
<file path=[Content_Types].xml><?xml version="1.0" encoding="utf-8"?>
<Types xmlns="http://schemas.openxmlformats.org/package/2006/content-types"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2" r:id="rId1"/>
    <p:sldMasterId id="2147483663" r:id="rId2"/>
  </p:sldMasterIdLst>
  <p:notesMasterIdLst>
    <p:notesMasterId r:id="rId45"/>
  </p:notesMasterIdLst>
  <p:handoutMasterIdLst>
    <p:handoutMasterId r:id="rId46"/>
  </p:handoutMasterIdLst>
  <p:sldIdLst>
    <p:sldId id="256" r:id="rId3"/>
    <p:sldId id="257" r:id="rId4"/>
    <p:sldId id="295" r:id="rId5"/>
    <p:sldId id="259" r:id="rId6"/>
    <p:sldId id="258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92" r:id="rId16"/>
    <p:sldId id="268" r:id="rId17"/>
    <p:sldId id="269" r:id="rId18"/>
    <p:sldId id="270" r:id="rId19"/>
    <p:sldId id="290" r:id="rId20"/>
    <p:sldId id="271" r:id="rId21"/>
    <p:sldId id="272" r:id="rId22"/>
    <p:sldId id="273" r:id="rId23"/>
    <p:sldId id="274" r:id="rId24"/>
    <p:sldId id="293" r:id="rId25"/>
    <p:sldId id="291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94" r:id="rId39"/>
    <p:sldId id="296" r:id="rId40"/>
    <p:sldId id="297" r:id="rId41"/>
    <p:sldId id="298" r:id="rId42"/>
    <p:sldId id="287" r:id="rId43"/>
    <p:sldId id="288" r:id="rId44"/>
  </p:sldIdLst>
  <p:sldSz cx="9144000" cy="5143500" type="screen16x9"/>
  <p:notesSz cx="6858000" cy="9144000"/>
  <p:embeddedFontLst>
    <p:embeddedFont>
      <p:font typeface="Fira Sans Extra Condensed Medium" panose="020B0604020202020204" charset="0"/>
      <p:regular r:id="rId47"/>
      <p:bold r:id="rId48"/>
      <p:italic r:id="rId49"/>
      <p:boldItalic r:id="rId50"/>
    </p:embeddedFont>
    <p:embeddedFont>
      <p:font typeface="Roboto" panose="020B0604020202020204" charset="0"/>
      <p:regular r:id="rId51"/>
      <p:bold r:id="rId52"/>
      <p:italic r:id="rId53"/>
      <p:boldItalic r:id="rId54"/>
    </p:embeddedFont>
    <p:embeddedFont>
      <p:font typeface="Proxima Nova" panose="020B0604020202020204" charset="0"/>
      <p:regular r:id="rId55"/>
      <p:bold r:id="rId56"/>
      <p:italic r:id="rId57"/>
      <p:boldItalic r:id="rId58"/>
    </p:embeddedFont>
    <p:embeddedFont>
      <p:font typeface="Proxima Nova Semibold" panose="020B0604020202020204" charset="0"/>
      <p:regular r:id="rId59"/>
      <p:bold r:id="rId60"/>
      <p:boldItalic r:id="rId6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6E2F"/>
    <a:srgbClr val="D3DA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87" d="100"/>
          <a:sy n="87" d="100"/>
        </p:scale>
        <p:origin x="1062" y="540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70" d="100"/>
          <a:sy n="70" d="100"/>
        </p:scale>
        <p:origin x="2760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font" Target="fonts/font1.fntdata"/><Relationship Id="rId50" Type="http://schemas.openxmlformats.org/officeDocument/2006/relationships/font" Target="fonts/font4.fntdata"/><Relationship Id="rId55" Type="http://schemas.openxmlformats.org/officeDocument/2006/relationships/font" Target="fonts/font9.fntdata"/><Relationship Id="rId63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font" Target="fonts/font8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3" Type="http://schemas.openxmlformats.org/officeDocument/2006/relationships/font" Target="fonts/font7.fntdata"/><Relationship Id="rId58" Type="http://schemas.openxmlformats.org/officeDocument/2006/relationships/font" Target="fonts/font12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3.fntdata"/><Relationship Id="rId57" Type="http://schemas.openxmlformats.org/officeDocument/2006/relationships/font" Target="fonts/font11.fntdata"/><Relationship Id="rId61" Type="http://schemas.openxmlformats.org/officeDocument/2006/relationships/font" Target="fonts/font15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6.fntdata"/><Relationship Id="rId60" Type="http://schemas.openxmlformats.org/officeDocument/2006/relationships/font" Target="fonts/font14.fntdata"/><Relationship Id="rId65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2.fntdata"/><Relationship Id="rId56" Type="http://schemas.openxmlformats.org/officeDocument/2006/relationships/font" Target="fonts/font10.fntdata"/><Relationship Id="rId64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5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handoutMaster" Target="handoutMasters/handoutMaster1.xml"/><Relationship Id="rId59" Type="http://schemas.openxmlformats.org/officeDocument/2006/relationships/font" Target="fonts/font13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1B7529-AC71-4006-B809-EDC8610E1002}" type="datetimeFigureOut">
              <a:rPr lang="es-PE" smtClean="0"/>
              <a:t>12/10/2021</a:t>
            </a:fld>
            <a:endParaRPr lang="es-PE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E72E6C-69A5-4FA7-A9C5-7D1779EEC2DC}" type="slidenum">
              <a:rPr lang="es-PE" smtClean="0"/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45431583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09690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g866793e3c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" name="Google Shape;58;g866793e3c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98744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g8c32a833c0_0_9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5" name="Google Shape;1685;g8c32a833c0_0_9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7544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g8badc59791_2_24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1" name="Google Shape;1741;g8badc59791_2_24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04103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g8e4381c95e_0_4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6" name="Google Shape;2686;g8e4381c95e_0_4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88108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Google Shape;3197;g8e4381c95e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8" name="Google Shape;3198;g8e4381c95e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42724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Google Shape;3197;g8e4381c95e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8" name="Google Shape;3198;g8e4381c95e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89152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2" name="Google Shape;3422;g8e4381c95e_0_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23" name="Google Shape;3423;g8e4381c95e_0_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0853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4" name="Google Shape;3454;g8c2c2d0406_0_4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5" name="Google Shape;3455;g8c2c2d0406_0_4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83025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g8e4381c95e_0_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1" name="Google Shape;3531;g8e4381c95e_0_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3279133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g8e4381c95e_0_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1" name="Google Shape;3531;g8e4381c95e_0_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91424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g8e4381c95e_0_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83" name="Google Shape;4183;g8e4381c95e_0_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80144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g8badc59791_2_9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" name="Google Shape;193;g8badc59791_2_9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63854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" name="Google Shape;4413;g8e4381c95e_0_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4" name="Google Shape;4414;g8e4381c95e_0_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50844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2" name="Google Shape;4892;g8e4381c95e_0_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3" name="Google Shape;4893;g8e4381c95e_0_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745230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0" name="Google Shape;4940;g8e4381c95e_0_4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1" name="Google Shape;4941;g8e4381c95e_0_4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78547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0" name="Google Shape;4940;g8e4381c95e_0_4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1" name="Google Shape;4941;g8e4381c95e_0_4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2863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g8e4381c95e_0_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1" name="Google Shape;3531;g8e4381c95e_0_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222496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1" name="Google Shape;5041;g8e4381c95e_0_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2" name="Google Shape;5042;g8e4381c95e_0_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6691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1" name="Google Shape;5441;g8e58916d0c_0_4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2" name="Google Shape;5442;g8e58916d0c_0_4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694559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g8e58916d0c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61" name="Google Shape;5761;g8e58916d0c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062388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" name="Google Shape;6481;g8e4381c95e_0_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82" name="Google Shape;6482;g8e4381c95e_0_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835866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" name="Google Shape;6922;g8e58916d0c_0_2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3" name="Google Shape;6923;g8e58916d0c_0_2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61381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g8c2c2d0406_0_2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" name="Google Shape;758;g8c2c2d0406_0_2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538187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8" name="Google Shape;7108;g8e4381c95e_0_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9" name="Google Shape;7109;g8e4381c95e_0_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8908087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1" name="Google Shape;7241;g8e58916d0c_0_23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2" name="Google Shape;7242;g8e58916d0c_0_23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78642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4" name="Google Shape;7354;g8e58916d0c_0_25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55" name="Google Shape;7355;g8e58916d0c_0_25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43505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0" name="Google Shape;7390;g8e4381c95e_0_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91" name="Google Shape;7391;g8e4381c95e_0_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516659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7" name="Google Shape;7837;g9642a532d7_1_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38" name="Google Shape;7838;g9642a532d7_1_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403448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3" name="Google Shape;7893;g8e4381c95e_0_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4" name="Google Shape;7894;g8e4381c95e_0_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25426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1" name="Google Shape;7961;g8e4381c95e_0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2" name="Google Shape;7962;g8e4381c95e_0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460342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1" name="Google Shape;7961;g8e4381c95e_0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2" name="Google Shape;7962;g8e4381c95e_0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44193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1" name="Google Shape;7961;g8e4381c95e_0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2" name="Google Shape;7962;g8e4381c95e_0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820131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1" name="Google Shape;7961;g8e4381c95e_0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2" name="Google Shape;7962;g8e4381c95e_0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49574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g8c2c2d0406_0_2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" name="Google Shape;758;g8c2c2d0406_0_2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110446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1" name="Google Shape;7961;g8e4381c95e_0_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2" name="Google Shape;7962;g8e4381c95e_0_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802083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9" name="Google Shape;8179;SLIDES_API157688181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0" name="Google Shape;8180;SLIDES_API157688181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769818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6" name="Google Shape;8186;SLIDES_API15768818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7" name="Google Shape;8187;SLIDES_API15768818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96983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g8e4381c95e_0_3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9" name="Google Shape;649;g8e4381c95e_0_3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56767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g8badc59791_2_2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" name="Google Shape;1295;g8badc59791_2_2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81572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" name="Google Shape;1451;g8c2c2d0406_0_1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2" name="Google Shape;1452;g8c2c2d0406_0_1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4912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g8c32a833c0_0_8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9" name="Google Shape;1599;g8c32a833c0_0_8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837114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g8badc59791_2_8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7" name="Google Shape;1637;g8badc59791_2_8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1150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572000" y="1289121"/>
            <a:ext cx="3426900" cy="210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052575" y="3359963"/>
            <a:ext cx="4465500" cy="4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One Column 1">
  <p:cSld name="CUSTOM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3"/>
          <p:cNvSpPr txBox="1">
            <a:spLocks noGrp="1"/>
          </p:cNvSpPr>
          <p:nvPr>
            <p:ph type="title"/>
          </p:nvPr>
        </p:nvSpPr>
        <p:spPr>
          <a:xfrm>
            <a:off x="5985575" y="1492063"/>
            <a:ext cx="2484300" cy="8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1"/>
          </p:nvPr>
        </p:nvSpPr>
        <p:spPr>
          <a:xfrm>
            <a:off x="5971000" y="2449313"/>
            <a:ext cx="2513400" cy="120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One Column 2">
  <p:cSld name="CUSTOM_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4"/>
          <p:cNvSpPr txBox="1">
            <a:spLocks noGrp="1"/>
          </p:cNvSpPr>
          <p:nvPr>
            <p:ph type="title"/>
          </p:nvPr>
        </p:nvSpPr>
        <p:spPr>
          <a:xfrm>
            <a:off x="673375" y="1492063"/>
            <a:ext cx="2484300" cy="848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subTitle" idx="1"/>
          </p:nvPr>
        </p:nvSpPr>
        <p:spPr>
          <a:xfrm>
            <a:off x="658800" y="2449313"/>
            <a:ext cx="2513400" cy="120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" name="Rectángulo 2"/>
          <p:cNvSpPr/>
          <p:nvPr userDrawn="1"/>
        </p:nvSpPr>
        <p:spPr>
          <a:xfrm>
            <a:off x="0" y="4777815"/>
            <a:ext cx="9144000" cy="373821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Rectángulo 3"/>
          <p:cNvSpPr/>
          <p:nvPr userDrawn="1"/>
        </p:nvSpPr>
        <p:spPr>
          <a:xfrm>
            <a:off x="-11" y="-11898"/>
            <a:ext cx="976056" cy="373821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" name="Imagen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789005" y="4810565"/>
            <a:ext cx="199693" cy="2969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1_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" name="Rectángulo 2"/>
          <p:cNvSpPr/>
          <p:nvPr userDrawn="1"/>
        </p:nvSpPr>
        <p:spPr>
          <a:xfrm>
            <a:off x="0" y="0"/>
            <a:ext cx="9144000" cy="373821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Rectángulo 3"/>
          <p:cNvSpPr/>
          <p:nvPr userDrawn="1"/>
        </p:nvSpPr>
        <p:spPr>
          <a:xfrm>
            <a:off x="8167944" y="4769679"/>
            <a:ext cx="976056" cy="373821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5" name="Imagen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2383" y="38420"/>
            <a:ext cx="199693" cy="296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7378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1_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" name="Rectángulo 2"/>
          <p:cNvSpPr/>
          <p:nvPr userDrawn="1"/>
        </p:nvSpPr>
        <p:spPr>
          <a:xfrm>
            <a:off x="0" y="4777815"/>
            <a:ext cx="9144000" cy="373821"/>
          </a:xfrm>
          <a:prstGeom prst="rect">
            <a:avLst/>
          </a:prstGeom>
          <a:solidFill>
            <a:srgbClr val="E36E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Rectángulo 3"/>
          <p:cNvSpPr/>
          <p:nvPr userDrawn="1"/>
        </p:nvSpPr>
        <p:spPr>
          <a:xfrm>
            <a:off x="-11" y="-11898"/>
            <a:ext cx="976056" cy="373821"/>
          </a:xfrm>
          <a:prstGeom prst="rect">
            <a:avLst/>
          </a:prstGeom>
          <a:solidFill>
            <a:srgbClr val="E36E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808992" y="4838321"/>
            <a:ext cx="199693" cy="296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94552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0275" y="536650"/>
            <a:ext cx="77235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Fira Sans Extra Condensed Medium"/>
              <a:buNone/>
              <a:defRPr sz="2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0275" y="1152475"/>
            <a:ext cx="7723500" cy="34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Roboto"/>
              <a:buChar char="●"/>
              <a:def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●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"/>
              <a:buChar char="○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"/>
              <a:buChar char="■"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65" r:id="rId6"/>
    <p:sldLayoutId id="2147483664" r:id="rId7"/>
    <p:sldLayoutId id="2147483653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0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15">
          <p15:clr>
            <a:srgbClr val="EA4335"/>
          </p15:clr>
        </p15:guide>
        <p15:guide id="2" orient="horz" pos="415">
          <p15:clr>
            <a:srgbClr val="EA4335"/>
          </p15:clr>
        </p15:guide>
        <p15:guide id="3" pos="5345">
          <p15:clr>
            <a:srgbClr val="EA4335"/>
          </p15:clr>
        </p15:guide>
        <p15:guide id="4" orient="horz" pos="2825">
          <p15:clr>
            <a:srgbClr val="EA4335"/>
          </p15:clr>
        </p15:guide>
        <p15:guide id="5" orient="horz" pos="892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54" name="Google Shape;54;p1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e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emf"/><Relationship Id="rId4" Type="http://schemas.openxmlformats.org/officeDocument/2006/relationships/image" Target="../media/image12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lantillaspower-point.com/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6.xml"/><Relationship Id="rId5" Type="http://schemas.openxmlformats.org/officeDocument/2006/relationships/hyperlink" Target="http://bit.ly/30B07Gq" TargetMode="External"/><Relationship Id="rId4" Type="http://schemas.openxmlformats.org/officeDocument/2006/relationships/hyperlink" Target="http://bit.ly/33VAFh3" TargetMode="Externa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6.xml"/><Relationship Id="rId5" Type="http://schemas.openxmlformats.org/officeDocument/2006/relationships/hyperlink" Target="http://bit.ly/30B07Gq" TargetMode="External"/><Relationship Id="rId4" Type="http://schemas.openxmlformats.org/officeDocument/2006/relationships/hyperlink" Target="http://bit.ly/33VAFh3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Rectángulo 190"/>
          <p:cNvSpPr/>
          <p:nvPr/>
        </p:nvSpPr>
        <p:spPr>
          <a:xfrm>
            <a:off x="0" y="4774362"/>
            <a:ext cx="9144000" cy="373821"/>
          </a:xfrm>
          <a:prstGeom prst="rect">
            <a:avLst/>
          </a:prstGeom>
          <a:solidFill>
            <a:srgbClr val="E36E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0" name="Google Shape;60;p17"/>
          <p:cNvSpPr txBox="1">
            <a:spLocks noGrp="1"/>
          </p:cNvSpPr>
          <p:nvPr>
            <p:ph type="ctrTitle"/>
          </p:nvPr>
        </p:nvSpPr>
        <p:spPr>
          <a:xfrm>
            <a:off x="5197800" y="2273642"/>
            <a:ext cx="3426900" cy="133345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rgbClr val="E36E2F"/>
                </a:solidFill>
              </a:rPr>
              <a:t>FREE TEMPLATES</a:t>
            </a:r>
            <a:endParaRPr dirty="0">
              <a:solidFill>
                <a:srgbClr val="E36E2F"/>
              </a:solidFill>
            </a:endParaRPr>
          </a:p>
        </p:txBody>
      </p:sp>
      <p:sp>
        <p:nvSpPr>
          <p:cNvPr id="61" name="Google Shape;61;p17"/>
          <p:cNvSpPr txBox="1">
            <a:spLocks noGrp="1"/>
          </p:cNvSpPr>
          <p:nvPr>
            <p:ph type="subTitle" idx="1"/>
          </p:nvPr>
        </p:nvSpPr>
        <p:spPr>
          <a:xfrm>
            <a:off x="4678500" y="3560759"/>
            <a:ext cx="4465500" cy="4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rgbClr val="E36E2F"/>
                </a:solidFill>
              </a:rPr>
              <a:t>Here is where this template begins</a:t>
            </a:r>
            <a:endParaRPr dirty="0">
              <a:solidFill>
                <a:srgbClr val="E36E2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E36E2F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960" y="200960"/>
            <a:ext cx="5320976" cy="457340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2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1688" name="Google Shape;1688;p25"/>
          <p:cNvSpPr/>
          <p:nvPr/>
        </p:nvSpPr>
        <p:spPr>
          <a:xfrm>
            <a:off x="2501126" y="3778450"/>
            <a:ext cx="1265151" cy="706265"/>
          </a:xfrm>
          <a:custGeom>
            <a:avLst/>
            <a:gdLst/>
            <a:ahLst/>
            <a:cxnLst/>
            <a:rect l="l" t="t" r="r" b="b"/>
            <a:pathLst>
              <a:path w="7048" h="13541" fill="none" extrusionOk="0">
                <a:moveTo>
                  <a:pt x="1" y="13540"/>
                </a:moveTo>
                <a:lnTo>
                  <a:pt x="2495" y="13540"/>
                </a:lnTo>
                <a:lnTo>
                  <a:pt x="7047" y="0"/>
                </a:lnTo>
              </a:path>
            </a:pathLst>
          </a:custGeom>
          <a:noFill/>
          <a:ln w="19050" cap="rnd" cmpd="sng">
            <a:solidFill>
              <a:schemeClr val="dk2"/>
            </a:solidFill>
            <a:prstDash val="solid"/>
            <a:miter lim="614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25"/>
          <p:cNvSpPr/>
          <p:nvPr/>
        </p:nvSpPr>
        <p:spPr>
          <a:xfrm>
            <a:off x="5433475" y="3778450"/>
            <a:ext cx="1201031" cy="706265"/>
          </a:xfrm>
          <a:custGeom>
            <a:avLst/>
            <a:gdLst/>
            <a:ahLst/>
            <a:cxnLst/>
            <a:rect l="l" t="t" r="r" b="b"/>
            <a:pathLst>
              <a:path w="6624" h="13541" fill="none" extrusionOk="0">
                <a:moveTo>
                  <a:pt x="6623" y="13540"/>
                </a:moveTo>
                <a:lnTo>
                  <a:pt x="4559" y="13540"/>
                </a:lnTo>
                <a:lnTo>
                  <a:pt x="1" y="0"/>
                </a:lnTo>
              </a:path>
            </a:pathLst>
          </a:custGeom>
          <a:noFill/>
          <a:ln w="19050" cap="rnd" cmpd="sng">
            <a:solidFill>
              <a:schemeClr val="dk2"/>
            </a:solidFill>
            <a:prstDash val="solid"/>
            <a:miter lim="614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25"/>
          <p:cNvSpPr/>
          <p:nvPr/>
        </p:nvSpPr>
        <p:spPr>
          <a:xfrm>
            <a:off x="5518100" y="1386300"/>
            <a:ext cx="1116392" cy="623223"/>
          </a:xfrm>
          <a:custGeom>
            <a:avLst/>
            <a:gdLst/>
            <a:ahLst/>
            <a:cxnLst/>
            <a:rect l="l" t="t" r="r" b="b"/>
            <a:pathLst>
              <a:path w="6624" h="12018" fill="none" extrusionOk="0">
                <a:moveTo>
                  <a:pt x="6623" y="1"/>
                </a:moveTo>
                <a:lnTo>
                  <a:pt x="3957" y="1"/>
                </a:lnTo>
                <a:lnTo>
                  <a:pt x="1" y="12018"/>
                </a:lnTo>
              </a:path>
            </a:pathLst>
          </a:custGeom>
          <a:noFill/>
          <a:ln w="19050" cap="rnd" cmpd="sng">
            <a:solidFill>
              <a:schemeClr val="dk2"/>
            </a:solidFill>
            <a:prstDash val="solid"/>
            <a:miter lim="614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1" name="Google Shape;1691;p25"/>
          <p:cNvSpPr/>
          <p:nvPr/>
        </p:nvSpPr>
        <p:spPr>
          <a:xfrm>
            <a:off x="2501126" y="1386300"/>
            <a:ext cx="1155320" cy="623223"/>
          </a:xfrm>
          <a:custGeom>
            <a:avLst/>
            <a:gdLst/>
            <a:ahLst/>
            <a:cxnLst/>
            <a:rect l="l" t="t" r="r" b="b"/>
            <a:pathLst>
              <a:path w="6796" h="12018" fill="none" extrusionOk="0">
                <a:moveTo>
                  <a:pt x="1" y="1"/>
                </a:moveTo>
                <a:lnTo>
                  <a:pt x="2839" y="1"/>
                </a:lnTo>
                <a:lnTo>
                  <a:pt x="6795" y="12018"/>
                </a:lnTo>
              </a:path>
            </a:pathLst>
          </a:custGeom>
          <a:noFill/>
          <a:ln w="19050" cap="rnd" cmpd="sng">
            <a:solidFill>
              <a:schemeClr val="dk2"/>
            </a:solidFill>
            <a:prstDash val="solid"/>
            <a:miter lim="6143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2" name="Google Shape;1692;p25"/>
          <p:cNvGrpSpPr/>
          <p:nvPr/>
        </p:nvGrpSpPr>
        <p:grpSpPr>
          <a:xfrm>
            <a:off x="2817800" y="1636924"/>
            <a:ext cx="3508403" cy="2597142"/>
            <a:chOff x="2817800" y="1636924"/>
            <a:chExt cx="3508403" cy="2597142"/>
          </a:xfrm>
        </p:grpSpPr>
        <p:sp>
          <p:nvSpPr>
            <p:cNvPr id="1693" name="Google Shape;1693;p25"/>
            <p:cNvSpPr/>
            <p:nvPr/>
          </p:nvSpPr>
          <p:spPr>
            <a:xfrm>
              <a:off x="2817800" y="1807317"/>
              <a:ext cx="289183" cy="2256665"/>
            </a:xfrm>
            <a:custGeom>
              <a:avLst/>
              <a:gdLst/>
              <a:ahLst/>
              <a:cxnLst/>
              <a:rect l="l" t="t" r="r" b="b"/>
              <a:pathLst>
                <a:path w="3890" h="30356" extrusionOk="0">
                  <a:moveTo>
                    <a:pt x="1396" y="1"/>
                  </a:moveTo>
                  <a:cubicBezTo>
                    <a:pt x="1217" y="1"/>
                    <a:pt x="1193" y="2476"/>
                    <a:pt x="1187" y="3232"/>
                  </a:cubicBezTo>
                  <a:cubicBezTo>
                    <a:pt x="1187" y="4264"/>
                    <a:pt x="1150" y="5456"/>
                    <a:pt x="1082" y="6439"/>
                  </a:cubicBezTo>
                  <a:cubicBezTo>
                    <a:pt x="1058" y="6809"/>
                    <a:pt x="980" y="7047"/>
                    <a:pt x="907" y="7047"/>
                  </a:cubicBezTo>
                  <a:cubicBezTo>
                    <a:pt x="906" y="7047"/>
                    <a:pt x="905" y="7047"/>
                    <a:pt x="904" y="7047"/>
                  </a:cubicBezTo>
                  <a:cubicBezTo>
                    <a:pt x="628" y="7029"/>
                    <a:pt x="578" y="4264"/>
                    <a:pt x="560" y="3214"/>
                  </a:cubicBezTo>
                  <a:cubicBezTo>
                    <a:pt x="542" y="2169"/>
                    <a:pt x="449" y="1223"/>
                    <a:pt x="425" y="627"/>
                  </a:cubicBezTo>
                  <a:cubicBezTo>
                    <a:pt x="406" y="266"/>
                    <a:pt x="343" y="49"/>
                    <a:pt x="286" y="49"/>
                  </a:cubicBezTo>
                  <a:cubicBezTo>
                    <a:pt x="249" y="49"/>
                    <a:pt x="214" y="141"/>
                    <a:pt x="198" y="345"/>
                  </a:cubicBezTo>
                  <a:cubicBezTo>
                    <a:pt x="161" y="867"/>
                    <a:pt x="1" y="6107"/>
                    <a:pt x="62" y="7447"/>
                  </a:cubicBezTo>
                  <a:cubicBezTo>
                    <a:pt x="124" y="8780"/>
                    <a:pt x="511" y="8835"/>
                    <a:pt x="511" y="8835"/>
                  </a:cubicBezTo>
                  <a:cubicBezTo>
                    <a:pt x="548" y="9247"/>
                    <a:pt x="1236" y="9634"/>
                    <a:pt x="1236" y="9634"/>
                  </a:cubicBezTo>
                  <a:cubicBezTo>
                    <a:pt x="1469" y="10058"/>
                    <a:pt x="1285" y="20489"/>
                    <a:pt x="1199" y="21325"/>
                  </a:cubicBezTo>
                  <a:cubicBezTo>
                    <a:pt x="1119" y="22166"/>
                    <a:pt x="640" y="22842"/>
                    <a:pt x="929" y="23629"/>
                  </a:cubicBezTo>
                  <a:cubicBezTo>
                    <a:pt x="929" y="23629"/>
                    <a:pt x="701" y="23838"/>
                    <a:pt x="990" y="24175"/>
                  </a:cubicBezTo>
                  <a:cubicBezTo>
                    <a:pt x="1285" y="24513"/>
                    <a:pt x="947" y="25644"/>
                    <a:pt x="738" y="25945"/>
                  </a:cubicBezTo>
                  <a:cubicBezTo>
                    <a:pt x="523" y="26252"/>
                    <a:pt x="578" y="26479"/>
                    <a:pt x="738" y="26608"/>
                  </a:cubicBezTo>
                  <a:cubicBezTo>
                    <a:pt x="738" y="26608"/>
                    <a:pt x="271" y="27425"/>
                    <a:pt x="462" y="27972"/>
                  </a:cubicBezTo>
                  <a:cubicBezTo>
                    <a:pt x="652" y="28525"/>
                    <a:pt x="1107" y="29232"/>
                    <a:pt x="1107" y="29232"/>
                  </a:cubicBezTo>
                  <a:cubicBezTo>
                    <a:pt x="1107" y="29232"/>
                    <a:pt x="1045" y="29471"/>
                    <a:pt x="1236" y="29606"/>
                  </a:cubicBezTo>
                  <a:cubicBezTo>
                    <a:pt x="1236" y="29606"/>
                    <a:pt x="1248" y="29803"/>
                    <a:pt x="1445" y="29926"/>
                  </a:cubicBezTo>
                  <a:cubicBezTo>
                    <a:pt x="1445" y="29926"/>
                    <a:pt x="1432" y="30356"/>
                    <a:pt x="1936" y="30356"/>
                  </a:cubicBezTo>
                  <a:lnTo>
                    <a:pt x="1948" y="30356"/>
                  </a:lnTo>
                  <a:cubicBezTo>
                    <a:pt x="2452" y="30356"/>
                    <a:pt x="2440" y="29926"/>
                    <a:pt x="2440" y="29926"/>
                  </a:cubicBezTo>
                  <a:cubicBezTo>
                    <a:pt x="2636" y="29803"/>
                    <a:pt x="2655" y="29594"/>
                    <a:pt x="2655" y="29594"/>
                  </a:cubicBezTo>
                  <a:cubicBezTo>
                    <a:pt x="2839" y="29465"/>
                    <a:pt x="2784" y="29225"/>
                    <a:pt x="2784" y="29225"/>
                  </a:cubicBezTo>
                  <a:cubicBezTo>
                    <a:pt x="2784" y="29225"/>
                    <a:pt x="3232" y="28519"/>
                    <a:pt x="3423" y="27972"/>
                  </a:cubicBezTo>
                  <a:cubicBezTo>
                    <a:pt x="3619" y="27425"/>
                    <a:pt x="3153" y="26608"/>
                    <a:pt x="3153" y="26608"/>
                  </a:cubicBezTo>
                  <a:cubicBezTo>
                    <a:pt x="3312" y="26479"/>
                    <a:pt x="3361" y="26252"/>
                    <a:pt x="3153" y="25945"/>
                  </a:cubicBezTo>
                  <a:cubicBezTo>
                    <a:pt x="2938" y="25638"/>
                    <a:pt x="2606" y="24513"/>
                    <a:pt x="2895" y="24175"/>
                  </a:cubicBezTo>
                  <a:cubicBezTo>
                    <a:pt x="3183" y="23838"/>
                    <a:pt x="2956" y="23629"/>
                    <a:pt x="2956" y="23629"/>
                  </a:cubicBezTo>
                  <a:cubicBezTo>
                    <a:pt x="3245" y="22836"/>
                    <a:pt x="2766" y="22160"/>
                    <a:pt x="2686" y="21325"/>
                  </a:cubicBezTo>
                  <a:cubicBezTo>
                    <a:pt x="2606" y="20489"/>
                    <a:pt x="2366" y="10051"/>
                    <a:pt x="2600" y="9628"/>
                  </a:cubicBezTo>
                  <a:cubicBezTo>
                    <a:pt x="2600" y="9628"/>
                    <a:pt x="3343" y="9247"/>
                    <a:pt x="3374" y="8835"/>
                  </a:cubicBezTo>
                  <a:cubicBezTo>
                    <a:pt x="3374" y="8835"/>
                    <a:pt x="3761" y="8780"/>
                    <a:pt x="3822" y="7440"/>
                  </a:cubicBezTo>
                  <a:cubicBezTo>
                    <a:pt x="3890" y="6107"/>
                    <a:pt x="3730" y="867"/>
                    <a:pt x="3687" y="345"/>
                  </a:cubicBezTo>
                  <a:cubicBezTo>
                    <a:pt x="3670" y="141"/>
                    <a:pt x="3636" y="49"/>
                    <a:pt x="3599" y="49"/>
                  </a:cubicBezTo>
                  <a:cubicBezTo>
                    <a:pt x="3543" y="49"/>
                    <a:pt x="3481" y="266"/>
                    <a:pt x="3466" y="627"/>
                  </a:cubicBezTo>
                  <a:cubicBezTo>
                    <a:pt x="3435" y="1223"/>
                    <a:pt x="3343" y="2169"/>
                    <a:pt x="3325" y="3214"/>
                  </a:cubicBezTo>
                  <a:cubicBezTo>
                    <a:pt x="3312" y="4258"/>
                    <a:pt x="3263" y="7029"/>
                    <a:pt x="2987" y="7047"/>
                  </a:cubicBezTo>
                  <a:cubicBezTo>
                    <a:pt x="2986" y="7047"/>
                    <a:pt x="2985" y="7047"/>
                    <a:pt x="2984" y="7047"/>
                  </a:cubicBezTo>
                  <a:cubicBezTo>
                    <a:pt x="2905" y="7047"/>
                    <a:pt x="2833" y="6809"/>
                    <a:pt x="2802" y="6439"/>
                  </a:cubicBezTo>
                  <a:cubicBezTo>
                    <a:pt x="2735" y="5456"/>
                    <a:pt x="2704" y="4264"/>
                    <a:pt x="2698" y="3232"/>
                  </a:cubicBezTo>
                  <a:cubicBezTo>
                    <a:pt x="2692" y="2476"/>
                    <a:pt x="2667" y="1"/>
                    <a:pt x="2489" y="1"/>
                  </a:cubicBezTo>
                  <a:cubicBezTo>
                    <a:pt x="2292" y="1"/>
                    <a:pt x="2299" y="2655"/>
                    <a:pt x="2292" y="3650"/>
                  </a:cubicBezTo>
                  <a:cubicBezTo>
                    <a:pt x="2292" y="4455"/>
                    <a:pt x="2292" y="5235"/>
                    <a:pt x="2219" y="6132"/>
                  </a:cubicBezTo>
                  <a:cubicBezTo>
                    <a:pt x="2182" y="6668"/>
                    <a:pt x="2061" y="7072"/>
                    <a:pt x="1891" y="7072"/>
                  </a:cubicBezTo>
                  <a:cubicBezTo>
                    <a:pt x="1890" y="7072"/>
                    <a:pt x="1888" y="7072"/>
                    <a:pt x="1887" y="7072"/>
                  </a:cubicBezTo>
                  <a:cubicBezTo>
                    <a:pt x="1801" y="7004"/>
                    <a:pt x="1672" y="6617"/>
                    <a:pt x="1629" y="6132"/>
                  </a:cubicBezTo>
                  <a:cubicBezTo>
                    <a:pt x="1561" y="5235"/>
                    <a:pt x="1586" y="4461"/>
                    <a:pt x="1586" y="3656"/>
                  </a:cubicBezTo>
                  <a:cubicBezTo>
                    <a:pt x="1580" y="2655"/>
                    <a:pt x="1586" y="1"/>
                    <a:pt x="1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6061701" y="1791929"/>
              <a:ext cx="264502" cy="2287144"/>
            </a:xfrm>
            <a:custGeom>
              <a:avLst/>
              <a:gdLst/>
              <a:ahLst/>
              <a:cxnLst/>
              <a:rect l="l" t="t" r="r" b="b"/>
              <a:pathLst>
                <a:path w="3558" h="30766" extrusionOk="0">
                  <a:moveTo>
                    <a:pt x="2287" y="0"/>
                  </a:moveTo>
                  <a:cubicBezTo>
                    <a:pt x="2099" y="0"/>
                    <a:pt x="1864" y="115"/>
                    <a:pt x="1597" y="343"/>
                  </a:cubicBezTo>
                  <a:cubicBezTo>
                    <a:pt x="922" y="926"/>
                    <a:pt x="0" y="4594"/>
                    <a:pt x="98" y="7635"/>
                  </a:cubicBezTo>
                  <a:cubicBezTo>
                    <a:pt x="191" y="10504"/>
                    <a:pt x="922" y="13072"/>
                    <a:pt x="1290" y="13637"/>
                  </a:cubicBezTo>
                  <a:cubicBezTo>
                    <a:pt x="1284" y="16875"/>
                    <a:pt x="1192" y="21163"/>
                    <a:pt x="1143" y="21692"/>
                  </a:cubicBezTo>
                  <a:cubicBezTo>
                    <a:pt x="1063" y="22527"/>
                    <a:pt x="584" y="23203"/>
                    <a:pt x="873" y="23989"/>
                  </a:cubicBezTo>
                  <a:cubicBezTo>
                    <a:pt x="873" y="23989"/>
                    <a:pt x="645" y="24198"/>
                    <a:pt x="934" y="24536"/>
                  </a:cubicBezTo>
                  <a:cubicBezTo>
                    <a:pt x="1223" y="24874"/>
                    <a:pt x="891" y="26004"/>
                    <a:pt x="682" y="26311"/>
                  </a:cubicBezTo>
                  <a:cubicBezTo>
                    <a:pt x="467" y="26613"/>
                    <a:pt x="522" y="26840"/>
                    <a:pt x="682" y="26969"/>
                  </a:cubicBezTo>
                  <a:cubicBezTo>
                    <a:pt x="682" y="26969"/>
                    <a:pt x="209" y="27792"/>
                    <a:pt x="406" y="28339"/>
                  </a:cubicBezTo>
                  <a:cubicBezTo>
                    <a:pt x="596" y="28886"/>
                    <a:pt x="1051" y="29592"/>
                    <a:pt x="1051" y="29592"/>
                  </a:cubicBezTo>
                  <a:cubicBezTo>
                    <a:pt x="1051" y="29592"/>
                    <a:pt x="989" y="29832"/>
                    <a:pt x="1174" y="29967"/>
                  </a:cubicBezTo>
                  <a:cubicBezTo>
                    <a:pt x="1174" y="29967"/>
                    <a:pt x="1192" y="30194"/>
                    <a:pt x="1389" y="30311"/>
                  </a:cubicBezTo>
                  <a:cubicBezTo>
                    <a:pt x="1389" y="30311"/>
                    <a:pt x="1376" y="30766"/>
                    <a:pt x="1880" y="30766"/>
                  </a:cubicBezTo>
                  <a:lnTo>
                    <a:pt x="1892" y="30766"/>
                  </a:lnTo>
                  <a:cubicBezTo>
                    <a:pt x="2396" y="30766"/>
                    <a:pt x="2384" y="30311"/>
                    <a:pt x="2384" y="30311"/>
                  </a:cubicBezTo>
                  <a:cubicBezTo>
                    <a:pt x="2580" y="30194"/>
                    <a:pt x="2599" y="29973"/>
                    <a:pt x="2599" y="29973"/>
                  </a:cubicBezTo>
                  <a:cubicBezTo>
                    <a:pt x="2783" y="29838"/>
                    <a:pt x="2722" y="29598"/>
                    <a:pt x="2722" y="29598"/>
                  </a:cubicBezTo>
                  <a:cubicBezTo>
                    <a:pt x="2722" y="29598"/>
                    <a:pt x="3176" y="28886"/>
                    <a:pt x="3367" y="28339"/>
                  </a:cubicBezTo>
                  <a:cubicBezTo>
                    <a:pt x="3557" y="27792"/>
                    <a:pt x="3090" y="26969"/>
                    <a:pt x="3090" y="26969"/>
                  </a:cubicBezTo>
                  <a:cubicBezTo>
                    <a:pt x="3250" y="26840"/>
                    <a:pt x="3299" y="26613"/>
                    <a:pt x="3090" y="26311"/>
                  </a:cubicBezTo>
                  <a:cubicBezTo>
                    <a:pt x="2881" y="26004"/>
                    <a:pt x="2544" y="24874"/>
                    <a:pt x="2832" y="24536"/>
                  </a:cubicBezTo>
                  <a:cubicBezTo>
                    <a:pt x="3127" y="24198"/>
                    <a:pt x="2900" y="23989"/>
                    <a:pt x="2900" y="23989"/>
                  </a:cubicBezTo>
                  <a:cubicBezTo>
                    <a:pt x="3189" y="23203"/>
                    <a:pt x="2709" y="22527"/>
                    <a:pt x="2623" y="21692"/>
                  </a:cubicBezTo>
                  <a:cubicBezTo>
                    <a:pt x="2574" y="21151"/>
                    <a:pt x="2458" y="16654"/>
                    <a:pt x="2445" y="13392"/>
                  </a:cubicBezTo>
                  <a:lnTo>
                    <a:pt x="2464" y="13385"/>
                  </a:lnTo>
                  <a:cubicBezTo>
                    <a:pt x="2464" y="13385"/>
                    <a:pt x="2752" y="1743"/>
                    <a:pt x="2752" y="828"/>
                  </a:cubicBezTo>
                  <a:cubicBezTo>
                    <a:pt x="2752" y="273"/>
                    <a:pt x="2576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3231503" y="1636924"/>
              <a:ext cx="2673638" cy="2597142"/>
            </a:xfrm>
            <a:custGeom>
              <a:avLst/>
              <a:gdLst/>
              <a:ahLst/>
              <a:cxnLst/>
              <a:rect l="l" t="t" r="r" b="b"/>
              <a:pathLst>
                <a:path w="35965" h="34936" extrusionOk="0">
                  <a:moveTo>
                    <a:pt x="15246" y="1"/>
                  </a:moveTo>
                  <a:cubicBezTo>
                    <a:pt x="14272" y="1"/>
                    <a:pt x="13321" y="71"/>
                    <a:pt x="12423" y="361"/>
                  </a:cubicBezTo>
                  <a:cubicBezTo>
                    <a:pt x="10641" y="939"/>
                    <a:pt x="9235" y="2303"/>
                    <a:pt x="7748" y="3384"/>
                  </a:cubicBezTo>
                  <a:cubicBezTo>
                    <a:pt x="6249" y="4478"/>
                    <a:pt x="4529" y="5399"/>
                    <a:pt x="3435" y="6898"/>
                  </a:cubicBezTo>
                  <a:cubicBezTo>
                    <a:pt x="2354" y="8385"/>
                    <a:pt x="2004" y="10302"/>
                    <a:pt x="1420" y="12089"/>
                  </a:cubicBezTo>
                  <a:cubicBezTo>
                    <a:pt x="861" y="13810"/>
                    <a:pt x="1" y="15561"/>
                    <a:pt x="1" y="17471"/>
                  </a:cubicBezTo>
                  <a:cubicBezTo>
                    <a:pt x="1" y="19376"/>
                    <a:pt x="861" y="21127"/>
                    <a:pt x="1420" y="22847"/>
                  </a:cubicBezTo>
                  <a:cubicBezTo>
                    <a:pt x="2004" y="24635"/>
                    <a:pt x="2354" y="26551"/>
                    <a:pt x="3435" y="28038"/>
                  </a:cubicBezTo>
                  <a:cubicBezTo>
                    <a:pt x="4529" y="29537"/>
                    <a:pt x="6249" y="30459"/>
                    <a:pt x="7748" y="31552"/>
                  </a:cubicBezTo>
                  <a:cubicBezTo>
                    <a:pt x="9235" y="32633"/>
                    <a:pt x="10641" y="33997"/>
                    <a:pt x="12423" y="34575"/>
                  </a:cubicBezTo>
                  <a:cubicBezTo>
                    <a:pt x="13321" y="34866"/>
                    <a:pt x="14272" y="34935"/>
                    <a:pt x="15246" y="34935"/>
                  </a:cubicBezTo>
                  <a:cubicBezTo>
                    <a:pt x="16146" y="34935"/>
                    <a:pt x="17066" y="34876"/>
                    <a:pt x="17983" y="34876"/>
                  </a:cubicBezTo>
                  <a:cubicBezTo>
                    <a:pt x="18900" y="34876"/>
                    <a:pt x="19820" y="34935"/>
                    <a:pt x="20720" y="34935"/>
                  </a:cubicBezTo>
                  <a:cubicBezTo>
                    <a:pt x="21694" y="34935"/>
                    <a:pt x="22645" y="34866"/>
                    <a:pt x="23543" y="34575"/>
                  </a:cubicBezTo>
                  <a:cubicBezTo>
                    <a:pt x="25324" y="33997"/>
                    <a:pt x="26731" y="32633"/>
                    <a:pt x="28218" y="31552"/>
                  </a:cubicBezTo>
                  <a:cubicBezTo>
                    <a:pt x="29717" y="30459"/>
                    <a:pt x="31437" y="29537"/>
                    <a:pt x="32531" y="28038"/>
                  </a:cubicBezTo>
                  <a:cubicBezTo>
                    <a:pt x="33612" y="26551"/>
                    <a:pt x="33962" y="24635"/>
                    <a:pt x="34546" y="22847"/>
                  </a:cubicBezTo>
                  <a:cubicBezTo>
                    <a:pt x="35105" y="21127"/>
                    <a:pt x="35965" y="19376"/>
                    <a:pt x="35965" y="17471"/>
                  </a:cubicBezTo>
                  <a:cubicBezTo>
                    <a:pt x="35965" y="15561"/>
                    <a:pt x="35105" y="13810"/>
                    <a:pt x="34546" y="12089"/>
                  </a:cubicBezTo>
                  <a:cubicBezTo>
                    <a:pt x="33962" y="10302"/>
                    <a:pt x="33612" y="8385"/>
                    <a:pt x="32531" y="6898"/>
                  </a:cubicBezTo>
                  <a:cubicBezTo>
                    <a:pt x="31437" y="5399"/>
                    <a:pt x="29717" y="4478"/>
                    <a:pt x="28218" y="3384"/>
                  </a:cubicBezTo>
                  <a:cubicBezTo>
                    <a:pt x="26731" y="2303"/>
                    <a:pt x="25324" y="939"/>
                    <a:pt x="23543" y="361"/>
                  </a:cubicBezTo>
                  <a:cubicBezTo>
                    <a:pt x="22645" y="71"/>
                    <a:pt x="21694" y="1"/>
                    <a:pt x="20720" y="1"/>
                  </a:cubicBezTo>
                  <a:cubicBezTo>
                    <a:pt x="19820" y="1"/>
                    <a:pt x="18900" y="60"/>
                    <a:pt x="17983" y="60"/>
                  </a:cubicBezTo>
                  <a:cubicBezTo>
                    <a:pt x="17066" y="60"/>
                    <a:pt x="16146" y="1"/>
                    <a:pt x="15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3449394" y="1915847"/>
              <a:ext cx="2237931" cy="2039295"/>
            </a:xfrm>
            <a:custGeom>
              <a:avLst/>
              <a:gdLst/>
              <a:ahLst/>
              <a:cxnLst/>
              <a:rect l="l" t="t" r="r" b="b"/>
              <a:pathLst>
                <a:path w="30104" h="27432" extrusionOk="0">
                  <a:moveTo>
                    <a:pt x="15051" y="1"/>
                  </a:moveTo>
                  <a:cubicBezTo>
                    <a:pt x="11541" y="1"/>
                    <a:pt x="8030" y="1340"/>
                    <a:pt x="5351" y="4019"/>
                  </a:cubicBezTo>
                  <a:cubicBezTo>
                    <a:pt x="0" y="9376"/>
                    <a:pt x="0" y="18057"/>
                    <a:pt x="5351" y="23414"/>
                  </a:cubicBezTo>
                  <a:cubicBezTo>
                    <a:pt x="8030" y="26092"/>
                    <a:pt x="11541" y="27432"/>
                    <a:pt x="15051" y="27432"/>
                  </a:cubicBezTo>
                  <a:cubicBezTo>
                    <a:pt x="18561" y="27432"/>
                    <a:pt x="22071" y="26092"/>
                    <a:pt x="24746" y="23414"/>
                  </a:cubicBezTo>
                  <a:cubicBezTo>
                    <a:pt x="30103" y="18057"/>
                    <a:pt x="30103" y="9376"/>
                    <a:pt x="24746" y="4019"/>
                  </a:cubicBezTo>
                  <a:cubicBezTo>
                    <a:pt x="22071" y="1340"/>
                    <a:pt x="18561" y="1"/>
                    <a:pt x="150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25"/>
          <p:cNvGrpSpPr/>
          <p:nvPr/>
        </p:nvGrpSpPr>
        <p:grpSpPr>
          <a:xfrm>
            <a:off x="4621735" y="2051072"/>
            <a:ext cx="815287" cy="839001"/>
            <a:chOff x="4621735" y="2051072"/>
            <a:chExt cx="815287" cy="839001"/>
          </a:xfrm>
        </p:grpSpPr>
        <p:sp>
          <p:nvSpPr>
            <p:cNvPr id="1698" name="Google Shape;1698;p25"/>
            <p:cNvSpPr/>
            <p:nvPr/>
          </p:nvSpPr>
          <p:spPr>
            <a:xfrm>
              <a:off x="4621735" y="2051072"/>
              <a:ext cx="815287" cy="839001"/>
            </a:xfrm>
            <a:custGeom>
              <a:avLst/>
              <a:gdLst/>
              <a:ahLst/>
              <a:cxnLst/>
              <a:rect l="l" t="t" r="r" b="b"/>
              <a:pathLst>
                <a:path w="10967" h="11286" extrusionOk="0">
                  <a:moveTo>
                    <a:pt x="1" y="0"/>
                  </a:moveTo>
                  <a:lnTo>
                    <a:pt x="1" y="11286"/>
                  </a:lnTo>
                  <a:lnTo>
                    <a:pt x="10967" y="11286"/>
                  </a:lnTo>
                  <a:cubicBezTo>
                    <a:pt x="10660" y="5370"/>
                    <a:pt x="5966" y="59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5"/>
            <p:cNvSpPr/>
            <p:nvPr/>
          </p:nvSpPr>
          <p:spPr>
            <a:xfrm>
              <a:off x="4905341" y="2343822"/>
              <a:ext cx="247181" cy="248073"/>
            </a:xfrm>
            <a:custGeom>
              <a:avLst/>
              <a:gdLst/>
              <a:ahLst/>
              <a:cxnLst/>
              <a:rect l="l" t="t" r="r" b="b"/>
              <a:pathLst>
                <a:path w="3325" h="3337" extrusionOk="0">
                  <a:moveTo>
                    <a:pt x="1660" y="0"/>
                  </a:moveTo>
                  <a:cubicBezTo>
                    <a:pt x="769" y="0"/>
                    <a:pt x="1" y="725"/>
                    <a:pt x="1" y="1376"/>
                  </a:cubicBezTo>
                  <a:cubicBezTo>
                    <a:pt x="1" y="1376"/>
                    <a:pt x="369" y="1548"/>
                    <a:pt x="1193" y="1597"/>
                  </a:cubicBezTo>
                  <a:cubicBezTo>
                    <a:pt x="990" y="2009"/>
                    <a:pt x="437" y="3336"/>
                    <a:pt x="1660" y="3336"/>
                  </a:cubicBezTo>
                  <a:cubicBezTo>
                    <a:pt x="2888" y="3336"/>
                    <a:pt x="2335" y="2009"/>
                    <a:pt x="2133" y="1597"/>
                  </a:cubicBezTo>
                  <a:cubicBezTo>
                    <a:pt x="2956" y="1548"/>
                    <a:pt x="3324" y="1376"/>
                    <a:pt x="3324" y="1376"/>
                  </a:cubicBezTo>
                  <a:cubicBezTo>
                    <a:pt x="3324" y="725"/>
                    <a:pt x="2557" y="0"/>
                    <a:pt x="16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5"/>
            <p:cNvSpPr/>
            <p:nvPr/>
          </p:nvSpPr>
          <p:spPr>
            <a:xfrm>
              <a:off x="4692134" y="2173509"/>
              <a:ext cx="170759" cy="644453"/>
            </a:xfrm>
            <a:custGeom>
              <a:avLst/>
              <a:gdLst/>
              <a:ahLst/>
              <a:cxnLst/>
              <a:rect l="l" t="t" r="r" b="b"/>
              <a:pathLst>
                <a:path w="2297" h="8669" extrusionOk="0">
                  <a:moveTo>
                    <a:pt x="1290" y="1"/>
                  </a:moveTo>
                  <a:cubicBezTo>
                    <a:pt x="1256" y="1"/>
                    <a:pt x="1204" y="133"/>
                    <a:pt x="1124" y="546"/>
                  </a:cubicBezTo>
                  <a:cubicBezTo>
                    <a:pt x="1014" y="1124"/>
                    <a:pt x="1026" y="2027"/>
                    <a:pt x="1069" y="2746"/>
                  </a:cubicBezTo>
                  <a:cubicBezTo>
                    <a:pt x="897" y="1824"/>
                    <a:pt x="559" y="1345"/>
                    <a:pt x="319" y="1148"/>
                  </a:cubicBezTo>
                  <a:cubicBezTo>
                    <a:pt x="273" y="1110"/>
                    <a:pt x="239" y="1094"/>
                    <a:pt x="215" y="1094"/>
                  </a:cubicBezTo>
                  <a:cubicBezTo>
                    <a:pt x="73" y="1094"/>
                    <a:pt x="270" y="1658"/>
                    <a:pt x="270" y="1658"/>
                  </a:cubicBezTo>
                  <a:cubicBezTo>
                    <a:pt x="233" y="1643"/>
                    <a:pt x="205" y="1636"/>
                    <a:pt x="183" y="1636"/>
                  </a:cubicBezTo>
                  <a:cubicBezTo>
                    <a:pt x="1" y="1636"/>
                    <a:pt x="295" y="2125"/>
                    <a:pt x="295" y="2125"/>
                  </a:cubicBezTo>
                  <a:cubicBezTo>
                    <a:pt x="24" y="2199"/>
                    <a:pt x="639" y="2469"/>
                    <a:pt x="639" y="2469"/>
                  </a:cubicBezTo>
                  <a:cubicBezTo>
                    <a:pt x="971" y="2887"/>
                    <a:pt x="1057" y="3391"/>
                    <a:pt x="1081" y="3673"/>
                  </a:cubicBezTo>
                  <a:cubicBezTo>
                    <a:pt x="491" y="3723"/>
                    <a:pt x="166" y="4128"/>
                    <a:pt x="418" y="5400"/>
                  </a:cubicBezTo>
                  <a:cubicBezTo>
                    <a:pt x="694" y="6758"/>
                    <a:pt x="915" y="8668"/>
                    <a:pt x="1210" y="8668"/>
                  </a:cubicBezTo>
                  <a:cubicBezTo>
                    <a:pt x="1505" y="8668"/>
                    <a:pt x="1726" y="6758"/>
                    <a:pt x="2003" y="5400"/>
                  </a:cubicBezTo>
                  <a:cubicBezTo>
                    <a:pt x="2248" y="4165"/>
                    <a:pt x="1941" y="3747"/>
                    <a:pt x="1382" y="3680"/>
                  </a:cubicBezTo>
                  <a:cubicBezTo>
                    <a:pt x="1450" y="3520"/>
                    <a:pt x="1536" y="3360"/>
                    <a:pt x="1652" y="3213"/>
                  </a:cubicBezTo>
                  <a:cubicBezTo>
                    <a:pt x="1652" y="3213"/>
                    <a:pt x="2273" y="2942"/>
                    <a:pt x="2003" y="2869"/>
                  </a:cubicBezTo>
                  <a:cubicBezTo>
                    <a:pt x="2003" y="2869"/>
                    <a:pt x="2296" y="2379"/>
                    <a:pt x="2110" y="2379"/>
                  </a:cubicBezTo>
                  <a:cubicBezTo>
                    <a:pt x="2088" y="2379"/>
                    <a:pt x="2059" y="2386"/>
                    <a:pt x="2021" y="2402"/>
                  </a:cubicBezTo>
                  <a:cubicBezTo>
                    <a:pt x="2021" y="2402"/>
                    <a:pt x="2223" y="1831"/>
                    <a:pt x="2082" y="1831"/>
                  </a:cubicBezTo>
                  <a:cubicBezTo>
                    <a:pt x="2058" y="1831"/>
                    <a:pt x="2024" y="1847"/>
                    <a:pt x="1978" y="1886"/>
                  </a:cubicBezTo>
                  <a:cubicBezTo>
                    <a:pt x="1738" y="2082"/>
                    <a:pt x="1407" y="2555"/>
                    <a:pt x="1235" y="3458"/>
                  </a:cubicBezTo>
                  <a:cubicBezTo>
                    <a:pt x="1259" y="2789"/>
                    <a:pt x="1321" y="1554"/>
                    <a:pt x="1444" y="1259"/>
                  </a:cubicBezTo>
                  <a:cubicBezTo>
                    <a:pt x="1616" y="847"/>
                    <a:pt x="1253" y="1148"/>
                    <a:pt x="1425" y="780"/>
                  </a:cubicBezTo>
                  <a:cubicBezTo>
                    <a:pt x="1591" y="411"/>
                    <a:pt x="1351" y="522"/>
                    <a:pt x="1351" y="411"/>
                  </a:cubicBezTo>
                  <a:cubicBezTo>
                    <a:pt x="1351" y="347"/>
                    <a:pt x="1344" y="1"/>
                    <a:pt x="1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5"/>
            <p:cNvSpPr/>
            <p:nvPr/>
          </p:nvSpPr>
          <p:spPr>
            <a:xfrm>
              <a:off x="4889358" y="2655306"/>
              <a:ext cx="529896" cy="170833"/>
            </a:xfrm>
            <a:custGeom>
              <a:avLst/>
              <a:gdLst/>
              <a:ahLst/>
              <a:cxnLst/>
              <a:rect l="l" t="t" r="r" b="b"/>
              <a:pathLst>
                <a:path w="7128" h="2298" extrusionOk="0">
                  <a:moveTo>
                    <a:pt x="2944" y="0"/>
                  </a:moveTo>
                  <a:cubicBezTo>
                    <a:pt x="2329" y="0"/>
                    <a:pt x="2040" y="461"/>
                    <a:pt x="1758" y="983"/>
                  </a:cubicBezTo>
                  <a:cubicBezTo>
                    <a:pt x="1758" y="983"/>
                    <a:pt x="1426" y="1160"/>
                    <a:pt x="998" y="1160"/>
                  </a:cubicBezTo>
                  <a:cubicBezTo>
                    <a:pt x="686" y="1160"/>
                    <a:pt x="324" y="1067"/>
                    <a:pt x="1" y="743"/>
                  </a:cubicBezTo>
                  <a:lnTo>
                    <a:pt x="1" y="743"/>
                  </a:lnTo>
                  <a:cubicBezTo>
                    <a:pt x="1" y="743"/>
                    <a:pt x="62" y="977"/>
                    <a:pt x="394" y="1161"/>
                  </a:cubicBezTo>
                  <a:cubicBezTo>
                    <a:pt x="412" y="1173"/>
                    <a:pt x="431" y="1180"/>
                    <a:pt x="449" y="1192"/>
                  </a:cubicBezTo>
                  <a:cubicBezTo>
                    <a:pt x="455" y="1192"/>
                    <a:pt x="462" y="1198"/>
                    <a:pt x="468" y="1198"/>
                  </a:cubicBezTo>
                  <a:cubicBezTo>
                    <a:pt x="480" y="1204"/>
                    <a:pt x="492" y="1210"/>
                    <a:pt x="505" y="1216"/>
                  </a:cubicBezTo>
                  <a:cubicBezTo>
                    <a:pt x="517" y="1223"/>
                    <a:pt x="523" y="1223"/>
                    <a:pt x="529" y="1229"/>
                  </a:cubicBezTo>
                  <a:cubicBezTo>
                    <a:pt x="541" y="1235"/>
                    <a:pt x="560" y="1241"/>
                    <a:pt x="572" y="1241"/>
                  </a:cubicBezTo>
                  <a:cubicBezTo>
                    <a:pt x="578" y="1247"/>
                    <a:pt x="591" y="1247"/>
                    <a:pt x="597" y="1253"/>
                  </a:cubicBezTo>
                  <a:lnTo>
                    <a:pt x="640" y="1266"/>
                  </a:lnTo>
                  <a:lnTo>
                    <a:pt x="670" y="1278"/>
                  </a:lnTo>
                  <a:cubicBezTo>
                    <a:pt x="683" y="1278"/>
                    <a:pt x="701" y="1284"/>
                    <a:pt x="713" y="1290"/>
                  </a:cubicBezTo>
                  <a:cubicBezTo>
                    <a:pt x="726" y="1290"/>
                    <a:pt x="738" y="1296"/>
                    <a:pt x="744" y="1296"/>
                  </a:cubicBezTo>
                  <a:cubicBezTo>
                    <a:pt x="763" y="1302"/>
                    <a:pt x="781" y="1309"/>
                    <a:pt x="799" y="1309"/>
                  </a:cubicBezTo>
                  <a:cubicBezTo>
                    <a:pt x="812" y="1315"/>
                    <a:pt x="818" y="1315"/>
                    <a:pt x="830" y="1315"/>
                  </a:cubicBezTo>
                  <a:cubicBezTo>
                    <a:pt x="855" y="1321"/>
                    <a:pt x="879" y="1327"/>
                    <a:pt x="910" y="1333"/>
                  </a:cubicBezTo>
                  <a:lnTo>
                    <a:pt x="916" y="1333"/>
                  </a:lnTo>
                  <a:cubicBezTo>
                    <a:pt x="947" y="1339"/>
                    <a:pt x="978" y="1339"/>
                    <a:pt x="1008" y="1345"/>
                  </a:cubicBezTo>
                  <a:cubicBezTo>
                    <a:pt x="1021" y="1345"/>
                    <a:pt x="1033" y="1345"/>
                    <a:pt x="1039" y="1352"/>
                  </a:cubicBezTo>
                  <a:cubicBezTo>
                    <a:pt x="1064" y="1352"/>
                    <a:pt x="1088" y="1352"/>
                    <a:pt x="1107" y="1358"/>
                  </a:cubicBezTo>
                  <a:lnTo>
                    <a:pt x="1150" y="1358"/>
                  </a:lnTo>
                  <a:cubicBezTo>
                    <a:pt x="1168" y="1364"/>
                    <a:pt x="1193" y="1364"/>
                    <a:pt x="1217" y="1364"/>
                  </a:cubicBezTo>
                  <a:lnTo>
                    <a:pt x="1260" y="1364"/>
                  </a:lnTo>
                  <a:cubicBezTo>
                    <a:pt x="1285" y="1364"/>
                    <a:pt x="1303" y="1370"/>
                    <a:pt x="1328" y="1370"/>
                  </a:cubicBezTo>
                  <a:lnTo>
                    <a:pt x="1451" y="1370"/>
                  </a:lnTo>
                  <a:cubicBezTo>
                    <a:pt x="1469" y="1370"/>
                    <a:pt x="1481" y="1364"/>
                    <a:pt x="1500" y="1364"/>
                  </a:cubicBezTo>
                  <a:cubicBezTo>
                    <a:pt x="1512" y="1367"/>
                    <a:pt x="1526" y="1369"/>
                    <a:pt x="1541" y="1369"/>
                  </a:cubicBezTo>
                  <a:cubicBezTo>
                    <a:pt x="1555" y="1369"/>
                    <a:pt x="1570" y="1367"/>
                    <a:pt x="1586" y="1364"/>
                  </a:cubicBezTo>
                  <a:lnTo>
                    <a:pt x="1629" y="1364"/>
                  </a:lnTo>
                  <a:cubicBezTo>
                    <a:pt x="1672" y="1358"/>
                    <a:pt x="1715" y="1358"/>
                    <a:pt x="1764" y="1352"/>
                  </a:cubicBezTo>
                  <a:cubicBezTo>
                    <a:pt x="2047" y="1868"/>
                    <a:pt x="2280" y="2298"/>
                    <a:pt x="2894" y="2298"/>
                  </a:cubicBezTo>
                  <a:lnTo>
                    <a:pt x="2968" y="2298"/>
                  </a:lnTo>
                  <a:cubicBezTo>
                    <a:pt x="2980" y="2298"/>
                    <a:pt x="2993" y="2298"/>
                    <a:pt x="3011" y="2292"/>
                  </a:cubicBezTo>
                  <a:lnTo>
                    <a:pt x="3036" y="2292"/>
                  </a:lnTo>
                  <a:cubicBezTo>
                    <a:pt x="3042" y="2292"/>
                    <a:pt x="3054" y="2285"/>
                    <a:pt x="3066" y="2285"/>
                  </a:cubicBezTo>
                  <a:cubicBezTo>
                    <a:pt x="3073" y="2285"/>
                    <a:pt x="3085" y="2279"/>
                    <a:pt x="3097" y="2279"/>
                  </a:cubicBezTo>
                  <a:cubicBezTo>
                    <a:pt x="3103" y="2279"/>
                    <a:pt x="3116" y="2279"/>
                    <a:pt x="3122" y="2273"/>
                  </a:cubicBezTo>
                  <a:cubicBezTo>
                    <a:pt x="3134" y="2273"/>
                    <a:pt x="3146" y="2267"/>
                    <a:pt x="3152" y="2267"/>
                  </a:cubicBezTo>
                  <a:cubicBezTo>
                    <a:pt x="3165" y="2267"/>
                    <a:pt x="3171" y="2261"/>
                    <a:pt x="3183" y="2261"/>
                  </a:cubicBezTo>
                  <a:cubicBezTo>
                    <a:pt x="3189" y="2261"/>
                    <a:pt x="3202" y="2255"/>
                    <a:pt x="3214" y="2255"/>
                  </a:cubicBezTo>
                  <a:lnTo>
                    <a:pt x="3238" y="2242"/>
                  </a:lnTo>
                  <a:cubicBezTo>
                    <a:pt x="3251" y="2242"/>
                    <a:pt x="3263" y="2236"/>
                    <a:pt x="3275" y="2236"/>
                  </a:cubicBezTo>
                  <a:lnTo>
                    <a:pt x="3294" y="2224"/>
                  </a:lnTo>
                  <a:cubicBezTo>
                    <a:pt x="3306" y="2224"/>
                    <a:pt x="3318" y="2218"/>
                    <a:pt x="3331" y="2212"/>
                  </a:cubicBezTo>
                  <a:cubicBezTo>
                    <a:pt x="3337" y="2212"/>
                    <a:pt x="3343" y="2206"/>
                    <a:pt x="3349" y="2206"/>
                  </a:cubicBezTo>
                  <a:cubicBezTo>
                    <a:pt x="3361" y="2199"/>
                    <a:pt x="3380" y="2193"/>
                    <a:pt x="3392" y="2187"/>
                  </a:cubicBezTo>
                  <a:cubicBezTo>
                    <a:pt x="3392" y="2187"/>
                    <a:pt x="3398" y="2187"/>
                    <a:pt x="3404" y="2181"/>
                  </a:cubicBezTo>
                  <a:cubicBezTo>
                    <a:pt x="3417" y="2175"/>
                    <a:pt x="3435" y="2169"/>
                    <a:pt x="3447" y="2163"/>
                  </a:cubicBezTo>
                  <a:cubicBezTo>
                    <a:pt x="3453" y="2163"/>
                    <a:pt x="3453" y="2156"/>
                    <a:pt x="3460" y="2156"/>
                  </a:cubicBezTo>
                  <a:cubicBezTo>
                    <a:pt x="3472" y="2150"/>
                    <a:pt x="3490" y="2144"/>
                    <a:pt x="3503" y="2132"/>
                  </a:cubicBezTo>
                  <a:cubicBezTo>
                    <a:pt x="3509" y="2132"/>
                    <a:pt x="3509" y="2132"/>
                    <a:pt x="3515" y="2126"/>
                  </a:cubicBezTo>
                  <a:lnTo>
                    <a:pt x="3558" y="2101"/>
                  </a:lnTo>
                  <a:cubicBezTo>
                    <a:pt x="3558" y="2101"/>
                    <a:pt x="3564" y="2101"/>
                    <a:pt x="3564" y="2095"/>
                  </a:cubicBezTo>
                  <a:cubicBezTo>
                    <a:pt x="3582" y="2089"/>
                    <a:pt x="3595" y="2077"/>
                    <a:pt x="3613" y="2070"/>
                  </a:cubicBezTo>
                  <a:cubicBezTo>
                    <a:pt x="3613" y="2070"/>
                    <a:pt x="3613" y="2064"/>
                    <a:pt x="3619" y="2064"/>
                  </a:cubicBezTo>
                  <a:cubicBezTo>
                    <a:pt x="3632" y="2058"/>
                    <a:pt x="3650" y="2046"/>
                    <a:pt x="3662" y="2034"/>
                  </a:cubicBezTo>
                  <a:lnTo>
                    <a:pt x="3668" y="2034"/>
                  </a:lnTo>
                  <a:cubicBezTo>
                    <a:pt x="3681" y="2021"/>
                    <a:pt x="3699" y="2009"/>
                    <a:pt x="3711" y="1997"/>
                  </a:cubicBezTo>
                  <a:lnTo>
                    <a:pt x="3718" y="1997"/>
                  </a:lnTo>
                  <a:cubicBezTo>
                    <a:pt x="3730" y="1984"/>
                    <a:pt x="3748" y="1972"/>
                    <a:pt x="3761" y="1954"/>
                  </a:cubicBezTo>
                  <a:cubicBezTo>
                    <a:pt x="3927" y="1819"/>
                    <a:pt x="4049" y="1653"/>
                    <a:pt x="4123" y="1468"/>
                  </a:cubicBezTo>
                  <a:cubicBezTo>
                    <a:pt x="4166" y="1536"/>
                    <a:pt x="4300" y="1762"/>
                    <a:pt x="4374" y="1762"/>
                  </a:cubicBezTo>
                  <a:cubicBezTo>
                    <a:pt x="4394" y="1762"/>
                    <a:pt x="4410" y="1744"/>
                    <a:pt x="4418" y="1702"/>
                  </a:cubicBezTo>
                  <a:cubicBezTo>
                    <a:pt x="4418" y="1702"/>
                    <a:pt x="4639" y="1808"/>
                    <a:pt x="4755" y="1808"/>
                  </a:cubicBezTo>
                  <a:cubicBezTo>
                    <a:pt x="4817" y="1808"/>
                    <a:pt x="4848" y="1778"/>
                    <a:pt x="4799" y="1683"/>
                  </a:cubicBezTo>
                  <a:lnTo>
                    <a:pt x="4799" y="1683"/>
                  </a:lnTo>
                  <a:cubicBezTo>
                    <a:pt x="4799" y="1683"/>
                    <a:pt x="5012" y="1738"/>
                    <a:pt x="5149" y="1738"/>
                  </a:cubicBezTo>
                  <a:cubicBezTo>
                    <a:pt x="5250" y="1738"/>
                    <a:pt x="5310" y="1708"/>
                    <a:pt x="5211" y="1604"/>
                  </a:cubicBezTo>
                  <a:cubicBezTo>
                    <a:pt x="5149" y="1548"/>
                    <a:pt x="5063" y="1481"/>
                    <a:pt x="4946" y="1413"/>
                  </a:cubicBezTo>
                  <a:lnTo>
                    <a:pt x="4946" y="1413"/>
                  </a:lnTo>
                  <a:cubicBezTo>
                    <a:pt x="5119" y="1465"/>
                    <a:pt x="5259" y="1506"/>
                    <a:pt x="5291" y="1506"/>
                  </a:cubicBezTo>
                  <a:cubicBezTo>
                    <a:pt x="5294" y="1506"/>
                    <a:pt x="5295" y="1506"/>
                    <a:pt x="5297" y="1505"/>
                  </a:cubicBezTo>
                  <a:cubicBezTo>
                    <a:pt x="5340" y="1493"/>
                    <a:pt x="5352" y="1431"/>
                    <a:pt x="5426" y="1425"/>
                  </a:cubicBezTo>
                  <a:cubicBezTo>
                    <a:pt x="5427" y="1425"/>
                    <a:pt x="5428" y="1425"/>
                    <a:pt x="5429" y="1425"/>
                  </a:cubicBezTo>
                  <a:cubicBezTo>
                    <a:pt x="5476" y="1425"/>
                    <a:pt x="5602" y="1490"/>
                    <a:pt x="5657" y="1490"/>
                  </a:cubicBezTo>
                  <a:cubicBezTo>
                    <a:pt x="5695" y="1490"/>
                    <a:pt x="5698" y="1458"/>
                    <a:pt x="5616" y="1352"/>
                  </a:cubicBezTo>
                  <a:cubicBezTo>
                    <a:pt x="5493" y="1204"/>
                    <a:pt x="5032" y="1130"/>
                    <a:pt x="4658" y="1087"/>
                  </a:cubicBezTo>
                  <a:cubicBezTo>
                    <a:pt x="4782" y="1084"/>
                    <a:pt x="4905" y="1082"/>
                    <a:pt x="5021" y="1082"/>
                  </a:cubicBezTo>
                  <a:cubicBezTo>
                    <a:pt x="5320" y="1082"/>
                    <a:pt x="5573" y="1095"/>
                    <a:pt x="5684" y="1130"/>
                  </a:cubicBezTo>
                  <a:cubicBezTo>
                    <a:pt x="5741" y="1148"/>
                    <a:pt x="5782" y="1155"/>
                    <a:pt x="5810" y="1155"/>
                  </a:cubicBezTo>
                  <a:cubicBezTo>
                    <a:pt x="5923" y="1155"/>
                    <a:pt x="5857" y="1048"/>
                    <a:pt x="5949" y="1048"/>
                  </a:cubicBezTo>
                  <a:cubicBezTo>
                    <a:pt x="5974" y="1048"/>
                    <a:pt x="6010" y="1056"/>
                    <a:pt x="6064" y="1075"/>
                  </a:cubicBezTo>
                  <a:cubicBezTo>
                    <a:pt x="6135" y="1100"/>
                    <a:pt x="6184" y="1110"/>
                    <a:pt x="6218" y="1110"/>
                  </a:cubicBezTo>
                  <a:cubicBezTo>
                    <a:pt x="6338" y="1110"/>
                    <a:pt x="6288" y="994"/>
                    <a:pt x="6359" y="989"/>
                  </a:cubicBezTo>
                  <a:cubicBezTo>
                    <a:pt x="6445" y="983"/>
                    <a:pt x="7127" y="903"/>
                    <a:pt x="6236" y="817"/>
                  </a:cubicBezTo>
                  <a:cubicBezTo>
                    <a:pt x="6135" y="807"/>
                    <a:pt x="6022" y="802"/>
                    <a:pt x="5902" y="802"/>
                  </a:cubicBezTo>
                  <a:cubicBezTo>
                    <a:pt x="5454" y="802"/>
                    <a:pt x="4904" y="866"/>
                    <a:pt x="4449" y="934"/>
                  </a:cubicBezTo>
                  <a:cubicBezTo>
                    <a:pt x="5180" y="725"/>
                    <a:pt x="5542" y="418"/>
                    <a:pt x="5684" y="209"/>
                  </a:cubicBezTo>
                  <a:cubicBezTo>
                    <a:pt x="5747" y="117"/>
                    <a:pt x="5722" y="86"/>
                    <a:pt x="5660" y="86"/>
                  </a:cubicBezTo>
                  <a:cubicBezTo>
                    <a:pt x="5536" y="86"/>
                    <a:pt x="5266" y="209"/>
                    <a:pt x="5266" y="209"/>
                  </a:cubicBezTo>
                  <a:cubicBezTo>
                    <a:pt x="5293" y="124"/>
                    <a:pt x="5271" y="94"/>
                    <a:pt x="5227" y="94"/>
                  </a:cubicBezTo>
                  <a:cubicBezTo>
                    <a:pt x="5123" y="94"/>
                    <a:pt x="4891" y="264"/>
                    <a:pt x="4891" y="264"/>
                  </a:cubicBezTo>
                  <a:cubicBezTo>
                    <a:pt x="4877" y="228"/>
                    <a:pt x="4861" y="212"/>
                    <a:pt x="4843" y="212"/>
                  </a:cubicBezTo>
                  <a:cubicBezTo>
                    <a:pt x="4757" y="212"/>
                    <a:pt x="4639" y="571"/>
                    <a:pt x="4639" y="571"/>
                  </a:cubicBezTo>
                  <a:cubicBezTo>
                    <a:pt x="4486" y="719"/>
                    <a:pt x="4314" y="817"/>
                    <a:pt x="4148" y="885"/>
                  </a:cubicBezTo>
                  <a:cubicBezTo>
                    <a:pt x="4000" y="393"/>
                    <a:pt x="3466" y="0"/>
                    <a:pt x="2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" name="Google Shape;1702;p25"/>
          <p:cNvGrpSpPr/>
          <p:nvPr/>
        </p:nvGrpSpPr>
        <p:grpSpPr>
          <a:xfrm>
            <a:off x="3700142" y="2051072"/>
            <a:ext cx="814841" cy="839001"/>
            <a:chOff x="3700142" y="2051072"/>
            <a:chExt cx="814841" cy="839001"/>
          </a:xfrm>
        </p:grpSpPr>
        <p:sp>
          <p:nvSpPr>
            <p:cNvPr id="1703" name="Google Shape;1703;p25"/>
            <p:cNvSpPr/>
            <p:nvPr/>
          </p:nvSpPr>
          <p:spPr>
            <a:xfrm>
              <a:off x="3700142" y="2051072"/>
              <a:ext cx="814841" cy="839001"/>
            </a:xfrm>
            <a:custGeom>
              <a:avLst/>
              <a:gdLst/>
              <a:ahLst/>
              <a:cxnLst/>
              <a:rect l="l" t="t" r="r" b="b"/>
              <a:pathLst>
                <a:path w="10961" h="11286" extrusionOk="0">
                  <a:moveTo>
                    <a:pt x="10960" y="0"/>
                  </a:moveTo>
                  <a:cubicBezTo>
                    <a:pt x="5001" y="596"/>
                    <a:pt x="307" y="5370"/>
                    <a:pt x="0" y="11286"/>
                  </a:cubicBezTo>
                  <a:lnTo>
                    <a:pt x="10960" y="11286"/>
                  </a:lnTo>
                  <a:lnTo>
                    <a:pt x="109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5"/>
            <p:cNvSpPr/>
            <p:nvPr/>
          </p:nvSpPr>
          <p:spPr>
            <a:xfrm>
              <a:off x="4067084" y="2575762"/>
              <a:ext cx="355568" cy="260264"/>
            </a:xfrm>
            <a:custGeom>
              <a:avLst/>
              <a:gdLst/>
              <a:ahLst/>
              <a:cxnLst/>
              <a:rect l="l" t="t" r="r" b="b"/>
              <a:pathLst>
                <a:path w="4783" h="3501" extrusionOk="0">
                  <a:moveTo>
                    <a:pt x="3383" y="0"/>
                  </a:moveTo>
                  <a:cubicBezTo>
                    <a:pt x="2778" y="0"/>
                    <a:pt x="2519" y="367"/>
                    <a:pt x="2424" y="652"/>
                  </a:cubicBezTo>
                  <a:cubicBezTo>
                    <a:pt x="2400" y="314"/>
                    <a:pt x="2363" y="32"/>
                    <a:pt x="2363" y="32"/>
                  </a:cubicBezTo>
                  <a:cubicBezTo>
                    <a:pt x="2304" y="9"/>
                    <a:pt x="2253" y="1"/>
                    <a:pt x="2210" y="1"/>
                  </a:cubicBezTo>
                  <a:cubicBezTo>
                    <a:pt x="2088" y="1"/>
                    <a:pt x="2031" y="69"/>
                    <a:pt x="2031" y="69"/>
                  </a:cubicBezTo>
                  <a:cubicBezTo>
                    <a:pt x="2111" y="278"/>
                    <a:pt x="2154" y="474"/>
                    <a:pt x="2178" y="652"/>
                  </a:cubicBezTo>
                  <a:cubicBezTo>
                    <a:pt x="2042" y="536"/>
                    <a:pt x="1842" y="443"/>
                    <a:pt x="1595" y="443"/>
                  </a:cubicBezTo>
                  <a:cubicBezTo>
                    <a:pt x="1384" y="443"/>
                    <a:pt x="1138" y="511"/>
                    <a:pt x="870" y="689"/>
                  </a:cubicBezTo>
                  <a:cubicBezTo>
                    <a:pt x="0" y="1265"/>
                    <a:pt x="406" y="3501"/>
                    <a:pt x="1601" y="3501"/>
                  </a:cubicBezTo>
                  <a:cubicBezTo>
                    <a:pt x="1832" y="3501"/>
                    <a:pt x="2094" y="3417"/>
                    <a:pt x="2381" y="3220"/>
                  </a:cubicBezTo>
                  <a:cubicBezTo>
                    <a:pt x="2670" y="3417"/>
                    <a:pt x="2934" y="3497"/>
                    <a:pt x="3161" y="3497"/>
                  </a:cubicBezTo>
                  <a:cubicBezTo>
                    <a:pt x="3171" y="3497"/>
                    <a:pt x="3181" y="3497"/>
                    <a:pt x="3191" y="3497"/>
                  </a:cubicBezTo>
                  <a:cubicBezTo>
                    <a:pt x="4402" y="3497"/>
                    <a:pt x="4782" y="1268"/>
                    <a:pt x="3911" y="689"/>
                  </a:cubicBezTo>
                  <a:cubicBezTo>
                    <a:pt x="3788" y="603"/>
                    <a:pt x="3665" y="548"/>
                    <a:pt x="3554" y="511"/>
                  </a:cubicBezTo>
                  <a:cubicBezTo>
                    <a:pt x="3702" y="271"/>
                    <a:pt x="3708" y="32"/>
                    <a:pt x="3708" y="32"/>
                  </a:cubicBezTo>
                  <a:cubicBezTo>
                    <a:pt x="3590" y="10"/>
                    <a:pt x="3482" y="0"/>
                    <a:pt x="3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5"/>
            <p:cNvSpPr/>
            <p:nvPr/>
          </p:nvSpPr>
          <p:spPr>
            <a:xfrm>
              <a:off x="4173688" y="2383965"/>
              <a:ext cx="123850" cy="123404"/>
            </a:xfrm>
            <a:custGeom>
              <a:avLst/>
              <a:gdLst/>
              <a:ahLst/>
              <a:cxnLst/>
              <a:rect l="l" t="t" r="r" b="b"/>
              <a:pathLst>
                <a:path w="1666" h="1660" extrusionOk="0">
                  <a:moveTo>
                    <a:pt x="837" y="1"/>
                  </a:moveTo>
                  <a:cubicBezTo>
                    <a:pt x="376" y="1"/>
                    <a:pt x="1" y="376"/>
                    <a:pt x="1" y="830"/>
                  </a:cubicBezTo>
                  <a:cubicBezTo>
                    <a:pt x="1" y="1291"/>
                    <a:pt x="376" y="1660"/>
                    <a:pt x="837" y="1660"/>
                  </a:cubicBezTo>
                  <a:cubicBezTo>
                    <a:pt x="1291" y="1660"/>
                    <a:pt x="1666" y="1291"/>
                    <a:pt x="1666" y="830"/>
                  </a:cubicBezTo>
                  <a:cubicBezTo>
                    <a:pt x="1666" y="462"/>
                    <a:pt x="1420" y="148"/>
                    <a:pt x="1082" y="38"/>
                  </a:cubicBezTo>
                  <a:cubicBezTo>
                    <a:pt x="1033" y="25"/>
                    <a:pt x="984" y="13"/>
                    <a:pt x="929" y="7"/>
                  </a:cubicBezTo>
                  <a:cubicBezTo>
                    <a:pt x="898" y="1"/>
                    <a:pt x="867" y="1"/>
                    <a:pt x="8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5"/>
            <p:cNvSpPr/>
            <p:nvPr/>
          </p:nvSpPr>
          <p:spPr>
            <a:xfrm>
              <a:off x="4242675" y="2168454"/>
              <a:ext cx="229339" cy="345309"/>
            </a:xfrm>
            <a:custGeom>
              <a:avLst/>
              <a:gdLst/>
              <a:ahLst/>
              <a:cxnLst/>
              <a:rect l="l" t="t" r="r" b="b"/>
              <a:pathLst>
                <a:path w="3085" h="4645" extrusionOk="0">
                  <a:moveTo>
                    <a:pt x="941" y="0"/>
                  </a:moveTo>
                  <a:lnTo>
                    <a:pt x="941" y="602"/>
                  </a:lnTo>
                  <a:lnTo>
                    <a:pt x="947" y="602"/>
                  </a:lnTo>
                  <a:cubicBezTo>
                    <a:pt x="947" y="602"/>
                    <a:pt x="990" y="1339"/>
                    <a:pt x="1" y="2931"/>
                  </a:cubicBezTo>
                  <a:cubicBezTo>
                    <a:pt x="56" y="2937"/>
                    <a:pt x="105" y="2937"/>
                    <a:pt x="160" y="2949"/>
                  </a:cubicBezTo>
                  <a:cubicBezTo>
                    <a:pt x="437" y="2494"/>
                    <a:pt x="928" y="1610"/>
                    <a:pt x="1082" y="854"/>
                  </a:cubicBezTo>
                  <a:cubicBezTo>
                    <a:pt x="1242" y="1610"/>
                    <a:pt x="1727" y="2482"/>
                    <a:pt x="2010" y="2937"/>
                  </a:cubicBezTo>
                  <a:cubicBezTo>
                    <a:pt x="1672" y="3041"/>
                    <a:pt x="1426" y="3354"/>
                    <a:pt x="1426" y="3729"/>
                  </a:cubicBezTo>
                  <a:cubicBezTo>
                    <a:pt x="1426" y="4190"/>
                    <a:pt x="1715" y="4645"/>
                    <a:pt x="2261" y="4645"/>
                  </a:cubicBezTo>
                  <a:cubicBezTo>
                    <a:pt x="2808" y="4645"/>
                    <a:pt x="3085" y="4233"/>
                    <a:pt x="3085" y="3772"/>
                  </a:cubicBezTo>
                  <a:cubicBezTo>
                    <a:pt x="3085" y="3311"/>
                    <a:pt x="2710" y="2900"/>
                    <a:pt x="2249" y="2900"/>
                  </a:cubicBezTo>
                  <a:cubicBezTo>
                    <a:pt x="2218" y="2900"/>
                    <a:pt x="2231" y="2900"/>
                    <a:pt x="2145" y="2906"/>
                  </a:cubicBezTo>
                  <a:lnTo>
                    <a:pt x="2145" y="2924"/>
                  </a:lnTo>
                  <a:cubicBezTo>
                    <a:pt x="1248" y="1376"/>
                    <a:pt x="1199" y="694"/>
                    <a:pt x="1199" y="565"/>
                  </a:cubicBezTo>
                  <a:lnTo>
                    <a:pt x="1199" y="553"/>
                  </a:lnTo>
                  <a:cubicBezTo>
                    <a:pt x="1199" y="553"/>
                    <a:pt x="1199" y="552"/>
                    <a:pt x="1199" y="552"/>
                  </a:cubicBezTo>
                  <a:cubicBezTo>
                    <a:pt x="1201" y="552"/>
                    <a:pt x="1217" y="602"/>
                    <a:pt x="1217" y="602"/>
                  </a:cubicBezTo>
                  <a:lnTo>
                    <a:pt x="1285" y="602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5"/>
            <p:cNvSpPr/>
            <p:nvPr/>
          </p:nvSpPr>
          <p:spPr>
            <a:xfrm>
              <a:off x="3811132" y="2443437"/>
              <a:ext cx="216552" cy="357575"/>
            </a:xfrm>
            <a:custGeom>
              <a:avLst/>
              <a:gdLst/>
              <a:ahLst/>
              <a:cxnLst/>
              <a:rect l="l" t="t" r="r" b="b"/>
              <a:pathLst>
                <a:path w="2913" h="4810" extrusionOk="0">
                  <a:moveTo>
                    <a:pt x="2303" y="1"/>
                  </a:moveTo>
                  <a:cubicBezTo>
                    <a:pt x="1681" y="1"/>
                    <a:pt x="1516" y="413"/>
                    <a:pt x="1493" y="651"/>
                  </a:cubicBezTo>
                  <a:cubicBezTo>
                    <a:pt x="1474" y="380"/>
                    <a:pt x="1444" y="147"/>
                    <a:pt x="1444" y="147"/>
                  </a:cubicBezTo>
                  <a:cubicBezTo>
                    <a:pt x="1401" y="132"/>
                    <a:pt x="1364" y="126"/>
                    <a:pt x="1332" y="126"/>
                  </a:cubicBezTo>
                  <a:cubicBezTo>
                    <a:pt x="1237" y="126"/>
                    <a:pt x="1192" y="178"/>
                    <a:pt x="1192" y="178"/>
                  </a:cubicBezTo>
                  <a:cubicBezTo>
                    <a:pt x="1296" y="460"/>
                    <a:pt x="1321" y="712"/>
                    <a:pt x="1321" y="909"/>
                  </a:cubicBezTo>
                  <a:cubicBezTo>
                    <a:pt x="995" y="1032"/>
                    <a:pt x="774" y="1603"/>
                    <a:pt x="731" y="2168"/>
                  </a:cubicBezTo>
                  <a:cubicBezTo>
                    <a:pt x="682" y="2813"/>
                    <a:pt x="0" y="3157"/>
                    <a:pt x="332" y="4122"/>
                  </a:cubicBezTo>
                  <a:cubicBezTo>
                    <a:pt x="535" y="4705"/>
                    <a:pt x="1106" y="4810"/>
                    <a:pt x="1456" y="4810"/>
                  </a:cubicBezTo>
                  <a:cubicBezTo>
                    <a:pt x="1800" y="4810"/>
                    <a:pt x="2378" y="4705"/>
                    <a:pt x="2580" y="4122"/>
                  </a:cubicBezTo>
                  <a:cubicBezTo>
                    <a:pt x="2912" y="3157"/>
                    <a:pt x="2230" y="2813"/>
                    <a:pt x="2181" y="2168"/>
                  </a:cubicBezTo>
                  <a:cubicBezTo>
                    <a:pt x="2138" y="1548"/>
                    <a:pt x="1874" y="933"/>
                    <a:pt x="1505" y="884"/>
                  </a:cubicBezTo>
                  <a:cubicBezTo>
                    <a:pt x="1505" y="860"/>
                    <a:pt x="1499" y="835"/>
                    <a:pt x="1499" y="817"/>
                  </a:cubicBezTo>
                  <a:cubicBezTo>
                    <a:pt x="1505" y="817"/>
                    <a:pt x="1505" y="823"/>
                    <a:pt x="1505" y="823"/>
                  </a:cubicBezTo>
                  <a:cubicBezTo>
                    <a:pt x="2476" y="786"/>
                    <a:pt x="2421" y="6"/>
                    <a:pt x="2421" y="6"/>
                  </a:cubicBezTo>
                  <a:cubicBezTo>
                    <a:pt x="2380" y="2"/>
                    <a:pt x="2340" y="1"/>
                    <a:pt x="23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" name="Google Shape;1708;p25"/>
          <p:cNvGrpSpPr/>
          <p:nvPr/>
        </p:nvGrpSpPr>
        <p:grpSpPr>
          <a:xfrm>
            <a:off x="3701034" y="2994147"/>
            <a:ext cx="813949" cy="825843"/>
            <a:chOff x="3701034" y="2994147"/>
            <a:chExt cx="813949" cy="825843"/>
          </a:xfrm>
        </p:grpSpPr>
        <p:sp>
          <p:nvSpPr>
            <p:cNvPr id="1709" name="Google Shape;1709;p25"/>
            <p:cNvSpPr/>
            <p:nvPr/>
          </p:nvSpPr>
          <p:spPr>
            <a:xfrm>
              <a:off x="3701034" y="2994147"/>
              <a:ext cx="813949" cy="825843"/>
            </a:xfrm>
            <a:custGeom>
              <a:avLst/>
              <a:gdLst/>
              <a:ahLst/>
              <a:cxnLst/>
              <a:rect l="l" t="t" r="r" b="b"/>
              <a:pathLst>
                <a:path w="10949" h="11109" extrusionOk="0">
                  <a:moveTo>
                    <a:pt x="0" y="1"/>
                  </a:moveTo>
                  <a:cubicBezTo>
                    <a:pt x="388" y="5831"/>
                    <a:pt x="5050" y="10518"/>
                    <a:pt x="10948" y="11108"/>
                  </a:cubicBezTo>
                  <a:lnTo>
                    <a:pt x="109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5"/>
            <p:cNvSpPr/>
            <p:nvPr/>
          </p:nvSpPr>
          <p:spPr>
            <a:xfrm>
              <a:off x="3851275" y="3054883"/>
              <a:ext cx="287844" cy="279147"/>
            </a:xfrm>
            <a:custGeom>
              <a:avLst/>
              <a:gdLst/>
              <a:ahLst/>
              <a:cxnLst/>
              <a:rect l="l" t="t" r="r" b="b"/>
              <a:pathLst>
                <a:path w="3872" h="3755" extrusionOk="0">
                  <a:moveTo>
                    <a:pt x="3447" y="1543"/>
                  </a:moveTo>
                  <a:cubicBezTo>
                    <a:pt x="3447" y="1543"/>
                    <a:pt x="3828" y="1530"/>
                    <a:pt x="3853" y="1033"/>
                  </a:cubicBezTo>
                  <a:cubicBezTo>
                    <a:pt x="3871" y="535"/>
                    <a:pt x="3128" y="87"/>
                    <a:pt x="2077" y="44"/>
                  </a:cubicBezTo>
                  <a:cubicBezTo>
                    <a:pt x="1021" y="1"/>
                    <a:pt x="234" y="382"/>
                    <a:pt x="216" y="879"/>
                  </a:cubicBezTo>
                  <a:cubicBezTo>
                    <a:pt x="191" y="1377"/>
                    <a:pt x="566" y="1426"/>
                    <a:pt x="566" y="1426"/>
                  </a:cubicBezTo>
                  <a:cubicBezTo>
                    <a:pt x="566" y="1426"/>
                    <a:pt x="203" y="1604"/>
                    <a:pt x="179" y="2298"/>
                  </a:cubicBezTo>
                  <a:cubicBezTo>
                    <a:pt x="148" y="2993"/>
                    <a:pt x="1" y="3595"/>
                    <a:pt x="836" y="3631"/>
                  </a:cubicBezTo>
                  <a:cubicBezTo>
                    <a:pt x="1279" y="3650"/>
                    <a:pt x="1383" y="3631"/>
                    <a:pt x="1936" y="3650"/>
                  </a:cubicBezTo>
                  <a:cubicBezTo>
                    <a:pt x="2489" y="3674"/>
                    <a:pt x="2563" y="3699"/>
                    <a:pt x="3005" y="3717"/>
                  </a:cubicBezTo>
                  <a:cubicBezTo>
                    <a:pt x="3840" y="3754"/>
                    <a:pt x="3730" y="3134"/>
                    <a:pt x="3761" y="2440"/>
                  </a:cubicBezTo>
                  <a:cubicBezTo>
                    <a:pt x="3791" y="1752"/>
                    <a:pt x="3447" y="1543"/>
                    <a:pt x="3447" y="15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1" name="Google Shape;1711;p25"/>
            <p:cNvGrpSpPr/>
            <p:nvPr/>
          </p:nvGrpSpPr>
          <p:grpSpPr>
            <a:xfrm>
              <a:off x="4215764" y="3074508"/>
              <a:ext cx="286878" cy="445371"/>
              <a:chOff x="4215764" y="3074508"/>
              <a:chExt cx="286878" cy="445371"/>
            </a:xfrm>
          </p:grpSpPr>
          <p:sp>
            <p:nvSpPr>
              <p:cNvPr id="1712" name="Google Shape;1712;p25"/>
              <p:cNvSpPr/>
              <p:nvPr/>
            </p:nvSpPr>
            <p:spPr>
              <a:xfrm>
                <a:off x="4284231" y="3253073"/>
                <a:ext cx="105563" cy="95081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1279" extrusionOk="0">
                    <a:moveTo>
                      <a:pt x="1420" y="1088"/>
                    </a:moveTo>
                    <a:cubicBezTo>
                      <a:pt x="1420" y="1088"/>
                      <a:pt x="1193" y="1"/>
                      <a:pt x="1" y="400"/>
                    </a:cubicBezTo>
                    <a:cubicBezTo>
                      <a:pt x="1" y="400"/>
                      <a:pt x="173" y="1279"/>
                      <a:pt x="1420" y="10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5"/>
              <p:cNvSpPr/>
              <p:nvPr/>
            </p:nvSpPr>
            <p:spPr>
              <a:xfrm>
                <a:off x="4237694" y="3167730"/>
                <a:ext cx="112848" cy="107347"/>
              </a:xfrm>
              <a:custGeom>
                <a:avLst/>
                <a:gdLst/>
                <a:ahLst/>
                <a:cxnLst/>
                <a:rect l="l" t="t" r="r" b="b"/>
                <a:pathLst>
                  <a:path w="1518" h="1444" extrusionOk="0">
                    <a:moveTo>
                      <a:pt x="1518" y="1032"/>
                    </a:moveTo>
                    <a:cubicBezTo>
                      <a:pt x="1518" y="1032"/>
                      <a:pt x="1106" y="0"/>
                      <a:pt x="0" y="602"/>
                    </a:cubicBezTo>
                    <a:cubicBezTo>
                      <a:pt x="0" y="602"/>
                      <a:pt x="332" y="1444"/>
                      <a:pt x="1518" y="10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5"/>
              <p:cNvSpPr/>
              <p:nvPr/>
            </p:nvSpPr>
            <p:spPr>
              <a:xfrm>
                <a:off x="4318948" y="3351722"/>
                <a:ext cx="94189" cy="82740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1113" extrusionOk="0">
                    <a:moveTo>
                      <a:pt x="1266" y="1113"/>
                    </a:moveTo>
                    <a:cubicBezTo>
                      <a:pt x="1266" y="1113"/>
                      <a:pt x="1248" y="1"/>
                      <a:pt x="1" y="173"/>
                    </a:cubicBezTo>
                    <a:cubicBezTo>
                      <a:pt x="1" y="173"/>
                      <a:pt x="7" y="1070"/>
                      <a:pt x="1266" y="1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5"/>
              <p:cNvSpPr/>
              <p:nvPr/>
            </p:nvSpPr>
            <p:spPr>
              <a:xfrm>
                <a:off x="4348610" y="3210625"/>
                <a:ext cx="123850" cy="122958"/>
              </a:xfrm>
              <a:custGeom>
                <a:avLst/>
                <a:gdLst/>
                <a:ahLst/>
                <a:cxnLst/>
                <a:rect l="l" t="t" r="r" b="b"/>
                <a:pathLst>
                  <a:path w="1666" h="1654" extrusionOk="0">
                    <a:moveTo>
                      <a:pt x="554" y="1653"/>
                    </a:moveTo>
                    <a:cubicBezTo>
                      <a:pt x="554" y="1653"/>
                      <a:pt x="1" y="830"/>
                      <a:pt x="959" y="1"/>
                    </a:cubicBezTo>
                    <a:cubicBezTo>
                      <a:pt x="959" y="1"/>
                      <a:pt x="1666" y="1070"/>
                      <a:pt x="554" y="16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5"/>
              <p:cNvSpPr/>
              <p:nvPr/>
            </p:nvSpPr>
            <p:spPr>
              <a:xfrm>
                <a:off x="4299322" y="3117477"/>
                <a:ext cx="125635" cy="127047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709" extrusionOk="0">
                    <a:moveTo>
                      <a:pt x="695" y="1708"/>
                    </a:moveTo>
                    <a:cubicBezTo>
                      <a:pt x="695" y="1708"/>
                      <a:pt x="0" y="983"/>
                      <a:pt x="799" y="0"/>
                    </a:cubicBezTo>
                    <a:cubicBezTo>
                      <a:pt x="799" y="0"/>
                      <a:pt x="1690" y="934"/>
                      <a:pt x="695" y="17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5"/>
              <p:cNvSpPr/>
              <p:nvPr/>
            </p:nvSpPr>
            <p:spPr>
              <a:xfrm>
                <a:off x="4215764" y="3074508"/>
                <a:ext cx="97311" cy="114707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543" extrusionOk="0">
                    <a:moveTo>
                      <a:pt x="1309" y="1426"/>
                    </a:moveTo>
                    <a:cubicBezTo>
                      <a:pt x="1309" y="1426"/>
                      <a:pt x="565" y="1543"/>
                      <a:pt x="0" y="204"/>
                    </a:cubicBezTo>
                    <a:cubicBezTo>
                      <a:pt x="0" y="204"/>
                      <a:pt x="1118" y="1"/>
                      <a:pt x="1309" y="14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5"/>
              <p:cNvSpPr/>
              <p:nvPr/>
            </p:nvSpPr>
            <p:spPr>
              <a:xfrm>
                <a:off x="4383772" y="3318417"/>
                <a:ext cx="118870" cy="11604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561" extrusionOk="0">
                    <a:moveTo>
                      <a:pt x="400" y="1561"/>
                    </a:moveTo>
                    <a:cubicBezTo>
                      <a:pt x="400" y="1561"/>
                      <a:pt x="1" y="639"/>
                      <a:pt x="1101" y="0"/>
                    </a:cubicBezTo>
                    <a:cubicBezTo>
                      <a:pt x="1101" y="0"/>
                      <a:pt x="1598" y="1186"/>
                      <a:pt x="400" y="15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5"/>
              <p:cNvSpPr/>
              <p:nvPr/>
            </p:nvSpPr>
            <p:spPr>
              <a:xfrm>
                <a:off x="4259104" y="3123721"/>
                <a:ext cx="170908" cy="396158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5329" extrusionOk="0">
                    <a:moveTo>
                      <a:pt x="178" y="1"/>
                    </a:moveTo>
                    <a:cubicBezTo>
                      <a:pt x="144" y="1"/>
                      <a:pt x="110" y="12"/>
                      <a:pt x="81" y="33"/>
                    </a:cubicBezTo>
                    <a:cubicBezTo>
                      <a:pt x="13" y="88"/>
                      <a:pt x="1" y="180"/>
                      <a:pt x="56" y="248"/>
                    </a:cubicBezTo>
                    <a:cubicBezTo>
                      <a:pt x="1285" y="1766"/>
                      <a:pt x="1862" y="3240"/>
                      <a:pt x="1985" y="5181"/>
                    </a:cubicBezTo>
                    <a:cubicBezTo>
                      <a:pt x="1991" y="5267"/>
                      <a:pt x="2053" y="5329"/>
                      <a:pt x="2139" y="5329"/>
                    </a:cubicBezTo>
                    <a:lnTo>
                      <a:pt x="2145" y="5329"/>
                    </a:lnTo>
                    <a:cubicBezTo>
                      <a:pt x="2231" y="5323"/>
                      <a:pt x="2298" y="5249"/>
                      <a:pt x="2292" y="5163"/>
                    </a:cubicBezTo>
                    <a:cubicBezTo>
                      <a:pt x="2163" y="3154"/>
                      <a:pt x="1567" y="1624"/>
                      <a:pt x="296" y="58"/>
                    </a:cubicBezTo>
                    <a:cubicBezTo>
                      <a:pt x="264" y="19"/>
                      <a:pt x="221" y="1"/>
                      <a:pt x="1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0" name="Google Shape;1720;p25"/>
            <p:cNvGrpSpPr/>
            <p:nvPr/>
          </p:nvGrpSpPr>
          <p:grpSpPr>
            <a:xfrm>
              <a:off x="4094293" y="3386438"/>
              <a:ext cx="239821" cy="247180"/>
              <a:chOff x="4094293" y="3386438"/>
              <a:chExt cx="239821" cy="247180"/>
            </a:xfrm>
          </p:grpSpPr>
          <p:sp>
            <p:nvSpPr>
              <p:cNvPr id="1721" name="Google Shape;1721;p25"/>
              <p:cNvSpPr/>
              <p:nvPr/>
            </p:nvSpPr>
            <p:spPr>
              <a:xfrm>
                <a:off x="4119345" y="3495644"/>
                <a:ext cx="174996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2354" h="1856" extrusionOk="0">
                    <a:moveTo>
                      <a:pt x="1" y="98"/>
                    </a:moveTo>
                    <a:lnTo>
                      <a:pt x="376" y="1647"/>
                    </a:lnTo>
                    <a:cubicBezTo>
                      <a:pt x="376" y="1647"/>
                      <a:pt x="750" y="1856"/>
                      <a:pt x="1260" y="1837"/>
                    </a:cubicBezTo>
                    <a:cubicBezTo>
                      <a:pt x="1764" y="1819"/>
                      <a:pt x="2102" y="1634"/>
                      <a:pt x="2102" y="1634"/>
                    </a:cubicBezTo>
                    <a:lnTo>
                      <a:pt x="2354" y="0"/>
                    </a:lnTo>
                    <a:cubicBezTo>
                      <a:pt x="2354" y="0"/>
                      <a:pt x="1887" y="332"/>
                      <a:pt x="1211" y="356"/>
                    </a:cubicBezTo>
                    <a:cubicBezTo>
                      <a:pt x="542" y="381"/>
                      <a:pt x="1" y="98"/>
                      <a:pt x="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5"/>
              <p:cNvSpPr/>
              <p:nvPr/>
            </p:nvSpPr>
            <p:spPr>
              <a:xfrm>
                <a:off x="4094293" y="3424352"/>
                <a:ext cx="239821" cy="110172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482" extrusionOk="0">
                    <a:moveTo>
                      <a:pt x="1413" y="56"/>
                    </a:moveTo>
                    <a:cubicBezTo>
                      <a:pt x="872" y="124"/>
                      <a:pt x="418" y="400"/>
                      <a:pt x="209" y="652"/>
                    </a:cubicBezTo>
                    <a:cubicBezTo>
                      <a:pt x="0" y="904"/>
                      <a:pt x="12" y="1297"/>
                      <a:pt x="541" y="1272"/>
                    </a:cubicBezTo>
                    <a:cubicBezTo>
                      <a:pt x="1069" y="1242"/>
                      <a:pt x="1235" y="1481"/>
                      <a:pt x="1573" y="1469"/>
                    </a:cubicBezTo>
                    <a:cubicBezTo>
                      <a:pt x="1917" y="1457"/>
                      <a:pt x="2169" y="1248"/>
                      <a:pt x="2408" y="1168"/>
                    </a:cubicBezTo>
                    <a:cubicBezTo>
                      <a:pt x="2648" y="1094"/>
                      <a:pt x="3225" y="1143"/>
                      <a:pt x="2722" y="517"/>
                    </a:cubicBezTo>
                    <a:cubicBezTo>
                      <a:pt x="2433" y="154"/>
                      <a:pt x="1855" y="1"/>
                      <a:pt x="141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5"/>
              <p:cNvSpPr/>
              <p:nvPr/>
            </p:nvSpPr>
            <p:spPr>
              <a:xfrm>
                <a:off x="4175546" y="3386438"/>
                <a:ext cx="58060" cy="57614"/>
              </a:xfrm>
              <a:custGeom>
                <a:avLst/>
                <a:gdLst/>
                <a:ahLst/>
                <a:cxnLst/>
                <a:rect l="l" t="t" r="r" b="b"/>
                <a:pathLst>
                  <a:path w="781" h="775" extrusionOk="0">
                    <a:moveTo>
                      <a:pt x="670" y="124"/>
                    </a:moveTo>
                    <a:cubicBezTo>
                      <a:pt x="646" y="105"/>
                      <a:pt x="621" y="81"/>
                      <a:pt x="596" y="62"/>
                    </a:cubicBezTo>
                    <a:cubicBezTo>
                      <a:pt x="535" y="25"/>
                      <a:pt x="474" y="7"/>
                      <a:pt x="406" y="1"/>
                    </a:cubicBezTo>
                    <a:cubicBezTo>
                      <a:pt x="375" y="7"/>
                      <a:pt x="345" y="7"/>
                      <a:pt x="308" y="13"/>
                    </a:cubicBezTo>
                    <a:cubicBezTo>
                      <a:pt x="240" y="25"/>
                      <a:pt x="179" y="56"/>
                      <a:pt x="130" y="105"/>
                    </a:cubicBezTo>
                    <a:cubicBezTo>
                      <a:pt x="56" y="173"/>
                      <a:pt x="13" y="271"/>
                      <a:pt x="7" y="369"/>
                    </a:cubicBezTo>
                    <a:cubicBezTo>
                      <a:pt x="1" y="474"/>
                      <a:pt x="44" y="578"/>
                      <a:pt x="111" y="652"/>
                    </a:cubicBezTo>
                    <a:cubicBezTo>
                      <a:pt x="136" y="670"/>
                      <a:pt x="166" y="695"/>
                      <a:pt x="191" y="714"/>
                    </a:cubicBezTo>
                    <a:cubicBezTo>
                      <a:pt x="246" y="750"/>
                      <a:pt x="308" y="769"/>
                      <a:pt x="375" y="775"/>
                    </a:cubicBezTo>
                    <a:cubicBezTo>
                      <a:pt x="412" y="769"/>
                      <a:pt x="443" y="769"/>
                      <a:pt x="474" y="763"/>
                    </a:cubicBezTo>
                    <a:cubicBezTo>
                      <a:pt x="547" y="750"/>
                      <a:pt x="603" y="714"/>
                      <a:pt x="658" y="670"/>
                    </a:cubicBezTo>
                    <a:cubicBezTo>
                      <a:pt x="732" y="597"/>
                      <a:pt x="775" y="505"/>
                      <a:pt x="775" y="406"/>
                    </a:cubicBezTo>
                    <a:cubicBezTo>
                      <a:pt x="781" y="302"/>
                      <a:pt x="744" y="197"/>
                      <a:pt x="670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24" name="Google Shape;1724;p25"/>
          <p:cNvGrpSpPr/>
          <p:nvPr/>
        </p:nvGrpSpPr>
        <p:grpSpPr>
          <a:xfrm>
            <a:off x="4621735" y="2994147"/>
            <a:ext cx="814395" cy="825843"/>
            <a:chOff x="4621735" y="2994147"/>
            <a:chExt cx="814395" cy="825843"/>
          </a:xfrm>
        </p:grpSpPr>
        <p:sp>
          <p:nvSpPr>
            <p:cNvPr id="1725" name="Google Shape;1725;p25"/>
            <p:cNvSpPr/>
            <p:nvPr/>
          </p:nvSpPr>
          <p:spPr>
            <a:xfrm>
              <a:off x="4621735" y="2994147"/>
              <a:ext cx="814395" cy="825843"/>
            </a:xfrm>
            <a:custGeom>
              <a:avLst/>
              <a:gdLst/>
              <a:ahLst/>
              <a:cxnLst/>
              <a:rect l="l" t="t" r="r" b="b"/>
              <a:pathLst>
                <a:path w="10955" h="11109" extrusionOk="0">
                  <a:moveTo>
                    <a:pt x="1" y="1"/>
                  </a:moveTo>
                  <a:lnTo>
                    <a:pt x="1" y="11108"/>
                  </a:lnTo>
                  <a:cubicBezTo>
                    <a:pt x="5905" y="10518"/>
                    <a:pt x="10568" y="5831"/>
                    <a:pt x="109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5"/>
            <p:cNvSpPr/>
            <p:nvPr/>
          </p:nvSpPr>
          <p:spPr>
            <a:xfrm>
              <a:off x="4990758" y="3155390"/>
              <a:ext cx="287844" cy="308362"/>
            </a:xfrm>
            <a:custGeom>
              <a:avLst/>
              <a:gdLst/>
              <a:ahLst/>
              <a:cxnLst/>
              <a:rect l="l" t="t" r="r" b="b"/>
              <a:pathLst>
                <a:path w="3872" h="4148" extrusionOk="0">
                  <a:moveTo>
                    <a:pt x="1825" y="2390"/>
                  </a:moveTo>
                  <a:cubicBezTo>
                    <a:pt x="1150" y="2943"/>
                    <a:pt x="289" y="2531"/>
                    <a:pt x="142" y="3348"/>
                  </a:cubicBezTo>
                  <a:cubicBezTo>
                    <a:pt x="1" y="4147"/>
                    <a:pt x="1438" y="4086"/>
                    <a:pt x="2298" y="3588"/>
                  </a:cubicBezTo>
                  <a:cubicBezTo>
                    <a:pt x="3023" y="3164"/>
                    <a:pt x="3662" y="2310"/>
                    <a:pt x="3767" y="1469"/>
                  </a:cubicBezTo>
                  <a:cubicBezTo>
                    <a:pt x="3871" y="682"/>
                    <a:pt x="3582" y="13"/>
                    <a:pt x="3042" y="6"/>
                  </a:cubicBezTo>
                  <a:cubicBezTo>
                    <a:pt x="2501" y="0"/>
                    <a:pt x="2593" y="780"/>
                    <a:pt x="2526" y="1321"/>
                  </a:cubicBezTo>
                  <a:cubicBezTo>
                    <a:pt x="2452" y="1862"/>
                    <a:pt x="2132" y="2138"/>
                    <a:pt x="1825" y="23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5"/>
            <p:cNvSpPr/>
            <p:nvPr/>
          </p:nvSpPr>
          <p:spPr>
            <a:xfrm>
              <a:off x="4952399" y="3346295"/>
              <a:ext cx="73597" cy="116491"/>
            </a:xfrm>
            <a:custGeom>
              <a:avLst/>
              <a:gdLst/>
              <a:ahLst/>
              <a:cxnLst/>
              <a:rect l="l" t="t" r="r" b="b"/>
              <a:pathLst>
                <a:path w="990" h="1567" extrusionOk="0">
                  <a:moveTo>
                    <a:pt x="855" y="1026"/>
                  </a:moveTo>
                  <a:cubicBezTo>
                    <a:pt x="855" y="1026"/>
                    <a:pt x="707" y="1567"/>
                    <a:pt x="425" y="1530"/>
                  </a:cubicBezTo>
                  <a:cubicBezTo>
                    <a:pt x="142" y="1493"/>
                    <a:pt x="167" y="1229"/>
                    <a:pt x="253" y="1069"/>
                  </a:cubicBezTo>
                  <a:cubicBezTo>
                    <a:pt x="253" y="1069"/>
                    <a:pt x="1" y="1057"/>
                    <a:pt x="7" y="750"/>
                  </a:cubicBezTo>
                  <a:cubicBezTo>
                    <a:pt x="7" y="449"/>
                    <a:pt x="345" y="553"/>
                    <a:pt x="345" y="553"/>
                  </a:cubicBezTo>
                  <a:cubicBezTo>
                    <a:pt x="345" y="553"/>
                    <a:pt x="253" y="301"/>
                    <a:pt x="443" y="148"/>
                  </a:cubicBezTo>
                  <a:cubicBezTo>
                    <a:pt x="627" y="0"/>
                    <a:pt x="990" y="314"/>
                    <a:pt x="891" y="6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5"/>
            <p:cNvSpPr/>
            <p:nvPr/>
          </p:nvSpPr>
          <p:spPr>
            <a:xfrm>
              <a:off x="5178912" y="3095546"/>
              <a:ext cx="108759" cy="84525"/>
            </a:xfrm>
            <a:custGeom>
              <a:avLst/>
              <a:gdLst/>
              <a:ahLst/>
              <a:cxnLst/>
              <a:rect l="l" t="t" r="r" b="b"/>
              <a:pathLst>
                <a:path w="1463" h="1137" extrusionOk="0">
                  <a:moveTo>
                    <a:pt x="333" y="953"/>
                  </a:moveTo>
                  <a:cubicBezTo>
                    <a:pt x="333" y="953"/>
                    <a:pt x="19" y="983"/>
                    <a:pt x="7" y="676"/>
                  </a:cubicBezTo>
                  <a:cubicBezTo>
                    <a:pt x="1" y="363"/>
                    <a:pt x="357" y="486"/>
                    <a:pt x="357" y="486"/>
                  </a:cubicBezTo>
                  <a:cubicBezTo>
                    <a:pt x="357" y="486"/>
                    <a:pt x="357" y="43"/>
                    <a:pt x="621" y="19"/>
                  </a:cubicBezTo>
                  <a:cubicBezTo>
                    <a:pt x="892" y="0"/>
                    <a:pt x="984" y="332"/>
                    <a:pt x="842" y="504"/>
                  </a:cubicBezTo>
                  <a:cubicBezTo>
                    <a:pt x="842" y="504"/>
                    <a:pt x="1223" y="314"/>
                    <a:pt x="1322" y="523"/>
                  </a:cubicBezTo>
                  <a:cubicBezTo>
                    <a:pt x="1463" y="805"/>
                    <a:pt x="1002" y="1137"/>
                    <a:pt x="677" y="9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5"/>
            <p:cNvSpPr/>
            <p:nvPr/>
          </p:nvSpPr>
          <p:spPr>
            <a:xfrm>
              <a:off x="4704847" y="3376402"/>
              <a:ext cx="185553" cy="249485"/>
            </a:xfrm>
            <a:custGeom>
              <a:avLst/>
              <a:gdLst/>
              <a:ahLst/>
              <a:cxnLst/>
              <a:rect l="l" t="t" r="r" b="b"/>
              <a:pathLst>
                <a:path w="2496" h="3356" extrusionOk="0">
                  <a:moveTo>
                    <a:pt x="1" y="1"/>
                  </a:moveTo>
                  <a:lnTo>
                    <a:pt x="142" y="990"/>
                  </a:lnTo>
                  <a:lnTo>
                    <a:pt x="480" y="3355"/>
                  </a:lnTo>
                  <a:lnTo>
                    <a:pt x="2114" y="3355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5"/>
            <p:cNvSpPr/>
            <p:nvPr/>
          </p:nvSpPr>
          <p:spPr>
            <a:xfrm>
              <a:off x="4712206" y="3060830"/>
              <a:ext cx="378168" cy="230677"/>
            </a:xfrm>
            <a:custGeom>
              <a:avLst/>
              <a:gdLst/>
              <a:ahLst/>
              <a:cxnLst/>
              <a:rect l="l" t="t" r="r" b="b"/>
              <a:pathLst>
                <a:path w="5087" h="3103" extrusionOk="0">
                  <a:moveTo>
                    <a:pt x="295" y="1"/>
                  </a:moveTo>
                  <a:cubicBezTo>
                    <a:pt x="295" y="1"/>
                    <a:pt x="37" y="1426"/>
                    <a:pt x="731" y="1573"/>
                  </a:cubicBezTo>
                  <a:cubicBezTo>
                    <a:pt x="731" y="1573"/>
                    <a:pt x="0" y="2298"/>
                    <a:pt x="221" y="3103"/>
                  </a:cubicBezTo>
                  <a:cubicBezTo>
                    <a:pt x="221" y="3103"/>
                    <a:pt x="1057" y="2888"/>
                    <a:pt x="1475" y="2175"/>
                  </a:cubicBezTo>
                  <a:cubicBezTo>
                    <a:pt x="1548" y="2231"/>
                    <a:pt x="1628" y="2280"/>
                    <a:pt x="1720" y="2329"/>
                  </a:cubicBezTo>
                  <a:cubicBezTo>
                    <a:pt x="1696" y="2569"/>
                    <a:pt x="1733" y="2790"/>
                    <a:pt x="1733" y="2790"/>
                  </a:cubicBezTo>
                  <a:cubicBezTo>
                    <a:pt x="1803" y="2800"/>
                    <a:pt x="1873" y="2804"/>
                    <a:pt x="1942" y="2804"/>
                  </a:cubicBezTo>
                  <a:cubicBezTo>
                    <a:pt x="2258" y="2804"/>
                    <a:pt x="2553" y="2708"/>
                    <a:pt x="2795" y="2587"/>
                  </a:cubicBezTo>
                  <a:cubicBezTo>
                    <a:pt x="2838" y="2593"/>
                    <a:pt x="2875" y="2593"/>
                    <a:pt x="2918" y="2593"/>
                  </a:cubicBezTo>
                  <a:cubicBezTo>
                    <a:pt x="3613" y="2593"/>
                    <a:pt x="4208" y="2366"/>
                    <a:pt x="4509" y="2034"/>
                  </a:cubicBezTo>
                  <a:cubicBezTo>
                    <a:pt x="4559" y="2077"/>
                    <a:pt x="4620" y="2102"/>
                    <a:pt x="4688" y="2102"/>
                  </a:cubicBezTo>
                  <a:cubicBezTo>
                    <a:pt x="4847" y="2102"/>
                    <a:pt x="4976" y="1966"/>
                    <a:pt x="4976" y="1807"/>
                  </a:cubicBezTo>
                  <a:cubicBezTo>
                    <a:pt x="4976" y="1794"/>
                    <a:pt x="4976" y="1776"/>
                    <a:pt x="4970" y="1764"/>
                  </a:cubicBezTo>
                  <a:cubicBezTo>
                    <a:pt x="5044" y="1708"/>
                    <a:pt x="5087" y="1629"/>
                    <a:pt x="5087" y="1536"/>
                  </a:cubicBezTo>
                  <a:cubicBezTo>
                    <a:pt x="5087" y="1371"/>
                    <a:pt x="4958" y="1242"/>
                    <a:pt x="4798" y="1242"/>
                  </a:cubicBezTo>
                  <a:cubicBezTo>
                    <a:pt x="4737" y="1242"/>
                    <a:pt x="4681" y="1260"/>
                    <a:pt x="4638" y="1291"/>
                  </a:cubicBezTo>
                  <a:cubicBezTo>
                    <a:pt x="4436" y="885"/>
                    <a:pt x="3815" y="584"/>
                    <a:pt x="3060" y="553"/>
                  </a:cubicBezTo>
                  <a:cubicBezTo>
                    <a:pt x="2783" y="378"/>
                    <a:pt x="2382" y="189"/>
                    <a:pt x="1941" y="189"/>
                  </a:cubicBezTo>
                  <a:cubicBezTo>
                    <a:pt x="1873" y="189"/>
                    <a:pt x="1803" y="193"/>
                    <a:pt x="1733" y="203"/>
                  </a:cubicBezTo>
                  <a:cubicBezTo>
                    <a:pt x="1733" y="203"/>
                    <a:pt x="1677" y="517"/>
                    <a:pt x="1739" y="805"/>
                  </a:cubicBezTo>
                  <a:cubicBezTo>
                    <a:pt x="1597" y="873"/>
                    <a:pt x="1475" y="959"/>
                    <a:pt x="1382" y="1051"/>
                  </a:cubicBezTo>
                  <a:cubicBezTo>
                    <a:pt x="1235" y="738"/>
                    <a:pt x="879" y="136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1" name="Google Shape;1731;p25"/>
          <p:cNvSpPr/>
          <p:nvPr/>
        </p:nvSpPr>
        <p:spPr>
          <a:xfrm>
            <a:off x="1113822" y="1822646"/>
            <a:ext cx="1486500" cy="88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2" name="Google Shape;1732;p25"/>
          <p:cNvSpPr/>
          <p:nvPr/>
        </p:nvSpPr>
        <p:spPr>
          <a:xfrm>
            <a:off x="1116000" y="3450381"/>
            <a:ext cx="1486500" cy="8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3" name="Google Shape;1733;p25"/>
          <p:cNvSpPr/>
          <p:nvPr/>
        </p:nvSpPr>
        <p:spPr>
          <a:xfrm>
            <a:off x="6539322" y="1822646"/>
            <a:ext cx="1486500" cy="88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This planet is full of iron oxide dust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4" name="Google Shape;1734;p25"/>
          <p:cNvSpPr/>
          <p:nvPr/>
        </p:nvSpPr>
        <p:spPr>
          <a:xfrm>
            <a:off x="6541500" y="3450381"/>
            <a:ext cx="1486500" cy="8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5" name="Google Shape;1735;p25"/>
          <p:cNvSpPr/>
          <p:nvPr/>
        </p:nvSpPr>
        <p:spPr>
          <a:xfrm>
            <a:off x="1113825" y="1527200"/>
            <a:ext cx="14865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Mercury </a:t>
            </a:r>
            <a:endParaRPr sz="16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6" name="Google Shape;1736;p25"/>
          <p:cNvSpPr/>
          <p:nvPr/>
        </p:nvSpPr>
        <p:spPr>
          <a:xfrm>
            <a:off x="1113825" y="3157425"/>
            <a:ext cx="14865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7" name="Google Shape;1737;p25"/>
          <p:cNvSpPr/>
          <p:nvPr/>
        </p:nvSpPr>
        <p:spPr>
          <a:xfrm>
            <a:off x="6541475" y="1527200"/>
            <a:ext cx="14865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8" name="Google Shape;1738;p25"/>
          <p:cNvSpPr/>
          <p:nvPr/>
        </p:nvSpPr>
        <p:spPr>
          <a:xfrm>
            <a:off x="6541475" y="3157425"/>
            <a:ext cx="14865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chemeClr val="accent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3" name="Google Shape;1743;p26"/>
          <p:cNvGrpSpPr/>
          <p:nvPr/>
        </p:nvGrpSpPr>
        <p:grpSpPr>
          <a:xfrm>
            <a:off x="4365047" y="3089901"/>
            <a:ext cx="2560396" cy="2020828"/>
            <a:chOff x="4337635" y="2925033"/>
            <a:chExt cx="2879761" cy="2272892"/>
          </a:xfrm>
        </p:grpSpPr>
        <p:sp>
          <p:nvSpPr>
            <p:cNvPr id="1744" name="Google Shape;1744;p26"/>
            <p:cNvSpPr/>
            <p:nvPr/>
          </p:nvSpPr>
          <p:spPr>
            <a:xfrm rot="-6479905">
              <a:off x="4918325" y="2977580"/>
              <a:ext cx="1494220" cy="230679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5" name="Google Shape;1745;p26"/>
            <p:cNvSpPr/>
            <p:nvPr/>
          </p:nvSpPr>
          <p:spPr>
            <a:xfrm>
              <a:off x="6549853" y="2925033"/>
              <a:ext cx="667544" cy="1559658"/>
            </a:xfrm>
            <a:custGeom>
              <a:avLst/>
              <a:gdLst/>
              <a:ahLst/>
              <a:cxnLst/>
              <a:rect l="l" t="t" r="r" b="b"/>
              <a:pathLst>
                <a:path w="7250" h="16939" extrusionOk="0">
                  <a:moveTo>
                    <a:pt x="1764" y="1"/>
                  </a:moveTo>
                  <a:lnTo>
                    <a:pt x="1" y="1285"/>
                  </a:lnTo>
                  <a:cubicBezTo>
                    <a:pt x="3453" y="6046"/>
                    <a:pt x="5075" y="11053"/>
                    <a:pt x="5069" y="16939"/>
                  </a:cubicBezTo>
                  <a:lnTo>
                    <a:pt x="7244" y="16939"/>
                  </a:lnTo>
                  <a:cubicBezTo>
                    <a:pt x="7250" y="10574"/>
                    <a:pt x="5499" y="5155"/>
                    <a:pt x="176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6" name="Google Shape;1746;p26"/>
            <p:cNvSpPr/>
            <p:nvPr/>
          </p:nvSpPr>
          <p:spPr>
            <a:xfrm>
              <a:off x="6070985" y="3043258"/>
              <a:ext cx="952700" cy="1441434"/>
            </a:xfrm>
            <a:custGeom>
              <a:avLst/>
              <a:gdLst/>
              <a:ahLst/>
              <a:cxnLst/>
              <a:rect l="l" t="t" r="r" b="b"/>
              <a:pathLst>
                <a:path w="10347" h="15655" extrusionOk="0">
                  <a:moveTo>
                    <a:pt x="5272" y="1"/>
                  </a:moveTo>
                  <a:lnTo>
                    <a:pt x="0" y="3828"/>
                  </a:lnTo>
                  <a:cubicBezTo>
                    <a:pt x="2415" y="7146"/>
                    <a:pt x="3840" y="11225"/>
                    <a:pt x="3840" y="15642"/>
                  </a:cubicBezTo>
                  <a:lnTo>
                    <a:pt x="10340" y="15655"/>
                  </a:lnTo>
                  <a:cubicBezTo>
                    <a:pt x="10346" y="9769"/>
                    <a:pt x="8724" y="4762"/>
                    <a:pt x="5272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182875" tIns="91425" rIns="0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1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Green</a:t>
              </a: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7" name="Google Shape;1747;p26"/>
            <p:cNvSpPr/>
            <p:nvPr/>
          </p:nvSpPr>
          <p:spPr>
            <a:xfrm>
              <a:off x="5280703" y="4085460"/>
              <a:ext cx="438553" cy="398685"/>
            </a:xfrm>
            <a:custGeom>
              <a:avLst/>
              <a:gdLst/>
              <a:ahLst/>
              <a:cxnLst/>
              <a:rect l="l" t="t" r="r" b="b"/>
              <a:pathLst>
                <a:path w="4763" h="4330" extrusionOk="0">
                  <a:moveTo>
                    <a:pt x="3166" y="1"/>
                  </a:moveTo>
                  <a:cubicBezTo>
                    <a:pt x="2163" y="1"/>
                    <a:pt x="916" y="1033"/>
                    <a:pt x="431" y="2013"/>
                  </a:cubicBezTo>
                  <a:cubicBezTo>
                    <a:pt x="1" y="2886"/>
                    <a:pt x="155" y="3740"/>
                    <a:pt x="683" y="4329"/>
                  </a:cubicBezTo>
                  <a:lnTo>
                    <a:pt x="965" y="4329"/>
                  </a:lnTo>
                  <a:cubicBezTo>
                    <a:pt x="400" y="3801"/>
                    <a:pt x="210" y="2984"/>
                    <a:pt x="621" y="2155"/>
                  </a:cubicBezTo>
                  <a:cubicBezTo>
                    <a:pt x="1055" y="1282"/>
                    <a:pt x="2166" y="366"/>
                    <a:pt x="3053" y="366"/>
                  </a:cubicBezTo>
                  <a:cubicBezTo>
                    <a:pt x="3221" y="366"/>
                    <a:pt x="3381" y="399"/>
                    <a:pt x="3527" y="471"/>
                  </a:cubicBezTo>
                  <a:cubicBezTo>
                    <a:pt x="4449" y="926"/>
                    <a:pt x="4467" y="2763"/>
                    <a:pt x="3951" y="3807"/>
                  </a:cubicBezTo>
                  <a:cubicBezTo>
                    <a:pt x="3853" y="4010"/>
                    <a:pt x="3730" y="4182"/>
                    <a:pt x="3589" y="4329"/>
                  </a:cubicBezTo>
                  <a:lnTo>
                    <a:pt x="3890" y="4329"/>
                  </a:lnTo>
                  <a:cubicBezTo>
                    <a:pt x="4000" y="4194"/>
                    <a:pt x="4099" y="4041"/>
                    <a:pt x="4185" y="3875"/>
                  </a:cubicBezTo>
                  <a:cubicBezTo>
                    <a:pt x="4762" y="2701"/>
                    <a:pt x="4744" y="631"/>
                    <a:pt x="3705" y="121"/>
                  </a:cubicBezTo>
                  <a:cubicBezTo>
                    <a:pt x="3539" y="38"/>
                    <a:pt x="3357" y="1"/>
                    <a:pt x="316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8" name="Google Shape;1748;p26"/>
            <p:cNvSpPr/>
            <p:nvPr/>
          </p:nvSpPr>
          <p:spPr>
            <a:xfrm>
              <a:off x="5299947" y="4119067"/>
              <a:ext cx="392147" cy="365077"/>
            </a:xfrm>
            <a:custGeom>
              <a:avLst/>
              <a:gdLst/>
              <a:ahLst/>
              <a:cxnLst/>
              <a:rect l="l" t="t" r="r" b="b"/>
              <a:pathLst>
                <a:path w="4259" h="3965" extrusionOk="0">
                  <a:moveTo>
                    <a:pt x="2119" y="1451"/>
                  </a:moveTo>
                  <a:cubicBezTo>
                    <a:pt x="2280" y="1451"/>
                    <a:pt x="2444" y="1487"/>
                    <a:pt x="2600" y="1562"/>
                  </a:cubicBezTo>
                  <a:cubicBezTo>
                    <a:pt x="2722" y="1624"/>
                    <a:pt x="2827" y="1710"/>
                    <a:pt x="2913" y="1808"/>
                  </a:cubicBezTo>
                  <a:cubicBezTo>
                    <a:pt x="2913" y="1802"/>
                    <a:pt x="2913" y="1802"/>
                    <a:pt x="2913" y="1802"/>
                  </a:cubicBezTo>
                  <a:cubicBezTo>
                    <a:pt x="2919" y="1808"/>
                    <a:pt x="2919" y="1808"/>
                    <a:pt x="2925" y="1814"/>
                  </a:cubicBezTo>
                  <a:cubicBezTo>
                    <a:pt x="2931" y="1826"/>
                    <a:pt x="2944" y="1839"/>
                    <a:pt x="2950" y="1845"/>
                  </a:cubicBezTo>
                  <a:cubicBezTo>
                    <a:pt x="2962" y="1857"/>
                    <a:pt x="2974" y="1876"/>
                    <a:pt x="2987" y="1888"/>
                  </a:cubicBezTo>
                  <a:lnTo>
                    <a:pt x="3011" y="1925"/>
                  </a:lnTo>
                  <a:cubicBezTo>
                    <a:pt x="3023" y="1937"/>
                    <a:pt x="3036" y="1956"/>
                    <a:pt x="3042" y="1974"/>
                  </a:cubicBezTo>
                  <a:cubicBezTo>
                    <a:pt x="3054" y="1992"/>
                    <a:pt x="3060" y="2005"/>
                    <a:pt x="3073" y="2023"/>
                  </a:cubicBezTo>
                  <a:cubicBezTo>
                    <a:pt x="3079" y="2042"/>
                    <a:pt x="3091" y="2060"/>
                    <a:pt x="3097" y="2078"/>
                  </a:cubicBezTo>
                  <a:lnTo>
                    <a:pt x="3116" y="2115"/>
                  </a:lnTo>
                  <a:cubicBezTo>
                    <a:pt x="3122" y="2134"/>
                    <a:pt x="3128" y="2152"/>
                    <a:pt x="3134" y="2164"/>
                  </a:cubicBezTo>
                  <a:cubicBezTo>
                    <a:pt x="3140" y="2177"/>
                    <a:pt x="3146" y="2189"/>
                    <a:pt x="3146" y="2201"/>
                  </a:cubicBezTo>
                  <a:cubicBezTo>
                    <a:pt x="3152" y="2226"/>
                    <a:pt x="3159" y="2244"/>
                    <a:pt x="3165" y="2263"/>
                  </a:cubicBezTo>
                  <a:cubicBezTo>
                    <a:pt x="3171" y="2275"/>
                    <a:pt x="3171" y="2281"/>
                    <a:pt x="3171" y="2293"/>
                  </a:cubicBezTo>
                  <a:cubicBezTo>
                    <a:pt x="3183" y="2324"/>
                    <a:pt x="3183" y="2349"/>
                    <a:pt x="3189" y="2379"/>
                  </a:cubicBezTo>
                  <a:cubicBezTo>
                    <a:pt x="3189" y="2392"/>
                    <a:pt x="3189" y="2404"/>
                    <a:pt x="3195" y="2410"/>
                  </a:cubicBezTo>
                  <a:cubicBezTo>
                    <a:pt x="3195" y="2435"/>
                    <a:pt x="3195" y="2453"/>
                    <a:pt x="3202" y="2478"/>
                  </a:cubicBezTo>
                  <a:cubicBezTo>
                    <a:pt x="3202" y="2490"/>
                    <a:pt x="3202" y="2502"/>
                    <a:pt x="3202" y="2508"/>
                  </a:cubicBezTo>
                  <a:cubicBezTo>
                    <a:pt x="3202" y="2533"/>
                    <a:pt x="3202" y="2558"/>
                    <a:pt x="3202" y="2576"/>
                  </a:cubicBezTo>
                  <a:cubicBezTo>
                    <a:pt x="3202" y="2588"/>
                    <a:pt x="3202" y="2594"/>
                    <a:pt x="3202" y="2607"/>
                  </a:cubicBezTo>
                  <a:cubicBezTo>
                    <a:pt x="3195" y="2637"/>
                    <a:pt x="3195" y="2668"/>
                    <a:pt x="3189" y="2699"/>
                  </a:cubicBezTo>
                  <a:cubicBezTo>
                    <a:pt x="3189" y="2705"/>
                    <a:pt x="3189" y="2711"/>
                    <a:pt x="3183" y="2717"/>
                  </a:cubicBezTo>
                  <a:cubicBezTo>
                    <a:pt x="3183" y="2748"/>
                    <a:pt x="3177" y="2773"/>
                    <a:pt x="3171" y="2797"/>
                  </a:cubicBezTo>
                  <a:cubicBezTo>
                    <a:pt x="3165" y="2803"/>
                    <a:pt x="3165" y="2816"/>
                    <a:pt x="3159" y="2828"/>
                  </a:cubicBezTo>
                  <a:cubicBezTo>
                    <a:pt x="3152" y="2846"/>
                    <a:pt x="3146" y="2871"/>
                    <a:pt x="3140" y="2895"/>
                  </a:cubicBezTo>
                  <a:cubicBezTo>
                    <a:pt x="3134" y="2902"/>
                    <a:pt x="3134" y="2914"/>
                    <a:pt x="3128" y="2920"/>
                  </a:cubicBezTo>
                  <a:cubicBezTo>
                    <a:pt x="3116" y="2957"/>
                    <a:pt x="3103" y="2988"/>
                    <a:pt x="3091" y="3018"/>
                  </a:cubicBezTo>
                  <a:cubicBezTo>
                    <a:pt x="2899" y="3398"/>
                    <a:pt x="2519" y="3619"/>
                    <a:pt x="2120" y="3619"/>
                  </a:cubicBezTo>
                  <a:cubicBezTo>
                    <a:pt x="1958" y="3619"/>
                    <a:pt x="1792" y="3582"/>
                    <a:pt x="1635" y="3504"/>
                  </a:cubicBezTo>
                  <a:cubicBezTo>
                    <a:pt x="1598" y="3485"/>
                    <a:pt x="1561" y="3467"/>
                    <a:pt x="1531" y="3442"/>
                  </a:cubicBezTo>
                  <a:cubicBezTo>
                    <a:pt x="1518" y="3436"/>
                    <a:pt x="1506" y="3430"/>
                    <a:pt x="1494" y="3418"/>
                  </a:cubicBezTo>
                  <a:cubicBezTo>
                    <a:pt x="1469" y="3405"/>
                    <a:pt x="1451" y="3387"/>
                    <a:pt x="1426" y="3369"/>
                  </a:cubicBezTo>
                  <a:lnTo>
                    <a:pt x="1395" y="3338"/>
                  </a:lnTo>
                  <a:cubicBezTo>
                    <a:pt x="1371" y="3319"/>
                    <a:pt x="1352" y="3301"/>
                    <a:pt x="1334" y="3283"/>
                  </a:cubicBezTo>
                  <a:cubicBezTo>
                    <a:pt x="1322" y="3270"/>
                    <a:pt x="1316" y="3264"/>
                    <a:pt x="1303" y="3252"/>
                  </a:cubicBezTo>
                  <a:cubicBezTo>
                    <a:pt x="1279" y="3221"/>
                    <a:pt x="1254" y="3190"/>
                    <a:pt x="1230" y="3160"/>
                  </a:cubicBezTo>
                  <a:cubicBezTo>
                    <a:pt x="1205" y="3129"/>
                    <a:pt x="1186" y="3092"/>
                    <a:pt x="1168" y="3055"/>
                  </a:cubicBezTo>
                  <a:cubicBezTo>
                    <a:pt x="1162" y="3049"/>
                    <a:pt x="1156" y="3037"/>
                    <a:pt x="1150" y="3024"/>
                  </a:cubicBezTo>
                  <a:cubicBezTo>
                    <a:pt x="1137" y="3000"/>
                    <a:pt x="1125" y="2975"/>
                    <a:pt x="1113" y="2951"/>
                  </a:cubicBezTo>
                  <a:cubicBezTo>
                    <a:pt x="1113" y="2938"/>
                    <a:pt x="1107" y="2926"/>
                    <a:pt x="1100" y="2908"/>
                  </a:cubicBezTo>
                  <a:cubicBezTo>
                    <a:pt x="1088" y="2883"/>
                    <a:pt x="1082" y="2859"/>
                    <a:pt x="1076" y="2828"/>
                  </a:cubicBezTo>
                  <a:cubicBezTo>
                    <a:pt x="1070" y="2822"/>
                    <a:pt x="1070" y="2809"/>
                    <a:pt x="1064" y="2797"/>
                  </a:cubicBezTo>
                  <a:cubicBezTo>
                    <a:pt x="1057" y="2760"/>
                    <a:pt x="1045" y="2717"/>
                    <a:pt x="1039" y="2680"/>
                  </a:cubicBezTo>
                  <a:cubicBezTo>
                    <a:pt x="1014" y="2472"/>
                    <a:pt x="1045" y="2257"/>
                    <a:pt x="1143" y="2054"/>
                  </a:cubicBezTo>
                  <a:cubicBezTo>
                    <a:pt x="1332" y="1673"/>
                    <a:pt x="1717" y="1451"/>
                    <a:pt x="2119" y="1451"/>
                  </a:cubicBezTo>
                  <a:close/>
                  <a:moveTo>
                    <a:pt x="2848" y="1"/>
                  </a:moveTo>
                  <a:cubicBezTo>
                    <a:pt x="1957" y="1"/>
                    <a:pt x="846" y="917"/>
                    <a:pt x="412" y="1790"/>
                  </a:cubicBezTo>
                  <a:cubicBezTo>
                    <a:pt x="1" y="2619"/>
                    <a:pt x="191" y="3436"/>
                    <a:pt x="756" y="3964"/>
                  </a:cubicBezTo>
                  <a:lnTo>
                    <a:pt x="3380" y="3964"/>
                  </a:lnTo>
                  <a:cubicBezTo>
                    <a:pt x="3521" y="3817"/>
                    <a:pt x="3644" y="3645"/>
                    <a:pt x="3742" y="3442"/>
                  </a:cubicBezTo>
                  <a:cubicBezTo>
                    <a:pt x="4258" y="2404"/>
                    <a:pt x="4240" y="561"/>
                    <a:pt x="3324" y="106"/>
                  </a:cubicBezTo>
                  <a:cubicBezTo>
                    <a:pt x="3177" y="34"/>
                    <a:pt x="3016" y="1"/>
                    <a:pt x="2848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49" name="Google Shape;1749;p26"/>
            <p:cNvSpPr/>
            <p:nvPr/>
          </p:nvSpPr>
          <p:spPr>
            <a:xfrm>
              <a:off x="5593575" y="4338115"/>
              <a:ext cx="645" cy="3499"/>
            </a:xfrm>
            <a:custGeom>
              <a:avLst/>
              <a:gdLst/>
              <a:ahLst/>
              <a:cxnLst/>
              <a:rect l="l" t="t" r="r" b="b"/>
              <a:pathLst>
                <a:path w="7" h="38" extrusionOk="0">
                  <a:moveTo>
                    <a:pt x="0" y="0"/>
                  </a:moveTo>
                  <a:cubicBezTo>
                    <a:pt x="6" y="13"/>
                    <a:pt x="6" y="25"/>
                    <a:pt x="6" y="37"/>
                  </a:cubicBezTo>
                  <a:cubicBezTo>
                    <a:pt x="6" y="25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0" name="Google Shape;1750;p26"/>
            <p:cNvSpPr/>
            <p:nvPr/>
          </p:nvSpPr>
          <p:spPr>
            <a:xfrm>
              <a:off x="5398928" y="4379364"/>
              <a:ext cx="2394" cy="7458"/>
            </a:xfrm>
            <a:custGeom>
              <a:avLst/>
              <a:gdLst/>
              <a:ahLst/>
              <a:cxnLst/>
              <a:rect l="l" t="t" r="r" b="b"/>
              <a:pathLst>
                <a:path w="26" h="81" extrusionOk="0">
                  <a:moveTo>
                    <a:pt x="25" y="81"/>
                  </a:moveTo>
                  <a:cubicBezTo>
                    <a:pt x="19" y="56"/>
                    <a:pt x="7" y="32"/>
                    <a:pt x="1" y="1"/>
                  </a:cubicBezTo>
                  <a:cubicBezTo>
                    <a:pt x="7" y="32"/>
                    <a:pt x="19" y="56"/>
                    <a:pt x="25" y="8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1" name="Google Shape;1751;p26"/>
            <p:cNvSpPr/>
            <p:nvPr/>
          </p:nvSpPr>
          <p:spPr>
            <a:xfrm>
              <a:off x="5407491" y="4400358"/>
              <a:ext cx="5709" cy="9668"/>
            </a:xfrm>
            <a:custGeom>
              <a:avLst/>
              <a:gdLst/>
              <a:ahLst/>
              <a:cxnLst/>
              <a:rect l="l" t="t" r="r" b="b"/>
              <a:pathLst>
                <a:path w="62" h="105" extrusionOk="0">
                  <a:moveTo>
                    <a:pt x="62" y="105"/>
                  </a:moveTo>
                  <a:cubicBezTo>
                    <a:pt x="43" y="68"/>
                    <a:pt x="18" y="37"/>
                    <a:pt x="0" y="0"/>
                  </a:cubicBezTo>
                  <a:cubicBezTo>
                    <a:pt x="18" y="37"/>
                    <a:pt x="43" y="68"/>
                    <a:pt x="62" y="105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2" name="Google Shape;1752;p26"/>
            <p:cNvSpPr/>
            <p:nvPr/>
          </p:nvSpPr>
          <p:spPr>
            <a:xfrm>
              <a:off x="5593022" y="4367579"/>
              <a:ext cx="645" cy="2302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6" y="0"/>
                  </a:moveTo>
                  <a:cubicBezTo>
                    <a:pt x="6" y="6"/>
                    <a:pt x="6" y="18"/>
                    <a:pt x="0" y="24"/>
                  </a:cubicBezTo>
                  <a:cubicBezTo>
                    <a:pt x="6" y="18"/>
                    <a:pt x="6" y="12"/>
                    <a:pt x="6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3" name="Google Shape;1753;p26"/>
            <p:cNvSpPr/>
            <p:nvPr/>
          </p:nvSpPr>
          <p:spPr>
            <a:xfrm>
              <a:off x="5594680" y="4356253"/>
              <a:ext cx="92" cy="2854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cubicBezTo>
                    <a:pt x="1" y="12"/>
                    <a:pt x="1" y="25"/>
                    <a:pt x="1" y="31"/>
                  </a:cubicBezTo>
                  <a:cubicBezTo>
                    <a:pt x="1" y="25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4" name="Google Shape;1754;p26"/>
            <p:cNvSpPr/>
            <p:nvPr/>
          </p:nvSpPr>
          <p:spPr>
            <a:xfrm>
              <a:off x="5590720" y="4376602"/>
              <a:ext cx="1197" cy="2854"/>
            </a:xfrm>
            <a:custGeom>
              <a:avLst/>
              <a:gdLst/>
              <a:ahLst/>
              <a:cxnLst/>
              <a:rect l="l" t="t" r="r" b="b"/>
              <a:pathLst>
                <a:path w="13" h="31" extrusionOk="0">
                  <a:moveTo>
                    <a:pt x="13" y="0"/>
                  </a:moveTo>
                  <a:cubicBezTo>
                    <a:pt x="7" y="12"/>
                    <a:pt x="7" y="19"/>
                    <a:pt x="1" y="31"/>
                  </a:cubicBezTo>
                  <a:cubicBezTo>
                    <a:pt x="7" y="19"/>
                    <a:pt x="7" y="12"/>
                    <a:pt x="13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5" name="Google Shape;1755;p26"/>
            <p:cNvSpPr/>
            <p:nvPr/>
          </p:nvSpPr>
          <p:spPr>
            <a:xfrm>
              <a:off x="5574884" y="4292814"/>
              <a:ext cx="2394" cy="3499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" y="1"/>
                  </a:moveTo>
                  <a:cubicBezTo>
                    <a:pt x="4" y="7"/>
                    <a:pt x="8" y="13"/>
                    <a:pt x="13" y="19"/>
                  </a:cubicBezTo>
                  <a:lnTo>
                    <a:pt x="13" y="19"/>
                  </a:lnTo>
                  <a:lnTo>
                    <a:pt x="1" y="1"/>
                  </a:lnTo>
                  <a:close/>
                  <a:moveTo>
                    <a:pt x="13" y="19"/>
                  </a:moveTo>
                  <a:lnTo>
                    <a:pt x="25" y="38"/>
                  </a:lnTo>
                  <a:cubicBezTo>
                    <a:pt x="22" y="32"/>
                    <a:pt x="17" y="26"/>
                    <a:pt x="13" y="19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6" name="Google Shape;1756;p26"/>
            <p:cNvSpPr/>
            <p:nvPr/>
          </p:nvSpPr>
          <p:spPr>
            <a:xfrm>
              <a:off x="5580592" y="4300732"/>
              <a:ext cx="2302" cy="4696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19"/>
                    <a:pt x="12" y="32"/>
                    <a:pt x="25" y="50"/>
                  </a:cubicBezTo>
                  <a:cubicBezTo>
                    <a:pt x="18" y="32"/>
                    <a:pt x="6" y="19"/>
                    <a:pt x="0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7" name="Google Shape;1757;p26"/>
            <p:cNvSpPr/>
            <p:nvPr/>
          </p:nvSpPr>
          <p:spPr>
            <a:xfrm>
              <a:off x="5569267" y="4286092"/>
              <a:ext cx="2854" cy="2854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0"/>
                  </a:moveTo>
                  <a:cubicBezTo>
                    <a:pt x="12" y="12"/>
                    <a:pt x="19" y="19"/>
                    <a:pt x="31" y="31"/>
                  </a:cubicBezTo>
                  <a:cubicBezTo>
                    <a:pt x="19" y="19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8" name="Google Shape;1758;p26"/>
            <p:cNvSpPr/>
            <p:nvPr/>
          </p:nvSpPr>
          <p:spPr>
            <a:xfrm>
              <a:off x="5587866" y="4385626"/>
              <a:ext cx="1289" cy="2946"/>
            </a:xfrm>
            <a:custGeom>
              <a:avLst/>
              <a:gdLst/>
              <a:ahLst/>
              <a:cxnLst/>
              <a:rect l="l" t="t" r="r" b="b"/>
              <a:pathLst>
                <a:path w="14" h="32" extrusionOk="0">
                  <a:moveTo>
                    <a:pt x="1" y="31"/>
                  </a:moveTo>
                  <a:cubicBezTo>
                    <a:pt x="7" y="19"/>
                    <a:pt x="7" y="7"/>
                    <a:pt x="13" y="0"/>
                  </a:cubicBezTo>
                  <a:cubicBezTo>
                    <a:pt x="7" y="7"/>
                    <a:pt x="7" y="19"/>
                    <a:pt x="1" y="3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59" name="Google Shape;1759;p26"/>
            <p:cNvSpPr/>
            <p:nvPr/>
          </p:nvSpPr>
          <p:spPr>
            <a:xfrm>
              <a:off x="5396165" y="4365829"/>
              <a:ext cx="2302" cy="10865"/>
            </a:xfrm>
            <a:custGeom>
              <a:avLst/>
              <a:gdLst/>
              <a:ahLst/>
              <a:cxnLst/>
              <a:rect l="l" t="t" r="r" b="b"/>
              <a:pathLst>
                <a:path w="25" h="118" extrusionOk="0">
                  <a:moveTo>
                    <a:pt x="25" y="117"/>
                  </a:moveTo>
                  <a:cubicBezTo>
                    <a:pt x="12" y="74"/>
                    <a:pt x="6" y="37"/>
                    <a:pt x="0" y="0"/>
                  </a:cubicBezTo>
                  <a:cubicBezTo>
                    <a:pt x="6" y="37"/>
                    <a:pt x="12" y="74"/>
                    <a:pt x="25" y="117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0" name="Google Shape;1760;p26"/>
            <p:cNvSpPr/>
            <p:nvPr/>
          </p:nvSpPr>
          <p:spPr>
            <a:xfrm>
              <a:off x="5402887" y="4390137"/>
              <a:ext cx="3499" cy="7458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31"/>
                    <a:pt x="19" y="56"/>
                    <a:pt x="38" y="80"/>
                  </a:cubicBezTo>
                  <a:cubicBezTo>
                    <a:pt x="26" y="56"/>
                    <a:pt x="13" y="31"/>
                    <a:pt x="1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1" name="Google Shape;1761;p26"/>
            <p:cNvSpPr/>
            <p:nvPr/>
          </p:nvSpPr>
          <p:spPr>
            <a:xfrm>
              <a:off x="5594680" y="4347138"/>
              <a:ext cx="92" cy="3499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cubicBezTo>
                    <a:pt x="1" y="13"/>
                    <a:pt x="1" y="25"/>
                    <a:pt x="1" y="38"/>
                  </a:cubicBezTo>
                  <a:cubicBezTo>
                    <a:pt x="1" y="25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2" name="Google Shape;1762;p26"/>
            <p:cNvSpPr/>
            <p:nvPr/>
          </p:nvSpPr>
          <p:spPr>
            <a:xfrm>
              <a:off x="5588419" y="4318318"/>
              <a:ext cx="1842" cy="3499"/>
            </a:xfrm>
            <a:custGeom>
              <a:avLst/>
              <a:gdLst/>
              <a:ahLst/>
              <a:cxnLst/>
              <a:rect l="l" t="t" r="r" b="b"/>
              <a:pathLst>
                <a:path w="20" h="38" extrusionOk="0">
                  <a:moveTo>
                    <a:pt x="1" y="0"/>
                  </a:moveTo>
                  <a:cubicBezTo>
                    <a:pt x="7" y="13"/>
                    <a:pt x="13" y="25"/>
                    <a:pt x="19" y="37"/>
                  </a:cubicBezTo>
                  <a:cubicBezTo>
                    <a:pt x="13" y="25"/>
                    <a:pt x="7" y="13"/>
                    <a:pt x="1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3" name="Google Shape;1763;p26"/>
            <p:cNvSpPr/>
            <p:nvPr/>
          </p:nvSpPr>
          <p:spPr>
            <a:xfrm>
              <a:off x="5440269" y="4435991"/>
              <a:ext cx="10220" cy="5709"/>
            </a:xfrm>
            <a:custGeom>
              <a:avLst/>
              <a:gdLst/>
              <a:ahLst/>
              <a:cxnLst/>
              <a:rect l="l" t="t" r="r" b="b"/>
              <a:pathLst>
                <a:path w="111" h="62" extrusionOk="0">
                  <a:moveTo>
                    <a:pt x="111" y="62"/>
                  </a:moveTo>
                  <a:cubicBezTo>
                    <a:pt x="74" y="43"/>
                    <a:pt x="37" y="25"/>
                    <a:pt x="0" y="0"/>
                  </a:cubicBezTo>
                  <a:cubicBezTo>
                    <a:pt x="37" y="25"/>
                    <a:pt x="74" y="43"/>
                    <a:pt x="111" y="62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4" name="Google Shape;1764;p26"/>
            <p:cNvSpPr/>
            <p:nvPr/>
          </p:nvSpPr>
          <p:spPr>
            <a:xfrm>
              <a:off x="5591273" y="4327342"/>
              <a:ext cx="1197" cy="2946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1" y="1"/>
                  </a:moveTo>
                  <a:cubicBezTo>
                    <a:pt x="7" y="13"/>
                    <a:pt x="7" y="19"/>
                    <a:pt x="13" y="31"/>
                  </a:cubicBezTo>
                  <a:cubicBezTo>
                    <a:pt x="7" y="19"/>
                    <a:pt x="7" y="13"/>
                    <a:pt x="1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5" name="Google Shape;1765;p26"/>
            <p:cNvSpPr/>
            <p:nvPr/>
          </p:nvSpPr>
          <p:spPr>
            <a:xfrm>
              <a:off x="5585656" y="4310400"/>
              <a:ext cx="1197" cy="3499"/>
            </a:xfrm>
            <a:custGeom>
              <a:avLst/>
              <a:gdLst/>
              <a:ahLst/>
              <a:cxnLst/>
              <a:rect l="l" t="t" r="r" b="b"/>
              <a:pathLst>
                <a:path w="13" h="38" extrusionOk="0">
                  <a:moveTo>
                    <a:pt x="0" y="0"/>
                  </a:moveTo>
                  <a:lnTo>
                    <a:pt x="13" y="37"/>
                  </a:ln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6" name="Google Shape;1766;p26"/>
            <p:cNvSpPr/>
            <p:nvPr/>
          </p:nvSpPr>
          <p:spPr>
            <a:xfrm>
              <a:off x="5431246" y="4429177"/>
              <a:ext cx="6261" cy="4604"/>
            </a:xfrm>
            <a:custGeom>
              <a:avLst/>
              <a:gdLst/>
              <a:ahLst/>
              <a:cxnLst/>
              <a:rect l="l" t="t" r="r" b="b"/>
              <a:pathLst>
                <a:path w="68" h="50" extrusionOk="0">
                  <a:moveTo>
                    <a:pt x="68" y="50"/>
                  </a:moveTo>
                  <a:cubicBezTo>
                    <a:pt x="43" y="37"/>
                    <a:pt x="25" y="19"/>
                    <a:pt x="0" y="1"/>
                  </a:cubicBezTo>
                  <a:cubicBezTo>
                    <a:pt x="25" y="19"/>
                    <a:pt x="43" y="37"/>
                    <a:pt x="68" y="5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7" name="Google Shape;1767;p26"/>
            <p:cNvSpPr/>
            <p:nvPr/>
          </p:nvSpPr>
          <p:spPr>
            <a:xfrm>
              <a:off x="5413107" y="4409933"/>
              <a:ext cx="7458" cy="8563"/>
            </a:xfrm>
            <a:custGeom>
              <a:avLst/>
              <a:gdLst/>
              <a:ahLst/>
              <a:cxnLst/>
              <a:rect l="l" t="t" r="r" b="b"/>
              <a:pathLst>
                <a:path w="81" h="93" extrusionOk="0">
                  <a:moveTo>
                    <a:pt x="80" y="93"/>
                  </a:moveTo>
                  <a:cubicBezTo>
                    <a:pt x="50" y="62"/>
                    <a:pt x="25" y="31"/>
                    <a:pt x="1" y="1"/>
                  </a:cubicBezTo>
                  <a:cubicBezTo>
                    <a:pt x="25" y="31"/>
                    <a:pt x="50" y="62"/>
                    <a:pt x="80" y="93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8" name="Google Shape;1768;p26"/>
            <p:cNvSpPr/>
            <p:nvPr/>
          </p:nvSpPr>
          <p:spPr>
            <a:xfrm>
              <a:off x="5422683" y="4421259"/>
              <a:ext cx="5801" cy="5156"/>
            </a:xfrm>
            <a:custGeom>
              <a:avLst/>
              <a:gdLst/>
              <a:ahLst/>
              <a:cxnLst/>
              <a:rect l="l" t="t" r="r" b="b"/>
              <a:pathLst>
                <a:path w="63" h="56" extrusionOk="0">
                  <a:moveTo>
                    <a:pt x="62" y="56"/>
                  </a:moveTo>
                  <a:cubicBezTo>
                    <a:pt x="38" y="37"/>
                    <a:pt x="19" y="19"/>
                    <a:pt x="1" y="1"/>
                  </a:cubicBezTo>
                  <a:cubicBezTo>
                    <a:pt x="19" y="19"/>
                    <a:pt x="38" y="37"/>
                    <a:pt x="62" y="56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69" name="Google Shape;1769;p26"/>
            <p:cNvSpPr/>
            <p:nvPr/>
          </p:nvSpPr>
          <p:spPr>
            <a:xfrm>
              <a:off x="5393311" y="4252577"/>
              <a:ext cx="188478" cy="168958"/>
            </a:xfrm>
            <a:custGeom>
              <a:avLst/>
              <a:gdLst/>
              <a:ahLst/>
              <a:cxnLst/>
              <a:rect l="l" t="t" r="r" b="b"/>
              <a:pathLst>
                <a:path w="2047" h="1835" extrusionOk="0">
                  <a:moveTo>
                    <a:pt x="1109" y="1"/>
                  </a:moveTo>
                  <a:cubicBezTo>
                    <a:pt x="709" y="1"/>
                    <a:pt x="324" y="223"/>
                    <a:pt x="136" y="604"/>
                  </a:cubicBezTo>
                  <a:cubicBezTo>
                    <a:pt x="31" y="807"/>
                    <a:pt x="0" y="1022"/>
                    <a:pt x="31" y="1224"/>
                  </a:cubicBezTo>
                  <a:cubicBezTo>
                    <a:pt x="123" y="1439"/>
                    <a:pt x="289" y="1617"/>
                    <a:pt x="510" y="1728"/>
                  </a:cubicBezTo>
                  <a:cubicBezTo>
                    <a:pt x="659" y="1800"/>
                    <a:pt x="815" y="1835"/>
                    <a:pt x="969" y="1835"/>
                  </a:cubicBezTo>
                  <a:cubicBezTo>
                    <a:pt x="1352" y="1835"/>
                    <a:pt x="1719" y="1623"/>
                    <a:pt x="1899" y="1255"/>
                  </a:cubicBezTo>
                  <a:cubicBezTo>
                    <a:pt x="2046" y="960"/>
                    <a:pt x="2034" y="628"/>
                    <a:pt x="1905" y="352"/>
                  </a:cubicBezTo>
                  <a:cubicBezTo>
                    <a:pt x="1813" y="260"/>
                    <a:pt x="1708" y="174"/>
                    <a:pt x="1586" y="112"/>
                  </a:cubicBezTo>
                  <a:cubicBezTo>
                    <a:pt x="1432" y="37"/>
                    <a:pt x="1269" y="1"/>
                    <a:pt x="1109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0" name="Google Shape;1770;p26"/>
            <p:cNvSpPr/>
            <p:nvPr/>
          </p:nvSpPr>
          <p:spPr>
            <a:xfrm>
              <a:off x="5396165" y="4284895"/>
              <a:ext cx="198606" cy="167208"/>
            </a:xfrm>
            <a:custGeom>
              <a:avLst/>
              <a:gdLst/>
              <a:ahLst/>
              <a:cxnLst/>
              <a:rect l="l" t="t" r="r" b="b"/>
              <a:pathLst>
                <a:path w="2157" h="1816" extrusionOk="0">
                  <a:moveTo>
                    <a:pt x="1868" y="1"/>
                  </a:moveTo>
                  <a:cubicBezTo>
                    <a:pt x="1871" y="4"/>
                    <a:pt x="1872" y="6"/>
                    <a:pt x="1874" y="7"/>
                  </a:cubicBezTo>
                  <a:cubicBezTo>
                    <a:pt x="1874" y="1"/>
                    <a:pt x="1868" y="1"/>
                    <a:pt x="1868" y="1"/>
                  </a:cubicBezTo>
                  <a:close/>
                  <a:moveTo>
                    <a:pt x="1874" y="7"/>
                  </a:moveTo>
                  <a:lnTo>
                    <a:pt x="1874" y="7"/>
                  </a:lnTo>
                  <a:cubicBezTo>
                    <a:pt x="2003" y="284"/>
                    <a:pt x="2009" y="609"/>
                    <a:pt x="1868" y="910"/>
                  </a:cubicBezTo>
                  <a:cubicBezTo>
                    <a:pt x="1684" y="1273"/>
                    <a:pt x="1316" y="1484"/>
                    <a:pt x="936" y="1484"/>
                  </a:cubicBezTo>
                  <a:cubicBezTo>
                    <a:pt x="782" y="1484"/>
                    <a:pt x="626" y="1450"/>
                    <a:pt x="479" y="1377"/>
                  </a:cubicBezTo>
                  <a:cubicBezTo>
                    <a:pt x="258" y="1266"/>
                    <a:pt x="92" y="1088"/>
                    <a:pt x="0" y="879"/>
                  </a:cubicBezTo>
                  <a:lnTo>
                    <a:pt x="0" y="879"/>
                  </a:lnTo>
                  <a:cubicBezTo>
                    <a:pt x="0" y="916"/>
                    <a:pt x="12" y="953"/>
                    <a:pt x="19" y="996"/>
                  </a:cubicBezTo>
                  <a:cubicBezTo>
                    <a:pt x="25" y="1008"/>
                    <a:pt x="25" y="1015"/>
                    <a:pt x="31" y="1027"/>
                  </a:cubicBezTo>
                  <a:cubicBezTo>
                    <a:pt x="37" y="1058"/>
                    <a:pt x="49" y="1082"/>
                    <a:pt x="55" y="1107"/>
                  </a:cubicBezTo>
                  <a:cubicBezTo>
                    <a:pt x="62" y="1119"/>
                    <a:pt x="68" y="1137"/>
                    <a:pt x="74" y="1150"/>
                  </a:cubicBezTo>
                  <a:cubicBezTo>
                    <a:pt x="80" y="1174"/>
                    <a:pt x="92" y="1199"/>
                    <a:pt x="105" y="1223"/>
                  </a:cubicBezTo>
                  <a:cubicBezTo>
                    <a:pt x="111" y="1236"/>
                    <a:pt x="117" y="1248"/>
                    <a:pt x="123" y="1254"/>
                  </a:cubicBezTo>
                  <a:cubicBezTo>
                    <a:pt x="141" y="1291"/>
                    <a:pt x="160" y="1322"/>
                    <a:pt x="185" y="1359"/>
                  </a:cubicBezTo>
                  <a:cubicBezTo>
                    <a:pt x="209" y="1389"/>
                    <a:pt x="234" y="1420"/>
                    <a:pt x="264" y="1451"/>
                  </a:cubicBezTo>
                  <a:cubicBezTo>
                    <a:pt x="271" y="1463"/>
                    <a:pt x="277" y="1469"/>
                    <a:pt x="289" y="1482"/>
                  </a:cubicBezTo>
                  <a:cubicBezTo>
                    <a:pt x="307" y="1500"/>
                    <a:pt x="326" y="1518"/>
                    <a:pt x="350" y="1537"/>
                  </a:cubicBezTo>
                  <a:lnTo>
                    <a:pt x="381" y="1568"/>
                  </a:lnTo>
                  <a:cubicBezTo>
                    <a:pt x="406" y="1586"/>
                    <a:pt x="424" y="1604"/>
                    <a:pt x="449" y="1617"/>
                  </a:cubicBezTo>
                  <a:cubicBezTo>
                    <a:pt x="461" y="1629"/>
                    <a:pt x="473" y="1635"/>
                    <a:pt x="486" y="1641"/>
                  </a:cubicBezTo>
                  <a:cubicBezTo>
                    <a:pt x="516" y="1666"/>
                    <a:pt x="553" y="1684"/>
                    <a:pt x="590" y="1703"/>
                  </a:cubicBezTo>
                  <a:cubicBezTo>
                    <a:pt x="746" y="1779"/>
                    <a:pt x="912" y="1815"/>
                    <a:pt x="1074" y="1815"/>
                  </a:cubicBezTo>
                  <a:cubicBezTo>
                    <a:pt x="1475" y="1815"/>
                    <a:pt x="1858" y="1596"/>
                    <a:pt x="2046" y="1211"/>
                  </a:cubicBezTo>
                  <a:cubicBezTo>
                    <a:pt x="2058" y="1180"/>
                    <a:pt x="2071" y="1150"/>
                    <a:pt x="2083" y="1119"/>
                  </a:cubicBezTo>
                  <a:cubicBezTo>
                    <a:pt x="2089" y="1113"/>
                    <a:pt x="2089" y="1101"/>
                    <a:pt x="2095" y="1094"/>
                  </a:cubicBezTo>
                  <a:cubicBezTo>
                    <a:pt x="2101" y="1070"/>
                    <a:pt x="2107" y="1051"/>
                    <a:pt x="2114" y="1027"/>
                  </a:cubicBezTo>
                  <a:cubicBezTo>
                    <a:pt x="2120" y="1015"/>
                    <a:pt x="2120" y="1008"/>
                    <a:pt x="2126" y="996"/>
                  </a:cubicBezTo>
                  <a:cubicBezTo>
                    <a:pt x="2132" y="972"/>
                    <a:pt x="2138" y="947"/>
                    <a:pt x="2138" y="922"/>
                  </a:cubicBezTo>
                  <a:cubicBezTo>
                    <a:pt x="2144" y="910"/>
                    <a:pt x="2144" y="904"/>
                    <a:pt x="2144" y="898"/>
                  </a:cubicBezTo>
                  <a:cubicBezTo>
                    <a:pt x="2150" y="867"/>
                    <a:pt x="2150" y="836"/>
                    <a:pt x="2157" y="806"/>
                  </a:cubicBezTo>
                  <a:cubicBezTo>
                    <a:pt x="2157" y="800"/>
                    <a:pt x="2157" y="787"/>
                    <a:pt x="2157" y="775"/>
                  </a:cubicBezTo>
                  <a:cubicBezTo>
                    <a:pt x="2157" y="757"/>
                    <a:pt x="2157" y="732"/>
                    <a:pt x="2157" y="714"/>
                  </a:cubicBezTo>
                  <a:cubicBezTo>
                    <a:pt x="2157" y="701"/>
                    <a:pt x="2157" y="689"/>
                    <a:pt x="2157" y="677"/>
                  </a:cubicBezTo>
                  <a:cubicBezTo>
                    <a:pt x="2157" y="652"/>
                    <a:pt x="2150" y="634"/>
                    <a:pt x="2150" y="609"/>
                  </a:cubicBezTo>
                  <a:cubicBezTo>
                    <a:pt x="2150" y="603"/>
                    <a:pt x="2144" y="591"/>
                    <a:pt x="2144" y="578"/>
                  </a:cubicBezTo>
                  <a:cubicBezTo>
                    <a:pt x="2138" y="548"/>
                    <a:pt x="2138" y="523"/>
                    <a:pt x="2132" y="492"/>
                  </a:cubicBezTo>
                  <a:cubicBezTo>
                    <a:pt x="2126" y="480"/>
                    <a:pt x="2126" y="474"/>
                    <a:pt x="2120" y="462"/>
                  </a:cubicBezTo>
                  <a:cubicBezTo>
                    <a:pt x="2114" y="443"/>
                    <a:pt x="2114" y="425"/>
                    <a:pt x="2101" y="406"/>
                  </a:cubicBezTo>
                  <a:cubicBezTo>
                    <a:pt x="2101" y="394"/>
                    <a:pt x="2095" y="376"/>
                    <a:pt x="2089" y="370"/>
                  </a:cubicBezTo>
                  <a:cubicBezTo>
                    <a:pt x="2083" y="351"/>
                    <a:pt x="2077" y="333"/>
                    <a:pt x="2071" y="314"/>
                  </a:cubicBezTo>
                  <a:cubicBezTo>
                    <a:pt x="2064" y="302"/>
                    <a:pt x="2058" y="290"/>
                    <a:pt x="2052" y="277"/>
                  </a:cubicBezTo>
                  <a:cubicBezTo>
                    <a:pt x="2046" y="259"/>
                    <a:pt x="2034" y="241"/>
                    <a:pt x="2028" y="222"/>
                  </a:cubicBezTo>
                  <a:cubicBezTo>
                    <a:pt x="2015" y="204"/>
                    <a:pt x="2009" y="191"/>
                    <a:pt x="2003" y="173"/>
                  </a:cubicBezTo>
                  <a:cubicBezTo>
                    <a:pt x="1991" y="155"/>
                    <a:pt x="1978" y="136"/>
                    <a:pt x="1966" y="124"/>
                  </a:cubicBezTo>
                  <a:cubicBezTo>
                    <a:pt x="1960" y="112"/>
                    <a:pt x="1948" y="99"/>
                    <a:pt x="1942" y="87"/>
                  </a:cubicBezTo>
                  <a:cubicBezTo>
                    <a:pt x="1929" y="75"/>
                    <a:pt x="1917" y="56"/>
                    <a:pt x="1911" y="44"/>
                  </a:cubicBezTo>
                  <a:cubicBezTo>
                    <a:pt x="1899" y="32"/>
                    <a:pt x="1892" y="25"/>
                    <a:pt x="1880" y="13"/>
                  </a:cubicBezTo>
                  <a:cubicBezTo>
                    <a:pt x="1877" y="10"/>
                    <a:pt x="1876" y="9"/>
                    <a:pt x="1874" y="7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1" name="Google Shape;1771;p26"/>
            <p:cNvSpPr/>
            <p:nvPr/>
          </p:nvSpPr>
          <p:spPr>
            <a:xfrm>
              <a:off x="5664289" y="3912910"/>
              <a:ext cx="143177" cy="59296"/>
            </a:xfrm>
            <a:custGeom>
              <a:avLst/>
              <a:gdLst/>
              <a:ahLst/>
              <a:cxnLst/>
              <a:rect l="l" t="t" r="r" b="b"/>
              <a:pathLst>
                <a:path w="1555" h="644" extrusionOk="0">
                  <a:moveTo>
                    <a:pt x="855" y="0"/>
                  </a:moveTo>
                  <a:cubicBezTo>
                    <a:pt x="539" y="0"/>
                    <a:pt x="215" y="151"/>
                    <a:pt x="0" y="379"/>
                  </a:cubicBezTo>
                  <a:cubicBezTo>
                    <a:pt x="80" y="465"/>
                    <a:pt x="197" y="558"/>
                    <a:pt x="277" y="644"/>
                  </a:cubicBezTo>
                  <a:cubicBezTo>
                    <a:pt x="418" y="429"/>
                    <a:pt x="676" y="306"/>
                    <a:pt x="934" y="293"/>
                  </a:cubicBezTo>
                  <a:cubicBezTo>
                    <a:pt x="947" y="293"/>
                    <a:pt x="960" y="293"/>
                    <a:pt x="972" y="293"/>
                  </a:cubicBezTo>
                  <a:cubicBezTo>
                    <a:pt x="1138" y="293"/>
                    <a:pt x="1302" y="329"/>
                    <a:pt x="1456" y="398"/>
                  </a:cubicBezTo>
                  <a:cubicBezTo>
                    <a:pt x="1469" y="386"/>
                    <a:pt x="1475" y="373"/>
                    <a:pt x="1481" y="361"/>
                  </a:cubicBezTo>
                  <a:cubicBezTo>
                    <a:pt x="1505" y="324"/>
                    <a:pt x="1530" y="293"/>
                    <a:pt x="1555" y="263"/>
                  </a:cubicBezTo>
                  <a:cubicBezTo>
                    <a:pt x="1426" y="170"/>
                    <a:pt x="1297" y="97"/>
                    <a:pt x="1149" y="48"/>
                  </a:cubicBezTo>
                  <a:cubicBezTo>
                    <a:pt x="1055" y="15"/>
                    <a:pt x="955" y="0"/>
                    <a:pt x="855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2" name="Google Shape;1772;p26"/>
            <p:cNvSpPr/>
            <p:nvPr/>
          </p:nvSpPr>
          <p:spPr>
            <a:xfrm>
              <a:off x="5844756" y="3830871"/>
              <a:ext cx="337179" cy="314436"/>
            </a:xfrm>
            <a:custGeom>
              <a:avLst/>
              <a:gdLst/>
              <a:ahLst/>
              <a:cxnLst/>
              <a:rect l="l" t="t" r="r" b="b"/>
              <a:pathLst>
                <a:path w="3662" h="3415" extrusionOk="0">
                  <a:moveTo>
                    <a:pt x="1083" y="0"/>
                  </a:moveTo>
                  <a:cubicBezTo>
                    <a:pt x="683" y="0"/>
                    <a:pt x="355" y="219"/>
                    <a:pt x="135" y="552"/>
                  </a:cubicBezTo>
                  <a:cubicBezTo>
                    <a:pt x="74" y="638"/>
                    <a:pt x="31" y="724"/>
                    <a:pt x="0" y="810"/>
                  </a:cubicBezTo>
                  <a:cubicBezTo>
                    <a:pt x="143" y="740"/>
                    <a:pt x="298" y="701"/>
                    <a:pt x="460" y="701"/>
                  </a:cubicBezTo>
                  <a:cubicBezTo>
                    <a:pt x="683" y="701"/>
                    <a:pt x="920" y="773"/>
                    <a:pt x="1161" y="932"/>
                  </a:cubicBezTo>
                  <a:cubicBezTo>
                    <a:pt x="1708" y="1295"/>
                    <a:pt x="2992" y="2769"/>
                    <a:pt x="3139" y="3414"/>
                  </a:cubicBezTo>
                  <a:cubicBezTo>
                    <a:pt x="3244" y="3384"/>
                    <a:pt x="3330" y="3328"/>
                    <a:pt x="3391" y="3230"/>
                  </a:cubicBezTo>
                  <a:cubicBezTo>
                    <a:pt x="3662" y="2825"/>
                    <a:pt x="2543" y="705"/>
                    <a:pt x="1905" y="281"/>
                  </a:cubicBezTo>
                  <a:cubicBezTo>
                    <a:pt x="1609" y="85"/>
                    <a:pt x="1332" y="0"/>
                    <a:pt x="10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3" name="Google Shape;1773;p26"/>
            <p:cNvSpPr/>
            <p:nvPr/>
          </p:nvSpPr>
          <p:spPr>
            <a:xfrm>
              <a:off x="5736107" y="3998725"/>
              <a:ext cx="383584" cy="216284"/>
            </a:xfrm>
            <a:custGeom>
              <a:avLst/>
              <a:gdLst/>
              <a:ahLst/>
              <a:cxnLst/>
              <a:rect l="l" t="t" r="r" b="b"/>
              <a:pathLst>
                <a:path w="4166" h="2349" extrusionOk="0">
                  <a:moveTo>
                    <a:pt x="486" y="0"/>
                  </a:moveTo>
                  <a:lnTo>
                    <a:pt x="486" y="0"/>
                  </a:lnTo>
                  <a:cubicBezTo>
                    <a:pt x="443" y="49"/>
                    <a:pt x="400" y="105"/>
                    <a:pt x="357" y="166"/>
                  </a:cubicBezTo>
                  <a:cubicBezTo>
                    <a:pt x="0" y="701"/>
                    <a:pt x="25" y="1389"/>
                    <a:pt x="799" y="1899"/>
                  </a:cubicBezTo>
                  <a:cubicBezTo>
                    <a:pt x="1197" y="2166"/>
                    <a:pt x="2271" y="2348"/>
                    <a:pt x="3090" y="2348"/>
                  </a:cubicBezTo>
                  <a:cubicBezTo>
                    <a:pt x="3587" y="2348"/>
                    <a:pt x="3990" y="2281"/>
                    <a:pt x="4092" y="2126"/>
                  </a:cubicBezTo>
                  <a:cubicBezTo>
                    <a:pt x="4141" y="2052"/>
                    <a:pt x="4166" y="1972"/>
                    <a:pt x="4166" y="1886"/>
                  </a:cubicBezTo>
                  <a:lnTo>
                    <a:pt x="4166" y="1886"/>
                  </a:lnTo>
                  <a:cubicBezTo>
                    <a:pt x="4118" y="1898"/>
                    <a:pt x="4060" y="1905"/>
                    <a:pt x="3994" y="1905"/>
                  </a:cubicBezTo>
                  <a:cubicBezTo>
                    <a:pt x="3957" y="1905"/>
                    <a:pt x="3918" y="1903"/>
                    <a:pt x="3877" y="1899"/>
                  </a:cubicBezTo>
                  <a:lnTo>
                    <a:pt x="3865" y="1899"/>
                  </a:lnTo>
                  <a:cubicBezTo>
                    <a:pt x="3840" y="1899"/>
                    <a:pt x="3816" y="1899"/>
                    <a:pt x="3791" y="1892"/>
                  </a:cubicBezTo>
                  <a:lnTo>
                    <a:pt x="3754" y="1892"/>
                  </a:lnTo>
                  <a:cubicBezTo>
                    <a:pt x="3736" y="1892"/>
                    <a:pt x="3711" y="1886"/>
                    <a:pt x="3693" y="1886"/>
                  </a:cubicBezTo>
                  <a:cubicBezTo>
                    <a:pt x="3680" y="1880"/>
                    <a:pt x="3668" y="1880"/>
                    <a:pt x="3656" y="1880"/>
                  </a:cubicBezTo>
                  <a:cubicBezTo>
                    <a:pt x="3631" y="1880"/>
                    <a:pt x="3607" y="1874"/>
                    <a:pt x="3582" y="1868"/>
                  </a:cubicBezTo>
                  <a:lnTo>
                    <a:pt x="3558" y="1868"/>
                  </a:lnTo>
                  <a:cubicBezTo>
                    <a:pt x="3521" y="1862"/>
                    <a:pt x="3490" y="1856"/>
                    <a:pt x="3453" y="1849"/>
                  </a:cubicBezTo>
                  <a:cubicBezTo>
                    <a:pt x="3441" y="1849"/>
                    <a:pt x="3435" y="1843"/>
                    <a:pt x="3422" y="1843"/>
                  </a:cubicBezTo>
                  <a:cubicBezTo>
                    <a:pt x="3398" y="1837"/>
                    <a:pt x="3367" y="1831"/>
                    <a:pt x="3343" y="1831"/>
                  </a:cubicBezTo>
                  <a:cubicBezTo>
                    <a:pt x="3330" y="1825"/>
                    <a:pt x="3318" y="1825"/>
                    <a:pt x="3306" y="1819"/>
                  </a:cubicBezTo>
                  <a:cubicBezTo>
                    <a:pt x="3275" y="1813"/>
                    <a:pt x="3250" y="1813"/>
                    <a:pt x="3226" y="1806"/>
                  </a:cubicBezTo>
                  <a:cubicBezTo>
                    <a:pt x="3214" y="1800"/>
                    <a:pt x="3201" y="1800"/>
                    <a:pt x="3189" y="1794"/>
                  </a:cubicBezTo>
                  <a:cubicBezTo>
                    <a:pt x="3152" y="1788"/>
                    <a:pt x="3115" y="1782"/>
                    <a:pt x="3078" y="1776"/>
                  </a:cubicBezTo>
                  <a:cubicBezTo>
                    <a:pt x="3072" y="1770"/>
                    <a:pt x="3072" y="1770"/>
                    <a:pt x="3072" y="1770"/>
                  </a:cubicBezTo>
                  <a:cubicBezTo>
                    <a:pt x="3029" y="1763"/>
                    <a:pt x="2992" y="1751"/>
                    <a:pt x="2949" y="1745"/>
                  </a:cubicBezTo>
                  <a:cubicBezTo>
                    <a:pt x="2937" y="1739"/>
                    <a:pt x="2925" y="1739"/>
                    <a:pt x="2912" y="1733"/>
                  </a:cubicBezTo>
                  <a:cubicBezTo>
                    <a:pt x="2882" y="1727"/>
                    <a:pt x="2857" y="1720"/>
                    <a:pt x="2826" y="1714"/>
                  </a:cubicBezTo>
                  <a:cubicBezTo>
                    <a:pt x="2814" y="1708"/>
                    <a:pt x="2802" y="1708"/>
                    <a:pt x="2790" y="1702"/>
                  </a:cubicBezTo>
                  <a:cubicBezTo>
                    <a:pt x="2759" y="1696"/>
                    <a:pt x="2728" y="1690"/>
                    <a:pt x="2697" y="1677"/>
                  </a:cubicBezTo>
                  <a:cubicBezTo>
                    <a:pt x="2685" y="1677"/>
                    <a:pt x="2673" y="1671"/>
                    <a:pt x="2661" y="1671"/>
                  </a:cubicBezTo>
                  <a:cubicBezTo>
                    <a:pt x="2624" y="1659"/>
                    <a:pt x="2581" y="1647"/>
                    <a:pt x="2544" y="1634"/>
                  </a:cubicBezTo>
                  <a:cubicBezTo>
                    <a:pt x="2532" y="1634"/>
                    <a:pt x="2525" y="1628"/>
                    <a:pt x="2513" y="1628"/>
                  </a:cubicBezTo>
                  <a:cubicBezTo>
                    <a:pt x="2482" y="1616"/>
                    <a:pt x="2452" y="1610"/>
                    <a:pt x="2421" y="1598"/>
                  </a:cubicBezTo>
                  <a:cubicBezTo>
                    <a:pt x="2403" y="1598"/>
                    <a:pt x="2390" y="1591"/>
                    <a:pt x="2378" y="1585"/>
                  </a:cubicBezTo>
                  <a:cubicBezTo>
                    <a:pt x="2347" y="1579"/>
                    <a:pt x="2323" y="1573"/>
                    <a:pt x="2292" y="1561"/>
                  </a:cubicBezTo>
                  <a:cubicBezTo>
                    <a:pt x="2280" y="1561"/>
                    <a:pt x="2267" y="1555"/>
                    <a:pt x="2255" y="1548"/>
                  </a:cubicBezTo>
                  <a:cubicBezTo>
                    <a:pt x="2218" y="1542"/>
                    <a:pt x="2188" y="1530"/>
                    <a:pt x="2157" y="1518"/>
                  </a:cubicBezTo>
                  <a:cubicBezTo>
                    <a:pt x="2151" y="1518"/>
                    <a:pt x="2145" y="1518"/>
                    <a:pt x="2132" y="1512"/>
                  </a:cubicBezTo>
                  <a:cubicBezTo>
                    <a:pt x="2095" y="1499"/>
                    <a:pt x="2059" y="1487"/>
                    <a:pt x="2022" y="1475"/>
                  </a:cubicBezTo>
                  <a:cubicBezTo>
                    <a:pt x="2009" y="1469"/>
                    <a:pt x="1997" y="1469"/>
                    <a:pt x="1985" y="1462"/>
                  </a:cubicBezTo>
                  <a:cubicBezTo>
                    <a:pt x="1960" y="1456"/>
                    <a:pt x="1930" y="1444"/>
                    <a:pt x="1905" y="1432"/>
                  </a:cubicBezTo>
                  <a:cubicBezTo>
                    <a:pt x="1893" y="1432"/>
                    <a:pt x="1880" y="1426"/>
                    <a:pt x="1868" y="1419"/>
                  </a:cubicBezTo>
                  <a:cubicBezTo>
                    <a:pt x="1844" y="1413"/>
                    <a:pt x="1813" y="1401"/>
                    <a:pt x="1788" y="1395"/>
                  </a:cubicBezTo>
                  <a:cubicBezTo>
                    <a:pt x="1776" y="1389"/>
                    <a:pt x="1770" y="1383"/>
                    <a:pt x="1758" y="1383"/>
                  </a:cubicBezTo>
                  <a:cubicBezTo>
                    <a:pt x="1721" y="1370"/>
                    <a:pt x="1684" y="1358"/>
                    <a:pt x="1653" y="1346"/>
                  </a:cubicBezTo>
                  <a:cubicBezTo>
                    <a:pt x="1647" y="1340"/>
                    <a:pt x="1647" y="1340"/>
                    <a:pt x="1641" y="1340"/>
                  </a:cubicBezTo>
                  <a:cubicBezTo>
                    <a:pt x="1610" y="1327"/>
                    <a:pt x="1579" y="1315"/>
                    <a:pt x="1555" y="1303"/>
                  </a:cubicBezTo>
                  <a:cubicBezTo>
                    <a:pt x="1542" y="1303"/>
                    <a:pt x="1530" y="1297"/>
                    <a:pt x="1524" y="1290"/>
                  </a:cubicBezTo>
                  <a:lnTo>
                    <a:pt x="1456" y="1266"/>
                  </a:lnTo>
                  <a:cubicBezTo>
                    <a:pt x="1444" y="1260"/>
                    <a:pt x="1438" y="1254"/>
                    <a:pt x="1426" y="1254"/>
                  </a:cubicBezTo>
                  <a:cubicBezTo>
                    <a:pt x="1401" y="1241"/>
                    <a:pt x="1377" y="1229"/>
                    <a:pt x="1358" y="1223"/>
                  </a:cubicBezTo>
                  <a:cubicBezTo>
                    <a:pt x="1352" y="1217"/>
                    <a:pt x="1346" y="1217"/>
                    <a:pt x="1340" y="1211"/>
                  </a:cubicBezTo>
                  <a:cubicBezTo>
                    <a:pt x="1309" y="1198"/>
                    <a:pt x="1284" y="1186"/>
                    <a:pt x="1260" y="1174"/>
                  </a:cubicBezTo>
                  <a:lnTo>
                    <a:pt x="1241" y="1168"/>
                  </a:lnTo>
                  <a:cubicBezTo>
                    <a:pt x="1223" y="1155"/>
                    <a:pt x="1205" y="1149"/>
                    <a:pt x="1186" y="1137"/>
                  </a:cubicBezTo>
                  <a:cubicBezTo>
                    <a:pt x="1180" y="1137"/>
                    <a:pt x="1168" y="1131"/>
                    <a:pt x="1162" y="1125"/>
                  </a:cubicBezTo>
                  <a:cubicBezTo>
                    <a:pt x="1149" y="1118"/>
                    <a:pt x="1131" y="1112"/>
                    <a:pt x="1119" y="1100"/>
                  </a:cubicBezTo>
                  <a:cubicBezTo>
                    <a:pt x="1112" y="1100"/>
                    <a:pt x="1106" y="1094"/>
                    <a:pt x="1100" y="1094"/>
                  </a:cubicBezTo>
                  <a:cubicBezTo>
                    <a:pt x="1082" y="1082"/>
                    <a:pt x="1063" y="1069"/>
                    <a:pt x="1045" y="1057"/>
                  </a:cubicBezTo>
                  <a:cubicBezTo>
                    <a:pt x="615" y="774"/>
                    <a:pt x="449" y="387"/>
                    <a:pt x="48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4" name="Google Shape;1774;p26"/>
            <p:cNvSpPr/>
            <p:nvPr/>
          </p:nvSpPr>
          <p:spPr>
            <a:xfrm>
              <a:off x="5800560" y="3935929"/>
              <a:ext cx="7458" cy="9668"/>
            </a:xfrm>
            <a:custGeom>
              <a:avLst/>
              <a:gdLst/>
              <a:ahLst/>
              <a:cxnLst/>
              <a:rect l="l" t="t" r="r" b="b"/>
              <a:pathLst>
                <a:path w="81" h="105" extrusionOk="0">
                  <a:moveTo>
                    <a:pt x="81" y="0"/>
                  </a:moveTo>
                  <a:cubicBezTo>
                    <a:pt x="81" y="0"/>
                    <a:pt x="75" y="6"/>
                    <a:pt x="75" y="6"/>
                  </a:cubicBezTo>
                  <a:cubicBezTo>
                    <a:pt x="67" y="16"/>
                    <a:pt x="60" y="26"/>
                    <a:pt x="52" y="36"/>
                  </a:cubicBezTo>
                  <a:lnTo>
                    <a:pt x="52" y="36"/>
                  </a:lnTo>
                  <a:cubicBezTo>
                    <a:pt x="62" y="24"/>
                    <a:pt x="72" y="12"/>
                    <a:pt x="81" y="0"/>
                  </a:cubicBezTo>
                  <a:close/>
                  <a:moveTo>
                    <a:pt x="52" y="36"/>
                  </a:moveTo>
                  <a:cubicBezTo>
                    <a:pt x="35" y="58"/>
                    <a:pt x="16" y="81"/>
                    <a:pt x="1" y="105"/>
                  </a:cubicBezTo>
                  <a:cubicBezTo>
                    <a:pt x="18" y="83"/>
                    <a:pt x="35" y="59"/>
                    <a:pt x="52" y="3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5" name="Google Shape;1775;p26"/>
            <p:cNvSpPr/>
            <p:nvPr/>
          </p:nvSpPr>
          <p:spPr>
            <a:xfrm>
              <a:off x="5783618" y="3895416"/>
              <a:ext cx="351911" cy="278803"/>
            </a:xfrm>
            <a:custGeom>
              <a:avLst/>
              <a:gdLst/>
              <a:ahLst/>
              <a:cxnLst/>
              <a:rect l="l" t="t" r="r" b="b"/>
              <a:pathLst>
                <a:path w="3822" h="3028" extrusionOk="0">
                  <a:moveTo>
                    <a:pt x="1124" y="0"/>
                  </a:moveTo>
                  <a:cubicBezTo>
                    <a:pt x="962" y="0"/>
                    <a:pt x="807" y="39"/>
                    <a:pt x="664" y="109"/>
                  </a:cubicBezTo>
                  <a:cubicBezTo>
                    <a:pt x="517" y="188"/>
                    <a:pt x="381" y="293"/>
                    <a:pt x="271" y="434"/>
                  </a:cubicBezTo>
                  <a:cubicBezTo>
                    <a:pt x="1" y="956"/>
                    <a:pt x="148" y="1595"/>
                    <a:pt x="854" y="2062"/>
                  </a:cubicBezTo>
                  <a:cubicBezTo>
                    <a:pt x="1260" y="2333"/>
                    <a:pt x="2439" y="2781"/>
                    <a:pt x="3361" y="3021"/>
                  </a:cubicBezTo>
                  <a:cubicBezTo>
                    <a:pt x="3402" y="3025"/>
                    <a:pt x="3441" y="3027"/>
                    <a:pt x="3478" y="3027"/>
                  </a:cubicBezTo>
                  <a:cubicBezTo>
                    <a:pt x="3544" y="3027"/>
                    <a:pt x="3602" y="3020"/>
                    <a:pt x="3650" y="3008"/>
                  </a:cubicBezTo>
                  <a:cubicBezTo>
                    <a:pt x="3711" y="2996"/>
                    <a:pt x="3760" y="2971"/>
                    <a:pt x="3785" y="2941"/>
                  </a:cubicBezTo>
                  <a:cubicBezTo>
                    <a:pt x="3822" y="2885"/>
                    <a:pt x="3822" y="2806"/>
                    <a:pt x="3797" y="2713"/>
                  </a:cubicBezTo>
                  <a:cubicBezTo>
                    <a:pt x="3656" y="2068"/>
                    <a:pt x="2372" y="594"/>
                    <a:pt x="1819" y="231"/>
                  </a:cubicBezTo>
                  <a:cubicBezTo>
                    <a:pt x="1581" y="72"/>
                    <a:pt x="1346" y="0"/>
                    <a:pt x="1124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6" name="Google Shape;1776;p26"/>
            <p:cNvSpPr/>
            <p:nvPr/>
          </p:nvSpPr>
          <p:spPr>
            <a:xfrm>
              <a:off x="5955063" y="4145217"/>
              <a:ext cx="3959" cy="645"/>
            </a:xfrm>
            <a:custGeom>
              <a:avLst/>
              <a:gdLst/>
              <a:ahLst/>
              <a:cxnLst/>
              <a:rect l="l" t="t" r="r" b="b"/>
              <a:pathLst>
                <a:path w="43" h="7" extrusionOk="0">
                  <a:moveTo>
                    <a:pt x="0" y="0"/>
                  </a:moveTo>
                  <a:cubicBezTo>
                    <a:pt x="12" y="0"/>
                    <a:pt x="25" y="7"/>
                    <a:pt x="43" y="7"/>
                  </a:cubicBezTo>
                  <a:cubicBezTo>
                    <a:pt x="31" y="7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7" name="Google Shape;1777;p26"/>
            <p:cNvSpPr/>
            <p:nvPr/>
          </p:nvSpPr>
          <p:spPr>
            <a:xfrm>
              <a:off x="5897884" y="4125973"/>
              <a:ext cx="2946" cy="1197"/>
            </a:xfrm>
            <a:custGeom>
              <a:avLst/>
              <a:gdLst/>
              <a:ahLst/>
              <a:cxnLst/>
              <a:rect l="l" t="t" r="r" b="b"/>
              <a:pathLst>
                <a:path w="32" h="13" extrusionOk="0">
                  <a:moveTo>
                    <a:pt x="1" y="1"/>
                  </a:moveTo>
                  <a:cubicBezTo>
                    <a:pt x="13" y="7"/>
                    <a:pt x="19" y="7"/>
                    <a:pt x="31" y="13"/>
                  </a:cubicBezTo>
                  <a:cubicBezTo>
                    <a:pt x="19" y="7"/>
                    <a:pt x="13" y="7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8" name="Google Shape;1778;p26"/>
            <p:cNvSpPr/>
            <p:nvPr/>
          </p:nvSpPr>
          <p:spPr>
            <a:xfrm>
              <a:off x="5919337" y="4133339"/>
              <a:ext cx="2946" cy="1197"/>
            </a:xfrm>
            <a:custGeom>
              <a:avLst/>
              <a:gdLst/>
              <a:ahLst/>
              <a:cxnLst/>
              <a:rect l="l" t="t" r="r" b="b"/>
              <a:pathLst>
                <a:path w="32" h="13" extrusionOk="0">
                  <a:moveTo>
                    <a:pt x="1" y="0"/>
                  </a:moveTo>
                  <a:cubicBezTo>
                    <a:pt x="7" y="7"/>
                    <a:pt x="19" y="7"/>
                    <a:pt x="32" y="13"/>
                  </a:cubicBezTo>
                  <a:cubicBezTo>
                    <a:pt x="19" y="7"/>
                    <a:pt x="7" y="7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79" name="Google Shape;1779;p26"/>
            <p:cNvSpPr/>
            <p:nvPr/>
          </p:nvSpPr>
          <p:spPr>
            <a:xfrm>
              <a:off x="5932964" y="4137851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1"/>
                  </a:moveTo>
                  <a:cubicBezTo>
                    <a:pt x="7" y="7"/>
                    <a:pt x="13" y="7"/>
                    <a:pt x="19" y="7"/>
                  </a:cubicBezTo>
                  <a:cubicBezTo>
                    <a:pt x="13" y="7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0" name="Google Shape;1780;p26"/>
            <p:cNvSpPr/>
            <p:nvPr/>
          </p:nvSpPr>
          <p:spPr>
            <a:xfrm>
              <a:off x="5943737" y="4141257"/>
              <a:ext cx="3407" cy="1197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0"/>
                  </a:moveTo>
                  <a:cubicBezTo>
                    <a:pt x="12" y="7"/>
                    <a:pt x="25" y="13"/>
                    <a:pt x="37" y="13"/>
                  </a:cubicBezTo>
                  <a:cubicBezTo>
                    <a:pt x="25" y="13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1" name="Google Shape;1781;p26"/>
            <p:cNvSpPr/>
            <p:nvPr/>
          </p:nvSpPr>
          <p:spPr>
            <a:xfrm>
              <a:off x="5887111" y="4122014"/>
              <a:ext cx="1289" cy="645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7" y="1"/>
                    <a:pt x="7" y="1"/>
                    <a:pt x="13" y="7"/>
                  </a:cubicBezTo>
                  <a:cubicBezTo>
                    <a:pt x="7" y="1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2" name="Google Shape;1782;p26"/>
            <p:cNvSpPr/>
            <p:nvPr/>
          </p:nvSpPr>
          <p:spPr>
            <a:xfrm>
              <a:off x="5908104" y="4129932"/>
              <a:ext cx="3407" cy="1197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0" y="1"/>
                  </a:moveTo>
                  <a:cubicBezTo>
                    <a:pt x="12" y="1"/>
                    <a:pt x="25" y="7"/>
                    <a:pt x="37" y="13"/>
                  </a:cubicBezTo>
                  <a:cubicBezTo>
                    <a:pt x="25" y="7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3" name="Google Shape;1783;p26"/>
            <p:cNvSpPr/>
            <p:nvPr/>
          </p:nvSpPr>
          <p:spPr>
            <a:xfrm>
              <a:off x="5876430" y="4117502"/>
              <a:ext cx="2302" cy="1197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6" y="7"/>
                    <a:pt x="18" y="13"/>
                    <a:pt x="25" y="13"/>
                  </a:cubicBezTo>
                  <a:cubicBezTo>
                    <a:pt x="18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4" name="Google Shape;1784;p26"/>
            <p:cNvSpPr/>
            <p:nvPr/>
          </p:nvSpPr>
          <p:spPr>
            <a:xfrm>
              <a:off x="5837390" y="4099363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1"/>
                  </a:moveTo>
                  <a:cubicBezTo>
                    <a:pt x="6" y="1"/>
                    <a:pt x="12" y="7"/>
                    <a:pt x="19" y="7"/>
                  </a:cubicBezTo>
                  <a:cubicBezTo>
                    <a:pt x="12" y="7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5" name="Google Shape;1785;p26"/>
            <p:cNvSpPr/>
            <p:nvPr/>
          </p:nvSpPr>
          <p:spPr>
            <a:xfrm>
              <a:off x="5850373" y="4106177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1"/>
                  </a:moveTo>
                  <a:cubicBezTo>
                    <a:pt x="7" y="1"/>
                    <a:pt x="13" y="7"/>
                    <a:pt x="19" y="7"/>
                  </a:cubicBezTo>
                  <a:cubicBezTo>
                    <a:pt x="13" y="7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6" name="Google Shape;1786;p26"/>
            <p:cNvSpPr/>
            <p:nvPr/>
          </p:nvSpPr>
          <p:spPr>
            <a:xfrm>
              <a:off x="5843007" y="4102217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1"/>
                  </a:moveTo>
                  <a:cubicBezTo>
                    <a:pt x="7" y="7"/>
                    <a:pt x="19" y="13"/>
                    <a:pt x="25" y="13"/>
                  </a:cubicBezTo>
                  <a:cubicBezTo>
                    <a:pt x="19" y="13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7" name="Google Shape;1787;p26"/>
            <p:cNvSpPr/>
            <p:nvPr/>
          </p:nvSpPr>
          <p:spPr>
            <a:xfrm>
              <a:off x="5867315" y="4114095"/>
              <a:ext cx="2946" cy="1197"/>
            </a:xfrm>
            <a:custGeom>
              <a:avLst/>
              <a:gdLst/>
              <a:ahLst/>
              <a:cxnLst/>
              <a:rect l="l" t="t" r="r" b="b"/>
              <a:pathLst>
                <a:path w="32" h="13" extrusionOk="0">
                  <a:moveTo>
                    <a:pt x="1" y="1"/>
                  </a:moveTo>
                  <a:cubicBezTo>
                    <a:pt x="13" y="1"/>
                    <a:pt x="19" y="7"/>
                    <a:pt x="31" y="13"/>
                  </a:cubicBezTo>
                  <a:cubicBezTo>
                    <a:pt x="19" y="7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8" name="Google Shape;1788;p26"/>
            <p:cNvSpPr/>
            <p:nvPr/>
          </p:nvSpPr>
          <p:spPr>
            <a:xfrm>
              <a:off x="5859396" y="4110136"/>
              <a:ext cx="1842" cy="1197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" y="1"/>
                  </a:moveTo>
                  <a:cubicBezTo>
                    <a:pt x="7" y="7"/>
                    <a:pt x="13" y="7"/>
                    <a:pt x="19" y="13"/>
                  </a:cubicBezTo>
                  <a:cubicBezTo>
                    <a:pt x="13" y="7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89" name="Google Shape;1789;p26"/>
            <p:cNvSpPr/>
            <p:nvPr/>
          </p:nvSpPr>
          <p:spPr>
            <a:xfrm>
              <a:off x="6082311" y="4172931"/>
              <a:ext cx="2854" cy="9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cubicBezTo>
                    <a:pt x="6" y="0"/>
                    <a:pt x="19" y="0"/>
                    <a:pt x="31" y="0"/>
                  </a:cubicBezTo>
                  <a:cubicBezTo>
                    <a:pt x="19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0" name="Google Shape;1790;p26"/>
            <p:cNvSpPr/>
            <p:nvPr/>
          </p:nvSpPr>
          <p:spPr>
            <a:xfrm>
              <a:off x="6063619" y="4170629"/>
              <a:ext cx="2394" cy="92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cubicBezTo>
                    <a:pt x="7" y="1"/>
                    <a:pt x="19" y="1"/>
                    <a:pt x="25" y="1"/>
                  </a:cubicBezTo>
                  <a:cubicBezTo>
                    <a:pt x="19" y="1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1" name="Google Shape;1791;p26"/>
            <p:cNvSpPr/>
            <p:nvPr/>
          </p:nvSpPr>
          <p:spPr>
            <a:xfrm>
              <a:off x="6072643" y="4171826"/>
              <a:ext cx="3499" cy="645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1" y="0"/>
                  </a:moveTo>
                  <a:cubicBezTo>
                    <a:pt x="13" y="0"/>
                    <a:pt x="25" y="6"/>
                    <a:pt x="38" y="6"/>
                  </a:cubicBezTo>
                  <a:cubicBezTo>
                    <a:pt x="25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2" name="Google Shape;1792;p26"/>
            <p:cNvSpPr/>
            <p:nvPr/>
          </p:nvSpPr>
          <p:spPr>
            <a:xfrm>
              <a:off x="6051189" y="4168420"/>
              <a:ext cx="2946" cy="64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cubicBezTo>
                    <a:pt x="13" y="0"/>
                    <a:pt x="19" y="6"/>
                    <a:pt x="31" y="6"/>
                  </a:cubicBezTo>
                  <a:cubicBezTo>
                    <a:pt x="19" y="6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3" name="Google Shape;1793;p26"/>
            <p:cNvSpPr/>
            <p:nvPr/>
          </p:nvSpPr>
          <p:spPr>
            <a:xfrm>
              <a:off x="6091886" y="4173484"/>
              <a:ext cx="1289" cy="92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cubicBezTo>
                    <a:pt x="7" y="1"/>
                    <a:pt x="13" y="1"/>
                    <a:pt x="13" y="1"/>
                  </a:cubicBezTo>
                  <a:cubicBezTo>
                    <a:pt x="13" y="1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4" name="Google Shape;1794;p26"/>
            <p:cNvSpPr/>
            <p:nvPr/>
          </p:nvSpPr>
          <p:spPr>
            <a:xfrm>
              <a:off x="5967493" y="4148623"/>
              <a:ext cx="2854" cy="645"/>
            </a:xfrm>
            <a:custGeom>
              <a:avLst/>
              <a:gdLst/>
              <a:ahLst/>
              <a:cxnLst/>
              <a:rect l="l" t="t" r="r" b="b"/>
              <a:pathLst>
                <a:path w="31" h="7" extrusionOk="0">
                  <a:moveTo>
                    <a:pt x="0" y="0"/>
                  </a:moveTo>
                  <a:cubicBezTo>
                    <a:pt x="12" y="6"/>
                    <a:pt x="19" y="6"/>
                    <a:pt x="31" y="6"/>
                  </a:cubicBezTo>
                  <a:cubicBezTo>
                    <a:pt x="19" y="6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5" name="Google Shape;1795;p26"/>
            <p:cNvSpPr/>
            <p:nvPr/>
          </p:nvSpPr>
          <p:spPr>
            <a:xfrm>
              <a:off x="6039864" y="4166670"/>
              <a:ext cx="4051" cy="737"/>
            </a:xfrm>
            <a:custGeom>
              <a:avLst/>
              <a:gdLst/>
              <a:ahLst/>
              <a:cxnLst/>
              <a:rect l="l" t="t" r="r" b="b"/>
              <a:pathLst>
                <a:path w="44" h="8" extrusionOk="0">
                  <a:moveTo>
                    <a:pt x="1" y="1"/>
                  </a:moveTo>
                  <a:cubicBezTo>
                    <a:pt x="19" y="1"/>
                    <a:pt x="31" y="1"/>
                    <a:pt x="44" y="7"/>
                  </a:cubicBezTo>
                  <a:cubicBezTo>
                    <a:pt x="31" y="1"/>
                    <a:pt x="19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6" name="Google Shape;1796;p26"/>
            <p:cNvSpPr/>
            <p:nvPr/>
          </p:nvSpPr>
          <p:spPr>
            <a:xfrm>
              <a:off x="5981028" y="4152583"/>
              <a:ext cx="3499" cy="645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1" y="0"/>
                  </a:moveTo>
                  <a:cubicBezTo>
                    <a:pt x="13" y="0"/>
                    <a:pt x="25" y="6"/>
                    <a:pt x="37" y="6"/>
                  </a:cubicBezTo>
                  <a:cubicBezTo>
                    <a:pt x="25" y="6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7" name="Google Shape;1797;p26"/>
            <p:cNvSpPr/>
            <p:nvPr/>
          </p:nvSpPr>
          <p:spPr>
            <a:xfrm>
              <a:off x="6004231" y="4158199"/>
              <a:ext cx="3499" cy="1289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0" y="1"/>
                  </a:moveTo>
                  <a:cubicBezTo>
                    <a:pt x="13" y="7"/>
                    <a:pt x="25" y="7"/>
                    <a:pt x="37" y="13"/>
                  </a:cubicBezTo>
                  <a:cubicBezTo>
                    <a:pt x="25" y="7"/>
                    <a:pt x="13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8" name="Google Shape;1798;p26"/>
            <p:cNvSpPr/>
            <p:nvPr/>
          </p:nvSpPr>
          <p:spPr>
            <a:xfrm>
              <a:off x="5992353" y="4155437"/>
              <a:ext cx="4051" cy="1197"/>
            </a:xfrm>
            <a:custGeom>
              <a:avLst/>
              <a:gdLst/>
              <a:ahLst/>
              <a:cxnLst/>
              <a:rect l="l" t="t" r="r" b="b"/>
              <a:pathLst>
                <a:path w="44" h="13" extrusionOk="0">
                  <a:moveTo>
                    <a:pt x="0" y="0"/>
                  </a:moveTo>
                  <a:cubicBezTo>
                    <a:pt x="19" y="6"/>
                    <a:pt x="31" y="6"/>
                    <a:pt x="43" y="12"/>
                  </a:cubicBezTo>
                  <a:cubicBezTo>
                    <a:pt x="31" y="6"/>
                    <a:pt x="19" y="6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99" name="Google Shape;1799;p26"/>
            <p:cNvSpPr/>
            <p:nvPr/>
          </p:nvSpPr>
          <p:spPr>
            <a:xfrm>
              <a:off x="6029091" y="4164460"/>
              <a:ext cx="4051" cy="645"/>
            </a:xfrm>
            <a:custGeom>
              <a:avLst/>
              <a:gdLst/>
              <a:ahLst/>
              <a:cxnLst/>
              <a:rect l="l" t="t" r="r" b="b"/>
              <a:pathLst>
                <a:path w="44" h="7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0"/>
                    <a:pt x="25" y="0"/>
                    <a:pt x="44" y="6"/>
                  </a:cubicBezTo>
                  <a:cubicBezTo>
                    <a:pt x="32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0" name="Google Shape;1800;p26"/>
            <p:cNvSpPr/>
            <p:nvPr/>
          </p:nvSpPr>
          <p:spPr>
            <a:xfrm>
              <a:off x="6018410" y="4161606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1"/>
                  </a:moveTo>
                  <a:cubicBezTo>
                    <a:pt x="6" y="7"/>
                    <a:pt x="6" y="7"/>
                    <a:pt x="12" y="7"/>
                  </a:cubicBezTo>
                  <a:cubicBezTo>
                    <a:pt x="6" y="7"/>
                    <a:pt x="6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1" name="Google Shape;1801;p26"/>
            <p:cNvSpPr/>
            <p:nvPr/>
          </p:nvSpPr>
          <p:spPr>
            <a:xfrm>
              <a:off x="5777357" y="3935377"/>
              <a:ext cx="315817" cy="238750"/>
            </a:xfrm>
            <a:custGeom>
              <a:avLst/>
              <a:gdLst/>
              <a:ahLst/>
              <a:cxnLst/>
              <a:rect l="l" t="t" r="r" b="b"/>
              <a:pathLst>
                <a:path w="3430" h="2593" extrusionOk="0">
                  <a:moveTo>
                    <a:pt x="339" y="0"/>
                  </a:moveTo>
                  <a:cubicBezTo>
                    <a:pt x="338" y="2"/>
                    <a:pt x="337" y="4"/>
                    <a:pt x="336" y="5"/>
                  </a:cubicBezTo>
                  <a:lnTo>
                    <a:pt x="336" y="5"/>
                  </a:lnTo>
                  <a:cubicBezTo>
                    <a:pt x="339" y="4"/>
                    <a:pt x="339" y="0"/>
                    <a:pt x="339" y="0"/>
                  </a:cubicBezTo>
                  <a:close/>
                  <a:moveTo>
                    <a:pt x="336" y="5"/>
                  </a:moveTo>
                  <a:cubicBezTo>
                    <a:pt x="335" y="6"/>
                    <a:pt x="334" y="6"/>
                    <a:pt x="333" y="6"/>
                  </a:cubicBezTo>
                  <a:cubicBezTo>
                    <a:pt x="308" y="37"/>
                    <a:pt x="277" y="74"/>
                    <a:pt x="253" y="117"/>
                  </a:cubicBezTo>
                  <a:cubicBezTo>
                    <a:pt x="247" y="129"/>
                    <a:pt x="241" y="142"/>
                    <a:pt x="228" y="154"/>
                  </a:cubicBezTo>
                  <a:cubicBezTo>
                    <a:pt x="124" y="326"/>
                    <a:pt x="56" y="504"/>
                    <a:pt x="44" y="688"/>
                  </a:cubicBezTo>
                  <a:cubicBezTo>
                    <a:pt x="1" y="1075"/>
                    <a:pt x="167" y="1462"/>
                    <a:pt x="597" y="1745"/>
                  </a:cubicBezTo>
                  <a:cubicBezTo>
                    <a:pt x="615" y="1757"/>
                    <a:pt x="634" y="1770"/>
                    <a:pt x="652" y="1782"/>
                  </a:cubicBezTo>
                  <a:cubicBezTo>
                    <a:pt x="658" y="1782"/>
                    <a:pt x="664" y="1788"/>
                    <a:pt x="671" y="1788"/>
                  </a:cubicBezTo>
                  <a:cubicBezTo>
                    <a:pt x="683" y="1800"/>
                    <a:pt x="701" y="1806"/>
                    <a:pt x="714" y="1813"/>
                  </a:cubicBezTo>
                  <a:cubicBezTo>
                    <a:pt x="720" y="1819"/>
                    <a:pt x="732" y="1825"/>
                    <a:pt x="738" y="1825"/>
                  </a:cubicBezTo>
                  <a:cubicBezTo>
                    <a:pt x="757" y="1837"/>
                    <a:pt x="775" y="1843"/>
                    <a:pt x="793" y="1856"/>
                  </a:cubicBezTo>
                  <a:cubicBezTo>
                    <a:pt x="800" y="1856"/>
                    <a:pt x="806" y="1862"/>
                    <a:pt x="812" y="1862"/>
                  </a:cubicBezTo>
                  <a:cubicBezTo>
                    <a:pt x="836" y="1874"/>
                    <a:pt x="861" y="1886"/>
                    <a:pt x="892" y="1899"/>
                  </a:cubicBezTo>
                  <a:cubicBezTo>
                    <a:pt x="898" y="1905"/>
                    <a:pt x="904" y="1905"/>
                    <a:pt x="910" y="1911"/>
                  </a:cubicBezTo>
                  <a:cubicBezTo>
                    <a:pt x="929" y="1917"/>
                    <a:pt x="953" y="1929"/>
                    <a:pt x="978" y="1942"/>
                  </a:cubicBezTo>
                  <a:cubicBezTo>
                    <a:pt x="990" y="1942"/>
                    <a:pt x="996" y="1948"/>
                    <a:pt x="1008" y="1954"/>
                  </a:cubicBezTo>
                  <a:cubicBezTo>
                    <a:pt x="1027" y="1960"/>
                    <a:pt x="1051" y="1972"/>
                    <a:pt x="1076" y="1978"/>
                  </a:cubicBezTo>
                  <a:cubicBezTo>
                    <a:pt x="1082" y="1985"/>
                    <a:pt x="1094" y="1991"/>
                    <a:pt x="1107" y="1991"/>
                  </a:cubicBezTo>
                  <a:cubicBezTo>
                    <a:pt x="1131" y="2003"/>
                    <a:pt x="1162" y="2015"/>
                    <a:pt x="1193" y="2028"/>
                  </a:cubicBezTo>
                  <a:cubicBezTo>
                    <a:pt x="1199" y="2028"/>
                    <a:pt x="1199" y="2028"/>
                    <a:pt x="1205" y="2034"/>
                  </a:cubicBezTo>
                  <a:cubicBezTo>
                    <a:pt x="1242" y="2046"/>
                    <a:pt x="1273" y="2058"/>
                    <a:pt x="1310" y="2071"/>
                  </a:cubicBezTo>
                  <a:cubicBezTo>
                    <a:pt x="1322" y="2077"/>
                    <a:pt x="1328" y="2077"/>
                    <a:pt x="1340" y="2083"/>
                  </a:cubicBezTo>
                  <a:cubicBezTo>
                    <a:pt x="1365" y="2095"/>
                    <a:pt x="1396" y="2101"/>
                    <a:pt x="1420" y="2114"/>
                  </a:cubicBezTo>
                  <a:cubicBezTo>
                    <a:pt x="1432" y="2114"/>
                    <a:pt x="1445" y="2120"/>
                    <a:pt x="1457" y="2126"/>
                  </a:cubicBezTo>
                  <a:cubicBezTo>
                    <a:pt x="1482" y="2132"/>
                    <a:pt x="1512" y="2144"/>
                    <a:pt x="1543" y="2150"/>
                  </a:cubicBezTo>
                  <a:cubicBezTo>
                    <a:pt x="1549" y="2157"/>
                    <a:pt x="1561" y="2163"/>
                    <a:pt x="1574" y="2163"/>
                  </a:cubicBezTo>
                  <a:cubicBezTo>
                    <a:pt x="1611" y="2175"/>
                    <a:pt x="1647" y="2187"/>
                    <a:pt x="1690" y="2200"/>
                  </a:cubicBezTo>
                  <a:cubicBezTo>
                    <a:pt x="1697" y="2206"/>
                    <a:pt x="1703" y="2206"/>
                    <a:pt x="1709" y="2206"/>
                  </a:cubicBezTo>
                  <a:cubicBezTo>
                    <a:pt x="1740" y="2218"/>
                    <a:pt x="1776" y="2230"/>
                    <a:pt x="1807" y="2243"/>
                  </a:cubicBezTo>
                  <a:cubicBezTo>
                    <a:pt x="1819" y="2243"/>
                    <a:pt x="1832" y="2249"/>
                    <a:pt x="1844" y="2249"/>
                  </a:cubicBezTo>
                  <a:cubicBezTo>
                    <a:pt x="1875" y="2261"/>
                    <a:pt x="1905" y="2267"/>
                    <a:pt x="1930" y="2279"/>
                  </a:cubicBezTo>
                  <a:cubicBezTo>
                    <a:pt x="1942" y="2279"/>
                    <a:pt x="1955" y="2286"/>
                    <a:pt x="1973" y="2292"/>
                  </a:cubicBezTo>
                  <a:cubicBezTo>
                    <a:pt x="2004" y="2298"/>
                    <a:pt x="2034" y="2310"/>
                    <a:pt x="2065" y="2316"/>
                  </a:cubicBezTo>
                  <a:cubicBezTo>
                    <a:pt x="2077" y="2322"/>
                    <a:pt x="2084" y="2322"/>
                    <a:pt x="2096" y="2322"/>
                  </a:cubicBezTo>
                  <a:cubicBezTo>
                    <a:pt x="2133" y="2335"/>
                    <a:pt x="2176" y="2347"/>
                    <a:pt x="2213" y="2359"/>
                  </a:cubicBezTo>
                  <a:cubicBezTo>
                    <a:pt x="2225" y="2359"/>
                    <a:pt x="2237" y="2365"/>
                    <a:pt x="2249" y="2365"/>
                  </a:cubicBezTo>
                  <a:cubicBezTo>
                    <a:pt x="2280" y="2378"/>
                    <a:pt x="2311" y="2384"/>
                    <a:pt x="2342" y="2390"/>
                  </a:cubicBezTo>
                  <a:cubicBezTo>
                    <a:pt x="2354" y="2396"/>
                    <a:pt x="2366" y="2396"/>
                    <a:pt x="2378" y="2402"/>
                  </a:cubicBezTo>
                  <a:cubicBezTo>
                    <a:pt x="2409" y="2408"/>
                    <a:pt x="2440" y="2415"/>
                    <a:pt x="2464" y="2427"/>
                  </a:cubicBezTo>
                  <a:cubicBezTo>
                    <a:pt x="2477" y="2427"/>
                    <a:pt x="2489" y="2433"/>
                    <a:pt x="2501" y="2433"/>
                  </a:cubicBezTo>
                  <a:cubicBezTo>
                    <a:pt x="2544" y="2445"/>
                    <a:pt x="2581" y="2451"/>
                    <a:pt x="2624" y="2464"/>
                  </a:cubicBezTo>
                  <a:lnTo>
                    <a:pt x="2630" y="2464"/>
                  </a:lnTo>
                  <a:cubicBezTo>
                    <a:pt x="2667" y="2470"/>
                    <a:pt x="2704" y="2476"/>
                    <a:pt x="2741" y="2488"/>
                  </a:cubicBezTo>
                  <a:cubicBezTo>
                    <a:pt x="2753" y="2488"/>
                    <a:pt x="2766" y="2494"/>
                    <a:pt x="2778" y="2494"/>
                  </a:cubicBezTo>
                  <a:cubicBezTo>
                    <a:pt x="2802" y="2501"/>
                    <a:pt x="2827" y="2507"/>
                    <a:pt x="2858" y="2513"/>
                  </a:cubicBezTo>
                  <a:cubicBezTo>
                    <a:pt x="2870" y="2513"/>
                    <a:pt x="2882" y="2513"/>
                    <a:pt x="2895" y="2519"/>
                  </a:cubicBezTo>
                  <a:cubicBezTo>
                    <a:pt x="2919" y="2525"/>
                    <a:pt x="2950" y="2525"/>
                    <a:pt x="2974" y="2531"/>
                  </a:cubicBezTo>
                  <a:cubicBezTo>
                    <a:pt x="2987" y="2537"/>
                    <a:pt x="2993" y="2537"/>
                    <a:pt x="3005" y="2537"/>
                  </a:cubicBezTo>
                  <a:cubicBezTo>
                    <a:pt x="3042" y="2544"/>
                    <a:pt x="3073" y="2550"/>
                    <a:pt x="3110" y="2556"/>
                  </a:cubicBezTo>
                  <a:cubicBezTo>
                    <a:pt x="3116" y="2556"/>
                    <a:pt x="3128" y="2556"/>
                    <a:pt x="3134" y="2562"/>
                  </a:cubicBezTo>
                  <a:cubicBezTo>
                    <a:pt x="3159" y="2562"/>
                    <a:pt x="3183" y="2568"/>
                    <a:pt x="3208" y="2568"/>
                  </a:cubicBezTo>
                  <a:cubicBezTo>
                    <a:pt x="3220" y="2574"/>
                    <a:pt x="3232" y="2574"/>
                    <a:pt x="3245" y="2574"/>
                  </a:cubicBezTo>
                  <a:cubicBezTo>
                    <a:pt x="3269" y="2574"/>
                    <a:pt x="3288" y="2580"/>
                    <a:pt x="3312" y="2580"/>
                  </a:cubicBezTo>
                  <a:cubicBezTo>
                    <a:pt x="3318" y="2580"/>
                    <a:pt x="3331" y="2580"/>
                    <a:pt x="3343" y="2587"/>
                  </a:cubicBezTo>
                  <a:cubicBezTo>
                    <a:pt x="3368" y="2587"/>
                    <a:pt x="3392" y="2587"/>
                    <a:pt x="3417" y="2593"/>
                  </a:cubicBezTo>
                  <a:lnTo>
                    <a:pt x="3429" y="2593"/>
                  </a:lnTo>
                  <a:cubicBezTo>
                    <a:pt x="2507" y="2347"/>
                    <a:pt x="1328" y="1899"/>
                    <a:pt x="922" y="1628"/>
                  </a:cubicBezTo>
                  <a:cubicBezTo>
                    <a:pt x="218" y="1163"/>
                    <a:pt x="70" y="527"/>
                    <a:pt x="336" y="5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2" name="Google Shape;1802;p26"/>
            <p:cNvSpPr/>
            <p:nvPr/>
          </p:nvSpPr>
          <p:spPr>
            <a:xfrm>
              <a:off x="5344051" y="3833541"/>
              <a:ext cx="240500" cy="239947"/>
            </a:xfrm>
            <a:custGeom>
              <a:avLst/>
              <a:gdLst/>
              <a:ahLst/>
              <a:cxnLst/>
              <a:rect l="l" t="t" r="r" b="b"/>
              <a:pathLst>
                <a:path w="2612" h="2606" extrusionOk="0">
                  <a:moveTo>
                    <a:pt x="1371" y="0"/>
                  </a:moveTo>
                  <a:lnTo>
                    <a:pt x="1119" y="179"/>
                  </a:lnTo>
                  <a:cubicBezTo>
                    <a:pt x="1181" y="166"/>
                    <a:pt x="1236" y="160"/>
                    <a:pt x="1291" y="160"/>
                  </a:cubicBezTo>
                  <a:lnTo>
                    <a:pt x="1303" y="160"/>
                  </a:lnTo>
                  <a:cubicBezTo>
                    <a:pt x="1604" y="160"/>
                    <a:pt x="1887" y="277"/>
                    <a:pt x="2102" y="486"/>
                  </a:cubicBezTo>
                  <a:cubicBezTo>
                    <a:pt x="2317" y="701"/>
                    <a:pt x="2440" y="983"/>
                    <a:pt x="2440" y="1284"/>
                  </a:cubicBezTo>
                  <a:cubicBezTo>
                    <a:pt x="2446" y="1592"/>
                    <a:pt x="2329" y="1880"/>
                    <a:pt x="2114" y="2095"/>
                  </a:cubicBezTo>
                  <a:cubicBezTo>
                    <a:pt x="1905" y="2310"/>
                    <a:pt x="1617" y="2433"/>
                    <a:pt x="1316" y="2439"/>
                  </a:cubicBezTo>
                  <a:lnTo>
                    <a:pt x="1303" y="2439"/>
                  </a:lnTo>
                  <a:cubicBezTo>
                    <a:pt x="1002" y="2439"/>
                    <a:pt x="720" y="2323"/>
                    <a:pt x="505" y="2114"/>
                  </a:cubicBezTo>
                  <a:cubicBezTo>
                    <a:pt x="290" y="1899"/>
                    <a:pt x="167" y="1610"/>
                    <a:pt x="167" y="1309"/>
                  </a:cubicBezTo>
                  <a:cubicBezTo>
                    <a:pt x="167" y="1125"/>
                    <a:pt x="210" y="940"/>
                    <a:pt x="290" y="781"/>
                  </a:cubicBezTo>
                  <a:lnTo>
                    <a:pt x="290" y="781"/>
                  </a:lnTo>
                  <a:lnTo>
                    <a:pt x="44" y="959"/>
                  </a:lnTo>
                  <a:cubicBezTo>
                    <a:pt x="13" y="1069"/>
                    <a:pt x="1" y="1186"/>
                    <a:pt x="1" y="1309"/>
                  </a:cubicBezTo>
                  <a:cubicBezTo>
                    <a:pt x="7" y="2030"/>
                    <a:pt x="591" y="2605"/>
                    <a:pt x="1304" y="2605"/>
                  </a:cubicBezTo>
                  <a:cubicBezTo>
                    <a:pt x="1308" y="2605"/>
                    <a:pt x="1312" y="2605"/>
                    <a:pt x="1316" y="2605"/>
                  </a:cubicBezTo>
                  <a:cubicBezTo>
                    <a:pt x="2034" y="2599"/>
                    <a:pt x="2612" y="2009"/>
                    <a:pt x="2606" y="1284"/>
                  </a:cubicBezTo>
                  <a:cubicBezTo>
                    <a:pt x="2600" y="590"/>
                    <a:pt x="2053" y="31"/>
                    <a:pt x="1371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3" name="Google Shape;1803;p26"/>
            <p:cNvSpPr/>
            <p:nvPr/>
          </p:nvSpPr>
          <p:spPr>
            <a:xfrm>
              <a:off x="5369003" y="3858402"/>
              <a:ext cx="190135" cy="189582"/>
            </a:xfrm>
            <a:custGeom>
              <a:avLst/>
              <a:gdLst/>
              <a:ahLst/>
              <a:cxnLst/>
              <a:rect l="l" t="t" r="r" b="b"/>
              <a:pathLst>
                <a:path w="2065" h="2059" extrusionOk="0">
                  <a:moveTo>
                    <a:pt x="1112" y="154"/>
                  </a:moveTo>
                  <a:cubicBezTo>
                    <a:pt x="1137" y="154"/>
                    <a:pt x="1155" y="160"/>
                    <a:pt x="1174" y="160"/>
                  </a:cubicBezTo>
                  <a:lnTo>
                    <a:pt x="1131" y="425"/>
                  </a:lnTo>
                  <a:cubicBezTo>
                    <a:pt x="1118" y="425"/>
                    <a:pt x="1106" y="418"/>
                    <a:pt x="1094" y="418"/>
                  </a:cubicBezTo>
                  <a:lnTo>
                    <a:pt x="1088" y="418"/>
                  </a:lnTo>
                  <a:lnTo>
                    <a:pt x="1100" y="283"/>
                  </a:lnTo>
                  <a:lnTo>
                    <a:pt x="1100" y="154"/>
                  </a:lnTo>
                  <a:close/>
                  <a:moveTo>
                    <a:pt x="523" y="314"/>
                  </a:moveTo>
                  <a:lnTo>
                    <a:pt x="676" y="529"/>
                  </a:lnTo>
                  <a:cubicBezTo>
                    <a:pt x="664" y="541"/>
                    <a:pt x="652" y="547"/>
                    <a:pt x="639" y="560"/>
                  </a:cubicBezTo>
                  <a:lnTo>
                    <a:pt x="473" y="351"/>
                  </a:lnTo>
                  <a:cubicBezTo>
                    <a:pt x="486" y="339"/>
                    <a:pt x="504" y="326"/>
                    <a:pt x="523" y="314"/>
                  </a:cubicBezTo>
                  <a:close/>
                  <a:moveTo>
                    <a:pt x="1708" y="468"/>
                  </a:moveTo>
                  <a:cubicBezTo>
                    <a:pt x="1720" y="480"/>
                    <a:pt x="1733" y="498"/>
                    <a:pt x="1745" y="517"/>
                  </a:cubicBezTo>
                  <a:lnTo>
                    <a:pt x="1530" y="670"/>
                  </a:lnTo>
                  <a:cubicBezTo>
                    <a:pt x="1524" y="658"/>
                    <a:pt x="1512" y="646"/>
                    <a:pt x="1505" y="633"/>
                  </a:cubicBezTo>
                  <a:lnTo>
                    <a:pt x="1708" y="468"/>
                  </a:lnTo>
                  <a:close/>
                  <a:moveTo>
                    <a:pt x="166" y="885"/>
                  </a:moveTo>
                  <a:lnTo>
                    <a:pt x="430" y="928"/>
                  </a:lnTo>
                  <a:cubicBezTo>
                    <a:pt x="424" y="941"/>
                    <a:pt x="424" y="953"/>
                    <a:pt x="424" y="965"/>
                  </a:cubicBezTo>
                  <a:lnTo>
                    <a:pt x="424" y="984"/>
                  </a:lnTo>
                  <a:lnTo>
                    <a:pt x="289" y="959"/>
                  </a:lnTo>
                  <a:lnTo>
                    <a:pt x="154" y="959"/>
                  </a:lnTo>
                  <a:lnTo>
                    <a:pt x="160" y="947"/>
                  </a:lnTo>
                  <a:cubicBezTo>
                    <a:pt x="160" y="928"/>
                    <a:pt x="160" y="904"/>
                    <a:pt x="166" y="885"/>
                  </a:cubicBezTo>
                  <a:close/>
                  <a:moveTo>
                    <a:pt x="1641" y="1088"/>
                  </a:moveTo>
                  <a:lnTo>
                    <a:pt x="1905" y="1107"/>
                  </a:lnTo>
                  <a:cubicBezTo>
                    <a:pt x="1905" y="1131"/>
                    <a:pt x="1905" y="1150"/>
                    <a:pt x="1899" y="1174"/>
                  </a:cubicBezTo>
                  <a:lnTo>
                    <a:pt x="1634" y="1131"/>
                  </a:lnTo>
                  <a:cubicBezTo>
                    <a:pt x="1641" y="1113"/>
                    <a:pt x="1641" y="1100"/>
                    <a:pt x="1641" y="1088"/>
                  </a:cubicBezTo>
                  <a:close/>
                  <a:moveTo>
                    <a:pt x="1030" y="675"/>
                  </a:moveTo>
                  <a:cubicBezTo>
                    <a:pt x="1041" y="675"/>
                    <a:pt x="1052" y="675"/>
                    <a:pt x="1063" y="676"/>
                  </a:cubicBezTo>
                  <a:cubicBezTo>
                    <a:pt x="1260" y="695"/>
                    <a:pt x="1401" y="867"/>
                    <a:pt x="1383" y="1064"/>
                  </a:cubicBezTo>
                  <a:cubicBezTo>
                    <a:pt x="1365" y="1243"/>
                    <a:pt x="1211" y="1385"/>
                    <a:pt x="1034" y="1385"/>
                  </a:cubicBezTo>
                  <a:cubicBezTo>
                    <a:pt x="1023" y="1385"/>
                    <a:pt x="1013" y="1384"/>
                    <a:pt x="1002" y="1383"/>
                  </a:cubicBezTo>
                  <a:cubicBezTo>
                    <a:pt x="805" y="1365"/>
                    <a:pt x="664" y="1193"/>
                    <a:pt x="682" y="996"/>
                  </a:cubicBezTo>
                  <a:cubicBezTo>
                    <a:pt x="700" y="811"/>
                    <a:pt x="853" y="675"/>
                    <a:pt x="1030" y="675"/>
                  </a:cubicBezTo>
                  <a:close/>
                  <a:moveTo>
                    <a:pt x="535" y="1389"/>
                  </a:moveTo>
                  <a:cubicBezTo>
                    <a:pt x="541" y="1401"/>
                    <a:pt x="553" y="1408"/>
                    <a:pt x="559" y="1420"/>
                  </a:cubicBezTo>
                  <a:lnTo>
                    <a:pt x="357" y="1592"/>
                  </a:lnTo>
                  <a:cubicBezTo>
                    <a:pt x="344" y="1573"/>
                    <a:pt x="332" y="1561"/>
                    <a:pt x="320" y="1543"/>
                  </a:cubicBezTo>
                  <a:lnTo>
                    <a:pt x="535" y="1389"/>
                  </a:lnTo>
                  <a:close/>
                  <a:moveTo>
                    <a:pt x="1426" y="1500"/>
                  </a:moveTo>
                  <a:lnTo>
                    <a:pt x="1591" y="1702"/>
                  </a:lnTo>
                  <a:cubicBezTo>
                    <a:pt x="1579" y="1715"/>
                    <a:pt x="1561" y="1733"/>
                    <a:pt x="1542" y="1745"/>
                  </a:cubicBezTo>
                  <a:lnTo>
                    <a:pt x="1389" y="1524"/>
                  </a:lnTo>
                  <a:cubicBezTo>
                    <a:pt x="1401" y="1518"/>
                    <a:pt x="1413" y="1512"/>
                    <a:pt x="1426" y="1500"/>
                  </a:cubicBezTo>
                  <a:close/>
                  <a:moveTo>
                    <a:pt x="934" y="1635"/>
                  </a:moveTo>
                  <a:cubicBezTo>
                    <a:pt x="946" y="1635"/>
                    <a:pt x="959" y="1635"/>
                    <a:pt x="977" y="1641"/>
                  </a:cubicBezTo>
                  <a:lnTo>
                    <a:pt x="1008" y="1647"/>
                  </a:lnTo>
                  <a:lnTo>
                    <a:pt x="965" y="1770"/>
                  </a:lnTo>
                  <a:lnTo>
                    <a:pt x="965" y="1905"/>
                  </a:lnTo>
                  <a:lnTo>
                    <a:pt x="953" y="1905"/>
                  </a:lnTo>
                  <a:cubicBezTo>
                    <a:pt x="928" y="1899"/>
                    <a:pt x="910" y="1899"/>
                    <a:pt x="891" y="1899"/>
                  </a:cubicBezTo>
                  <a:lnTo>
                    <a:pt x="934" y="1635"/>
                  </a:lnTo>
                  <a:close/>
                  <a:moveTo>
                    <a:pt x="1020" y="1"/>
                  </a:moveTo>
                  <a:cubicBezTo>
                    <a:pt x="867" y="1"/>
                    <a:pt x="719" y="38"/>
                    <a:pt x="578" y="105"/>
                  </a:cubicBezTo>
                  <a:lnTo>
                    <a:pt x="289" y="314"/>
                  </a:lnTo>
                  <a:cubicBezTo>
                    <a:pt x="105" y="511"/>
                    <a:pt x="0" y="769"/>
                    <a:pt x="0" y="1039"/>
                  </a:cubicBezTo>
                  <a:cubicBezTo>
                    <a:pt x="6" y="1315"/>
                    <a:pt x="117" y="1573"/>
                    <a:pt x="307" y="1764"/>
                  </a:cubicBezTo>
                  <a:cubicBezTo>
                    <a:pt x="504" y="1960"/>
                    <a:pt x="768" y="2059"/>
                    <a:pt x="1045" y="2059"/>
                  </a:cubicBezTo>
                  <a:cubicBezTo>
                    <a:pt x="1321" y="2059"/>
                    <a:pt x="1573" y="1948"/>
                    <a:pt x="1770" y="1752"/>
                  </a:cubicBezTo>
                  <a:cubicBezTo>
                    <a:pt x="1960" y="1555"/>
                    <a:pt x="2065" y="1291"/>
                    <a:pt x="2065" y="1021"/>
                  </a:cubicBezTo>
                  <a:cubicBezTo>
                    <a:pt x="2058" y="744"/>
                    <a:pt x="1954" y="486"/>
                    <a:pt x="1757" y="296"/>
                  </a:cubicBezTo>
                  <a:cubicBezTo>
                    <a:pt x="1561" y="105"/>
                    <a:pt x="1303" y="1"/>
                    <a:pt x="1032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4" name="Google Shape;1804;p26"/>
            <p:cNvSpPr/>
            <p:nvPr/>
          </p:nvSpPr>
          <p:spPr>
            <a:xfrm>
              <a:off x="5359335" y="3848273"/>
              <a:ext cx="210023" cy="209931"/>
            </a:xfrm>
            <a:custGeom>
              <a:avLst/>
              <a:gdLst/>
              <a:ahLst/>
              <a:cxnLst/>
              <a:rect l="l" t="t" r="r" b="b"/>
              <a:pathLst>
                <a:path w="2281" h="2280" extrusionOk="0">
                  <a:moveTo>
                    <a:pt x="1125" y="0"/>
                  </a:moveTo>
                  <a:cubicBezTo>
                    <a:pt x="1070" y="0"/>
                    <a:pt x="1015" y="6"/>
                    <a:pt x="953" y="19"/>
                  </a:cubicBezTo>
                  <a:lnTo>
                    <a:pt x="683" y="215"/>
                  </a:lnTo>
                  <a:cubicBezTo>
                    <a:pt x="824" y="148"/>
                    <a:pt x="972" y="111"/>
                    <a:pt x="1125" y="111"/>
                  </a:cubicBezTo>
                  <a:lnTo>
                    <a:pt x="1137" y="111"/>
                  </a:lnTo>
                  <a:cubicBezTo>
                    <a:pt x="1408" y="111"/>
                    <a:pt x="1666" y="215"/>
                    <a:pt x="1862" y="406"/>
                  </a:cubicBezTo>
                  <a:cubicBezTo>
                    <a:pt x="2059" y="596"/>
                    <a:pt x="2163" y="854"/>
                    <a:pt x="2170" y="1131"/>
                  </a:cubicBezTo>
                  <a:cubicBezTo>
                    <a:pt x="2176" y="1407"/>
                    <a:pt x="2065" y="1665"/>
                    <a:pt x="1875" y="1862"/>
                  </a:cubicBezTo>
                  <a:cubicBezTo>
                    <a:pt x="1684" y="2058"/>
                    <a:pt x="1426" y="2169"/>
                    <a:pt x="1150" y="2169"/>
                  </a:cubicBezTo>
                  <a:cubicBezTo>
                    <a:pt x="873" y="2169"/>
                    <a:pt x="615" y="2070"/>
                    <a:pt x="419" y="1874"/>
                  </a:cubicBezTo>
                  <a:cubicBezTo>
                    <a:pt x="222" y="1683"/>
                    <a:pt x="111" y="1425"/>
                    <a:pt x="105" y="1149"/>
                  </a:cubicBezTo>
                  <a:cubicBezTo>
                    <a:pt x="105" y="879"/>
                    <a:pt x="210" y="621"/>
                    <a:pt x="394" y="424"/>
                  </a:cubicBezTo>
                  <a:lnTo>
                    <a:pt x="394" y="424"/>
                  </a:lnTo>
                  <a:lnTo>
                    <a:pt x="124" y="621"/>
                  </a:lnTo>
                  <a:cubicBezTo>
                    <a:pt x="44" y="780"/>
                    <a:pt x="1" y="958"/>
                    <a:pt x="1" y="1149"/>
                  </a:cubicBezTo>
                  <a:cubicBezTo>
                    <a:pt x="1" y="1456"/>
                    <a:pt x="124" y="1739"/>
                    <a:pt x="339" y="1954"/>
                  </a:cubicBezTo>
                  <a:cubicBezTo>
                    <a:pt x="554" y="2163"/>
                    <a:pt x="836" y="2279"/>
                    <a:pt x="1137" y="2279"/>
                  </a:cubicBezTo>
                  <a:lnTo>
                    <a:pt x="1150" y="2279"/>
                  </a:lnTo>
                  <a:cubicBezTo>
                    <a:pt x="1451" y="2273"/>
                    <a:pt x="1739" y="2150"/>
                    <a:pt x="1948" y="1935"/>
                  </a:cubicBezTo>
                  <a:cubicBezTo>
                    <a:pt x="2163" y="1720"/>
                    <a:pt x="2280" y="1432"/>
                    <a:pt x="2274" y="1131"/>
                  </a:cubicBezTo>
                  <a:cubicBezTo>
                    <a:pt x="2274" y="823"/>
                    <a:pt x="2151" y="541"/>
                    <a:pt x="1936" y="326"/>
                  </a:cubicBezTo>
                  <a:cubicBezTo>
                    <a:pt x="1721" y="117"/>
                    <a:pt x="1438" y="0"/>
                    <a:pt x="1137" y="0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5" name="Google Shape;1805;p26"/>
            <p:cNvSpPr/>
            <p:nvPr/>
          </p:nvSpPr>
          <p:spPr>
            <a:xfrm>
              <a:off x="5430049" y="3920461"/>
              <a:ext cx="68043" cy="65465"/>
            </a:xfrm>
            <a:custGeom>
              <a:avLst/>
              <a:gdLst/>
              <a:ahLst/>
              <a:cxnLst/>
              <a:rect l="l" t="t" r="r" b="b"/>
              <a:pathLst>
                <a:path w="739" h="711" extrusionOk="0">
                  <a:moveTo>
                    <a:pt x="367" y="1"/>
                  </a:moveTo>
                  <a:cubicBezTo>
                    <a:pt x="190" y="1"/>
                    <a:pt x="37" y="137"/>
                    <a:pt x="19" y="322"/>
                  </a:cubicBezTo>
                  <a:cubicBezTo>
                    <a:pt x="1" y="519"/>
                    <a:pt x="142" y="691"/>
                    <a:pt x="339" y="709"/>
                  </a:cubicBezTo>
                  <a:cubicBezTo>
                    <a:pt x="350" y="710"/>
                    <a:pt x="360" y="711"/>
                    <a:pt x="371" y="711"/>
                  </a:cubicBezTo>
                  <a:cubicBezTo>
                    <a:pt x="548" y="711"/>
                    <a:pt x="702" y="569"/>
                    <a:pt x="720" y="390"/>
                  </a:cubicBezTo>
                  <a:cubicBezTo>
                    <a:pt x="738" y="193"/>
                    <a:pt x="597" y="21"/>
                    <a:pt x="400" y="2"/>
                  </a:cubicBezTo>
                  <a:cubicBezTo>
                    <a:pt x="389" y="1"/>
                    <a:pt x="378" y="1"/>
                    <a:pt x="367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6" name="Google Shape;1806;p26"/>
            <p:cNvSpPr/>
            <p:nvPr/>
          </p:nvSpPr>
          <p:spPr>
            <a:xfrm>
              <a:off x="5507576" y="3901401"/>
              <a:ext cx="22190" cy="18783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3" y="1"/>
                  </a:moveTo>
                  <a:lnTo>
                    <a:pt x="0" y="173"/>
                  </a:lnTo>
                  <a:cubicBezTo>
                    <a:pt x="7" y="179"/>
                    <a:pt x="19" y="191"/>
                    <a:pt x="25" y="203"/>
                  </a:cubicBezTo>
                  <a:lnTo>
                    <a:pt x="240" y="50"/>
                  </a:lnTo>
                  <a:cubicBezTo>
                    <a:pt x="228" y="31"/>
                    <a:pt x="215" y="13"/>
                    <a:pt x="203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7" name="Google Shape;1807;p26"/>
            <p:cNvSpPr/>
            <p:nvPr/>
          </p:nvSpPr>
          <p:spPr>
            <a:xfrm>
              <a:off x="5496804" y="3996423"/>
              <a:ext cx="18783" cy="22743"/>
            </a:xfrm>
            <a:custGeom>
              <a:avLst/>
              <a:gdLst/>
              <a:ahLst/>
              <a:cxnLst/>
              <a:rect l="l" t="t" r="r" b="b"/>
              <a:pathLst>
                <a:path w="204" h="247" extrusionOk="0">
                  <a:moveTo>
                    <a:pt x="38" y="1"/>
                  </a:moveTo>
                  <a:cubicBezTo>
                    <a:pt x="25" y="13"/>
                    <a:pt x="13" y="19"/>
                    <a:pt x="1" y="25"/>
                  </a:cubicBezTo>
                  <a:lnTo>
                    <a:pt x="154" y="246"/>
                  </a:lnTo>
                  <a:cubicBezTo>
                    <a:pt x="173" y="234"/>
                    <a:pt x="191" y="222"/>
                    <a:pt x="203" y="203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8" name="Google Shape;1808;p26"/>
            <p:cNvSpPr/>
            <p:nvPr/>
          </p:nvSpPr>
          <p:spPr>
            <a:xfrm>
              <a:off x="5451042" y="4008853"/>
              <a:ext cx="10773" cy="25044"/>
            </a:xfrm>
            <a:custGeom>
              <a:avLst/>
              <a:gdLst/>
              <a:ahLst/>
              <a:cxnLst/>
              <a:rect l="l" t="t" r="r" b="b"/>
              <a:pathLst>
                <a:path w="117" h="272" extrusionOk="0">
                  <a:moveTo>
                    <a:pt x="43" y="1"/>
                  </a:moveTo>
                  <a:lnTo>
                    <a:pt x="0" y="265"/>
                  </a:lnTo>
                  <a:cubicBezTo>
                    <a:pt x="19" y="265"/>
                    <a:pt x="37" y="271"/>
                    <a:pt x="62" y="271"/>
                  </a:cubicBezTo>
                  <a:lnTo>
                    <a:pt x="74" y="271"/>
                  </a:lnTo>
                  <a:lnTo>
                    <a:pt x="74" y="136"/>
                  </a:lnTo>
                  <a:lnTo>
                    <a:pt x="117" y="13"/>
                  </a:lnTo>
                  <a:lnTo>
                    <a:pt x="86" y="7"/>
                  </a:lnTo>
                  <a:cubicBezTo>
                    <a:pt x="68" y="1"/>
                    <a:pt x="55" y="1"/>
                    <a:pt x="43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09" name="Google Shape;1809;p26"/>
            <p:cNvSpPr/>
            <p:nvPr/>
          </p:nvSpPr>
          <p:spPr>
            <a:xfrm>
              <a:off x="5383091" y="3939888"/>
              <a:ext cx="25597" cy="9115"/>
            </a:xfrm>
            <a:custGeom>
              <a:avLst/>
              <a:gdLst/>
              <a:ahLst/>
              <a:cxnLst/>
              <a:rect l="l" t="t" r="r" b="b"/>
              <a:pathLst>
                <a:path w="278" h="99" extrusionOk="0">
                  <a:moveTo>
                    <a:pt x="13" y="0"/>
                  </a:moveTo>
                  <a:cubicBezTo>
                    <a:pt x="7" y="25"/>
                    <a:pt x="7" y="43"/>
                    <a:pt x="7" y="62"/>
                  </a:cubicBezTo>
                  <a:lnTo>
                    <a:pt x="1" y="74"/>
                  </a:lnTo>
                  <a:lnTo>
                    <a:pt x="136" y="74"/>
                  </a:lnTo>
                  <a:lnTo>
                    <a:pt x="271" y="99"/>
                  </a:lnTo>
                  <a:lnTo>
                    <a:pt x="271" y="80"/>
                  </a:lnTo>
                  <a:cubicBezTo>
                    <a:pt x="271" y="68"/>
                    <a:pt x="271" y="56"/>
                    <a:pt x="277" y="4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0" name="Google Shape;1810;p26"/>
            <p:cNvSpPr/>
            <p:nvPr/>
          </p:nvSpPr>
          <p:spPr>
            <a:xfrm>
              <a:off x="5398375" y="3985650"/>
              <a:ext cx="22743" cy="19336"/>
            </a:xfrm>
            <a:custGeom>
              <a:avLst/>
              <a:gdLst/>
              <a:ahLst/>
              <a:cxnLst/>
              <a:rect l="l" t="t" r="r" b="b"/>
              <a:pathLst>
                <a:path w="247" h="210" extrusionOk="0">
                  <a:moveTo>
                    <a:pt x="216" y="1"/>
                  </a:moveTo>
                  <a:lnTo>
                    <a:pt x="1" y="161"/>
                  </a:lnTo>
                  <a:cubicBezTo>
                    <a:pt x="13" y="179"/>
                    <a:pt x="25" y="191"/>
                    <a:pt x="38" y="210"/>
                  </a:cubicBezTo>
                  <a:lnTo>
                    <a:pt x="247" y="38"/>
                  </a:lnTo>
                  <a:cubicBezTo>
                    <a:pt x="234" y="26"/>
                    <a:pt x="228" y="13"/>
                    <a:pt x="216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1" name="Google Shape;1811;p26"/>
            <p:cNvSpPr/>
            <p:nvPr/>
          </p:nvSpPr>
          <p:spPr>
            <a:xfrm>
              <a:off x="5412002" y="3887313"/>
              <a:ext cx="19336" cy="22650"/>
            </a:xfrm>
            <a:custGeom>
              <a:avLst/>
              <a:gdLst/>
              <a:ahLst/>
              <a:cxnLst/>
              <a:rect l="l" t="t" r="r" b="b"/>
              <a:pathLst>
                <a:path w="210" h="246" extrusionOk="0">
                  <a:moveTo>
                    <a:pt x="49" y="0"/>
                  </a:moveTo>
                  <a:cubicBezTo>
                    <a:pt x="37" y="12"/>
                    <a:pt x="19" y="25"/>
                    <a:pt x="0" y="43"/>
                  </a:cubicBezTo>
                  <a:lnTo>
                    <a:pt x="172" y="246"/>
                  </a:lnTo>
                  <a:cubicBezTo>
                    <a:pt x="185" y="233"/>
                    <a:pt x="197" y="227"/>
                    <a:pt x="209" y="215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2" name="Google Shape;1812;p26"/>
            <p:cNvSpPr/>
            <p:nvPr/>
          </p:nvSpPr>
          <p:spPr>
            <a:xfrm>
              <a:off x="5469089" y="3872581"/>
              <a:ext cx="8011" cy="24952"/>
            </a:xfrm>
            <a:custGeom>
              <a:avLst/>
              <a:gdLst/>
              <a:ahLst/>
              <a:cxnLst/>
              <a:rect l="l" t="t" r="r" b="b"/>
              <a:pathLst>
                <a:path w="87" h="271" extrusionOk="0">
                  <a:moveTo>
                    <a:pt x="13" y="0"/>
                  </a:moveTo>
                  <a:lnTo>
                    <a:pt x="13" y="129"/>
                  </a:lnTo>
                  <a:lnTo>
                    <a:pt x="1" y="264"/>
                  </a:lnTo>
                  <a:lnTo>
                    <a:pt x="7" y="264"/>
                  </a:lnTo>
                  <a:cubicBezTo>
                    <a:pt x="19" y="264"/>
                    <a:pt x="31" y="271"/>
                    <a:pt x="44" y="271"/>
                  </a:cubicBezTo>
                  <a:lnTo>
                    <a:pt x="87" y="6"/>
                  </a:lnTo>
                  <a:cubicBezTo>
                    <a:pt x="68" y="6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3" name="Google Shape;1813;p26"/>
            <p:cNvSpPr/>
            <p:nvPr/>
          </p:nvSpPr>
          <p:spPr>
            <a:xfrm>
              <a:off x="5519454" y="3958580"/>
              <a:ext cx="25505" cy="8011"/>
            </a:xfrm>
            <a:custGeom>
              <a:avLst/>
              <a:gdLst/>
              <a:ahLst/>
              <a:cxnLst/>
              <a:rect l="l" t="t" r="r" b="b"/>
              <a:pathLst>
                <a:path w="277" h="87" extrusionOk="0">
                  <a:moveTo>
                    <a:pt x="7" y="0"/>
                  </a:moveTo>
                  <a:cubicBezTo>
                    <a:pt x="7" y="12"/>
                    <a:pt x="7" y="25"/>
                    <a:pt x="0" y="43"/>
                  </a:cubicBezTo>
                  <a:lnTo>
                    <a:pt x="265" y="86"/>
                  </a:lnTo>
                  <a:cubicBezTo>
                    <a:pt x="271" y="62"/>
                    <a:pt x="271" y="43"/>
                    <a:pt x="277" y="19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4" name="Google Shape;1814;p26"/>
            <p:cNvSpPr/>
            <p:nvPr/>
          </p:nvSpPr>
          <p:spPr>
            <a:xfrm>
              <a:off x="6020068" y="3767339"/>
              <a:ext cx="139770" cy="114818"/>
            </a:xfrm>
            <a:custGeom>
              <a:avLst/>
              <a:gdLst/>
              <a:ahLst/>
              <a:cxnLst/>
              <a:rect l="l" t="t" r="r" b="b"/>
              <a:pathLst>
                <a:path w="1518" h="1247" extrusionOk="0">
                  <a:moveTo>
                    <a:pt x="1346" y="1"/>
                  </a:moveTo>
                  <a:cubicBezTo>
                    <a:pt x="1315" y="74"/>
                    <a:pt x="1266" y="136"/>
                    <a:pt x="1211" y="185"/>
                  </a:cubicBezTo>
                  <a:cubicBezTo>
                    <a:pt x="1131" y="406"/>
                    <a:pt x="1069" y="621"/>
                    <a:pt x="1008" y="627"/>
                  </a:cubicBezTo>
                  <a:cubicBezTo>
                    <a:pt x="1005" y="628"/>
                    <a:pt x="1003" y="628"/>
                    <a:pt x="1000" y="628"/>
                  </a:cubicBezTo>
                  <a:cubicBezTo>
                    <a:pt x="940" y="628"/>
                    <a:pt x="929" y="490"/>
                    <a:pt x="940" y="302"/>
                  </a:cubicBezTo>
                  <a:lnTo>
                    <a:pt x="928" y="302"/>
                  </a:lnTo>
                  <a:cubicBezTo>
                    <a:pt x="911" y="303"/>
                    <a:pt x="894" y="304"/>
                    <a:pt x="877" y="304"/>
                  </a:cubicBezTo>
                  <a:cubicBezTo>
                    <a:pt x="823" y="304"/>
                    <a:pt x="772" y="296"/>
                    <a:pt x="725" y="277"/>
                  </a:cubicBezTo>
                  <a:cubicBezTo>
                    <a:pt x="697" y="549"/>
                    <a:pt x="651" y="771"/>
                    <a:pt x="554" y="771"/>
                  </a:cubicBezTo>
                  <a:cubicBezTo>
                    <a:pt x="548" y="771"/>
                    <a:pt x="542" y="770"/>
                    <a:pt x="535" y="769"/>
                  </a:cubicBezTo>
                  <a:cubicBezTo>
                    <a:pt x="467" y="756"/>
                    <a:pt x="400" y="406"/>
                    <a:pt x="351" y="80"/>
                  </a:cubicBezTo>
                  <a:cubicBezTo>
                    <a:pt x="314" y="93"/>
                    <a:pt x="271" y="99"/>
                    <a:pt x="234" y="105"/>
                  </a:cubicBezTo>
                  <a:cubicBezTo>
                    <a:pt x="215" y="106"/>
                    <a:pt x="196" y="107"/>
                    <a:pt x="177" y="107"/>
                  </a:cubicBezTo>
                  <a:cubicBezTo>
                    <a:pt x="117" y="107"/>
                    <a:pt x="57" y="99"/>
                    <a:pt x="1" y="80"/>
                  </a:cubicBezTo>
                  <a:lnTo>
                    <a:pt x="1" y="80"/>
                  </a:lnTo>
                  <a:cubicBezTo>
                    <a:pt x="87" y="529"/>
                    <a:pt x="277" y="1076"/>
                    <a:pt x="609" y="1223"/>
                  </a:cubicBezTo>
                  <a:cubicBezTo>
                    <a:pt x="643" y="1239"/>
                    <a:pt x="677" y="1246"/>
                    <a:pt x="710" y="1246"/>
                  </a:cubicBezTo>
                  <a:cubicBezTo>
                    <a:pt x="1048" y="1246"/>
                    <a:pt x="1311" y="466"/>
                    <a:pt x="1518" y="13"/>
                  </a:cubicBezTo>
                  <a:lnTo>
                    <a:pt x="1518" y="13"/>
                  </a:lnTo>
                  <a:cubicBezTo>
                    <a:pt x="1501" y="15"/>
                    <a:pt x="1485" y="15"/>
                    <a:pt x="1470" y="15"/>
                  </a:cubicBezTo>
                  <a:cubicBezTo>
                    <a:pt x="1427" y="15"/>
                    <a:pt x="1386" y="10"/>
                    <a:pt x="1346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5" name="Google Shape;1815;p26"/>
            <p:cNvSpPr/>
            <p:nvPr/>
          </p:nvSpPr>
          <p:spPr>
            <a:xfrm>
              <a:off x="5995760" y="3624070"/>
              <a:ext cx="207629" cy="157540"/>
            </a:xfrm>
            <a:custGeom>
              <a:avLst/>
              <a:gdLst/>
              <a:ahLst/>
              <a:cxnLst/>
              <a:rect l="l" t="t" r="r" b="b"/>
              <a:pathLst>
                <a:path w="2255" h="1711" extrusionOk="0">
                  <a:moveTo>
                    <a:pt x="1115" y="0"/>
                  </a:moveTo>
                  <a:cubicBezTo>
                    <a:pt x="1100" y="0"/>
                    <a:pt x="1085" y="1"/>
                    <a:pt x="1069" y="2"/>
                  </a:cubicBezTo>
                  <a:cubicBezTo>
                    <a:pt x="1039" y="8"/>
                    <a:pt x="1014" y="15"/>
                    <a:pt x="983" y="21"/>
                  </a:cubicBezTo>
                  <a:cubicBezTo>
                    <a:pt x="1032" y="119"/>
                    <a:pt x="1051" y="236"/>
                    <a:pt x="1020" y="352"/>
                  </a:cubicBezTo>
                  <a:cubicBezTo>
                    <a:pt x="996" y="457"/>
                    <a:pt x="934" y="549"/>
                    <a:pt x="860" y="610"/>
                  </a:cubicBezTo>
                  <a:cubicBezTo>
                    <a:pt x="860" y="617"/>
                    <a:pt x="854" y="617"/>
                    <a:pt x="854" y="617"/>
                  </a:cubicBezTo>
                  <a:cubicBezTo>
                    <a:pt x="842" y="629"/>
                    <a:pt x="830" y="635"/>
                    <a:pt x="817" y="641"/>
                  </a:cubicBezTo>
                  <a:cubicBezTo>
                    <a:pt x="817" y="647"/>
                    <a:pt x="811" y="647"/>
                    <a:pt x="805" y="653"/>
                  </a:cubicBezTo>
                  <a:cubicBezTo>
                    <a:pt x="799" y="660"/>
                    <a:pt x="787" y="666"/>
                    <a:pt x="774" y="672"/>
                  </a:cubicBezTo>
                  <a:cubicBezTo>
                    <a:pt x="768" y="678"/>
                    <a:pt x="762" y="678"/>
                    <a:pt x="762" y="678"/>
                  </a:cubicBezTo>
                  <a:cubicBezTo>
                    <a:pt x="744" y="690"/>
                    <a:pt x="731" y="696"/>
                    <a:pt x="713" y="703"/>
                  </a:cubicBezTo>
                  <a:cubicBezTo>
                    <a:pt x="695" y="709"/>
                    <a:pt x="676" y="715"/>
                    <a:pt x="658" y="721"/>
                  </a:cubicBezTo>
                  <a:lnTo>
                    <a:pt x="645" y="721"/>
                  </a:lnTo>
                  <a:cubicBezTo>
                    <a:pt x="633" y="727"/>
                    <a:pt x="615" y="727"/>
                    <a:pt x="602" y="727"/>
                  </a:cubicBezTo>
                  <a:lnTo>
                    <a:pt x="584" y="733"/>
                  </a:lnTo>
                  <a:lnTo>
                    <a:pt x="473" y="733"/>
                  </a:lnTo>
                  <a:cubicBezTo>
                    <a:pt x="449" y="727"/>
                    <a:pt x="430" y="727"/>
                    <a:pt x="412" y="721"/>
                  </a:cubicBezTo>
                  <a:cubicBezTo>
                    <a:pt x="381" y="715"/>
                    <a:pt x="351" y="703"/>
                    <a:pt x="320" y="690"/>
                  </a:cubicBezTo>
                  <a:cubicBezTo>
                    <a:pt x="240" y="862"/>
                    <a:pt x="135" y="1071"/>
                    <a:pt x="0" y="1249"/>
                  </a:cubicBezTo>
                  <a:cubicBezTo>
                    <a:pt x="117" y="1366"/>
                    <a:pt x="277" y="1440"/>
                    <a:pt x="455" y="1440"/>
                  </a:cubicBezTo>
                  <a:cubicBezTo>
                    <a:pt x="535" y="1440"/>
                    <a:pt x="609" y="1421"/>
                    <a:pt x="682" y="1397"/>
                  </a:cubicBezTo>
                  <a:cubicBezTo>
                    <a:pt x="762" y="1581"/>
                    <a:pt x="946" y="1710"/>
                    <a:pt x="1161" y="1710"/>
                  </a:cubicBezTo>
                  <a:cubicBezTo>
                    <a:pt x="1364" y="1710"/>
                    <a:pt x="1542" y="1600"/>
                    <a:pt x="1628" y="1434"/>
                  </a:cubicBezTo>
                  <a:cubicBezTo>
                    <a:pt x="1690" y="1452"/>
                    <a:pt x="1751" y="1464"/>
                    <a:pt x="1813" y="1464"/>
                  </a:cubicBezTo>
                  <a:cubicBezTo>
                    <a:pt x="1954" y="1464"/>
                    <a:pt x="2083" y="1415"/>
                    <a:pt x="2175" y="1323"/>
                  </a:cubicBezTo>
                  <a:cubicBezTo>
                    <a:pt x="2224" y="1237"/>
                    <a:pt x="2255" y="1133"/>
                    <a:pt x="2243" y="1022"/>
                  </a:cubicBezTo>
                  <a:cubicBezTo>
                    <a:pt x="2220" y="761"/>
                    <a:pt x="1999" y="565"/>
                    <a:pt x="1741" y="565"/>
                  </a:cubicBezTo>
                  <a:cubicBezTo>
                    <a:pt x="1726" y="565"/>
                    <a:pt x="1711" y="566"/>
                    <a:pt x="1696" y="567"/>
                  </a:cubicBezTo>
                  <a:cubicBezTo>
                    <a:pt x="1684" y="567"/>
                    <a:pt x="1678" y="574"/>
                    <a:pt x="1665" y="574"/>
                  </a:cubicBezTo>
                  <a:cubicBezTo>
                    <a:pt x="1665" y="549"/>
                    <a:pt x="1665" y="524"/>
                    <a:pt x="1665" y="500"/>
                  </a:cubicBezTo>
                  <a:cubicBezTo>
                    <a:pt x="1636" y="214"/>
                    <a:pt x="1397" y="0"/>
                    <a:pt x="111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6" name="Google Shape;1816;p26"/>
            <p:cNvSpPr/>
            <p:nvPr/>
          </p:nvSpPr>
          <p:spPr>
            <a:xfrm>
              <a:off x="5987841" y="3739072"/>
              <a:ext cx="208274" cy="56258"/>
            </a:xfrm>
            <a:custGeom>
              <a:avLst/>
              <a:gdLst/>
              <a:ahLst/>
              <a:cxnLst/>
              <a:rect l="l" t="t" r="r" b="b"/>
              <a:pathLst>
                <a:path w="2262" h="611" extrusionOk="0">
                  <a:moveTo>
                    <a:pt x="86" y="0"/>
                  </a:moveTo>
                  <a:cubicBezTo>
                    <a:pt x="62" y="37"/>
                    <a:pt x="31" y="74"/>
                    <a:pt x="0" y="105"/>
                  </a:cubicBezTo>
                  <a:cubicBezTo>
                    <a:pt x="74" y="240"/>
                    <a:pt x="203" y="338"/>
                    <a:pt x="351" y="387"/>
                  </a:cubicBezTo>
                  <a:cubicBezTo>
                    <a:pt x="411" y="403"/>
                    <a:pt x="476" y="414"/>
                    <a:pt x="542" y="414"/>
                  </a:cubicBezTo>
                  <a:cubicBezTo>
                    <a:pt x="556" y="414"/>
                    <a:pt x="570" y="413"/>
                    <a:pt x="584" y="412"/>
                  </a:cubicBezTo>
                  <a:cubicBezTo>
                    <a:pt x="621" y="406"/>
                    <a:pt x="658" y="400"/>
                    <a:pt x="695" y="387"/>
                  </a:cubicBezTo>
                  <a:cubicBezTo>
                    <a:pt x="731" y="381"/>
                    <a:pt x="762" y="369"/>
                    <a:pt x="793" y="351"/>
                  </a:cubicBezTo>
                  <a:cubicBezTo>
                    <a:pt x="854" y="461"/>
                    <a:pt x="953" y="547"/>
                    <a:pt x="1075" y="584"/>
                  </a:cubicBezTo>
                  <a:cubicBezTo>
                    <a:pt x="1122" y="603"/>
                    <a:pt x="1173" y="611"/>
                    <a:pt x="1227" y="611"/>
                  </a:cubicBezTo>
                  <a:cubicBezTo>
                    <a:pt x="1244" y="611"/>
                    <a:pt x="1261" y="610"/>
                    <a:pt x="1278" y="609"/>
                  </a:cubicBezTo>
                  <a:lnTo>
                    <a:pt x="1284" y="609"/>
                  </a:lnTo>
                  <a:cubicBezTo>
                    <a:pt x="1389" y="596"/>
                    <a:pt x="1481" y="553"/>
                    <a:pt x="1555" y="492"/>
                  </a:cubicBezTo>
                  <a:cubicBezTo>
                    <a:pt x="1616" y="443"/>
                    <a:pt x="1665" y="375"/>
                    <a:pt x="1696" y="308"/>
                  </a:cubicBezTo>
                  <a:cubicBezTo>
                    <a:pt x="1736" y="317"/>
                    <a:pt x="1777" y="322"/>
                    <a:pt x="1820" y="322"/>
                  </a:cubicBezTo>
                  <a:cubicBezTo>
                    <a:pt x="1835" y="322"/>
                    <a:pt x="1851" y="322"/>
                    <a:pt x="1868" y="320"/>
                  </a:cubicBezTo>
                  <a:lnTo>
                    <a:pt x="1874" y="320"/>
                  </a:lnTo>
                  <a:cubicBezTo>
                    <a:pt x="1893" y="320"/>
                    <a:pt x="1911" y="314"/>
                    <a:pt x="1929" y="314"/>
                  </a:cubicBezTo>
                  <a:cubicBezTo>
                    <a:pt x="1936" y="314"/>
                    <a:pt x="1942" y="308"/>
                    <a:pt x="1948" y="308"/>
                  </a:cubicBezTo>
                  <a:cubicBezTo>
                    <a:pt x="1960" y="308"/>
                    <a:pt x="1972" y="301"/>
                    <a:pt x="1985" y="295"/>
                  </a:cubicBezTo>
                  <a:lnTo>
                    <a:pt x="2003" y="289"/>
                  </a:lnTo>
                  <a:cubicBezTo>
                    <a:pt x="2015" y="283"/>
                    <a:pt x="2028" y="283"/>
                    <a:pt x="2040" y="277"/>
                  </a:cubicBezTo>
                  <a:cubicBezTo>
                    <a:pt x="2046" y="271"/>
                    <a:pt x="2052" y="271"/>
                    <a:pt x="2058" y="265"/>
                  </a:cubicBezTo>
                  <a:cubicBezTo>
                    <a:pt x="2071" y="258"/>
                    <a:pt x="2083" y="252"/>
                    <a:pt x="2095" y="246"/>
                  </a:cubicBezTo>
                  <a:cubicBezTo>
                    <a:pt x="2095" y="246"/>
                    <a:pt x="2101" y="246"/>
                    <a:pt x="2101" y="240"/>
                  </a:cubicBezTo>
                  <a:cubicBezTo>
                    <a:pt x="2120" y="228"/>
                    <a:pt x="2132" y="222"/>
                    <a:pt x="2151" y="209"/>
                  </a:cubicBezTo>
                  <a:cubicBezTo>
                    <a:pt x="2163" y="197"/>
                    <a:pt x="2175" y="185"/>
                    <a:pt x="2187" y="172"/>
                  </a:cubicBezTo>
                  <a:cubicBezTo>
                    <a:pt x="2194" y="166"/>
                    <a:pt x="2194" y="166"/>
                    <a:pt x="2200" y="160"/>
                  </a:cubicBezTo>
                  <a:cubicBezTo>
                    <a:pt x="2206" y="154"/>
                    <a:pt x="2218" y="142"/>
                    <a:pt x="2224" y="129"/>
                  </a:cubicBezTo>
                  <a:cubicBezTo>
                    <a:pt x="2230" y="123"/>
                    <a:pt x="2230" y="123"/>
                    <a:pt x="2237" y="117"/>
                  </a:cubicBezTo>
                  <a:cubicBezTo>
                    <a:pt x="2243" y="105"/>
                    <a:pt x="2249" y="93"/>
                    <a:pt x="2255" y="80"/>
                  </a:cubicBezTo>
                  <a:cubicBezTo>
                    <a:pt x="2261" y="80"/>
                    <a:pt x="2261" y="80"/>
                    <a:pt x="2261" y="74"/>
                  </a:cubicBezTo>
                  <a:lnTo>
                    <a:pt x="2261" y="74"/>
                  </a:lnTo>
                  <a:cubicBezTo>
                    <a:pt x="2169" y="166"/>
                    <a:pt x="2040" y="222"/>
                    <a:pt x="1905" y="222"/>
                  </a:cubicBezTo>
                  <a:cubicBezTo>
                    <a:pt x="1837" y="222"/>
                    <a:pt x="1776" y="209"/>
                    <a:pt x="1721" y="185"/>
                  </a:cubicBezTo>
                  <a:cubicBezTo>
                    <a:pt x="1628" y="351"/>
                    <a:pt x="1456" y="467"/>
                    <a:pt x="1254" y="467"/>
                  </a:cubicBezTo>
                  <a:cubicBezTo>
                    <a:pt x="1032" y="467"/>
                    <a:pt x="848" y="332"/>
                    <a:pt x="768" y="148"/>
                  </a:cubicBezTo>
                  <a:cubicBezTo>
                    <a:pt x="695" y="179"/>
                    <a:pt x="621" y="191"/>
                    <a:pt x="541" y="191"/>
                  </a:cubicBezTo>
                  <a:cubicBezTo>
                    <a:pt x="363" y="191"/>
                    <a:pt x="203" y="117"/>
                    <a:pt x="86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7" name="Google Shape;1817;p26"/>
            <p:cNvSpPr/>
            <p:nvPr/>
          </p:nvSpPr>
          <p:spPr>
            <a:xfrm>
              <a:off x="5898436" y="3654179"/>
              <a:ext cx="127340" cy="118593"/>
            </a:xfrm>
            <a:custGeom>
              <a:avLst/>
              <a:gdLst/>
              <a:ahLst/>
              <a:cxnLst/>
              <a:rect l="l" t="t" r="r" b="b"/>
              <a:pathLst>
                <a:path w="1383" h="1288" extrusionOk="0">
                  <a:moveTo>
                    <a:pt x="56" y="1"/>
                  </a:moveTo>
                  <a:lnTo>
                    <a:pt x="56" y="1"/>
                  </a:lnTo>
                  <a:cubicBezTo>
                    <a:pt x="38" y="468"/>
                    <a:pt x="1" y="1193"/>
                    <a:pt x="418" y="1279"/>
                  </a:cubicBezTo>
                  <a:cubicBezTo>
                    <a:pt x="448" y="1285"/>
                    <a:pt x="477" y="1288"/>
                    <a:pt x="505" y="1288"/>
                  </a:cubicBezTo>
                  <a:cubicBezTo>
                    <a:pt x="679" y="1288"/>
                    <a:pt x="834" y="1181"/>
                    <a:pt x="971" y="1033"/>
                  </a:cubicBezTo>
                  <a:cubicBezTo>
                    <a:pt x="1002" y="996"/>
                    <a:pt x="1027" y="959"/>
                    <a:pt x="1057" y="922"/>
                  </a:cubicBezTo>
                  <a:cubicBezTo>
                    <a:pt x="1192" y="744"/>
                    <a:pt x="1303" y="535"/>
                    <a:pt x="1383" y="363"/>
                  </a:cubicBezTo>
                  <a:cubicBezTo>
                    <a:pt x="1358" y="351"/>
                    <a:pt x="1334" y="339"/>
                    <a:pt x="1309" y="326"/>
                  </a:cubicBezTo>
                  <a:cubicBezTo>
                    <a:pt x="1223" y="419"/>
                    <a:pt x="1106" y="480"/>
                    <a:pt x="977" y="486"/>
                  </a:cubicBezTo>
                  <a:cubicBezTo>
                    <a:pt x="953" y="542"/>
                    <a:pt x="922" y="597"/>
                    <a:pt x="891" y="646"/>
                  </a:cubicBezTo>
                  <a:lnTo>
                    <a:pt x="891" y="652"/>
                  </a:lnTo>
                  <a:cubicBezTo>
                    <a:pt x="811" y="789"/>
                    <a:pt x="737" y="900"/>
                    <a:pt x="687" y="900"/>
                  </a:cubicBezTo>
                  <a:cubicBezTo>
                    <a:pt x="683" y="900"/>
                    <a:pt x="680" y="899"/>
                    <a:pt x="676" y="898"/>
                  </a:cubicBezTo>
                  <a:cubicBezTo>
                    <a:pt x="615" y="879"/>
                    <a:pt x="683" y="677"/>
                    <a:pt x="769" y="462"/>
                  </a:cubicBezTo>
                  <a:cubicBezTo>
                    <a:pt x="689" y="437"/>
                    <a:pt x="621" y="388"/>
                    <a:pt x="566" y="333"/>
                  </a:cubicBezTo>
                  <a:cubicBezTo>
                    <a:pt x="512" y="458"/>
                    <a:pt x="458" y="560"/>
                    <a:pt x="399" y="560"/>
                  </a:cubicBezTo>
                  <a:cubicBezTo>
                    <a:pt x="397" y="560"/>
                    <a:pt x="396" y="560"/>
                    <a:pt x="394" y="560"/>
                  </a:cubicBezTo>
                  <a:cubicBezTo>
                    <a:pt x="314" y="548"/>
                    <a:pt x="363" y="302"/>
                    <a:pt x="363" y="81"/>
                  </a:cubicBezTo>
                  <a:cubicBezTo>
                    <a:pt x="314" y="81"/>
                    <a:pt x="265" y="81"/>
                    <a:pt x="222" y="68"/>
                  </a:cubicBezTo>
                  <a:cubicBezTo>
                    <a:pt x="160" y="50"/>
                    <a:pt x="105" y="32"/>
                    <a:pt x="56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8" name="Google Shape;1818;p26"/>
            <p:cNvSpPr/>
            <p:nvPr/>
          </p:nvSpPr>
          <p:spPr>
            <a:xfrm>
              <a:off x="5881494" y="3540557"/>
              <a:ext cx="211036" cy="146675"/>
            </a:xfrm>
            <a:custGeom>
              <a:avLst/>
              <a:gdLst/>
              <a:ahLst/>
              <a:cxnLst/>
              <a:rect l="l" t="t" r="r" b="b"/>
              <a:pathLst>
                <a:path w="2292" h="1593" extrusionOk="0">
                  <a:moveTo>
                    <a:pt x="1465" y="1"/>
                  </a:moveTo>
                  <a:cubicBezTo>
                    <a:pt x="1245" y="1"/>
                    <a:pt x="1039" y="122"/>
                    <a:pt x="928" y="313"/>
                  </a:cubicBezTo>
                  <a:cubicBezTo>
                    <a:pt x="873" y="283"/>
                    <a:pt x="805" y="252"/>
                    <a:pt x="738" y="233"/>
                  </a:cubicBezTo>
                  <a:cubicBezTo>
                    <a:pt x="685" y="221"/>
                    <a:pt x="632" y="216"/>
                    <a:pt x="580" y="216"/>
                  </a:cubicBezTo>
                  <a:cubicBezTo>
                    <a:pt x="343" y="216"/>
                    <a:pt x="126" y="337"/>
                    <a:pt x="0" y="528"/>
                  </a:cubicBezTo>
                  <a:cubicBezTo>
                    <a:pt x="25" y="774"/>
                    <a:pt x="185" y="995"/>
                    <a:pt x="437" y="1081"/>
                  </a:cubicBezTo>
                  <a:cubicBezTo>
                    <a:pt x="510" y="1106"/>
                    <a:pt x="590" y="1112"/>
                    <a:pt x="664" y="1112"/>
                  </a:cubicBezTo>
                  <a:cubicBezTo>
                    <a:pt x="682" y="1315"/>
                    <a:pt x="811" y="1499"/>
                    <a:pt x="1020" y="1567"/>
                  </a:cubicBezTo>
                  <a:cubicBezTo>
                    <a:pt x="1075" y="1584"/>
                    <a:pt x="1131" y="1593"/>
                    <a:pt x="1187" y="1593"/>
                  </a:cubicBezTo>
                  <a:cubicBezTo>
                    <a:pt x="1322" y="1593"/>
                    <a:pt x="1452" y="1542"/>
                    <a:pt x="1549" y="1450"/>
                  </a:cubicBezTo>
                  <a:cubicBezTo>
                    <a:pt x="1598" y="1487"/>
                    <a:pt x="1653" y="1517"/>
                    <a:pt x="1714" y="1536"/>
                  </a:cubicBezTo>
                  <a:cubicBezTo>
                    <a:pt x="1770" y="1557"/>
                    <a:pt x="1827" y="1567"/>
                    <a:pt x="1884" y="1567"/>
                  </a:cubicBezTo>
                  <a:cubicBezTo>
                    <a:pt x="1960" y="1567"/>
                    <a:pt x="2035" y="1549"/>
                    <a:pt x="2101" y="1517"/>
                  </a:cubicBezTo>
                  <a:cubicBezTo>
                    <a:pt x="2175" y="1450"/>
                    <a:pt x="2237" y="1364"/>
                    <a:pt x="2261" y="1253"/>
                  </a:cubicBezTo>
                  <a:cubicBezTo>
                    <a:pt x="2292" y="1143"/>
                    <a:pt x="2273" y="1026"/>
                    <a:pt x="2230" y="928"/>
                  </a:cubicBezTo>
                  <a:cubicBezTo>
                    <a:pt x="2163" y="793"/>
                    <a:pt x="2046" y="688"/>
                    <a:pt x="1893" y="651"/>
                  </a:cubicBezTo>
                  <a:cubicBezTo>
                    <a:pt x="1880" y="651"/>
                    <a:pt x="1868" y="645"/>
                    <a:pt x="1862" y="645"/>
                  </a:cubicBezTo>
                  <a:cubicBezTo>
                    <a:pt x="1868" y="621"/>
                    <a:pt x="1874" y="602"/>
                    <a:pt x="1880" y="578"/>
                  </a:cubicBezTo>
                  <a:cubicBezTo>
                    <a:pt x="1923" y="387"/>
                    <a:pt x="1862" y="190"/>
                    <a:pt x="1733" y="61"/>
                  </a:cubicBezTo>
                  <a:cubicBezTo>
                    <a:pt x="1696" y="43"/>
                    <a:pt x="1653" y="25"/>
                    <a:pt x="1610" y="18"/>
                  </a:cubicBezTo>
                  <a:cubicBezTo>
                    <a:pt x="1561" y="6"/>
                    <a:pt x="1513" y="1"/>
                    <a:pt x="1465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19" name="Google Shape;1819;p26"/>
            <p:cNvSpPr/>
            <p:nvPr/>
          </p:nvSpPr>
          <p:spPr>
            <a:xfrm>
              <a:off x="5873576" y="3589726"/>
              <a:ext cx="201460" cy="109845"/>
            </a:xfrm>
            <a:custGeom>
              <a:avLst/>
              <a:gdLst/>
              <a:ahLst/>
              <a:cxnLst/>
              <a:rect l="l" t="t" r="r" b="b"/>
              <a:pathLst>
                <a:path w="2188" h="1193" extrusionOk="0">
                  <a:moveTo>
                    <a:pt x="86" y="1"/>
                  </a:moveTo>
                  <a:cubicBezTo>
                    <a:pt x="62" y="37"/>
                    <a:pt x="43" y="80"/>
                    <a:pt x="25" y="123"/>
                  </a:cubicBezTo>
                  <a:cubicBezTo>
                    <a:pt x="0" y="357"/>
                    <a:pt x="123" y="584"/>
                    <a:pt x="326" y="701"/>
                  </a:cubicBezTo>
                  <a:cubicBezTo>
                    <a:pt x="375" y="732"/>
                    <a:pt x="430" y="756"/>
                    <a:pt x="492" y="768"/>
                  </a:cubicBezTo>
                  <a:cubicBezTo>
                    <a:pt x="541" y="781"/>
                    <a:pt x="584" y="781"/>
                    <a:pt x="633" y="781"/>
                  </a:cubicBezTo>
                  <a:lnTo>
                    <a:pt x="707" y="781"/>
                  </a:lnTo>
                  <a:cubicBezTo>
                    <a:pt x="725" y="873"/>
                    <a:pt x="768" y="959"/>
                    <a:pt x="836" y="1033"/>
                  </a:cubicBezTo>
                  <a:cubicBezTo>
                    <a:pt x="891" y="1088"/>
                    <a:pt x="959" y="1137"/>
                    <a:pt x="1045" y="1162"/>
                  </a:cubicBezTo>
                  <a:cubicBezTo>
                    <a:pt x="1057" y="1168"/>
                    <a:pt x="1069" y="1174"/>
                    <a:pt x="1088" y="1180"/>
                  </a:cubicBezTo>
                  <a:cubicBezTo>
                    <a:pt x="1125" y="1186"/>
                    <a:pt x="1168" y="1192"/>
                    <a:pt x="1204" y="1192"/>
                  </a:cubicBezTo>
                  <a:lnTo>
                    <a:pt x="1247" y="1192"/>
                  </a:lnTo>
                  <a:cubicBezTo>
                    <a:pt x="1376" y="1180"/>
                    <a:pt x="1493" y="1119"/>
                    <a:pt x="1579" y="1026"/>
                  </a:cubicBezTo>
                  <a:cubicBezTo>
                    <a:pt x="1604" y="1039"/>
                    <a:pt x="1628" y="1051"/>
                    <a:pt x="1653" y="1063"/>
                  </a:cubicBezTo>
                  <a:cubicBezTo>
                    <a:pt x="1684" y="1076"/>
                    <a:pt x="1708" y="1088"/>
                    <a:pt x="1745" y="1094"/>
                  </a:cubicBezTo>
                  <a:cubicBezTo>
                    <a:pt x="1764" y="1100"/>
                    <a:pt x="1782" y="1106"/>
                    <a:pt x="1800" y="1106"/>
                  </a:cubicBezTo>
                  <a:lnTo>
                    <a:pt x="1819" y="1106"/>
                  </a:lnTo>
                  <a:lnTo>
                    <a:pt x="1856" y="1112"/>
                  </a:lnTo>
                  <a:lnTo>
                    <a:pt x="1880" y="1112"/>
                  </a:lnTo>
                  <a:cubicBezTo>
                    <a:pt x="1893" y="1106"/>
                    <a:pt x="1905" y="1106"/>
                    <a:pt x="1917" y="1106"/>
                  </a:cubicBezTo>
                  <a:lnTo>
                    <a:pt x="1936" y="1106"/>
                  </a:lnTo>
                  <a:cubicBezTo>
                    <a:pt x="1948" y="1100"/>
                    <a:pt x="1960" y="1100"/>
                    <a:pt x="1972" y="1100"/>
                  </a:cubicBezTo>
                  <a:cubicBezTo>
                    <a:pt x="1979" y="1094"/>
                    <a:pt x="1985" y="1094"/>
                    <a:pt x="1985" y="1094"/>
                  </a:cubicBezTo>
                  <a:cubicBezTo>
                    <a:pt x="2003" y="1088"/>
                    <a:pt x="2022" y="1088"/>
                    <a:pt x="2040" y="1076"/>
                  </a:cubicBezTo>
                  <a:cubicBezTo>
                    <a:pt x="2058" y="1069"/>
                    <a:pt x="2077" y="1063"/>
                    <a:pt x="2089" y="1057"/>
                  </a:cubicBezTo>
                  <a:cubicBezTo>
                    <a:pt x="2095" y="1051"/>
                    <a:pt x="2095" y="1051"/>
                    <a:pt x="2101" y="1051"/>
                  </a:cubicBezTo>
                  <a:cubicBezTo>
                    <a:pt x="2114" y="1045"/>
                    <a:pt x="2126" y="1033"/>
                    <a:pt x="2138" y="1026"/>
                  </a:cubicBezTo>
                  <a:cubicBezTo>
                    <a:pt x="2144" y="1026"/>
                    <a:pt x="2144" y="1020"/>
                    <a:pt x="2151" y="1020"/>
                  </a:cubicBezTo>
                  <a:cubicBezTo>
                    <a:pt x="2163" y="1014"/>
                    <a:pt x="2169" y="1002"/>
                    <a:pt x="2181" y="996"/>
                  </a:cubicBezTo>
                  <a:cubicBezTo>
                    <a:pt x="2187" y="990"/>
                    <a:pt x="2187" y="990"/>
                    <a:pt x="2187" y="990"/>
                  </a:cubicBezTo>
                  <a:lnTo>
                    <a:pt x="2187" y="990"/>
                  </a:lnTo>
                  <a:cubicBezTo>
                    <a:pt x="2122" y="1021"/>
                    <a:pt x="2050" y="1036"/>
                    <a:pt x="1977" y="1036"/>
                  </a:cubicBezTo>
                  <a:cubicBezTo>
                    <a:pt x="1921" y="1036"/>
                    <a:pt x="1863" y="1027"/>
                    <a:pt x="1807" y="1008"/>
                  </a:cubicBezTo>
                  <a:cubicBezTo>
                    <a:pt x="1745" y="990"/>
                    <a:pt x="1684" y="959"/>
                    <a:pt x="1641" y="916"/>
                  </a:cubicBezTo>
                  <a:cubicBezTo>
                    <a:pt x="1541" y="1007"/>
                    <a:pt x="1410" y="1062"/>
                    <a:pt x="1274" y="1062"/>
                  </a:cubicBezTo>
                  <a:cubicBezTo>
                    <a:pt x="1218" y="1062"/>
                    <a:pt x="1162" y="1052"/>
                    <a:pt x="1106" y="1033"/>
                  </a:cubicBezTo>
                  <a:cubicBezTo>
                    <a:pt x="903" y="965"/>
                    <a:pt x="768" y="781"/>
                    <a:pt x="750" y="584"/>
                  </a:cubicBezTo>
                  <a:cubicBezTo>
                    <a:pt x="676" y="584"/>
                    <a:pt x="596" y="572"/>
                    <a:pt x="523" y="547"/>
                  </a:cubicBezTo>
                  <a:cubicBezTo>
                    <a:pt x="277" y="467"/>
                    <a:pt x="111" y="246"/>
                    <a:pt x="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0" name="Google Shape;1820;p26"/>
            <p:cNvSpPr/>
            <p:nvPr/>
          </p:nvSpPr>
          <p:spPr>
            <a:xfrm>
              <a:off x="5875786" y="3531258"/>
              <a:ext cx="165275" cy="69332"/>
            </a:xfrm>
            <a:custGeom>
              <a:avLst/>
              <a:gdLst/>
              <a:ahLst/>
              <a:cxnLst/>
              <a:rect l="l" t="t" r="r" b="b"/>
              <a:pathLst>
                <a:path w="1795" h="753" extrusionOk="0">
                  <a:moveTo>
                    <a:pt x="1410" y="1"/>
                  </a:moveTo>
                  <a:cubicBezTo>
                    <a:pt x="1210" y="1"/>
                    <a:pt x="1025" y="106"/>
                    <a:pt x="929" y="279"/>
                  </a:cubicBezTo>
                  <a:cubicBezTo>
                    <a:pt x="873" y="248"/>
                    <a:pt x="818" y="224"/>
                    <a:pt x="757" y="212"/>
                  </a:cubicBezTo>
                  <a:cubicBezTo>
                    <a:pt x="708" y="200"/>
                    <a:pt x="659" y="195"/>
                    <a:pt x="612" y="195"/>
                  </a:cubicBezTo>
                  <a:cubicBezTo>
                    <a:pt x="377" y="195"/>
                    <a:pt x="165" y="328"/>
                    <a:pt x="62" y="537"/>
                  </a:cubicBezTo>
                  <a:cubicBezTo>
                    <a:pt x="50" y="556"/>
                    <a:pt x="44" y="568"/>
                    <a:pt x="38" y="586"/>
                  </a:cubicBezTo>
                  <a:lnTo>
                    <a:pt x="32" y="599"/>
                  </a:lnTo>
                  <a:cubicBezTo>
                    <a:pt x="25" y="617"/>
                    <a:pt x="19" y="642"/>
                    <a:pt x="13" y="660"/>
                  </a:cubicBezTo>
                  <a:cubicBezTo>
                    <a:pt x="7" y="691"/>
                    <a:pt x="7" y="715"/>
                    <a:pt x="1" y="746"/>
                  </a:cubicBezTo>
                  <a:cubicBezTo>
                    <a:pt x="1" y="746"/>
                    <a:pt x="1" y="752"/>
                    <a:pt x="1" y="752"/>
                  </a:cubicBezTo>
                  <a:cubicBezTo>
                    <a:pt x="19" y="709"/>
                    <a:pt x="38" y="666"/>
                    <a:pt x="62" y="629"/>
                  </a:cubicBezTo>
                  <a:cubicBezTo>
                    <a:pt x="188" y="438"/>
                    <a:pt x="405" y="317"/>
                    <a:pt x="642" y="317"/>
                  </a:cubicBezTo>
                  <a:cubicBezTo>
                    <a:pt x="694" y="317"/>
                    <a:pt x="747" y="322"/>
                    <a:pt x="800" y="334"/>
                  </a:cubicBezTo>
                  <a:cubicBezTo>
                    <a:pt x="867" y="353"/>
                    <a:pt x="935" y="384"/>
                    <a:pt x="990" y="414"/>
                  </a:cubicBezTo>
                  <a:cubicBezTo>
                    <a:pt x="1101" y="223"/>
                    <a:pt x="1307" y="102"/>
                    <a:pt x="1527" y="102"/>
                  </a:cubicBezTo>
                  <a:cubicBezTo>
                    <a:pt x="1575" y="102"/>
                    <a:pt x="1623" y="107"/>
                    <a:pt x="1672" y="119"/>
                  </a:cubicBezTo>
                  <a:cubicBezTo>
                    <a:pt x="1715" y="132"/>
                    <a:pt x="1758" y="144"/>
                    <a:pt x="1795" y="162"/>
                  </a:cubicBezTo>
                  <a:cubicBezTo>
                    <a:pt x="1795" y="162"/>
                    <a:pt x="1789" y="156"/>
                    <a:pt x="1789" y="156"/>
                  </a:cubicBezTo>
                  <a:cubicBezTo>
                    <a:pt x="1776" y="144"/>
                    <a:pt x="1758" y="132"/>
                    <a:pt x="1746" y="119"/>
                  </a:cubicBezTo>
                  <a:cubicBezTo>
                    <a:pt x="1746" y="119"/>
                    <a:pt x="1740" y="113"/>
                    <a:pt x="1740" y="113"/>
                  </a:cubicBezTo>
                  <a:cubicBezTo>
                    <a:pt x="1721" y="101"/>
                    <a:pt x="1703" y="89"/>
                    <a:pt x="1684" y="76"/>
                  </a:cubicBezTo>
                  <a:cubicBezTo>
                    <a:pt x="1678" y="70"/>
                    <a:pt x="1672" y="70"/>
                    <a:pt x="1666" y="64"/>
                  </a:cubicBezTo>
                  <a:cubicBezTo>
                    <a:pt x="1654" y="58"/>
                    <a:pt x="1635" y="52"/>
                    <a:pt x="1623" y="46"/>
                  </a:cubicBezTo>
                  <a:cubicBezTo>
                    <a:pt x="1617" y="40"/>
                    <a:pt x="1611" y="40"/>
                    <a:pt x="1604" y="33"/>
                  </a:cubicBezTo>
                  <a:cubicBezTo>
                    <a:pt x="1580" y="27"/>
                    <a:pt x="1561" y="21"/>
                    <a:pt x="1537" y="15"/>
                  </a:cubicBezTo>
                  <a:cubicBezTo>
                    <a:pt x="1494" y="5"/>
                    <a:pt x="1452" y="1"/>
                    <a:pt x="1410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1" name="Google Shape;1821;p26"/>
            <p:cNvSpPr/>
            <p:nvPr/>
          </p:nvSpPr>
          <p:spPr>
            <a:xfrm>
              <a:off x="6309645" y="4272465"/>
              <a:ext cx="4051" cy="5801"/>
            </a:xfrm>
            <a:custGeom>
              <a:avLst/>
              <a:gdLst/>
              <a:ahLst/>
              <a:cxnLst/>
              <a:rect l="l" t="t" r="r" b="b"/>
              <a:pathLst>
                <a:path w="44" h="63" extrusionOk="0">
                  <a:moveTo>
                    <a:pt x="44" y="1"/>
                  </a:moveTo>
                  <a:cubicBezTo>
                    <a:pt x="32" y="19"/>
                    <a:pt x="13" y="44"/>
                    <a:pt x="1" y="62"/>
                  </a:cubicBezTo>
                  <a:cubicBezTo>
                    <a:pt x="13" y="44"/>
                    <a:pt x="32" y="19"/>
                    <a:pt x="44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2" name="Google Shape;1822;p26"/>
            <p:cNvSpPr/>
            <p:nvPr/>
          </p:nvSpPr>
          <p:spPr>
            <a:xfrm>
              <a:off x="6314801" y="4262337"/>
              <a:ext cx="4604" cy="8011"/>
            </a:xfrm>
            <a:custGeom>
              <a:avLst/>
              <a:gdLst/>
              <a:ahLst/>
              <a:cxnLst/>
              <a:rect l="l" t="t" r="r" b="b"/>
              <a:pathLst>
                <a:path w="50" h="87" extrusionOk="0">
                  <a:moveTo>
                    <a:pt x="49" y="0"/>
                  </a:moveTo>
                  <a:cubicBezTo>
                    <a:pt x="37" y="25"/>
                    <a:pt x="19" y="55"/>
                    <a:pt x="0" y="86"/>
                  </a:cubicBezTo>
                  <a:cubicBezTo>
                    <a:pt x="19" y="55"/>
                    <a:pt x="37" y="25"/>
                    <a:pt x="49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3" name="Google Shape;1823;p26"/>
            <p:cNvSpPr/>
            <p:nvPr/>
          </p:nvSpPr>
          <p:spPr>
            <a:xfrm>
              <a:off x="6301174" y="4280383"/>
              <a:ext cx="6906" cy="8011"/>
            </a:xfrm>
            <a:custGeom>
              <a:avLst/>
              <a:gdLst/>
              <a:ahLst/>
              <a:cxnLst/>
              <a:rect l="l" t="t" r="r" b="b"/>
              <a:pathLst>
                <a:path w="75" h="87" extrusionOk="0">
                  <a:moveTo>
                    <a:pt x="75" y="1"/>
                  </a:moveTo>
                  <a:cubicBezTo>
                    <a:pt x="50" y="31"/>
                    <a:pt x="25" y="62"/>
                    <a:pt x="1" y="87"/>
                  </a:cubicBezTo>
                  <a:cubicBezTo>
                    <a:pt x="25" y="62"/>
                    <a:pt x="50" y="31"/>
                    <a:pt x="75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4" name="Google Shape;1824;p26"/>
            <p:cNvSpPr/>
            <p:nvPr/>
          </p:nvSpPr>
          <p:spPr>
            <a:xfrm>
              <a:off x="6326126" y="4215931"/>
              <a:ext cx="2302" cy="26702"/>
            </a:xfrm>
            <a:custGeom>
              <a:avLst/>
              <a:gdLst/>
              <a:ahLst/>
              <a:cxnLst/>
              <a:rect l="l" t="t" r="r" b="b"/>
              <a:pathLst>
                <a:path w="25" h="290" extrusionOk="0">
                  <a:moveTo>
                    <a:pt x="12" y="0"/>
                  </a:moveTo>
                  <a:cubicBezTo>
                    <a:pt x="12" y="0"/>
                    <a:pt x="12" y="1"/>
                    <a:pt x="12" y="7"/>
                  </a:cubicBezTo>
                  <a:cubicBezTo>
                    <a:pt x="19" y="99"/>
                    <a:pt x="19" y="191"/>
                    <a:pt x="0" y="289"/>
                  </a:cubicBezTo>
                  <a:cubicBezTo>
                    <a:pt x="19" y="191"/>
                    <a:pt x="25" y="99"/>
                    <a:pt x="12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5" name="Google Shape;1825;p26"/>
            <p:cNvSpPr/>
            <p:nvPr/>
          </p:nvSpPr>
          <p:spPr>
            <a:xfrm>
              <a:off x="6319313" y="4252669"/>
              <a:ext cx="4051" cy="9207"/>
            </a:xfrm>
            <a:custGeom>
              <a:avLst/>
              <a:gdLst/>
              <a:ahLst/>
              <a:cxnLst/>
              <a:rect l="l" t="t" r="r" b="b"/>
              <a:pathLst>
                <a:path w="44" h="100" extrusionOk="0">
                  <a:moveTo>
                    <a:pt x="43" y="1"/>
                  </a:moveTo>
                  <a:cubicBezTo>
                    <a:pt x="31" y="31"/>
                    <a:pt x="19" y="68"/>
                    <a:pt x="0" y="99"/>
                  </a:cubicBezTo>
                  <a:cubicBezTo>
                    <a:pt x="19" y="68"/>
                    <a:pt x="31" y="31"/>
                    <a:pt x="43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6" name="Google Shape;1826;p26"/>
            <p:cNvSpPr/>
            <p:nvPr/>
          </p:nvSpPr>
          <p:spPr>
            <a:xfrm>
              <a:off x="5755351" y="4478438"/>
              <a:ext cx="92" cy="2302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0" y="6"/>
                    <a:pt x="0" y="12"/>
                    <a:pt x="0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7" name="Google Shape;1827;p26"/>
            <p:cNvSpPr/>
            <p:nvPr/>
          </p:nvSpPr>
          <p:spPr>
            <a:xfrm>
              <a:off x="6323272" y="4243645"/>
              <a:ext cx="2302" cy="8011"/>
            </a:xfrm>
            <a:custGeom>
              <a:avLst/>
              <a:gdLst/>
              <a:ahLst/>
              <a:cxnLst/>
              <a:rect l="l" t="t" r="r" b="b"/>
              <a:pathLst>
                <a:path w="25" h="87" extrusionOk="0">
                  <a:moveTo>
                    <a:pt x="25" y="0"/>
                  </a:moveTo>
                  <a:cubicBezTo>
                    <a:pt x="19" y="31"/>
                    <a:pt x="13" y="62"/>
                    <a:pt x="0" y="86"/>
                  </a:cubicBezTo>
                  <a:cubicBezTo>
                    <a:pt x="13" y="62"/>
                    <a:pt x="19" y="31"/>
                    <a:pt x="2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8" name="Google Shape;1828;p26"/>
            <p:cNvSpPr/>
            <p:nvPr/>
          </p:nvSpPr>
          <p:spPr>
            <a:xfrm>
              <a:off x="5756456" y="4472176"/>
              <a:ext cx="645" cy="119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3"/>
                  </a:moveTo>
                  <a:cubicBezTo>
                    <a:pt x="1" y="7"/>
                    <a:pt x="7" y="0"/>
                    <a:pt x="7" y="0"/>
                  </a:cubicBezTo>
                  <a:cubicBezTo>
                    <a:pt x="7" y="0"/>
                    <a:pt x="1" y="7"/>
                    <a:pt x="1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29" name="Google Shape;1829;p26"/>
            <p:cNvSpPr/>
            <p:nvPr/>
          </p:nvSpPr>
          <p:spPr>
            <a:xfrm>
              <a:off x="5760968" y="4168420"/>
              <a:ext cx="530168" cy="292522"/>
            </a:xfrm>
            <a:custGeom>
              <a:avLst/>
              <a:gdLst/>
              <a:ahLst/>
              <a:cxnLst/>
              <a:rect l="l" t="t" r="r" b="b"/>
              <a:pathLst>
                <a:path w="5758" h="3177" extrusionOk="0">
                  <a:moveTo>
                    <a:pt x="5615" y="0"/>
                  </a:moveTo>
                  <a:cubicBezTo>
                    <a:pt x="5375" y="0"/>
                    <a:pt x="5099" y="130"/>
                    <a:pt x="4891" y="338"/>
                  </a:cubicBezTo>
                  <a:cubicBezTo>
                    <a:pt x="3570" y="1641"/>
                    <a:pt x="2477" y="1917"/>
                    <a:pt x="529" y="2728"/>
                  </a:cubicBezTo>
                  <a:cubicBezTo>
                    <a:pt x="271" y="2826"/>
                    <a:pt x="93" y="2986"/>
                    <a:pt x="1" y="3177"/>
                  </a:cubicBezTo>
                  <a:lnTo>
                    <a:pt x="87" y="3146"/>
                  </a:lnTo>
                  <a:cubicBezTo>
                    <a:pt x="812" y="2888"/>
                    <a:pt x="1512" y="2593"/>
                    <a:pt x="2200" y="2261"/>
                  </a:cubicBezTo>
                  <a:cubicBezTo>
                    <a:pt x="2888" y="1936"/>
                    <a:pt x="3558" y="1573"/>
                    <a:pt x="4209" y="1174"/>
                  </a:cubicBezTo>
                  <a:lnTo>
                    <a:pt x="4694" y="873"/>
                  </a:lnTo>
                  <a:lnTo>
                    <a:pt x="5167" y="559"/>
                  </a:lnTo>
                  <a:lnTo>
                    <a:pt x="5641" y="228"/>
                  </a:lnTo>
                  <a:lnTo>
                    <a:pt x="5757" y="142"/>
                  </a:lnTo>
                  <a:cubicBezTo>
                    <a:pt x="5739" y="105"/>
                    <a:pt x="5714" y="62"/>
                    <a:pt x="5696" y="19"/>
                  </a:cubicBezTo>
                  <a:cubicBezTo>
                    <a:pt x="5702" y="13"/>
                    <a:pt x="5702" y="13"/>
                    <a:pt x="5702" y="6"/>
                  </a:cubicBezTo>
                  <a:cubicBezTo>
                    <a:pt x="5674" y="2"/>
                    <a:pt x="5645" y="0"/>
                    <a:pt x="561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0" name="Google Shape;1830;p26"/>
            <p:cNvSpPr/>
            <p:nvPr/>
          </p:nvSpPr>
          <p:spPr>
            <a:xfrm>
              <a:off x="5757009" y="4183152"/>
              <a:ext cx="540849" cy="300993"/>
            </a:xfrm>
            <a:custGeom>
              <a:avLst/>
              <a:gdLst/>
              <a:ahLst/>
              <a:cxnLst/>
              <a:rect l="l" t="t" r="r" b="b"/>
              <a:pathLst>
                <a:path w="5874" h="3269" extrusionOk="0">
                  <a:moveTo>
                    <a:pt x="5813" y="0"/>
                  </a:moveTo>
                  <a:lnTo>
                    <a:pt x="5696" y="92"/>
                  </a:lnTo>
                  <a:lnTo>
                    <a:pt x="5241" y="436"/>
                  </a:lnTo>
                  <a:lnTo>
                    <a:pt x="4768" y="762"/>
                  </a:lnTo>
                  <a:lnTo>
                    <a:pt x="4289" y="1075"/>
                  </a:lnTo>
                  <a:cubicBezTo>
                    <a:pt x="3644" y="1487"/>
                    <a:pt x="2968" y="1855"/>
                    <a:pt x="2280" y="2187"/>
                  </a:cubicBezTo>
                  <a:cubicBezTo>
                    <a:pt x="1592" y="2513"/>
                    <a:pt x="879" y="2808"/>
                    <a:pt x="160" y="3053"/>
                  </a:cubicBezTo>
                  <a:lnTo>
                    <a:pt x="7" y="3096"/>
                  </a:lnTo>
                  <a:cubicBezTo>
                    <a:pt x="7" y="3109"/>
                    <a:pt x="1" y="3121"/>
                    <a:pt x="1" y="3133"/>
                  </a:cubicBezTo>
                  <a:cubicBezTo>
                    <a:pt x="1" y="3176"/>
                    <a:pt x="13" y="3219"/>
                    <a:pt x="25" y="3268"/>
                  </a:cubicBezTo>
                  <a:lnTo>
                    <a:pt x="1143" y="3268"/>
                  </a:lnTo>
                  <a:cubicBezTo>
                    <a:pt x="1721" y="2974"/>
                    <a:pt x="2286" y="2666"/>
                    <a:pt x="2833" y="2335"/>
                  </a:cubicBezTo>
                  <a:cubicBezTo>
                    <a:pt x="3478" y="1954"/>
                    <a:pt x="4092" y="1530"/>
                    <a:pt x="4688" y="1075"/>
                  </a:cubicBezTo>
                  <a:lnTo>
                    <a:pt x="5131" y="731"/>
                  </a:lnTo>
                  <a:lnTo>
                    <a:pt x="5561" y="369"/>
                  </a:lnTo>
                  <a:lnTo>
                    <a:pt x="5874" y="92"/>
                  </a:lnTo>
                  <a:cubicBezTo>
                    <a:pt x="5849" y="62"/>
                    <a:pt x="5831" y="31"/>
                    <a:pt x="5813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1" name="Google Shape;1831;p26"/>
            <p:cNvSpPr/>
            <p:nvPr/>
          </p:nvSpPr>
          <p:spPr>
            <a:xfrm>
              <a:off x="5996865" y="4210866"/>
              <a:ext cx="329905" cy="272726"/>
            </a:xfrm>
            <a:custGeom>
              <a:avLst/>
              <a:gdLst/>
              <a:ahLst/>
              <a:cxnLst/>
              <a:rect l="l" t="t" r="r" b="b"/>
              <a:pathLst>
                <a:path w="3583" h="2962" extrusionOk="0">
                  <a:moveTo>
                    <a:pt x="3484" y="0"/>
                  </a:moveTo>
                  <a:lnTo>
                    <a:pt x="3300" y="209"/>
                  </a:lnTo>
                  <a:lnTo>
                    <a:pt x="2913" y="614"/>
                  </a:lnTo>
                  <a:lnTo>
                    <a:pt x="2507" y="1014"/>
                  </a:lnTo>
                  <a:cubicBezTo>
                    <a:pt x="1960" y="1530"/>
                    <a:pt x="1377" y="2003"/>
                    <a:pt x="769" y="2445"/>
                  </a:cubicBezTo>
                  <a:cubicBezTo>
                    <a:pt x="517" y="2623"/>
                    <a:pt x="259" y="2795"/>
                    <a:pt x="1" y="2961"/>
                  </a:cubicBezTo>
                  <a:lnTo>
                    <a:pt x="7" y="2961"/>
                  </a:lnTo>
                  <a:cubicBezTo>
                    <a:pt x="1358" y="2236"/>
                    <a:pt x="2820" y="1045"/>
                    <a:pt x="3324" y="510"/>
                  </a:cubicBezTo>
                  <a:cubicBezTo>
                    <a:pt x="3459" y="375"/>
                    <a:pt x="3539" y="215"/>
                    <a:pt x="3582" y="62"/>
                  </a:cubicBezTo>
                  <a:cubicBezTo>
                    <a:pt x="3545" y="43"/>
                    <a:pt x="3515" y="19"/>
                    <a:pt x="3484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2" name="Google Shape;1832;p26"/>
            <p:cNvSpPr/>
            <p:nvPr/>
          </p:nvSpPr>
          <p:spPr>
            <a:xfrm>
              <a:off x="5887663" y="4195029"/>
              <a:ext cx="427228" cy="289115"/>
            </a:xfrm>
            <a:custGeom>
              <a:avLst/>
              <a:gdLst/>
              <a:ahLst/>
              <a:cxnLst/>
              <a:rect l="l" t="t" r="r" b="b"/>
              <a:pathLst>
                <a:path w="4640" h="3140" extrusionOk="0">
                  <a:moveTo>
                    <a:pt x="4480" y="0"/>
                  </a:moveTo>
                  <a:lnTo>
                    <a:pt x="4185" y="289"/>
                  </a:lnTo>
                  <a:lnTo>
                    <a:pt x="3767" y="664"/>
                  </a:lnTo>
                  <a:lnTo>
                    <a:pt x="3337" y="1032"/>
                  </a:lnTo>
                  <a:cubicBezTo>
                    <a:pt x="2753" y="1505"/>
                    <a:pt x="2133" y="1935"/>
                    <a:pt x="1488" y="2328"/>
                  </a:cubicBezTo>
                  <a:cubicBezTo>
                    <a:pt x="1002" y="2617"/>
                    <a:pt x="505" y="2888"/>
                    <a:pt x="1" y="3139"/>
                  </a:cubicBezTo>
                  <a:lnTo>
                    <a:pt x="1033" y="3139"/>
                  </a:lnTo>
                  <a:cubicBezTo>
                    <a:pt x="1328" y="2949"/>
                    <a:pt x="1617" y="2746"/>
                    <a:pt x="1899" y="2544"/>
                  </a:cubicBezTo>
                  <a:cubicBezTo>
                    <a:pt x="2507" y="2107"/>
                    <a:pt x="3091" y="1634"/>
                    <a:pt x="3644" y="1131"/>
                  </a:cubicBezTo>
                  <a:lnTo>
                    <a:pt x="4056" y="750"/>
                  </a:lnTo>
                  <a:lnTo>
                    <a:pt x="4455" y="350"/>
                  </a:lnTo>
                  <a:lnTo>
                    <a:pt x="4639" y="154"/>
                  </a:lnTo>
                  <a:cubicBezTo>
                    <a:pt x="4584" y="105"/>
                    <a:pt x="4529" y="55"/>
                    <a:pt x="448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3" name="Google Shape;1833;p26"/>
            <p:cNvSpPr/>
            <p:nvPr/>
          </p:nvSpPr>
          <p:spPr>
            <a:xfrm>
              <a:off x="5754799" y="4472176"/>
              <a:ext cx="4604" cy="1197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25" y="0"/>
                  </a:moveTo>
                  <a:cubicBezTo>
                    <a:pt x="25" y="0"/>
                    <a:pt x="19" y="7"/>
                    <a:pt x="19" y="13"/>
                  </a:cubicBezTo>
                  <a:cubicBezTo>
                    <a:pt x="12" y="31"/>
                    <a:pt x="12" y="50"/>
                    <a:pt x="6" y="68"/>
                  </a:cubicBezTo>
                  <a:cubicBezTo>
                    <a:pt x="6" y="74"/>
                    <a:pt x="6" y="80"/>
                    <a:pt x="6" y="93"/>
                  </a:cubicBezTo>
                  <a:lnTo>
                    <a:pt x="0" y="129"/>
                  </a:lnTo>
                  <a:lnTo>
                    <a:pt x="49" y="129"/>
                  </a:lnTo>
                  <a:cubicBezTo>
                    <a:pt x="37" y="86"/>
                    <a:pt x="31" y="43"/>
                    <a:pt x="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4" name="Google Shape;1834;p26"/>
            <p:cNvSpPr/>
            <p:nvPr/>
          </p:nvSpPr>
          <p:spPr>
            <a:xfrm>
              <a:off x="5997417" y="4216483"/>
              <a:ext cx="330457" cy="267662"/>
            </a:xfrm>
            <a:custGeom>
              <a:avLst/>
              <a:gdLst/>
              <a:ahLst/>
              <a:cxnLst/>
              <a:rect l="l" t="t" r="r" b="b"/>
              <a:pathLst>
                <a:path w="3589" h="2907" extrusionOk="0">
                  <a:moveTo>
                    <a:pt x="3576" y="1"/>
                  </a:moveTo>
                  <a:cubicBezTo>
                    <a:pt x="3533" y="154"/>
                    <a:pt x="3447" y="314"/>
                    <a:pt x="3318" y="449"/>
                  </a:cubicBezTo>
                  <a:cubicBezTo>
                    <a:pt x="2814" y="984"/>
                    <a:pt x="1352" y="2175"/>
                    <a:pt x="1" y="2906"/>
                  </a:cubicBezTo>
                  <a:lnTo>
                    <a:pt x="560" y="2906"/>
                  </a:lnTo>
                  <a:cubicBezTo>
                    <a:pt x="1727" y="2188"/>
                    <a:pt x="2870" y="1242"/>
                    <a:pt x="3300" y="781"/>
                  </a:cubicBezTo>
                  <a:cubicBezTo>
                    <a:pt x="3324" y="756"/>
                    <a:pt x="3349" y="725"/>
                    <a:pt x="3374" y="695"/>
                  </a:cubicBezTo>
                  <a:lnTo>
                    <a:pt x="3386" y="670"/>
                  </a:lnTo>
                  <a:cubicBezTo>
                    <a:pt x="3404" y="652"/>
                    <a:pt x="3423" y="627"/>
                    <a:pt x="3435" y="609"/>
                  </a:cubicBezTo>
                  <a:cubicBezTo>
                    <a:pt x="3441" y="596"/>
                    <a:pt x="3441" y="590"/>
                    <a:pt x="3447" y="584"/>
                  </a:cubicBezTo>
                  <a:cubicBezTo>
                    <a:pt x="3466" y="553"/>
                    <a:pt x="3478" y="523"/>
                    <a:pt x="3496" y="498"/>
                  </a:cubicBezTo>
                  <a:cubicBezTo>
                    <a:pt x="3496" y="492"/>
                    <a:pt x="3496" y="492"/>
                    <a:pt x="3496" y="492"/>
                  </a:cubicBezTo>
                  <a:cubicBezTo>
                    <a:pt x="3509" y="461"/>
                    <a:pt x="3527" y="424"/>
                    <a:pt x="3533" y="394"/>
                  </a:cubicBezTo>
                  <a:cubicBezTo>
                    <a:pt x="3539" y="388"/>
                    <a:pt x="3539" y="388"/>
                    <a:pt x="3539" y="381"/>
                  </a:cubicBezTo>
                  <a:cubicBezTo>
                    <a:pt x="3552" y="351"/>
                    <a:pt x="3558" y="326"/>
                    <a:pt x="3564" y="295"/>
                  </a:cubicBezTo>
                  <a:lnTo>
                    <a:pt x="3564" y="283"/>
                  </a:lnTo>
                  <a:cubicBezTo>
                    <a:pt x="3589" y="185"/>
                    <a:pt x="3589" y="93"/>
                    <a:pt x="357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5" name="Google Shape;1835;p26"/>
            <p:cNvSpPr/>
            <p:nvPr/>
          </p:nvSpPr>
          <p:spPr>
            <a:xfrm>
              <a:off x="5758206" y="4181402"/>
              <a:ext cx="534035" cy="286906"/>
            </a:xfrm>
            <a:custGeom>
              <a:avLst/>
              <a:gdLst/>
              <a:ahLst/>
              <a:cxnLst/>
              <a:rect l="l" t="t" r="r" b="b"/>
              <a:pathLst>
                <a:path w="5800" h="3116" extrusionOk="0">
                  <a:moveTo>
                    <a:pt x="5793" y="1"/>
                  </a:moveTo>
                  <a:lnTo>
                    <a:pt x="5671" y="87"/>
                  </a:lnTo>
                  <a:lnTo>
                    <a:pt x="5204" y="418"/>
                  </a:lnTo>
                  <a:lnTo>
                    <a:pt x="4724" y="732"/>
                  </a:lnTo>
                  <a:lnTo>
                    <a:pt x="4239" y="1033"/>
                  </a:lnTo>
                  <a:cubicBezTo>
                    <a:pt x="3588" y="1432"/>
                    <a:pt x="2918" y="1795"/>
                    <a:pt x="2230" y="2120"/>
                  </a:cubicBezTo>
                  <a:cubicBezTo>
                    <a:pt x="1548" y="2452"/>
                    <a:pt x="842" y="2747"/>
                    <a:pt x="123" y="3005"/>
                  </a:cubicBezTo>
                  <a:lnTo>
                    <a:pt x="37" y="3036"/>
                  </a:lnTo>
                  <a:cubicBezTo>
                    <a:pt x="25" y="3060"/>
                    <a:pt x="12" y="3091"/>
                    <a:pt x="0" y="3115"/>
                  </a:cubicBezTo>
                  <a:lnTo>
                    <a:pt x="147" y="3072"/>
                  </a:lnTo>
                  <a:cubicBezTo>
                    <a:pt x="872" y="2827"/>
                    <a:pt x="1579" y="2532"/>
                    <a:pt x="2267" y="2206"/>
                  </a:cubicBezTo>
                  <a:cubicBezTo>
                    <a:pt x="2955" y="1874"/>
                    <a:pt x="3631" y="1506"/>
                    <a:pt x="4276" y="1094"/>
                  </a:cubicBezTo>
                  <a:lnTo>
                    <a:pt x="4755" y="781"/>
                  </a:lnTo>
                  <a:lnTo>
                    <a:pt x="5228" y="455"/>
                  </a:lnTo>
                  <a:lnTo>
                    <a:pt x="5689" y="111"/>
                  </a:lnTo>
                  <a:lnTo>
                    <a:pt x="5800" y="19"/>
                  </a:lnTo>
                  <a:cubicBezTo>
                    <a:pt x="5800" y="13"/>
                    <a:pt x="5793" y="7"/>
                    <a:pt x="5793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6" name="Google Shape;1836;p26"/>
            <p:cNvSpPr/>
            <p:nvPr/>
          </p:nvSpPr>
          <p:spPr>
            <a:xfrm>
              <a:off x="5862251" y="4191623"/>
              <a:ext cx="437909" cy="292522"/>
            </a:xfrm>
            <a:custGeom>
              <a:avLst/>
              <a:gdLst/>
              <a:ahLst/>
              <a:cxnLst/>
              <a:rect l="l" t="t" r="r" b="b"/>
              <a:pathLst>
                <a:path w="4756" h="3177" extrusionOk="0">
                  <a:moveTo>
                    <a:pt x="4731" y="0"/>
                  </a:moveTo>
                  <a:lnTo>
                    <a:pt x="4418" y="277"/>
                  </a:lnTo>
                  <a:lnTo>
                    <a:pt x="3988" y="639"/>
                  </a:lnTo>
                  <a:lnTo>
                    <a:pt x="3545" y="983"/>
                  </a:lnTo>
                  <a:cubicBezTo>
                    <a:pt x="2949" y="1438"/>
                    <a:pt x="2329" y="1862"/>
                    <a:pt x="1690" y="2243"/>
                  </a:cubicBezTo>
                  <a:cubicBezTo>
                    <a:pt x="1143" y="2581"/>
                    <a:pt x="578" y="2882"/>
                    <a:pt x="0" y="3176"/>
                  </a:cubicBezTo>
                  <a:lnTo>
                    <a:pt x="271" y="3176"/>
                  </a:lnTo>
                  <a:cubicBezTo>
                    <a:pt x="781" y="2925"/>
                    <a:pt x="1278" y="2654"/>
                    <a:pt x="1764" y="2365"/>
                  </a:cubicBezTo>
                  <a:cubicBezTo>
                    <a:pt x="2409" y="1972"/>
                    <a:pt x="3029" y="1542"/>
                    <a:pt x="3613" y="1069"/>
                  </a:cubicBezTo>
                  <a:lnTo>
                    <a:pt x="4043" y="707"/>
                  </a:lnTo>
                  <a:lnTo>
                    <a:pt x="4461" y="326"/>
                  </a:lnTo>
                  <a:lnTo>
                    <a:pt x="4756" y="37"/>
                  </a:lnTo>
                  <a:cubicBezTo>
                    <a:pt x="4749" y="25"/>
                    <a:pt x="4737" y="13"/>
                    <a:pt x="4731" y="0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7" name="Google Shape;1837;p26"/>
            <p:cNvSpPr/>
            <p:nvPr/>
          </p:nvSpPr>
          <p:spPr>
            <a:xfrm>
              <a:off x="5982777" y="4209117"/>
              <a:ext cx="334877" cy="275028"/>
            </a:xfrm>
            <a:custGeom>
              <a:avLst/>
              <a:gdLst/>
              <a:ahLst/>
              <a:cxnLst/>
              <a:rect l="l" t="t" r="r" b="b"/>
              <a:pathLst>
                <a:path w="3637" h="2987" extrusionOk="0">
                  <a:moveTo>
                    <a:pt x="3612" y="1"/>
                  </a:moveTo>
                  <a:lnTo>
                    <a:pt x="3422" y="197"/>
                  </a:lnTo>
                  <a:lnTo>
                    <a:pt x="3023" y="597"/>
                  </a:lnTo>
                  <a:lnTo>
                    <a:pt x="2611" y="978"/>
                  </a:lnTo>
                  <a:cubicBezTo>
                    <a:pt x="2058" y="1481"/>
                    <a:pt x="1474" y="1954"/>
                    <a:pt x="866" y="2391"/>
                  </a:cubicBezTo>
                  <a:cubicBezTo>
                    <a:pt x="584" y="2593"/>
                    <a:pt x="295" y="2790"/>
                    <a:pt x="0" y="2986"/>
                  </a:cubicBezTo>
                  <a:lnTo>
                    <a:pt x="154" y="2986"/>
                  </a:lnTo>
                  <a:cubicBezTo>
                    <a:pt x="412" y="2814"/>
                    <a:pt x="670" y="2642"/>
                    <a:pt x="922" y="2464"/>
                  </a:cubicBezTo>
                  <a:cubicBezTo>
                    <a:pt x="1530" y="2022"/>
                    <a:pt x="2113" y="1549"/>
                    <a:pt x="2660" y="1033"/>
                  </a:cubicBezTo>
                  <a:lnTo>
                    <a:pt x="3066" y="640"/>
                  </a:lnTo>
                  <a:lnTo>
                    <a:pt x="3453" y="228"/>
                  </a:lnTo>
                  <a:lnTo>
                    <a:pt x="3637" y="19"/>
                  </a:lnTo>
                  <a:cubicBezTo>
                    <a:pt x="3625" y="13"/>
                    <a:pt x="3619" y="7"/>
                    <a:pt x="3612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8" name="Google Shape;1838;p26"/>
            <p:cNvSpPr/>
            <p:nvPr/>
          </p:nvSpPr>
          <p:spPr>
            <a:xfrm>
              <a:off x="6285337" y="4132234"/>
              <a:ext cx="96310" cy="84341"/>
            </a:xfrm>
            <a:custGeom>
              <a:avLst/>
              <a:gdLst/>
              <a:ahLst/>
              <a:cxnLst/>
              <a:rect l="l" t="t" r="r" b="b"/>
              <a:pathLst>
                <a:path w="1046" h="916" extrusionOk="0">
                  <a:moveTo>
                    <a:pt x="621" y="0"/>
                  </a:moveTo>
                  <a:lnTo>
                    <a:pt x="621" y="0"/>
                  </a:lnTo>
                  <a:cubicBezTo>
                    <a:pt x="376" y="98"/>
                    <a:pt x="167" y="227"/>
                    <a:pt x="7" y="406"/>
                  </a:cubicBezTo>
                  <a:cubicBezTo>
                    <a:pt x="7" y="406"/>
                    <a:pt x="7" y="406"/>
                    <a:pt x="1" y="412"/>
                  </a:cubicBezTo>
                  <a:cubicBezTo>
                    <a:pt x="19" y="455"/>
                    <a:pt x="44" y="498"/>
                    <a:pt x="68" y="535"/>
                  </a:cubicBezTo>
                  <a:cubicBezTo>
                    <a:pt x="68" y="541"/>
                    <a:pt x="68" y="547"/>
                    <a:pt x="75" y="553"/>
                  </a:cubicBezTo>
                  <a:cubicBezTo>
                    <a:pt x="93" y="584"/>
                    <a:pt x="111" y="615"/>
                    <a:pt x="136" y="645"/>
                  </a:cubicBezTo>
                  <a:cubicBezTo>
                    <a:pt x="142" y="658"/>
                    <a:pt x="154" y="670"/>
                    <a:pt x="161" y="682"/>
                  </a:cubicBezTo>
                  <a:cubicBezTo>
                    <a:pt x="210" y="737"/>
                    <a:pt x="265" y="787"/>
                    <a:pt x="320" y="836"/>
                  </a:cubicBezTo>
                  <a:cubicBezTo>
                    <a:pt x="333" y="842"/>
                    <a:pt x="339" y="848"/>
                    <a:pt x="351" y="854"/>
                  </a:cubicBezTo>
                  <a:cubicBezTo>
                    <a:pt x="382" y="879"/>
                    <a:pt x="412" y="897"/>
                    <a:pt x="449" y="916"/>
                  </a:cubicBezTo>
                  <a:lnTo>
                    <a:pt x="455" y="916"/>
                  </a:lnTo>
                  <a:cubicBezTo>
                    <a:pt x="627" y="762"/>
                    <a:pt x="806" y="602"/>
                    <a:pt x="1045" y="436"/>
                  </a:cubicBezTo>
                  <a:cubicBezTo>
                    <a:pt x="910" y="393"/>
                    <a:pt x="578" y="332"/>
                    <a:pt x="578" y="332"/>
                  </a:cubicBezTo>
                  <a:cubicBezTo>
                    <a:pt x="578" y="332"/>
                    <a:pt x="640" y="129"/>
                    <a:pt x="62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39" name="Google Shape;1839;p26"/>
            <p:cNvSpPr/>
            <p:nvPr/>
          </p:nvSpPr>
          <p:spPr>
            <a:xfrm>
              <a:off x="5244517" y="4148623"/>
              <a:ext cx="79277" cy="116014"/>
            </a:xfrm>
            <a:custGeom>
              <a:avLst/>
              <a:gdLst/>
              <a:ahLst/>
              <a:cxnLst/>
              <a:rect l="l" t="t" r="r" b="b"/>
              <a:pathLst>
                <a:path w="861" h="1260" extrusionOk="0">
                  <a:moveTo>
                    <a:pt x="736" y="1"/>
                  </a:moveTo>
                  <a:cubicBezTo>
                    <a:pt x="681" y="1"/>
                    <a:pt x="617" y="32"/>
                    <a:pt x="597" y="68"/>
                  </a:cubicBezTo>
                  <a:cubicBezTo>
                    <a:pt x="683" y="688"/>
                    <a:pt x="314" y="965"/>
                    <a:pt x="1" y="1100"/>
                  </a:cubicBezTo>
                  <a:cubicBezTo>
                    <a:pt x="25" y="1149"/>
                    <a:pt x="25" y="1198"/>
                    <a:pt x="1" y="1260"/>
                  </a:cubicBezTo>
                  <a:cubicBezTo>
                    <a:pt x="117" y="1223"/>
                    <a:pt x="228" y="1174"/>
                    <a:pt x="332" y="1112"/>
                  </a:cubicBezTo>
                  <a:cubicBezTo>
                    <a:pt x="683" y="903"/>
                    <a:pt x="861" y="437"/>
                    <a:pt x="806" y="31"/>
                  </a:cubicBezTo>
                  <a:cubicBezTo>
                    <a:pt x="791" y="10"/>
                    <a:pt x="765" y="1"/>
                    <a:pt x="736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0" name="Google Shape;1840;p26"/>
            <p:cNvSpPr/>
            <p:nvPr/>
          </p:nvSpPr>
          <p:spPr>
            <a:xfrm>
              <a:off x="4881372" y="4265743"/>
              <a:ext cx="1749" cy="5156"/>
            </a:xfrm>
            <a:custGeom>
              <a:avLst/>
              <a:gdLst/>
              <a:ahLst/>
              <a:cxnLst/>
              <a:rect l="l" t="t" r="r" b="b"/>
              <a:pathLst>
                <a:path w="19" h="56" extrusionOk="0">
                  <a:moveTo>
                    <a:pt x="1" y="55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1" name="Google Shape;1841;p26"/>
            <p:cNvSpPr/>
            <p:nvPr/>
          </p:nvSpPr>
          <p:spPr>
            <a:xfrm>
              <a:off x="4872901" y="4333603"/>
              <a:ext cx="645" cy="2854"/>
            </a:xfrm>
            <a:custGeom>
              <a:avLst/>
              <a:gdLst/>
              <a:ahLst/>
              <a:cxnLst/>
              <a:rect l="l" t="t" r="r" b="b"/>
              <a:pathLst>
                <a:path w="7" h="31" extrusionOk="0">
                  <a:moveTo>
                    <a:pt x="7" y="31"/>
                  </a:moveTo>
                  <a:cubicBezTo>
                    <a:pt x="7" y="19"/>
                    <a:pt x="7" y="13"/>
                    <a:pt x="0" y="0"/>
                  </a:cubicBezTo>
                  <a:cubicBezTo>
                    <a:pt x="7" y="13"/>
                    <a:pt x="7" y="19"/>
                    <a:pt x="7" y="3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2" name="Google Shape;1842;p26"/>
            <p:cNvSpPr/>
            <p:nvPr/>
          </p:nvSpPr>
          <p:spPr>
            <a:xfrm>
              <a:off x="4887633" y="4185730"/>
              <a:ext cx="359277" cy="221256"/>
            </a:xfrm>
            <a:custGeom>
              <a:avLst/>
              <a:gdLst/>
              <a:ahLst/>
              <a:cxnLst/>
              <a:rect l="l" t="t" r="r" b="b"/>
              <a:pathLst>
                <a:path w="3902" h="2403" extrusionOk="0">
                  <a:moveTo>
                    <a:pt x="1134" y="173"/>
                  </a:moveTo>
                  <a:cubicBezTo>
                    <a:pt x="1276" y="173"/>
                    <a:pt x="1419" y="203"/>
                    <a:pt x="1548" y="261"/>
                  </a:cubicBezTo>
                  <a:cubicBezTo>
                    <a:pt x="1610" y="285"/>
                    <a:pt x="1782" y="347"/>
                    <a:pt x="1782" y="427"/>
                  </a:cubicBezTo>
                  <a:cubicBezTo>
                    <a:pt x="1788" y="519"/>
                    <a:pt x="1647" y="562"/>
                    <a:pt x="1579" y="562"/>
                  </a:cubicBezTo>
                  <a:cubicBezTo>
                    <a:pt x="1570" y="562"/>
                    <a:pt x="1562" y="563"/>
                    <a:pt x="1553" y="563"/>
                  </a:cubicBezTo>
                  <a:cubicBezTo>
                    <a:pt x="1464" y="563"/>
                    <a:pt x="1380" y="536"/>
                    <a:pt x="1296" y="525"/>
                  </a:cubicBezTo>
                  <a:cubicBezTo>
                    <a:pt x="1267" y="521"/>
                    <a:pt x="1237" y="519"/>
                    <a:pt x="1207" y="519"/>
                  </a:cubicBezTo>
                  <a:cubicBezTo>
                    <a:pt x="929" y="519"/>
                    <a:pt x="658" y="694"/>
                    <a:pt x="553" y="949"/>
                  </a:cubicBezTo>
                  <a:cubicBezTo>
                    <a:pt x="522" y="1016"/>
                    <a:pt x="498" y="1096"/>
                    <a:pt x="436" y="1127"/>
                  </a:cubicBezTo>
                  <a:cubicBezTo>
                    <a:pt x="418" y="1136"/>
                    <a:pt x="399" y="1140"/>
                    <a:pt x="379" y="1140"/>
                  </a:cubicBezTo>
                  <a:cubicBezTo>
                    <a:pt x="307" y="1140"/>
                    <a:pt x="233" y="1084"/>
                    <a:pt x="209" y="1016"/>
                  </a:cubicBezTo>
                  <a:cubicBezTo>
                    <a:pt x="178" y="924"/>
                    <a:pt x="209" y="826"/>
                    <a:pt x="252" y="740"/>
                  </a:cubicBezTo>
                  <a:cubicBezTo>
                    <a:pt x="381" y="464"/>
                    <a:pt x="639" y="261"/>
                    <a:pt x="934" y="193"/>
                  </a:cubicBezTo>
                  <a:cubicBezTo>
                    <a:pt x="999" y="179"/>
                    <a:pt x="1067" y="173"/>
                    <a:pt x="1134" y="173"/>
                  </a:cubicBezTo>
                  <a:close/>
                  <a:moveTo>
                    <a:pt x="1115" y="1"/>
                  </a:moveTo>
                  <a:cubicBezTo>
                    <a:pt x="1091" y="1"/>
                    <a:pt x="1068" y="1"/>
                    <a:pt x="1045" y="3"/>
                  </a:cubicBezTo>
                  <a:lnTo>
                    <a:pt x="37" y="728"/>
                  </a:lnTo>
                  <a:cubicBezTo>
                    <a:pt x="0" y="937"/>
                    <a:pt x="6" y="1145"/>
                    <a:pt x="74" y="1354"/>
                  </a:cubicBezTo>
                  <a:cubicBezTo>
                    <a:pt x="240" y="1944"/>
                    <a:pt x="848" y="2294"/>
                    <a:pt x="1401" y="2380"/>
                  </a:cubicBezTo>
                  <a:cubicBezTo>
                    <a:pt x="1500" y="2395"/>
                    <a:pt x="1598" y="2402"/>
                    <a:pt x="1693" y="2402"/>
                  </a:cubicBezTo>
                  <a:cubicBezTo>
                    <a:pt x="2077" y="2402"/>
                    <a:pt x="2428" y="2287"/>
                    <a:pt x="2728" y="2085"/>
                  </a:cubicBezTo>
                  <a:cubicBezTo>
                    <a:pt x="2974" y="1803"/>
                    <a:pt x="3262" y="1496"/>
                    <a:pt x="3545" y="1256"/>
                  </a:cubicBezTo>
                  <a:cubicBezTo>
                    <a:pt x="3723" y="1096"/>
                    <a:pt x="3834" y="967"/>
                    <a:pt x="3877" y="857"/>
                  </a:cubicBezTo>
                  <a:cubicBezTo>
                    <a:pt x="3901" y="795"/>
                    <a:pt x="3901" y="746"/>
                    <a:pt x="3877" y="697"/>
                  </a:cubicBezTo>
                  <a:cubicBezTo>
                    <a:pt x="3821" y="586"/>
                    <a:pt x="3631" y="513"/>
                    <a:pt x="3299" y="464"/>
                  </a:cubicBezTo>
                  <a:cubicBezTo>
                    <a:pt x="2605" y="402"/>
                    <a:pt x="1763" y="120"/>
                    <a:pt x="1346" y="27"/>
                  </a:cubicBezTo>
                  <a:cubicBezTo>
                    <a:pt x="1271" y="9"/>
                    <a:pt x="1192" y="1"/>
                    <a:pt x="1115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3" name="Google Shape;1843;p26"/>
            <p:cNvSpPr/>
            <p:nvPr/>
          </p:nvSpPr>
          <p:spPr>
            <a:xfrm>
              <a:off x="5004661" y="4468770"/>
              <a:ext cx="8011" cy="645"/>
            </a:xfrm>
            <a:custGeom>
              <a:avLst/>
              <a:gdLst/>
              <a:ahLst/>
              <a:cxnLst/>
              <a:rect l="l" t="t" r="r" b="b"/>
              <a:pathLst>
                <a:path w="87" h="7" extrusionOk="0">
                  <a:moveTo>
                    <a:pt x="87" y="7"/>
                  </a:moveTo>
                  <a:cubicBezTo>
                    <a:pt x="56" y="7"/>
                    <a:pt x="32" y="7"/>
                    <a:pt x="1" y="1"/>
                  </a:cubicBezTo>
                  <a:cubicBezTo>
                    <a:pt x="32" y="7"/>
                    <a:pt x="56" y="7"/>
                    <a:pt x="87" y="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4" name="Google Shape;1844;p26"/>
            <p:cNvSpPr/>
            <p:nvPr/>
          </p:nvSpPr>
          <p:spPr>
            <a:xfrm>
              <a:off x="4884226" y="4258377"/>
              <a:ext cx="2302" cy="5156"/>
            </a:xfrm>
            <a:custGeom>
              <a:avLst/>
              <a:gdLst/>
              <a:ahLst/>
              <a:cxnLst/>
              <a:rect l="l" t="t" r="r" b="b"/>
              <a:pathLst>
                <a:path w="25" h="56" extrusionOk="0">
                  <a:moveTo>
                    <a:pt x="0" y="55"/>
                  </a:moveTo>
                  <a:cubicBezTo>
                    <a:pt x="6" y="37"/>
                    <a:pt x="13" y="19"/>
                    <a:pt x="25" y="0"/>
                  </a:cubicBezTo>
                  <a:cubicBezTo>
                    <a:pt x="13" y="19"/>
                    <a:pt x="6" y="37"/>
                    <a:pt x="0" y="5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5" name="Google Shape;1845;p26"/>
            <p:cNvSpPr/>
            <p:nvPr/>
          </p:nvSpPr>
          <p:spPr>
            <a:xfrm>
              <a:off x="4950981" y="4452380"/>
              <a:ext cx="15929" cy="7458"/>
            </a:xfrm>
            <a:custGeom>
              <a:avLst/>
              <a:gdLst/>
              <a:ahLst/>
              <a:cxnLst/>
              <a:rect l="l" t="t" r="r" b="b"/>
              <a:pathLst>
                <a:path w="173" h="81" extrusionOk="0">
                  <a:moveTo>
                    <a:pt x="172" y="80"/>
                  </a:moveTo>
                  <a:cubicBezTo>
                    <a:pt x="111" y="56"/>
                    <a:pt x="56" y="31"/>
                    <a:pt x="0" y="0"/>
                  </a:cubicBezTo>
                  <a:cubicBezTo>
                    <a:pt x="56" y="31"/>
                    <a:pt x="111" y="56"/>
                    <a:pt x="172" y="8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6" name="Google Shape;1846;p26"/>
            <p:cNvSpPr/>
            <p:nvPr/>
          </p:nvSpPr>
          <p:spPr>
            <a:xfrm>
              <a:off x="4887081" y="4255523"/>
              <a:ext cx="645" cy="119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6" y="0"/>
                  </a:moveTo>
                  <a:cubicBezTo>
                    <a:pt x="6" y="7"/>
                    <a:pt x="0" y="7"/>
                    <a:pt x="0" y="13"/>
                  </a:cubicBezTo>
                  <a:cubicBezTo>
                    <a:pt x="0" y="7"/>
                    <a:pt x="6" y="7"/>
                    <a:pt x="6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7" name="Google Shape;1847;p26"/>
            <p:cNvSpPr/>
            <p:nvPr/>
          </p:nvSpPr>
          <p:spPr>
            <a:xfrm>
              <a:off x="4873454" y="4303034"/>
              <a:ext cx="645" cy="4051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1" y="44"/>
                  </a:moveTo>
                  <a:cubicBezTo>
                    <a:pt x="1" y="25"/>
                    <a:pt x="1" y="13"/>
                    <a:pt x="7" y="1"/>
                  </a:cubicBezTo>
                  <a:cubicBezTo>
                    <a:pt x="1" y="13"/>
                    <a:pt x="1" y="25"/>
                    <a:pt x="1" y="44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8" name="Google Shape;1848;p26"/>
            <p:cNvSpPr/>
            <p:nvPr/>
          </p:nvSpPr>
          <p:spPr>
            <a:xfrm>
              <a:off x="4872901" y="4323935"/>
              <a:ext cx="92" cy="1842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1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49" name="Google Shape;1849;p26"/>
            <p:cNvSpPr/>
            <p:nvPr/>
          </p:nvSpPr>
          <p:spPr>
            <a:xfrm>
              <a:off x="5098578" y="4422916"/>
              <a:ext cx="1197" cy="1289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3" y="1"/>
                  </a:moveTo>
                  <a:cubicBezTo>
                    <a:pt x="13" y="1"/>
                    <a:pt x="7" y="7"/>
                    <a:pt x="1" y="13"/>
                  </a:cubicBezTo>
                  <a:cubicBezTo>
                    <a:pt x="7" y="7"/>
                    <a:pt x="13" y="7"/>
                    <a:pt x="13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0" name="Google Shape;1850;p26"/>
            <p:cNvSpPr/>
            <p:nvPr/>
          </p:nvSpPr>
          <p:spPr>
            <a:xfrm>
              <a:off x="5092961" y="4428625"/>
              <a:ext cx="1749" cy="174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0"/>
                  </a:moveTo>
                  <a:cubicBezTo>
                    <a:pt x="13" y="7"/>
                    <a:pt x="6" y="13"/>
                    <a:pt x="0" y="19"/>
                  </a:cubicBezTo>
                  <a:cubicBezTo>
                    <a:pt x="6" y="13"/>
                    <a:pt x="13" y="7"/>
                    <a:pt x="19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1" name="Google Shape;1851;p26"/>
            <p:cNvSpPr/>
            <p:nvPr/>
          </p:nvSpPr>
          <p:spPr>
            <a:xfrm>
              <a:off x="5069758" y="4435438"/>
              <a:ext cx="18783" cy="15929"/>
            </a:xfrm>
            <a:custGeom>
              <a:avLst/>
              <a:gdLst/>
              <a:ahLst/>
              <a:cxnLst/>
              <a:rect l="l" t="t" r="r" b="b"/>
              <a:pathLst>
                <a:path w="204" h="173" extrusionOk="0">
                  <a:moveTo>
                    <a:pt x="0" y="172"/>
                  </a:moveTo>
                  <a:cubicBezTo>
                    <a:pt x="68" y="129"/>
                    <a:pt x="136" y="74"/>
                    <a:pt x="197" y="6"/>
                  </a:cubicBezTo>
                  <a:cubicBezTo>
                    <a:pt x="203" y="6"/>
                    <a:pt x="203" y="6"/>
                    <a:pt x="203" y="0"/>
                  </a:cubicBezTo>
                  <a:cubicBezTo>
                    <a:pt x="203" y="6"/>
                    <a:pt x="203" y="6"/>
                    <a:pt x="197" y="6"/>
                  </a:cubicBezTo>
                  <a:cubicBezTo>
                    <a:pt x="136" y="74"/>
                    <a:pt x="68" y="129"/>
                    <a:pt x="0" y="17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2" name="Google Shape;1852;p26"/>
            <p:cNvSpPr/>
            <p:nvPr/>
          </p:nvSpPr>
          <p:spPr>
            <a:xfrm>
              <a:off x="4872901" y="4312057"/>
              <a:ext cx="92" cy="3499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38"/>
                  </a:moveTo>
                  <a:cubicBezTo>
                    <a:pt x="0" y="25"/>
                    <a:pt x="0" y="13"/>
                    <a:pt x="0" y="1"/>
                  </a:cubicBezTo>
                  <a:cubicBezTo>
                    <a:pt x="0" y="13"/>
                    <a:pt x="0" y="25"/>
                    <a:pt x="0" y="38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3" name="Google Shape;1853;p26"/>
            <p:cNvSpPr/>
            <p:nvPr/>
          </p:nvSpPr>
          <p:spPr>
            <a:xfrm>
              <a:off x="4874006" y="4342626"/>
              <a:ext cx="645" cy="3499"/>
            </a:xfrm>
            <a:custGeom>
              <a:avLst/>
              <a:gdLst/>
              <a:ahLst/>
              <a:cxnLst/>
              <a:rect l="l" t="t" r="r" b="b"/>
              <a:pathLst>
                <a:path w="7" h="38" extrusionOk="0">
                  <a:moveTo>
                    <a:pt x="7" y="37"/>
                  </a:moveTo>
                  <a:cubicBezTo>
                    <a:pt x="7" y="25"/>
                    <a:pt x="7" y="13"/>
                    <a:pt x="1" y="1"/>
                  </a:cubicBezTo>
                  <a:cubicBezTo>
                    <a:pt x="7" y="13"/>
                    <a:pt x="7" y="25"/>
                    <a:pt x="7" y="3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4" name="Google Shape;1854;p26"/>
            <p:cNvSpPr/>
            <p:nvPr/>
          </p:nvSpPr>
          <p:spPr>
            <a:xfrm>
              <a:off x="4874559" y="4294011"/>
              <a:ext cx="645" cy="4051"/>
            </a:xfrm>
            <a:custGeom>
              <a:avLst/>
              <a:gdLst/>
              <a:ahLst/>
              <a:cxnLst/>
              <a:rect l="l" t="t" r="r" b="b"/>
              <a:pathLst>
                <a:path w="7" h="44" extrusionOk="0">
                  <a:moveTo>
                    <a:pt x="1" y="43"/>
                  </a:moveTo>
                  <a:cubicBezTo>
                    <a:pt x="1" y="31"/>
                    <a:pt x="1" y="19"/>
                    <a:pt x="7" y="0"/>
                  </a:cubicBezTo>
                  <a:cubicBezTo>
                    <a:pt x="1" y="19"/>
                    <a:pt x="1" y="31"/>
                    <a:pt x="1" y="4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5" name="Google Shape;1855;p26"/>
            <p:cNvSpPr/>
            <p:nvPr/>
          </p:nvSpPr>
          <p:spPr>
            <a:xfrm>
              <a:off x="4876308" y="4282685"/>
              <a:ext cx="1749" cy="6906"/>
            </a:xfrm>
            <a:custGeom>
              <a:avLst/>
              <a:gdLst/>
              <a:ahLst/>
              <a:cxnLst/>
              <a:rect l="l" t="t" r="r" b="b"/>
              <a:pathLst>
                <a:path w="19" h="75" extrusionOk="0">
                  <a:moveTo>
                    <a:pt x="0" y="74"/>
                  </a:moveTo>
                  <a:cubicBezTo>
                    <a:pt x="6" y="49"/>
                    <a:pt x="13" y="25"/>
                    <a:pt x="19" y="0"/>
                  </a:cubicBezTo>
                  <a:cubicBezTo>
                    <a:pt x="13" y="25"/>
                    <a:pt x="6" y="49"/>
                    <a:pt x="0" y="74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6" name="Google Shape;1856;p26"/>
            <p:cNvSpPr/>
            <p:nvPr/>
          </p:nvSpPr>
          <p:spPr>
            <a:xfrm>
              <a:off x="4879162" y="4273662"/>
              <a:ext cx="1197" cy="4604"/>
            </a:xfrm>
            <a:custGeom>
              <a:avLst/>
              <a:gdLst/>
              <a:ahLst/>
              <a:cxnLst/>
              <a:rect l="l" t="t" r="r" b="b"/>
              <a:pathLst>
                <a:path w="13" h="50" extrusionOk="0">
                  <a:moveTo>
                    <a:pt x="0" y="49"/>
                  </a:moveTo>
                  <a:cubicBezTo>
                    <a:pt x="0" y="37"/>
                    <a:pt x="6" y="18"/>
                    <a:pt x="12" y="0"/>
                  </a:cubicBezTo>
                  <a:cubicBezTo>
                    <a:pt x="6" y="18"/>
                    <a:pt x="0" y="37"/>
                    <a:pt x="0" y="49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7" name="Google Shape;1857;p26"/>
            <p:cNvSpPr/>
            <p:nvPr/>
          </p:nvSpPr>
          <p:spPr>
            <a:xfrm>
              <a:off x="5042596" y="4455235"/>
              <a:ext cx="20993" cy="9668"/>
            </a:xfrm>
            <a:custGeom>
              <a:avLst/>
              <a:gdLst/>
              <a:ahLst/>
              <a:cxnLst/>
              <a:rect l="l" t="t" r="r" b="b"/>
              <a:pathLst>
                <a:path w="228" h="105" extrusionOk="0">
                  <a:moveTo>
                    <a:pt x="228" y="0"/>
                  </a:moveTo>
                  <a:cubicBezTo>
                    <a:pt x="160" y="43"/>
                    <a:pt x="80" y="80"/>
                    <a:pt x="0" y="105"/>
                  </a:cubicBezTo>
                  <a:cubicBezTo>
                    <a:pt x="80" y="80"/>
                    <a:pt x="160" y="43"/>
                    <a:pt x="228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8" name="Google Shape;1858;p26"/>
            <p:cNvSpPr/>
            <p:nvPr/>
          </p:nvSpPr>
          <p:spPr>
            <a:xfrm>
              <a:off x="4876308" y="4352294"/>
              <a:ext cx="645" cy="3407"/>
            </a:xfrm>
            <a:custGeom>
              <a:avLst/>
              <a:gdLst/>
              <a:ahLst/>
              <a:cxnLst/>
              <a:rect l="l" t="t" r="r" b="b"/>
              <a:pathLst>
                <a:path w="7" h="37" extrusionOk="0">
                  <a:moveTo>
                    <a:pt x="0" y="0"/>
                  </a:moveTo>
                  <a:cubicBezTo>
                    <a:pt x="0" y="12"/>
                    <a:pt x="0" y="25"/>
                    <a:pt x="6" y="37"/>
                  </a:cubicBezTo>
                  <a:cubicBezTo>
                    <a:pt x="6" y="25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59" name="Google Shape;1859;p26"/>
            <p:cNvSpPr/>
            <p:nvPr/>
          </p:nvSpPr>
          <p:spPr>
            <a:xfrm>
              <a:off x="4921517" y="4430835"/>
              <a:ext cx="29556" cy="21638"/>
            </a:xfrm>
            <a:custGeom>
              <a:avLst/>
              <a:gdLst/>
              <a:ahLst/>
              <a:cxnLst/>
              <a:rect l="l" t="t" r="r" b="b"/>
              <a:pathLst>
                <a:path w="321" h="235" extrusionOk="0">
                  <a:moveTo>
                    <a:pt x="320" y="234"/>
                  </a:moveTo>
                  <a:cubicBezTo>
                    <a:pt x="210" y="173"/>
                    <a:pt x="99" y="93"/>
                    <a:pt x="1" y="1"/>
                  </a:cubicBezTo>
                  <a:cubicBezTo>
                    <a:pt x="99" y="93"/>
                    <a:pt x="210" y="173"/>
                    <a:pt x="320" y="234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0" name="Google Shape;1860;p26"/>
            <p:cNvSpPr/>
            <p:nvPr/>
          </p:nvSpPr>
          <p:spPr>
            <a:xfrm>
              <a:off x="4872349" y="4252669"/>
              <a:ext cx="266465" cy="216745"/>
            </a:xfrm>
            <a:custGeom>
              <a:avLst/>
              <a:gdLst/>
              <a:ahLst/>
              <a:cxnLst/>
              <a:rect l="l" t="t" r="r" b="b"/>
              <a:pathLst>
                <a:path w="2894" h="2354" extrusionOk="0">
                  <a:moveTo>
                    <a:pt x="203" y="1"/>
                  </a:moveTo>
                  <a:lnTo>
                    <a:pt x="166" y="31"/>
                  </a:lnTo>
                  <a:cubicBezTo>
                    <a:pt x="166" y="38"/>
                    <a:pt x="160" y="38"/>
                    <a:pt x="160" y="44"/>
                  </a:cubicBezTo>
                  <a:cubicBezTo>
                    <a:pt x="154" y="50"/>
                    <a:pt x="154" y="56"/>
                    <a:pt x="154" y="62"/>
                  </a:cubicBezTo>
                  <a:cubicBezTo>
                    <a:pt x="142" y="81"/>
                    <a:pt x="135" y="99"/>
                    <a:pt x="129" y="117"/>
                  </a:cubicBezTo>
                  <a:cubicBezTo>
                    <a:pt x="123" y="124"/>
                    <a:pt x="123" y="136"/>
                    <a:pt x="117" y="148"/>
                  </a:cubicBezTo>
                  <a:cubicBezTo>
                    <a:pt x="111" y="160"/>
                    <a:pt x="105" y="179"/>
                    <a:pt x="99" y="197"/>
                  </a:cubicBezTo>
                  <a:lnTo>
                    <a:pt x="86" y="228"/>
                  </a:lnTo>
                  <a:cubicBezTo>
                    <a:pt x="80" y="246"/>
                    <a:pt x="74" y="265"/>
                    <a:pt x="68" y="283"/>
                  </a:cubicBezTo>
                  <a:cubicBezTo>
                    <a:pt x="68" y="296"/>
                    <a:pt x="62" y="308"/>
                    <a:pt x="62" y="326"/>
                  </a:cubicBezTo>
                  <a:cubicBezTo>
                    <a:pt x="49" y="351"/>
                    <a:pt x="43" y="375"/>
                    <a:pt x="43" y="400"/>
                  </a:cubicBezTo>
                  <a:cubicBezTo>
                    <a:pt x="37" y="418"/>
                    <a:pt x="31" y="437"/>
                    <a:pt x="31" y="449"/>
                  </a:cubicBezTo>
                  <a:cubicBezTo>
                    <a:pt x="25" y="468"/>
                    <a:pt x="25" y="480"/>
                    <a:pt x="25" y="492"/>
                  </a:cubicBezTo>
                  <a:cubicBezTo>
                    <a:pt x="19" y="511"/>
                    <a:pt x="19" y="529"/>
                    <a:pt x="13" y="548"/>
                  </a:cubicBezTo>
                  <a:cubicBezTo>
                    <a:pt x="13" y="560"/>
                    <a:pt x="13" y="572"/>
                    <a:pt x="13" y="591"/>
                  </a:cubicBezTo>
                  <a:lnTo>
                    <a:pt x="6" y="646"/>
                  </a:lnTo>
                  <a:cubicBezTo>
                    <a:pt x="6" y="658"/>
                    <a:pt x="6" y="670"/>
                    <a:pt x="6" y="683"/>
                  </a:cubicBezTo>
                  <a:cubicBezTo>
                    <a:pt x="0" y="713"/>
                    <a:pt x="0" y="744"/>
                    <a:pt x="0" y="775"/>
                  </a:cubicBezTo>
                  <a:cubicBezTo>
                    <a:pt x="0" y="781"/>
                    <a:pt x="0" y="787"/>
                    <a:pt x="6" y="793"/>
                  </a:cubicBezTo>
                  <a:cubicBezTo>
                    <a:pt x="6" y="818"/>
                    <a:pt x="6" y="849"/>
                    <a:pt x="6" y="879"/>
                  </a:cubicBezTo>
                  <a:cubicBezTo>
                    <a:pt x="13" y="892"/>
                    <a:pt x="13" y="898"/>
                    <a:pt x="13" y="910"/>
                  </a:cubicBezTo>
                  <a:cubicBezTo>
                    <a:pt x="13" y="935"/>
                    <a:pt x="19" y="959"/>
                    <a:pt x="19" y="978"/>
                  </a:cubicBezTo>
                  <a:cubicBezTo>
                    <a:pt x="25" y="990"/>
                    <a:pt x="25" y="1002"/>
                    <a:pt x="25" y="1014"/>
                  </a:cubicBezTo>
                  <a:cubicBezTo>
                    <a:pt x="31" y="1039"/>
                    <a:pt x="37" y="1064"/>
                    <a:pt x="43" y="1082"/>
                  </a:cubicBezTo>
                  <a:cubicBezTo>
                    <a:pt x="43" y="1094"/>
                    <a:pt x="43" y="1107"/>
                    <a:pt x="49" y="1119"/>
                  </a:cubicBezTo>
                  <a:cubicBezTo>
                    <a:pt x="56" y="1150"/>
                    <a:pt x="68" y="1180"/>
                    <a:pt x="74" y="1217"/>
                  </a:cubicBezTo>
                  <a:cubicBezTo>
                    <a:pt x="117" y="1365"/>
                    <a:pt x="185" y="1500"/>
                    <a:pt x="258" y="1616"/>
                  </a:cubicBezTo>
                  <a:cubicBezTo>
                    <a:pt x="338" y="1739"/>
                    <a:pt x="430" y="1844"/>
                    <a:pt x="535" y="1936"/>
                  </a:cubicBezTo>
                  <a:cubicBezTo>
                    <a:pt x="633" y="2028"/>
                    <a:pt x="744" y="2108"/>
                    <a:pt x="854" y="2169"/>
                  </a:cubicBezTo>
                  <a:cubicBezTo>
                    <a:pt x="910" y="2200"/>
                    <a:pt x="965" y="2225"/>
                    <a:pt x="1020" y="2249"/>
                  </a:cubicBezTo>
                  <a:cubicBezTo>
                    <a:pt x="1082" y="2274"/>
                    <a:pt x="1137" y="2292"/>
                    <a:pt x="1192" y="2305"/>
                  </a:cubicBezTo>
                  <a:cubicBezTo>
                    <a:pt x="1278" y="2329"/>
                    <a:pt x="1358" y="2341"/>
                    <a:pt x="1444" y="2348"/>
                  </a:cubicBezTo>
                  <a:cubicBezTo>
                    <a:pt x="1469" y="2354"/>
                    <a:pt x="1493" y="2354"/>
                    <a:pt x="1524" y="2354"/>
                  </a:cubicBezTo>
                  <a:cubicBezTo>
                    <a:pt x="1634" y="2354"/>
                    <a:pt x="1745" y="2335"/>
                    <a:pt x="1849" y="2305"/>
                  </a:cubicBezTo>
                  <a:cubicBezTo>
                    <a:pt x="1929" y="2280"/>
                    <a:pt x="2003" y="2243"/>
                    <a:pt x="2077" y="2200"/>
                  </a:cubicBezTo>
                  <a:cubicBezTo>
                    <a:pt x="2101" y="2188"/>
                    <a:pt x="2120" y="2176"/>
                    <a:pt x="2144" y="2157"/>
                  </a:cubicBezTo>
                  <a:cubicBezTo>
                    <a:pt x="2212" y="2114"/>
                    <a:pt x="2280" y="2059"/>
                    <a:pt x="2341" y="1991"/>
                  </a:cubicBezTo>
                  <a:cubicBezTo>
                    <a:pt x="2341" y="1991"/>
                    <a:pt x="2347" y="1985"/>
                    <a:pt x="2347" y="1985"/>
                  </a:cubicBezTo>
                  <a:cubicBezTo>
                    <a:pt x="2366" y="1967"/>
                    <a:pt x="2378" y="1948"/>
                    <a:pt x="2396" y="1930"/>
                  </a:cubicBezTo>
                  <a:cubicBezTo>
                    <a:pt x="2402" y="1924"/>
                    <a:pt x="2409" y="1918"/>
                    <a:pt x="2415" y="1911"/>
                  </a:cubicBezTo>
                  <a:cubicBezTo>
                    <a:pt x="2427" y="1893"/>
                    <a:pt x="2445" y="1881"/>
                    <a:pt x="2458" y="1862"/>
                  </a:cubicBezTo>
                  <a:cubicBezTo>
                    <a:pt x="2464" y="1856"/>
                    <a:pt x="2464" y="1850"/>
                    <a:pt x="2470" y="1850"/>
                  </a:cubicBezTo>
                  <a:cubicBezTo>
                    <a:pt x="2587" y="1709"/>
                    <a:pt x="2734" y="1537"/>
                    <a:pt x="2894" y="1352"/>
                  </a:cubicBezTo>
                  <a:lnTo>
                    <a:pt x="2894" y="1352"/>
                  </a:lnTo>
                  <a:cubicBezTo>
                    <a:pt x="2594" y="1559"/>
                    <a:pt x="2242" y="1675"/>
                    <a:pt x="1858" y="1675"/>
                  </a:cubicBezTo>
                  <a:cubicBezTo>
                    <a:pt x="1763" y="1675"/>
                    <a:pt x="1666" y="1668"/>
                    <a:pt x="1567" y="1653"/>
                  </a:cubicBezTo>
                  <a:cubicBezTo>
                    <a:pt x="1014" y="1567"/>
                    <a:pt x="406" y="1217"/>
                    <a:pt x="240" y="627"/>
                  </a:cubicBezTo>
                  <a:cubicBezTo>
                    <a:pt x="172" y="418"/>
                    <a:pt x="166" y="210"/>
                    <a:pt x="20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1" name="Google Shape;1861;p26"/>
            <p:cNvSpPr/>
            <p:nvPr/>
          </p:nvSpPr>
          <p:spPr>
            <a:xfrm>
              <a:off x="4904023" y="4201567"/>
              <a:ext cx="148241" cy="89221"/>
            </a:xfrm>
            <a:custGeom>
              <a:avLst/>
              <a:gdLst/>
              <a:ahLst/>
              <a:cxnLst/>
              <a:rect l="l" t="t" r="r" b="b"/>
              <a:pathLst>
                <a:path w="1610" h="969" extrusionOk="0">
                  <a:moveTo>
                    <a:pt x="960" y="0"/>
                  </a:moveTo>
                  <a:cubicBezTo>
                    <a:pt x="891" y="0"/>
                    <a:pt x="822" y="7"/>
                    <a:pt x="756" y="21"/>
                  </a:cubicBezTo>
                  <a:cubicBezTo>
                    <a:pt x="461" y="89"/>
                    <a:pt x="203" y="292"/>
                    <a:pt x="74" y="562"/>
                  </a:cubicBezTo>
                  <a:cubicBezTo>
                    <a:pt x="31" y="648"/>
                    <a:pt x="0" y="752"/>
                    <a:pt x="31" y="844"/>
                  </a:cubicBezTo>
                  <a:cubicBezTo>
                    <a:pt x="55" y="912"/>
                    <a:pt x="129" y="968"/>
                    <a:pt x="201" y="968"/>
                  </a:cubicBezTo>
                  <a:cubicBezTo>
                    <a:pt x="221" y="968"/>
                    <a:pt x="240" y="964"/>
                    <a:pt x="258" y="955"/>
                  </a:cubicBezTo>
                  <a:cubicBezTo>
                    <a:pt x="320" y="918"/>
                    <a:pt x="344" y="844"/>
                    <a:pt x="375" y="777"/>
                  </a:cubicBezTo>
                  <a:cubicBezTo>
                    <a:pt x="480" y="522"/>
                    <a:pt x="756" y="347"/>
                    <a:pt x="1030" y="347"/>
                  </a:cubicBezTo>
                  <a:cubicBezTo>
                    <a:pt x="1060" y="347"/>
                    <a:pt x="1089" y="349"/>
                    <a:pt x="1118" y="353"/>
                  </a:cubicBezTo>
                  <a:cubicBezTo>
                    <a:pt x="1202" y="364"/>
                    <a:pt x="1286" y="391"/>
                    <a:pt x="1375" y="391"/>
                  </a:cubicBezTo>
                  <a:cubicBezTo>
                    <a:pt x="1384" y="391"/>
                    <a:pt x="1392" y="390"/>
                    <a:pt x="1401" y="390"/>
                  </a:cubicBezTo>
                  <a:cubicBezTo>
                    <a:pt x="1469" y="390"/>
                    <a:pt x="1610" y="347"/>
                    <a:pt x="1604" y="255"/>
                  </a:cubicBezTo>
                  <a:cubicBezTo>
                    <a:pt x="1604" y="175"/>
                    <a:pt x="1432" y="113"/>
                    <a:pt x="1370" y="83"/>
                  </a:cubicBezTo>
                  <a:cubicBezTo>
                    <a:pt x="1242" y="29"/>
                    <a:pt x="1100" y="0"/>
                    <a:pt x="960" y="0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2" name="Google Shape;1862;p26"/>
            <p:cNvSpPr/>
            <p:nvPr/>
          </p:nvSpPr>
          <p:spPr>
            <a:xfrm>
              <a:off x="5175553" y="3810376"/>
              <a:ext cx="9115" cy="9668"/>
            </a:xfrm>
            <a:custGeom>
              <a:avLst/>
              <a:gdLst/>
              <a:ahLst/>
              <a:cxnLst/>
              <a:rect l="l" t="t" r="r" b="b"/>
              <a:pathLst>
                <a:path w="99" h="105" extrusionOk="0">
                  <a:moveTo>
                    <a:pt x="0" y="0"/>
                  </a:moveTo>
                  <a:cubicBezTo>
                    <a:pt x="31" y="37"/>
                    <a:pt x="68" y="68"/>
                    <a:pt x="99" y="104"/>
                  </a:cubicBezTo>
                  <a:cubicBezTo>
                    <a:pt x="68" y="68"/>
                    <a:pt x="31" y="31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1863" name="Google Shape;1863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1864" name="Google Shape;1864;p26"/>
          <p:cNvGrpSpPr/>
          <p:nvPr/>
        </p:nvGrpSpPr>
        <p:grpSpPr>
          <a:xfrm>
            <a:off x="2219958" y="3086327"/>
            <a:ext cx="2558881" cy="2022291"/>
            <a:chOff x="1926599" y="2923376"/>
            <a:chExt cx="2878058" cy="2274538"/>
          </a:xfrm>
        </p:grpSpPr>
        <p:sp>
          <p:nvSpPr>
            <p:cNvPr id="1865" name="Google Shape;1865;p26"/>
            <p:cNvSpPr/>
            <p:nvPr/>
          </p:nvSpPr>
          <p:spPr>
            <a:xfrm rot="6479905">
              <a:off x="2729747" y="2977568"/>
              <a:ext cx="1494220" cy="230679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6" name="Google Shape;1866;p26"/>
            <p:cNvSpPr/>
            <p:nvPr/>
          </p:nvSpPr>
          <p:spPr>
            <a:xfrm>
              <a:off x="1926599" y="2923376"/>
              <a:ext cx="670398" cy="1557909"/>
            </a:xfrm>
            <a:custGeom>
              <a:avLst/>
              <a:gdLst/>
              <a:ahLst/>
              <a:cxnLst/>
              <a:rect l="l" t="t" r="r" b="b"/>
              <a:pathLst>
                <a:path w="7281" h="16920" extrusionOk="0">
                  <a:moveTo>
                    <a:pt x="5523" y="0"/>
                  </a:moveTo>
                  <a:cubicBezTo>
                    <a:pt x="1776" y="5143"/>
                    <a:pt x="6" y="10555"/>
                    <a:pt x="0" y="16920"/>
                  </a:cubicBezTo>
                  <a:lnTo>
                    <a:pt x="2175" y="16920"/>
                  </a:lnTo>
                  <a:cubicBezTo>
                    <a:pt x="2181" y="11040"/>
                    <a:pt x="3815" y="6033"/>
                    <a:pt x="7280" y="1278"/>
                  </a:cubicBezTo>
                  <a:lnTo>
                    <a:pt x="55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7" name="Google Shape;1867;p26"/>
            <p:cNvSpPr/>
            <p:nvPr/>
          </p:nvSpPr>
          <p:spPr>
            <a:xfrm>
              <a:off x="2120401" y="3041048"/>
              <a:ext cx="953160" cy="1441434"/>
            </a:xfrm>
            <a:custGeom>
              <a:avLst/>
              <a:gdLst/>
              <a:ahLst/>
              <a:cxnLst/>
              <a:rect l="l" t="t" r="r" b="b"/>
              <a:pathLst>
                <a:path w="10352" h="15655" extrusionOk="0">
                  <a:moveTo>
                    <a:pt x="5105" y="0"/>
                  </a:moveTo>
                  <a:cubicBezTo>
                    <a:pt x="1640" y="4755"/>
                    <a:pt x="6" y="9762"/>
                    <a:pt x="0" y="15642"/>
                  </a:cubicBezTo>
                  <a:lnTo>
                    <a:pt x="6494" y="15654"/>
                  </a:lnTo>
                  <a:cubicBezTo>
                    <a:pt x="6500" y="11231"/>
                    <a:pt x="7931" y="7145"/>
                    <a:pt x="10352" y="3828"/>
                  </a:cubicBezTo>
                  <a:lnTo>
                    <a:pt x="5105" y="0"/>
                  </a:ln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0" tIns="91425" rIns="18287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1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Orange</a:t>
              </a: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8" name="Google Shape;1868;p26"/>
            <p:cNvSpPr/>
            <p:nvPr/>
          </p:nvSpPr>
          <p:spPr>
            <a:xfrm>
              <a:off x="3443432" y="4294563"/>
              <a:ext cx="32226" cy="71358"/>
            </a:xfrm>
            <a:custGeom>
              <a:avLst/>
              <a:gdLst/>
              <a:ahLst/>
              <a:cxnLst/>
              <a:rect l="l" t="t" r="r" b="b"/>
              <a:pathLst>
                <a:path w="350" h="775" extrusionOk="0">
                  <a:moveTo>
                    <a:pt x="74" y="0"/>
                  </a:moveTo>
                  <a:cubicBezTo>
                    <a:pt x="50" y="19"/>
                    <a:pt x="25" y="31"/>
                    <a:pt x="1" y="43"/>
                  </a:cubicBezTo>
                  <a:cubicBezTo>
                    <a:pt x="87" y="406"/>
                    <a:pt x="185" y="768"/>
                    <a:pt x="253" y="774"/>
                  </a:cubicBezTo>
                  <a:cubicBezTo>
                    <a:pt x="255" y="775"/>
                    <a:pt x="257" y="775"/>
                    <a:pt x="259" y="775"/>
                  </a:cubicBezTo>
                  <a:cubicBezTo>
                    <a:pt x="350" y="775"/>
                    <a:pt x="325" y="503"/>
                    <a:pt x="265" y="166"/>
                  </a:cubicBezTo>
                  <a:cubicBezTo>
                    <a:pt x="191" y="123"/>
                    <a:pt x="124" y="68"/>
                    <a:pt x="7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69" name="Google Shape;1869;p26"/>
            <p:cNvSpPr/>
            <p:nvPr/>
          </p:nvSpPr>
          <p:spPr>
            <a:xfrm>
              <a:off x="3485878" y="4314359"/>
              <a:ext cx="26149" cy="33055"/>
            </a:xfrm>
            <a:custGeom>
              <a:avLst/>
              <a:gdLst/>
              <a:ahLst/>
              <a:cxnLst/>
              <a:rect l="l" t="t" r="r" b="b"/>
              <a:pathLst>
                <a:path w="284" h="359" extrusionOk="0">
                  <a:moveTo>
                    <a:pt x="283" y="0"/>
                  </a:moveTo>
                  <a:lnTo>
                    <a:pt x="283" y="0"/>
                  </a:lnTo>
                  <a:cubicBezTo>
                    <a:pt x="265" y="7"/>
                    <a:pt x="252" y="13"/>
                    <a:pt x="234" y="13"/>
                  </a:cubicBezTo>
                  <a:cubicBezTo>
                    <a:pt x="190" y="23"/>
                    <a:pt x="146" y="27"/>
                    <a:pt x="103" y="27"/>
                  </a:cubicBezTo>
                  <a:cubicBezTo>
                    <a:pt x="68" y="27"/>
                    <a:pt x="34" y="24"/>
                    <a:pt x="1" y="19"/>
                  </a:cubicBezTo>
                  <a:lnTo>
                    <a:pt x="1" y="19"/>
                  </a:lnTo>
                  <a:cubicBezTo>
                    <a:pt x="47" y="221"/>
                    <a:pt x="93" y="358"/>
                    <a:pt x="144" y="358"/>
                  </a:cubicBezTo>
                  <a:cubicBezTo>
                    <a:pt x="148" y="358"/>
                    <a:pt x="151" y="358"/>
                    <a:pt x="154" y="357"/>
                  </a:cubicBezTo>
                  <a:cubicBezTo>
                    <a:pt x="197" y="338"/>
                    <a:pt x="240" y="191"/>
                    <a:pt x="28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0" name="Google Shape;1870;p26"/>
            <p:cNvSpPr/>
            <p:nvPr/>
          </p:nvSpPr>
          <p:spPr>
            <a:xfrm>
              <a:off x="3335427" y="4316017"/>
              <a:ext cx="31213" cy="46958"/>
            </a:xfrm>
            <a:custGeom>
              <a:avLst/>
              <a:gdLst/>
              <a:ahLst/>
              <a:cxnLst/>
              <a:rect l="l" t="t" r="r" b="b"/>
              <a:pathLst>
                <a:path w="339" h="510" extrusionOk="0">
                  <a:moveTo>
                    <a:pt x="160" y="1"/>
                  </a:moveTo>
                  <a:cubicBezTo>
                    <a:pt x="129" y="44"/>
                    <a:pt x="86" y="87"/>
                    <a:pt x="43" y="118"/>
                  </a:cubicBezTo>
                  <a:cubicBezTo>
                    <a:pt x="31" y="130"/>
                    <a:pt x="13" y="136"/>
                    <a:pt x="0" y="142"/>
                  </a:cubicBezTo>
                  <a:cubicBezTo>
                    <a:pt x="101" y="339"/>
                    <a:pt x="202" y="509"/>
                    <a:pt x="261" y="509"/>
                  </a:cubicBezTo>
                  <a:cubicBezTo>
                    <a:pt x="267" y="509"/>
                    <a:pt x="272" y="508"/>
                    <a:pt x="277" y="505"/>
                  </a:cubicBezTo>
                  <a:cubicBezTo>
                    <a:pt x="338" y="474"/>
                    <a:pt x="258" y="240"/>
                    <a:pt x="16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1" name="Google Shape;1871;p26"/>
            <p:cNvSpPr/>
            <p:nvPr/>
          </p:nvSpPr>
          <p:spPr>
            <a:xfrm>
              <a:off x="3282760" y="4329091"/>
              <a:ext cx="40881" cy="33699"/>
            </a:xfrm>
            <a:custGeom>
              <a:avLst/>
              <a:gdLst/>
              <a:ahLst/>
              <a:cxnLst/>
              <a:rect l="l" t="t" r="r" b="b"/>
              <a:pathLst>
                <a:path w="444" h="366" extrusionOk="0">
                  <a:moveTo>
                    <a:pt x="50" y="0"/>
                  </a:moveTo>
                  <a:cubicBezTo>
                    <a:pt x="38" y="19"/>
                    <a:pt x="19" y="37"/>
                    <a:pt x="1" y="62"/>
                  </a:cubicBezTo>
                  <a:cubicBezTo>
                    <a:pt x="154" y="187"/>
                    <a:pt x="297" y="366"/>
                    <a:pt x="370" y="366"/>
                  </a:cubicBezTo>
                  <a:cubicBezTo>
                    <a:pt x="379" y="366"/>
                    <a:pt x="387" y="363"/>
                    <a:pt x="394" y="356"/>
                  </a:cubicBezTo>
                  <a:cubicBezTo>
                    <a:pt x="443" y="320"/>
                    <a:pt x="400" y="203"/>
                    <a:pt x="327" y="68"/>
                  </a:cubicBezTo>
                  <a:cubicBezTo>
                    <a:pt x="317" y="68"/>
                    <a:pt x="308" y="69"/>
                    <a:pt x="298" y="69"/>
                  </a:cubicBezTo>
                  <a:cubicBezTo>
                    <a:pt x="215" y="69"/>
                    <a:pt x="127" y="44"/>
                    <a:pt x="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2" name="Google Shape;1872;p26"/>
            <p:cNvSpPr/>
            <p:nvPr/>
          </p:nvSpPr>
          <p:spPr>
            <a:xfrm>
              <a:off x="3467740" y="4409381"/>
              <a:ext cx="1842" cy="1197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9" y="13"/>
                  </a:moveTo>
                  <a:cubicBezTo>
                    <a:pt x="13" y="7"/>
                    <a:pt x="7" y="0"/>
                    <a:pt x="1" y="0"/>
                  </a:cubicBezTo>
                  <a:cubicBezTo>
                    <a:pt x="7" y="0"/>
                    <a:pt x="13" y="7"/>
                    <a:pt x="19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3" name="Google Shape;1873;p26"/>
            <p:cNvSpPr/>
            <p:nvPr/>
          </p:nvSpPr>
          <p:spPr>
            <a:xfrm>
              <a:off x="3459821" y="4402567"/>
              <a:ext cx="1289" cy="1289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3"/>
                  </a:moveTo>
                  <a:cubicBezTo>
                    <a:pt x="7" y="13"/>
                    <a:pt x="1" y="7"/>
                    <a:pt x="1" y="1"/>
                  </a:cubicBezTo>
                  <a:cubicBezTo>
                    <a:pt x="1" y="7"/>
                    <a:pt x="7" y="13"/>
                    <a:pt x="13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4" name="Google Shape;1874;p26"/>
            <p:cNvSpPr/>
            <p:nvPr/>
          </p:nvSpPr>
          <p:spPr>
            <a:xfrm>
              <a:off x="3463780" y="4405974"/>
              <a:ext cx="1289" cy="1197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3" y="13"/>
                  </a:moveTo>
                  <a:cubicBezTo>
                    <a:pt x="7" y="13"/>
                    <a:pt x="1" y="7"/>
                    <a:pt x="1" y="1"/>
                  </a:cubicBezTo>
                  <a:cubicBezTo>
                    <a:pt x="1" y="7"/>
                    <a:pt x="7" y="13"/>
                    <a:pt x="13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5" name="Google Shape;1875;p26"/>
            <p:cNvSpPr/>
            <p:nvPr/>
          </p:nvSpPr>
          <p:spPr>
            <a:xfrm>
              <a:off x="3454757" y="4397503"/>
              <a:ext cx="1842" cy="2394"/>
            </a:xfrm>
            <a:custGeom>
              <a:avLst/>
              <a:gdLst/>
              <a:ahLst/>
              <a:cxnLst/>
              <a:rect l="l" t="t" r="r" b="b"/>
              <a:pathLst>
                <a:path w="20" h="26" extrusionOk="0">
                  <a:moveTo>
                    <a:pt x="19" y="25"/>
                  </a:moveTo>
                  <a:cubicBezTo>
                    <a:pt x="13" y="13"/>
                    <a:pt x="7" y="7"/>
                    <a:pt x="1" y="0"/>
                  </a:cubicBezTo>
                  <a:cubicBezTo>
                    <a:pt x="7" y="7"/>
                    <a:pt x="13" y="13"/>
                    <a:pt x="19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6" name="Google Shape;1876;p26"/>
            <p:cNvSpPr/>
            <p:nvPr/>
          </p:nvSpPr>
          <p:spPr>
            <a:xfrm>
              <a:off x="3446839" y="4387283"/>
              <a:ext cx="2394" cy="2946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25" y="32"/>
                  </a:moveTo>
                  <a:cubicBezTo>
                    <a:pt x="19" y="19"/>
                    <a:pt x="13" y="13"/>
                    <a:pt x="1" y="1"/>
                  </a:cubicBezTo>
                  <a:cubicBezTo>
                    <a:pt x="13" y="13"/>
                    <a:pt x="19" y="19"/>
                    <a:pt x="25" y="3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7" name="Google Shape;1877;p26"/>
            <p:cNvSpPr/>
            <p:nvPr/>
          </p:nvSpPr>
          <p:spPr>
            <a:xfrm>
              <a:off x="3537901" y="4293458"/>
              <a:ext cx="2946" cy="12522"/>
            </a:xfrm>
            <a:custGeom>
              <a:avLst/>
              <a:gdLst/>
              <a:ahLst/>
              <a:cxnLst/>
              <a:rect l="l" t="t" r="r" b="b"/>
              <a:pathLst>
                <a:path w="32" h="136" extrusionOk="0">
                  <a:moveTo>
                    <a:pt x="1" y="135"/>
                  </a:moveTo>
                  <a:cubicBezTo>
                    <a:pt x="13" y="86"/>
                    <a:pt x="19" y="43"/>
                    <a:pt x="31" y="0"/>
                  </a:cubicBezTo>
                  <a:lnTo>
                    <a:pt x="31" y="0"/>
                  </a:lnTo>
                  <a:cubicBezTo>
                    <a:pt x="19" y="43"/>
                    <a:pt x="13" y="86"/>
                    <a:pt x="1" y="13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8" name="Google Shape;1878;p26"/>
            <p:cNvSpPr/>
            <p:nvPr/>
          </p:nvSpPr>
          <p:spPr>
            <a:xfrm>
              <a:off x="3443984" y="4382219"/>
              <a:ext cx="1842" cy="2946"/>
            </a:xfrm>
            <a:custGeom>
              <a:avLst/>
              <a:gdLst/>
              <a:ahLst/>
              <a:cxnLst/>
              <a:rect l="l" t="t" r="r" b="b"/>
              <a:pathLst>
                <a:path w="20" h="32" extrusionOk="0">
                  <a:moveTo>
                    <a:pt x="19" y="3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79" name="Google Shape;1879;p26"/>
            <p:cNvSpPr/>
            <p:nvPr/>
          </p:nvSpPr>
          <p:spPr>
            <a:xfrm>
              <a:off x="3450798" y="4392439"/>
              <a:ext cx="1842" cy="2302"/>
            </a:xfrm>
            <a:custGeom>
              <a:avLst/>
              <a:gdLst/>
              <a:ahLst/>
              <a:cxnLst/>
              <a:rect l="l" t="t" r="r" b="b"/>
              <a:pathLst>
                <a:path w="20" h="25" extrusionOk="0">
                  <a:moveTo>
                    <a:pt x="19" y="25"/>
                  </a:moveTo>
                  <a:cubicBezTo>
                    <a:pt x="13" y="19"/>
                    <a:pt x="7" y="6"/>
                    <a:pt x="1" y="0"/>
                  </a:cubicBezTo>
                  <a:cubicBezTo>
                    <a:pt x="7" y="6"/>
                    <a:pt x="13" y="19"/>
                    <a:pt x="19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0" name="Google Shape;1880;p26"/>
            <p:cNvSpPr/>
            <p:nvPr/>
          </p:nvSpPr>
          <p:spPr>
            <a:xfrm>
              <a:off x="3524918" y="4337562"/>
              <a:ext cx="4604" cy="15929"/>
            </a:xfrm>
            <a:custGeom>
              <a:avLst/>
              <a:gdLst/>
              <a:ahLst/>
              <a:cxnLst/>
              <a:rect l="l" t="t" r="r" b="b"/>
              <a:pathLst>
                <a:path w="50" h="173" extrusionOk="0">
                  <a:moveTo>
                    <a:pt x="50" y="0"/>
                  </a:moveTo>
                  <a:lnTo>
                    <a:pt x="50" y="0"/>
                  </a:lnTo>
                  <a:cubicBezTo>
                    <a:pt x="31" y="62"/>
                    <a:pt x="19" y="117"/>
                    <a:pt x="0" y="172"/>
                  </a:cubicBezTo>
                  <a:cubicBezTo>
                    <a:pt x="19" y="117"/>
                    <a:pt x="37" y="62"/>
                    <a:pt x="5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1" name="Google Shape;1881;p26"/>
            <p:cNvSpPr/>
            <p:nvPr/>
          </p:nvSpPr>
          <p:spPr>
            <a:xfrm>
              <a:off x="3429897" y="4355609"/>
              <a:ext cx="2302" cy="5248"/>
            </a:xfrm>
            <a:custGeom>
              <a:avLst/>
              <a:gdLst/>
              <a:ahLst/>
              <a:cxnLst/>
              <a:rect l="l" t="t" r="r" b="b"/>
              <a:pathLst>
                <a:path w="25" h="57" extrusionOk="0">
                  <a:moveTo>
                    <a:pt x="25" y="56"/>
                  </a:moveTo>
                  <a:cubicBezTo>
                    <a:pt x="19" y="38"/>
                    <a:pt x="13" y="19"/>
                    <a:pt x="0" y="1"/>
                  </a:cubicBezTo>
                  <a:cubicBezTo>
                    <a:pt x="13" y="19"/>
                    <a:pt x="19" y="38"/>
                    <a:pt x="25" y="5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2" name="Google Shape;1882;p26"/>
            <p:cNvSpPr/>
            <p:nvPr/>
          </p:nvSpPr>
          <p:spPr>
            <a:xfrm>
              <a:off x="3412863" y="4298522"/>
              <a:ext cx="119513" cy="107636"/>
            </a:xfrm>
            <a:custGeom>
              <a:avLst/>
              <a:gdLst/>
              <a:ahLst/>
              <a:cxnLst/>
              <a:rect l="l" t="t" r="r" b="b"/>
              <a:pathLst>
                <a:path w="1298" h="1169" extrusionOk="0">
                  <a:moveTo>
                    <a:pt x="161" y="560"/>
                  </a:moveTo>
                  <a:lnTo>
                    <a:pt x="161" y="560"/>
                  </a:lnTo>
                  <a:cubicBezTo>
                    <a:pt x="167" y="579"/>
                    <a:pt x="173" y="597"/>
                    <a:pt x="185" y="615"/>
                  </a:cubicBezTo>
                  <a:cubicBezTo>
                    <a:pt x="177" y="597"/>
                    <a:pt x="169" y="579"/>
                    <a:pt x="161" y="560"/>
                  </a:cubicBezTo>
                  <a:close/>
                  <a:moveTo>
                    <a:pt x="333" y="0"/>
                  </a:moveTo>
                  <a:cubicBezTo>
                    <a:pt x="284" y="25"/>
                    <a:pt x="222" y="50"/>
                    <a:pt x="167" y="62"/>
                  </a:cubicBezTo>
                  <a:cubicBezTo>
                    <a:pt x="112" y="74"/>
                    <a:pt x="56" y="80"/>
                    <a:pt x="1" y="80"/>
                  </a:cubicBezTo>
                  <a:cubicBezTo>
                    <a:pt x="45" y="240"/>
                    <a:pt x="94" y="404"/>
                    <a:pt x="161" y="560"/>
                  </a:cubicBezTo>
                  <a:lnTo>
                    <a:pt x="161" y="560"/>
                  </a:lnTo>
                  <a:cubicBezTo>
                    <a:pt x="161" y="560"/>
                    <a:pt x="161" y="560"/>
                    <a:pt x="161" y="559"/>
                  </a:cubicBezTo>
                  <a:lnTo>
                    <a:pt x="161" y="559"/>
                  </a:lnTo>
                  <a:cubicBezTo>
                    <a:pt x="290" y="848"/>
                    <a:pt x="462" y="1088"/>
                    <a:pt x="658" y="1155"/>
                  </a:cubicBezTo>
                  <a:cubicBezTo>
                    <a:pt x="682" y="1164"/>
                    <a:pt x="705" y="1168"/>
                    <a:pt x="728" y="1168"/>
                  </a:cubicBezTo>
                  <a:cubicBezTo>
                    <a:pt x="994" y="1168"/>
                    <a:pt x="1161" y="588"/>
                    <a:pt x="1297" y="50"/>
                  </a:cubicBezTo>
                  <a:lnTo>
                    <a:pt x="1297" y="50"/>
                  </a:lnTo>
                  <a:cubicBezTo>
                    <a:pt x="1236" y="105"/>
                    <a:pt x="1156" y="148"/>
                    <a:pt x="1076" y="172"/>
                  </a:cubicBezTo>
                  <a:cubicBezTo>
                    <a:pt x="1033" y="363"/>
                    <a:pt x="990" y="510"/>
                    <a:pt x="947" y="529"/>
                  </a:cubicBezTo>
                  <a:cubicBezTo>
                    <a:pt x="944" y="530"/>
                    <a:pt x="941" y="530"/>
                    <a:pt x="937" y="530"/>
                  </a:cubicBezTo>
                  <a:cubicBezTo>
                    <a:pt x="885" y="530"/>
                    <a:pt x="834" y="394"/>
                    <a:pt x="794" y="197"/>
                  </a:cubicBezTo>
                  <a:cubicBezTo>
                    <a:pt x="726" y="185"/>
                    <a:pt x="658" y="160"/>
                    <a:pt x="591" y="123"/>
                  </a:cubicBezTo>
                  <a:lnTo>
                    <a:pt x="591" y="123"/>
                  </a:lnTo>
                  <a:cubicBezTo>
                    <a:pt x="657" y="460"/>
                    <a:pt x="682" y="732"/>
                    <a:pt x="591" y="732"/>
                  </a:cubicBezTo>
                  <a:cubicBezTo>
                    <a:pt x="589" y="732"/>
                    <a:pt x="587" y="732"/>
                    <a:pt x="585" y="731"/>
                  </a:cubicBezTo>
                  <a:cubicBezTo>
                    <a:pt x="511" y="725"/>
                    <a:pt x="419" y="363"/>
                    <a:pt x="333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3" name="Google Shape;1883;p26"/>
            <p:cNvSpPr/>
            <p:nvPr/>
          </p:nvSpPr>
          <p:spPr>
            <a:xfrm>
              <a:off x="3432751" y="4361318"/>
              <a:ext cx="8011" cy="15377"/>
            </a:xfrm>
            <a:custGeom>
              <a:avLst/>
              <a:gdLst/>
              <a:ahLst/>
              <a:cxnLst/>
              <a:rect l="l" t="t" r="r" b="b"/>
              <a:pathLst>
                <a:path w="87" h="167" extrusionOk="0">
                  <a:moveTo>
                    <a:pt x="86" y="166"/>
                  </a:moveTo>
                  <a:cubicBezTo>
                    <a:pt x="55" y="117"/>
                    <a:pt x="25" y="62"/>
                    <a:pt x="0" y="0"/>
                  </a:cubicBezTo>
                  <a:cubicBezTo>
                    <a:pt x="25" y="62"/>
                    <a:pt x="55" y="117"/>
                    <a:pt x="86" y="16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4" name="Google Shape;1884;p26"/>
            <p:cNvSpPr/>
            <p:nvPr/>
          </p:nvSpPr>
          <p:spPr>
            <a:xfrm>
              <a:off x="3440669" y="4377155"/>
              <a:ext cx="1749" cy="3499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18" y="37"/>
                  </a:moveTo>
                  <a:cubicBezTo>
                    <a:pt x="12" y="25"/>
                    <a:pt x="6" y="13"/>
                    <a:pt x="0" y="0"/>
                  </a:cubicBezTo>
                  <a:cubicBezTo>
                    <a:pt x="6" y="13"/>
                    <a:pt x="12" y="25"/>
                    <a:pt x="18" y="3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5" name="Google Shape;1885;p26"/>
            <p:cNvSpPr/>
            <p:nvPr/>
          </p:nvSpPr>
          <p:spPr>
            <a:xfrm>
              <a:off x="3493244" y="4407079"/>
              <a:ext cx="6906" cy="5801"/>
            </a:xfrm>
            <a:custGeom>
              <a:avLst/>
              <a:gdLst/>
              <a:ahLst/>
              <a:cxnLst/>
              <a:rect l="l" t="t" r="r" b="b"/>
              <a:pathLst>
                <a:path w="75" h="63" extrusionOk="0">
                  <a:moveTo>
                    <a:pt x="74" y="1"/>
                  </a:moveTo>
                  <a:cubicBezTo>
                    <a:pt x="50" y="25"/>
                    <a:pt x="25" y="44"/>
                    <a:pt x="0" y="62"/>
                  </a:cubicBezTo>
                  <a:cubicBezTo>
                    <a:pt x="25" y="44"/>
                    <a:pt x="50" y="25"/>
                    <a:pt x="74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6" name="Google Shape;1886;p26"/>
            <p:cNvSpPr/>
            <p:nvPr/>
          </p:nvSpPr>
          <p:spPr>
            <a:xfrm>
              <a:off x="3485326" y="4412788"/>
              <a:ext cx="8011" cy="2946"/>
            </a:xfrm>
            <a:custGeom>
              <a:avLst/>
              <a:gdLst/>
              <a:ahLst/>
              <a:cxnLst/>
              <a:rect l="l" t="t" r="r" b="b"/>
              <a:pathLst>
                <a:path w="87" h="32" extrusionOk="0">
                  <a:moveTo>
                    <a:pt x="86" y="0"/>
                  </a:moveTo>
                  <a:cubicBezTo>
                    <a:pt x="56" y="13"/>
                    <a:pt x="31" y="25"/>
                    <a:pt x="0" y="31"/>
                  </a:cubicBezTo>
                  <a:cubicBezTo>
                    <a:pt x="31" y="25"/>
                    <a:pt x="56" y="13"/>
                    <a:pt x="86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7" name="Google Shape;1887;p26"/>
            <p:cNvSpPr/>
            <p:nvPr/>
          </p:nvSpPr>
          <p:spPr>
            <a:xfrm>
              <a:off x="3471699" y="4411683"/>
              <a:ext cx="1842" cy="1197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9" y="12"/>
                  </a:moveTo>
                  <a:cubicBezTo>
                    <a:pt x="13" y="6"/>
                    <a:pt x="7" y="6"/>
                    <a:pt x="1" y="0"/>
                  </a:cubicBezTo>
                  <a:cubicBezTo>
                    <a:pt x="7" y="6"/>
                    <a:pt x="13" y="6"/>
                    <a:pt x="19" y="1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8" name="Google Shape;1888;p26"/>
            <p:cNvSpPr/>
            <p:nvPr/>
          </p:nvSpPr>
          <p:spPr>
            <a:xfrm>
              <a:off x="3517552" y="4360765"/>
              <a:ext cx="5156" cy="14180"/>
            </a:xfrm>
            <a:custGeom>
              <a:avLst/>
              <a:gdLst/>
              <a:ahLst/>
              <a:cxnLst/>
              <a:rect l="l" t="t" r="r" b="b"/>
              <a:pathLst>
                <a:path w="56" h="154" extrusionOk="0">
                  <a:moveTo>
                    <a:pt x="56" y="0"/>
                  </a:moveTo>
                  <a:cubicBezTo>
                    <a:pt x="37" y="55"/>
                    <a:pt x="19" y="105"/>
                    <a:pt x="1" y="154"/>
                  </a:cubicBezTo>
                  <a:cubicBezTo>
                    <a:pt x="19" y="105"/>
                    <a:pt x="37" y="55"/>
                    <a:pt x="56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89" name="Google Shape;1889;p26"/>
            <p:cNvSpPr/>
            <p:nvPr/>
          </p:nvSpPr>
          <p:spPr>
            <a:xfrm>
              <a:off x="3500058" y="4398608"/>
              <a:ext cx="6261" cy="8563"/>
            </a:xfrm>
            <a:custGeom>
              <a:avLst/>
              <a:gdLst/>
              <a:ahLst/>
              <a:cxnLst/>
              <a:rect l="l" t="t" r="r" b="b"/>
              <a:pathLst>
                <a:path w="68" h="93" extrusionOk="0">
                  <a:moveTo>
                    <a:pt x="68" y="1"/>
                  </a:moveTo>
                  <a:cubicBezTo>
                    <a:pt x="43" y="31"/>
                    <a:pt x="25" y="62"/>
                    <a:pt x="0" y="93"/>
                  </a:cubicBezTo>
                  <a:cubicBezTo>
                    <a:pt x="25" y="62"/>
                    <a:pt x="43" y="31"/>
                    <a:pt x="68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0" name="Google Shape;1890;p26"/>
            <p:cNvSpPr/>
            <p:nvPr/>
          </p:nvSpPr>
          <p:spPr>
            <a:xfrm>
              <a:off x="3427595" y="4293458"/>
              <a:ext cx="113252" cy="121907"/>
            </a:xfrm>
            <a:custGeom>
              <a:avLst/>
              <a:gdLst/>
              <a:ahLst/>
              <a:cxnLst/>
              <a:rect l="l" t="t" r="r" b="b"/>
              <a:pathLst>
                <a:path w="1230" h="1324" extrusionOk="0">
                  <a:moveTo>
                    <a:pt x="1229" y="0"/>
                  </a:moveTo>
                  <a:cubicBezTo>
                    <a:pt x="1205" y="37"/>
                    <a:pt x="1174" y="74"/>
                    <a:pt x="1137" y="105"/>
                  </a:cubicBezTo>
                  <a:cubicBezTo>
                    <a:pt x="1001" y="643"/>
                    <a:pt x="834" y="1223"/>
                    <a:pt x="568" y="1223"/>
                  </a:cubicBezTo>
                  <a:cubicBezTo>
                    <a:pt x="545" y="1223"/>
                    <a:pt x="522" y="1219"/>
                    <a:pt x="498" y="1210"/>
                  </a:cubicBezTo>
                  <a:cubicBezTo>
                    <a:pt x="302" y="1143"/>
                    <a:pt x="130" y="903"/>
                    <a:pt x="1" y="608"/>
                  </a:cubicBezTo>
                  <a:lnTo>
                    <a:pt x="1" y="608"/>
                  </a:lnTo>
                  <a:cubicBezTo>
                    <a:pt x="7" y="627"/>
                    <a:pt x="13" y="651"/>
                    <a:pt x="25" y="670"/>
                  </a:cubicBezTo>
                  <a:cubicBezTo>
                    <a:pt x="25" y="670"/>
                    <a:pt x="25" y="676"/>
                    <a:pt x="25" y="676"/>
                  </a:cubicBezTo>
                  <a:cubicBezTo>
                    <a:pt x="38" y="694"/>
                    <a:pt x="44" y="713"/>
                    <a:pt x="50" y="731"/>
                  </a:cubicBezTo>
                  <a:lnTo>
                    <a:pt x="56" y="737"/>
                  </a:lnTo>
                  <a:cubicBezTo>
                    <a:pt x="81" y="799"/>
                    <a:pt x="111" y="854"/>
                    <a:pt x="142" y="903"/>
                  </a:cubicBezTo>
                  <a:cubicBezTo>
                    <a:pt x="142" y="903"/>
                    <a:pt x="142" y="903"/>
                    <a:pt x="142" y="909"/>
                  </a:cubicBezTo>
                  <a:cubicBezTo>
                    <a:pt x="148" y="922"/>
                    <a:pt x="154" y="934"/>
                    <a:pt x="160" y="946"/>
                  </a:cubicBezTo>
                  <a:cubicBezTo>
                    <a:pt x="167" y="952"/>
                    <a:pt x="173" y="958"/>
                    <a:pt x="179" y="965"/>
                  </a:cubicBezTo>
                  <a:lnTo>
                    <a:pt x="197" y="995"/>
                  </a:lnTo>
                  <a:cubicBezTo>
                    <a:pt x="203" y="1008"/>
                    <a:pt x="210" y="1014"/>
                    <a:pt x="216" y="1020"/>
                  </a:cubicBezTo>
                  <a:cubicBezTo>
                    <a:pt x="222" y="1032"/>
                    <a:pt x="228" y="1038"/>
                    <a:pt x="234" y="1051"/>
                  </a:cubicBezTo>
                  <a:cubicBezTo>
                    <a:pt x="240" y="1057"/>
                    <a:pt x="246" y="1069"/>
                    <a:pt x="253" y="1075"/>
                  </a:cubicBezTo>
                  <a:cubicBezTo>
                    <a:pt x="259" y="1081"/>
                    <a:pt x="265" y="1094"/>
                    <a:pt x="271" y="1100"/>
                  </a:cubicBezTo>
                  <a:cubicBezTo>
                    <a:pt x="277" y="1112"/>
                    <a:pt x="289" y="1118"/>
                    <a:pt x="296" y="1130"/>
                  </a:cubicBezTo>
                  <a:cubicBezTo>
                    <a:pt x="302" y="1137"/>
                    <a:pt x="308" y="1143"/>
                    <a:pt x="314" y="1149"/>
                  </a:cubicBezTo>
                  <a:cubicBezTo>
                    <a:pt x="326" y="1161"/>
                    <a:pt x="339" y="1173"/>
                    <a:pt x="351" y="1186"/>
                  </a:cubicBezTo>
                  <a:cubicBezTo>
                    <a:pt x="351" y="1192"/>
                    <a:pt x="357" y="1198"/>
                    <a:pt x="363" y="1198"/>
                  </a:cubicBezTo>
                  <a:cubicBezTo>
                    <a:pt x="375" y="1210"/>
                    <a:pt x="382" y="1216"/>
                    <a:pt x="388" y="1223"/>
                  </a:cubicBezTo>
                  <a:cubicBezTo>
                    <a:pt x="394" y="1229"/>
                    <a:pt x="400" y="1235"/>
                    <a:pt x="406" y="1235"/>
                  </a:cubicBezTo>
                  <a:cubicBezTo>
                    <a:pt x="418" y="1241"/>
                    <a:pt x="425" y="1253"/>
                    <a:pt x="437" y="1259"/>
                  </a:cubicBezTo>
                  <a:cubicBezTo>
                    <a:pt x="443" y="1259"/>
                    <a:pt x="449" y="1266"/>
                    <a:pt x="449" y="1266"/>
                  </a:cubicBezTo>
                  <a:cubicBezTo>
                    <a:pt x="461" y="1272"/>
                    <a:pt x="474" y="1278"/>
                    <a:pt x="480" y="1284"/>
                  </a:cubicBezTo>
                  <a:cubicBezTo>
                    <a:pt x="486" y="1290"/>
                    <a:pt x="492" y="1290"/>
                    <a:pt x="498" y="1296"/>
                  </a:cubicBezTo>
                  <a:cubicBezTo>
                    <a:pt x="511" y="1303"/>
                    <a:pt x="529" y="1309"/>
                    <a:pt x="541" y="1315"/>
                  </a:cubicBezTo>
                  <a:cubicBezTo>
                    <a:pt x="563" y="1319"/>
                    <a:pt x="585" y="1323"/>
                    <a:pt x="604" y="1323"/>
                  </a:cubicBezTo>
                  <a:cubicBezTo>
                    <a:pt x="612" y="1323"/>
                    <a:pt x="620" y="1323"/>
                    <a:pt x="627" y="1321"/>
                  </a:cubicBezTo>
                  <a:cubicBezTo>
                    <a:pt x="658" y="1321"/>
                    <a:pt x="683" y="1309"/>
                    <a:pt x="707" y="1296"/>
                  </a:cubicBezTo>
                  <a:cubicBezTo>
                    <a:pt x="738" y="1278"/>
                    <a:pt x="763" y="1259"/>
                    <a:pt x="787" y="1235"/>
                  </a:cubicBezTo>
                  <a:cubicBezTo>
                    <a:pt x="806" y="1204"/>
                    <a:pt x="830" y="1173"/>
                    <a:pt x="855" y="1143"/>
                  </a:cubicBezTo>
                  <a:cubicBezTo>
                    <a:pt x="898" y="1069"/>
                    <a:pt x="941" y="983"/>
                    <a:pt x="978" y="885"/>
                  </a:cubicBezTo>
                  <a:cubicBezTo>
                    <a:pt x="996" y="836"/>
                    <a:pt x="1014" y="786"/>
                    <a:pt x="1033" y="731"/>
                  </a:cubicBezTo>
                  <a:cubicBezTo>
                    <a:pt x="1039" y="707"/>
                    <a:pt x="1051" y="676"/>
                    <a:pt x="1057" y="651"/>
                  </a:cubicBezTo>
                  <a:cubicBezTo>
                    <a:pt x="1076" y="596"/>
                    <a:pt x="1088" y="535"/>
                    <a:pt x="1107" y="479"/>
                  </a:cubicBezTo>
                  <a:cubicBezTo>
                    <a:pt x="1137" y="369"/>
                    <a:pt x="1168" y="246"/>
                    <a:pt x="1199" y="135"/>
                  </a:cubicBezTo>
                  <a:cubicBezTo>
                    <a:pt x="1205" y="86"/>
                    <a:pt x="1217" y="43"/>
                    <a:pt x="122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1" name="Google Shape;1891;p26"/>
            <p:cNvSpPr/>
            <p:nvPr/>
          </p:nvSpPr>
          <p:spPr>
            <a:xfrm>
              <a:off x="3363142" y="4112070"/>
              <a:ext cx="254587" cy="204867"/>
            </a:xfrm>
            <a:custGeom>
              <a:avLst/>
              <a:gdLst/>
              <a:ahLst/>
              <a:cxnLst/>
              <a:rect l="l" t="t" r="r" b="b"/>
              <a:pathLst>
                <a:path w="2765" h="2225" extrusionOk="0">
                  <a:moveTo>
                    <a:pt x="1269" y="0"/>
                  </a:moveTo>
                  <a:cubicBezTo>
                    <a:pt x="1221" y="0"/>
                    <a:pt x="1173" y="6"/>
                    <a:pt x="1125" y="16"/>
                  </a:cubicBezTo>
                  <a:cubicBezTo>
                    <a:pt x="830" y="84"/>
                    <a:pt x="621" y="342"/>
                    <a:pt x="609" y="631"/>
                  </a:cubicBezTo>
                  <a:cubicBezTo>
                    <a:pt x="589" y="629"/>
                    <a:pt x="569" y="628"/>
                    <a:pt x="548" y="628"/>
                  </a:cubicBezTo>
                  <a:cubicBezTo>
                    <a:pt x="492" y="628"/>
                    <a:pt x="435" y="634"/>
                    <a:pt x="381" y="643"/>
                  </a:cubicBezTo>
                  <a:cubicBezTo>
                    <a:pt x="228" y="680"/>
                    <a:pt x="99" y="760"/>
                    <a:pt x="0" y="864"/>
                  </a:cubicBezTo>
                  <a:cubicBezTo>
                    <a:pt x="93" y="895"/>
                    <a:pt x="179" y="956"/>
                    <a:pt x="240" y="1042"/>
                  </a:cubicBezTo>
                  <a:cubicBezTo>
                    <a:pt x="308" y="1135"/>
                    <a:pt x="338" y="1245"/>
                    <a:pt x="338" y="1350"/>
                  </a:cubicBezTo>
                  <a:cubicBezTo>
                    <a:pt x="338" y="1350"/>
                    <a:pt x="338" y="1356"/>
                    <a:pt x="338" y="1356"/>
                  </a:cubicBezTo>
                  <a:cubicBezTo>
                    <a:pt x="338" y="1368"/>
                    <a:pt x="332" y="1386"/>
                    <a:pt x="332" y="1399"/>
                  </a:cubicBezTo>
                  <a:cubicBezTo>
                    <a:pt x="332" y="1405"/>
                    <a:pt x="332" y="1411"/>
                    <a:pt x="332" y="1417"/>
                  </a:cubicBezTo>
                  <a:cubicBezTo>
                    <a:pt x="332" y="1429"/>
                    <a:pt x="326" y="1442"/>
                    <a:pt x="326" y="1454"/>
                  </a:cubicBezTo>
                  <a:cubicBezTo>
                    <a:pt x="326" y="1460"/>
                    <a:pt x="320" y="1466"/>
                    <a:pt x="320" y="1472"/>
                  </a:cubicBezTo>
                  <a:cubicBezTo>
                    <a:pt x="320" y="1491"/>
                    <a:pt x="314" y="1503"/>
                    <a:pt x="308" y="1522"/>
                  </a:cubicBezTo>
                  <a:cubicBezTo>
                    <a:pt x="295" y="1540"/>
                    <a:pt x="289" y="1558"/>
                    <a:pt x="283" y="1577"/>
                  </a:cubicBezTo>
                  <a:cubicBezTo>
                    <a:pt x="283" y="1577"/>
                    <a:pt x="277" y="1583"/>
                    <a:pt x="277" y="1589"/>
                  </a:cubicBezTo>
                  <a:cubicBezTo>
                    <a:pt x="271" y="1601"/>
                    <a:pt x="265" y="1614"/>
                    <a:pt x="252" y="1626"/>
                  </a:cubicBezTo>
                  <a:cubicBezTo>
                    <a:pt x="252" y="1632"/>
                    <a:pt x="246" y="1638"/>
                    <a:pt x="246" y="1638"/>
                  </a:cubicBezTo>
                  <a:cubicBezTo>
                    <a:pt x="234" y="1651"/>
                    <a:pt x="228" y="1663"/>
                    <a:pt x="222" y="1669"/>
                  </a:cubicBezTo>
                  <a:cubicBezTo>
                    <a:pt x="215" y="1675"/>
                    <a:pt x="209" y="1681"/>
                    <a:pt x="209" y="1687"/>
                  </a:cubicBezTo>
                  <a:cubicBezTo>
                    <a:pt x="197" y="1700"/>
                    <a:pt x="191" y="1706"/>
                    <a:pt x="179" y="1718"/>
                  </a:cubicBezTo>
                  <a:lnTo>
                    <a:pt x="166" y="1730"/>
                  </a:lnTo>
                  <a:cubicBezTo>
                    <a:pt x="154" y="1743"/>
                    <a:pt x="136" y="1755"/>
                    <a:pt x="123" y="1767"/>
                  </a:cubicBezTo>
                  <a:cubicBezTo>
                    <a:pt x="93" y="1786"/>
                    <a:pt x="62" y="1804"/>
                    <a:pt x="31" y="1816"/>
                  </a:cubicBezTo>
                  <a:cubicBezTo>
                    <a:pt x="50" y="1859"/>
                    <a:pt x="74" y="1902"/>
                    <a:pt x="93" y="1945"/>
                  </a:cubicBezTo>
                  <a:cubicBezTo>
                    <a:pt x="215" y="2044"/>
                    <a:pt x="375" y="2099"/>
                    <a:pt x="541" y="2099"/>
                  </a:cubicBezTo>
                  <a:cubicBezTo>
                    <a:pt x="596" y="2099"/>
                    <a:pt x="652" y="2099"/>
                    <a:pt x="707" y="2087"/>
                  </a:cubicBezTo>
                  <a:cubicBezTo>
                    <a:pt x="762" y="2068"/>
                    <a:pt x="824" y="2050"/>
                    <a:pt x="873" y="2025"/>
                  </a:cubicBezTo>
                  <a:cubicBezTo>
                    <a:pt x="897" y="2013"/>
                    <a:pt x="922" y="1995"/>
                    <a:pt x="946" y="1982"/>
                  </a:cubicBezTo>
                  <a:cubicBezTo>
                    <a:pt x="996" y="2050"/>
                    <a:pt x="1063" y="2105"/>
                    <a:pt x="1131" y="2148"/>
                  </a:cubicBezTo>
                  <a:cubicBezTo>
                    <a:pt x="1192" y="2185"/>
                    <a:pt x="1260" y="2204"/>
                    <a:pt x="1334" y="2216"/>
                  </a:cubicBezTo>
                  <a:cubicBezTo>
                    <a:pt x="1367" y="2221"/>
                    <a:pt x="1401" y="2224"/>
                    <a:pt x="1436" y="2224"/>
                  </a:cubicBezTo>
                  <a:cubicBezTo>
                    <a:pt x="1479" y="2224"/>
                    <a:pt x="1523" y="2220"/>
                    <a:pt x="1567" y="2210"/>
                  </a:cubicBezTo>
                  <a:cubicBezTo>
                    <a:pt x="1579" y="2210"/>
                    <a:pt x="1598" y="2204"/>
                    <a:pt x="1616" y="2197"/>
                  </a:cubicBezTo>
                  <a:cubicBezTo>
                    <a:pt x="1696" y="2173"/>
                    <a:pt x="1770" y="2130"/>
                    <a:pt x="1837" y="2075"/>
                  </a:cubicBezTo>
                  <a:cubicBezTo>
                    <a:pt x="1874" y="2044"/>
                    <a:pt x="1905" y="2007"/>
                    <a:pt x="1929" y="1964"/>
                  </a:cubicBezTo>
                  <a:cubicBezTo>
                    <a:pt x="1966" y="1909"/>
                    <a:pt x="1997" y="1847"/>
                    <a:pt x="2015" y="1786"/>
                  </a:cubicBezTo>
                  <a:cubicBezTo>
                    <a:pt x="2042" y="1788"/>
                    <a:pt x="2069" y="1789"/>
                    <a:pt x="2095" y="1789"/>
                  </a:cubicBezTo>
                  <a:cubicBezTo>
                    <a:pt x="2139" y="1789"/>
                    <a:pt x="2184" y="1785"/>
                    <a:pt x="2230" y="1773"/>
                  </a:cubicBezTo>
                  <a:cubicBezTo>
                    <a:pt x="2556" y="1700"/>
                    <a:pt x="2765" y="1380"/>
                    <a:pt x="2691" y="1049"/>
                  </a:cubicBezTo>
                  <a:cubicBezTo>
                    <a:pt x="2628" y="768"/>
                    <a:pt x="2377" y="579"/>
                    <a:pt x="2101" y="579"/>
                  </a:cubicBezTo>
                  <a:cubicBezTo>
                    <a:pt x="2057" y="579"/>
                    <a:pt x="2011" y="584"/>
                    <a:pt x="1966" y="594"/>
                  </a:cubicBezTo>
                  <a:cubicBezTo>
                    <a:pt x="1954" y="594"/>
                    <a:pt x="1942" y="600"/>
                    <a:pt x="1929" y="606"/>
                  </a:cubicBezTo>
                  <a:cubicBezTo>
                    <a:pt x="1929" y="575"/>
                    <a:pt x="1923" y="551"/>
                    <a:pt x="1917" y="520"/>
                  </a:cubicBezTo>
                  <a:cubicBezTo>
                    <a:pt x="1848" y="212"/>
                    <a:pt x="1572" y="0"/>
                    <a:pt x="1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2" name="Google Shape;1892;p26"/>
            <p:cNvSpPr/>
            <p:nvPr/>
          </p:nvSpPr>
          <p:spPr>
            <a:xfrm>
              <a:off x="3377874" y="4395201"/>
              <a:ext cx="3407" cy="4051"/>
            </a:xfrm>
            <a:custGeom>
              <a:avLst/>
              <a:gdLst/>
              <a:ahLst/>
              <a:cxnLst/>
              <a:rect l="l" t="t" r="r" b="b"/>
              <a:pathLst>
                <a:path w="37" h="44" extrusionOk="0">
                  <a:moveTo>
                    <a:pt x="37" y="1"/>
                  </a:moveTo>
                  <a:cubicBezTo>
                    <a:pt x="25" y="13"/>
                    <a:pt x="12" y="32"/>
                    <a:pt x="0" y="44"/>
                  </a:cubicBezTo>
                  <a:cubicBezTo>
                    <a:pt x="12" y="32"/>
                    <a:pt x="25" y="13"/>
                    <a:pt x="37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3" name="Google Shape;1893;p26"/>
            <p:cNvSpPr/>
            <p:nvPr/>
          </p:nvSpPr>
          <p:spPr>
            <a:xfrm>
              <a:off x="3372165" y="4400358"/>
              <a:ext cx="4604" cy="4604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0"/>
                  </a:moveTo>
                  <a:lnTo>
                    <a:pt x="50" y="0"/>
                  </a:lnTo>
                  <a:cubicBezTo>
                    <a:pt x="31" y="19"/>
                    <a:pt x="19" y="37"/>
                    <a:pt x="1" y="49"/>
                  </a:cubicBezTo>
                  <a:cubicBezTo>
                    <a:pt x="19" y="37"/>
                    <a:pt x="38" y="19"/>
                    <a:pt x="5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4" name="Google Shape;1894;p26"/>
            <p:cNvSpPr/>
            <p:nvPr/>
          </p:nvSpPr>
          <p:spPr>
            <a:xfrm>
              <a:off x="3386897" y="4368131"/>
              <a:ext cx="2302" cy="13627"/>
            </a:xfrm>
            <a:custGeom>
              <a:avLst/>
              <a:gdLst/>
              <a:ahLst/>
              <a:cxnLst/>
              <a:rect l="l" t="t" r="r" b="b"/>
              <a:pathLst>
                <a:path w="25" h="148" extrusionOk="0">
                  <a:moveTo>
                    <a:pt x="25" y="0"/>
                  </a:moveTo>
                  <a:cubicBezTo>
                    <a:pt x="25" y="49"/>
                    <a:pt x="19" y="98"/>
                    <a:pt x="0" y="147"/>
                  </a:cubicBezTo>
                  <a:cubicBezTo>
                    <a:pt x="19" y="98"/>
                    <a:pt x="25" y="49"/>
                    <a:pt x="2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5" name="Google Shape;1895;p26"/>
            <p:cNvSpPr/>
            <p:nvPr/>
          </p:nvSpPr>
          <p:spPr>
            <a:xfrm>
              <a:off x="3381833" y="4389032"/>
              <a:ext cx="2854" cy="5156"/>
            </a:xfrm>
            <a:custGeom>
              <a:avLst/>
              <a:gdLst/>
              <a:ahLst/>
              <a:cxnLst/>
              <a:rect l="l" t="t" r="r" b="b"/>
              <a:pathLst>
                <a:path w="31" h="56" extrusionOk="0">
                  <a:moveTo>
                    <a:pt x="31" y="0"/>
                  </a:moveTo>
                  <a:cubicBezTo>
                    <a:pt x="19" y="19"/>
                    <a:pt x="12" y="37"/>
                    <a:pt x="0" y="56"/>
                  </a:cubicBezTo>
                  <a:cubicBezTo>
                    <a:pt x="12" y="37"/>
                    <a:pt x="19" y="19"/>
                    <a:pt x="3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6" name="Google Shape;1896;p26"/>
            <p:cNvSpPr/>
            <p:nvPr/>
          </p:nvSpPr>
          <p:spPr>
            <a:xfrm>
              <a:off x="3385148" y="4382771"/>
              <a:ext cx="1842" cy="5248"/>
            </a:xfrm>
            <a:custGeom>
              <a:avLst/>
              <a:gdLst/>
              <a:ahLst/>
              <a:cxnLst/>
              <a:rect l="l" t="t" r="r" b="b"/>
              <a:pathLst>
                <a:path w="20" h="57" extrusionOk="0">
                  <a:moveTo>
                    <a:pt x="19" y="1"/>
                  </a:moveTo>
                  <a:cubicBezTo>
                    <a:pt x="13" y="19"/>
                    <a:pt x="7" y="38"/>
                    <a:pt x="1" y="56"/>
                  </a:cubicBezTo>
                  <a:cubicBezTo>
                    <a:pt x="7" y="38"/>
                    <a:pt x="13" y="19"/>
                    <a:pt x="19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7" name="Google Shape;1897;p26"/>
            <p:cNvSpPr/>
            <p:nvPr/>
          </p:nvSpPr>
          <p:spPr>
            <a:xfrm>
              <a:off x="3270330" y="4279278"/>
              <a:ext cx="119329" cy="114357"/>
            </a:xfrm>
            <a:custGeom>
              <a:avLst/>
              <a:gdLst/>
              <a:ahLst/>
              <a:cxnLst/>
              <a:rect l="l" t="t" r="r" b="b"/>
              <a:pathLst>
                <a:path w="1296" h="1242" extrusionOk="0">
                  <a:moveTo>
                    <a:pt x="1289" y="832"/>
                  </a:moveTo>
                  <a:cubicBezTo>
                    <a:pt x="1292" y="875"/>
                    <a:pt x="1293" y="918"/>
                    <a:pt x="1291" y="959"/>
                  </a:cubicBezTo>
                  <a:cubicBezTo>
                    <a:pt x="1296" y="917"/>
                    <a:pt x="1293" y="875"/>
                    <a:pt x="1289" y="832"/>
                  </a:cubicBezTo>
                  <a:close/>
                  <a:moveTo>
                    <a:pt x="1045" y="0"/>
                  </a:moveTo>
                  <a:cubicBezTo>
                    <a:pt x="1015" y="13"/>
                    <a:pt x="990" y="19"/>
                    <a:pt x="959" y="31"/>
                  </a:cubicBezTo>
                  <a:cubicBezTo>
                    <a:pt x="978" y="160"/>
                    <a:pt x="947" y="289"/>
                    <a:pt x="867" y="400"/>
                  </a:cubicBezTo>
                  <a:cubicBezTo>
                    <a:pt x="965" y="639"/>
                    <a:pt x="1045" y="873"/>
                    <a:pt x="984" y="910"/>
                  </a:cubicBezTo>
                  <a:cubicBezTo>
                    <a:pt x="979" y="912"/>
                    <a:pt x="974" y="913"/>
                    <a:pt x="970" y="913"/>
                  </a:cubicBezTo>
                  <a:cubicBezTo>
                    <a:pt x="907" y="913"/>
                    <a:pt x="810" y="740"/>
                    <a:pt x="707" y="541"/>
                  </a:cubicBezTo>
                  <a:cubicBezTo>
                    <a:pt x="634" y="590"/>
                    <a:pt x="548" y="609"/>
                    <a:pt x="462" y="615"/>
                  </a:cubicBezTo>
                  <a:cubicBezTo>
                    <a:pt x="535" y="744"/>
                    <a:pt x="578" y="861"/>
                    <a:pt x="529" y="904"/>
                  </a:cubicBezTo>
                  <a:cubicBezTo>
                    <a:pt x="523" y="909"/>
                    <a:pt x="515" y="911"/>
                    <a:pt x="507" y="911"/>
                  </a:cubicBezTo>
                  <a:cubicBezTo>
                    <a:pt x="434" y="911"/>
                    <a:pt x="290" y="735"/>
                    <a:pt x="136" y="603"/>
                  </a:cubicBezTo>
                  <a:cubicBezTo>
                    <a:pt x="105" y="639"/>
                    <a:pt x="68" y="670"/>
                    <a:pt x="25" y="701"/>
                  </a:cubicBezTo>
                  <a:cubicBezTo>
                    <a:pt x="19" y="707"/>
                    <a:pt x="13" y="713"/>
                    <a:pt x="1" y="719"/>
                  </a:cubicBezTo>
                  <a:cubicBezTo>
                    <a:pt x="269" y="964"/>
                    <a:pt x="601" y="1241"/>
                    <a:pt x="879" y="1241"/>
                  </a:cubicBezTo>
                  <a:cubicBezTo>
                    <a:pt x="958" y="1241"/>
                    <a:pt x="1033" y="1219"/>
                    <a:pt x="1101" y="1168"/>
                  </a:cubicBezTo>
                  <a:cubicBezTo>
                    <a:pt x="1217" y="1076"/>
                    <a:pt x="1273" y="947"/>
                    <a:pt x="1285" y="793"/>
                  </a:cubicBezTo>
                  <a:cubicBezTo>
                    <a:pt x="1286" y="806"/>
                    <a:pt x="1288" y="819"/>
                    <a:pt x="1289" y="832"/>
                  </a:cubicBezTo>
                  <a:lnTo>
                    <a:pt x="1289" y="832"/>
                  </a:lnTo>
                  <a:cubicBezTo>
                    <a:pt x="1272" y="600"/>
                    <a:pt x="1189" y="348"/>
                    <a:pt x="1101" y="136"/>
                  </a:cubicBezTo>
                  <a:cubicBezTo>
                    <a:pt x="1082" y="86"/>
                    <a:pt x="1064" y="43"/>
                    <a:pt x="104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8" name="Google Shape;1898;p26"/>
            <p:cNvSpPr/>
            <p:nvPr/>
          </p:nvSpPr>
          <p:spPr>
            <a:xfrm>
              <a:off x="3257900" y="4344928"/>
              <a:ext cx="131299" cy="66754"/>
            </a:xfrm>
            <a:custGeom>
              <a:avLst/>
              <a:gdLst/>
              <a:ahLst/>
              <a:cxnLst/>
              <a:rect l="l" t="t" r="r" b="b"/>
              <a:pathLst>
                <a:path w="1426" h="725" extrusionOk="0">
                  <a:moveTo>
                    <a:pt x="136" y="0"/>
                  </a:moveTo>
                  <a:cubicBezTo>
                    <a:pt x="93" y="31"/>
                    <a:pt x="50" y="55"/>
                    <a:pt x="1" y="68"/>
                  </a:cubicBezTo>
                  <a:cubicBezTo>
                    <a:pt x="284" y="336"/>
                    <a:pt x="687" y="724"/>
                    <a:pt x="1019" y="724"/>
                  </a:cubicBezTo>
                  <a:cubicBezTo>
                    <a:pt x="1098" y="724"/>
                    <a:pt x="1173" y="702"/>
                    <a:pt x="1242" y="651"/>
                  </a:cubicBezTo>
                  <a:cubicBezTo>
                    <a:pt x="1260" y="633"/>
                    <a:pt x="1272" y="621"/>
                    <a:pt x="1291" y="602"/>
                  </a:cubicBezTo>
                  <a:cubicBezTo>
                    <a:pt x="1297" y="596"/>
                    <a:pt x="1297" y="596"/>
                    <a:pt x="1303" y="590"/>
                  </a:cubicBezTo>
                  <a:cubicBezTo>
                    <a:pt x="1315" y="578"/>
                    <a:pt x="1328" y="559"/>
                    <a:pt x="1340" y="547"/>
                  </a:cubicBezTo>
                  <a:cubicBezTo>
                    <a:pt x="1340" y="541"/>
                    <a:pt x="1340" y="541"/>
                    <a:pt x="1346" y="535"/>
                  </a:cubicBezTo>
                  <a:cubicBezTo>
                    <a:pt x="1358" y="516"/>
                    <a:pt x="1365" y="498"/>
                    <a:pt x="1377" y="479"/>
                  </a:cubicBezTo>
                  <a:lnTo>
                    <a:pt x="1377" y="467"/>
                  </a:lnTo>
                  <a:cubicBezTo>
                    <a:pt x="1389" y="449"/>
                    <a:pt x="1395" y="430"/>
                    <a:pt x="1401" y="412"/>
                  </a:cubicBezTo>
                  <a:cubicBezTo>
                    <a:pt x="1401" y="406"/>
                    <a:pt x="1401" y="406"/>
                    <a:pt x="1401" y="399"/>
                  </a:cubicBezTo>
                  <a:cubicBezTo>
                    <a:pt x="1414" y="350"/>
                    <a:pt x="1420" y="301"/>
                    <a:pt x="1426" y="252"/>
                  </a:cubicBezTo>
                  <a:lnTo>
                    <a:pt x="1426" y="240"/>
                  </a:lnTo>
                  <a:cubicBezTo>
                    <a:pt x="1426" y="191"/>
                    <a:pt x="1426" y="135"/>
                    <a:pt x="1420" y="74"/>
                  </a:cubicBezTo>
                  <a:cubicBezTo>
                    <a:pt x="1408" y="227"/>
                    <a:pt x="1352" y="363"/>
                    <a:pt x="1236" y="455"/>
                  </a:cubicBezTo>
                  <a:cubicBezTo>
                    <a:pt x="1168" y="506"/>
                    <a:pt x="1093" y="528"/>
                    <a:pt x="1015" y="528"/>
                  </a:cubicBezTo>
                  <a:cubicBezTo>
                    <a:pt x="736" y="528"/>
                    <a:pt x="404" y="249"/>
                    <a:pt x="1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99" name="Google Shape;1899;p26"/>
            <p:cNvSpPr/>
            <p:nvPr/>
          </p:nvSpPr>
          <p:spPr>
            <a:xfrm>
              <a:off x="3185529" y="4171550"/>
              <a:ext cx="208826" cy="164630"/>
            </a:xfrm>
            <a:custGeom>
              <a:avLst/>
              <a:gdLst/>
              <a:ahLst/>
              <a:cxnLst/>
              <a:rect l="l" t="t" r="r" b="b"/>
              <a:pathLst>
                <a:path w="2268" h="1788" extrusionOk="0">
                  <a:moveTo>
                    <a:pt x="930" y="1"/>
                  </a:moveTo>
                  <a:cubicBezTo>
                    <a:pt x="913" y="1"/>
                    <a:pt x="896" y="2"/>
                    <a:pt x="879" y="3"/>
                  </a:cubicBezTo>
                  <a:cubicBezTo>
                    <a:pt x="842" y="22"/>
                    <a:pt x="805" y="40"/>
                    <a:pt x="768" y="65"/>
                  </a:cubicBezTo>
                  <a:cubicBezTo>
                    <a:pt x="535" y="237"/>
                    <a:pt x="443" y="538"/>
                    <a:pt x="541" y="796"/>
                  </a:cubicBezTo>
                  <a:cubicBezTo>
                    <a:pt x="473" y="820"/>
                    <a:pt x="406" y="851"/>
                    <a:pt x="344" y="894"/>
                  </a:cubicBezTo>
                  <a:cubicBezTo>
                    <a:pt x="99" y="1072"/>
                    <a:pt x="0" y="1386"/>
                    <a:pt x="80" y="1662"/>
                  </a:cubicBezTo>
                  <a:cubicBezTo>
                    <a:pt x="192" y="1744"/>
                    <a:pt x="329" y="1788"/>
                    <a:pt x="469" y="1788"/>
                  </a:cubicBezTo>
                  <a:cubicBezTo>
                    <a:pt x="581" y="1788"/>
                    <a:pt x="695" y="1759"/>
                    <a:pt x="799" y="1699"/>
                  </a:cubicBezTo>
                  <a:cubicBezTo>
                    <a:pt x="867" y="1656"/>
                    <a:pt x="928" y="1601"/>
                    <a:pt x="977" y="1545"/>
                  </a:cubicBezTo>
                  <a:cubicBezTo>
                    <a:pt x="1071" y="1612"/>
                    <a:pt x="1181" y="1648"/>
                    <a:pt x="1293" y="1648"/>
                  </a:cubicBezTo>
                  <a:cubicBezTo>
                    <a:pt x="1388" y="1648"/>
                    <a:pt x="1484" y="1623"/>
                    <a:pt x="1573" y="1570"/>
                  </a:cubicBezTo>
                  <a:cubicBezTo>
                    <a:pt x="1751" y="1465"/>
                    <a:pt x="1843" y="1275"/>
                    <a:pt x="1837" y="1078"/>
                  </a:cubicBezTo>
                  <a:cubicBezTo>
                    <a:pt x="1899" y="1072"/>
                    <a:pt x="1960" y="1048"/>
                    <a:pt x="2022" y="1011"/>
                  </a:cubicBezTo>
                  <a:cubicBezTo>
                    <a:pt x="2144" y="943"/>
                    <a:pt x="2224" y="826"/>
                    <a:pt x="2267" y="704"/>
                  </a:cubicBezTo>
                  <a:cubicBezTo>
                    <a:pt x="2267" y="599"/>
                    <a:pt x="2237" y="495"/>
                    <a:pt x="2169" y="396"/>
                  </a:cubicBezTo>
                  <a:cubicBezTo>
                    <a:pt x="2108" y="310"/>
                    <a:pt x="2022" y="249"/>
                    <a:pt x="1929" y="218"/>
                  </a:cubicBezTo>
                  <a:cubicBezTo>
                    <a:pt x="1871" y="195"/>
                    <a:pt x="1808" y="183"/>
                    <a:pt x="1745" y="183"/>
                  </a:cubicBezTo>
                  <a:cubicBezTo>
                    <a:pt x="1642" y="183"/>
                    <a:pt x="1538" y="215"/>
                    <a:pt x="1450" y="280"/>
                  </a:cubicBezTo>
                  <a:cubicBezTo>
                    <a:pt x="1438" y="286"/>
                    <a:pt x="1432" y="292"/>
                    <a:pt x="1419" y="298"/>
                  </a:cubicBezTo>
                  <a:cubicBezTo>
                    <a:pt x="1407" y="280"/>
                    <a:pt x="1401" y="255"/>
                    <a:pt x="1383" y="237"/>
                  </a:cubicBezTo>
                  <a:cubicBezTo>
                    <a:pt x="1276" y="86"/>
                    <a:pt x="1104" y="1"/>
                    <a:pt x="930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0" name="Google Shape;1900;p26"/>
            <p:cNvSpPr/>
            <p:nvPr/>
          </p:nvSpPr>
          <p:spPr>
            <a:xfrm>
              <a:off x="3374467" y="4271360"/>
              <a:ext cx="4051" cy="3499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43" y="0"/>
                  </a:moveTo>
                  <a:cubicBezTo>
                    <a:pt x="31" y="13"/>
                    <a:pt x="13" y="25"/>
                    <a:pt x="0" y="37"/>
                  </a:cubicBezTo>
                  <a:cubicBezTo>
                    <a:pt x="13" y="25"/>
                    <a:pt x="31" y="13"/>
                    <a:pt x="43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1" name="Google Shape;1901;p26"/>
            <p:cNvSpPr/>
            <p:nvPr/>
          </p:nvSpPr>
          <p:spPr>
            <a:xfrm>
              <a:off x="3185529" y="4318871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1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0" y="1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2" name="Google Shape;1902;p26"/>
            <p:cNvSpPr/>
            <p:nvPr/>
          </p:nvSpPr>
          <p:spPr>
            <a:xfrm>
              <a:off x="3187739" y="4323935"/>
              <a:ext cx="645" cy="1289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7" y="13"/>
                  </a:moveTo>
                  <a:cubicBezTo>
                    <a:pt x="7" y="7"/>
                    <a:pt x="7" y="1"/>
                    <a:pt x="1" y="1"/>
                  </a:cubicBezTo>
                  <a:cubicBezTo>
                    <a:pt x="7" y="1"/>
                    <a:pt x="7" y="7"/>
                    <a:pt x="7" y="13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3" name="Google Shape;1903;p26"/>
            <p:cNvSpPr/>
            <p:nvPr/>
          </p:nvSpPr>
          <p:spPr>
            <a:xfrm>
              <a:off x="3191698" y="4330196"/>
              <a:ext cx="5248" cy="6261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56" y="68"/>
                  </a:moveTo>
                  <a:cubicBezTo>
                    <a:pt x="38" y="43"/>
                    <a:pt x="19" y="25"/>
                    <a:pt x="1" y="0"/>
                  </a:cubicBezTo>
                  <a:cubicBezTo>
                    <a:pt x="19" y="25"/>
                    <a:pt x="38" y="43"/>
                    <a:pt x="56" y="68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4" name="Google Shape;1904;p26"/>
            <p:cNvSpPr/>
            <p:nvPr/>
          </p:nvSpPr>
          <p:spPr>
            <a:xfrm>
              <a:off x="3192895" y="4236279"/>
              <a:ext cx="201460" cy="118132"/>
            </a:xfrm>
            <a:custGeom>
              <a:avLst/>
              <a:gdLst/>
              <a:ahLst/>
              <a:cxnLst/>
              <a:rect l="l" t="t" r="r" b="b"/>
              <a:pathLst>
                <a:path w="2188" h="1283" extrusionOk="0">
                  <a:moveTo>
                    <a:pt x="2187" y="1"/>
                  </a:moveTo>
                  <a:cubicBezTo>
                    <a:pt x="2144" y="123"/>
                    <a:pt x="2064" y="240"/>
                    <a:pt x="1942" y="308"/>
                  </a:cubicBezTo>
                  <a:cubicBezTo>
                    <a:pt x="1880" y="345"/>
                    <a:pt x="1819" y="363"/>
                    <a:pt x="1757" y="375"/>
                  </a:cubicBezTo>
                  <a:cubicBezTo>
                    <a:pt x="1763" y="572"/>
                    <a:pt x="1671" y="762"/>
                    <a:pt x="1493" y="867"/>
                  </a:cubicBezTo>
                  <a:cubicBezTo>
                    <a:pt x="1405" y="916"/>
                    <a:pt x="1310" y="940"/>
                    <a:pt x="1216" y="940"/>
                  </a:cubicBezTo>
                  <a:cubicBezTo>
                    <a:pt x="1101" y="940"/>
                    <a:pt x="989" y="904"/>
                    <a:pt x="897" y="836"/>
                  </a:cubicBezTo>
                  <a:cubicBezTo>
                    <a:pt x="848" y="898"/>
                    <a:pt x="787" y="953"/>
                    <a:pt x="719" y="990"/>
                  </a:cubicBezTo>
                  <a:cubicBezTo>
                    <a:pt x="613" y="1054"/>
                    <a:pt x="498" y="1084"/>
                    <a:pt x="384" y="1084"/>
                  </a:cubicBezTo>
                  <a:cubicBezTo>
                    <a:pt x="246" y="1084"/>
                    <a:pt x="111" y="1040"/>
                    <a:pt x="0" y="959"/>
                  </a:cubicBezTo>
                  <a:lnTo>
                    <a:pt x="0" y="959"/>
                  </a:lnTo>
                  <a:cubicBezTo>
                    <a:pt x="12" y="1002"/>
                    <a:pt x="25" y="1045"/>
                    <a:pt x="49" y="1088"/>
                  </a:cubicBezTo>
                  <a:cubicBezTo>
                    <a:pt x="171" y="1214"/>
                    <a:pt x="337" y="1282"/>
                    <a:pt x="504" y="1282"/>
                  </a:cubicBezTo>
                  <a:cubicBezTo>
                    <a:pt x="572" y="1282"/>
                    <a:pt x="641" y="1271"/>
                    <a:pt x="707" y="1248"/>
                  </a:cubicBezTo>
                  <a:cubicBezTo>
                    <a:pt x="756" y="1235"/>
                    <a:pt x="799" y="1211"/>
                    <a:pt x="842" y="1180"/>
                  </a:cubicBezTo>
                  <a:cubicBezTo>
                    <a:pt x="854" y="1180"/>
                    <a:pt x="860" y="1174"/>
                    <a:pt x="866" y="1168"/>
                  </a:cubicBezTo>
                  <a:cubicBezTo>
                    <a:pt x="909" y="1137"/>
                    <a:pt x="946" y="1106"/>
                    <a:pt x="977" y="1070"/>
                  </a:cubicBezTo>
                  <a:cubicBezTo>
                    <a:pt x="995" y="1045"/>
                    <a:pt x="1014" y="1027"/>
                    <a:pt x="1026" y="1008"/>
                  </a:cubicBezTo>
                  <a:cubicBezTo>
                    <a:pt x="1112" y="1057"/>
                    <a:pt x="1210" y="1082"/>
                    <a:pt x="1303" y="1082"/>
                  </a:cubicBezTo>
                  <a:cubicBezTo>
                    <a:pt x="1389" y="1076"/>
                    <a:pt x="1475" y="1051"/>
                    <a:pt x="1548" y="1008"/>
                  </a:cubicBezTo>
                  <a:cubicBezTo>
                    <a:pt x="1561" y="1002"/>
                    <a:pt x="1579" y="996"/>
                    <a:pt x="1591" y="984"/>
                  </a:cubicBezTo>
                  <a:cubicBezTo>
                    <a:pt x="1634" y="947"/>
                    <a:pt x="1677" y="910"/>
                    <a:pt x="1708" y="867"/>
                  </a:cubicBezTo>
                  <a:cubicBezTo>
                    <a:pt x="1788" y="756"/>
                    <a:pt x="1819" y="627"/>
                    <a:pt x="1800" y="498"/>
                  </a:cubicBezTo>
                  <a:cubicBezTo>
                    <a:pt x="1831" y="486"/>
                    <a:pt x="1856" y="480"/>
                    <a:pt x="1880" y="467"/>
                  </a:cubicBezTo>
                  <a:cubicBezTo>
                    <a:pt x="1911" y="455"/>
                    <a:pt x="1942" y="437"/>
                    <a:pt x="1972" y="418"/>
                  </a:cubicBezTo>
                  <a:cubicBezTo>
                    <a:pt x="1985" y="406"/>
                    <a:pt x="2003" y="394"/>
                    <a:pt x="2015" y="381"/>
                  </a:cubicBezTo>
                  <a:cubicBezTo>
                    <a:pt x="2021" y="375"/>
                    <a:pt x="2021" y="369"/>
                    <a:pt x="2028" y="369"/>
                  </a:cubicBezTo>
                  <a:cubicBezTo>
                    <a:pt x="2040" y="357"/>
                    <a:pt x="2046" y="345"/>
                    <a:pt x="2058" y="338"/>
                  </a:cubicBezTo>
                  <a:cubicBezTo>
                    <a:pt x="2058" y="332"/>
                    <a:pt x="2064" y="326"/>
                    <a:pt x="2071" y="320"/>
                  </a:cubicBezTo>
                  <a:cubicBezTo>
                    <a:pt x="2077" y="314"/>
                    <a:pt x="2083" y="302"/>
                    <a:pt x="2095" y="289"/>
                  </a:cubicBezTo>
                  <a:cubicBezTo>
                    <a:pt x="2095" y="283"/>
                    <a:pt x="2101" y="283"/>
                    <a:pt x="2101" y="277"/>
                  </a:cubicBezTo>
                  <a:cubicBezTo>
                    <a:pt x="2114" y="265"/>
                    <a:pt x="2120" y="252"/>
                    <a:pt x="2126" y="240"/>
                  </a:cubicBezTo>
                  <a:cubicBezTo>
                    <a:pt x="2126" y="234"/>
                    <a:pt x="2132" y="228"/>
                    <a:pt x="2132" y="228"/>
                  </a:cubicBezTo>
                  <a:cubicBezTo>
                    <a:pt x="2138" y="209"/>
                    <a:pt x="2144" y="191"/>
                    <a:pt x="2157" y="173"/>
                  </a:cubicBezTo>
                  <a:cubicBezTo>
                    <a:pt x="2163" y="154"/>
                    <a:pt x="2169" y="136"/>
                    <a:pt x="2169" y="123"/>
                  </a:cubicBezTo>
                  <a:cubicBezTo>
                    <a:pt x="2169" y="117"/>
                    <a:pt x="2175" y="111"/>
                    <a:pt x="2175" y="105"/>
                  </a:cubicBezTo>
                  <a:cubicBezTo>
                    <a:pt x="2175" y="93"/>
                    <a:pt x="2181" y="80"/>
                    <a:pt x="2181" y="62"/>
                  </a:cubicBezTo>
                  <a:cubicBezTo>
                    <a:pt x="2181" y="62"/>
                    <a:pt x="2181" y="56"/>
                    <a:pt x="2181" y="50"/>
                  </a:cubicBezTo>
                  <a:cubicBezTo>
                    <a:pt x="2181" y="37"/>
                    <a:pt x="2187" y="19"/>
                    <a:pt x="2187" y="7"/>
                  </a:cubicBezTo>
                  <a:cubicBezTo>
                    <a:pt x="2187" y="4"/>
                    <a:pt x="2187" y="2"/>
                    <a:pt x="2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5" name="Google Shape;1905;p26"/>
            <p:cNvSpPr/>
            <p:nvPr/>
          </p:nvSpPr>
          <p:spPr>
            <a:xfrm>
              <a:off x="3175308" y="4171826"/>
              <a:ext cx="91154" cy="165275"/>
            </a:xfrm>
            <a:custGeom>
              <a:avLst/>
              <a:gdLst/>
              <a:ahLst/>
              <a:cxnLst/>
              <a:rect l="l" t="t" r="r" b="b"/>
              <a:pathLst>
                <a:path w="990" h="1795" extrusionOk="0">
                  <a:moveTo>
                    <a:pt x="984" y="0"/>
                  </a:moveTo>
                  <a:cubicBezTo>
                    <a:pt x="965" y="0"/>
                    <a:pt x="947" y="6"/>
                    <a:pt x="928" y="6"/>
                  </a:cubicBezTo>
                  <a:cubicBezTo>
                    <a:pt x="922" y="6"/>
                    <a:pt x="922" y="6"/>
                    <a:pt x="916" y="12"/>
                  </a:cubicBezTo>
                  <a:cubicBezTo>
                    <a:pt x="892" y="12"/>
                    <a:pt x="873" y="19"/>
                    <a:pt x="849" y="31"/>
                  </a:cubicBezTo>
                  <a:cubicBezTo>
                    <a:pt x="842" y="31"/>
                    <a:pt x="842" y="31"/>
                    <a:pt x="836" y="37"/>
                  </a:cubicBezTo>
                  <a:cubicBezTo>
                    <a:pt x="818" y="43"/>
                    <a:pt x="799" y="49"/>
                    <a:pt x="781" y="56"/>
                  </a:cubicBezTo>
                  <a:cubicBezTo>
                    <a:pt x="775" y="62"/>
                    <a:pt x="775" y="62"/>
                    <a:pt x="769" y="68"/>
                  </a:cubicBezTo>
                  <a:cubicBezTo>
                    <a:pt x="744" y="80"/>
                    <a:pt x="726" y="86"/>
                    <a:pt x="707" y="105"/>
                  </a:cubicBezTo>
                  <a:cubicBezTo>
                    <a:pt x="492" y="252"/>
                    <a:pt x="418" y="522"/>
                    <a:pt x="498" y="756"/>
                  </a:cubicBezTo>
                  <a:cubicBezTo>
                    <a:pt x="437" y="774"/>
                    <a:pt x="382" y="805"/>
                    <a:pt x="326" y="842"/>
                  </a:cubicBezTo>
                  <a:cubicBezTo>
                    <a:pt x="81" y="1020"/>
                    <a:pt x="1" y="1333"/>
                    <a:pt x="111" y="1604"/>
                  </a:cubicBezTo>
                  <a:cubicBezTo>
                    <a:pt x="124" y="1622"/>
                    <a:pt x="130" y="1634"/>
                    <a:pt x="136" y="1653"/>
                  </a:cubicBezTo>
                  <a:cubicBezTo>
                    <a:pt x="142" y="1653"/>
                    <a:pt x="142" y="1659"/>
                    <a:pt x="142" y="1665"/>
                  </a:cubicBezTo>
                  <a:cubicBezTo>
                    <a:pt x="154" y="1684"/>
                    <a:pt x="167" y="1702"/>
                    <a:pt x="179" y="1720"/>
                  </a:cubicBezTo>
                  <a:cubicBezTo>
                    <a:pt x="197" y="1745"/>
                    <a:pt x="216" y="1763"/>
                    <a:pt x="234" y="1788"/>
                  </a:cubicBezTo>
                  <a:cubicBezTo>
                    <a:pt x="234" y="1788"/>
                    <a:pt x="240" y="1788"/>
                    <a:pt x="240" y="1794"/>
                  </a:cubicBezTo>
                  <a:cubicBezTo>
                    <a:pt x="240" y="1794"/>
                    <a:pt x="240" y="1788"/>
                    <a:pt x="240" y="1788"/>
                  </a:cubicBezTo>
                  <a:cubicBezTo>
                    <a:pt x="216" y="1751"/>
                    <a:pt x="203" y="1708"/>
                    <a:pt x="191" y="1659"/>
                  </a:cubicBezTo>
                  <a:cubicBezTo>
                    <a:pt x="111" y="1383"/>
                    <a:pt x="203" y="1069"/>
                    <a:pt x="455" y="891"/>
                  </a:cubicBezTo>
                  <a:cubicBezTo>
                    <a:pt x="517" y="848"/>
                    <a:pt x="584" y="817"/>
                    <a:pt x="652" y="793"/>
                  </a:cubicBezTo>
                  <a:cubicBezTo>
                    <a:pt x="554" y="535"/>
                    <a:pt x="640" y="234"/>
                    <a:pt x="879" y="62"/>
                  </a:cubicBezTo>
                  <a:cubicBezTo>
                    <a:pt x="916" y="37"/>
                    <a:pt x="953" y="19"/>
                    <a:pt x="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6" name="Google Shape;1906;p26"/>
            <p:cNvSpPr/>
            <p:nvPr/>
          </p:nvSpPr>
          <p:spPr>
            <a:xfrm>
              <a:off x="2830855" y="3919356"/>
              <a:ext cx="107544" cy="222545"/>
            </a:xfrm>
            <a:custGeom>
              <a:avLst/>
              <a:gdLst/>
              <a:ahLst/>
              <a:cxnLst/>
              <a:rect l="l" t="t" r="r" b="b"/>
              <a:pathLst>
                <a:path w="1168" h="2417" extrusionOk="0">
                  <a:moveTo>
                    <a:pt x="365" y="1"/>
                  </a:moveTo>
                  <a:cubicBezTo>
                    <a:pt x="334" y="1"/>
                    <a:pt x="302" y="9"/>
                    <a:pt x="271" y="27"/>
                  </a:cubicBezTo>
                  <a:cubicBezTo>
                    <a:pt x="0" y="168"/>
                    <a:pt x="62" y="567"/>
                    <a:pt x="246" y="1010"/>
                  </a:cubicBezTo>
                  <a:cubicBezTo>
                    <a:pt x="467" y="1249"/>
                    <a:pt x="842" y="1944"/>
                    <a:pt x="1100" y="2417"/>
                  </a:cubicBezTo>
                  <a:cubicBezTo>
                    <a:pt x="1125" y="2404"/>
                    <a:pt x="1143" y="2398"/>
                    <a:pt x="1168" y="2386"/>
                  </a:cubicBezTo>
                  <a:cubicBezTo>
                    <a:pt x="1106" y="2097"/>
                    <a:pt x="1014" y="1618"/>
                    <a:pt x="977" y="1139"/>
                  </a:cubicBezTo>
                  <a:cubicBezTo>
                    <a:pt x="824" y="543"/>
                    <a:pt x="613" y="1"/>
                    <a:pt x="36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7" name="Google Shape;1907;p26"/>
            <p:cNvSpPr/>
            <p:nvPr/>
          </p:nvSpPr>
          <p:spPr>
            <a:xfrm>
              <a:off x="2810506" y="4004710"/>
              <a:ext cx="121631" cy="141703"/>
            </a:xfrm>
            <a:custGeom>
              <a:avLst/>
              <a:gdLst/>
              <a:ahLst/>
              <a:cxnLst/>
              <a:rect l="l" t="t" r="r" b="b"/>
              <a:pathLst>
                <a:path w="1321" h="1539" extrusionOk="0">
                  <a:moveTo>
                    <a:pt x="340" y="0"/>
                  </a:moveTo>
                  <a:cubicBezTo>
                    <a:pt x="335" y="0"/>
                    <a:pt x="330" y="1"/>
                    <a:pt x="326" y="3"/>
                  </a:cubicBezTo>
                  <a:cubicBezTo>
                    <a:pt x="0" y="156"/>
                    <a:pt x="713" y="1072"/>
                    <a:pt x="1223" y="1539"/>
                  </a:cubicBezTo>
                  <a:cubicBezTo>
                    <a:pt x="1253" y="1520"/>
                    <a:pt x="1278" y="1508"/>
                    <a:pt x="1309" y="1496"/>
                  </a:cubicBezTo>
                  <a:cubicBezTo>
                    <a:pt x="1315" y="1490"/>
                    <a:pt x="1321" y="1490"/>
                    <a:pt x="1321" y="1490"/>
                  </a:cubicBezTo>
                  <a:cubicBezTo>
                    <a:pt x="1063" y="1017"/>
                    <a:pt x="688" y="322"/>
                    <a:pt x="467" y="83"/>
                  </a:cubicBezTo>
                  <a:cubicBezTo>
                    <a:pt x="415" y="30"/>
                    <a:pt x="371" y="0"/>
                    <a:pt x="34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8" name="Google Shape;1908;p26"/>
            <p:cNvSpPr/>
            <p:nvPr/>
          </p:nvSpPr>
          <p:spPr>
            <a:xfrm>
              <a:off x="2915656" y="3899099"/>
              <a:ext cx="91430" cy="239947"/>
            </a:xfrm>
            <a:custGeom>
              <a:avLst/>
              <a:gdLst/>
              <a:ahLst/>
              <a:cxnLst/>
              <a:rect l="l" t="t" r="r" b="b"/>
              <a:pathLst>
                <a:path w="993" h="2606" extrusionOk="0">
                  <a:moveTo>
                    <a:pt x="474" y="0"/>
                  </a:moveTo>
                  <a:cubicBezTo>
                    <a:pt x="468" y="0"/>
                    <a:pt x="462" y="1"/>
                    <a:pt x="455" y="1"/>
                  </a:cubicBezTo>
                  <a:cubicBezTo>
                    <a:pt x="56" y="32"/>
                    <a:pt x="1" y="689"/>
                    <a:pt x="56" y="1365"/>
                  </a:cubicBezTo>
                  <a:cubicBezTo>
                    <a:pt x="93" y="1838"/>
                    <a:pt x="185" y="2317"/>
                    <a:pt x="247" y="2606"/>
                  </a:cubicBezTo>
                  <a:cubicBezTo>
                    <a:pt x="296" y="2587"/>
                    <a:pt x="345" y="2563"/>
                    <a:pt x="394" y="2544"/>
                  </a:cubicBezTo>
                  <a:cubicBezTo>
                    <a:pt x="588" y="1792"/>
                    <a:pt x="993" y="0"/>
                    <a:pt x="474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09" name="Google Shape;1909;p26"/>
            <p:cNvSpPr/>
            <p:nvPr/>
          </p:nvSpPr>
          <p:spPr>
            <a:xfrm>
              <a:off x="2839878" y="4145217"/>
              <a:ext cx="309556" cy="263150"/>
            </a:xfrm>
            <a:custGeom>
              <a:avLst/>
              <a:gdLst/>
              <a:ahLst/>
              <a:cxnLst/>
              <a:rect l="l" t="t" r="r" b="b"/>
              <a:pathLst>
                <a:path w="3362" h="2858" extrusionOk="0">
                  <a:moveTo>
                    <a:pt x="2105" y="145"/>
                  </a:moveTo>
                  <a:cubicBezTo>
                    <a:pt x="2133" y="145"/>
                    <a:pt x="2161" y="146"/>
                    <a:pt x="2188" y="148"/>
                  </a:cubicBezTo>
                  <a:cubicBezTo>
                    <a:pt x="2507" y="179"/>
                    <a:pt x="2741" y="332"/>
                    <a:pt x="2870" y="621"/>
                  </a:cubicBezTo>
                  <a:cubicBezTo>
                    <a:pt x="3091" y="1100"/>
                    <a:pt x="3005" y="1678"/>
                    <a:pt x="2642" y="2102"/>
                  </a:cubicBezTo>
                  <a:cubicBezTo>
                    <a:pt x="2372" y="2421"/>
                    <a:pt x="1979" y="2593"/>
                    <a:pt x="1567" y="2593"/>
                  </a:cubicBezTo>
                  <a:cubicBezTo>
                    <a:pt x="1401" y="2593"/>
                    <a:pt x="1235" y="2568"/>
                    <a:pt x="1070" y="2513"/>
                  </a:cubicBezTo>
                  <a:cubicBezTo>
                    <a:pt x="750" y="2403"/>
                    <a:pt x="492" y="2157"/>
                    <a:pt x="320" y="1794"/>
                  </a:cubicBezTo>
                  <a:cubicBezTo>
                    <a:pt x="191" y="1512"/>
                    <a:pt x="222" y="1229"/>
                    <a:pt x="406" y="971"/>
                  </a:cubicBezTo>
                  <a:cubicBezTo>
                    <a:pt x="566" y="750"/>
                    <a:pt x="842" y="547"/>
                    <a:pt x="1211" y="375"/>
                  </a:cubicBezTo>
                  <a:cubicBezTo>
                    <a:pt x="1543" y="220"/>
                    <a:pt x="1850" y="145"/>
                    <a:pt x="2105" y="145"/>
                  </a:cubicBezTo>
                  <a:close/>
                  <a:moveTo>
                    <a:pt x="2194" y="0"/>
                  </a:moveTo>
                  <a:cubicBezTo>
                    <a:pt x="1831" y="0"/>
                    <a:pt x="1444" y="148"/>
                    <a:pt x="1168" y="277"/>
                  </a:cubicBezTo>
                  <a:cubicBezTo>
                    <a:pt x="738" y="467"/>
                    <a:pt x="418" y="701"/>
                    <a:pt x="240" y="947"/>
                  </a:cubicBezTo>
                  <a:cubicBezTo>
                    <a:pt x="31" y="1223"/>
                    <a:pt x="1" y="1512"/>
                    <a:pt x="136" y="1807"/>
                  </a:cubicBezTo>
                  <a:cubicBezTo>
                    <a:pt x="517" y="2636"/>
                    <a:pt x="1149" y="2654"/>
                    <a:pt x="1659" y="2673"/>
                  </a:cubicBezTo>
                  <a:lnTo>
                    <a:pt x="1764" y="2673"/>
                  </a:lnTo>
                  <a:cubicBezTo>
                    <a:pt x="1936" y="2685"/>
                    <a:pt x="2237" y="2808"/>
                    <a:pt x="2360" y="2857"/>
                  </a:cubicBezTo>
                  <a:cubicBezTo>
                    <a:pt x="2403" y="2728"/>
                    <a:pt x="2519" y="2396"/>
                    <a:pt x="2599" y="2292"/>
                  </a:cubicBezTo>
                  <a:cubicBezTo>
                    <a:pt x="2618" y="2267"/>
                    <a:pt x="2642" y="2237"/>
                    <a:pt x="2661" y="2206"/>
                  </a:cubicBezTo>
                  <a:cubicBezTo>
                    <a:pt x="2956" y="1819"/>
                    <a:pt x="3361" y="1284"/>
                    <a:pt x="2999" y="486"/>
                  </a:cubicBezTo>
                  <a:cubicBezTo>
                    <a:pt x="2833" y="123"/>
                    <a:pt x="2526" y="0"/>
                    <a:pt x="2194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0" name="Google Shape;1910;p26"/>
            <p:cNvSpPr/>
            <p:nvPr/>
          </p:nvSpPr>
          <p:spPr>
            <a:xfrm>
              <a:off x="2924771" y="4212524"/>
              <a:ext cx="131299" cy="109661"/>
            </a:xfrm>
            <a:custGeom>
              <a:avLst/>
              <a:gdLst/>
              <a:ahLst/>
              <a:cxnLst/>
              <a:rect l="l" t="t" r="r" b="b"/>
              <a:pathLst>
                <a:path w="1426" h="1191" extrusionOk="0">
                  <a:moveTo>
                    <a:pt x="959" y="1"/>
                  </a:moveTo>
                  <a:cubicBezTo>
                    <a:pt x="836" y="1"/>
                    <a:pt x="682" y="44"/>
                    <a:pt x="510" y="123"/>
                  </a:cubicBezTo>
                  <a:cubicBezTo>
                    <a:pt x="320" y="209"/>
                    <a:pt x="178" y="314"/>
                    <a:pt x="98" y="424"/>
                  </a:cubicBezTo>
                  <a:cubicBezTo>
                    <a:pt x="12" y="541"/>
                    <a:pt x="0" y="664"/>
                    <a:pt x="62" y="793"/>
                  </a:cubicBezTo>
                  <a:cubicBezTo>
                    <a:pt x="117" y="922"/>
                    <a:pt x="227" y="1082"/>
                    <a:pt x="424" y="1149"/>
                  </a:cubicBezTo>
                  <a:cubicBezTo>
                    <a:pt x="508" y="1177"/>
                    <a:pt x="592" y="1191"/>
                    <a:pt x="673" y="1191"/>
                  </a:cubicBezTo>
                  <a:cubicBezTo>
                    <a:pt x="878" y="1191"/>
                    <a:pt x="1068" y="1105"/>
                    <a:pt x="1204" y="947"/>
                  </a:cubicBezTo>
                  <a:cubicBezTo>
                    <a:pt x="1382" y="738"/>
                    <a:pt x="1425" y="455"/>
                    <a:pt x="1315" y="216"/>
                  </a:cubicBezTo>
                  <a:cubicBezTo>
                    <a:pt x="1253" y="87"/>
                    <a:pt x="1149" y="19"/>
                    <a:pt x="1008" y="7"/>
                  </a:cubicBezTo>
                  <a:cubicBezTo>
                    <a:pt x="989" y="1"/>
                    <a:pt x="977" y="1"/>
                    <a:pt x="959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1" name="Google Shape;1911;p26"/>
            <p:cNvSpPr/>
            <p:nvPr/>
          </p:nvSpPr>
          <p:spPr>
            <a:xfrm>
              <a:off x="2895860" y="4190426"/>
              <a:ext cx="189030" cy="157817"/>
            </a:xfrm>
            <a:custGeom>
              <a:avLst/>
              <a:gdLst/>
              <a:ahLst/>
              <a:cxnLst/>
              <a:rect l="l" t="t" r="r" b="b"/>
              <a:pathLst>
                <a:path w="2053" h="1714" extrusionOk="0">
                  <a:moveTo>
                    <a:pt x="1295" y="142"/>
                  </a:moveTo>
                  <a:cubicBezTo>
                    <a:pt x="1306" y="142"/>
                    <a:pt x="1317" y="142"/>
                    <a:pt x="1328" y="142"/>
                  </a:cubicBezTo>
                  <a:cubicBezTo>
                    <a:pt x="1506" y="161"/>
                    <a:pt x="1641" y="253"/>
                    <a:pt x="1721" y="413"/>
                  </a:cubicBezTo>
                  <a:cubicBezTo>
                    <a:pt x="1844" y="683"/>
                    <a:pt x="1795" y="1015"/>
                    <a:pt x="1592" y="1248"/>
                  </a:cubicBezTo>
                  <a:cubicBezTo>
                    <a:pt x="1438" y="1432"/>
                    <a:pt x="1217" y="1525"/>
                    <a:pt x="984" y="1525"/>
                  </a:cubicBezTo>
                  <a:cubicBezTo>
                    <a:pt x="892" y="1525"/>
                    <a:pt x="799" y="1512"/>
                    <a:pt x="707" y="1482"/>
                  </a:cubicBezTo>
                  <a:cubicBezTo>
                    <a:pt x="523" y="1420"/>
                    <a:pt x="376" y="1279"/>
                    <a:pt x="283" y="1076"/>
                  </a:cubicBezTo>
                  <a:cubicBezTo>
                    <a:pt x="210" y="916"/>
                    <a:pt x="228" y="750"/>
                    <a:pt x="333" y="603"/>
                  </a:cubicBezTo>
                  <a:cubicBezTo>
                    <a:pt x="425" y="480"/>
                    <a:pt x="572" y="363"/>
                    <a:pt x="781" y="271"/>
                  </a:cubicBezTo>
                  <a:cubicBezTo>
                    <a:pt x="975" y="180"/>
                    <a:pt x="1148" y="142"/>
                    <a:pt x="1295" y="142"/>
                  </a:cubicBezTo>
                  <a:close/>
                  <a:moveTo>
                    <a:pt x="1377" y="1"/>
                  </a:moveTo>
                  <a:cubicBezTo>
                    <a:pt x="1156" y="1"/>
                    <a:pt x="910" y="87"/>
                    <a:pt x="732" y="167"/>
                  </a:cubicBezTo>
                  <a:cubicBezTo>
                    <a:pt x="462" y="296"/>
                    <a:pt x="259" y="443"/>
                    <a:pt x="148" y="603"/>
                  </a:cubicBezTo>
                  <a:cubicBezTo>
                    <a:pt x="19" y="775"/>
                    <a:pt x="1" y="959"/>
                    <a:pt x="87" y="1150"/>
                  </a:cubicBezTo>
                  <a:cubicBezTo>
                    <a:pt x="173" y="1328"/>
                    <a:pt x="333" y="1561"/>
                    <a:pt x="615" y="1654"/>
                  </a:cubicBezTo>
                  <a:cubicBezTo>
                    <a:pt x="735" y="1694"/>
                    <a:pt x="856" y="1714"/>
                    <a:pt x="975" y="1714"/>
                  </a:cubicBezTo>
                  <a:cubicBezTo>
                    <a:pt x="1268" y="1714"/>
                    <a:pt x="1542" y="1592"/>
                    <a:pt x="1739" y="1365"/>
                  </a:cubicBezTo>
                  <a:cubicBezTo>
                    <a:pt x="1991" y="1064"/>
                    <a:pt x="2053" y="652"/>
                    <a:pt x="1899" y="314"/>
                  </a:cubicBezTo>
                  <a:cubicBezTo>
                    <a:pt x="1789" y="75"/>
                    <a:pt x="1592" y="1"/>
                    <a:pt x="1377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2" name="Google Shape;1912;p26"/>
            <p:cNvSpPr/>
            <p:nvPr/>
          </p:nvSpPr>
          <p:spPr>
            <a:xfrm>
              <a:off x="2817227" y="4124316"/>
              <a:ext cx="352003" cy="316278"/>
            </a:xfrm>
            <a:custGeom>
              <a:avLst/>
              <a:gdLst/>
              <a:ahLst/>
              <a:cxnLst/>
              <a:rect l="l" t="t" r="r" b="b"/>
              <a:pathLst>
                <a:path w="3823" h="3435" extrusionOk="0">
                  <a:moveTo>
                    <a:pt x="2431" y="133"/>
                  </a:moveTo>
                  <a:cubicBezTo>
                    <a:pt x="2854" y="133"/>
                    <a:pt x="3166" y="315"/>
                    <a:pt x="3331" y="670"/>
                  </a:cubicBezTo>
                  <a:cubicBezTo>
                    <a:pt x="3724" y="1524"/>
                    <a:pt x="3300" y="2083"/>
                    <a:pt x="2987" y="2494"/>
                  </a:cubicBezTo>
                  <a:cubicBezTo>
                    <a:pt x="2968" y="2525"/>
                    <a:pt x="2944" y="2550"/>
                    <a:pt x="2925" y="2580"/>
                  </a:cubicBezTo>
                  <a:cubicBezTo>
                    <a:pt x="2858" y="2673"/>
                    <a:pt x="2722" y="3035"/>
                    <a:pt x="2679" y="3164"/>
                  </a:cubicBezTo>
                  <a:lnTo>
                    <a:pt x="2661" y="3219"/>
                  </a:lnTo>
                  <a:lnTo>
                    <a:pt x="2612" y="3195"/>
                  </a:lnTo>
                  <a:cubicBezTo>
                    <a:pt x="2606" y="3195"/>
                    <a:pt x="2194" y="3004"/>
                    <a:pt x="2010" y="2998"/>
                  </a:cubicBezTo>
                  <a:lnTo>
                    <a:pt x="1905" y="2998"/>
                  </a:lnTo>
                  <a:cubicBezTo>
                    <a:pt x="1395" y="2980"/>
                    <a:pt x="701" y="2955"/>
                    <a:pt x="296" y="2077"/>
                  </a:cubicBezTo>
                  <a:cubicBezTo>
                    <a:pt x="142" y="1745"/>
                    <a:pt x="179" y="1419"/>
                    <a:pt x="406" y="1118"/>
                  </a:cubicBezTo>
                  <a:cubicBezTo>
                    <a:pt x="597" y="860"/>
                    <a:pt x="929" y="615"/>
                    <a:pt x="1371" y="412"/>
                  </a:cubicBezTo>
                  <a:cubicBezTo>
                    <a:pt x="1772" y="225"/>
                    <a:pt x="2130" y="133"/>
                    <a:pt x="2431" y="133"/>
                  </a:cubicBezTo>
                  <a:close/>
                  <a:moveTo>
                    <a:pt x="2391" y="0"/>
                  </a:moveTo>
                  <a:cubicBezTo>
                    <a:pt x="2071" y="0"/>
                    <a:pt x="1690" y="98"/>
                    <a:pt x="1279" y="289"/>
                  </a:cubicBezTo>
                  <a:cubicBezTo>
                    <a:pt x="806" y="504"/>
                    <a:pt x="449" y="774"/>
                    <a:pt x="253" y="1063"/>
                  </a:cubicBezTo>
                  <a:cubicBezTo>
                    <a:pt x="32" y="1382"/>
                    <a:pt x="1" y="1733"/>
                    <a:pt x="167" y="2089"/>
                  </a:cubicBezTo>
                  <a:cubicBezTo>
                    <a:pt x="634" y="3103"/>
                    <a:pt x="1359" y="3152"/>
                    <a:pt x="1936" y="3189"/>
                  </a:cubicBezTo>
                  <a:cubicBezTo>
                    <a:pt x="1979" y="3189"/>
                    <a:pt x="2016" y="3195"/>
                    <a:pt x="2059" y="3195"/>
                  </a:cubicBezTo>
                  <a:cubicBezTo>
                    <a:pt x="2249" y="3213"/>
                    <a:pt x="2600" y="3373"/>
                    <a:pt x="2735" y="3434"/>
                  </a:cubicBezTo>
                  <a:cubicBezTo>
                    <a:pt x="2778" y="3287"/>
                    <a:pt x="2907" y="2888"/>
                    <a:pt x="2987" y="2765"/>
                  </a:cubicBezTo>
                  <a:cubicBezTo>
                    <a:pt x="3011" y="2734"/>
                    <a:pt x="3036" y="2703"/>
                    <a:pt x="3060" y="2666"/>
                  </a:cubicBezTo>
                  <a:cubicBezTo>
                    <a:pt x="3380" y="2212"/>
                    <a:pt x="3822" y="1585"/>
                    <a:pt x="3374" y="615"/>
                  </a:cubicBezTo>
                  <a:cubicBezTo>
                    <a:pt x="3208" y="252"/>
                    <a:pt x="2925" y="49"/>
                    <a:pt x="2538" y="6"/>
                  </a:cubicBezTo>
                  <a:cubicBezTo>
                    <a:pt x="2489" y="0"/>
                    <a:pt x="2440" y="0"/>
                    <a:pt x="2391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3" name="Google Shape;1913;p26"/>
            <p:cNvSpPr/>
            <p:nvPr/>
          </p:nvSpPr>
          <p:spPr>
            <a:xfrm>
              <a:off x="2867040" y="4167867"/>
              <a:ext cx="247866" cy="207537"/>
            </a:xfrm>
            <a:custGeom>
              <a:avLst/>
              <a:gdLst/>
              <a:ahLst/>
              <a:cxnLst/>
              <a:rect l="l" t="t" r="r" b="b"/>
              <a:pathLst>
                <a:path w="2692" h="2254" extrusionOk="0">
                  <a:moveTo>
                    <a:pt x="1691" y="147"/>
                  </a:moveTo>
                  <a:cubicBezTo>
                    <a:pt x="1976" y="147"/>
                    <a:pt x="2188" y="272"/>
                    <a:pt x="2304" y="516"/>
                  </a:cubicBezTo>
                  <a:cubicBezTo>
                    <a:pt x="2470" y="891"/>
                    <a:pt x="2403" y="1346"/>
                    <a:pt x="2126" y="1671"/>
                  </a:cubicBezTo>
                  <a:cubicBezTo>
                    <a:pt x="1911" y="1923"/>
                    <a:pt x="1610" y="2058"/>
                    <a:pt x="1284" y="2058"/>
                  </a:cubicBezTo>
                  <a:cubicBezTo>
                    <a:pt x="1162" y="2058"/>
                    <a:pt x="1026" y="2040"/>
                    <a:pt x="897" y="1991"/>
                  </a:cubicBezTo>
                  <a:cubicBezTo>
                    <a:pt x="646" y="1911"/>
                    <a:pt x="443" y="1714"/>
                    <a:pt x="314" y="1432"/>
                  </a:cubicBezTo>
                  <a:cubicBezTo>
                    <a:pt x="209" y="1210"/>
                    <a:pt x="234" y="995"/>
                    <a:pt x="381" y="787"/>
                  </a:cubicBezTo>
                  <a:cubicBezTo>
                    <a:pt x="504" y="615"/>
                    <a:pt x="719" y="461"/>
                    <a:pt x="1008" y="326"/>
                  </a:cubicBezTo>
                  <a:cubicBezTo>
                    <a:pt x="1266" y="206"/>
                    <a:pt x="1496" y="147"/>
                    <a:pt x="1691" y="147"/>
                  </a:cubicBezTo>
                  <a:close/>
                  <a:moveTo>
                    <a:pt x="1801" y="0"/>
                  </a:moveTo>
                  <a:cubicBezTo>
                    <a:pt x="1561" y="0"/>
                    <a:pt x="1272" y="74"/>
                    <a:pt x="959" y="221"/>
                  </a:cubicBezTo>
                  <a:cubicBezTo>
                    <a:pt x="609" y="387"/>
                    <a:pt x="338" y="578"/>
                    <a:pt x="191" y="787"/>
                  </a:cubicBezTo>
                  <a:cubicBezTo>
                    <a:pt x="25" y="1014"/>
                    <a:pt x="0" y="1260"/>
                    <a:pt x="117" y="1512"/>
                  </a:cubicBezTo>
                  <a:cubicBezTo>
                    <a:pt x="271" y="1849"/>
                    <a:pt x="510" y="2077"/>
                    <a:pt x="805" y="2175"/>
                  </a:cubicBezTo>
                  <a:cubicBezTo>
                    <a:pt x="963" y="2227"/>
                    <a:pt x="1120" y="2253"/>
                    <a:pt x="1274" y="2253"/>
                  </a:cubicBezTo>
                  <a:cubicBezTo>
                    <a:pt x="1660" y="2253"/>
                    <a:pt x="2019" y="2091"/>
                    <a:pt x="2274" y="1788"/>
                  </a:cubicBezTo>
                  <a:cubicBezTo>
                    <a:pt x="2605" y="1401"/>
                    <a:pt x="2691" y="860"/>
                    <a:pt x="2482" y="418"/>
                  </a:cubicBezTo>
                  <a:cubicBezTo>
                    <a:pt x="2372" y="166"/>
                    <a:pt x="2169" y="25"/>
                    <a:pt x="1887" y="6"/>
                  </a:cubicBezTo>
                  <a:cubicBezTo>
                    <a:pt x="1856" y="0"/>
                    <a:pt x="1831" y="0"/>
                    <a:pt x="1801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4" name="Google Shape;1914;p26"/>
            <p:cNvSpPr/>
            <p:nvPr/>
          </p:nvSpPr>
          <p:spPr>
            <a:xfrm>
              <a:off x="2830302" y="4136838"/>
              <a:ext cx="329813" cy="283959"/>
            </a:xfrm>
            <a:custGeom>
              <a:avLst/>
              <a:gdLst/>
              <a:ahLst/>
              <a:cxnLst/>
              <a:rect l="l" t="t" r="r" b="b"/>
              <a:pathLst>
                <a:path w="3582" h="3084" extrusionOk="0">
                  <a:moveTo>
                    <a:pt x="2298" y="91"/>
                  </a:moveTo>
                  <a:cubicBezTo>
                    <a:pt x="2630" y="91"/>
                    <a:pt x="2937" y="214"/>
                    <a:pt x="3103" y="577"/>
                  </a:cubicBezTo>
                  <a:cubicBezTo>
                    <a:pt x="3471" y="1375"/>
                    <a:pt x="3066" y="1910"/>
                    <a:pt x="2765" y="2297"/>
                  </a:cubicBezTo>
                  <a:cubicBezTo>
                    <a:pt x="2746" y="2328"/>
                    <a:pt x="2722" y="2358"/>
                    <a:pt x="2703" y="2383"/>
                  </a:cubicBezTo>
                  <a:cubicBezTo>
                    <a:pt x="2630" y="2487"/>
                    <a:pt x="2507" y="2819"/>
                    <a:pt x="2464" y="2948"/>
                  </a:cubicBezTo>
                  <a:cubicBezTo>
                    <a:pt x="2341" y="2899"/>
                    <a:pt x="2040" y="2770"/>
                    <a:pt x="1874" y="2764"/>
                  </a:cubicBezTo>
                  <a:lnTo>
                    <a:pt x="1763" y="2764"/>
                  </a:lnTo>
                  <a:cubicBezTo>
                    <a:pt x="1253" y="2745"/>
                    <a:pt x="621" y="2727"/>
                    <a:pt x="240" y="1898"/>
                  </a:cubicBezTo>
                  <a:cubicBezTo>
                    <a:pt x="105" y="1603"/>
                    <a:pt x="141" y="1314"/>
                    <a:pt x="344" y="1038"/>
                  </a:cubicBezTo>
                  <a:cubicBezTo>
                    <a:pt x="522" y="792"/>
                    <a:pt x="842" y="558"/>
                    <a:pt x="1272" y="362"/>
                  </a:cubicBezTo>
                  <a:cubicBezTo>
                    <a:pt x="1548" y="239"/>
                    <a:pt x="1935" y="91"/>
                    <a:pt x="2298" y="91"/>
                  </a:cubicBezTo>
                  <a:close/>
                  <a:moveTo>
                    <a:pt x="2290" y="0"/>
                  </a:moveTo>
                  <a:cubicBezTo>
                    <a:pt x="1988" y="0"/>
                    <a:pt x="1630" y="92"/>
                    <a:pt x="1229" y="276"/>
                  </a:cubicBezTo>
                  <a:cubicBezTo>
                    <a:pt x="787" y="479"/>
                    <a:pt x="455" y="724"/>
                    <a:pt x="264" y="982"/>
                  </a:cubicBezTo>
                  <a:cubicBezTo>
                    <a:pt x="37" y="1289"/>
                    <a:pt x="0" y="1609"/>
                    <a:pt x="154" y="1941"/>
                  </a:cubicBezTo>
                  <a:cubicBezTo>
                    <a:pt x="559" y="2819"/>
                    <a:pt x="1253" y="2844"/>
                    <a:pt x="1763" y="2862"/>
                  </a:cubicBezTo>
                  <a:lnTo>
                    <a:pt x="1868" y="2862"/>
                  </a:lnTo>
                  <a:cubicBezTo>
                    <a:pt x="2052" y="2874"/>
                    <a:pt x="2464" y="3059"/>
                    <a:pt x="2470" y="3059"/>
                  </a:cubicBezTo>
                  <a:lnTo>
                    <a:pt x="2519" y="3083"/>
                  </a:lnTo>
                  <a:lnTo>
                    <a:pt x="2537" y="3028"/>
                  </a:lnTo>
                  <a:cubicBezTo>
                    <a:pt x="2580" y="2899"/>
                    <a:pt x="2709" y="2537"/>
                    <a:pt x="2783" y="2444"/>
                  </a:cubicBezTo>
                  <a:cubicBezTo>
                    <a:pt x="2802" y="2414"/>
                    <a:pt x="2826" y="2389"/>
                    <a:pt x="2845" y="2358"/>
                  </a:cubicBezTo>
                  <a:cubicBezTo>
                    <a:pt x="3158" y="1947"/>
                    <a:pt x="3582" y="1388"/>
                    <a:pt x="3189" y="540"/>
                  </a:cubicBezTo>
                  <a:cubicBezTo>
                    <a:pt x="3027" y="181"/>
                    <a:pt x="2715" y="0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5" name="Google Shape;1915;p26"/>
            <p:cNvSpPr/>
            <p:nvPr/>
          </p:nvSpPr>
          <p:spPr>
            <a:xfrm>
              <a:off x="2857464" y="4158936"/>
              <a:ext cx="267017" cy="225676"/>
            </a:xfrm>
            <a:custGeom>
              <a:avLst/>
              <a:gdLst/>
              <a:ahLst/>
              <a:cxnLst/>
              <a:rect l="l" t="t" r="r" b="b"/>
              <a:pathLst>
                <a:path w="2900" h="2451" extrusionOk="0">
                  <a:moveTo>
                    <a:pt x="1991" y="97"/>
                  </a:moveTo>
                  <a:cubicBezTo>
                    <a:pt x="2273" y="122"/>
                    <a:pt x="2470" y="263"/>
                    <a:pt x="2586" y="515"/>
                  </a:cubicBezTo>
                  <a:cubicBezTo>
                    <a:pt x="2795" y="957"/>
                    <a:pt x="2709" y="1498"/>
                    <a:pt x="2378" y="1885"/>
                  </a:cubicBezTo>
                  <a:cubicBezTo>
                    <a:pt x="2121" y="2186"/>
                    <a:pt x="1760" y="2346"/>
                    <a:pt x="1371" y="2346"/>
                  </a:cubicBezTo>
                  <a:cubicBezTo>
                    <a:pt x="1220" y="2346"/>
                    <a:pt x="1064" y="2322"/>
                    <a:pt x="909" y="2272"/>
                  </a:cubicBezTo>
                  <a:cubicBezTo>
                    <a:pt x="614" y="2174"/>
                    <a:pt x="375" y="1940"/>
                    <a:pt x="221" y="1602"/>
                  </a:cubicBezTo>
                  <a:cubicBezTo>
                    <a:pt x="104" y="1357"/>
                    <a:pt x="129" y="1111"/>
                    <a:pt x="295" y="884"/>
                  </a:cubicBezTo>
                  <a:cubicBezTo>
                    <a:pt x="442" y="675"/>
                    <a:pt x="713" y="478"/>
                    <a:pt x="1063" y="318"/>
                  </a:cubicBezTo>
                  <a:cubicBezTo>
                    <a:pt x="1376" y="171"/>
                    <a:pt x="1665" y="97"/>
                    <a:pt x="1905" y="97"/>
                  </a:cubicBezTo>
                  <a:close/>
                  <a:moveTo>
                    <a:pt x="1897" y="1"/>
                  </a:moveTo>
                  <a:cubicBezTo>
                    <a:pt x="1646" y="1"/>
                    <a:pt x="1345" y="80"/>
                    <a:pt x="1020" y="226"/>
                  </a:cubicBezTo>
                  <a:cubicBezTo>
                    <a:pt x="657" y="398"/>
                    <a:pt x="375" y="607"/>
                    <a:pt x="215" y="822"/>
                  </a:cubicBezTo>
                  <a:cubicBezTo>
                    <a:pt x="31" y="1086"/>
                    <a:pt x="0" y="1363"/>
                    <a:pt x="129" y="1645"/>
                  </a:cubicBezTo>
                  <a:cubicBezTo>
                    <a:pt x="301" y="2008"/>
                    <a:pt x="559" y="2260"/>
                    <a:pt x="879" y="2364"/>
                  </a:cubicBezTo>
                  <a:cubicBezTo>
                    <a:pt x="1044" y="2419"/>
                    <a:pt x="1216" y="2450"/>
                    <a:pt x="1376" y="2450"/>
                  </a:cubicBezTo>
                  <a:cubicBezTo>
                    <a:pt x="1788" y="2450"/>
                    <a:pt x="2181" y="2272"/>
                    <a:pt x="2451" y="1953"/>
                  </a:cubicBezTo>
                  <a:cubicBezTo>
                    <a:pt x="2814" y="1535"/>
                    <a:pt x="2900" y="951"/>
                    <a:pt x="2679" y="472"/>
                  </a:cubicBezTo>
                  <a:cubicBezTo>
                    <a:pt x="2550" y="189"/>
                    <a:pt x="2316" y="30"/>
                    <a:pt x="1997" y="5"/>
                  </a:cubicBezTo>
                  <a:cubicBezTo>
                    <a:pt x="1965" y="2"/>
                    <a:pt x="1931" y="1"/>
                    <a:pt x="18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6" name="Google Shape;1916;p26"/>
            <p:cNvSpPr/>
            <p:nvPr/>
          </p:nvSpPr>
          <p:spPr>
            <a:xfrm>
              <a:off x="2886284" y="4181310"/>
              <a:ext cx="208274" cy="176139"/>
            </a:xfrm>
            <a:custGeom>
              <a:avLst/>
              <a:gdLst/>
              <a:ahLst/>
              <a:cxnLst/>
              <a:rect l="l" t="t" r="r" b="b"/>
              <a:pathLst>
                <a:path w="2262" h="1913" extrusionOk="0">
                  <a:moveTo>
                    <a:pt x="1481" y="100"/>
                  </a:moveTo>
                  <a:cubicBezTo>
                    <a:pt x="1696" y="100"/>
                    <a:pt x="1893" y="174"/>
                    <a:pt x="2003" y="413"/>
                  </a:cubicBezTo>
                  <a:cubicBezTo>
                    <a:pt x="2157" y="751"/>
                    <a:pt x="2095" y="1163"/>
                    <a:pt x="1843" y="1464"/>
                  </a:cubicBezTo>
                  <a:cubicBezTo>
                    <a:pt x="1646" y="1691"/>
                    <a:pt x="1372" y="1813"/>
                    <a:pt x="1079" y="1813"/>
                  </a:cubicBezTo>
                  <a:cubicBezTo>
                    <a:pt x="960" y="1813"/>
                    <a:pt x="839" y="1793"/>
                    <a:pt x="719" y="1753"/>
                  </a:cubicBezTo>
                  <a:cubicBezTo>
                    <a:pt x="437" y="1660"/>
                    <a:pt x="277" y="1427"/>
                    <a:pt x="197" y="1249"/>
                  </a:cubicBezTo>
                  <a:cubicBezTo>
                    <a:pt x="105" y="1058"/>
                    <a:pt x="123" y="874"/>
                    <a:pt x="252" y="702"/>
                  </a:cubicBezTo>
                  <a:cubicBezTo>
                    <a:pt x="363" y="542"/>
                    <a:pt x="566" y="395"/>
                    <a:pt x="836" y="266"/>
                  </a:cubicBezTo>
                  <a:cubicBezTo>
                    <a:pt x="1014" y="186"/>
                    <a:pt x="1260" y="100"/>
                    <a:pt x="1481" y="100"/>
                  </a:cubicBezTo>
                  <a:close/>
                  <a:moveTo>
                    <a:pt x="1482" y="1"/>
                  </a:moveTo>
                  <a:cubicBezTo>
                    <a:pt x="1287" y="1"/>
                    <a:pt x="1057" y="60"/>
                    <a:pt x="799" y="180"/>
                  </a:cubicBezTo>
                  <a:cubicBezTo>
                    <a:pt x="510" y="309"/>
                    <a:pt x="295" y="469"/>
                    <a:pt x="172" y="641"/>
                  </a:cubicBezTo>
                  <a:cubicBezTo>
                    <a:pt x="25" y="843"/>
                    <a:pt x="0" y="1064"/>
                    <a:pt x="105" y="1286"/>
                  </a:cubicBezTo>
                  <a:cubicBezTo>
                    <a:pt x="234" y="1568"/>
                    <a:pt x="437" y="1765"/>
                    <a:pt x="688" y="1845"/>
                  </a:cubicBezTo>
                  <a:cubicBezTo>
                    <a:pt x="817" y="1888"/>
                    <a:pt x="946" y="1912"/>
                    <a:pt x="1075" y="1912"/>
                  </a:cubicBezTo>
                  <a:cubicBezTo>
                    <a:pt x="1395" y="1912"/>
                    <a:pt x="1702" y="1777"/>
                    <a:pt x="1917" y="1525"/>
                  </a:cubicBezTo>
                  <a:cubicBezTo>
                    <a:pt x="2194" y="1193"/>
                    <a:pt x="2261" y="745"/>
                    <a:pt x="2089" y="370"/>
                  </a:cubicBezTo>
                  <a:cubicBezTo>
                    <a:pt x="1976" y="126"/>
                    <a:pt x="1766" y="1"/>
                    <a:pt x="1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7" name="Google Shape;1917;p26"/>
            <p:cNvSpPr/>
            <p:nvPr/>
          </p:nvSpPr>
          <p:spPr>
            <a:xfrm>
              <a:off x="2915104" y="4203869"/>
              <a:ext cx="150543" cy="126971"/>
            </a:xfrm>
            <a:custGeom>
              <a:avLst/>
              <a:gdLst/>
              <a:ahLst/>
              <a:cxnLst/>
              <a:rect l="l" t="t" r="r" b="b"/>
              <a:pathLst>
                <a:path w="1635" h="1379" extrusionOk="0">
                  <a:moveTo>
                    <a:pt x="1064" y="95"/>
                  </a:moveTo>
                  <a:cubicBezTo>
                    <a:pt x="1082" y="95"/>
                    <a:pt x="1094" y="95"/>
                    <a:pt x="1113" y="101"/>
                  </a:cubicBezTo>
                  <a:cubicBezTo>
                    <a:pt x="1254" y="107"/>
                    <a:pt x="1358" y="181"/>
                    <a:pt x="1420" y="310"/>
                  </a:cubicBezTo>
                  <a:cubicBezTo>
                    <a:pt x="1530" y="543"/>
                    <a:pt x="1481" y="832"/>
                    <a:pt x="1309" y="1041"/>
                  </a:cubicBezTo>
                  <a:cubicBezTo>
                    <a:pt x="1173" y="1199"/>
                    <a:pt x="979" y="1282"/>
                    <a:pt x="774" y="1282"/>
                  </a:cubicBezTo>
                  <a:cubicBezTo>
                    <a:pt x="693" y="1282"/>
                    <a:pt x="611" y="1269"/>
                    <a:pt x="529" y="1243"/>
                  </a:cubicBezTo>
                  <a:cubicBezTo>
                    <a:pt x="332" y="1176"/>
                    <a:pt x="222" y="1016"/>
                    <a:pt x="167" y="887"/>
                  </a:cubicBezTo>
                  <a:cubicBezTo>
                    <a:pt x="105" y="758"/>
                    <a:pt x="117" y="635"/>
                    <a:pt x="203" y="518"/>
                  </a:cubicBezTo>
                  <a:cubicBezTo>
                    <a:pt x="283" y="408"/>
                    <a:pt x="425" y="303"/>
                    <a:pt x="615" y="217"/>
                  </a:cubicBezTo>
                  <a:cubicBezTo>
                    <a:pt x="781" y="138"/>
                    <a:pt x="941" y="95"/>
                    <a:pt x="1064" y="95"/>
                  </a:cubicBezTo>
                  <a:close/>
                  <a:moveTo>
                    <a:pt x="1061" y="0"/>
                  </a:moveTo>
                  <a:cubicBezTo>
                    <a:pt x="919" y="0"/>
                    <a:pt x="755" y="39"/>
                    <a:pt x="572" y="125"/>
                  </a:cubicBezTo>
                  <a:cubicBezTo>
                    <a:pt x="363" y="224"/>
                    <a:pt x="216" y="334"/>
                    <a:pt x="124" y="457"/>
                  </a:cubicBezTo>
                  <a:cubicBezTo>
                    <a:pt x="19" y="604"/>
                    <a:pt x="1" y="770"/>
                    <a:pt x="74" y="930"/>
                  </a:cubicBezTo>
                  <a:cubicBezTo>
                    <a:pt x="167" y="1133"/>
                    <a:pt x="314" y="1274"/>
                    <a:pt x="498" y="1336"/>
                  </a:cubicBezTo>
                  <a:cubicBezTo>
                    <a:pt x="590" y="1366"/>
                    <a:pt x="683" y="1379"/>
                    <a:pt x="775" y="1379"/>
                  </a:cubicBezTo>
                  <a:cubicBezTo>
                    <a:pt x="1008" y="1379"/>
                    <a:pt x="1229" y="1286"/>
                    <a:pt x="1383" y="1102"/>
                  </a:cubicBezTo>
                  <a:cubicBezTo>
                    <a:pt x="1586" y="869"/>
                    <a:pt x="1635" y="537"/>
                    <a:pt x="1506" y="273"/>
                  </a:cubicBezTo>
                  <a:cubicBezTo>
                    <a:pt x="1432" y="107"/>
                    <a:pt x="1297" y="15"/>
                    <a:pt x="1119" y="2"/>
                  </a:cubicBezTo>
                  <a:cubicBezTo>
                    <a:pt x="1100" y="1"/>
                    <a:pt x="1081" y="0"/>
                    <a:pt x="10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8" name="Google Shape;1918;p26"/>
            <p:cNvSpPr/>
            <p:nvPr/>
          </p:nvSpPr>
          <p:spPr>
            <a:xfrm>
              <a:off x="2807099" y="4114924"/>
              <a:ext cx="372812" cy="339204"/>
            </a:xfrm>
            <a:custGeom>
              <a:avLst/>
              <a:gdLst/>
              <a:ahLst/>
              <a:cxnLst/>
              <a:rect l="l" t="t" r="r" b="b"/>
              <a:pathLst>
                <a:path w="4049" h="3684" extrusionOk="0">
                  <a:moveTo>
                    <a:pt x="2501" y="102"/>
                  </a:moveTo>
                  <a:cubicBezTo>
                    <a:pt x="2550" y="102"/>
                    <a:pt x="2599" y="102"/>
                    <a:pt x="2648" y="108"/>
                  </a:cubicBezTo>
                  <a:cubicBezTo>
                    <a:pt x="3035" y="151"/>
                    <a:pt x="3318" y="354"/>
                    <a:pt x="3484" y="717"/>
                  </a:cubicBezTo>
                  <a:cubicBezTo>
                    <a:pt x="3932" y="1687"/>
                    <a:pt x="3490" y="2314"/>
                    <a:pt x="3170" y="2768"/>
                  </a:cubicBezTo>
                  <a:cubicBezTo>
                    <a:pt x="3146" y="2805"/>
                    <a:pt x="3121" y="2836"/>
                    <a:pt x="3097" y="2867"/>
                  </a:cubicBezTo>
                  <a:cubicBezTo>
                    <a:pt x="3017" y="2990"/>
                    <a:pt x="2888" y="3389"/>
                    <a:pt x="2845" y="3536"/>
                  </a:cubicBezTo>
                  <a:cubicBezTo>
                    <a:pt x="2710" y="3475"/>
                    <a:pt x="2359" y="3315"/>
                    <a:pt x="2169" y="3297"/>
                  </a:cubicBezTo>
                  <a:cubicBezTo>
                    <a:pt x="2126" y="3297"/>
                    <a:pt x="2089" y="3291"/>
                    <a:pt x="2046" y="3291"/>
                  </a:cubicBezTo>
                  <a:cubicBezTo>
                    <a:pt x="1469" y="3254"/>
                    <a:pt x="744" y="3205"/>
                    <a:pt x="277" y="2191"/>
                  </a:cubicBezTo>
                  <a:cubicBezTo>
                    <a:pt x="111" y="1835"/>
                    <a:pt x="142" y="1484"/>
                    <a:pt x="363" y="1165"/>
                  </a:cubicBezTo>
                  <a:cubicBezTo>
                    <a:pt x="559" y="876"/>
                    <a:pt x="916" y="606"/>
                    <a:pt x="1389" y="391"/>
                  </a:cubicBezTo>
                  <a:cubicBezTo>
                    <a:pt x="1800" y="200"/>
                    <a:pt x="2181" y="102"/>
                    <a:pt x="2501" y="102"/>
                  </a:cubicBezTo>
                  <a:close/>
                  <a:moveTo>
                    <a:pt x="2488" y="0"/>
                  </a:moveTo>
                  <a:cubicBezTo>
                    <a:pt x="2214" y="0"/>
                    <a:pt x="1906" y="69"/>
                    <a:pt x="1573" y="200"/>
                  </a:cubicBezTo>
                  <a:cubicBezTo>
                    <a:pt x="1524" y="219"/>
                    <a:pt x="1475" y="237"/>
                    <a:pt x="1426" y="262"/>
                  </a:cubicBezTo>
                  <a:cubicBezTo>
                    <a:pt x="1401" y="274"/>
                    <a:pt x="1383" y="280"/>
                    <a:pt x="1358" y="293"/>
                  </a:cubicBezTo>
                  <a:lnTo>
                    <a:pt x="1346" y="293"/>
                  </a:lnTo>
                  <a:cubicBezTo>
                    <a:pt x="1315" y="311"/>
                    <a:pt x="1290" y="323"/>
                    <a:pt x="1260" y="336"/>
                  </a:cubicBezTo>
                  <a:cubicBezTo>
                    <a:pt x="811" y="557"/>
                    <a:pt x="473" y="821"/>
                    <a:pt x="277" y="1104"/>
                  </a:cubicBezTo>
                  <a:cubicBezTo>
                    <a:pt x="31" y="1460"/>
                    <a:pt x="0" y="1841"/>
                    <a:pt x="185" y="2234"/>
                  </a:cubicBezTo>
                  <a:cubicBezTo>
                    <a:pt x="676" y="3303"/>
                    <a:pt x="1462" y="3352"/>
                    <a:pt x="2040" y="3395"/>
                  </a:cubicBezTo>
                  <a:cubicBezTo>
                    <a:pt x="2083" y="3395"/>
                    <a:pt x="2120" y="3395"/>
                    <a:pt x="2157" y="3401"/>
                  </a:cubicBezTo>
                  <a:cubicBezTo>
                    <a:pt x="2372" y="3420"/>
                    <a:pt x="2851" y="3653"/>
                    <a:pt x="2851" y="3659"/>
                  </a:cubicBezTo>
                  <a:lnTo>
                    <a:pt x="2906" y="3684"/>
                  </a:lnTo>
                  <a:lnTo>
                    <a:pt x="2925" y="3622"/>
                  </a:lnTo>
                  <a:cubicBezTo>
                    <a:pt x="2968" y="3469"/>
                    <a:pt x="3103" y="3039"/>
                    <a:pt x="3183" y="2928"/>
                  </a:cubicBezTo>
                  <a:cubicBezTo>
                    <a:pt x="3201" y="2897"/>
                    <a:pt x="3226" y="2861"/>
                    <a:pt x="3250" y="2830"/>
                  </a:cubicBezTo>
                  <a:cubicBezTo>
                    <a:pt x="3588" y="2351"/>
                    <a:pt x="4049" y="1699"/>
                    <a:pt x="3576" y="674"/>
                  </a:cubicBezTo>
                  <a:cubicBezTo>
                    <a:pt x="3398" y="274"/>
                    <a:pt x="3084" y="53"/>
                    <a:pt x="2660" y="10"/>
                  </a:cubicBezTo>
                  <a:cubicBezTo>
                    <a:pt x="2605" y="3"/>
                    <a:pt x="2547" y="0"/>
                    <a:pt x="2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19" name="Google Shape;1919;p26"/>
            <p:cNvSpPr/>
            <p:nvPr/>
          </p:nvSpPr>
          <p:spPr>
            <a:xfrm>
              <a:off x="3854824" y="4115568"/>
              <a:ext cx="134061" cy="198330"/>
            </a:xfrm>
            <a:custGeom>
              <a:avLst/>
              <a:gdLst/>
              <a:ahLst/>
              <a:cxnLst/>
              <a:rect l="l" t="t" r="r" b="b"/>
              <a:pathLst>
                <a:path w="1456" h="2154" extrusionOk="0">
                  <a:moveTo>
                    <a:pt x="192" y="0"/>
                  </a:moveTo>
                  <a:cubicBezTo>
                    <a:pt x="148" y="0"/>
                    <a:pt x="117" y="10"/>
                    <a:pt x="104" y="34"/>
                  </a:cubicBezTo>
                  <a:cubicBezTo>
                    <a:pt x="1" y="239"/>
                    <a:pt x="647" y="765"/>
                    <a:pt x="627" y="765"/>
                  </a:cubicBezTo>
                  <a:cubicBezTo>
                    <a:pt x="627" y="765"/>
                    <a:pt x="626" y="765"/>
                    <a:pt x="626" y="765"/>
                  </a:cubicBezTo>
                  <a:lnTo>
                    <a:pt x="626" y="765"/>
                  </a:lnTo>
                  <a:cubicBezTo>
                    <a:pt x="11" y="961"/>
                    <a:pt x="736" y="1871"/>
                    <a:pt x="1056" y="2153"/>
                  </a:cubicBezTo>
                  <a:cubicBezTo>
                    <a:pt x="1062" y="2123"/>
                    <a:pt x="1068" y="2098"/>
                    <a:pt x="1080" y="2073"/>
                  </a:cubicBezTo>
                  <a:cubicBezTo>
                    <a:pt x="993" y="1676"/>
                    <a:pt x="829" y="1104"/>
                    <a:pt x="1127" y="1104"/>
                  </a:cubicBezTo>
                  <a:cubicBezTo>
                    <a:pt x="1165" y="1104"/>
                    <a:pt x="1210" y="1113"/>
                    <a:pt x="1265" y="1133"/>
                  </a:cubicBezTo>
                  <a:cubicBezTo>
                    <a:pt x="1295" y="1035"/>
                    <a:pt x="1363" y="900"/>
                    <a:pt x="1455" y="759"/>
                  </a:cubicBezTo>
                  <a:cubicBezTo>
                    <a:pt x="1441" y="498"/>
                    <a:pt x="1381" y="257"/>
                    <a:pt x="1219" y="257"/>
                  </a:cubicBezTo>
                  <a:cubicBezTo>
                    <a:pt x="1175" y="257"/>
                    <a:pt x="1123" y="275"/>
                    <a:pt x="1062" y="316"/>
                  </a:cubicBezTo>
                  <a:cubicBezTo>
                    <a:pt x="1052" y="306"/>
                    <a:pt x="433" y="0"/>
                    <a:pt x="19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0" name="Google Shape;1920;p26"/>
            <p:cNvSpPr/>
            <p:nvPr/>
          </p:nvSpPr>
          <p:spPr>
            <a:xfrm>
              <a:off x="3931063" y="4118607"/>
              <a:ext cx="178810" cy="187925"/>
            </a:xfrm>
            <a:custGeom>
              <a:avLst/>
              <a:gdLst/>
              <a:ahLst/>
              <a:cxnLst/>
              <a:rect l="l" t="t" r="r" b="b"/>
              <a:pathLst>
                <a:path w="1942" h="2041" extrusionOk="0">
                  <a:moveTo>
                    <a:pt x="1456" y="1"/>
                  </a:moveTo>
                  <a:cubicBezTo>
                    <a:pt x="1191" y="1"/>
                    <a:pt x="845" y="382"/>
                    <a:pt x="627" y="726"/>
                  </a:cubicBezTo>
                  <a:cubicBezTo>
                    <a:pt x="535" y="867"/>
                    <a:pt x="467" y="1002"/>
                    <a:pt x="437" y="1100"/>
                  </a:cubicBezTo>
                  <a:cubicBezTo>
                    <a:pt x="382" y="1080"/>
                    <a:pt x="337" y="1071"/>
                    <a:pt x="299" y="1071"/>
                  </a:cubicBezTo>
                  <a:cubicBezTo>
                    <a:pt x="1" y="1071"/>
                    <a:pt x="165" y="1643"/>
                    <a:pt x="252" y="2040"/>
                  </a:cubicBezTo>
                  <a:cubicBezTo>
                    <a:pt x="474" y="1358"/>
                    <a:pt x="1069" y="437"/>
                    <a:pt x="1942" y="320"/>
                  </a:cubicBezTo>
                  <a:lnTo>
                    <a:pt x="1739" y="173"/>
                  </a:lnTo>
                  <a:cubicBezTo>
                    <a:pt x="1723" y="177"/>
                    <a:pt x="1712" y="178"/>
                    <a:pt x="1708" y="179"/>
                  </a:cubicBezTo>
                  <a:lnTo>
                    <a:pt x="1708" y="179"/>
                  </a:lnTo>
                  <a:cubicBezTo>
                    <a:pt x="1696" y="160"/>
                    <a:pt x="1684" y="142"/>
                    <a:pt x="1671" y="124"/>
                  </a:cubicBezTo>
                  <a:lnTo>
                    <a:pt x="1512" y="7"/>
                  </a:lnTo>
                  <a:cubicBezTo>
                    <a:pt x="1494" y="3"/>
                    <a:pt x="1475" y="1"/>
                    <a:pt x="1456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1" name="Google Shape;1921;p26"/>
            <p:cNvSpPr/>
            <p:nvPr/>
          </p:nvSpPr>
          <p:spPr>
            <a:xfrm>
              <a:off x="3958777" y="4153688"/>
              <a:ext cx="191240" cy="160763"/>
            </a:xfrm>
            <a:custGeom>
              <a:avLst/>
              <a:gdLst/>
              <a:ahLst/>
              <a:cxnLst/>
              <a:rect l="l" t="t" r="r" b="b"/>
              <a:pathLst>
                <a:path w="2077" h="1746" extrusionOk="0">
                  <a:moveTo>
                    <a:pt x="1727" y="1"/>
                  </a:moveTo>
                  <a:cubicBezTo>
                    <a:pt x="818" y="68"/>
                    <a:pt x="203" y="1057"/>
                    <a:pt x="0" y="1745"/>
                  </a:cubicBezTo>
                  <a:cubicBezTo>
                    <a:pt x="492" y="1653"/>
                    <a:pt x="1985" y="1070"/>
                    <a:pt x="1395" y="468"/>
                  </a:cubicBezTo>
                  <a:cubicBezTo>
                    <a:pt x="1364" y="468"/>
                    <a:pt x="1721" y="382"/>
                    <a:pt x="2077" y="259"/>
                  </a:cubicBezTo>
                  <a:lnTo>
                    <a:pt x="1727" y="1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2" name="Google Shape;1922;p26"/>
            <p:cNvSpPr/>
            <p:nvPr/>
          </p:nvSpPr>
          <p:spPr>
            <a:xfrm>
              <a:off x="4084368" y="4459194"/>
              <a:ext cx="1197" cy="8011"/>
            </a:xfrm>
            <a:custGeom>
              <a:avLst/>
              <a:gdLst/>
              <a:ahLst/>
              <a:cxnLst/>
              <a:rect l="l" t="t" r="r" b="b"/>
              <a:pathLst>
                <a:path w="13" h="87" extrusionOk="0">
                  <a:moveTo>
                    <a:pt x="13" y="0"/>
                  </a:moveTo>
                  <a:cubicBezTo>
                    <a:pt x="6" y="31"/>
                    <a:pt x="6" y="62"/>
                    <a:pt x="0" y="86"/>
                  </a:cubicBezTo>
                  <a:cubicBezTo>
                    <a:pt x="6" y="62"/>
                    <a:pt x="13" y="31"/>
                    <a:pt x="13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3" name="Google Shape;1923;p26"/>
            <p:cNvSpPr/>
            <p:nvPr/>
          </p:nvSpPr>
          <p:spPr>
            <a:xfrm>
              <a:off x="4082619" y="4468770"/>
              <a:ext cx="1842" cy="8563"/>
            </a:xfrm>
            <a:custGeom>
              <a:avLst/>
              <a:gdLst/>
              <a:ahLst/>
              <a:cxnLst/>
              <a:rect l="l" t="t" r="r" b="b"/>
              <a:pathLst>
                <a:path w="20" h="93" extrusionOk="0">
                  <a:moveTo>
                    <a:pt x="19" y="1"/>
                  </a:moveTo>
                  <a:cubicBezTo>
                    <a:pt x="13" y="31"/>
                    <a:pt x="7" y="62"/>
                    <a:pt x="1" y="93"/>
                  </a:cubicBezTo>
                  <a:cubicBezTo>
                    <a:pt x="7" y="62"/>
                    <a:pt x="13" y="31"/>
                    <a:pt x="19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4" name="Google Shape;1924;p26"/>
            <p:cNvSpPr/>
            <p:nvPr/>
          </p:nvSpPr>
          <p:spPr>
            <a:xfrm>
              <a:off x="3763025" y="4308006"/>
              <a:ext cx="298783" cy="176139"/>
            </a:xfrm>
            <a:custGeom>
              <a:avLst/>
              <a:gdLst/>
              <a:ahLst/>
              <a:cxnLst/>
              <a:rect l="l" t="t" r="r" b="b"/>
              <a:pathLst>
                <a:path w="3245" h="1913" extrusionOk="0">
                  <a:moveTo>
                    <a:pt x="953" y="338"/>
                  </a:moveTo>
                  <a:cubicBezTo>
                    <a:pt x="978" y="338"/>
                    <a:pt x="1000" y="343"/>
                    <a:pt x="1021" y="352"/>
                  </a:cubicBezTo>
                  <a:cubicBezTo>
                    <a:pt x="1162" y="420"/>
                    <a:pt x="1058" y="622"/>
                    <a:pt x="922" y="911"/>
                  </a:cubicBezTo>
                  <a:cubicBezTo>
                    <a:pt x="807" y="1169"/>
                    <a:pt x="706" y="1413"/>
                    <a:pt x="581" y="1413"/>
                  </a:cubicBezTo>
                  <a:cubicBezTo>
                    <a:pt x="566" y="1413"/>
                    <a:pt x="551" y="1410"/>
                    <a:pt x="535" y="1403"/>
                  </a:cubicBezTo>
                  <a:cubicBezTo>
                    <a:pt x="394" y="1335"/>
                    <a:pt x="320" y="1052"/>
                    <a:pt x="455" y="764"/>
                  </a:cubicBezTo>
                  <a:cubicBezTo>
                    <a:pt x="572" y="514"/>
                    <a:pt x="799" y="338"/>
                    <a:pt x="953" y="338"/>
                  </a:cubicBezTo>
                  <a:close/>
                  <a:moveTo>
                    <a:pt x="1363" y="1"/>
                  </a:moveTo>
                  <a:cubicBezTo>
                    <a:pt x="750" y="1"/>
                    <a:pt x="299" y="263"/>
                    <a:pt x="93" y="917"/>
                  </a:cubicBezTo>
                  <a:cubicBezTo>
                    <a:pt x="1" y="1218"/>
                    <a:pt x="87" y="1587"/>
                    <a:pt x="339" y="1906"/>
                  </a:cubicBezTo>
                  <a:lnTo>
                    <a:pt x="2907" y="1912"/>
                  </a:lnTo>
                  <a:cubicBezTo>
                    <a:pt x="2974" y="1833"/>
                    <a:pt x="3030" y="1753"/>
                    <a:pt x="3066" y="1667"/>
                  </a:cubicBezTo>
                  <a:cubicBezTo>
                    <a:pt x="3245" y="1255"/>
                    <a:pt x="3066" y="721"/>
                    <a:pt x="2655" y="321"/>
                  </a:cubicBezTo>
                  <a:cubicBezTo>
                    <a:pt x="2495" y="229"/>
                    <a:pt x="2317" y="155"/>
                    <a:pt x="2120" y="106"/>
                  </a:cubicBezTo>
                  <a:lnTo>
                    <a:pt x="2114" y="100"/>
                  </a:lnTo>
                  <a:cubicBezTo>
                    <a:pt x="2108" y="112"/>
                    <a:pt x="2096" y="125"/>
                    <a:pt x="2083" y="125"/>
                  </a:cubicBezTo>
                  <a:cubicBezTo>
                    <a:pt x="2077" y="125"/>
                    <a:pt x="2077" y="119"/>
                    <a:pt x="2071" y="119"/>
                  </a:cubicBezTo>
                  <a:cubicBezTo>
                    <a:pt x="2059" y="119"/>
                    <a:pt x="2047" y="100"/>
                    <a:pt x="2047" y="88"/>
                  </a:cubicBezTo>
                  <a:cubicBezTo>
                    <a:pt x="1802" y="31"/>
                    <a:pt x="1573" y="1"/>
                    <a:pt x="1363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5" name="Google Shape;1925;p26"/>
            <p:cNvSpPr/>
            <p:nvPr/>
          </p:nvSpPr>
          <p:spPr>
            <a:xfrm>
              <a:off x="4080409" y="4478990"/>
              <a:ext cx="1749" cy="5156"/>
            </a:xfrm>
            <a:custGeom>
              <a:avLst/>
              <a:gdLst/>
              <a:ahLst/>
              <a:cxnLst/>
              <a:rect l="l" t="t" r="r" b="b"/>
              <a:pathLst>
                <a:path w="19" h="56" extrusionOk="0">
                  <a:moveTo>
                    <a:pt x="0" y="55"/>
                  </a:moveTo>
                  <a:lnTo>
                    <a:pt x="0" y="55"/>
                  </a:lnTo>
                  <a:cubicBezTo>
                    <a:pt x="6" y="37"/>
                    <a:pt x="13" y="19"/>
                    <a:pt x="19" y="0"/>
                  </a:cubicBezTo>
                  <a:cubicBezTo>
                    <a:pt x="13" y="19"/>
                    <a:pt x="6" y="37"/>
                    <a:pt x="0" y="55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6" name="Google Shape;1926;p26"/>
            <p:cNvSpPr/>
            <p:nvPr/>
          </p:nvSpPr>
          <p:spPr>
            <a:xfrm>
              <a:off x="4007393" y="4337562"/>
              <a:ext cx="21085" cy="14732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" y="0"/>
                  </a:moveTo>
                  <a:cubicBezTo>
                    <a:pt x="81" y="49"/>
                    <a:pt x="154" y="99"/>
                    <a:pt x="228" y="160"/>
                  </a:cubicBezTo>
                  <a:cubicBezTo>
                    <a:pt x="154" y="99"/>
                    <a:pt x="81" y="49"/>
                    <a:pt x="1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7" name="Google Shape;1927;p26"/>
            <p:cNvSpPr/>
            <p:nvPr/>
          </p:nvSpPr>
          <p:spPr>
            <a:xfrm>
              <a:off x="4084921" y="4449526"/>
              <a:ext cx="645" cy="8563"/>
            </a:xfrm>
            <a:custGeom>
              <a:avLst/>
              <a:gdLst/>
              <a:ahLst/>
              <a:cxnLst/>
              <a:rect l="l" t="t" r="r" b="b"/>
              <a:pathLst>
                <a:path w="7" h="93" extrusionOk="0">
                  <a:moveTo>
                    <a:pt x="0" y="1"/>
                  </a:moveTo>
                  <a:cubicBezTo>
                    <a:pt x="7" y="31"/>
                    <a:pt x="7" y="62"/>
                    <a:pt x="7" y="93"/>
                  </a:cubicBezTo>
                  <a:cubicBezTo>
                    <a:pt x="7" y="62"/>
                    <a:pt x="7" y="31"/>
                    <a:pt x="0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8" name="Google Shape;1928;p26"/>
            <p:cNvSpPr/>
            <p:nvPr/>
          </p:nvSpPr>
          <p:spPr>
            <a:xfrm>
              <a:off x="4055549" y="4378812"/>
              <a:ext cx="12522" cy="18783"/>
            </a:xfrm>
            <a:custGeom>
              <a:avLst/>
              <a:gdLst/>
              <a:ahLst/>
              <a:cxnLst/>
              <a:rect l="l" t="t" r="r" b="b"/>
              <a:pathLst>
                <a:path w="136" h="204" extrusionOk="0">
                  <a:moveTo>
                    <a:pt x="0" y="1"/>
                  </a:moveTo>
                  <a:cubicBezTo>
                    <a:pt x="49" y="62"/>
                    <a:pt x="98" y="130"/>
                    <a:pt x="135" y="203"/>
                  </a:cubicBezTo>
                  <a:cubicBezTo>
                    <a:pt x="98" y="130"/>
                    <a:pt x="49" y="62"/>
                    <a:pt x="0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29" name="Google Shape;1929;p26"/>
            <p:cNvSpPr/>
            <p:nvPr/>
          </p:nvSpPr>
          <p:spPr>
            <a:xfrm>
              <a:off x="4068531" y="4398056"/>
              <a:ext cx="5156" cy="9760"/>
            </a:xfrm>
            <a:custGeom>
              <a:avLst/>
              <a:gdLst/>
              <a:ahLst/>
              <a:cxnLst/>
              <a:rect l="l" t="t" r="r" b="b"/>
              <a:pathLst>
                <a:path w="56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37"/>
                    <a:pt x="37" y="68"/>
                    <a:pt x="56" y="105"/>
                  </a:cubicBezTo>
                  <a:cubicBezTo>
                    <a:pt x="43" y="68"/>
                    <a:pt x="25" y="37"/>
                    <a:pt x="0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0" name="Google Shape;1930;p26"/>
            <p:cNvSpPr/>
            <p:nvPr/>
          </p:nvSpPr>
          <p:spPr>
            <a:xfrm>
              <a:off x="4046986" y="4369236"/>
              <a:ext cx="8011" cy="9115"/>
            </a:xfrm>
            <a:custGeom>
              <a:avLst/>
              <a:gdLst/>
              <a:ahLst/>
              <a:cxnLst/>
              <a:rect l="l" t="t" r="r" b="b"/>
              <a:pathLst>
                <a:path w="87" h="99" extrusionOk="0">
                  <a:moveTo>
                    <a:pt x="1" y="0"/>
                  </a:moveTo>
                  <a:lnTo>
                    <a:pt x="1" y="0"/>
                  </a:lnTo>
                  <a:cubicBezTo>
                    <a:pt x="32" y="37"/>
                    <a:pt x="62" y="68"/>
                    <a:pt x="87" y="99"/>
                  </a:cubicBezTo>
                  <a:cubicBezTo>
                    <a:pt x="62" y="68"/>
                    <a:pt x="32" y="31"/>
                    <a:pt x="1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1" name="Google Shape;1931;p26"/>
            <p:cNvSpPr/>
            <p:nvPr/>
          </p:nvSpPr>
          <p:spPr>
            <a:xfrm>
              <a:off x="4081514" y="4429177"/>
              <a:ext cx="2394" cy="9115"/>
            </a:xfrm>
            <a:custGeom>
              <a:avLst/>
              <a:gdLst/>
              <a:ahLst/>
              <a:cxnLst/>
              <a:rect l="l" t="t" r="r" b="b"/>
              <a:pathLst>
                <a:path w="26" h="99" extrusionOk="0">
                  <a:moveTo>
                    <a:pt x="1" y="1"/>
                  </a:moveTo>
                  <a:cubicBezTo>
                    <a:pt x="13" y="31"/>
                    <a:pt x="19" y="62"/>
                    <a:pt x="25" y="99"/>
                  </a:cubicBezTo>
                  <a:cubicBezTo>
                    <a:pt x="19" y="62"/>
                    <a:pt x="13" y="31"/>
                    <a:pt x="1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2" name="Google Shape;1932;p26"/>
            <p:cNvSpPr/>
            <p:nvPr/>
          </p:nvSpPr>
          <p:spPr>
            <a:xfrm>
              <a:off x="4073595" y="4407724"/>
              <a:ext cx="4051" cy="9668"/>
            </a:xfrm>
            <a:custGeom>
              <a:avLst/>
              <a:gdLst/>
              <a:ahLst/>
              <a:cxnLst/>
              <a:rect l="l" t="t" r="r" b="b"/>
              <a:pathLst>
                <a:path w="44" h="105" extrusionOk="0">
                  <a:moveTo>
                    <a:pt x="1" y="0"/>
                  </a:moveTo>
                  <a:cubicBezTo>
                    <a:pt x="19" y="37"/>
                    <a:pt x="31" y="68"/>
                    <a:pt x="44" y="105"/>
                  </a:cubicBezTo>
                  <a:cubicBezTo>
                    <a:pt x="31" y="68"/>
                    <a:pt x="19" y="37"/>
                    <a:pt x="1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3" name="Google Shape;1933;p26"/>
            <p:cNvSpPr/>
            <p:nvPr/>
          </p:nvSpPr>
          <p:spPr>
            <a:xfrm>
              <a:off x="4078107" y="4418404"/>
              <a:ext cx="3499" cy="9207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" y="1"/>
                  </a:moveTo>
                  <a:cubicBezTo>
                    <a:pt x="13" y="32"/>
                    <a:pt x="25" y="68"/>
                    <a:pt x="38" y="99"/>
                  </a:cubicBezTo>
                  <a:cubicBezTo>
                    <a:pt x="25" y="68"/>
                    <a:pt x="13" y="32"/>
                    <a:pt x="1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4" name="Google Shape;1934;p26"/>
            <p:cNvSpPr/>
            <p:nvPr/>
          </p:nvSpPr>
          <p:spPr>
            <a:xfrm>
              <a:off x="4083816" y="4438201"/>
              <a:ext cx="1197" cy="9207"/>
            </a:xfrm>
            <a:custGeom>
              <a:avLst/>
              <a:gdLst/>
              <a:ahLst/>
              <a:cxnLst/>
              <a:rect l="l" t="t" r="r" b="b"/>
              <a:pathLst>
                <a:path w="13" h="100" extrusionOk="0">
                  <a:moveTo>
                    <a:pt x="12" y="99"/>
                  </a:moveTo>
                  <a:cubicBezTo>
                    <a:pt x="12" y="68"/>
                    <a:pt x="6" y="38"/>
                    <a:pt x="0" y="1"/>
                  </a:cubicBezTo>
                  <a:cubicBezTo>
                    <a:pt x="6" y="38"/>
                    <a:pt x="12" y="68"/>
                    <a:pt x="12" y="99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5" name="Google Shape;1935;p26"/>
            <p:cNvSpPr/>
            <p:nvPr/>
          </p:nvSpPr>
          <p:spPr>
            <a:xfrm>
              <a:off x="4028939" y="4352294"/>
              <a:ext cx="17586" cy="17034"/>
            </a:xfrm>
            <a:custGeom>
              <a:avLst/>
              <a:gdLst/>
              <a:ahLst/>
              <a:cxnLst/>
              <a:rect l="l" t="t" r="r" b="b"/>
              <a:pathLst>
                <a:path w="191" h="185" extrusionOk="0">
                  <a:moveTo>
                    <a:pt x="0" y="0"/>
                  </a:moveTo>
                  <a:lnTo>
                    <a:pt x="0" y="0"/>
                  </a:lnTo>
                  <a:cubicBezTo>
                    <a:pt x="68" y="61"/>
                    <a:pt x="135" y="117"/>
                    <a:pt x="191" y="184"/>
                  </a:cubicBezTo>
                  <a:cubicBezTo>
                    <a:pt x="135" y="117"/>
                    <a:pt x="68" y="55"/>
                    <a:pt x="0" y="0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6" name="Google Shape;1936;p26"/>
            <p:cNvSpPr/>
            <p:nvPr/>
          </p:nvSpPr>
          <p:spPr>
            <a:xfrm>
              <a:off x="4006841" y="4337562"/>
              <a:ext cx="78724" cy="146583"/>
            </a:xfrm>
            <a:custGeom>
              <a:avLst/>
              <a:gdLst/>
              <a:ahLst/>
              <a:cxnLst/>
              <a:rect l="l" t="t" r="r" b="b"/>
              <a:pathLst>
                <a:path w="855" h="1592" extrusionOk="0">
                  <a:moveTo>
                    <a:pt x="1" y="0"/>
                  </a:moveTo>
                  <a:lnTo>
                    <a:pt x="1" y="0"/>
                  </a:lnTo>
                  <a:cubicBezTo>
                    <a:pt x="412" y="400"/>
                    <a:pt x="590" y="934"/>
                    <a:pt x="418" y="1346"/>
                  </a:cubicBezTo>
                  <a:cubicBezTo>
                    <a:pt x="382" y="1432"/>
                    <a:pt x="326" y="1512"/>
                    <a:pt x="259" y="1585"/>
                  </a:cubicBezTo>
                  <a:lnTo>
                    <a:pt x="799" y="1591"/>
                  </a:lnTo>
                  <a:cubicBezTo>
                    <a:pt x="805" y="1573"/>
                    <a:pt x="812" y="1555"/>
                    <a:pt x="818" y="1536"/>
                  </a:cubicBezTo>
                  <a:cubicBezTo>
                    <a:pt x="818" y="1530"/>
                    <a:pt x="824" y="1524"/>
                    <a:pt x="824" y="1518"/>
                  </a:cubicBezTo>
                  <a:cubicBezTo>
                    <a:pt x="830" y="1487"/>
                    <a:pt x="836" y="1456"/>
                    <a:pt x="842" y="1426"/>
                  </a:cubicBezTo>
                  <a:cubicBezTo>
                    <a:pt x="842" y="1419"/>
                    <a:pt x="842" y="1413"/>
                    <a:pt x="842" y="1413"/>
                  </a:cubicBezTo>
                  <a:cubicBezTo>
                    <a:pt x="848" y="1383"/>
                    <a:pt x="855" y="1352"/>
                    <a:pt x="855" y="1321"/>
                  </a:cubicBezTo>
                  <a:cubicBezTo>
                    <a:pt x="855" y="1321"/>
                    <a:pt x="855" y="1315"/>
                    <a:pt x="855" y="1309"/>
                  </a:cubicBezTo>
                  <a:cubicBezTo>
                    <a:pt x="855" y="1278"/>
                    <a:pt x="855" y="1247"/>
                    <a:pt x="848" y="1217"/>
                  </a:cubicBezTo>
                  <a:cubicBezTo>
                    <a:pt x="848" y="1211"/>
                    <a:pt x="848" y="1204"/>
                    <a:pt x="848" y="1198"/>
                  </a:cubicBezTo>
                  <a:cubicBezTo>
                    <a:pt x="848" y="1161"/>
                    <a:pt x="842" y="1131"/>
                    <a:pt x="836" y="1094"/>
                  </a:cubicBezTo>
                  <a:cubicBezTo>
                    <a:pt x="830" y="1063"/>
                    <a:pt x="824" y="1026"/>
                    <a:pt x="812" y="996"/>
                  </a:cubicBezTo>
                  <a:cubicBezTo>
                    <a:pt x="812" y="989"/>
                    <a:pt x="812" y="983"/>
                    <a:pt x="805" y="977"/>
                  </a:cubicBezTo>
                  <a:cubicBezTo>
                    <a:pt x="799" y="946"/>
                    <a:pt x="787" y="910"/>
                    <a:pt x="775" y="879"/>
                  </a:cubicBezTo>
                  <a:cubicBezTo>
                    <a:pt x="775" y="873"/>
                    <a:pt x="775" y="867"/>
                    <a:pt x="769" y="867"/>
                  </a:cubicBezTo>
                  <a:cubicBezTo>
                    <a:pt x="756" y="830"/>
                    <a:pt x="744" y="799"/>
                    <a:pt x="726" y="762"/>
                  </a:cubicBezTo>
                  <a:cubicBezTo>
                    <a:pt x="707" y="725"/>
                    <a:pt x="689" y="694"/>
                    <a:pt x="670" y="658"/>
                  </a:cubicBezTo>
                  <a:lnTo>
                    <a:pt x="664" y="651"/>
                  </a:lnTo>
                  <a:cubicBezTo>
                    <a:pt x="621" y="578"/>
                    <a:pt x="578" y="510"/>
                    <a:pt x="523" y="449"/>
                  </a:cubicBezTo>
                  <a:cubicBezTo>
                    <a:pt x="523" y="449"/>
                    <a:pt x="523" y="443"/>
                    <a:pt x="523" y="443"/>
                  </a:cubicBezTo>
                  <a:cubicBezTo>
                    <a:pt x="492" y="412"/>
                    <a:pt x="468" y="381"/>
                    <a:pt x="437" y="344"/>
                  </a:cubicBezTo>
                  <a:lnTo>
                    <a:pt x="431" y="344"/>
                  </a:lnTo>
                  <a:cubicBezTo>
                    <a:pt x="375" y="277"/>
                    <a:pt x="308" y="221"/>
                    <a:pt x="240" y="166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160" y="99"/>
                    <a:pt x="87" y="4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7" name="Google Shape;1937;p26"/>
            <p:cNvSpPr/>
            <p:nvPr/>
          </p:nvSpPr>
          <p:spPr>
            <a:xfrm>
              <a:off x="3792489" y="4339127"/>
              <a:ext cx="77527" cy="99073"/>
            </a:xfrm>
            <a:custGeom>
              <a:avLst/>
              <a:gdLst/>
              <a:ahLst/>
              <a:cxnLst/>
              <a:rect l="l" t="t" r="r" b="b"/>
              <a:pathLst>
                <a:path w="842" h="1076" extrusionOk="0">
                  <a:moveTo>
                    <a:pt x="633" y="0"/>
                  </a:moveTo>
                  <a:cubicBezTo>
                    <a:pt x="479" y="0"/>
                    <a:pt x="252" y="176"/>
                    <a:pt x="135" y="426"/>
                  </a:cubicBezTo>
                  <a:cubicBezTo>
                    <a:pt x="0" y="714"/>
                    <a:pt x="74" y="997"/>
                    <a:pt x="215" y="1065"/>
                  </a:cubicBezTo>
                  <a:cubicBezTo>
                    <a:pt x="231" y="1072"/>
                    <a:pt x="246" y="1075"/>
                    <a:pt x="261" y="1075"/>
                  </a:cubicBezTo>
                  <a:cubicBezTo>
                    <a:pt x="386" y="1075"/>
                    <a:pt x="487" y="831"/>
                    <a:pt x="602" y="573"/>
                  </a:cubicBezTo>
                  <a:cubicBezTo>
                    <a:pt x="738" y="284"/>
                    <a:pt x="842" y="82"/>
                    <a:pt x="701" y="14"/>
                  </a:cubicBezTo>
                  <a:cubicBezTo>
                    <a:pt x="680" y="5"/>
                    <a:pt x="658" y="0"/>
                    <a:pt x="633" y="0"/>
                  </a:cubicBez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8" name="Google Shape;1938;p26"/>
            <p:cNvSpPr/>
            <p:nvPr/>
          </p:nvSpPr>
          <p:spPr>
            <a:xfrm>
              <a:off x="3951411" y="4148071"/>
              <a:ext cx="166380" cy="170891"/>
            </a:xfrm>
            <a:custGeom>
              <a:avLst/>
              <a:gdLst/>
              <a:ahLst/>
              <a:cxnLst/>
              <a:rect l="l" t="t" r="r" b="b"/>
              <a:pathLst>
                <a:path w="1807" h="1856" extrusionOk="0">
                  <a:moveTo>
                    <a:pt x="1721" y="0"/>
                  </a:moveTo>
                  <a:cubicBezTo>
                    <a:pt x="848" y="117"/>
                    <a:pt x="253" y="1038"/>
                    <a:pt x="31" y="1720"/>
                  </a:cubicBezTo>
                  <a:cubicBezTo>
                    <a:pt x="19" y="1745"/>
                    <a:pt x="13" y="1776"/>
                    <a:pt x="7" y="1800"/>
                  </a:cubicBezTo>
                  <a:cubicBezTo>
                    <a:pt x="1" y="1806"/>
                    <a:pt x="1" y="1806"/>
                    <a:pt x="1" y="1813"/>
                  </a:cubicBezTo>
                  <a:cubicBezTo>
                    <a:pt x="1" y="1813"/>
                    <a:pt x="1" y="1819"/>
                    <a:pt x="1" y="1825"/>
                  </a:cubicBezTo>
                  <a:cubicBezTo>
                    <a:pt x="1" y="1837"/>
                    <a:pt x="13" y="1856"/>
                    <a:pt x="25" y="1856"/>
                  </a:cubicBezTo>
                  <a:lnTo>
                    <a:pt x="37" y="1856"/>
                  </a:lnTo>
                  <a:cubicBezTo>
                    <a:pt x="50" y="1856"/>
                    <a:pt x="62" y="1849"/>
                    <a:pt x="68" y="1837"/>
                  </a:cubicBezTo>
                  <a:cubicBezTo>
                    <a:pt x="68" y="1837"/>
                    <a:pt x="68" y="1837"/>
                    <a:pt x="74" y="1831"/>
                  </a:cubicBezTo>
                  <a:cubicBezTo>
                    <a:pt x="74" y="1825"/>
                    <a:pt x="74" y="1813"/>
                    <a:pt x="80" y="1806"/>
                  </a:cubicBezTo>
                  <a:cubicBezTo>
                    <a:pt x="283" y="1118"/>
                    <a:pt x="898" y="129"/>
                    <a:pt x="1807" y="62"/>
                  </a:cubicBezTo>
                  <a:lnTo>
                    <a:pt x="1721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39" name="Google Shape;1939;p26"/>
            <p:cNvSpPr/>
            <p:nvPr/>
          </p:nvSpPr>
          <p:spPr>
            <a:xfrm>
              <a:off x="3246022" y="3980586"/>
              <a:ext cx="98520" cy="83236"/>
            </a:xfrm>
            <a:custGeom>
              <a:avLst/>
              <a:gdLst/>
              <a:ahLst/>
              <a:cxnLst/>
              <a:rect l="l" t="t" r="r" b="b"/>
              <a:pathLst>
                <a:path w="1070" h="904" extrusionOk="0">
                  <a:moveTo>
                    <a:pt x="676" y="1"/>
                  </a:moveTo>
                  <a:lnTo>
                    <a:pt x="676" y="1"/>
                  </a:lnTo>
                  <a:cubicBezTo>
                    <a:pt x="684" y="3"/>
                    <a:pt x="692" y="6"/>
                    <a:pt x="700" y="8"/>
                  </a:cubicBezTo>
                  <a:lnTo>
                    <a:pt x="700" y="8"/>
                  </a:lnTo>
                  <a:cubicBezTo>
                    <a:pt x="700" y="8"/>
                    <a:pt x="701" y="7"/>
                    <a:pt x="701" y="7"/>
                  </a:cubicBezTo>
                  <a:cubicBezTo>
                    <a:pt x="689" y="7"/>
                    <a:pt x="683" y="1"/>
                    <a:pt x="676" y="1"/>
                  </a:cubicBezTo>
                  <a:close/>
                  <a:moveTo>
                    <a:pt x="700" y="8"/>
                  </a:moveTo>
                  <a:cubicBezTo>
                    <a:pt x="546" y="241"/>
                    <a:pt x="289" y="455"/>
                    <a:pt x="7" y="455"/>
                  </a:cubicBezTo>
                  <a:cubicBezTo>
                    <a:pt x="7" y="455"/>
                    <a:pt x="7" y="449"/>
                    <a:pt x="1" y="449"/>
                  </a:cubicBezTo>
                  <a:lnTo>
                    <a:pt x="1" y="449"/>
                  </a:lnTo>
                  <a:cubicBezTo>
                    <a:pt x="87" y="590"/>
                    <a:pt x="148" y="744"/>
                    <a:pt x="173" y="904"/>
                  </a:cubicBezTo>
                  <a:cubicBezTo>
                    <a:pt x="185" y="793"/>
                    <a:pt x="216" y="695"/>
                    <a:pt x="228" y="584"/>
                  </a:cubicBezTo>
                  <a:cubicBezTo>
                    <a:pt x="308" y="633"/>
                    <a:pt x="418" y="689"/>
                    <a:pt x="498" y="738"/>
                  </a:cubicBezTo>
                  <a:cubicBezTo>
                    <a:pt x="486" y="646"/>
                    <a:pt x="486" y="504"/>
                    <a:pt x="468" y="406"/>
                  </a:cubicBezTo>
                  <a:lnTo>
                    <a:pt x="468" y="406"/>
                  </a:lnTo>
                  <a:cubicBezTo>
                    <a:pt x="566" y="425"/>
                    <a:pt x="658" y="431"/>
                    <a:pt x="750" y="449"/>
                  </a:cubicBezTo>
                  <a:cubicBezTo>
                    <a:pt x="719" y="375"/>
                    <a:pt x="646" y="271"/>
                    <a:pt x="615" y="197"/>
                  </a:cubicBezTo>
                  <a:lnTo>
                    <a:pt x="615" y="197"/>
                  </a:lnTo>
                  <a:cubicBezTo>
                    <a:pt x="624" y="198"/>
                    <a:pt x="634" y="198"/>
                    <a:pt x="643" y="198"/>
                  </a:cubicBezTo>
                  <a:cubicBezTo>
                    <a:pt x="784" y="198"/>
                    <a:pt x="943" y="156"/>
                    <a:pt x="1070" y="93"/>
                  </a:cubicBezTo>
                  <a:cubicBezTo>
                    <a:pt x="948" y="81"/>
                    <a:pt x="822" y="48"/>
                    <a:pt x="700" y="8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0" name="Google Shape;1940;p26"/>
            <p:cNvSpPr/>
            <p:nvPr/>
          </p:nvSpPr>
          <p:spPr>
            <a:xfrm>
              <a:off x="3090507" y="3827833"/>
              <a:ext cx="248971" cy="124577"/>
            </a:xfrm>
            <a:custGeom>
              <a:avLst/>
              <a:gdLst/>
              <a:ahLst/>
              <a:cxnLst/>
              <a:rect l="l" t="t" r="r" b="b"/>
              <a:pathLst>
                <a:path w="2704" h="1353" extrusionOk="0">
                  <a:moveTo>
                    <a:pt x="0" y="1"/>
                  </a:moveTo>
                  <a:cubicBezTo>
                    <a:pt x="928" y="400"/>
                    <a:pt x="1505" y="222"/>
                    <a:pt x="1966" y="523"/>
                  </a:cubicBezTo>
                  <a:cubicBezTo>
                    <a:pt x="2236" y="701"/>
                    <a:pt x="2427" y="1021"/>
                    <a:pt x="2384" y="1340"/>
                  </a:cubicBezTo>
                  <a:cubicBezTo>
                    <a:pt x="2378" y="1346"/>
                    <a:pt x="2378" y="1346"/>
                    <a:pt x="2378" y="1353"/>
                  </a:cubicBezTo>
                  <a:cubicBezTo>
                    <a:pt x="2494" y="1267"/>
                    <a:pt x="2587" y="1119"/>
                    <a:pt x="2636" y="892"/>
                  </a:cubicBezTo>
                  <a:cubicBezTo>
                    <a:pt x="2703" y="585"/>
                    <a:pt x="2415" y="191"/>
                    <a:pt x="2034" y="69"/>
                  </a:cubicBezTo>
                  <a:cubicBezTo>
                    <a:pt x="1931" y="34"/>
                    <a:pt x="1824" y="22"/>
                    <a:pt x="1709" y="22"/>
                  </a:cubicBezTo>
                  <a:cubicBezTo>
                    <a:pt x="1440" y="22"/>
                    <a:pt x="1129" y="88"/>
                    <a:pt x="741" y="88"/>
                  </a:cubicBezTo>
                  <a:cubicBezTo>
                    <a:pt x="521" y="88"/>
                    <a:pt x="276" y="6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1" name="Google Shape;1941;p26"/>
            <p:cNvSpPr/>
            <p:nvPr/>
          </p:nvSpPr>
          <p:spPr>
            <a:xfrm>
              <a:off x="3085995" y="3853338"/>
              <a:ext cx="143177" cy="198514"/>
            </a:xfrm>
            <a:custGeom>
              <a:avLst/>
              <a:gdLst/>
              <a:ahLst/>
              <a:cxnLst/>
              <a:rect l="l" t="t" r="r" b="b"/>
              <a:pathLst>
                <a:path w="1555" h="2156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29"/>
                    <a:pt x="92" y="271"/>
                    <a:pt x="104" y="412"/>
                  </a:cubicBezTo>
                  <a:cubicBezTo>
                    <a:pt x="141" y="682"/>
                    <a:pt x="117" y="965"/>
                    <a:pt x="147" y="1241"/>
                  </a:cubicBezTo>
                  <a:cubicBezTo>
                    <a:pt x="172" y="1512"/>
                    <a:pt x="264" y="1800"/>
                    <a:pt x="473" y="1979"/>
                  </a:cubicBezTo>
                  <a:cubicBezTo>
                    <a:pt x="608" y="2096"/>
                    <a:pt x="785" y="2155"/>
                    <a:pt x="961" y="2155"/>
                  </a:cubicBezTo>
                  <a:cubicBezTo>
                    <a:pt x="1099" y="2155"/>
                    <a:pt x="1236" y="2119"/>
                    <a:pt x="1352" y="2046"/>
                  </a:cubicBezTo>
                  <a:cubicBezTo>
                    <a:pt x="1431" y="1991"/>
                    <a:pt x="1499" y="1917"/>
                    <a:pt x="1554" y="1837"/>
                  </a:cubicBezTo>
                  <a:cubicBezTo>
                    <a:pt x="1339" y="1819"/>
                    <a:pt x="1118" y="1678"/>
                    <a:pt x="928" y="1309"/>
                  </a:cubicBezTo>
                  <a:cubicBezTo>
                    <a:pt x="737" y="953"/>
                    <a:pt x="326" y="40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2" name="Google Shape;1942;p26"/>
            <p:cNvSpPr/>
            <p:nvPr/>
          </p:nvSpPr>
          <p:spPr>
            <a:xfrm>
              <a:off x="3053677" y="3812272"/>
              <a:ext cx="260296" cy="210483"/>
            </a:xfrm>
            <a:custGeom>
              <a:avLst/>
              <a:gdLst/>
              <a:ahLst/>
              <a:cxnLst/>
              <a:rect l="l" t="t" r="r" b="b"/>
              <a:pathLst>
                <a:path w="2827" h="2286" extrusionOk="0">
                  <a:moveTo>
                    <a:pt x="1836" y="654"/>
                  </a:moveTo>
                  <a:cubicBezTo>
                    <a:pt x="1841" y="654"/>
                    <a:pt x="1845" y="654"/>
                    <a:pt x="1850" y="655"/>
                  </a:cubicBezTo>
                  <a:cubicBezTo>
                    <a:pt x="2053" y="692"/>
                    <a:pt x="2237" y="797"/>
                    <a:pt x="2372" y="950"/>
                  </a:cubicBezTo>
                  <a:cubicBezTo>
                    <a:pt x="2526" y="1116"/>
                    <a:pt x="2612" y="1343"/>
                    <a:pt x="2612" y="1565"/>
                  </a:cubicBezTo>
                  <a:cubicBezTo>
                    <a:pt x="2618" y="1651"/>
                    <a:pt x="2606" y="1737"/>
                    <a:pt x="2544" y="1792"/>
                  </a:cubicBezTo>
                  <a:cubicBezTo>
                    <a:pt x="2526" y="1816"/>
                    <a:pt x="2495" y="1829"/>
                    <a:pt x="2471" y="1835"/>
                  </a:cubicBezTo>
                  <a:cubicBezTo>
                    <a:pt x="2460" y="1837"/>
                    <a:pt x="2450" y="1838"/>
                    <a:pt x="2441" y="1838"/>
                  </a:cubicBezTo>
                  <a:cubicBezTo>
                    <a:pt x="2366" y="1838"/>
                    <a:pt x="2321" y="1777"/>
                    <a:pt x="2305" y="1712"/>
                  </a:cubicBezTo>
                  <a:cubicBezTo>
                    <a:pt x="2292" y="1663"/>
                    <a:pt x="2292" y="1614"/>
                    <a:pt x="2292" y="1558"/>
                  </a:cubicBezTo>
                  <a:cubicBezTo>
                    <a:pt x="2280" y="1245"/>
                    <a:pt x="2084" y="950"/>
                    <a:pt x="1801" y="815"/>
                  </a:cubicBezTo>
                  <a:cubicBezTo>
                    <a:pt x="1758" y="790"/>
                    <a:pt x="1739" y="741"/>
                    <a:pt x="1764" y="698"/>
                  </a:cubicBezTo>
                  <a:cubicBezTo>
                    <a:pt x="1775" y="672"/>
                    <a:pt x="1804" y="654"/>
                    <a:pt x="1836" y="654"/>
                  </a:cubicBezTo>
                  <a:close/>
                  <a:moveTo>
                    <a:pt x="33" y="0"/>
                  </a:moveTo>
                  <a:cubicBezTo>
                    <a:pt x="25" y="0"/>
                    <a:pt x="17" y="3"/>
                    <a:pt x="13" y="10"/>
                  </a:cubicBezTo>
                  <a:cubicBezTo>
                    <a:pt x="1" y="22"/>
                    <a:pt x="1" y="41"/>
                    <a:pt x="13" y="47"/>
                  </a:cubicBezTo>
                  <a:cubicBezTo>
                    <a:pt x="93" y="139"/>
                    <a:pt x="216" y="281"/>
                    <a:pt x="351" y="453"/>
                  </a:cubicBezTo>
                  <a:cubicBezTo>
                    <a:pt x="677" y="852"/>
                    <a:pt x="1088" y="1399"/>
                    <a:pt x="1279" y="1755"/>
                  </a:cubicBezTo>
                  <a:cubicBezTo>
                    <a:pt x="1469" y="2124"/>
                    <a:pt x="1690" y="2265"/>
                    <a:pt x="1905" y="2283"/>
                  </a:cubicBezTo>
                  <a:cubicBezTo>
                    <a:pt x="1921" y="2285"/>
                    <a:pt x="1936" y="2286"/>
                    <a:pt x="1951" y="2286"/>
                  </a:cubicBezTo>
                  <a:cubicBezTo>
                    <a:pt x="1997" y="2286"/>
                    <a:pt x="2042" y="2279"/>
                    <a:pt x="2084" y="2265"/>
                  </a:cubicBezTo>
                  <a:cubicBezTo>
                    <a:pt x="2329" y="2210"/>
                    <a:pt x="2544" y="2001"/>
                    <a:pt x="2667" y="1792"/>
                  </a:cubicBezTo>
                  <a:lnTo>
                    <a:pt x="2673" y="1792"/>
                  </a:lnTo>
                  <a:cubicBezTo>
                    <a:pt x="2729" y="1700"/>
                    <a:pt x="2765" y="1608"/>
                    <a:pt x="2778" y="1522"/>
                  </a:cubicBezTo>
                  <a:cubicBezTo>
                    <a:pt x="2778" y="1515"/>
                    <a:pt x="2784" y="1515"/>
                    <a:pt x="2784" y="1509"/>
                  </a:cubicBezTo>
                  <a:cubicBezTo>
                    <a:pt x="2827" y="1190"/>
                    <a:pt x="2636" y="870"/>
                    <a:pt x="2366" y="692"/>
                  </a:cubicBezTo>
                  <a:cubicBezTo>
                    <a:pt x="1905" y="391"/>
                    <a:pt x="1328" y="569"/>
                    <a:pt x="400" y="170"/>
                  </a:cubicBezTo>
                  <a:cubicBezTo>
                    <a:pt x="290" y="127"/>
                    <a:pt x="173" y="65"/>
                    <a:pt x="50" y="4"/>
                  </a:cubicBezTo>
                  <a:cubicBezTo>
                    <a:pt x="45" y="2"/>
                    <a:pt x="39" y="0"/>
                    <a:pt x="3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3" name="Google Shape;1943;p26"/>
            <p:cNvSpPr/>
            <p:nvPr/>
          </p:nvSpPr>
          <p:spPr>
            <a:xfrm>
              <a:off x="3213796" y="3872489"/>
              <a:ext cx="80381" cy="109017"/>
            </a:xfrm>
            <a:custGeom>
              <a:avLst/>
              <a:gdLst/>
              <a:ahLst/>
              <a:cxnLst/>
              <a:rect l="l" t="t" r="r" b="b"/>
              <a:pathLst>
                <a:path w="873" h="1184" extrusionOk="0">
                  <a:moveTo>
                    <a:pt x="97" y="0"/>
                  </a:moveTo>
                  <a:cubicBezTo>
                    <a:pt x="65" y="0"/>
                    <a:pt x="36" y="18"/>
                    <a:pt x="25" y="44"/>
                  </a:cubicBezTo>
                  <a:cubicBezTo>
                    <a:pt x="0" y="87"/>
                    <a:pt x="19" y="136"/>
                    <a:pt x="62" y="161"/>
                  </a:cubicBezTo>
                  <a:cubicBezTo>
                    <a:pt x="345" y="296"/>
                    <a:pt x="541" y="591"/>
                    <a:pt x="553" y="904"/>
                  </a:cubicBezTo>
                  <a:cubicBezTo>
                    <a:pt x="553" y="960"/>
                    <a:pt x="553" y="1009"/>
                    <a:pt x="566" y="1058"/>
                  </a:cubicBezTo>
                  <a:cubicBezTo>
                    <a:pt x="582" y="1123"/>
                    <a:pt x="627" y="1184"/>
                    <a:pt x="702" y="1184"/>
                  </a:cubicBezTo>
                  <a:cubicBezTo>
                    <a:pt x="711" y="1184"/>
                    <a:pt x="721" y="1183"/>
                    <a:pt x="732" y="1181"/>
                  </a:cubicBezTo>
                  <a:cubicBezTo>
                    <a:pt x="756" y="1175"/>
                    <a:pt x="787" y="1162"/>
                    <a:pt x="805" y="1144"/>
                  </a:cubicBezTo>
                  <a:cubicBezTo>
                    <a:pt x="867" y="1083"/>
                    <a:pt x="873" y="997"/>
                    <a:pt x="873" y="911"/>
                  </a:cubicBezTo>
                  <a:cubicBezTo>
                    <a:pt x="873" y="689"/>
                    <a:pt x="787" y="468"/>
                    <a:pt x="633" y="296"/>
                  </a:cubicBezTo>
                  <a:cubicBezTo>
                    <a:pt x="498" y="149"/>
                    <a:pt x="314" y="38"/>
                    <a:pt x="111" y="1"/>
                  </a:cubicBezTo>
                  <a:cubicBezTo>
                    <a:pt x="106" y="0"/>
                    <a:pt x="102" y="0"/>
                    <a:pt x="97" y="0"/>
                  </a:cubicBez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4" name="Google Shape;1944;p26"/>
            <p:cNvSpPr/>
            <p:nvPr/>
          </p:nvSpPr>
          <p:spPr>
            <a:xfrm>
              <a:off x="4316306" y="4339127"/>
              <a:ext cx="68504" cy="68412"/>
            </a:xfrm>
            <a:custGeom>
              <a:avLst/>
              <a:gdLst/>
              <a:ahLst/>
              <a:cxnLst/>
              <a:rect l="l" t="t" r="r" b="b"/>
              <a:pathLst>
                <a:path w="744" h="743" extrusionOk="0">
                  <a:moveTo>
                    <a:pt x="408" y="0"/>
                  </a:moveTo>
                  <a:cubicBezTo>
                    <a:pt x="297" y="0"/>
                    <a:pt x="187" y="25"/>
                    <a:pt x="86" y="75"/>
                  </a:cubicBezTo>
                  <a:cubicBezTo>
                    <a:pt x="80" y="75"/>
                    <a:pt x="74" y="82"/>
                    <a:pt x="68" y="88"/>
                  </a:cubicBezTo>
                  <a:cubicBezTo>
                    <a:pt x="43" y="94"/>
                    <a:pt x="25" y="106"/>
                    <a:pt x="6" y="125"/>
                  </a:cubicBezTo>
                  <a:lnTo>
                    <a:pt x="0" y="125"/>
                  </a:lnTo>
                  <a:cubicBezTo>
                    <a:pt x="12" y="346"/>
                    <a:pt x="43" y="585"/>
                    <a:pt x="49" y="653"/>
                  </a:cubicBezTo>
                  <a:cubicBezTo>
                    <a:pt x="49" y="715"/>
                    <a:pt x="212" y="742"/>
                    <a:pt x="374" y="742"/>
                  </a:cubicBezTo>
                  <a:cubicBezTo>
                    <a:pt x="516" y="742"/>
                    <a:pt x="656" y="721"/>
                    <a:pt x="682" y="684"/>
                  </a:cubicBezTo>
                  <a:cubicBezTo>
                    <a:pt x="719" y="634"/>
                    <a:pt x="744" y="340"/>
                    <a:pt x="719" y="82"/>
                  </a:cubicBezTo>
                  <a:lnTo>
                    <a:pt x="676" y="51"/>
                  </a:lnTo>
                  <a:cubicBezTo>
                    <a:pt x="664" y="45"/>
                    <a:pt x="651" y="39"/>
                    <a:pt x="639" y="39"/>
                  </a:cubicBezTo>
                  <a:cubicBezTo>
                    <a:pt x="565" y="13"/>
                    <a:pt x="486" y="0"/>
                    <a:pt x="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5" name="Google Shape;1945;p26"/>
            <p:cNvSpPr/>
            <p:nvPr/>
          </p:nvSpPr>
          <p:spPr>
            <a:xfrm>
              <a:off x="4306085" y="4293458"/>
              <a:ext cx="72463" cy="52667"/>
            </a:xfrm>
            <a:custGeom>
              <a:avLst/>
              <a:gdLst/>
              <a:ahLst/>
              <a:cxnLst/>
              <a:rect l="l" t="t" r="r" b="b"/>
              <a:pathLst>
                <a:path w="787" h="572" extrusionOk="0">
                  <a:moveTo>
                    <a:pt x="37" y="0"/>
                  </a:moveTo>
                  <a:cubicBezTo>
                    <a:pt x="1" y="111"/>
                    <a:pt x="1" y="227"/>
                    <a:pt x="31" y="338"/>
                  </a:cubicBezTo>
                  <a:cubicBezTo>
                    <a:pt x="50" y="399"/>
                    <a:pt x="87" y="461"/>
                    <a:pt x="136" y="510"/>
                  </a:cubicBezTo>
                  <a:cubicBezTo>
                    <a:pt x="160" y="528"/>
                    <a:pt x="185" y="547"/>
                    <a:pt x="216" y="559"/>
                  </a:cubicBezTo>
                  <a:lnTo>
                    <a:pt x="197" y="571"/>
                  </a:lnTo>
                  <a:cubicBezTo>
                    <a:pt x="298" y="521"/>
                    <a:pt x="408" y="496"/>
                    <a:pt x="519" y="496"/>
                  </a:cubicBezTo>
                  <a:cubicBezTo>
                    <a:pt x="597" y="496"/>
                    <a:pt x="676" y="509"/>
                    <a:pt x="750" y="535"/>
                  </a:cubicBezTo>
                  <a:cubicBezTo>
                    <a:pt x="762" y="535"/>
                    <a:pt x="775" y="541"/>
                    <a:pt x="787" y="547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6" name="Google Shape;1946;p26"/>
            <p:cNvSpPr/>
            <p:nvPr/>
          </p:nvSpPr>
          <p:spPr>
            <a:xfrm>
              <a:off x="4316858" y="4347138"/>
              <a:ext cx="5709" cy="3499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0" y="38"/>
                  </a:moveTo>
                  <a:cubicBezTo>
                    <a:pt x="19" y="19"/>
                    <a:pt x="37" y="7"/>
                    <a:pt x="62" y="1"/>
                  </a:cubicBezTo>
                  <a:cubicBezTo>
                    <a:pt x="37" y="7"/>
                    <a:pt x="19" y="19"/>
                    <a:pt x="0" y="38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7" name="Google Shape;1947;p26"/>
            <p:cNvSpPr/>
            <p:nvPr/>
          </p:nvSpPr>
          <p:spPr>
            <a:xfrm>
              <a:off x="4269347" y="4279831"/>
              <a:ext cx="56626" cy="77619"/>
            </a:xfrm>
            <a:custGeom>
              <a:avLst/>
              <a:gdLst/>
              <a:ahLst/>
              <a:cxnLst/>
              <a:rect l="l" t="t" r="r" b="b"/>
              <a:pathLst>
                <a:path w="615" h="843" extrusionOk="0">
                  <a:moveTo>
                    <a:pt x="234" y="1"/>
                  </a:moveTo>
                  <a:cubicBezTo>
                    <a:pt x="191" y="44"/>
                    <a:pt x="129" y="93"/>
                    <a:pt x="80" y="154"/>
                  </a:cubicBezTo>
                  <a:cubicBezTo>
                    <a:pt x="43" y="210"/>
                    <a:pt x="13" y="265"/>
                    <a:pt x="0" y="326"/>
                  </a:cubicBezTo>
                  <a:cubicBezTo>
                    <a:pt x="37" y="351"/>
                    <a:pt x="74" y="375"/>
                    <a:pt x="111" y="400"/>
                  </a:cubicBezTo>
                  <a:cubicBezTo>
                    <a:pt x="246" y="492"/>
                    <a:pt x="363" y="627"/>
                    <a:pt x="400" y="787"/>
                  </a:cubicBezTo>
                  <a:cubicBezTo>
                    <a:pt x="400" y="799"/>
                    <a:pt x="400" y="818"/>
                    <a:pt x="406" y="830"/>
                  </a:cubicBezTo>
                  <a:lnTo>
                    <a:pt x="400" y="830"/>
                  </a:lnTo>
                  <a:cubicBezTo>
                    <a:pt x="406" y="836"/>
                    <a:pt x="406" y="836"/>
                    <a:pt x="406" y="842"/>
                  </a:cubicBezTo>
                  <a:cubicBezTo>
                    <a:pt x="443" y="824"/>
                    <a:pt x="473" y="793"/>
                    <a:pt x="510" y="769"/>
                  </a:cubicBezTo>
                  <a:cubicBezTo>
                    <a:pt x="535" y="750"/>
                    <a:pt x="553" y="738"/>
                    <a:pt x="578" y="732"/>
                  </a:cubicBezTo>
                  <a:cubicBezTo>
                    <a:pt x="584" y="726"/>
                    <a:pt x="590" y="719"/>
                    <a:pt x="596" y="719"/>
                  </a:cubicBezTo>
                  <a:cubicBezTo>
                    <a:pt x="602" y="713"/>
                    <a:pt x="608" y="713"/>
                    <a:pt x="615" y="707"/>
                  </a:cubicBezTo>
                  <a:cubicBezTo>
                    <a:pt x="584" y="695"/>
                    <a:pt x="553" y="676"/>
                    <a:pt x="529" y="658"/>
                  </a:cubicBezTo>
                  <a:cubicBezTo>
                    <a:pt x="479" y="609"/>
                    <a:pt x="449" y="547"/>
                    <a:pt x="430" y="486"/>
                  </a:cubicBezTo>
                  <a:cubicBezTo>
                    <a:pt x="393" y="375"/>
                    <a:pt x="400" y="259"/>
                    <a:pt x="436" y="148"/>
                  </a:cubicBezTo>
                  <a:lnTo>
                    <a:pt x="2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8" name="Google Shape;1948;p26"/>
            <p:cNvSpPr/>
            <p:nvPr/>
          </p:nvSpPr>
          <p:spPr>
            <a:xfrm>
              <a:off x="4181692" y="4387743"/>
              <a:ext cx="92812" cy="88760"/>
            </a:xfrm>
            <a:custGeom>
              <a:avLst/>
              <a:gdLst/>
              <a:ahLst/>
              <a:cxnLst/>
              <a:rect l="l" t="t" r="r" b="b"/>
              <a:pathLst>
                <a:path w="1008" h="964" extrusionOk="0">
                  <a:moveTo>
                    <a:pt x="647" y="1"/>
                  </a:moveTo>
                  <a:cubicBezTo>
                    <a:pt x="407" y="1"/>
                    <a:pt x="170" y="98"/>
                    <a:pt x="6" y="272"/>
                  </a:cubicBezTo>
                  <a:cubicBezTo>
                    <a:pt x="0" y="272"/>
                    <a:pt x="0" y="279"/>
                    <a:pt x="0" y="279"/>
                  </a:cubicBezTo>
                  <a:cubicBezTo>
                    <a:pt x="68" y="543"/>
                    <a:pt x="172" y="825"/>
                    <a:pt x="190" y="905"/>
                  </a:cubicBezTo>
                  <a:cubicBezTo>
                    <a:pt x="201" y="946"/>
                    <a:pt x="269" y="963"/>
                    <a:pt x="361" y="963"/>
                  </a:cubicBezTo>
                  <a:cubicBezTo>
                    <a:pt x="583" y="963"/>
                    <a:pt x="946" y="865"/>
                    <a:pt x="977" y="782"/>
                  </a:cubicBezTo>
                  <a:cubicBezTo>
                    <a:pt x="1008" y="715"/>
                    <a:pt x="958" y="334"/>
                    <a:pt x="866" y="20"/>
                  </a:cubicBezTo>
                  <a:cubicBezTo>
                    <a:pt x="829" y="14"/>
                    <a:pt x="799" y="8"/>
                    <a:pt x="762" y="8"/>
                  </a:cubicBezTo>
                  <a:cubicBezTo>
                    <a:pt x="724" y="3"/>
                    <a:pt x="685" y="1"/>
                    <a:pt x="6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49" name="Google Shape;1949;p26"/>
            <p:cNvSpPr/>
            <p:nvPr/>
          </p:nvSpPr>
          <p:spPr>
            <a:xfrm>
              <a:off x="4115490" y="4396398"/>
              <a:ext cx="645" cy="3499"/>
            </a:xfrm>
            <a:custGeom>
              <a:avLst/>
              <a:gdLst/>
              <a:ahLst/>
              <a:cxnLst/>
              <a:rect l="l" t="t" r="r" b="b"/>
              <a:pathLst>
                <a:path w="7" h="38" extrusionOk="0">
                  <a:moveTo>
                    <a:pt x="6" y="37"/>
                  </a:moveTo>
                  <a:cubicBezTo>
                    <a:pt x="6" y="25"/>
                    <a:pt x="0" y="12"/>
                    <a:pt x="0" y="0"/>
                  </a:cubicBezTo>
                  <a:cubicBezTo>
                    <a:pt x="0" y="12"/>
                    <a:pt x="6" y="25"/>
                    <a:pt x="6" y="37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0" name="Google Shape;1950;p26"/>
            <p:cNvSpPr/>
            <p:nvPr/>
          </p:nvSpPr>
          <p:spPr>
            <a:xfrm>
              <a:off x="4113740" y="4390137"/>
              <a:ext cx="645" cy="2946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1" y="1"/>
                  </a:moveTo>
                  <a:cubicBezTo>
                    <a:pt x="1" y="7"/>
                    <a:pt x="7" y="19"/>
                    <a:pt x="7" y="31"/>
                  </a:cubicBezTo>
                  <a:cubicBezTo>
                    <a:pt x="7" y="19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1" name="Google Shape;1951;p26"/>
            <p:cNvSpPr/>
            <p:nvPr/>
          </p:nvSpPr>
          <p:spPr>
            <a:xfrm>
              <a:off x="4113740" y="4374300"/>
              <a:ext cx="92" cy="2394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9"/>
                    <a:pt x="1" y="7"/>
                    <a:pt x="1" y="1"/>
                  </a:cubicBezTo>
                  <a:cubicBezTo>
                    <a:pt x="1" y="7"/>
                    <a:pt x="1" y="19"/>
                    <a:pt x="1" y="25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2" name="Google Shape;1952;p26"/>
            <p:cNvSpPr/>
            <p:nvPr/>
          </p:nvSpPr>
          <p:spPr>
            <a:xfrm>
              <a:off x="4116042" y="4360765"/>
              <a:ext cx="645" cy="1749"/>
            </a:xfrm>
            <a:custGeom>
              <a:avLst/>
              <a:gdLst/>
              <a:ahLst/>
              <a:cxnLst/>
              <a:rect l="l" t="t" r="r" b="b"/>
              <a:pathLst>
                <a:path w="7" h="19" extrusionOk="0">
                  <a:moveTo>
                    <a:pt x="0" y="19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3" name="Google Shape;1953;p26"/>
            <p:cNvSpPr/>
            <p:nvPr/>
          </p:nvSpPr>
          <p:spPr>
            <a:xfrm>
              <a:off x="4113188" y="4383324"/>
              <a:ext cx="645" cy="2394"/>
            </a:xfrm>
            <a:custGeom>
              <a:avLst/>
              <a:gdLst/>
              <a:ahLst/>
              <a:cxnLst/>
              <a:rect l="l" t="t" r="r" b="b"/>
              <a:pathLst>
                <a:path w="7" h="26" extrusionOk="0">
                  <a:moveTo>
                    <a:pt x="1" y="1"/>
                  </a:moveTo>
                  <a:cubicBezTo>
                    <a:pt x="1" y="7"/>
                    <a:pt x="1" y="13"/>
                    <a:pt x="7" y="25"/>
                  </a:cubicBezTo>
                  <a:cubicBezTo>
                    <a:pt x="7" y="13"/>
                    <a:pt x="1" y="7"/>
                    <a:pt x="1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4" name="Google Shape;1954;p26"/>
            <p:cNvSpPr/>
            <p:nvPr/>
          </p:nvSpPr>
          <p:spPr>
            <a:xfrm>
              <a:off x="4114293" y="4366934"/>
              <a:ext cx="737" cy="2946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1"/>
                  </a:moveTo>
                  <a:cubicBezTo>
                    <a:pt x="1" y="13"/>
                    <a:pt x="1" y="19"/>
                    <a:pt x="1" y="31"/>
                  </a:cubicBezTo>
                  <a:cubicBezTo>
                    <a:pt x="1" y="19"/>
                    <a:pt x="7" y="13"/>
                    <a:pt x="7" y="1"/>
                  </a:cubicBez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5" name="Google Shape;1955;p26"/>
            <p:cNvSpPr/>
            <p:nvPr/>
          </p:nvSpPr>
          <p:spPr>
            <a:xfrm>
              <a:off x="4114293" y="4306349"/>
              <a:ext cx="192989" cy="127340"/>
            </a:xfrm>
            <a:custGeom>
              <a:avLst/>
              <a:gdLst/>
              <a:ahLst/>
              <a:cxnLst/>
              <a:rect l="l" t="t" r="r" b="b"/>
              <a:pathLst>
                <a:path w="2096" h="1383" extrusionOk="0">
                  <a:moveTo>
                    <a:pt x="1118" y="0"/>
                  </a:moveTo>
                  <a:cubicBezTo>
                    <a:pt x="1100" y="0"/>
                    <a:pt x="1082" y="1"/>
                    <a:pt x="1064" y="1"/>
                  </a:cubicBezTo>
                  <a:cubicBezTo>
                    <a:pt x="800" y="14"/>
                    <a:pt x="542" y="118"/>
                    <a:pt x="339" y="290"/>
                  </a:cubicBezTo>
                  <a:cubicBezTo>
                    <a:pt x="339" y="290"/>
                    <a:pt x="173" y="431"/>
                    <a:pt x="81" y="628"/>
                  </a:cubicBezTo>
                  <a:cubicBezTo>
                    <a:pt x="19" y="751"/>
                    <a:pt x="1" y="892"/>
                    <a:pt x="19" y="1021"/>
                  </a:cubicBezTo>
                  <a:cubicBezTo>
                    <a:pt x="38" y="1070"/>
                    <a:pt x="50" y="1113"/>
                    <a:pt x="75" y="1150"/>
                  </a:cubicBezTo>
                  <a:cubicBezTo>
                    <a:pt x="118" y="1224"/>
                    <a:pt x="173" y="1292"/>
                    <a:pt x="241" y="1335"/>
                  </a:cubicBezTo>
                  <a:cubicBezTo>
                    <a:pt x="292" y="1364"/>
                    <a:pt x="352" y="1382"/>
                    <a:pt x="410" y="1382"/>
                  </a:cubicBezTo>
                  <a:cubicBezTo>
                    <a:pt x="436" y="1382"/>
                    <a:pt x="462" y="1379"/>
                    <a:pt x="486" y="1371"/>
                  </a:cubicBezTo>
                  <a:cubicBezTo>
                    <a:pt x="591" y="1335"/>
                    <a:pt x="658" y="1236"/>
                    <a:pt x="732" y="1163"/>
                  </a:cubicBezTo>
                  <a:cubicBezTo>
                    <a:pt x="732" y="1156"/>
                    <a:pt x="732" y="1156"/>
                    <a:pt x="732" y="1156"/>
                  </a:cubicBezTo>
                  <a:cubicBezTo>
                    <a:pt x="901" y="982"/>
                    <a:pt x="1139" y="885"/>
                    <a:pt x="1379" y="885"/>
                  </a:cubicBezTo>
                  <a:cubicBezTo>
                    <a:pt x="1417" y="885"/>
                    <a:pt x="1456" y="887"/>
                    <a:pt x="1494" y="892"/>
                  </a:cubicBezTo>
                  <a:cubicBezTo>
                    <a:pt x="1525" y="892"/>
                    <a:pt x="1561" y="898"/>
                    <a:pt x="1592" y="904"/>
                  </a:cubicBezTo>
                  <a:cubicBezTo>
                    <a:pt x="1649" y="915"/>
                    <a:pt x="1708" y="926"/>
                    <a:pt x="1765" y="926"/>
                  </a:cubicBezTo>
                  <a:cubicBezTo>
                    <a:pt x="1807" y="926"/>
                    <a:pt x="1848" y="920"/>
                    <a:pt x="1887" y="904"/>
                  </a:cubicBezTo>
                  <a:cubicBezTo>
                    <a:pt x="2022" y="855"/>
                    <a:pt x="2096" y="702"/>
                    <a:pt x="2090" y="554"/>
                  </a:cubicBezTo>
                  <a:cubicBezTo>
                    <a:pt x="2090" y="554"/>
                    <a:pt x="2090" y="548"/>
                    <a:pt x="2090" y="542"/>
                  </a:cubicBezTo>
                  <a:cubicBezTo>
                    <a:pt x="2041" y="413"/>
                    <a:pt x="1936" y="302"/>
                    <a:pt x="1819" y="223"/>
                  </a:cubicBezTo>
                  <a:cubicBezTo>
                    <a:pt x="1619" y="79"/>
                    <a:pt x="1370" y="0"/>
                    <a:pt x="1118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6" name="Google Shape;1956;p26"/>
            <p:cNvSpPr/>
            <p:nvPr/>
          </p:nvSpPr>
          <p:spPr>
            <a:xfrm>
              <a:off x="4113188" y="4296128"/>
              <a:ext cx="193542" cy="104321"/>
            </a:xfrm>
            <a:custGeom>
              <a:avLst/>
              <a:gdLst/>
              <a:ahLst/>
              <a:cxnLst/>
              <a:rect l="l" t="t" r="r" b="b"/>
              <a:pathLst>
                <a:path w="2102" h="1133" extrusionOk="0">
                  <a:moveTo>
                    <a:pt x="2099" y="646"/>
                  </a:moveTo>
                  <a:cubicBezTo>
                    <a:pt x="2100" y="649"/>
                    <a:pt x="2101" y="651"/>
                    <a:pt x="2102" y="653"/>
                  </a:cubicBezTo>
                  <a:cubicBezTo>
                    <a:pt x="2101" y="651"/>
                    <a:pt x="2100" y="648"/>
                    <a:pt x="2099" y="646"/>
                  </a:cubicBezTo>
                  <a:close/>
                  <a:moveTo>
                    <a:pt x="1112" y="0"/>
                  </a:moveTo>
                  <a:cubicBezTo>
                    <a:pt x="1092" y="0"/>
                    <a:pt x="1071" y="1"/>
                    <a:pt x="1051" y="2"/>
                  </a:cubicBezTo>
                  <a:cubicBezTo>
                    <a:pt x="787" y="14"/>
                    <a:pt x="523" y="119"/>
                    <a:pt x="320" y="291"/>
                  </a:cubicBezTo>
                  <a:cubicBezTo>
                    <a:pt x="320" y="291"/>
                    <a:pt x="160" y="432"/>
                    <a:pt x="68" y="628"/>
                  </a:cubicBezTo>
                  <a:cubicBezTo>
                    <a:pt x="56" y="653"/>
                    <a:pt x="44" y="678"/>
                    <a:pt x="38" y="696"/>
                  </a:cubicBezTo>
                  <a:lnTo>
                    <a:pt x="31" y="721"/>
                  </a:lnTo>
                  <a:cubicBezTo>
                    <a:pt x="25" y="739"/>
                    <a:pt x="25" y="757"/>
                    <a:pt x="19" y="770"/>
                  </a:cubicBezTo>
                  <a:cubicBezTo>
                    <a:pt x="19" y="782"/>
                    <a:pt x="13" y="788"/>
                    <a:pt x="13" y="800"/>
                  </a:cubicBezTo>
                  <a:cubicBezTo>
                    <a:pt x="13" y="813"/>
                    <a:pt x="7" y="831"/>
                    <a:pt x="7" y="850"/>
                  </a:cubicBezTo>
                  <a:cubicBezTo>
                    <a:pt x="7" y="856"/>
                    <a:pt x="7" y="868"/>
                    <a:pt x="1" y="874"/>
                  </a:cubicBezTo>
                  <a:cubicBezTo>
                    <a:pt x="1" y="899"/>
                    <a:pt x="1" y="923"/>
                    <a:pt x="1" y="948"/>
                  </a:cubicBezTo>
                  <a:cubicBezTo>
                    <a:pt x="1" y="954"/>
                    <a:pt x="1" y="960"/>
                    <a:pt x="1" y="966"/>
                  </a:cubicBezTo>
                  <a:cubicBezTo>
                    <a:pt x="7" y="985"/>
                    <a:pt x="7" y="1003"/>
                    <a:pt x="7" y="1022"/>
                  </a:cubicBezTo>
                  <a:cubicBezTo>
                    <a:pt x="7" y="1028"/>
                    <a:pt x="13" y="1040"/>
                    <a:pt x="13" y="1052"/>
                  </a:cubicBezTo>
                  <a:cubicBezTo>
                    <a:pt x="13" y="1065"/>
                    <a:pt x="19" y="1077"/>
                    <a:pt x="19" y="1089"/>
                  </a:cubicBezTo>
                  <a:cubicBezTo>
                    <a:pt x="25" y="1101"/>
                    <a:pt x="25" y="1112"/>
                    <a:pt x="30" y="1124"/>
                  </a:cubicBezTo>
                  <a:lnTo>
                    <a:pt x="30" y="1124"/>
                  </a:lnTo>
                  <a:cubicBezTo>
                    <a:pt x="14" y="997"/>
                    <a:pt x="33" y="859"/>
                    <a:pt x="93" y="739"/>
                  </a:cubicBezTo>
                  <a:cubicBezTo>
                    <a:pt x="185" y="542"/>
                    <a:pt x="351" y="401"/>
                    <a:pt x="351" y="401"/>
                  </a:cubicBezTo>
                  <a:cubicBezTo>
                    <a:pt x="547" y="229"/>
                    <a:pt x="812" y="125"/>
                    <a:pt x="1076" y="112"/>
                  </a:cubicBezTo>
                  <a:cubicBezTo>
                    <a:pt x="1094" y="112"/>
                    <a:pt x="1112" y="111"/>
                    <a:pt x="1130" y="111"/>
                  </a:cubicBezTo>
                  <a:cubicBezTo>
                    <a:pt x="1382" y="111"/>
                    <a:pt x="1631" y="190"/>
                    <a:pt x="1831" y="334"/>
                  </a:cubicBezTo>
                  <a:cubicBezTo>
                    <a:pt x="1946" y="412"/>
                    <a:pt x="2049" y="520"/>
                    <a:pt x="2099" y="646"/>
                  </a:cubicBezTo>
                  <a:lnTo>
                    <a:pt x="2099" y="646"/>
                  </a:lnTo>
                  <a:cubicBezTo>
                    <a:pt x="2096" y="635"/>
                    <a:pt x="2096" y="620"/>
                    <a:pt x="2096" y="610"/>
                  </a:cubicBezTo>
                  <a:cubicBezTo>
                    <a:pt x="2059" y="450"/>
                    <a:pt x="1942" y="315"/>
                    <a:pt x="1807" y="223"/>
                  </a:cubicBezTo>
                  <a:cubicBezTo>
                    <a:pt x="1770" y="198"/>
                    <a:pt x="1733" y="174"/>
                    <a:pt x="1696" y="155"/>
                  </a:cubicBezTo>
                  <a:cubicBezTo>
                    <a:pt x="1518" y="55"/>
                    <a:pt x="1314" y="0"/>
                    <a:pt x="1112" y="0"/>
                  </a:cubicBezTo>
                  <a:close/>
                  <a:moveTo>
                    <a:pt x="30" y="1124"/>
                  </a:moveTo>
                  <a:cubicBezTo>
                    <a:pt x="31" y="1126"/>
                    <a:pt x="31" y="1129"/>
                    <a:pt x="31" y="1132"/>
                  </a:cubicBezTo>
                  <a:cubicBezTo>
                    <a:pt x="31" y="1131"/>
                    <a:pt x="31" y="1129"/>
                    <a:pt x="31" y="1126"/>
                  </a:cubicBezTo>
                  <a:cubicBezTo>
                    <a:pt x="31" y="1125"/>
                    <a:pt x="31" y="1124"/>
                    <a:pt x="30" y="1124"/>
                  </a:cubicBez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7" name="Google Shape;1957;p26"/>
            <p:cNvSpPr/>
            <p:nvPr/>
          </p:nvSpPr>
          <p:spPr>
            <a:xfrm>
              <a:off x="3198511" y="3483931"/>
              <a:ext cx="306702" cy="318579"/>
            </a:xfrm>
            <a:custGeom>
              <a:avLst/>
              <a:gdLst/>
              <a:ahLst/>
              <a:cxnLst/>
              <a:rect l="l" t="t" r="r" b="b"/>
              <a:pathLst>
                <a:path w="3331" h="3460" extrusionOk="0">
                  <a:moveTo>
                    <a:pt x="1" y="1"/>
                  </a:moveTo>
                  <a:cubicBezTo>
                    <a:pt x="31" y="87"/>
                    <a:pt x="62" y="167"/>
                    <a:pt x="99" y="253"/>
                  </a:cubicBezTo>
                  <a:lnTo>
                    <a:pt x="2906" y="3294"/>
                  </a:lnTo>
                  <a:cubicBezTo>
                    <a:pt x="2913" y="3287"/>
                    <a:pt x="2919" y="3281"/>
                    <a:pt x="2931" y="3275"/>
                  </a:cubicBezTo>
                  <a:lnTo>
                    <a:pt x="2943" y="3269"/>
                  </a:lnTo>
                  <a:cubicBezTo>
                    <a:pt x="2962" y="3257"/>
                    <a:pt x="2980" y="3244"/>
                    <a:pt x="2999" y="3232"/>
                  </a:cubicBezTo>
                  <a:cubicBezTo>
                    <a:pt x="3023" y="3214"/>
                    <a:pt x="3048" y="3201"/>
                    <a:pt x="3072" y="3189"/>
                  </a:cubicBezTo>
                  <a:cubicBezTo>
                    <a:pt x="3158" y="3275"/>
                    <a:pt x="3244" y="3367"/>
                    <a:pt x="3330" y="3459"/>
                  </a:cubicBezTo>
                  <a:cubicBezTo>
                    <a:pt x="2802" y="2827"/>
                    <a:pt x="2341" y="2145"/>
                    <a:pt x="1942" y="14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8" name="Google Shape;1958;p26"/>
            <p:cNvSpPr/>
            <p:nvPr/>
          </p:nvSpPr>
          <p:spPr>
            <a:xfrm>
              <a:off x="3018044" y="3393421"/>
              <a:ext cx="448129" cy="400618"/>
            </a:xfrm>
            <a:custGeom>
              <a:avLst/>
              <a:gdLst/>
              <a:ahLst/>
              <a:cxnLst/>
              <a:rect l="l" t="t" r="r" b="b"/>
              <a:pathLst>
                <a:path w="4867" h="4351" extrusionOk="0">
                  <a:moveTo>
                    <a:pt x="603" y="1"/>
                  </a:moveTo>
                  <a:cubicBezTo>
                    <a:pt x="394" y="283"/>
                    <a:pt x="191" y="578"/>
                    <a:pt x="1" y="873"/>
                  </a:cubicBezTo>
                  <a:lnTo>
                    <a:pt x="744" y="1635"/>
                  </a:lnTo>
                  <a:cubicBezTo>
                    <a:pt x="2255" y="2317"/>
                    <a:pt x="3601" y="3232"/>
                    <a:pt x="4756" y="4350"/>
                  </a:cubicBezTo>
                  <a:cubicBezTo>
                    <a:pt x="4774" y="4338"/>
                    <a:pt x="4793" y="4326"/>
                    <a:pt x="4811" y="4313"/>
                  </a:cubicBezTo>
                  <a:cubicBezTo>
                    <a:pt x="4830" y="4301"/>
                    <a:pt x="4848" y="4289"/>
                    <a:pt x="4866" y="4277"/>
                  </a:cubicBezTo>
                  <a:lnTo>
                    <a:pt x="2059" y="1236"/>
                  </a:lnTo>
                  <a:lnTo>
                    <a:pt x="1561" y="695"/>
                  </a:lnTo>
                  <a:lnTo>
                    <a:pt x="603" y="1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59" name="Google Shape;1959;p26"/>
            <p:cNvSpPr/>
            <p:nvPr/>
          </p:nvSpPr>
          <p:spPr>
            <a:xfrm>
              <a:off x="2940608" y="3507134"/>
              <a:ext cx="515344" cy="362131"/>
            </a:xfrm>
            <a:custGeom>
              <a:avLst/>
              <a:gdLst/>
              <a:ahLst/>
              <a:cxnLst/>
              <a:rect l="l" t="t" r="r" b="b"/>
              <a:pathLst>
                <a:path w="5597" h="3933" extrusionOk="0">
                  <a:moveTo>
                    <a:pt x="614" y="1"/>
                  </a:moveTo>
                  <a:cubicBezTo>
                    <a:pt x="399" y="345"/>
                    <a:pt x="191" y="695"/>
                    <a:pt x="0" y="1057"/>
                  </a:cubicBezTo>
                  <a:cubicBezTo>
                    <a:pt x="1849" y="1684"/>
                    <a:pt x="3496" y="2655"/>
                    <a:pt x="4872" y="3932"/>
                  </a:cubicBezTo>
                  <a:cubicBezTo>
                    <a:pt x="4872" y="3926"/>
                    <a:pt x="4866" y="3920"/>
                    <a:pt x="4866" y="3920"/>
                  </a:cubicBezTo>
                  <a:cubicBezTo>
                    <a:pt x="4860" y="3908"/>
                    <a:pt x="4847" y="3902"/>
                    <a:pt x="4841" y="3889"/>
                  </a:cubicBezTo>
                  <a:cubicBezTo>
                    <a:pt x="4847" y="3877"/>
                    <a:pt x="4860" y="3871"/>
                    <a:pt x="4866" y="3859"/>
                  </a:cubicBezTo>
                  <a:cubicBezTo>
                    <a:pt x="4878" y="3828"/>
                    <a:pt x="4909" y="3803"/>
                    <a:pt x="4940" y="3767"/>
                  </a:cubicBezTo>
                  <a:cubicBezTo>
                    <a:pt x="5118" y="3533"/>
                    <a:pt x="5345" y="3306"/>
                    <a:pt x="5591" y="3121"/>
                  </a:cubicBezTo>
                  <a:lnTo>
                    <a:pt x="5597" y="3121"/>
                  </a:lnTo>
                  <a:cubicBezTo>
                    <a:pt x="4442" y="1997"/>
                    <a:pt x="3096" y="1082"/>
                    <a:pt x="1585" y="400"/>
                  </a:cubicBezTo>
                  <a:cubicBezTo>
                    <a:pt x="1266" y="252"/>
                    <a:pt x="940" y="123"/>
                    <a:pt x="614" y="1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0" name="Google Shape;1960;p26"/>
            <p:cNvSpPr/>
            <p:nvPr/>
          </p:nvSpPr>
          <p:spPr>
            <a:xfrm>
              <a:off x="3395368" y="3794501"/>
              <a:ext cx="432845" cy="486432"/>
            </a:xfrm>
            <a:custGeom>
              <a:avLst/>
              <a:gdLst/>
              <a:ahLst/>
              <a:cxnLst/>
              <a:rect l="l" t="t" r="r" b="b"/>
              <a:pathLst>
                <a:path w="4701" h="5283" extrusionOk="0">
                  <a:moveTo>
                    <a:pt x="652" y="0"/>
                  </a:moveTo>
                  <a:cubicBezTo>
                    <a:pt x="406" y="185"/>
                    <a:pt x="179" y="412"/>
                    <a:pt x="1" y="646"/>
                  </a:cubicBezTo>
                  <a:cubicBezTo>
                    <a:pt x="658" y="1266"/>
                    <a:pt x="1309" y="1905"/>
                    <a:pt x="1936" y="2562"/>
                  </a:cubicBezTo>
                  <a:cubicBezTo>
                    <a:pt x="2544" y="3207"/>
                    <a:pt x="3158" y="3871"/>
                    <a:pt x="3662" y="4602"/>
                  </a:cubicBezTo>
                  <a:cubicBezTo>
                    <a:pt x="3773" y="4756"/>
                    <a:pt x="4037" y="5069"/>
                    <a:pt x="4012" y="5278"/>
                  </a:cubicBezTo>
                  <a:cubicBezTo>
                    <a:pt x="4000" y="5278"/>
                    <a:pt x="3982" y="5272"/>
                    <a:pt x="3963" y="5265"/>
                  </a:cubicBezTo>
                  <a:lnTo>
                    <a:pt x="3963" y="5265"/>
                  </a:lnTo>
                  <a:cubicBezTo>
                    <a:pt x="3978" y="5277"/>
                    <a:pt x="3999" y="5282"/>
                    <a:pt x="4026" y="5282"/>
                  </a:cubicBezTo>
                  <a:cubicBezTo>
                    <a:pt x="4170" y="5282"/>
                    <a:pt x="4472" y="5132"/>
                    <a:pt x="4700" y="5007"/>
                  </a:cubicBezTo>
                  <a:cubicBezTo>
                    <a:pt x="4387" y="4577"/>
                    <a:pt x="2421" y="1942"/>
                    <a:pt x="6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1" name="Google Shape;1961;p26"/>
            <p:cNvSpPr/>
            <p:nvPr/>
          </p:nvSpPr>
          <p:spPr>
            <a:xfrm>
              <a:off x="3454757" y="3777560"/>
              <a:ext cx="400618" cy="478053"/>
            </a:xfrm>
            <a:custGeom>
              <a:avLst/>
              <a:gdLst/>
              <a:ahLst/>
              <a:cxnLst/>
              <a:rect l="l" t="t" r="r" b="b"/>
              <a:pathLst>
                <a:path w="4351" h="5192" extrusionOk="0">
                  <a:moveTo>
                    <a:pt x="283" y="0"/>
                  </a:moveTo>
                  <a:cubicBezTo>
                    <a:pt x="265" y="12"/>
                    <a:pt x="240" y="31"/>
                    <a:pt x="216" y="43"/>
                  </a:cubicBezTo>
                  <a:cubicBezTo>
                    <a:pt x="197" y="55"/>
                    <a:pt x="179" y="68"/>
                    <a:pt x="154" y="80"/>
                  </a:cubicBezTo>
                  <a:lnTo>
                    <a:pt x="142" y="86"/>
                  </a:lnTo>
                  <a:cubicBezTo>
                    <a:pt x="117" y="105"/>
                    <a:pt x="93" y="123"/>
                    <a:pt x="62" y="141"/>
                  </a:cubicBezTo>
                  <a:cubicBezTo>
                    <a:pt x="44" y="154"/>
                    <a:pt x="25" y="166"/>
                    <a:pt x="7" y="184"/>
                  </a:cubicBezTo>
                  <a:lnTo>
                    <a:pt x="1" y="184"/>
                  </a:lnTo>
                  <a:cubicBezTo>
                    <a:pt x="1776" y="2126"/>
                    <a:pt x="3736" y="4761"/>
                    <a:pt x="4055" y="5191"/>
                  </a:cubicBezTo>
                  <a:cubicBezTo>
                    <a:pt x="4074" y="5179"/>
                    <a:pt x="4092" y="5173"/>
                    <a:pt x="4111" y="5161"/>
                  </a:cubicBezTo>
                  <a:lnTo>
                    <a:pt x="4123" y="5155"/>
                  </a:lnTo>
                  <a:cubicBezTo>
                    <a:pt x="4154" y="5136"/>
                    <a:pt x="4190" y="5118"/>
                    <a:pt x="4215" y="5099"/>
                  </a:cubicBezTo>
                  <a:cubicBezTo>
                    <a:pt x="4221" y="5099"/>
                    <a:pt x="4221" y="5093"/>
                    <a:pt x="4227" y="5093"/>
                  </a:cubicBezTo>
                  <a:cubicBezTo>
                    <a:pt x="4252" y="5075"/>
                    <a:pt x="4277" y="5062"/>
                    <a:pt x="4295" y="5050"/>
                  </a:cubicBezTo>
                  <a:lnTo>
                    <a:pt x="4301" y="5050"/>
                  </a:lnTo>
                  <a:cubicBezTo>
                    <a:pt x="4313" y="5044"/>
                    <a:pt x="4320" y="5038"/>
                    <a:pt x="4326" y="5038"/>
                  </a:cubicBezTo>
                  <a:cubicBezTo>
                    <a:pt x="4326" y="5032"/>
                    <a:pt x="4326" y="5032"/>
                    <a:pt x="4332" y="5032"/>
                  </a:cubicBezTo>
                  <a:cubicBezTo>
                    <a:pt x="4332" y="5032"/>
                    <a:pt x="4338" y="5026"/>
                    <a:pt x="4344" y="5026"/>
                  </a:cubicBezTo>
                  <a:cubicBezTo>
                    <a:pt x="4344" y="5019"/>
                    <a:pt x="4350" y="5019"/>
                    <a:pt x="4350" y="5019"/>
                  </a:cubicBezTo>
                  <a:cubicBezTo>
                    <a:pt x="4350" y="5019"/>
                    <a:pt x="2311" y="2144"/>
                    <a:pt x="547" y="270"/>
                  </a:cubicBezTo>
                  <a:cubicBezTo>
                    <a:pt x="455" y="178"/>
                    <a:pt x="369" y="86"/>
                    <a:pt x="28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2" name="Google Shape;1962;p26"/>
            <p:cNvSpPr/>
            <p:nvPr/>
          </p:nvSpPr>
          <p:spPr>
            <a:xfrm>
              <a:off x="3388002" y="3853890"/>
              <a:ext cx="379073" cy="427136"/>
            </a:xfrm>
            <a:custGeom>
              <a:avLst/>
              <a:gdLst/>
              <a:ahLst/>
              <a:cxnLst/>
              <a:rect l="l" t="t" r="r" b="b"/>
              <a:pathLst>
                <a:path w="4117" h="4639" extrusionOk="0">
                  <a:moveTo>
                    <a:pt x="81" y="1"/>
                  </a:moveTo>
                  <a:cubicBezTo>
                    <a:pt x="50" y="37"/>
                    <a:pt x="19" y="62"/>
                    <a:pt x="7" y="93"/>
                  </a:cubicBezTo>
                  <a:cubicBezTo>
                    <a:pt x="1" y="111"/>
                    <a:pt x="1" y="130"/>
                    <a:pt x="7" y="154"/>
                  </a:cubicBezTo>
                  <a:cubicBezTo>
                    <a:pt x="7" y="160"/>
                    <a:pt x="13" y="160"/>
                    <a:pt x="13" y="166"/>
                  </a:cubicBezTo>
                  <a:cubicBezTo>
                    <a:pt x="44" y="222"/>
                    <a:pt x="124" y="277"/>
                    <a:pt x="160" y="320"/>
                  </a:cubicBezTo>
                  <a:lnTo>
                    <a:pt x="167" y="320"/>
                  </a:lnTo>
                  <a:cubicBezTo>
                    <a:pt x="492" y="682"/>
                    <a:pt x="818" y="1039"/>
                    <a:pt x="1143" y="1395"/>
                  </a:cubicBezTo>
                  <a:lnTo>
                    <a:pt x="1346" y="1622"/>
                  </a:lnTo>
                  <a:cubicBezTo>
                    <a:pt x="1659" y="1966"/>
                    <a:pt x="1973" y="2311"/>
                    <a:pt x="2280" y="2661"/>
                  </a:cubicBezTo>
                  <a:cubicBezTo>
                    <a:pt x="2599" y="3011"/>
                    <a:pt x="2919" y="3361"/>
                    <a:pt x="3232" y="3717"/>
                  </a:cubicBezTo>
                  <a:cubicBezTo>
                    <a:pt x="3232" y="3717"/>
                    <a:pt x="3238" y="3717"/>
                    <a:pt x="3238" y="3724"/>
                  </a:cubicBezTo>
                  <a:cubicBezTo>
                    <a:pt x="3380" y="3883"/>
                    <a:pt x="3521" y="4043"/>
                    <a:pt x="3662" y="4197"/>
                  </a:cubicBezTo>
                  <a:cubicBezTo>
                    <a:pt x="3668" y="4203"/>
                    <a:pt x="3668" y="4209"/>
                    <a:pt x="3675" y="4209"/>
                  </a:cubicBezTo>
                  <a:cubicBezTo>
                    <a:pt x="3754" y="4301"/>
                    <a:pt x="3914" y="4553"/>
                    <a:pt x="4037" y="4620"/>
                  </a:cubicBezTo>
                  <a:cubicBezTo>
                    <a:pt x="4055" y="4627"/>
                    <a:pt x="4074" y="4633"/>
                    <a:pt x="4092" y="4639"/>
                  </a:cubicBezTo>
                  <a:cubicBezTo>
                    <a:pt x="4117" y="4424"/>
                    <a:pt x="3853" y="4111"/>
                    <a:pt x="3742" y="3957"/>
                  </a:cubicBezTo>
                  <a:cubicBezTo>
                    <a:pt x="3238" y="3226"/>
                    <a:pt x="2624" y="2562"/>
                    <a:pt x="2016" y="1917"/>
                  </a:cubicBezTo>
                  <a:cubicBezTo>
                    <a:pt x="1389" y="1260"/>
                    <a:pt x="738" y="621"/>
                    <a:pt x="81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963" name="Google Shape;1963;p26"/>
          <p:cNvGrpSpPr/>
          <p:nvPr/>
        </p:nvGrpSpPr>
        <p:grpSpPr>
          <a:xfrm>
            <a:off x="3845685" y="2119465"/>
            <a:ext cx="1457095" cy="2365218"/>
            <a:chOff x="3755107" y="1833312"/>
            <a:chExt cx="1638843" cy="2660238"/>
          </a:xfrm>
        </p:grpSpPr>
        <p:sp>
          <p:nvSpPr>
            <p:cNvPr id="1964" name="Google Shape;1964;p26"/>
            <p:cNvSpPr/>
            <p:nvPr/>
          </p:nvSpPr>
          <p:spPr>
            <a:xfrm rot="10800000">
              <a:off x="3825400" y="2186850"/>
              <a:ext cx="1494300" cy="230670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5" name="Google Shape;1965;p26"/>
            <p:cNvSpPr/>
            <p:nvPr/>
          </p:nvSpPr>
          <p:spPr>
            <a:xfrm>
              <a:off x="3755107" y="1833312"/>
              <a:ext cx="1638843" cy="327327"/>
            </a:xfrm>
            <a:custGeom>
              <a:avLst/>
              <a:gdLst/>
              <a:ahLst/>
              <a:cxnLst/>
              <a:rect l="l" t="t" r="r" b="b"/>
              <a:pathLst>
                <a:path w="17799" h="3555" extrusionOk="0">
                  <a:moveTo>
                    <a:pt x="8877" y="0"/>
                  </a:moveTo>
                  <a:cubicBezTo>
                    <a:pt x="5949" y="0"/>
                    <a:pt x="3020" y="489"/>
                    <a:pt x="1" y="1465"/>
                  </a:cubicBezTo>
                  <a:lnTo>
                    <a:pt x="670" y="3536"/>
                  </a:lnTo>
                  <a:cubicBezTo>
                    <a:pt x="3459" y="2633"/>
                    <a:pt x="6166" y="2181"/>
                    <a:pt x="8871" y="2181"/>
                  </a:cubicBezTo>
                  <a:cubicBezTo>
                    <a:pt x="11595" y="2181"/>
                    <a:pt x="14318" y="2639"/>
                    <a:pt x="17123" y="3554"/>
                  </a:cubicBezTo>
                  <a:cubicBezTo>
                    <a:pt x="17338" y="2891"/>
                    <a:pt x="17590" y="2153"/>
                    <a:pt x="17799" y="1484"/>
                  </a:cubicBezTo>
                  <a:cubicBezTo>
                    <a:pt x="14767" y="495"/>
                    <a:pt x="11823" y="0"/>
                    <a:pt x="887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6" name="Google Shape;1966;p26"/>
            <p:cNvSpPr/>
            <p:nvPr/>
          </p:nvSpPr>
          <p:spPr>
            <a:xfrm>
              <a:off x="3816797" y="2027666"/>
              <a:ext cx="1514910" cy="694430"/>
            </a:xfrm>
            <a:custGeom>
              <a:avLst/>
              <a:gdLst/>
              <a:ahLst/>
              <a:cxnLst/>
              <a:rect l="l" t="t" r="r" b="b"/>
              <a:pathLst>
                <a:path w="16453" h="7542" extrusionOk="0">
                  <a:moveTo>
                    <a:pt x="8201" y="0"/>
                  </a:moveTo>
                  <a:cubicBezTo>
                    <a:pt x="5496" y="0"/>
                    <a:pt x="2789" y="452"/>
                    <a:pt x="0" y="1355"/>
                  </a:cubicBezTo>
                  <a:lnTo>
                    <a:pt x="1997" y="7529"/>
                  </a:lnTo>
                  <a:cubicBezTo>
                    <a:pt x="3951" y="6896"/>
                    <a:pt x="6033" y="6558"/>
                    <a:pt x="8196" y="6558"/>
                  </a:cubicBezTo>
                  <a:cubicBezTo>
                    <a:pt x="10377" y="6558"/>
                    <a:pt x="12478" y="6902"/>
                    <a:pt x="14444" y="7541"/>
                  </a:cubicBezTo>
                  <a:lnTo>
                    <a:pt x="16453" y="1373"/>
                  </a:lnTo>
                  <a:cubicBezTo>
                    <a:pt x="13648" y="458"/>
                    <a:pt x="10925" y="0"/>
                    <a:pt x="8201" y="0"/>
                  </a:cubicBezTo>
                  <a:close/>
                </a:path>
              </a:pathLst>
            </a:custGeom>
            <a:solidFill>
              <a:srgbClr val="E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Red</a:t>
              </a:r>
              <a:endParaRPr sz="11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7" name="Google Shape;1967;p26"/>
            <p:cNvSpPr/>
            <p:nvPr/>
          </p:nvSpPr>
          <p:spPr>
            <a:xfrm>
              <a:off x="4877413" y="3546727"/>
              <a:ext cx="5156" cy="4604"/>
            </a:xfrm>
            <a:custGeom>
              <a:avLst/>
              <a:gdLst/>
              <a:ahLst/>
              <a:cxnLst/>
              <a:rect l="l" t="t" r="r" b="b"/>
              <a:pathLst>
                <a:path w="56" h="50" extrusionOk="0">
                  <a:moveTo>
                    <a:pt x="1" y="1"/>
                  </a:moveTo>
                  <a:cubicBezTo>
                    <a:pt x="19" y="19"/>
                    <a:pt x="37" y="31"/>
                    <a:pt x="56" y="50"/>
                  </a:cubicBezTo>
                  <a:cubicBezTo>
                    <a:pt x="37" y="31"/>
                    <a:pt x="19" y="19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8" name="Google Shape;1968;p26"/>
            <p:cNvSpPr/>
            <p:nvPr/>
          </p:nvSpPr>
          <p:spPr>
            <a:xfrm>
              <a:off x="4302679" y="3842012"/>
              <a:ext cx="3499" cy="2946"/>
            </a:xfrm>
            <a:custGeom>
              <a:avLst/>
              <a:gdLst/>
              <a:ahLst/>
              <a:cxnLst/>
              <a:rect l="l" t="t" r="r" b="b"/>
              <a:pathLst>
                <a:path w="38" h="32" extrusionOk="0">
                  <a:moveTo>
                    <a:pt x="1" y="1"/>
                  </a:moveTo>
                  <a:cubicBezTo>
                    <a:pt x="1" y="13"/>
                    <a:pt x="1" y="19"/>
                    <a:pt x="1" y="31"/>
                  </a:cubicBezTo>
                  <a:lnTo>
                    <a:pt x="38" y="7"/>
                  </a:lnTo>
                  <a:cubicBezTo>
                    <a:pt x="25" y="7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69" name="Google Shape;1969;p26"/>
            <p:cNvSpPr/>
            <p:nvPr/>
          </p:nvSpPr>
          <p:spPr>
            <a:xfrm>
              <a:off x="4422100" y="4023585"/>
              <a:ext cx="5156" cy="17678"/>
            </a:xfrm>
            <a:custGeom>
              <a:avLst/>
              <a:gdLst/>
              <a:ahLst/>
              <a:cxnLst/>
              <a:rect l="l" t="t" r="r" b="b"/>
              <a:pathLst>
                <a:path w="56" h="192" extrusionOk="0">
                  <a:moveTo>
                    <a:pt x="6" y="1"/>
                  </a:moveTo>
                  <a:cubicBezTo>
                    <a:pt x="0" y="62"/>
                    <a:pt x="0" y="130"/>
                    <a:pt x="0" y="191"/>
                  </a:cubicBezTo>
                  <a:cubicBezTo>
                    <a:pt x="18" y="179"/>
                    <a:pt x="37" y="173"/>
                    <a:pt x="55" y="160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0" name="Google Shape;1970;p26"/>
            <p:cNvSpPr/>
            <p:nvPr/>
          </p:nvSpPr>
          <p:spPr>
            <a:xfrm>
              <a:off x="4422653" y="3435315"/>
              <a:ext cx="645" cy="119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0" y="6"/>
                    <a:pt x="0" y="13"/>
                  </a:cubicBezTo>
                  <a:cubicBezTo>
                    <a:pt x="0" y="6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F7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1" name="Google Shape;1971;p26"/>
            <p:cNvSpPr/>
            <p:nvPr/>
          </p:nvSpPr>
          <p:spPr>
            <a:xfrm>
              <a:off x="4314004" y="2753129"/>
              <a:ext cx="335521" cy="59480"/>
            </a:xfrm>
            <a:custGeom>
              <a:avLst/>
              <a:gdLst/>
              <a:ahLst/>
              <a:cxnLst/>
              <a:rect l="l" t="t" r="r" b="b"/>
              <a:pathLst>
                <a:path w="3644" h="646" extrusionOk="0">
                  <a:moveTo>
                    <a:pt x="1" y="0"/>
                  </a:moveTo>
                  <a:lnTo>
                    <a:pt x="3644" y="645"/>
                  </a:lnTo>
                  <a:lnTo>
                    <a:pt x="1291" y="2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2" name="Google Shape;1972;p26"/>
            <p:cNvSpPr/>
            <p:nvPr/>
          </p:nvSpPr>
          <p:spPr>
            <a:xfrm>
              <a:off x="4040264" y="2712339"/>
              <a:ext cx="918724" cy="534864"/>
            </a:xfrm>
            <a:custGeom>
              <a:avLst/>
              <a:gdLst/>
              <a:ahLst/>
              <a:cxnLst/>
              <a:rect l="l" t="t" r="r" b="b"/>
              <a:pathLst>
                <a:path w="9978" h="5809" extrusionOk="0">
                  <a:moveTo>
                    <a:pt x="9430" y="1592"/>
                  </a:moveTo>
                  <a:lnTo>
                    <a:pt x="9725" y="1642"/>
                  </a:lnTo>
                  <a:lnTo>
                    <a:pt x="9725" y="1642"/>
                  </a:lnTo>
                  <a:cubicBezTo>
                    <a:pt x="9725" y="1642"/>
                    <a:pt x="9725" y="1641"/>
                    <a:pt x="9725" y="1641"/>
                  </a:cubicBezTo>
                  <a:lnTo>
                    <a:pt x="9430" y="1592"/>
                  </a:lnTo>
                  <a:close/>
                  <a:moveTo>
                    <a:pt x="498" y="1"/>
                  </a:moveTo>
                  <a:cubicBezTo>
                    <a:pt x="485" y="50"/>
                    <a:pt x="479" y="99"/>
                    <a:pt x="467" y="148"/>
                  </a:cubicBezTo>
                  <a:cubicBezTo>
                    <a:pt x="0" y="2772"/>
                    <a:pt x="1745" y="5272"/>
                    <a:pt x="4368" y="5733"/>
                  </a:cubicBezTo>
                  <a:cubicBezTo>
                    <a:pt x="4654" y="5784"/>
                    <a:pt x="4938" y="5808"/>
                    <a:pt x="5219" y="5808"/>
                  </a:cubicBezTo>
                  <a:cubicBezTo>
                    <a:pt x="7507" y="5808"/>
                    <a:pt x="9537" y="4169"/>
                    <a:pt x="9953" y="1838"/>
                  </a:cubicBezTo>
                  <a:cubicBezTo>
                    <a:pt x="9959" y="1789"/>
                    <a:pt x="9965" y="1739"/>
                    <a:pt x="9977" y="1684"/>
                  </a:cubicBezTo>
                  <a:lnTo>
                    <a:pt x="9725" y="1642"/>
                  </a:lnTo>
                  <a:lnTo>
                    <a:pt x="9725" y="1642"/>
                  </a:lnTo>
                  <a:cubicBezTo>
                    <a:pt x="9719" y="1691"/>
                    <a:pt x="9707" y="1740"/>
                    <a:pt x="9701" y="1783"/>
                  </a:cubicBezTo>
                  <a:cubicBezTo>
                    <a:pt x="9307" y="3994"/>
                    <a:pt x="7387" y="5546"/>
                    <a:pt x="5218" y="5546"/>
                  </a:cubicBezTo>
                  <a:cubicBezTo>
                    <a:pt x="4952" y="5546"/>
                    <a:pt x="4682" y="5523"/>
                    <a:pt x="4411" y="5475"/>
                  </a:cubicBezTo>
                  <a:cubicBezTo>
                    <a:pt x="1929" y="5032"/>
                    <a:pt x="283" y="2667"/>
                    <a:pt x="719" y="185"/>
                  </a:cubicBezTo>
                  <a:cubicBezTo>
                    <a:pt x="731" y="136"/>
                    <a:pt x="737" y="93"/>
                    <a:pt x="750" y="44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3" name="Google Shape;1973;p26"/>
            <p:cNvSpPr/>
            <p:nvPr/>
          </p:nvSpPr>
          <p:spPr>
            <a:xfrm>
              <a:off x="4066229" y="2716298"/>
              <a:ext cx="869556" cy="506781"/>
            </a:xfrm>
            <a:custGeom>
              <a:avLst/>
              <a:gdLst/>
              <a:ahLst/>
              <a:cxnLst/>
              <a:rect l="l" t="t" r="r" b="b"/>
              <a:pathLst>
                <a:path w="9444" h="5504" extrusionOk="0">
                  <a:moveTo>
                    <a:pt x="1890" y="256"/>
                  </a:moveTo>
                  <a:lnTo>
                    <a:pt x="2692" y="400"/>
                  </a:lnTo>
                  <a:lnTo>
                    <a:pt x="3982" y="628"/>
                  </a:lnTo>
                  <a:lnTo>
                    <a:pt x="1890" y="256"/>
                  </a:lnTo>
                  <a:close/>
                  <a:moveTo>
                    <a:pt x="468" y="1"/>
                  </a:moveTo>
                  <a:cubicBezTo>
                    <a:pt x="455" y="50"/>
                    <a:pt x="449" y="99"/>
                    <a:pt x="437" y="142"/>
                  </a:cubicBezTo>
                  <a:cubicBezTo>
                    <a:pt x="1" y="2624"/>
                    <a:pt x="1647" y="4989"/>
                    <a:pt x="4129" y="5432"/>
                  </a:cubicBezTo>
                  <a:cubicBezTo>
                    <a:pt x="4400" y="5480"/>
                    <a:pt x="4670" y="5503"/>
                    <a:pt x="4936" y="5503"/>
                  </a:cubicBezTo>
                  <a:cubicBezTo>
                    <a:pt x="7105" y="5503"/>
                    <a:pt x="9025" y="3951"/>
                    <a:pt x="9419" y="1746"/>
                  </a:cubicBezTo>
                  <a:cubicBezTo>
                    <a:pt x="9425" y="1696"/>
                    <a:pt x="9431" y="1647"/>
                    <a:pt x="9443" y="1598"/>
                  </a:cubicBezTo>
                  <a:lnTo>
                    <a:pt x="9148" y="1549"/>
                  </a:lnTo>
                  <a:cubicBezTo>
                    <a:pt x="9142" y="1592"/>
                    <a:pt x="9136" y="1635"/>
                    <a:pt x="9124" y="1684"/>
                  </a:cubicBezTo>
                  <a:cubicBezTo>
                    <a:pt x="9124" y="1703"/>
                    <a:pt x="9118" y="1721"/>
                    <a:pt x="9112" y="1740"/>
                  </a:cubicBezTo>
                  <a:cubicBezTo>
                    <a:pt x="9118" y="1733"/>
                    <a:pt x="9118" y="1733"/>
                    <a:pt x="9118" y="1733"/>
                  </a:cubicBezTo>
                  <a:lnTo>
                    <a:pt x="9118" y="1733"/>
                  </a:lnTo>
                  <a:cubicBezTo>
                    <a:pt x="9112" y="1752"/>
                    <a:pt x="9105" y="1770"/>
                    <a:pt x="9105" y="1789"/>
                  </a:cubicBezTo>
                  <a:cubicBezTo>
                    <a:pt x="9093" y="1838"/>
                    <a:pt x="9087" y="1887"/>
                    <a:pt x="9075" y="1930"/>
                  </a:cubicBezTo>
                  <a:cubicBezTo>
                    <a:pt x="9069" y="1955"/>
                    <a:pt x="9062" y="1979"/>
                    <a:pt x="9056" y="1998"/>
                  </a:cubicBezTo>
                  <a:cubicBezTo>
                    <a:pt x="9044" y="2047"/>
                    <a:pt x="9032" y="2096"/>
                    <a:pt x="9019" y="2139"/>
                  </a:cubicBezTo>
                  <a:cubicBezTo>
                    <a:pt x="9013" y="2163"/>
                    <a:pt x="9007" y="2182"/>
                    <a:pt x="8995" y="2206"/>
                  </a:cubicBezTo>
                  <a:cubicBezTo>
                    <a:pt x="8983" y="2249"/>
                    <a:pt x="8970" y="2299"/>
                    <a:pt x="8952" y="2342"/>
                  </a:cubicBezTo>
                  <a:cubicBezTo>
                    <a:pt x="8946" y="2366"/>
                    <a:pt x="8940" y="2385"/>
                    <a:pt x="8927" y="2409"/>
                  </a:cubicBezTo>
                  <a:cubicBezTo>
                    <a:pt x="8915" y="2452"/>
                    <a:pt x="8897" y="2495"/>
                    <a:pt x="8878" y="2544"/>
                  </a:cubicBezTo>
                  <a:cubicBezTo>
                    <a:pt x="8872" y="2563"/>
                    <a:pt x="8860" y="2581"/>
                    <a:pt x="8854" y="2600"/>
                  </a:cubicBezTo>
                  <a:cubicBezTo>
                    <a:pt x="8835" y="2649"/>
                    <a:pt x="8817" y="2692"/>
                    <a:pt x="8792" y="2735"/>
                  </a:cubicBezTo>
                  <a:cubicBezTo>
                    <a:pt x="8786" y="2753"/>
                    <a:pt x="8774" y="2772"/>
                    <a:pt x="8768" y="2790"/>
                  </a:cubicBezTo>
                  <a:cubicBezTo>
                    <a:pt x="8743" y="2833"/>
                    <a:pt x="8725" y="2876"/>
                    <a:pt x="8700" y="2919"/>
                  </a:cubicBezTo>
                  <a:cubicBezTo>
                    <a:pt x="8694" y="2944"/>
                    <a:pt x="8682" y="2962"/>
                    <a:pt x="8669" y="2980"/>
                  </a:cubicBezTo>
                  <a:cubicBezTo>
                    <a:pt x="8645" y="3017"/>
                    <a:pt x="8626" y="3060"/>
                    <a:pt x="8602" y="3103"/>
                  </a:cubicBezTo>
                  <a:cubicBezTo>
                    <a:pt x="8589" y="3122"/>
                    <a:pt x="8577" y="3140"/>
                    <a:pt x="8565" y="3159"/>
                  </a:cubicBezTo>
                  <a:cubicBezTo>
                    <a:pt x="8540" y="3202"/>
                    <a:pt x="8516" y="3239"/>
                    <a:pt x="8491" y="3275"/>
                  </a:cubicBezTo>
                  <a:cubicBezTo>
                    <a:pt x="8479" y="3294"/>
                    <a:pt x="8467" y="3312"/>
                    <a:pt x="8454" y="3331"/>
                  </a:cubicBezTo>
                  <a:cubicBezTo>
                    <a:pt x="8430" y="3374"/>
                    <a:pt x="8399" y="3411"/>
                    <a:pt x="8374" y="3447"/>
                  </a:cubicBezTo>
                  <a:cubicBezTo>
                    <a:pt x="8362" y="3466"/>
                    <a:pt x="8350" y="3484"/>
                    <a:pt x="8338" y="3497"/>
                  </a:cubicBezTo>
                  <a:cubicBezTo>
                    <a:pt x="8307" y="3540"/>
                    <a:pt x="8276" y="3576"/>
                    <a:pt x="8252" y="3607"/>
                  </a:cubicBezTo>
                  <a:cubicBezTo>
                    <a:pt x="8233" y="3626"/>
                    <a:pt x="8221" y="3644"/>
                    <a:pt x="8209" y="3662"/>
                  </a:cubicBezTo>
                  <a:cubicBezTo>
                    <a:pt x="8178" y="3693"/>
                    <a:pt x="8147" y="3730"/>
                    <a:pt x="8116" y="3767"/>
                  </a:cubicBezTo>
                  <a:cubicBezTo>
                    <a:pt x="8104" y="3785"/>
                    <a:pt x="8086" y="3798"/>
                    <a:pt x="8073" y="3816"/>
                  </a:cubicBezTo>
                  <a:cubicBezTo>
                    <a:pt x="8043" y="3847"/>
                    <a:pt x="8012" y="3884"/>
                    <a:pt x="7975" y="3914"/>
                  </a:cubicBezTo>
                  <a:cubicBezTo>
                    <a:pt x="7963" y="3933"/>
                    <a:pt x="7944" y="3945"/>
                    <a:pt x="7932" y="3963"/>
                  </a:cubicBezTo>
                  <a:cubicBezTo>
                    <a:pt x="7895" y="3994"/>
                    <a:pt x="7864" y="4025"/>
                    <a:pt x="7834" y="4056"/>
                  </a:cubicBezTo>
                  <a:cubicBezTo>
                    <a:pt x="7815" y="4074"/>
                    <a:pt x="7797" y="4086"/>
                    <a:pt x="7778" y="4105"/>
                  </a:cubicBezTo>
                  <a:cubicBezTo>
                    <a:pt x="7748" y="4135"/>
                    <a:pt x="7711" y="4166"/>
                    <a:pt x="7680" y="4191"/>
                  </a:cubicBezTo>
                  <a:cubicBezTo>
                    <a:pt x="7662" y="4209"/>
                    <a:pt x="7643" y="4221"/>
                    <a:pt x="7625" y="4240"/>
                  </a:cubicBezTo>
                  <a:cubicBezTo>
                    <a:pt x="7588" y="4264"/>
                    <a:pt x="7557" y="4295"/>
                    <a:pt x="7520" y="4320"/>
                  </a:cubicBezTo>
                  <a:cubicBezTo>
                    <a:pt x="7502" y="4332"/>
                    <a:pt x="7484" y="4351"/>
                    <a:pt x="7459" y="4363"/>
                  </a:cubicBezTo>
                  <a:cubicBezTo>
                    <a:pt x="7428" y="4387"/>
                    <a:pt x="7391" y="4412"/>
                    <a:pt x="7355" y="4437"/>
                  </a:cubicBezTo>
                  <a:cubicBezTo>
                    <a:pt x="7336" y="4455"/>
                    <a:pt x="7312" y="4467"/>
                    <a:pt x="7293" y="4480"/>
                  </a:cubicBezTo>
                  <a:cubicBezTo>
                    <a:pt x="7256" y="4504"/>
                    <a:pt x="7226" y="4529"/>
                    <a:pt x="7189" y="4553"/>
                  </a:cubicBezTo>
                  <a:cubicBezTo>
                    <a:pt x="7164" y="4566"/>
                    <a:pt x="7140" y="4578"/>
                    <a:pt x="7121" y="4590"/>
                  </a:cubicBezTo>
                  <a:cubicBezTo>
                    <a:pt x="7084" y="4615"/>
                    <a:pt x="7047" y="4633"/>
                    <a:pt x="7011" y="4658"/>
                  </a:cubicBezTo>
                  <a:cubicBezTo>
                    <a:pt x="6986" y="4670"/>
                    <a:pt x="6961" y="4682"/>
                    <a:pt x="6943" y="4695"/>
                  </a:cubicBezTo>
                  <a:cubicBezTo>
                    <a:pt x="6906" y="4713"/>
                    <a:pt x="6869" y="4731"/>
                    <a:pt x="6832" y="4750"/>
                  </a:cubicBezTo>
                  <a:cubicBezTo>
                    <a:pt x="6808" y="4762"/>
                    <a:pt x="6783" y="4774"/>
                    <a:pt x="6759" y="4787"/>
                  </a:cubicBezTo>
                  <a:cubicBezTo>
                    <a:pt x="6722" y="4805"/>
                    <a:pt x="6685" y="4824"/>
                    <a:pt x="6648" y="4836"/>
                  </a:cubicBezTo>
                  <a:cubicBezTo>
                    <a:pt x="6623" y="4848"/>
                    <a:pt x="6593" y="4860"/>
                    <a:pt x="6568" y="4873"/>
                  </a:cubicBezTo>
                  <a:cubicBezTo>
                    <a:pt x="6531" y="4885"/>
                    <a:pt x="6494" y="4903"/>
                    <a:pt x="6458" y="4916"/>
                  </a:cubicBezTo>
                  <a:cubicBezTo>
                    <a:pt x="6433" y="4928"/>
                    <a:pt x="6402" y="4934"/>
                    <a:pt x="6378" y="4946"/>
                  </a:cubicBezTo>
                  <a:cubicBezTo>
                    <a:pt x="6341" y="4959"/>
                    <a:pt x="6304" y="4971"/>
                    <a:pt x="6267" y="4983"/>
                  </a:cubicBezTo>
                  <a:cubicBezTo>
                    <a:pt x="6236" y="4996"/>
                    <a:pt x="6206" y="5002"/>
                    <a:pt x="6175" y="5008"/>
                  </a:cubicBezTo>
                  <a:cubicBezTo>
                    <a:pt x="6144" y="5020"/>
                    <a:pt x="6107" y="5032"/>
                    <a:pt x="6071" y="5045"/>
                  </a:cubicBezTo>
                  <a:cubicBezTo>
                    <a:pt x="6040" y="5051"/>
                    <a:pt x="6009" y="5057"/>
                    <a:pt x="5978" y="5069"/>
                  </a:cubicBezTo>
                  <a:cubicBezTo>
                    <a:pt x="5942" y="5075"/>
                    <a:pt x="5905" y="5088"/>
                    <a:pt x="5868" y="5094"/>
                  </a:cubicBezTo>
                  <a:cubicBezTo>
                    <a:pt x="5837" y="5100"/>
                    <a:pt x="5806" y="5106"/>
                    <a:pt x="5776" y="5112"/>
                  </a:cubicBezTo>
                  <a:cubicBezTo>
                    <a:pt x="5739" y="5118"/>
                    <a:pt x="5702" y="5131"/>
                    <a:pt x="5665" y="5137"/>
                  </a:cubicBezTo>
                  <a:cubicBezTo>
                    <a:pt x="5634" y="5143"/>
                    <a:pt x="5598" y="5143"/>
                    <a:pt x="5567" y="5149"/>
                  </a:cubicBezTo>
                  <a:cubicBezTo>
                    <a:pt x="5530" y="5155"/>
                    <a:pt x="5499" y="5161"/>
                    <a:pt x="5462" y="5168"/>
                  </a:cubicBezTo>
                  <a:cubicBezTo>
                    <a:pt x="5425" y="5168"/>
                    <a:pt x="5389" y="5174"/>
                    <a:pt x="5358" y="5174"/>
                  </a:cubicBezTo>
                  <a:cubicBezTo>
                    <a:pt x="5321" y="5180"/>
                    <a:pt x="5290" y="5186"/>
                    <a:pt x="5253" y="5186"/>
                  </a:cubicBezTo>
                  <a:cubicBezTo>
                    <a:pt x="5217" y="5186"/>
                    <a:pt x="5180" y="5192"/>
                    <a:pt x="5143" y="5192"/>
                  </a:cubicBezTo>
                  <a:cubicBezTo>
                    <a:pt x="5112" y="5192"/>
                    <a:pt x="5075" y="5192"/>
                    <a:pt x="5045" y="5198"/>
                  </a:cubicBezTo>
                  <a:lnTo>
                    <a:pt x="4830" y="5198"/>
                  </a:lnTo>
                  <a:cubicBezTo>
                    <a:pt x="4787" y="5192"/>
                    <a:pt x="4744" y="5192"/>
                    <a:pt x="4701" y="5192"/>
                  </a:cubicBezTo>
                  <a:cubicBezTo>
                    <a:pt x="4676" y="5186"/>
                    <a:pt x="4645" y="5186"/>
                    <a:pt x="4615" y="5186"/>
                  </a:cubicBezTo>
                  <a:cubicBezTo>
                    <a:pt x="4572" y="5180"/>
                    <a:pt x="4522" y="5174"/>
                    <a:pt x="4473" y="5174"/>
                  </a:cubicBezTo>
                  <a:cubicBezTo>
                    <a:pt x="4449" y="5168"/>
                    <a:pt x="4424" y="5168"/>
                    <a:pt x="4400" y="5161"/>
                  </a:cubicBezTo>
                  <a:cubicBezTo>
                    <a:pt x="4326" y="5155"/>
                    <a:pt x="4258" y="5143"/>
                    <a:pt x="4185" y="5131"/>
                  </a:cubicBezTo>
                  <a:cubicBezTo>
                    <a:pt x="4105" y="5118"/>
                    <a:pt x="4025" y="5100"/>
                    <a:pt x="3945" y="5082"/>
                  </a:cubicBezTo>
                  <a:cubicBezTo>
                    <a:pt x="3920" y="5075"/>
                    <a:pt x="3896" y="5069"/>
                    <a:pt x="3871" y="5063"/>
                  </a:cubicBezTo>
                  <a:cubicBezTo>
                    <a:pt x="3816" y="5045"/>
                    <a:pt x="3767" y="5032"/>
                    <a:pt x="3711" y="5020"/>
                  </a:cubicBezTo>
                  <a:cubicBezTo>
                    <a:pt x="3681" y="5008"/>
                    <a:pt x="3656" y="5002"/>
                    <a:pt x="3625" y="4989"/>
                  </a:cubicBezTo>
                  <a:cubicBezTo>
                    <a:pt x="3576" y="4977"/>
                    <a:pt x="3527" y="4959"/>
                    <a:pt x="3478" y="4940"/>
                  </a:cubicBezTo>
                  <a:cubicBezTo>
                    <a:pt x="3453" y="4934"/>
                    <a:pt x="3429" y="4922"/>
                    <a:pt x="3398" y="4910"/>
                  </a:cubicBezTo>
                  <a:cubicBezTo>
                    <a:pt x="3349" y="4891"/>
                    <a:pt x="3294" y="4873"/>
                    <a:pt x="3245" y="4848"/>
                  </a:cubicBezTo>
                  <a:cubicBezTo>
                    <a:pt x="3226" y="4842"/>
                    <a:pt x="3202" y="4830"/>
                    <a:pt x="3177" y="4824"/>
                  </a:cubicBezTo>
                  <a:cubicBezTo>
                    <a:pt x="3036" y="4756"/>
                    <a:pt x="2901" y="4682"/>
                    <a:pt x="2765" y="4602"/>
                  </a:cubicBezTo>
                  <a:cubicBezTo>
                    <a:pt x="2747" y="4596"/>
                    <a:pt x="2722" y="4584"/>
                    <a:pt x="2704" y="4572"/>
                  </a:cubicBezTo>
                  <a:cubicBezTo>
                    <a:pt x="2661" y="4541"/>
                    <a:pt x="2612" y="4510"/>
                    <a:pt x="2563" y="4480"/>
                  </a:cubicBezTo>
                  <a:cubicBezTo>
                    <a:pt x="2544" y="4467"/>
                    <a:pt x="2520" y="4449"/>
                    <a:pt x="2501" y="4437"/>
                  </a:cubicBezTo>
                  <a:cubicBezTo>
                    <a:pt x="2458" y="4406"/>
                    <a:pt x="2415" y="4375"/>
                    <a:pt x="2372" y="4344"/>
                  </a:cubicBezTo>
                  <a:cubicBezTo>
                    <a:pt x="2354" y="4326"/>
                    <a:pt x="2329" y="4314"/>
                    <a:pt x="2311" y="4295"/>
                  </a:cubicBezTo>
                  <a:cubicBezTo>
                    <a:pt x="2268" y="4264"/>
                    <a:pt x="2219" y="4228"/>
                    <a:pt x="2176" y="4185"/>
                  </a:cubicBezTo>
                  <a:cubicBezTo>
                    <a:pt x="2163" y="4172"/>
                    <a:pt x="2151" y="4166"/>
                    <a:pt x="2133" y="4154"/>
                  </a:cubicBezTo>
                  <a:cubicBezTo>
                    <a:pt x="2016" y="4049"/>
                    <a:pt x="1905" y="3939"/>
                    <a:pt x="1801" y="3828"/>
                  </a:cubicBezTo>
                  <a:cubicBezTo>
                    <a:pt x="1789" y="3816"/>
                    <a:pt x="1776" y="3798"/>
                    <a:pt x="1764" y="3785"/>
                  </a:cubicBezTo>
                  <a:cubicBezTo>
                    <a:pt x="1727" y="3742"/>
                    <a:pt x="1684" y="3699"/>
                    <a:pt x="1647" y="3650"/>
                  </a:cubicBezTo>
                  <a:cubicBezTo>
                    <a:pt x="1635" y="3638"/>
                    <a:pt x="1623" y="3619"/>
                    <a:pt x="1604" y="3601"/>
                  </a:cubicBezTo>
                  <a:cubicBezTo>
                    <a:pt x="1574" y="3558"/>
                    <a:pt x="1537" y="3509"/>
                    <a:pt x="1506" y="3466"/>
                  </a:cubicBezTo>
                  <a:cubicBezTo>
                    <a:pt x="1494" y="3447"/>
                    <a:pt x="1475" y="3429"/>
                    <a:pt x="1469" y="3417"/>
                  </a:cubicBezTo>
                  <a:cubicBezTo>
                    <a:pt x="1432" y="3361"/>
                    <a:pt x="1395" y="3312"/>
                    <a:pt x="1358" y="3257"/>
                  </a:cubicBezTo>
                  <a:cubicBezTo>
                    <a:pt x="1352" y="3245"/>
                    <a:pt x="1346" y="3239"/>
                    <a:pt x="1334" y="3226"/>
                  </a:cubicBezTo>
                  <a:cubicBezTo>
                    <a:pt x="1254" y="3091"/>
                    <a:pt x="1174" y="2956"/>
                    <a:pt x="1107" y="2815"/>
                  </a:cubicBezTo>
                  <a:cubicBezTo>
                    <a:pt x="1107" y="2808"/>
                    <a:pt x="1100" y="2808"/>
                    <a:pt x="1100" y="2802"/>
                  </a:cubicBezTo>
                  <a:cubicBezTo>
                    <a:pt x="720" y="2022"/>
                    <a:pt x="572" y="1113"/>
                    <a:pt x="732" y="185"/>
                  </a:cubicBezTo>
                  <a:cubicBezTo>
                    <a:pt x="744" y="142"/>
                    <a:pt x="750" y="99"/>
                    <a:pt x="763" y="56"/>
                  </a:cubicBezTo>
                  <a:lnTo>
                    <a:pt x="1890" y="256"/>
                  </a:lnTo>
                  <a:lnTo>
                    <a:pt x="1890" y="256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4" name="Google Shape;1974;p26"/>
            <p:cNvSpPr/>
            <p:nvPr/>
          </p:nvSpPr>
          <p:spPr>
            <a:xfrm>
              <a:off x="4858169" y="2990131"/>
              <a:ext cx="6353" cy="11970"/>
            </a:xfrm>
            <a:custGeom>
              <a:avLst/>
              <a:gdLst/>
              <a:ahLst/>
              <a:cxnLst/>
              <a:rect l="l" t="t" r="r" b="b"/>
              <a:pathLst>
                <a:path w="69" h="130" extrusionOk="0">
                  <a:moveTo>
                    <a:pt x="68" y="0"/>
                  </a:moveTo>
                  <a:cubicBezTo>
                    <a:pt x="44" y="43"/>
                    <a:pt x="25" y="86"/>
                    <a:pt x="1" y="129"/>
                  </a:cubicBezTo>
                  <a:cubicBezTo>
                    <a:pt x="25" y="86"/>
                    <a:pt x="44" y="43"/>
                    <a:pt x="68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5" name="Google Shape;1975;p26"/>
            <p:cNvSpPr/>
            <p:nvPr/>
          </p:nvSpPr>
          <p:spPr>
            <a:xfrm>
              <a:off x="4217877" y="3052374"/>
              <a:ext cx="10773" cy="12522"/>
            </a:xfrm>
            <a:custGeom>
              <a:avLst/>
              <a:gdLst/>
              <a:ahLst/>
              <a:cxnLst/>
              <a:rect l="l" t="t" r="r" b="b"/>
              <a:pathLst>
                <a:path w="117" h="136" extrusionOk="0">
                  <a:moveTo>
                    <a:pt x="117" y="135"/>
                  </a:moveTo>
                  <a:cubicBezTo>
                    <a:pt x="80" y="92"/>
                    <a:pt x="37" y="49"/>
                    <a:pt x="0" y="0"/>
                  </a:cubicBezTo>
                  <a:cubicBezTo>
                    <a:pt x="37" y="49"/>
                    <a:pt x="80" y="92"/>
                    <a:pt x="117" y="13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6" name="Google Shape;1976;p26"/>
            <p:cNvSpPr/>
            <p:nvPr/>
          </p:nvSpPr>
          <p:spPr>
            <a:xfrm>
              <a:off x="4266493" y="3101542"/>
              <a:ext cx="12522" cy="10312"/>
            </a:xfrm>
            <a:custGeom>
              <a:avLst/>
              <a:gdLst/>
              <a:ahLst/>
              <a:cxnLst/>
              <a:rect l="l" t="t" r="r" b="b"/>
              <a:pathLst>
                <a:path w="136" h="112" extrusionOk="0">
                  <a:moveTo>
                    <a:pt x="136" y="111"/>
                  </a:moveTo>
                  <a:cubicBezTo>
                    <a:pt x="93" y="74"/>
                    <a:pt x="44" y="37"/>
                    <a:pt x="1" y="1"/>
                  </a:cubicBezTo>
                  <a:cubicBezTo>
                    <a:pt x="44" y="37"/>
                    <a:pt x="93" y="74"/>
                    <a:pt x="136" y="11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7" name="Google Shape;1977;p26"/>
            <p:cNvSpPr/>
            <p:nvPr/>
          </p:nvSpPr>
          <p:spPr>
            <a:xfrm>
              <a:off x="4901721" y="2880929"/>
              <a:ext cx="2946" cy="13075"/>
            </a:xfrm>
            <a:custGeom>
              <a:avLst/>
              <a:gdLst/>
              <a:ahLst/>
              <a:cxnLst/>
              <a:rect l="l" t="t" r="r" b="b"/>
              <a:pathLst>
                <a:path w="32" h="142" extrusionOk="0">
                  <a:moveTo>
                    <a:pt x="31" y="1"/>
                  </a:moveTo>
                  <a:cubicBezTo>
                    <a:pt x="19" y="50"/>
                    <a:pt x="13" y="93"/>
                    <a:pt x="1" y="142"/>
                  </a:cubicBezTo>
                  <a:cubicBezTo>
                    <a:pt x="13" y="93"/>
                    <a:pt x="19" y="50"/>
                    <a:pt x="3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8" name="Google Shape;1978;p26"/>
            <p:cNvSpPr/>
            <p:nvPr/>
          </p:nvSpPr>
          <p:spPr>
            <a:xfrm>
              <a:off x="4284632" y="3116274"/>
              <a:ext cx="11970" cy="8563"/>
            </a:xfrm>
            <a:custGeom>
              <a:avLst/>
              <a:gdLst/>
              <a:ahLst/>
              <a:cxnLst/>
              <a:rect l="l" t="t" r="r" b="b"/>
              <a:pathLst>
                <a:path w="130" h="93" extrusionOk="0">
                  <a:moveTo>
                    <a:pt x="129" y="93"/>
                  </a:moveTo>
                  <a:cubicBezTo>
                    <a:pt x="86" y="62"/>
                    <a:pt x="43" y="31"/>
                    <a:pt x="0" y="0"/>
                  </a:cubicBezTo>
                  <a:cubicBezTo>
                    <a:pt x="43" y="31"/>
                    <a:pt x="86" y="62"/>
                    <a:pt x="129" y="93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9" name="Google Shape;1979;p26"/>
            <p:cNvSpPr/>
            <p:nvPr/>
          </p:nvSpPr>
          <p:spPr>
            <a:xfrm>
              <a:off x="4204803" y="3035340"/>
              <a:ext cx="9207" cy="12522"/>
            </a:xfrm>
            <a:custGeom>
              <a:avLst/>
              <a:gdLst/>
              <a:ahLst/>
              <a:cxnLst/>
              <a:rect l="l" t="t" r="r" b="b"/>
              <a:pathLst>
                <a:path w="100" h="136" extrusionOk="0">
                  <a:moveTo>
                    <a:pt x="99" y="136"/>
                  </a:moveTo>
                  <a:cubicBezTo>
                    <a:pt x="69" y="93"/>
                    <a:pt x="32" y="44"/>
                    <a:pt x="1" y="1"/>
                  </a:cubicBezTo>
                  <a:cubicBezTo>
                    <a:pt x="32" y="44"/>
                    <a:pt x="69" y="93"/>
                    <a:pt x="99" y="136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0" name="Google Shape;1980;p26"/>
            <p:cNvSpPr/>
            <p:nvPr/>
          </p:nvSpPr>
          <p:spPr>
            <a:xfrm>
              <a:off x="4191268" y="3016096"/>
              <a:ext cx="9668" cy="14824"/>
            </a:xfrm>
            <a:custGeom>
              <a:avLst/>
              <a:gdLst/>
              <a:ahLst/>
              <a:cxnLst/>
              <a:rect l="l" t="t" r="r" b="b"/>
              <a:pathLst>
                <a:path w="105" h="161" extrusionOk="0">
                  <a:moveTo>
                    <a:pt x="105" y="161"/>
                  </a:moveTo>
                  <a:cubicBezTo>
                    <a:pt x="68" y="105"/>
                    <a:pt x="37" y="56"/>
                    <a:pt x="0" y="1"/>
                  </a:cubicBezTo>
                  <a:cubicBezTo>
                    <a:pt x="37" y="56"/>
                    <a:pt x="68" y="105"/>
                    <a:pt x="105" y="16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1" name="Google Shape;1981;p26"/>
            <p:cNvSpPr/>
            <p:nvPr/>
          </p:nvSpPr>
          <p:spPr>
            <a:xfrm>
              <a:off x="4118896" y="2720902"/>
              <a:ext cx="789727" cy="415811"/>
            </a:xfrm>
            <a:custGeom>
              <a:avLst/>
              <a:gdLst/>
              <a:ahLst/>
              <a:cxnLst/>
              <a:rect l="l" t="t" r="r" b="b"/>
              <a:pathLst>
                <a:path w="8577" h="4516" extrusionOk="0">
                  <a:moveTo>
                    <a:pt x="1063" y="694"/>
                  </a:moveTo>
                  <a:cubicBezTo>
                    <a:pt x="1223" y="694"/>
                    <a:pt x="1352" y="737"/>
                    <a:pt x="1352" y="799"/>
                  </a:cubicBezTo>
                  <a:cubicBezTo>
                    <a:pt x="1352" y="860"/>
                    <a:pt x="1229" y="909"/>
                    <a:pt x="1069" y="915"/>
                  </a:cubicBezTo>
                  <a:cubicBezTo>
                    <a:pt x="1059" y="916"/>
                    <a:pt x="1049" y="916"/>
                    <a:pt x="1039" y="916"/>
                  </a:cubicBezTo>
                  <a:cubicBezTo>
                    <a:pt x="893" y="916"/>
                    <a:pt x="780" y="875"/>
                    <a:pt x="780" y="817"/>
                  </a:cubicBezTo>
                  <a:cubicBezTo>
                    <a:pt x="780" y="756"/>
                    <a:pt x="903" y="700"/>
                    <a:pt x="1063" y="694"/>
                  </a:cubicBezTo>
                  <a:close/>
                  <a:moveTo>
                    <a:pt x="2973" y="929"/>
                  </a:moveTo>
                  <a:cubicBezTo>
                    <a:pt x="3001" y="929"/>
                    <a:pt x="3023" y="937"/>
                    <a:pt x="3035" y="952"/>
                  </a:cubicBezTo>
                  <a:cubicBezTo>
                    <a:pt x="3066" y="1001"/>
                    <a:pt x="2992" y="1118"/>
                    <a:pt x="2863" y="1204"/>
                  </a:cubicBezTo>
                  <a:cubicBezTo>
                    <a:pt x="2775" y="1267"/>
                    <a:pt x="2685" y="1301"/>
                    <a:pt x="2624" y="1301"/>
                  </a:cubicBezTo>
                  <a:cubicBezTo>
                    <a:pt x="2596" y="1301"/>
                    <a:pt x="2574" y="1294"/>
                    <a:pt x="2562" y="1278"/>
                  </a:cubicBezTo>
                  <a:cubicBezTo>
                    <a:pt x="2531" y="1229"/>
                    <a:pt x="2605" y="1118"/>
                    <a:pt x="2734" y="1026"/>
                  </a:cubicBezTo>
                  <a:cubicBezTo>
                    <a:pt x="2822" y="963"/>
                    <a:pt x="2912" y="929"/>
                    <a:pt x="2973" y="929"/>
                  </a:cubicBezTo>
                  <a:close/>
                  <a:moveTo>
                    <a:pt x="7065" y="1534"/>
                  </a:moveTo>
                  <a:cubicBezTo>
                    <a:pt x="7122" y="1534"/>
                    <a:pt x="7196" y="1550"/>
                    <a:pt x="7274" y="1579"/>
                  </a:cubicBezTo>
                  <a:cubicBezTo>
                    <a:pt x="7421" y="1640"/>
                    <a:pt x="7520" y="1733"/>
                    <a:pt x="7501" y="1788"/>
                  </a:cubicBezTo>
                  <a:cubicBezTo>
                    <a:pt x="7489" y="1815"/>
                    <a:pt x="7451" y="1829"/>
                    <a:pt x="7398" y="1829"/>
                  </a:cubicBezTo>
                  <a:cubicBezTo>
                    <a:pt x="7342" y="1829"/>
                    <a:pt x="7270" y="1813"/>
                    <a:pt x="7194" y="1782"/>
                  </a:cubicBezTo>
                  <a:cubicBezTo>
                    <a:pt x="7047" y="1726"/>
                    <a:pt x="6948" y="1634"/>
                    <a:pt x="6967" y="1573"/>
                  </a:cubicBezTo>
                  <a:cubicBezTo>
                    <a:pt x="6978" y="1547"/>
                    <a:pt x="7015" y="1534"/>
                    <a:pt x="7065" y="1534"/>
                  </a:cubicBezTo>
                  <a:close/>
                  <a:moveTo>
                    <a:pt x="5047" y="1824"/>
                  </a:moveTo>
                  <a:cubicBezTo>
                    <a:pt x="5106" y="1824"/>
                    <a:pt x="5174" y="1937"/>
                    <a:pt x="5204" y="2083"/>
                  </a:cubicBezTo>
                  <a:cubicBezTo>
                    <a:pt x="5234" y="2236"/>
                    <a:pt x="5216" y="2371"/>
                    <a:pt x="5155" y="2384"/>
                  </a:cubicBezTo>
                  <a:cubicBezTo>
                    <a:pt x="5152" y="2384"/>
                    <a:pt x="5149" y="2385"/>
                    <a:pt x="5146" y="2385"/>
                  </a:cubicBezTo>
                  <a:cubicBezTo>
                    <a:pt x="5086" y="2385"/>
                    <a:pt x="5018" y="2272"/>
                    <a:pt x="4989" y="2126"/>
                  </a:cubicBezTo>
                  <a:cubicBezTo>
                    <a:pt x="4958" y="1972"/>
                    <a:pt x="4983" y="1837"/>
                    <a:pt x="5038" y="1825"/>
                  </a:cubicBezTo>
                  <a:cubicBezTo>
                    <a:pt x="5041" y="1824"/>
                    <a:pt x="5044" y="1824"/>
                    <a:pt x="5047" y="1824"/>
                  </a:cubicBezTo>
                  <a:close/>
                  <a:moveTo>
                    <a:pt x="3561" y="2052"/>
                  </a:moveTo>
                  <a:cubicBezTo>
                    <a:pt x="3571" y="2052"/>
                    <a:pt x="3580" y="2054"/>
                    <a:pt x="3588" y="2058"/>
                  </a:cubicBezTo>
                  <a:cubicBezTo>
                    <a:pt x="3637" y="2089"/>
                    <a:pt x="3613" y="2224"/>
                    <a:pt x="3533" y="2359"/>
                  </a:cubicBezTo>
                  <a:cubicBezTo>
                    <a:pt x="3459" y="2475"/>
                    <a:pt x="3367" y="2550"/>
                    <a:pt x="3312" y="2550"/>
                  </a:cubicBezTo>
                  <a:cubicBezTo>
                    <a:pt x="3302" y="2550"/>
                    <a:pt x="3294" y="2548"/>
                    <a:pt x="3287" y="2543"/>
                  </a:cubicBezTo>
                  <a:cubicBezTo>
                    <a:pt x="3232" y="2513"/>
                    <a:pt x="3262" y="2378"/>
                    <a:pt x="3342" y="2242"/>
                  </a:cubicBezTo>
                  <a:cubicBezTo>
                    <a:pt x="3416" y="2127"/>
                    <a:pt x="3503" y="2052"/>
                    <a:pt x="3561" y="2052"/>
                  </a:cubicBezTo>
                  <a:close/>
                  <a:moveTo>
                    <a:pt x="1830" y="2333"/>
                  </a:moveTo>
                  <a:cubicBezTo>
                    <a:pt x="1859" y="2333"/>
                    <a:pt x="1881" y="2341"/>
                    <a:pt x="1892" y="2359"/>
                  </a:cubicBezTo>
                  <a:cubicBezTo>
                    <a:pt x="1923" y="2408"/>
                    <a:pt x="1849" y="2519"/>
                    <a:pt x="1720" y="2611"/>
                  </a:cubicBezTo>
                  <a:cubicBezTo>
                    <a:pt x="1632" y="2674"/>
                    <a:pt x="1542" y="2708"/>
                    <a:pt x="1481" y="2708"/>
                  </a:cubicBezTo>
                  <a:cubicBezTo>
                    <a:pt x="1453" y="2708"/>
                    <a:pt x="1431" y="2700"/>
                    <a:pt x="1419" y="2685"/>
                  </a:cubicBezTo>
                  <a:cubicBezTo>
                    <a:pt x="1389" y="2636"/>
                    <a:pt x="1462" y="2519"/>
                    <a:pt x="1591" y="2433"/>
                  </a:cubicBezTo>
                  <a:cubicBezTo>
                    <a:pt x="1679" y="2370"/>
                    <a:pt x="1769" y="2333"/>
                    <a:pt x="1830" y="2333"/>
                  </a:cubicBezTo>
                  <a:close/>
                  <a:moveTo>
                    <a:pt x="6240" y="2762"/>
                  </a:moveTo>
                  <a:cubicBezTo>
                    <a:pt x="6297" y="2762"/>
                    <a:pt x="6386" y="2835"/>
                    <a:pt x="6463" y="2943"/>
                  </a:cubicBezTo>
                  <a:cubicBezTo>
                    <a:pt x="6555" y="3072"/>
                    <a:pt x="6586" y="3201"/>
                    <a:pt x="6537" y="3238"/>
                  </a:cubicBezTo>
                  <a:cubicBezTo>
                    <a:pt x="6529" y="3244"/>
                    <a:pt x="6519" y="3247"/>
                    <a:pt x="6507" y="3247"/>
                  </a:cubicBezTo>
                  <a:cubicBezTo>
                    <a:pt x="6450" y="3247"/>
                    <a:pt x="6357" y="3173"/>
                    <a:pt x="6285" y="3066"/>
                  </a:cubicBezTo>
                  <a:cubicBezTo>
                    <a:pt x="6193" y="2937"/>
                    <a:pt x="6162" y="2801"/>
                    <a:pt x="6211" y="2771"/>
                  </a:cubicBezTo>
                  <a:cubicBezTo>
                    <a:pt x="6219" y="2765"/>
                    <a:pt x="6229" y="2762"/>
                    <a:pt x="6240" y="2762"/>
                  </a:cubicBezTo>
                  <a:close/>
                  <a:moveTo>
                    <a:pt x="4028" y="3458"/>
                  </a:moveTo>
                  <a:cubicBezTo>
                    <a:pt x="4031" y="3458"/>
                    <a:pt x="4034" y="3458"/>
                    <a:pt x="4036" y="3459"/>
                  </a:cubicBezTo>
                  <a:cubicBezTo>
                    <a:pt x="4098" y="3471"/>
                    <a:pt x="4116" y="3606"/>
                    <a:pt x="4079" y="3760"/>
                  </a:cubicBezTo>
                  <a:cubicBezTo>
                    <a:pt x="4050" y="3906"/>
                    <a:pt x="3976" y="4019"/>
                    <a:pt x="3916" y="4019"/>
                  </a:cubicBezTo>
                  <a:cubicBezTo>
                    <a:pt x="3913" y="4019"/>
                    <a:pt x="3910" y="4019"/>
                    <a:pt x="3907" y="4018"/>
                  </a:cubicBezTo>
                  <a:cubicBezTo>
                    <a:pt x="3852" y="4006"/>
                    <a:pt x="3834" y="3864"/>
                    <a:pt x="3864" y="3711"/>
                  </a:cubicBezTo>
                  <a:cubicBezTo>
                    <a:pt x="3899" y="3565"/>
                    <a:pt x="3973" y="3458"/>
                    <a:pt x="4028" y="3458"/>
                  </a:cubicBezTo>
                  <a:close/>
                  <a:moveTo>
                    <a:pt x="191" y="0"/>
                  </a:moveTo>
                  <a:cubicBezTo>
                    <a:pt x="178" y="49"/>
                    <a:pt x="172" y="92"/>
                    <a:pt x="166" y="135"/>
                  </a:cubicBezTo>
                  <a:cubicBezTo>
                    <a:pt x="0" y="1063"/>
                    <a:pt x="148" y="1972"/>
                    <a:pt x="528" y="2752"/>
                  </a:cubicBezTo>
                  <a:cubicBezTo>
                    <a:pt x="1382" y="3809"/>
                    <a:pt x="2685" y="4497"/>
                    <a:pt x="4153" y="4516"/>
                  </a:cubicBezTo>
                  <a:cubicBezTo>
                    <a:pt x="4173" y="4516"/>
                    <a:pt x="4194" y="4516"/>
                    <a:pt x="4214" y="4516"/>
                  </a:cubicBezTo>
                  <a:cubicBezTo>
                    <a:pt x="6142" y="4516"/>
                    <a:pt x="7810" y="3355"/>
                    <a:pt x="8546" y="1683"/>
                  </a:cubicBezTo>
                  <a:lnTo>
                    <a:pt x="8558" y="1628"/>
                  </a:lnTo>
                  <a:cubicBezTo>
                    <a:pt x="8564" y="1585"/>
                    <a:pt x="8570" y="1542"/>
                    <a:pt x="8576" y="1493"/>
                  </a:cubicBezTo>
                  <a:lnTo>
                    <a:pt x="5763" y="995"/>
                  </a:lnTo>
                  <a:lnTo>
                    <a:pt x="3410" y="578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2" name="Google Shape;1982;p26"/>
            <p:cNvSpPr/>
            <p:nvPr/>
          </p:nvSpPr>
          <p:spPr>
            <a:xfrm>
              <a:off x="4320818" y="3140029"/>
              <a:ext cx="37935" cy="19888"/>
            </a:xfrm>
            <a:custGeom>
              <a:avLst/>
              <a:gdLst/>
              <a:ahLst/>
              <a:cxnLst/>
              <a:rect l="l" t="t" r="r" b="b"/>
              <a:pathLst>
                <a:path w="412" h="216" extrusionOk="0">
                  <a:moveTo>
                    <a:pt x="0" y="0"/>
                  </a:moveTo>
                  <a:cubicBezTo>
                    <a:pt x="129" y="80"/>
                    <a:pt x="271" y="154"/>
                    <a:pt x="412" y="215"/>
                  </a:cubicBezTo>
                  <a:cubicBezTo>
                    <a:pt x="271" y="154"/>
                    <a:pt x="136" y="80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3" name="Google Shape;1983;p26"/>
            <p:cNvSpPr/>
            <p:nvPr/>
          </p:nvSpPr>
          <p:spPr>
            <a:xfrm>
              <a:off x="4587836" y="3186988"/>
              <a:ext cx="10220" cy="1749"/>
            </a:xfrm>
            <a:custGeom>
              <a:avLst/>
              <a:gdLst/>
              <a:ahLst/>
              <a:cxnLst/>
              <a:rect l="l" t="t" r="r" b="b"/>
              <a:pathLst>
                <a:path w="111" h="19" extrusionOk="0">
                  <a:moveTo>
                    <a:pt x="111" y="0"/>
                  </a:moveTo>
                  <a:cubicBezTo>
                    <a:pt x="74" y="6"/>
                    <a:pt x="37" y="13"/>
                    <a:pt x="0" y="19"/>
                  </a:cubicBezTo>
                  <a:cubicBezTo>
                    <a:pt x="37" y="13"/>
                    <a:pt x="74" y="6"/>
                    <a:pt x="11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4" name="Google Shape;1984;p26"/>
            <p:cNvSpPr/>
            <p:nvPr/>
          </p:nvSpPr>
          <p:spPr>
            <a:xfrm>
              <a:off x="4168065" y="2975399"/>
              <a:ext cx="20993" cy="38027"/>
            </a:xfrm>
            <a:custGeom>
              <a:avLst/>
              <a:gdLst/>
              <a:ahLst/>
              <a:cxnLst/>
              <a:rect l="l" t="t" r="r" b="b"/>
              <a:pathLst>
                <a:path w="228" h="413" extrusionOk="0">
                  <a:moveTo>
                    <a:pt x="228" y="412"/>
                  </a:moveTo>
                  <a:cubicBezTo>
                    <a:pt x="148" y="277"/>
                    <a:pt x="68" y="142"/>
                    <a:pt x="1" y="1"/>
                  </a:cubicBezTo>
                  <a:cubicBezTo>
                    <a:pt x="68" y="142"/>
                    <a:pt x="148" y="277"/>
                    <a:pt x="228" y="412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5" name="Google Shape;1985;p26"/>
            <p:cNvSpPr/>
            <p:nvPr/>
          </p:nvSpPr>
          <p:spPr>
            <a:xfrm>
              <a:off x="4231965" y="3068763"/>
              <a:ext cx="30661" cy="29464"/>
            </a:xfrm>
            <a:custGeom>
              <a:avLst/>
              <a:gdLst/>
              <a:ahLst/>
              <a:cxnLst/>
              <a:rect l="l" t="t" r="r" b="b"/>
              <a:pathLst>
                <a:path w="333" h="320" extrusionOk="0">
                  <a:moveTo>
                    <a:pt x="1" y="0"/>
                  </a:moveTo>
                  <a:cubicBezTo>
                    <a:pt x="105" y="111"/>
                    <a:pt x="216" y="221"/>
                    <a:pt x="333" y="320"/>
                  </a:cubicBezTo>
                  <a:cubicBezTo>
                    <a:pt x="216" y="221"/>
                    <a:pt x="105" y="111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6" name="Google Shape;1986;p26"/>
            <p:cNvSpPr/>
            <p:nvPr/>
          </p:nvSpPr>
          <p:spPr>
            <a:xfrm>
              <a:off x="4530105" y="3194354"/>
              <a:ext cx="9668" cy="92"/>
            </a:xfrm>
            <a:custGeom>
              <a:avLst/>
              <a:gdLst/>
              <a:ahLst/>
              <a:cxnLst/>
              <a:rect l="l" t="t" r="r" b="b"/>
              <a:pathLst>
                <a:path w="105" h="1" extrusionOk="0">
                  <a:moveTo>
                    <a:pt x="105" y="0"/>
                  </a:moveTo>
                  <a:cubicBezTo>
                    <a:pt x="68" y="0"/>
                    <a:pt x="37" y="0"/>
                    <a:pt x="0" y="0"/>
                  </a:cubicBezTo>
                  <a:cubicBezTo>
                    <a:pt x="37" y="0"/>
                    <a:pt x="68" y="0"/>
                    <a:pt x="10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7" name="Google Shape;1987;p26"/>
            <p:cNvSpPr/>
            <p:nvPr/>
          </p:nvSpPr>
          <p:spPr>
            <a:xfrm>
              <a:off x="4510861" y="3194354"/>
              <a:ext cx="9115" cy="645"/>
            </a:xfrm>
            <a:custGeom>
              <a:avLst/>
              <a:gdLst/>
              <a:ahLst/>
              <a:cxnLst/>
              <a:rect l="l" t="t" r="r" b="b"/>
              <a:pathLst>
                <a:path w="99" h="7" extrusionOk="0">
                  <a:moveTo>
                    <a:pt x="99" y="0"/>
                  </a:moveTo>
                  <a:cubicBezTo>
                    <a:pt x="62" y="0"/>
                    <a:pt x="31" y="6"/>
                    <a:pt x="1" y="0"/>
                  </a:cubicBezTo>
                  <a:cubicBezTo>
                    <a:pt x="31" y="6"/>
                    <a:pt x="62" y="0"/>
                    <a:pt x="9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8" name="Google Shape;1988;p26"/>
            <p:cNvSpPr/>
            <p:nvPr/>
          </p:nvSpPr>
          <p:spPr>
            <a:xfrm>
              <a:off x="4606435" y="3182476"/>
              <a:ext cx="9760" cy="2854"/>
            </a:xfrm>
            <a:custGeom>
              <a:avLst/>
              <a:gdLst/>
              <a:ahLst/>
              <a:cxnLst/>
              <a:rect l="l" t="t" r="r" b="b"/>
              <a:pathLst>
                <a:path w="106" h="31" extrusionOk="0">
                  <a:moveTo>
                    <a:pt x="105" y="0"/>
                  </a:moveTo>
                  <a:cubicBezTo>
                    <a:pt x="75" y="12"/>
                    <a:pt x="38" y="19"/>
                    <a:pt x="1" y="31"/>
                  </a:cubicBezTo>
                  <a:cubicBezTo>
                    <a:pt x="38" y="19"/>
                    <a:pt x="75" y="12"/>
                    <a:pt x="10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9" name="Google Shape;1989;p26"/>
            <p:cNvSpPr/>
            <p:nvPr/>
          </p:nvSpPr>
          <p:spPr>
            <a:xfrm>
              <a:off x="4569145" y="3190395"/>
              <a:ext cx="9668" cy="1197"/>
            </a:xfrm>
            <a:custGeom>
              <a:avLst/>
              <a:gdLst/>
              <a:ahLst/>
              <a:cxnLst/>
              <a:rect l="l" t="t" r="r" b="b"/>
              <a:pathLst>
                <a:path w="105" h="13" extrusionOk="0">
                  <a:moveTo>
                    <a:pt x="105" y="0"/>
                  </a:moveTo>
                  <a:cubicBezTo>
                    <a:pt x="68" y="6"/>
                    <a:pt x="31" y="12"/>
                    <a:pt x="0" y="12"/>
                  </a:cubicBezTo>
                  <a:cubicBezTo>
                    <a:pt x="31" y="12"/>
                    <a:pt x="68" y="6"/>
                    <a:pt x="10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0" name="Google Shape;1990;p26"/>
            <p:cNvSpPr/>
            <p:nvPr/>
          </p:nvSpPr>
          <p:spPr>
            <a:xfrm>
              <a:off x="4491065" y="3193801"/>
              <a:ext cx="8011" cy="92"/>
            </a:xfrm>
            <a:custGeom>
              <a:avLst/>
              <a:gdLst/>
              <a:ahLst/>
              <a:cxnLst/>
              <a:rect l="l" t="t" r="r" b="b"/>
              <a:pathLst>
                <a:path w="87" h="1" extrusionOk="0">
                  <a:moveTo>
                    <a:pt x="87" y="0"/>
                  </a:moveTo>
                  <a:cubicBezTo>
                    <a:pt x="56" y="0"/>
                    <a:pt x="31" y="0"/>
                    <a:pt x="1" y="0"/>
                  </a:cubicBezTo>
                  <a:cubicBezTo>
                    <a:pt x="31" y="0"/>
                    <a:pt x="62" y="0"/>
                    <a:pt x="8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1" name="Google Shape;1991;p26"/>
            <p:cNvSpPr/>
            <p:nvPr/>
          </p:nvSpPr>
          <p:spPr>
            <a:xfrm>
              <a:off x="4549901" y="3192605"/>
              <a:ext cx="9115" cy="1289"/>
            </a:xfrm>
            <a:custGeom>
              <a:avLst/>
              <a:gdLst/>
              <a:ahLst/>
              <a:cxnLst/>
              <a:rect l="l" t="t" r="r" b="b"/>
              <a:pathLst>
                <a:path w="99" h="14" extrusionOk="0">
                  <a:moveTo>
                    <a:pt x="99" y="1"/>
                  </a:moveTo>
                  <a:cubicBezTo>
                    <a:pt x="68" y="7"/>
                    <a:pt x="31" y="7"/>
                    <a:pt x="0" y="13"/>
                  </a:cubicBezTo>
                  <a:cubicBezTo>
                    <a:pt x="31" y="7"/>
                    <a:pt x="68" y="7"/>
                    <a:pt x="99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2" name="Google Shape;1992;p26"/>
            <p:cNvSpPr/>
            <p:nvPr/>
          </p:nvSpPr>
          <p:spPr>
            <a:xfrm>
              <a:off x="4407921" y="3177965"/>
              <a:ext cx="14824" cy="4604"/>
            </a:xfrm>
            <a:custGeom>
              <a:avLst/>
              <a:gdLst/>
              <a:ahLst/>
              <a:cxnLst/>
              <a:rect l="l" t="t" r="r" b="b"/>
              <a:pathLst>
                <a:path w="161" h="50" extrusionOk="0">
                  <a:moveTo>
                    <a:pt x="160" y="49"/>
                  </a:moveTo>
                  <a:cubicBezTo>
                    <a:pt x="105" y="31"/>
                    <a:pt x="50" y="18"/>
                    <a:pt x="0" y="0"/>
                  </a:cubicBezTo>
                  <a:cubicBezTo>
                    <a:pt x="50" y="18"/>
                    <a:pt x="105" y="31"/>
                    <a:pt x="160" y="4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3" name="Google Shape;1993;p26"/>
            <p:cNvSpPr/>
            <p:nvPr/>
          </p:nvSpPr>
          <p:spPr>
            <a:xfrm>
              <a:off x="4386375" y="3171151"/>
              <a:ext cx="13719" cy="4604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48" y="49"/>
                  </a:moveTo>
                  <a:cubicBezTo>
                    <a:pt x="99" y="37"/>
                    <a:pt x="50" y="19"/>
                    <a:pt x="1" y="0"/>
                  </a:cubicBezTo>
                  <a:cubicBezTo>
                    <a:pt x="50" y="19"/>
                    <a:pt x="99" y="37"/>
                    <a:pt x="148" y="4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4" name="Google Shape;1994;p26"/>
            <p:cNvSpPr/>
            <p:nvPr/>
          </p:nvSpPr>
          <p:spPr>
            <a:xfrm>
              <a:off x="4364922" y="3162680"/>
              <a:ext cx="14272" cy="5709"/>
            </a:xfrm>
            <a:custGeom>
              <a:avLst/>
              <a:gdLst/>
              <a:ahLst/>
              <a:cxnLst/>
              <a:rect l="l" t="t" r="r" b="b"/>
              <a:pathLst>
                <a:path w="155" h="62" extrusionOk="0">
                  <a:moveTo>
                    <a:pt x="1" y="0"/>
                  </a:moveTo>
                  <a:cubicBezTo>
                    <a:pt x="50" y="25"/>
                    <a:pt x="105" y="43"/>
                    <a:pt x="154" y="62"/>
                  </a:cubicBezTo>
                  <a:cubicBezTo>
                    <a:pt x="105" y="43"/>
                    <a:pt x="50" y="19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5" name="Google Shape;1995;p26"/>
            <p:cNvSpPr/>
            <p:nvPr/>
          </p:nvSpPr>
          <p:spPr>
            <a:xfrm>
              <a:off x="4429374" y="3184134"/>
              <a:ext cx="22190" cy="4604"/>
            </a:xfrm>
            <a:custGeom>
              <a:avLst/>
              <a:gdLst/>
              <a:ahLst/>
              <a:cxnLst/>
              <a:rect l="l" t="t" r="r" b="b"/>
              <a:pathLst>
                <a:path w="241" h="50" extrusionOk="0">
                  <a:moveTo>
                    <a:pt x="241" y="50"/>
                  </a:moveTo>
                  <a:cubicBezTo>
                    <a:pt x="161" y="31"/>
                    <a:pt x="81" y="19"/>
                    <a:pt x="1" y="1"/>
                  </a:cubicBezTo>
                  <a:cubicBezTo>
                    <a:pt x="81" y="19"/>
                    <a:pt x="161" y="31"/>
                    <a:pt x="241" y="5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6" name="Google Shape;1996;p26"/>
            <p:cNvSpPr/>
            <p:nvPr/>
          </p:nvSpPr>
          <p:spPr>
            <a:xfrm>
              <a:off x="4471269" y="3191500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7"/>
                  </a:moveTo>
                  <a:cubicBezTo>
                    <a:pt x="50" y="7"/>
                    <a:pt x="25" y="7"/>
                    <a:pt x="1" y="0"/>
                  </a:cubicBezTo>
                  <a:cubicBezTo>
                    <a:pt x="25" y="7"/>
                    <a:pt x="50" y="7"/>
                    <a:pt x="74" y="7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7" name="Google Shape;1997;p26"/>
            <p:cNvSpPr/>
            <p:nvPr/>
          </p:nvSpPr>
          <p:spPr>
            <a:xfrm>
              <a:off x="4302126" y="3128704"/>
              <a:ext cx="13075" cy="8563"/>
            </a:xfrm>
            <a:custGeom>
              <a:avLst/>
              <a:gdLst/>
              <a:ahLst/>
              <a:cxnLst/>
              <a:rect l="l" t="t" r="r" b="b"/>
              <a:pathLst>
                <a:path w="142" h="93" extrusionOk="0">
                  <a:moveTo>
                    <a:pt x="142" y="93"/>
                  </a:moveTo>
                  <a:cubicBezTo>
                    <a:pt x="99" y="62"/>
                    <a:pt x="50" y="31"/>
                    <a:pt x="1" y="1"/>
                  </a:cubicBezTo>
                  <a:cubicBezTo>
                    <a:pt x="50" y="31"/>
                    <a:pt x="99" y="62"/>
                    <a:pt x="142" y="93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8" name="Google Shape;1998;p26"/>
            <p:cNvSpPr/>
            <p:nvPr/>
          </p:nvSpPr>
          <p:spPr>
            <a:xfrm>
              <a:off x="4848041" y="3007073"/>
              <a:ext cx="6814" cy="10865"/>
            </a:xfrm>
            <a:custGeom>
              <a:avLst/>
              <a:gdLst/>
              <a:ahLst/>
              <a:cxnLst/>
              <a:rect l="l" t="t" r="r" b="b"/>
              <a:pathLst>
                <a:path w="74" h="118" extrusionOk="0">
                  <a:moveTo>
                    <a:pt x="74" y="1"/>
                  </a:moveTo>
                  <a:cubicBezTo>
                    <a:pt x="49" y="38"/>
                    <a:pt x="25" y="81"/>
                    <a:pt x="0" y="117"/>
                  </a:cubicBezTo>
                  <a:cubicBezTo>
                    <a:pt x="25" y="81"/>
                    <a:pt x="49" y="38"/>
                    <a:pt x="74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9" name="Google Shape;1999;p26"/>
            <p:cNvSpPr/>
            <p:nvPr/>
          </p:nvSpPr>
          <p:spPr>
            <a:xfrm>
              <a:off x="4837268" y="3022910"/>
              <a:ext cx="7458" cy="10865"/>
            </a:xfrm>
            <a:custGeom>
              <a:avLst/>
              <a:gdLst/>
              <a:ahLst/>
              <a:cxnLst/>
              <a:rect l="l" t="t" r="r" b="b"/>
              <a:pathLst>
                <a:path w="81" h="118" extrusionOk="0">
                  <a:moveTo>
                    <a:pt x="80" y="1"/>
                  </a:moveTo>
                  <a:cubicBezTo>
                    <a:pt x="56" y="38"/>
                    <a:pt x="25" y="81"/>
                    <a:pt x="0" y="117"/>
                  </a:cubicBezTo>
                  <a:cubicBezTo>
                    <a:pt x="25" y="81"/>
                    <a:pt x="56" y="38"/>
                    <a:pt x="8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0" name="Google Shape;2000;p26"/>
            <p:cNvSpPr/>
            <p:nvPr/>
          </p:nvSpPr>
          <p:spPr>
            <a:xfrm>
              <a:off x="4825390" y="3038194"/>
              <a:ext cx="8011" cy="10312"/>
            </a:xfrm>
            <a:custGeom>
              <a:avLst/>
              <a:gdLst/>
              <a:ahLst/>
              <a:cxnLst/>
              <a:rect l="l" t="t" r="r" b="b"/>
              <a:pathLst>
                <a:path w="87" h="112" extrusionOk="0">
                  <a:moveTo>
                    <a:pt x="86" y="1"/>
                  </a:moveTo>
                  <a:cubicBezTo>
                    <a:pt x="62" y="37"/>
                    <a:pt x="31" y="74"/>
                    <a:pt x="0" y="111"/>
                  </a:cubicBezTo>
                  <a:cubicBezTo>
                    <a:pt x="31" y="74"/>
                    <a:pt x="62" y="37"/>
                    <a:pt x="86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1" name="Google Shape;2001;p26"/>
            <p:cNvSpPr/>
            <p:nvPr/>
          </p:nvSpPr>
          <p:spPr>
            <a:xfrm>
              <a:off x="4867193" y="2973189"/>
              <a:ext cx="6353" cy="11970"/>
            </a:xfrm>
            <a:custGeom>
              <a:avLst/>
              <a:gdLst/>
              <a:ahLst/>
              <a:cxnLst/>
              <a:rect l="l" t="t" r="r" b="b"/>
              <a:pathLst>
                <a:path w="69" h="130" extrusionOk="0">
                  <a:moveTo>
                    <a:pt x="69" y="0"/>
                  </a:moveTo>
                  <a:cubicBezTo>
                    <a:pt x="44" y="43"/>
                    <a:pt x="26" y="86"/>
                    <a:pt x="1" y="129"/>
                  </a:cubicBezTo>
                  <a:cubicBezTo>
                    <a:pt x="26" y="86"/>
                    <a:pt x="44" y="43"/>
                    <a:pt x="6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2" name="Google Shape;2002;p26"/>
            <p:cNvSpPr/>
            <p:nvPr/>
          </p:nvSpPr>
          <p:spPr>
            <a:xfrm>
              <a:off x="4625127" y="3177320"/>
              <a:ext cx="9668" cy="2946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5" y="1"/>
                  </a:moveTo>
                  <a:cubicBezTo>
                    <a:pt x="68" y="13"/>
                    <a:pt x="37" y="25"/>
                    <a:pt x="1" y="32"/>
                  </a:cubicBezTo>
                  <a:cubicBezTo>
                    <a:pt x="37" y="25"/>
                    <a:pt x="68" y="13"/>
                    <a:pt x="10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3" name="Google Shape;2003;p26"/>
            <p:cNvSpPr/>
            <p:nvPr/>
          </p:nvSpPr>
          <p:spPr>
            <a:xfrm>
              <a:off x="4875756" y="2955602"/>
              <a:ext cx="5709" cy="12522"/>
            </a:xfrm>
            <a:custGeom>
              <a:avLst/>
              <a:gdLst/>
              <a:ahLst/>
              <a:cxnLst/>
              <a:rect l="l" t="t" r="r" b="b"/>
              <a:pathLst>
                <a:path w="62" h="136" extrusionOk="0">
                  <a:moveTo>
                    <a:pt x="62" y="1"/>
                  </a:moveTo>
                  <a:cubicBezTo>
                    <a:pt x="43" y="44"/>
                    <a:pt x="25" y="93"/>
                    <a:pt x="0" y="136"/>
                  </a:cubicBezTo>
                  <a:cubicBezTo>
                    <a:pt x="25" y="93"/>
                    <a:pt x="43" y="44"/>
                    <a:pt x="62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4" name="Google Shape;2004;p26"/>
            <p:cNvSpPr/>
            <p:nvPr/>
          </p:nvSpPr>
          <p:spPr>
            <a:xfrm>
              <a:off x="4890396" y="2919417"/>
              <a:ext cx="4051" cy="12522"/>
            </a:xfrm>
            <a:custGeom>
              <a:avLst/>
              <a:gdLst/>
              <a:ahLst/>
              <a:cxnLst/>
              <a:rect l="l" t="t" r="r" b="b"/>
              <a:pathLst>
                <a:path w="44" h="136" extrusionOk="0">
                  <a:moveTo>
                    <a:pt x="44" y="0"/>
                  </a:moveTo>
                  <a:cubicBezTo>
                    <a:pt x="32" y="43"/>
                    <a:pt x="19" y="93"/>
                    <a:pt x="1" y="136"/>
                  </a:cubicBezTo>
                  <a:cubicBezTo>
                    <a:pt x="19" y="93"/>
                    <a:pt x="32" y="43"/>
                    <a:pt x="44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5" name="Google Shape;2005;p26"/>
            <p:cNvSpPr/>
            <p:nvPr/>
          </p:nvSpPr>
          <p:spPr>
            <a:xfrm>
              <a:off x="4896657" y="2900173"/>
              <a:ext cx="3499" cy="13075"/>
            </a:xfrm>
            <a:custGeom>
              <a:avLst/>
              <a:gdLst/>
              <a:ahLst/>
              <a:cxnLst/>
              <a:rect l="l" t="t" r="r" b="b"/>
              <a:pathLst>
                <a:path w="38" h="142" extrusionOk="0">
                  <a:moveTo>
                    <a:pt x="37" y="1"/>
                  </a:moveTo>
                  <a:cubicBezTo>
                    <a:pt x="25" y="50"/>
                    <a:pt x="13" y="93"/>
                    <a:pt x="0" y="142"/>
                  </a:cubicBezTo>
                  <a:cubicBezTo>
                    <a:pt x="13" y="93"/>
                    <a:pt x="25" y="50"/>
                    <a:pt x="37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6" name="Google Shape;2006;p26"/>
            <p:cNvSpPr/>
            <p:nvPr/>
          </p:nvSpPr>
          <p:spPr>
            <a:xfrm>
              <a:off x="4883674" y="2937556"/>
              <a:ext cx="4604" cy="12522"/>
            </a:xfrm>
            <a:custGeom>
              <a:avLst/>
              <a:gdLst/>
              <a:ahLst/>
              <a:cxnLst/>
              <a:rect l="l" t="t" r="r" b="b"/>
              <a:pathLst>
                <a:path w="50" h="136" extrusionOk="0">
                  <a:moveTo>
                    <a:pt x="49" y="0"/>
                  </a:moveTo>
                  <a:cubicBezTo>
                    <a:pt x="37" y="49"/>
                    <a:pt x="19" y="92"/>
                    <a:pt x="0" y="135"/>
                  </a:cubicBezTo>
                  <a:cubicBezTo>
                    <a:pt x="19" y="92"/>
                    <a:pt x="37" y="49"/>
                    <a:pt x="4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7" name="Google Shape;2007;p26"/>
            <p:cNvSpPr/>
            <p:nvPr/>
          </p:nvSpPr>
          <p:spPr>
            <a:xfrm>
              <a:off x="4800530" y="3067658"/>
              <a:ext cx="9115" cy="911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98" y="0"/>
                  </a:moveTo>
                  <a:cubicBezTo>
                    <a:pt x="68" y="31"/>
                    <a:pt x="31" y="68"/>
                    <a:pt x="0" y="98"/>
                  </a:cubicBezTo>
                  <a:cubicBezTo>
                    <a:pt x="31" y="68"/>
                    <a:pt x="68" y="31"/>
                    <a:pt x="98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8" name="Google Shape;2008;p26"/>
            <p:cNvSpPr/>
            <p:nvPr/>
          </p:nvSpPr>
          <p:spPr>
            <a:xfrm>
              <a:off x="4813513" y="3053479"/>
              <a:ext cx="8563" cy="9668"/>
            </a:xfrm>
            <a:custGeom>
              <a:avLst/>
              <a:gdLst/>
              <a:ahLst/>
              <a:cxnLst/>
              <a:rect l="l" t="t" r="r" b="b"/>
              <a:pathLst>
                <a:path w="93" h="105" extrusionOk="0">
                  <a:moveTo>
                    <a:pt x="93" y="0"/>
                  </a:moveTo>
                  <a:cubicBezTo>
                    <a:pt x="62" y="31"/>
                    <a:pt x="31" y="68"/>
                    <a:pt x="0" y="105"/>
                  </a:cubicBezTo>
                  <a:cubicBezTo>
                    <a:pt x="31" y="68"/>
                    <a:pt x="62" y="31"/>
                    <a:pt x="93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9" name="Google Shape;2009;p26"/>
            <p:cNvSpPr/>
            <p:nvPr/>
          </p:nvSpPr>
          <p:spPr>
            <a:xfrm>
              <a:off x="4787455" y="3081193"/>
              <a:ext cx="8563" cy="8563"/>
            </a:xfrm>
            <a:custGeom>
              <a:avLst/>
              <a:gdLst/>
              <a:ahLst/>
              <a:cxnLst/>
              <a:rect l="l" t="t" r="r" b="b"/>
              <a:pathLst>
                <a:path w="93" h="93" extrusionOk="0">
                  <a:moveTo>
                    <a:pt x="93" y="0"/>
                  </a:moveTo>
                  <a:cubicBezTo>
                    <a:pt x="62" y="31"/>
                    <a:pt x="31" y="62"/>
                    <a:pt x="1" y="93"/>
                  </a:cubicBezTo>
                  <a:cubicBezTo>
                    <a:pt x="31" y="62"/>
                    <a:pt x="62" y="31"/>
                    <a:pt x="93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0" name="Google Shape;2010;p26"/>
            <p:cNvSpPr/>
            <p:nvPr/>
          </p:nvSpPr>
          <p:spPr>
            <a:xfrm>
              <a:off x="4695288" y="3147948"/>
              <a:ext cx="9668" cy="5709"/>
            </a:xfrm>
            <a:custGeom>
              <a:avLst/>
              <a:gdLst/>
              <a:ahLst/>
              <a:cxnLst/>
              <a:rect l="l" t="t" r="r" b="b"/>
              <a:pathLst>
                <a:path w="105" h="62" extrusionOk="0">
                  <a:moveTo>
                    <a:pt x="105" y="0"/>
                  </a:moveTo>
                  <a:cubicBezTo>
                    <a:pt x="74" y="25"/>
                    <a:pt x="37" y="43"/>
                    <a:pt x="0" y="62"/>
                  </a:cubicBezTo>
                  <a:cubicBezTo>
                    <a:pt x="37" y="43"/>
                    <a:pt x="74" y="25"/>
                    <a:pt x="10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1" name="Google Shape;2011;p26"/>
            <p:cNvSpPr/>
            <p:nvPr/>
          </p:nvSpPr>
          <p:spPr>
            <a:xfrm>
              <a:off x="4643265" y="3171703"/>
              <a:ext cx="9668" cy="3499"/>
            </a:xfrm>
            <a:custGeom>
              <a:avLst/>
              <a:gdLst/>
              <a:ahLst/>
              <a:cxnLst/>
              <a:rect l="l" t="t" r="r" b="b"/>
              <a:pathLst>
                <a:path w="105" h="38" extrusionOk="0">
                  <a:moveTo>
                    <a:pt x="105" y="0"/>
                  </a:moveTo>
                  <a:cubicBezTo>
                    <a:pt x="68" y="13"/>
                    <a:pt x="37" y="25"/>
                    <a:pt x="0" y="37"/>
                  </a:cubicBezTo>
                  <a:cubicBezTo>
                    <a:pt x="37" y="25"/>
                    <a:pt x="68" y="13"/>
                    <a:pt x="10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2" name="Google Shape;2012;p26"/>
            <p:cNvSpPr/>
            <p:nvPr/>
          </p:nvSpPr>
          <p:spPr>
            <a:xfrm>
              <a:off x="4711677" y="3138925"/>
              <a:ext cx="10312" cy="5709"/>
            </a:xfrm>
            <a:custGeom>
              <a:avLst/>
              <a:gdLst/>
              <a:ahLst/>
              <a:cxnLst/>
              <a:rect l="l" t="t" r="r" b="b"/>
              <a:pathLst>
                <a:path w="112" h="62" extrusionOk="0">
                  <a:moveTo>
                    <a:pt x="111" y="0"/>
                  </a:moveTo>
                  <a:cubicBezTo>
                    <a:pt x="74" y="19"/>
                    <a:pt x="37" y="43"/>
                    <a:pt x="1" y="62"/>
                  </a:cubicBezTo>
                  <a:cubicBezTo>
                    <a:pt x="37" y="43"/>
                    <a:pt x="74" y="19"/>
                    <a:pt x="11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3" name="Google Shape;2013;p26"/>
            <p:cNvSpPr/>
            <p:nvPr/>
          </p:nvSpPr>
          <p:spPr>
            <a:xfrm>
              <a:off x="4660760" y="3164337"/>
              <a:ext cx="10312" cy="4604"/>
            </a:xfrm>
            <a:custGeom>
              <a:avLst/>
              <a:gdLst/>
              <a:ahLst/>
              <a:cxnLst/>
              <a:rect l="l" t="t" r="r" b="b"/>
              <a:pathLst>
                <a:path w="112" h="50" extrusionOk="0">
                  <a:moveTo>
                    <a:pt x="111" y="1"/>
                  </a:moveTo>
                  <a:cubicBezTo>
                    <a:pt x="74" y="19"/>
                    <a:pt x="37" y="31"/>
                    <a:pt x="1" y="50"/>
                  </a:cubicBezTo>
                  <a:cubicBezTo>
                    <a:pt x="37" y="31"/>
                    <a:pt x="74" y="19"/>
                    <a:pt x="11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4" name="Google Shape;2014;p26"/>
            <p:cNvSpPr/>
            <p:nvPr/>
          </p:nvSpPr>
          <p:spPr>
            <a:xfrm>
              <a:off x="4678346" y="3156971"/>
              <a:ext cx="9668" cy="4604"/>
            </a:xfrm>
            <a:custGeom>
              <a:avLst/>
              <a:gdLst/>
              <a:ahLst/>
              <a:cxnLst/>
              <a:rect l="l" t="t" r="r" b="b"/>
              <a:pathLst>
                <a:path w="105" h="50" extrusionOk="0">
                  <a:moveTo>
                    <a:pt x="104" y="1"/>
                  </a:moveTo>
                  <a:cubicBezTo>
                    <a:pt x="74" y="13"/>
                    <a:pt x="37" y="31"/>
                    <a:pt x="0" y="50"/>
                  </a:cubicBezTo>
                  <a:cubicBezTo>
                    <a:pt x="37" y="31"/>
                    <a:pt x="74" y="13"/>
                    <a:pt x="104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5" name="Google Shape;2015;p26"/>
            <p:cNvSpPr/>
            <p:nvPr/>
          </p:nvSpPr>
          <p:spPr>
            <a:xfrm>
              <a:off x="4773368" y="3094176"/>
              <a:ext cx="9115" cy="8011"/>
            </a:xfrm>
            <a:custGeom>
              <a:avLst/>
              <a:gdLst/>
              <a:ahLst/>
              <a:cxnLst/>
              <a:rect l="l" t="t" r="r" b="b"/>
              <a:pathLst>
                <a:path w="99" h="87" extrusionOk="0">
                  <a:moveTo>
                    <a:pt x="98" y="1"/>
                  </a:moveTo>
                  <a:cubicBezTo>
                    <a:pt x="68" y="25"/>
                    <a:pt x="31" y="56"/>
                    <a:pt x="0" y="87"/>
                  </a:cubicBezTo>
                  <a:cubicBezTo>
                    <a:pt x="31" y="56"/>
                    <a:pt x="68" y="31"/>
                    <a:pt x="98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6" name="Google Shape;2016;p26"/>
            <p:cNvSpPr/>
            <p:nvPr/>
          </p:nvSpPr>
          <p:spPr>
            <a:xfrm>
              <a:off x="4728067" y="3128704"/>
              <a:ext cx="9760" cy="635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105" y="1"/>
                  </a:moveTo>
                  <a:cubicBezTo>
                    <a:pt x="68" y="25"/>
                    <a:pt x="31" y="50"/>
                    <a:pt x="1" y="68"/>
                  </a:cubicBezTo>
                  <a:cubicBezTo>
                    <a:pt x="31" y="50"/>
                    <a:pt x="68" y="25"/>
                    <a:pt x="10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7" name="Google Shape;2017;p26"/>
            <p:cNvSpPr/>
            <p:nvPr/>
          </p:nvSpPr>
          <p:spPr>
            <a:xfrm>
              <a:off x="4758636" y="3106054"/>
              <a:ext cx="9668" cy="8011"/>
            </a:xfrm>
            <a:custGeom>
              <a:avLst/>
              <a:gdLst/>
              <a:ahLst/>
              <a:cxnLst/>
              <a:rect l="l" t="t" r="r" b="b"/>
              <a:pathLst>
                <a:path w="105" h="87" extrusionOk="0">
                  <a:moveTo>
                    <a:pt x="105" y="1"/>
                  </a:moveTo>
                  <a:cubicBezTo>
                    <a:pt x="68" y="31"/>
                    <a:pt x="37" y="56"/>
                    <a:pt x="0" y="87"/>
                  </a:cubicBezTo>
                  <a:cubicBezTo>
                    <a:pt x="37" y="56"/>
                    <a:pt x="68" y="31"/>
                    <a:pt x="10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8" name="Google Shape;2018;p26"/>
            <p:cNvSpPr/>
            <p:nvPr/>
          </p:nvSpPr>
          <p:spPr>
            <a:xfrm>
              <a:off x="4743351" y="3117931"/>
              <a:ext cx="9668" cy="6906"/>
            </a:xfrm>
            <a:custGeom>
              <a:avLst/>
              <a:gdLst/>
              <a:ahLst/>
              <a:cxnLst/>
              <a:rect l="l" t="t" r="r" b="b"/>
              <a:pathLst>
                <a:path w="105" h="75" extrusionOk="0">
                  <a:moveTo>
                    <a:pt x="105" y="1"/>
                  </a:moveTo>
                  <a:cubicBezTo>
                    <a:pt x="74" y="25"/>
                    <a:pt x="37" y="50"/>
                    <a:pt x="1" y="75"/>
                  </a:cubicBezTo>
                  <a:cubicBezTo>
                    <a:pt x="37" y="50"/>
                    <a:pt x="74" y="25"/>
                    <a:pt x="10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9" name="Google Shape;2019;p26"/>
            <p:cNvSpPr/>
            <p:nvPr/>
          </p:nvSpPr>
          <p:spPr>
            <a:xfrm>
              <a:off x="4167512" y="2875865"/>
              <a:ext cx="738257" cy="319132"/>
            </a:xfrm>
            <a:custGeom>
              <a:avLst/>
              <a:gdLst/>
              <a:ahLst/>
              <a:cxnLst/>
              <a:rect l="l" t="t" r="r" b="b"/>
              <a:pathLst>
                <a:path w="8018" h="3466" extrusionOk="0">
                  <a:moveTo>
                    <a:pt x="8012" y="0"/>
                  </a:moveTo>
                  <a:cubicBezTo>
                    <a:pt x="7282" y="1672"/>
                    <a:pt x="5614" y="2833"/>
                    <a:pt x="3686" y="2833"/>
                  </a:cubicBezTo>
                  <a:cubicBezTo>
                    <a:pt x="3666" y="2833"/>
                    <a:pt x="3645" y="2833"/>
                    <a:pt x="3625" y="2833"/>
                  </a:cubicBezTo>
                  <a:cubicBezTo>
                    <a:pt x="2157" y="2814"/>
                    <a:pt x="854" y="2132"/>
                    <a:pt x="0" y="1069"/>
                  </a:cubicBezTo>
                  <a:lnTo>
                    <a:pt x="0" y="1069"/>
                  </a:lnTo>
                  <a:cubicBezTo>
                    <a:pt x="0" y="1075"/>
                    <a:pt x="7" y="1075"/>
                    <a:pt x="7" y="1082"/>
                  </a:cubicBezTo>
                  <a:cubicBezTo>
                    <a:pt x="74" y="1223"/>
                    <a:pt x="154" y="1358"/>
                    <a:pt x="234" y="1493"/>
                  </a:cubicBezTo>
                  <a:cubicBezTo>
                    <a:pt x="246" y="1499"/>
                    <a:pt x="252" y="1512"/>
                    <a:pt x="258" y="1524"/>
                  </a:cubicBezTo>
                  <a:cubicBezTo>
                    <a:pt x="295" y="1579"/>
                    <a:pt x="332" y="1628"/>
                    <a:pt x="369" y="1684"/>
                  </a:cubicBezTo>
                  <a:cubicBezTo>
                    <a:pt x="375" y="1696"/>
                    <a:pt x="394" y="1714"/>
                    <a:pt x="406" y="1733"/>
                  </a:cubicBezTo>
                  <a:cubicBezTo>
                    <a:pt x="437" y="1776"/>
                    <a:pt x="474" y="1825"/>
                    <a:pt x="504" y="1868"/>
                  </a:cubicBezTo>
                  <a:cubicBezTo>
                    <a:pt x="523" y="1886"/>
                    <a:pt x="535" y="1905"/>
                    <a:pt x="547" y="1917"/>
                  </a:cubicBezTo>
                  <a:cubicBezTo>
                    <a:pt x="584" y="1966"/>
                    <a:pt x="627" y="2009"/>
                    <a:pt x="664" y="2052"/>
                  </a:cubicBezTo>
                  <a:cubicBezTo>
                    <a:pt x="676" y="2065"/>
                    <a:pt x="689" y="2083"/>
                    <a:pt x="701" y="2095"/>
                  </a:cubicBezTo>
                  <a:cubicBezTo>
                    <a:pt x="805" y="2206"/>
                    <a:pt x="916" y="2316"/>
                    <a:pt x="1033" y="2421"/>
                  </a:cubicBezTo>
                  <a:cubicBezTo>
                    <a:pt x="1051" y="2433"/>
                    <a:pt x="1063" y="2439"/>
                    <a:pt x="1076" y="2452"/>
                  </a:cubicBezTo>
                  <a:cubicBezTo>
                    <a:pt x="1119" y="2488"/>
                    <a:pt x="1168" y="2531"/>
                    <a:pt x="1211" y="2562"/>
                  </a:cubicBezTo>
                  <a:cubicBezTo>
                    <a:pt x="1229" y="2581"/>
                    <a:pt x="1254" y="2593"/>
                    <a:pt x="1272" y="2611"/>
                  </a:cubicBezTo>
                  <a:cubicBezTo>
                    <a:pt x="1315" y="2642"/>
                    <a:pt x="1358" y="2673"/>
                    <a:pt x="1401" y="2704"/>
                  </a:cubicBezTo>
                  <a:cubicBezTo>
                    <a:pt x="1426" y="2716"/>
                    <a:pt x="1444" y="2734"/>
                    <a:pt x="1463" y="2747"/>
                  </a:cubicBezTo>
                  <a:cubicBezTo>
                    <a:pt x="1512" y="2777"/>
                    <a:pt x="1561" y="2808"/>
                    <a:pt x="1604" y="2839"/>
                  </a:cubicBezTo>
                  <a:cubicBezTo>
                    <a:pt x="1622" y="2851"/>
                    <a:pt x="1647" y="2863"/>
                    <a:pt x="1665" y="2869"/>
                  </a:cubicBezTo>
                  <a:cubicBezTo>
                    <a:pt x="1794" y="2949"/>
                    <a:pt x="1936" y="3023"/>
                    <a:pt x="2077" y="3091"/>
                  </a:cubicBezTo>
                  <a:cubicBezTo>
                    <a:pt x="2102" y="3097"/>
                    <a:pt x="2120" y="3109"/>
                    <a:pt x="2145" y="3115"/>
                  </a:cubicBezTo>
                  <a:cubicBezTo>
                    <a:pt x="2194" y="3140"/>
                    <a:pt x="2249" y="3158"/>
                    <a:pt x="2298" y="3177"/>
                  </a:cubicBezTo>
                  <a:lnTo>
                    <a:pt x="2378" y="3207"/>
                  </a:lnTo>
                  <a:cubicBezTo>
                    <a:pt x="2427" y="3226"/>
                    <a:pt x="2476" y="3244"/>
                    <a:pt x="2525" y="3256"/>
                  </a:cubicBezTo>
                  <a:cubicBezTo>
                    <a:pt x="2556" y="3269"/>
                    <a:pt x="2581" y="3275"/>
                    <a:pt x="2611" y="3287"/>
                  </a:cubicBezTo>
                  <a:cubicBezTo>
                    <a:pt x="2667" y="3299"/>
                    <a:pt x="2716" y="3312"/>
                    <a:pt x="2771" y="3330"/>
                  </a:cubicBezTo>
                  <a:cubicBezTo>
                    <a:pt x="2796" y="3336"/>
                    <a:pt x="2820" y="3342"/>
                    <a:pt x="2845" y="3349"/>
                  </a:cubicBezTo>
                  <a:cubicBezTo>
                    <a:pt x="2925" y="3367"/>
                    <a:pt x="3005" y="3385"/>
                    <a:pt x="3085" y="3398"/>
                  </a:cubicBezTo>
                  <a:cubicBezTo>
                    <a:pt x="3158" y="3410"/>
                    <a:pt x="3226" y="3422"/>
                    <a:pt x="3300" y="3428"/>
                  </a:cubicBezTo>
                  <a:cubicBezTo>
                    <a:pt x="3324" y="3435"/>
                    <a:pt x="3349" y="3435"/>
                    <a:pt x="3373" y="3441"/>
                  </a:cubicBezTo>
                  <a:cubicBezTo>
                    <a:pt x="3422" y="3441"/>
                    <a:pt x="3465" y="3447"/>
                    <a:pt x="3515" y="3453"/>
                  </a:cubicBezTo>
                  <a:cubicBezTo>
                    <a:pt x="3545" y="3453"/>
                    <a:pt x="3576" y="3453"/>
                    <a:pt x="3601" y="3459"/>
                  </a:cubicBezTo>
                  <a:cubicBezTo>
                    <a:pt x="3644" y="3459"/>
                    <a:pt x="3687" y="3459"/>
                    <a:pt x="3730" y="3465"/>
                  </a:cubicBezTo>
                  <a:lnTo>
                    <a:pt x="3945" y="3465"/>
                  </a:lnTo>
                  <a:cubicBezTo>
                    <a:pt x="3975" y="3459"/>
                    <a:pt x="4012" y="3459"/>
                    <a:pt x="4043" y="3459"/>
                  </a:cubicBezTo>
                  <a:cubicBezTo>
                    <a:pt x="4080" y="3459"/>
                    <a:pt x="4117" y="3453"/>
                    <a:pt x="4153" y="3453"/>
                  </a:cubicBezTo>
                  <a:cubicBezTo>
                    <a:pt x="4190" y="3453"/>
                    <a:pt x="4221" y="3447"/>
                    <a:pt x="4258" y="3441"/>
                  </a:cubicBezTo>
                  <a:cubicBezTo>
                    <a:pt x="4289" y="3441"/>
                    <a:pt x="4325" y="3435"/>
                    <a:pt x="4362" y="3435"/>
                  </a:cubicBezTo>
                  <a:cubicBezTo>
                    <a:pt x="4399" y="3428"/>
                    <a:pt x="4430" y="3422"/>
                    <a:pt x="4467" y="3416"/>
                  </a:cubicBezTo>
                  <a:cubicBezTo>
                    <a:pt x="4498" y="3410"/>
                    <a:pt x="4534" y="3410"/>
                    <a:pt x="4565" y="3404"/>
                  </a:cubicBezTo>
                  <a:cubicBezTo>
                    <a:pt x="4602" y="3398"/>
                    <a:pt x="4639" y="3385"/>
                    <a:pt x="4676" y="3379"/>
                  </a:cubicBezTo>
                  <a:cubicBezTo>
                    <a:pt x="4706" y="3373"/>
                    <a:pt x="4737" y="3367"/>
                    <a:pt x="4768" y="3361"/>
                  </a:cubicBezTo>
                  <a:cubicBezTo>
                    <a:pt x="4805" y="3355"/>
                    <a:pt x="4842" y="3342"/>
                    <a:pt x="4878" y="3336"/>
                  </a:cubicBezTo>
                  <a:cubicBezTo>
                    <a:pt x="4909" y="3324"/>
                    <a:pt x="4940" y="3318"/>
                    <a:pt x="4971" y="3312"/>
                  </a:cubicBezTo>
                  <a:cubicBezTo>
                    <a:pt x="5007" y="3299"/>
                    <a:pt x="5044" y="3287"/>
                    <a:pt x="5075" y="3275"/>
                  </a:cubicBezTo>
                  <a:cubicBezTo>
                    <a:pt x="5106" y="3269"/>
                    <a:pt x="5136" y="3263"/>
                    <a:pt x="5167" y="3250"/>
                  </a:cubicBezTo>
                  <a:cubicBezTo>
                    <a:pt x="5204" y="3238"/>
                    <a:pt x="5241" y="3226"/>
                    <a:pt x="5278" y="3213"/>
                  </a:cubicBezTo>
                  <a:cubicBezTo>
                    <a:pt x="5302" y="3201"/>
                    <a:pt x="5333" y="3195"/>
                    <a:pt x="5358" y="3183"/>
                  </a:cubicBezTo>
                  <a:cubicBezTo>
                    <a:pt x="5394" y="3170"/>
                    <a:pt x="5431" y="3152"/>
                    <a:pt x="5468" y="3140"/>
                  </a:cubicBezTo>
                  <a:cubicBezTo>
                    <a:pt x="5493" y="3127"/>
                    <a:pt x="5523" y="3115"/>
                    <a:pt x="5548" y="3103"/>
                  </a:cubicBezTo>
                  <a:cubicBezTo>
                    <a:pt x="5585" y="3091"/>
                    <a:pt x="5622" y="3072"/>
                    <a:pt x="5659" y="3054"/>
                  </a:cubicBezTo>
                  <a:cubicBezTo>
                    <a:pt x="5683" y="3041"/>
                    <a:pt x="5708" y="3029"/>
                    <a:pt x="5732" y="3017"/>
                  </a:cubicBezTo>
                  <a:cubicBezTo>
                    <a:pt x="5769" y="2998"/>
                    <a:pt x="5806" y="2980"/>
                    <a:pt x="5843" y="2962"/>
                  </a:cubicBezTo>
                  <a:cubicBezTo>
                    <a:pt x="5861" y="2949"/>
                    <a:pt x="5886" y="2937"/>
                    <a:pt x="5911" y="2925"/>
                  </a:cubicBezTo>
                  <a:cubicBezTo>
                    <a:pt x="5947" y="2900"/>
                    <a:pt x="5984" y="2882"/>
                    <a:pt x="6021" y="2857"/>
                  </a:cubicBezTo>
                  <a:cubicBezTo>
                    <a:pt x="6040" y="2845"/>
                    <a:pt x="6064" y="2833"/>
                    <a:pt x="6089" y="2820"/>
                  </a:cubicBezTo>
                  <a:cubicBezTo>
                    <a:pt x="6126" y="2796"/>
                    <a:pt x="6156" y="2771"/>
                    <a:pt x="6193" y="2747"/>
                  </a:cubicBezTo>
                  <a:cubicBezTo>
                    <a:pt x="6212" y="2734"/>
                    <a:pt x="6236" y="2722"/>
                    <a:pt x="6255" y="2704"/>
                  </a:cubicBezTo>
                  <a:cubicBezTo>
                    <a:pt x="6291" y="2679"/>
                    <a:pt x="6328" y="2654"/>
                    <a:pt x="6359" y="2630"/>
                  </a:cubicBezTo>
                  <a:cubicBezTo>
                    <a:pt x="6384" y="2618"/>
                    <a:pt x="6402" y="2599"/>
                    <a:pt x="6420" y="2587"/>
                  </a:cubicBezTo>
                  <a:cubicBezTo>
                    <a:pt x="6457" y="2556"/>
                    <a:pt x="6488" y="2531"/>
                    <a:pt x="6525" y="2507"/>
                  </a:cubicBezTo>
                  <a:cubicBezTo>
                    <a:pt x="6543" y="2488"/>
                    <a:pt x="6562" y="2476"/>
                    <a:pt x="6580" y="2458"/>
                  </a:cubicBezTo>
                  <a:cubicBezTo>
                    <a:pt x="6611" y="2433"/>
                    <a:pt x="6648" y="2402"/>
                    <a:pt x="6678" y="2372"/>
                  </a:cubicBezTo>
                  <a:cubicBezTo>
                    <a:pt x="6697" y="2353"/>
                    <a:pt x="6715" y="2341"/>
                    <a:pt x="6734" y="2323"/>
                  </a:cubicBezTo>
                  <a:cubicBezTo>
                    <a:pt x="6764" y="2292"/>
                    <a:pt x="6795" y="2261"/>
                    <a:pt x="6832" y="2230"/>
                  </a:cubicBezTo>
                  <a:cubicBezTo>
                    <a:pt x="6844" y="2212"/>
                    <a:pt x="6863" y="2200"/>
                    <a:pt x="6875" y="2181"/>
                  </a:cubicBezTo>
                  <a:cubicBezTo>
                    <a:pt x="6912" y="2151"/>
                    <a:pt x="6943" y="2114"/>
                    <a:pt x="6973" y="2083"/>
                  </a:cubicBezTo>
                  <a:cubicBezTo>
                    <a:pt x="6986" y="2065"/>
                    <a:pt x="7004" y="2046"/>
                    <a:pt x="7016" y="2034"/>
                  </a:cubicBezTo>
                  <a:cubicBezTo>
                    <a:pt x="7047" y="1997"/>
                    <a:pt x="7078" y="1960"/>
                    <a:pt x="7109" y="1929"/>
                  </a:cubicBezTo>
                  <a:cubicBezTo>
                    <a:pt x="7121" y="1911"/>
                    <a:pt x="7133" y="1893"/>
                    <a:pt x="7152" y="1874"/>
                  </a:cubicBezTo>
                  <a:cubicBezTo>
                    <a:pt x="7176" y="1837"/>
                    <a:pt x="7207" y="1800"/>
                    <a:pt x="7238" y="1764"/>
                  </a:cubicBezTo>
                  <a:cubicBezTo>
                    <a:pt x="7250" y="1745"/>
                    <a:pt x="7262" y="1733"/>
                    <a:pt x="7274" y="1714"/>
                  </a:cubicBezTo>
                  <a:cubicBezTo>
                    <a:pt x="7299" y="1678"/>
                    <a:pt x="7330" y="1635"/>
                    <a:pt x="7354" y="1598"/>
                  </a:cubicBezTo>
                  <a:cubicBezTo>
                    <a:pt x="7367" y="1579"/>
                    <a:pt x="7379" y="1561"/>
                    <a:pt x="7391" y="1542"/>
                  </a:cubicBezTo>
                  <a:cubicBezTo>
                    <a:pt x="7416" y="1506"/>
                    <a:pt x="7440" y="1463"/>
                    <a:pt x="7465" y="1426"/>
                  </a:cubicBezTo>
                  <a:cubicBezTo>
                    <a:pt x="7477" y="1407"/>
                    <a:pt x="7489" y="1389"/>
                    <a:pt x="7502" y="1370"/>
                  </a:cubicBezTo>
                  <a:cubicBezTo>
                    <a:pt x="7526" y="1327"/>
                    <a:pt x="7545" y="1284"/>
                    <a:pt x="7569" y="1247"/>
                  </a:cubicBezTo>
                  <a:cubicBezTo>
                    <a:pt x="7582" y="1223"/>
                    <a:pt x="7594" y="1204"/>
                    <a:pt x="7600" y="1186"/>
                  </a:cubicBezTo>
                  <a:cubicBezTo>
                    <a:pt x="7625" y="1143"/>
                    <a:pt x="7643" y="1100"/>
                    <a:pt x="7668" y="1057"/>
                  </a:cubicBezTo>
                  <a:cubicBezTo>
                    <a:pt x="7674" y="1039"/>
                    <a:pt x="7686" y="1020"/>
                    <a:pt x="7692" y="1002"/>
                  </a:cubicBezTo>
                  <a:cubicBezTo>
                    <a:pt x="7717" y="959"/>
                    <a:pt x="7735" y="916"/>
                    <a:pt x="7754" y="867"/>
                  </a:cubicBezTo>
                  <a:cubicBezTo>
                    <a:pt x="7760" y="848"/>
                    <a:pt x="7772" y="830"/>
                    <a:pt x="7778" y="805"/>
                  </a:cubicBezTo>
                  <a:cubicBezTo>
                    <a:pt x="7797" y="762"/>
                    <a:pt x="7815" y="719"/>
                    <a:pt x="7827" y="670"/>
                  </a:cubicBezTo>
                  <a:cubicBezTo>
                    <a:pt x="7840" y="652"/>
                    <a:pt x="7846" y="633"/>
                    <a:pt x="7852" y="609"/>
                  </a:cubicBezTo>
                  <a:cubicBezTo>
                    <a:pt x="7870" y="566"/>
                    <a:pt x="7883" y="516"/>
                    <a:pt x="7895" y="473"/>
                  </a:cubicBezTo>
                  <a:cubicBezTo>
                    <a:pt x="7907" y="449"/>
                    <a:pt x="7913" y="430"/>
                    <a:pt x="7919" y="406"/>
                  </a:cubicBezTo>
                  <a:cubicBezTo>
                    <a:pt x="7932" y="357"/>
                    <a:pt x="7944" y="314"/>
                    <a:pt x="7956" y="265"/>
                  </a:cubicBezTo>
                  <a:cubicBezTo>
                    <a:pt x="7962" y="240"/>
                    <a:pt x="7969" y="222"/>
                    <a:pt x="7975" y="197"/>
                  </a:cubicBezTo>
                  <a:cubicBezTo>
                    <a:pt x="7987" y="148"/>
                    <a:pt x="7993" y="105"/>
                    <a:pt x="8005" y="56"/>
                  </a:cubicBezTo>
                  <a:cubicBezTo>
                    <a:pt x="8005" y="37"/>
                    <a:pt x="8012" y="19"/>
                    <a:pt x="80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0" name="Google Shape;2020;p26"/>
            <p:cNvSpPr/>
            <p:nvPr/>
          </p:nvSpPr>
          <p:spPr>
            <a:xfrm>
              <a:off x="4246697" y="2935438"/>
              <a:ext cx="49352" cy="34712"/>
            </a:xfrm>
            <a:custGeom>
              <a:avLst/>
              <a:gdLst/>
              <a:ahLst/>
              <a:cxnLst/>
              <a:rect l="l" t="t" r="r" b="b"/>
              <a:pathLst>
                <a:path w="536" h="377" extrusionOk="0">
                  <a:moveTo>
                    <a:pt x="446" y="1"/>
                  </a:moveTo>
                  <a:cubicBezTo>
                    <a:pt x="385" y="1"/>
                    <a:pt x="293" y="37"/>
                    <a:pt x="203" y="97"/>
                  </a:cubicBezTo>
                  <a:cubicBezTo>
                    <a:pt x="74" y="189"/>
                    <a:pt x="1" y="306"/>
                    <a:pt x="31" y="355"/>
                  </a:cubicBezTo>
                  <a:cubicBezTo>
                    <a:pt x="43" y="370"/>
                    <a:pt x="63" y="377"/>
                    <a:pt x="90" y="377"/>
                  </a:cubicBezTo>
                  <a:cubicBezTo>
                    <a:pt x="150" y="377"/>
                    <a:pt x="243" y="341"/>
                    <a:pt x="332" y="281"/>
                  </a:cubicBezTo>
                  <a:cubicBezTo>
                    <a:pt x="461" y="189"/>
                    <a:pt x="535" y="72"/>
                    <a:pt x="504" y="23"/>
                  </a:cubicBezTo>
                  <a:cubicBezTo>
                    <a:pt x="493" y="8"/>
                    <a:pt x="473" y="1"/>
                    <a:pt x="446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1" name="Google Shape;2021;p26"/>
            <p:cNvSpPr/>
            <p:nvPr/>
          </p:nvSpPr>
          <p:spPr>
            <a:xfrm>
              <a:off x="4416392" y="2909749"/>
              <a:ext cx="37475" cy="46038"/>
            </a:xfrm>
            <a:custGeom>
              <a:avLst/>
              <a:gdLst/>
              <a:ahLst/>
              <a:cxnLst/>
              <a:rect l="l" t="t" r="r" b="b"/>
              <a:pathLst>
                <a:path w="407" h="500" extrusionOk="0">
                  <a:moveTo>
                    <a:pt x="330" y="1"/>
                  </a:moveTo>
                  <a:cubicBezTo>
                    <a:pt x="272" y="1"/>
                    <a:pt x="185" y="76"/>
                    <a:pt x="111" y="191"/>
                  </a:cubicBezTo>
                  <a:cubicBezTo>
                    <a:pt x="31" y="327"/>
                    <a:pt x="1" y="462"/>
                    <a:pt x="56" y="492"/>
                  </a:cubicBezTo>
                  <a:cubicBezTo>
                    <a:pt x="63" y="497"/>
                    <a:pt x="71" y="499"/>
                    <a:pt x="81" y="499"/>
                  </a:cubicBezTo>
                  <a:cubicBezTo>
                    <a:pt x="136" y="499"/>
                    <a:pt x="228" y="424"/>
                    <a:pt x="302" y="308"/>
                  </a:cubicBezTo>
                  <a:cubicBezTo>
                    <a:pt x="382" y="173"/>
                    <a:pt x="406" y="38"/>
                    <a:pt x="357" y="7"/>
                  </a:cubicBezTo>
                  <a:cubicBezTo>
                    <a:pt x="349" y="3"/>
                    <a:pt x="340" y="1"/>
                    <a:pt x="330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2" name="Google Shape;2022;p26"/>
            <p:cNvSpPr/>
            <p:nvPr/>
          </p:nvSpPr>
          <p:spPr>
            <a:xfrm>
              <a:off x="4351939" y="2806440"/>
              <a:ext cx="49260" cy="34344"/>
            </a:xfrm>
            <a:custGeom>
              <a:avLst/>
              <a:gdLst/>
              <a:ahLst/>
              <a:cxnLst/>
              <a:rect l="l" t="t" r="r" b="b"/>
              <a:pathLst>
                <a:path w="535" h="373" extrusionOk="0">
                  <a:moveTo>
                    <a:pt x="442" y="0"/>
                  </a:moveTo>
                  <a:cubicBezTo>
                    <a:pt x="381" y="0"/>
                    <a:pt x="291" y="34"/>
                    <a:pt x="203" y="97"/>
                  </a:cubicBezTo>
                  <a:cubicBezTo>
                    <a:pt x="74" y="189"/>
                    <a:pt x="0" y="300"/>
                    <a:pt x="31" y="349"/>
                  </a:cubicBezTo>
                  <a:cubicBezTo>
                    <a:pt x="43" y="365"/>
                    <a:pt x="65" y="372"/>
                    <a:pt x="93" y="372"/>
                  </a:cubicBezTo>
                  <a:cubicBezTo>
                    <a:pt x="154" y="372"/>
                    <a:pt x="244" y="338"/>
                    <a:pt x="332" y="275"/>
                  </a:cubicBezTo>
                  <a:cubicBezTo>
                    <a:pt x="461" y="183"/>
                    <a:pt x="535" y="72"/>
                    <a:pt x="504" y="23"/>
                  </a:cubicBezTo>
                  <a:cubicBezTo>
                    <a:pt x="492" y="8"/>
                    <a:pt x="470" y="0"/>
                    <a:pt x="442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3" name="Google Shape;2023;p26"/>
            <p:cNvSpPr/>
            <p:nvPr/>
          </p:nvSpPr>
          <p:spPr>
            <a:xfrm>
              <a:off x="4575314" y="2888756"/>
              <a:ext cx="25597" cy="51746"/>
            </a:xfrm>
            <a:custGeom>
              <a:avLst/>
              <a:gdLst/>
              <a:ahLst/>
              <a:cxnLst/>
              <a:rect l="l" t="t" r="r" b="b"/>
              <a:pathLst>
                <a:path w="278" h="562" extrusionOk="0">
                  <a:moveTo>
                    <a:pt x="90" y="1"/>
                  </a:moveTo>
                  <a:cubicBezTo>
                    <a:pt x="87" y="1"/>
                    <a:pt x="84" y="1"/>
                    <a:pt x="81" y="2"/>
                  </a:cubicBezTo>
                  <a:cubicBezTo>
                    <a:pt x="26" y="14"/>
                    <a:pt x="1" y="149"/>
                    <a:pt x="32" y="303"/>
                  </a:cubicBezTo>
                  <a:cubicBezTo>
                    <a:pt x="61" y="449"/>
                    <a:pt x="129" y="562"/>
                    <a:pt x="189" y="562"/>
                  </a:cubicBezTo>
                  <a:cubicBezTo>
                    <a:pt x="192" y="562"/>
                    <a:pt x="195" y="561"/>
                    <a:pt x="198" y="561"/>
                  </a:cubicBezTo>
                  <a:cubicBezTo>
                    <a:pt x="259" y="548"/>
                    <a:pt x="277" y="413"/>
                    <a:pt x="247" y="260"/>
                  </a:cubicBezTo>
                  <a:cubicBezTo>
                    <a:pt x="217" y="114"/>
                    <a:pt x="149" y="1"/>
                    <a:pt x="90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4" name="Google Shape;2024;p26"/>
            <p:cNvSpPr/>
            <p:nvPr/>
          </p:nvSpPr>
          <p:spPr>
            <a:xfrm>
              <a:off x="4190715" y="2784803"/>
              <a:ext cx="52667" cy="20441"/>
            </a:xfrm>
            <a:custGeom>
              <a:avLst/>
              <a:gdLst/>
              <a:ahLst/>
              <a:cxnLst/>
              <a:rect l="l" t="t" r="r" b="b"/>
              <a:pathLst>
                <a:path w="572" h="222" extrusionOk="0">
                  <a:moveTo>
                    <a:pt x="283" y="0"/>
                  </a:moveTo>
                  <a:cubicBezTo>
                    <a:pt x="123" y="6"/>
                    <a:pt x="0" y="62"/>
                    <a:pt x="0" y="123"/>
                  </a:cubicBezTo>
                  <a:cubicBezTo>
                    <a:pt x="0" y="181"/>
                    <a:pt x="113" y="222"/>
                    <a:pt x="259" y="222"/>
                  </a:cubicBezTo>
                  <a:cubicBezTo>
                    <a:pt x="269" y="222"/>
                    <a:pt x="279" y="222"/>
                    <a:pt x="289" y="221"/>
                  </a:cubicBezTo>
                  <a:cubicBezTo>
                    <a:pt x="449" y="215"/>
                    <a:pt x="572" y="166"/>
                    <a:pt x="572" y="105"/>
                  </a:cubicBezTo>
                  <a:cubicBezTo>
                    <a:pt x="572" y="43"/>
                    <a:pt x="443" y="0"/>
                    <a:pt x="283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5" name="Google Shape;2025;p26"/>
            <p:cNvSpPr/>
            <p:nvPr/>
          </p:nvSpPr>
          <p:spPr>
            <a:xfrm>
              <a:off x="4686265" y="2975122"/>
              <a:ext cx="39040" cy="44748"/>
            </a:xfrm>
            <a:custGeom>
              <a:avLst/>
              <a:gdLst/>
              <a:ahLst/>
              <a:cxnLst/>
              <a:rect l="l" t="t" r="r" b="b"/>
              <a:pathLst>
                <a:path w="424" h="486" extrusionOk="0">
                  <a:moveTo>
                    <a:pt x="80" y="0"/>
                  </a:moveTo>
                  <a:cubicBezTo>
                    <a:pt x="68" y="0"/>
                    <a:pt x="58" y="3"/>
                    <a:pt x="49" y="10"/>
                  </a:cubicBezTo>
                  <a:cubicBezTo>
                    <a:pt x="0" y="40"/>
                    <a:pt x="31" y="176"/>
                    <a:pt x="123" y="305"/>
                  </a:cubicBezTo>
                  <a:cubicBezTo>
                    <a:pt x="195" y="412"/>
                    <a:pt x="288" y="486"/>
                    <a:pt x="345" y="486"/>
                  </a:cubicBezTo>
                  <a:cubicBezTo>
                    <a:pt x="357" y="486"/>
                    <a:pt x="367" y="483"/>
                    <a:pt x="375" y="477"/>
                  </a:cubicBezTo>
                  <a:cubicBezTo>
                    <a:pt x="424" y="440"/>
                    <a:pt x="393" y="305"/>
                    <a:pt x="301" y="176"/>
                  </a:cubicBezTo>
                  <a:cubicBezTo>
                    <a:pt x="225" y="69"/>
                    <a:pt x="136" y="0"/>
                    <a:pt x="80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6" name="Google Shape;2026;p26"/>
            <p:cNvSpPr/>
            <p:nvPr/>
          </p:nvSpPr>
          <p:spPr>
            <a:xfrm>
              <a:off x="4758636" y="2862146"/>
              <a:ext cx="52667" cy="27162"/>
            </a:xfrm>
            <a:custGeom>
              <a:avLst/>
              <a:gdLst/>
              <a:ahLst/>
              <a:cxnLst/>
              <a:rect l="l" t="t" r="r" b="b"/>
              <a:pathLst>
                <a:path w="572" h="295" extrusionOk="0">
                  <a:moveTo>
                    <a:pt x="117" y="0"/>
                  </a:moveTo>
                  <a:cubicBezTo>
                    <a:pt x="67" y="0"/>
                    <a:pt x="30" y="13"/>
                    <a:pt x="19" y="39"/>
                  </a:cubicBezTo>
                  <a:cubicBezTo>
                    <a:pt x="0" y="94"/>
                    <a:pt x="99" y="192"/>
                    <a:pt x="246" y="248"/>
                  </a:cubicBezTo>
                  <a:cubicBezTo>
                    <a:pt x="322" y="279"/>
                    <a:pt x="394" y="295"/>
                    <a:pt x="450" y="295"/>
                  </a:cubicBezTo>
                  <a:cubicBezTo>
                    <a:pt x="503" y="295"/>
                    <a:pt x="541" y="281"/>
                    <a:pt x="553" y="254"/>
                  </a:cubicBezTo>
                  <a:cubicBezTo>
                    <a:pt x="572" y="199"/>
                    <a:pt x="473" y="106"/>
                    <a:pt x="326" y="45"/>
                  </a:cubicBezTo>
                  <a:cubicBezTo>
                    <a:pt x="248" y="16"/>
                    <a:pt x="174" y="0"/>
                    <a:pt x="117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7" name="Google Shape;2027;p26"/>
            <p:cNvSpPr/>
            <p:nvPr/>
          </p:nvSpPr>
          <p:spPr>
            <a:xfrm>
              <a:off x="4471821" y="3039207"/>
              <a:ext cx="26149" cy="51746"/>
            </a:xfrm>
            <a:custGeom>
              <a:avLst/>
              <a:gdLst/>
              <a:ahLst/>
              <a:cxnLst/>
              <a:rect l="l" t="t" r="r" b="b"/>
              <a:pathLst>
                <a:path w="284" h="562" extrusionOk="0">
                  <a:moveTo>
                    <a:pt x="195" y="1"/>
                  </a:moveTo>
                  <a:cubicBezTo>
                    <a:pt x="140" y="1"/>
                    <a:pt x="66" y="108"/>
                    <a:pt x="31" y="254"/>
                  </a:cubicBezTo>
                  <a:cubicBezTo>
                    <a:pt x="1" y="407"/>
                    <a:pt x="19" y="542"/>
                    <a:pt x="74" y="561"/>
                  </a:cubicBezTo>
                  <a:cubicBezTo>
                    <a:pt x="77" y="562"/>
                    <a:pt x="80" y="562"/>
                    <a:pt x="83" y="562"/>
                  </a:cubicBezTo>
                  <a:cubicBezTo>
                    <a:pt x="143" y="562"/>
                    <a:pt x="217" y="449"/>
                    <a:pt x="246" y="303"/>
                  </a:cubicBezTo>
                  <a:cubicBezTo>
                    <a:pt x="283" y="149"/>
                    <a:pt x="265" y="14"/>
                    <a:pt x="203" y="2"/>
                  </a:cubicBezTo>
                  <a:cubicBezTo>
                    <a:pt x="201" y="1"/>
                    <a:pt x="198" y="1"/>
                    <a:pt x="195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8" name="Google Shape;2028;p26"/>
            <p:cNvSpPr/>
            <p:nvPr/>
          </p:nvSpPr>
          <p:spPr>
            <a:xfrm>
              <a:off x="4716189" y="3628213"/>
              <a:ext cx="6906" cy="1749"/>
            </a:xfrm>
            <a:custGeom>
              <a:avLst/>
              <a:gdLst/>
              <a:ahLst/>
              <a:cxnLst/>
              <a:rect l="l" t="t" r="r" b="b"/>
              <a:pathLst>
                <a:path w="75" h="19" extrusionOk="0">
                  <a:moveTo>
                    <a:pt x="74" y="19"/>
                  </a:moveTo>
                  <a:cubicBezTo>
                    <a:pt x="50" y="13"/>
                    <a:pt x="25" y="6"/>
                    <a:pt x="1" y="0"/>
                  </a:cubicBezTo>
                  <a:cubicBezTo>
                    <a:pt x="25" y="6"/>
                    <a:pt x="50" y="13"/>
                    <a:pt x="74" y="1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29" name="Google Shape;2029;p26"/>
            <p:cNvSpPr/>
            <p:nvPr/>
          </p:nvSpPr>
          <p:spPr>
            <a:xfrm>
              <a:off x="4707718" y="3625359"/>
              <a:ext cx="7458" cy="2946"/>
            </a:xfrm>
            <a:custGeom>
              <a:avLst/>
              <a:gdLst/>
              <a:ahLst/>
              <a:cxnLst/>
              <a:rect l="l" t="t" r="r" b="b"/>
              <a:pathLst>
                <a:path w="81" h="32" extrusionOk="0">
                  <a:moveTo>
                    <a:pt x="80" y="31"/>
                  </a:moveTo>
                  <a:cubicBezTo>
                    <a:pt x="56" y="19"/>
                    <a:pt x="31" y="13"/>
                    <a:pt x="1" y="1"/>
                  </a:cubicBezTo>
                  <a:cubicBezTo>
                    <a:pt x="31" y="13"/>
                    <a:pt x="56" y="19"/>
                    <a:pt x="80" y="3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0" name="Google Shape;2030;p26"/>
            <p:cNvSpPr/>
            <p:nvPr/>
          </p:nvSpPr>
          <p:spPr>
            <a:xfrm>
              <a:off x="4810106" y="3522419"/>
              <a:ext cx="5709" cy="31213"/>
            </a:xfrm>
            <a:custGeom>
              <a:avLst/>
              <a:gdLst/>
              <a:ahLst/>
              <a:cxnLst/>
              <a:rect l="l" t="t" r="r" b="b"/>
              <a:pathLst>
                <a:path w="62" h="339" extrusionOk="0">
                  <a:moveTo>
                    <a:pt x="1" y="0"/>
                  </a:moveTo>
                  <a:cubicBezTo>
                    <a:pt x="44" y="111"/>
                    <a:pt x="62" y="228"/>
                    <a:pt x="62" y="338"/>
                  </a:cubicBezTo>
                  <a:cubicBezTo>
                    <a:pt x="62" y="228"/>
                    <a:pt x="44" y="111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1" name="Google Shape;2031;p26"/>
            <p:cNvSpPr/>
            <p:nvPr/>
          </p:nvSpPr>
          <p:spPr>
            <a:xfrm>
              <a:off x="4741694" y="3463582"/>
              <a:ext cx="2302" cy="64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0" y="0"/>
                  </a:moveTo>
                  <a:cubicBezTo>
                    <a:pt x="6" y="0"/>
                    <a:pt x="19" y="0"/>
                    <a:pt x="25" y="7"/>
                  </a:cubicBezTo>
                  <a:cubicBezTo>
                    <a:pt x="19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2" name="Google Shape;2032;p26"/>
            <p:cNvSpPr/>
            <p:nvPr/>
          </p:nvSpPr>
          <p:spPr>
            <a:xfrm>
              <a:off x="4702654" y="3623057"/>
              <a:ext cx="5156" cy="2394"/>
            </a:xfrm>
            <a:custGeom>
              <a:avLst/>
              <a:gdLst/>
              <a:ahLst/>
              <a:cxnLst/>
              <a:rect l="l" t="t" r="r" b="b"/>
              <a:pathLst>
                <a:path w="56" h="26" extrusionOk="0">
                  <a:moveTo>
                    <a:pt x="0" y="1"/>
                  </a:moveTo>
                  <a:lnTo>
                    <a:pt x="0" y="7"/>
                  </a:lnTo>
                  <a:cubicBezTo>
                    <a:pt x="19" y="13"/>
                    <a:pt x="37" y="19"/>
                    <a:pt x="56" y="26"/>
                  </a:cubicBezTo>
                  <a:cubicBezTo>
                    <a:pt x="37" y="19"/>
                    <a:pt x="19" y="13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3" name="Google Shape;2033;p26"/>
            <p:cNvSpPr/>
            <p:nvPr/>
          </p:nvSpPr>
          <p:spPr>
            <a:xfrm>
              <a:off x="4748968" y="3465240"/>
              <a:ext cx="2394" cy="1289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cubicBezTo>
                    <a:pt x="7" y="7"/>
                    <a:pt x="19" y="7"/>
                    <a:pt x="26" y="13"/>
                  </a:cubicBezTo>
                  <a:cubicBezTo>
                    <a:pt x="19" y="7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4" name="Google Shape;2034;p26"/>
            <p:cNvSpPr/>
            <p:nvPr/>
          </p:nvSpPr>
          <p:spPr>
            <a:xfrm>
              <a:off x="4655143" y="3461373"/>
              <a:ext cx="144834" cy="161592"/>
            </a:xfrm>
            <a:custGeom>
              <a:avLst/>
              <a:gdLst/>
              <a:ahLst/>
              <a:cxnLst/>
              <a:rect l="l" t="t" r="r" b="b"/>
              <a:pathLst>
                <a:path w="1573" h="1755" extrusionOk="0">
                  <a:moveTo>
                    <a:pt x="759" y="0"/>
                  </a:moveTo>
                  <a:cubicBezTo>
                    <a:pt x="676" y="0"/>
                    <a:pt x="595" y="12"/>
                    <a:pt x="516" y="43"/>
                  </a:cubicBezTo>
                  <a:cubicBezTo>
                    <a:pt x="504" y="49"/>
                    <a:pt x="498" y="55"/>
                    <a:pt x="492" y="55"/>
                  </a:cubicBezTo>
                  <a:cubicBezTo>
                    <a:pt x="522" y="111"/>
                    <a:pt x="474" y="161"/>
                    <a:pt x="426" y="161"/>
                  </a:cubicBezTo>
                  <a:cubicBezTo>
                    <a:pt x="405" y="161"/>
                    <a:pt x="384" y="151"/>
                    <a:pt x="369" y="129"/>
                  </a:cubicBezTo>
                  <a:cubicBezTo>
                    <a:pt x="129" y="301"/>
                    <a:pt x="0" y="633"/>
                    <a:pt x="12" y="952"/>
                  </a:cubicBezTo>
                  <a:cubicBezTo>
                    <a:pt x="31" y="964"/>
                    <a:pt x="49" y="977"/>
                    <a:pt x="68" y="983"/>
                  </a:cubicBezTo>
                  <a:cubicBezTo>
                    <a:pt x="92" y="1001"/>
                    <a:pt x="111" y="1014"/>
                    <a:pt x="129" y="1032"/>
                  </a:cubicBezTo>
                  <a:cubicBezTo>
                    <a:pt x="135" y="1038"/>
                    <a:pt x="148" y="1044"/>
                    <a:pt x="148" y="1050"/>
                  </a:cubicBezTo>
                  <a:cubicBezTo>
                    <a:pt x="166" y="1063"/>
                    <a:pt x="178" y="1075"/>
                    <a:pt x="191" y="1087"/>
                  </a:cubicBezTo>
                  <a:cubicBezTo>
                    <a:pt x="197" y="1093"/>
                    <a:pt x="203" y="1100"/>
                    <a:pt x="209" y="1106"/>
                  </a:cubicBezTo>
                  <a:cubicBezTo>
                    <a:pt x="227" y="1124"/>
                    <a:pt x="246" y="1143"/>
                    <a:pt x="264" y="1161"/>
                  </a:cubicBezTo>
                  <a:cubicBezTo>
                    <a:pt x="264" y="1161"/>
                    <a:pt x="264" y="1167"/>
                    <a:pt x="264" y="1167"/>
                  </a:cubicBezTo>
                  <a:cubicBezTo>
                    <a:pt x="283" y="1186"/>
                    <a:pt x="301" y="1210"/>
                    <a:pt x="320" y="1229"/>
                  </a:cubicBezTo>
                  <a:cubicBezTo>
                    <a:pt x="320" y="1235"/>
                    <a:pt x="326" y="1247"/>
                    <a:pt x="332" y="1253"/>
                  </a:cubicBezTo>
                  <a:cubicBezTo>
                    <a:pt x="344" y="1272"/>
                    <a:pt x="356" y="1284"/>
                    <a:pt x="363" y="1302"/>
                  </a:cubicBezTo>
                  <a:cubicBezTo>
                    <a:pt x="369" y="1308"/>
                    <a:pt x="375" y="1321"/>
                    <a:pt x="375" y="1327"/>
                  </a:cubicBezTo>
                  <a:cubicBezTo>
                    <a:pt x="393" y="1345"/>
                    <a:pt x="406" y="1370"/>
                    <a:pt x="412" y="1395"/>
                  </a:cubicBezTo>
                  <a:cubicBezTo>
                    <a:pt x="418" y="1395"/>
                    <a:pt x="418" y="1401"/>
                    <a:pt x="418" y="1401"/>
                  </a:cubicBezTo>
                  <a:cubicBezTo>
                    <a:pt x="430" y="1425"/>
                    <a:pt x="436" y="1450"/>
                    <a:pt x="449" y="1474"/>
                  </a:cubicBezTo>
                  <a:cubicBezTo>
                    <a:pt x="455" y="1487"/>
                    <a:pt x="455" y="1493"/>
                    <a:pt x="455" y="1499"/>
                  </a:cubicBezTo>
                  <a:cubicBezTo>
                    <a:pt x="467" y="1517"/>
                    <a:pt x="473" y="1542"/>
                    <a:pt x="479" y="1560"/>
                  </a:cubicBezTo>
                  <a:cubicBezTo>
                    <a:pt x="479" y="1567"/>
                    <a:pt x="479" y="1573"/>
                    <a:pt x="486" y="1585"/>
                  </a:cubicBezTo>
                  <a:cubicBezTo>
                    <a:pt x="492" y="1610"/>
                    <a:pt x="498" y="1634"/>
                    <a:pt x="504" y="1665"/>
                  </a:cubicBezTo>
                  <a:cubicBezTo>
                    <a:pt x="510" y="1689"/>
                    <a:pt x="510" y="1720"/>
                    <a:pt x="516" y="1745"/>
                  </a:cubicBezTo>
                  <a:cubicBezTo>
                    <a:pt x="516" y="1745"/>
                    <a:pt x="516" y="1751"/>
                    <a:pt x="516" y="1751"/>
                  </a:cubicBezTo>
                  <a:cubicBezTo>
                    <a:pt x="542" y="1753"/>
                    <a:pt x="568" y="1755"/>
                    <a:pt x="594" y="1755"/>
                  </a:cubicBezTo>
                  <a:cubicBezTo>
                    <a:pt x="699" y="1755"/>
                    <a:pt x="806" y="1735"/>
                    <a:pt x="909" y="1696"/>
                  </a:cubicBezTo>
                  <a:cubicBezTo>
                    <a:pt x="1352" y="1524"/>
                    <a:pt x="1573" y="1020"/>
                    <a:pt x="1401" y="577"/>
                  </a:cubicBezTo>
                  <a:cubicBezTo>
                    <a:pt x="1303" y="338"/>
                    <a:pt x="1100" y="123"/>
                    <a:pt x="860" y="6"/>
                  </a:cubicBezTo>
                  <a:cubicBezTo>
                    <a:pt x="826" y="2"/>
                    <a:pt x="792" y="0"/>
                    <a:pt x="75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5" name="Google Shape;2035;p26"/>
            <p:cNvSpPr/>
            <p:nvPr/>
          </p:nvSpPr>
          <p:spPr>
            <a:xfrm>
              <a:off x="4806147" y="3513948"/>
              <a:ext cx="1197" cy="1749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0"/>
                  </a:moveTo>
                  <a:cubicBezTo>
                    <a:pt x="7" y="6"/>
                    <a:pt x="7" y="13"/>
                    <a:pt x="13" y="19"/>
                  </a:cubicBezTo>
                  <a:cubicBezTo>
                    <a:pt x="7" y="13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6" name="Google Shape;2036;p26"/>
            <p:cNvSpPr/>
            <p:nvPr/>
          </p:nvSpPr>
          <p:spPr>
            <a:xfrm>
              <a:off x="4757531" y="3625359"/>
              <a:ext cx="8011" cy="2946"/>
            </a:xfrm>
            <a:custGeom>
              <a:avLst/>
              <a:gdLst/>
              <a:ahLst/>
              <a:cxnLst/>
              <a:rect l="l" t="t" r="r" b="b"/>
              <a:pathLst>
                <a:path w="87" h="32" extrusionOk="0">
                  <a:moveTo>
                    <a:pt x="86" y="1"/>
                  </a:moveTo>
                  <a:cubicBezTo>
                    <a:pt x="55" y="13"/>
                    <a:pt x="25" y="25"/>
                    <a:pt x="0" y="31"/>
                  </a:cubicBezTo>
                  <a:cubicBezTo>
                    <a:pt x="25" y="25"/>
                    <a:pt x="55" y="13"/>
                    <a:pt x="86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7" name="Google Shape;2037;p26"/>
            <p:cNvSpPr/>
            <p:nvPr/>
          </p:nvSpPr>
          <p:spPr>
            <a:xfrm>
              <a:off x="4802187" y="3507134"/>
              <a:ext cx="1197" cy="1749"/>
            </a:xfrm>
            <a:custGeom>
              <a:avLst/>
              <a:gdLst/>
              <a:ahLst/>
              <a:cxnLst/>
              <a:rect l="l" t="t" r="r" b="b"/>
              <a:pathLst>
                <a:path w="13" h="19" extrusionOk="0">
                  <a:moveTo>
                    <a:pt x="0" y="1"/>
                  </a:moveTo>
                  <a:cubicBezTo>
                    <a:pt x="7" y="7"/>
                    <a:pt x="7" y="13"/>
                    <a:pt x="13" y="19"/>
                  </a:cubicBezTo>
                  <a:cubicBezTo>
                    <a:pt x="7" y="13"/>
                    <a:pt x="7" y="7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8" name="Google Shape;2038;p26"/>
            <p:cNvSpPr/>
            <p:nvPr/>
          </p:nvSpPr>
          <p:spPr>
            <a:xfrm>
              <a:off x="4797676" y="3500321"/>
              <a:ext cx="92" cy="64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1"/>
                  </a:moveTo>
                  <a:lnTo>
                    <a:pt x="0" y="7"/>
                  </a:lnTo>
                  <a:cubicBezTo>
                    <a:pt x="0" y="7"/>
                    <a:pt x="0" y="7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39" name="Google Shape;2039;p26"/>
            <p:cNvSpPr/>
            <p:nvPr/>
          </p:nvSpPr>
          <p:spPr>
            <a:xfrm>
              <a:off x="4779537" y="3482274"/>
              <a:ext cx="645" cy="92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1" y="0"/>
                  </a:moveTo>
                  <a:cubicBezTo>
                    <a:pt x="1" y="0"/>
                    <a:pt x="7" y="0"/>
                    <a:pt x="7" y="0"/>
                  </a:cubicBezTo>
                  <a:cubicBezTo>
                    <a:pt x="7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0" name="Google Shape;2040;p26"/>
            <p:cNvSpPr/>
            <p:nvPr/>
          </p:nvSpPr>
          <p:spPr>
            <a:xfrm>
              <a:off x="4785798" y="3487338"/>
              <a:ext cx="1749" cy="174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cubicBezTo>
                    <a:pt x="6" y="7"/>
                    <a:pt x="13" y="13"/>
                    <a:pt x="19" y="19"/>
                  </a:cubicBezTo>
                  <a:cubicBezTo>
                    <a:pt x="13" y="13"/>
                    <a:pt x="6" y="7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1" name="Google Shape;2041;p26"/>
            <p:cNvSpPr/>
            <p:nvPr/>
          </p:nvSpPr>
          <p:spPr>
            <a:xfrm>
              <a:off x="4791415" y="3492954"/>
              <a:ext cx="1842" cy="1842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1" y="1"/>
                  </a:moveTo>
                  <a:cubicBezTo>
                    <a:pt x="7" y="7"/>
                    <a:pt x="13" y="13"/>
                    <a:pt x="19" y="19"/>
                  </a:cubicBezTo>
                  <a:cubicBezTo>
                    <a:pt x="13" y="13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2" name="Google Shape;2042;p26"/>
            <p:cNvSpPr/>
            <p:nvPr/>
          </p:nvSpPr>
          <p:spPr>
            <a:xfrm>
              <a:off x="4771618" y="3476565"/>
              <a:ext cx="2394" cy="1289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7"/>
                    <a:pt x="19" y="7"/>
                    <a:pt x="25" y="13"/>
                  </a:cubicBezTo>
                  <a:cubicBezTo>
                    <a:pt x="19" y="7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3" name="Google Shape;2043;p26"/>
            <p:cNvSpPr/>
            <p:nvPr/>
          </p:nvSpPr>
          <p:spPr>
            <a:xfrm>
              <a:off x="4724107" y="3629871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7"/>
                  </a:moveTo>
                  <a:cubicBezTo>
                    <a:pt x="50" y="7"/>
                    <a:pt x="25" y="7"/>
                    <a:pt x="1" y="1"/>
                  </a:cubicBezTo>
                  <a:cubicBezTo>
                    <a:pt x="25" y="7"/>
                    <a:pt x="50" y="7"/>
                    <a:pt x="74" y="7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4" name="Google Shape;2044;p26"/>
            <p:cNvSpPr/>
            <p:nvPr/>
          </p:nvSpPr>
          <p:spPr>
            <a:xfrm>
              <a:off x="4732578" y="3630976"/>
              <a:ext cx="6353" cy="92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8" y="1"/>
                  </a:moveTo>
                  <a:cubicBezTo>
                    <a:pt x="44" y="1"/>
                    <a:pt x="19" y="1"/>
                    <a:pt x="1" y="1"/>
                  </a:cubicBezTo>
                  <a:cubicBezTo>
                    <a:pt x="19" y="1"/>
                    <a:pt x="44" y="1"/>
                    <a:pt x="68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5" name="Google Shape;2045;p26"/>
            <p:cNvSpPr/>
            <p:nvPr/>
          </p:nvSpPr>
          <p:spPr>
            <a:xfrm>
              <a:off x="4757531" y="3468647"/>
              <a:ext cx="645" cy="92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6" name="Google Shape;2046;p26"/>
            <p:cNvSpPr/>
            <p:nvPr/>
          </p:nvSpPr>
          <p:spPr>
            <a:xfrm>
              <a:off x="4740497" y="3629871"/>
              <a:ext cx="6353" cy="1197"/>
            </a:xfrm>
            <a:custGeom>
              <a:avLst/>
              <a:gdLst/>
              <a:ahLst/>
              <a:cxnLst/>
              <a:rect l="l" t="t" r="r" b="b"/>
              <a:pathLst>
                <a:path w="69" h="13" extrusionOk="0">
                  <a:moveTo>
                    <a:pt x="68" y="1"/>
                  </a:moveTo>
                  <a:cubicBezTo>
                    <a:pt x="44" y="7"/>
                    <a:pt x="25" y="7"/>
                    <a:pt x="1" y="13"/>
                  </a:cubicBezTo>
                  <a:cubicBezTo>
                    <a:pt x="25" y="7"/>
                    <a:pt x="44" y="7"/>
                    <a:pt x="68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7" name="Google Shape;2047;p26"/>
            <p:cNvSpPr/>
            <p:nvPr/>
          </p:nvSpPr>
          <p:spPr>
            <a:xfrm>
              <a:off x="4748968" y="3628766"/>
              <a:ext cx="5801" cy="1197"/>
            </a:xfrm>
            <a:custGeom>
              <a:avLst/>
              <a:gdLst/>
              <a:ahLst/>
              <a:cxnLst/>
              <a:rect l="l" t="t" r="r" b="b"/>
              <a:pathLst>
                <a:path w="63" h="13" extrusionOk="0">
                  <a:moveTo>
                    <a:pt x="62" y="0"/>
                  </a:moveTo>
                  <a:lnTo>
                    <a:pt x="62" y="0"/>
                  </a:lnTo>
                  <a:cubicBezTo>
                    <a:pt x="44" y="7"/>
                    <a:pt x="19" y="7"/>
                    <a:pt x="1" y="13"/>
                  </a:cubicBezTo>
                  <a:cubicBezTo>
                    <a:pt x="26" y="7"/>
                    <a:pt x="44" y="7"/>
                    <a:pt x="6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8" name="Google Shape;2048;p26"/>
            <p:cNvSpPr/>
            <p:nvPr/>
          </p:nvSpPr>
          <p:spPr>
            <a:xfrm>
              <a:off x="4764897" y="3472606"/>
              <a:ext cx="2302" cy="1289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0" y="1"/>
                  </a:moveTo>
                  <a:cubicBezTo>
                    <a:pt x="6" y="1"/>
                    <a:pt x="18" y="7"/>
                    <a:pt x="25" y="13"/>
                  </a:cubicBezTo>
                  <a:cubicBezTo>
                    <a:pt x="18" y="7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9" name="Google Shape;2049;p26"/>
            <p:cNvSpPr/>
            <p:nvPr/>
          </p:nvSpPr>
          <p:spPr>
            <a:xfrm>
              <a:off x="4702654" y="3461925"/>
              <a:ext cx="113160" cy="169142"/>
            </a:xfrm>
            <a:custGeom>
              <a:avLst/>
              <a:gdLst/>
              <a:ahLst/>
              <a:cxnLst/>
              <a:rect l="l" t="t" r="r" b="b"/>
              <a:pathLst>
                <a:path w="1229" h="1837" extrusionOk="0">
                  <a:moveTo>
                    <a:pt x="344" y="0"/>
                  </a:moveTo>
                  <a:lnTo>
                    <a:pt x="344" y="0"/>
                  </a:lnTo>
                  <a:cubicBezTo>
                    <a:pt x="584" y="117"/>
                    <a:pt x="787" y="332"/>
                    <a:pt x="885" y="571"/>
                  </a:cubicBezTo>
                  <a:cubicBezTo>
                    <a:pt x="1057" y="1014"/>
                    <a:pt x="842" y="1511"/>
                    <a:pt x="393" y="1690"/>
                  </a:cubicBezTo>
                  <a:cubicBezTo>
                    <a:pt x="290" y="1729"/>
                    <a:pt x="183" y="1749"/>
                    <a:pt x="78" y="1749"/>
                  </a:cubicBezTo>
                  <a:cubicBezTo>
                    <a:pt x="52" y="1749"/>
                    <a:pt x="26" y="1747"/>
                    <a:pt x="0" y="1745"/>
                  </a:cubicBezTo>
                  <a:cubicBezTo>
                    <a:pt x="0" y="1745"/>
                    <a:pt x="0" y="1751"/>
                    <a:pt x="0" y="1751"/>
                  </a:cubicBezTo>
                  <a:cubicBezTo>
                    <a:pt x="19" y="1763"/>
                    <a:pt x="37" y="1769"/>
                    <a:pt x="56" y="1776"/>
                  </a:cubicBezTo>
                  <a:cubicBezTo>
                    <a:pt x="86" y="1788"/>
                    <a:pt x="111" y="1794"/>
                    <a:pt x="135" y="1806"/>
                  </a:cubicBezTo>
                  <a:lnTo>
                    <a:pt x="148" y="1806"/>
                  </a:lnTo>
                  <a:cubicBezTo>
                    <a:pt x="172" y="1812"/>
                    <a:pt x="197" y="1819"/>
                    <a:pt x="221" y="1825"/>
                  </a:cubicBezTo>
                  <a:lnTo>
                    <a:pt x="234" y="1825"/>
                  </a:lnTo>
                  <a:cubicBezTo>
                    <a:pt x="258" y="1831"/>
                    <a:pt x="283" y="1831"/>
                    <a:pt x="307" y="1831"/>
                  </a:cubicBezTo>
                  <a:lnTo>
                    <a:pt x="326" y="1831"/>
                  </a:lnTo>
                  <a:cubicBezTo>
                    <a:pt x="344" y="1837"/>
                    <a:pt x="369" y="1837"/>
                    <a:pt x="393" y="1837"/>
                  </a:cubicBezTo>
                  <a:cubicBezTo>
                    <a:pt x="400" y="1837"/>
                    <a:pt x="406" y="1837"/>
                    <a:pt x="412" y="1831"/>
                  </a:cubicBezTo>
                  <a:cubicBezTo>
                    <a:pt x="436" y="1831"/>
                    <a:pt x="455" y="1831"/>
                    <a:pt x="479" y="1825"/>
                  </a:cubicBezTo>
                  <a:lnTo>
                    <a:pt x="504" y="1825"/>
                  </a:lnTo>
                  <a:cubicBezTo>
                    <a:pt x="529" y="1819"/>
                    <a:pt x="547" y="1819"/>
                    <a:pt x="565" y="1812"/>
                  </a:cubicBezTo>
                  <a:cubicBezTo>
                    <a:pt x="578" y="1806"/>
                    <a:pt x="584" y="1806"/>
                    <a:pt x="596" y="1806"/>
                  </a:cubicBezTo>
                  <a:cubicBezTo>
                    <a:pt x="621" y="1800"/>
                    <a:pt x="651" y="1788"/>
                    <a:pt x="682" y="1776"/>
                  </a:cubicBezTo>
                  <a:cubicBezTo>
                    <a:pt x="817" y="1720"/>
                    <a:pt x="934" y="1634"/>
                    <a:pt x="1026" y="1530"/>
                  </a:cubicBezTo>
                  <a:cubicBezTo>
                    <a:pt x="1094" y="1444"/>
                    <a:pt x="1149" y="1346"/>
                    <a:pt x="1186" y="1241"/>
                  </a:cubicBezTo>
                  <a:cubicBezTo>
                    <a:pt x="1192" y="1216"/>
                    <a:pt x="1204" y="1186"/>
                    <a:pt x="1211" y="1161"/>
                  </a:cubicBezTo>
                  <a:cubicBezTo>
                    <a:pt x="1223" y="1106"/>
                    <a:pt x="1229" y="1051"/>
                    <a:pt x="1229" y="995"/>
                  </a:cubicBezTo>
                  <a:cubicBezTo>
                    <a:pt x="1229" y="885"/>
                    <a:pt x="1211" y="768"/>
                    <a:pt x="1168" y="657"/>
                  </a:cubicBezTo>
                  <a:cubicBezTo>
                    <a:pt x="1161" y="633"/>
                    <a:pt x="1149" y="608"/>
                    <a:pt x="1137" y="584"/>
                  </a:cubicBezTo>
                  <a:cubicBezTo>
                    <a:pt x="1131" y="578"/>
                    <a:pt x="1131" y="571"/>
                    <a:pt x="1124" y="565"/>
                  </a:cubicBezTo>
                  <a:cubicBezTo>
                    <a:pt x="1118" y="547"/>
                    <a:pt x="1106" y="528"/>
                    <a:pt x="1094" y="510"/>
                  </a:cubicBezTo>
                  <a:cubicBezTo>
                    <a:pt x="1094" y="504"/>
                    <a:pt x="1088" y="498"/>
                    <a:pt x="1081" y="492"/>
                  </a:cubicBezTo>
                  <a:cubicBezTo>
                    <a:pt x="1069" y="467"/>
                    <a:pt x="1051" y="442"/>
                    <a:pt x="1038" y="424"/>
                  </a:cubicBezTo>
                  <a:lnTo>
                    <a:pt x="1032" y="418"/>
                  </a:lnTo>
                  <a:cubicBezTo>
                    <a:pt x="1020" y="399"/>
                    <a:pt x="1002" y="381"/>
                    <a:pt x="983" y="356"/>
                  </a:cubicBezTo>
                  <a:cubicBezTo>
                    <a:pt x="977" y="350"/>
                    <a:pt x="971" y="344"/>
                    <a:pt x="965" y="338"/>
                  </a:cubicBezTo>
                  <a:cubicBezTo>
                    <a:pt x="952" y="326"/>
                    <a:pt x="940" y="307"/>
                    <a:pt x="922" y="295"/>
                  </a:cubicBezTo>
                  <a:cubicBezTo>
                    <a:pt x="916" y="289"/>
                    <a:pt x="909" y="283"/>
                    <a:pt x="903" y="277"/>
                  </a:cubicBezTo>
                  <a:cubicBezTo>
                    <a:pt x="885" y="258"/>
                    <a:pt x="860" y="240"/>
                    <a:pt x="842" y="221"/>
                  </a:cubicBezTo>
                  <a:lnTo>
                    <a:pt x="836" y="221"/>
                  </a:lnTo>
                  <a:cubicBezTo>
                    <a:pt x="817" y="203"/>
                    <a:pt x="799" y="191"/>
                    <a:pt x="774" y="172"/>
                  </a:cubicBezTo>
                  <a:cubicBezTo>
                    <a:pt x="768" y="166"/>
                    <a:pt x="762" y="166"/>
                    <a:pt x="756" y="160"/>
                  </a:cubicBezTo>
                  <a:cubicBezTo>
                    <a:pt x="737" y="148"/>
                    <a:pt x="719" y="135"/>
                    <a:pt x="701" y="129"/>
                  </a:cubicBezTo>
                  <a:cubicBezTo>
                    <a:pt x="694" y="123"/>
                    <a:pt x="688" y="117"/>
                    <a:pt x="682" y="117"/>
                  </a:cubicBezTo>
                  <a:cubicBezTo>
                    <a:pt x="658" y="98"/>
                    <a:pt x="633" y="86"/>
                    <a:pt x="608" y="80"/>
                  </a:cubicBezTo>
                  <a:cubicBezTo>
                    <a:pt x="602" y="74"/>
                    <a:pt x="602" y="74"/>
                    <a:pt x="602" y="74"/>
                  </a:cubicBezTo>
                  <a:cubicBezTo>
                    <a:pt x="578" y="68"/>
                    <a:pt x="553" y="55"/>
                    <a:pt x="529" y="49"/>
                  </a:cubicBezTo>
                  <a:cubicBezTo>
                    <a:pt x="522" y="43"/>
                    <a:pt x="516" y="43"/>
                    <a:pt x="504" y="37"/>
                  </a:cubicBezTo>
                  <a:cubicBezTo>
                    <a:pt x="486" y="31"/>
                    <a:pt x="467" y="25"/>
                    <a:pt x="449" y="25"/>
                  </a:cubicBezTo>
                  <a:cubicBezTo>
                    <a:pt x="443" y="18"/>
                    <a:pt x="436" y="18"/>
                    <a:pt x="424" y="18"/>
                  </a:cubicBezTo>
                  <a:cubicBezTo>
                    <a:pt x="400" y="12"/>
                    <a:pt x="375" y="6"/>
                    <a:pt x="3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0" name="Google Shape;2050;p26"/>
            <p:cNvSpPr/>
            <p:nvPr/>
          </p:nvSpPr>
          <p:spPr>
            <a:xfrm>
              <a:off x="4578721" y="3698927"/>
              <a:ext cx="5801" cy="3499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" y="0"/>
                  </a:moveTo>
                  <a:cubicBezTo>
                    <a:pt x="19" y="12"/>
                    <a:pt x="44" y="25"/>
                    <a:pt x="62" y="37"/>
                  </a:cubicBezTo>
                  <a:cubicBezTo>
                    <a:pt x="44" y="25"/>
                    <a:pt x="25" y="12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1" name="Google Shape;2051;p26"/>
            <p:cNvSpPr/>
            <p:nvPr/>
          </p:nvSpPr>
          <p:spPr>
            <a:xfrm>
              <a:off x="4609290" y="3711357"/>
              <a:ext cx="8563" cy="1197"/>
            </a:xfrm>
            <a:custGeom>
              <a:avLst/>
              <a:gdLst/>
              <a:ahLst/>
              <a:cxnLst/>
              <a:rect l="l" t="t" r="r" b="b"/>
              <a:pathLst>
                <a:path w="93" h="13" extrusionOk="0">
                  <a:moveTo>
                    <a:pt x="93" y="13"/>
                  </a:moveTo>
                  <a:cubicBezTo>
                    <a:pt x="62" y="13"/>
                    <a:pt x="31" y="7"/>
                    <a:pt x="1" y="0"/>
                  </a:cubicBezTo>
                  <a:cubicBezTo>
                    <a:pt x="31" y="7"/>
                    <a:pt x="62" y="13"/>
                    <a:pt x="93" y="13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2" name="Google Shape;2052;p26"/>
            <p:cNvSpPr/>
            <p:nvPr/>
          </p:nvSpPr>
          <p:spPr>
            <a:xfrm>
              <a:off x="4572551" y="3693771"/>
              <a:ext cx="5156" cy="4051"/>
            </a:xfrm>
            <a:custGeom>
              <a:avLst/>
              <a:gdLst/>
              <a:ahLst/>
              <a:cxnLst/>
              <a:rect l="l" t="t" r="r" b="b"/>
              <a:pathLst>
                <a:path w="56" h="44" extrusionOk="0">
                  <a:moveTo>
                    <a:pt x="56" y="44"/>
                  </a:moveTo>
                  <a:cubicBezTo>
                    <a:pt x="37" y="32"/>
                    <a:pt x="19" y="13"/>
                    <a:pt x="0" y="1"/>
                  </a:cubicBezTo>
                  <a:cubicBezTo>
                    <a:pt x="19" y="13"/>
                    <a:pt x="37" y="32"/>
                    <a:pt x="56" y="44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3" name="Google Shape;2053;p26"/>
            <p:cNvSpPr/>
            <p:nvPr/>
          </p:nvSpPr>
          <p:spPr>
            <a:xfrm>
              <a:off x="4560674" y="3681341"/>
              <a:ext cx="5156" cy="6353"/>
            </a:xfrm>
            <a:custGeom>
              <a:avLst/>
              <a:gdLst/>
              <a:ahLst/>
              <a:cxnLst/>
              <a:rect l="l" t="t" r="r" b="b"/>
              <a:pathLst>
                <a:path w="56" h="69" extrusionOk="0">
                  <a:moveTo>
                    <a:pt x="55" y="68"/>
                  </a:moveTo>
                  <a:cubicBezTo>
                    <a:pt x="37" y="44"/>
                    <a:pt x="19" y="25"/>
                    <a:pt x="0" y="1"/>
                  </a:cubicBezTo>
                  <a:cubicBezTo>
                    <a:pt x="19" y="25"/>
                    <a:pt x="37" y="44"/>
                    <a:pt x="55" y="68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4" name="Google Shape;2054;p26"/>
            <p:cNvSpPr/>
            <p:nvPr/>
          </p:nvSpPr>
          <p:spPr>
            <a:xfrm>
              <a:off x="4566290" y="3687602"/>
              <a:ext cx="5801" cy="5709"/>
            </a:xfrm>
            <a:custGeom>
              <a:avLst/>
              <a:gdLst/>
              <a:ahLst/>
              <a:cxnLst/>
              <a:rect l="l" t="t" r="r" b="b"/>
              <a:pathLst>
                <a:path w="63" h="62" extrusionOk="0">
                  <a:moveTo>
                    <a:pt x="62" y="62"/>
                  </a:moveTo>
                  <a:cubicBezTo>
                    <a:pt x="38" y="43"/>
                    <a:pt x="19" y="25"/>
                    <a:pt x="1" y="0"/>
                  </a:cubicBezTo>
                  <a:cubicBezTo>
                    <a:pt x="19" y="25"/>
                    <a:pt x="38" y="43"/>
                    <a:pt x="62" y="62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5" name="Google Shape;2055;p26"/>
            <p:cNvSpPr/>
            <p:nvPr/>
          </p:nvSpPr>
          <p:spPr>
            <a:xfrm>
              <a:off x="4601371" y="3709608"/>
              <a:ext cx="5709" cy="1289"/>
            </a:xfrm>
            <a:custGeom>
              <a:avLst/>
              <a:gdLst/>
              <a:ahLst/>
              <a:cxnLst/>
              <a:rect l="l" t="t" r="r" b="b"/>
              <a:pathLst>
                <a:path w="62" h="14" extrusionOk="0">
                  <a:moveTo>
                    <a:pt x="62" y="13"/>
                  </a:moveTo>
                  <a:cubicBezTo>
                    <a:pt x="44" y="13"/>
                    <a:pt x="19" y="7"/>
                    <a:pt x="1" y="1"/>
                  </a:cubicBezTo>
                  <a:cubicBezTo>
                    <a:pt x="19" y="7"/>
                    <a:pt x="44" y="13"/>
                    <a:pt x="62" y="13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6" name="Google Shape;2056;p26"/>
            <p:cNvSpPr/>
            <p:nvPr/>
          </p:nvSpPr>
          <p:spPr>
            <a:xfrm>
              <a:off x="4586087" y="3702886"/>
              <a:ext cx="5801" cy="285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62" y="31"/>
                  </a:moveTo>
                  <a:cubicBezTo>
                    <a:pt x="38" y="25"/>
                    <a:pt x="19" y="13"/>
                    <a:pt x="1" y="0"/>
                  </a:cubicBezTo>
                  <a:cubicBezTo>
                    <a:pt x="19" y="13"/>
                    <a:pt x="38" y="25"/>
                    <a:pt x="62" y="3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7" name="Google Shape;2057;p26"/>
            <p:cNvSpPr/>
            <p:nvPr/>
          </p:nvSpPr>
          <p:spPr>
            <a:xfrm>
              <a:off x="4593453" y="3706846"/>
              <a:ext cx="5709" cy="1749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9"/>
                  </a:moveTo>
                  <a:cubicBezTo>
                    <a:pt x="44" y="13"/>
                    <a:pt x="19" y="6"/>
                    <a:pt x="1" y="0"/>
                  </a:cubicBezTo>
                  <a:cubicBezTo>
                    <a:pt x="19" y="6"/>
                    <a:pt x="44" y="13"/>
                    <a:pt x="62" y="1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8" name="Google Shape;2058;p26"/>
            <p:cNvSpPr/>
            <p:nvPr/>
          </p:nvSpPr>
          <p:spPr>
            <a:xfrm>
              <a:off x="4703206" y="3629871"/>
              <a:ext cx="92" cy="2394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cubicBezTo>
                    <a:pt x="0" y="7"/>
                    <a:pt x="0" y="19"/>
                    <a:pt x="0" y="25"/>
                  </a:cubicBezTo>
                  <a:cubicBezTo>
                    <a:pt x="0" y="19"/>
                    <a:pt x="0" y="7"/>
                    <a:pt x="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59" name="Google Shape;2059;p26"/>
            <p:cNvSpPr/>
            <p:nvPr/>
          </p:nvSpPr>
          <p:spPr>
            <a:xfrm>
              <a:off x="4543087" y="3541110"/>
              <a:ext cx="142072" cy="153029"/>
            </a:xfrm>
            <a:custGeom>
              <a:avLst/>
              <a:gdLst/>
              <a:ahLst/>
              <a:cxnLst/>
              <a:rect l="l" t="t" r="r" b="b"/>
              <a:pathLst>
                <a:path w="1543" h="1662" extrusionOk="0">
                  <a:moveTo>
                    <a:pt x="750" y="124"/>
                  </a:moveTo>
                  <a:cubicBezTo>
                    <a:pt x="779" y="124"/>
                    <a:pt x="806" y="133"/>
                    <a:pt x="830" y="154"/>
                  </a:cubicBezTo>
                  <a:cubicBezTo>
                    <a:pt x="927" y="233"/>
                    <a:pt x="365" y="725"/>
                    <a:pt x="268" y="725"/>
                  </a:cubicBezTo>
                  <a:cubicBezTo>
                    <a:pt x="267" y="725"/>
                    <a:pt x="266" y="725"/>
                    <a:pt x="265" y="725"/>
                  </a:cubicBezTo>
                  <a:cubicBezTo>
                    <a:pt x="145" y="709"/>
                    <a:pt x="515" y="124"/>
                    <a:pt x="750" y="124"/>
                  </a:cubicBezTo>
                  <a:close/>
                  <a:moveTo>
                    <a:pt x="879" y="0"/>
                  </a:moveTo>
                  <a:cubicBezTo>
                    <a:pt x="437" y="19"/>
                    <a:pt x="50" y="486"/>
                    <a:pt x="19" y="934"/>
                  </a:cubicBezTo>
                  <a:cubicBezTo>
                    <a:pt x="1" y="1155"/>
                    <a:pt x="68" y="1364"/>
                    <a:pt x="191" y="1524"/>
                  </a:cubicBezTo>
                  <a:cubicBezTo>
                    <a:pt x="308" y="1597"/>
                    <a:pt x="443" y="1647"/>
                    <a:pt x="597" y="1659"/>
                  </a:cubicBezTo>
                  <a:cubicBezTo>
                    <a:pt x="619" y="1661"/>
                    <a:pt x="642" y="1662"/>
                    <a:pt x="664" y="1662"/>
                  </a:cubicBezTo>
                  <a:cubicBezTo>
                    <a:pt x="1109" y="1662"/>
                    <a:pt x="1489" y="1317"/>
                    <a:pt x="1518" y="866"/>
                  </a:cubicBezTo>
                  <a:cubicBezTo>
                    <a:pt x="1543" y="608"/>
                    <a:pt x="1451" y="326"/>
                    <a:pt x="1285" y="117"/>
                  </a:cubicBezTo>
                  <a:cubicBezTo>
                    <a:pt x="1266" y="105"/>
                    <a:pt x="1248" y="98"/>
                    <a:pt x="1229" y="86"/>
                  </a:cubicBezTo>
                  <a:cubicBezTo>
                    <a:pt x="1156" y="49"/>
                    <a:pt x="1076" y="19"/>
                    <a:pt x="996" y="6"/>
                  </a:cubicBezTo>
                  <a:cubicBezTo>
                    <a:pt x="978" y="24"/>
                    <a:pt x="956" y="33"/>
                    <a:pt x="936" y="33"/>
                  </a:cubicBezTo>
                  <a:cubicBezTo>
                    <a:pt x="913" y="33"/>
                    <a:pt x="892" y="22"/>
                    <a:pt x="87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0" name="Google Shape;2060;p26"/>
            <p:cNvSpPr/>
            <p:nvPr/>
          </p:nvSpPr>
          <p:spPr>
            <a:xfrm>
              <a:off x="4692986" y="3589726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1"/>
                    <a:pt x="7" y="7"/>
                    <a:pt x="7" y="7"/>
                  </a:cubicBezTo>
                  <a:cubicBezTo>
                    <a:pt x="7" y="7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1" name="Google Shape;2061;p26"/>
            <p:cNvSpPr/>
            <p:nvPr/>
          </p:nvSpPr>
          <p:spPr>
            <a:xfrm>
              <a:off x="4701457" y="3614586"/>
              <a:ext cx="92" cy="9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2" name="Google Shape;2062;p26"/>
            <p:cNvSpPr/>
            <p:nvPr/>
          </p:nvSpPr>
          <p:spPr>
            <a:xfrm>
              <a:off x="4688474" y="3581255"/>
              <a:ext cx="1197" cy="2302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cubicBezTo>
                    <a:pt x="7" y="7"/>
                    <a:pt x="13" y="19"/>
                    <a:pt x="13" y="25"/>
                  </a:cubicBezTo>
                  <a:cubicBezTo>
                    <a:pt x="13" y="13"/>
                    <a:pt x="7" y="7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3" name="Google Shape;2063;p26"/>
            <p:cNvSpPr/>
            <p:nvPr/>
          </p:nvSpPr>
          <p:spPr>
            <a:xfrm>
              <a:off x="4699247" y="3605010"/>
              <a:ext cx="645" cy="2302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7" y="25"/>
                  </a:moveTo>
                  <a:cubicBezTo>
                    <a:pt x="0" y="13"/>
                    <a:pt x="0" y="7"/>
                    <a:pt x="0" y="0"/>
                  </a:cubicBezTo>
                  <a:cubicBezTo>
                    <a:pt x="0" y="7"/>
                    <a:pt x="0" y="13"/>
                    <a:pt x="7" y="2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4" name="Google Shape;2064;p26"/>
            <p:cNvSpPr/>
            <p:nvPr/>
          </p:nvSpPr>
          <p:spPr>
            <a:xfrm>
              <a:off x="4696393" y="3597092"/>
              <a:ext cx="645" cy="2302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7" y="25"/>
                  </a:moveTo>
                  <a:cubicBezTo>
                    <a:pt x="7" y="19"/>
                    <a:pt x="7" y="13"/>
                    <a:pt x="1" y="0"/>
                  </a:cubicBezTo>
                  <a:cubicBezTo>
                    <a:pt x="7" y="13"/>
                    <a:pt x="7" y="19"/>
                    <a:pt x="7" y="2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5" name="Google Shape;2065;p26"/>
            <p:cNvSpPr/>
            <p:nvPr/>
          </p:nvSpPr>
          <p:spPr>
            <a:xfrm>
              <a:off x="4684515" y="3574441"/>
              <a:ext cx="1197" cy="2394"/>
            </a:xfrm>
            <a:custGeom>
              <a:avLst/>
              <a:gdLst/>
              <a:ahLst/>
              <a:cxnLst/>
              <a:rect l="l" t="t" r="r" b="b"/>
              <a:pathLst>
                <a:path w="13" h="26" extrusionOk="0">
                  <a:moveTo>
                    <a:pt x="13" y="25"/>
                  </a:moveTo>
                  <a:cubicBezTo>
                    <a:pt x="7" y="19"/>
                    <a:pt x="1" y="13"/>
                    <a:pt x="1" y="1"/>
                  </a:cubicBezTo>
                  <a:cubicBezTo>
                    <a:pt x="1" y="13"/>
                    <a:pt x="7" y="19"/>
                    <a:pt x="13" y="2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6" name="Google Shape;2066;p26"/>
            <p:cNvSpPr/>
            <p:nvPr/>
          </p:nvSpPr>
          <p:spPr>
            <a:xfrm>
              <a:off x="4672637" y="3561459"/>
              <a:ext cx="1842" cy="174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1" y="0"/>
                  </a:moveTo>
                  <a:cubicBezTo>
                    <a:pt x="7" y="6"/>
                    <a:pt x="13" y="13"/>
                    <a:pt x="19" y="19"/>
                  </a:cubicBezTo>
                  <a:cubicBezTo>
                    <a:pt x="19" y="13"/>
                    <a:pt x="13" y="6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7" name="Google Shape;2067;p26"/>
            <p:cNvSpPr/>
            <p:nvPr/>
          </p:nvSpPr>
          <p:spPr>
            <a:xfrm>
              <a:off x="4679451" y="3568272"/>
              <a:ext cx="92" cy="64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cubicBezTo>
                    <a:pt x="0" y="6"/>
                    <a:pt x="0" y="0"/>
                    <a:pt x="0" y="0"/>
                  </a:cubicBezTo>
                  <a:cubicBezTo>
                    <a:pt x="0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4667021" y="3556394"/>
              <a:ext cx="1749" cy="174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8"/>
                  </a:moveTo>
                  <a:cubicBezTo>
                    <a:pt x="12" y="12"/>
                    <a:pt x="6" y="6"/>
                    <a:pt x="0" y="0"/>
                  </a:cubicBezTo>
                  <a:cubicBezTo>
                    <a:pt x="6" y="6"/>
                    <a:pt x="12" y="12"/>
                    <a:pt x="19" y="18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4702654" y="3621952"/>
              <a:ext cx="645" cy="2394"/>
            </a:xfrm>
            <a:custGeom>
              <a:avLst/>
              <a:gdLst/>
              <a:ahLst/>
              <a:cxnLst/>
              <a:rect l="l" t="t" r="r" b="b"/>
              <a:pathLst>
                <a:path w="7" h="26" extrusionOk="0">
                  <a:moveTo>
                    <a:pt x="0" y="1"/>
                  </a:moveTo>
                  <a:cubicBezTo>
                    <a:pt x="0" y="1"/>
                    <a:pt x="0" y="7"/>
                    <a:pt x="0" y="7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1" y="19"/>
                    <a:pt x="2" y="19"/>
                    <a:pt x="2" y="19"/>
                  </a:cubicBezTo>
                  <a:lnTo>
                    <a:pt x="2" y="19"/>
                  </a:lnTo>
                  <a:cubicBezTo>
                    <a:pt x="0" y="15"/>
                    <a:pt x="0" y="9"/>
                    <a:pt x="0" y="1"/>
                  </a:cubicBezTo>
                  <a:close/>
                  <a:moveTo>
                    <a:pt x="2" y="19"/>
                  </a:moveTo>
                  <a:cubicBezTo>
                    <a:pt x="3" y="21"/>
                    <a:pt x="4" y="23"/>
                    <a:pt x="6" y="25"/>
                  </a:cubicBezTo>
                  <a:cubicBezTo>
                    <a:pt x="6" y="25"/>
                    <a:pt x="6" y="21"/>
                    <a:pt x="2" y="1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4560674" y="3551791"/>
              <a:ext cx="142624" cy="161039"/>
            </a:xfrm>
            <a:custGeom>
              <a:avLst/>
              <a:gdLst/>
              <a:ahLst/>
              <a:cxnLst/>
              <a:rect l="l" t="t" r="r" b="b"/>
              <a:pathLst>
                <a:path w="1549" h="1749" extrusionOk="0">
                  <a:moveTo>
                    <a:pt x="1094" y="1"/>
                  </a:moveTo>
                  <a:lnTo>
                    <a:pt x="1094" y="1"/>
                  </a:lnTo>
                  <a:cubicBezTo>
                    <a:pt x="1260" y="210"/>
                    <a:pt x="1352" y="492"/>
                    <a:pt x="1333" y="750"/>
                  </a:cubicBezTo>
                  <a:cubicBezTo>
                    <a:pt x="1298" y="1201"/>
                    <a:pt x="918" y="1546"/>
                    <a:pt x="473" y="1546"/>
                  </a:cubicBezTo>
                  <a:cubicBezTo>
                    <a:pt x="451" y="1546"/>
                    <a:pt x="428" y="1545"/>
                    <a:pt x="406" y="1543"/>
                  </a:cubicBezTo>
                  <a:cubicBezTo>
                    <a:pt x="258" y="1531"/>
                    <a:pt x="117" y="1481"/>
                    <a:pt x="0" y="1408"/>
                  </a:cubicBezTo>
                  <a:lnTo>
                    <a:pt x="0" y="1408"/>
                  </a:lnTo>
                  <a:cubicBezTo>
                    <a:pt x="19" y="1432"/>
                    <a:pt x="37" y="1451"/>
                    <a:pt x="62" y="1475"/>
                  </a:cubicBezTo>
                  <a:cubicBezTo>
                    <a:pt x="80" y="1494"/>
                    <a:pt x="99" y="1512"/>
                    <a:pt x="123" y="1531"/>
                  </a:cubicBezTo>
                  <a:cubicBezTo>
                    <a:pt x="123" y="1537"/>
                    <a:pt x="129" y="1537"/>
                    <a:pt x="129" y="1537"/>
                  </a:cubicBezTo>
                  <a:cubicBezTo>
                    <a:pt x="148" y="1555"/>
                    <a:pt x="166" y="1574"/>
                    <a:pt x="191" y="1586"/>
                  </a:cubicBezTo>
                  <a:cubicBezTo>
                    <a:pt x="191" y="1586"/>
                    <a:pt x="197" y="1592"/>
                    <a:pt x="197" y="1592"/>
                  </a:cubicBezTo>
                  <a:cubicBezTo>
                    <a:pt x="221" y="1610"/>
                    <a:pt x="240" y="1623"/>
                    <a:pt x="258" y="1635"/>
                  </a:cubicBezTo>
                  <a:lnTo>
                    <a:pt x="277" y="1641"/>
                  </a:lnTo>
                  <a:cubicBezTo>
                    <a:pt x="295" y="1654"/>
                    <a:pt x="314" y="1660"/>
                    <a:pt x="338" y="1672"/>
                  </a:cubicBezTo>
                  <a:cubicBezTo>
                    <a:pt x="344" y="1672"/>
                    <a:pt x="350" y="1678"/>
                    <a:pt x="357" y="1684"/>
                  </a:cubicBezTo>
                  <a:cubicBezTo>
                    <a:pt x="381" y="1690"/>
                    <a:pt x="400" y="1697"/>
                    <a:pt x="418" y="1703"/>
                  </a:cubicBezTo>
                  <a:cubicBezTo>
                    <a:pt x="430" y="1709"/>
                    <a:pt x="436" y="1709"/>
                    <a:pt x="443" y="1715"/>
                  </a:cubicBezTo>
                  <a:cubicBezTo>
                    <a:pt x="467" y="1721"/>
                    <a:pt x="486" y="1721"/>
                    <a:pt x="510" y="1727"/>
                  </a:cubicBezTo>
                  <a:cubicBezTo>
                    <a:pt x="516" y="1727"/>
                    <a:pt x="522" y="1733"/>
                    <a:pt x="535" y="1733"/>
                  </a:cubicBezTo>
                  <a:cubicBezTo>
                    <a:pt x="559" y="1740"/>
                    <a:pt x="596" y="1746"/>
                    <a:pt x="627" y="1746"/>
                  </a:cubicBezTo>
                  <a:cubicBezTo>
                    <a:pt x="649" y="1747"/>
                    <a:pt x="672" y="1748"/>
                    <a:pt x="694" y="1748"/>
                  </a:cubicBezTo>
                  <a:cubicBezTo>
                    <a:pt x="1138" y="1748"/>
                    <a:pt x="1513" y="1404"/>
                    <a:pt x="1548" y="953"/>
                  </a:cubicBezTo>
                  <a:cubicBezTo>
                    <a:pt x="1548" y="929"/>
                    <a:pt x="1548" y="898"/>
                    <a:pt x="1548" y="873"/>
                  </a:cubicBezTo>
                  <a:cubicBezTo>
                    <a:pt x="1548" y="867"/>
                    <a:pt x="1548" y="855"/>
                    <a:pt x="1548" y="849"/>
                  </a:cubicBezTo>
                  <a:cubicBezTo>
                    <a:pt x="1548" y="830"/>
                    <a:pt x="1548" y="812"/>
                    <a:pt x="1548" y="787"/>
                  </a:cubicBezTo>
                  <a:cubicBezTo>
                    <a:pt x="1542" y="781"/>
                    <a:pt x="1542" y="775"/>
                    <a:pt x="1542" y="763"/>
                  </a:cubicBezTo>
                  <a:cubicBezTo>
                    <a:pt x="1542" y="738"/>
                    <a:pt x="1536" y="707"/>
                    <a:pt x="1530" y="683"/>
                  </a:cubicBezTo>
                  <a:cubicBezTo>
                    <a:pt x="1524" y="652"/>
                    <a:pt x="1518" y="628"/>
                    <a:pt x="1512" y="603"/>
                  </a:cubicBezTo>
                  <a:cubicBezTo>
                    <a:pt x="1512" y="591"/>
                    <a:pt x="1505" y="585"/>
                    <a:pt x="1505" y="578"/>
                  </a:cubicBezTo>
                  <a:cubicBezTo>
                    <a:pt x="1499" y="554"/>
                    <a:pt x="1493" y="535"/>
                    <a:pt x="1487" y="517"/>
                  </a:cubicBezTo>
                  <a:cubicBezTo>
                    <a:pt x="1481" y="511"/>
                    <a:pt x="1481" y="505"/>
                    <a:pt x="1475" y="492"/>
                  </a:cubicBezTo>
                  <a:cubicBezTo>
                    <a:pt x="1469" y="468"/>
                    <a:pt x="1456" y="443"/>
                    <a:pt x="1444" y="419"/>
                  </a:cubicBezTo>
                  <a:cubicBezTo>
                    <a:pt x="1444" y="419"/>
                    <a:pt x="1444" y="413"/>
                    <a:pt x="1444" y="413"/>
                  </a:cubicBezTo>
                  <a:cubicBezTo>
                    <a:pt x="1432" y="388"/>
                    <a:pt x="1419" y="363"/>
                    <a:pt x="1407" y="345"/>
                  </a:cubicBezTo>
                  <a:cubicBezTo>
                    <a:pt x="1401" y="333"/>
                    <a:pt x="1395" y="326"/>
                    <a:pt x="1395" y="320"/>
                  </a:cubicBezTo>
                  <a:cubicBezTo>
                    <a:pt x="1382" y="302"/>
                    <a:pt x="1370" y="283"/>
                    <a:pt x="1358" y="271"/>
                  </a:cubicBezTo>
                  <a:cubicBezTo>
                    <a:pt x="1358" y="265"/>
                    <a:pt x="1352" y="253"/>
                    <a:pt x="1346" y="247"/>
                  </a:cubicBezTo>
                  <a:cubicBezTo>
                    <a:pt x="1327" y="228"/>
                    <a:pt x="1315" y="204"/>
                    <a:pt x="1296" y="185"/>
                  </a:cubicBezTo>
                  <a:cubicBezTo>
                    <a:pt x="1296" y="179"/>
                    <a:pt x="1290" y="179"/>
                    <a:pt x="1290" y="179"/>
                  </a:cubicBezTo>
                  <a:cubicBezTo>
                    <a:pt x="1278" y="161"/>
                    <a:pt x="1260" y="142"/>
                    <a:pt x="1241" y="124"/>
                  </a:cubicBezTo>
                  <a:cubicBezTo>
                    <a:pt x="1235" y="118"/>
                    <a:pt x="1229" y="111"/>
                    <a:pt x="1223" y="105"/>
                  </a:cubicBezTo>
                  <a:cubicBezTo>
                    <a:pt x="1210" y="93"/>
                    <a:pt x="1192" y="81"/>
                    <a:pt x="1180" y="68"/>
                  </a:cubicBezTo>
                  <a:cubicBezTo>
                    <a:pt x="1174" y="62"/>
                    <a:pt x="1167" y="56"/>
                    <a:pt x="1161" y="50"/>
                  </a:cubicBezTo>
                  <a:cubicBezTo>
                    <a:pt x="1137" y="32"/>
                    <a:pt x="1118" y="19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4525593" y="3452810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7"/>
                  </a:moveTo>
                  <a:cubicBezTo>
                    <a:pt x="0" y="7"/>
                    <a:pt x="6" y="7"/>
                    <a:pt x="6" y="1"/>
                  </a:cubicBezTo>
                  <a:cubicBezTo>
                    <a:pt x="6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4524488" y="3445167"/>
              <a:ext cx="114910" cy="99165"/>
            </a:xfrm>
            <a:custGeom>
              <a:avLst/>
              <a:gdLst/>
              <a:ahLst/>
              <a:cxnLst/>
              <a:rect l="l" t="t" r="r" b="b"/>
              <a:pathLst>
                <a:path w="1248" h="1077" extrusionOk="0">
                  <a:moveTo>
                    <a:pt x="514" y="0"/>
                  </a:moveTo>
                  <a:cubicBezTo>
                    <a:pt x="482" y="0"/>
                    <a:pt x="450" y="2"/>
                    <a:pt x="418" y="4"/>
                  </a:cubicBezTo>
                  <a:cubicBezTo>
                    <a:pt x="307" y="53"/>
                    <a:pt x="203" y="121"/>
                    <a:pt x="111" y="194"/>
                  </a:cubicBezTo>
                  <a:cubicBezTo>
                    <a:pt x="97" y="203"/>
                    <a:pt x="82" y="207"/>
                    <a:pt x="67" y="207"/>
                  </a:cubicBezTo>
                  <a:cubicBezTo>
                    <a:pt x="41" y="207"/>
                    <a:pt x="16" y="195"/>
                    <a:pt x="0" y="176"/>
                  </a:cubicBezTo>
                  <a:lnTo>
                    <a:pt x="0" y="176"/>
                  </a:lnTo>
                  <a:cubicBezTo>
                    <a:pt x="16" y="197"/>
                    <a:pt x="37" y="214"/>
                    <a:pt x="66" y="214"/>
                  </a:cubicBezTo>
                  <a:cubicBezTo>
                    <a:pt x="70" y="214"/>
                    <a:pt x="75" y="214"/>
                    <a:pt x="80" y="213"/>
                  </a:cubicBezTo>
                  <a:cubicBezTo>
                    <a:pt x="211" y="176"/>
                    <a:pt x="370" y="141"/>
                    <a:pt x="522" y="141"/>
                  </a:cubicBezTo>
                  <a:cubicBezTo>
                    <a:pt x="726" y="141"/>
                    <a:pt x="918" y="203"/>
                    <a:pt x="1020" y="403"/>
                  </a:cubicBezTo>
                  <a:cubicBezTo>
                    <a:pt x="1112" y="588"/>
                    <a:pt x="1100" y="809"/>
                    <a:pt x="1081" y="1011"/>
                  </a:cubicBezTo>
                  <a:cubicBezTo>
                    <a:pt x="1075" y="1024"/>
                    <a:pt x="1081" y="1036"/>
                    <a:pt x="1087" y="1042"/>
                  </a:cubicBezTo>
                  <a:cubicBezTo>
                    <a:pt x="1097" y="1065"/>
                    <a:pt x="1120" y="1076"/>
                    <a:pt x="1144" y="1076"/>
                  </a:cubicBezTo>
                  <a:cubicBezTo>
                    <a:pt x="1163" y="1076"/>
                    <a:pt x="1184" y="1069"/>
                    <a:pt x="1198" y="1054"/>
                  </a:cubicBezTo>
                  <a:cubicBezTo>
                    <a:pt x="1210" y="1042"/>
                    <a:pt x="1216" y="1030"/>
                    <a:pt x="1216" y="1011"/>
                  </a:cubicBezTo>
                  <a:cubicBezTo>
                    <a:pt x="1247" y="760"/>
                    <a:pt x="1241" y="471"/>
                    <a:pt x="1087" y="256"/>
                  </a:cubicBezTo>
                  <a:cubicBezTo>
                    <a:pt x="953" y="62"/>
                    <a:pt x="738" y="0"/>
                    <a:pt x="514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4522186" y="3421412"/>
              <a:ext cx="181019" cy="54785"/>
            </a:xfrm>
            <a:custGeom>
              <a:avLst/>
              <a:gdLst/>
              <a:ahLst/>
              <a:cxnLst/>
              <a:rect l="l" t="t" r="r" b="b"/>
              <a:pathLst>
                <a:path w="1966" h="595" extrusionOk="0">
                  <a:moveTo>
                    <a:pt x="1014" y="1"/>
                  </a:moveTo>
                  <a:cubicBezTo>
                    <a:pt x="669" y="1"/>
                    <a:pt x="311" y="132"/>
                    <a:pt x="43" y="342"/>
                  </a:cubicBezTo>
                  <a:cubicBezTo>
                    <a:pt x="37" y="348"/>
                    <a:pt x="37" y="348"/>
                    <a:pt x="37" y="348"/>
                  </a:cubicBezTo>
                  <a:lnTo>
                    <a:pt x="31" y="348"/>
                  </a:lnTo>
                  <a:cubicBezTo>
                    <a:pt x="0" y="379"/>
                    <a:pt x="7" y="409"/>
                    <a:pt x="25" y="434"/>
                  </a:cubicBezTo>
                  <a:cubicBezTo>
                    <a:pt x="41" y="454"/>
                    <a:pt x="66" y="468"/>
                    <a:pt x="93" y="468"/>
                  </a:cubicBezTo>
                  <a:cubicBezTo>
                    <a:pt x="107" y="468"/>
                    <a:pt x="122" y="463"/>
                    <a:pt x="136" y="452"/>
                  </a:cubicBezTo>
                  <a:cubicBezTo>
                    <a:pt x="222" y="379"/>
                    <a:pt x="326" y="317"/>
                    <a:pt x="443" y="262"/>
                  </a:cubicBezTo>
                  <a:cubicBezTo>
                    <a:pt x="619" y="183"/>
                    <a:pt x="816" y="137"/>
                    <a:pt x="1008" y="137"/>
                  </a:cubicBezTo>
                  <a:cubicBezTo>
                    <a:pt x="1325" y="137"/>
                    <a:pt x="1629" y="261"/>
                    <a:pt x="1813" y="563"/>
                  </a:cubicBezTo>
                  <a:cubicBezTo>
                    <a:pt x="1828" y="585"/>
                    <a:pt x="1849" y="595"/>
                    <a:pt x="1870" y="595"/>
                  </a:cubicBezTo>
                  <a:cubicBezTo>
                    <a:pt x="1918" y="595"/>
                    <a:pt x="1966" y="545"/>
                    <a:pt x="1936" y="489"/>
                  </a:cubicBezTo>
                  <a:cubicBezTo>
                    <a:pt x="1722" y="144"/>
                    <a:pt x="1375" y="1"/>
                    <a:pt x="1014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4556346" y="3552527"/>
              <a:ext cx="72187" cy="55429"/>
            </a:xfrm>
            <a:custGeom>
              <a:avLst/>
              <a:gdLst/>
              <a:ahLst/>
              <a:cxnLst/>
              <a:rect l="l" t="t" r="r" b="b"/>
              <a:pathLst>
                <a:path w="784" h="602" extrusionOk="0">
                  <a:moveTo>
                    <a:pt x="606" y="0"/>
                  </a:moveTo>
                  <a:cubicBezTo>
                    <a:pt x="371" y="0"/>
                    <a:pt x="1" y="585"/>
                    <a:pt x="121" y="601"/>
                  </a:cubicBezTo>
                  <a:cubicBezTo>
                    <a:pt x="122" y="601"/>
                    <a:pt x="123" y="601"/>
                    <a:pt x="124" y="601"/>
                  </a:cubicBezTo>
                  <a:cubicBezTo>
                    <a:pt x="221" y="601"/>
                    <a:pt x="783" y="109"/>
                    <a:pt x="686" y="30"/>
                  </a:cubicBezTo>
                  <a:cubicBezTo>
                    <a:pt x="662" y="9"/>
                    <a:pt x="635" y="0"/>
                    <a:pt x="606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4472926" y="3464135"/>
              <a:ext cx="7458" cy="20993"/>
            </a:xfrm>
            <a:custGeom>
              <a:avLst/>
              <a:gdLst/>
              <a:ahLst/>
              <a:cxnLst/>
              <a:rect l="l" t="t" r="r" b="b"/>
              <a:pathLst>
                <a:path w="81" h="228" extrusionOk="0">
                  <a:moveTo>
                    <a:pt x="81" y="1"/>
                  </a:moveTo>
                  <a:cubicBezTo>
                    <a:pt x="56" y="81"/>
                    <a:pt x="32" y="154"/>
                    <a:pt x="1" y="228"/>
                  </a:cubicBezTo>
                  <a:cubicBezTo>
                    <a:pt x="32" y="154"/>
                    <a:pt x="56" y="81"/>
                    <a:pt x="8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4468967" y="3485036"/>
              <a:ext cx="4051" cy="9760"/>
            </a:xfrm>
            <a:custGeom>
              <a:avLst/>
              <a:gdLst/>
              <a:ahLst/>
              <a:cxnLst/>
              <a:rect l="l" t="t" r="r" b="b"/>
              <a:pathLst>
                <a:path w="44" h="106" extrusionOk="0">
                  <a:moveTo>
                    <a:pt x="44" y="1"/>
                  </a:moveTo>
                  <a:cubicBezTo>
                    <a:pt x="32" y="38"/>
                    <a:pt x="19" y="69"/>
                    <a:pt x="1" y="105"/>
                  </a:cubicBezTo>
                  <a:cubicBezTo>
                    <a:pt x="19" y="69"/>
                    <a:pt x="32" y="38"/>
                    <a:pt x="44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4314556" y="3386607"/>
              <a:ext cx="166380" cy="208826"/>
            </a:xfrm>
            <a:custGeom>
              <a:avLst/>
              <a:gdLst/>
              <a:ahLst/>
              <a:cxnLst/>
              <a:rect l="l" t="t" r="r" b="b"/>
              <a:pathLst>
                <a:path w="1807" h="2268" extrusionOk="0">
                  <a:moveTo>
                    <a:pt x="1782" y="61"/>
                  </a:moveTo>
                  <a:lnTo>
                    <a:pt x="1782" y="61"/>
                  </a:lnTo>
                  <a:cubicBezTo>
                    <a:pt x="1791" y="69"/>
                    <a:pt x="1799" y="78"/>
                    <a:pt x="1807" y="87"/>
                  </a:cubicBezTo>
                  <a:cubicBezTo>
                    <a:pt x="1800" y="77"/>
                    <a:pt x="1791" y="68"/>
                    <a:pt x="1782" y="61"/>
                  </a:cubicBezTo>
                  <a:close/>
                  <a:moveTo>
                    <a:pt x="1580" y="1"/>
                  </a:moveTo>
                  <a:cubicBezTo>
                    <a:pt x="1389" y="13"/>
                    <a:pt x="1272" y="222"/>
                    <a:pt x="1199" y="456"/>
                  </a:cubicBezTo>
                  <a:cubicBezTo>
                    <a:pt x="1193" y="480"/>
                    <a:pt x="1186" y="505"/>
                    <a:pt x="1180" y="523"/>
                  </a:cubicBezTo>
                  <a:cubicBezTo>
                    <a:pt x="1180" y="523"/>
                    <a:pt x="1180" y="529"/>
                    <a:pt x="1180" y="529"/>
                  </a:cubicBezTo>
                  <a:cubicBezTo>
                    <a:pt x="1174" y="535"/>
                    <a:pt x="1174" y="535"/>
                    <a:pt x="1174" y="542"/>
                  </a:cubicBezTo>
                  <a:cubicBezTo>
                    <a:pt x="1193" y="560"/>
                    <a:pt x="1211" y="585"/>
                    <a:pt x="1223" y="603"/>
                  </a:cubicBezTo>
                  <a:cubicBezTo>
                    <a:pt x="1229" y="615"/>
                    <a:pt x="1229" y="628"/>
                    <a:pt x="1236" y="634"/>
                  </a:cubicBezTo>
                  <a:cubicBezTo>
                    <a:pt x="1236" y="640"/>
                    <a:pt x="1236" y="640"/>
                    <a:pt x="1236" y="640"/>
                  </a:cubicBezTo>
                  <a:cubicBezTo>
                    <a:pt x="1242" y="652"/>
                    <a:pt x="1242" y="658"/>
                    <a:pt x="1242" y="671"/>
                  </a:cubicBezTo>
                  <a:cubicBezTo>
                    <a:pt x="1242" y="671"/>
                    <a:pt x="1248" y="671"/>
                    <a:pt x="1248" y="677"/>
                  </a:cubicBezTo>
                  <a:cubicBezTo>
                    <a:pt x="1248" y="683"/>
                    <a:pt x="1248" y="695"/>
                    <a:pt x="1248" y="707"/>
                  </a:cubicBezTo>
                  <a:cubicBezTo>
                    <a:pt x="1248" y="720"/>
                    <a:pt x="1248" y="732"/>
                    <a:pt x="1248" y="744"/>
                  </a:cubicBezTo>
                  <a:cubicBezTo>
                    <a:pt x="1248" y="757"/>
                    <a:pt x="1242" y="769"/>
                    <a:pt x="1242" y="781"/>
                  </a:cubicBezTo>
                  <a:cubicBezTo>
                    <a:pt x="1223" y="886"/>
                    <a:pt x="1156" y="1002"/>
                    <a:pt x="1070" y="1113"/>
                  </a:cubicBezTo>
                  <a:cubicBezTo>
                    <a:pt x="1064" y="1113"/>
                    <a:pt x="1064" y="1119"/>
                    <a:pt x="1064" y="1119"/>
                  </a:cubicBezTo>
                  <a:cubicBezTo>
                    <a:pt x="904" y="1733"/>
                    <a:pt x="1" y="2059"/>
                    <a:pt x="105" y="2225"/>
                  </a:cubicBezTo>
                  <a:cubicBezTo>
                    <a:pt x="1125" y="1881"/>
                    <a:pt x="1567" y="1457"/>
                    <a:pt x="1758" y="44"/>
                  </a:cubicBezTo>
                  <a:cubicBezTo>
                    <a:pt x="1766" y="49"/>
                    <a:pt x="1774" y="55"/>
                    <a:pt x="1782" y="61"/>
                  </a:cubicBezTo>
                  <a:lnTo>
                    <a:pt x="1782" y="61"/>
                  </a:lnTo>
                  <a:cubicBezTo>
                    <a:pt x="1754" y="36"/>
                    <a:pt x="1720" y="16"/>
                    <a:pt x="1678" y="7"/>
                  </a:cubicBezTo>
                  <a:cubicBezTo>
                    <a:pt x="1678" y="26"/>
                    <a:pt x="1660" y="44"/>
                    <a:pt x="1641" y="50"/>
                  </a:cubicBezTo>
                  <a:lnTo>
                    <a:pt x="1629" y="50"/>
                  </a:lnTo>
                  <a:cubicBezTo>
                    <a:pt x="1604" y="50"/>
                    <a:pt x="1586" y="32"/>
                    <a:pt x="1580" y="7"/>
                  </a:cubicBezTo>
                  <a:cubicBezTo>
                    <a:pt x="1580" y="7"/>
                    <a:pt x="1580" y="1"/>
                    <a:pt x="1580" y="1"/>
                  </a:cubicBezTo>
                  <a:close/>
                  <a:moveTo>
                    <a:pt x="1081" y="1888"/>
                  </a:moveTo>
                  <a:cubicBezTo>
                    <a:pt x="781" y="2081"/>
                    <a:pt x="405" y="2267"/>
                    <a:pt x="214" y="2268"/>
                  </a:cubicBezTo>
                  <a:lnTo>
                    <a:pt x="214" y="2268"/>
                  </a:lnTo>
                  <a:cubicBezTo>
                    <a:pt x="163" y="2268"/>
                    <a:pt x="126" y="2254"/>
                    <a:pt x="105" y="2225"/>
                  </a:cubicBezTo>
                  <a:lnTo>
                    <a:pt x="105" y="2225"/>
                  </a:lnTo>
                  <a:cubicBezTo>
                    <a:pt x="125" y="2255"/>
                    <a:pt x="162" y="2268"/>
                    <a:pt x="213" y="2268"/>
                  </a:cubicBezTo>
                  <a:cubicBezTo>
                    <a:pt x="213" y="2268"/>
                    <a:pt x="213" y="2268"/>
                    <a:pt x="214" y="2268"/>
                  </a:cubicBezTo>
                  <a:lnTo>
                    <a:pt x="214" y="2268"/>
                  </a:lnTo>
                  <a:cubicBezTo>
                    <a:pt x="214" y="2268"/>
                    <a:pt x="215" y="2268"/>
                    <a:pt x="215" y="2268"/>
                  </a:cubicBezTo>
                  <a:cubicBezTo>
                    <a:pt x="407" y="2268"/>
                    <a:pt x="780" y="2082"/>
                    <a:pt x="1081" y="1888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4483146" y="3443786"/>
              <a:ext cx="2394" cy="10312"/>
            </a:xfrm>
            <a:custGeom>
              <a:avLst/>
              <a:gdLst/>
              <a:ahLst/>
              <a:cxnLst/>
              <a:rect l="l" t="t" r="r" b="b"/>
              <a:pathLst>
                <a:path w="26" h="112" extrusionOk="0">
                  <a:moveTo>
                    <a:pt x="25" y="0"/>
                  </a:moveTo>
                  <a:cubicBezTo>
                    <a:pt x="19" y="37"/>
                    <a:pt x="13" y="74"/>
                    <a:pt x="1" y="111"/>
                  </a:cubicBezTo>
                  <a:cubicBezTo>
                    <a:pt x="13" y="74"/>
                    <a:pt x="19" y="37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4481489" y="3395170"/>
              <a:ext cx="3407" cy="5709"/>
            </a:xfrm>
            <a:custGeom>
              <a:avLst/>
              <a:gdLst/>
              <a:ahLst/>
              <a:cxnLst/>
              <a:rect l="l" t="t" r="r" b="b"/>
              <a:pathLst>
                <a:path w="37" h="62" extrusionOk="0">
                  <a:moveTo>
                    <a:pt x="0" y="0"/>
                  </a:moveTo>
                  <a:cubicBezTo>
                    <a:pt x="12" y="19"/>
                    <a:pt x="25" y="37"/>
                    <a:pt x="37" y="62"/>
                  </a:cubicBezTo>
                  <a:cubicBezTo>
                    <a:pt x="25" y="37"/>
                    <a:pt x="12" y="19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4480292" y="3454007"/>
              <a:ext cx="2946" cy="10220"/>
            </a:xfrm>
            <a:custGeom>
              <a:avLst/>
              <a:gdLst/>
              <a:ahLst/>
              <a:cxnLst/>
              <a:rect l="l" t="t" r="r" b="b"/>
              <a:pathLst>
                <a:path w="32" h="111" extrusionOk="0">
                  <a:moveTo>
                    <a:pt x="32" y="0"/>
                  </a:moveTo>
                  <a:cubicBezTo>
                    <a:pt x="19" y="37"/>
                    <a:pt x="13" y="74"/>
                    <a:pt x="1" y="111"/>
                  </a:cubicBezTo>
                  <a:cubicBezTo>
                    <a:pt x="13" y="74"/>
                    <a:pt x="25" y="37"/>
                    <a:pt x="3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41252" y="3538256"/>
              <a:ext cx="2394" cy="2394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0"/>
                  </a:moveTo>
                  <a:cubicBezTo>
                    <a:pt x="13" y="7"/>
                    <a:pt x="7" y="13"/>
                    <a:pt x="1" y="25"/>
                  </a:cubicBezTo>
                  <a:cubicBezTo>
                    <a:pt x="7" y="13"/>
                    <a:pt x="13" y="7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4429374" y="3547279"/>
              <a:ext cx="2946" cy="2394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2" y="1"/>
                  </a:moveTo>
                  <a:cubicBezTo>
                    <a:pt x="25" y="13"/>
                    <a:pt x="13" y="19"/>
                    <a:pt x="1" y="25"/>
                  </a:cubicBezTo>
                  <a:cubicBezTo>
                    <a:pt x="13" y="19"/>
                    <a:pt x="25" y="13"/>
                    <a:pt x="32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4444106" y="3535401"/>
              <a:ext cx="2394" cy="1842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25" y="1"/>
                  </a:moveTo>
                  <a:cubicBezTo>
                    <a:pt x="19" y="7"/>
                    <a:pt x="13" y="13"/>
                    <a:pt x="1" y="19"/>
                  </a:cubicBezTo>
                  <a:cubicBezTo>
                    <a:pt x="13" y="13"/>
                    <a:pt x="19" y="7"/>
                    <a:pt x="2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4447513" y="3533191"/>
              <a:ext cx="1197" cy="1197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13" y="0"/>
                  </a:lnTo>
                  <a:cubicBezTo>
                    <a:pt x="7" y="0"/>
                    <a:pt x="7" y="6"/>
                    <a:pt x="0" y="12"/>
                  </a:cubicBezTo>
                  <a:cubicBezTo>
                    <a:pt x="7" y="6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4433334" y="3544517"/>
              <a:ext cx="2946" cy="2302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32" y="0"/>
                  </a:moveTo>
                  <a:cubicBezTo>
                    <a:pt x="25" y="6"/>
                    <a:pt x="13" y="12"/>
                    <a:pt x="1" y="25"/>
                  </a:cubicBezTo>
                  <a:cubicBezTo>
                    <a:pt x="13" y="12"/>
                    <a:pt x="25" y="6"/>
                    <a:pt x="3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4437937" y="3541110"/>
              <a:ext cx="2302" cy="2302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8" y="6"/>
                    <a:pt x="6" y="12"/>
                    <a:pt x="0" y="25"/>
                  </a:cubicBezTo>
                  <a:cubicBezTo>
                    <a:pt x="6" y="12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4484804" y="3400787"/>
              <a:ext cx="4696" cy="42539"/>
            </a:xfrm>
            <a:custGeom>
              <a:avLst/>
              <a:gdLst/>
              <a:ahLst/>
              <a:cxnLst/>
              <a:rect l="l" t="t" r="r" b="b"/>
              <a:pathLst>
                <a:path w="51" h="462" extrusionOk="0">
                  <a:moveTo>
                    <a:pt x="7" y="461"/>
                  </a:moveTo>
                  <a:cubicBezTo>
                    <a:pt x="44" y="283"/>
                    <a:pt x="50" y="111"/>
                    <a:pt x="1" y="1"/>
                  </a:cubicBezTo>
                  <a:cubicBezTo>
                    <a:pt x="50" y="111"/>
                    <a:pt x="44" y="283"/>
                    <a:pt x="7" y="46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4452577" y="3521866"/>
              <a:ext cx="3499" cy="6261"/>
            </a:xfrm>
            <a:custGeom>
              <a:avLst/>
              <a:gdLst/>
              <a:ahLst/>
              <a:cxnLst/>
              <a:rect l="l" t="t" r="r" b="b"/>
              <a:pathLst>
                <a:path w="38" h="68" extrusionOk="0">
                  <a:moveTo>
                    <a:pt x="38" y="0"/>
                  </a:moveTo>
                  <a:cubicBezTo>
                    <a:pt x="25" y="25"/>
                    <a:pt x="13" y="49"/>
                    <a:pt x="1" y="68"/>
                  </a:cubicBezTo>
                  <a:cubicBezTo>
                    <a:pt x="13" y="49"/>
                    <a:pt x="25" y="25"/>
                    <a:pt x="38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4460496" y="3504832"/>
              <a:ext cx="4051" cy="8011"/>
            </a:xfrm>
            <a:custGeom>
              <a:avLst/>
              <a:gdLst/>
              <a:ahLst/>
              <a:cxnLst/>
              <a:rect l="l" t="t" r="r" b="b"/>
              <a:pathLst>
                <a:path w="44" h="87" extrusionOk="0">
                  <a:moveTo>
                    <a:pt x="44" y="1"/>
                  </a:moveTo>
                  <a:cubicBezTo>
                    <a:pt x="32" y="32"/>
                    <a:pt x="19" y="62"/>
                    <a:pt x="1" y="87"/>
                  </a:cubicBezTo>
                  <a:cubicBezTo>
                    <a:pt x="19" y="62"/>
                    <a:pt x="32" y="32"/>
                    <a:pt x="44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4456537" y="3513948"/>
              <a:ext cx="4051" cy="7458"/>
            </a:xfrm>
            <a:custGeom>
              <a:avLst/>
              <a:gdLst/>
              <a:ahLst/>
              <a:cxnLst/>
              <a:rect l="l" t="t" r="r" b="b"/>
              <a:pathLst>
                <a:path w="44" h="81" extrusionOk="0">
                  <a:moveTo>
                    <a:pt x="44" y="0"/>
                  </a:moveTo>
                  <a:cubicBezTo>
                    <a:pt x="25" y="25"/>
                    <a:pt x="13" y="56"/>
                    <a:pt x="1" y="80"/>
                  </a:cubicBezTo>
                  <a:cubicBezTo>
                    <a:pt x="13" y="56"/>
                    <a:pt x="25" y="25"/>
                    <a:pt x="44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4425415" y="3550686"/>
              <a:ext cx="2946" cy="2394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32" y="1"/>
                  </a:moveTo>
                  <a:cubicBezTo>
                    <a:pt x="19" y="7"/>
                    <a:pt x="7" y="13"/>
                    <a:pt x="1" y="25"/>
                  </a:cubicBezTo>
                  <a:cubicBezTo>
                    <a:pt x="7" y="13"/>
                    <a:pt x="19" y="7"/>
                    <a:pt x="32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4414734" y="3556947"/>
              <a:ext cx="4604" cy="3499"/>
            </a:xfrm>
            <a:custGeom>
              <a:avLst/>
              <a:gdLst/>
              <a:ahLst/>
              <a:cxnLst/>
              <a:rect l="l" t="t" r="r" b="b"/>
              <a:pathLst>
                <a:path w="50" h="38" extrusionOk="0">
                  <a:moveTo>
                    <a:pt x="49" y="0"/>
                  </a:moveTo>
                  <a:cubicBezTo>
                    <a:pt x="31" y="12"/>
                    <a:pt x="12" y="25"/>
                    <a:pt x="0" y="37"/>
                  </a:cubicBezTo>
                  <a:cubicBezTo>
                    <a:pt x="12" y="25"/>
                    <a:pt x="31" y="12"/>
                    <a:pt x="4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4465008" y="3495256"/>
              <a:ext cx="4051" cy="8563"/>
            </a:xfrm>
            <a:custGeom>
              <a:avLst/>
              <a:gdLst/>
              <a:ahLst/>
              <a:cxnLst/>
              <a:rect l="l" t="t" r="r" b="b"/>
              <a:pathLst>
                <a:path w="44" h="93" extrusionOk="0">
                  <a:moveTo>
                    <a:pt x="44" y="1"/>
                  </a:moveTo>
                  <a:cubicBezTo>
                    <a:pt x="26" y="37"/>
                    <a:pt x="13" y="62"/>
                    <a:pt x="1" y="93"/>
                  </a:cubicBezTo>
                  <a:cubicBezTo>
                    <a:pt x="13" y="62"/>
                    <a:pt x="32" y="37"/>
                    <a:pt x="44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4450368" y="3530337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7"/>
                  </a:moveTo>
                  <a:cubicBezTo>
                    <a:pt x="0" y="7"/>
                    <a:pt x="6" y="7"/>
                    <a:pt x="6" y="0"/>
                  </a:cubicBezTo>
                  <a:cubicBezTo>
                    <a:pt x="6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4419799" y="3554093"/>
              <a:ext cx="4051" cy="2394"/>
            </a:xfrm>
            <a:custGeom>
              <a:avLst/>
              <a:gdLst/>
              <a:ahLst/>
              <a:cxnLst/>
              <a:rect l="l" t="t" r="r" b="b"/>
              <a:pathLst>
                <a:path w="44" h="26" extrusionOk="0">
                  <a:moveTo>
                    <a:pt x="43" y="0"/>
                  </a:moveTo>
                  <a:cubicBezTo>
                    <a:pt x="31" y="7"/>
                    <a:pt x="19" y="19"/>
                    <a:pt x="0" y="25"/>
                  </a:cubicBezTo>
                  <a:cubicBezTo>
                    <a:pt x="19" y="19"/>
                    <a:pt x="31" y="7"/>
                    <a:pt x="43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4324224" y="3390014"/>
              <a:ext cx="165275" cy="205419"/>
            </a:xfrm>
            <a:custGeom>
              <a:avLst/>
              <a:gdLst/>
              <a:ahLst/>
              <a:cxnLst/>
              <a:rect l="l" t="t" r="r" b="b"/>
              <a:pathLst>
                <a:path w="1795" h="2231" extrusionOk="0">
                  <a:moveTo>
                    <a:pt x="1653" y="1"/>
                  </a:moveTo>
                  <a:cubicBezTo>
                    <a:pt x="1469" y="1420"/>
                    <a:pt x="1020" y="1844"/>
                    <a:pt x="0" y="2188"/>
                  </a:cubicBezTo>
                  <a:cubicBezTo>
                    <a:pt x="21" y="2218"/>
                    <a:pt x="59" y="2231"/>
                    <a:pt x="111" y="2231"/>
                  </a:cubicBezTo>
                  <a:cubicBezTo>
                    <a:pt x="304" y="2231"/>
                    <a:pt x="681" y="2044"/>
                    <a:pt x="977" y="1850"/>
                  </a:cubicBezTo>
                  <a:lnTo>
                    <a:pt x="983" y="1850"/>
                  </a:lnTo>
                  <a:cubicBezTo>
                    <a:pt x="995" y="1838"/>
                    <a:pt x="1014" y="1825"/>
                    <a:pt x="1032" y="1813"/>
                  </a:cubicBezTo>
                  <a:cubicBezTo>
                    <a:pt x="1032" y="1813"/>
                    <a:pt x="1038" y="1807"/>
                    <a:pt x="1038" y="1807"/>
                  </a:cubicBezTo>
                  <a:cubicBezTo>
                    <a:pt x="1057" y="1801"/>
                    <a:pt x="1069" y="1789"/>
                    <a:pt x="1081" y="1776"/>
                  </a:cubicBezTo>
                  <a:lnTo>
                    <a:pt x="1100" y="1770"/>
                  </a:lnTo>
                  <a:cubicBezTo>
                    <a:pt x="1106" y="1758"/>
                    <a:pt x="1118" y="1752"/>
                    <a:pt x="1131" y="1746"/>
                  </a:cubicBezTo>
                  <a:cubicBezTo>
                    <a:pt x="1137" y="1739"/>
                    <a:pt x="1137" y="1739"/>
                    <a:pt x="1143" y="1733"/>
                  </a:cubicBezTo>
                  <a:cubicBezTo>
                    <a:pt x="1155" y="1727"/>
                    <a:pt x="1167" y="1715"/>
                    <a:pt x="1174" y="1709"/>
                  </a:cubicBezTo>
                  <a:lnTo>
                    <a:pt x="1186" y="1703"/>
                  </a:lnTo>
                  <a:cubicBezTo>
                    <a:pt x="1198" y="1690"/>
                    <a:pt x="1210" y="1684"/>
                    <a:pt x="1217" y="1678"/>
                  </a:cubicBezTo>
                  <a:cubicBezTo>
                    <a:pt x="1223" y="1672"/>
                    <a:pt x="1229" y="1666"/>
                    <a:pt x="1235" y="1660"/>
                  </a:cubicBezTo>
                  <a:cubicBezTo>
                    <a:pt x="1241" y="1653"/>
                    <a:pt x="1253" y="1647"/>
                    <a:pt x="1260" y="1641"/>
                  </a:cubicBezTo>
                  <a:cubicBezTo>
                    <a:pt x="1260" y="1641"/>
                    <a:pt x="1266" y="1635"/>
                    <a:pt x="1272" y="1629"/>
                  </a:cubicBezTo>
                  <a:cubicBezTo>
                    <a:pt x="1278" y="1623"/>
                    <a:pt x="1284" y="1617"/>
                    <a:pt x="1296" y="1610"/>
                  </a:cubicBezTo>
                  <a:cubicBezTo>
                    <a:pt x="1296" y="1610"/>
                    <a:pt x="1303" y="1604"/>
                    <a:pt x="1303" y="1598"/>
                  </a:cubicBezTo>
                  <a:cubicBezTo>
                    <a:pt x="1315" y="1592"/>
                    <a:pt x="1321" y="1586"/>
                    <a:pt x="1327" y="1580"/>
                  </a:cubicBezTo>
                  <a:cubicBezTo>
                    <a:pt x="1333" y="1574"/>
                    <a:pt x="1333" y="1574"/>
                    <a:pt x="1339" y="1567"/>
                  </a:cubicBezTo>
                  <a:cubicBezTo>
                    <a:pt x="1346" y="1561"/>
                    <a:pt x="1346" y="1555"/>
                    <a:pt x="1352" y="1555"/>
                  </a:cubicBezTo>
                  <a:cubicBezTo>
                    <a:pt x="1358" y="1543"/>
                    <a:pt x="1364" y="1537"/>
                    <a:pt x="1370" y="1531"/>
                  </a:cubicBezTo>
                  <a:cubicBezTo>
                    <a:pt x="1370" y="1531"/>
                    <a:pt x="1376" y="1531"/>
                    <a:pt x="1376" y="1524"/>
                  </a:cubicBezTo>
                  <a:cubicBezTo>
                    <a:pt x="1383" y="1518"/>
                    <a:pt x="1389" y="1506"/>
                    <a:pt x="1395" y="1500"/>
                  </a:cubicBezTo>
                  <a:cubicBezTo>
                    <a:pt x="1407" y="1481"/>
                    <a:pt x="1419" y="1457"/>
                    <a:pt x="1432" y="1432"/>
                  </a:cubicBezTo>
                  <a:cubicBezTo>
                    <a:pt x="1432" y="1426"/>
                    <a:pt x="1438" y="1426"/>
                    <a:pt x="1438" y="1426"/>
                  </a:cubicBezTo>
                  <a:cubicBezTo>
                    <a:pt x="1450" y="1402"/>
                    <a:pt x="1462" y="1371"/>
                    <a:pt x="1475" y="1346"/>
                  </a:cubicBezTo>
                  <a:cubicBezTo>
                    <a:pt x="1481" y="1340"/>
                    <a:pt x="1481" y="1340"/>
                    <a:pt x="1481" y="1334"/>
                  </a:cubicBezTo>
                  <a:cubicBezTo>
                    <a:pt x="1499" y="1309"/>
                    <a:pt x="1512" y="1279"/>
                    <a:pt x="1524" y="1248"/>
                  </a:cubicBezTo>
                  <a:cubicBezTo>
                    <a:pt x="1524" y="1248"/>
                    <a:pt x="1530" y="1242"/>
                    <a:pt x="1530" y="1236"/>
                  </a:cubicBezTo>
                  <a:cubicBezTo>
                    <a:pt x="1542" y="1211"/>
                    <a:pt x="1561" y="1180"/>
                    <a:pt x="1573" y="1144"/>
                  </a:cubicBezTo>
                  <a:cubicBezTo>
                    <a:pt x="1573" y="1144"/>
                    <a:pt x="1573" y="1137"/>
                    <a:pt x="1573" y="1137"/>
                  </a:cubicBezTo>
                  <a:cubicBezTo>
                    <a:pt x="1591" y="1101"/>
                    <a:pt x="1604" y="1070"/>
                    <a:pt x="1616" y="1033"/>
                  </a:cubicBezTo>
                  <a:cubicBezTo>
                    <a:pt x="1647" y="959"/>
                    <a:pt x="1671" y="886"/>
                    <a:pt x="1696" y="806"/>
                  </a:cubicBezTo>
                  <a:cubicBezTo>
                    <a:pt x="1708" y="769"/>
                    <a:pt x="1714" y="732"/>
                    <a:pt x="1727" y="695"/>
                  </a:cubicBezTo>
                  <a:cubicBezTo>
                    <a:pt x="1739" y="658"/>
                    <a:pt x="1745" y="621"/>
                    <a:pt x="1751" y="584"/>
                  </a:cubicBezTo>
                  <a:cubicBezTo>
                    <a:pt x="1751" y="584"/>
                    <a:pt x="1751" y="578"/>
                    <a:pt x="1751" y="578"/>
                  </a:cubicBezTo>
                  <a:cubicBezTo>
                    <a:pt x="1788" y="400"/>
                    <a:pt x="1794" y="228"/>
                    <a:pt x="1745" y="118"/>
                  </a:cubicBezTo>
                  <a:cubicBezTo>
                    <a:pt x="1745" y="111"/>
                    <a:pt x="1745" y="111"/>
                    <a:pt x="1745" y="111"/>
                  </a:cubicBezTo>
                  <a:cubicBezTo>
                    <a:pt x="1733" y="93"/>
                    <a:pt x="1720" y="68"/>
                    <a:pt x="1708" y="50"/>
                  </a:cubicBezTo>
                  <a:lnTo>
                    <a:pt x="1702" y="50"/>
                  </a:lnTo>
                  <a:cubicBezTo>
                    <a:pt x="1690" y="32"/>
                    <a:pt x="1671" y="19"/>
                    <a:pt x="1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4404514" y="3320313"/>
              <a:ext cx="65189" cy="70990"/>
            </a:xfrm>
            <a:custGeom>
              <a:avLst/>
              <a:gdLst/>
              <a:ahLst/>
              <a:cxnLst/>
              <a:rect l="l" t="t" r="r" b="b"/>
              <a:pathLst>
                <a:path w="708" h="771" extrusionOk="0">
                  <a:moveTo>
                    <a:pt x="55" y="1"/>
                  </a:moveTo>
                  <a:cubicBezTo>
                    <a:pt x="34" y="1"/>
                    <a:pt x="12" y="13"/>
                    <a:pt x="7" y="33"/>
                  </a:cubicBezTo>
                  <a:cubicBezTo>
                    <a:pt x="1" y="64"/>
                    <a:pt x="13" y="88"/>
                    <a:pt x="44" y="100"/>
                  </a:cubicBezTo>
                  <a:cubicBezTo>
                    <a:pt x="320" y="180"/>
                    <a:pt x="547" y="432"/>
                    <a:pt x="603" y="721"/>
                  </a:cubicBezTo>
                  <a:cubicBezTo>
                    <a:pt x="603" y="721"/>
                    <a:pt x="603" y="727"/>
                    <a:pt x="609" y="727"/>
                  </a:cubicBezTo>
                  <a:cubicBezTo>
                    <a:pt x="609" y="752"/>
                    <a:pt x="633" y="770"/>
                    <a:pt x="658" y="770"/>
                  </a:cubicBezTo>
                  <a:lnTo>
                    <a:pt x="664" y="770"/>
                  </a:lnTo>
                  <a:cubicBezTo>
                    <a:pt x="689" y="764"/>
                    <a:pt x="701" y="752"/>
                    <a:pt x="707" y="727"/>
                  </a:cubicBezTo>
                  <a:cubicBezTo>
                    <a:pt x="707" y="721"/>
                    <a:pt x="707" y="715"/>
                    <a:pt x="707" y="715"/>
                  </a:cubicBezTo>
                  <a:cubicBezTo>
                    <a:pt x="646" y="383"/>
                    <a:pt x="388" y="100"/>
                    <a:pt x="68" y="2"/>
                  </a:cubicBezTo>
                  <a:cubicBezTo>
                    <a:pt x="64" y="1"/>
                    <a:pt x="60" y="1"/>
                    <a:pt x="55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4273307" y="3560906"/>
              <a:ext cx="23847" cy="1749"/>
            </a:xfrm>
            <a:custGeom>
              <a:avLst/>
              <a:gdLst/>
              <a:ahLst/>
              <a:cxnLst/>
              <a:rect l="l" t="t" r="r" b="b"/>
              <a:pathLst>
                <a:path w="259" h="19" extrusionOk="0">
                  <a:moveTo>
                    <a:pt x="0" y="19"/>
                  </a:moveTo>
                  <a:lnTo>
                    <a:pt x="0" y="19"/>
                  </a:lnTo>
                  <a:cubicBezTo>
                    <a:pt x="86" y="12"/>
                    <a:pt x="172" y="6"/>
                    <a:pt x="258" y="0"/>
                  </a:cubicBezTo>
                  <a:cubicBezTo>
                    <a:pt x="172" y="6"/>
                    <a:pt x="86" y="12"/>
                    <a:pt x="0" y="1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4379101" y="3508791"/>
              <a:ext cx="15929" cy="14824"/>
            </a:xfrm>
            <a:custGeom>
              <a:avLst/>
              <a:gdLst/>
              <a:ahLst/>
              <a:cxnLst/>
              <a:rect l="l" t="t" r="r" b="b"/>
              <a:pathLst>
                <a:path w="173" h="161" extrusionOk="0">
                  <a:moveTo>
                    <a:pt x="0" y="161"/>
                  </a:moveTo>
                  <a:cubicBezTo>
                    <a:pt x="62" y="112"/>
                    <a:pt x="117" y="56"/>
                    <a:pt x="172" y="1"/>
                  </a:cubicBezTo>
                  <a:cubicBezTo>
                    <a:pt x="117" y="56"/>
                    <a:pt x="62" y="112"/>
                    <a:pt x="0" y="16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4335550" y="3552988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6"/>
                  </a:moveTo>
                  <a:cubicBezTo>
                    <a:pt x="6" y="6"/>
                    <a:pt x="12" y="0"/>
                    <a:pt x="19" y="0"/>
                  </a:cubicBezTo>
                  <a:cubicBezTo>
                    <a:pt x="12" y="0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4261981" y="3428778"/>
              <a:ext cx="165275" cy="120894"/>
            </a:xfrm>
            <a:custGeom>
              <a:avLst/>
              <a:gdLst/>
              <a:ahLst/>
              <a:cxnLst/>
              <a:rect l="l" t="t" r="r" b="b"/>
              <a:pathLst>
                <a:path w="1795" h="1313" extrusionOk="0">
                  <a:moveTo>
                    <a:pt x="1441" y="78"/>
                  </a:moveTo>
                  <a:cubicBezTo>
                    <a:pt x="1453" y="78"/>
                    <a:pt x="1462" y="82"/>
                    <a:pt x="1469" y="90"/>
                  </a:cubicBezTo>
                  <a:cubicBezTo>
                    <a:pt x="1530" y="157"/>
                    <a:pt x="1235" y="354"/>
                    <a:pt x="1192" y="397"/>
                  </a:cubicBezTo>
                  <a:cubicBezTo>
                    <a:pt x="1148" y="436"/>
                    <a:pt x="968" y="676"/>
                    <a:pt x="888" y="676"/>
                  </a:cubicBezTo>
                  <a:cubicBezTo>
                    <a:pt x="880" y="676"/>
                    <a:pt x="873" y="673"/>
                    <a:pt x="867" y="667"/>
                  </a:cubicBezTo>
                  <a:cubicBezTo>
                    <a:pt x="799" y="606"/>
                    <a:pt x="1063" y="354"/>
                    <a:pt x="1106" y="311"/>
                  </a:cubicBezTo>
                  <a:cubicBezTo>
                    <a:pt x="1144" y="273"/>
                    <a:pt x="1353" y="78"/>
                    <a:pt x="1441" y="78"/>
                  </a:cubicBezTo>
                  <a:close/>
                  <a:moveTo>
                    <a:pt x="1551" y="1"/>
                  </a:moveTo>
                  <a:cubicBezTo>
                    <a:pt x="1251" y="1"/>
                    <a:pt x="900" y="451"/>
                    <a:pt x="725" y="692"/>
                  </a:cubicBezTo>
                  <a:cubicBezTo>
                    <a:pt x="559" y="919"/>
                    <a:pt x="271" y="1024"/>
                    <a:pt x="0" y="1079"/>
                  </a:cubicBezTo>
                  <a:lnTo>
                    <a:pt x="74" y="1312"/>
                  </a:lnTo>
                  <a:cubicBezTo>
                    <a:pt x="406" y="1275"/>
                    <a:pt x="732" y="1202"/>
                    <a:pt x="848" y="1122"/>
                  </a:cubicBezTo>
                  <a:cubicBezTo>
                    <a:pt x="1076" y="968"/>
                    <a:pt x="1518" y="538"/>
                    <a:pt x="1794" y="145"/>
                  </a:cubicBezTo>
                  <a:cubicBezTo>
                    <a:pt x="1782" y="127"/>
                    <a:pt x="1764" y="102"/>
                    <a:pt x="1745" y="84"/>
                  </a:cubicBezTo>
                  <a:cubicBezTo>
                    <a:pt x="1733" y="96"/>
                    <a:pt x="1721" y="102"/>
                    <a:pt x="1702" y="102"/>
                  </a:cubicBezTo>
                  <a:cubicBezTo>
                    <a:pt x="1696" y="102"/>
                    <a:pt x="1690" y="102"/>
                    <a:pt x="1690" y="96"/>
                  </a:cubicBezTo>
                  <a:cubicBezTo>
                    <a:pt x="1659" y="90"/>
                    <a:pt x="1647" y="59"/>
                    <a:pt x="1653" y="34"/>
                  </a:cubicBezTo>
                  <a:cubicBezTo>
                    <a:pt x="1653" y="34"/>
                    <a:pt x="1653" y="28"/>
                    <a:pt x="1659" y="22"/>
                  </a:cubicBezTo>
                  <a:cubicBezTo>
                    <a:pt x="1624" y="7"/>
                    <a:pt x="1588" y="1"/>
                    <a:pt x="155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4303231" y="3559709"/>
              <a:ext cx="4696" cy="737"/>
            </a:xfrm>
            <a:custGeom>
              <a:avLst/>
              <a:gdLst/>
              <a:ahLst/>
              <a:cxnLst/>
              <a:rect l="l" t="t" r="r" b="b"/>
              <a:pathLst>
                <a:path w="51" h="8" extrusionOk="0">
                  <a:moveTo>
                    <a:pt x="1" y="7"/>
                  </a:moveTo>
                  <a:cubicBezTo>
                    <a:pt x="19" y="1"/>
                    <a:pt x="38" y="1"/>
                    <a:pt x="50" y="1"/>
                  </a:cubicBezTo>
                  <a:cubicBezTo>
                    <a:pt x="38" y="1"/>
                    <a:pt x="19" y="1"/>
                    <a:pt x="1" y="7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4375694" y="3524076"/>
              <a:ext cx="2854" cy="2394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0" y="25"/>
                  </a:moveTo>
                  <a:cubicBezTo>
                    <a:pt x="13" y="19"/>
                    <a:pt x="25" y="7"/>
                    <a:pt x="31" y="1"/>
                  </a:cubicBezTo>
                  <a:cubicBezTo>
                    <a:pt x="25" y="7"/>
                    <a:pt x="13" y="19"/>
                    <a:pt x="0" y="2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4363264" y="3534296"/>
              <a:ext cx="2302" cy="1749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0"/>
                  </a:moveTo>
                  <a:cubicBezTo>
                    <a:pt x="19" y="7"/>
                    <a:pt x="6" y="13"/>
                    <a:pt x="0" y="19"/>
                  </a:cubicBezTo>
                  <a:cubicBezTo>
                    <a:pt x="6" y="13"/>
                    <a:pt x="19" y="7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4329288" y="3555197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19" y="1"/>
                  </a:moveTo>
                  <a:cubicBezTo>
                    <a:pt x="13" y="1"/>
                    <a:pt x="7" y="1"/>
                    <a:pt x="1" y="7"/>
                  </a:cubicBezTo>
                  <a:cubicBezTo>
                    <a:pt x="7" y="1"/>
                    <a:pt x="13" y="1"/>
                    <a:pt x="19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4332695" y="3554093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19" y="0"/>
                  </a:moveTo>
                  <a:cubicBezTo>
                    <a:pt x="13" y="0"/>
                    <a:pt x="7" y="0"/>
                    <a:pt x="0" y="7"/>
                  </a:cubicBezTo>
                  <a:cubicBezTo>
                    <a:pt x="7" y="7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4343468" y="3549028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2" y="0"/>
                  </a:moveTo>
                  <a:cubicBezTo>
                    <a:pt x="6" y="0"/>
                    <a:pt x="6" y="0"/>
                    <a:pt x="0" y="6"/>
                  </a:cubicBezTo>
                  <a:cubicBezTo>
                    <a:pt x="6" y="6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4324777" y="3556394"/>
              <a:ext cx="2302" cy="64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0"/>
                  </a:moveTo>
                  <a:cubicBezTo>
                    <a:pt x="19" y="0"/>
                    <a:pt x="13" y="0"/>
                    <a:pt x="0" y="6"/>
                  </a:cubicBezTo>
                  <a:cubicBezTo>
                    <a:pt x="13" y="0"/>
                    <a:pt x="19" y="0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4320265" y="3556947"/>
              <a:ext cx="2302" cy="64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25" y="0"/>
                  </a:moveTo>
                  <a:cubicBezTo>
                    <a:pt x="19" y="6"/>
                    <a:pt x="6" y="6"/>
                    <a:pt x="0" y="6"/>
                  </a:cubicBezTo>
                  <a:cubicBezTo>
                    <a:pt x="6" y="6"/>
                    <a:pt x="19" y="6"/>
                    <a:pt x="25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4310045" y="3558604"/>
              <a:ext cx="3499" cy="645"/>
            </a:xfrm>
            <a:custGeom>
              <a:avLst/>
              <a:gdLst/>
              <a:ahLst/>
              <a:cxnLst/>
              <a:rect l="l" t="t" r="r" b="b"/>
              <a:pathLst>
                <a:path w="38" h="7" extrusionOk="0">
                  <a:moveTo>
                    <a:pt x="37" y="1"/>
                  </a:moveTo>
                  <a:cubicBezTo>
                    <a:pt x="25" y="7"/>
                    <a:pt x="13" y="7"/>
                    <a:pt x="1" y="7"/>
                  </a:cubicBezTo>
                  <a:cubicBezTo>
                    <a:pt x="13" y="7"/>
                    <a:pt x="25" y="7"/>
                    <a:pt x="37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4346783" y="3546174"/>
              <a:ext cx="1842" cy="1197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9" y="0"/>
                  </a:moveTo>
                  <a:cubicBezTo>
                    <a:pt x="13" y="7"/>
                    <a:pt x="7" y="7"/>
                    <a:pt x="1" y="13"/>
                  </a:cubicBezTo>
                  <a:cubicBezTo>
                    <a:pt x="7" y="7"/>
                    <a:pt x="13" y="7"/>
                    <a:pt x="1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4406263" y="3493599"/>
              <a:ext cx="3407" cy="3407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0"/>
                  </a:moveTo>
                  <a:cubicBezTo>
                    <a:pt x="25" y="12"/>
                    <a:pt x="12" y="25"/>
                    <a:pt x="0" y="37"/>
                  </a:cubicBezTo>
                  <a:cubicBezTo>
                    <a:pt x="12" y="25"/>
                    <a:pt x="25" y="12"/>
                    <a:pt x="3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4315109" y="3558052"/>
              <a:ext cx="2946" cy="64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32" y="0"/>
                  </a:moveTo>
                  <a:cubicBezTo>
                    <a:pt x="25" y="0"/>
                    <a:pt x="13" y="7"/>
                    <a:pt x="1" y="7"/>
                  </a:cubicBezTo>
                  <a:cubicBezTo>
                    <a:pt x="13" y="7"/>
                    <a:pt x="25" y="0"/>
                    <a:pt x="3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4297062" y="3560354"/>
              <a:ext cx="5709" cy="645"/>
            </a:xfrm>
            <a:custGeom>
              <a:avLst/>
              <a:gdLst/>
              <a:ahLst/>
              <a:cxnLst/>
              <a:rect l="l" t="t" r="r" b="b"/>
              <a:pathLst>
                <a:path w="62" h="7" extrusionOk="0">
                  <a:moveTo>
                    <a:pt x="62" y="0"/>
                  </a:moveTo>
                  <a:cubicBezTo>
                    <a:pt x="43" y="0"/>
                    <a:pt x="25" y="0"/>
                    <a:pt x="0" y="6"/>
                  </a:cubicBezTo>
                  <a:cubicBezTo>
                    <a:pt x="25" y="6"/>
                    <a:pt x="43" y="0"/>
                    <a:pt x="6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4394938" y="3505477"/>
              <a:ext cx="4051" cy="3407"/>
            </a:xfrm>
            <a:custGeom>
              <a:avLst/>
              <a:gdLst/>
              <a:ahLst/>
              <a:cxnLst/>
              <a:rect l="l" t="t" r="r" b="b"/>
              <a:pathLst>
                <a:path w="44" h="37" extrusionOk="0">
                  <a:moveTo>
                    <a:pt x="43" y="0"/>
                  </a:moveTo>
                  <a:lnTo>
                    <a:pt x="22" y="19"/>
                  </a:lnTo>
                  <a:lnTo>
                    <a:pt x="22" y="19"/>
                  </a:lnTo>
                  <a:cubicBezTo>
                    <a:pt x="29" y="12"/>
                    <a:pt x="37" y="6"/>
                    <a:pt x="43" y="0"/>
                  </a:cubicBezTo>
                  <a:close/>
                  <a:moveTo>
                    <a:pt x="22" y="19"/>
                  </a:moveTo>
                  <a:cubicBezTo>
                    <a:pt x="14" y="25"/>
                    <a:pt x="6" y="31"/>
                    <a:pt x="0" y="37"/>
                  </a:cubicBezTo>
                  <a:lnTo>
                    <a:pt x="22" y="19"/>
                  </a:ln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4398897" y="3501517"/>
              <a:ext cx="3499" cy="3407"/>
            </a:xfrm>
            <a:custGeom>
              <a:avLst/>
              <a:gdLst/>
              <a:ahLst/>
              <a:cxnLst/>
              <a:rect l="l" t="t" r="r" b="b"/>
              <a:pathLst>
                <a:path w="38" h="37" extrusionOk="0">
                  <a:moveTo>
                    <a:pt x="37" y="0"/>
                  </a:moveTo>
                  <a:cubicBezTo>
                    <a:pt x="25" y="12"/>
                    <a:pt x="12" y="25"/>
                    <a:pt x="0" y="37"/>
                  </a:cubicBezTo>
                  <a:cubicBezTo>
                    <a:pt x="12" y="25"/>
                    <a:pt x="25" y="12"/>
                    <a:pt x="3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4402857" y="3497558"/>
              <a:ext cx="3499" cy="3407"/>
            </a:xfrm>
            <a:custGeom>
              <a:avLst/>
              <a:gdLst/>
              <a:ahLst/>
              <a:cxnLst/>
              <a:rect l="l" t="t" r="r" b="b"/>
              <a:pathLst>
                <a:path w="38" h="37" extrusionOk="0">
                  <a:moveTo>
                    <a:pt x="37" y="0"/>
                  </a:moveTo>
                  <a:cubicBezTo>
                    <a:pt x="25" y="12"/>
                    <a:pt x="12" y="25"/>
                    <a:pt x="0" y="37"/>
                  </a:cubicBezTo>
                  <a:cubicBezTo>
                    <a:pt x="12" y="25"/>
                    <a:pt x="25" y="12"/>
                    <a:pt x="3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4371735" y="3527483"/>
              <a:ext cx="2854" cy="2394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31" y="1"/>
                  </a:moveTo>
                  <a:cubicBezTo>
                    <a:pt x="19" y="7"/>
                    <a:pt x="6" y="13"/>
                    <a:pt x="0" y="25"/>
                  </a:cubicBezTo>
                  <a:cubicBezTo>
                    <a:pt x="6" y="13"/>
                    <a:pt x="19" y="7"/>
                    <a:pt x="3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4354701" y="3540557"/>
              <a:ext cx="2394" cy="1749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6" y="0"/>
                  </a:moveTo>
                  <a:cubicBezTo>
                    <a:pt x="19" y="6"/>
                    <a:pt x="13" y="12"/>
                    <a:pt x="1" y="18"/>
                  </a:cubicBezTo>
                  <a:cubicBezTo>
                    <a:pt x="13" y="12"/>
                    <a:pt x="19" y="6"/>
                    <a:pt x="26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4367224" y="3530890"/>
              <a:ext cx="2854" cy="2394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31" y="1"/>
                  </a:moveTo>
                  <a:cubicBezTo>
                    <a:pt x="19" y="7"/>
                    <a:pt x="12" y="13"/>
                    <a:pt x="0" y="25"/>
                  </a:cubicBezTo>
                  <a:cubicBezTo>
                    <a:pt x="12" y="13"/>
                    <a:pt x="19" y="7"/>
                    <a:pt x="3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4350742" y="3543320"/>
              <a:ext cx="2394" cy="1289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26" y="1"/>
                  </a:moveTo>
                  <a:cubicBezTo>
                    <a:pt x="13" y="7"/>
                    <a:pt x="7" y="13"/>
                    <a:pt x="1" y="13"/>
                  </a:cubicBezTo>
                  <a:cubicBezTo>
                    <a:pt x="7" y="13"/>
                    <a:pt x="13" y="7"/>
                    <a:pt x="26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4359305" y="3537703"/>
              <a:ext cx="1749" cy="174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0"/>
                  </a:moveTo>
                  <a:cubicBezTo>
                    <a:pt x="12" y="6"/>
                    <a:pt x="6" y="13"/>
                    <a:pt x="0" y="19"/>
                  </a:cubicBezTo>
                  <a:cubicBezTo>
                    <a:pt x="6" y="13"/>
                    <a:pt x="12" y="6"/>
                    <a:pt x="1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4412985" y="3458518"/>
              <a:ext cx="15929" cy="30569"/>
            </a:xfrm>
            <a:custGeom>
              <a:avLst/>
              <a:gdLst/>
              <a:ahLst/>
              <a:cxnLst/>
              <a:rect l="l" t="t" r="r" b="b"/>
              <a:pathLst>
                <a:path w="173" h="332" extrusionOk="0">
                  <a:moveTo>
                    <a:pt x="1" y="332"/>
                  </a:moveTo>
                  <a:cubicBezTo>
                    <a:pt x="93" y="221"/>
                    <a:pt x="154" y="105"/>
                    <a:pt x="173" y="0"/>
                  </a:cubicBezTo>
                  <a:cubicBezTo>
                    <a:pt x="154" y="105"/>
                    <a:pt x="93" y="221"/>
                    <a:pt x="1" y="332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4429374" y="3448850"/>
              <a:ext cx="92" cy="2946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1"/>
                  </a:moveTo>
                  <a:cubicBezTo>
                    <a:pt x="1" y="7"/>
                    <a:pt x="1" y="19"/>
                    <a:pt x="1" y="31"/>
                  </a:cubicBezTo>
                  <a:cubicBezTo>
                    <a:pt x="1" y="19"/>
                    <a:pt x="1" y="7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4428269" y="3445444"/>
              <a:ext cx="1197" cy="2946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1" y="1"/>
                  </a:moveTo>
                  <a:cubicBezTo>
                    <a:pt x="7" y="13"/>
                    <a:pt x="7" y="19"/>
                    <a:pt x="13" y="32"/>
                  </a:cubicBezTo>
                  <a:cubicBezTo>
                    <a:pt x="7" y="19"/>
                    <a:pt x="7" y="13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4427165" y="3442129"/>
              <a:ext cx="1197" cy="2854"/>
            </a:xfrm>
            <a:custGeom>
              <a:avLst/>
              <a:gdLst/>
              <a:ahLst/>
              <a:cxnLst/>
              <a:rect l="l" t="t" r="r" b="b"/>
              <a:pathLst>
                <a:path w="13" h="31" extrusionOk="0">
                  <a:moveTo>
                    <a:pt x="0" y="0"/>
                  </a:moveTo>
                  <a:cubicBezTo>
                    <a:pt x="6" y="12"/>
                    <a:pt x="13" y="25"/>
                    <a:pt x="13" y="31"/>
                  </a:cubicBezTo>
                  <a:cubicBezTo>
                    <a:pt x="13" y="25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4428822" y="3455111"/>
              <a:ext cx="645" cy="3499"/>
            </a:xfrm>
            <a:custGeom>
              <a:avLst/>
              <a:gdLst/>
              <a:ahLst/>
              <a:cxnLst/>
              <a:rect l="l" t="t" r="r" b="b"/>
              <a:pathLst>
                <a:path w="7" h="38" extrusionOk="0">
                  <a:moveTo>
                    <a:pt x="1" y="37"/>
                  </a:moveTo>
                  <a:cubicBezTo>
                    <a:pt x="7" y="25"/>
                    <a:pt x="7" y="13"/>
                    <a:pt x="7" y="0"/>
                  </a:cubicBezTo>
                  <a:cubicBezTo>
                    <a:pt x="7" y="13"/>
                    <a:pt x="7" y="25"/>
                    <a:pt x="1" y="37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4429374" y="3451705"/>
              <a:ext cx="92" cy="3499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0"/>
                  </a:moveTo>
                  <a:cubicBezTo>
                    <a:pt x="1" y="13"/>
                    <a:pt x="1" y="25"/>
                    <a:pt x="1" y="37"/>
                  </a:cubicBezTo>
                  <a:cubicBezTo>
                    <a:pt x="1" y="25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4409578" y="3489640"/>
              <a:ext cx="3499" cy="3407"/>
            </a:xfrm>
            <a:custGeom>
              <a:avLst/>
              <a:gdLst/>
              <a:ahLst/>
              <a:cxnLst/>
              <a:rect l="l" t="t" r="r" b="b"/>
              <a:pathLst>
                <a:path w="38" h="37" extrusionOk="0">
                  <a:moveTo>
                    <a:pt x="32" y="0"/>
                  </a:moveTo>
                  <a:cubicBezTo>
                    <a:pt x="25" y="12"/>
                    <a:pt x="13" y="25"/>
                    <a:pt x="1" y="37"/>
                  </a:cubicBezTo>
                  <a:cubicBezTo>
                    <a:pt x="13" y="25"/>
                    <a:pt x="25" y="12"/>
                    <a:pt x="38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4269347" y="3442129"/>
              <a:ext cx="160763" cy="119974"/>
            </a:xfrm>
            <a:custGeom>
              <a:avLst/>
              <a:gdLst/>
              <a:ahLst/>
              <a:cxnLst/>
              <a:rect l="l" t="t" r="r" b="b"/>
              <a:pathLst>
                <a:path w="1746" h="1303" extrusionOk="0">
                  <a:moveTo>
                    <a:pt x="1714" y="0"/>
                  </a:moveTo>
                  <a:cubicBezTo>
                    <a:pt x="1444" y="399"/>
                    <a:pt x="996" y="823"/>
                    <a:pt x="768" y="977"/>
                  </a:cubicBezTo>
                  <a:cubicBezTo>
                    <a:pt x="652" y="1057"/>
                    <a:pt x="326" y="1130"/>
                    <a:pt x="0" y="1167"/>
                  </a:cubicBezTo>
                  <a:lnTo>
                    <a:pt x="31" y="1253"/>
                  </a:lnTo>
                  <a:lnTo>
                    <a:pt x="43" y="1302"/>
                  </a:lnTo>
                  <a:cubicBezTo>
                    <a:pt x="129" y="1302"/>
                    <a:pt x="221" y="1296"/>
                    <a:pt x="301" y="1290"/>
                  </a:cubicBezTo>
                  <a:lnTo>
                    <a:pt x="307" y="1290"/>
                  </a:lnTo>
                  <a:cubicBezTo>
                    <a:pt x="326" y="1290"/>
                    <a:pt x="344" y="1284"/>
                    <a:pt x="363" y="1284"/>
                  </a:cubicBezTo>
                  <a:lnTo>
                    <a:pt x="375" y="1284"/>
                  </a:lnTo>
                  <a:cubicBezTo>
                    <a:pt x="387" y="1278"/>
                    <a:pt x="406" y="1278"/>
                    <a:pt x="424" y="1278"/>
                  </a:cubicBezTo>
                  <a:cubicBezTo>
                    <a:pt x="430" y="1272"/>
                    <a:pt x="436" y="1272"/>
                    <a:pt x="443" y="1272"/>
                  </a:cubicBezTo>
                  <a:cubicBezTo>
                    <a:pt x="455" y="1272"/>
                    <a:pt x="467" y="1266"/>
                    <a:pt x="479" y="1266"/>
                  </a:cubicBezTo>
                  <a:lnTo>
                    <a:pt x="498" y="1266"/>
                  </a:lnTo>
                  <a:cubicBezTo>
                    <a:pt x="510" y="1259"/>
                    <a:pt x="522" y="1259"/>
                    <a:pt x="535" y="1259"/>
                  </a:cubicBezTo>
                  <a:cubicBezTo>
                    <a:pt x="541" y="1253"/>
                    <a:pt x="547" y="1253"/>
                    <a:pt x="553" y="1253"/>
                  </a:cubicBezTo>
                  <a:cubicBezTo>
                    <a:pt x="565" y="1253"/>
                    <a:pt x="572" y="1247"/>
                    <a:pt x="584" y="1247"/>
                  </a:cubicBezTo>
                  <a:cubicBezTo>
                    <a:pt x="590" y="1247"/>
                    <a:pt x="596" y="1247"/>
                    <a:pt x="608" y="1241"/>
                  </a:cubicBezTo>
                  <a:cubicBezTo>
                    <a:pt x="615" y="1241"/>
                    <a:pt x="621" y="1241"/>
                    <a:pt x="633" y="1235"/>
                  </a:cubicBezTo>
                  <a:cubicBezTo>
                    <a:pt x="639" y="1235"/>
                    <a:pt x="645" y="1235"/>
                    <a:pt x="652" y="1229"/>
                  </a:cubicBezTo>
                  <a:lnTo>
                    <a:pt x="670" y="1229"/>
                  </a:lnTo>
                  <a:cubicBezTo>
                    <a:pt x="676" y="1223"/>
                    <a:pt x="682" y="1223"/>
                    <a:pt x="688" y="1223"/>
                  </a:cubicBezTo>
                  <a:cubicBezTo>
                    <a:pt x="695" y="1216"/>
                    <a:pt x="701" y="1216"/>
                    <a:pt x="713" y="1216"/>
                  </a:cubicBezTo>
                  <a:lnTo>
                    <a:pt x="719" y="1210"/>
                  </a:lnTo>
                  <a:cubicBezTo>
                    <a:pt x="731" y="1204"/>
                    <a:pt x="738" y="1204"/>
                    <a:pt x="744" y="1198"/>
                  </a:cubicBezTo>
                  <a:cubicBezTo>
                    <a:pt x="750" y="1198"/>
                    <a:pt x="762" y="1192"/>
                    <a:pt x="768" y="1186"/>
                  </a:cubicBezTo>
                  <a:cubicBezTo>
                    <a:pt x="781" y="1180"/>
                    <a:pt x="793" y="1173"/>
                    <a:pt x="805" y="1167"/>
                  </a:cubicBezTo>
                  <a:cubicBezTo>
                    <a:pt x="811" y="1161"/>
                    <a:pt x="817" y="1161"/>
                    <a:pt x="824" y="1155"/>
                  </a:cubicBezTo>
                  <a:cubicBezTo>
                    <a:pt x="830" y="1149"/>
                    <a:pt x="842" y="1149"/>
                    <a:pt x="848" y="1143"/>
                  </a:cubicBezTo>
                  <a:cubicBezTo>
                    <a:pt x="854" y="1137"/>
                    <a:pt x="860" y="1130"/>
                    <a:pt x="867" y="1130"/>
                  </a:cubicBezTo>
                  <a:cubicBezTo>
                    <a:pt x="873" y="1124"/>
                    <a:pt x="879" y="1118"/>
                    <a:pt x="891" y="1112"/>
                  </a:cubicBezTo>
                  <a:cubicBezTo>
                    <a:pt x="897" y="1106"/>
                    <a:pt x="903" y="1106"/>
                    <a:pt x="910" y="1100"/>
                  </a:cubicBezTo>
                  <a:lnTo>
                    <a:pt x="934" y="1081"/>
                  </a:lnTo>
                  <a:cubicBezTo>
                    <a:pt x="940" y="1081"/>
                    <a:pt x="946" y="1075"/>
                    <a:pt x="953" y="1069"/>
                  </a:cubicBezTo>
                  <a:cubicBezTo>
                    <a:pt x="965" y="1063"/>
                    <a:pt x="971" y="1057"/>
                    <a:pt x="977" y="1051"/>
                  </a:cubicBezTo>
                  <a:cubicBezTo>
                    <a:pt x="983" y="1044"/>
                    <a:pt x="996" y="1038"/>
                    <a:pt x="1002" y="1038"/>
                  </a:cubicBezTo>
                  <a:cubicBezTo>
                    <a:pt x="1008" y="1032"/>
                    <a:pt x="1014" y="1026"/>
                    <a:pt x="1020" y="1020"/>
                  </a:cubicBezTo>
                  <a:cubicBezTo>
                    <a:pt x="1032" y="1014"/>
                    <a:pt x="1039" y="1008"/>
                    <a:pt x="1051" y="1001"/>
                  </a:cubicBezTo>
                  <a:cubicBezTo>
                    <a:pt x="1057" y="995"/>
                    <a:pt x="1063" y="989"/>
                    <a:pt x="1069" y="983"/>
                  </a:cubicBezTo>
                  <a:cubicBezTo>
                    <a:pt x="1075" y="977"/>
                    <a:pt x="1088" y="971"/>
                    <a:pt x="1094" y="965"/>
                  </a:cubicBezTo>
                  <a:cubicBezTo>
                    <a:pt x="1100" y="958"/>
                    <a:pt x="1106" y="952"/>
                    <a:pt x="1112" y="946"/>
                  </a:cubicBezTo>
                  <a:cubicBezTo>
                    <a:pt x="1125" y="940"/>
                    <a:pt x="1137" y="934"/>
                    <a:pt x="1143" y="928"/>
                  </a:cubicBezTo>
                  <a:cubicBezTo>
                    <a:pt x="1149" y="922"/>
                    <a:pt x="1155" y="915"/>
                    <a:pt x="1161" y="915"/>
                  </a:cubicBezTo>
                  <a:cubicBezTo>
                    <a:pt x="1168" y="903"/>
                    <a:pt x="1180" y="897"/>
                    <a:pt x="1192" y="885"/>
                  </a:cubicBezTo>
                  <a:lnTo>
                    <a:pt x="1198" y="885"/>
                  </a:lnTo>
                  <a:cubicBezTo>
                    <a:pt x="1254" y="829"/>
                    <a:pt x="1315" y="780"/>
                    <a:pt x="1370" y="725"/>
                  </a:cubicBezTo>
                  <a:cubicBezTo>
                    <a:pt x="1383" y="713"/>
                    <a:pt x="1395" y="700"/>
                    <a:pt x="1407" y="688"/>
                  </a:cubicBezTo>
                  <a:lnTo>
                    <a:pt x="1413" y="682"/>
                  </a:lnTo>
                  <a:cubicBezTo>
                    <a:pt x="1426" y="670"/>
                    <a:pt x="1438" y="657"/>
                    <a:pt x="1450" y="645"/>
                  </a:cubicBezTo>
                  <a:cubicBezTo>
                    <a:pt x="1450" y="639"/>
                    <a:pt x="1450" y="639"/>
                    <a:pt x="1450" y="639"/>
                  </a:cubicBezTo>
                  <a:cubicBezTo>
                    <a:pt x="1462" y="627"/>
                    <a:pt x="1475" y="614"/>
                    <a:pt x="1487" y="602"/>
                  </a:cubicBezTo>
                  <a:cubicBezTo>
                    <a:pt x="1487" y="596"/>
                    <a:pt x="1487" y="596"/>
                    <a:pt x="1493" y="596"/>
                  </a:cubicBezTo>
                  <a:cubicBezTo>
                    <a:pt x="1505" y="584"/>
                    <a:pt x="1512" y="571"/>
                    <a:pt x="1524" y="559"/>
                  </a:cubicBezTo>
                  <a:cubicBezTo>
                    <a:pt x="1524" y="553"/>
                    <a:pt x="1530" y="553"/>
                    <a:pt x="1530" y="553"/>
                  </a:cubicBezTo>
                  <a:cubicBezTo>
                    <a:pt x="1536" y="541"/>
                    <a:pt x="1548" y="528"/>
                    <a:pt x="1561" y="516"/>
                  </a:cubicBezTo>
                  <a:cubicBezTo>
                    <a:pt x="1561" y="516"/>
                    <a:pt x="1561" y="510"/>
                    <a:pt x="1561" y="510"/>
                  </a:cubicBezTo>
                  <a:cubicBezTo>
                    <a:pt x="1653" y="399"/>
                    <a:pt x="1714" y="283"/>
                    <a:pt x="1733" y="178"/>
                  </a:cubicBezTo>
                  <a:cubicBezTo>
                    <a:pt x="1739" y="166"/>
                    <a:pt x="1739" y="154"/>
                    <a:pt x="1739" y="141"/>
                  </a:cubicBezTo>
                  <a:cubicBezTo>
                    <a:pt x="1739" y="129"/>
                    <a:pt x="1745" y="117"/>
                    <a:pt x="1739" y="104"/>
                  </a:cubicBezTo>
                  <a:cubicBezTo>
                    <a:pt x="1739" y="92"/>
                    <a:pt x="1739" y="80"/>
                    <a:pt x="1739" y="68"/>
                  </a:cubicBezTo>
                  <a:cubicBezTo>
                    <a:pt x="1733" y="55"/>
                    <a:pt x="1733" y="43"/>
                    <a:pt x="1733" y="37"/>
                  </a:cubicBezTo>
                  <a:cubicBezTo>
                    <a:pt x="1733" y="37"/>
                    <a:pt x="1727" y="37"/>
                    <a:pt x="1727" y="31"/>
                  </a:cubicBezTo>
                  <a:cubicBezTo>
                    <a:pt x="1727" y="25"/>
                    <a:pt x="1720" y="12"/>
                    <a:pt x="17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4335550" y="3435960"/>
              <a:ext cx="67399" cy="55061"/>
            </a:xfrm>
            <a:custGeom>
              <a:avLst/>
              <a:gdLst/>
              <a:ahLst/>
              <a:cxnLst/>
              <a:rect l="l" t="t" r="r" b="b"/>
              <a:pathLst>
                <a:path w="732" h="598" extrusionOk="0">
                  <a:moveTo>
                    <a:pt x="642" y="0"/>
                  </a:moveTo>
                  <a:cubicBezTo>
                    <a:pt x="554" y="0"/>
                    <a:pt x="345" y="195"/>
                    <a:pt x="307" y="233"/>
                  </a:cubicBezTo>
                  <a:cubicBezTo>
                    <a:pt x="258" y="276"/>
                    <a:pt x="0" y="528"/>
                    <a:pt x="62" y="589"/>
                  </a:cubicBezTo>
                  <a:cubicBezTo>
                    <a:pt x="68" y="595"/>
                    <a:pt x="76" y="598"/>
                    <a:pt x="85" y="598"/>
                  </a:cubicBezTo>
                  <a:cubicBezTo>
                    <a:pt x="169" y="598"/>
                    <a:pt x="349" y="358"/>
                    <a:pt x="393" y="319"/>
                  </a:cubicBezTo>
                  <a:cubicBezTo>
                    <a:pt x="436" y="276"/>
                    <a:pt x="731" y="79"/>
                    <a:pt x="670" y="12"/>
                  </a:cubicBezTo>
                  <a:cubicBezTo>
                    <a:pt x="663" y="4"/>
                    <a:pt x="654" y="0"/>
                    <a:pt x="642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4394938" y="3348028"/>
              <a:ext cx="36830" cy="90233"/>
            </a:xfrm>
            <a:custGeom>
              <a:avLst/>
              <a:gdLst/>
              <a:ahLst/>
              <a:cxnLst/>
              <a:rect l="l" t="t" r="r" b="b"/>
              <a:pathLst>
                <a:path w="400" h="980" extrusionOk="0">
                  <a:moveTo>
                    <a:pt x="55" y="1"/>
                  </a:moveTo>
                  <a:cubicBezTo>
                    <a:pt x="42" y="1"/>
                    <a:pt x="28" y="5"/>
                    <a:pt x="19" y="15"/>
                  </a:cubicBezTo>
                  <a:cubicBezTo>
                    <a:pt x="0" y="33"/>
                    <a:pt x="0" y="64"/>
                    <a:pt x="19" y="88"/>
                  </a:cubicBezTo>
                  <a:cubicBezTo>
                    <a:pt x="227" y="297"/>
                    <a:pt x="301" y="623"/>
                    <a:pt x="215" y="899"/>
                  </a:cubicBezTo>
                  <a:cubicBezTo>
                    <a:pt x="215" y="905"/>
                    <a:pt x="209" y="905"/>
                    <a:pt x="209" y="911"/>
                  </a:cubicBezTo>
                  <a:cubicBezTo>
                    <a:pt x="203" y="936"/>
                    <a:pt x="215" y="967"/>
                    <a:pt x="246" y="973"/>
                  </a:cubicBezTo>
                  <a:cubicBezTo>
                    <a:pt x="246" y="979"/>
                    <a:pt x="252" y="979"/>
                    <a:pt x="258" y="979"/>
                  </a:cubicBezTo>
                  <a:cubicBezTo>
                    <a:pt x="277" y="979"/>
                    <a:pt x="289" y="967"/>
                    <a:pt x="301" y="954"/>
                  </a:cubicBezTo>
                  <a:cubicBezTo>
                    <a:pt x="301" y="954"/>
                    <a:pt x="301" y="948"/>
                    <a:pt x="307" y="948"/>
                  </a:cubicBezTo>
                  <a:cubicBezTo>
                    <a:pt x="307" y="948"/>
                    <a:pt x="307" y="942"/>
                    <a:pt x="307" y="942"/>
                  </a:cubicBezTo>
                  <a:cubicBezTo>
                    <a:pt x="313" y="924"/>
                    <a:pt x="320" y="899"/>
                    <a:pt x="326" y="881"/>
                  </a:cubicBezTo>
                  <a:cubicBezTo>
                    <a:pt x="399" y="580"/>
                    <a:pt x="313" y="236"/>
                    <a:pt x="92" y="15"/>
                  </a:cubicBezTo>
                  <a:cubicBezTo>
                    <a:pt x="83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4719596" y="3994765"/>
              <a:ext cx="645" cy="8563"/>
            </a:xfrm>
            <a:custGeom>
              <a:avLst/>
              <a:gdLst/>
              <a:ahLst/>
              <a:cxnLst/>
              <a:rect l="l" t="t" r="r" b="b"/>
              <a:pathLst>
                <a:path w="7" h="93" extrusionOk="0">
                  <a:moveTo>
                    <a:pt x="7" y="0"/>
                  </a:moveTo>
                  <a:cubicBezTo>
                    <a:pt x="7" y="31"/>
                    <a:pt x="7" y="62"/>
                    <a:pt x="1" y="92"/>
                  </a:cubicBezTo>
                  <a:cubicBezTo>
                    <a:pt x="7" y="62"/>
                    <a:pt x="7" y="31"/>
                    <a:pt x="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4672637" y="3900296"/>
              <a:ext cx="8563" cy="9115"/>
            </a:xfrm>
            <a:custGeom>
              <a:avLst/>
              <a:gdLst/>
              <a:ahLst/>
              <a:cxnLst/>
              <a:rect l="l" t="t" r="r" b="b"/>
              <a:pathLst>
                <a:path w="93" h="99" extrusionOk="0">
                  <a:moveTo>
                    <a:pt x="1" y="0"/>
                  </a:moveTo>
                  <a:cubicBezTo>
                    <a:pt x="31" y="31"/>
                    <a:pt x="62" y="62"/>
                    <a:pt x="93" y="99"/>
                  </a:cubicBezTo>
                  <a:cubicBezTo>
                    <a:pt x="62" y="62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4719043" y="3983440"/>
              <a:ext cx="1197" cy="9668"/>
            </a:xfrm>
            <a:custGeom>
              <a:avLst/>
              <a:gdLst/>
              <a:ahLst/>
              <a:cxnLst/>
              <a:rect l="l" t="t" r="r" b="b"/>
              <a:pathLst>
                <a:path w="13" h="105" extrusionOk="0">
                  <a:moveTo>
                    <a:pt x="0" y="0"/>
                  </a:moveTo>
                  <a:cubicBezTo>
                    <a:pt x="7" y="37"/>
                    <a:pt x="13" y="74"/>
                    <a:pt x="13" y="105"/>
                  </a:cubicBezTo>
                  <a:cubicBezTo>
                    <a:pt x="13" y="74"/>
                    <a:pt x="7" y="37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4697498" y="3929668"/>
              <a:ext cx="6353" cy="9760"/>
            </a:xfrm>
            <a:custGeom>
              <a:avLst/>
              <a:gdLst/>
              <a:ahLst/>
              <a:cxnLst/>
              <a:rect l="l" t="t" r="r" b="b"/>
              <a:pathLst>
                <a:path w="69" h="106" extrusionOk="0">
                  <a:moveTo>
                    <a:pt x="1" y="1"/>
                  </a:moveTo>
                  <a:cubicBezTo>
                    <a:pt x="26" y="38"/>
                    <a:pt x="50" y="74"/>
                    <a:pt x="69" y="105"/>
                  </a:cubicBezTo>
                  <a:cubicBezTo>
                    <a:pt x="50" y="74"/>
                    <a:pt x="26" y="38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4709375" y="3950661"/>
              <a:ext cx="4051" cy="9668"/>
            </a:xfrm>
            <a:custGeom>
              <a:avLst/>
              <a:gdLst/>
              <a:ahLst/>
              <a:cxnLst/>
              <a:rect l="l" t="t" r="r" b="b"/>
              <a:pathLst>
                <a:path w="44" h="105" extrusionOk="0">
                  <a:moveTo>
                    <a:pt x="1" y="0"/>
                  </a:moveTo>
                  <a:cubicBezTo>
                    <a:pt x="19" y="37"/>
                    <a:pt x="32" y="74"/>
                    <a:pt x="44" y="105"/>
                  </a:cubicBezTo>
                  <a:cubicBezTo>
                    <a:pt x="32" y="74"/>
                    <a:pt x="19" y="37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4703759" y="3939888"/>
              <a:ext cx="5156" cy="9668"/>
            </a:xfrm>
            <a:custGeom>
              <a:avLst/>
              <a:gdLst/>
              <a:ahLst/>
              <a:cxnLst/>
              <a:rect l="l" t="t" r="r" b="b"/>
              <a:pathLst>
                <a:path w="56" h="105" extrusionOk="0">
                  <a:moveTo>
                    <a:pt x="1" y="0"/>
                  </a:moveTo>
                  <a:cubicBezTo>
                    <a:pt x="19" y="37"/>
                    <a:pt x="37" y="68"/>
                    <a:pt x="56" y="105"/>
                  </a:cubicBezTo>
                  <a:cubicBezTo>
                    <a:pt x="37" y="68"/>
                    <a:pt x="19" y="31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4718491" y="4004894"/>
              <a:ext cx="1197" cy="9207"/>
            </a:xfrm>
            <a:custGeom>
              <a:avLst/>
              <a:gdLst/>
              <a:ahLst/>
              <a:cxnLst/>
              <a:rect l="l" t="t" r="r" b="b"/>
              <a:pathLst>
                <a:path w="13" h="100" extrusionOk="0">
                  <a:moveTo>
                    <a:pt x="13" y="1"/>
                  </a:moveTo>
                  <a:cubicBezTo>
                    <a:pt x="13" y="32"/>
                    <a:pt x="6" y="68"/>
                    <a:pt x="0" y="99"/>
                  </a:cubicBezTo>
                  <a:cubicBezTo>
                    <a:pt x="6" y="68"/>
                    <a:pt x="13" y="32"/>
                    <a:pt x="13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4387020" y="3844683"/>
              <a:ext cx="303847" cy="233318"/>
            </a:xfrm>
            <a:custGeom>
              <a:avLst/>
              <a:gdLst/>
              <a:ahLst/>
              <a:cxnLst/>
              <a:rect l="l" t="t" r="r" b="b"/>
              <a:pathLst>
                <a:path w="3300" h="2534" extrusionOk="0">
                  <a:moveTo>
                    <a:pt x="1374" y="0"/>
                  </a:moveTo>
                  <a:cubicBezTo>
                    <a:pt x="733" y="0"/>
                    <a:pt x="251" y="216"/>
                    <a:pt x="0" y="752"/>
                  </a:cubicBezTo>
                  <a:lnTo>
                    <a:pt x="37" y="868"/>
                  </a:lnTo>
                  <a:lnTo>
                    <a:pt x="74" y="979"/>
                  </a:lnTo>
                  <a:cubicBezTo>
                    <a:pt x="193" y="730"/>
                    <a:pt x="407" y="558"/>
                    <a:pt x="561" y="558"/>
                  </a:cubicBezTo>
                  <a:cubicBezTo>
                    <a:pt x="582" y="558"/>
                    <a:pt x="602" y="561"/>
                    <a:pt x="621" y="567"/>
                  </a:cubicBezTo>
                  <a:cubicBezTo>
                    <a:pt x="780" y="635"/>
                    <a:pt x="682" y="856"/>
                    <a:pt x="559" y="1182"/>
                  </a:cubicBezTo>
                  <a:cubicBezTo>
                    <a:pt x="473" y="1403"/>
                    <a:pt x="399" y="1618"/>
                    <a:pt x="307" y="1704"/>
                  </a:cubicBezTo>
                  <a:lnTo>
                    <a:pt x="381" y="1944"/>
                  </a:lnTo>
                  <a:lnTo>
                    <a:pt x="436" y="2103"/>
                  </a:lnTo>
                  <a:lnTo>
                    <a:pt x="473" y="2226"/>
                  </a:lnTo>
                  <a:lnTo>
                    <a:pt x="504" y="2306"/>
                  </a:lnTo>
                  <a:lnTo>
                    <a:pt x="516" y="2355"/>
                  </a:lnTo>
                  <a:cubicBezTo>
                    <a:pt x="657" y="2411"/>
                    <a:pt x="805" y="2454"/>
                    <a:pt x="965" y="2484"/>
                  </a:cubicBezTo>
                  <a:cubicBezTo>
                    <a:pt x="1157" y="2518"/>
                    <a:pt x="1343" y="2534"/>
                    <a:pt x="1520" y="2534"/>
                  </a:cubicBezTo>
                  <a:cubicBezTo>
                    <a:pt x="2347" y="2534"/>
                    <a:pt x="2975" y="2187"/>
                    <a:pt x="3152" y="1686"/>
                  </a:cubicBezTo>
                  <a:cubicBezTo>
                    <a:pt x="3299" y="1249"/>
                    <a:pt x="3096" y="715"/>
                    <a:pt x="2666" y="322"/>
                  </a:cubicBezTo>
                  <a:cubicBezTo>
                    <a:pt x="2654" y="316"/>
                    <a:pt x="2636" y="303"/>
                    <a:pt x="2617" y="297"/>
                  </a:cubicBezTo>
                  <a:cubicBezTo>
                    <a:pt x="2605" y="291"/>
                    <a:pt x="2593" y="285"/>
                    <a:pt x="2580" y="279"/>
                  </a:cubicBezTo>
                  <a:cubicBezTo>
                    <a:pt x="2488" y="236"/>
                    <a:pt x="2396" y="187"/>
                    <a:pt x="2298" y="150"/>
                  </a:cubicBezTo>
                  <a:cubicBezTo>
                    <a:pt x="2267" y="291"/>
                    <a:pt x="2230" y="420"/>
                    <a:pt x="2200" y="555"/>
                  </a:cubicBezTo>
                  <a:cubicBezTo>
                    <a:pt x="2095" y="438"/>
                    <a:pt x="2021" y="291"/>
                    <a:pt x="1991" y="137"/>
                  </a:cubicBezTo>
                  <a:cubicBezTo>
                    <a:pt x="1886" y="248"/>
                    <a:pt x="1769" y="352"/>
                    <a:pt x="1659" y="457"/>
                  </a:cubicBezTo>
                  <a:cubicBezTo>
                    <a:pt x="1628" y="328"/>
                    <a:pt x="1622" y="162"/>
                    <a:pt x="1659" y="33"/>
                  </a:cubicBezTo>
                  <a:cubicBezTo>
                    <a:pt x="1604" y="27"/>
                    <a:pt x="1542" y="15"/>
                    <a:pt x="1481" y="2"/>
                  </a:cubicBezTo>
                  <a:cubicBezTo>
                    <a:pt x="1445" y="1"/>
                    <a:pt x="1409" y="0"/>
                    <a:pt x="1374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4681661" y="3909319"/>
              <a:ext cx="15377" cy="19336"/>
            </a:xfrm>
            <a:custGeom>
              <a:avLst/>
              <a:gdLst/>
              <a:ahLst/>
              <a:cxnLst/>
              <a:rect l="l" t="t" r="r" b="b"/>
              <a:pathLst>
                <a:path w="167" h="210" extrusionOk="0">
                  <a:moveTo>
                    <a:pt x="167" y="209"/>
                  </a:moveTo>
                  <a:cubicBezTo>
                    <a:pt x="118" y="142"/>
                    <a:pt x="62" y="68"/>
                    <a:pt x="1" y="1"/>
                  </a:cubicBezTo>
                  <a:cubicBezTo>
                    <a:pt x="62" y="68"/>
                    <a:pt x="118" y="142"/>
                    <a:pt x="167" y="209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4713979" y="3961895"/>
              <a:ext cx="2854" cy="9760"/>
            </a:xfrm>
            <a:custGeom>
              <a:avLst/>
              <a:gdLst/>
              <a:ahLst/>
              <a:cxnLst/>
              <a:rect l="l" t="t" r="r" b="b"/>
              <a:pathLst>
                <a:path w="31" h="106" extrusionOk="0">
                  <a:moveTo>
                    <a:pt x="31" y="105"/>
                  </a:moveTo>
                  <a:cubicBezTo>
                    <a:pt x="25" y="75"/>
                    <a:pt x="12" y="38"/>
                    <a:pt x="0" y="1"/>
                  </a:cubicBezTo>
                  <a:cubicBezTo>
                    <a:pt x="12" y="38"/>
                    <a:pt x="25" y="75"/>
                    <a:pt x="31" y="10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4651184" y="3883354"/>
              <a:ext cx="20993" cy="16481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227" y="178"/>
                  </a:moveTo>
                  <a:cubicBezTo>
                    <a:pt x="154" y="117"/>
                    <a:pt x="80" y="55"/>
                    <a:pt x="0" y="0"/>
                  </a:cubicBezTo>
                  <a:cubicBezTo>
                    <a:pt x="80" y="55"/>
                    <a:pt x="154" y="117"/>
                    <a:pt x="227" y="178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4716741" y="3972115"/>
              <a:ext cx="2394" cy="9668"/>
            </a:xfrm>
            <a:custGeom>
              <a:avLst/>
              <a:gdLst/>
              <a:ahLst/>
              <a:cxnLst/>
              <a:rect l="l" t="t" r="r" b="b"/>
              <a:pathLst>
                <a:path w="26" h="105" extrusionOk="0">
                  <a:moveTo>
                    <a:pt x="25" y="105"/>
                  </a:moveTo>
                  <a:cubicBezTo>
                    <a:pt x="19" y="68"/>
                    <a:pt x="13" y="37"/>
                    <a:pt x="1" y="1"/>
                  </a:cubicBezTo>
                  <a:cubicBezTo>
                    <a:pt x="13" y="37"/>
                    <a:pt x="19" y="68"/>
                    <a:pt x="25" y="105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4690224" y="4015667"/>
              <a:ext cx="27807" cy="47050"/>
            </a:xfrm>
            <a:custGeom>
              <a:avLst/>
              <a:gdLst/>
              <a:ahLst/>
              <a:cxnLst/>
              <a:rect l="l" t="t" r="r" b="b"/>
              <a:pathLst>
                <a:path w="302" h="511" extrusionOk="0">
                  <a:moveTo>
                    <a:pt x="0" y="511"/>
                  </a:moveTo>
                  <a:cubicBezTo>
                    <a:pt x="129" y="394"/>
                    <a:pt x="221" y="252"/>
                    <a:pt x="277" y="99"/>
                  </a:cubicBezTo>
                  <a:cubicBezTo>
                    <a:pt x="289" y="68"/>
                    <a:pt x="295" y="37"/>
                    <a:pt x="301" y="1"/>
                  </a:cubicBezTo>
                  <a:cubicBezTo>
                    <a:pt x="295" y="37"/>
                    <a:pt x="289" y="68"/>
                    <a:pt x="277" y="99"/>
                  </a:cubicBezTo>
                  <a:cubicBezTo>
                    <a:pt x="221" y="252"/>
                    <a:pt x="129" y="394"/>
                    <a:pt x="0" y="51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4634150" y="3872581"/>
              <a:ext cx="16574" cy="10220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179" y="111"/>
                  </a:moveTo>
                  <a:cubicBezTo>
                    <a:pt x="124" y="74"/>
                    <a:pt x="62" y="3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2" y="37"/>
                    <a:pt x="124" y="74"/>
                    <a:pt x="179" y="11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4563436" y="3762275"/>
              <a:ext cx="41986" cy="72463"/>
            </a:xfrm>
            <a:custGeom>
              <a:avLst/>
              <a:gdLst/>
              <a:ahLst/>
              <a:cxnLst/>
              <a:rect l="l" t="t" r="r" b="b"/>
              <a:pathLst>
                <a:path w="456" h="787" extrusionOk="0">
                  <a:moveTo>
                    <a:pt x="148" y="0"/>
                  </a:moveTo>
                  <a:cubicBezTo>
                    <a:pt x="50" y="234"/>
                    <a:pt x="1" y="486"/>
                    <a:pt x="1" y="744"/>
                  </a:cubicBezTo>
                  <a:cubicBezTo>
                    <a:pt x="75" y="750"/>
                    <a:pt x="142" y="768"/>
                    <a:pt x="216" y="787"/>
                  </a:cubicBezTo>
                  <a:cubicBezTo>
                    <a:pt x="253" y="535"/>
                    <a:pt x="339" y="283"/>
                    <a:pt x="456" y="49"/>
                  </a:cubicBezTo>
                  <a:cubicBezTo>
                    <a:pt x="345" y="31"/>
                    <a:pt x="253" y="19"/>
                    <a:pt x="14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4491065" y="3834186"/>
              <a:ext cx="133601" cy="61690"/>
            </a:xfrm>
            <a:custGeom>
              <a:avLst/>
              <a:gdLst/>
              <a:ahLst/>
              <a:cxnLst/>
              <a:rect l="l" t="t" r="r" b="b"/>
              <a:pathLst>
                <a:path w="1451" h="670" extrusionOk="0">
                  <a:moveTo>
                    <a:pt x="461" y="1"/>
                  </a:moveTo>
                  <a:cubicBezTo>
                    <a:pt x="283" y="1"/>
                    <a:pt x="120" y="27"/>
                    <a:pt x="1" y="61"/>
                  </a:cubicBezTo>
                  <a:cubicBezTo>
                    <a:pt x="99" y="73"/>
                    <a:pt x="228" y="98"/>
                    <a:pt x="351" y="122"/>
                  </a:cubicBezTo>
                  <a:cubicBezTo>
                    <a:pt x="412" y="135"/>
                    <a:pt x="474" y="141"/>
                    <a:pt x="529" y="147"/>
                  </a:cubicBezTo>
                  <a:cubicBezTo>
                    <a:pt x="492" y="282"/>
                    <a:pt x="498" y="442"/>
                    <a:pt x="529" y="571"/>
                  </a:cubicBezTo>
                  <a:cubicBezTo>
                    <a:pt x="639" y="466"/>
                    <a:pt x="756" y="362"/>
                    <a:pt x="861" y="251"/>
                  </a:cubicBezTo>
                  <a:cubicBezTo>
                    <a:pt x="891" y="405"/>
                    <a:pt x="965" y="552"/>
                    <a:pt x="1070" y="669"/>
                  </a:cubicBezTo>
                  <a:cubicBezTo>
                    <a:pt x="1100" y="534"/>
                    <a:pt x="1137" y="405"/>
                    <a:pt x="1168" y="264"/>
                  </a:cubicBezTo>
                  <a:cubicBezTo>
                    <a:pt x="1266" y="301"/>
                    <a:pt x="1358" y="350"/>
                    <a:pt x="1450" y="393"/>
                  </a:cubicBezTo>
                  <a:cubicBezTo>
                    <a:pt x="1186" y="92"/>
                    <a:pt x="796" y="1"/>
                    <a:pt x="46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4624574" y="3870279"/>
              <a:ext cx="3499" cy="1842"/>
            </a:xfrm>
            <a:custGeom>
              <a:avLst/>
              <a:gdLst/>
              <a:ahLst/>
              <a:cxnLst/>
              <a:rect l="l" t="t" r="r" b="b"/>
              <a:pathLst>
                <a:path w="38" h="20" extrusionOk="0">
                  <a:moveTo>
                    <a:pt x="37" y="19"/>
                  </a:moveTo>
                  <a:cubicBezTo>
                    <a:pt x="25" y="13"/>
                    <a:pt x="13" y="7"/>
                    <a:pt x="0" y="1"/>
                  </a:cubicBezTo>
                  <a:cubicBezTo>
                    <a:pt x="13" y="7"/>
                    <a:pt x="25" y="13"/>
                    <a:pt x="37" y="19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4489960" y="3828846"/>
              <a:ext cx="144282" cy="45485"/>
            </a:xfrm>
            <a:custGeom>
              <a:avLst/>
              <a:gdLst/>
              <a:ahLst/>
              <a:cxnLst/>
              <a:rect l="l" t="t" r="r" b="b"/>
              <a:pathLst>
                <a:path w="1567" h="494" extrusionOk="0">
                  <a:moveTo>
                    <a:pt x="586" y="0"/>
                  </a:moveTo>
                  <a:cubicBezTo>
                    <a:pt x="319" y="0"/>
                    <a:pt x="88" y="65"/>
                    <a:pt x="0" y="119"/>
                  </a:cubicBezTo>
                  <a:lnTo>
                    <a:pt x="13" y="119"/>
                  </a:lnTo>
                  <a:cubicBezTo>
                    <a:pt x="132" y="85"/>
                    <a:pt x="295" y="59"/>
                    <a:pt x="473" y="59"/>
                  </a:cubicBezTo>
                  <a:cubicBezTo>
                    <a:pt x="808" y="59"/>
                    <a:pt x="1198" y="150"/>
                    <a:pt x="1462" y="451"/>
                  </a:cubicBezTo>
                  <a:cubicBezTo>
                    <a:pt x="1475" y="457"/>
                    <a:pt x="1487" y="463"/>
                    <a:pt x="1499" y="469"/>
                  </a:cubicBezTo>
                  <a:cubicBezTo>
                    <a:pt x="1518" y="475"/>
                    <a:pt x="1536" y="481"/>
                    <a:pt x="1548" y="494"/>
                  </a:cubicBezTo>
                  <a:cubicBezTo>
                    <a:pt x="1530" y="469"/>
                    <a:pt x="1505" y="451"/>
                    <a:pt x="1487" y="432"/>
                  </a:cubicBezTo>
                  <a:lnTo>
                    <a:pt x="1487" y="432"/>
                  </a:lnTo>
                  <a:cubicBezTo>
                    <a:pt x="1512" y="445"/>
                    <a:pt x="1542" y="463"/>
                    <a:pt x="1567" y="475"/>
                  </a:cubicBezTo>
                  <a:cubicBezTo>
                    <a:pt x="1426" y="260"/>
                    <a:pt x="1223" y="131"/>
                    <a:pt x="1014" y="64"/>
                  </a:cubicBezTo>
                  <a:cubicBezTo>
                    <a:pt x="940" y="45"/>
                    <a:pt x="867" y="27"/>
                    <a:pt x="799" y="15"/>
                  </a:cubicBezTo>
                  <a:cubicBezTo>
                    <a:pt x="727" y="4"/>
                    <a:pt x="655" y="0"/>
                    <a:pt x="58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4435083" y="3868622"/>
              <a:ext cx="285156" cy="234791"/>
            </a:xfrm>
            <a:custGeom>
              <a:avLst/>
              <a:gdLst/>
              <a:ahLst/>
              <a:cxnLst/>
              <a:rect l="l" t="t" r="r" b="b"/>
              <a:pathLst>
                <a:path w="3097" h="2550" extrusionOk="0">
                  <a:moveTo>
                    <a:pt x="2083" y="0"/>
                  </a:moveTo>
                  <a:cubicBezTo>
                    <a:pt x="2108" y="19"/>
                    <a:pt x="2126" y="43"/>
                    <a:pt x="2151" y="62"/>
                  </a:cubicBezTo>
                  <a:cubicBezTo>
                    <a:pt x="2574" y="455"/>
                    <a:pt x="2777" y="989"/>
                    <a:pt x="2630" y="1426"/>
                  </a:cubicBezTo>
                  <a:cubicBezTo>
                    <a:pt x="2453" y="1927"/>
                    <a:pt x="1825" y="2274"/>
                    <a:pt x="998" y="2274"/>
                  </a:cubicBezTo>
                  <a:cubicBezTo>
                    <a:pt x="821" y="2274"/>
                    <a:pt x="635" y="2258"/>
                    <a:pt x="443" y="2224"/>
                  </a:cubicBezTo>
                  <a:cubicBezTo>
                    <a:pt x="283" y="2194"/>
                    <a:pt x="135" y="2151"/>
                    <a:pt x="0" y="2095"/>
                  </a:cubicBezTo>
                  <a:lnTo>
                    <a:pt x="0" y="2095"/>
                  </a:lnTo>
                  <a:lnTo>
                    <a:pt x="19" y="2163"/>
                  </a:lnTo>
                  <a:cubicBezTo>
                    <a:pt x="19" y="2163"/>
                    <a:pt x="25" y="2163"/>
                    <a:pt x="25" y="2169"/>
                  </a:cubicBezTo>
                  <a:cubicBezTo>
                    <a:pt x="56" y="2187"/>
                    <a:pt x="80" y="2200"/>
                    <a:pt x="111" y="2218"/>
                  </a:cubicBezTo>
                  <a:cubicBezTo>
                    <a:pt x="129" y="2230"/>
                    <a:pt x="142" y="2237"/>
                    <a:pt x="160" y="2249"/>
                  </a:cubicBezTo>
                  <a:cubicBezTo>
                    <a:pt x="203" y="2273"/>
                    <a:pt x="252" y="2298"/>
                    <a:pt x="295" y="2323"/>
                  </a:cubicBezTo>
                  <a:cubicBezTo>
                    <a:pt x="314" y="2329"/>
                    <a:pt x="326" y="2335"/>
                    <a:pt x="338" y="2341"/>
                  </a:cubicBezTo>
                  <a:cubicBezTo>
                    <a:pt x="375" y="2353"/>
                    <a:pt x="418" y="2372"/>
                    <a:pt x="455" y="2384"/>
                  </a:cubicBezTo>
                  <a:cubicBezTo>
                    <a:pt x="473" y="2390"/>
                    <a:pt x="492" y="2396"/>
                    <a:pt x="510" y="2402"/>
                  </a:cubicBezTo>
                  <a:cubicBezTo>
                    <a:pt x="553" y="2421"/>
                    <a:pt x="590" y="2433"/>
                    <a:pt x="627" y="2439"/>
                  </a:cubicBezTo>
                  <a:cubicBezTo>
                    <a:pt x="645" y="2445"/>
                    <a:pt x="664" y="2452"/>
                    <a:pt x="682" y="2458"/>
                  </a:cubicBezTo>
                  <a:cubicBezTo>
                    <a:pt x="744" y="2476"/>
                    <a:pt x="805" y="2488"/>
                    <a:pt x="867" y="2501"/>
                  </a:cubicBezTo>
                  <a:cubicBezTo>
                    <a:pt x="1002" y="2525"/>
                    <a:pt x="1131" y="2538"/>
                    <a:pt x="1260" y="2544"/>
                  </a:cubicBezTo>
                  <a:cubicBezTo>
                    <a:pt x="1327" y="2550"/>
                    <a:pt x="1389" y="2550"/>
                    <a:pt x="1450" y="2550"/>
                  </a:cubicBezTo>
                  <a:cubicBezTo>
                    <a:pt x="1954" y="2544"/>
                    <a:pt x="2372" y="2409"/>
                    <a:pt x="2667" y="2194"/>
                  </a:cubicBezTo>
                  <a:cubicBezTo>
                    <a:pt x="2703" y="2169"/>
                    <a:pt x="2740" y="2138"/>
                    <a:pt x="2771" y="2108"/>
                  </a:cubicBezTo>
                  <a:cubicBezTo>
                    <a:pt x="2900" y="1991"/>
                    <a:pt x="2992" y="1849"/>
                    <a:pt x="3048" y="1696"/>
                  </a:cubicBezTo>
                  <a:cubicBezTo>
                    <a:pt x="3060" y="1665"/>
                    <a:pt x="3066" y="1634"/>
                    <a:pt x="3078" y="1598"/>
                  </a:cubicBezTo>
                  <a:lnTo>
                    <a:pt x="3078" y="1579"/>
                  </a:lnTo>
                  <a:cubicBezTo>
                    <a:pt x="3084" y="1548"/>
                    <a:pt x="3091" y="1512"/>
                    <a:pt x="3097" y="1481"/>
                  </a:cubicBezTo>
                  <a:cubicBezTo>
                    <a:pt x="3097" y="1475"/>
                    <a:pt x="3097" y="1469"/>
                    <a:pt x="3097" y="1462"/>
                  </a:cubicBezTo>
                  <a:cubicBezTo>
                    <a:pt x="3097" y="1432"/>
                    <a:pt x="3097" y="1401"/>
                    <a:pt x="3097" y="1370"/>
                  </a:cubicBezTo>
                  <a:lnTo>
                    <a:pt x="3097" y="1358"/>
                  </a:lnTo>
                  <a:cubicBezTo>
                    <a:pt x="3097" y="1321"/>
                    <a:pt x="3091" y="1284"/>
                    <a:pt x="3091" y="1254"/>
                  </a:cubicBezTo>
                  <a:cubicBezTo>
                    <a:pt x="3091" y="1247"/>
                    <a:pt x="3084" y="1241"/>
                    <a:pt x="3084" y="1229"/>
                  </a:cubicBezTo>
                  <a:cubicBezTo>
                    <a:pt x="3078" y="1198"/>
                    <a:pt x="3072" y="1161"/>
                    <a:pt x="3066" y="1125"/>
                  </a:cubicBezTo>
                  <a:cubicBezTo>
                    <a:pt x="3054" y="1088"/>
                    <a:pt x="3041" y="1051"/>
                    <a:pt x="3029" y="1014"/>
                  </a:cubicBezTo>
                  <a:cubicBezTo>
                    <a:pt x="3029" y="1008"/>
                    <a:pt x="3029" y="1008"/>
                    <a:pt x="3023" y="1002"/>
                  </a:cubicBezTo>
                  <a:cubicBezTo>
                    <a:pt x="3011" y="965"/>
                    <a:pt x="2998" y="928"/>
                    <a:pt x="2980" y="891"/>
                  </a:cubicBezTo>
                  <a:cubicBezTo>
                    <a:pt x="2980" y="891"/>
                    <a:pt x="2980" y="885"/>
                    <a:pt x="2974" y="879"/>
                  </a:cubicBezTo>
                  <a:cubicBezTo>
                    <a:pt x="2962" y="848"/>
                    <a:pt x="2943" y="811"/>
                    <a:pt x="2925" y="774"/>
                  </a:cubicBezTo>
                  <a:lnTo>
                    <a:pt x="2919" y="774"/>
                  </a:lnTo>
                  <a:cubicBezTo>
                    <a:pt x="2900" y="737"/>
                    <a:pt x="2876" y="701"/>
                    <a:pt x="2857" y="664"/>
                  </a:cubicBezTo>
                  <a:cubicBezTo>
                    <a:pt x="2851" y="664"/>
                    <a:pt x="2851" y="658"/>
                    <a:pt x="2845" y="651"/>
                  </a:cubicBezTo>
                  <a:cubicBezTo>
                    <a:pt x="2796" y="584"/>
                    <a:pt x="2740" y="516"/>
                    <a:pt x="2679" y="449"/>
                  </a:cubicBezTo>
                  <a:lnTo>
                    <a:pt x="2679" y="443"/>
                  </a:lnTo>
                  <a:cubicBezTo>
                    <a:pt x="2648" y="412"/>
                    <a:pt x="2611" y="375"/>
                    <a:pt x="2581" y="344"/>
                  </a:cubicBezTo>
                  <a:lnTo>
                    <a:pt x="2574" y="338"/>
                  </a:lnTo>
                  <a:cubicBezTo>
                    <a:pt x="2507" y="277"/>
                    <a:pt x="2433" y="215"/>
                    <a:pt x="2353" y="160"/>
                  </a:cubicBezTo>
                  <a:lnTo>
                    <a:pt x="2347" y="154"/>
                  </a:lnTo>
                  <a:cubicBezTo>
                    <a:pt x="2286" y="117"/>
                    <a:pt x="2224" y="80"/>
                    <a:pt x="2163" y="49"/>
                  </a:cubicBezTo>
                  <a:cubicBezTo>
                    <a:pt x="2138" y="31"/>
                    <a:pt x="2114" y="19"/>
                    <a:pt x="2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4393741" y="3896337"/>
              <a:ext cx="65189" cy="105334"/>
            </a:xfrm>
            <a:custGeom>
              <a:avLst/>
              <a:gdLst/>
              <a:ahLst/>
              <a:cxnLst/>
              <a:rect l="l" t="t" r="r" b="b"/>
              <a:pathLst>
                <a:path w="708" h="1144" extrusionOk="0">
                  <a:moveTo>
                    <a:pt x="483" y="1"/>
                  </a:moveTo>
                  <a:cubicBezTo>
                    <a:pt x="329" y="1"/>
                    <a:pt x="118" y="172"/>
                    <a:pt x="1" y="418"/>
                  </a:cubicBezTo>
                  <a:lnTo>
                    <a:pt x="7" y="430"/>
                  </a:lnTo>
                  <a:lnTo>
                    <a:pt x="167" y="922"/>
                  </a:lnTo>
                  <a:lnTo>
                    <a:pt x="204" y="1045"/>
                  </a:lnTo>
                  <a:lnTo>
                    <a:pt x="234" y="1143"/>
                  </a:lnTo>
                  <a:cubicBezTo>
                    <a:pt x="326" y="1057"/>
                    <a:pt x="400" y="842"/>
                    <a:pt x="486" y="621"/>
                  </a:cubicBezTo>
                  <a:cubicBezTo>
                    <a:pt x="609" y="295"/>
                    <a:pt x="707" y="74"/>
                    <a:pt x="548" y="13"/>
                  </a:cubicBezTo>
                  <a:cubicBezTo>
                    <a:pt x="528" y="5"/>
                    <a:pt x="506" y="1"/>
                    <a:pt x="483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4905128" y="3358340"/>
              <a:ext cx="2394" cy="8563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25" y="1"/>
                  </a:moveTo>
                  <a:cubicBezTo>
                    <a:pt x="19" y="32"/>
                    <a:pt x="13" y="62"/>
                    <a:pt x="1" y="93"/>
                  </a:cubicBezTo>
                  <a:cubicBezTo>
                    <a:pt x="13" y="62"/>
                    <a:pt x="19" y="32"/>
                    <a:pt x="2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4902273" y="3368561"/>
              <a:ext cx="2946" cy="9115"/>
            </a:xfrm>
            <a:custGeom>
              <a:avLst/>
              <a:gdLst/>
              <a:ahLst/>
              <a:cxnLst/>
              <a:rect l="l" t="t" r="r" b="b"/>
              <a:pathLst>
                <a:path w="32" h="99" extrusionOk="0">
                  <a:moveTo>
                    <a:pt x="32" y="0"/>
                  </a:moveTo>
                  <a:cubicBezTo>
                    <a:pt x="19" y="31"/>
                    <a:pt x="7" y="68"/>
                    <a:pt x="1" y="99"/>
                  </a:cubicBezTo>
                  <a:cubicBezTo>
                    <a:pt x="7" y="68"/>
                    <a:pt x="19" y="31"/>
                    <a:pt x="32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4761490" y="3244627"/>
              <a:ext cx="9668" cy="6906"/>
            </a:xfrm>
            <a:custGeom>
              <a:avLst/>
              <a:gdLst/>
              <a:ahLst/>
              <a:cxnLst/>
              <a:rect l="l" t="t" r="r" b="b"/>
              <a:pathLst>
                <a:path w="105" h="75" extrusionOk="0">
                  <a:moveTo>
                    <a:pt x="105" y="1"/>
                  </a:moveTo>
                  <a:cubicBezTo>
                    <a:pt x="68" y="26"/>
                    <a:pt x="31" y="50"/>
                    <a:pt x="0" y="75"/>
                  </a:cubicBezTo>
                  <a:cubicBezTo>
                    <a:pt x="31" y="50"/>
                    <a:pt x="68" y="26"/>
                    <a:pt x="105" y="1"/>
                  </a:cubicBezTo>
                  <a:cubicBezTo>
                    <a:pt x="105" y="1"/>
                    <a:pt x="105" y="1"/>
                    <a:pt x="105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4734880" y="3232105"/>
              <a:ext cx="176047" cy="190595"/>
            </a:xfrm>
            <a:custGeom>
              <a:avLst/>
              <a:gdLst/>
              <a:ahLst/>
              <a:cxnLst/>
              <a:rect l="l" t="t" r="r" b="b"/>
              <a:pathLst>
                <a:path w="1912" h="2070" extrusionOk="0">
                  <a:moveTo>
                    <a:pt x="1094" y="88"/>
                  </a:moveTo>
                  <a:cubicBezTo>
                    <a:pt x="1094" y="88"/>
                    <a:pt x="1260" y="186"/>
                    <a:pt x="1192" y="235"/>
                  </a:cubicBezTo>
                  <a:cubicBezTo>
                    <a:pt x="1185" y="240"/>
                    <a:pt x="1178" y="242"/>
                    <a:pt x="1171" y="242"/>
                  </a:cubicBezTo>
                  <a:cubicBezTo>
                    <a:pt x="1114" y="242"/>
                    <a:pt x="1094" y="88"/>
                    <a:pt x="1094" y="88"/>
                  </a:cubicBezTo>
                  <a:close/>
                  <a:moveTo>
                    <a:pt x="1432" y="254"/>
                  </a:moveTo>
                  <a:cubicBezTo>
                    <a:pt x="1432" y="254"/>
                    <a:pt x="1592" y="352"/>
                    <a:pt x="1524" y="401"/>
                  </a:cubicBezTo>
                  <a:cubicBezTo>
                    <a:pt x="1517" y="405"/>
                    <a:pt x="1510" y="407"/>
                    <a:pt x="1503" y="407"/>
                  </a:cubicBezTo>
                  <a:cubicBezTo>
                    <a:pt x="1447" y="407"/>
                    <a:pt x="1432" y="254"/>
                    <a:pt x="1432" y="254"/>
                  </a:cubicBezTo>
                  <a:close/>
                  <a:moveTo>
                    <a:pt x="535" y="327"/>
                  </a:moveTo>
                  <a:cubicBezTo>
                    <a:pt x="535" y="327"/>
                    <a:pt x="615" y="499"/>
                    <a:pt x="535" y="499"/>
                  </a:cubicBezTo>
                  <a:cubicBezTo>
                    <a:pt x="449" y="499"/>
                    <a:pt x="535" y="327"/>
                    <a:pt x="535" y="327"/>
                  </a:cubicBezTo>
                  <a:close/>
                  <a:moveTo>
                    <a:pt x="1051" y="481"/>
                  </a:moveTo>
                  <a:lnTo>
                    <a:pt x="1051" y="481"/>
                  </a:lnTo>
                  <a:cubicBezTo>
                    <a:pt x="1051" y="481"/>
                    <a:pt x="1192" y="610"/>
                    <a:pt x="1119" y="647"/>
                  </a:cubicBezTo>
                  <a:cubicBezTo>
                    <a:pt x="1113" y="649"/>
                    <a:pt x="1107" y="650"/>
                    <a:pt x="1103" y="650"/>
                  </a:cubicBezTo>
                  <a:cubicBezTo>
                    <a:pt x="1040" y="650"/>
                    <a:pt x="1051" y="481"/>
                    <a:pt x="1051" y="481"/>
                  </a:cubicBezTo>
                  <a:close/>
                  <a:moveTo>
                    <a:pt x="1463" y="653"/>
                  </a:moveTo>
                  <a:lnTo>
                    <a:pt x="1463" y="653"/>
                  </a:lnTo>
                  <a:cubicBezTo>
                    <a:pt x="1463" y="653"/>
                    <a:pt x="1604" y="782"/>
                    <a:pt x="1530" y="813"/>
                  </a:cubicBezTo>
                  <a:cubicBezTo>
                    <a:pt x="1524" y="815"/>
                    <a:pt x="1519" y="816"/>
                    <a:pt x="1514" y="816"/>
                  </a:cubicBezTo>
                  <a:cubicBezTo>
                    <a:pt x="1452" y="816"/>
                    <a:pt x="1463" y="653"/>
                    <a:pt x="1463" y="653"/>
                  </a:cubicBezTo>
                  <a:close/>
                  <a:moveTo>
                    <a:pt x="203" y="684"/>
                  </a:moveTo>
                  <a:cubicBezTo>
                    <a:pt x="203" y="684"/>
                    <a:pt x="326" y="831"/>
                    <a:pt x="246" y="856"/>
                  </a:cubicBezTo>
                  <a:cubicBezTo>
                    <a:pt x="242" y="857"/>
                    <a:pt x="238" y="857"/>
                    <a:pt x="235" y="857"/>
                  </a:cubicBezTo>
                  <a:cubicBezTo>
                    <a:pt x="164" y="857"/>
                    <a:pt x="203" y="684"/>
                    <a:pt x="203" y="684"/>
                  </a:cubicBezTo>
                  <a:close/>
                  <a:moveTo>
                    <a:pt x="688" y="708"/>
                  </a:moveTo>
                  <a:lnTo>
                    <a:pt x="688" y="708"/>
                  </a:lnTo>
                  <a:cubicBezTo>
                    <a:pt x="689" y="708"/>
                    <a:pt x="836" y="837"/>
                    <a:pt x="756" y="868"/>
                  </a:cubicBezTo>
                  <a:cubicBezTo>
                    <a:pt x="751" y="870"/>
                    <a:pt x="746" y="871"/>
                    <a:pt x="741" y="871"/>
                  </a:cubicBezTo>
                  <a:cubicBezTo>
                    <a:pt x="683" y="871"/>
                    <a:pt x="688" y="708"/>
                    <a:pt x="688" y="708"/>
                  </a:cubicBezTo>
                  <a:close/>
                  <a:moveTo>
                    <a:pt x="1057" y="1046"/>
                  </a:moveTo>
                  <a:cubicBezTo>
                    <a:pt x="1057" y="1046"/>
                    <a:pt x="1205" y="1175"/>
                    <a:pt x="1125" y="1206"/>
                  </a:cubicBezTo>
                  <a:cubicBezTo>
                    <a:pt x="1119" y="1208"/>
                    <a:pt x="1113" y="1209"/>
                    <a:pt x="1108" y="1209"/>
                  </a:cubicBezTo>
                  <a:cubicBezTo>
                    <a:pt x="1047" y="1209"/>
                    <a:pt x="1057" y="1046"/>
                    <a:pt x="1057" y="1046"/>
                  </a:cubicBezTo>
                  <a:close/>
                  <a:moveTo>
                    <a:pt x="559" y="1065"/>
                  </a:moveTo>
                  <a:cubicBezTo>
                    <a:pt x="560" y="1065"/>
                    <a:pt x="725" y="1169"/>
                    <a:pt x="652" y="1212"/>
                  </a:cubicBezTo>
                  <a:cubicBezTo>
                    <a:pt x="645" y="1216"/>
                    <a:pt x="638" y="1218"/>
                    <a:pt x="632" y="1218"/>
                  </a:cubicBezTo>
                  <a:cubicBezTo>
                    <a:pt x="579" y="1218"/>
                    <a:pt x="559" y="1065"/>
                    <a:pt x="559" y="1065"/>
                  </a:cubicBezTo>
                  <a:close/>
                  <a:moveTo>
                    <a:pt x="1438" y="1194"/>
                  </a:moveTo>
                  <a:cubicBezTo>
                    <a:pt x="1438" y="1194"/>
                    <a:pt x="1555" y="1347"/>
                    <a:pt x="1475" y="1366"/>
                  </a:cubicBezTo>
                  <a:cubicBezTo>
                    <a:pt x="1472" y="1366"/>
                    <a:pt x="1469" y="1366"/>
                    <a:pt x="1467" y="1366"/>
                  </a:cubicBezTo>
                  <a:cubicBezTo>
                    <a:pt x="1392" y="1366"/>
                    <a:pt x="1438" y="1194"/>
                    <a:pt x="1438" y="1194"/>
                  </a:cubicBezTo>
                  <a:close/>
                  <a:moveTo>
                    <a:pt x="977" y="1464"/>
                  </a:moveTo>
                  <a:cubicBezTo>
                    <a:pt x="977" y="1464"/>
                    <a:pt x="1149" y="1544"/>
                    <a:pt x="1088" y="1593"/>
                  </a:cubicBezTo>
                  <a:cubicBezTo>
                    <a:pt x="1079" y="1600"/>
                    <a:pt x="1071" y="1603"/>
                    <a:pt x="1063" y="1603"/>
                  </a:cubicBezTo>
                  <a:cubicBezTo>
                    <a:pt x="1010" y="1603"/>
                    <a:pt x="977" y="1464"/>
                    <a:pt x="977" y="1464"/>
                  </a:cubicBezTo>
                  <a:close/>
                  <a:moveTo>
                    <a:pt x="609" y="1458"/>
                  </a:moveTo>
                  <a:cubicBezTo>
                    <a:pt x="609" y="1458"/>
                    <a:pt x="774" y="1562"/>
                    <a:pt x="701" y="1605"/>
                  </a:cubicBezTo>
                  <a:cubicBezTo>
                    <a:pt x="693" y="1611"/>
                    <a:pt x="686" y="1613"/>
                    <a:pt x="680" y="1613"/>
                  </a:cubicBezTo>
                  <a:cubicBezTo>
                    <a:pt x="628" y="1613"/>
                    <a:pt x="609" y="1458"/>
                    <a:pt x="609" y="1458"/>
                  </a:cubicBezTo>
                  <a:close/>
                  <a:moveTo>
                    <a:pt x="1370" y="1710"/>
                  </a:moveTo>
                  <a:cubicBezTo>
                    <a:pt x="1370" y="1710"/>
                    <a:pt x="1512" y="1839"/>
                    <a:pt x="1438" y="1869"/>
                  </a:cubicBezTo>
                  <a:cubicBezTo>
                    <a:pt x="1432" y="1872"/>
                    <a:pt x="1427" y="1873"/>
                    <a:pt x="1422" y="1873"/>
                  </a:cubicBezTo>
                  <a:cubicBezTo>
                    <a:pt x="1360" y="1873"/>
                    <a:pt x="1370" y="1710"/>
                    <a:pt x="1370" y="1710"/>
                  </a:cubicBezTo>
                  <a:close/>
                  <a:moveTo>
                    <a:pt x="1020" y="1"/>
                  </a:moveTo>
                  <a:cubicBezTo>
                    <a:pt x="1002" y="1"/>
                    <a:pt x="983" y="1"/>
                    <a:pt x="965" y="2"/>
                  </a:cubicBezTo>
                  <a:cubicBezTo>
                    <a:pt x="983" y="51"/>
                    <a:pt x="1002" y="100"/>
                    <a:pt x="1014" y="155"/>
                  </a:cubicBezTo>
                  <a:cubicBezTo>
                    <a:pt x="934" y="131"/>
                    <a:pt x="861" y="82"/>
                    <a:pt x="805" y="26"/>
                  </a:cubicBezTo>
                  <a:cubicBezTo>
                    <a:pt x="787" y="100"/>
                    <a:pt x="768" y="186"/>
                    <a:pt x="750" y="260"/>
                  </a:cubicBezTo>
                  <a:cubicBezTo>
                    <a:pt x="695" y="211"/>
                    <a:pt x="652" y="143"/>
                    <a:pt x="627" y="76"/>
                  </a:cubicBezTo>
                  <a:cubicBezTo>
                    <a:pt x="553" y="106"/>
                    <a:pt x="437" y="155"/>
                    <a:pt x="363" y="186"/>
                  </a:cubicBezTo>
                  <a:cubicBezTo>
                    <a:pt x="363" y="180"/>
                    <a:pt x="369" y="174"/>
                    <a:pt x="375" y="168"/>
                  </a:cubicBezTo>
                  <a:lnTo>
                    <a:pt x="375" y="168"/>
                  </a:lnTo>
                  <a:cubicBezTo>
                    <a:pt x="344" y="180"/>
                    <a:pt x="314" y="198"/>
                    <a:pt x="289" y="217"/>
                  </a:cubicBezTo>
                  <a:cubicBezTo>
                    <a:pt x="117" y="358"/>
                    <a:pt x="0" y="530"/>
                    <a:pt x="0" y="696"/>
                  </a:cubicBezTo>
                  <a:cubicBezTo>
                    <a:pt x="0" y="1236"/>
                    <a:pt x="936" y="2069"/>
                    <a:pt x="1453" y="2069"/>
                  </a:cubicBezTo>
                  <a:cubicBezTo>
                    <a:pt x="1471" y="2069"/>
                    <a:pt x="1489" y="2068"/>
                    <a:pt x="1506" y="2066"/>
                  </a:cubicBezTo>
                  <a:cubicBezTo>
                    <a:pt x="1567" y="2060"/>
                    <a:pt x="1635" y="1986"/>
                    <a:pt x="1696" y="1876"/>
                  </a:cubicBezTo>
                  <a:cubicBezTo>
                    <a:pt x="1850" y="1372"/>
                    <a:pt x="1911" y="604"/>
                    <a:pt x="1622" y="229"/>
                  </a:cubicBezTo>
                  <a:cubicBezTo>
                    <a:pt x="1502" y="80"/>
                    <a:pt x="1275" y="1"/>
                    <a:pt x="1020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4898959" y="3379333"/>
              <a:ext cx="2854" cy="8563"/>
            </a:xfrm>
            <a:custGeom>
              <a:avLst/>
              <a:gdLst/>
              <a:ahLst/>
              <a:cxnLst/>
              <a:rect l="l" t="t" r="r" b="b"/>
              <a:pathLst>
                <a:path w="31" h="93" extrusionOk="0">
                  <a:moveTo>
                    <a:pt x="31" y="0"/>
                  </a:moveTo>
                  <a:cubicBezTo>
                    <a:pt x="18" y="31"/>
                    <a:pt x="6" y="62"/>
                    <a:pt x="0" y="92"/>
                  </a:cubicBezTo>
                  <a:cubicBezTo>
                    <a:pt x="6" y="62"/>
                    <a:pt x="18" y="31"/>
                    <a:pt x="3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4902273" y="3249231"/>
              <a:ext cx="4051" cy="7366"/>
            </a:xfrm>
            <a:custGeom>
              <a:avLst/>
              <a:gdLst/>
              <a:ahLst/>
              <a:cxnLst/>
              <a:rect l="l" t="t" r="r" b="b"/>
              <a:pathLst>
                <a:path w="44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25"/>
                    <a:pt x="32" y="55"/>
                    <a:pt x="44" y="80"/>
                  </a:cubicBezTo>
                  <a:cubicBezTo>
                    <a:pt x="32" y="49"/>
                    <a:pt x="19" y="25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4844082" y="3221516"/>
              <a:ext cx="49813" cy="15929"/>
            </a:xfrm>
            <a:custGeom>
              <a:avLst/>
              <a:gdLst/>
              <a:ahLst/>
              <a:cxnLst/>
              <a:rect l="l" t="t" r="r" b="b"/>
              <a:pathLst>
                <a:path w="541" h="173" extrusionOk="0">
                  <a:moveTo>
                    <a:pt x="0" y="6"/>
                  </a:moveTo>
                  <a:cubicBezTo>
                    <a:pt x="221" y="0"/>
                    <a:pt x="418" y="55"/>
                    <a:pt x="541" y="172"/>
                  </a:cubicBezTo>
                  <a:cubicBezTo>
                    <a:pt x="418" y="55"/>
                    <a:pt x="221" y="0"/>
                    <a:pt x="0" y="6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4897209" y="3240668"/>
              <a:ext cx="4604" cy="6906"/>
            </a:xfrm>
            <a:custGeom>
              <a:avLst/>
              <a:gdLst/>
              <a:ahLst/>
              <a:cxnLst/>
              <a:rect l="l" t="t" r="r" b="b"/>
              <a:pathLst>
                <a:path w="50" h="75" extrusionOk="0">
                  <a:moveTo>
                    <a:pt x="1" y="1"/>
                  </a:moveTo>
                  <a:cubicBezTo>
                    <a:pt x="19" y="26"/>
                    <a:pt x="31" y="50"/>
                    <a:pt x="50" y="75"/>
                  </a:cubicBezTo>
                  <a:cubicBezTo>
                    <a:pt x="31" y="50"/>
                    <a:pt x="19" y="26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4894999" y="3388357"/>
              <a:ext cx="3407" cy="7458"/>
            </a:xfrm>
            <a:custGeom>
              <a:avLst/>
              <a:gdLst/>
              <a:ahLst/>
              <a:cxnLst/>
              <a:rect l="l" t="t" r="r" b="b"/>
              <a:pathLst>
                <a:path w="37" h="81" extrusionOk="0">
                  <a:moveTo>
                    <a:pt x="37" y="0"/>
                  </a:moveTo>
                  <a:cubicBezTo>
                    <a:pt x="25" y="25"/>
                    <a:pt x="12" y="56"/>
                    <a:pt x="0" y="80"/>
                  </a:cubicBezTo>
                  <a:cubicBezTo>
                    <a:pt x="12" y="56"/>
                    <a:pt x="25" y="25"/>
                    <a:pt x="37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4891040" y="3397380"/>
              <a:ext cx="3407" cy="6906"/>
            </a:xfrm>
            <a:custGeom>
              <a:avLst/>
              <a:gdLst/>
              <a:ahLst/>
              <a:cxnLst/>
              <a:rect l="l" t="t" r="r" b="b"/>
              <a:pathLst>
                <a:path w="37" h="75" extrusionOk="0">
                  <a:moveTo>
                    <a:pt x="37" y="1"/>
                  </a:moveTo>
                  <a:lnTo>
                    <a:pt x="37" y="1"/>
                  </a:lnTo>
                  <a:cubicBezTo>
                    <a:pt x="25" y="25"/>
                    <a:pt x="12" y="50"/>
                    <a:pt x="0" y="74"/>
                  </a:cubicBezTo>
                  <a:cubicBezTo>
                    <a:pt x="12" y="56"/>
                    <a:pt x="25" y="25"/>
                    <a:pt x="37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4906877" y="3257702"/>
              <a:ext cx="2302" cy="8011"/>
            </a:xfrm>
            <a:custGeom>
              <a:avLst/>
              <a:gdLst/>
              <a:ahLst/>
              <a:cxnLst/>
              <a:rect l="l" t="t" r="r" b="b"/>
              <a:pathLst>
                <a:path w="25" h="87" extrusionOk="0">
                  <a:moveTo>
                    <a:pt x="0" y="0"/>
                  </a:moveTo>
                  <a:cubicBezTo>
                    <a:pt x="12" y="31"/>
                    <a:pt x="18" y="56"/>
                    <a:pt x="25" y="86"/>
                  </a:cubicBezTo>
                  <a:cubicBezTo>
                    <a:pt x="18" y="56"/>
                    <a:pt x="12" y="25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4761490" y="3244627"/>
              <a:ext cx="9668" cy="7458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105" y="1"/>
                  </a:moveTo>
                  <a:cubicBezTo>
                    <a:pt x="68" y="26"/>
                    <a:pt x="31" y="50"/>
                    <a:pt x="0" y="81"/>
                  </a:cubicBezTo>
                  <a:cubicBezTo>
                    <a:pt x="25" y="62"/>
                    <a:pt x="55" y="44"/>
                    <a:pt x="86" y="32"/>
                  </a:cubicBezTo>
                  <a:cubicBezTo>
                    <a:pt x="92" y="19"/>
                    <a:pt x="98" y="13"/>
                    <a:pt x="105" y="1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4821984" y="3222069"/>
              <a:ext cx="92259" cy="182216"/>
            </a:xfrm>
            <a:custGeom>
              <a:avLst/>
              <a:gdLst/>
              <a:ahLst/>
              <a:cxnLst/>
              <a:rect l="l" t="t" r="r" b="b"/>
              <a:pathLst>
                <a:path w="1002" h="1979" extrusionOk="0">
                  <a:moveTo>
                    <a:pt x="197" y="0"/>
                  </a:moveTo>
                  <a:cubicBezTo>
                    <a:pt x="209" y="6"/>
                    <a:pt x="222" y="12"/>
                    <a:pt x="234" y="19"/>
                  </a:cubicBezTo>
                  <a:cubicBezTo>
                    <a:pt x="160" y="31"/>
                    <a:pt x="80" y="31"/>
                    <a:pt x="1" y="49"/>
                  </a:cubicBezTo>
                  <a:cubicBezTo>
                    <a:pt x="7" y="68"/>
                    <a:pt x="13" y="92"/>
                    <a:pt x="25" y="111"/>
                  </a:cubicBezTo>
                  <a:cubicBezTo>
                    <a:pt x="44" y="110"/>
                    <a:pt x="64" y="109"/>
                    <a:pt x="83" y="109"/>
                  </a:cubicBezTo>
                  <a:cubicBezTo>
                    <a:pt x="331" y="109"/>
                    <a:pt x="556" y="184"/>
                    <a:pt x="676" y="338"/>
                  </a:cubicBezTo>
                  <a:cubicBezTo>
                    <a:pt x="965" y="707"/>
                    <a:pt x="904" y="1481"/>
                    <a:pt x="750" y="1978"/>
                  </a:cubicBezTo>
                  <a:cubicBezTo>
                    <a:pt x="768" y="1954"/>
                    <a:pt x="781" y="1929"/>
                    <a:pt x="793" y="1905"/>
                  </a:cubicBezTo>
                  <a:cubicBezTo>
                    <a:pt x="793" y="1899"/>
                    <a:pt x="793" y="1892"/>
                    <a:pt x="799" y="1886"/>
                  </a:cubicBezTo>
                  <a:cubicBezTo>
                    <a:pt x="811" y="1862"/>
                    <a:pt x="824" y="1831"/>
                    <a:pt x="830" y="1806"/>
                  </a:cubicBezTo>
                  <a:cubicBezTo>
                    <a:pt x="836" y="1800"/>
                    <a:pt x="836" y="1800"/>
                    <a:pt x="836" y="1800"/>
                  </a:cubicBezTo>
                  <a:cubicBezTo>
                    <a:pt x="848" y="1770"/>
                    <a:pt x="854" y="1739"/>
                    <a:pt x="867" y="1708"/>
                  </a:cubicBezTo>
                  <a:cubicBezTo>
                    <a:pt x="867" y="1702"/>
                    <a:pt x="873" y="1696"/>
                    <a:pt x="873" y="1690"/>
                  </a:cubicBezTo>
                  <a:cubicBezTo>
                    <a:pt x="885" y="1659"/>
                    <a:pt x="891" y="1622"/>
                    <a:pt x="904" y="1591"/>
                  </a:cubicBezTo>
                  <a:cubicBezTo>
                    <a:pt x="904" y="1585"/>
                    <a:pt x="904" y="1579"/>
                    <a:pt x="910" y="1573"/>
                  </a:cubicBezTo>
                  <a:cubicBezTo>
                    <a:pt x="916" y="1542"/>
                    <a:pt x="922" y="1512"/>
                    <a:pt x="934" y="1475"/>
                  </a:cubicBezTo>
                  <a:cubicBezTo>
                    <a:pt x="934" y="1475"/>
                    <a:pt x="934" y="1469"/>
                    <a:pt x="934" y="1462"/>
                  </a:cubicBezTo>
                  <a:cubicBezTo>
                    <a:pt x="947" y="1426"/>
                    <a:pt x="953" y="1389"/>
                    <a:pt x="959" y="1352"/>
                  </a:cubicBezTo>
                  <a:cubicBezTo>
                    <a:pt x="959" y="1346"/>
                    <a:pt x="959" y="1339"/>
                    <a:pt x="959" y="1327"/>
                  </a:cubicBezTo>
                  <a:cubicBezTo>
                    <a:pt x="965" y="1296"/>
                    <a:pt x="971" y="1260"/>
                    <a:pt x="977" y="1223"/>
                  </a:cubicBezTo>
                  <a:cubicBezTo>
                    <a:pt x="977" y="1223"/>
                    <a:pt x="977" y="1217"/>
                    <a:pt x="977" y="1217"/>
                  </a:cubicBezTo>
                  <a:cubicBezTo>
                    <a:pt x="983" y="1180"/>
                    <a:pt x="990" y="1137"/>
                    <a:pt x="990" y="1100"/>
                  </a:cubicBezTo>
                  <a:lnTo>
                    <a:pt x="996" y="1075"/>
                  </a:lnTo>
                  <a:cubicBezTo>
                    <a:pt x="996" y="1038"/>
                    <a:pt x="1002" y="1002"/>
                    <a:pt x="1002" y="965"/>
                  </a:cubicBezTo>
                  <a:lnTo>
                    <a:pt x="1002" y="959"/>
                  </a:lnTo>
                  <a:cubicBezTo>
                    <a:pt x="1002" y="922"/>
                    <a:pt x="1002" y="885"/>
                    <a:pt x="1002" y="848"/>
                  </a:cubicBezTo>
                  <a:cubicBezTo>
                    <a:pt x="1002" y="842"/>
                    <a:pt x="1002" y="836"/>
                    <a:pt x="1002" y="823"/>
                  </a:cubicBezTo>
                  <a:cubicBezTo>
                    <a:pt x="1002" y="787"/>
                    <a:pt x="996" y="756"/>
                    <a:pt x="996" y="719"/>
                  </a:cubicBezTo>
                  <a:cubicBezTo>
                    <a:pt x="996" y="713"/>
                    <a:pt x="996" y="707"/>
                    <a:pt x="996" y="701"/>
                  </a:cubicBezTo>
                  <a:cubicBezTo>
                    <a:pt x="990" y="670"/>
                    <a:pt x="983" y="639"/>
                    <a:pt x="983" y="608"/>
                  </a:cubicBezTo>
                  <a:cubicBezTo>
                    <a:pt x="983" y="602"/>
                    <a:pt x="977" y="596"/>
                    <a:pt x="977" y="590"/>
                  </a:cubicBezTo>
                  <a:cubicBezTo>
                    <a:pt x="971" y="553"/>
                    <a:pt x="965" y="522"/>
                    <a:pt x="959" y="492"/>
                  </a:cubicBezTo>
                  <a:cubicBezTo>
                    <a:pt x="953" y="486"/>
                    <a:pt x="953" y="479"/>
                    <a:pt x="953" y="473"/>
                  </a:cubicBezTo>
                  <a:cubicBezTo>
                    <a:pt x="940" y="443"/>
                    <a:pt x="934" y="418"/>
                    <a:pt x="922" y="387"/>
                  </a:cubicBezTo>
                  <a:cubicBezTo>
                    <a:pt x="922" y="387"/>
                    <a:pt x="922" y="381"/>
                    <a:pt x="916" y="375"/>
                  </a:cubicBezTo>
                  <a:cubicBezTo>
                    <a:pt x="904" y="344"/>
                    <a:pt x="891" y="320"/>
                    <a:pt x="879" y="295"/>
                  </a:cubicBezTo>
                  <a:cubicBezTo>
                    <a:pt x="873" y="289"/>
                    <a:pt x="873" y="283"/>
                    <a:pt x="867" y="277"/>
                  </a:cubicBezTo>
                  <a:cubicBezTo>
                    <a:pt x="854" y="252"/>
                    <a:pt x="836" y="228"/>
                    <a:pt x="818" y="203"/>
                  </a:cubicBezTo>
                  <a:cubicBezTo>
                    <a:pt x="805" y="191"/>
                    <a:pt x="793" y="178"/>
                    <a:pt x="781" y="166"/>
                  </a:cubicBezTo>
                  <a:cubicBezTo>
                    <a:pt x="658" y="49"/>
                    <a:pt x="461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4781286" y="3188093"/>
              <a:ext cx="24400" cy="35725"/>
            </a:xfrm>
            <a:custGeom>
              <a:avLst/>
              <a:gdLst/>
              <a:ahLst/>
              <a:cxnLst/>
              <a:rect l="l" t="t" r="r" b="b"/>
              <a:pathLst>
                <a:path w="265" h="388" extrusionOk="0">
                  <a:moveTo>
                    <a:pt x="92" y="1"/>
                  </a:moveTo>
                  <a:cubicBezTo>
                    <a:pt x="55" y="13"/>
                    <a:pt x="31" y="25"/>
                    <a:pt x="0" y="44"/>
                  </a:cubicBezTo>
                  <a:cubicBezTo>
                    <a:pt x="74" y="148"/>
                    <a:pt x="141" y="265"/>
                    <a:pt x="197" y="388"/>
                  </a:cubicBezTo>
                  <a:cubicBezTo>
                    <a:pt x="221" y="375"/>
                    <a:pt x="240" y="369"/>
                    <a:pt x="264" y="363"/>
                  </a:cubicBezTo>
                  <a:cubicBezTo>
                    <a:pt x="221" y="234"/>
                    <a:pt x="160" y="111"/>
                    <a:pt x="9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4768212" y="3222437"/>
              <a:ext cx="75317" cy="33607"/>
            </a:xfrm>
            <a:custGeom>
              <a:avLst/>
              <a:gdLst/>
              <a:ahLst/>
              <a:cxnLst/>
              <a:rect l="l" t="t" r="r" b="b"/>
              <a:pathLst>
                <a:path w="818" h="365" extrusionOk="0">
                  <a:moveTo>
                    <a:pt x="818" y="9"/>
                  </a:moveTo>
                  <a:cubicBezTo>
                    <a:pt x="797" y="14"/>
                    <a:pt x="774" y="18"/>
                    <a:pt x="751" y="21"/>
                  </a:cubicBezTo>
                  <a:lnTo>
                    <a:pt x="751" y="21"/>
                  </a:lnTo>
                  <a:cubicBezTo>
                    <a:pt x="770" y="21"/>
                    <a:pt x="794" y="15"/>
                    <a:pt x="818" y="9"/>
                  </a:cubicBezTo>
                  <a:close/>
                  <a:moveTo>
                    <a:pt x="598" y="1"/>
                  </a:moveTo>
                  <a:cubicBezTo>
                    <a:pt x="338" y="1"/>
                    <a:pt x="109" y="167"/>
                    <a:pt x="1" y="291"/>
                  </a:cubicBezTo>
                  <a:cubicBezTo>
                    <a:pt x="75" y="254"/>
                    <a:pt x="191" y="211"/>
                    <a:pt x="265" y="174"/>
                  </a:cubicBezTo>
                  <a:cubicBezTo>
                    <a:pt x="290" y="242"/>
                    <a:pt x="333" y="316"/>
                    <a:pt x="388" y="365"/>
                  </a:cubicBezTo>
                  <a:cubicBezTo>
                    <a:pt x="406" y="285"/>
                    <a:pt x="425" y="205"/>
                    <a:pt x="443" y="125"/>
                  </a:cubicBezTo>
                  <a:cubicBezTo>
                    <a:pt x="499" y="187"/>
                    <a:pt x="572" y="230"/>
                    <a:pt x="652" y="254"/>
                  </a:cubicBezTo>
                  <a:cubicBezTo>
                    <a:pt x="640" y="205"/>
                    <a:pt x="621" y="156"/>
                    <a:pt x="603" y="107"/>
                  </a:cubicBezTo>
                  <a:cubicBezTo>
                    <a:pt x="597" y="82"/>
                    <a:pt x="591" y="64"/>
                    <a:pt x="585" y="45"/>
                  </a:cubicBezTo>
                  <a:cubicBezTo>
                    <a:pt x="637" y="32"/>
                    <a:pt x="695" y="28"/>
                    <a:pt x="751" y="21"/>
                  </a:cubicBezTo>
                  <a:lnTo>
                    <a:pt x="751" y="21"/>
                  </a:lnTo>
                  <a:cubicBezTo>
                    <a:pt x="751" y="21"/>
                    <a:pt x="751" y="21"/>
                    <a:pt x="750" y="21"/>
                  </a:cubicBezTo>
                  <a:cubicBezTo>
                    <a:pt x="699" y="7"/>
                    <a:pt x="648" y="1"/>
                    <a:pt x="598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4768212" y="3218386"/>
              <a:ext cx="75317" cy="30937"/>
            </a:xfrm>
            <a:custGeom>
              <a:avLst/>
              <a:gdLst/>
              <a:ahLst/>
              <a:cxnLst/>
              <a:rect l="l" t="t" r="r" b="b"/>
              <a:pathLst>
                <a:path w="818" h="336" extrusionOk="0">
                  <a:moveTo>
                    <a:pt x="587" y="0"/>
                  </a:moveTo>
                  <a:cubicBezTo>
                    <a:pt x="523" y="0"/>
                    <a:pt x="462" y="13"/>
                    <a:pt x="406" y="34"/>
                  </a:cubicBezTo>
                  <a:cubicBezTo>
                    <a:pt x="382" y="40"/>
                    <a:pt x="357" y="46"/>
                    <a:pt x="339" y="59"/>
                  </a:cubicBezTo>
                  <a:cubicBezTo>
                    <a:pt x="197" y="120"/>
                    <a:pt x="87" y="212"/>
                    <a:pt x="32" y="286"/>
                  </a:cubicBezTo>
                  <a:cubicBezTo>
                    <a:pt x="26" y="298"/>
                    <a:pt x="20" y="304"/>
                    <a:pt x="14" y="315"/>
                  </a:cubicBezTo>
                  <a:lnTo>
                    <a:pt x="14" y="315"/>
                  </a:lnTo>
                  <a:cubicBezTo>
                    <a:pt x="126" y="198"/>
                    <a:pt x="345" y="43"/>
                    <a:pt x="592" y="43"/>
                  </a:cubicBezTo>
                  <a:cubicBezTo>
                    <a:pt x="644" y="43"/>
                    <a:pt x="697" y="49"/>
                    <a:pt x="750" y="65"/>
                  </a:cubicBezTo>
                  <a:cubicBezTo>
                    <a:pt x="769" y="65"/>
                    <a:pt x="793" y="59"/>
                    <a:pt x="818" y="52"/>
                  </a:cubicBezTo>
                  <a:cubicBezTo>
                    <a:pt x="806" y="46"/>
                    <a:pt x="793" y="46"/>
                    <a:pt x="781" y="40"/>
                  </a:cubicBezTo>
                  <a:cubicBezTo>
                    <a:pt x="717" y="13"/>
                    <a:pt x="651" y="0"/>
                    <a:pt x="587" y="0"/>
                  </a:cubicBezTo>
                  <a:close/>
                  <a:moveTo>
                    <a:pt x="14" y="315"/>
                  </a:moveTo>
                  <a:cubicBezTo>
                    <a:pt x="10" y="320"/>
                    <a:pt x="5" y="324"/>
                    <a:pt x="1" y="329"/>
                  </a:cubicBezTo>
                  <a:lnTo>
                    <a:pt x="1" y="335"/>
                  </a:lnTo>
                  <a:cubicBezTo>
                    <a:pt x="1" y="329"/>
                    <a:pt x="7" y="323"/>
                    <a:pt x="13" y="317"/>
                  </a:cubicBezTo>
                  <a:cubicBezTo>
                    <a:pt x="13" y="316"/>
                    <a:pt x="14" y="315"/>
                    <a:pt x="14" y="315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4749981" y="3294992"/>
              <a:ext cx="14916" cy="16021"/>
            </a:xfrm>
            <a:custGeom>
              <a:avLst/>
              <a:gdLst/>
              <a:ahLst/>
              <a:cxnLst/>
              <a:rect l="l" t="t" r="r" b="b"/>
              <a:pathLst>
                <a:path w="162" h="174" extrusionOk="0">
                  <a:moveTo>
                    <a:pt x="39" y="1"/>
                  </a:moveTo>
                  <a:cubicBezTo>
                    <a:pt x="39" y="1"/>
                    <a:pt x="0" y="174"/>
                    <a:pt x="71" y="174"/>
                  </a:cubicBezTo>
                  <a:cubicBezTo>
                    <a:pt x="74" y="174"/>
                    <a:pt x="78" y="174"/>
                    <a:pt x="82" y="173"/>
                  </a:cubicBezTo>
                  <a:cubicBezTo>
                    <a:pt x="162" y="148"/>
                    <a:pt x="39" y="1"/>
                    <a:pt x="39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4797215" y="3297294"/>
              <a:ext cx="14640" cy="15100"/>
            </a:xfrm>
            <a:custGeom>
              <a:avLst/>
              <a:gdLst/>
              <a:ahLst/>
              <a:cxnLst/>
              <a:rect l="l" t="t" r="r" b="b"/>
              <a:pathLst>
                <a:path w="159" h="164" extrusionOk="0">
                  <a:moveTo>
                    <a:pt x="11" y="0"/>
                  </a:moveTo>
                  <a:cubicBezTo>
                    <a:pt x="11" y="0"/>
                    <a:pt x="1" y="163"/>
                    <a:pt x="63" y="163"/>
                  </a:cubicBezTo>
                  <a:cubicBezTo>
                    <a:pt x="68" y="163"/>
                    <a:pt x="73" y="162"/>
                    <a:pt x="79" y="160"/>
                  </a:cubicBezTo>
                  <a:cubicBezTo>
                    <a:pt x="159" y="129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>
              <a:off x="4824838" y="3366811"/>
              <a:ext cx="15929" cy="12983"/>
            </a:xfrm>
            <a:custGeom>
              <a:avLst/>
              <a:gdLst/>
              <a:ahLst/>
              <a:cxnLst/>
              <a:rect l="l" t="t" r="r" b="b"/>
              <a:pathLst>
                <a:path w="173" h="141" extrusionOk="0">
                  <a:moveTo>
                    <a:pt x="0" y="1"/>
                  </a:moveTo>
                  <a:cubicBezTo>
                    <a:pt x="0" y="1"/>
                    <a:pt x="33" y="140"/>
                    <a:pt x="86" y="140"/>
                  </a:cubicBezTo>
                  <a:cubicBezTo>
                    <a:pt x="94" y="140"/>
                    <a:pt x="102" y="137"/>
                    <a:pt x="111" y="130"/>
                  </a:cubicBezTo>
                  <a:cubicBezTo>
                    <a:pt x="172" y="8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2" name="Google Shape;2172;p26"/>
            <p:cNvSpPr/>
            <p:nvPr/>
          </p:nvSpPr>
          <p:spPr>
            <a:xfrm>
              <a:off x="4831191" y="3328416"/>
              <a:ext cx="14640" cy="15100"/>
            </a:xfrm>
            <a:custGeom>
              <a:avLst/>
              <a:gdLst/>
              <a:ahLst/>
              <a:cxnLst/>
              <a:rect l="l" t="t" r="r" b="b"/>
              <a:pathLst>
                <a:path w="159" h="164" extrusionOk="0">
                  <a:moveTo>
                    <a:pt x="11" y="0"/>
                  </a:moveTo>
                  <a:cubicBezTo>
                    <a:pt x="11" y="0"/>
                    <a:pt x="1" y="163"/>
                    <a:pt x="62" y="163"/>
                  </a:cubicBezTo>
                  <a:cubicBezTo>
                    <a:pt x="67" y="163"/>
                    <a:pt x="73" y="162"/>
                    <a:pt x="79" y="160"/>
                  </a:cubicBezTo>
                  <a:cubicBezTo>
                    <a:pt x="159" y="129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3" name="Google Shape;2173;p26"/>
            <p:cNvSpPr/>
            <p:nvPr/>
          </p:nvSpPr>
          <p:spPr>
            <a:xfrm>
              <a:off x="4860011" y="3389462"/>
              <a:ext cx="14087" cy="15100"/>
            </a:xfrm>
            <a:custGeom>
              <a:avLst/>
              <a:gdLst/>
              <a:ahLst/>
              <a:cxnLst/>
              <a:rect l="l" t="t" r="r" b="b"/>
              <a:pathLst>
                <a:path w="153" h="164" extrusionOk="0">
                  <a:moveTo>
                    <a:pt x="11" y="1"/>
                  </a:moveTo>
                  <a:cubicBezTo>
                    <a:pt x="11" y="1"/>
                    <a:pt x="1" y="164"/>
                    <a:pt x="63" y="164"/>
                  </a:cubicBezTo>
                  <a:cubicBezTo>
                    <a:pt x="68" y="164"/>
                    <a:pt x="73" y="163"/>
                    <a:pt x="79" y="160"/>
                  </a:cubicBezTo>
                  <a:cubicBezTo>
                    <a:pt x="153" y="13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4776130" y="3262214"/>
              <a:ext cx="15377" cy="15929"/>
            </a:xfrm>
            <a:custGeom>
              <a:avLst/>
              <a:gdLst/>
              <a:ahLst/>
              <a:cxnLst/>
              <a:rect l="l" t="t" r="r" b="b"/>
              <a:pathLst>
                <a:path w="167" h="173" extrusionOk="0">
                  <a:moveTo>
                    <a:pt x="87" y="0"/>
                  </a:moveTo>
                  <a:cubicBezTo>
                    <a:pt x="87" y="0"/>
                    <a:pt x="1" y="172"/>
                    <a:pt x="81" y="172"/>
                  </a:cubicBezTo>
                  <a:cubicBezTo>
                    <a:pt x="167" y="172"/>
                    <a:pt x="87" y="0"/>
                    <a:pt x="87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4830639" y="3276301"/>
              <a:ext cx="14087" cy="15745"/>
            </a:xfrm>
            <a:custGeom>
              <a:avLst/>
              <a:gdLst/>
              <a:ahLst/>
              <a:cxnLst/>
              <a:rect l="l" t="t" r="r" b="b"/>
              <a:pathLst>
                <a:path w="153" h="171" extrusionOk="0">
                  <a:moveTo>
                    <a:pt x="11" y="1"/>
                  </a:moveTo>
                  <a:cubicBezTo>
                    <a:pt x="11" y="1"/>
                    <a:pt x="0" y="170"/>
                    <a:pt x="63" y="170"/>
                  </a:cubicBezTo>
                  <a:cubicBezTo>
                    <a:pt x="67" y="170"/>
                    <a:pt x="73" y="169"/>
                    <a:pt x="79" y="167"/>
                  </a:cubicBezTo>
                  <a:cubicBezTo>
                    <a:pt x="152" y="130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4786350" y="3330073"/>
              <a:ext cx="15377" cy="14272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0" y="1"/>
                  </a:moveTo>
                  <a:cubicBezTo>
                    <a:pt x="0" y="1"/>
                    <a:pt x="20" y="154"/>
                    <a:pt x="73" y="154"/>
                  </a:cubicBezTo>
                  <a:cubicBezTo>
                    <a:pt x="79" y="154"/>
                    <a:pt x="86" y="152"/>
                    <a:pt x="93" y="148"/>
                  </a:cubicBezTo>
                  <a:cubicBezTo>
                    <a:pt x="166" y="10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4790862" y="3366259"/>
              <a:ext cx="15377" cy="14456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1" y="1"/>
                  </a:moveTo>
                  <a:cubicBezTo>
                    <a:pt x="1" y="1"/>
                    <a:pt x="20" y="156"/>
                    <a:pt x="72" y="156"/>
                  </a:cubicBezTo>
                  <a:cubicBezTo>
                    <a:pt x="78" y="156"/>
                    <a:pt x="85" y="154"/>
                    <a:pt x="93" y="148"/>
                  </a:cubicBezTo>
                  <a:cubicBezTo>
                    <a:pt x="166" y="1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4866640" y="3255400"/>
              <a:ext cx="14824" cy="14272"/>
            </a:xfrm>
            <a:custGeom>
              <a:avLst/>
              <a:gdLst/>
              <a:ahLst/>
              <a:cxnLst/>
              <a:rect l="l" t="t" r="r" b="b"/>
              <a:pathLst>
                <a:path w="161" h="155" extrusionOk="0">
                  <a:moveTo>
                    <a:pt x="1" y="1"/>
                  </a:moveTo>
                  <a:cubicBezTo>
                    <a:pt x="1" y="1"/>
                    <a:pt x="16" y="154"/>
                    <a:pt x="72" y="154"/>
                  </a:cubicBezTo>
                  <a:cubicBezTo>
                    <a:pt x="79" y="154"/>
                    <a:pt x="86" y="152"/>
                    <a:pt x="93" y="148"/>
                  </a:cubicBezTo>
                  <a:cubicBezTo>
                    <a:pt x="161" y="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4835519" y="3240115"/>
              <a:ext cx="15377" cy="14272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" y="1"/>
                  </a:moveTo>
                  <a:cubicBezTo>
                    <a:pt x="1" y="1"/>
                    <a:pt x="21" y="155"/>
                    <a:pt x="78" y="155"/>
                  </a:cubicBezTo>
                  <a:cubicBezTo>
                    <a:pt x="85" y="155"/>
                    <a:pt x="92" y="153"/>
                    <a:pt x="99" y="148"/>
                  </a:cubicBezTo>
                  <a:cubicBezTo>
                    <a:pt x="167" y="1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4868574" y="3292230"/>
              <a:ext cx="13995" cy="15100"/>
            </a:xfrm>
            <a:custGeom>
              <a:avLst/>
              <a:gdLst/>
              <a:ahLst/>
              <a:cxnLst/>
              <a:rect l="l" t="t" r="r" b="b"/>
              <a:pathLst>
                <a:path w="152" h="164" extrusionOk="0">
                  <a:moveTo>
                    <a:pt x="11" y="0"/>
                  </a:moveTo>
                  <a:cubicBezTo>
                    <a:pt x="11" y="0"/>
                    <a:pt x="0" y="163"/>
                    <a:pt x="62" y="163"/>
                  </a:cubicBezTo>
                  <a:cubicBezTo>
                    <a:pt x="67" y="163"/>
                    <a:pt x="72" y="162"/>
                    <a:pt x="78" y="160"/>
                  </a:cubicBezTo>
                  <a:cubicBezTo>
                    <a:pt x="152" y="129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4862957" y="3341951"/>
              <a:ext cx="15100" cy="16021"/>
            </a:xfrm>
            <a:custGeom>
              <a:avLst/>
              <a:gdLst/>
              <a:ahLst/>
              <a:cxnLst/>
              <a:rect l="l" t="t" r="r" b="b"/>
              <a:pathLst>
                <a:path w="164" h="174" extrusionOk="0">
                  <a:moveTo>
                    <a:pt x="47" y="1"/>
                  </a:moveTo>
                  <a:cubicBezTo>
                    <a:pt x="47" y="1"/>
                    <a:pt x="1" y="173"/>
                    <a:pt x="76" y="173"/>
                  </a:cubicBezTo>
                  <a:cubicBezTo>
                    <a:pt x="78" y="173"/>
                    <a:pt x="81" y="173"/>
                    <a:pt x="84" y="173"/>
                  </a:cubicBezTo>
                  <a:cubicBezTo>
                    <a:pt x="164" y="154"/>
                    <a:pt x="47" y="1"/>
                    <a:pt x="47" y="1"/>
                  </a:cubicBezTo>
                  <a:close/>
                </a:path>
              </a:pathLst>
            </a:custGeom>
            <a:solidFill>
              <a:srgbClr val="EF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2182" name="Google Shape;2182;p26"/>
          <p:cNvSpPr/>
          <p:nvPr/>
        </p:nvSpPr>
        <p:spPr>
          <a:xfrm>
            <a:off x="3854624" y="5194220"/>
            <a:ext cx="2394" cy="7458"/>
          </a:xfrm>
          <a:custGeom>
            <a:avLst/>
            <a:gdLst/>
            <a:ahLst/>
            <a:cxnLst/>
            <a:rect l="l" t="t" r="r" b="b"/>
            <a:pathLst>
              <a:path w="26" h="81" extrusionOk="0">
                <a:moveTo>
                  <a:pt x="7" y="0"/>
                </a:moveTo>
                <a:cubicBezTo>
                  <a:pt x="7" y="25"/>
                  <a:pt x="1" y="49"/>
                  <a:pt x="1" y="80"/>
                </a:cubicBezTo>
                <a:cubicBezTo>
                  <a:pt x="7" y="68"/>
                  <a:pt x="19" y="62"/>
                  <a:pt x="25" y="49"/>
                </a:cubicBezTo>
                <a:lnTo>
                  <a:pt x="7" y="0"/>
                </a:ln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83" name="Google Shape;2183;p26"/>
          <p:cNvSpPr/>
          <p:nvPr/>
        </p:nvSpPr>
        <p:spPr>
          <a:xfrm>
            <a:off x="3859135" y="5102513"/>
            <a:ext cx="5248" cy="1842"/>
          </a:xfrm>
          <a:custGeom>
            <a:avLst/>
            <a:gdLst/>
            <a:ahLst/>
            <a:cxnLst/>
            <a:rect l="l" t="t" r="r" b="b"/>
            <a:pathLst>
              <a:path w="57" h="20" extrusionOk="0">
                <a:moveTo>
                  <a:pt x="1" y="1"/>
                </a:moveTo>
                <a:cubicBezTo>
                  <a:pt x="19" y="7"/>
                  <a:pt x="38" y="13"/>
                  <a:pt x="56" y="19"/>
                </a:cubicBezTo>
                <a:cubicBezTo>
                  <a:pt x="38" y="13"/>
                  <a:pt x="19" y="7"/>
                  <a:pt x="1" y="1"/>
                </a:cubicBezTo>
                <a:close/>
              </a:path>
            </a:pathLst>
          </a:custGeom>
          <a:solidFill>
            <a:srgbClr val="E992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84" name="Google Shape;2184;p26"/>
          <p:cNvSpPr/>
          <p:nvPr/>
        </p:nvSpPr>
        <p:spPr>
          <a:xfrm>
            <a:off x="3874972" y="5107669"/>
            <a:ext cx="5248" cy="1749"/>
          </a:xfrm>
          <a:custGeom>
            <a:avLst/>
            <a:gdLst/>
            <a:ahLst/>
            <a:cxnLst/>
            <a:rect l="l" t="t" r="r" b="b"/>
            <a:pathLst>
              <a:path w="57" h="19" extrusionOk="0">
                <a:moveTo>
                  <a:pt x="56" y="19"/>
                </a:moveTo>
                <a:cubicBezTo>
                  <a:pt x="38" y="13"/>
                  <a:pt x="19" y="6"/>
                  <a:pt x="1" y="0"/>
                </a:cubicBezTo>
                <a:cubicBezTo>
                  <a:pt x="19" y="6"/>
                  <a:pt x="38" y="13"/>
                  <a:pt x="56" y="19"/>
                </a:cubicBezTo>
                <a:close/>
              </a:path>
            </a:pathLst>
          </a:custGeom>
          <a:solidFill>
            <a:srgbClr val="E992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85" name="Google Shape;2185;p26"/>
          <p:cNvSpPr/>
          <p:nvPr/>
        </p:nvSpPr>
        <p:spPr>
          <a:xfrm>
            <a:off x="3844495" y="5096896"/>
            <a:ext cx="4051" cy="1749"/>
          </a:xfrm>
          <a:custGeom>
            <a:avLst/>
            <a:gdLst/>
            <a:ahLst/>
            <a:cxnLst/>
            <a:rect l="l" t="t" r="r" b="b"/>
            <a:pathLst>
              <a:path w="44" h="19" extrusionOk="0">
                <a:moveTo>
                  <a:pt x="0" y="1"/>
                </a:moveTo>
                <a:cubicBezTo>
                  <a:pt x="19" y="7"/>
                  <a:pt x="31" y="13"/>
                  <a:pt x="43" y="19"/>
                </a:cubicBezTo>
                <a:cubicBezTo>
                  <a:pt x="31" y="13"/>
                  <a:pt x="19" y="7"/>
                  <a:pt x="0" y="1"/>
                </a:cubicBezTo>
                <a:close/>
              </a:path>
            </a:pathLst>
          </a:custGeom>
          <a:solidFill>
            <a:srgbClr val="E992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100" b="1"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186" name="Google Shape;2186;p26"/>
          <p:cNvGrpSpPr/>
          <p:nvPr/>
        </p:nvGrpSpPr>
        <p:grpSpPr>
          <a:xfrm>
            <a:off x="2664326" y="2237686"/>
            <a:ext cx="1818121" cy="2031938"/>
            <a:chOff x="1810367" y="2982677"/>
            <a:chExt cx="2044901" cy="2285387"/>
          </a:xfrm>
        </p:grpSpPr>
        <p:sp>
          <p:nvSpPr>
            <p:cNvPr id="2187" name="Google Shape;2187;p26"/>
            <p:cNvSpPr/>
            <p:nvPr/>
          </p:nvSpPr>
          <p:spPr>
            <a:xfrm>
              <a:off x="1810367" y="2982677"/>
              <a:ext cx="1388767" cy="1079395"/>
            </a:xfrm>
            <a:custGeom>
              <a:avLst/>
              <a:gdLst/>
              <a:ahLst/>
              <a:cxnLst/>
              <a:rect l="l" t="t" r="r" b="b"/>
              <a:pathLst>
                <a:path w="15083" h="11723" extrusionOk="0">
                  <a:moveTo>
                    <a:pt x="14413" y="0"/>
                  </a:moveTo>
                  <a:cubicBezTo>
                    <a:pt x="8361" y="1960"/>
                    <a:pt x="3748" y="5302"/>
                    <a:pt x="0" y="10444"/>
                  </a:cubicBezTo>
                  <a:lnTo>
                    <a:pt x="0" y="10457"/>
                  </a:lnTo>
                  <a:lnTo>
                    <a:pt x="1763" y="11722"/>
                  </a:lnTo>
                  <a:cubicBezTo>
                    <a:pt x="5222" y="6973"/>
                    <a:pt x="9492" y="3883"/>
                    <a:pt x="15082" y="2071"/>
                  </a:cubicBezTo>
                  <a:lnTo>
                    <a:pt x="1441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1972696" y="3166812"/>
              <a:ext cx="1410865" cy="1241171"/>
            </a:xfrm>
            <a:custGeom>
              <a:avLst/>
              <a:gdLst/>
              <a:ahLst/>
              <a:cxnLst/>
              <a:rect l="l" t="t" r="r" b="b"/>
              <a:pathLst>
                <a:path w="15323" h="13480" extrusionOk="0">
                  <a:moveTo>
                    <a:pt x="13319" y="1"/>
                  </a:moveTo>
                  <a:cubicBezTo>
                    <a:pt x="7729" y="1807"/>
                    <a:pt x="3465" y="4903"/>
                    <a:pt x="0" y="9652"/>
                  </a:cubicBezTo>
                  <a:lnTo>
                    <a:pt x="3232" y="11987"/>
                  </a:lnTo>
                  <a:lnTo>
                    <a:pt x="5247" y="13480"/>
                  </a:lnTo>
                  <a:cubicBezTo>
                    <a:pt x="7723" y="10082"/>
                    <a:pt x="11237" y="7496"/>
                    <a:pt x="15322" y="6175"/>
                  </a:cubicBezTo>
                  <a:lnTo>
                    <a:pt x="13319" y="1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1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Yellow</a:t>
              </a: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3466618" y="4170894"/>
              <a:ext cx="1197" cy="9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6" y="1"/>
                    <a:pt x="0" y="1"/>
                  </a:cubicBezTo>
                  <a:lnTo>
                    <a:pt x="0" y="1"/>
                  </a:lnTo>
                  <a:cubicBezTo>
                    <a:pt x="6" y="1"/>
                    <a:pt x="6" y="1"/>
                    <a:pt x="13" y="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2718230" y="4394913"/>
              <a:ext cx="2394" cy="31213"/>
            </a:xfrm>
            <a:custGeom>
              <a:avLst/>
              <a:gdLst/>
              <a:ahLst/>
              <a:cxnLst/>
              <a:rect l="l" t="t" r="r" b="b"/>
              <a:pathLst>
                <a:path w="26" h="339" extrusionOk="0">
                  <a:moveTo>
                    <a:pt x="0" y="1"/>
                  </a:moveTo>
                  <a:cubicBezTo>
                    <a:pt x="0" y="117"/>
                    <a:pt x="7" y="228"/>
                    <a:pt x="25" y="338"/>
                  </a:cubicBezTo>
                  <a:cubicBezTo>
                    <a:pt x="13" y="228"/>
                    <a:pt x="0" y="117"/>
                    <a:pt x="0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2916192" y="4657420"/>
              <a:ext cx="6353" cy="2854"/>
            </a:xfrm>
            <a:custGeom>
              <a:avLst/>
              <a:gdLst/>
              <a:ahLst/>
              <a:cxnLst/>
              <a:rect l="l" t="t" r="r" b="b"/>
              <a:pathLst>
                <a:path w="69" h="31" extrusionOk="0">
                  <a:moveTo>
                    <a:pt x="68" y="31"/>
                  </a:moveTo>
                  <a:cubicBezTo>
                    <a:pt x="44" y="18"/>
                    <a:pt x="19" y="12"/>
                    <a:pt x="1" y="0"/>
                  </a:cubicBezTo>
                  <a:cubicBezTo>
                    <a:pt x="19" y="12"/>
                    <a:pt x="44" y="18"/>
                    <a:pt x="68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2937737" y="4666444"/>
              <a:ext cx="6814" cy="2302"/>
            </a:xfrm>
            <a:custGeom>
              <a:avLst/>
              <a:gdLst/>
              <a:ahLst/>
              <a:cxnLst/>
              <a:rect l="l" t="t" r="r" b="b"/>
              <a:pathLst>
                <a:path w="74" h="25" extrusionOk="0">
                  <a:moveTo>
                    <a:pt x="74" y="25"/>
                  </a:moveTo>
                  <a:cubicBezTo>
                    <a:pt x="49" y="19"/>
                    <a:pt x="25" y="6"/>
                    <a:pt x="0" y="0"/>
                  </a:cubicBezTo>
                  <a:cubicBezTo>
                    <a:pt x="25" y="6"/>
                    <a:pt x="49" y="19"/>
                    <a:pt x="74" y="25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2926965" y="4661932"/>
              <a:ext cx="6261" cy="2854"/>
            </a:xfrm>
            <a:custGeom>
              <a:avLst/>
              <a:gdLst/>
              <a:ahLst/>
              <a:cxnLst/>
              <a:rect l="l" t="t" r="r" b="b"/>
              <a:pathLst>
                <a:path w="68" h="31" extrusionOk="0">
                  <a:moveTo>
                    <a:pt x="68" y="31"/>
                  </a:moveTo>
                  <a:cubicBezTo>
                    <a:pt x="43" y="19"/>
                    <a:pt x="25" y="12"/>
                    <a:pt x="0" y="0"/>
                  </a:cubicBezTo>
                  <a:cubicBezTo>
                    <a:pt x="25" y="12"/>
                    <a:pt x="43" y="19"/>
                    <a:pt x="68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>
              <a:off x="2864169" y="4631915"/>
              <a:ext cx="5709" cy="2946"/>
            </a:xfrm>
            <a:custGeom>
              <a:avLst/>
              <a:gdLst/>
              <a:ahLst/>
              <a:cxnLst/>
              <a:rect l="l" t="t" r="r" b="b"/>
              <a:pathLst>
                <a:path w="62" h="32" extrusionOk="0">
                  <a:moveTo>
                    <a:pt x="1" y="1"/>
                  </a:moveTo>
                  <a:cubicBezTo>
                    <a:pt x="19" y="13"/>
                    <a:pt x="37" y="25"/>
                    <a:pt x="62" y="31"/>
                  </a:cubicBezTo>
                  <a:cubicBezTo>
                    <a:pt x="44" y="25"/>
                    <a:pt x="19" y="13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5" name="Google Shape;2195;p26"/>
            <p:cNvSpPr/>
            <p:nvPr/>
          </p:nvSpPr>
          <p:spPr>
            <a:xfrm>
              <a:off x="2905419" y="4652817"/>
              <a:ext cx="6353" cy="2946"/>
            </a:xfrm>
            <a:custGeom>
              <a:avLst/>
              <a:gdLst/>
              <a:ahLst/>
              <a:cxnLst/>
              <a:rect l="l" t="t" r="r" b="b"/>
              <a:pathLst>
                <a:path w="69" h="32" extrusionOk="0">
                  <a:moveTo>
                    <a:pt x="69" y="32"/>
                  </a:moveTo>
                  <a:cubicBezTo>
                    <a:pt x="44" y="19"/>
                    <a:pt x="26" y="13"/>
                    <a:pt x="1" y="1"/>
                  </a:cubicBezTo>
                  <a:cubicBezTo>
                    <a:pt x="26" y="13"/>
                    <a:pt x="44" y="19"/>
                    <a:pt x="69" y="32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6" name="Google Shape;2196;p26"/>
            <p:cNvSpPr/>
            <p:nvPr/>
          </p:nvSpPr>
          <p:spPr>
            <a:xfrm>
              <a:off x="2874390" y="4637532"/>
              <a:ext cx="5709" cy="2946"/>
            </a:xfrm>
            <a:custGeom>
              <a:avLst/>
              <a:gdLst/>
              <a:ahLst/>
              <a:cxnLst/>
              <a:rect l="l" t="t" r="r" b="b"/>
              <a:pathLst>
                <a:path w="62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13"/>
                    <a:pt x="37" y="19"/>
                    <a:pt x="62" y="32"/>
                  </a:cubicBezTo>
                  <a:cubicBezTo>
                    <a:pt x="43" y="19"/>
                    <a:pt x="19" y="7"/>
                    <a:pt x="0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7" name="Google Shape;2197;p26"/>
            <p:cNvSpPr/>
            <p:nvPr/>
          </p:nvSpPr>
          <p:spPr>
            <a:xfrm>
              <a:off x="2884518" y="4642688"/>
              <a:ext cx="5801" cy="285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62" y="31"/>
                  </a:moveTo>
                  <a:cubicBezTo>
                    <a:pt x="44" y="25"/>
                    <a:pt x="19" y="13"/>
                    <a:pt x="1" y="0"/>
                  </a:cubicBezTo>
                  <a:cubicBezTo>
                    <a:pt x="19" y="13"/>
                    <a:pt x="44" y="25"/>
                    <a:pt x="62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2894738" y="4647752"/>
              <a:ext cx="6261" cy="2946"/>
            </a:xfrm>
            <a:custGeom>
              <a:avLst/>
              <a:gdLst/>
              <a:ahLst/>
              <a:cxnLst/>
              <a:rect l="l" t="t" r="r" b="b"/>
              <a:pathLst>
                <a:path w="68" h="32" extrusionOk="0">
                  <a:moveTo>
                    <a:pt x="68" y="31"/>
                  </a:moveTo>
                  <a:cubicBezTo>
                    <a:pt x="43" y="25"/>
                    <a:pt x="25" y="13"/>
                    <a:pt x="0" y="1"/>
                  </a:cubicBezTo>
                  <a:cubicBezTo>
                    <a:pt x="25" y="13"/>
                    <a:pt x="43" y="25"/>
                    <a:pt x="68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2969964" y="4677217"/>
              <a:ext cx="8011" cy="2302"/>
            </a:xfrm>
            <a:custGeom>
              <a:avLst/>
              <a:gdLst/>
              <a:ahLst/>
              <a:cxnLst/>
              <a:rect l="l" t="t" r="r" b="b"/>
              <a:pathLst>
                <a:path w="87" h="25" extrusionOk="0">
                  <a:moveTo>
                    <a:pt x="86" y="25"/>
                  </a:moveTo>
                  <a:cubicBezTo>
                    <a:pt x="62" y="18"/>
                    <a:pt x="31" y="12"/>
                    <a:pt x="0" y="0"/>
                  </a:cubicBezTo>
                  <a:cubicBezTo>
                    <a:pt x="31" y="12"/>
                    <a:pt x="62" y="18"/>
                    <a:pt x="86" y="25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991417" y="4683386"/>
              <a:ext cx="9208" cy="2394"/>
            </a:xfrm>
            <a:custGeom>
              <a:avLst/>
              <a:gdLst/>
              <a:ahLst/>
              <a:cxnLst/>
              <a:rect l="l" t="t" r="r" b="b"/>
              <a:pathLst>
                <a:path w="100" h="26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13"/>
                    <a:pt x="68" y="19"/>
                    <a:pt x="99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3001638" y="4686240"/>
              <a:ext cx="10220" cy="2302"/>
            </a:xfrm>
            <a:custGeom>
              <a:avLst/>
              <a:gdLst/>
              <a:ahLst/>
              <a:cxnLst/>
              <a:rect l="l" t="t" r="r" b="b"/>
              <a:pathLst>
                <a:path w="111" h="25" extrusionOk="0">
                  <a:moveTo>
                    <a:pt x="111" y="25"/>
                  </a:moveTo>
                  <a:cubicBezTo>
                    <a:pt x="74" y="19"/>
                    <a:pt x="37" y="6"/>
                    <a:pt x="0" y="0"/>
                  </a:cubicBezTo>
                  <a:cubicBezTo>
                    <a:pt x="37" y="6"/>
                    <a:pt x="74" y="19"/>
                    <a:pt x="111" y="25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2726701" y="4463417"/>
              <a:ext cx="3499" cy="1132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3"/>
                    <a:pt x="25" y="86"/>
                    <a:pt x="37" y="123"/>
                  </a:cubicBezTo>
                  <a:cubicBezTo>
                    <a:pt x="25" y="80"/>
                    <a:pt x="13" y="43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2739131" y="4502365"/>
              <a:ext cx="1289" cy="349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" y="1"/>
                  </a:moveTo>
                  <a:cubicBezTo>
                    <a:pt x="7" y="19"/>
                    <a:pt x="13" y="25"/>
                    <a:pt x="13" y="38"/>
                  </a:cubicBezTo>
                  <a:cubicBezTo>
                    <a:pt x="13" y="25"/>
                    <a:pt x="7" y="13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4" name="Google Shape;2204;p26"/>
            <p:cNvSpPr/>
            <p:nvPr/>
          </p:nvSpPr>
          <p:spPr>
            <a:xfrm>
              <a:off x="2980737" y="4680531"/>
              <a:ext cx="8563" cy="2394"/>
            </a:xfrm>
            <a:custGeom>
              <a:avLst/>
              <a:gdLst/>
              <a:ahLst/>
              <a:cxnLst/>
              <a:rect l="l" t="t" r="r" b="b"/>
              <a:pathLst>
                <a:path w="93" h="26" extrusionOk="0">
                  <a:moveTo>
                    <a:pt x="0" y="1"/>
                  </a:moveTo>
                  <a:lnTo>
                    <a:pt x="46" y="13"/>
                  </a:lnTo>
                  <a:cubicBezTo>
                    <a:pt x="31" y="9"/>
                    <a:pt x="15" y="4"/>
                    <a:pt x="0" y="1"/>
                  </a:cubicBezTo>
                  <a:close/>
                  <a:moveTo>
                    <a:pt x="46" y="13"/>
                  </a:moveTo>
                  <a:cubicBezTo>
                    <a:pt x="62" y="18"/>
                    <a:pt x="77" y="22"/>
                    <a:pt x="92" y="25"/>
                  </a:cubicBezTo>
                  <a:lnTo>
                    <a:pt x="46" y="13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5" name="Google Shape;2205;p26"/>
            <p:cNvSpPr/>
            <p:nvPr/>
          </p:nvSpPr>
          <p:spPr>
            <a:xfrm>
              <a:off x="2721084" y="4429994"/>
              <a:ext cx="1749" cy="12522"/>
            </a:xfrm>
            <a:custGeom>
              <a:avLst/>
              <a:gdLst/>
              <a:ahLst/>
              <a:cxnLst/>
              <a:rect l="l" t="t" r="r" b="b"/>
              <a:pathLst>
                <a:path w="19" h="136" extrusionOk="0">
                  <a:moveTo>
                    <a:pt x="0" y="0"/>
                  </a:moveTo>
                  <a:cubicBezTo>
                    <a:pt x="0" y="43"/>
                    <a:pt x="6" y="86"/>
                    <a:pt x="19" y="135"/>
                  </a:cubicBezTo>
                  <a:cubicBezTo>
                    <a:pt x="12" y="86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6" name="Google Shape;2206;p26"/>
            <p:cNvSpPr/>
            <p:nvPr/>
          </p:nvSpPr>
          <p:spPr>
            <a:xfrm>
              <a:off x="2743090" y="4512033"/>
              <a:ext cx="2394" cy="3407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0"/>
                  </a:moveTo>
                  <a:cubicBezTo>
                    <a:pt x="7" y="12"/>
                    <a:pt x="13" y="25"/>
                    <a:pt x="25" y="37"/>
                  </a:cubicBezTo>
                  <a:cubicBezTo>
                    <a:pt x="19" y="25"/>
                    <a:pt x="7" y="12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7" name="Google Shape;2207;p26"/>
            <p:cNvSpPr/>
            <p:nvPr/>
          </p:nvSpPr>
          <p:spPr>
            <a:xfrm>
              <a:off x="2948418" y="4670403"/>
              <a:ext cx="7458" cy="2302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6"/>
                    <a:pt x="50" y="19"/>
                    <a:pt x="81" y="25"/>
                  </a:cubicBezTo>
                  <a:cubicBezTo>
                    <a:pt x="50" y="13"/>
                    <a:pt x="25" y="6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8" name="Google Shape;2208;p26"/>
            <p:cNvSpPr/>
            <p:nvPr/>
          </p:nvSpPr>
          <p:spPr>
            <a:xfrm>
              <a:off x="2959191" y="4673810"/>
              <a:ext cx="7458" cy="2302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80" y="25"/>
                  </a:moveTo>
                  <a:cubicBezTo>
                    <a:pt x="56" y="19"/>
                    <a:pt x="31" y="12"/>
                    <a:pt x="1" y="0"/>
                  </a:cubicBezTo>
                  <a:cubicBezTo>
                    <a:pt x="31" y="12"/>
                    <a:pt x="56" y="19"/>
                    <a:pt x="80" y="25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09" name="Google Shape;2209;p26"/>
            <p:cNvSpPr/>
            <p:nvPr/>
          </p:nvSpPr>
          <p:spPr>
            <a:xfrm>
              <a:off x="2723294" y="4445279"/>
              <a:ext cx="2946" cy="14732"/>
            </a:xfrm>
            <a:custGeom>
              <a:avLst/>
              <a:gdLst/>
              <a:ahLst/>
              <a:cxnLst/>
              <a:rect l="l" t="t" r="r" b="b"/>
              <a:pathLst>
                <a:path w="32" h="160" extrusionOk="0">
                  <a:moveTo>
                    <a:pt x="31" y="160"/>
                  </a:moveTo>
                  <a:cubicBezTo>
                    <a:pt x="19" y="105"/>
                    <a:pt x="7" y="55"/>
                    <a:pt x="1" y="0"/>
                  </a:cubicBezTo>
                  <a:cubicBezTo>
                    <a:pt x="7" y="55"/>
                    <a:pt x="19" y="105"/>
                    <a:pt x="31" y="16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0" name="Google Shape;2210;p26"/>
            <p:cNvSpPr/>
            <p:nvPr/>
          </p:nvSpPr>
          <p:spPr>
            <a:xfrm>
              <a:off x="2748246" y="4521057"/>
              <a:ext cx="1749" cy="4051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19" y="43"/>
                  </a:moveTo>
                  <a:cubicBezTo>
                    <a:pt x="12" y="31"/>
                    <a:pt x="6" y="19"/>
                    <a:pt x="0" y="0"/>
                  </a:cubicBezTo>
                  <a:cubicBezTo>
                    <a:pt x="6" y="19"/>
                    <a:pt x="12" y="31"/>
                    <a:pt x="19" y="43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1" name="Google Shape;2211;p26"/>
            <p:cNvSpPr/>
            <p:nvPr/>
          </p:nvSpPr>
          <p:spPr>
            <a:xfrm>
              <a:off x="2817211" y="4600241"/>
              <a:ext cx="4604" cy="4051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1" y="1"/>
                  </a:moveTo>
                  <a:cubicBezTo>
                    <a:pt x="19" y="19"/>
                    <a:pt x="37" y="31"/>
                    <a:pt x="50" y="44"/>
                  </a:cubicBezTo>
                  <a:cubicBezTo>
                    <a:pt x="37" y="31"/>
                    <a:pt x="19" y="13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2" name="Google Shape;2212;p26"/>
            <p:cNvSpPr/>
            <p:nvPr/>
          </p:nvSpPr>
          <p:spPr>
            <a:xfrm>
              <a:off x="2777618" y="4563503"/>
              <a:ext cx="4051" cy="40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44" y="43"/>
                  </a:moveTo>
                  <a:cubicBezTo>
                    <a:pt x="31" y="31"/>
                    <a:pt x="13" y="19"/>
                    <a:pt x="1" y="0"/>
                  </a:cubicBezTo>
                  <a:cubicBezTo>
                    <a:pt x="13" y="19"/>
                    <a:pt x="31" y="31"/>
                    <a:pt x="44" y="43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3" name="Google Shape;2213;p26"/>
            <p:cNvSpPr/>
            <p:nvPr/>
          </p:nvSpPr>
          <p:spPr>
            <a:xfrm>
              <a:off x="2784984" y="4571422"/>
              <a:ext cx="4051" cy="40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13"/>
                    <a:pt x="31" y="31"/>
                    <a:pt x="43" y="43"/>
                  </a:cubicBezTo>
                  <a:cubicBezTo>
                    <a:pt x="31" y="25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4" name="Google Shape;2214;p26"/>
            <p:cNvSpPr/>
            <p:nvPr/>
          </p:nvSpPr>
          <p:spPr>
            <a:xfrm>
              <a:off x="2854593" y="4626299"/>
              <a:ext cx="5156" cy="2854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55" y="31"/>
                  </a:moveTo>
                  <a:cubicBezTo>
                    <a:pt x="37" y="19"/>
                    <a:pt x="18" y="12"/>
                    <a:pt x="0" y="0"/>
                  </a:cubicBezTo>
                  <a:cubicBezTo>
                    <a:pt x="18" y="12"/>
                    <a:pt x="37" y="19"/>
                    <a:pt x="55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5" name="Google Shape;2215;p26"/>
            <p:cNvSpPr/>
            <p:nvPr/>
          </p:nvSpPr>
          <p:spPr>
            <a:xfrm>
              <a:off x="2758375" y="4538551"/>
              <a:ext cx="2946" cy="4051"/>
            </a:xfrm>
            <a:custGeom>
              <a:avLst/>
              <a:gdLst/>
              <a:ahLst/>
              <a:cxnLst/>
              <a:rect l="l" t="t" r="r" b="b"/>
              <a:pathLst>
                <a:path w="32" h="44" extrusionOk="0">
                  <a:moveTo>
                    <a:pt x="31" y="44"/>
                  </a:moveTo>
                  <a:cubicBezTo>
                    <a:pt x="25" y="32"/>
                    <a:pt x="13" y="19"/>
                    <a:pt x="1" y="1"/>
                  </a:cubicBezTo>
                  <a:cubicBezTo>
                    <a:pt x="13" y="19"/>
                    <a:pt x="25" y="32"/>
                    <a:pt x="31" y="44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6" name="Google Shape;2216;p26"/>
            <p:cNvSpPr/>
            <p:nvPr/>
          </p:nvSpPr>
          <p:spPr>
            <a:xfrm>
              <a:off x="2792350" y="4578788"/>
              <a:ext cx="4051" cy="4051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43" y="43"/>
                  </a:moveTo>
                  <a:cubicBezTo>
                    <a:pt x="31" y="31"/>
                    <a:pt x="19" y="18"/>
                    <a:pt x="0" y="0"/>
                  </a:cubicBezTo>
                  <a:cubicBezTo>
                    <a:pt x="19" y="18"/>
                    <a:pt x="31" y="31"/>
                    <a:pt x="43" y="43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7" name="Google Shape;2217;p26"/>
            <p:cNvSpPr/>
            <p:nvPr/>
          </p:nvSpPr>
          <p:spPr>
            <a:xfrm>
              <a:off x="2770805" y="4555585"/>
              <a:ext cx="3499" cy="4051"/>
            </a:xfrm>
            <a:custGeom>
              <a:avLst/>
              <a:gdLst/>
              <a:ahLst/>
              <a:cxnLst/>
              <a:rect l="l" t="t" r="r" b="b"/>
              <a:pathLst>
                <a:path w="38" h="4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25" y="31"/>
                    <a:pt x="38" y="43"/>
                  </a:cubicBezTo>
                  <a:cubicBezTo>
                    <a:pt x="25" y="25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8" name="Google Shape;2218;p26"/>
            <p:cNvSpPr/>
            <p:nvPr/>
          </p:nvSpPr>
          <p:spPr>
            <a:xfrm>
              <a:off x="2720532" y="4126237"/>
              <a:ext cx="330457" cy="565064"/>
            </a:xfrm>
            <a:custGeom>
              <a:avLst/>
              <a:gdLst/>
              <a:ahLst/>
              <a:cxnLst/>
              <a:rect l="l" t="t" r="r" b="b"/>
              <a:pathLst>
                <a:path w="3589" h="6137" extrusionOk="0">
                  <a:moveTo>
                    <a:pt x="1118" y="0"/>
                  </a:moveTo>
                  <a:cubicBezTo>
                    <a:pt x="590" y="547"/>
                    <a:pt x="227" y="1241"/>
                    <a:pt x="68" y="1966"/>
                  </a:cubicBezTo>
                  <a:cubicBezTo>
                    <a:pt x="135" y="1665"/>
                    <a:pt x="240" y="1364"/>
                    <a:pt x="375" y="1075"/>
                  </a:cubicBezTo>
                  <a:lnTo>
                    <a:pt x="375" y="1075"/>
                  </a:lnTo>
                  <a:cubicBezTo>
                    <a:pt x="43" y="1997"/>
                    <a:pt x="0" y="3004"/>
                    <a:pt x="307" y="3889"/>
                  </a:cubicBezTo>
                  <a:cubicBezTo>
                    <a:pt x="688" y="4976"/>
                    <a:pt x="1905" y="5726"/>
                    <a:pt x="3164" y="6107"/>
                  </a:cubicBezTo>
                  <a:cubicBezTo>
                    <a:pt x="3201" y="6119"/>
                    <a:pt x="3238" y="6125"/>
                    <a:pt x="3275" y="6131"/>
                  </a:cubicBezTo>
                  <a:cubicBezTo>
                    <a:pt x="3290" y="6135"/>
                    <a:pt x="3305" y="6136"/>
                    <a:pt x="3320" y="6136"/>
                  </a:cubicBezTo>
                  <a:cubicBezTo>
                    <a:pt x="3490" y="6136"/>
                    <a:pt x="3589" y="5918"/>
                    <a:pt x="3453" y="5794"/>
                  </a:cubicBezTo>
                  <a:cubicBezTo>
                    <a:pt x="2169" y="4571"/>
                    <a:pt x="338" y="3723"/>
                    <a:pt x="1395" y="68"/>
                  </a:cubicBezTo>
                  <a:lnTo>
                    <a:pt x="1395" y="68"/>
                  </a:lnTo>
                  <a:cubicBezTo>
                    <a:pt x="1352" y="86"/>
                    <a:pt x="1309" y="92"/>
                    <a:pt x="1278" y="92"/>
                  </a:cubicBezTo>
                  <a:cubicBezTo>
                    <a:pt x="1173" y="295"/>
                    <a:pt x="1081" y="504"/>
                    <a:pt x="1014" y="725"/>
                  </a:cubicBezTo>
                  <a:cubicBezTo>
                    <a:pt x="922" y="1008"/>
                    <a:pt x="860" y="1297"/>
                    <a:pt x="836" y="1591"/>
                  </a:cubicBezTo>
                  <a:cubicBezTo>
                    <a:pt x="786" y="2181"/>
                    <a:pt x="872" y="2783"/>
                    <a:pt x="1081" y="3336"/>
                  </a:cubicBezTo>
                  <a:cubicBezTo>
                    <a:pt x="1290" y="3889"/>
                    <a:pt x="1604" y="4405"/>
                    <a:pt x="1984" y="4860"/>
                  </a:cubicBezTo>
                  <a:cubicBezTo>
                    <a:pt x="2175" y="5087"/>
                    <a:pt x="2390" y="5296"/>
                    <a:pt x="2617" y="5486"/>
                  </a:cubicBezTo>
                  <a:cubicBezTo>
                    <a:pt x="2734" y="5585"/>
                    <a:pt x="2857" y="5671"/>
                    <a:pt x="2980" y="5751"/>
                  </a:cubicBezTo>
                  <a:cubicBezTo>
                    <a:pt x="3109" y="5830"/>
                    <a:pt x="3238" y="5904"/>
                    <a:pt x="3373" y="5966"/>
                  </a:cubicBezTo>
                  <a:cubicBezTo>
                    <a:pt x="3090" y="5867"/>
                    <a:pt x="2826" y="5714"/>
                    <a:pt x="2580" y="5536"/>
                  </a:cubicBezTo>
                  <a:cubicBezTo>
                    <a:pt x="2341" y="5357"/>
                    <a:pt x="2113" y="5149"/>
                    <a:pt x="1911" y="4927"/>
                  </a:cubicBezTo>
                  <a:cubicBezTo>
                    <a:pt x="1499" y="4479"/>
                    <a:pt x="1173" y="3951"/>
                    <a:pt x="958" y="3379"/>
                  </a:cubicBezTo>
                  <a:cubicBezTo>
                    <a:pt x="743" y="2814"/>
                    <a:pt x="657" y="2187"/>
                    <a:pt x="737" y="1585"/>
                  </a:cubicBezTo>
                  <a:cubicBezTo>
                    <a:pt x="774" y="1284"/>
                    <a:pt x="848" y="983"/>
                    <a:pt x="952" y="701"/>
                  </a:cubicBezTo>
                  <a:cubicBezTo>
                    <a:pt x="1038" y="492"/>
                    <a:pt x="1137" y="283"/>
                    <a:pt x="1253" y="86"/>
                  </a:cubicBezTo>
                  <a:lnTo>
                    <a:pt x="1247" y="86"/>
                  </a:lnTo>
                  <a:cubicBezTo>
                    <a:pt x="1118" y="289"/>
                    <a:pt x="1001" y="498"/>
                    <a:pt x="915" y="719"/>
                  </a:cubicBezTo>
                  <a:cubicBezTo>
                    <a:pt x="793" y="1008"/>
                    <a:pt x="707" y="1309"/>
                    <a:pt x="651" y="1616"/>
                  </a:cubicBezTo>
                  <a:cubicBezTo>
                    <a:pt x="547" y="2224"/>
                    <a:pt x="578" y="2857"/>
                    <a:pt x="756" y="3453"/>
                  </a:cubicBezTo>
                  <a:cubicBezTo>
                    <a:pt x="928" y="4043"/>
                    <a:pt x="1259" y="4583"/>
                    <a:pt x="1690" y="5032"/>
                  </a:cubicBezTo>
                  <a:cubicBezTo>
                    <a:pt x="1905" y="5259"/>
                    <a:pt x="2144" y="5456"/>
                    <a:pt x="2408" y="5628"/>
                  </a:cubicBezTo>
                  <a:cubicBezTo>
                    <a:pt x="2666" y="5806"/>
                    <a:pt x="2949" y="5947"/>
                    <a:pt x="3244" y="6058"/>
                  </a:cubicBezTo>
                  <a:cubicBezTo>
                    <a:pt x="2937" y="5972"/>
                    <a:pt x="2648" y="5843"/>
                    <a:pt x="2371" y="5683"/>
                  </a:cubicBezTo>
                  <a:cubicBezTo>
                    <a:pt x="2101" y="5523"/>
                    <a:pt x="1849" y="5327"/>
                    <a:pt x="1622" y="5105"/>
                  </a:cubicBezTo>
                  <a:cubicBezTo>
                    <a:pt x="1161" y="4663"/>
                    <a:pt x="811" y="4104"/>
                    <a:pt x="627" y="3490"/>
                  </a:cubicBezTo>
                  <a:cubicBezTo>
                    <a:pt x="449" y="2875"/>
                    <a:pt x="424" y="2218"/>
                    <a:pt x="553" y="1591"/>
                  </a:cubicBezTo>
                  <a:cubicBezTo>
                    <a:pt x="621" y="1284"/>
                    <a:pt x="719" y="977"/>
                    <a:pt x="854" y="694"/>
                  </a:cubicBezTo>
                  <a:cubicBezTo>
                    <a:pt x="965" y="479"/>
                    <a:pt x="1081" y="271"/>
                    <a:pt x="1229" y="80"/>
                  </a:cubicBezTo>
                  <a:cubicBezTo>
                    <a:pt x="1180" y="68"/>
                    <a:pt x="1149" y="37"/>
                    <a:pt x="1118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19" name="Google Shape;2219;p26"/>
            <p:cNvSpPr/>
            <p:nvPr/>
          </p:nvSpPr>
          <p:spPr>
            <a:xfrm>
              <a:off x="2764636" y="4547114"/>
              <a:ext cx="2854" cy="4051"/>
            </a:xfrm>
            <a:custGeom>
              <a:avLst/>
              <a:gdLst/>
              <a:ahLst/>
              <a:cxnLst/>
              <a:rect l="l" t="t" r="r" b="b"/>
              <a:pathLst>
                <a:path w="31" h="44" extrusionOk="0">
                  <a:moveTo>
                    <a:pt x="31" y="43"/>
                  </a:moveTo>
                  <a:cubicBezTo>
                    <a:pt x="25" y="31"/>
                    <a:pt x="13" y="18"/>
                    <a:pt x="0" y="0"/>
                  </a:cubicBezTo>
                  <a:cubicBezTo>
                    <a:pt x="13" y="18"/>
                    <a:pt x="25" y="31"/>
                    <a:pt x="31" y="43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0" name="Google Shape;2220;p26"/>
            <p:cNvSpPr/>
            <p:nvPr/>
          </p:nvSpPr>
          <p:spPr>
            <a:xfrm>
              <a:off x="2731212" y="4478610"/>
              <a:ext cx="4604" cy="14824"/>
            </a:xfrm>
            <a:custGeom>
              <a:avLst/>
              <a:gdLst/>
              <a:ahLst/>
              <a:cxnLst/>
              <a:rect l="l" t="t" r="r" b="b"/>
              <a:pathLst>
                <a:path w="50" h="161" extrusionOk="0">
                  <a:moveTo>
                    <a:pt x="50" y="160"/>
                  </a:moveTo>
                  <a:cubicBezTo>
                    <a:pt x="31" y="105"/>
                    <a:pt x="13" y="56"/>
                    <a:pt x="1" y="1"/>
                  </a:cubicBezTo>
                  <a:cubicBezTo>
                    <a:pt x="13" y="56"/>
                    <a:pt x="31" y="105"/>
                    <a:pt x="50" y="16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1" name="Google Shape;2221;p26"/>
            <p:cNvSpPr/>
            <p:nvPr/>
          </p:nvSpPr>
          <p:spPr>
            <a:xfrm>
              <a:off x="2721084" y="4308362"/>
              <a:ext cx="5709" cy="33423"/>
            </a:xfrm>
            <a:custGeom>
              <a:avLst/>
              <a:gdLst/>
              <a:ahLst/>
              <a:cxnLst/>
              <a:rect l="l" t="t" r="r" b="b"/>
              <a:pathLst>
                <a:path w="62" h="363" extrusionOk="0">
                  <a:moveTo>
                    <a:pt x="62" y="0"/>
                  </a:moveTo>
                  <a:cubicBezTo>
                    <a:pt x="31" y="123"/>
                    <a:pt x="12" y="240"/>
                    <a:pt x="0" y="363"/>
                  </a:cubicBezTo>
                  <a:cubicBezTo>
                    <a:pt x="12" y="240"/>
                    <a:pt x="37" y="123"/>
                    <a:pt x="62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2" name="Google Shape;2222;p26"/>
            <p:cNvSpPr/>
            <p:nvPr/>
          </p:nvSpPr>
          <p:spPr>
            <a:xfrm>
              <a:off x="2844925" y="4620038"/>
              <a:ext cx="5156" cy="3499"/>
            </a:xfrm>
            <a:custGeom>
              <a:avLst/>
              <a:gdLst/>
              <a:ahLst/>
              <a:cxnLst/>
              <a:rect l="l" t="t" r="r" b="b"/>
              <a:pathLst>
                <a:path w="56" h="38" extrusionOk="0">
                  <a:moveTo>
                    <a:pt x="56" y="37"/>
                  </a:moveTo>
                  <a:cubicBezTo>
                    <a:pt x="37" y="25"/>
                    <a:pt x="19" y="13"/>
                    <a:pt x="1" y="1"/>
                  </a:cubicBezTo>
                  <a:cubicBezTo>
                    <a:pt x="19" y="13"/>
                    <a:pt x="37" y="25"/>
                    <a:pt x="56" y="37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3" name="Google Shape;2223;p26"/>
            <p:cNvSpPr/>
            <p:nvPr/>
          </p:nvSpPr>
          <p:spPr>
            <a:xfrm>
              <a:off x="2753311" y="4530080"/>
              <a:ext cx="2302" cy="4051"/>
            </a:xfrm>
            <a:custGeom>
              <a:avLst/>
              <a:gdLst/>
              <a:ahLst/>
              <a:cxnLst/>
              <a:rect l="l" t="t" r="r" b="b"/>
              <a:pathLst>
                <a:path w="25" h="44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3"/>
                    <a:pt x="13" y="31"/>
                    <a:pt x="25" y="44"/>
                  </a:cubicBezTo>
                  <a:cubicBezTo>
                    <a:pt x="19" y="31"/>
                    <a:pt x="7" y="13"/>
                    <a:pt x="0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4" name="Google Shape;2224;p26"/>
            <p:cNvSpPr/>
            <p:nvPr/>
          </p:nvSpPr>
          <p:spPr>
            <a:xfrm>
              <a:off x="2718230" y="4359833"/>
              <a:ext cx="645" cy="16481"/>
            </a:xfrm>
            <a:custGeom>
              <a:avLst/>
              <a:gdLst/>
              <a:ahLst/>
              <a:cxnLst/>
              <a:rect l="l" t="t" r="r" b="b"/>
              <a:pathLst>
                <a:path w="7" h="179" extrusionOk="0">
                  <a:moveTo>
                    <a:pt x="0" y="179"/>
                  </a:moveTo>
                  <a:cubicBezTo>
                    <a:pt x="0" y="117"/>
                    <a:pt x="7" y="62"/>
                    <a:pt x="7" y="0"/>
                  </a:cubicBezTo>
                  <a:cubicBezTo>
                    <a:pt x="7" y="62"/>
                    <a:pt x="0" y="117"/>
                    <a:pt x="0" y="179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5" name="Google Shape;2225;p26"/>
            <p:cNvSpPr/>
            <p:nvPr/>
          </p:nvSpPr>
          <p:spPr>
            <a:xfrm>
              <a:off x="2826234" y="4607055"/>
              <a:ext cx="4696" cy="3499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1" y="0"/>
                  </a:moveTo>
                  <a:lnTo>
                    <a:pt x="25" y="19"/>
                  </a:lnTo>
                  <a:cubicBezTo>
                    <a:pt x="18" y="13"/>
                    <a:pt x="10" y="6"/>
                    <a:pt x="1" y="0"/>
                  </a:cubicBezTo>
                  <a:close/>
                  <a:moveTo>
                    <a:pt x="25" y="19"/>
                  </a:moveTo>
                  <a:cubicBezTo>
                    <a:pt x="33" y="25"/>
                    <a:pt x="41" y="31"/>
                    <a:pt x="50" y="37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6" name="Google Shape;2226;p26"/>
            <p:cNvSpPr/>
            <p:nvPr/>
          </p:nvSpPr>
          <p:spPr>
            <a:xfrm>
              <a:off x="2718230" y="4377327"/>
              <a:ext cx="92" cy="14824"/>
            </a:xfrm>
            <a:custGeom>
              <a:avLst/>
              <a:gdLst/>
              <a:ahLst/>
              <a:cxnLst/>
              <a:rect l="l" t="t" r="r" b="b"/>
              <a:pathLst>
                <a:path w="1" h="161" extrusionOk="0">
                  <a:moveTo>
                    <a:pt x="0" y="161"/>
                  </a:moveTo>
                  <a:cubicBezTo>
                    <a:pt x="0" y="105"/>
                    <a:pt x="0" y="56"/>
                    <a:pt x="0" y="1"/>
                  </a:cubicBezTo>
                  <a:cubicBezTo>
                    <a:pt x="0" y="56"/>
                    <a:pt x="0" y="105"/>
                    <a:pt x="0" y="16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7" name="Google Shape;2227;p26"/>
            <p:cNvSpPr/>
            <p:nvPr/>
          </p:nvSpPr>
          <p:spPr>
            <a:xfrm>
              <a:off x="2835350" y="4613777"/>
              <a:ext cx="5156" cy="3499"/>
            </a:xfrm>
            <a:custGeom>
              <a:avLst/>
              <a:gdLst/>
              <a:ahLst/>
              <a:cxnLst/>
              <a:rect l="l" t="t" r="r" b="b"/>
              <a:pathLst>
                <a:path w="56" h="38" extrusionOk="0">
                  <a:moveTo>
                    <a:pt x="55" y="38"/>
                  </a:moveTo>
                  <a:cubicBezTo>
                    <a:pt x="37" y="26"/>
                    <a:pt x="19" y="13"/>
                    <a:pt x="0" y="1"/>
                  </a:cubicBezTo>
                  <a:cubicBezTo>
                    <a:pt x="19" y="13"/>
                    <a:pt x="37" y="26"/>
                    <a:pt x="55" y="38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8" name="Google Shape;2228;p26"/>
            <p:cNvSpPr/>
            <p:nvPr/>
          </p:nvSpPr>
          <p:spPr>
            <a:xfrm>
              <a:off x="2800821" y="4586706"/>
              <a:ext cx="4051" cy="3407"/>
            </a:xfrm>
            <a:custGeom>
              <a:avLst/>
              <a:gdLst/>
              <a:ahLst/>
              <a:cxnLst/>
              <a:rect l="l" t="t" r="r" b="b"/>
              <a:pathLst>
                <a:path w="44" h="37" extrusionOk="0">
                  <a:moveTo>
                    <a:pt x="43" y="37"/>
                  </a:moveTo>
                  <a:cubicBezTo>
                    <a:pt x="25" y="25"/>
                    <a:pt x="13" y="12"/>
                    <a:pt x="0" y="0"/>
                  </a:cubicBezTo>
                  <a:cubicBezTo>
                    <a:pt x="13" y="12"/>
                    <a:pt x="25" y="25"/>
                    <a:pt x="43" y="37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9" name="Google Shape;2229;p26"/>
            <p:cNvSpPr/>
            <p:nvPr/>
          </p:nvSpPr>
          <p:spPr>
            <a:xfrm>
              <a:off x="2719335" y="4343443"/>
              <a:ext cx="1289" cy="15377"/>
            </a:xfrm>
            <a:custGeom>
              <a:avLst/>
              <a:gdLst/>
              <a:ahLst/>
              <a:cxnLst/>
              <a:rect l="l" t="t" r="r" b="b"/>
              <a:pathLst>
                <a:path w="14" h="167" extrusionOk="0">
                  <a:moveTo>
                    <a:pt x="1" y="166"/>
                  </a:moveTo>
                  <a:cubicBezTo>
                    <a:pt x="1" y="111"/>
                    <a:pt x="7" y="56"/>
                    <a:pt x="13" y="0"/>
                  </a:cubicBezTo>
                  <a:cubicBezTo>
                    <a:pt x="7" y="56"/>
                    <a:pt x="1" y="111"/>
                    <a:pt x="1" y="166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0" name="Google Shape;2230;p26"/>
            <p:cNvSpPr/>
            <p:nvPr/>
          </p:nvSpPr>
          <p:spPr>
            <a:xfrm>
              <a:off x="2808740" y="4593428"/>
              <a:ext cx="4604" cy="3499"/>
            </a:xfrm>
            <a:custGeom>
              <a:avLst/>
              <a:gdLst/>
              <a:ahLst/>
              <a:cxnLst/>
              <a:rect l="l" t="t" r="r" b="b"/>
              <a:pathLst>
                <a:path w="50" h="38" extrusionOk="0">
                  <a:moveTo>
                    <a:pt x="50" y="38"/>
                  </a:moveTo>
                  <a:cubicBezTo>
                    <a:pt x="31" y="25"/>
                    <a:pt x="19" y="13"/>
                    <a:pt x="0" y="1"/>
                  </a:cubicBezTo>
                  <a:cubicBezTo>
                    <a:pt x="19" y="13"/>
                    <a:pt x="31" y="25"/>
                    <a:pt x="50" y="38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1" name="Google Shape;2231;p26"/>
            <p:cNvSpPr/>
            <p:nvPr/>
          </p:nvSpPr>
          <p:spPr>
            <a:xfrm>
              <a:off x="2759480" y="4134156"/>
              <a:ext cx="259744" cy="549872"/>
            </a:xfrm>
            <a:custGeom>
              <a:avLst/>
              <a:gdLst/>
              <a:ahLst/>
              <a:cxnLst/>
              <a:rect l="l" t="t" r="r" b="b"/>
              <a:pathLst>
                <a:path w="2821" h="5972" extrusionOk="0">
                  <a:moveTo>
                    <a:pt x="806" y="0"/>
                  </a:moveTo>
                  <a:cubicBezTo>
                    <a:pt x="658" y="185"/>
                    <a:pt x="542" y="393"/>
                    <a:pt x="431" y="608"/>
                  </a:cubicBezTo>
                  <a:cubicBezTo>
                    <a:pt x="296" y="891"/>
                    <a:pt x="198" y="1198"/>
                    <a:pt x="130" y="1512"/>
                  </a:cubicBezTo>
                  <a:cubicBezTo>
                    <a:pt x="1" y="2132"/>
                    <a:pt x="26" y="2789"/>
                    <a:pt x="204" y="3404"/>
                  </a:cubicBezTo>
                  <a:cubicBezTo>
                    <a:pt x="388" y="4018"/>
                    <a:pt x="738" y="4577"/>
                    <a:pt x="1199" y="5019"/>
                  </a:cubicBezTo>
                  <a:cubicBezTo>
                    <a:pt x="1426" y="5241"/>
                    <a:pt x="1678" y="5437"/>
                    <a:pt x="1948" y="5597"/>
                  </a:cubicBezTo>
                  <a:cubicBezTo>
                    <a:pt x="2225" y="5757"/>
                    <a:pt x="2514" y="5886"/>
                    <a:pt x="2821" y="5972"/>
                  </a:cubicBezTo>
                  <a:cubicBezTo>
                    <a:pt x="2526" y="5861"/>
                    <a:pt x="2243" y="5720"/>
                    <a:pt x="1985" y="5542"/>
                  </a:cubicBezTo>
                  <a:cubicBezTo>
                    <a:pt x="1721" y="5376"/>
                    <a:pt x="1482" y="5173"/>
                    <a:pt x="1267" y="4952"/>
                  </a:cubicBezTo>
                  <a:cubicBezTo>
                    <a:pt x="843" y="4503"/>
                    <a:pt x="505" y="3957"/>
                    <a:pt x="333" y="3367"/>
                  </a:cubicBezTo>
                  <a:cubicBezTo>
                    <a:pt x="155" y="2777"/>
                    <a:pt x="124" y="2138"/>
                    <a:pt x="228" y="1530"/>
                  </a:cubicBezTo>
                  <a:cubicBezTo>
                    <a:pt x="284" y="1223"/>
                    <a:pt x="370" y="922"/>
                    <a:pt x="492" y="633"/>
                  </a:cubicBezTo>
                  <a:cubicBezTo>
                    <a:pt x="578" y="412"/>
                    <a:pt x="695" y="203"/>
                    <a:pt x="824" y="0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2" name="Google Shape;2232;p26"/>
            <p:cNvSpPr/>
            <p:nvPr/>
          </p:nvSpPr>
          <p:spPr>
            <a:xfrm>
              <a:off x="2781025" y="4134156"/>
              <a:ext cx="250076" cy="540849"/>
            </a:xfrm>
            <a:custGeom>
              <a:avLst/>
              <a:gdLst/>
              <a:ahLst/>
              <a:cxnLst/>
              <a:rect l="l" t="t" r="r" b="b"/>
              <a:pathLst>
                <a:path w="2716" h="5874" extrusionOk="0">
                  <a:moveTo>
                    <a:pt x="596" y="0"/>
                  </a:moveTo>
                  <a:cubicBezTo>
                    <a:pt x="480" y="197"/>
                    <a:pt x="381" y="406"/>
                    <a:pt x="295" y="615"/>
                  </a:cubicBezTo>
                  <a:cubicBezTo>
                    <a:pt x="185" y="897"/>
                    <a:pt x="117" y="1198"/>
                    <a:pt x="80" y="1499"/>
                  </a:cubicBezTo>
                  <a:cubicBezTo>
                    <a:pt x="0" y="2101"/>
                    <a:pt x="93" y="2722"/>
                    <a:pt x="301" y="3293"/>
                  </a:cubicBezTo>
                  <a:cubicBezTo>
                    <a:pt x="516" y="3865"/>
                    <a:pt x="842" y="4393"/>
                    <a:pt x="1254" y="4841"/>
                  </a:cubicBezTo>
                  <a:cubicBezTo>
                    <a:pt x="1456" y="5063"/>
                    <a:pt x="1684" y="5271"/>
                    <a:pt x="1923" y="5450"/>
                  </a:cubicBezTo>
                  <a:cubicBezTo>
                    <a:pt x="2169" y="5628"/>
                    <a:pt x="2433" y="5787"/>
                    <a:pt x="2716" y="5873"/>
                  </a:cubicBezTo>
                  <a:cubicBezTo>
                    <a:pt x="2581" y="5818"/>
                    <a:pt x="2452" y="5744"/>
                    <a:pt x="2323" y="5665"/>
                  </a:cubicBezTo>
                  <a:cubicBezTo>
                    <a:pt x="2200" y="5585"/>
                    <a:pt x="2077" y="5499"/>
                    <a:pt x="1960" y="5400"/>
                  </a:cubicBezTo>
                  <a:cubicBezTo>
                    <a:pt x="1733" y="5210"/>
                    <a:pt x="1518" y="5001"/>
                    <a:pt x="1327" y="4774"/>
                  </a:cubicBezTo>
                  <a:cubicBezTo>
                    <a:pt x="947" y="4319"/>
                    <a:pt x="633" y="3803"/>
                    <a:pt x="424" y="3250"/>
                  </a:cubicBezTo>
                  <a:cubicBezTo>
                    <a:pt x="215" y="2697"/>
                    <a:pt x="129" y="2095"/>
                    <a:pt x="179" y="1505"/>
                  </a:cubicBezTo>
                  <a:cubicBezTo>
                    <a:pt x="203" y="1211"/>
                    <a:pt x="258" y="916"/>
                    <a:pt x="357" y="633"/>
                  </a:cubicBezTo>
                  <a:cubicBezTo>
                    <a:pt x="424" y="418"/>
                    <a:pt x="516" y="209"/>
                    <a:pt x="621" y="0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3" name="Google Shape;2233;p26"/>
            <p:cNvSpPr/>
            <p:nvPr/>
          </p:nvSpPr>
          <p:spPr>
            <a:xfrm>
              <a:off x="2823472" y="4064086"/>
              <a:ext cx="45301" cy="70345"/>
            </a:xfrm>
            <a:custGeom>
              <a:avLst/>
              <a:gdLst/>
              <a:ahLst/>
              <a:cxnLst/>
              <a:rect l="l" t="t" r="r" b="b"/>
              <a:pathLst>
                <a:path w="492" h="764" extrusionOk="0">
                  <a:moveTo>
                    <a:pt x="250" y="0"/>
                  </a:moveTo>
                  <a:cubicBezTo>
                    <a:pt x="224" y="0"/>
                    <a:pt x="197" y="4"/>
                    <a:pt x="172" y="12"/>
                  </a:cubicBezTo>
                  <a:cubicBezTo>
                    <a:pt x="166" y="251"/>
                    <a:pt x="105" y="472"/>
                    <a:pt x="0" y="675"/>
                  </a:cubicBezTo>
                  <a:cubicBezTo>
                    <a:pt x="31" y="712"/>
                    <a:pt x="62" y="743"/>
                    <a:pt x="111" y="755"/>
                  </a:cubicBezTo>
                  <a:cubicBezTo>
                    <a:pt x="117" y="761"/>
                    <a:pt x="123" y="761"/>
                    <a:pt x="129" y="761"/>
                  </a:cubicBezTo>
                  <a:lnTo>
                    <a:pt x="160" y="761"/>
                  </a:lnTo>
                  <a:cubicBezTo>
                    <a:pt x="168" y="763"/>
                    <a:pt x="176" y="764"/>
                    <a:pt x="185" y="764"/>
                  </a:cubicBezTo>
                  <a:cubicBezTo>
                    <a:pt x="212" y="764"/>
                    <a:pt x="244" y="757"/>
                    <a:pt x="277" y="743"/>
                  </a:cubicBezTo>
                  <a:cubicBezTo>
                    <a:pt x="399" y="558"/>
                    <a:pt x="492" y="313"/>
                    <a:pt x="467" y="98"/>
                  </a:cubicBezTo>
                  <a:cubicBezTo>
                    <a:pt x="412" y="33"/>
                    <a:pt x="330" y="0"/>
                    <a:pt x="250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4" name="Google Shape;2234;p26"/>
            <p:cNvSpPr/>
            <p:nvPr/>
          </p:nvSpPr>
          <p:spPr>
            <a:xfrm>
              <a:off x="2718230" y="4225218"/>
              <a:ext cx="293627" cy="463321"/>
            </a:xfrm>
            <a:custGeom>
              <a:avLst/>
              <a:gdLst/>
              <a:ahLst/>
              <a:cxnLst/>
              <a:rect l="l" t="t" r="r" b="b"/>
              <a:pathLst>
                <a:path w="3189" h="5032" extrusionOk="0">
                  <a:moveTo>
                    <a:pt x="400" y="0"/>
                  </a:moveTo>
                  <a:cubicBezTo>
                    <a:pt x="265" y="289"/>
                    <a:pt x="160" y="590"/>
                    <a:pt x="93" y="891"/>
                  </a:cubicBezTo>
                  <a:cubicBezTo>
                    <a:pt x="93" y="897"/>
                    <a:pt x="93" y="903"/>
                    <a:pt x="93" y="903"/>
                  </a:cubicBezTo>
                  <a:cubicBezTo>
                    <a:pt x="68" y="1020"/>
                    <a:pt x="43" y="1143"/>
                    <a:pt x="31" y="1266"/>
                  </a:cubicBezTo>
                  <a:lnTo>
                    <a:pt x="25" y="1284"/>
                  </a:lnTo>
                  <a:cubicBezTo>
                    <a:pt x="19" y="1340"/>
                    <a:pt x="13" y="1395"/>
                    <a:pt x="13" y="1450"/>
                  </a:cubicBezTo>
                  <a:cubicBezTo>
                    <a:pt x="13" y="1450"/>
                    <a:pt x="7" y="1456"/>
                    <a:pt x="7" y="1462"/>
                  </a:cubicBezTo>
                  <a:cubicBezTo>
                    <a:pt x="7" y="1518"/>
                    <a:pt x="0" y="1579"/>
                    <a:pt x="0" y="1641"/>
                  </a:cubicBezTo>
                  <a:lnTo>
                    <a:pt x="0" y="1653"/>
                  </a:lnTo>
                  <a:cubicBezTo>
                    <a:pt x="0" y="1708"/>
                    <a:pt x="0" y="1757"/>
                    <a:pt x="0" y="1813"/>
                  </a:cubicBezTo>
                  <a:cubicBezTo>
                    <a:pt x="0" y="1819"/>
                    <a:pt x="0" y="1831"/>
                    <a:pt x="0" y="1843"/>
                  </a:cubicBezTo>
                  <a:cubicBezTo>
                    <a:pt x="0" y="1954"/>
                    <a:pt x="13" y="2071"/>
                    <a:pt x="25" y="2181"/>
                  </a:cubicBezTo>
                  <a:lnTo>
                    <a:pt x="31" y="2218"/>
                  </a:lnTo>
                  <a:cubicBezTo>
                    <a:pt x="37" y="2267"/>
                    <a:pt x="43" y="2310"/>
                    <a:pt x="50" y="2359"/>
                  </a:cubicBezTo>
                  <a:cubicBezTo>
                    <a:pt x="50" y="2366"/>
                    <a:pt x="50" y="2378"/>
                    <a:pt x="56" y="2390"/>
                  </a:cubicBezTo>
                  <a:cubicBezTo>
                    <a:pt x="62" y="2445"/>
                    <a:pt x="74" y="2495"/>
                    <a:pt x="86" y="2550"/>
                  </a:cubicBezTo>
                  <a:cubicBezTo>
                    <a:pt x="86" y="2562"/>
                    <a:pt x="93" y="2574"/>
                    <a:pt x="93" y="2581"/>
                  </a:cubicBezTo>
                  <a:cubicBezTo>
                    <a:pt x="105" y="2624"/>
                    <a:pt x="117" y="2667"/>
                    <a:pt x="129" y="2710"/>
                  </a:cubicBezTo>
                  <a:cubicBezTo>
                    <a:pt x="129" y="2728"/>
                    <a:pt x="136" y="2740"/>
                    <a:pt x="142" y="2753"/>
                  </a:cubicBezTo>
                  <a:cubicBezTo>
                    <a:pt x="154" y="2808"/>
                    <a:pt x="172" y="2857"/>
                    <a:pt x="191" y="2912"/>
                  </a:cubicBezTo>
                  <a:cubicBezTo>
                    <a:pt x="203" y="2949"/>
                    <a:pt x="215" y="2980"/>
                    <a:pt x="228" y="3017"/>
                  </a:cubicBezTo>
                  <a:cubicBezTo>
                    <a:pt x="234" y="3029"/>
                    <a:pt x="240" y="3035"/>
                    <a:pt x="240" y="3048"/>
                  </a:cubicBezTo>
                  <a:cubicBezTo>
                    <a:pt x="252" y="3072"/>
                    <a:pt x="265" y="3097"/>
                    <a:pt x="271" y="3115"/>
                  </a:cubicBezTo>
                  <a:cubicBezTo>
                    <a:pt x="277" y="3127"/>
                    <a:pt x="283" y="3146"/>
                    <a:pt x="295" y="3158"/>
                  </a:cubicBezTo>
                  <a:cubicBezTo>
                    <a:pt x="302" y="3177"/>
                    <a:pt x="314" y="3195"/>
                    <a:pt x="326" y="3213"/>
                  </a:cubicBezTo>
                  <a:cubicBezTo>
                    <a:pt x="332" y="3232"/>
                    <a:pt x="338" y="3244"/>
                    <a:pt x="345" y="3256"/>
                  </a:cubicBezTo>
                  <a:cubicBezTo>
                    <a:pt x="357" y="3275"/>
                    <a:pt x="369" y="3293"/>
                    <a:pt x="381" y="3312"/>
                  </a:cubicBezTo>
                  <a:cubicBezTo>
                    <a:pt x="388" y="3330"/>
                    <a:pt x="394" y="3342"/>
                    <a:pt x="406" y="3355"/>
                  </a:cubicBezTo>
                  <a:cubicBezTo>
                    <a:pt x="418" y="3373"/>
                    <a:pt x="424" y="3392"/>
                    <a:pt x="437" y="3404"/>
                  </a:cubicBezTo>
                  <a:cubicBezTo>
                    <a:pt x="449" y="3422"/>
                    <a:pt x="461" y="3435"/>
                    <a:pt x="467" y="3447"/>
                  </a:cubicBezTo>
                  <a:cubicBezTo>
                    <a:pt x="480" y="3465"/>
                    <a:pt x="492" y="3484"/>
                    <a:pt x="504" y="3496"/>
                  </a:cubicBezTo>
                  <a:cubicBezTo>
                    <a:pt x="517" y="3514"/>
                    <a:pt x="529" y="3527"/>
                    <a:pt x="535" y="3539"/>
                  </a:cubicBezTo>
                  <a:cubicBezTo>
                    <a:pt x="547" y="3557"/>
                    <a:pt x="560" y="3576"/>
                    <a:pt x="572" y="3588"/>
                  </a:cubicBezTo>
                  <a:lnTo>
                    <a:pt x="609" y="3631"/>
                  </a:lnTo>
                  <a:lnTo>
                    <a:pt x="646" y="3674"/>
                  </a:lnTo>
                  <a:cubicBezTo>
                    <a:pt x="658" y="3693"/>
                    <a:pt x="670" y="3705"/>
                    <a:pt x="682" y="3717"/>
                  </a:cubicBezTo>
                  <a:cubicBezTo>
                    <a:pt x="701" y="3729"/>
                    <a:pt x="713" y="3748"/>
                    <a:pt x="725" y="3760"/>
                  </a:cubicBezTo>
                  <a:cubicBezTo>
                    <a:pt x="738" y="3772"/>
                    <a:pt x="750" y="3785"/>
                    <a:pt x="768" y="3803"/>
                  </a:cubicBezTo>
                  <a:lnTo>
                    <a:pt x="805" y="3846"/>
                  </a:lnTo>
                  <a:cubicBezTo>
                    <a:pt x="824" y="3858"/>
                    <a:pt x="836" y="3871"/>
                    <a:pt x="848" y="3883"/>
                  </a:cubicBezTo>
                  <a:cubicBezTo>
                    <a:pt x="867" y="3895"/>
                    <a:pt x="879" y="3908"/>
                    <a:pt x="897" y="3926"/>
                  </a:cubicBezTo>
                  <a:cubicBezTo>
                    <a:pt x="910" y="3938"/>
                    <a:pt x="922" y="3951"/>
                    <a:pt x="940" y="3963"/>
                  </a:cubicBezTo>
                  <a:cubicBezTo>
                    <a:pt x="953" y="3975"/>
                    <a:pt x="971" y="3987"/>
                    <a:pt x="983" y="4000"/>
                  </a:cubicBezTo>
                  <a:cubicBezTo>
                    <a:pt x="1002" y="4012"/>
                    <a:pt x="1014" y="4024"/>
                    <a:pt x="1033" y="4043"/>
                  </a:cubicBezTo>
                  <a:lnTo>
                    <a:pt x="1076" y="4080"/>
                  </a:lnTo>
                  <a:cubicBezTo>
                    <a:pt x="1094" y="4092"/>
                    <a:pt x="1106" y="4104"/>
                    <a:pt x="1125" y="4117"/>
                  </a:cubicBezTo>
                  <a:cubicBezTo>
                    <a:pt x="1143" y="4129"/>
                    <a:pt x="1155" y="4141"/>
                    <a:pt x="1174" y="4147"/>
                  </a:cubicBezTo>
                  <a:lnTo>
                    <a:pt x="1223" y="4184"/>
                  </a:lnTo>
                  <a:cubicBezTo>
                    <a:pt x="1241" y="4196"/>
                    <a:pt x="1254" y="4209"/>
                    <a:pt x="1272" y="4221"/>
                  </a:cubicBezTo>
                  <a:cubicBezTo>
                    <a:pt x="1291" y="4233"/>
                    <a:pt x="1309" y="4246"/>
                    <a:pt x="1327" y="4258"/>
                  </a:cubicBezTo>
                  <a:cubicBezTo>
                    <a:pt x="1340" y="4270"/>
                    <a:pt x="1358" y="4276"/>
                    <a:pt x="1377" y="4289"/>
                  </a:cubicBezTo>
                  <a:cubicBezTo>
                    <a:pt x="1395" y="4301"/>
                    <a:pt x="1413" y="4313"/>
                    <a:pt x="1426" y="4325"/>
                  </a:cubicBezTo>
                  <a:cubicBezTo>
                    <a:pt x="1444" y="4332"/>
                    <a:pt x="1463" y="4344"/>
                    <a:pt x="1481" y="4356"/>
                  </a:cubicBezTo>
                  <a:cubicBezTo>
                    <a:pt x="1499" y="4368"/>
                    <a:pt x="1518" y="4381"/>
                    <a:pt x="1536" y="4387"/>
                  </a:cubicBezTo>
                  <a:cubicBezTo>
                    <a:pt x="1555" y="4399"/>
                    <a:pt x="1567" y="4405"/>
                    <a:pt x="1585" y="4418"/>
                  </a:cubicBezTo>
                  <a:cubicBezTo>
                    <a:pt x="1604" y="4430"/>
                    <a:pt x="1622" y="4442"/>
                    <a:pt x="1647" y="4448"/>
                  </a:cubicBezTo>
                  <a:cubicBezTo>
                    <a:pt x="1659" y="4461"/>
                    <a:pt x="1678" y="4467"/>
                    <a:pt x="1696" y="4479"/>
                  </a:cubicBezTo>
                  <a:cubicBezTo>
                    <a:pt x="1715" y="4491"/>
                    <a:pt x="1733" y="4504"/>
                    <a:pt x="1758" y="4510"/>
                  </a:cubicBezTo>
                  <a:cubicBezTo>
                    <a:pt x="1770" y="4522"/>
                    <a:pt x="1788" y="4528"/>
                    <a:pt x="1807" y="4534"/>
                  </a:cubicBezTo>
                  <a:cubicBezTo>
                    <a:pt x="1825" y="4547"/>
                    <a:pt x="1850" y="4559"/>
                    <a:pt x="1868" y="4571"/>
                  </a:cubicBezTo>
                  <a:cubicBezTo>
                    <a:pt x="1887" y="4577"/>
                    <a:pt x="1899" y="4583"/>
                    <a:pt x="1917" y="4596"/>
                  </a:cubicBezTo>
                  <a:cubicBezTo>
                    <a:pt x="1942" y="4602"/>
                    <a:pt x="1960" y="4614"/>
                    <a:pt x="1985" y="4626"/>
                  </a:cubicBezTo>
                  <a:cubicBezTo>
                    <a:pt x="1997" y="4633"/>
                    <a:pt x="2016" y="4639"/>
                    <a:pt x="2034" y="4645"/>
                  </a:cubicBezTo>
                  <a:cubicBezTo>
                    <a:pt x="2052" y="4657"/>
                    <a:pt x="2077" y="4669"/>
                    <a:pt x="2102" y="4676"/>
                  </a:cubicBezTo>
                  <a:cubicBezTo>
                    <a:pt x="2114" y="4682"/>
                    <a:pt x="2132" y="4688"/>
                    <a:pt x="2145" y="4694"/>
                  </a:cubicBezTo>
                  <a:cubicBezTo>
                    <a:pt x="2169" y="4706"/>
                    <a:pt x="2194" y="4719"/>
                    <a:pt x="2218" y="4725"/>
                  </a:cubicBezTo>
                  <a:lnTo>
                    <a:pt x="2261" y="4743"/>
                  </a:lnTo>
                  <a:cubicBezTo>
                    <a:pt x="2286" y="4755"/>
                    <a:pt x="2310" y="4762"/>
                    <a:pt x="2335" y="4774"/>
                  </a:cubicBezTo>
                  <a:cubicBezTo>
                    <a:pt x="2353" y="4780"/>
                    <a:pt x="2366" y="4786"/>
                    <a:pt x="2384" y="4792"/>
                  </a:cubicBezTo>
                  <a:cubicBezTo>
                    <a:pt x="2409" y="4798"/>
                    <a:pt x="2433" y="4811"/>
                    <a:pt x="2458" y="4817"/>
                  </a:cubicBezTo>
                  <a:cubicBezTo>
                    <a:pt x="2470" y="4823"/>
                    <a:pt x="2482" y="4829"/>
                    <a:pt x="2501" y="4835"/>
                  </a:cubicBezTo>
                  <a:cubicBezTo>
                    <a:pt x="2525" y="4841"/>
                    <a:pt x="2550" y="4854"/>
                    <a:pt x="2575" y="4860"/>
                  </a:cubicBezTo>
                  <a:cubicBezTo>
                    <a:pt x="2593" y="4866"/>
                    <a:pt x="2605" y="4872"/>
                    <a:pt x="2618" y="4872"/>
                  </a:cubicBezTo>
                  <a:cubicBezTo>
                    <a:pt x="2642" y="4884"/>
                    <a:pt x="2673" y="4891"/>
                    <a:pt x="2697" y="4897"/>
                  </a:cubicBezTo>
                  <a:cubicBezTo>
                    <a:pt x="2710" y="4903"/>
                    <a:pt x="2722" y="4909"/>
                    <a:pt x="2734" y="4909"/>
                  </a:cubicBezTo>
                  <a:cubicBezTo>
                    <a:pt x="2765" y="4921"/>
                    <a:pt x="2790" y="4927"/>
                    <a:pt x="2820" y="4940"/>
                  </a:cubicBezTo>
                  <a:lnTo>
                    <a:pt x="2851" y="4946"/>
                  </a:lnTo>
                  <a:lnTo>
                    <a:pt x="2943" y="4970"/>
                  </a:lnTo>
                  <a:lnTo>
                    <a:pt x="2968" y="4977"/>
                  </a:lnTo>
                  <a:cubicBezTo>
                    <a:pt x="2999" y="4989"/>
                    <a:pt x="3035" y="4995"/>
                    <a:pt x="3066" y="5001"/>
                  </a:cubicBezTo>
                  <a:cubicBezTo>
                    <a:pt x="3072" y="5007"/>
                    <a:pt x="3072" y="5007"/>
                    <a:pt x="3078" y="5007"/>
                  </a:cubicBezTo>
                  <a:cubicBezTo>
                    <a:pt x="3115" y="5020"/>
                    <a:pt x="3152" y="5026"/>
                    <a:pt x="3189" y="5032"/>
                  </a:cubicBezTo>
                  <a:cubicBezTo>
                    <a:pt x="1923" y="4651"/>
                    <a:pt x="713" y="3901"/>
                    <a:pt x="332" y="2814"/>
                  </a:cubicBezTo>
                  <a:cubicBezTo>
                    <a:pt x="25" y="1929"/>
                    <a:pt x="68" y="922"/>
                    <a:pt x="400" y="0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5" name="Google Shape;2235;p26"/>
            <p:cNvSpPr/>
            <p:nvPr/>
          </p:nvSpPr>
          <p:spPr>
            <a:xfrm>
              <a:off x="2887372" y="4231387"/>
              <a:ext cx="255784" cy="264624"/>
            </a:xfrm>
            <a:custGeom>
              <a:avLst/>
              <a:gdLst/>
              <a:ahLst/>
              <a:cxnLst/>
              <a:rect l="l" t="t" r="r" b="b"/>
              <a:pathLst>
                <a:path w="2778" h="2874" extrusionOk="0">
                  <a:moveTo>
                    <a:pt x="642" y="2011"/>
                  </a:moveTo>
                  <a:cubicBezTo>
                    <a:pt x="665" y="2011"/>
                    <a:pt x="688" y="2020"/>
                    <a:pt x="707" y="2034"/>
                  </a:cubicBezTo>
                  <a:cubicBezTo>
                    <a:pt x="738" y="2059"/>
                    <a:pt x="762" y="2096"/>
                    <a:pt x="781" y="2127"/>
                  </a:cubicBezTo>
                  <a:cubicBezTo>
                    <a:pt x="977" y="2415"/>
                    <a:pt x="1303" y="2581"/>
                    <a:pt x="1653" y="2593"/>
                  </a:cubicBezTo>
                  <a:cubicBezTo>
                    <a:pt x="1721" y="2593"/>
                    <a:pt x="1745" y="2686"/>
                    <a:pt x="1684" y="2716"/>
                  </a:cubicBezTo>
                  <a:cubicBezTo>
                    <a:pt x="1628" y="2741"/>
                    <a:pt x="1573" y="2747"/>
                    <a:pt x="1518" y="2747"/>
                  </a:cubicBezTo>
                  <a:cubicBezTo>
                    <a:pt x="1510" y="2747"/>
                    <a:pt x="1501" y="2747"/>
                    <a:pt x="1493" y="2747"/>
                  </a:cubicBezTo>
                  <a:cubicBezTo>
                    <a:pt x="1256" y="2747"/>
                    <a:pt x="1026" y="2662"/>
                    <a:pt x="842" y="2520"/>
                  </a:cubicBezTo>
                  <a:cubicBezTo>
                    <a:pt x="781" y="2471"/>
                    <a:pt x="400" y="2120"/>
                    <a:pt x="596" y="2022"/>
                  </a:cubicBezTo>
                  <a:cubicBezTo>
                    <a:pt x="611" y="2015"/>
                    <a:pt x="626" y="2011"/>
                    <a:pt x="642" y="2011"/>
                  </a:cubicBezTo>
                  <a:close/>
                  <a:moveTo>
                    <a:pt x="1613" y="1"/>
                  </a:moveTo>
                  <a:cubicBezTo>
                    <a:pt x="1325" y="1"/>
                    <a:pt x="1039" y="88"/>
                    <a:pt x="799" y="253"/>
                  </a:cubicBezTo>
                  <a:cubicBezTo>
                    <a:pt x="786" y="243"/>
                    <a:pt x="700" y="226"/>
                    <a:pt x="593" y="226"/>
                  </a:cubicBezTo>
                  <a:cubicBezTo>
                    <a:pt x="442" y="226"/>
                    <a:pt x="250" y="259"/>
                    <a:pt x="160" y="388"/>
                  </a:cubicBezTo>
                  <a:cubicBezTo>
                    <a:pt x="0" y="609"/>
                    <a:pt x="209" y="1015"/>
                    <a:pt x="240" y="1027"/>
                  </a:cubicBezTo>
                  <a:cubicBezTo>
                    <a:pt x="62" y="1604"/>
                    <a:pt x="271" y="2249"/>
                    <a:pt x="787" y="2612"/>
                  </a:cubicBezTo>
                  <a:cubicBezTo>
                    <a:pt x="1039" y="2789"/>
                    <a:pt x="1324" y="2873"/>
                    <a:pt x="1607" y="2873"/>
                  </a:cubicBezTo>
                  <a:cubicBezTo>
                    <a:pt x="1736" y="2873"/>
                    <a:pt x="1865" y="2856"/>
                    <a:pt x="1991" y="2821"/>
                  </a:cubicBezTo>
                  <a:cubicBezTo>
                    <a:pt x="2015" y="2809"/>
                    <a:pt x="2034" y="2796"/>
                    <a:pt x="2058" y="2784"/>
                  </a:cubicBezTo>
                  <a:cubicBezTo>
                    <a:pt x="2065" y="2790"/>
                    <a:pt x="2077" y="2790"/>
                    <a:pt x="2083" y="2796"/>
                  </a:cubicBezTo>
                  <a:cubicBezTo>
                    <a:pt x="2212" y="2753"/>
                    <a:pt x="2329" y="2692"/>
                    <a:pt x="2439" y="2612"/>
                  </a:cubicBezTo>
                  <a:cubicBezTo>
                    <a:pt x="2489" y="2628"/>
                    <a:pt x="2538" y="2636"/>
                    <a:pt x="2587" y="2636"/>
                  </a:cubicBezTo>
                  <a:cubicBezTo>
                    <a:pt x="2611" y="2636"/>
                    <a:pt x="2636" y="2634"/>
                    <a:pt x="2661" y="2630"/>
                  </a:cubicBezTo>
                  <a:cubicBezTo>
                    <a:pt x="2777" y="2458"/>
                    <a:pt x="2747" y="2225"/>
                    <a:pt x="2605" y="2041"/>
                  </a:cubicBezTo>
                  <a:cubicBezTo>
                    <a:pt x="2765" y="1439"/>
                    <a:pt x="2482" y="726"/>
                    <a:pt x="1862" y="296"/>
                  </a:cubicBezTo>
                  <a:cubicBezTo>
                    <a:pt x="1690" y="173"/>
                    <a:pt x="1512" y="87"/>
                    <a:pt x="1327" y="32"/>
                  </a:cubicBezTo>
                  <a:cubicBezTo>
                    <a:pt x="1420" y="11"/>
                    <a:pt x="1515" y="1"/>
                    <a:pt x="1611" y="1"/>
                  </a:cubicBezTo>
                  <a:cubicBezTo>
                    <a:pt x="1656" y="1"/>
                    <a:pt x="1700" y="3"/>
                    <a:pt x="1745" y="7"/>
                  </a:cubicBezTo>
                  <a:cubicBezTo>
                    <a:pt x="1701" y="3"/>
                    <a:pt x="1657" y="1"/>
                    <a:pt x="1613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6" name="Google Shape;2236;p26"/>
            <p:cNvSpPr/>
            <p:nvPr/>
          </p:nvSpPr>
          <p:spPr>
            <a:xfrm>
              <a:off x="3049701" y="4232032"/>
              <a:ext cx="11417" cy="1749"/>
            </a:xfrm>
            <a:custGeom>
              <a:avLst/>
              <a:gdLst/>
              <a:ahLst/>
              <a:cxnLst/>
              <a:rect l="l" t="t" r="r" b="b"/>
              <a:pathLst>
                <a:path w="124" h="19" extrusionOk="0">
                  <a:moveTo>
                    <a:pt x="1" y="0"/>
                  </a:moveTo>
                  <a:cubicBezTo>
                    <a:pt x="37" y="6"/>
                    <a:pt x="80" y="12"/>
                    <a:pt x="123" y="18"/>
                  </a:cubicBezTo>
                  <a:cubicBezTo>
                    <a:pt x="80" y="12"/>
                    <a:pt x="37" y="6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7" name="Google Shape;2237;p26"/>
            <p:cNvSpPr/>
            <p:nvPr/>
          </p:nvSpPr>
          <p:spPr>
            <a:xfrm>
              <a:off x="3132293" y="4473546"/>
              <a:ext cx="1749" cy="92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7" y="0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8" name="Google Shape;2238;p26"/>
            <p:cNvSpPr/>
            <p:nvPr/>
          </p:nvSpPr>
          <p:spPr>
            <a:xfrm>
              <a:off x="3138554" y="4471796"/>
              <a:ext cx="1749" cy="737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9" y="1"/>
                  </a:moveTo>
                  <a:cubicBezTo>
                    <a:pt x="12" y="1"/>
                    <a:pt x="6" y="1"/>
                    <a:pt x="0" y="7"/>
                  </a:cubicBezTo>
                  <a:cubicBezTo>
                    <a:pt x="6" y="1"/>
                    <a:pt x="12" y="1"/>
                    <a:pt x="19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39" name="Google Shape;2239;p26"/>
            <p:cNvSpPr/>
            <p:nvPr/>
          </p:nvSpPr>
          <p:spPr>
            <a:xfrm>
              <a:off x="3070602" y="4488830"/>
              <a:ext cx="8655" cy="2302"/>
            </a:xfrm>
            <a:custGeom>
              <a:avLst/>
              <a:gdLst/>
              <a:ahLst/>
              <a:cxnLst/>
              <a:rect l="l" t="t" r="r" b="b"/>
              <a:pathLst>
                <a:path w="94" h="25" extrusionOk="0">
                  <a:moveTo>
                    <a:pt x="93" y="0"/>
                  </a:moveTo>
                  <a:cubicBezTo>
                    <a:pt x="62" y="13"/>
                    <a:pt x="32" y="19"/>
                    <a:pt x="1" y="25"/>
                  </a:cubicBezTo>
                  <a:cubicBezTo>
                    <a:pt x="32" y="19"/>
                    <a:pt x="62" y="13"/>
                    <a:pt x="93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0" name="Google Shape;2240;p26"/>
            <p:cNvSpPr/>
            <p:nvPr/>
          </p:nvSpPr>
          <p:spPr>
            <a:xfrm>
              <a:off x="3151536" y="4465627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0"/>
                  </a:moveTo>
                  <a:lnTo>
                    <a:pt x="13" y="0"/>
                  </a:lnTo>
                  <a:cubicBezTo>
                    <a:pt x="7" y="0"/>
                    <a:pt x="0" y="0"/>
                    <a:pt x="0" y="6"/>
                  </a:cubicBezTo>
                  <a:cubicBezTo>
                    <a:pt x="7" y="0"/>
                    <a:pt x="7" y="0"/>
                    <a:pt x="13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1" name="Google Shape;2241;p26"/>
            <p:cNvSpPr/>
            <p:nvPr/>
          </p:nvSpPr>
          <p:spPr>
            <a:xfrm>
              <a:off x="3089293" y="4242713"/>
              <a:ext cx="8563" cy="4051"/>
            </a:xfrm>
            <a:custGeom>
              <a:avLst/>
              <a:gdLst/>
              <a:ahLst/>
              <a:cxnLst/>
              <a:rect l="l" t="t" r="r" b="b"/>
              <a:pathLst>
                <a:path w="93" h="44" extrusionOk="0">
                  <a:moveTo>
                    <a:pt x="1" y="1"/>
                  </a:moveTo>
                  <a:cubicBezTo>
                    <a:pt x="31" y="13"/>
                    <a:pt x="62" y="32"/>
                    <a:pt x="93" y="44"/>
                  </a:cubicBezTo>
                  <a:cubicBezTo>
                    <a:pt x="62" y="32"/>
                    <a:pt x="31" y="13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2" name="Google Shape;2242;p26"/>
            <p:cNvSpPr/>
            <p:nvPr/>
          </p:nvSpPr>
          <p:spPr>
            <a:xfrm>
              <a:off x="3062684" y="4234242"/>
              <a:ext cx="23847" cy="7458"/>
            </a:xfrm>
            <a:custGeom>
              <a:avLst/>
              <a:gdLst/>
              <a:ahLst/>
              <a:cxnLst/>
              <a:rect l="l" t="t" r="r" b="b"/>
              <a:pathLst>
                <a:path w="259" h="81" extrusionOk="0">
                  <a:moveTo>
                    <a:pt x="1" y="1"/>
                  </a:moveTo>
                  <a:cubicBezTo>
                    <a:pt x="87" y="19"/>
                    <a:pt x="173" y="44"/>
                    <a:pt x="259" y="80"/>
                  </a:cubicBezTo>
                  <a:cubicBezTo>
                    <a:pt x="173" y="44"/>
                    <a:pt x="87" y="19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3" name="Google Shape;2243;p26"/>
            <p:cNvSpPr/>
            <p:nvPr/>
          </p:nvSpPr>
          <p:spPr>
            <a:xfrm>
              <a:off x="3101171" y="4248421"/>
              <a:ext cx="10865" cy="6814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1" y="0"/>
                  </a:moveTo>
                  <a:cubicBezTo>
                    <a:pt x="37" y="25"/>
                    <a:pt x="81" y="49"/>
                    <a:pt x="117" y="74"/>
                  </a:cubicBezTo>
                  <a:cubicBezTo>
                    <a:pt x="81" y="49"/>
                    <a:pt x="37" y="25"/>
                    <a:pt x="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4" name="Google Shape;2244;p26"/>
            <p:cNvSpPr/>
            <p:nvPr/>
          </p:nvSpPr>
          <p:spPr>
            <a:xfrm>
              <a:off x="3157153" y="4459919"/>
              <a:ext cx="1289" cy="1289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cubicBezTo>
                    <a:pt x="7" y="7"/>
                    <a:pt x="7" y="13"/>
                    <a:pt x="1" y="13"/>
                  </a:cubicBezTo>
                  <a:cubicBezTo>
                    <a:pt x="7" y="13"/>
                    <a:pt x="7" y="7"/>
                    <a:pt x="13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5" name="Google Shape;2245;p26"/>
            <p:cNvSpPr/>
            <p:nvPr/>
          </p:nvSpPr>
          <p:spPr>
            <a:xfrm>
              <a:off x="3145275" y="4468482"/>
              <a:ext cx="1842" cy="1197"/>
            </a:xfrm>
            <a:custGeom>
              <a:avLst/>
              <a:gdLst/>
              <a:ahLst/>
              <a:cxnLst/>
              <a:rect l="l" t="t" r="r" b="b"/>
              <a:pathLst>
                <a:path w="20" h="13" extrusionOk="0">
                  <a:moveTo>
                    <a:pt x="19" y="0"/>
                  </a:moveTo>
                  <a:cubicBezTo>
                    <a:pt x="13" y="6"/>
                    <a:pt x="7" y="6"/>
                    <a:pt x="1" y="12"/>
                  </a:cubicBezTo>
                  <a:cubicBezTo>
                    <a:pt x="7" y="6"/>
                    <a:pt x="13" y="6"/>
                    <a:pt x="19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6" name="Google Shape;2246;p26"/>
            <p:cNvSpPr/>
            <p:nvPr/>
          </p:nvSpPr>
          <p:spPr>
            <a:xfrm>
              <a:off x="3070602" y="4487633"/>
              <a:ext cx="8655" cy="3499"/>
            </a:xfrm>
            <a:custGeom>
              <a:avLst/>
              <a:gdLst/>
              <a:ahLst/>
              <a:cxnLst/>
              <a:rect l="l" t="t" r="r" b="b"/>
              <a:pathLst>
                <a:path w="94" h="38" extrusionOk="0">
                  <a:moveTo>
                    <a:pt x="68" y="1"/>
                  </a:moveTo>
                  <a:cubicBezTo>
                    <a:pt x="44" y="19"/>
                    <a:pt x="25" y="26"/>
                    <a:pt x="1" y="38"/>
                  </a:cubicBezTo>
                  <a:cubicBezTo>
                    <a:pt x="32" y="32"/>
                    <a:pt x="62" y="26"/>
                    <a:pt x="93" y="13"/>
                  </a:cubicBezTo>
                  <a:cubicBezTo>
                    <a:pt x="87" y="7"/>
                    <a:pt x="75" y="7"/>
                    <a:pt x="6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7" name="Google Shape;2247;p26"/>
            <p:cNvSpPr/>
            <p:nvPr/>
          </p:nvSpPr>
          <p:spPr>
            <a:xfrm>
              <a:off x="3009556" y="4231479"/>
              <a:ext cx="169786" cy="242157"/>
            </a:xfrm>
            <a:custGeom>
              <a:avLst/>
              <a:gdLst/>
              <a:ahLst/>
              <a:cxnLst/>
              <a:rect l="l" t="t" r="r" b="b"/>
              <a:pathLst>
                <a:path w="1844" h="2630" extrusionOk="0">
                  <a:moveTo>
                    <a:pt x="284" y="0"/>
                  </a:moveTo>
                  <a:cubicBezTo>
                    <a:pt x="188" y="0"/>
                    <a:pt x="93" y="10"/>
                    <a:pt x="0" y="31"/>
                  </a:cubicBezTo>
                  <a:cubicBezTo>
                    <a:pt x="185" y="86"/>
                    <a:pt x="363" y="172"/>
                    <a:pt x="535" y="295"/>
                  </a:cubicBezTo>
                  <a:cubicBezTo>
                    <a:pt x="1155" y="725"/>
                    <a:pt x="1438" y="1438"/>
                    <a:pt x="1278" y="2040"/>
                  </a:cubicBezTo>
                  <a:cubicBezTo>
                    <a:pt x="1420" y="2224"/>
                    <a:pt x="1450" y="2457"/>
                    <a:pt x="1327" y="2629"/>
                  </a:cubicBezTo>
                  <a:lnTo>
                    <a:pt x="1352" y="2629"/>
                  </a:lnTo>
                  <a:cubicBezTo>
                    <a:pt x="1370" y="2623"/>
                    <a:pt x="1383" y="2617"/>
                    <a:pt x="1401" y="2617"/>
                  </a:cubicBezTo>
                  <a:cubicBezTo>
                    <a:pt x="1407" y="2611"/>
                    <a:pt x="1413" y="2611"/>
                    <a:pt x="1420" y="2611"/>
                  </a:cubicBezTo>
                  <a:cubicBezTo>
                    <a:pt x="1438" y="2605"/>
                    <a:pt x="1456" y="2592"/>
                    <a:pt x="1475" y="2586"/>
                  </a:cubicBezTo>
                  <a:cubicBezTo>
                    <a:pt x="1481" y="2580"/>
                    <a:pt x="1487" y="2580"/>
                    <a:pt x="1493" y="2580"/>
                  </a:cubicBezTo>
                  <a:cubicBezTo>
                    <a:pt x="1512" y="2568"/>
                    <a:pt x="1524" y="2556"/>
                    <a:pt x="1542" y="2549"/>
                  </a:cubicBezTo>
                  <a:cubicBezTo>
                    <a:pt x="1542" y="2543"/>
                    <a:pt x="1549" y="2543"/>
                    <a:pt x="1555" y="2543"/>
                  </a:cubicBezTo>
                  <a:cubicBezTo>
                    <a:pt x="1567" y="2525"/>
                    <a:pt x="1585" y="2513"/>
                    <a:pt x="1604" y="2494"/>
                  </a:cubicBezTo>
                  <a:cubicBezTo>
                    <a:pt x="1610" y="2494"/>
                    <a:pt x="1610" y="2488"/>
                    <a:pt x="1616" y="2482"/>
                  </a:cubicBezTo>
                  <a:cubicBezTo>
                    <a:pt x="1628" y="2470"/>
                    <a:pt x="1647" y="2451"/>
                    <a:pt x="1659" y="2427"/>
                  </a:cubicBezTo>
                  <a:cubicBezTo>
                    <a:pt x="1782" y="2255"/>
                    <a:pt x="1776" y="2033"/>
                    <a:pt x="1659" y="1868"/>
                  </a:cubicBezTo>
                  <a:cubicBezTo>
                    <a:pt x="1843" y="1284"/>
                    <a:pt x="1641" y="627"/>
                    <a:pt x="1112" y="258"/>
                  </a:cubicBezTo>
                  <a:cubicBezTo>
                    <a:pt x="1076" y="233"/>
                    <a:pt x="1032" y="209"/>
                    <a:pt x="996" y="184"/>
                  </a:cubicBezTo>
                  <a:lnTo>
                    <a:pt x="959" y="166"/>
                  </a:lnTo>
                  <a:cubicBezTo>
                    <a:pt x="928" y="147"/>
                    <a:pt x="897" y="135"/>
                    <a:pt x="867" y="123"/>
                  </a:cubicBezTo>
                  <a:cubicBezTo>
                    <a:pt x="854" y="117"/>
                    <a:pt x="848" y="110"/>
                    <a:pt x="836" y="104"/>
                  </a:cubicBezTo>
                  <a:cubicBezTo>
                    <a:pt x="750" y="74"/>
                    <a:pt x="664" y="43"/>
                    <a:pt x="578" y="31"/>
                  </a:cubicBezTo>
                  <a:cubicBezTo>
                    <a:pt x="566" y="24"/>
                    <a:pt x="559" y="24"/>
                    <a:pt x="553" y="24"/>
                  </a:cubicBezTo>
                  <a:cubicBezTo>
                    <a:pt x="516" y="18"/>
                    <a:pt x="473" y="12"/>
                    <a:pt x="430" y="6"/>
                  </a:cubicBezTo>
                  <a:lnTo>
                    <a:pt x="418" y="6"/>
                  </a:lnTo>
                  <a:cubicBezTo>
                    <a:pt x="373" y="2"/>
                    <a:pt x="329" y="0"/>
                    <a:pt x="28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8" name="Google Shape;2248;p26"/>
            <p:cNvSpPr/>
            <p:nvPr/>
          </p:nvSpPr>
          <p:spPr>
            <a:xfrm>
              <a:off x="2924110" y="4416551"/>
              <a:ext cx="124025" cy="67859"/>
            </a:xfrm>
            <a:custGeom>
              <a:avLst/>
              <a:gdLst/>
              <a:ahLst/>
              <a:cxnLst/>
              <a:rect l="l" t="t" r="r" b="b"/>
              <a:pathLst>
                <a:path w="1347" h="737" extrusionOk="0">
                  <a:moveTo>
                    <a:pt x="243" y="0"/>
                  </a:moveTo>
                  <a:cubicBezTo>
                    <a:pt x="227" y="0"/>
                    <a:pt x="212" y="4"/>
                    <a:pt x="197" y="11"/>
                  </a:cubicBezTo>
                  <a:cubicBezTo>
                    <a:pt x="1" y="109"/>
                    <a:pt x="382" y="460"/>
                    <a:pt x="449" y="509"/>
                  </a:cubicBezTo>
                  <a:cubicBezTo>
                    <a:pt x="627" y="651"/>
                    <a:pt x="857" y="736"/>
                    <a:pt x="1094" y="736"/>
                  </a:cubicBezTo>
                  <a:cubicBezTo>
                    <a:pt x="1102" y="736"/>
                    <a:pt x="1111" y="736"/>
                    <a:pt x="1119" y="736"/>
                  </a:cubicBezTo>
                  <a:cubicBezTo>
                    <a:pt x="1174" y="736"/>
                    <a:pt x="1236" y="730"/>
                    <a:pt x="1285" y="705"/>
                  </a:cubicBezTo>
                  <a:cubicBezTo>
                    <a:pt x="1346" y="675"/>
                    <a:pt x="1328" y="582"/>
                    <a:pt x="1254" y="582"/>
                  </a:cubicBezTo>
                  <a:cubicBezTo>
                    <a:pt x="904" y="570"/>
                    <a:pt x="578" y="398"/>
                    <a:pt x="388" y="116"/>
                  </a:cubicBezTo>
                  <a:cubicBezTo>
                    <a:pt x="363" y="85"/>
                    <a:pt x="345" y="48"/>
                    <a:pt x="308" y="23"/>
                  </a:cubicBezTo>
                  <a:cubicBezTo>
                    <a:pt x="289" y="9"/>
                    <a:pt x="266" y="0"/>
                    <a:pt x="243" y="0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49" name="Google Shape;2249;p26"/>
            <p:cNvSpPr/>
            <p:nvPr/>
          </p:nvSpPr>
          <p:spPr>
            <a:xfrm>
              <a:off x="3481903" y="4689094"/>
              <a:ext cx="10773" cy="2302"/>
            </a:xfrm>
            <a:custGeom>
              <a:avLst/>
              <a:gdLst/>
              <a:ahLst/>
              <a:cxnLst/>
              <a:rect l="l" t="t" r="r" b="b"/>
              <a:pathLst>
                <a:path w="117" h="25" extrusionOk="0">
                  <a:moveTo>
                    <a:pt x="0" y="0"/>
                  </a:moveTo>
                  <a:cubicBezTo>
                    <a:pt x="37" y="12"/>
                    <a:pt x="74" y="18"/>
                    <a:pt x="117" y="25"/>
                  </a:cubicBezTo>
                  <a:cubicBezTo>
                    <a:pt x="74" y="18"/>
                    <a:pt x="37" y="12"/>
                    <a:pt x="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0" name="Google Shape;2250;p26"/>
            <p:cNvSpPr/>
            <p:nvPr/>
          </p:nvSpPr>
          <p:spPr>
            <a:xfrm>
              <a:off x="3494885" y="4691857"/>
              <a:ext cx="10865" cy="1842"/>
            </a:xfrm>
            <a:custGeom>
              <a:avLst/>
              <a:gdLst/>
              <a:ahLst/>
              <a:cxnLst/>
              <a:rect l="l" t="t" r="r" b="b"/>
              <a:pathLst>
                <a:path w="118" h="20" extrusionOk="0">
                  <a:moveTo>
                    <a:pt x="1" y="1"/>
                  </a:moveTo>
                  <a:cubicBezTo>
                    <a:pt x="37" y="7"/>
                    <a:pt x="80" y="13"/>
                    <a:pt x="117" y="19"/>
                  </a:cubicBezTo>
                  <a:cubicBezTo>
                    <a:pt x="80" y="13"/>
                    <a:pt x="37" y="7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1" name="Google Shape;2251;p26"/>
            <p:cNvSpPr/>
            <p:nvPr/>
          </p:nvSpPr>
          <p:spPr>
            <a:xfrm>
              <a:off x="3366440" y="4364344"/>
              <a:ext cx="287458" cy="318303"/>
            </a:xfrm>
            <a:custGeom>
              <a:avLst/>
              <a:gdLst/>
              <a:ahLst/>
              <a:cxnLst/>
              <a:rect l="l" t="t" r="r" b="b"/>
              <a:pathLst>
                <a:path w="3122" h="3457" extrusionOk="0">
                  <a:moveTo>
                    <a:pt x="1455" y="362"/>
                  </a:moveTo>
                  <a:cubicBezTo>
                    <a:pt x="1578" y="362"/>
                    <a:pt x="1691" y="398"/>
                    <a:pt x="1727" y="498"/>
                  </a:cubicBezTo>
                  <a:cubicBezTo>
                    <a:pt x="1807" y="732"/>
                    <a:pt x="1396" y="867"/>
                    <a:pt x="1211" y="959"/>
                  </a:cubicBezTo>
                  <a:cubicBezTo>
                    <a:pt x="959" y="1088"/>
                    <a:pt x="769" y="1291"/>
                    <a:pt x="689" y="1518"/>
                  </a:cubicBezTo>
                  <a:cubicBezTo>
                    <a:pt x="671" y="1573"/>
                    <a:pt x="658" y="1635"/>
                    <a:pt x="615" y="1684"/>
                  </a:cubicBezTo>
                  <a:cubicBezTo>
                    <a:pt x="581" y="1723"/>
                    <a:pt x="519" y="1759"/>
                    <a:pt x="464" y="1759"/>
                  </a:cubicBezTo>
                  <a:cubicBezTo>
                    <a:pt x="450" y="1759"/>
                    <a:pt x="437" y="1756"/>
                    <a:pt x="425" y="1752"/>
                  </a:cubicBezTo>
                  <a:cubicBezTo>
                    <a:pt x="357" y="1727"/>
                    <a:pt x="339" y="1659"/>
                    <a:pt x="345" y="1598"/>
                  </a:cubicBezTo>
                  <a:cubicBezTo>
                    <a:pt x="351" y="1186"/>
                    <a:pt x="671" y="640"/>
                    <a:pt x="1156" y="425"/>
                  </a:cubicBezTo>
                  <a:cubicBezTo>
                    <a:pt x="1238" y="388"/>
                    <a:pt x="1350" y="362"/>
                    <a:pt x="1455" y="362"/>
                  </a:cubicBezTo>
                  <a:close/>
                  <a:moveTo>
                    <a:pt x="1727" y="1"/>
                  </a:moveTo>
                  <a:cubicBezTo>
                    <a:pt x="1740" y="50"/>
                    <a:pt x="1709" y="99"/>
                    <a:pt x="1660" y="105"/>
                  </a:cubicBezTo>
                  <a:cubicBezTo>
                    <a:pt x="1655" y="106"/>
                    <a:pt x="1650" y="106"/>
                    <a:pt x="1645" y="106"/>
                  </a:cubicBezTo>
                  <a:cubicBezTo>
                    <a:pt x="1614" y="106"/>
                    <a:pt x="1584" y="89"/>
                    <a:pt x="1568" y="62"/>
                  </a:cubicBezTo>
                  <a:cubicBezTo>
                    <a:pt x="1561" y="44"/>
                    <a:pt x="1555" y="31"/>
                    <a:pt x="1549" y="19"/>
                  </a:cubicBezTo>
                  <a:cubicBezTo>
                    <a:pt x="652" y="160"/>
                    <a:pt x="1" y="1254"/>
                    <a:pt x="75" y="2169"/>
                  </a:cubicBezTo>
                  <a:cubicBezTo>
                    <a:pt x="118" y="2728"/>
                    <a:pt x="431" y="3146"/>
                    <a:pt x="879" y="3386"/>
                  </a:cubicBezTo>
                  <a:cubicBezTo>
                    <a:pt x="1044" y="3431"/>
                    <a:pt x="1221" y="3457"/>
                    <a:pt x="1405" y="3457"/>
                  </a:cubicBezTo>
                  <a:cubicBezTo>
                    <a:pt x="1469" y="3457"/>
                    <a:pt x="1533" y="3454"/>
                    <a:pt x="1598" y="3447"/>
                  </a:cubicBezTo>
                  <a:cubicBezTo>
                    <a:pt x="2366" y="3386"/>
                    <a:pt x="2962" y="2931"/>
                    <a:pt x="3122" y="2255"/>
                  </a:cubicBezTo>
                  <a:lnTo>
                    <a:pt x="3091" y="2169"/>
                  </a:lnTo>
                  <a:lnTo>
                    <a:pt x="3017" y="1936"/>
                  </a:lnTo>
                  <a:lnTo>
                    <a:pt x="2520" y="382"/>
                  </a:lnTo>
                  <a:cubicBezTo>
                    <a:pt x="2385" y="246"/>
                    <a:pt x="2231" y="130"/>
                    <a:pt x="2071" y="38"/>
                  </a:cubicBezTo>
                  <a:cubicBezTo>
                    <a:pt x="1961" y="13"/>
                    <a:pt x="1844" y="1"/>
                    <a:pt x="1727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2" name="Google Shape;2252;p26"/>
            <p:cNvSpPr/>
            <p:nvPr/>
          </p:nvSpPr>
          <p:spPr>
            <a:xfrm>
              <a:off x="3447374" y="4676020"/>
              <a:ext cx="9668" cy="4604"/>
            </a:xfrm>
            <a:custGeom>
              <a:avLst/>
              <a:gdLst/>
              <a:ahLst/>
              <a:cxnLst/>
              <a:rect l="l" t="t" r="r" b="b"/>
              <a:pathLst>
                <a:path w="105" h="50" extrusionOk="0">
                  <a:moveTo>
                    <a:pt x="1" y="1"/>
                  </a:moveTo>
                  <a:cubicBezTo>
                    <a:pt x="37" y="19"/>
                    <a:pt x="68" y="31"/>
                    <a:pt x="105" y="50"/>
                  </a:cubicBezTo>
                  <a:cubicBezTo>
                    <a:pt x="74" y="31"/>
                    <a:pt x="37" y="19"/>
                    <a:pt x="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3" name="Google Shape;2253;p26"/>
            <p:cNvSpPr/>
            <p:nvPr/>
          </p:nvSpPr>
          <p:spPr>
            <a:xfrm>
              <a:off x="3470577" y="4685687"/>
              <a:ext cx="10220" cy="2854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111" y="31"/>
                  </a:moveTo>
                  <a:cubicBezTo>
                    <a:pt x="74" y="25"/>
                    <a:pt x="37" y="12"/>
                    <a:pt x="0" y="0"/>
                  </a:cubicBezTo>
                  <a:cubicBezTo>
                    <a:pt x="37" y="12"/>
                    <a:pt x="74" y="25"/>
                    <a:pt x="111" y="3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4" name="Google Shape;2254;p26"/>
            <p:cNvSpPr/>
            <p:nvPr/>
          </p:nvSpPr>
          <p:spPr>
            <a:xfrm>
              <a:off x="3459252" y="4681176"/>
              <a:ext cx="10312" cy="4051"/>
            </a:xfrm>
            <a:custGeom>
              <a:avLst/>
              <a:gdLst/>
              <a:ahLst/>
              <a:cxnLst/>
              <a:rect l="l" t="t" r="r" b="b"/>
              <a:pathLst>
                <a:path w="112" h="44" extrusionOk="0">
                  <a:moveTo>
                    <a:pt x="0" y="0"/>
                  </a:moveTo>
                  <a:cubicBezTo>
                    <a:pt x="31" y="18"/>
                    <a:pt x="68" y="31"/>
                    <a:pt x="111" y="43"/>
                  </a:cubicBezTo>
                  <a:cubicBezTo>
                    <a:pt x="68" y="31"/>
                    <a:pt x="37" y="18"/>
                    <a:pt x="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5" name="Google Shape;2255;p26"/>
            <p:cNvSpPr/>
            <p:nvPr/>
          </p:nvSpPr>
          <p:spPr>
            <a:xfrm>
              <a:off x="3506763" y="4693606"/>
              <a:ext cx="10865" cy="1197"/>
            </a:xfrm>
            <a:custGeom>
              <a:avLst/>
              <a:gdLst/>
              <a:ahLst/>
              <a:cxnLst/>
              <a:rect l="l" t="t" r="r" b="b"/>
              <a:pathLst>
                <a:path w="118" h="13" extrusionOk="0">
                  <a:moveTo>
                    <a:pt x="117" y="12"/>
                  </a:moveTo>
                  <a:cubicBezTo>
                    <a:pt x="80" y="12"/>
                    <a:pt x="37" y="6"/>
                    <a:pt x="1" y="0"/>
                  </a:cubicBezTo>
                  <a:cubicBezTo>
                    <a:pt x="37" y="6"/>
                    <a:pt x="80" y="12"/>
                    <a:pt x="117" y="12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6" name="Google Shape;2256;p26"/>
            <p:cNvSpPr/>
            <p:nvPr/>
          </p:nvSpPr>
          <p:spPr>
            <a:xfrm>
              <a:off x="3557128" y="4367751"/>
              <a:ext cx="41342" cy="32318"/>
            </a:xfrm>
            <a:custGeom>
              <a:avLst/>
              <a:gdLst/>
              <a:ahLst/>
              <a:cxnLst/>
              <a:rect l="l" t="t" r="r" b="b"/>
              <a:pathLst>
                <a:path w="449" h="351" extrusionOk="0">
                  <a:moveTo>
                    <a:pt x="0" y="1"/>
                  </a:moveTo>
                  <a:lnTo>
                    <a:pt x="0" y="1"/>
                  </a:lnTo>
                  <a:cubicBezTo>
                    <a:pt x="160" y="93"/>
                    <a:pt x="314" y="209"/>
                    <a:pt x="449" y="351"/>
                  </a:cubicBezTo>
                  <a:lnTo>
                    <a:pt x="387" y="166"/>
                  </a:lnTo>
                  <a:cubicBezTo>
                    <a:pt x="351" y="148"/>
                    <a:pt x="320" y="123"/>
                    <a:pt x="283" y="105"/>
                  </a:cubicBezTo>
                  <a:lnTo>
                    <a:pt x="277" y="105"/>
                  </a:lnTo>
                  <a:cubicBezTo>
                    <a:pt x="234" y="87"/>
                    <a:pt x="191" y="68"/>
                    <a:pt x="148" y="50"/>
                  </a:cubicBezTo>
                  <a:cubicBezTo>
                    <a:pt x="142" y="50"/>
                    <a:pt x="135" y="44"/>
                    <a:pt x="135" y="44"/>
                  </a:cubicBezTo>
                  <a:cubicBezTo>
                    <a:pt x="92" y="31"/>
                    <a:pt x="43" y="13"/>
                    <a:pt x="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7" name="Google Shape;2257;p26"/>
            <p:cNvSpPr/>
            <p:nvPr/>
          </p:nvSpPr>
          <p:spPr>
            <a:xfrm>
              <a:off x="3447374" y="4571974"/>
              <a:ext cx="223006" cy="123381"/>
            </a:xfrm>
            <a:custGeom>
              <a:avLst/>
              <a:gdLst/>
              <a:ahLst/>
              <a:cxnLst/>
              <a:rect l="l" t="t" r="r" b="b"/>
              <a:pathLst>
                <a:path w="2422" h="1340" extrusionOk="0">
                  <a:moveTo>
                    <a:pt x="2243" y="0"/>
                  </a:moveTo>
                  <a:cubicBezTo>
                    <a:pt x="2089" y="676"/>
                    <a:pt x="1487" y="1131"/>
                    <a:pt x="719" y="1192"/>
                  </a:cubicBezTo>
                  <a:cubicBezTo>
                    <a:pt x="655" y="1198"/>
                    <a:pt x="592" y="1201"/>
                    <a:pt x="529" y="1201"/>
                  </a:cubicBezTo>
                  <a:cubicBezTo>
                    <a:pt x="344" y="1201"/>
                    <a:pt x="165" y="1175"/>
                    <a:pt x="0" y="1125"/>
                  </a:cubicBezTo>
                  <a:lnTo>
                    <a:pt x="0" y="1125"/>
                  </a:lnTo>
                  <a:cubicBezTo>
                    <a:pt x="37" y="1143"/>
                    <a:pt x="74" y="1161"/>
                    <a:pt x="105" y="1180"/>
                  </a:cubicBezTo>
                  <a:cubicBezTo>
                    <a:pt x="111" y="1180"/>
                    <a:pt x="117" y="1186"/>
                    <a:pt x="123" y="1186"/>
                  </a:cubicBezTo>
                  <a:cubicBezTo>
                    <a:pt x="160" y="1204"/>
                    <a:pt x="197" y="1217"/>
                    <a:pt x="234" y="1229"/>
                  </a:cubicBezTo>
                  <a:cubicBezTo>
                    <a:pt x="240" y="1229"/>
                    <a:pt x="246" y="1235"/>
                    <a:pt x="252" y="1235"/>
                  </a:cubicBezTo>
                  <a:cubicBezTo>
                    <a:pt x="289" y="1247"/>
                    <a:pt x="320" y="1260"/>
                    <a:pt x="363" y="1266"/>
                  </a:cubicBezTo>
                  <a:cubicBezTo>
                    <a:pt x="363" y="1272"/>
                    <a:pt x="369" y="1272"/>
                    <a:pt x="375" y="1272"/>
                  </a:cubicBezTo>
                  <a:cubicBezTo>
                    <a:pt x="412" y="1284"/>
                    <a:pt x="449" y="1290"/>
                    <a:pt x="492" y="1297"/>
                  </a:cubicBezTo>
                  <a:lnTo>
                    <a:pt x="510" y="1303"/>
                  </a:lnTo>
                  <a:cubicBezTo>
                    <a:pt x="553" y="1309"/>
                    <a:pt x="590" y="1315"/>
                    <a:pt x="633" y="1321"/>
                  </a:cubicBezTo>
                  <a:lnTo>
                    <a:pt x="646" y="1321"/>
                  </a:lnTo>
                  <a:cubicBezTo>
                    <a:pt x="682" y="1327"/>
                    <a:pt x="725" y="1333"/>
                    <a:pt x="762" y="1333"/>
                  </a:cubicBezTo>
                  <a:lnTo>
                    <a:pt x="787" y="1333"/>
                  </a:lnTo>
                  <a:cubicBezTo>
                    <a:pt x="824" y="1340"/>
                    <a:pt x="867" y="1340"/>
                    <a:pt x="910" y="1340"/>
                  </a:cubicBezTo>
                  <a:lnTo>
                    <a:pt x="934" y="1340"/>
                  </a:lnTo>
                  <a:cubicBezTo>
                    <a:pt x="977" y="1333"/>
                    <a:pt x="1020" y="1333"/>
                    <a:pt x="1063" y="1333"/>
                  </a:cubicBezTo>
                  <a:cubicBezTo>
                    <a:pt x="1659" y="1284"/>
                    <a:pt x="2157" y="996"/>
                    <a:pt x="2421" y="553"/>
                  </a:cubicBezTo>
                  <a:lnTo>
                    <a:pt x="2261" y="56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8" name="Google Shape;2258;p26"/>
            <p:cNvSpPr/>
            <p:nvPr/>
          </p:nvSpPr>
          <p:spPr>
            <a:xfrm>
              <a:off x="3397562" y="4397584"/>
              <a:ext cx="135350" cy="128537"/>
            </a:xfrm>
            <a:custGeom>
              <a:avLst/>
              <a:gdLst/>
              <a:ahLst/>
              <a:cxnLst/>
              <a:rect l="l" t="t" r="r" b="b"/>
              <a:pathLst>
                <a:path w="1470" h="1396" extrusionOk="0">
                  <a:moveTo>
                    <a:pt x="1117" y="1"/>
                  </a:moveTo>
                  <a:cubicBezTo>
                    <a:pt x="1012" y="1"/>
                    <a:pt x="900" y="27"/>
                    <a:pt x="818" y="64"/>
                  </a:cubicBezTo>
                  <a:cubicBezTo>
                    <a:pt x="333" y="279"/>
                    <a:pt x="13" y="825"/>
                    <a:pt x="7" y="1231"/>
                  </a:cubicBezTo>
                  <a:cubicBezTo>
                    <a:pt x="1" y="1298"/>
                    <a:pt x="19" y="1366"/>
                    <a:pt x="87" y="1391"/>
                  </a:cubicBezTo>
                  <a:cubicBezTo>
                    <a:pt x="98" y="1394"/>
                    <a:pt x="110" y="1395"/>
                    <a:pt x="122" y="1395"/>
                  </a:cubicBezTo>
                  <a:cubicBezTo>
                    <a:pt x="178" y="1395"/>
                    <a:pt x="242" y="1363"/>
                    <a:pt x="277" y="1323"/>
                  </a:cubicBezTo>
                  <a:cubicBezTo>
                    <a:pt x="320" y="1274"/>
                    <a:pt x="333" y="1212"/>
                    <a:pt x="351" y="1157"/>
                  </a:cubicBezTo>
                  <a:cubicBezTo>
                    <a:pt x="431" y="930"/>
                    <a:pt x="621" y="727"/>
                    <a:pt x="873" y="598"/>
                  </a:cubicBezTo>
                  <a:cubicBezTo>
                    <a:pt x="1058" y="506"/>
                    <a:pt x="1469" y="365"/>
                    <a:pt x="1389" y="137"/>
                  </a:cubicBezTo>
                  <a:cubicBezTo>
                    <a:pt x="1353" y="37"/>
                    <a:pt x="1240" y="1"/>
                    <a:pt x="1117" y="1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59" name="Google Shape;2259;p26"/>
            <p:cNvSpPr/>
            <p:nvPr/>
          </p:nvSpPr>
          <p:spPr>
            <a:xfrm>
              <a:off x="3423619" y="4303298"/>
              <a:ext cx="103032" cy="70898"/>
            </a:xfrm>
            <a:custGeom>
              <a:avLst/>
              <a:gdLst/>
              <a:ahLst/>
              <a:cxnLst/>
              <a:rect l="l" t="t" r="r" b="b"/>
              <a:pathLst>
                <a:path w="1119" h="770" extrusionOk="0">
                  <a:moveTo>
                    <a:pt x="78" y="0"/>
                  </a:moveTo>
                  <a:cubicBezTo>
                    <a:pt x="72" y="0"/>
                    <a:pt x="67" y="0"/>
                    <a:pt x="62" y="0"/>
                  </a:cubicBezTo>
                  <a:cubicBezTo>
                    <a:pt x="0" y="31"/>
                    <a:pt x="25" y="172"/>
                    <a:pt x="74" y="209"/>
                  </a:cubicBezTo>
                  <a:cubicBezTo>
                    <a:pt x="81" y="209"/>
                    <a:pt x="87" y="209"/>
                    <a:pt x="93" y="209"/>
                  </a:cubicBezTo>
                  <a:cubicBezTo>
                    <a:pt x="554" y="209"/>
                    <a:pt x="795" y="428"/>
                    <a:pt x="928" y="682"/>
                  </a:cubicBezTo>
                  <a:cubicBezTo>
                    <a:pt x="934" y="694"/>
                    <a:pt x="940" y="707"/>
                    <a:pt x="953" y="725"/>
                  </a:cubicBezTo>
                  <a:cubicBezTo>
                    <a:pt x="963" y="752"/>
                    <a:pt x="993" y="769"/>
                    <a:pt x="1024" y="769"/>
                  </a:cubicBezTo>
                  <a:cubicBezTo>
                    <a:pt x="1029" y="769"/>
                    <a:pt x="1034" y="769"/>
                    <a:pt x="1039" y="768"/>
                  </a:cubicBezTo>
                  <a:cubicBezTo>
                    <a:pt x="1088" y="762"/>
                    <a:pt x="1119" y="713"/>
                    <a:pt x="1106" y="664"/>
                  </a:cubicBezTo>
                  <a:cubicBezTo>
                    <a:pt x="1106" y="664"/>
                    <a:pt x="1106" y="658"/>
                    <a:pt x="1106" y="658"/>
                  </a:cubicBezTo>
                  <a:cubicBezTo>
                    <a:pt x="1094" y="639"/>
                    <a:pt x="1088" y="621"/>
                    <a:pt x="1082" y="596"/>
                  </a:cubicBezTo>
                  <a:cubicBezTo>
                    <a:pt x="918" y="232"/>
                    <a:pt x="485" y="0"/>
                    <a:pt x="78" y="0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0" name="Google Shape;2260;p26"/>
            <p:cNvSpPr/>
            <p:nvPr/>
          </p:nvSpPr>
          <p:spPr>
            <a:xfrm>
              <a:off x="3061026" y="4652817"/>
              <a:ext cx="240500" cy="177705"/>
            </a:xfrm>
            <a:custGeom>
              <a:avLst/>
              <a:gdLst/>
              <a:ahLst/>
              <a:cxnLst/>
              <a:rect l="l" t="t" r="r" b="b"/>
              <a:pathLst>
                <a:path w="2612" h="1930" extrusionOk="0">
                  <a:moveTo>
                    <a:pt x="0" y="1"/>
                  </a:moveTo>
                  <a:lnTo>
                    <a:pt x="0" y="1"/>
                  </a:lnTo>
                  <a:cubicBezTo>
                    <a:pt x="332" y="511"/>
                    <a:pt x="811" y="1033"/>
                    <a:pt x="1352" y="1506"/>
                  </a:cubicBezTo>
                  <a:cubicBezTo>
                    <a:pt x="1788" y="1604"/>
                    <a:pt x="2212" y="1746"/>
                    <a:pt x="2611" y="1930"/>
                  </a:cubicBezTo>
                  <a:cubicBezTo>
                    <a:pt x="2286" y="1586"/>
                    <a:pt x="1991" y="1205"/>
                    <a:pt x="1745" y="800"/>
                  </a:cubicBezTo>
                  <a:cubicBezTo>
                    <a:pt x="1162" y="449"/>
                    <a:pt x="560" y="173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1" name="Google Shape;2261;p26"/>
            <p:cNvSpPr/>
            <p:nvPr/>
          </p:nvSpPr>
          <p:spPr>
            <a:xfrm>
              <a:off x="3385131" y="4711653"/>
              <a:ext cx="10312" cy="14824"/>
            </a:xfrm>
            <a:custGeom>
              <a:avLst/>
              <a:gdLst/>
              <a:ahLst/>
              <a:cxnLst/>
              <a:rect l="l" t="t" r="r" b="b"/>
              <a:pathLst>
                <a:path w="112" h="161" extrusionOk="0">
                  <a:moveTo>
                    <a:pt x="1" y="1"/>
                  </a:moveTo>
                  <a:cubicBezTo>
                    <a:pt x="38" y="50"/>
                    <a:pt x="74" y="105"/>
                    <a:pt x="111" y="161"/>
                  </a:cubicBezTo>
                  <a:cubicBezTo>
                    <a:pt x="74" y="105"/>
                    <a:pt x="38" y="50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2" name="Google Shape;2262;p26"/>
            <p:cNvSpPr/>
            <p:nvPr/>
          </p:nvSpPr>
          <p:spPr>
            <a:xfrm>
              <a:off x="3340475" y="4652264"/>
              <a:ext cx="13075" cy="16481"/>
            </a:xfrm>
            <a:custGeom>
              <a:avLst/>
              <a:gdLst/>
              <a:ahLst/>
              <a:cxnLst/>
              <a:rect l="l" t="t" r="r" b="b"/>
              <a:pathLst>
                <a:path w="142" h="179" extrusionOk="0">
                  <a:moveTo>
                    <a:pt x="0" y="1"/>
                  </a:moveTo>
                  <a:cubicBezTo>
                    <a:pt x="43" y="62"/>
                    <a:pt x="93" y="117"/>
                    <a:pt x="142" y="179"/>
                  </a:cubicBezTo>
                  <a:cubicBezTo>
                    <a:pt x="93" y="117"/>
                    <a:pt x="49" y="62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3" name="Google Shape;2263;p26"/>
            <p:cNvSpPr/>
            <p:nvPr/>
          </p:nvSpPr>
          <p:spPr>
            <a:xfrm>
              <a:off x="3307052" y="4615526"/>
              <a:ext cx="15929" cy="17034"/>
            </a:xfrm>
            <a:custGeom>
              <a:avLst/>
              <a:gdLst/>
              <a:ahLst/>
              <a:cxnLst/>
              <a:rect l="l" t="t" r="r" b="b"/>
              <a:pathLst>
                <a:path w="173" h="185" extrusionOk="0">
                  <a:moveTo>
                    <a:pt x="1" y="0"/>
                  </a:moveTo>
                  <a:cubicBezTo>
                    <a:pt x="56" y="62"/>
                    <a:pt x="118" y="123"/>
                    <a:pt x="173" y="185"/>
                  </a:cubicBezTo>
                  <a:cubicBezTo>
                    <a:pt x="118" y="123"/>
                    <a:pt x="56" y="62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4" name="Google Shape;2264;p26"/>
            <p:cNvSpPr/>
            <p:nvPr/>
          </p:nvSpPr>
          <p:spPr>
            <a:xfrm>
              <a:off x="3411741" y="4753547"/>
              <a:ext cx="8011" cy="14180"/>
            </a:xfrm>
            <a:custGeom>
              <a:avLst/>
              <a:gdLst/>
              <a:ahLst/>
              <a:cxnLst/>
              <a:rect l="l" t="t" r="r" b="b"/>
              <a:pathLst>
                <a:path w="87" h="154" extrusionOk="0">
                  <a:moveTo>
                    <a:pt x="0" y="0"/>
                  </a:moveTo>
                  <a:cubicBezTo>
                    <a:pt x="31" y="50"/>
                    <a:pt x="62" y="99"/>
                    <a:pt x="86" y="154"/>
                  </a:cubicBezTo>
                  <a:cubicBezTo>
                    <a:pt x="62" y="99"/>
                    <a:pt x="31" y="50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5" name="Google Shape;2265;p26"/>
            <p:cNvSpPr/>
            <p:nvPr/>
          </p:nvSpPr>
          <p:spPr>
            <a:xfrm>
              <a:off x="3371044" y="4691304"/>
              <a:ext cx="10773" cy="15377"/>
            </a:xfrm>
            <a:custGeom>
              <a:avLst/>
              <a:gdLst/>
              <a:ahLst/>
              <a:cxnLst/>
              <a:rect l="l" t="t" r="r" b="b"/>
              <a:pathLst>
                <a:path w="117" h="167" extrusionOk="0">
                  <a:moveTo>
                    <a:pt x="0" y="1"/>
                  </a:moveTo>
                  <a:cubicBezTo>
                    <a:pt x="43" y="56"/>
                    <a:pt x="80" y="111"/>
                    <a:pt x="117" y="166"/>
                  </a:cubicBezTo>
                  <a:cubicBezTo>
                    <a:pt x="80" y="111"/>
                    <a:pt x="43" y="56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6" name="Google Shape;2266;p26"/>
            <p:cNvSpPr/>
            <p:nvPr/>
          </p:nvSpPr>
          <p:spPr>
            <a:xfrm>
              <a:off x="3355759" y="4671508"/>
              <a:ext cx="12522" cy="15929"/>
            </a:xfrm>
            <a:custGeom>
              <a:avLst/>
              <a:gdLst/>
              <a:ahLst/>
              <a:cxnLst/>
              <a:rect l="l" t="t" r="r" b="b"/>
              <a:pathLst>
                <a:path w="136" h="173" extrusionOk="0">
                  <a:moveTo>
                    <a:pt x="0" y="1"/>
                  </a:moveTo>
                  <a:cubicBezTo>
                    <a:pt x="49" y="56"/>
                    <a:pt x="92" y="117"/>
                    <a:pt x="135" y="173"/>
                  </a:cubicBezTo>
                  <a:cubicBezTo>
                    <a:pt x="92" y="117"/>
                    <a:pt x="49" y="56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7" name="Google Shape;2267;p26"/>
            <p:cNvSpPr/>
            <p:nvPr/>
          </p:nvSpPr>
          <p:spPr>
            <a:xfrm>
              <a:off x="3398759" y="4732001"/>
              <a:ext cx="9115" cy="14824"/>
            </a:xfrm>
            <a:custGeom>
              <a:avLst/>
              <a:gdLst/>
              <a:ahLst/>
              <a:cxnLst/>
              <a:rect l="l" t="t" r="r" b="b"/>
              <a:pathLst>
                <a:path w="99" h="161" extrusionOk="0">
                  <a:moveTo>
                    <a:pt x="0" y="1"/>
                  </a:moveTo>
                  <a:cubicBezTo>
                    <a:pt x="37" y="56"/>
                    <a:pt x="68" y="105"/>
                    <a:pt x="98" y="161"/>
                  </a:cubicBezTo>
                  <a:cubicBezTo>
                    <a:pt x="68" y="105"/>
                    <a:pt x="37" y="56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8" name="Google Shape;2268;p26"/>
            <p:cNvSpPr/>
            <p:nvPr/>
          </p:nvSpPr>
          <p:spPr>
            <a:xfrm>
              <a:off x="3324085" y="4633573"/>
              <a:ext cx="14180" cy="17126"/>
            </a:xfrm>
            <a:custGeom>
              <a:avLst/>
              <a:gdLst/>
              <a:ahLst/>
              <a:cxnLst/>
              <a:rect l="l" t="t" r="r" b="b"/>
              <a:pathLst>
                <a:path w="154" h="186" extrusionOk="0">
                  <a:moveTo>
                    <a:pt x="0" y="1"/>
                  </a:moveTo>
                  <a:cubicBezTo>
                    <a:pt x="49" y="62"/>
                    <a:pt x="105" y="124"/>
                    <a:pt x="154" y="185"/>
                  </a:cubicBezTo>
                  <a:cubicBezTo>
                    <a:pt x="105" y="124"/>
                    <a:pt x="49" y="62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69" name="Google Shape;2269;p26"/>
            <p:cNvSpPr/>
            <p:nvPr/>
          </p:nvSpPr>
          <p:spPr>
            <a:xfrm>
              <a:off x="3424171" y="4775001"/>
              <a:ext cx="6906" cy="13719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1" y="1"/>
                  </a:moveTo>
                  <a:cubicBezTo>
                    <a:pt x="25" y="50"/>
                    <a:pt x="50" y="99"/>
                    <a:pt x="74" y="148"/>
                  </a:cubicBezTo>
                  <a:cubicBezTo>
                    <a:pt x="50" y="99"/>
                    <a:pt x="25" y="50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0" name="Google Shape;2270;p26"/>
            <p:cNvSpPr/>
            <p:nvPr/>
          </p:nvSpPr>
          <p:spPr>
            <a:xfrm>
              <a:off x="3294069" y="4602543"/>
              <a:ext cx="153949" cy="288563"/>
            </a:xfrm>
            <a:custGeom>
              <a:avLst/>
              <a:gdLst/>
              <a:ahLst/>
              <a:cxnLst/>
              <a:rect l="l" t="t" r="r" b="b"/>
              <a:pathLst>
                <a:path w="1672" h="313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522"/>
                    <a:pt x="179" y="1032"/>
                    <a:pt x="381" y="1518"/>
                  </a:cubicBezTo>
                  <a:cubicBezTo>
                    <a:pt x="879" y="1997"/>
                    <a:pt x="1315" y="2531"/>
                    <a:pt x="1672" y="3133"/>
                  </a:cubicBezTo>
                  <a:cubicBezTo>
                    <a:pt x="1358" y="2052"/>
                    <a:pt x="830" y="1051"/>
                    <a:pt x="142" y="141"/>
                  </a:cubicBezTo>
                  <a:cubicBezTo>
                    <a:pt x="93" y="98"/>
                    <a:pt x="50" y="49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1" name="Google Shape;2271;p26"/>
            <p:cNvSpPr/>
            <p:nvPr/>
          </p:nvSpPr>
          <p:spPr>
            <a:xfrm>
              <a:off x="3454740" y="4843505"/>
              <a:ext cx="4604" cy="1197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0" y="0"/>
                  </a:moveTo>
                  <a:cubicBezTo>
                    <a:pt x="19" y="43"/>
                    <a:pt x="37" y="86"/>
                    <a:pt x="49" y="129"/>
                  </a:cubicBezTo>
                  <a:cubicBezTo>
                    <a:pt x="37" y="86"/>
                    <a:pt x="19" y="43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2" name="Google Shape;2272;p26"/>
            <p:cNvSpPr/>
            <p:nvPr/>
          </p:nvSpPr>
          <p:spPr>
            <a:xfrm>
              <a:off x="3445717" y="4819749"/>
              <a:ext cx="5156" cy="13075"/>
            </a:xfrm>
            <a:custGeom>
              <a:avLst/>
              <a:gdLst/>
              <a:ahLst/>
              <a:cxnLst/>
              <a:rect l="l" t="t" r="r" b="b"/>
              <a:pathLst>
                <a:path w="56" h="142" extrusionOk="0">
                  <a:moveTo>
                    <a:pt x="55" y="141"/>
                  </a:moveTo>
                  <a:cubicBezTo>
                    <a:pt x="37" y="92"/>
                    <a:pt x="18" y="49"/>
                    <a:pt x="0" y="0"/>
                  </a:cubicBezTo>
                  <a:cubicBezTo>
                    <a:pt x="18" y="49"/>
                    <a:pt x="37" y="92"/>
                    <a:pt x="55" y="14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3" name="Google Shape;2273;p26"/>
            <p:cNvSpPr/>
            <p:nvPr/>
          </p:nvSpPr>
          <p:spPr>
            <a:xfrm>
              <a:off x="3434944" y="4797099"/>
              <a:ext cx="6261" cy="13627"/>
            </a:xfrm>
            <a:custGeom>
              <a:avLst/>
              <a:gdLst/>
              <a:ahLst/>
              <a:cxnLst/>
              <a:rect l="l" t="t" r="r" b="b"/>
              <a:pathLst>
                <a:path w="68" h="148" extrusionOk="0">
                  <a:moveTo>
                    <a:pt x="0" y="0"/>
                  </a:moveTo>
                  <a:cubicBezTo>
                    <a:pt x="25" y="50"/>
                    <a:pt x="49" y="99"/>
                    <a:pt x="68" y="148"/>
                  </a:cubicBezTo>
                  <a:cubicBezTo>
                    <a:pt x="49" y="99"/>
                    <a:pt x="25" y="50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4" name="Google Shape;2274;p26"/>
            <p:cNvSpPr/>
            <p:nvPr/>
          </p:nvSpPr>
          <p:spPr>
            <a:xfrm>
              <a:off x="3471130" y="4891568"/>
              <a:ext cx="2394" cy="7458"/>
            </a:xfrm>
            <a:custGeom>
              <a:avLst/>
              <a:gdLst/>
              <a:ahLst/>
              <a:cxnLst/>
              <a:rect l="l" t="t" r="r" b="b"/>
              <a:pathLst>
                <a:path w="26" h="81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31"/>
                    <a:pt x="13" y="56"/>
                    <a:pt x="25" y="80"/>
                  </a:cubicBezTo>
                  <a:cubicBezTo>
                    <a:pt x="19" y="56"/>
                    <a:pt x="7" y="25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5" name="Google Shape;2275;p26"/>
            <p:cNvSpPr/>
            <p:nvPr/>
          </p:nvSpPr>
          <p:spPr>
            <a:xfrm>
              <a:off x="3463211" y="4867260"/>
              <a:ext cx="4051" cy="11417"/>
            </a:xfrm>
            <a:custGeom>
              <a:avLst/>
              <a:gdLst/>
              <a:ahLst/>
              <a:cxnLst/>
              <a:rect l="l" t="t" r="r" b="b"/>
              <a:pathLst>
                <a:path w="44" h="124" extrusionOk="0">
                  <a:moveTo>
                    <a:pt x="43" y="123"/>
                  </a:moveTo>
                  <a:cubicBezTo>
                    <a:pt x="31" y="80"/>
                    <a:pt x="19" y="37"/>
                    <a:pt x="0" y="0"/>
                  </a:cubicBezTo>
                  <a:cubicBezTo>
                    <a:pt x="19" y="37"/>
                    <a:pt x="31" y="80"/>
                    <a:pt x="43" y="12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6" name="Google Shape;2276;p26"/>
            <p:cNvSpPr/>
            <p:nvPr/>
          </p:nvSpPr>
          <p:spPr>
            <a:xfrm>
              <a:off x="3307052" y="4615526"/>
              <a:ext cx="166472" cy="298231"/>
            </a:xfrm>
            <a:custGeom>
              <a:avLst/>
              <a:gdLst/>
              <a:ahLst/>
              <a:cxnLst/>
              <a:rect l="l" t="t" r="r" b="b"/>
              <a:pathLst>
                <a:path w="1808" h="3239" extrusionOk="0">
                  <a:moveTo>
                    <a:pt x="1" y="0"/>
                  </a:moveTo>
                  <a:lnTo>
                    <a:pt x="1" y="0"/>
                  </a:lnTo>
                  <a:cubicBezTo>
                    <a:pt x="689" y="910"/>
                    <a:pt x="1217" y="1905"/>
                    <a:pt x="1531" y="2986"/>
                  </a:cubicBezTo>
                  <a:cubicBezTo>
                    <a:pt x="1580" y="3072"/>
                    <a:pt x="1629" y="3158"/>
                    <a:pt x="1672" y="3238"/>
                  </a:cubicBezTo>
                  <a:cubicBezTo>
                    <a:pt x="1696" y="3207"/>
                    <a:pt x="1721" y="3177"/>
                    <a:pt x="1746" y="3146"/>
                  </a:cubicBezTo>
                  <a:cubicBezTo>
                    <a:pt x="1764" y="3121"/>
                    <a:pt x="1783" y="3103"/>
                    <a:pt x="1807" y="3084"/>
                  </a:cubicBezTo>
                  <a:cubicBezTo>
                    <a:pt x="1795" y="3054"/>
                    <a:pt x="1789" y="3029"/>
                    <a:pt x="1783" y="2998"/>
                  </a:cubicBezTo>
                  <a:cubicBezTo>
                    <a:pt x="1770" y="2949"/>
                    <a:pt x="1758" y="2906"/>
                    <a:pt x="1739" y="2857"/>
                  </a:cubicBezTo>
                  <a:cubicBezTo>
                    <a:pt x="1727" y="2814"/>
                    <a:pt x="1715" y="2771"/>
                    <a:pt x="1696" y="2734"/>
                  </a:cubicBezTo>
                  <a:cubicBezTo>
                    <a:pt x="1684" y="2691"/>
                    <a:pt x="1672" y="2648"/>
                    <a:pt x="1660" y="2605"/>
                  </a:cubicBezTo>
                  <a:cubicBezTo>
                    <a:pt x="1641" y="2562"/>
                    <a:pt x="1623" y="2519"/>
                    <a:pt x="1604" y="2476"/>
                  </a:cubicBezTo>
                  <a:cubicBezTo>
                    <a:pt x="1592" y="2433"/>
                    <a:pt x="1580" y="2396"/>
                    <a:pt x="1561" y="2359"/>
                  </a:cubicBezTo>
                  <a:cubicBezTo>
                    <a:pt x="1543" y="2310"/>
                    <a:pt x="1524" y="2267"/>
                    <a:pt x="1506" y="2218"/>
                  </a:cubicBezTo>
                  <a:cubicBezTo>
                    <a:pt x="1488" y="2187"/>
                    <a:pt x="1475" y="2151"/>
                    <a:pt x="1457" y="2120"/>
                  </a:cubicBezTo>
                  <a:cubicBezTo>
                    <a:pt x="1438" y="2071"/>
                    <a:pt x="1414" y="2022"/>
                    <a:pt x="1389" y="1972"/>
                  </a:cubicBezTo>
                  <a:cubicBezTo>
                    <a:pt x="1377" y="1942"/>
                    <a:pt x="1365" y="1911"/>
                    <a:pt x="1346" y="1880"/>
                  </a:cubicBezTo>
                  <a:cubicBezTo>
                    <a:pt x="1322" y="1831"/>
                    <a:pt x="1297" y="1782"/>
                    <a:pt x="1266" y="1733"/>
                  </a:cubicBezTo>
                  <a:cubicBezTo>
                    <a:pt x="1254" y="1702"/>
                    <a:pt x="1242" y="1678"/>
                    <a:pt x="1223" y="1653"/>
                  </a:cubicBezTo>
                  <a:cubicBezTo>
                    <a:pt x="1199" y="1598"/>
                    <a:pt x="1168" y="1549"/>
                    <a:pt x="1137" y="1499"/>
                  </a:cubicBezTo>
                  <a:cubicBezTo>
                    <a:pt x="1125" y="1475"/>
                    <a:pt x="1113" y="1450"/>
                    <a:pt x="1094" y="1426"/>
                  </a:cubicBezTo>
                  <a:cubicBezTo>
                    <a:pt x="1064" y="1370"/>
                    <a:pt x="1033" y="1321"/>
                    <a:pt x="996" y="1266"/>
                  </a:cubicBezTo>
                  <a:cubicBezTo>
                    <a:pt x="984" y="1248"/>
                    <a:pt x="972" y="1223"/>
                    <a:pt x="959" y="1205"/>
                  </a:cubicBezTo>
                  <a:cubicBezTo>
                    <a:pt x="922" y="1149"/>
                    <a:pt x="886" y="1094"/>
                    <a:pt x="849" y="1039"/>
                  </a:cubicBezTo>
                  <a:cubicBezTo>
                    <a:pt x="836" y="1026"/>
                    <a:pt x="824" y="1008"/>
                    <a:pt x="812" y="989"/>
                  </a:cubicBezTo>
                  <a:cubicBezTo>
                    <a:pt x="775" y="934"/>
                    <a:pt x="732" y="879"/>
                    <a:pt x="695" y="824"/>
                  </a:cubicBezTo>
                  <a:cubicBezTo>
                    <a:pt x="683" y="805"/>
                    <a:pt x="671" y="793"/>
                    <a:pt x="664" y="781"/>
                  </a:cubicBezTo>
                  <a:cubicBezTo>
                    <a:pt x="621" y="719"/>
                    <a:pt x="578" y="664"/>
                    <a:pt x="529" y="609"/>
                  </a:cubicBezTo>
                  <a:cubicBezTo>
                    <a:pt x="523" y="596"/>
                    <a:pt x="511" y="584"/>
                    <a:pt x="505" y="578"/>
                  </a:cubicBezTo>
                  <a:cubicBezTo>
                    <a:pt x="456" y="516"/>
                    <a:pt x="406" y="461"/>
                    <a:pt x="357" y="400"/>
                  </a:cubicBezTo>
                  <a:cubicBezTo>
                    <a:pt x="351" y="394"/>
                    <a:pt x="345" y="387"/>
                    <a:pt x="339" y="381"/>
                  </a:cubicBezTo>
                  <a:cubicBezTo>
                    <a:pt x="290" y="320"/>
                    <a:pt x="234" y="258"/>
                    <a:pt x="185" y="197"/>
                  </a:cubicBezTo>
                  <a:cubicBezTo>
                    <a:pt x="179" y="197"/>
                    <a:pt x="173" y="191"/>
                    <a:pt x="173" y="185"/>
                  </a:cubicBezTo>
                  <a:cubicBezTo>
                    <a:pt x="118" y="123"/>
                    <a:pt x="56" y="62"/>
                    <a:pt x="1" y="0"/>
                  </a:cubicBez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7" name="Google Shape;2277;p26"/>
            <p:cNvSpPr/>
            <p:nvPr/>
          </p:nvSpPr>
          <p:spPr>
            <a:xfrm>
              <a:off x="3173634" y="4625654"/>
              <a:ext cx="287366" cy="303295"/>
            </a:xfrm>
            <a:custGeom>
              <a:avLst/>
              <a:gdLst/>
              <a:ahLst/>
              <a:cxnLst/>
              <a:rect l="l" t="t" r="r" b="b"/>
              <a:pathLst>
                <a:path w="3121" h="3294" extrusionOk="0">
                  <a:moveTo>
                    <a:pt x="0" y="1"/>
                  </a:moveTo>
                  <a:lnTo>
                    <a:pt x="0" y="1"/>
                  </a:lnTo>
                  <a:cubicBezTo>
                    <a:pt x="135" y="382"/>
                    <a:pt x="313" y="750"/>
                    <a:pt x="522" y="1095"/>
                  </a:cubicBezTo>
                  <a:cubicBezTo>
                    <a:pt x="768" y="1500"/>
                    <a:pt x="1063" y="1881"/>
                    <a:pt x="1388" y="2225"/>
                  </a:cubicBezTo>
                  <a:cubicBezTo>
                    <a:pt x="1984" y="2495"/>
                    <a:pt x="2531" y="2852"/>
                    <a:pt x="3010" y="3288"/>
                  </a:cubicBezTo>
                  <a:lnTo>
                    <a:pt x="3016" y="3288"/>
                  </a:lnTo>
                  <a:cubicBezTo>
                    <a:pt x="3016" y="3288"/>
                    <a:pt x="3023" y="3288"/>
                    <a:pt x="3023" y="3294"/>
                  </a:cubicBezTo>
                  <a:cubicBezTo>
                    <a:pt x="3029" y="3288"/>
                    <a:pt x="3029" y="3275"/>
                    <a:pt x="3035" y="3269"/>
                  </a:cubicBezTo>
                  <a:cubicBezTo>
                    <a:pt x="3041" y="3257"/>
                    <a:pt x="3047" y="3239"/>
                    <a:pt x="3053" y="3226"/>
                  </a:cubicBezTo>
                  <a:cubicBezTo>
                    <a:pt x="3066" y="3214"/>
                    <a:pt x="3072" y="3202"/>
                    <a:pt x="3078" y="3189"/>
                  </a:cubicBezTo>
                  <a:cubicBezTo>
                    <a:pt x="3096" y="3171"/>
                    <a:pt x="3109" y="3146"/>
                    <a:pt x="3121" y="3128"/>
                  </a:cubicBezTo>
                  <a:cubicBezTo>
                    <a:pt x="3072" y="3048"/>
                    <a:pt x="3029" y="2962"/>
                    <a:pt x="2980" y="2882"/>
                  </a:cubicBezTo>
                  <a:cubicBezTo>
                    <a:pt x="2623" y="2280"/>
                    <a:pt x="2187" y="1746"/>
                    <a:pt x="1689" y="1267"/>
                  </a:cubicBezTo>
                  <a:cubicBezTo>
                    <a:pt x="1180" y="787"/>
                    <a:pt x="614" y="363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8" name="Google Shape;2278;p26"/>
            <p:cNvSpPr/>
            <p:nvPr/>
          </p:nvSpPr>
          <p:spPr>
            <a:xfrm>
              <a:off x="3294621" y="4955468"/>
              <a:ext cx="13719" cy="2394"/>
            </a:xfrm>
            <a:custGeom>
              <a:avLst/>
              <a:gdLst/>
              <a:ahLst/>
              <a:cxnLst/>
              <a:rect l="l" t="t" r="r" b="b"/>
              <a:pathLst>
                <a:path w="149" h="26" extrusionOk="0">
                  <a:moveTo>
                    <a:pt x="148" y="25"/>
                  </a:moveTo>
                  <a:cubicBezTo>
                    <a:pt x="99" y="19"/>
                    <a:pt x="50" y="7"/>
                    <a:pt x="1" y="1"/>
                  </a:cubicBezTo>
                  <a:cubicBezTo>
                    <a:pt x="50" y="7"/>
                    <a:pt x="99" y="19"/>
                    <a:pt x="148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79" name="Google Shape;2279;p26"/>
            <p:cNvSpPr/>
            <p:nvPr/>
          </p:nvSpPr>
          <p:spPr>
            <a:xfrm>
              <a:off x="3253372" y="4945340"/>
              <a:ext cx="14732" cy="4051"/>
            </a:xfrm>
            <a:custGeom>
              <a:avLst/>
              <a:gdLst/>
              <a:ahLst/>
              <a:cxnLst/>
              <a:rect l="l" t="t" r="r" b="b"/>
              <a:pathLst>
                <a:path w="160" h="44" extrusionOk="0">
                  <a:moveTo>
                    <a:pt x="0" y="0"/>
                  </a:moveTo>
                  <a:cubicBezTo>
                    <a:pt x="56" y="12"/>
                    <a:pt x="105" y="31"/>
                    <a:pt x="160" y="43"/>
                  </a:cubicBezTo>
                  <a:cubicBezTo>
                    <a:pt x="111" y="31"/>
                    <a:pt x="56" y="12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0" name="Google Shape;2280;p26"/>
            <p:cNvSpPr/>
            <p:nvPr/>
          </p:nvSpPr>
          <p:spPr>
            <a:xfrm>
              <a:off x="3139106" y="4890924"/>
              <a:ext cx="272174" cy="57086"/>
            </a:xfrm>
            <a:custGeom>
              <a:avLst/>
              <a:gdLst/>
              <a:ahLst/>
              <a:cxnLst/>
              <a:rect l="l" t="t" r="r" b="b"/>
              <a:pathLst>
                <a:path w="2956" h="620" extrusionOk="0">
                  <a:moveTo>
                    <a:pt x="278" y="242"/>
                  </a:moveTo>
                  <a:lnTo>
                    <a:pt x="278" y="242"/>
                  </a:lnTo>
                  <a:cubicBezTo>
                    <a:pt x="304" y="254"/>
                    <a:pt x="330" y="266"/>
                    <a:pt x="357" y="278"/>
                  </a:cubicBezTo>
                  <a:cubicBezTo>
                    <a:pt x="330" y="266"/>
                    <a:pt x="304" y="254"/>
                    <a:pt x="278" y="242"/>
                  </a:cubicBezTo>
                  <a:close/>
                  <a:moveTo>
                    <a:pt x="998" y="1"/>
                  </a:moveTo>
                  <a:cubicBezTo>
                    <a:pt x="661" y="1"/>
                    <a:pt x="325" y="38"/>
                    <a:pt x="0" y="112"/>
                  </a:cubicBezTo>
                  <a:cubicBezTo>
                    <a:pt x="54" y="137"/>
                    <a:pt x="108" y="163"/>
                    <a:pt x="163" y="189"/>
                  </a:cubicBezTo>
                  <a:lnTo>
                    <a:pt x="163" y="189"/>
                  </a:lnTo>
                  <a:cubicBezTo>
                    <a:pt x="160" y="188"/>
                    <a:pt x="157" y="187"/>
                    <a:pt x="154" y="186"/>
                  </a:cubicBezTo>
                  <a:lnTo>
                    <a:pt x="154" y="186"/>
                  </a:lnTo>
                  <a:cubicBezTo>
                    <a:pt x="195" y="204"/>
                    <a:pt x="237" y="223"/>
                    <a:pt x="278" y="242"/>
                  </a:cubicBezTo>
                  <a:lnTo>
                    <a:pt x="278" y="242"/>
                  </a:lnTo>
                  <a:cubicBezTo>
                    <a:pt x="239" y="224"/>
                    <a:pt x="201" y="206"/>
                    <a:pt x="163" y="189"/>
                  </a:cubicBezTo>
                  <a:lnTo>
                    <a:pt x="163" y="189"/>
                  </a:lnTo>
                  <a:cubicBezTo>
                    <a:pt x="999" y="468"/>
                    <a:pt x="1860" y="619"/>
                    <a:pt x="2719" y="619"/>
                  </a:cubicBezTo>
                  <a:cubicBezTo>
                    <a:pt x="2797" y="619"/>
                    <a:pt x="2876" y="618"/>
                    <a:pt x="2955" y="616"/>
                  </a:cubicBezTo>
                  <a:cubicBezTo>
                    <a:pt x="2900" y="603"/>
                    <a:pt x="2845" y="597"/>
                    <a:pt x="2796" y="585"/>
                  </a:cubicBezTo>
                  <a:cubicBezTo>
                    <a:pt x="2746" y="573"/>
                    <a:pt x="2697" y="560"/>
                    <a:pt x="2648" y="548"/>
                  </a:cubicBezTo>
                  <a:cubicBezTo>
                    <a:pt x="2599" y="542"/>
                    <a:pt x="2550" y="530"/>
                    <a:pt x="2501" y="517"/>
                  </a:cubicBezTo>
                  <a:cubicBezTo>
                    <a:pt x="2445" y="505"/>
                    <a:pt x="2396" y="487"/>
                    <a:pt x="2341" y="474"/>
                  </a:cubicBezTo>
                  <a:cubicBezTo>
                    <a:pt x="2298" y="462"/>
                    <a:pt x="2255" y="450"/>
                    <a:pt x="2206" y="437"/>
                  </a:cubicBezTo>
                  <a:cubicBezTo>
                    <a:pt x="2150" y="419"/>
                    <a:pt x="2095" y="401"/>
                    <a:pt x="2040" y="382"/>
                  </a:cubicBezTo>
                  <a:cubicBezTo>
                    <a:pt x="2003" y="370"/>
                    <a:pt x="1960" y="358"/>
                    <a:pt x="1923" y="345"/>
                  </a:cubicBezTo>
                  <a:cubicBezTo>
                    <a:pt x="1862" y="327"/>
                    <a:pt x="1806" y="302"/>
                    <a:pt x="1751" y="284"/>
                  </a:cubicBezTo>
                  <a:cubicBezTo>
                    <a:pt x="1714" y="272"/>
                    <a:pt x="1677" y="259"/>
                    <a:pt x="1641" y="241"/>
                  </a:cubicBezTo>
                  <a:cubicBezTo>
                    <a:pt x="1579" y="222"/>
                    <a:pt x="1518" y="198"/>
                    <a:pt x="1462" y="173"/>
                  </a:cubicBezTo>
                  <a:cubicBezTo>
                    <a:pt x="1432" y="155"/>
                    <a:pt x="1395" y="143"/>
                    <a:pt x="1364" y="130"/>
                  </a:cubicBezTo>
                  <a:cubicBezTo>
                    <a:pt x="1303" y="106"/>
                    <a:pt x="1241" y="75"/>
                    <a:pt x="1180" y="44"/>
                  </a:cubicBezTo>
                  <a:cubicBezTo>
                    <a:pt x="1149" y="32"/>
                    <a:pt x="1118" y="20"/>
                    <a:pt x="1094" y="7"/>
                  </a:cubicBezTo>
                  <a:cubicBezTo>
                    <a:pt x="1088" y="7"/>
                    <a:pt x="1082" y="1"/>
                    <a:pt x="1075" y="1"/>
                  </a:cubicBezTo>
                  <a:cubicBezTo>
                    <a:pt x="1049" y="1"/>
                    <a:pt x="1024" y="1"/>
                    <a:pt x="998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1" name="Google Shape;2281;p26"/>
            <p:cNvSpPr/>
            <p:nvPr/>
          </p:nvSpPr>
          <p:spPr>
            <a:xfrm>
              <a:off x="3422514" y="4965136"/>
              <a:ext cx="9668" cy="645"/>
            </a:xfrm>
            <a:custGeom>
              <a:avLst/>
              <a:gdLst/>
              <a:ahLst/>
              <a:cxnLst/>
              <a:rect l="l" t="t" r="r" b="b"/>
              <a:pathLst>
                <a:path w="105" h="7" extrusionOk="0">
                  <a:moveTo>
                    <a:pt x="105" y="0"/>
                  </a:moveTo>
                  <a:cubicBezTo>
                    <a:pt x="68" y="6"/>
                    <a:pt x="37" y="6"/>
                    <a:pt x="0" y="6"/>
                  </a:cubicBezTo>
                  <a:cubicBezTo>
                    <a:pt x="37" y="6"/>
                    <a:pt x="68" y="6"/>
                    <a:pt x="10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2" name="Google Shape;2282;p26"/>
            <p:cNvSpPr/>
            <p:nvPr/>
          </p:nvSpPr>
          <p:spPr>
            <a:xfrm>
              <a:off x="3233023" y="4939079"/>
              <a:ext cx="15284" cy="4604"/>
            </a:xfrm>
            <a:custGeom>
              <a:avLst/>
              <a:gdLst/>
              <a:ahLst/>
              <a:cxnLst/>
              <a:rect l="l" t="t" r="r" b="b"/>
              <a:pathLst>
                <a:path w="166" h="50" extrusionOk="0">
                  <a:moveTo>
                    <a:pt x="166" y="50"/>
                  </a:moveTo>
                  <a:cubicBezTo>
                    <a:pt x="111" y="37"/>
                    <a:pt x="55" y="19"/>
                    <a:pt x="0" y="0"/>
                  </a:cubicBezTo>
                  <a:cubicBezTo>
                    <a:pt x="55" y="19"/>
                    <a:pt x="111" y="37"/>
                    <a:pt x="166" y="5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3" name="Google Shape;2283;p26"/>
            <p:cNvSpPr/>
            <p:nvPr/>
          </p:nvSpPr>
          <p:spPr>
            <a:xfrm>
              <a:off x="3400968" y="4966241"/>
              <a:ext cx="10312" cy="92"/>
            </a:xfrm>
            <a:custGeom>
              <a:avLst/>
              <a:gdLst/>
              <a:ahLst/>
              <a:cxnLst/>
              <a:rect l="l" t="t" r="r" b="b"/>
              <a:pathLst>
                <a:path w="112" h="1" extrusionOk="0">
                  <a:moveTo>
                    <a:pt x="111" y="0"/>
                  </a:moveTo>
                  <a:cubicBezTo>
                    <a:pt x="74" y="0"/>
                    <a:pt x="38" y="0"/>
                    <a:pt x="1" y="0"/>
                  </a:cubicBezTo>
                  <a:cubicBezTo>
                    <a:pt x="38" y="0"/>
                    <a:pt x="74" y="0"/>
                    <a:pt x="11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4" name="Google Shape;2284;p26"/>
            <p:cNvSpPr/>
            <p:nvPr/>
          </p:nvSpPr>
          <p:spPr>
            <a:xfrm>
              <a:off x="3315615" y="4958875"/>
              <a:ext cx="13075" cy="2394"/>
            </a:xfrm>
            <a:custGeom>
              <a:avLst/>
              <a:gdLst/>
              <a:ahLst/>
              <a:cxnLst/>
              <a:rect l="l" t="t" r="r" b="b"/>
              <a:pathLst>
                <a:path w="142" h="26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3"/>
                    <a:pt x="98" y="19"/>
                    <a:pt x="141" y="25"/>
                  </a:cubicBezTo>
                  <a:cubicBezTo>
                    <a:pt x="98" y="19"/>
                    <a:pt x="49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5" name="Google Shape;2285;p26"/>
            <p:cNvSpPr/>
            <p:nvPr/>
          </p:nvSpPr>
          <p:spPr>
            <a:xfrm>
              <a:off x="3336516" y="4962282"/>
              <a:ext cx="13075" cy="1197"/>
            </a:xfrm>
            <a:custGeom>
              <a:avLst/>
              <a:gdLst/>
              <a:ahLst/>
              <a:cxnLst/>
              <a:rect l="l" t="t" r="r" b="b"/>
              <a:pathLst>
                <a:path w="142" h="13" extrusionOk="0">
                  <a:moveTo>
                    <a:pt x="142" y="13"/>
                  </a:moveTo>
                  <a:cubicBezTo>
                    <a:pt x="92" y="13"/>
                    <a:pt x="49" y="7"/>
                    <a:pt x="0" y="0"/>
                  </a:cubicBezTo>
                  <a:cubicBezTo>
                    <a:pt x="49" y="7"/>
                    <a:pt x="92" y="13"/>
                    <a:pt x="142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6" name="Google Shape;2286;p26"/>
            <p:cNvSpPr/>
            <p:nvPr/>
          </p:nvSpPr>
          <p:spPr>
            <a:xfrm>
              <a:off x="3379515" y="4965689"/>
              <a:ext cx="10773" cy="645"/>
            </a:xfrm>
            <a:custGeom>
              <a:avLst/>
              <a:gdLst/>
              <a:ahLst/>
              <a:cxnLst/>
              <a:rect l="l" t="t" r="r" b="b"/>
              <a:pathLst>
                <a:path w="117" h="7" extrusionOk="0">
                  <a:moveTo>
                    <a:pt x="117" y="6"/>
                  </a:moveTo>
                  <a:cubicBezTo>
                    <a:pt x="80" y="6"/>
                    <a:pt x="37" y="0"/>
                    <a:pt x="0" y="0"/>
                  </a:cubicBezTo>
                  <a:cubicBezTo>
                    <a:pt x="37" y="0"/>
                    <a:pt x="80" y="6"/>
                    <a:pt x="117" y="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7" name="Google Shape;2287;p26"/>
            <p:cNvSpPr/>
            <p:nvPr/>
          </p:nvSpPr>
          <p:spPr>
            <a:xfrm>
              <a:off x="3273720" y="4950404"/>
              <a:ext cx="14824" cy="3499"/>
            </a:xfrm>
            <a:custGeom>
              <a:avLst/>
              <a:gdLst/>
              <a:ahLst/>
              <a:cxnLst/>
              <a:rect l="l" t="t" r="r" b="b"/>
              <a:pathLst>
                <a:path w="161" h="38" extrusionOk="0">
                  <a:moveTo>
                    <a:pt x="160" y="37"/>
                  </a:moveTo>
                  <a:cubicBezTo>
                    <a:pt x="105" y="25"/>
                    <a:pt x="56" y="13"/>
                    <a:pt x="0" y="0"/>
                  </a:cubicBezTo>
                  <a:cubicBezTo>
                    <a:pt x="56" y="13"/>
                    <a:pt x="105" y="25"/>
                    <a:pt x="160" y="3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8" name="Google Shape;2288;p26"/>
            <p:cNvSpPr/>
            <p:nvPr/>
          </p:nvSpPr>
          <p:spPr>
            <a:xfrm>
              <a:off x="3192786" y="4924899"/>
              <a:ext cx="17126" cy="6353"/>
            </a:xfrm>
            <a:custGeom>
              <a:avLst/>
              <a:gdLst/>
              <a:ahLst/>
              <a:cxnLst/>
              <a:rect l="l" t="t" r="r" b="b"/>
              <a:pathLst>
                <a:path w="186" h="69" extrusionOk="0">
                  <a:moveTo>
                    <a:pt x="185" y="68"/>
                  </a:moveTo>
                  <a:cubicBezTo>
                    <a:pt x="124" y="44"/>
                    <a:pt x="62" y="25"/>
                    <a:pt x="1" y="1"/>
                  </a:cubicBezTo>
                  <a:cubicBezTo>
                    <a:pt x="62" y="25"/>
                    <a:pt x="124" y="44"/>
                    <a:pt x="185" y="68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89" name="Google Shape;2289;p26"/>
            <p:cNvSpPr/>
            <p:nvPr/>
          </p:nvSpPr>
          <p:spPr>
            <a:xfrm>
              <a:off x="3173082" y="4916981"/>
              <a:ext cx="17586" cy="6906"/>
            </a:xfrm>
            <a:custGeom>
              <a:avLst/>
              <a:gdLst/>
              <a:ahLst/>
              <a:cxnLst/>
              <a:rect l="l" t="t" r="r" b="b"/>
              <a:pathLst>
                <a:path w="191" h="75" extrusionOk="0">
                  <a:moveTo>
                    <a:pt x="0" y="1"/>
                  </a:moveTo>
                  <a:cubicBezTo>
                    <a:pt x="61" y="26"/>
                    <a:pt x="123" y="50"/>
                    <a:pt x="190" y="75"/>
                  </a:cubicBezTo>
                  <a:cubicBezTo>
                    <a:pt x="129" y="50"/>
                    <a:pt x="61" y="26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0" name="Google Shape;2290;p26"/>
            <p:cNvSpPr/>
            <p:nvPr/>
          </p:nvSpPr>
          <p:spPr>
            <a:xfrm>
              <a:off x="3357969" y="4964492"/>
              <a:ext cx="11970" cy="737"/>
            </a:xfrm>
            <a:custGeom>
              <a:avLst/>
              <a:gdLst/>
              <a:ahLst/>
              <a:cxnLst/>
              <a:rect l="l" t="t" r="r" b="b"/>
              <a:pathLst>
                <a:path w="130" h="8" extrusionOk="0">
                  <a:moveTo>
                    <a:pt x="1" y="1"/>
                  </a:moveTo>
                  <a:cubicBezTo>
                    <a:pt x="44" y="1"/>
                    <a:pt x="87" y="7"/>
                    <a:pt x="130" y="7"/>
                  </a:cubicBezTo>
                  <a:cubicBezTo>
                    <a:pt x="87" y="7"/>
                    <a:pt x="44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1" name="Google Shape;2291;p26"/>
            <p:cNvSpPr/>
            <p:nvPr/>
          </p:nvSpPr>
          <p:spPr>
            <a:xfrm>
              <a:off x="3212582" y="4932265"/>
              <a:ext cx="16574" cy="5801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79" y="62"/>
                  </a:moveTo>
                  <a:cubicBezTo>
                    <a:pt x="118" y="44"/>
                    <a:pt x="62" y="19"/>
                    <a:pt x="1" y="1"/>
                  </a:cubicBezTo>
                  <a:cubicBezTo>
                    <a:pt x="62" y="19"/>
                    <a:pt x="118" y="44"/>
                    <a:pt x="179" y="6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2" name="Google Shape;2292;p26"/>
            <p:cNvSpPr/>
            <p:nvPr/>
          </p:nvSpPr>
          <p:spPr>
            <a:xfrm>
              <a:off x="3153194" y="4907957"/>
              <a:ext cx="289760" cy="58376"/>
            </a:xfrm>
            <a:custGeom>
              <a:avLst/>
              <a:gdLst/>
              <a:ahLst/>
              <a:cxnLst/>
              <a:rect l="l" t="t" r="r" b="b"/>
              <a:pathLst>
                <a:path w="3147" h="634" extrusionOk="0">
                  <a:moveTo>
                    <a:pt x="1" y="1"/>
                  </a:moveTo>
                  <a:cubicBezTo>
                    <a:pt x="68" y="31"/>
                    <a:pt x="136" y="62"/>
                    <a:pt x="204" y="87"/>
                  </a:cubicBezTo>
                  <a:cubicBezTo>
                    <a:pt x="204" y="93"/>
                    <a:pt x="210" y="93"/>
                    <a:pt x="216" y="93"/>
                  </a:cubicBezTo>
                  <a:cubicBezTo>
                    <a:pt x="277" y="123"/>
                    <a:pt x="345" y="148"/>
                    <a:pt x="406" y="173"/>
                  </a:cubicBezTo>
                  <a:cubicBezTo>
                    <a:pt x="412" y="179"/>
                    <a:pt x="425" y="179"/>
                    <a:pt x="431" y="185"/>
                  </a:cubicBezTo>
                  <a:cubicBezTo>
                    <a:pt x="492" y="203"/>
                    <a:pt x="554" y="228"/>
                    <a:pt x="615" y="252"/>
                  </a:cubicBezTo>
                  <a:cubicBezTo>
                    <a:pt x="627" y="252"/>
                    <a:pt x="640" y="259"/>
                    <a:pt x="646" y="265"/>
                  </a:cubicBezTo>
                  <a:cubicBezTo>
                    <a:pt x="707" y="283"/>
                    <a:pt x="769" y="302"/>
                    <a:pt x="824" y="326"/>
                  </a:cubicBezTo>
                  <a:lnTo>
                    <a:pt x="867" y="338"/>
                  </a:lnTo>
                  <a:cubicBezTo>
                    <a:pt x="922" y="357"/>
                    <a:pt x="984" y="375"/>
                    <a:pt x="1039" y="388"/>
                  </a:cubicBezTo>
                  <a:cubicBezTo>
                    <a:pt x="1058" y="394"/>
                    <a:pt x="1076" y="400"/>
                    <a:pt x="1088" y="406"/>
                  </a:cubicBezTo>
                  <a:cubicBezTo>
                    <a:pt x="1144" y="418"/>
                    <a:pt x="1199" y="431"/>
                    <a:pt x="1254" y="449"/>
                  </a:cubicBezTo>
                  <a:cubicBezTo>
                    <a:pt x="1273" y="455"/>
                    <a:pt x="1297" y="455"/>
                    <a:pt x="1316" y="461"/>
                  </a:cubicBezTo>
                  <a:cubicBezTo>
                    <a:pt x="1365" y="474"/>
                    <a:pt x="1420" y="486"/>
                    <a:pt x="1469" y="498"/>
                  </a:cubicBezTo>
                  <a:cubicBezTo>
                    <a:pt x="1494" y="504"/>
                    <a:pt x="1518" y="511"/>
                    <a:pt x="1543" y="517"/>
                  </a:cubicBezTo>
                  <a:cubicBezTo>
                    <a:pt x="1592" y="523"/>
                    <a:pt x="1641" y="535"/>
                    <a:pt x="1690" y="541"/>
                  </a:cubicBezTo>
                  <a:cubicBezTo>
                    <a:pt x="1715" y="547"/>
                    <a:pt x="1739" y="554"/>
                    <a:pt x="1770" y="554"/>
                  </a:cubicBezTo>
                  <a:cubicBezTo>
                    <a:pt x="1813" y="566"/>
                    <a:pt x="1862" y="572"/>
                    <a:pt x="1911" y="578"/>
                  </a:cubicBezTo>
                  <a:cubicBezTo>
                    <a:pt x="1936" y="578"/>
                    <a:pt x="1967" y="584"/>
                    <a:pt x="1997" y="590"/>
                  </a:cubicBezTo>
                  <a:cubicBezTo>
                    <a:pt x="2040" y="597"/>
                    <a:pt x="2090" y="597"/>
                    <a:pt x="2133" y="603"/>
                  </a:cubicBezTo>
                  <a:cubicBezTo>
                    <a:pt x="2163" y="609"/>
                    <a:pt x="2194" y="609"/>
                    <a:pt x="2225" y="615"/>
                  </a:cubicBezTo>
                  <a:cubicBezTo>
                    <a:pt x="2268" y="615"/>
                    <a:pt x="2311" y="621"/>
                    <a:pt x="2354" y="621"/>
                  </a:cubicBezTo>
                  <a:cubicBezTo>
                    <a:pt x="2391" y="627"/>
                    <a:pt x="2428" y="627"/>
                    <a:pt x="2458" y="627"/>
                  </a:cubicBezTo>
                  <a:cubicBezTo>
                    <a:pt x="2501" y="627"/>
                    <a:pt x="2538" y="633"/>
                    <a:pt x="2581" y="633"/>
                  </a:cubicBezTo>
                  <a:lnTo>
                    <a:pt x="2808" y="633"/>
                  </a:lnTo>
                  <a:cubicBezTo>
                    <a:pt x="2845" y="633"/>
                    <a:pt x="2888" y="627"/>
                    <a:pt x="2931" y="627"/>
                  </a:cubicBezTo>
                  <a:cubicBezTo>
                    <a:pt x="2962" y="627"/>
                    <a:pt x="2999" y="627"/>
                    <a:pt x="3030" y="621"/>
                  </a:cubicBezTo>
                  <a:cubicBezTo>
                    <a:pt x="3060" y="621"/>
                    <a:pt x="3091" y="621"/>
                    <a:pt x="3122" y="615"/>
                  </a:cubicBezTo>
                  <a:cubicBezTo>
                    <a:pt x="3128" y="572"/>
                    <a:pt x="3134" y="529"/>
                    <a:pt x="3146" y="486"/>
                  </a:cubicBezTo>
                  <a:lnTo>
                    <a:pt x="3134" y="486"/>
                  </a:lnTo>
                  <a:cubicBezTo>
                    <a:pt x="3073" y="474"/>
                    <a:pt x="3005" y="467"/>
                    <a:pt x="2944" y="455"/>
                  </a:cubicBezTo>
                  <a:cubicBezTo>
                    <a:pt x="2894" y="449"/>
                    <a:pt x="2851" y="437"/>
                    <a:pt x="2808" y="431"/>
                  </a:cubicBezTo>
                  <a:lnTo>
                    <a:pt x="2802" y="431"/>
                  </a:lnTo>
                  <a:cubicBezTo>
                    <a:pt x="2723" y="433"/>
                    <a:pt x="2644" y="434"/>
                    <a:pt x="2566" y="434"/>
                  </a:cubicBezTo>
                  <a:cubicBezTo>
                    <a:pt x="1704" y="434"/>
                    <a:pt x="839" y="282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3" name="Google Shape;2293;p26"/>
            <p:cNvSpPr/>
            <p:nvPr/>
          </p:nvSpPr>
          <p:spPr>
            <a:xfrm>
              <a:off x="3172437" y="4855382"/>
              <a:ext cx="18783" cy="11417"/>
            </a:xfrm>
            <a:custGeom>
              <a:avLst/>
              <a:gdLst/>
              <a:ahLst/>
              <a:cxnLst/>
              <a:rect l="l" t="t" r="r" b="b"/>
              <a:pathLst>
                <a:path w="204" h="124" extrusionOk="0">
                  <a:moveTo>
                    <a:pt x="203" y="123"/>
                  </a:moveTo>
                  <a:cubicBezTo>
                    <a:pt x="136" y="80"/>
                    <a:pt x="68" y="43"/>
                    <a:pt x="1" y="0"/>
                  </a:cubicBezTo>
                  <a:cubicBezTo>
                    <a:pt x="68" y="43"/>
                    <a:pt x="136" y="80"/>
                    <a:pt x="203" y="12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4" name="Google Shape;2294;p26"/>
            <p:cNvSpPr/>
            <p:nvPr/>
          </p:nvSpPr>
          <p:spPr>
            <a:xfrm>
              <a:off x="3148130" y="4840650"/>
              <a:ext cx="19336" cy="11970"/>
            </a:xfrm>
            <a:custGeom>
              <a:avLst/>
              <a:gdLst/>
              <a:ahLst/>
              <a:cxnLst/>
              <a:rect l="l" t="t" r="r" b="b"/>
              <a:pathLst>
                <a:path w="210" h="130" extrusionOk="0">
                  <a:moveTo>
                    <a:pt x="209" y="130"/>
                  </a:moveTo>
                  <a:cubicBezTo>
                    <a:pt x="142" y="87"/>
                    <a:pt x="68" y="44"/>
                    <a:pt x="1" y="1"/>
                  </a:cubicBezTo>
                  <a:cubicBezTo>
                    <a:pt x="68" y="44"/>
                    <a:pt x="142" y="87"/>
                    <a:pt x="209" y="13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5" name="Google Shape;2295;p26"/>
            <p:cNvSpPr/>
            <p:nvPr/>
          </p:nvSpPr>
          <p:spPr>
            <a:xfrm>
              <a:off x="3101724" y="4807872"/>
              <a:ext cx="20441" cy="15377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62"/>
                    <a:pt x="148" y="111"/>
                    <a:pt x="222" y="166"/>
                  </a:cubicBezTo>
                  <a:cubicBezTo>
                    <a:pt x="148" y="111"/>
                    <a:pt x="75" y="55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6" name="Google Shape;2296;p26"/>
            <p:cNvSpPr/>
            <p:nvPr/>
          </p:nvSpPr>
          <p:spPr>
            <a:xfrm>
              <a:off x="3124374" y="4824813"/>
              <a:ext cx="20441" cy="13627"/>
            </a:xfrm>
            <a:custGeom>
              <a:avLst/>
              <a:gdLst/>
              <a:ahLst/>
              <a:cxnLst/>
              <a:rect l="l" t="t" r="r" b="b"/>
              <a:pathLst>
                <a:path w="222" h="148" extrusionOk="0">
                  <a:moveTo>
                    <a:pt x="222" y="148"/>
                  </a:moveTo>
                  <a:cubicBezTo>
                    <a:pt x="148" y="99"/>
                    <a:pt x="74" y="50"/>
                    <a:pt x="1" y="0"/>
                  </a:cubicBezTo>
                  <a:cubicBezTo>
                    <a:pt x="74" y="50"/>
                    <a:pt x="148" y="99"/>
                    <a:pt x="222" y="148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7" name="Google Shape;2297;p26"/>
            <p:cNvSpPr/>
            <p:nvPr/>
          </p:nvSpPr>
          <p:spPr>
            <a:xfrm>
              <a:off x="3196745" y="4869470"/>
              <a:ext cx="18231" cy="10312"/>
            </a:xfrm>
            <a:custGeom>
              <a:avLst/>
              <a:gdLst/>
              <a:ahLst/>
              <a:cxnLst/>
              <a:rect l="l" t="t" r="r" b="b"/>
              <a:pathLst>
                <a:path w="198" h="112" extrusionOk="0">
                  <a:moveTo>
                    <a:pt x="197" y="111"/>
                  </a:moveTo>
                  <a:cubicBezTo>
                    <a:pt x="136" y="75"/>
                    <a:pt x="68" y="38"/>
                    <a:pt x="1" y="1"/>
                  </a:cubicBezTo>
                  <a:cubicBezTo>
                    <a:pt x="68" y="38"/>
                    <a:pt x="136" y="75"/>
                    <a:pt x="197" y="11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8" name="Google Shape;2298;p26"/>
            <p:cNvSpPr/>
            <p:nvPr/>
          </p:nvSpPr>
          <p:spPr>
            <a:xfrm>
              <a:off x="3062684" y="4777855"/>
              <a:ext cx="388188" cy="150543"/>
            </a:xfrm>
            <a:custGeom>
              <a:avLst/>
              <a:gdLst/>
              <a:ahLst/>
              <a:cxnLst/>
              <a:rect l="l" t="t" r="r" b="b"/>
              <a:pathLst>
                <a:path w="4216" h="1635" extrusionOk="0">
                  <a:moveTo>
                    <a:pt x="1" y="1"/>
                  </a:moveTo>
                  <a:cubicBezTo>
                    <a:pt x="136" y="111"/>
                    <a:pt x="271" y="216"/>
                    <a:pt x="406" y="320"/>
                  </a:cubicBezTo>
                  <a:cubicBezTo>
                    <a:pt x="333" y="259"/>
                    <a:pt x="253" y="203"/>
                    <a:pt x="179" y="142"/>
                  </a:cubicBezTo>
                  <a:lnTo>
                    <a:pt x="179" y="142"/>
                  </a:lnTo>
                  <a:cubicBezTo>
                    <a:pt x="1420" y="910"/>
                    <a:pt x="2778" y="1438"/>
                    <a:pt x="4215" y="1635"/>
                  </a:cubicBezTo>
                  <a:cubicBezTo>
                    <a:pt x="3736" y="1199"/>
                    <a:pt x="3189" y="842"/>
                    <a:pt x="2593" y="572"/>
                  </a:cubicBezTo>
                  <a:cubicBezTo>
                    <a:pt x="2194" y="388"/>
                    <a:pt x="1770" y="246"/>
                    <a:pt x="1334" y="148"/>
                  </a:cubicBezTo>
                  <a:cubicBezTo>
                    <a:pt x="898" y="50"/>
                    <a:pt x="449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9" name="Google Shape;2299;p26"/>
            <p:cNvSpPr/>
            <p:nvPr/>
          </p:nvSpPr>
          <p:spPr>
            <a:xfrm>
              <a:off x="3326848" y="4926096"/>
              <a:ext cx="15377" cy="5156"/>
            </a:xfrm>
            <a:custGeom>
              <a:avLst/>
              <a:gdLst/>
              <a:ahLst/>
              <a:cxnLst/>
              <a:rect l="l" t="t" r="r" b="b"/>
              <a:pathLst>
                <a:path w="167" h="56" extrusionOk="0">
                  <a:moveTo>
                    <a:pt x="167" y="55"/>
                  </a:moveTo>
                  <a:cubicBezTo>
                    <a:pt x="111" y="37"/>
                    <a:pt x="56" y="19"/>
                    <a:pt x="1" y="0"/>
                  </a:cubicBezTo>
                  <a:cubicBezTo>
                    <a:pt x="56" y="19"/>
                    <a:pt x="111" y="37"/>
                    <a:pt x="167" y="5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0" name="Google Shape;2300;p26"/>
            <p:cNvSpPr/>
            <p:nvPr/>
          </p:nvSpPr>
          <p:spPr>
            <a:xfrm>
              <a:off x="3273720" y="4906300"/>
              <a:ext cx="16481" cy="6814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179" y="74"/>
                  </a:moveTo>
                  <a:cubicBezTo>
                    <a:pt x="117" y="55"/>
                    <a:pt x="56" y="31"/>
                    <a:pt x="0" y="0"/>
                  </a:cubicBezTo>
                  <a:cubicBezTo>
                    <a:pt x="56" y="31"/>
                    <a:pt x="117" y="55"/>
                    <a:pt x="179" y="74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1" name="Google Shape;2301;p26"/>
            <p:cNvSpPr/>
            <p:nvPr/>
          </p:nvSpPr>
          <p:spPr>
            <a:xfrm>
              <a:off x="3300330" y="4916981"/>
              <a:ext cx="15929" cy="5801"/>
            </a:xfrm>
            <a:custGeom>
              <a:avLst/>
              <a:gdLst/>
              <a:ahLst/>
              <a:cxnLst/>
              <a:rect l="l" t="t" r="r" b="b"/>
              <a:pathLst>
                <a:path w="173" h="63" extrusionOk="0">
                  <a:moveTo>
                    <a:pt x="172" y="62"/>
                  </a:moveTo>
                  <a:cubicBezTo>
                    <a:pt x="111" y="44"/>
                    <a:pt x="55" y="19"/>
                    <a:pt x="0" y="1"/>
                  </a:cubicBezTo>
                  <a:cubicBezTo>
                    <a:pt x="55" y="19"/>
                    <a:pt x="111" y="44"/>
                    <a:pt x="172" y="6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2" name="Google Shape;2302;p26"/>
            <p:cNvSpPr/>
            <p:nvPr/>
          </p:nvSpPr>
          <p:spPr>
            <a:xfrm>
              <a:off x="3247663" y="4895527"/>
              <a:ext cx="17126" cy="7458"/>
            </a:xfrm>
            <a:custGeom>
              <a:avLst/>
              <a:gdLst/>
              <a:ahLst/>
              <a:cxnLst/>
              <a:rect l="l" t="t" r="r" b="b"/>
              <a:pathLst>
                <a:path w="186" h="81" extrusionOk="0">
                  <a:moveTo>
                    <a:pt x="185" y="80"/>
                  </a:moveTo>
                  <a:cubicBezTo>
                    <a:pt x="124" y="56"/>
                    <a:pt x="62" y="25"/>
                    <a:pt x="1" y="0"/>
                  </a:cubicBezTo>
                  <a:cubicBezTo>
                    <a:pt x="62" y="25"/>
                    <a:pt x="124" y="56"/>
                    <a:pt x="185" y="8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3" name="Google Shape;2303;p26"/>
            <p:cNvSpPr/>
            <p:nvPr/>
          </p:nvSpPr>
          <p:spPr>
            <a:xfrm>
              <a:off x="3382922" y="4941381"/>
              <a:ext cx="13627" cy="3407"/>
            </a:xfrm>
            <a:custGeom>
              <a:avLst/>
              <a:gdLst/>
              <a:ahLst/>
              <a:cxnLst/>
              <a:rect l="l" t="t" r="r" b="b"/>
              <a:pathLst>
                <a:path w="148" h="37" extrusionOk="0">
                  <a:moveTo>
                    <a:pt x="148" y="37"/>
                  </a:moveTo>
                  <a:cubicBezTo>
                    <a:pt x="98" y="25"/>
                    <a:pt x="49" y="12"/>
                    <a:pt x="0" y="0"/>
                  </a:cubicBezTo>
                  <a:cubicBezTo>
                    <a:pt x="49" y="12"/>
                    <a:pt x="98" y="25"/>
                    <a:pt x="148" y="3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4" name="Google Shape;2304;p26"/>
            <p:cNvSpPr/>
            <p:nvPr/>
          </p:nvSpPr>
          <p:spPr>
            <a:xfrm>
              <a:off x="3222250" y="4883097"/>
              <a:ext cx="17586" cy="8563"/>
            </a:xfrm>
            <a:custGeom>
              <a:avLst/>
              <a:gdLst/>
              <a:ahLst/>
              <a:cxnLst/>
              <a:rect l="l" t="t" r="r" b="b"/>
              <a:pathLst>
                <a:path w="191" h="93" extrusionOk="0">
                  <a:moveTo>
                    <a:pt x="0" y="0"/>
                  </a:moveTo>
                  <a:cubicBezTo>
                    <a:pt x="56" y="31"/>
                    <a:pt x="111" y="56"/>
                    <a:pt x="172" y="86"/>
                  </a:cubicBezTo>
                  <a:cubicBezTo>
                    <a:pt x="179" y="86"/>
                    <a:pt x="185" y="92"/>
                    <a:pt x="191" y="92"/>
                  </a:cubicBezTo>
                  <a:cubicBezTo>
                    <a:pt x="123" y="62"/>
                    <a:pt x="62" y="31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5" name="Google Shape;2305;p26"/>
            <p:cNvSpPr/>
            <p:nvPr/>
          </p:nvSpPr>
          <p:spPr>
            <a:xfrm>
              <a:off x="3354562" y="4934567"/>
              <a:ext cx="14824" cy="4051"/>
            </a:xfrm>
            <a:custGeom>
              <a:avLst/>
              <a:gdLst/>
              <a:ahLst/>
              <a:cxnLst/>
              <a:rect l="l" t="t" r="r" b="b"/>
              <a:pathLst>
                <a:path w="161" h="44" extrusionOk="0">
                  <a:moveTo>
                    <a:pt x="161" y="43"/>
                  </a:moveTo>
                  <a:cubicBezTo>
                    <a:pt x="105" y="31"/>
                    <a:pt x="56" y="13"/>
                    <a:pt x="1" y="0"/>
                  </a:cubicBezTo>
                  <a:cubicBezTo>
                    <a:pt x="56" y="13"/>
                    <a:pt x="105" y="31"/>
                    <a:pt x="161" y="4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6" name="Google Shape;2306;p26"/>
            <p:cNvSpPr/>
            <p:nvPr/>
          </p:nvSpPr>
          <p:spPr>
            <a:xfrm>
              <a:off x="3411741" y="4947550"/>
              <a:ext cx="12522" cy="2394"/>
            </a:xfrm>
            <a:custGeom>
              <a:avLst/>
              <a:gdLst/>
              <a:ahLst/>
              <a:cxnLst/>
              <a:rect l="l" t="t" r="r" b="b"/>
              <a:pathLst>
                <a:path w="136" h="26" extrusionOk="0">
                  <a:moveTo>
                    <a:pt x="136" y="25"/>
                  </a:moveTo>
                  <a:cubicBezTo>
                    <a:pt x="86" y="19"/>
                    <a:pt x="43" y="7"/>
                    <a:pt x="0" y="1"/>
                  </a:cubicBezTo>
                  <a:cubicBezTo>
                    <a:pt x="43" y="7"/>
                    <a:pt x="86" y="19"/>
                    <a:pt x="136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7" name="Google Shape;2307;p26"/>
            <p:cNvSpPr/>
            <p:nvPr/>
          </p:nvSpPr>
          <p:spPr>
            <a:xfrm>
              <a:off x="3441758" y="4952614"/>
              <a:ext cx="1197" cy="9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lnTo>
                    <a:pt x="12" y="1"/>
                  </a:lnTo>
                  <a:cubicBezTo>
                    <a:pt x="6" y="1"/>
                    <a:pt x="6" y="1"/>
                    <a:pt x="0" y="1"/>
                  </a:cubicBezTo>
                  <a:cubicBezTo>
                    <a:pt x="6" y="1"/>
                    <a:pt x="6" y="1"/>
                    <a:pt x="12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8" name="Google Shape;2308;p26"/>
            <p:cNvSpPr/>
            <p:nvPr/>
          </p:nvSpPr>
          <p:spPr>
            <a:xfrm>
              <a:off x="3079165" y="4790838"/>
              <a:ext cx="372812" cy="161868"/>
            </a:xfrm>
            <a:custGeom>
              <a:avLst/>
              <a:gdLst/>
              <a:ahLst/>
              <a:cxnLst/>
              <a:rect l="l" t="t" r="r" b="b"/>
              <a:pathLst>
                <a:path w="4049" h="1758" extrusionOk="0">
                  <a:moveTo>
                    <a:pt x="0" y="1"/>
                  </a:moveTo>
                  <a:lnTo>
                    <a:pt x="0" y="1"/>
                  </a:lnTo>
                  <a:cubicBezTo>
                    <a:pt x="74" y="62"/>
                    <a:pt x="154" y="124"/>
                    <a:pt x="227" y="179"/>
                  </a:cubicBezTo>
                  <a:cubicBezTo>
                    <a:pt x="233" y="179"/>
                    <a:pt x="240" y="185"/>
                    <a:pt x="246" y="185"/>
                  </a:cubicBezTo>
                  <a:cubicBezTo>
                    <a:pt x="320" y="240"/>
                    <a:pt x="393" y="296"/>
                    <a:pt x="467" y="351"/>
                  </a:cubicBezTo>
                  <a:cubicBezTo>
                    <a:pt x="473" y="357"/>
                    <a:pt x="485" y="363"/>
                    <a:pt x="492" y="369"/>
                  </a:cubicBezTo>
                  <a:cubicBezTo>
                    <a:pt x="565" y="419"/>
                    <a:pt x="639" y="468"/>
                    <a:pt x="713" y="517"/>
                  </a:cubicBezTo>
                  <a:cubicBezTo>
                    <a:pt x="725" y="523"/>
                    <a:pt x="737" y="535"/>
                    <a:pt x="750" y="542"/>
                  </a:cubicBezTo>
                  <a:cubicBezTo>
                    <a:pt x="817" y="585"/>
                    <a:pt x="891" y="628"/>
                    <a:pt x="958" y="671"/>
                  </a:cubicBezTo>
                  <a:cubicBezTo>
                    <a:pt x="977" y="683"/>
                    <a:pt x="995" y="695"/>
                    <a:pt x="1014" y="701"/>
                  </a:cubicBezTo>
                  <a:cubicBezTo>
                    <a:pt x="1081" y="744"/>
                    <a:pt x="1149" y="781"/>
                    <a:pt x="1216" y="824"/>
                  </a:cubicBezTo>
                  <a:cubicBezTo>
                    <a:pt x="1235" y="836"/>
                    <a:pt x="1259" y="843"/>
                    <a:pt x="1278" y="855"/>
                  </a:cubicBezTo>
                  <a:cubicBezTo>
                    <a:pt x="1345" y="892"/>
                    <a:pt x="1413" y="929"/>
                    <a:pt x="1474" y="965"/>
                  </a:cubicBezTo>
                  <a:cubicBezTo>
                    <a:pt x="1499" y="978"/>
                    <a:pt x="1524" y="990"/>
                    <a:pt x="1554" y="1002"/>
                  </a:cubicBezTo>
                  <a:cubicBezTo>
                    <a:pt x="1616" y="1033"/>
                    <a:pt x="1677" y="1064"/>
                    <a:pt x="1745" y="1094"/>
                  </a:cubicBezTo>
                  <a:cubicBezTo>
                    <a:pt x="1769" y="1107"/>
                    <a:pt x="1800" y="1119"/>
                    <a:pt x="1831" y="1137"/>
                  </a:cubicBezTo>
                  <a:cubicBezTo>
                    <a:pt x="1892" y="1162"/>
                    <a:pt x="1954" y="1193"/>
                    <a:pt x="2015" y="1217"/>
                  </a:cubicBezTo>
                  <a:cubicBezTo>
                    <a:pt x="2046" y="1230"/>
                    <a:pt x="2077" y="1242"/>
                    <a:pt x="2113" y="1260"/>
                  </a:cubicBezTo>
                  <a:cubicBezTo>
                    <a:pt x="2169" y="1285"/>
                    <a:pt x="2230" y="1309"/>
                    <a:pt x="2292" y="1328"/>
                  </a:cubicBezTo>
                  <a:cubicBezTo>
                    <a:pt x="2328" y="1346"/>
                    <a:pt x="2365" y="1359"/>
                    <a:pt x="2402" y="1371"/>
                  </a:cubicBezTo>
                  <a:cubicBezTo>
                    <a:pt x="2457" y="1389"/>
                    <a:pt x="2513" y="1414"/>
                    <a:pt x="2574" y="1432"/>
                  </a:cubicBezTo>
                  <a:cubicBezTo>
                    <a:pt x="2611" y="1445"/>
                    <a:pt x="2654" y="1457"/>
                    <a:pt x="2691" y="1469"/>
                  </a:cubicBezTo>
                  <a:cubicBezTo>
                    <a:pt x="2746" y="1488"/>
                    <a:pt x="2801" y="1506"/>
                    <a:pt x="2857" y="1524"/>
                  </a:cubicBezTo>
                  <a:cubicBezTo>
                    <a:pt x="2906" y="1537"/>
                    <a:pt x="2949" y="1549"/>
                    <a:pt x="2992" y="1561"/>
                  </a:cubicBezTo>
                  <a:cubicBezTo>
                    <a:pt x="3041" y="1574"/>
                    <a:pt x="3096" y="1592"/>
                    <a:pt x="3152" y="1604"/>
                  </a:cubicBezTo>
                  <a:cubicBezTo>
                    <a:pt x="3201" y="1617"/>
                    <a:pt x="3250" y="1629"/>
                    <a:pt x="3299" y="1635"/>
                  </a:cubicBezTo>
                  <a:cubicBezTo>
                    <a:pt x="3348" y="1647"/>
                    <a:pt x="3397" y="1660"/>
                    <a:pt x="3447" y="1672"/>
                  </a:cubicBezTo>
                  <a:cubicBezTo>
                    <a:pt x="3496" y="1684"/>
                    <a:pt x="3551" y="1690"/>
                    <a:pt x="3606" y="1703"/>
                  </a:cubicBezTo>
                  <a:lnTo>
                    <a:pt x="3612" y="1703"/>
                  </a:lnTo>
                  <a:cubicBezTo>
                    <a:pt x="3655" y="1715"/>
                    <a:pt x="3698" y="1721"/>
                    <a:pt x="3748" y="1727"/>
                  </a:cubicBezTo>
                  <a:cubicBezTo>
                    <a:pt x="3809" y="1739"/>
                    <a:pt x="3877" y="1746"/>
                    <a:pt x="3938" y="1758"/>
                  </a:cubicBezTo>
                  <a:lnTo>
                    <a:pt x="3950" y="1758"/>
                  </a:lnTo>
                  <a:cubicBezTo>
                    <a:pt x="3956" y="1721"/>
                    <a:pt x="3969" y="1690"/>
                    <a:pt x="3981" y="1653"/>
                  </a:cubicBezTo>
                  <a:cubicBezTo>
                    <a:pt x="3999" y="1598"/>
                    <a:pt x="4024" y="1549"/>
                    <a:pt x="4049" y="1500"/>
                  </a:cubicBezTo>
                  <a:cubicBezTo>
                    <a:pt x="4042" y="1500"/>
                    <a:pt x="4042" y="1494"/>
                    <a:pt x="4042" y="1494"/>
                  </a:cubicBezTo>
                  <a:lnTo>
                    <a:pt x="4036" y="1494"/>
                  </a:lnTo>
                  <a:cubicBezTo>
                    <a:pt x="2599" y="1297"/>
                    <a:pt x="1241" y="769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09" name="Google Shape;2309;p26"/>
            <p:cNvSpPr/>
            <p:nvPr/>
          </p:nvSpPr>
          <p:spPr>
            <a:xfrm>
              <a:off x="3437799" y="4936777"/>
              <a:ext cx="22098" cy="61230"/>
            </a:xfrm>
            <a:custGeom>
              <a:avLst/>
              <a:gdLst/>
              <a:ahLst/>
              <a:cxnLst/>
              <a:rect l="l" t="t" r="r" b="b"/>
              <a:pathLst>
                <a:path w="240" h="665" extrusionOk="0">
                  <a:moveTo>
                    <a:pt x="221" y="1"/>
                  </a:moveTo>
                  <a:cubicBezTo>
                    <a:pt x="178" y="25"/>
                    <a:pt x="129" y="44"/>
                    <a:pt x="86" y="68"/>
                  </a:cubicBezTo>
                  <a:cubicBezTo>
                    <a:pt x="74" y="99"/>
                    <a:pt x="61" y="136"/>
                    <a:pt x="55" y="173"/>
                  </a:cubicBezTo>
                  <a:cubicBezTo>
                    <a:pt x="43" y="216"/>
                    <a:pt x="37" y="259"/>
                    <a:pt x="25" y="302"/>
                  </a:cubicBezTo>
                  <a:cubicBezTo>
                    <a:pt x="6" y="419"/>
                    <a:pt x="0" y="535"/>
                    <a:pt x="6" y="664"/>
                  </a:cubicBezTo>
                  <a:cubicBezTo>
                    <a:pt x="86" y="628"/>
                    <a:pt x="160" y="591"/>
                    <a:pt x="240" y="554"/>
                  </a:cubicBezTo>
                  <a:cubicBezTo>
                    <a:pt x="233" y="370"/>
                    <a:pt x="227" y="185"/>
                    <a:pt x="22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0" name="Google Shape;2310;p26"/>
            <p:cNvSpPr/>
            <p:nvPr/>
          </p:nvSpPr>
          <p:spPr>
            <a:xfrm>
              <a:off x="3469472" y="4907957"/>
              <a:ext cx="46958" cy="74212"/>
            </a:xfrm>
            <a:custGeom>
              <a:avLst/>
              <a:gdLst/>
              <a:ahLst/>
              <a:cxnLst/>
              <a:rect l="l" t="t" r="r" b="b"/>
              <a:pathLst>
                <a:path w="510" h="806" extrusionOk="0">
                  <a:moveTo>
                    <a:pt x="492" y="1"/>
                  </a:moveTo>
                  <a:cubicBezTo>
                    <a:pt x="326" y="87"/>
                    <a:pt x="166" y="173"/>
                    <a:pt x="0" y="252"/>
                  </a:cubicBezTo>
                  <a:cubicBezTo>
                    <a:pt x="6" y="437"/>
                    <a:pt x="12" y="621"/>
                    <a:pt x="19" y="805"/>
                  </a:cubicBezTo>
                  <a:cubicBezTo>
                    <a:pt x="184" y="726"/>
                    <a:pt x="350" y="640"/>
                    <a:pt x="510" y="554"/>
                  </a:cubicBezTo>
                  <a:cubicBezTo>
                    <a:pt x="504" y="369"/>
                    <a:pt x="498" y="185"/>
                    <a:pt x="492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1" name="Google Shape;2311;p26"/>
            <p:cNvSpPr/>
            <p:nvPr/>
          </p:nvSpPr>
          <p:spPr>
            <a:xfrm>
              <a:off x="3471130" y="4971858"/>
              <a:ext cx="46498" cy="74212"/>
            </a:xfrm>
            <a:custGeom>
              <a:avLst/>
              <a:gdLst/>
              <a:ahLst/>
              <a:cxnLst/>
              <a:rect l="l" t="t" r="r" b="b"/>
              <a:pathLst>
                <a:path w="505" h="806" extrusionOk="0">
                  <a:moveTo>
                    <a:pt x="498" y="1"/>
                  </a:moveTo>
                  <a:cubicBezTo>
                    <a:pt x="332" y="87"/>
                    <a:pt x="166" y="167"/>
                    <a:pt x="1" y="247"/>
                  </a:cubicBezTo>
                  <a:cubicBezTo>
                    <a:pt x="7" y="431"/>
                    <a:pt x="1" y="621"/>
                    <a:pt x="1" y="806"/>
                  </a:cubicBezTo>
                  <a:cubicBezTo>
                    <a:pt x="166" y="726"/>
                    <a:pt x="338" y="640"/>
                    <a:pt x="504" y="560"/>
                  </a:cubicBezTo>
                  <a:cubicBezTo>
                    <a:pt x="504" y="369"/>
                    <a:pt x="504" y="185"/>
                    <a:pt x="498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2" name="Google Shape;2312;p26"/>
            <p:cNvSpPr/>
            <p:nvPr/>
          </p:nvSpPr>
          <p:spPr>
            <a:xfrm>
              <a:off x="3687783" y="5176081"/>
              <a:ext cx="53864" cy="82683"/>
            </a:xfrm>
            <a:custGeom>
              <a:avLst/>
              <a:gdLst/>
              <a:ahLst/>
              <a:cxnLst/>
              <a:rect l="l" t="t" r="r" b="b"/>
              <a:pathLst>
                <a:path w="585" h="898" extrusionOk="0">
                  <a:moveTo>
                    <a:pt x="584" y="1"/>
                  </a:moveTo>
                  <a:lnTo>
                    <a:pt x="584" y="1"/>
                  </a:lnTo>
                  <a:cubicBezTo>
                    <a:pt x="412" y="99"/>
                    <a:pt x="234" y="203"/>
                    <a:pt x="56" y="296"/>
                  </a:cubicBezTo>
                  <a:cubicBezTo>
                    <a:pt x="43" y="498"/>
                    <a:pt x="19" y="701"/>
                    <a:pt x="0" y="898"/>
                  </a:cubicBezTo>
                  <a:cubicBezTo>
                    <a:pt x="179" y="805"/>
                    <a:pt x="357" y="707"/>
                    <a:pt x="529" y="603"/>
                  </a:cubicBezTo>
                  <a:cubicBezTo>
                    <a:pt x="553" y="400"/>
                    <a:pt x="566" y="203"/>
                    <a:pt x="584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3" name="Google Shape;2313;p26"/>
            <p:cNvSpPr/>
            <p:nvPr/>
          </p:nvSpPr>
          <p:spPr>
            <a:xfrm>
              <a:off x="3697359" y="5245690"/>
              <a:ext cx="38027" cy="22374"/>
            </a:xfrm>
            <a:custGeom>
              <a:avLst/>
              <a:gdLst/>
              <a:ahLst/>
              <a:cxnLst/>
              <a:rect l="l" t="t" r="r" b="b"/>
              <a:pathLst>
                <a:path w="413" h="243" extrusionOk="0">
                  <a:moveTo>
                    <a:pt x="413" y="0"/>
                  </a:moveTo>
                  <a:cubicBezTo>
                    <a:pt x="277" y="80"/>
                    <a:pt x="136" y="154"/>
                    <a:pt x="1" y="228"/>
                  </a:cubicBezTo>
                  <a:cubicBezTo>
                    <a:pt x="72" y="238"/>
                    <a:pt x="143" y="242"/>
                    <a:pt x="214" y="242"/>
                  </a:cubicBezTo>
                  <a:cubicBezTo>
                    <a:pt x="272" y="242"/>
                    <a:pt x="330" y="239"/>
                    <a:pt x="388" y="234"/>
                  </a:cubicBezTo>
                  <a:cubicBezTo>
                    <a:pt x="394" y="154"/>
                    <a:pt x="406" y="80"/>
                    <a:pt x="413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4" name="Google Shape;2314;p26"/>
            <p:cNvSpPr/>
            <p:nvPr/>
          </p:nvSpPr>
          <p:spPr>
            <a:xfrm>
              <a:off x="3639167" y="5073141"/>
              <a:ext cx="49813" cy="81578"/>
            </a:xfrm>
            <a:custGeom>
              <a:avLst/>
              <a:gdLst/>
              <a:ahLst/>
              <a:cxnLst/>
              <a:rect l="l" t="t" r="r" b="b"/>
              <a:pathLst>
                <a:path w="541" h="886" extrusionOk="0">
                  <a:moveTo>
                    <a:pt x="541" y="1"/>
                  </a:moveTo>
                  <a:cubicBezTo>
                    <a:pt x="375" y="105"/>
                    <a:pt x="203" y="197"/>
                    <a:pt x="31" y="295"/>
                  </a:cubicBezTo>
                  <a:cubicBezTo>
                    <a:pt x="25" y="492"/>
                    <a:pt x="12" y="689"/>
                    <a:pt x="0" y="885"/>
                  </a:cubicBezTo>
                  <a:cubicBezTo>
                    <a:pt x="172" y="787"/>
                    <a:pt x="344" y="695"/>
                    <a:pt x="516" y="596"/>
                  </a:cubicBezTo>
                  <a:cubicBezTo>
                    <a:pt x="528" y="394"/>
                    <a:pt x="535" y="203"/>
                    <a:pt x="54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5" name="Google Shape;2315;p26"/>
            <p:cNvSpPr/>
            <p:nvPr/>
          </p:nvSpPr>
          <p:spPr>
            <a:xfrm>
              <a:off x="3748829" y="5139895"/>
              <a:ext cx="52759" cy="84893"/>
            </a:xfrm>
            <a:custGeom>
              <a:avLst/>
              <a:gdLst/>
              <a:ahLst/>
              <a:cxnLst/>
              <a:rect l="l" t="t" r="r" b="b"/>
              <a:pathLst>
                <a:path w="573" h="922" extrusionOk="0">
                  <a:moveTo>
                    <a:pt x="572" y="0"/>
                  </a:moveTo>
                  <a:lnTo>
                    <a:pt x="572" y="0"/>
                  </a:lnTo>
                  <a:cubicBezTo>
                    <a:pt x="400" y="105"/>
                    <a:pt x="222" y="209"/>
                    <a:pt x="50" y="314"/>
                  </a:cubicBezTo>
                  <a:cubicBezTo>
                    <a:pt x="38" y="516"/>
                    <a:pt x="19" y="719"/>
                    <a:pt x="1" y="922"/>
                  </a:cubicBezTo>
                  <a:cubicBezTo>
                    <a:pt x="179" y="818"/>
                    <a:pt x="351" y="713"/>
                    <a:pt x="529" y="609"/>
                  </a:cubicBezTo>
                  <a:cubicBezTo>
                    <a:pt x="548" y="406"/>
                    <a:pt x="560" y="203"/>
                    <a:pt x="572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6" name="Google Shape;2316;p26"/>
            <p:cNvSpPr/>
            <p:nvPr/>
          </p:nvSpPr>
          <p:spPr>
            <a:xfrm>
              <a:off x="3630604" y="5210057"/>
              <a:ext cx="50457" cy="53219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548" y="0"/>
                  </a:moveTo>
                  <a:lnTo>
                    <a:pt x="548" y="0"/>
                  </a:lnTo>
                  <a:cubicBezTo>
                    <a:pt x="370" y="99"/>
                    <a:pt x="191" y="191"/>
                    <a:pt x="19" y="283"/>
                  </a:cubicBezTo>
                  <a:cubicBezTo>
                    <a:pt x="13" y="332"/>
                    <a:pt x="7" y="375"/>
                    <a:pt x="1" y="418"/>
                  </a:cubicBezTo>
                  <a:cubicBezTo>
                    <a:pt x="167" y="492"/>
                    <a:pt x="333" y="547"/>
                    <a:pt x="486" y="578"/>
                  </a:cubicBezTo>
                  <a:cubicBezTo>
                    <a:pt x="511" y="387"/>
                    <a:pt x="529" y="197"/>
                    <a:pt x="548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7" name="Google Shape;2317;p26"/>
            <p:cNvSpPr/>
            <p:nvPr/>
          </p:nvSpPr>
          <p:spPr>
            <a:xfrm>
              <a:off x="3524257" y="5071483"/>
              <a:ext cx="49905" cy="76975"/>
            </a:xfrm>
            <a:custGeom>
              <a:avLst/>
              <a:gdLst/>
              <a:ahLst/>
              <a:cxnLst/>
              <a:rect l="l" t="t" r="r" b="b"/>
              <a:pathLst>
                <a:path w="542" h="836" extrusionOk="0">
                  <a:moveTo>
                    <a:pt x="542" y="0"/>
                  </a:moveTo>
                  <a:lnTo>
                    <a:pt x="542" y="0"/>
                  </a:lnTo>
                  <a:cubicBezTo>
                    <a:pt x="376" y="92"/>
                    <a:pt x="204" y="178"/>
                    <a:pt x="32" y="264"/>
                  </a:cubicBezTo>
                  <a:cubicBezTo>
                    <a:pt x="26" y="455"/>
                    <a:pt x="13" y="645"/>
                    <a:pt x="1" y="836"/>
                  </a:cubicBezTo>
                  <a:cubicBezTo>
                    <a:pt x="173" y="756"/>
                    <a:pt x="345" y="670"/>
                    <a:pt x="517" y="578"/>
                  </a:cubicBezTo>
                  <a:cubicBezTo>
                    <a:pt x="529" y="387"/>
                    <a:pt x="535" y="197"/>
                    <a:pt x="542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8" name="Google Shape;2318;p26"/>
            <p:cNvSpPr/>
            <p:nvPr/>
          </p:nvSpPr>
          <p:spPr>
            <a:xfrm>
              <a:off x="3809415" y="5120652"/>
              <a:ext cx="36830" cy="67951"/>
            </a:xfrm>
            <a:custGeom>
              <a:avLst/>
              <a:gdLst/>
              <a:ahLst/>
              <a:cxnLst/>
              <a:rect l="l" t="t" r="r" b="b"/>
              <a:pathLst>
                <a:path w="400" h="738" extrusionOk="0">
                  <a:moveTo>
                    <a:pt x="240" y="1"/>
                  </a:moveTo>
                  <a:cubicBezTo>
                    <a:pt x="172" y="44"/>
                    <a:pt x="105" y="87"/>
                    <a:pt x="43" y="130"/>
                  </a:cubicBezTo>
                  <a:cubicBezTo>
                    <a:pt x="31" y="332"/>
                    <a:pt x="19" y="535"/>
                    <a:pt x="0" y="738"/>
                  </a:cubicBezTo>
                  <a:cubicBezTo>
                    <a:pt x="135" y="658"/>
                    <a:pt x="265" y="572"/>
                    <a:pt x="400" y="492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19" name="Google Shape;2319;p26"/>
            <p:cNvSpPr/>
            <p:nvPr/>
          </p:nvSpPr>
          <p:spPr>
            <a:xfrm>
              <a:off x="3813926" y="5071483"/>
              <a:ext cx="13627" cy="46406"/>
            </a:xfrm>
            <a:custGeom>
              <a:avLst/>
              <a:gdLst/>
              <a:ahLst/>
              <a:cxnLst/>
              <a:rect l="l" t="t" r="r" b="b"/>
              <a:pathLst>
                <a:path w="148" h="504" extrusionOk="0">
                  <a:moveTo>
                    <a:pt x="19" y="0"/>
                  </a:moveTo>
                  <a:cubicBezTo>
                    <a:pt x="13" y="166"/>
                    <a:pt x="7" y="338"/>
                    <a:pt x="0" y="504"/>
                  </a:cubicBezTo>
                  <a:cubicBezTo>
                    <a:pt x="50" y="473"/>
                    <a:pt x="99" y="442"/>
                    <a:pt x="148" y="412"/>
                  </a:cubicBezTo>
                  <a:lnTo>
                    <a:pt x="56" y="117"/>
                  </a:lnTo>
                  <a:lnTo>
                    <a:pt x="37" y="4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0" name="Google Shape;2320;p26"/>
            <p:cNvSpPr/>
            <p:nvPr/>
          </p:nvSpPr>
          <p:spPr>
            <a:xfrm>
              <a:off x="3469472" y="5036403"/>
              <a:ext cx="48155" cy="71358"/>
            </a:xfrm>
            <a:custGeom>
              <a:avLst/>
              <a:gdLst/>
              <a:ahLst/>
              <a:cxnLst/>
              <a:rect l="l" t="t" r="r" b="b"/>
              <a:pathLst>
                <a:path w="523" h="775" extrusionOk="0">
                  <a:moveTo>
                    <a:pt x="522" y="0"/>
                  </a:moveTo>
                  <a:lnTo>
                    <a:pt x="522" y="0"/>
                  </a:lnTo>
                  <a:cubicBezTo>
                    <a:pt x="356" y="80"/>
                    <a:pt x="184" y="166"/>
                    <a:pt x="19" y="246"/>
                  </a:cubicBezTo>
                  <a:cubicBezTo>
                    <a:pt x="12" y="381"/>
                    <a:pt x="6" y="522"/>
                    <a:pt x="0" y="664"/>
                  </a:cubicBezTo>
                  <a:cubicBezTo>
                    <a:pt x="25" y="701"/>
                    <a:pt x="43" y="737"/>
                    <a:pt x="68" y="774"/>
                  </a:cubicBezTo>
                  <a:cubicBezTo>
                    <a:pt x="215" y="707"/>
                    <a:pt x="363" y="639"/>
                    <a:pt x="504" y="565"/>
                  </a:cubicBezTo>
                  <a:cubicBezTo>
                    <a:pt x="516" y="375"/>
                    <a:pt x="516" y="191"/>
                    <a:pt x="522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1" name="Google Shape;2321;p26"/>
            <p:cNvSpPr/>
            <p:nvPr/>
          </p:nvSpPr>
          <p:spPr>
            <a:xfrm>
              <a:off x="3804903" y="5177186"/>
              <a:ext cx="50365" cy="66846"/>
            </a:xfrm>
            <a:custGeom>
              <a:avLst/>
              <a:gdLst/>
              <a:ahLst/>
              <a:cxnLst/>
              <a:rect l="l" t="t" r="r" b="b"/>
              <a:pathLst>
                <a:path w="547" h="726" extrusionOk="0">
                  <a:moveTo>
                    <a:pt x="486" y="1"/>
                  </a:moveTo>
                  <a:cubicBezTo>
                    <a:pt x="338" y="93"/>
                    <a:pt x="191" y="185"/>
                    <a:pt x="37" y="277"/>
                  </a:cubicBezTo>
                  <a:cubicBezTo>
                    <a:pt x="25" y="425"/>
                    <a:pt x="12" y="578"/>
                    <a:pt x="0" y="726"/>
                  </a:cubicBezTo>
                  <a:cubicBezTo>
                    <a:pt x="203" y="609"/>
                    <a:pt x="381" y="449"/>
                    <a:pt x="541" y="265"/>
                  </a:cubicBezTo>
                  <a:cubicBezTo>
                    <a:pt x="547" y="234"/>
                    <a:pt x="547" y="210"/>
                    <a:pt x="547" y="185"/>
                  </a:cubicBezTo>
                  <a:lnTo>
                    <a:pt x="486" y="1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2" name="Google Shape;2322;p26"/>
            <p:cNvSpPr/>
            <p:nvPr/>
          </p:nvSpPr>
          <p:spPr>
            <a:xfrm>
              <a:off x="3576372" y="5174424"/>
              <a:ext cx="49813" cy="62243"/>
            </a:xfrm>
            <a:custGeom>
              <a:avLst/>
              <a:gdLst/>
              <a:ahLst/>
              <a:cxnLst/>
              <a:rect l="l" t="t" r="r" b="b"/>
              <a:pathLst>
                <a:path w="541" h="676" extrusionOk="0">
                  <a:moveTo>
                    <a:pt x="541" y="0"/>
                  </a:moveTo>
                  <a:lnTo>
                    <a:pt x="541" y="0"/>
                  </a:lnTo>
                  <a:cubicBezTo>
                    <a:pt x="369" y="92"/>
                    <a:pt x="191" y="185"/>
                    <a:pt x="19" y="271"/>
                  </a:cubicBezTo>
                  <a:cubicBezTo>
                    <a:pt x="12" y="332"/>
                    <a:pt x="6" y="400"/>
                    <a:pt x="0" y="461"/>
                  </a:cubicBezTo>
                  <a:cubicBezTo>
                    <a:pt x="86" y="529"/>
                    <a:pt x="185" y="590"/>
                    <a:pt x="277" y="645"/>
                  </a:cubicBezTo>
                  <a:cubicBezTo>
                    <a:pt x="295" y="658"/>
                    <a:pt x="314" y="664"/>
                    <a:pt x="332" y="676"/>
                  </a:cubicBezTo>
                  <a:cubicBezTo>
                    <a:pt x="381" y="645"/>
                    <a:pt x="436" y="621"/>
                    <a:pt x="486" y="596"/>
                  </a:cubicBezTo>
                  <a:cubicBezTo>
                    <a:pt x="510" y="393"/>
                    <a:pt x="529" y="197"/>
                    <a:pt x="54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3" name="Google Shape;2323;p26"/>
            <p:cNvSpPr/>
            <p:nvPr/>
          </p:nvSpPr>
          <p:spPr>
            <a:xfrm>
              <a:off x="3481903" y="5101408"/>
              <a:ext cx="33423" cy="54416"/>
            </a:xfrm>
            <a:custGeom>
              <a:avLst/>
              <a:gdLst/>
              <a:ahLst/>
              <a:cxnLst/>
              <a:rect l="l" t="t" r="r" b="b"/>
              <a:pathLst>
                <a:path w="363" h="591" extrusionOk="0">
                  <a:moveTo>
                    <a:pt x="363" y="1"/>
                  </a:moveTo>
                  <a:cubicBezTo>
                    <a:pt x="246" y="62"/>
                    <a:pt x="123" y="117"/>
                    <a:pt x="0" y="179"/>
                  </a:cubicBezTo>
                  <a:cubicBezTo>
                    <a:pt x="92" y="320"/>
                    <a:pt x="191" y="455"/>
                    <a:pt x="307" y="590"/>
                  </a:cubicBezTo>
                  <a:cubicBezTo>
                    <a:pt x="314" y="584"/>
                    <a:pt x="320" y="578"/>
                    <a:pt x="332" y="578"/>
                  </a:cubicBezTo>
                  <a:cubicBezTo>
                    <a:pt x="344" y="388"/>
                    <a:pt x="357" y="191"/>
                    <a:pt x="363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4" name="Google Shape;2324;p26"/>
            <p:cNvSpPr/>
            <p:nvPr/>
          </p:nvSpPr>
          <p:spPr>
            <a:xfrm>
              <a:off x="3694044" y="5106472"/>
              <a:ext cx="51562" cy="83328"/>
            </a:xfrm>
            <a:custGeom>
              <a:avLst/>
              <a:gdLst/>
              <a:ahLst/>
              <a:cxnLst/>
              <a:rect l="l" t="t" r="r" b="b"/>
              <a:pathLst>
                <a:path w="560" h="905" extrusionOk="0">
                  <a:moveTo>
                    <a:pt x="559" y="1"/>
                  </a:moveTo>
                  <a:lnTo>
                    <a:pt x="559" y="1"/>
                  </a:lnTo>
                  <a:cubicBezTo>
                    <a:pt x="387" y="105"/>
                    <a:pt x="215" y="210"/>
                    <a:pt x="43" y="308"/>
                  </a:cubicBezTo>
                  <a:cubicBezTo>
                    <a:pt x="31" y="505"/>
                    <a:pt x="18" y="707"/>
                    <a:pt x="0" y="904"/>
                  </a:cubicBezTo>
                  <a:cubicBezTo>
                    <a:pt x="178" y="806"/>
                    <a:pt x="350" y="707"/>
                    <a:pt x="522" y="603"/>
                  </a:cubicBezTo>
                  <a:cubicBezTo>
                    <a:pt x="535" y="400"/>
                    <a:pt x="547" y="204"/>
                    <a:pt x="559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5" name="Google Shape;2325;p26"/>
            <p:cNvSpPr/>
            <p:nvPr/>
          </p:nvSpPr>
          <p:spPr>
            <a:xfrm>
              <a:off x="3439456" y="5000125"/>
              <a:ext cx="20441" cy="55613"/>
            </a:xfrm>
            <a:custGeom>
              <a:avLst/>
              <a:gdLst/>
              <a:ahLst/>
              <a:cxnLst/>
              <a:rect l="l" t="t" r="r" b="b"/>
              <a:pathLst>
                <a:path w="222" h="604" extrusionOk="0">
                  <a:moveTo>
                    <a:pt x="222" y="1"/>
                  </a:moveTo>
                  <a:lnTo>
                    <a:pt x="0" y="105"/>
                  </a:lnTo>
                  <a:cubicBezTo>
                    <a:pt x="25" y="271"/>
                    <a:pt x="62" y="437"/>
                    <a:pt x="123" y="603"/>
                  </a:cubicBezTo>
                  <a:cubicBezTo>
                    <a:pt x="154" y="591"/>
                    <a:pt x="185" y="572"/>
                    <a:pt x="222" y="560"/>
                  </a:cubicBezTo>
                  <a:cubicBezTo>
                    <a:pt x="222" y="376"/>
                    <a:pt x="222" y="185"/>
                    <a:pt x="222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6" name="Google Shape;2326;p26"/>
            <p:cNvSpPr/>
            <p:nvPr/>
          </p:nvSpPr>
          <p:spPr>
            <a:xfrm>
              <a:off x="3522600" y="5138238"/>
              <a:ext cx="48708" cy="60585"/>
            </a:xfrm>
            <a:custGeom>
              <a:avLst/>
              <a:gdLst/>
              <a:ahLst/>
              <a:cxnLst/>
              <a:rect l="l" t="t" r="r" b="b"/>
              <a:pathLst>
                <a:path w="529" h="658" extrusionOk="0">
                  <a:moveTo>
                    <a:pt x="529" y="0"/>
                  </a:moveTo>
                  <a:lnTo>
                    <a:pt x="529" y="0"/>
                  </a:lnTo>
                  <a:cubicBezTo>
                    <a:pt x="357" y="86"/>
                    <a:pt x="185" y="172"/>
                    <a:pt x="7" y="258"/>
                  </a:cubicBezTo>
                  <a:cubicBezTo>
                    <a:pt x="7" y="289"/>
                    <a:pt x="7" y="313"/>
                    <a:pt x="1" y="344"/>
                  </a:cubicBezTo>
                  <a:cubicBezTo>
                    <a:pt x="105" y="455"/>
                    <a:pt x="216" y="559"/>
                    <a:pt x="332" y="657"/>
                  </a:cubicBezTo>
                  <a:cubicBezTo>
                    <a:pt x="381" y="633"/>
                    <a:pt x="437" y="608"/>
                    <a:pt x="486" y="584"/>
                  </a:cubicBezTo>
                  <a:cubicBezTo>
                    <a:pt x="498" y="387"/>
                    <a:pt x="517" y="197"/>
                    <a:pt x="529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7" name="Google Shape;2327;p26"/>
            <p:cNvSpPr/>
            <p:nvPr/>
          </p:nvSpPr>
          <p:spPr>
            <a:xfrm>
              <a:off x="3454740" y="5064670"/>
              <a:ext cx="4604" cy="11417"/>
            </a:xfrm>
            <a:custGeom>
              <a:avLst/>
              <a:gdLst/>
              <a:ahLst/>
              <a:cxnLst/>
              <a:rect l="l" t="t" r="r" b="b"/>
              <a:pathLst>
                <a:path w="50" h="124" extrusionOk="0">
                  <a:moveTo>
                    <a:pt x="49" y="0"/>
                  </a:moveTo>
                  <a:cubicBezTo>
                    <a:pt x="37" y="6"/>
                    <a:pt x="19" y="13"/>
                    <a:pt x="0" y="19"/>
                  </a:cubicBezTo>
                  <a:cubicBezTo>
                    <a:pt x="19" y="56"/>
                    <a:pt x="31" y="86"/>
                    <a:pt x="43" y="123"/>
                  </a:cubicBezTo>
                  <a:cubicBezTo>
                    <a:pt x="49" y="80"/>
                    <a:pt x="49" y="37"/>
                    <a:pt x="49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8" name="Google Shape;2328;p26"/>
            <p:cNvSpPr/>
            <p:nvPr/>
          </p:nvSpPr>
          <p:spPr>
            <a:xfrm>
              <a:off x="3633459" y="5141553"/>
              <a:ext cx="52759" cy="81026"/>
            </a:xfrm>
            <a:custGeom>
              <a:avLst/>
              <a:gdLst/>
              <a:ahLst/>
              <a:cxnLst/>
              <a:rect l="l" t="t" r="r" b="b"/>
              <a:pathLst>
                <a:path w="573" h="880" extrusionOk="0">
                  <a:moveTo>
                    <a:pt x="572" y="1"/>
                  </a:moveTo>
                  <a:lnTo>
                    <a:pt x="572" y="1"/>
                  </a:lnTo>
                  <a:cubicBezTo>
                    <a:pt x="400" y="99"/>
                    <a:pt x="228" y="191"/>
                    <a:pt x="50" y="290"/>
                  </a:cubicBezTo>
                  <a:cubicBezTo>
                    <a:pt x="38" y="486"/>
                    <a:pt x="19" y="683"/>
                    <a:pt x="1" y="879"/>
                  </a:cubicBezTo>
                  <a:cubicBezTo>
                    <a:pt x="179" y="787"/>
                    <a:pt x="351" y="695"/>
                    <a:pt x="529" y="597"/>
                  </a:cubicBezTo>
                  <a:cubicBezTo>
                    <a:pt x="547" y="400"/>
                    <a:pt x="560" y="197"/>
                    <a:pt x="572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29" name="Google Shape;2329;p26"/>
            <p:cNvSpPr/>
            <p:nvPr/>
          </p:nvSpPr>
          <p:spPr>
            <a:xfrm>
              <a:off x="3744870" y="5210057"/>
              <a:ext cx="51654" cy="56074"/>
            </a:xfrm>
            <a:custGeom>
              <a:avLst/>
              <a:gdLst/>
              <a:ahLst/>
              <a:cxnLst/>
              <a:rect l="l" t="t" r="r" b="b"/>
              <a:pathLst>
                <a:path w="561" h="609" extrusionOk="0">
                  <a:moveTo>
                    <a:pt x="560" y="0"/>
                  </a:moveTo>
                  <a:lnTo>
                    <a:pt x="560" y="0"/>
                  </a:lnTo>
                  <a:cubicBezTo>
                    <a:pt x="382" y="105"/>
                    <a:pt x="210" y="209"/>
                    <a:pt x="32" y="314"/>
                  </a:cubicBezTo>
                  <a:cubicBezTo>
                    <a:pt x="19" y="412"/>
                    <a:pt x="7" y="510"/>
                    <a:pt x="1" y="608"/>
                  </a:cubicBezTo>
                  <a:cubicBezTo>
                    <a:pt x="179" y="578"/>
                    <a:pt x="357" y="522"/>
                    <a:pt x="517" y="443"/>
                  </a:cubicBezTo>
                  <a:cubicBezTo>
                    <a:pt x="535" y="295"/>
                    <a:pt x="548" y="148"/>
                    <a:pt x="56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0" name="Google Shape;2330;p26"/>
            <p:cNvSpPr/>
            <p:nvPr/>
          </p:nvSpPr>
          <p:spPr>
            <a:xfrm>
              <a:off x="3754538" y="5069734"/>
              <a:ext cx="49905" cy="85538"/>
            </a:xfrm>
            <a:custGeom>
              <a:avLst/>
              <a:gdLst/>
              <a:ahLst/>
              <a:cxnLst/>
              <a:rect l="l" t="t" r="r" b="b"/>
              <a:pathLst>
                <a:path w="542" h="929" extrusionOk="0">
                  <a:moveTo>
                    <a:pt x="541" y="1"/>
                  </a:moveTo>
                  <a:cubicBezTo>
                    <a:pt x="369" y="111"/>
                    <a:pt x="203" y="216"/>
                    <a:pt x="31" y="326"/>
                  </a:cubicBezTo>
                  <a:cubicBezTo>
                    <a:pt x="19" y="523"/>
                    <a:pt x="13" y="726"/>
                    <a:pt x="0" y="928"/>
                  </a:cubicBezTo>
                  <a:cubicBezTo>
                    <a:pt x="172" y="824"/>
                    <a:pt x="344" y="713"/>
                    <a:pt x="516" y="609"/>
                  </a:cubicBezTo>
                  <a:cubicBezTo>
                    <a:pt x="523" y="406"/>
                    <a:pt x="535" y="203"/>
                    <a:pt x="541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1" name="Google Shape;2331;p26"/>
            <p:cNvSpPr/>
            <p:nvPr/>
          </p:nvSpPr>
          <p:spPr>
            <a:xfrm>
              <a:off x="3579134" y="5107117"/>
              <a:ext cx="51010" cy="78724"/>
            </a:xfrm>
            <a:custGeom>
              <a:avLst/>
              <a:gdLst/>
              <a:ahLst/>
              <a:cxnLst/>
              <a:rect l="l" t="t" r="r" b="b"/>
              <a:pathLst>
                <a:path w="554" h="855" extrusionOk="0">
                  <a:moveTo>
                    <a:pt x="554" y="0"/>
                  </a:moveTo>
                  <a:lnTo>
                    <a:pt x="554" y="0"/>
                  </a:lnTo>
                  <a:cubicBezTo>
                    <a:pt x="388" y="92"/>
                    <a:pt x="216" y="178"/>
                    <a:pt x="44" y="270"/>
                  </a:cubicBezTo>
                  <a:cubicBezTo>
                    <a:pt x="32" y="467"/>
                    <a:pt x="19" y="664"/>
                    <a:pt x="1" y="854"/>
                  </a:cubicBezTo>
                  <a:cubicBezTo>
                    <a:pt x="173" y="768"/>
                    <a:pt x="351" y="676"/>
                    <a:pt x="523" y="584"/>
                  </a:cubicBezTo>
                  <a:cubicBezTo>
                    <a:pt x="535" y="387"/>
                    <a:pt x="548" y="191"/>
                    <a:pt x="554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2" name="Google Shape;2332;p26"/>
            <p:cNvSpPr/>
            <p:nvPr/>
          </p:nvSpPr>
          <p:spPr>
            <a:xfrm>
              <a:off x="3619371" y="5242836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1"/>
                  </a:moveTo>
                  <a:cubicBezTo>
                    <a:pt x="0" y="1"/>
                    <a:pt x="0" y="7"/>
                    <a:pt x="6" y="7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3" name="Google Shape;2333;p26"/>
            <p:cNvSpPr/>
            <p:nvPr/>
          </p:nvSpPr>
          <p:spPr>
            <a:xfrm>
              <a:off x="3562745" y="5205545"/>
              <a:ext cx="2946" cy="3407"/>
            </a:xfrm>
            <a:custGeom>
              <a:avLst/>
              <a:gdLst/>
              <a:ahLst/>
              <a:cxnLst/>
              <a:rect l="l" t="t" r="r" b="b"/>
              <a:pathLst>
                <a:path w="32" h="37" extrusionOk="0">
                  <a:moveTo>
                    <a:pt x="31" y="0"/>
                  </a:moveTo>
                  <a:cubicBezTo>
                    <a:pt x="25" y="6"/>
                    <a:pt x="13" y="12"/>
                    <a:pt x="1" y="12"/>
                  </a:cubicBezTo>
                  <a:cubicBezTo>
                    <a:pt x="7" y="25"/>
                    <a:pt x="19" y="31"/>
                    <a:pt x="31" y="37"/>
                  </a:cubicBezTo>
                  <a:cubicBezTo>
                    <a:pt x="31" y="25"/>
                    <a:pt x="31" y="12"/>
                    <a:pt x="31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4" name="Google Shape;2334;p26"/>
            <p:cNvSpPr/>
            <p:nvPr/>
          </p:nvSpPr>
          <p:spPr>
            <a:xfrm>
              <a:off x="3467723" y="4871772"/>
              <a:ext cx="45945" cy="47050"/>
            </a:xfrm>
            <a:custGeom>
              <a:avLst/>
              <a:gdLst/>
              <a:ahLst/>
              <a:cxnLst/>
              <a:rect l="l" t="t" r="r" b="b"/>
              <a:pathLst>
                <a:path w="499" h="511" extrusionOk="0">
                  <a:moveTo>
                    <a:pt x="480" y="0"/>
                  </a:moveTo>
                  <a:cubicBezTo>
                    <a:pt x="320" y="80"/>
                    <a:pt x="179" y="179"/>
                    <a:pt x="62" y="295"/>
                  </a:cubicBezTo>
                  <a:cubicBezTo>
                    <a:pt x="38" y="320"/>
                    <a:pt x="19" y="338"/>
                    <a:pt x="1" y="363"/>
                  </a:cubicBezTo>
                  <a:cubicBezTo>
                    <a:pt x="7" y="412"/>
                    <a:pt x="7" y="461"/>
                    <a:pt x="13" y="510"/>
                  </a:cubicBezTo>
                  <a:cubicBezTo>
                    <a:pt x="179" y="424"/>
                    <a:pt x="339" y="338"/>
                    <a:pt x="498" y="252"/>
                  </a:cubicBezTo>
                  <a:cubicBezTo>
                    <a:pt x="492" y="166"/>
                    <a:pt x="486" y="86"/>
                    <a:pt x="48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5" name="Google Shape;2335;p26"/>
            <p:cNvSpPr/>
            <p:nvPr/>
          </p:nvSpPr>
          <p:spPr>
            <a:xfrm>
              <a:off x="3452991" y="4919283"/>
              <a:ext cx="4696" cy="7458"/>
            </a:xfrm>
            <a:custGeom>
              <a:avLst/>
              <a:gdLst/>
              <a:ahLst/>
              <a:cxnLst/>
              <a:rect l="l" t="t" r="r" b="b"/>
              <a:pathLst>
                <a:path w="51" h="81" extrusionOk="0">
                  <a:moveTo>
                    <a:pt x="44" y="0"/>
                  </a:moveTo>
                  <a:cubicBezTo>
                    <a:pt x="38" y="13"/>
                    <a:pt x="32" y="25"/>
                    <a:pt x="19" y="37"/>
                  </a:cubicBezTo>
                  <a:cubicBezTo>
                    <a:pt x="13" y="50"/>
                    <a:pt x="7" y="68"/>
                    <a:pt x="1" y="80"/>
                  </a:cubicBezTo>
                  <a:cubicBezTo>
                    <a:pt x="19" y="74"/>
                    <a:pt x="32" y="62"/>
                    <a:pt x="50" y="56"/>
                  </a:cubicBezTo>
                  <a:cubicBezTo>
                    <a:pt x="50" y="37"/>
                    <a:pt x="50" y="19"/>
                    <a:pt x="44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6" name="Google Shape;2336;p26"/>
            <p:cNvSpPr/>
            <p:nvPr/>
          </p:nvSpPr>
          <p:spPr>
            <a:xfrm>
              <a:off x="3459805" y="4994508"/>
              <a:ext cx="11970" cy="57271"/>
            </a:xfrm>
            <a:custGeom>
              <a:avLst/>
              <a:gdLst/>
              <a:ahLst/>
              <a:cxnLst/>
              <a:rect l="l" t="t" r="r" b="b"/>
              <a:pathLst>
                <a:path w="130" h="622" extrusionOk="0">
                  <a:moveTo>
                    <a:pt x="124" y="1"/>
                  </a:moveTo>
                  <a:cubicBezTo>
                    <a:pt x="87" y="19"/>
                    <a:pt x="44" y="44"/>
                    <a:pt x="1" y="62"/>
                  </a:cubicBezTo>
                  <a:cubicBezTo>
                    <a:pt x="1" y="246"/>
                    <a:pt x="1" y="437"/>
                    <a:pt x="1" y="621"/>
                  </a:cubicBezTo>
                  <a:cubicBezTo>
                    <a:pt x="37" y="603"/>
                    <a:pt x="80" y="578"/>
                    <a:pt x="124" y="560"/>
                  </a:cubicBezTo>
                  <a:cubicBezTo>
                    <a:pt x="124" y="375"/>
                    <a:pt x="130" y="191"/>
                    <a:pt x="12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7" name="Google Shape;2337;p26"/>
            <p:cNvSpPr/>
            <p:nvPr/>
          </p:nvSpPr>
          <p:spPr>
            <a:xfrm>
              <a:off x="3458700" y="5058961"/>
              <a:ext cx="12522" cy="38579"/>
            </a:xfrm>
            <a:custGeom>
              <a:avLst/>
              <a:gdLst/>
              <a:ahLst/>
              <a:cxnLst/>
              <a:rect l="l" t="t" r="r" b="b"/>
              <a:pathLst>
                <a:path w="136" h="419" extrusionOk="0">
                  <a:moveTo>
                    <a:pt x="136" y="1"/>
                  </a:moveTo>
                  <a:lnTo>
                    <a:pt x="136" y="1"/>
                  </a:lnTo>
                  <a:cubicBezTo>
                    <a:pt x="92" y="19"/>
                    <a:pt x="49" y="38"/>
                    <a:pt x="6" y="62"/>
                  </a:cubicBezTo>
                  <a:cubicBezTo>
                    <a:pt x="6" y="99"/>
                    <a:pt x="6" y="142"/>
                    <a:pt x="0" y="185"/>
                  </a:cubicBezTo>
                  <a:cubicBezTo>
                    <a:pt x="37" y="259"/>
                    <a:pt x="80" y="339"/>
                    <a:pt x="117" y="419"/>
                  </a:cubicBezTo>
                  <a:cubicBezTo>
                    <a:pt x="123" y="277"/>
                    <a:pt x="129" y="136"/>
                    <a:pt x="13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8" name="Google Shape;2338;p26"/>
            <p:cNvSpPr/>
            <p:nvPr/>
          </p:nvSpPr>
          <p:spPr>
            <a:xfrm>
              <a:off x="3456950" y="4905103"/>
              <a:ext cx="11970" cy="19336"/>
            </a:xfrm>
            <a:custGeom>
              <a:avLst/>
              <a:gdLst/>
              <a:ahLst/>
              <a:cxnLst/>
              <a:rect l="l" t="t" r="r" b="b"/>
              <a:pathLst>
                <a:path w="130" h="210" extrusionOk="0">
                  <a:moveTo>
                    <a:pt x="118" y="1"/>
                  </a:moveTo>
                  <a:cubicBezTo>
                    <a:pt x="93" y="32"/>
                    <a:pt x="68" y="62"/>
                    <a:pt x="44" y="93"/>
                  </a:cubicBezTo>
                  <a:cubicBezTo>
                    <a:pt x="32" y="111"/>
                    <a:pt x="19" y="136"/>
                    <a:pt x="1" y="154"/>
                  </a:cubicBezTo>
                  <a:cubicBezTo>
                    <a:pt x="7" y="173"/>
                    <a:pt x="7" y="191"/>
                    <a:pt x="7" y="210"/>
                  </a:cubicBezTo>
                  <a:cubicBezTo>
                    <a:pt x="50" y="191"/>
                    <a:pt x="87" y="167"/>
                    <a:pt x="130" y="148"/>
                  </a:cubicBezTo>
                  <a:cubicBezTo>
                    <a:pt x="124" y="99"/>
                    <a:pt x="124" y="50"/>
                    <a:pt x="11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39" name="Google Shape;2339;p26"/>
            <p:cNvSpPr/>
            <p:nvPr/>
          </p:nvSpPr>
          <p:spPr>
            <a:xfrm>
              <a:off x="3458147" y="4931160"/>
              <a:ext cx="13075" cy="56626"/>
            </a:xfrm>
            <a:custGeom>
              <a:avLst/>
              <a:gdLst/>
              <a:ahLst/>
              <a:cxnLst/>
              <a:rect l="l" t="t" r="r" b="b"/>
              <a:pathLst>
                <a:path w="142" h="615" extrusionOk="0">
                  <a:moveTo>
                    <a:pt x="123" y="0"/>
                  </a:moveTo>
                  <a:cubicBezTo>
                    <a:pt x="80" y="25"/>
                    <a:pt x="43" y="43"/>
                    <a:pt x="0" y="62"/>
                  </a:cubicBezTo>
                  <a:cubicBezTo>
                    <a:pt x="6" y="246"/>
                    <a:pt x="12" y="431"/>
                    <a:pt x="19" y="615"/>
                  </a:cubicBezTo>
                  <a:cubicBezTo>
                    <a:pt x="55" y="590"/>
                    <a:pt x="98" y="572"/>
                    <a:pt x="142" y="553"/>
                  </a:cubicBezTo>
                  <a:cubicBezTo>
                    <a:pt x="135" y="369"/>
                    <a:pt x="129" y="185"/>
                    <a:pt x="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0" name="Google Shape;2340;p26"/>
            <p:cNvSpPr/>
            <p:nvPr/>
          </p:nvSpPr>
          <p:spPr>
            <a:xfrm>
              <a:off x="3515786" y="5030142"/>
              <a:ext cx="13167" cy="58376"/>
            </a:xfrm>
            <a:custGeom>
              <a:avLst/>
              <a:gdLst/>
              <a:ahLst/>
              <a:cxnLst/>
              <a:rect l="l" t="t" r="r" b="b"/>
              <a:pathLst>
                <a:path w="143" h="634" extrusionOk="0">
                  <a:moveTo>
                    <a:pt x="142" y="1"/>
                  </a:moveTo>
                  <a:cubicBezTo>
                    <a:pt x="99" y="25"/>
                    <a:pt x="56" y="44"/>
                    <a:pt x="19" y="68"/>
                  </a:cubicBezTo>
                  <a:cubicBezTo>
                    <a:pt x="13" y="259"/>
                    <a:pt x="7" y="443"/>
                    <a:pt x="1" y="633"/>
                  </a:cubicBezTo>
                  <a:cubicBezTo>
                    <a:pt x="44" y="615"/>
                    <a:pt x="87" y="590"/>
                    <a:pt x="130" y="572"/>
                  </a:cubicBezTo>
                  <a:cubicBezTo>
                    <a:pt x="136" y="381"/>
                    <a:pt x="142" y="191"/>
                    <a:pt x="14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1" name="Google Shape;2341;p26"/>
            <p:cNvSpPr/>
            <p:nvPr/>
          </p:nvSpPr>
          <p:spPr>
            <a:xfrm>
              <a:off x="3512380" y="4866708"/>
              <a:ext cx="12614" cy="28359"/>
            </a:xfrm>
            <a:custGeom>
              <a:avLst/>
              <a:gdLst/>
              <a:ahLst/>
              <a:cxnLst/>
              <a:rect l="l" t="t" r="r" b="b"/>
              <a:pathLst>
                <a:path w="137" h="308" extrusionOk="0">
                  <a:moveTo>
                    <a:pt x="118" y="0"/>
                  </a:moveTo>
                  <a:cubicBezTo>
                    <a:pt x="81" y="19"/>
                    <a:pt x="38" y="37"/>
                    <a:pt x="1" y="55"/>
                  </a:cubicBezTo>
                  <a:cubicBezTo>
                    <a:pt x="7" y="141"/>
                    <a:pt x="13" y="227"/>
                    <a:pt x="13" y="307"/>
                  </a:cubicBezTo>
                  <a:cubicBezTo>
                    <a:pt x="56" y="289"/>
                    <a:pt x="93" y="264"/>
                    <a:pt x="136" y="246"/>
                  </a:cubicBezTo>
                  <a:cubicBezTo>
                    <a:pt x="130" y="160"/>
                    <a:pt x="124" y="80"/>
                    <a:pt x="11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2" name="Google Shape;2342;p26"/>
            <p:cNvSpPr/>
            <p:nvPr/>
          </p:nvSpPr>
          <p:spPr>
            <a:xfrm>
              <a:off x="3516983" y="4965689"/>
              <a:ext cx="11970" cy="57731"/>
            </a:xfrm>
            <a:custGeom>
              <a:avLst/>
              <a:gdLst/>
              <a:ahLst/>
              <a:cxnLst/>
              <a:rect l="l" t="t" r="r" b="b"/>
              <a:pathLst>
                <a:path w="130" h="627" extrusionOk="0">
                  <a:moveTo>
                    <a:pt x="123" y="0"/>
                  </a:moveTo>
                  <a:cubicBezTo>
                    <a:pt x="80" y="25"/>
                    <a:pt x="43" y="43"/>
                    <a:pt x="0" y="68"/>
                  </a:cubicBezTo>
                  <a:cubicBezTo>
                    <a:pt x="6" y="252"/>
                    <a:pt x="6" y="436"/>
                    <a:pt x="6" y="627"/>
                  </a:cubicBezTo>
                  <a:cubicBezTo>
                    <a:pt x="43" y="602"/>
                    <a:pt x="86" y="584"/>
                    <a:pt x="129" y="559"/>
                  </a:cubicBezTo>
                  <a:cubicBezTo>
                    <a:pt x="129" y="375"/>
                    <a:pt x="129" y="185"/>
                    <a:pt x="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3" name="Google Shape;2343;p26"/>
            <p:cNvSpPr/>
            <p:nvPr/>
          </p:nvSpPr>
          <p:spPr>
            <a:xfrm>
              <a:off x="3512380" y="5095791"/>
              <a:ext cx="14824" cy="58928"/>
            </a:xfrm>
            <a:custGeom>
              <a:avLst/>
              <a:gdLst/>
              <a:ahLst/>
              <a:cxnLst/>
              <a:rect l="l" t="t" r="r" b="b"/>
              <a:pathLst>
                <a:path w="161" h="640" extrusionOk="0">
                  <a:moveTo>
                    <a:pt x="161" y="0"/>
                  </a:moveTo>
                  <a:cubicBezTo>
                    <a:pt x="118" y="19"/>
                    <a:pt x="75" y="43"/>
                    <a:pt x="32" y="62"/>
                  </a:cubicBezTo>
                  <a:cubicBezTo>
                    <a:pt x="26" y="252"/>
                    <a:pt x="13" y="443"/>
                    <a:pt x="1" y="639"/>
                  </a:cubicBezTo>
                  <a:cubicBezTo>
                    <a:pt x="44" y="615"/>
                    <a:pt x="87" y="596"/>
                    <a:pt x="130" y="572"/>
                  </a:cubicBezTo>
                  <a:cubicBezTo>
                    <a:pt x="142" y="381"/>
                    <a:pt x="155" y="191"/>
                    <a:pt x="16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4" name="Google Shape;2344;p26"/>
            <p:cNvSpPr/>
            <p:nvPr/>
          </p:nvSpPr>
          <p:spPr>
            <a:xfrm>
              <a:off x="3514681" y="4901788"/>
              <a:ext cx="13075" cy="57179"/>
            </a:xfrm>
            <a:custGeom>
              <a:avLst/>
              <a:gdLst/>
              <a:ahLst/>
              <a:cxnLst/>
              <a:rect l="l" t="t" r="r" b="b"/>
              <a:pathLst>
                <a:path w="142" h="621" extrusionOk="0">
                  <a:moveTo>
                    <a:pt x="117" y="0"/>
                  </a:moveTo>
                  <a:cubicBezTo>
                    <a:pt x="80" y="25"/>
                    <a:pt x="37" y="43"/>
                    <a:pt x="1" y="68"/>
                  </a:cubicBezTo>
                  <a:cubicBezTo>
                    <a:pt x="7" y="252"/>
                    <a:pt x="13" y="436"/>
                    <a:pt x="19" y="621"/>
                  </a:cubicBezTo>
                  <a:cubicBezTo>
                    <a:pt x="62" y="596"/>
                    <a:pt x="105" y="578"/>
                    <a:pt x="142" y="553"/>
                  </a:cubicBezTo>
                  <a:cubicBezTo>
                    <a:pt x="136" y="369"/>
                    <a:pt x="130" y="184"/>
                    <a:pt x="11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5" name="Google Shape;2345;p26"/>
            <p:cNvSpPr/>
            <p:nvPr/>
          </p:nvSpPr>
          <p:spPr>
            <a:xfrm>
              <a:off x="3517536" y="5161994"/>
              <a:ext cx="5709" cy="8011"/>
            </a:xfrm>
            <a:custGeom>
              <a:avLst/>
              <a:gdLst/>
              <a:ahLst/>
              <a:cxnLst/>
              <a:rect l="l" t="t" r="r" b="b"/>
              <a:pathLst>
                <a:path w="62" h="87" extrusionOk="0">
                  <a:moveTo>
                    <a:pt x="62" y="0"/>
                  </a:moveTo>
                  <a:lnTo>
                    <a:pt x="62" y="0"/>
                  </a:lnTo>
                  <a:cubicBezTo>
                    <a:pt x="43" y="6"/>
                    <a:pt x="25" y="18"/>
                    <a:pt x="0" y="31"/>
                  </a:cubicBezTo>
                  <a:cubicBezTo>
                    <a:pt x="19" y="49"/>
                    <a:pt x="37" y="68"/>
                    <a:pt x="56" y="86"/>
                  </a:cubicBezTo>
                  <a:cubicBezTo>
                    <a:pt x="62" y="55"/>
                    <a:pt x="62" y="31"/>
                    <a:pt x="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6" name="Google Shape;2346;p26"/>
            <p:cNvSpPr/>
            <p:nvPr/>
          </p:nvSpPr>
          <p:spPr>
            <a:xfrm>
              <a:off x="3573518" y="4934567"/>
              <a:ext cx="12522" cy="58376"/>
            </a:xfrm>
            <a:custGeom>
              <a:avLst/>
              <a:gdLst/>
              <a:ahLst/>
              <a:cxnLst/>
              <a:rect l="l" t="t" r="r" b="b"/>
              <a:pathLst>
                <a:path w="136" h="634" extrusionOk="0">
                  <a:moveTo>
                    <a:pt x="123" y="0"/>
                  </a:moveTo>
                  <a:cubicBezTo>
                    <a:pt x="80" y="25"/>
                    <a:pt x="43" y="43"/>
                    <a:pt x="0" y="68"/>
                  </a:cubicBezTo>
                  <a:cubicBezTo>
                    <a:pt x="7" y="258"/>
                    <a:pt x="13" y="443"/>
                    <a:pt x="13" y="633"/>
                  </a:cubicBezTo>
                  <a:cubicBezTo>
                    <a:pt x="56" y="609"/>
                    <a:pt x="99" y="590"/>
                    <a:pt x="136" y="566"/>
                  </a:cubicBezTo>
                  <a:cubicBezTo>
                    <a:pt x="136" y="375"/>
                    <a:pt x="129" y="191"/>
                    <a:pt x="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7" name="Google Shape;2347;p26"/>
            <p:cNvSpPr/>
            <p:nvPr/>
          </p:nvSpPr>
          <p:spPr>
            <a:xfrm>
              <a:off x="3565599" y="5199284"/>
              <a:ext cx="12522" cy="17586"/>
            </a:xfrm>
            <a:custGeom>
              <a:avLst/>
              <a:gdLst/>
              <a:ahLst/>
              <a:cxnLst/>
              <a:rect l="l" t="t" r="r" b="b"/>
              <a:pathLst>
                <a:path w="136" h="191" extrusionOk="0">
                  <a:moveTo>
                    <a:pt x="136" y="1"/>
                  </a:moveTo>
                  <a:cubicBezTo>
                    <a:pt x="93" y="25"/>
                    <a:pt x="50" y="44"/>
                    <a:pt x="0" y="68"/>
                  </a:cubicBezTo>
                  <a:cubicBezTo>
                    <a:pt x="0" y="80"/>
                    <a:pt x="0" y="93"/>
                    <a:pt x="0" y="105"/>
                  </a:cubicBezTo>
                  <a:cubicBezTo>
                    <a:pt x="37" y="136"/>
                    <a:pt x="74" y="166"/>
                    <a:pt x="117" y="191"/>
                  </a:cubicBezTo>
                  <a:cubicBezTo>
                    <a:pt x="123" y="130"/>
                    <a:pt x="129" y="62"/>
                    <a:pt x="13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8" name="Google Shape;2348;p26"/>
            <p:cNvSpPr/>
            <p:nvPr/>
          </p:nvSpPr>
          <p:spPr>
            <a:xfrm>
              <a:off x="3568453" y="4852528"/>
              <a:ext cx="11970" cy="11417"/>
            </a:xfrm>
            <a:custGeom>
              <a:avLst/>
              <a:gdLst/>
              <a:ahLst/>
              <a:cxnLst/>
              <a:rect l="l" t="t" r="r" b="b"/>
              <a:pathLst>
                <a:path w="130" h="124" extrusionOk="0">
                  <a:moveTo>
                    <a:pt x="129" y="1"/>
                  </a:moveTo>
                  <a:cubicBezTo>
                    <a:pt x="86" y="7"/>
                    <a:pt x="43" y="13"/>
                    <a:pt x="0" y="19"/>
                  </a:cubicBezTo>
                  <a:cubicBezTo>
                    <a:pt x="6" y="50"/>
                    <a:pt x="6" y="87"/>
                    <a:pt x="12" y="123"/>
                  </a:cubicBezTo>
                  <a:cubicBezTo>
                    <a:pt x="49" y="99"/>
                    <a:pt x="92" y="74"/>
                    <a:pt x="129" y="50"/>
                  </a:cubicBezTo>
                  <a:cubicBezTo>
                    <a:pt x="129" y="31"/>
                    <a:pt x="129" y="19"/>
                    <a:pt x="12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49" name="Google Shape;2349;p26"/>
            <p:cNvSpPr/>
            <p:nvPr/>
          </p:nvSpPr>
          <p:spPr>
            <a:xfrm>
              <a:off x="3567256" y="5131977"/>
              <a:ext cx="15929" cy="60033"/>
            </a:xfrm>
            <a:custGeom>
              <a:avLst/>
              <a:gdLst/>
              <a:ahLst/>
              <a:cxnLst/>
              <a:rect l="l" t="t" r="r" b="b"/>
              <a:pathLst>
                <a:path w="173" h="652" extrusionOk="0">
                  <a:moveTo>
                    <a:pt x="173" y="0"/>
                  </a:moveTo>
                  <a:cubicBezTo>
                    <a:pt x="130" y="25"/>
                    <a:pt x="87" y="43"/>
                    <a:pt x="44" y="68"/>
                  </a:cubicBezTo>
                  <a:cubicBezTo>
                    <a:pt x="32" y="265"/>
                    <a:pt x="13" y="455"/>
                    <a:pt x="1" y="652"/>
                  </a:cubicBezTo>
                  <a:cubicBezTo>
                    <a:pt x="44" y="627"/>
                    <a:pt x="87" y="609"/>
                    <a:pt x="130" y="584"/>
                  </a:cubicBezTo>
                  <a:cubicBezTo>
                    <a:pt x="148" y="387"/>
                    <a:pt x="161" y="197"/>
                    <a:pt x="17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0" name="Google Shape;2350;p26"/>
            <p:cNvSpPr/>
            <p:nvPr/>
          </p:nvSpPr>
          <p:spPr>
            <a:xfrm>
              <a:off x="3571860" y="4902341"/>
              <a:ext cx="12522" cy="25505"/>
            </a:xfrm>
            <a:custGeom>
              <a:avLst/>
              <a:gdLst/>
              <a:ahLst/>
              <a:cxnLst/>
              <a:rect l="l" t="t" r="r" b="b"/>
              <a:pathLst>
                <a:path w="136" h="277" extrusionOk="0">
                  <a:moveTo>
                    <a:pt x="129" y="0"/>
                  </a:moveTo>
                  <a:cubicBezTo>
                    <a:pt x="86" y="6"/>
                    <a:pt x="43" y="12"/>
                    <a:pt x="0" y="19"/>
                  </a:cubicBezTo>
                  <a:cubicBezTo>
                    <a:pt x="6" y="105"/>
                    <a:pt x="12" y="191"/>
                    <a:pt x="12" y="277"/>
                  </a:cubicBezTo>
                  <a:lnTo>
                    <a:pt x="135" y="209"/>
                  </a:lnTo>
                  <a:cubicBezTo>
                    <a:pt x="135" y="141"/>
                    <a:pt x="129" y="74"/>
                    <a:pt x="12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1" name="Google Shape;2351;p26"/>
            <p:cNvSpPr/>
            <p:nvPr/>
          </p:nvSpPr>
          <p:spPr>
            <a:xfrm>
              <a:off x="3574070" y="4999573"/>
              <a:ext cx="12522" cy="58928"/>
            </a:xfrm>
            <a:custGeom>
              <a:avLst/>
              <a:gdLst/>
              <a:ahLst/>
              <a:cxnLst/>
              <a:rect l="l" t="t" r="r" b="b"/>
              <a:pathLst>
                <a:path w="136" h="640" extrusionOk="0">
                  <a:moveTo>
                    <a:pt x="136" y="1"/>
                  </a:moveTo>
                  <a:lnTo>
                    <a:pt x="136" y="1"/>
                  </a:lnTo>
                  <a:cubicBezTo>
                    <a:pt x="93" y="25"/>
                    <a:pt x="50" y="44"/>
                    <a:pt x="7" y="68"/>
                  </a:cubicBezTo>
                  <a:cubicBezTo>
                    <a:pt x="13" y="259"/>
                    <a:pt x="7" y="449"/>
                    <a:pt x="1" y="640"/>
                  </a:cubicBezTo>
                  <a:cubicBezTo>
                    <a:pt x="44" y="621"/>
                    <a:pt x="87" y="597"/>
                    <a:pt x="130" y="572"/>
                  </a:cubicBezTo>
                  <a:cubicBezTo>
                    <a:pt x="136" y="382"/>
                    <a:pt x="136" y="191"/>
                    <a:pt x="13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2" name="Google Shape;2352;p26"/>
            <p:cNvSpPr/>
            <p:nvPr/>
          </p:nvSpPr>
          <p:spPr>
            <a:xfrm>
              <a:off x="3571860" y="5065222"/>
              <a:ext cx="14180" cy="59480"/>
            </a:xfrm>
            <a:custGeom>
              <a:avLst/>
              <a:gdLst/>
              <a:ahLst/>
              <a:cxnLst/>
              <a:rect l="l" t="t" r="r" b="b"/>
              <a:pathLst>
                <a:path w="154" h="646" extrusionOk="0">
                  <a:moveTo>
                    <a:pt x="154" y="0"/>
                  </a:moveTo>
                  <a:lnTo>
                    <a:pt x="154" y="0"/>
                  </a:lnTo>
                  <a:cubicBezTo>
                    <a:pt x="111" y="25"/>
                    <a:pt x="68" y="50"/>
                    <a:pt x="25" y="68"/>
                  </a:cubicBezTo>
                  <a:cubicBezTo>
                    <a:pt x="18" y="265"/>
                    <a:pt x="12" y="455"/>
                    <a:pt x="0" y="646"/>
                  </a:cubicBezTo>
                  <a:cubicBezTo>
                    <a:pt x="43" y="627"/>
                    <a:pt x="86" y="603"/>
                    <a:pt x="129" y="578"/>
                  </a:cubicBezTo>
                  <a:cubicBezTo>
                    <a:pt x="141" y="388"/>
                    <a:pt x="147" y="197"/>
                    <a:pt x="15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3" name="Google Shape;2353;p26"/>
            <p:cNvSpPr/>
            <p:nvPr/>
          </p:nvSpPr>
          <p:spPr>
            <a:xfrm>
              <a:off x="3630604" y="5032996"/>
              <a:ext cx="13167" cy="60585"/>
            </a:xfrm>
            <a:custGeom>
              <a:avLst/>
              <a:gdLst/>
              <a:ahLst/>
              <a:cxnLst/>
              <a:rect l="l" t="t" r="r" b="b"/>
              <a:pathLst>
                <a:path w="143" h="658" extrusionOk="0">
                  <a:moveTo>
                    <a:pt x="142" y="0"/>
                  </a:moveTo>
                  <a:lnTo>
                    <a:pt x="142" y="0"/>
                  </a:lnTo>
                  <a:cubicBezTo>
                    <a:pt x="105" y="25"/>
                    <a:pt x="62" y="49"/>
                    <a:pt x="19" y="74"/>
                  </a:cubicBezTo>
                  <a:cubicBezTo>
                    <a:pt x="13" y="264"/>
                    <a:pt x="13" y="461"/>
                    <a:pt x="1" y="658"/>
                  </a:cubicBezTo>
                  <a:cubicBezTo>
                    <a:pt x="44" y="633"/>
                    <a:pt x="87" y="609"/>
                    <a:pt x="130" y="584"/>
                  </a:cubicBezTo>
                  <a:cubicBezTo>
                    <a:pt x="136" y="393"/>
                    <a:pt x="142" y="197"/>
                    <a:pt x="14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4" name="Google Shape;2354;p26"/>
            <p:cNvSpPr/>
            <p:nvPr/>
          </p:nvSpPr>
          <p:spPr>
            <a:xfrm>
              <a:off x="3632354" y="4966794"/>
              <a:ext cx="11970" cy="59480"/>
            </a:xfrm>
            <a:custGeom>
              <a:avLst/>
              <a:gdLst/>
              <a:ahLst/>
              <a:cxnLst/>
              <a:rect l="l" t="t" r="r" b="b"/>
              <a:pathLst>
                <a:path w="130" h="646" extrusionOk="0">
                  <a:moveTo>
                    <a:pt x="123" y="1"/>
                  </a:moveTo>
                  <a:cubicBezTo>
                    <a:pt x="80" y="25"/>
                    <a:pt x="37" y="50"/>
                    <a:pt x="0" y="74"/>
                  </a:cubicBezTo>
                  <a:cubicBezTo>
                    <a:pt x="0" y="265"/>
                    <a:pt x="0" y="455"/>
                    <a:pt x="0" y="646"/>
                  </a:cubicBezTo>
                  <a:cubicBezTo>
                    <a:pt x="43" y="627"/>
                    <a:pt x="86" y="603"/>
                    <a:pt x="123" y="578"/>
                  </a:cubicBezTo>
                  <a:cubicBezTo>
                    <a:pt x="129" y="381"/>
                    <a:pt x="123" y="191"/>
                    <a:pt x="12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5" name="Google Shape;2355;p26"/>
            <p:cNvSpPr/>
            <p:nvPr/>
          </p:nvSpPr>
          <p:spPr>
            <a:xfrm>
              <a:off x="3621028" y="5168163"/>
              <a:ext cx="17034" cy="61230"/>
            </a:xfrm>
            <a:custGeom>
              <a:avLst/>
              <a:gdLst/>
              <a:ahLst/>
              <a:cxnLst/>
              <a:rect l="l" t="t" r="r" b="b"/>
              <a:pathLst>
                <a:path w="185" h="665" extrusionOk="0">
                  <a:moveTo>
                    <a:pt x="185" y="1"/>
                  </a:moveTo>
                  <a:cubicBezTo>
                    <a:pt x="142" y="19"/>
                    <a:pt x="99" y="44"/>
                    <a:pt x="56" y="68"/>
                  </a:cubicBezTo>
                  <a:cubicBezTo>
                    <a:pt x="44" y="265"/>
                    <a:pt x="25" y="461"/>
                    <a:pt x="1" y="664"/>
                  </a:cubicBezTo>
                  <a:cubicBezTo>
                    <a:pt x="50" y="640"/>
                    <a:pt x="93" y="615"/>
                    <a:pt x="136" y="590"/>
                  </a:cubicBezTo>
                  <a:cubicBezTo>
                    <a:pt x="154" y="394"/>
                    <a:pt x="173" y="197"/>
                    <a:pt x="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6" name="Google Shape;2356;p26"/>
            <p:cNvSpPr/>
            <p:nvPr/>
          </p:nvSpPr>
          <p:spPr>
            <a:xfrm>
              <a:off x="3627290" y="5100303"/>
              <a:ext cx="14732" cy="60585"/>
            </a:xfrm>
            <a:custGeom>
              <a:avLst/>
              <a:gdLst/>
              <a:ahLst/>
              <a:cxnLst/>
              <a:rect l="l" t="t" r="r" b="b"/>
              <a:pathLst>
                <a:path w="160" h="658" extrusionOk="0">
                  <a:moveTo>
                    <a:pt x="160" y="0"/>
                  </a:moveTo>
                  <a:cubicBezTo>
                    <a:pt x="117" y="25"/>
                    <a:pt x="74" y="50"/>
                    <a:pt x="31" y="68"/>
                  </a:cubicBezTo>
                  <a:cubicBezTo>
                    <a:pt x="25" y="265"/>
                    <a:pt x="12" y="461"/>
                    <a:pt x="0" y="658"/>
                  </a:cubicBezTo>
                  <a:cubicBezTo>
                    <a:pt x="43" y="633"/>
                    <a:pt x="86" y="609"/>
                    <a:pt x="129" y="590"/>
                  </a:cubicBezTo>
                  <a:cubicBezTo>
                    <a:pt x="141" y="394"/>
                    <a:pt x="154" y="197"/>
                    <a:pt x="1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7" name="Google Shape;2357;p26"/>
            <p:cNvSpPr/>
            <p:nvPr/>
          </p:nvSpPr>
          <p:spPr>
            <a:xfrm>
              <a:off x="3630052" y="4905748"/>
              <a:ext cx="13167" cy="54324"/>
            </a:xfrm>
            <a:custGeom>
              <a:avLst/>
              <a:gdLst/>
              <a:ahLst/>
              <a:cxnLst/>
              <a:rect l="l" t="t" r="r" b="b"/>
              <a:pathLst>
                <a:path w="143" h="590" extrusionOk="0">
                  <a:moveTo>
                    <a:pt x="38" y="0"/>
                  </a:moveTo>
                  <a:cubicBezTo>
                    <a:pt x="25" y="6"/>
                    <a:pt x="13" y="12"/>
                    <a:pt x="1" y="25"/>
                  </a:cubicBezTo>
                  <a:cubicBezTo>
                    <a:pt x="7" y="215"/>
                    <a:pt x="13" y="405"/>
                    <a:pt x="19" y="590"/>
                  </a:cubicBezTo>
                  <a:cubicBezTo>
                    <a:pt x="62" y="565"/>
                    <a:pt x="99" y="541"/>
                    <a:pt x="142" y="516"/>
                  </a:cubicBezTo>
                  <a:cubicBezTo>
                    <a:pt x="136" y="350"/>
                    <a:pt x="130" y="190"/>
                    <a:pt x="124" y="25"/>
                  </a:cubicBezTo>
                  <a:cubicBezTo>
                    <a:pt x="93" y="12"/>
                    <a:pt x="68" y="6"/>
                    <a:pt x="3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8" name="Google Shape;2358;p26"/>
            <p:cNvSpPr/>
            <p:nvPr/>
          </p:nvSpPr>
          <p:spPr>
            <a:xfrm>
              <a:off x="3619924" y="5236022"/>
              <a:ext cx="12522" cy="12522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35" y="1"/>
                  </a:moveTo>
                  <a:lnTo>
                    <a:pt x="0" y="75"/>
                  </a:lnTo>
                  <a:cubicBezTo>
                    <a:pt x="0" y="75"/>
                    <a:pt x="0" y="75"/>
                    <a:pt x="0" y="81"/>
                  </a:cubicBezTo>
                  <a:cubicBezTo>
                    <a:pt x="37" y="99"/>
                    <a:pt x="80" y="118"/>
                    <a:pt x="117" y="136"/>
                  </a:cubicBezTo>
                  <a:cubicBezTo>
                    <a:pt x="123" y="93"/>
                    <a:pt x="129" y="50"/>
                    <a:pt x="13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59" name="Google Shape;2359;p26"/>
            <p:cNvSpPr/>
            <p:nvPr/>
          </p:nvSpPr>
          <p:spPr>
            <a:xfrm>
              <a:off x="3626093" y="4850226"/>
              <a:ext cx="13167" cy="14824"/>
            </a:xfrm>
            <a:custGeom>
              <a:avLst/>
              <a:gdLst/>
              <a:ahLst/>
              <a:cxnLst/>
              <a:rect l="l" t="t" r="r" b="b"/>
              <a:pathLst>
                <a:path w="143" h="161" extrusionOk="0">
                  <a:moveTo>
                    <a:pt x="1" y="1"/>
                  </a:moveTo>
                  <a:cubicBezTo>
                    <a:pt x="7" y="50"/>
                    <a:pt x="13" y="99"/>
                    <a:pt x="13" y="148"/>
                  </a:cubicBezTo>
                  <a:cubicBezTo>
                    <a:pt x="56" y="148"/>
                    <a:pt x="99" y="155"/>
                    <a:pt x="142" y="161"/>
                  </a:cubicBezTo>
                  <a:cubicBezTo>
                    <a:pt x="136" y="112"/>
                    <a:pt x="136" y="56"/>
                    <a:pt x="130" y="7"/>
                  </a:cubicBezTo>
                  <a:cubicBezTo>
                    <a:pt x="87" y="1"/>
                    <a:pt x="44" y="1"/>
                    <a:pt x="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0" name="Google Shape;2360;p26"/>
            <p:cNvSpPr/>
            <p:nvPr/>
          </p:nvSpPr>
          <p:spPr>
            <a:xfrm>
              <a:off x="3689440" y="4999020"/>
              <a:ext cx="11970" cy="60677"/>
            </a:xfrm>
            <a:custGeom>
              <a:avLst/>
              <a:gdLst/>
              <a:ahLst/>
              <a:cxnLst/>
              <a:rect l="l" t="t" r="r" b="b"/>
              <a:pathLst>
                <a:path w="130" h="659" extrusionOk="0">
                  <a:moveTo>
                    <a:pt x="130" y="1"/>
                  </a:moveTo>
                  <a:cubicBezTo>
                    <a:pt x="87" y="25"/>
                    <a:pt x="50" y="50"/>
                    <a:pt x="7" y="74"/>
                  </a:cubicBezTo>
                  <a:cubicBezTo>
                    <a:pt x="7" y="271"/>
                    <a:pt x="7" y="468"/>
                    <a:pt x="1" y="658"/>
                  </a:cubicBezTo>
                  <a:cubicBezTo>
                    <a:pt x="44" y="633"/>
                    <a:pt x="87" y="609"/>
                    <a:pt x="124" y="584"/>
                  </a:cubicBezTo>
                  <a:cubicBezTo>
                    <a:pt x="130" y="388"/>
                    <a:pt x="130" y="191"/>
                    <a:pt x="13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1" name="Google Shape;2361;p26"/>
            <p:cNvSpPr/>
            <p:nvPr/>
          </p:nvSpPr>
          <p:spPr>
            <a:xfrm>
              <a:off x="3686678" y="5066327"/>
              <a:ext cx="14180" cy="61782"/>
            </a:xfrm>
            <a:custGeom>
              <a:avLst/>
              <a:gdLst/>
              <a:ahLst/>
              <a:cxnLst/>
              <a:rect l="l" t="t" r="r" b="b"/>
              <a:pathLst>
                <a:path w="154" h="671" extrusionOk="0">
                  <a:moveTo>
                    <a:pt x="154" y="1"/>
                  </a:moveTo>
                  <a:cubicBezTo>
                    <a:pt x="111" y="25"/>
                    <a:pt x="68" y="50"/>
                    <a:pt x="25" y="75"/>
                  </a:cubicBezTo>
                  <a:cubicBezTo>
                    <a:pt x="19" y="277"/>
                    <a:pt x="12" y="474"/>
                    <a:pt x="0" y="670"/>
                  </a:cubicBezTo>
                  <a:cubicBezTo>
                    <a:pt x="43" y="646"/>
                    <a:pt x="86" y="621"/>
                    <a:pt x="129" y="597"/>
                  </a:cubicBezTo>
                  <a:cubicBezTo>
                    <a:pt x="141" y="394"/>
                    <a:pt x="148" y="197"/>
                    <a:pt x="15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2" name="Google Shape;2362;p26"/>
            <p:cNvSpPr/>
            <p:nvPr/>
          </p:nvSpPr>
          <p:spPr>
            <a:xfrm>
              <a:off x="3675353" y="5203796"/>
              <a:ext cx="17586" cy="60033"/>
            </a:xfrm>
            <a:custGeom>
              <a:avLst/>
              <a:gdLst/>
              <a:ahLst/>
              <a:cxnLst/>
              <a:rect l="l" t="t" r="r" b="b"/>
              <a:pathLst>
                <a:path w="191" h="652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48" y="25"/>
                    <a:pt x="105" y="44"/>
                    <a:pt x="62" y="68"/>
                  </a:cubicBezTo>
                  <a:cubicBezTo>
                    <a:pt x="43" y="265"/>
                    <a:pt x="25" y="455"/>
                    <a:pt x="0" y="646"/>
                  </a:cubicBezTo>
                  <a:cubicBezTo>
                    <a:pt x="13" y="652"/>
                    <a:pt x="25" y="652"/>
                    <a:pt x="37" y="652"/>
                  </a:cubicBezTo>
                  <a:cubicBezTo>
                    <a:pt x="68" y="633"/>
                    <a:pt x="99" y="615"/>
                    <a:pt x="135" y="603"/>
                  </a:cubicBezTo>
                  <a:cubicBezTo>
                    <a:pt x="154" y="400"/>
                    <a:pt x="178" y="197"/>
                    <a:pt x="19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3" name="Google Shape;2363;p26"/>
            <p:cNvSpPr/>
            <p:nvPr/>
          </p:nvSpPr>
          <p:spPr>
            <a:xfrm>
              <a:off x="3685481" y="4864958"/>
              <a:ext cx="14272" cy="60677"/>
            </a:xfrm>
            <a:custGeom>
              <a:avLst/>
              <a:gdLst/>
              <a:ahLst/>
              <a:cxnLst/>
              <a:rect l="l" t="t" r="r" b="b"/>
              <a:pathLst>
                <a:path w="155" h="659" extrusionOk="0">
                  <a:moveTo>
                    <a:pt x="124" y="1"/>
                  </a:moveTo>
                  <a:cubicBezTo>
                    <a:pt x="87" y="31"/>
                    <a:pt x="44" y="56"/>
                    <a:pt x="1" y="81"/>
                  </a:cubicBezTo>
                  <a:cubicBezTo>
                    <a:pt x="7" y="117"/>
                    <a:pt x="7" y="154"/>
                    <a:pt x="13" y="191"/>
                  </a:cubicBezTo>
                  <a:cubicBezTo>
                    <a:pt x="13" y="191"/>
                    <a:pt x="13" y="197"/>
                    <a:pt x="19" y="197"/>
                  </a:cubicBezTo>
                  <a:cubicBezTo>
                    <a:pt x="75" y="259"/>
                    <a:pt x="105" y="351"/>
                    <a:pt x="75" y="425"/>
                  </a:cubicBezTo>
                  <a:cubicBezTo>
                    <a:pt x="68" y="455"/>
                    <a:pt x="50" y="474"/>
                    <a:pt x="25" y="492"/>
                  </a:cubicBezTo>
                  <a:cubicBezTo>
                    <a:pt x="25" y="547"/>
                    <a:pt x="32" y="603"/>
                    <a:pt x="32" y="658"/>
                  </a:cubicBezTo>
                  <a:lnTo>
                    <a:pt x="154" y="578"/>
                  </a:lnTo>
                  <a:cubicBezTo>
                    <a:pt x="148" y="388"/>
                    <a:pt x="136" y="197"/>
                    <a:pt x="12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4" name="Google Shape;2364;p26"/>
            <p:cNvSpPr/>
            <p:nvPr/>
          </p:nvSpPr>
          <p:spPr>
            <a:xfrm>
              <a:off x="3688888" y="4931713"/>
              <a:ext cx="12522" cy="60585"/>
            </a:xfrm>
            <a:custGeom>
              <a:avLst/>
              <a:gdLst/>
              <a:ahLst/>
              <a:cxnLst/>
              <a:rect l="l" t="t" r="r" b="b"/>
              <a:pathLst>
                <a:path w="136" h="658" extrusionOk="0">
                  <a:moveTo>
                    <a:pt x="124" y="1"/>
                  </a:moveTo>
                  <a:cubicBezTo>
                    <a:pt x="81" y="25"/>
                    <a:pt x="38" y="50"/>
                    <a:pt x="1" y="80"/>
                  </a:cubicBezTo>
                  <a:cubicBezTo>
                    <a:pt x="7" y="271"/>
                    <a:pt x="7" y="461"/>
                    <a:pt x="13" y="658"/>
                  </a:cubicBezTo>
                  <a:cubicBezTo>
                    <a:pt x="50" y="633"/>
                    <a:pt x="93" y="609"/>
                    <a:pt x="136" y="584"/>
                  </a:cubicBezTo>
                  <a:cubicBezTo>
                    <a:pt x="136" y="388"/>
                    <a:pt x="130" y="197"/>
                    <a:pt x="12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5" name="Google Shape;2365;p26"/>
            <p:cNvSpPr/>
            <p:nvPr/>
          </p:nvSpPr>
          <p:spPr>
            <a:xfrm>
              <a:off x="3682166" y="5134831"/>
              <a:ext cx="15929" cy="61690"/>
            </a:xfrm>
            <a:custGeom>
              <a:avLst/>
              <a:gdLst/>
              <a:ahLst/>
              <a:cxnLst/>
              <a:rect l="l" t="t" r="r" b="b"/>
              <a:pathLst>
                <a:path w="173" h="670" extrusionOk="0">
                  <a:moveTo>
                    <a:pt x="172" y="0"/>
                  </a:moveTo>
                  <a:lnTo>
                    <a:pt x="172" y="0"/>
                  </a:lnTo>
                  <a:cubicBezTo>
                    <a:pt x="129" y="25"/>
                    <a:pt x="86" y="49"/>
                    <a:pt x="43" y="74"/>
                  </a:cubicBezTo>
                  <a:cubicBezTo>
                    <a:pt x="31" y="270"/>
                    <a:pt x="18" y="473"/>
                    <a:pt x="0" y="670"/>
                  </a:cubicBezTo>
                  <a:lnTo>
                    <a:pt x="129" y="596"/>
                  </a:lnTo>
                  <a:cubicBezTo>
                    <a:pt x="147" y="393"/>
                    <a:pt x="160" y="197"/>
                    <a:pt x="17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6" name="Google Shape;2366;p26"/>
            <p:cNvSpPr/>
            <p:nvPr/>
          </p:nvSpPr>
          <p:spPr>
            <a:xfrm>
              <a:off x="3747172" y="4962282"/>
              <a:ext cx="11970" cy="61782"/>
            </a:xfrm>
            <a:custGeom>
              <a:avLst/>
              <a:gdLst/>
              <a:ahLst/>
              <a:cxnLst/>
              <a:rect l="l" t="t" r="r" b="b"/>
              <a:pathLst>
                <a:path w="130" h="671" extrusionOk="0">
                  <a:moveTo>
                    <a:pt x="123" y="0"/>
                  </a:moveTo>
                  <a:cubicBezTo>
                    <a:pt x="80" y="25"/>
                    <a:pt x="44" y="56"/>
                    <a:pt x="1" y="80"/>
                  </a:cubicBezTo>
                  <a:cubicBezTo>
                    <a:pt x="1" y="277"/>
                    <a:pt x="1" y="473"/>
                    <a:pt x="1" y="670"/>
                  </a:cubicBezTo>
                  <a:cubicBezTo>
                    <a:pt x="44" y="645"/>
                    <a:pt x="87" y="621"/>
                    <a:pt x="130" y="590"/>
                  </a:cubicBezTo>
                  <a:cubicBezTo>
                    <a:pt x="130" y="394"/>
                    <a:pt x="130" y="197"/>
                    <a:pt x="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7" name="Google Shape;2367;p26"/>
            <p:cNvSpPr/>
            <p:nvPr/>
          </p:nvSpPr>
          <p:spPr>
            <a:xfrm>
              <a:off x="3732992" y="5238877"/>
              <a:ext cx="14824" cy="28359"/>
            </a:xfrm>
            <a:custGeom>
              <a:avLst/>
              <a:gdLst/>
              <a:ahLst/>
              <a:cxnLst/>
              <a:rect l="l" t="t" r="r" b="b"/>
              <a:pathLst>
                <a:path w="161" h="308" extrusionOk="0">
                  <a:moveTo>
                    <a:pt x="161" y="1"/>
                  </a:moveTo>
                  <a:cubicBezTo>
                    <a:pt x="112" y="25"/>
                    <a:pt x="69" y="50"/>
                    <a:pt x="26" y="74"/>
                  </a:cubicBezTo>
                  <a:cubicBezTo>
                    <a:pt x="19" y="154"/>
                    <a:pt x="7" y="228"/>
                    <a:pt x="1" y="308"/>
                  </a:cubicBezTo>
                  <a:cubicBezTo>
                    <a:pt x="44" y="302"/>
                    <a:pt x="87" y="302"/>
                    <a:pt x="130" y="289"/>
                  </a:cubicBezTo>
                  <a:cubicBezTo>
                    <a:pt x="136" y="197"/>
                    <a:pt x="148" y="99"/>
                    <a:pt x="16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8" name="Google Shape;2368;p26"/>
            <p:cNvSpPr/>
            <p:nvPr/>
          </p:nvSpPr>
          <p:spPr>
            <a:xfrm>
              <a:off x="3736399" y="5168715"/>
              <a:ext cx="17126" cy="62887"/>
            </a:xfrm>
            <a:custGeom>
              <a:avLst/>
              <a:gdLst/>
              <a:ahLst/>
              <a:cxnLst/>
              <a:rect l="l" t="t" r="r" b="b"/>
              <a:pathLst>
                <a:path w="186" h="683" extrusionOk="0">
                  <a:moveTo>
                    <a:pt x="185" y="1"/>
                  </a:moveTo>
                  <a:cubicBezTo>
                    <a:pt x="142" y="25"/>
                    <a:pt x="99" y="50"/>
                    <a:pt x="56" y="81"/>
                  </a:cubicBezTo>
                  <a:cubicBezTo>
                    <a:pt x="38" y="283"/>
                    <a:pt x="19" y="486"/>
                    <a:pt x="1" y="683"/>
                  </a:cubicBezTo>
                  <a:lnTo>
                    <a:pt x="136" y="609"/>
                  </a:lnTo>
                  <a:cubicBezTo>
                    <a:pt x="154" y="406"/>
                    <a:pt x="173" y="203"/>
                    <a:pt x="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69" name="Google Shape;2369;p26"/>
            <p:cNvSpPr/>
            <p:nvPr/>
          </p:nvSpPr>
          <p:spPr>
            <a:xfrm>
              <a:off x="3742107" y="5099198"/>
              <a:ext cx="15377" cy="62887"/>
            </a:xfrm>
            <a:custGeom>
              <a:avLst/>
              <a:gdLst/>
              <a:ahLst/>
              <a:cxnLst/>
              <a:rect l="l" t="t" r="r" b="b"/>
              <a:pathLst>
                <a:path w="167" h="683" extrusionOk="0">
                  <a:moveTo>
                    <a:pt x="166" y="0"/>
                  </a:moveTo>
                  <a:cubicBezTo>
                    <a:pt x="123" y="31"/>
                    <a:pt x="80" y="55"/>
                    <a:pt x="37" y="80"/>
                  </a:cubicBezTo>
                  <a:cubicBezTo>
                    <a:pt x="25" y="283"/>
                    <a:pt x="19" y="479"/>
                    <a:pt x="0" y="682"/>
                  </a:cubicBezTo>
                  <a:cubicBezTo>
                    <a:pt x="49" y="657"/>
                    <a:pt x="92" y="633"/>
                    <a:pt x="135" y="608"/>
                  </a:cubicBezTo>
                  <a:cubicBezTo>
                    <a:pt x="148" y="406"/>
                    <a:pt x="154" y="203"/>
                    <a:pt x="16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0" name="Google Shape;2370;p26"/>
            <p:cNvSpPr/>
            <p:nvPr/>
          </p:nvSpPr>
          <p:spPr>
            <a:xfrm>
              <a:off x="3743765" y="4872877"/>
              <a:ext cx="10312" cy="15929"/>
            </a:xfrm>
            <a:custGeom>
              <a:avLst/>
              <a:gdLst/>
              <a:ahLst/>
              <a:cxnLst/>
              <a:rect l="l" t="t" r="r" b="b"/>
              <a:pathLst>
                <a:path w="112" h="173" extrusionOk="0">
                  <a:moveTo>
                    <a:pt x="1" y="1"/>
                  </a:moveTo>
                  <a:cubicBezTo>
                    <a:pt x="1" y="56"/>
                    <a:pt x="7" y="111"/>
                    <a:pt x="7" y="173"/>
                  </a:cubicBezTo>
                  <a:lnTo>
                    <a:pt x="111" y="93"/>
                  </a:lnTo>
                  <a:lnTo>
                    <a:pt x="93" y="38"/>
                  </a:lnTo>
                  <a:cubicBezTo>
                    <a:pt x="62" y="25"/>
                    <a:pt x="31" y="13"/>
                    <a:pt x="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1" name="Google Shape;2371;p26"/>
            <p:cNvSpPr/>
            <p:nvPr/>
          </p:nvSpPr>
          <p:spPr>
            <a:xfrm>
              <a:off x="3744870" y="4894422"/>
              <a:ext cx="13167" cy="61690"/>
            </a:xfrm>
            <a:custGeom>
              <a:avLst/>
              <a:gdLst/>
              <a:ahLst/>
              <a:cxnLst/>
              <a:rect l="l" t="t" r="r" b="b"/>
              <a:pathLst>
                <a:path w="143" h="670" extrusionOk="0">
                  <a:moveTo>
                    <a:pt x="124" y="0"/>
                  </a:moveTo>
                  <a:cubicBezTo>
                    <a:pt x="81" y="25"/>
                    <a:pt x="44" y="55"/>
                    <a:pt x="1" y="80"/>
                  </a:cubicBezTo>
                  <a:cubicBezTo>
                    <a:pt x="13" y="277"/>
                    <a:pt x="19" y="473"/>
                    <a:pt x="26" y="670"/>
                  </a:cubicBezTo>
                  <a:cubicBezTo>
                    <a:pt x="62" y="645"/>
                    <a:pt x="105" y="614"/>
                    <a:pt x="142" y="590"/>
                  </a:cubicBezTo>
                  <a:cubicBezTo>
                    <a:pt x="142" y="393"/>
                    <a:pt x="136" y="197"/>
                    <a:pt x="12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2" name="Google Shape;2372;p26"/>
            <p:cNvSpPr/>
            <p:nvPr/>
          </p:nvSpPr>
          <p:spPr>
            <a:xfrm>
              <a:off x="3746067" y="5030694"/>
              <a:ext cx="12522" cy="62335"/>
            </a:xfrm>
            <a:custGeom>
              <a:avLst/>
              <a:gdLst/>
              <a:ahLst/>
              <a:cxnLst/>
              <a:rect l="l" t="t" r="r" b="b"/>
              <a:pathLst>
                <a:path w="136" h="677" extrusionOk="0">
                  <a:moveTo>
                    <a:pt x="135" y="1"/>
                  </a:moveTo>
                  <a:lnTo>
                    <a:pt x="135" y="1"/>
                  </a:lnTo>
                  <a:cubicBezTo>
                    <a:pt x="99" y="25"/>
                    <a:pt x="56" y="50"/>
                    <a:pt x="13" y="81"/>
                  </a:cubicBezTo>
                  <a:cubicBezTo>
                    <a:pt x="13" y="277"/>
                    <a:pt x="6" y="474"/>
                    <a:pt x="0" y="677"/>
                  </a:cubicBezTo>
                  <a:cubicBezTo>
                    <a:pt x="37" y="646"/>
                    <a:pt x="80" y="621"/>
                    <a:pt x="123" y="597"/>
                  </a:cubicBezTo>
                  <a:cubicBezTo>
                    <a:pt x="129" y="394"/>
                    <a:pt x="135" y="197"/>
                    <a:pt x="13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3" name="Google Shape;2373;p26"/>
            <p:cNvSpPr/>
            <p:nvPr/>
          </p:nvSpPr>
          <p:spPr>
            <a:xfrm>
              <a:off x="3802049" y="5064117"/>
              <a:ext cx="13627" cy="61690"/>
            </a:xfrm>
            <a:custGeom>
              <a:avLst/>
              <a:gdLst/>
              <a:ahLst/>
              <a:cxnLst/>
              <a:rect l="l" t="t" r="r" b="b"/>
              <a:pathLst>
                <a:path w="148" h="670" extrusionOk="0">
                  <a:moveTo>
                    <a:pt x="123" y="0"/>
                  </a:moveTo>
                  <a:cubicBezTo>
                    <a:pt x="86" y="19"/>
                    <a:pt x="56" y="43"/>
                    <a:pt x="25" y="62"/>
                  </a:cubicBezTo>
                  <a:cubicBezTo>
                    <a:pt x="19" y="264"/>
                    <a:pt x="7" y="467"/>
                    <a:pt x="0" y="670"/>
                  </a:cubicBezTo>
                  <a:cubicBezTo>
                    <a:pt x="43" y="639"/>
                    <a:pt x="86" y="615"/>
                    <a:pt x="129" y="590"/>
                  </a:cubicBezTo>
                  <a:cubicBezTo>
                    <a:pt x="136" y="418"/>
                    <a:pt x="142" y="252"/>
                    <a:pt x="148" y="80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4" name="Google Shape;2374;p26"/>
            <p:cNvSpPr/>
            <p:nvPr/>
          </p:nvSpPr>
          <p:spPr>
            <a:xfrm>
              <a:off x="3797537" y="5131977"/>
              <a:ext cx="15929" cy="63992"/>
            </a:xfrm>
            <a:custGeom>
              <a:avLst/>
              <a:gdLst/>
              <a:ahLst/>
              <a:cxnLst/>
              <a:rect l="l" t="t" r="r" b="b"/>
              <a:pathLst>
                <a:path w="173" h="695" extrusionOk="0">
                  <a:moveTo>
                    <a:pt x="172" y="0"/>
                  </a:moveTo>
                  <a:lnTo>
                    <a:pt x="172" y="0"/>
                  </a:lnTo>
                  <a:cubicBezTo>
                    <a:pt x="129" y="31"/>
                    <a:pt x="86" y="56"/>
                    <a:pt x="43" y="86"/>
                  </a:cubicBezTo>
                  <a:cubicBezTo>
                    <a:pt x="31" y="289"/>
                    <a:pt x="19" y="492"/>
                    <a:pt x="0" y="695"/>
                  </a:cubicBezTo>
                  <a:cubicBezTo>
                    <a:pt x="43" y="670"/>
                    <a:pt x="86" y="639"/>
                    <a:pt x="129" y="615"/>
                  </a:cubicBezTo>
                  <a:cubicBezTo>
                    <a:pt x="148" y="412"/>
                    <a:pt x="160" y="209"/>
                    <a:pt x="17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5" name="Google Shape;2375;p26"/>
            <p:cNvSpPr/>
            <p:nvPr/>
          </p:nvSpPr>
          <p:spPr>
            <a:xfrm>
              <a:off x="3792473" y="5202691"/>
              <a:ext cx="15929" cy="48155"/>
            </a:xfrm>
            <a:custGeom>
              <a:avLst/>
              <a:gdLst/>
              <a:ahLst/>
              <a:cxnLst/>
              <a:rect l="l" t="t" r="r" b="b"/>
              <a:pathLst>
                <a:path w="173" h="523" extrusionOk="0">
                  <a:moveTo>
                    <a:pt x="172" y="0"/>
                  </a:moveTo>
                  <a:lnTo>
                    <a:pt x="172" y="0"/>
                  </a:lnTo>
                  <a:cubicBezTo>
                    <a:pt x="129" y="25"/>
                    <a:pt x="86" y="56"/>
                    <a:pt x="43" y="80"/>
                  </a:cubicBezTo>
                  <a:cubicBezTo>
                    <a:pt x="31" y="228"/>
                    <a:pt x="18" y="375"/>
                    <a:pt x="0" y="523"/>
                  </a:cubicBezTo>
                  <a:cubicBezTo>
                    <a:pt x="49" y="498"/>
                    <a:pt x="92" y="473"/>
                    <a:pt x="135" y="449"/>
                  </a:cubicBezTo>
                  <a:cubicBezTo>
                    <a:pt x="147" y="301"/>
                    <a:pt x="160" y="154"/>
                    <a:pt x="17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6" name="Google Shape;2376;p26"/>
            <p:cNvSpPr/>
            <p:nvPr/>
          </p:nvSpPr>
          <p:spPr>
            <a:xfrm>
              <a:off x="3445717" y="4886504"/>
              <a:ext cx="83788" cy="56626"/>
            </a:xfrm>
            <a:custGeom>
              <a:avLst/>
              <a:gdLst/>
              <a:ahLst/>
              <a:cxnLst/>
              <a:rect l="l" t="t" r="r" b="b"/>
              <a:pathLst>
                <a:path w="910" h="615" extrusionOk="0">
                  <a:moveTo>
                    <a:pt x="909" y="0"/>
                  </a:moveTo>
                  <a:lnTo>
                    <a:pt x="860" y="31"/>
                  </a:lnTo>
                  <a:cubicBezTo>
                    <a:pt x="817" y="49"/>
                    <a:pt x="780" y="74"/>
                    <a:pt x="737" y="92"/>
                  </a:cubicBezTo>
                  <a:cubicBezTo>
                    <a:pt x="578" y="184"/>
                    <a:pt x="418" y="264"/>
                    <a:pt x="252" y="350"/>
                  </a:cubicBezTo>
                  <a:cubicBezTo>
                    <a:pt x="209" y="369"/>
                    <a:pt x="172" y="393"/>
                    <a:pt x="129" y="412"/>
                  </a:cubicBezTo>
                  <a:cubicBezTo>
                    <a:pt x="111" y="418"/>
                    <a:pt x="98" y="430"/>
                    <a:pt x="80" y="436"/>
                  </a:cubicBezTo>
                  <a:cubicBezTo>
                    <a:pt x="74" y="442"/>
                    <a:pt x="74" y="455"/>
                    <a:pt x="68" y="461"/>
                  </a:cubicBezTo>
                  <a:cubicBezTo>
                    <a:pt x="43" y="510"/>
                    <a:pt x="18" y="559"/>
                    <a:pt x="0" y="614"/>
                  </a:cubicBezTo>
                  <a:cubicBezTo>
                    <a:pt x="49" y="590"/>
                    <a:pt x="92" y="571"/>
                    <a:pt x="135" y="547"/>
                  </a:cubicBezTo>
                  <a:cubicBezTo>
                    <a:pt x="178" y="528"/>
                    <a:pt x="215" y="510"/>
                    <a:pt x="258" y="485"/>
                  </a:cubicBezTo>
                  <a:cubicBezTo>
                    <a:pt x="424" y="406"/>
                    <a:pt x="584" y="320"/>
                    <a:pt x="750" y="234"/>
                  </a:cubicBezTo>
                  <a:cubicBezTo>
                    <a:pt x="786" y="209"/>
                    <a:pt x="829" y="191"/>
                    <a:pt x="866" y="166"/>
                  </a:cubicBezTo>
                  <a:cubicBezTo>
                    <a:pt x="879" y="160"/>
                    <a:pt x="885" y="160"/>
                    <a:pt x="891" y="154"/>
                  </a:cubicBezTo>
                  <a:cubicBezTo>
                    <a:pt x="879" y="123"/>
                    <a:pt x="879" y="80"/>
                    <a:pt x="897" y="25"/>
                  </a:cubicBezTo>
                  <a:cubicBezTo>
                    <a:pt x="903" y="19"/>
                    <a:pt x="909" y="6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7" name="Google Shape;2377;p26"/>
            <p:cNvSpPr/>
            <p:nvPr/>
          </p:nvSpPr>
          <p:spPr>
            <a:xfrm>
              <a:off x="3555379" y="4850226"/>
              <a:ext cx="58928" cy="21638"/>
            </a:xfrm>
            <a:custGeom>
              <a:avLst/>
              <a:gdLst/>
              <a:ahLst/>
              <a:cxnLst/>
              <a:rect l="l" t="t" r="r" b="b"/>
              <a:pathLst>
                <a:path w="640" h="235" extrusionOk="0">
                  <a:moveTo>
                    <a:pt x="640" y="1"/>
                  </a:moveTo>
                  <a:cubicBezTo>
                    <a:pt x="554" y="1"/>
                    <a:pt x="462" y="1"/>
                    <a:pt x="382" y="13"/>
                  </a:cubicBezTo>
                  <a:lnTo>
                    <a:pt x="271" y="75"/>
                  </a:lnTo>
                  <a:cubicBezTo>
                    <a:pt x="234" y="99"/>
                    <a:pt x="191" y="124"/>
                    <a:pt x="154" y="148"/>
                  </a:cubicBezTo>
                  <a:cubicBezTo>
                    <a:pt x="105" y="179"/>
                    <a:pt x="50" y="204"/>
                    <a:pt x="1" y="234"/>
                  </a:cubicBezTo>
                  <a:cubicBezTo>
                    <a:pt x="136" y="198"/>
                    <a:pt x="283" y="173"/>
                    <a:pt x="376" y="161"/>
                  </a:cubicBezTo>
                  <a:cubicBezTo>
                    <a:pt x="462" y="105"/>
                    <a:pt x="554" y="56"/>
                    <a:pt x="6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8" name="Google Shape;2378;p26"/>
            <p:cNvSpPr/>
            <p:nvPr/>
          </p:nvSpPr>
          <p:spPr>
            <a:xfrm>
              <a:off x="3665685" y="4857040"/>
              <a:ext cx="38027" cy="19888"/>
            </a:xfrm>
            <a:custGeom>
              <a:avLst/>
              <a:gdLst/>
              <a:ahLst/>
              <a:cxnLst/>
              <a:rect l="l" t="t" r="r" b="b"/>
              <a:pathLst>
                <a:path w="413" h="216" extrusionOk="0">
                  <a:moveTo>
                    <a:pt x="240" y="1"/>
                  </a:moveTo>
                  <a:lnTo>
                    <a:pt x="210" y="25"/>
                  </a:lnTo>
                  <a:cubicBezTo>
                    <a:pt x="142" y="68"/>
                    <a:pt x="75" y="117"/>
                    <a:pt x="1" y="160"/>
                  </a:cubicBezTo>
                  <a:cubicBezTo>
                    <a:pt x="7" y="160"/>
                    <a:pt x="13" y="160"/>
                    <a:pt x="19" y="167"/>
                  </a:cubicBezTo>
                  <a:cubicBezTo>
                    <a:pt x="62" y="179"/>
                    <a:pt x="105" y="197"/>
                    <a:pt x="142" y="216"/>
                  </a:cubicBezTo>
                  <a:cubicBezTo>
                    <a:pt x="167" y="203"/>
                    <a:pt x="191" y="185"/>
                    <a:pt x="216" y="167"/>
                  </a:cubicBezTo>
                  <a:cubicBezTo>
                    <a:pt x="259" y="142"/>
                    <a:pt x="296" y="117"/>
                    <a:pt x="339" y="87"/>
                  </a:cubicBezTo>
                  <a:cubicBezTo>
                    <a:pt x="363" y="74"/>
                    <a:pt x="388" y="56"/>
                    <a:pt x="412" y="38"/>
                  </a:cubicBezTo>
                  <a:cubicBezTo>
                    <a:pt x="357" y="25"/>
                    <a:pt x="302" y="13"/>
                    <a:pt x="2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79" name="Google Shape;2379;p26"/>
            <p:cNvSpPr/>
            <p:nvPr/>
          </p:nvSpPr>
          <p:spPr>
            <a:xfrm>
              <a:off x="3438903" y="4902893"/>
              <a:ext cx="194647" cy="106991"/>
            </a:xfrm>
            <a:custGeom>
              <a:avLst/>
              <a:gdLst/>
              <a:ahLst/>
              <a:cxnLst/>
              <a:rect l="l" t="t" r="r" b="b"/>
              <a:pathLst>
                <a:path w="2114" h="1162" extrusionOk="0">
                  <a:moveTo>
                    <a:pt x="1923" y="0"/>
                  </a:moveTo>
                  <a:cubicBezTo>
                    <a:pt x="1813" y="68"/>
                    <a:pt x="1696" y="135"/>
                    <a:pt x="1579" y="203"/>
                  </a:cubicBezTo>
                  <a:cubicBezTo>
                    <a:pt x="1542" y="228"/>
                    <a:pt x="1499" y="252"/>
                    <a:pt x="1456" y="271"/>
                  </a:cubicBezTo>
                  <a:cubicBezTo>
                    <a:pt x="1297" y="363"/>
                    <a:pt x="1131" y="455"/>
                    <a:pt x="971" y="541"/>
                  </a:cubicBezTo>
                  <a:cubicBezTo>
                    <a:pt x="928" y="566"/>
                    <a:pt x="885" y="584"/>
                    <a:pt x="842" y="609"/>
                  </a:cubicBezTo>
                  <a:cubicBezTo>
                    <a:pt x="682" y="695"/>
                    <a:pt x="516" y="781"/>
                    <a:pt x="351" y="860"/>
                  </a:cubicBezTo>
                  <a:cubicBezTo>
                    <a:pt x="307" y="879"/>
                    <a:pt x="271" y="903"/>
                    <a:pt x="228" y="922"/>
                  </a:cubicBezTo>
                  <a:cubicBezTo>
                    <a:pt x="148" y="959"/>
                    <a:pt x="74" y="996"/>
                    <a:pt x="0" y="1026"/>
                  </a:cubicBezTo>
                  <a:cubicBezTo>
                    <a:pt x="0" y="1075"/>
                    <a:pt x="6" y="1118"/>
                    <a:pt x="6" y="1161"/>
                  </a:cubicBezTo>
                  <a:cubicBezTo>
                    <a:pt x="80" y="1131"/>
                    <a:pt x="154" y="1094"/>
                    <a:pt x="228" y="1057"/>
                  </a:cubicBezTo>
                  <a:cubicBezTo>
                    <a:pt x="271" y="1039"/>
                    <a:pt x="314" y="1020"/>
                    <a:pt x="351" y="996"/>
                  </a:cubicBezTo>
                  <a:cubicBezTo>
                    <a:pt x="516" y="916"/>
                    <a:pt x="682" y="830"/>
                    <a:pt x="848" y="750"/>
                  </a:cubicBezTo>
                  <a:cubicBezTo>
                    <a:pt x="891" y="725"/>
                    <a:pt x="928" y="707"/>
                    <a:pt x="971" y="682"/>
                  </a:cubicBezTo>
                  <a:cubicBezTo>
                    <a:pt x="1137" y="596"/>
                    <a:pt x="1303" y="504"/>
                    <a:pt x="1462" y="412"/>
                  </a:cubicBezTo>
                  <a:cubicBezTo>
                    <a:pt x="1505" y="387"/>
                    <a:pt x="1548" y="369"/>
                    <a:pt x="1585" y="344"/>
                  </a:cubicBezTo>
                  <a:cubicBezTo>
                    <a:pt x="1751" y="246"/>
                    <a:pt x="1917" y="154"/>
                    <a:pt x="2077" y="56"/>
                  </a:cubicBezTo>
                  <a:cubicBezTo>
                    <a:pt x="2089" y="43"/>
                    <a:pt x="2101" y="37"/>
                    <a:pt x="2114" y="31"/>
                  </a:cubicBezTo>
                  <a:cubicBezTo>
                    <a:pt x="2052" y="19"/>
                    <a:pt x="1991" y="6"/>
                    <a:pt x="19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0" name="Google Shape;2380;p26"/>
            <p:cNvSpPr/>
            <p:nvPr/>
          </p:nvSpPr>
          <p:spPr>
            <a:xfrm>
              <a:off x="3450781" y="4881348"/>
              <a:ext cx="307254" cy="185071"/>
            </a:xfrm>
            <a:custGeom>
              <a:avLst/>
              <a:gdLst/>
              <a:ahLst/>
              <a:cxnLst/>
              <a:rect l="l" t="t" r="r" b="b"/>
              <a:pathLst>
                <a:path w="3337" h="2010" extrusionOk="0">
                  <a:moveTo>
                    <a:pt x="3293" y="1"/>
                  </a:moveTo>
                  <a:lnTo>
                    <a:pt x="3189" y="81"/>
                  </a:lnTo>
                  <a:cubicBezTo>
                    <a:pt x="3029" y="191"/>
                    <a:pt x="2869" y="296"/>
                    <a:pt x="2703" y="400"/>
                  </a:cubicBezTo>
                  <a:lnTo>
                    <a:pt x="2581" y="480"/>
                  </a:lnTo>
                  <a:cubicBezTo>
                    <a:pt x="2415" y="584"/>
                    <a:pt x="2255" y="683"/>
                    <a:pt x="2089" y="787"/>
                  </a:cubicBezTo>
                  <a:cubicBezTo>
                    <a:pt x="2046" y="812"/>
                    <a:pt x="2009" y="836"/>
                    <a:pt x="1966" y="861"/>
                  </a:cubicBezTo>
                  <a:cubicBezTo>
                    <a:pt x="1800" y="953"/>
                    <a:pt x="1635" y="1051"/>
                    <a:pt x="1469" y="1144"/>
                  </a:cubicBezTo>
                  <a:cubicBezTo>
                    <a:pt x="1432" y="1168"/>
                    <a:pt x="1389" y="1187"/>
                    <a:pt x="1346" y="1211"/>
                  </a:cubicBezTo>
                  <a:cubicBezTo>
                    <a:pt x="1180" y="1303"/>
                    <a:pt x="1014" y="1389"/>
                    <a:pt x="848" y="1475"/>
                  </a:cubicBezTo>
                  <a:cubicBezTo>
                    <a:pt x="805" y="1500"/>
                    <a:pt x="762" y="1518"/>
                    <a:pt x="725" y="1543"/>
                  </a:cubicBezTo>
                  <a:cubicBezTo>
                    <a:pt x="559" y="1629"/>
                    <a:pt x="387" y="1709"/>
                    <a:pt x="222" y="1789"/>
                  </a:cubicBezTo>
                  <a:cubicBezTo>
                    <a:pt x="178" y="1807"/>
                    <a:pt x="135" y="1832"/>
                    <a:pt x="99" y="1850"/>
                  </a:cubicBezTo>
                  <a:cubicBezTo>
                    <a:pt x="62" y="1862"/>
                    <a:pt x="31" y="1881"/>
                    <a:pt x="0" y="1893"/>
                  </a:cubicBezTo>
                  <a:cubicBezTo>
                    <a:pt x="13" y="1930"/>
                    <a:pt x="31" y="1973"/>
                    <a:pt x="43" y="2010"/>
                  </a:cubicBezTo>
                  <a:cubicBezTo>
                    <a:pt x="62" y="2004"/>
                    <a:pt x="74" y="1997"/>
                    <a:pt x="92" y="1991"/>
                  </a:cubicBezTo>
                  <a:cubicBezTo>
                    <a:pt x="135" y="1967"/>
                    <a:pt x="178" y="1948"/>
                    <a:pt x="222" y="1930"/>
                  </a:cubicBezTo>
                  <a:cubicBezTo>
                    <a:pt x="387" y="1850"/>
                    <a:pt x="553" y="1764"/>
                    <a:pt x="725" y="1684"/>
                  </a:cubicBezTo>
                  <a:cubicBezTo>
                    <a:pt x="762" y="1660"/>
                    <a:pt x="805" y="1641"/>
                    <a:pt x="848" y="1617"/>
                  </a:cubicBezTo>
                  <a:cubicBezTo>
                    <a:pt x="1014" y="1531"/>
                    <a:pt x="1180" y="1445"/>
                    <a:pt x="1346" y="1352"/>
                  </a:cubicBezTo>
                  <a:cubicBezTo>
                    <a:pt x="1389" y="1328"/>
                    <a:pt x="1432" y="1309"/>
                    <a:pt x="1475" y="1285"/>
                  </a:cubicBezTo>
                  <a:cubicBezTo>
                    <a:pt x="1641" y="1193"/>
                    <a:pt x="1807" y="1094"/>
                    <a:pt x="1972" y="1002"/>
                  </a:cubicBezTo>
                  <a:cubicBezTo>
                    <a:pt x="2009" y="978"/>
                    <a:pt x="2052" y="953"/>
                    <a:pt x="2095" y="929"/>
                  </a:cubicBezTo>
                  <a:cubicBezTo>
                    <a:pt x="2261" y="830"/>
                    <a:pt x="2421" y="726"/>
                    <a:pt x="2587" y="621"/>
                  </a:cubicBezTo>
                  <a:cubicBezTo>
                    <a:pt x="2630" y="597"/>
                    <a:pt x="2667" y="572"/>
                    <a:pt x="2710" y="548"/>
                  </a:cubicBezTo>
                  <a:cubicBezTo>
                    <a:pt x="2876" y="443"/>
                    <a:pt x="3035" y="333"/>
                    <a:pt x="3195" y="222"/>
                  </a:cubicBezTo>
                  <a:cubicBezTo>
                    <a:pt x="3238" y="197"/>
                    <a:pt x="3275" y="167"/>
                    <a:pt x="3318" y="142"/>
                  </a:cubicBezTo>
                  <a:cubicBezTo>
                    <a:pt x="3324" y="136"/>
                    <a:pt x="3330" y="130"/>
                    <a:pt x="3336" y="130"/>
                  </a:cubicBezTo>
                  <a:lnTo>
                    <a:pt x="329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1" name="Google Shape;2381;p26"/>
            <p:cNvSpPr/>
            <p:nvPr/>
          </p:nvSpPr>
          <p:spPr>
            <a:xfrm>
              <a:off x="3475641" y="4939079"/>
              <a:ext cx="300993" cy="178810"/>
            </a:xfrm>
            <a:custGeom>
              <a:avLst/>
              <a:gdLst/>
              <a:ahLst/>
              <a:cxnLst/>
              <a:rect l="l" t="t" r="r" b="b"/>
              <a:pathLst>
                <a:path w="3269" h="1942" extrusionOk="0">
                  <a:moveTo>
                    <a:pt x="3226" y="0"/>
                  </a:moveTo>
                  <a:lnTo>
                    <a:pt x="3072" y="105"/>
                  </a:lnTo>
                  <a:cubicBezTo>
                    <a:pt x="3029" y="129"/>
                    <a:pt x="2993" y="160"/>
                    <a:pt x="2950" y="185"/>
                  </a:cubicBezTo>
                  <a:cubicBezTo>
                    <a:pt x="2784" y="295"/>
                    <a:pt x="2618" y="400"/>
                    <a:pt x="2452" y="504"/>
                  </a:cubicBezTo>
                  <a:cubicBezTo>
                    <a:pt x="2409" y="529"/>
                    <a:pt x="2372" y="553"/>
                    <a:pt x="2329" y="578"/>
                  </a:cubicBezTo>
                  <a:cubicBezTo>
                    <a:pt x="2163" y="682"/>
                    <a:pt x="1997" y="781"/>
                    <a:pt x="1831" y="879"/>
                  </a:cubicBezTo>
                  <a:cubicBezTo>
                    <a:pt x="1788" y="904"/>
                    <a:pt x="1745" y="928"/>
                    <a:pt x="1702" y="947"/>
                  </a:cubicBezTo>
                  <a:cubicBezTo>
                    <a:pt x="1537" y="1045"/>
                    <a:pt x="1371" y="1137"/>
                    <a:pt x="1199" y="1229"/>
                  </a:cubicBezTo>
                  <a:cubicBezTo>
                    <a:pt x="1162" y="1254"/>
                    <a:pt x="1119" y="1272"/>
                    <a:pt x="1076" y="1297"/>
                  </a:cubicBezTo>
                  <a:cubicBezTo>
                    <a:pt x="904" y="1383"/>
                    <a:pt x="738" y="1475"/>
                    <a:pt x="566" y="1561"/>
                  </a:cubicBezTo>
                  <a:cubicBezTo>
                    <a:pt x="523" y="1579"/>
                    <a:pt x="486" y="1604"/>
                    <a:pt x="443" y="1622"/>
                  </a:cubicBezTo>
                  <a:cubicBezTo>
                    <a:pt x="296" y="1696"/>
                    <a:pt x="148" y="1764"/>
                    <a:pt x="1" y="1831"/>
                  </a:cubicBezTo>
                  <a:cubicBezTo>
                    <a:pt x="25" y="1868"/>
                    <a:pt x="44" y="1905"/>
                    <a:pt x="68" y="1942"/>
                  </a:cubicBezTo>
                  <a:cubicBezTo>
                    <a:pt x="191" y="1880"/>
                    <a:pt x="314" y="1825"/>
                    <a:pt x="437" y="1764"/>
                  </a:cubicBezTo>
                  <a:cubicBezTo>
                    <a:pt x="474" y="1745"/>
                    <a:pt x="517" y="1721"/>
                    <a:pt x="560" y="1702"/>
                  </a:cubicBezTo>
                  <a:cubicBezTo>
                    <a:pt x="732" y="1616"/>
                    <a:pt x="904" y="1530"/>
                    <a:pt x="1070" y="1438"/>
                  </a:cubicBezTo>
                  <a:cubicBezTo>
                    <a:pt x="1113" y="1420"/>
                    <a:pt x="1156" y="1395"/>
                    <a:pt x="1199" y="1370"/>
                  </a:cubicBezTo>
                  <a:cubicBezTo>
                    <a:pt x="1365" y="1284"/>
                    <a:pt x="1537" y="1186"/>
                    <a:pt x="1702" y="1094"/>
                  </a:cubicBezTo>
                  <a:lnTo>
                    <a:pt x="1831" y="1020"/>
                  </a:lnTo>
                  <a:cubicBezTo>
                    <a:pt x="1997" y="928"/>
                    <a:pt x="2163" y="824"/>
                    <a:pt x="2329" y="725"/>
                  </a:cubicBezTo>
                  <a:cubicBezTo>
                    <a:pt x="2372" y="701"/>
                    <a:pt x="2415" y="676"/>
                    <a:pt x="2452" y="652"/>
                  </a:cubicBezTo>
                  <a:cubicBezTo>
                    <a:pt x="2618" y="547"/>
                    <a:pt x="2784" y="443"/>
                    <a:pt x="2950" y="332"/>
                  </a:cubicBezTo>
                  <a:lnTo>
                    <a:pt x="3072" y="252"/>
                  </a:lnTo>
                  <a:cubicBezTo>
                    <a:pt x="3140" y="209"/>
                    <a:pt x="3201" y="166"/>
                    <a:pt x="3269" y="123"/>
                  </a:cubicBezTo>
                  <a:lnTo>
                    <a:pt x="3263" y="111"/>
                  </a:lnTo>
                  <a:lnTo>
                    <a:pt x="322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2" name="Google Shape;2382;p26"/>
            <p:cNvSpPr/>
            <p:nvPr/>
          </p:nvSpPr>
          <p:spPr>
            <a:xfrm>
              <a:off x="3510170" y="4995613"/>
              <a:ext cx="284604" cy="169234"/>
            </a:xfrm>
            <a:custGeom>
              <a:avLst/>
              <a:gdLst/>
              <a:ahLst/>
              <a:cxnLst/>
              <a:rect l="l" t="t" r="r" b="b"/>
              <a:pathLst>
                <a:path w="3091" h="1838" extrusionOk="0">
                  <a:moveTo>
                    <a:pt x="3054" y="1"/>
                  </a:moveTo>
                  <a:cubicBezTo>
                    <a:pt x="2937" y="81"/>
                    <a:pt x="2820" y="154"/>
                    <a:pt x="2704" y="234"/>
                  </a:cubicBezTo>
                  <a:cubicBezTo>
                    <a:pt x="2661" y="259"/>
                    <a:pt x="2618" y="283"/>
                    <a:pt x="2575" y="314"/>
                  </a:cubicBezTo>
                  <a:cubicBezTo>
                    <a:pt x="2409" y="419"/>
                    <a:pt x="2243" y="523"/>
                    <a:pt x="2077" y="621"/>
                  </a:cubicBezTo>
                  <a:cubicBezTo>
                    <a:pt x="2034" y="646"/>
                    <a:pt x="1991" y="677"/>
                    <a:pt x="1948" y="701"/>
                  </a:cubicBezTo>
                  <a:cubicBezTo>
                    <a:pt x="1776" y="799"/>
                    <a:pt x="1610" y="898"/>
                    <a:pt x="1438" y="990"/>
                  </a:cubicBezTo>
                  <a:cubicBezTo>
                    <a:pt x="1395" y="1015"/>
                    <a:pt x="1352" y="1039"/>
                    <a:pt x="1309" y="1064"/>
                  </a:cubicBezTo>
                  <a:cubicBezTo>
                    <a:pt x="1143" y="1156"/>
                    <a:pt x="971" y="1248"/>
                    <a:pt x="799" y="1340"/>
                  </a:cubicBezTo>
                  <a:cubicBezTo>
                    <a:pt x="756" y="1359"/>
                    <a:pt x="713" y="1383"/>
                    <a:pt x="670" y="1408"/>
                  </a:cubicBezTo>
                  <a:cubicBezTo>
                    <a:pt x="498" y="1494"/>
                    <a:pt x="326" y="1580"/>
                    <a:pt x="154" y="1660"/>
                  </a:cubicBezTo>
                  <a:cubicBezTo>
                    <a:pt x="111" y="1684"/>
                    <a:pt x="68" y="1703"/>
                    <a:pt x="25" y="1727"/>
                  </a:cubicBezTo>
                  <a:cubicBezTo>
                    <a:pt x="19" y="1727"/>
                    <a:pt x="7" y="1733"/>
                    <a:pt x="0" y="1739"/>
                  </a:cubicBezTo>
                  <a:cubicBezTo>
                    <a:pt x="25" y="1770"/>
                    <a:pt x="56" y="1801"/>
                    <a:pt x="86" y="1838"/>
                  </a:cubicBezTo>
                  <a:cubicBezTo>
                    <a:pt x="105" y="1825"/>
                    <a:pt x="123" y="1813"/>
                    <a:pt x="148" y="1807"/>
                  </a:cubicBezTo>
                  <a:cubicBezTo>
                    <a:pt x="320" y="1721"/>
                    <a:pt x="492" y="1635"/>
                    <a:pt x="664" y="1549"/>
                  </a:cubicBezTo>
                  <a:cubicBezTo>
                    <a:pt x="707" y="1524"/>
                    <a:pt x="750" y="1506"/>
                    <a:pt x="793" y="1481"/>
                  </a:cubicBezTo>
                  <a:cubicBezTo>
                    <a:pt x="965" y="1395"/>
                    <a:pt x="1137" y="1303"/>
                    <a:pt x="1303" y="1211"/>
                  </a:cubicBezTo>
                  <a:cubicBezTo>
                    <a:pt x="1346" y="1187"/>
                    <a:pt x="1389" y="1162"/>
                    <a:pt x="1432" y="1137"/>
                  </a:cubicBezTo>
                  <a:cubicBezTo>
                    <a:pt x="1604" y="1045"/>
                    <a:pt x="1776" y="947"/>
                    <a:pt x="1942" y="843"/>
                  </a:cubicBezTo>
                  <a:cubicBezTo>
                    <a:pt x="1985" y="818"/>
                    <a:pt x="2028" y="793"/>
                    <a:pt x="2071" y="769"/>
                  </a:cubicBezTo>
                  <a:cubicBezTo>
                    <a:pt x="2243" y="670"/>
                    <a:pt x="2409" y="566"/>
                    <a:pt x="2575" y="462"/>
                  </a:cubicBezTo>
                  <a:cubicBezTo>
                    <a:pt x="2618" y="431"/>
                    <a:pt x="2661" y="406"/>
                    <a:pt x="2704" y="382"/>
                  </a:cubicBezTo>
                  <a:cubicBezTo>
                    <a:pt x="2833" y="296"/>
                    <a:pt x="2962" y="210"/>
                    <a:pt x="3091" y="124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3" name="Google Shape;2383;p26"/>
            <p:cNvSpPr/>
            <p:nvPr/>
          </p:nvSpPr>
          <p:spPr>
            <a:xfrm>
              <a:off x="3553169" y="5052240"/>
              <a:ext cx="260296" cy="154502"/>
            </a:xfrm>
            <a:custGeom>
              <a:avLst/>
              <a:gdLst/>
              <a:ahLst/>
              <a:cxnLst/>
              <a:rect l="l" t="t" r="r" b="b"/>
              <a:pathLst>
                <a:path w="2827" h="1678" extrusionOk="0">
                  <a:moveTo>
                    <a:pt x="2783" y="0"/>
                  </a:moveTo>
                  <a:cubicBezTo>
                    <a:pt x="2765" y="12"/>
                    <a:pt x="2746" y="25"/>
                    <a:pt x="2728" y="37"/>
                  </a:cubicBezTo>
                  <a:cubicBezTo>
                    <a:pt x="2562" y="148"/>
                    <a:pt x="2390" y="258"/>
                    <a:pt x="2218" y="363"/>
                  </a:cubicBezTo>
                  <a:cubicBezTo>
                    <a:pt x="2181" y="387"/>
                    <a:pt x="2138" y="418"/>
                    <a:pt x="2095" y="443"/>
                  </a:cubicBezTo>
                  <a:cubicBezTo>
                    <a:pt x="1923" y="547"/>
                    <a:pt x="1751" y="645"/>
                    <a:pt x="1579" y="750"/>
                  </a:cubicBezTo>
                  <a:cubicBezTo>
                    <a:pt x="1536" y="774"/>
                    <a:pt x="1493" y="799"/>
                    <a:pt x="1450" y="823"/>
                  </a:cubicBezTo>
                  <a:cubicBezTo>
                    <a:pt x="1278" y="922"/>
                    <a:pt x="1106" y="1014"/>
                    <a:pt x="934" y="1112"/>
                  </a:cubicBezTo>
                  <a:cubicBezTo>
                    <a:pt x="891" y="1131"/>
                    <a:pt x="848" y="1155"/>
                    <a:pt x="805" y="1180"/>
                  </a:cubicBezTo>
                  <a:cubicBezTo>
                    <a:pt x="633" y="1272"/>
                    <a:pt x="455" y="1364"/>
                    <a:pt x="283" y="1450"/>
                  </a:cubicBezTo>
                  <a:cubicBezTo>
                    <a:pt x="240" y="1475"/>
                    <a:pt x="197" y="1493"/>
                    <a:pt x="154" y="1518"/>
                  </a:cubicBezTo>
                  <a:cubicBezTo>
                    <a:pt x="105" y="1542"/>
                    <a:pt x="49" y="1567"/>
                    <a:pt x="0" y="1591"/>
                  </a:cubicBezTo>
                  <a:cubicBezTo>
                    <a:pt x="37" y="1622"/>
                    <a:pt x="68" y="1653"/>
                    <a:pt x="105" y="1677"/>
                  </a:cubicBezTo>
                  <a:cubicBezTo>
                    <a:pt x="117" y="1671"/>
                    <a:pt x="129" y="1671"/>
                    <a:pt x="142" y="1665"/>
                  </a:cubicBezTo>
                  <a:cubicBezTo>
                    <a:pt x="185" y="1641"/>
                    <a:pt x="228" y="1622"/>
                    <a:pt x="271" y="1598"/>
                  </a:cubicBezTo>
                  <a:cubicBezTo>
                    <a:pt x="443" y="1512"/>
                    <a:pt x="621" y="1419"/>
                    <a:pt x="793" y="1327"/>
                  </a:cubicBezTo>
                  <a:cubicBezTo>
                    <a:pt x="836" y="1303"/>
                    <a:pt x="879" y="1284"/>
                    <a:pt x="922" y="1260"/>
                  </a:cubicBezTo>
                  <a:cubicBezTo>
                    <a:pt x="1100" y="1161"/>
                    <a:pt x="1272" y="1069"/>
                    <a:pt x="1444" y="971"/>
                  </a:cubicBezTo>
                  <a:cubicBezTo>
                    <a:pt x="1487" y="946"/>
                    <a:pt x="1530" y="922"/>
                    <a:pt x="1573" y="897"/>
                  </a:cubicBezTo>
                  <a:cubicBezTo>
                    <a:pt x="1745" y="799"/>
                    <a:pt x="1917" y="694"/>
                    <a:pt x="2089" y="590"/>
                  </a:cubicBezTo>
                  <a:cubicBezTo>
                    <a:pt x="2132" y="565"/>
                    <a:pt x="2175" y="541"/>
                    <a:pt x="2218" y="516"/>
                  </a:cubicBezTo>
                  <a:cubicBezTo>
                    <a:pt x="2390" y="406"/>
                    <a:pt x="2556" y="301"/>
                    <a:pt x="2728" y="191"/>
                  </a:cubicBezTo>
                  <a:cubicBezTo>
                    <a:pt x="2759" y="172"/>
                    <a:pt x="2789" y="148"/>
                    <a:pt x="2826" y="129"/>
                  </a:cubicBezTo>
                  <a:lnTo>
                    <a:pt x="278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4" name="Google Shape;2384;p26"/>
            <p:cNvSpPr/>
            <p:nvPr/>
          </p:nvSpPr>
          <p:spPr>
            <a:xfrm>
              <a:off x="3606849" y="5109326"/>
              <a:ext cx="224663" cy="133601"/>
            </a:xfrm>
            <a:custGeom>
              <a:avLst/>
              <a:gdLst/>
              <a:ahLst/>
              <a:cxnLst/>
              <a:rect l="l" t="t" r="r" b="b"/>
              <a:pathLst>
                <a:path w="2440" h="1451" extrusionOk="0">
                  <a:moveTo>
                    <a:pt x="2403" y="1"/>
                  </a:moveTo>
                  <a:cubicBezTo>
                    <a:pt x="2348" y="31"/>
                    <a:pt x="2299" y="62"/>
                    <a:pt x="2249" y="99"/>
                  </a:cubicBezTo>
                  <a:cubicBezTo>
                    <a:pt x="2206" y="124"/>
                    <a:pt x="2163" y="148"/>
                    <a:pt x="2120" y="179"/>
                  </a:cubicBezTo>
                  <a:cubicBezTo>
                    <a:pt x="1948" y="283"/>
                    <a:pt x="1776" y="394"/>
                    <a:pt x="1604" y="498"/>
                  </a:cubicBezTo>
                  <a:cubicBezTo>
                    <a:pt x="1561" y="523"/>
                    <a:pt x="1512" y="547"/>
                    <a:pt x="1469" y="572"/>
                  </a:cubicBezTo>
                  <a:cubicBezTo>
                    <a:pt x="1297" y="676"/>
                    <a:pt x="1125" y="775"/>
                    <a:pt x="947" y="873"/>
                  </a:cubicBezTo>
                  <a:lnTo>
                    <a:pt x="818" y="947"/>
                  </a:lnTo>
                  <a:cubicBezTo>
                    <a:pt x="646" y="1045"/>
                    <a:pt x="468" y="1137"/>
                    <a:pt x="290" y="1229"/>
                  </a:cubicBezTo>
                  <a:cubicBezTo>
                    <a:pt x="247" y="1254"/>
                    <a:pt x="204" y="1279"/>
                    <a:pt x="161" y="1303"/>
                  </a:cubicBezTo>
                  <a:cubicBezTo>
                    <a:pt x="105" y="1328"/>
                    <a:pt x="50" y="1352"/>
                    <a:pt x="1" y="1383"/>
                  </a:cubicBezTo>
                  <a:cubicBezTo>
                    <a:pt x="44" y="1408"/>
                    <a:pt x="93" y="1432"/>
                    <a:pt x="136" y="1451"/>
                  </a:cubicBezTo>
                  <a:lnTo>
                    <a:pt x="142" y="1451"/>
                  </a:lnTo>
                  <a:lnTo>
                    <a:pt x="277" y="1383"/>
                  </a:lnTo>
                  <a:cubicBezTo>
                    <a:pt x="456" y="1291"/>
                    <a:pt x="628" y="1193"/>
                    <a:pt x="806" y="1094"/>
                  </a:cubicBezTo>
                  <a:cubicBezTo>
                    <a:pt x="849" y="1076"/>
                    <a:pt x="892" y="1051"/>
                    <a:pt x="935" y="1027"/>
                  </a:cubicBezTo>
                  <a:cubicBezTo>
                    <a:pt x="1113" y="928"/>
                    <a:pt x="1291" y="824"/>
                    <a:pt x="1463" y="726"/>
                  </a:cubicBezTo>
                  <a:cubicBezTo>
                    <a:pt x="1506" y="701"/>
                    <a:pt x="1549" y="676"/>
                    <a:pt x="1592" y="646"/>
                  </a:cubicBezTo>
                  <a:cubicBezTo>
                    <a:pt x="1764" y="541"/>
                    <a:pt x="1942" y="437"/>
                    <a:pt x="2114" y="332"/>
                  </a:cubicBezTo>
                  <a:cubicBezTo>
                    <a:pt x="2157" y="302"/>
                    <a:pt x="2200" y="277"/>
                    <a:pt x="2243" y="246"/>
                  </a:cubicBezTo>
                  <a:cubicBezTo>
                    <a:pt x="2305" y="210"/>
                    <a:pt x="2372" y="167"/>
                    <a:pt x="2440" y="124"/>
                  </a:cubicBezTo>
                  <a:lnTo>
                    <a:pt x="240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5" name="Google Shape;2385;p26"/>
            <p:cNvSpPr/>
            <p:nvPr/>
          </p:nvSpPr>
          <p:spPr>
            <a:xfrm>
              <a:off x="3678760" y="5165953"/>
              <a:ext cx="170891" cy="101282"/>
            </a:xfrm>
            <a:custGeom>
              <a:avLst/>
              <a:gdLst/>
              <a:ahLst/>
              <a:cxnLst/>
              <a:rect l="l" t="t" r="r" b="b"/>
              <a:pathLst>
                <a:path w="1856" h="1100" extrusionOk="0">
                  <a:moveTo>
                    <a:pt x="1819" y="0"/>
                  </a:moveTo>
                  <a:cubicBezTo>
                    <a:pt x="1684" y="80"/>
                    <a:pt x="1554" y="166"/>
                    <a:pt x="1419" y="246"/>
                  </a:cubicBezTo>
                  <a:cubicBezTo>
                    <a:pt x="1376" y="270"/>
                    <a:pt x="1333" y="301"/>
                    <a:pt x="1290" y="326"/>
                  </a:cubicBezTo>
                  <a:cubicBezTo>
                    <a:pt x="1112" y="430"/>
                    <a:pt x="940" y="535"/>
                    <a:pt x="762" y="639"/>
                  </a:cubicBezTo>
                  <a:cubicBezTo>
                    <a:pt x="719" y="664"/>
                    <a:pt x="676" y="688"/>
                    <a:pt x="627" y="713"/>
                  </a:cubicBezTo>
                  <a:cubicBezTo>
                    <a:pt x="455" y="817"/>
                    <a:pt x="277" y="915"/>
                    <a:pt x="98" y="1014"/>
                  </a:cubicBezTo>
                  <a:cubicBezTo>
                    <a:pt x="62" y="1026"/>
                    <a:pt x="31" y="1044"/>
                    <a:pt x="0" y="1063"/>
                  </a:cubicBezTo>
                  <a:cubicBezTo>
                    <a:pt x="68" y="1081"/>
                    <a:pt x="135" y="1087"/>
                    <a:pt x="203" y="1100"/>
                  </a:cubicBezTo>
                  <a:cubicBezTo>
                    <a:pt x="338" y="1020"/>
                    <a:pt x="479" y="946"/>
                    <a:pt x="615" y="866"/>
                  </a:cubicBezTo>
                  <a:cubicBezTo>
                    <a:pt x="658" y="842"/>
                    <a:pt x="701" y="817"/>
                    <a:pt x="750" y="793"/>
                  </a:cubicBezTo>
                  <a:cubicBezTo>
                    <a:pt x="928" y="688"/>
                    <a:pt x="1100" y="584"/>
                    <a:pt x="1278" y="479"/>
                  </a:cubicBezTo>
                  <a:cubicBezTo>
                    <a:pt x="1321" y="455"/>
                    <a:pt x="1364" y="424"/>
                    <a:pt x="1407" y="399"/>
                  </a:cubicBezTo>
                  <a:cubicBezTo>
                    <a:pt x="1561" y="307"/>
                    <a:pt x="1708" y="215"/>
                    <a:pt x="1856" y="123"/>
                  </a:cubicBezTo>
                  <a:lnTo>
                    <a:pt x="181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6" name="Google Shape;2386;p26"/>
            <p:cNvSpPr/>
            <p:nvPr/>
          </p:nvSpPr>
          <p:spPr>
            <a:xfrm>
              <a:off x="3526559" y="4863209"/>
              <a:ext cx="168681" cy="52759"/>
            </a:xfrm>
            <a:custGeom>
              <a:avLst/>
              <a:gdLst/>
              <a:ahLst/>
              <a:cxnLst/>
              <a:rect l="l" t="t" r="r" b="b"/>
              <a:pathLst>
                <a:path w="1832" h="573" extrusionOk="0">
                  <a:moveTo>
                    <a:pt x="951" y="1"/>
                  </a:moveTo>
                  <a:cubicBezTo>
                    <a:pt x="873" y="1"/>
                    <a:pt x="793" y="6"/>
                    <a:pt x="713" y="14"/>
                  </a:cubicBezTo>
                  <a:cubicBezTo>
                    <a:pt x="707" y="14"/>
                    <a:pt x="695" y="20"/>
                    <a:pt x="683" y="20"/>
                  </a:cubicBezTo>
                  <a:cubicBezTo>
                    <a:pt x="596" y="32"/>
                    <a:pt x="449" y="57"/>
                    <a:pt x="314" y="93"/>
                  </a:cubicBezTo>
                  <a:cubicBezTo>
                    <a:pt x="185" y="130"/>
                    <a:pt x="74" y="179"/>
                    <a:pt x="31" y="253"/>
                  </a:cubicBezTo>
                  <a:cubicBezTo>
                    <a:pt x="25" y="259"/>
                    <a:pt x="25" y="265"/>
                    <a:pt x="19" y="278"/>
                  </a:cubicBezTo>
                  <a:cubicBezTo>
                    <a:pt x="1" y="333"/>
                    <a:pt x="1" y="376"/>
                    <a:pt x="13" y="407"/>
                  </a:cubicBezTo>
                  <a:cubicBezTo>
                    <a:pt x="37" y="468"/>
                    <a:pt x="110" y="486"/>
                    <a:pt x="193" y="486"/>
                  </a:cubicBezTo>
                  <a:cubicBezTo>
                    <a:pt x="302" y="486"/>
                    <a:pt x="427" y="454"/>
                    <a:pt x="480" y="444"/>
                  </a:cubicBezTo>
                  <a:lnTo>
                    <a:pt x="492" y="444"/>
                  </a:lnTo>
                  <a:cubicBezTo>
                    <a:pt x="535" y="437"/>
                    <a:pt x="578" y="431"/>
                    <a:pt x="615" y="425"/>
                  </a:cubicBezTo>
                  <a:cubicBezTo>
                    <a:pt x="662" y="420"/>
                    <a:pt x="708" y="418"/>
                    <a:pt x="753" y="418"/>
                  </a:cubicBezTo>
                  <a:cubicBezTo>
                    <a:pt x="827" y="418"/>
                    <a:pt x="899" y="424"/>
                    <a:pt x="971" y="431"/>
                  </a:cubicBezTo>
                  <a:cubicBezTo>
                    <a:pt x="1033" y="437"/>
                    <a:pt x="1100" y="450"/>
                    <a:pt x="1162" y="462"/>
                  </a:cubicBezTo>
                  <a:cubicBezTo>
                    <a:pt x="1186" y="468"/>
                    <a:pt x="1217" y="474"/>
                    <a:pt x="1248" y="487"/>
                  </a:cubicBezTo>
                  <a:cubicBezTo>
                    <a:pt x="1266" y="493"/>
                    <a:pt x="1285" y="493"/>
                    <a:pt x="1297" y="499"/>
                  </a:cubicBezTo>
                  <a:cubicBezTo>
                    <a:pt x="1389" y="530"/>
                    <a:pt x="1475" y="566"/>
                    <a:pt x="1567" y="573"/>
                  </a:cubicBezTo>
                  <a:cubicBezTo>
                    <a:pt x="1635" y="573"/>
                    <a:pt x="1702" y="554"/>
                    <a:pt x="1751" y="511"/>
                  </a:cubicBezTo>
                  <a:cubicBezTo>
                    <a:pt x="1776" y="493"/>
                    <a:pt x="1788" y="468"/>
                    <a:pt x="1801" y="444"/>
                  </a:cubicBezTo>
                  <a:cubicBezTo>
                    <a:pt x="1831" y="370"/>
                    <a:pt x="1801" y="278"/>
                    <a:pt x="1745" y="216"/>
                  </a:cubicBezTo>
                  <a:cubicBezTo>
                    <a:pt x="1739" y="216"/>
                    <a:pt x="1739" y="210"/>
                    <a:pt x="1733" y="210"/>
                  </a:cubicBezTo>
                  <a:cubicBezTo>
                    <a:pt x="1708" y="186"/>
                    <a:pt x="1684" y="167"/>
                    <a:pt x="1653" y="149"/>
                  </a:cubicBezTo>
                  <a:cubicBezTo>
                    <a:pt x="1616" y="130"/>
                    <a:pt x="1573" y="112"/>
                    <a:pt x="1530" y="93"/>
                  </a:cubicBezTo>
                  <a:lnTo>
                    <a:pt x="1512" y="93"/>
                  </a:lnTo>
                  <a:cubicBezTo>
                    <a:pt x="1420" y="57"/>
                    <a:pt x="1321" y="32"/>
                    <a:pt x="1223" y="20"/>
                  </a:cubicBezTo>
                  <a:cubicBezTo>
                    <a:pt x="1180" y="14"/>
                    <a:pt x="1137" y="7"/>
                    <a:pt x="1094" y="7"/>
                  </a:cubicBezTo>
                  <a:cubicBezTo>
                    <a:pt x="1047" y="3"/>
                    <a:pt x="999" y="1"/>
                    <a:pt x="951" y="1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7" name="Google Shape;2387;p26"/>
            <p:cNvSpPr/>
            <p:nvPr/>
          </p:nvSpPr>
          <p:spPr>
            <a:xfrm>
              <a:off x="3116456" y="4131301"/>
              <a:ext cx="201460" cy="78724"/>
            </a:xfrm>
            <a:custGeom>
              <a:avLst/>
              <a:gdLst/>
              <a:ahLst/>
              <a:cxnLst/>
              <a:rect l="l" t="t" r="r" b="b"/>
              <a:pathLst>
                <a:path w="2188" h="855" extrusionOk="0">
                  <a:moveTo>
                    <a:pt x="523" y="1"/>
                  </a:moveTo>
                  <a:cubicBezTo>
                    <a:pt x="357" y="31"/>
                    <a:pt x="185" y="62"/>
                    <a:pt x="1" y="93"/>
                  </a:cubicBezTo>
                  <a:cubicBezTo>
                    <a:pt x="566" y="437"/>
                    <a:pt x="1254" y="738"/>
                    <a:pt x="1936" y="854"/>
                  </a:cubicBezTo>
                  <a:cubicBezTo>
                    <a:pt x="2016" y="811"/>
                    <a:pt x="2102" y="768"/>
                    <a:pt x="2188" y="732"/>
                  </a:cubicBezTo>
                  <a:cubicBezTo>
                    <a:pt x="1641" y="535"/>
                    <a:pt x="1063" y="277"/>
                    <a:pt x="52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8" name="Google Shape;2388;p26"/>
            <p:cNvSpPr/>
            <p:nvPr/>
          </p:nvSpPr>
          <p:spPr>
            <a:xfrm>
              <a:off x="2969964" y="3958200"/>
              <a:ext cx="1749" cy="2394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0" y="25"/>
                  </a:moveTo>
                  <a:cubicBezTo>
                    <a:pt x="6" y="13"/>
                    <a:pt x="13" y="7"/>
                    <a:pt x="19" y="1"/>
                  </a:cubicBezTo>
                  <a:cubicBezTo>
                    <a:pt x="13" y="7"/>
                    <a:pt x="6" y="13"/>
                    <a:pt x="0" y="25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89" name="Google Shape;2389;p26"/>
            <p:cNvSpPr/>
            <p:nvPr/>
          </p:nvSpPr>
          <p:spPr>
            <a:xfrm>
              <a:off x="3274365" y="4028453"/>
              <a:ext cx="4512" cy="5064"/>
            </a:xfrm>
            <a:custGeom>
              <a:avLst/>
              <a:gdLst/>
              <a:ahLst/>
              <a:cxnLst/>
              <a:rect l="l" t="t" r="r" b="b"/>
              <a:pathLst>
                <a:path w="49" h="55" extrusionOk="0">
                  <a:moveTo>
                    <a:pt x="0" y="0"/>
                  </a:moveTo>
                  <a:cubicBezTo>
                    <a:pt x="18" y="18"/>
                    <a:pt x="30" y="37"/>
                    <a:pt x="43" y="55"/>
                  </a:cubicBezTo>
                  <a:lnTo>
                    <a:pt x="49" y="55"/>
                  </a:lnTo>
                  <a:cubicBezTo>
                    <a:pt x="31" y="37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0" name="Google Shape;2390;p26"/>
            <p:cNvSpPr/>
            <p:nvPr/>
          </p:nvSpPr>
          <p:spPr>
            <a:xfrm>
              <a:off x="2950168" y="3950281"/>
              <a:ext cx="516541" cy="248418"/>
            </a:xfrm>
            <a:custGeom>
              <a:avLst/>
              <a:gdLst/>
              <a:ahLst/>
              <a:cxnLst/>
              <a:rect l="l" t="t" r="r" b="b"/>
              <a:pathLst>
                <a:path w="5610" h="2698" extrusionOk="0">
                  <a:moveTo>
                    <a:pt x="797" y="440"/>
                  </a:moveTo>
                  <a:cubicBezTo>
                    <a:pt x="830" y="440"/>
                    <a:pt x="856" y="462"/>
                    <a:pt x="867" y="492"/>
                  </a:cubicBezTo>
                  <a:cubicBezTo>
                    <a:pt x="885" y="553"/>
                    <a:pt x="940" y="609"/>
                    <a:pt x="1008" y="640"/>
                  </a:cubicBezTo>
                  <a:cubicBezTo>
                    <a:pt x="1051" y="657"/>
                    <a:pt x="1094" y="667"/>
                    <a:pt x="1133" y="667"/>
                  </a:cubicBezTo>
                  <a:cubicBezTo>
                    <a:pt x="1161" y="667"/>
                    <a:pt x="1188" y="662"/>
                    <a:pt x="1211" y="652"/>
                  </a:cubicBezTo>
                  <a:cubicBezTo>
                    <a:pt x="1223" y="649"/>
                    <a:pt x="1234" y="647"/>
                    <a:pt x="1244" y="647"/>
                  </a:cubicBezTo>
                  <a:cubicBezTo>
                    <a:pt x="1255" y="647"/>
                    <a:pt x="1266" y="649"/>
                    <a:pt x="1278" y="652"/>
                  </a:cubicBezTo>
                  <a:cubicBezTo>
                    <a:pt x="1297" y="664"/>
                    <a:pt x="1309" y="676"/>
                    <a:pt x="1315" y="701"/>
                  </a:cubicBezTo>
                  <a:cubicBezTo>
                    <a:pt x="1333" y="756"/>
                    <a:pt x="1389" y="818"/>
                    <a:pt x="1456" y="848"/>
                  </a:cubicBezTo>
                  <a:cubicBezTo>
                    <a:pt x="1499" y="866"/>
                    <a:pt x="1542" y="876"/>
                    <a:pt x="1582" y="876"/>
                  </a:cubicBezTo>
                  <a:cubicBezTo>
                    <a:pt x="1610" y="876"/>
                    <a:pt x="1636" y="871"/>
                    <a:pt x="1659" y="861"/>
                  </a:cubicBezTo>
                  <a:cubicBezTo>
                    <a:pt x="1671" y="855"/>
                    <a:pt x="1682" y="851"/>
                    <a:pt x="1692" y="851"/>
                  </a:cubicBezTo>
                  <a:cubicBezTo>
                    <a:pt x="1702" y="851"/>
                    <a:pt x="1711" y="855"/>
                    <a:pt x="1721" y="861"/>
                  </a:cubicBezTo>
                  <a:cubicBezTo>
                    <a:pt x="1745" y="867"/>
                    <a:pt x="1757" y="885"/>
                    <a:pt x="1764" y="904"/>
                  </a:cubicBezTo>
                  <a:cubicBezTo>
                    <a:pt x="1782" y="965"/>
                    <a:pt x="1831" y="1020"/>
                    <a:pt x="1905" y="1057"/>
                  </a:cubicBezTo>
                  <a:cubicBezTo>
                    <a:pt x="1942" y="1074"/>
                    <a:pt x="1983" y="1084"/>
                    <a:pt x="2021" y="1084"/>
                  </a:cubicBezTo>
                  <a:cubicBezTo>
                    <a:pt x="2053" y="1084"/>
                    <a:pt x="2083" y="1077"/>
                    <a:pt x="2108" y="1063"/>
                  </a:cubicBezTo>
                  <a:cubicBezTo>
                    <a:pt x="2117" y="1060"/>
                    <a:pt x="2128" y="1059"/>
                    <a:pt x="2138" y="1059"/>
                  </a:cubicBezTo>
                  <a:cubicBezTo>
                    <a:pt x="2149" y="1059"/>
                    <a:pt x="2160" y="1060"/>
                    <a:pt x="2169" y="1063"/>
                  </a:cubicBezTo>
                  <a:cubicBezTo>
                    <a:pt x="2187" y="1076"/>
                    <a:pt x="2206" y="1094"/>
                    <a:pt x="2212" y="1113"/>
                  </a:cubicBezTo>
                  <a:cubicBezTo>
                    <a:pt x="2230" y="1174"/>
                    <a:pt x="2280" y="1229"/>
                    <a:pt x="2353" y="1260"/>
                  </a:cubicBezTo>
                  <a:cubicBezTo>
                    <a:pt x="2393" y="1278"/>
                    <a:pt x="2436" y="1287"/>
                    <a:pt x="2477" y="1287"/>
                  </a:cubicBezTo>
                  <a:cubicBezTo>
                    <a:pt x="2506" y="1287"/>
                    <a:pt x="2533" y="1283"/>
                    <a:pt x="2556" y="1272"/>
                  </a:cubicBezTo>
                  <a:cubicBezTo>
                    <a:pt x="2566" y="1267"/>
                    <a:pt x="2576" y="1265"/>
                    <a:pt x="2586" y="1265"/>
                  </a:cubicBezTo>
                  <a:cubicBezTo>
                    <a:pt x="2614" y="1265"/>
                    <a:pt x="2641" y="1282"/>
                    <a:pt x="2654" y="1309"/>
                  </a:cubicBezTo>
                  <a:cubicBezTo>
                    <a:pt x="2673" y="1346"/>
                    <a:pt x="2654" y="1389"/>
                    <a:pt x="2617" y="1407"/>
                  </a:cubicBezTo>
                  <a:cubicBezTo>
                    <a:pt x="2574" y="1426"/>
                    <a:pt x="2525" y="1438"/>
                    <a:pt x="2476" y="1438"/>
                  </a:cubicBezTo>
                  <a:cubicBezTo>
                    <a:pt x="2415" y="1438"/>
                    <a:pt x="2353" y="1420"/>
                    <a:pt x="2292" y="1395"/>
                  </a:cubicBezTo>
                  <a:cubicBezTo>
                    <a:pt x="2206" y="1358"/>
                    <a:pt x="2138" y="1291"/>
                    <a:pt x="2101" y="1223"/>
                  </a:cubicBezTo>
                  <a:cubicBezTo>
                    <a:pt x="2080" y="1226"/>
                    <a:pt x="2058" y="1228"/>
                    <a:pt x="2037" y="1228"/>
                  </a:cubicBezTo>
                  <a:cubicBezTo>
                    <a:pt x="1972" y="1228"/>
                    <a:pt x="1908" y="1214"/>
                    <a:pt x="1843" y="1186"/>
                  </a:cubicBezTo>
                  <a:cubicBezTo>
                    <a:pt x="1757" y="1149"/>
                    <a:pt x="1690" y="1088"/>
                    <a:pt x="1653" y="1014"/>
                  </a:cubicBezTo>
                  <a:cubicBezTo>
                    <a:pt x="1629" y="1020"/>
                    <a:pt x="1604" y="1023"/>
                    <a:pt x="1578" y="1023"/>
                  </a:cubicBezTo>
                  <a:cubicBezTo>
                    <a:pt x="1518" y="1023"/>
                    <a:pt x="1455" y="1008"/>
                    <a:pt x="1395" y="977"/>
                  </a:cubicBezTo>
                  <a:cubicBezTo>
                    <a:pt x="1309" y="941"/>
                    <a:pt x="1241" y="879"/>
                    <a:pt x="1204" y="805"/>
                  </a:cubicBezTo>
                  <a:cubicBezTo>
                    <a:pt x="1180" y="811"/>
                    <a:pt x="1154" y="814"/>
                    <a:pt x="1127" y="814"/>
                  </a:cubicBezTo>
                  <a:cubicBezTo>
                    <a:pt x="1068" y="814"/>
                    <a:pt x="1006" y="800"/>
                    <a:pt x="946" y="775"/>
                  </a:cubicBezTo>
                  <a:cubicBezTo>
                    <a:pt x="836" y="726"/>
                    <a:pt x="756" y="633"/>
                    <a:pt x="725" y="529"/>
                  </a:cubicBezTo>
                  <a:cubicBezTo>
                    <a:pt x="713" y="492"/>
                    <a:pt x="738" y="455"/>
                    <a:pt x="774" y="443"/>
                  </a:cubicBezTo>
                  <a:cubicBezTo>
                    <a:pt x="782" y="441"/>
                    <a:pt x="789" y="440"/>
                    <a:pt x="797" y="440"/>
                  </a:cubicBezTo>
                  <a:close/>
                  <a:moveTo>
                    <a:pt x="2922" y="1228"/>
                  </a:moveTo>
                  <a:cubicBezTo>
                    <a:pt x="2958" y="1228"/>
                    <a:pt x="2988" y="1247"/>
                    <a:pt x="2998" y="1285"/>
                  </a:cubicBezTo>
                  <a:cubicBezTo>
                    <a:pt x="3017" y="1340"/>
                    <a:pt x="3072" y="1401"/>
                    <a:pt x="3140" y="1432"/>
                  </a:cubicBezTo>
                  <a:cubicBezTo>
                    <a:pt x="3183" y="1450"/>
                    <a:pt x="3226" y="1459"/>
                    <a:pt x="3266" y="1459"/>
                  </a:cubicBezTo>
                  <a:cubicBezTo>
                    <a:pt x="3295" y="1459"/>
                    <a:pt x="3323" y="1455"/>
                    <a:pt x="3349" y="1444"/>
                  </a:cubicBezTo>
                  <a:cubicBezTo>
                    <a:pt x="3358" y="1438"/>
                    <a:pt x="3367" y="1435"/>
                    <a:pt x="3377" y="1435"/>
                  </a:cubicBezTo>
                  <a:cubicBezTo>
                    <a:pt x="3387" y="1435"/>
                    <a:pt x="3398" y="1438"/>
                    <a:pt x="3410" y="1444"/>
                  </a:cubicBezTo>
                  <a:cubicBezTo>
                    <a:pt x="3428" y="1450"/>
                    <a:pt x="3441" y="1469"/>
                    <a:pt x="3447" y="1487"/>
                  </a:cubicBezTo>
                  <a:cubicBezTo>
                    <a:pt x="3465" y="1549"/>
                    <a:pt x="3521" y="1604"/>
                    <a:pt x="3588" y="1641"/>
                  </a:cubicBezTo>
                  <a:cubicBezTo>
                    <a:pt x="3631" y="1659"/>
                    <a:pt x="3674" y="1668"/>
                    <a:pt x="3715" y="1668"/>
                  </a:cubicBezTo>
                  <a:cubicBezTo>
                    <a:pt x="3744" y="1668"/>
                    <a:pt x="3771" y="1663"/>
                    <a:pt x="3797" y="1653"/>
                  </a:cubicBezTo>
                  <a:cubicBezTo>
                    <a:pt x="3806" y="1647"/>
                    <a:pt x="3815" y="1644"/>
                    <a:pt x="3825" y="1644"/>
                  </a:cubicBezTo>
                  <a:cubicBezTo>
                    <a:pt x="3835" y="1644"/>
                    <a:pt x="3846" y="1647"/>
                    <a:pt x="3858" y="1653"/>
                  </a:cubicBezTo>
                  <a:cubicBezTo>
                    <a:pt x="3877" y="1659"/>
                    <a:pt x="3889" y="1678"/>
                    <a:pt x="3895" y="1696"/>
                  </a:cubicBezTo>
                  <a:cubicBezTo>
                    <a:pt x="3914" y="1758"/>
                    <a:pt x="3969" y="1813"/>
                    <a:pt x="4037" y="1844"/>
                  </a:cubicBezTo>
                  <a:cubicBezTo>
                    <a:pt x="4077" y="1864"/>
                    <a:pt x="4118" y="1873"/>
                    <a:pt x="4155" y="1873"/>
                  </a:cubicBezTo>
                  <a:cubicBezTo>
                    <a:pt x="4186" y="1873"/>
                    <a:pt x="4214" y="1867"/>
                    <a:pt x="4239" y="1856"/>
                  </a:cubicBezTo>
                  <a:cubicBezTo>
                    <a:pt x="4252" y="1853"/>
                    <a:pt x="4262" y="1851"/>
                    <a:pt x="4272" y="1851"/>
                  </a:cubicBezTo>
                  <a:cubicBezTo>
                    <a:pt x="4282" y="1851"/>
                    <a:pt x="4292" y="1853"/>
                    <a:pt x="4301" y="1856"/>
                  </a:cubicBezTo>
                  <a:cubicBezTo>
                    <a:pt x="4325" y="1868"/>
                    <a:pt x="4338" y="1887"/>
                    <a:pt x="4344" y="1905"/>
                  </a:cubicBezTo>
                  <a:cubicBezTo>
                    <a:pt x="4362" y="1967"/>
                    <a:pt x="4411" y="2022"/>
                    <a:pt x="4485" y="2053"/>
                  </a:cubicBezTo>
                  <a:cubicBezTo>
                    <a:pt x="4524" y="2070"/>
                    <a:pt x="4568" y="2080"/>
                    <a:pt x="4608" y="2080"/>
                  </a:cubicBezTo>
                  <a:cubicBezTo>
                    <a:pt x="4637" y="2080"/>
                    <a:pt x="4665" y="2075"/>
                    <a:pt x="4688" y="2065"/>
                  </a:cubicBezTo>
                  <a:cubicBezTo>
                    <a:pt x="4698" y="2060"/>
                    <a:pt x="4708" y="2058"/>
                    <a:pt x="4718" y="2058"/>
                  </a:cubicBezTo>
                  <a:cubicBezTo>
                    <a:pt x="4746" y="2058"/>
                    <a:pt x="4773" y="2075"/>
                    <a:pt x="4786" y="2102"/>
                  </a:cubicBezTo>
                  <a:cubicBezTo>
                    <a:pt x="4805" y="2139"/>
                    <a:pt x="4786" y="2182"/>
                    <a:pt x="4749" y="2200"/>
                  </a:cubicBezTo>
                  <a:cubicBezTo>
                    <a:pt x="4706" y="2218"/>
                    <a:pt x="4657" y="2231"/>
                    <a:pt x="4608" y="2231"/>
                  </a:cubicBezTo>
                  <a:cubicBezTo>
                    <a:pt x="4547" y="2231"/>
                    <a:pt x="4485" y="2212"/>
                    <a:pt x="4424" y="2188"/>
                  </a:cubicBezTo>
                  <a:cubicBezTo>
                    <a:pt x="4338" y="2151"/>
                    <a:pt x="4270" y="2083"/>
                    <a:pt x="4233" y="2016"/>
                  </a:cubicBezTo>
                  <a:cubicBezTo>
                    <a:pt x="4213" y="2019"/>
                    <a:pt x="4193" y="2020"/>
                    <a:pt x="4171" y="2020"/>
                  </a:cubicBezTo>
                  <a:cubicBezTo>
                    <a:pt x="4108" y="2020"/>
                    <a:pt x="4040" y="2006"/>
                    <a:pt x="3975" y="1979"/>
                  </a:cubicBezTo>
                  <a:cubicBezTo>
                    <a:pt x="3889" y="1942"/>
                    <a:pt x="3822" y="1880"/>
                    <a:pt x="3785" y="1807"/>
                  </a:cubicBezTo>
                  <a:cubicBezTo>
                    <a:pt x="3765" y="1810"/>
                    <a:pt x="3744" y="1811"/>
                    <a:pt x="3723" y="1811"/>
                  </a:cubicBezTo>
                  <a:cubicBezTo>
                    <a:pt x="3659" y="1811"/>
                    <a:pt x="3591" y="1798"/>
                    <a:pt x="3527" y="1770"/>
                  </a:cubicBezTo>
                  <a:cubicBezTo>
                    <a:pt x="3441" y="1733"/>
                    <a:pt x="3379" y="1672"/>
                    <a:pt x="3336" y="1598"/>
                  </a:cubicBezTo>
                  <a:cubicBezTo>
                    <a:pt x="3312" y="1604"/>
                    <a:pt x="3286" y="1606"/>
                    <a:pt x="3259" y="1606"/>
                  </a:cubicBezTo>
                  <a:cubicBezTo>
                    <a:pt x="3200" y="1606"/>
                    <a:pt x="3138" y="1593"/>
                    <a:pt x="3078" y="1567"/>
                  </a:cubicBezTo>
                  <a:cubicBezTo>
                    <a:pt x="2968" y="1512"/>
                    <a:pt x="2888" y="1426"/>
                    <a:pt x="2857" y="1321"/>
                  </a:cubicBezTo>
                  <a:cubicBezTo>
                    <a:pt x="2851" y="1285"/>
                    <a:pt x="2869" y="1242"/>
                    <a:pt x="2906" y="1229"/>
                  </a:cubicBezTo>
                  <a:cubicBezTo>
                    <a:pt x="2912" y="1229"/>
                    <a:pt x="2917" y="1228"/>
                    <a:pt x="2922" y="1228"/>
                  </a:cubicBezTo>
                  <a:close/>
                  <a:moveTo>
                    <a:pt x="1718" y="1281"/>
                  </a:moveTo>
                  <a:cubicBezTo>
                    <a:pt x="1751" y="1281"/>
                    <a:pt x="1778" y="1303"/>
                    <a:pt x="1788" y="1334"/>
                  </a:cubicBezTo>
                  <a:cubicBezTo>
                    <a:pt x="1807" y="1395"/>
                    <a:pt x="1856" y="1450"/>
                    <a:pt x="1929" y="1487"/>
                  </a:cubicBezTo>
                  <a:cubicBezTo>
                    <a:pt x="1969" y="1505"/>
                    <a:pt x="2012" y="1515"/>
                    <a:pt x="2053" y="1515"/>
                  </a:cubicBezTo>
                  <a:cubicBezTo>
                    <a:pt x="2082" y="1515"/>
                    <a:pt x="2109" y="1510"/>
                    <a:pt x="2132" y="1500"/>
                  </a:cubicBezTo>
                  <a:cubicBezTo>
                    <a:pt x="2141" y="1493"/>
                    <a:pt x="2152" y="1490"/>
                    <a:pt x="2163" y="1490"/>
                  </a:cubicBezTo>
                  <a:cubicBezTo>
                    <a:pt x="2174" y="1490"/>
                    <a:pt x="2184" y="1493"/>
                    <a:pt x="2194" y="1500"/>
                  </a:cubicBezTo>
                  <a:cubicBezTo>
                    <a:pt x="2218" y="1506"/>
                    <a:pt x="2230" y="1524"/>
                    <a:pt x="2237" y="1543"/>
                  </a:cubicBezTo>
                  <a:cubicBezTo>
                    <a:pt x="2255" y="1604"/>
                    <a:pt x="2304" y="1659"/>
                    <a:pt x="2378" y="1690"/>
                  </a:cubicBezTo>
                  <a:cubicBezTo>
                    <a:pt x="2415" y="1710"/>
                    <a:pt x="2456" y="1719"/>
                    <a:pt x="2494" y="1719"/>
                  </a:cubicBezTo>
                  <a:cubicBezTo>
                    <a:pt x="2526" y="1719"/>
                    <a:pt x="2556" y="1713"/>
                    <a:pt x="2581" y="1702"/>
                  </a:cubicBezTo>
                  <a:cubicBezTo>
                    <a:pt x="2590" y="1699"/>
                    <a:pt x="2601" y="1698"/>
                    <a:pt x="2611" y="1698"/>
                  </a:cubicBezTo>
                  <a:cubicBezTo>
                    <a:pt x="2622" y="1698"/>
                    <a:pt x="2633" y="1699"/>
                    <a:pt x="2642" y="1702"/>
                  </a:cubicBezTo>
                  <a:cubicBezTo>
                    <a:pt x="2660" y="1715"/>
                    <a:pt x="2679" y="1727"/>
                    <a:pt x="2685" y="1751"/>
                  </a:cubicBezTo>
                  <a:cubicBezTo>
                    <a:pt x="2697" y="1813"/>
                    <a:pt x="2753" y="1868"/>
                    <a:pt x="2826" y="1899"/>
                  </a:cubicBezTo>
                  <a:cubicBezTo>
                    <a:pt x="2864" y="1919"/>
                    <a:pt x="2904" y="1928"/>
                    <a:pt x="2943" y="1928"/>
                  </a:cubicBezTo>
                  <a:cubicBezTo>
                    <a:pt x="2974" y="1928"/>
                    <a:pt x="3004" y="1922"/>
                    <a:pt x="3029" y="1911"/>
                  </a:cubicBezTo>
                  <a:cubicBezTo>
                    <a:pt x="3037" y="1906"/>
                    <a:pt x="3046" y="1904"/>
                    <a:pt x="3055" y="1904"/>
                  </a:cubicBezTo>
                  <a:cubicBezTo>
                    <a:pt x="3067" y="1904"/>
                    <a:pt x="3080" y="1908"/>
                    <a:pt x="3091" y="1911"/>
                  </a:cubicBezTo>
                  <a:cubicBezTo>
                    <a:pt x="3109" y="1924"/>
                    <a:pt x="3127" y="1936"/>
                    <a:pt x="3134" y="1960"/>
                  </a:cubicBezTo>
                  <a:cubicBezTo>
                    <a:pt x="3146" y="2016"/>
                    <a:pt x="3201" y="2077"/>
                    <a:pt x="3275" y="2108"/>
                  </a:cubicBezTo>
                  <a:cubicBezTo>
                    <a:pt x="3314" y="2126"/>
                    <a:pt x="3358" y="2135"/>
                    <a:pt x="3398" y="2135"/>
                  </a:cubicBezTo>
                  <a:cubicBezTo>
                    <a:pt x="3427" y="2135"/>
                    <a:pt x="3454" y="2130"/>
                    <a:pt x="3478" y="2120"/>
                  </a:cubicBezTo>
                  <a:cubicBezTo>
                    <a:pt x="3487" y="2115"/>
                    <a:pt x="3498" y="2113"/>
                    <a:pt x="3508" y="2113"/>
                  </a:cubicBezTo>
                  <a:cubicBezTo>
                    <a:pt x="3536" y="2113"/>
                    <a:pt x="3562" y="2130"/>
                    <a:pt x="3576" y="2157"/>
                  </a:cubicBezTo>
                  <a:cubicBezTo>
                    <a:pt x="3588" y="2188"/>
                    <a:pt x="3576" y="2231"/>
                    <a:pt x="3539" y="2249"/>
                  </a:cubicBezTo>
                  <a:cubicBezTo>
                    <a:pt x="3496" y="2268"/>
                    <a:pt x="3447" y="2280"/>
                    <a:pt x="3392" y="2280"/>
                  </a:cubicBezTo>
                  <a:cubicBezTo>
                    <a:pt x="3330" y="2280"/>
                    <a:pt x="3269" y="2268"/>
                    <a:pt x="3207" y="2237"/>
                  </a:cubicBezTo>
                  <a:cubicBezTo>
                    <a:pt x="3127" y="2200"/>
                    <a:pt x="3060" y="2139"/>
                    <a:pt x="3017" y="2065"/>
                  </a:cubicBezTo>
                  <a:cubicBezTo>
                    <a:pt x="2992" y="2071"/>
                    <a:pt x="2966" y="2073"/>
                    <a:pt x="2940" y="2073"/>
                  </a:cubicBezTo>
                  <a:cubicBezTo>
                    <a:pt x="2881" y="2073"/>
                    <a:pt x="2820" y="2060"/>
                    <a:pt x="2765" y="2034"/>
                  </a:cubicBezTo>
                  <a:cubicBezTo>
                    <a:pt x="2679" y="1991"/>
                    <a:pt x="2611" y="1930"/>
                    <a:pt x="2568" y="1856"/>
                  </a:cubicBezTo>
                  <a:cubicBezTo>
                    <a:pt x="2544" y="1862"/>
                    <a:pt x="2518" y="1864"/>
                    <a:pt x="2491" y="1864"/>
                  </a:cubicBezTo>
                  <a:cubicBezTo>
                    <a:pt x="2433" y="1864"/>
                    <a:pt x="2372" y="1851"/>
                    <a:pt x="2316" y="1825"/>
                  </a:cubicBezTo>
                  <a:cubicBezTo>
                    <a:pt x="2230" y="1788"/>
                    <a:pt x="2163" y="1727"/>
                    <a:pt x="2120" y="1653"/>
                  </a:cubicBezTo>
                  <a:cubicBezTo>
                    <a:pt x="2097" y="1657"/>
                    <a:pt x="2072" y="1659"/>
                    <a:pt x="2048" y="1659"/>
                  </a:cubicBezTo>
                  <a:cubicBezTo>
                    <a:pt x="1987" y="1659"/>
                    <a:pt x="1925" y="1647"/>
                    <a:pt x="1868" y="1616"/>
                  </a:cubicBezTo>
                  <a:cubicBezTo>
                    <a:pt x="1757" y="1567"/>
                    <a:pt x="1677" y="1475"/>
                    <a:pt x="1647" y="1377"/>
                  </a:cubicBezTo>
                  <a:cubicBezTo>
                    <a:pt x="1634" y="1340"/>
                    <a:pt x="1659" y="1297"/>
                    <a:pt x="1696" y="1285"/>
                  </a:cubicBezTo>
                  <a:cubicBezTo>
                    <a:pt x="1704" y="1282"/>
                    <a:pt x="1711" y="1281"/>
                    <a:pt x="1718" y="1281"/>
                  </a:cubicBezTo>
                  <a:close/>
                  <a:moveTo>
                    <a:pt x="547" y="1"/>
                  </a:moveTo>
                  <a:cubicBezTo>
                    <a:pt x="486" y="7"/>
                    <a:pt x="424" y="13"/>
                    <a:pt x="369" y="25"/>
                  </a:cubicBezTo>
                  <a:cubicBezTo>
                    <a:pt x="307" y="37"/>
                    <a:pt x="252" y="62"/>
                    <a:pt x="215" y="111"/>
                  </a:cubicBezTo>
                  <a:cubicBezTo>
                    <a:pt x="0" y="517"/>
                    <a:pt x="1045" y="1309"/>
                    <a:pt x="2329" y="1973"/>
                  </a:cubicBezTo>
                  <a:cubicBezTo>
                    <a:pt x="2869" y="2249"/>
                    <a:pt x="3447" y="2501"/>
                    <a:pt x="3994" y="2698"/>
                  </a:cubicBezTo>
                  <a:cubicBezTo>
                    <a:pt x="4282" y="2569"/>
                    <a:pt x="4590" y="2483"/>
                    <a:pt x="4909" y="2433"/>
                  </a:cubicBezTo>
                  <a:cubicBezTo>
                    <a:pt x="5079" y="2406"/>
                    <a:pt x="5257" y="2392"/>
                    <a:pt x="5433" y="2392"/>
                  </a:cubicBezTo>
                  <a:cubicBezTo>
                    <a:pt x="5492" y="2392"/>
                    <a:pt x="5551" y="2393"/>
                    <a:pt x="5609" y="2397"/>
                  </a:cubicBezTo>
                  <a:cubicBezTo>
                    <a:pt x="4891" y="2065"/>
                    <a:pt x="4239" y="1598"/>
                    <a:pt x="3693" y="1027"/>
                  </a:cubicBezTo>
                  <a:cubicBezTo>
                    <a:pt x="3643" y="1033"/>
                    <a:pt x="3607" y="1039"/>
                    <a:pt x="3570" y="1063"/>
                  </a:cubicBezTo>
                  <a:cubicBezTo>
                    <a:pt x="3557" y="1068"/>
                    <a:pt x="3541" y="1072"/>
                    <a:pt x="3526" y="1072"/>
                  </a:cubicBezTo>
                  <a:cubicBezTo>
                    <a:pt x="3520" y="1072"/>
                    <a:pt x="3514" y="1071"/>
                    <a:pt x="3508" y="1070"/>
                  </a:cubicBezTo>
                  <a:cubicBezTo>
                    <a:pt x="3490" y="1063"/>
                    <a:pt x="3471" y="1045"/>
                    <a:pt x="3465" y="1027"/>
                  </a:cubicBezTo>
                  <a:cubicBezTo>
                    <a:pt x="3435" y="953"/>
                    <a:pt x="3361" y="885"/>
                    <a:pt x="3269" y="855"/>
                  </a:cubicBezTo>
                  <a:cubicBezTo>
                    <a:pt x="3229" y="841"/>
                    <a:pt x="3188" y="835"/>
                    <a:pt x="3149" y="835"/>
                  </a:cubicBezTo>
                  <a:cubicBezTo>
                    <a:pt x="3097" y="835"/>
                    <a:pt x="3049" y="846"/>
                    <a:pt x="3011" y="867"/>
                  </a:cubicBezTo>
                  <a:cubicBezTo>
                    <a:pt x="2999" y="874"/>
                    <a:pt x="2986" y="880"/>
                    <a:pt x="2972" y="880"/>
                  </a:cubicBezTo>
                  <a:cubicBezTo>
                    <a:pt x="2964" y="880"/>
                    <a:pt x="2956" y="878"/>
                    <a:pt x="2949" y="873"/>
                  </a:cubicBezTo>
                  <a:cubicBezTo>
                    <a:pt x="2931" y="867"/>
                    <a:pt x="2912" y="855"/>
                    <a:pt x="2906" y="836"/>
                  </a:cubicBezTo>
                  <a:cubicBezTo>
                    <a:pt x="2875" y="762"/>
                    <a:pt x="2802" y="695"/>
                    <a:pt x="2710" y="664"/>
                  </a:cubicBezTo>
                  <a:cubicBezTo>
                    <a:pt x="2670" y="651"/>
                    <a:pt x="2629" y="644"/>
                    <a:pt x="2590" y="644"/>
                  </a:cubicBezTo>
                  <a:cubicBezTo>
                    <a:pt x="2538" y="644"/>
                    <a:pt x="2490" y="655"/>
                    <a:pt x="2452" y="676"/>
                  </a:cubicBezTo>
                  <a:cubicBezTo>
                    <a:pt x="2441" y="684"/>
                    <a:pt x="2428" y="687"/>
                    <a:pt x="2415" y="687"/>
                  </a:cubicBezTo>
                  <a:cubicBezTo>
                    <a:pt x="2406" y="687"/>
                    <a:pt x="2398" y="685"/>
                    <a:pt x="2390" y="683"/>
                  </a:cubicBezTo>
                  <a:cubicBezTo>
                    <a:pt x="2372" y="676"/>
                    <a:pt x="2353" y="664"/>
                    <a:pt x="2347" y="640"/>
                  </a:cubicBezTo>
                  <a:cubicBezTo>
                    <a:pt x="2316" y="566"/>
                    <a:pt x="2243" y="504"/>
                    <a:pt x="2151" y="474"/>
                  </a:cubicBezTo>
                  <a:cubicBezTo>
                    <a:pt x="2108" y="460"/>
                    <a:pt x="2064" y="452"/>
                    <a:pt x="2021" y="452"/>
                  </a:cubicBezTo>
                  <a:cubicBezTo>
                    <a:pt x="1970" y="452"/>
                    <a:pt x="1923" y="463"/>
                    <a:pt x="1886" y="486"/>
                  </a:cubicBezTo>
                  <a:cubicBezTo>
                    <a:pt x="1877" y="492"/>
                    <a:pt x="1865" y="495"/>
                    <a:pt x="1853" y="495"/>
                  </a:cubicBezTo>
                  <a:cubicBezTo>
                    <a:pt x="1827" y="495"/>
                    <a:pt x="1801" y="482"/>
                    <a:pt x="1788" y="461"/>
                  </a:cubicBezTo>
                  <a:cubicBezTo>
                    <a:pt x="1770" y="424"/>
                    <a:pt x="1782" y="381"/>
                    <a:pt x="1813" y="357"/>
                  </a:cubicBezTo>
                  <a:cubicBezTo>
                    <a:pt x="1873" y="322"/>
                    <a:pt x="1947" y="305"/>
                    <a:pt x="2023" y="305"/>
                  </a:cubicBezTo>
                  <a:cubicBezTo>
                    <a:pt x="2080" y="305"/>
                    <a:pt x="2139" y="314"/>
                    <a:pt x="2194" y="332"/>
                  </a:cubicBezTo>
                  <a:cubicBezTo>
                    <a:pt x="2304" y="369"/>
                    <a:pt x="2390" y="437"/>
                    <a:pt x="2445" y="523"/>
                  </a:cubicBezTo>
                  <a:cubicBezTo>
                    <a:pt x="2488" y="506"/>
                    <a:pt x="2534" y="498"/>
                    <a:pt x="2582" y="498"/>
                  </a:cubicBezTo>
                  <a:cubicBezTo>
                    <a:pt x="2639" y="498"/>
                    <a:pt x="2699" y="509"/>
                    <a:pt x="2759" y="529"/>
                  </a:cubicBezTo>
                  <a:cubicBezTo>
                    <a:pt x="2863" y="566"/>
                    <a:pt x="2949" y="633"/>
                    <a:pt x="3004" y="713"/>
                  </a:cubicBezTo>
                  <a:cubicBezTo>
                    <a:pt x="3051" y="699"/>
                    <a:pt x="3101" y="691"/>
                    <a:pt x="3152" y="691"/>
                  </a:cubicBezTo>
                  <a:cubicBezTo>
                    <a:pt x="3207" y="691"/>
                    <a:pt x="3263" y="700"/>
                    <a:pt x="3318" y="719"/>
                  </a:cubicBezTo>
                  <a:cubicBezTo>
                    <a:pt x="3398" y="744"/>
                    <a:pt x="3465" y="793"/>
                    <a:pt x="3521" y="848"/>
                  </a:cubicBezTo>
                  <a:cubicBezTo>
                    <a:pt x="3435" y="750"/>
                    <a:pt x="3355" y="652"/>
                    <a:pt x="3275" y="553"/>
                  </a:cubicBezTo>
                  <a:cubicBezTo>
                    <a:pt x="3195" y="529"/>
                    <a:pt x="3115" y="510"/>
                    <a:pt x="3041" y="492"/>
                  </a:cubicBezTo>
                  <a:cubicBezTo>
                    <a:pt x="2568" y="369"/>
                    <a:pt x="2095" y="246"/>
                    <a:pt x="1622" y="148"/>
                  </a:cubicBezTo>
                  <a:cubicBezTo>
                    <a:pt x="1383" y="99"/>
                    <a:pt x="1149" y="56"/>
                    <a:pt x="910" y="25"/>
                  </a:cubicBezTo>
                  <a:cubicBezTo>
                    <a:pt x="787" y="13"/>
                    <a:pt x="664" y="1"/>
                    <a:pt x="547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1" name="Google Shape;2391;p26"/>
            <p:cNvSpPr/>
            <p:nvPr/>
          </p:nvSpPr>
          <p:spPr>
            <a:xfrm>
              <a:off x="3100619" y="4068230"/>
              <a:ext cx="180007" cy="91430"/>
            </a:xfrm>
            <a:custGeom>
              <a:avLst/>
              <a:gdLst/>
              <a:ahLst/>
              <a:cxnLst/>
              <a:rect l="l" t="t" r="r" b="b"/>
              <a:pathLst>
                <a:path w="1955" h="993" extrusionOk="0">
                  <a:moveTo>
                    <a:pt x="82" y="0"/>
                  </a:moveTo>
                  <a:cubicBezTo>
                    <a:pt x="75" y="0"/>
                    <a:pt x="68" y="1"/>
                    <a:pt x="62" y="4"/>
                  </a:cubicBezTo>
                  <a:cubicBezTo>
                    <a:pt x="25" y="10"/>
                    <a:pt x="0" y="53"/>
                    <a:pt x="13" y="90"/>
                  </a:cubicBezTo>
                  <a:cubicBezTo>
                    <a:pt x="37" y="194"/>
                    <a:pt x="123" y="286"/>
                    <a:pt x="234" y="335"/>
                  </a:cubicBezTo>
                  <a:cubicBezTo>
                    <a:pt x="289" y="361"/>
                    <a:pt x="350" y="375"/>
                    <a:pt x="409" y="375"/>
                  </a:cubicBezTo>
                  <a:cubicBezTo>
                    <a:pt x="435" y="375"/>
                    <a:pt x="461" y="372"/>
                    <a:pt x="486" y="366"/>
                  </a:cubicBezTo>
                  <a:cubicBezTo>
                    <a:pt x="529" y="440"/>
                    <a:pt x="596" y="501"/>
                    <a:pt x="676" y="538"/>
                  </a:cubicBezTo>
                  <a:cubicBezTo>
                    <a:pt x="736" y="568"/>
                    <a:pt x="800" y="583"/>
                    <a:pt x="860" y="583"/>
                  </a:cubicBezTo>
                  <a:cubicBezTo>
                    <a:pt x="885" y="583"/>
                    <a:pt x="910" y="580"/>
                    <a:pt x="934" y="575"/>
                  </a:cubicBezTo>
                  <a:cubicBezTo>
                    <a:pt x="977" y="649"/>
                    <a:pt x="1045" y="710"/>
                    <a:pt x="1125" y="747"/>
                  </a:cubicBezTo>
                  <a:cubicBezTo>
                    <a:pt x="1189" y="775"/>
                    <a:pt x="1257" y="788"/>
                    <a:pt x="1321" y="788"/>
                  </a:cubicBezTo>
                  <a:cubicBezTo>
                    <a:pt x="1342" y="788"/>
                    <a:pt x="1363" y="787"/>
                    <a:pt x="1383" y="784"/>
                  </a:cubicBezTo>
                  <a:cubicBezTo>
                    <a:pt x="1420" y="851"/>
                    <a:pt x="1493" y="913"/>
                    <a:pt x="1573" y="956"/>
                  </a:cubicBezTo>
                  <a:cubicBezTo>
                    <a:pt x="1635" y="980"/>
                    <a:pt x="1696" y="993"/>
                    <a:pt x="1758" y="993"/>
                  </a:cubicBezTo>
                  <a:cubicBezTo>
                    <a:pt x="1807" y="993"/>
                    <a:pt x="1856" y="987"/>
                    <a:pt x="1899" y="968"/>
                  </a:cubicBezTo>
                  <a:cubicBezTo>
                    <a:pt x="1936" y="950"/>
                    <a:pt x="1954" y="907"/>
                    <a:pt x="1936" y="870"/>
                  </a:cubicBezTo>
                  <a:cubicBezTo>
                    <a:pt x="1926" y="842"/>
                    <a:pt x="1900" y="828"/>
                    <a:pt x="1872" y="828"/>
                  </a:cubicBezTo>
                  <a:cubicBezTo>
                    <a:pt x="1862" y="828"/>
                    <a:pt x="1853" y="830"/>
                    <a:pt x="1844" y="833"/>
                  </a:cubicBezTo>
                  <a:cubicBezTo>
                    <a:pt x="1819" y="844"/>
                    <a:pt x="1789" y="850"/>
                    <a:pt x="1757" y="850"/>
                  </a:cubicBezTo>
                  <a:cubicBezTo>
                    <a:pt x="1718" y="850"/>
                    <a:pt x="1675" y="841"/>
                    <a:pt x="1635" y="821"/>
                  </a:cubicBezTo>
                  <a:cubicBezTo>
                    <a:pt x="1567" y="790"/>
                    <a:pt x="1512" y="735"/>
                    <a:pt x="1493" y="673"/>
                  </a:cubicBezTo>
                  <a:cubicBezTo>
                    <a:pt x="1487" y="655"/>
                    <a:pt x="1475" y="636"/>
                    <a:pt x="1457" y="630"/>
                  </a:cubicBezTo>
                  <a:cubicBezTo>
                    <a:pt x="1447" y="624"/>
                    <a:pt x="1437" y="621"/>
                    <a:pt x="1426" y="621"/>
                  </a:cubicBezTo>
                  <a:cubicBezTo>
                    <a:pt x="1415" y="621"/>
                    <a:pt x="1404" y="624"/>
                    <a:pt x="1395" y="630"/>
                  </a:cubicBezTo>
                  <a:cubicBezTo>
                    <a:pt x="1372" y="640"/>
                    <a:pt x="1345" y="645"/>
                    <a:pt x="1315" y="645"/>
                  </a:cubicBezTo>
                  <a:cubicBezTo>
                    <a:pt x="1274" y="645"/>
                    <a:pt x="1229" y="636"/>
                    <a:pt x="1186" y="618"/>
                  </a:cubicBezTo>
                  <a:cubicBezTo>
                    <a:pt x="1119" y="581"/>
                    <a:pt x="1063" y="526"/>
                    <a:pt x="1045" y="464"/>
                  </a:cubicBezTo>
                  <a:cubicBezTo>
                    <a:pt x="1039" y="446"/>
                    <a:pt x="1026" y="427"/>
                    <a:pt x="1008" y="421"/>
                  </a:cubicBezTo>
                  <a:cubicBezTo>
                    <a:pt x="999" y="415"/>
                    <a:pt x="988" y="412"/>
                    <a:pt x="977" y="412"/>
                  </a:cubicBezTo>
                  <a:cubicBezTo>
                    <a:pt x="967" y="412"/>
                    <a:pt x="956" y="415"/>
                    <a:pt x="947" y="421"/>
                  </a:cubicBezTo>
                  <a:cubicBezTo>
                    <a:pt x="924" y="432"/>
                    <a:pt x="896" y="437"/>
                    <a:pt x="867" y="437"/>
                  </a:cubicBezTo>
                  <a:cubicBezTo>
                    <a:pt x="827" y="437"/>
                    <a:pt x="783" y="427"/>
                    <a:pt x="744" y="409"/>
                  </a:cubicBezTo>
                  <a:cubicBezTo>
                    <a:pt x="670" y="378"/>
                    <a:pt x="615" y="317"/>
                    <a:pt x="603" y="262"/>
                  </a:cubicBezTo>
                  <a:cubicBezTo>
                    <a:pt x="596" y="237"/>
                    <a:pt x="578" y="225"/>
                    <a:pt x="560" y="212"/>
                  </a:cubicBezTo>
                  <a:cubicBezTo>
                    <a:pt x="550" y="209"/>
                    <a:pt x="540" y="208"/>
                    <a:pt x="529" y="208"/>
                  </a:cubicBezTo>
                  <a:cubicBezTo>
                    <a:pt x="518" y="208"/>
                    <a:pt x="507" y="209"/>
                    <a:pt x="498" y="212"/>
                  </a:cubicBezTo>
                  <a:cubicBezTo>
                    <a:pt x="475" y="223"/>
                    <a:pt x="448" y="228"/>
                    <a:pt x="419" y="228"/>
                  </a:cubicBezTo>
                  <a:cubicBezTo>
                    <a:pt x="378" y="228"/>
                    <a:pt x="335" y="218"/>
                    <a:pt x="295" y="200"/>
                  </a:cubicBezTo>
                  <a:cubicBezTo>
                    <a:pt x="222" y="169"/>
                    <a:pt x="166" y="114"/>
                    <a:pt x="154" y="53"/>
                  </a:cubicBezTo>
                  <a:cubicBezTo>
                    <a:pt x="144" y="22"/>
                    <a:pt x="113" y="0"/>
                    <a:pt x="8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2" name="Google Shape;2392;p26"/>
            <p:cNvSpPr/>
            <p:nvPr/>
          </p:nvSpPr>
          <p:spPr>
            <a:xfrm>
              <a:off x="3015725" y="3990702"/>
              <a:ext cx="180007" cy="91523"/>
            </a:xfrm>
            <a:custGeom>
              <a:avLst/>
              <a:gdLst/>
              <a:ahLst/>
              <a:cxnLst/>
              <a:rect l="l" t="t" r="r" b="b"/>
              <a:pathLst>
                <a:path w="1955" h="994" extrusionOk="0">
                  <a:moveTo>
                    <a:pt x="88" y="0"/>
                  </a:moveTo>
                  <a:cubicBezTo>
                    <a:pt x="80" y="0"/>
                    <a:pt x="71" y="1"/>
                    <a:pt x="62" y="4"/>
                  </a:cubicBezTo>
                  <a:cubicBezTo>
                    <a:pt x="26" y="10"/>
                    <a:pt x="1" y="53"/>
                    <a:pt x="13" y="90"/>
                  </a:cubicBezTo>
                  <a:cubicBezTo>
                    <a:pt x="44" y="194"/>
                    <a:pt x="124" y="280"/>
                    <a:pt x="234" y="336"/>
                  </a:cubicBezTo>
                  <a:cubicBezTo>
                    <a:pt x="294" y="361"/>
                    <a:pt x="353" y="375"/>
                    <a:pt x="413" y="375"/>
                  </a:cubicBezTo>
                  <a:cubicBezTo>
                    <a:pt x="439" y="375"/>
                    <a:pt x="466" y="372"/>
                    <a:pt x="492" y="366"/>
                  </a:cubicBezTo>
                  <a:cubicBezTo>
                    <a:pt x="529" y="440"/>
                    <a:pt x="597" y="502"/>
                    <a:pt x="683" y="538"/>
                  </a:cubicBezTo>
                  <a:cubicBezTo>
                    <a:pt x="739" y="569"/>
                    <a:pt x="801" y="584"/>
                    <a:pt x="860" y="584"/>
                  </a:cubicBezTo>
                  <a:cubicBezTo>
                    <a:pt x="886" y="584"/>
                    <a:pt x="911" y="581"/>
                    <a:pt x="935" y="575"/>
                  </a:cubicBezTo>
                  <a:cubicBezTo>
                    <a:pt x="978" y="649"/>
                    <a:pt x="1045" y="710"/>
                    <a:pt x="1131" y="747"/>
                  </a:cubicBezTo>
                  <a:cubicBezTo>
                    <a:pt x="1191" y="775"/>
                    <a:pt x="1258" y="789"/>
                    <a:pt x="1321" y="789"/>
                  </a:cubicBezTo>
                  <a:cubicBezTo>
                    <a:pt x="1343" y="789"/>
                    <a:pt x="1363" y="787"/>
                    <a:pt x="1383" y="784"/>
                  </a:cubicBezTo>
                  <a:cubicBezTo>
                    <a:pt x="1426" y="852"/>
                    <a:pt x="1494" y="913"/>
                    <a:pt x="1580" y="956"/>
                  </a:cubicBezTo>
                  <a:cubicBezTo>
                    <a:pt x="1635" y="981"/>
                    <a:pt x="1703" y="993"/>
                    <a:pt x="1764" y="993"/>
                  </a:cubicBezTo>
                  <a:cubicBezTo>
                    <a:pt x="1813" y="993"/>
                    <a:pt x="1862" y="987"/>
                    <a:pt x="1905" y="968"/>
                  </a:cubicBezTo>
                  <a:cubicBezTo>
                    <a:pt x="1942" y="950"/>
                    <a:pt x="1955" y="907"/>
                    <a:pt x="1942" y="870"/>
                  </a:cubicBezTo>
                  <a:cubicBezTo>
                    <a:pt x="1929" y="843"/>
                    <a:pt x="1902" y="826"/>
                    <a:pt x="1874" y="826"/>
                  </a:cubicBezTo>
                  <a:cubicBezTo>
                    <a:pt x="1864" y="826"/>
                    <a:pt x="1854" y="828"/>
                    <a:pt x="1844" y="833"/>
                  </a:cubicBezTo>
                  <a:cubicBezTo>
                    <a:pt x="1821" y="844"/>
                    <a:pt x="1794" y="848"/>
                    <a:pt x="1765" y="848"/>
                  </a:cubicBezTo>
                  <a:cubicBezTo>
                    <a:pt x="1724" y="848"/>
                    <a:pt x="1681" y="839"/>
                    <a:pt x="1641" y="821"/>
                  </a:cubicBezTo>
                  <a:cubicBezTo>
                    <a:pt x="1568" y="790"/>
                    <a:pt x="1512" y="729"/>
                    <a:pt x="1500" y="674"/>
                  </a:cubicBezTo>
                  <a:cubicBezTo>
                    <a:pt x="1494" y="649"/>
                    <a:pt x="1475" y="637"/>
                    <a:pt x="1457" y="624"/>
                  </a:cubicBezTo>
                  <a:cubicBezTo>
                    <a:pt x="1448" y="621"/>
                    <a:pt x="1437" y="620"/>
                    <a:pt x="1426" y="620"/>
                  </a:cubicBezTo>
                  <a:cubicBezTo>
                    <a:pt x="1416" y="620"/>
                    <a:pt x="1405" y="621"/>
                    <a:pt x="1396" y="624"/>
                  </a:cubicBezTo>
                  <a:cubicBezTo>
                    <a:pt x="1371" y="635"/>
                    <a:pt x="1341" y="642"/>
                    <a:pt x="1309" y="642"/>
                  </a:cubicBezTo>
                  <a:cubicBezTo>
                    <a:pt x="1271" y="642"/>
                    <a:pt x="1230" y="632"/>
                    <a:pt x="1193" y="612"/>
                  </a:cubicBezTo>
                  <a:cubicBezTo>
                    <a:pt x="1119" y="581"/>
                    <a:pt x="1064" y="526"/>
                    <a:pt x="1052" y="465"/>
                  </a:cubicBezTo>
                  <a:cubicBezTo>
                    <a:pt x="1045" y="446"/>
                    <a:pt x="1027" y="428"/>
                    <a:pt x="1009" y="422"/>
                  </a:cubicBezTo>
                  <a:cubicBezTo>
                    <a:pt x="999" y="416"/>
                    <a:pt x="989" y="412"/>
                    <a:pt x="978" y="412"/>
                  </a:cubicBezTo>
                  <a:cubicBezTo>
                    <a:pt x="967" y="412"/>
                    <a:pt x="956" y="416"/>
                    <a:pt x="947" y="422"/>
                  </a:cubicBezTo>
                  <a:cubicBezTo>
                    <a:pt x="924" y="432"/>
                    <a:pt x="897" y="437"/>
                    <a:pt x="868" y="437"/>
                  </a:cubicBezTo>
                  <a:cubicBezTo>
                    <a:pt x="827" y="437"/>
                    <a:pt x="784" y="427"/>
                    <a:pt x="744" y="409"/>
                  </a:cubicBezTo>
                  <a:cubicBezTo>
                    <a:pt x="671" y="379"/>
                    <a:pt x="621" y="317"/>
                    <a:pt x="603" y="262"/>
                  </a:cubicBezTo>
                  <a:cubicBezTo>
                    <a:pt x="597" y="237"/>
                    <a:pt x="585" y="219"/>
                    <a:pt x="560" y="213"/>
                  </a:cubicBezTo>
                  <a:cubicBezTo>
                    <a:pt x="551" y="207"/>
                    <a:pt x="542" y="204"/>
                    <a:pt x="532" y="204"/>
                  </a:cubicBezTo>
                  <a:cubicBezTo>
                    <a:pt x="522" y="204"/>
                    <a:pt x="511" y="207"/>
                    <a:pt x="499" y="213"/>
                  </a:cubicBezTo>
                  <a:cubicBezTo>
                    <a:pt x="476" y="223"/>
                    <a:pt x="448" y="228"/>
                    <a:pt x="419" y="228"/>
                  </a:cubicBezTo>
                  <a:cubicBezTo>
                    <a:pt x="379" y="228"/>
                    <a:pt x="335" y="218"/>
                    <a:pt x="296" y="201"/>
                  </a:cubicBezTo>
                  <a:cubicBezTo>
                    <a:pt x="222" y="170"/>
                    <a:pt x="173" y="108"/>
                    <a:pt x="155" y="53"/>
                  </a:cubicBezTo>
                  <a:cubicBezTo>
                    <a:pt x="145" y="19"/>
                    <a:pt x="119" y="0"/>
                    <a:pt x="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3" name="Google Shape;2393;p26"/>
            <p:cNvSpPr/>
            <p:nvPr/>
          </p:nvSpPr>
          <p:spPr>
            <a:xfrm>
              <a:off x="3212030" y="4063166"/>
              <a:ext cx="180559" cy="91983"/>
            </a:xfrm>
            <a:custGeom>
              <a:avLst/>
              <a:gdLst/>
              <a:ahLst/>
              <a:cxnLst/>
              <a:rect l="l" t="t" r="r" b="b"/>
              <a:pathLst>
                <a:path w="1961" h="999" extrusionOk="0">
                  <a:moveTo>
                    <a:pt x="84" y="0"/>
                  </a:moveTo>
                  <a:cubicBezTo>
                    <a:pt x="77" y="0"/>
                    <a:pt x="70" y="1"/>
                    <a:pt x="62" y="3"/>
                  </a:cubicBezTo>
                  <a:cubicBezTo>
                    <a:pt x="25" y="16"/>
                    <a:pt x="1" y="59"/>
                    <a:pt x="13" y="95"/>
                  </a:cubicBezTo>
                  <a:cubicBezTo>
                    <a:pt x="44" y="194"/>
                    <a:pt x="124" y="286"/>
                    <a:pt x="234" y="335"/>
                  </a:cubicBezTo>
                  <a:cubicBezTo>
                    <a:pt x="294" y="365"/>
                    <a:pt x="358" y="380"/>
                    <a:pt x="418" y="380"/>
                  </a:cubicBezTo>
                  <a:cubicBezTo>
                    <a:pt x="443" y="380"/>
                    <a:pt x="468" y="377"/>
                    <a:pt x="492" y="372"/>
                  </a:cubicBezTo>
                  <a:cubicBezTo>
                    <a:pt x="529" y="446"/>
                    <a:pt x="597" y="507"/>
                    <a:pt x="683" y="544"/>
                  </a:cubicBezTo>
                  <a:cubicBezTo>
                    <a:pt x="747" y="572"/>
                    <a:pt x="812" y="585"/>
                    <a:pt x="876" y="585"/>
                  </a:cubicBezTo>
                  <a:cubicBezTo>
                    <a:pt x="898" y="585"/>
                    <a:pt x="919" y="584"/>
                    <a:pt x="941" y="581"/>
                  </a:cubicBezTo>
                  <a:cubicBezTo>
                    <a:pt x="978" y="648"/>
                    <a:pt x="1045" y="710"/>
                    <a:pt x="1131" y="753"/>
                  </a:cubicBezTo>
                  <a:cubicBezTo>
                    <a:pt x="1191" y="780"/>
                    <a:pt x="1258" y="794"/>
                    <a:pt x="1324" y="794"/>
                  </a:cubicBezTo>
                  <a:cubicBezTo>
                    <a:pt x="1346" y="794"/>
                    <a:pt x="1368" y="793"/>
                    <a:pt x="1389" y="790"/>
                  </a:cubicBezTo>
                  <a:cubicBezTo>
                    <a:pt x="1426" y="857"/>
                    <a:pt x="1494" y="919"/>
                    <a:pt x="1580" y="962"/>
                  </a:cubicBezTo>
                  <a:cubicBezTo>
                    <a:pt x="1641" y="986"/>
                    <a:pt x="1703" y="999"/>
                    <a:pt x="1764" y="999"/>
                  </a:cubicBezTo>
                  <a:cubicBezTo>
                    <a:pt x="1813" y="999"/>
                    <a:pt x="1862" y="992"/>
                    <a:pt x="1905" y="968"/>
                  </a:cubicBezTo>
                  <a:cubicBezTo>
                    <a:pt x="1942" y="956"/>
                    <a:pt x="1961" y="913"/>
                    <a:pt x="1942" y="876"/>
                  </a:cubicBezTo>
                  <a:cubicBezTo>
                    <a:pt x="1929" y="849"/>
                    <a:pt x="1902" y="832"/>
                    <a:pt x="1874" y="832"/>
                  </a:cubicBezTo>
                  <a:cubicBezTo>
                    <a:pt x="1864" y="832"/>
                    <a:pt x="1854" y="834"/>
                    <a:pt x="1844" y="839"/>
                  </a:cubicBezTo>
                  <a:cubicBezTo>
                    <a:pt x="1821" y="849"/>
                    <a:pt x="1793" y="854"/>
                    <a:pt x="1764" y="854"/>
                  </a:cubicBezTo>
                  <a:cubicBezTo>
                    <a:pt x="1724" y="854"/>
                    <a:pt x="1680" y="844"/>
                    <a:pt x="1641" y="827"/>
                  </a:cubicBezTo>
                  <a:cubicBezTo>
                    <a:pt x="1567" y="796"/>
                    <a:pt x="1512" y="734"/>
                    <a:pt x="1500" y="679"/>
                  </a:cubicBezTo>
                  <a:cubicBezTo>
                    <a:pt x="1494" y="654"/>
                    <a:pt x="1475" y="642"/>
                    <a:pt x="1457" y="630"/>
                  </a:cubicBezTo>
                  <a:cubicBezTo>
                    <a:pt x="1448" y="627"/>
                    <a:pt x="1437" y="625"/>
                    <a:pt x="1426" y="625"/>
                  </a:cubicBezTo>
                  <a:cubicBezTo>
                    <a:pt x="1415" y="625"/>
                    <a:pt x="1405" y="627"/>
                    <a:pt x="1395" y="630"/>
                  </a:cubicBezTo>
                  <a:cubicBezTo>
                    <a:pt x="1372" y="640"/>
                    <a:pt x="1345" y="645"/>
                    <a:pt x="1316" y="645"/>
                  </a:cubicBezTo>
                  <a:cubicBezTo>
                    <a:pt x="1276" y="645"/>
                    <a:pt x="1232" y="636"/>
                    <a:pt x="1193" y="618"/>
                  </a:cubicBezTo>
                  <a:cubicBezTo>
                    <a:pt x="1119" y="587"/>
                    <a:pt x="1070" y="532"/>
                    <a:pt x="1051" y="470"/>
                  </a:cubicBezTo>
                  <a:cubicBezTo>
                    <a:pt x="1045" y="452"/>
                    <a:pt x="1033" y="433"/>
                    <a:pt x="1008" y="421"/>
                  </a:cubicBezTo>
                  <a:cubicBezTo>
                    <a:pt x="999" y="418"/>
                    <a:pt x="990" y="416"/>
                    <a:pt x="980" y="416"/>
                  </a:cubicBezTo>
                  <a:cubicBezTo>
                    <a:pt x="970" y="416"/>
                    <a:pt x="959" y="418"/>
                    <a:pt x="947" y="421"/>
                  </a:cubicBezTo>
                  <a:cubicBezTo>
                    <a:pt x="922" y="432"/>
                    <a:pt x="892" y="438"/>
                    <a:pt x="861" y="438"/>
                  </a:cubicBezTo>
                  <a:cubicBezTo>
                    <a:pt x="822" y="438"/>
                    <a:pt x="781" y="429"/>
                    <a:pt x="744" y="409"/>
                  </a:cubicBezTo>
                  <a:cubicBezTo>
                    <a:pt x="670" y="378"/>
                    <a:pt x="621" y="323"/>
                    <a:pt x="603" y="261"/>
                  </a:cubicBezTo>
                  <a:cubicBezTo>
                    <a:pt x="597" y="243"/>
                    <a:pt x="584" y="224"/>
                    <a:pt x="560" y="218"/>
                  </a:cubicBezTo>
                  <a:cubicBezTo>
                    <a:pt x="551" y="212"/>
                    <a:pt x="541" y="209"/>
                    <a:pt x="531" y="209"/>
                  </a:cubicBezTo>
                  <a:cubicBezTo>
                    <a:pt x="521" y="209"/>
                    <a:pt x="511" y="212"/>
                    <a:pt x="498" y="218"/>
                  </a:cubicBezTo>
                  <a:cubicBezTo>
                    <a:pt x="475" y="229"/>
                    <a:pt x="449" y="233"/>
                    <a:pt x="421" y="233"/>
                  </a:cubicBezTo>
                  <a:cubicBezTo>
                    <a:pt x="382" y="233"/>
                    <a:pt x="339" y="224"/>
                    <a:pt x="296" y="206"/>
                  </a:cubicBezTo>
                  <a:cubicBezTo>
                    <a:pt x="228" y="169"/>
                    <a:pt x="173" y="114"/>
                    <a:pt x="154" y="52"/>
                  </a:cubicBezTo>
                  <a:cubicBezTo>
                    <a:pt x="144" y="22"/>
                    <a:pt x="117" y="0"/>
                    <a:pt x="8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4" name="Google Shape;2394;p26"/>
            <p:cNvSpPr/>
            <p:nvPr/>
          </p:nvSpPr>
          <p:spPr>
            <a:xfrm>
              <a:off x="3113049" y="3978272"/>
              <a:ext cx="176600" cy="70345"/>
            </a:xfrm>
            <a:custGeom>
              <a:avLst/>
              <a:gdLst/>
              <a:ahLst/>
              <a:cxnLst/>
              <a:rect l="l" t="t" r="r" b="b"/>
              <a:pathLst>
                <a:path w="1918" h="764" extrusionOk="0">
                  <a:moveTo>
                    <a:pt x="254" y="1"/>
                  </a:moveTo>
                  <a:cubicBezTo>
                    <a:pt x="178" y="1"/>
                    <a:pt x="104" y="18"/>
                    <a:pt x="44" y="53"/>
                  </a:cubicBezTo>
                  <a:cubicBezTo>
                    <a:pt x="13" y="71"/>
                    <a:pt x="1" y="120"/>
                    <a:pt x="19" y="151"/>
                  </a:cubicBezTo>
                  <a:cubicBezTo>
                    <a:pt x="32" y="177"/>
                    <a:pt x="59" y="190"/>
                    <a:pt x="85" y="190"/>
                  </a:cubicBezTo>
                  <a:cubicBezTo>
                    <a:pt x="97" y="190"/>
                    <a:pt x="108" y="188"/>
                    <a:pt x="117" y="182"/>
                  </a:cubicBezTo>
                  <a:cubicBezTo>
                    <a:pt x="155" y="158"/>
                    <a:pt x="202" y="145"/>
                    <a:pt x="253" y="145"/>
                  </a:cubicBezTo>
                  <a:cubicBezTo>
                    <a:pt x="293" y="145"/>
                    <a:pt x="335" y="153"/>
                    <a:pt x="375" y="170"/>
                  </a:cubicBezTo>
                  <a:cubicBezTo>
                    <a:pt x="468" y="200"/>
                    <a:pt x="547" y="262"/>
                    <a:pt x="572" y="336"/>
                  </a:cubicBezTo>
                  <a:cubicBezTo>
                    <a:pt x="584" y="354"/>
                    <a:pt x="597" y="372"/>
                    <a:pt x="621" y="379"/>
                  </a:cubicBezTo>
                  <a:cubicBezTo>
                    <a:pt x="629" y="381"/>
                    <a:pt x="637" y="383"/>
                    <a:pt x="646" y="383"/>
                  </a:cubicBezTo>
                  <a:cubicBezTo>
                    <a:pt x="658" y="383"/>
                    <a:pt x="669" y="380"/>
                    <a:pt x="676" y="372"/>
                  </a:cubicBezTo>
                  <a:cubicBezTo>
                    <a:pt x="715" y="351"/>
                    <a:pt x="765" y="340"/>
                    <a:pt x="818" y="340"/>
                  </a:cubicBezTo>
                  <a:cubicBezTo>
                    <a:pt x="859" y="340"/>
                    <a:pt x="901" y="347"/>
                    <a:pt x="941" y="360"/>
                  </a:cubicBezTo>
                  <a:cubicBezTo>
                    <a:pt x="1033" y="391"/>
                    <a:pt x="1106" y="452"/>
                    <a:pt x="1137" y="526"/>
                  </a:cubicBezTo>
                  <a:cubicBezTo>
                    <a:pt x="1143" y="544"/>
                    <a:pt x="1156" y="563"/>
                    <a:pt x="1180" y="569"/>
                  </a:cubicBezTo>
                  <a:cubicBezTo>
                    <a:pt x="1188" y="572"/>
                    <a:pt x="1197" y="573"/>
                    <a:pt x="1205" y="573"/>
                  </a:cubicBezTo>
                  <a:cubicBezTo>
                    <a:pt x="1218" y="573"/>
                    <a:pt x="1231" y="570"/>
                    <a:pt x="1242" y="563"/>
                  </a:cubicBezTo>
                  <a:cubicBezTo>
                    <a:pt x="1280" y="542"/>
                    <a:pt x="1328" y="531"/>
                    <a:pt x="1380" y="531"/>
                  </a:cubicBezTo>
                  <a:cubicBezTo>
                    <a:pt x="1419" y="531"/>
                    <a:pt x="1460" y="537"/>
                    <a:pt x="1500" y="551"/>
                  </a:cubicBezTo>
                  <a:cubicBezTo>
                    <a:pt x="1592" y="581"/>
                    <a:pt x="1666" y="649"/>
                    <a:pt x="1696" y="716"/>
                  </a:cubicBezTo>
                  <a:cubicBezTo>
                    <a:pt x="1702" y="741"/>
                    <a:pt x="1721" y="753"/>
                    <a:pt x="1739" y="759"/>
                  </a:cubicBezTo>
                  <a:cubicBezTo>
                    <a:pt x="1747" y="762"/>
                    <a:pt x="1756" y="763"/>
                    <a:pt x="1764" y="763"/>
                  </a:cubicBezTo>
                  <a:cubicBezTo>
                    <a:pt x="1777" y="763"/>
                    <a:pt x="1790" y="760"/>
                    <a:pt x="1801" y="753"/>
                  </a:cubicBezTo>
                  <a:cubicBezTo>
                    <a:pt x="1831" y="735"/>
                    <a:pt x="1874" y="723"/>
                    <a:pt x="1917" y="723"/>
                  </a:cubicBezTo>
                  <a:cubicBezTo>
                    <a:pt x="1881" y="680"/>
                    <a:pt x="1844" y="637"/>
                    <a:pt x="1801" y="594"/>
                  </a:cubicBezTo>
                  <a:cubicBezTo>
                    <a:pt x="1801" y="600"/>
                    <a:pt x="1801" y="600"/>
                    <a:pt x="1795" y="600"/>
                  </a:cubicBezTo>
                  <a:cubicBezTo>
                    <a:pt x="1782" y="575"/>
                    <a:pt x="1764" y="557"/>
                    <a:pt x="1752" y="538"/>
                  </a:cubicBezTo>
                  <a:lnTo>
                    <a:pt x="1745" y="538"/>
                  </a:lnTo>
                  <a:cubicBezTo>
                    <a:pt x="1696" y="483"/>
                    <a:pt x="1623" y="440"/>
                    <a:pt x="1549" y="409"/>
                  </a:cubicBezTo>
                  <a:cubicBezTo>
                    <a:pt x="1497" y="394"/>
                    <a:pt x="1443" y="386"/>
                    <a:pt x="1390" y="386"/>
                  </a:cubicBezTo>
                  <a:cubicBezTo>
                    <a:pt x="1337" y="386"/>
                    <a:pt x="1285" y="394"/>
                    <a:pt x="1235" y="409"/>
                  </a:cubicBezTo>
                  <a:cubicBezTo>
                    <a:pt x="1180" y="323"/>
                    <a:pt x="1094" y="256"/>
                    <a:pt x="990" y="219"/>
                  </a:cubicBezTo>
                  <a:cubicBezTo>
                    <a:pt x="929" y="202"/>
                    <a:pt x="868" y="192"/>
                    <a:pt x="811" y="192"/>
                  </a:cubicBezTo>
                  <a:cubicBezTo>
                    <a:pt x="763" y="192"/>
                    <a:pt x="718" y="199"/>
                    <a:pt x="676" y="213"/>
                  </a:cubicBezTo>
                  <a:cubicBezTo>
                    <a:pt x="621" y="133"/>
                    <a:pt x="535" y="65"/>
                    <a:pt x="425" y="28"/>
                  </a:cubicBezTo>
                  <a:cubicBezTo>
                    <a:pt x="370" y="10"/>
                    <a:pt x="311" y="1"/>
                    <a:pt x="25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5" name="Google Shape;2395;p26"/>
            <p:cNvSpPr/>
            <p:nvPr/>
          </p:nvSpPr>
          <p:spPr>
            <a:xfrm>
              <a:off x="2969964" y="3945401"/>
              <a:ext cx="281749" cy="55337"/>
            </a:xfrm>
            <a:custGeom>
              <a:avLst/>
              <a:gdLst/>
              <a:ahLst/>
              <a:cxnLst/>
              <a:rect l="l" t="t" r="r" b="b"/>
              <a:pathLst>
                <a:path w="3060" h="601" extrusionOk="0">
                  <a:moveTo>
                    <a:pt x="22" y="136"/>
                  </a:moveTo>
                  <a:lnTo>
                    <a:pt x="22" y="136"/>
                  </a:lnTo>
                  <a:cubicBezTo>
                    <a:pt x="18" y="139"/>
                    <a:pt x="15" y="143"/>
                    <a:pt x="12" y="147"/>
                  </a:cubicBezTo>
                  <a:lnTo>
                    <a:pt x="12" y="147"/>
                  </a:lnTo>
                  <a:cubicBezTo>
                    <a:pt x="14" y="144"/>
                    <a:pt x="16" y="142"/>
                    <a:pt x="19" y="140"/>
                  </a:cubicBezTo>
                  <a:cubicBezTo>
                    <a:pt x="20" y="138"/>
                    <a:pt x="21" y="137"/>
                    <a:pt x="22" y="136"/>
                  </a:cubicBezTo>
                  <a:close/>
                  <a:moveTo>
                    <a:pt x="12" y="147"/>
                  </a:moveTo>
                  <a:lnTo>
                    <a:pt x="12" y="147"/>
                  </a:lnTo>
                  <a:cubicBezTo>
                    <a:pt x="8" y="151"/>
                    <a:pt x="4" y="157"/>
                    <a:pt x="0" y="164"/>
                  </a:cubicBezTo>
                  <a:cubicBezTo>
                    <a:pt x="4" y="158"/>
                    <a:pt x="8" y="152"/>
                    <a:pt x="12" y="147"/>
                  </a:cubicBezTo>
                  <a:close/>
                  <a:moveTo>
                    <a:pt x="560" y="1"/>
                  </a:moveTo>
                  <a:cubicBezTo>
                    <a:pt x="482" y="1"/>
                    <a:pt x="404" y="5"/>
                    <a:pt x="326" y="17"/>
                  </a:cubicBezTo>
                  <a:cubicBezTo>
                    <a:pt x="265" y="23"/>
                    <a:pt x="203" y="29"/>
                    <a:pt x="148" y="54"/>
                  </a:cubicBezTo>
                  <a:cubicBezTo>
                    <a:pt x="100" y="71"/>
                    <a:pt x="52" y="95"/>
                    <a:pt x="22" y="136"/>
                  </a:cubicBezTo>
                  <a:lnTo>
                    <a:pt x="22" y="136"/>
                  </a:lnTo>
                  <a:cubicBezTo>
                    <a:pt x="55" y="102"/>
                    <a:pt x="104" y="87"/>
                    <a:pt x="154" y="72"/>
                  </a:cubicBezTo>
                  <a:cubicBezTo>
                    <a:pt x="209" y="60"/>
                    <a:pt x="271" y="54"/>
                    <a:pt x="332" y="54"/>
                  </a:cubicBezTo>
                  <a:cubicBezTo>
                    <a:pt x="449" y="54"/>
                    <a:pt x="572" y="60"/>
                    <a:pt x="688" y="78"/>
                  </a:cubicBezTo>
                  <a:cubicBezTo>
                    <a:pt x="934" y="103"/>
                    <a:pt x="1168" y="152"/>
                    <a:pt x="1407" y="201"/>
                  </a:cubicBezTo>
                  <a:cubicBezTo>
                    <a:pt x="1880" y="299"/>
                    <a:pt x="2353" y="416"/>
                    <a:pt x="2820" y="539"/>
                  </a:cubicBezTo>
                  <a:cubicBezTo>
                    <a:pt x="2900" y="557"/>
                    <a:pt x="2980" y="582"/>
                    <a:pt x="3060" y="600"/>
                  </a:cubicBezTo>
                  <a:cubicBezTo>
                    <a:pt x="3011" y="539"/>
                    <a:pt x="2962" y="477"/>
                    <a:pt x="2912" y="410"/>
                  </a:cubicBezTo>
                  <a:cubicBezTo>
                    <a:pt x="2894" y="410"/>
                    <a:pt x="2876" y="404"/>
                    <a:pt x="2857" y="398"/>
                  </a:cubicBezTo>
                  <a:cubicBezTo>
                    <a:pt x="2384" y="275"/>
                    <a:pt x="1911" y="164"/>
                    <a:pt x="1426" y="84"/>
                  </a:cubicBezTo>
                  <a:cubicBezTo>
                    <a:pt x="1186" y="47"/>
                    <a:pt x="940" y="17"/>
                    <a:pt x="695" y="4"/>
                  </a:cubicBezTo>
                  <a:cubicBezTo>
                    <a:pt x="650" y="2"/>
                    <a:pt x="605" y="1"/>
                    <a:pt x="560" y="1"/>
                  </a:cubicBezTo>
                  <a:close/>
                </a:path>
              </a:pathLst>
            </a:custGeom>
            <a:solidFill>
              <a:srgbClr val="FFF0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6" name="Google Shape;2396;p26"/>
            <p:cNvSpPr/>
            <p:nvPr/>
          </p:nvSpPr>
          <p:spPr>
            <a:xfrm>
              <a:off x="3176949" y="3875608"/>
              <a:ext cx="350253" cy="303847"/>
            </a:xfrm>
            <a:custGeom>
              <a:avLst/>
              <a:gdLst/>
              <a:ahLst/>
              <a:cxnLst/>
              <a:rect l="l" t="t" r="r" b="b"/>
              <a:pathLst>
                <a:path w="3804" h="3300" extrusionOk="0">
                  <a:moveTo>
                    <a:pt x="1" y="1"/>
                  </a:moveTo>
                  <a:cubicBezTo>
                    <a:pt x="179" y="412"/>
                    <a:pt x="400" y="805"/>
                    <a:pt x="664" y="1174"/>
                  </a:cubicBezTo>
                  <a:cubicBezTo>
                    <a:pt x="714" y="1235"/>
                    <a:pt x="763" y="1297"/>
                    <a:pt x="812" y="1364"/>
                  </a:cubicBezTo>
                  <a:cubicBezTo>
                    <a:pt x="892" y="1463"/>
                    <a:pt x="972" y="1561"/>
                    <a:pt x="1058" y="1659"/>
                  </a:cubicBezTo>
                  <a:cubicBezTo>
                    <a:pt x="1076" y="1678"/>
                    <a:pt x="1094" y="1696"/>
                    <a:pt x="1113" y="1715"/>
                  </a:cubicBezTo>
                  <a:cubicBezTo>
                    <a:pt x="1150" y="1758"/>
                    <a:pt x="1187" y="1801"/>
                    <a:pt x="1230" y="1844"/>
                  </a:cubicBezTo>
                  <a:cubicBezTo>
                    <a:pt x="1776" y="2409"/>
                    <a:pt x="2428" y="2876"/>
                    <a:pt x="3146" y="3208"/>
                  </a:cubicBezTo>
                  <a:cubicBezTo>
                    <a:pt x="3152" y="3208"/>
                    <a:pt x="3159" y="3208"/>
                    <a:pt x="3159" y="3214"/>
                  </a:cubicBezTo>
                  <a:cubicBezTo>
                    <a:pt x="3380" y="3220"/>
                    <a:pt x="3595" y="3251"/>
                    <a:pt x="3804" y="3300"/>
                  </a:cubicBezTo>
                  <a:lnTo>
                    <a:pt x="3257" y="1616"/>
                  </a:lnTo>
                  <a:cubicBezTo>
                    <a:pt x="3097" y="1451"/>
                    <a:pt x="2925" y="1291"/>
                    <a:pt x="2747" y="1143"/>
                  </a:cubicBezTo>
                  <a:cubicBezTo>
                    <a:pt x="1967" y="523"/>
                    <a:pt x="984" y="99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7" name="Google Shape;2397;p26"/>
            <p:cNvSpPr/>
            <p:nvPr/>
          </p:nvSpPr>
          <p:spPr>
            <a:xfrm>
              <a:off x="3437154" y="4269322"/>
              <a:ext cx="14272" cy="2946"/>
            </a:xfrm>
            <a:custGeom>
              <a:avLst/>
              <a:gdLst/>
              <a:ahLst/>
              <a:cxnLst/>
              <a:rect l="l" t="t" r="r" b="b"/>
              <a:pathLst>
                <a:path w="155" h="32" extrusionOk="0">
                  <a:moveTo>
                    <a:pt x="154" y="1"/>
                  </a:moveTo>
                  <a:cubicBezTo>
                    <a:pt x="99" y="13"/>
                    <a:pt x="50" y="19"/>
                    <a:pt x="1" y="31"/>
                  </a:cubicBezTo>
                  <a:cubicBezTo>
                    <a:pt x="50" y="19"/>
                    <a:pt x="99" y="13"/>
                    <a:pt x="154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8" name="Google Shape;2398;p26"/>
            <p:cNvSpPr/>
            <p:nvPr/>
          </p:nvSpPr>
          <p:spPr>
            <a:xfrm>
              <a:off x="3463211" y="4263061"/>
              <a:ext cx="11417" cy="3499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123" y="1"/>
                  </a:moveTo>
                  <a:cubicBezTo>
                    <a:pt x="87" y="13"/>
                    <a:pt x="43" y="26"/>
                    <a:pt x="0" y="38"/>
                  </a:cubicBezTo>
                  <a:cubicBezTo>
                    <a:pt x="43" y="26"/>
                    <a:pt x="87" y="13"/>
                    <a:pt x="123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99" name="Google Shape;2399;p26"/>
            <p:cNvSpPr/>
            <p:nvPr/>
          </p:nvSpPr>
          <p:spPr>
            <a:xfrm>
              <a:off x="3384579" y="4278346"/>
              <a:ext cx="10865" cy="645"/>
            </a:xfrm>
            <a:custGeom>
              <a:avLst/>
              <a:gdLst/>
              <a:ahLst/>
              <a:cxnLst/>
              <a:rect l="l" t="t" r="r" b="b"/>
              <a:pathLst>
                <a:path w="118" h="7" extrusionOk="0">
                  <a:moveTo>
                    <a:pt x="117" y="1"/>
                  </a:moveTo>
                  <a:cubicBezTo>
                    <a:pt x="80" y="1"/>
                    <a:pt x="44" y="7"/>
                    <a:pt x="1" y="7"/>
                  </a:cubicBezTo>
                  <a:cubicBezTo>
                    <a:pt x="44" y="7"/>
                    <a:pt x="80" y="1"/>
                    <a:pt x="117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0" name="Google Shape;2400;p26"/>
            <p:cNvSpPr/>
            <p:nvPr/>
          </p:nvSpPr>
          <p:spPr>
            <a:xfrm>
              <a:off x="3408334" y="4275584"/>
              <a:ext cx="10312" cy="1197"/>
            </a:xfrm>
            <a:custGeom>
              <a:avLst/>
              <a:gdLst/>
              <a:ahLst/>
              <a:cxnLst/>
              <a:rect l="l" t="t" r="r" b="b"/>
              <a:pathLst>
                <a:path w="112" h="13" extrusionOk="0">
                  <a:moveTo>
                    <a:pt x="111" y="0"/>
                  </a:moveTo>
                  <a:cubicBezTo>
                    <a:pt x="74" y="6"/>
                    <a:pt x="37" y="6"/>
                    <a:pt x="1" y="12"/>
                  </a:cubicBezTo>
                  <a:cubicBezTo>
                    <a:pt x="37" y="6"/>
                    <a:pt x="74" y="6"/>
                    <a:pt x="11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1" name="Google Shape;2401;p26"/>
            <p:cNvSpPr/>
            <p:nvPr/>
          </p:nvSpPr>
          <p:spPr>
            <a:xfrm>
              <a:off x="3507315" y="4247869"/>
              <a:ext cx="11970" cy="4604"/>
            </a:xfrm>
            <a:custGeom>
              <a:avLst/>
              <a:gdLst/>
              <a:ahLst/>
              <a:cxnLst/>
              <a:rect l="l" t="t" r="r" b="b"/>
              <a:pathLst>
                <a:path w="130" h="50" extrusionOk="0">
                  <a:moveTo>
                    <a:pt x="130" y="0"/>
                  </a:moveTo>
                  <a:cubicBezTo>
                    <a:pt x="87" y="19"/>
                    <a:pt x="44" y="31"/>
                    <a:pt x="1" y="49"/>
                  </a:cubicBezTo>
                  <a:cubicBezTo>
                    <a:pt x="44" y="31"/>
                    <a:pt x="87" y="19"/>
                    <a:pt x="13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2" name="Google Shape;2402;p26"/>
            <p:cNvSpPr/>
            <p:nvPr/>
          </p:nvSpPr>
          <p:spPr>
            <a:xfrm>
              <a:off x="3485862" y="4255787"/>
              <a:ext cx="11325" cy="4051"/>
            </a:xfrm>
            <a:custGeom>
              <a:avLst/>
              <a:gdLst/>
              <a:ahLst/>
              <a:cxnLst/>
              <a:rect l="l" t="t" r="r" b="b"/>
              <a:pathLst>
                <a:path w="123" h="44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0" y="19"/>
                    <a:pt x="37" y="31"/>
                    <a:pt x="0" y="43"/>
                  </a:cubicBezTo>
                  <a:cubicBezTo>
                    <a:pt x="43" y="31"/>
                    <a:pt x="80" y="19"/>
                    <a:pt x="123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3" name="Google Shape;2403;p26"/>
            <p:cNvSpPr/>
            <p:nvPr/>
          </p:nvSpPr>
          <p:spPr>
            <a:xfrm>
              <a:off x="3223355" y="4250079"/>
              <a:ext cx="12522" cy="10865"/>
            </a:xfrm>
            <a:custGeom>
              <a:avLst/>
              <a:gdLst/>
              <a:ahLst/>
              <a:cxnLst/>
              <a:rect l="l" t="t" r="r" b="b"/>
              <a:pathLst>
                <a:path w="136" h="118" extrusionOk="0">
                  <a:moveTo>
                    <a:pt x="136" y="1"/>
                  </a:moveTo>
                  <a:cubicBezTo>
                    <a:pt x="93" y="38"/>
                    <a:pt x="44" y="81"/>
                    <a:pt x="1" y="117"/>
                  </a:cubicBezTo>
                  <a:cubicBezTo>
                    <a:pt x="1" y="117"/>
                    <a:pt x="7" y="117"/>
                    <a:pt x="7" y="117"/>
                  </a:cubicBezTo>
                  <a:cubicBezTo>
                    <a:pt x="7" y="117"/>
                    <a:pt x="1" y="117"/>
                    <a:pt x="1" y="117"/>
                  </a:cubicBezTo>
                  <a:cubicBezTo>
                    <a:pt x="44" y="81"/>
                    <a:pt x="93" y="38"/>
                    <a:pt x="136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4" name="Google Shape;2404;p26"/>
            <p:cNvSpPr/>
            <p:nvPr/>
          </p:nvSpPr>
          <p:spPr>
            <a:xfrm>
              <a:off x="3361376" y="4280095"/>
              <a:ext cx="10865" cy="92"/>
            </a:xfrm>
            <a:custGeom>
              <a:avLst/>
              <a:gdLst/>
              <a:ahLst/>
              <a:cxnLst/>
              <a:rect l="l" t="t" r="r" b="b"/>
              <a:pathLst>
                <a:path w="118" h="1" extrusionOk="0">
                  <a:moveTo>
                    <a:pt x="117" y="0"/>
                  </a:moveTo>
                  <a:cubicBezTo>
                    <a:pt x="74" y="0"/>
                    <a:pt x="38" y="0"/>
                    <a:pt x="1" y="0"/>
                  </a:cubicBezTo>
                  <a:cubicBezTo>
                    <a:pt x="38" y="0"/>
                    <a:pt x="74" y="0"/>
                    <a:pt x="117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5" name="Google Shape;2405;p26"/>
            <p:cNvSpPr/>
            <p:nvPr/>
          </p:nvSpPr>
          <p:spPr>
            <a:xfrm>
              <a:off x="3238640" y="4170433"/>
              <a:ext cx="305597" cy="83236"/>
            </a:xfrm>
            <a:custGeom>
              <a:avLst/>
              <a:gdLst/>
              <a:ahLst/>
              <a:cxnLst/>
              <a:rect l="l" t="t" r="r" b="b"/>
              <a:pathLst>
                <a:path w="3319" h="904" extrusionOk="0">
                  <a:moveTo>
                    <a:pt x="2300" y="1"/>
                  </a:moveTo>
                  <a:cubicBezTo>
                    <a:pt x="2124" y="1"/>
                    <a:pt x="1946" y="15"/>
                    <a:pt x="1776" y="42"/>
                  </a:cubicBezTo>
                  <a:cubicBezTo>
                    <a:pt x="1457" y="92"/>
                    <a:pt x="1149" y="178"/>
                    <a:pt x="861" y="307"/>
                  </a:cubicBezTo>
                  <a:cubicBezTo>
                    <a:pt x="775" y="343"/>
                    <a:pt x="689" y="386"/>
                    <a:pt x="609" y="429"/>
                  </a:cubicBezTo>
                  <a:cubicBezTo>
                    <a:pt x="446" y="518"/>
                    <a:pt x="287" y="620"/>
                    <a:pt x="139" y="731"/>
                  </a:cubicBezTo>
                  <a:lnTo>
                    <a:pt x="139" y="731"/>
                  </a:lnTo>
                  <a:cubicBezTo>
                    <a:pt x="138" y="731"/>
                    <a:pt x="137" y="731"/>
                    <a:pt x="136" y="730"/>
                  </a:cubicBezTo>
                  <a:cubicBezTo>
                    <a:pt x="93" y="767"/>
                    <a:pt x="44" y="804"/>
                    <a:pt x="1" y="841"/>
                  </a:cubicBezTo>
                  <a:cubicBezTo>
                    <a:pt x="45" y="804"/>
                    <a:pt x="92" y="767"/>
                    <a:pt x="139" y="731"/>
                  </a:cubicBezTo>
                  <a:lnTo>
                    <a:pt x="139" y="731"/>
                  </a:lnTo>
                  <a:cubicBezTo>
                    <a:pt x="610" y="847"/>
                    <a:pt x="1105" y="904"/>
                    <a:pt x="1600" y="904"/>
                  </a:cubicBezTo>
                  <a:cubicBezTo>
                    <a:pt x="2183" y="904"/>
                    <a:pt x="2768" y="825"/>
                    <a:pt x="3318" y="669"/>
                  </a:cubicBezTo>
                  <a:lnTo>
                    <a:pt x="3134" y="98"/>
                  </a:lnTo>
                  <a:cubicBezTo>
                    <a:pt x="2919" y="49"/>
                    <a:pt x="2704" y="18"/>
                    <a:pt x="2489" y="6"/>
                  </a:cubicBezTo>
                  <a:lnTo>
                    <a:pt x="2476" y="6"/>
                  </a:lnTo>
                  <a:cubicBezTo>
                    <a:pt x="2418" y="2"/>
                    <a:pt x="2359" y="1"/>
                    <a:pt x="230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6" name="Google Shape;2406;p26"/>
            <p:cNvSpPr/>
            <p:nvPr/>
          </p:nvSpPr>
          <p:spPr>
            <a:xfrm>
              <a:off x="3268656" y="4272177"/>
              <a:ext cx="9115" cy="1749"/>
            </a:xfrm>
            <a:custGeom>
              <a:avLst/>
              <a:gdLst/>
              <a:ahLst/>
              <a:cxnLst/>
              <a:rect l="l" t="t" r="r" b="b"/>
              <a:pathLst>
                <a:path w="99" h="19" extrusionOk="0">
                  <a:moveTo>
                    <a:pt x="98" y="19"/>
                  </a:moveTo>
                  <a:cubicBezTo>
                    <a:pt x="62" y="13"/>
                    <a:pt x="31" y="6"/>
                    <a:pt x="0" y="0"/>
                  </a:cubicBezTo>
                  <a:cubicBezTo>
                    <a:pt x="31" y="6"/>
                    <a:pt x="62" y="13"/>
                    <a:pt x="98" y="19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7" name="Google Shape;2407;p26"/>
            <p:cNvSpPr/>
            <p:nvPr/>
          </p:nvSpPr>
          <p:spPr>
            <a:xfrm>
              <a:off x="3314418" y="4278898"/>
              <a:ext cx="10312" cy="737"/>
            </a:xfrm>
            <a:custGeom>
              <a:avLst/>
              <a:gdLst/>
              <a:ahLst/>
              <a:cxnLst/>
              <a:rect l="l" t="t" r="r" b="b"/>
              <a:pathLst>
                <a:path w="112" h="8" extrusionOk="0">
                  <a:moveTo>
                    <a:pt x="111" y="7"/>
                  </a:moveTo>
                  <a:cubicBezTo>
                    <a:pt x="74" y="7"/>
                    <a:pt x="38" y="1"/>
                    <a:pt x="1" y="1"/>
                  </a:cubicBezTo>
                  <a:cubicBezTo>
                    <a:pt x="38" y="1"/>
                    <a:pt x="74" y="7"/>
                    <a:pt x="111" y="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8" name="Google Shape;2408;p26"/>
            <p:cNvSpPr/>
            <p:nvPr/>
          </p:nvSpPr>
          <p:spPr>
            <a:xfrm>
              <a:off x="3291215" y="4276136"/>
              <a:ext cx="10312" cy="1197"/>
            </a:xfrm>
            <a:custGeom>
              <a:avLst/>
              <a:gdLst/>
              <a:ahLst/>
              <a:cxnLst/>
              <a:rect l="l" t="t" r="r" b="b"/>
              <a:pathLst>
                <a:path w="112" h="13" extrusionOk="0">
                  <a:moveTo>
                    <a:pt x="111" y="13"/>
                  </a:moveTo>
                  <a:cubicBezTo>
                    <a:pt x="75" y="13"/>
                    <a:pt x="38" y="6"/>
                    <a:pt x="1" y="0"/>
                  </a:cubicBezTo>
                  <a:cubicBezTo>
                    <a:pt x="38" y="6"/>
                    <a:pt x="75" y="13"/>
                    <a:pt x="111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09" name="Google Shape;2409;p26"/>
            <p:cNvSpPr/>
            <p:nvPr/>
          </p:nvSpPr>
          <p:spPr>
            <a:xfrm>
              <a:off x="3246006" y="4267021"/>
              <a:ext cx="7458" cy="1842"/>
            </a:xfrm>
            <a:custGeom>
              <a:avLst/>
              <a:gdLst/>
              <a:ahLst/>
              <a:cxnLst/>
              <a:rect l="l" t="t" r="r" b="b"/>
              <a:pathLst>
                <a:path w="81" h="20" extrusionOk="0">
                  <a:moveTo>
                    <a:pt x="0" y="1"/>
                  </a:moveTo>
                  <a:cubicBezTo>
                    <a:pt x="25" y="13"/>
                    <a:pt x="56" y="13"/>
                    <a:pt x="80" y="19"/>
                  </a:cubicBezTo>
                  <a:cubicBezTo>
                    <a:pt x="56" y="13"/>
                    <a:pt x="25" y="7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10" name="Google Shape;2410;p26"/>
            <p:cNvSpPr/>
            <p:nvPr/>
          </p:nvSpPr>
          <p:spPr>
            <a:xfrm>
              <a:off x="3337621" y="4280095"/>
              <a:ext cx="10865" cy="92"/>
            </a:xfrm>
            <a:custGeom>
              <a:avLst/>
              <a:gdLst/>
              <a:ahLst/>
              <a:cxnLst/>
              <a:rect l="l" t="t" r="r" b="b"/>
              <a:pathLst>
                <a:path w="118" h="1" extrusionOk="0">
                  <a:moveTo>
                    <a:pt x="117" y="0"/>
                  </a:moveTo>
                  <a:cubicBezTo>
                    <a:pt x="80" y="0"/>
                    <a:pt x="44" y="0"/>
                    <a:pt x="1" y="0"/>
                  </a:cubicBezTo>
                  <a:cubicBezTo>
                    <a:pt x="44" y="0"/>
                    <a:pt x="80" y="0"/>
                    <a:pt x="117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11" name="Google Shape;2411;p26"/>
            <p:cNvSpPr/>
            <p:nvPr/>
          </p:nvSpPr>
          <p:spPr>
            <a:xfrm>
              <a:off x="3223355" y="4232032"/>
              <a:ext cx="321986" cy="48155"/>
            </a:xfrm>
            <a:custGeom>
              <a:avLst/>
              <a:gdLst/>
              <a:ahLst/>
              <a:cxnLst/>
              <a:rect l="l" t="t" r="r" b="b"/>
              <a:pathLst>
                <a:path w="3497" h="523" extrusionOk="0">
                  <a:moveTo>
                    <a:pt x="3484" y="0"/>
                  </a:moveTo>
                  <a:cubicBezTo>
                    <a:pt x="2934" y="156"/>
                    <a:pt x="2349" y="235"/>
                    <a:pt x="1766" y="235"/>
                  </a:cubicBezTo>
                  <a:cubicBezTo>
                    <a:pt x="1270" y="235"/>
                    <a:pt x="774" y="177"/>
                    <a:pt x="302" y="61"/>
                  </a:cubicBezTo>
                  <a:cubicBezTo>
                    <a:pt x="253" y="98"/>
                    <a:pt x="210" y="135"/>
                    <a:pt x="160" y="172"/>
                  </a:cubicBezTo>
                  <a:lnTo>
                    <a:pt x="136" y="197"/>
                  </a:lnTo>
                  <a:cubicBezTo>
                    <a:pt x="93" y="234"/>
                    <a:pt x="44" y="277"/>
                    <a:pt x="1" y="313"/>
                  </a:cubicBezTo>
                  <a:lnTo>
                    <a:pt x="7" y="313"/>
                  </a:lnTo>
                  <a:cubicBezTo>
                    <a:pt x="87" y="338"/>
                    <a:pt x="167" y="363"/>
                    <a:pt x="246" y="381"/>
                  </a:cubicBezTo>
                  <a:cubicBezTo>
                    <a:pt x="271" y="387"/>
                    <a:pt x="302" y="393"/>
                    <a:pt x="326" y="399"/>
                  </a:cubicBezTo>
                  <a:cubicBezTo>
                    <a:pt x="382" y="412"/>
                    <a:pt x="437" y="424"/>
                    <a:pt x="492" y="436"/>
                  </a:cubicBezTo>
                  <a:cubicBezTo>
                    <a:pt x="523" y="442"/>
                    <a:pt x="554" y="449"/>
                    <a:pt x="590" y="455"/>
                  </a:cubicBezTo>
                  <a:cubicBezTo>
                    <a:pt x="640" y="461"/>
                    <a:pt x="689" y="473"/>
                    <a:pt x="738" y="479"/>
                  </a:cubicBezTo>
                  <a:cubicBezTo>
                    <a:pt x="775" y="485"/>
                    <a:pt x="812" y="485"/>
                    <a:pt x="848" y="492"/>
                  </a:cubicBezTo>
                  <a:cubicBezTo>
                    <a:pt x="898" y="498"/>
                    <a:pt x="941" y="504"/>
                    <a:pt x="990" y="504"/>
                  </a:cubicBezTo>
                  <a:cubicBezTo>
                    <a:pt x="1027" y="510"/>
                    <a:pt x="1063" y="510"/>
                    <a:pt x="1106" y="516"/>
                  </a:cubicBezTo>
                  <a:cubicBezTo>
                    <a:pt x="1149" y="516"/>
                    <a:pt x="1199" y="522"/>
                    <a:pt x="1248" y="522"/>
                  </a:cubicBezTo>
                  <a:lnTo>
                    <a:pt x="1500" y="522"/>
                  </a:lnTo>
                  <a:cubicBezTo>
                    <a:pt x="1537" y="522"/>
                    <a:pt x="1573" y="522"/>
                    <a:pt x="1616" y="516"/>
                  </a:cubicBezTo>
                  <a:cubicBezTo>
                    <a:pt x="1659" y="516"/>
                    <a:pt x="1709" y="510"/>
                    <a:pt x="1752" y="510"/>
                  </a:cubicBezTo>
                  <a:cubicBezTo>
                    <a:pt x="1795" y="504"/>
                    <a:pt x="1831" y="504"/>
                    <a:pt x="1868" y="498"/>
                  </a:cubicBezTo>
                  <a:cubicBezTo>
                    <a:pt x="1917" y="498"/>
                    <a:pt x="1967" y="492"/>
                    <a:pt x="2010" y="485"/>
                  </a:cubicBezTo>
                  <a:cubicBezTo>
                    <a:pt x="2046" y="479"/>
                    <a:pt x="2083" y="473"/>
                    <a:pt x="2120" y="467"/>
                  </a:cubicBezTo>
                  <a:cubicBezTo>
                    <a:pt x="2188" y="461"/>
                    <a:pt x="2255" y="449"/>
                    <a:pt x="2323" y="436"/>
                  </a:cubicBezTo>
                  <a:cubicBezTo>
                    <a:pt x="2372" y="424"/>
                    <a:pt x="2421" y="412"/>
                    <a:pt x="2476" y="399"/>
                  </a:cubicBezTo>
                  <a:cubicBezTo>
                    <a:pt x="2519" y="393"/>
                    <a:pt x="2562" y="381"/>
                    <a:pt x="2605" y="369"/>
                  </a:cubicBezTo>
                  <a:cubicBezTo>
                    <a:pt x="2648" y="363"/>
                    <a:pt x="2692" y="350"/>
                    <a:pt x="2735" y="338"/>
                  </a:cubicBezTo>
                  <a:cubicBezTo>
                    <a:pt x="2771" y="326"/>
                    <a:pt x="2808" y="313"/>
                    <a:pt x="2851" y="301"/>
                  </a:cubicBezTo>
                  <a:cubicBezTo>
                    <a:pt x="2894" y="289"/>
                    <a:pt x="2931" y="270"/>
                    <a:pt x="2974" y="258"/>
                  </a:cubicBezTo>
                  <a:cubicBezTo>
                    <a:pt x="3011" y="246"/>
                    <a:pt x="3048" y="234"/>
                    <a:pt x="3085" y="221"/>
                  </a:cubicBezTo>
                  <a:cubicBezTo>
                    <a:pt x="3128" y="203"/>
                    <a:pt x="3171" y="184"/>
                    <a:pt x="3214" y="172"/>
                  </a:cubicBezTo>
                  <a:cubicBezTo>
                    <a:pt x="3244" y="154"/>
                    <a:pt x="3281" y="141"/>
                    <a:pt x="3318" y="123"/>
                  </a:cubicBezTo>
                  <a:cubicBezTo>
                    <a:pt x="3361" y="104"/>
                    <a:pt x="3398" y="86"/>
                    <a:pt x="3441" y="68"/>
                  </a:cubicBezTo>
                  <a:cubicBezTo>
                    <a:pt x="3459" y="61"/>
                    <a:pt x="3478" y="49"/>
                    <a:pt x="3496" y="43"/>
                  </a:cubicBezTo>
                  <a:lnTo>
                    <a:pt x="3484" y="0"/>
                  </a:lnTo>
                  <a:close/>
                </a:path>
              </a:pathLst>
            </a:custGeom>
            <a:solidFill>
              <a:srgbClr val="E4F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12" name="Google Shape;2412;p26"/>
            <p:cNvSpPr/>
            <p:nvPr/>
          </p:nvSpPr>
          <p:spPr>
            <a:xfrm>
              <a:off x="3827461" y="5087320"/>
              <a:ext cx="4696" cy="2854"/>
            </a:xfrm>
            <a:custGeom>
              <a:avLst/>
              <a:gdLst/>
              <a:ahLst/>
              <a:cxnLst/>
              <a:rect l="l" t="t" r="r" b="b"/>
              <a:pathLst>
                <a:path w="51" h="31" extrusionOk="0">
                  <a:moveTo>
                    <a:pt x="1" y="0"/>
                  </a:moveTo>
                  <a:cubicBezTo>
                    <a:pt x="13" y="12"/>
                    <a:pt x="32" y="19"/>
                    <a:pt x="50" y="31"/>
                  </a:cubicBezTo>
                  <a:cubicBezTo>
                    <a:pt x="32" y="19"/>
                    <a:pt x="19" y="12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13" name="Google Shape;2413;p26"/>
            <p:cNvSpPr/>
            <p:nvPr/>
          </p:nvSpPr>
          <p:spPr>
            <a:xfrm>
              <a:off x="3818990" y="5082164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1"/>
                    <a:pt x="7" y="1"/>
                    <a:pt x="7" y="7"/>
                  </a:cubicBezTo>
                  <a:cubicBezTo>
                    <a:pt x="7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14" name="Google Shape;2414;p26"/>
            <p:cNvSpPr/>
            <p:nvPr/>
          </p:nvSpPr>
          <p:spPr>
            <a:xfrm>
              <a:off x="3467171" y="5144407"/>
              <a:ext cx="6353" cy="5156"/>
            </a:xfrm>
            <a:custGeom>
              <a:avLst/>
              <a:gdLst/>
              <a:ahLst/>
              <a:cxnLst/>
              <a:rect l="l" t="t" r="r" b="b"/>
              <a:pathLst>
                <a:path w="69" h="56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9"/>
                    <a:pt x="25" y="37"/>
                    <a:pt x="37" y="56"/>
                  </a:cubicBezTo>
                  <a:lnTo>
                    <a:pt x="37" y="56"/>
                  </a:lnTo>
                  <a:cubicBezTo>
                    <a:pt x="41" y="55"/>
                    <a:pt x="52" y="54"/>
                    <a:pt x="68" y="50"/>
                  </a:cubicBezTo>
                  <a:lnTo>
                    <a:pt x="0" y="1"/>
                  </a:lnTo>
                  <a:close/>
                  <a:moveTo>
                    <a:pt x="37" y="56"/>
                  </a:moveTo>
                  <a:lnTo>
                    <a:pt x="37" y="56"/>
                  </a:lnTo>
                  <a:cubicBezTo>
                    <a:pt x="35" y="56"/>
                    <a:pt x="35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2415" name="Google Shape;2415;p26"/>
            <p:cNvGrpSpPr/>
            <p:nvPr/>
          </p:nvGrpSpPr>
          <p:grpSpPr>
            <a:xfrm>
              <a:off x="3528217" y="4860447"/>
              <a:ext cx="276778" cy="260849"/>
              <a:chOff x="4145967" y="3845972"/>
              <a:chExt cx="276778" cy="260849"/>
            </a:xfrm>
          </p:grpSpPr>
          <p:sp>
            <p:nvSpPr>
              <p:cNvPr id="2416" name="Google Shape;2416;p26"/>
              <p:cNvSpPr/>
              <p:nvPr/>
            </p:nvSpPr>
            <p:spPr>
              <a:xfrm>
                <a:off x="4202593" y="3893482"/>
                <a:ext cx="47050" cy="78724"/>
              </a:xfrm>
              <a:custGeom>
                <a:avLst/>
                <a:gdLst/>
                <a:ahLst/>
                <a:cxnLst/>
                <a:rect l="l" t="t" r="r" b="b"/>
                <a:pathLst>
                  <a:path w="511" h="855" extrusionOk="0">
                    <a:moveTo>
                      <a:pt x="492" y="1"/>
                    </a:moveTo>
                    <a:cubicBezTo>
                      <a:pt x="326" y="99"/>
                      <a:pt x="166" y="191"/>
                      <a:pt x="0" y="289"/>
                    </a:cubicBezTo>
                    <a:cubicBezTo>
                      <a:pt x="6" y="480"/>
                      <a:pt x="13" y="664"/>
                      <a:pt x="13" y="855"/>
                    </a:cubicBezTo>
                    <a:cubicBezTo>
                      <a:pt x="185" y="762"/>
                      <a:pt x="344" y="664"/>
                      <a:pt x="510" y="566"/>
                    </a:cubicBezTo>
                    <a:cubicBezTo>
                      <a:pt x="504" y="381"/>
                      <a:pt x="498" y="191"/>
                      <a:pt x="492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7" name="Google Shape;2417;p26"/>
              <p:cNvSpPr/>
              <p:nvPr/>
            </p:nvSpPr>
            <p:spPr>
              <a:xfrm>
                <a:off x="4145966" y="3926261"/>
                <a:ext cx="46498" cy="76514"/>
              </a:xfrm>
              <a:custGeom>
                <a:avLst/>
                <a:gdLst/>
                <a:ahLst/>
                <a:cxnLst/>
                <a:rect l="l" t="t" r="r" b="b"/>
                <a:pathLst>
                  <a:path w="505" h="831" extrusionOk="0">
                    <a:moveTo>
                      <a:pt x="492" y="1"/>
                    </a:moveTo>
                    <a:cubicBezTo>
                      <a:pt x="333" y="93"/>
                      <a:pt x="167" y="185"/>
                      <a:pt x="1" y="271"/>
                    </a:cubicBezTo>
                    <a:cubicBezTo>
                      <a:pt x="7" y="462"/>
                      <a:pt x="7" y="646"/>
                      <a:pt x="7" y="830"/>
                    </a:cubicBezTo>
                    <a:cubicBezTo>
                      <a:pt x="173" y="744"/>
                      <a:pt x="339" y="658"/>
                      <a:pt x="505" y="566"/>
                    </a:cubicBezTo>
                    <a:cubicBezTo>
                      <a:pt x="505" y="376"/>
                      <a:pt x="499" y="191"/>
                      <a:pt x="492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8" name="Google Shape;2418;p26"/>
              <p:cNvSpPr/>
              <p:nvPr/>
            </p:nvSpPr>
            <p:spPr>
              <a:xfrm>
                <a:off x="4259127" y="3893482"/>
                <a:ext cx="47050" cy="4594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166"/>
                      <a:pt x="13" y="332"/>
                      <a:pt x="19" y="498"/>
                    </a:cubicBezTo>
                    <a:cubicBezTo>
                      <a:pt x="185" y="394"/>
                      <a:pt x="351" y="295"/>
                      <a:pt x="511" y="191"/>
                    </a:cubicBezTo>
                    <a:cubicBezTo>
                      <a:pt x="511" y="136"/>
                      <a:pt x="504" y="80"/>
                      <a:pt x="504" y="25"/>
                    </a:cubicBezTo>
                    <a:cubicBezTo>
                      <a:pt x="455" y="68"/>
                      <a:pt x="388" y="87"/>
                      <a:pt x="320" y="87"/>
                    </a:cubicBezTo>
                    <a:cubicBezTo>
                      <a:pt x="228" y="80"/>
                      <a:pt x="142" y="44"/>
                      <a:pt x="50" y="13"/>
                    </a:cubicBezTo>
                    <a:cubicBezTo>
                      <a:pt x="38" y="7"/>
                      <a:pt x="19" y="7"/>
                      <a:pt x="1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9" name="Google Shape;2419;p26"/>
              <p:cNvSpPr/>
              <p:nvPr/>
            </p:nvSpPr>
            <p:spPr>
              <a:xfrm>
                <a:off x="4314556" y="3845972"/>
                <a:ext cx="47603" cy="57823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28" extrusionOk="0">
                    <a:moveTo>
                      <a:pt x="74" y="1"/>
                    </a:moveTo>
                    <a:cubicBezTo>
                      <a:pt x="50" y="19"/>
                      <a:pt x="25" y="37"/>
                      <a:pt x="1" y="50"/>
                    </a:cubicBezTo>
                    <a:cubicBezTo>
                      <a:pt x="13" y="246"/>
                      <a:pt x="25" y="437"/>
                      <a:pt x="31" y="627"/>
                    </a:cubicBezTo>
                    <a:cubicBezTo>
                      <a:pt x="197" y="523"/>
                      <a:pt x="357" y="418"/>
                      <a:pt x="517" y="308"/>
                    </a:cubicBezTo>
                    <a:cubicBezTo>
                      <a:pt x="517" y="246"/>
                      <a:pt x="511" y="191"/>
                      <a:pt x="511" y="136"/>
                    </a:cubicBezTo>
                    <a:cubicBezTo>
                      <a:pt x="369" y="87"/>
                      <a:pt x="222" y="37"/>
                      <a:pt x="74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0" name="Google Shape;2420;p26"/>
              <p:cNvSpPr/>
              <p:nvPr/>
            </p:nvSpPr>
            <p:spPr>
              <a:xfrm>
                <a:off x="4316306" y="4023585"/>
                <a:ext cx="48708" cy="8323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904" extrusionOk="0">
                    <a:moveTo>
                      <a:pt x="529" y="1"/>
                    </a:moveTo>
                    <a:cubicBezTo>
                      <a:pt x="363" y="105"/>
                      <a:pt x="197" y="209"/>
                      <a:pt x="25" y="308"/>
                    </a:cubicBezTo>
                    <a:cubicBezTo>
                      <a:pt x="19" y="504"/>
                      <a:pt x="12" y="701"/>
                      <a:pt x="0" y="904"/>
                    </a:cubicBezTo>
                    <a:cubicBezTo>
                      <a:pt x="172" y="799"/>
                      <a:pt x="344" y="701"/>
                      <a:pt x="516" y="597"/>
                    </a:cubicBezTo>
                    <a:cubicBezTo>
                      <a:pt x="522" y="394"/>
                      <a:pt x="529" y="197"/>
                      <a:pt x="529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1" name="Google Shape;2421;p26"/>
              <p:cNvSpPr/>
              <p:nvPr/>
            </p:nvSpPr>
            <p:spPr>
              <a:xfrm>
                <a:off x="4318516" y="3955173"/>
                <a:ext cx="46498" cy="83236"/>
              </a:xfrm>
              <a:custGeom>
                <a:avLst/>
                <a:gdLst/>
                <a:ahLst/>
                <a:cxnLst/>
                <a:rect l="l" t="t" r="r" b="b"/>
                <a:pathLst>
                  <a:path w="505" h="904" extrusionOk="0">
                    <a:moveTo>
                      <a:pt x="505" y="0"/>
                    </a:moveTo>
                    <a:cubicBezTo>
                      <a:pt x="339" y="111"/>
                      <a:pt x="173" y="215"/>
                      <a:pt x="7" y="320"/>
                    </a:cubicBezTo>
                    <a:cubicBezTo>
                      <a:pt x="7" y="510"/>
                      <a:pt x="7" y="707"/>
                      <a:pt x="1" y="903"/>
                    </a:cubicBezTo>
                    <a:cubicBezTo>
                      <a:pt x="173" y="805"/>
                      <a:pt x="339" y="701"/>
                      <a:pt x="505" y="596"/>
                    </a:cubicBezTo>
                    <a:cubicBezTo>
                      <a:pt x="505" y="393"/>
                      <a:pt x="505" y="197"/>
                      <a:pt x="505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2" name="Google Shape;2422;p26"/>
              <p:cNvSpPr/>
              <p:nvPr/>
            </p:nvSpPr>
            <p:spPr>
              <a:xfrm>
                <a:off x="4260232" y="3991359"/>
                <a:ext cx="47695" cy="8093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79" extrusionOk="0">
                    <a:moveTo>
                      <a:pt x="517" y="0"/>
                    </a:moveTo>
                    <a:lnTo>
                      <a:pt x="517" y="0"/>
                    </a:lnTo>
                    <a:cubicBezTo>
                      <a:pt x="351" y="99"/>
                      <a:pt x="185" y="203"/>
                      <a:pt x="13" y="295"/>
                    </a:cubicBezTo>
                    <a:cubicBezTo>
                      <a:pt x="13" y="492"/>
                      <a:pt x="7" y="682"/>
                      <a:pt x="1" y="879"/>
                    </a:cubicBezTo>
                    <a:cubicBezTo>
                      <a:pt x="173" y="787"/>
                      <a:pt x="339" y="688"/>
                      <a:pt x="511" y="590"/>
                    </a:cubicBezTo>
                    <a:cubicBezTo>
                      <a:pt x="511" y="394"/>
                      <a:pt x="517" y="197"/>
                      <a:pt x="517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3" name="Google Shape;2423;p26"/>
              <p:cNvSpPr/>
              <p:nvPr/>
            </p:nvSpPr>
            <p:spPr>
              <a:xfrm>
                <a:off x="4376247" y="3935929"/>
                <a:ext cx="32871" cy="66294"/>
              </a:xfrm>
              <a:custGeom>
                <a:avLst/>
                <a:gdLst/>
                <a:ahLst/>
                <a:cxnLst/>
                <a:rect l="l" t="t" r="r" b="b"/>
                <a:pathLst>
                  <a:path w="357" h="720" extrusionOk="0">
                    <a:moveTo>
                      <a:pt x="197" y="0"/>
                    </a:moveTo>
                    <a:cubicBezTo>
                      <a:pt x="129" y="43"/>
                      <a:pt x="68" y="86"/>
                      <a:pt x="0" y="129"/>
                    </a:cubicBezTo>
                    <a:cubicBezTo>
                      <a:pt x="7" y="326"/>
                      <a:pt x="7" y="523"/>
                      <a:pt x="7" y="719"/>
                    </a:cubicBezTo>
                    <a:cubicBezTo>
                      <a:pt x="123" y="645"/>
                      <a:pt x="240" y="572"/>
                      <a:pt x="357" y="492"/>
                    </a:cubicBez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4" name="Google Shape;2424;p26"/>
              <p:cNvSpPr/>
              <p:nvPr/>
            </p:nvSpPr>
            <p:spPr>
              <a:xfrm>
                <a:off x="4375142" y="3992464"/>
                <a:ext cx="47603" cy="78724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55" extrusionOk="0">
                    <a:moveTo>
                      <a:pt x="406" y="1"/>
                    </a:moveTo>
                    <a:cubicBezTo>
                      <a:pt x="277" y="87"/>
                      <a:pt x="148" y="173"/>
                      <a:pt x="19" y="259"/>
                    </a:cubicBezTo>
                    <a:cubicBezTo>
                      <a:pt x="12" y="455"/>
                      <a:pt x="6" y="658"/>
                      <a:pt x="0" y="855"/>
                    </a:cubicBezTo>
                    <a:cubicBezTo>
                      <a:pt x="172" y="750"/>
                      <a:pt x="344" y="640"/>
                      <a:pt x="510" y="529"/>
                    </a:cubicBezTo>
                    <a:cubicBezTo>
                      <a:pt x="510" y="468"/>
                      <a:pt x="510" y="400"/>
                      <a:pt x="516" y="339"/>
                    </a:cubicBezTo>
                    <a:lnTo>
                      <a:pt x="436" y="99"/>
                    </a:lnTo>
                    <a:lnTo>
                      <a:pt x="406" y="1"/>
                    </a:ln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5" name="Google Shape;2425;p26"/>
              <p:cNvSpPr/>
              <p:nvPr/>
            </p:nvSpPr>
            <p:spPr>
              <a:xfrm>
                <a:off x="4203698" y="3959132"/>
                <a:ext cx="46498" cy="78724"/>
              </a:xfrm>
              <a:custGeom>
                <a:avLst/>
                <a:gdLst/>
                <a:ahLst/>
                <a:cxnLst/>
                <a:rect l="l" t="t" r="r" b="b"/>
                <a:pathLst>
                  <a:path w="505" h="855" extrusionOk="0">
                    <a:moveTo>
                      <a:pt x="504" y="0"/>
                    </a:moveTo>
                    <a:cubicBezTo>
                      <a:pt x="339" y="99"/>
                      <a:pt x="173" y="191"/>
                      <a:pt x="7" y="283"/>
                    </a:cubicBezTo>
                    <a:cubicBezTo>
                      <a:pt x="7" y="473"/>
                      <a:pt x="7" y="664"/>
                      <a:pt x="1" y="854"/>
                    </a:cubicBezTo>
                    <a:cubicBezTo>
                      <a:pt x="173" y="762"/>
                      <a:pt x="339" y="670"/>
                      <a:pt x="504" y="578"/>
                    </a:cubicBezTo>
                    <a:cubicBezTo>
                      <a:pt x="504" y="381"/>
                      <a:pt x="504" y="191"/>
                      <a:pt x="504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6" name="Google Shape;2426;p26"/>
              <p:cNvSpPr/>
              <p:nvPr/>
            </p:nvSpPr>
            <p:spPr>
              <a:xfrm>
                <a:off x="4317963" y="3887313"/>
                <a:ext cx="47050" cy="8378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910" extrusionOk="0">
                    <a:moveTo>
                      <a:pt x="486" y="0"/>
                    </a:moveTo>
                    <a:cubicBezTo>
                      <a:pt x="326" y="111"/>
                      <a:pt x="167" y="221"/>
                      <a:pt x="1" y="326"/>
                    </a:cubicBezTo>
                    <a:cubicBezTo>
                      <a:pt x="7" y="522"/>
                      <a:pt x="13" y="713"/>
                      <a:pt x="13" y="909"/>
                    </a:cubicBezTo>
                    <a:cubicBezTo>
                      <a:pt x="179" y="805"/>
                      <a:pt x="345" y="700"/>
                      <a:pt x="511" y="590"/>
                    </a:cubicBezTo>
                    <a:cubicBezTo>
                      <a:pt x="504" y="393"/>
                      <a:pt x="498" y="197"/>
                      <a:pt x="486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7" name="Google Shape;2427;p26"/>
              <p:cNvSpPr/>
              <p:nvPr/>
            </p:nvSpPr>
            <p:spPr>
              <a:xfrm>
                <a:off x="4261429" y="3924604"/>
                <a:ext cx="46498" cy="81026"/>
              </a:xfrm>
              <a:custGeom>
                <a:avLst/>
                <a:gdLst/>
                <a:ahLst/>
                <a:cxnLst/>
                <a:rect l="l" t="t" r="r" b="b"/>
                <a:pathLst>
                  <a:path w="505" h="880" extrusionOk="0">
                    <a:moveTo>
                      <a:pt x="492" y="0"/>
                    </a:moveTo>
                    <a:cubicBezTo>
                      <a:pt x="326" y="99"/>
                      <a:pt x="166" y="203"/>
                      <a:pt x="0" y="302"/>
                    </a:cubicBezTo>
                    <a:cubicBezTo>
                      <a:pt x="0" y="492"/>
                      <a:pt x="6" y="689"/>
                      <a:pt x="0" y="879"/>
                    </a:cubicBezTo>
                    <a:cubicBezTo>
                      <a:pt x="172" y="781"/>
                      <a:pt x="338" y="682"/>
                      <a:pt x="504" y="578"/>
                    </a:cubicBezTo>
                    <a:cubicBezTo>
                      <a:pt x="498" y="388"/>
                      <a:pt x="498" y="191"/>
                      <a:pt x="492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428" name="Google Shape;2428;p26"/>
            <p:cNvGrpSpPr/>
            <p:nvPr/>
          </p:nvGrpSpPr>
          <p:grpSpPr>
            <a:xfrm>
              <a:off x="3527664" y="4893225"/>
              <a:ext cx="245012" cy="225861"/>
              <a:chOff x="4145414" y="3878750"/>
              <a:chExt cx="245012" cy="225861"/>
            </a:xfrm>
          </p:grpSpPr>
          <p:sp>
            <p:nvSpPr>
              <p:cNvPr id="2429" name="Google Shape;2429;p26"/>
              <p:cNvSpPr/>
              <p:nvPr/>
            </p:nvSpPr>
            <p:spPr>
              <a:xfrm>
                <a:off x="4373945" y="3878750"/>
                <a:ext cx="16481" cy="5552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03" extrusionOk="0">
                    <a:moveTo>
                      <a:pt x="19" y="1"/>
                    </a:moveTo>
                    <a:cubicBezTo>
                      <a:pt x="13" y="1"/>
                      <a:pt x="7" y="7"/>
                      <a:pt x="1" y="13"/>
                    </a:cubicBezTo>
                    <a:cubicBezTo>
                      <a:pt x="13" y="210"/>
                      <a:pt x="19" y="406"/>
                      <a:pt x="19" y="603"/>
                    </a:cubicBezTo>
                    <a:lnTo>
                      <a:pt x="179" y="498"/>
                    </a:lnTo>
                    <a:lnTo>
                      <a:pt x="142" y="382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0" name="Google Shape;2430;p26"/>
              <p:cNvSpPr/>
              <p:nvPr/>
            </p:nvSpPr>
            <p:spPr>
              <a:xfrm>
                <a:off x="4201488" y="4025334"/>
                <a:ext cx="48708" cy="79277"/>
              </a:xfrm>
              <a:custGeom>
                <a:avLst/>
                <a:gdLst/>
                <a:ahLst/>
                <a:cxnLst/>
                <a:rect l="l" t="t" r="r" b="b"/>
                <a:pathLst>
                  <a:path w="529" h="861" extrusionOk="0">
                    <a:moveTo>
                      <a:pt x="528" y="0"/>
                    </a:moveTo>
                    <a:cubicBezTo>
                      <a:pt x="356" y="92"/>
                      <a:pt x="191" y="190"/>
                      <a:pt x="25" y="283"/>
                    </a:cubicBezTo>
                    <a:cubicBezTo>
                      <a:pt x="18" y="473"/>
                      <a:pt x="6" y="664"/>
                      <a:pt x="0" y="860"/>
                    </a:cubicBezTo>
                    <a:cubicBezTo>
                      <a:pt x="172" y="768"/>
                      <a:pt x="344" y="676"/>
                      <a:pt x="510" y="584"/>
                    </a:cubicBezTo>
                    <a:cubicBezTo>
                      <a:pt x="516" y="387"/>
                      <a:pt x="522" y="197"/>
                      <a:pt x="528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1" name="Google Shape;2431;p26"/>
              <p:cNvSpPr/>
              <p:nvPr/>
            </p:nvSpPr>
            <p:spPr>
              <a:xfrm>
                <a:off x="4145414" y="3991359"/>
                <a:ext cx="470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836" extrusionOk="0">
                    <a:moveTo>
                      <a:pt x="511" y="0"/>
                    </a:moveTo>
                    <a:cubicBezTo>
                      <a:pt x="345" y="93"/>
                      <a:pt x="179" y="179"/>
                      <a:pt x="13" y="265"/>
                    </a:cubicBezTo>
                    <a:cubicBezTo>
                      <a:pt x="13" y="455"/>
                      <a:pt x="7" y="645"/>
                      <a:pt x="1" y="836"/>
                    </a:cubicBezTo>
                    <a:cubicBezTo>
                      <a:pt x="173" y="750"/>
                      <a:pt x="339" y="664"/>
                      <a:pt x="505" y="572"/>
                    </a:cubicBezTo>
                    <a:cubicBezTo>
                      <a:pt x="511" y="381"/>
                      <a:pt x="511" y="191"/>
                      <a:pt x="511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432" name="Google Shape;2432;p26"/>
            <p:cNvGrpSpPr/>
            <p:nvPr/>
          </p:nvGrpSpPr>
          <p:grpSpPr>
            <a:xfrm>
              <a:off x="3523152" y="4849674"/>
              <a:ext cx="161868" cy="103032"/>
              <a:chOff x="4140902" y="3835199"/>
              <a:chExt cx="161868" cy="103032"/>
            </a:xfrm>
          </p:grpSpPr>
          <p:sp>
            <p:nvSpPr>
              <p:cNvPr id="2433" name="Google Shape;2433;p26"/>
              <p:cNvSpPr/>
              <p:nvPr/>
            </p:nvSpPr>
            <p:spPr>
              <a:xfrm>
                <a:off x="4143204" y="3886116"/>
                <a:ext cx="47603" cy="52114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66" extrusionOk="0">
                    <a:moveTo>
                      <a:pt x="25" y="1"/>
                    </a:moveTo>
                    <a:cubicBezTo>
                      <a:pt x="19" y="7"/>
                      <a:pt x="6" y="7"/>
                      <a:pt x="0" y="13"/>
                    </a:cubicBezTo>
                    <a:cubicBezTo>
                      <a:pt x="13" y="197"/>
                      <a:pt x="19" y="382"/>
                      <a:pt x="25" y="566"/>
                    </a:cubicBezTo>
                    <a:cubicBezTo>
                      <a:pt x="191" y="480"/>
                      <a:pt x="357" y="388"/>
                      <a:pt x="516" y="296"/>
                    </a:cubicBezTo>
                    <a:cubicBezTo>
                      <a:pt x="516" y="210"/>
                      <a:pt x="510" y="124"/>
                      <a:pt x="504" y="38"/>
                    </a:cubicBezTo>
                    <a:lnTo>
                      <a:pt x="498" y="38"/>
                    </a:lnTo>
                    <a:cubicBezTo>
                      <a:pt x="442" y="48"/>
                      <a:pt x="315" y="80"/>
                      <a:pt x="205" y="80"/>
                    </a:cubicBezTo>
                    <a:cubicBezTo>
                      <a:pt x="122" y="80"/>
                      <a:pt x="49" y="62"/>
                      <a:pt x="25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4" name="Google Shape;2434;p26"/>
              <p:cNvSpPr/>
              <p:nvPr/>
            </p:nvSpPr>
            <p:spPr>
              <a:xfrm>
                <a:off x="4140902" y="3839710"/>
                <a:ext cx="46498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82" extrusionOk="0">
                    <a:moveTo>
                      <a:pt x="498" y="1"/>
                    </a:moveTo>
                    <a:cubicBezTo>
                      <a:pt x="320" y="32"/>
                      <a:pt x="154" y="75"/>
                      <a:pt x="1" y="136"/>
                    </a:cubicBezTo>
                    <a:cubicBezTo>
                      <a:pt x="7" y="216"/>
                      <a:pt x="13" y="296"/>
                      <a:pt x="19" y="382"/>
                    </a:cubicBezTo>
                    <a:lnTo>
                      <a:pt x="68" y="351"/>
                    </a:lnTo>
                    <a:cubicBezTo>
                      <a:pt x="111" y="284"/>
                      <a:pt x="228" y="228"/>
                      <a:pt x="351" y="191"/>
                    </a:cubicBezTo>
                    <a:cubicBezTo>
                      <a:pt x="400" y="167"/>
                      <a:pt x="455" y="136"/>
                      <a:pt x="504" y="105"/>
                    </a:cubicBezTo>
                    <a:cubicBezTo>
                      <a:pt x="498" y="69"/>
                      <a:pt x="498" y="32"/>
                      <a:pt x="498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5" name="Google Shape;2435;p26"/>
              <p:cNvSpPr/>
              <p:nvPr/>
            </p:nvSpPr>
            <p:spPr>
              <a:xfrm>
                <a:off x="4207657" y="3835199"/>
                <a:ext cx="37475" cy="15377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67" extrusionOk="0">
                    <a:moveTo>
                      <a:pt x="265" y="1"/>
                    </a:moveTo>
                    <a:cubicBezTo>
                      <a:pt x="179" y="56"/>
                      <a:pt x="87" y="111"/>
                      <a:pt x="1" y="167"/>
                    </a:cubicBezTo>
                    <a:cubicBezTo>
                      <a:pt x="7" y="167"/>
                      <a:pt x="19" y="161"/>
                      <a:pt x="31" y="161"/>
                    </a:cubicBezTo>
                    <a:cubicBezTo>
                      <a:pt x="107" y="153"/>
                      <a:pt x="186" y="148"/>
                      <a:pt x="263" y="148"/>
                    </a:cubicBezTo>
                    <a:cubicBezTo>
                      <a:pt x="311" y="148"/>
                      <a:pt x="359" y="150"/>
                      <a:pt x="406" y="154"/>
                    </a:cubicBezTo>
                    <a:cubicBezTo>
                      <a:pt x="406" y="105"/>
                      <a:pt x="400" y="56"/>
                      <a:pt x="394" y="7"/>
                    </a:cubicBezTo>
                    <a:cubicBezTo>
                      <a:pt x="351" y="1"/>
                      <a:pt x="308" y="1"/>
                      <a:pt x="265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6" name="Google Shape;2436;p26"/>
              <p:cNvSpPr/>
              <p:nvPr/>
            </p:nvSpPr>
            <p:spPr>
              <a:xfrm>
                <a:off x="4255720" y="3835751"/>
                <a:ext cx="47050" cy="2163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235" extrusionOk="0">
                    <a:moveTo>
                      <a:pt x="1" y="1"/>
                    </a:moveTo>
                    <a:cubicBezTo>
                      <a:pt x="7" y="56"/>
                      <a:pt x="7" y="112"/>
                      <a:pt x="13" y="161"/>
                    </a:cubicBezTo>
                    <a:cubicBezTo>
                      <a:pt x="111" y="179"/>
                      <a:pt x="210" y="198"/>
                      <a:pt x="302" y="234"/>
                    </a:cubicBezTo>
                    <a:cubicBezTo>
                      <a:pt x="376" y="185"/>
                      <a:pt x="443" y="142"/>
                      <a:pt x="511" y="99"/>
                    </a:cubicBezTo>
                    <a:cubicBezTo>
                      <a:pt x="511" y="87"/>
                      <a:pt x="511" y="81"/>
                      <a:pt x="511" y="69"/>
                    </a:cubicBezTo>
                    <a:cubicBezTo>
                      <a:pt x="339" y="38"/>
                      <a:pt x="167" y="13"/>
                      <a:pt x="1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7" name="Google Shape;2437;p26"/>
              <p:cNvSpPr/>
              <p:nvPr/>
            </p:nvSpPr>
            <p:spPr>
              <a:xfrm>
                <a:off x="4201488" y="3887221"/>
                <a:ext cx="32318" cy="1998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17" extrusionOk="0">
                    <a:moveTo>
                      <a:pt x="134" y="0"/>
                    </a:moveTo>
                    <a:cubicBezTo>
                      <a:pt x="89" y="0"/>
                      <a:pt x="45" y="2"/>
                      <a:pt x="0" y="7"/>
                    </a:cubicBezTo>
                    <a:cubicBezTo>
                      <a:pt x="0" y="75"/>
                      <a:pt x="6" y="148"/>
                      <a:pt x="6" y="216"/>
                    </a:cubicBezTo>
                    <a:cubicBezTo>
                      <a:pt x="123" y="148"/>
                      <a:pt x="240" y="81"/>
                      <a:pt x="350" y="13"/>
                    </a:cubicBezTo>
                    <a:cubicBezTo>
                      <a:pt x="278" y="6"/>
                      <a:pt x="206" y="0"/>
                      <a:pt x="134" y="0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438" name="Google Shape;2438;p26"/>
            <p:cNvGrpSpPr/>
            <p:nvPr/>
          </p:nvGrpSpPr>
          <p:grpSpPr>
            <a:xfrm>
              <a:off x="3580331" y="4851423"/>
              <a:ext cx="106439" cy="31214"/>
              <a:chOff x="4198081" y="3836948"/>
              <a:chExt cx="106439" cy="31214"/>
            </a:xfrm>
          </p:grpSpPr>
          <p:sp>
            <p:nvSpPr>
              <p:cNvPr id="2439" name="Google Shape;2439;p26"/>
              <p:cNvSpPr/>
              <p:nvPr/>
            </p:nvSpPr>
            <p:spPr>
              <a:xfrm>
                <a:off x="4296510" y="3857849"/>
                <a:ext cx="8011" cy="1031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12" extrusionOk="0">
                    <a:moveTo>
                      <a:pt x="74" y="1"/>
                    </a:moveTo>
                    <a:cubicBezTo>
                      <a:pt x="49" y="19"/>
                      <a:pt x="25" y="37"/>
                      <a:pt x="0" y="50"/>
                    </a:cubicBezTo>
                    <a:cubicBezTo>
                      <a:pt x="31" y="68"/>
                      <a:pt x="55" y="87"/>
                      <a:pt x="86" y="111"/>
                    </a:cubicBezTo>
                    <a:cubicBezTo>
                      <a:pt x="80" y="74"/>
                      <a:pt x="80" y="37"/>
                      <a:pt x="74" y="1"/>
                    </a:cubicBez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0" name="Google Shape;2440;p26"/>
              <p:cNvSpPr/>
              <p:nvPr/>
            </p:nvSpPr>
            <p:spPr>
              <a:xfrm>
                <a:off x="4198081" y="3836948"/>
                <a:ext cx="10220" cy="570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62" extrusionOk="0">
                    <a:moveTo>
                      <a:pt x="111" y="0"/>
                    </a:moveTo>
                    <a:cubicBezTo>
                      <a:pt x="74" y="0"/>
                      <a:pt x="37" y="6"/>
                      <a:pt x="0" y="13"/>
                    </a:cubicBezTo>
                    <a:cubicBezTo>
                      <a:pt x="0" y="31"/>
                      <a:pt x="0" y="43"/>
                      <a:pt x="0" y="62"/>
                    </a:cubicBez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E1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100" b="1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grpSp>
        <p:nvGrpSpPr>
          <p:cNvPr id="2441" name="Google Shape;2441;p26"/>
          <p:cNvGrpSpPr/>
          <p:nvPr/>
        </p:nvGrpSpPr>
        <p:grpSpPr>
          <a:xfrm>
            <a:off x="4723670" y="2240869"/>
            <a:ext cx="1756972" cy="1929008"/>
            <a:chOff x="4742606" y="1969860"/>
            <a:chExt cx="1976124" cy="2169618"/>
          </a:xfrm>
        </p:grpSpPr>
        <p:sp>
          <p:nvSpPr>
            <p:cNvPr id="2442" name="Google Shape;2442;p26"/>
            <p:cNvSpPr/>
            <p:nvPr/>
          </p:nvSpPr>
          <p:spPr>
            <a:xfrm>
              <a:off x="5331621" y="1969860"/>
              <a:ext cx="1387110" cy="1082802"/>
            </a:xfrm>
            <a:custGeom>
              <a:avLst/>
              <a:gdLst/>
              <a:ahLst/>
              <a:cxnLst/>
              <a:rect l="l" t="t" r="r" b="b"/>
              <a:pathLst>
                <a:path w="15065" h="11760" extrusionOk="0">
                  <a:moveTo>
                    <a:pt x="677" y="1"/>
                  </a:moveTo>
                  <a:lnTo>
                    <a:pt x="1" y="2071"/>
                  </a:lnTo>
                  <a:cubicBezTo>
                    <a:pt x="5591" y="3896"/>
                    <a:pt x="9849" y="6998"/>
                    <a:pt x="13302" y="11760"/>
                  </a:cubicBezTo>
                  <a:lnTo>
                    <a:pt x="15065" y="10482"/>
                  </a:lnTo>
                  <a:cubicBezTo>
                    <a:pt x="11329" y="5327"/>
                    <a:pt x="6728" y="1973"/>
                    <a:pt x="67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3" name="Google Shape;2443;p26"/>
            <p:cNvSpPr/>
            <p:nvPr/>
          </p:nvSpPr>
          <p:spPr>
            <a:xfrm>
              <a:off x="5146641" y="2154086"/>
              <a:ext cx="1409760" cy="1242828"/>
            </a:xfrm>
            <a:custGeom>
              <a:avLst/>
              <a:gdLst/>
              <a:ahLst/>
              <a:cxnLst/>
              <a:rect l="l" t="t" r="r" b="b"/>
              <a:pathLst>
                <a:path w="15311" h="13498" extrusionOk="0">
                  <a:moveTo>
                    <a:pt x="2010" y="0"/>
                  </a:moveTo>
                  <a:lnTo>
                    <a:pt x="1" y="6168"/>
                  </a:lnTo>
                  <a:cubicBezTo>
                    <a:pt x="4080" y="7501"/>
                    <a:pt x="7582" y="10100"/>
                    <a:pt x="10052" y="13498"/>
                  </a:cubicBezTo>
                  <a:lnTo>
                    <a:pt x="15311" y="9689"/>
                  </a:lnTo>
                  <a:cubicBezTo>
                    <a:pt x="11858" y="4927"/>
                    <a:pt x="7607" y="1825"/>
                    <a:pt x="201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1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Purple</a:t>
              </a: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4" name="Google Shape;2444;p26"/>
            <p:cNvSpPr/>
            <p:nvPr/>
          </p:nvSpPr>
          <p:spPr>
            <a:xfrm>
              <a:off x="6070985" y="3395170"/>
              <a:ext cx="1197" cy="1197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0"/>
                  </a:move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rgbClr val="F2F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5" name="Google Shape;2445;p26"/>
            <p:cNvSpPr/>
            <p:nvPr/>
          </p:nvSpPr>
          <p:spPr>
            <a:xfrm>
              <a:off x="5370660" y="3703991"/>
              <a:ext cx="645" cy="119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7"/>
                    <a:pt x="1" y="7"/>
                    <a:pt x="1" y="13"/>
                  </a:cubicBezTo>
                  <a:lnTo>
                    <a:pt x="7" y="13"/>
                  </a:lnTo>
                  <a:cubicBezTo>
                    <a:pt x="7" y="7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D1C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6" name="Google Shape;2446;p26"/>
            <p:cNvSpPr/>
            <p:nvPr/>
          </p:nvSpPr>
          <p:spPr>
            <a:xfrm>
              <a:off x="5365596" y="3675172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0"/>
                  </a:moveTo>
                  <a:cubicBezTo>
                    <a:pt x="0" y="0"/>
                    <a:pt x="7" y="6"/>
                    <a:pt x="7" y="6"/>
                  </a:cubicBezTo>
                  <a:cubicBezTo>
                    <a:pt x="7" y="6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D1C9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7" name="Google Shape;2447;p26"/>
            <p:cNvSpPr/>
            <p:nvPr/>
          </p:nvSpPr>
          <p:spPr>
            <a:xfrm>
              <a:off x="5352614" y="3421688"/>
              <a:ext cx="71358" cy="151740"/>
            </a:xfrm>
            <a:custGeom>
              <a:avLst/>
              <a:gdLst/>
              <a:ahLst/>
              <a:cxnLst/>
              <a:rect l="l" t="t" r="r" b="b"/>
              <a:pathLst>
                <a:path w="775" h="1648" extrusionOk="0">
                  <a:moveTo>
                    <a:pt x="528" y="1"/>
                  </a:moveTo>
                  <a:cubicBezTo>
                    <a:pt x="184" y="474"/>
                    <a:pt x="0" y="1064"/>
                    <a:pt x="6" y="1647"/>
                  </a:cubicBezTo>
                  <a:cubicBezTo>
                    <a:pt x="31" y="1641"/>
                    <a:pt x="55" y="1635"/>
                    <a:pt x="80" y="1629"/>
                  </a:cubicBezTo>
                  <a:cubicBezTo>
                    <a:pt x="111" y="1623"/>
                    <a:pt x="141" y="1623"/>
                    <a:pt x="166" y="1617"/>
                  </a:cubicBezTo>
                  <a:cubicBezTo>
                    <a:pt x="246" y="1113"/>
                    <a:pt x="455" y="615"/>
                    <a:pt x="774" y="216"/>
                  </a:cubicBezTo>
                  <a:cubicBezTo>
                    <a:pt x="725" y="124"/>
                    <a:pt x="627" y="56"/>
                    <a:pt x="528" y="1"/>
                  </a:cubicBezTo>
                  <a:close/>
                </a:path>
              </a:pathLst>
            </a:custGeom>
            <a:solidFill>
              <a:srgbClr val="E2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8" name="Google Shape;2448;p26"/>
            <p:cNvSpPr/>
            <p:nvPr/>
          </p:nvSpPr>
          <p:spPr>
            <a:xfrm>
              <a:off x="5356573" y="3805827"/>
              <a:ext cx="5709" cy="2302"/>
            </a:xfrm>
            <a:custGeom>
              <a:avLst/>
              <a:gdLst/>
              <a:ahLst/>
              <a:cxnLst/>
              <a:rect l="l" t="t" r="r" b="b"/>
              <a:pathLst>
                <a:path w="62" h="25" extrusionOk="0">
                  <a:moveTo>
                    <a:pt x="62" y="25"/>
                  </a:moveTo>
                  <a:cubicBezTo>
                    <a:pt x="37" y="19"/>
                    <a:pt x="19" y="13"/>
                    <a:pt x="0" y="0"/>
                  </a:cubicBezTo>
                  <a:cubicBezTo>
                    <a:pt x="19" y="13"/>
                    <a:pt x="37" y="19"/>
                    <a:pt x="62" y="25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49" name="Google Shape;2449;p26"/>
            <p:cNvSpPr/>
            <p:nvPr/>
          </p:nvSpPr>
          <p:spPr>
            <a:xfrm>
              <a:off x="5370660" y="3809233"/>
              <a:ext cx="5801" cy="645"/>
            </a:xfrm>
            <a:custGeom>
              <a:avLst/>
              <a:gdLst/>
              <a:ahLst/>
              <a:cxnLst/>
              <a:rect l="l" t="t" r="r" b="b"/>
              <a:pathLst>
                <a:path w="63" h="7" extrusionOk="0">
                  <a:moveTo>
                    <a:pt x="62" y="6"/>
                  </a:moveTo>
                  <a:cubicBezTo>
                    <a:pt x="44" y="6"/>
                    <a:pt x="19" y="6"/>
                    <a:pt x="1" y="0"/>
                  </a:cubicBezTo>
                  <a:cubicBezTo>
                    <a:pt x="19" y="6"/>
                    <a:pt x="44" y="6"/>
                    <a:pt x="62" y="6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5343498" y="3799013"/>
              <a:ext cx="12522" cy="6906"/>
            </a:xfrm>
            <a:custGeom>
              <a:avLst/>
              <a:gdLst/>
              <a:ahLst/>
              <a:cxnLst/>
              <a:rect l="l" t="t" r="r" b="b"/>
              <a:pathLst>
                <a:path w="136" h="75" extrusionOk="0">
                  <a:moveTo>
                    <a:pt x="136" y="74"/>
                  </a:moveTo>
                  <a:cubicBezTo>
                    <a:pt x="87" y="56"/>
                    <a:pt x="44" y="31"/>
                    <a:pt x="1" y="1"/>
                  </a:cubicBezTo>
                  <a:cubicBezTo>
                    <a:pt x="44" y="31"/>
                    <a:pt x="87" y="56"/>
                    <a:pt x="136" y="74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5322597" y="3703481"/>
              <a:ext cx="94561" cy="93456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523" y="1"/>
                  </a:moveTo>
                  <a:cubicBezTo>
                    <a:pt x="510" y="87"/>
                    <a:pt x="480" y="173"/>
                    <a:pt x="431" y="247"/>
                  </a:cubicBezTo>
                  <a:cubicBezTo>
                    <a:pt x="467" y="302"/>
                    <a:pt x="467" y="382"/>
                    <a:pt x="424" y="455"/>
                  </a:cubicBezTo>
                  <a:cubicBezTo>
                    <a:pt x="381" y="521"/>
                    <a:pt x="315" y="562"/>
                    <a:pt x="256" y="562"/>
                  </a:cubicBezTo>
                  <a:cubicBezTo>
                    <a:pt x="233" y="562"/>
                    <a:pt x="210" y="555"/>
                    <a:pt x="191" y="541"/>
                  </a:cubicBezTo>
                  <a:cubicBezTo>
                    <a:pt x="160" y="529"/>
                    <a:pt x="142" y="498"/>
                    <a:pt x="136" y="468"/>
                  </a:cubicBezTo>
                  <a:cubicBezTo>
                    <a:pt x="111" y="474"/>
                    <a:pt x="93" y="480"/>
                    <a:pt x="68" y="486"/>
                  </a:cubicBezTo>
                  <a:cubicBezTo>
                    <a:pt x="50" y="492"/>
                    <a:pt x="31" y="492"/>
                    <a:pt x="7" y="492"/>
                  </a:cubicBezTo>
                  <a:cubicBezTo>
                    <a:pt x="1" y="554"/>
                    <a:pt x="7" y="615"/>
                    <a:pt x="13" y="677"/>
                  </a:cubicBezTo>
                  <a:cubicBezTo>
                    <a:pt x="31" y="762"/>
                    <a:pt x="68" y="839"/>
                    <a:pt x="118" y="904"/>
                  </a:cubicBezTo>
                  <a:lnTo>
                    <a:pt x="118" y="904"/>
                  </a:lnTo>
                  <a:cubicBezTo>
                    <a:pt x="118" y="904"/>
                    <a:pt x="117" y="904"/>
                    <a:pt x="117" y="904"/>
                  </a:cubicBezTo>
                  <a:lnTo>
                    <a:pt x="117" y="904"/>
                  </a:lnTo>
                  <a:cubicBezTo>
                    <a:pt x="148" y="947"/>
                    <a:pt x="185" y="984"/>
                    <a:pt x="228" y="1014"/>
                  </a:cubicBezTo>
                  <a:cubicBezTo>
                    <a:pt x="187" y="983"/>
                    <a:pt x="150" y="946"/>
                    <a:pt x="118" y="904"/>
                  </a:cubicBezTo>
                  <a:lnTo>
                    <a:pt x="118" y="904"/>
                  </a:lnTo>
                  <a:cubicBezTo>
                    <a:pt x="205" y="959"/>
                    <a:pt x="306" y="987"/>
                    <a:pt x="411" y="987"/>
                  </a:cubicBezTo>
                  <a:cubicBezTo>
                    <a:pt x="446" y="987"/>
                    <a:pt x="481" y="984"/>
                    <a:pt x="517" y="978"/>
                  </a:cubicBezTo>
                  <a:cubicBezTo>
                    <a:pt x="824" y="922"/>
                    <a:pt x="1027" y="627"/>
                    <a:pt x="971" y="320"/>
                  </a:cubicBezTo>
                  <a:cubicBezTo>
                    <a:pt x="928" y="314"/>
                    <a:pt x="891" y="308"/>
                    <a:pt x="854" y="290"/>
                  </a:cubicBezTo>
                  <a:cubicBezTo>
                    <a:pt x="805" y="271"/>
                    <a:pt x="756" y="247"/>
                    <a:pt x="707" y="216"/>
                  </a:cubicBezTo>
                  <a:cubicBezTo>
                    <a:pt x="639" y="161"/>
                    <a:pt x="578" y="99"/>
                    <a:pt x="541" y="13"/>
                  </a:cubicBezTo>
                  <a:cubicBezTo>
                    <a:pt x="535" y="13"/>
                    <a:pt x="535" y="7"/>
                    <a:pt x="52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5425537" y="3741926"/>
              <a:ext cx="1197" cy="5709"/>
            </a:xfrm>
            <a:custGeom>
              <a:avLst/>
              <a:gdLst/>
              <a:ahLst/>
              <a:cxnLst/>
              <a:rect l="l" t="t" r="r" b="b"/>
              <a:pathLst>
                <a:path w="13" h="62" extrusionOk="0">
                  <a:moveTo>
                    <a:pt x="1" y="0"/>
                  </a:moveTo>
                  <a:cubicBezTo>
                    <a:pt x="1" y="19"/>
                    <a:pt x="7" y="37"/>
                    <a:pt x="13" y="62"/>
                  </a:cubicBezTo>
                  <a:cubicBezTo>
                    <a:pt x="7" y="37"/>
                    <a:pt x="7" y="19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5423328" y="3736770"/>
              <a:ext cx="1749" cy="4051"/>
            </a:xfrm>
            <a:custGeom>
              <a:avLst/>
              <a:gdLst/>
              <a:ahLst/>
              <a:cxnLst/>
              <a:rect l="l" t="t" r="r" b="b"/>
              <a:pathLst>
                <a:path w="19" h="44" extrusionOk="0">
                  <a:moveTo>
                    <a:pt x="0" y="1"/>
                  </a:moveTo>
                  <a:cubicBezTo>
                    <a:pt x="6" y="13"/>
                    <a:pt x="12" y="25"/>
                    <a:pt x="19" y="44"/>
                  </a:cubicBezTo>
                  <a:cubicBezTo>
                    <a:pt x="12" y="25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5408595" y="3790542"/>
              <a:ext cx="6906" cy="7458"/>
            </a:xfrm>
            <a:custGeom>
              <a:avLst/>
              <a:gdLst/>
              <a:ahLst/>
              <a:cxnLst/>
              <a:rect l="l" t="t" r="r" b="b"/>
              <a:pathLst>
                <a:path w="75" h="81" extrusionOk="0">
                  <a:moveTo>
                    <a:pt x="0" y="80"/>
                  </a:moveTo>
                  <a:cubicBezTo>
                    <a:pt x="25" y="56"/>
                    <a:pt x="56" y="31"/>
                    <a:pt x="74" y="0"/>
                  </a:cubicBezTo>
                  <a:cubicBezTo>
                    <a:pt x="56" y="31"/>
                    <a:pt x="25" y="56"/>
                    <a:pt x="0" y="8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5424985" y="3762827"/>
              <a:ext cx="2394" cy="10312"/>
            </a:xfrm>
            <a:custGeom>
              <a:avLst/>
              <a:gdLst/>
              <a:ahLst/>
              <a:cxnLst/>
              <a:rect l="l" t="t" r="r" b="b"/>
              <a:pathLst>
                <a:path w="26" h="112" extrusionOk="0">
                  <a:moveTo>
                    <a:pt x="25" y="0"/>
                  </a:moveTo>
                  <a:lnTo>
                    <a:pt x="25" y="0"/>
                  </a:lnTo>
                  <a:cubicBezTo>
                    <a:pt x="19" y="37"/>
                    <a:pt x="13" y="74"/>
                    <a:pt x="1" y="111"/>
                  </a:cubicBezTo>
                  <a:cubicBezTo>
                    <a:pt x="13" y="74"/>
                    <a:pt x="19" y="43"/>
                    <a:pt x="25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5422683" y="3735113"/>
              <a:ext cx="92" cy="64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cubicBezTo>
                    <a:pt x="1" y="7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5378579" y="3808681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0"/>
                  </a:moveTo>
                  <a:cubicBezTo>
                    <a:pt x="50" y="6"/>
                    <a:pt x="25" y="6"/>
                    <a:pt x="1" y="6"/>
                  </a:cubicBezTo>
                  <a:cubicBezTo>
                    <a:pt x="25" y="6"/>
                    <a:pt x="50" y="6"/>
                    <a:pt x="74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5332562" y="3732137"/>
              <a:ext cx="94561" cy="74949"/>
            </a:xfrm>
            <a:custGeom>
              <a:avLst/>
              <a:gdLst/>
              <a:ahLst/>
              <a:cxnLst/>
              <a:rect l="l" t="t" r="r" b="b"/>
              <a:pathLst>
                <a:path w="1027" h="814" extrusionOk="0">
                  <a:moveTo>
                    <a:pt x="854" y="0"/>
                  </a:moveTo>
                  <a:cubicBezTo>
                    <a:pt x="910" y="307"/>
                    <a:pt x="707" y="602"/>
                    <a:pt x="400" y="658"/>
                  </a:cubicBezTo>
                  <a:cubicBezTo>
                    <a:pt x="363" y="666"/>
                    <a:pt x="326" y="669"/>
                    <a:pt x="290" y="669"/>
                  </a:cubicBezTo>
                  <a:cubicBezTo>
                    <a:pt x="186" y="669"/>
                    <a:pt x="87" y="638"/>
                    <a:pt x="0" y="584"/>
                  </a:cubicBezTo>
                  <a:lnTo>
                    <a:pt x="0" y="584"/>
                  </a:lnTo>
                  <a:cubicBezTo>
                    <a:pt x="31" y="627"/>
                    <a:pt x="68" y="664"/>
                    <a:pt x="111" y="694"/>
                  </a:cubicBezTo>
                  <a:cubicBezTo>
                    <a:pt x="111" y="694"/>
                    <a:pt x="111" y="701"/>
                    <a:pt x="111" y="701"/>
                  </a:cubicBezTo>
                  <a:cubicBezTo>
                    <a:pt x="154" y="731"/>
                    <a:pt x="197" y="756"/>
                    <a:pt x="246" y="774"/>
                  </a:cubicBezTo>
                  <a:lnTo>
                    <a:pt x="252" y="774"/>
                  </a:lnTo>
                  <a:cubicBezTo>
                    <a:pt x="271" y="787"/>
                    <a:pt x="289" y="793"/>
                    <a:pt x="314" y="799"/>
                  </a:cubicBezTo>
                  <a:lnTo>
                    <a:pt x="326" y="799"/>
                  </a:lnTo>
                  <a:cubicBezTo>
                    <a:pt x="350" y="805"/>
                    <a:pt x="375" y="811"/>
                    <a:pt x="400" y="811"/>
                  </a:cubicBezTo>
                  <a:lnTo>
                    <a:pt x="406" y="811"/>
                  </a:lnTo>
                  <a:cubicBezTo>
                    <a:pt x="418" y="811"/>
                    <a:pt x="433" y="814"/>
                    <a:pt x="447" y="814"/>
                  </a:cubicBezTo>
                  <a:cubicBezTo>
                    <a:pt x="454" y="814"/>
                    <a:pt x="461" y="813"/>
                    <a:pt x="467" y="811"/>
                  </a:cubicBezTo>
                  <a:lnTo>
                    <a:pt x="492" y="811"/>
                  </a:lnTo>
                  <a:cubicBezTo>
                    <a:pt x="516" y="811"/>
                    <a:pt x="541" y="811"/>
                    <a:pt x="565" y="805"/>
                  </a:cubicBezTo>
                  <a:cubicBezTo>
                    <a:pt x="658" y="787"/>
                    <a:pt x="744" y="744"/>
                    <a:pt x="817" y="688"/>
                  </a:cubicBezTo>
                  <a:cubicBezTo>
                    <a:pt x="842" y="664"/>
                    <a:pt x="873" y="639"/>
                    <a:pt x="891" y="608"/>
                  </a:cubicBezTo>
                  <a:cubicBezTo>
                    <a:pt x="916" y="578"/>
                    <a:pt x="940" y="553"/>
                    <a:pt x="959" y="516"/>
                  </a:cubicBezTo>
                  <a:cubicBezTo>
                    <a:pt x="971" y="486"/>
                    <a:pt x="989" y="455"/>
                    <a:pt x="1002" y="418"/>
                  </a:cubicBezTo>
                  <a:cubicBezTo>
                    <a:pt x="1008" y="381"/>
                    <a:pt x="1020" y="350"/>
                    <a:pt x="1020" y="314"/>
                  </a:cubicBezTo>
                  <a:cubicBezTo>
                    <a:pt x="1026" y="258"/>
                    <a:pt x="1026" y="197"/>
                    <a:pt x="1014" y="142"/>
                  </a:cubicBezTo>
                  <a:cubicBezTo>
                    <a:pt x="1008" y="123"/>
                    <a:pt x="1008" y="99"/>
                    <a:pt x="1002" y="80"/>
                  </a:cubicBezTo>
                  <a:cubicBezTo>
                    <a:pt x="1002" y="74"/>
                    <a:pt x="996" y="74"/>
                    <a:pt x="996" y="68"/>
                  </a:cubicBezTo>
                  <a:cubicBezTo>
                    <a:pt x="989" y="56"/>
                    <a:pt x="983" y="37"/>
                    <a:pt x="977" y="25"/>
                  </a:cubicBezTo>
                  <a:cubicBezTo>
                    <a:pt x="977" y="19"/>
                    <a:pt x="977" y="19"/>
                    <a:pt x="971" y="13"/>
                  </a:cubicBezTo>
                  <a:cubicBezTo>
                    <a:pt x="971" y="13"/>
                    <a:pt x="971" y="6"/>
                    <a:pt x="971" y="6"/>
                  </a:cubicBezTo>
                  <a:lnTo>
                    <a:pt x="891" y="6"/>
                  </a:lnTo>
                  <a:cubicBezTo>
                    <a:pt x="879" y="6"/>
                    <a:pt x="867" y="0"/>
                    <a:pt x="85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5334475" y="3726131"/>
              <a:ext cx="31213" cy="29096"/>
            </a:xfrm>
            <a:custGeom>
              <a:avLst/>
              <a:gdLst/>
              <a:ahLst/>
              <a:cxnLst/>
              <a:rect l="l" t="t" r="r" b="b"/>
              <a:pathLst>
                <a:path w="339" h="316" extrusionOk="0">
                  <a:moveTo>
                    <a:pt x="302" y="1"/>
                  </a:moveTo>
                  <a:lnTo>
                    <a:pt x="302" y="1"/>
                  </a:lnTo>
                  <a:cubicBezTo>
                    <a:pt x="234" y="105"/>
                    <a:pt x="130" y="185"/>
                    <a:pt x="1" y="222"/>
                  </a:cubicBezTo>
                  <a:cubicBezTo>
                    <a:pt x="13" y="252"/>
                    <a:pt x="31" y="283"/>
                    <a:pt x="56" y="295"/>
                  </a:cubicBezTo>
                  <a:cubicBezTo>
                    <a:pt x="77" y="309"/>
                    <a:pt x="100" y="316"/>
                    <a:pt x="125" y="316"/>
                  </a:cubicBezTo>
                  <a:cubicBezTo>
                    <a:pt x="185" y="316"/>
                    <a:pt x="250" y="275"/>
                    <a:pt x="289" y="209"/>
                  </a:cubicBezTo>
                  <a:cubicBezTo>
                    <a:pt x="338" y="136"/>
                    <a:pt x="338" y="56"/>
                    <a:pt x="302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5265929" y="3647457"/>
              <a:ext cx="96310" cy="92259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646" y="0"/>
                  </a:moveTo>
                  <a:cubicBezTo>
                    <a:pt x="640" y="0"/>
                    <a:pt x="640" y="6"/>
                    <a:pt x="634" y="12"/>
                  </a:cubicBezTo>
                  <a:cubicBezTo>
                    <a:pt x="609" y="43"/>
                    <a:pt x="584" y="68"/>
                    <a:pt x="554" y="92"/>
                  </a:cubicBezTo>
                  <a:cubicBezTo>
                    <a:pt x="505" y="129"/>
                    <a:pt x="449" y="160"/>
                    <a:pt x="388" y="184"/>
                  </a:cubicBezTo>
                  <a:cubicBezTo>
                    <a:pt x="400" y="184"/>
                    <a:pt x="406" y="191"/>
                    <a:pt x="412" y="197"/>
                  </a:cubicBezTo>
                  <a:cubicBezTo>
                    <a:pt x="486" y="240"/>
                    <a:pt x="498" y="350"/>
                    <a:pt x="443" y="442"/>
                  </a:cubicBezTo>
                  <a:cubicBezTo>
                    <a:pt x="404" y="508"/>
                    <a:pt x="339" y="549"/>
                    <a:pt x="278" y="549"/>
                  </a:cubicBezTo>
                  <a:cubicBezTo>
                    <a:pt x="254" y="549"/>
                    <a:pt x="231" y="543"/>
                    <a:pt x="210" y="528"/>
                  </a:cubicBezTo>
                  <a:cubicBezTo>
                    <a:pt x="136" y="485"/>
                    <a:pt x="124" y="375"/>
                    <a:pt x="179" y="283"/>
                  </a:cubicBezTo>
                  <a:cubicBezTo>
                    <a:pt x="197" y="258"/>
                    <a:pt x="216" y="234"/>
                    <a:pt x="240" y="215"/>
                  </a:cubicBezTo>
                  <a:lnTo>
                    <a:pt x="210" y="215"/>
                  </a:lnTo>
                  <a:cubicBezTo>
                    <a:pt x="203" y="217"/>
                    <a:pt x="197" y="218"/>
                    <a:pt x="190" y="218"/>
                  </a:cubicBezTo>
                  <a:cubicBezTo>
                    <a:pt x="176" y="218"/>
                    <a:pt x="160" y="215"/>
                    <a:pt x="148" y="215"/>
                  </a:cubicBezTo>
                  <a:lnTo>
                    <a:pt x="136" y="215"/>
                  </a:lnTo>
                  <a:cubicBezTo>
                    <a:pt x="44" y="338"/>
                    <a:pt x="1" y="498"/>
                    <a:pt x="31" y="664"/>
                  </a:cubicBezTo>
                  <a:cubicBezTo>
                    <a:pt x="50" y="750"/>
                    <a:pt x="87" y="826"/>
                    <a:pt x="136" y="891"/>
                  </a:cubicBezTo>
                  <a:lnTo>
                    <a:pt x="136" y="891"/>
                  </a:lnTo>
                  <a:cubicBezTo>
                    <a:pt x="136" y="891"/>
                    <a:pt x="136" y="891"/>
                    <a:pt x="136" y="891"/>
                  </a:cubicBezTo>
                  <a:lnTo>
                    <a:pt x="136" y="891"/>
                  </a:lnTo>
                  <a:cubicBezTo>
                    <a:pt x="167" y="934"/>
                    <a:pt x="203" y="971"/>
                    <a:pt x="246" y="1002"/>
                  </a:cubicBezTo>
                  <a:cubicBezTo>
                    <a:pt x="206" y="970"/>
                    <a:pt x="168" y="933"/>
                    <a:pt x="136" y="891"/>
                  </a:cubicBezTo>
                  <a:lnTo>
                    <a:pt x="136" y="891"/>
                  </a:lnTo>
                  <a:cubicBezTo>
                    <a:pt x="224" y="946"/>
                    <a:pt x="325" y="974"/>
                    <a:pt x="430" y="974"/>
                  </a:cubicBezTo>
                  <a:cubicBezTo>
                    <a:pt x="465" y="974"/>
                    <a:pt x="500" y="971"/>
                    <a:pt x="535" y="965"/>
                  </a:cubicBezTo>
                  <a:cubicBezTo>
                    <a:pt x="849" y="903"/>
                    <a:pt x="1045" y="608"/>
                    <a:pt x="990" y="301"/>
                  </a:cubicBezTo>
                  <a:cubicBezTo>
                    <a:pt x="984" y="289"/>
                    <a:pt x="984" y="283"/>
                    <a:pt x="984" y="277"/>
                  </a:cubicBezTo>
                  <a:cubicBezTo>
                    <a:pt x="971" y="270"/>
                    <a:pt x="953" y="270"/>
                    <a:pt x="941" y="264"/>
                  </a:cubicBezTo>
                  <a:cubicBezTo>
                    <a:pt x="941" y="264"/>
                    <a:pt x="935" y="264"/>
                    <a:pt x="935" y="258"/>
                  </a:cubicBezTo>
                  <a:cubicBezTo>
                    <a:pt x="885" y="240"/>
                    <a:pt x="842" y="215"/>
                    <a:pt x="799" y="184"/>
                  </a:cubicBezTo>
                  <a:cubicBezTo>
                    <a:pt x="738" y="135"/>
                    <a:pt x="683" y="74"/>
                    <a:pt x="646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5299947" y="3746991"/>
              <a:ext cx="5801" cy="2302"/>
            </a:xfrm>
            <a:custGeom>
              <a:avLst/>
              <a:gdLst/>
              <a:ahLst/>
              <a:cxnLst/>
              <a:rect l="l" t="t" r="r" b="b"/>
              <a:pathLst>
                <a:path w="63" h="25" extrusionOk="0">
                  <a:moveTo>
                    <a:pt x="62" y="25"/>
                  </a:moveTo>
                  <a:cubicBezTo>
                    <a:pt x="44" y="19"/>
                    <a:pt x="19" y="13"/>
                    <a:pt x="1" y="0"/>
                  </a:cubicBezTo>
                  <a:cubicBezTo>
                    <a:pt x="19" y="13"/>
                    <a:pt x="44" y="19"/>
                    <a:pt x="62" y="25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5286964" y="3739624"/>
              <a:ext cx="12522" cy="7458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0" y="1"/>
                  </a:moveTo>
                  <a:lnTo>
                    <a:pt x="0" y="1"/>
                  </a:lnTo>
                  <a:cubicBezTo>
                    <a:pt x="43" y="37"/>
                    <a:pt x="87" y="62"/>
                    <a:pt x="136" y="80"/>
                  </a:cubicBezTo>
                  <a:cubicBezTo>
                    <a:pt x="87" y="62"/>
                    <a:pt x="43" y="31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5365596" y="3675172"/>
              <a:ext cx="645" cy="64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0" y="0"/>
                  </a:moveTo>
                  <a:cubicBezTo>
                    <a:pt x="0" y="0"/>
                    <a:pt x="0" y="6"/>
                    <a:pt x="7" y="6"/>
                  </a:cubicBezTo>
                  <a:cubicBezTo>
                    <a:pt x="7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5306760" y="3749200"/>
              <a:ext cx="6906" cy="1289"/>
            </a:xfrm>
            <a:custGeom>
              <a:avLst/>
              <a:gdLst/>
              <a:ahLst/>
              <a:cxnLst/>
              <a:rect l="l" t="t" r="r" b="b"/>
              <a:pathLst>
                <a:path w="75" h="14" extrusionOk="0">
                  <a:moveTo>
                    <a:pt x="74" y="13"/>
                  </a:moveTo>
                  <a:cubicBezTo>
                    <a:pt x="50" y="13"/>
                    <a:pt x="25" y="7"/>
                    <a:pt x="1" y="1"/>
                  </a:cubicBezTo>
                  <a:cubicBezTo>
                    <a:pt x="25" y="7"/>
                    <a:pt x="50" y="13"/>
                    <a:pt x="74" y="13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5314126" y="3750397"/>
              <a:ext cx="6261" cy="645"/>
            </a:xfrm>
            <a:custGeom>
              <a:avLst/>
              <a:gdLst/>
              <a:ahLst/>
              <a:cxnLst/>
              <a:rect l="l" t="t" r="r" b="b"/>
              <a:pathLst>
                <a:path w="68" h="7" extrusionOk="0">
                  <a:moveTo>
                    <a:pt x="68" y="0"/>
                  </a:moveTo>
                  <a:cubicBezTo>
                    <a:pt x="43" y="6"/>
                    <a:pt x="25" y="0"/>
                    <a:pt x="0" y="0"/>
                  </a:cubicBezTo>
                  <a:cubicBezTo>
                    <a:pt x="25" y="0"/>
                    <a:pt x="43" y="6"/>
                    <a:pt x="68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5322045" y="3749845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0"/>
                  </a:moveTo>
                  <a:cubicBezTo>
                    <a:pt x="51" y="0"/>
                    <a:pt x="33" y="6"/>
                    <a:pt x="16" y="6"/>
                  </a:cubicBezTo>
                  <a:lnTo>
                    <a:pt x="16" y="6"/>
                  </a:lnTo>
                  <a:cubicBezTo>
                    <a:pt x="35" y="6"/>
                    <a:pt x="55" y="5"/>
                    <a:pt x="74" y="0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1" y="6"/>
                    <a:pt x="6" y="6"/>
                    <a:pt x="0" y="6"/>
                  </a:cubicBezTo>
                  <a:lnTo>
                    <a:pt x="13" y="6"/>
                  </a:lnTo>
                  <a:cubicBezTo>
                    <a:pt x="14" y="6"/>
                    <a:pt x="15" y="6"/>
                    <a:pt x="16" y="6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5277551" y="3672870"/>
              <a:ext cx="94009" cy="77619"/>
            </a:xfrm>
            <a:custGeom>
              <a:avLst/>
              <a:gdLst/>
              <a:ahLst/>
              <a:cxnLst/>
              <a:rect l="l" t="t" r="r" b="b"/>
              <a:pathLst>
                <a:path w="1021" h="843" extrusionOk="0">
                  <a:moveTo>
                    <a:pt x="849" y="1"/>
                  </a:moveTo>
                  <a:cubicBezTo>
                    <a:pt x="849" y="7"/>
                    <a:pt x="849" y="13"/>
                    <a:pt x="855" y="25"/>
                  </a:cubicBezTo>
                  <a:cubicBezTo>
                    <a:pt x="910" y="332"/>
                    <a:pt x="707" y="627"/>
                    <a:pt x="400" y="689"/>
                  </a:cubicBezTo>
                  <a:cubicBezTo>
                    <a:pt x="365" y="695"/>
                    <a:pt x="330" y="698"/>
                    <a:pt x="295" y="698"/>
                  </a:cubicBezTo>
                  <a:cubicBezTo>
                    <a:pt x="190" y="698"/>
                    <a:pt x="88" y="670"/>
                    <a:pt x="1" y="615"/>
                  </a:cubicBezTo>
                  <a:lnTo>
                    <a:pt x="1" y="615"/>
                  </a:lnTo>
                  <a:cubicBezTo>
                    <a:pt x="32" y="658"/>
                    <a:pt x="68" y="695"/>
                    <a:pt x="111" y="726"/>
                  </a:cubicBezTo>
                  <a:cubicBezTo>
                    <a:pt x="154" y="756"/>
                    <a:pt x="198" y="787"/>
                    <a:pt x="247" y="805"/>
                  </a:cubicBezTo>
                  <a:lnTo>
                    <a:pt x="253" y="805"/>
                  </a:lnTo>
                  <a:cubicBezTo>
                    <a:pt x="271" y="812"/>
                    <a:pt x="296" y="824"/>
                    <a:pt x="314" y="824"/>
                  </a:cubicBezTo>
                  <a:cubicBezTo>
                    <a:pt x="320" y="830"/>
                    <a:pt x="320" y="830"/>
                    <a:pt x="327" y="830"/>
                  </a:cubicBezTo>
                  <a:cubicBezTo>
                    <a:pt x="351" y="836"/>
                    <a:pt x="376" y="842"/>
                    <a:pt x="400" y="842"/>
                  </a:cubicBezTo>
                  <a:lnTo>
                    <a:pt x="492" y="842"/>
                  </a:lnTo>
                  <a:cubicBezTo>
                    <a:pt x="517" y="842"/>
                    <a:pt x="542" y="842"/>
                    <a:pt x="566" y="836"/>
                  </a:cubicBezTo>
                  <a:cubicBezTo>
                    <a:pt x="585" y="830"/>
                    <a:pt x="609" y="824"/>
                    <a:pt x="628" y="818"/>
                  </a:cubicBezTo>
                  <a:cubicBezTo>
                    <a:pt x="757" y="781"/>
                    <a:pt x="861" y="701"/>
                    <a:pt x="929" y="597"/>
                  </a:cubicBezTo>
                  <a:cubicBezTo>
                    <a:pt x="978" y="523"/>
                    <a:pt x="1008" y="437"/>
                    <a:pt x="1021" y="351"/>
                  </a:cubicBezTo>
                  <a:cubicBezTo>
                    <a:pt x="1021" y="345"/>
                    <a:pt x="1021" y="345"/>
                    <a:pt x="1021" y="339"/>
                  </a:cubicBezTo>
                  <a:cubicBezTo>
                    <a:pt x="978" y="240"/>
                    <a:pt x="959" y="136"/>
                    <a:pt x="965" y="31"/>
                  </a:cubicBezTo>
                  <a:cubicBezTo>
                    <a:pt x="965" y="31"/>
                    <a:pt x="965" y="25"/>
                    <a:pt x="965" y="25"/>
                  </a:cubicBezTo>
                  <a:lnTo>
                    <a:pt x="953" y="25"/>
                  </a:lnTo>
                  <a:cubicBezTo>
                    <a:pt x="929" y="19"/>
                    <a:pt x="904" y="19"/>
                    <a:pt x="879" y="13"/>
                  </a:cubicBezTo>
                  <a:cubicBezTo>
                    <a:pt x="879" y="13"/>
                    <a:pt x="873" y="7"/>
                    <a:pt x="867" y="7"/>
                  </a:cubicBezTo>
                  <a:cubicBezTo>
                    <a:pt x="861" y="7"/>
                    <a:pt x="855" y="7"/>
                    <a:pt x="84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5277254" y="3664399"/>
              <a:ext cx="34620" cy="33699"/>
            </a:xfrm>
            <a:custGeom>
              <a:avLst/>
              <a:gdLst/>
              <a:ahLst/>
              <a:cxnLst/>
              <a:rect l="l" t="t" r="r" b="b"/>
              <a:pathLst>
                <a:path w="376" h="366" extrusionOk="0">
                  <a:moveTo>
                    <a:pt x="265" y="0"/>
                  </a:moveTo>
                  <a:cubicBezTo>
                    <a:pt x="240" y="13"/>
                    <a:pt x="210" y="19"/>
                    <a:pt x="179" y="25"/>
                  </a:cubicBezTo>
                  <a:cubicBezTo>
                    <a:pt x="160" y="31"/>
                    <a:pt x="142" y="31"/>
                    <a:pt x="117" y="31"/>
                  </a:cubicBezTo>
                  <a:cubicBezTo>
                    <a:pt x="93" y="50"/>
                    <a:pt x="74" y="68"/>
                    <a:pt x="56" y="99"/>
                  </a:cubicBezTo>
                  <a:cubicBezTo>
                    <a:pt x="1" y="191"/>
                    <a:pt x="13" y="301"/>
                    <a:pt x="87" y="344"/>
                  </a:cubicBezTo>
                  <a:cubicBezTo>
                    <a:pt x="108" y="359"/>
                    <a:pt x="131" y="365"/>
                    <a:pt x="155" y="365"/>
                  </a:cubicBezTo>
                  <a:cubicBezTo>
                    <a:pt x="216" y="365"/>
                    <a:pt x="281" y="324"/>
                    <a:pt x="320" y="258"/>
                  </a:cubicBezTo>
                  <a:cubicBezTo>
                    <a:pt x="375" y="166"/>
                    <a:pt x="363" y="56"/>
                    <a:pt x="289" y="13"/>
                  </a:cubicBezTo>
                  <a:cubicBezTo>
                    <a:pt x="283" y="7"/>
                    <a:pt x="277" y="0"/>
                    <a:pt x="265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5465130" y="3650219"/>
              <a:ext cx="2946" cy="5248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1" y="1"/>
                  </a:moveTo>
                  <a:cubicBezTo>
                    <a:pt x="13" y="19"/>
                    <a:pt x="25" y="38"/>
                    <a:pt x="31" y="56"/>
                  </a:cubicBezTo>
                  <a:cubicBezTo>
                    <a:pt x="25" y="38"/>
                    <a:pt x="13" y="19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5439164" y="3728852"/>
              <a:ext cx="6261" cy="2946"/>
            </a:xfrm>
            <a:custGeom>
              <a:avLst/>
              <a:gdLst/>
              <a:ahLst/>
              <a:cxnLst/>
              <a:rect l="l" t="t" r="r" b="b"/>
              <a:pathLst>
                <a:path w="68" h="32" extrusionOk="0">
                  <a:moveTo>
                    <a:pt x="68" y="1"/>
                  </a:moveTo>
                  <a:cubicBezTo>
                    <a:pt x="49" y="13"/>
                    <a:pt x="25" y="25"/>
                    <a:pt x="0" y="32"/>
                  </a:cubicBezTo>
                  <a:cubicBezTo>
                    <a:pt x="25" y="25"/>
                    <a:pt x="49" y="13"/>
                    <a:pt x="68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5471943" y="3686497"/>
              <a:ext cx="2302" cy="10220"/>
            </a:xfrm>
            <a:custGeom>
              <a:avLst/>
              <a:gdLst/>
              <a:ahLst/>
              <a:cxnLst/>
              <a:rect l="l" t="t" r="r" b="b"/>
              <a:pathLst>
                <a:path w="25" h="111" extrusionOk="0">
                  <a:moveTo>
                    <a:pt x="25" y="0"/>
                  </a:moveTo>
                  <a:cubicBezTo>
                    <a:pt x="19" y="43"/>
                    <a:pt x="13" y="80"/>
                    <a:pt x="0" y="111"/>
                  </a:cubicBezTo>
                  <a:cubicBezTo>
                    <a:pt x="13" y="80"/>
                    <a:pt x="19" y="43"/>
                    <a:pt x="25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5445334" y="3701689"/>
              <a:ext cx="24952" cy="27254"/>
            </a:xfrm>
            <a:custGeom>
              <a:avLst/>
              <a:gdLst/>
              <a:ahLst/>
              <a:cxnLst/>
              <a:rect l="l" t="t" r="r" b="b"/>
              <a:pathLst>
                <a:path w="271" h="296" extrusionOk="0">
                  <a:moveTo>
                    <a:pt x="1" y="296"/>
                  </a:moveTo>
                  <a:cubicBezTo>
                    <a:pt x="130" y="228"/>
                    <a:pt x="222" y="124"/>
                    <a:pt x="271" y="1"/>
                  </a:cubicBezTo>
                  <a:cubicBezTo>
                    <a:pt x="222" y="124"/>
                    <a:pt x="130" y="228"/>
                    <a:pt x="1" y="296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5423880" y="3734560"/>
              <a:ext cx="6814" cy="645"/>
            </a:xfrm>
            <a:custGeom>
              <a:avLst/>
              <a:gdLst/>
              <a:ahLst/>
              <a:cxnLst/>
              <a:rect l="l" t="t" r="r" b="b"/>
              <a:pathLst>
                <a:path w="74" h="7" extrusionOk="0">
                  <a:moveTo>
                    <a:pt x="74" y="0"/>
                  </a:moveTo>
                  <a:cubicBezTo>
                    <a:pt x="49" y="0"/>
                    <a:pt x="25" y="6"/>
                    <a:pt x="0" y="6"/>
                  </a:cubicBezTo>
                  <a:cubicBezTo>
                    <a:pt x="25" y="6"/>
                    <a:pt x="49" y="0"/>
                    <a:pt x="74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5365044" y="3633277"/>
              <a:ext cx="97323" cy="93180"/>
            </a:xfrm>
            <a:custGeom>
              <a:avLst/>
              <a:gdLst/>
              <a:ahLst/>
              <a:cxnLst/>
              <a:rect l="l" t="t" r="r" b="b"/>
              <a:pathLst>
                <a:path w="1057" h="1012" extrusionOk="0">
                  <a:moveTo>
                    <a:pt x="609" y="1"/>
                  </a:moveTo>
                  <a:cubicBezTo>
                    <a:pt x="584" y="130"/>
                    <a:pt x="516" y="246"/>
                    <a:pt x="412" y="326"/>
                  </a:cubicBezTo>
                  <a:cubicBezTo>
                    <a:pt x="424" y="369"/>
                    <a:pt x="424" y="412"/>
                    <a:pt x="412" y="455"/>
                  </a:cubicBezTo>
                  <a:cubicBezTo>
                    <a:pt x="390" y="554"/>
                    <a:pt x="315" y="618"/>
                    <a:pt x="238" y="618"/>
                  </a:cubicBezTo>
                  <a:cubicBezTo>
                    <a:pt x="228" y="618"/>
                    <a:pt x="219" y="617"/>
                    <a:pt x="209" y="615"/>
                  </a:cubicBezTo>
                  <a:cubicBezTo>
                    <a:pt x="148" y="596"/>
                    <a:pt x="105" y="535"/>
                    <a:pt x="99" y="455"/>
                  </a:cubicBezTo>
                  <a:lnTo>
                    <a:pt x="13" y="455"/>
                  </a:lnTo>
                  <a:cubicBezTo>
                    <a:pt x="13" y="455"/>
                    <a:pt x="13" y="461"/>
                    <a:pt x="13" y="461"/>
                  </a:cubicBezTo>
                  <a:cubicBezTo>
                    <a:pt x="0" y="566"/>
                    <a:pt x="19" y="670"/>
                    <a:pt x="62" y="769"/>
                  </a:cubicBezTo>
                  <a:cubicBezTo>
                    <a:pt x="68" y="775"/>
                    <a:pt x="68" y="775"/>
                    <a:pt x="68" y="781"/>
                  </a:cubicBezTo>
                  <a:cubicBezTo>
                    <a:pt x="74" y="787"/>
                    <a:pt x="74" y="793"/>
                    <a:pt x="74" y="793"/>
                  </a:cubicBezTo>
                  <a:cubicBezTo>
                    <a:pt x="117" y="879"/>
                    <a:pt x="178" y="941"/>
                    <a:pt x="246" y="996"/>
                  </a:cubicBezTo>
                  <a:cubicBezTo>
                    <a:pt x="293" y="1006"/>
                    <a:pt x="341" y="1012"/>
                    <a:pt x="389" y="1012"/>
                  </a:cubicBezTo>
                  <a:cubicBezTo>
                    <a:pt x="484" y="1012"/>
                    <a:pt x="580" y="990"/>
                    <a:pt x="670" y="941"/>
                  </a:cubicBezTo>
                  <a:cubicBezTo>
                    <a:pt x="946" y="793"/>
                    <a:pt x="1057" y="455"/>
                    <a:pt x="928" y="173"/>
                  </a:cubicBezTo>
                  <a:cubicBezTo>
                    <a:pt x="916" y="173"/>
                    <a:pt x="903" y="166"/>
                    <a:pt x="891" y="166"/>
                  </a:cubicBezTo>
                  <a:cubicBezTo>
                    <a:pt x="891" y="166"/>
                    <a:pt x="885" y="166"/>
                    <a:pt x="885" y="160"/>
                  </a:cubicBezTo>
                  <a:cubicBezTo>
                    <a:pt x="860" y="160"/>
                    <a:pt x="842" y="148"/>
                    <a:pt x="817" y="142"/>
                  </a:cubicBezTo>
                  <a:lnTo>
                    <a:pt x="811" y="142"/>
                  </a:lnTo>
                  <a:cubicBezTo>
                    <a:pt x="768" y="123"/>
                    <a:pt x="719" y="93"/>
                    <a:pt x="682" y="62"/>
                  </a:cubicBezTo>
                  <a:lnTo>
                    <a:pt x="676" y="62"/>
                  </a:lnTo>
                  <a:cubicBezTo>
                    <a:pt x="652" y="44"/>
                    <a:pt x="633" y="25"/>
                    <a:pt x="60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5431246" y="3732258"/>
              <a:ext cx="6261" cy="1842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68" y="1"/>
                  </a:moveTo>
                  <a:cubicBezTo>
                    <a:pt x="43" y="7"/>
                    <a:pt x="25" y="13"/>
                    <a:pt x="0" y="19"/>
                  </a:cubicBezTo>
                  <a:cubicBezTo>
                    <a:pt x="25" y="13"/>
                    <a:pt x="43" y="7"/>
                    <a:pt x="68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5388247" y="3724892"/>
              <a:ext cx="13075" cy="6906"/>
            </a:xfrm>
            <a:custGeom>
              <a:avLst/>
              <a:gdLst/>
              <a:ahLst/>
              <a:cxnLst/>
              <a:rect l="l" t="t" r="r" b="b"/>
              <a:pathLst>
                <a:path w="142" h="75" extrusionOk="0">
                  <a:moveTo>
                    <a:pt x="0" y="1"/>
                  </a:moveTo>
                  <a:cubicBezTo>
                    <a:pt x="43" y="32"/>
                    <a:pt x="92" y="56"/>
                    <a:pt x="141" y="75"/>
                  </a:cubicBezTo>
                  <a:cubicBezTo>
                    <a:pt x="92" y="56"/>
                    <a:pt x="43" y="32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5415962" y="3735113"/>
              <a:ext cx="6814" cy="92"/>
            </a:xfrm>
            <a:custGeom>
              <a:avLst/>
              <a:gdLst/>
              <a:ahLst/>
              <a:cxnLst/>
              <a:rect l="l" t="t" r="r" b="b"/>
              <a:pathLst>
                <a:path w="74" h="1" extrusionOk="0">
                  <a:moveTo>
                    <a:pt x="74" y="0"/>
                  </a:moveTo>
                  <a:cubicBezTo>
                    <a:pt x="49" y="0"/>
                    <a:pt x="25" y="0"/>
                    <a:pt x="0" y="0"/>
                  </a:cubicBezTo>
                  <a:cubicBezTo>
                    <a:pt x="25" y="0"/>
                    <a:pt x="49" y="0"/>
                    <a:pt x="74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5401229" y="3731706"/>
              <a:ext cx="14272" cy="3499"/>
            </a:xfrm>
            <a:custGeom>
              <a:avLst/>
              <a:gdLst/>
              <a:ahLst/>
              <a:cxnLst/>
              <a:rect l="l" t="t" r="r" b="b"/>
              <a:pathLst>
                <a:path w="155" h="38" extrusionOk="0">
                  <a:moveTo>
                    <a:pt x="0" y="1"/>
                  </a:moveTo>
                  <a:cubicBezTo>
                    <a:pt x="33" y="17"/>
                    <a:pt x="66" y="24"/>
                    <a:pt x="104" y="29"/>
                  </a:cubicBezTo>
                  <a:lnTo>
                    <a:pt x="104" y="29"/>
                  </a:lnTo>
                  <a:cubicBezTo>
                    <a:pt x="69" y="22"/>
                    <a:pt x="33" y="13"/>
                    <a:pt x="0" y="1"/>
                  </a:cubicBezTo>
                  <a:close/>
                  <a:moveTo>
                    <a:pt x="104" y="29"/>
                  </a:moveTo>
                  <a:cubicBezTo>
                    <a:pt x="109" y="30"/>
                    <a:pt x="114" y="31"/>
                    <a:pt x="119" y="32"/>
                  </a:cubicBezTo>
                  <a:lnTo>
                    <a:pt x="119" y="32"/>
                  </a:lnTo>
                  <a:cubicBezTo>
                    <a:pt x="118" y="32"/>
                    <a:pt x="118" y="32"/>
                    <a:pt x="117" y="31"/>
                  </a:cubicBezTo>
                  <a:cubicBezTo>
                    <a:pt x="113" y="31"/>
                    <a:pt x="108" y="30"/>
                    <a:pt x="104" y="29"/>
                  </a:cubicBezTo>
                  <a:close/>
                  <a:moveTo>
                    <a:pt x="119" y="32"/>
                  </a:moveTo>
                  <a:cubicBezTo>
                    <a:pt x="131" y="37"/>
                    <a:pt x="142" y="37"/>
                    <a:pt x="154" y="37"/>
                  </a:cubicBezTo>
                  <a:cubicBezTo>
                    <a:pt x="143" y="36"/>
                    <a:pt x="131" y="34"/>
                    <a:pt x="119" y="32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5387439" y="3649114"/>
              <a:ext cx="87195" cy="86090"/>
            </a:xfrm>
            <a:custGeom>
              <a:avLst/>
              <a:gdLst/>
              <a:ahLst/>
              <a:cxnLst/>
              <a:rect l="l" t="t" r="r" b="b"/>
              <a:pathLst>
                <a:path w="947" h="935" extrusionOk="0">
                  <a:moveTo>
                    <a:pt x="676" y="1"/>
                  </a:moveTo>
                  <a:cubicBezTo>
                    <a:pt x="805" y="283"/>
                    <a:pt x="694" y="621"/>
                    <a:pt x="418" y="769"/>
                  </a:cubicBezTo>
                  <a:cubicBezTo>
                    <a:pt x="328" y="818"/>
                    <a:pt x="232" y="840"/>
                    <a:pt x="139" y="840"/>
                  </a:cubicBezTo>
                  <a:cubicBezTo>
                    <a:pt x="92" y="840"/>
                    <a:pt x="45" y="834"/>
                    <a:pt x="0" y="824"/>
                  </a:cubicBezTo>
                  <a:lnTo>
                    <a:pt x="0" y="824"/>
                  </a:lnTo>
                  <a:cubicBezTo>
                    <a:pt x="43" y="855"/>
                    <a:pt x="92" y="879"/>
                    <a:pt x="141" y="898"/>
                  </a:cubicBezTo>
                  <a:cubicBezTo>
                    <a:pt x="191" y="916"/>
                    <a:pt x="246" y="928"/>
                    <a:pt x="295" y="934"/>
                  </a:cubicBezTo>
                  <a:lnTo>
                    <a:pt x="387" y="934"/>
                  </a:lnTo>
                  <a:cubicBezTo>
                    <a:pt x="412" y="934"/>
                    <a:pt x="436" y="928"/>
                    <a:pt x="461" y="922"/>
                  </a:cubicBezTo>
                  <a:lnTo>
                    <a:pt x="467" y="922"/>
                  </a:lnTo>
                  <a:cubicBezTo>
                    <a:pt x="492" y="916"/>
                    <a:pt x="510" y="910"/>
                    <a:pt x="535" y="904"/>
                  </a:cubicBezTo>
                  <a:lnTo>
                    <a:pt x="553" y="898"/>
                  </a:lnTo>
                  <a:cubicBezTo>
                    <a:pt x="578" y="891"/>
                    <a:pt x="602" y="879"/>
                    <a:pt x="621" y="867"/>
                  </a:cubicBezTo>
                  <a:cubicBezTo>
                    <a:pt x="750" y="799"/>
                    <a:pt x="842" y="695"/>
                    <a:pt x="891" y="572"/>
                  </a:cubicBezTo>
                  <a:cubicBezTo>
                    <a:pt x="897" y="553"/>
                    <a:pt x="903" y="535"/>
                    <a:pt x="909" y="517"/>
                  </a:cubicBezTo>
                  <a:cubicBezTo>
                    <a:pt x="922" y="480"/>
                    <a:pt x="928" y="443"/>
                    <a:pt x="934" y="406"/>
                  </a:cubicBezTo>
                  <a:cubicBezTo>
                    <a:pt x="946" y="295"/>
                    <a:pt x="922" y="179"/>
                    <a:pt x="866" y="68"/>
                  </a:cubicBezTo>
                  <a:cubicBezTo>
                    <a:pt x="854" y="50"/>
                    <a:pt x="848" y="31"/>
                    <a:pt x="836" y="13"/>
                  </a:cubicBezTo>
                  <a:lnTo>
                    <a:pt x="830" y="7"/>
                  </a:lnTo>
                  <a:lnTo>
                    <a:pt x="713" y="7"/>
                  </a:lnTo>
                  <a:cubicBezTo>
                    <a:pt x="701" y="7"/>
                    <a:pt x="688" y="1"/>
                    <a:pt x="67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5374067" y="3663294"/>
              <a:ext cx="30109" cy="26886"/>
            </a:xfrm>
            <a:custGeom>
              <a:avLst/>
              <a:gdLst/>
              <a:ahLst/>
              <a:cxnLst/>
              <a:rect l="l" t="t" r="r" b="b"/>
              <a:pathLst>
                <a:path w="327" h="292" extrusionOk="0">
                  <a:moveTo>
                    <a:pt x="314" y="0"/>
                  </a:moveTo>
                  <a:cubicBezTo>
                    <a:pt x="246" y="62"/>
                    <a:pt x="160" y="105"/>
                    <a:pt x="62" y="123"/>
                  </a:cubicBezTo>
                  <a:cubicBezTo>
                    <a:pt x="44" y="123"/>
                    <a:pt x="19" y="129"/>
                    <a:pt x="1" y="129"/>
                  </a:cubicBezTo>
                  <a:cubicBezTo>
                    <a:pt x="7" y="209"/>
                    <a:pt x="50" y="270"/>
                    <a:pt x="111" y="289"/>
                  </a:cubicBezTo>
                  <a:cubicBezTo>
                    <a:pt x="121" y="291"/>
                    <a:pt x="130" y="292"/>
                    <a:pt x="140" y="292"/>
                  </a:cubicBezTo>
                  <a:cubicBezTo>
                    <a:pt x="217" y="292"/>
                    <a:pt x="292" y="228"/>
                    <a:pt x="314" y="129"/>
                  </a:cubicBezTo>
                  <a:cubicBezTo>
                    <a:pt x="326" y="86"/>
                    <a:pt x="326" y="43"/>
                    <a:pt x="314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5495146" y="3559157"/>
              <a:ext cx="3499" cy="4051"/>
            </a:xfrm>
            <a:custGeom>
              <a:avLst/>
              <a:gdLst/>
              <a:ahLst/>
              <a:cxnLst/>
              <a:rect l="l" t="t" r="r" b="b"/>
              <a:pathLst>
                <a:path w="38" h="44" extrusionOk="0">
                  <a:moveTo>
                    <a:pt x="0" y="1"/>
                  </a:moveTo>
                  <a:cubicBezTo>
                    <a:pt x="13" y="13"/>
                    <a:pt x="25" y="25"/>
                    <a:pt x="37" y="44"/>
                  </a:cubicBez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5502512" y="3567628"/>
              <a:ext cx="2302" cy="3499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0" y="1"/>
                  </a:moveTo>
                  <a:cubicBezTo>
                    <a:pt x="6" y="13"/>
                    <a:pt x="12" y="25"/>
                    <a:pt x="25" y="38"/>
                  </a:cubicBezTo>
                  <a:cubicBezTo>
                    <a:pt x="12" y="25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5486675" y="3552988"/>
              <a:ext cx="4051" cy="2854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12" y="6"/>
                    <a:pt x="31" y="19"/>
                    <a:pt x="43" y="31"/>
                  </a:cubicBezTo>
                  <a:cubicBezTo>
                    <a:pt x="31" y="19"/>
                    <a:pt x="12" y="6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5491187" y="3555750"/>
              <a:ext cx="4051" cy="3499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0" y="1"/>
                  </a:moveTo>
                  <a:cubicBezTo>
                    <a:pt x="13" y="13"/>
                    <a:pt x="25" y="25"/>
                    <a:pt x="43" y="38"/>
                  </a:cubicBezTo>
                  <a:cubicBezTo>
                    <a:pt x="25" y="25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5505275" y="3572231"/>
              <a:ext cx="1842" cy="3407"/>
            </a:xfrm>
            <a:custGeom>
              <a:avLst/>
              <a:gdLst/>
              <a:ahLst/>
              <a:cxnLst/>
              <a:rect l="l" t="t" r="r" b="b"/>
              <a:pathLst>
                <a:path w="20" h="37" extrusionOk="0">
                  <a:moveTo>
                    <a:pt x="1" y="0"/>
                  </a:moveTo>
                  <a:cubicBezTo>
                    <a:pt x="7" y="12"/>
                    <a:pt x="13" y="25"/>
                    <a:pt x="19" y="37"/>
                  </a:cubicBezTo>
                  <a:cubicBezTo>
                    <a:pt x="13" y="25"/>
                    <a:pt x="7" y="12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5499106" y="3563116"/>
              <a:ext cx="2946" cy="4051"/>
            </a:xfrm>
            <a:custGeom>
              <a:avLst/>
              <a:gdLst/>
              <a:ahLst/>
              <a:cxnLst/>
              <a:rect l="l" t="t" r="r" b="b"/>
              <a:pathLst>
                <a:path w="32" h="44" extrusionOk="0">
                  <a:moveTo>
                    <a:pt x="0" y="1"/>
                  </a:moveTo>
                  <a:cubicBezTo>
                    <a:pt x="6" y="13"/>
                    <a:pt x="19" y="25"/>
                    <a:pt x="31" y="44"/>
                  </a:cubicBezTo>
                  <a:cubicBezTo>
                    <a:pt x="19" y="25"/>
                    <a:pt x="6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5507576" y="3577296"/>
              <a:ext cx="1749" cy="3499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0" y="0"/>
                  </a:moveTo>
                  <a:cubicBezTo>
                    <a:pt x="7" y="13"/>
                    <a:pt x="13" y="25"/>
                    <a:pt x="19" y="37"/>
                  </a:cubicBezTo>
                  <a:cubicBezTo>
                    <a:pt x="13" y="25"/>
                    <a:pt x="7" y="13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5509234" y="3582360"/>
              <a:ext cx="1842" cy="5156"/>
            </a:xfrm>
            <a:custGeom>
              <a:avLst/>
              <a:gdLst/>
              <a:ahLst/>
              <a:cxnLst/>
              <a:rect l="l" t="t" r="r" b="b"/>
              <a:pathLst>
                <a:path w="20" h="56" extrusionOk="0">
                  <a:moveTo>
                    <a:pt x="1" y="1"/>
                  </a:moveTo>
                  <a:cubicBezTo>
                    <a:pt x="7" y="19"/>
                    <a:pt x="13" y="38"/>
                    <a:pt x="19" y="56"/>
                  </a:cubicBezTo>
                  <a:cubicBezTo>
                    <a:pt x="13" y="38"/>
                    <a:pt x="7" y="19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5407235" y="3545345"/>
              <a:ext cx="93364" cy="91246"/>
            </a:xfrm>
            <a:custGeom>
              <a:avLst/>
              <a:gdLst/>
              <a:ahLst/>
              <a:cxnLst/>
              <a:rect l="l" t="t" r="r" b="b"/>
              <a:pathLst>
                <a:path w="1014" h="991" extrusionOk="0">
                  <a:moveTo>
                    <a:pt x="312" y="192"/>
                  </a:moveTo>
                  <a:cubicBezTo>
                    <a:pt x="336" y="192"/>
                    <a:pt x="360" y="198"/>
                    <a:pt x="381" y="212"/>
                  </a:cubicBezTo>
                  <a:cubicBezTo>
                    <a:pt x="455" y="255"/>
                    <a:pt x="461" y="366"/>
                    <a:pt x="406" y="458"/>
                  </a:cubicBezTo>
                  <a:cubicBezTo>
                    <a:pt x="366" y="524"/>
                    <a:pt x="301" y="562"/>
                    <a:pt x="240" y="562"/>
                  </a:cubicBezTo>
                  <a:cubicBezTo>
                    <a:pt x="216" y="562"/>
                    <a:pt x="193" y="556"/>
                    <a:pt x="172" y="544"/>
                  </a:cubicBezTo>
                  <a:cubicBezTo>
                    <a:pt x="105" y="501"/>
                    <a:pt x="92" y="390"/>
                    <a:pt x="148" y="298"/>
                  </a:cubicBezTo>
                  <a:cubicBezTo>
                    <a:pt x="187" y="232"/>
                    <a:pt x="252" y="192"/>
                    <a:pt x="312" y="192"/>
                  </a:cubicBezTo>
                  <a:close/>
                  <a:moveTo>
                    <a:pt x="560" y="0"/>
                  </a:moveTo>
                  <a:cubicBezTo>
                    <a:pt x="525" y="0"/>
                    <a:pt x="490" y="3"/>
                    <a:pt x="455" y="9"/>
                  </a:cubicBezTo>
                  <a:cubicBezTo>
                    <a:pt x="221" y="52"/>
                    <a:pt x="49" y="237"/>
                    <a:pt x="0" y="458"/>
                  </a:cubicBezTo>
                  <a:cubicBezTo>
                    <a:pt x="6" y="458"/>
                    <a:pt x="6" y="464"/>
                    <a:pt x="12" y="464"/>
                  </a:cubicBezTo>
                  <a:cubicBezTo>
                    <a:pt x="12" y="470"/>
                    <a:pt x="12" y="470"/>
                    <a:pt x="19" y="470"/>
                  </a:cubicBezTo>
                  <a:cubicBezTo>
                    <a:pt x="25" y="483"/>
                    <a:pt x="37" y="495"/>
                    <a:pt x="43" y="507"/>
                  </a:cubicBezTo>
                  <a:cubicBezTo>
                    <a:pt x="49" y="513"/>
                    <a:pt x="49" y="513"/>
                    <a:pt x="49" y="519"/>
                  </a:cubicBezTo>
                  <a:cubicBezTo>
                    <a:pt x="62" y="532"/>
                    <a:pt x="68" y="544"/>
                    <a:pt x="74" y="556"/>
                  </a:cubicBezTo>
                  <a:lnTo>
                    <a:pt x="86" y="569"/>
                  </a:lnTo>
                  <a:cubicBezTo>
                    <a:pt x="92" y="581"/>
                    <a:pt x="99" y="593"/>
                    <a:pt x="105" y="605"/>
                  </a:cubicBezTo>
                  <a:cubicBezTo>
                    <a:pt x="105" y="612"/>
                    <a:pt x="111" y="618"/>
                    <a:pt x="111" y="624"/>
                  </a:cubicBezTo>
                  <a:cubicBezTo>
                    <a:pt x="117" y="636"/>
                    <a:pt x="123" y="648"/>
                    <a:pt x="123" y="661"/>
                  </a:cubicBezTo>
                  <a:cubicBezTo>
                    <a:pt x="129" y="667"/>
                    <a:pt x="129" y="673"/>
                    <a:pt x="129" y="679"/>
                  </a:cubicBezTo>
                  <a:cubicBezTo>
                    <a:pt x="135" y="698"/>
                    <a:pt x="142" y="716"/>
                    <a:pt x="148" y="734"/>
                  </a:cubicBezTo>
                  <a:cubicBezTo>
                    <a:pt x="160" y="802"/>
                    <a:pt x="160" y="870"/>
                    <a:pt x="148" y="931"/>
                  </a:cubicBezTo>
                  <a:cubicBezTo>
                    <a:pt x="226" y="970"/>
                    <a:pt x="310" y="991"/>
                    <a:pt x="397" y="991"/>
                  </a:cubicBezTo>
                  <a:cubicBezTo>
                    <a:pt x="432" y="991"/>
                    <a:pt x="468" y="987"/>
                    <a:pt x="504" y="980"/>
                  </a:cubicBezTo>
                  <a:cubicBezTo>
                    <a:pt x="811" y="919"/>
                    <a:pt x="1014" y="624"/>
                    <a:pt x="952" y="317"/>
                  </a:cubicBezTo>
                  <a:cubicBezTo>
                    <a:pt x="940" y="224"/>
                    <a:pt x="903" y="151"/>
                    <a:pt x="854" y="83"/>
                  </a:cubicBezTo>
                  <a:cubicBezTo>
                    <a:pt x="767" y="28"/>
                    <a:pt x="665" y="0"/>
                    <a:pt x="56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5440269" y="3646260"/>
              <a:ext cx="6261" cy="1842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0" y="1"/>
                  </a:moveTo>
                  <a:cubicBezTo>
                    <a:pt x="25" y="7"/>
                    <a:pt x="43" y="13"/>
                    <a:pt x="68" y="19"/>
                  </a:cubicBezTo>
                  <a:cubicBezTo>
                    <a:pt x="43" y="13"/>
                    <a:pt x="25" y="7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5427839" y="3638894"/>
              <a:ext cx="11970" cy="7458"/>
            </a:xfrm>
            <a:custGeom>
              <a:avLst/>
              <a:gdLst/>
              <a:ahLst/>
              <a:cxnLst/>
              <a:rect l="l" t="t" r="r" b="b"/>
              <a:pathLst>
                <a:path w="130" h="81" extrusionOk="0">
                  <a:moveTo>
                    <a:pt x="0" y="1"/>
                  </a:moveTo>
                  <a:cubicBezTo>
                    <a:pt x="37" y="32"/>
                    <a:pt x="86" y="56"/>
                    <a:pt x="129" y="81"/>
                  </a:cubicBezTo>
                  <a:cubicBezTo>
                    <a:pt x="86" y="56"/>
                    <a:pt x="37" y="32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5421578" y="3633277"/>
              <a:ext cx="6353" cy="5709"/>
            </a:xfrm>
            <a:custGeom>
              <a:avLst/>
              <a:gdLst/>
              <a:ahLst/>
              <a:cxnLst/>
              <a:rect l="l" t="t" r="r" b="b"/>
              <a:pathLst>
                <a:path w="69" h="62" extrusionOk="0">
                  <a:moveTo>
                    <a:pt x="68" y="62"/>
                  </a:moveTo>
                  <a:cubicBezTo>
                    <a:pt x="44" y="44"/>
                    <a:pt x="19" y="25"/>
                    <a:pt x="1" y="1"/>
                  </a:cubicBezTo>
                  <a:lnTo>
                    <a:pt x="1" y="1"/>
                  </a:lnTo>
                  <a:cubicBezTo>
                    <a:pt x="19" y="25"/>
                    <a:pt x="44" y="44"/>
                    <a:pt x="68" y="62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5462275" y="3649114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5" y="1"/>
                  </a:moveTo>
                  <a:cubicBezTo>
                    <a:pt x="65" y="1"/>
                    <a:pt x="52" y="4"/>
                    <a:pt x="38" y="6"/>
                  </a:cubicBezTo>
                  <a:lnTo>
                    <a:pt x="38" y="6"/>
                  </a:lnTo>
                  <a:cubicBezTo>
                    <a:pt x="50" y="5"/>
                    <a:pt x="62" y="4"/>
                    <a:pt x="75" y="1"/>
                  </a:cubicBezTo>
                  <a:close/>
                  <a:moveTo>
                    <a:pt x="38" y="6"/>
                  </a:moveTo>
                  <a:cubicBezTo>
                    <a:pt x="25" y="7"/>
                    <a:pt x="13" y="7"/>
                    <a:pt x="1" y="7"/>
                  </a:cubicBezTo>
                  <a:lnTo>
                    <a:pt x="26" y="7"/>
                  </a:lnTo>
                  <a:cubicBezTo>
                    <a:pt x="30" y="7"/>
                    <a:pt x="34" y="6"/>
                    <a:pt x="38" y="6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5447083" y="3648562"/>
              <a:ext cx="6814" cy="1197"/>
            </a:xfrm>
            <a:custGeom>
              <a:avLst/>
              <a:gdLst/>
              <a:ahLst/>
              <a:cxnLst/>
              <a:rect l="l" t="t" r="r" b="b"/>
              <a:pathLst>
                <a:path w="74" h="13" extrusionOk="0">
                  <a:moveTo>
                    <a:pt x="0" y="0"/>
                  </a:moveTo>
                  <a:cubicBezTo>
                    <a:pt x="25" y="7"/>
                    <a:pt x="49" y="13"/>
                    <a:pt x="74" y="13"/>
                  </a:cubicBezTo>
                  <a:cubicBezTo>
                    <a:pt x="62" y="13"/>
                    <a:pt x="49" y="7"/>
                    <a:pt x="37" y="7"/>
                  </a:cubicBezTo>
                  <a:cubicBezTo>
                    <a:pt x="25" y="7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5455001" y="3649667"/>
              <a:ext cx="5709" cy="9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62" y="1"/>
                  </a:moveTo>
                  <a:cubicBezTo>
                    <a:pt x="43" y="1"/>
                    <a:pt x="19" y="1"/>
                    <a:pt x="0" y="1"/>
                  </a:cubicBezTo>
                  <a:cubicBezTo>
                    <a:pt x="19" y="1"/>
                    <a:pt x="43" y="1"/>
                    <a:pt x="62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5420218" y="3552988"/>
              <a:ext cx="95113" cy="96771"/>
            </a:xfrm>
            <a:custGeom>
              <a:avLst/>
              <a:gdLst/>
              <a:ahLst/>
              <a:cxnLst/>
              <a:rect l="l" t="t" r="r" b="b"/>
              <a:pathLst>
                <a:path w="1033" h="1051" extrusionOk="0">
                  <a:moveTo>
                    <a:pt x="713" y="0"/>
                  </a:moveTo>
                  <a:cubicBezTo>
                    <a:pt x="762" y="62"/>
                    <a:pt x="799" y="141"/>
                    <a:pt x="811" y="227"/>
                  </a:cubicBezTo>
                  <a:cubicBezTo>
                    <a:pt x="873" y="541"/>
                    <a:pt x="670" y="836"/>
                    <a:pt x="363" y="897"/>
                  </a:cubicBezTo>
                  <a:cubicBezTo>
                    <a:pt x="330" y="904"/>
                    <a:pt x="297" y="907"/>
                    <a:pt x="263" y="907"/>
                  </a:cubicBezTo>
                  <a:cubicBezTo>
                    <a:pt x="173" y="907"/>
                    <a:pt x="83" y="884"/>
                    <a:pt x="7" y="848"/>
                  </a:cubicBezTo>
                  <a:cubicBezTo>
                    <a:pt x="7" y="854"/>
                    <a:pt x="7" y="866"/>
                    <a:pt x="1" y="873"/>
                  </a:cubicBezTo>
                  <a:cubicBezTo>
                    <a:pt x="25" y="891"/>
                    <a:pt x="50" y="916"/>
                    <a:pt x="68" y="934"/>
                  </a:cubicBezTo>
                  <a:lnTo>
                    <a:pt x="74" y="934"/>
                  </a:lnTo>
                  <a:cubicBezTo>
                    <a:pt x="111" y="965"/>
                    <a:pt x="160" y="989"/>
                    <a:pt x="203" y="1008"/>
                  </a:cubicBezTo>
                  <a:cubicBezTo>
                    <a:pt x="209" y="1014"/>
                    <a:pt x="209" y="1014"/>
                    <a:pt x="209" y="1014"/>
                  </a:cubicBezTo>
                  <a:cubicBezTo>
                    <a:pt x="234" y="1020"/>
                    <a:pt x="252" y="1026"/>
                    <a:pt x="277" y="1032"/>
                  </a:cubicBezTo>
                  <a:cubicBezTo>
                    <a:pt x="277" y="1032"/>
                    <a:pt x="283" y="1038"/>
                    <a:pt x="283" y="1038"/>
                  </a:cubicBezTo>
                  <a:cubicBezTo>
                    <a:pt x="308" y="1045"/>
                    <a:pt x="332" y="1045"/>
                    <a:pt x="357" y="1051"/>
                  </a:cubicBezTo>
                  <a:lnTo>
                    <a:pt x="449" y="1051"/>
                  </a:lnTo>
                  <a:cubicBezTo>
                    <a:pt x="474" y="1051"/>
                    <a:pt x="498" y="1045"/>
                    <a:pt x="523" y="1045"/>
                  </a:cubicBezTo>
                  <a:cubicBezTo>
                    <a:pt x="830" y="983"/>
                    <a:pt x="1033" y="682"/>
                    <a:pt x="977" y="375"/>
                  </a:cubicBezTo>
                  <a:cubicBezTo>
                    <a:pt x="971" y="357"/>
                    <a:pt x="965" y="338"/>
                    <a:pt x="959" y="320"/>
                  </a:cubicBezTo>
                  <a:cubicBezTo>
                    <a:pt x="959" y="313"/>
                    <a:pt x="959" y="307"/>
                    <a:pt x="953" y="301"/>
                  </a:cubicBezTo>
                  <a:cubicBezTo>
                    <a:pt x="953" y="289"/>
                    <a:pt x="947" y="277"/>
                    <a:pt x="940" y="264"/>
                  </a:cubicBezTo>
                  <a:cubicBezTo>
                    <a:pt x="934" y="258"/>
                    <a:pt x="934" y="252"/>
                    <a:pt x="934" y="246"/>
                  </a:cubicBezTo>
                  <a:cubicBezTo>
                    <a:pt x="928" y="234"/>
                    <a:pt x="922" y="221"/>
                    <a:pt x="916" y="209"/>
                  </a:cubicBezTo>
                  <a:lnTo>
                    <a:pt x="904" y="197"/>
                  </a:lnTo>
                  <a:cubicBezTo>
                    <a:pt x="897" y="184"/>
                    <a:pt x="891" y="172"/>
                    <a:pt x="879" y="160"/>
                  </a:cubicBezTo>
                  <a:cubicBezTo>
                    <a:pt x="879" y="154"/>
                    <a:pt x="879" y="154"/>
                    <a:pt x="873" y="148"/>
                  </a:cubicBezTo>
                  <a:cubicBezTo>
                    <a:pt x="867" y="135"/>
                    <a:pt x="854" y="123"/>
                    <a:pt x="848" y="111"/>
                  </a:cubicBezTo>
                  <a:cubicBezTo>
                    <a:pt x="842" y="111"/>
                    <a:pt x="842" y="105"/>
                    <a:pt x="842" y="105"/>
                  </a:cubicBezTo>
                  <a:cubicBezTo>
                    <a:pt x="830" y="92"/>
                    <a:pt x="818" y="80"/>
                    <a:pt x="805" y="68"/>
                  </a:cubicBezTo>
                  <a:lnTo>
                    <a:pt x="799" y="68"/>
                  </a:lnTo>
                  <a:cubicBezTo>
                    <a:pt x="787" y="55"/>
                    <a:pt x="775" y="43"/>
                    <a:pt x="756" y="31"/>
                  </a:cubicBezTo>
                  <a:cubicBezTo>
                    <a:pt x="744" y="19"/>
                    <a:pt x="725" y="6"/>
                    <a:pt x="713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5415706" y="3562932"/>
              <a:ext cx="33976" cy="34160"/>
            </a:xfrm>
            <a:custGeom>
              <a:avLst/>
              <a:gdLst/>
              <a:ahLst/>
              <a:cxnLst/>
              <a:rect l="l" t="t" r="r" b="b"/>
              <a:pathLst>
                <a:path w="369" h="371" extrusionOk="0">
                  <a:moveTo>
                    <a:pt x="220" y="1"/>
                  </a:moveTo>
                  <a:cubicBezTo>
                    <a:pt x="160" y="1"/>
                    <a:pt x="95" y="41"/>
                    <a:pt x="56" y="107"/>
                  </a:cubicBezTo>
                  <a:cubicBezTo>
                    <a:pt x="0" y="199"/>
                    <a:pt x="13" y="310"/>
                    <a:pt x="80" y="353"/>
                  </a:cubicBezTo>
                  <a:cubicBezTo>
                    <a:pt x="101" y="365"/>
                    <a:pt x="124" y="371"/>
                    <a:pt x="148" y="371"/>
                  </a:cubicBezTo>
                  <a:cubicBezTo>
                    <a:pt x="209" y="371"/>
                    <a:pt x="274" y="333"/>
                    <a:pt x="314" y="267"/>
                  </a:cubicBezTo>
                  <a:cubicBezTo>
                    <a:pt x="369" y="175"/>
                    <a:pt x="363" y="64"/>
                    <a:pt x="289" y="21"/>
                  </a:cubicBezTo>
                  <a:cubicBezTo>
                    <a:pt x="268" y="7"/>
                    <a:pt x="244" y="1"/>
                    <a:pt x="220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5250778" y="3656480"/>
              <a:ext cx="11970" cy="7458"/>
            </a:xfrm>
            <a:custGeom>
              <a:avLst/>
              <a:gdLst/>
              <a:ahLst/>
              <a:cxnLst/>
              <a:rect l="l" t="t" r="r" b="b"/>
              <a:pathLst>
                <a:path w="130" h="81" extrusionOk="0">
                  <a:moveTo>
                    <a:pt x="129" y="80"/>
                  </a:moveTo>
                  <a:cubicBezTo>
                    <a:pt x="86" y="62"/>
                    <a:pt x="37" y="31"/>
                    <a:pt x="0" y="0"/>
                  </a:cubicBezTo>
                  <a:cubicBezTo>
                    <a:pt x="37" y="31"/>
                    <a:pt x="86" y="62"/>
                    <a:pt x="129" y="8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5226889" y="3563647"/>
              <a:ext cx="95113" cy="93732"/>
            </a:xfrm>
            <a:custGeom>
              <a:avLst/>
              <a:gdLst/>
              <a:ahLst/>
              <a:cxnLst/>
              <a:rect l="l" t="t" r="r" b="b"/>
              <a:pathLst>
                <a:path w="1033" h="1018" extrusionOk="0">
                  <a:moveTo>
                    <a:pt x="374" y="192"/>
                  </a:moveTo>
                  <a:cubicBezTo>
                    <a:pt x="399" y="192"/>
                    <a:pt x="422" y="199"/>
                    <a:pt x="443" y="213"/>
                  </a:cubicBezTo>
                  <a:cubicBezTo>
                    <a:pt x="517" y="256"/>
                    <a:pt x="529" y="366"/>
                    <a:pt x="468" y="458"/>
                  </a:cubicBezTo>
                  <a:cubicBezTo>
                    <a:pt x="428" y="524"/>
                    <a:pt x="364" y="565"/>
                    <a:pt x="303" y="565"/>
                  </a:cubicBezTo>
                  <a:cubicBezTo>
                    <a:pt x="279" y="565"/>
                    <a:pt x="255" y="558"/>
                    <a:pt x="234" y="544"/>
                  </a:cubicBezTo>
                  <a:cubicBezTo>
                    <a:pt x="167" y="501"/>
                    <a:pt x="154" y="391"/>
                    <a:pt x="210" y="299"/>
                  </a:cubicBezTo>
                  <a:cubicBezTo>
                    <a:pt x="249" y="233"/>
                    <a:pt x="314" y="192"/>
                    <a:pt x="374" y="192"/>
                  </a:cubicBezTo>
                  <a:close/>
                  <a:moveTo>
                    <a:pt x="620" y="1"/>
                  </a:moveTo>
                  <a:cubicBezTo>
                    <a:pt x="584" y="1"/>
                    <a:pt x="548" y="4"/>
                    <a:pt x="511" y="10"/>
                  </a:cubicBezTo>
                  <a:cubicBezTo>
                    <a:pt x="204" y="71"/>
                    <a:pt x="1" y="366"/>
                    <a:pt x="62" y="680"/>
                  </a:cubicBezTo>
                  <a:cubicBezTo>
                    <a:pt x="86" y="782"/>
                    <a:pt x="134" y="878"/>
                    <a:pt x="204" y="953"/>
                  </a:cubicBezTo>
                  <a:lnTo>
                    <a:pt x="204" y="953"/>
                  </a:lnTo>
                  <a:cubicBezTo>
                    <a:pt x="191" y="938"/>
                    <a:pt x="178" y="923"/>
                    <a:pt x="167" y="907"/>
                  </a:cubicBezTo>
                  <a:lnTo>
                    <a:pt x="167" y="907"/>
                  </a:lnTo>
                  <a:cubicBezTo>
                    <a:pt x="254" y="962"/>
                    <a:pt x="356" y="990"/>
                    <a:pt x="460" y="990"/>
                  </a:cubicBezTo>
                  <a:cubicBezTo>
                    <a:pt x="495" y="990"/>
                    <a:pt x="531" y="987"/>
                    <a:pt x="566" y="981"/>
                  </a:cubicBezTo>
                  <a:cubicBezTo>
                    <a:pt x="800" y="938"/>
                    <a:pt x="972" y="759"/>
                    <a:pt x="1015" y="538"/>
                  </a:cubicBezTo>
                  <a:cubicBezTo>
                    <a:pt x="1015" y="538"/>
                    <a:pt x="1015" y="538"/>
                    <a:pt x="1015" y="532"/>
                  </a:cubicBezTo>
                  <a:cubicBezTo>
                    <a:pt x="1033" y="465"/>
                    <a:pt x="1033" y="391"/>
                    <a:pt x="1015" y="317"/>
                  </a:cubicBezTo>
                  <a:cubicBezTo>
                    <a:pt x="1002" y="225"/>
                    <a:pt x="965" y="151"/>
                    <a:pt x="916" y="84"/>
                  </a:cubicBezTo>
                  <a:cubicBezTo>
                    <a:pt x="829" y="28"/>
                    <a:pt x="727" y="1"/>
                    <a:pt x="620" y="1"/>
                  </a:cubicBezTo>
                  <a:close/>
                  <a:moveTo>
                    <a:pt x="204" y="953"/>
                  </a:moveTo>
                  <a:cubicBezTo>
                    <a:pt x="226" y="977"/>
                    <a:pt x="250" y="998"/>
                    <a:pt x="277" y="1017"/>
                  </a:cubicBezTo>
                  <a:cubicBezTo>
                    <a:pt x="251" y="998"/>
                    <a:pt x="226" y="976"/>
                    <a:pt x="204" y="953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5328214" y="3589726"/>
              <a:ext cx="737" cy="1197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1" y="1"/>
                  </a:moveTo>
                  <a:cubicBezTo>
                    <a:pt x="1" y="7"/>
                    <a:pt x="1" y="7"/>
                    <a:pt x="7" y="13"/>
                  </a:cubicBezTo>
                  <a:cubicBezTo>
                    <a:pt x="7" y="7"/>
                    <a:pt x="1" y="7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5322045" y="3580702"/>
              <a:ext cx="2946" cy="4051"/>
            </a:xfrm>
            <a:custGeom>
              <a:avLst/>
              <a:gdLst/>
              <a:ahLst/>
              <a:cxnLst/>
              <a:rect l="l" t="t" r="r" b="b"/>
              <a:pathLst>
                <a:path w="32" h="44" extrusionOk="0">
                  <a:moveTo>
                    <a:pt x="0" y="0"/>
                  </a:moveTo>
                  <a:cubicBezTo>
                    <a:pt x="13" y="12"/>
                    <a:pt x="19" y="31"/>
                    <a:pt x="31" y="43"/>
                  </a:cubicBezTo>
                  <a:cubicBezTo>
                    <a:pt x="19" y="31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5314126" y="3573336"/>
              <a:ext cx="4051" cy="3499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0" y="0"/>
                  </a:moveTo>
                  <a:cubicBezTo>
                    <a:pt x="13" y="13"/>
                    <a:pt x="25" y="25"/>
                    <a:pt x="43" y="37"/>
                  </a:cubicBezTo>
                  <a:cubicBezTo>
                    <a:pt x="25" y="25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5318085" y="3577296"/>
              <a:ext cx="3499" cy="3499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7"/>
                    <a:pt x="25" y="25"/>
                    <a:pt x="37" y="37"/>
                  </a:cubicBezTo>
                  <a:cubicBezTo>
                    <a:pt x="25" y="19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4" name="Google Shape;2504;p26"/>
            <p:cNvSpPr/>
            <p:nvPr/>
          </p:nvSpPr>
          <p:spPr>
            <a:xfrm>
              <a:off x="5309615" y="3570482"/>
              <a:ext cx="4604" cy="2946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0" y="1"/>
                  </a:moveTo>
                  <a:cubicBezTo>
                    <a:pt x="13" y="13"/>
                    <a:pt x="31" y="19"/>
                    <a:pt x="49" y="31"/>
                  </a:cubicBezTo>
                  <a:cubicBezTo>
                    <a:pt x="31" y="19"/>
                    <a:pt x="13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5" name="Google Shape;2505;p26"/>
            <p:cNvSpPr/>
            <p:nvPr/>
          </p:nvSpPr>
          <p:spPr>
            <a:xfrm>
              <a:off x="5263209" y="3663846"/>
              <a:ext cx="6353" cy="2302"/>
            </a:xfrm>
            <a:custGeom>
              <a:avLst/>
              <a:gdLst/>
              <a:ahLst/>
              <a:cxnLst/>
              <a:rect l="l" t="t" r="r" b="b"/>
              <a:pathLst>
                <a:path w="69" h="25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13"/>
                    <a:pt x="43" y="19"/>
                    <a:pt x="68" y="25"/>
                  </a:cubicBezTo>
                  <a:cubicBezTo>
                    <a:pt x="43" y="19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5325451" y="3585214"/>
              <a:ext cx="2302" cy="3499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0" y="0"/>
                  </a:moveTo>
                  <a:cubicBezTo>
                    <a:pt x="6" y="13"/>
                    <a:pt x="13" y="25"/>
                    <a:pt x="25" y="37"/>
                  </a:cubicBezTo>
                  <a:cubicBezTo>
                    <a:pt x="13" y="25"/>
                    <a:pt x="6" y="13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5315784" y="3648562"/>
              <a:ext cx="6906" cy="7458"/>
            </a:xfrm>
            <a:custGeom>
              <a:avLst/>
              <a:gdLst/>
              <a:ahLst/>
              <a:cxnLst/>
              <a:rect l="l" t="t" r="r" b="b"/>
              <a:pathLst>
                <a:path w="75" h="81" extrusionOk="0">
                  <a:moveTo>
                    <a:pt x="1" y="80"/>
                  </a:moveTo>
                  <a:cubicBezTo>
                    <a:pt x="25" y="56"/>
                    <a:pt x="50" y="31"/>
                    <a:pt x="75" y="0"/>
                  </a:cubicBezTo>
                  <a:cubicBezTo>
                    <a:pt x="50" y="31"/>
                    <a:pt x="25" y="56"/>
                    <a:pt x="1" y="8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5322597" y="3647457"/>
              <a:ext cx="1197" cy="1197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lnTo>
                    <a:pt x="13" y="0"/>
                  </a:lnTo>
                  <a:cubicBezTo>
                    <a:pt x="7" y="6"/>
                    <a:pt x="7" y="6"/>
                    <a:pt x="1" y="12"/>
                  </a:cubicBezTo>
                  <a:cubicBezTo>
                    <a:pt x="7" y="6"/>
                    <a:pt x="7" y="6"/>
                    <a:pt x="13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5270575" y="3666056"/>
              <a:ext cx="6261" cy="1289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0" y="1"/>
                  </a:moveTo>
                  <a:cubicBezTo>
                    <a:pt x="19" y="7"/>
                    <a:pt x="43" y="13"/>
                    <a:pt x="68" y="13"/>
                  </a:cubicBezTo>
                  <a:cubicBezTo>
                    <a:pt x="43" y="13"/>
                    <a:pt x="25" y="7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5277941" y="3667253"/>
              <a:ext cx="5709" cy="645"/>
            </a:xfrm>
            <a:custGeom>
              <a:avLst/>
              <a:gdLst/>
              <a:ahLst/>
              <a:cxnLst/>
              <a:rect l="l" t="t" r="r" b="b"/>
              <a:pathLst>
                <a:path w="62" h="7" extrusionOk="0">
                  <a:moveTo>
                    <a:pt x="62" y="0"/>
                  </a:moveTo>
                  <a:cubicBezTo>
                    <a:pt x="43" y="6"/>
                    <a:pt x="19" y="0"/>
                    <a:pt x="0" y="0"/>
                  </a:cubicBezTo>
                  <a:cubicBezTo>
                    <a:pt x="19" y="0"/>
                    <a:pt x="43" y="6"/>
                    <a:pt x="62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5285307" y="3666701"/>
              <a:ext cx="6814" cy="645"/>
            </a:xfrm>
            <a:custGeom>
              <a:avLst/>
              <a:gdLst/>
              <a:ahLst/>
              <a:cxnLst/>
              <a:rect l="l" t="t" r="r" b="b"/>
              <a:pathLst>
                <a:path w="74" h="7" extrusionOk="0">
                  <a:moveTo>
                    <a:pt x="74" y="0"/>
                  </a:moveTo>
                  <a:cubicBezTo>
                    <a:pt x="56" y="0"/>
                    <a:pt x="34" y="5"/>
                    <a:pt x="16" y="6"/>
                  </a:cubicBezTo>
                  <a:lnTo>
                    <a:pt x="16" y="6"/>
                  </a:lnTo>
                  <a:cubicBezTo>
                    <a:pt x="35" y="6"/>
                    <a:pt x="54" y="5"/>
                    <a:pt x="74" y="0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10" y="6"/>
                    <a:pt x="5" y="6"/>
                    <a:pt x="0" y="6"/>
                  </a:cubicBezTo>
                  <a:lnTo>
                    <a:pt x="12" y="6"/>
                  </a:lnTo>
                  <a:cubicBezTo>
                    <a:pt x="13" y="6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5310422" y="3570482"/>
              <a:ext cx="19336" cy="41434"/>
            </a:xfrm>
            <a:custGeom>
              <a:avLst/>
              <a:gdLst/>
              <a:ahLst/>
              <a:cxnLst/>
              <a:rect l="l" t="t" r="r" b="b"/>
              <a:pathLst>
                <a:path w="210" h="450" extrusionOk="0">
                  <a:moveTo>
                    <a:pt x="0" y="1"/>
                  </a:moveTo>
                  <a:cubicBezTo>
                    <a:pt x="49" y="68"/>
                    <a:pt x="86" y="142"/>
                    <a:pt x="99" y="234"/>
                  </a:cubicBezTo>
                  <a:cubicBezTo>
                    <a:pt x="115" y="302"/>
                    <a:pt x="117" y="369"/>
                    <a:pt x="103" y="432"/>
                  </a:cubicBezTo>
                  <a:lnTo>
                    <a:pt x="103" y="432"/>
                  </a:lnTo>
                  <a:cubicBezTo>
                    <a:pt x="122" y="358"/>
                    <a:pt x="158" y="284"/>
                    <a:pt x="209" y="222"/>
                  </a:cubicBezTo>
                  <a:cubicBezTo>
                    <a:pt x="203" y="216"/>
                    <a:pt x="203" y="216"/>
                    <a:pt x="203" y="210"/>
                  </a:cubicBezTo>
                  <a:lnTo>
                    <a:pt x="197" y="197"/>
                  </a:lnTo>
                  <a:cubicBezTo>
                    <a:pt x="185" y="185"/>
                    <a:pt x="178" y="173"/>
                    <a:pt x="172" y="160"/>
                  </a:cubicBezTo>
                  <a:cubicBezTo>
                    <a:pt x="166" y="160"/>
                    <a:pt x="166" y="154"/>
                    <a:pt x="166" y="154"/>
                  </a:cubicBezTo>
                  <a:cubicBezTo>
                    <a:pt x="154" y="142"/>
                    <a:pt x="142" y="123"/>
                    <a:pt x="135" y="111"/>
                  </a:cubicBezTo>
                  <a:lnTo>
                    <a:pt x="129" y="111"/>
                  </a:lnTo>
                  <a:cubicBezTo>
                    <a:pt x="117" y="93"/>
                    <a:pt x="105" y="80"/>
                    <a:pt x="92" y="68"/>
                  </a:cubicBezTo>
                  <a:lnTo>
                    <a:pt x="86" y="68"/>
                  </a:lnTo>
                  <a:cubicBezTo>
                    <a:pt x="74" y="56"/>
                    <a:pt x="62" y="44"/>
                    <a:pt x="49" y="31"/>
                  </a:cubicBezTo>
                  <a:lnTo>
                    <a:pt x="43" y="31"/>
                  </a:lnTo>
                  <a:cubicBezTo>
                    <a:pt x="31" y="19"/>
                    <a:pt x="13" y="13"/>
                    <a:pt x="0" y="1"/>
                  </a:cubicBezTo>
                  <a:close/>
                  <a:moveTo>
                    <a:pt x="103" y="432"/>
                  </a:moveTo>
                  <a:cubicBezTo>
                    <a:pt x="101" y="437"/>
                    <a:pt x="100" y="443"/>
                    <a:pt x="99" y="449"/>
                  </a:cubicBezTo>
                  <a:cubicBezTo>
                    <a:pt x="100" y="443"/>
                    <a:pt x="102" y="438"/>
                    <a:pt x="103" y="432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5242173" y="3612376"/>
              <a:ext cx="83236" cy="54969"/>
            </a:xfrm>
            <a:custGeom>
              <a:avLst/>
              <a:gdLst/>
              <a:ahLst/>
              <a:cxnLst/>
              <a:rect l="l" t="t" r="r" b="b"/>
              <a:pathLst>
                <a:path w="904" h="597" extrusionOk="0">
                  <a:moveTo>
                    <a:pt x="849" y="0"/>
                  </a:moveTo>
                  <a:cubicBezTo>
                    <a:pt x="806" y="221"/>
                    <a:pt x="634" y="393"/>
                    <a:pt x="400" y="443"/>
                  </a:cubicBezTo>
                  <a:cubicBezTo>
                    <a:pt x="367" y="448"/>
                    <a:pt x="335" y="451"/>
                    <a:pt x="302" y="451"/>
                  </a:cubicBezTo>
                  <a:cubicBezTo>
                    <a:pt x="195" y="451"/>
                    <a:pt x="90" y="421"/>
                    <a:pt x="1" y="369"/>
                  </a:cubicBezTo>
                  <a:lnTo>
                    <a:pt x="1" y="369"/>
                  </a:lnTo>
                  <a:cubicBezTo>
                    <a:pt x="31" y="412"/>
                    <a:pt x="68" y="449"/>
                    <a:pt x="111" y="479"/>
                  </a:cubicBezTo>
                  <a:cubicBezTo>
                    <a:pt x="154" y="510"/>
                    <a:pt x="197" y="541"/>
                    <a:pt x="240" y="559"/>
                  </a:cubicBezTo>
                  <a:lnTo>
                    <a:pt x="246" y="559"/>
                  </a:lnTo>
                  <a:cubicBezTo>
                    <a:pt x="271" y="565"/>
                    <a:pt x="289" y="572"/>
                    <a:pt x="314" y="578"/>
                  </a:cubicBezTo>
                  <a:cubicBezTo>
                    <a:pt x="320" y="578"/>
                    <a:pt x="320" y="584"/>
                    <a:pt x="326" y="584"/>
                  </a:cubicBezTo>
                  <a:cubicBezTo>
                    <a:pt x="351" y="590"/>
                    <a:pt x="369" y="596"/>
                    <a:pt x="394" y="596"/>
                  </a:cubicBezTo>
                  <a:lnTo>
                    <a:pt x="486" y="596"/>
                  </a:lnTo>
                  <a:cubicBezTo>
                    <a:pt x="511" y="596"/>
                    <a:pt x="535" y="596"/>
                    <a:pt x="560" y="590"/>
                  </a:cubicBezTo>
                  <a:cubicBezTo>
                    <a:pt x="591" y="584"/>
                    <a:pt x="621" y="572"/>
                    <a:pt x="646" y="565"/>
                  </a:cubicBezTo>
                  <a:cubicBezTo>
                    <a:pt x="707" y="541"/>
                    <a:pt x="769" y="510"/>
                    <a:pt x="818" y="467"/>
                  </a:cubicBezTo>
                  <a:cubicBezTo>
                    <a:pt x="842" y="449"/>
                    <a:pt x="867" y="418"/>
                    <a:pt x="892" y="393"/>
                  </a:cubicBezTo>
                  <a:cubicBezTo>
                    <a:pt x="898" y="387"/>
                    <a:pt x="898" y="381"/>
                    <a:pt x="904" y="381"/>
                  </a:cubicBezTo>
                  <a:cubicBezTo>
                    <a:pt x="879" y="332"/>
                    <a:pt x="861" y="277"/>
                    <a:pt x="849" y="221"/>
                  </a:cubicBezTo>
                  <a:cubicBezTo>
                    <a:pt x="836" y="148"/>
                    <a:pt x="836" y="74"/>
                    <a:pt x="84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5241069" y="3581326"/>
              <a:ext cx="34068" cy="34160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220" y="0"/>
                  </a:moveTo>
                  <a:cubicBezTo>
                    <a:pt x="160" y="0"/>
                    <a:pt x="95" y="41"/>
                    <a:pt x="56" y="107"/>
                  </a:cubicBezTo>
                  <a:cubicBezTo>
                    <a:pt x="0" y="199"/>
                    <a:pt x="13" y="309"/>
                    <a:pt x="80" y="352"/>
                  </a:cubicBezTo>
                  <a:cubicBezTo>
                    <a:pt x="101" y="364"/>
                    <a:pt x="124" y="370"/>
                    <a:pt x="148" y="370"/>
                  </a:cubicBezTo>
                  <a:cubicBezTo>
                    <a:pt x="209" y="370"/>
                    <a:pt x="274" y="333"/>
                    <a:pt x="314" y="266"/>
                  </a:cubicBezTo>
                  <a:cubicBezTo>
                    <a:pt x="369" y="174"/>
                    <a:pt x="363" y="64"/>
                    <a:pt x="289" y="21"/>
                  </a:cubicBezTo>
                  <a:cubicBezTo>
                    <a:pt x="268" y="7"/>
                    <a:pt x="245" y="0"/>
                    <a:pt x="220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5401782" y="3581255"/>
              <a:ext cx="4051" cy="3499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1" y="0"/>
                  </a:moveTo>
                  <a:cubicBezTo>
                    <a:pt x="13" y="13"/>
                    <a:pt x="25" y="25"/>
                    <a:pt x="44" y="37"/>
                  </a:cubicBezTo>
                  <a:cubicBezTo>
                    <a:pt x="25" y="25"/>
                    <a:pt x="13" y="13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5338434" y="3664399"/>
              <a:ext cx="11970" cy="7458"/>
            </a:xfrm>
            <a:custGeom>
              <a:avLst/>
              <a:gdLst/>
              <a:ahLst/>
              <a:cxnLst/>
              <a:rect l="l" t="t" r="r" b="b"/>
              <a:pathLst>
                <a:path w="130" h="81" extrusionOk="0">
                  <a:moveTo>
                    <a:pt x="1" y="0"/>
                  </a:moveTo>
                  <a:cubicBezTo>
                    <a:pt x="37" y="31"/>
                    <a:pt x="87" y="56"/>
                    <a:pt x="130" y="80"/>
                  </a:cubicBezTo>
                  <a:cubicBezTo>
                    <a:pt x="87" y="56"/>
                    <a:pt x="37" y="31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5365596" y="3675172"/>
              <a:ext cx="5709" cy="9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0" y="0"/>
                  </a:moveTo>
                  <a:lnTo>
                    <a:pt x="7" y="0"/>
                  </a:lnTo>
                  <a:cubicBezTo>
                    <a:pt x="25" y="0"/>
                    <a:pt x="43" y="0"/>
                    <a:pt x="62" y="0"/>
                  </a:cubicBezTo>
                  <a:cubicBezTo>
                    <a:pt x="37" y="0"/>
                    <a:pt x="1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5350864" y="3671765"/>
              <a:ext cx="6353" cy="1749"/>
            </a:xfrm>
            <a:custGeom>
              <a:avLst/>
              <a:gdLst/>
              <a:ahLst/>
              <a:cxnLst/>
              <a:rect l="l" t="t" r="r" b="b"/>
              <a:pathLst>
                <a:path w="69" h="19" extrusionOk="0">
                  <a:moveTo>
                    <a:pt x="1" y="0"/>
                  </a:moveTo>
                  <a:cubicBezTo>
                    <a:pt x="13" y="6"/>
                    <a:pt x="31" y="13"/>
                    <a:pt x="44" y="13"/>
                  </a:cubicBezTo>
                  <a:cubicBezTo>
                    <a:pt x="50" y="19"/>
                    <a:pt x="56" y="19"/>
                    <a:pt x="68" y="19"/>
                  </a:cubicBezTo>
                  <a:cubicBezTo>
                    <a:pt x="44" y="13"/>
                    <a:pt x="25" y="6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5358230" y="3673975"/>
              <a:ext cx="6353" cy="1289"/>
            </a:xfrm>
            <a:custGeom>
              <a:avLst/>
              <a:gdLst/>
              <a:ahLst/>
              <a:cxnLst/>
              <a:rect l="l" t="t" r="r" b="b"/>
              <a:pathLst>
                <a:path w="69" h="14" extrusionOk="0">
                  <a:moveTo>
                    <a:pt x="1" y="1"/>
                  </a:moveTo>
                  <a:cubicBezTo>
                    <a:pt x="19" y="7"/>
                    <a:pt x="44" y="7"/>
                    <a:pt x="68" y="13"/>
                  </a:cubicBezTo>
                  <a:cubicBezTo>
                    <a:pt x="44" y="7"/>
                    <a:pt x="19" y="7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5372962" y="3674619"/>
              <a:ext cx="6906" cy="645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0"/>
                  </a:moveTo>
                  <a:lnTo>
                    <a:pt x="74" y="0"/>
                  </a:lnTo>
                  <a:cubicBezTo>
                    <a:pt x="49" y="0"/>
                    <a:pt x="25" y="6"/>
                    <a:pt x="0" y="6"/>
                  </a:cubicBezTo>
                  <a:lnTo>
                    <a:pt x="13" y="6"/>
                  </a:lnTo>
                  <a:cubicBezTo>
                    <a:pt x="31" y="6"/>
                    <a:pt x="56" y="0"/>
                    <a:pt x="74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5418171" y="3602708"/>
              <a:ext cx="1289" cy="3499"/>
            </a:xfrm>
            <a:custGeom>
              <a:avLst/>
              <a:gdLst/>
              <a:ahLst/>
              <a:cxnLst/>
              <a:rect l="l" t="t" r="r" b="b"/>
              <a:pathLst>
                <a:path w="14" h="38" extrusionOk="0">
                  <a:moveTo>
                    <a:pt x="13" y="38"/>
                  </a:moveTo>
                  <a:cubicBezTo>
                    <a:pt x="13" y="25"/>
                    <a:pt x="7" y="13"/>
                    <a:pt x="1" y="1"/>
                  </a:cubicBezTo>
                  <a:cubicBezTo>
                    <a:pt x="7" y="13"/>
                    <a:pt x="13" y="25"/>
                    <a:pt x="13" y="38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5419921" y="3607865"/>
              <a:ext cx="1749" cy="5156"/>
            </a:xfrm>
            <a:custGeom>
              <a:avLst/>
              <a:gdLst/>
              <a:ahLst/>
              <a:cxnLst/>
              <a:rect l="l" t="t" r="r" b="b"/>
              <a:pathLst>
                <a:path w="19" h="56" extrusionOk="0">
                  <a:moveTo>
                    <a:pt x="19" y="55"/>
                  </a:moveTo>
                  <a:cubicBezTo>
                    <a:pt x="13" y="37"/>
                    <a:pt x="6" y="19"/>
                    <a:pt x="0" y="0"/>
                  </a:cubicBezTo>
                  <a:cubicBezTo>
                    <a:pt x="6" y="19"/>
                    <a:pt x="13" y="37"/>
                    <a:pt x="19" y="55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3" name="Google Shape;2523;p26"/>
            <p:cNvSpPr/>
            <p:nvPr/>
          </p:nvSpPr>
          <p:spPr>
            <a:xfrm>
              <a:off x="5409700" y="3588621"/>
              <a:ext cx="2946" cy="3499"/>
            </a:xfrm>
            <a:custGeom>
              <a:avLst/>
              <a:gdLst/>
              <a:ahLst/>
              <a:cxnLst/>
              <a:rect l="l" t="t" r="r" b="b"/>
              <a:pathLst>
                <a:path w="32" h="38" extrusionOk="0">
                  <a:moveTo>
                    <a:pt x="31" y="37"/>
                  </a:moveTo>
                  <a:cubicBezTo>
                    <a:pt x="19" y="25"/>
                    <a:pt x="7" y="13"/>
                    <a:pt x="1" y="0"/>
                  </a:cubicBezTo>
                  <a:cubicBezTo>
                    <a:pt x="7" y="13"/>
                    <a:pt x="19" y="25"/>
                    <a:pt x="31" y="37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4" name="Google Shape;2524;p26"/>
            <p:cNvSpPr/>
            <p:nvPr/>
          </p:nvSpPr>
          <p:spPr>
            <a:xfrm>
              <a:off x="5415962" y="3597644"/>
              <a:ext cx="1749" cy="3499"/>
            </a:xfrm>
            <a:custGeom>
              <a:avLst/>
              <a:gdLst/>
              <a:ahLst/>
              <a:cxnLst/>
              <a:rect l="l" t="t" r="r" b="b"/>
              <a:pathLst>
                <a:path w="19" h="38" extrusionOk="0">
                  <a:moveTo>
                    <a:pt x="19" y="37"/>
                  </a:moveTo>
                  <a:cubicBezTo>
                    <a:pt x="13" y="25"/>
                    <a:pt x="6" y="13"/>
                    <a:pt x="0" y="1"/>
                  </a:cubicBezTo>
                  <a:cubicBezTo>
                    <a:pt x="6" y="13"/>
                    <a:pt x="13" y="25"/>
                    <a:pt x="19" y="37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5" name="Google Shape;2525;p26"/>
            <p:cNvSpPr/>
            <p:nvPr/>
          </p:nvSpPr>
          <p:spPr>
            <a:xfrm>
              <a:off x="5412555" y="3593133"/>
              <a:ext cx="2302" cy="3499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5" y="37"/>
                  </a:moveTo>
                  <a:cubicBezTo>
                    <a:pt x="19" y="25"/>
                    <a:pt x="13" y="13"/>
                    <a:pt x="0" y="0"/>
                  </a:cubicBezTo>
                  <a:cubicBezTo>
                    <a:pt x="13" y="13"/>
                    <a:pt x="19" y="25"/>
                    <a:pt x="25" y="37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5408043" y="3586871"/>
              <a:ext cx="1197" cy="1289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7"/>
                    <a:pt x="6" y="13"/>
                    <a:pt x="12" y="13"/>
                  </a:cubicBezTo>
                  <a:cubicBezTo>
                    <a:pt x="8" y="9"/>
                    <a:pt x="4" y="5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5318341" y="3570482"/>
              <a:ext cx="94561" cy="94009"/>
            </a:xfrm>
            <a:custGeom>
              <a:avLst/>
              <a:gdLst/>
              <a:ahLst/>
              <a:cxnLst/>
              <a:rect l="l" t="t" r="r" b="b"/>
              <a:pathLst>
                <a:path w="1027" h="1021" extrusionOk="0">
                  <a:moveTo>
                    <a:pt x="869" y="88"/>
                  </a:moveTo>
                  <a:lnTo>
                    <a:pt x="869" y="88"/>
                  </a:lnTo>
                  <a:cubicBezTo>
                    <a:pt x="883" y="97"/>
                    <a:pt x="896" y="107"/>
                    <a:pt x="909" y="117"/>
                  </a:cubicBezTo>
                  <a:cubicBezTo>
                    <a:pt x="898" y="106"/>
                    <a:pt x="881" y="94"/>
                    <a:pt x="869" y="88"/>
                  </a:cubicBezTo>
                  <a:close/>
                  <a:moveTo>
                    <a:pt x="330" y="193"/>
                  </a:moveTo>
                  <a:cubicBezTo>
                    <a:pt x="352" y="193"/>
                    <a:pt x="374" y="198"/>
                    <a:pt x="393" y="210"/>
                  </a:cubicBezTo>
                  <a:cubicBezTo>
                    <a:pt x="461" y="259"/>
                    <a:pt x="473" y="369"/>
                    <a:pt x="418" y="461"/>
                  </a:cubicBezTo>
                  <a:cubicBezTo>
                    <a:pt x="378" y="528"/>
                    <a:pt x="313" y="565"/>
                    <a:pt x="252" y="565"/>
                  </a:cubicBezTo>
                  <a:cubicBezTo>
                    <a:pt x="228" y="565"/>
                    <a:pt x="205" y="560"/>
                    <a:pt x="185" y="547"/>
                  </a:cubicBezTo>
                  <a:cubicBezTo>
                    <a:pt x="111" y="504"/>
                    <a:pt x="99" y="394"/>
                    <a:pt x="160" y="302"/>
                  </a:cubicBezTo>
                  <a:cubicBezTo>
                    <a:pt x="201" y="234"/>
                    <a:pt x="268" y="193"/>
                    <a:pt x="330" y="193"/>
                  </a:cubicBezTo>
                  <a:close/>
                  <a:moveTo>
                    <a:pt x="547" y="1"/>
                  </a:moveTo>
                  <a:cubicBezTo>
                    <a:pt x="522" y="7"/>
                    <a:pt x="492" y="7"/>
                    <a:pt x="461" y="13"/>
                  </a:cubicBezTo>
                  <a:cubicBezTo>
                    <a:pt x="436" y="19"/>
                    <a:pt x="412" y="25"/>
                    <a:pt x="387" y="31"/>
                  </a:cubicBezTo>
                  <a:cubicBezTo>
                    <a:pt x="283" y="68"/>
                    <a:pt x="191" y="136"/>
                    <a:pt x="123" y="222"/>
                  </a:cubicBezTo>
                  <a:cubicBezTo>
                    <a:pt x="68" y="289"/>
                    <a:pt x="31" y="369"/>
                    <a:pt x="13" y="449"/>
                  </a:cubicBezTo>
                  <a:cubicBezTo>
                    <a:pt x="13" y="455"/>
                    <a:pt x="13" y="455"/>
                    <a:pt x="13" y="455"/>
                  </a:cubicBezTo>
                  <a:cubicBezTo>
                    <a:pt x="0" y="529"/>
                    <a:pt x="0" y="603"/>
                    <a:pt x="13" y="676"/>
                  </a:cubicBezTo>
                  <a:cubicBezTo>
                    <a:pt x="25" y="732"/>
                    <a:pt x="43" y="787"/>
                    <a:pt x="68" y="836"/>
                  </a:cubicBezTo>
                  <a:cubicBezTo>
                    <a:pt x="81" y="863"/>
                    <a:pt x="97" y="889"/>
                    <a:pt x="115" y="912"/>
                  </a:cubicBezTo>
                  <a:lnTo>
                    <a:pt x="115" y="912"/>
                  </a:lnTo>
                  <a:cubicBezTo>
                    <a:pt x="114" y="912"/>
                    <a:pt x="112" y="911"/>
                    <a:pt x="111" y="910"/>
                  </a:cubicBezTo>
                  <a:lnTo>
                    <a:pt x="111" y="910"/>
                  </a:lnTo>
                  <a:cubicBezTo>
                    <a:pt x="119" y="920"/>
                    <a:pt x="128" y="930"/>
                    <a:pt x="137" y="939"/>
                  </a:cubicBezTo>
                  <a:lnTo>
                    <a:pt x="137" y="939"/>
                  </a:lnTo>
                  <a:cubicBezTo>
                    <a:pt x="129" y="930"/>
                    <a:pt x="122" y="922"/>
                    <a:pt x="115" y="912"/>
                  </a:cubicBezTo>
                  <a:lnTo>
                    <a:pt x="115" y="912"/>
                  </a:lnTo>
                  <a:cubicBezTo>
                    <a:pt x="204" y="963"/>
                    <a:pt x="307" y="992"/>
                    <a:pt x="415" y="992"/>
                  </a:cubicBezTo>
                  <a:cubicBezTo>
                    <a:pt x="448" y="992"/>
                    <a:pt x="482" y="989"/>
                    <a:pt x="516" y="984"/>
                  </a:cubicBezTo>
                  <a:cubicBezTo>
                    <a:pt x="823" y="922"/>
                    <a:pt x="1026" y="627"/>
                    <a:pt x="965" y="314"/>
                  </a:cubicBezTo>
                  <a:cubicBezTo>
                    <a:pt x="946" y="228"/>
                    <a:pt x="916" y="148"/>
                    <a:pt x="866" y="87"/>
                  </a:cubicBezTo>
                  <a:lnTo>
                    <a:pt x="866" y="87"/>
                  </a:lnTo>
                  <a:cubicBezTo>
                    <a:pt x="867" y="87"/>
                    <a:pt x="868" y="87"/>
                    <a:pt x="869" y="88"/>
                  </a:cubicBezTo>
                  <a:lnTo>
                    <a:pt x="869" y="88"/>
                  </a:lnTo>
                  <a:cubicBezTo>
                    <a:pt x="777" y="28"/>
                    <a:pt x="664" y="1"/>
                    <a:pt x="547" y="1"/>
                  </a:cubicBezTo>
                  <a:close/>
                  <a:moveTo>
                    <a:pt x="137" y="939"/>
                  </a:moveTo>
                  <a:cubicBezTo>
                    <a:pt x="163" y="969"/>
                    <a:pt x="191" y="996"/>
                    <a:pt x="221" y="1020"/>
                  </a:cubicBezTo>
                  <a:cubicBezTo>
                    <a:pt x="193" y="997"/>
                    <a:pt x="165" y="970"/>
                    <a:pt x="137" y="939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5328214" y="3578400"/>
              <a:ext cx="94561" cy="96863"/>
            </a:xfrm>
            <a:custGeom>
              <a:avLst/>
              <a:gdLst/>
              <a:ahLst/>
              <a:cxnLst/>
              <a:rect l="l" t="t" r="r" b="b"/>
              <a:pathLst>
                <a:path w="1027" h="1052" extrusionOk="0">
                  <a:moveTo>
                    <a:pt x="750" y="1"/>
                  </a:moveTo>
                  <a:lnTo>
                    <a:pt x="750" y="1"/>
                  </a:lnTo>
                  <a:cubicBezTo>
                    <a:pt x="800" y="68"/>
                    <a:pt x="836" y="142"/>
                    <a:pt x="849" y="228"/>
                  </a:cubicBezTo>
                  <a:cubicBezTo>
                    <a:pt x="910" y="535"/>
                    <a:pt x="707" y="836"/>
                    <a:pt x="400" y="898"/>
                  </a:cubicBezTo>
                  <a:cubicBezTo>
                    <a:pt x="368" y="903"/>
                    <a:pt x="335" y="906"/>
                    <a:pt x="303" y="906"/>
                  </a:cubicBezTo>
                  <a:cubicBezTo>
                    <a:pt x="195" y="906"/>
                    <a:pt x="91" y="876"/>
                    <a:pt x="1" y="824"/>
                  </a:cubicBezTo>
                  <a:lnTo>
                    <a:pt x="1" y="824"/>
                  </a:lnTo>
                  <a:cubicBezTo>
                    <a:pt x="32" y="867"/>
                    <a:pt x="69" y="904"/>
                    <a:pt x="105" y="934"/>
                  </a:cubicBezTo>
                  <a:lnTo>
                    <a:pt x="112" y="934"/>
                  </a:lnTo>
                  <a:cubicBezTo>
                    <a:pt x="148" y="965"/>
                    <a:pt x="198" y="990"/>
                    <a:pt x="241" y="1014"/>
                  </a:cubicBezTo>
                  <a:lnTo>
                    <a:pt x="247" y="1014"/>
                  </a:lnTo>
                  <a:cubicBezTo>
                    <a:pt x="271" y="1020"/>
                    <a:pt x="290" y="1027"/>
                    <a:pt x="314" y="1033"/>
                  </a:cubicBezTo>
                  <a:cubicBezTo>
                    <a:pt x="314" y="1033"/>
                    <a:pt x="320" y="1039"/>
                    <a:pt x="327" y="1039"/>
                  </a:cubicBezTo>
                  <a:cubicBezTo>
                    <a:pt x="345" y="1045"/>
                    <a:pt x="370" y="1045"/>
                    <a:pt x="394" y="1051"/>
                  </a:cubicBezTo>
                  <a:lnTo>
                    <a:pt x="486" y="1051"/>
                  </a:lnTo>
                  <a:cubicBezTo>
                    <a:pt x="511" y="1051"/>
                    <a:pt x="535" y="1045"/>
                    <a:pt x="560" y="1045"/>
                  </a:cubicBezTo>
                  <a:cubicBezTo>
                    <a:pt x="658" y="1027"/>
                    <a:pt x="744" y="984"/>
                    <a:pt x="812" y="922"/>
                  </a:cubicBezTo>
                  <a:cubicBezTo>
                    <a:pt x="916" y="842"/>
                    <a:pt x="984" y="726"/>
                    <a:pt x="1015" y="597"/>
                  </a:cubicBezTo>
                  <a:cubicBezTo>
                    <a:pt x="1015" y="590"/>
                    <a:pt x="1015" y="578"/>
                    <a:pt x="1015" y="572"/>
                  </a:cubicBezTo>
                  <a:cubicBezTo>
                    <a:pt x="1027" y="511"/>
                    <a:pt x="1027" y="443"/>
                    <a:pt x="1015" y="382"/>
                  </a:cubicBezTo>
                  <a:cubicBezTo>
                    <a:pt x="1009" y="357"/>
                    <a:pt x="1002" y="339"/>
                    <a:pt x="996" y="320"/>
                  </a:cubicBezTo>
                  <a:cubicBezTo>
                    <a:pt x="996" y="314"/>
                    <a:pt x="996" y="308"/>
                    <a:pt x="990" y="302"/>
                  </a:cubicBezTo>
                  <a:cubicBezTo>
                    <a:pt x="990" y="289"/>
                    <a:pt x="984" y="277"/>
                    <a:pt x="978" y="265"/>
                  </a:cubicBezTo>
                  <a:cubicBezTo>
                    <a:pt x="978" y="259"/>
                    <a:pt x="972" y="253"/>
                    <a:pt x="972" y="246"/>
                  </a:cubicBezTo>
                  <a:cubicBezTo>
                    <a:pt x="966" y="234"/>
                    <a:pt x="959" y="222"/>
                    <a:pt x="953" y="210"/>
                  </a:cubicBezTo>
                  <a:lnTo>
                    <a:pt x="941" y="197"/>
                  </a:lnTo>
                  <a:cubicBezTo>
                    <a:pt x="935" y="185"/>
                    <a:pt x="929" y="173"/>
                    <a:pt x="916" y="160"/>
                  </a:cubicBezTo>
                  <a:cubicBezTo>
                    <a:pt x="916" y="154"/>
                    <a:pt x="916" y="154"/>
                    <a:pt x="910" y="148"/>
                  </a:cubicBezTo>
                  <a:cubicBezTo>
                    <a:pt x="904" y="136"/>
                    <a:pt x="892" y="124"/>
                    <a:pt x="886" y="111"/>
                  </a:cubicBezTo>
                  <a:cubicBezTo>
                    <a:pt x="879" y="111"/>
                    <a:pt x="879" y="111"/>
                    <a:pt x="879" y="105"/>
                  </a:cubicBezTo>
                  <a:cubicBezTo>
                    <a:pt x="867" y="93"/>
                    <a:pt x="855" y="81"/>
                    <a:pt x="843" y="68"/>
                  </a:cubicBezTo>
                  <a:lnTo>
                    <a:pt x="836" y="68"/>
                  </a:lnTo>
                  <a:cubicBezTo>
                    <a:pt x="824" y="56"/>
                    <a:pt x="812" y="44"/>
                    <a:pt x="793" y="31"/>
                  </a:cubicBezTo>
                  <a:cubicBezTo>
                    <a:pt x="781" y="19"/>
                    <a:pt x="763" y="7"/>
                    <a:pt x="75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5327364" y="3588068"/>
              <a:ext cx="34620" cy="34528"/>
            </a:xfrm>
            <a:custGeom>
              <a:avLst/>
              <a:gdLst/>
              <a:ahLst/>
              <a:cxnLst/>
              <a:rect l="l" t="t" r="r" b="b"/>
              <a:pathLst>
                <a:path w="376" h="375" extrusionOk="0">
                  <a:moveTo>
                    <a:pt x="228" y="1"/>
                  </a:moveTo>
                  <a:cubicBezTo>
                    <a:pt x="167" y="1"/>
                    <a:pt x="102" y="40"/>
                    <a:pt x="62" y="111"/>
                  </a:cubicBezTo>
                  <a:cubicBezTo>
                    <a:pt x="1" y="203"/>
                    <a:pt x="13" y="313"/>
                    <a:pt x="87" y="356"/>
                  </a:cubicBezTo>
                  <a:cubicBezTo>
                    <a:pt x="107" y="369"/>
                    <a:pt x="130" y="374"/>
                    <a:pt x="154" y="374"/>
                  </a:cubicBezTo>
                  <a:cubicBezTo>
                    <a:pt x="215" y="374"/>
                    <a:pt x="280" y="337"/>
                    <a:pt x="320" y="270"/>
                  </a:cubicBezTo>
                  <a:cubicBezTo>
                    <a:pt x="375" y="178"/>
                    <a:pt x="363" y="68"/>
                    <a:pt x="295" y="19"/>
                  </a:cubicBezTo>
                  <a:cubicBezTo>
                    <a:pt x="275" y="7"/>
                    <a:pt x="252" y="1"/>
                    <a:pt x="228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5121781" y="2784803"/>
              <a:ext cx="101375" cy="94009"/>
            </a:xfrm>
            <a:custGeom>
              <a:avLst/>
              <a:gdLst/>
              <a:ahLst/>
              <a:cxnLst/>
              <a:rect l="l" t="t" r="r" b="b"/>
              <a:pathLst>
                <a:path w="1101" h="1021" extrusionOk="0">
                  <a:moveTo>
                    <a:pt x="50" y="0"/>
                  </a:moveTo>
                  <a:lnTo>
                    <a:pt x="1" y="148"/>
                  </a:lnTo>
                  <a:cubicBezTo>
                    <a:pt x="142" y="412"/>
                    <a:pt x="676" y="793"/>
                    <a:pt x="1094" y="1020"/>
                  </a:cubicBezTo>
                  <a:cubicBezTo>
                    <a:pt x="1094" y="1014"/>
                    <a:pt x="1100" y="1014"/>
                    <a:pt x="1100" y="1008"/>
                  </a:cubicBezTo>
                  <a:cubicBezTo>
                    <a:pt x="787" y="688"/>
                    <a:pt x="326" y="203"/>
                    <a:pt x="5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5168187" y="2729373"/>
              <a:ext cx="67399" cy="145478"/>
            </a:xfrm>
            <a:custGeom>
              <a:avLst/>
              <a:gdLst/>
              <a:ahLst/>
              <a:cxnLst/>
              <a:rect l="l" t="t" r="r" b="b"/>
              <a:pathLst>
                <a:path w="732" h="1580" extrusionOk="0">
                  <a:moveTo>
                    <a:pt x="0" y="0"/>
                  </a:moveTo>
                  <a:cubicBezTo>
                    <a:pt x="129" y="565"/>
                    <a:pt x="467" y="1260"/>
                    <a:pt x="633" y="1579"/>
                  </a:cubicBezTo>
                  <a:cubicBezTo>
                    <a:pt x="670" y="1554"/>
                    <a:pt x="701" y="1530"/>
                    <a:pt x="731" y="1505"/>
                  </a:cubicBezTo>
                  <a:cubicBezTo>
                    <a:pt x="725" y="1210"/>
                    <a:pt x="713" y="701"/>
                    <a:pt x="658" y="240"/>
                  </a:cubicBezTo>
                  <a:cubicBezTo>
                    <a:pt x="443" y="154"/>
                    <a:pt x="222" y="8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5117269" y="2798338"/>
              <a:ext cx="105334" cy="84433"/>
            </a:xfrm>
            <a:custGeom>
              <a:avLst/>
              <a:gdLst/>
              <a:ahLst/>
              <a:cxnLst/>
              <a:rect l="l" t="t" r="r" b="b"/>
              <a:pathLst>
                <a:path w="1144" h="917" extrusionOk="0">
                  <a:moveTo>
                    <a:pt x="50" y="1"/>
                  </a:moveTo>
                  <a:lnTo>
                    <a:pt x="0" y="148"/>
                  </a:lnTo>
                  <a:cubicBezTo>
                    <a:pt x="246" y="425"/>
                    <a:pt x="732" y="744"/>
                    <a:pt x="1088" y="916"/>
                  </a:cubicBezTo>
                  <a:cubicBezTo>
                    <a:pt x="1106" y="904"/>
                    <a:pt x="1119" y="885"/>
                    <a:pt x="1137" y="873"/>
                  </a:cubicBezTo>
                  <a:lnTo>
                    <a:pt x="1143" y="873"/>
                  </a:lnTo>
                  <a:cubicBezTo>
                    <a:pt x="725" y="646"/>
                    <a:pt x="191" y="265"/>
                    <a:pt x="5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5159716" y="2839679"/>
              <a:ext cx="255140" cy="236909"/>
            </a:xfrm>
            <a:custGeom>
              <a:avLst/>
              <a:gdLst/>
              <a:ahLst/>
              <a:cxnLst/>
              <a:rect l="l" t="t" r="r" b="b"/>
              <a:pathLst>
                <a:path w="2771" h="2573" extrusionOk="0">
                  <a:moveTo>
                    <a:pt x="1821" y="176"/>
                  </a:moveTo>
                  <a:cubicBezTo>
                    <a:pt x="2019" y="176"/>
                    <a:pt x="2189" y="256"/>
                    <a:pt x="2322" y="418"/>
                  </a:cubicBezTo>
                  <a:cubicBezTo>
                    <a:pt x="2617" y="762"/>
                    <a:pt x="2666" y="1272"/>
                    <a:pt x="2451" y="1714"/>
                  </a:cubicBezTo>
                  <a:cubicBezTo>
                    <a:pt x="2224" y="2175"/>
                    <a:pt x="1757" y="2458"/>
                    <a:pt x="1235" y="2458"/>
                  </a:cubicBezTo>
                  <a:lnTo>
                    <a:pt x="1192" y="2458"/>
                  </a:lnTo>
                  <a:cubicBezTo>
                    <a:pt x="891" y="2451"/>
                    <a:pt x="615" y="2310"/>
                    <a:pt x="393" y="2046"/>
                  </a:cubicBezTo>
                  <a:cubicBezTo>
                    <a:pt x="74" y="1659"/>
                    <a:pt x="234" y="1161"/>
                    <a:pt x="854" y="633"/>
                  </a:cubicBezTo>
                  <a:cubicBezTo>
                    <a:pt x="1218" y="330"/>
                    <a:pt x="1547" y="176"/>
                    <a:pt x="1821" y="176"/>
                  </a:cubicBezTo>
                  <a:close/>
                  <a:moveTo>
                    <a:pt x="1899" y="0"/>
                  </a:moveTo>
                  <a:cubicBezTo>
                    <a:pt x="1831" y="0"/>
                    <a:pt x="1763" y="6"/>
                    <a:pt x="1690" y="25"/>
                  </a:cubicBezTo>
                  <a:cubicBezTo>
                    <a:pt x="1419" y="86"/>
                    <a:pt x="1106" y="264"/>
                    <a:pt x="774" y="541"/>
                  </a:cubicBezTo>
                  <a:cubicBezTo>
                    <a:pt x="449" y="817"/>
                    <a:pt x="221" y="1100"/>
                    <a:pt x="117" y="1358"/>
                  </a:cubicBezTo>
                  <a:cubicBezTo>
                    <a:pt x="0" y="1647"/>
                    <a:pt x="31" y="1905"/>
                    <a:pt x="215" y="2120"/>
                  </a:cubicBezTo>
                  <a:cubicBezTo>
                    <a:pt x="514" y="2472"/>
                    <a:pt x="827" y="2573"/>
                    <a:pt x="1123" y="2573"/>
                  </a:cubicBezTo>
                  <a:cubicBezTo>
                    <a:pt x="1339" y="2573"/>
                    <a:pt x="1546" y="2519"/>
                    <a:pt x="1733" y="2470"/>
                  </a:cubicBezTo>
                  <a:lnTo>
                    <a:pt x="1825" y="2445"/>
                  </a:lnTo>
                  <a:cubicBezTo>
                    <a:pt x="1878" y="2430"/>
                    <a:pt x="1951" y="2425"/>
                    <a:pt x="2026" y="2425"/>
                  </a:cubicBezTo>
                  <a:cubicBezTo>
                    <a:pt x="2168" y="2425"/>
                    <a:pt x="2322" y="2443"/>
                    <a:pt x="2390" y="2451"/>
                  </a:cubicBezTo>
                  <a:cubicBezTo>
                    <a:pt x="2396" y="2341"/>
                    <a:pt x="2433" y="2009"/>
                    <a:pt x="2476" y="1899"/>
                  </a:cubicBezTo>
                  <a:cubicBezTo>
                    <a:pt x="2488" y="1868"/>
                    <a:pt x="2501" y="1837"/>
                    <a:pt x="2513" y="1806"/>
                  </a:cubicBezTo>
                  <a:cubicBezTo>
                    <a:pt x="2630" y="1536"/>
                    <a:pt x="2771" y="1198"/>
                    <a:pt x="2709" y="823"/>
                  </a:cubicBezTo>
                  <a:cubicBezTo>
                    <a:pt x="2654" y="645"/>
                    <a:pt x="2550" y="461"/>
                    <a:pt x="2390" y="264"/>
                  </a:cubicBezTo>
                  <a:cubicBezTo>
                    <a:pt x="2304" y="160"/>
                    <a:pt x="2206" y="86"/>
                    <a:pt x="2114" y="31"/>
                  </a:cubicBezTo>
                  <a:cubicBezTo>
                    <a:pt x="2046" y="12"/>
                    <a:pt x="1972" y="0"/>
                    <a:pt x="1899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5396718" y="3024659"/>
              <a:ext cx="4604" cy="21546"/>
            </a:xfrm>
            <a:custGeom>
              <a:avLst/>
              <a:gdLst/>
              <a:ahLst/>
              <a:cxnLst/>
              <a:rect l="l" t="t" r="r" b="b"/>
              <a:pathLst>
                <a:path w="50" h="234" extrusionOk="0">
                  <a:moveTo>
                    <a:pt x="49" y="0"/>
                  </a:moveTo>
                  <a:cubicBezTo>
                    <a:pt x="31" y="55"/>
                    <a:pt x="19" y="148"/>
                    <a:pt x="0" y="234"/>
                  </a:cubicBezTo>
                  <a:cubicBezTo>
                    <a:pt x="19" y="148"/>
                    <a:pt x="31" y="55"/>
                    <a:pt x="49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5163123" y="2861685"/>
              <a:ext cx="235896" cy="198698"/>
            </a:xfrm>
            <a:custGeom>
              <a:avLst/>
              <a:gdLst/>
              <a:ahLst/>
              <a:cxnLst/>
              <a:rect l="l" t="t" r="r" b="b"/>
              <a:pathLst>
                <a:path w="2562" h="2158" extrusionOk="0">
                  <a:moveTo>
                    <a:pt x="1691" y="181"/>
                  </a:moveTo>
                  <a:cubicBezTo>
                    <a:pt x="1847" y="181"/>
                    <a:pt x="1978" y="246"/>
                    <a:pt x="2083" y="369"/>
                  </a:cubicBezTo>
                  <a:cubicBezTo>
                    <a:pt x="2310" y="640"/>
                    <a:pt x="2347" y="1033"/>
                    <a:pt x="2181" y="1377"/>
                  </a:cubicBezTo>
                  <a:cubicBezTo>
                    <a:pt x="2003" y="1739"/>
                    <a:pt x="1640" y="1961"/>
                    <a:pt x="1235" y="1961"/>
                  </a:cubicBezTo>
                  <a:cubicBezTo>
                    <a:pt x="1223" y="1961"/>
                    <a:pt x="1210" y="1961"/>
                    <a:pt x="1198" y="1954"/>
                  </a:cubicBezTo>
                  <a:cubicBezTo>
                    <a:pt x="965" y="1948"/>
                    <a:pt x="756" y="1838"/>
                    <a:pt x="584" y="1635"/>
                  </a:cubicBezTo>
                  <a:cubicBezTo>
                    <a:pt x="332" y="1340"/>
                    <a:pt x="461" y="941"/>
                    <a:pt x="934" y="535"/>
                  </a:cubicBezTo>
                  <a:cubicBezTo>
                    <a:pt x="1155" y="351"/>
                    <a:pt x="1364" y="234"/>
                    <a:pt x="1548" y="197"/>
                  </a:cubicBezTo>
                  <a:cubicBezTo>
                    <a:pt x="1598" y="186"/>
                    <a:pt x="1646" y="181"/>
                    <a:pt x="1691" y="181"/>
                  </a:cubicBezTo>
                  <a:close/>
                  <a:moveTo>
                    <a:pt x="1782" y="1"/>
                  </a:moveTo>
                  <a:cubicBezTo>
                    <a:pt x="1450" y="1"/>
                    <a:pt x="1087" y="247"/>
                    <a:pt x="854" y="443"/>
                  </a:cubicBezTo>
                  <a:cubicBezTo>
                    <a:pt x="516" y="732"/>
                    <a:pt x="0" y="1291"/>
                    <a:pt x="406" y="1764"/>
                  </a:cubicBezTo>
                  <a:cubicBezTo>
                    <a:pt x="614" y="2016"/>
                    <a:pt x="872" y="2151"/>
                    <a:pt x="1155" y="2157"/>
                  </a:cubicBezTo>
                  <a:cubicBezTo>
                    <a:pt x="1166" y="2157"/>
                    <a:pt x="1178" y="2158"/>
                    <a:pt x="1189" y="2158"/>
                  </a:cubicBezTo>
                  <a:cubicBezTo>
                    <a:pt x="1697" y="2158"/>
                    <a:pt x="2143" y="1889"/>
                    <a:pt x="2359" y="1445"/>
                  </a:cubicBezTo>
                  <a:cubicBezTo>
                    <a:pt x="2562" y="1027"/>
                    <a:pt x="2519" y="541"/>
                    <a:pt x="2242" y="216"/>
                  </a:cubicBezTo>
                  <a:cubicBezTo>
                    <a:pt x="2107" y="56"/>
                    <a:pt x="1948" y="1"/>
                    <a:pt x="1782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5425537" y="2938661"/>
              <a:ext cx="2394" cy="16481"/>
            </a:xfrm>
            <a:custGeom>
              <a:avLst/>
              <a:gdLst/>
              <a:ahLst/>
              <a:cxnLst/>
              <a:rect l="l" t="t" r="r" b="b"/>
              <a:pathLst>
                <a:path w="26" h="179" extrusionOk="0">
                  <a:moveTo>
                    <a:pt x="25" y="0"/>
                  </a:moveTo>
                  <a:cubicBezTo>
                    <a:pt x="19" y="62"/>
                    <a:pt x="13" y="123"/>
                    <a:pt x="1" y="178"/>
                  </a:cubicBezTo>
                  <a:cubicBezTo>
                    <a:pt x="13" y="123"/>
                    <a:pt x="19" y="62"/>
                    <a:pt x="25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5393863" y="3046113"/>
              <a:ext cx="2946" cy="27807"/>
            </a:xfrm>
            <a:custGeom>
              <a:avLst/>
              <a:gdLst/>
              <a:ahLst/>
              <a:cxnLst/>
              <a:rect l="l" t="t" r="r" b="b"/>
              <a:pathLst>
                <a:path w="32" h="302" extrusionOk="0">
                  <a:moveTo>
                    <a:pt x="31" y="1"/>
                  </a:moveTo>
                  <a:cubicBezTo>
                    <a:pt x="19" y="111"/>
                    <a:pt x="7" y="228"/>
                    <a:pt x="1" y="302"/>
                  </a:cubicBezTo>
                  <a:cubicBezTo>
                    <a:pt x="7" y="228"/>
                    <a:pt x="19" y="111"/>
                    <a:pt x="31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5192495" y="2883784"/>
              <a:ext cx="180559" cy="152292"/>
            </a:xfrm>
            <a:custGeom>
              <a:avLst/>
              <a:gdLst/>
              <a:ahLst/>
              <a:cxnLst/>
              <a:rect l="l" t="t" r="r" b="b"/>
              <a:pathLst>
                <a:path w="1961" h="1654" extrusionOk="0">
                  <a:moveTo>
                    <a:pt x="1267" y="181"/>
                  </a:moveTo>
                  <a:cubicBezTo>
                    <a:pt x="1382" y="181"/>
                    <a:pt x="1483" y="227"/>
                    <a:pt x="1561" y="320"/>
                  </a:cubicBezTo>
                  <a:cubicBezTo>
                    <a:pt x="1721" y="510"/>
                    <a:pt x="1751" y="799"/>
                    <a:pt x="1629" y="1045"/>
                  </a:cubicBezTo>
                  <a:cubicBezTo>
                    <a:pt x="1506" y="1303"/>
                    <a:pt x="1242" y="1456"/>
                    <a:pt x="953" y="1456"/>
                  </a:cubicBezTo>
                  <a:lnTo>
                    <a:pt x="928" y="1456"/>
                  </a:lnTo>
                  <a:cubicBezTo>
                    <a:pt x="762" y="1456"/>
                    <a:pt x="609" y="1377"/>
                    <a:pt x="486" y="1229"/>
                  </a:cubicBezTo>
                  <a:cubicBezTo>
                    <a:pt x="388" y="1112"/>
                    <a:pt x="369" y="977"/>
                    <a:pt x="424" y="830"/>
                  </a:cubicBezTo>
                  <a:cubicBezTo>
                    <a:pt x="474" y="701"/>
                    <a:pt x="578" y="566"/>
                    <a:pt x="738" y="437"/>
                  </a:cubicBezTo>
                  <a:cubicBezTo>
                    <a:pt x="891" y="301"/>
                    <a:pt x="1039" y="222"/>
                    <a:pt x="1174" y="191"/>
                  </a:cubicBezTo>
                  <a:cubicBezTo>
                    <a:pt x="1206" y="184"/>
                    <a:pt x="1237" y="181"/>
                    <a:pt x="1267" y="181"/>
                  </a:cubicBezTo>
                  <a:close/>
                  <a:moveTo>
                    <a:pt x="1364" y="0"/>
                  </a:moveTo>
                  <a:cubicBezTo>
                    <a:pt x="1328" y="0"/>
                    <a:pt x="1285" y="7"/>
                    <a:pt x="1242" y="19"/>
                  </a:cubicBezTo>
                  <a:cubicBezTo>
                    <a:pt x="1069" y="56"/>
                    <a:pt x="867" y="166"/>
                    <a:pt x="658" y="344"/>
                  </a:cubicBezTo>
                  <a:cubicBezTo>
                    <a:pt x="394" y="566"/>
                    <a:pt x="1" y="989"/>
                    <a:pt x="308" y="1358"/>
                  </a:cubicBezTo>
                  <a:cubicBezTo>
                    <a:pt x="467" y="1549"/>
                    <a:pt x="670" y="1647"/>
                    <a:pt x="885" y="1653"/>
                  </a:cubicBezTo>
                  <a:cubicBezTo>
                    <a:pt x="896" y="1653"/>
                    <a:pt x="907" y="1653"/>
                    <a:pt x="919" y="1653"/>
                  </a:cubicBezTo>
                  <a:cubicBezTo>
                    <a:pt x="1304" y="1653"/>
                    <a:pt x="1639" y="1447"/>
                    <a:pt x="1801" y="1112"/>
                  </a:cubicBezTo>
                  <a:cubicBezTo>
                    <a:pt x="1960" y="787"/>
                    <a:pt x="1923" y="418"/>
                    <a:pt x="1715" y="166"/>
                  </a:cubicBezTo>
                  <a:cubicBezTo>
                    <a:pt x="1622" y="56"/>
                    <a:pt x="1506" y="0"/>
                    <a:pt x="1364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5424985" y="2904132"/>
              <a:ext cx="3499" cy="28912"/>
            </a:xfrm>
            <a:custGeom>
              <a:avLst/>
              <a:gdLst/>
              <a:ahLst/>
              <a:cxnLst/>
              <a:rect l="l" t="t" r="r" b="b"/>
              <a:pathLst>
                <a:path w="38" h="314" extrusionOk="0">
                  <a:moveTo>
                    <a:pt x="31" y="314"/>
                  </a:moveTo>
                  <a:cubicBezTo>
                    <a:pt x="37" y="216"/>
                    <a:pt x="25" y="105"/>
                    <a:pt x="1" y="1"/>
                  </a:cubicBezTo>
                  <a:cubicBezTo>
                    <a:pt x="25" y="105"/>
                    <a:pt x="37" y="216"/>
                    <a:pt x="31" y="314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5419921" y="2955050"/>
              <a:ext cx="5709" cy="20993"/>
            </a:xfrm>
            <a:custGeom>
              <a:avLst/>
              <a:gdLst/>
              <a:ahLst/>
              <a:cxnLst/>
              <a:rect l="l" t="t" r="r" b="b"/>
              <a:pathLst>
                <a:path w="62" h="228" extrusionOk="0">
                  <a:moveTo>
                    <a:pt x="62" y="0"/>
                  </a:moveTo>
                  <a:cubicBezTo>
                    <a:pt x="43" y="80"/>
                    <a:pt x="25" y="154"/>
                    <a:pt x="0" y="228"/>
                  </a:cubicBezTo>
                  <a:cubicBezTo>
                    <a:pt x="25" y="154"/>
                    <a:pt x="43" y="80"/>
                    <a:pt x="62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5122333" y="2834155"/>
              <a:ext cx="291970" cy="259283"/>
            </a:xfrm>
            <a:custGeom>
              <a:avLst/>
              <a:gdLst/>
              <a:ahLst/>
              <a:cxnLst/>
              <a:rect l="l" t="t" r="r" b="b"/>
              <a:pathLst>
                <a:path w="3171" h="2816" extrusionOk="0">
                  <a:moveTo>
                    <a:pt x="2130" y="0"/>
                  </a:moveTo>
                  <a:cubicBezTo>
                    <a:pt x="1792" y="0"/>
                    <a:pt x="1427" y="190"/>
                    <a:pt x="1082" y="484"/>
                  </a:cubicBezTo>
                  <a:cubicBezTo>
                    <a:pt x="1064" y="496"/>
                    <a:pt x="1045" y="515"/>
                    <a:pt x="1027" y="527"/>
                  </a:cubicBezTo>
                  <a:cubicBezTo>
                    <a:pt x="363" y="1111"/>
                    <a:pt x="1" y="1768"/>
                    <a:pt x="449" y="2303"/>
                  </a:cubicBezTo>
                  <a:cubicBezTo>
                    <a:pt x="789" y="2702"/>
                    <a:pt x="1145" y="2816"/>
                    <a:pt x="1482" y="2816"/>
                  </a:cubicBezTo>
                  <a:cubicBezTo>
                    <a:pt x="1773" y="2816"/>
                    <a:pt x="2050" y="2731"/>
                    <a:pt x="2292" y="2671"/>
                  </a:cubicBezTo>
                  <a:cubicBezTo>
                    <a:pt x="2347" y="2657"/>
                    <a:pt x="2423" y="2652"/>
                    <a:pt x="2505" y="2652"/>
                  </a:cubicBezTo>
                  <a:cubicBezTo>
                    <a:pt x="2708" y="2652"/>
                    <a:pt x="2943" y="2683"/>
                    <a:pt x="2943" y="2683"/>
                  </a:cubicBezTo>
                  <a:cubicBezTo>
                    <a:pt x="2943" y="2683"/>
                    <a:pt x="2937" y="2217"/>
                    <a:pt x="2980" y="2088"/>
                  </a:cubicBezTo>
                  <a:cubicBezTo>
                    <a:pt x="3054" y="1873"/>
                    <a:pt x="3159" y="1608"/>
                    <a:pt x="3171" y="1307"/>
                  </a:cubicBezTo>
                  <a:lnTo>
                    <a:pt x="3171" y="1307"/>
                  </a:lnTo>
                  <a:cubicBezTo>
                    <a:pt x="3134" y="1522"/>
                    <a:pt x="3048" y="1719"/>
                    <a:pt x="2974" y="1891"/>
                  </a:cubicBezTo>
                  <a:cubicBezTo>
                    <a:pt x="2962" y="1922"/>
                    <a:pt x="2950" y="1952"/>
                    <a:pt x="2937" y="1977"/>
                  </a:cubicBezTo>
                  <a:cubicBezTo>
                    <a:pt x="2888" y="2100"/>
                    <a:pt x="2851" y="2542"/>
                    <a:pt x="2851" y="2542"/>
                  </a:cubicBezTo>
                  <a:lnTo>
                    <a:pt x="2851" y="2579"/>
                  </a:lnTo>
                  <a:lnTo>
                    <a:pt x="2821" y="2573"/>
                  </a:lnTo>
                  <a:cubicBezTo>
                    <a:pt x="2816" y="2573"/>
                    <a:pt x="2608" y="2544"/>
                    <a:pt x="2430" y="2544"/>
                  </a:cubicBezTo>
                  <a:cubicBezTo>
                    <a:pt x="2360" y="2544"/>
                    <a:pt x="2296" y="2549"/>
                    <a:pt x="2249" y="2561"/>
                  </a:cubicBezTo>
                  <a:lnTo>
                    <a:pt x="2157" y="2585"/>
                  </a:lnTo>
                  <a:cubicBezTo>
                    <a:pt x="1973" y="2634"/>
                    <a:pt x="1752" y="2690"/>
                    <a:pt x="1524" y="2690"/>
                  </a:cubicBezTo>
                  <a:cubicBezTo>
                    <a:pt x="1217" y="2690"/>
                    <a:pt x="885" y="2585"/>
                    <a:pt x="572" y="2217"/>
                  </a:cubicBezTo>
                  <a:cubicBezTo>
                    <a:pt x="375" y="1983"/>
                    <a:pt x="339" y="1700"/>
                    <a:pt x="461" y="1393"/>
                  </a:cubicBezTo>
                  <a:cubicBezTo>
                    <a:pt x="572" y="1129"/>
                    <a:pt x="806" y="834"/>
                    <a:pt x="1143" y="552"/>
                  </a:cubicBezTo>
                  <a:cubicBezTo>
                    <a:pt x="1475" y="269"/>
                    <a:pt x="1801" y="91"/>
                    <a:pt x="2083" y="23"/>
                  </a:cubicBezTo>
                  <a:cubicBezTo>
                    <a:pt x="2126" y="17"/>
                    <a:pt x="2176" y="11"/>
                    <a:pt x="2219" y="5"/>
                  </a:cubicBezTo>
                  <a:cubicBezTo>
                    <a:pt x="2189" y="2"/>
                    <a:pt x="2160" y="0"/>
                    <a:pt x="2130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5396718" y="2849255"/>
              <a:ext cx="9668" cy="12522"/>
            </a:xfrm>
            <a:custGeom>
              <a:avLst/>
              <a:gdLst/>
              <a:ahLst/>
              <a:cxnLst/>
              <a:rect l="l" t="t" r="r" b="b"/>
              <a:pathLst>
                <a:path w="105" h="136" extrusionOk="0">
                  <a:moveTo>
                    <a:pt x="0" y="1"/>
                  </a:moveTo>
                  <a:cubicBezTo>
                    <a:pt x="37" y="44"/>
                    <a:pt x="74" y="93"/>
                    <a:pt x="105" y="136"/>
                  </a:cubicBezTo>
                  <a:cubicBezTo>
                    <a:pt x="74" y="93"/>
                    <a:pt x="37" y="44"/>
                    <a:pt x="0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3" name="Google Shape;2543;p26"/>
            <p:cNvSpPr/>
            <p:nvPr/>
          </p:nvSpPr>
          <p:spPr>
            <a:xfrm>
              <a:off x="5413660" y="2874116"/>
              <a:ext cx="11417" cy="30109"/>
            </a:xfrm>
            <a:custGeom>
              <a:avLst/>
              <a:gdLst/>
              <a:ahLst/>
              <a:cxnLst/>
              <a:rect l="l" t="t" r="r" b="b"/>
              <a:pathLst>
                <a:path w="124" h="327" extrusionOk="0">
                  <a:moveTo>
                    <a:pt x="1" y="1"/>
                  </a:moveTo>
                  <a:cubicBezTo>
                    <a:pt x="62" y="112"/>
                    <a:pt x="105" y="222"/>
                    <a:pt x="124" y="327"/>
                  </a:cubicBezTo>
                  <a:cubicBezTo>
                    <a:pt x="105" y="222"/>
                    <a:pt x="62" y="112"/>
                    <a:pt x="1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4" name="Google Shape;2544;p26"/>
            <p:cNvSpPr/>
            <p:nvPr/>
          </p:nvSpPr>
          <p:spPr>
            <a:xfrm>
              <a:off x="5414765" y="2981107"/>
              <a:ext cx="3499" cy="9668"/>
            </a:xfrm>
            <a:custGeom>
              <a:avLst/>
              <a:gdLst/>
              <a:ahLst/>
              <a:cxnLst/>
              <a:rect l="l" t="t" r="r" b="b"/>
              <a:pathLst>
                <a:path w="38" h="105" extrusionOk="0">
                  <a:moveTo>
                    <a:pt x="38" y="0"/>
                  </a:moveTo>
                  <a:cubicBezTo>
                    <a:pt x="26" y="37"/>
                    <a:pt x="13" y="74"/>
                    <a:pt x="1" y="104"/>
                  </a:cubicBezTo>
                  <a:cubicBezTo>
                    <a:pt x="13" y="74"/>
                    <a:pt x="26" y="37"/>
                    <a:pt x="38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5" name="Google Shape;2545;p26"/>
            <p:cNvSpPr/>
            <p:nvPr/>
          </p:nvSpPr>
          <p:spPr>
            <a:xfrm>
              <a:off x="5232087" y="2906434"/>
              <a:ext cx="115462" cy="105886"/>
            </a:xfrm>
            <a:custGeom>
              <a:avLst/>
              <a:gdLst/>
              <a:ahLst/>
              <a:cxnLst/>
              <a:rect l="l" t="t" r="r" b="b"/>
              <a:pathLst>
                <a:path w="1254" h="1150" extrusionOk="0">
                  <a:moveTo>
                    <a:pt x="842" y="0"/>
                  </a:moveTo>
                  <a:cubicBezTo>
                    <a:pt x="818" y="0"/>
                    <a:pt x="787" y="0"/>
                    <a:pt x="756" y="6"/>
                  </a:cubicBezTo>
                  <a:cubicBezTo>
                    <a:pt x="633" y="31"/>
                    <a:pt x="492" y="111"/>
                    <a:pt x="345" y="234"/>
                  </a:cubicBezTo>
                  <a:cubicBezTo>
                    <a:pt x="197" y="363"/>
                    <a:pt x="99" y="485"/>
                    <a:pt x="50" y="602"/>
                  </a:cubicBezTo>
                  <a:cubicBezTo>
                    <a:pt x="1" y="731"/>
                    <a:pt x="19" y="842"/>
                    <a:pt x="99" y="940"/>
                  </a:cubicBezTo>
                  <a:cubicBezTo>
                    <a:pt x="179" y="1032"/>
                    <a:pt x="314" y="1143"/>
                    <a:pt x="498" y="1149"/>
                  </a:cubicBezTo>
                  <a:cubicBezTo>
                    <a:pt x="504" y="1149"/>
                    <a:pt x="510" y="1149"/>
                    <a:pt x="516" y="1149"/>
                  </a:cubicBezTo>
                  <a:cubicBezTo>
                    <a:pt x="791" y="1149"/>
                    <a:pt x="1029" y="1009"/>
                    <a:pt x="1143" y="768"/>
                  </a:cubicBezTo>
                  <a:cubicBezTo>
                    <a:pt x="1254" y="547"/>
                    <a:pt x="1229" y="289"/>
                    <a:pt x="1082" y="111"/>
                  </a:cubicBezTo>
                  <a:cubicBezTo>
                    <a:pt x="1020" y="37"/>
                    <a:pt x="941" y="0"/>
                    <a:pt x="842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6" name="Google Shape;2546;p26"/>
            <p:cNvSpPr/>
            <p:nvPr/>
          </p:nvSpPr>
          <p:spPr>
            <a:xfrm>
              <a:off x="5221867" y="2822277"/>
              <a:ext cx="206616" cy="259007"/>
            </a:xfrm>
            <a:custGeom>
              <a:avLst/>
              <a:gdLst/>
              <a:ahLst/>
              <a:cxnLst/>
              <a:rect l="l" t="t" r="r" b="b"/>
              <a:pathLst>
                <a:path w="2244" h="2813" extrusionOk="0">
                  <a:moveTo>
                    <a:pt x="192" y="463"/>
                  </a:moveTo>
                  <a:cubicBezTo>
                    <a:pt x="157" y="488"/>
                    <a:pt x="123" y="514"/>
                    <a:pt x="89" y="541"/>
                  </a:cubicBezTo>
                  <a:lnTo>
                    <a:pt x="89" y="541"/>
                  </a:lnTo>
                  <a:cubicBezTo>
                    <a:pt x="109" y="526"/>
                    <a:pt x="130" y="511"/>
                    <a:pt x="148" y="496"/>
                  </a:cubicBezTo>
                  <a:cubicBezTo>
                    <a:pt x="163" y="485"/>
                    <a:pt x="177" y="474"/>
                    <a:pt x="192" y="463"/>
                  </a:cubicBezTo>
                  <a:close/>
                  <a:moveTo>
                    <a:pt x="89" y="541"/>
                  </a:moveTo>
                  <a:cubicBezTo>
                    <a:pt x="76" y="551"/>
                    <a:pt x="62" y="560"/>
                    <a:pt x="50" y="570"/>
                  </a:cubicBezTo>
                  <a:cubicBezTo>
                    <a:pt x="46" y="574"/>
                    <a:pt x="42" y="578"/>
                    <a:pt x="38" y="582"/>
                  </a:cubicBezTo>
                  <a:lnTo>
                    <a:pt x="38" y="582"/>
                  </a:lnTo>
                  <a:cubicBezTo>
                    <a:pt x="55" y="568"/>
                    <a:pt x="72" y="554"/>
                    <a:pt x="89" y="541"/>
                  </a:cubicBezTo>
                  <a:close/>
                  <a:moveTo>
                    <a:pt x="38" y="582"/>
                  </a:moveTo>
                  <a:cubicBezTo>
                    <a:pt x="32" y="587"/>
                    <a:pt x="27" y="591"/>
                    <a:pt x="21" y="596"/>
                  </a:cubicBezTo>
                  <a:lnTo>
                    <a:pt x="21" y="596"/>
                  </a:lnTo>
                  <a:cubicBezTo>
                    <a:pt x="27" y="592"/>
                    <a:pt x="32" y="587"/>
                    <a:pt x="38" y="582"/>
                  </a:cubicBezTo>
                  <a:close/>
                  <a:moveTo>
                    <a:pt x="21" y="596"/>
                  </a:moveTo>
                  <a:cubicBezTo>
                    <a:pt x="18" y="598"/>
                    <a:pt x="16" y="600"/>
                    <a:pt x="13" y="601"/>
                  </a:cubicBezTo>
                  <a:cubicBezTo>
                    <a:pt x="13" y="602"/>
                    <a:pt x="13" y="602"/>
                    <a:pt x="13" y="603"/>
                  </a:cubicBezTo>
                  <a:lnTo>
                    <a:pt x="13" y="603"/>
                  </a:lnTo>
                  <a:cubicBezTo>
                    <a:pt x="16" y="601"/>
                    <a:pt x="18" y="598"/>
                    <a:pt x="21" y="596"/>
                  </a:cubicBezTo>
                  <a:close/>
                  <a:moveTo>
                    <a:pt x="13" y="603"/>
                  </a:moveTo>
                  <a:cubicBezTo>
                    <a:pt x="9" y="606"/>
                    <a:pt x="5" y="610"/>
                    <a:pt x="1" y="613"/>
                  </a:cubicBezTo>
                  <a:lnTo>
                    <a:pt x="7" y="613"/>
                  </a:lnTo>
                  <a:cubicBezTo>
                    <a:pt x="7" y="608"/>
                    <a:pt x="12" y="607"/>
                    <a:pt x="13" y="603"/>
                  </a:cubicBezTo>
                  <a:close/>
                  <a:moveTo>
                    <a:pt x="1276" y="0"/>
                  </a:moveTo>
                  <a:cubicBezTo>
                    <a:pt x="943" y="0"/>
                    <a:pt x="565" y="179"/>
                    <a:pt x="192" y="463"/>
                  </a:cubicBezTo>
                  <a:lnTo>
                    <a:pt x="192" y="463"/>
                  </a:lnTo>
                  <a:cubicBezTo>
                    <a:pt x="478" y="256"/>
                    <a:pt x="773" y="129"/>
                    <a:pt x="1049" y="129"/>
                  </a:cubicBezTo>
                  <a:cubicBezTo>
                    <a:pt x="1079" y="129"/>
                    <a:pt x="1108" y="131"/>
                    <a:pt x="1138" y="134"/>
                  </a:cubicBezTo>
                  <a:cubicBezTo>
                    <a:pt x="1242" y="140"/>
                    <a:pt x="1340" y="171"/>
                    <a:pt x="1432" y="220"/>
                  </a:cubicBezTo>
                  <a:cubicBezTo>
                    <a:pt x="1531" y="275"/>
                    <a:pt x="1623" y="349"/>
                    <a:pt x="1709" y="453"/>
                  </a:cubicBezTo>
                  <a:cubicBezTo>
                    <a:pt x="1875" y="650"/>
                    <a:pt x="1979" y="834"/>
                    <a:pt x="2034" y="1012"/>
                  </a:cubicBezTo>
                  <a:cubicBezTo>
                    <a:pt x="2078" y="1160"/>
                    <a:pt x="2090" y="1301"/>
                    <a:pt x="2090" y="1436"/>
                  </a:cubicBezTo>
                  <a:cubicBezTo>
                    <a:pt x="2078" y="1737"/>
                    <a:pt x="1973" y="2002"/>
                    <a:pt x="1899" y="2217"/>
                  </a:cubicBezTo>
                  <a:cubicBezTo>
                    <a:pt x="1856" y="2339"/>
                    <a:pt x="1862" y="2812"/>
                    <a:pt x="1862" y="2812"/>
                  </a:cubicBezTo>
                  <a:cubicBezTo>
                    <a:pt x="1862" y="2812"/>
                    <a:pt x="1862" y="2782"/>
                    <a:pt x="1869" y="2733"/>
                  </a:cubicBezTo>
                  <a:cubicBezTo>
                    <a:pt x="1875" y="2659"/>
                    <a:pt x="1887" y="2542"/>
                    <a:pt x="1899" y="2432"/>
                  </a:cubicBezTo>
                  <a:cubicBezTo>
                    <a:pt x="1912" y="2346"/>
                    <a:pt x="1930" y="2253"/>
                    <a:pt x="1948" y="2198"/>
                  </a:cubicBezTo>
                  <a:cubicBezTo>
                    <a:pt x="1948" y="2186"/>
                    <a:pt x="1955" y="2180"/>
                    <a:pt x="1955" y="2167"/>
                  </a:cubicBezTo>
                  <a:cubicBezTo>
                    <a:pt x="1998" y="2063"/>
                    <a:pt x="2053" y="1952"/>
                    <a:pt x="2096" y="1829"/>
                  </a:cubicBezTo>
                  <a:cubicBezTo>
                    <a:pt x="2108" y="1799"/>
                    <a:pt x="2121" y="1762"/>
                    <a:pt x="2133" y="1725"/>
                  </a:cubicBezTo>
                  <a:cubicBezTo>
                    <a:pt x="2139" y="1707"/>
                    <a:pt x="2145" y="1688"/>
                    <a:pt x="2151" y="1670"/>
                  </a:cubicBezTo>
                  <a:cubicBezTo>
                    <a:pt x="2176" y="1596"/>
                    <a:pt x="2194" y="1522"/>
                    <a:pt x="2213" y="1442"/>
                  </a:cubicBezTo>
                  <a:cubicBezTo>
                    <a:pt x="2225" y="1387"/>
                    <a:pt x="2231" y="1326"/>
                    <a:pt x="2237" y="1264"/>
                  </a:cubicBezTo>
                  <a:cubicBezTo>
                    <a:pt x="2237" y="1246"/>
                    <a:pt x="2237" y="1221"/>
                    <a:pt x="2237" y="1203"/>
                  </a:cubicBezTo>
                  <a:cubicBezTo>
                    <a:pt x="2243" y="1105"/>
                    <a:pt x="2231" y="994"/>
                    <a:pt x="2207" y="890"/>
                  </a:cubicBezTo>
                  <a:cubicBezTo>
                    <a:pt x="2182" y="779"/>
                    <a:pt x="2145" y="675"/>
                    <a:pt x="2084" y="564"/>
                  </a:cubicBezTo>
                  <a:cubicBezTo>
                    <a:pt x="2059" y="515"/>
                    <a:pt x="2034" y="472"/>
                    <a:pt x="2004" y="429"/>
                  </a:cubicBezTo>
                  <a:cubicBezTo>
                    <a:pt x="1973" y="386"/>
                    <a:pt x="1936" y="337"/>
                    <a:pt x="1899" y="294"/>
                  </a:cubicBezTo>
                  <a:cubicBezTo>
                    <a:pt x="1725" y="90"/>
                    <a:pt x="1512" y="0"/>
                    <a:pt x="127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7" name="Google Shape;2547;p26"/>
            <p:cNvSpPr/>
            <p:nvPr/>
          </p:nvSpPr>
          <p:spPr>
            <a:xfrm>
              <a:off x="5329963" y="3400235"/>
              <a:ext cx="2946" cy="4604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1" y="0"/>
                  </a:moveTo>
                  <a:cubicBezTo>
                    <a:pt x="30" y="4"/>
                    <a:pt x="29" y="7"/>
                    <a:pt x="27" y="11"/>
                  </a:cubicBezTo>
                  <a:lnTo>
                    <a:pt x="27" y="11"/>
                  </a:lnTo>
                  <a:cubicBezTo>
                    <a:pt x="28" y="9"/>
                    <a:pt x="30" y="8"/>
                    <a:pt x="31" y="7"/>
                  </a:cubicBezTo>
                  <a:cubicBezTo>
                    <a:pt x="31" y="7"/>
                    <a:pt x="31" y="0"/>
                    <a:pt x="31" y="0"/>
                  </a:cubicBezTo>
                  <a:close/>
                  <a:moveTo>
                    <a:pt x="27" y="11"/>
                  </a:moveTo>
                  <a:cubicBezTo>
                    <a:pt x="16" y="23"/>
                    <a:pt x="6" y="39"/>
                    <a:pt x="0" y="50"/>
                  </a:cubicBezTo>
                  <a:cubicBezTo>
                    <a:pt x="10" y="40"/>
                    <a:pt x="20" y="26"/>
                    <a:pt x="27" y="1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8" name="Google Shape;2548;p26"/>
            <p:cNvSpPr/>
            <p:nvPr/>
          </p:nvSpPr>
          <p:spPr>
            <a:xfrm>
              <a:off x="4882477" y="3236156"/>
              <a:ext cx="458902" cy="334785"/>
            </a:xfrm>
            <a:custGeom>
              <a:avLst/>
              <a:gdLst/>
              <a:ahLst/>
              <a:cxnLst/>
              <a:rect l="l" t="t" r="r" b="b"/>
              <a:pathLst>
                <a:path w="4984" h="3636" extrusionOk="0">
                  <a:moveTo>
                    <a:pt x="3994" y="1"/>
                  </a:moveTo>
                  <a:cubicBezTo>
                    <a:pt x="3945" y="1"/>
                    <a:pt x="3884" y="1"/>
                    <a:pt x="3816" y="13"/>
                  </a:cubicBezTo>
                  <a:lnTo>
                    <a:pt x="3804" y="13"/>
                  </a:lnTo>
                  <a:cubicBezTo>
                    <a:pt x="3791" y="13"/>
                    <a:pt x="3779" y="13"/>
                    <a:pt x="3767" y="19"/>
                  </a:cubicBezTo>
                  <a:cubicBezTo>
                    <a:pt x="3368" y="357"/>
                    <a:pt x="3097" y="621"/>
                    <a:pt x="2507" y="726"/>
                  </a:cubicBezTo>
                  <a:cubicBezTo>
                    <a:pt x="1955" y="818"/>
                    <a:pt x="1389" y="787"/>
                    <a:pt x="843" y="898"/>
                  </a:cubicBezTo>
                  <a:cubicBezTo>
                    <a:pt x="812" y="904"/>
                    <a:pt x="781" y="910"/>
                    <a:pt x="744" y="916"/>
                  </a:cubicBezTo>
                  <a:lnTo>
                    <a:pt x="689" y="1088"/>
                  </a:lnTo>
                  <a:cubicBezTo>
                    <a:pt x="793" y="1064"/>
                    <a:pt x="898" y="1039"/>
                    <a:pt x="1002" y="1021"/>
                  </a:cubicBezTo>
                  <a:cubicBezTo>
                    <a:pt x="1328" y="965"/>
                    <a:pt x="1653" y="965"/>
                    <a:pt x="1979" y="947"/>
                  </a:cubicBezTo>
                  <a:cubicBezTo>
                    <a:pt x="1991" y="947"/>
                    <a:pt x="2004" y="953"/>
                    <a:pt x="2010" y="965"/>
                  </a:cubicBezTo>
                  <a:cubicBezTo>
                    <a:pt x="2022" y="984"/>
                    <a:pt x="1998" y="1014"/>
                    <a:pt x="1973" y="1014"/>
                  </a:cubicBezTo>
                  <a:cubicBezTo>
                    <a:pt x="1875" y="1027"/>
                    <a:pt x="1776" y="1039"/>
                    <a:pt x="1678" y="1057"/>
                  </a:cubicBezTo>
                  <a:cubicBezTo>
                    <a:pt x="1291" y="1119"/>
                    <a:pt x="892" y="1254"/>
                    <a:pt x="566" y="1469"/>
                  </a:cubicBezTo>
                  <a:lnTo>
                    <a:pt x="1" y="3214"/>
                  </a:lnTo>
                  <a:cubicBezTo>
                    <a:pt x="105" y="3306"/>
                    <a:pt x="228" y="3386"/>
                    <a:pt x="357" y="3441"/>
                  </a:cubicBezTo>
                  <a:cubicBezTo>
                    <a:pt x="655" y="3578"/>
                    <a:pt x="976" y="3636"/>
                    <a:pt x="1301" y="3636"/>
                  </a:cubicBezTo>
                  <a:cubicBezTo>
                    <a:pt x="1748" y="3636"/>
                    <a:pt x="2205" y="3527"/>
                    <a:pt x="2624" y="3367"/>
                  </a:cubicBezTo>
                  <a:cubicBezTo>
                    <a:pt x="3404" y="3066"/>
                    <a:pt x="4117" y="2587"/>
                    <a:pt x="4688" y="1973"/>
                  </a:cubicBezTo>
                  <a:cubicBezTo>
                    <a:pt x="4768" y="1893"/>
                    <a:pt x="4842" y="1813"/>
                    <a:pt x="4910" y="1721"/>
                  </a:cubicBezTo>
                  <a:cubicBezTo>
                    <a:pt x="4983" y="1426"/>
                    <a:pt x="4965" y="1205"/>
                    <a:pt x="4965" y="1205"/>
                  </a:cubicBezTo>
                  <a:lnTo>
                    <a:pt x="4965" y="1205"/>
                  </a:lnTo>
                  <a:lnTo>
                    <a:pt x="4172" y="1549"/>
                  </a:lnTo>
                  <a:lnTo>
                    <a:pt x="4504" y="713"/>
                  </a:lnTo>
                  <a:lnTo>
                    <a:pt x="3742" y="806"/>
                  </a:lnTo>
                  <a:lnTo>
                    <a:pt x="4240" y="38"/>
                  </a:lnTo>
                  <a:cubicBezTo>
                    <a:pt x="4240" y="38"/>
                    <a:pt x="4154" y="7"/>
                    <a:pt x="3994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49" name="Google Shape;2549;p26"/>
            <p:cNvSpPr/>
            <p:nvPr/>
          </p:nvSpPr>
          <p:spPr>
            <a:xfrm>
              <a:off x="4910192" y="3569930"/>
              <a:ext cx="8655" cy="4051"/>
            </a:xfrm>
            <a:custGeom>
              <a:avLst/>
              <a:gdLst/>
              <a:ahLst/>
              <a:cxnLst/>
              <a:rect l="l" t="t" r="r" b="b"/>
              <a:pathLst>
                <a:path w="94" h="44" extrusionOk="0">
                  <a:moveTo>
                    <a:pt x="93" y="43"/>
                  </a:moveTo>
                  <a:cubicBezTo>
                    <a:pt x="62" y="31"/>
                    <a:pt x="32" y="13"/>
                    <a:pt x="1" y="0"/>
                  </a:cubicBezTo>
                  <a:cubicBezTo>
                    <a:pt x="32" y="13"/>
                    <a:pt x="62" y="31"/>
                    <a:pt x="93" y="43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0" name="Google Shape;2550;p26"/>
            <p:cNvSpPr/>
            <p:nvPr/>
          </p:nvSpPr>
          <p:spPr>
            <a:xfrm>
              <a:off x="5319743" y="3408705"/>
              <a:ext cx="7458" cy="9115"/>
            </a:xfrm>
            <a:custGeom>
              <a:avLst/>
              <a:gdLst/>
              <a:ahLst/>
              <a:cxnLst/>
              <a:rect l="l" t="t" r="r" b="b"/>
              <a:pathLst>
                <a:path w="81" h="99" extrusionOk="0">
                  <a:moveTo>
                    <a:pt x="81" y="1"/>
                  </a:moveTo>
                  <a:cubicBezTo>
                    <a:pt x="56" y="31"/>
                    <a:pt x="25" y="68"/>
                    <a:pt x="1" y="99"/>
                  </a:cubicBezTo>
                  <a:cubicBezTo>
                    <a:pt x="25" y="68"/>
                    <a:pt x="56" y="31"/>
                    <a:pt x="8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1" name="Google Shape;2551;p26"/>
            <p:cNvSpPr/>
            <p:nvPr/>
          </p:nvSpPr>
          <p:spPr>
            <a:xfrm>
              <a:off x="5306760" y="3421136"/>
              <a:ext cx="10312" cy="12522"/>
            </a:xfrm>
            <a:custGeom>
              <a:avLst/>
              <a:gdLst/>
              <a:ahLst/>
              <a:cxnLst/>
              <a:rect l="l" t="t" r="r" b="b"/>
              <a:pathLst>
                <a:path w="112" h="136" extrusionOk="0">
                  <a:moveTo>
                    <a:pt x="111" y="1"/>
                  </a:moveTo>
                  <a:cubicBezTo>
                    <a:pt x="74" y="50"/>
                    <a:pt x="37" y="93"/>
                    <a:pt x="1" y="136"/>
                  </a:cubicBezTo>
                  <a:cubicBezTo>
                    <a:pt x="37" y="93"/>
                    <a:pt x="74" y="50"/>
                    <a:pt x="11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2" name="Google Shape;2552;p26"/>
            <p:cNvSpPr/>
            <p:nvPr/>
          </p:nvSpPr>
          <p:spPr>
            <a:xfrm>
              <a:off x="4933835" y="3321092"/>
              <a:ext cx="145376" cy="53225"/>
            </a:xfrm>
            <a:custGeom>
              <a:avLst/>
              <a:gdLst/>
              <a:ahLst/>
              <a:cxnLst/>
              <a:rect l="l" t="t" r="r" b="b"/>
              <a:pathLst>
                <a:path w="1457" h="524" extrusionOk="0">
                  <a:moveTo>
                    <a:pt x="1413" y="1"/>
                  </a:moveTo>
                  <a:cubicBezTo>
                    <a:pt x="1087" y="19"/>
                    <a:pt x="762" y="25"/>
                    <a:pt x="436" y="75"/>
                  </a:cubicBezTo>
                  <a:cubicBezTo>
                    <a:pt x="332" y="93"/>
                    <a:pt x="227" y="118"/>
                    <a:pt x="123" y="148"/>
                  </a:cubicBezTo>
                  <a:lnTo>
                    <a:pt x="0" y="523"/>
                  </a:lnTo>
                  <a:cubicBezTo>
                    <a:pt x="326" y="308"/>
                    <a:pt x="725" y="173"/>
                    <a:pt x="1112" y="111"/>
                  </a:cubicBezTo>
                  <a:cubicBezTo>
                    <a:pt x="1210" y="93"/>
                    <a:pt x="1309" y="81"/>
                    <a:pt x="1407" y="75"/>
                  </a:cubicBezTo>
                  <a:cubicBezTo>
                    <a:pt x="1438" y="68"/>
                    <a:pt x="1456" y="44"/>
                    <a:pt x="1444" y="19"/>
                  </a:cubicBezTo>
                  <a:cubicBezTo>
                    <a:pt x="1438" y="7"/>
                    <a:pt x="1425" y="1"/>
                    <a:pt x="1413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3" name="Google Shape;2553;p26"/>
            <p:cNvSpPr/>
            <p:nvPr/>
          </p:nvSpPr>
          <p:spPr>
            <a:xfrm>
              <a:off x="4877413" y="3394526"/>
              <a:ext cx="457152" cy="195015"/>
            </a:xfrm>
            <a:custGeom>
              <a:avLst/>
              <a:gdLst/>
              <a:ahLst/>
              <a:cxnLst/>
              <a:rect l="l" t="t" r="r" b="b"/>
              <a:pathLst>
                <a:path w="4965" h="2118" extrusionOk="0">
                  <a:moveTo>
                    <a:pt x="4965" y="1"/>
                  </a:moveTo>
                  <a:lnTo>
                    <a:pt x="4965" y="1"/>
                  </a:lnTo>
                  <a:cubicBezTo>
                    <a:pt x="4897" y="93"/>
                    <a:pt x="4823" y="173"/>
                    <a:pt x="4743" y="253"/>
                  </a:cubicBezTo>
                  <a:cubicBezTo>
                    <a:pt x="4172" y="867"/>
                    <a:pt x="3459" y="1340"/>
                    <a:pt x="2679" y="1647"/>
                  </a:cubicBezTo>
                  <a:cubicBezTo>
                    <a:pt x="2260" y="1807"/>
                    <a:pt x="1803" y="1916"/>
                    <a:pt x="1356" y="1916"/>
                  </a:cubicBezTo>
                  <a:cubicBezTo>
                    <a:pt x="1031" y="1916"/>
                    <a:pt x="710" y="1858"/>
                    <a:pt x="412" y="1721"/>
                  </a:cubicBezTo>
                  <a:cubicBezTo>
                    <a:pt x="283" y="1666"/>
                    <a:pt x="160" y="1586"/>
                    <a:pt x="56" y="1494"/>
                  </a:cubicBezTo>
                  <a:lnTo>
                    <a:pt x="1" y="1654"/>
                  </a:lnTo>
                  <a:cubicBezTo>
                    <a:pt x="19" y="1666"/>
                    <a:pt x="37" y="1684"/>
                    <a:pt x="56" y="1703"/>
                  </a:cubicBezTo>
                  <a:cubicBezTo>
                    <a:pt x="62" y="1703"/>
                    <a:pt x="68" y="1709"/>
                    <a:pt x="68" y="1715"/>
                  </a:cubicBezTo>
                  <a:cubicBezTo>
                    <a:pt x="99" y="1733"/>
                    <a:pt x="123" y="1752"/>
                    <a:pt x="148" y="1770"/>
                  </a:cubicBezTo>
                  <a:cubicBezTo>
                    <a:pt x="154" y="1776"/>
                    <a:pt x="160" y="1783"/>
                    <a:pt x="166" y="1783"/>
                  </a:cubicBezTo>
                  <a:cubicBezTo>
                    <a:pt x="191" y="1801"/>
                    <a:pt x="216" y="1819"/>
                    <a:pt x="240" y="1832"/>
                  </a:cubicBezTo>
                  <a:cubicBezTo>
                    <a:pt x="246" y="1838"/>
                    <a:pt x="246" y="1838"/>
                    <a:pt x="252" y="1844"/>
                  </a:cubicBezTo>
                  <a:cubicBezTo>
                    <a:pt x="277" y="1862"/>
                    <a:pt x="308" y="1875"/>
                    <a:pt x="338" y="1893"/>
                  </a:cubicBezTo>
                  <a:cubicBezTo>
                    <a:pt x="345" y="1893"/>
                    <a:pt x="351" y="1899"/>
                    <a:pt x="357" y="1899"/>
                  </a:cubicBezTo>
                  <a:cubicBezTo>
                    <a:pt x="388" y="1918"/>
                    <a:pt x="418" y="1930"/>
                    <a:pt x="449" y="1942"/>
                  </a:cubicBezTo>
                  <a:cubicBezTo>
                    <a:pt x="535" y="1985"/>
                    <a:pt x="621" y="2016"/>
                    <a:pt x="713" y="2041"/>
                  </a:cubicBezTo>
                  <a:cubicBezTo>
                    <a:pt x="910" y="2094"/>
                    <a:pt x="1113" y="2118"/>
                    <a:pt x="1317" y="2118"/>
                  </a:cubicBezTo>
                  <a:cubicBezTo>
                    <a:pt x="1726" y="2118"/>
                    <a:pt x="2143" y="2022"/>
                    <a:pt x="2532" y="1875"/>
                  </a:cubicBezTo>
                  <a:cubicBezTo>
                    <a:pt x="2581" y="1856"/>
                    <a:pt x="2624" y="1844"/>
                    <a:pt x="2667" y="1826"/>
                  </a:cubicBezTo>
                  <a:cubicBezTo>
                    <a:pt x="3423" y="1512"/>
                    <a:pt x="4111" y="1027"/>
                    <a:pt x="4664" y="419"/>
                  </a:cubicBezTo>
                  <a:cubicBezTo>
                    <a:pt x="4700" y="376"/>
                    <a:pt x="4737" y="333"/>
                    <a:pt x="4774" y="290"/>
                  </a:cubicBezTo>
                  <a:lnTo>
                    <a:pt x="4805" y="253"/>
                  </a:lnTo>
                  <a:cubicBezTo>
                    <a:pt x="4829" y="222"/>
                    <a:pt x="4860" y="185"/>
                    <a:pt x="4885" y="155"/>
                  </a:cubicBezTo>
                  <a:cubicBezTo>
                    <a:pt x="4891" y="136"/>
                    <a:pt x="4903" y="124"/>
                    <a:pt x="4915" y="112"/>
                  </a:cubicBezTo>
                  <a:cubicBezTo>
                    <a:pt x="4928" y="93"/>
                    <a:pt x="4934" y="81"/>
                    <a:pt x="4946" y="62"/>
                  </a:cubicBezTo>
                  <a:cubicBezTo>
                    <a:pt x="4952" y="44"/>
                    <a:pt x="4958" y="26"/>
                    <a:pt x="4965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4" name="Google Shape;2554;p26"/>
            <p:cNvSpPr/>
            <p:nvPr/>
          </p:nvSpPr>
          <p:spPr>
            <a:xfrm>
              <a:off x="5318638" y="3184134"/>
              <a:ext cx="2946" cy="64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1" y="1"/>
                  </a:moveTo>
                  <a:cubicBezTo>
                    <a:pt x="13" y="1"/>
                    <a:pt x="19" y="1"/>
                    <a:pt x="31" y="7"/>
                  </a:cubicBezTo>
                  <a:cubicBezTo>
                    <a:pt x="19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5" name="Google Shape;2555;p26"/>
            <p:cNvSpPr/>
            <p:nvPr/>
          </p:nvSpPr>
          <p:spPr>
            <a:xfrm>
              <a:off x="5348654" y="3193801"/>
              <a:ext cx="4604" cy="2854"/>
            </a:xfrm>
            <a:custGeom>
              <a:avLst/>
              <a:gdLst/>
              <a:ahLst/>
              <a:cxnLst/>
              <a:rect l="l" t="t" r="r" b="b"/>
              <a:pathLst>
                <a:path w="50" h="31" extrusionOk="0">
                  <a:moveTo>
                    <a:pt x="0" y="0"/>
                  </a:moveTo>
                  <a:cubicBezTo>
                    <a:pt x="19" y="12"/>
                    <a:pt x="37" y="18"/>
                    <a:pt x="49" y="31"/>
                  </a:cubicBezTo>
                  <a:cubicBezTo>
                    <a:pt x="37" y="18"/>
                    <a:pt x="19" y="12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6" name="Google Shape;2556;p26"/>
            <p:cNvSpPr/>
            <p:nvPr/>
          </p:nvSpPr>
          <p:spPr>
            <a:xfrm>
              <a:off x="5306208" y="3184134"/>
              <a:ext cx="2302" cy="9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13" y="1"/>
                    <a:pt x="19" y="1"/>
                    <a:pt x="25" y="1"/>
                  </a:cubicBezTo>
                  <a:cubicBezTo>
                    <a:pt x="19" y="1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7" name="Google Shape;2557;p26"/>
            <p:cNvSpPr/>
            <p:nvPr/>
          </p:nvSpPr>
          <p:spPr>
            <a:xfrm>
              <a:off x="5221867" y="3238458"/>
              <a:ext cx="1842" cy="645"/>
            </a:xfrm>
            <a:custGeom>
              <a:avLst/>
              <a:gdLst/>
              <a:ahLst/>
              <a:cxnLst/>
              <a:rect l="l" t="t" r="r" b="b"/>
              <a:pathLst>
                <a:path w="20" h="7" extrusionOk="0">
                  <a:moveTo>
                    <a:pt x="19" y="0"/>
                  </a:moveTo>
                  <a:cubicBezTo>
                    <a:pt x="13" y="0"/>
                    <a:pt x="7" y="7"/>
                    <a:pt x="1" y="7"/>
                  </a:cubicBezTo>
                  <a:cubicBezTo>
                    <a:pt x="7" y="7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8" name="Google Shape;2558;p26"/>
            <p:cNvSpPr/>
            <p:nvPr/>
          </p:nvSpPr>
          <p:spPr>
            <a:xfrm>
              <a:off x="5300499" y="3184134"/>
              <a:ext cx="2394" cy="64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1" y="7"/>
                  </a:moveTo>
                  <a:cubicBezTo>
                    <a:pt x="13" y="7"/>
                    <a:pt x="19" y="7"/>
                    <a:pt x="26" y="1"/>
                  </a:cubicBezTo>
                  <a:cubicBezTo>
                    <a:pt x="19" y="7"/>
                    <a:pt x="13" y="7"/>
                    <a:pt x="1" y="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59" name="Google Shape;2559;p26"/>
            <p:cNvSpPr/>
            <p:nvPr/>
          </p:nvSpPr>
          <p:spPr>
            <a:xfrm>
              <a:off x="5328858" y="3185883"/>
              <a:ext cx="3407" cy="645"/>
            </a:xfrm>
            <a:custGeom>
              <a:avLst/>
              <a:gdLst/>
              <a:ahLst/>
              <a:cxnLst/>
              <a:rect l="l" t="t" r="r" b="b"/>
              <a:pathLst>
                <a:path w="37" h="7" extrusionOk="0">
                  <a:moveTo>
                    <a:pt x="0" y="0"/>
                  </a:moveTo>
                  <a:cubicBezTo>
                    <a:pt x="12" y="6"/>
                    <a:pt x="25" y="6"/>
                    <a:pt x="37" y="6"/>
                  </a:cubicBezTo>
                  <a:cubicBezTo>
                    <a:pt x="25" y="6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0" name="Google Shape;2560;p26"/>
            <p:cNvSpPr/>
            <p:nvPr/>
          </p:nvSpPr>
          <p:spPr>
            <a:xfrm>
              <a:off x="5344695" y="3191500"/>
              <a:ext cx="2302" cy="1197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6" y="7"/>
                    <a:pt x="19" y="13"/>
                    <a:pt x="25" y="13"/>
                  </a:cubicBezTo>
                  <a:cubicBezTo>
                    <a:pt x="19" y="13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1" name="Google Shape;2561;p26"/>
            <p:cNvSpPr/>
            <p:nvPr/>
          </p:nvSpPr>
          <p:spPr>
            <a:xfrm>
              <a:off x="5340091" y="3189842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7" y="0"/>
                    <a:pt x="19" y="6"/>
                    <a:pt x="26" y="12"/>
                  </a:cubicBezTo>
                  <a:cubicBezTo>
                    <a:pt x="19" y="6"/>
                    <a:pt x="7" y="0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2" name="Google Shape;2562;p26"/>
            <p:cNvSpPr/>
            <p:nvPr/>
          </p:nvSpPr>
          <p:spPr>
            <a:xfrm>
              <a:off x="5335580" y="3187540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1" y="0"/>
                  </a:moveTo>
                  <a:cubicBezTo>
                    <a:pt x="7" y="7"/>
                    <a:pt x="19" y="7"/>
                    <a:pt x="25" y="13"/>
                  </a:cubicBezTo>
                  <a:cubicBezTo>
                    <a:pt x="19" y="7"/>
                    <a:pt x="7" y="7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3" name="Google Shape;2563;p26"/>
            <p:cNvSpPr/>
            <p:nvPr/>
          </p:nvSpPr>
          <p:spPr>
            <a:xfrm>
              <a:off x="5218552" y="3231644"/>
              <a:ext cx="1749" cy="2394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9" y="1"/>
                  </a:moveTo>
                  <a:cubicBezTo>
                    <a:pt x="12" y="7"/>
                    <a:pt x="6" y="13"/>
                    <a:pt x="0" y="2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4" name="Google Shape;2564;p26"/>
            <p:cNvSpPr/>
            <p:nvPr/>
          </p:nvSpPr>
          <p:spPr>
            <a:xfrm>
              <a:off x="5323702" y="3184686"/>
              <a:ext cx="2946" cy="645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1" y="1"/>
                  </a:moveTo>
                  <a:cubicBezTo>
                    <a:pt x="13" y="7"/>
                    <a:pt x="19" y="7"/>
                    <a:pt x="32" y="7"/>
                  </a:cubicBezTo>
                  <a:cubicBezTo>
                    <a:pt x="19" y="7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5" name="Google Shape;2565;p26"/>
            <p:cNvSpPr/>
            <p:nvPr/>
          </p:nvSpPr>
          <p:spPr>
            <a:xfrm>
              <a:off x="5313574" y="3184134"/>
              <a:ext cx="2302" cy="9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6" y="1"/>
                    <a:pt x="19" y="1"/>
                    <a:pt x="25" y="1"/>
                  </a:cubicBezTo>
                  <a:cubicBezTo>
                    <a:pt x="19" y="1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6" name="Google Shape;2566;p26"/>
            <p:cNvSpPr/>
            <p:nvPr/>
          </p:nvSpPr>
          <p:spPr>
            <a:xfrm>
              <a:off x="5268825" y="3194354"/>
              <a:ext cx="2394" cy="645"/>
            </a:xfrm>
            <a:custGeom>
              <a:avLst/>
              <a:gdLst/>
              <a:ahLst/>
              <a:cxnLst/>
              <a:rect l="l" t="t" r="r" b="b"/>
              <a:pathLst>
                <a:path w="26" h="7" extrusionOk="0">
                  <a:moveTo>
                    <a:pt x="1" y="6"/>
                  </a:moveTo>
                  <a:cubicBezTo>
                    <a:pt x="7" y="6"/>
                    <a:pt x="13" y="0"/>
                    <a:pt x="25" y="0"/>
                  </a:cubicBezTo>
                  <a:cubicBezTo>
                    <a:pt x="13" y="0"/>
                    <a:pt x="7" y="6"/>
                    <a:pt x="1" y="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7" name="Google Shape;2567;p26"/>
            <p:cNvSpPr/>
            <p:nvPr/>
          </p:nvSpPr>
          <p:spPr>
            <a:xfrm>
              <a:off x="5261551" y="3198313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0" y="6"/>
                  </a:moveTo>
                  <a:cubicBezTo>
                    <a:pt x="6" y="6"/>
                    <a:pt x="6" y="0"/>
                    <a:pt x="12" y="0"/>
                  </a:cubicBezTo>
                  <a:cubicBezTo>
                    <a:pt x="6" y="0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8" name="Google Shape;2568;p26"/>
            <p:cNvSpPr/>
            <p:nvPr/>
          </p:nvSpPr>
          <p:spPr>
            <a:xfrm>
              <a:off x="5275086" y="3190947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0"/>
                  </a:moveTo>
                  <a:cubicBezTo>
                    <a:pt x="19" y="6"/>
                    <a:pt x="7" y="6"/>
                    <a:pt x="0" y="13"/>
                  </a:cubicBezTo>
                  <a:cubicBezTo>
                    <a:pt x="7" y="13"/>
                    <a:pt x="19" y="6"/>
                    <a:pt x="2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69" name="Google Shape;2569;p26"/>
            <p:cNvSpPr/>
            <p:nvPr/>
          </p:nvSpPr>
          <p:spPr>
            <a:xfrm>
              <a:off x="5281347" y="3188645"/>
              <a:ext cx="2302" cy="1289"/>
            </a:xfrm>
            <a:custGeom>
              <a:avLst/>
              <a:gdLst/>
              <a:ahLst/>
              <a:cxnLst/>
              <a:rect l="l" t="t" r="r" b="b"/>
              <a:pathLst>
                <a:path w="25" h="14" extrusionOk="0">
                  <a:moveTo>
                    <a:pt x="0" y="13"/>
                  </a:moveTo>
                  <a:cubicBezTo>
                    <a:pt x="6" y="7"/>
                    <a:pt x="18" y="7"/>
                    <a:pt x="25" y="1"/>
                  </a:cubicBezTo>
                  <a:cubicBezTo>
                    <a:pt x="18" y="7"/>
                    <a:pt x="6" y="7"/>
                    <a:pt x="0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0" name="Google Shape;2570;p26"/>
            <p:cNvSpPr/>
            <p:nvPr/>
          </p:nvSpPr>
          <p:spPr>
            <a:xfrm>
              <a:off x="5288621" y="3186988"/>
              <a:ext cx="1842" cy="92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1" y="0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1" name="Google Shape;2571;p26"/>
            <p:cNvSpPr/>
            <p:nvPr/>
          </p:nvSpPr>
          <p:spPr>
            <a:xfrm>
              <a:off x="5225274" y="3224831"/>
              <a:ext cx="2394" cy="2394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25"/>
                  </a:moveTo>
                  <a:cubicBezTo>
                    <a:pt x="7" y="13"/>
                    <a:pt x="19" y="7"/>
                    <a:pt x="25" y="1"/>
                  </a:cubicBezTo>
                  <a:cubicBezTo>
                    <a:pt x="19" y="7"/>
                    <a:pt x="7" y="13"/>
                    <a:pt x="1" y="2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2" name="Google Shape;2572;p26"/>
            <p:cNvSpPr/>
            <p:nvPr/>
          </p:nvSpPr>
          <p:spPr>
            <a:xfrm>
              <a:off x="5241110" y="3211848"/>
              <a:ext cx="1289" cy="1197"/>
            </a:xfrm>
            <a:custGeom>
              <a:avLst/>
              <a:gdLst/>
              <a:ahLst/>
              <a:cxnLst/>
              <a:rect l="l" t="t" r="r" b="b"/>
              <a:pathLst>
                <a:path w="14" h="13" extrusionOk="0">
                  <a:moveTo>
                    <a:pt x="1" y="13"/>
                  </a:moveTo>
                  <a:cubicBezTo>
                    <a:pt x="1" y="13"/>
                    <a:pt x="7" y="7"/>
                    <a:pt x="13" y="1"/>
                  </a:cubicBezTo>
                  <a:cubicBezTo>
                    <a:pt x="7" y="7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3" name="Google Shape;2573;p26"/>
            <p:cNvSpPr/>
            <p:nvPr/>
          </p:nvSpPr>
          <p:spPr>
            <a:xfrm>
              <a:off x="5232640" y="3218662"/>
              <a:ext cx="1842" cy="174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1" y="19"/>
                  </a:moveTo>
                  <a:cubicBezTo>
                    <a:pt x="7" y="13"/>
                    <a:pt x="13" y="6"/>
                    <a:pt x="19" y="0"/>
                  </a:cubicBezTo>
                  <a:cubicBezTo>
                    <a:pt x="13" y="6"/>
                    <a:pt x="7" y="13"/>
                    <a:pt x="1" y="19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4" name="Google Shape;2574;p26"/>
            <p:cNvSpPr/>
            <p:nvPr/>
          </p:nvSpPr>
          <p:spPr>
            <a:xfrm>
              <a:off x="5247372" y="3206784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0" y="13"/>
                  </a:moveTo>
                  <a:cubicBezTo>
                    <a:pt x="13" y="6"/>
                    <a:pt x="19" y="6"/>
                    <a:pt x="25" y="0"/>
                  </a:cubicBezTo>
                  <a:cubicBezTo>
                    <a:pt x="19" y="6"/>
                    <a:pt x="13" y="6"/>
                    <a:pt x="0" y="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5" name="Google Shape;2575;p26"/>
            <p:cNvSpPr/>
            <p:nvPr/>
          </p:nvSpPr>
          <p:spPr>
            <a:xfrm>
              <a:off x="5294882" y="3185238"/>
              <a:ext cx="2394" cy="737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3" y="1"/>
                    <a:pt x="19" y="1"/>
                    <a:pt x="25" y="1"/>
                  </a:cubicBezTo>
                  <a:cubicBezTo>
                    <a:pt x="19" y="1"/>
                    <a:pt x="13" y="1"/>
                    <a:pt x="1" y="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6" name="Google Shape;2576;p26"/>
            <p:cNvSpPr/>
            <p:nvPr/>
          </p:nvSpPr>
          <p:spPr>
            <a:xfrm>
              <a:off x="5254185" y="3202272"/>
              <a:ext cx="2302" cy="1197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2"/>
                  </a:moveTo>
                  <a:cubicBezTo>
                    <a:pt x="6" y="6"/>
                    <a:pt x="19" y="6"/>
                    <a:pt x="25" y="0"/>
                  </a:cubicBezTo>
                  <a:cubicBezTo>
                    <a:pt x="19" y="6"/>
                    <a:pt x="6" y="6"/>
                    <a:pt x="0" y="1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7" name="Google Shape;2577;p26"/>
            <p:cNvSpPr/>
            <p:nvPr/>
          </p:nvSpPr>
          <p:spPr>
            <a:xfrm>
              <a:off x="5354823" y="3197761"/>
              <a:ext cx="2394" cy="1749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0"/>
                  </a:moveTo>
                  <a:cubicBezTo>
                    <a:pt x="7" y="6"/>
                    <a:pt x="19" y="12"/>
                    <a:pt x="25" y="18"/>
                  </a:cubicBezTo>
                  <a:cubicBezTo>
                    <a:pt x="19" y="12"/>
                    <a:pt x="7" y="6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8" name="Google Shape;2578;p26"/>
            <p:cNvSpPr/>
            <p:nvPr/>
          </p:nvSpPr>
          <p:spPr>
            <a:xfrm>
              <a:off x="5358783" y="3200523"/>
              <a:ext cx="2394" cy="2394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7" y="7"/>
                    <a:pt x="19" y="19"/>
                    <a:pt x="25" y="25"/>
                  </a:cubicBezTo>
                  <a:cubicBezTo>
                    <a:pt x="19" y="19"/>
                    <a:pt x="7" y="7"/>
                    <a:pt x="1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79" name="Google Shape;2579;p26"/>
            <p:cNvSpPr/>
            <p:nvPr/>
          </p:nvSpPr>
          <p:spPr>
            <a:xfrm>
              <a:off x="5227023" y="3199142"/>
              <a:ext cx="187833" cy="233410"/>
            </a:xfrm>
            <a:custGeom>
              <a:avLst/>
              <a:gdLst/>
              <a:ahLst/>
              <a:cxnLst/>
              <a:rect l="l" t="t" r="r" b="b"/>
              <a:pathLst>
                <a:path w="2040" h="2535" extrusionOk="0">
                  <a:moveTo>
                    <a:pt x="1153" y="0"/>
                  </a:moveTo>
                  <a:cubicBezTo>
                    <a:pt x="890" y="0"/>
                    <a:pt x="587" y="120"/>
                    <a:pt x="258" y="403"/>
                  </a:cubicBezTo>
                  <a:cubicBezTo>
                    <a:pt x="412" y="409"/>
                    <a:pt x="498" y="440"/>
                    <a:pt x="498" y="440"/>
                  </a:cubicBezTo>
                  <a:lnTo>
                    <a:pt x="0" y="1208"/>
                  </a:lnTo>
                  <a:lnTo>
                    <a:pt x="762" y="1115"/>
                  </a:lnTo>
                  <a:lnTo>
                    <a:pt x="430" y="1951"/>
                  </a:lnTo>
                  <a:lnTo>
                    <a:pt x="1229" y="1607"/>
                  </a:lnTo>
                  <a:lnTo>
                    <a:pt x="1229" y="1607"/>
                  </a:lnTo>
                  <a:cubicBezTo>
                    <a:pt x="1229" y="1607"/>
                    <a:pt x="1241" y="1828"/>
                    <a:pt x="1168" y="2129"/>
                  </a:cubicBezTo>
                  <a:cubicBezTo>
                    <a:pt x="1161" y="2148"/>
                    <a:pt x="1155" y="2166"/>
                    <a:pt x="1149" y="2184"/>
                  </a:cubicBezTo>
                  <a:cubicBezTo>
                    <a:pt x="1149" y="2184"/>
                    <a:pt x="1149" y="2191"/>
                    <a:pt x="1149" y="2191"/>
                  </a:cubicBezTo>
                  <a:cubicBezTo>
                    <a:pt x="1118" y="2301"/>
                    <a:pt x="1075" y="2418"/>
                    <a:pt x="1020" y="2535"/>
                  </a:cubicBezTo>
                  <a:cubicBezTo>
                    <a:pt x="1905" y="2086"/>
                    <a:pt x="2040" y="1060"/>
                    <a:pt x="1733" y="415"/>
                  </a:cubicBezTo>
                  <a:lnTo>
                    <a:pt x="1733" y="415"/>
                  </a:lnTo>
                  <a:cubicBezTo>
                    <a:pt x="1665" y="452"/>
                    <a:pt x="1598" y="495"/>
                    <a:pt x="1536" y="544"/>
                  </a:cubicBezTo>
                  <a:lnTo>
                    <a:pt x="1438" y="341"/>
                  </a:lnTo>
                  <a:cubicBezTo>
                    <a:pt x="1493" y="292"/>
                    <a:pt x="1548" y="243"/>
                    <a:pt x="1604" y="194"/>
                  </a:cubicBezTo>
                  <a:cubicBezTo>
                    <a:pt x="1568" y="153"/>
                    <a:pt x="1531" y="111"/>
                    <a:pt x="1492" y="74"/>
                  </a:cubicBezTo>
                  <a:lnTo>
                    <a:pt x="1492" y="74"/>
                  </a:lnTo>
                  <a:cubicBezTo>
                    <a:pt x="1494" y="75"/>
                    <a:pt x="1497" y="76"/>
                    <a:pt x="1499" y="77"/>
                  </a:cubicBezTo>
                  <a:cubicBezTo>
                    <a:pt x="1487" y="65"/>
                    <a:pt x="1481" y="59"/>
                    <a:pt x="1469" y="53"/>
                  </a:cubicBezTo>
                  <a:lnTo>
                    <a:pt x="1469" y="53"/>
                  </a:lnTo>
                  <a:cubicBezTo>
                    <a:pt x="1476" y="59"/>
                    <a:pt x="1484" y="66"/>
                    <a:pt x="1492" y="74"/>
                  </a:cubicBezTo>
                  <a:lnTo>
                    <a:pt x="1492" y="74"/>
                  </a:lnTo>
                  <a:cubicBezTo>
                    <a:pt x="1389" y="26"/>
                    <a:pt x="1275" y="0"/>
                    <a:pt x="1153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0" name="Google Shape;2580;p26"/>
            <p:cNvSpPr/>
            <p:nvPr/>
          </p:nvSpPr>
          <p:spPr>
            <a:xfrm>
              <a:off x="5232640" y="3237353"/>
              <a:ext cx="1197" cy="9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7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1" name="Google Shape;2581;p26"/>
            <p:cNvSpPr/>
            <p:nvPr/>
          </p:nvSpPr>
          <p:spPr>
            <a:xfrm>
              <a:off x="5359335" y="3177320"/>
              <a:ext cx="106439" cy="72003"/>
            </a:xfrm>
            <a:custGeom>
              <a:avLst/>
              <a:gdLst/>
              <a:ahLst/>
              <a:cxnLst/>
              <a:rect l="l" t="t" r="r" b="b"/>
              <a:pathLst>
                <a:path w="1156" h="782" extrusionOk="0">
                  <a:moveTo>
                    <a:pt x="978" y="1"/>
                  </a:moveTo>
                  <a:cubicBezTo>
                    <a:pt x="683" y="87"/>
                    <a:pt x="400" y="234"/>
                    <a:pt x="167" y="431"/>
                  </a:cubicBezTo>
                  <a:cubicBezTo>
                    <a:pt x="111" y="480"/>
                    <a:pt x="56" y="529"/>
                    <a:pt x="1" y="578"/>
                  </a:cubicBezTo>
                  <a:lnTo>
                    <a:pt x="99" y="781"/>
                  </a:lnTo>
                  <a:cubicBezTo>
                    <a:pt x="161" y="732"/>
                    <a:pt x="228" y="689"/>
                    <a:pt x="296" y="652"/>
                  </a:cubicBezTo>
                  <a:cubicBezTo>
                    <a:pt x="560" y="492"/>
                    <a:pt x="855" y="382"/>
                    <a:pt x="1156" y="314"/>
                  </a:cubicBezTo>
                  <a:cubicBezTo>
                    <a:pt x="1094" y="204"/>
                    <a:pt x="1039" y="111"/>
                    <a:pt x="978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2" name="Google Shape;2582;p26"/>
            <p:cNvSpPr/>
            <p:nvPr/>
          </p:nvSpPr>
          <p:spPr>
            <a:xfrm>
              <a:off x="5211186" y="3184389"/>
              <a:ext cx="153397" cy="57179"/>
            </a:xfrm>
            <a:custGeom>
              <a:avLst/>
              <a:gdLst/>
              <a:ahLst/>
              <a:cxnLst/>
              <a:rect l="l" t="t" r="r" b="b"/>
              <a:pathLst>
                <a:path w="1666" h="621" extrusionOk="0">
                  <a:moveTo>
                    <a:pt x="1057" y="0"/>
                  </a:moveTo>
                  <a:cubicBezTo>
                    <a:pt x="1051" y="0"/>
                    <a:pt x="1045" y="7"/>
                    <a:pt x="1032" y="7"/>
                  </a:cubicBezTo>
                  <a:lnTo>
                    <a:pt x="996" y="7"/>
                  </a:lnTo>
                  <a:cubicBezTo>
                    <a:pt x="989" y="7"/>
                    <a:pt x="983" y="13"/>
                    <a:pt x="971" y="13"/>
                  </a:cubicBezTo>
                  <a:cubicBezTo>
                    <a:pt x="959" y="13"/>
                    <a:pt x="946" y="13"/>
                    <a:pt x="934" y="19"/>
                  </a:cubicBezTo>
                  <a:lnTo>
                    <a:pt x="910" y="19"/>
                  </a:lnTo>
                  <a:cubicBezTo>
                    <a:pt x="891" y="25"/>
                    <a:pt x="873" y="31"/>
                    <a:pt x="860" y="31"/>
                  </a:cubicBezTo>
                  <a:lnTo>
                    <a:pt x="842" y="37"/>
                  </a:lnTo>
                  <a:cubicBezTo>
                    <a:pt x="823" y="43"/>
                    <a:pt x="805" y="50"/>
                    <a:pt x="787" y="56"/>
                  </a:cubicBezTo>
                  <a:cubicBezTo>
                    <a:pt x="780" y="56"/>
                    <a:pt x="768" y="62"/>
                    <a:pt x="762" y="62"/>
                  </a:cubicBezTo>
                  <a:cubicBezTo>
                    <a:pt x="750" y="68"/>
                    <a:pt x="731" y="74"/>
                    <a:pt x="719" y="80"/>
                  </a:cubicBezTo>
                  <a:cubicBezTo>
                    <a:pt x="713" y="86"/>
                    <a:pt x="701" y="86"/>
                    <a:pt x="694" y="93"/>
                  </a:cubicBezTo>
                  <a:cubicBezTo>
                    <a:pt x="676" y="99"/>
                    <a:pt x="664" y="105"/>
                    <a:pt x="645" y="111"/>
                  </a:cubicBezTo>
                  <a:cubicBezTo>
                    <a:pt x="639" y="117"/>
                    <a:pt x="633" y="117"/>
                    <a:pt x="627" y="123"/>
                  </a:cubicBezTo>
                  <a:cubicBezTo>
                    <a:pt x="602" y="136"/>
                    <a:pt x="584" y="148"/>
                    <a:pt x="559" y="160"/>
                  </a:cubicBezTo>
                  <a:cubicBezTo>
                    <a:pt x="553" y="160"/>
                    <a:pt x="547" y="166"/>
                    <a:pt x="547" y="166"/>
                  </a:cubicBezTo>
                  <a:cubicBezTo>
                    <a:pt x="529" y="179"/>
                    <a:pt x="510" y="191"/>
                    <a:pt x="492" y="203"/>
                  </a:cubicBezTo>
                  <a:cubicBezTo>
                    <a:pt x="486" y="209"/>
                    <a:pt x="473" y="209"/>
                    <a:pt x="467" y="215"/>
                  </a:cubicBezTo>
                  <a:cubicBezTo>
                    <a:pt x="449" y="228"/>
                    <a:pt x="436" y="240"/>
                    <a:pt x="418" y="252"/>
                  </a:cubicBezTo>
                  <a:cubicBezTo>
                    <a:pt x="412" y="252"/>
                    <a:pt x="406" y="258"/>
                    <a:pt x="393" y="265"/>
                  </a:cubicBezTo>
                  <a:cubicBezTo>
                    <a:pt x="375" y="283"/>
                    <a:pt x="357" y="295"/>
                    <a:pt x="338" y="308"/>
                  </a:cubicBezTo>
                  <a:cubicBezTo>
                    <a:pt x="332" y="314"/>
                    <a:pt x="326" y="320"/>
                    <a:pt x="326" y="320"/>
                  </a:cubicBezTo>
                  <a:cubicBezTo>
                    <a:pt x="301" y="338"/>
                    <a:pt x="277" y="357"/>
                    <a:pt x="252" y="381"/>
                  </a:cubicBezTo>
                  <a:cubicBezTo>
                    <a:pt x="246" y="387"/>
                    <a:pt x="240" y="394"/>
                    <a:pt x="234" y="400"/>
                  </a:cubicBezTo>
                  <a:cubicBezTo>
                    <a:pt x="215" y="412"/>
                    <a:pt x="197" y="430"/>
                    <a:pt x="178" y="449"/>
                  </a:cubicBezTo>
                  <a:cubicBezTo>
                    <a:pt x="172" y="455"/>
                    <a:pt x="160" y="461"/>
                    <a:pt x="154" y="467"/>
                  </a:cubicBezTo>
                  <a:cubicBezTo>
                    <a:pt x="135" y="486"/>
                    <a:pt x="117" y="504"/>
                    <a:pt x="99" y="523"/>
                  </a:cubicBezTo>
                  <a:lnTo>
                    <a:pt x="80" y="547"/>
                  </a:lnTo>
                  <a:cubicBezTo>
                    <a:pt x="56" y="572"/>
                    <a:pt x="25" y="596"/>
                    <a:pt x="0" y="621"/>
                  </a:cubicBezTo>
                  <a:cubicBezTo>
                    <a:pt x="43" y="615"/>
                    <a:pt x="80" y="609"/>
                    <a:pt x="117" y="603"/>
                  </a:cubicBezTo>
                  <a:cubicBezTo>
                    <a:pt x="123" y="596"/>
                    <a:pt x="129" y="596"/>
                    <a:pt x="135" y="596"/>
                  </a:cubicBezTo>
                  <a:cubicBezTo>
                    <a:pt x="160" y="590"/>
                    <a:pt x="178" y="590"/>
                    <a:pt x="197" y="590"/>
                  </a:cubicBezTo>
                  <a:cubicBezTo>
                    <a:pt x="209" y="584"/>
                    <a:pt x="228" y="584"/>
                    <a:pt x="234" y="584"/>
                  </a:cubicBezTo>
                  <a:lnTo>
                    <a:pt x="246" y="584"/>
                  </a:lnTo>
                  <a:cubicBezTo>
                    <a:pt x="314" y="578"/>
                    <a:pt x="375" y="572"/>
                    <a:pt x="424" y="572"/>
                  </a:cubicBezTo>
                  <a:cubicBezTo>
                    <a:pt x="757" y="289"/>
                    <a:pt x="1062" y="169"/>
                    <a:pt x="1323" y="169"/>
                  </a:cubicBezTo>
                  <a:cubicBezTo>
                    <a:pt x="1447" y="169"/>
                    <a:pt x="1562" y="197"/>
                    <a:pt x="1665" y="246"/>
                  </a:cubicBezTo>
                  <a:cubicBezTo>
                    <a:pt x="1659" y="234"/>
                    <a:pt x="1653" y="228"/>
                    <a:pt x="1641" y="222"/>
                  </a:cubicBezTo>
                  <a:cubicBezTo>
                    <a:pt x="1641" y="215"/>
                    <a:pt x="1634" y="209"/>
                    <a:pt x="1628" y="209"/>
                  </a:cubicBezTo>
                  <a:cubicBezTo>
                    <a:pt x="1622" y="197"/>
                    <a:pt x="1610" y="191"/>
                    <a:pt x="1604" y="185"/>
                  </a:cubicBezTo>
                  <a:cubicBezTo>
                    <a:pt x="1598" y="179"/>
                    <a:pt x="1591" y="179"/>
                    <a:pt x="1585" y="172"/>
                  </a:cubicBezTo>
                  <a:cubicBezTo>
                    <a:pt x="1579" y="166"/>
                    <a:pt x="1567" y="160"/>
                    <a:pt x="1561" y="154"/>
                  </a:cubicBezTo>
                  <a:cubicBezTo>
                    <a:pt x="1555" y="148"/>
                    <a:pt x="1548" y="148"/>
                    <a:pt x="1542" y="142"/>
                  </a:cubicBezTo>
                  <a:cubicBezTo>
                    <a:pt x="1530" y="129"/>
                    <a:pt x="1512" y="123"/>
                    <a:pt x="1493" y="111"/>
                  </a:cubicBezTo>
                  <a:cubicBezTo>
                    <a:pt x="1487" y="105"/>
                    <a:pt x="1481" y="105"/>
                    <a:pt x="1475" y="99"/>
                  </a:cubicBezTo>
                  <a:cubicBezTo>
                    <a:pt x="1469" y="99"/>
                    <a:pt x="1456" y="93"/>
                    <a:pt x="1450" y="86"/>
                  </a:cubicBezTo>
                  <a:cubicBezTo>
                    <a:pt x="1444" y="80"/>
                    <a:pt x="1432" y="80"/>
                    <a:pt x="1426" y="74"/>
                  </a:cubicBezTo>
                  <a:cubicBezTo>
                    <a:pt x="1419" y="74"/>
                    <a:pt x="1407" y="68"/>
                    <a:pt x="1401" y="62"/>
                  </a:cubicBezTo>
                  <a:lnTo>
                    <a:pt x="1376" y="56"/>
                  </a:lnTo>
                  <a:cubicBezTo>
                    <a:pt x="1370" y="50"/>
                    <a:pt x="1358" y="50"/>
                    <a:pt x="1352" y="43"/>
                  </a:cubicBezTo>
                  <a:cubicBezTo>
                    <a:pt x="1340" y="43"/>
                    <a:pt x="1327" y="37"/>
                    <a:pt x="1315" y="31"/>
                  </a:cubicBezTo>
                  <a:cubicBezTo>
                    <a:pt x="1303" y="31"/>
                    <a:pt x="1290" y="25"/>
                    <a:pt x="1278" y="25"/>
                  </a:cubicBezTo>
                  <a:cubicBezTo>
                    <a:pt x="1272" y="25"/>
                    <a:pt x="1260" y="19"/>
                    <a:pt x="1254" y="19"/>
                  </a:cubicBezTo>
                  <a:cubicBezTo>
                    <a:pt x="1241" y="19"/>
                    <a:pt x="1235" y="13"/>
                    <a:pt x="1223" y="13"/>
                  </a:cubicBezTo>
                  <a:cubicBezTo>
                    <a:pt x="1217" y="13"/>
                    <a:pt x="1204" y="13"/>
                    <a:pt x="1198" y="7"/>
                  </a:cubicBezTo>
                  <a:lnTo>
                    <a:pt x="1137" y="7"/>
                  </a:lnTo>
                  <a:cubicBezTo>
                    <a:pt x="1125" y="7"/>
                    <a:pt x="1118" y="0"/>
                    <a:pt x="111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3" name="Google Shape;2583;p26"/>
            <p:cNvSpPr/>
            <p:nvPr/>
          </p:nvSpPr>
          <p:spPr>
            <a:xfrm>
              <a:off x="5693661" y="3011032"/>
              <a:ext cx="2394" cy="5801"/>
            </a:xfrm>
            <a:custGeom>
              <a:avLst/>
              <a:gdLst/>
              <a:ahLst/>
              <a:cxnLst/>
              <a:rect l="l" t="t" r="r" b="b"/>
              <a:pathLst>
                <a:path w="26" h="63" extrusionOk="0">
                  <a:moveTo>
                    <a:pt x="25" y="1"/>
                  </a:moveTo>
                  <a:cubicBezTo>
                    <a:pt x="19" y="1"/>
                    <a:pt x="19" y="1"/>
                    <a:pt x="25" y="1"/>
                  </a:cubicBezTo>
                  <a:cubicBezTo>
                    <a:pt x="13" y="19"/>
                    <a:pt x="7" y="38"/>
                    <a:pt x="1" y="62"/>
                  </a:cubicBezTo>
                  <a:cubicBezTo>
                    <a:pt x="7" y="38"/>
                    <a:pt x="13" y="19"/>
                    <a:pt x="25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4" name="Google Shape;2584;p26"/>
            <p:cNvSpPr/>
            <p:nvPr/>
          </p:nvSpPr>
          <p:spPr>
            <a:xfrm>
              <a:off x="5766124" y="3111210"/>
              <a:ext cx="16481" cy="28359"/>
            </a:xfrm>
            <a:custGeom>
              <a:avLst/>
              <a:gdLst/>
              <a:ahLst/>
              <a:cxnLst/>
              <a:rect l="l" t="t" r="r" b="b"/>
              <a:pathLst>
                <a:path w="179" h="308" extrusionOk="0">
                  <a:moveTo>
                    <a:pt x="0" y="307"/>
                  </a:moveTo>
                  <a:cubicBezTo>
                    <a:pt x="61" y="197"/>
                    <a:pt x="123" y="92"/>
                    <a:pt x="178" y="0"/>
                  </a:cubicBezTo>
                  <a:cubicBezTo>
                    <a:pt x="123" y="92"/>
                    <a:pt x="61" y="197"/>
                    <a:pt x="0" y="307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5" name="Google Shape;2585;p26"/>
            <p:cNvSpPr/>
            <p:nvPr/>
          </p:nvSpPr>
          <p:spPr>
            <a:xfrm>
              <a:off x="5532989" y="3007073"/>
              <a:ext cx="312410" cy="428333"/>
            </a:xfrm>
            <a:custGeom>
              <a:avLst/>
              <a:gdLst/>
              <a:ahLst/>
              <a:cxnLst/>
              <a:rect l="l" t="t" r="r" b="b"/>
              <a:pathLst>
                <a:path w="3393" h="4652" extrusionOk="0">
                  <a:moveTo>
                    <a:pt x="480" y="1"/>
                  </a:moveTo>
                  <a:lnTo>
                    <a:pt x="480" y="1"/>
                  </a:lnTo>
                  <a:cubicBezTo>
                    <a:pt x="1" y="222"/>
                    <a:pt x="922" y="3238"/>
                    <a:pt x="1432" y="4639"/>
                  </a:cubicBezTo>
                  <a:cubicBezTo>
                    <a:pt x="1457" y="4639"/>
                    <a:pt x="1475" y="4645"/>
                    <a:pt x="1494" y="4651"/>
                  </a:cubicBezTo>
                  <a:lnTo>
                    <a:pt x="1506" y="4651"/>
                  </a:lnTo>
                  <a:cubicBezTo>
                    <a:pt x="2059" y="3791"/>
                    <a:pt x="2944" y="2378"/>
                    <a:pt x="3392" y="1426"/>
                  </a:cubicBezTo>
                  <a:cubicBezTo>
                    <a:pt x="3245" y="1285"/>
                    <a:pt x="3091" y="1143"/>
                    <a:pt x="2938" y="1008"/>
                  </a:cubicBezTo>
                  <a:cubicBezTo>
                    <a:pt x="2741" y="1260"/>
                    <a:pt x="2538" y="1555"/>
                    <a:pt x="2342" y="1807"/>
                  </a:cubicBezTo>
                  <a:cubicBezTo>
                    <a:pt x="2409" y="1678"/>
                    <a:pt x="2471" y="1555"/>
                    <a:pt x="2532" y="1438"/>
                  </a:cubicBezTo>
                  <a:lnTo>
                    <a:pt x="2532" y="1438"/>
                  </a:lnTo>
                  <a:cubicBezTo>
                    <a:pt x="2342" y="1788"/>
                    <a:pt x="2133" y="2225"/>
                    <a:pt x="1899" y="2747"/>
                  </a:cubicBezTo>
                  <a:cubicBezTo>
                    <a:pt x="1998" y="2298"/>
                    <a:pt x="2280" y="1371"/>
                    <a:pt x="2446" y="584"/>
                  </a:cubicBezTo>
                  <a:cubicBezTo>
                    <a:pt x="2249" y="418"/>
                    <a:pt x="2053" y="259"/>
                    <a:pt x="1850" y="105"/>
                  </a:cubicBezTo>
                  <a:cubicBezTo>
                    <a:pt x="1631" y="666"/>
                    <a:pt x="1502" y="1390"/>
                    <a:pt x="1392" y="1845"/>
                  </a:cubicBezTo>
                  <a:lnTo>
                    <a:pt x="1392" y="1845"/>
                  </a:lnTo>
                  <a:cubicBezTo>
                    <a:pt x="1401" y="1778"/>
                    <a:pt x="1410" y="1710"/>
                    <a:pt x="1420" y="1641"/>
                  </a:cubicBezTo>
                  <a:lnTo>
                    <a:pt x="1420" y="1641"/>
                  </a:lnTo>
                  <a:cubicBezTo>
                    <a:pt x="1408" y="1715"/>
                    <a:pt x="1402" y="1782"/>
                    <a:pt x="1389" y="1856"/>
                  </a:cubicBezTo>
                  <a:cubicBezTo>
                    <a:pt x="1390" y="1852"/>
                    <a:pt x="1391" y="1849"/>
                    <a:pt x="1392" y="1845"/>
                  </a:cubicBezTo>
                  <a:lnTo>
                    <a:pt x="1392" y="1845"/>
                  </a:lnTo>
                  <a:cubicBezTo>
                    <a:pt x="1342" y="2228"/>
                    <a:pt x="1314" y="2559"/>
                    <a:pt x="1303" y="2753"/>
                  </a:cubicBezTo>
                  <a:cubicBezTo>
                    <a:pt x="1230" y="2126"/>
                    <a:pt x="1107" y="283"/>
                    <a:pt x="480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6" name="Google Shape;2586;p26"/>
            <p:cNvSpPr/>
            <p:nvPr/>
          </p:nvSpPr>
          <p:spPr>
            <a:xfrm>
              <a:off x="5639981" y="3411007"/>
              <a:ext cx="5156" cy="14732"/>
            </a:xfrm>
            <a:custGeom>
              <a:avLst/>
              <a:gdLst/>
              <a:ahLst/>
              <a:cxnLst/>
              <a:rect l="l" t="t" r="r" b="b"/>
              <a:pathLst>
                <a:path w="56" h="160" extrusionOk="0">
                  <a:moveTo>
                    <a:pt x="55" y="160"/>
                  </a:moveTo>
                  <a:cubicBezTo>
                    <a:pt x="37" y="111"/>
                    <a:pt x="18" y="55"/>
                    <a:pt x="0" y="0"/>
                  </a:cubicBezTo>
                  <a:cubicBezTo>
                    <a:pt x="18" y="55"/>
                    <a:pt x="37" y="111"/>
                    <a:pt x="55" y="16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7" name="Google Shape;2587;p26"/>
            <p:cNvSpPr/>
            <p:nvPr/>
          </p:nvSpPr>
          <p:spPr>
            <a:xfrm>
              <a:off x="5573779" y="3005968"/>
              <a:ext cx="1749" cy="645"/>
            </a:xfrm>
            <a:custGeom>
              <a:avLst/>
              <a:gdLst/>
              <a:ahLst/>
              <a:cxnLst/>
              <a:rect l="l" t="t" r="r" b="b"/>
              <a:pathLst>
                <a:path w="19" h="7" extrusionOk="0">
                  <a:moveTo>
                    <a:pt x="0" y="0"/>
                  </a:moveTo>
                  <a:cubicBezTo>
                    <a:pt x="6" y="0"/>
                    <a:pt x="13" y="0"/>
                    <a:pt x="19" y="7"/>
                  </a:cubicBezTo>
                  <a:cubicBezTo>
                    <a:pt x="13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8" name="Google Shape;2588;p26"/>
            <p:cNvSpPr/>
            <p:nvPr/>
          </p:nvSpPr>
          <p:spPr>
            <a:xfrm>
              <a:off x="5668248" y="3117379"/>
              <a:ext cx="1749" cy="9760"/>
            </a:xfrm>
            <a:custGeom>
              <a:avLst/>
              <a:gdLst/>
              <a:ahLst/>
              <a:cxnLst/>
              <a:rect l="l" t="t" r="r" b="b"/>
              <a:pathLst>
                <a:path w="19" h="106" extrusionOk="0">
                  <a:moveTo>
                    <a:pt x="0" y="105"/>
                  </a:moveTo>
                  <a:lnTo>
                    <a:pt x="19" y="1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89" name="Google Shape;2589;p26"/>
            <p:cNvSpPr/>
            <p:nvPr/>
          </p:nvSpPr>
          <p:spPr>
            <a:xfrm>
              <a:off x="5678376" y="3066461"/>
              <a:ext cx="1842" cy="8563"/>
            </a:xfrm>
            <a:custGeom>
              <a:avLst/>
              <a:gdLst/>
              <a:ahLst/>
              <a:cxnLst/>
              <a:rect l="l" t="t" r="r" b="b"/>
              <a:pathLst>
                <a:path w="20" h="93" extrusionOk="0">
                  <a:moveTo>
                    <a:pt x="1" y="93"/>
                  </a:moveTo>
                  <a:cubicBezTo>
                    <a:pt x="7" y="62"/>
                    <a:pt x="13" y="31"/>
                    <a:pt x="19" y="1"/>
                  </a:cubicBezTo>
                  <a:cubicBezTo>
                    <a:pt x="13" y="31"/>
                    <a:pt x="7" y="62"/>
                    <a:pt x="1" y="9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0" name="Google Shape;2590;p26"/>
            <p:cNvSpPr/>
            <p:nvPr/>
          </p:nvSpPr>
          <p:spPr>
            <a:xfrm>
              <a:off x="5670458" y="3107251"/>
              <a:ext cx="1842" cy="9668"/>
            </a:xfrm>
            <a:custGeom>
              <a:avLst/>
              <a:gdLst/>
              <a:ahLst/>
              <a:cxnLst/>
              <a:rect l="l" t="t" r="r" b="b"/>
              <a:pathLst>
                <a:path w="20" h="105" extrusionOk="0">
                  <a:moveTo>
                    <a:pt x="1" y="105"/>
                  </a:moveTo>
                  <a:lnTo>
                    <a:pt x="19" y="0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1" name="Google Shape;2591;p26"/>
            <p:cNvSpPr/>
            <p:nvPr/>
          </p:nvSpPr>
          <p:spPr>
            <a:xfrm>
              <a:off x="5666498" y="3128152"/>
              <a:ext cx="1842" cy="9668"/>
            </a:xfrm>
            <a:custGeom>
              <a:avLst/>
              <a:gdLst/>
              <a:ahLst/>
              <a:cxnLst/>
              <a:rect l="l" t="t" r="r" b="b"/>
              <a:pathLst>
                <a:path w="20" h="105" extrusionOk="0">
                  <a:moveTo>
                    <a:pt x="1" y="105"/>
                  </a:moveTo>
                  <a:cubicBezTo>
                    <a:pt x="7" y="68"/>
                    <a:pt x="13" y="31"/>
                    <a:pt x="19" y="0"/>
                  </a:cubicBezTo>
                  <a:cubicBezTo>
                    <a:pt x="13" y="31"/>
                    <a:pt x="7" y="68"/>
                    <a:pt x="1" y="10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2" name="Google Shape;2592;p26"/>
            <p:cNvSpPr/>
            <p:nvPr/>
          </p:nvSpPr>
          <p:spPr>
            <a:xfrm>
              <a:off x="5672207" y="3096478"/>
              <a:ext cx="1749" cy="9668"/>
            </a:xfrm>
            <a:custGeom>
              <a:avLst/>
              <a:gdLst/>
              <a:ahLst/>
              <a:cxnLst/>
              <a:rect l="l" t="t" r="r" b="b"/>
              <a:pathLst>
                <a:path w="19" h="105" extrusionOk="0">
                  <a:moveTo>
                    <a:pt x="0" y="105"/>
                  </a:moveTo>
                  <a:cubicBezTo>
                    <a:pt x="6" y="74"/>
                    <a:pt x="13" y="37"/>
                    <a:pt x="19" y="0"/>
                  </a:cubicBezTo>
                  <a:cubicBezTo>
                    <a:pt x="13" y="37"/>
                    <a:pt x="6" y="74"/>
                    <a:pt x="0" y="10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3" name="Google Shape;2593;p26"/>
            <p:cNvSpPr/>
            <p:nvPr/>
          </p:nvSpPr>
          <p:spPr>
            <a:xfrm>
              <a:off x="5676166" y="3076129"/>
              <a:ext cx="2302" cy="9115"/>
            </a:xfrm>
            <a:custGeom>
              <a:avLst/>
              <a:gdLst/>
              <a:ahLst/>
              <a:cxnLst/>
              <a:rect l="l" t="t" r="r" b="b"/>
              <a:pathLst>
                <a:path w="25" h="99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31"/>
                    <a:pt x="6" y="68"/>
                    <a:pt x="0" y="98"/>
                  </a:cubicBezTo>
                  <a:cubicBezTo>
                    <a:pt x="6" y="68"/>
                    <a:pt x="19" y="31"/>
                    <a:pt x="25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4" name="Google Shape;2594;p26"/>
            <p:cNvSpPr/>
            <p:nvPr/>
          </p:nvSpPr>
          <p:spPr>
            <a:xfrm>
              <a:off x="5674417" y="3086810"/>
              <a:ext cx="1842" cy="8655"/>
            </a:xfrm>
            <a:custGeom>
              <a:avLst/>
              <a:gdLst/>
              <a:ahLst/>
              <a:cxnLst/>
              <a:rect l="l" t="t" r="r" b="b"/>
              <a:pathLst>
                <a:path w="20" h="94" extrusionOk="0">
                  <a:moveTo>
                    <a:pt x="1" y="93"/>
                  </a:moveTo>
                  <a:cubicBezTo>
                    <a:pt x="7" y="62"/>
                    <a:pt x="13" y="32"/>
                    <a:pt x="19" y="1"/>
                  </a:cubicBezTo>
                  <a:cubicBezTo>
                    <a:pt x="13" y="32"/>
                    <a:pt x="7" y="62"/>
                    <a:pt x="1" y="9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5" name="Google Shape;2595;p26"/>
            <p:cNvSpPr/>
            <p:nvPr/>
          </p:nvSpPr>
          <p:spPr>
            <a:xfrm>
              <a:off x="5663736" y="3148500"/>
              <a:ext cx="1197" cy="9668"/>
            </a:xfrm>
            <a:custGeom>
              <a:avLst/>
              <a:gdLst/>
              <a:ahLst/>
              <a:cxnLst/>
              <a:rect l="l" t="t" r="r" b="b"/>
              <a:pathLst>
                <a:path w="13" h="105" extrusionOk="0">
                  <a:moveTo>
                    <a:pt x="0" y="105"/>
                  </a:moveTo>
                  <a:cubicBezTo>
                    <a:pt x="6" y="68"/>
                    <a:pt x="12" y="31"/>
                    <a:pt x="12" y="1"/>
                  </a:cubicBezTo>
                  <a:cubicBezTo>
                    <a:pt x="12" y="31"/>
                    <a:pt x="6" y="68"/>
                    <a:pt x="0" y="10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6" name="Google Shape;2596;p26"/>
            <p:cNvSpPr/>
            <p:nvPr/>
          </p:nvSpPr>
          <p:spPr>
            <a:xfrm>
              <a:off x="5603151" y="3299504"/>
              <a:ext cx="8563" cy="27807"/>
            </a:xfrm>
            <a:custGeom>
              <a:avLst/>
              <a:gdLst/>
              <a:ahLst/>
              <a:cxnLst/>
              <a:rect l="l" t="t" r="r" b="b"/>
              <a:pathLst>
                <a:path w="93" h="302" extrusionOk="0">
                  <a:moveTo>
                    <a:pt x="93" y="302"/>
                  </a:moveTo>
                  <a:cubicBezTo>
                    <a:pt x="62" y="204"/>
                    <a:pt x="31" y="105"/>
                    <a:pt x="1" y="1"/>
                  </a:cubicBezTo>
                  <a:cubicBezTo>
                    <a:pt x="31" y="105"/>
                    <a:pt x="62" y="204"/>
                    <a:pt x="93" y="302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7" name="Google Shape;2597;p26"/>
            <p:cNvSpPr/>
            <p:nvPr/>
          </p:nvSpPr>
          <p:spPr>
            <a:xfrm>
              <a:off x="5583354" y="3233394"/>
              <a:ext cx="14272" cy="47603"/>
            </a:xfrm>
            <a:custGeom>
              <a:avLst/>
              <a:gdLst/>
              <a:ahLst/>
              <a:cxnLst/>
              <a:rect l="l" t="t" r="r" b="b"/>
              <a:pathLst>
                <a:path w="155" h="517" extrusionOk="0">
                  <a:moveTo>
                    <a:pt x="154" y="516"/>
                  </a:moveTo>
                  <a:cubicBezTo>
                    <a:pt x="99" y="344"/>
                    <a:pt x="50" y="172"/>
                    <a:pt x="1" y="0"/>
                  </a:cubicBezTo>
                  <a:cubicBezTo>
                    <a:pt x="50" y="172"/>
                    <a:pt x="99" y="344"/>
                    <a:pt x="154" y="51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8" name="Google Shape;2598;p26"/>
            <p:cNvSpPr/>
            <p:nvPr/>
          </p:nvSpPr>
          <p:spPr>
            <a:xfrm>
              <a:off x="5783066" y="3092519"/>
              <a:ext cx="11970" cy="18139"/>
            </a:xfrm>
            <a:custGeom>
              <a:avLst/>
              <a:gdLst/>
              <a:ahLst/>
              <a:cxnLst/>
              <a:rect l="l" t="t" r="r" b="b"/>
              <a:pathLst>
                <a:path w="130" h="197" extrusionOk="0">
                  <a:moveTo>
                    <a:pt x="129" y="0"/>
                  </a:moveTo>
                  <a:cubicBezTo>
                    <a:pt x="129" y="0"/>
                    <a:pt x="123" y="0"/>
                    <a:pt x="129" y="0"/>
                  </a:cubicBezTo>
                  <a:cubicBezTo>
                    <a:pt x="86" y="62"/>
                    <a:pt x="43" y="123"/>
                    <a:pt x="0" y="197"/>
                  </a:cubicBezTo>
                  <a:cubicBezTo>
                    <a:pt x="43" y="123"/>
                    <a:pt x="86" y="62"/>
                    <a:pt x="129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99" name="Google Shape;2599;p26"/>
            <p:cNvSpPr/>
            <p:nvPr/>
          </p:nvSpPr>
          <p:spPr>
            <a:xfrm>
              <a:off x="5547169" y="3046113"/>
              <a:ext cx="2394" cy="31766"/>
            </a:xfrm>
            <a:custGeom>
              <a:avLst/>
              <a:gdLst/>
              <a:ahLst/>
              <a:cxnLst/>
              <a:rect l="l" t="t" r="r" b="b"/>
              <a:pathLst>
                <a:path w="26" h="345" extrusionOk="0">
                  <a:moveTo>
                    <a:pt x="25" y="345"/>
                  </a:moveTo>
                  <a:cubicBezTo>
                    <a:pt x="13" y="216"/>
                    <a:pt x="1" y="105"/>
                    <a:pt x="1" y="1"/>
                  </a:cubicBezTo>
                  <a:cubicBezTo>
                    <a:pt x="1" y="105"/>
                    <a:pt x="13" y="216"/>
                    <a:pt x="25" y="345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0" name="Google Shape;2600;p26"/>
            <p:cNvSpPr/>
            <p:nvPr/>
          </p:nvSpPr>
          <p:spPr>
            <a:xfrm>
              <a:off x="5549471" y="3077786"/>
              <a:ext cx="8011" cy="46498"/>
            </a:xfrm>
            <a:custGeom>
              <a:avLst/>
              <a:gdLst/>
              <a:ahLst/>
              <a:cxnLst/>
              <a:rect l="l" t="t" r="r" b="b"/>
              <a:pathLst>
                <a:path w="87" h="505" extrusionOk="0">
                  <a:moveTo>
                    <a:pt x="86" y="504"/>
                  </a:moveTo>
                  <a:cubicBezTo>
                    <a:pt x="49" y="326"/>
                    <a:pt x="19" y="154"/>
                    <a:pt x="0" y="1"/>
                  </a:cubicBezTo>
                  <a:cubicBezTo>
                    <a:pt x="19" y="154"/>
                    <a:pt x="49" y="326"/>
                    <a:pt x="86" y="504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1" name="Google Shape;2601;p26"/>
            <p:cNvSpPr/>
            <p:nvPr/>
          </p:nvSpPr>
          <p:spPr>
            <a:xfrm>
              <a:off x="5557389" y="3124192"/>
              <a:ext cx="9668" cy="43644"/>
            </a:xfrm>
            <a:custGeom>
              <a:avLst/>
              <a:gdLst/>
              <a:ahLst/>
              <a:cxnLst/>
              <a:rect l="l" t="t" r="r" b="b"/>
              <a:pathLst>
                <a:path w="105" h="474" extrusionOk="0">
                  <a:moveTo>
                    <a:pt x="105" y="473"/>
                  </a:moveTo>
                  <a:cubicBezTo>
                    <a:pt x="62" y="314"/>
                    <a:pt x="25" y="154"/>
                    <a:pt x="0" y="0"/>
                  </a:cubicBezTo>
                  <a:cubicBezTo>
                    <a:pt x="25" y="154"/>
                    <a:pt x="62" y="314"/>
                    <a:pt x="105" y="47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2" name="Google Shape;2602;p26"/>
            <p:cNvSpPr/>
            <p:nvPr/>
          </p:nvSpPr>
          <p:spPr>
            <a:xfrm>
              <a:off x="5566965" y="3167744"/>
              <a:ext cx="16481" cy="65742"/>
            </a:xfrm>
            <a:custGeom>
              <a:avLst/>
              <a:gdLst/>
              <a:ahLst/>
              <a:cxnLst/>
              <a:rect l="l" t="t" r="r" b="b"/>
              <a:pathLst>
                <a:path w="179" h="714" extrusionOk="0">
                  <a:moveTo>
                    <a:pt x="179" y="713"/>
                  </a:moveTo>
                  <a:cubicBezTo>
                    <a:pt x="117" y="467"/>
                    <a:pt x="50" y="228"/>
                    <a:pt x="1" y="0"/>
                  </a:cubicBezTo>
                  <a:cubicBezTo>
                    <a:pt x="50" y="228"/>
                    <a:pt x="117" y="467"/>
                    <a:pt x="179" y="713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3" name="Google Shape;2603;p26"/>
            <p:cNvSpPr/>
            <p:nvPr/>
          </p:nvSpPr>
          <p:spPr>
            <a:xfrm>
              <a:off x="5665394" y="3137728"/>
              <a:ext cx="1197" cy="10312"/>
            </a:xfrm>
            <a:custGeom>
              <a:avLst/>
              <a:gdLst/>
              <a:ahLst/>
              <a:cxnLst/>
              <a:rect l="l" t="t" r="r" b="b"/>
              <a:pathLst>
                <a:path w="13" h="112" extrusionOk="0">
                  <a:moveTo>
                    <a:pt x="1" y="111"/>
                  </a:moveTo>
                  <a:cubicBezTo>
                    <a:pt x="1" y="75"/>
                    <a:pt x="7" y="38"/>
                    <a:pt x="13" y="1"/>
                  </a:cubicBezTo>
                  <a:cubicBezTo>
                    <a:pt x="7" y="38"/>
                    <a:pt x="1" y="75"/>
                    <a:pt x="1" y="11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4" name="Google Shape;2604;p26"/>
            <p:cNvSpPr/>
            <p:nvPr/>
          </p:nvSpPr>
          <p:spPr>
            <a:xfrm>
              <a:off x="5690806" y="3017845"/>
              <a:ext cx="2946" cy="8011"/>
            </a:xfrm>
            <a:custGeom>
              <a:avLst/>
              <a:gdLst/>
              <a:ahLst/>
              <a:cxnLst/>
              <a:rect l="l" t="t" r="r" b="b"/>
              <a:pathLst>
                <a:path w="32" h="87" extrusionOk="0">
                  <a:moveTo>
                    <a:pt x="1" y="86"/>
                  </a:moveTo>
                  <a:cubicBezTo>
                    <a:pt x="13" y="56"/>
                    <a:pt x="19" y="25"/>
                    <a:pt x="32" y="0"/>
                  </a:cubicBezTo>
                  <a:cubicBezTo>
                    <a:pt x="19" y="25"/>
                    <a:pt x="13" y="56"/>
                    <a:pt x="1" y="86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5" name="Google Shape;2605;p26"/>
            <p:cNvSpPr/>
            <p:nvPr/>
          </p:nvSpPr>
          <p:spPr>
            <a:xfrm>
              <a:off x="5685742" y="3035892"/>
              <a:ext cx="2394" cy="9208"/>
            </a:xfrm>
            <a:custGeom>
              <a:avLst/>
              <a:gdLst/>
              <a:ahLst/>
              <a:cxnLst/>
              <a:rect l="l" t="t" r="r" b="b"/>
              <a:pathLst>
                <a:path w="26" h="100" extrusionOk="0">
                  <a:moveTo>
                    <a:pt x="1" y="99"/>
                  </a:moveTo>
                  <a:cubicBezTo>
                    <a:pt x="7" y="62"/>
                    <a:pt x="13" y="32"/>
                    <a:pt x="25" y="1"/>
                  </a:cubicBezTo>
                  <a:cubicBezTo>
                    <a:pt x="13" y="32"/>
                    <a:pt x="7" y="62"/>
                    <a:pt x="1" y="99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6" name="Google Shape;2606;p26"/>
            <p:cNvSpPr/>
            <p:nvPr/>
          </p:nvSpPr>
          <p:spPr>
            <a:xfrm>
              <a:off x="5688044" y="3027421"/>
              <a:ext cx="2302" cy="7458"/>
            </a:xfrm>
            <a:custGeom>
              <a:avLst/>
              <a:gdLst/>
              <a:ahLst/>
              <a:cxnLst/>
              <a:rect l="l" t="t" r="r" b="b"/>
              <a:pathLst>
                <a:path w="25" h="81" extrusionOk="0">
                  <a:moveTo>
                    <a:pt x="25" y="1"/>
                  </a:moveTo>
                  <a:lnTo>
                    <a:pt x="0" y="81"/>
                  </a:lnTo>
                  <a:cubicBezTo>
                    <a:pt x="13" y="56"/>
                    <a:pt x="19" y="25"/>
                    <a:pt x="25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7" name="Google Shape;2607;p26"/>
            <p:cNvSpPr/>
            <p:nvPr/>
          </p:nvSpPr>
          <p:spPr>
            <a:xfrm>
              <a:off x="5682888" y="3046665"/>
              <a:ext cx="2394" cy="8011"/>
            </a:xfrm>
            <a:custGeom>
              <a:avLst/>
              <a:gdLst/>
              <a:ahLst/>
              <a:cxnLst/>
              <a:rect l="l" t="t" r="r" b="b"/>
              <a:pathLst>
                <a:path w="26" h="87" extrusionOk="0">
                  <a:moveTo>
                    <a:pt x="26" y="1"/>
                  </a:moveTo>
                  <a:lnTo>
                    <a:pt x="26" y="1"/>
                  </a:lnTo>
                  <a:cubicBezTo>
                    <a:pt x="19" y="25"/>
                    <a:pt x="7" y="56"/>
                    <a:pt x="1" y="87"/>
                  </a:cubicBezTo>
                  <a:cubicBezTo>
                    <a:pt x="13" y="56"/>
                    <a:pt x="19" y="25"/>
                    <a:pt x="26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8" name="Google Shape;2608;p26"/>
            <p:cNvSpPr/>
            <p:nvPr/>
          </p:nvSpPr>
          <p:spPr>
            <a:xfrm>
              <a:off x="5680678" y="3055780"/>
              <a:ext cx="2302" cy="9115"/>
            </a:xfrm>
            <a:custGeom>
              <a:avLst/>
              <a:gdLst/>
              <a:ahLst/>
              <a:cxnLst/>
              <a:rect l="l" t="t" r="r" b="b"/>
              <a:pathLst>
                <a:path w="25" h="99" extrusionOk="0">
                  <a:moveTo>
                    <a:pt x="0" y="98"/>
                  </a:moveTo>
                  <a:cubicBezTo>
                    <a:pt x="7" y="61"/>
                    <a:pt x="19" y="31"/>
                    <a:pt x="25" y="0"/>
                  </a:cubicBezTo>
                  <a:cubicBezTo>
                    <a:pt x="19" y="31"/>
                    <a:pt x="7" y="61"/>
                    <a:pt x="0" y="98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09" name="Google Shape;2609;p26"/>
            <p:cNvSpPr/>
            <p:nvPr/>
          </p:nvSpPr>
          <p:spPr>
            <a:xfrm>
              <a:off x="5660882" y="3011032"/>
              <a:ext cx="41894" cy="167024"/>
            </a:xfrm>
            <a:custGeom>
              <a:avLst/>
              <a:gdLst/>
              <a:ahLst/>
              <a:cxnLst/>
              <a:rect l="l" t="t" r="r" b="b"/>
              <a:pathLst>
                <a:path w="455" h="1814" extrusionOk="0">
                  <a:moveTo>
                    <a:pt x="375" y="1"/>
                  </a:moveTo>
                  <a:cubicBezTo>
                    <a:pt x="369" y="19"/>
                    <a:pt x="363" y="38"/>
                    <a:pt x="357" y="62"/>
                  </a:cubicBezTo>
                  <a:cubicBezTo>
                    <a:pt x="357" y="62"/>
                    <a:pt x="357" y="68"/>
                    <a:pt x="357" y="74"/>
                  </a:cubicBezTo>
                  <a:cubicBezTo>
                    <a:pt x="344" y="99"/>
                    <a:pt x="338" y="130"/>
                    <a:pt x="326" y="160"/>
                  </a:cubicBezTo>
                  <a:cubicBezTo>
                    <a:pt x="326" y="167"/>
                    <a:pt x="326" y="173"/>
                    <a:pt x="320" y="179"/>
                  </a:cubicBezTo>
                  <a:lnTo>
                    <a:pt x="295" y="259"/>
                  </a:lnTo>
                  <a:cubicBezTo>
                    <a:pt x="295" y="265"/>
                    <a:pt x="295" y="271"/>
                    <a:pt x="295" y="271"/>
                  </a:cubicBezTo>
                  <a:cubicBezTo>
                    <a:pt x="283" y="302"/>
                    <a:pt x="277" y="332"/>
                    <a:pt x="271" y="369"/>
                  </a:cubicBezTo>
                  <a:cubicBezTo>
                    <a:pt x="265" y="375"/>
                    <a:pt x="265" y="382"/>
                    <a:pt x="265" y="388"/>
                  </a:cubicBezTo>
                  <a:cubicBezTo>
                    <a:pt x="258" y="412"/>
                    <a:pt x="246" y="443"/>
                    <a:pt x="240" y="474"/>
                  </a:cubicBezTo>
                  <a:cubicBezTo>
                    <a:pt x="240" y="474"/>
                    <a:pt x="240" y="480"/>
                    <a:pt x="240" y="486"/>
                  </a:cubicBezTo>
                  <a:cubicBezTo>
                    <a:pt x="228" y="517"/>
                    <a:pt x="222" y="547"/>
                    <a:pt x="215" y="584"/>
                  </a:cubicBezTo>
                  <a:cubicBezTo>
                    <a:pt x="215" y="590"/>
                    <a:pt x="209" y="597"/>
                    <a:pt x="209" y="603"/>
                  </a:cubicBezTo>
                  <a:cubicBezTo>
                    <a:pt x="203" y="633"/>
                    <a:pt x="197" y="664"/>
                    <a:pt x="191" y="689"/>
                  </a:cubicBezTo>
                  <a:cubicBezTo>
                    <a:pt x="191" y="695"/>
                    <a:pt x="191" y="701"/>
                    <a:pt x="191" y="701"/>
                  </a:cubicBezTo>
                  <a:cubicBezTo>
                    <a:pt x="179" y="738"/>
                    <a:pt x="172" y="775"/>
                    <a:pt x="166" y="805"/>
                  </a:cubicBezTo>
                  <a:cubicBezTo>
                    <a:pt x="166" y="812"/>
                    <a:pt x="166" y="818"/>
                    <a:pt x="166" y="824"/>
                  </a:cubicBezTo>
                  <a:cubicBezTo>
                    <a:pt x="160" y="855"/>
                    <a:pt x="154" y="885"/>
                    <a:pt x="148" y="916"/>
                  </a:cubicBezTo>
                  <a:cubicBezTo>
                    <a:pt x="142" y="922"/>
                    <a:pt x="142" y="922"/>
                    <a:pt x="142" y="928"/>
                  </a:cubicBezTo>
                  <a:cubicBezTo>
                    <a:pt x="136" y="965"/>
                    <a:pt x="129" y="996"/>
                    <a:pt x="123" y="1033"/>
                  </a:cubicBezTo>
                  <a:cubicBezTo>
                    <a:pt x="123" y="1039"/>
                    <a:pt x="123" y="1039"/>
                    <a:pt x="123" y="1045"/>
                  </a:cubicBezTo>
                  <a:lnTo>
                    <a:pt x="105" y="1143"/>
                  </a:lnTo>
                  <a:cubicBezTo>
                    <a:pt x="99" y="1150"/>
                    <a:pt x="99" y="1150"/>
                    <a:pt x="99" y="1156"/>
                  </a:cubicBezTo>
                  <a:lnTo>
                    <a:pt x="80" y="1260"/>
                  </a:lnTo>
                  <a:cubicBezTo>
                    <a:pt x="80" y="1266"/>
                    <a:pt x="80" y="1266"/>
                    <a:pt x="80" y="1266"/>
                  </a:cubicBezTo>
                  <a:cubicBezTo>
                    <a:pt x="74" y="1303"/>
                    <a:pt x="68" y="1340"/>
                    <a:pt x="62" y="1371"/>
                  </a:cubicBezTo>
                  <a:cubicBezTo>
                    <a:pt x="62" y="1377"/>
                    <a:pt x="62" y="1377"/>
                    <a:pt x="62" y="1377"/>
                  </a:cubicBezTo>
                  <a:cubicBezTo>
                    <a:pt x="56" y="1414"/>
                    <a:pt x="50" y="1451"/>
                    <a:pt x="43" y="1487"/>
                  </a:cubicBezTo>
                  <a:cubicBezTo>
                    <a:pt x="37" y="1524"/>
                    <a:pt x="37" y="1561"/>
                    <a:pt x="31" y="1598"/>
                  </a:cubicBezTo>
                  <a:cubicBezTo>
                    <a:pt x="19" y="1672"/>
                    <a:pt x="13" y="1739"/>
                    <a:pt x="0" y="1813"/>
                  </a:cubicBezTo>
                  <a:cubicBezTo>
                    <a:pt x="111" y="1358"/>
                    <a:pt x="240" y="627"/>
                    <a:pt x="455" y="62"/>
                  </a:cubicBezTo>
                  <a:cubicBezTo>
                    <a:pt x="430" y="44"/>
                    <a:pt x="406" y="19"/>
                    <a:pt x="37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0" name="Google Shape;2610;p26"/>
            <p:cNvSpPr/>
            <p:nvPr/>
          </p:nvSpPr>
          <p:spPr>
            <a:xfrm>
              <a:off x="5532989" y="3003850"/>
              <a:ext cx="132496" cy="430451"/>
            </a:xfrm>
            <a:custGeom>
              <a:avLst/>
              <a:gdLst/>
              <a:ahLst/>
              <a:cxnLst/>
              <a:rect l="l" t="t" r="r" b="b"/>
              <a:pathLst>
                <a:path w="1439" h="4675" extrusionOk="0">
                  <a:moveTo>
                    <a:pt x="351" y="0"/>
                  </a:moveTo>
                  <a:cubicBezTo>
                    <a:pt x="340" y="0"/>
                    <a:pt x="330" y="2"/>
                    <a:pt x="320" y="5"/>
                  </a:cubicBezTo>
                  <a:cubicBezTo>
                    <a:pt x="302" y="5"/>
                    <a:pt x="284" y="17"/>
                    <a:pt x="271" y="23"/>
                  </a:cubicBezTo>
                  <a:cubicBezTo>
                    <a:pt x="253" y="36"/>
                    <a:pt x="241" y="48"/>
                    <a:pt x="228" y="66"/>
                  </a:cubicBezTo>
                  <a:cubicBezTo>
                    <a:pt x="210" y="91"/>
                    <a:pt x="198" y="122"/>
                    <a:pt x="185" y="159"/>
                  </a:cubicBezTo>
                  <a:cubicBezTo>
                    <a:pt x="179" y="171"/>
                    <a:pt x="179" y="183"/>
                    <a:pt x="173" y="202"/>
                  </a:cubicBezTo>
                  <a:cubicBezTo>
                    <a:pt x="161" y="257"/>
                    <a:pt x="155" y="324"/>
                    <a:pt x="155" y="398"/>
                  </a:cubicBezTo>
                  <a:cubicBezTo>
                    <a:pt x="155" y="417"/>
                    <a:pt x="155" y="441"/>
                    <a:pt x="155" y="460"/>
                  </a:cubicBezTo>
                  <a:cubicBezTo>
                    <a:pt x="155" y="558"/>
                    <a:pt x="167" y="675"/>
                    <a:pt x="179" y="804"/>
                  </a:cubicBezTo>
                  <a:cubicBezTo>
                    <a:pt x="198" y="957"/>
                    <a:pt x="228" y="1129"/>
                    <a:pt x="265" y="1307"/>
                  </a:cubicBezTo>
                  <a:cubicBezTo>
                    <a:pt x="296" y="1461"/>
                    <a:pt x="327" y="1615"/>
                    <a:pt x="370" y="1780"/>
                  </a:cubicBezTo>
                  <a:cubicBezTo>
                    <a:pt x="419" y="2008"/>
                    <a:pt x="486" y="2247"/>
                    <a:pt x="548" y="2493"/>
                  </a:cubicBezTo>
                  <a:cubicBezTo>
                    <a:pt x="597" y="2665"/>
                    <a:pt x="646" y="2837"/>
                    <a:pt x="701" y="3009"/>
                  </a:cubicBezTo>
                  <a:lnTo>
                    <a:pt x="763" y="3212"/>
                  </a:lnTo>
                  <a:cubicBezTo>
                    <a:pt x="793" y="3316"/>
                    <a:pt x="824" y="3415"/>
                    <a:pt x="855" y="3513"/>
                  </a:cubicBezTo>
                  <a:cubicBezTo>
                    <a:pt x="959" y="3845"/>
                    <a:pt x="1064" y="4158"/>
                    <a:pt x="1162" y="4428"/>
                  </a:cubicBezTo>
                  <a:cubicBezTo>
                    <a:pt x="1180" y="4477"/>
                    <a:pt x="1199" y="4533"/>
                    <a:pt x="1217" y="4582"/>
                  </a:cubicBezTo>
                  <a:cubicBezTo>
                    <a:pt x="1223" y="4600"/>
                    <a:pt x="1230" y="4625"/>
                    <a:pt x="1242" y="4643"/>
                  </a:cubicBezTo>
                  <a:cubicBezTo>
                    <a:pt x="1303" y="4649"/>
                    <a:pt x="1371" y="4662"/>
                    <a:pt x="1439" y="4674"/>
                  </a:cubicBezTo>
                  <a:cubicBezTo>
                    <a:pt x="922" y="3273"/>
                    <a:pt x="1" y="257"/>
                    <a:pt x="480" y="36"/>
                  </a:cubicBezTo>
                  <a:cubicBezTo>
                    <a:pt x="474" y="30"/>
                    <a:pt x="468" y="30"/>
                    <a:pt x="462" y="30"/>
                  </a:cubicBezTo>
                  <a:cubicBezTo>
                    <a:pt x="456" y="23"/>
                    <a:pt x="449" y="23"/>
                    <a:pt x="443" y="23"/>
                  </a:cubicBezTo>
                  <a:cubicBezTo>
                    <a:pt x="425" y="17"/>
                    <a:pt x="406" y="11"/>
                    <a:pt x="382" y="5"/>
                  </a:cubicBezTo>
                  <a:cubicBezTo>
                    <a:pt x="373" y="2"/>
                    <a:pt x="362" y="0"/>
                    <a:pt x="35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1" name="Google Shape;2611;p26"/>
            <p:cNvSpPr/>
            <p:nvPr/>
          </p:nvSpPr>
          <p:spPr>
            <a:xfrm>
              <a:off x="5560151" y="3582360"/>
              <a:ext cx="6353" cy="8563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68" y="93"/>
                  </a:moveTo>
                  <a:cubicBezTo>
                    <a:pt x="44" y="62"/>
                    <a:pt x="25" y="31"/>
                    <a:pt x="1" y="1"/>
                  </a:cubicBezTo>
                  <a:cubicBezTo>
                    <a:pt x="25" y="31"/>
                    <a:pt x="44" y="62"/>
                    <a:pt x="68" y="93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2" name="Google Shape;2612;p26"/>
            <p:cNvSpPr/>
            <p:nvPr/>
          </p:nvSpPr>
          <p:spPr>
            <a:xfrm>
              <a:off x="5717416" y="3594237"/>
              <a:ext cx="92" cy="9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3" name="Google Shape;2613;p26"/>
            <p:cNvSpPr/>
            <p:nvPr/>
          </p:nvSpPr>
          <p:spPr>
            <a:xfrm>
              <a:off x="5694766" y="3610074"/>
              <a:ext cx="2394" cy="1842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26" y="1"/>
                  </a:moveTo>
                  <a:cubicBezTo>
                    <a:pt x="19" y="7"/>
                    <a:pt x="7" y="13"/>
                    <a:pt x="1" y="19"/>
                  </a:cubicBezTo>
                  <a:cubicBezTo>
                    <a:pt x="7" y="13"/>
                    <a:pt x="19" y="7"/>
                    <a:pt x="26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4" name="Google Shape;2614;p26"/>
            <p:cNvSpPr/>
            <p:nvPr/>
          </p:nvSpPr>
          <p:spPr>
            <a:xfrm>
              <a:off x="5729846" y="3581255"/>
              <a:ext cx="2394" cy="2302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25" y="0"/>
                  </a:moveTo>
                  <a:lnTo>
                    <a:pt x="1" y="25"/>
                  </a:lnTo>
                  <a:cubicBezTo>
                    <a:pt x="13" y="13"/>
                    <a:pt x="19" y="6"/>
                    <a:pt x="25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5" name="Google Shape;2615;p26"/>
            <p:cNvSpPr/>
            <p:nvPr/>
          </p:nvSpPr>
          <p:spPr>
            <a:xfrm>
              <a:off x="5736660" y="3575546"/>
              <a:ext cx="1842" cy="1842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19" y="1"/>
                  </a:moveTo>
                  <a:cubicBezTo>
                    <a:pt x="13" y="7"/>
                    <a:pt x="7" y="13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6" name="Google Shape;2616;p26"/>
            <p:cNvSpPr/>
            <p:nvPr/>
          </p:nvSpPr>
          <p:spPr>
            <a:xfrm>
              <a:off x="5723677" y="3587424"/>
              <a:ext cx="2302" cy="1842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25" y="1"/>
                  </a:moveTo>
                  <a:lnTo>
                    <a:pt x="0" y="19"/>
                  </a:ln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7" name="Google Shape;2617;p26"/>
            <p:cNvSpPr/>
            <p:nvPr/>
          </p:nvSpPr>
          <p:spPr>
            <a:xfrm>
              <a:off x="5764375" y="3474908"/>
              <a:ext cx="5156" cy="4604"/>
            </a:xfrm>
            <a:custGeom>
              <a:avLst/>
              <a:gdLst/>
              <a:ahLst/>
              <a:cxnLst/>
              <a:rect l="l" t="t" r="r" b="b"/>
              <a:pathLst>
                <a:path w="56" h="50" extrusionOk="0">
                  <a:moveTo>
                    <a:pt x="1" y="0"/>
                  </a:moveTo>
                  <a:cubicBezTo>
                    <a:pt x="25" y="13"/>
                    <a:pt x="37" y="31"/>
                    <a:pt x="56" y="50"/>
                  </a:cubicBezTo>
                  <a:cubicBezTo>
                    <a:pt x="37" y="31"/>
                    <a:pt x="25" y="13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8" name="Google Shape;2618;p26"/>
            <p:cNvSpPr/>
            <p:nvPr/>
          </p:nvSpPr>
          <p:spPr>
            <a:xfrm>
              <a:off x="5750839" y="3464135"/>
              <a:ext cx="6814" cy="5156"/>
            </a:xfrm>
            <a:custGeom>
              <a:avLst/>
              <a:gdLst/>
              <a:ahLst/>
              <a:cxnLst/>
              <a:rect l="l" t="t" r="r" b="b"/>
              <a:pathLst>
                <a:path w="74" h="56" extrusionOk="0">
                  <a:moveTo>
                    <a:pt x="0" y="1"/>
                  </a:moveTo>
                  <a:cubicBezTo>
                    <a:pt x="25" y="19"/>
                    <a:pt x="49" y="38"/>
                    <a:pt x="74" y="56"/>
                  </a:cubicBezTo>
                  <a:cubicBezTo>
                    <a:pt x="49" y="38"/>
                    <a:pt x="25" y="19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19" name="Google Shape;2619;p26"/>
            <p:cNvSpPr/>
            <p:nvPr/>
          </p:nvSpPr>
          <p:spPr>
            <a:xfrm>
              <a:off x="5708945" y="3599946"/>
              <a:ext cx="1749" cy="1197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0"/>
                  </a:moveTo>
                  <a:cubicBezTo>
                    <a:pt x="13" y="0"/>
                    <a:pt x="7" y="6"/>
                    <a:pt x="1" y="12"/>
                  </a:cubicBezTo>
                  <a:cubicBezTo>
                    <a:pt x="7" y="6"/>
                    <a:pt x="13" y="0"/>
                    <a:pt x="19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0" name="Google Shape;2620;p26"/>
            <p:cNvSpPr/>
            <p:nvPr/>
          </p:nvSpPr>
          <p:spPr>
            <a:xfrm>
              <a:off x="5682335" y="3437525"/>
              <a:ext cx="10312" cy="2946"/>
            </a:xfrm>
            <a:custGeom>
              <a:avLst/>
              <a:gdLst/>
              <a:ahLst/>
              <a:cxnLst/>
              <a:rect l="l" t="t" r="r" b="b"/>
              <a:pathLst>
                <a:path w="112" h="32" extrusionOk="0">
                  <a:moveTo>
                    <a:pt x="1" y="1"/>
                  </a:moveTo>
                  <a:cubicBezTo>
                    <a:pt x="38" y="13"/>
                    <a:pt x="75" y="19"/>
                    <a:pt x="111" y="32"/>
                  </a:cubicBezTo>
                  <a:cubicBezTo>
                    <a:pt x="75" y="19"/>
                    <a:pt x="38" y="13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1" name="Google Shape;2621;p26"/>
            <p:cNvSpPr/>
            <p:nvPr/>
          </p:nvSpPr>
          <p:spPr>
            <a:xfrm>
              <a:off x="5742921" y="3459623"/>
              <a:ext cx="8011" cy="4604"/>
            </a:xfrm>
            <a:custGeom>
              <a:avLst/>
              <a:gdLst/>
              <a:ahLst/>
              <a:cxnLst/>
              <a:rect l="l" t="t" r="r" b="b"/>
              <a:pathLst>
                <a:path w="87" h="50" extrusionOk="0">
                  <a:moveTo>
                    <a:pt x="0" y="0"/>
                  </a:moveTo>
                  <a:cubicBezTo>
                    <a:pt x="31" y="19"/>
                    <a:pt x="55" y="37"/>
                    <a:pt x="86" y="50"/>
                  </a:cubicBezTo>
                  <a:cubicBezTo>
                    <a:pt x="55" y="37"/>
                    <a:pt x="31" y="19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2" name="Google Shape;2622;p26"/>
            <p:cNvSpPr/>
            <p:nvPr/>
          </p:nvSpPr>
          <p:spPr>
            <a:xfrm>
              <a:off x="5701579" y="3605010"/>
              <a:ext cx="2394" cy="1749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0"/>
                  </a:moveTo>
                  <a:cubicBezTo>
                    <a:pt x="19" y="7"/>
                    <a:pt x="7" y="13"/>
                    <a:pt x="1" y="19"/>
                  </a:cubicBezTo>
                  <a:cubicBezTo>
                    <a:pt x="7" y="13"/>
                    <a:pt x="19" y="7"/>
                    <a:pt x="25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3" name="Google Shape;2623;p26"/>
            <p:cNvSpPr/>
            <p:nvPr/>
          </p:nvSpPr>
          <p:spPr>
            <a:xfrm>
              <a:off x="5758206" y="3469199"/>
              <a:ext cx="5709" cy="5248"/>
            </a:xfrm>
            <a:custGeom>
              <a:avLst/>
              <a:gdLst/>
              <a:ahLst/>
              <a:cxnLst/>
              <a:rect l="l" t="t" r="r" b="b"/>
              <a:pathLst>
                <a:path w="62" h="57" extrusionOk="0">
                  <a:moveTo>
                    <a:pt x="0" y="1"/>
                  </a:moveTo>
                  <a:cubicBezTo>
                    <a:pt x="25" y="19"/>
                    <a:pt x="43" y="38"/>
                    <a:pt x="61" y="56"/>
                  </a:cubicBezTo>
                  <a:cubicBezTo>
                    <a:pt x="43" y="38"/>
                    <a:pt x="25" y="19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4" name="Google Shape;2624;p26"/>
            <p:cNvSpPr/>
            <p:nvPr/>
          </p:nvSpPr>
          <p:spPr>
            <a:xfrm>
              <a:off x="5693661" y="3440379"/>
              <a:ext cx="9760" cy="3499"/>
            </a:xfrm>
            <a:custGeom>
              <a:avLst/>
              <a:gdLst/>
              <a:ahLst/>
              <a:cxnLst/>
              <a:rect l="l" t="t" r="r" b="b"/>
              <a:pathLst>
                <a:path w="106" h="38" extrusionOk="0">
                  <a:moveTo>
                    <a:pt x="1" y="1"/>
                  </a:moveTo>
                  <a:cubicBezTo>
                    <a:pt x="31" y="13"/>
                    <a:pt x="68" y="25"/>
                    <a:pt x="105" y="37"/>
                  </a:cubicBezTo>
                  <a:cubicBezTo>
                    <a:pt x="68" y="25"/>
                    <a:pt x="31" y="13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5" name="Google Shape;2625;p26"/>
            <p:cNvSpPr/>
            <p:nvPr/>
          </p:nvSpPr>
          <p:spPr>
            <a:xfrm>
              <a:off x="5666498" y="3629318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9" y="7"/>
                    <a:pt x="7" y="7"/>
                    <a:pt x="1" y="13"/>
                  </a:cubicBezTo>
                  <a:cubicBezTo>
                    <a:pt x="7" y="13"/>
                    <a:pt x="19" y="7"/>
                    <a:pt x="25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6" name="Google Shape;2626;p26"/>
            <p:cNvSpPr/>
            <p:nvPr/>
          </p:nvSpPr>
          <p:spPr>
            <a:xfrm>
              <a:off x="5637679" y="3646905"/>
              <a:ext cx="1749" cy="1197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0"/>
                  </a:moveTo>
                  <a:cubicBezTo>
                    <a:pt x="13" y="6"/>
                    <a:pt x="7" y="12"/>
                    <a:pt x="0" y="12"/>
                  </a:cubicBezTo>
                  <a:cubicBezTo>
                    <a:pt x="7" y="12"/>
                    <a:pt x="13" y="6"/>
                    <a:pt x="19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7" name="Google Shape;2627;p26"/>
            <p:cNvSpPr/>
            <p:nvPr/>
          </p:nvSpPr>
          <p:spPr>
            <a:xfrm>
              <a:off x="5780212" y="3497558"/>
              <a:ext cx="645" cy="5709"/>
            </a:xfrm>
            <a:custGeom>
              <a:avLst/>
              <a:gdLst/>
              <a:ahLst/>
              <a:cxnLst/>
              <a:rect l="l" t="t" r="r" b="b"/>
              <a:pathLst>
                <a:path w="7" h="62" extrusionOk="0">
                  <a:moveTo>
                    <a:pt x="1" y="0"/>
                  </a:moveTo>
                  <a:cubicBezTo>
                    <a:pt x="1" y="19"/>
                    <a:pt x="7" y="43"/>
                    <a:pt x="7" y="62"/>
                  </a:cubicBezTo>
                  <a:cubicBezTo>
                    <a:pt x="7" y="43"/>
                    <a:pt x="7" y="19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8" name="Google Shape;2628;p26"/>
            <p:cNvSpPr/>
            <p:nvPr/>
          </p:nvSpPr>
          <p:spPr>
            <a:xfrm>
              <a:off x="5633720" y="3649667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1"/>
                  </a:moveTo>
                  <a:lnTo>
                    <a:pt x="13" y="1"/>
                  </a:lnTo>
                  <a:cubicBezTo>
                    <a:pt x="13" y="1"/>
                    <a:pt x="7" y="7"/>
                    <a:pt x="0" y="7"/>
                  </a:cubicBezTo>
                  <a:cubicBezTo>
                    <a:pt x="7" y="7"/>
                    <a:pt x="7" y="7"/>
                    <a:pt x="13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29" name="Google Shape;2629;p26"/>
            <p:cNvSpPr/>
            <p:nvPr/>
          </p:nvSpPr>
          <p:spPr>
            <a:xfrm>
              <a:off x="5778002" y="3491850"/>
              <a:ext cx="2302" cy="5156"/>
            </a:xfrm>
            <a:custGeom>
              <a:avLst/>
              <a:gdLst/>
              <a:ahLst/>
              <a:cxnLst/>
              <a:rect l="l" t="t" r="r" b="b"/>
              <a:pathLst>
                <a:path w="25" h="56" extrusionOk="0">
                  <a:moveTo>
                    <a:pt x="0" y="1"/>
                  </a:moveTo>
                  <a:cubicBezTo>
                    <a:pt x="6" y="19"/>
                    <a:pt x="12" y="38"/>
                    <a:pt x="25" y="56"/>
                  </a:cubicBezTo>
                  <a:cubicBezTo>
                    <a:pt x="19" y="38"/>
                    <a:pt x="6" y="19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0" name="Google Shape;2630;p26"/>
            <p:cNvSpPr/>
            <p:nvPr/>
          </p:nvSpPr>
          <p:spPr>
            <a:xfrm>
              <a:off x="5778554" y="3516157"/>
              <a:ext cx="645" cy="1842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6" y="1"/>
                  </a:moveTo>
                  <a:cubicBezTo>
                    <a:pt x="6" y="7"/>
                    <a:pt x="0" y="13"/>
                    <a:pt x="0" y="19"/>
                  </a:cubicBezTo>
                  <a:cubicBezTo>
                    <a:pt x="0" y="13"/>
                    <a:pt x="6" y="7"/>
                    <a:pt x="6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1" name="Google Shape;2631;p26"/>
            <p:cNvSpPr/>
            <p:nvPr/>
          </p:nvSpPr>
          <p:spPr>
            <a:xfrm>
              <a:off x="5647255" y="3641196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1"/>
                  </a:moveTo>
                  <a:cubicBezTo>
                    <a:pt x="19" y="7"/>
                    <a:pt x="13" y="13"/>
                    <a:pt x="1" y="13"/>
                  </a:cubicBezTo>
                  <a:cubicBezTo>
                    <a:pt x="13" y="13"/>
                    <a:pt x="19" y="7"/>
                    <a:pt x="25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2" name="Google Shape;2632;p26"/>
            <p:cNvSpPr/>
            <p:nvPr/>
          </p:nvSpPr>
          <p:spPr>
            <a:xfrm>
              <a:off x="5780764" y="3503727"/>
              <a:ext cx="92" cy="5801"/>
            </a:xfrm>
            <a:custGeom>
              <a:avLst/>
              <a:gdLst/>
              <a:ahLst/>
              <a:cxnLst/>
              <a:rect l="l" t="t" r="r" b="b"/>
              <a:pathLst>
                <a:path w="1" h="63" extrusionOk="0">
                  <a:moveTo>
                    <a:pt x="1" y="1"/>
                  </a:moveTo>
                  <a:cubicBezTo>
                    <a:pt x="1" y="19"/>
                    <a:pt x="1" y="44"/>
                    <a:pt x="1" y="62"/>
                  </a:cubicBezTo>
                  <a:cubicBezTo>
                    <a:pt x="1" y="44"/>
                    <a:pt x="1" y="19"/>
                    <a:pt x="1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3" name="Google Shape;2633;p26"/>
            <p:cNvSpPr/>
            <p:nvPr/>
          </p:nvSpPr>
          <p:spPr>
            <a:xfrm>
              <a:off x="5642191" y="3644050"/>
              <a:ext cx="2394" cy="1197"/>
            </a:xfrm>
            <a:custGeom>
              <a:avLst/>
              <a:gdLst/>
              <a:ahLst/>
              <a:cxnLst/>
              <a:rect l="l" t="t" r="r" b="b"/>
              <a:pathLst>
                <a:path w="26" h="13" extrusionOk="0">
                  <a:moveTo>
                    <a:pt x="25" y="0"/>
                  </a:moveTo>
                  <a:cubicBezTo>
                    <a:pt x="19" y="6"/>
                    <a:pt x="13" y="13"/>
                    <a:pt x="1" y="13"/>
                  </a:cubicBezTo>
                  <a:cubicBezTo>
                    <a:pt x="13" y="13"/>
                    <a:pt x="19" y="6"/>
                    <a:pt x="25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4" name="Google Shape;2634;p26"/>
            <p:cNvSpPr/>
            <p:nvPr/>
          </p:nvSpPr>
          <p:spPr>
            <a:xfrm>
              <a:off x="5566965" y="3592028"/>
              <a:ext cx="6353" cy="8563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68" y="92"/>
                  </a:moveTo>
                  <a:cubicBezTo>
                    <a:pt x="44" y="62"/>
                    <a:pt x="25" y="31"/>
                    <a:pt x="1" y="0"/>
                  </a:cubicBezTo>
                  <a:cubicBezTo>
                    <a:pt x="25" y="31"/>
                    <a:pt x="44" y="62"/>
                    <a:pt x="68" y="92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5" name="Google Shape;2635;p26"/>
            <p:cNvSpPr/>
            <p:nvPr/>
          </p:nvSpPr>
          <p:spPr>
            <a:xfrm>
              <a:off x="5774595" y="3485681"/>
              <a:ext cx="2854" cy="5156"/>
            </a:xfrm>
            <a:custGeom>
              <a:avLst/>
              <a:gdLst/>
              <a:ahLst/>
              <a:cxnLst/>
              <a:rect l="l" t="t" r="r" b="b"/>
              <a:pathLst>
                <a:path w="31" h="56" extrusionOk="0">
                  <a:moveTo>
                    <a:pt x="0" y="0"/>
                  </a:moveTo>
                  <a:cubicBezTo>
                    <a:pt x="13" y="19"/>
                    <a:pt x="25" y="37"/>
                    <a:pt x="31" y="55"/>
                  </a:cubicBezTo>
                  <a:cubicBezTo>
                    <a:pt x="25" y="37"/>
                    <a:pt x="13" y="19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6" name="Google Shape;2636;p26"/>
            <p:cNvSpPr/>
            <p:nvPr/>
          </p:nvSpPr>
          <p:spPr>
            <a:xfrm>
              <a:off x="5734450" y="3455664"/>
              <a:ext cx="8011" cy="4051"/>
            </a:xfrm>
            <a:custGeom>
              <a:avLst/>
              <a:gdLst/>
              <a:ahLst/>
              <a:cxnLst/>
              <a:rect l="l" t="t" r="r" b="b"/>
              <a:pathLst>
                <a:path w="87" h="44" extrusionOk="0">
                  <a:moveTo>
                    <a:pt x="0" y="1"/>
                  </a:moveTo>
                  <a:cubicBezTo>
                    <a:pt x="31" y="13"/>
                    <a:pt x="55" y="25"/>
                    <a:pt x="86" y="43"/>
                  </a:cubicBezTo>
                  <a:cubicBezTo>
                    <a:pt x="61" y="25"/>
                    <a:pt x="31" y="13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7" name="Google Shape;2637;p26"/>
            <p:cNvSpPr/>
            <p:nvPr/>
          </p:nvSpPr>
          <p:spPr>
            <a:xfrm>
              <a:off x="5688044" y="3615139"/>
              <a:ext cx="1749" cy="1289"/>
            </a:xfrm>
            <a:custGeom>
              <a:avLst/>
              <a:gdLst/>
              <a:ahLst/>
              <a:cxnLst/>
              <a:rect l="l" t="t" r="r" b="b"/>
              <a:pathLst>
                <a:path w="19" h="14" extrusionOk="0">
                  <a:moveTo>
                    <a:pt x="19" y="1"/>
                  </a:moveTo>
                  <a:cubicBezTo>
                    <a:pt x="13" y="7"/>
                    <a:pt x="6" y="7"/>
                    <a:pt x="0" y="13"/>
                  </a:cubicBezTo>
                  <a:cubicBezTo>
                    <a:pt x="6" y="7"/>
                    <a:pt x="13" y="7"/>
                    <a:pt x="1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8" name="Google Shape;2638;p26"/>
            <p:cNvSpPr/>
            <p:nvPr/>
          </p:nvSpPr>
          <p:spPr>
            <a:xfrm>
              <a:off x="5724782" y="3451152"/>
              <a:ext cx="8563" cy="4051"/>
            </a:xfrm>
            <a:custGeom>
              <a:avLst/>
              <a:gdLst/>
              <a:ahLst/>
              <a:cxnLst/>
              <a:rect l="l" t="t" r="r" b="b"/>
              <a:pathLst>
                <a:path w="93" h="44" extrusionOk="0">
                  <a:moveTo>
                    <a:pt x="1" y="0"/>
                  </a:moveTo>
                  <a:cubicBezTo>
                    <a:pt x="31" y="19"/>
                    <a:pt x="62" y="31"/>
                    <a:pt x="93" y="43"/>
                  </a:cubicBezTo>
                  <a:cubicBezTo>
                    <a:pt x="62" y="31"/>
                    <a:pt x="31" y="19"/>
                    <a:pt x="1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39" name="Google Shape;2639;p26"/>
            <p:cNvSpPr/>
            <p:nvPr/>
          </p:nvSpPr>
          <p:spPr>
            <a:xfrm>
              <a:off x="5715206" y="3447745"/>
              <a:ext cx="8563" cy="3499"/>
            </a:xfrm>
            <a:custGeom>
              <a:avLst/>
              <a:gdLst/>
              <a:ahLst/>
              <a:cxnLst/>
              <a:rect l="l" t="t" r="r" b="b"/>
              <a:pathLst>
                <a:path w="93" h="38" extrusionOk="0">
                  <a:moveTo>
                    <a:pt x="0" y="0"/>
                  </a:moveTo>
                  <a:cubicBezTo>
                    <a:pt x="31" y="13"/>
                    <a:pt x="62" y="25"/>
                    <a:pt x="92" y="37"/>
                  </a:cubicBezTo>
                  <a:cubicBezTo>
                    <a:pt x="62" y="25"/>
                    <a:pt x="31" y="13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0" name="Google Shape;2640;p26"/>
            <p:cNvSpPr/>
            <p:nvPr/>
          </p:nvSpPr>
          <p:spPr>
            <a:xfrm>
              <a:off x="5770083" y="3479972"/>
              <a:ext cx="4051" cy="5156"/>
            </a:xfrm>
            <a:custGeom>
              <a:avLst/>
              <a:gdLst/>
              <a:ahLst/>
              <a:cxnLst/>
              <a:rect l="l" t="t" r="r" b="b"/>
              <a:pathLst>
                <a:path w="44" h="56" extrusionOk="0">
                  <a:moveTo>
                    <a:pt x="0" y="1"/>
                  </a:moveTo>
                  <a:cubicBezTo>
                    <a:pt x="18" y="19"/>
                    <a:pt x="31" y="38"/>
                    <a:pt x="43" y="56"/>
                  </a:cubicBezTo>
                  <a:cubicBezTo>
                    <a:pt x="31" y="38"/>
                    <a:pt x="18" y="19"/>
                    <a:pt x="0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1" name="Google Shape;2641;p26"/>
            <p:cNvSpPr/>
            <p:nvPr/>
          </p:nvSpPr>
          <p:spPr>
            <a:xfrm>
              <a:off x="5514758" y="3428225"/>
              <a:ext cx="249707" cy="229451"/>
            </a:xfrm>
            <a:custGeom>
              <a:avLst/>
              <a:gdLst/>
              <a:ahLst/>
              <a:cxnLst/>
              <a:rect l="l" t="t" r="r" b="b"/>
              <a:pathLst>
                <a:path w="2712" h="2492" extrusionOk="0">
                  <a:moveTo>
                    <a:pt x="125" y="225"/>
                  </a:moveTo>
                  <a:cubicBezTo>
                    <a:pt x="118" y="234"/>
                    <a:pt x="110" y="243"/>
                    <a:pt x="103" y="253"/>
                  </a:cubicBezTo>
                  <a:lnTo>
                    <a:pt x="103" y="253"/>
                  </a:lnTo>
                  <a:cubicBezTo>
                    <a:pt x="110" y="244"/>
                    <a:pt x="118" y="234"/>
                    <a:pt x="127" y="225"/>
                  </a:cubicBezTo>
                  <a:lnTo>
                    <a:pt x="127" y="225"/>
                  </a:lnTo>
                  <a:cubicBezTo>
                    <a:pt x="126" y="225"/>
                    <a:pt x="126" y="225"/>
                    <a:pt x="125" y="225"/>
                  </a:cubicBezTo>
                  <a:close/>
                  <a:moveTo>
                    <a:pt x="103" y="253"/>
                  </a:moveTo>
                  <a:cubicBezTo>
                    <a:pt x="94" y="264"/>
                    <a:pt x="86" y="276"/>
                    <a:pt x="79" y="288"/>
                  </a:cubicBezTo>
                  <a:lnTo>
                    <a:pt x="79" y="288"/>
                  </a:lnTo>
                  <a:cubicBezTo>
                    <a:pt x="86" y="276"/>
                    <a:pt x="94" y="264"/>
                    <a:pt x="103" y="253"/>
                  </a:cubicBezTo>
                  <a:close/>
                  <a:moveTo>
                    <a:pt x="79" y="288"/>
                  </a:moveTo>
                  <a:cubicBezTo>
                    <a:pt x="67" y="307"/>
                    <a:pt x="57" y="327"/>
                    <a:pt x="52" y="347"/>
                  </a:cubicBezTo>
                  <a:lnTo>
                    <a:pt x="52" y="347"/>
                  </a:lnTo>
                  <a:cubicBezTo>
                    <a:pt x="59" y="326"/>
                    <a:pt x="68" y="307"/>
                    <a:pt x="79" y="288"/>
                  </a:cubicBezTo>
                  <a:close/>
                  <a:moveTo>
                    <a:pt x="176" y="1112"/>
                  </a:moveTo>
                  <a:cubicBezTo>
                    <a:pt x="179" y="1122"/>
                    <a:pt x="183" y="1131"/>
                    <a:pt x="187" y="1140"/>
                  </a:cubicBezTo>
                  <a:cubicBezTo>
                    <a:pt x="187" y="1140"/>
                    <a:pt x="188" y="1141"/>
                    <a:pt x="188" y="1141"/>
                  </a:cubicBezTo>
                  <a:lnTo>
                    <a:pt x="188" y="1141"/>
                  </a:lnTo>
                  <a:cubicBezTo>
                    <a:pt x="184" y="1131"/>
                    <a:pt x="180" y="1122"/>
                    <a:pt x="176" y="1112"/>
                  </a:cubicBezTo>
                  <a:close/>
                  <a:moveTo>
                    <a:pt x="958" y="0"/>
                  </a:moveTo>
                  <a:cubicBezTo>
                    <a:pt x="592" y="0"/>
                    <a:pt x="276" y="68"/>
                    <a:pt x="127" y="225"/>
                  </a:cubicBezTo>
                  <a:lnTo>
                    <a:pt x="127" y="225"/>
                  </a:lnTo>
                  <a:cubicBezTo>
                    <a:pt x="721" y="466"/>
                    <a:pt x="1353" y="583"/>
                    <a:pt x="1996" y="583"/>
                  </a:cubicBezTo>
                  <a:cubicBezTo>
                    <a:pt x="2124" y="583"/>
                    <a:pt x="2252" y="578"/>
                    <a:pt x="2380" y="569"/>
                  </a:cubicBezTo>
                  <a:cubicBezTo>
                    <a:pt x="2382" y="569"/>
                    <a:pt x="2384" y="569"/>
                    <a:pt x="2386" y="569"/>
                  </a:cubicBezTo>
                  <a:cubicBezTo>
                    <a:pt x="2473" y="569"/>
                    <a:pt x="2489" y="704"/>
                    <a:pt x="2398" y="710"/>
                  </a:cubicBezTo>
                  <a:cubicBezTo>
                    <a:pt x="2260" y="721"/>
                    <a:pt x="2122" y="726"/>
                    <a:pt x="1985" y="726"/>
                  </a:cubicBezTo>
                  <a:cubicBezTo>
                    <a:pt x="1320" y="726"/>
                    <a:pt x="662" y="602"/>
                    <a:pt x="51" y="348"/>
                  </a:cubicBezTo>
                  <a:cubicBezTo>
                    <a:pt x="52" y="347"/>
                    <a:pt x="52" y="347"/>
                    <a:pt x="52" y="347"/>
                  </a:cubicBezTo>
                  <a:lnTo>
                    <a:pt x="52" y="347"/>
                  </a:lnTo>
                  <a:cubicBezTo>
                    <a:pt x="46" y="363"/>
                    <a:pt x="42" y="380"/>
                    <a:pt x="39" y="397"/>
                  </a:cubicBezTo>
                  <a:cubicBezTo>
                    <a:pt x="1" y="610"/>
                    <a:pt x="64" y="860"/>
                    <a:pt x="176" y="1112"/>
                  </a:cubicBezTo>
                  <a:lnTo>
                    <a:pt x="176" y="1112"/>
                  </a:lnTo>
                  <a:cubicBezTo>
                    <a:pt x="155" y="1060"/>
                    <a:pt x="134" y="1008"/>
                    <a:pt x="113" y="956"/>
                  </a:cubicBezTo>
                  <a:lnTo>
                    <a:pt x="113" y="956"/>
                  </a:lnTo>
                  <a:cubicBezTo>
                    <a:pt x="624" y="1141"/>
                    <a:pt x="1172" y="1240"/>
                    <a:pt x="1712" y="1240"/>
                  </a:cubicBezTo>
                  <a:cubicBezTo>
                    <a:pt x="1906" y="1240"/>
                    <a:pt x="2098" y="1228"/>
                    <a:pt x="2288" y="1202"/>
                  </a:cubicBezTo>
                  <a:cubicBezTo>
                    <a:pt x="2292" y="1201"/>
                    <a:pt x="2295" y="1201"/>
                    <a:pt x="2299" y="1201"/>
                  </a:cubicBezTo>
                  <a:cubicBezTo>
                    <a:pt x="2381" y="1201"/>
                    <a:pt x="2388" y="1331"/>
                    <a:pt x="2300" y="1343"/>
                  </a:cubicBezTo>
                  <a:cubicBezTo>
                    <a:pt x="2103" y="1371"/>
                    <a:pt x="1902" y="1384"/>
                    <a:pt x="1700" y="1384"/>
                  </a:cubicBezTo>
                  <a:cubicBezTo>
                    <a:pt x="1192" y="1384"/>
                    <a:pt x="676" y="1299"/>
                    <a:pt x="188" y="1141"/>
                  </a:cubicBezTo>
                  <a:lnTo>
                    <a:pt x="188" y="1141"/>
                  </a:lnTo>
                  <a:cubicBezTo>
                    <a:pt x="272" y="1323"/>
                    <a:pt x="380" y="1506"/>
                    <a:pt x="494" y="1675"/>
                  </a:cubicBezTo>
                  <a:cubicBezTo>
                    <a:pt x="747" y="1772"/>
                    <a:pt x="1018" y="1820"/>
                    <a:pt x="1291" y="1820"/>
                  </a:cubicBezTo>
                  <a:cubicBezTo>
                    <a:pt x="1448" y="1820"/>
                    <a:pt x="1605" y="1804"/>
                    <a:pt x="1759" y="1773"/>
                  </a:cubicBezTo>
                  <a:cubicBezTo>
                    <a:pt x="1765" y="1772"/>
                    <a:pt x="1770" y="1771"/>
                    <a:pt x="1775" y="1771"/>
                  </a:cubicBezTo>
                  <a:cubicBezTo>
                    <a:pt x="1853" y="1771"/>
                    <a:pt x="1859" y="1897"/>
                    <a:pt x="1778" y="1914"/>
                  </a:cubicBezTo>
                  <a:cubicBezTo>
                    <a:pt x="1615" y="1948"/>
                    <a:pt x="1450" y="1966"/>
                    <a:pt x="1286" y="1966"/>
                  </a:cubicBezTo>
                  <a:cubicBezTo>
                    <a:pt x="1065" y="1966"/>
                    <a:pt x="846" y="1935"/>
                    <a:pt x="635" y="1871"/>
                  </a:cubicBezTo>
                  <a:lnTo>
                    <a:pt x="635" y="1871"/>
                  </a:lnTo>
                  <a:cubicBezTo>
                    <a:pt x="893" y="2234"/>
                    <a:pt x="1145" y="2492"/>
                    <a:pt x="1145" y="2492"/>
                  </a:cubicBezTo>
                  <a:cubicBezTo>
                    <a:pt x="1145" y="2492"/>
                    <a:pt x="1200" y="2467"/>
                    <a:pt x="1292" y="2412"/>
                  </a:cubicBezTo>
                  <a:cubicBezTo>
                    <a:pt x="1630" y="2178"/>
                    <a:pt x="2540" y="1484"/>
                    <a:pt x="2650" y="845"/>
                  </a:cubicBezTo>
                  <a:cubicBezTo>
                    <a:pt x="2712" y="477"/>
                    <a:pt x="2232" y="188"/>
                    <a:pt x="1692" y="77"/>
                  </a:cubicBezTo>
                  <a:cubicBezTo>
                    <a:pt x="1673" y="71"/>
                    <a:pt x="1655" y="65"/>
                    <a:pt x="1630" y="65"/>
                  </a:cubicBezTo>
                  <a:cubicBezTo>
                    <a:pt x="1569" y="53"/>
                    <a:pt x="1501" y="40"/>
                    <a:pt x="1434" y="34"/>
                  </a:cubicBezTo>
                  <a:cubicBezTo>
                    <a:pt x="1272" y="12"/>
                    <a:pt x="1111" y="0"/>
                    <a:pt x="958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2" name="Google Shape;2642;p26"/>
            <p:cNvSpPr/>
            <p:nvPr/>
          </p:nvSpPr>
          <p:spPr>
            <a:xfrm>
              <a:off x="5755351" y="3555750"/>
              <a:ext cx="1749" cy="1842"/>
            </a:xfrm>
            <a:custGeom>
              <a:avLst/>
              <a:gdLst/>
              <a:ahLst/>
              <a:cxnLst/>
              <a:rect l="l" t="t" r="r" b="b"/>
              <a:pathLst>
                <a:path w="19" h="20" extrusionOk="0">
                  <a:moveTo>
                    <a:pt x="19" y="1"/>
                  </a:moveTo>
                  <a:cubicBezTo>
                    <a:pt x="13" y="7"/>
                    <a:pt x="6" y="13"/>
                    <a:pt x="0" y="19"/>
                  </a:cubicBezTo>
                  <a:cubicBezTo>
                    <a:pt x="6" y="13"/>
                    <a:pt x="13" y="7"/>
                    <a:pt x="1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3" name="Google Shape;2643;p26"/>
            <p:cNvSpPr/>
            <p:nvPr/>
          </p:nvSpPr>
          <p:spPr>
            <a:xfrm>
              <a:off x="5672760" y="3625359"/>
              <a:ext cx="2302" cy="1197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cubicBezTo>
                    <a:pt x="19" y="1"/>
                    <a:pt x="13" y="7"/>
                    <a:pt x="0" y="13"/>
                  </a:cubicBezTo>
                  <a:cubicBezTo>
                    <a:pt x="13" y="7"/>
                    <a:pt x="19" y="1"/>
                    <a:pt x="25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4" name="Google Shape;2644;p26"/>
            <p:cNvSpPr/>
            <p:nvPr/>
          </p:nvSpPr>
          <p:spPr>
            <a:xfrm>
              <a:off x="5759863" y="3549581"/>
              <a:ext cx="1749" cy="174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0"/>
                  </a:moveTo>
                  <a:cubicBezTo>
                    <a:pt x="13" y="6"/>
                    <a:pt x="7" y="13"/>
                    <a:pt x="0" y="19"/>
                  </a:cubicBezTo>
                  <a:cubicBezTo>
                    <a:pt x="7" y="13"/>
                    <a:pt x="13" y="6"/>
                    <a:pt x="19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5" name="Google Shape;2645;p26"/>
            <p:cNvSpPr/>
            <p:nvPr/>
          </p:nvSpPr>
          <p:spPr>
            <a:xfrm>
              <a:off x="5704434" y="3443786"/>
              <a:ext cx="9115" cy="3499"/>
            </a:xfrm>
            <a:custGeom>
              <a:avLst/>
              <a:gdLst/>
              <a:ahLst/>
              <a:cxnLst/>
              <a:rect l="l" t="t" r="r" b="b"/>
              <a:pathLst>
                <a:path w="99" h="38" extrusionOk="0">
                  <a:moveTo>
                    <a:pt x="0" y="0"/>
                  </a:moveTo>
                  <a:cubicBezTo>
                    <a:pt x="37" y="13"/>
                    <a:pt x="68" y="25"/>
                    <a:pt x="99" y="37"/>
                  </a:cubicBezTo>
                  <a:cubicBezTo>
                    <a:pt x="68" y="25"/>
                    <a:pt x="37" y="13"/>
                    <a:pt x="0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6" name="Google Shape;2646;p26"/>
            <p:cNvSpPr/>
            <p:nvPr/>
          </p:nvSpPr>
          <p:spPr>
            <a:xfrm>
              <a:off x="5743473" y="3569930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0"/>
                  </a:moveTo>
                  <a:cubicBezTo>
                    <a:pt x="10" y="0"/>
                    <a:pt x="8" y="2"/>
                    <a:pt x="6" y="4"/>
                  </a:cubicBezTo>
                  <a:lnTo>
                    <a:pt x="6" y="4"/>
                  </a:lnTo>
                  <a:lnTo>
                    <a:pt x="13" y="0"/>
                  </a:lnTo>
                  <a:close/>
                  <a:moveTo>
                    <a:pt x="6" y="4"/>
                  </a:moveTo>
                  <a:lnTo>
                    <a:pt x="0" y="7"/>
                  </a:lnTo>
                  <a:cubicBezTo>
                    <a:pt x="3" y="7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7" name="Google Shape;2647;p26"/>
            <p:cNvSpPr/>
            <p:nvPr/>
          </p:nvSpPr>
          <p:spPr>
            <a:xfrm>
              <a:off x="5680126" y="3620847"/>
              <a:ext cx="1749" cy="1197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0"/>
                  </a:moveTo>
                  <a:cubicBezTo>
                    <a:pt x="13" y="7"/>
                    <a:pt x="6" y="7"/>
                    <a:pt x="0" y="13"/>
                  </a:cubicBezTo>
                  <a:cubicBezTo>
                    <a:pt x="6" y="7"/>
                    <a:pt x="13" y="7"/>
                    <a:pt x="19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8" name="Google Shape;2648;p26"/>
            <p:cNvSpPr/>
            <p:nvPr/>
          </p:nvSpPr>
          <p:spPr>
            <a:xfrm>
              <a:off x="5749643" y="3562011"/>
              <a:ext cx="1842" cy="1749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19" y="0"/>
                  </a:moveTo>
                  <a:cubicBezTo>
                    <a:pt x="13" y="7"/>
                    <a:pt x="7" y="13"/>
                    <a:pt x="1" y="19"/>
                  </a:cubicBezTo>
                  <a:cubicBezTo>
                    <a:pt x="7" y="13"/>
                    <a:pt x="13" y="7"/>
                    <a:pt x="19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49" name="Google Shape;2649;p26"/>
            <p:cNvSpPr/>
            <p:nvPr/>
          </p:nvSpPr>
          <p:spPr>
            <a:xfrm>
              <a:off x="5660882" y="3633277"/>
              <a:ext cx="1749" cy="1197"/>
            </a:xfrm>
            <a:custGeom>
              <a:avLst/>
              <a:gdLst/>
              <a:ahLst/>
              <a:cxnLst/>
              <a:rect l="l" t="t" r="r" b="b"/>
              <a:pathLst>
                <a:path w="19" h="13" extrusionOk="0">
                  <a:moveTo>
                    <a:pt x="19" y="1"/>
                  </a:moveTo>
                  <a:cubicBezTo>
                    <a:pt x="13" y="7"/>
                    <a:pt x="7" y="7"/>
                    <a:pt x="0" y="13"/>
                  </a:cubicBezTo>
                  <a:cubicBezTo>
                    <a:pt x="7" y="7"/>
                    <a:pt x="13" y="7"/>
                    <a:pt x="19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0" name="Google Shape;2650;p26"/>
            <p:cNvSpPr/>
            <p:nvPr/>
          </p:nvSpPr>
          <p:spPr>
            <a:xfrm>
              <a:off x="5770083" y="3535954"/>
              <a:ext cx="645" cy="1289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6" y="1"/>
                  </a:moveTo>
                  <a:cubicBezTo>
                    <a:pt x="6" y="1"/>
                    <a:pt x="0" y="7"/>
                    <a:pt x="0" y="13"/>
                  </a:cubicBezTo>
                  <a:cubicBezTo>
                    <a:pt x="0" y="7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1" name="Google Shape;2651;p26"/>
            <p:cNvSpPr/>
            <p:nvPr/>
          </p:nvSpPr>
          <p:spPr>
            <a:xfrm>
              <a:off x="5776252" y="3522419"/>
              <a:ext cx="645" cy="2302"/>
            </a:xfrm>
            <a:custGeom>
              <a:avLst/>
              <a:gdLst/>
              <a:ahLst/>
              <a:cxnLst/>
              <a:rect l="l" t="t" r="r" b="b"/>
              <a:pathLst>
                <a:path w="7" h="25" extrusionOk="0">
                  <a:moveTo>
                    <a:pt x="7" y="0"/>
                  </a:moveTo>
                  <a:cubicBezTo>
                    <a:pt x="7" y="7"/>
                    <a:pt x="1" y="13"/>
                    <a:pt x="1" y="25"/>
                  </a:cubicBezTo>
                  <a:cubicBezTo>
                    <a:pt x="1" y="13"/>
                    <a:pt x="7" y="7"/>
                    <a:pt x="7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2" name="Google Shape;2652;p26"/>
            <p:cNvSpPr/>
            <p:nvPr/>
          </p:nvSpPr>
          <p:spPr>
            <a:xfrm>
              <a:off x="5773398" y="3528680"/>
              <a:ext cx="1289" cy="2302"/>
            </a:xfrm>
            <a:custGeom>
              <a:avLst/>
              <a:gdLst/>
              <a:ahLst/>
              <a:cxnLst/>
              <a:rect l="l" t="t" r="r" b="b"/>
              <a:pathLst>
                <a:path w="14" h="25" extrusionOk="0">
                  <a:moveTo>
                    <a:pt x="13" y="0"/>
                  </a:moveTo>
                  <a:cubicBezTo>
                    <a:pt x="7" y="6"/>
                    <a:pt x="1" y="18"/>
                    <a:pt x="1" y="25"/>
                  </a:cubicBezTo>
                  <a:cubicBezTo>
                    <a:pt x="1" y="18"/>
                    <a:pt x="7" y="6"/>
                    <a:pt x="13" y="0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3" name="Google Shape;2653;p26"/>
            <p:cNvSpPr/>
            <p:nvPr/>
          </p:nvSpPr>
          <p:spPr>
            <a:xfrm>
              <a:off x="5764927" y="3543320"/>
              <a:ext cx="1289" cy="1842"/>
            </a:xfrm>
            <a:custGeom>
              <a:avLst/>
              <a:gdLst/>
              <a:ahLst/>
              <a:cxnLst/>
              <a:rect l="l" t="t" r="r" b="b"/>
              <a:pathLst>
                <a:path w="14" h="20" extrusionOk="0">
                  <a:moveTo>
                    <a:pt x="13" y="1"/>
                  </a:moveTo>
                  <a:cubicBezTo>
                    <a:pt x="7" y="7"/>
                    <a:pt x="7" y="13"/>
                    <a:pt x="1" y="19"/>
                  </a:cubicBezTo>
                  <a:cubicBezTo>
                    <a:pt x="7" y="13"/>
                    <a:pt x="7" y="7"/>
                    <a:pt x="13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4" name="Google Shape;2654;p26"/>
            <p:cNvSpPr/>
            <p:nvPr/>
          </p:nvSpPr>
          <p:spPr>
            <a:xfrm>
              <a:off x="5654068" y="3637789"/>
              <a:ext cx="1197" cy="645"/>
            </a:xfrm>
            <a:custGeom>
              <a:avLst/>
              <a:gdLst/>
              <a:ahLst/>
              <a:cxnLst/>
              <a:rect l="l" t="t" r="r" b="b"/>
              <a:pathLst>
                <a:path w="13" h="7" extrusionOk="0">
                  <a:moveTo>
                    <a:pt x="13" y="1"/>
                  </a:moveTo>
                  <a:cubicBezTo>
                    <a:pt x="7" y="7"/>
                    <a:pt x="1" y="7"/>
                    <a:pt x="1" y="7"/>
                  </a:cubicBezTo>
                  <a:cubicBezTo>
                    <a:pt x="1" y="7"/>
                    <a:pt x="7" y="7"/>
                    <a:pt x="13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5" name="Google Shape;2655;p26"/>
            <p:cNvSpPr/>
            <p:nvPr/>
          </p:nvSpPr>
          <p:spPr>
            <a:xfrm>
              <a:off x="5670458" y="3435315"/>
              <a:ext cx="10865" cy="2302"/>
            </a:xfrm>
            <a:custGeom>
              <a:avLst/>
              <a:gdLst/>
              <a:ahLst/>
              <a:cxnLst/>
              <a:rect l="l" t="t" r="r" b="b"/>
              <a:pathLst>
                <a:path w="118" h="25" extrusionOk="0">
                  <a:moveTo>
                    <a:pt x="1" y="0"/>
                  </a:moveTo>
                  <a:cubicBezTo>
                    <a:pt x="20" y="3"/>
                    <a:pt x="38" y="6"/>
                    <a:pt x="56" y="9"/>
                  </a:cubicBezTo>
                  <a:lnTo>
                    <a:pt x="56" y="9"/>
                  </a:lnTo>
                  <a:cubicBezTo>
                    <a:pt x="43" y="6"/>
                    <a:pt x="31" y="3"/>
                    <a:pt x="19" y="0"/>
                  </a:cubicBezTo>
                  <a:close/>
                  <a:moveTo>
                    <a:pt x="56" y="9"/>
                  </a:moveTo>
                  <a:cubicBezTo>
                    <a:pt x="77" y="15"/>
                    <a:pt x="98" y="21"/>
                    <a:pt x="118" y="25"/>
                  </a:cubicBezTo>
                  <a:cubicBezTo>
                    <a:pt x="97" y="18"/>
                    <a:pt x="77" y="13"/>
                    <a:pt x="56" y="9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6" name="Google Shape;2656;p26"/>
            <p:cNvSpPr/>
            <p:nvPr/>
          </p:nvSpPr>
          <p:spPr>
            <a:xfrm>
              <a:off x="5633720" y="3435315"/>
              <a:ext cx="147688" cy="214995"/>
            </a:xfrm>
            <a:custGeom>
              <a:avLst/>
              <a:gdLst/>
              <a:ahLst/>
              <a:cxnLst/>
              <a:rect l="l" t="t" r="r" b="b"/>
              <a:pathLst>
                <a:path w="1604" h="2335" extrusionOk="0">
                  <a:moveTo>
                    <a:pt x="400" y="0"/>
                  </a:moveTo>
                  <a:lnTo>
                    <a:pt x="400" y="0"/>
                  </a:lnTo>
                  <a:cubicBezTo>
                    <a:pt x="940" y="111"/>
                    <a:pt x="1420" y="400"/>
                    <a:pt x="1358" y="768"/>
                  </a:cubicBezTo>
                  <a:cubicBezTo>
                    <a:pt x="1248" y="1407"/>
                    <a:pt x="338" y="2101"/>
                    <a:pt x="0" y="2335"/>
                  </a:cubicBezTo>
                  <a:cubicBezTo>
                    <a:pt x="7" y="2335"/>
                    <a:pt x="7" y="2329"/>
                    <a:pt x="13" y="2329"/>
                  </a:cubicBezTo>
                  <a:cubicBezTo>
                    <a:pt x="25" y="2323"/>
                    <a:pt x="37" y="2316"/>
                    <a:pt x="43" y="2310"/>
                  </a:cubicBezTo>
                  <a:cubicBezTo>
                    <a:pt x="50" y="2304"/>
                    <a:pt x="56" y="2304"/>
                    <a:pt x="62" y="2298"/>
                  </a:cubicBezTo>
                  <a:cubicBezTo>
                    <a:pt x="74" y="2292"/>
                    <a:pt x="86" y="2286"/>
                    <a:pt x="93" y="2280"/>
                  </a:cubicBezTo>
                  <a:cubicBezTo>
                    <a:pt x="105" y="2280"/>
                    <a:pt x="111" y="2273"/>
                    <a:pt x="117" y="2267"/>
                  </a:cubicBezTo>
                  <a:cubicBezTo>
                    <a:pt x="129" y="2261"/>
                    <a:pt x="142" y="2255"/>
                    <a:pt x="154" y="2249"/>
                  </a:cubicBezTo>
                  <a:cubicBezTo>
                    <a:pt x="160" y="2249"/>
                    <a:pt x="166" y="2243"/>
                    <a:pt x="172" y="2237"/>
                  </a:cubicBezTo>
                  <a:cubicBezTo>
                    <a:pt x="191" y="2230"/>
                    <a:pt x="203" y="2218"/>
                    <a:pt x="222" y="2206"/>
                  </a:cubicBezTo>
                  <a:cubicBezTo>
                    <a:pt x="228" y="2206"/>
                    <a:pt x="228" y="2206"/>
                    <a:pt x="234" y="2200"/>
                  </a:cubicBezTo>
                  <a:cubicBezTo>
                    <a:pt x="252" y="2187"/>
                    <a:pt x="271" y="2175"/>
                    <a:pt x="295" y="2163"/>
                  </a:cubicBezTo>
                  <a:cubicBezTo>
                    <a:pt x="302" y="2163"/>
                    <a:pt x="308" y="2157"/>
                    <a:pt x="314" y="2151"/>
                  </a:cubicBezTo>
                  <a:cubicBezTo>
                    <a:pt x="326" y="2144"/>
                    <a:pt x="345" y="2132"/>
                    <a:pt x="357" y="2120"/>
                  </a:cubicBezTo>
                  <a:cubicBezTo>
                    <a:pt x="369" y="2120"/>
                    <a:pt x="375" y="2114"/>
                    <a:pt x="381" y="2108"/>
                  </a:cubicBezTo>
                  <a:cubicBezTo>
                    <a:pt x="400" y="2095"/>
                    <a:pt x="412" y="2089"/>
                    <a:pt x="431" y="2077"/>
                  </a:cubicBezTo>
                  <a:cubicBezTo>
                    <a:pt x="437" y="2071"/>
                    <a:pt x="443" y="2065"/>
                    <a:pt x="449" y="2065"/>
                  </a:cubicBezTo>
                  <a:cubicBezTo>
                    <a:pt x="467" y="2052"/>
                    <a:pt x="486" y="2040"/>
                    <a:pt x="504" y="2028"/>
                  </a:cubicBezTo>
                  <a:cubicBezTo>
                    <a:pt x="510" y="2022"/>
                    <a:pt x="517" y="2015"/>
                    <a:pt x="523" y="2015"/>
                  </a:cubicBezTo>
                  <a:cubicBezTo>
                    <a:pt x="547" y="1997"/>
                    <a:pt x="572" y="1985"/>
                    <a:pt x="596" y="1966"/>
                  </a:cubicBezTo>
                  <a:cubicBezTo>
                    <a:pt x="596" y="1960"/>
                    <a:pt x="603" y="1960"/>
                    <a:pt x="609" y="1954"/>
                  </a:cubicBezTo>
                  <a:cubicBezTo>
                    <a:pt x="627" y="1942"/>
                    <a:pt x="646" y="1929"/>
                    <a:pt x="664" y="1917"/>
                  </a:cubicBezTo>
                  <a:cubicBezTo>
                    <a:pt x="676" y="1911"/>
                    <a:pt x="682" y="1905"/>
                    <a:pt x="689" y="1899"/>
                  </a:cubicBezTo>
                  <a:lnTo>
                    <a:pt x="738" y="1862"/>
                  </a:lnTo>
                  <a:cubicBezTo>
                    <a:pt x="750" y="1856"/>
                    <a:pt x="756" y="1850"/>
                    <a:pt x="762" y="1843"/>
                  </a:cubicBezTo>
                  <a:cubicBezTo>
                    <a:pt x="781" y="1831"/>
                    <a:pt x="799" y="1813"/>
                    <a:pt x="818" y="1800"/>
                  </a:cubicBezTo>
                  <a:cubicBezTo>
                    <a:pt x="824" y="1794"/>
                    <a:pt x="830" y="1794"/>
                    <a:pt x="836" y="1788"/>
                  </a:cubicBezTo>
                  <a:cubicBezTo>
                    <a:pt x="861" y="1770"/>
                    <a:pt x="885" y="1745"/>
                    <a:pt x="910" y="1727"/>
                  </a:cubicBezTo>
                  <a:lnTo>
                    <a:pt x="916" y="1727"/>
                  </a:lnTo>
                  <a:cubicBezTo>
                    <a:pt x="934" y="1708"/>
                    <a:pt x="959" y="1690"/>
                    <a:pt x="977" y="1671"/>
                  </a:cubicBezTo>
                  <a:lnTo>
                    <a:pt x="1002" y="1653"/>
                  </a:lnTo>
                  <a:cubicBezTo>
                    <a:pt x="1014" y="1635"/>
                    <a:pt x="1033" y="1622"/>
                    <a:pt x="1051" y="1610"/>
                  </a:cubicBezTo>
                  <a:lnTo>
                    <a:pt x="1076" y="1585"/>
                  </a:lnTo>
                  <a:cubicBezTo>
                    <a:pt x="1088" y="1573"/>
                    <a:pt x="1106" y="1555"/>
                    <a:pt x="1119" y="1542"/>
                  </a:cubicBezTo>
                  <a:cubicBezTo>
                    <a:pt x="1125" y="1536"/>
                    <a:pt x="1131" y="1530"/>
                    <a:pt x="1143" y="1524"/>
                  </a:cubicBezTo>
                  <a:cubicBezTo>
                    <a:pt x="1162" y="1505"/>
                    <a:pt x="1180" y="1487"/>
                    <a:pt x="1198" y="1469"/>
                  </a:cubicBezTo>
                  <a:lnTo>
                    <a:pt x="1205" y="1456"/>
                  </a:lnTo>
                  <a:cubicBezTo>
                    <a:pt x="1223" y="1438"/>
                    <a:pt x="1248" y="1413"/>
                    <a:pt x="1266" y="1395"/>
                  </a:cubicBezTo>
                  <a:cubicBezTo>
                    <a:pt x="1272" y="1389"/>
                    <a:pt x="1272" y="1383"/>
                    <a:pt x="1278" y="1376"/>
                  </a:cubicBezTo>
                  <a:cubicBezTo>
                    <a:pt x="1297" y="1358"/>
                    <a:pt x="1309" y="1346"/>
                    <a:pt x="1321" y="1327"/>
                  </a:cubicBezTo>
                  <a:cubicBezTo>
                    <a:pt x="1327" y="1321"/>
                    <a:pt x="1334" y="1315"/>
                    <a:pt x="1340" y="1309"/>
                  </a:cubicBezTo>
                  <a:cubicBezTo>
                    <a:pt x="1352" y="1290"/>
                    <a:pt x="1364" y="1278"/>
                    <a:pt x="1377" y="1260"/>
                  </a:cubicBezTo>
                  <a:cubicBezTo>
                    <a:pt x="1383" y="1254"/>
                    <a:pt x="1389" y="1247"/>
                    <a:pt x="1395" y="1241"/>
                  </a:cubicBezTo>
                  <a:cubicBezTo>
                    <a:pt x="1407" y="1223"/>
                    <a:pt x="1420" y="1204"/>
                    <a:pt x="1426" y="1186"/>
                  </a:cubicBezTo>
                  <a:cubicBezTo>
                    <a:pt x="1432" y="1186"/>
                    <a:pt x="1438" y="1180"/>
                    <a:pt x="1438" y="1174"/>
                  </a:cubicBezTo>
                  <a:cubicBezTo>
                    <a:pt x="1456" y="1149"/>
                    <a:pt x="1469" y="1125"/>
                    <a:pt x="1481" y="1106"/>
                  </a:cubicBezTo>
                  <a:cubicBezTo>
                    <a:pt x="1487" y="1100"/>
                    <a:pt x="1487" y="1094"/>
                    <a:pt x="1487" y="1088"/>
                  </a:cubicBezTo>
                  <a:cubicBezTo>
                    <a:pt x="1499" y="1075"/>
                    <a:pt x="1512" y="1057"/>
                    <a:pt x="1518" y="1039"/>
                  </a:cubicBezTo>
                  <a:cubicBezTo>
                    <a:pt x="1524" y="1026"/>
                    <a:pt x="1524" y="1020"/>
                    <a:pt x="1530" y="1014"/>
                  </a:cubicBezTo>
                  <a:cubicBezTo>
                    <a:pt x="1536" y="996"/>
                    <a:pt x="1543" y="983"/>
                    <a:pt x="1549" y="965"/>
                  </a:cubicBezTo>
                  <a:cubicBezTo>
                    <a:pt x="1555" y="959"/>
                    <a:pt x="1555" y="953"/>
                    <a:pt x="1561" y="940"/>
                  </a:cubicBezTo>
                  <a:cubicBezTo>
                    <a:pt x="1567" y="928"/>
                    <a:pt x="1567" y="910"/>
                    <a:pt x="1573" y="897"/>
                  </a:cubicBezTo>
                  <a:cubicBezTo>
                    <a:pt x="1579" y="891"/>
                    <a:pt x="1579" y="879"/>
                    <a:pt x="1579" y="873"/>
                  </a:cubicBezTo>
                  <a:cubicBezTo>
                    <a:pt x="1586" y="854"/>
                    <a:pt x="1592" y="830"/>
                    <a:pt x="1598" y="805"/>
                  </a:cubicBezTo>
                  <a:cubicBezTo>
                    <a:pt x="1604" y="787"/>
                    <a:pt x="1604" y="762"/>
                    <a:pt x="1604" y="744"/>
                  </a:cubicBezTo>
                  <a:lnTo>
                    <a:pt x="1604" y="738"/>
                  </a:lnTo>
                  <a:cubicBezTo>
                    <a:pt x="1598" y="713"/>
                    <a:pt x="1598" y="695"/>
                    <a:pt x="1592" y="676"/>
                  </a:cubicBezTo>
                  <a:cubicBezTo>
                    <a:pt x="1592" y="676"/>
                    <a:pt x="1592" y="670"/>
                    <a:pt x="1592" y="670"/>
                  </a:cubicBezTo>
                  <a:cubicBezTo>
                    <a:pt x="1586" y="652"/>
                    <a:pt x="1579" y="627"/>
                    <a:pt x="1567" y="609"/>
                  </a:cubicBezTo>
                  <a:cubicBezTo>
                    <a:pt x="1567" y="609"/>
                    <a:pt x="1567" y="602"/>
                    <a:pt x="1567" y="602"/>
                  </a:cubicBezTo>
                  <a:cubicBezTo>
                    <a:pt x="1555" y="584"/>
                    <a:pt x="1543" y="566"/>
                    <a:pt x="1530" y="547"/>
                  </a:cubicBezTo>
                  <a:cubicBezTo>
                    <a:pt x="1530" y="547"/>
                    <a:pt x="1530" y="541"/>
                    <a:pt x="1524" y="541"/>
                  </a:cubicBezTo>
                  <a:cubicBezTo>
                    <a:pt x="1512" y="523"/>
                    <a:pt x="1499" y="504"/>
                    <a:pt x="1487" y="486"/>
                  </a:cubicBezTo>
                  <a:cubicBezTo>
                    <a:pt x="1481" y="486"/>
                    <a:pt x="1481" y="480"/>
                    <a:pt x="1475" y="480"/>
                  </a:cubicBezTo>
                  <a:cubicBezTo>
                    <a:pt x="1463" y="461"/>
                    <a:pt x="1444" y="443"/>
                    <a:pt x="1426" y="424"/>
                  </a:cubicBezTo>
                  <a:cubicBezTo>
                    <a:pt x="1420" y="424"/>
                    <a:pt x="1420" y="424"/>
                    <a:pt x="1413" y="418"/>
                  </a:cubicBezTo>
                  <a:cubicBezTo>
                    <a:pt x="1395" y="406"/>
                    <a:pt x="1377" y="387"/>
                    <a:pt x="1352" y="369"/>
                  </a:cubicBezTo>
                  <a:cubicBezTo>
                    <a:pt x="1352" y="369"/>
                    <a:pt x="1346" y="369"/>
                    <a:pt x="1346" y="363"/>
                  </a:cubicBezTo>
                  <a:cubicBezTo>
                    <a:pt x="1321" y="351"/>
                    <a:pt x="1297" y="332"/>
                    <a:pt x="1272" y="314"/>
                  </a:cubicBezTo>
                  <a:cubicBezTo>
                    <a:pt x="1241" y="295"/>
                    <a:pt x="1217" y="283"/>
                    <a:pt x="1186" y="264"/>
                  </a:cubicBezTo>
                  <a:lnTo>
                    <a:pt x="1180" y="264"/>
                  </a:lnTo>
                  <a:cubicBezTo>
                    <a:pt x="1155" y="246"/>
                    <a:pt x="1125" y="234"/>
                    <a:pt x="1094" y="215"/>
                  </a:cubicBezTo>
                  <a:lnTo>
                    <a:pt x="1082" y="215"/>
                  </a:lnTo>
                  <a:cubicBezTo>
                    <a:pt x="1057" y="203"/>
                    <a:pt x="1026" y="185"/>
                    <a:pt x="990" y="172"/>
                  </a:cubicBezTo>
                  <a:lnTo>
                    <a:pt x="977" y="166"/>
                  </a:lnTo>
                  <a:cubicBezTo>
                    <a:pt x="947" y="154"/>
                    <a:pt x="916" y="142"/>
                    <a:pt x="885" y="129"/>
                  </a:cubicBezTo>
                  <a:lnTo>
                    <a:pt x="873" y="129"/>
                  </a:lnTo>
                  <a:cubicBezTo>
                    <a:pt x="836" y="117"/>
                    <a:pt x="805" y="105"/>
                    <a:pt x="768" y="92"/>
                  </a:cubicBezTo>
                  <a:cubicBezTo>
                    <a:pt x="762" y="92"/>
                    <a:pt x="762" y="92"/>
                    <a:pt x="756" y="86"/>
                  </a:cubicBezTo>
                  <a:cubicBezTo>
                    <a:pt x="719" y="80"/>
                    <a:pt x="689" y="68"/>
                    <a:pt x="652" y="56"/>
                  </a:cubicBezTo>
                  <a:lnTo>
                    <a:pt x="639" y="56"/>
                  </a:lnTo>
                  <a:cubicBezTo>
                    <a:pt x="603" y="43"/>
                    <a:pt x="566" y="37"/>
                    <a:pt x="529" y="25"/>
                  </a:cubicBezTo>
                  <a:lnTo>
                    <a:pt x="517" y="25"/>
                  </a:lnTo>
                  <a:cubicBezTo>
                    <a:pt x="480" y="13"/>
                    <a:pt x="443" y="6"/>
                    <a:pt x="40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7" name="Google Shape;2657;p26"/>
            <p:cNvSpPr/>
            <p:nvPr/>
          </p:nvSpPr>
          <p:spPr>
            <a:xfrm>
              <a:off x="5560151" y="3582360"/>
              <a:ext cx="126327" cy="26702"/>
            </a:xfrm>
            <a:custGeom>
              <a:avLst/>
              <a:gdLst/>
              <a:ahLst/>
              <a:cxnLst/>
              <a:rect l="l" t="t" r="r" b="b"/>
              <a:pathLst>
                <a:path w="1372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31"/>
                    <a:pt x="44" y="62"/>
                    <a:pt x="68" y="93"/>
                  </a:cubicBezTo>
                  <a:cubicBezTo>
                    <a:pt x="68" y="99"/>
                    <a:pt x="75" y="99"/>
                    <a:pt x="75" y="105"/>
                  </a:cubicBezTo>
                  <a:cubicBezTo>
                    <a:pt x="99" y="136"/>
                    <a:pt x="118" y="167"/>
                    <a:pt x="142" y="197"/>
                  </a:cubicBezTo>
                  <a:cubicBezTo>
                    <a:pt x="357" y="258"/>
                    <a:pt x="580" y="290"/>
                    <a:pt x="804" y="290"/>
                  </a:cubicBezTo>
                  <a:cubicBezTo>
                    <a:pt x="965" y="290"/>
                    <a:pt x="1126" y="274"/>
                    <a:pt x="1285" y="240"/>
                  </a:cubicBezTo>
                  <a:cubicBezTo>
                    <a:pt x="1371" y="223"/>
                    <a:pt x="1360" y="97"/>
                    <a:pt x="1282" y="97"/>
                  </a:cubicBezTo>
                  <a:cubicBezTo>
                    <a:pt x="1277" y="97"/>
                    <a:pt x="1272" y="98"/>
                    <a:pt x="1266" y="99"/>
                  </a:cubicBezTo>
                  <a:cubicBezTo>
                    <a:pt x="1112" y="130"/>
                    <a:pt x="955" y="146"/>
                    <a:pt x="798" y="146"/>
                  </a:cubicBezTo>
                  <a:cubicBezTo>
                    <a:pt x="525" y="146"/>
                    <a:pt x="254" y="9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8" name="Google Shape;2658;p26"/>
            <p:cNvSpPr/>
            <p:nvPr/>
          </p:nvSpPr>
          <p:spPr>
            <a:xfrm>
              <a:off x="5518902" y="3448850"/>
              <a:ext cx="224479" cy="46222"/>
            </a:xfrm>
            <a:custGeom>
              <a:avLst/>
              <a:gdLst/>
              <a:ahLst/>
              <a:cxnLst/>
              <a:rect l="l" t="t" r="r" b="b"/>
              <a:pathLst>
                <a:path w="2438" h="502" extrusionOk="0">
                  <a:moveTo>
                    <a:pt x="80" y="1"/>
                  </a:moveTo>
                  <a:cubicBezTo>
                    <a:pt x="43" y="38"/>
                    <a:pt x="19" y="81"/>
                    <a:pt x="0" y="124"/>
                  </a:cubicBezTo>
                  <a:cubicBezTo>
                    <a:pt x="616" y="378"/>
                    <a:pt x="1274" y="502"/>
                    <a:pt x="1936" y="502"/>
                  </a:cubicBezTo>
                  <a:cubicBezTo>
                    <a:pt x="2073" y="502"/>
                    <a:pt x="2210" y="497"/>
                    <a:pt x="2347" y="486"/>
                  </a:cubicBezTo>
                  <a:cubicBezTo>
                    <a:pt x="2437" y="480"/>
                    <a:pt x="2428" y="345"/>
                    <a:pt x="2341" y="345"/>
                  </a:cubicBezTo>
                  <a:cubicBezTo>
                    <a:pt x="2339" y="345"/>
                    <a:pt x="2337" y="345"/>
                    <a:pt x="2335" y="345"/>
                  </a:cubicBezTo>
                  <a:cubicBezTo>
                    <a:pt x="2207" y="354"/>
                    <a:pt x="2079" y="359"/>
                    <a:pt x="1951" y="359"/>
                  </a:cubicBezTo>
                  <a:cubicBezTo>
                    <a:pt x="1308" y="359"/>
                    <a:pt x="675" y="242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59" name="Google Shape;2659;p26"/>
            <p:cNvSpPr/>
            <p:nvPr/>
          </p:nvSpPr>
          <p:spPr>
            <a:xfrm>
              <a:off x="5525071" y="3516710"/>
              <a:ext cx="209655" cy="39040"/>
            </a:xfrm>
            <a:custGeom>
              <a:avLst/>
              <a:gdLst/>
              <a:ahLst/>
              <a:cxnLst/>
              <a:rect l="l" t="t" r="r" b="b"/>
              <a:pathLst>
                <a:path w="2277" h="424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56"/>
                    <a:pt x="50" y="118"/>
                    <a:pt x="75" y="179"/>
                  </a:cubicBezTo>
                  <a:cubicBezTo>
                    <a:pt x="563" y="337"/>
                    <a:pt x="1079" y="423"/>
                    <a:pt x="1588" y="423"/>
                  </a:cubicBezTo>
                  <a:cubicBezTo>
                    <a:pt x="1790" y="423"/>
                    <a:pt x="1991" y="410"/>
                    <a:pt x="2188" y="382"/>
                  </a:cubicBezTo>
                  <a:cubicBezTo>
                    <a:pt x="2276" y="370"/>
                    <a:pt x="2269" y="240"/>
                    <a:pt x="2187" y="240"/>
                  </a:cubicBezTo>
                  <a:cubicBezTo>
                    <a:pt x="2183" y="240"/>
                    <a:pt x="2180" y="240"/>
                    <a:pt x="2176" y="241"/>
                  </a:cubicBezTo>
                  <a:cubicBezTo>
                    <a:pt x="1985" y="267"/>
                    <a:pt x="1792" y="279"/>
                    <a:pt x="1598" y="279"/>
                  </a:cubicBezTo>
                  <a:cubicBezTo>
                    <a:pt x="1058" y="279"/>
                    <a:pt x="511" y="18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0" name="Google Shape;2660;p26"/>
            <p:cNvSpPr/>
            <p:nvPr/>
          </p:nvSpPr>
          <p:spPr>
            <a:xfrm>
              <a:off x="4844421" y="3805530"/>
              <a:ext cx="345742" cy="278343"/>
            </a:xfrm>
            <a:custGeom>
              <a:avLst/>
              <a:gdLst/>
              <a:ahLst/>
              <a:cxnLst/>
              <a:rect l="l" t="t" r="r" b="b"/>
              <a:pathLst>
                <a:path w="3755" h="3023" extrusionOk="0">
                  <a:moveTo>
                    <a:pt x="3570" y="0"/>
                  </a:moveTo>
                  <a:lnTo>
                    <a:pt x="3570" y="0"/>
                  </a:lnTo>
                  <a:cubicBezTo>
                    <a:pt x="3116" y="350"/>
                    <a:pt x="3638" y="1087"/>
                    <a:pt x="3281" y="1892"/>
                  </a:cubicBezTo>
                  <a:cubicBezTo>
                    <a:pt x="3128" y="2224"/>
                    <a:pt x="2563" y="2175"/>
                    <a:pt x="2317" y="2888"/>
                  </a:cubicBezTo>
                  <a:cubicBezTo>
                    <a:pt x="2243" y="2666"/>
                    <a:pt x="2047" y="2402"/>
                    <a:pt x="1782" y="2144"/>
                  </a:cubicBezTo>
                  <a:cubicBezTo>
                    <a:pt x="1752" y="2113"/>
                    <a:pt x="1721" y="2083"/>
                    <a:pt x="1690" y="2058"/>
                  </a:cubicBezTo>
                  <a:cubicBezTo>
                    <a:pt x="1653" y="2021"/>
                    <a:pt x="1617" y="1991"/>
                    <a:pt x="1580" y="1954"/>
                  </a:cubicBezTo>
                  <a:cubicBezTo>
                    <a:pt x="1555" y="1935"/>
                    <a:pt x="1531" y="1911"/>
                    <a:pt x="1506" y="1892"/>
                  </a:cubicBezTo>
                  <a:cubicBezTo>
                    <a:pt x="1469" y="1855"/>
                    <a:pt x="1426" y="1825"/>
                    <a:pt x="1383" y="1794"/>
                  </a:cubicBezTo>
                  <a:cubicBezTo>
                    <a:pt x="990" y="1475"/>
                    <a:pt x="529" y="1186"/>
                    <a:pt x="124" y="1032"/>
                  </a:cubicBezTo>
                  <a:cubicBezTo>
                    <a:pt x="81" y="1014"/>
                    <a:pt x="44" y="1001"/>
                    <a:pt x="1" y="989"/>
                  </a:cubicBezTo>
                  <a:lnTo>
                    <a:pt x="1" y="989"/>
                  </a:lnTo>
                  <a:cubicBezTo>
                    <a:pt x="1" y="1038"/>
                    <a:pt x="7" y="1087"/>
                    <a:pt x="13" y="1143"/>
                  </a:cubicBezTo>
                  <a:cubicBezTo>
                    <a:pt x="732" y="1456"/>
                    <a:pt x="1911" y="2341"/>
                    <a:pt x="2342" y="3023"/>
                  </a:cubicBezTo>
                  <a:cubicBezTo>
                    <a:pt x="2360" y="2900"/>
                    <a:pt x="2440" y="2746"/>
                    <a:pt x="2636" y="2605"/>
                  </a:cubicBezTo>
                  <a:cubicBezTo>
                    <a:pt x="2931" y="2402"/>
                    <a:pt x="3226" y="2236"/>
                    <a:pt x="3386" y="1898"/>
                  </a:cubicBezTo>
                  <a:cubicBezTo>
                    <a:pt x="3540" y="1579"/>
                    <a:pt x="3558" y="1216"/>
                    <a:pt x="3607" y="872"/>
                  </a:cubicBezTo>
                  <a:cubicBezTo>
                    <a:pt x="3626" y="731"/>
                    <a:pt x="3650" y="406"/>
                    <a:pt x="3755" y="209"/>
                  </a:cubicBezTo>
                  <a:cubicBezTo>
                    <a:pt x="3730" y="172"/>
                    <a:pt x="3699" y="141"/>
                    <a:pt x="3669" y="104"/>
                  </a:cubicBezTo>
                  <a:cubicBezTo>
                    <a:pt x="3638" y="68"/>
                    <a:pt x="3601" y="31"/>
                    <a:pt x="357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1" name="Google Shape;2661;p26"/>
            <p:cNvSpPr/>
            <p:nvPr/>
          </p:nvSpPr>
          <p:spPr>
            <a:xfrm>
              <a:off x="5136354" y="3842644"/>
              <a:ext cx="103032" cy="230924"/>
            </a:xfrm>
            <a:custGeom>
              <a:avLst/>
              <a:gdLst/>
              <a:ahLst/>
              <a:cxnLst/>
              <a:rect l="l" t="t" r="r" b="b"/>
              <a:pathLst>
                <a:path w="1119" h="2508" extrusionOk="0">
                  <a:moveTo>
                    <a:pt x="903" y="1"/>
                  </a:moveTo>
                  <a:lnTo>
                    <a:pt x="903" y="1"/>
                  </a:lnTo>
                  <a:cubicBezTo>
                    <a:pt x="946" y="560"/>
                    <a:pt x="664" y="1752"/>
                    <a:pt x="0" y="2507"/>
                  </a:cubicBezTo>
                  <a:lnTo>
                    <a:pt x="910" y="1844"/>
                  </a:lnTo>
                  <a:cubicBezTo>
                    <a:pt x="1069" y="1420"/>
                    <a:pt x="1118" y="953"/>
                    <a:pt x="1057" y="498"/>
                  </a:cubicBezTo>
                  <a:cubicBezTo>
                    <a:pt x="1045" y="369"/>
                    <a:pt x="1008" y="130"/>
                    <a:pt x="90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2" name="Google Shape;2662;p26"/>
            <p:cNvSpPr/>
            <p:nvPr/>
          </p:nvSpPr>
          <p:spPr>
            <a:xfrm>
              <a:off x="4824838" y="3953855"/>
              <a:ext cx="279540" cy="185623"/>
            </a:xfrm>
            <a:custGeom>
              <a:avLst/>
              <a:gdLst/>
              <a:ahLst/>
              <a:cxnLst/>
              <a:rect l="l" t="t" r="r" b="b"/>
              <a:pathLst>
                <a:path w="3036" h="2016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375"/>
                    <a:pt x="191" y="738"/>
                    <a:pt x="406" y="1045"/>
                  </a:cubicBezTo>
                  <a:cubicBezTo>
                    <a:pt x="836" y="1653"/>
                    <a:pt x="1622" y="2016"/>
                    <a:pt x="2378" y="2016"/>
                  </a:cubicBezTo>
                  <a:lnTo>
                    <a:pt x="3035" y="1543"/>
                  </a:lnTo>
                  <a:lnTo>
                    <a:pt x="3035" y="1543"/>
                  </a:lnTo>
                  <a:cubicBezTo>
                    <a:pt x="2888" y="1606"/>
                    <a:pt x="2727" y="1640"/>
                    <a:pt x="2565" y="1640"/>
                  </a:cubicBezTo>
                  <a:cubicBezTo>
                    <a:pt x="2382" y="1640"/>
                    <a:pt x="2197" y="1597"/>
                    <a:pt x="2028" y="1506"/>
                  </a:cubicBezTo>
                  <a:cubicBezTo>
                    <a:pt x="1831" y="1407"/>
                    <a:pt x="1641" y="1266"/>
                    <a:pt x="1469" y="1076"/>
                  </a:cubicBezTo>
                  <a:cubicBezTo>
                    <a:pt x="1204" y="781"/>
                    <a:pt x="1168" y="388"/>
                    <a:pt x="817" y="173"/>
                  </a:cubicBezTo>
                  <a:cubicBezTo>
                    <a:pt x="596" y="37"/>
                    <a:pt x="277" y="19"/>
                    <a:pt x="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3" name="Google Shape;2663;p26"/>
            <p:cNvSpPr/>
            <p:nvPr/>
          </p:nvSpPr>
          <p:spPr>
            <a:xfrm>
              <a:off x="4742606" y="3809694"/>
              <a:ext cx="485788" cy="297494"/>
            </a:xfrm>
            <a:custGeom>
              <a:avLst/>
              <a:gdLst/>
              <a:ahLst/>
              <a:cxnLst/>
              <a:rect l="l" t="t" r="r" b="b"/>
              <a:pathLst>
                <a:path w="5276" h="3231" extrusionOk="0">
                  <a:moveTo>
                    <a:pt x="5062" y="1"/>
                  </a:moveTo>
                  <a:cubicBezTo>
                    <a:pt x="5003" y="1"/>
                    <a:pt x="4958" y="30"/>
                    <a:pt x="4913" y="69"/>
                  </a:cubicBezTo>
                  <a:cubicBezTo>
                    <a:pt x="4895" y="93"/>
                    <a:pt x="4870" y="124"/>
                    <a:pt x="4852" y="155"/>
                  </a:cubicBezTo>
                  <a:cubicBezTo>
                    <a:pt x="4747" y="352"/>
                    <a:pt x="4723" y="677"/>
                    <a:pt x="4704" y="818"/>
                  </a:cubicBezTo>
                  <a:cubicBezTo>
                    <a:pt x="4655" y="1162"/>
                    <a:pt x="4637" y="1525"/>
                    <a:pt x="4483" y="1844"/>
                  </a:cubicBezTo>
                  <a:cubicBezTo>
                    <a:pt x="4323" y="2182"/>
                    <a:pt x="4028" y="2348"/>
                    <a:pt x="3740" y="2551"/>
                  </a:cubicBezTo>
                  <a:cubicBezTo>
                    <a:pt x="3537" y="2692"/>
                    <a:pt x="3457" y="2846"/>
                    <a:pt x="3439" y="2969"/>
                  </a:cubicBezTo>
                  <a:cubicBezTo>
                    <a:pt x="3008" y="2287"/>
                    <a:pt x="1829" y="1402"/>
                    <a:pt x="1110" y="1089"/>
                  </a:cubicBezTo>
                  <a:cubicBezTo>
                    <a:pt x="1061" y="1064"/>
                    <a:pt x="1012" y="1046"/>
                    <a:pt x="969" y="1027"/>
                  </a:cubicBezTo>
                  <a:cubicBezTo>
                    <a:pt x="920" y="1009"/>
                    <a:pt x="871" y="997"/>
                    <a:pt x="828" y="990"/>
                  </a:cubicBezTo>
                  <a:cubicBezTo>
                    <a:pt x="805" y="980"/>
                    <a:pt x="780" y="975"/>
                    <a:pt x="753" y="975"/>
                  </a:cubicBezTo>
                  <a:cubicBezTo>
                    <a:pt x="467" y="975"/>
                    <a:pt x="1" y="1530"/>
                    <a:pt x="686" y="1580"/>
                  </a:cubicBezTo>
                  <a:cubicBezTo>
                    <a:pt x="742" y="1586"/>
                    <a:pt x="803" y="1586"/>
                    <a:pt x="858" y="1593"/>
                  </a:cubicBezTo>
                  <a:cubicBezTo>
                    <a:pt x="1135" y="1605"/>
                    <a:pt x="1460" y="1629"/>
                    <a:pt x="1675" y="1765"/>
                  </a:cubicBezTo>
                  <a:cubicBezTo>
                    <a:pt x="2026" y="1980"/>
                    <a:pt x="2062" y="2373"/>
                    <a:pt x="2327" y="2668"/>
                  </a:cubicBezTo>
                  <a:cubicBezTo>
                    <a:pt x="2499" y="2858"/>
                    <a:pt x="2689" y="2999"/>
                    <a:pt x="2886" y="3098"/>
                  </a:cubicBezTo>
                  <a:cubicBezTo>
                    <a:pt x="3056" y="3188"/>
                    <a:pt x="3239" y="3231"/>
                    <a:pt x="3420" y="3231"/>
                  </a:cubicBezTo>
                  <a:cubicBezTo>
                    <a:pt x="3584" y="3231"/>
                    <a:pt x="3747" y="3196"/>
                    <a:pt x="3899" y="3128"/>
                  </a:cubicBezTo>
                  <a:lnTo>
                    <a:pt x="4329" y="2821"/>
                  </a:lnTo>
                  <a:cubicBezTo>
                    <a:pt x="4329" y="2815"/>
                    <a:pt x="4329" y="2815"/>
                    <a:pt x="4329" y="2815"/>
                  </a:cubicBezTo>
                  <a:cubicBezTo>
                    <a:pt x="4993" y="2066"/>
                    <a:pt x="5275" y="874"/>
                    <a:pt x="5232" y="315"/>
                  </a:cubicBezTo>
                  <a:cubicBezTo>
                    <a:pt x="5214" y="124"/>
                    <a:pt x="5165" y="1"/>
                    <a:pt x="5079" y="1"/>
                  </a:cubicBezTo>
                  <a:cubicBezTo>
                    <a:pt x="5073" y="1"/>
                    <a:pt x="5067" y="1"/>
                    <a:pt x="5062" y="1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4" name="Google Shape;2664;p26"/>
            <p:cNvSpPr/>
            <p:nvPr/>
          </p:nvSpPr>
          <p:spPr>
            <a:xfrm>
              <a:off x="4911941" y="3278050"/>
              <a:ext cx="1197" cy="8563"/>
            </a:xfrm>
            <a:custGeom>
              <a:avLst/>
              <a:gdLst/>
              <a:ahLst/>
              <a:cxnLst/>
              <a:rect l="l" t="t" r="r" b="b"/>
              <a:pathLst>
                <a:path w="13" h="93" extrusionOk="0">
                  <a:moveTo>
                    <a:pt x="0" y="0"/>
                  </a:moveTo>
                  <a:cubicBezTo>
                    <a:pt x="6" y="31"/>
                    <a:pt x="13" y="62"/>
                    <a:pt x="13" y="93"/>
                  </a:cubicBezTo>
                  <a:cubicBezTo>
                    <a:pt x="13" y="62"/>
                    <a:pt x="6" y="31"/>
                    <a:pt x="0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5" name="Google Shape;2665;p26"/>
            <p:cNvSpPr/>
            <p:nvPr/>
          </p:nvSpPr>
          <p:spPr>
            <a:xfrm>
              <a:off x="4913599" y="3288271"/>
              <a:ext cx="645" cy="9668"/>
            </a:xfrm>
            <a:custGeom>
              <a:avLst/>
              <a:gdLst/>
              <a:ahLst/>
              <a:cxnLst/>
              <a:rect l="l" t="t" r="r" b="b"/>
              <a:pathLst>
                <a:path w="7" h="105" extrusionOk="0">
                  <a:moveTo>
                    <a:pt x="1" y="0"/>
                  </a:moveTo>
                  <a:cubicBezTo>
                    <a:pt x="1" y="37"/>
                    <a:pt x="7" y="68"/>
                    <a:pt x="7" y="104"/>
                  </a:cubicBezTo>
                  <a:cubicBezTo>
                    <a:pt x="7" y="68"/>
                    <a:pt x="1" y="37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6" name="Google Shape;2666;p26"/>
            <p:cNvSpPr/>
            <p:nvPr/>
          </p:nvSpPr>
          <p:spPr>
            <a:xfrm>
              <a:off x="4909639" y="3267278"/>
              <a:ext cx="2394" cy="9115"/>
            </a:xfrm>
            <a:custGeom>
              <a:avLst/>
              <a:gdLst/>
              <a:ahLst/>
              <a:cxnLst/>
              <a:rect l="l" t="t" r="r" b="b"/>
              <a:pathLst>
                <a:path w="26" h="99" extrusionOk="0">
                  <a:moveTo>
                    <a:pt x="1" y="1"/>
                  </a:moveTo>
                  <a:cubicBezTo>
                    <a:pt x="13" y="31"/>
                    <a:pt x="19" y="62"/>
                    <a:pt x="25" y="99"/>
                  </a:cubicBezTo>
                  <a:cubicBezTo>
                    <a:pt x="19" y="62"/>
                    <a:pt x="13" y="31"/>
                    <a:pt x="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7" name="Google Shape;2667;p26"/>
            <p:cNvSpPr/>
            <p:nvPr/>
          </p:nvSpPr>
          <p:spPr>
            <a:xfrm>
              <a:off x="4913599" y="3310829"/>
              <a:ext cx="645" cy="10312"/>
            </a:xfrm>
            <a:custGeom>
              <a:avLst/>
              <a:gdLst/>
              <a:ahLst/>
              <a:cxnLst/>
              <a:rect l="l" t="t" r="r" b="b"/>
              <a:pathLst>
                <a:path w="7" h="112" extrusionOk="0">
                  <a:moveTo>
                    <a:pt x="7" y="1"/>
                  </a:moveTo>
                  <a:cubicBezTo>
                    <a:pt x="7" y="38"/>
                    <a:pt x="1" y="74"/>
                    <a:pt x="1" y="111"/>
                  </a:cubicBezTo>
                  <a:cubicBezTo>
                    <a:pt x="1" y="74"/>
                    <a:pt x="7" y="38"/>
                    <a:pt x="7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8" name="Google Shape;2668;p26"/>
            <p:cNvSpPr/>
            <p:nvPr/>
          </p:nvSpPr>
          <p:spPr>
            <a:xfrm>
              <a:off x="4914151" y="3300149"/>
              <a:ext cx="92" cy="10220"/>
            </a:xfrm>
            <a:custGeom>
              <a:avLst/>
              <a:gdLst/>
              <a:ahLst/>
              <a:cxnLst/>
              <a:rect l="l" t="t" r="r" b="b"/>
              <a:pathLst>
                <a:path w="1" h="111" extrusionOk="0">
                  <a:moveTo>
                    <a:pt x="1" y="0"/>
                  </a:moveTo>
                  <a:cubicBezTo>
                    <a:pt x="1" y="37"/>
                    <a:pt x="1" y="74"/>
                    <a:pt x="1" y="111"/>
                  </a:cubicBezTo>
                  <a:cubicBezTo>
                    <a:pt x="1" y="74"/>
                    <a:pt x="1" y="37"/>
                    <a:pt x="1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69" name="Google Shape;2669;p26"/>
            <p:cNvSpPr/>
            <p:nvPr/>
          </p:nvSpPr>
          <p:spPr>
            <a:xfrm>
              <a:off x="4910192" y="3334585"/>
              <a:ext cx="1842" cy="10312"/>
            </a:xfrm>
            <a:custGeom>
              <a:avLst/>
              <a:gdLst/>
              <a:ahLst/>
              <a:cxnLst/>
              <a:rect l="l" t="t" r="r" b="b"/>
              <a:pathLst>
                <a:path w="20" h="112" extrusionOk="0">
                  <a:moveTo>
                    <a:pt x="19" y="1"/>
                  </a:moveTo>
                  <a:cubicBezTo>
                    <a:pt x="13" y="38"/>
                    <a:pt x="7" y="74"/>
                    <a:pt x="1" y="111"/>
                  </a:cubicBezTo>
                  <a:cubicBezTo>
                    <a:pt x="7" y="74"/>
                    <a:pt x="13" y="38"/>
                    <a:pt x="19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70" name="Google Shape;2670;p26"/>
            <p:cNvSpPr/>
            <p:nvPr/>
          </p:nvSpPr>
          <p:spPr>
            <a:xfrm>
              <a:off x="4907982" y="3346463"/>
              <a:ext cx="1749" cy="10312"/>
            </a:xfrm>
            <a:custGeom>
              <a:avLst/>
              <a:gdLst/>
              <a:ahLst/>
              <a:cxnLst/>
              <a:rect l="l" t="t" r="r" b="b"/>
              <a:pathLst>
                <a:path w="19" h="112" extrusionOk="0">
                  <a:moveTo>
                    <a:pt x="0" y="111"/>
                  </a:moveTo>
                  <a:cubicBezTo>
                    <a:pt x="6" y="75"/>
                    <a:pt x="13" y="38"/>
                    <a:pt x="19" y="1"/>
                  </a:cubicBezTo>
                  <a:cubicBezTo>
                    <a:pt x="13" y="38"/>
                    <a:pt x="6" y="75"/>
                    <a:pt x="0" y="11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71" name="Google Shape;2671;p26"/>
            <p:cNvSpPr/>
            <p:nvPr/>
          </p:nvSpPr>
          <p:spPr>
            <a:xfrm>
              <a:off x="4911941" y="3323352"/>
              <a:ext cx="1197" cy="10773"/>
            </a:xfrm>
            <a:custGeom>
              <a:avLst/>
              <a:gdLst/>
              <a:ahLst/>
              <a:cxnLst/>
              <a:rect l="l" t="t" r="r" b="b"/>
              <a:pathLst>
                <a:path w="13" h="117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37"/>
                    <a:pt x="6" y="80"/>
                    <a:pt x="0" y="117"/>
                  </a:cubicBezTo>
                  <a:cubicBezTo>
                    <a:pt x="6" y="80"/>
                    <a:pt x="13" y="43"/>
                    <a:pt x="13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72" name="Google Shape;2672;p26"/>
            <p:cNvSpPr/>
            <p:nvPr/>
          </p:nvSpPr>
          <p:spPr>
            <a:xfrm>
              <a:off x="4833861" y="3726771"/>
              <a:ext cx="364341" cy="188846"/>
            </a:xfrm>
            <a:custGeom>
              <a:avLst/>
              <a:gdLst/>
              <a:ahLst/>
              <a:cxnLst/>
              <a:rect l="l" t="t" r="r" b="b"/>
              <a:pathLst>
                <a:path w="3957" h="2051" extrusionOk="0">
                  <a:moveTo>
                    <a:pt x="2238" y="0"/>
                  </a:moveTo>
                  <a:cubicBezTo>
                    <a:pt x="2085" y="0"/>
                    <a:pt x="1904" y="74"/>
                    <a:pt x="1758" y="128"/>
                  </a:cubicBezTo>
                  <a:cubicBezTo>
                    <a:pt x="1487" y="226"/>
                    <a:pt x="1211" y="324"/>
                    <a:pt x="940" y="417"/>
                  </a:cubicBezTo>
                  <a:cubicBezTo>
                    <a:pt x="781" y="478"/>
                    <a:pt x="615" y="539"/>
                    <a:pt x="517" y="668"/>
                  </a:cubicBezTo>
                  <a:cubicBezTo>
                    <a:pt x="375" y="847"/>
                    <a:pt x="394" y="1092"/>
                    <a:pt x="308" y="1301"/>
                  </a:cubicBezTo>
                  <a:cubicBezTo>
                    <a:pt x="240" y="1473"/>
                    <a:pt x="105" y="1608"/>
                    <a:pt x="37" y="1780"/>
                  </a:cubicBezTo>
                  <a:cubicBezTo>
                    <a:pt x="13" y="1848"/>
                    <a:pt x="1" y="1922"/>
                    <a:pt x="7" y="1995"/>
                  </a:cubicBezTo>
                  <a:cubicBezTo>
                    <a:pt x="56" y="2008"/>
                    <a:pt x="105" y="2026"/>
                    <a:pt x="154" y="2051"/>
                  </a:cubicBezTo>
                  <a:cubicBezTo>
                    <a:pt x="148" y="1995"/>
                    <a:pt x="142" y="1946"/>
                    <a:pt x="142" y="1897"/>
                  </a:cubicBezTo>
                  <a:lnTo>
                    <a:pt x="142" y="1897"/>
                  </a:lnTo>
                  <a:cubicBezTo>
                    <a:pt x="185" y="1909"/>
                    <a:pt x="222" y="1922"/>
                    <a:pt x="265" y="1940"/>
                  </a:cubicBezTo>
                  <a:cubicBezTo>
                    <a:pt x="277" y="1830"/>
                    <a:pt x="302" y="1725"/>
                    <a:pt x="345" y="1627"/>
                  </a:cubicBezTo>
                  <a:cubicBezTo>
                    <a:pt x="769" y="644"/>
                    <a:pt x="1423" y="367"/>
                    <a:pt x="2081" y="367"/>
                  </a:cubicBezTo>
                  <a:cubicBezTo>
                    <a:pt x="2394" y="367"/>
                    <a:pt x="2708" y="430"/>
                    <a:pt x="2999" y="509"/>
                  </a:cubicBezTo>
                  <a:cubicBezTo>
                    <a:pt x="3275" y="589"/>
                    <a:pt x="3515" y="724"/>
                    <a:pt x="3711" y="908"/>
                  </a:cubicBezTo>
                  <a:cubicBezTo>
                    <a:pt x="3742" y="945"/>
                    <a:pt x="3779" y="976"/>
                    <a:pt x="3810" y="1012"/>
                  </a:cubicBezTo>
                  <a:cubicBezTo>
                    <a:pt x="3840" y="1049"/>
                    <a:pt x="3871" y="1080"/>
                    <a:pt x="3896" y="1117"/>
                  </a:cubicBezTo>
                  <a:cubicBezTo>
                    <a:pt x="3914" y="1086"/>
                    <a:pt x="3932" y="1055"/>
                    <a:pt x="3957" y="1031"/>
                  </a:cubicBezTo>
                  <a:cubicBezTo>
                    <a:pt x="3951" y="908"/>
                    <a:pt x="3939" y="791"/>
                    <a:pt x="3926" y="668"/>
                  </a:cubicBezTo>
                  <a:cubicBezTo>
                    <a:pt x="3914" y="515"/>
                    <a:pt x="3883" y="331"/>
                    <a:pt x="3742" y="257"/>
                  </a:cubicBezTo>
                  <a:cubicBezTo>
                    <a:pt x="3706" y="238"/>
                    <a:pt x="3668" y="230"/>
                    <a:pt x="3629" y="230"/>
                  </a:cubicBezTo>
                  <a:cubicBezTo>
                    <a:pt x="3529" y="230"/>
                    <a:pt x="3423" y="282"/>
                    <a:pt x="3330" y="331"/>
                  </a:cubicBezTo>
                  <a:cubicBezTo>
                    <a:pt x="3261" y="367"/>
                    <a:pt x="3174" y="386"/>
                    <a:pt x="3081" y="386"/>
                  </a:cubicBezTo>
                  <a:cubicBezTo>
                    <a:pt x="2877" y="386"/>
                    <a:pt x="2639" y="295"/>
                    <a:pt x="2470" y="97"/>
                  </a:cubicBezTo>
                  <a:cubicBezTo>
                    <a:pt x="2411" y="26"/>
                    <a:pt x="2329" y="0"/>
                    <a:pt x="223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73" name="Google Shape;2673;p26"/>
            <p:cNvSpPr/>
            <p:nvPr/>
          </p:nvSpPr>
          <p:spPr>
            <a:xfrm>
              <a:off x="4858169" y="3757017"/>
              <a:ext cx="323644" cy="315633"/>
            </a:xfrm>
            <a:custGeom>
              <a:avLst/>
              <a:gdLst/>
              <a:ahLst/>
              <a:cxnLst/>
              <a:rect l="l" t="t" r="r" b="b"/>
              <a:pathLst>
                <a:path w="3515" h="3428" extrusionOk="0">
                  <a:moveTo>
                    <a:pt x="1812" y="1"/>
                  </a:moveTo>
                  <a:cubicBezTo>
                    <a:pt x="1155" y="1"/>
                    <a:pt x="504" y="281"/>
                    <a:pt x="81" y="1265"/>
                  </a:cubicBezTo>
                  <a:cubicBezTo>
                    <a:pt x="38" y="1363"/>
                    <a:pt x="13" y="1468"/>
                    <a:pt x="1" y="1578"/>
                  </a:cubicBezTo>
                  <a:cubicBezTo>
                    <a:pt x="400" y="1732"/>
                    <a:pt x="861" y="2021"/>
                    <a:pt x="1260" y="2334"/>
                  </a:cubicBezTo>
                  <a:cubicBezTo>
                    <a:pt x="1260" y="2143"/>
                    <a:pt x="1285" y="1941"/>
                    <a:pt x="1229" y="1750"/>
                  </a:cubicBezTo>
                  <a:cubicBezTo>
                    <a:pt x="1137" y="1443"/>
                    <a:pt x="824" y="1302"/>
                    <a:pt x="541" y="1210"/>
                  </a:cubicBezTo>
                  <a:cubicBezTo>
                    <a:pt x="470" y="1188"/>
                    <a:pt x="492" y="1082"/>
                    <a:pt x="554" y="1082"/>
                  </a:cubicBezTo>
                  <a:cubicBezTo>
                    <a:pt x="562" y="1082"/>
                    <a:pt x="570" y="1083"/>
                    <a:pt x="578" y="1087"/>
                  </a:cubicBezTo>
                  <a:cubicBezTo>
                    <a:pt x="873" y="1185"/>
                    <a:pt x="1199" y="1332"/>
                    <a:pt x="1328" y="1633"/>
                  </a:cubicBezTo>
                  <a:cubicBezTo>
                    <a:pt x="1383" y="1769"/>
                    <a:pt x="1358" y="2180"/>
                    <a:pt x="1383" y="2438"/>
                  </a:cubicBezTo>
                  <a:cubicBezTo>
                    <a:pt x="1408" y="2457"/>
                    <a:pt x="1432" y="2475"/>
                    <a:pt x="1457" y="2500"/>
                  </a:cubicBezTo>
                  <a:cubicBezTo>
                    <a:pt x="1500" y="2414"/>
                    <a:pt x="1543" y="2328"/>
                    <a:pt x="1586" y="2242"/>
                  </a:cubicBezTo>
                  <a:cubicBezTo>
                    <a:pt x="1752" y="1898"/>
                    <a:pt x="1641" y="1676"/>
                    <a:pt x="1592" y="1332"/>
                  </a:cubicBezTo>
                  <a:cubicBezTo>
                    <a:pt x="1537" y="1283"/>
                    <a:pt x="1494" y="1222"/>
                    <a:pt x="1463" y="1154"/>
                  </a:cubicBezTo>
                  <a:cubicBezTo>
                    <a:pt x="1383" y="970"/>
                    <a:pt x="1438" y="939"/>
                    <a:pt x="1272" y="792"/>
                  </a:cubicBezTo>
                  <a:cubicBezTo>
                    <a:pt x="1136" y="671"/>
                    <a:pt x="1040" y="649"/>
                    <a:pt x="892" y="649"/>
                  </a:cubicBezTo>
                  <a:cubicBezTo>
                    <a:pt x="867" y="649"/>
                    <a:pt x="840" y="650"/>
                    <a:pt x="812" y="650"/>
                  </a:cubicBezTo>
                  <a:cubicBezTo>
                    <a:pt x="810" y="651"/>
                    <a:pt x="808" y="651"/>
                    <a:pt x="806" y="651"/>
                  </a:cubicBezTo>
                  <a:cubicBezTo>
                    <a:pt x="726" y="651"/>
                    <a:pt x="728" y="521"/>
                    <a:pt x="812" y="521"/>
                  </a:cubicBezTo>
                  <a:cubicBezTo>
                    <a:pt x="845" y="520"/>
                    <a:pt x="880" y="519"/>
                    <a:pt x="916" y="519"/>
                  </a:cubicBezTo>
                  <a:cubicBezTo>
                    <a:pt x="1063" y="519"/>
                    <a:pt x="1223" y="536"/>
                    <a:pt x="1346" y="620"/>
                  </a:cubicBezTo>
                  <a:cubicBezTo>
                    <a:pt x="1518" y="730"/>
                    <a:pt x="1475" y="866"/>
                    <a:pt x="1561" y="1025"/>
                  </a:cubicBezTo>
                  <a:cubicBezTo>
                    <a:pt x="1573" y="1044"/>
                    <a:pt x="1586" y="1062"/>
                    <a:pt x="1598" y="1081"/>
                  </a:cubicBezTo>
                  <a:cubicBezTo>
                    <a:pt x="1678" y="644"/>
                    <a:pt x="2145" y="362"/>
                    <a:pt x="2575" y="313"/>
                  </a:cubicBezTo>
                  <a:cubicBezTo>
                    <a:pt x="2577" y="312"/>
                    <a:pt x="2579" y="312"/>
                    <a:pt x="2581" y="312"/>
                  </a:cubicBezTo>
                  <a:cubicBezTo>
                    <a:pt x="2661" y="312"/>
                    <a:pt x="2659" y="436"/>
                    <a:pt x="2575" y="448"/>
                  </a:cubicBezTo>
                  <a:cubicBezTo>
                    <a:pt x="2163" y="491"/>
                    <a:pt x="1752" y="755"/>
                    <a:pt x="1727" y="1203"/>
                  </a:cubicBezTo>
                  <a:cubicBezTo>
                    <a:pt x="1727" y="1210"/>
                    <a:pt x="1733" y="1222"/>
                    <a:pt x="1733" y="1228"/>
                  </a:cubicBezTo>
                  <a:cubicBezTo>
                    <a:pt x="1784" y="1264"/>
                    <a:pt x="1835" y="1278"/>
                    <a:pt x="1886" y="1278"/>
                  </a:cubicBezTo>
                  <a:cubicBezTo>
                    <a:pt x="2065" y="1278"/>
                    <a:pt x="2251" y="1105"/>
                    <a:pt x="2470" y="1062"/>
                  </a:cubicBezTo>
                  <a:cubicBezTo>
                    <a:pt x="2507" y="1055"/>
                    <a:pt x="2543" y="1052"/>
                    <a:pt x="2577" y="1052"/>
                  </a:cubicBezTo>
                  <a:cubicBezTo>
                    <a:pt x="2754" y="1052"/>
                    <a:pt x="2899" y="1138"/>
                    <a:pt x="3048" y="1246"/>
                  </a:cubicBezTo>
                  <a:cubicBezTo>
                    <a:pt x="3104" y="1287"/>
                    <a:pt x="3067" y="1369"/>
                    <a:pt x="3015" y="1369"/>
                  </a:cubicBezTo>
                  <a:cubicBezTo>
                    <a:pt x="3004" y="1369"/>
                    <a:pt x="2992" y="1366"/>
                    <a:pt x="2980" y="1357"/>
                  </a:cubicBezTo>
                  <a:cubicBezTo>
                    <a:pt x="2830" y="1249"/>
                    <a:pt x="2710" y="1211"/>
                    <a:pt x="2599" y="1211"/>
                  </a:cubicBezTo>
                  <a:cubicBezTo>
                    <a:pt x="2425" y="1211"/>
                    <a:pt x="2273" y="1306"/>
                    <a:pt x="2059" y="1382"/>
                  </a:cubicBezTo>
                  <a:cubicBezTo>
                    <a:pt x="1987" y="1407"/>
                    <a:pt x="1918" y="1423"/>
                    <a:pt x="1849" y="1423"/>
                  </a:cubicBezTo>
                  <a:cubicBezTo>
                    <a:pt x="1817" y="1423"/>
                    <a:pt x="1784" y="1420"/>
                    <a:pt x="1752" y="1412"/>
                  </a:cubicBezTo>
                  <a:lnTo>
                    <a:pt x="1752" y="1412"/>
                  </a:lnTo>
                  <a:cubicBezTo>
                    <a:pt x="1788" y="1566"/>
                    <a:pt x="1844" y="1707"/>
                    <a:pt x="1838" y="1873"/>
                  </a:cubicBezTo>
                  <a:cubicBezTo>
                    <a:pt x="1831" y="2137"/>
                    <a:pt x="1702" y="2358"/>
                    <a:pt x="1592" y="2586"/>
                  </a:cubicBezTo>
                  <a:cubicBezTo>
                    <a:pt x="1678" y="2524"/>
                    <a:pt x="1776" y="2444"/>
                    <a:pt x="1807" y="2420"/>
                  </a:cubicBezTo>
                  <a:cubicBezTo>
                    <a:pt x="1948" y="2328"/>
                    <a:pt x="2096" y="2236"/>
                    <a:pt x="2249" y="2174"/>
                  </a:cubicBezTo>
                  <a:cubicBezTo>
                    <a:pt x="2397" y="2111"/>
                    <a:pt x="2541" y="2072"/>
                    <a:pt x="2685" y="2072"/>
                  </a:cubicBezTo>
                  <a:cubicBezTo>
                    <a:pt x="2793" y="2072"/>
                    <a:pt x="2901" y="2093"/>
                    <a:pt x="3011" y="2143"/>
                  </a:cubicBezTo>
                  <a:cubicBezTo>
                    <a:pt x="3080" y="2175"/>
                    <a:pt x="3039" y="2261"/>
                    <a:pt x="2980" y="2261"/>
                  </a:cubicBezTo>
                  <a:cubicBezTo>
                    <a:pt x="2970" y="2261"/>
                    <a:pt x="2960" y="2259"/>
                    <a:pt x="2950" y="2254"/>
                  </a:cubicBezTo>
                  <a:cubicBezTo>
                    <a:pt x="2861" y="2215"/>
                    <a:pt x="2772" y="2198"/>
                    <a:pt x="2683" y="2198"/>
                  </a:cubicBezTo>
                  <a:cubicBezTo>
                    <a:pt x="2370" y="2198"/>
                    <a:pt x="2062" y="2406"/>
                    <a:pt x="1813" y="2573"/>
                  </a:cubicBezTo>
                  <a:cubicBezTo>
                    <a:pt x="1770" y="2604"/>
                    <a:pt x="1721" y="2647"/>
                    <a:pt x="1659" y="2690"/>
                  </a:cubicBezTo>
                  <a:cubicBezTo>
                    <a:pt x="1924" y="2948"/>
                    <a:pt x="2120" y="3212"/>
                    <a:pt x="2194" y="3427"/>
                  </a:cubicBezTo>
                  <a:cubicBezTo>
                    <a:pt x="2440" y="2715"/>
                    <a:pt x="3005" y="2770"/>
                    <a:pt x="3158" y="2438"/>
                  </a:cubicBezTo>
                  <a:cubicBezTo>
                    <a:pt x="3515" y="1633"/>
                    <a:pt x="2993" y="896"/>
                    <a:pt x="3447" y="546"/>
                  </a:cubicBezTo>
                  <a:cubicBezTo>
                    <a:pt x="3251" y="362"/>
                    <a:pt x="3011" y="220"/>
                    <a:pt x="2735" y="147"/>
                  </a:cubicBezTo>
                  <a:cubicBezTo>
                    <a:pt x="2442" y="65"/>
                    <a:pt x="2126" y="1"/>
                    <a:pt x="1812" y="1"/>
                  </a:cubicBezTo>
                  <a:close/>
                </a:path>
              </a:pathLst>
            </a:custGeom>
            <a:solidFill>
              <a:srgbClr val="9483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1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2674" name="Google Shape;2674;p26"/>
          <p:cNvSpPr txBox="1"/>
          <p:nvPr/>
        </p:nvSpPr>
        <p:spPr>
          <a:xfrm>
            <a:off x="7126775" y="3537597"/>
            <a:ext cx="1350900" cy="55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planet with several rings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5" name="Google Shape;2675;p26"/>
          <p:cNvSpPr txBox="1"/>
          <p:nvPr/>
        </p:nvSpPr>
        <p:spPr>
          <a:xfrm>
            <a:off x="6478578" y="2234219"/>
            <a:ext cx="1395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6" name="Google Shape;2676;p26"/>
          <p:cNvSpPr txBox="1"/>
          <p:nvPr/>
        </p:nvSpPr>
        <p:spPr>
          <a:xfrm>
            <a:off x="2996825" y="1276222"/>
            <a:ext cx="3144900" cy="55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Neptune is the eighth and farthest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spcBef>
                <a:spcPts val="160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7" name="Google Shape;2677;p26"/>
          <p:cNvSpPr txBox="1"/>
          <p:nvPr/>
        </p:nvSpPr>
        <p:spPr>
          <a:xfrm>
            <a:off x="1273525" y="2232072"/>
            <a:ext cx="1395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smallest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8" name="Google Shape;2678;p26"/>
          <p:cNvSpPr txBox="1"/>
          <p:nvPr/>
        </p:nvSpPr>
        <p:spPr>
          <a:xfrm>
            <a:off x="662325" y="3535219"/>
            <a:ext cx="1350900" cy="55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79" name="Google Shape;2679;p26"/>
          <p:cNvCxnSpPr>
            <a:stCxn id="2677" idx="3"/>
          </p:cNvCxnSpPr>
          <p:nvPr/>
        </p:nvCxnSpPr>
        <p:spPr>
          <a:xfrm>
            <a:off x="2668825" y="2547522"/>
            <a:ext cx="9363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680" name="Google Shape;2680;p26"/>
          <p:cNvCxnSpPr>
            <a:stCxn id="2675" idx="1"/>
          </p:cNvCxnSpPr>
          <p:nvPr/>
        </p:nvCxnSpPr>
        <p:spPr>
          <a:xfrm rot="10800000">
            <a:off x="5525178" y="2549669"/>
            <a:ext cx="9534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681" name="Google Shape;2681;p26"/>
          <p:cNvCxnSpPr>
            <a:stCxn id="2678" idx="3"/>
          </p:cNvCxnSpPr>
          <p:nvPr/>
        </p:nvCxnSpPr>
        <p:spPr>
          <a:xfrm>
            <a:off x="2013225" y="3813469"/>
            <a:ext cx="3825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682" name="Google Shape;2682;p26"/>
          <p:cNvCxnSpPr>
            <a:stCxn id="2674" idx="1"/>
          </p:cNvCxnSpPr>
          <p:nvPr/>
        </p:nvCxnSpPr>
        <p:spPr>
          <a:xfrm rot="10800000">
            <a:off x="6746375" y="3815847"/>
            <a:ext cx="3804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683" name="Google Shape;2683;p26"/>
          <p:cNvCxnSpPr>
            <a:stCxn id="2676" idx="2"/>
          </p:cNvCxnSpPr>
          <p:nvPr/>
        </p:nvCxnSpPr>
        <p:spPr>
          <a:xfrm>
            <a:off x="4569275" y="1832722"/>
            <a:ext cx="0" cy="351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8" name="Google Shape;2688;p27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2689" name="Google Shape;2689;p27"/>
          <p:cNvGrpSpPr/>
          <p:nvPr/>
        </p:nvGrpSpPr>
        <p:grpSpPr>
          <a:xfrm>
            <a:off x="1114747" y="3932031"/>
            <a:ext cx="3687516" cy="552698"/>
            <a:chOff x="1138559" y="3932031"/>
            <a:chExt cx="3687516" cy="552698"/>
          </a:xfrm>
        </p:grpSpPr>
        <p:sp>
          <p:nvSpPr>
            <p:cNvPr id="2690" name="Google Shape;2690;p27"/>
            <p:cNvSpPr/>
            <p:nvPr/>
          </p:nvSpPr>
          <p:spPr>
            <a:xfrm>
              <a:off x="1138559" y="3932031"/>
              <a:ext cx="3687516" cy="552698"/>
            </a:xfrm>
            <a:custGeom>
              <a:avLst/>
              <a:gdLst/>
              <a:ahLst/>
              <a:cxnLst/>
              <a:rect l="l" t="t" r="r" b="b"/>
              <a:pathLst>
                <a:path w="312369" h="46819" extrusionOk="0">
                  <a:moveTo>
                    <a:pt x="23462" y="0"/>
                  </a:moveTo>
                  <a:cubicBezTo>
                    <a:pt x="10521" y="0"/>
                    <a:pt x="0" y="10469"/>
                    <a:pt x="0" y="23410"/>
                  </a:cubicBezTo>
                  <a:cubicBezTo>
                    <a:pt x="0" y="36350"/>
                    <a:pt x="10521" y="46819"/>
                    <a:pt x="23462" y="46819"/>
                  </a:cubicBezTo>
                  <a:lnTo>
                    <a:pt x="288959" y="46819"/>
                  </a:lnTo>
                  <a:cubicBezTo>
                    <a:pt x="301900" y="46819"/>
                    <a:pt x="312368" y="36350"/>
                    <a:pt x="312368" y="23410"/>
                  </a:cubicBezTo>
                  <a:cubicBezTo>
                    <a:pt x="312368" y="10469"/>
                    <a:pt x="301900" y="0"/>
                    <a:pt x="288959" y="0"/>
                  </a:cubicBezTo>
                  <a:close/>
                </a:path>
              </a:pathLst>
            </a:custGeom>
            <a:solidFill>
              <a:srgbClr val="CCC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7"/>
            <p:cNvSpPr/>
            <p:nvPr/>
          </p:nvSpPr>
          <p:spPr>
            <a:xfrm>
              <a:off x="1607981" y="4409526"/>
              <a:ext cx="57762" cy="48542"/>
            </a:xfrm>
            <a:custGeom>
              <a:avLst/>
              <a:gdLst/>
              <a:ahLst/>
              <a:cxnLst/>
              <a:rect l="l" t="t" r="r" b="b"/>
              <a:pathLst>
                <a:path w="4893" h="4112" extrusionOk="0">
                  <a:moveTo>
                    <a:pt x="2946" y="1"/>
                  </a:moveTo>
                  <a:lnTo>
                    <a:pt x="632" y="737"/>
                  </a:lnTo>
                  <a:cubicBezTo>
                    <a:pt x="527" y="1053"/>
                    <a:pt x="421" y="1316"/>
                    <a:pt x="316" y="1631"/>
                  </a:cubicBezTo>
                  <a:cubicBezTo>
                    <a:pt x="211" y="1842"/>
                    <a:pt x="158" y="2105"/>
                    <a:pt x="53" y="2368"/>
                  </a:cubicBezTo>
                  <a:cubicBezTo>
                    <a:pt x="1" y="2841"/>
                    <a:pt x="1" y="3315"/>
                    <a:pt x="106" y="3735"/>
                  </a:cubicBezTo>
                  <a:cubicBezTo>
                    <a:pt x="153" y="3924"/>
                    <a:pt x="284" y="4112"/>
                    <a:pt x="424" y="4112"/>
                  </a:cubicBezTo>
                  <a:cubicBezTo>
                    <a:pt x="441" y="4112"/>
                    <a:pt x="457" y="4109"/>
                    <a:pt x="474" y="4104"/>
                  </a:cubicBezTo>
                  <a:cubicBezTo>
                    <a:pt x="579" y="4104"/>
                    <a:pt x="684" y="3999"/>
                    <a:pt x="737" y="3893"/>
                  </a:cubicBezTo>
                  <a:cubicBezTo>
                    <a:pt x="1000" y="3420"/>
                    <a:pt x="1316" y="2999"/>
                    <a:pt x="1368" y="2473"/>
                  </a:cubicBezTo>
                  <a:cubicBezTo>
                    <a:pt x="1631" y="2894"/>
                    <a:pt x="1947" y="3315"/>
                    <a:pt x="2420" y="3525"/>
                  </a:cubicBezTo>
                  <a:cubicBezTo>
                    <a:pt x="2473" y="3578"/>
                    <a:pt x="2578" y="3630"/>
                    <a:pt x="2736" y="3630"/>
                  </a:cubicBezTo>
                  <a:cubicBezTo>
                    <a:pt x="2999" y="3630"/>
                    <a:pt x="3157" y="3315"/>
                    <a:pt x="3157" y="3052"/>
                  </a:cubicBezTo>
                  <a:cubicBezTo>
                    <a:pt x="3201" y="2739"/>
                    <a:pt x="3094" y="2426"/>
                    <a:pt x="2900" y="2146"/>
                  </a:cubicBezTo>
                  <a:lnTo>
                    <a:pt x="2900" y="2146"/>
                  </a:lnTo>
                  <a:cubicBezTo>
                    <a:pt x="3103" y="2379"/>
                    <a:pt x="3366" y="2526"/>
                    <a:pt x="3630" y="2526"/>
                  </a:cubicBezTo>
                  <a:cubicBezTo>
                    <a:pt x="3788" y="2473"/>
                    <a:pt x="3893" y="2420"/>
                    <a:pt x="4051" y="2368"/>
                  </a:cubicBezTo>
                  <a:cubicBezTo>
                    <a:pt x="4209" y="2315"/>
                    <a:pt x="4367" y="2315"/>
                    <a:pt x="4525" y="2263"/>
                  </a:cubicBezTo>
                  <a:cubicBezTo>
                    <a:pt x="4682" y="2210"/>
                    <a:pt x="4788" y="2105"/>
                    <a:pt x="4840" y="2000"/>
                  </a:cubicBezTo>
                  <a:cubicBezTo>
                    <a:pt x="4893" y="1789"/>
                    <a:pt x="4735" y="1579"/>
                    <a:pt x="4630" y="1421"/>
                  </a:cubicBezTo>
                  <a:cubicBezTo>
                    <a:pt x="4314" y="1105"/>
                    <a:pt x="3999" y="842"/>
                    <a:pt x="3630" y="579"/>
                  </a:cubicBezTo>
                  <a:cubicBezTo>
                    <a:pt x="3367" y="369"/>
                    <a:pt x="3209" y="158"/>
                    <a:pt x="294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7"/>
            <p:cNvSpPr/>
            <p:nvPr/>
          </p:nvSpPr>
          <p:spPr>
            <a:xfrm>
              <a:off x="1501807" y="4189930"/>
              <a:ext cx="59627" cy="65624"/>
            </a:xfrm>
            <a:custGeom>
              <a:avLst/>
              <a:gdLst/>
              <a:ahLst/>
              <a:cxnLst/>
              <a:rect l="l" t="t" r="r" b="b"/>
              <a:pathLst>
                <a:path w="5051" h="5559" extrusionOk="0">
                  <a:moveTo>
                    <a:pt x="437" y="0"/>
                  </a:moveTo>
                  <a:cubicBezTo>
                    <a:pt x="368" y="0"/>
                    <a:pt x="307" y="13"/>
                    <a:pt x="263" y="35"/>
                  </a:cubicBezTo>
                  <a:cubicBezTo>
                    <a:pt x="53" y="140"/>
                    <a:pt x="0" y="351"/>
                    <a:pt x="53" y="561"/>
                  </a:cubicBezTo>
                  <a:cubicBezTo>
                    <a:pt x="105" y="719"/>
                    <a:pt x="211" y="877"/>
                    <a:pt x="316" y="1035"/>
                  </a:cubicBezTo>
                  <a:cubicBezTo>
                    <a:pt x="789" y="1561"/>
                    <a:pt x="1315" y="2034"/>
                    <a:pt x="1789" y="2560"/>
                  </a:cubicBezTo>
                  <a:cubicBezTo>
                    <a:pt x="2473" y="3454"/>
                    <a:pt x="2946" y="4506"/>
                    <a:pt x="3367" y="5559"/>
                  </a:cubicBezTo>
                  <a:lnTo>
                    <a:pt x="5050" y="3980"/>
                  </a:lnTo>
                  <a:cubicBezTo>
                    <a:pt x="4103" y="2455"/>
                    <a:pt x="2788" y="877"/>
                    <a:pt x="737" y="88"/>
                  </a:cubicBezTo>
                  <a:cubicBezTo>
                    <a:pt x="644" y="26"/>
                    <a:pt x="534" y="0"/>
                    <a:pt x="43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7"/>
            <p:cNvSpPr/>
            <p:nvPr/>
          </p:nvSpPr>
          <p:spPr>
            <a:xfrm>
              <a:off x="1503660" y="4181018"/>
              <a:ext cx="214261" cy="258329"/>
            </a:xfrm>
            <a:custGeom>
              <a:avLst/>
              <a:gdLst/>
              <a:ahLst/>
              <a:cxnLst/>
              <a:rect l="l" t="t" r="r" b="b"/>
              <a:pathLst>
                <a:path w="18150" h="21883" extrusionOk="0">
                  <a:moveTo>
                    <a:pt x="6261" y="1"/>
                  </a:moveTo>
                  <a:lnTo>
                    <a:pt x="6261" y="1"/>
                  </a:lnTo>
                  <a:cubicBezTo>
                    <a:pt x="5314" y="317"/>
                    <a:pt x="4525" y="1106"/>
                    <a:pt x="3999" y="1947"/>
                  </a:cubicBezTo>
                  <a:cubicBezTo>
                    <a:pt x="3525" y="2842"/>
                    <a:pt x="3262" y="3841"/>
                    <a:pt x="3052" y="4841"/>
                  </a:cubicBezTo>
                  <a:cubicBezTo>
                    <a:pt x="2316" y="3999"/>
                    <a:pt x="1316" y="3420"/>
                    <a:pt x="211" y="3210"/>
                  </a:cubicBezTo>
                  <a:lnTo>
                    <a:pt x="211" y="3210"/>
                  </a:lnTo>
                  <a:cubicBezTo>
                    <a:pt x="1158" y="4104"/>
                    <a:pt x="1684" y="5419"/>
                    <a:pt x="1789" y="6734"/>
                  </a:cubicBezTo>
                  <a:cubicBezTo>
                    <a:pt x="1842" y="8102"/>
                    <a:pt x="1158" y="9102"/>
                    <a:pt x="790" y="10312"/>
                  </a:cubicBezTo>
                  <a:cubicBezTo>
                    <a:pt x="1" y="12837"/>
                    <a:pt x="54" y="15730"/>
                    <a:pt x="1158" y="18097"/>
                  </a:cubicBezTo>
                  <a:cubicBezTo>
                    <a:pt x="2390" y="20728"/>
                    <a:pt x="4571" y="21883"/>
                    <a:pt x="7059" y="21883"/>
                  </a:cubicBezTo>
                  <a:cubicBezTo>
                    <a:pt x="8502" y="21883"/>
                    <a:pt x="10049" y="21494"/>
                    <a:pt x="11574" y="20780"/>
                  </a:cubicBezTo>
                  <a:cubicBezTo>
                    <a:pt x="15730" y="18833"/>
                    <a:pt x="18150" y="15204"/>
                    <a:pt x="16203" y="11048"/>
                  </a:cubicBezTo>
                  <a:cubicBezTo>
                    <a:pt x="15519" y="9628"/>
                    <a:pt x="14520" y="8365"/>
                    <a:pt x="13257" y="7366"/>
                  </a:cubicBezTo>
                  <a:cubicBezTo>
                    <a:pt x="12047" y="6419"/>
                    <a:pt x="10101" y="6156"/>
                    <a:pt x="8944" y="5104"/>
                  </a:cubicBezTo>
                  <a:cubicBezTo>
                    <a:pt x="8102" y="4367"/>
                    <a:pt x="7471" y="3946"/>
                    <a:pt x="7366" y="2263"/>
                  </a:cubicBezTo>
                  <a:cubicBezTo>
                    <a:pt x="7208" y="2579"/>
                    <a:pt x="6997" y="2894"/>
                    <a:pt x="6945" y="3262"/>
                  </a:cubicBezTo>
                  <a:cubicBezTo>
                    <a:pt x="6840" y="3631"/>
                    <a:pt x="6787" y="3999"/>
                    <a:pt x="6945" y="4315"/>
                  </a:cubicBezTo>
                  <a:cubicBezTo>
                    <a:pt x="6682" y="3841"/>
                    <a:pt x="6366" y="3315"/>
                    <a:pt x="6208" y="2789"/>
                  </a:cubicBezTo>
                  <a:cubicBezTo>
                    <a:pt x="5840" y="1790"/>
                    <a:pt x="5998" y="948"/>
                    <a:pt x="626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7"/>
            <p:cNvSpPr/>
            <p:nvPr/>
          </p:nvSpPr>
          <p:spPr>
            <a:xfrm>
              <a:off x="1552102" y="4181643"/>
              <a:ext cx="165813" cy="257467"/>
            </a:xfrm>
            <a:custGeom>
              <a:avLst/>
              <a:gdLst/>
              <a:ahLst/>
              <a:cxnLst/>
              <a:rect l="l" t="t" r="r" b="b"/>
              <a:pathLst>
                <a:path w="14046" h="21810" extrusionOk="0">
                  <a:moveTo>
                    <a:pt x="2157" y="1"/>
                  </a:moveTo>
                  <a:cubicBezTo>
                    <a:pt x="2104" y="1"/>
                    <a:pt x="2052" y="1"/>
                    <a:pt x="1999" y="53"/>
                  </a:cubicBezTo>
                  <a:cubicBezTo>
                    <a:pt x="421" y="1526"/>
                    <a:pt x="0" y="4314"/>
                    <a:pt x="1263" y="5892"/>
                  </a:cubicBezTo>
                  <a:cubicBezTo>
                    <a:pt x="4892" y="10890"/>
                    <a:pt x="4998" y="17939"/>
                    <a:pt x="579" y="21411"/>
                  </a:cubicBezTo>
                  <a:cubicBezTo>
                    <a:pt x="1312" y="21681"/>
                    <a:pt x="2109" y="21809"/>
                    <a:pt x="2944" y="21809"/>
                  </a:cubicBezTo>
                  <a:cubicBezTo>
                    <a:pt x="4385" y="21809"/>
                    <a:pt x="5938" y="21426"/>
                    <a:pt x="7470" y="20727"/>
                  </a:cubicBezTo>
                  <a:cubicBezTo>
                    <a:pt x="11626" y="18780"/>
                    <a:pt x="14046" y="15151"/>
                    <a:pt x="12099" y="10995"/>
                  </a:cubicBezTo>
                  <a:cubicBezTo>
                    <a:pt x="11784" y="10311"/>
                    <a:pt x="11363" y="9522"/>
                    <a:pt x="10784" y="8943"/>
                  </a:cubicBezTo>
                  <a:cubicBezTo>
                    <a:pt x="10311" y="8470"/>
                    <a:pt x="9679" y="8102"/>
                    <a:pt x="9101" y="7786"/>
                  </a:cubicBezTo>
                  <a:cubicBezTo>
                    <a:pt x="8364" y="7418"/>
                    <a:pt x="7680" y="7102"/>
                    <a:pt x="6944" y="6787"/>
                  </a:cubicBezTo>
                  <a:cubicBezTo>
                    <a:pt x="6365" y="6524"/>
                    <a:pt x="5787" y="6313"/>
                    <a:pt x="5208" y="6050"/>
                  </a:cubicBezTo>
                  <a:cubicBezTo>
                    <a:pt x="4787" y="5892"/>
                    <a:pt x="4366" y="5735"/>
                    <a:pt x="3998" y="5524"/>
                  </a:cubicBezTo>
                  <a:cubicBezTo>
                    <a:pt x="3472" y="5261"/>
                    <a:pt x="2999" y="4893"/>
                    <a:pt x="2578" y="4525"/>
                  </a:cubicBezTo>
                  <a:cubicBezTo>
                    <a:pt x="2157" y="4209"/>
                    <a:pt x="1631" y="3788"/>
                    <a:pt x="1526" y="3315"/>
                  </a:cubicBezTo>
                  <a:cubicBezTo>
                    <a:pt x="1368" y="2631"/>
                    <a:pt x="1526" y="1947"/>
                    <a:pt x="1736" y="1316"/>
                  </a:cubicBezTo>
                  <a:cubicBezTo>
                    <a:pt x="1894" y="895"/>
                    <a:pt x="1999" y="421"/>
                    <a:pt x="215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7"/>
            <p:cNvSpPr/>
            <p:nvPr/>
          </p:nvSpPr>
          <p:spPr>
            <a:xfrm>
              <a:off x="1564520" y="4213938"/>
              <a:ext cx="72660" cy="199965"/>
            </a:xfrm>
            <a:custGeom>
              <a:avLst/>
              <a:gdLst/>
              <a:ahLst/>
              <a:cxnLst/>
              <a:rect l="l" t="t" r="r" b="b"/>
              <a:pathLst>
                <a:path w="6155" h="16939" extrusionOk="0">
                  <a:moveTo>
                    <a:pt x="0" y="0"/>
                  </a:moveTo>
                  <a:cubicBezTo>
                    <a:pt x="53" y="1683"/>
                    <a:pt x="579" y="3419"/>
                    <a:pt x="1631" y="4787"/>
                  </a:cubicBezTo>
                  <a:cubicBezTo>
                    <a:pt x="2157" y="5471"/>
                    <a:pt x="2788" y="6102"/>
                    <a:pt x="3262" y="6733"/>
                  </a:cubicBezTo>
                  <a:cubicBezTo>
                    <a:pt x="3788" y="7417"/>
                    <a:pt x="4209" y="8154"/>
                    <a:pt x="4577" y="8890"/>
                  </a:cubicBezTo>
                  <a:cubicBezTo>
                    <a:pt x="4945" y="9627"/>
                    <a:pt x="5208" y="10416"/>
                    <a:pt x="5313" y="11152"/>
                  </a:cubicBezTo>
                  <a:cubicBezTo>
                    <a:pt x="5418" y="11941"/>
                    <a:pt x="5366" y="12730"/>
                    <a:pt x="5103" y="13519"/>
                  </a:cubicBezTo>
                  <a:cubicBezTo>
                    <a:pt x="4840" y="14256"/>
                    <a:pt x="4419" y="14992"/>
                    <a:pt x="3946" y="15676"/>
                  </a:cubicBezTo>
                  <a:cubicBezTo>
                    <a:pt x="3472" y="16308"/>
                    <a:pt x="2630" y="16518"/>
                    <a:pt x="1841" y="16886"/>
                  </a:cubicBezTo>
                  <a:lnTo>
                    <a:pt x="1841" y="16939"/>
                  </a:lnTo>
                  <a:cubicBezTo>
                    <a:pt x="2262" y="16834"/>
                    <a:pt x="2683" y="16781"/>
                    <a:pt x="3104" y="16623"/>
                  </a:cubicBezTo>
                  <a:cubicBezTo>
                    <a:pt x="3525" y="16465"/>
                    <a:pt x="3946" y="16255"/>
                    <a:pt x="4209" y="15887"/>
                  </a:cubicBezTo>
                  <a:cubicBezTo>
                    <a:pt x="4840" y="15255"/>
                    <a:pt x="5313" y="14519"/>
                    <a:pt x="5682" y="13730"/>
                  </a:cubicBezTo>
                  <a:cubicBezTo>
                    <a:pt x="5997" y="12888"/>
                    <a:pt x="6155" y="11941"/>
                    <a:pt x="6050" y="11047"/>
                  </a:cubicBezTo>
                  <a:cubicBezTo>
                    <a:pt x="5945" y="10153"/>
                    <a:pt x="5576" y="9311"/>
                    <a:pt x="5103" y="8575"/>
                  </a:cubicBezTo>
                  <a:cubicBezTo>
                    <a:pt x="4682" y="7838"/>
                    <a:pt x="4209" y="7102"/>
                    <a:pt x="3630" y="6470"/>
                  </a:cubicBezTo>
                  <a:cubicBezTo>
                    <a:pt x="3051" y="5787"/>
                    <a:pt x="2473" y="5208"/>
                    <a:pt x="1894" y="4577"/>
                  </a:cubicBezTo>
                  <a:cubicBezTo>
                    <a:pt x="842" y="3314"/>
                    <a:pt x="211" y="1683"/>
                    <a:pt x="53" y="0"/>
                  </a:cubicBez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7"/>
            <p:cNvSpPr/>
            <p:nvPr/>
          </p:nvSpPr>
          <p:spPr>
            <a:xfrm>
              <a:off x="1578177" y="4237534"/>
              <a:ext cx="88809" cy="188786"/>
            </a:xfrm>
            <a:custGeom>
              <a:avLst/>
              <a:gdLst/>
              <a:ahLst/>
              <a:cxnLst/>
              <a:rect l="l" t="t" r="r" b="b"/>
              <a:pathLst>
                <a:path w="7523" h="15992" extrusionOk="0">
                  <a:moveTo>
                    <a:pt x="0" y="0"/>
                  </a:moveTo>
                  <a:cubicBezTo>
                    <a:pt x="211" y="894"/>
                    <a:pt x="895" y="1526"/>
                    <a:pt x="1473" y="2157"/>
                  </a:cubicBezTo>
                  <a:cubicBezTo>
                    <a:pt x="2052" y="2788"/>
                    <a:pt x="2631" y="3419"/>
                    <a:pt x="3262" y="3945"/>
                  </a:cubicBezTo>
                  <a:cubicBezTo>
                    <a:pt x="3946" y="4524"/>
                    <a:pt x="4577" y="5050"/>
                    <a:pt x="5103" y="5681"/>
                  </a:cubicBezTo>
                  <a:cubicBezTo>
                    <a:pt x="5629" y="6313"/>
                    <a:pt x="6050" y="7049"/>
                    <a:pt x="6313" y="7786"/>
                  </a:cubicBezTo>
                  <a:cubicBezTo>
                    <a:pt x="6892" y="9311"/>
                    <a:pt x="6524" y="10942"/>
                    <a:pt x="5734" y="12362"/>
                  </a:cubicBezTo>
                  <a:cubicBezTo>
                    <a:pt x="4998" y="13782"/>
                    <a:pt x="3841" y="14992"/>
                    <a:pt x="2368" y="15887"/>
                  </a:cubicBezTo>
                  <a:lnTo>
                    <a:pt x="2420" y="15992"/>
                  </a:lnTo>
                  <a:cubicBezTo>
                    <a:pt x="4104" y="15518"/>
                    <a:pt x="5629" y="14361"/>
                    <a:pt x="6576" y="12836"/>
                  </a:cubicBezTo>
                  <a:cubicBezTo>
                    <a:pt x="6787" y="12415"/>
                    <a:pt x="6997" y="11994"/>
                    <a:pt x="7155" y="11573"/>
                  </a:cubicBezTo>
                  <a:cubicBezTo>
                    <a:pt x="7313" y="11152"/>
                    <a:pt x="7418" y="10679"/>
                    <a:pt x="7418" y="10258"/>
                  </a:cubicBezTo>
                  <a:cubicBezTo>
                    <a:pt x="7523" y="9311"/>
                    <a:pt x="7365" y="8364"/>
                    <a:pt x="6997" y="7522"/>
                  </a:cubicBezTo>
                  <a:cubicBezTo>
                    <a:pt x="6313" y="5839"/>
                    <a:pt x="4945" y="4577"/>
                    <a:pt x="3578" y="3630"/>
                  </a:cubicBezTo>
                  <a:cubicBezTo>
                    <a:pt x="2894" y="3104"/>
                    <a:pt x="2263" y="2578"/>
                    <a:pt x="1631" y="1946"/>
                  </a:cubicBezTo>
                  <a:cubicBezTo>
                    <a:pt x="1053" y="1368"/>
                    <a:pt x="369" y="789"/>
                    <a:pt x="106" y="0"/>
                  </a:cubicBez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7"/>
            <p:cNvSpPr/>
            <p:nvPr/>
          </p:nvSpPr>
          <p:spPr>
            <a:xfrm>
              <a:off x="1591220" y="4243117"/>
              <a:ext cx="100614" cy="179471"/>
            </a:xfrm>
            <a:custGeom>
              <a:avLst/>
              <a:gdLst/>
              <a:ahLst/>
              <a:cxnLst/>
              <a:rect l="l" t="t" r="r" b="b"/>
              <a:pathLst>
                <a:path w="8523" h="15203" extrusionOk="0">
                  <a:moveTo>
                    <a:pt x="53" y="0"/>
                  </a:moveTo>
                  <a:lnTo>
                    <a:pt x="0" y="53"/>
                  </a:lnTo>
                  <a:cubicBezTo>
                    <a:pt x="211" y="421"/>
                    <a:pt x="579" y="737"/>
                    <a:pt x="894" y="1053"/>
                  </a:cubicBezTo>
                  <a:cubicBezTo>
                    <a:pt x="1210" y="1316"/>
                    <a:pt x="1526" y="1631"/>
                    <a:pt x="1841" y="1947"/>
                  </a:cubicBezTo>
                  <a:cubicBezTo>
                    <a:pt x="2578" y="2473"/>
                    <a:pt x="3367" y="2894"/>
                    <a:pt x="4103" y="3315"/>
                  </a:cubicBezTo>
                  <a:cubicBezTo>
                    <a:pt x="4840" y="3735"/>
                    <a:pt x="5629" y="4156"/>
                    <a:pt x="6260" y="4682"/>
                  </a:cubicBezTo>
                  <a:cubicBezTo>
                    <a:pt x="6944" y="5208"/>
                    <a:pt x="7523" y="5840"/>
                    <a:pt x="7786" y="6576"/>
                  </a:cubicBezTo>
                  <a:cubicBezTo>
                    <a:pt x="8101" y="7365"/>
                    <a:pt x="8154" y="8259"/>
                    <a:pt x="8049" y="9101"/>
                  </a:cubicBezTo>
                  <a:cubicBezTo>
                    <a:pt x="7996" y="9943"/>
                    <a:pt x="7681" y="10784"/>
                    <a:pt x="7207" y="11468"/>
                  </a:cubicBezTo>
                  <a:cubicBezTo>
                    <a:pt x="6208" y="12836"/>
                    <a:pt x="4945" y="14099"/>
                    <a:pt x="3577" y="15151"/>
                  </a:cubicBezTo>
                  <a:lnTo>
                    <a:pt x="3630" y="15203"/>
                  </a:lnTo>
                  <a:cubicBezTo>
                    <a:pt x="5050" y="14151"/>
                    <a:pt x="6365" y="12994"/>
                    <a:pt x="7417" y="11626"/>
                  </a:cubicBezTo>
                  <a:cubicBezTo>
                    <a:pt x="7996" y="10890"/>
                    <a:pt x="8259" y="9995"/>
                    <a:pt x="8417" y="9154"/>
                  </a:cubicBezTo>
                  <a:cubicBezTo>
                    <a:pt x="8522" y="8259"/>
                    <a:pt x="8522" y="7313"/>
                    <a:pt x="8207" y="6471"/>
                  </a:cubicBezTo>
                  <a:cubicBezTo>
                    <a:pt x="7891" y="5577"/>
                    <a:pt x="7260" y="4840"/>
                    <a:pt x="6576" y="4261"/>
                  </a:cubicBezTo>
                  <a:cubicBezTo>
                    <a:pt x="5892" y="3683"/>
                    <a:pt x="5155" y="3262"/>
                    <a:pt x="4366" y="2841"/>
                  </a:cubicBezTo>
                  <a:cubicBezTo>
                    <a:pt x="3577" y="2473"/>
                    <a:pt x="2788" y="2105"/>
                    <a:pt x="2052" y="1631"/>
                  </a:cubicBezTo>
                  <a:cubicBezTo>
                    <a:pt x="1736" y="1421"/>
                    <a:pt x="1368" y="1105"/>
                    <a:pt x="1000" y="842"/>
                  </a:cubicBezTo>
                  <a:cubicBezTo>
                    <a:pt x="684" y="632"/>
                    <a:pt x="316" y="369"/>
                    <a:pt x="53" y="0"/>
                  </a:cubicBez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7"/>
            <p:cNvSpPr/>
            <p:nvPr/>
          </p:nvSpPr>
          <p:spPr>
            <a:xfrm>
              <a:off x="1503660" y="4223251"/>
              <a:ext cx="146571" cy="216091"/>
            </a:xfrm>
            <a:custGeom>
              <a:avLst/>
              <a:gdLst/>
              <a:ahLst/>
              <a:cxnLst/>
              <a:rect l="l" t="t" r="r" b="b"/>
              <a:pathLst>
                <a:path w="12416" h="18305" extrusionOk="0">
                  <a:moveTo>
                    <a:pt x="580" y="0"/>
                  </a:moveTo>
                  <a:lnTo>
                    <a:pt x="580" y="0"/>
                  </a:lnTo>
                  <a:cubicBezTo>
                    <a:pt x="1316" y="894"/>
                    <a:pt x="1737" y="2052"/>
                    <a:pt x="1789" y="3156"/>
                  </a:cubicBezTo>
                  <a:cubicBezTo>
                    <a:pt x="1842" y="4524"/>
                    <a:pt x="1158" y="5524"/>
                    <a:pt x="790" y="6786"/>
                  </a:cubicBezTo>
                  <a:cubicBezTo>
                    <a:pt x="1" y="9259"/>
                    <a:pt x="54" y="12152"/>
                    <a:pt x="1158" y="14519"/>
                  </a:cubicBezTo>
                  <a:cubicBezTo>
                    <a:pt x="2390" y="17150"/>
                    <a:pt x="4571" y="18305"/>
                    <a:pt x="7059" y="18305"/>
                  </a:cubicBezTo>
                  <a:cubicBezTo>
                    <a:pt x="8502" y="18305"/>
                    <a:pt x="10049" y="17916"/>
                    <a:pt x="11574" y="17202"/>
                  </a:cubicBezTo>
                  <a:cubicBezTo>
                    <a:pt x="11890" y="17044"/>
                    <a:pt x="12153" y="16886"/>
                    <a:pt x="12416" y="16781"/>
                  </a:cubicBezTo>
                  <a:cubicBezTo>
                    <a:pt x="10417" y="16728"/>
                    <a:pt x="8944" y="15045"/>
                    <a:pt x="7944" y="13257"/>
                  </a:cubicBezTo>
                  <a:cubicBezTo>
                    <a:pt x="5419" y="9153"/>
                    <a:pt x="5314" y="3945"/>
                    <a:pt x="1474" y="684"/>
                  </a:cubicBezTo>
                  <a:cubicBezTo>
                    <a:pt x="1211" y="474"/>
                    <a:pt x="895" y="211"/>
                    <a:pt x="580" y="0"/>
                  </a:cubicBezTo>
                  <a:close/>
                </a:path>
              </a:pathLst>
            </a:custGeom>
            <a:solidFill>
              <a:srgbClr val="9F9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7"/>
            <p:cNvSpPr/>
            <p:nvPr/>
          </p:nvSpPr>
          <p:spPr>
            <a:xfrm>
              <a:off x="1503660" y="4223251"/>
              <a:ext cx="146571" cy="216091"/>
            </a:xfrm>
            <a:custGeom>
              <a:avLst/>
              <a:gdLst/>
              <a:ahLst/>
              <a:cxnLst/>
              <a:rect l="l" t="t" r="r" b="b"/>
              <a:pathLst>
                <a:path w="12416" h="18305" extrusionOk="0">
                  <a:moveTo>
                    <a:pt x="580" y="0"/>
                  </a:moveTo>
                  <a:lnTo>
                    <a:pt x="580" y="0"/>
                  </a:lnTo>
                  <a:cubicBezTo>
                    <a:pt x="1316" y="894"/>
                    <a:pt x="1737" y="2052"/>
                    <a:pt x="1789" y="3156"/>
                  </a:cubicBezTo>
                  <a:cubicBezTo>
                    <a:pt x="1842" y="4524"/>
                    <a:pt x="1158" y="5524"/>
                    <a:pt x="790" y="6786"/>
                  </a:cubicBezTo>
                  <a:cubicBezTo>
                    <a:pt x="1" y="9259"/>
                    <a:pt x="54" y="12152"/>
                    <a:pt x="1158" y="14519"/>
                  </a:cubicBezTo>
                  <a:cubicBezTo>
                    <a:pt x="2390" y="17150"/>
                    <a:pt x="4571" y="18305"/>
                    <a:pt x="7059" y="18305"/>
                  </a:cubicBezTo>
                  <a:cubicBezTo>
                    <a:pt x="8502" y="18305"/>
                    <a:pt x="10049" y="17916"/>
                    <a:pt x="11574" y="17202"/>
                  </a:cubicBezTo>
                  <a:cubicBezTo>
                    <a:pt x="11890" y="17044"/>
                    <a:pt x="12153" y="16886"/>
                    <a:pt x="12416" y="16781"/>
                  </a:cubicBezTo>
                  <a:cubicBezTo>
                    <a:pt x="10417" y="16728"/>
                    <a:pt x="8523" y="15150"/>
                    <a:pt x="7576" y="13414"/>
                  </a:cubicBezTo>
                  <a:cubicBezTo>
                    <a:pt x="5051" y="9311"/>
                    <a:pt x="5367" y="3945"/>
                    <a:pt x="1474" y="684"/>
                  </a:cubicBezTo>
                  <a:cubicBezTo>
                    <a:pt x="1211" y="474"/>
                    <a:pt x="895" y="211"/>
                    <a:pt x="58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7"/>
            <p:cNvSpPr/>
            <p:nvPr/>
          </p:nvSpPr>
          <p:spPr>
            <a:xfrm>
              <a:off x="1529120" y="4244356"/>
              <a:ext cx="100000" cy="180097"/>
            </a:xfrm>
            <a:custGeom>
              <a:avLst/>
              <a:gdLst/>
              <a:ahLst/>
              <a:cxnLst/>
              <a:rect l="l" t="t" r="r" b="b"/>
              <a:pathLst>
                <a:path w="8471" h="15256" extrusionOk="0">
                  <a:moveTo>
                    <a:pt x="53" y="1"/>
                  </a:moveTo>
                  <a:lnTo>
                    <a:pt x="1" y="53"/>
                  </a:lnTo>
                  <a:cubicBezTo>
                    <a:pt x="895" y="1263"/>
                    <a:pt x="1474" y="2736"/>
                    <a:pt x="1842" y="4209"/>
                  </a:cubicBezTo>
                  <a:cubicBezTo>
                    <a:pt x="2210" y="5682"/>
                    <a:pt x="2473" y="7155"/>
                    <a:pt x="2631" y="8680"/>
                  </a:cubicBezTo>
                  <a:cubicBezTo>
                    <a:pt x="2684" y="9470"/>
                    <a:pt x="2789" y="10259"/>
                    <a:pt x="2999" y="10995"/>
                  </a:cubicBezTo>
                  <a:cubicBezTo>
                    <a:pt x="3262" y="11837"/>
                    <a:pt x="3683" y="12573"/>
                    <a:pt x="4209" y="13152"/>
                  </a:cubicBezTo>
                  <a:cubicBezTo>
                    <a:pt x="4788" y="13783"/>
                    <a:pt x="5472" y="14257"/>
                    <a:pt x="6208" y="14572"/>
                  </a:cubicBezTo>
                  <a:cubicBezTo>
                    <a:pt x="6945" y="14888"/>
                    <a:pt x="7681" y="15046"/>
                    <a:pt x="8470" y="15256"/>
                  </a:cubicBezTo>
                  <a:lnTo>
                    <a:pt x="8470" y="15151"/>
                  </a:lnTo>
                  <a:cubicBezTo>
                    <a:pt x="7208" y="14309"/>
                    <a:pt x="5735" y="13678"/>
                    <a:pt x="4893" y="12573"/>
                  </a:cubicBezTo>
                  <a:cubicBezTo>
                    <a:pt x="4683" y="12310"/>
                    <a:pt x="4472" y="11995"/>
                    <a:pt x="4314" y="11679"/>
                  </a:cubicBezTo>
                  <a:cubicBezTo>
                    <a:pt x="4156" y="11363"/>
                    <a:pt x="3999" y="11100"/>
                    <a:pt x="3893" y="10732"/>
                  </a:cubicBezTo>
                  <a:cubicBezTo>
                    <a:pt x="3630" y="10048"/>
                    <a:pt x="3473" y="9312"/>
                    <a:pt x="3315" y="8575"/>
                  </a:cubicBezTo>
                  <a:cubicBezTo>
                    <a:pt x="3104" y="7050"/>
                    <a:pt x="2789" y="5524"/>
                    <a:pt x="2263" y="4051"/>
                  </a:cubicBezTo>
                  <a:cubicBezTo>
                    <a:pt x="1789" y="2578"/>
                    <a:pt x="1105" y="1158"/>
                    <a:pt x="53" y="1"/>
                  </a:cubicBez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7"/>
            <p:cNvSpPr/>
            <p:nvPr/>
          </p:nvSpPr>
          <p:spPr>
            <a:xfrm>
              <a:off x="1529120" y="4265473"/>
              <a:ext cx="85090" cy="162637"/>
            </a:xfrm>
            <a:custGeom>
              <a:avLst/>
              <a:gdLst/>
              <a:ahLst/>
              <a:cxnLst/>
              <a:rect l="l" t="t" r="r" b="b"/>
              <a:pathLst>
                <a:path w="7208" h="13777" extrusionOk="0">
                  <a:moveTo>
                    <a:pt x="1" y="0"/>
                  </a:moveTo>
                  <a:cubicBezTo>
                    <a:pt x="632" y="1368"/>
                    <a:pt x="579" y="2841"/>
                    <a:pt x="527" y="4261"/>
                  </a:cubicBezTo>
                  <a:cubicBezTo>
                    <a:pt x="474" y="5734"/>
                    <a:pt x="316" y="7207"/>
                    <a:pt x="632" y="8733"/>
                  </a:cubicBezTo>
                  <a:cubicBezTo>
                    <a:pt x="790" y="9469"/>
                    <a:pt x="1000" y="10153"/>
                    <a:pt x="1316" y="10889"/>
                  </a:cubicBezTo>
                  <a:cubicBezTo>
                    <a:pt x="1684" y="11573"/>
                    <a:pt x="2158" y="12257"/>
                    <a:pt x="2841" y="12731"/>
                  </a:cubicBezTo>
                  <a:cubicBezTo>
                    <a:pt x="3157" y="12941"/>
                    <a:pt x="3473" y="13151"/>
                    <a:pt x="3841" y="13309"/>
                  </a:cubicBezTo>
                  <a:cubicBezTo>
                    <a:pt x="3999" y="13414"/>
                    <a:pt x="4209" y="13467"/>
                    <a:pt x="4367" y="13520"/>
                  </a:cubicBezTo>
                  <a:cubicBezTo>
                    <a:pt x="4577" y="13572"/>
                    <a:pt x="4788" y="13625"/>
                    <a:pt x="4946" y="13677"/>
                  </a:cubicBezTo>
                  <a:cubicBezTo>
                    <a:pt x="5378" y="13735"/>
                    <a:pt x="5795" y="13777"/>
                    <a:pt x="6205" y="13777"/>
                  </a:cubicBezTo>
                  <a:cubicBezTo>
                    <a:pt x="6543" y="13777"/>
                    <a:pt x="6875" y="13749"/>
                    <a:pt x="7208" y="13677"/>
                  </a:cubicBezTo>
                  <a:lnTo>
                    <a:pt x="7208" y="13625"/>
                  </a:lnTo>
                  <a:cubicBezTo>
                    <a:pt x="6471" y="13467"/>
                    <a:pt x="5787" y="13257"/>
                    <a:pt x="5103" y="13046"/>
                  </a:cubicBezTo>
                  <a:cubicBezTo>
                    <a:pt x="4946" y="12994"/>
                    <a:pt x="4788" y="12941"/>
                    <a:pt x="4630" y="12836"/>
                  </a:cubicBezTo>
                  <a:cubicBezTo>
                    <a:pt x="4525" y="12783"/>
                    <a:pt x="4367" y="12678"/>
                    <a:pt x="4209" y="12573"/>
                  </a:cubicBezTo>
                  <a:cubicBezTo>
                    <a:pt x="3893" y="12415"/>
                    <a:pt x="3630" y="12205"/>
                    <a:pt x="3420" y="11994"/>
                  </a:cubicBezTo>
                  <a:cubicBezTo>
                    <a:pt x="2473" y="11100"/>
                    <a:pt x="1842" y="9837"/>
                    <a:pt x="1421" y="8522"/>
                  </a:cubicBezTo>
                  <a:cubicBezTo>
                    <a:pt x="1053" y="7207"/>
                    <a:pt x="1053" y="5734"/>
                    <a:pt x="1000" y="4261"/>
                  </a:cubicBezTo>
                  <a:cubicBezTo>
                    <a:pt x="948" y="2788"/>
                    <a:pt x="842" y="1263"/>
                    <a:pt x="106" y="0"/>
                  </a:cubicBez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7"/>
            <p:cNvSpPr/>
            <p:nvPr/>
          </p:nvSpPr>
          <p:spPr>
            <a:xfrm>
              <a:off x="1517942" y="4296517"/>
              <a:ext cx="88195" cy="138768"/>
            </a:xfrm>
            <a:custGeom>
              <a:avLst/>
              <a:gdLst/>
              <a:ahLst/>
              <a:cxnLst/>
              <a:rect l="l" t="t" r="r" b="b"/>
              <a:pathLst>
                <a:path w="7471" h="11755" extrusionOk="0">
                  <a:moveTo>
                    <a:pt x="579" y="0"/>
                  </a:moveTo>
                  <a:lnTo>
                    <a:pt x="264" y="4104"/>
                  </a:lnTo>
                  <a:cubicBezTo>
                    <a:pt x="211" y="5419"/>
                    <a:pt x="1" y="6892"/>
                    <a:pt x="474" y="8259"/>
                  </a:cubicBezTo>
                  <a:cubicBezTo>
                    <a:pt x="948" y="9575"/>
                    <a:pt x="2000" y="10784"/>
                    <a:pt x="3315" y="11311"/>
                  </a:cubicBezTo>
                  <a:cubicBezTo>
                    <a:pt x="3631" y="11468"/>
                    <a:pt x="3999" y="11574"/>
                    <a:pt x="4367" y="11626"/>
                  </a:cubicBezTo>
                  <a:cubicBezTo>
                    <a:pt x="4683" y="11679"/>
                    <a:pt x="5051" y="11731"/>
                    <a:pt x="5419" y="11731"/>
                  </a:cubicBezTo>
                  <a:cubicBezTo>
                    <a:pt x="5647" y="11749"/>
                    <a:pt x="5875" y="11755"/>
                    <a:pt x="6103" y="11755"/>
                  </a:cubicBezTo>
                  <a:cubicBezTo>
                    <a:pt x="6559" y="11755"/>
                    <a:pt x="7015" y="11731"/>
                    <a:pt x="7471" y="11731"/>
                  </a:cubicBezTo>
                  <a:lnTo>
                    <a:pt x="7471" y="11679"/>
                  </a:lnTo>
                  <a:cubicBezTo>
                    <a:pt x="6787" y="11521"/>
                    <a:pt x="6103" y="11468"/>
                    <a:pt x="5419" y="11363"/>
                  </a:cubicBezTo>
                  <a:cubicBezTo>
                    <a:pt x="5103" y="11311"/>
                    <a:pt x="4788" y="11258"/>
                    <a:pt x="4472" y="11205"/>
                  </a:cubicBezTo>
                  <a:cubicBezTo>
                    <a:pt x="4157" y="11100"/>
                    <a:pt x="3841" y="10995"/>
                    <a:pt x="3525" y="10837"/>
                  </a:cubicBezTo>
                  <a:cubicBezTo>
                    <a:pt x="2368" y="10311"/>
                    <a:pt x="1421" y="9312"/>
                    <a:pt x="895" y="8102"/>
                  </a:cubicBezTo>
                  <a:cubicBezTo>
                    <a:pt x="422" y="6892"/>
                    <a:pt x="527" y="5471"/>
                    <a:pt x="579" y="4104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C5B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7"/>
            <p:cNvSpPr/>
            <p:nvPr/>
          </p:nvSpPr>
          <p:spPr>
            <a:xfrm>
              <a:off x="1326699" y="4346541"/>
              <a:ext cx="52178" cy="43383"/>
            </a:xfrm>
            <a:custGeom>
              <a:avLst/>
              <a:gdLst/>
              <a:ahLst/>
              <a:cxnLst/>
              <a:rect l="l" t="t" r="r" b="b"/>
              <a:pathLst>
                <a:path w="4420" h="3675" extrusionOk="0">
                  <a:moveTo>
                    <a:pt x="2102" y="1"/>
                  </a:moveTo>
                  <a:cubicBezTo>
                    <a:pt x="1121" y="1"/>
                    <a:pt x="253" y="646"/>
                    <a:pt x="158" y="1549"/>
                  </a:cubicBezTo>
                  <a:cubicBezTo>
                    <a:pt x="0" y="2601"/>
                    <a:pt x="842" y="3495"/>
                    <a:pt x="1999" y="3653"/>
                  </a:cubicBezTo>
                  <a:cubicBezTo>
                    <a:pt x="2100" y="3668"/>
                    <a:pt x="2200" y="3675"/>
                    <a:pt x="2300" y="3675"/>
                  </a:cubicBezTo>
                  <a:cubicBezTo>
                    <a:pt x="3288" y="3675"/>
                    <a:pt x="4166" y="2983"/>
                    <a:pt x="4261" y="2075"/>
                  </a:cubicBezTo>
                  <a:cubicBezTo>
                    <a:pt x="4419" y="1076"/>
                    <a:pt x="3578" y="129"/>
                    <a:pt x="2420" y="23"/>
                  </a:cubicBezTo>
                  <a:cubicBezTo>
                    <a:pt x="2314" y="8"/>
                    <a:pt x="2207" y="1"/>
                    <a:pt x="2102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7"/>
            <p:cNvSpPr/>
            <p:nvPr/>
          </p:nvSpPr>
          <p:spPr>
            <a:xfrm>
              <a:off x="1326699" y="4346813"/>
              <a:ext cx="52178" cy="43112"/>
            </a:xfrm>
            <a:custGeom>
              <a:avLst/>
              <a:gdLst/>
              <a:ahLst/>
              <a:cxnLst/>
              <a:rect l="l" t="t" r="r" b="b"/>
              <a:pathLst>
                <a:path w="4420" h="3652" extrusionOk="0">
                  <a:moveTo>
                    <a:pt x="2368" y="0"/>
                  </a:moveTo>
                  <a:cubicBezTo>
                    <a:pt x="3367" y="106"/>
                    <a:pt x="4051" y="947"/>
                    <a:pt x="3946" y="1789"/>
                  </a:cubicBezTo>
                  <a:cubicBezTo>
                    <a:pt x="3852" y="2591"/>
                    <a:pt x="3123" y="3181"/>
                    <a:pt x="2253" y="3181"/>
                  </a:cubicBezTo>
                  <a:cubicBezTo>
                    <a:pt x="2153" y="3181"/>
                    <a:pt x="2050" y="3173"/>
                    <a:pt x="1947" y="3157"/>
                  </a:cubicBezTo>
                  <a:cubicBezTo>
                    <a:pt x="947" y="3052"/>
                    <a:pt x="211" y="2210"/>
                    <a:pt x="316" y="1368"/>
                  </a:cubicBezTo>
                  <a:cubicBezTo>
                    <a:pt x="369" y="947"/>
                    <a:pt x="579" y="632"/>
                    <a:pt x="842" y="369"/>
                  </a:cubicBezTo>
                  <a:lnTo>
                    <a:pt x="842" y="369"/>
                  </a:lnTo>
                  <a:cubicBezTo>
                    <a:pt x="474" y="684"/>
                    <a:pt x="211" y="1053"/>
                    <a:pt x="158" y="1526"/>
                  </a:cubicBezTo>
                  <a:cubicBezTo>
                    <a:pt x="0" y="2578"/>
                    <a:pt x="842" y="3472"/>
                    <a:pt x="1999" y="3630"/>
                  </a:cubicBezTo>
                  <a:cubicBezTo>
                    <a:pt x="2100" y="3645"/>
                    <a:pt x="2200" y="3652"/>
                    <a:pt x="2300" y="3652"/>
                  </a:cubicBezTo>
                  <a:cubicBezTo>
                    <a:pt x="3288" y="3652"/>
                    <a:pt x="4166" y="2960"/>
                    <a:pt x="4261" y="2052"/>
                  </a:cubicBezTo>
                  <a:cubicBezTo>
                    <a:pt x="4419" y="1053"/>
                    <a:pt x="3578" y="106"/>
                    <a:pt x="242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7"/>
            <p:cNvSpPr/>
            <p:nvPr/>
          </p:nvSpPr>
          <p:spPr>
            <a:xfrm>
              <a:off x="1334147" y="4349870"/>
              <a:ext cx="18026" cy="15630"/>
            </a:xfrm>
            <a:custGeom>
              <a:avLst/>
              <a:gdLst/>
              <a:ahLst/>
              <a:cxnLst/>
              <a:rect l="l" t="t" r="r" b="b"/>
              <a:pathLst>
                <a:path w="1527" h="1324" extrusionOk="0">
                  <a:moveTo>
                    <a:pt x="936" y="0"/>
                  </a:moveTo>
                  <a:cubicBezTo>
                    <a:pt x="715" y="0"/>
                    <a:pt x="468" y="116"/>
                    <a:pt x="264" y="320"/>
                  </a:cubicBezTo>
                  <a:cubicBezTo>
                    <a:pt x="1" y="636"/>
                    <a:pt x="1" y="1057"/>
                    <a:pt x="264" y="1214"/>
                  </a:cubicBezTo>
                  <a:cubicBezTo>
                    <a:pt x="357" y="1289"/>
                    <a:pt x="470" y="1324"/>
                    <a:pt x="591" y="1324"/>
                  </a:cubicBezTo>
                  <a:cubicBezTo>
                    <a:pt x="812" y="1324"/>
                    <a:pt x="1059" y="1208"/>
                    <a:pt x="1263" y="1004"/>
                  </a:cubicBezTo>
                  <a:cubicBezTo>
                    <a:pt x="1526" y="688"/>
                    <a:pt x="1526" y="320"/>
                    <a:pt x="1263" y="110"/>
                  </a:cubicBezTo>
                  <a:cubicBezTo>
                    <a:pt x="1170" y="35"/>
                    <a:pt x="1057" y="0"/>
                    <a:pt x="9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7"/>
            <p:cNvSpPr/>
            <p:nvPr/>
          </p:nvSpPr>
          <p:spPr>
            <a:xfrm>
              <a:off x="1550237" y="4005296"/>
              <a:ext cx="66450" cy="66462"/>
            </a:xfrm>
            <a:custGeom>
              <a:avLst/>
              <a:gdLst/>
              <a:ahLst/>
              <a:cxnLst/>
              <a:rect l="l" t="t" r="r" b="b"/>
              <a:pathLst>
                <a:path w="5629" h="5630" extrusionOk="0">
                  <a:moveTo>
                    <a:pt x="2841" y="1"/>
                  </a:moveTo>
                  <a:cubicBezTo>
                    <a:pt x="1263" y="1"/>
                    <a:pt x="0" y="1263"/>
                    <a:pt x="0" y="2789"/>
                  </a:cubicBezTo>
                  <a:cubicBezTo>
                    <a:pt x="0" y="4367"/>
                    <a:pt x="1263" y="5630"/>
                    <a:pt x="2841" y="5630"/>
                  </a:cubicBezTo>
                  <a:cubicBezTo>
                    <a:pt x="4366" y="5630"/>
                    <a:pt x="5629" y="4367"/>
                    <a:pt x="5629" y="2789"/>
                  </a:cubicBezTo>
                  <a:cubicBezTo>
                    <a:pt x="5629" y="1263"/>
                    <a:pt x="4366" y="1"/>
                    <a:pt x="284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7"/>
            <p:cNvSpPr/>
            <p:nvPr/>
          </p:nvSpPr>
          <p:spPr>
            <a:xfrm>
              <a:off x="1550237" y="4005296"/>
              <a:ext cx="66450" cy="66462"/>
            </a:xfrm>
            <a:custGeom>
              <a:avLst/>
              <a:gdLst/>
              <a:ahLst/>
              <a:cxnLst/>
              <a:rect l="l" t="t" r="r" b="b"/>
              <a:pathLst>
                <a:path w="5629" h="5630" extrusionOk="0">
                  <a:moveTo>
                    <a:pt x="2736" y="1"/>
                  </a:moveTo>
                  <a:cubicBezTo>
                    <a:pt x="4051" y="1"/>
                    <a:pt x="5156" y="1106"/>
                    <a:pt x="5156" y="2473"/>
                  </a:cubicBezTo>
                  <a:cubicBezTo>
                    <a:pt x="5156" y="3841"/>
                    <a:pt x="4051" y="4946"/>
                    <a:pt x="2683" y="4946"/>
                  </a:cubicBezTo>
                  <a:cubicBezTo>
                    <a:pt x="1315" y="4946"/>
                    <a:pt x="211" y="3841"/>
                    <a:pt x="211" y="2473"/>
                  </a:cubicBezTo>
                  <a:cubicBezTo>
                    <a:pt x="211" y="1895"/>
                    <a:pt x="421" y="1316"/>
                    <a:pt x="737" y="895"/>
                  </a:cubicBezTo>
                  <a:lnTo>
                    <a:pt x="737" y="895"/>
                  </a:lnTo>
                  <a:cubicBezTo>
                    <a:pt x="263" y="1369"/>
                    <a:pt x="0" y="2052"/>
                    <a:pt x="0" y="2789"/>
                  </a:cubicBezTo>
                  <a:cubicBezTo>
                    <a:pt x="0" y="4367"/>
                    <a:pt x="1263" y="5630"/>
                    <a:pt x="2841" y="5630"/>
                  </a:cubicBezTo>
                  <a:cubicBezTo>
                    <a:pt x="4366" y="5630"/>
                    <a:pt x="5629" y="4367"/>
                    <a:pt x="5629" y="2789"/>
                  </a:cubicBezTo>
                  <a:cubicBezTo>
                    <a:pt x="5629" y="1263"/>
                    <a:pt x="4366" y="1"/>
                    <a:pt x="284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7"/>
            <p:cNvSpPr/>
            <p:nvPr/>
          </p:nvSpPr>
          <p:spPr>
            <a:xfrm>
              <a:off x="1556446" y="4012154"/>
              <a:ext cx="24850" cy="24802"/>
            </a:xfrm>
            <a:custGeom>
              <a:avLst/>
              <a:gdLst/>
              <a:ahLst/>
              <a:cxnLst/>
              <a:rect l="l" t="t" r="r" b="b"/>
              <a:pathLst>
                <a:path w="2105" h="2101" extrusionOk="0">
                  <a:moveTo>
                    <a:pt x="1298" y="0"/>
                  </a:moveTo>
                  <a:cubicBezTo>
                    <a:pt x="968" y="0"/>
                    <a:pt x="586" y="245"/>
                    <a:pt x="316" y="630"/>
                  </a:cubicBezTo>
                  <a:cubicBezTo>
                    <a:pt x="0" y="1156"/>
                    <a:pt x="53" y="1734"/>
                    <a:pt x="474" y="1997"/>
                  </a:cubicBezTo>
                  <a:cubicBezTo>
                    <a:pt x="572" y="2068"/>
                    <a:pt x="686" y="2101"/>
                    <a:pt x="806" y="2101"/>
                  </a:cubicBezTo>
                  <a:cubicBezTo>
                    <a:pt x="1133" y="2101"/>
                    <a:pt x="1505" y="1856"/>
                    <a:pt x="1736" y="1471"/>
                  </a:cubicBezTo>
                  <a:cubicBezTo>
                    <a:pt x="2105" y="945"/>
                    <a:pt x="2052" y="367"/>
                    <a:pt x="1631" y="104"/>
                  </a:cubicBezTo>
                  <a:cubicBezTo>
                    <a:pt x="1532" y="33"/>
                    <a:pt x="1419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7"/>
            <p:cNvSpPr/>
            <p:nvPr/>
          </p:nvSpPr>
          <p:spPr>
            <a:xfrm>
              <a:off x="2245063" y="3948792"/>
              <a:ext cx="66450" cy="66462"/>
            </a:xfrm>
            <a:custGeom>
              <a:avLst/>
              <a:gdLst/>
              <a:ahLst/>
              <a:cxnLst/>
              <a:rect l="l" t="t" r="r" b="b"/>
              <a:pathLst>
                <a:path w="5629" h="5630" extrusionOk="0">
                  <a:moveTo>
                    <a:pt x="2788" y="1"/>
                  </a:moveTo>
                  <a:cubicBezTo>
                    <a:pt x="1263" y="1"/>
                    <a:pt x="0" y="1263"/>
                    <a:pt x="0" y="2789"/>
                  </a:cubicBezTo>
                  <a:cubicBezTo>
                    <a:pt x="0" y="4367"/>
                    <a:pt x="1263" y="5629"/>
                    <a:pt x="2788" y="5629"/>
                  </a:cubicBezTo>
                  <a:cubicBezTo>
                    <a:pt x="4366" y="5629"/>
                    <a:pt x="5629" y="4367"/>
                    <a:pt x="5629" y="2789"/>
                  </a:cubicBezTo>
                  <a:cubicBezTo>
                    <a:pt x="5629" y="1263"/>
                    <a:pt x="4366" y="1"/>
                    <a:pt x="278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7"/>
            <p:cNvSpPr/>
            <p:nvPr/>
          </p:nvSpPr>
          <p:spPr>
            <a:xfrm>
              <a:off x="2245063" y="3948792"/>
              <a:ext cx="66450" cy="66462"/>
            </a:xfrm>
            <a:custGeom>
              <a:avLst/>
              <a:gdLst/>
              <a:ahLst/>
              <a:cxnLst/>
              <a:rect l="l" t="t" r="r" b="b"/>
              <a:pathLst>
                <a:path w="5629" h="5630" extrusionOk="0">
                  <a:moveTo>
                    <a:pt x="2736" y="1"/>
                  </a:moveTo>
                  <a:cubicBezTo>
                    <a:pt x="4051" y="1"/>
                    <a:pt x="5155" y="1105"/>
                    <a:pt x="5155" y="2473"/>
                  </a:cubicBezTo>
                  <a:cubicBezTo>
                    <a:pt x="5155" y="3841"/>
                    <a:pt x="4051" y="4946"/>
                    <a:pt x="2683" y="4946"/>
                  </a:cubicBezTo>
                  <a:cubicBezTo>
                    <a:pt x="1315" y="4946"/>
                    <a:pt x="211" y="3841"/>
                    <a:pt x="211" y="2473"/>
                  </a:cubicBezTo>
                  <a:cubicBezTo>
                    <a:pt x="211" y="1895"/>
                    <a:pt x="421" y="1316"/>
                    <a:pt x="737" y="895"/>
                  </a:cubicBezTo>
                  <a:lnTo>
                    <a:pt x="737" y="895"/>
                  </a:lnTo>
                  <a:cubicBezTo>
                    <a:pt x="263" y="1369"/>
                    <a:pt x="0" y="2052"/>
                    <a:pt x="0" y="2789"/>
                  </a:cubicBezTo>
                  <a:cubicBezTo>
                    <a:pt x="0" y="4367"/>
                    <a:pt x="1263" y="5629"/>
                    <a:pt x="2788" y="5629"/>
                  </a:cubicBezTo>
                  <a:cubicBezTo>
                    <a:pt x="4366" y="5629"/>
                    <a:pt x="5629" y="4367"/>
                    <a:pt x="5629" y="2789"/>
                  </a:cubicBezTo>
                  <a:cubicBezTo>
                    <a:pt x="5629" y="1263"/>
                    <a:pt x="4366" y="1"/>
                    <a:pt x="284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7"/>
            <p:cNvSpPr/>
            <p:nvPr/>
          </p:nvSpPr>
          <p:spPr>
            <a:xfrm>
              <a:off x="2251271" y="3955650"/>
              <a:ext cx="24224" cy="24802"/>
            </a:xfrm>
            <a:custGeom>
              <a:avLst/>
              <a:gdLst/>
              <a:ahLst/>
              <a:cxnLst/>
              <a:rect l="l" t="t" r="r" b="b"/>
              <a:pathLst>
                <a:path w="2052" h="2101" extrusionOk="0">
                  <a:moveTo>
                    <a:pt x="1289" y="0"/>
                  </a:moveTo>
                  <a:cubicBezTo>
                    <a:pt x="947" y="0"/>
                    <a:pt x="547" y="245"/>
                    <a:pt x="316" y="630"/>
                  </a:cubicBezTo>
                  <a:cubicBezTo>
                    <a:pt x="0" y="1156"/>
                    <a:pt x="53" y="1734"/>
                    <a:pt x="421" y="1997"/>
                  </a:cubicBezTo>
                  <a:cubicBezTo>
                    <a:pt x="534" y="2068"/>
                    <a:pt x="658" y="2101"/>
                    <a:pt x="785" y="2101"/>
                  </a:cubicBezTo>
                  <a:cubicBezTo>
                    <a:pt x="1133" y="2101"/>
                    <a:pt x="1505" y="1856"/>
                    <a:pt x="1736" y="1471"/>
                  </a:cubicBezTo>
                  <a:cubicBezTo>
                    <a:pt x="2052" y="945"/>
                    <a:pt x="2052" y="367"/>
                    <a:pt x="1631" y="104"/>
                  </a:cubicBezTo>
                  <a:cubicBezTo>
                    <a:pt x="1532" y="33"/>
                    <a:pt x="1415" y="0"/>
                    <a:pt x="1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7"/>
            <p:cNvSpPr/>
            <p:nvPr/>
          </p:nvSpPr>
          <p:spPr>
            <a:xfrm>
              <a:off x="2019033" y="4198405"/>
              <a:ext cx="49073" cy="48448"/>
            </a:xfrm>
            <a:custGeom>
              <a:avLst/>
              <a:gdLst/>
              <a:ahLst/>
              <a:cxnLst/>
              <a:rect l="l" t="t" r="r" b="b"/>
              <a:pathLst>
                <a:path w="4157" h="4104" extrusionOk="0">
                  <a:moveTo>
                    <a:pt x="2053" y="1"/>
                  </a:moveTo>
                  <a:cubicBezTo>
                    <a:pt x="948" y="1"/>
                    <a:pt x="1" y="895"/>
                    <a:pt x="1" y="2052"/>
                  </a:cubicBezTo>
                  <a:cubicBezTo>
                    <a:pt x="1" y="3210"/>
                    <a:pt x="948" y="4104"/>
                    <a:pt x="2053" y="4104"/>
                  </a:cubicBezTo>
                  <a:cubicBezTo>
                    <a:pt x="3210" y="4104"/>
                    <a:pt x="4157" y="3210"/>
                    <a:pt x="4157" y="2052"/>
                  </a:cubicBezTo>
                  <a:cubicBezTo>
                    <a:pt x="4157" y="895"/>
                    <a:pt x="3210" y="1"/>
                    <a:pt x="205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7"/>
            <p:cNvSpPr/>
            <p:nvPr/>
          </p:nvSpPr>
          <p:spPr>
            <a:xfrm>
              <a:off x="2019033" y="4198405"/>
              <a:ext cx="49073" cy="48448"/>
            </a:xfrm>
            <a:custGeom>
              <a:avLst/>
              <a:gdLst/>
              <a:ahLst/>
              <a:cxnLst/>
              <a:rect l="l" t="t" r="r" b="b"/>
              <a:pathLst>
                <a:path w="4157" h="4104" extrusionOk="0">
                  <a:moveTo>
                    <a:pt x="2000" y="1"/>
                  </a:moveTo>
                  <a:cubicBezTo>
                    <a:pt x="2999" y="1"/>
                    <a:pt x="3789" y="843"/>
                    <a:pt x="3789" y="1789"/>
                  </a:cubicBezTo>
                  <a:cubicBezTo>
                    <a:pt x="3789" y="2789"/>
                    <a:pt x="2947" y="3631"/>
                    <a:pt x="1947" y="3631"/>
                  </a:cubicBezTo>
                  <a:cubicBezTo>
                    <a:pt x="948" y="3631"/>
                    <a:pt x="159" y="2842"/>
                    <a:pt x="159" y="1789"/>
                  </a:cubicBezTo>
                  <a:cubicBezTo>
                    <a:pt x="159" y="1369"/>
                    <a:pt x="317" y="948"/>
                    <a:pt x="580" y="632"/>
                  </a:cubicBezTo>
                  <a:lnTo>
                    <a:pt x="580" y="632"/>
                  </a:lnTo>
                  <a:cubicBezTo>
                    <a:pt x="211" y="1000"/>
                    <a:pt x="1" y="1526"/>
                    <a:pt x="1" y="2052"/>
                  </a:cubicBezTo>
                  <a:cubicBezTo>
                    <a:pt x="1" y="3210"/>
                    <a:pt x="948" y="4104"/>
                    <a:pt x="2053" y="4104"/>
                  </a:cubicBezTo>
                  <a:cubicBezTo>
                    <a:pt x="3210" y="4104"/>
                    <a:pt x="4157" y="3210"/>
                    <a:pt x="4157" y="2052"/>
                  </a:cubicBezTo>
                  <a:cubicBezTo>
                    <a:pt x="4157" y="895"/>
                    <a:pt x="3210" y="1"/>
                    <a:pt x="205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7"/>
            <p:cNvSpPr/>
            <p:nvPr/>
          </p:nvSpPr>
          <p:spPr>
            <a:xfrm>
              <a:off x="2024003" y="4203280"/>
              <a:ext cx="18026" cy="18215"/>
            </a:xfrm>
            <a:custGeom>
              <a:avLst/>
              <a:gdLst/>
              <a:ahLst/>
              <a:cxnLst/>
              <a:rect l="l" t="t" r="r" b="b"/>
              <a:pathLst>
                <a:path w="1527" h="1543" extrusionOk="0">
                  <a:moveTo>
                    <a:pt x="946" y="0"/>
                  </a:moveTo>
                  <a:cubicBezTo>
                    <a:pt x="686" y="0"/>
                    <a:pt x="406" y="158"/>
                    <a:pt x="211" y="430"/>
                  </a:cubicBezTo>
                  <a:cubicBezTo>
                    <a:pt x="1" y="850"/>
                    <a:pt x="1" y="1271"/>
                    <a:pt x="316" y="1482"/>
                  </a:cubicBezTo>
                  <a:cubicBezTo>
                    <a:pt x="385" y="1523"/>
                    <a:pt x="465" y="1543"/>
                    <a:pt x="549" y="1543"/>
                  </a:cubicBezTo>
                  <a:cubicBezTo>
                    <a:pt x="789" y="1543"/>
                    <a:pt x="1069" y="1385"/>
                    <a:pt x="1263" y="1113"/>
                  </a:cubicBezTo>
                  <a:cubicBezTo>
                    <a:pt x="1526" y="745"/>
                    <a:pt x="1474" y="272"/>
                    <a:pt x="1211" y="61"/>
                  </a:cubicBezTo>
                  <a:cubicBezTo>
                    <a:pt x="1128" y="20"/>
                    <a:pt x="1039" y="0"/>
                    <a:pt x="9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7"/>
            <p:cNvSpPr/>
            <p:nvPr/>
          </p:nvSpPr>
          <p:spPr>
            <a:xfrm>
              <a:off x="1766942" y="4227595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210" y="0"/>
                  </a:moveTo>
                  <a:cubicBezTo>
                    <a:pt x="526" y="0"/>
                    <a:pt x="0" y="526"/>
                    <a:pt x="0" y="1158"/>
                  </a:cubicBezTo>
                  <a:cubicBezTo>
                    <a:pt x="0" y="1842"/>
                    <a:pt x="526" y="2368"/>
                    <a:pt x="1210" y="2368"/>
                  </a:cubicBezTo>
                  <a:cubicBezTo>
                    <a:pt x="1842" y="2368"/>
                    <a:pt x="2368" y="1842"/>
                    <a:pt x="2368" y="1158"/>
                  </a:cubicBezTo>
                  <a:cubicBezTo>
                    <a:pt x="2368" y="526"/>
                    <a:pt x="1842" y="0"/>
                    <a:pt x="121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7"/>
            <p:cNvSpPr/>
            <p:nvPr/>
          </p:nvSpPr>
          <p:spPr>
            <a:xfrm>
              <a:off x="1766942" y="4227595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158" y="0"/>
                  </a:moveTo>
                  <a:cubicBezTo>
                    <a:pt x="1736" y="0"/>
                    <a:pt x="2157" y="474"/>
                    <a:pt x="2157" y="1052"/>
                  </a:cubicBezTo>
                  <a:cubicBezTo>
                    <a:pt x="2157" y="1631"/>
                    <a:pt x="1684" y="2052"/>
                    <a:pt x="1158" y="2052"/>
                  </a:cubicBezTo>
                  <a:cubicBezTo>
                    <a:pt x="579" y="2052"/>
                    <a:pt x="106" y="1631"/>
                    <a:pt x="106" y="1052"/>
                  </a:cubicBezTo>
                  <a:cubicBezTo>
                    <a:pt x="106" y="789"/>
                    <a:pt x="211" y="579"/>
                    <a:pt x="316" y="369"/>
                  </a:cubicBezTo>
                  <a:lnTo>
                    <a:pt x="316" y="369"/>
                  </a:lnTo>
                  <a:cubicBezTo>
                    <a:pt x="158" y="579"/>
                    <a:pt x="0" y="842"/>
                    <a:pt x="0" y="1158"/>
                  </a:cubicBezTo>
                  <a:cubicBezTo>
                    <a:pt x="0" y="1842"/>
                    <a:pt x="526" y="2368"/>
                    <a:pt x="1210" y="2368"/>
                  </a:cubicBezTo>
                  <a:cubicBezTo>
                    <a:pt x="1842" y="2368"/>
                    <a:pt x="2368" y="1842"/>
                    <a:pt x="2368" y="1158"/>
                  </a:cubicBezTo>
                  <a:cubicBezTo>
                    <a:pt x="2368" y="526"/>
                    <a:pt x="1842" y="0"/>
                    <a:pt x="12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7"/>
            <p:cNvSpPr/>
            <p:nvPr/>
          </p:nvSpPr>
          <p:spPr>
            <a:xfrm>
              <a:off x="1770046" y="4230216"/>
              <a:ext cx="9952" cy="10400"/>
            </a:xfrm>
            <a:custGeom>
              <a:avLst/>
              <a:gdLst/>
              <a:ahLst/>
              <a:cxnLst/>
              <a:rect l="l" t="t" r="r" b="b"/>
              <a:pathLst>
                <a:path w="843" h="881" extrusionOk="0">
                  <a:moveTo>
                    <a:pt x="539" y="0"/>
                  </a:moveTo>
                  <a:cubicBezTo>
                    <a:pt x="393" y="0"/>
                    <a:pt x="221" y="98"/>
                    <a:pt x="106" y="252"/>
                  </a:cubicBezTo>
                  <a:cubicBezTo>
                    <a:pt x="0" y="515"/>
                    <a:pt x="0" y="725"/>
                    <a:pt x="158" y="830"/>
                  </a:cubicBezTo>
                  <a:cubicBezTo>
                    <a:pt x="208" y="864"/>
                    <a:pt x="269" y="881"/>
                    <a:pt x="333" y="881"/>
                  </a:cubicBezTo>
                  <a:cubicBezTo>
                    <a:pt x="472" y="881"/>
                    <a:pt x="629" y="800"/>
                    <a:pt x="737" y="620"/>
                  </a:cubicBezTo>
                  <a:cubicBezTo>
                    <a:pt x="842" y="410"/>
                    <a:pt x="842" y="147"/>
                    <a:pt x="684" y="41"/>
                  </a:cubicBezTo>
                  <a:cubicBezTo>
                    <a:pt x="642" y="13"/>
                    <a:pt x="592" y="0"/>
                    <a:pt x="5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7"/>
            <p:cNvSpPr/>
            <p:nvPr/>
          </p:nvSpPr>
          <p:spPr>
            <a:xfrm>
              <a:off x="2422024" y="4166747"/>
              <a:ext cx="39759" cy="40373"/>
            </a:xfrm>
            <a:custGeom>
              <a:avLst/>
              <a:gdLst/>
              <a:ahLst/>
              <a:cxnLst/>
              <a:rect l="l" t="t" r="r" b="b"/>
              <a:pathLst>
                <a:path w="3368" h="3420" extrusionOk="0">
                  <a:moveTo>
                    <a:pt x="1684" y="0"/>
                  </a:moveTo>
                  <a:cubicBezTo>
                    <a:pt x="737" y="0"/>
                    <a:pt x="1" y="789"/>
                    <a:pt x="1" y="1683"/>
                  </a:cubicBezTo>
                  <a:cubicBezTo>
                    <a:pt x="1" y="2630"/>
                    <a:pt x="737" y="3419"/>
                    <a:pt x="1684" y="3419"/>
                  </a:cubicBezTo>
                  <a:cubicBezTo>
                    <a:pt x="2631" y="3419"/>
                    <a:pt x="3367" y="2630"/>
                    <a:pt x="3367" y="1683"/>
                  </a:cubicBezTo>
                  <a:cubicBezTo>
                    <a:pt x="3367" y="789"/>
                    <a:pt x="2631" y="0"/>
                    <a:pt x="168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7"/>
            <p:cNvSpPr/>
            <p:nvPr/>
          </p:nvSpPr>
          <p:spPr>
            <a:xfrm>
              <a:off x="2422024" y="4166747"/>
              <a:ext cx="39759" cy="40373"/>
            </a:xfrm>
            <a:custGeom>
              <a:avLst/>
              <a:gdLst/>
              <a:ahLst/>
              <a:cxnLst/>
              <a:rect l="l" t="t" r="r" b="b"/>
              <a:pathLst>
                <a:path w="3368" h="3420" extrusionOk="0">
                  <a:moveTo>
                    <a:pt x="1631" y="0"/>
                  </a:moveTo>
                  <a:cubicBezTo>
                    <a:pt x="2420" y="53"/>
                    <a:pt x="3104" y="684"/>
                    <a:pt x="3104" y="1473"/>
                  </a:cubicBezTo>
                  <a:cubicBezTo>
                    <a:pt x="3104" y="2315"/>
                    <a:pt x="2420" y="2999"/>
                    <a:pt x="1579" y="2999"/>
                  </a:cubicBezTo>
                  <a:cubicBezTo>
                    <a:pt x="790" y="2999"/>
                    <a:pt x="106" y="2315"/>
                    <a:pt x="106" y="1473"/>
                  </a:cubicBezTo>
                  <a:cubicBezTo>
                    <a:pt x="106" y="1157"/>
                    <a:pt x="211" y="789"/>
                    <a:pt x="421" y="526"/>
                  </a:cubicBezTo>
                  <a:lnTo>
                    <a:pt x="421" y="526"/>
                  </a:lnTo>
                  <a:cubicBezTo>
                    <a:pt x="158" y="842"/>
                    <a:pt x="1" y="1263"/>
                    <a:pt x="1" y="1683"/>
                  </a:cubicBezTo>
                  <a:cubicBezTo>
                    <a:pt x="1" y="2630"/>
                    <a:pt x="737" y="3419"/>
                    <a:pt x="1684" y="3419"/>
                  </a:cubicBezTo>
                  <a:cubicBezTo>
                    <a:pt x="2631" y="3419"/>
                    <a:pt x="3367" y="2630"/>
                    <a:pt x="3367" y="1683"/>
                  </a:cubicBezTo>
                  <a:cubicBezTo>
                    <a:pt x="3367" y="789"/>
                    <a:pt x="2631" y="0"/>
                    <a:pt x="168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7"/>
            <p:cNvSpPr/>
            <p:nvPr/>
          </p:nvSpPr>
          <p:spPr>
            <a:xfrm>
              <a:off x="2425754" y="4170973"/>
              <a:ext cx="14910" cy="15134"/>
            </a:xfrm>
            <a:custGeom>
              <a:avLst/>
              <a:gdLst/>
              <a:ahLst/>
              <a:cxnLst/>
              <a:rect l="l" t="t" r="r" b="b"/>
              <a:pathLst>
                <a:path w="1263" h="1282" extrusionOk="0">
                  <a:moveTo>
                    <a:pt x="772" y="1"/>
                  </a:moveTo>
                  <a:cubicBezTo>
                    <a:pt x="554" y="1"/>
                    <a:pt x="326" y="147"/>
                    <a:pt x="211" y="379"/>
                  </a:cubicBezTo>
                  <a:cubicBezTo>
                    <a:pt x="0" y="694"/>
                    <a:pt x="0" y="1062"/>
                    <a:pt x="263" y="1220"/>
                  </a:cubicBezTo>
                  <a:cubicBezTo>
                    <a:pt x="320" y="1262"/>
                    <a:pt x="387" y="1282"/>
                    <a:pt x="460" y="1282"/>
                  </a:cubicBezTo>
                  <a:cubicBezTo>
                    <a:pt x="660" y="1282"/>
                    <a:pt x="898" y="1136"/>
                    <a:pt x="1052" y="905"/>
                  </a:cubicBezTo>
                  <a:cubicBezTo>
                    <a:pt x="1263" y="589"/>
                    <a:pt x="1210" y="221"/>
                    <a:pt x="1000" y="63"/>
                  </a:cubicBezTo>
                  <a:cubicBezTo>
                    <a:pt x="929" y="21"/>
                    <a:pt x="851" y="1"/>
                    <a:pt x="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7"/>
            <p:cNvSpPr/>
            <p:nvPr/>
          </p:nvSpPr>
          <p:spPr>
            <a:xfrm>
              <a:off x="1232316" y="4161731"/>
              <a:ext cx="86956" cy="70547"/>
            </a:xfrm>
            <a:custGeom>
              <a:avLst/>
              <a:gdLst/>
              <a:ahLst/>
              <a:cxnLst/>
              <a:rect l="l" t="t" r="r" b="b"/>
              <a:pathLst>
                <a:path w="7366" h="5976" extrusionOk="0">
                  <a:moveTo>
                    <a:pt x="3392" y="1"/>
                  </a:moveTo>
                  <a:cubicBezTo>
                    <a:pt x="2206" y="1"/>
                    <a:pt x="1130" y="595"/>
                    <a:pt x="684" y="1635"/>
                  </a:cubicBezTo>
                  <a:cubicBezTo>
                    <a:pt x="1" y="3108"/>
                    <a:pt x="842" y="4896"/>
                    <a:pt x="2526" y="5633"/>
                  </a:cubicBezTo>
                  <a:cubicBezTo>
                    <a:pt x="3023" y="5866"/>
                    <a:pt x="3534" y="5975"/>
                    <a:pt x="4026" y="5975"/>
                  </a:cubicBezTo>
                  <a:cubicBezTo>
                    <a:pt x="5196" y="5975"/>
                    <a:pt x="6252" y="5355"/>
                    <a:pt x="6734" y="4318"/>
                  </a:cubicBezTo>
                  <a:cubicBezTo>
                    <a:pt x="7365" y="2845"/>
                    <a:pt x="6524" y="1056"/>
                    <a:pt x="4893" y="320"/>
                  </a:cubicBezTo>
                  <a:cubicBezTo>
                    <a:pt x="4398" y="103"/>
                    <a:pt x="3885" y="1"/>
                    <a:pt x="3392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7"/>
            <p:cNvSpPr/>
            <p:nvPr/>
          </p:nvSpPr>
          <p:spPr>
            <a:xfrm>
              <a:off x="1233555" y="4166122"/>
              <a:ext cx="86956" cy="68363"/>
            </a:xfrm>
            <a:custGeom>
              <a:avLst/>
              <a:gdLst/>
              <a:ahLst/>
              <a:cxnLst/>
              <a:rect l="l" t="t" r="r" b="b"/>
              <a:pathLst>
                <a:path w="7366" h="5791" extrusionOk="0">
                  <a:moveTo>
                    <a:pt x="2263" y="0"/>
                  </a:moveTo>
                  <a:lnTo>
                    <a:pt x="2263" y="0"/>
                  </a:lnTo>
                  <a:cubicBezTo>
                    <a:pt x="1579" y="263"/>
                    <a:pt x="1000" y="737"/>
                    <a:pt x="685" y="1473"/>
                  </a:cubicBezTo>
                  <a:cubicBezTo>
                    <a:pt x="1" y="2946"/>
                    <a:pt x="842" y="4735"/>
                    <a:pt x="2526" y="5471"/>
                  </a:cubicBezTo>
                  <a:cubicBezTo>
                    <a:pt x="3005" y="5688"/>
                    <a:pt x="3507" y="5791"/>
                    <a:pt x="3994" y="5791"/>
                  </a:cubicBezTo>
                  <a:cubicBezTo>
                    <a:pt x="5165" y="5791"/>
                    <a:pt x="6251" y="5196"/>
                    <a:pt x="6734" y="4156"/>
                  </a:cubicBezTo>
                  <a:cubicBezTo>
                    <a:pt x="7365" y="2631"/>
                    <a:pt x="6524" y="842"/>
                    <a:pt x="4893" y="106"/>
                  </a:cubicBezTo>
                  <a:lnTo>
                    <a:pt x="4788" y="106"/>
                  </a:lnTo>
                  <a:cubicBezTo>
                    <a:pt x="6208" y="737"/>
                    <a:pt x="6892" y="2315"/>
                    <a:pt x="6313" y="3578"/>
                  </a:cubicBezTo>
                  <a:cubicBezTo>
                    <a:pt x="5938" y="4517"/>
                    <a:pt x="4971" y="5054"/>
                    <a:pt x="3913" y="5054"/>
                  </a:cubicBezTo>
                  <a:cubicBezTo>
                    <a:pt x="3490" y="5054"/>
                    <a:pt x="3052" y="4968"/>
                    <a:pt x="2631" y="4787"/>
                  </a:cubicBezTo>
                  <a:cubicBezTo>
                    <a:pt x="1158" y="4104"/>
                    <a:pt x="422" y="2525"/>
                    <a:pt x="1000" y="1210"/>
                  </a:cubicBezTo>
                  <a:cubicBezTo>
                    <a:pt x="1263" y="684"/>
                    <a:pt x="1737" y="263"/>
                    <a:pt x="226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7"/>
            <p:cNvSpPr/>
            <p:nvPr/>
          </p:nvSpPr>
          <p:spPr>
            <a:xfrm>
              <a:off x="1250942" y="4167455"/>
              <a:ext cx="32310" cy="23067"/>
            </a:xfrm>
            <a:custGeom>
              <a:avLst/>
              <a:gdLst/>
              <a:ahLst/>
              <a:cxnLst/>
              <a:rect l="l" t="t" r="r" b="b"/>
              <a:pathLst>
                <a:path w="2737" h="1954" extrusionOk="0">
                  <a:moveTo>
                    <a:pt x="1575" y="0"/>
                  </a:moveTo>
                  <a:cubicBezTo>
                    <a:pt x="1315" y="0"/>
                    <a:pt x="1038" y="68"/>
                    <a:pt x="790" y="203"/>
                  </a:cubicBezTo>
                  <a:cubicBezTo>
                    <a:pt x="211" y="571"/>
                    <a:pt x="1" y="1150"/>
                    <a:pt x="316" y="1571"/>
                  </a:cubicBezTo>
                  <a:cubicBezTo>
                    <a:pt x="500" y="1816"/>
                    <a:pt x="826" y="1954"/>
                    <a:pt x="1181" y="1954"/>
                  </a:cubicBezTo>
                  <a:cubicBezTo>
                    <a:pt x="1436" y="1954"/>
                    <a:pt x="1705" y="1883"/>
                    <a:pt x="1947" y="1729"/>
                  </a:cubicBezTo>
                  <a:cubicBezTo>
                    <a:pt x="2526" y="1413"/>
                    <a:pt x="2736" y="782"/>
                    <a:pt x="2421" y="361"/>
                  </a:cubicBezTo>
                  <a:cubicBezTo>
                    <a:pt x="2240" y="120"/>
                    <a:pt x="1922" y="0"/>
                    <a:pt x="15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7"/>
            <p:cNvSpPr/>
            <p:nvPr/>
          </p:nvSpPr>
          <p:spPr>
            <a:xfrm>
              <a:off x="1284477" y="4192904"/>
              <a:ext cx="86944" cy="70759"/>
            </a:xfrm>
            <a:custGeom>
              <a:avLst/>
              <a:gdLst/>
              <a:ahLst/>
              <a:cxnLst/>
              <a:rect l="l" t="t" r="r" b="b"/>
              <a:pathLst>
                <a:path w="7365" h="5994" extrusionOk="0">
                  <a:moveTo>
                    <a:pt x="3436" y="1"/>
                  </a:moveTo>
                  <a:cubicBezTo>
                    <a:pt x="2229" y="1"/>
                    <a:pt x="1121" y="623"/>
                    <a:pt x="632" y="1677"/>
                  </a:cubicBezTo>
                  <a:cubicBezTo>
                    <a:pt x="0" y="3150"/>
                    <a:pt x="842" y="4938"/>
                    <a:pt x="2473" y="5675"/>
                  </a:cubicBezTo>
                  <a:cubicBezTo>
                    <a:pt x="2967" y="5891"/>
                    <a:pt x="3480" y="5994"/>
                    <a:pt x="3975" y="5994"/>
                  </a:cubicBezTo>
                  <a:cubicBezTo>
                    <a:pt x="5165" y="5994"/>
                    <a:pt x="6251" y="5400"/>
                    <a:pt x="6734" y="4360"/>
                  </a:cubicBezTo>
                  <a:cubicBezTo>
                    <a:pt x="7365" y="2834"/>
                    <a:pt x="6523" y="1046"/>
                    <a:pt x="4893" y="309"/>
                  </a:cubicBezTo>
                  <a:cubicBezTo>
                    <a:pt x="4413" y="99"/>
                    <a:pt x="3917" y="1"/>
                    <a:pt x="343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7"/>
            <p:cNvSpPr/>
            <p:nvPr/>
          </p:nvSpPr>
          <p:spPr>
            <a:xfrm>
              <a:off x="1285716" y="4197165"/>
              <a:ext cx="86401" cy="68859"/>
            </a:xfrm>
            <a:custGeom>
              <a:avLst/>
              <a:gdLst/>
              <a:ahLst/>
              <a:cxnLst/>
              <a:rect l="l" t="t" r="r" b="b"/>
              <a:pathLst>
                <a:path w="7319" h="5833" extrusionOk="0">
                  <a:moveTo>
                    <a:pt x="4788" y="106"/>
                  </a:moveTo>
                  <a:lnTo>
                    <a:pt x="4788" y="106"/>
                  </a:lnTo>
                  <a:cubicBezTo>
                    <a:pt x="4788" y="106"/>
                    <a:pt x="4840" y="159"/>
                    <a:pt x="4840" y="159"/>
                  </a:cubicBezTo>
                  <a:cubicBezTo>
                    <a:pt x="4956" y="209"/>
                    <a:pt x="5068" y="265"/>
                    <a:pt x="5176" y="325"/>
                  </a:cubicBezTo>
                  <a:lnTo>
                    <a:pt x="5176" y="325"/>
                  </a:lnTo>
                  <a:cubicBezTo>
                    <a:pt x="5054" y="245"/>
                    <a:pt x="4924" y="172"/>
                    <a:pt x="4788" y="106"/>
                  </a:cubicBezTo>
                  <a:close/>
                  <a:moveTo>
                    <a:pt x="2263" y="1"/>
                  </a:moveTo>
                  <a:lnTo>
                    <a:pt x="2263" y="1"/>
                  </a:lnTo>
                  <a:cubicBezTo>
                    <a:pt x="1526" y="264"/>
                    <a:pt x="947" y="790"/>
                    <a:pt x="632" y="1474"/>
                  </a:cubicBezTo>
                  <a:cubicBezTo>
                    <a:pt x="1" y="2947"/>
                    <a:pt x="842" y="4735"/>
                    <a:pt x="2473" y="5524"/>
                  </a:cubicBezTo>
                  <a:cubicBezTo>
                    <a:pt x="2952" y="5734"/>
                    <a:pt x="3449" y="5833"/>
                    <a:pt x="3929" y="5833"/>
                  </a:cubicBezTo>
                  <a:cubicBezTo>
                    <a:pt x="5133" y="5833"/>
                    <a:pt x="6230" y="5210"/>
                    <a:pt x="6681" y="4156"/>
                  </a:cubicBezTo>
                  <a:cubicBezTo>
                    <a:pt x="7318" y="2785"/>
                    <a:pt x="6632" y="1140"/>
                    <a:pt x="5176" y="325"/>
                  </a:cubicBezTo>
                  <a:lnTo>
                    <a:pt x="5176" y="325"/>
                  </a:lnTo>
                  <a:cubicBezTo>
                    <a:pt x="6328" y="1081"/>
                    <a:pt x="6836" y="2442"/>
                    <a:pt x="6313" y="3630"/>
                  </a:cubicBezTo>
                  <a:cubicBezTo>
                    <a:pt x="5901" y="4530"/>
                    <a:pt x="4955" y="5055"/>
                    <a:pt x="3913" y="5055"/>
                  </a:cubicBezTo>
                  <a:cubicBezTo>
                    <a:pt x="3492" y="5055"/>
                    <a:pt x="3055" y="4969"/>
                    <a:pt x="2631" y="4788"/>
                  </a:cubicBezTo>
                  <a:cubicBezTo>
                    <a:pt x="1158" y="4156"/>
                    <a:pt x="421" y="2578"/>
                    <a:pt x="1000" y="1263"/>
                  </a:cubicBezTo>
                  <a:cubicBezTo>
                    <a:pt x="1263" y="685"/>
                    <a:pt x="1737" y="264"/>
                    <a:pt x="22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7"/>
            <p:cNvSpPr/>
            <p:nvPr/>
          </p:nvSpPr>
          <p:spPr>
            <a:xfrm>
              <a:off x="1303103" y="4198605"/>
              <a:ext cx="32298" cy="23327"/>
            </a:xfrm>
            <a:custGeom>
              <a:avLst/>
              <a:gdLst/>
              <a:ahLst/>
              <a:cxnLst/>
              <a:rect l="l" t="t" r="r" b="b"/>
              <a:pathLst>
                <a:path w="2736" h="1976" extrusionOk="0">
                  <a:moveTo>
                    <a:pt x="1614" y="1"/>
                  </a:moveTo>
                  <a:cubicBezTo>
                    <a:pt x="1343" y="1"/>
                    <a:pt x="1050" y="81"/>
                    <a:pt x="790" y="247"/>
                  </a:cubicBezTo>
                  <a:cubicBezTo>
                    <a:pt x="211" y="563"/>
                    <a:pt x="1" y="1194"/>
                    <a:pt x="316" y="1615"/>
                  </a:cubicBezTo>
                  <a:cubicBezTo>
                    <a:pt x="496" y="1855"/>
                    <a:pt x="814" y="1975"/>
                    <a:pt x="1161" y="1975"/>
                  </a:cubicBezTo>
                  <a:cubicBezTo>
                    <a:pt x="1422" y="1975"/>
                    <a:pt x="1699" y="1908"/>
                    <a:pt x="1947" y="1772"/>
                  </a:cubicBezTo>
                  <a:cubicBezTo>
                    <a:pt x="2526" y="1404"/>
                    <a:pt x="2736" y="773"/>
                    <a:pt x="2420" y="352"/>
                  </a:cubicBezTo>
                  <a:cubicBezTo>
                    <a:pt x="2247" y="121"/>
                    <a:pt x="1946" y="1"/>
                    <a:pt x="16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7"/>
            <p:cNvSpPr/>
            <p:nvPr/>
          </p:nvSpPr>
          <p:spPr>
            <a:xfrm>
              <a:off x="1343460" y="4221965"/>
              <a:ext cx="86956" cy="70263"/>
            </a:xfrm>
            <a:custGeom>
              <a:avLst/>
              <a:gdLst/>
              <a:ahLst/>
              <a:cxnLst/>
              <a:rect l="l" t="t" r="r" b="b"/>
              <a:pathLst>
                <a:path w="7366" h="5952" extrusionOk="0">
                  <a:moveTo>
                    <a:pt x="3391" y="0"/>
                  </a:moveTo>
                  <a:cubicBezTo>
                    <a:pt x="2201" y="0"/>
                    <a:pt x="1115" y="594"/>
                    <a:pt x="632" y="1635"/>
                  </a:cubicBezTo>
                  <a:cubicBezTo>
                    <a:pt x="1" y="3108"/>
                    <a:pt x="843" y="4896"/>
                    <a:pt x="2473" y="5633"/>
                  </a:cubicBezTo>
                  <a:cubicBezTo>
                    <a:pt x="2968" y="5849"/>
                    <a:pt x="3481" y="5952"/>
                    <a:pt x="3974" y="5952"/>
                  </a:cubicBezTo>
                  <a:cubicBezTo>
                    <a:pt x="5160" y="5952"/>
                    <a:pt x="6236" y="5358"/>
                    <a:pt x="6682" y="4317"/>
                  </a:cubicBezTo>
                  <a:cubicBezTo>
                    <a:pt x="7366" y="2845"/>
                    <a:pt x="6524" y="1056"/>
                    <a:pt x="4893" y="320"/>
                  </a:cubicBezTo>
                  <a:cubicBezTo>
                    <a:pt x="4398" y="103"/>
                    <a:pt x="3886" y="0"/>
                    <a:pt x="339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7"/>
            <p:cNvSpPr/>
            <p:nvPr/>
          </p:nvSpPr>
          <p:spPr>
            <a:xfrm>
              <a:off x="1344711" y="4226356"/>
              <a:ext cx="86413" cy="68339"/>
            </a:xfrm>
            <a:custGeom>
              <a:avLst/>
              <a:gdLst/>
              <a:ahLst/>
              <a:cxnLst/>
              <a:rect l="l" t="t" r="r" b="b"/>
              <a:pathLst>
                <a:path w="7320" h="5789" extrusionOk="0">
                  <a:moveTo>
                    <a:pt x="4787" y="53"/>
                  </a:moveTo>
                  <a:lnTo>
                    <a:pt x="4840" y="105"/>
                  </a:lnTo>
                  <a:cubicBezTo>
                    <a:pt x="4951" y="154"/>
                    <a:pt x="5059" y="207"/>
                    <a:pt x="5163" y="265"/>
                  </a:cubicBezTo>
                  <a:lnTo>
                    <a:pt x="5163" y="265"/>
                  </a:lnTo>
                  <a:cubicBezTo>
                    <a:pt x="5044" y="187"/>
                    <a:pt x="4919" y="116"/>
                    <a:pt x="4787" y="53"/>
                  </a:cubicBezTo>
                  <a:close/>
                  <a:moveTo>
                    <a:pt x="2262" y="0"/>
                  </a:moveTo>
                  <a:cubicBezTo>
                    <a:pt x="1526" y="263"/>
                    <a:pt x="947" y="737"/>
                    <a:pt x="631" y="1473"/>
                  </a:cubicBezTo>
                  <a:cubicBezTo>
                    <a:pt x="0" y="2946"/>
                    <a:pt x="789" y="4735"/>
                    <a:pt x="2472" y="5471"/>
                  </a:cubicBezTo>
                  <a:cubicBezTo>
                    <a:pt x="2964" y="5686"/>
                    <a:pt x="3473" y="5789"/>
                    <a:pt x="3964" y="5789"/>
                  </a:cubicBezTo>
                  <a:cubicBezTo>
                    <a:pt x="5154" y="5789"/>
                    <a:pt x="6234" y="5183"/>
                    <a:pt x="6681" y="4103"/>
                  </a:cubicBezTo>
                  <a:cubicBezTo>
                    <a:pt x="7319" y="2728"/>
                    <a:pt x="6628" y="1077"/>
                    <a:pt x="5163" y="265"/>
                  </a:cubicBezTo>
                  <a:lnTo>
                    <a:pt x="5163" y="265"/>
                  </a:lnTo>
                  <a:cubicBezTo>
                    <a:pt x="6323" y="1026"/>
                    <a:pt x="6838" y="2432"/>
                    <a:pt x="6313" y="3577"/>
                  </a:cubicBezTo>
                  <a:cubicBezTo>
                    <a:pt x="5906" y="4500"/>
                    <a:pt x="4982" y="5035"/>
                    <a:pt x="3957" y="5035"/>
                  </a:cubicBezTo>
                  <a:cubicBezTo>
                    <a:pt x="3522" y="5035"/>
                    <a:pt x="3069" y="4938"/>
                    <a:pt x="2630" y="4735"/>
                  </a:cubicBezTo>
                  <a:cubicBezTo>
                    <a:pt x="1157" y="4103"/>
                    <a:pt x="421" y="2525"/>
                    <a:pt x="1000" y="1210"/>
                  </a:cubicBezTo>
                  <a:cubicBezTo>
                    <a:pt x="1263" y="631"/>
                    <a:pt x="1683" y="211"/>
                    <a:pt x="226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7"/>
            <p:cNvSpPr/>
            <p:nvPr/>
          </p:nvSpPr>
          <p:spPr>
            <a:xfrm>
              <a:off x="1362086" y="4227678"/>
              <a:ext cx="32310" cy="22807"/>
            </a:xfrm>
            <a:custGeom>
              <a:avLst/>
              <a:gdLst/>
              <a:ahLst/>
              <a:cxnLst/>
              <a:rect l="l" t="t" r="r" b="b"/>
              <a:pathLst>
                <a:path w="2737" h="1932" extrusionOk="0">
                  <a:moveTo>
                    <a:pt x="1575" y="1"/>
                  </a:moveTo>
                  <a:cubicBezTo>
                    <a:pt x="1315" y="1"/>
                    <a:pt x="1038" y="68"/>
                    <a:pt x="790" y="204"/>
                  </a:cubicBezTo>
                  <a:cubicBezTo>
                    <a:pt x="211" y="572"/>
                    <a:pt x="1" y="1151"/>
                    <a:pt x="317" y="1571"/>
                  </a:cubicBezTo>
                  <a:cubicBezTo>
                    <a:pt x="497" y="1812"/>
                    <a:pt x="815" y="1932"/>
                    <a:pt x="1162" y="1932"/>
                  </a:cubicBezTo>
                  <a:cubicBezTo>
                    <a:pt x="1422" y="1932"/>
                    <a:pt x="1699" y="1865"/>
                    <a:pt x="1947" y="1729"/>
                  </a:cubicBezTo>
                  <a:cubicBezTo>
                    <a:pt x="2526" y="1361"/>
                    <a:pt x="2736" y="782"/>
                    <a:pt x="2421" y="362"/>
                  </a:cubicBezTo>
                  <a:cubicBezTo>
                    <a:pt x="2240" y="121"/>
                    <a:pt x="1923" y="1"/>
                    <a:pt x="15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7"/>
            <p:cNvSpPr/>
            <p:nvPr/>
          </p:nvSpPr>
          <p:spPr>
            <a:xfrm>
              <a:off x="1363951" y="4174774"/>
              <a:ext cx="86330" cy="70263"/>
            </a:xfrm>
            <a:custGeom>
              <a:avLst/>
              <a:gdLst/>
              <a:ahLst/>
              <a:cxnLst/>
              <a:rect l="l" t="t" r="r" b="b"/>
              <a:pathLst>
                <a:path w="7313" h="5952" extrusionOk="0">
                  <a:moveTo>
                    <a:pt x="3340" y="0"/>
                  </a:moveTo>
                  <a:cubicBezTo>
                    <a:pt x="2153" y="0"/>
                    <a:pt x="1078" y="595"/>
                    <a:pt x="632" y="1635"/>
                  </a:cubicBezTo>
                  <a:cubicBezTo>
                    <a:pt x="1" y="3108"/>
                    <a:pt x="790" y="4896"/>
                    <a:pt x="2473" y="5633"/>
                  </a:cubicBezTo>
                  <a:cubicBezTo>
                    <a:pt x="2968" y="5849"/>
                    <a:pt x="3476" y="5952"/>
                    <a:pt x="3965" y="5952"/>
                  </a:cubicBezTo>
                  <a:cubicBezTo>
                    <a:pt x="5139" y="5952"/>
                    <a:pt x="6199" y="5358"/>
                    <a:pt x="6682" y="4318"/>
                  </a:cubicBezTo>
                  <a:cubicBezTo>
                    <a:pt x="7313" y="2845"/>
                    <a:pt x="6524" y="1056"/>
                    <a:pt x="4840" y="320"/>
                  </a:cubicBezTo>
                  <a:cubicBezTo>
                    <a:pt x="4346" y="103"/>
                    <a:pt x="3833" y="0"/>
                    <a:pt x="334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7"/>
            <p:cNvSpPr/>
            <p:nvPr/>
          </p:nvSpPr>
          <p:spPr>
            <a:xfrm>
              <a:off x="1363951" y="4176674"/>
              <a:ext cx="86330" cy="68363"/>
            </a:xfrm>
            <a:custGeom>
              <a:avLst/>
              <a:gdLst/>
              <a:ahLst/>
              <a:cxnLst/>
              <a:rect l="l" t="t" r="r" b="b"/>
              <a:pathLst>
                <a:path w="7313" h="5791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1526" y="264"/>
                    <a:pt x="948" y="790"/>
                    <a:pt x="632" y="1474"/>
                  </a:cubicBezTo>
                  <a:cubicBezTo>
                    <a:pt x="1" y="2947"/>
                    <a:pt x="790" y="4735"/>
                    <a:pt x="2473" y="5472"/>
                  </a:cubicBezTo>
                  <a:cubicBezTo>
                    <a:pt x="2968" y="5688"/>
                    <a:pt x="3476" y="5791"/>
                    <a:pt x="3965" y="5791"/>
                  </a:cubicBezTo>
                  <a:cubicBezTo>
                    <a:pt x="5139" y="5791"/>
                    <a:pt x="6199" y="5197"/>
                    <a:pt x="6682" y="4157"/>
                  </a:cubicBezTo>
                  <a:cubicBezTo>
                    <a:pt x="7313" y="2684"/>
                    <a:pt x="6524" y="895"/>
                    <a:pt x="4840" y="159"/>
                  </a:cubicBezTo>
                  <a:cubicBezTo>
                    <a:pt x="4788" y="106"/>
                    <a:pt x="4788" y="106"/>
                    <a:pt x="4735" y="106"/>
                  </a:cubicBezTo>
                  <a:cubicBezTo>
                    <a:pt x="6156" y="790"/>
                    <a:pt x="6839" y="2315"/>
                    <a:pt x="6313" y="3630"/>
                  </a:cubicBezTo>
                  <a:cubicBezTo>
                    <a:pt x="5901" y="4530"/>
                    <a:pt x="4929" y="5055"/>
                    <a:pt x="3871" y="5055"/>
                  </a:cubicBezTo>
                  <a:cubicBezTo>
                    <a:pt x="3444" y="5055"/>
                    <a:pt x="3002" y="4969"/>
                    <a:pt x="2578" y="4788"/>
                  </a:cubicBezTo>
                  <a:cubicBezTo>
                    <a:pt x="1105" y="4157"/>
                    <a:pt x="369" y="2526"/>
                    <a:pt x="1000" y="1263"/>
                  </a:cubicBezTo>
                  <a:cubicBezTo>
                    <a:pt x="1211" y="685"/>
                    <a:pt x="1684" y="264"/>
                    <a:pt x="22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7"/>
            <p:cNvSpPr/>
            <p:nvPr/>
          </p:nvSpPr>
          <p:spPr>
            <a:xfrm>
              <a:off x="1381338" y="4178114"/>
              <a:ext cx="31685" cy="23209"/>
            </a:xfrm>
            <a:custGeom>
              <a:avLst/>
              <a:gdLst/>
              <a:ahLst/>
              <a:cxnLst/>
              <a:rect l="l" t="t" r="r" b="b"/>
              <a:pathLst>
                <a:path w="2684" h="1966" extrusionOk="0">
                  <a:moveTo>
                    <a:pt x="1592" y="1"/>
                  </a:moveTo>
                  <a:cubicBezTo>
                    <a:pt x="1332" y="1"/>
                    <a:pt x="1050" y="81"/>
                    <a:pt x="790" y="247"/>
                  </a:cubicBezTo>
                  <a:cubicBezTo>
                    <a:pt x="211" y="563"/>
                    <a:pt x="1" y="1194"/>
                    <a:pt x="316" y="1615"/>
                  </a:cubicBezTo>
                  <a:cubicBezTo>
                    <a:pt x="490" y="1846"/>
                    <a:pt x="775" y="1966"/>
                    <a:pt x="1092" y="1966"/>
                  </a:cubicBezTo>
                  <a:cubicBezTo>
                    <a:pt x="1352" y="1966"/>
                    <a:pt x="1634" y="1886"/>
                    <a:pt x="1895" y="1720"/>
                  </a:cubicBezTo>
                  <a:cubicBezTo>
                    <a:pt x="2473" y="1404"/>
                    <a:pt x="2684" y="773"/>
                    <a:pt x="2368" y="352"/>
                  </a:cubicBezTo>
                  <a:cubicBezTo>
                    <a:pt x="2194" y="121"/>
                    <a:pt x="1910" y="1"/>
                    <a:pt x="15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7"/>
            <p:cNvSpPr/>
            <p:nvPr/>
          </p:nvSpPr>
          <p:spPr>
            <a:xfrm>
              <a:off x="1335386" y="4060538"/>
              <a:ext cx="86330" cy="70865"/>
            </a:xfrm>
            <a:custGeom>
              <a:avLst/>
              <a:gdLst/>
              <a:ahLst/>
              <a:cxnLst/>
              <a:rect l="l" t="t" r="r" b="b"/>
              <a:pathLst>
                <a:path w="7313" h="6003" extrusionOk="0">
                  <a:moveTo>
                    <a:pt x="3349" y="0"/>
                  </a:moveTo>
                  <a:cubicBezTo>
                    <a:pt x="2159" y="0"/>
                    <a:pt x="1079" y="606"/>
                    <a:pt x="632" y="1686"/>
                  </a:cubicBezTo>
                  <a:cubicBezTo>
                    <a:pt x="1" y="3159"/>
                    <a:pt x="790" y="4947"/>
                    <a:pt x="2473" y="5684"/>
                  </a:cubicBezTo>
                  <a:cubicBezTo>
                    <a:pt x="2968" y="5900"/>
                    <a:pt x="3481" y="6003"/>
                    <a:pt x="3974" y="6003"/>
                  </a:cubicBezTo>
                  <a:cubicBezTo>
                    <a:pt x="5161" y="6003"/>
                    <a:pt x="6236" y="5409"/>
                    <a:pt x="6682" y="4369"/>
                  </a:cubicBezTo>
                  <a:cubicBezTo>
                    <a:pt x="7313" y="2843"/>
                    <a:pt x="6524" y="1055"/>
                    <a:pt x="4841" y="318"/>
                  </a:cubicBezTo>
                  <a:cubicBezTo>
                    <a:pt x="4349" y="103"/>
                    <a:pt x="3840" y="0"/>
                    <a:pt x="334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7"/>
            <p:cNvSpPr/>
            <p:nvPr/>
          </p:nvSpPr>
          <p:spPr>
            <a:xfrm>
              <a:off x="1335386" y="4063052"/>
              <a:ext cx="86330" cy="68351"/>
            </a:xfrm>
            <a:custGeom>
              <a:avLst/>
              <a:gdLst/>
              <a:ahLst/>
              <a:cxnLst/>
              <a:rect l="l" t="t" r="r" b="b"/>
              <a:pathLst>
                <a:path w="7313" h="5790" extrusionOk="0">
                  <a:moveTo>
                    <a:pt x="4735" y="53"/>
                  </a:moveTo>
                  <a:cubicBezTo>
                    <a:pt x="4785" y="102"/>
                    <a:pt x="4834" y="105"/>
                    <a:pt x="4840" y="105"/>
                  </a:cubicBezTo>
                  <a:lnTo>
                    <a:pt x="4840" y="105"/>
                  </a:lnTo>
                  <a:cubicBezTo>
                    <a:pt x="4806" y="87"/>
                    <a:pt x="4771" y="70"/>
                    <a:pt x="4735" y="53"/>
                  </a:cubicBezTo>
                  <a:close/>
                  <a:moveTo>
                    <a:pt x="2263" y="0"/>
                  </a:moveTo>
                  <a:lnTo>
                    <a:pt x="2263" y="0"/>
                  </a:lnTo>
                  <a:cubicBezTo>
                    <a:pt x="1527" y="263"/>
                    <a:pt x="948" y="737"/>
                    <a:pt x="632" y="1473"/>
                  </a:cubicBezTo>
                  <a:cubicBezTo>
                    <a:pt x="1" y="2946"/>
                    <a:pt x="790" y="4734"/>
                    <a:pt x="2473" y="5471"/>
                  </a:cubicBezTo>
                  <a:cubicBezTo>
                    <a:pt x="2968" y="5687"/>
                    <a:pt x="3481" y="5790"/>
                    <a:pt x="3974" y="5790"/>
                  </a:cubicBezTo>
                  <a:cubicBezTo>
                    <a:pt x="5161" y="5790"/>
                    <a:pt x="6236" y="5196"/>
                    <a:pt x="6682" y="4156"/>
                  </a:cubicBezTo>
                  <a:cubicBezTo>
                    <a:pt x="7313" y="2630"/>
                    <a:pt x="6524" y="842"/>
                    <a:pt x="4841" y="105"/>
                  </a:cubicBezTo>
                  <a:cubicBezTo>
                    <a:pt x="4841" y="105"/>
                    <a:pt x="4840" y="105"/>
                    <a:pt x="4840" y="105"/>
                  </a:cubicBezTo>
                  <a:lnTo>
                    <a:pt x="4840" y="105"/>
                  </a:lnTo>
                  <a:cubicBezTo>
                    <a:pt x="6192" y="815"/>
                    <a:pt x="6878" y="2346"/>
                    <a:pt x="6314" y="3577"/>
                  </a:cubicBezTo>
                  <a:cubicBezTo>
                    <a:pt x="5907" y="4500"/>
                    <a:pt x="4957" y="5035"/>
                    <a:pt x="3917" y="5035"/>
                  </a:cubicBezTo>
                  <a:cubicBezTo>
                    <a:pt x="3475" y="5035"/>
                    <a:pt x="3018" y="4938"/>
                    <a:pt x="2579" y="4734"/>
                  </a:cubicBezTo>
                  <a:cubicBezTo>
                    <a:pt x="1106" y="4103"/>
                    <a:pt x="422" y="2525"/>
                    <a:pt x="1000" y="1210"/>
                  </a:cubicBezTo>
                  <a:cubicBezTo>
                    <a:pt x="1211" y="631"/>
                    <a:pt x="1684" y="210"/>
                    <a:pt x="226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7"/>
            <p:cNvSpPr/>
            <p:nvPr/>
          </p:nvSpPr>
          <p:spPr>
            <a:xfrm>
              <a:off x="1352773" y="4064374"/>
              <a:ext cx="31685" cy="23079"/>
            </a:xfrm>
            <a:custGeom>
              <a:avLst/>
              <a:gdLst/>
              <a:ahLst/>
              <a:cxnLst/>
              <a:rect l="l" t="t" r="r" b="b"/>
              <a:pathLst>
                <a:path w="2684" h="1955" extrusionOk="0">
                  <a:moveTo>
                    <a:pt x="1555" y="1"/>
                  </a:moveTo>
                  <a:cubicBezTo>
                    <a:pt x="1305" y="1"/>
                    <a:pt x="1038" y="68"/>
                    <a:pt x="790" y="204"/>
                  </a:cubicBezTo>
                  <a:cubicBezTo>
                    <a:pt x="211" y="572"/>
                    <a:pt x="1" y="1151"/>
                    <a:pt x="317" y="1571"/>
                  </a:cubicBezTo>
                  <a:cubicBezTo>
                    <a:pt x="500" y="1816"/>
                    <a:pt x="809" y="1954"/>
                    <a:pt x="1148" y="1954"/>
                  </a:cubicBezTo>
                  <a:cubicBezTo>
                    <a:pt x="1393" y="1954"/>
                    <a:pt x="1653" y="1883"/>
                    <a:pt x="1895" y="1729"/>
                  </a:cubicBezTo>
                  <a:cubicBezTo>
                    <a:pt x="2473" y="1414"/>
                    <a:pt x="2684" y="782"/>
                    <a:pt x="2368" y="362"/>
                  </a:cubicBezTo>
                  <a:cubicBezTo>
                    <a:pt x="2188" y="121"/>
                    <a:pt x="1887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7"/>
            <p:cNvSpPr/>
            <p:nvPr/>
          </p:nvSpPr>
          <p:spPr>
            <a:xfrm>
              <a:off x="1211199" y="4095417"/>
              <a:ext cx="86956" cy="70759"/>
            </a:xfrm>
            <a:custGeom>
              <a:avLst/>
              <a:gdLst/>
              <a:ahLst/>
              <a:cxnLst/>
              <a:rect l="l" t="t" r="r" b="b"/>
              <a:pathLst>
                <a:path w="7366" h="5994" extrusionOk="0">
                  <a:moveTo>
                    <a:pt x="3385" y="1"/>
                  </a:moveTo>
                  <a:cubicBezTo>
                    <a:pt x="2181" y="1"/>
                    <a:pt x="1084" y="623"/>
                    <a:pt x="632" y="1677"/>
                  </a:cubicBezTo>
                  <a:cubicBezTo>
                    <a:pt x="1" y="3150"/>
                    <a:pt x="790" y="4938"/>
                    <a:pt x="2473" y="5675"/>
                  </a:cubicBezTo>
                  <a:cubicBezTo>
                    <a:pt x="2968" y="5891"/>
                    <a:pt x="3481" y="5994"/>
                    <a:pt x="3974" y="5994"/>
                  </a:cubicBezTo>
                  <a:cubicBezTo>
                    <a:pt x="5161" y="5994"/>
                    <a:pt x="6236" y="5400"/>
                    <a:pt x="6682" y="4360"/>
                  </a:cubicBezTo>
                  <a:cubicBezTo>
                    <a:pt x="7366" y="2887"/>
                    <a:pt x="6524" y="1046"/>
                    <a:pt x="4841" y="309"/>
                  </a:cubicBezTo>
                  <a:cubicBezTo>
                    <a:pt x="4361" y="99"/>
                    <a:pt x="3865" y="1"/>
                    <a:pt x="3385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7"/>
            <p:cNvSpPr/>
            <p:nvPr/>
          </p:nvSpPr>
          <p:spPr>
            <a:xfrm>
              <a:off x="1211199" y="4097814"/>
              <a:ext cx="86849" cy="68363"/>
            </a:xfrm>
            <a:custGeom>
              <a:avLst/>
              <a:gdLst/>
              <a:ahLst/>
              <a:cxnLst/>
              <a:rect l="l" t="t" r="r" b="b"/>
              <a:pathLst>
                <a:path w="7357" h="5791" extrusionOk="0">
                  <a:moveTo>
                    <a:pt x="4735" y="106"/>
                  </a:moveTo>
                  <a:lnTo>
                    <a:pt x="4841" y="159"/>
                  </a:lnTo>
                  <a:cubicBezTo>
                    <a:pt x="4862" y="168"/>
                    <a:pt x="4883" y="178"/>
                    <a:pt x="4905" y="187"/>
                  </a:cubicBezTo>
                  <a:lnTo>
                    <a:pt x="4905" y="187"/>
                  </a:lnTo>
                  <a:cubicBezTo>
                    <a:pt x="4849" y="159"/>
                    <a:pt x="4793" y="132"/>
                    <a:pt x="4735" y="106"/>
                  </a:cubicBezTo>
                  <a:close/>
                  <a:moveTo>
                    <a:pt x="2263" y="1"/>
                  </a:moveTo>
                  <a:lnTo>
                    <a:pt x="2263" y="1"/>
                  </a:lnTo>
                  <a:cubicBezTo>
                    <a:pt x="1527" y="264"/>
                    <a:pt x="948" y="790"/>
                    <a:pt x="632" y="1474"/>
                  </a:cubicBezTo>
                  <a:cubicBezTo>
                    <a:pt x="1" y="2947"/>
                    <a:pt x="790" y="4735"/>
                    <a:pt x="2473" y="5472"/>
                  </a:cubicBezTo>
                  <a:cubicBezTo>
                    <a:pt x="2968" y="5688"/>
                    <a:pt x="3481" y="5791"/>
                    <a:pt x="3974" y="5791"/>
                  </a:cubicBezTo>
                  <a:cubicBezTo>
                    <a:pt x="5161" y="5791"/>
                    <a:pt x="6236" y="5197"/>
                    <a:pt x="6682" y="4157"/>
                  </a:cubicBezTo>
                  <a:cubicBezTo>
                    <a:pt x="7357" y="2703"/>
                    <a:pt x="6545" y="941"/>
                    <a:pt x="4905" y="187"/>
                  </a:cubicBezTo>
                  <a:lnTo>
                    <a:pt x="4905" y="187"/>
                  </a:lnTo>
                  <a:cubicBezTo>
                    <a:pt x="6213" y="865"/>
                    <a:pt x="6869" y="2367"/>
                    <a:pt x="6314" y="3578"/>
                  </a:cubicBezTo>
                  <a:cubicBezTo>
                    <a:pt x="5900" y="4517"/>
                    <a:pt x="4923" y="5054"/>
                    <a:pt x="3862" y="5054"/>
                  </a:cubicBezTo>
                  <a:cubicBezTo>
                    <a:pt x="3437" y="5054"/>
                    <a:pt x="2999" y="4968"/>
                    <a:pt x="2579" y="4788"/>
                  </a:cubicBezTo>
                  <a:cubicBezTo>
                    <a:pt x="1106" y="4104"/>
                    <a:pt x="422" y="2526"/>
                    <a:pt x="1000" y="1263"/>
                  </a:cubicBezTo>
                  <a:cubicBezTo>
                    <a:pt x="1211" y="685"/>
                    <a:pt x="1684" y="264"/>
                    <a:pt x="22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7"/>
            <p:cNvSpPr/>
            <p:nvPr/>
          </p:nvSpPr>
          <p:spPr>
            <a:xfrm>
              <a:off x="1228586" y="4099254"/>
              <a:ext cx="31685" cy="23220"/>
            </a:xfrm>
            <a:custGeom>
              <a:avLst/>
              <a:gdLst/>
              <a:ahLst/>
              <a:cxnLst/>
              <a:rect l="l" t="t" r="r" b="b"/>
              <a:pathLst>
                <a:path w="2684" h="1967" extrusionOk="0">
                  <a:moveTo>
                    <a:pt x="1592" y="1"/>
                  </a:moveTo>
                  <a:cubicBezTo>
                    <a:pt x="1332" y="1"/>
                    <a:pt x="1050" y="81"/>
                    <a:pt x="790" y="247"/>
                  </a:cubicBezTo>
                  <a:cubicBezTo>
                    <a:pt x="211" y="563"/>
                    <a:pt x="1" y="1194"/>
                    <a:pt x="317" y="1615"/>
                  </a:cubicBezTo>
                  <a:cubicBezTo>
                    <a:pt x="490" y="1846"/>
                    <a:pt x="775" y="1966"/>
                    <a:pt x="1092" y="1966"/>
                  </a:cubicBezTo>
                  <a:cubicBezTo>
                    <a:pt x="1352" y="1966"/>
                    <a:pt x="1634" y="1886"/>
                    <a:pt x="1895" y="1720"/>
                  </a:cubicBezTo>
                  <a:cubicBezTo>
                    <a:pt x="2473" y="1404"/>
                    <a:pt x="2684" y="773"/>
                    <a:pt x="2368" y="352"/>
                  </a:cubicBezTo>
                  <a:cubicBezTo>
                    <a:pt x="2195" y="121"/>
                    <a:pt x="1910" y="1"/>
                    <a:pt x="15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7"/>
            <p:cNvSpPr/>
            <p:nvPr/>
          </p:nvSpPr>
          <p:spPr>
            <a:xfrm>
              <a:off x="1262746" y="4046243"/>
              <a:ext cx="86944" cy="70759"/>
            </a:xfrm>
            <a:custGeom>
              <a:avLst/>
              <a:gdLst/>
              <a:ahLst/>
              <a:cxnLst/>
              <a:rect l="l" t="t" r="r" b="b"/>
              <a:pathLst>
                <a:path w="7365" h="5994" extrusionOk="0">
                  <a:moveTo>
                    <a:pt x="3349" y="0"/>
                  </a:moveTo>
                  <a:cubicBezTo>
                    <a:pt x="2174" y="0"/>
                    <a:pt x="1114" y="594"/>
                    <a:pt x="631" y="1634"/>
                  </a:cubicBezTo>
                  <a:cubicBezTo>
                    <a:pt x="0" y="3107"/>
                    <a:pt x="789" y="4949"/>
                    <a:pt x="2473" y="5685"/>
                  </a:cubicBezTo>
                  <a:cubicBezTo>
                    <a:pt x="2952" y="5895"/>
                    <a:pt x="3449" y="5994"/>
                    <a:pt x="3928" y="5994"/>
                  </a:cubicBezTo>
                  <a:cubicBezTo>
                    <a:pt x="5132" y="5994"/>
                    <a:pt x="6230" y="5371"/>
                    <a:pt x="6681" y="4317"/>
                  </a:cubicBezTo>
                  <a:cubicBezTo>
                    <a:pt x="7365" y="2844"/>
                    <a:pt x="6523" y="1056"/>
                    <a:pt x="4840" y="319"/>
                  </a:cubicBezTo>
                  <a:cubicBezTo>
                    <a:pt x="4345" y="103"/>
                    <a:pt x="3837" y="0"/>
                    <a:pt x="334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7"/>
            <p:cNvSpPr/>
            <p:nvPr/>
          </p:nvSpPr>
          <p:spPr>
            <a:xfrm>
              <a:off x="1262746" y="4048769"/>
              <a:ext cx="86908" cy="68233"/>
            </a:xfrm>
            <a:custGeom>
              <a:avLst/>
              <a:gdLst/>
              <a:ahLst/>
              <a:cxnLst/>
              <a:rect l="l" t="t" r="r" b="b"/>
              <a:pathLst>
                <a:path w="7362" h="5780" extrusionOk="0">
                  <a:moveTo>
                    <a:pt x="4735" y="53"/>
                  </a:moveTo>
                  <a:cubicBezTo>
                    <a:pt x="4787" y="105"/>
                    <a:pt x="4840" y="105"/>
                    <a:pt x="4840" y="105"/>
                  </a:cubicBezTo>
                  <a:cubicBezTo>
                    <a:pt x="4847" y="109"/>
                    <a:pt x="4855" y="112"/>
                    <a:pt x="4862" y="115"/>
                  </a:cubicBezTo>
                  <a:lnTo>
                    <a:pt x="4862" y="115"/>
                  </a:lnTo>
                  <a:cubicBezTo>
                    <a:pt x="4820" y="94"/>
                    <a:pt x="4778" y="73"/>
                    <a:pt x="4735" y="53"/>
                  </a:cubicBezTo>
                  <a:close/>
                  <a:moveTo>
                    <a:pt x="2262" y="0"/>
                  </a:moveTo>
                  <a:cubicBezTo>
                    <a:pt x="1526" y="211"/>
                    <a:pt x="947" y="737"/>
                    <a:pt x="631" y="1420"/>
                  </a:cubicBezTo>
                  <a:cubicBezTo>
                    <a:pt x="0" y="2893"/>
                    <a:pt x="789" y="4735"/>
                    <a:pt x="2473" y="5471"/>
                  </a:cubicBezTo>
                  <a:cubicBezTo>
                    <a:pt x="2952" y="5681"/>
                    <a:pt x="3449" y="5780"/>
                    <a:pt x="3928" y="5780"/>
                  </a:cubicBezTo>
                  <a:cubicBezTo>
                    <a:pt x="5132" y="5780"/>
                    <a:pt x="6230" y="5157"/>
                    <a:pt x="6681" y="4103"/>
                  </a:cubicBezTo>
                  <a:cubicBezTo>
                    <a:pt x="7362" y="2637"/>
                    <a:pt x="6531" y="858"/>
                    <a:pt x="4862" y="115"/>
                  </a:cubicBezTo>
                  <a:lnTo>
                    <a:pt x="4862" y="115"/>
                  </a:lnTo>
                  <a:cubicBezTo>
                    <a:pt x="6247" y="829"/>
                    <a:pt x="6874" y="2352"/>
                    <a:pt x="6313" y="3577"/>
                  </a:cubicBezTo>
                  <a:cubicBezTo>
                    <a:pt x="5907" y="4500"/>
                    <a:pt x="4982" y="5035"/>
                    <a:pt x="3958" y="5035"/>
                  </a:cubicBezTo>
                  <a:cubicBezTo>
                    <a:pt x="3522" y="5035"/>
                    <a:pt x="3069" y="4938"/>
                    <a:pt x="2630" y="4735"/>
                  </a:cubicBezTo>
                  <a:cubicBezTo>
                    <a:pt x="1157" y="4103"/>
                    <a:pt x="421" y="2525"/>
                    <a:pt x="1000" y="1210"/>
                  </a:cubicBezTo>
                  <a:cubicBezTo>
                    <a:pt x="1263" y="631"/>
                    <a:pt x="1684" y="211"/>
                    <a:pt x="226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7"/>
            <p:cNvSpPr/>
            <p:nvPr/>
          </p:nvSpPr>
          <p:spPr>
            <a:xfrm>
              <a:off x="1280133" y="4050091"/>
              <a:ext cx="32298" cy="22807"/>
            </a:xfrm>
            <a:custGeom>
              <a:avLst/>
              <a:gdLst/>
              <a:ahLst/>
              <a:cxnLst/>
              <a:rect l="l" t="t" r="r" b="b"/>
              <a:pathLst>
                <a:path w="2736" h="1932" extrusionOk="0">
                  <a:moveTo>
                    <a:pt x="1575" y="1"/>
                  </a:moveTo>
                  <a:cubicBezTo>
                    <a:pt x="1314" y="1"/>
                    <a:pt x="1037" y="69"/>
                    <a:pt x="789" y="204"/>
                  </a:cubicBezTo>
                  <a:cubicBezTo>
                    <a:pt x="211" y="572"/>
                    <a:pt x="0" y="1151"/>
                    <a:pt x="316" y="1572"/>
                  </a:cubicBezTo>
                  <a:cubicBezTo>
                    <a:pt x="496" y="1812"/>
                    <a:pt x="814" y="1932"/>
                    <a:pt x="1161" y="1932"/>
                  </a:cubicBezTo>
                  <a:cubicBezTo>
                    <a:pt x="1422" y="1932"/>
                    <a:pt x="1699" y="1865"/>
                    <a:pt x="1947" y="1729"/>
                  </a:cubicBezTo>
                  <a:cubicBezTo>
                    <a:pt x="2473" y="1361"/>
                    <a:pt x="2736" y="782"/>
                    <a:pt x="2420" y="362"/>
                  </a:cubicBezTo>
                  <a:cubicBezTo>
                    <a:pt x="2240" y="121"/>
                    <a:pt x="1922" y="1"/>
                    <a:pt x="15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7"/>
            <p:cNvSpPr/>
            <p:nvPr/>
          </p:nvSpPr>
          <p:spPr>
            <a:xfrm>
              <a:off x="1276403" y="4082150"/>
              <a:ext cx="104958" cy="85374"/>
            </a:xfrm>
            <a:custGeom>
              <a:avLst/>
              <a:gdLst/>
              <a:ahLst/>
              <a:cxnLst/>
              <a:rect l="l" t="t" r="r" b="b"/>
              <a:pathLst>
                <a:path w="8891" h="7232" extrusionOk="0">
                  <a:moveTo>
                    <a:pt x="4124" y="0"/>
                  </a:moveTo>
                  <a:cubicBezTo>
                    <a:pt x="2683" y="0"/>
                    <a:pt x="1351" y="740"/>
                    <a:pt x="790" y="2012"/>
                  </a:cubicBezTo>
                  <a:cubicBezTo>
                    <a:pt x="0" y="3800"/>
                    <a:pt x="1000" y="5957"/>
                    <a:pt x="2999" y="6851"/>
                  </a:cubicBezTo>
                  <a:cubicBezTo>
                    <a:pt x="3592" y="7110"/>
                    <a:pt x="4202" y="7232"/>
                    <a:pt x="4790" y="7232"/>
                  </a:cubicBezTo>
                  <a:cubicBezTo>
                    <a:pt x="6235" y="7232"/>
                    <a:pt x="7541" y="6492"/>
                    <a:pt x="8102" y="5221"/>
                  </a:cubicBezTo>
                  <a:cubicBezTo>
                    <a:pt x="8891" y="3432"/>
                    <a:pt x="7891" y="1275"/>
                    <a:pt x="5892" y="381"/>
                  </a:cubicBezTo>
                  <a:cubicBezTo>
                    <a:pt x="5315" y="123"/>
                    <a:pt x="4710" y="0"/>
                    <a:pt x="412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7"/>
            <p:cNvSpPr/>
            <p:nvPr/>
          </p:nvSpPr>
          <p:spPr>
            <a:xfrm>
              <a:off x="1276403" y="4084782"/>
              <a:ext cx="104923" cy="82741"/>
            </a:xfrm>
            <a:custGeom>
              <a:avLst/>
              <a:gdLst/>
              <a:ahLst/>
              <a:cxnLst/>
              <a:rect l="l" t="t" r="r" b="b"/>
              <a:pathLst>
                <a:path w="8888" h="7009" extrusionOk="0">
                  <a:moveTo>
                    <a:pt x="5787" y="105"/>
                  </a:moveTo>
                  <a:cubicBezTo>
                    <a:pt x="5787" y="106"/>
                    <a:pt x="5840" y="158"/>
                    <a:pt x="5892" y="158"/>
                  </a:cubicBezTo>
                  <a:cubicBezTo>
                    <a:pt x="5899" y="161"/>
                    <a:pt x="5907" y="165"/>
                    <a:pt x="5914" y="168"/>
                  </a:cubicBezTo>
                  <a:lnTo>
                    <a:pt x="5914" y="168"/>
                  </a:lnTo>
                  <a:cubicBezTo>
                    <a:pt x="5872" y="146"/>
                    <a:pt x="5830" y="126"/>
                    <a:pt x="5787" y="105"/>
                  </a:cubicBezTo>
                  <a:close/>
                  <a:moveTo>
                    <a:pt x="2736" y="0"/>
                  </a:moveTo>
                  <a:cubicBezTo>
                    <a:pt x="1894" y="316"/>
                    <a:pt x="1158" y="947"/>
                    <a:pt x="790" y="1789"/>
                  </a:cubicBezTo>
                  <a:cubicBezTo>
                    <a:pt x="0" y="3577"/>
                    <a:pt x="1000" y="5734"/>
                    <a:pt x="2999" y="6628"/>
                  </a:cubicBezTo>
                  <a:cubicBezTo>
                    <a:pt x="3592" y="6887"/>
                    <a:pt x="4202" y="7009"/>
                    <a:pt x="4790" y="7009"/>
                  </a:cubicBezTo>
                  <a:cubicBezTo>
                    <a:pt x="6235" y="7009"/>
                    <a:pt x="7541" y="6269"/>
                    <a:pt x="8102" y="4998"/>
                  </a:cubicBezTo>
                  <a:cubicBezTo>
                    <a:pt x="8888" y="3216"/>
                    <a:pt x="7898" y="1068"/>
                    <a:pt x="5914" y="168"/>
                  </a:cubicBezTo>
                  <a:lnTo>
                    <a:pt x="5914" y="168"/>
                  </a:lnTo>
                  <a:cubicBezTo>
                    <a:pt x="7512" y="991"/>
                    <a:pt x="8295" y="2827"/>
                    <a:pt x="7628" y="4314"/>
                  </a:cubicBezTo>
                  <a:cubicBezTo>
                    <a:pt x="7144" y="5431"/>
                    <a:pt x="6001" y="6074"/>
                    <a:pt x="4739" y="6074"/>
                  </a:cubicBezTo>
                  <a:cubicBezTo>
                    <a:pt x="4219" y="6074"/>
                    <a:pt x="3679" y="5965"/>
                    <a:pt x="3157" y="5734"/>
                  </a:cubicBezTo>
                  <a:cubicBezTo>
                    <a:pt x="1368" y="4998"/>
                    <a:pt x="527" y="3051"/>
                    <a:pt x="1210" y="1473"/>
                  </a:cubicBezTo>
                  <a:cubicBezTo>
                    <a:pt x="1526" y="789"/>
                    <a:pt x="2052" y="316"/>
                    <a:pt x="27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7"/>
            <p:cNvSpPr/>
            <p:nvPr/>
          </p:nvSpPr>
          <p:spPr>
            <a:xfrm>
              <a:off x="1297520" y="4086635"/>
              <a:ext cx="39134" cy="27966"/>
            </a:xfrm>
            <a:custGeom>
              <a:avLst/>
              <a:gdLst/>
              <a:ahLst/>
              <a:cxnLst/>
              <a:rect l="l" t="t" r="r" b="b"/>
              <a:pathLst>
                <a:path w="3315" h="2369" extrusionOk="0">
                  <a:moveTo>
                    <a:pt x="1904" y="0"/>
                  </a:moveTo>
                  <a:cubicBezTo>
                    <a:pt x="1596" y="0"/>
                    <a:pt x="1262" y="84"/>
                    <a:pt x="947" y="264"/>
                  </a:cubicBezTo>
                  <a:cubicBezTo>
                    <a:pt x="263" y="685"/>
                    <a:pt x="0" y="1421"/>
                    <a:pt x="368" y="1947"/>
                  </a:cubicBezTo>
                  <a:cubicBezTo>
                    <a:pt x="609" y="2219"/>
                    <a:pt x="988" y="2369"/>
                    <a:pt x="1397" y="2369"/>
                  </a:cubicBezTo>
                  <a:cubicBezTo>
                    <a:pt x="1701" y="2369"/>
                    <a:pt x="2022" y="2285"/>
                    <a:pt x="2315" y="2105"/>
                  </a:cubicBezTo>
                  <a:cubicBezTo>
                    <a:pt x="3051" y="1684"/>
                    <a:pt x="3314" y="948"/>
                    <a:pt x="2893" y="422"/>
                  </a:cubicBezTo>
                  <a:cubicBezTo>
                    <a:pt x="2682" y="151"/>
                    <a:pt x="2316" y="0"/>
                    <a:pt x="1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7"/>
            <p:cNvSpPr/>
            <p:nvPr/>
          </p:nvSpPr>
          <p:spPr>
            <a:xfrm>
              <a:off x="1346564" y="4107587"/>
              <a:ext cx="104970" cy="94062"/>
            </a:xfrm>
            <a:custGeom>
              <a:avLst/>
              <a:gdLst/>
              <a:ahLst/>
              <a:cxnLst/>
              <a:rect l="l" t="t" r="r" b="b"/>
              <a:pathLst>
                <a:path w="8892" h="7968" extrusionOk="0">
                  <a:moveTo>
                    <a:pt x="4416" y="1"/>
                  </a:moveTo>
                  <a:cubicBezTo>
                    <a:pt x="2713" y="1"/>
                    <a:pt x="1147" y="1095"/>
                    <a:pt x="632" y="2855"/>
                  </a:cubicBezTo>
                  <a:cubicBezTo>
                    <a:pt x="1" y="4959"/>
                    <a:pt x="1211" y="7169"/>
                    <a:pt x="3315" y="7800"/>
                  </a:cubicBezTo>
                  <a:cubicBezTo>
                    <a:pt x="3693" y="7914"/>
                    <a:pt x="4075" y="7968"/>
                    <a:pt x="4450" y="7968"/>
                  </a:cubicBezTo>
                  <a:cubicBezTo>
                    <a:pt x="6162" y="7968"/>
                    <a:pt x="7742" y="6843"/>
                    <a:pt x="8260" y="5117"/>
                  </a:cubicBezTo>
                  <a:cubicBezTo>
                    <a:pt x="8891" y="3013"/>
                    <a:pt x="7734" y="804"/>
                    <a:pt x="5577" y="172"/>
                  </a:cubicBezTo>
                  <a:cubicBezTo>
                    <a:pt x="5190" y="56"/>
                    <a:pt x="4799" y="1"/>
                    <a:pt x="441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7"/>
            <p:cNvSpPr/>
            <p:nvPr/>
          </p:nvSpPr>
          <p:spPr>
            <a:xfrm>
              <a:off x="1346564" y="4108992"/>
              <a:ext cx="104710" cy="92705"/>
            </a:xfrm>
            <a:custGeom>
              <a:avLst/>
              <a:gdLst/>
              <a:ahLst/>
              <a:cxnLst/>
              <a:rect l="l" t="t" r="r" b="b"/>
              <a:pathLst>
                <a:path w="8870" h="7853" extrusionOk="0">
                  <a:moveTo>
                    <a:pt x="5472" y="1"/>
                  </a:moveTo>
                  <a:cubicBezTo>
                    <a:pt x="5506" y="12"/>
                    <a:pt x="5541" y="24"/>
                    <a:pt x="5575" y="36"/>
                  </a:cubicBezTo>
                  <a:lnTo>
                    <a:pt x="5575" y="36"/>
                  </a:lnTo>
                  <a:cubicBezTo>
                    <a:pt x="5564" y="1"/>
                    <a:pt x="5518" y="1"/>
                    <a:pt x="5472" y="1"/>
                  </a:cubicBezTo>
                  <a:close/>
                  <a:moveTo>
                    <a:pt x="5575" y="36"/>
                  </a:moveTo>
                  <a:cubicBezTo>
                    <a:pt x="5576" y="41"/>
                    <a:pt x="5577" y="47"/>
                    <a:pt x="5577" y="53"/>
                  </a:cubicBezTo>
                  <a:cubicBezTo>
                    <a:pt x="5652" y="75"/>
                    <a:pt x="5725" y="99"/>
                    <a:pt x="5797" y="125"/>
                  </a:cubicBezTo>
                  <a:lnTo>
                    <a:pt x="5797" y="125"/>
                  </a:lnTo>
                  <a:cubicBezTo>
                    <a:pt x="5725" y="93"/>
                    <a:pt x="5650" y="63"/>
                    <a:pt x="5575" y="36"/>
                  </a:cubicBezTo>
                  <a:close/>
                  <a:moveTo>
                    <a:pt x="5797" y="125"/>
                  </a:moveTo>
                  <a:lnTo>
                    <a:pt x="5797" y="125"/>
                  </a:lnTo>
                  <a:cubicBezTo>
                    <a:pt x="7385" y="822"/>
                    <a:pt x="8276" y="2641"/>
                    <a:pt x="7734" y="4367"/>
                  </a:cubicBezTo>
                  <a:cubicBezTo>
                    <a:pt x="7299" y="5887"/>
                    <a:pt x="5861" y="6870"/>
                    <a:pt x="4336" y="6870"/>
                  </a:cubicBezTo>
                  <a:cubicBezTo>
                    <a:pt x="4014" y="6870"/>
                    <a:pt x="3688" y="6826"/>
                    <a:pt x="3368" y="6734"/>
                  </a:cubicBezTo>
                  <a:cubicBezTo>
                    <a:pt x="1526" y="6156"/>
                    <a:pt x="474" y="4209"/>
                    <a:pt x="1000" y="2315"/>
                  </a:cubicBezTo>
                  <a:cubicBezTo>
                    <a:pt x="1263" y="1526"/>
                    <a:pt x="1789" y="842"/>
                    <a:pt x="2421" y="422"/>
                  </a:cubicBezTo>
                  <a:lnTo>
                    <a:pt x="2421" y="422"/>
                  </a:lnTo>
                  <a:cubicBezTo>
                    <a:pt x="1579" y="895"/>
                    <a:pt x="948" y="1684"/>
                    <a:pt x="632" y="2736"/>
                  </a:cubicBezTo>
                  <a:cubicBezTo>
                    <a:pt x="1" y="4840"/>
                    <a:pt x="1211" y="7050"/>
                    <a:pt x="3315" y="7681"/>
                  </a:cubicBezTo>
                  <a:cubicBezTo>
                    <a:pt x="3702" y="7797"/>
                    <a:pt x="4093" y="7853"/>
                    <a:pt x="4476" y="7853"/>
                  </a:cubicBezTo>
                  <a:cubicBezTo>
                    <a:pt x="6179" y="7853"/>
                    <a:pt x="7745" y="6758"/>
                    <a:pt x="8260" y="4998"/>
                  </a:cubicBezTo>
                  <a:cubicBezTo>
                    <a:pt x="8869" y="2967"/>
                    <a:pt x="7812" y="838"/>
                    <a:pt x="5797" y="125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7"/>
            <p:cNvSpPr/>
            <p:nvPr/>
          </p:nvSpPr>
          <p:spPr>
            <a:xfrm>
              <a:off x="1365816" y="4113666"/>
              <a:ext cx="38520" cy="32275"/>
            </a:xfrm>
            <a:custGeom>
              <a:avLst/>
              <a:gdLst/>
              <a:ahLst/>
              <a:cxnLst/>
              <a:rect l="l" t="t" r="r" b="b"/>
              <a:pathLst>
                <a:path w="3263" h="2734" extrusionOk="0">
                  <a:moveTo>
                    <a:pt x="2019" y="0"/>
                  </a:moveTo>
                  <a:cubicBezTo>
                    <a:pt x="1630" y="0"/>
                    <a:pt x="1195" y="176"/>
                    <a:pt x="842" y="499"/>
                  </a:cubicBezTo>
                  <a:cubicBezTo>
                    <a:pt x="158" y="1025"/>
                    <a:pt x="1" y="1919"/>
                    <a:pt x="421" y="2393"/>
                  </a:cubicBezTo>
                  <a:cubicBezTo>
                    <a:pt x="607" y="2625"/>
                    <a:pt x="885" y="2734"/>
                    <a:pt x="1191" y="2734"/>
                  </a:cubicBezTo>
                  <a:cubicBezTo>
                    <a:pt x="1580" y="2734"/>
                    <a:pt x="2015" y="2559"/>
                    <a:pt x="2368" y="2235"/>
                  </a:cubicBezTo>
                  <a:cubicBezTo>
                    <a:pt x="3052" y="1656"/>
                    <a:pt x="3262" y="815"/>
                    <a:pt x="2789" y="341"/>
                  </a:cubicBezTo>
                  <a:cubicBezTo>
                    <a:pt x="2603" y="109"/>
                    <a:pt x="2325" y="0"/>
                    <a:pt x="2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7"/>
            <p:cNvSpPr/>
            <p:nvPr/>
          </p:nvSpPr>
          <p:spPr>
            <a:xfrm>
              <a:off x="1264611" y="4117006"/>
              <a:ext cx="97497" cy="94582"/>
            </a:xfrm>
            <a:custGeom>
              <a:avLst/>
              <a:gdLst/>
              <a:ahLst/>
              <a:cxnLst/>
              <a:rect l="l" t="t" r="r" b="b"/>
              <a:pathLst>
                <a:path w="8259" h="8012" extrusionOk="0">
                  <a:moveTo>
                    <a:pt x="4042" y="1"/>
                  </a:moveTo>
                  <a:cubicBezTo>
                    <a:pt x="3975" y="1"/>
                    <a:pt x="3908" y="2"/>
                    <a:pt x="3840" y="6"/>
                  </a:cubicBezTo>
                  <a:cubicBezTo>
                    <a:pt x="1631" y="163"/>
                    <a:pt x="0" y="2057"/>
                    <a:pt x="158" y="4267"/>
                  </a:cubicBezTo>
                  <a:cubicBezTo>
                    <a:pt x="258" y="6380"/>
                    <a:pt x="2043" y="8012"/>
                    <a:pt x="4086" y="8012"/>
                  </a:cubicBezTo>
                  <a:cubicBezTo>
                    <a:pt x="4179" y="8012"/>
                    <a:pt x="4272" y="8008"/>
                    <a:pt x="4366" y="8002"/>
                  </a:cubicBezTo>
                  <a:cubicBezTo>
                    <a:pt x="6576" y="7844"/>
                    <a:pt x="8259" y="5950"/>
                    <a:pt x="8101" y="3741"/>
                  </a:cubicBezTo>
                  <a:cubicBezTo>
                    <a:pt x="7948" y="1599"/>
                    <a:pt x="6164" y="1"/>
                    <a:pt x="4042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7"/>
            <p:cNvSpPr/>
            <p:nvPr/>
          </p:nvSpPr>
          <p:spPr>
            <a:xfrm>
              <a:off x="1265284" y="4117006"/>
              <a:ext cx="96825" cy="94582"/>
            </a:xfrm>
            <a:custGeom>
              <a:avLst/>
              <a:gdLst/>
              <a:ahLst/>
              <a:cxnLst/>
              <a:rect l="l" t="t" r="r" b="b"/>
              <a:pathLst>
                <a:path w="8202" h="8012" extrusionOk="0">
                  <a:moveTo>
                    <a:pt x="3682" y="58"/>
                  </a:moveTo>
                  <a:cubicBezTo>
                    <a:pt x="3680" y="58"/>
                    <a:pt x="3679" y="58"/>
                    <a:pt x="3678" y="58"/>
                  </a:cubicBezTo>
                  <a:cubicBezTo>
                    <a:pt x="3678" y="58"/>
                    <a:pt x="3679" y="58"/>
                    <a:pt x="3682" y="58"/>
                  </a:cubicBezTo>
                  <a:close/>
                  <a:moveTo>
                    <a:pt x="942" y="1479"/>
                  </a:moveTo>
                  <a:cubicBezTo>
                    <a:pt x="918" y="1512"/>
                    <a:pt x="893" y="1546"/>
                    <a:pt x="870" y="1580"/>
                  </a:cubicBezTo>
                  <a:lnTo>
                    <a:pt x="870" y="1580"/>
                  </a:lnTo>
                  <a:cubicBezTo>
                    <a:pt x="894" y="1546"/>
                    <a:pt x="918" y="1512"/>
                    <a:pt x="942" y="1479"/>
                  </a:cubicBezTo>
                  <a:close/>
                  <a:moveTo>
                    <a:pt x="3985" y="1"/>
                  </a:moveTo>
                  <a:cubicBezTo>
                    <a:pt x="3918" y="1"/>
                    <a:pt x="3851" y="2"/>
                    <a:pt x="3783" y="6"/>
                  </a:cubicBezTo>
                  <a:cubicBezTo>
                    <a:pt x="3739" y="50"/>
                    <a:pt x="3694" y="57"/>
                    <a:pt x="3682" y="58"/>
                  </a:cubicBezTo>
                  <a:lnTo>
                    <a:pt x="3682" y="58"/>
                  </a:lnTo>
                  <a:cubicBezTo>
                    <a:pt x="3744" y="55"/>
                    <a:pt x="3807" y="53"/>
                    <a:pt x="3869" y="53"/>
                  </a:cubicBezTo>
                  <a:cubicBezTo>
                    <a:pt x="5680" y="53"/>
                    <a:pt x="7206" y="1490"/>
                    <a:pt x="7308" y="3320"/>
                  </a:cubicBezTo>
                  <a:cubicBezTo>
                    <a:pt x="7466" y="5266"/>
                    <a:pt x="5993" y="6950"/>
                    <a:pt x="4046" y="7055"/>
                  </a:cubicBezTo>
                  <a:cubicBezTo>
                    <a:pt x="3950" y="7062"/>
                    <a:pt x="3855" y="7066"/>
                    <a:pt x="3761" y="7066"/>
                  </a:cubicBezTo>
                  <a:cubicBezTo>
                    <a:pt x="1938" y="7066"/>
                    <a:pt x="411" y="5644"/>
                    <a:pt x="311" y="3793"/>
                  </a:cubicBezTo>
                  <a:cubicBezTo>
                    <a:pt x="261" y="2996"/>
                    <a:pt x="448" y="2198"/>
                    <a:pt x="870" y="1580"/>
                  </a:cubicBezTo>
                  <a:lnTo>
                    <a:pt x="870" y="1580"/>
                  </a:lnTo>
                  <a:cubicBezTo>
                    <a:pt x="333" y="2348"/>
                    <a:pt x="0" y="3259"/>
                    <a:pt x="101" y="4267"/>
                  </a:cubicBezTo>
                  <a:cubicBezTo>
                    <a:pt x="201" y="6380"/>
                    <a:pt x="1986" y="8012"/>
                    <a:pt x="4029" y="8012"/>
                  </a:cubicBezTo>
                  <a:cubicBezTo>
                    <a:pt x="4122" y="8012"/>
                    <a:pt x="4215" y="8008"/>
                    <a:pt x="4309" y="8002"/>
                  </a:cubicBezTo>
                  <a:cubicBezTo>
                    <a:pt x="6519" y="7844"/>
                    <a:pt x="8202" y="5950"/>
                    <a:pt x="8044" y="3741"/>
                  </a:cubicBezTo>
                  <a:cubicBezTo>
                    <a:pt x="7891" y="1599"/>
                    <a:pt x="6107" y="1"/>
                    <a:pt x="398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7"/>
            <p:cNvSpPr/>
            <p:nvPr/>
          </p:nvSpPr>
          <p:spPr>
            <a:xfrm>
              <a:off x="1273924" y="4128161"/>
              <a:ext cx="34778" cy="35864"/>
            </a:xfrm>
            <a:custGeom>
              <a:avLst/>
              <a:gdLst/>
              <a:ahLst/>
              <a:cxnLst/>
              <a:rect l="l" t="t" r="r" b="b"/>
              <a:pathLst>
                <a:path w="2946" h="3038" extrusionOk="0">
                  <a:moveTo>
                    <a:pt x="1761" y="0"/>
                  </a:moveTo>
                  <a:cubicBezTo>
                    <a:pt x="1270" y="0"/>
                    <a:pt x="740" y="356"/>
                    <a:pt x="421" y="954"/>
                  </a:cubicBezTo>
                  <a:cubicBezTo>
                    <a:pt x="0" y="1744"/>
                    <a:pt x="105" y="2638"/>
                    <a:pt x="737" y="2953"/>
                  </a:cubicBezTo>
                  <a:cubicBezTo>
                    <a:pt x="851" y="3011"/>
                    <a:pt x="981" y="3038"/>
                    <a:pt x="1118" y="3038"/>
                  </a:cubicBezTo>
                  <a:cubicBezTo>
                    <a:pt x="1610" y="3038"/>
                    <a:pt x="2196" y="2687"/>
                    <a:pt x="2525" y="2112"/>
                  </a:cubicBezTo>
                  <a:cubicBezTo>
                    <a:pt x="2946" y="1323"/>
                    <a:pt x="2788" y="428"/>
                    <a:pt x="2209" y="113"/>
                  </a:cubicBezTo>
                  <a:cubicBezTo>
                    <a:pt x="2069" y="36"/>
                    <a:pt x="1917" y="0"/>
                    <a:pt x="1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7"/>
            <p:cNvSpPr/>
            <p:nvPr/>
          </p:nvSpPr>
          <p:spPr>
            <a:xfrm>
              <a:off x="1326073" y="4163100"/>
              <a:ext cx="86956" cy="70759"/>
            </a:xfrm>
            <a:custGeom>
              <a:avLst/>
              <a:gdLst/>
              <a:ahLst/>
              <a:cxnLst/>
              <a:rect l="l" t="t" r="r" b="b"/>
              <a:pathLst>
                <a:path w="7366" h="5994" extrusionOk="0">
                  <a:moveTo>
                    <a:pt x="3438" y="0"/>
                  </a:moveTo>
                  <a:cubicBezTo>
                    <a:pt x="2233" y="0"/>
                    <a:pt x="1136" y="623"/>
                    <a:pt x="685" y="1677"/>
                  </a:cubicBezTo>
                  <a:cubicBezTo>
                    <a:pt x="1" y="3150"/>
                    <a:pt x="843" y="4938"/>
                    <a:pt x="2526" y="5675"/>
                  </a:cubicBezTo>
                  <a:cubicBezTo>
                    <a:pt x="3021" y="5891"/>
                    <a:pt x="3529" y="5994"/>
                    <a:pt x="4017" y="5994"/>
                  </a:cubicBezTo>
                  <a:cubicBezTo>
                    <a:pt x="5191" y="5994"/>
                    <a:pt x="6251" y="5400"/>
                    <a:pt x="6734" y="4360"/>
                  </a:cubicBezTo>
                  <a:cubicBezTo>
                    <a:pt x="7366" y="2887"/>
                    <a:pt x="6577" y="1046"/>
                    <a:pt x="4893" y="309"/>
                  </a:cubicBezTo>
                  <a:cubicBezTo>
                    <a:pt x="4414" y="99"/>
                    <a:pt x="3917" y="0"/>
                    <a:pt x="343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7"/>
            <p:cNvSpPr/>
            <p:nvPr/>
          </p:nvSpPr>
          <p:spPr>
            <a:xfrm>
              <a:off x="1326073" y="4165496"/>
              <a:ext cx="86956" cy="68363"/>
            </a:xfrm>
            <a:custGeom>
              <a:avLst/>
              <a:gdLst/>
              <a:ahLst/>
              <a:cxnLst/>
              <a:rect l="l" t="t" r="r" b="b"/>
              <a:pathLst>
                <a:path w="7366" h="5791" extrusionOk="0">
                  <a:moveTo>
                    <a:pt x="2263" y="1"/>
                  </a:moveTo>
                  <a:cubicBezTo>
                    <a:pt x="1579" y="264"/>
                    <a:pt x="1000" y="737"/>
                    <a:pt x="685" y="1474"/>
                  </a:cubicBezTo>
                  <a:cubicBezTo>
                    <a:pt x="1" y="2947"/>
                    <a:pt x="843" y="4735"/>
                    <a:pt x="2526" y="5472"/>
                  </a:cubicBezTo>
                  <a:cubicBezTo>
                    <a:pt x="3021" y="5688"/>
                    <a:pt x="3529" y="5791"/>
                    <a:pt x="4017" y="5791"/>
                  </a:cubicBezTo>
                  <a:cubicBezTo>
                    <a:pt x="5191" y="5791"/>
                    <a:pt x="6251" y="5197"/>
                    <a:pt x="6734" y="4157"/>
                  </a:cubicBezTo>
                  <a:cubicBezTo>
                    <a:pt x="7366" y="2684"/>
                    <a:pt x="6577" y="843"/>
                    <a:pt x="4893" y="106"/>
                  </a:cubicBezTo>
                  <a:lnTo>
                    <a:pt x="4788" y="106"/>
                  </a:lnTo>
                  <a:cubicBezTo>
                    <a:pt x="6208" y="737"/>
                    <a:pt x="6892" y="2315"/>
                    <a:pt x="6366" y="3578"/>
                  </a:cubicBezTo>
                  <a:cubicBezTo>
                    <a:pt x="5953" y="4517"/>
                    <a:pt x="4976" y="5054"/>
                    <a:pt x="3915" y="5054"/>
                  </a:cubicBezTo>
                  <a:cubicBezTo>
                    <a:pt x="3490" y="5054"/>
                    <a:pt x="3052" y="4968"/>
                    <a:pt x="2631" y="4788"/>
                  </a:cubicBezTo>
                  <a:cubicBezTo>
                    <a:pt x="1158" y="4104"/>
                    <a:pt x="422" y="2526"/>
                    <a:pt x="1000" y="1211"/>
                  </a:cubicBezTo>
                  <a:cubicBezTo>
                    <a:pt x="1263" y="685"/>
                    <a:pt x="1737" y="264"/>
                    <a:pt x="22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7"/>
            <p:cNvSpPr/>
            <p:nvPr/>
          </p:nvSpPr>
          <p:spPr>
            <a:xfrm>
              <a:off x="1344085" y="4166830"/>
              <a:ext cx="31685" cy="23327"/>
            </a:xfrm>
            <a:custGeom>
              <a:avLst/>
              <a:gdLst/>
              <a:ahLst/>
              <a:cxnLst/>
              <a:rect l="l" t="t" r="r" b="b"/>
              <a:pathLst>
                <a:path w="2684" h="1976" extrusionOk="0">
                  <a:moveTo>
                    <a:pt x="1554" y="1"/>
                  </a:moveTo>
                  <a:cubicBezTo>
                    <a:pt x="1305" y="1"/>
                    <a:pt x="1038" y="68"/>
                    <a:pt x="790" y="203"/>
                  </a:cubicBezTo>
                  <a:cubicBezTo>
                    <a:pt x="211" y="572"/>
                    <a:pt x="0" y="1203"/>
                    <a:pt x="316" y="1624"/>
                  </a:cubicBezTo>
                  <a:cubicBezTo>
                    <a:pt x="490" y="1855"/>
                    <a:pt x="774" y="1975"/>
                    <a:pt x="1092" y="1975"/>
                  </a:cubicBezTo>
                  <a:cubicBezTo>
                    <a:pt x="1352" y="1975"/>
                    <a:pt x="1634" y="1895"/>
                    <a:pt x="1894" y="1729"/>
                  </a:cubicBezTo>
                  <a:cubicBezTo>
                    <a:pt x="2473" y="1413"/>
                    <a:pt x="2683" y="782"/>
                    <a:pt x="2368" y="361"/>
                  </a:cubicBezTo>
                  <a:cubicBezTo>
                    <a:pt x="2187" y="121"/>
                    <a:pt x="1887" y="1"/>
                    <a:pt x="1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7"/>
            <p:cNvSpPr/>
            <p:nvPr/>
          </p:nvSpPr>
          <p:spPr>
            <a:xfrm>
              <a:off x="1290685" y="3998285"/>
              <a:ext cx="121107" cy="82163"/>
            </a:xfrm>
            <a:custGeom>
              <a:avLst/>
              <a:gdLst/>
              <a:ahLst/>
              <a:cxnLst/>
              <a:rect l="l" t="t" r="r" b="b"/>
              <a:pathLst>
                <a:path w="10259" h="6960" extrusionOk="0">
                  <a:moveTo>
                    <a:pt x="4740" y="1"/>
                  </a:moveTo>
                  <a:cubicBezTo>
                    <a:pt x="4678" y="1"/>
                    <a:pt x="4622" y="5"/>
                    <a:pt x="4577" y="16"/>
                  </a:cubicBezTo>
                  <a:cubicBezTo>
                    <a:pt x="4261" y="16"/>
                    <a:pt x="3893" y="16"/>
                    <a:pt x="3578" y="121"/>
                  </a:cubicBezTo>
                  <a:cubicBezTo>
                    <a:pt x="2999" y="227"/>
                    <a:pt x="2525" y="700"/>
                    <a:pt x="2157" y="1121"/>
                  </a:cubicBezTo>
                  <a:cubicBezTo>
                    <a:pt x="1842" y="1489"/>
                    <a:pt x="1631" y="1910"/>
                    <a:pt x="1631" y="2383"/>
                  </a:cubicBezTo>
                  <a:cubicBezTo>
                    <a:pt x="1631" y="2436"/>
                    <a:pt x="1631" y="2541"/>
                    <a:pt x="1579" y="2594"/>
                  </a:cubicBezTo>
                  <a:cubicBezTo>
                    <a:pt x="1526" y="2752"/>
                    <a:pt x="1316" y="2752"/>
                    <a:pt x="1158" y="2804"/>
                  </a:cubicBezTo>
                  <a:cubicBezTo>
                    <a:pt x="632" y="2962"/>
                    <a:pt x="316" y="3435"/>
                    <a:pt x="211" y="3962"/>
                  </a:cubicBezTo>
                  <a:cubicBezTo>
                    <a:pt x="0" y="5224"/>
                    <a:pt x="1000" y="6276"/>
                    <a:pt x="2105" y="6802"/>
                  </a:cubicBezTo>
                  <a:cubicBezTo>
                    <a:pt x="2262" y="6171"/>
                    <a:pt x="2315" y="5487"/>
                    <a:pt x="2210" y="4803"/>
                  </a:cubicBezTo>
                  <a:lnTo>
                    <a:pt x="2210" y="4803"/>
                  </a:lnTo>
                  <a:cubicBezTo>
                    <a:pt x="3051" y="5171"/>
                    <a:pt x="3788" y="5697"/>
                    <a:pt x="4419" y="6381"/>
                  </a:cubicBezTo>
                  <a:cubicBezTo>
                    <a:pt x="4577" y="6592"/>
                    <a:pt x="4787" y="6802"/>
                    <a:pt x="5050" y="6907"/>
                  </a:cubicBezTo>
                  <a:cubicBezTo>
                    <a:pt x="5208" y="6960"/>
                    <a:pt x="5419" y="6960"/>
                    <a:pt x="5577" y="6960"/>
                  </a:cubicBezTo>
                  <a:cubicBezTo>
                    <a:pt x="6313" y="6907"/>
                    <a:pt x="6997" y="6907"/>
                    <a:pt x="7733" y="6855"/>
                  </a:cubicBezTo>
                  <a:cubicBezTo>
                    <a:pt x="7628" y="6644"/>
                    <a:pt x="7418" y="6487"/>
                    <a:pt x="7207" y="6329"/>
                  </a:cubicBezTo>
                  <a:cubicBezTo>
                    <a:pt x="7049" y="6118"/>
                    <a:pt x="6892" y="5855"/>
                    <a:pt x="6944" y="5645"/>
                  </a:cubicBezTo>
                  <a:cubicBezTo>
                    <a:pt x="6955" y="5614"/>
                    <a:pt x="7026" y="5601"/>
                    <a:pt x="7135" y="5601"/>
                  </a:cubicBezTo>
                  <a:cubicBezTo>
                    <a:pt x="7582" y="5601"/>
                    <a:pt x="8659" y="5813"/>
                    <a:pt x="8785" y="5855"/>
                  </a:cubicBezTo>
                  <a:cubicBezTo>
                    <a:pt x="9259" y="6013"/>
                    <a:pt x="9785" y="6118"/>
                    <a:pt x="10258" y="6329"/>
                  </a:cubicBezTo>
                  <a:cubicBezTo>
                    <a:pt x="10258" y="6066"/>
                    <a:pt x="10258" y="5803"/>
                    <a:pt x="10258" y="5540"/>
                  </a:cubicBezTo>
                  <a:cubicBezTo>
                    <a:pt x="10258" y="5224"/>
                    <a:pt x="10258" y="4908"/>
                    <a:pt x="10153" y="4645"/>
                  </a:cubicBezTo>
                  <a:cubicBezTo>
                    <a:pt x="10048" y="4119"/>
                    <a:pt x="9732" y="3751"/>
                    <a:pt x="9311" y="3435"/>
                  </a:cubicBezTo>
                  <a:cubicBezTo>
                    <a:pt x="8943" y="3120"/>
                    <a:pt x="8470" y="2909"/>
                    <a:pt x="7996" y="2804"/>
                  </a:cubicBezTo>
                  <a:cubicBezTo>
                    <a:pt x="7891" y="2752"/>
                    <a:pt x="7786" y="2752"/>
                    <a:pt x="7733" y="2646"/>
                  </a:cubicBezTo>
                  <a:cubicBezTo>
                    <a:pt x="7681" y="2489"/>
                    <a:pt x="7786" y="2331"/>
                    <a:pt x="7944" y="2278"/>
                  </a:cubicBezTo>
                  <a:cubicBezTo>
                    <a:pt x="8049" y="2173"/>
                    <a:pt x="8259" y="2068"/>
                    <a:pt x="8365" y="2015"/>
                  </a:cubicBezTo>
                  <a:lnTo>
                    <a:pt x="8785" y="2015"/>
                  </a:lnTo>
                  <a:cubicBezTo>
                    <a:pt x="9048" y="1963"/>
                    <a:pt x="9364" y="1805"/>
                    <a:pt x="9522" y="1594"/>
                  </a:cubicBezTo>
                  <a:cubicBezTo>
                    <a:pt x="8505" y="1086"/>
                    <a:pt x="7358" y="818"/>
                    <a:pt x="6206" y="818"/>
                  </a:cubicBezTo>
                  <a:cubicBezTo>
                    <a:pt x="5570" y="818"/>
                    <a:pt x="4932" y="900"/>
                    <a:pt x="4314" y="1068"/>
                  </a:cubicBezTo>
                  <a:cubicBezTo>
                    <a:pt x="4577" y="595"/>
                    <a:pt x="4945" y="227"/>
                    <a:pt x="5419" y="16"/>
                  </a:cubicBezTo>
                  <a:lnTo>
                    <a:pt x="5419" y="16"/>
                  </a:lnTo>
                  <a:cubicBezTo>
                    <a:pt x="5385" y="27"/>
                    <a:pt x="5338" y="31"/>
                    <a:pt x="5282" y="31"/>
                  </a:cubicBezTo>
                  <a:cubicBezTo>
                    <a:pt x="5129" y="31"/>
                    <a:pt x="4911" y="1"/>
                    <a:pt x="474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7"/>
            <p:cNvSpPr/>
            <p:nvPr/>
          </p:nvSpPr>
          <p:spPr>
            <a:xfrm>
              <a:off x="1230451" y="4056996"/>
              <a:ext cx="70806" cy="95479"/>
            </a:xfrm>
            <a:custGeom>
              <a:avLst/>
              <a:gdLst/>
              <a:ahLst/>
              <a:cxnLst/>
              <a:rect l="l" t="t" r="r" b="b"/>
              <a:pathLst>
                <a:path w="5998" h="8088" extrusionOk="0">
                  <a:moveTo>
                    <a:pt x="1890" y="1"/>
                  </a:moveTo>
                  <a:cubicBezTo>
                    <a:pt x="1786" y="1"/>
                    <a:pt x="1681" y="14"/>
                    <a:pt x="1579" y="40"/>
                  </a:cubicBezTo>
                  <a:cubicBezTo>
                    <a:pt x="579" y="197"/>
                    <a:pt x="106" y="1250"/>
                    <a:pt x="1" y="2196"/>
                  </a:cubicBezTo>
                  <a:cubicBezTo>
                    <a:pt x="527" y="2144"/>
                    <a:pt x="1053" y="1986"/>
                    <a:pt x="1526" y="1776"/>
                  </a:cubicBezTo>
                  <a:lnTo>
                    <a:pt x="1526" y="1776"/>
                  </a:lnTo>
                  <a:cubicBezTo>
                    <a:pt x="1474" y="2459"/>
                    <a:pt x="1263" y="3143"/>
                    <a:pt x="948" y="3775"/>
                  </a:cubicBezTo>
                  <a:cubicBezTo>
                    <a:pt x="842" y="3985"/>
                    <a:pt x="737" y="4195"/>
                    <a:pt x="737" y="4406"/>
                  </a:cubicBezTo>
                  <a:cubicBezTo>
                    <a:pt x="737" y="4564"/>
                    <a:pt x="790" y="4669"/>
                    <a:pt x="842" y="4827"/>
                  </a:cubicBezTo>
                  <a:lnTo>
                    <a:pt x="1474" y="6352"/>
                  </a:lnTo>
                  <a:cubicBezTo>
                    <a:pt x="1631" y="6247"/>
                    <a:pt x="1684" y="6037"/>
                    <a:pt x="1789" y="5826"/>
                  </a:cubicBezTo>
                  <a:cubicBezTo>
                    <a:pt x="1842" y="5668"/>
                    <a:pt x="2000" y="5511"/>
                    <a:pt x="2210" y="5458"/>
                  </a:cubicBezTo>
                  <a:cubicBezTo>
                    <a:pt x="2315" y="5458"/>
                    <a:pt x="2526" y="6720"/>
                    <a:pt x="2526" y="6878"/>
                  </a:cubicBezTo>
                  <a:cubicBezTo>
                    <a:pt x="2526" y="7246"/>
                    <a:pt x="2631" y="7667"/>
                    <a:pt x="2631" y="8088"/>
                  </a:cubicBezTo>
                  <a:cubicBezTo>
                    <a:pt x="2789" y="8036"/>
                    <a:pt x="2999" y="7930"/>
                    <a:pt x="3157" y="7878"/>
                  </a:cubicBezTo>
                  <a:cubicBezTo>
                    <a:pt x="3420" y="7773"/>
                    <a:pt x="3630" y="7667"/>
                    <a:pt x="3841" y="7562"/>
                  </a:cubicBezTo>
                  <a:cubicBezTo>
                    <a:pt x="4157" y="7299"/>
                    <a:pt x="4367" y="6983"/>
                    <a:pt x="4472" y="6615"/>
                  </a:cubicBezTo>
                  <a:cubicBezTo>
                    <a:pt x="4577" y="6247"/>
                    <a:pt x="4577" y="5826"/>
                    <a:pt x="4577" y="5458"/>
                  </a:cubicBezTo>
                  <a:cubicBezTo>
                    <a:pt x="4577" y="5353"/>
                    <a:pt x="4525" y="5247"/>
                    <a:pt x="4630" y="5195"/>
                  </a:cubicBezTo>
                  <a:cubicBezTo>
                    <a:pt x="4645" y="5179"/>
                    <a:pt x="4670" y="5173"/>
                    <a:pt x="4699" y="5173"/>
                  </a:cubicBezTo>
                  <a:cubicBezTo>
                    <a:pt x="4771" y="5173"/>
                    <a:pt x="4871" y="5210"/>
                    <a:pt x="4946" y="5247"/>
                  </a:cubicBezTo>
                  <a:cubicBezTo>
                    <a:pt x="5051" y="5353"/>
                    <a:pt x="5156" y="5405"/>
                    <a:pt x="5209" y="5511"/>
                  </a:cubicBezTo>
                  <a:cubicBezTo>
                    <a:pt x="5314" y="5616"/>
                    <a:pt x="5314" y="5721"/>
                    <a:pt x="5366" y="5774"/>
                  </a:cubicBezTo>
                  <a:cubicBezTo>
                    <a:pt x="5472" y="5984"/>
                    <a:pt x="5682" y="6142"/>
                    <a:pt x="5892" y="6247"/>
                  </a:cubicBezTo>
                  <a:cubicBezTo>
                    <a:pt x="5998" y="4879"/>
                    <a:pt x="5629" y="3406"/>
                    <a:pt x="4840" y="2249"/>
                  </a:cubicBezTo>
                  <a:lnTo>
                    <a:pt x="4840" y="2249"/>
                  </a:lnTo>
                  <a:cubicBezTo>
                    <a:pt x="5209" y="2302"/>
                    <a:pt x="5629" y="2512"/>
                    <a:pt x="5892" y="2775"/>
                  </a:cubicBezTo>
                  <a:cubicBezTo>
                    <a:pt x="5787" y="2670"/>
                    <a:pt x="5735" y="2302"/>
                    <a:pt x="5682" y="2144"/>
                  </a:cubicBezTo>
                  <a:cubicBezTo>
                    <a:pt x="5577" y="1881"/>
                    <a:pt x="5472" y="1670"/>
                    <a:pt x="5366" y="1407"/>
                  </a:cubicBezTo>
                  <a:cubicBezTo>
                    <a:pt x="5103" y="1039"/>
                    <a:pt x="4630" y="829"/>
                    <a:pt x="4209" y="671"/>
                  </a:cubicBezTo>
                  <a:cubicBezTo>
                    <a:pt x="3982" y="606"/>
                    <a:pt x="3754" y="561"/>
                    <a:pt x="3539" y="561"/>
                  </a:cubicBezTo>
                  <a:cubicBezTo>
                    <a:pt x="3406" y="561"/>
                    <a:pt x="3278" y="578"/>
                    <a:pt x="3157" y="618"/>
                  </a:cubicBezTo>
                  <a:cubicBezTo>
                    <a:pt x="3104" y="618"/>
                    <a:pt x="2999" y="671"/>
                    <a:pt x="2947" y="671"/>
                  </a:cubicBezTo>
                  <a:cubicBezTo>
                    <a:pt x="2841" y="671"/>
                    <a:pt x="2736" y="513"/>
                    <a:pt x="2684" y="408"/>
                  </a:cubicBezTo>
                  <a:cubicBezTo>
                    <a:pt x="2524" y="129"/>
                    <a:pt x="2214" y="1"/>
                    <a:pt x="189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7"/>
            <p:cNvSpPr/>
            <p:nvPr/>
          </p:nvSpPr>
          <p:spPr>
            <a:xfrm>
              <a:off x="2272376" y="4261130"/>
              <a:ext cx="235994" cy="194995"/>
            </a:xfrm>
            <a:custGeom>
              <a:avLst/>
              <a:gdLst/>
              <a:ahLst/>
              <a:cxnLst/>
              <a:rect l="l" t="t" r="r" b="b"/>
              <a:pathLst>
                <a:path w="19991" h="16518" extrusionOk="0">
                  <a:moveTo>
                    <a:pt x="11851" y="1"/>
                  </a:moveTo>
                  <a:cubicBezTo>
                    <a:pt x="10389" y="1"/>
                    <a:pt x="8818" y="347"/>
                    <a:pt x="7260" y="999"/>
                  </a:cubicBezTo>
                  <a:cubicBezTo>
                    <a:pt x="2736" y="2893"/>
                    <a:pt x="1" y="6628"/>
                    <a:pt x="1789" y="10942"/>
                  </a:cubicBezTo>
                  <a:cubicBezTo>
                    <a:pt x="3578" y="15203"/>
                    <a:pt x="13783" y="16518"/>
                    <a:pt x="13783" y="16518"/>
                  </a:cubicBezTo>
                  <a:cubicBezTo>
                    <a:pt x="13783" y="16518"/>
                    <a:pt x="19991" y="8364"/>
                    <a:pt x="18202" y="4051"/>
                  </a:cubicBezTo>
                  <a:cubicBezTo>
                    <a:pt x="17029" y="1257"/>
                    <a:pt x="14636" y="1"/>
                    <a:pt x="1185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7"/>
            <p:cNvSpPr/>
            <p:nvPr/>
          </p:nvSpPr>
          <p:spPr>
            <a:xfrm>
              <a:off x="2337580" y="4273287"/>
              <a:ext cx="62106" cy="49487"/>
            </a:xfrm>
            <a:custGeom>
              <a:avLst/>
              <a:gdLst/>
              <a:ahLst/>
              <a:cxnLst/>
              <a:rect l="l" t="t" r="r" b="b"/>
              <a:pathLst>
                <a:path w="5261" h="4192" extrusionOk="0">
                  <a:moveTo>
                    <a:pt x="3919" y="0"/>
                  </a:moveTo>
                  <a:cubicBezTo>
                    <a:pt x="3770" y="0"/>
                    <a:pt x="3621" y="37"/>
                    <a:pt x="3472" y="75"/>
                  </a:cubicBezTo>
                  <a:cubicBezTo>
                    <a:pt x="3262" y="180"/>
                    <a:pt x="3051" y="338"/>
                    <a:pt x="2841" y="496"/>
                  </a:cubicBezTo>
                  <a:cubicBezTo>
                    <a:pt x="2683" y="601"/>
                    <a:pt x="2525" y="601"/>
                    <a:pt x="2368" y="653"/>
                  </a:cubicBezTo>
                  <a:cubicBezTo>
                    <a:pt x="1894" y="811"/>
                    <a:pt x="1368" y="1074"/>
                    <a:pt x="947" y="1390"/>
                  </a:cubicBezTo>
                  <a:cubicBezTo>
                    <a:pt x="632" y="1600"/>
                    <a:pt x="263" y="1811"/>
                    <a:pt x="158" y="2231"/>
                  </a:cubicBezTo>
                  <a:cubicBezTo>
                    <a:pt x="0" y="2652"/>
                    <a:pt x="106" y="3178"/>
                    <a:pt x="263" y="3599"/>
                  </a:cubicBezTo>
                  <a:cubicBezTo>
                    <a:pt x="263" y="3652"/>
                    <a:pt x="316" y="3704"/>
                    <a:pt x="369" y="3757"/>
                  </a:cubicBezTo>
                  <a:cubicBezTo>
                    <a:pt x="397" y="3785"/>
                    <a:pt x="428" y="3797"/>
                    <a:pt x="463" y="3797"/>
                  </a:cubicBezTo>
                  <a:cubicBezTo>
                    <a:pt x="607" y="3797"/>
                    <a:pt x="801" y="3594"/>
                    <a:pt x="999" y="3594"/>
                  </a:cubicBezTo>
                  <a:cubicBezTo>
                    <a:pt x="1017" y="3594"/>
                    <a:pt x="1035" y="3596"/>
                    <a:pt x="1052" y="3599"/>
                  </a:cubicBezTo>
                  <a:lnTo>
                    <a:pt x="1105" y="3599"/>
                  </a:lnTo>
                  <a:cubicBezTo>
                    <a:pt x="1315" y="3652"/>
                    <a:pt x="1368" y="4020"/>
                    <a:pt x="1578" y="4125"/>
                  </a:cubicBezTo>
                  <a:cubicBezTo>
                    <a:pt x="1642" y="4173"/>
                    <a:pt x="1711" y="4192"/>
                    <a:pt x="1782" y="4192"/>
                  </a:cubicBezTo>
                  <a:cubicBezTo>
                    <a:pt x="1944" y="4192"/>
                    <a:pt x="2116" y="4093"/>
                    <a:pt x="2262" y="4020"/>
                  </a:cubicBezTo>
                  <a:cubicBezTo>
                    <a:pt x="2999" y="3652"/>
                    <a:pt x="3735" y="3284"/>
                    <a:pt x="4472" y="2863"/>
                  </a:cubicBezTo>
                  <a:cubicBezTo>
                    <a:pt x="4682" y="2758"/>
                    <a:pt x="4945" y="2652"/>
                    <a:pt x="5103" y="2442"/>
                  </a:cubicBezTo>
                  <a:cubicBezTo>
                    <a:pt x="5261" y="2231"/>
                    <a:pt x="5261" y="1863"/>
                    <a:pt x="5103" y="1705"/>
                  </a:cubicBezTo>
                  <a:cubicBezTo>
                    <a:pt x="4998" y="1653"/>
                    <a:pt x="4893" y="1600"/>
                    <a:pt x="4840" y="1548"/>
                  </a:cubicBezTo>
                  <a:cubicBezTo>
                    <a:pt x="4577" y="1390"/>
                    <a:pt x="4419" y="1127"/>
                    <a:pt x="4367" y="811"/>
                  </a:cubicBezTo>
                  <a:cubicBezTo>
                    <a:pt x="4367" y="548"/>
                    <a:pt x="4419" y="180"/>
                    <a:pt x="4104" y="22"/>
                  </a:cubicBezTo>
                  <a:cubicBezTo>
                    <a:pt x="4042" y="7"/>
                    <a:pt x="3980" y="0"/>
                    <a:pt x="391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7"/>
            <p:cNvSpPr/>
            <p:nvPr/>
          </p:nvSpPr>
          <p:spPr>
            <a:xfrm>
              <a:off x="2315224" y="4272296"/>
              <a:ext cx="193142" cy="183827"/>
            </a:xfrm>
            <a:custGeom>
              <a:avLst/>
              <a:gdLst/>
              <a:ahLst/>
              <a:cxnLst/>
              <a:rect l="l" t="t" r="r" b="b"/>
              <a:pathLst>
                <a:path w="16361" h="15572" extrusionOk="0">
                  <a:moveTo>
                    <a:pt x="11942" y="1"/>
                  </a:moveTo>
                  <a:cubicBezTo>
                    <a:pt x="12152" y="159"/>
                    <a:pt x="12415" y="580"/>
                    <a:pt x="12573" y="843"/>
                  </a:cubicBezTo>
                  <a:cubicBezTo>
                    <a:pt x="12731" y="1158"/>
                    <a:pt x="12889" y="1474"/>
                    <a:pt x="13047" y="1842"/>
                  </a:cubicBezTo>
                  <a:cubicBezTo>
                    <a:pt x="13257" y="2421"/>
                    <a:pt x="13573" y="2894"/>
                    <a:pt x="13310" y="3578"/>
                  </a:cubicBezTo>
                  <a:cubicBezTo>
                    <a:pt x="12836" y="4735"/>
                    <a:pt x="11679" y="5577"/>
                    <a:pt x="10469" y="5945"/>
                  </a:cubicBezTo>
                  <a:cubicBezTo>
                    <a:pt x="11521" y="5787"/>
                    <a:pt x="12573" y="5261"/>
                    <a:pt x="13310" y="4525"/>
                  </a:cubicBezTo>
                  <a:cubicBezTo>
                    <a:pt x="13310" y="4571"/>
                    <a:pt x="13310" y="5108"/>
                    <a:pt x="13310" y="5156"/>
                  </a:cubicBezTo>
                  <a:cubicBezTo>
                    <a:pt x="13152" y="6050"/>
                    <a:pt x="12573" y="6840"/>
                    <a:pt x="11837" y="7366"/>
                  </a:cubicBezTo>
                  <a:cubicBezTo>
                    <a:pt x="10732" y="8207"/>
                    <a:pt x="9469" y="8681"/>
                    <a:pt x="8207" y="9154"/>
                  </a:cubicBezTo>
                  <a:cubicBezTo>
                    <a:pt x="9627" y="8996"/>
                    <a:pt x="10995" y="8418"/>
                    <a:pt x="12258" y="7786"/>
                  </a:cubicBezTo>
                  <a:lnTo>
                    <a:pt x="12258" y="7786"/>
                  </a:lnTo>
                  <a:cubicBezTo>
                    <a:pt x="12047" y="8155"/>
                    <a:pt x="11942" y="8470"/>
                    <a:pt x="11679" y="8733"/>
                  </a:cubicBezTo>
                  <a:cubicBezTo>
                    <a:pt x="11416" y="9102"/>
                    <a:pt x="11048" y="9417"/>
                    <a:pt x="10732" y="9680"/>
                  </a:cubicBezTo>
                  <a:cubicBezTo>
                    <a:pt x="8453" y="11440"/>
                    <a:pt x="5565" y="12470"/>
                    <a:pt x="2694" y="12470"/>
                  </a:cubicBezTo>
                  <a:cubicBezTo>
                    <a:pt x="1788" y="12470"/>
                    <a:pt x="884" y="12367"/>
                    <a:pt x="1" y="12153"/>
                  </a:cubicBezTo>
                  <a:lnTo>
                    <a:pt x="1" y="12153"/>
                  </a:lnTo>
                  <a:cubicBezTo>
                    <a:pt x="3525" y="14730"/>
                    <a:pt x="10153" y="15572"/>
                    <a:pt x="10153" y="15572"/>
                  </a:cubicBezTo>
                  <a:cubicBezTo>
                    <a:pt x="10153" y="15572"/>
                    <a:pt x="16361" y="7418"/>
                    <a:pt x="14572" y="3105"/>
                  </a:cubicBezTo>
                  <a:cubicBezTo>
                    <a:pt x="13941" y="1684"/>
                    <a:pt x="13047" y="685"/>
                    <a:pt x="11942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7"/>
            <p:cNvSpPr/>
            <p:nvPr/>
          </p:nvSpPr>
          <p:spPr>
            <a:xfrm>
              <a:off x="2287898" y="4295183"/>
              <a:ext cx="95030" cy="84724"/>
            </a:xfrm>
            <a:custGeom>
              <a:avLst/>
              <a:gdLst/>
              <a:ahLst/>
              <a:cxnLst/>
              <a:rect l="l" t="t" r="r" b="b"/>
              <a:pathLst>
                <a:path w="8050" h="7177" extrusionOk="0">
                  <a:moveTo>
                    <a:pt x="3214" y="0"/>
                  </a:moveTo>
                  <a:cubicBezTo>
                    <a:pt x="3138" y="0"/>
                    <a:pt x="3060" y="30"/>
                    <a:pt x="2999" y="61"/>
                  </a:cubicBezTo>
                  <a:cubicBezTo>
                    <a:pt x="1684" y="903"/>
                    <a:pt x="685" y="2533"/>
                    <a:pt x="211" y="4164"/>
                  </a:cubicBezTo>
                  <a:cubicBezTo>
                    <a:pt x="54" y="4690"/>
                    <a:pt x="1" y="5269"/>
                    <a:pt x="54" y="5795"/>
                  </a:cubicBezTo>
                  <a:cubicBezTo>
                    <a:pt x="106" y="6163"/>
                    <a:pt x="317" y="6531"/>
                    <a:pt x="632" y="6794"/>
                  </a:cubicBezTo>
                  <a:cubicBezTo>
                    <a:pt x="895" y="7057"/>
                    <a:pt x="1211" y="7163"/>
                    <a:pt x="1579" y="7163"/>
                  </a:cubicBezTo>
                  <a:cubicBezTo>
                    <a:pt x="1714" y="7172"/>
                    <a:pt x="1849" y="7177"/>
                    <a:pt x="1985" y="7177"/>
                  </a:cubicBezTo>
                  <a:cubicBezTo>
                    <a:pt x="2586" y="7177"/>
                    <a:pt x="3187" y="7091"/>
                    <a:pt x="3788" y="7005"/>
                  </a:cubicBezTo>
                  <a:cubicBezTo>
                    <a:pt x="4315" y="6899"/>
                    <a:pt x="4841" y="6689"/>
                    <a:pt x="5367" y="6531"/>
                  </a:cubicBezTo>
                  <a:cubicBezTo>
                    <a:pt x="5577" y="6479"/>
                    <a:pt x="5840" y="6479"/>
                    <a:pt x="6051" y="6321"/>
                  </a:cubicBezTo>
                  <a:cubicBezTo>
                    <a:pt x="6208" y="6216"/>
                    <a:pt x="6471" y="6058"/>
                    <a:pt x="6734" y="6005"/>
                  </a:cubicBezTo>
                  <a:lnTo>
                    <a:pt x="5945" y="6005"/>
                  </a:lnTo>
                  <a:cubicBezTo>
                    <a:pt x="6471" y="5742"/>
                    <a:pt x="7050" y="5532"/>
                    <a:pt x="7523" y="5321"/>
                  </a:cubicBezTo>
                  <a:cubicBezTo>
                    <a:pt x="7734" y="5216"/>
                    <a:pt x="7944" y="5111"/>
                    <a:pt x="8049" y="4953"/>
                  </a:cubicBezTo>
                  <a:lnTo>
                    <a:pt x="8049" y="4953"/>
                  </a:lnTo>
                  <a:cubicBezTo>
                    <a:pt x="7681" y="5006"/>
                    <a:pt x="7313" y="5164"/>
                    <a:pt x="6945" y="5216"/>
                  </a:cubicBezTo>
                  <a:cubicBezTo>
                    <a:pt x="6629" y="5269"/>
                    <a:pt x="6314" y="5269"/>
                    <a:pt x="5945" y="5269"/>
                  </a:cubicBezTo>
                  <a:cubicBezTo>
                    <a:pt x="5682" y="5269"/>
                    <a:pt x="5367" y="5216"/>
                    <a:pt x="5051" y="5216"/>
                  </a:cubicBezTo>
                  <a:cubicBezTo>
                    <a:pt x="4788" y="5216"/>
                    <a:pt x="4525" y="5164"/>
                    <a:pt x="4262" y="5111"/>
                  </a:cubicBezTo>
                  <a:cubicBezTo>
                    <a:pt x="3999" y="5006"/>
                    <a:pt x="3736" y="4901"/>
                    <a:pt x="3525" y="4690"/>
                  </a:cubicBezTo>
                  <a:lnTo>
                    <a:pt x="3525" y="4690"/>
                  </a:lnTo>
                  <a:cubicBezTo>
                    <a:pt x="3717" y="4722"/>
                    <a:pt x="3913" y="4739"/>
                    <a:pt x="4109" y="4739"/>
                  </a:cubicBezTo>
                  <a:cubicBezTo>
                    <a:pt x="4561" y="4739"/>
                    <a:pt x="5016" y="4647"/>
                    <a:pt x="5419" y="4427"/>
                  </a:cubicBezTo>
                  <a:cubicBezTo>
                    <a:pt x="5104" y="4322"/>
                    <a:pt x="4788" y="4322"/>
                    <a:pt x="4472" y="4217"/>
                  </a:cubicBezTo>
                  <a:cubicBezTo>
                    <a:pt x="4157" y="4111"/>
                    <a:pt x="3841" y="3848"/>
                    <a:pt x="3631" y="3533"/>
                  </a:cubicBezTo>
                  <a:cubicBezTo>
                    <a:pt x="3473" y="3217"/>
                    <a:pt x="3315" y="2902"/>
                    <a:pt x="3262" y="2533"/>
                  </a:cubicBezTo>
                  <a:cubicBezTo>
                    <a:pt x="3105" y="1849"/>
                    <a:pt x="3210" y="1218"/>
                    <a:pt x="3420" y="534"/>
                  </a:cubicBezTo>
                  <a:cubicBezTo>
                    <a:pt x="3473" y="376"/>
                    <a:pt x="3525" y="113"/>
                    <a:pt x="3368" y="61"/>
                  </a:cubicBezTo>
                  <a:cubicBezTo>
                    <a:pt x="3323" y="16"/>
                    <a:pt x="3269" y="0"/>
                    <a:pt x="3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7"/>
            <p:cNvSpPr/>
            <p:nvPr/>
          </p:nvSpPr>
          <p:spPr>
            <a:xfrm>
              <a:off x="2333236" y="3971986"/>
              <a:ext cx="134766" cy="215902"/>
            </a:xfrm>
            <a:custGeom>
              <a:avLst/>
              <a:gdLst/>
              <a:ahLst/>
              <a:cxnLst/>
              <a:rect l="l" t="t" r="r" b="b"/>
              <a:pathLst>
                <a:path w="11416" h="18289" extrusionOk="0">
                  <a:moveTo>
                    <a:pt x="9102" y="0"/>
                  </a:moveTo>
                  <a:cubicBezTo>
                    <a:pt x="8979" y="0"/>
                    <a:pt x="8856" y="26"/>
                    <a:pt x="8733" y="87"/>
                  </a:cubicBezTo>
                  <a:cubicBezTo>
                    <a:pt x="7417" y="456"/>
                    <a:pt x="6471" y="1560"/>
                    <a:pt x="5892" y="2770"/>
                  </a:cubicBezTo>
                  <a:cubicBezTo>
                    <a:pt x="5366" y="3980"/>
                    <a:pt x="5155" y="5348"/>
                    <a:pt x="4998" y="6663"/>
                  </a:cubicBezTo>
                  <a:cubicBezTo>
                    <a:pt x="4524" y="6568"/>
                    <a:pt x="4051" y="6493"/>
                    <a:pt x="3589" y="6493"/>
                  </a:cubicBezTo>
                  <a:cubicBezTo>
                    <a:pt x="3281" y="6493"/>
                    <a:pt x="2978" y="6526"/>
                    <a:pt x="2683" y="6610"/>
                  </a:cubicBezTo>
                  <a:cubicBezTo>
                    <a:pt x="1946" y="6821"/>
                    <a:pt x="1263" y="7399"/>
                    <a:pt x="1105" y="8136"/>
                  </a:cubicBezTo>
                  <a:cubicBezTo>
                    <a:pt x="1000" y="8662"/>
                    <a:pt x="1210" y="9188"/>
                    <a:pt x="1315" y="9767"/>
                  </a:cubicBezTo>
                  <a:cubicBezTo>
                    <a:pt x="1526" y="10766"/>
                    <a:pt x="1473" y="11871"/>
                    <a:pt x="1157" y="12923"/>
                  </a:cubicBezTo>
                  <a:cubicBezTo>
                    <a:pt x="1029" y="12623"/>
                    <a:pt x="761" y="12288"/>
                    <a:pt x="466" y="12288"/>
                  </a:cubicBezTo>
                  <a:cubicBezTo>
                    <a:pt x="400" y="12288"/>
                    <a:pt x="331" y="12305"/>
                    <a:pt x="263" y="12344"/>
                  </a:cubicBezTo>
                  <a:cubicBezTo>
                    <a:pt x="53" y="12449"/>
                    <a:pt x="0" y="12660"/>
                    <a:pt x="53" y="12923"/>
                  </a:cubicBezTo>
                  <a:cubicBezTo>
                    <a:pt x="105" y="13133"/>
                    <a:pt x="211" y="13344"/>
                    <a:pt x="368" y="13502"/>
                  </a:cubicBezTo>
                  <a:cubicBezTo>
                    <a:pt x="526" y="13817"/>
                    <a:pt x="684" y="14133"/>
                    <a:pt x="842" y="14448"/>
                  </a:cubicBezTo>
                  <a:cubicBezTo>
                    <a:pt x="1000" y="14764"/>
                    <a:pt x="1000" y="15132"/>
                    <a:pt x="1052" y="15448"/>
                  </a:cubicBezTo>
                  <a:cubicBezTo>
                    <a:pt x="1157" y="16184"/>
                    <a:pt x="1263" y="16921"/>
                    <a:pt x="1368" y="17657"/>
                  </a:cubicBezTo>
                  <a:cubicBezTo>
                    <a:pt x="1368" y="17868"/>
                    <a:pt x="1420" y="18078"/>
                    <a:pt x="1526" y="18289"/>
                  </a:cubicBezTo>
                  <a:cubicBezTo>
                    <a:pt x="1526" y="17868"/>
                    <a:pt x="1578" y="17500"/>
                    <a:pt x="1683" y="17131"/>
                  </a:cubicBezTo>
                  <a:cubicBezTo>
                    <a:pt x="2104" y="15290"/>
                    <a:pt x="3367" y="13765"/>
                    <a:pt x="5103" y="13081"/>
                  </a:cubicBezTo>
                  <a:cubicBezTo>
                    <a:pt x="5471" y="12976"/>
                    <a:pt x="5944" y="12818"/>
                    <a:pt x="6102" y="12449"/>
                  </a:cubicBezTo>
                  <a:cubicBezTo>
                    <a:pt x="6313" y="11923"/>
                    <a:pt x="5839" y="11397"/>
                    <a:pt x="5418" y="11029"/>
                  </a:cubicBezTo>
                  <a:cubicBezTo>
                    <a:pt x="6418" y="10556"/>
                    <a:pt x="7786" y="10661"/>
                    <a:pt x="8575" y="9819"/>
                  </a:cubicBezTo>
                  <a:cubicBezTo>
                    <a:pt x="9153" y="9188"/>
                    <a:pt x="9206" y="8083"/>
                    <a:pt x="8627" y="7452"/>
                  </a:cubicBezTo>
                  <a:cubicBezTo>
                    <a:pt x="9942" y="6873"/>
                    <a:pt x="10942" y="5663"/>
                    <a:pt x="11152" y="4243"/>
                  </a:cubicBezTo>
                  <a:cubicBezTo>
                    <a:pt x="11415" y="2823"/>
                    <a:pt x="10942" y="1350"/>
                    <a:pt x="9890" y="350"/>
                  </a:cubicBezTo>
                  <a:cubicBezTo>
                    <a:pt x="9732" y="193"/>
                    <a:pt x="9574" y="87"/>
                    <a:pt x="9364" y="35"/>
                  </a:cubicBezTo>
                  <a:cubicBezTo>
                    <a:pt x="9277" y="13"/>
                    <a:pt x="9189" y="0"/>
                    <a:pt x="910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7"/>
            <p:cNvSpPr/>
            <p:nvPr/>
          </p:nvSpPr>
          <p:spPr>
            <a:xfrm>
              <a:off x="2291003" y="4037591"/>
              <a:ext cx="129808" cy="251305"/>
            </a:xfrm>
            <a:custGeom>
              <a:avLst/>
              <a:gdLst/>
              <a:ahLst/>
              <a:cxnLst/>
              <a:rect l="l" t="t" r="r" b="b"/>
              <a:pathLst>
                <a:path w="10996" h="21288" extrusionOk="0">
                  <a:moveTo>
                    <a:pt x="10995" y="0"/>
                  </a:moveTo>
                  <a:cubicBezTo>
                    <a:pt x="1" y="9364"/>
                    <a:pt x="6787" y="20990"/>
                    <a:pt x="6787" y="20990"/>
                  </a:cubicBezTo>
                  <a:cubicBezTo>
                    <a:pt x="6787" y="20990"/>
                    <a:pt x="7064" y="21288"/>
                    <a:pt x="7401" y="21288"/>
                  </a:cubicBezTo>
                  <a:cubicBezTo>
                    <a:pt x="7593" y="21288"/>
                    <a:pt x="7806" y="21190"/>
                    <a:pt x="7997" y="20884"/>
                  </a:cubicBezTo>
                  <a:cubicBezTo>
                    <a:pt x="8155" y="18622"/>
                    <a:pt x="5472" y="18359"/>
                    <a:pt x="5209" y="12625"/>
                  </a:cubicBezTo>
                  <a:cubicBezTo>
                    <a:pt x="4946" y="6891"/>
                    <a:pt x="9259" y="3893"/>
                    <a:pt x="10995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7"/>
            <p:cNvSpPr/>
            <p:nvPr/>
          </p:nvSpPr>
          <p:spPr>
            <a:xfrm>
              <a:off x="2084863" y="4115897"/>
              <a:ext cx="220458" cy="95573"/>
            </a:xfrm>
            <a:custGeom>
              <a:avLst/>
              <a:gdLst/>
              <a:ahLst/>
              <a:cxnLst/>
              <a:rect l="l" t="t" r="r" b="b"/>
              <a:pathLst>
                <a:path w="18675" h="8096" extrusionOk="0">
                  <a:moveTo>
                    <a:pt x="2639" y="1"/>
                  </a:moveTo>
                  <a:cubicBezTo>
                    <a:pt x="1952" y="1"/>
                    <a:pt x="1276" y="145"/>
                    <a:pt x="684" y="468"/>
                  </a:cubicBezTo>
                  <a:cubicBezTo>
                    <a:pt x="474" y="573"/>
                    <a:pt x="316" y="678"/>
                    <a:pt x="211" y="889"/>
                  </a:cubicBezTo>
                  <a:cubicBezTo>
                    <a:pt x="53" y="1047"/>
                    <a:pt x="53" y="1257"/>
                    <a:pt x="53" y="1520"/>
                  </a:cubicBezTo>
                  <a:cubicBezTo>
                    <a:pt x="0" y="2940"/>
                    <a:pt x="737" y="4361"/>
                    <a:pt x="1894" y="5150"/>
                  </a:cubicBezTo>
                  <a:cubicBezTo>
                    <a:pt x="2599" y="5631"/>
                    <a:pt x="3481" y="5877"/>
                    <a:pt x="4359" y="5877"/>
                  </a:cubicBezTo>
                  <a:cubicBezTo>
                    <a:pt x="4922" y="5877"/>
                    <a:pt x="5484" y="5776"/>
                    <a:pt x="5997" y="5571"/>
                  </a:cubicBezTo>
                  <a:cubicBezTo>
                    <a:pt x="6050" y="6412"/>
                    <a:pt x="6839" y="7201"/>
                    <a:pt x="7733" y="7201"/>
                  </a:cubicBezTo>
                  <a:cubicBezTo>
                    <a:pt x="8890" y="7201"/>
                    <a:pt x="9732" y="6202"/>
                    <a:pt x="10784" y="5781"/>
                  </a:cubicBezTo>
                  <a:lnTo>
                    <a:pt x="10784" y="5781"/>
                  </a:lnTo>
                  <a:cubicBezTo>
                    <a:pt x="10732" y="6360"/>
                    <a:pt x="10784" y="7044"/>
                    <a:pt x="11310" y="7254"/>
                  </a:cubicBezTo>
                  <a:cubicBezTo>
                    <a:pt x="11402" y="7293"/>
                    <a:pt x="11498" y="7310"/>
                    <a:pt x="11595" y="7310"/>
                  </a:cubicBezTo>
                  <a:cubicBezTo>
                    <a:pt x="11886" y="7310"/>
                    <a:pt x="12191" y="7162"/>
                    <a:pt x="12467" y="7044"/>
                  </a:cubicBezTo>
                  <a:cubicBezTo>
                    <a:pt x="13186" y="6707"/>
                    <a:pt x="13962" y="6542"/>
                    <a:pt x="14738" y="6542"/>
                  </a:cubicBezTo>
                  <a:cubicBezTo>
                    <a:pt x="15780" y="6542"/>
                    <a:pt x="16823" y="6839"/>
                    <a:pt x="17728" y="7412"/>
                  </a:cubicBezTo>
                  <a:cubicBezTo>
                    <a:pt x="18096" y="7622"/>
                    <a:pt x="18412" y="7833"/>
                    <a:pt x="18675" y="8096"/>
                  </a:cubicBezTo>
                  <a:cubicBezTo>
                    <a:pt x="18622" y="7885"/>
                    <a:pt x="18464" y="7727"/>
                    <a:pt x="18307" y="7570"/>
                  </a:cubicBezTo>
                  <a:cubicBezTo>
                    <a:pt x="17886" y="6991"/>
                    <a:pt x="17412" y="6360"/>
                    <a:pt x="16992" y="5781"/>
                  </a:cubicBezTo>
                  <a:cubicBezTo>
                    <a:pt x="16781" y="5518"/>
                    <a:pt x="16571" y="5255"/>
                    <a:pt x="16465" y="4939"/>
                  </a:cubicBezTo>
                  <a:cubicBezTo>
                    <a:pt x="16308" y="4624"/>
                    <a:pt x="16202" y="4255"/>
                    <a:pt x="16097" y="3940"/>
                  </a:cubicBezTo>
                  <a:cubicBezTo>
                    <a:pt x="16045" y="3729"/>
                    <a:pt x="15992" y="3466"/>
                    <a:pt x="15887" y="3309"/>
                  </a:cubicBezTo>
                  <a:cubicBezTo>
                    <a:pt x="15800" y="3134"/>
                    <a:pt x="15604" y="3032"/>
                    <a:pt x="15420" y="3032"/>
                  </a:cubicBezTo>
                  <a:cubicBezTo>
                    <a:pt x="15382" y="3032"/>
                    <a:pt x="15344" y="3037"/>
                    <a:pt x="15308" y="3046"/>
                  </a:cubicBezTo>
                  <a:cubicBezTo>
                    <a:pt x="14940" y="3151"/>
                    <a:pt x="14940" y="3729"/>
                    <a:pt x="15098" y="4098"/>
                  </a:cubicBezTo>
                  <a:cubicBezTo>
                    <a:pt x="14151" y="3572"/>
                    <a:pt x="13362" y="2835"/>
                    <a:pt x="12783" y="1941"/>
                  </a:cubicBezTo>
                  <a:cubicBezTo>
                    <a:pt x="12467" y="1520"/>
                    <a:pt x="12204" y="994"/>
                    <a:pt x="11731" y="678"/>
                  </a:cubicBezTo>
                  <a:cubicBezTo>
                    <a:pt x="11454" y="494"/>
                    <a:pt x="11127" y="410"/>
                    <a:pt x="10793" y="410"/>
                  </a:cubicBezTo>
                  <a:cubicBezTo>
                    <a:pt x="10366" y="410"/>
                    <a:pt x="9929" y="547"/>
                    <a:pt x="9574" y="784"/>
                  </a:cubicBezTo>
                  <a:cubicBezTo>
                    <a:pt x="8890" y="1152"/>
                    <a:pt x="8417" y="1783"/>
                    <a:pt x="7996" y="2467"/>
                  </a:cubicBezTo>
                  <a:cubicBezTo>
                    <a:pt x="6891" y="1625"/>
                    <a:pt x="5839" y="836"/>
                    <a:pt x="4577" y="363"/>
                  </a:cubicBezTo>
                  <a:cubicBezTo>
                    <a:pt x="3961" y="132"/>
                    <a:pt x="3294" y="1"/>
                    <a:pt x="263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7"/>
            <p:cNvSpPr/>
            <p:nvPr/>
          </p:nvSpPr>
          <p:spPr>
            <a:xfrm>
              <a:off x="2149441" y="4154613"/>
              <a:ext cx="222324" cy="149912"/>
            </a:xfrm>
            <a:custGeom>
              <a:avLst/>
              <a:gdLst/>
              <a:ahLst/>
              <a:cxnLst/>
              <a:rect l="l" t="t" r="r" b="b"/>
              <a:pathLst>
                <a:path w="18833" h="12699" extrusionOk="0">
                  <a:moveTo>
                    <a:pt x="1848" y="1"/>
                  </a:moveTo>
                  <a:cubicBezTo>
                    <a:pt x="1232" y="1"/>
                    <a:pt x="615" y="28"/>
                    <a:pt x="0" y="81"/>
                  </a:cubicBezTo>
                  <a:cubicBezTo>
                    <a:pt x="3998" y="1607"/>
                    <a:pt x="9206" y="607"/>
                    <a:pt x="13099" y="4816"/>
                  </a:cubicBezTo>
                  <a:cubicBezTo>
                    <a:pt x="16991" y="9024"/>
                    <a:pt x="15255" y="11128"/>
                    <a:pt x="16991" y="12654"/>
                  </a:cubicBezTo>
                  <a:cubicBezTo>
                    <a:pt x="17040" y="12686"/>
                    <a:pt x="17125" y="12699"/>
                    <a:pt x="17223" y="12699"/>
                  </a:cubicBezTo>
                  <a:cubicBezTo>
                    <a:pt x="17440" y="12699"/>
                    <a:pt x="17724" y="12637"/>
                    <a:pt x="17833" y="12601"/>
                  </a:cubicBezTo>
                  <a:cubicBezTo>
                    <a:pt x="18149" y="12496"/>
                    <a:pt x="18517" y="12338"/>
                    <a:pt x="18780" y="12075"/>
                  </a:cubicBezTo>
                  <a:lnTo>
                    <a:pt x="18833" y="12075"/>
                  </a:lnTo>
                  <a:cubicBezTo>
                    <a:pt x="18833" y="12022"/>
                    <a:pt x="18780" y="12022"/>
                    <a:pt x="18727" y="11970"/>
                  </a:cubicBezTo>
                  <a:cubicBezTo>
                    <a:pt x="18517" y="11917"/>
                    <a:pt x="18359" y="11759"/>
                    <a:pt x="18201" y="11602"/>
                  </a:cubicBezTo>
                  <a:cubicBezTo>
                    <a:pt x="18096" y="11444"/>
                    <a:pt x="17991" y="11339"/>
                    <a:pt x="17886" y="11233"/>
                  </a:cubicBezTo>
                  <a:cubicBezTo>
                    <a:pt x="17781" y="11076"/>
                    <a:pt x="17623" y="10865"/>
                    <a:pt x="17517" y="10707"/>
                  </a:cubicBezTo>
                  <a:cubicBezTo>
                    <a:pt x="16991" y="9813"/>
                    <a:pt x="16676" y="8814"/>
                    <a:pt x="16097" y="7919"/>
                  </a:cubicBezTo>
                  <a:cubicBezTo>
                    <a:pt x="15624" y="7078"/>
                    <a:pt x="15045" y="6341"/>
                    <a:pt x="14466" y="5605"/>
                  </a:cubicBezTo>
                  <a:cubicBezTo>
                    <a:pt x="12941" y="3816"/>
                    <a:pt x="11100" y="2396"/>
                    <a:pt x="8943" y="1396"/>
                  </a:cubicBezTo>
                  <a:cubicBezTo>
                    <a:pt x="6717" y="430"/>
                    <a:pt x="4289" y="1"/>
                    <a:pt x="1848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7"/>
            <p:cNvSpPr/>
            <p:nvPr/>
          </p:nvSpPr>
          <p:spPr>
            <a:xfrm>
              <a:off x="2162472" y="4019945"/>
              <a:ext cx="175139" cy="167938"/>
            </a:xfrm>
            <a:custGeom>
              <a:avLst/>
              <a:gdLst/>
              <a:ahLst/>
              <a:cxnLst/>
              <a:rect l="l" t="t" r="r" b="b"/>
              <a:pathLst>
                <a:path w="14836" h="14226" extrusionOk="0">
                  <a:moveTo>
                    <a:pt x="2318" y="1"/>
                  </a:moveTo>
                  <a:cubicBezTo>
                    <a:pt x="2073" y="1"/>
                    <a:pt x="1839" y="38"/>
                    <a:pt x="1579" y="75"/>
                  </a:cubicBezTo>
                  <a:cubicBezTo>
                    <a:pt x="1263" y="128"/>
                    <a:pt x="895" y="233"/>
                    <a:pt x="632" y="391"/>
                  </a:cubicBezTo>
                  <a:cubicBezTo>
                    <a:pt x="422" y="496"/>
                    <a:pt x="264" y="601"/>
                    <a:pt x="159" y="811"/>
                  </a:cubicBezTo>
                  <a:cubicBezTo>
                    <a:pt x="1" y="969"/>
                    <a:pt x="1" y="1232"/>
                    <a:pt x="1" y="1443"/>
                  </a:cubicBezTo>
                  <a:cubicBezTo>
                    <a:pt x="1" y="1811"/>
                    <a:pt x="53" y="2127"/>
                    <a:pt x="106" y="2495"/>
                  </a:cubicBezTo>
                  <a:cubicBezTo>
                    <a:pt x="106" y="2653"/>
                    <a:pt x="159" y="2810"/>
                    <a:pt x="211" y="2968"/>
                  </a:cubicBezTo>
                  <a:cubicBezTo>
                    <a:pt x="264" y="3126"/>
                    <a:pt x="316" y="3284"/>
                    <a:pt x="369" y="3442"/>
                  </a:cubicBezTo>
                  <a:cubicBezTo>
                    <a:pt x="632" y="4073"/>
                    <a:pt x="948" y="4599"/>
                    <a:pt x="1368" y="5072"/>
                  </a:cubicBezTo>
                  <a:cubicBezTo>
                    <a:pt x="1474" y="5178"/>
                    <a:pt x="1579" y="5283"/>
                    <a:pt x="1737" y="5335"/>
                  </a:cubicBezTo>
                  <a:cubicBezTo>
                    <a:pt x="1842" y="5441"/>
                    <a:pt x="1947" y="5546"/>
                    <a:pt x="2105" y="5598"/>
                  </a:cubicBezTo>
                  <a:cubicBezTo>
                    <a:pt x="2210" y="5651"/>
                    <a:pt x="2368" y="5756"/>
                    <a:pt x="2526" y="5809"/>
                  </a:cubicBezTo>
                  <a:cubicBezTo>
                    <a:pt x="2631" y="5861"/>
                    <a:pt x="2789" y="5914"/>
                    <a:pt x="2947" y="5967"/>
                  </a:cubicBezTo>
                  <a:cubicBezTo>
                    <a:pt x="3210" y="6019"/>
                    <a:pt x="3525" y="6124"/>
                    <a:pt x="3841" y="6124"/>
                  </a:cubicBezTo>
                  <a:cubicBezTo>
                    <a:pt x="4025" y="6151"/>
                    <a:pt x="4196" y="6164"/>
                    <a:pt x="4360" y="6164"/>
                  </a:cubicBezTo>
                  <a:cubicBezTo>
                    <a:pt x="4525" y="6164"/>
                    <a:pt x="4683" y="6151"/>
                    <a:pt x="4840" y="6124"/>
                  </a:cubicBezTo>
                  <a:lnTo>
                    <a:pt x="4840" y="6124"/>
                  </a:lnTo>
                  <a:cubicBezTo>
                    <a:pt x="4788" y="6335"/>
                    <a:pt x="4788" y="6545"/>
                    <a:pt x="4788" y="6756"/>
                  </a:cubicBezTo>
                  <a:cubicBezTo>
                    <a:pt x="4840" y="6966"/>
                    <a:pt x="4893" y="7124"/>
                    <a:pt x="4946" y="7334"/>
                  </a:cubicBezTo>
                  <a:cubicBezTo>
                    <a:pt x="5103" y="7703"/>
                    <a:pt x="5419" y="7966"/>
                    <a:pt x="5787" y="8123"/>
                  </a:cubicBezTo>
                  <a:cubicBezTo>
                    <a:pt x="6021" y="8214"/>
                    <a:pt x="6271" y="8248"/>
                    <a:pt x="6531" y="8248"/>
                  </a:cubicBezTo>
                  <a:cubicBezTo>
                    <a:pt x="7235" y="8248"/>
                    <a:pt x="8015" y="8005"/>
                    <a:pt x="8763" y="8005"/>
                  </a:cubicBezTo>
                  <a:cubicBezTo>
                    <a:pt x="8859" y="8005"/>
                    <a:pt x="8954" y="8009"/>
                    <a:pt x="9049" y="8018"/>
                  </a:cubicBezTo>
                  <a:cubicBezTo>
                    <a:pt x="8733" y="8492"/>
                    <a:pt x="8470" y="9123"/>
                    <a:pt x="8786" y="9544"/>
                  </a:cubicBezTo>
                  <a:cubicBezTo>
                    <a:pt x="8944" y="9702"/>
                    <a:pt x="9101" y="9807"/>
                    <a:pt x="9312" y="9807"/>
                  </a:cubicBezTo>
                  <a:cubicBezTo>
                    <a:pt x="9470" y="9859"/>
                    <a:pt x="9680" y="9912"/>
                    <a:pt x="9890" y="9912"/>
                  </a:cubicBezTo>
                  <a:cubicBezTo>
                    <a:pt x="10837" y="9965"/>
                    <a:pt x="11679" y="10333"/>
                    <a:pt x="12416" y="10912"/>
                  </a:cubicBezTo>
                  <a:cubicBezTo>
                    <a:pt x="13152" y="11438"/>
                    <a:pt x="13731" y="12227"/>
                    <a:pt x="14099" y="13068"/>
                  </a:cubicBezTo>
                  <a:cubicBezTo>
                    <a:pt x="14257" y="13489"/>
                    <a:pt x="14362" y="13857"/>
                    <a:pt x="14467" y="14226"/>
                  </a:cubicBezTo>
                  <a:cubicBezTo>
                    <a:pt x="14520" y="14015"/>
                    <a:pt x="14520" y="13805"/>
                    <a:pt x="14520" y="13542"/>
                  </a:cubicBezTo>
                  <a:cubicBezTo>
                    <a:pt x="14467" y="12805"/>
                    <a:pt x="14414" y="12069"/>
                    <a:pt x="14414" y="11332"/>
                  </a:cubicBezTo>
                  <a:cubicBezTo>
                    <a:pt x="14362" y="10964"/>
                    <a:pt x="14362" y="10648"/>
                    <a:pt x="14414" y="10280"/>
                  </a:cubicBezTo>
                  <a:cubicBezTo>
                    <a:pt x="14467" y="9912"/>
                    <a:pt x="14572" y="9544"/>
                    <a:pt x="14678" y="9228"/>
                  </a:cubicBezTo>
                  <a:cubicBezTo>
                    <a:pt x="14730" y="8965"/>
                    <a:pt x="14835" y="8755"/>
                    <a:pt x="14835" y="8544"/>
                  </a:cubicBezTo>
                  <a:cubicBezTo>
                    <a:pt x="14835" y="8281"/>
                    <a:pt x="14678" y="8018"/>
                    <a:pt x="14467" y="7966"/>
                  </a:cubicBezTo>
                  <a:cubicBezTo>
                    <a:pt x="14427" y="7956"/>
                    <a:pt x="14388" y="7951"/>
                    <a:pt x="14350" y="7951"/>
                  </a:cubicBezTo>
                  <a:cubicBezTo>
                    <a:pt x="13998" y="7951"/>
                    <a:pt x="13778" y="8374"/>
                    <a:pt x="13731" y="8755"/>
                  </a:cubicBezTo>
                  <a:cubicBezTo>
                    <a:pt x="13152" y="7755"/>
                    <a:pt x="12784" y="6651"/>
                    <a:pt x="12573" y="5546"/>
                  </a:cubicBezTo>
                  <a:cubicBezTo>
                    <a:pt x="12521" y="4967"/>
                    <a:pt x="12468" y="4336"/>
                    <a:pt x="12100" y="3810"/>
                  </a:cubicBezTo>
                  <a:cubicBezTo>
                    <a:pt x="11660" y="3126"/>
                    <a:pt x="10812" y="2805"/>
                    <a:pt x="10061" y="2805"/>
                  </a:cubicBezTo>
                  <a:cubicBezTo>
                    <a:pt x="10003" y="2805"/>
                    <a:pt x="9947" y="2807"/>
                    <a:pt x="9890" y="2810"/>
                  </a:cubicBezTo>
                  <a:cubicBezTo>
                    <a:pt x="9470" y="2863"/>
                    <a:pt x="9101" y="2968"/>
                    <a:pt x="8733" y="3179"/>
                  </a:cubicBezTo>
                  <a:cubicBezTo>
                    <a:pt x="8418" y="3336"/>
                    <a:pt x="8049" y="3547"/>
                    <a:pt x="7786" y="3810"/>
                  </a:cubicBezTo>
                  <a:cubicBezTo>
                    <a:pt x="6945" y="2653"/>
                    <a:pt x="5998" y="1495"/>
                    <a:pt x="4735" y="706"/>
                  </a:cubicBezTo>
                  <a:cubicBezTo>
                    <a:pt x="4420" y="548"/>
                    <a:pt x="4051" y="391"/>
                    <a:pt x="3736" y="285"/>
                  </a:cubicBezTo>
                  <a:cubicBezTo>
                    <a:pt x="3367" y="128"/>
                    <a:pt x="2999" y="75"/>
                    <a:pt x="2631" y="22"/>
                  </a:cubicBezTo>
                  <a:cubicBezTo>
                    <a:pt x="2523" y="7"/>
                    <a:pt x="2420" y="1"/>
                    <a:pt x="231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7"/>
            <p:cNvSpPr/>
            <p:nvPr/>
          </p:nvSpPr>
          <p:spPr>
            <a:xfrm>
              <a:off x="2222081" y="4066156"/>
              <a:ext cx="163334" cy="245945"/>
            </a:xfrm>
            <a:custGeom>
              <a:avLst/>
              <a:gdLst/>
              <a:ahLst/>
              <a:cxnLst/>
              <a:rect l="l" t="t" r="r" b="b"/>
              <a:pathLst>
                <a:path w="13836" h="20834" extrusionOk="0">
                  <a:moveTo>
                    <a:pt x="1" y="0"/>
                  </a:moveTo>
                  <a:lnTo>
                    <a:pt x="1" y="0"/>
                  </a:lnTo>
                  <a:cubicBezTo>
                    <a:pt x="211" y="53"/>
                    <a:pt x="527" y="211"/>
                    <a:pt x="790" y="421"/>
                  </a:cubicBezTo>
                  <a:cubicBezTo>
                    <a:pt x="1053" y="631"/>
                    <a:pt x="1369" y="894"/>
                    <a:pt x="1579" y="1000"/>
                  </a:cubicBezTo>
                  <a:cubicBezTo>
                    <a:pt x="2158" y="1368"/>
                    <a:pt x="2736" y="1736"/>
                    <a:pt x="3315" y="2104"/>
                  </a:cubicBezTo>
                  <a:cubicBezTo>
                    <a:pt x="4525" y="2893"/>
                    <a:pt x="5735" y="3735"/>
                    <a:pt x="6734" y="4840"/>
                  </a:cubicBezTo>
                  <a:cubicBezTo>
                    <a:pt x="7366" y="5524"/>
                    <a:pt x="7892" y="6260"/>
                    <a:pt x="8260" y="7049"/>
                  </a:cubicBezTo>
                  <a:cubicBezTo>
                    <a:pt x="8681" y="7891"/>
                    <a:pt x="8996" y="8732"/>
                    <a:pt x="9207" y="9574"/>
                  </a:cubicBezTo>
                  <a:cubicBezTo>
                    <a:pt x="9680" y="11310"/>
                    <a:pt x="9891" y="13099"/>
                    <a:pt x="10259" y="14835"/>
                  </a:cubicBezTo>
                  <a:cubicBezTo>
                    <a:pt x="10469" y="16045"/>
                    <a:pt x="10680" y="17202"/>
                    <a:pt x="10943" y="18412"/>
                  </a:cubicBezTo>
                  <a:cubicBezTo>
                    <a:pt x="11048" y="19043"/>
                    <a:pt x="11206" y="19622"/>
                    <a:pt x="11311" y="20253"/>
                  </a:cubicBezTo>
                  <a:cubicBezTo>
                    <a:pt x="11363" y="20411"/>
                    <a:pt x="11416" y="20569"/>
                    <a:pt x="11521" y="20674"/>
                  </a:cubicBezTo>
                  <a:cubicBezTo>
                    <a:pt x="11614" y="20790"/>
                    <a:pt x="11747" y="20834"/>
                    <a:pt x="11895" y="20834"/>
                  </a:cubicBezTo>
                  <a:cubicBezTo>
                    <a:pt x="12082" y="20834"/>
                    <a:pt x="12291" y="20762"/>
                    <a:pt x="12468" y="20674"/>
                  </a:cubicBezTo>
                  <a:cubicBezTo>
                    <a:pt x="12731" y="20569"/>
                    <a:pt x="12994" y="20411"/>
                    <a:pt x="13257" y="20253"/>
                  </a:cubicBezTo>
                  <a:cubicBezTo>
                    <a:pt x="13468" y="20148"/>
                    <a:pt x="13731" y="19937"/>
                    <a:pt x="13783" y="19674"/>
                  </a:cubicBezTo>
                  <a:cubicBezTo>
                    <a:pt x="13836" y="19306"/>
                    <a:pt x="13573" y="18990"/>
                    <a:pt x="13362" y="18727"/>
                  </a:cubicBezTo>
                  <a:cubicBezTo>
                    <a:pt x="11627" y="16781"/>
                    <a:pt x="10943" y="14414"/>
                    <a:pt x="10311" y="11994"/>
                  </a:cubicBezTo>
                  <a:cubicBezTo>
                    <a:pt x="10048" y="10837"/>
                    <a:pt x="9733" y="9574"/>
                    <a:pt x="9364" y="8417"/>
                  </a:cubicBezTo>
                  <a:cubicBezTo>
                    <a:pt x="8944" y="7207"/>
                    <a:pt x="8470" y="6050"/>
                    <a:pt x="7734" y="4998"/>
                  </a:cubicBezTo>
                  <a:cubicBezTo>
                    <a:pt x="6839" y="3630"/>
                    <a:pt x="5630" y="2525"/>
                    <a:pt x="4314" y="1683"/>
                  </a:cubicBezTo>
                  <a:cubicBezTo>
                    <a:pt x="2947" y="789"/>
                    <a:pt x="1474" y="211"/>
                    <a:pt x="1" y="0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7"/>
            <p:cNvSpPr/>
            <p:nvPr/>
          </p:nvSpPr>
          <p:spPr>
            <a:xfrm>
              <a:off x="2465485" y="4179165"/>
              <a:ext cx="12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3950" cap="flat" cmpd="sng">
              <a:solidFill>
                <a:srgbClr val="FFE28B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7"/>
            <p:cNvSpPr/>
            <p:nvPr/>
          </p:nvSpPr>
          <p:spPr>
            <a:xfrm>
              <a:off x="2158128" y="4264317"/>
              <a:ext cx="47834" cy="45874"/>
            </a:xfrm>
            <a:custGeom>
              <a:avLst/>
              <a:gdLst/>
              <a:ahLst/>
              <a:cxnLst/>
              <a:rect l="l" t="t" r="r" b="b"/>
              <a:pathLst>
                <a:path w="4052" h="3886" extrusionOk="0">
                  <a:moveTo>
                    <a:pt x="3256" y="1"/>
                  </a:moveTo>
                  <a:cubicBezTo>
                    <a:pt x="2477" y="1"/>
                    <a:pt x="1940" y="1981"/>
                    <a:pt x="316" y="2939"/>
                  </a:cubicBezTo>
                  <a:cubicBezTo>
                    <a:pt x="106" y="3202"/>
                    <a:pt x="1" y="3886"/>
                    <a:pt x="1" y="3886"/>
                  </a:cubicBezTo>
                  <a:cubicBezTo>
                    <a:pt x="1" y="3886"/>
                    <a:pt x="4051" y="2202"/>
                    <a:pt x="3946" y="466"/>
                  </a:cubicBezTo>
                  <a:cubicBezTo>
                    <a:pt x="3683" y="138"/>
                    <a:pt x="3461" y="1"/>
                    <a:pt x="325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7"/>
            <p:cNvSpPr/>
            <p:nvPr/>
          </p:nvSpPr>
          <p:spPr>
            <a:xfrm>
              <a:off x="2192902" y="4264246"/>
              <a:ext cx="11805" cy="7083"/>
            </a:xfrm>
            <a:custGeom>
              <a:avLst/>
              <a:gdLst/>
              <a:ahLst/>
              <a:cxnLst/>
              <a:rect l="l" t="t" r="r" b="b"/>
              <a:pathLst>
                <a:path w="1000" h="600" extrusionOk="0">
                  <a:moveTo>
                    <a:pt x="309" y="1"/>
                  </a:moveTo>
                  <a:cubicBezTo>
                    <a:pt x="205" y="1"/>
                    <a:pt x="103" y="36"/>
                    <a:pt x="0" y="104"/>
                  </a:cubicBezTo>
                  <a:cubicBezTo>
                    <a:pt x="53" y="209"/>
                    <a:pt x="106" y="315"/>
                    <a:pt x="158" y="420"/>
                  </a:cubicBezTo>
                  <a:cubicBezTo>
                    <a:pt x="226" y="488"/>
                    <a:pt x="469" y="599"/>
                    <a:pt x="690" y="599"/>
                  </a:cubicBezTo>
                  <a:cubicBezTo>
                    <a:pt x="811" y="599"/>
                    <a:pt x="925" y="566"/>
                    <a:pt x="1000" y="472"/>
                  </a:cubicBezTo>
                  <a:cubicBezTo>
                    <a:pt x="751" y="153"/>
                    <a:pt x="526" y="1"/>
                    <a:pt x="3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7"/>
            <p:cNvSpPr/>
            <p:nvPr/>
          </p:nvSpPr>
          <p:spPr>
            <a:xfrm>
              <a:off x="2158128" y="4276026"/>
              <a:ext cx="45969" cy="34164"/>
            </a:xfrm>
            <a:custGeom>
              <a:avLst/>
              <a:gdLst/>
              <a:ahLst/>
              <a:cxnLst/>
              <a:rect l="l" t="t" r="r" b="b"/>
              <a:pathLst>
                <a:path w="3894" h="2894" extrusionOk="0">
                  <a:moveTo>
                    <a:pt x="3893" y="1"/>
                  </a:moveTo>
                  <a:cubicBezTo>
                    <a:pt x="3439" y="545"/>
                    <a:pt x="2867" y="1326"/>
                    <a:pt x="2212" y="1326"/>
                  </a:cubicBezTo>
                  <a:cubicBezTo>
                    <a:pt x="2108" y="1326"/>
                    <a:pt x="2002" y="1306"/>
                    <a:pt x="1894" y="1263"/>
                  </a:cubicBezTo>
                  <a:cubicBezTo>
                    <a:pt x="1789" y="1263"/>
                    <a:pt x="1736" y="737"/>
                    <a:pt x="1736" y="632"/>
                  </a:cubicBezTo>
                  <a:cubicBezTo>
                    <a:pt x="1368" y="1105"/>
                    <a:pt x="895" y="1579"/>
                    <a:pt x="316" y="1947"/>
                  </a:cubicBezTo>
                  <a:cubicBezTo>
                    <a:pt x="106" y="2210"/>
                    <a:pt x="1" y="2894"/>
                    <a:pt x="1" y="2894"/>
                  </a:cubicBezTo>
                  <a:cubicBezTo>
                    <a:pt x="1" y="2894"/>
                    <a:pt x="3262" y="1526"/>
                    <a:pt x="38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7"/>
            <p:cNvSpPr/>
            <p:nvPr/>
          </p:nvSpPr>
          <p:spPr>
            <a:xfrm>
              <a:off x="1743972" y="4278741"/>
              <a:ext cx="444021" cy="192126"/>
            </a:xfrm>
            <a:custGeom>
              <a:avLst/>
              <a:gdLst/>
              <a:ahLst/>
              <a:cxnLst/>
              <a:rect l="l" t="t" r="r" b="b"/>
              <a:pathLst>
                <a:path w="37613" h="16275" extrusionOk="0">
                  <a:moveTo>
                    <a:pt x="32362" y="0"/>
                  </a:moveTo>
                  <a:cubicBezTo>
                    <a:pt x="30786" y="0"/>
                    <a:pt x="28879" y="1053"/>
                    <a:pt x="24672" y="2243"/>
                  </a:cubicBezTo>
                  <a:cubicBezTo>
                    <a:pt x="23081" y="2685"/>
                    <a:pt x="21488" y="2843"/>
                    <a:pt x="19923" y="2843"/>
                  </a:cubicBezTo>
                  <a:cubicBezTo>
                    <a:pt x="16042" y="2843"/>
                    <a:pt x="12330" y="1874"/>
                    <a:pt x="9237" y="1874"/>
                  </a:cubicBezTo>
                  <a:cubicBezTo>
                    <a:pt x="7348" y="1874"/>
                    <a:pt x="5690" y="2236"/>
                    <a:pt x="4366" y="3400"/>
                  </a:cubicBezTo>
                  <a:cubicBezTo>
                    <a:pt x="0" y="7240"/>
                    <a:pt x="842" y="14605"/>
                    <a:pt x="9311" y="16025"/>
                  </a:cubicBezTo>
                  <a:cubicBezTo>
                    <a:pt x="10318" y="16194"/>
                    <a:pt x="11378" y="16275"/>
                    <a:pt x="12473" y="16275"/>
                  </a:cubicBezTo>
                  <a:cubicBezTo>
                    <a:pt x="20582" y="16275"/>
                    <a:pt x="30585" y="11862"/>
                    <a:pt x="35035" y="6346"/>
                  </a:cubicBezTo>
                  <a:cubicBezTo>
                    <a:pt x="37613" y="3190"/>
                    <a:pt x="34772" y="717"/>
                    <a:pt x="33457" y="191"/>
                  </a:cubicBezTo>
                  <a:cubicBezTo>
                    <a:pt x="33093" y="60"/>
                    <a:pt x="32737" y="0"/>
                    <a:pt x="32362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7"/>
            <p:cNvSpPr/>
            <p:nvPr/>
          </p:nvSpPr>
          <p:spPr>
            <a:xfrm>
              <a:off x="1743346" y="4301144"/>
              <a:ext cx="417319" cy="169720"/>
            </a:xfrm>
            <a:custGeom>
              <a:avLst/>
              <a:gdLst/>
              <a:ahLst/>
              <a:cxnLst/>
              <a:rect l="l" t="t" r="r" b="b"/>
              <a:pathLst>
                <a:path w="35351" h="14377" extrusionOk="0">
                  <a:moveTo>
                    <a:pt x="35351" y="4132"/>
                  </a:moveTo>
                  <a:lnTo>
                    <a:pt x="35351" y="4132"/>
                  </a:lnTo>
                  <a:cubicBezTo>
                    <a:pt x="35343" y="4140"/>
                    <a:pt x="35335" y="4148"/>
                    <a:pt x="35328" y="4156"/>
                  </a:cubicBezTo>
                  <a:lnTo>
                    <a:pt x="35328" y="4156"/>
                  </a:lnTo>
                  <a:cubicBezTo>
                    <a:pt x="35336" y="4148"/>
                    <a:pt x="35343" y="4140"/>
                    <a:pt x="35351" y="4132"/>
                  </a:cubicBezTo>
                  <a:close/>
                  <a:moveTo>
                    <a:pt x="9337" y="1"/>
                  </a:moveTo>
                  <a:cubicBezTo>
                    <a:pt x="7421" y="1"/>
                    <a:pt x="5750" y="345"/>
                    <a:pt x="4419" y="1555"/>
                  </a:cubicBezTo>
                  <a:cubicBezTo>
                    <a:pt x="0" y="5395"/>
                    <a:pt x="895" y="12707"/>
                    <a:pt x="9364" y="14127"/>
                  </a:cubicBezTo>
                  <a:cubicBezTo>
                    <a:pt x="10371" y="14296"/>
                    <a:pt x="11431" y="14377"/>
                    <a:pt x="12526" y="14377"/>
                  </a:cubicBezTo>
                  <a:cubicBezTo>
                    <a:pt x="20635" y="14377"/>
                    <a:pt x="30638" y="9964"/>
                    <a:pt x="35088" y="4448"/>
                  </a:cubicBezTo>
                  <a:cubicBezTo>
                    <a:pt x="35185" y="4351"/>
                    <a:pt x="35238" y="4253"/>
                    <a:pt x="35328" y="4156"/>
                  </a:cubicBezTo>
                  <a:lnTo>
                    <a:pt x="35328" y="4156"/>
                  </a:lnTo>
                  <a:cubicBezTo>
                    <a:pt x="31275" y="8350"/>
                    <a:pt x="24608" y="10866"/>
                    <a:pt x="18675" y="11182"/>
                  </a:cubicBezTo>
                  <a:cubicBezTo>
                    <a:pt x="18519" y="11186"/>
                    <a:pt x="18364" y="11188"/>
                    <a:pt x="18209" y="11188"/>
                  </a:cubicBezTo>
                  <a:cubicBezTo>
                    <a:pt x="14643" y="11188"/>
                    <a:pt x="11238" y="10031"/>
                    <a:pt x="8365" y="7762"/>
                  </a:cubicBezTo>
                  <a:cubicBezTo>
                    <a:pt x="5997" y="5868"/>
                    <a:pt x="5366" y="2344"/>
                    <a:pt x="8417" y="766"/>
                  </a:cubicBezTo>
                  <a:cubicBezTo>
                    <a:pt x="8785" y="555"/>
                    <a:pt x="9417" y="398"/>
                    <a:pt x="11153" y="82"/>
                  </a:cubicBezTo>
                  <a:cubicBezTo>
                    <a:pt x="10526" y="33"/>
                    <a:pt x="9920" y="1"/>
                    <a:pt x="933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7"/>
            <p:cNvSpPr/>
            <p:nvPr/>
          </p:nvSpPr>
          <p:spPr>
            <a:xfrm>
              <a:off x="2064371" y="4296387"/>
              <a:ext cx="49191" cy="29666"/>
            </a:xfrm>
            <a:custGeom>
              <a:avLst/>
              <a:gdLst/>
              <a:ahLst/>
              <a:cxnLst/>
              <a:rect l="l" t="t" r="r" b="b"/>
              <a:pathLst>
                <a:path w="4167" h="2513" extrusionOk="0">
                  <a:moveTo>
                    <a:pt x="3540" y="0"/>
                  </a:moveTo>
                  <a:cubicBezTo>
                    <a:pt x="2998" y="0"/>
                    <a:pt x="2229" y="338"/>
                    <a:pt x="1947" y="432"/>
                  </a:cubicBezTo>
                  <a:cubicBezTo>
                    <a:pt x="1368" y="590"/>
                    <a:pt x="1000" y="801"/>
                    <a:pt x="474" y="1169"/>
                  </a:cubicBezTo>
                  <a:cubicBezTo>
                    <a:pt x="316" y="1274"/>
                    <a:pt x="158" y="1432"/>
                    <a:pt x="105" y="1590"/>
                  </a:cubicBezTo>
                  <a:cubicBezTo>
                    <a:pt x="0" y="1747"/>
                    <a:pt x="0" y="1958"/>
                    <a:pt x="53" y="2116"/>
                  </a:cubicBezTo>
                  <a:cubicBezTo>
                    <a:pt x="201" y="2413"/>
                    <a:pt x="521" y="2513"/>
                    <a:pt x="884" y="2513"/>
                  </a:cubicBezTo>
                  <a:cubicBezTo>
                    <a:pt x="1421" y="2513"/>
                    <a:pt x="2054" y="2294"/>
                    <a:pt x="2367" y="2168"/>
                  </a:cubicBezTo>
                  <a:cubicBezTo>
                    <a:pt x="3104" y="1905"/>
                    <a:pt x="3946" y="1484"/>
                    <a:pt x="4103" y="643"/>
                  </a:cubicBezTo>
                  <a:cubicBezTo>
                    <a:pt x="4167" y="155"/>
                    <a:pt x="3905" y="0"/>
                    <a:pt x="35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7"/>
            <p:cNvSpPr/>
            <p:nvPr/>
          </p:nvSpPr>
          <p:spPr>
            <a:xfrm>
              <a:off x="1889889" y="4317705"/>
              <a:ext cx="166439" cy="47031"/>
            </a:xfrm>
            <a:custGeom>
              <a:avLst/>
              <a:gdLst/>
              <a:ahLst/>
              <a:cxnLst/>
              <a:rect l="l" t="t" r="r" b="b"/>
              <a:pathLst>
                <a:path w="14099" h="3984" extrusionOk="0">
                  <a:moveTo>
                    <a:pt x="12852" y="0"/>
                  </a:moveTo>
                  <a:cubicBezTo>
                    <a:pt x="12455" y="0"/>
                    <a:pt x="12036" y="102"/>
                    <a:pt x="11678" y="204"/>
                  </a:cubicBezTo>
                  <a:cubicBezTo>
                    <a:pt x="9785" y="730"/>
                    <a:pt x="8943" y="836"/>
                    <a:pt x="6576" y="836"/>
                  </a:cubicBezTo>
                  <a:cubicBezTo>
                    <a:pt x="5629" y="836"/>
                    <a:pt x="4472" y="625"/>
                    <a:pt x="3525" y="520"/>
                  </a:cubicBezTo>
                  <a:cubicBezTo>
                    <a:pt x="3389" y="513"/>
                    <a:pt x="3252" y="508"/>
                    <a:pt x="3114" y="508"/>
                  </a:cubicBezTo>
                  <a:cubicBezTo>
                    <a:pt x="2283" y="508"/>
                    <a:pt x="1413" y="663"/>
                    <a:pt x="737" y="1204"/>
                  </a:cubicBezTo>
                  <a:cubicBezTo>
                    <a:pt x="474" y="1362"/>
                    <a:pt x="263" y="1625"/>
                    <a:pt x="158" y="1888"/>
                  </a:cubicBezTo>
                  <a:cubicBezTo>
                    <a:pt x="0" y="2256"/>
                    <a:pt x="158" y="2677"/>
                    <a:pt x="421" y="2940"/>
                  </a:cubicBezTo>
                  <a:cubicBezTo>
                    <a:pt x="737" y="3203"/>
                    <a:pt x="1105" y="3361"/>
                    <a:pt x="1473" y="3466"/>
                  </a:cubicBezTo>
                  <a:cubicBezTo>
                    <a:pt x="1999" y="3676"/>
                    <a:pt x="2893" y="3887"/>
                    <a:pt x="3472" y="3939"/>
                  </a:cubicBezTo>
                  <a:cubicBezTo>
                    <a:pt x="3916" y="3969"/>
                    <a:pt x="4345" y="3984"/>
                    <a:pt x="4763" y="3984"/>
                  </a:cubicBezTo>
                  <a:cubicBezTo>
                    <a:pt x="6573" y="3984"/>
                    <a:pt x="8170" y="3706"/>
                    <a:pt x="9837" y="3150"/>
                  </a:cubicBezTo>
                  <a:cubicBezTo>
                    <a:pt x="11152" y="2782"/>
                    <a:pt x="12678" y="2203"/>
                    <a:pt x="13730" y="1309"/>
                  </a:cubicBezTo>
                  <a:cubicBezTo>
                    <a:pt x="13888" y="1151"/>
                    <a:pt x="14046" y="994"/>
                    <a:pt x="14098" y="836"/>
                  </a:cubicBezTo>
                  <a:cubicBezTo>
                    <a:pt x="14098" y="730"/>
                    <a:pt x="14098" y="625"/>
                    <a:pt x="14046" y="573"/>
                  </a:cubicBezTo>
                  <a:cubicBezTo>
                    <a:pt x="13993" y="520"/>
                    <a:pt x="13993" y="467"/>
                    <a:pt x="13940" y="467"/>
                  </a:cubicBezTo>
                  <a:cubicBezTo>
                    <a:pt x="13670" y="115"/>
                    <a:pt x="13273" y="0"/>
                    <a:pt x="12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7"/>
            <p:cNvSpPr/>
            <p:nvPr/>
          </p:nvSpPr>
          <p:spPr>
            <a:xfrm>
              <a:off x="2092925" y="4275377"/>
              <a:ext cx="85090" cy="96293"/>
            </a:xfrm>
            <a:custGeom>
              <a:avLst/>
              <a:gdLst/>
              <a:ahLst/>
              <a:cxnLst/>
              <a:rect l="l" t="t" r="r" b="b"/>
              <a:pathLst>
                <a:path w="7208" h="8157" extrusionOk="0">
                  <a:moveTo>
                    <a:pt x="3128" y="1"/>
                  </a:moveTo>
                  <a:cubicBezTo>
                    <a:pt x="2875" y="1"/>
                    <a:pt x="2641" y="18"/>
                    <a:pt x="2473" y="56"/>
                  </a:cubicBezTo>
                  <a:cubicBezTo>
                    <a:pt x="2007" y="140"/>
                    <a:pt x="1609" y="362"/>
                    <a:pt x="1141" y="362"/>
                  </a:cubicBezTo>
                  <a:cubicBezTo>
                    <a:pt x="1029" y="362"/>
                    <a:pt x="912" y="349"/>
                    <a:pt x="790" y="319"/>
                  </a:cubicBezTo>
                  <a:cubicBezTo>
                    <a:pt x="527" y="266"/>
                    <a:pt x="264" y="108"/>
                    <a:pt x="1" y="56"/>
                  </a:cubicBezTo>
                  <a:lnTo>
                    <a:pt x="1" y="56"/>
                  </a:lnTo>
                  <a:cubicBezTo>
                    <a:pt x="211" y="108"/>
                    <a:pt x="527" y="634"/>
                    <a:pt x="685" y="739"/>
                  </a:cubicBezTo>
                  <a:cubicBezTo>
                    <a:pt x="948" y="950"/>
                    <a:pt x="1264" y="1160"/>
                    <a:pt x="1527" y="1318"/>
                  </a:cubicBezTo>
                  <a:cubicBezTo>
                    <a:pt x="2158" y="1686"/>
                    <a:pt x="2947" y="1897"/>
                    <a:pt x="3631" y="2054"/>
                  </a:cubicBezTo>
                  <a:cubicBezTo>
                    <a:pt x="3157" y="2581"/>
                    <a:pt x="2736" y="3212"/>
                    <a:pt x="2526" y="3896"/>
                  </a:cubicBezTo>
                  <a:cubicBezTo>
                    <a:pt x="2473" y="4053"/>
                    <a:pt x="2421" y="4264"/>
                    <a:pt x="2421" y="4474"/>
                  </a:cubicBezTo>
                  <a:cubicBezTo>
                    <a:pt x="2421" y="4580"/>
                    <a:pt x="2421" y="4737"/>
                    <a:pt x="2473" y="4843"/>
                  </a:cubicBezTo>
                  <a:cubicBezTo>
                    <a:pt x="2421" y="4685"/>
                    <a:pt x="3789" y="4106"/>
                    <a:pt x="3946" y="4053"/>
                  </a:cubicBezTo>
                  <a:cubicBezTo>
                    <a:pt x="4308" y="3893"/>
                    <a:pt x="4608" y="3824"/>
                    <a:pt x="4964" y="3824"/>
                  </a:cubicBezTo>
                  <a:cubicBezTo>
                    <a:pt x="5071" y="3824"/>
                    <a:pt x="5183" y="3830"/>
                    <a:pt x="5303" y="3842"/>
                  </a:cubicBezTo>
                  <a:lnTo>
                    <a:pt x="5304" y="3842"/>
                  </a:lnTo>
                  <a:cubicBezTo>
                    <a:pt x="5045" y="3842"/>
                    <a:pt x="4841" y="5740"/>
                    <a:pt x="4841" y="5947"/>
                  </a:cubicBezTo>
                  <a:cubicBezTo>
                    <a:pt x="4788" y="6736"/>
                    <a:pt x="4893" y="7420"/>
                    <a:pt x="5209" y="8157"/>
                  </a:cubicBezTo>
                  <a:cubicBezTo>
                    <a:pt x="5104" y="7894"/>
                    <a:pt x="5682" y="6999"/>
                    <a:pt x="5840" y="6789"/>
                  </a:cubicBezTo>
                  <a:cubicBezTo>
                    <a:pt x="6103" y="6368"/>
                    <a:pt x="6314" y="6000"/>
                    <a:pt x="6524" y="5579"/>
                  </a:cubicBezTo>
                  <a:cubicBezTo>
                    <a:pt x="7103" y="4422"/>
                    <a:pt x="7208" y="3580"/>
                    <a:pt x="6997" y="2791"/>
                  </a:cubicBezTo>
                  <a:cubicBezTo>
                    <a:pt x="6629" y="1528"/>
                    <a:pt x="5682" y="582"/>
                    <a:pt x="4420" y="161"/>
                  </a:cubicBezTo>
                  <a:cubicBezTo>
                    <a:pt x="4114" y="59"/>
                    <a:pt x="3589" y="1"/>
                    <a:pt x="312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7"/>
            <p:cNvSpPr/>
            <p:nvPr/>
          </p:nvSpPr>
          <p:spPr>
            <a:xfrm>
              <a:off x="1876846" y="3981500"/>
              <a:ext cx="157750" cy="238060"/>
            </a:xfrm>
            <a:custGeom>
              <a:avLst/>
              <a:gdLst/>
              <a:ahLst/>
              <a:cxnLst/>
              <a:rect l="l" t="t" r="r" b="b"/>
              <a:pathLst>
                <a:path w="13363" h="20166" extrusionOk="0">
                  <a:moveTo>
                    <a:pt x="5951" y="0"/>
                  </a:moveTo>
                  <a:cubicBezTo>
                    <a:pt x="4899" y="0"/>
                    <a:pt x="3823" y="141"/>
                    <a:pt x="3052" y="702"/>
                  </a:cubicBezTo>
                  <a:cubicBezTo>
                    <a:pt x="1999" y="1491"/>
                    <a:pt x="2157" y="3753"/>
                    <a:pt x="2105" y="4857"/>
                  </a:cubicBezTo>
                  <a:cubicBezTo>
                    <a:pt x="2105" y="6015"/>
                    <a:pt x="2420" y="6751"/>
                    <a:pt x="3052" y="7435"/>
                  </a:cubicBezTo>
                  <a:cubicBezTo>
                    <a:pt x="3630" y="8066"/>
                    <a:pt x="4419" y="8855"/>
                    <a:pt x="4630" y="9802"/>
                  </a:cubicBezTo>
                  <a:lnTo>
                    <a:pt x="3315" y="9118"/>
                  </a:lnTo>
                  <a:cubicBezTo>
                    <a:pt x="3209" y="9066"/>
                    <a:pt x="3104" y="8961"/>
                    <a:pt x="2946" y="8961"/>
                  </a:cubicBezTo>
                  <a:cubicBezTo>
                    <a:pt x="2841" y="8961"/>
                    <a:pt x="2736" y="9013"/>
                    <a:pt x="2683" y="9066"/>
                  </a:cubicBezTo>
                  <a:cubicBezTo>
                    <a:pt x="2157" y="9539"/>
                    <a:pt x="2105" y="10486"/>
                    <a:pt x="2578" y="11486"/>
                  </a:cubicBezTo>
                  <a:cubicBezTo>
                    <a:pt x="2946" y="12170"/>
                    <a:pt x="3578" y="12801"/>
                    <a:pt x="3841" y="13590"/>
                  </a:cubicBezTo>
                  <a:cubicBezTo>
                    <a:pt x="3893" y="13642"/>
                    <a:pt x="3893" y="13748"/>
                    <a:pt x="3841" y="13800"/>
                  </a:cubicBezTo>
                  <a:cubicBezTo>
                    <a:pt x="3823" y="13818"/>
                    <a:pt x="3800" y="13824"/>
                    <a:pt x="3774" y="13824"/>
                  </a:cubicBezTo>
                  <a:cubicBezTo>
                    <a:pt x="3724" y="13824"/>
                    <a:pt x="3665" y="13800"/>
                    <a:pt x="3630" y="13800"/>
                  </a:cubicBezTo>
                  <a:cubicBezTo>
                    <a:pt x="3162" y="13673"/>
                    <a:pt x="2694" y="13442"/>
                    <a:pt x="2309" y="13442"/>
                  </a:cubicBezTo>
                  <a:cubicBezTo>
                    <a:pt x="2219" y="13442"/>
                    <a:pt x="2132" y="13455"/>
                    <a:pt x="2052" y="13485"/>
                  </a:cubicBezTo>
                  <a:cubicBezTo>
                    <a:pt x="1631" y="13642"/>
                    <a:pt x="1473" y="14116"/>
                    <a:pt x="1473" y="14537"/>
                  </a:cubicBezTo>
                  <a:cubicBezTo>
                    <a:pt x="1473" y="15010"/>
                    <a:pt x="1579" y="15484"/>
                    <a:pt x="1684" y="15904"/>
                  </a:cubicBezTo>
                  <a:cubicBezTo>
                    <a:pt x="1947" y="17535"/>
                    <a:pt x="1263" y="19219"/>
                    <a:pt x="0" y="20165"/>
                  </a:cubicBezTo>
                  <a:cubicBezTo>
                    <a:pt x="1526" y="19745"/>
                    <a:pt x="3157" y="19587"/>
                    <a:pt x="4840" y="19376"/>
                  </a:cubicBezTo>
                  <a:cubicBezTo>
                    <a:pt x="5682" y="19271"/>
                    <a:pt x="6523" y="19113"/>
                    <a:pt x="7260" y="18640"/>
                  </a:cubicBezTo>
                  <a:cubicBezTo>
                    <a:pt x="7996" y="18166"/>
                    <a:pt x="8575" y="17272"/>
                    <a:pt x="8943" y="16325"/>
                  </a:cubicBezTo>
                  <a:cubicBezTo>
                    <a:pt x="9049" y="16115"/>
                    <a:pt x="9154" y="15852"/>
                    <a:pt x="9312" y="15641"/>
                  </a:cubicBezTo>
                  <a:cubicBezTo>
                    <a:pt x="9522" y="15326"/>
                    <a:pt x="9890" y="15115"/>
                    <a:pt x="10258" y="14852"/>
                  </a:cubicBezTo>
                  <a:lnTo>
                    <a:pt x="10469" y="14695"/>
                  </a:lnTo>
                  <a:cubicBezTo>
                    <a:pt x="11574" y="13958"/>
                    <a:pt x="12520" y="12590"/>
                    <a:pt x="12941" y="11012"/>
                  </a:cubicBezTo>
                  <a:cubicBezTo>
                    <a:pt x="13362" y="9329"/>
                    <a:pt x="13152" y="7856"/>
                    <a:pt x="12573" y="6856"/>
                  </a:cubicBezTo>
                  <a:cubicBezTo>
                    <a:pt x="12468" y="6646"/>
                    <a:pt x="12310" y="6436"/>
                    <a:pt x="12205" y="6173"/>
                  </a:cubicBezTo>
                  <a:cubicBezTo>
                    <a:pt x="12100" y="5910"/>
                    <a:pt x="12100" y="5594"/>
                    <a:pt x="12100" y="5278"/>
                  </a:cubicBezTo>
                  <a:cubicBezTo>
                    <a:pt x="12047" y="4384"/>
                    <a:pt x="11942" y="3490"/>
                    <a:pt x="11574" y="2595"/>
                  </a:cubicBezTo>
                  <a:cubicBezTo>
                    <a:pt x="11205" y="1754"/>
                    <a:pt x="10574" y="965"/>
                    <a:pt x="9627" y="544"/>
                  </a:cubicBezTo>
                  <a:cubicBezTo>
                    <a:pt x="8996" y="281"/>
                    <a:pt x="8207" y="176"/>
                    <a:pt x="7470" y="70"/>
                  </a:cubicBezTo>
                  <a:cubicBezTo>
                    <a:pt x="6997" y="35"/>
                    <a:pt x="6477" y="0"/>
                    <a:pt x="595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7"/>
            <p:cNvSpPr/>
            <p:nvPr/>
          </p:nvSpPr>
          <p:spPr>
            <a:xfrm>
              <a:off x="1852625" y="4036966"/>
              <a:ext cx="160229" cy="210035"/>
            </a:xfrm>
            <a:custGeom>
              <a:avLst/>
              <a:gdLst/>
              <a:ahLst/>
              <a:cxnLst/>
              <a:rect l="l" t="t" r="r" b="b"/>
              <a:pathLst>
                <a:path w="13573" h="17792" extrusionOk="0">
                  <a:moveTo>
                    <a:pt x="7997" y="1"/>
                  </a:moveTo>
                  <a:lnTo>
                    <a:pt x="7997" y="1"/>
                  </a:lnTo>
                  <a:cubicBezTo>
                    <a:pt x="8011" y="11"/>
                    <a:pt x="8025" y="22"/>
                    <a:pt x="8039" y="32"/>
                  </a:cubicBezTo>
                  <a:lnTo>
                    <a:pt x="8039" y="32"/>
                  </a:lnTo>
                  <a:cubicBezTo>
                    <a:pt x="8025" y="21"/>
                    <a:pt x="8011" y="10"/>
                    <a:pt x="7997" y="1"/>
                  </a:cubicBezTo>
                  <a:close/>
                  <a:moveTo>
                    <a:pt x="8039" y="32"/>
                  </a:moveTo>
                  <a:lnTo>
                    <a:pt x="8039" y="32"/>
                  </a:lnTo>
                  <a:cubicBezTo>
                    <a:pt x="8183" y="152"/>
                    <a:pt x="8326" y="392"/>
                    <a:pt x="8470" y="632"/>
                  </a:cubicBezTo>
                  <a:cubicBezTo>
                    <a:pt x="8575" y="895"/>
                    <a:pt x="8733" y="1158"/>
                    <a:pt x="8839" y="1368"/>
                  </a:cubicBezTo>
                  <a:cubicBezTo>
                    <a:pt x="9154" y="1842"/>
                    <a:pt x="9470" y="2315"/>
                    <a:pt x="9733" y="2841"/>
                  </a:cubicBezTo>
                  <a:cubicBezTo>
                    <a:pt x="10048" y="3420"/>
                    <a:pt x="10311" y="4051"/>
                    <a:pt x="10469" y="4735"/>
                  </a:cubicBezTo>
                  <a:cubicBezTo>
                    <a:pt x="10522" y="5103"/>
                    <a:pt x="10574" y="5472"/>
                    <a:pt x="10574" y="5840"/>
                  </a:cubicBezTo>
                  <a:cubicBezTo>
                    <a:pt x="10574" y="5998"/>
                    <a:pt x="10574" y="6208"/>
                    <a:pt x="10522" y="6366"/>
                  </a:cubicBezTo>
                  <a:cubicBezTo>
                    <a:pt x="10469" y="6524"/>
                    <a:pt x="10417" y="6681"/>
                    <a:pt x="10364" y="6839"/>
                  </a:cubicBezTo>
                  <a:cubicBezTo>
                    <a:pt x="10259" y="6787"/>
                    <a:pt x="10259" y="6629"/>
                    <a:pt x="10206" y="6576"/>
                  </a:cubicBezTo>
                  <a:cubicBezTo>
                    <a:pt x="9891" y="5682"/>
                    <a:pt x="9417" y="4893"/>
                    <a:pt x="8786" y="4209"/>
                  </a:cubicBezTo>
                  <a:cubicBezTo>
                    <a:pt x="8628" y="4051"/>
                    <a:pt x="8523" y="3946"/>
                    <a:pt x="8312" y="3841"/>
                  </a:cubicBezTo>
                  <a:lnTo>
                    <a:pt x="8312" y="3841"/>
                  </a:lnTo>
                  <a:cubicBezTo>
                    <a:pt x="8523" y="4051"/>
                    <a:pt x="8733" y="4314"/>
                    <a:pt x="8891" y="4577"/>
                  </a:cubicBezTo>
                  <a:cubicBezTo>
                    <a:pt x="9049" y="4735"/>
                    <a:pt x="9207" y="4946"/>
                    <a:pt x="9312" y="5156"/>
                  </a:cubicBezTo>
                  <a:cubicBezTo>
                    <a:pt x="9417" y="5366"/>
                    <a:pt x="9522" y="5682"/>
                    <a:pt x="9628" y="5945"/>
                  </a:cubicBezTo>
                  <a:cubicBezTo>
                    <a:pt x="9733" y="6366"/>
                    <a:pt x="9838" y="6787"/>
                    <a:pt x="9943" y="7260"/>
                  </a:cubicBezTo>
                  <a:cubicBezTo>
                    <a:pt x="9996" y="7576"/>
                    <a:pt x="10048" y="7891"/>
                    <a:pt x="10048" y="8207"/>
                  </a:cubicBezTo>
                  <a:cubicBezTo>
                    <a:pt x="10048" y="8575"/>
                    <a:pt x="9891" y="8838"/>
                    <a:pt x="9733" y="9101"/>
                  </a:cubicBezTo>
                  <a:cubicBezTo>
                    <a:pt x="9417" y="9522"/>
                    <a:pt x="9102" y="9943"/>
                    <a:pt x="8733" y="10364"/>
                  </a:cubicBezTo>
                  <a:cubicBezTo>
                    <a:pt x="8470" y="10679"/>
                    <a:pt x="8102" y="10995"/>
                    <a:pt x="7681" y="11153"/>
                  </a:cubicBezTo>
                  <a:cubicBezTo>
                    <a:pt x="7681" y="10785"/>
                    <a:pt x="7839" y="10469"/>
                    <a:pt x="7839" y="10101"/>
                  </a:cubicBezTo>
                  <a:cubicBezTo>
                    <a:pt x="7839" y="9943"/>
                    <a:pt x="7786" y="9785"/>
                    <a:pt x="7734" y="9627"/>
                  </a:cubicBezTo>
                  <a:cubicBezTo>
                    <a:pt x="7681" y="9364"/>
                    <a:pt x="7576" y="9154"/>
                    <a:pt x="7523" y="8943"/>
                  </a:cubicBezTo>
                  <a:cubicBezTo>
                    <a:pt x="7471" y="8786"/>
                    <a:pt x="7418" y="8628"/>
                    <a:pt x="7313" y="8470"/>
                  </a:cubicBezTo>
                  <a:cubicBezTo>
                    <a:pt x="7208" y="8312"/>
                    <a:pt x="7050" y="8154"/>
                    <a:pt x="6840" y="8049"/>
                  </a:cubicBezTo>
                  <a:lnTo>
                    <a:pt x="6840" y="8049"/>
                  </a:lnTo>
                  <a:cubicBezTo>
                    <a:pt x="7155" y="8470"/>
                    <a:pt x="7366" y="8891"/>
                    <a:pt x="7523" y="9417"/>
                  </a:cubicBezTo>
                  <a:cubicBezTo>
                    <a:pt x="7523" y="9470"/>
                    <a:pt x="7523" y="9575"/>
                    <a:pt x="7523" y="9627"/>
                  </a:cubicBezTo>
                  <a:cubicBezTo>
                    <a:pt x="7576" y="9733"/>
                    <a:pt x="7523" y="9838"/>
                    <a:pt x="7523" y="9890"/>
                  </a:cubicBezTo>
                  <a:lnTo>
                    <a:pt x="7418" y="10574"/>
                  </a:lnTo>
                  <a:cubicBezTo>
                    <a:pt x="7366" y="10942"/>
                    <a:pt x="7313" y="11311"/>
                    <a:pt x="7155" y="11626"/>
                  </a:cubicBezTo>
                  <a:cubicBezTo>
                    <a:pt x="6945" y="11942"/>
                    <a:pt x="6629" y="12100"/>
                    <a:pt x="6366" y="12310"/>
                  </a:cubicBezTo>
                  <a:cubicBezTo>
                    <a:pt x="5682" y="12731"/>
                    <a:pt x="4998" y="13152"/>
                    <a:pt x="4367" y="13520"/>
                  </a:cubicBezTo>
                  <a:cubicBezTo>
                    <a:pt x="3473" y="14046"/>
                    <a:pt x="2579" y="14572"/>
                    <a:pt x="1684" y="15098"/>
                  </a:cubicBezTo>
                  <a:cubicBezTo>
                    <a:pt x="1263" y="15361"/>
                    <a:pt x="843" y="15572"/>
                    <a:pt x="422" y="15835"/>
                  </a:cubicBezTo>
                  <a:cubicBezTo>
                    <a:pt x="264" y="15940"/>
                    <a:pt x="159" y="15993"/>
                    <a:pt x="106" y="16150"/>
                  </a:cubicBezTo>
                  <a:cubicBezTo>
                    <a:pt x="1" y="16413"/>
                    <a:pt x="211" y="16676"/>
                    <a:pt x="422" y="16939"/>
                  </a:cubicBezTo>
                  <a:cubicBezTo>
                    <a:pt x="632" y="17097"/>
                    <a:pt x="843" y="17308"/>
                    <a:pt x="1053" y="17465"/>
                  </a:cubicBezTo>
                  <a:cubicBezTo>
                    <a:pt x="1190" y="17648"/>
                    <a:pt x="1406" y="17791"/>
                    <a:pt x="1599" y="17791"/>
                  </a:cubicBezTo>
                  <a:cubicBezTo>
                    <a:pt x="1628" y="17791"/>
                    <a:pt x="1657" y="17788"/>
                    <a:pt x="1684" y="17781"/>
                  </a:cubicBezTo>
                  <a:cubicBezTo>
                    <a:pt x="2000" y="17781"/>
                    <a:pt x="2158" y="17465"/>
                    <a:pt x="2263" y="17202"/>
                  </a:cubicBezTo>
                  <a:cubicBezTo>
                    <a:pt x="2368" y="17045"/>
                    <a:pt x="2421" y="16887"/>
                    <a:pt x="2526" y="16729"/>
                  </a:cubicBezTo>
                  <a:cubicBezTo>
                    <a:pt x="3052" y="15887"/>
                    <a:pt x="3683" y="15151"/>
                    <a:pt x="4420" y="14520"/>
                  </a:cubicBezTo>
                  <a:cubicBezTo>
                    <a:pt x="4788" y="14204"/>
                    <a:pt x="5156" y="13888"/>
                    <a:pt x="5524" y="13573"/>
                  </a:cubicBezTo>
                  <a:cubicBezTo>
                    <a:pt x="5682" y="13467"/>
                    <a:pt x="5840" y="13310"/>
                    <a:pt x="6050" y="13204"/>
                  </a:cubicBezTo>
                  <a:cubicBezTo>
                    <a:pt x="6261" y="13152"/>
                    <a:pt x="6471" y="13099"/>
                    <a:pt x="6682" y="13099"/>
                  </a:cubicBezTo>
                  <a:cubicBezTo>
                    <a:pt x="6866" y="13073"/>
                    <a:pt x="7063" y="13047"/>
                    <a:pt x="7260" y="13047"/>
                  </a:cubicBezTo>
                  <a:cubicBezTo>
                    <a:pt x="7458" y="13047"/>
                    <a:pt x="7655" y="13073"/>
                    <a:pt x="7839" y="13152"/>
                  </a:cubicBezTo>
                  <a:cubicBezTo>
                    <a:pt x="7892" y="13152"/>
                    <a:pt x="7944" y="13204"/>
                    <a:pt x="7997" y="13204"/>
                  </a:cubicBezTo>
                  <a:lnTo>
                    <a:pt x="8102" y="13204"/>
                  </a:lnTo>
                  <a:cubicBezTo>
                    <a:pt x="8418" y="13099"/>
                    <a:pt x="8786" y="13047"/>
                    <a:pt x="9154" y="13047"/>
                  </a:cubicBezTo>
                  <a:cubicBezTo>
                    <a:pt x="8944" y="12941"/>
                    <a:pt x="8681" y="12836"/>
                    <a:pt x="8470" y="12836"/>
                  </a:cubicBezTo>
                  <a:cubicBezTo>
                    <a:pt x="8365" y="12836"/>
                    <a:pt x="8236" y="12883"/>
                    <a:pt x="8116" y="12883"/>
                  </a:cubicBezTo>
                  <a:cubicBezTo>
                    <a:pt x="8055" y="12883"/>
                    <a:pt x="7997" y="12871"/>
                    <a:pt x="7944" y="12836"/>
                  </a:cubicBezTo>
                  <a:cubicBezTo>
                    <a:pt x="7944" y="12836"/>
                    <a:pt x="7892" y="12784"/>
                    <a:pt x="7839" y="12784"/>
                  </a:cubicBezTo>
                  <a:cubicBezTo>
                    <a:pt x="7734" y="12731"/>
                    <a:pt x="7629" y="12731"/>
                    <a:pt x="7523" y="12731"/>
                  </a:cubicBezTo>
                  <a:cubicBezTo>
                    <a:pt x="7366" y="12731"/>
                    <a:pt x="7208" y="12731"/>
                    <a:pt x="7050" y="12784"/>
                  </a:cubicBezTo>
                  <a:cubicBezTo>
                    <a:pt x="7006" y="12805"/>
                    <a:pt x="6963" y="12818"/>
                    <a:pt x="6927" y="12818"/>
                  </a:cubicBezTo>
                  <a:cubicBezTo>
                    <a:pt x="6876" y="12818"/>
                    <a:pt x="6840" y="12793"/>
                    <a:pt x="6840" y="12731"/>
                  </a:cubicBezTo>
                  <a:cubicBezTo>
                    <a:pt x="6840" y="12731"/>
                    <a:pt x="6840" y="12678"/>
                    <a:pt x="6840" y="12678"/>
                  </a:cubicBezTo>
                  <a:cubicBezTo>
                    <a:pt x="6945" y="12468"/>
                    <a:pt x="7155" y="12363"/>
                    <a:pt x="7313" y="12205"/>
                  </a:cubicBezTo>
                  <a:lnTo>
                    <a:pt x="7944" y="11732"/>
                  </a:lnTo>
                  <a:cubicBezTo>
                    <a:pt x="8365" y="11363"/>
                    <a:pt x="8839" y="10995"/>
                    <a:pt x="9154" y="10522"/>
                  </a:cubicBezTo>
                  <a:cubicBezTo>
                    <a:pt x="9470" y="10153"/>
                    <a:pt x="9996" y="9943"/>
                    <a:pt x="10417" y="9627"/>
                  </a:cubicBezTo>
                  <a:lnTo>
                    <a:pt x="11048" y="9206"/>
                  </a:lnTo>
                  <a:cubicBezTo>
                    <a:pt x="11153" y="9101"/>
                    <a:pt x="11311" y="8996"/>
                    <a:pt x="11469" y="8943"/>
                  </a:cubicBezTo>
                  <a:cubicBezTo>
                    <a:pt x="11574" y="8891"/>
                    <a:pt x="11732" y="8838"/>
                    <a:pt x="11890" y="8733"/>
                  </a:cubicBezTo>
                  <a:cubicBezTo>
                    <a:pt x="12258" y="8575"/>
                    <a:pt x="12626" y="8312"/>
                    <a:pt x="12942" y="7997"/>
                  </a:cubicBezTo>
                  <a:cubicBezTo>
                    <a:pt x="13205" y="7786"/>
                    <a:pt x="13468" y="7523"/>
                    <a:pt x="13573" y="7155"/>
                  </a:cubicBezTo>
                  <a:lnTo>
                    <a:pt x="13573" y="7155"/>
                  </a:lnTo>
                  <a:cubicBezTo>
                    <a:pt x="13310" y="7628"/>
                    <a:pt x="12836" y="7839"/>
                    <a:pt x="12416" y="8049"/>
                  </a:cubicBezTo>
                  <a:cubicBezTo>
                    <a:pt x="11574" y="8417"/>
                    <a:pt x="10785" y="8786"/>
                    <a:pt x="10206" y="9417"/>
                  </a:cubicBezTo>
                  <a:cubicBezTo>
                    <a:pt x="10154" y="9101"/>
                    <a:pt x="10417" y="8838"/>
                    <a:pt x="10574" y="8523"/>
                  </a:cubicBezTo>
                  <a:cubicBezTo>
                    <a:pt x="10732" y="8207"/>
                    <a:pt x="10890" y="7839"/>
                    <a:pt x="10995" y="7471"/>
                  </a:cubicBezTo>
                  <a:cubicBezTo>
                    <a:pt x="11469" y="5945"/>
                    <a:pt x="11364" y="4209"/>
                    <a:pt x="10732" y="2999"/>
                  </a:cubicBezTo>
                  <a:cubicBezTo>
                    <a:pt x="10057" y="1753"/>
                    <a:pt x="9075" y="815"/>
                    <a:pt x="8039" y="32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7"/>
            <p:cNvSpPr/>
            <p:nvPr/>
          </p:nvSpPr>
          <p:spPr>
            <a:xfrm>
              <a:off x="1694915" y="3984758"/>
              <a:ext cx="157125" cy="235415"/>
            </a:xfrm>
            <a:custGeom>
              <a:avLst/>
              <a:gdLst/>
              <a:ahLst/>
              <a:cxnLst/>
              <a:rect l="l" t="t" r="r" b="b"/>
              <a:pathLst>
                <a:path w="13310" h="19942" extrusionOk="0">
                  <a:moveTo>
                    <a:pt x="7638" y="0"/>
                  </a:moveTo>
                  <a:cubicBezTo>
                    <a:pt x="6969" y="0"/>
                    <a:pt x="6091" y="247"/>
                    <a:pt x="5103" y="741"/>
                  </a:cubicBezTo>
                  <a:cubicBezTo>
                    <a:pt x="4472" y="1057"/>
                    <a:pt x="3788" y="1478"/>
                    <a:pt x="3209" y="2004"/>
                  </a:cubicBezTo>
                  <a:cubicBezTo>
                    <a:pt x="2630" y="2530"/>
                    <a:pt x="2104" y="3109"/>
                    <a:pt x="1736" y="3529"/>
                  </a:cubicBezTo>
                  <a:cubicBezTo>
                    <a:pt x="1000" y="4529"/>
                    <a:pt x="474" y="5634"/>
                    <a:pt x="211" y="6686"/>
                  </a:cubicBezTo>
                  <a:cubicBezTo>
                    <a:pt x="0" y="7738"/>
                    <a:pt x="53" y="8737"/>
                    <a:pt x="263" y="9579"/>
                  </a:cubicBezTo>
                  <a:cubicBezTo>
                    <a:pt x="474" y="10368"/>
                    <a:pt x="842" y="10947"/>
                    <a:pt x="1263" y="11525"/>
                  </a:cubicBezTo>
                  <a:cubicBezTo>
                    <a:pt x="1631" y="12051"/>
                    <a:pt x="2052" y="12577"/>
                    <a:pt x="2473" y="13103"/>
                  </a:cubicBezTo>
                  <a:lnTo>
                    <a:pt x="1158" y="13366"/>
                  </a:lnTo>
                  <a:cubicBezTo>
                    <a:pt x="1000" y="13366"/>
                    <a:pt x="895" y="13419"/>
                    <a:pt x="842" y="13524"/>
                  </a:cubicBezTo>
                  <a:cubicBezTo>
                    <a:pt x="737" y="13629"/>
                    <a:pt x="737" y="13893"/>
                    <a:pt x="789" y="14103"/>
                  </a:cubicBezTo>
                  <a:cubicBezTo>
                    <a:pt x="895" y="14892"/>
                    <a:pt x="1263" y="15681"/>
                    <a:pt x="1736" y="16260"/>
                  </a:cubicBezTo>
                  <a:cubicBezTo>
                    <a:pt x="2262" y="16786"/>
                    <a:pt x="2841" y="17154"/>
                    <a:pt x="3420" y="17207"/>
                  </a:cubicBezTo>
                  <a:cubicBezTo>
                    <a:pt x="3524" y="17220"/>
                    <a:pt x="3627" y="17225"/>
                    <a:pt x="3728" y="17225"/>
                  </a:cubicBezTo>
                  <a:cubicBezTo>
                    <a:pt x="4445" y="17225"/>
                    <a:pt x="5095" y="16937"/>
                    <a:pt x="5787" y="16891"/>
                  </a:cubicBezTo>
                  <a:cubicBezTo>
                    <a:pt x="5839" y="16891"/>
                    <a:pt x="5945" y="16944"/>
                    <a:pt x="5997" y="16996"/>
                  </a:cubicBezTo>
                  <a:cubicBezTo>
                    <a:pt x="6050" y="17049"/>
                    <a:pt x="5997" y="17154"/>
                    <a:pt x="5997" y="17207"/>
                  </a:cubicBezTo>
                  <a:cubicBezTo>
                    <a:pt x="5839" y="17733"/>
                    <a:pt x="5524" y="18259"/>
                    <a:pt x="5839" y="18837"/>
                  </a:cubicBezTo>
                  <a:cubicBezTo>
                    <a:pt x="6050" y="19311"/>
                    <a:pt x="6628" y="19626"/>
                    <a:pt x="7154" y="19626"/>
                  </a:cubicBezTo>
                  <a:cubicBezTo>
                    <a:pt x="7219" y="19634"/>
                    <a:pt x="7284" y="19637"/>
                    <a:pt x="7348" y="19637"/>
                  </a:cubicBezTo>
                  <a:cubicBezTo>
                    <a:pt x="7756" y="19637"/>
                    <a:pt x="8159" y="19507"/>
                    <a:pt x="8522" y="19416"/>
                  </a:cubicBezTo>
                  <a:cubicBezTo>
                    <a:pt x="9056" y="19313"/>
                    <a:pt x="9596" y="19260"/>
                    <a:pt x="10132" y="19260"/>
                  </a:cubicBezTo>
                  <a:cubicBezTo>
                    <a:pt x="11233" y="19260"/>
                    <a:pt x="12319" y="19482"/>
                    <a:pt x="13309" y="19942"/>
                  </a:cubicBezTo>
                  <a:cubicBezTo>
                    <a:pt x="12152" y="18785"/>
                    <a:pt x="11415" y="17417"/>
                    <a:pt x="11047" y="16049"/>
                  </a:cubicBezTo>
                  <a:cubicBezTo>
                    <a:pt x="10889" y="15418"/>
                    <a:pt x="10784" y="14734"/>
                    <a:pt x="10574" y="14261"/>
                  </a:cubicBezTo>
                  <a:cubicBezTo>
                    <a:pt x="10311" y="13735"/>
                    <a:pt x="9890" y="13472"/>
                    <a:pt x="9417" y="13209"/>
                  </a:cubicBezTo>
                  <a:cubicBezTo>
                    <a:pt x="9311" y="13156"/>
                    <a:pt x="9206" y="13051"/>
                    <a:pt x="9153" y="12998"/>
                  </a:cubicBezTo>
                  <a:cubicBezTo>
                    <a:pt x="9048" y="12788"/>
                    <a:pt x="9101" y="12577"/>
                    <a:pt x="9206" y="12367"/>
                  </a:cubicBezTo>
                  <a:lnTo>
                    <a:pt x="9259" y="12262"/>
                  </a:lnTo>
                  <a:cubicBezTo>
                    <a:pt x="9364" y="12051"/>
                    <a:pt x="9469" y="11841"/>
                    <a:pt x="9574" y="11578"/>
                  </a:cubicBezTo>
                  <a:cubicBezTo>
                    <a:pt x="9627" y="11420"/>
                    <a:pt x="9680" y="11262"/>
                    <a:pt x="9627" y="11104"/>
                  </a:cubicBezTo>
                  <a:cubicBezTo>
                    <a:pt x="9574" y="10789"/>
                    <a:pt x="9259" y="10473"/>
                    <a:pt x="8890" y="9947"/>
                  </a:cubicBezTo>
                  <a:cubicBezTo>
                    <a:pt x="8785" y="9842"/>
                    <a:pt x="8680" y="9684"/>
                    <a:pt x="8680" y="9579"/>
                  </a:cubicBezTo>
                  <a:cubicBezTo>
                    <a:pt x="8627" y="9421"/>
                    <a:pt x="8680" y="9316"/>
                    <a:pt x="8733" y="9211"/>
                  </a:cubicBezTo>
                  <a:cubicBezTo>
                    <a:pt x="8838" y="8895"/>
                    <a:pt x="9206" y="8474"/>
                    <a:pt x="9680" y="7843"/>
                  </a:cubicBezTo>
                  <a:cubicBezTo>
                    <a:pt x="10100" y="7264"/>
                    <a:pt x="10679" y="6423"/>
                    <a:pt x="10784" y="5528"/>
                  </a:cubicBezTo>
                  <a:cubicBezTo>
                    <a:pt x="10889" y="4844"/>
                    <a:pt x="10732" y="4161"/>
                    <a:pt x="10574" y="3529"/>
                  </a:cubicBezTo>
                  <a:cubicBezTo>
                    <a:pt x="10416" y="2898"/>
                    <a:pt x="10258" y="2214"/>
                    <a:pt x="9890" y="1583"/>
                  </a:cubicBezTo>
                  <a:cubicBezTo>
                    <a:pt x="9574" y="952"/>
                    <a:pt x="9101" y="373"/>
                    <a:pt x="8312" y="110"/>
                  </a:cubicBezTo>
                  <a:cubicBezTo>
                    <a:pt x="8122" y="37"/>
                    <a:pt x="7895" y="0"/>
                    <a:pt x="763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7"/>
            <p:cNvSpPr/>
            <p:nvPr/>
          </p:nvSpPr>
          <p:spPr>
            <a:xfrm>
              <a:off x="1732793" y="4045039"/>
              <a:ext cx="147185" cy="190828"/>
            </a:xfrm>
            <a:custGeom>
              <a:avLst/>
              <a:gdLst/>
              <a:ahLst/>
              <a:cxnLst/>
              <a:rect l="l" t="t" r="r" b="b"/>
              <a:pathLst>
                <a:path w="12468" h="16165" extrusionOk="0">
                  <a:moveTo>
                    <a:pt x="1631" y="1"/>
                  </a:moveTo>
                  <a:cubicBezTo>
                    <a:pt x="1631" y="264"/>
                    <a:pt x="1526" y="579"/>
                    <a:pt x="1420" y="947"/>
                  </a:cubicBezTo>
                  <a:cubicBezTo>
                    <a:pt x="1315" y="1316"/>
                    <a:pt x="1210" y="1684"/>
                    <a:pt x="1210" y="1947"/>
                  </a:cubicBezTo>
                  <a:cubicBezTo>
                    <a:pt x="1157" y="2631"/>
                    <a:pt x="1210" y="3262"/>
                    <a:pt x="1368" y="3841"/>
                  </a:cubicBezTo>
                  <a:cubicBezTo>
                    <a:pt x="1526" y="4472"/>
                    <a:pt x="1789" y="5103"/>
                    <a:pt x="2052" y="5629"/>
                  </a:cubicBezTo>
                  <a:cubicBezTo>
                    <a:pt x="2210" y="5892"/>
                    <a:pt x="2367" y="6155"/>
                    <a:pt x="2473" y="6418"/>
                  </a:cubicBezTo>
                  <a:cubicBezTo>
                    <a:pt x="2525" y="6524"/>
                    <a:pt x="2630" y="6629"/>
                    <a:pt x="2683" y="6787"/>
                  </a:cubicBezTo>
                  <a:cubicBezTo>
                    <a:pt x="2683" y="6892"/>
                    <a:pt x="2736" y="6997"/>
                    <a:pt x="2788" y="7155"/>
                  </a:cubicBezTo>
                  <a:cubicBezTo>
                    <a:pt x="2683" y="7155"/>
                    <a:pt x="2578" y="7102"/>
                    <a:pt x="2525" y="7050"/>
                  </a:cubicBezTo>
                  <a:cubicBezTo>
                    <a:pt x="1841" y="6629"/>
                    <a:pt x="1157" y="6155"/>
                    <a:pt x="474" y="5524"/>
                  </a:cubicBezTo>
                  <a:cubicBezTo>
                    <a:pt x="368" y="5366"/>
                    <a:pt x="158" y="5208"/>
                    <a:pt x="0" y="5156"/>
                  </a:cubicBezTo>
                  <a:lnTo>
                    <a:pt x="0" y="5156"/>
                  </a:lnTo>
                  <a:cubicBezTo>
                    <a:pt x="211" y="5419"/>
                    <a:pt x="421" y="5682"/>
                    <a:pt x="684" y="5892"/>
                  </a:cubicBezTo>
                  <a:lnTo>
                    <a:pt x="1210" y="6313"/>
                  </a:lnTo>
                  <a:lnTo>
                    <a:pt x="1736" y="6892"/>
                  </a:lnTo>
                  <a:cubicBezTo>
                    <a:pt x="2052" y="7155"/>
                    <a:pt x="2367" y="7418"/>
                    <a:pt x="2683" y="7628"/>
                  </a:cubicBezTo>
                  <a:cubicBezTo>
                    <a:pt x="2946" y="7733"/>
                    <a:pt x="3156" y="7891"/>
                    <a:pt x="3367" y="7996"/>
                  </a:cubicBezTo>
                  <a:cubicBezTo>
                    <a:pt x="3630" y="8154"/>
                    <a:pt x="3682" y="8365"/>
                    <a:pt x="3788" y="8522"/>
                  </a:cubicBezTo>
                  <a:lnTo>
                    <a:pt x="4419" y="9575"/>
                  </a:lnTo>
                  <a:cubicBezTo>
                    <a:pt x="4577" y="9890"/>
                    <a:pt x="4787" y="10153"/>
                    <a:pt x="4840" y="10574"/>
                  </a:cubicBezTo>
                  <a:cubicBezTo>
                    <a:pt x="4524" y="10521"/>
                    <a:pt x="4261" y="10364"/>
                    <a:pt x="3945" y="10311"/>
                  </a:cubicBezTo>
                  <a:cubicBezTo>
                    <a:pt x="3788" y="10258"/>
                    <a:pt x="3630" y="10258"/>
                    <a:pt x="3472" y="10258"/>
                  </a:cubicBezTo>
                  <a:lnTo>
                    <a:pt x="2841" y="10258"/>
                  </a:lnTo>
                  <a:cubicBezTo>
                    <a:pt x="2736" y="10258"/>
                    <a:pt x="2630" y="10235"/>
                    <a:pt x="2525" y="10235"/>
                  </a:cubicBezTo>
                  <a:cubicBezTo>
                    <a:pt x="2473" y="10235"/>
                    <a:pt x="2420" y="10241"/>
                    <a:pt x="2367" y="10258"/>
                  </a:cubicBezTo>
                  <a:cubicBezTo>
                    <a:pt x="2210" y="10258"/>
                    <a:pt x="1999" y="10364"/>
                    <a:pt x="1841" y="10469"/>
                  </a:cubicBezTo>
                  <a:cubicBezTo>
                    <a:pt x="2315" y="10416"/>
                    <a:pt x="2788" y="10416"/>
                    <a:pt x="3262" y="10416"/>
                  </a:cubicBezTo>
                  <a:lnTo>
                    <a:pt x="3525" y="10416"/>
                  </a:lnTo>
                  <a:cubicBezTo>
                    <a:pt x="3577" y="10469"/>
                    <a:pt x="3630" y="10469"/>
                    <a:pt x="3735" y="10521"/>
                  </a:cubicBezTo>
                  <a:cubicBezTo>
                    <a:pt x="3945" y="10574"/>
                    <a:pt x="4103" y="10679"/>
                    <a:pt x="4314" y="10732"/>
                  </a:cubicBezTo>
                  <a:cubicBezTo>
                    <a:pt x="4629" y="10837"/>
                    <a:pt x="4945" y="10942"/>
                    <a:pt x="5208" y="11048"/>
                  </a:cubicBezTo>
                  <a:cubicBezTo>
                    <a:pt x="5524" y="11258"/>
                    <a:pt x="5681" y="11521"/>
                    <a:pt x="5839" y="11784"/>
                  </a:cubicBezTo>
                  <a:cubicBezTo>
                    <a:pt x="6313" y="12363"/>
                    <a:pt x="6786" y="12889"/>
                    <a:pt x="7365" y="13415"/>
                  </a:cubicBezTo>
                  <a:cubicBezTo>
                    <a:pt x="8154" y="14099"/>
                    <a:pt x="8996" y="14730"/>
                    <a:pt x="9942" y="15256"/>
                  </a:cubicBezTo>
                  <a:cubicBezTo>
                    <a:pt x="10416" y="15519"/>
                    <a:pt x="10889" y="15782"/>
                    <a:pt x="11363" y="16045"/>
                  </a:cubicBezTo>
                  <a:cubicBezTo>
                    <a:pt x="11490" y="16088"/>
                    <a:pt x="11584" y="16165"/>
                    <a:pt x="11698" y="16165"/>
                  </a:cubicBezTo>
                  <a:cubicBezTo>
                    <a:pt x="11725" y="16165"/>
                    <a:pt x="11753" y="16160"/>
                    <a:pt x="11784" y="16150"/>
                  </a:cubicBezTo>
                  <a:cubicBezTo>
                    <a:pt x="12099" y="16150"/>
                    <a:pt x="12257" y="15835"/>
                    <a:pt x="12310" y="15572"/>
                  </a:cubicBezTo>
                  <a:cubicBezTo>
                    <a:pt x="12362" y="15361"/>
                    <a:pt x="12415" y="15098"/>
                    <a:pt x="12467" y="14835"/>
                  </a:cubicBezTo>
                  <a:cubicBezTo>
                    <a:pt x="12467" y="14625"/>
                    <a:pt x="12467" y="14362"/>
                    <a:pt x="12362" y="14204"/>
                  </a:cubicBezTo>
                  <a:cubicBezTo>
                    <a:pt x="12152" y="13941"/>
                    <a:pt x="11784" y="13941"/>
                    <a:pt x="11521" y="13941"/>
                  </a:cubicBezTo>
                  <a:lnTo>
                    <a:pt x="10942" y="13941"/>
                  </a:lnTo>
                  <a:cubicBezTo>
                    <a:pt x="9995" y="13836"/>
                    <a:pt x="9048" y="13573"/>
                    <a:pt x="8259" y="13099"/>
                  </a:cubicBezTo>
                  <a:cubicBezTo>
                    <a:pt x="7838" y="12889"/>
                    <a:pt x="7470" y="12626"/>
                    <a:pt x="7102" y="12363"/>
                  </a:cubicBezTo>
                  <a:cubicBezTo>
                    <a:pt x="6997" y="12205"/>
                    <a:pt x="6786" y="12100"/>
                    <a:pt x="6734" y="11942"/>
                  </a:cubicBezTo>
                  <a:cubicBezTo>
                    <a:pt x="6628" y="11784"/>
                    <a:pt x="6576" y="11574"/>
                    <a:pt x="6523" y="11416"/>
                  </a:cubicBezTo>
                  <a:cubicBezTo>
                    <a:pt x="6471" y="11100"/>
                    <a:pt x="6418" y="10732"/>
                    <a:pt x="6576" y="10416"/>
                  </a:cubicBezTo>
                  <a:cubicBezTo>
                    <a:pt x="6576" y="10364"/>
                    <a:pt x="6628" y="10364"/>
                    <a:pt x="6628" y="10311"/>
                  </a:cubicBezTo>
                  <a:cubicBezTo>
                    <a:pt x="6628" y="10258"/>
                    <a:pt x="6628" y="10206"/>
                    <a:pt x="6628" y="10206"/>
                  </a:cubicBezTo>
                  <a:cubicBezTo>
                    <a:pt x="6576" y="9943"/>
                    <a:pt x="6576" y="9627"/>
                    <a:pt x="6628" y="9364"/>
                  </a:cubicBezTo>
                  <a:lnTo>
                    <a:pt x="6628" y="9364"/>
                  </a:lnTo>
                  <a:cubicBezTo>
                    <a:pt x="6523" y="9522"/>
                    <a:pt x="6418" y="9732"/>
                    <a:pt x="6365" y="9943"/>
                  </a:cubicBezTo>
                  <a:cubicBezTo>
                    <a:pt x="6365" y="10048"/>
                    <a:pt x="6418" y="10206"/>
                    <a:pt x="6365" y="10311"/>
                  </a:cubicBezTo>
                  <a:lnTo>
                    <a:pt x="6260" y="10469"/>
                  </a:lnTo>
                  <a:cubicBezTo>
                    <a:pt x="6260" y="10521"/>
                    <a:pt x="6208" y="10627"/>
                    <a:pt x="6208" y="10679"/>
                  </a:cubicBezTo>
                  <a:cubicBezTo>
                    <a:pt x="6208" y="10837"/>
                    <a:pt x="6208" y="10995"/>
                    <a:pt x="6260" y="11153"/>
                  </a:cubicBezTo>
                  <a:cubicBezTo>
                    <a:pt x="6313" y="11205"/>
                    <a:pt x="6313" y="11311"/>
                    <a:pt x="6208" y="11311"/>
                  </a:cubicBezTo>
                  <a:lnTo>
                    <a:pt x="6155" y="11311"/>
                  </a:lnTo>
                  <a:cubicBezTo>
                    <a:pt x="5944" y="11258"/>
                    <a:pt x="5892" y="11048"/>
                    <a:pt x="5734" y="10890"/>
                  </a:cubicBezTo>
                  <a:cubicBezTo>
                    <a:pt x="5629" y="10732"/>
                    <a:pt x="5524" y="10574"/>
                    <a:pt x="5366" y="10364"/>
                  </a:cubicBezTo>
                  <a:cubicBezTo>
                    <a:pt x="5103" y="9995"/>
                    <a:pt x="4945" y="9575"/>
                    <a:pt x="4682" y="9259"/>
                  </a:cubicBezTo>
                  <a:cubicBezTo>
                    <a:pt x="4472" y="8996"/>
                    <a:pt x="4524" y="8522"/>
                    <a:pt x="4577" y="8207"/>
                  </a:cubicBezTo>
                  <a:cubicBezTo>
                    <a:pt x="4577" y="8049"/>
                    <a:pt x="4577" y="7891"/>
                    <a:pt x="4629" y="7733"/>
                  </a:cubicBezTo>
                  <a:cubicBezTo>
                    <a:pt x="4629" y="7628"/>
                    <a:pt x="4682" y="7576"/>
                    <a:pt x="4735" y="7470"/>
                  </a:cubicBezTo>
                  <a:cubicBezTo>
                    <a:pt x="4787" y="7365"/>
                    <a:pt x="4840" y="7260"/>
                    <a:pt x="4892" y="7207"/>
                  </a:cubicBezTo>
                  <a:cubicBezTo>
                    <a:pt x="5050" y="6997"/>
                    <a:pt x="5155" y="6839"/>
                    <a:pt x="5313" y="6629"/>
                  </a:cubicBezTo>
                  <a:cubicBezTo>
                    <a:pt x="5418" y="6524"/>
                    <a:pt x="5524" y="6418"/>
                    <a:pt x="5471" y="6313"/>
                  </a:cubicBezTo>
                  <a:lnTo>
                    <a:pt x="5471" y="6313"/>
                  </a:lnTo>
                  <a:cubicBezTo>
                    <a:pt x="5418" y="6471"/>
                    <a:pt x="5155" y="6629"/>
                    <a:pt x="4892" y="6839"/>
                  </a:cubicBezTo>
                  <a:cubicBezTo>
                    <a:pt x="4472" y="7155"/>
                    <a:pt x="4156" y="7786"/>
                    <a:pt x="4314" y="8312"/>
                  </a:cubicBezTo>
                  <a:cubicBezTo>
                    <a:pt x="4051" y="8259"/>
                    <a:pt x="3998" y="7996"/>
                    <a:pt x="3893" y="7839"/>
                  </a:cubicBezTo>
                  <a:lnTo>
                    <a:pt x="3577" y="7207"/>
                  </a:lnTo>
                  <a:cubicBezTo>
                    <a:pt x="3104" y="6313"/>
                    <a:pt x="2630" y="5314"/>
                    <a:pt x="2210" y="4104"/>
                  </a:cubicBezTo>
                  <a:cubicBezTo>
                    <a:pt x="1841" y="2894"/>
                    <a:pt x="1631" y="1473"/>
                    <a:pt x="1631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7"/>
            <p:cNvSpPr/>
            <p:nvPr/>
          </p:nvSpPr>
          <p:spPr>
            <a:xfrm>
              <a:off x="1750794" y="3987107"/>
              <a:ext cx="141601" cy="231827"/>
            </a:xfrm>
            <a:custGeom>
              <a:avLst/>
              <a:gdLst/>
              <a:ahLst/>
              <a:cxnLst/>
              <a:rect l="l" t="t" r="r" b="b"/>
              <a:pathLst>
                <a:path w="11995" h="19638" extrusionOk="0">
                  <a:moveTo>
                    <a:pt x="5212" y="0"/>
                  </a:moveTo>
                  <a:cubicBezTo>
                    <a:pt x="5141" y="0"/>
                    <a:pt x="5070" y="5"/>
                    <a:pt x="4998" y="16"/>
                  </a:cubicBezTo>
                  <a:cubicBezTo>
                    <a:pt x="3525" y="227"/>
                    <a:pt x="2368" y="1647"/>
                    <a:pt x="1526" y="2752"/>
                  </a:cubicBezTo>
                  <a:cubicBezTo>
                    <a:pt x="1053" y="3383"/>
                    <a:pt x="632" y="3962"/>
                    <a:pt x="369" y="4645"/>
                  </a:cubicBezTo>
                  <a:cubicBezTo>
                    <a:pt x="1" y="5592"/>
                    <a:pt x="1" y="6487"/>
                    <a:pt x="158" y="7223"/>
                  </a:cubicBezTo>
                  <a:cubicBezTo>
                    <a:pt x="316" y="7960"/>
                    <a:pt x="685" y="8591"/>
                    <a:pt x="1053" y="9170"/>
                  </a:cubicBezTo>
                  <a:cubicBezTo>
                    <a:pt x="1158" y="9327"/>
                    <a:pt x="1316" y="9538"/>
                    <a:pt x="1368" y="9801"/>
                  </a:cubicBezTo>
                  <a:cubicBezTo>
                    <a:pt x="1368" y="9959"/>
                    <a:pt x="1316" y="10169"/>
                    <a:pt x="1316" y="10379"/>
                  </a:cubicBezTo>
                  <a:cubicBezTo>
                    <a:pt x="1105" y="12221"/>
                    <a:pt x="1842" y="13536"/>
                    <a:pt x="3473" y="14114"/>
                  </a:cubicBezTo>
                  <a:lnTo>
                    <a:pt x="3578" y="14167"/>
                  </a:lnTo>
                  <a:cubicBezTo>
                    <a:pt x="3841" y="14272"/>
                    <a:pt x="4104" y="14377"/>
                    <a:pt x="4262" y="14588"/>
                  </a:cubicBezTo>
                  <a:cubicBezTo>
                    <a:pt x="4314" y="14693"/>
                    <a:pt x="4314" y="14851"/>
                    <a:pt x="4314" y="15009"/>
                  </a:cubicBezTo>
                  <a:cubicBezTo>
                    <a:pt x="4367" y="15640"/>
                    <a:pt x="4525" y="16271"/>
                    <a:pt x="4946" y="16692"/>
                  </a:cubicBezTo>
                  <a:cubicBezTo>
                    <a:pt x="5366" y="17060"/>
                    <a:pt x="5998" y="17323"/>
                    <a:pt x="6681" y="17586"/>
                  </a:cubicBezTo>
                  <a:cubicBezTo>
                    <a:pt x="7944" y="18060"/>
                    <a:pt x="9259" y="18691"/>
                    <a:pt x="10259" y="19638"/>
                  </a:cubicBezTo>
                  <a:cubicBezTo>
                    <a:pt x="9785" y="18428"/>
                    <a:pt x="10048" y="17008"/>
                    <a:pt x="10942" y="15693"/>
                  </a:cubicBezTo>
                  <a:cubicBezTo>
                    <a:pt x="11206" y="15324"/>
                    <a:pt x="11521" y="14956"/>
                    <a:pt x="11679" y="14535"/>
                  </a:cubicBezTo>
                  <a:cubicBezTo>
                    <a:pt x="11837" y="14167"/>
                    <a:pt x="11837" y="13641"/>
                    <a:pt x="11469" y="13430"/>
                  </a:cubicBezTo>
                  <a:cubicBezTo>
                    <a:pt x="11271" y="13261"/>
                    <a:pt x="10997" y="13213"/>
                    <a:pt x="10696" y="13213"/>
                  </a:cubicBezTo>
                  <a:cubicBezTo>
                    <a:pt x="10437" y="13213"/>
                    <a:pt x="10158" y="13248"/>
                    <a:pt x="9890" y="13273"/>
                  </a:cubicBezTo>
                  <a:cubicBezTo>
                    <a:pt x="9785" y="13273"/>
                    <a:pt x="9680" y="13273"/>
                    <a:pt x="9680" y="13220"/>
                  </a:cubicBezTo>
                  <a:cubicBezTo>
                    <a:pt x="9627" y="13167"/>
                    <a:pt x="9680" y="13115"/>
                    <a:pt x="9733" y="13062"/>
                  </a:cubicBezTo>
                  <a:cubicBezTo>
                    <a:pt x="10153" y="12378"/>
                    <a:pt x="10942" y="11905"/>
                    <a:pt x="11363" y="11221"/>
                  </a:cubicBezTo>
                  <a:cubicBezTo>
                    <a:pt x="11995" y="10327"/>
                    <a:pt x="11889" y="9064"/>
                    <a:pt x="11100" y="8380"/>
                  </a:cubicBezTo>
                  <a:cubicBezTo>
                    <a:pt x="11057" y="8295"/>
                    <a:pt x="10944" y="8209"/>
                    <a:pt x="10847" y="8209"/>
                  </a:cubicBezTo>
                  <a:cubicBezTo>
                    <a:pt x="10825" y="8209"/>
                    <a:pt x="10804" y="8213"/>
                    <a:pt x="10785" y="8223"/>
                  </a:cubicBezTo>
                  <a:cubicBezTo>
                    <a:pt x="10627" y="8223"/>
                    <a:pt x="10522" y="8275"/>
                    <a:pt x="10416" y="8328"/>
                  </a:cubicBezTo>
                  <a:lnTo>
                    <a:pt x="9207" y="9170"/>
                  </a:lnTo>
                  <a:cubicBezTo>
                    <a:pt x="9259" y="8170"/>
                    <a:pt x="9733" y="7065"/>
                    <a:pt x="9785" y="6013"/>
                  </a:cubicBezTo>
                  <a:cubicBezTo>
                    <a:pt x="9838" y="4751"/>
                    <a:pt x="9312" y="3541"/>
                    <a:pt x="8575" y="2594"/>
                  </a:cubicBezTo>
                  <a:cubicBezTo>
                    <a:pt x="8207" y="2120"/>
                    <a:pt x="7628" y="1437"/>
                    <a:pt x="7050" y="858"/>
                  </a:cubicBezTo>
                  <a:cubicBezTo>
                    <a:pt x="6437" y="387"/>
                    <a:pt x="5825" y="0"/>
                    <a:pt x="5212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7"/>
            <p:cNvSpPr/>
            <p:nvPr/>
          </p:nvSpPr>
          <p:spPr>
            <a:xfrm>
              <a:off x="1785568" y="4043800"/>
              <a:ext cx="100614" cy="197887"/>
            </a:xfrm>
            <a:custGeom>
              <a:avLst/>
              <a:gdLst/>
              <a:ahLst/>
              <a:cxnLst/>
              <a:rect l="l" t="t" r="r" b="b"/>
              <a:pathLst>
                <a:path w="8523" h="16763" extrusionOk="0">
                  <a:moveTo>
                    <a:pt x="2578" y="0"/>
                  </a:moveTo>
                  <a:cubicBezTo>
                    <a:pt x="2157" y="1263"/>
                    <a:pt x="1947" y="2578"/>
                    <a:pt x="1842" y="3788"/>
                  </a:cubicBezTo>
                  <a:cubicBezTo>
                    <a:pt x="1842" y="4419"/>
                    <a:pt x="1842" y="5050"/>
                    <a:pt x="1894" y="5576"/>
                  </a:cubicBezTo>
                  <a:cubicBezTo>
                    <a:pt x="1947" y="6155"/>
                    <a:pt x="2105" y="6681"/>
                    <a:pt x="2263" y="7207"/>
                  </a:cubicBezTo>
                  <a:cubicBezTo>
                    <a:pt x="2315" y="7470"/>
                    <a:pt x="2420" y="7681"/>
                    <a:pt x="2526" y="7944"/>
                  </a:cubicBezTo>
                  <a:cubicBezTo>
                    <a:pt x="2631" y="8101"/>
                    <a:pt x="2789" y="8312"/>
                    <a:pt x="2683" y="8522"/>
                  </a:cubicBezTo>
                  <a:cubicBezTo>
                    <a:pt x="2315" y="8101"/>
                    <a:pt x="1579" y="7996"/>
                    <a:pt x="947" y="7996"/>
                  </a:cubicBezTo>
                  <a:cubicBezTo>
                    <a:pt x="579" y="7944"/>
                    <a:pt x="158" y="7996"/>
                    <a:pt x="1" y="7786"/>
                  </a:cubicBezTo>
                  <a:lnTo>
                    <a:pt x="1" y="7786"/>
                  </a:lnTo>
                  <a:cubicBezTo>
                    <a:pt x="53" y="7944"/>
                    <a:pt x="264" y="8049"/>
                    <a:pt x="474" y="8101"/>
                  </a:cubicBezTo>
                  <a:cubicBezTo>
                    <a:pt x="737" y="8207"/>
                    <a:pt x="1000" y="8312"/>
                    <a:pt x="1263" y="8312"/>
                  </a:cubicBezTo>
                  <a:cubicBezTo>
                    <a:pt x="1421" y="8312"/>
                    <a:pt x="1526" y="8312"/>
                    <a:pt x="1684" y="8364"/>
                  </a:cubicBezTo>
                  <a:cubicBezTo>
                    <a:pt x="1789" y="8364"/>
                    <a:pt x="1894" y="8417"/>
                    <a:pt x="2000" y="8470"/>
                  </a:cubicBezTo>
                  <a:cubicBezTo>
                    <a:pt x="2157" y="8575"/>
                    <a:pt x="2315" y="8627"/>
                    <a:pt x="2420" y="8733"/>
                  </a:cubicBezTo>
                  <a:cubicBezTo>
                    <a:pt x="2736" y="8891"/>
                    <a:pt x="3209" y="9048"/>
                    <a:pt x="3367" y="9364"/>
                  </a:cubicBezTo>
                  <a:cubicBezTo>
                    <a:pt x="3525" y="9732"/>
                    <a:pt x="3841" y="9995"/>
                    <a:pt x="4051" y="10363"/>
                  </a:cubicBezTo>
                  <a:lnTo>
                    <a:pt x="4419" y="10837"/>
                  </a:lnTo>
                  <a:cubicBezTo>
                    <a:pt x="4525" y="10942"/>
                    <a:pt x="4682" y="11100"/>
                    <a:pt x="4682" y="11258"/>
                  </a:cubicBezTo>
                  <a:cubicBezTo>
                    <a:pt x="4682" y="11310"/>
                    <a:pt x="4682" y="11310"/>
                    <a:pt x="4682" y="11310"/>
                  </a:cubicBezTo>
                  <a:cubicBezTo>
                    <a:pt x="4656" y="11363"/>
                    <a:pt x="4617" y="11376"/>
                    <a:pt x="4577" y="11376"/>
                  </a:cubicBezTo>
                  <a:cubicBezTo>
                    <a:pt x="4538" y="11376"/>
                    <a:pt x="4498" y="11363"/>
                    <a:pt x="4472" y="11363"/>
                  </a:cubicBezTo>
                  <a:cubicBezTo>
                    <a:pt x="4314" y="11258"/>
                    <a:pt x="4156" y="11205"/>
                    <a:pt x="3999" y="11205"/>
                  </a:cubicBezTo>
                  <a:lnTo>
                    <a:pt x="3735" y="11205"/>
                  </a:lnTo>
                  <a:lnTo>
                    <a:pt x="3578" y="11258"/>
                  </a:lnTo>
                  <a:cubicBezTo>
                    <a:pt x="3420" y="11258"/>
                    <a:pt x="3315" y="11205"/>
                    <a:pt x="3157" y="11153"/>
                  </a:cubicBezTo>
                  <a:cubicBezTo>
                    <a:pt x="2946" y="11153"/>
                    <a:pt x="2736" y="11205"/>
                    <a:pt x="2473" y="11258"/>
                  </a:cubicBezTo>
                  <a:cubicBezTo>
                    <a:pt x="2789" y="11258"/>
                    <a:pt x="3104" y="11363"/>
                    <a:pt x="3367" y="11468"/>
                  </a:cubicBezTo>
                  <a:cubicBezTo>
                    <a:pt x="3367" y="11468"/>
                    <a:pt x="3420" y="11521"/>
                    <a:pt x="3472" y="11521"/>
                  </a:cubicBezTo>
                  <a:cubicBezTo>
                    <a:pt x="3472" y="11521"/>
                    <a:pt x="3578" y="11468"/>
                    <a:pt x="3578" y="11468"/>
                  </a:cubicBezTo>
                  <a:cubicBezTo>
                    <a:pt x="3655" y="11459"/>
                    <a:pt x="3729" y="11454"/>
                    <a:pt x="3799" y="11454"/>
                  </a:cubicBezTo>
                  <a:cubicBezTo>
                    <a:pt x="4114" y="11454"/>
                    <a:pt x="4372" y="11540"/>
                    <a:pt x="4630" y="11626"/>
                  </a:cubicBezTo>
                  <a:cubicBezTo>
                    <a:pt x="4788" y="11679"/>
                    <a:pt x="4945" y="11784"/>
                    <a:pt x="5103" y="11889"/>
                  </a:cubicBezTo>
                  <a:cubicBezTo>
                    <a:pt x="5261" y="11994"/>
                    <a:pt x="5314" y="12152"/>
                    <a:pt x="5419" y="12257"/>
                  </a:cubicBezTo>
                  <a:cubicBezTo>
                    <a:pt x="5577" y="12625"/>
                    <a:pt x="5734" y="12941"/>
                    <a:pt x="5892" y="13309"/>
                  </a:cubicBezTo>
                  <a:cubicBezTo>
                    <a:pt x="6050" y="13678"/>
                    <a:pt x="6155" y="14046"/>
                    <a:pt x="6208" y="14414"/>
                  </a:cubicBezTo>
                  <a:cubicBezTo>
                    <a:pt x="6261" y="14782"/>
                    <a:pt x="6261" y="15203"/>
                    <a:pt x="6208" y="15571"/>
                  </a:cubicBezTo>
                  <a:cubicBezTo>
                    <a:pt x="6208" y="15729"/>
                    <a:pt x="6155" y="15834"/>
                    <a:pt x="6155" y="15992"/>
                  </a:cubicBezTo>
                  <a:cubicBezTo>
                    <a:pt x="6103" y="16255"/>
                    <a:pt x="5998" y="16518"/>
                    <a:pt x="6208" y="16676"/>
                  </a:cubicBezTo>
                  <a:cubicBezTo>
                    <a:pt x="6331" y="16738"/>
                    <a:pt x="6472" y="16763"/>
                    <a:pt x="6621" y="16763"/>
                  </a:cubicBezTo>
                  <a:cubicBezTo>
                    <a:pt x="6726" y="16763"/>
                    <a:pt x="6835" y="16750"/>
                    <a:pt x="6944" y="16729"/>
                  </a:cubicBezTo>
                  <a:cubicBezTo>
                    <a:pt x="7207" y="16729"/>
                    <a:pt x="7470" y="16676"/>
                    <a:pt x="7733" y="16676"/>
                  </a:cubicBezTo>
                  <a:cubicBezTo>
                    <a:pt x="8049" y="16623"/>
                    <a:pt x="8417" y="16518"/>
                    <a:pt x="8470" y="16255"/>
                  </a:cubicBezTo>
                  <a:cubicBezTo>
                    <a:pt x="8523" y="16150"/>
                    <a:pt x="8470" y="16045"/>
                    <a:pt x="8417" y="15940"/>
                  </a:cubicBezTo>
                  <a:cubicBezTo>
                    <a:pt x="8207" y="15519"/>
                    <a:pt x="8049" y="15098"/>
                    <a:pt x="7839" y="14730"/>
                  </a:cubicBezTo>
                  <a:cubicBezTo>
                    <a:pt x="7418" y="13993"/>
                    <a:pt x="6944" y="13257"/>
                    <a:pt x="6471" y="12573"/>
                  </a:cubicBezTo>
                  <a:cubicBezTo>
                    <a:pt x="6103" y="12047"/>
                    <a:pt x="5682" y="11573"/>
                    <a:pt x="5261" y="11100"/>
                  </a:cubicBezTo>
                  <a:cubicBezTo>
                    <a:pt x="5103" y="10837"/>
                    <a:pt x="4840" y="10679"/>
                    <a:pt x="4840" y="10363"/>
                  </a:cubicBezTo>
                  <a:cubicBezTo>
                    <a:pt x="4788" y="10100"/>
                    <a:pt x="4840" y="9785"/>
                    <a:pt x="4893" y="9522"/>
                  </a:cubicBezTo>
                  <a:lnTo>
                    <a:pt x="4998" y="8943"/>
                  </a:lnTo>
                  <a:cubicBezTo>
                    <a:pt x="5051" y="8838"/>
                    <a:pt x="5051" y="8785"/>
                    <a:pt x="5051" y="8680"/>
                  </a:cubicBezTo>
                  <a:cubicBezTo>
                    <a:pt x="5103" y="8627"/>
                    <a:pt x="5156" y="8575"/>
                    <a:pt x="5156" y="8470"/>
                  </a:cubicBezTo>
                  <a:cubicBezTo>
                    <a:pt x="5419" y="8101"/>
                    <a:pt x="5734" y="7681"/>
                    <a:pt x="6050" y="7312"/>
                  </a:cubicBezTo>
                  <a:lnTo>
                    <a:pt x="6050" y="7312"/>
                  </a:lnTo>
                  <a:cubicBezTo>
                    <a:pt x="5840" y="7418"/>
                    <a:pt x="5682" y="7575"/>
                    <a:pt x="5524" y="7681"/>
                  </a:cubicBezTo>
                  <a:cubicBezTo>
                    <a:pt x="5419" y="7838"/>
                    <a:pt x="5366" y="7944"/>
                    <a:pt x="5261" y="8101"/>
                  </a:cubicBezTo>
                  <a:lnTo>
                    <a:pt x="4893" y="8627"/>
                  </a:lnTo>
                  <a:cubicBezTo>
                    <a:pt x="4840" y="8785"/>
                    <a:pt x="4735" y="8943"/>
                    <a:pt x="4682" y="9048"/>
                  </a:cubicBezTo>
                  <a:cubicBezTo>
                    <a:pt x="4577" y="9364"/>
                    <a:pt x="4630" y="9627"/>
                    <a:pt x="4472" y="9943"/>
                  </a:cubicBezTo>
                  <a:cubicBezTo>
                    <a:pt x="4156" y="9785"/>
                    <a:pt x="3946" y="9469"/>
                    <a:pt x="3788" y="9206"/>
                  </a:cubicBezTo>
                  <a:cubicBezTo>
                    <a:pt x="3578" y="8891"/>
                    <a:pt x="3367" y="8575"/>
                    <a:pt x="3209" y="8207"/>
                  </a:cubicBezTo>
                  <a:cubicBezTo>
                    <a:pt x="3104" y="8049"/>
                    <a:pt x="2999" y="7838"/>
                    <a:pt x="3052" y="7575"/>
                  </a:cubicBezTo>
                  <a:cubicBezTo>
                    <a:pt x="3104" y="7312"/>
                    <a:pt x="3157" y="7049"/>
                    <a:pt x="3209" y="6786"/>
                  </a:cubicBezTo>
                  <a:cubicBezTo>
                    <a:pt x="3367" y="6418"/>
                    <a:pt x="3420" y="6050"/>
                    <a:pt x="3525" y="5629"/>
                  </a:cubicBezTo>
                  <a:cubicBezTo>
                    <a:pt x="3578" y="5419"/>
                    <a:pt x="3630" y="5156"/>
                    <a:pt x="3735" y="4893"/>
                  </a:cubicBezTo>
                  <a:cubicBezTo>
                    <a:pt x="3788" y="4682"/>
                    <a:pt x="3893" y="4472"/>
                    <a:pt x="3946" y="4261"/>
                  </a:cubicBezTo>
                  <a:cubicBezTo>
                    <a:pt x="4104" y="3998"/>
                    <a:pt x="4209" y="3683"/>
                    <a:pt x="4314" y="3420"/>
                  </a:cubicBezTo>
                  <a:lnTo>
                    <a:pt x="4314" y="3420"/>
                  </a:lnTo>
                  <a:cubicBezTo>
                    <a:pt x="4156" y="3577"/>
                    <a:pt x="4051" y="3735"/>
                    <a:pt x="3999" y="3946"/>
                  </a:cubicBezTo>
                  <a:cubicBezTo>
                    <a:pt x="3630" y="4735"/>
                    <a:pt x="3315" y="5524"/>
                    <a:pt x="2999" y="6313"/>
                  </a:cubicBezTo>
                  <a:cubicBezTo>
                    <a:pt x="2999" y="6418"/>
                    <a:pt x="2946" y="6471"/>
                    <a:pt x="2841" y="6576"/>
                  </a:cubicBezTo>
                  <a:cubicBezTo>
                    <a:pt x="2789" y="6471"/>
                    <a:pt x="2736" y="6365"/>
                    <a:pt x="2683" y="6260"/>
                  </a:cubicBezTo>
                  <a:cubicBezTo>
                    <a:pt x="2631" y="6155"/>
                    <a:pt x="2631" y="5997"/>
                    <a:pt x="2631" y="5839"/>
                  </a:cubicBezTo>
                  <a:cubicBezTo>
                    <a:pt x="2631" y="5576"/>
                    <a:pt x="2631" y="5261"/>
                    <a:pt x="2578" y="4998"/>
                  </a:cubicBezTo>
                  <a:cubicBezTo>
                    <a:pt x="2578" y="4419"/>
                    <a:pt x="2631" y="3788"/>
                    <a:pt x="2631" y="3209"/>
                  </a:cubicBezTo>
                  <a:cubicBezTo>
                    <a:pt x="2631" y="2631"/>
                    <a:pt x="2683" y="2105"/>
                    <a:pt x="2683" y="1526"/>
                  </a:cubicBezTo>
                  <a:cubicBezTo>
                    <a:pt x="2631" y="1315"/>
                    <a:pt x="2631" y="1052"/>
                    <a:pt x="2578" y="789"/>
                  </a:cubicBezTo>
                  <a:cubicBezTo>
                    <a:pt x="2526" y="474"/>
                    <a:pt x="2526" y="211"/>
                    <a:pt x="2578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7"/>
            <p:cNvSpPr/>
            <p:nvPr/>
          </p:nvSpPr>
          <p:spPr>
            <a:xfrm>
              <a:off x="1814747" y="3967949"/>
              <a:ext cx="147810" cy="247881"/>
            </a:xfrm>
            <a:custGeom>
              <a:avLst/>
              <a:gdLst/>
              <a:ahLst/>
              <a:cxnLst/>
              <a:rect l="l" t="t" r="r" b="b"/>
              <a:pathLst>
                <a:path w="12521" h="20998" extrusionOk="0">
                  <a:moveTo>
                    <a:pt x="6399" y="0"/>
                  </a:moveTo>
                  <a:cubicBezTo>
                    <a:pt x="5739" y="0"/>
                    <a:pt x="5079" y="194"/>
                    <a:pt x="4420" y="429"/>
                  </a:cubicBezTo>
                  <a:cubicBezTo>
                    <a:pt x="3052" y="850"/>
                    <a:pt x="1369" y="1481"/>
                    <a:pt x="474" y="2428"/>
                  </a:cubicBezTo>
                  <a:cubicBezTo>
                    <a:pt x="54" y="2849"/>
                    <a:pt x="1" y="3375"/>
                    <a:pt x="54" y="3901"/>
                  </a:cubicBezTo>
                  <a:cubicBezTo>
                    <a:pt x="106" y="4427"/>
                    <a:pt x="264" y="5006"/>
                    <a:pt x="369" y="5427"/>
                  </a:cubicBezTo>
                  <a:cubicBezTo>
                    <a:pt x="527" y="6268"/>
                    <a:pt x="895" y="7163"/>
                    <a:pt x="1632" y="7952"/>
                  </a:cubicBezTo>
                  <a:cubicBezTo>
                    <a:pt x="2368" y="8636"/>
                    <a:pt x="3315" y="9214"/>
                    <a:pt x="3841" y="10056"/>
                  </a:cubicBezTo>
                  <a:lnTo>
                    <a:pt x="2368" y="9898"/>
                  </a:lnTo>
                  <a:cubicBezTo>
                    <a:pt x="2263" y="9898"/>
                    <a:pt x="2105" y="9898"/>
                    <a:pt x="2000" y="9951"/>
                  </a:cubicBezTo>
                  <a:cubicBezTo>
                    <a:pt x="1895" y="10003"/>
                    <a:pt x="1842" y="10109"/>
                    <a:pt x="1790" y="10214"/>
                  </a:cubicBezTo>
                  <a:cubicBezTo>
                    <a:pt x="1474" y="11003"/>
                    <a:pt x="1895" y="12002"/>
                    <a:pt x="2789" y="12634"/>
                  </a:cubicBezTo>
                  <a:cubicBezTo>
                    <a:pt x="3420" y="13107"/>
                    <a:pt x="4315" y="13318"/>
                    <a:pt x="4946" y="13791"/>
                  </a:cubicBezTo>
                  <a:cubicBezTo>
                    <a:pt x="4998" y="13844"/>
                    <a:pt x="5051" y="13896"/>
                    <a:pt x="5051" y="14001"/>
                  </a:cubicBezTo>
                  <a:cubicBezTo>
                    <a:pt x="5051" y="14054"/>
                    <a:pt x="4946" y="14107"/>
                    <a:pt x="4841" y="14107"/>
                  </a:cubicBezTo>
                  <a:cubicBezTo>
                    <a:pt x="4315" y="14212"/>
                    <a:pt x="3683" y="14264"/>
                    <a:pt x="3368" y="14685"/>
                  </a:cubicBezTo>
                  <a:cubicBezTo>
                    <a:pt x="3105" y="15001"/>
                    <a:pt x="3210" y="15474"/>
                    <a:pt x="3473" y="15843"/>
                  </a:cubicBezTo>
                  <a:cubicBezTo>
                    <a:pt x="3736" y="16211"/>
                    <a:pt x="4104" y="16474"/>
                    <a:pt x="4420" y="16842"/>
                  </a:cubicBezTo>
                  <a:cubicBezTo>
                    <a:pt x="5577" y="17999"/>
                    <a:pt x="5998" y="19630"/>
                    <a:pt x="5630" y="20998"/>
                  </a:cubicBezTo>
                  <a:cubicBezTo>
                    <a:pt x="6524" y="19841"/>
                    <a:pt x="7787" y="18894"/>
                    <a:pt x="8996" y="17894"/>
                  </a:cubicBezTo>
                  <a:cubicBezTo>
                    <a:pt x="9575" y="17421"/>
                    <a:pt x="10206" y="16895"/>
                    <a:pt x="10522" y="16211"/>
                  </a:cubicBezTo>
                  <a:cubicBezTo>
                    <a:pt x="10890" y="15474"/>
                    <a:pt x="10890" y="14580"/>
                    <a:pt x="10732" y="13738"/>
                  </a:cubicBezTo>
                  <a:cubicBezTo>
                    <a:pt x="10680" y="13528"/>
                    <a:pt x="10627" y="13318"/>
                    <a:pt x="10627" y="13107"/>
                  </a:cubicBezTo>
                  <a:cubicBezTo>
                    <a:pt x="10680" y="12791"/>
                    <a:pt x="10890" y="12476"/>
                    <a:pt x="11101" y="12213"/>
                  </a:cubicBezTo>
                  <a:lnTo>
                    <a:pt x="11206" y="12055"/>
                  </a:lnTo>
                  <a:cubicBezTo>
                    <a:pt x="12521" y="10214"/>
                    <a:pt x="12416" y="7426"/>
                    <a:pt x="10995" y="5637"/>
                  </a:cubicBezTo>
                  <a:cubicBezTo>
                    <a:pt x="10838" y="5427"/>
                    <a:pt x="10627" y="5216"/>
                    <a:pt x="10522" y="5006"/>
                  </a:cubicBezTo>
                  <a:cubicBezTo>
                    <a:pt x="10364" y="4743"/>
                    <a:pt x="10312" y="4375"/>
                    <a:pt x="10206" y="4059"/>
                  </a:cubicBezTo>
                  <a:cubicBezTo>
                    <a:pt x="9996" y="3112"/>
                    <a:pt x="9680" y="2165"/>
                    <a:pt x="9102" y="1376"/>
                  </a:cubicBezTo>
                  <a:cubicBezTo>
                    <a:pt x="8523" y="587"/>
                    <a:pt x="7629" y="9"/>
                    <a:pt x="6629" y="9"/>
                  </a:cubicBezTo>
                  <a:cubicBezTo>
                    <a:pt x="6552" y="3"/>
                    <a:pt x="6475" y="0"/>
                    <a:pt x="639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7"/>
            <p:cNvSpPr/>
            <p:nvPr/>
          </p:nvSpPr>
          <p:spPr>
            <a:xfrm>
              <a:off x="1862563" y="4023309"/>
              <a:ext cx="83225" cy="217354"/>
            </a:xfrm>
            <a:custGeom>
              <a:avLst/>
              <a:gdLst/>
              <a:ahLst/>
              <a:cxnLst/>
              <a:rect l="l" t="t" r="r" b="b"/>
              <a:pathLst>
                <a:path w="7050" h="18412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3"/>
                    <a:pt x="78" y="27"/>
                    <a:pt x="117" y="40"/>
                  </a:cubicBezTo>
                  <a:lnTo>
                    <a:pt x="117" y="40"/>
                  </a:lnTo>
                  <a:cubicBezTo>
                    <a:pt x="79" y="23"/>
                    <a:pt x="40" y="10"/>
                    <a:pt x="1" y="0"/>
                  </a:cubicBezTo>
                  <a:close/>
                  <a:moveTo>
                    <a:pt x="117" y="40"/>
                  </a:moveTo>
                  <a:lnTo>
                    <a:pt x="117" y="40"/>
                  </a:lnTo>
                  <a:cubicBezTo>
                    <a:pt x="287" y="115"/>
                    <a:pt x="451" y="260"/>
                    <a:pt x="579" y="474"/>
                  </a:cubicBezTo>
                  <a:cubicBezTo>
                    <a:pt x="737" y="684"/>
                    <a:pt x="947" y="895"/>
                    <a:pt x="1053" y="1052"/>
                  </a:cubicBezTo>
                  <a:cubicBezTo>
                    <a:pt x="1421" y="1421"/>
                    <a:pt x="1842" y="1842"/>
                    <a:pt x="2210" y="2315"/>
                  </a:cubicBezTo>
                  <a:cubicBezTo>
                    <a:pt x="2578" y="2788"/>
                    <a:pt x="2946" y="3314"/>
                    <a:pt x="3315" y="3893"/>
                  </a:cubicBezTo>
                  <a:cubicBezTo>
                    <a:pt x="3472" y="4156"/>
                    <a:pt x="3578" y="4419"/>
                    <a:pt x="3736" y="4735"/>
                  </a:cubicBezTo>
                  <a:cubicBezTo>
                    <a:pt x="3788" y="4893"/>
                    <a:pt x="3893" y="4998"/>
                    <a:pt x="3893" y="5156"/>
                  </a:cubicBezTo>
                  <a:cubicBezTo>
                    <a:pt x="3893" y="5313"/>
                    <a:pt x="3893" y="5471"/>
                    <a:pt x="3893" y="5576"/>
                  </a:cubicBezTo>
                  <a:cubicBezTo>
                    <a:pt x="3788" y="5576"/>
                    <a:pt x="3683" y="5524"/>
                    <a:pt x="3630" y="5419"/>
                  </a:cubicBezTo>
                  <a:cubicBezTo>
                    <a:pt x="2999" y="4840"/>
                    <a:pt x="2315" y="4261"/>
                    <a:pt x="1526" y="3788"/>
                  </a:cubicBezTo>
                  <a:cubicBezTo>
                    <a:pt x="1368" y="3683"/>
                    <a:pt x="1158" y="3577"/>
                    <a:pt x="947" y="3525"/>
                  </a:cubicBezTo>
                  <a:lnTo>
                    <a:pt x="947" y="3525"/>
                  </a:lnTo>
                  <a:lnTo>
                    <a:pt x="1737" y="4104"/>
                  </a:lnTo>
                  <a:cubicBezTo>
                    <a:pt x="1947" y="4209"/>
                    <a:pt x="2105" y="4367"/>
                    <a:pt x="2315" y="4524"/>
                  </a:cubicBezTo>
                  <a:cubicBezTo>
                    <a:pt x="2526" y="4682"/>
                    <a:pt x="2683" y="4893"/>
                    <a:pt x="2841" y="5103"/>
                  </a:cubicBezTo>
                  <a:cubicBezTo>
                    <a:pt x="3104" y="5419"/>
                    <a:pt x="3367" y="5734"/>
                    <a:pt x="3630" y="6103"/>
                  </a:cubicBezTo>
                  <a:cubicBezTo>
                    <a:pt x="3841" y="6313"/>
                    <a:pt x="3999" y="6576"/>
                    <a:pt x="4156" y="6839"/>
                  </a:cubicBezTo>
                  <a:cubicBezTo>
                    <a:pt x="4314" y="7102"/>
                    <a:pt x="4262" y="7365"/>
                    <a:pt x="4262" y="7628"/>
                  </a:cubicBezTo>
                  <a:cubicBezTo>
                    <a:pt x="4262" y="8101"/>
                    <a:pt x="4156" y="8575"/>
                    <a:pt x="4051" y="8996"/>
                  </a:cubicBezTo>
                  <a:cubicBezTo>
                    <a:pt x="3999" y="9364"/>
                    <a:pt x="3893" y="9785"/>
                    <a:pt x="3630" y="10100"/>
                  </a:cubicBezTo>
                  <a:cubicBezTo>
                    <a:pt x="3420" y="9837"/>
                    <a:pt x="3367" y="9469"/>
                    <a:pt x="3157" y="9206"/>
                  </a:cubicBezTo>
                  <a:cubicBezTo>
                    <a:pt x="3052" y="9101"/>
                    <a:pt x="2946" y="8996"/>
                    <a:pt x="2789" y="8838"/>
                  </a:cubicBezTo>
                  <a:lnTo>
                    <a:pt x="2263" y="8417"/>
                  </a:lnTo>
                  <a:cubicBezTo>
                    <a:pt x="2157" y="8312"/>
                    <a:pt x="2000" y="8207"/>
                    <a:pt x="1894" y="8154"/>
                  </a:cubicBezTo>
                  <a:cubicBezTo>
                    <a:pt x="1684" y="8049"/>
                    <a:pt x="1473" y="7996"/>
                    <a:pt x="1263" y="7996"/>
                  </a:cubicBezTo>
                  <a:cubicBezTo>
                    <a:pt x="1737" y="8207"/>
                    <a:pt x="2157" y="8470"/>
                    <a:pt x="2473" y="8785"/>
                  </a:cubicBezTo>
                  <a:cubicBezTo>
                    <a:pt x="2578" y="8838"/>
                    <a:pt x="2631" y="8943"/>
                    <a:pt x="2683" y="8996"/>
                  </a:cubicBezTo>
                  <a:cubicBezTo>
                    <a:pt x="2736" y="9048"/>
                    <a:pt x="2736" y="9101"/>
                    <a:pt x="2789" y="9206"/>
                  </a:cubicBezTo>
                  <a:lnTo>
                    <a:pt x="3052" y="9785"/>
                  </a:lnTo>
                  <a:cubicBezTo>
                    <a:pt x="3209" y="10100"/>
                    <a:pt x="3367" y="10416"/>
                    <a:pt x="3367" y="10732"/>
                  </a:cubicBezTo>
                  <a:cubicBezTo>
                    <a:pt x="3420" y="11100"/>
                    <a:pt x="3262" y="11363"/>
                    <a:pt x="3104" y="11679"/>
                  </a:cubicBezTo>
                  <a:lnTo>
                    <a:pt x="2210" y="13625"/>
                  </a:lnTo>
                  <a:cubicBezTo>
                    <a:pt x="1789" y="14519"/>
                    <a:pt x="1421" y="15361"/>
                    <a:pt x="1053" y="16255"/>
                  </a:cubicBezTo>
                  <a:cubicBezTo>
                    <a:pt x="842" y="16676"/>
                    <a:pt x="684" y="17097"/>
                    <a:pt x="527" y="17570"/>
                  </a:cubicBezTo>
                  <a:cubicBezTo>
                    <a:pt x="474" y="17676"/>
                    <a:pt x="421" y="17833"/>
                    <a:pt x="474" y="17939"/>
                  </a:cubicBezTo>
                  <a:cubicBezTo>
                    <a:pt x="527" y="18202"/>
                    <a:pt x="895" y="18307"/>
                    <a:pt x="1210" y="18359"/>
                  </a:cubicBezTo>
                  <a:cubicBezTo>
                    <a:pt x="1473" y="18359"/>
                    <a:pt x="1737" y="18412"/>
                    <a:pt x="2000" y="18412"/>
                  </a:cubicBezTo>
                  <a:cubicBezTo>
                    <a:pt x="2263" y="18412"/>
                    <a:pt x="2526" y="18412"/>
                    <a:pt x="2736" y="18254"/>
                  </a:cubicBezTo>
                  <a:cubicBezTo>
                    <a:pt x="2946" y="18096"/>
                    <a:pt x="2841" y="17781"/>
                    <a:pt x="2789" y="17518"/>
                  </a:cubicBezTo>
                  <a:cubicBezTo>
                    <a:pt x="2736" y="17360"/>
                    <a:pt x="2736" y="17202"/>
                    <a:pt x="2683" y="16992"/>
                  </a:cubicBezTo>
                  <a:cubicBezTo>
                    <a:pt x="2578" y="16150"/>
                    <a:pt x="2631" y="15256"/>
                    <a:pt x="2841" y="14361"/>
                  </a:cubicBezTo>
                  <a:cubicBezTo>
                    <a:pt x="2946" y="13941"/>
                    <a:pt x="3052" y="13520"/>
                    <a:pt x="3209" y="13046"/>
                  </a:cubicBezTo>
                  <a:cubicBezTo>
                    <a:pt x="3262" y="12889"/>
                    <a:pt x="3262" y="12678"/>
                    <a:pt x="3420" y="12520"/>
                  </a:cubicBezTo>
                  <a:cubicBezTo>
                    <a:pt x="3525" y="12362"/>
                    <a:pt x="3683" y="12257"/>
                    <a:pt x="3841" y="12099"/>
                  </a:cubicBezTo>
                  <a:cubicBezTo>
                    <a:pt x="4156" y="11889"/>
                    <a:pt x="4419" y="11626"/>
                    <a:pt x="4840" y="11573"/>
                  </a:cubicBezTo>
                  <a:lnTo>
                    <a:pt x="4998" y="11573"/>
                  </a:lnTo>
                  <a:cubicBezTo>
                    <a:pt x="4998" y="11521"/>
                    <a:pt x="5051" y="11521"/>
                    <a:pt x="5051" y="11468"/>
                  </a:cubicBezTo>
                  <a:cubicBezTo>
                    <a:pt x="5314" y="11258"/>
                    <a:pt x="5577" y="11047"/>
                    <a:pt x="5840" y="10890"/>
                  </a:cubicBezTo>
                  <a:lnTo>
                    <a:pt x="5840" y="10890"/>
                  </a:lnTo>
                  <a:cubicBezTo>
                    <a:pt x="5629" y="10942"/>
                    <a:pt x="5366" y="10942"/>
                    <a:pt x="5208" y="11047"/>
                  </a:cubicBezTo>
                  <a:cubicBezTo>
                    <a:pt x="5051" y="11153"/>
                    <a:pt x="4945" y="11310"/>
                    <a:pt x="4788" y="11310"/>
                  </a:cubicBezTo>
                  <a:lnTo>
                    <a:pt x="4630" y="11310"/>
                  </a:lnTo>
                  <a:cubicBezTo>
                    <a:pt x="4525" y="11310"/>
                    <a:pt x="4419" y="11363"/>
                    <a:pt x="4367" y="11416"/>
                  </a:cubicBezTo>
                  <a:cubicBezTo>
                    <a:pt x="4209" y="11468"/>
                    <a:pt x="4051" y="11573"/>
                    <a:pt x="3946" y="11731"/>
                  </a:cubicBezTo>
                  <a:cubicBezTo>
                    <a:pt x="3909" y="11768"/>
                    <a:pt x="3872" y="11806"/>
                    <a:pt x="3834" y="11806"/>
                  </a:cubicBezTo>
                  <a:cubicBezTo>
                    <a:pt x="3819" y="11806"/>
                    <a:pt x="3804" y="11799"/>
                    <a:pt x="3788" y="11784"/>
                  </a:cubicBezTo>
                  <a:cubicBezTo>
                    <a:pt x="3736" y="11731"/>
                    <a:pt x="3736" y="11731"/>
                    <a:pt x="3736" y="11731"/>
                  </a:cubicBezTo>
                  <a:cubicBezTo>
                    <a:pt x="3683" y="11468"/>
                    <a:pt x="3841" y="11310"/>
                    <a:pt x="3893" y="11100"/>
                  </a:cubicBezTo>
                  <a:lnTo>
                    <a:pt x="4104" y="10416"/>
                  </a:lnTo>
                  <a:cubicBezTo>
                    <a:pt x="4262" y="9943"/>
                    <a:pt x="4472" y="9469"/>
                    <a:pt x="4525" y="8943"/>
                  </a:cubicBezTo>
                  <a:cubicBezTo>
                    <a:pt x="4577" y="8522"/>
                    <a:pt x="4945" y="8154"/>
                    <a:pt x="5156" y="7786"/>
                  </a:cubicBezTo>
                  <a:lnTo>
                    <a:pt x="5524" y="7207"/>
                  </a:lnTo>
                  <a:cubicBezTo>
                    <a:pt x="5577" y="7102"/>
                    <a:pt x="5682" y="6997"/>
                    <a:pt x="5734" y="6892"/>
                  </a:cubicBezTo>
                  <a:cubicBezTo>
                    <a:pt x="5840" y="6786"/>
                    <a:pt x="5998" y="6681"/>
                    <a:pt x="6103" y="6576"/>
                  </a:cubicBezTo>
                  <a:cubicBezTo>
                    <a:pt x="6366" y="6366"/>
                    <a:pt x="6524" y="6050"/>
                    <a:pt x="6734" y="5734"/>
                  </a:cubicBezTo>
                  <a:cubicBezTo>
                    <a:pt x="6892" y="5524"/>
                    <a:pt x="7050" y="5261"/>
                    <a:pt x="6997" y="4998"/>
                  </a:cubicBezTo>
                  <a:lnTo>
                    <a:pt x="6997" y="4998"/>
                  </a:lnTo>
                  <a:cubicBezTo>
                    <a:pt x="6944" y="5366"/>
                    <a:pt x="6576" y="5682"/>
                    <a:pt x="6261" y="5945"/>
                  </a:cubicBezTo>
                  <a:cubicBezTo>
                    <a:pt x="5629" y="6418"/>
                    <a:pt x="5051" y="6997"/>
                    <a:pt x="4893" y="7681"/>
                  </a:cubicBezTo>
                  <a:cubicBezTo>
                    <a:pt x="4682" y="7418"/>
                    <a:pt x="4788" y="7155"/>
                    <a:pt x="4788" y="6892"/>
                  </a:cubicBezTo>
                  <a:cubicBezTo>
                    <a:pt x="4788" y="6576"/>
                    <a:pt x="4788" y="6208"/>
                    <a:pt x="4735" y="5892"/>
                  </a:cubicBezTo>
                  <a:cubicBezTo>
                    <a:pt x="4525" y="4577"/>
                    <a:pt x="3999" y="3314"/>
                    <a:pt x="3157" y="2262"/>
                  </a:cubicBezTo>
                  <a:cubicBezTo>
                    <a:pt x="2392" y="1243"/>
                    <a:pt x="1331" y="470"/>
                    <a:pt x="117" y="4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3" name="Google Shape;2783;p27"/>
          <p:cNvGrpSpPr/>
          <p:nvPr/>
        </p:nvGrpSpPr>
        <p:grpSpPr>
          <a:xfrm>
            <a:off x="1114747" y="3298054"/>
            <a:ext cx="3687516" cy="553324"/>
            <a:chOff x="1138559" y="3298054"/>
            <a:chExt cx="3687516" cy="553324"/>
          </a:xfrm>
        </p:grpSpPr>
        <p:sp>
          <p:nvSpPr>
            <p:cNvPr id="2784" name="Google Shape;2784;p27"/>
            <p:cNvSpPr/>
            <p:nvPr/>
          </p:nvSpPr>
          <p:spPr>
            <a:xfrm>
              <a:off x="1138559" y="3298054"/>
              <a:ext cx="3687516" cy="553324"/>
            </a:xfrm>
            <a:custGeom>
              <a:avLst/>
              <a:gdLst/>
              <a:ahLst/>
              <a:cxnLst/>
              <a:rect l="l" t="t" r="r" b="b"/>
              <a:pathLst>
                <a:path w="312369" h="46872" extrusionOk="0">
                  <a:moveTo>
                    <a:pt x="23462" y="1"/>
                  </a:moveTo>
                  <a:cubicBezTo>
                    <a:pt x="10521" y="1"/>
                    <a:pt x="0" y="10522"/>
                    <a:pt x="0" y="23463"/>
                  </a:cubicBezTo>
                  <a:cubicBezTo>
                    <a:pt x="0" y="36403"/>
                    <a:pt x="10521" y="46872"/>
                    <a:pt x="23462" y="46872"/>
                  </a:cubicBezTo>
                  <a:lnTo>
                    <a:pt x="288959" y="46872"/>
                  </a:lnTo>
                  <a:cubicBezTo>
                    <a:pt x="301900" y="46872"/>
                    <a:pt x="312368" y="36403"/>
                    <a:pt x="312368" y="23463"/>
                  </a:cubicBezTo>
                  <a:cubicBezTo>
                    <a:pt x="312368" y="10522"/>
                    <a:pt x="301900" y="1"/>
                    <a:pt x="288959" y="1"/>
                  </a:cubicBezTo>
                  <a:close/>
                </a:path>
              </a:pathLst>
            </a:custGeom>
            <a:solidFill>
              <a:srgbClr val="F2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7"/>
            <p:cNvSpPr/>
            <p:nvPr/>
          </p:nvSpPr>
          <p:spPr>
            <a:xfrm>
              <a:off x="1445302" y="3342129"/>
              <a:ext cx="74525" cy="65234"/>
            </a:xfrm>
            <a:custGeom>
              <a:avLst/>
              <a:gdLst/>
              <a:ahLst/>
              <a:cxnLst/>
              <a:rect l="l" t="t" r="r" b="b"/>
              <a:pathLst>
                <a:path w="6313" h="5526" extrusionOk="0">
                  <a:moveTo>
                    <a:pt x="1952" y="0"/>
                  </a:moveTo>
                  <a:cubicBezTo>
                    <a:pt x="1933" y="0"/>
                    <a:pt x="1913" y="1"/>
                    <a:pt x="1894" y="2"/>
                  </a:cubicBezTo>
                  <a:cubicBezTo>
                    <a:pt x="0" y="1738"/>
                    <a:pt x="3525" y="2264"/>
                    <a:pt x="5103" y="5052"/>
                  </a:cubicBezTo>
                  <a:cubicBezTo>
                    <a:pt x="5471" y="5315"/>
                    <a:pt x="6313" y="5525"/>
                    <a:pt x="6313" y="5525"/>
                  </a:cubicBezTo>
                  <a:cubicBezTo>
                    <a:pt x="6313" y="5525"/>
                    <a:pt x="4041" y="0"/>
                    <a:pt x="195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7"/>
            <p:cNvSpPr/>
            <p:nvPr/>
          </p:nvSpPr>
          <p:spPr>
            <a:xfrm>
              <a:off x="1460199" y="3342767"/>
              <a:ext cx="11805" cy="15535"/>
            </a:xfrm>
            <a:custGeom>
              <a:avLst/>
              <a:gdLst/>
              <a:ahLst/>
              <a:cxnLst/>
              <a:rect l="l" t="t" r="r" b="b"/>
              <a:pathLst>
                <a:path w="1000" h="1316" extrusionOk="0">
                  <a:moveTo>
                    <a:pt x="632" y="0"/>
                  </a:moveTo>
                  <a:lnTo>
                    <a:pt x="632" y="0"/>
                  </a:lnTo>
                  <a:cubicBezTo>
                    <a:pt x="53" y="527"/>
                    <a:pt x="1" y="895"/>
                    <a:pt x="211" y="1316"/>
                  </a:cubicBezTo>
                  <a:cubicBezTo>
                    <a:pt x="369" y="1263"/>
                    <a:pt x="474" y="1210"/>
                    <a:pt x="579" y="1158"/>
                  </a:cubicBezTo>
                  <a:cubicBezTo>
                    <a:pt x="737" y="1000"/>
                    <a:pt x="1000" y="264"/>
                    <a:pt x="63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7"/>
            <p:cNvSpPr/>
            <p:nvPr/>
          </p:nvSpPr>
          <p:spPr>
            <a:xfrm>
              <a:off x="1475720" y="3344006"/>
              <a:ext cx="43478" cy="63357"/>
            </a:xfrm>
            <a:custGeom>
              <a:avLst/>
              <a:gdLst/>
              <a:ahLst/>
              <a:cxnLst/>
              <a:rect l="l" t="t" r="r" b="b"/>
              <a:pathLst>
                <a:path w="3683" h="5367" extrusionOk="0">
                  <a:moveTo>
                    <a:pt x="1" y="1"/>
                  </a:moveTo>
                  <a:lnTo>
                    <a:pt x="1" y="1"/>
                  </a:lnTo>
                  <a:cubicBezTo>
                    <a:pt x="737" y="685"/>
                    <a:pt x="1947" y="1631"/>
                    <a:pt x="1631" y="2736"/>
                  </a:cubicBezTo>
                  <a:cubicBezTo>
                    <a:pt x="1579" y="2841"/>
                    <a:pt x="948" y="2947"/>
                    <a:pt x="842" y="2947"/>
                  </a:cubicBezTo>
                  <a:cubicBezTo>
                    <a:pt x="1474" y="3473"/>
                    <a:pt x="2105" y="4104"/>
                    <a:pt x="2526" y="4893"/>
                  </a:cubicBezTo>
                  <a:cubicBezTo>
                    <a:pt x="2894" y="5156"/>
                    <a:pt x="3683" y="5366"/>
                    <a:pt x="3683" y="5366"/>
                  </a:cubicBezTo>
                  <a:cubicBezTo>
                    <a:pt x="3683" y="5366"/>
                    <a:pt x="1894" y="842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7"/>
            <p:cNvSpPr/>
            <p:nvPr/>
          </p:nvSpPr>
          <p:spPr>
            <a:xfrm>
              <a:off x="1453990" y="3366197"/>
              <a:ext cx="91300" cy="66238"/>
            </a:xfrm>
            <a:custGeom>
              <a:avLst/>
              <a:gdLst/>
              <a:ahLst/>
              <a:cxnLst/>
              <a:rect l="l" t="t" r="r" b="b"/>
              <a:pathLst>
                <a:path w="7734" h="5611" extrusionOk="0">
                  <a:moveTo>
                    <a:pt x="7637" y="0"/>
                  </a:moveTo>
                  <a:cubicBezTo>
                    <a:pt x="7483" y="0"/>
                    <a:pt x="7284" y="86"/>
                    <a:pt x="7155" y="172"/>
                  </a:cubicBezTo>
                  <a:cubicBezTo>
                    <a:pt x="6892" y="330"/>
                    <a:pt x="6629" y="541"/>
                    <a:pt x="6313" y="751"/>
                  </a:cubicBezTo>
                  <a:cubicBezTo>
                    <a:pt x="5997" y="961"/>
                    <a:pt x="5629" y="1014"/>
                    <a:pt x="5261" y="1119"/>
                  </a:cubicBezTo>
                  <a:cubicBezTo>
                    <a:pt x="4998" y="1172"/>
                    <a:pt x="4682" y="1224"/>
                    <a:pt x="4419" y="1277"/>
                  </a:cubicBezTo>
                  <a:cubicBezTo>
                    <a:pt x="4288" y="1303"/>
                    <a:pt x="4156" y="1303"/>
                    <a:pt x="4025" y="1303"/>
                  </a:cubicBezTo>
                  <a:cubicBezTo>
                    <a:pt x="3893" y="1303"/>
                    <a:pt x="3762" y="1303"/>
                    <a:pt x="3630" y="1330"/>
                  </a:cubicBezTo>
                  <a:cubicBezTo>
                    <a:pt x="3420" y="1382"/>
                    <a:pt x="3209" y="1487"/>
                    <a:pt x="3052" y="1593"/>
                  </a:cubicBezTo>
                  <a:cubicBezTo>
                    <a:pt x="2841" y="1698"/>
                    <a:pt x="2631" y="1803"/>
                    <a:pt x="2420" y="1961"/>
                  </a:cubicBezTo>
                  <a:cubicBezTo>
                    <a:pt x="2157" y="2119"/>
                    <a:pt x="1947" y="2382"/>
                    <a:pt x="1684" y="2539"/>
                  </a:cubicBezTo>
                  <a:cubicBezTo>
                    <a:pt x="1251" y="2799"/>
                    <a:pt x="782" y="2988"/>
                    <a:pt x="308" y="2988"/>
                  </a:cubicBezTo>
                  <a:cubicBezTo>
                    <a:pt x="205" y="2988"/>
                    <a:pt x="103" y="2979"/>
                    <a:pt x="1" y="2960"/>
                  </a:cubicBezTo>
                  <a:lnTo>
                    <a:pt x="1" y="2960"/>
                  </a:lnTo>
                  <a:cubicBezTo>
                    <a:pt x="211" y="3276"/>
                    <a:pt x="579" y="3539"/>
                    <a:pt x="947" y="3592"/>
                  </a:cubicBezTo>
                  <a:cubicBezTo>
                    <a:pt x="1000" y="3592"/>
                    <a:pt x="1053" y="3592"/>
                    <a:pt x="1105" y="3644"/>
                  </a:cubicBezTo>
                  <a:cubicBezTo>
                    <a:pt x="1158" y="3644"/>
                    <a:pt x="1158" y="3697"/>
                    <a:pt x="1158" y="3697"/>
                  </a:cubicBezTo>
                  <a:cubicBezTo>
                    <a:pt x="1316" y="3855"/>
                    <a:pt x="1368" y="4118"/>
                    <a:pt x="1421" y="4275"/>
                  </a:cubicBezTo>
                  <a:cubicBezTo>
                    <a:pt x="1473" y="4486"/>
                    <a:pt x="1526" y="4644"/>
                    <a:pt x="1579" y="4802"/>
                  </a:cubicBezTo>
                  <a:cubicBezTo>
                    <a:pt x="1684" y="5012"/>
                    <a:pt x="1789" y="5222"/>
                    <a:pt x="1947" y="5380"/>
                  </a:cubicBezTo>
                  <a:cubicBezTo>
                    <a:pt x="2096" y="5554"/>
                    <a:pt x="2281" y="5611"/>
                    <a:pt x="2479" y="5611"/>
                  </a:cubicBezTo>
                  <a:cubicBezTo>
                    <a:pt x="2699" y="5611"/>
                    <a:pt x="2935" y="5541"/>
                    <a:pt x="3157" y="5485"/>
                  </a:cubicBezTo>
                  <a:cubicBezTo>
                    <a:pt x="3683" y="5380"/>
                    <a:pt x="4209" y="5275"/>
                    <a:pt x="4682" y="5065"/>
                  </a:cubicBezTo>
                  <a:cubicBezTo>
                    <a:pt x="4893" y="5012"/>
                    <a:pt x="5156" y="4907"/>
                    <a:pt x="5366" y="4854"/>
                  </a:cubicBezTo>
                  <a:cubicBezTo>
                    <a:pt x="5471" y="4802"/>
                    <a:pt x="5524" y="4802"/>
                    <a:pt x="5577" y="4696"/>
                  </a:cubicBezTo>
                  <a:lnTo>
                    <a:pt x="5787" y="4433"/>
                  </a:lnTo>
                  <a:cubicBezTo>
                    <a:pt x="5892" y="4328"/>
                    <a:pt x="5997" y="4170"/>
                    <a:pt x="6103" y="4065"/>
                  </a:cubicBezTo>
                  <a:cubicBezTo>
                    <a:pt x="6155" y="3855"/>
                    <a:pt x="6155" y="3644"/>
                    <a:pt x="6208" y="3434"/>
                  </a:cubicBezTo>
                  <a:cubicBezTo>
                    <a:pt x="6208" y="3066"/>
                    <a:pt x="6313" y="2697"/>
                    <a:pt x="6418" y="2382"/>
                  </a:cubicBezTo>
                  <a:cubicBezTo>
                    <a:pt x="6471" y="2224"/>
                    <a:pt x="6524" y="2119"/>
                    <a:pt x="6576" y="1961"/>
                  </a:cubicBezTo>
                  <a:cubicBezTo>
                    <a:pt x="6629" y="1803"/>
                    <a:pt x="6681" y="1645"/>
                    <a:pt x="6734" y="1487"/>
                  </a:cubicBezTo>
                  <a:cubicBezTo>
                    <a:pt x="6787" y="1330"/>
                    <a:pt x="6892" y="1224"/>
                    <a:pt x="6944" y="1067"/>
                  </a:cubicBezTo>
                  <a:cubicBezTo>
                    <a:pt x="7050" y="909"/>
                    <a:pt x="7102" y="751"/>
                    <a:pt x="7207" y="593"/>
                  </a:cubicBezTo>
                  <a:cubicBezTo>
                    <a:pt x="7260" y="488"/>
                    <a:pt x="7365" y="330"/>
                    <a:pt x="7470" y="225"/>
                  </a:cubicBezTo>
                  <a:cubicBezTo>
                    <a:pt x="7576" y="120"/>
                    <a:pt x="7681" y="120"/>
                    <a:pt x="7733" y="14"/>
                  </a:cubicBezTo>
                  <a:cubicBezTo>
                    <a:pt x="7704" y="5"/>
                    <a:pt x="7672" y="0"/>
                    <a:pt x="76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7"/>
            <p:cNvSpPr/>
            <p:nvPr/>
          </p:nvSpPr>
          <p:spPr>
            <a:xfrm>
              <a:off x="1510494" y="3372913"/>
              <a:ext cx="95030" cy="179873"/>
            </a:xfrm>
            <a:custGeom>
              <a:avLst/>
              <a:gdLst/>
              <a:ahLst/>
              <a:cxnLst/>
              <a:rect l="l" t="t" r="r" b="b"/>
              <a:pathLst>
                <a:path w="8050" h="15237" extrusionOk="0">
                  <a:moveTo>
                    <a:pt x="3512" y="1"/>
                  </a:moveTo>
                  <a:cubicBezTo>
                    <a:pt x="3394" y="1"/>
                    <a:pt x="3275" y="9"/>
                    <a:pt x="3157" y="24"/>
                  </a:cubicBezTo>
                  <a:cubicBezTo>
                    <a:pt x="1210" y="340"/>
                    <a:pt x="1" y="2865"/>
                    <a:pt x="474" y="5653"/>
                  </a:cubicBezTo>
                  <a:cubicBezTo>
                    <a:pt x="937" y="8381"/>
                    <a:pt x="3666" y="15237"/>
                    <a:pt x="5607" y="15237"/>
                  </a:cubicBezTo>
                  <a:cubicBezTo>
                    <a:pt x="5650" y="15237"/>
                    <a:pt x="5692" y="15234"/>
                    <a:pt x="5734" y="15227"/>
                  </a:cubicBezTo>
                  <a:cubicBezTo>
                    <a:pt x="7733" y="14911"/>
                    <a:pt x="8049" y="7336"/>
                    <a:pt x="7576" y="4548"/>
                  </a:cubicBezTo>
                  <a:cubicBezTo>
                    <a:pt x="7130" y="1925"/>
                    <a:pt x="5381" y="1"/>
                    <a:pt x="351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7"/>
            <p:cNvSpPr/>
            <p:nvPr/>
          </p:nvSpPr>
          <p:spPr>
            <a:xfrm>
              <a:off x="1512359" y="3386853"/>
              <a:ext cx="88195" cy="165931"/>
            </a:xfrm>
            <a:custGeom>
              <a:avLst/>
              <a:gdLst/>
              <a:ahLst/>
              <a:cxnLst/>
              <a:rect l="l" t="t" r="r" b="b"/>
              <a:pathLst>
                <a:path w="7471" h="14056" extrusionOk="0">
                  <a:moveTo>
                    <a:pt x="1105" y="0"/>
                  </a:moveTo>
                  <a:cubicBezTo>
                    <a:pt x="211" y="1053"/>
                    <a:pt x="0" y="2578"/>
                    <a:pt x="316" y="4472"/>
                  </a:cubicBezTo>
                  <a:cubicBezTo>
                    <a:pt x="779" y="7200"/>
                    <a:pt x="3508" y="14056"/>
                    <a:pt x="5449" y="14056"/>
                  </a:cubicBezTo>
                  <a:cubicBezTo>
                    <a:pt x="5492" y="14056"/>
                    <a:pt x="5534" y="14053"/>
                    <a:pt x="5576" y="14046"/>
                  </a:cubicBezTo>
                  <a:cubicBezTo>
                    <a:pt x="6629" y="13888"/>
                    <a:pt x="7207" y="11731"/>
                    <a:pt x="7470" y="9259"/>
                  </a:cubicBezTo>
                  <a:lnTo>
                    <a:pt x="7470" y="9259"/>
                  </a:lnTo>
                  <a:cubicBezTo>
                    <a:pt x="7372" y="9552"/>
                    <a:pt x="7216" y="9664"/>
                    <a:pt x="7051" y="9664"/>
                  </a:cubicBezTo>
                  <a:cubicBezTo>
                    <a:pt x="6771" y="9664"/>
                    <a:pt x="6465" y="9346"/>
                    <a:pt x="6366" y="9048"/>
                  </a:cubicBezTo>
                  <a:cubicBezTo>
                    <a:pt x="5156" y="5997"/>
                    <a:pt x="4630" y="789"/>
                    <a:pt x="110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7"/>
            <p:cNvSpPr/>
            <p:nvPr/>
          </p:nvSpPr>
          <p:spPr>
            <a:xfrm>
              <a:off x="1423560" y="3403556"/>
              <a:ext cx="125464" cy="167714"/>
            </a:xfrm>
            <a:custGeom>
              <a:avLst/>
              <a:gdLst/>
              <a:ahLst/>
              <a:cxnLst/>
              <a:rect l="l" t="t" r="r" b="b"/>
              <a:pathLst>
                <a:path w="10628" h="14207" extrusionOk="0">
                  <a:moveTo>
                    <a:pt x="3441" y="0"/>
                  </a:moveTo>
                  <a:cubicBezTo>
                    <a:pt x="2992" y="0"/>
                    <a:pt x="2557" y="104"/>
                    <a:pt x="2158" y="321"/>
                  </a:cubicBezTo>
                  <a:cubicBezTo>
                    <a:pt x="422" y="1321"/>
                    <a:pt x="1" y="4162"/>
                    <a:pt x="1211" y="6687"/>
                  </a:cubicBezTo>
                  <a:cubicBezTo>
                    <a:pt x="2380" y="9025"/>
                    <a:pt x="6483" y="14207"/>
                    <a:pt x="8461" y="14207"/>
                  </a:cubicBezTo>
                  <a:cubicBezTo>
                    <a:pt x="8619" y="14207"/>
                    <a:pt x="8763" y="14174"/>
                    <a:pt x="8891" y="14104"/>
                  </a:cubicBezTo>
                  <a:cubicBezTo>
                    <a:pt x="10627" y="13104"/>
                    <a:pt x="8786" y="5687"/>
                    <a:pt x="7576" y="3109"/>
                  </a:cubicBezTo>
                  <a:cubicBezTo>
                    <a:pt x="6604" y="1165"/>
                    <a:pt x="4945" y="0"/>
                    <a:pt x="344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7"/>
            <p:cNvSpPr/>
            <p:nvPr/>
          </p:nvSpPr>
          <p:spPr>
            <a:xfrm>
              <a:off x="1447155" y="3406719"/>
              <a:ext cx="101865" cy="164196"/>
            </a:xfrm>
            <a:custGeom>
              <a:avLst/>
              <a:gdLst/>
              <a:ahLst/>
              <a:cxnLst/>
              <a:rect l="l" t="t" r="r" b="b"/>
              <a:pathLst>
                <a:path w="8629" h="13909" extrusionOk="0">
                  <a:moveTo>
                    <a:pt x="2684" y="1"/>
                  </a:moveTo>
                  <a:cubicBezTo>
                    <a:pt x="1" y="4840"/>
                    <a:pt x="4841" y="9101"/>
                    <a:pt x="4525" y="11784"/>
                  </a:cubicBezTo>
                  <a:cubicBezTo>
                    <a:pt x="4525" y="11837"/>
                    <a:pt x="4314" y="12363"/>
                    <a:pt x="3841" y="12416"/>
                  </a:cubicBezTo>
                  <a:cubicBezTo>
                    <a:pt x="4805" y="13296"/>
                    <a:pt x="5736" y="13909"/>
                    <a:pt x="6420" y="13909"/>
                  </a:cubicBezTo>
                  <a:cubicBezTo>
                    <a:pt x="6595" y="13909"/>
                    <a:pt x="6753" y="13869"/>
                    <a:pt x="6892" y="13783"/>
                  </a:cubicBezTo>
                  <a:cubicBezTo>
                    <a:pt x="8628" y="12836"/>
                    <a:pt x="6787" y="5366"/>
                    <a:pt x="5577" y="2841"/>
                  </a:cubicBezTo>
                  <a:cubicBezTo>
                    <a:pt x="4841" y="1421"/>
                    <a:pt x="3788" y="422"/>
                    <a:pt x="268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7"/>
            <p:cNvSpPr/>
            <p:nvPr/>
          </p:nvSpPr>
          <p:spPr>
            <a:xfrm>
              <a:off x="1458959" y="3379889"/>
              <a:ext cx="121107" cy="185220"/>
            </a:xfrm>
            <a:custGeom>
              <a:avLst/>
              <a:gdLst/>
              <a:ahLst/>
              <a:cxnLst/>
              <a:rect l="l" t="t" r="r" b="b"/>
              <a:pathLst>
                <a:path w="10259" h="15690" extrusionOk="0">
                  <a:moveTo>
                    <a:pt x="4179" y="0"/>
                  </a:moveTo>
                  <a:cubicBezTo>
                    <a:pt x="3836" y="0"/>
                    <a:pt x="3492" y="55"/>
                    <a:pt x="3157" y="170"/>
                  </a:cubicBezTo>
                  <a:cubicBezTo>
                    <a:pt x="1000" y="906"/>
                    <a:pt x="0" y="3799"/>
                    <a:pt x="947" y="6640"/>
                  </a:cubicBezTo>
                  <a:cubicBezTo>
                    <a:pt x="1797" y="9338"/>
                    <a:pt x="5588" y="15690"/>
                    <a:pt x="7770" y="15690"/>
                  </a:cubicBezTo>
                  <a:cubicBezTo>
                    <a:pt x="7885" y="15690"/>
                    <a:pt x="7996" y="15672"/>
                    <a:pt x="8102" y="15635"/>
                  </a:cubicBezTo>
                  <a:cubicBezTo>
                    <a:pt x="10258" y="14899"/>
                    <a:pt x="9574" y="6850"/>
                    <a:pt x="8680" y="4010"/>
                  </a:cubicBezTo>
                  <a:cubicBezTo>
                    <a:pt x="7925" y="1611"/>
                    <a:pt x="6045" y="0"/>
                    <a:pt x="417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7"/>
            <p:cNvSpPr/>
            <p:nvPr/>
          </p:nvSpPr>
          <p:spPr>
            <a:xfrm>
              <a:off x="1487524" y="3389332"/>
              <a:ext cx="92539" cy="175788"/>
            </a:xfrm>
            <a:custGeom>
              <a:avLst/>
              <a:gdLst/>
              <a:ahLst/>
              <a:cxnLst/>
              <a:rect l="l" t="t" r="r" b="b"/>
              <a:pathLst>
                <a:path w="7839" h="14891" extrusionOk="0">
                  <a:moveTo>
                    <a:pt x="3998" y="1"/>
                  </a:moveTo>
                  <a:cubicBezTo>
                    <a:pt x="5734" y="3683"/>
                    <a:pt x="6891" y="7576"/>
                    <a:pt x="4682" y="10627"/>
                  </a:cubicBezTo>
                  <a:cubicBezTo>
                    <a:pt x="4407" y="10993"/>
                    <a:pt x="4030" y="11152"/>
                    <a:pt x="3595" y="11152"/>
                  </a:cubicBezTo>
                  <a:cubicBezTo>
                    <a:pt x="2532" y="11152"/>
                    <a:pt x="1120" y="10206"/>
                    <a:pt x="0" y="9049"/>
                  </a:cubicBezTo>
                  <a:lnTo>
                    <a:pt x="0" y="9049"/>
                  </a:lnTo>
                  <a:cubicBezTo>
                    <a:pt x="1515" y="11834"/>
                    <a:pt x="3801" y="14891"/>
                    <a:pt x="5341" y="14891"/>
                  </a:cubicBezTo>
                  <a:cubicBezTo>
                    <a:pt x="5459" y="14891"/>
                    <a:pt x="5573" y="14873"/>
                    <a:pt x="5682" y="14835"/>
                  </a:cubicBezTo>
                  <a:cubicBezTo>
                    <a:pt x="7838" y="14099"/>
                    <a:pt x="7154" y="6050"/>
                    <a:pt x="6260" y="3210"/>
                  </a:cubicBezTo>
                  <a:cubicBezTo>
                    <a:pt x="5787" y="1789"/>
                    <a:pt x="4998" y="685"/>
                    <a:pt x="399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7"/>
            <p:cNvSpPr/>
            <p:nvPr/>
          </p:nvSpPr>
          <p:spPr>
            <a:xfrm>
              <a:off x="1431020" y="3414179"/>
              <a:ext cx="22359" cy="65825"/>
            </a:xfrm>
            <a:custGeom>
              <a:avLst/>
              <a:gdLst/>
              <a:ahLst/>
              <a:cxnLst/>
              <a:rect l="l" t="t" r="r" b="b"/>
              <a:pathLst>
                <a:path w="1894" h="5576" extrusionOk="0">
                  <a:moveTo>
                    <a:pt x="1526" y="0"/>
                  </a:moveTo>
                  <a:cubicBezTo>
                    <a:pt x="1210" y="0"/>
                    <a:pt x="947" y="210"/>
                    <a:pt x="737" y="473"/>
                  </a:cubicBezTo>
                  <a:cubicBezTo>
                    <a:pt x="526" y="684"/>
                    <a:pt x="421" y="1000"/>
                    <a:pt x="368" y="1315"/>
                  </a:cubicBezTo>
                  <a:cubicBezTo>
                    <a:pt x="0" y="2841"/>
                    <a:pt x="316" y="4261"/>
                    <a:pt x="1157" y="5471"/>
                  </a:cubicBezTo>
                  <a:cubicBezTo>
                    <a:pt x="1210" y="5524"/>
                    <a:pt x="1263" y="5576"/>
                    <a:pt x="1315" y="5576"/>
                  </a:cubicBezTo>
                  <a:cubicBezTo>
                    <a:pt x="1368" y="5576"/>
                    <a:pt x="1473" y="5524"/>
                    <a:pt x="1526" y="5471"/>
                  </a:cubicBezTo>
                  <a:cubicBezTo>
                    <a:pt x="1526" y="5366"/>
                    <a:pt x="1526" y="5261"/>
                    <a:pt x="1526" y="5208"/>
                  </a:cubicBezTo>
                  <a:cubicBezTo>
                    <a:pt x="1420" y="4577"/>
                    <a:pt x="1315" y="3998"/>
                    <a:pt x="1368" y="3367"/>
                  </a:cubicBezTo>
                  <a:cubicBezTo>
                    <a:pt x="1420" y="2841"/>
                    <a:pt x="1578" y="2315"/>
                    <a:pt x="1683" y="1736"/>
                  </a:cubicBezTo>
                  <a:cubicBezTo>
                    <a:pt x="1841" y="1210"/>
                    <a:pt x="1894" y="684"/>
                    <a:pt x="1736" y="158"/>
                  </a:cubicBezTo>
                  <a:cubicBezTo>
                    <a:pt x="1683" y="105"/>
                    <a:pt x="1683" y="53"/>
                    <a:pt x="1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7"/>
            <p:cNvSpPr/>
            <p:nvPr/>
          </p:nvSpPr>
          <p:spPr>
            <a:xfrm>
              <a:off x="1553342" y="3377540"/>
              <a:ext cx="35403" cy="36489"/>
            </a:xfrm>
            <a:custGeom>
              <a:avLst/>
              <a:gdLst/>
              <a:ahLst/>
              <a:cxnLst/>
              <a:rect l="l" t="t" r="r" b="b"/>
              <a:pathLst>
                <a:path w="2999" h="3091" extrusionOk="0">
                  <a:moveTo>
                    <a:pt x="737" y="0"/>
                  </a:moveTo>
                  <a:cubicBezTo>
                    <a:pt x="474" y="0"/>
                    <a:pt x="211" y="53"/>
                    <a:pt x="53" y="211"/>
                  </a:cubicBezTo>
                  <a:cubicBezTo>
                    <a:pt x="53" y="211"/>
                    <a:pt x="53" y="263"/>
                    <a:pt x="0" y="263"/>
                  </a:cubicBezTo>
                  <a:cubicBezTo>
                    <a:pt x="0" y="316"/>
                    <a:pt x="0" y="369"/>
                    <a:pt x="53" y="369"/>
                  </a:cubicBezTo>
                  <a:cubicBezTo>
                    <a:pt x="211" y="737"/>
                    <a:pt x="526" y="1000"/>
                    <a:pt x="842" y="1210"/>
                  </a:cubicBezTo>
                  <a:cubicBezTo>
                    <a:pt x="1210" y="1473"/>
                    <a:pt x="1526" y="1631"/>
                    <a:pt x="1841" y="1894"/>
                  </a:cubicBezTo>
                  <a:cubicBezTo>
                    <a:pt x="2157" y="2210"/>
                    <a:pt x="2420" y="2578"/>
                    <a:pt x="2683" y="2946"/>
                  </a:cubicBezTo>
                  <a:cubicBezTo>
                    <a:pt x="2736" y="2999"/>
                    <a:pt x="2788" y="3051"/>
                    <a:pt x="2841" y="3051"/>
                  </a:cubicBezTo>
                  <a:cubicBezTo>
                    <a:pt x="2841" y="3078"/>
                    <a:pt x="2867" y="3091"/>
                    <a:pt x="2900" y="3091"/>
                  </a:cubicBezTo>
                  <a:cubicBezTo>
                    <a:pt x="2933" y="3091"/>
                    <a:pt x="2972" y="3078"/>
                    <a:pt x="2999" y="3051"/>
                  </a:cubicBezTo>
                  <a:cubicBezTo>
                    <a:pt x="2999" y="2999"/>
                    <a:pt x="2999" y="2946"/>
                    <a:pt x="2999" y="2894"/>
                  </a:cubicBezTo>
                  <a:cubicBezTo>
                    <a:pt x="2841" y="1789"/>
                    <a:pt x="2315" y="842"/>
                    <a:pt x="1368" y="263"/>
                  </a:cubicBezTo>
                  <a:cubicBezTo>
                    <a:pt x="1158" y="158"/>
                    <a:pt x="947" y="53"/>
                    <a:pt x="7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7"/>
            <p:cNvSpPr/>
            <p:nvPr/>
          </p:nvSpPr>
          <p:spPr>
            <a:xfrm>
              <a:off x="1472616" y="3388140"/>
              <a:ext cx="42238" cy="85161"/>
            </a:xfrm>
            <a:custGeom>
              <a:avLst/>
              <a:gdLst/>
              <a:ahLst/>
              <a:cxnLst/>
              <a:rect l="l" t="t" r="r" b="b"/>
              <a:pathLst>
                <a:path w="3578" h="7214" extrusionOk="0">
                  <a:moveTo>
                    <a:pt x="2168" y="0"/>
                  </a:moveTo>
                  <a:cubicBezTo>
                    <a:pt x="1896" y="0"/>
                    <a:pt x="1696" y="178"/>
                    <a:pt x="1368" y="260"/>
                  </a:cubicBezTo>
                  <a:cubicBezTo>
                    <a:pt x="1105" y="365"/>
                    <a:pt x="895" y="417"/>
                    <a:pt x="737" y="786"/>
                  </a:cubicBezTo>
                  <a:cubicBezTo>
                    <a:pt x="264" y="1575"/>
                    <a:pt x="1" y="2574"/>
                    <a:pt x="53" y="3574"/>
                  </a:cubicBezTo>
                  <a:cubicBezTo>
                    <a:pt x="106" y="3995"/>
                    <a:pt x="158" y="4468"/>
                    <a:pt x="264" y="4889"/>
                  </a:cubicBezTo>
                  <a:cubicBezTo>
                    <a:pt x="474" y="5625"/>
                    <a:pt x="790" y="6362"/>
                    <a:pt x="1263" y="6940"/>
                  </a:cubicBezTo>
                  <a:cubicBezTo>
                    <a:pt x="1400" y="7077"/>
                    <a:pt x="1576" y="7214"/>
                    <a:pt x="1757" y="7214"/>
                  </a:cubicBezTo>
                  <a:cubicBezTo>
                    <a:pt x="1785" y="7214"/>
                    <a:pt x="1814" y="7211"/>
                    <a:pt x="1842" y="7203"/>
                  </a:cubicBezTo>
                  <a:cubicBezTo>
                    <a:pt x="2000" y="7098"/>
                    <a:pt x="2052" y="6940"/>
                    <a:pt x="2052" y="6783"/>
                  </a:cubicBezTo>
                  <a:cubicBezTo>
                    <a:pt x="2157" y="6362"/>
                    <a:pt x="2105" y="5941"/>
                    <a:pt x="2157" y="5468"/>
                  </a:cubicBezTo>
                  <a:cubicBezTo>
                    <a:pt x="2210" y="4731"/>
                    <a:pt x="2631" y="4047"/>
                    <a:pt x="2999" y="3363"/>
                  </a:cubicBezTo>
                  <a:cubicBezTo>
                    <a:pt x="3157" y="3153"/>
                    <a:pt x="3315" y="2890"/>
                    <a:pt x="3367" y="2627"/>
                  </a:cubicBezTo>
                  <a:cubicBezTo>
                    <a:pt x="3578" y="2101"/>
                    <a:pt x="3525" y="1627"/>
                    <a:pt x="3420" y="1049"/>
                  </a:cubicBezTo>
                  <a:cubicBezTo>
                    <a:pt x="3315" y="575"/>
                    <a:pt x="2841" y="207"/>
                    <a:pt x="2420" y="49"/>
                  </a:cubicBezTo>
                  <a:cubicBezTo>
                    <a:pt x="2327" y="14"/>
                    <a:pt x="2245" y="0"/>
                    <a:pt x="2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7"/>
            <p:cNvSpPr/>
            <p:nvPr/>
          </p:nvSpPr>
          <p:spPr>
            <a:xfrm>
              <a:off x="1763825" y="3552176"/>
              <a:ext cx="60253" cy="101700"/>
            </a:xfrm>
            <a:custGeom>
              <a:avLst/>
              <a:gdLst/>
              <a:ahLst/>
              <a:cxnLst/>
              <a:rect l="l" t="t" r="r" b="b"/>
              <a:pathLst>
                <a:path w="5104" h="8615" extrusionOk="0">
                  <a:moveTo>
                    <a:pt x="2540" y="0"/>
                  </a:moveTo>
                  <a:cubicBezTo>
                    <a:pt x="0" y="0"/>
                    <a:pt x="2520" y="3618"/>
                    <a:pt x="1527" y="7142"/>
                  </a:cubicBezTo>
                  <a:cubicBezTo>
                    <a:pt x="1632" y="7668"/>
                    <a:pt x="2211" y="8614"/>
                    <a:pt x="2211" y="8614"/>
                  </a:cubicBezTo>
                  <a:cubicBezTo>
                    <a:pt x="2211" y="8614"/>
                    <a:pt x="5104" y="1934"/>
                    <a:pt x="3052" y="40"/>
                  </a:cubicBezTo>
                  <a:cubicBezTo>
                    <a:pt x="2862" y="13"/>
                    <a:pt x="2692" y="0"/>
                    <a:pt x="254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7"/>
            <p:cNvSpPr/>
            <p:nvPr/>
          </p:nvSpPr>
          <p:spPr>
            <a:xfrm>
              <a:off x="1780598" y="3552105"/>
              <a:ext cx="19266" cy="11097"/>
            </a:xfrm>
            <a:custGeom>
              <a:avLst/>
              <a:gdLst/>
              <a:ahLst/>
              <a:cxnLst/>
              <a:rect l="l" t="t" r="r" b="b"/>
              <a:pathLst>
                <a:path w="1632" h="940" extrusionOk="0">
                  <a:moveTo>
                    <a:pt x="1092" y="1"/>
                  </a:moveTo>
                  <a:cubicBezTo>
                    <a:pt x="427" y="1"/>
                    <a:pt x="128" y="262"/>
                    <a:pt x="1" y="730"/>
                  </a:cubicBezTo>
                  <a:cubicBezTo>
                    <a:pt x="159" y="782"/>
                    <a:pt x="369" y="888"/>
                    <a:pt x="474" y="940"/>
                  </a:cubicBezTo>
                  <a:cubicBezTo>
                    <a:pt x="790" y="940"/>
                    <a:pt x="1631" y="625"/>
                    <a:pt x="1631" y="46"/>
                  </a:cubicBezTo>
                  <a:cubicBezTo>
                    <a:pt x="1429" y="16"/>
                    <a:pt x="1251" y="1"/>
                    <a:pt x="109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7"/>
            <p:cNvSpPr/>
            <p:nvPr/>
          </p:nvSpPr>
          <p:spPr>
            <a:xfrm>
              <a:off x="1781838" y="3561336"/>
              <a:ext cx="35415" cy="92539"/>
            </a:xfrm>
            <a:custGeom>
              <a:avLst/>
              <a:gdLst/>
              <a:ahLst/>
              <a:cxnLst/>
              <a:rect l="l" t="t" r="r" b="b"/>
              <a:pathLst>
                <a:path w="3000" h="7839" extrusionOk="0">
                  <a:moveTo>
                    <a:pt x="2000" y="0"/>
                  </a:moveTo>
                  <a:cubicBezTo>
                    <a:pt x="2053" y="1263"/>
                    <a:pt x="2368" y="3157"/>
                    <a:pt x="1106" y="3788"/>
                  </a:cubicBezTo>
                  <a:cubicBezTo>
                    <a:pt x="1098" y="3790"/>
                    <a:pt x="1089" y="3792"/>
                    <a:pt x="1080" y="3792"/>
                  </a:cubicBezTo>
                  <a:cubicBezTo>
                    <a:pt x="884" y="3792"/>
                    <a:pt x="259" y="3309"/>
                    <a:pt x="159" y="3209"/>
                  </a:cubicBezTo>
                  <a:lnTo>
                    <a:pt x="159" y="3209"/>
                  </a:lnTo>
                  <a:cubicBezTo>
                    <a:pt x="264" y="4209"/>
                    <a:pt x="264" y="5261"/>
                    <a:pt x="1" y="6366"/>
                  </a:cubicBezTo>
                  <a:cubicBezTo>
                    <a:pt x="106" y="6892"/>
                    <a:pt x="632" y="7838"/>
                    <a:pt x="632" y="7838"/>
                  </a:cubicBezTo>
                  <a:cubicBezTo>
                    <a:pt x="632" y="7838"/>
                    <a:pt x="2999" y="2473"/>
                    <a:pt x="200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7"/>
            <p:cNvSpPr/>
            <p:nvPr/>
          </p:nvSpPr>
          <p:spPr>
            <a:xfrm>
              <a:off x="1631577" y="3584400"/>
              <a:ext cx="237233" cy="244257"/>
            </a:xfrm>
            <a:custGeom>
              <a:avLst/>
              <a:gdLst/>
              <a:ahLst/>
              <a:cxnLst/>
              <a:rect l="l" t="t" r="r" b="b"/>
              <a:pathLst>
                <a:path w="20096" h="20691" extrusionOk="0">
                  <a:moveTo>
                    <a:pt x="6699" y="0"/>
                  </a:moveTo>
                  <a:cubicBezTo>
                    <a:pt x="4197" y="0"/>
                    <a:pt x="2071" y="1960"/>
                    <a:pt x="1210" y="4412"/>
                  </a:cubicBezTo>
                  <a:cubicBezTo>
                    <a:pt x="684" y="5990"/>
                    <a:pt x="421" y="7726"/>
                    <a:pt x="264" y="9409"/>
                  </a:cubicBezTo>
                  <a:cubicBezTo>
                    <a:pt x="106" y="11250"/>
                    <a:pt x="1" y="13197"/>
                    <a:pt x="316" y="15090"/>
                  </a:cubicBezTo>
                  <a:cubicBezTo>
                    <a:pt x="474" y="15827"/>
                    <a:pt x="684" y="16668"/>
                    <a:pt x="1263" y="17195"/>
                  </a:cubicBezTo>
                  <a:cubicBezTo>
                    <a:pt x="1947" y="17721"/>
                    <a:pt x="2631" y="18299"/>
                    <a:pt x="3472" y="18457"/>
                  </a:cubicBezTo>
                  <a:cubicBezTo>
                    <a:pt x="3630" y="18510"/>
                    <a:pt x="3841" y="18510"/>
                    <a:pt x="3998" y="18562"/>
                  </a:cubicBezTo>
                  <a:cubicBezTo>
                    <a:pt x="4682" y="18720"/>
                    <a:pt x="5208" y="19299"/>
                    <a:pt x="5734" y="19772"/>
                  </a:cubicBezTo>
                  <a:cubicBezTo>
                    <a:pt x="6460" y="20428"/>
                    <a:pt x="7259" y="20691"/>
                    <a:pt x="8084" y="20691"/>
                  </a:cubicBezTo>
                  <a:cubicBezTo>
                    <a:pt x="10371" y="20691"/>
                    <a:pt x="12857" y="18667"/>
                    <a:pt x="14519" y="17352"/>
                  </a:cubicBezTo>
                  <a:cubicBezTo>
                    <a:pt x="15887" y="16248"/>
                    <a:pt x="17255" y="15090"/>
                    <a:pt x="18360" y="13670"/>
                  </a:cubicBezTo>
                  <a:cubicBezTo>
                    <a:pt x="19412" y="12250"/>
                    <a:pt x="20096" y="10409"/>
                    <a:pt x="19833" y="8620"/>
                  </a:cubicBezTo>
                  <a:cubicBezTo>
                    <a:pt x="19727" y="7989"/>
                    <a:pt x="19517" y="7357"/>
                    <a:pt x="19149" y="6779"/>
                  </a:cubicBezTo>
                  <a:cubicBezTo>
                    <a:pt x="18886" y="6411"/>
                    <a:pt x="18570" y="6148"/>
                    <a:pt x="18254" y="5884"/>
                  </a:cubicBezTo>
                  <a:cubicBezTo>
                    <a:pt x="18044" y="5727"/>
                    <a:pt x="17834" y="5621"/>
                    <a:pt x="17623" y="5464"/>
                  </a:cubicBezTo>
                  <a:cubicBezTo>
                    <a:pt x="15887" y="4412"/>
                    <a:pt x="13993" y="3675"/>
                    <a:pt x="12205" y="2570"/>
                  </a:cubicBezTo>
                  <a:cubicBezTo>
                    <a:pt x="11416" y="2097"/>
                    <a:pt x="10679" y="1518"/>
                    <a:pt x="9890" y="1045"/>
                  </a:cubicBezTo>
                  <a:cubicBezTo>
                    <a:pt x="9417" y="782"/>
                    <a:pt x="8943" y="519"/>
                    <a:pt x="8417" y="308"/>
                  </a:cubicBezTo>
                  <a:cubicBezTo>
                    <a:pt x="7832" y="97"/>
                    <a:pt x="7256" y="0"/>
                    <a:pt x="669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7"/>
            <p:cNvSpPr/>
            <p:nvPr/>
          </p:nvSpPr>
          <p:spPr>
            <a:xfrm>
              <a:off x="1631577" y="3656332"/>
              <a:ext cx="237233" cy="172318"/>
            </a:xfrm>
            <a:custGeom>
              <a:avLst/>
              <a:gdLst/>
              <a:ahLst/>
              <a:cxnLst/>
              <a:rect l="l" t="t" r="r" b="b"/>
              <a:pathLst>
                <a:path w="20096" h="14597" extrusionOk="0">
                  <a:moveTo>
                    <a:pt x="18517" y="1"/>
                  </a:moveTo>
                  <a:lnTo>
                    <a:pt x="18517" y="1"/>
                  </a:lnTo>
                  <a:cubicBezTo>
                    <a:pt x="18780" y="632"/>
                    <a:pt x="18833" y="1316"/>
                    <a:pt x="18675" y="1947"/>
                  </a:cubicBezTo>
                  <a:cubicBezTo>
                    <a:pt x="16984" y="8861"/>
                    <a:pt x="12754" y="10272"/>
                    <a:pt x="8607" y="10272"/>
                  </a:cubicBezTo>
                  <a:cubicBezTo>
                    <a:pt x="8368" y="10272"/>
                    <a:pt x="8129" y="10267"/>
                    <a:pt x="7891" y="10259"/>
                  </a:cubicBezTo>
                  <a:cubicBezTo>
                    <a:pt x="3472" y="10048"/>
                    <a:pt x="1947" y="5682"/>
                    <a:pt x="421" y="2000"/>
                  </a:cubicBezTo>
                  <a:cubicBezTo>
                    <a:pt x="369" y="2421"/>
                    <a:pt x="316" y="2842"/>
                    <a:pt x="264" y="3315"/>
                  </a:cubicBezTo>
                  <a:cubicBezTo>
                    <a:pt x="106" y="5156"/>
                    <a:pt x="1" y="7103"/>
                    <a:pt x="316" y="8996"/>
                  </a:cubicBezTo>
                  <a:cubicBezTo>
                    <a:pt x="474" y="9733"/>
                    <a:pt x="684" y="10574"/>
                    <a:pt x="1263" y="11101"/>
                  </a:cubicBezTo>
                  <a:cubicBezTo>
                    <a:pt x="1947" y="11627"/>
                    <a:pt x="2631" y="12205"/>
                    <a:pt x="3472" y="12363"/>
                  </a:cubicBezTo>
                  <a:cubicBezTo>
                    <a:pt x="3630" y="12416"/>
                    <a:pt x="3841" y="12416"/>
                    <a:pt x="3998" y="12468"/>
                  </a:cubicBezTo>
                  <a:cubicBezTo>
                    <a:pt x="4682" y="12626"/>
                    <a:pt x="5208" y="13152"/>
                    <a:pt x="5734" y="13678"/>
                  </a:cubicBezTo>
                  <a:cubicBezTo>
                    <a:pt x="6446" y="14334"/>
                    <a:pt x="7238" y="14597"/>
                    <a:pt x="8062" y="14597"/>
                  </a:cubicBezTo>
                  <a:cubicBezTo>
                    <a:pt x="10343" y="14597"/>
                    <a:pt x="12857" y="12573"/>
                    <a:pt x="14519" y="11258"/>
                  </a:cubicBezTo>
                  <a:cubicBezTo>
                    <a:pt x="15887" y="10154"/>
                    <a:pt x="17255" y="8944"/>
                    <a:pt x="18360" y="7576"/>
                  </a:cubicBezTo>
                  <a:cubicBezTo>
                    <a:pt x="19412" y="6156"/>
                    <a:pt x="20096" y="4315"/>
                    <a:pt x="19833" y="2526"/>
                  </a:cubicBezTo>
                  <a:cubicBezTo>
                    <a:pt x="19727" y="1895"/>
                    <a:pt x="19517" y="1263"/>
                    <a:pt x="19149" y="685"/>
                  </a:cubicBezTo>
                  <a:cubicBezTo>
                    <a:pt x="18938" y="422"/>
                    <a:pt x="18728" y="211"/>
                    <a:pt x="1851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7"/>
            <p:cNvSpPr/>
            <p:nvPr/>
          </p:nvSpPr>
          <p:spPr>
            <a:xfrm>
              <a:off x="1645859" y="3595944"/>
              <a:ext cx="101228" cy="73451"/>
            </a:xfrm>
            <a:custGeom>
              <a:avLst/>
              <a:gdLst/>
              <a:ahLst/>
              <a:cxnLst/>
              <a:rect l="l" t="t" r="r" b="b"/>
              <a:pathLst>
                <a:path w="8575" h="6222" extrusionOk="0">
                  <a:moveTo>
                    <a:pt x="5860" y="1"/>
                  </a:moveTo>
                  <a:cubicBezTo>
                    <a:pt x="5309" y="1"/>
                    <a:pt x="4793" y="103"/>
                    <a:pt x="4314" y="277"/>
                  </a:cubicBezTo>
                  <a:cubicBezTo>
                    <a:pt x="1526" y="1172"/>
                    <a:pt x="106" y="3118"/>
                    <a:pt x="0" y="5696"/>
                  </a:cubicBezTo>
                  <a:cubicBezTo>
                    <a:pt x="0" y="5801"/>
                    <a:pt x="0" y="5906"/>
                    <a:pt x="53" y="6011"/>
                  </a:cubicBezTo>
                  <a:cubicBezTo>
                    <a:pt x="158" y="6169"/>
                    <a:pt x="421" y="6222"/>
                    <a:pt x="579" y="6222"/>
                  </a:cubicBezTo>
                  <a:cubicBezTo>
                    <a:pt x="790" y="6169"/>
                    <a:pt x="895" y="6064"/>
                    <a:pt x="947" y="6011"/>
                  </a:cubicBezTo>
                  <a:cubicBezTo>
                    <a:pt x="1684" y="5275"/>
                    <a:pt x="2315" y="4486"/>
                    <a:pt x="3315" y="3960"/>
                  </a:cubicBezTo>
                  <a:cubicBezTo>
                    <a:pt x="4156" y="3486"/>
                    <a:pt x="5208" y="3223"/>
                    <a:pt x="6208" y="2855"/>
                  </a:cubicBezTo>
                  <a:cubicBezTo>
                    <a:pt x="7155" y="2539"/>
                    <a:pt x="8102" y="2066"/>
                    <a:pt x="8522" y="1277"/>
                  </a:cubicBezTo>
                  <a:cubicBezTo>
                    <a:pt x="8575" y="1224"/>
                    <a:pt x="8575" y="1119"/>
                    <a:pt x="8522" y="1014"/>
                  </a:cubicBezTo>
                  <a:cubicBezTo>
                    <a:pt x="8522" y="961"/>
                    <a:pt x="8417" y="909"/>
                    <a:pt x="8365" y="856"/>
                  </a:cubicBezTo>
                  <a:cubicBezTo>
                    <a:pt x="7786" y="330"/>
                    <a:pt x="6944" y="67"/>
                    <a:pt x="6208" y="14"/>
                  </a:cubicBezTo>
                  <a:cubicBezTo>
                    <a:pt x="6090" y="5"/>
                    <a:pt x="5975" y="1"/>
                    <a:pt x="58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7"/>
            <p:cNvSpPr/>
            <p:nvPr/>
          </p:nvSpPr>
          <p:spPr>
            <a:xfrm>
              <a:off x="1904171" y="3561324"/>
              <a:ext cx="267655" cy="243089"/>
            </a:xfrm>
            <a:custGeom>
              <a:avLst/>
              <a:gdLst/>
              <a:ahLst/>
              <a:cxnLst/>
              <a:rect l="l" t="t" r="r" b="b"/>
              <a:pathLst>
                <a:path w="22673" h="20592" extrusionOk="0">
                  <a:moveTo>
                    <a:pt x="11215" y="0"/>
                  </a:moveTo>
                  <a:cubicBezTo>
                    <a:pt x="11212" y="0"/>
                    <a:pt x="11208" y="0"/>
                    <a:pt x="11205" y="1"/>
                  </a:cubicBezTo>
                  <a:cubicBezTo>
                    <a:pt x="10153" y="54"/>
                    <a:pt x="10258" y="1211"/>
                    <a:pt x="10100" y="1316"/>
                  </a:cubicBezTo>
                  <a:cubicBezTo>
                    <a:pt x="10082" y="1328"/>
                    <a:pt x="10063" y="1333"/>
                    <a:pt x="10044" y="1333"/>
                  </a:cubicBezTo>
                  <a:cubicBezTo>
                    <a:pt x="9819" y="1333"/>
                    <a:pt x="9572" y="605"/>
                    <a:pt x="9490" y="605"/>
                  </a:cubicBezTo>
                  <a:cubicBezTo>
                    <a:pt x="9481" y="605"/>
                    <a:pt x="9474" y="613"/>
                    <a:pt x="9469" y="633"/>
                  </a:cubicBezTo>
                  <a:cubicBezTo>
                    <a:pt x="9206" y="1159"/>
                    <a:pt x="9574" y="1737"/>
                    <a:pt x="9259" y="1790"/>
                  </a:cubicBezTo>
                  <a:cubicBezTo>
                    <a:pt x="9252" y="1792"/>
                    <a:pt x="9245" y="1792"/>
                    <a:pt x="9238" y="1792"/>
                  </a:cubicBezTo>
                  <a:cubicBezTo>
                    <a:pt x="9081" y="1792"/>
                    <a:pt x="8792" y="1396"/>
                    <a:pt x="8266" y="1396"/>
                  </a:cubicBezTo>
                  <a:cubicBezTo>
                    <a:pt x="8058" y="1396"/>
                    <a:pt x="7812" y="1458"/>
                    <a:pt x="7523" y="1632"/>
                  </a:cubicBezTo>
                  <a:cubicBezTo>
                    <a:pt x="8049" y="2158"/>
                    <a:pt x="9522" y="2842"/>
                    <a:pt x="8627" y="3052"/>
                  </a:cubicBezTo>
                  <a:cubicBezTo>
                    <a:pt x="8101" y="3210"/>
                    <a:pt x="6418" y="3526"/>
                    <a:pt x="4208" y="5262"/>
                  </a:cubicBezTo>
                  <a:cubicBezTo>
                    <a:pt x="1473" y="7366"/>
                    <a:pt x="0" y="16519"/>
                    <a:pt x="7786" y="19886"/>
                  </a:cubicBezTo>
                  <a:cubicBezTo>
                    <a:pt x="8880" y="20370"/>
                    <a:pt x="10023" y="20592"/>
                    <a:pt x="11205" y="20592"/>
                  </a:cubicBezTo>
                  <a:cubicBezTo>
                    <a:pt x="13488" y="20592"/>
                    <a:pt x="15916" y="19765"/>
                    <a:pt x="18412" y="18413"/>
                  </a:cubicBezTo>
                  <a:cubicBezTo>
                    <a:pt x="22620" y="16098"/>
                    <a:pt x="22410" y="12469"/>
                    <a:pt x="22515" y="11364"/>
                  </a:cubicBezTo>
                  <a:cubicBezTo>
                    <a:pt x="22620" y="10417"/>
                    <a:pt x="22673" y="5946"/>
                    <a:pt x="18727" y="3368"/>
                  </a:cubicBezTo>
                  <a:cubicBezTo>
                    <a:pt x="17048" y="2281"/>
                    <a:pt x="14853" y="1957"/>
                    <a:pt x="13253" y="1957"/>
                  </a:cubicBezTo>
                  <a:cubicBezTo>
                    <a:pt x="12297" y="1957"/>
                    <a:pt x="11553" y="2073"/>
                    <a:pt x="11258" y="2211"/>
                  </a:cubicBezTo>
                  <a:cubicBezTo>
                    <a:pt x="10482" y="1487"/>
                    <a:pt x="11384" y="0"/>
                    <a:pt x="1121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7"/>
            <p:cNvSpPr/>
            <p:nvPr/>
          </p:nvSpPr>
          <p:spPr>
            <a:xfrm>
              <a:off x="1992959" y="3561324"/>
              <a:ext cx="178858" cy="243136"/>
            </a:xfrm>
            <a:custGeom>
              <a:avLst/>
              <a:gdLst/>
              <a:ahLst/>
              <a:cxnLst/>
              <a:rect l="l" t="t" r="r" b="b"/>
              <a:pathLst>
                <a:path w="15151" h="20596" extrusionOk="0">
                  <a:moveTo>
                    <a:pt x="3643" y="0"/>
                  </a:moveTo>
                  <a:cubicBezTo>
                    <a:pt x="3639" y="0"/>
                    <a:pt x="3635" y="0"/>
                    <a:pt x="3630" y="1"/>
                  </a:cubicBezTo>
                  <a:cubicBezTo>
                    <a:pt x="2631" y="54"/>
                    <a:pt x="2736" y="1211"/>
                    <a:pt x="2578" y="1316"/>
                  </a:cubicBezTo>
                  <a:cubicBezTo>
                    <a:pt x="2560" y="1328"/>
                    <a:pt x="2541" y="1333"/>
                    <a:pt x="2522" y="1333"/>
                  </a:cubicBezTo>
                  <a:cubicBezTo>
                    <a:pt x="2297" y="1333"/>
                    <a:pt x="2047" y="605"/>
                    <a:pt x="1928" y="605"/>
                  </a:cubicBezTo>
                  <a:cubicBezTo>
                    <a:pt x="1915" y="605"/>
                    <a:pt x="1904" y="613"/>
                    <a:pt x="1894" y="633"/>
                  </a:cubicBezTo>
                  <a:cubicBezTo>
                    <a:pt x="1684" y="1159"/>
                    <a:pt x="2052" y="1737"/>
                    <a:pt x="1684" y="1843"/>
                  </a:cubicBezTo>
                  <a:cubicBezTo>
                    <a:pt x="1531" y="1843"/>
                    <a:pt x="1239" y="1397"/>
                    <a:pt x="706" y="1397"/>
                  </a:cubicBezTo>
                  <a:cubicBezTo>
                    <a:pt x="507" y="1397"/>
                    <a:pt x="273" y="1460"/>
                    <a:pt x="1" y="1632"/>
                  </a:cubicBezTo>
                  <a:cubicBezTo>
                    <a:pt x="474" y="2158"/>
                    <a:pt x="2000" y="2842"/>
                    <a:pt x="1105" y="3105"/>
                  </a:cubicBezTo>
                  <a:cubicBezTo>
                    <a:pt x="947" y="3105"/>
                    <a:pt x="684" y="3158"/>
                    <a:pt x="421" y="3263"/>
                  </a:cubicBezTo>
                  <a:cubicBezTo>
                    <a:pt x="580" y="3470"/>
                    <a:pt x="812" y="3542"/>
                    <a:pt x="1057" y="3542"/>
                  </a:cubicBezTo>
                  <a:cubicBezTo>
                    <a:pt x="1622" y="3542"/>
                    <a:pt x="2263" y="3158"/>
                    <a:pt x="2263" y="3158"/>
                  </a:cubicBezTo>
                  <a:cubicBezTo>
                    <a:pt x="2957" y="2914"/>
                    <a:pt x="3625" y="2770"/>
                    <a:pt x="4357" y="2770"/>
                  </a:cubicBezTo>
                  <a:cubicBezTo>
                    <a:pt x="5676" y="2770"/>
                    <a:pt x="7203" y="3236"/>
                    <a:pt x="9469" y="4420"/>
                  </a:cubicBezTo>
                  <a:cubicBezTo>
                    <a:pt x="13047" y="6209"/>
                    <a:pt x="13520" y="14205"/>
                    <a:pt x="10101" y="16677"/>
                  </a:cubicBezTo>
                  <a:cubicBezTo>
                    <a:pt x="6629" y="19150"/>
                    <a:pt x="6681" y="20202"/>
                    <a:pt x="2263" y="20465"/>
                  </a:cubicBezTo>
                  <a:cubicBezTo>
                    <a:pt x="2762" y="20553"/>
                    <a:pt x="3271" y="20595"/>
                    <a:pt x="3788" y="20595"/>
                  </a:cubicBezTo>
                  <a:cubicBezTo>
                    <a:pt x="6045" y="20595"/>
                    <a:pt x="8450" y="19783"/>
                    <a:pt x="10890" y="18413"/>
                  </a:cubicBezTo>
                  <a:cubicBezTo>
                    <a:pt x="15098" y="16098"/>
                    <a:pt x="14888" y="12469"/>
                    <a:pt x="14993" y="11364"/>
                  </a:cubicBezTo>
                  <a:cubicBezTo>
                    <a:pt x="15098" y="10417"/>
                    <a:pt x="15151" y="5946"/>
                    <a:pt x="11205" y="3368"/>
                  </a:cubicBezTo>
                  <a:cubicBezTo>
                    <a:pt x="9526" y="2281"/>
                    <a:pt x="7331" y="1957"/>
                    <a:pt x="5731" y="1957"/>
                  </a:cubicBezTo>
                  <a:cubicBezTo>
                    <a:pt x="4775" y="1957"/>
                    <a:pt x="4031" y="2073"/>
                    <a:pt x="3736" y="2211"/>
                  </a:cubicBezTo>
                  <a:cubicBezTo>
                    <a:pt x="2960" y="1487"/>
                    <a:pt x="3862" y="0"/>
                    <a:pt x="364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7"/>
            <p:cNvSpPr/>
            <p:nvPr/>
          </p:nvSpPr>
          <p:spPr>
            <a:xfrm>
              <a:off x="1933976" y="3607901"/>
              <a:ext cx="80734" cy="145945"/>
            </a:xfrm>
            <a:custGeom>
              <a:avLst/>
              <a:gdLst/>
              <a:ahLst/>
              <a:cxnLst/>
              <a:rect l="l" t="t" r="r" b="b"/>
              <a:pathLst>
                <a:path w="6839" h="12363" extrusionOk="0">
                  <a:moveTo>
                    <a:pt x="5997" y="1"/>
                  </a:moveTo>
                  <a:cubicBezTo>
                    <a:pt x="4998" y="106"/>
                    <a:pt x="3998" y="632"/>
                    <a:pt x="3262" y="1211"/>
                  </a:cubicBezTo>
                  <a:cubicBezTo>
                    <a:pt x="2578" y="1842"/>
                    <a:pt x="2104" y="2526"/>
                    <a:pt x="1736" y="3210"/>
                  </a:cubicBezTo>
                  <a:cubicBezTo>
                    <a:pt x="0" y="6576"/>
                    <a:pt x="526" y="9627"/>
                    <a:pt x="2788" y="12152"/>
                  </a:cubicBezTo>
                  <a:cubicBezTo>
                    <a:pt x="2893" y="12258"/>
                    <a:pt x="2999" y="12363"/>
                    <a:pt x="3156" y="12363"/>
                  </a:cubicBezTo>
                  <a:cubicBezTo>
                    <a:pt x="3419" y="12363"/>
                    <a:pt x="3682" y="12205"/>
                    <a:pt x="3788" y="12047"/>
                  </a:cubicBezTo>
                  <a:cubicBezTo>
                    <a:pt x="3945" y="11837"/>
                    <a:pt x="3945" y="11679"/>
                    <a:pt x="3945" y="11521"/>
                  </a:cubicBezTo>
                  <a:cubicBezTo>
                    <a:pt x="3893" y="10153"/>
                    <a:pt x="3788" y="8838"/>
                    <a:pt x="4209" y="7471"/>
                  </a:cubicBezTo>
                  <a:cubicBezTo>
                    <a:pt x="4577" y="6261"/>
                    <a:pt x="5313" y="5051"/>
                    <a:pt x="5892" y="3841"/>
                  </a:cubicBezTo>
                  <a:cubicBezTo>
                    <a:pt x="6418" y="2684"/>
                    <a:pt x="6839" y="1421"/>
                    <a:pt x="6523" y="316"/>
                  </a:cubicBezTo>
                  <a:cubicBezTo>
                    <a:pt x="6523" y="211"/>
                    <a:pt x="6471" y="106"/>
                    <a:pt x="6313" y="53"/>
                  </a:cubicBezTo>
                  <a:cubicBezTo>
                    <a:pt x="6208" y="1"/>
                    <a:pt x="6102" y="1"/>
                    <a:pt x="5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7"/>
            <p:cNvSpPr/>
            <p:nvPr/>
          </p:nvSpPr>
          <p:spPr>
            <a:xfrm>
              <a:off x="1979916" y="3566907"/>
              <a:ext cx="57148" cy="44375"/>
            </a:xfrm>
            <a:custGeom>
              <a:avLst/>
              <a:gdLst/>
              <a:ahLst/>
              <a:cxnLst/>
              <a:rect l="l" t="t" r="r" b="b"/>
              <a:pathLst>
                <a:path w="4841" h="3759" extrusionOk="0">
                  <a:moveTo>
                    <a:pt x="4325" y="0"/>
                  </a:moveTo>
                  <a:cubicBezTo>
                    <a:pt x="4322" y="0"/>
                    <a:pt x="4318" y="1"/>
                    <a:pt x="4314" y="2"/>
                  </a:cubicBezTo>
                  <a:cubicBezTo>
                    <a:pt x="3262" y="54"/>
                    <a:pt x="3368" y="1212"/>
                    <a:pt x="3210" y="1317"/>
                  </a:cubicBezTo>
                  <a:cubicBezTo>
                    <a:pt x="3191" y="1328"/>
                    <a:pt x="3171" y="1333"/>
                    <a:pt x="3149" y="1333"/>
                  </a:cubicBezTo>
                  <a:cubicBezTo>
                    <a:pt x="2889" y="1333"/>
                    <a:pt x="2414" y="605"/>
                    <a:pt x="2252" y="605"/>
                  </a:cubicBezTo>
                  <a:cubicBezTo>
                    <a:pt x="2234" y="605"/>
                    <a:pt x="2220" y="614"/>
                    <a:pt x="2210" y="633"/>
                  </a:cubicBezTo>
                  <a:cubicBezTo>
                    <a:pt x="1947" y="1159"/>
                    <a:pt x="2684" y="1738"/>
                    <a:pt x="2368" y="1843"/>
                  </a:cubicBezTo>
                  <a:cubicBezTo>
                    <a:pt x="2221" y="1843"/>
                    <a:pt x="1614" y="1459"/>
                    <a:pt x="920" y="1459"/>
                  </a:cubicBezTo>
                  <a:cubicBezTo>
                    <a:pt x="620" y="1459"/>
                    <a:pt x="303" y="1531"/>
                    <a:pt x="1" y="1738"/>
                  </a:cubicBezTo>
                  <a:cubicBezTo>
                    <a:pt x="1211" y="1948"/>
                    <a:pt x="1106" y="3158"/>
                    <a:pt x="1106" y="3579"/>
                  </a:cubicBezTo>
                  <a:cubicBezTo>
                    <a:pt x="1345" y="3704"/>
                    <a:pt x="1611" y="3759"/>
                    <a:pt x="1889" y="3759"/>
                  </a:cubicBezTo>
                  <a:cubicBezTo>
                    <a:pt x="3015" y="3759"/>
                    <a:pt x="4334" y="2855"/>
                    <a:pt x="4841" y="2053"/>
                  </a:cubicBezTo>
                  <a:lnTo>
                    <a:pt x="4841" y="2053"/>
                  </a:lnTo>
                  <a:cubicBezTo>
                    <a:pt x="4798" y="2064"/>
                    <a:pt x="4761" y="2068"/>
                    <a:pt x="4726" y="2068"/>
                  </a:cubicBezTo>
                  <a:cubicBezTo>
                    <a:pt x="4588" y="2068"/>
                    <a:pt x="4504" y="2001"/>
                    <a:pt x="4420" y="2001"/>
                  </a:cubicBezTo>
                  <a:cubicBezTo>
                    <a:pt x="3645" y="1330"/>
                    <a:pt x="4492" y="0"/>
                    <a:pt x="432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7"/>
            <p:cNvSpPr/>
            <p:nvPr/>
          </p:nvSpPr>
          <p:spPr>
            <a:xfrm>
              <a:off x="1838342" y="3373822"/>
              <a:ext cx="57148" cy="43466"/>
            </a:xfrm>
            <a:custGeom>
              <a:avLst/>
              <a:gdLst/>
              <a:ahLst/>
              <a:cxnLst/>
              <a:rect l="l" t="t" r="r" b="b"/>
              <a:pathLst>
                <a:path w="4841" h="3682" extrusionOk="0">
                  <a:moveTo>
                    <a:pt x="4094" y="1"/>
                  </a:moveTo>
                  <a:cubicBezTo>
                    <a:pt x="3211" y="1"/>
                    <a:pt x="2382" y="1917"/>
                    <a:pt x="474" y="2788"/>
                  </a:cubicBezTo>
                  <a:cubicBezTo>
                    <a:pt x="211" y="3051"/>
                    <a:pt x="1" y="3682"/>
                    <a:pt x="1" y="3682"/>
                  </a:cubicBezTo>
                  <a:cubicBezTo>
                    <a:pt x="1" y="3682"/>
                    <a:pt x="4841" y="2104"/>
                    <a:pt x="4841" y="473"/>
                  </a:cubicBezTo>
                  <a:cubicBezTo>
                    <a:pt x="4573" y="139"/>
                    <a:pt x="4332" y="1"/>
                    <a:pt x="409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7"/>
            <p:cNvSpPr/>
            <p:nvPr/>
          </p:nvSpPr>
          <p:spPr>
            <a:xfrm>
              <a:off x="1882429" y="3373834"/>
              <a:ext cx="13056" cy="7048"/>
            </a:xfrm>
            <a:custGeom>
              <a:avLst/>
              <a:gdLst/>
              <a:ahLst/>
              <a:cxnLst/>
              <a:rect l="l" t="t" r="r" b="b"/>
              <a:pathLst>
                <a:path w="1106" h="597" extrusionOk="0">
                  <a:moveTo>
                    <a:pt x="359" y="1"/>
                  </a:moveTo>
                  <a:cubicBezTo>
                    <a:pt x="240" y="1"/>
                    <a:pt x="120" y="36"/>
                    <a:pt x="1" y="104"/>
                  </a:cubicBezTo>
                  <a:cubicBezTo>
                    <a:pt x="54" y="209"/>
                    <a:pt x="106" y="314"/>
                    <a:pt x="159" y="367"/>
                  </a:cubicBezTo>
                  <a:cubicBezTo>
                    <a:pt x="228" y="471"/>
                    <a:pt x="501" y="597"/>
                    <a:pt x="755" y="597"/>
                  </a:cubicBezTo>
                  <a:cubicBezTo>
                    <a:pt x="888" y="597"/>
                    <a:pt x="1015" y="562"/>
                    <a:pt x="1106" y="472"/>
                  </a:cubicBezTo>
                  <a:cubicBezTo>
                    <a:pt x="857" y="152"/>
                    <a:pt x="608" y="1"/>
                    <a:pt x="35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7"/>
            <p:cNvSpPr/>
            <p:nvPr/>
          </p:nvSpPr>
          <p:spPr>
            <a:xfrm>
              <a:off x="1838342" y="3385614"/>
              <a:ext cx="55908" cy="31673"/>
            </a:xfrm>
            <a:custGeom>
              <a:avLst/>
              <a:gdLst/>
              <a:ahLst/>
              <a:cxnLst/>
              <a:rect l="l" t="t" r="r" b="b"/>
              <a:pathLst>
                <a:path w="4736" h="2683" extrusionOk="0">
                  <a:moveTo>
                    <a:pt x="4735" y="0"/>
                  </a:moveTo>
                  <a:lnTo>
                    <a:pt x="4735" y="0"/>
                  </a:lnTo>
                  <a:cubicBezTo>
                    <a:pt x="4191" y="454"/>
                    <a:pt x="3451" y="1220"/>
                    <a:pt x="2684" y="1220"/>
                  </a:cubicBezTo>
                  <a:cubicBezTo>
                    <a:pt x="2562" y="1220"/>
                    <a:pt x="2439" y="1201"/>
                    <a:pt x="2316" y="1158"/>
                  </a:cubicBezTo>
                  <a:cubicBezTo>
                    <a:pt x="2210" y="1158"/>
                    <a:pt x="2158" y="631"/>
                    <a:pt x="2210" y="579"/>
                  </a:cubicBezTo>
                  <a:lnTo>
                    <a:pt x="2210" y="579"/>
                  </a:lnTo>
                  <a:cubicBezTo>
                    <a:pt x="1737" y="1000"/>
                    <a:pt x="1158" y="1473"/>
                    <a:pt x="474" y="1789"/>
                  </a:cubicBezTo>
                  <a:cubicBezTo>
                    <a:pt x="211" y="2052"/>
                    <a:pt x="1" y="2683"/>
                    <a:pt x="1" y="2683"/>
                  </a:cubicBezTo>
                  <a:cubicBezTo>
                    <a:pt x="1" y="2683"/>
                    <a:pt x="3894" y="1421"/>
                    <a:pt x="473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7"/>
            <p:cNvSpPr/>
            <p:nvPr/>
          </p:nvSpPr>
          <p:spPr>
            <a:xfrm>
              <a:off x="1689946" y="3373421"/>
              <a:ext cx="176992" cy="96034"/>
            </a:xfrm>
            <a:custGeom>
              <a:avLst/>
              <a:gdLst/>
              <a:ahLst/>
              <a:cxnLst/>
              <a:rect l="l" t="t" r="r" b="b"/>
              <a:pathLst>
                <a:path w="14993" h="8135" extrusionOk="0">
                  <a:moveTo>
                    <a:pt x="11230" y="1"/>
                  </a:moveTo>
                  <a:cubicBezTo>
                    <a:pt x="10897" y="1"/>
                    <a:pt x="10539" y="29"/>
                    <a:pt x="10153" y="86"/>
                  </a:cubicBezTo>
                  <a:cubicBezTo>
                    <a:pt x="8943" y="297"/>
                    <a:pt x="7575" y="823"/>
                    <a:pt x="6786" y="1191"/>
                  </a:cubicBezTo>
                  <a:cubicBezTo>
                    <a:pt x="6576" y="1244"/>
                    <a:pt x="6418" y="1296"/>
                    <a:pt x="6260" y="1349"/>
                  </a:cubicBezTo>
                  <a:cubicBezTo>
                    <a:pt x="6050" y="1401"/>
                    <a:pt x="5787" y="1559"/>
                    <a:pt x="5577" y="1664"/>
                  </a:cubicBezTo>
                  <a:cubicBezTo>
                    <a:pt x="5156" y="1927"/>
                    <a:pt x="4735" y="2191"/>
                    <a:pt x="4314" y="2454"/>
                  </a:cubicBezTo>
                  <a:cubicBezTo>
                    <a:pt x="2788" y="3453"/>
                    <a:pt x="1316" y="4663"/>
                    <a:pt x="421" y="6136"/>
                  </a:cubicBezTo>
                  <a:cubicBezTo>
                    <a:pt x="316" y="6346"/>
                    <a:pt x="158" y="6557"/>
                    <a:pt x="106" y="6767"/>
                  </a:cubicBezTo>
                  <a:cubicBezTo>
                    <a:pt x="0" y="7135"/>
                    <a:pt x="0" y="7609"/>
                    <a:pt x="53" y="7977"/>
                  </a:cubicBezTo>
                  <a:cubicBezTo>
                    <a:pt x="53" y="8030"/>
                    <a:pt x="53" y="8082"/>
                    <a:pt x="106" y="8082"/>
                  </a:cubicBezTo>
                  <a:cubicBezTo>
                    <a:pt x="158" y="8135"/>
                    <a:pt x="211" y="8135"/>
                    <a:pt x="211" y="8135"/>
                  </a:cubicBezTo>
                  <a:cubicBezTo>
                    <a:pt x="842" y="8135"/>
                    <a:pt x="1473" y="7924"/>
                    <a:pt x="2052" y="7714"/>
                  </a:cubicBezTo>
                  <a:cubicBezTo>
                    <a:pt x="3420" y="7293"/>
                    <a:pt x="4893" y="7083"/>
                    <a:pt x="6366" y="6925"/>
                  </a:cubicBezTo>
                  <a:cubicBezTo>
                    <a:pt x="7681" y="6767"/>
                    <a:pt x="8996" y="6767"/>
                    <a:pt x="10311" y="6557"/>
                  </a:cubicBezTo>
                  <a:cubicBezTo>
                    <a:pt x="10521" y="6504"/>
                    <a:pt x="10784" y="6452"/>
                    <a:pt x="10995" y="6399"/>
                  </a:cubicBezTo>
                  <a:cubicBezTo>
                    <a:pt x="14309" y="5610"/>
                    <a:pt x="14993" y="3926"/>
                    <a:pt x="14519" y="2243"/>
                  </a:cubicBezTo>
                  <a:cubicBezTo>
                    <a:pt x="14075" y="822"/>
                    <a:pt x="13031" y="1"/>
                    <a:pt x="1123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7"/>
            <p:cNvSpPr/>
            <p:nvPr/>
          </p:nvSpPr>
          <p:spPr>
            <a:xfrm>
              <a:off x="1689946" y="3389958"/>
              <a:ext cx="165813" cy="79495"/>
            </a:xfrm>
            <a:custGeom>
              <a:avLst/>
              <a:gdLst/>
              <a:ahLst/>
              <a:cxnLst/>
              <a:rect l="l" t="t" r="r" b="b"/>
              <a:pathLst>
                <a:path w="14046" h="6734" extrusionOk="0">
                  <a:moveTo>
                    <a:pt x="6155" y="0"/>
                  </a:moveTo>
                  <a:cubicBezTo>
                    <a:pt x="5997" y="53"/>
                    <a:pt x="5787" y="158"/>
                    <a:pt x="5629" y="263"/>
                  </a:cubicBezTo>
                  <a:cubicBezTo>
                    <a:pt x="5366" y="421"/>
                    <a:pt x="5050" y="579"/>
                    <a:pt x="4787" y="737"/>
                  </a:cubicBezTo>
                  <a:cubicBezTo>
                    <a:pt x="3051" y="1842"/>
                    <a:pt x="1421" y="3157"/>
                    <a:pt x="421" y="4735"/>
                  </a:cubicBezTo>
                  <a:cubicBezTo>
                    <a:pt x="316" y="4945"/>
                    <a:pt x="211" y="5156"/>
                    <a:pt x="106" y="5366"/>
                  </a:cubicBezTo>
                  <a:cubicBezTo>
                    <a:pt x="0" y="5734"/>
                    <a:pt x="0" y="6155"/>
                    <a:pt x="53" y="6576"/>
                  </a:cubicBezTo>
                  <a:cubicBezTo>
                    <a:pt x="53" y="6629"/>
                    <a:pt x="53" y="6681"/>
                    <a:pt x="106" y="6681"/>
                  </a:cubicBezTo>
                  <a:cubicBezTo>
                    <a:pt x="158" y="6734"/>
                    <a:pt x="158" y="6734"/>
                    <a:pt x="211" y="6734"/>
                  </a:cubicBezTo>
                  <a:cubicBezTo>
                    <a:pt x="842" y="6734"/>
                    <a:pt x="1473" y="6523"/>
                    <a:pt x="2052" y="6313"/>
                  </a:cubicBezTo>
                  <a:cubicBezTo>
                    <a:pt x="3420" y="5892"/>
                    <a:pt x="4893" y="5682"/>
                    <a:pt x="6366" y="5524"/>
                  </a:cubicBezTo>
                  <a:cubicBezTo>
                    <a:pt x="7681" y="5366"/>
                    <a:pt x="8996" y="5366"/>
                    <a:pt x="10311" y="5156"/>
                  </a:cubicBezTo>
                  <a:cubicBezTo>
                    <a:pt x="10521" y="5103"/>
                    <a:pt x="10784" y="5051"/>
                    <a:pt x="10995" y="4998"/>
                  </a:cubicBezTo>
                  <a:cubicBezTo>
                    <a:pt x="12520" y="4630"/>
                    <a:pt x="13467" y="4104"/>
                    <a:pt x="14046" y="3472"/>
                  </a:cubicBezTo>
                  <a:lnTo>
                    <a:pt x="14046" y="3472"/>
                  </a:lnTo>
                  <a:cubicBezTo>
                    <a:pt x="12586" y="4102"/>
                    <a:pt x="11032" y="4218"/>
                    <a:pt x="9444" y="4218"/>
                  </a:cubicBezTo>
                  <a:cubicBezTo>
                    <a:pt x="8523" y="4218"/>
                    <a:pt x="7591" y="4179"/>
                    <a:pt x="6659" y="4179"/>
                  </a:cubicBezTo>
                  <a:cubicBezTo>
                    <a:pt x="6245" y="4179"/>
                    <a:pt x="5831" y="4187"/>
                    <a:pt x="5419" y="4209"/>
                  </a:cubicBezTo>
                  <a:cubicBezTo>
                    <a:pt x="5387" y="4210"/>
                    <a:pt x="5356" y="4211"/>
                    <a:pt x="5325" y="4211"/>
                  </a:cubicBezTo>
                  <a:cubicBezTo>
                    <a:pt x="4324" y="4211"/>
                    <a:pt x="3640" y="3395"/>
                    <a:pt x="3946" y="2578"/>
                  </a:cubicBezTo>
                  <a:cubicBezTo>
                    <a:pt x="4314" y="1631"/>
                    <a:pt x="5156" y="790"/>
                    <a:pt x="615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7"/>
            <p:cNvSpPr/>
            <p:nvPr/>
          </p:nvSpPr>
          <p:spPr>
            <a:xfrm>
              <a:off x="1784942" y="3380645"/>
              <a:ext cx="72058" cy="32239"/>
            </a:xfrm>
            <a:custGeom>
              <a:avLst/>
              <a:gdLst/>
              <a:ahLst/>
              <a:cxnLst/>
              <a:rect l="l" t="t" r="r" b="b"/>
              <a:pathLst>
                <a:path w="6104" h="2731" extrusionOk="0">
                  <a:moveTo>
                    <a:pt x="3157" y="0"/>
                  </a:moveTo>
                  <a:cubicBezTo>
                    <a:pt x="2789" y="0"/>
                    <a:pt x="2421" y="53"/>
                    <a:pt x="2053" y="106"/>
                  </a:cubicBezTo>
                  <a:cubicBezTo>
                    <a:pt x="1421" y="211"/>
                    <a:pt x="790" y="474"/>
                    <a:pt x="317" y="789"/>
                  </a:cubicBezTo>
                  <a:cubicBezTo>
                    <a:pt x="159" y="895"/>
                    <a:pt x="1" y="1052"/>
                    <a:pt x="54" y="1210"/>
                  </a:cubicBezTo>
                  <a:cubicBezTo>
                    <a:pt x="106" y="1368"/>
                    <a:pt x="211" y="1421"/>
                    <a:pt x="369" y="1421"/>
                  </a:cubicBezTo>
                  <a:cubicBezTo>
                    <a:pt x="685" y="1526"/>
                    <a:pt x="1053" y="1473"/>
                    <a:pt x="1421" y="1526"/>
                  </a:cubicBezTo>
                  <a:cubicBezTo>
                    <a:pt x="2105" y="1631"/>
                    <a:pt x="2631" y="1947"/>
                    <a:pt x="3157" y="2262"/>
                  </a:cubicBezTo>
                  <a:cubicBezTo>
                    <a:pt x="3315" y="2368"/>
                    <a:pt x="3525" y="2525"/>
                    <a:pt x="3736" y="2578"/>
                  </a:cubicBezTo>
                  <a:cubicBezTo>
                    <a:pt x="3969" y="2694"/>
                    <a:pt x="4201" y="2730"/>
                    <a:pt x="4443" y="2730"/>
                  </a:cubicBezTo>
                  <a:cubicBezTo>
                    <a:pt x="4638" y="2730"/>
                    <a:pt x="4839" y="2707"/>
                    <a:pt x="5051" y="2683"/>
                  </a:cubicBezTo>
                  <a:cubicBezTo>
                    <a:pt x="5472" y="2578"/>
                    <a:pt x="5787" y="2262"/>
                    <a:pt x="5945" y="1947"/>
                  </a:cubicBezTo>
                  <a:cubicBezTo>
                    <a:pt x="6103" y="1631"/>
                    <a:pt x="5893" y="1421"/>
                    <a:pt x="5840" y="1158"/>
                  </a:cubicBezTo>
                  <a:cubicBezTo>
                    <a:pt x="5787" y="895"/>
                    <a:pt x="5735" y="737"/>
                    <a:pt x="5472" y="579"/>
                  </a:cubicBezTo>
                  <a:cubicBezTo>
                    <a:pt x="4788" y="211"/>
                    <a:pt x="3999" y="0"/>
                    <a:pt x="3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7"/>
            <p:cNvSpPr/>
            <p:nvPr/>
          </p:nvSpPr>
          <p:spPr>
            <a:xfrm>
              <a:off x="1832133" y="3365123"/>
              <a:ext cx="46594" cy="72660"/>
            </a:xfrm>
            <a:custGeom>
              <a:avLst/>
              <a:gdLst/>
              <a:ahLst/>
              <a:cxnLst/>
              <a:rect l="l" t="t" r="r" b="b"/>
              <a:pathLst>
                <a:path w="3947" h="6155" extrusionOk="0">
                  <a:moveTo>
                    <a:pt x="1895" y="0"/>
                  </a:moveTo>
                  <a:cubicBezTo>
                    <a:pt x="1894" y="3"/>
                    <a:pt x="1893" y="6"/>
                    <a:pt x="1893" y="9"/>
                  </a:cubicBezTo>
                  <a:lnTo>
                    <a:pt x="1893" y="9"/>
                  </a:lnTo>
                  <a:cubicBezTo>
                    <a:pt x="1894" y="6"/>
                    <a:pt x="1895" y="3"/>
                    <a:pt x="1895" y="0"/>
                  </a:cubicBezTo>
                  <a:close/>
                  <a:moveTo>
                    <a:pt x="1893" y="9"/>
                  </a:moveTo>
                  <a:cubicBezTo>
                    <a:pt x="1869" y="68"/>
                    <a:pt x="1629" y="213"/>
                    <a:pt x="1579" y="263"/>
                  </a:cubicBezTo>
                  <a:cubicBezTo>
                    <a:pt x="1474" y="368"/>
                    <a:pt x="1421" y="474"/>
                    <a:pt x="1421" y="579"/>
                  </a:cubicBezTo>
                  <a:cubicBezTo>
                    <a:pt x="1316" y="842"/>
                    <a:pt x="1316" y="1158"/>
                    <a:pt x="1474" y="1421"/>
                  </a:cubicBezTo>
                  <a:cubicBezTo>
                    <a:pt x="1579" y="1684"/>
                    <a:pt x="1789" y="1894"/>
                    <a:pt x="2053" y="2104"/>
                  </a:cubicBezTo>
                  <a:cubicBezTo>
                    <a:pt x="1263" y="2262"/>
                    <a:pt x="527" y="2630"/>
                    <a:pt x="1" y="3104"/>
                  </a:cubicBezTo>
                  <a:cubicBezTo>
                    <a:pt x="205" y="3002"/>
                    <a:pt x="474" y="2944"/>
                    <a:pt x="739" y="2944"/>
                  </a:cubicBezTo>
                  <a:cubicBezTo>
                    <a:pt x="884" y="2944"/>
                    <a:pt x="1028" y="2961"/>
                    <a:pt x="1158" y="2999"/>
                  </a:cubicBezTo>
                  <a:cubicBezTo>
                    <a:pt x="1526" y="3051"/>
                    <a:pt x="1842" y="3262"/>
                    <a:pt x="2053" y="3577"/>
                  </a:cubicBezTo>
                  <a:cubicBezTo>
                    <a:pt x="2263" y="3893"/>
                    <a:pt x="2263" y="4261"/>
                    <a:pt x="2421" y="4629"/>
                  </a:cubicBezTo>
                  <a:cubicBezTo>
                    <a:pt x="2526" y="4893"/>
                    <a:pt x="2736" y="5156"/>
                    <a:pt x="2947" y="5313"/>
                  </a:cubicBezTo>
                  <a:cubicBezTo>
                    <a:pt x="2999" y="5366"/>
                    <a:pt x="3052" y="5419"/>
                    <a:pt x="3052" y="5471"/>
                  </a:cubicBezTo>
                  <a:cubicBezTo>
                    <a:pt x="3157" y="5524"/>
                    <a:pt x="3210" y="5576"/>
                    <a:pt x="3315" y="5629"/>
                  </a:cubicBezTo>
                  <a:cubicBezTo>
                    <a:pt x="3420" y="5734"/>
                    <a:pt x="3578" y="5787"/>
                    <a:pt x="3736" y="5945"/>
                  </a:cubicBezTo>
                  <a:cubicBezTo>
                    <a:pt x="3788" y="5997"/>
                    <a:pt x="3788" y="6102"/>
                    <a:pt x="3841" y="6155"/>
                  </a:cubicBezTo>
                  <a:cubicBezTo>
                    <a:pt x="3946" y="5997"/>
                    <a:pt x="3841" y="5839"/>
                    <a:pt x="3788" y="5682"/>
                  </a:cubicBezTo>
                  <a:cubicBezTo>
                    <a:pt x="3631" y="5471"/>
                    <a:pt x="3473" y="5261"/>
                    <a:pt x="3315" y="4998"/>
                  </a:cubicBezTo>
                  <a:cubicBezTo>
                    <a:pt x="3157" y="4735"/>
                    <a:pt x="3157" y="4472"/>
                    <a:pt x="3105" y="4156"/>
                  </a:cubicBezTo>
                  <a:cubicBezTo>
                    <a:pt x="3105" y="3946"/>
                    <a:pt x="3052" y="3735"/>
                    <a:pt x="2999" y="3525"/>
                  </a:cubicBezTo>
                  <a:cubicBezTo>
                    <a:pt x="2999" y="3314"/>
                    <a:pt x="3052" y="3104"/>
                    <a:pt x="2999" y="2894"/>
                  </a:cubicBezTo>
                  <a:cubicBezTo>
                    <a:pt x="2999" y="2736"/>
                    <a:pt x="2894" y="2578"/>
                    <a:pt x="2842" y="2420"/>
                  </a:cubicBezTo>
                  <a:cubicBezTo>
                    <a:pt x="2789" y="2262"/>
                    <a:pt x="2684" y="2104"/>
                    <a:pt x="2579" y="1947"/>
                  </a:cubicBezTo>
                  <a:cubicBezTo>
                    <a:pt x="2473" y="1736"/>
                    <a:pt x="2210" y="1578"/>
                    <a:pt x="2105" y="1368"/>
                  </a:cubicBezTo>
                  <a:cubicBezTo>
                    <a:pt x="1896" y="950"/>
                    <a:pt x="1791" y="479"/>
                    <a:pt x="1893" y="9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7"/>
            <p:cNvSpPr/>
            <p:nvPr/>
          </p:nvSpPr>
          <p:spPr>
            <a:xfrm>
              <a:off x="2009720" y="3336558"/>
              <a:ext cx="45355" cy="50927"/>
            </a:xfrm>
            <a:custGeom>
              <a:avLst/>
              <a:gdLst/>
              <a:ahLst/>
              <a:cxnLst/>
              <a:rect l="l" t="t" r="r" b="b"/>
              <a:pathLst>
                <a:path w="3842" h="4314" extrusionOk="0">
                  <a:moveTo>
                    <a:pt x="1421" y="0"/>
                  </a:moveTo>
                  <a:lnTo>
                    <a:pt x="1421" y="0"/>
                  </a:lnTo>
                  <a:cubicBezTo>
                    <a:pt x="1" y="1000"/>
                    <a:pt x="2316" y="1736"/>
                    <a:pt x="3105" y="3841"/>
                  </a:cubicBezTo>
                  <a:cubicBezTo>
                    <a:pt x="3315" y="4051"/>
                    <a:pt x="3841" y="4314"/>
                    <a:pt x="3841" y="4314"/>
                  </a:cubicBezTo>
                  <a:cubicBezTo>
                    <a:pt x="3841" y="4314"/>
                    <a:pt x="2842" y="106"/>
                    <a:pt x="142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7"/>
            <p:cNvSpPr/>
            <p:nvPr/>
          </p:nvSpPr>
          <p:spPr>
            <a:xfrm>
              <a:off x="2020285" y="3336558"/>
              <a:ext cx="8700" cy="10565"/>
            </a:xfrm>
            <a:custGeom>
              <a:avLst/>
              <a:gdLst/>
              <a:ahLst/>
              <a:cxnLst/>
              <a:rect l="l" t="t" r="r" b="b"/>
              <a:pathLst>
                <a:path w="737" h="895" extrusionOk="0">
                  <a:moveTo>
                    <a:pt x="526" y="0"/>
                  </a:moveTo>
                  <a:cubicBezTo>
                    <a:pt x="105" y="316"/>
                    <a:pt x="0" y="579"/>
                    <a:pt x="158" y="895"/>
                  </a:cubicBezTo>
                  <a:cubicBezTo>
                    <a:pt x="263" y="895"/>
                    <a:pt x="316" y="842"/>
                    <a:pt x="368" y="842"/>
                  </a:cubicBezTo>
                  <a:cubicBezTo>
                    <a:pt x="526" y="684"/>
                    <a:pt x="737" y="263"/>
                    <a:pt x="52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7"/>
            <p:cNvSpPr/>
            <p:nvPr/>
          </p:nvSpPr>
          <p:spPr>
            <a:xfrm>
              <a:off x="2031463" y="3338423"/>
              <a:ext cx="23610" cy="49062"/>
            </a:xfrm>
            <a:custGeom>
              <a:avLst/>
              <a:gdLst/>
              <a:ahLst/>
              <a:cxnLst/>
              <a:rect l="l" t="t" r="r" b="b"/>
              <a:pathLst>
                <a:path w="2000" h="4156" extrusionOk="0">
                  <a:moveTo>
                    <a:pt x="0" y="0"/>
                  </a:moveTo>
                  <a:cubicBezTo>
                    <a:pt x="421" y="579"/>
                    <a:pt x="1157" y="1315"/>
                    <a:pt x="894" y="2104"/>
                  </a:cubicBezTo>
                  <a:cubicBezTo>
                    <a:pt x="842" y="2157"/>
                    <a:pt x="421" y="2157"/>
                    <a:pt x="316" y="2157"/>
                  </a:cubicBezTo>
                  <a:cubicBezTo>
                    <a:pt x="684" y="2578"/>
                    <a:pt x="1052" y="3104"/>
                    <a:pt x="1263" y="3683"/>
                  </a:cubicBezTo>
                  <a:cubicBezTo>
                    <a:pt x="1473" y="3893"/>
                    <a:pt x="1999" y="4156"/>
                    <a:pt x="1999" y="4156"/>
                  </a:cubicBezTo>
                  <a:cubicBezTo>
                    <a:pt x="1999" y="4156"/>
                    <a:pt x="1157" y="789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7"/>
            <p:cNvSpPr/>
            <p:nvPr/>
          </p:nvSpPr>
          <p:spPr>
            <a:xfrm>
              <a:off x="1974958" y="3361464"/>
              <a:ext cx="193142" cy="157361"/>
            </a:xfrm>
            <a:custGeom>
              <a:avLst/>
              <a:gdLst/>
              <a:ahLst/>
              <a:cxnLst/>
              <a:rect l="l" t="t" r="r" b="b"/>
              <a:pathLst>
                <a:path w="16361" h="13330" extrusionOk="0">
                  <a:moveTo>
                    <a:pt x="9584" y="1"/>
                  </a:moveTo>
                  <a:cubicBezTo>
                    <a:pt x="8010" y="1"/>
                    <a:pt x="6522" y="488"/>
                    <a:pt x="5576" y="994"/>
                  </a:cubicBezTo>
                  <a:cubicBezTo>
                    <a:pt x="3998" y="1836"/>
                    <a:pt x="3262" y="2046"/>
                    <a:pt x="2472" y="2835"/>
                  </a:cubicBezTo>
                  <a:cubicBezTo>
                    <a:pt x="0" y="5623"/>
                    <a:pt x="1315" y="8780"/>
                    <a:pt x="2157" y="10200"/>
                  </a:cubicBezTo>
                  <a:cubicBezTo>
                    <a:pt x="3458" y="12470"/>
                    <a:pt x="5456" y="13329"/>
                    <a:pt x="7540" y="13329"/>
                  </a:cubicBezTo>
                  <a:cubicBezTo>
                    <a:pt x="9077" y="13329"/>
                    <a:pt x="10662" y="12861"/>
                    <a:pt x="12047" y="12146"/>
                  </a:cubicBezTo>
                  <a:cubicBezTo>
                    <a:pt x="15361" y="10516"/>
                    <a:pt x="16360" y="6518"/>
                    <a:pt x="15413" y="4098"/>
                  </a:cubicBezTo>
                  <a:cubicBezTo>
                    <a:pt x="14128" y="945"/>
                    <a:pt x="11773" y="1"/>
                    <a:pt x="958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7"/>
            <p:cNvSpPr/>
            <p:nvPr/>
          </p:nvSpPr>
          <p:spPr>
            <a:xfrm>
              <a:off x="2024003" y="3363883"/>
              <a:ext cx="144092" cy="154846"/>
            </a:xfrm>
            <a:custGeom>
              <a:avLst/>
              <a:gdLst/>
              <a:ahLst/>
              <a:cxnLst/>
              <a:rect l="l" t="t" r="r" b="b"/>
              <a:pathLst>
                <a:path w="12206" h="13117" extrusionOk="0">
                  <a:moveTo>
                    <a:pt x="6997" y="0"/>
                  </a:moveTo>
                  <a:lnTo>
                    <a:pt x="6997" y="0"/>
                  </a:lnTo>
                  <a:cubicBezTo>
                    <a:pt x="11918" y="6655"/>
                    <a:pt x="7277" y="12475"/>
                    <a:pt x="1966" y="12475"/>
                  </a:cubicBezTo>
                  <a:cubicBezTo>
                    <a:pt x="1315" y="12475"/>
                    <a:pt x="655" y="12388"/>
                    <a:pt x="1" y="12204"/>
                  </a:cubicBezTo>
                  <a:lnTo>
                    <a:pt x="1" y="12204"/>
                  </a:lnTo>
                  <a:cubicBezTo>
                    <a:pt x="1029" y="12844"/>
                    <a:pt x="2187" y="13117"/>
                    <a:pt x="3370" y="13117"/>
                  </a:cubicBezTo>
                  <a:cubicBezTo>
                    <a:pt x="4910" y="13117"/>
                    <a:pt x="6493" y="12655"/>
                    <a:pt x="7892" y="11941"/>
                  </a:cubicBezTo>
                  <a:cubicBezTo>
                    <a:pt x="11206" y="10311"/>
                    <a:pt x="12205" y="6313"/>
                    <a:pt x="11258" y="3893"/>
                  </a:cubicBezTo>
                  <a:cubicBezTo>
                    <a:pt x="10259" y="1473"/>
                    <a:pt x="8628" y="368"/>
                    <a:pt x="699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7"/>
            <p:cNvSpPr/>
            <p:nvPr/>
          </p:nvSpPr>
          <p:spPr>
            <a:xfrm>
              <a:off x="1997303" y="3397524"/>
              <a:ext cx="47208" cy="102692"/>
            </a:xfrm>
            <a:custGeom>
              <a:avLst/>
              <a:gdLst/>
              <a:ahLst/>
              <a:cxnLst/>
              <a:rect l="l" t="t" r="r" b="b"/>
              <a:pathLst>
                <a:path w="3999" h="8699" extrusionOk="0">
                  <a:moveTo>
                    <a:pt x="2170" y="0"/>
                  </a:moveTo>
                  <a:cubicBezTo>
                    <a:pt x="1841" y="0"/>
                    <a:pt x="1604" y="231"/>
                    <a:pt x="1263" y="359"/>
                  </a:cubicBezTo>
                  <a:cubicBezTo>
                    <a:pt x="948" y="517"/>
                    <a:pt x="737" y="622"/>
                    <a:pt x="579" y="990"/>
                  </a:cubicBezTo>
                  <a:cubicBezTo>
                    <a:pt x="106" y="2042"/>
                    <a:pt x="1" y="3252"/>
                    <a:pt x="159" y="4462"/>
                  </a:cubicBezTo>
                  <a:cubicBezTo>
                    <a:pt x="264" y="4936"/>
                    <a:pt x="369" y="5514"/>
                    <a:pt x="579" y="6040"/>
                  </a:cubicBezTo>
                  <a:cubicBezTo>
                    <a:pt x="895" y="6882"/>
                    <a:pt x="1316" y="7724"/>
                    <a:pt x="1895" y="8407"/>
                  </a:cubicBezTo>
                  <a:cubicBezTo>
                    <a:pt x="2066" y="8536"/>
                    <a:pt x="2271" y="8699"/>
                    <a:pt x="2456" y="8699"/>
                  </a:cubicBezTo>
                  <a:cubicBezTo>
                    <a:pt x="2498" y="8699"/>
                    <a:pt x="2539" y="8690"/>
                    <a:pt x="2578" y="8670"/>
                  </a:cubicBezTo>
                  <a:cubicBezTo>
                    <a:pt x="2736" y="8565"/>
                    <a:pt x="2789" y="8355"/>
                    <a:pt x="2841" y="8144"/>
                  </a:cubicBezTo>
                  <a:cubicBezTo>
                    <a:pt x="2841" y="7671"/>
                    <a:pt x="2736" y="7145"/>
                    <a:pt x="2736" y="6619"/>
                  </a:cubicBezTo>
                  <a:cubicBezTo>
                    <a:pt x="2736" y="5672"/>
                    <a:pt x="3105" y="4778"/>
                    <a:pt x="3473" y="3989"/>
                  </a:cubicBezTo>
                  <a:cubicBezTo>
                    <a:pt x="3578" y="3726"/>
                    <a:pt x="3736" y="3410"/>
                    <a:pt x="3841" y="3094"/>
                  </a:cubicBezTo>
                  <a:cubicBezTo>
                    <a:pt x="3999" y="2463"/>
                    <a:pt x="3841" y="1832"/>
                    <a:pt x="3631" y="1148"/>
                  </a:cubicBezTo>
                  <a:cubicBezTo>
                    <a:pt x="3473" y="569"/>
                    <a:pt x="2947" y="201"/>
                    <a:pt x="2421" y="43"/>
                  </a:cubicBezTo>
                  <a:cubicBezTo>
                    <a:pt x="2330" y="13"/>
                    <a:pt x="2247" y="0"/>
                    <a:pt x="2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7"/>
            <p:cNvSpPr/>
            <p:nvPr/>
          </p:nvSpPr>
          <p:spPr>
            <a:xfrm>
              <a:off x="1999793" y="3347948"/>
              <a:ext cx="103093" cy="69343"/>
            </a:xfrm>
            <a:custGeom>
              <a:avLst/>
              <a:gdLst/>
              <a:ahLst/>
              <a:cxnLst/>
              <a:rect l="l" t="t" r="r" b="b"/>
              <a:pathLst>
                <a:path w="8733" h="5874" extrusionOk="0">
                  <a:moveTo>
                    <a:pt x="0" y="3349"/>
                  </a:moveTo>
                  <a:cubicBezTo>
                    <a:pt x="2" y="3349"/>
                    <a:pt x="3" y="3350"/>
                    <a:pt x="5" y="3350"/>
                  </a:cubicBezTo>
                  <a:lnTo>
                    <a:pt x="5" y="3350"/>
                  </a:lnTo>
                  <a:cubicBezTo>
                    <a:pt x="3" y="3349"/>
                    <a:pt x="2" y="3349"/>
                    <a:pt x="0" y="3349"/>
                  </a:cubicBezTo>
                  <a:close/>
                  <a:moveTo>
                    <a:pt x="8579" y="0"/>
                  </a:moveTo>
                  <a:cubicBezTo>
                    <a:pt x="8406" y="0"/>
                    <a:pt x="8223" y="112"/>
                    <a:pt x="8101" y="193"/>
                  </a:cubicBezTo>
                  <a:cubicBezTo>
                    <a:pt x="7733" y="403"/>
                    <a:pt x="7470" y="666"/>
                    <a:pt x="7102" y="877"/>
                  </a:cubicBezTo>
                  <a:cubicBezTo>
                    <a:pt x="6734" y="1087"/>
                    <a:pt x="6365" y="1192"/>
                    <a:pt x="5945" y="1245"/>
                  </a:cubicBezTo>
                  <a:cubicBezTo>
                    <a:pt x="5629" y="1297"/>
                    <a:pt x="5313" y="1403"/>
                    <a:pt x="4998" y="1455"/>
                  </a:cubicBezTo>
                  <a:cubicBezTo>
                    <a:pt x="4682" y="1455"/>
                    <a:pt x="4366" y="1455"/>
                    <a:pt x="4103" y="1508"/>
                  </a:cubicBezTo>
                  <a:cubicBezTo>
                    <a:pt x="3840" y="1560"/>
                    <a:pt x="3630" y="1666"/>
                    <a:pt x="3420" y="1771"/>
                  </a:cubicBezTo>
                  <a:cubicBezTo>
                    <a:pt x="3157" y="1876"/>
                    <a:pt x="2946" y="2034"/>
                    <a:pt x="2736" y="2192"/>
                  </a:cubicBezTo>
                  <a:cubicBezTo>
                    <a:pt x="2420" y="2402"/>
                    <a:pt x="2210" y="2718"/>
                    <a:pt x="1894" y="2928"/>
                  </a:cubicBezTo>
                  <a:cubicBezTo>
                    <a:pt x="1434" y="3221"/>
                    <a:pt x="906" y="3381"/>
                    <a:pt x="392" y="3381"/>
                  </a:cubicBezTo>
                  <a:cubicBezTo>
                    <a:pt x="262" y="3381"/>
                    <a:pt x="132" y="3371"/>
                    <a:pt x="5" y="3350"/>
                  </a:cubicBezTo>
                  <a:lnTo>
                    <a:pt x="5" y="3350"/>
                  </a:lnTo>
                  <a:cubicBezTo>
                    <a:pt x="67" y="3368"/>
                    <a:pt x="317" y="3719"/>
                    <a:pt x="368" y="3770"/>
                  </a:cubicBezTo>
                  <a:cubicBezTo>
                    <a:pt x="526" y="3928"/>
                    <a:pt x="684" y="3928"/>
                    <a:pt x="842" y="3980"/>
                  </a:cubicBezTo>
                  <a:cubicBezTo>
                    <a:pt x="1016" y="4024"/>
                    <a:pt x="1182" y="4049"/>
                    <a:pt x="1342" y="4049"/>
                  </a:cubicBezTo>
                  <a:cubicBezTo>
                    <a:pt x="1568" y="4049"/>
                    <a:pt x="1784" y="3998"/>
                    <a:pt x="1999" y="3875"/>
                  </a:cubicBezTo>
                  <a:cubicBezTo>
                    <a:pt x="2420" y="3665"/>
                    <a:pt x="2578" y="3296"/>
                    <a:pt x="2841" y="2981"/>
                  </a:cubicBezTo>
                  <a:lnTo>
                    <a:pt x="2841" y="2981"/>
                  </a:lnTo>
                  <a:cubicBezTo>
                    <a:pt x="3104" y="4085"/>
                    <a:pt x="1631" y="5085"/>
                    <a:pt x="2420" y="5874"/>
                  </a:cubicBezTo>
                  <a:cubicBezTo>
                    <a:pt x="2104" y="5348"/>
                    <a:pt x="3472" y="4506"/>
                    <a:pt x="3577" y="3928"/>
                  </a:cubicBezTo>
                  <a:cubicBezTo>
                    <a:pt x="3577" y="3788"/>
                    <a:pt x="3619" y="2657"/>
                    <a:pt x="3848" y="2657"/>
                  </a:cubicBezTo>
                  <a:cubicBezTo>
                    <a:pt x="3877" y="2657"/>
                    <a:pt x="3910" y="2676"/>
                    <a:pt x="3946" y="2718"/>
                  </a:cubicBezTo>
                  <a:cubicBezTo>
                    <a:pt x="4103" y="2876"/>
                    <a:pt x="4314" y="3822"/>
                    <a:pt x="4472" y="4243"/>
                  </a:cubicBezTo>
                  <a:cubicBezTo>
                    <a:pt x="4571" y="4742"/>
                    <a:pt x="4908" y="5194"/>
                    <a:pt x="5032" y="5194"/>
                  </a:cubicBezTo>
                  <a:cubicBezTo>
                    <a:pt x="5039" y="5194"/>
                    <a:pt x="5045" y="5193"/>
                    <a:pt x="5050" y="5190"/>
                  </a:cubicBezTo>
                  <a:cubicBezTo>
                    <a:pt x="4682" y="4401"/>
                    <a:pt x="4840" y="2560"/>
                    <a:pt x="4998" y="2455"/>
                  </a:cubicBezTo>
                  <a:cubicBezTo>
                    <a:pt x="5070" y="2406"/>
                    <a:pt x="5191" y="2386"/>
                    <a:pt x="5346" y="2386"/>
                  </a:cubicBezTo>
                  <a:cubicBezTo>
                    <a:pt x="6066" y="2386"/>
                    <a:pt x="7513" y="2819"/>
                    <a:pt x="8186" y="2819"/>
                  </a:cubicBezTo>
                  <a:cubicBezTo>
                    <a:pt x="8310" y="2819"/>
                    <a:pt x="8407" y="2805"/>
                    <a:pt x="8470" y="2770"/>
                  </a:cubicBezTo>
                  <a:cubicBezTo>
                    <a:pt x="8627" y="2718"/>
                    <a:pt x="7575" y="2350"/>
                    <a:pt x="6891" y="2087"/>
                  </a:cubicBezTo>
                  <a:cubicBezTo>
                    <a:pt x="6671" y="1985"/>
                    <a:pt x="6471" y="1954"/>
                    <a:pt x="6305" y="1954"/>
                  </a:cubicBezTo>
                  <a:cubicBezTo>
                    <a:pt x="6056" y="1954"/>
                    <a:pt x="5880" y="2023"/>
                    <a:pt x="5813" y="2023"/>
                  </a:cubicBezTo>
                  <a:cubicBezTo>
                    <a:pt x="5786" y="2023"/>
                    <a:pt x="5777" y="2012"/>
                    <a:pt x="5787" y="1981"/>
                  </a:cubicBezTo>
                  <a:cubicBezTo>
                    <a:pt x="5892" y="1718"/>
                    <a:pt x="7260" y="1876"/>
                    <a:pt x="7628" y="1403"/>
                  </a:cubicBezTo>
                  <a:cubicBezTo>
                    <a:pt x="7681" y="1350"/>
                    <a:pt x="7733" y="1297"/>
                    <a:pt x="7786" y="1192"/>
                  </a:cubicBezTo>
                  <a:cubicBezTo>
                    <a:pt x="7891" y="1087"/>
                    <a:pt x="7944" y="982"/>
                    <a:pt x="8049" y="877"/>
                  </a:cubicBezTo>
                  <a:cubicBezTo>
                    <a:pt x="8207" y="666"/>
                    <a:pt x="8259" y="403"/>
                    <a:pt x="8417" y="245"/>
                  </a:cubicBezTo>
                  <a:cubicBezTo>
                    <a:pt x="8522" y="140"/>
                    <a:pt x="8627" y="140"/>
                    <a:pt x="8733" y="35"/>
                  </a:cubicBezTo>
                  <a:cubicBezTo>
                    <a:pt x="8684" y="10"/>
                    <a:pt x="8632" y="0"/>
                    <a:pt x="85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7"/>
            <p:cNvSpPr/>
            <p:nvPr/>
          </p:nvSpPr>
          <p:spPr>
            <a:xfrm>
              <a:off x="1170842" y="3468818"/>
              <a:ext cx="421675" cy="308901"/>
            </a:xfrm>
            <a:custGeom>
              <a:avLst/>
              <a:gdLst/>
              <a:ahLst/>
              <a:cxnLst/>
              <a:rect l="l" t="t" r="r" b="b"/>
              <a:pathLst>
                <a:path w="35720" h="26167" extrusionOk="0">
                  <a:moveTo>
                    <a:pt x="4682" y="0"/>
                  </a:moveTo>
                  <a:lnTo>
                    <a:pt x="4682" y="0"/>
                  </a:lnTo>
                  <a:cubicBezTo>
                    <a:pt x="1" y="8575"/>
                    <a:pt x="3157" y="19306"/>
                    <a:pt x="11732" y="23988"/>
                  </a:cubicBezTo>
                  <a:cubicBezTo>
                    <a:pt x="14420" y="25465"/>
                    <a:pt x="17328" y="26167"/>
                    <a:pt x="20199" y="26167"/>
                  </a:cubicBezTo>
                  <a:cubicBezTo>
                    <a:pt x="26428" y="26167"/>
                    <a:pt x="32479" y="22861"/>
                    <a:pt x="35719" y="16992"/>
                  </a:cubicBezTo>
                  <a:lnTo>
                    <a:pt x="4682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7"/>
            <p:cNvSpPr/>
            <p:nvPr/>
          </p:nvSpPr>
          <p:spPr>
            <a:xfrm>
              <a:off x="1182646" y="3473788"/>
              <a:ext cx="400555" cy="294004"/>
            </a:xfrm>
            <a:custGeom>
              <a:avLst/>
              <a:gdLst/>
              <a:ahLst/>
              <a:cxnLst/>
              <a:rect l="l" t="t" r="r" b="b"/>
              <a:pathLst>
                <a:path w="33931" h="24905" extrusionOk="0">
                  <a:moveTo>
                    <a:pt x="4472" y="0"/>
                  </a:moveTo>
                  <a:cubicBezTo>
                    <a:pt x="0" y="8154"/>
                    <a:pt x="2946" y="18359"/>
                    <a:pt x="11100" y="22831"/>
                  </a:cubicBezTo>
                  <a:cubicBezTo>
                    <a:pt x="13665" y="24237"/>
                    <a:pt x="16439" y="24905"/>
                    <a:pt x="19174" y="24905"/>
                  </a:cubicBezTo>
                  <a:cubicBezTo>
                    <a:pt x="25131" y="24905"/>
                    <a:pt x="30902" y="21738"/>
                    <a:pt x="33930" y="16150"/>
                  </a:cubicBezTo>
                  <a:lnTo>
                    <a:pt x="44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7"/>
            <p:cNvSpPr/>
            <p:nvPr/>
          </p:nvSpPr>
          <p:spPr>
            <a:xfrm>
              <a:off x="1212450" y="3486205"/>
              <a:ext cx="348389" cy="255531"/>
            </a:xfrm>
            <a:custGeom>
              <a:avLst/>
              <a:gdLst/>
              <a:ahLst/>
              <a:cxnLst/>
              <a:rect l="l" t="t" r="r" b="b"/>
              <a:pathLst>
                <a:path w="29512" h="21646" extrusionOk="0">
                  <a:moveTo>
                    <a:pt x="3893" y="0"/>
                  </a:moveTo>
                  <a:lnTo>
                    <a:pt x="3893" y="0"/>
                  </a:lnTo>
                  <a:cubicBezTo>
                    <a:pt x="0" y="7102"/>
                    <a:pt x="2578" y="15939"/>
                    <a:pt x="9679" y="19832"/>
                  </a:cubicBezTo>
                  <a:cubicBezTo>
                    <a:pt x="11906" y="21062"/>
                    <a:pt x="14316" y="21646"/>
                    <a:pt x="16694" y="21646"/>
                  </a:cubicBezTo>
                  <a:cubicBezTo>
                    <a:pt x="21845" y="21646"/>
                    <a:pt x="26848" y="18905"/>
                    <a:pt x="29512" y="14046"/>
                  </a:cubicBezTo>
                  <a:lnTo>
                    <a:pt x="3893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7"/>
            <p:cNvSpPr/>
            <p:nvPr/>
          </p:nvSpPr>
          <p:spPr>
            <a:xfrm>
              <a:off x="1227347" y="3489309"/>
              <a:ext cx="273876" cy="200532"/>
            </a:xfrm>
            <a:custGeom>
              <a:avLst/>
              <a:gdLst/>
              <a:ahLst/>
              <a:cxnLst/>
              <a:rect l="l" t="t" r="r" b="b"/>
              <a:pathLst>
                <a:path w="23200" h="16987" extrusionOk="0">
                  <a:moveTo>
                    <a:pt x="3052" y="0"/>
                  </a:moveTo>
                  <a:lnTo>
                    <a:pt x="3052" y="0"/>
                  </a:lnTo>
                  <a:cubicBezTo>
                    <a:pt x="1" y="5524"/>
                    <a:pt x="2052" y="12520"/>
                    <a:pt x="7628" y="15571"/>
                  </a:cubicBezTo>
                  <a:cubicBezTo>
                    <a:pt x="9367" y="16532"/>
                    <a:pt x="11252" y="16987"/>
                    <a:pt x="13114" y="16987"/>
                  </a:cubicBezTo>
                  <a:cubicBezTo>
                    <a:pt x="17166" y="16987"/>
                    <a:pt x="21109" y="14832"/>
                    <a:pt x="23199" y="11047"/>
                  </a:cubicBezTo>
                  <a:lnTo>
                    <a:pt x="30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7"/>
            <p:cNvSpPr/>
            <p:nvPr/>
          </p:nvSpPr>
          <p:spPr>
            <a:xfrm>
              <a:off x="1326073" y="3582889"/>
              <a:ext cx="14296" cy="15370"/>
            </a:xfrm>
            <a:custGeom>
              <a:avLst/>
              <a:gdLst/>
              <a:ahLst/>
              <a:cxnLst/>
              <a:rect l="l" t="t" r="r" b="b"/>
              <a:pathLst>
                <a:path w="1211" h="1302" extrusionOk="0">
                  <a:moveTo>
                    <a:pt x="930" y="0"/>
                  </a:moveTo>
                  <a:cubicBezTo>
                    <a:pt x="691" y="0"/>
                    <a:pt x="254" y="404"/>
                    <a:pt x="159" y="594"/>
                  </a:cubicBezTo>
                  <a:cubicBezTo>
                    <a:pt x="1" y="805"/>
                    <a:pt x="106" y="1120"/>
                    <a:pt x="317" y="1225"/>
                  </a:cubicBezTo>
                  <a:cubicBezTo>
                    <a:pt x="404" y="1278"/>
                    <a:pt x="492" y="1301"/>
                    <a:pt x="576" y="1301"/>
                  </a:cubicBezTo>
                  <a:cubicBezTo>
                    <a:pt x="743" y="1301"/>
                    <a:pt x="895" y="1208"/>
                    <a:pt x="1000" y="1068"/>
                  </a:cubicBezTo>
                  <a:cubicBezTo>
                    <a:pt x="1106" y="805"/>
                    <a:pt x="1211" y="173"/>
                    <a:pt x="1000" y="16"/>
                  </a:cubicBezTo>
                  <a:cubicBezTo>
                    <a:pt x="980" y="5"/>
                    <a:pt x="956" y="0"/>
                    <a:pt x="930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7"/>
            <p:cNvSpPr/>
            <p:nvPr/>
          </p:nvSpPr>
          <p:spPr>
            <a:xfrm>
              <a:off x="1291311" y="3527010"/>
              <a:ext cx="14284" cy="15571"/>
            </a:xfrm>
            <a:custGeom>
              <a:avLst/>
              <a:gdLst/>
              <a:ahLst/>
              <a:cxnLst/>
              <a:rect l="l" t="t" r="r" b="b"/>
              <a:pathLst>
                <a:path w="1210" h="1319" extrusionOk="0">
                  <a:moveTo>
                    <a:pt x="877" y="0"/>
                  </a:moveTo>
                  <a:cubicBezTo>
                    <a:pt x="638" y="0"/>
                    <a:pt x="200" y="404"/>
                    <a:pt x="105" y="594"/>
                  </a:cubicBezTo>
                  <a:cubicBezTo>
                    <a:pt x="0" y="857"/>
                    <a:pt x="53" y="1120"/>
                    <a:pt x="316" y="1278"/>
                  </a:cubicBezTo>
                  <a:cubicBezTo>
                    <a:pt x="372" y="1306"/>
                    <a:pt x="436" y="1319"/>
                    <a:pt x="501" y="1319"/>
                  </a:cubicBezTo>
                  <a:cubicBezTo>
                    <a:pt x="680" y="1319"/>
                    <a:pt x="870" y="1221"/>
                    <a:pt x="947" y="1067"/>
                  </a:cubicBezTo>
                  <a:cubicBezTo>
                    <a:pt x="1052" y="857"/>
                    <a:pt x="1210" y="173"/>
                    <a:pt x="947" y="15"/>
                  </a:cubicBezTo>
                  <a:cubicBezTo>
                    <a:pt x="926" y="5"/>
                    <a:pt x="903" y="0"/>
                    <a:pt x="877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7"/>
            <p:cNvSpPr/>
            <p:nvPr/>
          </p:nvSpPr>
          <p:spPr>
            <a:xfrm>
              <a:off x="1348429" y="3636100"/>
              <a:ext cx="14296" cy="15559"/>
            </a:xfrm>
            <a:custGeom>
              <a:avLst/>
              <a:gdLst/>
              <a:ahLst/>
              <a:cxnLst/>
              <a:rect l="l" t="t" r="r" b="b"/>
              <a:pathLst>
                <a:path w="1211" h="1318" extrusionOk="0">
                  <a:moveTo>
                    <a:pt x="881" y="0"/>
                  </a:moveTo>
                  <a:cubicBezTo>
                    <a:pt x="613" y="0"/>
                    <a:pt x="242" y="383"/>
                    <a:pt x="106" y="610"/>
                  </a:cubicBezTo>
                  <a:cubicBezTo>
                    <a:pt x="1" y="821"/>
                    <a:pt x="53" y="1136"/>
                    <a:pt x="316" y="1241"/>
                  </a:cubicBezTo>
                  <a:cubicBezTo>
                    <a:pt x="386" y="1294"/>
                    <a:pt x="468" y="1317"/>
                    <a:pt x="550" y="1317"/>
                  </a:cubicBezTo>
                  <a:cubicBezTo>
                    <a:pt x="714" y="1317"/>
                    <a:pt x="877" y="1224"/>
                    <a:pt x="948" y="1084"/>
                  </a:cubicBezTo>
                  <a:cubicBezTo>
                    <a:pt x="1105" y="821"/>
                    <a:pt x="1211" y="137"/>
                    <a:pt x="1000" y="32"/>
                  </a:cubicBezTo>
                  <a:cubicBezTo>
                    <a:pt x="964" y="10"/>
                    <a:pt x="924" y="0"/>
                    <a:pt x="881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7"/>
            <p:cNvSpPr/>
            <p:nvPr/>
          </p:nvSpPr>
          <p:spPr>
            <a:xfrm>
              <a:off x="1414247" y="3631131"/>
              <a:ext cx="14296" cy="15264"/>
            </a:xfrm>
            <a:custGeom>
              <a:avLst/>
              <a:gdLst/>
              <a:ahLst/>
              <a:cxnLst/>
              <a:rect l="l" t="t" r="r" b="b"/>
              <a:pathLst>
                <a:path w="1211" h="1293" extrusionOk="0">
                  <a:moveTo>
                    <a:pt x="845" y="0"/>
                  </a:moveTo>
                  <a:cubicBezTo>
                    <a:pt x="600" y="0"/>
                    <a:pt x="197" y="384"/>
                    <a:pt x="106" y="610"/>
                  </a:cubicBezTo>
                  <a:cubicBezTo>
                    <a:pt x="1" y="821"/>
                    <a:pt x="53" y="1136"/>
                    <a:pt x="316" y="1242"/>
                  </a:cubicBezTo>
                  <a:cubicBezTo>
                    <a:pt x="383" y="1275"/>
                    <a:pt x="460" y="1292"/>
                    <a:pt x="538" y="1292"/>
                  </a:cubicBezTo>
                  <a:cubicBezTo>
                    <a:pt x="706" y="1292"/>
                    <a:pt x="876" y="1211"/>
                    <a:pt x="948" y="1031"/>
                  </a:cubicBezTo>
                  <a:cubicBezTo>
                    <a:pt x="1053" y="821"/>
                    <a:pt x="1211" y="137"/>
                    <a:pt x="948" y="32"/>
                  </a:cubicBezTo>
                  <a:cubicBezTo>
                    <a:pt x="919" y="10"/>
                    <a:pt x="884" y="0"/>
                    <a:pt x="845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7"/>
            <p:cNvSpPr/>
            <p:nvPr/>
          </p:nvSpPr>
          <p:spPr>
            <a:xfrm>
              <a:off x="1482555" y="3631945"/>
              <a:ext cx="14296" cy="15571"/>
            </a:xfrm>
            <a:custGeom>
              <a:avLst/>
              <a:gdLst/>
              <a:ahLst/>
              <a:cxnLst/>
              <a:rect l="l" t="t" r="r" b="b"/>
              <a:pathLst>
                <a:path w="1211" h="1319" extrusionOk="0">
                  <a:moveTo>
                    <a:pt x="878" y="0"/>
                  </a:moveTo>
                  <a:cubicBezTo>
                    <a:pt x="647" y="0"/>
                    <a:pt x="248" y="404"/>
                    <a:pt x="106" y="594"/>
                  </a:cubicBezTo>
                  <a:cubicBezTo>
                    <a:pt x="0" y="857"/>
                    <a:pt x="53" y="1120"/>
                    <a:pt x="316" y="1278"/>
                  </a:cubicBezTo>
                  <a:cubicBezTo>
                    <a:pt x="372" y="1306"/>
                    <a:pt x="436" y="1319"/>
                    <a:pt x="502" y="1319"/>
                  </a:cubicBezTo>
                  <a:cubicBezTo>
                    <a:pt x="680" y="1319"/>
                    <a:pt x="870" y="1221"/>
                    <a:pt x="947" y="1067"/>
                  </a:cubicBezTo>
                  <a:cubicBezTo>
                    <a:pt x="1105" y="857"/>
                    <a:pt x="1210" y="173"/>
                    <a:pt x="947" y="15"/>
                  </a:cubicBezTo>
                  <a:cubicBezTo>
                    <a:pt x="927" y="5"/>
                    <a:pt x="904" y="0"/>
                    <a:pt x="878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7"/>
            <p:cNvSpPr/>
            <p:nvPr/>
          </p:nvSpPr>
          <p:spPr>
            <a:xfrm>
              <a:off x="1389412" y="3584129"/>
              <a:ext cx="14296" cy="15583"/>
            </a:xfrm>
            <a:custGeom>
              <a:avLst/>
              <a:gdLst/>
              <a:ahLst/>
              <a:cxnLst/>
              <a:rect l="l" t="t" r="r" b="b"/>
              <a:pathLst>
                <a:path w="1211" h="1320" extrusionOk="0">
                  <a:moveTo>
                    <a:pt x="877" y="1"/>
                  </a:moveTo>
                  <a:cubicBezTo>
                    <a:pt x="638" y="1"/>
                    <a:pt x="201" y="405"/>
                    <a:pt x="106" y="594"/>
                  </a:cubicBezTo>
                  <a:cubicBezTo>
                    <a:pt x="1" y="857"/>
                    <a:pt x="53" y="1120"/>
                    <a:pt x="316" y="1278"/>
                  </a:cubicBezTo>
                  <a:cubicBezTo>
                    <a:pt x="373" y="1306"/>
                    <a:pt x="437" y="1320"/>
                    <a:pt x="502" y="1320"/>
                  </a:cubicBezTo>
                  <a:cubicBezTo>
                    <a:pt x="681" y="1320"/>
                    <a:pt x="870" y="1222"/>
                    <a:pt x="947" y="1068"/>
                  </a:cubicBezTo>
                  <a:cubicBezTo>
                    <a:pt x="1105" y="857"/>
                    <a:pt x="1211" y="174"/>
                    <a:pt x="947" y="16"/>
                  </a:cubicBezTo>
                  <a:cubicBezTo>
                    <a:pt x="927" y="5"/>
                    <a:pt x="903" y="1"/>
                    <a:pt x="877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7"/>
            <p:cNvSpPr/>
            <p:nvPr/>
          </p:nvSpPr>
          <p:spPr>
            <a:xfrm>
              <a:off x="2307776" y="3650347"/>
              <a:ext cx="190651" cy="174974"/>
            </a:xfrm>
            <a:custGeom>
              <a:avLst/>
              <a:gdLst/>
              <a:ahLst/>
              <a:cxnLst/>
              <a:rect l="l" t="t" r="r" b="b"/>
              <a:pathLst>
                <a:path w="16150" h="14822" extrusionOk="0">
                  <a:moveTo>
                    <a:pt x="6459" y="0"/>
                  </a:moveTo>
                  <a:cubicBezTo>
                    <a:pt x="4739" y="0"/>
                    <a:pt x="3189" y="761"/>
                    <a:pt x="2104" y="2559"/>
                  </a:cubicBezTo>
                  <a:cubicBezTo>
                    <a:pt x="106" y="5874"/>
                    <a:pt x="0" y="12186"/>
                    <a:pt x="3314" y="14185"/>
                  </a:cubicBezTo>
                  <a:cubicBezTo>
                    <a:pt x="4047" y="14627"/>
                    <a:pt x="4888" y="14822"/>
                    <a:pt x="5774" y="14822"/>
                  </a:cubicBezTo>
                  <a:cubicBezTo>
                    <a:pt x="8899" y="14822"/>
                    <a:pt x="12594" y="12400"/>
                    <a:pt x="14151" y="9819"/>
                  </a:cubicBezTo>
                  <a:cubicBezTo>
                    <a:pt x="16150" y="6505"/>
                    <a:pt x="14309" y="3454"/>
                    <a:pt x="10995" y="1455"/>
                  </a:cubicBezTo>
                  <a:cubicBezTo>
                    <a:pt x="9479" y="541"/>
                    <a:pt x="7908" y="0"/>
                    <a:pt x="645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7"/>
            <p:cNvSpPr/>
            <p:nvPr/>
          </p:nvSpPr>
          <p:spPr>
            <a:xfrm>
              <a:off x="2359311" y="3669033"/>
              <a:ext cx="9326" cy="9999"/>
            </a:xfrm>
            <a:custGeom>
              <a:avLst/>
              <a:gdLst/>
              <a:ahLst/>
              <a:cxnLst/>
              <a:rect l="l" t="t" r="r" b="b"/>
              <a:pathLst>
                <a:path w="790" h="847" extrusionOk="0">
                  <a:moveTo>
                    <a:pt x="447" y="0"/>
                  </a:moveTo>
                  <a:cubicBezTo>
                    <a:pt x="345" y="0"/>
                    <a:pt x="228" y="47"/>
                    <a:pt x="158" y="187"/>
                  </a:cubicBezTo>
                  <a:cubicBezTo>
                    <a:pt x="53" y="398"/>
                    <a:pt x="1" y="766"/>
                    <a:pt x="106" y="819"/>
                  </a:cubicBezTo>
                  <a:cubicBezTo>
                    <a:pt x="135" y="838"/>
                    <a:pt x="167" y="847"/>
                    <a:pt x="202" y="847"/>
                  </a:cubicBezTo>
                  <a:cubicBezTo>
                    <a:pt x="357" y="847"/>
                    <a:pt x="556" y="675"/>
                    <a:pt x="684" y="503"/>
                  </a:cubicBezTo>
                  <a:cubicBezTo>
                    <a:pt x="790" y="293"/>
                    <a:pt x="737" y="135"/>
                    <a:pt x="579" y="30"/>
                  </a:cubicBezTo>
                  <a:cubicBezTo>
                    <a:pt x="544" y="12"/>
                    <a:pt x="497" y="0"/>
                    <a:pt x="44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7"/>
            <p:cNvSpPr/>
            <p:nvPr/>
          </p:nvSpPr>
          <p:spPr>
            <a:xfrm>
              <a:off x="2399668" y="3680553"/>
              <a:ext cx="9326" cy="10235"/>
            </a:xfrm>
            <a:custGeom>
              <a:avLst/>
              <a:gdLst/>
              <a:ahLst/>
              <a:cxnLst/>
              <a:rect l="l" t="t" r="r" b="b"/>
              <a:pathLst>
                <a:path w="790" h="867" extrusionOk="0">
                  <a:moveTo>
                    <a:pt x="474" y="0"/>
                  </a:moveTo>
                  <a:cubicBezTo>
                    <a:pt x="369" y="0"/>
                    <a:pt x="264" y="71"/>
                    <a:pt x="159" y="211"/>
                  </a:cubicBezTo>
                  <a:cubicBezTo>
                    <a:pt x="53" y="369"/>
                    <a:pt x="1" y="737"/>
                    <a:pt x="159" y="842"/>
                  </a:cubicBezTo>
                  <a:cubicBezTo>
                    <a:pt x="175" y="859"/>
                    <a:pt x="197" y="866"/>
                    <a:pt x="223" y="866"/>
                  </a:cubicBezTo>
                  <a:cubicBezTo>
                    <a:pt x="359" y="866"/>
                    <a:pt x="596" y="659"/>
                    <a:pt x="685" y="527"/>
                  </a:cubicBezTo>
                  <a:cubicBezTo>
                    <a:pt x="790" y="316"/>
                    <a:pt x="737" y="158"/>
                    <a:pt x="632" y="53"/>
                  </a:cubicBezTo>
                  <a:cubicBezTo>
                    <a:pt x="579" y="18"/>
                    <a:pt x="527" y="0"/>
                    <a:pt x="47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7"/>
            <p:cNvSpPr/>
            <p:nvPr/>
          </p:nvSpPr>
          <p:spPr>
            <a:xfrm>
              <a:off x="2433828" y="3701316"/>
              <a:ext cx="9326" cy="9999"/>
            </a:xfrm>
            <a:custGeom>
              <a:avLst/>
              <a:gdLst/>
              <a:ahLst/>
              <a:cxnLst/>
              <a:rect l="l" t="t" r="r" b="b"/>
              <a:pathLst>
                <a:path w="790" h="847" extrusionOk="0">
                  <a:moveTo>
                    <a:pt x="474" y="1"/>
                  </a:moveTo>
                  <a:cubicBezTo>
                    <a:pt x="368" y="1"/>
                    <a:pt x="263" y="48"/>
                    <a:pt x="158" y="188"/>
                  </a:cubicBezTo>
                  <a:cubicBezTo>
                    <a:pt x="53" y="398"/>
                    <a:pt x="0" y="767"/>
                    <a:pt x="158" y="819"/>
                  </a:cubicBezTo>
                  <a:cubicBezTo>
                    <a:pt x="177" y="838"/>
                    <a:pt x="204" y="847"/>
                    <a:pt x="234" y="847"/>
                  </a:cubicBezTo>
                  <a:cubicBezTo>
                    <a:pt x="372" y="847"/>
                    <a:pt x="598" y="675"/>
                    <a:pt x="684" y="504"/>
                  </a:cubicBezTo>
                  <a:cubicBezTo>
                    <a:pt x="789" y="293"/>
                    <a:pt x="737" y="135"/>
                    <a:pt x="631" y="30"/>
                  </a:cubicBezTo>
                  <a:cubicBezTo>
                    <a:pt x="579" y="13"/>
                    <a:pt x="526" y="1"/>
                    <a:pt x="47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7"/>
            <p:cNvSpPr/>
            <p:nvPr/>
          </p:nvSpPr>
          <p:spPr>
            <a:xfrm>
              <a:off x="2459276" y="3738922"/>
              <a:ext cx="9952" cy="10223"/>
            </a:xfrm>
            <a:custGeom>
              <a:avLst/>
              <a:gdLst/>
              <a:ahLst/>
              <a:cxnLst/>
              <a:rect l="l" t="t" r="r" b="b"/>
              <a:pathLst>
                <a:path w="843" h="866" extrusionOk="0">
                  <a:moveTo>
                    <a:pt x="474" y="0"/>
                  </a:moveTo>
                  <a:cubicBezTo>
                    <a:pt x="369" y="0"/>
                    <a:pt x="264" y="70"/>
                    <a:pt x="159" y="211"/>
                  </a:cubicBezTo>
                  <a:cubicBezTo>
                    <a:pt x="54" y="369"/>
                    <a:pt x="1" y="737"/>
                    <a:pt x="159" y="842"/>
                  </a:cubicBezTo>
                  <a:cubicBezTo>
                    <a:pt x="175" y="859"/>
                    <a:pt x="197" y="866"/>
                    <a:pt x="222" y="866"/>
                  </a:cubicBezTo>
                  <a:cubicBezTo>
                    <a:pt x="358" y="866"/>
                    <a:pt x="596" y="651"/>
                    <a:pt x="685" y="474"/>
                  </a:cubicBezTo>
                  <a:cubicBezTo>
                    <a:pt x="843" y="316"/>
                    <a:pt x="737" y="158"/>
                    <a:pt x="632" y="53"/>
                  </a:cubicBezTo>
                  <a:cubicBezTo>
                    <a:pt x="580" y="18"/>
                    <a:pt x="527" y="0"/>
                    <a:pt x="47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7"/>
            <p:cNvSpPr/>
            <p:nvPr/>
          </p:nvSpPr>
          <p:spPr>
            <a:xfrm>
              <a:off x="2424514" y="3743077"/>
              <a:ext cx="9940" cy="10235"/>
            </a:xfrm>
            <a:custGeom>
              <a:avLst/>
              <a:gdLst/>
              <a:ahLst/>
              <a:cxnLst/>
              <a:rect l="l" t="t" r="r" b="b"/>
              <a:pathLst>
                <a:path w="842" h="867" extrusionOk="0">
                  <a:moveTo>
                    <a:pt x="435" y="0"/>
                  </a:moveTo>
                  <a:cubicBezTo>
                    <a:pt x="343" y="0"/>
                    <a:pt x="250" y="51"/>
                    <a:pt x="158" y="174"/>
                  </a:cubicBezTo>
                  <a:cubicBezTo>
                    <a:pt x="53" y="385"/>
                    <a:pt x="0" y="753"/>
                    <a:pt x="158" y="858"/>
                  </a:cubicBezTo>
                  <a:cubicBezTo>
                    <a:pt x="169" y="864"/>
                    <a:pt x="182" y="866"/>
                    <a:pt x="198" y="866"/>
                  </a:cubicBezTo>
                  <a:cubicBezTo>
                    <a:pt x="327" y="866"/>
                    <a:pt x="590" y="678"/>
                    <a:pt x="684" y="490"/>
                  </a:cubicBezTo>
                  <a:cubicBezTo>
                    <a:pt x="842" y="280"/>
                    <a:pt x="736" y="122"/>
                    <a:pt x="631" y="69"/>
                  </a:cubicBezTo>
                  <a:cubicBezTo>
                    <a:pt x="566" y="26"/>
                    <a:pt x="501" y="0"/>
                    <a:pt x="43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7"/>
            <p:cNvSpPr/>
            <p:nvPr/>
          </p:nvSpPr>
          <p:spPr>
            <a:xfrm>
              <a:off x="2403398" y="3711573"/>
              <a:ext cx="9952" cy="10070"/>
            </a:xfrm>
            <a:custGeom>
              <a:avLst/>
              <a:gdLst/>
              <a:ahLst/>
              <a:cxnLst/>
              <a:rect l="l" t="t" r="r" b="b"/>
              <a:pathLst>
                <a:path w="843" h="853" extrusionOk="0">
                  <a:moveTo>
                    <a:pt x="464" y="1"/>
                  </a:moveTo>
                  <a:cubicBezTo>
                    <a:pt x="362" y="1"/>
                    <a:pt x="260" y="59"/>
                    <a:pt x="158" y="161"/>
                  </a:cubicBezTo>
                  <a:cubicBezTo>
                    <a:pt x="53" y="371"/>
                    <a:pt x="0" y="739"/>
                    <a:pt x="158" y="844"/>
                  </a:cubicBezTo>
                  <a:cubicBezTo>
                    <a:pt x="169" y="850"/>
                    <a:pt x="183" y="853"/>
                    <a:pt x="198" y="853"/>
                  </a:cubicBezTo>
                  <a:cubicBezTo>
                    <a:pt x="328" y="853"/>
                    <a:pt x="590" y="664"/>
                    <a:pt x="684" y="476"/>
                  </a:cubicBezTo>
                  <a:cubicBezTo>
                    <a:pt x="842" y="266"/>
                    <a:pt x="737" y="108"/>
                    <a:pt x="632" y="55"/>
                  </a:cubicBezTo>
                  <a:cubicBezTo>
                    <a:pt x="576" y="18"/>
                    <a:pt x="520" y="1"/>
                    <a:pt x="46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7"/>
            <p:cNvSpPr/>
            <p:nvPr/>
          </p:nvSpPr>
          <p:spPr>
            <a:xfrm>
              <a:off x="2364894" y="3698990"/>
              <a:ext cx="9326" cy="10235"/>
            </a:xfrm>
            <a:custGeom>
              <a:avLst/>
              <a:gdLst/>
              <a:ahLst/>
              <a:cxnLst/>
              <a:rect l="l" t="t" r="r" b="b"/>
              <a:pathLst>
                <a:path w="790" h="867" extrusionOk="0">
                  <a:moveTo>
                    <a:pt x="426" y="0"/>
                  </a:moveTo>
                  <a:cubicBezTo>
                    <a:pt x="344" y="0"/>
                    <a:pt x="251" y="51"/>
                    <a:pt x="159" y="174"/>
                  </a:cubicBezTo>
                  <a:cubicBezTo>
                    <a:pt x="54" y="385"/>
                    <a:pt x="1" y="753"/>
                    <a:pt x="106" y="858"/>
                  </a:cubicBezTo>
                  <a:cubicBezTo>
                    <a:pt x="123" y="864"/>
                    <a:pt x="141" y="866"/>
                    <a:pt x="161" y="866"/>
                  </a:cubicBezTo>
                  <a:cubicBezTo>
                    <a:pt x="328" y="866"/>
                    <a:pt x="591" y="678"/>
                    <a:pt x="685" y="490"/>
                  </a:cubicBezTo>
                  <a:cubicBezTo>
                    <a:pt x="790" y="280"/>
                    <a:pt x="737" y="122"/>
                    <a:pt x="580" y="69"/>
                  </a:cubicBezTo>
                  <a:cubicBezTo>
                    <a:pt x="536" y="26"/>
                    <a:pt x="483" y="0"/>
                    <a:pt x="42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7"/>
            <p:cNvSpPr/>
            <p:nvPr/>
          </p:nvSpPr>
          <p:spPr>
            <a:xfrm>
              <a:off x="2382281" y="3743537"/>
              <a:ext cx="9326" cy="9999"/>
            </a:xfrm>
            <a:custGeom>
              <a:avLst/>
              <a:gdLst/>
              <a:ahLst/>
              <a:cxnLst/>
              <a:rect l="l" t="t" r="r" b="b"/>
              <a:pathLst>
                <a:path w="790" h="847" extrusionOk="0">
                  <a:moveTo>
                    <a:pt x="459" y="1"/>
                  </a:moveTo>
                  <a:cubicBezTo>
                    <a:pt x="369" y="1"/>
                    <a:pt x="264" y="48"/>
                    <a:pt x="159" y="188"/>
                  </a:cubicBezTo>
                  <a:cubicBezTo>
                    <a:pt x="53" y="398"/>
                    <a:pt x="1" y="767"/>
                    <a:pt x="106" y="819"/>
                  </a:cubicBezTo>
                  <a:cubicBezTo>
                    <a:pt x="135" y="839"/>
                    <a:pt x="169" y="847"/>
                    <a:pt x="207" y="847"/>
                  </a:cubicBezTo>
                  <a:cubicBezTo>
                    <a:pt x="373" y="847"/>
                    <a:pt x="599" y="675"/>
                    <a:pt x="685" y="504"/>
                  </a:cubicBezTo>
                  <a:cubicBezTo>
                    <a:pt x="790" y="293"/>
                    <a:pt x="737" y="135"/>
                    <a:pt x="580" y="30"/>
                  </a:cubicBezTo>
                  <a:cubicBezTo>
                    <a:pt x="544" y="13"/>
                    <a:pt x="504" y="1"/>
                    <a:pt x="45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7"/>
            <p:cNvSpPr/>
            <p:nvPr/>
          </p:nvSpPr>
          <p:spPr>
            <a:xfrm>
              <a:off x="2331985" y="3706911"/>
              <a:ext cx="9952" cy="9999"/>
            </a:xfrm>
            <a:custGeom>
              <a:avLst/>
              <a:gdLst/>
              <a:ahLst/>
              <a:cxnLst/>
              <a:rect l="l" t="t" r="r" b="b"/>
              <a:pathLst>
                <a:path w="843" h="847" extrusionOk="0">
                  <a:moveTo>
                    <a:pt x="476" y="0"/>
                  </a:moveTo>
                  <a:cubicBezTo>
                    <a:pt x="375" y="0"/>
                    <a:pt x="281" y="47"/>
                    <a:pt x="211" y="187"/>
                  </a:cubicBezTo>
                  <a:cubicBezTo>
                    <a:pt x="53" y="398"/>
                    <a:pt x="1" y="766"/>
                    <a:pt x="159" y="819"/>
                  </a:cubicBezTo>
                  <a:cubicBezTo>
                    <a:pt x="188" y="838"/>
                    <a:pt x="220" y="847"/>
                    <a:pt x="255" y="847"/>
                  </a:cubicBezTo>
                  <a:cubicBezTo>
                    <a:pt x="408" y="847"/>
                    <a:pt x="599" y="675"/>
                    <a:pt x="685" y="503"/>
                  </a:cubicBezTo>
                  <a:cubicBezTo>
                    <a:pt x="843" y="293"/>
                    <a:pt x="790" y="135"/>
                    <a:pt x="632" y="30"/>
                  </a:cubicBezTo>
                  <a:cubicBezTo>
                    <a:pt x="580" y="12"/>
                    <a:pt x="527" y="0"/>
                    <a:pt x="47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7"/>
            <p:cNvSpPr/>
            <p:nvPr/>
          </p:nvSpPr>
          <p:spPr>
            <a:xfrm>
              <a:off x="2341924" y="3747421"/>
              <a:ext cx="9952" cy="10235"/>
            </a:xfrm>
            <a:custGeom>
              <a:avLst/>
              <a:gdLst/>
              <a:ahLst/>
              <a:cxnLst/>
              <a:rect l="l" t="t" r="r" b="b"/>
              <a:pathLst>
                <a:path w="843" h="867" extrusionOk="0">
                  <a:moveTo>
                    <a:pt x="439" y="0"/>
                  </a:moveTo>
                  <a:cubicBezTo>
                    <a:pt x="352" y="0"/>
                    <a:pt x="273" y="51"/>
                    <a:pt x="211" y="175"/>
                  </a:cubicBezTo>
                  <a:cubicBezTo>
                    <a:pt x="106" y="385"/>
                    <a:pt x="1" y="753"/>
                    <a:pt x="158" y="858"/>
                  </a:cubicBezTo>
                  <a:cubicBezTo>
                    <a:pt x="175" y="864"/>
                    <a:pt x="193" y="867"/>
                    <a:pt x="212" y="867"/>
                  </a:cubicBezTo>
                  <a:cubicBezTo>
                    <a:pt x="371" y="867"/>
                    <a:pt x="596" y="678"/>
                    <a:pt x="737" y="490"/>
                  </a:cubicBezTo>
                  <a:cubicBezTo>
                    <a:pt x="842" y="280"/>
                    <a:pt x="790" y="122"/>
                    <a:pt x="632" y="69"/>
                  </a:cubicBezTo>
                  <a:cubicBezTo>
                    <a:pt x="566" y="26"/>
                    <a:pt x="501" y="0"/>
                    <a:pt x="43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7"/>
            <p:cNvSpPr/>
            <p:nvPr/>
          </p:nvSpPr>
          <p:spPr>
            <a:xfrm>
              <a:off x="2433828" y="3777072"/>
              <a:ext cx="9326" cy="9999"/>
            </a:xfrm>
            <a:custGeom>
              <a:avLst/>
              <a:gdLst/>
              <a:ahLst/>
              <a:cxnLst/>
              <a:rect l="l" t="t" r="r" b="b"/>
              <a:pathLst>
                <a:path w="790" h="847" extrusionOk="0">
                  <a:moveTo>
                    <a:pt x="458" y="1"/>
                  </a:moveTo>
                  <a:cubicBezTo>
                    <a:pt x="368" y="1"/>
                    <a:pt x="263" y="47"/>
                    <a:pt x="158" y="188"/>
                  </a:cubicBezTo>
                  <a:cubicBezTo>
                    <a:pt x="53" y="398"/>
                    <a:pt x="0" y="766"/>
                    <a:pt x="105" y="819"/>
                  </a:cubicBezTo>
                  <a:cubicBezTo>
                    <a:pt x="134" y="838"/>
                    <a:pt x="169" y="847"/>
                    <a:pt x="206" y="847"/>
                  </a:cubicBezTo>
                  <a:cubicBezTo>
                    <a:pt x="372" y="847"/>
                    <a:pt x="598" y="675"/>
                    <a:pt x="684" y="503"/>
                  </a:cubicBezTo>
                  <a:cubicBezTo>
                    <a:pt x="789" y="293"/>
                    <a:pt x="737" y="135"/>
                    <a:pt x="579" y="30"/>
                  </a:cubicBezTo>
                  <a:cubicBezTo>
                    <a:pt x="544" y="12"/>
                    <a:pt x="503" y="1"/>
                    <a:pt x="45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7"/>
            <p:cNvSpPr/>
            <p:nvPr/>
          </p:nvSpPr>
          <p:spPr>
            <a:xfrm>
              <a:off x="2393459" y="3781416"/>
              <a:ext cx="9952" cy="9999"/>
            </a:xfrm>
            <a:custGeom>
              <a:avLst/>
              <a:gdLst/>
              <a:ahLst/>
              <a:cxnLst/>
              <a:rect l="l" t="t" r="r" b="b"/>
              <a:pathLst>
                <a:path w="843" h="847" extrusionOk="0">
                  <a:moveTo>
                    <a:pt x="476" y="1"/>
                  </a:moveTo>
                  <a:cubicBezTo>
                    <a:pt x="375" y="1"/>
                    <a:pt x="281" y="48"/>
                    <a:pt x="211" y="188"/>
                  </a:cubicBezTo>
                  <a:cubicBezTo>
                    <a:pt x="53" y="398"/>
                    <a:pt x="1" y="767"/>
                    <a:pt x="159" y="819"/>
                  </a:cubicBezTo>
                  <a:cubicBezTo>
                    <a:pt x="188" y="838"/>
                    <a:pt x="220" y="847"/>
                    <a:pt x="255" y="847"/>
                  </a:cubicBezTo>
                  <a:cubicBezTo>
                    <a:pt x="409" y="847"/>
                    <a:pt x="608" y="675"/>
                    <a:pt x="737" y="504"/>
                  </a:cubicBezTo>
                  <a:cubicBezTo>
                    <a:pt x="842" y="293"/>
                    <a:pt x="790" y="135"/>
                    <a:pt x="632" y="30"/>
                  </a:cubicBezTo>
                  <a:cubicBezTo>
                    <a:pt x="579" y="13"/>
                    <a:pt x="527" y="1"/>
                    <a:pt x="47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7"/>
            <p:cNvSpPr/>
            <p:nvPr/>
          </p:nvSpPr>
          <p:spPr>
            <a:xfrm>
              <a:off x="2354967" y="3785145"/>
              <a:ext cx="9326" cy="9999"/>
            </a:xfrm>
            <a:custGeom>
              <a:avLst/>
              <a:gdLst/>
              <a:ahLst/>
              <a:cxnLst/>
              <a:rect l="l" t="t" r="r" b="b"/>
              <a:pathLst>
                <a:path w="790" h="847" extrusionOk="0">
                  <a:moveTo>
                    <a:pt x="458" y="0"/>
                  </a:moveTo>
                  <a:cubicBezTo>
                    <a:pt x="369" y="0"/>
                    <a:pt x="263" y="47"/>
                    <a:pt x="158" y="188"/>
                  </a:cubicBezTo>
                  <a:cubicBezTo>
                    <a:pt x="53" y="398"/>
                    <a:pt x="0" y="766"/>
                    <a:pt x="105" y="819"/>
                  </a:cubicBezTo>
                  <a:cubicBezTo>
                    <a:pt x="134" y="838"/>
                    <a:pt x="169" y="847"/>
                    <a:pt x="206" y="847"/>
                  </a:cubicBezTo>
                  <a:cubicBezTo>
                    <a:pt x="372" y="847"/>
                    <a:pt x="598" y="675"/>
                    <a:pt x="684" y="503"/>
                  </a:cubicBezTo>
                  <a:cubicBezTo>
                    <a:pt x="789" y="293"/>
                    <a:pt x="737" y="135"/>
                    <a:pt x="579" y="30"/>
                  </a:cubicBezTo>
                  <a:cubicBezTo>
                    <a:pt x="544" y="12"/>
                    <a:pt x="503" y="0"/>
                    <a:pt x="45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7"/>
            <p:cNvSpPr/>
            <p:nvPr/>
          </p:nvSpPr>
          <p:spPr>
            <a:xfrm>
              <a:off x="2369250" y="3808434"/>
              <a:ext cx="9326" cy="10070"/>
            </a:xfrm>
            <a:custGeom>
              <a:avLst/>
              <a:gdLst/>
              <a:ahLst/>
              <a:cxnLst/>
              <a:rect l="l" t="t" r="r" b="b"/>
              <a:pathLst>
                <a:path w="790" h="853" extrusionOk="0">
                  <a:moveTo>
                    <a:pt x="464" y="1"/>
                  </a:moveTo>
                  <a:cubicBezTo>
                    <a:pt x="362" y="1"/>
                    <a:pt x="260" y="59"/>
                    <a:pt x="158" y="161"/>
                  </a:cubicBezTo>
                  <a:cubicBezTo>
                    <a:pt x="53" y="371"/>
                    <a:pt x="0" y="740"/>
                    <a:pt x="158" y="845"/>
                  </a:cubicBezTo>
                  <a:cubicBezTo>
                    <a:pt x="169" y="850"/>
                    <a:pt x="183" y="853"/>
                    <a:pt x="198" y="853"/>
                  </a:cubicBezTo>
                  <a:cubicBezTo>
                    <a:pt x="328" y="853"/>
                    <a:pt x="590" y="665"/>
                    <a:pt x="684" y="477"/>
                  </a:cubicBezTo>
                  <a:cubicBezTo>
                    <a:pt x="789" y="266"/>
                    <a:pt x="737" y="108"/>
                    <a:pt x="631" y="56"/>
                  </a:cubicBezTo>
                  <a:cubicBezTo>
                    <a:pt x="576" y="18"/>
                    <a:pt x="520" y="1"/>
                    <a:pt x="46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7"/>
            <p:cNvSpPr/>
            <p:nvPr/>
          </p:nvSpPr>
          <p:spPr>
            <a:xfrm>
              <a:off x="2326402" y="3787164"/>
              <a:ext cx="9952" cy="10235"/>
            </a:xfrm>
            <a:custGeom>
              <a:avLst/>
              <a:gdLst/>
              <a:ahLst/>
              <a:cxnLst/>
              <a:rect l="l" t="t" r="r" b="b"/>
              <a:pathLst>
                <a:path w="843" h="867" extrusionOk="0">
                  <a:moveTo>
                    <a:pt x="439" y="0"/>
                  </a:moveTo>
                  <a:cubicBezTo>
                    <a:pt x="352" y="0"/>
                    <a:pt x="272" y="51"/>
                    <a:pt x="211" y="174"/>
                  </a:cubicBezTo>
                  <a:cubicBezTo>
                    <a:pt x="53" y="385"/>
                    <a:pt x="0" y="753"/>
                    <a:pt x="158" y="858"/>
                  </a:cubicBezTo>
                  <a:cubicBezTo>
                    <a:pt x="175" y="864"/>
                    <a:pt x="193" y="866"/>
                    <a:pt x="212" y="866"/>
                  </a:cubicBezTo>
                  <a:cubicBezTo>
                    <a:pt x="370" y="866"/>
                    <a:pt x="596" y="678"/>
                    <a:pt x="737" y="490"/>
                  </a:cubicBezTo>
                  <a:cubicBezTo>
                    <a:pt x="842" y="280"/>
                    <a:pt x="790" y="122"/>
                    <a:pt x="632" y="69"/>
                  </a:cubicBezTo>
                  <a:cubicBezTo>
                    <a:pt x="566" y="26"/>
                    <a:pt x="501" y="0"/>
                    <a:pt x="43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7"/>
            <p:cNvSpPr/>
            <p:nvPr/>
          </p:nvSpPr>
          <p:spPr>
            <a:xfrm>
              <a:off x="2331985" y="3660498"/>
              <a:ext cx="127317" cy="116858"/>
            </a:xfrm>
            <a:custGeom>
              <a:avLst/>
              <a:gdLst/>
              <a:ahLst/>
              <a:cxnLst/>
              <a:rect l="l" t="t" r="r" b="b"/>
              <a:pathLst>
                <a:path w="10785" h="9899" extrusionOk="0">
                  <a:moveTo>
                    <a:pt x="4292" y="1"/>
                  </a:moveTo>
                  <a:cubicBezTo>
                    <a:pt x="3155" y="1"/>
                    <a:pt x="2134" y="503"/>
                    <a:pt x="1421" y="1699"/>
                  </a:cubicBezTo>
                  <a:cubicBezTo>
                    <a:pt x="53" y="3909"/>
                    <a:pt x="1" y="8117"/>
                    <a:pt x="2210" y="9485"/>
                  </a:cubicBezTo>
                  <a:cubicBezTo>
                    <a:pt x="2692" y="9772"/>
                    <a:pt x="3243" y="9898"/>
                    <a:pt x="3825" y="9898"/>
                  </a:cubicBezTo>
                  <a:cubicBezTo>
                    <a:pt x="5912" y="9898"/>
                    <a:pt x="8389" y="8267"/>
                    <a:pt x="9417" y="6539"/>
                  </a:cubicBezTo>
                  <a:cubicBezTo>
                    <a:pt x="10785" y="4330"/>
                    <a:pt x="9522" y="2278"/>
                    <a:pt x="7313" y="963"/>
                  </a:cubicBezTo>
                  <a:cubicBezTo>
                    <a:pt x="6300" y="360"/>
                    <a:pt x="5254" y="1"/>
                    <a:pt x="4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7"/>
            <p:cNvSpPr/>
            <p:nvPr/>
          </p:nvSpPr>
          <p:spPr>
            <a:xfrm>
              <a:off x="2438785" y="3610734"/>
              <a:ext cx="41624" cy="69213"/>
            </a:xfrm>
            <a:custGeom>
              <a:avLst/>
              <a:gdLst/>
              <a:ahLst/>
              <a:cxnLst/>
              <a:rect l="l" t="t" r="r" b="b"/>
              <a:pathLst>
                <a:path w="3526" h="5863" extrusionOk="0">
                  <a:moveTo>
                    <a:pt x="2088" y="0"/>
                  </a:moveTo>
                  <a:cubicBezTo>
                    <a:pt x="642" y="0"/>
                    <a:pt x="1395" y="2558"/>
                    <a:pt x="54" y="4811"/>
                  </a:cubicBezTo>
                  <a:cubicBezTo>
                    <a:pt x="1" y="5179"/>
                    <a:pt x="159" y="5863"/>
                    <a:pt x="159" y="5863"/>
                  </a:cubicBezTo>
                  <a:cubicBezTo>
                    <a:pt x="159" y="5863"/>
                    <a:pt x="3525" y="1549"/>
                    <a:pt x="2579" y="76"/>
                  </a:cubicBezTo>
                  <a:cubicBezTo>
                    <a:pt x="2391" y="25"/>
                    <a:pt x="2229" y="0"/>
                    <a:pt x="208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7"/>
            <p:cNvSpPr/>
            <p:nvPr/>
          </p:nvSpPr>
          <p:spPr>
            <a:xfrm>
              <a:off x="2454319" y="3610911"/>
              <a:ext cx="14284" cy="7048"/>
            </a:xfrm>
            <a:custGeom>
              <a:avLst/>
              <a:gdLst/>
              <a:ahLst/>
              <a:cxnLst/>
              <a:rect l="l" t="t" r="r" b="b"/>
              <a:pathLst>
                <a:path w="1210" h="597" extrusionOk="0">
                  <a:moveTo>
                    <a:pt x="767" y="0"/>
                  </a:moveTo>
                  <a:cubicBezTo>
                    <a:pt x="397" y="0"/>
                    <a:pt x="155" y="158"/>
                    <a:pt x="0" y="430"/>
                  </a:cubicBezTo>
                  <a:cubicBezTo>
                    <a:pt x="105" y="482"/>
                    <a:pt x="210" y="535"/>
                    <a:pt x="316" y="587"/>
                  </a:cubicBezTo>
                  <a:cubicBezTo>
                    <a:pt x="342" y="594"/>
                    <a:pt x="374" y="597"/>
                    <a:pt x="411" y="597"/>
                  </a:cubicBezTo>
                  <a:cubicBezTo>
                    <a:pt x="673" y="597"/>
                    <a:pt x="1164" y="430"/>
                    <a:pt x="1210" y="61"/>
                  </a:cubicBezTo>
                  <a:cubicBezTo>
                    <a:pt x="1045" y="20"/>
                    <a:pt x="898" y="0"/>
                    <a:pt x="76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7"/>
            <p:cNvSpPr/>
            <p:nvPr/>
          </p:nvSpPr>
          <p:spPr>
            <a:xfrm>
              <a:off x="2438785" y="3618465"/>
              <a:ext cx="33550" cy="61480"/>
            </a:xfrm>
            <a:custGeom>
              <a:avLst/>
              <a:gdLst/>
              <a:ahLst/>
              <a:cxnLst/>
              <a:rect l="l" t="t" r="r" b="b"/>
              <a:pathLst>
                <a:path w="2842" h="5208" extrusionOk="0">
                  <a:moveTo>
                    <a:pt x="2736" y="0"/>
                  </a:moveTo>
                  <a:lnTo>
                    <a:pt x="2736" y="0"/>
                  </a:lnTo>
                  <a:cubicBezTo>
                    <a:pt x="2473" y="842"/>
                    <a:pt x="2263" y="2209"/>
                    <a:pt x="1316" y="2472"/>
                  </a:cubicBezTo>
                  <a:cubicBezTo>
                    <a:pt x="1310" y="2476"/>
                    <a:pt x="1303" y="2477"/>
                    <a:pt x="1295" y="2477"/>
                  </a:cubicBezTo>
                  <a:cubicBezTo>
                    <a:pt x="1169" y="2477"/>
                    <a:pt x="843" y="2098"/>
                    <a:pt x="843" y="1999"/>
                  </a:cubicBezTo>
                  <a:cubicBezTo>
                    <a:pt x="685" y="2683"/>
                    <a:pt x="474" y="3419"/>
                    <a:pt x="1" y="4156"/>
                  </a:cubicBezTo>
                  <a:cubicBezTo>
                    <a:pt x="1" y="4524"/>
                    <a:pt x="159" y="5208"/>
                    <a:pt x="159" y="5208"/>
                  </a:cubicBezTo>
                  <a:cubicBezTo>
                    <a:pt x="159" y="5208"/>
                    <a:pt x="2842" y="1789"/>
                    <a:pt x="27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7"/>
            <p:cNvSpPr/>
            <p:nvPr/>
          </p:nvSpPr>
          <p:spPr>
            <a:xfrm>
              <a:off x="2394698" y="3627153"/>
              <a:ext cx="104344" cy="80121"/>
            </a:xfrm>
            <a:custGeom>
              <a:avLst/>
              <a:gdLst/>
              <a:ahLst/>
              <a:cxnLst/>
              <a:rect l="l" t="t" r="r" b="b"/>
              <a:pathLst>
                <a:path w="8839" h="6787" extrusionOk="0">
                  <a:moveTo>
                    <a:pt x="211" y="0"/>
                  </a:moveTo>
                  <a:cubicBezTo>
                    <a:pt x="213" y="6"/>
                    <a:pt x="215" y="12"/>
                    <a:pt x="217" y="17"/>
                  </a:cubicBezTo>
                  <a:lnTo>
                    <a:pt x="217" y="17"/>
                  </a:lnTo>
                  <a:cubicBezTo>
                    <a:pt x="216" y="11"/>
                    <a:pt x="214" y="5"/>
                    <a:pt x="211" y="0"/>
                  </a:cubicBezTo>
                  <a:close/>
                  <a:moveTo>
                    <a:pt x="217" y="17"/>
                  </a:moveTo>
                  <a:cubicBezTo>
                    <a:pt x="245" y="148"/>
                    <a:pt x="51" y="584"/>
                    <a:pt x="1" y="684"/>
                  </a:cubicBezTo>
                  <a:cubicBezTo>
                    <a:pt x="1" y="947"/>
                    <a:pt x="1" y="1053"/>
                    <a:pt x="54" y="1263"/>
                  </a:cubicBezTo>
                  <a:cubicBezTo>
                    <a:pt x="211" y="1789"/>
                    <a:pt x="474" y="2157"/>
                    <a:pt x="948" y="2420"/>
                  </a:cubicBezTo>
                  <a:cubicBezTo>
                    <a:pt x="1369" y="2683"/>
                    <a:pt x="1474" y="3157"/>
                    <a:pt x="2000" y="3262"/>
                  </a:cubicBezTo>
                  <a:cubicBezTo>
                    <a:pt x="1053" y="4209"/>
                    <a:pt x="737" y="4998"/>
                    <a:pt x="474" y="6260"/>
                  </a:cubicBezTo>
                  <a:cubicBezTo>
                    <a:pt x="843" y="5682"/>
                    <a:pt x="1369" y="5156"/>
                    <a:pt x="2000" y="4945"/>
                  </a:cubicBezTo>
                  <a:cubicBezTo>
                    <a:pt x="2333" y="4806"/>
                    <a:pt x="2666" y="4741"/>
                    <a:pt x="2984" y="4741"/>
                  </a:cubicBezTo>
                  <a:cubicBezTo>
                    <a:pt x="3268" y="4741"/>
                    <a:pt x="3540" y="4793"/>
                    <a:pt x="3789" y="4893"/>
                  </a:cubicBezTo>
                  <a:cubicBezTo>
                    <a:pt x="4420" y="5156"/>
                    <a:pt x="4841" y="5682"/>
                    <a:pt x="5367" y="6050"/>
                  </a:cubicBezTo>
                  <a:cubicBezTo>
                    <a:pt x="5788" y="6313"/>
                    <a:pt x="6261" y="6471"/>
                    <a:pt x="6787" y="6523"/>
                  </a:cubicBezTo>
                  <a:cubicBezTo>
                    <a:pt x="6892" y="6523"/>
                    <a:pt x="6997" y="6576"/>
                    <a:pt x="7103" y="6576"/>
                  </a:cubicBezTo>
                  <a:cubicBezTo>
                    <a:pt x="7260" y="6576"/>
                    <a:pt x="7471" y="6629"/>
                    <a:pt x="7629" y="6629"/>
                  </a:cubicBezTo>
                  <a:cubicBezTo>
                    <a:pt x="7804" y="6629"/>
                    <a:pt x="8003" y="6605"/>
                    <a:pt x="8194" y="6605"/>
                  </a:cubicBezTo>
                  <a:cubicBezTo>
                    <a:pt x="8289" y="6605"/>
                    <a:pt x="8383" y="6611"/>
                    <a:pt x="8470" y="6629"/>
                  </a:cubicBezTo>
                  <a:cubicBezTo>
                    <a:pt x="8628" y="6681"/>
                    <a:pt x="8733" y="6787"/>
                    <a:pt x="8839" y="6787"/>
                  </a:cubicBezTo>
                  <a:cubicBezTo>
                    <a:pt x="8839" y="6523"/>
                    <a:pt x="8576" y="6366"/>
                    <a:pt x="8365" y="6260"/>
                  </a:cubicBezTo>
                  <a:cubicBezTo>
                    <a:pt x="7787" y="5997"/>
                    <a:pt x="7208" y="5682"/>
                    <a:pt x="6682" y="5314"/>
                  </a:cubicBezTo>
                  <a:cubicBezTo>
                    <a:pt x="6524" y="5156"/>
                    <a:pt x="6314" y="4998"/>
                    <a:pt x="6156" y="4788"/>
                  </a:cubicBezTo>
                  <a:cubicBezTo>
                    <a:pt x="6051" y="4577"/>
                    <a:pt x="5998" y="4367"/>
                    <a:pt x="5893" y="4156"/>
                  </a:cubicBezTo>
                  <a:cubicBezTo>
                    <a:pt x="5630" y="3735"/>
                    <a:pt x="5367" y="3262"/>
                    <a:pt x="5051" y="2841"/>
                  </a:cubicBezTo>
                  <a:cubicBezTo>
                    <a:pt x="4893" y="2683"/>
                    <a:pt x="4735" y="2526"/>
                    <a:pt x="4525" y="2420"/>
                  </a:cubicBezTo>
                  <a:cubicBezTo>
                    <a:pt x="4315" y="2262"/>
                    <a:pt x="4104" y="2210"/>
                    <a:pt x="3841" y="2157"/>
                  </a:cubicBezTo>
                  <a:cubicBezTo>
                    <a:pt x="3473" y="2105"/>
                    <a:pt x="3105" y="2052"/>
                    <a:pt x="2736" y="1947"/>
                  </a:cubicBezTo>
                  <a:cubicBezTo>
                    <a:pt x="2421" y="1894"/>
                    <a:pt x="2105" y="1842"/>
                    <a:pt x="1790" y="1684"/>
                  </a:cubicBezTo>
                  <a:cubicBezTo>
                    <a:pt x="1110" y="1318"/>
                    <a:pt x="483" y="797"/>
                    <a:pt x="217" y="17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7"/>
            <p:cNvSpPr/>
            <p:nvPr/>
          </p:nvSpPr>
          <p:spPr>
            <a:xfrm>
              <a:off x="2282315" y="3402375"/>
              <a:ext cx="90674" cy="95644"/>
            </a:xfrm>
            <a:custGeom>
              <a:avLst/>
              <a:gdLst/>
              <a:ahLst/>
              <a:cxnLst/>
              <a:rect l="l" t="t" r="r" b="b"/>
              <a:pathLst>
                <a:path w="7681" h="8102" extrusionOk="0">
                  <a:moveTo>
                    <a:pt x="1684" y="1"/>
                  </a:moveTo>
                  <a:lnTo>
                    <a:pt x="1684" y="1"/>
                  </a:lnTo>
                  <a:cubicBezTo>
                    <a:pt x="1842" y="1000"/>
                    <a:pt x="1894" y="2000"/>
                    <a:pt x="1684" y="3104"/>
                  </a:cubicBezTo>
                  <a:cubicBezTo>
                    <a:pt x="1210" y="5629"/>
                    <a:pt x="0" y="8102"/>
                    <a:pt x="0" y="8102"/>
                  </a:cubicBezTo>
                  <a:cubicBezTo>
                    <a:pt x="1526" y="6208"/>
                    <a:pt x="2052" y="4314"/>
                    <a:pt x="2315" y="2315"/>
                  </a:cubicBezTo>
                  <a:cubicBezTo>
                    <a:pt x="3852" y="5435"/>
                    <a:pt x="5759" y="7359"/>
                    <a:pt x="7162" y="7359"/>
                  </a:cubicBezTo>
                  <a:cubicBezTo>
                    <a:pt x="7344" y="7359"/>
                    <a:pt x="7518" y="7327"/>
                    <a:pt x="7681" y="7260"/>
                  </a:cubicBezTo>
                  <a:cubicBezTo>
                    <a:pt x="6313" y="6997"/>
                    <a:pt x="5682" y="6418"/>
                    <a:pt x="4945" y="5577"/>
                  </a:cubicBezTo>
                  <a:cubicBezTo>
                    <a:pt x="4104" y="4577"/>
                    <a:pt x="3525" y="3367"/>
                    <a:pt x="2473" y="1421"/>
                  </a:cubicBezTo>
                  <a:cubicBezTo>
                    <a:pt x="2420" y="1316"/>
                    <a:pt x="2894" y="474"/>
                    <a:pt x="2789" y="316"/>
                  </a:cubicBezTo>
                  <a:cubicBezTo>
                    <a:pt x="2683" y="106"/>
                    <a:pt x="1789" y="211"/>
                    <a:pt x="16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7"/>
            <p:cNvSpPr/>
            <p:nvPr/>
          </p:nvSpPr>
          <p:spPr>
            <a:xfrm>
              <a:off x="2282315" y="3423492"/>
              <a:ext cx="90674" cy="74525"/>
            </a:xfrm>
            <a:custGeom>
              <a:avLst/>
              <a:gdLst/>
              <a:ahLst/>
              <a:cxnLst/>
              <a:rect l="l" t="t" r="r" b="b"/>
              <a:pathLst>
                <a:path w="7681" h="6313" extrusionOk="0">
                  <a:moveTo>
                    <a:pt x="2315" y="0"/>
                  </a:moveTo>
                  <a:cubicBezTo>
                    <a:pt x="1947" y="684"/>
                    <a:pt x="1842" y="1789"/>
                    <a:pt x="1579" y="2630"/>
                  </a:cubicBezTo>
                  <a:cubicBezTo>
                    <a:pt x="1053" y="4840"/>
                    <a:pt x="0" y="6313"/>
                    <a:pt x="0" y="6313"/>
                  </a:cubicBezTo>
                  <a:cubicBezTo>
                    <a:pt x="1526" y="4419"/>
                    <a:pt x="2052" y="2525"/>
                    <a:pt x="2315" y="526"/>
                  </a:cubicBezTo>
                  <a:cubicBezTo>
                    <a:pt x="3812" y="3566"/>
                    <a:pt x="5766" y="5566"/>
                    <a:pt x="7179" y="5566"/>
                  </a:cubicBezTo>
                  <a:cubicBezTo>
                    <a:pt x="7355" y="5566"/>
                    <a:pt x="7523" y="5535"/>
                    <a:pt x="7681" y="5471"/>
                  </a:cubicBezTo>
                  <a:cubicBezTo>
                    <a:pt x="6734" y="5261"/>
                    <a:pt x="6103" y="4945"/>
                    <a:pt x="5577" y="4472"/>
                  </a:cubicBezTo>
                  <a:cubicBezTo>
                    <a:pt x="4472" y="3630"/>
                    <a:pt x="3157" y="1946"/>
                    <a:pt x="231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7"/>
            <p:cNvSpPr/>
            <p:nvPr/>
          </p:nvSpPr>
          <p:spPr>
            <a:xfrm>
              <a:off x="2236989" y="3488448"/>
              <a:ext cx="88325" cy="76012"/>
            </a:xfrm>
            <a:custGeom>
              <a:avLst/>
              <a:gdLst/>
              <a:ahLst/>
              <a:cxnLst/>
              <a:rect l="l" t="t" r="r" b="b"/>
              <a:pathLst>
                <a:path w="7482" h="6439" extrusionOk="0">
                  <a:moveTo>
                    <a:pt x="2435" y="1"/>
                  </a:moveTo>
                  <a:cubicBezTo>
                    <a:pt x="739" y="1"/>
                    <a:pt x="0" y="1340"/>
                    <a:pt x="0" y="2966"/>
                  </a:cubicBezTo>
                  <a:cubicBezTo>
                    <a:pt x="0" y="4808"/>
                    <a:pt x="1578" y="6438"/>
                    <a:pt x="3420" y="6438"/>
                  </a:cubicBezTo>
                  <a:cubicBezTo>
                    <a:pt x="5261" y="6438"/>
                    <a:pt x="6734" y="5439"/>
                    <a:pt x="7207" y="3335"/>
                  </a:cubicBezTo>
                  <a:cubicBezTo>
                    <a:pt x="7482" y="1869"/>
                    <a:pt x="6880" y="164"/>
                    <a:pt x="4983" y="164"/>
                  </a:cubicBezTo>
                  <a:cubicBezTo>
                    <a:pt x="4702" y="164"/>
                    <a:pt x="4391" y="202"/>
                    <a:pt x="4051" y="284"/>
                  </a:cubicBezTo>
                  <a:cubicBezTo>
                    <a:pt x="3989" y="296"/>
                    <a:pt x="3933" y="303"/>
                    <a:pt x="3877" y="303"/>
                  </a:cubicBezTo>
                  <a:cubicBezTo>
                    <a:pt x="3696" y="303"/>
                    <a:pt x="3518" y="234"/>
                    <a:pt x="3157" y="73"/>
                  </a:cubicBezTo>
                  <a:cubicBezTo>
                    <a:pt x="2899" y="24"/>
                    <a:pt x="2659" y="1"/>
                    <a:pt x="243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7"/>
            <p:cNvSpPr/>
            <p:nvPr/>
          </p:nvSpPr>
          <p:spPr>
            <a:xfrm>
              <a:off x="2246928" y="3501101"/>
              <a:ext cx="76390" cy="63357"/>
            </a:xfrm>
            <a:custGeom>
              <a:avLst/>
              <a:gdLst/>
              <a:ahLst/>
              <a:cxnLst/>
              <a:rect l="l" t="t" r="r" b="b"/>
              <a:pathLst>
                <a:path w="6471" h="5367" extrusionOk="0">
                  <a:moveTo>
                    <a:pt x="5997" y="1"/>
                  </a:moveTo>
                  <a:cubicBezTo>
                    <a:pt x="5488" y="3395"/>
                    <a:pt x="2891" y="4223"/>
                    <a:pt x="1105" y="4223"/>
                  </a:cubicBezTo>
                  <a:cubicBezTo>
                    <a:pt x="677" y="4223"/>
                    <a:pt x="295" y="4175"/>
                    <a:pt x="0" y="4104"/>
                  </a:cubicBezTo>
                  <a:lnTo>
                    <a:pt x="0" y="4104"/>
                  </a:lnTo>
                  <a:cubicBezTo>
                    <a:pt x="631" y="4840"/>
                    <a:pt x="1578" y="5366"/>
                    <a:pt x="2578" y="5366"/>
                  </a:cubicBezTo>
                  <a:cubicBezTo>
                    <a:pt x="4419" y="5366"/>
                    <a:pt x="5892" y="4367"/>
                    <a:pt x="6365" y="2263"/>
                  </a:cubicBezTo>
                  <a:cubicBezTo>
                    <a:pt x="6418" y="1842"/>
                    <a:pt x="6470" y="895"/>
                    <a:pt x="599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7"/>
            <p:cNvSpPr/>
            <p:nvPr/>
          </p:nvSpPr>
          <p:spPr>
            <a:xfrm>
              <a:off x="2240707" y="3493606"/>
              <a:ext cx="32310" cy="34648"/>
            </a:xfrm>
            <a:custGeom>
              <a:avLst/>
              <a:gdLst/>
              <a:ahLst/>
              <a:cxnLst/>
              <a:rect l="l" t="t" r="r" b="b"/>
              <a:pathLst>
                <a:path w="2737" h="2935" extrusionOk="0">
                  <a:moveTo>
                    <a:pt x="1664" y="0"/>
                  </a:moveTo>
                  <a:cubicBezTo>
                    <a:pt x="1224" y="0"/>
                    <a:pt x="767" y="492"/>
                    <a:pt x="474" y="951"/>
                  </a:cubicBezTo>
                  <a:cubicBezTo>
                    <a:pt x="54" y="1583"/>
                    <a:pt x="1" y="2740"/>
                    <a:pt x="317" y="2898"/>
                  </a:cubicBezTo>
                  <a:cubicBezTo>
                    <a:pt x="348" y="2923"/>
                    <a:pt x="378" y="2934"/>
                    <a:pt x="409" y="2934"/>
                  </a:cubicBezTo>
                  <a:cubicBezTo>
                    <a:pt x="632" y="2934"/>
                    <a:pt x="834" y="2297"/>
                    <a:pt x="1158" y="1740"/>
                  </a:cubicBezTo>
                  <a:cubicBezTo>
                    <a:pt x="1527" y="1109"/>
                    <a:pt x="2736" y="583"/>
                    <a:pt x="2000" y="110"/>
                  </a:cubicBezTo>
                  <a:cubicBezTo>
                    <a:pt x="1891" y="34"/>
                    <a:pt x="1778" y="0"/>
                    <a:pt x="1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7"/>
            <p:cNvSpPr/>
            <p:nvPr/>
          </p:nvSpPr>
          <p:spPr>
            <a:xfrm>
              <a:off x="2340059" y="3466328"/>
              <a:ext cx="96895" cy="85244"/>
            </a:xfrm>
            <a:custGeom>
              <a:avLst/>
              <a:gdLst/>
              <a:ahLst/>
              <a:cxnLst/>
              <a:rect l="l" t="t" r="r" b="b"/>
              <a:pathLst>
                <a:path w="8208" h="7221" extrusionOk="0">
                  <a:moveTo>
                    <a:pt x="4803" y="0"/>
                  </a:moveTo>
                  <a:cubicBezTo>
                    <a:pt x="4068" y="0"/>
                    <a:pt x="3296" y="400"/>
                    <a:pt x="2631" y="1421"/>
                  </a:cubicBezTo>
                  <a:cubicBezTo>
                    <a:pt x="2473" y="1632"/>
                    <a:pt x="2368" y="1737"/>
                    <a:pt x="1895" y="1895"/>
                  </a:cubicBezTo>
                  <a:cubicBezTo>
                    <a:pt x="1" y="3157"/>
                    <a:pt x="369" y="4893"/>
                    <a:pt x="1684" y="6208"/>
                  </a:cubicBezTo>
                  <a:cubicBezTo>
                    <a:pt x="2328" y="6879"/>
                    <a:pt x="3246" y="7221"/>
                    <a:pt x="4165" y="7221"/>
                  </a:cubicBezTo>
                  <a:cubicBezTo>
                    <a:pt x="5048" y="7221"/>
                    <a:pt x="5932" y="6905"/>
                    <a:pt x="6576" y="6261"/>
                  </a:cubicBezTo>
                  <a:cubicBezTo>
                    <a:pt x="7839" y="4946"/>
                    <a:pt x="8207" y="3210"/>
                    <a:pt x="7050" y="1369"/>
                  </a:cubicBezTo>
                  <a:cubicBezTo>
                    <a:pt x="6530" y="590"/>
                    <a:pt x="5695" y="0"/>
                    <a:pt x="480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7"/>
            <p:cNvSpPr/>
            <p:nvPr/>
          </p:nvSpPr>
          <p:spPr>
            <a:xfrm>
              <a:off x="2385385" y="3466953"/>
              <a:ext cx="51564" cy="84111"/>
            </a:xfrm>
            <a:custGeom>
              <a:avLst/>
              <a:gdLst/>
              <a:ahLst/>
              <a:cxnLst/>
              <a:rect l="l" t="t" r="r" b="b"/>
              <a:pathLst>
                <a:path w="4368" h="7125" extrusionOk="0">
                  <a:moveTo>
                    <a:pt x="1369" y="0"/>
                  </a:moveTo>
                  <a:cubicBezTo>
                    <a:pt x="3473" y="3367"/>
                    <a:pt x="2368" y="6260"/>
                    <a:pt x="1" y="7102"/>
                  </a:cubicBezTo>
                  <a:cubicBezTo>
                    <a:pt x="134" y="7117"/>
                    <a:pt x="268" y="7124"/>
                    <a:pt x="404" y="7124"/>
                  </a:cubicBezTo>
                  <a:cubicBezTo>
                    <a:pt x="1235" y="7124"/>
                    <a:pt x="2096" y="6841"/>
                    <a:pt x="2684" y="6208"/>
                  </a:cubicBezTo>
                  <a:cubicBezTo>
                    <a:pt x="3999" y="4893"/>
                    <a:pt x="4367" y="3157"/>
                    <a:pt x="3210" y="1368"/>
                  </a:cubicBezTo>
                  <a:cubicBezTo>
                    <a:pt x="2947" y="1000"/>
                    <a:pt x="2316" y="263"/>
                    <a:pt x="136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7"/>
            <p:cNvSpPr/>
            <p:nvPr/>
          </p:nvSpPr>
          <p:spPr>
            <a:xfrm>
              <a:off x="2351237" y="3499590"/>
              <a:ext cx="21131" cy="38189"/>
            </a:xfrm>
            <a:custGeom>
              <a:avLst/>
              <a:gdLst/>
              <a:ahLst/>
              <a:cxnLst/>
              <a:rect l="l" t="t" r="r" b="b"/>
              <a:pathLst>
                <a:path w="1790" h="3235" extrusionOk="0">
                  <a:moveTo>
                    <a:pt x="853" y="0"/>
                  </a:moveTo>
                  <a:cubicBezTo>
                    <a:pt x="804" y="0"/>
                    <a:pt x="748" y="8"/>
                    <a:pt x="685" y="23"/>
                  </a:cubicBezTo>
                  <a:cubicBezTo>
                    <a:pt x="1" y="129"/>
                    <a:pt x="1" y="1023"/>
                    <a:pt x="158" y="1759"/>
                  </a:cubicBezTo>
                  <a:cubicBezTo>
                    <a:pt x="312" y="2423"/>
                    <a:pt x="1059" y="3235"/>
                    <a:pt x="1391" y="3235"/>
                  </a:cubicBezTo>
                  <a:cubicBezTo>
                    <a:pt x="1402" y="3235"/>
                    <a:pt x="1412" y="3234"/>
                    <a:pt x="1421" y="3232"/>
                  </a:cubicBezTo>
                  <a:cubicBezTo>
                    <a:pt x="1789" y="3127"/>
                    <a:pt x="1368" y="2496"/>
                    <a:pt x="1211" y="1759"/>
                  </a:cubicBezTo>
                  <a:cubicBezTo>
                    <a:pt x="1065" y="1127"/>
                    <a:pt x="1458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7"/>
            <p:cNvSpPr/>
            <p:nvPr/>
          </p:nvSpPr>
          <p:spPr>
            <a:xfrm>
              <a:off x="1680007" y="3342637"/>
              <a:ext cx="45969" cy="43738"/>
            </a:xfrm>
            <a:custGeom>
              <a:avLst/>
              <a:gdLst/>
              <a:ahLst/>
              <a:cxnLst/>
              <a:rect l="l" t="t" r="r" b="b"/>
              <a:pathLst>
                <a:path w="3894" h="3705" extrusionOk="0">
                  <a:moveTo>
                    <a:pt x="1954" y="1"/>
                  </a:moveTo>
                  <a:cubicBezTo>
                    <a:pt x="1033" y="1"/>
                    <a:pt x="204" y="658"/>
                    <a:pt x="106" y="1590"/>
                  </a:cubicBezTo>
                  <a:cubicBezTo>
                    <a:pt x="1" y="2589"/>
                    <a:pt x="737" y="3536"/>
                    <a:pt x="1737" y="3694"/>
                  </a:cubicBezTo>
                  <a:cubicBezTo>
                    <a:pt x="1808" y="3701"/>
                    <a:pt x="1879" y="3704"/>
                    <a:pt x="1949" y="3704"/>
                  </a:cubicBezTo>
                  <a:cubicBezTo>
                    <a:pt x="2907" y="3704"/>
                    <a:pt x="3690" y="3047"/>
                    <a:pt x="3788" y="2116"/>
                  </a:cubicBezTo>
                  <a:cubicBezTo>
                    <a:pt x="3893" y="1116"/>
                    <a:pt x="3157" y="169"/>
                    <a:pt x="2158" y="11"/>
                  </a:cubicBezTo>
                  <a:cubicBezTo>
                    <a:pt x="2089" y="4"/>
                    <a:pt x="2022" y="1"/>
                    <a:pt x="195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7"/>
            <p:cNvSpPr/>
            <p:nvPr/>
          </p:nvSpPr>
          <p:spPr>
            <a:xfrm>
              <a:off x="1680007" y="3342767"/>
              <a:ext cx="45969" cy="43608"/>
            </a:xfrm>
            <a:custGeom>
              <a:avLst/>
              <a:gdLst/>
              <a:ahLst/>
              <a:cxnLst/>
              <a:rect l="l" t="t" r="r" b="b"/>
              <a:pathLst>
                <a:path w="3894" h="3694" extrusionOk="0">
                  <a:moveTo>
                    <a:pt x="737" y="421"/>
                  </a:moveTo>
                  <a:cubicBezTo>
                    <a:pt x="716" y="439"/>
                    <a:pt x="695" y="457"/>
                    <a:pt x="674" y="476"/>
                  </a:cubicBezTo>
                  <a:lnTo>
                    <a:pt x="674" y="476"/>
                  </a:lnTo>
                  <a:cubicBezTo>
                    <a:pt x="695" y="457"/>
                    <a:pt x="716" y="439"/>
                    <a:pt x="737" y="421"/>
                  </a:cubicBezTo>
                  <a:close/>
                  <a:moveTo>
                    <a:pt x="2105" y="0"/>
                  </a:moveTo>
                  <a:cubicBezTo>
                    <a:pt x="2999" y="158"/>
                    <a:pt x="3578" y="947"/>
                    <a:pt x="3525" y="1842"/>
                  </a:cubicBezTo>
                  <a:cubicBezTo>
                    <a:pt x="3428" y="2666"/>
                    <a:pt x="2706" y="3222"/>
                    <a:pt x="1894" y="3222"/>
                  </a:cubicBezTo>
                  <a:cubicBezTo>
                    <a:pt x="1824" y="3222"/>
                    <a:pt x="1754" y="3218"/>
                    <a:pt x="1684" y="3209"/>
                  </a:cubicBezTo>
                  <a:cubicBezTo>
                    <a:pt x="790" y="3104"/>
                    <a:pt x="159" y="2262"/>
                    <a:pt x="264" y="1368"/>
                  </a:cubicBezTo>
                  <a:cubicBezTo>
                    <a:pt x="312" y="1030"/>
                    <a:pt x="449" y="692"/>
                    <a:pt x="674" y="476"/>
                  </a:cubicBezTo>
                  <a:lnTo>
                    <a:pt x="674" y="476"/>
                  </a:lnTo>
                  <a:cubicBezTo>
                    <a:pt x="387" y="741"/>
                    <a:pt x="155" y="1137"/>
                    <a:pt x="106" y="1579"/>
                  </a:cubicBezTo>
                  <a:cubicBezTo>
                    <a:pt x="1" y="2578"/>
                    <a:pt x="737" y="3525"/>
                    <a:pt x="1737" y="3683"/>
                  </a:cubicBezTo>
                  <a:cubicBezTo>
                    <a:pt x="1808" y="3690"/>
                    <a:pt x="1879" y="3693"/>
                    <a:pt x="1949" y="3693"/>
                  </a:cubicBezTo>
                  <a:cubicBezTo>
                    <a:pt x="2907" y="3693"/>
                    <a:pt x="3690" y="3036"/>
                    <a:pt x="3788" y="2105"/>
                  </a:cubicBezTo>
                  <a:cubicBezTo>
                    <a:pt x="3893" y="1105"/>
                    <a:pt x="3157" y="158"/>
                    <a:pt x="2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7"/>
            <p:cNvSpPr/>
            <p:nvPr/>
          </p:nvSpPr>
          <p:spPr>
            <a:xfrm>
              <a:off x="1686216" y="3346437"/>
              <a:ext cx="16787" cy="15642"/>
            </a:xfrm>
            <a:custGeom>
              <a:avLst/>
              <a:gdLst/>
              <a:ahLst/>
              <a:cxnLst/>
              <a:rect l="l" t="t" r="r" b="b"/>
              <a:pathLst>
                <a:path w="1422" h="1325" extrusionOk="0">
                  <a:moveTo>
                    <a:pt x="872" y="1"/>
                  </a:moveTo>
                  <a:cubicBezTo>
                    <a:pt x="669" y="1"/>
                    <a:pt x="434" y="117"/>
                    <a:pt x="264" y="321"/>
                  </a:cubicBezTo>
                  <a:cubicBezTo>
                    <a:pt x="1" y="584"/>
                    <a:pt x="1" y="1005"/>
                    <a:pt x="264" y="1215"/>
                  </a:cubicBezTo>
                  <a:cubicBezTo>
                    <a:pt x="338" y="1290"/>
                    <a:pt x="439" y="1324"/>
                    <a:pt x="548" y="1324"/>
                  </a:cubicBezTo>
                  <a:cubicBezTo>
                    <a:pt x="746" y="1324"/>
                    <a:pt x="970" y="1208"/>
                    <a:pt x="1105" y="1005"/>
                  </a:cubicBezTo>
                  <a:cubicBezTo>
                    <a:pt x="1368" y="689"/>
                    <a:pt x="1421" y="268"/>
                    <a:pt x="1158" y="110"/>
                  </a:cubicBezTo>
                  <a:cubicBezTo>
                    <a:pt x="1084" y="36"/>
                    <a:pt x="983" y="1"/>
                    <a:pt x="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7"/>
            <p:cNvSpPr/>
            <p:nvPr/>
          </p:nvSpPr>
          <p:spPr>
            <a:xfrm>
              <a:off x="1319250" y="3409823"/>
              <a:ext cx="58388" cy="59013"/>
            </a:xfrm>
            <a:custGeom>
              <a:avLst/>
              <a:gdLst/>
              <a:ahLst/>
              <a:cxnLst/>
              <a:rect l="l" t="t" r="r" b="b"/>
              <a:pathLst>
                <a:path w="4946" h="4999" extrusionOk="0">
                  <a:moveTo>
                    <a:pt x="2473" y="1"/>
                  </a:moveTo>
                  <a:cubicBezTo>
                    <a:pt x="1105" y="1"/>
                    <a:pt x="0" y="1106"/>
                    <a:pt x="0" y="2473"/>
                  </a:cubicBezTo>
                  <a:cubicBezTo>
                    <a:pt x="0" y="3841"/>
                    <a:pt x="1105" y="4998"/>
                    <a:pt x="2473" y="4998"/>
                  </a:cubicBezTo>
                  <a:cubicBezTo>
                    <a:pt x="3840" y="4998"/>
                    <a:pt x="4945" y="3841"/>
                    <a:pt x="4945" y="2473"/>
                  </a:cubicBezTo>
                  <a:cubicBezTo>
                    <a:pt x="4945" y="1106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7"/>
            <p:cNvSpPr/>
            <p:nvPr/>
          </p:nvSpPr>
          <p:spPr>
            <a:xfrm>
              <a:off x="1319250" y="3409823"/>
              <a:ext cx="58388" cy="59013"/>
            </a:xfrm>
            <a:custGeom>
              <a:avLst/>
              <a:gdLst/>
              <a:ahLst/>
              <a:cxnLst/>
              <a:rect l="l" t="t" r="r" b="b"/>
              <a:pathLst>
                <a:path w="4946" h="4999" extrusionOk="0">
                  <a:moveTo>
                    <a:pt x="2367" y="1"/>
                  </a:moveTo>
                  <a:cubicBezTo>
                    <a:pt x="3577" y="53"/>
                    <a:pt x="4524" y="1000"/>
                    <a:pt x="4524" y="2210"/>
                  </a:cubicBezTo>
                  <a:cubicBezTo>
                    <a:pt x="4524" y="3420"/>
                    <a:pt x="3525" y="4367"/>
                    <a:pt x="2315" y="4367"/>
                  </a:cubicBezTo>
                  <a:cubicBezTo>
                    <a:pt x="1105" y="4367"/>
                    <a:pt x="158" y="3420"/>
                    <a:pt x="158" y="2210"/>
                  </a:cubicBezTo>
                  <a:cubicBezTo>
                    <a:pt x="158" y="1684"/>
                    <a:pt x="316" y="1158"/>
                    <a:pt x="631" y="790"/>
                  </a:cubicBezTo>
                  <a:lnTo>
                    <a:pt x="631" y="790"/>
                  </a:lnTo>
                  <a:cubicBezTo>
                    <a:pt x="211" y="1263"/>
                    <a:pt x="0" y="1842"/>
                    <a:pt x="0" y="2473"/>
                  </a:cubicBezTo>
                  <a:cubicBezTo>
                    <a:pt x="0" y="3841"/>
                    <a:pt x="1105" y="4998"/>
                    <a:pt x="2473" y="4998"/>
                  </a:cubicBezTo>
                  <a:cubicBezTo>
                    <a:pt x="3840" y="4998"/>
                    <a:pt x="4945" y="3841"/>
                    <a:pt x="4945" y="2473"/>
                  </a:cubicBezTo>
                  <a:cubicBezTo>
                    <a:pt x="4945" y="1106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7"/>
            <p:cNvSpPr/>
            <p:nvPr/>
          </p:nvSpPr>
          <p:spPr>
            <a:xfrm>
              <a:off x="1324834" y="3416197"/>
              <a:ext cx="21131" cy="21922"/>
            </a:xfrm>
            <a:custGeom>
              <a:avLst/>
              <a:gdLst/>
              <a:ahLst/>
              <a:cxnLst/>
              <a:rect l="l" t="t" r="r" b="b"/>
              <a:pathLst>
                <a:path w="1790" h="1857" extrusionOk="0">
                  <a:moveTo>
                    <a:pt x="1078" y="1"/>
                  </a:moveTo>
                  <a:cubicBezTo>
                    <a:pt x="790" y="1"/>
                    <a:pt x="487" y="178"/>
                    <a:pt x="264" y="513"/>
                  </a:cubicBezTo>
                  <a:cubicBezTo>
                    <a:pt x="1" y="986"/>
                    <a:pt x="1" y="1512"/>
                    <a:pt x="369" y="1775"/>
                  </a:cubicBezTo>
                  <a:cubicBezTo>
                    <a:pt x="452" y="1831"/>
                    <a:pt x="549" y="1857"/>
                    <a:pt x="654" y="1857"/>
                  </a:cubicBezTo>
                  <a:cubicBezTo>
                    <a:pt x="947" y="1857"/>
                    <a:pt x="1294" y="1651"/>
                    <a:pt x="1526" y="1302"/>
                  </a:cubicBezTo>
                  <a:cubicBezTo>
                    <a:pt x="1789" y="829"/>
                    <a:pt x="1789" y="302"/>
                    <a:pt x="1421" y="92"/>
                  </a:cubicBezTo>
                  <a:cubicBezTo>
                    <a:pt x="1314" y="31"/>
                    <a:pt x="1197" y="1"/>
                    <a:pt x="1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7"/>
            <p:cNvSpPr/>
            <p:nvPr/>
          </p:nvSpPr>
          <p:spPr>
            <a:xfrm>
              <a:off x="2346268" y="3331588"/>
              <a:ext cx="66462" cy="66462"/>
            </a:xfrm>
            <a:custGeom>
              <a:avLst/>
              <a:gdLst/>
              <a:ahLst/>
              <a:cxnLst/>
              <a:rect l="l" t="t" r="r" b="b"/>
              <a:pathLst>
                <a:path w="5630" h="5630" extrusionOk="0">
                  <a:moveTo>
                    <a:pt x="2789" y="1"/>
                  </a:moveTo>
                  <a:cubicBezTo>
                    <a:pt x="1263" y="1"/>
                    <a:pt x="1" y="1263"/>
                    <a:pt x="1" y="2841"/>
                  </a:cubicBezTo>
                  <a:cubicBezTo>
                    <a:pt x="1" y="4367"/>
                    <a:pt x="1263" y="5629"/>
                    <a:pt x="2789" y="5629"/>
                  </a:cubicBezTo>
                  <a:cubicBezTo>
                    <a:pt x="4367" y="5629"/>
                    <a:pt x="5630" y="4367"/>
                    <a:pt x="5630" y="2841"/>
                  </a:cubicBezTo>
                  <a:cubicBezTo>
                    <a:pt x="5630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7"/>
            <p:cNvSpPr/>
            <p:nvPr/>
          </p:nvSpPr>
          <p:spPr>
            <a:xfrm>
              <a:off x="2346268" y="3331588"/>
              <a:ext cx="66462" cy="66462"/>
            </a:xfrm>
            <a:custGeom>
              <a:avLst/>
              <a:gdLst/>
              <a:ahLst/>
              <a:cxnLst/>
              <a:rect l="l" t="t" r="r" b="b"/>
              <a:pathLst>
                <a:path w="5630" h="5630" extrusionOk="0">
                  <a:moveTo>
                    <a:pt x="2736" y="1"/>
                  </a:moveTo>
                  <a:cubicBezTo>
                    <a:pt x="4051" y="53"/>
                    <a:pt x="5156" y="1158"/>
                    <a:pt x="5156" y="2473"/>
                  </a:cubicBezTo>
                  <a:cubicBezTo>
                    <a:pt x="5156" y="3841"/>
                    <a:pt x="3999" y="4945"/>
                    <a:pt x="2631" y="4945"/>
                  </a:cubicBezTo>
                  <a:cubicBezTo>
                    <a:pt x="1263" y="4945"/>
                    <a:pt x="159" y="3841"/>
                    <a:pt x="159" y="2473"/>
                  </a:cubicBezTo>
                  <a:cubicBezTo>
                    <a:pt x="159" y="1894"/>
                    <a:pt x="369" y="1316"/>
                    <a:pt x="737" y="895"/>
                  </a:cubicBezTo>
                  <a:lnTo>
                    <a:pt x="737" y="895"/>
                  </a:lnTo>
                  <a:cubicBezTo>
                    <a:pt x="264" y="1421"/>
                    <a:pt x="1" y="2052"/>
                    <a:pt x="1" y="2841"/>
                  </a:cubicBezTo>
                  <a:cubicBezTo>
                    <a:pt x="1" y="4367"/>
                    <a:pt x="1263" y="5629"/>
                    <a:pt x="2789" y="5629"/>
                  </a:cubicBezTo>
                  <a:cubicBezTo>
                    <a:pt x="4367" y="5629"/>
                    <a:pt x="5630" y="4367"/>
                    <a:pt x="5630" y="2841"/>
                  </a:cubicBezTo>
                  <a:cubicBezTo>
                    <a:pt x="5630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7"/>
            <p:cNvSpPr/>
            <p:nvPr/>
          </p:nvSpPr>
          <p:spPr>
            <a:xfrm>
              <a:off x="2352476" y="3338446"/>
              <a:ext cx="24236" cy="24920"/>
            </a:xfrm>
            <a:custGeom>
              <a:avLst/>
              <a:gdLst/>
              <a:ahLst/>
              <a:cxnLst/>
              <a:rect l="l" t="t" r="r" b="b"/>
              <a:pathLst>
                <a:path w="2053" h="2111" extrusionOk="0">
                  <a:moveTo>
                    <a:pt x="1298" y="0"/>
                  </a:moveTo>
                  <a:cubicBezTo>
                    <a:pt x="968" y="0"/>
                    <a:pt x="586" y="244"/>
                    <a:pt x="316" y="630"/>
                  </a:cubicBezTo>
                  <a:cubicBezTo>
                    <a:pt x="1" y="1156"/>
                    <a:pt x="53" y="1787"/>
                    <a:pt x="422" y="1997"/>
                  </a:cubicBezTo>
                  <a:cubicBezTo>
                    <a:pt x="545" y="2074"/>
                    <a:pt x="681" y="2110"/>
                    <a:pt x="820" y="2110"/>
                  </a:cubicBezTo>
                  <a:cubicBezTo>
                    <a:pt x="1158" y="2110"/>
                    <a:pt x="1513" y="1896"/>
                    <a:pt x="1737" y="1524"/>
                  </a:cubicBezTo>
                  <a:cubicBezTo>
                    <a:pt x="2052" y="998"/>
                    <a:pt x="2052" y="366"/>
                    <a:pt x="1632" y="103"/>
                  </a:cubicBezTo>
                  <a:cubicBezTo>
                    <a:pt x="1533" y="33"/>
                    <a:pt x="1419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7"/>
            <p:cNvSpPr/>
            <p:nvPr/>
          </p:nvSpPr>
          <p:spPr>
            <a:xfrm>
              <a:off x="2190411" y="3763757"/>
              <a:ext cx="49073" cy="49073"/>
            </a:xfrm>
            <a:custGeom>
              <a:avLst/>
              <a:gdLst/>
              <a:ahLst/>
              <a:cxnLst/>
              <a:rect l="l" t="t" r="r" b="b"/>
              <a:pathLst>
                <a:path w="4157" h="4157" extrusionOk="0">
                  <a:moveTo>
                    <a:pt x="2105" y="1"/>
                  </a:moveTo>
                  <a:cubicBezTo>
                    <a:pt x="948" y="1"/>
                    <a:pt x="1" y="947"/>
                    <a:pt x="1" y="2052"/>
                  </a:cubicBezTo>
                  <a:cubicBezTo>
                    <a:pt x="1" y="3209"/>
                    <a:pt x="948" y="4156"/>
                    <a:pt x="2105" y="4156"/>
                  </a:cubicBezTo>
                  <a:cubicBezTo>
                    <a:pt x="3210" y="4156"/>
                    <a:pt x="4157" y="3209"/>
                    <a:pt x="4157" y="2052"/>
                  </a:cubicBezTo>
                  <a:cubicBezTo>
                    <a:pt x="4157" y="947"/>
                    <a:pt x="3210" y="1"/>
                    <a:pt x="210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7"/>
            <p:cNvSpPr/>
            <p:nvPr/>
          </p:nvSpPr>
          <p:spPr>
            <a:xfrm>
              <a:off x="2190411" y="3763757"/>
              <a:ext cx="49073" cy="49073"/>
            </a:xfrm>
            <a:custGeom>
              <a:avLst/>
              <a:gdLst/>
              <a:ahLst/>
              <a:cxnLst/>
              <a:rect l="l" t="t" r="r" b="b"/>
              <a:pathLst>
                <a:path w="4157" h="4157" extrusionOk="0">
                  <a:moveTo>
                    <a:pt x="2000" y="1"/>
                  </a:moveTo>
                  <a:cubicBezTo>
                    <a:pt x="2999" y="53"/>
                    <a:pt x="3789" y="842"/>
                    <a:pt x="3789" y="1842"/>
                  </a:cubicBezTo>
                  <a:cubicBezTo>
                    <a:pt x="3789" y="2841"/>
                    <a:pt x="2947" y="3630"/>
                    <a:pt x="1947" y="3630"/>
                  </a:cubicBezTo>
                  <a:cubicBezTo>
                    <a:pt x="948" y="3630"/>
                    <a:pt x="159" y="2841"/>
                    <a:pt x="159" y="1842"/>
                  </a:cubicBezTo>
                  <a:cubicBezTo>
                    <a:pt x="159" y="1368"/>
                    <a:pt x="317" y="1000"/>
                    <a:pt x="580" y="684"/>
                  </a:cubicBezTo>
                  <a:lnTo>
                    <a:pt x="580" y="684"/>
                  </a:lnTo>
                  <a:cubicBezTo>
                    <a:pt x="211" y="1053"/>
                    <a:pt x="1" y="1526"/>
                    <a:pt x="1" y="2052"/>
                  </a:cubicBezTo>
                  <a:cubicBezTo>
                    <a:pt x="1" y="3209"/>
                    <a:pt x="948" y="4156"/>
                    <a:pt x="2105" y="4156"/>
                  </a:cubicBezTo>
                  <a:cubicBezTo>
                    <a:pt x="3210" y="4156"/>
                    <a:pt x="4157" y="3209"/>
                    <a:pt x="4157" y="2052"/>
                  </a:cubicBezTo>
                  <a:cubicBezTo>
                    <a:pt x="4157" y="947"/>
                    <a:pt x="3210" y="1"/>
                    <a:pt x="205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7"/>
            <p:cNvSpPr/>
            <p:nvPr/>
          </p:nvSpPr>
          <p:spPr>
            <a:xfrm>
              <a:off x="2195381" y="3768974"/>
              <a:ext cx="18026" cy="18239"/>
            </a:xfrm>
            <a:custGeom>
              <a:avLst/>
              <a:gdLst/>
              <a:ahLst/>
              <a:cxnLst/>
              <a:rect l="l" t="t" r="r" b="b"/>
              <a:pathLst>
                <a:path w="1527" h="1545" extrusionOk="0">
                  <a:moveTo>
                    <a:pt x="935" y="1"/>
                  </a:moveTo>
                  <a:cubicBezTo>
                    <a:pt x="681" y="1"/>
                    <a:pt x="417" y="185"/>
                    <a:pt x="264" y="453"/>
                  </a:cubicBezTo>
                  <a:cubicBezTo>
                    <a:pt x="1" y="821"/>
                    <a:pt x="53" y="1295"/>
                    <a:pt x="316" y="1452"/>
                  </a:cubicBezTo>
                  <a:cubicBezTo>
                    <a:pt x="411" y="1515"/>
                    <a:pt x="514" y="1545"/>
                    <a:pt x="619" y="1545"/>
                  </a:cubicBezTo>
                  <a:cubicBezTo>
                    <a:pt x="865" y="1545"/>
                    <a:pt x="1116" y="1379"/>
                    <a:pt x="1263" y="1084"/>
                  </a:cubicBezTo>
                  <a:cubicBezTo>
                    <a:pt x="1526" y="716"/>
                    <a:pt x="1474" y="242"/>
                    <a:pt x="1211" y="85"/>
                  </a:cubicBezTo>
                  <a:cubicBezTo>
                    <a:pt x="1124" y="27"/>
                    <a:pt x="1030" y="1"/>
                    <a:pt x="9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7"/>
            <p:cNvSpPr/>
            <p:nvPr/>
          </p:nvSpPr>
          <p:spPr>
            <a:xfrm>
              <a:off x="1545268" y="3797291"/>
              <a:ext cx="27329" cy="27954"/>
            </a:xfrm>
            <a:custGeom>
              <a:avLst/>
              <a:gdLst/>
              <a:ahLst/>
              <a:cxnLst/>
              <a:rect l="l" t="t" r="r" b="b"/>
              <a:pathLst>
                <a:path w="2315" h="2368" extrusionOk="0">
                  <a:moveTo>
                    <a:pt x="1158" y="0"/>
                  </a:moveTo>
                  <a:cubicBezTo>
                    <a:pt x="526" y="0"/>
                    <a:pt x="0" y="526"/>
                    <a:pt x="0" y="1210"/>
                  </a:cubicBezTo>
                  <a:cubicBezTo>
                    <a:pt x="0" y="1841"/>
                    <a:pt x="526" y="2367"/>
                    <a:pt x="1158" y="2367"/>
                  </a:cubicBezTo>
                  <a:cubicBezTo>
                    <a:pt x="1789" y="2367"/>
                    <a:pt x="2315" y="1841"/>
                    <a:pt x="2315" y="1210"/>
                  </a:cubicBezTo>
                  <a:cubicBezTo>
                    <a:pt x="2315" y="579"/>
                    <a:pt x="1789" y="0"/>
                    <a:pt x="115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7"/>
            <p:cNvSpPr/>
            <p:nvPr/>
          </p:nvSpPr>
          <p:spPr>
            <a:xfrm>
              <a:off x="1545268" y="3797905"/>
              <a:ext cx="27329" cy="27340"/>
            </a:xfrm>
            <a:custGeom>
              <a:avLst/>
              <a:gdLst/>
              <a:ahLst/>
              <a:cxnLst/>
              <a:rect l="l" t="t" r="r" b="b"/>
              <a:pathLst>
                <a:path w="2315" h="2316" extrusionOk="0">
                  <a:moveTo>
                    <a:pt x="1105" y="1"/>
                  </a:moveTo>
                  <a:cubicBezTo>
                    <a:pt x="1684" y="1"/>
                    <a:pt x="2105" y="422"/>
                    <a:pt x="2105" y="1000"/>
                  </a:cubicBezTo>
                  <a:cubicBezTo>
                    <a:pt x="2105" y="1579"/>
                    <a:pt x="1684" y="2052"/>
                    <a:pt x="1105" y="2052"/>
                  </a:cubicBezTo>
                  <a:cubicBezTo>
                    <a:pt x="526" y="2052"/>
                    <a:pt x="53" y="1579"/>
                    <a:pt x="53" y="1000"/>
                  </a:cubicBezTo>
                  <a:cubicBezTo>
                    <a:pt x="53" y="738"/>
                    <a:pt x="158" y="527"/>
                    <a:pt x="315" y="370"/>
                  </a:cubicBezTo>
                  <a:lnTo>
                    <a:pt x="315" y="370"/>
                  </a:lnTo>
                  <a:cubicBezTo>
                    <a:pt x="105" y="580"/>
                    <a:pt x="0" y="843"/>
                    <a:pt x="0" y="1158"/>
                  </a:cubicBezTo>
                  <a:cubicBezTo>
                    <a:pt x="0" y="1789"/>
                    <a:pt x="526" y="2315"/>
                    <a:pt x="1158" y="2315"/>
                  </a:cubicBezTo>
                  <a:cubicBezTo>
                    <a:pt x="1789" y="2315"/>
                    <a:pt x="2315" y="1789"/>
                    <a:pt x="2315" y="1158"/>
                  </a:cubicBezTo>
                  <a:cubicBezTo>
                    <a:pt x="2315" y="527"/>
                    <a:pt x="1789" y="1"/>
                    <a:pt x="1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7"/>
            <p:cNvSpPr/>
            <p:nvPr/>
          </p:nvSpPr>
          <p:spPr>
            <a:xfrm>
              <a:off x="1547747" y="3800526"/>
              <a:ext cx="9952" cy="10294"/>
            </a:xfrm>
            <a:custGeom>
              <a:avLst/>
              <a:gdLst/>
              <a:ahLst/>
              <a:cxnLst/>
              <a:rect l="l" t="t" r="r" b="b"/>
              <a:pathLst>
                <a:path w="843" h="872" extrusionOk="0">
                  <a:moveTo>
                    <a:pt x="540" y="1"/>
                  </a:moveTo>
                  <a:cubicBezTo>
                    <a:pt x="397" y="1"/>
                    <a:pt x="236" y="98"/>
                    <a:pt x="159" y="252"/>
                  </a:cubicBezTo>
                  <a:cubicBezTo>
                    <a:pt x="1" y="463"/>
                    <a:pt x="1" y="726"/>
                    <a:pt x="159" y="831"/>
                  </a:cubicBezTo>
                  <a:cubicBezTo>
                    <a:pt x="215" y="859"/>
                    <a:pt x="271" y="872"/>
                    <a:pt x="327" y="872"/>
                  </a:cubicBezTo>
                  <a:cubicBezTo>
                    <a:pt x="478" y="872"/>
                    <a:pt x="622" y="775"/>
                    <a:pt x="737" y="620"/>
                  </a:cubicBezTo>
                  <a:cubicBezTo>
                    <a:pt x="843" y="410"/>
                    <a:pt x="843" y="147"/>
                    <a:pt x="685" y="42"/>
                  </a:cubicBezTo>
                  <a:cubicBezTo>
                    <a:pt x="642" y="14"/>
                    <a:pt x="593" y="1"/>
                    <a:pt x="5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7"/>
            <p:cNvSpPr/>
            <p:nvPr/>
          </p:nvSpPr>
          <p:spPr>
            <a:xfrm>
              <a:off x="1678768" y="3502341"/>
              <a:ext cx="27340" cy="27954"/>
            </a:xfrm>
            <a:custGeom>
              <a:avLst/>
              <a:gdLst/>
              <a:ahLst/>
              <a:cxnLst/>
              <a:rect l="l" t="t" r="r" b="b"/>
              <a:pathLst>
                <a:path w="2316" h="2368" extrusionOk="0">
                  <a:moveTo>
                    <a:pt x="1158" y="1"/>
                  </a:moveTo>
                  <a:cubicBezTo>
                    <a:pt x="527" y="1"/>
                    <a:pt x="0" y="527"/>
                    <a:pt x="0" y="1211"/>
                  </a:cubicBezTo>
                  <a:cubicBezTo>
                    <a:pt x="0" y="1842"/>
                    <a:pt x="527" y="2368"/>
                    <a:pt x="1158" y="2368"/>
                  </a:cubicBezTo>
                  <a:cubicBezTo>
                    <a:pt x="1789" y="2368"/>
                    <a:pt x="2315" y="1842"/>
                    <a:pt x="2315" y="1211"/>
                  </a:cubicBezTo>
                  <a:cubicBezTo>
                    <a:pt x="2315" y="580"/>
                    <a:pt x="1789" y="54"/>
                    <a:pt x="115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7"/>
            <p:cNvSpPr/>
            <p:nvPr/>
          </p:nvSpPr>
          <p:spPr>
            <a:xfrm>
              <a:off x="1678768" y="3502966"/>
              <a:ext cx="27340" cy="27329"/>
            </a:xfrm>
            <a:custGeom>
              <a:avLst/>
              <a:gdLst/>
              <a:ahLst/>
              <a:cxnLst/>
              <a:rect l="l" t="t" r="r" b="b"/>
              <a:pathLst>
                <a:path w="2316" h="2315" extrusionOk="0">
                  <a:moveTo>
                    <a:pt x="1105" y="1"/>
                  </a:moveTo>
                  <a:cubicBezTo>
                    <a:pt x="1684" y="1"/>
                    <a:pt x="2105" y="421"/>
                    <a:pt x="2105" y="1000"/>
                  </a:cubicBezTo>
                  <a:cubicBezTo>
                    <a:pt x="2105" y="1579"/>
                    <a:pt x="1684" y="2052"/>
                    <a:pt x="1105" y="2052"/>
                  </a:cubicBezTo>
                  <a:cubicBezTo>
                    <a:pt x="527" y="2052"/>
                    <a:pt x="53" y="1579"/>
                    <a:pt x="53" y="1000"/>
                  </a:cubicBezTo>
                  <a:cubicBezTo>
                    <a:pt x="53" y="737"/>
                    <a:pt x="158" y="527"/>
                    <a:pt x="316" y="369"/>
                  </a:cubicBezTo>
                  <a:lnTo>
                    <a:pt x="316" y="369"/>
                  </a:lnTo>
                  <a:cubicBezTo>
                    <a:pt x="106" y="580"/>
                    <a:pt x="0" y="843"/>
                    <a:pt x="0" y="1158"/>
                  </a:cubicBezTo>
                  <a:cubicBezTo>
                    <a:pt x="0" y="1789"/>
                    <a:pt x="527" y="2315"/>
                    <a:pt x="1158" y="2315"/>
                  </a:cubicBezTo>
                  <a:cubicBezTo>
                    <a:pt x="1789" y="2315"/>
                    <a:pt x="2315" y="1789"/>
                    <a:pt x="2315" y="1158"/>
                  </a:cubicBezTo>
                  <a:cubicBezTo>
                    <a:pt x="2315" y="527"/>
                    <a:pt x="1789" y="1"/>
                    <a:pt x="1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7"/>
            <p:cNvSpPr/>
            <p:nvPr/>
          </p:nvSpPr>
          <p:spPr>
            <a:xfrm>
              <a:off x="1681247" y="3505587"/>
              <a:ext cx="10577" cy="10294"/>
            </a:xfrm>
            <a:custGeom>
              <a:avLst/>
              <a:gdLst/>
              <a:ahLst/>
              <a:cxnLst/>
              <a:rect l="l" t="t" r="r" b="b"/>
              <a:pathLst>
                <a:path w="896" h="872" extrusionOk="0">
                  <a:moveTo>
                    <a:pt x="540" y="0"/>
                  </a:moveTo>
                  <a:cubicBezTo>
                    <a:pt x="397" y="0"/>
                    <a:pt x="236" y="98"/>
                    <a:pt x="159" y="252"/>
                  </a:cubicBezTo>
                  <a:cubicBezTo>
                    <a:pt x="1" y="462"/>
                    <a:pt x="1" y="725"/>
                    <a:pt x="211" y="831"/>
                  </a:cubicBezTo>
                  <a:cubicBezTo>
                    <a:pt x="254" y="859"/>
                    <a:pt x="300" y="872"/>
                    <a:pt x="347" y="872"/>
                  </a:cubicBezTo>
                  <a:cubicBezTo>
                    <a:pt x="478" y="872"/>
                    <a:pt x="622" y="774"/>
                    <a:pt x="737" y="620"/>
                  </a:cubicBezTo>
                  <a:cubicBezTo>
                    <a:pt x="895" y="410"/>
                    <a:pt x="843" y="147"/>
                    <a:pt x="685" y="42"/>
                  </a:cubicBezTo>
                  <a:cubicBezTo>
                    <a:pt x="642" y="13"/>
                    <a:pt x="593" y="0"/>
                    <a:pt x="5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7"/>
            <p:cNvSpPr/>
            <p:nvPr/>
          </p:nvSpPr>
          <p:spPr>
            <a:xfrm>
              <a:off x="2284794" y="3597349"/>
              <a:ext cx="40385" cy="40373"/>
            </a:xfrm>
            <a:custGeom>
              <a:avLst/>
              <a:gdLst/>
              <a:ahLst/>
              <a:cxnLst/>
              <a:rect l="l" t="t" r="r" b="b"/>
              <a:pathLst>
                <a:path w="3421" h="3420" extrusionOk="0">
                  <a:moveTo>
                    <a:pt x="1737" y="0"/>
                  </a:moveTo>
                  <a:cubicBezTo>
                    <a:pt x="790" y="0"/>
                    <a:pt x="1" y="790"/>
                    <a:pt x="1" y="1736"/>
                  </a:cubicBezTo>
                  <a:cubicBezTo>
                    <a:pt x="1" y="2631"/>
                    <a:pt x="790" y="3420"/>
                    <a:pt x="1737" y="3420"/>
                  </a:cubicBezTo>
                  <a:cubicBezTo>
                    <a:pt x="2631" y="3420"/>
                    <a:pt x="3420" y="2631"/>
                    <a:pt x="3420" y="1736"/>
                  </a:cubicBezTo>
                  <a:cubicBezTo>
                    <a:pt x="3420" y="790"/>
                    <a:pt x="2631" y="0"/>
                    <a:pt x="173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7"/>
            <p:cNvSpPr/>
            <p:nvPr/>
          </p:nvSpPr>
          <p:spPr>
            <a:xfrm>
              <a:off x="2284794" y="3597349"/>
              <a:ext cx="40385" cy="40373"/>
            </a:xfrm>
            <a:custGeom>
              <a:avLst/>
              <a:gdLst/>
              <a:ahLst/>
              <a:cxnLst/>
              <a:rect l="l" t="t" r="r" b="b"/>
              <a:pathLst>
                <a:path w="3421" h="3420" extrusionOk="0">
                  <a:moveTo>
                    <a:pt x="474" y="579"/>
                  </a:moveTo>
                  <a:cubicBezTo>
                    <a:pt x="410" y="643"/>
                    <a:pt x="351" y="723"/>
                    <a:pt x="299" y="812"/>
                  </a:cubicBezTo>
                  <a:lnTo>
                    <a:pt x="299" y="812"/>
                  </a:lnTo>
                  <a:cubicBezTo>
                    <a:pt x="353" y="731"/>
                    <a:pt x="412" y="654"/>
                    <a:pt x="474" y="579"/>
                  </a:cubicBezTo>
                  <a:close/>
                  <a:moveTo>
                    <a:pt x="1632" y="0"/>
                  </a:moveTo>
                  <a:cubicBezTo>
                    <a:pt x="2473" y="53"/>
                    <a:pt x="3105" y="684"/>
                    <a:pt x="3105" y="1526"/>
                  </a:cubicBezTo>
                  <a:cubicBezTo>
                    <a:pt x="3105" y="2315"/>
                    <a:pt x="2421" y="2999"/>
                    <a:pt x="1632" y="2999"/>
                  </a:cubicBezTo>
                  <a:cubicBezTo>
                    <a:pt x="790" y="2999"/>
                    <a:pt x="106" y="2315"/>
                    <a:pt x="106" y="1526"/>
                  </a:cubicBezTo>
                  <a:cubicBezTo>
                    <a:pt x="106" y="1270"/>
                    <a:pt x="182" y="1015"/>
                    <a:pt x="299" y="812"/>
                  </a:cubicBezTo>
                  <a:lnTo>
                    <a:pt x="299" y="812"/>
                  </a:lnTo>
                  <a:cubicBezTo>
                    <a:pt x="124" y="1074"/>
                    <a:pt x="1" y="1375"/>
                    <a:pt x="1" y="1736"/>
                  </a:cubicBezTo>
                  <a:cubicBezTo>
                    <a:pt x="1" y="2631"/>
                    <a:pt x="790" y="3420"/>
                    <a:pt x="1737" y="3420"/>
                  </a:cubicBezTo>
                  <a:cubicBezTo>
                    <a:pt x="2631" y="3420"/>
                    <a:pt x="3420" y="2631"/>
                    <a:pt x="3420" y="1736"/>
                  </a:cubicBezTo>
                  <a:cubicBezTo>
                    <a:pt x="3420" y="790"/>
                    <a:pt x="2631" y="0"/>
                    <a:pt x="168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7"/>
            <p:cNvSpPr/>
            <p:nvPr/>
          </p:nvSpPr>
          <p:spPr>
            <a:xfrm>
              <a:off x="2288524" y="3601846"/>
              <a:ext cx="14910" cy="14874"/>
            </a:xfrm>
            <a:custGeom>
              <a:avLst/>
              <a:gdLst/>
              <a:ahLst/>
              <a:cxnLst/>
              <a:rect l="l" t="t" r="r" b="b"/>
              <a:pathLst>
                <a:path w="1263" h="1260" extrusionOk="0">
                  <a:moveTo>
                    <a:pt x="818" y="1"/>
                  </a:moveTo>
                  <a:cubicBezTo>
                    <a:pt x="615" y="1"/>
                    <a:pt x="369" y="119"/>
                    <a:pt x="211" y="356"/>
                  </a:cubicBezTo>
                  <a:cubicBezTo>
                    <a:pt x="1" y="672"/>
                    <a:pt x="53" y="1040"/>
                    <a:pt x="264" y="1198"/>
                  </a:cubicBezTo>
                  <a:cubicBezTo>
                    <a:pt x="334" y="1240"/>
                    <a:pt x="412" y="1260"/>
                    <a:pt x="492" y="1260"/>
                  </a:cubicBezTo>
                  <a:cubicBezTo>
                    <a:pt x="709" y="1260"/>
                    <a:pt x="937" y="1113"/>
                    <a:pt x="1053" y="882"/>
                  </a:cubicBezTo>
                  <a:cubicBezTo>
                    <a:pt x="1263" y="566"/>
                    <a:pt x="1210" y="198"/>
                    <a:pt x="1000" y="40"/>
                  </a:cubicBezTo>
                  <a:cubicBezTo>
                    <a:pt x="947" y="14"/>
                    <a:pt x="885" y="1"/>
                    <a:pt x="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2" name="Google Shape;2882;p27"/>
          <p:cNvGrpSpPr/>
          <p:nvPr/>
        </p:nvGrpSpPr>
        <p:grpSpPr>
          <a:xfrm>
            <a:off x="1114747" y="2669673"/>
            <a:ext cx="3687516" cy="552698"/>
            <a:chOff x="1138559" y="2669673"/>
            <a:chExt cx="3687516" cy="552698"/>
          </a:xfrm>
        </p:grpSpPr>
        <p:sp>
          <p:nvSpPr>
            <p:cNvPr id="2883" name="Google Shape;2883;p27"/>
            <p:cNvSpPr/>
            <p:nvPr/>
          </p:nvSpPr>
          <p:spPr>
            <a:xfrm>
              <a:off x="1138559" y="2669673"/>
              <a:ext cx="3687516" cy="552698"/>
            </a:xfrm>
            <a:custGeom>
              <a:avLst/>
              <a:gdLst/>
              <a:ahLst/>
              <a:cxnLst/>
              <a:rect l="l" t="t" r="r" b="b"/>
              <a:pathLst>
                <a:path w="312369" h="46819" extrusionOk="0">
                  <a:moveTo>
                    <a:pt x="23462" y="1"/>
                  </a:moveTo>
                  <a:cubicBezTo>
                    <a:pt x="10521" y="1"/>
                    <a:pt x="0" y="10469"/>
                    <a:pt x="0" y="23410"/>
                  </a:cubicBezTo>
                  <a:cubicBezTo>
                    <a:pt x="0" y="36351"/>
                    <a:pt x="10521" y="46819"/>
                    <a:pt x="23462" y="46819"/>
                  </a:cubicBezTo>
                  <a:lnTo>
                    <a:pt x="288959" y="46819"/>
                  </a:lnTo>
                  <a:cubicBezTo>
                    <a:pt x="301900" y="46819"/>
                    <a:pt x="312368" y="36351"/>
                    <a:pt x="312368" y="23410"/>
                  </a:cubicBezTo>
                  <a:cubicBezTo>
                    <a:pt x="312368" y="10469"/>
                    <a:pt x="301900" y="1"/>
                    <a:pt x="288959" y="1"/>
                  </a:cubicBezTo>
                  <a:close/>
                </a:path>
              </a:pathLst>
            </a:custGeom>
            <a:solidFill>
              <a:srgbClr val="FBE0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7"/>
            <p:cNvSpPr/>
            <p:nvPr/>
          </p:nvSpPr>
          <p:spPr>
            <a:xfrm>
              <a:off x="1423560" y="2719319"/>
              <a:ext cx="111793" cy="53878"/>
            </a:xfrm>
            <a:custGeom>
              <a:avLst/>
              <a:gdLst/>
              <a:ahLst/>
              <a:cxnLst/>
              <a:rect l="l" t="t" r="r" b="b"/>
              <a:pathLst>
                <a:path w="9470" h="4564" extrusionOk="0">
                  <a:moveTo>
                    <a:pt x="2655" y="0"/>
                  </a:moveTo>
                  <a:cubicBezTo>
                    <a:pt x="2367" y="0"/>
                    <a:pt x="2094" y="50"/>
                    <a:pt x="1842" y="161"/>
                  </a:cubicBezTo>
                  <a:cubicBezTo>
                    <a:pt x="1" y="3054"/>
                    <a:pt x="4735" y="2002"/>
                    <a:pt x="7786" y="4527"/>
                  </a:cubicBezTo>
                  <a:cubicBezTo>
                    <a:pt x="7918" y="4554"/>
                    <a:pt x="8089" y="4563"/>
                    <a:pt x="8271" y="4563"/>
                  </a:cubicBezTo>
                  <a:cubicBezTo>
                    <a:pt x="8819" y="4563"/>
                    <a:pt x="9470" y="4475"/>
                    <a:pt x="9470" y="4475"/>
                  </a:cubicBezTo>
                  <a:cubicBezTo>
                    <a:pt x="9470" y="4475"/>
                    <a:pt x="5383" y="0"/>
                    <a:pt x="265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7"/>
            <p:cNvSpPr/>
            <p:nvPr/>
          </p:nvSpPr>
          <p:spPr>
            <a:xfrm>
              <a:off x="1438468" y="2721219"/>
              <a:ext cx="13056" cy="21119"/>
            </a:xfrm>
            <a:custGeom>
              <a:avLst/>
              <a:gdLst/>
              <a:ahLst/>
              <a:cxnLst/>
              <a:rect l="l" t="t" r="r" b="b"/>
              <a:pathLst>
                <a:path w="1106" h="1789" extrusionOk="0">
                  <a:moveTo>
                    <a:pt x="579" y="0"/>
                  </a:moveTo>
                  <a:cubicBezTo>
                    <a:pt x="0" y="894"/>
                    <a:pt x="53" y="1420"/>
                    <a:pt x="526" y="1789"/>
                  </a:cubicBezTo>
                  <a:cubicBezTo>
                    <a:pt x="684" y="1683"/>
                    <a:pt x="842" y="1526"/>
                    <a:pt x="947" y="1420"/>
                  </a:cubicBezTo>
                  <a:cubicBezTo>
                    <a:pt x="1052" y="1105"/>
                    <a:pt x="1105" y="210"/>
                    <a:pt x="5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7"/>
            <p:cNvSpPr/>
            <p:nvPr/>
          </p:nvSpPr>
          <p:spPr>
            <a:xfrm>
              <a:off x="1455855" y="2719354"/>
              <a:ext cx="78881" cy="53843"/>
            </a:xfrm>
            <a:custGeom>
              <a:avLst/>
              <a:gdLst/>
              <a:ahLst/>
              <a:cxnLst/>
              <a:rect l="l" t="t" r="r" b="b"/>
              <a:pathLst>
                <a:path w="6682" h="4561" extrusionOk="0">
                  <a:moveTo>
                    <a:pt x="0" y="0"/>
                  </a:moveTo>
                  <a:lnTo>
                    <a:pt x="0" y="0"/>
                  </a:lnTo>
                  <a:cubicBezTo>
                    <a:pt x="1210" y="474"/>
                    <a:pt x="3104" y="1000"/>
                    <a:pt x="3104" y="2420"/>
                  </a:cubicBezTo>
                  <a:cubicBezTo>
                    <a:pt x="3104" y="2578"/>
                    <a:pt x="2315" y="2999"/>
                    <a:pt x="2210" y="3051"/>
                  </a:cubicBezTo>
                  <a:cubicBezTo>
                    <a:pt x="3157" y="3367"/>
                    <a:pt x="4156" y="3788"/>
                    <a:pt x="5050" y="4524"/>
                  </a:cubicBezTo>
                  <a:cubicBezTo>
                    <a:pt x="5182" y="4551"/>
                    <a:pt x="5350" y="4560"/>
                    <a:pt x="5527" y="4560"/>
                  </a:cubicBezTo>
                  <a:cubicBezTo>
                    <a:pt x="6060" y="4560"/>
                    <a:pt x="6681" y="4472"/>
                    <a:pt x="6681" y="4472"/>
                  </a:cubicBezTo>
                  <a:cubicBezTo>
                    <a:pt x="6681" y="4472"/>
                    <a:pt x="2683" y="105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7"/>
            <p:cNvSpPr/>
            <p:nvPr/>
          </p:nvSpPr>
          <p:spPr>
            <a:xfrm>
              <a:off x="1449020" y="2711894"/>
              <a:ext cx="103105" cy="107815"/>
            </a:xfrm>
            <a:custGeom>
              <a:avLst/>
              <a:gdLst/>
              <a:ahLst/>
              <a:cxnLst/>
              <a:rect l="l" t="t" r="r" b="b"/>
              <a:pathLst>
                <a:path w="8734" h="9133" extrusionOk="0">
                  <a:moveTo>
                    <a:pt x="8733" y="1"/>
                  </a:moveTo>
                  <a:cubicBezTo>
                    <a:pt x="8470" y="1"/>
                    <a:pt x="8260" y="264"/>
                    <a:pt x="8102" y="422"/>
                  </a:cubicBezTo>
                  <a:cubicBezTo>
                    <a:pt x="7786" y="790"/>
                    <a:pt x="7523" y="1211"/>
                    <a:pt x="7208" y="1527"/>
                  </a:cubicBezTo>
                  <a:cubicBezTo>
                    <a:pt x="6892" y="1947"/>
                    <a:pt x="6471" y="2210"/>
                    <a:pt x="5998" y="2473"/>
                  </a:cubicBezTo>
                  <a:cubicBezTo>
                    <a:pt x="5682" y="2631"/>
                    <a:pt x="5366" y="2894"/>
                    <a:pt x="4998" y="3052"/>
                  </a:cubicBezTo>
                  <a:cubicBezTo>
                    <a:pt x="4683" y="3262"/>
                    <a:pt x="4367" y="3368"/>
                    <a:pt x="4051" y="3526"/>
                  </a:cubicBezTo>
                  <a:cubicBezTo>
                    <a:pt x="3788" y="3683"/>
                    <a:pt x="3578" y="3894"/>
                    <a:pt x="3367" y="4104"/>
                  </a:cubicBezTo>
                  <a:cubicBezTo>
                    <a:pt x="3157" y="4315"/>
                    <a:pt x="2894" y="4525"/>
                    <a:pt x="2736" y="4788"/>
                  </a:cubicBezTo>
                  <a:cubicBezTo>
                    <a:pt x="2473" y="5156"/>
                    <a:pt x="2315" y="5577"/>
                    <a:pt x="2000" y="5893"/>
                  </a:cubicBezTo>
                  <a:cubicBezTo>
                    <a:pt x="1474" y="6471"/>
                    <a:pt x="790" y="6997"/>
                    <a:pt x="1" y="7155"/>
                  </a:cubicBezTo>
                  <a:cubicBezTo>
                    <a:pt x="313" y="7350"/>
                    <a:pt x="712" y="7459"/>
                    <a:pt x="1090" y="7459"/>
                  </a:cubicBezTo>
                  <a:cubicBezTo>
                    <a:pt x="1222" y="7459"/>
                    <a:pt x="1351" y="7445"/>
                    <a:pt x="1474" y="7418"/>
                  </a:cubicBezTo>
                  <a:cubicBezTo>
                    <a:pt x="1509" y="7418"/>
                    <a:pt x="1567" y="7395"/>
                    <a:pt x="1618" y="7395"/>
                  </a:cubicBezTo>
                  <a:cubicBezTo>
                    <a:pt x="1643" y="7395"/>
                    <a:pt x="1666" y="7401"/>
                    <a:pt x="1684" y="7418"/>
                  </a:cubicBezTo>
                  <a:cubicBezTo>
                    <a:pt x="1737" y="7418"/>
                    <a:pt x="1789" y="7418"/>
                    <a:pt x="1789" y="7471"/>
                  </a:cubicBezTo>
                  <a:cubicBezTo>
                    <a:pt x="2000" y="7629"/>
                    <a:pt x="2157" y="7839"/>
                    <a:pt x="2315" y="8050"/>
                  </a:cubicBezTo>
                  <a:cubicBezTo>
                    <a:pt x="2473" y="8207"/>
                    <a:pt x="2631" y="8418"/>
                    <a:pt x="2736" y="8576"/>
                  </a:cubicBezTo>
                  <a:cubicBezTo>
                    <a:pt x="2947" y="8733"/>
                    <a:pt x="3157" y="8944"/>
                    <a:pt x="3367" y="9049"/>
                  </a:cubicBezTo>
                  <a:cubicBezTo>
                    <a:pt x="3496" y="9108"/>
                    <a:pt x="3625" y="9132"/>
                    <a:pt x="3753" y="9132"/>
                  </a:cubicBezTo>
                  <a:cubicBezTo>
                    <a:pt x="4199" y="9132"/>
                    <a:pt x="4630" y="8833"/>
                    <a:pt x="4998" y="8628"/>
                  </a:cubicBezTo>
                  <a:cubicBezTo>
                    <a:pt x="5629" y="8207"/>
                    <a:pt x="6208" y="7839"/>
                    <a:pt x="6787" y="7366"/>
                  </a:cubicBezTo>
                  <a:cubicBezTo>
                    <a:pt x="7050" y="7155"/>
                    <a:pt x="7313" y="6945"/>
                    <a:pt x="7523" y="6734"/>
                  </a:cubicBezTo>
                  <a:cubicBezTo>
                    <a:pt x="7628" y="6682"/>
                    <a:pt x="7681" y="6629"/>
                    <a:pt x="7786" y="6524"/>
                  </a:cubicBezTo>
                  <a:lnTo>
                    <a:pt x="7944" y="6051"/>
                  </a:lnTo>
                  <a:cubicBezTo>
                    <a:pt x="8049" y="5893"/>
                    <a:pt x="8154" y="5682"/>
                    <a:pt x="8154" y="5472"/>
                  </a:cubicBezTo>
                  <a:cubicBezTo>
                    <a:pt x="8207" y="5261"/>
                    <a:pt x="8102" y="4998"/>
                    <a:pt x="8049" y="4735"/>
                  </a:cubicBezTo>
                  <a:cubicBezTo>
                    <a:pt x="7944" y="4315"/>
                    <a:pt x="7944" y="3841"/>
                    <a:pt x="7944" y="3368"/>
                  </a:cubicBezTo>
                  <a:cubicBezTo>
                    <a:pt x="7944" y="3210"/>
                    <a:pt x="7997" y="2999"/>
                    <a:pt x="7997" y="2842"/>
                  </a:cubicBezTo>
                  <a:cubicBezTo>
                    <a:pt x="7997" y="2631"/>
                    <a:pt x="7997" y="2368"/>
                    <a:pt x="8049" y="2158"/>
                  </a:cubicBezTo>
                  <a:cubicBezTo>
                    <a:pt x="8049" y="2000"/>
                    <a:pt x="8102" y="1790"/>
                    <a:pt x="8154" y="1632"/>
                  </a:cubicBezTo>
                  <a:cubicBezTo>
                    <a:pt x="8207" y="1421"/>
                    <a:pt x="8207" y="1158"/>
                    <a:pt x="8312" y="948"/>
                  </a:cubicBezTo>
                  <a:cubicBezTo>
                    <a:pt x="8365" y="737"/>
                    <a:pt x="8365" y="527"/>
                    <a:pt x="8470" y="369"/>
                  </a:cubicBezTo>
                  <a:cubicBezTo>
                    <a:pt x="8575" y="211"/>
                    <a:pt x="8680" y="159"/>
                    <a:pt x="873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7"/>
            <p:cNvSpPr/>
            <p:nvPr/>
          </p:nvSpPr>
          <p:spPr>
            <a:xfrm>
              <a:off x="1522912" y="2712933"/>
              <a:ext cx="168930" cy="202113"/>
            </a:xfrm>
            <a:custGeom>
              <a:avLst/>
              <a:gdLst/>
              <a:ahLst/>
              <a:cxnLst/>
              <a:rect l="l" t="t" r="r" b="b"/>
              <a:pathLst>
                <a:path w="14310" h="17121" extrusionOk="0">
                  <a:moveTo>
                    <a:pt x="4960" y="1"/>
                  </a:moveTo>
                  <a:cubicBezTo>
                    <a:pt x="4279" y="1"/>
                    <a:pt x="3612" y="158"/>
                    <a:pt x="2999" y="492"/>
                  </a:cubicBezTo>
                  <a:cubicBezTo>
                    <a:pt x="632" y="1807"/>
                    <a:pt x="1" y="5279"/>
                    <a:pt x="1684" y="8330"/>
                  </a:cubicBezTo>
                  <a:cubicBezTo>
                    <a:pt x="3176" y="11074"/>
                    <a:pt x="8545" y="17121"/>
                    <a:pt x="11260" y="17121"/>
                  </a:cubicBezTo>
                  <a:cubicBezTo>
                    <a:pt x="11512" y="17121"/>
                    <a:pt x="11741" y="17069"/>
                    <a:pt x="11942" y="16957"/>
                  </a:cubicBezTo>
                  <a:cubicBezTo>
                    <a:pt x="14309" y="15694"/>
                    <a:pt x="11942" y="6646"/>
                    <a:pt x="10311" y="3648"/>
                  </a:cubicBezTo>
                  <a:cubicBezTo>
                    <a:pt x="9094" y="1370"/>
                    <a:pt x="6967" y="1"/>
                    <a:pt x="496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7"/>
            <p:cNvSpPr/>
            <p:nvPr/>
          </p:nvSpPr>
          <p:spPr>
            <a:xfrm>
              <a:off x="1526016" y="2744567"/>
              <a:ext cx="152780" cy="170476"/>
            </a:xfrm>
            <a:custGeom>
              <a:avLst/>
              <a:gdLst/>
              <a:ahLst/>
              <a:cxnLst/>
              <a:rect l="l" t="t" r="r" b="b"/>
              <a:pathLst>
                <a:path w="12942" h="14441" extrusionOk="0">
                  <a:moveTo>
                    <a:pt x="1649" y="0"/>
                  </a:moveTo>
                  <a:cubicBezTo>
                    <a:pt x="1370" y="0"/>
                    <a:pt x="1084" y="24"/>
                    <a:pt x="790" y="74"/>
                  </a:cubicBezTo>
                  <a:cubicBezTo>
                    <a:pt x="1" y="1704"/>
                    <a:pt x="316" y="3598"/>
                    <a:pt x="1421" y="5650"/>
                  </a:cubicBezTo>
                  <a:cubicBezTo>
                    <a:pt x="2913" y="8394"/>
                    <a:pt x="8282" y="14441"/>
                    <a:pt x="10997" y="14441"/>
                  </a:cubicBezTo>
                  <a:cubicBezTo>
                    <a:pt x="11249" y="14441"/>
                    <a:pt x="11478" y="14389"/>
                    <a:pt x="11679" y="14277"/>
                  </a:cubicBezTo>
                  <a:cubicBezTo>
                    <a:pt x="12941" y="13593"/>
                    <a:pt x="12889" y="10752"/>
                    <a:pt x="12310" y="7807"/>
                  </a:cubicBezTo>
                  <a:lnTo>
                    <a:pt x="12310" y="7807"/>
                  </a:lnTo>
                  <a:cubicBezTo>
                    <a:pt x="12259" y="8324"/>
                    <a:pt x="11978" y="8510"/>
                    <a:pt x="11669" y="8510"/>
                  </a:cubicBezTo>
                  <a:cubicBezTo>
                    <a:pt x="11349" y="8510"/>
                    <a:pt x="10998" y="8310"/>
                    <a:pt x="10837" y="8070"/>
                  </a:cubicBezTo>
                  <a:cubicBezTo>
                    <a:pt x="8323" y="5259"/>
                    <a:pt x="5809" y="0"/>
                    <a:pt x="164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7"/>
            <p:cNvSpPr/>
            <p:nvPr/>
          </p:nvSpPr>
          <p:spPr>
            <a:xfrm>
              <a:off x="1423560" y="2790743"/>
              <a:ext cx="205572" cy="172270"/>
            </a:xfrm>
            <a:custGeom>
              <a:avLst/>
              <a:gdLst/>
              <a:ahLst/>
              <a:cxnLst/>
              <a:rect l="l" t="t" r="r" b="b"/>
              <a:pathLst>
                <a:path w="17414" h="14593" extrusionOk="0">
                  <a:moveTo>
                    <a:pt x="5068" y="0"/>
                  </a:moveTo>
                  <a:cubicBezTo>
                    <a:pt x="3814" y="0"/>
                    <a:pt x="2658" y="431"/>
                    <a:pt x="1842" y="1317"/>
                  </a:cubicBezTo>
                  <a:cubicBezTo>
                    <a:pt x="1" y="3263"/>
                    <a:pt x="527" y="6788"/>
                    <a:pt x="3052" y="9155"/>
                  </a:cubicBezTo>
                  <a:cubicBezTo>
                    <a:pt x="5143" y="11116"/>
                    <a:pt x="11061" y="14592"/>
                    <a:pt x="14107" y="14592"/>
                  </a:cubicBezTo>
                  <a:cubicBezTo>
                    <a:pt x="14739" y="14592"/>
                    <a:pt x="15247" y="14443"/>
                    <a:pt x="15572" y="14100"/>
                  </a:cubicBezTo>
                  <a:cubicBezTo>
                    <a:pt x="17413" y="12101"/>
                    <a:pt x="12258" y="4315"/>
                    <a:pt x="9785" y="2001"/>
                  </a:cubicBezTo>
                  <a:cubicBezTo>
                    <a:pt x="8379" y="682"/>
                    <a:pt x="6646" y="0"/>
                    <a:pt x="506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7"/>
            <p:cNvSpPr/>
            <p:nvPr/>
          </p:nvSpPr>
          <p:spPr>
            <a:xfrm>
              <a:off x="1464542" y="2790755"/>
              <a:ext cx="164585" cy="172164"/>
            </a:xfrm>
            <a:custGeom>
              <a:avLst/>
              <a:gdLst/>
              <a:ahLst/>
              <a:cxnLst/>
              <a:rect l="l" t="t" r="r" b="b"/>
              <a:pathLst>
                <a:path w="13942" h="14584" extrusionOk="0">
                  <a:moveTo>
                    <a:pt x="1579" y="1"/>
                  </a:moveTo>
                  <a:cubicBezTo>
                    <a:pt x="1" y="6945"/>
                    <a:pt x="7734" y="9575"/>
                    <a:pt x="8312" y="12889"/>
                  </a:cubicBezTo>
                  <a:cubicBezTo>
                    <a:pt x="8312" y="12942"/>
                    <a:pt x="8260" y="13625"/>
                    <a:pt x="7681" y="13941"/>
                  </a:cubicBezTo>
                  <a:cubicBezTo>
                    <a:pt x="8789" y="14330"/>
                    <a:pt x="9829" y="14583"/>
                    <a:pt x="10646" y="14583"/>
                  </a:cubicBezTo>
                  <a:cubicBezTo>
                    <a:pt x="11263" y="14583"/>
                    <a:pt x="11753" y="14439"/>
                    <a:pt x="12047" y="14099"/>
                  </a:cubicBezTo>
                  <a:cubicBezTo>
                    <a:pt x="13941" y="12100"/>
                    <a:pt x="8786" y="4314"/>
                    <a:pt x="6261" y="2000"/>
                  </a:cubicBezTo>
                  <a:cubicBezTo>
                    <a:pt x="4893" y="632"/>
                    <a:pt x="3157" y="1"/>
                    <a:pt x="157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7"/>
            <p:cNvSpPr/>
            <p:nvPr/>
          </p:nvSpPr>
          <p:spPr>
            <a:xfrm>
              <a:off x="1464542" y="2741935"/>
              <a:ext cx="202456" cy="200709"/>
            </a:xfrm>
            <a:custGeom>
              <a:avLst/>
              <a:gdLst/>
              <a:ahLst/>
              <a:cxnLst/>
              <a:rect l="l" t="t" r="r" b="b"/>
              <a:pathLst>
                <a:path w="17150" h="17002" extrusionOk="0">
                  <a:moveTo>
                    <a:pt x="5759" y="1"/>
                  </a:moveTo>
                  <a:cubicBezTo>
                    <a:pt x="4635" y="1"/>
                    <a:pt x="3543" y="334"/>
                    <a:pt x="2631" y="1033"/>
                  </a:cubicBezTo>
                  <a:cubicBezTo>
                    <a:pt x="211" y="2927"/>
                    <a:pt x="1" y="6767"/>
                    <a:pt x="2263" y="9608"/>
                  </a:cubicBezTo>
                  <a:cubicBezTo>
                    <a:pt x="4187" y="12128"/>
                    <a:pt x="10381" y="17001"/>
                    <a:pt x="13546" y="17001"/>
                  </a:cubicBezTo>
                  <a:cubicBezTo>
                    <a:pt x="14015" y="17001"/>
                    <a:pt x="14418" y="16894"/>
                    <a:pt x="14730" y="16657"/>
                  </a:cubicBezTo>
                  <a:cubicBezTo>
                    <a:pt x="17150" y="14763"/>
                    <a:pt x="13310" y="5662"/>
                    <a:pt x="11100" y="2769"/>
                  </a:cubicBezTo>
                  <a:cubicBezTo>
                    <a:pt x="9706" y="976"/>
                    <a:pt x="7684" y="1"/>
                    <a:pt x="5759" y="1"/>
                  </a:cubicBezTo>
                  <a:close/>
                </a:path>
              </a:pathLst>
            </a:custGeom>
            <a:solidFill>
              <a:srgbClr val="F8C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1527255" y="2743564"/>
              <a:ext cx="139736" cy="199127"/>
            </a:xfrm>
            <a:custGeom>
              <a:avLst/>
              <a:gdLst/>
              <a:ahLst/>
              <a:cxnLst/>
              <a:rect l="l" t="t" r="r" b="b"/>
              <a:pathLst>
                <a:path w="11837" h="16868" extrusionOk="0">
                  <a:moveTo>
                    <a:pt x="1684" y="1"/>
                  </a:moveTo>
                  <a:lnTo>
                    <a:pt x="1684" y="1"/>
                  </a:lnTo>
                  <a:cubicBezTo>
                    <a:pt x="5314" y="3473"/>
                    <a:pt x="8207" y="7471"/>
                    <a:pt x="6577" y="12100"/>
                  </a:cubicBezTo>
                  <a:cubicBezTo>
                    <a:pt x="6205" y="13055"/>
                    <a:pt x="5205" y="13435"/>
                    <a:pt x="3967" y="13435"/>
                  </a:cubicBezTo>
                  <a:cubicBezTo>
                    <a:pt x="2750" y="13435"/>
                    <a:pt x="1304" y="13068"/>
                    <a:pt x="1" y="12521"/>
                  </a:cubicBezTo>
                  <a:lnTo>
                    <a:pt x="1" y="12521"/>
                  </a:lnTo>
                  <a:cubicBezTo>
                    <a:pt x="2665" y="14712"/>
                    <a:pt x="6101" y="16868"/>
                    <a:pt x="8216" y="16868"/>
                  </a:cubicBezTo>
                  <a:cubicBezTo>
                    <a:pt x="8691" y="16868"/>
                    <a:pt x="9099" y="16760"/>
                    <a:pt x="9417" y="16519"/>
                  </a:cubicBezTo>
                  <a:cubicBezTo>
                    <a:pt x="11837" y="14625"/>
                    <a:pt x="7997" y="5524"/>
                    <a:pt x="5787" y="2631"/>
                  </a:cubicBezTo>
                  <a:cubicBezTo>
                    <a:pt x="4683" y="1263"/>
                    <a:pt x="3210" y="316"/>
                    <a:pt x="1684" y="1"/>
                  </a:cubicBezTo>
                  <a:close/>
                </a:path>
              </a:pathLst>
            </a:custGeom>
            <a:solidFill>
              <a:srgbClr val="F8C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435977" y="2813737"/>
              <a:ext cx="36029" cy="78255"/>
            </a:xfrm>
            <a:custGeom>
              <a:avLst/>
              <a:gdLst/>
              <a:ahLst/>
              <a:cxnLst/>
              <a:rect l="l" t="t" r="r" b="b"/>
              <a:pathLst>
                <a:path w="3052" h="6629" extrusionOk="0">
                  <a:moveTo>
                    <a:pt x="1158" y="0"/>
                  </a:moveTo>
                  <a:cubicBezTo>
                    <a:pt x="1106" y="0"/>
                    <a:pt x="1053" y="0"/>
                    <a:pt x="1053" y="53"/>
                  </a:cubicBezTo>
                  <a:cubicBezTo>
                    <a:pt x="632" y="211"/>
                    <a:pt x="317" y="579"/>
                    <a:pt x="159" y="947"/>
                  </a:cubicBezTo>
                  <a:cubicBezTo>
                    <a:pt x="54" y="1368"/>
                    <a:pt x="1" y="1736"/>
                    <a:pt x="1" y="2157"/>
                  </a:cubicBezTo>
                  <a:cubicBezTo>
                    <a:pt x="106" y="4051"/>
                    <a:pt x="1106" y="5524"/>
                    <a:pt x="2631" y="6576"/>
                  </a:cubicBezTo>
                  <a:cubicBezTo>
                    <a:pt x="2684" y="6628"/>
                    <a:pt x="2736" y="6628"/>
                    <a:pt x="2842" y="6628"/>
                  </a:cubicBezTo>
                  <a:cubicBezTo>
                    <a:pt x="2947" y="6628"/>
                    <a:pt x="2999" y="6523"/>
                    <a:pt x="2999" y="6418"/>
                  </a:cubicBezTo>
                  <a:cubicBezTo>
                    <a:pt x="3052" y="6313"/>
                    <a:pt x="2999" y="6208"/>
                    <a:pt x="2947" y="6102"/>
                  </a:cubicBezTo>
                  <a:cubicBezTo>
                    <a:pt x="2631" y="5418"/>
                    <a:pt x="2263" y="4787"/>
                    <a:pt x="2105" y="4051"/>
                  </a:cubicBezTo>
                  <a:cubicBezTo>
                    <a:pt x="1947" y="3367"/>
                    <a:pt x="1947" y="2683"/>
                    <a:pt x="1895" y="1999"/>
                  </a:cubicBezTo>
                  <a:cubicBezTo>
                    <a:pt x="1842" y="1315"/>
                    <a:pt x="1737" y="631"/>
                    <a:pt x="1316" y="105"/>
                  </a:cubicBezTo>
                  <a:cubicBezTo>
                    <a:pt x="1263" y="53"/>
                    <a:pt x="1211" y="0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1568238" y="2716403"/>
              <a:ext cx="56522" cy="30905"/>
            </a:xfrm>
            <a:custGeom>
              <a:avLst/>
              <a:gdLst/>
              <a:ahLst/>
              <a:cxnLst/>
              <a:rect l="l" t="t" r="r" b="b"/>
              <a:pathLst>
                <a:path w="4788" h="2618" extrusionOk="0">
                  <a:moveTo>
                    <a:pt x="1237" y="0"/>
                  </a:moveTo>
                  <a:cubicBezTo>
                    <a:pt x="1092" y="0"/>
                    <a:pt x="948" y="14"/>
                    <a:pt x="790" y="40"/>
                  </a:cubicBezTo>
                  <a:cubicBezTo>
                    <a:pt x="474" y="145"/>
                    <a:pt x="159" y="303"/>
                    <a:pt x="1" y="618"/>
                  </a:cubicBezTo>
                  <a:cubicBezTo>
                    <a:pt x="1" y="618"/>
                    <a:pt x="1" y="671"/>
                    <a:pt x="1" y="671"/>
                  </a:cubicBezTo>
                  <a:cubicBezTo>
                    <a:pt x="1" y="724"/>
                    <a:pt x="53" y="776"/>
                    <a:pt x="53" y="829"/>
                  </a:cubicBezTo>
                  <a:cubicBezTo>
                    <a:pt x="422" y="1145"/>
                    <a:pt x="895" y="1302"/>
                    <a:pt x="1421" y="1408"/>
                  </a:cubicBezTo>
                  <a:cubicBezTo>
                    <a:pt x="1947" y="1513"/>
                    <a:pt x="2421" y="1565"/>
                    <a:pt x="2894" y="1723"/>
                  </a:cubicBezTo>
                  <a:cubicBezTo>
                    <a:pt x="3473" y="1934"/>
                    <a:pt x="3894" y="2249"/>
                    <a:pt x="4367" y="2565"/>
                  </a:cubicBezTo>
                  <a:cubicBezTo>
                    <a:pt x="4472" y="2565"/>
                    <a:pt x="4525" y="2617"/>
                    <a:pt x="4577" y="2617"/>
                  </a:cubicBezTo>
                  <a:cubicBezTo>
                    <a:pt x="4683" y="2617"/>
                    <a:pt x="4788" y="2565"/>
                    <a:pt x="4788" y="2512"/>
                  </a:cubicBezTo>
                  <a:cubicBezTo>
                    <a:pt x="4788" y="2460"/>
                    <a:pt x="4788" y="2407"/>
                    <a:pt x="4735" y="2354"/>
                  </a:cubicBezTo>
                  <a:cubicBezTo>
                    <a:pt x="4104" y="1092"/>
                    <a:pt x="3105" y="250"/>
                    <a:pt x="1684" y="40"/>
                  </a:cubicBezTo>
                  <a:cubicBezTo>
                    <a:pt x="1526" y="14"/>
                    <a:pt x="1382" y="0"/>
                    <a:pt x="1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1478825" y="2759086"/>
              <a:ext cx="52804" cy="102987"/>
            </a:xfrm>
            <a:custGeom>
              <a:avLst/>
              <a:gdLst/>
              <a:ahLst/>
              <a:cxnLst/>
              <a:rect l="l" t="t" r="r" b="b"/>
              <a:pathLst>
                <a:path w="4473" h="8724" extrusionOk="0">
                  <a:moveTo>
                    <a:pt x="2210" y="1"/>
                  </a:moveTo>
                  <a:cubicBezTo>
                    <a:pt x="1631" y="54"/>
                    <a:pt x="1421" y="422"/>
                    <a:pt x="948" y="737"/>
                  </a:cubicBezTo>
                  <a:cubicBezTo>
                    <a:pt x="632" y="1053"/>
                    <a:pt x="422" y="1211"/>
                    <a:pt x="316" y="1684"/>
                  </a:cubicBezTo>
                  <a:cubicBezTo>
                    <a:pt x="1" y="2842"/>
                    <a:pt x="106" y="4104"/>
                    <a:pt x="527" y="5261"/>
                  </a:cubicBezTo>
                  <a:cubicBezTo>
                    <a:pt x="737" y="5735"/>
                    <a:pt x="1000" y="6208"/>
                    <a:pt x="1316" y="6682"/>
                  </a:cubicBezTo>
                  <a:cubicBezTo>
                    <a:pt x="1842" y="7471"/>
                    <a:pt x="2526" y="8155"/>
                    <a:pt x="3315" y="8576"/>
                  </a:cubicBezTo>
                  <a:cubicBezTo>
                    <a:pt x="3468" y="8667"/>
                    <a:pt x="3638" y="8723"/>
                    <a:pt x="3796" y="8723"/>
                  </a:cubicBezTo>
                  <a:cubicBezTo>
                    <a:pt x="3909" y="8723"/>
                    <a:pt x="4016" y="8694"/>
                    <a:pt x="4104" y="8628"/>
                  </a:cubicBezTo>
                  <a:cubicBezTo>
                    <a:pt x="4262" y="8470"/>
                    <a:pt x="4314" y="8260"/>
                    <a:pt x="4262" y="8049"/>
                  </a:cubicBezTo>
                  <a:cubicBezTo>
                    <a:pt x="4209" y="7523"/>
                    <a:pt x="3999" y="6997"/>
                    <a:pt x="3893" y="6471"/>
                  </a:cubicBezTo>
                  <a:cubicBezTo>
                    <a:pt x="3683" y="5524"/>
                    <a:pt x="3946" y="4578"/>
                    <a:pt x="4209" y="3631"/>
                  </a:cubicBezTo>
                  <a:cubicBezTo>
                    <a:pt x="4262" y="3262"/>
                    <a:pt x="4367" y="2947"/>
                    <a:pt x="4420" y="2579"/>
                  </a:cubicBezTo>
                  <a:cubicBezTo>
                    <a:pt x="4472" y="1842"/>
                    <a:pt x="4156" y="1316"/>
                    <a:pt x="3788" y="737"/>
                  </a:cubicBezTo>
                  <a:cubicBezTo>
                    <a:pt x="3525" y="211"/>
                    <a:pt x="2789" y="1"/>
                    <a:pt x="2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1231077" y="2754836"/>
              <a:ext cx="285669" cy="435416"/>
            </a:xfrm>
            <a:custGeom>
              <a:avLst/>
              <a:gdLst/>
              <a:ahLst/>
              <a:cxnLst/>
              <a:rect l="l" t="t" r="r" b="b"/>
              <a:pathLst>
                <a:path w="24199" h="36884" extrusionOk="0">
                  <a:moveTo>
                    <a:pt x="5847" y="0"/>
                  </a:moveTo>
                  <a:cubicBezTo>
                    <a:pt x="5010" y="0"/>
                    <a:pt x="4840" y="414"/>
                    <a:pt x="4840" y="414"/>
                  </a:cubicBezTo>
                  <a:cubicBezTo>
                    <a:pt x="4840" y="414"/>
                    <a:pt x="4261" y="4517"/>
                    <a:pt x="4209" y="5727"/>
                  </a:cubicBezTo>
                  <a:cubicBezTo>
                    <a:pt x="0" y="10251"/>
                    <a:pt x="737" y="13880"/>
                    <a:pt x="1842" y="17668"/>
                  </a:cubicBezTo>
                  <a:cubicBezTo>
                    <a:pt x="2927" y="21440"/>
                    <a:pt x="12081" y="36884"/>
                    <a:pt x="22276" y="36884"/>
                  </a:cubicBezTo>
                  <a:cubicBezTo>
                    <a:pt x="22461" y="36884"/>
                    <a:pt x="22646" y="36879"/>
                    <a:pt x="22831" y="36869"/>
                  </a:cubicBezTo>
                  <a:cubicBezTo>
                    <a:pt x="24199" y="34238"/>
                    <a:pt x="23094" y="29767"/>
                    <a:pt x="19201" y="26769"/>
                  </a:cubicBezTo>
                  <a:cubicBezTo>
                    <a:pt x="15256" y="23770"/>
                    <a:pt x="11626" y="17300"/>
                    <a:pt x="10995" y="15459"/>
                  </a:cubicBezTo>
                  <a:cubicBezTo>
                    <a:pt x="10364" y="13565"/>
                    <a:pt x="10364" y="9567"/>
                    <a:pt x="6366" y="6358"/>
                  </a:cubicBezTo>
                  <a:cubicBezTo>
                    <a:pt x="6366" y="6358"/>
                    <a:pt x="8417" y="940"/>
                    <a:pt x="7523" y="361"/>
                  </a:cubicBezTo>
                  <a:cubicBezTo>
                    <a:pt x="6782" y="92"/>
                    <a:pt x="6241" y="0"/>
                    <a:pt x="584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1231077" y="2758472"/>
              <a:ext cx="270771" cy="431780"/>
            </a:xfrm>
            <a:custGeom>
              <a:avLst/>
              <a:gdLst/>
              <a:ahLst/>
              <a:cxnLst/>
              <a:rect l="l" t="t" r="r" b="b"/>
              <a:pathLst>
                <a:path w="22937" h="36576" extrusionOk="0">
                  <a:moveTo>
                    <a:pt x="4840" y="0"/>
                  </a:moveTo>
                  <a:lnTo>
                    <a:pt x="4840" y="0"/>
                  </a:lnTo>
                  <a:cubicBezTo>
                    <a:pt x="4839" y="41"/>
                    <a:pt x="4838" y="81"/>
                    <a:pt x="4838" y="122"/>
                  </a:cubicBezTo>
                  <a:lnTo>
                    <a:pt x="4838" y="122"/>
                  </a:lnTo>
                  <a:cubicBezTo>
                    <a:pt x="4839" y="111"/>
                    <a:pt x="4840" y="106"/>
                    <a:pt x="4840" y="106"/>
                  </a:cubicBezTo>
                  <a:cubicBezTo>
                    <a:pt x="4840" y="106"/>
                    <a:pt x="4840" y="53"/>
                    <a:pt x="4840" y="0"/>
                  </a:cubicBezTo>
                  <a:close/>
                  <a:moveTo>
                    <a:pt x="4838" y="122"/>
                  </a:moveTo>
                  <a:lnTo>
                    <a:pt x="4838" y="122"/>
                  </a:lnTo>
                  <a:cubicBezTo>
                    <a:pt x="4798" y="402"/>
                    <a:pt x="4257" y="4253"/>
                    <a:pt x="4156" y="5419"/>
                  </a:cubicBezTo>
                  <a:cubicBezTo>
                    <a:pt x="0" y="9943"/>
                    <a:pt x="737" y="13572"/>
                    <a:pt x="1842" y="17360"/>
                  </a:cubicBezTo>
                  <a:cubicBezTo>
                    <a:pt x="2927" y="21132"/>
                    <a:pt x="12081" y="36576"/>
                    <a:pt x="22276" y="36576"/>
                  </a:cubicBezTo>
                  <a:cubicBezTo>
                    <a:pt x="22461" y="36576"/>
                    <a:pt x="22646" y="36571"/>
                    <a:pt x="22831" y="36561"/>
                  </a:cubicBezTo>
                  <a:cubicBezTo>
                    <a:pt x="22831" y="36455"/>
                    <a:pt x="22883" y="36403"/>
                    <a:pt x="22936" y="36350"/>
                  </a:cubicBezTo>
                  <a:cubicBezTo>
                    <a:pt x="22042" y="36035"/>
                    <a:pt x="21148" y="35824"/>
                    <a:pt x="20253" y="35561"/>
                  </a:cubicBezTo>
                  <a:cubicBezTo>
                    <a:pt x="18780" y="35246"/>
                    <a:pt x="17465" y="34614"/>
                    <a:pt x="16308" y="33667"/>
                  </a:cubicBezTo>
                  <a:cubicBezTo>
                    <a:pt x="13362" y="31248"/>
                    <a:pt x="11100" y="28249"/>
                    <a:pt x="8628" y="25461"/>
                  </a:cubicBezTo>
                  <a:cubicBezTo>
                    <a:pt x="8312" y="25093"/>
                    <a:pt x="8049" y="24567"/>
                    <a:pt x="7733" y="24199"/>
                  </a:cubicBezTo>
                  <a:cubicBezTo>
                    <a:pt x="6839" y="23041"/>
                    <a:pt x="5734" y="22094"/>
                    <a:pt x="5050" y="20727"/>
                  </a:cubicBezTo>
                  <a:cubicBezTo>
                    <a:pt x="4209" y="19149"/>
                    <a:pt x="3472" y="17518"/>
                    <a:pt x="3051" y="15782"/>
                  </a:cubicBezTo>
                  <a:cubicBezTo>
                    <a:pt x="2157" y="12678"/>
                    <a:pt x="2525" y="9311"/>
                    <a:pt x="4209" y="6418"/>
                  </a:cubicBezTo>
                  <a:cubicBezTo>
                    <a:pt x="5345" y="4507"/>
                    <a:pt x="4808" y="2292"/>
                    <a:pt x="4838" y="122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1292550" y="2757232"/>
              <a:ext cx="223563" cy="432216"/>
            </a:xfrm>
            <a:custGeom>
              <a:avLst/>
              <a:gdLst/>
              <a:ahLst/>
              <a:cxnLst/>
              <a:rect l="l" t="t" r="r" b="b"/>
              <a:pathLst>
                <a:path w="18938" h="36613" extrusionOk="0">
                  <a:moveTo>
                    <a:pt x="1789" y="0"/>
                  </a:moveTo>
                  <a:cubicBezTo>
                    <a:pt x="2052" y="53"/>
                    <a:pt x="684" y="4103"/>
                    <a:pt x="579" y="4472"/>
                  </a:cubicBezTo>
                  <a:cubicBezTo>
                    <a:pt x="421" y="4998"/>
                    <a:pt x="0" y="5997"/>
                    <a:pt x="263" y="6523"/>
                  </a:cubicBezTo>
                  <a:cubicBezTo>
                    <a:pt x="421" y="6734"/>
                    <a:pt x="684" y="6891"/>
                    <a:pt x="842" y="7102"/>
                  </a:cubicBezTo>
                  <a:cubicBezTo>
                    <a:pt x="1105" y="7470"/>
                    <a:pt x="1210" y="7943"/>
                    <a:pt x="1315" y="8364"/>
                  </a:cubicBezTo>
                  <a:cubicBezTo>
                    <a:pt x="1736" y="10521"/>
                    <a:pt x="1421" y="12783"/>
                    <a:pt x="1578" y="14993"/>
                  </a:cubicBezTo>
                  <a:cubicBezTo>
                    <a:pt x="1789" y="17623"/>
                    <a:pt x="2736" y="20148"/>
                    <a:pt x="4156" y="22357"/>
                  </a:cubicBezTo>
                  <a:cubicBezTo>
                    <a:pt x="4945" y="23620"/>
                    <a:pt x="6050" y="24672"/>
                    <a:pt x="7049" y="25777"/>
                  </a:cubicBezTo>
                  <a:cubicBezTo>
                    <a:pt x="8049" y="26934"/>
                    <a:pt x="9153" y="28039"/>
                    <a:pt x="10206" y="29143"/>
                  </a:cubicBezTo>
                  <a:cubicBezTo>
                    <a:pt x="10363" y="29301"/>
                    <a:pt x="10521" y="29459"/>
                    <a:pt x="10679" y="29617"/>
                  </a:cubicBezTo>
                  <a:cubicBezTo>
                    <a:pt x="11258" y="30195"/>
                    <a:pt x="12205" y="30721"/>
                    <a:pt x="12994" y="30984"/>
                  </a:cubicBezTo>
                  <a:cubicBezTo>
                    <a:pt x="13309" y="31142"/>
                    <a:pt x="13625" y="31300"/>
                    <a:pt x="13941" y="31510"/>
                  </a:cubicBezTo>
                  <a:cubicBezTo>
                    <a:pt x="15413" y="32405"/>
                    <a:pt x="17728" y="34035"/>
                    <a:pt x="17412" y="36087"/>
                  </a:cubicBezTo>
                  <a:cubicBezTo>
                    <a:pt x="17360" y="36245"/>
                    <a:pt x="17465" y="36403"/>
                    <a:pt x="17623" y="36613"/>
                  </a:cubicBezTo>
                  <a:cubicBezTo>
                    <a:pt x="18938" y="33983"/>
                    <a:pt x="17886" y="29564"/>
                    <a:pt x="13993" y="26566"/>
                  </a:cubicBezTo>
                  <a:cubicBezTo>
                    <a:pt x="10048" y="23514"/>
                    <a:pt x="6418" y="17097"/>
                    <a:pt x="5787" y="15256"/>
                  </a:cubicBezTo>
                  <a:cubicBezTo>
                    <a:pt x="5156" y="13362"/>
                    <a:pt x="5103" y="9364"/>
                    <a:pt x="1158" y="6155"/>
                  </a:cubicBezTo>
                  <a:cubicBezTo>
                    <a:pt x="1158" y="6155"/>
                    <a:pt x="3209" y="737"/>
                    <a:pt x="2315" y="158"/>
                  </a:cubicBezTo>
                  <a:cubicBezTo>
                    <a:pt x="2104" y="53"/>
                    <a:pt x="1947" y="0"/>
                    <a:pt x="1789" y="0"/>
                  </a:cubicBezTo>
                  <a:close/>
                </a:path>
              </a:pathLst>
            </a:custGeom>
            <a:solidFill>
              <a:srgbClr val="F8C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1486899" y="3171696"/>
              <a:ext cx="24059" cy="25015"/>
            </a:xfrm>
            <a:custGeom>
              <a:avLst/>
              <a:gdLst/>
              <a:ahLst/>
              <a:cxnLst/>
              <a:rect l="l" t="t" r="r" b="b"/>
              <a:pathLst>
                <a:path w="2038" h="2119" extrusionOk="0">
                  <a:moveTo>
                    <a:pt x="802" y="0"/>
                  </a:moveTo>
                  <a:cubicBezTo>
                    <a:pt x="482" y="0"/>
                    <a:pt x="496" y="479"/>
                    <a:pt x="264" y="711"/>
                  </a:cubicBezTo>
                  <a:cubicBezTo>
                    <a:pt x="211" y="816"/>
                    <a:pt x="158" y="869"/>
                    <a:pt x="106" y="921"/>
                  </a:cubicBezTo>
                  <a:cubicBezTo>
                    <a:pt x="53" y="1079"/>
                    <a:pt x="1" y="1447"/>
                    <a:pt x="53" y="1605"/>
                  </a:cubicBezTo>
                  <a:cubicBezTo>
                    <a:pt x="106" y="1816"/>
                    <a:pt x="1" y="1711"/>
                    <a:pt x="158" y="1816"/>
                  </a:cubicBezTo>
                  <a:cubicBezTo>
                    <a:pt x="158" y="1868"/>
                    <a:pt x="474" y="1868"/>
                    <a:pt x="579" y="1868"/>
                  </a:cubicBezTo>
                  <a:cubicBezTo>
                    <a:pt x="737" y="1921"/>
                    <a:pt x="895" y="1974"/>
                    <a:pt x="1105" y="2079"/>
                  </a:cubicBezTo>
                  <a:cubicBezTo>
                    <a:pt x="1203" y="2106"/>
                    <a:pt x="1291" y="2119"/>
                    <a:pt x="1368" y="2119"/>
                  </a:cubicBezTo>
                  <a:cubicBezTo>
                    <a:pt x="2038" y="2119"/>
                    <a:pt x="1961" y="1177"/>
                    <a:pt x="1631" y="658"/>
                  </a:cubicBezTo>
                  <a:cubicBezTo>
                    <a:pt x="1526" y="448"/>
                    <a:pt x="1210" y="80"/>
                    <a:pt x="947" y="27"/>
                  </a:cubicBezTo>
                  <a:cubicBezTo>
                    <a:pt x="892" y="9"/>
                    <a:pt x="844" y="0"/>
                    <a:pt x="802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1763212" y="2878881"/>
              <a:ext cx="51552" cy="72093"/>
            </a:xfrm>
            <a:custGeom>
              <a:avLst/>
              <a:gdLst/>
              <a:ahLst/>
              <a:cxnLst/>
              <a:rect l="l" t="t" r="r" b="b"/>
              <a:pathLst>
                <a:path w="4367" h="6107" extrusionOk="0">
                  <a:moveTo>
                    <a:pt x="2636" y="0"/>
                  </a:moveTo>
                  <a:cubicBezTo>
                    <a:pt x="1443" y="0"/>
                    <a:pt x="1749" y="2891"/>
                    <a:pt x="106" y="4844"/>
                  </a:cubicBezTo>
                  <a:cubicBezTo>
                    <a:pt x="1" y="5213"/>
                    <a:pt x="106" y="6107"/>
                    <a:pt x="106" y="6107"/>
                  </a:cubicBezTo>
                  <a:cubicBezTo>
                    <a:pt x="106" y="6107"/>
                    <a:pt x="4367" y="2319"/>
                    <a:pt x="3473" y="320"/>
                  </a:cubicBezTo>
                  <a:cubicBezTo>
                    <a:pt x="3128" y="99"/>
                    <a:pt x="2856" y="0"/>
                    <a:pt x="26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7"/>
            <p:cNvSpPr/>
            <p:nvPr/>
          </p:nvSpPr>
          <p:spPr>
            <a:xfrm>
              <a:off x="1788047" y="2878539"/>
              <a:ext cx="16161" cy="7921"/>
            </a:xfrm>
            <a:custGeom>
              <a:avLst/>
              <a:gdLst/>
              <a:ahLst/>
              <a:cxnLst/>
              <a:rect l="l" t="t" r="r" b="b"/>
              <a:pathLst>
                <a:path w="1369" h="671" extrusionOk="0">
                  <a:moveTo>
                    <a:pt x="569" y="0"/>
                  </a:moveTo>
                  <a:cubicBezTo>
                    <a:pt x="341" y="0"/>
                    <a:pt x="164" y="106"/>
                    <a:pt x="1" y="297"/>
                  </a:cubicBezTo>
                  <a:cubicBezTo>
                    <a:pt x="106" y="402"/>
                    <a:pt x="211" y="507"/>
                    <a:pt x="317" y="612"/>
                  </a:cubicBezTo>
                  <a:cubicBezTo>
                    <a:pt x="387" y="647"/>
                    <a:pt x="509" y="671"/>
                    <a:pt x="648" y="671"/>
                  </a:cubicBezTo>
                  <a:cubicBezTo>
                    <a:pt x="924" y="671"/>
                    <a:pt x="1263" y="577"/>
                    <a:pt x="1369" y="297"/>
                  </a:cubicBezTo>
                  <a:cubicBezTo>
                    <a:pt x="1038" y="93"/>
                    <a:pt x="781" y="0"/>
                    <a:pt x="56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7"/>
            <p:cNvSpPr/>
            <p:nvPr/>
          </p:nvSpPr>
          <p:spPr>
            <a:xfrm>
              <a:off x="1763212" y="2890107"/>
              <a:ext cx="42864" cy="60867"/>
            </a:xfrm>
            <a:custGeom>
              <a:avLst/>
              <a:gdLst/>
              <a:ahLst/>
              <a:cxnLst/>
              <a:rect l="l" t="t" r="r" b="b"/>
              <a:pathLst>
                <a:path w="3631" h="5156" extrusionOk="0">
                  <a:moveTo>
                    <a:pt x="3631" y="1"/>
                  </a:moveTo>
                  <a:lnTo>
                    <a:pt x="3631" y="1"/>
                  </a:lnTo>
                  <a:cubicBezTo>
                    <a:pt x="3262" y="947"/>
                    <a:pt x="2841" y="2420"/>
                    <a:pt x="1737" y="2420"/>
                  </a:cubicBezTo>
                  <a:cubicBezTo>
                    <a:pt x="1632" y="2368"/>
                    <a:pt x="1316" y="1789"/>
                    <a:pt x="1263" y="1684"/>
                  </a:cubicBezTo>
                  <a:cubicBezTo>
                    <a:pt x="1000" y="2420"/>
                    <a:pt x="685" y="3209"/>
                    <a:pt x="106" y="3893"/>
                  </a:cubicBezTo>
                  <a:cubicBezTo>
                    <a:pt x="1" y="4262"/>
                    <a:pt x="106" y="5156"/>
                    <a:pt x="106" y="5156"/>
                  </a:cubicBezTo>
                  <a:cubicBezTo>
                    <a:pt x="106" y="5156"/>
                    <a:pt x="3525" y="2105"/>
                    <a:pt x="363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7"/>
            <p:cNvSpPr/>
            <p:nvPr/>
          </p:nvSpPr>
          <p:spPr>
            <a:xfrm>
              <a:off x="1633442" y="2916441"/>
              <a:ext cx="225428" cy="270004"/>
            </a:xfrm>
            <a:custGeom>
              <a:avLst/>
              <a:gdLst/>
              <a:ahLst/>
              <a:cxnLst/>
              <a:rect l="l" t="t" r="r" b="b"/>
              <a:pathLst>
                <a:path w="19096" h="22872" extrusionOk="0">
                  <a:moveTo>
                    <a:pt x="9637" y="1"/>
                  </a:moveTo>
                  <a:cubicBezTo>
                    <a:pt x="5745" y="1"/>
                    <a:pt x="2204" y="2609"/>
                    <a:pt x="1263" y="6555"/>
                  </a:cubicBezTo>
                  <a:cubicBezTo>
                    <a:pt x="106" y="11184"/>
                    <a:pt x="0" y="21547"/>
                    <a:pt x="4630" y="22704"/>
                  </a:cubicBezTo>
                  <a:cubicBezTo>
                    <a:pt x="5078" y="22816"/>
                    <a:pt x="5547" y="22871"/>
                    <a:pt x="6028" y="22871"/>
                  </a:cubicBezTo>
                  <a:cubicBezTo>
                    <a:pt x="10511" y="22871"/>
                    <a:pt x="16133" y="18116"/>
                    <a:pt x="17939" y="10658"/>
                  </a:cubicBezTo>
                  <a:cubicBezTo>
                    <a:pt x="19096" y="6081"/>
                    <a:pt x="16255" y="1399"/>
                    <a:pt x="11679" y="242"/>
                  </a:cubicBezTo>
                  <a:cubicBezTo>
                    <a:pt x="10995" y="79"/>
                    <a:pt x="10311" y="1"/>
                    <a:pt x="9637" y="1"/>
                  </a:cubicBezTo>
                  <a:close/>
                </a:path>
              </a:pathLst>
            </a:custGeom>
            <a:solidFill>
              <a:srgbClr val="F7B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7"/>
            <p:cNvSpPr/>
            <p:nvPr/>
          </p:nvSpPr>
          <p:spPr>
            <a:xfrm>
              <a:off x="1637785" y="2949101"/>
              <a:ext cx="216126" cy="237340"/>
            </a:xfrm>
            <a:custGeom>
              <a:avLst/>
              <a:gdLst/>
              <a:ahLst/>
              <a:cxnLst/>
              <a:rect l="l" t="t" r="r" b="b"/>
              <a:pathLst>
                <a:path w="18308" h="20105" extrusionOk="0">
                  <a:moveTo>
                    <a:pt x="15572" y="0"/>
                  </a:moveTo>
                  <a:lnTo>
                    <a:pt x="15572" y="0"/>
                  </a:lnTo>
                  <a:cubicBezTo>
                    <a:pt x="17045" y="5471"/>
                    <a:pt x="15151" y="11836"/>
                    <a:pt x="9522" y="14309"/>
                  </a:cubicBezTo>
                  <a:cubicBezTo>
                    <a:pt x="8790" y="14601"/>
                    <a:pt x="8033" y="14736"/>
                    <a:pt x="7288" y="14736"/>
                  </a:cubicBezTo>
                  <a:cubicBezTo>
                    <a:pt x="6158" y="14736"/>
                    <a:pt x="5055" y="14426"/>
                    <a:pt x="4104" y="13888"/>
                  </a:cubicBezTo>
                  <a:cubicBezTo>
                    <a:pt x="2105" y="12573"/>
                    <a:pt x="895" y="10468"/>
                    <a:pt x="264" y="8101"/>
                  </a:cubicBezTo>
                  <a:lnTo>
                    <a:pt x="264" y="8101"/>
                  </a:lnTo>
                  <a:cubicBezTo>
                    <a:pt x="1" y="13046"/>
                    <a:pt x="790" y="19096"/>
                    <a:pt x="4262" y="19937"/>
                  </a:cubicBezTo>
                  <a:cubicBezTo>
                    <a:pt x="4705" y="20049"/>
                    <a:pt x="5169" y="20104"/>
                    <a:pt x="5648" y="20104"/>
                  </a:cubicBezTo>
                  <a:cubicBezTo>
                    <a:pt x="10100" y="20104"/>
                    <a:pt x="15765" y="15349"/>
                    <a:pt x="17571" y="7891"/>
                  </a:cubicBezTo>
                  <a:cubicBezTo>
                    <a:pt x="18307" y="4997"/>
                    <a:pt x="17465" y="2052"/>
                    <a:pt x="15572" y="0"/>
                  </a:cubicBezTo>
                  <a:close/>
                </a:path>
              </a:pathLst>
            </a:custGeom>
            <a:solidFill>
              <a:srgbClr val="F7B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7"/>
            <p:cNvSpPr/>
            <p:nvPr/>
          </p:nvSpPr>
          <p:spPr>
            <a:xfrm>
              <a:off x="1666964" y="2925364"/>
              <a:ext cx="116149" cy="97025"/>
            </a:xfrm>
            <a:custGeom>
              <a:avLst/>
              <a:gdLst/>
              <a:ahLst/>
              <a:cxnLst/>
              <a:rect l="l" t="t" r="r" b="b"/>
              <a:pathLst>
                <a:path w="9839" h="8219" extrusionOk="0">
                  <a:moveTo>
                    <a:pt x="5961" y="0"/>
                  </a:moveTo>
                  <a:cubicBezTo>
                    <a:pt x="4013" y="0"/>
                    <a:pt x="2064" y="1177"/>
                    <a:pt x="948" y="2695"/>
                  </a:cubicBezTo>
                  <a:cubicBezTo>
                    <a:pt x="685" y="3116"/>
                    <a:pt x="422" y="3537"/>
                    <a:pt x="317" y="4063"/>
                  </a:cubicBezTo>
                  <a:cubicBezTo>
                    <a:pt x="54" y="5115"/>
                    <a:pt x="1" y="6325"/>
                    <a:pt x="264" y="7377"/>
                  </a:cubicBezTo>
                  <a:cubicBezTo>
                    <a:pt x="264" y="7587"/>
                    <a:pt x="317" y="7798"/>
                    <a:pt x="474" y="7955"/>
                  </a:cubicBezTo>
                  <a:cubicBezTo>
                    <a:pt x="685" y="8166"/>
                    <a:pt x="1000" y="8218"/>
                    <a:pt x="1264" y="8218"/>
                  </a:cubicBezTo>
                  <a:cubicBezTo>
                    <a:pt x="2894" y="8166"/>
                    <a:pt x="4420" y="7640"/>
                    <a:pt x="5893" y="7008"/>
                  </a:cubicBezTo>
                  <a:cubicBezTo>
                    <a:pt x="6682" y="6640"/>
                    <a:pt x="7471" y="6272"/>
                    <a:pt x="8155" y="5693"/>
                  </a:cubicBezTo>
                  <a:cubicBezTo>
                    <a:pt x="8839" y="5115"/>
                    <a:pt x="9417" y="4378"/>
                    <a:pt x="9628" y="3537"/>
                  </a:cubicBezTo>
                  <a:cubicBezTo>
                    <a:pt x="9838" y="2695"/>
                    <a:pt x="9628" y="1695"/>
                    <a:pt x="8996" y="1064"/>
                  </a:cubicBezTo>
                  <a:cubicBezTo>
                    <a:pt x="8470" y="538"/>
                    <a:pt x="7734" y="328"/>
                    <a:pt x="6997" y="117"/>
                  </a:cubicBezTo>
                  <a:cubicBezTo>
                    <a:pt x="6655" y="38"/>
                    <a:pt x="6308" y="0"/>
                    <a:pt x="59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7"/>
            <p:cNvSpPr/>
            <p:nvPr/>
          </p:nvSpPr>
          <p:spPr>
            <a:xfrm>
              <a:off x="1881190" y="2798829"/>
              <a:ext cx="83225" cy="100614"/>
            </a:xfrm>
            <a:custGeom>
              <a:avLst/>
              <a:gdLst/>
              <a:ahLst/>
              <a:cxnLst/>
              <a:rect l="l" t="t" r="r" b="b"/>
              <a:pathLst>
                <a:path w="7050" h="8523" extrusionOk="0">
                  <a:moveTo>
                    <a:pt x="3420" y="1"/>
                  </a:moveTo>
                  <a:lnTo>
                    <a:pt x="3420" y="1"/>
                  </a:lnTo>
                  <a:cubicBezTo>
                    <a:pt x="1" y="1263"/>
                    <a:pt x="4683" y="3367"/>
                    <a:pt x="5629" y="7471"/>
                  </a:cubicBezTo>
                  <a:cubicBezTo>
                    <a:pt x="5998" y="7944"/>
                    <a:pt x="7050" y="8523"/>
                    <a:pt x="7050" y="8523"/>
                  </a:cubicBezTo>
                  <a:cubicBezTo>
                    <a:pt x="7050" y="8523"/>
                    <a:pt x="6366" y="737"/>
                    <a:pt x="342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7"/>
            <p:cNvSpPr/>
            <p:nvPr/>
          </p:nvSpPr>
          <p:spPr>
            <a:xfrm>
              <a:off x="1906025" y="2798829"/>
              <a:ext cx="19266" cy="17401"/>
            </a:xfrm>
            <a:custGeom>
              <a:avLst/>
              <a:gdLst/>
              <a:ahLst/>
              <a:cxnLst/>
              <a:rect l="l" t="t" r="r" b="b"/>
              <a:pathLst>
                <a:path w="1632" h="1474" extrusionOk="0">
                  <a:moveTo>
                    <a:pt x="1316" y="1"/>
                  </a:moveTo>
                  <a:cubicBezTo>
                    <a:pt x="264" y="369"/>
                    <a:pt x="1" y="895"/>
                    <a:pt x="159" y="1474"/>
                  </a:cubicBezTo>
                  <a:cubicBezTo>
                    <a:pt x="369" y="1474"/>
                    <a:pt x="580" y="1421"/>
                    <a:pt x="685" y="1421"/>
                  </a:cubicBezTo>
                  <a:cubicBezTo>
                    <a:pt x="1053" y="1263"/>
                    <a:pt x="1632" y="527"/>
                    <a:pt x="131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7"/>
            <p:cNvSpPr/>
            <p:nvPr/>
          </p:nvSpPr>
          <p:spPr>
            <a:xfrm>
              <a:off x="1930246" y="2803798"/>
              <a:ext cx="34164" cy="95644"/>
            </a:xfrm>
            <a:custGeom>
              <a:avLst/>
              <a:gdLst/>
              <a:ahLst/>
              <a:cxnLst/>
              <a:rect l="l" t="t" r="r" b="b"/>
              <a:pathLst>
                <a:path w="2894" h="8102" extrusionOk="0">
                  <a:moveTo>
                    <a:pt x="106" y="1"/>
                  </a:moveTo>
                  <a:lnTo>
                    <a:pt x="106" y="1"/>
                  </a:lnTo>
                  <a:cubicBezTo>
                    <a:pt x="842" y="1158"/>
                    <a:pt x="2105" y="2841"/>
                    <a:pt x="1210" y="4051"/>
                  </a:cubicBezTo>
                  <a:cubicBezTo>
                    <a:pt x="1184" y="4077"/>
                    <a:pt x="1105" y="4087"/>
                    <a:pt x="999" y="4087"/>
                  </a:cubicBezTo>
                  <a:cubicBezTo>
                    <a:pt x="681" y="4087"/>
                    <a:pt x="119" y="3998"/>
                    <a:pt x="0" y="3998"/>
                  </a:cubicBezTo>
                  <a:cubicBezTo>
                    <a:pt x="632" y="4840"/>
                    <a:pt x="1210" y="5892"/>
                    <a:pt x="1473" y="7050"/>
                  </a:cubicBezTo>
                  <a:cubicBezTo>
                    <a:pt x="1842" y="7523"/>
                    <a:pt x="2894" y="8102"/>
                    <a:pt x="2894" y="8102"/>
                  </a:cubicBezTo>
                  <a:cubicBezTo>
                    <a:pt x="2894" y="8102"/>
                    <a:pt x="2368" y="1842"/>
                    <a:pt x="10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7"/>
            <p:cNvSpPr/>
            <p:nvPr/>
          </p:nvSpPr>
          <p:spPr>
            <a:xfrm>
              <a:off x="1879950" y="2842290"/>
              <a:ext cx="381927" cy="368363"/>
            </a:xfrm>
            <a:custGeom>
              <a:avLst/>
              <a:gdLst/>
              <a:ahLst/>
              <a:cxnLst/>
              <a:rect l="l" t="t" r="r" b="b"/>
              <a:pathLst>
                <a:path w="32353" h="31204" extrusionOk="0">
                  <a:moveTo>
                    <a:pt x="9725" y="0"/>
                  </a:moveTo>
                  <a:cubicBezTo>
                    <a:pt x="8084" y="0"/>
                    <a:pt x="6398" y="622"/>
                    <a:pt x="4682" y="2053"/>
                  </a:cubicBezTo>
                  <a:cubicBezTo>
                    <a:pt x="790" y="5209"/>
                    <a:pt x="0" y="9154"/>
                    <a:pt x="4735" y="14625"/>
                  </a:cubicBezTo>
                  <a:cubicBezTo>
                    <a:pt x="6681" y="16940"/>
                    <a:pt x="5892" y="19833"/>
                    <a:pt x="8470" y="24410"/>
                  </a:cubicBezTo>
                  <a:cubicBezTo>
                    <a:pt x="10687" y="28372"/>
                    <a:pt x="15945" y="31204"/>
                    <a:pt x="20648" y="31204"/>
                  </a:cubicBezTo>
                  <a:cubicBezTo>
                    <a:pt x="22751" y="31204"/>
                    <a:pt x="24743" y="30638"/>
                    <a:pt x="26303" y="29354"/>
                  </a:cubicBezTo>
                  <a:cubicBezTo>
                    <a:pt x="29985" y="26356"/>
                    <a:pt x="32353" y="20359"/>
                    <a:pt x="29144" y="13889"/>
                  </a:cubicBezTo>
                  <a:cubicBezTo>
                    <a:pt x="26303" y="8155"/>
                    <a:pt x="20727" y="8207"/>
                    <a:pt x="18675" y="5682"/>
                  </a:cubicBezTo>
                  <a:cubicBezTo>
                    <a:pt x="15932" y="2348"/>
                    <a:pt x="12913" y="0"/>
                    <a:pt x="972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7"/>
            <p:cNvSpPr/>
            <p:nvPr/>
          </p:nvSpPr>
          <p:spPr>
            <a:xfrm>
              <a:off x="1888024" y="2883272"/>
              <a:ext cx="347150" cy="327258"/>
            </a:xfrm>
            <a:custGeom>
              <a:avLst/>
              <a:gdLst/>
              <a:ahLst/>
              <a:cxnLst/>
              <a:rect l="l" t="t" r="r" b="b"/>
              <a:pathLst>
                <a:path w="29407" h="27722" extrusionOk="0">
                  <a:moveTo>
                    <a:pt x="2525" y="1"/>
                  </a:moveTo>
                  <a:lnTo>
                    <a:pt x="2525" y="1"/>
                  </a:lnTo>
                  <a:cubicBezTo>
                    <a:pt x="0" y="2947"/>
                    <a:pt x="0" y="6471"/>
                    <a:pt x="3998" y="11153"/>
                  </a:cubicBezTo>
                  <a:cubicBezTo>
                    <a:pt x="5945" y="13415"/>
                    <a:pt x="5208" y="16361"/>
                    <a:pt x="7786" y="20938"/>
                  </a:cubicBezTo>
                  <a:cubicBezTo>
                    <a:pt x="10008" y="24872"/>
                    <a:pt x="15283" y="27722"/>
                    <a:pt x="19994" y="27722"/>
                  </a:cubicBezTo>
                  <a:cubicBezTo>
                    <a:pt x="22086" y="27722"/>
                    <a:pt x="24066" y="27160"/>
                    <a:pt x="25619" y="25882"/>
                  </a:cubicBezTo>
                  <a:cubicBezTo>
                    <a:pt x="27302" y="24515"/>
                    <a:pt x="28670" y="22516"/>
                    <a:pt x="29407" y="20149"/>
                  </a:cubicBezTo>
                  <a:lnTo>
                    <a:pt x="29407" y="20149"/>
                  </a:lnTo>
                  <a:cubicBezTo>
                    <a:pt x="26749" y="22919"/>
                    <a:pt x="23896" y="24076"/>
                    <a:pt x="21156" y="24076"/>
                  </a:cubicBezTo>
                  <a:cubicBezTo>
                    <a:pt x="16250" y="24076"/>
                    <a:pt x="11708" y="20365"/>
                    <a:pt x="9311" y="15572"/>
                  </a:cubicBezTo>
                  <a:cubicBezTo>
                    <a:pt x="5576" y="8155"/>
                    <a:pt x="3946" y="9470"/>
                    <a:pt x="2631" y="4209"/>
                  </a:cubicBezTo>
                  <a:cubicBezTo>
                    <a:pt x="2262" y="3157"/>
                    <a:pt x="1999" y="1421"/>
                    <a:pt x="252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7"/>
            <p:cNvSpPr/>
            <p:nvPr/>
          </p:nvSpPr>
          <p:spPr>
            <a:xfrm>
              <a:off x="1993868" y="2864292"/>
              <a:ext cx="193118" cy="174029"/>
            </a:xfrm>
            <a:custGeom>
              <a:avLst/>
              <a:gdLst/>
              <a:ahLst/>
              <a:cxnLst/>
              <a:rect l="l" t="t" r="r" b="b"/>
              <a:pathLst>
                <a:path w="16359" h="14742" extrusionOk="0">
                  <a:moveTo>
                    <a:pt x="1687" y="0"/>
                  </a:moveTo>
                  <a:cubicBezTo>
                    <a:pt x="559" y="0"/>
                    <a:pt x="0" y="634"/>
                    <a:pt x="239" y="1556"/>
                  </a:cubicBezTo>
                  <a:cubicBezTo>
                    <a:pt x="660" y="2924"/>
                    <a:pt x="4868" y="5659"/>
                    <a:pt x="6289" y="7290"/>
                  </a:cubicBezTo>
                  <a:cubicBezTo>
                    <a:pt x="7709" y="8921"/>
                    <a:pt x="9235" y="11236"/>
                    <a:pt x="10971" y="13761"/>
                  </a:cubicBezTo>
                  <a:cubicBezTo>
                    <a:pt x="11424" y="14434"/>
                    <a:pt x="12057" y="14741"/>
                    <a:pt x="12696" y="14741"/>
                  </a:cubicBezTo>
                  <a:cubicBezTo>
                    <a:pt x="14503" y="14741"/>
                    <a:pt x="16358" y="12286"/>
                    <a:pt x="14337" y="8711"/>
                  </a:cubicBezTo>
                  <a:cubicBezTo>
                    <a:pt x="13338" y="6869"/>
                    <a:pt x="10234" y="6133"/>
                    <a:pt x="8919" y="4818"/>
                  </a:cubicBezTo>
                  <a:cubicBezTo>
                    <a:pt x="6762" y="2608"/>
                    <a:pt x="5552" y="1399"/>
                    <a:pt x="3974" y="609"/>
                  </a:cubicBezTo>
                  <a:cubicBezTo>
                    <a:pt x="3070" y="185"/>
                    <a:pt x="2296" y="0"/>
                    <a:pt x="1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7"/>
            <p:cNvSpPr/>
            <p:nvPr/>
          </p:nvSpPr>
          <p:spPr>
            <a:xfrm>
              <a:off x="2099759" y="2690789"/>
              <a:ext cx="213635" cy="213009"/>
            </a:xfrm>
            <a:custGeom>
              <a:avLst/>
              <a:gdLst/>
              <a:ahLst/>
              <a:cxnLst/>
              <a:rect l="l" t="t" r="r" b="b"/>
              <a:pathLst>
                <a:path w="18097" h="18044" extrusionOk="0">
                  <a:moveTo>
                    <a:pt x="9049" y="0"/>
                  </a:moveTo>
                  <a:cubicBezTo>
                    <a:pt x="4051" y="0"/>
                    <a:pt x="1" y="4051"/>
                    <a:pt x="1" y="8996"/>
                  </a:cubicBezTo>
                  <a:cubicBezTo>
                    <a:pt x="1" y="13993"/>
                    <a:pt x="4051" y="18044"/>
                    <a:pt x="9049" y="18044"/>
                  </a:cubicBezTo>
                  <a:cubicBezTo>
                    <a:pt x="14046" y="18044"/>
                    <a:pt x="18097" y="13993"/>
                    <a:pt x="18097" y="8996"/>
                  </a:cubicBezTo>
                  <a:cubicBezTo>
                    <a:pt x="18097" y="4051"/>
                    <a:pt x="14046" y="0"/>
                    <a:pt x="904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7"/>
            <p:cNvSpPr/>
            <p:nvPr/>
          </p:nvSpPr>
          <p:spPr>
            <a:xfrm>
              <a:off x="2104103" y="2695133"/>
              <a:ext cx="204947" cy="204321"/>
            </a:xfrm>
            <a:custGeom>
              <a:avLst/>
              <a:gdLst/>
              <a:ahLst/>
              <a:cxnLst/>
              <a:rect l="l" t="t" r="r" b="b"/>
              <a:pathLst>
                <a:path w="17361" h="17308" extrusionOk="0">
                  <a:moveTo>
                    <a:pt x="8681" y="1"/>
                  </a:moveTo>
                  <a:cubicBezTo>
                    <a:pt x="3894" y="1"/>
                    <a:pt x="1" y="3893"/>
                    <a:pt x="1" y="8628"/>
                  </a:cubicBezTo>
                  <a:cubicBezTo>
                    <a:pt x="1" y="13415"/>
                    <a:pt x="3894" y="17308"/>
                    <a:pt x="8681" y="17308"/>
                  </a:cubicBezTo>
                  <a:cubicBezTo>
                    <a:pt x="13468" y="17308"/>
                    <a:pt x="17361" y="13415"/>
                    <a:pt x="17361" y="8628"/>
                  </a:cubicBezTo>
                  <a:cubicBezTo>
                    <a:pt x="17361" y="3841"/>
                    <a:pt x="13468" y="1"/>
                    <a:pt x="8681" y="1"/>
                  </a:cubicBezTo>
                  <a:close/>
                </a:path>
              </a:pathLst>
            </a:custGeom>
            <a:solidFill>
              <a:srgbClr val="FCE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7"/>
            <p:cNvSpPr/>
            <p:nvPr/>
          </p:nvSpPr>
          <p:spPr>
            <a:xfrm>
              <a:off x="2184828" y="2705072"/>
              <a:ext cx="43478" cy="85079"/>
            </a:xfrm>
            <a:custGeom>
              <a:avLst/>
              <a:gdLst/>
              <a:ahLst/>
              <a:cxnLst/>
              <a:rect l="l" t="t" r="r" b="b"/>
              <a:pathLst>
                <a:path w="3683" h="7207" extrusionOk="0">
                  <a:moveTo>
                    <a:pt x="1842" y="0"/>
                  </a:moveTo>
                  <a:cubicBezTo>
                    <a:pt x="1158" y="0"/>
                    <a:pt x="579" y="263"/>
                    <a:pt x="264" y="632"/>
                  </a:cubicBezTo>
                  <a:cubicBezTo>
                    <a:pt x="106" y="789"/>
                    <a:pt x="1" y="1052"/>
                    <a:pt x="106" y="1315"/>
                  </a:cubicBezTo>
                  <a:lnTo>
                    <a:pt x="1579" y="6734"/>
                  </a:lnTo>
                  <a:cubicBezTo>
                    <a:pt x="1658" y="7049"/>
                    <a:pt x="1776" y="7207"/>
                    <a:pt x="1894" y="7207"/>
                  </a:cubicBezTo>
                  <a:cubicBezTo>
                    <a:pt x="2013" y="7207"/>
                    <a:pt x="2131" y="7049"/>
                    <a:pt x="2210" y="6734"/>
                  </a:cubicBezTo>
                  <a:lnTo>
                    <a:pt x="3630" y="1315"/>
                  </a:lnTo>
                  <a:cubicBezTo>
                    <a:pt x="3683" y="1052"/>
                    <a:pt x="3630" y="789"/>
                    <a:pt x="3472" y="632"/>
                  </a:cubicBezTo>
                  <a:cubicBezTo>
                    <a:pt x="3104" y="263"/>
                    <a:pt x="2526" y="0"/>
                    <a:pt x="184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7"/>
            <p:cNvSpPr/>
            <p:nvPr/>
          </p:nvSpPr>
          <p:spPr>
            <a:xfrm>
              <a:off x="2140741" y="2717041"/>
              <a:ext cx="63664" cy="74643"/>
            </a:xfrm>
            <a:custGeom>
              <a:avLst/>
              <a:gdLst/>
              <a:ahLst/>
              <a:cxnLst/>
              <a:rect l="l" t="t" r="r" b="b"/>
              <a:pathLst>
                <a:path w="5393" h="6323" extrusionOk="0">
                  <a:moveTo>
                    <a:pt x="2273" y="0"/>
                  </a:moveTo>
                  <a:cubicBezTo>
                    <a:pt x="1865" y="0"/>
                    <a:pt x="1402" y="138"/>
                    <a:pt x="1000" y="459"/>
                  </a:cubicBezTo>
                  <a:cubicBezTo>
                    <a:pt x="421" y="880"/>
                    <a:pt x="106" y="1459"/>
                    <a:pt x="53" y="1880"/>
                  </a:cubicBezTo>
                  <a:cubicBezTo>
                    <a:pt x="1" y="2143"/>
                    <a:pt x="106" y="2406"/>
                    <a:pt x="316" y="2563"/>
                  </a:cubicBezTo>
                  <a:lnTo>
                    <a:pt x="4735" y="6088"/>
                  </a:lnTo>
                  <a:cubicBezTo>
                    <a:pt x="4933" y="6246"/>
                    <a:pt x="5086" y="6323"/>
                    <a:pt x="5189" y="6323"/>
                  </a:cubicBezTo>
                  <a:cubicBezTo>
                    <a:pt x="5360" y="6323"/>
                    <a:pt x="5392" y="6113"/>
                    <a:pt x="5261" y="5720"/>
                  </a:cubicBezTo>
                  <a:lnTo>
                    <a:pt x="3209" y="459"/>
                  </a:lnTo>
                  <a:cubicBezTo>
                    <a:pt x="3104" y="249"/>
                    <a:pt x="2894" y="91"/>
                    <a:pt x="2631" y="38"/>
                  </a:cubicBezTo>
                  <a:cubicBezTo>
                    <a:pt x="2519" y="14"/>
                    <a:pt x="2398" y="0"/>
                    <a:pt x="227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7"/>
            <p:cNvSpPr/>
            <p:nvPr/>
          </p:nvSpPr>
          <p:spPr>
            <a:xfrm>
              <a:off x="2116520" y="2752204"/>
              <a:ext cx="85834" cy="44222"/>
            </a:xfrm>
            <a:custGeom>
              <a:avLst/>
              <a:gdLst/>
              <a:ahLst/>
              <a:cxnLst/>
              <a:rect l="l" t="t" r="r" b="b"/>
              <a:pathLst>
                <a:path w="7271" h="3746" extrusionOk="0">
                  <a:moveTo>
                    <a:pt x="1574" y="1"/>
                  </a:moveTo>
                  <a:cubicBezTo>
                    <a:pt x="1485" y="1"/>
                    <a:pt x="1396" y="18"/>
                    <a:pt x="1316" y="58"/>
                  </a:cubicBezTo>
                  <a:cubicBezTo>
                    <a:pt x="843" y="268"/>
                    <a:pt x="422" y="742"/>
                    <a:pt x="211" y="1426"/>
                  </a:cubicBezTo>
                  <a:cubicBezTo>
                    <a:pt x="1" y="2057"/>
                    <a:pt x="106" y="2688"/>
                    <a:pt x="317" y="3109"/>
                  </a:cubicBezTo>
                  <a:cubicBezTo>
                    <a:pt x="422" y="3319"/>
                    <a:pt x="632" y="3477"/>
                    <a:pt x="895" y="3477"/>
                  </a:cubicBezTo>
                  <a:lnTo>
                    <a:pt x="6524" y="3740"/>
                  </a:lnTo>
                  <a:cubicBezTo>
                    <a:pt x="6574" y="3744"/>
                    <a:pt x="6622" y="3746"/>
                    <a:pt x="6666" y="3746"/>
                  </a:cubicBezTo>
                  <a:cubicBezTo>
                    <a:pt x="7220" y="3746"/>
                    <a:pt x="7270" y="3450"/>
                    <a:pt x="6734" y="3109"/>
                  </a:cubicBezTo>
                  <a:lnTo>
                    <a:pt x="2000" y="111"/>
                  </a:lnTo>
                  <a:cubicBezTo>
                    <a:pt x="1870" y="45"/>
                    <a:pt x="1720" y="1"/>
                    <a:pt x="157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7"/>
            <p:cNvSpPr/>
            <p:nvPr/>
          </p:nvSpPr>
          <p:spPr>
            <a:xfrm>
              <a:off x="2116520" y="2796905"/>
              <a:ext cx="85256" cy="45461"/>
            </a:xfrm>
            <a:custGeom>
              <a:avLst/>
              <a:gdLst/>
              <a:ahLst/>
              <a:cxnLst/>
              <a:rect l="l" t="t" r="r" b="b"/>
              <a:pathLst>
                <a:path w="7222" h="3851" extrusionOk="0">
                  <a:moveTo>
                    <a:pt x="6655" y="0"/>
                  </a:moveTo>
                  <a:cubicBezTo>
                    <a:pt x="6614" y="0"/>
                    <a:pt x="6571" y="2"/>
                    <a:pt x="6524" y="6"/>
                  </a:cubicBezTo>
                  <a:lnTo>
                    <a:pt x="895" y="374"/>
                  </a:lnTo>
                  <a:cubicBezTo>
                    <a:pt x="632" y="374"/>
                    <a:pt x="422" y="532"/>
                    <a:pt x="317" y="742"/>
                  </a:cubicBezTo>
                  <a:cubicBezTo>
                    <a:pt x="106" y="1163"/>
                    <a:pt x="1" y="1794"/>
                    <a:pt x="211" y="2426"/>
                  </a:cubicBezTo>
                  <a:cubicBezTo>
                    <a:pt x="422" y="3110"/>
                    <a:pt x="843" y="3583"/>
                    <a:pt x="1316" y="3793"/>
                  </a:cubicBezTo>
                  <a:cubicBezTo>
                    <a:pt x="1396" y="3834"/>
                    <a:pt x="1485" y="3851"/>
                    <a:pt x="1574" y="3851"/>
                  </a:cubicBezTo>
                  <a:cubicBezTo>
                    <a:pt x="1720" y="3851"/>
                    <a:pt x="1870" y="3806"/>
                    <a:pt x="2000" y="3741"/>
                  </a:cubicBezTo>
                  <a:lnTo>
                    <a:pt x="6734" y="637"/>
                  </a:lnTo>
                  <a:cubicBezTo>
                    <a:pt x="7222" y="296"/>
                    <a:pt x="7167" y="0"/>
                    <a:pt x="665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7"/>
            <p:cNvSpPr/>
            <p:nvPr/>
          </p:nvSpPr>
          <p:spPr>
            <a:xfrm>
              <a:off x="2141367" y="2802110"/>
              <a:ext cx="62460" cy="75127"/>
            </a:xfrm>
            <a:custGeom>
              <a:avLst/>
              <a:gdLst/>
              <a:ahLst/>
              <a:cxnLst/>
              <a:rect l="l" t="t" r="r" b="b"/>
              <a:pathLst>
                <a:path w="5291" h="6364" extrusionOk="0">
                  <a:moveTo>
                    <a:pt x="5043" y="0"/>
                  </a:moveTo>
                  <a:cubicBezTo>
                    <a:pt x="4940" y="0"/>
                    <a:pt x="4798" y="65"/>
                    <a:pt x="4629" y="196"/>
                  </a:cubicBezTo>
                  <a:lnTo>
                    <a:pt x="263" y="3826"/>
                  </a:lnTo>
                  <a:cubicBezTo>
                    <a:pt x="53" y="3984"/>
                    <a:pt x="0" y="4247"/>
                    <a:pt x="0" y="4457"/>
                  </a:cubicBezTo>
                  <a:cubicBezTo>
                    <a:pt x="53" y="4931"/>
                    <a:pt x="368" y="5509"/>
                    <a:pt x="947" y="5877"/>
                  </a:cubicBezTo>
                  <a:cubicBezTo>
                    <a:pt x="1392" y="6233"/>
                    <a:pt x="1949" y="6363"/>
                    <a:pt x="2365" y="6363"/>
                  </a:cubicBezTo>
                  <a:cubicBezTo>
                    <a:pt x="2441" y="6363"/>
                    <a:pt x="2513" y="6359"/>
                    <a:pt x="2578" y="6351"/>
                  </a:cubicBezTo>
                  <a:cubicBezTo>
                    <a:pt x="2841" y="6298"/>
                    <a:pt x="3051" y="6140"/>
                    <a:pt x="3156" y="5877"/>
                  </a:cubicBezTo>
                  <a:lnTo>
                    <a:pt x="5155" y="617"/>
                  </a:lnTo>
                  <a:cubicBezTo>
                    <a:pt x="5291" y="211"/>
                    <a:pt x="5230" y="0"/>
                    <a:pt x="504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7"/>
            <p:cNvSpPr/>
            <p:nvPr/>
          </p:nvSpPr>
          <p:spPr>
            <a:xfrm>
              <a:off x="2184828" y="2803798"/>
              <a:ext cx="43478" cy="85704"/>
            </a:xfrm>
            <a:custGeom>
              <a:avLst/>
              <a:gdLst/>
              <a:ahLst/>
              <a:cxnLst/>
              <a:rect l="l" t="t" r="r" b="b"/>
              <a:pathLst>
                <a:path w="3683" h="7260" extrusionOk="0">
                  <a:moveTo>
                    <a:pt x="1796" y="1"/>
                  </a:moveTo>
                  <a:cubicBezTo>
                    <a:pt x="1671" y="1"/>
                    <a:pt x="1552" y="158"/>
                    <a:pt x="1473" y="474"/>
                  </a:cubicBezTo>
                  <a:lnTo>
                    <a:pt x="106" y="5945"/>
                  </a:lnTo>
                  <a:cubicBezTo>
                    <a:pt x="1" y="6208"/>
                    <a:pt x="106" y="6471"/>
                    <a:pt x="264" y="6629"/>
                  </a:cubicBezTo>
                  <a:cubicBezTo>
                    <a:pt x="579" y="6944"/>
                    <a:pt x="1158" y="7260"/>
                    <a:pt x="1842" y="7260"/>
                  </a:cubicBezTo>
                  <a:cubicBezTo>
                    <a:pt x="2526" y="7260"/>
                    <a:pt x="3104" y="6944"/>
                    <a:pt x="3420" y="6629"/>
                  </a:cubicBezTo>
                  <a:cubicBezTo>
                    <a:pt x="3630" y="6471"/>
                    <a:pt x="3683" y="6208"/>
                    <a:pt x="3630" y="5945"/>
                  </a:cubicBezTo>
                  <a:lnTo>
                    <a:pt x="2157" y="474"/>
                  </a:lnTo>
                  <a:cubicBezTo>
                    <a:pt x="2052" y="158"/>
                    <a:pt x="1921" y="1"/>
                    <a:pt x="179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7"/>
            <p:cNvSpPr/>
            <p:nvPr/>
          </p:nvSpPr>
          <p:spPr>
            <a:xfrm>
              <a:off x="2208684" y="2802736"/>
              <a:ext cx="63712" cy="74501"/>
            </a:xfrm>
            <a:custGeom>
              <a:avLst/>
              <a:gdLst/>
              <a:ahLst/>
              <a:cxnLst/>
              <a:rect l="l" t="t" r="r" b="b"/>
              <a:pathLst>
                <a:path w="5397" h="6311" extrusionOk="0">
                  <a:moveTo>
                    <a:pt x="248" y="0"/>
                  </a:moveTo>
                  <a:cubicBezTo>
                    <a:pt x="62" y="0"/>
                    <a:pt x="1" y="210"/>
                    <a:pt x="136" y="617"/>
                  </a:cubicBezTo>
                  <a:lnTo>
                    <a:pt x="2241" y="5824"/>
                  </a:lnTo>
                  <a:cubicBezTo>
                    <a:pt x="2293" y="6087"/>
                    <a:pt x="2504" y="6245"/>
                    <a:pt x="2767" y="6298"/>
                  </a:cubicBezTo>
                  <a:cubicBezTo>
                    <a:pt x="2842" y="6306"/>
                    <a:pt x="2920" y="6311"/>
                    <a:pt x="3002" y="6311"/>
                  </a:cubicBezTo>
                  <a:cubicBezTo>
                    <a:pt x="3437" y="6311"/>
                    <a:pt x="3955" y="6187"/>
                    <a:pt x="4397" y="5877"/>
                  </a:cubicBezTo>
                  <a:cubicBezTo>
                    <a:pt x="4976" y="5456"/>
                    <a:pt x="5292" y="4878"/>
                    <a:pt x="5344" y="4404"/>
                  </a:cubicBezTo>
                  <a:cubicBezTo>
                    <a:pt x="5397" y="4194"/>
                    <a:pt x="5292" y="3931"/>
                    <a:pt x="5081" y="3773"/>
                  </a:cubicBezTo>
                  <a:lnTo>
                    <a:pt x="662" y="196"/>
                  </a:lnTo>
                  <a:cubicBezTo>
                    <a:pt x="494" y="64"/>
                    <a:pt x="352" y="0"/>
                    <a:pt x="24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7"/>
            <p:cNvSpPr/>
            <p:nvPr/>
          </p:nvSpPr>
          <p:spPr>
            <a:xfrm>
              <a:off x="2210903" y="2797589"/>
              <a:ext cx="85716" cy="44776"/>
            </a:xfrm>
            <a:custGeom>
              <a:avLst/>
              <a:gdLst/>
              <a:ahLst/>
              <a:cxnLst/>
              <a:rect l="l" t="t" r="r" b="b"/>
              <a:pathLst>
                <a:path w="7261" h="3793" extrusionOk="0">
                  <a:moveTo>
                    <a:pt x="737" y="0"/>
                  </a:moveTo>
                  <a:cubicBezTo>
                    <a:pt x="54" y="0"/>
                    <a:pt x="1" y="316"/>
                    <a:pt x="527" y="632"/>
                  </a:cubicBezTo>
                  <a:lnTo>
                    <a:pt x="5314" y="3683"/>
                  </a:lnTo>
                  <a:cubicBezTo>
                    <a:pt x="5444" y="3748"/>
                    <a:pt x="5594" y="3793"/>
                    <a:pt x="5740" y="3793"/>
                  </a:cubicBezTo>
                  <a:cubicBezTo>
                    <a:pt x="5829" y="3793"/>
                    <a:pt x="5918" y="3776"/>
                    <a:pt x="5998" y="3735"/>
                  </a:cubicBezTo>
                  <a:cubicBezTo>
                    <a:pt x="6419" y="3525"/>
                    <a:pt x="6840" y="3052"/>
                    <a:pt x="7050" y="2368"/>
                  </a:cubicBezTo>
                  <a:cubicBezTo>
                    <a:pt x="7260" y="1736"/>
                    <a:pt x="7208" y="1105"/>
                    <a:pt x="6997" y="684"/>
                  </a:cubicBezTo>
                  <a:cubicBezTo>
                    <a:pt x="6840" y="474"/>
                    <a:pt x="6629" y="316"/>
                    <a:pt x="6366" y="316"/>
                  </a:cubicBezTo>
                  <a:lnTo>
                    <a:pt x="737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7"/>
            <p:cNvSpPr/>
            <p:nvPr/>
          </p:nvSpPr>
          <p:spPr>
            <a:xfrm>
              <a:off x="2211410" y="2752015"/>
              <a:ext cx="85208" cy="45650"/>
            </a:xfrm>
            <a:custGeom>
              <a:avLst/>
              <a:gdLst/>
              <a:ahLst/>
              <a:cxnLst/>
              <a:rect l="l" t="t" r="r" b="b"/>
              <a:pathLst>
                <a:path w="7218" h="3867" extrusionOk="0">
                  <a:moveTo>
                    <a:pt x="5649" y="1"/>
                  </a:moveTo>
                  <a:cubicBezTo>
                    <a:pt x="5519" y="1"/>
                    <a:pt x="5387" y="40"/>
                    <a:pt x="5271" y="127"/>
                  </a:cubicBezTo>
                  <a:lnTo>
                    <a:pt x="537" y="3230"/>
                  </a:lnTo>
                  <a:cubicBezTo>
                    <a:pt x="1" y="3571"/>
                    <a:pt x="51" y="3867"/>
                    <a:pt x="563" y="3867"/>
                  </a:cubicBezTo>
                  <a:cubicBezTo>
                    <a:pt x="604" y="3867"/>
                    <a:pt x="648" y="3865"/>
                    <a:pt x="694" y="3861"/>
                  </a:cubicBezTo>
                  <a:lnTo>
                    <a:pt x="6323" y="3493"/>
                  </a:lnTo>
                  <a:cubicBezTo>
                    <a:pt x="6586" y="3493"/>
                    <a:pt x="6797" y="3335"/>
                    <a:pt x="6954" y="3125"/>
                  </a:cubicBezTo>
                  <a:cubicBezTo>
                    <a:pt x="7165" y="2704"/>
                    <a:pt x="7217" y="2073"/>
                    <a:pt x="7007" y="1389"/>
                  </a:cubicBezTo>
                  <a:cubicBezTo>
                    <a:pt x="6797" y="758"/>
                    <a:pt x="6376" y="284"/>
                    <a:pt x="5955" y="74"/>
                  </a:cubicBezTo>
                  <a:cubicBezTo>
                    <a:pt x="5860" y="27"/>
                    <a:pt x="5755" y="1"/>
                    <a:pt x="564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7"/>
            <p:cNvSpPr/>
            <p:nvPr/>
          </p:nvSpPr>
          <p:spPr>
            <a:xfrm>
              <a:off x="2209593" y="2717112"/>
              <a:ext cx="62803" cy="75198"/>
            </a:xfrm>
            <a:custGeom>
              <a:avLst/>
              <a:gdLst/>
              <a:ahLst/>
              <a:cxnLst/>
              <a:rect l="l" t="t" r="r" b="b"/>
              <a:pathLst>
                <a:path w="5320" h="6370" extrusionOk="0">
                  <a:moveTo>
                    <a:pt x="2997" y="0"/>
                  </a:moveTo>
                  <a:cubicBezTo>
                    <a:pt x="2889" y="0"/>
                    <a:pt x="2786" y="11"/>
                    <a:pt x="2690" y="32"/>
                  </a:cubicBezTo>
                  <a:cubicBezTo>
                    <a:pt x="2479" y="85"/>
                    <a:pt x="2269" y="243"/>
                    <a:pt x="2164" y="453"/>
                  </a:cubicBezTo>
                  <a:lnTo>
                    <a:pt x="165" y="5766"/>
                  </a:lnTo>
                  <a:cubicBezTo>
                    <a:pt x="1" y="6160"/>
                    <a:pt x="41" y="6369"/>
                    <a:pt x="222" y="6369"/>
                  </a:cubicBezTo>
                  <a:cubicBezTo>
                    <a:pt x="332" y="6369"/>
                    <a:pt x="493" y="6293"/>
                    <a:pt x="691" y="6135"/>
                  </a:cubicBezTo>
                  <a:lnTo>
                    <a:pt x="5004" y="2557"/>
                  </a:lnTo>
                  <a:cubicBezTo>
                    <a:pt x="5215" y="2400"/>
                    <a:pt x="5320" y="2137"/>
                    <a:pt x="5267" y="1926"/>
                  </a:cubicBezTo>
                  <a:cubicBezTo>
                    <a:pt x="5215" y="1453"/>
                    <a:pt x="4899" y="874"/>
                    <a:pt x="4373" y="453"/>
                  </a:cubicBezTo>
                  <a:cubicBezTo>
                    <a:pt x="3912" y="160"/>
                    <a:pt x="3419" y="0"/>
                    <a:pt x="299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7"/>
            <p:cNvSpPr/>
            <p:nvPr/>
          </p:nvSpPr>
          <p:spPr>
            <a:xfrm>
              <a:off x="1879950" y="3110907"/>
              <a:ext cx="51552" cy="43383"/>
            </a:xfrm>
            <a:custGeom>
              <a:avLst/>
              <a:gdLst/>
              <a:ahLst/>
              <a:cxnLst/>
              <a:rect l="l" t="t" r="r" b="b"/>
              <a:pathLst>
                <a:path w="4367" h="3675" extrusionOk="0">
                  <a:moveTo>
                    <a:pt x="2120" y="1"/>
                  </a:moveTo>
                  <a:cubicBezTo>
                    <a:pt x="1132" y="1"/>
                    <a:pt x="254" y="692"/>
                    <a:pt x="158" y="1600"/>
                  </a:cubicBezTo>
                  <a:cubicBezTo>
                    <a:pt x="0" y="2600"/>
                    <a:pt x="842" y="3546"/>
                    <a:pt x="1947" y="3652"/>
                  </a:cubicBezTo>
                  <a:cubicBezTo>
                    <a:pt x="2059" y="3667"/>
                    <a:pt x="2169" y="3674"/>
                    <a:pt x="2277" y="3674"/>
                  </a:cubicBezTo>
                  <a:cubicBezTo>
                    <a:pt x="3290" y="3674"/>
                    <a:pt x="4119" y="3029"/>
                    <a:pt x="4261" y="2126"/>
                  </a:cubicBezTo>
                  <a:cubicBezTo>
                    <a:pt x="4367" y="1127"/>
                    <a:pt x="3578" y="180"/>
                    <a:pt x="2420" y="22"/>
                  </a:cubicBezTo>
                  <a:cubicBezTo>
                    <a:pt x="2320" y="7"/>
                    <a:pt x="2219" y="1"/>
                    <a:pt x="212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7"/>
            <p:cNvSpPr/>
            <p:nvPr/>
          </p:nvSpPr>
          <p:spPr>
            <a:xfrm>
              <a:off x="1880116" y="3110907"/>
              <a:ext cx="51387" cy="43726"/>
            </a:xfrm>
            <a:custGeom>
              <a:avLst/>
              <a:gdLst/>
              <a:ahLst/>
              <a:cxnLst/>
              <a:rect l="l" t="t" r="r" b="b"/>
              <a:pathLst>
                <a:path w="4353" h="3704" extrusionOk="0">
                  <a:moveTo>
                    <a:pt x="2106" y="1"/>
                  </a:moveTo>
                  <a:cubicBezTo>
                    <a:pt x="1118" y="1"/>
                    <a:pt x="240" y="692"/>
                    <a:pt x="144" y="1600"/>
                  </a:cubicBezTo>
                  <a:cubicBezTo>
                    <a:pt x="1" y="2509"/>
                    <a:pt x="684" y="3375"/>
                    <a:pt x="1640" y="3603"/>
                  </a:cubicBezTo>
                  <a:lnTo>
                    <a:pt x="1640" y="3603"/>
                  </a:lnTo>
                  <a:cubicBezTo>
                    <a:pt x="863" y="3325"/>
                    <a:pt x="369" y="2633"/>
                    <a:pt x="460" y="1863"/>
                  </a:cubicBezTo>
                  <a:cubicBezTo>
                    <a:pt x="554" y="1061"/>
                    <a:pt x="1283" y="471"/>
                    <a:pt x="2152" y="471"/>
                  </a:cubicBezTo>
                  <a:cubicBezTo>
                    <a:pt x="2253" y="471"/>
                    <a:pt x="2355" y="479"/>
                    <a:pt x="2459" y="495"/>
                  </a:cubicBezTo>
                  <a:cubicBezTo>
                    <a:pt x="3458" y="601"/>
                    <a:pt x="4195" y="1442"/>
                    <a:pt x="4090" y="2336"/>
                  </a:cubicBezTo>
                  <a:cubicBezTo>
                    <a:pt x="4037" y="2705"/>
                    <a:pt x="3827" y="3020"/>
                    <a:pt x="3564" y="3283"/>
                  </a:cubicBezTo>
                  <a:cubicBezTo>
                    <a:pt x="3932" y="3020"/>
                    <a:pt x="4195" y="2600"/>
                    <a:pt x="4247" y="2126"/>
                  </a:cubicBezTo>
                  <a:cubicBezTo>
                    <a:pt x="4353" y="1127"/>
                    <a:pt x="3564" y="180"/>
                    <a:pt x="2406" y="22"/>
                  </a:cubicBezTo>
                  <a:cubicBezTo>
                    <a:pt x="2306" y="7"/>
                    <a:pt x="2205" y="1"/>
                    <a:pt x="2106" y="1"/>
                  </a:cubicBezTo>
                  <a:close/>
                  <a:moveTo>
                    <a:pt x="1640" y="3603"/>
                  </a:moveTo>
                  <a:cubicBezTo>
                    <a:pt x="1760" y="3646"/>
                    <a:pt x="1885" y="3679"/>
                    <a:pt x="2017" y="3701"/>
                  </a:cubicBezTo>
                  <a:lnTo>
                    <a:pt x="2017" y="3701"/>
                  </a:lnTo>
                  <a:cubicBezTo>
                    <a:pt x="1984" y="3689"/>
                    <a:pt x="1977" y="3652"/>
                    <a:pt x="1933" y="3652"/>
                  </a:cubicBezTo>
                  <a:cubicBezTo>
                    <a:pt x="1833" y="3642"/>
                    <a:pt x="1735" y="3626"/>
                    <a:pt x="1640" y="3603"/>
                  </a:cubicBezTo>
                  <a:close/>
                  <a:moveTo>
                    <a:pt x="2017" y="3701"/>
                  </a:moveTo>
                  <a:cubicBezTo>
                    <a:pt x="2023" y="3703"/>
                    <a:pt x="2030" y="3704"/>
                    <a:pt x="2038" y="3704"/>
                  </a:cubicBezTo>
                  <a:cubicBezTo>
                    <a:pt x="2031" y="3703"/>
                    <a:pt x="2024" y="3702"/>
                    <a:pt x="2017" y="370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7"/>
            <p:cNvSpPr/>
            <p:nvPr/>
          </p:nvSpPr>
          <p:spPr>
            <a:xfrm>
              <a:off x="1906025" y="3135328"/>
              <a:ext cx="18640" cy="15630"/>
            </a:xfrm>
            <a:custGeom>
              <a:avLst/>
              <a:gdLst/>
              <a:ahLst/>
              <a:cxnLst/>
              <a:rect l="l" t="t" r="r" b="b"/>
              <a:pathLst>
                <a:path w="1579" h="1324" extrusionOk="0">
                  <a:moveTo>
                    <a:pt x="976" y="0"/>
                  </a:moveTo>
                  <a:cubicBezTo>
                    <a:pt x="744" y="0"/>
                    <a:pt x="486" y="116"/>
                    <a:pt x="317" y="320"/>
                  </a:cubicBezTo>
                  <a:cubicBezTo>
                    <a:pt x="54" y="636"/>
                    <a:pt x="1" y="1004"/>
                    <a:pt x="264" y="1214"/>
                  </a:cubicBezTo>
                  <a:cubicBezTo>
                    <a:pt x="357" y="1289"/>
                    <a:pt x="477" y="1324"/>
                    <a:pt x="604" y="1324"/>
                  </a:cubicBezTo>
                  <a:cubicBezTo>
                    <a:pt x="836" y="1324"/>
                    <a:pt x="1094" y="1208"/>
                    <a:pt x="1263" y="1004"/>
                  </a:cubicBezTo>
                  <a:cubicBezTo>
                    <a:pt x="1579" y="688"/>
                    <a:pt x="1579" y="267"/>
                    <a:pt x="1316" y="110"/>
                  </a:cubicBezTo>
                  <a:cubicBezTo>
                    <a:pt x="1223" y="35"/>
                    <a:pt x="1103" y="0"/>
                    <a:pt x="9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7"/>
            <p:cNvSpPr/>
            <p:nvPr/>
          </p:nvSpPr>
          <p:spPr>
            <a:xfrm>
              <a:off x="2376072" y="3104946"/>
              <a:ext cx="66462" cy="67076"/>
            </a:xfrm>
            <a:custGeom>
              <a:avLst/>
              <a:gdLst/>
              <a:ahLst/>
              <a:cxnLst/>
              <a:rect l="l" t="t" r="r" b="b"/>
              <a:pathLst>
                <a:path w="5630" h="5682" extrusionOk="0">
                  <a:moveTo>
                    <a:pt x="2789" y="1"/>
                  </a:moveTo>
                  <a:cubicBezTo>
                    <a:pt x="1263" y="1"/>
                    <a:pt x="1" y="1263"/>
                    <a:pt x="1" y="2841"/>
                  </a:cubicBezTo>
                  <a:cubicBezTo>
                    <a:pt x="1" y="4420"/>
                    <a:pt x="1263" y="5682"/>
                    <a:pt x="2789" y="5682"/>
                  </a:cubicBezTo>
                  <a:cubicBezTo>
                    <a:pt x="4367" y="5682"/>
                    <a:pt x="5630" y="4420"/>
                    <a:pt x="5630" y="2841"/>
                  </a:cubicBezTo>
                  <a:cubicBezTo>
                    <a:pt x="5630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7"/>
            <p:cNvSpPr/>
            <p:nvPr/>
          </p:nvSpPr>
          <p:spPr>
            <a:xfrm>
              <a:off x="2376072" y="3104946"/>
              <a:ext cx="66462" cy="66474"/>
            </a:xfrm>
            <a:custGeom>
              <a:avLst/>
              <a:gdLst/>
              <a:ahLst/>
              <a:cxnLst/>
              <a:rect l="l" t="t" r="r" b="b"/>
              <a:pathLst>
                <a:path w="5630" h="5631" extrusionOk="0">
                  <a:moveTo>
                    <a:pt x="2789" y="1"/>
                  </a:moveTo>
                  <a:cubicBezTo>
                    <a:pt x="1263" y="1"/>
                    <a:pt x="1" y="1263"/>
                    <a:pt x="1" y="2841"/>
                  </a:cubicBezTo>
                  <a:cubicBezTo>
                    <a:pt x="1" y="4388"/>
                    <a:pt x="1213" y="5631"/>
                    <a:pt x="2697" y="5631"/>
                  </a:cubicBezTo>
                  <a:cubicBezTo>
                    <a:pt x="2728" y="5631"/>
                    <a:pt x="2758" y="5631"/>
                    <a:pt x="2789" y="5630"/>
                  </a:cubicBezTo>
                  <a:lnTo>
                    <a:pt x="2894" y="5630"/>
                  </a:lnTo>
                  <a:cubicBezTo>
                    <a:pt x="1526" y="5630"/>
                    <a:pt x="474" y="4525"/>
                    <a:pt x="474" y="3157"/>
                  </a:cubicBezTo>
                  <a:cubicBezTo>
                    <a:pt x="474" y="1789"/>
                    <a:pt x="1579" y="685"/>
                    <a:pt x="2947" y="685"/>
                  </a:cubicBezTo>
                  <a:cubicBezTo>
                    <a:pt x="4314" y="685"/>
                    <a:pt x="5419" y="1789"/>
                    <a:pt x="5419" y="3157"/>
                  </a:cubicBezTo>
                  <a:cubicBezTo>
                    <a:pt x="5419" y="3788"/>
                    <a:pt x="5209" y="4314"/>
                    <a:pt x="4840" y="4735"/>
                  </a:cubicBezTo>
                  <a:cubicBezTo>
                    <a:pt x="5314" y="4262"/>
                    <a:pt x="5630" y="3578"/>
                    <a:pt x="5630" y="2841"/>
                  </a:cubicBezTo>
                  <a:cubicBezTo>
                    <a:pt x="5630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7"/>
            <p:cNvSpPr/>
            <p:nvPr/>
          </p:nvSpPr>
          <p:spPr>
            <a:xfrm>
              <a:off x="2411471" y="3140014"/>
              <a:ext cx="24224" cy="24885"/>
            </a:xfrm>
            <a:custGeom>
              <a:avLst/>
              <a:gdLst/>
              <a:ahLst/>
              <a:cxnLst/>
              <a:rect l="l" t="t" r="r" b="b"/>
              <a:pathLst>
                <a:path w="2052" h="2108" extrusionOk="0">
                  <a:moveTo>
                    <a:pt x="1303" y="0"/>
                  </a:moveTo>
                  <a:cubicBezTo>
                    <a:pt x="958" y="0"/>
                    <a:pt x="550" y="217"/>
                    <a:pt x="316" y="607"/>
                  </a:cubicBezTo>
                  <a:cubicBezTo>
                    <a:pt x="0" y="1133"/>
                    <a:pt x="53" y="1764"/>
                    <a:pt x="421" y="2027"/>
                  </a:cubicBezTo>
                  <a:cubicBezTo>
                    <a:pt x="530" y="2082"/>
                    <a:pt x="649" y="2108"/>
                    <a:pt x="772" y="2108"/>
                  </a:cubicBezTo>
                  <a:cubicBezTo>
                    <a:pt x="1123" y="2108"/>
                    <a:pt x="1502" y="1891"/>
                    <a:pt x="1736" y="1501"/>
                  </a:cubicBezTo>
                  <a:cubicBezTo>
                    <a:pt x="2052" y="975"/>
                    <a:pt x="1999" y="344"/>
                    <a:pt x="1631" y="81"/>
                  </a:cubicBezTo>
                  <a:cubicBezTo>
                    <a:pt x="1536" y="27"/>
                    <a:pt x="1423" y="0"/>
                    <a:pt x="1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7"/>
            <p:cNvSpPr/>
            <p:nvPr/>
          </p:nvSpPr>
          <p:spPr>
            <a:xfrm>
              <a:off x="1516703" y="3013668"/>
              <a:ext cx="66462" cy="66462"/>
            </a:xfrm>
            <a:custGeom>
              <a:avLst/>
              <a:gdLst/>
              <a:ahLst/>
              <a:cxnLst/>
              <a:rect l="l" t="t" r="r" b="b"/>
              <a:pathLst>
                <a:path w="5630" h="5630" extrusionOk="0">
                  <a:moveTo>
                    <a:pt x="2789" y="1"/>
                  </a:moveTo>
                  <a:cubicBezTo>
                    <a:pt x="1263" y="1"/>
                    <a:pt x="1" y="1263"/>
                    <a:pt x="1" y="2842"/>
                  </a:cubicBezTo>
                  <a:cubicBezTo>
                    <a:pt x="1" y="4367"/>
                    <a:pt x="1263" y="5630"/>
                    <a:pt x="2789" y="5630"/>
                  </a:cubicBezTo>
                  <a:cubicBezTo>
                    <a:pt x="4367" y="5630"/>
                    <a:pt x="5629" y="4367"/>
                    <a:pt x="5629" y="2842"/>
                  </a:cubicBezTo>
                  <a:cubicBezTo>
                    <a:pt x="5629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7"/>
            <p:cNvSpPr/>
            <p:nvPr/>
          </p:nvSpPr>
          <p:spPr>
            <a:xfrm>
              <a:off x="1516703" y="3013668"/>
              <a:ext cx="66462" cy="66462"/>
            </a:xfrm>
            <a:custGeom>
              <a:avLst/>
              <a:gdLst/>
              <a:ahLst/>
              <a:cxnLst/>
              <a:rect l="l" t="t" r="r" b="b"/>
              <a:pathLst>
                <a:path w="5630" h="5630" extrusionOk="0">
                  <a:moveTo>
                    <a:pt x="2789" y="1"/>
                  </a:moveTo>
                  <a:cubicBezTo>
                    <a:pt x="1263" y="1"/>
                    <a:pt x="1" y="1263"/>
                    <a:pt x="1" y="2842"/>
                  </a:cubicBezTo>
                  <a:cubicBezTo>
                    <a:pt x="1" y="4367"/>
                    <a:pt x="1263" y="5630"/>
                    <a:pt x="2789" y="5630"/>
                  </a:cubicBezTo>
                  <a:lnTo>
                    <a:pt x="2894" y="5630"/>
                  </a:lnTo>
                  <a:cubicBezTo>
                    <a:pt x="1526" y="5577"/>
                    <a:pt x="474" y="4525"/>
                    <a:pt x="474" y="3157"/>
                  </a:cubicBezTo>
                  <a:cubicBezTo>
                    <a:pt x="474" y="1789"/>
                    <a:pt x="1579" y="685"/>
                    <a:pt x="2946" y="685"/>
                  </a:cubicBezTo>
                  <a:cubicBezTo>
                    <a:pt x="4314" y="685"/>
                    <a:pt x="5419" y="1789"/>
                    <a:pt x="5419" y="3157"/>
                  </a:cubicBezTo>
                  <a:cubicBezTo>
                    <a:pt x="5419" y="3736"/>
                    <a:pt x="5208" y="4315"/>
                    <a:pt x="4840" y="4735"/>
                  </a:cubicBezTo>
                  <a:cubicBezTo>
                    <a:pt x="5314" y="4209"/>
                    <a:pt x="5629" y="3578"/>
                    <a:pt x="5629" y="2842"/>
                  </a:cubicBezTo>
                  <a:cubicBezTo>
                    <a:pt x="5629" y="1263"/>
                    <a:pt x="4367" y="1"/>
                    <a:pt x="27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7"/>
            <p:cNvSpPr/>
            <p:nvPr/>
          </p:nvSpPr>
          <p:spPr>
            <a:xfrm>
              <a:off x="1552102" y="3048347"/>
              <a:ext cx="24224" cy="24920"/>
            </a:xfrm>
            <a:custGeom>
              <a:avLst/>
              <a:gdLst/>
              <a:ahLst/>
              <a:cxnLst/>
              <a:rect l="l" t="t" r="r" b="b"/>
              <a:pathLst>
                <a:path w="2052" h="2111" extrusionOk="0">
                  <a:moveTo>
                    <a:pt x="1255" y="1"/>
                  </a:moveTo>
                  <a:cubicBezTo>
                    <a:pt x="921" y="1"/>
                    <a:pt x="539" y="215"/>
                    <a:pt x="316" y="587"/>
                  </a:cubicBezTo>
                  <a:cubicBezTo>
                    <a:pt x="0" y="1114"/>
                    <a:pt x="53" y="1745"/>
                    <a:pt x="421" y="2008"/>
                  </a:cubicBezTo>
                  <a:cubicBezTo>
                    <a:pt x="534" y="2078"/>
                    <a:pt x="658" y="2111"/>
                    <a:pt x="785" y="2111"/>
                  </a:cubicBezTo>
                  <a:cubicBezTo>
                    <a:pt x="1133" y="2111"/>
                    <a:pt x="1505" y="1867"/>
                    <a:pt x="1736" y="1482"/>
                  </a:cubicBezTo>
                  <a:cubicBezTo>
                    <a:pt x="2052" y="956"/>
                    <a:pt x="1999" y="324"/>
                    <a:pt x="1631" y="114"/>
                  </a:cubicBezTo>
                  <a:cubicBezTo>
                    <a:pt x="1523" y="37"/>
                    <a:pt x="1393" y="1"/>
                    <a:pt x="1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7"/>
            <p:cNvSpPr/>
            <p:nvPr/>
          </p:nvSpPr>
          <p:spPr>
            <a:xfrm>
              <a:off x="1720376" y="2746054"/>
              <a:ext cx="48448" cy="49062"/>
            </a:xfrm>
            <a:custGeom>
              <a:avLst/>
              <a:gdLst/>
              <a:ahLst/>
              <a:cxnLst/>
              <a:rect l="l" t="t" r="r" b="b"/>
              <a:pathLst>
                <a:path w="4104" h="4156" extrusionOk="0">
                  <a:moveTo>
                    <a:pt x="2052" y="0"/>
                  </a:moveTo>
                  <a:cubicBezTo>
                    <a:pt x="894" y="0"/>
                    <a:pt x="0" y="947"/>
                    <a:pt x="0" y="2052"/>
                  </a:cubicBezTo>
                  <a:cubicBezTo>
                    <a:pt x="0" y="3209"/>
                    <a:pt x="894" y="4156"/>
                    <a:pt x="2052" y="4156"/>
                  </a:cubicBezTo>
                  <a:cubicBezTo>
                    <a:pt x="3209" y="4156"/>
                    <a:pt x="4103" y="3209"/>
                    <a:pt x="4103" y="2052"/>
                  </a:cubicBezTo>
                  <a:cubicBezTo>
                    <a:pt x="4103" y="947"/>
                    <a:pt x="3209" y="0"/>
                    <a:pt x="205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7"/>
            <p:cNvSpPr/>
            <p:nvPr/>
          </p:nvSpPr>
          <p:spPr>
            <a:xfrm>
              <a:off x="1720376" y="2746054"/>
              <a:ext cx="48448" cy="49062"/>
            </a:xfrm>
            <a:custGeom>
              <a:avLst/>
              <a:gdLst/>
              <a:ahLst/>
              <a:cxnLst/>
              <a:rect l="l" t="t" r="r" b="b"/>
              <a:pathLst>
                <a:path w="4104" h="4156" extrusionOk="0">
                  <a:moveTo>
                    <a:pt x="2052" y="0"/>
                  </a:moveTo>
                  <a:cubicBezTo>
                    <a:pt x="894" y="0"/>
                    <a:pt x="0" y="947"/>
                    <a:pt x="0" y="2052"/>
                  </a:cubicBezTo>
                  <a:cubicBezTo>
                    <a:pt x="0" y="3209"/>
                    <a:pt x="894" y="4156"/>
                    <a:pt x="2052" y="4156"/>
                  </a:cubicBezTo>
                  <a:lnTo>
                    <a:pt x="2104" y="4156"/>
                  </a:lnTo>
                  <a:cubicBezTo>
                    <a:pt x="1157" y="4103"/>
                    <a:pt x="368" y="3314"/>
                    <a:pt x="368" y="2315"/>
                  </a:cubicBezTo>
                  <a:cubicBezTo>
                    <a:pt x="368" y="1315"/>
                    <a:pt x="1157" y="474"/>
                    <a:pt x="2157" y="474"/>
                  </a:cubicBezTo>
                  <a:cubicBezTo>
                    <a:pt x="3156" y="474"/>
                    <a:pt x="3998" y="1315"/>
                    <a:pt x="3998" y="2315"/>
                  </a:cubicBezTo>
                  <a:cubicBezTo>
                    <a:pt x="3998" y="2736"/>
                    <a:pt x="3840" y="3157"/>
                    <a:pt x="3577" y="3472"/>
                  </a:cubicBezTo>
                  <a:cubicBezTo>
                    <a:pt x="3893" y="3104"/>
                    <a:pt x="4103" y="2630"/>
                    <a:pt x="4103" y="2052"/>
                  </a:cubicBezTo>
                  <a:cubicBezTo>
                    <a:pt x="4103" y="947"/>
                    <a:pt x="3209" y="0"/>
                    <a:pt x="205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7"/>
            <p:cNvSpPr/>
            <p:nvPr/>
          </p:nvSpPr>
          <p:spPr>
            <a:xfrm>
              <a:off x="1746450" y="2771657"/>
              <a:ext cx="18014" cy="17967"/>
            </a:xfrm>
            <a:custGeom>
              <a:avLst/>
              <a:gdLst/>
              <a:ahLst/>
              <a:cxnLst/>
              <a:rect l="l" t="t" r="r" b="b"/>
              <a:pathLst>
                <a:path w="1526" h="1522" extrusionOk="0">
                  <a:moveTo>
                    <a:pt x="907" y="0"/>
                  </a:moveTo>
                  <a:cubicBezTo>
                    <a:pt x="658" y="0"/>
                    <a:pt x="395" y="166"/>
                    <a:pt x="211" y="461"/>
                  </a:cubicBezTo>
                  <a:cubicBezTo>
                    <a:pt x="0" y="830"/>
                    <a:pt x="53" y="1303"/>
                    <a:pt x="316" y="1461"/>
                  </a:cubicBezTo>
                  <a:cubicBezTo>
                    <a:pt x="385" y="1502"/>
                    <a:pt x="464" y="1522"/>
                    <a:pt x="549" y="1522"/>
                  </a:cubicBezTo>
                  <a:cubicBezTo>
                    <a:pt x="788" y="1522"/>
                    <a:pt x="1069" y="1365"/>
                    <a:pt x="1263" y="1093"/>
                  </a:cubicBezTo>
                  <a:cubicBezTo>
                    <a:pt x="1526" y="725"/>
                    <a:pt x="1473" y="251"/>
                    <a:pt x="1210" y="93"/>
                  </a:cubicBezTo>
                  <a:cubicBezTo>
                    <a:pt x="1116" y="30"/>
                    <a:pt x="1013" y="0"/>
                    <a:pt x="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7"/>
            <p:cNvSpPr/>
            <p:nvPr/>
          </p:nvSpPr>
          <p:spPr>
            <a:xfrm>
              <a:off x="1847667" y="2704446"/>
              <a:ext cx="49062" cy="49073"/>
            </a:xfrm>
            <a:custGeom>
              <a:avLst/>
              <a:gdLst/>
              <a:ahLst/>
              <a:cxnLst/>
              <a:rect l="l" t="t" r="r" b="b"/>
              <a:pathLst>
                <a:path w="4156" h="4157" extrusionOk="0">
                  <a:moveTo>
                    <a:pt x="2052" y="1"/>
                  </a:moveTo>
                  <a:cubicBezTo>
                    <a:pt x="947" y="1"/>
                    <a:pt x="0" y="948"/>
                    <a:pt x="0" y="2052"/>
                  </a:cubicBezTo>
                  <a:cubicBezTo>
                    <a:pt x="0" y="3210"/>
                    <a:pt x="947" y="4157"/>
                    <a:pt x="2052" y="4157"/>
                  </a:cubicBezTo>
                  <a:cubicBezTo>
                    <a:pt x="3209" y="4157"/>
                    <a:pt x="4156" y="3210"/>
                    <a:pt x="4156" y="2052"/>
                  </a:cubicBezTo>
                  <a:cubicBezTo>
                    <a:pt x="4156" y="948"/>
                    <a:pt x="3209" y="1"/>
                    <a:pt x="205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7"/>
            <p:cNvSpPr/>
            <p:nvPr/>
          </p:nvSpPr>
          <p:spPr>
            <a:xfrm>
              <a:off x="1847667" y="2704446"/>
              <a:ext cx="49062" cy="48471"/>
            </a:xfrm>
            <a:custGeom>
              <a:avLst/>
              <a:gdLst/>
              <a:ahLst/>
              <a:cxnLst/>
              <a:rect l="l" t="t" r="r" b="b"/>
              <a:pathLst>
                <a:path w="4156" h="4106" extrusionOk="0">
                  <a:moveTo>
                    <a:pt x="2052" y="1"/>
                  </a:moveTo>
                  <a:cubicBezTo>
                    <a:pt x="947" y="1"/>
                    <a:pt x="0" y="948"/>
                    <a:pt x="0" y="2052"/>
                  </a:cubicBezTo>
                  <a:cubicBezTo>
                    <a:pt x="0" y="3179"/>
                    <a:pt x="897" y="4106"/>
                    <a:pt x="2012" y="4106"/>
                  </a:cubicBezTo>
                  <a:cubicBezTo>
                    <a:pt x="2043" y="4106"/>
                    <a:pt x="2073" y="4105"/>
                    <a:pt x="2104" y="4104"/>
                  </a:cubicBezTo>
                  <a:lnTo>
                    <a:pt x="2157" y="4104"/>
                  </a:lnTo>
                  <a:cubicBezTo>
                    <a:pt x="1157" y="4104"/>
                    <a:pt x="368" y="3315"/>
                    <a:pt x="368" y="2315"/>
                  </a:cubicBezTo>
                  <a:cubicBezTo>
                    <a:pt x="368" y="1316"/>
                    <a:pt x="1210" y="474"/>
                    <a:pt x="2209" y="474"/>
                  </a:cubicBezTo>
                  <a:cubicBezTo>
                    <a:pt x="3209" y="474"/>
                    <a:pt x="3998" y="1316"/>
                    <a:pt x="3998" y="2315"/>
                  </a:cubicBezTo>
                  <a:cubicBezTo>
                    <a:pt x="3998" y="2736"/>
                    <a:pt x="3840" y="3157"/>
                    <a:pt x="3577" y="3473"/>
                  </a:cubicBezTo>
                  <a:cubicBezTo>
                    <a:pt x="3945" y="3104"/>
                    <a:pt x="4156" y="2631"/>
                    <a:pt x="4156" y="2052"/>
                  </a:cubicBezTo>
                  <a:cubicBezTo>
                    <a:pt x="4156" y="948"/>
                    <a:pt x="3209" y="1"/>
                    <a:pt x="20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7"/>
            <p:cNvSpPr/>
            <p:nvPr/>
          </p:nvSpPr>
          <p:spPr>
            <a:xfrm>
              <a:off x="1873742" y="2729824"/>
              <a:ext cx="18014" cy="18203"/>
            </a:xfrm>
            <a:custGeom>
              <a:avLst/>
              <a:gdLst/>
              <a:ahLst/>
              <a:cxnLst/>
              <a:rect l="l" t="t" r="r" b="b"/>
              <a:pathLst>
                <a:path w="1526" h="1542" extrusionOk="0">
                  <a:moveTo>
                    <a:pt x="983" y="0"/>
                  </a:moveTo>
                  <a:cubicBezTo>
                    <a:pt x="743" y="0"/>
                    <a:pt x="459" y="168"/>
                    <a:pt x="263" y="481"/>
                  </a:cubicBezTo>
                  <a:cubicBezTo>
                    <a:pt x="0" y="849"/>
                    <a:pt x="53" y="1323"/>
                    <a:pt x="316" y="1480"/>
                  </a:cubicBezTo>
                  <a:cubicBezTo>
                    <a:pt x="399" y="1522"/>
                    <a:pt x="488" y="1541"/>
                    <a:pt x="580" y="1541"/>
                  </a:cubicBezTo>
                  <a:cubicBezTo>
                    <a:pt x="841" y="1541"/>
                    <a:pt x="1121" y="1384"/>
                    <a:pt x="1316" y="1112"/>
                  </a:cubicBezTo>
                  <a:cubicBezTo>
                    <a:pt x="1526" y="691"/>
                    <a:pt x="1526" y="271"/>
                    <a:pt x="1210" y="60"/>
                  </a:cubicBezTo>
                  <a:cubicBezTo>
                    <a:pt x="1143" y="20"/>
                    <a:pt x="1066" y="0"/>
                    <a:pt x="9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7"/>
            <p:cNvSpPr/>
            <p:nvPr/>
          </p:nvSpPr>
          <p:spPr>
            <a:xfrm>
              <a:off x="2339445" y="2707551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157" y="1"/>
                  </a:moveTo>
                  <a:cubicBezTo>
                    <a:pt x="526" y="1"/>
                    <a:pt x="0" y="527"/>
                    <a:pt x="0" y="1211"/>
                  </a:cubicBezTo>
                  <a:cubicBezTo>
                    <a:pt x="0" y="1842"/>
                    <a:pt x="526" y="2368"/>
                    <a:pt x="1157" y="2368"/>
                  </a:cubicBezTo>
                  <a:cubicBezTo>
                    <a:pt x="1841" y="2368"/>
                    <a:pt x="2367" y="1842"/>
                    <a:pt x="2367" y="1211"/>
                  </a:cubicBezTo>
                  <a:cubicBezTo>
                    <a:pt x="2367" y="527"/>
                    <a:pt x="1841" y="1"/>
                    <a:pt x="115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7"/>
            <p:cNvSpPr/>
            <p:nvPr/>
          </p:nvSpPr>
          <p:spPr>
            <a:xfrm>
              <a:off x="2339445" y="2707551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157" y="1"/>
                  </a:moveTo>
                  <a:cubicBezTo>
                    <a:pt x="526" y="1"/>
                    <a:pt x="0" y="527"/>
                    <a:pt x="0" y="1211"/>
                  </a:cubicBezTo>
                  <a:cubicBezTo>
                    <a:pt x="0" y="1842"/>
                    <a:pt x="526" y="2368"/>
                    <a:pt x="1210" y="2368"/>
                  </a:cubicBezTo>
                  <a:cubicBezTo>
                    <a:pt x="684" y="2368"/>
                    <a:pt x="211" y="1895"/>
                    <a:pt x="211" y="1316"/>
                  </a:cubicBezTo>
                  <a:cubicBezTo>
                    <a:pt x="211" y="737"/>
                    <a:pt x="684" y="316"/>
                    <a:pt x="1263" y="316"/>
                  </a:cubicBezTo>
                  <a:cubicBezTo>
                    <a:pt x="1789" y="316"/>
                    <a:pt x="2262" y="737"/>
                    <a:pt x="2262" y="1316"/>
                  </a:cubicBezTo>
                  <a:cubicBezTo>
                    <a:pt x="2262" y="1579"/>
                    <a:pt x="2157" y="1789"/>
                    <a:pt x="2052" y="2000"/>
                  </a:cubicBezTo>
                  <a:cubicBezTo>
                    <a:pt x="2210" y="1789"/>
                    <a:pt x="2367" y="1474"/>
                    <a:pt x="2367" y="1211"/>
                  </a:cubicBezTo>
                  <a:cubicBezTo>
                    <a:pt x="2367" y="527"/>
                    <a:pt x="1841" y="1"/>
                    <a:pt x="115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7"/>
            <p:cNvSpPr/>
            <p:nvPr/>
          </p:nvSpPr>
          <p:spPr>
            <a:xfrm>
              <a:off x="2354341" y="2721975"/>
              <a:ext cx="9952" cy="10294"/>
            </a:xfrm>
            <a:custGeom>
              <a:avLst/>
              <a:gdLst/>
              <a:ahLst/>
              <a:cxnLst/>
              <a:rect l="l" t="t" r="r" b="b"/>
              <a:pathLst>
                <a:path w="843" h="872" extrusionOk="0">
                  <a:moveTo>
                    <a:pt x="540" y="0"/>
                  </a:moveTo>
                  <a:cubicBezTo>
                    <a:pt x="397" y="0"/>
                    <a:pt x="235" y="98"/>
                    <a:pt x="158" y="252"/>
                  </a:cubicBezTo>
                  <a:cubicBezTo>
                    <a:pt x="1" y="462"/>
                    <a:pt x="1" y="725"/>
                    <a:pt x="158" y="830"/>
                  </a:cubicBezTo>
                  <a:cubicBezTo>
                    <a:pt x="215" y="859"/>
                    <a:pt x="271" y="872"/>
                    <a:pt x="327" y="872"/>
                  </a:cubicBezTo>
                  <a:cubicBezTo>
                    <a:pt x="478" y="872"/>
                    <a:pt x="622" y="774"/>
                    <a:pt x="737" y="620"/>
                  </a:cubicBezTo>
                  <a:cubicBezTo>
                    <a:pt x="842" y="410"/>
                    <a:pt x="842" y="146"/>
                    <a:pt x="685" y="41"/>
                  </a:cubicBezTo>
                  <a:cubicBezTo>
                    <a:pt x="642" y="13"/>
                    <a:pt x="592" y="0"/>
                    <a:pt x="5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7"/>
            <p:cNvSpPr/>
            <p:nvPr/>
          </p:nvSpPr>
          <p:spPr>
            <a:xfrm>
              <a:off x="1845802" y="2810007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210" y="1"/>
                  </a:moveTo>
                  <a:cubicBezTo>
                    <a:pt x="526" y="1"/>
                    <a:pt x="0" y="527"/>
                    <a:pt x="0" y="1210"/>
                  </a:cubicBezTo>
                  <a:cubicBezTo>
                    <a:pt x="0" y="1842"/>
                    <a:pt x="526" y="2368"/>
                    <a:pt x="1210" y="2368"/>
                  </a:cubicBezTo>
                  <a:cubicBezTo>
                    <a:pt x="1841" y="2368"/>
                    <a:pt x="2367" y="1842"/>
                    <a:pt x="2367" y="1210"/>
                  </a:cubicBezTo>
                  <a:cubicBezTo>
                    <a:pt x="2367" y="527"/>
                    <a:pt x="1841" y="1"/>
                    <a:pt x="121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7"/>
            <p:cNvSpPr/>
            <p:nvPr/>
          </p:nvSpPr>
          <p:spPr>
            <a:xfrm>
              <a:off x="1845802" y="2810007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210" y="1"/>
                  </a:moveTo>
                  <a:cubicBezTo>
                    <a:pt x="526" y="1"/>
                    <a:pt x="0" y="527"/>
                    <a:pt x="0" y="1210"/>
                  </a:cubicBezTo>
                  <a:cubicBezTo>
                    <a:pt x="0" y="1842"/>
                    <a:pt x="526" y="2368"/>
                    <a:pt x="1210" y="2368"/>
                  </a:cubicBezTo>
                  <a:lnTo>
                    <a:pt x="1263" y="2368"/>
                  </a:lnTo>
                  <a:cubicBezTo>
                    <a:pt x="684" y="2368"/>
                    <a:pt x="211" y="1894"/>
                    <a:pt x="211" y="1316"/>
                  </a:cubicBezTo>
                  <a:cubicBezTo>
                    <a:pt x="211" y="790"/>
                    <a:pt x="684" y="316"/>
                    <a:pt x="1263" y="316"/>
                  </a:cubicBezTo>
                  <a:cubicBezTo>
                    <a:pt x="1841" y="316"/>
                    <a:pt x="2315" y="737"/>
                    <a:pt x="2315" y="1316"/>
                  </a:cubicBezTo>
                  <a:cubicBezTo>
                    <a:pt x="2315" y="1579"/>
                    <a:pt x="2210" y="1789"/>
                    <a:pt x="2052" y="2000"/>
                  </a:cubicBezTo>
                  <a:cubicBezTo>
                    <a:pt x="2262" y="1789"/>
                    <a:pt x="2367" y="1526"/>
                    <a:pt x="2367" y="1210"/>
                  </a:cubicBezTo>
                  <a:cubicBezTo>
                    <a:pt x="2367" y="527"/>
                    <a:pt x="1841" y="1"/>
                    <a:pt x="121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7"/>
            <p:cNvSpPr/>
            <p:nvPr/>
          </p:nvSpPr>
          <p:spPr>
            <a:xfrm>
              <a:off x="1860698" y="2824419"/>
              <a:ext cx="10565" cy="10920"/>
            </a:xfrm>
            <a:custGeom>
              <a:avLst/>
              <a:gdLst/>
              <a:ahLst/>
              <a:cxnLst/>
              <a:rect l="l" t="t" r="r" b="b"/>
              <a:pathLst>
                <a:path w="895" h="925" extrusionOk="0">
                  <a:moveTo>
                    <a:pt x="548" y="1"/>
                  </a:moveTo>
                  <a:cubicBezTo>
                    <a:pt x="418" y="1"/>
                    <a:pt x="274" y="98"/>
                    <a:pt x="159" y="252"/>
                  </a:cubicBezTo>
                  <a:cubicBezTo>
                    <a:pt x="1" y="516"/>
                    <a:pt x="53" y="779"/>
                    <a:pt x="211" y="884"/>
                  </a:cubicBezTo>
                  <a:cubicBezTo>
                    <a:pt x="253" y="912"/>
                    <a:pt x="303" y="925"/>
                    <a:pt x="356" y="925"/>
                  </a:cubicBezTo>
                  <a:cubicBezTo>
                    <a:pt x="499" y="925"/>
                    <a:pt x="660" y="827"/>
                    <a:pt x="737" y="673"/>
                  </a:cubicBezTo>
                  <a:cubicBezTo>
                    <a:pt x="895" y="410"/>
                    <a:pt x="842" y="147"/>
                    <a:pt x="685" y="42"/>
                  </a:cubicBezTo>
                  <a:cubicBezTo>
                    <a:pt x="642" y="14"/>
                    <a:pt x="596" y="1"/>
                    <a:pt x="5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7"/>
            <p:cNvSpPr/>
            <p:nvPr/>
          </p:nvSpPr>
          <p:spPr>
            <a:xfrm>
              <a:off x="1211825" y="3032920"/>
              <a:ext cx="40373" cy="40373"/>
            </a:xfrm>
            <a:custGeom>
              <a:avLst/>
              <a:gdLst/>
              <a:ahLst/>
              <a:cxnLst/>
              <a:rect l="l" t="t" r="r" b="b"/>
              <a:pathLst>
                <a:path w="3420" h="3420" extrusionOk="0">
                  <a:moveTo>
                    <a:pt x="1684" y="1"/>
                  </a:moveTo>
                  <a:cubicBezTo>
                    <a:pt x="790" y="1"/>
                    <a:pt x="1" y="790"/>
                    <a:pt x="1" y="1684"/>
                  </a:cubicBezTo>
                  <a:cubicBezTo>
                    <a:pt x="1" y="2631"/>
                    <a:pt x="790" y="3420"/>
                    <a:pt x="1684" y="3420"/>
                  </a:cubicBezTo>
                  <a:cubicBezTo>
                    <a:pt x="2631" y="3420"/>
                    <a:pt x="3420" y="2631"/>
                    <a:pt x="3420" y="1684"/>
                  </a:cubicBezTo>
                  <a:cubicBezTo>
                    <a:pt x="3420" y="790"/>
                    <a:pt x="2631" y="1"/>
                    <a:pt x="168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7"/>
            <p:cNvSpPr/>
            <p:nvPr/>
          </p:nvSpPr>
          <p:spPr>
            <a:xfrm>
              <a:off x="1211825" y="3032920"/>
              <a:ext cx="40373" cy="40373"/>
            </a:xfrm>
            <a:custGeom>
              <a:avLst/>
              <a:gdLst/>
              <a:ahLst/>
              <a:cxnLst/>
              <a:rect l="l" t="t" r="r" b="b"/>
              <a:pathLst>
                <a:path w="3420" h="3420" extrusionOk="0">
                  <a:moveTo>
                    <a:pt x="1684" y="1"/>
                  </a:moveTo>
                  <a:cubicBezTo>
                    <a:pt x="790" y="1"/>
                    <a:pt x="1" y="790"/>
                    <a:pt x="1" y="1684"/>
                  </a:cubicBezTo>
                  <a:cubicBezTo>
                    <a:pt x="1" y="2631"/>
                    <a:pt x="790" y="3420"/>
                    <a:pt x="1684" y="3420"/>
                  </a:cubicBezTo>
                  <a:lnTo>
                    <a:pt x="1737" y="3420"/>
                  </a:lnTo>
                  <a:cubicBezTo>
                    <a:pt x="947" y="3367"/>
                    <a:pt x="316" y="2736"/>
                    <a:pt x="316" y="1894"/>
                  </a:cubicBezTo>
                  <a:cubicBezTo>
                    <a:pt x="316" y="1105"/>
                    <a:pt x="947" y="422"/>
                    <a:pt x="1789" y="422"/>
                  </a:cubicBezTo>
                  <a:cubicBezTo>
                    <a:pt x="2631" y="422"/>
                    <a:pt x="3262" y="1105"/>
                    <a:pt x="3262" y="1894"/>
                  </a:cubicBezTo>
                  <a:cubicBezTo>
                    <a:pt x="3262" y="2263"/>
                    <a:pt x="3157" y="2631"/>
                    <a:pt x="2946" y="2841"/>
                  </a:cubicBezTo>
                  <a:cubicBezTo>
                    <a:pt x="3209" y="2578"/>
                    <a:pt x="3420" y="2157"/>
                    <a:pt x="3420" y="1684"/>
                  </a:cubicBezTo>
                  <a:cubicBezTo>
                    <a:pt x="3420" y="790"/>
                    <a:pt x="2631" y="1"/>
                    <a:pt x="16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7"/>
            <p:cNvSpPr/>
            <p:nvPr/>
          </p:nvSpPr>
          <p:spPr>
            <a:xfrm>
              <a:off x="1233555" y="3053918"/>
              <a:ext cx="14922" cy="15134"/>
            </a:xfrm>
            <a:custGeom>
              <a:avLst/>
              <a:gdLst/>
              <a:ahLst/>
              <a:cxnLst/>
              <a:rect l="l" t="t" r="r" b="b"/>
              <a:pathLst>
                <a:path w="1264" h="1282" extrusionOk="0">
                  <a:moveTo>
                    <a:pt x="772" y="1"/>
                  </a:moveTo>
                  <a:cubicBezTo>
                    <a:pt x="555" y="1"/>
                    <a:pt x="327" y="147"/>
                    <a:pt x="211" y="378"/>
                  </a:cubicBezTo>
                  <a:cubicBezTo>
                    <a:pt x="1" y="694"/>
                    <a:pt x="1" y="1062"/>
                    <a:pt x="264" y="1220"/>
                  </a:cubicBezTo>
                  <a:cubicBezTo>
                    <a:pt x="320" y="1262"/>
                    <a:pt x="388" y="1282"/>
                    <a:pt x="461" y="1282"/>
                  </a:cubicBezTo>
                  <a:cubicBezTo>
                    <a:pt x="660" y="1282"/>
                    <a:pt x="899" y="1136"/>
                    <a:pt x="1053" y="905"/>
                  </a:cubicBezTo>
                  <a:cubicBezTo>
                    <a:pt x="1263" y="589"/>
                    <a:pt x="1211" y="221"/>
                    <a:pt x="1000" y="63"/>
                  </a:cubicBezTo>
                  <a:cubicBezTo>
                    <a:pt x="930" y="21"/>
                    <a:pt x="852" y="1"/>
                    <a:pt x="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7"/>
            <p:cNvSpPr/>
            <p:nvPr/>
          </p:nvSpPr>
          <p:spPr>
            <a:xfrm>
              <a:off x="2240093" y="2874124"/>
              <a:ext cx="224814" cy="325853"/>
            </a:xfrm>
            <a:custGeom>
              <a:avLst/>
              <a:gdLst/>
              <a:ahLst/>
              <a:cxnLst/>
              <a:rect l="l" t="t" r="r" b="b"/>
              <a:pathLst>
                <a:path w="19044" h="27603" extrusionOk="0">
                  <a:moveTo>
                    <a:pt x="11866" y="0"/>
                  </a:moveTo>
                  <a:cubicBezTo>
                    <a:pt x="10304" y="0"/>
                    <a:pt x="8996" y="604"/>
                    <a:pt x="8470" y="1723"/>
                  </a:cubicBezTo>
                  <a:cubicBezTo>
                    <a:pt x="7681" y="3511"/>
                    <a:pt x="0" y="26342"/>
                    <a:pt x="2683" y="27552"/>
                  </a:cubicBezTo>
                  <a:cubicBezTo>
                    <a:pt x="2759" y="27586"/>
                    <a:pt x="2842" y="27602"/>
                    <a:pt x="2932" y="27602"/>
                  </a:cubicBezTo>
                  <a:cubicBezTo>
                    <a:pt x="6036" y="27602"/>
                    <a:pt x="17436" y="7880"/>
                    <a:pt x="18254" y="6142"/>
                  </a:cubicBezTo>
                  <a:cubicBezTo>
                    <a:pt x="19043" y="4353"/>
                    <a:pt x="17518" y="1881"/>
                    <a:pt x="14835" y="671"/>
                  </a:cubicBezTo>
                  <a:cubicBezTo>
                    <a:pt x="13830" y="217"/>
                    <a:pt x="12802" y="0"/>
                    <a:pt x="1186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7"/>
            <p:cNvSpPr/>
            <p:nvPr/>
          </p:nvSpPr>
          <p:spPr>
            <a:xfrm>
              <a:off x="2270511" y="2878574"/>
              <a:ext cx="168304" cy="243667"/>
            </a:xfrm>
            <a:custGeom>
              <a:avLst/>
              <a:gdLst/>
              <a:ahLst/>
              <a:cxnLst/>
              <a:rect l="l" t="t" r="r" b="b"/>
              <a:pathLst>
                <a:path w="14257" h="20641" extrusionOk="0">
                  <a:moveTo>
                    <a:pt x="8829" y="0"/>
                  </a:moveTo>
                  <a:cubicBezTo>
                    <a:pt x="7666" y="0"/>
                    <a:pt x="6706" y="444"/>
                    <a:pt x="6314" y="1293"/>
                  </a:cubicBezTo>
                  <a:cubicBezTo>
                    <a:pt x="5735" y="2608"/>
                    <a:pt x="1" y="19705"/>
                    <a:pt x="2053" y="20599"/>
                  </a:cubicBezTo>
                  <a:cubicBezTo>
                    <a:pt x="2111" y="20627"/>
                    <a:pt x="2176" y="20640"/>
                    <a:pt x="2246" y="20640"/>
                  </a:cubicBezTo>
                  <a:cubicBezTo>
                    <a:pt x="4573" y="20640"/>
                    <a:pt x="13066" y="5884"/>
                    <a:pt x="13678" y="4607"/>
                  </a:cubicBezTo>
                  <a:cubicBezTo>
                    <a:pt x="14257" y="3240"/>
                    <a:pt x="13100" y="1398"/>
                    <a:pt x="11101" y="504"/>
                  </a:cubicBezTo>
                  <a:cubicBezTo>
                    <a:pt x="10323" y="165"/>
                    <a:pt x="9538" y="0"/>
                    <a:pt x="882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7"/>
            <p:cNvSpPr/>
            <p:nvPr/>
          </p:nvSpPr>
          <p:spPr>
            <a:xfrm>
              <a:off x="2330746" y="2900659"/>
              <a:ext cx="51552" cy="40231"/>
            </a:xfrm>
            <a:custGeom>
              <a:avLst/>
              <a:gdLst/>
              <a:ahLst/>
              <a:cxnLst/>
              <a:rect l="l" t="t" r="r" b="b"/>
              <a:pathLst>
                <a:path w="4367" h="3408" extrusionOk="0">
                  <a:moveTo>
                    <a:pt x="579" y="1"/>
                  </a:moveTo>
                  <a:cubicBezTo>
                    <a:pt x="422" y="369"/>
                    <a:pt x="264" y="948"/>
                    <a:pt x="1" y="1579"/>
                  </a:cubicBezTo>
                  <a:cubicBezTo>
                    <a:pt x="1149" y="2197"/>
                    <a:pt x="2297" y="3408"/>
                    <a:pt x="3600" y="3408"/>
                  </a:cubicBezTo>
                  <a:cubicBezTo>
                    <a:pt x="3850" y="3408"/>
                    <a:pt x="4105" y="3364"/>
                    <a:pt x="4367" y="3262"/>
                  </a:cubicBezTo>
                  <a:cubicBezTo>
                    <a:pt x="2841" y="2578"/>
                    <a:pt x="1316" y="1211"/>
                    <a:pt x="57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7"/>
            <p:cNvSpPr/>
            <p:nvPr/>
          </p:nvSpPr>
          <p:spPr>
            <a:xfrm>
              <a:off x="2291003" y="3032920"/>
              <a:ext cx="47208" cy="30445"/>
            </a:xfrm>
            <a:custGeom>
              <a:avLst/>
              <a:gdLst/>
              <a:ahLst/>
              <a:cxnLst/>
              <a:rect l="l" t="t" r="r" b="b"/>
              <a:pathLst>
                <a:path w="3999" h="2579" extrusionOk="0">
                  <a:moveTo>
                    <a:pt x="369" y="1"/>
                  </a:moveTo>
                  <a:cubicBezTo>
                    <a:pt x="211" y="422"/>
                    <a:pt x="106" y="842"/>
                    <a:pt x="1" y="1263"/>
                  </a:cubicBezTo>
                  <a:cubicBezTo>
                    <a:pt x="1316" y="1842"/>
                    <a:pt x="2473" y="2315"/>
                    <a:pt x="3999" y="2578"/>
                  </a:cubicBezTo>
                  <a:cubicBezTo>
                    <a:pt x="2947" y="1737"/>
                    <a:pt x="1632" y="737"/>
                    <a:pt x="36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7"/>
            <p:cNvSpPr/>
            <p:nvPr/>
          </p:nvSpPr>
          <p:spPr>
            <a:xfrm>
              <a:off x="2315850" y="3095633"/>
              <a:ext cx="49687" cy="18026"/>
            </a:xfrm>
            <a:custGeom>
              <a:avLst/>
              <a:gdLst/>
              <a:ahLst/>
              <a:cxnLst/>
              <a:rect l="l" t="t" r="r" b="b"/>
              <a:pathLst>
                <a:path w="4209" h="1527" extrusionOk="0">
                  <a:moveTo>
                    <a:pt x="4209" y="1"/>
                  </a:moveTo>
                  <a:lnTo>
                    <a:pt x="4209" y="1"/>
                  </a:lnTo>
                  <a:cubicBezTo>
                    <a:pt x="2788" y="316"/>
                    <a:pt x="1315" y="159"/>
                    <a:pt x="0" y="369"/>
                  </a:cubicBezTo>
                  <a:cubicBezTo>
                    <a:pt x="1052" y="842"/>
                    <a:pt x="2104" y="1263"/>
                    <a:pt x="3209" y="1526"/>
                  </a:cubicBezTo>
                  <a:cubicBezTo>
                    <a:pt x="3525" y="1000"/>
                    <a:pt x="3893" y="527"/>
                    <a:pt x="420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7"/>
            <p:cNvSpPr/>
            <p:nvPr/>
          </p:nvSpPr>
          <p:spPr>
            <a:xfrm>
              <a:off x="2273628" y="3100602"/>
              <a:ext cx="38508" cy="20505"/>
            </a:xfrm>
            <a:custGeom>
              <a:avLst/>
              <a:gdLst/>
              <a:ahLst/>
              <a:cxnLst/>
              <a:rect l="l" t="t" r="r" b="b"/>
              <a:pathLst>
                <a:path w="3262" h="1737" extrusionOk="0">
                  <a:moveTo>
                    <a:pt x="316" y="1"/>
                  </a:moveTo>
                  <a:cubicBezTo>
                    <a:pt x="210" y="474"/>
                    <a:pt x="105" y="895"/>
                    <a:pt x="0" y="1316"/>
                  </a:cubicBezTo>
                  <a:cubicBezTo>
                    <a:pt x="1105" y="1474"/>
                    <a:pt x="2315" y="1684"/>
                    <a:pt x="3262" y="1737"/>
                  </a:cubicBezTo>
                  <a:cubicBezTo>
                    <a:pt x="2367" y="1368"/>
                    <a:pt x="1210" y="842"/>
                    <a:pt x="31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7"/>
            <p:cNvSpPr/>
            <p:nvPr/>
          </p:nvSpPr>
          <p:spPr>
            <a:xfrm>
              <a:off x="2284794" y="3143355"/>
              <a:ext cx="47208" cy="14378"/>
            </a:xfrm>
            <a:custGeom>
              <a:avLst/>
              <a:gdLst/>
              <a:ahLst/>
              <a:cxnLst/>
              <a:rect l="l" t="t" r="r" b="b"/>
              <a:pathLst>
                <a:path w="3999" h="1218" extrusionOk="0">
                  <a:moveTo>
                    <a:pt x="797" y="1"/>
                  </a:moveTo>
                  <a:cubicBezTo>
                    <a:pt x="529" y="1"/>
                    <a:pt x="264" y="17"/>
                    <a:pt x="1" y="61"/>
                  </a:cubicBezTo>
                  <a:cubicBezTo>
                    <a:pt x="1000" y="850"/>
                    <a:pt x="2053" y="955"/>
                    <a:pt x="3157" y="1218"/>
                  </a:cubicBezTo>
                  <a:cubicBezTo>
                    <a:pt x="3420" y="850"/>
                    <a:pt x="3683" y="482"/>
                    <a:pt x="3999" y="114"/>
                  </a:cubicBezTo>
                  <a:lnTo>
                    <a:pt x="3999" y="114"/>
                  </a:lnTo>
                  <a:cubicBezTo>
                    <a:pt x="3765" y="140"/>
                    <a:pt x="3534" y="150"/>
                    <a:pt x="3305" y="150"/>
                  </a:cubicBezTo>
                  <a:cubicBezTo>
                    <a:pt x="2435" y="150"/>
                    <a:pt x="1604" y="1"/>
                    <a:pt x="79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7"/>
            <p:cNvSpPr/>
            <p:nvPr/>
          </p:nvSpPr>
          <p:spPr>
            <a:xfrm>
              <a:off x="2264928" y="3158971"/>
              <a:ext cx="34789" cy="20340"/>
            </a:xfrm>
            <a:custGeom>
              <a:avLst/>
              <a:gdLst/>
              <a:ahLst/>
              <a:cxnLst/>
              <a:rect l="l" t="t" r="r" b="b"/>
              <a:pathLst>
                <a:path w="2947" h="1723" extrusionOk="0">
                  <a:moveTo>
                    <a:pt x="106" y="0"/>
                  </a:moveTo>
                  <a:cubicBezTo>
                    <a:pt x="53" y="632"/>
                    <a:pt x="1" y="1210"/>
                    <a:pt x="1" y="1684"/>
                  </a:cubicBezTo>
                  <a:cubicBezTo>
                    <a:pt x="230" y="1709"/>
                    <a:pt x="460" y="1722"/>
                    <a:pt x="691" y="1722"/>
                  </a:cubicBezTo>
                  <a:cubicBezTo>
                    <a:pt x="1413" y="1722"/>
                    <a:pt x="2150" y="1594"/>
                    <a:pt x="2946" y="1316"/>
                  </a:cubicBezTo>
                  <a:lnTo>
                    <a:pt x="2946" y="1316"/>
                  </a:lnTo>
                  <a:cubicBezTo>
                    <a:pt x="2724" y="1393"/>
                    <a:pt x="2522" y="1426"/>
                    <a:pt x="2337" y="1426"/>
                  </a:cubicBezTo>
                  <a:cubicBezTo>
                    <a:pt x="1382" y="1426"/>
                    <a:pt x="855" y="529"/>
                    <a:pt x="10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7"/>
            <p:cNvSpPr/>
            <p:nvPr/>
          </p:nvSpPr>
          <p:spPr>
            <a:xfrm>
              <a:off x="2341924" y="3029815"/>
              <a:ext cx="58388" cy="28580"/>
            </a:xfrm>
            <a:custGeom>
              <a:avLst/>
              <a:gdLst/>
              <a:ahLst/>
              <a:cxnLst/>
              <a:rect l="l" t="t" r="r" b="b"/>
              <a:pathLst>
                <a:path w="4946" h="2421" extrusionOk="0">
                  <a:moveTo>
                    <a:pt x="1" y="1"/>
                  </a:moveTo>
                  <a:cubicBezTo>
                    <a:pt x="1158" y="895"/>
                    <a:pt x="2473" y="2210"/>
                    <a:pt x="4051" y="2420"/>
                  </a:cubicBezTo>
                  <a:cubicBezTo>
                    <a:pt x="4367" y="1947"/>
                    <a:pt x="4682" y="1421"/>
                    <a:pt x="4945" y="948"/>
                  </a:cubicBezTo>
                  <a:cubicBezTo>
                    <a:pt x="3315" y="948"/>
                    <a:pt x="1526" y="685"/>
                    <a:pt x="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7"/>
            <p:cNvSpPr/>
            <p:nvPr/>
          </p:nvSpPr>
          <p:spPr>
            <a:xfrm>
              <a:off x="2305911" y="2976415"/>
              <a:ext cx="56522" cy="33550"/>
            </a:xfrm>
            <a:custGeom>
              <a:avLst/>
              <a:gdLst/>
              <a:ahLst/>
              <a:cxnLst/>
              <a:rect l="l" t="t" r="r" b="b"/>
              <a:pathLst>
                <a:path w="4788" h="2842" extrusionOk="0">
                  <a:moveTo>
                    <a:pt x="527" y="1"/>
                  </a:moveTo>
                  <a:cubicBezTo>
                    <a:pt x="369" y="579"/>
                    <a:pt x="158" y="1158"/>
                    <a:pt x="0" y="1737"/>
                  </a:cubicBezTo>
                  <a:cubicBezTo>
                    <a:pt x="1368" y="2631"/>
                    <a:pt x="3052" y="2420"/>
                    <a:pt x="4788" y="2841"/>
                  </a:cubicBezTo>
                  <a:cubicBezTo>
                    <a:pt x="3209" y="2105"/>
                    <a:pt x="1736" y="1158"/>
                    <a:pt x="52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7"/>
            <p:cNvSpPr/>
            <p:nvPr/>
          </p:nvSpPr>
          <p:spPr>
            <a:xfrm>
              <a:off x="2370489" y="2978906"/>
              <a:ext cx="65836" cy="21733"/>
            </a:xfrm>
            <a:custGeom>
              <a:avLst/>
              <a:gdLst/>
              <a:ahLst/>
              <a:cxnLst/>
              <a:rect l="l" t="t" r="r" b="b"/>
              <a:pathLst>
                <a:path w="5577" h="1841" extrusionOk="0">
                  <a:moveTo>
                    <a:pt x="0" y="0"/>
                  </a:moveTo>
                  <a:lnTo>
                    <a:pt x="0" y="0"/>
                  </a:lnTo>
                  <a:cubicBezTo>
                    <a:pt x="1421" y="1420"/>
                    <a:pt x="3051" y="1631"/>
                    <a:pt x="4630" y="1841"/>
                  </a:cubicBezTo>
                  <a:cubicBezTo>
                    <a:pt x="4945" y="1263"/>
                    <a:pt x="5261" y="684"/>
                    <a:pt x="5577" y="158"/>
                  </a:cubicBezTo>
                  <a:lnTo>
                    <a:pt x="5577" y="158"/>
                  </a:lnTo>
                  <a:cubicBezTo>
                    <a:pt x="5035" y="328"/>
                    <a:pt x="4489" y="389"/>
                    <a:pt x="3942" y="389"/>
                  </a:cubicBezTo>
                  <a:cubicBezTo>
                    <a:pt x="2626" y="389"/>
                    <a:pt x="1300" y="37"/>
                    <a:pt x="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7"/>
            <p:cNvSpPr/>
            <p:nvPr/>
          </p:nvSpPr>
          <p:spPr>
            <a:xfrm>
              <a:off x="2418294" y="2802405"/>
              <a:ext cx="97509" cy="86483"/>
            </a:xfrm>
            <a:custGeom>
              <a:avLst/>
              <a:gdLst/>
              <a:ahLst/>
              <a:cxnLst/>
              <a:rect l="l" t="t" r="r" b="b"/>
              <a:pathLst>
                <a:path w="8260" h="7326" extrusionOk="0">
                  <a:moveTo>
                    <a:pt x="5393" y="0"/>
                  </a:moveTo>
                  <a:cubicBezTo>
                    <a:pt x="5225" y="0"/>
                    <a:pt x="5044" y="25"/>
                    <a:pt x="4841" y="66"/>
                  </a:cubicBezTo>
                  <a:cubicBezTo>
                    <a:pt x="4630" y="119"/>
                    <a:pt x="4367" y="224"/>
                    <a:pt x="4157" y="434"/>
                  </a:cubicBezTo>
                  <a:cubicBezTo>
                    <a:pt x="3946" y="592"/>
                    <a:pt x="3789" y="855"/>
                    <a:pt x="3683" y="1171"/>
                  </a:cubicBezTo>
                  <a:cubicBezTo>
                    <a:pt x="3495" y="1085"/>
                    <a:pt x="3295" y="1044"/>
                    <a:pt x="3092" y="1044"/>
                  </a:cubicBezTo>
                  <a:cubicBezTo>
                    <a:pt x="2670" y="1044"/>
                    <a:pt x="2232" y="1220"/>
                    <a:pt x="1842" y="1539"/>
                  </a:cubicBezTo>
                  <a:cubicBezTo>
                    <a:pt x="1316" y="1960"/>
                    <a:pt x="1000" y="2749"/>
                    <a:pt x="1000" y="3433"/>
                  </a:cubicBezTo>
                  <a:cubicBezTo>
                    <a:pt x="1000" y="3801"/>
                    <a:pt x="1106" y="4169"/>
                    <a:pt x="1053" y="4537"/>
                  </a:cubicBezTo>
                  <a:cubicBezTo>
                    <a:pt x="1000" y="4590"/>
                    <a:pt x="1000" y="4643"/>
                    <a:pt x="1000" y="4643"/>
                  </a:cubicBezTo>
                  <a:cubicBezTo>
                    <a:pt x="948" y="4695"/>
                    <a:pt x="895" y="4695"/>
                    <a:pt x="843" y="4695"/>
                  </a:cubicBezTo>
                  <a:cubicBezTo>
                    <a:pt x="737" y="4748"/>
                    <a:pt x="580" y="4800"/>
                    <a:pt x="474" y="4906"/>
                  </a:cubicBezTo>
                  <a:cubicBezTo>
                    <a:pt x="211" y="5221"/>
                    <a:pt x="317" y="5747"/>
                    <a:pt x="159" y="6115"/>
                  </a:cubicBezTo>
                  <a:cubicBezTo>
                    <a:pt x="54" y="6484"/>
                    <a:pt x="1" y="6799"/>
                    <a:pt x="1" y="7220"/>
                  </a:cubicBezTo>
                  <a:cubicBezTo>
                    <a:pt x="1" y="7273"/>
                    <a:pt x="54" y="7325"/>
                    <a:pt x="106" y="7325"/>
                  </a:cubicBezTo>
                  <a:cubicBezTo>
                    <a:pt x="106" y="7273"/>
                    <a:pt x="106" y="7273"/>
                    <a:pt x="159" y="7273"/>
                  </a:cubicBezTo>
                  <a:cubicBezTo>
                    <a:pt x="211" y="7115"/>
                    <a:pt x="317" y="6957"/>
                    <a:pt x="369" y="6852"/>
                  </a:cubicBezTo>
                  <a:cubicBezTo>
                    <a:pt x="1158" y="5800"/>
                    <a:pt x="2263" y="5958"/>
                    <a:pt x="3262" y="5852"/>
                  </a:cubicBezTo>
                  <a:cubicBezTo>
                    <a:pt x="3578" y="5852"/>
                    <a:pt x="3841" y="5852"/>
                    <a:pt x="4104" y="5695"/>
                  </a:cubicBezTo>
                  <a:cubicBezTo>
                    <a:pt x="4367" y="5589"/>
                    <a:pt x="4578" y="5326"/>
                    <a:pt x="4630" y="5011"/>
                  </a:cubicBezTo>
                  <a:cubicBezTo>
                    <a:pt x="4825" y="5206"/>
                    <a:pt x="5107" y="5314"/>
                    <a:pt x="5411" y="5314"/>
                  </a:cubicBezTo>
                  <a:cubicBezTo>
                    <a:pt x="5517" y="5314"/>
                    <a:pt x="5626" y="5301"/>
                    <a:pt x="5735" y="5274"/>
                  </a:cubicBezTo>
                  <a:cubicBezTo>
                    <a:pt x="6103" y="5169"/>
                    <a:pt x="6471" y="4853"/>
                    <a:pt x="6682" y="4485"/>
                  </a:cubicBezTo>
                  <a:cubicBezTo>
                    <a:pt x="6734" y="4432"/>
                    <a:pt x="6734" y="4379"/>
                    <a:pt x="6787" y="4327"/>
                  </a:cubicBezTo>
                  <a:lnTo>
                    <a:pt x="6892" y="4327"/>
                  </a:lnTo>
                  <a:cubicBezTo>
                    <a:pt x="7366" y="4274"/>
                    <a:pt x="7839" y="3696"/>
                    <a:pt x="7997" y="3275"/>
                  </a:cubicBezTo>
                  <a:cubicBezTo>
                    <a:pt x="8155" y="2907"/>
                    <a:pt x="8260" y="2486"/>
                    <a:pt x="8260" y="2117"/>
                  </a:cubicBezTo>
                  <a:cubicBezTo>
                    <a:pt x="8207" y="1644"/>
                    <a:pt x="7944" y="1381"/>
                    <a:pt x="7629" y="1223"/>
                  </a:cubicBezTo>
                  <a:cubicBezTo>
                    <a:pt x="7383" y="1083"/>
                    <a:pt x="7114" y="966"/>
                    <a:pt x="6853" y="966"/>
                  </a:cubicBezTo>
                  <a:cubicBezTo>
                    <a:pt x="6723" y="966"/>
                    <a:pt x="6594" y="995"/>
                    <a:pt x="6471" y="1065"/>
                  </a:cubicBezTo>
                  <a:cubicBezTo>
                    <a:pt x="6577" y="908"/>
                    <a:pt x="6577" y="697"/>
                    <a:pt x="6524" y="539"/>
                  </a:cubicBezTo>
                  <a:cubicBezTo>
                    <a:pt x="6419" y="382"/>
                    <a:pt x="6314" y="276"/>
                    <a:pt x="6156" y="224"/>
                  </a:cubicBezTo>
                  <a:cubicBezTo>
                    <a:pt x="5898" y="63"/>
                    <a:pt x="5660" y="0"/>
                    <a:pt x="539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7"/>
            <p:cNvSpPr/>
            <p:nvPr/>
          </p:nvSpPr>
          <p:spPr>
            <a:xfrm>
              <a:off x="2408367" y="2815590"/>
              <a:ext cx="82600" cy="85090"/>
            </a:xfrm>
            <a:custGeom>
              <a:avLst/>
              <a:gdLst/>
              <a:ahLst/>
              <a:cxnLst/>
              <a:rect l="l" t="t" r="r" b="b"/>
              <a:pathLst>
                <a:path w="6997" h="7208" extrusionOk="0">
                  <a:moveTo>
                    <a:pt x="5629" y="1"/>
                  </a:moveTo>
                  <a:lnTo>
                    <a:pt x="5629" y="1"/>
                  </a:lnTo>
                  <a:cubicBezTo>
                    <a:pt x="5261" y="527"/>
                    <a:pt x="4945" y="1106"/>
                    <a:pt x="4577" y="1684"/>
                  </a:cubicBezTo>
                  <a:cubicBezTo>
                    <a:pt x="4524" y="1842"/>
                    <a:pt x="4419" y="1947"/>
                    <a:pt x="4261" y="2053"/>
                  </a:cubicBezTo>
                  <a:cubicBezTo>
                    <a:pt x="4103" y="2105"/>
                    <a:pt x="3893" y="2210"/>
                    <a:pt x="3735" y="2316"/>
                  </a:cubicBezTo>
                  <a:cubicBezTo>
                    <a:pt x="2999" y="2684"/>
                    <a:pt x="2315" y="3262"/>
                    <a:pt x="1736" y="3946"/>
                  </a:cubicBezTo>
                  <a:cubicBezTo>
                    <a:pt x="1526" y="4262"/>
                    <a:pt x="1263" y="4525"/>
                    <a:pt x="1105" y="4841"/>
                  </a:cubicBezTo>
                  <a:cubicBezTo>
                    <a:pt x="737" y="5419"/>
                    <a:pt x="421" y="5893"/>
                    <a:pt x="158" y="6524"/>
                  </a:cubicBezTo>
                  <a:cubicBezTo>
                    <a:pt x="158" y="6524"/>
                    <a:pt x="158" y="6577"/>
                    <a:pt x="106" y="6577"/>
                  </a:cubicBezTo>
                  <a:cubicBezTo>
                    <a:pt x="53" y="6734"/>
                    <a:pt x="0" y="6892"/>
                    <a:pt x="53" y="7050"/>
                  </a:cubicBezTo>
                  <a:cubicBezTo>
                    <a:pt x="106" y="7155"/>
                    <a:pt x="263" y="7208"/>
                    <a:pt x="369" y="7208"/>
                  </a:cubicBezTo>
                  <a:lnTo>
                    <a:pt x="526" y="7208"/>
                  </a:lnTo>
                  <a:cubicBezTo>
                    <a:pt x="579" y="7208"/>
                    <a:pt x="684" y="7155"/>
                    <a:pt x="737" y="7050"/>
                  </a:cubicBezTo>
                  <a:cubicBezTo>
                    <a:pt x="947" y="6840"/>
                    <a:pt x="1105" y="6524"/>
                    <a:pt x="1210" y="6261"/>
                  </a:cubicBezTo>
                  <a:cubicBezTo>
                    <a:pt x="1315" y="5945"/>
                    <a:pt x="1368" y="5630"/>
                    <a:pt x="1473" y="5314"/>
                  </a:cubicBezTo>
                  <a:cubicBezTo>
                    <a:pt x="1526" y="5104"/>
                    <a:pt x="1631" y="4841"/>
                    <a:pt x="1736" y="4578"/>
                  </a:cubicBezTo>
                  <a:cubicBezTo>
                    <a:pt x="1841" y="4262"/>
                    <a:pt x="2052" y="3894"/>
                    <a:pt x="2262" y="3578"/>
                  </a:cubicBezTo>
                  <a:cubicBezTo>
                    <a:pt x="2473" y="3368"/>
                    <a:pt x="2736" y="3157"/>
                    <a:pt x="2946" y="2999"/>
                  </a:cubicBezTo>
                  <a:cubicBezTo>
                    <a:pt x="3051" y="2894"/>
                    <a:pt x="3157" y="2789"/>
                    <a:pt x="3314" y="2789"/>
                  </a:cubicBezTo>
                  <a:cubicBezTo>
                    <a:pt x="3420" y="2789"/>
                    <a:pt x="3577" y="2894"/>
                    <a:pt x="3683" y="2894"/>
                  </a:cubicBezTo>
                  <a:cubicBezTo>
                    <a:pt x="4103" y="3105"/>
                    <a:pt x="4577" y="3210"/>
                    <a:pt x="5103" y="3368"/>
                  </a:cubicBezTo>
                  <a:cubicBezTo>
                    <a:pt x="4840" y="3052"/>
                    <a:pt x="4419" y="2894"/>
                    <a:pt x="4051" y="2736"/>
                  </a:cubicBezTo>
                  <a:cubicBezTo>
                    <a:pt x="3998" y="2736"/>
                    <a:pt x="3998" y="2736"/>
                    <a:pt x="3998" y="2684"/>
                  </a:cubicBezTo>
                  <a:cubicBezTo>
                    <a:pt x="3946" y="2631"/>
                    <a:pt x="3946" y="2579"/>
                    <a:pt x="3998" y="2526"/>
                  </a:cubicBezTo>
                  <a:cubicBezTo>
                    <a:pt x="4051" y="2421"/>
                    <a:pt x="4209" y="2368"/>
                    <a:pt x="4314" y="2316"/>
                  </a:cubicBezTo>
                  <a:cubicBezTo>
                    <a:pt x="4472" y="2263"/>
                    <a:pt x="4630" y="2210"/>
                    <a:pt x="4787" y="2210"/>
                  </a:cubicBezTo>
                  <a:cubicBezTo>
                    <a:pt x="4915" y="2168"/>
                    <a:pt x="5077" y="2091"/>
                    <a:pt x="5190" y="2091"/>
                  </a:cubicBezTo>
                  <a:cubicBezTo>
                    <a:pt x="5217" y="2091"/>
                    <a:pt x="5241" y="2095"/>
                    <a:pt x="5261" y="2105"/>
                  </a:cubicBezTo>
                  <a:cubicBezTo>
                    <a:pt x="5419" y="2105"/>
                    <a:pt x="5576" y="2210"/>
                    <a:pt x="5682" y="2263"/>
                  </a:cubicBezTo>
                  <a:cubicBezTo>
                    <a:pt x="5839" y="2368"/>
                    <a:pt x="5997" y="2421"/>
                    <a:pt x="6155" y="2421"/>
                  </a:cubicBezTo>
                  <a:cubicBezTo>
                    <a:pt x="6313" y="2473"/>
                    <a:pt x="6471" y="2526"/>
                    <a:pt x="6681" y="2526"/>
                  </a:cubicBezTo>
                  <a:cubicBezTo>
                    <a:pt x="6786" y="2526"/>
                    <a:pt x="6892" y="2579"/>
                    <a:pt x="6997" y="2579"/>
                  </a:cubicBezTo>
                  <a:cubicBezTo>
                    <a:pt x="6997" y="2526"/>
                    <a:pt x="6944" y="2473"/>
                    <a:pt x="6892" y="2473"/>
                  </a:cubicBezTo>
                  <a:cubicBezTo>
                    <a:pt x="6786" y="2421"/>
                    <a:pt x="6681" y="2368"/>
                    <a:pt x="6576" y="2316"/>
                  </a:cubicBezTo>
                  <a:cubicBezTo>
                    <a:pt x="6365" y="2263"/>
                    <a:pt x="6155" y="2158"/>
                    <a:pt x="5945" y="2158"/>
                  </a:cubicBezTo>
                  <a:cubicBezTo>
                    <a:pt x="5892" y="2158"/>
                    <a:pt x="5839" y="2158"/>
                    <a:pt x="5839" y="2105"/>
                  </a:cubicBezTo>
                  <a:cubicBezTo>
                    <a:pt x="5839" y="2053"/>
                    <a:pt x="5892" y="2053"/>
                    <a:pt x="5892" y="2053"/>
                  </a:cubicBezTo>
                  <a:cubicBezTo>
                    <a:pt x="6050" y="1895"/>
                    <a:pt x="6208" y="1895"/>
                    <a:pt x="6365" y="1842"/>
                  </a:cubicBezTo>
                  <a:cubicBezTo>
                    <a:pt x="6471" y="1790"/>
                    <a:pt x="6629" y="1790"/>
                    <a:pt x="6734" y="1737"/>
                  </a:cubicBezTo>
                  <a:cubicBezTo>
                    <a:pt x="6776" y="1694"/>
                    <a:pt x="6888" y="1617"/>
                    <a:pt x="6957" y="1617"/>
                  </a:cubicBezTo>
                  <a:cubicBezTo>
                    <a:pt x="6973" y="1617"/>
                    <a:pt x="6987" y="1622"/>
                    <a:pt x="6997" y="1632"/>
                  </a:cubicBezTo>
                  <a:lnTo>
                    <a:pt x="6997" y="1632"/>
                  </a:lnTo>
                  <a:cubicBezTo>
                    <a:pt x="6944" y="1579"/>
                    <a:pt x="6839" y="1579"/>
                    <a:pt x="6734" y="1579"/>
                  </a:cubicBezTo>
                  <a:cubicBezTo>
                    <a:pt x="6365" y="1579"/>
                    <a:pt x="5997" y="1632"/>
                    <a:pt x="5629" y="1684"/>
                  </a:cubicBezTo>
                  <a:cubicBezTo>
                    <a:pt x="5545" y="1684"/>
                    <a:pt x="5326" y="1752"/>
                    <a:pt x="5188" y="1752"/>
                  </a:cubicBezTo>
                  <a:cubicBezTo>
                    <a:pt x="5153" y="1752"/>
                    <a:pt x="5124" y="1747"/>
                    <a:pt x="5103" y="1737"/>
                  </a:cubicBezTo>
                  <a:cubicBezTo>
                    <a:pt x="5050" y="1579"/>
                    <a:pt x="5156" y="1316"/>
                    <a:pt x="5208" y="1211"/>
                  </a:cubicBezTo>
                  <a:cubicBezTo>
                    <a:pt x="5366" y="790"/>
                    <a:pt x="5524" y="422"/>
                    <a:pt x="562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7"/>
            <p:cNvSpPr/>
            <p:nvPr/>
          </p:nvSpPr>
          <p:spPr>
            <a:xfrm>
              <a:off x="2410846" y="2742490"/>
              <a:ext cx="65223" cy="142675"/>
            </a:xfrm>
            <a:custGeom>
              <a:avLst/>
              <a:gdLst/>
              <a:ahLst/>
              <a:cxnLst/>
              <a:rect l="l" t="t" r="r" b="b"/>
              <a:pathLst>
                <a:path w="5525" h="12086" extrusionOk="0">
                  <a:moveTo>
                    <a:pt x="3060" y="0"/>
                  </a:moveTo>
                  <a:cubicBezTo>
                    <a:pt x="2843" y="0"/>
                    <a:pt x="2626" y="42"/>
                    <a:pt x="2421" y="144"/>
                  </a:cubicBezTo>
                  <a:cubicBezTo>
                    <a:pt x="1842" y="407"/>
                    <a:pt x="1474" y="1617"/>
                    <a:pt x="1263" y="2196"/>
                  </a:cubicBezTo>
                  <a:cubicBezTo>
                    <a:pt x="1053" y="2827"/>
                    <a:pt x="895" y="3511"/>
                    <a:pt x="1000" y="4090"/>
                  </a:cubicBezTo>
                  <a:cubicBezTo>
                    <a:pt x="1105" y="4668"/>
                    <a:pt x="1316" y="5142"/>
                    <a:pt x="1368" y="5721"/>
                  </a:cubicBezTo>
                  <a:cubicBezTo>
                    <a:pt x="1158" y="5615"/>
                    <a:pt x="1000" y="5510"/>
                    <a:pt x="790" y="5458"/>
                  </a:cubicBezTo>
                  <a:cubicBezTo>
                    <a:pt x="737" y="5405"/>
                    <a:pt x="685" y="5405"/>
                    <a:pt x="632" y="5405"/>
                  </a:cubicBezTo>
                  <a:cubicBezTo>
                    <a:pt x="579" y="5405"/>
                    <a:pt x="527" y="5510"/>
                    <a:pt x="474" y="5563"/>
                  </a:cubicBezTo>
                  <a:cubicBezTo>
                    <a:pt x="159" y="6036"/>
                    <a:pt x="106" y="6667"/>
                    <a:pt x="369" y="7088"/>
                  </a:cubicBezTo>
                  <a:cubicBezTo>
                    <a:pt x="527" y="7457"/>
                    <a:pt x="842" y="7667"/>
                    <a:pt x="1053" y="7983"/>
                  </a:cubicBezTo>
                  <a:cubicBezTo>
                    <a:pt x="1053" y="8035"/>
                    <a:pt x="1053" y="8035"/>
                    <a:pt x="1053" y="8088"/>
                  </a:cubicBezTo>
                  <a:cubicBezTo>
                    <a:pt x="1053" y="8140"/>
                    <a:pt x="1000" y="8140"/>
                    <a:pt x="948" y="8140"/>
                  </a:cubicBezTo>
                  <a:cubicBezTo>
                    <a:pt x="685" y="8140"/>
                    <a:pt x="422" y="8140"/>
                    <a:pt x="211" y="8351"/>
                  </a:cubicBezTo>
                  <a:cubicBezTo>
                    <a:pt x="53" y="8509"/>
                    <a:pt x="1" y="8772"/>
                    <a:pt x="53" y="9035"/>
                  </a:cubicBezTo>
                  <a:cubicBezTo>
                    <a:pt x="106" y="9245"/>
                    <a:pt x="211" y="9455"/>
                    <a:pt x="264" y="9666"/>
                  </a:cubicBezTo>
                  <a:cubicBezTo>
                    <a:pt x="579" y="10402"/>
                    <a:pt x="474" y="11349"/>
                    <a:pt x="53" y="12086"/>
                  </a:cubicBezTo>
                  <a:cubicBezTo>
                    <a:pt x="632" y="11507"/>
                    <a:pt x="1316" y="11034"/>
                    <a:pt x="2000" y="10560"/>
                  </a:cubicBezTo>
                  <a:cubicBezTo>
                    <a:pt x="2368" y="10350"/>
                    <a:pt x="2736" y="10139"/>
                    <a:pt x="2947" y="9771"/>
                  </a:cubicBezTo>
                  <a:cubicBezTo>
                    <a:pt x="3262" y="9403"/>
                    <a:pt x="3367" y="8929"/>
                    <a:pt x="3473" y="8456"/>
                  </a:cubicBezTo>
                  <a:cubicBezTo>
                    <a:pt x="3473" y="8351"/>
                    <a:pt x="3525" y="8246"/>
                    <a:pt x="3525" y="8140"/>
                  </a:cubicBezTo>
                  <a:cubicBezTo>
                    <a:pt x="3630" y="7983"/>
                    <a:pt x="3788" y="7825"/>
                    <a:pt x="3893" y="7720"/>
                  </a:cubicBezTo>
                  <a:cubicBezTo>
                    <a:pt x="3946" y="7720"/>
                    <a:pt x="3946" y="7667"/>
                    <a:pt x="3999" y="7667"/>
                  </a:cubicBezTo>
                  <a:cubicBezTo>
                    <a:pt x="4840" y="6878"/>
                    <a:pt x="5314" y="5615"/>
                    <a:pt x="5156" y="4511"/>
                  </a:cubicBezTo>
                  <a:cubicBezTo>
                    <a:pt x="5156" y="4405"/>
                    <a:pt x="5103" y="4248"/>
                    <a:pt x="5103" y="4142"/>
                  </a:cubicBezTo>
                  <a:cubicBezTo>
                    <a:pt x="5103" y="3985"/>
                    <a:pt x="5156" y="3827"/>
                    <a:pt x="5209" y="3669"/>
                  </a:cubicBezTo>
                  <a:cubicBezTo>
                    <a:pt x="5366" y="3196"/>
                    <a:pt x="5524" y="2669"/>
                    <a:pt x="5524" y="2196"/>
                  </a:cubicBezTo>
                  <a:cubicBezTo>
                    <a:pt x="5524" y="1670"/>
                    <a:pt x="5419" y="1197"/>
                    <a:pt x="5156" y="881"/>
                  </a:cubicBezTo>
                  <a:cubicBezTo>
                    <a:pt x="4946" y="618"/>
                    <a:pt x="4630" y="460"/>
                    <a:pt x="4314" y="355"/>
                  </a:cubicBezTo>
                  <a:cubicBezTo>
                    <a:pt x="3960" y="178"/>
                    <a:pt x="3509" y="0"/>
                    <a:pt x="306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7"/>
            <p:cNvSpPr/>
            <p:nvPr/>
          </p:nvSpPr>
          <p:spPr>
            <a:xfrm>
              <a:off x="2402158" y="2772754"/>
              <a:ext cx="60241" cy="127470"/>
            </a:xfrm>
            <a:custGeom>
              <a:avLst/>
              <a:gdLst/>
              <a:ahLst/>
              <a:cxnLst/>
              <a:rect l="l" t="t" r="r" b="b"/>
              <a:pathLst>
                <a:path w="5103" h="10798" extrusionOk="0">
                  <a:moveTo>
                    <a:pt x="3577" y="0"/>
                  </a:moveTo>
                  <a:lnTo>
                    <a:pt x="3577" y="0"/>
                  </a:lnTo>
                  <a:cubicBezTo>
                    <a:pt x="3630" y="105"/>
                    <a:pt x="3630" y="263"/>
                    <a:pt x="3630" y="421"/>
                  </a:cubicBezTo>
                  <a:cubicBezTo>
                    <a:pt x="3630" y="579"/>
                    <a:pt x="3630" y="737"/>
                    <a:pt x="3630" y="842"/>
                  </a:cubicBezTo>
                  <a:cubicBezTo>
                    <a:pt x="3683" y="1105"/>
                    <a:pt x="3735" y="1421"/>
                    <a:pt x="3788" y="1736"/>
                  </a:cubicBezTo>
                  <a:cubicBezTo>
                    <a:pt x="3788" y="2052"/>
                    <a:pt x="3840" y="2420"/>
                    <a:pt x="3840" y="2788"/>
                  </a:cubicBezTo>
                  <a:cubicBezTo>
                    <a:pt x="3840" y="2946"/>
                    <a:pt x="3840" y="3104"/>
                    <a:pt x="3788" y="3314"/>
                  </a:cubicBezTo>
                  <a:cubicBezTo>
                    <a:pt x="3788" y="3367"/>
                    <a:pt x="3788" y="3472"/>
                    <a:pt x="3788" y="3525"/>
                  </a:cubicBezTo>
                  <a:cubicBezTo>
                    <a:pt x="3788" y="3630"/>
                    <a:pt x="3735" y="3683"/>
                    <a:pt x="3683" y="3788"/>
                  </a:cubicBezTo>
                  <a:cubicBezTo>
                    <a:pt x="3683" y="3735"/>
                    <a:pt x="3630" y="3683"/>
                    <a:pt x="3630" y="3630"/>
                  </a:cubicBezTo>
                  <a:cubicBezTo>
                    <a:pt x="3525" y="3209"/>
                    <a:pt x="3314" y="2841"/>
                    <a:pt x="3157" y="2473"/>
                  </a:cubicBezTo>
                  <a:cubicBezTo>
                    <a:pt x="3104" y="2367"/>
                    <a:pt x="3051" y="2262"/>
                    <a:pt x="2999" y="2210"/>
                  </a:cubicBezTo>
                  <a:lnTo>
                    <a:pt x="2999" y="2210"/>
                  </a:lnTo>
                  <a:cubicBezTo>
                    <a:pt x="3051" y="2367"/>
                    <a:pt x="3104" y="2525"/>
                    <a:pt x="3157" y="2631"/>
                  </a:cubicBezTo>
                  <a:cubicBezTo>
                    <a:pt x="3209" y="2736"/>
                    <a:pt x="3262" y="2841"/>
                    <a:pt x="3314" y="2946"/>
                  </a:cubicBezTo>
                  <a:cubicBezTo>
                    <a:pt x="3314" y="3104"/>
                    <a:pt x="3367" y="3209"/>
                    <a:pt x="3420" y="3367"/>
                  </a:cubicBezTo>
                  <a:cubicBezTo>
                    <a:pt x="3420" y="3577"/>
                    <a:pt x="3472" y="3788"/>
                    <a:pt x="3525" y="3998"/>
                  </a:cubicBezTo>
                  <a:cubicBezTo>
                    <a:pt x="3525" y="4156"/>
                    <a:pt x="3577" y="4314"/>
                    <a:pt x="3577" y="4472"/>
                  </a:cubicBezTo>
                  <a:cubicBezTo>
                    <a:pt x="3577" y="4629"/>
                    <a:pt x="3525" y="4735"/>
                    <a:pt x="3472" y="4893"/>
                  </a:cubicBezTo>
                  <a:cubicBezTo>
                    <a:pt x="3367" y="5156"/>
                    <a:pt x="3262" y="5366"/>
                    <a:pt x="3157" y="5629"/>
                  </a:cubicBezTo>
                  <a:cubicBezTo>
                    <a:pt x="3051" y="5839"/>
                    <a:pt x="2946" y="6050"/>
                    <a:pt x="2736" y="6208"/>
                  </a:cubicBezTo>
                  <a:cubicBezTo>
                    <a:pt x="2736" y="5997"/>
                    <a:pt x="2736" y="5839"/>
                    <a:pt x="2736" y="5682"/>
                  </a:cubicBezTo>
                  <a:cubicBezTo>
                    <a:pt x="2683" y="5576"/>
                    <a:pt x="2683" y="5524"/>
                    <a:pt x="2630" y="5419"/>
                  </a:cubicBezTo>
                  <a:cubicBezTo>
                    <a:pt x="2578" y="5313"/>
                    <a:pt x="2525" y="5208"/>
                    <a:pt x="2473" y="5156"/>
                  </a:cubicBezTo>
                  <a:cubicBezTo>
                    <a:pt x="2473" y="5050"/>
                    <a:pt x="2420" y="4998"/>
                    <a:pt x="2367" y="4945"/>
                  </a:cubicBezTo>
                  <a:cubicBezTo>
                    <a:pt x="2315" y="4840"/>
                    <a:pt x="2262" y="4787"/>
                    <a:pt x="2157" y="4787"/>
                  </a:cubicBezTo>
                  <a:cubicBezTo>
                    <a:pt x="2315" y="4945"/>
                    <a:pt x="2420" y="5156"/>
                    <a:pt x="2525" y="5366"/>
                  </a:cubicBezTo>
                  <a:cubicBezTo>
                    <a:pt x="2525" y="5419"/>
                    <a:pt x="2525" y="5419"/>
                    <a:pt x="2578" y="5471"/>
                  </a:cubicBezTo>
                  <a:cubicBezTo>
                    <a:pt x="2578" y="5524"/>
                    <a:pt x="2578" y="5576"/>
                    <a:pt x="2578" y="5629"/>
                  </a:cubicBezTo>
                  <a:cubicBezTo>
                    <a:pt x="2578" y="5734"/>
                    <a:pt x="2578" y="5839"/>
                    <a:pt x="2578" y="5945"/>
                  </a:cubicBezTo>
                  <a:cubicBezTo>
                    <a:pt x="2578" y="6155"/>
                    <a:pt x="2578" y="6313"/>
                    <a:pt x="2525" y="6523"/>
                  </a:cubicBezTo>
                  <a:cubicBezTo>
                    <a:pt x="2473" y="6681"/>
                    <a:pt x="2367" y="6839"/>
                    <a:pt x="2262" y="6997"/>
                  </a:cubicBezTo>
                  <a:cubicBezTo>
                    <a:pt x="1999" y="7365"/>
                    <a:pt x="1789" y="7681"/>
                    <a:pt x="1526" y="8049"/>
                  </a:cubicBezTo>
                  <a:cubicBezTo>
                    <a:pt x="1210" y="8522"/>
                    <a:pt x="895" y="8996"/>
                    <a:pt x="579" y="9469"/>
                  </a:cubicBezTo>
                  <a:cubicBezTo>
                    <a:pt x="421" y="9680"/>
                    <a:pt x="263" y="9943"/>
                    <a:pt x="105" y="10153"/>
                  </a:cubicBezTo>
                  <a:cubicBezTo>
                    <a:pt x="53" y="10206"/>
                    <a:pt x="0" y="10311"/>
                    <a:pt x="0" y="10363"/>
                  </a:cubicBezTo>
                  <a:cubicBezTo>
                    <a:pt x="0" y="10521"/>
                    <a:pt x="158" y="10626"/>
                    <a:pt x="263" y="10679"/>
                  </a:cubicBezTo>
                  <a:cubicBezTo>
                    <a:pt x="368" y="10679"/>
                    <a:pt x="474" y="10732"/>
                    <a:pt x="579" y="10784"/>
                  </a:cubicBezTo>
                  <a:cubicBezTo>
                    <a:pt x="632" y="10784"/>
                    <a:pt x="684" y="10797"/>
                    <a:pt x="737" y="10797"/>
                  </a:cubicBezTo>
                  <a:cubicBezTo>
                    <a:pt x="789" y="10797"/>
                    <a:pt x="842" y="10784"/>
                    <a:pt x="895" y="10732"/>
                  </a:cubicBezTo>
                  <a:cubicBezTo>
                    <a:pt x="1052" y="10626"/>
                    <a:pt x="1052" y="10469"/>
                    <a:pt x="1105" y="10311"/>
                  </a:cubicBezTo>
                  <a:cubicBezTo>
                    <a:pt x="1105" y="10206"/>
                    <a:pt x="1105" y="10100"/>
                    <a:pt x="1158" y="9995"/>
                  </a:cubicBezTo>
                  <a:cubicBezTo>
                    <a:pt x="1263" y="9469"/>
                    <a:pt x="1421" y="8996"/>
                    <a:pt x="1684" y="8522"/>
                  </a:cubicBezTo>
                  <a:cubicBezTo>
                    <a:pt x="1789" y="8259"/>
                    <a:pt x="1894" y="8049"/>
                    <a:pt x="2052" y="7786"/>
                  </a:cubicBezTo>
                  <a:cubicBezTo>
                    <a:pt x="2104" y="7733"/>
                    <a:pt x="2157" y="7628"/>
                    <a:pt x="2210" y="7523"/>
                  </a:cubicBezTo>
                  <a:cubicBezTo>
                    <a:pt x="2315" y="7418"/>
                    <a:pt x="2420" y="7365"/>
                    <a:pt x="2473" y="7312"/>
                  </a:cubicBezTo>
                  <a:cubicBezTo>
                    <a:pt x="2630" y="7207"/>
                    <a:pt x="2841" y="7102"/>
                    <a:pt x="2999" y="7102"/>
                  </a:cubicBezTo>
                  <a:lnTo>
                    <a:pt x="3051" y="7102"/>
                  </a:lnTo>
                  <a:cubicBezTo>
                    <a:pt x="3104" y="7102"/>
                    <a:pt x="3104" y="7102"/>
                    <a:pt x="3104" y="7049"/>
                  </a:cubicBezTo>
                  <a:cubicBezTo>
                    <a:pt x="3262" y="6944"/>
                    <a:pt x="3420" y="6891"/>
                    <a:pt x="3525" y="6786"/>
                  </a:cubicBezTo>
                  <a:cubicBezTo>
                    <a:pt x="3420" y="6786"/>
                    <a:pt x="3314" y="6786"/>
                    <a:pt x="3262" y="6839"/>
                  </a:cubicBezTo>
                  <a:cubicBezTo>
                    <a:pt x="3157" y="6891"/>
                    <a:pt x="3104" y="6944"/>
                    <a:pt x="3051" y="6944"/>
                  </a:cubicBezTo>
                  <a:lnTo>
                    <a:pt x="2841" y="6944"/>
                  </a:lnTo>
                  <a:cubicBezTo>
                    <a:pt x="2736" y="6997"/>
                    <a:pt x="2683" y="7049"/>
                    <a:pt x="2630" y="7102"/>
                  </a:cubicBezTo>
                  <a:cubicBezTo>
                    <a:pt x="2595" y="7102"/>
                    <a:pt x="2560" y="7125"/>
                    <a:pt x="2541" y="7125"/>
                  </a:cubicBezTo>
                  <a:cubicBezTo>
                    <a:pt x="2531" y="7125"/>
                    <a:pt x="2525" y="7119"/>
                    <a:pt x="2525" y="7102"/>
                  </a:cubicBezTo>
                  <a:cubicBezTo>
                    <a:pt x="2525" y="6944"/>
                    <a:pt x="2630" y="6839"/>
                    <a:pt x="2683" y="6734"/>
                  </a:cubicBezTo>
                  <a:lnTo>
                    <a:pt x="2894" y="6418"/>
                  </a:lnTo>
                  <a:cubicBezTo>
                    <a:pt x="3051" y="6155"/>
                    <a:pt x="3209" y="5892"/>
                    <a:pt x="3367" y="5629"/>
                  </a:cubicBezTo>
                  <a:cubicBezTo>
                    <a:pt x="3420" y="5419"/>
                    <a:pt x="3630" y="5261"/>
                    <a:pt x="3840" y="5050"/>
                  </a:cubicBezTo>
                  <a:cubicBezTo>
                    <a:pt x="3893" y="4998"/>
                    <a:pt x="3998" y="4893"/>
                    <a:pt x="4051" y="4840"/>
                  </a:cubicBezTo>
                  <a:cubicBezTo>
                    <a:pt x="4103" y="4787"/>
                    <a:pt x="4156" y="4735"/>
                    <a:pt x="4209" y="4682"/>
                  </a:cubicBezTo>
                  <a:cubicBezTo>
                    <a:pt x="4261" y="4629"/>
                    <a:pt x="4366" y="4629"/>
                    <a:pt x="4419" y="4577"/>
                  </a:cubicBezTo>
                  <a:cubicBezTo>
                    <a:pt x="4577" y="4472"/>
                    <a:pt x="4682" y="4366"/>
                    <a:pt x="4840" y="4209"/>
                  </a:cubicBezTo>
                  <a:cubicBezTo>
                    <a:pt x="4945" y="4156"/>
                    <a:pt x="5050" y="4051"/>
                    <a:pt x="5103" y="3893"/>
                  </a:cubicBezTo>
                  <a:lnTo>
                    <a:pt x="5103" y="3893"/>
                  </a:lnTo>
                  <a:cubicBezTo>
                    <a:pt x="4998" y="4051"/>
                    <a:pt x="4787" y="4156"/>
                    <a:pt x="4577" y="4261"/>
                  </a:cubicBezTo>
                  <a:cubicBezTo>
                    <a:pt x="4261" y="4419"/>
                    <a:pt x="3946" y="4629"/>
                    <a:pt x="3683" y="4998"/>
                  </a:cubicBezTo>
                  <a:cubicBezTo>
                    <a:pt x="3683" y="4840"/>
                    <a:pt x="3788" y="4682"/>
                    <a:pt x="3840" y="4577"/>
                  </a:cubicBezTo>
                  <a:cubicBezTo>
                    <a:pt x="3893" y="4419"/>
                    <a:pt x="3946" y="4209"/>
                    <a:pt x="3998" y="4051"/>
                  </a:cubicBezTo>
                  <a:cubicBezTo>
                    <a:pt x="4156" y="3314"/>
                    <a:pt x="4209" y="2578"/>
                    <a:pt x="4156" y="1894"/>
                  </a:cubicBezTo>
                  <a:cubicBezTo>
                    <a:pt x="4103" y="1210"/>
                    <a:pt x="3893" y="526"/>
                    <a:pt x="357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4" name="Google Shape;2964;p27"/>
          <p:cNvGrpSpPr/>
          <p:nvPr/>
        </p:nvGrpSpPr>
        <p:grpSpPr>
          <a:xfrm>
            <a:off x="1114747" y="2038187"/>
            <a:ext cx="3687516" cy="553324"/>
            <a:chOff x="1138559" y="2038187"/>
            <a:chExt cx="3687516" cy="553324"/>
          </a:xfrm>
        </p:grpSpPr>
        <p:sp>
          <p:nvSpPr>
            <p:cNvPr id="2965" name="Google Shape;2965;p27"/>
            <p:cNvSpPr/>
            <p:nvPr/>
          </p:nvSpPr>
          <p:spPr>
            <a:xfrm>
              <a:off x="1138559" y="2038187"/>
              <a:ext cx="3687516" cy="553324"/>
            </a:xfrm>
            <a:custGeom>
              <a:avLst/>
              <a:gdLst/>
              <a:ahLst/>
              <a:cxnLst/>
              <a:rect l="l" t="t" r="r" b="b"/>
              <a:pathLst>
                <a:path w="312369" h="46872" extrusionOk="0">
                  <a:moveTo>
                    <a:pt x="23462" y="1"/>
                  </a:moveTo>
                  <a:cubicBezTo>
                    <a:pt x="10521" y="1"/>
                    <a:pt x="0" y="10522"/>
                    <a:pt x="0" y="23410"/>
                  </a:cubicBezTo>
                  <a:cubicBezTo>
                    <a:pt x="0" y="36351"/>
                    <a:pt x="10521" y="46872"/>
                    <a:pt x="23462" y="46872"/>
                  </a:cubicBezTo>
                  <a:lnTo>
                    <a:pt x="288959" y="46872"/>
                  </a:lnTo>
                  <a:cubicBezTo>
                    <a:pt x="301900" y="46872"/>
                    <a:pt x="312368" y="36351"/>
                    <a:pt x="312368" y="23410"/>
                  </a:cubicBezTo>
                  <a:cubicBezTo>
                    <a:pt x="312368" y="10522"/>
                    <a:pt x="301900" y="1"/>
                    <a:pt x="288959" y="1"/>
                  </a:cubicBezTo>
                  <a:close/>
                </a:path>
              </a:pathLst>
            </a:custGeom>
            <a:solidFill>
              <a:srgbClr val="D6F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7"/>
            <p:cNvSpPr/>
            <p:nvPr/>
          </p:nvSpPr>
          <p:spPr>
            <a:xfrm>
              <a:off x="1693676" y="2162373"/>
              <a:ext cx="15535" cy="5596"/>
            </a:xfrm>
            <a:custGeom>
              <a:avLst/>
              <a:gdLst/>
              <a:ahLst/>
              <a:cxnLst/>
              <a:rect l="l" t="t" r="r" b="b"/>
              <a:pathLst>
                <a:path w="1316" h="474" extrusionOk="0">
                  <a:moveTo>
                    <a:pt x="0" y="1"/>
                  </a:moveTo>
                  <a:cubicBezTo>
                    <a:pt x="473" y="106"/>
                    <a:pt x="894" y="264"/>
                    <a:pt x="1315" y="474"/>
                  </a:cubicBezTo>
                  <a:cubicBezTo>
                    <a:pt x="947" y="159"/>
                    <a:pt x="473" y="1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7"/>
            <p:cNvSpPr/>
            <p:nvPr/>
          </p:nvSpPr>
          <p:spPr>
            <a:xfrm>
              <a:off x="1612502" y="2153615"/>
              <a:ext cx="135840" cy="200661"/>
            </a:xfrm>
            <a:custGeom>
              <a:avLst/>
              <a:gdLst/>
              <a:ahLst/>
              <a:cxnLst/>
              <a:rect l="l" t="t" r="r" b="b"/>
              <a:pathLst>
                <a:path w="11507" h="16998" extrusionOk="0">
                  <a:moveTo>
                    <a:pt x="4097" y="1"/>
                  </a:moveTo>
                  <a:cubicBezTo>
                    <a:pt x="2099" y="1"/>
                    <a:pt x="0" y="1166"/>
                    <a:pt x="933" y="4215"/>
                  </a:cubicBezTo>
                  <a:cubicBezTo>
                    <a:pt x="985" y="4320"/>
                    <a:pt x="1143" y="4372"/>
                    <a:pt x="1143" y="4530"/>
                  </a:cubicBezTo>
                  <a:cubicBezTo>
                    <a:pt x="1143" y="4688"/>
                    <a:pt x="1038" y="4793"/>
                    <a:pt x="985" y="4899"/>
                  </a:cubicBezTo>
                  <a:cubicBezTo>
                    <a:pt x="775" y="5319"/>
                    <a:pt x="617" y="5793"/>
                    <a:pt x="670" y="6214"/>
                  </a:cubicBezTo>
                  <a:cubicBezTo>
                    <a:pt x="670" y="7003"/>
                    <a:pt x="1196" y="7634"/>
                    <a:pt x="1774" y="7950"/>
                  </a:cubicBezTo>
                  <a:cubicBezTo>
                    <a:pt x="2406" y="8265"/>
                    <a:pt x="3089" y="8318"/>
                    <a:pt x="3773" y="8370"/>
                  </a:cubicBezTo>
                  <a:cubicBezTo>
                    <a:pt x="3668" y="8370"/>
                    <a:pt x="3773" y="9317"/>
                    <a:pt x="3773" y="9423"/>
                  </a:cubicBezTo>
                  <a:cubicBezTo>
                    <a:pt x="3879" y="9791"/>
                    <a:pt x="4089" y="10106"/>
                    <a:pt x="4352" y="10317"/>
                  </a:cubicBezTo>
                  <a:cubicBezTo>
                    <a:pt x="4878" y="10738"/>
                    <a:pt x="5457" y="11053"/>
                    <a:pt x="5930" y="11527"/>
                  </a:cubicBezTo>
                  <a:cubicBezTo>
                    <a:pt x="6982" y="12421"/>
                    <a:pt x="7771" y="13578"/>
                    <a:pt x="7719" y="15209"/>
                  </a:cubicBezTo>
                  <a:cubicBezTo>
                    <a:pt x="7666" y="15788"/>
                    <a:pt x="7508" y="16419"/>
                    <a:pt x="7666" y="16998"/>
                  </a:cubicBezTo>
                  <a:cubicBezTo>
                    <a:pt x="8403" y="15472"/>
                    <a:pt x="9192" y="13947"/>
                    <a:pt x="9928" y="12421"/>
                  </a:cubicBezTo>
                  <a:cubicBezTo>
                    <a:pt x="10507" y="11316"/>
                    <a:pt x="11085" y="10212"/>
                    <a:pt x="11296" y="8949"/>
                  </a:cubicBezTo>
                  <a:cubicBezTo>
                    <a:pt x="11506" y="7739"/>
                    <a:pt x="11243" y="6371"/>
                    <a:pt x="10454" y="5688"/>
                  </a:cubicBezTo>
                  <a:cubicBezTo>
                    <a:pt x="10086" y="5319"/>
                    <a:pt x="9665" y="5162"/>
                    <a:pt x="9192" y="5004"/>
                  </a:cubicBezTo>
                  <a:cubicBezTo>
                    <a:pt x="9507" y="4004"/>
                    <a:pt x="9560" y="2794"/>
                    <a:pt x="8929" y="2058"/>
                  </a:cubicBezTo>
                  <a:cubicBezTo>
                    <a:pt x="8430" y="1401"/>
                    <a:pt x="8244" y="1310"/>
                    <a:pt x="8051" y="1310"/>
                  </a:cubicBezTo>
                  <a:cubicBezTo>
                    <a:pt x="7976" y="1310"/>
                    <a:pt x="7901" y="1323"/>
                    <a:pt x="7807" y="1323"/>
                  </a:cubicBezTo>
                  <a:cubicBezTo>
                    <a:pt x="7576" y="1323"/>
                    <a:pt x="7232" y="1243"/>
                    <a:pt x="6509" y="690"/>
                  </a:cubicBezTo>
                  <a:cubicBezTo>
                    <a:pt x="5939" y="255"/>
                    <a:pt x="5029" y="1"/>
                    <a:pt x="409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7"/>
            <p:cNvSpPr/>
            <p:nvPr/>
          </p:nvSpPr>
          <p:spPr>
            <a:xfrm>
              <a:off x="1658902" y="2186594"/>
              <a:ext cx="53418" cy="187794"/>
            </a:xfrm>
            <a:custGeom>
              <a:avLst/>
              <a:gdLst/>
              <a:ahLst/>
              <a:cxnLst/>
              <a:rect l="l" t="t" r="r" b="b"/>
              <a:pathLst>
                <a:path w="4525" h="15908" extrusionOk="0">
                  <a:moveTo>
                    <a:pt x="0" y="0"/>
                  </a:moveTo>
                  <a:lnTo>
                    <a:pt x="0" y="0"/>
                  </a:lnTo>
                  <a:cubicBezTo>
                    <a:pt x="737" y="1578"/>
                    <a:pt x="1894" y="2788"/>
                    <a:pt x="2788" y="4261"/>
                  </a:cubicBezTo>
                  <a:cubicBezTo>
                    <a:pt x="3314" y="5050"/>
                    <a:pt x="3682" y="5892"/>
                    <a:pt x="3893" y="6839"/>
                  </a:cubicBezTo>
                  <a:cubicBezTo>
                    <a:pt x="4051" y="7365"/>
                    <a:pt x="4103" y="7891"/>
                    <a:pt x="4156" y="8417"/>
                  </a:cubicBezTo>
                  <a:cubicBezTo>
                    <a:pt x="4156" y="9048"/>
                    <a:pt x="4156" y="9680"/>
                    <a:pt x="4051" y="10311"/>
                  </a:cubicBezTo>
                  <a:cubicBezTo>
                    <a:pt x="3946" y="10942"/>
                    <a:pt x="3682" y="11626"/>
                    <a:pt x="3367" y="12205"/>
                  </a:cubicBezTo>
                  <a:cubicBezTo>
                    <a:pt x="3104" y="12783"/>
                    <a:pt x="2736" y="13309"/>
                    <a:pt x="2473" y="13888"/>
                  </a:cubicBezTo>
                  <a:cubicBezTo>
                    <a:pt x="2315" y="14151"/>
                    <a:pt x="2210" y="14467"/>
                    <a:pt x="2210" y="14730"/>
                  </a:cubicBezTo>
                  <a:cubicBezTo>
                    <a:pt x="2157" y="15045"/>
                    <a:pt x="2210" y="15361"/>
                    <a:pt x="2367" y="15571"/>
                  </a:cubicBezTo>
                  <a:cubicBezTo>
                    <a:pt x="2525" y="15782"/>
                    <a:pt x="2788" y="15887"/>
                    <a:pt x="3051" y="15887"/>
                  </a:cubicBezTo>
                  <a:cubicBezTo>
                    <a:pt x="3065" y="15901"/>
                    <a:pt x="3117" y="15908"/>
                    <a:pt x="3185" y="15908"/>
                  </a:cubicBezTo>
                  <a:cubicBezTo>
                    <a:pt x="3369" y="15908"/>
                    <a:pt x="3668" y="15859"/>
                    <a:pt x="3630" y="15782"/>
                  </a:cubicBezTo>
                  <a:cubicBezTo>
                    <a:pt x="3577" y="15624"/>
                    <a:pt x="3577" y="15466"/>
                    <a:pt x="3577" y="15256"/>
                  </a:cubicBezTo>
                  <a:cubicBezTo>
                    <a:pt x="3577" y="15151"/>
                    <a:pt x="3577" y="15045"/>
                    <a:pt x="3577" y="14940"/>
                  </a:cubicBezTo>
                  <a:cubicBezTo>
                    <a:pt x="3577" y="14782"/>
                    <a:pt x="3630" y="14624"/>
                    <a:pt x="3630" y="14467"/>
                  </a:cubicBezTo>
                  <a:cubicBezTo>
                    <a:pt x="3788" y="13678"/>
                    <a:pt x="4051" y="12889"/>
                    <a:pt x="4209" y="12099"/>
                  </a:cubicBezTo>
                  <a:cubicBezTo>
                    <a:pt x="4366" y="11416"/>
                    <a:pt x="4419" y="10679"/>
                    <a:pt x="4472" y="9943"/>
                  </a:cubicBezTo>
                  <a:cubicBezTo>
                    <a:pt x="4524" y="8207"/>
                    <a:pt x="4261" y="6471"/>
                    <a:pt x="3682" y="4893"/>
                  </a:cubicBezTo>
                  <a:cubicBezTo>
                    <a:pt x="2893" y="2894"/>
                    <a:pt x="1578" y="1210"/>
                    <a:pt x="0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7"/>
            <p:cNvSpPr/>
            <p:nvPr/>
          </p:nvSpPr>
          <p:spPr>
            <a:xfrm>
              <a:off x="1732168" y="2191599"/>
              <a:ext cx="202456" cy="172105"/>
            </a:xfrm>
            <a:custGeom>
              <a:avLst/>
              <a:gdLst/>
              <a:ahLst/>
              <a:cxnLst/>
              <a:rect l="l" t="t" r="r" b="b"/>
              <a:pathLst>
                <a:path w="17150" h="14579" extrusionOk="0">
                  <a:moveTo>
                    <a:pt x="11463" y="1"/>
                  </a:moveTo>
                  <a:cubicBezTo>
                    <a:pt x="11139" y="1"/>
                    <a:pt x="10797" y="55"/>
                    <a:pt x="10416" y="155"/>
                  </a:cubicBezTo>
                  <a:cubicBezTo>
                    <a:pt x="9890" y="260"/>
                    <a:pt x="9417" y="418"/>
                    <a:pt x="8943" y="786"/>
                  </a:cubicBezTo>
                  <a:cubicBezTo>
                    <a:pt x="8470" y="1154"/>
                    <a:pt x="8102" y="1681"/>
                    <a:pt x="7944" y="2259"/>
                  </a:cubicBezTo>
                  <a:cubicBezTo>
                    <a:pt x="7544" y="2078"/>
                    <a:pt x="7107" y="1990"/>
                    <a:pt x="6660" y="1990"/>
                  </a:cubicBezTo>
                  <a:cubicBezTo>
                    <a:pt x="5813" y="1990"/>
                    <a:pt x="4932" y="2305"/>
                    <a:pt x="4209" y="2890"/>
                  </a:cubicBezTo>
                  <a:cubicBezTo>
                    <a:pt x="3052" y="3785"/>
                    <a:pt x="2315" y="5310"/>
                    <a:pt x="2263" y="6731"/>
                  </a:cubicBezTo>
                  <a:cubicBezTo>
                    <a:pt x="2263" y="7467"/>
                    <a:pt x="2420" y="8204"/>
                    <a:pt x="2315" y="8940"/>
                  </a:cubicBezTo>
                  <a:cubicBezTo>
                    <a:pt x="2263" y="9045"/>
                    <a:pt x="2263" y="9150"/>
                    <a:pt x="2157" y="9203"/>
                  </a:cubicBezTo>
                  <a:cubicBezTo>
                    <a:pt x="2105" y="9256"/>
                    <a:pt x="2000" y="9308"/>
                    <a:pt x="1947" y="9308"/>
                  </a:cubicBezTo>
                  <a:cubicBezTo>
                    <a:pt x="1631" y="9361"/>
                    <a:pt x="1316" y="9466"/>
                    <a:pt x="1105" y="9729"/>
                  </a:cubicBezTo>
                  <a:cubicBezTo>
                    <a:pt x="632" y="10308"/>
                    <a:pt x="737" y="11412"/>
                    <a:pt x="474" y="12096"/>
                  </a:cubicBezTo>
                  <a:cubicBezTo>
                    <a:pt x="158" y="12885"/>
                    <a:pt x="1" y="13517"/>
                    <a:pt x="53" y="14358"/>
                  </a:cubicBezTo>
                  <a:cubicBezTo>
                    <a:pt x="53" y="14449"/>
                    <a:pt x="92" y="14579"/>
                    <a:pt x="171" y="14579"/>
                  </a:cubicBezTo>
                  <a:cubicBezTo>
                    <a:pt x="183" y="14579"/>
                    <a:pt x="197" y="14576"/>
                    <a:pt x="211" y="14569"/>
                  </a:cubicBezTo>
                  <a:cubicBezTo>
                    <a:pt x="264" y="14569"/>
                    <a:pt x="264" y="14516"/>
                    <a:pt x="316" y="14463"/>
                  </a:cubicBezTo>
                  <a:cubicBezTo>
                    <a:pt x="474" y="14200"/>
                    <a:pt x="632" y="13937"/>
                    <a:pt x="842" y="13674"/>
                  </a:cubicBezTo>
                  <a:cubicBezTo>
                    <a:pt x="2147" y="11991"/>
                    <a:pt x="3822" y="11890"/>
                    <a:pt x="5517" y="11890"/>
                  </a:cubicBezTo>
                  <a:cubicBezTo>
                    <a:pt x="5748" y="11890"/>
                    <a:pt x="5980" y="11892"/>
                    <a:pt x="6211" y="11892"/>
                  </a:cubicBezTo>
                  <a:cubicBezTo>
                    <a:pt x="6403" y="11892"/>
                    <a:pt x="6595" y="11891"/>
                    <a:pt x="6787" y="11886"/>
                  </a:cubicBezTo>
                  <a:cubicBezTo>
                    <a:pt x="7365" y="11833"/>
                    <a:pt x="7944" y="11833"/>
                    <a:pt x="8470" y="11570"/>
                  </a:cubicBezTo>
                  <a:cubicBezTo>
                    <a:pt x="8996" y="11307"/>
                    <a:pt x="9522" y="10781"/>
                    <a:pt x="9575" y="10150"/>
                  </a:cubicBezTo>
                  <a:cubicBezTo>
                    <a:pt x="9981" y="10637"/>
                    <a:pt x="10575" y="10905"/>
                    <a:pt x="11212" y="10905"/>
                  </a:cubicBezTo>
                  <a:cubicBezTo>
                    <a:pt x="11400" y="10905"/>
                    <a:pt x="11592" y="10882"/>
                    <a:pt x="11784" y="10834"/>
                  </a:cubicBezTo>
                  <a:cubicBezTo>
                    <a:pt x="12626" y="10676"/>
                    <a:pt x="13415" y="10045"/>
                    <a:pt x="13836" y="9203"/>
                  </a:cubicBezTo>
                  <a:cubicBezTo>
                    <a:pt x="13888" y="9098"/>
                    <a:pt x="13941" y="8993"/>
                    <a:pt x="14046" y="8940"/>
                  </a:cubicBezTo>
                  <a:cubicBezTo>
                    <a:pt x="14099" y="8940"/>
                    <a:pt x="14204" y="8940"/>
                    <a:pt x="14256" y="8887"/>
                  </a:cubicBezTo>
                  <a:cubicBezTo>
                    <a:pt x="15203" y="8835"/>
                    <a:pt x="16203" y="7730"/>
                    <a:pt x="16624" y="6836"/>
                  </a:cubicBezTo>
                  <a:cubicBezTo>
                    <a:pt x="16939" y="6099"/>
                    <a:pt x="17150" y="5258"/>
                    <a:pt x="17150" y="4521"/>
                  </a:cubicBezTo>
                  <a:cubicBezTo>
                    <a:pt x="17150" y="3574"/>
                    <a:pt x="16624" y="3048"/>
                    <a:pt x="15940" y="2627"/>
                  </a:cubicBezTo>
                  <a:cubicBezTo>
                    <a:pt x="15453" y="2328"/>
                    <a:pt x="14887" y="2055"/>
                    <a:pt x="14317" y="2055"/>
                  </a:cubicBezTo>
                  <a:cubicBezTo>
                    <a:pt x="14085" y="2055"/>
                    <a:pt x="13853" y="2100"/>
                    <a:pt x="13625" y="2207"/>
                  </a:cubicBezTo>
                  <a:cubicBezTo>
                    <a:pt x="13888" y="1944"/>
                    <a:pt x="13888" y="1470"/>
                    <a:pt x="13730" y="1154"/>
                  </a:cubicBezTo>
                  <a:cubicBezTo>
                    <a:pt x="13573" y="839"/>
                    <a:pt x="13310" y="628"/>
                    <a:pt x="12994" y="471"/>
                  </a:cubicBezTo>
                  <a:cubicBezTo>
                    <a:pt x="12472" y="145"/>
                    <a:pt x="11991" y="1"/>
                    <a:pt x="114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7"/>
            <p:cNvSpPr/>
            <p:nvPr/>
          </p:nvSpPr>
          <p:spPr>
            <a:xfrm>
              <a:off x="1711677" y="2217638"/>
              <a:ext cx="172648" cy="170783"/>
            </a:xfrm>
            <a:custGeom>
              <a:avLst/>
              <a:gdLst/>
              <a:ahLst/>
              <a:cxnLst/>
              <a:rect l="l" t="t" r="r" b="b"/>
              <a:pathLst>
                <a:path w="14625" h="14467" extrusionOk="0">
                  <a:moveTo>
                    <a:pt x="11889" y="1"/>
                  </a:moveTo>
                  <a:lnTo>
                    <a:pt x="11889" y="1"/>
                  </a:lnTo>
                  <a:cubicBezTo>
                    <a:pt x="11153" y="1158"/>
                    <a:pt x="10469" y="2315"/>
                    <a:pt x="9732" y="3472"/>
                  </a:cubicBezTo>
                  <a:cubicBezTo>
                    <a:pt x="9522" y="3736"/>
                    <a:pt x="9364" y="3999"/>
                    <a:pt x="9049" y="4156"/>
                  </a:cubicBezTo>
                  <a:cubicBezTo>
                    <a:pt x="8680" y="4314"/>
                    <a:pt x="8260" y="4419"/>
                    <a:pt x="7891" y="4630"/>
                  </a:cubicBezTo>
                  <a:cubicBezTo>
                    <a:pt x="6366" y="5419"/>
                    <a:pt x="4945" y="6524"/>
                    <a:pt x="3736" y="7891"/>
                  </a:cubicBezTo>
                  <a:cubicBezTo>
                    <a:pt x="3209" y="8470"/>
                    <a:pt x="2736" y="9049"/>
                    <a:pt x="2315" y="9680"/>
                  </a:cubicBezTo>
                  <a:cubicBezTo>
                    <a:pt x="1579" y="10785"/>
                    <a:pt x="895" y="11784"/>
                    <a:pt x="316" y="12994"/>
                  </a:cubicBezTo>
                  <a:cubicBezTo>
                    <a:pt x="316" y="13047"/>
                    <a:pt x="264" y="13047"/>
                    <a:pt x="264" y="13099"/>
                  </a:cubicBezTo>
                  <a:cubicBezTo>
                    <a:pt x="158" y="13415"/>
                    <a:pt x="1" y="13783"/>
                    <a:pt x="158" y="14046"/>
                  </a:cubicBezTo>
                  <a:cubicBezTo>
                    <a:pt x="264" y="14309"/>
                    <a:pt x="474" y="14362"/>
                    <a:pt x="737" y="14414"/>
                  </a:cubicBezTo>
                  <a:cubicBezTo>
                    <a:pt x="842" y="14467"/>
                    <a:pt x="947" y="14467"/>
                    <a:pt x="1053" y="14467"/>
                  </a:cubicBezTo>
                  <a:cubicBezTo>
                    <a:pt x="1210" y="14414"/>
                    <a:pt x="1368" y="14309"/>
                    <a:pt x="1526" y="14151"/>
                  </a:cubicBezTo>
                  <a:cubicBezTo>
                    <a:pt x="2000" y="13730"/>
                    <a:pt x="2263" y="13152"/>
                    <a:pt x="2526" y="12521"/>
                  </a:cubicBezTo>
                  <a:cubicBezTo>
                    <a:pt x="2736" y="11889"/>
                    <a:pt x="2894" y="11258"/>
                    <a:pt x="3104" y="10679"/>
                  </a:cubicBezTo>
                  <a:cubicBezTo>
                    <a:pt x="3262" y="10153"/>
                    <a:pt x="3420" y="9680"/>
                    <a:pt x="3683" y="9206"/>
                  </a:cubicBezTo>
                  <a:cubicBezTo>
                    <a:pt x="3999" y="8523"/>
                    <a:pt x="4367" y="7733"/>
                    <a:pt x="4893" y="7155"/>
                  </a:cubicBezTo>
                  <a:cubicBezTo>
                    <a:pt x="5261" y="6681"/>
                    <a:pt x="5787" y="6313"/>
                    <a:pt x="6261" y="5998"/>
                  </a:cubicBezTo>
                  <a:cubicBezTo>
                    <a:pt x="6524" y="5840"/>
                    <a:pt x="6787" y="5629"/>
                    <a:pt x="6997" y="5629"/>
                  </a:cubicBezTo>
                  <a:cubicBezTo>
                    <a:pt x="7260" y="5629"/>
                    <a:pt x="7523" y="5787"/>
                    <a:pt x="7733" y="5892"/>
                  </a:cubicBezTo>
                  <a:cubicBezTo>
                    <a:pt x="8680" y="6261"/>
                    <a:pt x="9627" y="6576"/>
                    <a:pt x="10574" y="6839"/>
                  </a:cubicBezTo>
                  <a:cubicBezTo>
                    <a:pt x="10101" y="6208"/>
                    <a:pt x="9259" y="5945"/>
                    <a:pt x="8523" y="5577"/>
                  </a:cubicBezTo>
                  <a:cubicBezTo>
                    <a:pt x="8470" y="5524"/>
                    <a:pt x="8417" y="5524"/>
                    <a:pt x="8417" y="5471"/>
                  </a:cubicBezTo>
                  <a:cubicBezTo>
                    <a:pt x="8365" y="5366"/>
                    <a:pt x="8365" y="5208"/>
                    <a:pt x="8470" y="5103"/>
                  </a:cubicBezTo>
                  <a:cubicBezTo>
                    <a:pt x="8628" y="4840"/>
                    <a:pt x="8891" y="4788"/>
                    <a:pt x="9154" y="4735"/>
                  </a:cubicBezTo>
                  <a:cubicBezTo>
                    <a:pt x="9469" y="4630"/>
                    <a:pt x="9785" y="4525"/>
                    <a:pt x="10101" y="4472"/>
                  </a:cubicBezTo>
                  <a:cubicBezTo>
                    <a:pt x="10327" y="4427"/>
                    <a:pt x="10670" y="4304"/>
                    <a:pt x="10963" y="4304"/>
                  </a:cubicBezTo>
                  <a:cubicBezTo>
                    <a:pt x="11010" y="4304"/>
                    <a:pt x="11056" y="4307"/>
                    <a:pt x="11100" y="4314"/>
                  </a:cubicBezTo>
                  <a:cubicBezTo>
                    <a:pt x="11363" y="4314"/>
                    <a:pt x="11626" y="4577"/>
                    <a:pt x="11889" y="4735"/>
                  </a:cubicBezTo>
                  <a:cubicBezTo>
                    <a:pt x="12205" y="4840"/>
                    <a:pt x="12521" y="4945"/>
                    <a:pt x="12836" y="5051"/>
                  </a:cubicBezTo>
                  <a:cubicBezTo>
                    <a:pt x="13152" y="5156"/>
                    <a:pt x="13520" y="5208"/>
                    <a:pt x="13888" y="5261"/>
                  </a:cubicBezTo>
                  <a:cubicBezTo>
                    <a:pt x="14099" y="5314"/>
                    <a:pt x="14362" y="5366"/>
                    <a:pt x="14572" y="5419"/>
                  </a:cubicBezTo>
                  <a:cubicBezTo>
                    <a:pt x="14572" y="5261"/>
                    <a:pt x="14467" y="5208"/>
                    <a:pt x="14362" y="5156"/>
                  </a:cubicBezTo>
                  <a:cubicBezTo>
                    <a:pt x="14099" y="5051"/>
                    <a:pt x="13888" y="4945"/>
                    <a:pt x="13678" y="4840"/>
                  </a:cubicBezTo>
                  <a:cubicBezTo>
                    <a:pt x="13257" y="4682"/>
                    <a:pt x="12889" y="4472"/>
                    <a:pt x="12468" y="4472"/>
                  </a:cubicBezTo>
                  <a:cubicBezTo>
                    <a:pt x="12363" y="4472"/>
                    <a:pt x="12205" y="4419"/>
                    <a:pt x="12258" y="4314"/>
                  </a:cubicBezTo>
                  <a:cubicBezTo>
                    <a:pt x="12258" y="4262"/>
                    <a:pt x="12310" y="4262"/>
                    <a:pt x="12310" y="4209"/>
                  </a:cubicBezTo>
                  <a:cubicBezTo>
                    <a:pt x="12626" y="3946"/>
                    <a:pt x="12994" y="3946"/>
                    <a:pt x="13362" y="3841"/>
                  </a:cubicBezTo>
                  <a:cubicBezTo>
                    <a:pt x="13573" y="3788"/>
                    <a:pt x="13783" y="3736"/>
                    <a:pt x="13993" y="3630"/>
                  </a:cubicBezTo>
                  <a:cubicBezTo>
                    <a:pt x="14204" y="3578"/>
                    <a:pt x="14467" y="3420"/>
                    <a:pt x="14625" y="3420"/>
                  </a:cubicBezTo>
                  <a:cubicBezTo>
                    <a:pt x="14467" y="3420"/>
                    <a:pt x="14256" y="3420"/>
                    <a:pt x="14099" y="3367"/>
                  </a:cubicBezTo>
                  <a:cubicBezTo>
                    <a:pt x="13310" y="3367"/>
                    <a:pt x="12573" y="3367"/>
                    <a:pt x="11784" y="3472"/>
                  </a:cubicBezTo>
                  <a:cubicBezTo>
                    <a:pt x="11634" y="3472"/>
                    <a:pt x="11269" y="3607"/>
                    <a:pt x="11015" y="3607"/>
                  </a:cubicBezTo>
                  <a:cubicBezTo>
                    <a:pt x="10913" y="3607"/>
                    <a:pt x="10830" y="3585"/>
                    <a:pt x="10785" y="3525"/>
                  </a:cubicBezTo>
                  <a:cubicBezTo>
                    <a:pt x="10574" y="3315"/>
                    <a:pt x="10890" y="2736"/>
                    <a:pt x="10995" y="2473"/>
                  </a:cubicBezTo>
                  <a:cubicBezTo>
                    <a:pt x="11363" y="1684"/>
                    <a:pt x="11679" y="842"/>
                    <a:pt x="11889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7"/>
            <p:cNvSpPr/>
            <p:nvPr/>
          </p:nvSpPr>
          <p:spPr>
            <a:xfrm>
              <a:off x="1633442" y="2097335"/>
              <a:ext cx="147810" cy="260678"/>
            </a:xfrm>
            <a:custGeom>
              <a:avLst/>
              <a:gdLst/>
              <a:ahLst/>
              <a:cxnLst/>
              <a:rect l="l" t="t" r="r" b="b"/>
              <a:pathLst>
                <a:path w="12521" h="22082" extrusionOk="0">
                  <a:moveTo>
                    <a:pt x="6647" y="1"/>
                  </a:moveTo>
                  <a:cubicBezTo>
                    <a:pt x="6098" y="1"/>
                    <a:pt x="5535" y="178"/>
                    <a:pt x="5050" y="513"/>
                  </a:cubicBezTo>
                  <a:cubicBezTo>
                    <a:pt x="4735" y="724"/>
                    <a:pt x="4261" y="1250"/>
                    <a:pt x="3893" y="1302"/>
                  </a:cubicBezTo>
                  <a:cubicBezTo>
                    <a:pt x="3630" y="1302"/>
                    <a:pt x="3314" y="1039"/>
                    <a:pt x="2999" y="987"/>
                  </a:cubicBezTo>
                  <a:cubicBezTo>
                    <a:pt x="2915" y="975"/>
                    <a:pt x="2831" y="969"/>
                    <a:pt x="2745" y="969"/>
                  </a:cubicBezTo>
                  <a:cubicBezTo>
                    <a:pt x="2076" y="969"/>
                    <a:pt x="1361" y="1327"/>
                    <a:pt x="895" y="1934"/>
                  </a:cubicBezTo>
                  <a:cubicBezTo>
                    <a:pt x="158" y="2880"/>
                    <a:pt x="0" y="4248"/>
                    <a:pt x="421" y="5300"/>
                  </a:cubicBezTo>
                  <a:cubicBezTo>
                    <a:pt x="684" y="6037"/>
                    <a:pt x="1210" y="6668"/>
                    <a:pt x="1736" y="7247"/>
                  </a:cubicBezTo>
                  <a:cubicBezTo>
                    <a:pt x="1842" y="7299"/>
                    <a:pt x="1894" y="7457"/>
                    <a:pt x="1894" y="7562"/>
                  </a:cubicBezTo>
                  <a:cubicBezTo>
                    <a:pt x="1894" y="7720"/>
                    <a:pt x="1789" y="7878"/>
                    <a:pt x="1684" y="7983"/>
                  </a:cubicBezTo>
                  <a:cubicBezTo>
                    <a:pt x="1421" y="8351"/>
                    <a:pt x="1158" y="8825"/>
                    <a:pt x="1158" y="9298"/>
                  </a:cubicBezTo>
                  <a:cubicBezTo>
                    <a:pt x="1052" y="10140"/>
                    <a:pt x="1473" y="10929"/>
                    <a:pt x="2052" y="11350"/>
                  </a:cubicBezTo>
                  <a:cubicBezTo>
                    <a:pt x="2681" y="11822"/>
                    <a:pt x="3415" y="11980"/>
                    <a:pt x="4098" y="12190"/>
                  </a:cubicBezTo>
                  <a:lnTo>
                    <a:pt x="4098" y="12190"/>
                  </a:lnTo>
                  <a:cubicBezTo>
                    <a:pt x="4097" y="12190"/>
                    <a:pt x="4096" y="12190"/>
                    <a:pt x="4096" y="12190"/>
                  </a:cubicBezTo>
                  <a:cubicBezTo>
                    <a:pt x="3996" y="12190"/>
                    <a:pt x="3946" y="13194"/>
                    <a:pt x="3946" y="13296"/>
                  </a:cubicBezTo>
                  <a:cubicBezTo>
                    <a:pt x="3998" y="13664"/>
                    <a:pt x="4156" y="14085"/>
                    <a:pt x="4419" y="14348"/>
                  </a:cubicBezTo>
                  <a:cubicBezTo>
                    <a:pt x="4945" y="14874"/>
                    <a:pt x="5471" y="15295"/>
                    <a:pt x="5945" y="15874"/>
                  </a:cubicBezTo>
                  <a:cubicBezTo>
                    <a:pt x="6944" y="17031"/>
                    <a:pt x="7575" y="18399"/>
                    <a:pt x="7207" y="20187"/>
                  </a:cubicBezTo>
                  <a:cubicBezTo>
                    <a:pt x="7102" y="20819"/>
                    <a:pt x="6839" y="21450"/>
                    <a:pt x="6892" y="22081"/>
                  </a:cubicBezTo>
                  <a:cubicBezTo>
                    <a:pt x="7944" y="20556"/>
                    <a:pt x="9048" y="19083"/>
                    <a:pt x="10100" y="17557"/>
                  </a:cubicBezTo>
                  <a:cubicBezTo>
                    <a:pt x="10890" y="16453"/>
                    <a:pt x="11679" y="15295"/>
                    <a:pt x="12099" y="14033"/>
                  </a:cubicBezTo>
                  <a:cubicBezTo>
                    <a:pt x="12520" y="12718"/>
                    <a:pt x="12520" y="11245"/>
                    <a:pt x="11784" y="10350"/>
                  </a:cubicBezTo>
                  <a:cubicBezTo>
                    <a:pt x="11416" y="9930"/>
                    <a:pt x="10995" y="9667"/>
                    <a:pt x="10521" y="9403"/>
                  </a:cubicBezTo>
                  <a:cubicBezTo>
                    <a:pt x="11047" y="8404"/>
                    <a:pt x="11153" y="7141"/>
                    <a:pt x="10732" y="6195"/>
                  </a:cubicBezTo>
                  <a:cubicBezTo>
                    <a:pt x="10364" y="5195"/>
                    <a:pt x="9522" y="4511"/>
                    <a:pt x="8575" y="4353"/>
                  </a:cubicBezTo>
                  <a:cubicBezTo>
                    <a:pt x="8785" y="3459"/>
                    <a:pt x="9048" y="2512"/>
                    <a:pt x="8838" y="1671"/>
                  </a:cubicBezTo>
                  <a:cubicBezTo>
                    <a:pt x="8628" y="882"/>
                    <a:pt x="8049" y="250"/>
                    <a:pt x="7312" y="92"/>
                  </a:cubicBezTo>
                  <a:cubicBezTo>
                    <a:pt x="7098" y="31"/>
                    <a:pt x="6874" y="1"/>
                    <a:pt x="664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7"/>
            <p:cNvSpPr/>
            <p:nvPr/>
          </p:nvSpPr>
          <p:spPr>
            <a:xfrm>
              <a:off x="1693050" y="2169821"/>
              <a:ext cx="43478" cy="209078"/>
            </a:xfrm>
            <a:custGeom>
              <a:avLst/>
              <a:gdLst/>
              <a:ahLst/>
              <a:cxnLst/>
              <a:rect l="l" t="t" r="r" b="b"/>
              <a:pathLst>
                <a:path w="3683" h="17711" extrusionOk="0">
                  <a:moveTo>
                    <a:pt x="158" y="1"/>
                  </a:moveTo>
                  <a:cubicBezTo>
                    <a:pt x="684" y="1842"/>
                    <a:pt x="1789" y="3315"/>
                    <a:pt x="2473" y="5051"/>
                  </a:cubicBezTo>
                  <a:cubicBezTo>
                    <a:pt x="2894" y="5998"/>
                    <a:pt x="3157" y="6945"/>
                    <a:pt x="3262" y="8050"/>
                  </a:cubicBezTo>
                  <a:cubicBezTo>
                    <a:pt x="3315" y="8628"/>
                    <a:pt x="3315" y="9207"/>
                    <a:pt x="3209" y="9785"/>
                  </a:cubicBezTo>
                  <a:cubicBezTo>
                    <a:pt x="3157" y="10417"/>
                    <a:pt x="3051" y="11153"/>
                    <a:pt x="2841" y="11784"/>
                  </a:cubicBezTo>
                  <a:cubicBezTo>
                    <a:pt x="2578" y="12468"/>
                    <a:pt x="2210" y="13100"/>
                    <a:pt x="1789" y="13731"/>
                  </a:cubicBezTo>
                  <a:cubicBezTo>
                    <a:pt x="1368" y="14310"/>
                    <a:pt x="895" y="14783"/>
                    <a:pt x="526" y="15362"/>
                  </a:cubicBezTo>
                  <a:cubicBezTo>
                    <a:pt x="316" y="15677"/>
                    <a:pt x="158" y="15940"/>
                    <a:pt x="106" y="16256"/>
                  </a:cubicBezTo>
                  <a:cubicBezTo>
                    <a:pt x="0" y="16572"/>
                    <a:pt x="0" y="16940"/>
                    <a:pt x="158" y="17203"/>
                  </a:cubicBezTo>
                  <a:cubicBezTo>
                    <a:pt x="263" y="17466"/>
                    <a:pt x="526" y="17571"/>
                    <a:pt x="789" y="17676"/>
                  </a:cubicBezTo>
                  <a:cubicBezTo>
                    <a:pt x="850" y="17676"/>
                    <a:pt x="1081" y="17711"/>
                    <a:pt x="1259" y="17711"/>
                  </a:cubicBezTo>
                  <a:cubicBezTo>
                    <a:pt x="1393" y="17711"/>
                    <a:pt x="1496" y="17691"/>
                    <a:pt x="1473" y="17624"/>
                  </a:cubicBezTo>
                  <a:cubicBezTo>
                    <a:pt x="1473" y="17413"/>
                    <a:pt x="1473" y="17255"/>
                    <a:pt x="1473" y="17045"/>
                  </a:cubicBezTo>
                  <a:cubicBezTo>
                    <a:pt x="1526" y="16940"/>
                    <a:pt x="1526" y="16782"/>
                    <a:pt x="1579" y="16677"/>
                  </a:cubicBezTo>
                  <a:cubicBezTo>
                    <a:pt x="1579" y="16519"/>
                    <a:pt x="1631" y="16308"/>
                    <a:pt x="1684" y="16151"/>
                  </a:cubicBezTo>
                  <a:cubicBezTo>
                    <a:pt x="1999" y="15362"/>
                    <a:pt x="2420" y="14573"/>
                    <a:pt x="2683" y="13731"/>
                  </a:cubicBezTo>
                  <a:cubicBezTo>
                    <a:pt x="2946" y="12994"/>
                    <a:pt x="3157" y="12205"/>
                    <a:pt x="3315" y="11469"/>
                  </a:cubicBezTo>
                  <a:cubicBezTo>
                    <a:pt x="3683" y="9575"/>
                    <a:pt x="3683" y="7681"/>
                    <a:pt x="3315" y="5893"/>
                  </a:cubicBezTo>
                  <a:cubicBezTo>
                    <a:pt x="2841" y="3578"/>
                    <a:pt x="1631" y="1579"/>
                    <a:pt x="158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7"/>
            <p:cNvSpPr/>
            <p:nvPr/>
          </p:nvSpPr>
          <p:spPr>
            <a:xfrm>
              <a:off x="1718511" y="2067365"/>
              <a:ext cx="140350" cy="288786"/>
            </a:xfrm>
            <a:custGeom>
              <a:avLst/>
              <a:gdLst/>
              <a:ahLst/>
              <a:cxnLst/>
              <a:rect l="l" t="t" r="r" b="b"/>
              <a:pathLst>
                <a:path w="11889" h="24463" extrusionOk="0">
                  <a:moveTo>
                    <a:pt x="6833" y="0"/>
                  </a:moveTo>
                  <a:cubicBezTo>
                    <a:pt x="6427" y="0"/>
                    <a:pt x="6021" y="76"/>
                    <a:pt x="5629" y="264"/>
                  </a:cubicBezTo>
                  <a:cubicBezTo>
                    <a:pt x="4419" y="790"/>
                    <a:pt x="3577" y="3210"/>
                    <a:pt x="3104" y="4367"/>
                  </a:cubicBezTo>
                  <a:cubicBezTo>
                    <a:pt x="2578" y="5630"/>
                    <a:pt x="2315" y="6998"/>
                    <a:pt x="2473" y="8260"/>
                  </a:cubicBezTo>
                  <a:cubicBezTo>
                    <a:pt x="2578" y="9365"/>
                    <a:pt x="3051" y="10364"/>
                    <a:pt x="3104" y="11522"/>
                  </a:cubicBezTo>
                  <a:cubicBezTo>
                    <a:pt x="2736" y="11364"/>
                    <a:pt x="2315" y="11153"/>
                    <a:pt x="1947" y="10943"/>
                  </a:cubicBezTo>
                  <a:cubicBezTo>
                    <a:pt x="1872" y="10906"/>
                    <a:pt x="1798" y="10869"/>
                    <a:pt x="1723" y="10869"/>
                  </a:cubicBezTo>
                  <a:cubicBezTo>
                    <a:pt x="1693" y="10869"/>
                    <a:pt x="1662" y="10875"/>
                    <a:pt x="1631" y="10890"/>
                  </a:cubicBezTo>
                  <a:cubicBezTo>
                    <a:pt x="1526" y="10890"/>
                    <a:pt x="1421" y="10996"/>
                    <a:pt x="1315" y="11153"/>
                  </a:cubicBezTo>
                  <a:cubicBezTo>
                    <a:pt x="631" y="12100"/>
                    <a:pt x="474" y="13415"/>
                    <a:pt x="947" y="14310"/>
                  </a:cubicBezTo>
                  <a:cubicBezTo>
                    <a:pt x="1315" y="14994"/>
                    <a:pt x="1947" y="15467"/>
                    <a:pt x="2315" y="16151"/>
                  </a:cubicBezTo>
                  <a:cubicBezTo>
                    <a:pt x="2315" y="16203"/>
                    <a:pt x="2367" y="16309"/>
                    <a:pt x="2315" y="16361"/>
                  </a:cubicBezTo>
                  <a:cubicBezTo>
                    <a:pt x="2262" y="16414"/>
                    <a:pt x="2210" y="16467"/>
                    <a:pt x="2104" y="16467"/>
                  </a:cubicBezTo>
                  <a:cubicBezTo>
                    <a:pt x="1578" y="16519"/>
                    <a:pt x="1000" y="16467"/>
                    <a:pt x="579" y="16835"/>
                  </a:cubicBezTo>
                  <a:cubicBezTo>
                    <a:pt x="211" y="17203"/>
                    <a:pt x="158" y="17729"/>
                    <a:pt x="211" y="18202"/>
                  </a:cubicBezTo>
                  <a:cubicBezTo>
                    <a:pt x="263" y="18676"/>
                    <a:pt x="474" y="19097"/>
                    <a:pt x="631" y="19518"/>
                  </a:cubicBezTo>
                  <a:cubicBezTo>
                    <a:pt x="1158" y="21043"/>
                    <a:pt x="894" y="22937"/>
                    <a:pt x="0" y="24462"/>
                  </a:cubicBezTo>
                  <a:cubicBezTo>
                    <a:pt x="1263" y="23305"/>
                    <a:pt x="2683" y="22411"/>
                    <a:pt x="4103" y="21517"/>
                  </a:cubicBezTo>
                  <a:cubicBezTo>
                    <a:pt x="4840" y="21096"/>
                    <a:pt x="5576" y="20622"/>
                    <a:pt x="6102" y="19938"/>
                  </a:cubicBezTo>
                  <a:cubicBezTo>
                    <a:pt x="6681" y="19202"/>
                    <a:pt x="6997" y="18255"/>
                    <a:pt x="7207" y="17308"/>
                  </a:cubicBezTo>
                  <a:cubicBezTo>
                    <a:pt x="7260" y="17098"/>
                    <a:pt x="7312" y="16887"/>
                    <a:pt x="7418" y="16677"/>
                  </a:cubicBezTo>
                  <a:cubicBezTo>
                    <a:pt x="7575" y="16309"/>
                    <a:pt x="7838" y="16046"/>
                    <a:pt x="8154" y="15835"/>
                  </a:cubicBezTo>
                  <a:cubicBezTo>
                    <a:pt x="8207" y="15783"/>
                    <a:pt x="8259" y="15730"/>
                    <a:pt x="8312" y="15677"/>
                  </a:cubicBezTo>
                  <a:cubicBezTo>
                    <a:pt x="10048" y="14152"/>
                    <a:pt x="11100" y="11574"/>
                    <a:pt x="10889" y="9312"/>
                  </a:cubicBezTo>
                  <a:cubicBezTo>
                    <a:pt x="10889" y="9102"/>
                    <a:pt x="10837" y="8839"/>
                    <a:pt x="10837" y="8576"/>
                  </a:cubicBezTo>
                  <a:cubicBezTo>
                    <a:pt x="10889" y="8260"/>
                    <a:pt x="10995" y="7945"/>
                    <a:pt x="11100" y="7576"/>
                  </a:cubicBezTo>
                  <a:cubicBezTo>
                    <a:pt x="11468" y="6629"/>
                    <a:pt x="11731" y="5630"/>
                    <a:pt x="11836" y="4630"/>
                  </a:cubicBezTo>
                  <a:cubicBezTo>
                    <a:pt x="11889" y="3631"/>
                    <a:pt x="11679" y="2579"/>
                    <a:pt x="11100" y="1895"/>
                  </a:cubicBezTo>
                  <a:cubicBezTo>
                    <a:pt x="10679" y="1369"/>
                    <a:pt x="10100" y="1106"/>
                    <a:pt x="9522" y="790"/>
                  </a:cubicBezTo>
                  <a:cubicBezTo>
                    <a:pt x="8746" y="421"/>
                    <a:pt x="7790" y="0"/>
                    <a:pt x="683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7"/>
            <p:cNvSpPr/>
            <p:nvPr/>
          </p:nvSpPr>
          <p:spPr>
            <a:xfrm>
              <a:off x="1699259" y="2129465"/>
              <a:ext cx="126691" cy="257101"/>
            </a:xfrm>
            <a:custGeom>
              <a:avLst/>
              <a:gdLst/>
              <a:ahLst/>
              <a:cxnLst/>
              <a:rect l="l" t="t" r="r" b="b"/>
              <a:pathLst>
                <a:path w="10732" h="21779" extrusionOk="0">
                  <a:moveTo>
                    <a:pt x="7891" y="1"/>
                  </a:moveTo>
                  <a:lnTo>
                    <a:pt x="7891" y="1"/>
                  </a:lnTo>
                  <a:cubicBezTo>
                    <a:pt x="7903" y="24"/>
                    <a:pt x="7916" y="48"/>
                    <a:pt x="7928" y="71"/>
                  </a:cubicBezTo>
                  <a:lnTo>
                    <a:pt x="7928" y="71"/>
                  </a:lnTo>
                  <a:cubicBezTo>
                    <a:pt x="7917" y="45"/>
                    <a:pt x="7905" y="22"/>
                    <a:pt x="7891" y="1"/>
                  </a:cubicBezTo>
                  <a:close/>
                  <a:moveTo>
                    <a:pt x="7928" y="71"/>
                  </a:moveTo>
                  <a:cubicBezTo>
                    <a:pt x="7996" y="242"/>
                    <a:pt x="7996" y="516"/>
                    <a:pt x="7996" y="790"/>
                  </a:cubicBezTo>
                  <a:cubicBezTo>
                    <a:pt x="7996" y="1105"/>
                    <a:pt x="7996" y="1474"/>
                    <a:pt x="7996" y="1684"/>
                  </a:cubicBezTo>
                  <a:cubicBezTo>
                    <a:pt x="8049" y="2315"/>
                    <a:pt x="8102" y="2894"/>
                    <a:pt x="8154" y="3525"/>
                  </a:cubicBezTo>
                  <a:cubicBezTo>
                    <a:pt x="8207" y="4209"/>
                    <a:pt x="8259" y="4946"/>
                    <a:pt x="8259" y="5629"/>
                  </a:cubicBezTo>
                  <a:cubicBezTo>
                    <a:pt x="8207" y="5998"/>
                    <a:pt x="8207" y="6366"/>
                    <a:pt x="8207" y="6734"/>
                  </a:cubicBezTo>
                  <a:cubicBezTo>
                    <a:pt x="8154" y="6892"/>
                    <a:pt x="8154" y="7050"/>
                    <a:pt x="8102" y="7208"/>
                  </a:cubicBezTo>
                  <a:cubicBezTo>
                    <a:pt x="8049" y="7365"/>
                    <a:pt x="7996" y="7523"/>
                    <a:pt x="7944" y="7681"/>
                  </a:cubicBezTo>
                  <a:cubicBezTo>
                    <a:pt x="7839" y="7628"/>
                    <a:pt x="7786" y="7523"/>
                    <a:pt x="7786" y="7418"/>
                  </a:cubicBezTo>
                  <a:cubicBezTo>
                    <a:pt x="7576" y="6576"/>
                    <a:pt x="7260" y="5787"/>
                    <a:pt x="6892" y="4998"/>
                  </a:cubicBezTo>
                  <a:cubicBezTo>
                    <a:pt x="6786" y="4788"/>
                    <a:pt x="6734" y="4630"/>
                    <a:pt x="6576" y="4525"/>
                  </a:cubicBezTo>
                  <a:lnTo>
                    <a:pt x="6576" y="4525"/>
                  </a:lnTo>
                  <a:lnTo>
                    <a:pt x="6892" y="5366"/>
                  </a:lnTo>
                  <a:cubicBezTo>
                    <a:pt x="6997" y="5577"/>
                    <a:pt x="7102" y="5787"/>
                    <a:pt x="7155" y="5998"/>
                  </a:cubicBezTo>
                  <a:cubicBezTo>
                    <a:pt x="7207" y="6261"/>
                    <a:pt x="7260" y="6576"/>
                    <a:pt x="7313" y="6839"/>
                  </a:cubicBezTo>
                  <a:cubicBezTo>
                    <a:pt x="7365" y="7260"/>
                    <a:pt x="7470" y="7681"/>
                    <a:pt x="7523" y="8154"/>
                  </a:cubicBezTo>
                  <a:cubicBezTo>
                    <a:pt x="7576" y="8470"/>
                    <a:pt x="7628" y="8786"/>
                    <a:pt x="7628" y="9101"/>
                  </a:cubicBezTo>
                  <a:cubicBezTo>
                    <a:pt x="7628" y="9417"/>
                    <a:pt x="7470" y="9680"/>
                    <a:pt x="7365" y="9943"/>
                  </a:cubicBezTo>
                  <a:cubicBezTo>
                    <a:pt x="7155" y="10469"/>
                    <a:pt x="6892" y="10942"/>
                    <a:pt x="6629" y="11416"/>
                  </a:cubicBezTo>
                  <a:cubicBezTo>
                    <a:pt x="6418" y="11837"/>
                    <a:pt x="6155" y="12258"/>
                    <a:pt x="5840" y="12521"/>
                  </a:cubicBezTo>
                  <a:cubicBezTo>
                    <a:pt x="5787" y="12205"/>
                    <a:pt x="5840" y="11837"/>
                    <a:pt x="5787" y="11469"/>
                  </a:cubicBezTo>
                  <a:cubicBezTo>
                    <a:pt x="5787" y="11311"/>
                    <a:pt x="5682" y="11153"/>
                    <a:pt x="5629" y="10995"/>
                  </a:cubicBezTo>
                  <a:cubicBezTo>
                    <a:pt x="5577" y="10785"/>
                    <a:pt x="5471" y="10574"/>
                    <a:pt x="5366" y="10416"/>
                  </a:cubicBezTo>
                  <a:cubicBezTo>
                    <a:pt x="5314" y="10259"/>
                    <a:pt x="5261" y="10101"/>
                    <a:pt x="5156" y="9996"/>
                  </a:cubicBezTo>
                  <a:cubicBezTo>
                    <a:pt x="5051" y="9838"/>
                    <a:pt x="4893" y="9733"/>
                    <a:pt x="4735" y="9627"/>
                  </a:cubicBezTo>
                  <a:lnTo>
                    <a:pt x="4735" y="9627"/>
                  </a:lnTo>
                  <a:cubicBezTo>
                    <a:pt x="4998" y="9996"/>
                    <a:pt x="5261" y="10416"/>
                    <a:pt x="5419" y="10837"/>
                  </a:cubicBezTo>
                  <a:cubicBezTo>
                    <a:pt x="5419" y="10942"/>
                    <a:pt x="5471" y="10995"/>
                    <a:pt x="5471" y="11100"/>
                  </a:cubicBezTo>
                  <a:cubicBezTo>
                    <a:pt x="5471" y="11153"/>
                    <a:pt x="5471" y="11258"/>
                    <a:pt x="5471" y="11363"/>
                  </a:cubicBezTo>
                  <a:cubicBezTo>
                    <a:pt x="5471" y="11574"/>
                    <a:pt x="5471" y="11837"/>
                    <a:pt x="5471" y="12100"/>
                  </a:cubicBezTo>
                  <a:cubicBezTo>
                    <a:pt x="5471" y="12468"/>
                    <a:pt x="5471" y="12836"/>
                    <a:pt x="5366" y="13204"/>
                  </a:cubicBezTo>
                  <a:cubicBezTo>
                    <a:pt x="5261" y="13573"/>
                    <a:pt x="5051" y="13888"/>
                    <a:pt x="4788" y="14204"/>
                  </a:cubicBezTo>
                  <a:cubicBezTo>
                    <a:pt x="4261" y="14888"/>
                    <a:pt x="3735" y="15572"/>
                    <a:pt x="3209" y="16256"/>
                  </a:cubicBezTo>
                  <a:cubicBezTo>
                    <a:pt x="2578" y="17202"/>
                    <a:pt x="1894" y="18097"/>
                    <a:pt x="1210" y="19044"/>
                  </a:cubicBezTo>
                  <a:cubicBezTo>
                    <a:pt x="895" y="19517"/>
                    <a:pt x="579" y="19991"/>
                    <a:pt x="211" y="20464"/>
                  </a:cubicBezTo>
                  <a:cubicBezTo>
                    <a:pt x="158" y="20569"/>
                    <a:pt x="53" y="20727"/>
                    <a:pt x="0" y="20885"/>
                  </a:cubicBezTo>
                  <a:cubicBezTo>
                    <a:pt x="0" y="21200"/>
                    <a:pt x="263" y="21358"/>
                    <a:pt x="474" y="21463"/>
                  </a:cubicBezTo>
                  <a:cubicBezTo>
                    <a:pt x="737" y="21569"/>
                    <a:pt x="947" y="21674"/>
                    <a:pt x="1158" y="21726"/>
                  </a:cubicBezTo>
                  <a:cubicBezTo>
                    <a:pt x="1263" y="21753"/>
                    <a:pt x="1381" y="21779"/>
                    <a:pt x="1500" y="21779"/>
                  </a:cubicBezTo>
                  <a:cubicBezTo>
                    <a:pt x="1618" y="21779"/>
                    <a:pt x="1736" y="21753"/>
                    <a:pt x="1842" y="21674"/>
                  </a:cubicBezTo>
                  <a:cubicBezTo>
                    <a:pt x="2105" y="21516"/>
                    <a:pt x="2157" y="21148"/>
                    <a:pt x="2210" y="20832"/>
                  </a:cubicBezTo>
                  <a:cubicBezTo>
                    <a:pt x="2262" y="20622"/>
                    <a:pt x="2315" y="20411"/>
                    <a:pt x="2315" y="20201"/>
                  </a:cubicBezTo>
                  <a:cubicBezTo>
                    <a:pt x="2578" y="19149"/>
                    <a:pt x="2999" y="18149"/>
                    <a:pt x="3525" y="17202"/>
                  </a:cubicBezTo>
                  <a:cubicBezTo>
                    <a:pt x="3788" y="16729"/>
                    <a:pt x="4051" y="16256"/>
                    <a:pt x="4314" y="15782"/>
                  </a:cubicBezTo>
                  <a:cubicBezTo>
                    <a:pt x="4472" y="15572"/>
                    <a:pt x="4524" y="15361"/>
                    <a:pt x="4735" y="15203"/>
                  </a:cubicBezTo>
                  <a:cubicBezTo>
                    <a:pt x="4893" y="15046"/>
                    <a:pt x="5051" y="14940"/>
                    <a:pt x="5261" y="14835"/>
                  </a:cubicBezTo>
                  <a:cubicBezTo>
                    <a:pt x="5577" y="14625"/>
                    <a:pt x="5945" y="14414"/>
                    <a:pt x="6313" y="14414"/>
                  </a:cubicBezTo>
                  <a:cubicBezTo>
                    <a:pt x="6348" y="14414"/>
                    <a:pt x="6383" y="14438"/>
                    <a:pt x="6403" y="14438"/>
                  </a:cubicBezTo>
                  <a:cubicBezTo>
                    <a:pt x="6412" y="14438"/>
                    <a:pt x="6418" y="14432"/>
                    <a:pt x="6418" y="14414"/>
                  </a:cubicBezTo>
                  <a:cubicBezTo>
                    <a:pt x="6471" y="14414"/>
                    <a:pt x="6523" y="14414"/>
                    <a:pt x="6523" y="14362"/>
                  </a:cubicBezTo>
                  <a:cubicBezTo>
                    <a:pt x="6839" y="14151"/>
                    <a:pt x="7102" y="13994"/>
                    <a:pt x="7418" y="13836"/>
                  </a:cubicBezTo>
                  <a:cubicBezTo>
                    <a:pt x="7207" y="13836"/>
                    <a:pt x="6997" y="13836"/>
                    <a:pt x="6786" y="13941"/>
                  </a:cubicBezTo>
                  <a:cubicBezTo>
                    <a:pt x="6629" y="13994"/>
                    <a:pt x="6523" y="14099"/>
                    <a:pt x="6366" y="14099"/>
                  </a:cubicBezTo>
                  <a:lnTo>
                    <a:pt x="6208" y="14099"/>
                  </a:lnTo>
                  <a:cubicBezTo>
                    <a:pt x="6192" y="14083"/>
                    <a:pt x="6173" y="14077"/>
                    <a:pt x="6149" y="14077"/>
                  </a:cubicBezTo>
                  <a:cubicBezTo>
                    <a:pt x="6094" y="14077"/>
                    <a:pt x="6019" y="14114"/>
                    <a:pt x="5945" y="14151"/>
                  </a:cubicBezTo>
                  <a:cubicBezTo>
                    <a:pt x="5787" y="14204"/>
                    <a:pt x="5629" y="14257"/>
                    <a:pt x="5524" y="14414"/>
                  </a:cubicBezTo>
                  <a:cubicBezTo>
                    <a:pt x="5471" y="14441"/>
                    <a:pt x="5419" y="14454"/>
                    <a:pt x="5379" y="14454"/>
                  </a:cubicBezTo>
                  <a:cubicBezTo>
                    <a:pt x="5340" y="14454"/>
                    <a:pt x="5314" y="14441"/>
                    <a:pt x="5314" y="14414"/>
                  </a:cubicBezTo>
                  <a:cubicBezTo>
                    <a:pt x="5314" y="14414"/>
                    <a:pt x="5314" y="14362"/>
                    <a:pt x="5314" y="14362"/>
                  </a:cubicBezTo>
                  <a:cubicBezTo>
                    <a:pt x="5366" y="14099"/>
                    <a:pt x="5524" y="13888"/>
                    <a:pt x="5682" y="13678"/>
                  </a:cubicBezTo>
                  <a:cubicBezTo>
                    <a:pt x="5840" y="13468"/>
                    <a:pt x="5997" y="13204"/>
                    <a:pt x="6155" y="12994"/>
                  </a:cubicBezTo>
                  <a:cubicBezTo>
                    <a:pt x="6471" y="12521"/>
                    <a:pt x="6839" y="11995"/>
                    <a:pt x="7050" y="11469"/>
                  </a:cubicBezTo>
                  <a:cubicBezTo>
                    <a:pt x="7260" y="10995"/>
                    <a:pt x="7733" y="10679"/>
                    <a:pt x="8049" y="10364"/>
                  </a:cubicBezTo>
                  <a:cubicBezTo>
                    <a:pt x="8259" y="10153"/>
                    <a:pt x="8417" y="9996"/>
                    <a:pt x="8575" y="9838"/>
                  </a:cubicBezTo>
                  <a:cubicBezTo>
                    <a:pt x="8680" y="9733"/>
                    <a:pt x="8785" y="9627"/>
                    <a:pt x="8891" y="9575"/>
                  </a:cubicBezTo>
                  <a:cubicBezTo>
                    <a:pt x="9049" y="9470"/>
                    <a:pt x="9154" y="9417"/>
                    <a:pt x="9312" y="9364"/>
                  </a:cubicBezTo>
                  <a:cubicBezTo>
                    <a:pt x="9627" y="9207"/>
                    <a:pt x="9890" y="8943"/>
                    <a:pt x="10153" y="8680"/>
                  </a:cubicBezTo>
                  <a:cubicBezTo>
                    <a:pt x="10416" y="8470"/>
                    <a:pt x="10627" y="8260"/>
                    <a:pt x="10732" y="7997"/>
                  </a:cubicBezTo>
                  <a:lnTo>
                    <a:pt x="10732" y="7997"/>
                  </a:lnTo>
                  <a:cubicBezTo>
                    <a:pt x="10469" y="8365"/>
                    <a:pt x="10101" y="8575"/>
                    <a:pt x="9732" y="8733"/>
                  </a:cubicBezTo>
                  <a:cubicBezTo>
                    <a:pt x="8996" y="9049"/>
                    <a:pt x="8312" y="9470"/>
                    <a:pt x="7839" y="10206"/>
                  </a:cubicBezTo>
                  <a:cubicBezTo>
                    <a:pt x="7786" y="9890"/>
                    <a:pt x="7996" y="9575"/>
                    <a:pt x="8102" y="9312"/>
                  </a:cubicBezTo>
                  <a:cubicBezTo>
                    <a:pt x="8259" y="8943"/>
                    <a:pt x="8365" y="8628"/>
                    <a:pt x="8470" y="8260"/>
                  </a:cubicBezTo>
                  <a:cubicBezTo>
                    <a:pt x="8891" y="6839"/>
                    <a:pt x="9049" y="5314"/>
                    <a:pt x="8943" y="3893"/>
                  </a:cubicBezTo>
                  <a:cubicBezTo>
                    <a:pt x="8840" y="2503"/>
                    <a:pt x="8485" y="1163"/>
                    <a:pt x="7928" y="71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7"/>
            <p:cNvSpPr/>
            <p:nvPr/>
          </p:nvSpPr>
          <p:spPr>
            <a:xfrm>
              <a:off x="1402455" y="2440126"/>
              <a:ext cx="90049" cy="75375"/>
            </a:xfrm>
            <a:custGeom>
              <a:avLst/>
              <a:gdLst/>
              <a:ahLst/>
              <a:cxnLst/>
              <a:rect l="l" t="t" r="r" b="b"/>
              <a:pathLst>
                <a:path w="7628" h="6385" extrusionOk="0">
                  <a:moveTo>
                    <a:pt x="3677" y="1"/>
                  </a:moveTo>
                  <a:cubicBezTo>
                    <a:pt x="1947" y="1"/>
                    <a:pt x="454" y="1143"/>
                    <a:pt x="263" y="2720"/>
                  </a:cubicBezTo>
                  <a:cubicBezTo>
                    <a:pt x="0" y="4508"/>
                    <a:pt x="1421" y="6139"/>
                    <a:pt x="3420" y="6349"/>
                  </a:cubicBezTo>
                  <a:cubicBezTo>
                    <a:pt x="3604" y="6373"/>
                    <a:pt x="3786" y="6385"/>
                    <a:pt x="3965" y="6385"/>
                  </a:cubicBezTo>
                  <a:cubicBezTo>
                    <a:pt x="5734" y="6385"/>
                    <a:pt x="7227" y="5243"/>
                    <a:pt x="7418" y="3666"/>
                  </a:cubicBezTo>
                  <a:cubicBezTo>
                    <a:pt x="7628" y="1878"/>
                    <a:pt x="6208" y="247"/>
                    <a:pt x="4209" y="37"/>
                  </a:cubicBezTo>
                  <a:cubicBezTo>
                    <a:pt x="4030" y="12"/>
                    <a:pt x="3852" y="1"/>
                    <a:pt x="367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7"/>
            <p:cNvSpPr/>
            <p:nvPr/>
          </p:nvSpPr>
          <p:spPr>
            <a:xfrm>
              <a:off x="1404320" y="2442416"/>
              <a:ext cx="90049" cy="75434"/>
            </a:xfrm>
            <a:custGeom>
              <a:avLst/>
              <a:gdLst/>
              <a:ahLst/>
              <a:cxnLst/>
              <a:rect l="l" t="t" r="r" b="b"/>
              <a:pathLst>
                <a:path w="7628" h="6390" extrusionOk="0">
                  <a:moveTo>
                    <a:pt x="4103" y="1"/>
                  </a:moveTo>
                  <a:cubicBezTo>
                    <a:pt x="5787" y="211"/>
                    <a:pt x="7049" y="1631"/>
                    <a:pt x="6839" y="3157"/>
                  </a:cubicBezTo>
                  <a:cubicBezTo>
                    <a:pt x="6646" y="4557"/>
                    <a:pt x="5345" y="5602"/>
                    <a:pt x="3750" y="5602"/>
                  </a:cubicBezTo>
                  <a:cubicBezTo>
                    <a:pt x="3607" y="5602"/>
                    <a:pt x="3461" y="5594"/>
                    <a:pt x="3314" y="5577"/>
                  </a:cubicBezTo>
                  <a:cubicBezTo>
                    <a:pt x="1578" y="5314"/>
                    <a:pt x="316" y="3893"/>
                    <a:pt x="526" y="2368"/>
                  </a:cubicBezTo>
                  <a:cubicBezTo>
                    <a:pt x="631" y="1684"/>
                    <a:pt x="947" y="1105"/>
                    <a:pt x="1473" y="684"/>
                  </a:cubicBezTo>
                  <a:lnTo>
                    <a:pt x="1473" y="684"/>
                  </a:lnTo>
                  <a:cubicBezTo>
                    <a:pt x="789" y="1158"/>
                    <a:pt x="368" y="1894"/>
                    <a:pt x="263" y="2736"/>
                  </a:cubicBezTo>
                  <a:cubicBezTo>
                    <a:pt x="0" y="4472"/>
                    <a:pt x="1420" y="6103"/>
                    <a:pt x="3419" y="6366"/>
                  </a:cubicBezTo>
                  <a:cubicBezTo>
                    <a:pt x="3571" y="6382"/>
                    <a:pt x="3722" y="6389"/>
                    <a:pt x="3870" y="6389"/>
                  </a:cubicBezTo>
                  <a:cubicBezTo>
                    <a:pt x="5681" y="6389"/>
                    <a:pt x="7223" y="5234"/>
                    <a:pt x="7417" y="3630"/>
                  </a:cubicBezTo>
                  <a:cubicBezTo>
                    <a:pt x="7628" y="1842"/>
                    <a:pt x="6207" y="211"/>
                    <a:pt x="42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7"/>
            <p:cNvSpPr/>
            <p:nvPr/>
          </p:nvSpPr>
          <p:spPr>
            <a:xfrm>
              <a:off x="1416737" y="2447952"/>
              <a:ext cx="32298" cy="27435"/>
            </a:xfrm>
            <a:custGeom>
              <a:avLst/>
              <a:gdLst/>
              <a:ahLst/>
              <a:cxnLst/>
              <a:rect l="l" t="t" r="r" b="b"/>
              <a:pathLst>
                <a:path w="2736" h="2324" extrusionOk="0">
                  <a:moveTo>
                    <a:pt x="1682" y="1"/>
                  </a:moveTo>
                  <a:cubicBezTo>
                    <a:pt x="1280" y="1"/>
                    <a:pt x="836" y="187"/>
                    <a:pt x="526" y="531"/>
                  </a:cubicBezTo>
                  <a:cubicBezTo>
                    <a:pt x="0" y="1110"/>
                    <a:pt x="0" y="1794"/>
                    <a:pt x="474" y="2162"/>
                  </a:cubicBezTo>
                  <a:cubicBezTo>
                    <a:pt x="638" y="2271"/>
                    <a:pt x="834" y="2324"/>
                    <a:pt x="1041" y="2324"/>
                  </a:cubicBezTo>
                  <a:cubicBezTo>
                    <a:pt x="1432" y="2324"/>
                    <a:pt x="1866" y="2137"/>
                    <a:pt x="2210" y="1794"/>
                  </a:cubicBezTo>
                  <a:cubicBezTo>
                    <a:pt x="2683" y="1215"/>
                    <a:pt x="2736" y="531"/>
                    <a:pt x="2262" y="163"/>
                  </a:cubicBezTo>
                  <a:cubicBezTo>
                    <a:pt x="2098" y="53"/>
                    <a:pt x="1896" y="1"/>
                    <a:pt x="16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7"/>
            <p:cNvSpPr/>
            <p:nvPr/>
          </p:nvSpPr>
          <p:spPr>
            <a:xfrm>
              <a:off x="1467033" y="2456285"/>
              <a:ext cx="90049" cy="75989"/>
            </a:xfrm>
            <a:custGeom>
              <a:avLst/>
              <a:gdLst/>
              <a:ahLst/>
              <a:cxnLst/>
              <a:rect l="l" t="t" r="r" b="b"/>
              <a:pathLst>
                <a:path w="7628" h="6437" extrusionOk="0">
                  <a:moveTo>
                    <a:pt x="3681" y="1"/>
                  </a:moveTo>
                  <a:cubicBezTo>
                    <a:pt x="1904" y="1"/>
                    <a:pt x="402" y="1189"/>
                    <a:pt x="211" y="2771"/>
                  </a:cubicBezTo>
                  <a:cubicBezTo>
                    <a:pt x="0" y="4507"/>
                    <a:pt x="1421" y="6138"/>
                    <a:pt x="3420" y="6401"/>
                  </a:cubicBezTo>
                  <a:cubicBezTo>
                    <a:pt x="3598" y="6425"/>
                    <a:pt x="3776" y="6436"/>
                    <a:pt x="3951" y="6436"/>
                  </a:cubicBezTo>
                  <a:cubicBezTo>
                    <a:pt x="5681" y="6436"/>
                    <a:pt x="7174" y="5289"/>
                    <a:pt x="7365" y="3665"/>
                  </a:cubicBezTo>
                  <a:cubicBezTo>
                    <a:pt x="7628" y="1929"/>
                    <a:pt x="6208" y="298"/>
                    <a:pt x="4209" y="35"/>
                  </a:cubicBezTo>
                  <a:cubicBezTo>
                    <a:pt x="4031" y="12"/>
                    <a:pt x="3855" y="1"/>
                    <a:pt x="36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7"/>
            <p:cNvSpPr/>
            <p:nvPr/>
          </p:nvSpPr>
          <p:spPr>
            <a:xfrm>
              <a:off x="1468898" y="2458563"/>
              <a:ext cx="90049" cy="75576"/>
            </a:xfrm>
            <a:custGeom>
              <a:avLst/>
              <a:gdLst/>
              <a:ahLst/>
              <a:cxnLst/>
              <a:rect l="l" t="t" r="r" b="b"/>
              <a:pathLst>
                <a:path w="7628" h="6402" extrusionOk="0">
                  <a:moveTo>
                    <a:pt x="4103" y="0"/>
                  </a:moveTo>
                  <a:cubicBezTo>
                    <a:pt x="5787" y="263"/>
                    <a:pt x="6996" y="1684"/>
                    <a:pt x="6839" y="3209"/>
                  </a:cubicBezTo>
                  <a:cubicBezTo>
                    <a:pt x="6646" y="4604"/>
                    <a:pt x="5310" y="5603"/>
                    <a:pt x="3756" y="5603"/>
                  </a:cubicBezTo>
                  <a:cubicBezTo>
                    <a:pt x="3610" y="5603"/>
                    <a:pt x="3463" y="5594"/>
                    <a:pt x="3314" y="5576"/>
                  </a:cubicBezTo>
                  <a:cubicBezTo>
                    <a:pt x="1578" y="5366"/>
                    <a:pt x="316" y="3946"/>
                    <a:pt x="473" y="2367"/>
                  </a:cubicBezTo>
                  <a:cubicBezTo>
                    <a:pt x="579" y="1736"/>
                    <a:pt x="947" y="1105"/>
                    <a:pt x="1473" y="684"/>
                  </a:cubicBezTo>
                  <a:lnTo>
                    <a:pt x="1473" y="684"/>
                  </a:lnTo>
                  <a:cubicBezTo>
                    <a:pt x="789" y="1210"/>
                    <a:pt x="316" y="1894"/>
                    <a:pt x="210" y="2736"/>
                  </a:cubicBezTo>
                  <a:cubicBezTo>
                    <a:pt x="0" y="4472"/>
                    <a:pt x="1420" y="6102"/>
                    <a:pt x="3419" y="6365"/>
                  </a:cubicBezTo>
                  <a:cubicBezTo>
                    <a:pt x="3603" y="6390"/>
                    <a:pt x="3785" y="6401"/>
                    <a:pt x="3964" y="6401"/>
                  </a:cubicBezTo>
                  <a:cubicBezTo>
                    <a:pt x="5734" y="6401"/>
                    <a:pt x="7226" y="5254"/>
                    <a:pt x="7417" y="3630"/>
                  </a:cubicBezTo>
                  <a:cubicBezTo>
                    <a:pt x="7628" y="1894"/>
                    <a:pt x="6207" y="263"/>
                    <a:pt x="420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7"/>
            <p:cNvSpPr/>
            <p:nvPr/>
          </p:nvSpPr>
          <p:spPr>
            <a:xfrm>
              <a:off x="1481315" y="2464725"/>
              <a:ext cx="31673" cy="27234"/>
            </a:xfrm>
            <a:custGeom>
              <a:avLst/>
              <a:gdLst/>
              <a:ahLst/>
              <a:cxnLst/>
              <a:rect l="l" t="t" r="r" b="b"/>
              <a:pathLst>
                <a:path w="2683" h="2307" extrusionOk="0">
                  <a:moveTo>
                    <a:pt x="1665" y="0"/>
                  </a:moveTo>
                  <a:cubicBezTo>
                    <a:pt x="1273" y="0"/>
                    <a:pt x="817" y="187"/>
                    <a:pt x="474" y="530"/>
                  </a:cubicBezTo>
                  <a:cubicBezTo>
                    <a:pt x="0" y="1056"/>
                    <a:pt x="0" y="1793"/>
                    <a:pt x="421" y="2108"/>
                  </a:cubicBezTo>
                  <a:cubicBezTo>
                    <a:pt x="593" y="2242"/>
                    <a:pt x="806" y="2307"/>
                    <a:pt x="1031" y="2307"/>
                  </a:cubicBezTo>
                  <a:cubicBezTo>
                    <a:pt x="1426" y="2307"/>
                    <a:pt x="1855" y="2109"/>
                    <a:pt x="2157" y="1740"/>
                  </a:cubicBezTo>
                  <a:cubicBezTo>
                    <a:pt x="2683" y="1214"/>
                    <a:pt x="2683" y="530"/>
                    <a:pt x="2210" y="162"/>
                  </a:cubicBezTo>
                  <a:cubicBezTo>
                    <a:pt x="2064" y="53"/>
                    <a:pt x="1873" y="0"/>
                    <a:pt x="1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7"/>
            <p:cNvSpPr/>
            <p:nvPr/>
          </p:nvSpPr>
          <p:spPr>
            <a:xfrm>
              <a:off x="1537820" y="2468077"/>
              <a:ext cx="90049" cy="75847"/>
            </a:xfrm>
            <a:custGeom>
              <a:avLst/>
              <a:gdLst/>
              <a:ahLst/>
              <a:cxnLst/>
              <a:rect l="l" t="t" r="r" b="b"/>
              <a:pathLst>
                <a:path w="7628" h="6425" extrusionOk="0">
                  <a:moveTo>
                    <a:pt x="3664" y="0"/>
                  </a:moveTo>
                  <a:cubicBezTo>
                    <a:pt x="1894" y="0"/>
                    <a:pt x="402" y="1147"/>
                    <a:pt x="211" y="2771"/>
                  </a:cubicBezTo>
                  <a:cubicBezTo>
                    <a:pt x="0" y="4507"/>
                    <a:pt x="1421" y="6138"/>
                    <a:pt x="3419" y="6401"/>
                  </a:cubicBezTo>
                  <a:cubicBezTo>
                    <a:pt x="3571" y="6417"/>
                    <a:pt x="3722" y="6425"/>
                    <a:pt x="3870" y="6425"/>
                  </a:cubicBezTo>
                  <a:cubicBezTo>
                    <a:pt x="5681" y="6425"/>
                    <a:pt x="7223" y="5270"/>
                    <a:pt x="7417" y="3666"/>
                  </a:cubicBezTo>
                  <a:cubicBezTo>
                    <a:pt x="7628" y="1930"/>
                    <a:pt x="6208" y="299"/>
                    <a:pt x="4209" y="36"/>
                  </a:cubicBezTo>
                  <a:cubicBezTo>
                    <a:pt x="4025" y="12"/>
                    <a:pt x="3843" y="0"/>
                    <a:pt x="366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7"/>
            <p:cNvSpPr/>
            <p:nvPr/>
          </p:nvSpPr>
          <p:spPr>
            <a:xfrm>
              <a:off x="1539673" y="2470355"/>
              <a:ext cx="90060" cy="75564"/>
            </a:xfrm>
            <a:custGeom>
              <a:avLst/>
              <a:gdLst/>
              <a:ahLst/>
              <a:cxnLst/>
              <a:rect l="l" t="t" r="r" b="b"/>
              <a:pathLst>
                <a:path w="7629" h="6401" extrusionOk="0">
                  <a:moveTo>
                    <a:pt x="4104" y="1"/>
                  </a:moveTo>
                  <a:cubicBezTo>
                    <a:pt x="5788" y="264"/>
                    <a:pt x="6997" y="1631"/>
                    <a:pt x="6840" y="3157"/>
                  </a:cubicBezTo>
                  <a:cubicBezTo>
                    <a:pt x="6647" y="4600"/>
                    <a:pt x="5311" y="5604"/>
                    <a:pt x="3756" y="5604"/>
                  </a:cubicBezTo>
                  <a:cubicBezTo>
                    <a:pt x="3611" y="5604"/>
                    <a:pt x="3463" y="5595"/>
                    <a:pt x="3315" y="5577"/>
                  </a:cubicBezTo>
                  <a:cubicBezTo>
                    <a:pt x="1579" y="5366"/>
                    <a:pt x="317" y="3946"/>
                    <a:pt x="527" y="2368"/>
                  </a:cubicBezTo>
                  <a:cubicBezTo>
                    <a:pt x="580" y="1684"/>
                    <a:pt x="948" y="1105"/>
                    <a:pt x="1474" y="685"/>
                  </a:cubicBezTo>
                  <a:lnTo>
                    <a:pt x="1474" y="685"/>
                  </a:lnTo>
                  <a:cubicBezTo>
                    <a:pt x="790" y="1158"/>
                    <a:pt x="317" y="1894"/>
                    <a:pt x="211" y="2736"/>
                  </a:cubicBezTo>
                  <a:cubicBezTo>
                    <a:pt x="1" y="4472"/>
                    <a:pt x="1421" y="6103"/>
                    <a:pt x="3420" y="6366"/>
                  </a:cubicBezTo>
                  <a:cubicBezTo>
                    <a:pt x="3598" y="6389"/>
                    <a:pt x="3774" y="6401"/>
                    <a:pt x="3948" y="6401"/>
                  </a:cubicBezTo>
                  <a:cubicBezTo>
                    <a:pt x="5725" y="6401"/>
                    <a:pt x="7227" y="5212"/>
                    <a:pt x="7418" y="3630"/>
                  </a:cubicBezTo>
                  <a:cubicBezTo>
                    <a:pt x="7629" y="1894"/>
                    <a:pt x="6208" y="264"/>
                    <a:pt x="42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7"/>
            <p:cNvSpPr/>
            <p:nvPr/>
          </p:nvSpPr>
          <p:spPr>
            <a:xfrm>
              <a:off x="1552102" y="2476092"/>
              <a:ext cx="31673" cy="27234"/>
            </a:xfrm>
            <a:custGeom>
              <a:avLst/>
              <a:gdLst/>
              <a:ahLst/>
              <a:cxnLst/>
              <a:rect l="l" t="t" r="r" b="b"/>
              <a:pathLst>
                <a:path w="2683" h="2307" extrusionOk="0">
                  <a:moveTo>
                    <a:pt x="1649" y="0"/>
                  </a:moveTo>
                  <a:cubicBezTo>
                    <a:pt x="1250" y="0"/>
                    <a:pt x="809" y="198"/>
                    <a:pt x="474" y="567"/>
                  </a:cubicBezTo>
                  <a:cubicBezTo>
                    <a:pt x="0" y="1093"/>
                    <a:pt x="0" y="1777"/>
                    <a:pt x="421" y="2145"/>
                  </a:cubicBezTo>
                  <a:cubicBezTo>
                    <a:pt x="585" y="2254"/>
                    <a:pt x="787" y="2307"/>
                    <a:pt x="1001" y="2307"/>
                  </a:cubicBezTo>
                  <a:cubicBezTo>
                    <a:pt x="1404" y="2307"/>
                    <a:pt x="1848" y="2120"/>
                    <a:pt x="2157" y="1777"/>
                  </a:cubicBezTo>
                  <a:cubicBezTo>
                    <a:pt x="2683" y="1251"/>
                    <a:pt x="2683" y="514"/>
                    <a:pt x="2262" y="199"/>
                  </a:cubicBezTo>
                  <a:cubicBezTo>
                    <a:pt x="2090" y="65"/>
                    <a:pt x="1877" y="0"/>
                    <a:pt x="16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7"/>
            <p:cNvSpPr/>
            <p:nvPr/>
          </p:nvSpPr>
          <p:spPr>
            <a:xfrm>
              <a:off x="1544028" y="2412199"/>
              <a:ext cx="90049" cy="75977"/>
            </a:xfrm>
            <a:custGeom>
              <a:avLst/>
              <a:gdLst/>
              <a:ahLst/>
              <a:cxnLst/>
              <a:rect l="l" t="t" r="r" b="b"/>
              <a:pathLst>
                <a:path w="7628" h="6436" extrusionOk="0">
                  <a:moveTo>
                    <a:pt x="3681" y="1"/>
                  </a:moveTo>
                  <a:cubicBezTo>
                    <a:pt x="1904" y="1"/>
                    <a:pt x="402" y="1189"/>
                    <a:pt x="211" y="2771"/>
                  </a:cubicBezTo>
                  <a:cubicBezTo>
                    <a:pt x="0" y="4507"/>
                    <a:pt x="1421" y="6138"/>
                    <a:pt x="3420" y="6401"/>
                  </a:cubicBezTo>
                  <a:cubicBezTo>
                    <a:pt x="3597" y="6424"/>
                    <a:pt x="3773" y="6435"/>
                    <a:pt x="3946" y="6435"/>
                  </a:cubicBezTo>
                  <a:cubicBezTo>
                    <a:pt x="5716" y="6435"/>
                    <a:pt x="7178" y="5247"/>
                    <a:pt x="7418" y="3665"/>
                  </a:cubicBezTo>
                  <a:cubicBezTo>
                    <a:pt x="7628" y="1929"/>
                    <a:pt x="6208" y="298"/>
                    <a:pt x="4209" y="35"/>
                  </a:cubicBezTo>
                  <a:cubicBezTo>
                    <a:pt x="4031" y="12"/>
                    <a:pt x="3855" y="1"/>
                    <a:pt x="36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7"/>
            <p:cNvSpPr/>
            <p:nvPr/>
          </p:nvSpPr>
          <p:spPr>
            <a:xfrm>
              <a:off x="1544028" y="2412612"/>
              <a:ext cx="90049" cy="75564"/>
            </a:xfrm>
            <a:custGeom>
              <a:avLst/>
              <a:gdLst/>
              <a:ahLst/>
              <a:cxnLst/>
              <a:rect l="l" t="t" r="r" b="b"/>
              <a:pathLst>
                <a:path w="7628" h="6401" extrusionOk="0">
                  <a:moveTo>
                    <a:pt x="4103" y="0"/>
                  </a:moveTo>
                  <a:cubicBezTo>
                    <a:pt x="5787" y="263"/>
                    <a:pt x="6997" y="1631"/>
                    <a:pt x="6839" y="3157"/>
                  </a:cubicBezTo>
                  <a:cubicBezTo>
                    <a:pt x="6646" y="4600"/>
                    <a:pt x="5310" y="5603"/>
                    <a:pt x="3755" y="5603"/>
                  </a:cubicBezTo>
                  <a:cubicBezTo>
                    <a:pt x="3610" y="5603"/>
                    <a:pt x="3463" y="5595"/>
                    <a:pt x="3314" y="5577"/>
                  </a:cubicBezTo>
                  <a:cubicBezTo>
                    <a:pt x="1578" y="5366"/>
                    <a:pt x="316" y="3946"/>
                    <a:pt x="526" y="2368"/>
                  </a:cubicBezTo>
                  <a:cubicBezTo>
                    <a:pt x="579" y="1684"/>
                    <a:pt x="947" y="1105"/>
                    <a:pt x="1473" y="684"/>
                  </a:cubicBezTo>
                  <a:lnTo>
                    <a:pt x="1473" y="684"/>
                  </a:lnTo>
                  <a:cubicBezTo>
                    <a:pt x="789" y="1210"/>
                    <a:pt x="316" y="1894"/>
                    <a:pt x="211" y="2736"/>
                  </a:cubicBezTo>
                  <a:cubicBezTo>
                    <a:pt x="0" y="4472"/>
                    <a:pt x="1421" y="6103"/>
                    <a:pt x="3420" y="6366"/>
                  </a:cubicBezTo>
                  <a:cubicBezTo>
                    <a:pt x="3597" y="6389"/>
                    <a:pt x="3773" y="6400"/>
                    <a:pt x="3946" y="6400"/>
                  </a:cubicBezTo>
                  <a:cubicBezTo>
                    <a:pt x="5716" y="6400"/>
                    <a:pt x="7178" y="5212"/>
                    <a:pt x="7418" y="3630"/>
                  </a:cubicBezTo>
                  <a:cubicBezTo>
                    <a:pt x="7628" y="1894"/>
                    <a:pt x="6208" y="263"/>
                    <a:pt x="420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7"/>
            <p:cNvSpPr/>
            <p:nvPr/>
          </p:nvSpPr>
          <p:spPr>
            <a:xfrm>
              <a:off x="1556446" y="2418502"/>
              <a:ext cx="31685" cy="27352"/>
            </a:xfrm>
            <a:custGeom>
              <a:avLst/>
              <a:gdLst/>
              <a:ahLst/>
              <a:cxnLst/>
              <a:rect l="l" t="t" r="r" b="b"/>
              <a:pathLst>
                <a:path w="2684" h="2317" extrusionOk="0">
                  <a:moveTo>
                    <a:pt x="1685" y="0"/>
                  </a:moveTo>
                  <a:cubicBezTo>
                    <a:pt x="1282" y="0"/>
                    <a:pt x="836" y="209"/>
                    <a:pt x="526" y="554"/>
                  </a:cubicBezTo>
                  <a:cubicBezTo>
                    <a:pt x="0" y="1080"/>
                    <a:pt x="0" y="1816"/>
                    <a:pt x="474" y="2132"/>
                  </a:cubicBezTo>
                  <a:cubicBezTo>
                    <a:pt x="619" y="2259"/>
                    <a:pt x="808" y="2317"/>
                    <a:pt x="1013" y="2317"/>
                  </a:cubicBezTo>
                  <a:cubicBezTo>
                    <a:pt x="1402" y="2317"/>
                    <a:pt x="1847" y="2108"/>
                    <a:pt x="2157" y="1763"/>
                  </a:cubicBezTo>
                  <a:cubicBezTo>
                    <a:pt x="2683" y="1237"/>
                    <a:pt x="2683" y="501"/>
                    <a:pt x="2262" y="185"/>
                  </a:cubicBezTo>
                  <a:cubicBezTo>
                    <a:pt x="2099" y="58"/>
                    <a:pt x="1898" y="0"/>
                    <a:pt x="1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7"/>
            <p:cNvSpPr/>
            <p:nvPr/>
          </p:nvSpPr>
          <p:spPr>
            <a:xfrm>
              <a:off x="1478211" y="2301810"/>
              <a:ext cx="90049" cy="75847"/>
            </a:xfrm>
            <a:custGeom>
              <a:avLst/>
              <a:gdLst/>
              <a:ahLst/>
              <a:cxnLst/>
              <a:rect l="l" t="t" r="r" b="b"/>
              <a:pathLst>
                <a:path w="7628" h="6425" extrusionOk="0">
                  <a:moveTo>
                    <a:pt x="3769" y="0"/>
                  </a:moveTo>
                  <a:cubicBezTo>
                    <a:pt x="1999" y="0"/>
                    <a:pt x="454" y="1155"/>
                    <a:pt x="211" y="2759"/>
                  </a:cubicBezTo>
                  <a:cubicBezTo>
                    <a:pt x="0" y="4548"/>
                    <a:pt x="1420" y="6126"/>
                    <a:pt x="3419" y="6389"/>
                  </a:cubicBezTo>
                  <a:cubicBezTo>
                    <a:pt x="3603" y="6413"/>
                    <a:pt x="3785" y="6425"/>
                    <a:pt x="3964" y="6425"/>
                  </a:cubicBezTo>
                  <a:cubicBezTo>
                    <a:pt x="5734" y="6425"/>
                    <a:pt x="7226" y="5278"/>
                    <a:pt x="7417" y="3654"/>
                  </a:cubicBezTo>
                  <a:cubicBezTo>
                    <a:pt x="7628" y="1918"/>
                    <a:pt x="6207" y="287"/>
                    <a:pt x="4208" y="24"/>
                  </a:cubicBezTo>
                  <a:cubicBezTo>
                    <a:pt x="4061" y="8"/>
                    <a:pt x="3914" y="0"/>
                    <a:pt x="376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7"/>
            <p:cNvSpPr/>
            <p:nvPr/>
          </p:nvSpPr>
          <p:spPr>
            <a:xfrm>
              <a:off x="1478211" y="2302082"/>
              <a:ext cx="90049" cy="75576"/>
            </a:xfrm>
            <a:custGeom>
              <a:avLst/>
              <a:gdLst/>
              <a:ahLst/>
              <a:cxnLst/>
              <a:rect l="l" t="t" r="r" b="b"/>
              <a:pathLst>
                <a:path w="7628" h="6402" extrusionOk="0">
                  <a:moveTo>
                    <a:pt x="4103" y="1"/>
                  </a:moveTo>
                  <a:cubicBezTo>
                    <a:pt x="5787" y="264"/>
                    <a:pt x="6997" y="1684"/>
                    <a:pt x="6839" y="3210"/>
                  </a:cubicBezTo>
                  <a:cubicBezTo>
                    <a:pt x="6646" y="4605"/>
                    <a:pt x="5310" y="5604"/>
                    <a:pt x="3756" y="5604"/>
                  </a:cubicBezTo>
                  <a:cubicBezTo>
                    <a:pt x="3610" y="5604"/>
                    <a:pt x="3463" y="5595"/>
                    <a:pt x="3314" y="5577"/>
                  </a:cubicBezTo>
                  <a:cubicBezTo>
                    <a:pt x="1578" y="5367"/>
                    <a:pt x="316" y="3946"/>
                    <a:pt x="526" y="2421"/>
                  </a:cubicBezTo>
                  <a:cubicBezTo>
                    <a:pt x="579" y="1737"/>
                    <a:pt x="947" y="1158"/>
                    <a:pt x="1473" y="685"/>
                  </a:cubicBezTo>
                  <a:lnTo>
                    <a:pt x="1473" y="685"/>
                  </a:lnTo>
                  <a:cubicBezTo>
                    <a:pt x="789" y="1211"/>
                    <a:pt x="316" y="1895"/>
                    <a:pt x="211" y="2736"/>
                  </a:cubicBezTo>
                  <a:cubicBezTo>
                    <a:pt x="0" y="4525"/>
                    <a:pt x="1420" y="6103"/>
                    <a:pt x="3419" y="6366"/>
                  </a:cubicBezTo>
                  <a:cubicBezTo>
                    <a:pt x="3603" y="6390"/>
                    <a:pt x="3785" y="6402"/>
                    <a:pt x="3964" y="6402"/>
                  </a:cubicBezTo>
                  <a:cubicBezTo>
                    <a:pt x="5734" y="6402"/>
                    <a:pt x="7226" y="5255"/>
                    <a:pt x="7417" y="3631"/>
                  </a:cubicBezTo>
                  <a:cubicBezTo>
                    <a:pt x="7628" y="1895"/>
                    <a:pt x="6207" y="264"/>
                    <a:pt x="420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7"/>
            <p:cNvSpPr/>
            <p:nvPr/>
          </p:nvSpPr>
          <p:spPr>
            <a:xfrm>
              <a:off x="1490628" y="2308243"/>
              <a:ext cx="32298" cy="27234"/>
            </a:xfrm>
            <a:custGeom>
              <a:avLst/>
              <a:gdLst/>
              <a:ahLst/>
              <a:cxnLst/>
              <a:rect l="l" t="t" r="r" b="b"/>
              <a:pathLst>
                <a:path w="2736" h="2307" extrusionOk="0">
                  <a:moveTo>
                    <a:pt x="1682" y="1"/>
                  </a:moveTo>
                  <a:cubicBezTo>
                    <a:pt x="1280" y="1"/>
                    <a:pt x="836" y="187"/>
                    <a:pt x="526" y="531"/>
                  </a:cubicBezTo>
                  <a:cubicBezTo>
                    <a:pt x="0" y="1057"/>
                    <a:pt x="0" y="1793"/>
                    <a:pt x="474" y="2109"/>
                  </a:cubicBezTo>
                  <a:cubicBezTo>
                    <a:pt x="646" y="2243"/>
                    <a:pt x="852" y="2307"/>
                    <a:pt x="1071" y="2307"/>
                  </a:cubicBezTo>
                  <a:cubicBezTo>
                    <a:pt x="1454" y="2307"/>
                    <a:pt x="1875" y="2109"/>
                    <a:pt x="2210" y="1741"/>
                  </a:cubicBezTo>
                  <a:cubicBezTo>
                    <a:pt x="2683" y="1215"/>
                    <a:pt x="2736" y="531"/>
                    <a:pt x="2262" y="163"/>
                  </a:cubicBezTo>
                  <a:cubicBezTo>
                    <a:pt x="2098" y="53"/>
                    <a:pt x="1896" y="1"/>
                    <a:pt x="16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7"/>
            <p:cNvSpPr/>
            <p:nvPr/>
          </p:nvSpPr>
          <p:spPr>
            <a:xfrm>
              <a:off x="1358982" y="2377555"/>
              <a:ext cx="90060" cy="75859"/>
            </a:xfrm>
            <a:custGeom>
              <a:avLst/>
              <a:gdLst/>
              <a:ahLst/>
              <a:cxnLst/>
              <a:rect l="l" t="t" r="r" b="b"/>
              <a:pathLst>
                <a:path w="7629" h="6426" extrusionOk="0">
                  <a:moveTo>
                    <a:pt x="3811" y="1"/>
                  </a:moveTo>
                  <a:cubicBezTo>
                    <a:pt x="2001" y="1"/>
                    <a:pt x="458" y="1156"/>
                    <a:pt x="264" y="2760"/>
                  </a:cubicBezTo>
                  <a:cubicBezTo>
                    <a:pt x="1" y="4549"/>
                    <a:pt x="1474" y="6179"/>
                    <a:pt x="3420" y="6390"/>
                  </a:cubicBezTo>
                  <a:cubicBezTo>
                    <a:pt x="3604" y="6414"/>
                    <a:pt x="3786" y="6426"/>
                    <a:pt x="3965" y="6426"/>
                  </a:cubicBezTo>
                  <a:cubicBezTo>
                    <a:pt x="5734" y="6426"/>
                    <a:pt x="7227" y="5279"/>
                    <a:pt x="7418" y="3654"/>
                  </a:cubicBezTo>
                  <a:cubicBezTo>
                    <a:pt x="7629" y="1918"/>
                    <a:pt x="6208" y="288"/>
                    <a:pt x="4262" y="25"/>
                  </a:cubicBezTo>
                  <a:cubicBezTo>
                    <a:pt x="4110" y="9"/>
                    <a:pt x="3960" y="1"/>
                    <a:pt x="38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7"/>
            <p:cNvSpPr/>
            <p:nvPr/>
          </p:nvSpPr>
          <p:spPr>
            <a:xfrm>
              <a:off x="1358982" y="2377838"/>
              <a:ext cx="90060" cy="75576"/>
            </a:xfrm>
            <a:custGeom>
              <a:avLst/>
              <a:gdLst/>
              <a:ahLst/>
              <a:cxnLst/>
              <a:rect l="l" t="t" r="r" b="b"/>
              <a:pathLst>
                <a:path w="7629" h="6402" extrusionOk="0">
                  <a:moveTo>
                    <a:pt x="4104" y="1"/>
                  </a:moveTo>
                  <a:cubicBezTo>
                    <a:pt x="5840" y="264"/>
                    <a:pt x="7050" y="1684"/>
                    <a:pt x="6840" y="3209"/>
                  </a:cubicBezTo>
                  <a:cubicBezTo>
                    <a:pt x="6647" y="4604"/>
                    <a:pt x="5355" y="5603"/>
                    <a:pt x="3768" y="5603"/>
                  </a:cubicBezTo>
                  <a:cubicBezTo>
                    <a:pt x="3619" y="5603"/>
                    <a:pt x="3468" y="5595"/>
                    <a:pt x="3315" y="5577"/>
                  </a:cubicBezTo>
                  <a:cubicBezTo>
                    <a:pt x="1579" y="5366"/>
                    <a:pt x="317" y="3946"/>
                    <a:pt x="527" y="2420"/>
                  </a:cubicBezTo>
                  <a:cubicBezTo>
                    <a:pt x="632" y="1737"/>
                    <a:pt x="948" y="1158"/>
                    <a:pt x="1474" y="737"/>
                  </a:cubicBezTo>
                  <a:lnTo>
                    <a:pt x="1474" y="737"/>
                  </a:lnTo>
                  <a:cubicBezTo>
                    <a:pt x="790" y="1211"/>
                    <a:pt x="369" y="1894"/>
                    <a:pt x="264" y="2736"/>
                  </a:cubicBezTo>
                  <a:cubicBezTo>
                    <a:pt x="1" y="4525"/>
                    <a:pt x="1474" y="6155"/>
                    <a:pt x="3420" y="6366"/>
                  </a:cubicBezTo>
                  <a:cubicBezTo>
                    <a:pt x="3604" y="6390"/>
                    <a:pt x="3786" y="6402"/>
                    <a:pt x="3965" y="6402"/>
                  </a:cubicBezTo>
                  <a:cubicBezTo>
                    <a:pt x="5734" y="6402"/>
                    <a:pt x="7227" y="5255"/>
                    <a:pt x="7418" y="3630"/>
                  </a:cubicBezTo>
                  <a:cubicBezTo>
                    <a:pt x="7629" y="1894"/>
                    <a:pt x="6208" y="264"/>
                    <a:pt x="42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7"/>
            <p:cNvSpPr/>
            <p:nvPr/>
          </p:nvSpPr>
          <p:spPr>
            <a:xfrm>
              <a:off x="1371411" y="2384000"/>
              <a:ext cx="32298" cy="27270"/>
            </a:xfrm>
            <a:custGeom>
              <a:avLst/>
              <a:gdLst/>
              <a:ahLst/>
              <a:cxnLst/>
              <a:rect l="l" t="t" r="r" b="b"/>
              <a:pathLst>
                <a:path w="2736" h="2310" extrusionOk="0">
                  <a:moveTo>
                    <a:pt x="1682" y="1"/>
                  </a:moveTo>
                  <a:cubicBezTo>
                    <a:pt x="1279" y="1"/>
                    <a:pt x="835" y="187"/>
                    <a:pt x="526" y="531"/>
                  </a:cubicBezTo>
                  <a:cubicBezTo>
                    <a:pt x="53" y="1057"/>
                    <a:pt x="0" y="1793"/>
                    <a:pt x="473" y="2109"/>
                  </a:cubicBezTo>
                  <a:cubicBezTo>
                    <a:pt x="649" y="2245"/>
                    <a:pt x="868" y="2310"/>
                    <a:pt x="1098" y="2310"/>
                  </a:cubicBezTo>
                  <a:cubicBezTo>
                    <a:pt x="1488" y="2310"/>
                    <a:pt x="1911" y="2124"/>
                    <a:pt x="2209" y="1793"/>
                  </a:cubicBezTo>
                  <a:cubicBezTo>
                    <a:pt x="2683" y="1215"/>
                    <a:pt x="2736" y="531"/>
                    <a:pt x="2262" y="162"/>
                  </a:cubicBezTo>
                  <a:cubicBezTo>
                    <a:pt x="2098" y="53"/>
                    <a:pt x="1896" y="1"/>
                    <a:pt x="16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7"/>
            <p:cNvSpPr/>
            <p:nvPr/>
          </p:nvSpPr>
          <p:spPr>
            <a:xfrm>
              <a:off x="1398111" y="2309731"/>
              <a:ext cx="89435" cy="75859"/>
            </a:xfrm>
            <a:custGeom>
              <a:avLst/>
              <a:gdLst/>
              <a:ahLst/>
              <a:cxnLst/>
              <a:rect l="l" t="t" r="r" b="b"/>
              <a:pathLst>
                <a:path w="7576" h="6426" extrusionOk="0">
                  <a:moveTo>
                    <a:pt x="3664" y="1"/>
                  </a:moveTo>
                  <a:cubicBezTo>
                    <a:pt x="1894" y="1"/>
                    <a:pt x="402" y="1148"/>
                    <a:pt x="210" y="2772"/>
                  </a:cubicBezTo>
                  <a:cubicBezTo>
                    <a:pt x="0" y="4508"/>
                    <a:pt x="1420" y="6139"/>
                    <a:pt x="3367" y="6402"/>
                  </a:cubicBezTo>
                  <a:cubicBezTo>
                    <a:pt x="3518" y="6418"/>
                    <a:pt x="3669" y="6426"/>
                    <a:pt x="3818" y="6426"/>
                  </a:cubicBezTo>
                  <a:cubicBezTo>
                    <a:pt x="5628" y="6426"/>
                    <a:pt x="7170" y="5271"/>
                    <a:pt x="7365" y="3666"/>
                  </a:cubicBezTo>
                  <a:cubicBezTo>
                    <a:pt x="7575" y="1878"/>
                    <a:pt x="6155" y="300"/>
                    <a:pt x="4208" y="37"/>
                  </a:cubicBezTo>
                  <a:cubicBezTo>
                    <a:pt x="4025" y="13"/>
                    <a:pt x="3843" y="1"/>
                    <a:pt x="366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7"/>
            <p:cNvSpPr/>
            <p:nvPr/>
          </p:nvSpPr>
          <p:spPr>
            <a:xfrm>
              <a:off x="1398111" y="2310156"/>
              <a:ext cx="89435" cy="75434"/>
            </a:xfrm>
            <a:custGeom>
              <a:avLst/>
              <a:gdLst/>
              <a:ahLst/>
              <a:cxnLst/>
              <a:rect l="l" t="t" r="r" b="b"/>
              <a:pathLst>
                <a:path w="7576" h="6390" extrusionOk="0">
                  <a:moveTo>
                    <a:pt x="4051" y="1"/>
                  </a:moveTo>
                  <a:cubicBezTo>
                    <a:pt x="5787" y="211"/>
                    <a:pt x="6997" y="1631"/>
                    <a:pt x="6786" y="3157"/>
                  </a:cubicBezTo>
                  <a:cubicBezTo>
                    <a:pt x="6642" y="4600"/>
                    <a:pt x="5310" y="5604"/>
                    <a:pt x="3755" y="5604"/>
                  </a:cubicBezTo>
                  <a:cubicBezTo>
                    <a:pt x="3610" y="5604"/>
                    <a:pt x="3463" y="5595"/>
                    <a:pt x="3314" y="5577"/>
                  </a:cubicBezTo>
                  <a:cubicBezTo>
                    <a:pt x="1526" y="5366"/>
                    <a:pt x="316" y="3893"/>
                    <a:pt x="474" y="2368"/>
                  </a:cubicBezTo>
                  <a:cubicBezTo>
                    <a:pt x="579" y="1684"/>
                    <a:pt x="894" y="1105"/>
                    <a:pt x="1420" y="685"/>
                  </a:cubicBezTo>
                  <a:lnTo>
                    <a:pt x="1420" y="685"/>
                  </a:lnTo>
                  <a:cubicBezTo>
                    <a:pt x="789" y="1158"/>
                    <a:pt x="316" y="1894"/>
                    <a:pt x="210" y="2736"/>
                  </a:cubicBezTo>
                  <a:cubicBezTo>
                    <a:pt x="0" y="4472"/>
                    <a:pt x="1420" y="6103"/>
                    <a:pt x="3367" y="6366"/>
                  </a:cubicBezTo>
                  <a:cubicBezTo>
                    <a:pt x="3518" y="6382"/>
                    <a:pt x="3669" y="6390"/>
                    <a:pt x="3818" y="6390"/>
                  </a:cubicBezTo>
                  <a:cubicBezTo>
                    <a:pt x="5628" y="6390"/>
                    <a:pt x="7170" y="5235"/>
                    <a:pt x="7365" y="3630"/>
                  </a:cubicBezTo>
                  <a:cubicBezTo>
                    <a:pt x="7575" y="1842"/>
                    <a:pt x="6155" y="264"/>
                    <a:pt x="415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7"/>
            <p:cNvSpPr/>
            <p:nvPr/>
          </p:nvSpPr>
          <p:spPr>
            <a:xfrm>
              <a:off x="1409903" y="2315892"/>
              <a:ext cx="32298" cy="27234"/>
            </a:xfrm>
            <a:custGeom>
              <a:avLst/>
              <a:gdLst/>
              <a:ahLst/>
              <a:cxnLst/>
              <a:rect l="l" t="t" r="r" b="b"/>
              <a:pathLst>
                <a:path w="2736" h="2307" extrusionOk="0">
                  <a:moveTo>
                    <a:pt x="1665" y="0"/>
                  </a:moveTo>
                  <a:cubicBezTo>
                    <a:pt x="1282" y="0"/>
                    <a:pt x="862" y="198"/>
                    <a:pt x="527" y="567"/>
                  </a:cubicBezTo>
                  <a:cubicBezTo>
                    <a:pt x="53" y="1093"/>
                    <a:pt x="1" y="1777"/>
                    <a:pt x="474" y="2145"/>
                  </a:cubicBezTo>
                  <a:cubicBezTo>
                    <a:pt x="638" y="2254"/>
                    <a:pt x="840" y="2307"/>
                    <a:pt x="1054" y="2307"/>
                  </a:cubicBezTo>
                  <a:cubicBezTo>
                    <a:pt x="1457" y="2307"/>
                    <a:pt x="1901" y="2120"/>
                    <a:pt x="2210" y="1777"/>
                  </a:cubicBezTo>
                  <a:cubicBezTo>
                    <a:pt x="2736" y="1251"/>
                    <a:pt x="2736" y="514"/>
                    <a:pt x="2263" y="199"/>
                  </a:cubicBezTo>
                  <a:cubicBezTo>
                    <a:pt x="2091" y="65"/>
                    <a:pt x="1884" y="0"/>
                    <a:pt x="1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7"/>
            <p:cNvSpPr/>
            <p:nvPr/>
          </p:nvSpPr>
          <p:spPr>
            <a:xfrm>
              <a:off x="1435364" y="2337741"/>
              <a:ext cx="93779" cy="91536"/>
            </a:xfrm>
            <a:custGeom>
              <a:avLst/>
              <a:gdLst/>
              <a:ahLst/>
              <a:cxnLst/>
              <a:rect l="l" t="t" r="r" b="b"/>
              <a:pathLst>
                <a:path w="7944" h="7754" extrusionOk="0">
                  <a:moveTo>
                    <a:pt x="3893" y="1"/>
                  </a:moveTo>
                  <a:cubicBezTo>
                    <a:pt x="2038" y="1"/>
                    <a:pt x="453" y="1404"/>
                    <a:pt x="211" y="3345"/>
                  </a:cubicBezTo>
                  <a:cubicBezTo>
                    <a:pt x="0" y="5449"/>
                    <a:pt x="1473" y="7448"/>
                    <a:pt x="3577" y="7711"/>
                  </a:cubicBezTo>
                  <a:cubicBezTo>
                    <a:pt x="3764" y="7740"/>
                    <a:pt x="3949" y="7754"/>
                    <a:pt x="4132" y="7754"/>
                  </a:cubicBezTo>
                  <a:cubicBezTo>
                    <a:pt x="5959" y="7754"/>
                    <a:pt x="7542" y="6363"/>
                    <a:pt x="7733" y="4450"/>
                  </a:cubicBezTo>
                  <a:cubicBezTo>
                    <a:pt x="7944" y="2293"/>
                    <a:pt x="6471" y="347"/>
                    <a:pt x="4367" y="31"/>
                  </a:cubicBezTo>
                  <a:cubicBezTo>
                    <a:pt x="4207" y="10"/>
                    <a:pt x="4049" y="1"/>
                    <a:pt x="38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7"/>
            <p:cNvSpPr/>
            <p:nvPr/>
          </p:nvSpPr>
          <p:spPr>
            <a:xfrm>
              <a:off x="1435364" y="2338095"/>
              <a:ext cx="93779" cy="91182"/>
            </a:xfrm>
            <a:custGeom>
              <a:avLst/>
              <a:gdLst/>
              <a:ahLst/>
              <a:cxnLst/>
              <a:rect l="l" t="t" r="r" b="b"/>
              <a:pathLst>
                <a:path w="7944" h="7724" extrusionOk="0">
                  <a:moveTo>
                    <a:pt x="4261" y="1"/>
                  </a:moveTo>
                  <a:cubicBezTo>
                    <a:pt x="6050" y="317"/>
                    <a:pt x="7312" y="2000"/>
                    <a:pt x="7155" y="3841"/>
                  </a:cubicBezTo>
                  <a:cubicBezTo>
                    <a:pt x="6963" y="5567"/>
                    <a:pt x="5591" y="6769"/>
                    <a:pt x="3955" y="6769"/>
                  </a:cubicBezTo>
                  <a:cubicBezTo>
                    <a:pt x="3797" y="6769"/>
                    <a:pt x="3635" y="6758"/>
                    <a:pt x="3472" y="6734"/>
                  </a:cubicBezTo>
                  <a:cubicBezTo>
                    <a:pt x="1631" y="6471"/>
                    <a:pt x="316" y="4735"/>
                    <a:pt x="526" y="2894"/>
                  </a:cubicBezTo>
                  <a:cubicBezTo>
                    <a:pt x="632" y="2052"/>
                    <a:pt x="1000" y="1369"/>
                    <a:pt x="1526" y="843"/>
                  </a:cubicBezTo>
                  <a:lnTo>
                    <a:pt x="1526" y="843"/>
                  </a:lnTo>
                  <a:cubicBezTo>
                    <a:pt x="789" y="1474"/>
                    <a:pt x="316" y="2316"/>
                    <a:pt x="211" y="3315"/>
                  </a:cubicBezTo>
                  <a:cubicBezTo>
                    <a:pt x="0" y="5419"/>
                    <a:pt x="1473" y="7418"/>
                    <a:pt x="3577" y="7681"/>
                  </a:cubicBezTo>
                  <a:cubicBezTo>
                    <a:pt x="3764" y="7710"/>
                    <a:pt x="3949" y="7724"/>
                    <a:pt x="4132" y="7724"/>
                  </a:cubicBezTo>
                  <a:cubicBezTo>
                    <a:pt x="5959" y="7724"/>
                    <a:pt x="7542" y="6333"/>
                    <a:pt x="7733" y="4420"/>
                  </a:cubicBezTo>
                  <a:cubicBezTo>
                    <a:pt x="7944" y="2263"/>
                    <a:pt x="6471" y="317"/>
                    <a:pt x="441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7"/>
            <p:cNvSpPr/>
            <p:nvPr/>
          </p:nvSpPr>
          <p:spPr>
            <a:xfrm>
              <a:off x="1447781" y="2345449"/>
              <a:ext cx="33550" cy="33101"/>
            </a:xfrm>
            <a:custGeom>
              <a:avLst/>
              <a:gdLst/>
              <a:ahLst/>
              <a:cxnLst/>
              <a:rect l="l" t="t" r="r" b="b"/>
              <a:pathLst>
                <a:path w="2842" h="2804" extrusionOk="0">
                  <a:moveTo>
                    <a:pt x="1771" y="1"/>
                  </a:moveTo>
                  <a:cubicBezTo>
                    <a:pt x="1368" y="1"/>
                    <a:pt x="919" y="233"/>
                    <a:pt x="579" y="640"/>
                  </a:cubicBezTo>
                  <a:cubicBezTo>
                    <a:pt x="53" y="1324"/>
                    <a:pt x="0" y="2166"/>
                    <a:pt x="527" y="2587"/>
                  </a:cubicBezTo>
                  <a:cubicBezTo>
                    <a:pt x="692" y="2733"/>
                    <a:pt x="895" y="2803"/>
                    <a:pt x="1112" y="2803"/>
                  </a:cubicBezTo>
                  <a:cubicBezTo>
                    <a:pt x="1518" y="2803"/>
                    <a:pt x="1972" y="2559"/>
                    <a:pt x="2315" y="2113"/>
                  </a:cubicBezTo>
                  <a:cubicBezTo>
                    <a:pt x="2841" y="1482"/>
                    <a:pt x="2841" y="640"/>
                    <a:pt x="2368" y="220"/>
                  </a:cubicBezTo>
                  <a:cubicBezTo>
                    <a:pt x="2200" y="70"/>
                    <a:pt x="1993" y="1"/>
                    <a:pt x="17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7"/>
            <p:cNvSpPr/>
            <p:nvPr/>
          </p:nvSpPr>
          <p:spPr>
            <a:xfrm>
              <a:off x="1517942" y="2343690"/>
              <a:ext cx="86956" cy="87569"/>
            </a:xfrm>
            <a:custGeom>
              <a:avLst/>
              <a:gdLst/>
              <a:ahLst/>
              <a:cxnLst/>
              <a:rect l="l" t="t" r="r" b="b"/>
              <a:pathLst>
                <a:path w="7366" h="7418" extrusionOk="0">
                  <a:moveTo>
                    <a:pt x="3683" y="0"/>
                  </a:moveTo>
                  <a:cubicBezTo>
                    <a:pt x="1632" y="0"/>
                    <a:pt x="1" y="1684"/>
                    <a:pt x="1" y="3735"/>
                  </a:cubicBezTo>
                  <a:cubicBezTo>
                    <a:pt x="1" y="5734"/>
                    <a:pt x="1632" y="7418"/>
                    <a:pt x="3683" y="7418"/>
                  </a:cubicBezTo>
                  <a:cubicBezTo>
                    <a:pt x="5735" y="7418"/>
                    <a:pt x="7366" y="5734"/>
                    <a:pt x="7366" y="3735"/>
                  </a:cubicBezTo>
                  <a:cubicBezTo>
                    <a:pt x="7366" y="1684"/>
                    <a:pt x="5735" y="0"/>
                    <a:pt x="36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7"/>
            <p:cNvSpPr/>
            <p:nvPr/>
          </p:nvSpPr>
          <p:spPr>
            <a:xfrm>
              <a:off x="1517942" y="2343690"/>
              <a:ext cx="86956" cy="87569"/>
            </a:xfrm>
            <a:custGeom>
              <a:avLst/>
              <a:gdLst/>
              <a:ahLst/>
              <a:cxnLst/>
              <a:rect l="l" t="t" r="r" b="b"/>
              <a:pathLst>
                <a:path w="7366" h="7418" extrusionOk="0">
                  <a:moveTo>
                    <a:pt x="3525" y="0"/>
                  </a:moveTo>
                  <a:cubicBezTo>
                    <a:pt x="5314" y="53"/>
                    <a:pt x="6734" y="1526"/>
                    <a:pt x="6734" y="3262"/>
                  </a:cubicBezTo>
                  <a:cubicBezTo>
                    <a:pt x="6734" y="5050"/>
                    <a:pt x="5261" y="6523"/>
                    <a:pt x="3473" y="6523"/>
                  </a:cubicBezTo>
                  <a:cubicBezTo>
                    <a:pt x="1684" y="6523"/>
                    <a:pt x="211" y="5050"/>
                    <a:pt x="211" y="3262"/>
                  </a:cubicBezTo>
                  <a:cubicBezTo>
                    <a:pt x="211" y="2473"/>
                    <a:pt x="527" y="1789"/>
                    <a:pt x="948" y="1210"/>
                  </a:cubicBezTo>
                  <a:lnTo>
                    <a:pt x="948" y="1210"/>
                  </a:lnTo>
                  <a:cubicBezTo>
                    <a:pt x="369" y="1842"/>
                    <a:pt x="1" y="2736"/>
                    <a:pt x="1" y="3735"/>
                  </a:cubicBezTo>
                  <a:cubicBezTo>
                    <a:pt x="1" y="5734"/>
                    <a:pt x="1632" y="7418"/>
                    <a:pt x="3683" y="7418"/>
                  </a:cubicBezTo>
                  <a:cubicBezTo>
                    <a:pt x="5735" y="7418"/>
                    <a:pt x="7366" y="5734"/>
                    <a:pt x="7366" y="3735"/>
                  </a:cubicBezTo>
                  <a:cubicBezTo>
                    <a:pt x="7366" y="1684"/>
                    <a:pt x="5735" y="0"/>
                    <a:pt x="36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7"/>
            <p:cNvSpPr/>
            <p:nvPr/>
          </p:nvSpPr>
          <p:spPr>
            <a:xfrm>
              <a:off x="1526016" y="2353027"/>
              <a:ext cx="32310" cy="32487"/>
            </a:xfrm>
            <a:custGeom>
              <a:avLst/>
              <a:gdLst/>
              <a:ahLst/>
              <a:cxnLst/>
              <a:rect l="l" t="t" r="r" b="b"/>
              <a:pathLst>
                <a:path w="2737" h="2752" extrusionOk="0">
                  <a:moveTo>
                    <a:pt x="1662" y="1"/>
                  </a:moveTo>
                  <a:cubicBezTo>
                    <a:pt x="1233" y="1"/>
                    <a:pt x="774" y="301"/>
                    <a:pt x="474" y="787"/>
                  </a:cubicBezTo>
                  <a:cubicBezTo>
                    <a:pt x="1" y="1471"/>
                    <a:pt x="53" y="2313"/>
                    <a:pt x="579" y="2629"/>
                  </a:cubicBezTo>
                  <a:cubicBezTo>
                    <a:pt x="719" y="2712"/>
                    <a:pt x="872" y="2751"/>
                    <a:pt x="1032" y="2751"/>
                  </a:cubicBezTo>
                  <a:cubicBezTo>
                    <a:pt x="1477" y="2751"/>
                    <a:pt x="1967" y="2448"/>
                    <a:pt x="2315" y="1945"/>
                  </a:cubicBezTo>
                  <a:cubicBezTo>
                    <a:pt x="2736" y="1261"/>
                    <a:pt x="2684" y="472"/>
                    <a:pt x="2157" y="156"/>
                  </a:cubicBezTo>
                  <a:cubicBezTo>
                    <a:pt x="2006" y="50"/>
                    <a:pt x="1837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7"/>
            <p:cNvSpPr/>
            <p:nvPr/>
          </p:nvSpPr>
          <p:spPr>
            <a:xfrm>
              <a:off x="1431634" y="2381108"/>
              <a:ext cx="100614" cy="88408"/>
            </a:xfrm>
            <a:custGeom>
              <a:avLst/>
              <a:gdLst/>
              <a:ahLst/>
              <a:cxnLst/>
              <a:rect l="l" t="t" r="r" b="b"/>
              <a:pathLst>
                <a:path w="8523" h="7489" extrusionOk="0">
                  <a:moveTo>
                    <a:pt x="4300" y="0"/>
                  </a:moveTo>
                  <a:cubicBezTo>
                    <a:pt x="3851" y="0"/>
                    <a:pt x="3393" y="81"/>
                    <a:pt x="2947" y="250"/>
                  </a:cubicBezTo>
                  <a:cubicBezTo>
                    <a:pt x="1000" y="934"/>
                    <a:pt x="1" y="3143"/>
                    <a:pt x="737" y="5037"/>
                  </a:cubicBezTo>
                  <a:cubicBezTo>
                    <a:pt x="1309" y="6548"/>
                    <a:pt x="2737" y="7489"/>
                    <a:pt x="4259" y="7489"/>
                  </a:cubicBezTo>
                  <a:cubicBezTo>
                    <a:pt x="4696" y="7489"/>
                    <a:pt x="5142" y="7411"/>
                    <a:pt x="5577" y="7246"/>
                  </a:cubicBezTo>
                  <a:cubicBezTo>
                    <a:pt x="7523" y="6510"/>
                    <a:pt x="8523" y="4353"/>
                    <a:pt x="7786" y="2406"/>
                  </a:cubicBezTo>
                  <a:cubicBezTo>
                    <a:pt x="7219" y="907"/>
                    <a:pt x="5808" y="0"/>
                    <a:pt x="430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7"/>
            <p:cNvSpPr/>
            <p:nvPr/>
          </p:nvSpPr>
          <p:spPr>
            <a:xfrm>
              <a:off x="1435977" y="2381108"/>
              <a:ext cx="96270" cy="88408"/>
            </a:xfrm>
            <a:custGeom>
              <a:avLst/>
              <a:gdLst/>
              <a:ahLst/>
              <a:cxnLst/>
              <a:rect l="l" t="t" r="r" b="b"/>
              <a:pathLst>
                <a:path w="8155" h="7489" extrusionOk="0">
                  <a:moveTo>
                    <a:pt x="3005" y="116"/>
                  </a:moveTo>
                  <a:lnTo>
                    <a:pt x="3005" y="116"/>
                  </a:lnTo>
                  <a:cubicBezTo>
                    <a:pt x="2827" y="145"/>
                    <a:pt x="2649" y="189"/>
                    <a:pt x="2473" y="250"/>
                  </a:cubicBezTo>
                  <a:lnTo>
                    <a:pt x="2579" y="250"/>
                  </a:lnTo>
                  <a:cubicBezTo>
                    <a:pt x="2720" y="196"/>
                    <a:pt x="2862" y="152"/>
                    <a:pt x="3005" y="116"/>
                  </a:cubicBezTo>
                  <a:close/>
                  <a:moveTo>
                    <a:pt x="3932" y="0"/>
                  </a:moveTo>
                  <a:cubicBezTo>
                    <a:pt x="3625" y="0"/>
                    <a:pt x="3314" y="38"/>
                    <a:pt x="3005" y="116"/>
                  </a:cubicBezTo>
                  <a:lnTo>
                    <a:pt x="3005" y="116"/>
                  </a:lnTo>
                  <a:cubicBezTo>
                    <a:pt x="3178" y="87"/>
                    <a:pt x="3351" y="74"/>
                    <a:pt x="3523" y="74"/>
                  </a:cubicBezTo>
                  <a:cubicBezTo>
                    <a:pt x="4865" y="74"/>
                    <a:pt x="6128" y="913"/>
                    <a:pt x="6629" y="2249"/>
                  </a:cubicBezTo>
                  <a:cubicBezTo>
                    <a:pt x="7260" y="3932"/>
                    <a:pt x="6419" y="5826"/>
                    <a:pt x="4683" y="6510"/>
                  </a:cubicBezTo>
                  <a:cubicBezTo>
                    <a:pt x="4315" y="6648"/>
                    <a:pt x="3937" y="6713"/>
                    <a:pt x="3565" y="6713"/>
                  </a:cubicBezTo>
                  <a:cubicBezTo>
                    <a:pt x="2232" y="6713"/>
                    <a:pt x="968" y="5879"/>
                    <a:pt x="474" y="4563"/>
                  </a:cubicBezTo>
                  <a:cubicBezTo>
                    <a:pt x="159" y="3827"/>
                    <a:pt x="159" y="3038"/>
                    <a:pt x="422" y="2301"/>
                  </a:cubicBezTo>
                  <a:lnTo>
                    <a:pt x="422" y="2301"/>
                  </a:lnTo>
                  <a:cubicBezTo>
                    <a:pt x="54" y="3143"/>
                    <a:pt x="1" y="4142"/>
                    <a:pt x="369" y="5037"/>
                  </a:cubicBezTo>
                  <a:cubicBezTo>
                    <a:pt x="941" y="6548"/>
                    <a:pt x="2369" y="7489"/>
                    <a:pt x="3891" y="7489"/>
                  </a:cubicBezTo>
                  <a:cubicBezTo>
                    <a:pt x="4328" y="7489"/>
                    <a:pt x="4774" y="7411"/>
                    <a:pt x="5209" y="7246"/>
                  </a:cubicBezTo>
                  <a:cubicBezTo>
                    <a:pt x="7155" y="6510"/>
                    <a:pt x="8155" y="4353"/>
                    <a:pt x="7418" y="2406"/>
                  </a:cubicBezTo>
                  <a:cubicBezTo>
                    <a:pt x="6851" y="907"/>
                    <a:pt x="5440" y="0"/>
                    <a:pt x="393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7"/>
            <p:cNvSpPr/>
            <p:nvPr/>
          </p:nvSpPr>
          <p:spPr>
            <a:xfrm>
              <a:off x="1442198" y="2397397"/>
              <a:ext cx="29808" cy="34789"/>
            </a:xfrm>
            <a:custGeom>
              <a:avLst/>
              <a:gdLst/>
              <a:ahLst/>
              <a:cxnLst/>
              <a:rect l="l" t="t" r="r" b="b"/>
              <a:pathLst>
                <a:path w="2525" h="2947" extrusionOk="0">
                  <a:moveTo>
                    <a:pt x="1367" y="1"/>
                  </a:moveTo>
                  <a:cubicBezTo>
                    <a:pt x="812" y="1"/>
                    <a:pt x="298" y="536"/>
                    <a:pt x="158" y="1237"/>
                  </a:cubicBezTo>
                  <a:cubicBezTo>
                    <a:pt x="0" y="2079"/>
                    <a:pt x="368" y="2815"/>
                    <a:pt x="947" y="2920"/>
                  </a:cubicBezTo>
                  <a:cubicBezTo>
                    <a:pt x="1017" y="2938"/>
                    <a:pt x="1088" y="2946"/>
                    <a:pt x="1158" y="2946"/>
                  </a:cubicBezTo>
                  <a:cubicBezTo>
                    <a:pt x="1713" y="2946"/>
                    <a:pt x="2227" y="2411"/>
                    <a:pt x="2367" y="1710"/>
                  </a:cubicBezTo>
                  <a:cubicBezTo>
                    <a:pt x="2525" y="869"/>
                    <a:pt x="2157" y="132"/>
                    <a:pt x="1578" y="27"/>
                  </a:cubicBezTo>
                  <a:cubicBezTo>
                    <a:pt x="1508" y="9"/>
                    <a:pt x="1437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7"/>
            <p:cNvSpPr/>
            <p:nvPr/>
          </p:nvSpPr>
          <p:spPr>
            <a:xfrm>
              <a:off x="1501181" y="2412187"/>
              <a:ext cx="90060" cy="75989"/>
            </a:xfrm>
            <a:custGeom>
              <a:avLst/>
              <a:gdLst/>
              <a:ahLst/>
              <a:cxnLst/>
              <a:rect l="l" t="t" r="r" b="b"/>
              <a:pathLst>
                <a:path w="7629" h="6437" extrusionOk="0">
                  <a:moveTo>
                    <a:pt x="3678" y="1"/>
                  </a:moveTo>
                  <a:cubicBezTo>
                    <a:pt x="1947" y="1"/>
                    <a:pt x="455" y="1148"/>
                    <a:pt x="264" y="2772"/>
                  </a:cubicBezTo>
                  <a:cubicBezTo>
                    <a:pt x="0" y="4508"/>
                    <a:pt x="1421" y="6139"/>
                    <a:pt x="3420" y="6402"/>
                  </a:cubicBezTo>
                  <a:cubicBezTo>
                    <a:pt x="3598" y="6425"/>
                    <a:pt x="3774" y="6436"/>
                    <a:pt x="3947" y="6436"/>
                  </a:cubicBezTo>
                  <a:cubicBezTo>
                    <a:pt x="5724" y="6436"/>
                    <a:pt x="7226" y="5248"/>
                    <a:pt x="7418" y="3666"/>
                  </a:cubicBezTo>
                  <a:cubicBezTo>
                    <a:pt x="7628" y="1930"/>
                    <a:pt x="6208" y="299"/>
                    <a:pt x="4209" y="36"/>
                  </a:cubicBezTo>
                  <a:cubicBezTo>
                    <a:pt x="4030" y="12"/>
                    <a:pt x="3853" y="1"/>
                    <a:pt x="367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7"/>
            <p:cNvSpPr/>
            <p:nvPr/>
          </p:nvSpPr>
          <p:spPr>
            <a:xfrm>
              <a:off x="1501181" y="2412612"/>
              <a:ext cx="90060" cy="75564"/>
            </a:xfrm>
            <a:custGeom>
              <a:avLst/>
              <a:gdLst/>
              <a:ahLst/>
              <a:cxnLst/>
              <a:rect l="l" t="t" r="r" b="b"/>
              <a:pathLst>
                <a:path w="7629" h="6401" extrusionOk="0">
                  <a:moveTo>
                    <a:pt x="4104" y="0"/>
                  </a:moveTo>
                  <a:cubicBezTo>
                    <a:pt x="5787" y="263"/>
                    <a:pt x="7050" y="1631"/>
                    <a:pt x="6839" y="3157"/>
                  </a:cubicBezTo>
                  <a:cubicBezTo>
                    <a:pt x="6647" y="4600"/>
                    <a:pt x="5310" y="5603"/>
                    <a:pt x="3755" y="5603"/>
                  </a:cubicBezTo>
                  <a:cubicBezTo>
                    <a:pt x="3610" y="5603"/>
                    <a:pt x="3463" y="5595"/>
                    <a:pt x="3315" y="5577"/>
                  </a:cubicBezTo>
                  <a:cubicBezTo>
                    <a:pt x="1579" y="5366"/>
                    <a:pt x="316" y="3946"/>
                    <a:pt x="527" y="2368"/>
                  </a:cubicBezTo>
                  <a:cubicBezTo>
                    <a:pt x="632" y="1684"/>
                    <a:pt x="947" y="1105"/>
                    <a:pt x="1473" y="684"/>
                  </a:cubicBezTo>
                  <a:lnTo>
                    <a:pt x="1473" y="684"/>
                  </a:lnTo>
                  <a:cubicBezTo>
                    <a:pt x="790" y="1158"/>
                    <a:pt x="369" y="1894"/>
                    <a:pt x="264" y="2736"/>
                  </a:cubicBezTo>
                  <a:cubicBezTo>
                    <a:pt x="0" y="4472"/>
                    <a:pt x="1421" y="6103"/>
                    <a:pt x="3420" y="6366"/>
                  </a:cubicBezTo>
                  <a:cubicBezTo>
                    <a:pt x="3598" y="6389"/>
                    <a:pt x="3774" y="6400"/>
                    <a:pt x="3947" y="6400"/>
                  </a:cubicBezTo>
                  <a:cubicBezTo>
                    <a:pt x="5724" y="6400"/>
                    <a:pt x="7226" y="5212"/>
                    <a:pt x="7418" y="3630"/>
                  </a:cubicBezTo>
                  <a:cubicBezTo>
                    <a:pt x="7628" y="1894"/>
                    <a:pt x="6208" y="263"/>
                    <a:pt x="420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7"/>
            <p:cNvSpPr/>
            <p:nvPr/>
          </p:nvSpPr>
          <p:spPr>
            <a:xfrm>
              <a:off x="1513599" y="2418348"/>
              <a:ext cx="32298" cy="27234"/>
            </a:xfrm>
            <a:custGeom>
              <a:avLst/>
              <a:gdLst/>
              <a:ahLst/>
              <a:cxnLst/>
              <a:rect l="l" t="t" r="r" b="b"/>
              <a:pathLst>
                <a:path w="2736" h="2307" extrusionOk="0">
                  <a:moveTo>
                    <a:pt x="1652" y="0"/>
                  </a:moveTo>
                  <a:cubicBezTo>
                    <a:pt x="1258" y="0"/>
                    <a:pt x="828" y="198"/>
                    <a:pt x="527" y="567"/>
                  </a:cubicBezTo>
                  <a:cubicBezTo>
                    <a:pt x="1" y="1093"/>
                    <a:pt x="1" y="1776"/>
                    <a:pt x="474" y="2145"/>
                  </a:cubicBezTo>
                  <a:cubicBezTo>
                    <a:pt x="638" y="2254"/>
                    <a:pt x="834" y="2307"/>
                    <a:pt x="1042" y="2307"/>
                  </a:cubicBezTo>
                  <a:cubicBezTo>
                    <a:pt x="1433" y="2307"/>
                    <a:pt x="1866" y="2120"/>
                    <a:pt x="2210" y="1776"/>
                  </a:cubicBezTo>
                  <a:cubicBezTo>
                    <a:pt x="2683" y="1250"/>
                    <a:pt x="2736" y="514"/>
                    <a:pt x="2263" y="198"/>
                  </a:cubicBezTo>
                  <a:cubicBezTo>
                    <a:pt x="2091" y="65"/>
                    <a:pt x="1877" y="0"/>
                    <a:pt x="1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7"/>
            <p:cNvSpPr/>
            <p:nvPr/>
          </p:nvSpPr>
          <p:spPr>
            <a:xfrm>
              <a:off x="2377937" y="2380588"/>
              <a:ext cx="172034" cy="162165"/>
            </a:xfrm>
            <a:custGeom>
              <a:avLst/>
              <a:gdLst/>
              <a:ahLst/>
              <a:cxnLst/>
              <a:rect l="l" t="t" r="r" b="b"/>
              <a:pathLst>
                <a:path w="14573" h="13737" extrusionOk="0">
                  <a:moveTo>
                    <a:pt x="9702" y="1"/>
                  </a:moveTo>
                  <a:cubicBezTo>
                    <a:pt x="6611" y="1"/>
                    <a:pt x="2892" y="4136"/>
                    <a:pt x="1579" y="5975"/>
                  </a:cubicBezTo>
                  <a:cubicBezTo>
                    <a:pt x="1" y="8184"/>
                    <a:pt x="527" y="11288"/>
                    <a:pt x="2789" y="12866"/>
                  </a:cubicBezTo>
                  <a:cubicBezTo>
                    <a:pt x="3640" y="13454"/>
                    <a:pt x="4615" y="13737"/>
                    <a:pt x="5584" y="13737"/>
                  </a:cubicBezTo>
                  <a:cubicBezTo>
                    <a:pt x="7130" y="13737"/>
                    <a:pt x="8657" y="13015"/>
                    <a:pt x="9627" y="11656"/>
                  </a:cubicBezTo>
                  <a:cubicBezTo>
                    <a:pt x="11205" y="9447"/>
                    <a:pt x="14572" y="2766"/>
                    <a:pt x="11469" y="557"/>
                  </a:cubicBezTo>
                  <a:cubicBezTo>
                    <a:pt x="10922" y="169"/>
                    <a:pt x="10325" y="1"/>
                    <a:pt x="970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7"/>
            <p:cNvSpPr/>
            <p:nvPr/>
          </p:nvSpPr>
          <p:spPr>
            <a:xfrm>
              <a:off x="2416441" y="2391755"/>
              <a:ext cx="100614" cy="87829"/>
            </a:xfrm>
            <a:custGeom>
              <a:avLst/>
              <a:gdLst/>
              <a:ahLst/>
              <a:cxnLst/>
              <a:rect l="l" t="t" r="r" b="b"/>
              <a:pathLst>
                <a:path w="8523" h="7440" extrusionOk="0">
                  <a:moveTo>
                    <a:pt x="5677" y="1"/>
                  </a:moveTo>
                  <a:cubicBezTo>
                    <a:pt x="3983" y="1"/>
                    <a:pt x="1843" y="1904"/>
                    <a:pt x="1052" y="2820"/>
                  </a:cubicBezTo>
                  <a:cubicBezTo>
                    <a:pt x="0" y="3924"/>
                    <a:pt x="105" y="5713"/>
                    <a:pt x="1210" y="6712"/>
                  </a:cubicBezTo>
                  <a:cubicBezTo>
                    <a:pt x="1747" y="7201"/>
                    <a:pt x="2410" y="7440"/>
                    <a:pt x="3070" y="7440"/>
                  </a:cubicBezTo>
                  <a:cubicBezTo>
                    <a:pt x="3832" y="7440"/>
                    <a:pt x="4592" y="7122"/>
                    <a:pt x="5155" y="6502"/>
                  </a:cubicBezTo>
                  <a:cubicBezTo>
                    <a:pt x="6155" y="5397"/>
                    <a:pt x="8522" y="1873"/>
                    <a:pt x="6891" y="452"/>
                  </a:cubicBezTo>
                  <a:cubicBezTo>
                    <a:pt x="6540" y="134"/>
                    <a:pt x="6124" y="1"/>
                    <a:pt x="5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7"/>
            <p:cNvSpPr/>
            <p:nvPr/>
          </p:nvSpPr>
          <p:spPr>
            <a:xfrm>
              <a:off x="2397189" y="2397704"/>
              <a:ext cx="144706" cy="145048"/>
            </a:xfrm>
            <a:custGeom>
              <a:avLst/>
              <a:gdLst/>
              <a:ahLst/>
              <a:cxnLst/>
              <a:rect l="l" t="t" r="r" b="b"/>
              <a:pathLst>
                <a:path w="12258" h="12287" extrusionOk="0">
                  <a:moveTo>
                    <a:pt x="10627" y="1"/>
                  </a:moveTo>
                  <a:cubicBezTo>
                    <a:pt x="10469" y="4735"/>
                    <a:pt x="7576" y="9102"/>
                    <a:pt x="3051" y="10575"/>
                  </a:cubicBezTo>
                  <a:cubicBezTo>
                    <a:pt x="2748" y="10693"/>
                    <a:pt x="2417" y="10740"/>
                    <a:pt x="2079" y="10740"/>
                  </a:cubicBezTo>
                  <a:cubicBezTo>
                    <a:pt x="1361" y="10740"/>
                    <a:pt x="608" y="10526"/>
                    <a:pt x="0" y="10312"/>
                  </a:cubicBezTo>
                  <a:lnTo>
                    <a:pt x="0" y="10312"/>
                  </a:lnTo>
                  <a:cubicBezTo>
                    <a:pt x="316" y="10680"/>
                    <a:pt x="684" y="11101"/>
                    <a:pt x="1158" y="11416"/>
                  </a:cubicBezTo>
                  <a:cubicBezTo>
                    <a:pt x="2009" y="12004"/>
                    <a:pt x="2984" y="12287"/>
                    <a:pt x="3953" y="12287"/>
                  </a:cubicBezTo>
                  <a:cubicBezTo>
                    <a:pt x="5499" y="12287"/>
                    <a:pt x="7026" y="11565"/>
                    <a:pt x="7996" y="10206"/>
                  </a:cubicBezTo>
                  <a:cubicBezTo>
                    <a:pt x="9417" y="8260"/>
                    <a:pt x="12257" y="2736"/>
                    <a:pt x="1062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7"/>
            <p:cNvSpPr/>
            <p:nvPr/>
          </p:nvSpPr>
          <p:spPr>
            <a:xfrm>
              <a:off x="1193199" y="2115454"/>
              <a:ext cx="217979" cy="228238"/>
            </a:xfrm>
            <a:custGeom>
              <a:avLst/>
              <a:gdLst/>
              <a:ahLst/>
              <a:cxnLst/>
              <a:rect l="l" t="t" r="r" b="b"/>
              <a:pathLst>
                <a:path w="18465" h="19334" extrusionOk="0">
                  <a:moveTo>
                    <a:pt x="11981" y="1"/>
                  </a:moveTo>
                  <a:cubicBezTo>
                    <a:pt x="7632" y="1"/>
                    <a:pt x="3110" y="6759"/>
                    <a:pt x="1684" y="9657"/>
                  </a:cubicBezTo>
                  <a:cubicBezTo>
                    <a:pt x="0" y="12919"/>
                    <a:pt x="1316" y="16969"/>
                    <a:pt x="4577" y="18600"/>
                  </a:cubicBezTo>
                  <a:cubicBezTo>
                    <a:pt x="5558" y="19098"/>
                    <a:pt x="6600" y="19334"/>
                    <a:pt x="7623" y="19334"/>
                  </a:cubicBezTo>
                  <a:cubicBezTo>
                    <a:pt x="10056" y="19334"/>
                    <a:pt x="12388" y="18002"/>
                    <a:pt x="13573" y="15707"/>
                  </a:cubicBezTo>
                  <a:cubicBezTo>
                    <a:pt x="15256" y="12393"/>
                    <a:pt x="18465" y="2818"/>
                    <a:pt x="13836" y="451"/>
                  </a:cubicBezTo>
                  <a:cubicBezTo>
                    <a:pt x="13227" y="141"/>
                    <a:pt x="12606" y="1"/>
                    <a:pt x="119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7"/>
            <p:cNvSpPr/>
            <p:nvPr/>
          </p:nvSpPr>
          <p:spPr>
            <a:xfrm>
              <a:off x="1201886" y="2124625"/>
              <a:ext cx="200602" cy="209621"/>
            </a:xfrm>
            <a:custGeom>
              <a:avLst/>
              <a:gdLst/>
              <a:ahLst/>
              <a:cxnLst/>
              <a:rect l="l" t="t" r="r" b="b"/>
              <a:pathLst>
                <a:path w="16993" h="17757" extrusionOk="0">
                  <a:moveTo>
                    <a:pt x="11027" y="0"/>
                  </a:moveTo>
                  <a:cubicBezTo>
                    <a:pt x="7025" y="0"/>
                    <a:pt x="2907" y="6211"/>
                    <a:pt x="1526" y="8880"/>
                  </a:cubicBezTo>
                  <a:cubicBezTo>
                    <a:pt x="1" y="11879"/>
                    <a:pt x="1211" y="15561"/>
                    <a:pt x="4262" y="17086"/>
                  </a:cubicBezTo>
                  <a:cubicBezTo>
                    <a:pt x="5153" y="17540"/>
                    <a:pt x="6105" y="17756"/>
                    <a:pt x="7043" y="17756"/>
                  </a:cubicBezTo>
                  <a:cubicBezTo>
                    <a:pt x="9259" y="17756"/>
                    <a:pt x="11396" y="16548"/>
                    <a:pt x="12468" y="14404"/>
                  </a:cubicBezTo>
                  <a:cubicBezTo>
                    <a:pt x="13994" y="11405"/>
                    <a:pt x="16992" y="2567"/>
                    <a:pt x="12731" y="411"/>
                  </a:cubicBezTo>
                  <a:cubicBezTo>
                    <a:pt x="12171" y="127"/>
                    <a:pt x="11600" y="0"/>
                    <a:pt x="11027" y="0"/>
                  </a:cubicBezTo>
                  <a:close/>
                </a:path>
              </a:pathLst>
            </a:custGeom>
            <a:solidFill>
              <a:srgbClr val="FFE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7"/>
            <p:cNvSpPr/>
            <p:nvPr/>
          </p:nvSpPr>
          <p:spPr>
            <a:xfrm>
              <a:off x="1226733" y="2210096"/>
              <a:ext cx="117377" cy="112029"/>
            </a:xfrm>
            <a:custGeom>
              <a:avLst/>
              <a:gdLst/>
              <a:ahLst/>
              <a:cxnLst/>
              <a:rect l="l" t="t" r="r" b="b"/>
              <a:pathLst>
                <a:path w="9943" h="9490" extrusionOk="0">
                  <a:moveTo>
                    <a:pt x="5917" y="0"/>
                  </a:moveTo>
                  <a:cubicBezTo>
                    <a:pt x="3562" y="0"/>
                    <a:pt x="1458" y="3037"/>
                    <a:pt x="789" y="4375"/>
                  </a:cubicBezTo>
                  <a:cubicBezTo>
                    <a:pt x="0" y="5953"/>
                    <a:pt x="894" y="8004"/>
                    <a:pt x="2841" y="9004"/>
                  </a:cubicBezTo>
                  <a:cubicBezTo>
                    <a:pt x="3497" y="9332"/>
                    <a:pt x="4192" y="9490"/>
                    <a:pt x="4854" y="9490"/>
                  </a:cubicBezTo>
                  <a:cubicBezTo>
                    <a:pt x="6102" y="9490"/>
                    <a:pt x="7236" y="8930"/>
                    <a:pt x="7786" y="7899"/>
                  </a:cubicBezTo>
                  <a:cubicBezTo>
                    <a:pt x="8575" y="6321"/>
                    <a:pt x="9942" y="1692"/>
                    <a:pt x="7207" y="324"/>
                  </a:cubicBezTo>
                  <a:cubicBezTo>
                    <a:pt x="6773" y="99"/>
                    <a:pt x="6341" y="0"/>
                    <a:pt x="591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7"/>
            <p:cNvSpPr/>
            <p:nvPr/>
          </p:nvSpPr>
          <p:spPr>
            <a:xfrm>
              <a:off x="1234571" y="2213153"/>
              <a:ext cx="87806" cy="76414"/>
            </a:xfrm>
            <a:custGeom>
              <a:avLst/>
              <a:gdLst/>
              <a:ahLst/>
              <a:cxnLst/>
              <a:rect l="l" t="t" r="r" b="b"/>
              <a:pathLst>
                <a:path w="7438" h="6473" extrusionOk="0">
                  <a:moveTo>
                    <a:pt x="5113" y="0"/>
                  </a:moveTo>
                  <a:cubicBezTo>
                    <a:pt x="3062" y="0"/>
                    <a:pt x="1232" y="2631"/>
                    <a:pt x="651" y="3747"/>
                  </a:cubicBezTo>
                  <a:cubicBezTo>
                    <a:pt x="651" y="3800"/>
                    <a:pt x="651" y="3800"/>
                    <a:pt x="651" y="3800"/>
                  </a:cubicBezTo>
                  <a:cubicBezTo>
                    <a:pt x="1" y="5101"/>
                    <a:pt x="1102" y="6473"/>
                    <a:pt x="2393" y="6473"/>
                  </a:cubicBezTo>
                  <a:cubicBezTo>
                    <a:pt x="2668" y="6473"/>
                    <a:pt x="2952" y="6411"/>
                    <a:pt x="3229" y="6272"/>
                  </a:cubicBezTo>
                  <a:cubicBezTo>
                    <a:pt x="5228" y="5325"/>
                    <a:pt x="6859" y="3747"/>
                    <a:pt x="7437" y="1801"/>
                  </a:cubicBezTo>
                  <a:cubicBezTo>
                    <a:pt x="7227" y="1170"/>
                    <a:pt x="6859" y="591"/>
                    <a:pt x="6227" y="275"/>
                  </a:cubicBezTo>
                  <a:cubicBezTo>
                    <a:pt x="5853" y="84"/>
                    <a:pt x="5480" y="0"/>
                    <a:pt x="511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7"/>
            <p:cNvSpPr/>
            <p:nvPr/>
          </p:nvSpPr>
          <p:spPr>
            <a:xfrm>
              <a:off x="1236660" y="2132357"/>
              <a:ext cx="129808" cy="124448"/>
            </a:xfrm>
            <a:custGeom>
              <a:avLst/>
              <a:gdLst/>
              <a:ahLst/>
              <a:cxnLst/>
              <a:rect l="l" t="t" r="r" b="b"/>
              <a:pathLst>
                <a:path w="10996" h="10542" extrusionOk="0">
                  <a:moveTo>
                    <a:pt x="7288" y="1"/>
                  </a:moveTo>
                  <a:cubicBezTo>
                    <a:pt x="4923" y="1"/>
                    <a:pt x="2130" y="3242"/>
                    <a:pt x="1158" y="4701"/>
                  </a:cubicBezTo>
                  <a:cubicBezTo>
                    <a:pt x="1" y="6436"/>
                    <a:pt x="474" y="8751"/>
                    <a:pt x="2210" y="9908"/>
                  </a:cubicBezTo>
                  <a:cubicBezTo>
                    <a:pt x="2853" y="10337"/>
                    <a:pt x="3575" y="10542"/>
                    <a:pt x="4289" y="10542"/>
                  </a:cubicBezTo>
                  <a:cubicBezTo>
                    <a:pt x="5502" y="10542"/>
                    <a:pt x="6689" y="9949"/>
                    <a:pt x="7418" y="8856"/>
                  </a:cubicBezTo>
                  <a:cubicBezTo>
                    <a:pt x="8575" y="7173"/>
                    <a:pt x="10995" y="2018"/>
                    <a:pt x="8575" y="387"/>
                  </a:cubicBezTo>
                  <a:cubicBezTo>
                    <a:pt x="8172" y="118"/>
                    <a:pt x="7738" y="1"/>
                    <a:pt x="7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7"/>
            <p:cNvSpPr/>
            <p:nvPr/>
          </p:nvSpPr>
          <p:spPr>
            <a:xfrm>
              <a:off x="1227347" y="2132569"/>
              <a:ext cx="175753" cy="211121"/>
            </a:xfrm>
            <a:custGeom>
              <a:avLst/>
              <a:gdLst/>
              <a:ahLst/>
              <a:cxnLst/>
              <a:rect l="l" t="t" r="r" b="b"/>
              <a:pathLst>
                <a:path w="14888" h="17884" extrusionOk="0">
                  <a:moveTo>
                    <a:pt x="12152" y="1"/>
                  </a:moveTo>
                  <a:cubicBezTo>
                    <a:pt x="12889" y="6366"/>
                    <a:pt x="9838" y="12784"/>
                    <a:pt x="4104" y="15730"/>
                  </a:cubicBezTo>
                  <a:cubicBezTo>
                    <a:pt x="3525" y="16045"/>
                    <a:pt x="2802" y="16164"/>
                    <a:pt x="2072" y="16164"/>
                  </a:cubicBezTo>
                  <a:cubicBezTo>
                    <a:pt x="1342" y="16164"/>
                    <a:pt x="606" y="16045"/>
                    <a:pt x="1" y="15887"/>
                  </a:cubicBezTo>
                  <a:lnTo>
                    <a:pt x="1" y="15887"/>
                  </a:lnTo>
                  <a:cubicBezTo>
                    <a:pt x="474" y="16413"/>
                    <a:pt x="1053" y="16834"/>
                    <a:pt x="1684" y="17150"/>
                  </a:cubicBezTo>
                  <a:cubicBezTo>
                    <a:pt x="2665" y="17648"/>
                    <a:pt x="3707" y="17884"/>
                    <a:pt x="4730" y="17884"/>
                  </a:cubicBezTo>
                  <a:cubicBezTo>
                    <a:pt x="7163" y="17884"/>
                    <a:pt x="9495" y="16552"/>
                    <a:pt x="10680" y="14257"/>
                  </a:cubicBezTo>
                  <a:cubicBezTo>
                    <a:pt x="12152" y="11311"/>
                    <a:pt x="14888" y="3367"/>
                    <a:pt x="121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7"/>
            <p:cNvSpPr/>
            <p:nvPr/>
          </p:nvSpPr>
          <p:spPr>
            <a:xfrm>
              <a:off x="1766316" y="2274992"/>
              <a:ext cx="362685" cy="251376"/>
            </a:xfrm>
            <a:custGeom>
              <a:avLst/>
              <a:gdLst/>
              <a:ahLst/>
              <a:cxnLst/>
              <a:rect l="l" t="t" r="r" b="b"/>
              <a:pathLst>
                <a:path w="30723" h="21294" extrusionOk="0">
                  <a:moveTo>
                    <a:pt x="27428" y="0"/>
                  </a:moveTo>
                  <a:cubicBezTo>
                    <a:pt x="26531" y="0"/>
                    <a:pt x="25656" y="380"/>
                    <a:pt x="24936" y="875"/>
                  </a:cubicBezTo>
                  <a:cubicBezTo>
                    <a:pt x="24041" y="1454"/>
                    <a:pt x="23305" y="2243"/>
                    <a:pt x="22779" y="3243"/>
                  </a:cubicBezTo>
                  <a:cubicBezTo>
                    <a:pt x="22042" y="4716"/>
                    <a:pt x="21043" y="6136"/>
                    <a:pt x="19833" y="7293"/>
                  </a:cubicBezTo>
                  <a:cubicBezTo>
                    <a:pt x="18623" y="8503"/>
                    <a:pt x="17203" y="9503"/>
                    <a:pt x="15677" y="10344"/>
                  </a:cubicBezTo>
                  <a:cubicBezTo>
                    <a:pt x="14099" y="11186"/>
                    <a:pt x="12416" y="11870"/>
                    <a:pt x="10680" y="12343"/>
                  </a:cubicBezTo>
                  <a:cubicBezTo>
                    <a:pt x="9838" y="12554"/>
                    <a:pt x="8786" y="12712"/>
                    <a:pt x="7839" y="12922"/>
                  </a:cubicBezTo>
                  <a:lnTo>
                    <a:pt x="6366" y="13185"/>
                  </a:lnTo>
                  <a:lnTo>
                    <a:pt x="4840" y="13448"/>
                  </a:lnTo>
                  <a:cubicBezTo>
                    <a:pt x="2000" y="13974"/>
                    <a:pt x="1" y="16131"/>
                    <a:pt x="369" y="18235"/>
                  </a:cubicBezTo>
                  <a:cubicBezTo>
                    <a:pt x="684" y="20033"/>
                    <a:pt x="2651" y="21294"/>
                    <a:pt x="4989" y="21294"/>
                  </a:cubicBezTo>
                  <a:cubicBezTo>
                    <a:pt x="5387" y="21294"/>
                    <a:pt x="5795" y="21257"/>
                    <a:pt x="6208" y="21181"/>
                  </a:cubicBezTo>
                  <a:lnTo>
                    <a:pt x="7734" y="20918"/>
                  </a:lnTo>
                  <a:lnTo>
                    <a:pt x="9364" y="20602"/>
                  </a:lnTo>
                  <a:lnTo>
                    <a:pt x="11048" y="20287"/>
                  </a:lnTo>
                  <a:cubicBezTo>
                    <a:pt x="11574" y="20181"/>
                    <a:pt x="12153" y="20024"/>
                    <a:pt x="12731" y="19866"/>
                  </a:cubicBezTo>
                  <a:cubicBezTo>
                    <a:pt x="14993" y="19235"/>
                    <a:pt x="17255" y="18393"/>
                    <a:pt x="19412" y="17236"/>
                  </a:cubicBezTo>
                  <a:cubicBezTo>
                    <a:pt x="21516" y="16078"/>
                    <a:pt x="23568" y="14658"/>
                    <a:pt x="25356" y="12869"/>
                  </a:cubicBezTo>
                  <a:cubicBezTo>
                    <a:pt x="27145" y="11081"/>
                    <a:pt x="28670" y="9082"/>
                    <a:pt x="29828" y="6767"/>
                  </a:cubicBezTo>
                  <a:cubicBezTo>
                    <a:pt x="30617" y="5189"/>
                    <a:pt x="30722" y="3453"/>
                    <a:pt x="30301" y="2243"/>
                  </a:cubicBezTo>
                  <a:cubicBezTo>
                    <a:pt x="29828" y="981"/>
                    <a:pt x="28934" y="192"/>
                    <a:pt x="27881" y="34"/>
                  </a:cubicBezTo>
                  <a:cubicBezTo>
                    <a:pt x="27730" y="11"/>
                    <a:pt x="27579" y="0"/>
                    <a:pt x="2742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7"/>
            <p:cNvSpPr/>
            <p:nvPr/>
          </p:nvSpPr>
          <p:spPr>
            <a:xfrm>
              <a:off x="1766942" y="2275217"/>
              <a:ext cx="349629" cy="238697"/>
            </a:xfrm>
            <a:custGeom>
              <a:avLst/>
              <a:gdLst/>
              <a:ahLst/>
              <a:cxnLst/>
              <a:rect l="l" t="t" r="r" b="b"/>
              <a:pathLst>
                <a:path w="29617" h="20220" extrusionOk="0">
                  <a:moveTo>
                    <a:pt x="27608" y="0"/>
                  </a:moveTo>
                  <a:cubicBezTo>
                    <a:pt x="26902" y="0"/>
                    <a:pt x="26239" y="447"/>
                    <a:pt x="25619" y="1067"/>
                  </a:cubicBezTo>
                  <a:cubicBezTo>
                    <a:pt x="24883" y="1751"/>
                    <a:pt x="24251" y="2645"/>
                    <a:pt x="23725" y="3750"/>
                  </a:cubicBezTo>
                  <a:cubicBezTo>
                    <a:pt x="22936" y="5328"/>
                    <a:pt x="21831" y="6801"/>
                    <a:pt x="20569" y="8063"/>
                  </a:cubicBezTo>
                  <a:cubicBezTo>
                    <a:pt x="19254" y="9326"/>
                    <a:pt x="17781" y="10378"/>
                    <a:pt x="16150" y="11272"/>
                  </a:cubicBezTo>
                  <a:cubicBezTo>
                    <a:pt x="14467" y="12167"/>
                    <a:pt x="12731" y="12850"/>
                    <a:pt x="10890" y="13324"/>
                  </a:cubicBezTo>
                  <a:cubicBezTo>
                    <a:pt x="9995" y="13587"/>
                    <a:pt x="8943" y="13745"/>
                    <a:pt x="7996" y="13955"/>
                  </a:cubicBezTo>
                  <a:lnTo>
                    <a:pt x="6523" y="14218"/>
                  </a:lnTo>
                  <a:lnTo>
                    <a:pt x="4945" y="14481"/>
                  </a:lnTo>
                  <a:cubicBezTo>
                    <a:pt x="2105" y="15007"/>
                    <a:pt x="0" y="16691"/>
                    <a:pt x="263" y="18216"/>
                  </a:cubicBezTo>
                  <a:cubicBezTo>
                    <a:pt x="560" y="19800"/>
                    <a:pt x="2908" y="20220"/>
                    <a:pt x="4806" y="20220"/>
                  </a:cubicBezTo>
                  <a:cubicBezTo>
                    <a:pt x="4924" y="20220"/>
                    <a:pt x="5041" y="20218"/>
                    <a:pt x="5156" y="20215"/>
                  </a:cubicBezTo>
                  <a:cubicBezTo>
                    <a:pt x="5945" y="20215"/>
                    <a:pt x="6681" y="20110"/>
                    <a:pt x="7470" y="20057"/>
                  </a:cubicBezTo>
                  <a:cubicBezTo>
                    <a:pt x="8259" y="19952"/>
                    <a:pt x="9101" y="19794"/>
                    <a:pt x="9943" y="19636"/>
                  </a:cubicBezTo>
                  <a:cubicBezTo>
                    <a:pt x="11521" y="19373"/>
                    <a:pt x="13257" y="18847"/>
                    <a:pt x="14835" y="18163"/>
                  </a:cubicBezTo>
                  <a:cubicBezTo>
                    <a:pt x="15414" y="17900"/>
                    <a:pt x="16045" y="17585"/>
                    <a:pt x="16624" y="17322"/>
                  </a:cubicBezTo>
                  <a:cubicBezTo>
                    <a:pt x="17886" y="16743"/>
                    <a:pt x="19201" y="16270"/>
                    <a:pt x="20464" y="15638"/>
                  </a:cubicBezTo>
                  <a:cubicBezTo>
                    <a:pt x="21726" y="15007"/>
                    <a:pt x="22936" y="14218"/>
                    <a:pt x="23883" y="13166"/>
                  </a:cubicBezTo>
                  <a:cubicBezTo>
                    <a:pt x="24409" y="12587"/>
                    <a:pt x="24830" y="11956"/>
                    <a:pt x="25303" y="11325"/>
                  </a:cubicBezTo>
                  <a:cubicBezTo>
                    <a:pt x="26198" y="10220"/>
                    <a:pt x="27197" y="9168"/>
                    <a:pt x="27986" y="7958"/>
                  </a:cubicBezTo>
                  <a:cubicBezTo>
                    <a:pt x="28723" y="6853"/>
                    <a:pt x="29144" y="5696"/>
                    <a:pt x="29407" y="4381"/>
                  </a:cubicBezTo>
                  <a:cubicBezTo>
                    <a:pt x="29617" y="3434"/>
                    <a:pt x="29617" y="2329"/>
                    <a:pt x="29354" y="1540"/>
                  </a:cubicBezTo>
                  <a:cubicBezTo>
                    <a:pt x="29091" y="699"/>
                    <a:pt x="28565" y="120"/>
                    <a:pt x="27828" y="15"/>
                  </a:cubicBezTo>
                  <a:cubicBezTo>
                    <a:pt x="27754" y="5"/>
                    <a:pt x="27681" y="0"/>
                    <a:pt x="2760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7"/>
            <p:cNvSpPr/>
            <p:nvPr/>
          </p:nvSpPr>
          <p:spPr>
            <a:xfrm>
              <a:off x="1768181" y="2275169"/>
              <a:ext cx="347150" cy="236348"/>
            </a:xfrm>
            <a:custGeom>
              <a:avLst/>
              <a:gdLst/>
              <a:ahLst/>
              <a:cxnLst/>
              <a:rect l="l" t="t" r="r" b="b"/>
              <a:pathLst>
                <a:path w="29407" h="20021" extrusionOk="0">
                  <a:moveTo>
                    <a:pt x="27482" y="1"/>
                  </a:moveTo>
                  <a:cubicBezTo>
                    <a:pt x="26541" y="1"/>
                    <a:pt x="25768" y="833"/>
                    <a:pt x="25041" y="1755"/>
                  </a:cubicBezTo>
                  <a:cubicBezTo>
                    <a:pt x="24251" y="2754"/>
                    <a:pt x="23568" y="3912"/>
                    <a:pt x="23094" y="4753"/>
                  </a:cubicBezTo>
                  <a:cubicBezTo>
                    <a:pt x="22621" y="5753"/>
                    <a:pt x="22147" y="6805"/>
                    <a:pt x="21358" y="7647"/>
                  </a:cubicBezTo>
                  <a:cubicBezTo>
                    <a:pt x="20674" y="8436"/>
                    <a:pt x="19833" y="9014"/>
                    <a:pt x="19044" y="9645"/>
                  </a:cubicBezTo>
                  <a:cubicBezTo>
                    <a:pt x="18149" y="10329"/>
                    <a:pt x="17308" y="11066"/>
                    <a:pt x="16308" y="11592"/>
                  </a:cubicBezTo>
                  <a:cubicBezTo>
                    <a:pt x="14783" y="12486"/>
                    <a:pt x="13047" y="12907"/>
                    <a:pt x="11416" y="13486"/>
                  </a:cubicBezTo>
                  <a:cubicBezTo>
                    <a:pt x="10890" y="13643"/>
                    <a:pt x="10364" y="13801"/>
                    <a:pt x="9838" y="13959"/>
                  </a:cubicBezTo>
                  <a:cubicBezTo>
                    <a:pt x="9259" y="14117"/>
                    <a:pt x="8733" y="14275"/>
                    <a:pt x="8154" y="14433"/>
                  </a:cubicBezTo>
                  <a:cubicBezTo>
                    <a:pt x="7681" y="14538"/>
                    <a:pt x="7155" y="14643"/>
                    <a:pt x="6629" y="14748"/>
                  </a:cubicBezTo>
                  <a:cubicBezTo>
                    <a:pt x="6103" y="14853"/>
                    <a:pt x="5577" y="14906"/>
                    <a:pt x="5051" y="14959"/>
                  </a:cubicBezTo>
                  <a:cubicBezTo>
                    <a:pt x="4051" y="15116"/>
                    <a:pt x="3262" y="15116"/>
                    <a:pt x="2368" y="15590"/>
                  </a:cubicBezTo>
                  <a:cubicBezTo>
                    <a:pt x="1211" y="16116"/>
                    <a:pt x="1" y="17115"/>
                    <a:pt x="158" y="18220"/>
                  </a:cubicBezTo>
                  <a:cubicBezTo>
                    <a:pt x="364" y="19329"/>
                    <a:pt x="1948" y="20021"/>
                    <a:pt x="3984" y="20021"/>
                  </a:cubicBezTo>
                  <a:cubicBezTo>
                    <a:pt x="4556" y="20021"/>
                    <a:pt x="5164" y="19966"/>
                    <a:pt x="5787" y="19851"/>
                  </a:cubicBezTo>
                  <a:lnTo>
                    <a:pt x="7365" y="19588"/>
                  </a:lnTo>
                  <a:lnTo>
                    <a:pt x="8943" y="19272"/>
                  </a:lnTo>
                  <a:cubicBezTo>
                    <a:pt x="10048" y="19062"/>
                    <a:pt x="11100" y="18904"/>
                    <a:pt x="12205" y="18588"/>
                  </a:cubicBezTo>
                  <a:cubicBezTo>
                    <a:pt x="14414" y="17957"/>
                    <a:pt x="16571" y="17168"/>
                    <a:pt x="18623" y="16063"/>
                  </a:cubicBezTo>
                  <a:cubicBezTo>
                    <a:pt x="20622" y="14959"/>
                    <a:pt x="22568" y="13591"/>
                    <a:pt x="24251" y="11907"/>
                  </a:cubicBezTo>
                  <a:cubicBezTo>
                    <a:pt x="25935" y="10224"/>
                    <a:pt x="27355" y="8330"/>
                    <a:pt x="28460" y="6174"/>
                  </a:cubicBezTo>
                  <a:cubicBezTo>
                    <a:pt x="29196" y="4701"/>
                    <a:pt x="29407" y="3122"/>
                    <a:pt x="29196" y="1965"/>
                  </a:cubicBezTo>
                  <a:cubicBezTo>
                    <a:pt x="28986" y="860"/>
                    <a:pt x="28407" y="124"/>
                    <a:pt x="27723" y="19"/>
                  </a:cubicBezTo>
                  <a:cubicBezTo>
                    <a:pt x="27642" y="7"/>
                    <a:pt x="27561" y="1"/>
                    <a:pt x="2748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7"/>
            <p:cNvSpPr/>
            <p:nvPr/>
          </p:nvSpPr>
          <p:spPr>
            <a:xfrm>
              <a:off x="1768807" y="2275346"/>
              <a:ext cx="333479" cy="222335"/>
            </a:xfrm>
            <a:custGeom>
              <a:avLst/>
              <a:gdLst/>
              <a:ahLst/>
              <a:cxnLst/>
              <a:rect l="l" t="t" r="r" b="b"/>
              <a:pathLst>
                <a:path w="28249" h="18834" extrusionOk="0">
                  <a:moveTo>
                    <a:pt x="27626" y="0"/>
                  </a:moveTo>
                  <a:cubicBezTo>
                    <a:pt x="27316" y="0"/>
                    <a:pt x="26915" y="516"/>
                    <a:pt x="26513" y="1319"/>
                  </a:cubicBezTo>
                  <a:cubicBezTo>
                    <a:pt x="26092" y="2108"/>
                    <a:pt x="25566" y="3213"/>
                    <a:pt x="24988" y="4423"/>
                  </a:cubicBezTo>
                  <a:cubicBezTo>
                    <a:pt x="24093" y="6159"/>
                    <a:pt x="22883" y="7789"/>
                    <a:pt x="21516" y="9157"/>
                  </a:cubicBezTo>
                  <a:cubicBezTo>
                    <a:pt x="20095" y="10525"/>
                    <a:pt x="18465" y="11735"/>
                    <a:pt x="16729" y="12682"/>
                  </a:cubicBezTo>
                  <a:cubicBezTo>
                    <a:pt x="14993" y="13628"/>
                    <a:pt x="13099" y="14365"/>
                    <a:pt x="11152" y="14891"/>
                  </a:cubicBezTo>
                  <a:cubicBezTo>
                    <a:pt x="10206" y="15154"/>
                    <a:pt x="9153" y="15312"/>
                    <a:pt x="8154" y="15522"/>
                  </a:cubicBezTo>
                  <a:lnTo>
                    <a:pt x="6628" y="15785"/>
                  </a:lnTo>
                  <a:lnTo>
                    <a:pt x="5103" y="16048"/>
                  </a:lnTo>
                  <a:cubicBezTo>
                    <a:pt x="2262" y="16574"/>
                    <a:pt x="0" y="17521"/>
                    <a:pt x="158" y="18205"/>
                  </a:cubicBezTo>
                  <a:cubicBezTo>
                    <a:pt x="221" y="18613"/>
                    <a:pt x="1107" y="18834"/>
                    <a:pt x="2416" y="18834"/>
                  </a:cubicBezTo>
                  <a:cubicBezTo>
                    <a:pt x="3300" y="18834"/>
                    <a:pt x="4378" y="18733"/>
                    <a:pt x="5524" y="18521"/>
                  </a:cubicBezTo>
                  <a:lnTo>
                    <a:pt x="7049" y="18258"/>
                  </a:lnTo>
                  <a:lnTo>
                    <a:pt x="8627" y="17942"/>
                  </a:lnTo>
                  <a:cubicBezTo>
                    <a:pt x="9680" y="17732"/>
                    <a:pt x="10732" y="17574"/>
                    <a:pt x="11784" y="17258"/>
                  </a:cubicBezTo>
                  <a:cubicBezTo>
                    <a:pt x="13941" y="16680"/>
                    <a:pt x="15992" y="15890"/>
                    <a:pt x="17938" y="14838"/>
                  </a:cubicBezTo>
                  <a:cubicBezTo>
                    <a:pt x="19885" y="13839"/>
                    <a:pt x="21673" y="12524"/>
                    <a:pt x="23252" y="10946"/>
                  </a:cubicBezTo>
                  <a:cubicBezTo>
                    <a:pt x="24882" y="9367"/>
                    <a:pt x="26197" y="7579"/>
                    <a:pt x="27197" y="5527"/>
                  </a:cubicBezTo>
                  <a:cubicBezTo>
                    <a:pt x="27933" y="4160"/>
                    <a:pt x="28249" y="2792"/>
                    <a:pt x="28249" y="1740"/>
                  </a:cubicBezTo>
                  <a:cubicBezTo>
                    <a:pt x="28249" y="688"/>
                    <a:pt x="27986" y="56"/>
                    <a:pt x="27670" y="4"/>
                  </a:cubicBezTo>
                  <a:cubicBezTo>
                    <a:pt x="27656" y="1"/>
                    <a:pt x="27641" y="0"/>
                    <a:pt x="2762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7"/>
            <p:cNvSpPr/>
            <p:nvPr/>
          </p:nvSpPr>
          <p:spPr>
            <a:xfrm>
              <a:off x="1768807" y="2275335"/>
              <a:ext cx="333479" cy="220824"/>
            </a:xfrm>
            <a:custGeom>
              <a:avLst/>
              <a:gdLst/>
              <a:ahLst/>
              <a:cxnLst/>
              <a:rect l="l" t="t" r="r" b="b"/>
              <a:pathLst>
                <a:path w="28249" h="18706" extrusionOk="0">
                  <a:moveTo>
                    <a:pt x="27608" y="0"/>
                  </a:moveTo>
                  <a:cubicBezTo>
                    <a:pt x="27272" y="0"/>
                    <a:pt x="27027" y="400"/>
                    <a:pt x="26829" y="846"/>
                  </a:cubicBezTo>
                  <a:cubicBezTo>
                    <a:pt x="26618" y="1373"/>
                    <a:pt x="26408" y="1899"/>
                    <a:pt x="26303" y="2214"/>
                  </a:cubicBezTo>
                  <a:cubicBezTo>
                    <a:pt x="25777" y="3477"/>
                    <a:pt x="25408" y="4844"/>
                    <a:pt x="24672" y="6107"/>
                  </a:cubicBezTo>
                  <a:cubicBezTo>
                    <a:pt x="23988" y="7264"/>
                    <a:pt x="23041" y="8316"/>
                    <a:pt x="22042" y="9158"/>
                  </a:cubicBezTo>
                  <a:cubicBezTo>
                    <a:pt x="20990" y="10000"/>
                    <a:pt x="19885" y="10736"/>
                    <a:pt x="18780" y="11473"/>
                  </a:cubicBezTo>
                  <a:cubicBezTo>
                    <a:pt x="18044" y="11999"/>
                    <a:pt x="17307" y="12472"/>
                    <a:pt x="16518" y="12946"/>
                  </a:cubicBezTo>
                  <a:cubicBezTo>
                    <a:pt x="15519" y="13472"/>
                    <a:pt x="14519" y="13945"/>
                    <a:pt x="13520" y="14366"/>
                  </a:cubicBezTo>
                  <a:cubicBezTo>
                    <a:pt x="12625" y="14682"/>
                    <a:pt x="11731" y="14945"/>
                    <a:pt x="10784" y="15208"/>
                  </a:cubicBezTo>
                  <a:cubicBezTo>
                    <a:pt x="8575" y="15734"/>
                    <a:pt x="6313" y="16049"/>
                    <a:pt x="3998" y="16418"/>
                  </a:cubicBezTo>
                  <a:cubicBezTo>
                    <a:pt x="3262" y="16523"/>
                    <a:pt x="0" y="17312"/>
                    <a:pt x="158" y="18206"/>
                  </a:cubicBezTo>
                  <a:cubicBezTo>
                    <a:pt x="211" y="18601"/>
                    <a:pt x="737" y="18706"/>
                    <a:pt x="1328" y="18706"/>
                  </a:cubicBezTo>
                  <a:cubicBezTo>
                    <a:pt x="1920" y="18706"/>
                    <a:pt x="2578" y="18601"/>
                    <a:pt x="2893" y="18574"/>
                  </a:cubicBezTo>
                  <a:lnTo>
                    <a:pt x="4629" y="18416"/>
                  </a:lnTo>
                  <a:cubicBezTo>
                    <a:pt x="5787" y="18311"/>
                    <a:pt x="6944" y="18206"/>
                    <a:pt x="8154" y="17996"/>
                  </a:cubicBezTo>
                  <a:cubicBezTo>
                    <a:pt x="8733" y="17890"/>
                    <a:pt x="9311" y="17785"/>
                    <a:pt x="9890" y="17680"/>
                  </a:cubicBezTo>
                  <a:lnTo>
                    <a:pt x="10784" y="17470"/>
                  </a:lnTo>
                  <a:cubicBezTo>
                    <a:pt x="11047" y="17417"/>
                    <a:pt x="11363" y="17312"/>
                    <a:pt x="11626" y="17259"/>
                  </a:cubicBezTo>
                  <a:cubicBezTo>
                    <a:pt x="13993" y="16575"/>
                    <a:pt x="16203" y="15523"/>
                    <a:pt x="18149" y="14103"/>
                  </a:cubicBezTo>
                  <a:cubicBezTo>
                    <a:pt x="18885" y="13577"/>
                    <a:pt x="19517" y="12998"/>
                    <a:pt x="20306" y="12577"/>
                  </a:cubicBezTo>
                  <a:cubicBezTo>
                    <a:pt x="20990" y="12157"/>
                    <a:pt x="21726" y="11893"/>
                    <a:pt x="22357" y="11473"/>
                  </a:cubicBezTo>
                  <a:cubicBezTo>
                    <a:pt x="22936" y="11052"/>
                    <a:pt x="23462" y="10578"/>
                    <a:pt x="23935" y="10052"/>
                  </a:cubicBezTo>
                  <a:cubicBezTo>
                    <a:pt x="25461" y="8369"/>
                    <a:pt x="26671" y="6423"/>
                    <a:pt x="27460" y="4318"/>
                  </a:cubicBezTo>
                  <a:cubicBezTo>
                    <a:pt x="27618" y="3898"/>
                    <a:pt x="27986" y="2898"/>
                    <a:pt x="28091" y="1951"/>
                  </a:cubicBezTo>
                  <a:cubicBezTo>
                    <a:pt x="28249" y="952"/>
                    <a:pt x="28144" y="57"/>
                    <a:pt x="27670" y="5"/>
                  </a:cubicBezTo>
                  <a:cubicBezTo>
                    <a:pt x="27649" y="2"/>
                    <a:pt x="27629" y="0"/>
                    <a:pt x="2760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7"/>
            <p:cNvSpPr/>
            <p:nvPr/>
          </p:nvSpPr>
          <p:spPr>
            <a:xfrm>
              <a:off x="1848281" y="2284931"/>
              <a:ext cx="257727" cy="181136"/>
            </a:xfrm>
            <a:custGeom>
              <a:avLst/>
              <a:gdLst/>
              <a:ahLst/>
              <a:cxnLst/>
              <a:rect l="l" t="t" r="r" b="b"/>
              <a:pathLst>
                <a:path w="21832" h="15344" extrusionOk="0">
                  <a:moveTo>
                    <a:pt x="19898" y="1"/>
                  </a:moveTo>
                  <a:cubicBezTo>
                    <a:pt x="18868" y="1"/>
                    <a:pt x="17698" y="764"/>
                    <a:pt x="16992" y="1612"/>
                  </a:cubicBezTo>
                  <a:cubicBezTo>
                    <a:pt x="15835" y="3085"/>
                    <a:pt x="15519" y="4663"/>
                    <a:pt x="14204" y="5925"/>
                  </a:cubicBezTo>
                  <a:cubicBezTo>
                    <a:pt x="12889" y="7240"/>
                    <a:pt x="11363" y="8292"/>
                    <a:pt x="9943" y="9397"/>
                  </a:cubicBezTo>
                  <a:cubicBezTo>
                    <a:pt x="7997" y="11028"/>
                    <a:pt x="5682" y="11396"/>
                    <a:pt x="3262" y="12080"/>
                  </a:cubicBezTo>
                  <a:cubicBezTo>
                    <a:pt x="2578" y="12290"/>
                    <a:pt x="1842" y="12501"/>
                    <a:pt x="1263" y="12922"/>
                  </a:cubicBezTo>
                  <a:cubicBezTo>
                    <a:pt x="685" y="13343"/>
                    <a:pt x="1" y="14342"/>
                    <a:pt x="211" y="15131"/>
                  </a:cubicBezTo>
                  <a:cubicBezTo>
                    <a:pt x="211" y="15236"/>
                    <a:pt x="421" y="15289"/>
                    <a:pt x="632" y="15289"/>
                  </a:cubicBezTo>
                  <a:cubicBezTo>
                    <a:pt x="911" y="15326"/>
                    <a:pt x="1191" y="15344"/>
                    <a:pt x="1470" y="15344"/>
                  </a:cubicBezTo>
                  <a:cubicBezTo>
                    <a:pt x="1980" y="15344"/>
                    <a:pt x="2490" y="15286"/>
                    <a:pt x="2999" y="15184"/>
                  </a:cubicBezTo>
                  <a:cubicBezTo>
                    <a:pt x="8154" y="13974"/>
                    <a:pt x="11732" y="13237"/>
                    <a:pt x="16519" y="10134"/>
                  </a:cubicBezTo>
                  <a:cubicBezTo>
                    <a:pt x="17834" y="9345"/>
                    <a:pt x="20201" y="6977"/>
                    <a:pt x="21095" y="5504"/>
                  </a:cubicBezTo>
                  <a:cubicBezTo>
                    <a:pt x="21621" y="4242"/>
                    <a:pt x="21832" y="2979"/>
                    <a:pt x="21674" y="2032"/>
                  </a:cubicBezTo>
                  <a:cubicBezTo>
                    <a:pt x="21463" y="875"/>
                    <a:pt x="20937" y="139"/>
                    <a:pt x="20254" y="33"/>
                  </a:cubicBezTo>
                  <a:cubicBezTo>
                    <a:pt x="20138" y="11"/>
                    <a:pt x="20019" y="1"/>
                    <a:pt x="19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7"/>
            <p:cNvSpPr/>
            <p:nvPr/>
          </p:nvSpPr>
          <p:spPr>
            <a:xfrm>
              <a:off x="1906025" y="2329762"/>
              <a:ext cx="51564" cy="43395"/>
            </a:xfrm>
            <a:custGeom>
              <a:avLst/>
              <a:gdLst/>
              <a:ahLst/>
              <a:cxnLst/>
              <a:rect l="l" t="t" r="r" b="b"/>
              <a:pathLst>
                <a:path w="4368" h="3676" extrusionOk="0">
                  <a:moveTo>
                    <a:pt x="2091" y="0"/>
                  </a:moveTo>
                  <a:cubicBezTo>
                    <a:pt x="1079" y="0"/>
                    <a:pt x="249" y="650"/>
                    <a:pt x="106" y="1601"/>
                  </a:cubicBezTo>
                  <a:cubicBezTo>
                    <a:pt x="1" y="2601"/>
                    <a:pt x="790" y="3548"/>
                    <a:pt x="1947" y="3653"/>
                  </a:cubicBezTo>
                  <a:cubicBezTo>
                    <a:pt x="2059" y="3668"/>
                    <a:pt x="2169" y="3675"/>
                    <a:pt x="2277" y="3675"/>
                  </a:cubicBezTo>
                  <a:cubicBezTo>
                    <a:pt x="3289" y="3675"/>
                    <a:pt x="4114" y="3025"/>
                    <a:pt x="4209" y="2075"/>
                  </a:cubicBezTo>
                  <a:cubicBezTo>
                    <a:pt x="4367" y="1075"/>
                    <a:pt x="3525" y="181"/>
                    <a:pt x="2421" y="23"/>
                  </a:cubicBezTo>
                  <a:cubicBezTo>
                    <a:pt x="2309" y="8"/>
                    <a:pt x="2199" y="0"/>
                    <a:pt x="20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7"/>
            <p:cNvSpPr/>
            <p:nvPr/>
          </p:nvSpPr>
          <p:spPr>
            <a:xfrm>
              <a:off x="1906025" y="2329762"/>
              <a:ext cx="51564" cy="43124"/>
            </a:xfrm>
            <a:custGeom>
              <a:avLst/>
              <a:gdLst/>
              <a:ahLst/>
              <a:cxnLst/>
              <a:rect l="l" t="t" r="r" b="b"/>
              <a:pathLst>
                <a:path w="4368" h="3653" extrusionOk="0">
                  <a:moveTo>
                    <a:pt x="3793" y="3013"/>
                  </a:moveTo>
                  <a:cubicBezTo>
                    <a:pt x="3713" y="3110"/>
                    <a:pt x="3623" y="3201"/>
                    <a:pt x="3525" y="3285"/>
                  </a:cubicBezTo>
                  <a:cubicBezTo>
                    <a:pt x="3627" y="3200"/>
                    <a:pt x="3717" y="3110"/>
                    <a:pt x="3793" y="3013"/>
                  </a:cubicBezTo>
                  <a:close/>
                  <a:moveTo>
                    <a:pt x="2091" y="0"/>
                  </a:moveTo>
                  <a:cubicBezTo>
                    <a:pt x="1079" y="0"/>
                    <a:pt x="249" y="650"/>
                    <a:pt x="106" y="1601"/>
                  </a:cubicBezTo>
                  <a:cubicBezTo>
                    <a:pt x="1" y="2601"/>
                    <a:pt x="790" y="3548"/>
                    <a:pt x="1947" y="3653"/>
                  </a:cubicBezTo>
                  <a:lnTo>
                    <a:pt x="2000" y="3653"/>
                  </a:lnTo>
                  <a:cubicBezTo>
                    <a:pt x="1053" y="3548"/>
                    <a:pt x="317" y="2706"/>
                    <a:pt x="422" y="1864"/>
                  </a:cubicBezTo>
                  <a:cubicBezTo>
                    <a:pt x="563" y="1063"/>
                    <a:pt x="1296" y="472"/>
                    <a:pt x="2167" y="472"/>
                  </a:cubicBezTo>
                  <a:cubicBezTo>
                    <a:pt x="2267" y="472"/>
                    <a:pt x="2370" y="480"/>
                    <a:pt x="2473" y="496"/>
                  </a:cubicBezTo>
                  <a:cubicBezTo>
                    <a:pt x="3473" y="602"/>
                    <a:pt x="4209" y="1391"/>
                    <a:pt x="4051" y="2285"/>
                  </a:cubicBezTo>
                  <a:cubicBezTo>
                    <a:pt x="4051" y="2571"/>
                    <a:pt x="3954" y="2808"/>
                    <a:pt x="3793" y="3013"/>
                  </a:cubicBezTo>
                  <a:lnTo>
                    <a:pt x="3793" y="3013"/>
                  </a:lnTo>
                  <a:cubicBezTo>
                    <a:pt x="4018" y="2743"/>
                    <a:pt x="4171" y="2423"/>
                    <a:pt x="4209" y="2075"/>
                  </a:cubicBezTo>
                  <a:cubicBezTo>
                    <a:pt x="4367" y="1075"/>
                    <a:pt x="3525" y="181"/>
                    <a:pt x="2421" y="23"/>
                  </a:cubicBezTo>
                  <a:cubicBezTo>
                    <a:pt x="2309" y="8"/>
                    <a:pt x="2199" y="0"/>
                    <a:pt x="20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7"/>
            <p:cNvSpPr/>
            <p:nvPr/>
          </p:nvSpPr>
          <p:spPr>
            <a:xfrm>
              <a:off x="1932111" y="2354195"/>
              <a:ext cx="18640" cy="15630"/>
            </a:xfrm>
            <a:custGeom>
              <a:avLst/>
              <a:gdLst/>
              <a:ahLst/>
              <a:cxnLst/>
              <a:rect l="l" t="t" r="r" b="b"/>
              <a:pathLst>
                <a:path w="1579" h="1324" extrusionOk="0">
                  <a:moveTo>
                    <a:pt x="952" y="0"/>
                  </a:moveTo>
                  <a:cubicBezTo>
                    <a:pt x="721" y="0"/>
                    <a:pt x="486" y="116"/>
                    <a:pt x="316" y="320"/>
                  </a:cubicBezTo>
                  <a:cubicBezTo>
                    <a:pt x="0" y="583"/>
                    <a:pt x="0" y="1004"/>
                    <a:pt x="263" y="1215"/>
                  </a:cubicBezTo>
                  <a:cubicBezTo>
                    <a:pt x="357" y="1289"/>
                    <a:pt x="476" y="1324"/>
                    <a:pt x="603" y="1324"/>
                  </a:cubicBezTo>
                  <a:cubicBezTo>
                    <a:pt x="835" y="1324"/>
                    <a:pt x="1093" y="1208"/>
                    <a:pt x="1263" y="1004"/>
                  </a:cubicBezTo>
                  <a:cubicBezTo>
                    <a:pt x="1526" y="688"/>
                    <a:pt x="1578" y="268"/>
                    <a:pt x="1315" y="110"/>
                  </a:cubicBezTo>
                  <a:cubicBezTo>
                    <a:pt x="1204" y="35"/>
                    <a:pt x="1079" y="0"/>
                    <a:pt x="9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7"/>
            <p:cNvSpPr/>
            <p:nvPr/>
          </p:nvSpPr>
          <p:spPr>
            <a:xfrm>
              <a:off x="2440036" y="2230681"/>
              <a:ext cx="45343" cy="45343"/>
            </a:xfrm>
            <a:custGeom>
              <a:avLst/>
              <a:gdLst/>
              <a:ahLst/>
              <a:cxnLst/>
              <a:rect l="l" t="t" r="r" b="b"/>
              <a:pathLst>
                <a:path w="3841" h="3841" extrusionOk="0">
                  <a:moveTo>
                    <a:pt x="1894" y="0"/>
                  </a:moveTo>
                  <a:cubicBezTo>
                    <a:pt x="842" y="0"/>
                    <a:pt x="0" y="842"/>
                    <a:pt x="0" y="1894"/>
                  </a:cubicBezTo>
                  <a:cubicBezTo>
                    <a:pt x="0" y="2946"/>
                    <a:pt x="842" y="3840"/>
                    <a:pt x="1894" y="3840"/>
                  </a:cubicBezTo>
                  <a:cubicBezTo>
                    <a:pt x="2946" y="3840"/>
                    <a:pt x="3840" y="2946"/>
                    <a:pt x="3840" y="1894"/>
                  </a:cubicBezTo>
                  <a:cubicBezTo>
                    <a:pt x="3840" y="842"/>
                    <a:pt x="2946" y="0"/>
                    <a:pt x="18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7"/>
            <p:cNvSpPr/>
            <p:nvPr/>
          </p:nvSpPr>
          <p:spPr>
            <a:xfrm>
              <a:off x="2440036" y="2230681"/>
              <a:ext cx="45343" cy="45343"/>
            </a:xfrm>
            <a:custGeom>
              <a:avLst/>
              <a:gdLst/>
              <a:ahLst/>
              <a:cxnLst/>
              <a:rect l="l" t="t" r="r" b="b"/>
              <a:pathLst>
                <a:path w="3841" h="3841" extrusionOk="0">
                  <a:moveTo>
                    <a:pt x="1894" y="0"/>
                  </a:moveTo>
                  <a:cubicBezTo>
                    <a:pt x="842" y="0"/>
                    <a:pt x="0" y="842"/>
                    <a:pt x="0" y="1894"/>
                  </a:cubicBezTo>
                  <a:cubicBezTo>
                    <a:pt x="0" y="2946"/>
                    <a:pt x="842" y="3840"/>
                    <a:pt x="1894" y="3840"/>
                  </a:cubicBezTo>
                  <a:lnTo>
                    <a:pt x="1947" y="3840"/>
                  </a:lnTo>
                  <a:cubicBezTo>
                    <a:pt x="1052" y="3788"/>
                    <a:pt x="316" y="3051"/>
                    <a:pt x="316" y="2157"/>
                  </a:cubicBezTo>
                  <a:cubicBezTo>
                    <a:pt x="316" y="1210"/>
                    <a:pt x="1105" y="474"/>
                    <a:pt x="1999" y="474"/>
                  </a:cubicBezTo>
                  <a:cubicBezTo>
                    <a:pt x="2946" y="474"/>
                    <a:pt x="3682" y="1210"/>
                    <a:pt x="3682" y="2157"/>
                  </a:cubicBezTo>
                  <a:cubicBezTo>
                    <a:pt x="3682" y="2525"/>
                    <a:pt x="3525" y="2946"/>
                    <a:pt x="3314" y="3209"/>
                  </a:cubicBezTo>
                  <a:cubicBezTo>
                    <a:pt x="3630" y="2894"/>
                    <a:pt x="3840" y="2420"/>
                    <a:pt x="3840" y="1894"/>
                  </a:cubicBezTo>
                  <a:cubicBezTo>
                    <a:pt x="3840" y="842"/>
                    <a:pt x="2946" y="0"/>
                    <a:pt x="18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7"/>
            <p:cNvSpPr/>
            <p:nvPr/>
          </p:nvSpPr>
          <p:spPr>
            <a:xfrm>
              <a:off x="2464246" y="2254171"/>
              <a:ext cx="16787" cy="16976"/>
            </a:xfrm>
            <a:custGeom>
              <a:avLst/>
              <a:gdLst/>
              <a:ahLst/>
              <a:cxnLst/>
              <a:rect l="l" t="t" r="r" b="b"/>
              <a:pathLst>
                <a:path w="1422" h="1438" extrusionOk="0">
                  <a:moveTo>
                    <a:pt x="873" y="1"/>
                  </a:moveTo>
                  <a:cubicBezTo>
                    <a:pt x="637" y="1"/>
                    <a:pt x="367" y="158"/>
                    <a:pt x="211" y="430"/>
                  </a:cubicBezTo>
                  <a:cubicBezTo>
                    <a:pt x="1" y="798"/>
                    <a:pt x="53" y="1219"/>
                    <a:pt x="316" y="1377"/>
                  </a:cubicBezTo>
                  <a:cubicBezTo>
                    <a:pt x="385" y="1418"/>
                    <a:pt x="461" y="1438"/>
                    <a:pt x="539" y="1438"/>
                  </a:cubicBezTo>
                  <a:cubicBezTo>
                    <a:pt x="761" y="1438"/>
                    <a:pt x="1003" y="1281"/>
                    <a:pt x="1158" y="1009"/>
                  </a:cubicBezTo>
                  <a:cubicBezTo>
                    <a:pt x="1421" y="693"/>
                    <a:pt x="1368" y="220"/>
                    <a:pt x="1105" y="62"/>
                  </a:cubicBezTo>
                  <a:cubicBezTo>
                    <a:pt x="1037" y="21"/>
                    <a:pt x="957" y="1"/>
                    <a:pt x="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7"/>
            <p:cNvSpPr/>
            <p:nvPr/>
          </p:nvSpPr>
          <p:spPr>
            <a:xfrm>
              <a:off x="1658902" y="2433103"/>
              <a:ext cx="62732" cy="62732"/>
            </a:xfrm>
            <a:custGeom>
              <a:avLst/>
              <a:gdLst/>
              <a:ahLst/>
              <a:cxnLst/>
              <a:rect l="l" t="t" r="r" b="b"/>
              <a:pathLst>
                <a:path w="5314" h="5314" extrusionOk="0">
                  <a:moveTo>
                    <a:pt x="2683" y="0"/>
                  </a:moveTo>
                  <a:cubicBezTo>
                    <a:pt x="1210" y="0"/>
                    <a:pt x="0" y="1158"/>
                    <a:pt x="0" y="2631"/>
                  </a:cubicBezTo>
                  <a:cubicBezTo>
                    <a:pt x="0" y="4104"/>
                    <a:pt x="1210" y="5314"/>
                    <a:pt x="2683" y="5314"/>
                  </a:cubicBezTo>
                  <a:cubicBezTo>
                    <a:pt x="4103" y="5314"/>
                    <a:pt x="5313" y="4104"/>
                    <a:pt x="5313" y="2631"/>
                  </a:cubicBezTo>
                  <a:cubicBezTo>
                    <a:pt x="5313" y="1210"/>
                    <a:pt x="4103" y="0"/>
                    <a:pt x="26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7"/>
            <p:cNvSpPr/>
            <p:nvPr/>
          </p:nvSpPr>
          <p:spPr>
            <a:xfrm>
              <a:off x="1658902" y="2433103"/>
              <a:ext cx="62732" cy="62130"/>
            </a:xfrm>
            <a:custGeom>
              <a:avLst/>
              <a:gdLst/>
              <a:ahLst/>
              <a:cxnLst/>
              <a:rect l="l" t="t" r="r" b="b"/>
              <a:pathLst>
                <a:path w="5314" h="5263" extrusionOk="0">
                  <a:moveTo>
                    <a:pt x="2683" y="0"/>
                  </a:moveTo>
                  <a:cubicBezTo>
                    <a:pt x="1210" y="0"/>
                    <a:pt x="0" y="1158"/>
                    <a:pt x="0" y="2631"/>
                  </a:cubicBezTo>
                  <a:cubicBezTo>
                    <a:pt x="0" y="4073"/>
                    <a:pt x="1160" y="5263"/>
                    <a:pt x="2541" y="5263"/>
                  </a:cubicBezTo>
                  <a:cubicBezTo>
                    <a:pt x="2571" y="5263"/>
                    <a:pt x="2601" y="5262"/>
                    <a:pt x="2630" y="5261"/>
                  </a:cubicBezTo>
                  <a:lnTo>
                    <a:pt x="2736" y="5261"/>
                  </a:lnTo>
                  <a:cubicBezTo>
                    <a:pt x="1473" y="5261"/>
                    <a:pt x="474" y="4209"/>
                    <a:pt x="474" y="2946"/>
                  </a:cubicBezTo>
                  <a:cubicBezTo>
                    <a:pt x="474" y="1684"/>
                    <a:pt x="1526" y="632"/>
                    <a:pt x="2788" y="632"/>
                  </a:cubicBezTo>
                  <a:cubicBezTo>
                    <a:pt x="4103" y="632"/>
                    <a:pt x="5155" y="1684"/>
                    <a:pt x="5155" y="2946"/>
                  </a:cubicBezTo>
                  <a:cubicBezTo>
                    <a:pt x="5155" y="3525"/>
                    <a:pt x="4945" y="4051"/>
                    <a:pt x="4577" y="4472"/>
                  </a:cubicBezTo>
                  <a:cubicBezTo>
                    <a:pt x="5050" y="3998"/>
                    <a:pt x="5313" y="3367"/>
                    <a:pt x="5313" y="2631"/>
                  </a:cubicBezTo>
                  <a:cubicBezTo>
                    <a:pt x="5313" y="1158"/>
                    <a:pt x="4103" y="0"/>
                    <a:pt x="26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7"/>
            <p:cNvSpPr/>
            <p:nvPr/>
          </p:nvSpPr>
          <p:spPr>
            <a:xfrm>
              <a:off x="1692425" y="2465669"/>
              <a:ext cx="22996" cy="23315"/>
            </a:xfrm>
            <a:custGeom>
              <a:avLst/>
              <a:gdLst/>
              <a:ahLst/>
              <a:cxnLst/>
              <a:rect l="l" t="t" r="r" b="b"/>
              <a:pathLst>
                <a:path w="1948" h="1975" extrusionOk="0">
                  <a:moveTo>
                    <a:pt x="1253" y="1"/>
                  </a:moveTo>
                  <a:cubicBezTo>
                    <a:pt x="925" y="1"/>
                    <a:pt x="549" y="207"/>
                    <a:pt x="316" y="556"/>
                  </a:cubicBezTo>
                  <a:cubicBezTo>
                    <a:pt x="1" y="1082"/>
                    <a:pt x="53" y="1660"/>
                    <a:pt x="422" y="1871"/>
                  </a:cubicBezTo>
                  <a:cubicBezTo>
                    <a:pt x="522" y="1942"/>
                    <a:pt x="638" y="1975"/>
                    <a:pt x="759" y="1975"/>
                  </a:cubicBezTo>
                  <a:cubicBezTo>
                    <a:pt x="1082" y="1975"/>
                    <a:pt x="1440" y="1742"/>
                    <a:pt x="1632" y="1397"/>
                  </a:cubicBezTo>
                  <a:cubicBezTo>
                    <a:pt x="1947" y="924"/>
                    <a:pt x="1895" y="345"/>
                    <a:pt x="1579" y="82"/>
                  </a:cubicBezTo>
                  <a:cubicBezTo>
                    <a:pt x="1482" y="27"/>
                    <a:pt x="1371" y="1"/>
                    <a:pt x="1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7"/>
            <p:cNvSpPr/>
            <p:nvPr/>
          </p:nvSpPr>
          <p:spPr>
            <a:xfrm>
              <a:off x="1460199" y="2117047"/>
              <a:ext cx="49073" cy="48448"/>
            </a:xfrm>
            <a:custGeom>
              <a:avLst/>
              <a:gdLst/>
              <a:ahLst/>
              <a:cxnLst/>
              <a:rect l="l" t="t" r="r" b="b"/>
              <a:pathLst>
                <a:path w="4157" h="4104" extrusionOk="0">
                  <a:moveTo>
                    <a:pt x="2105" y="1"/>
                  </a:moveTo>
                  <a:cubicBezTo>
                    <a:pt x="947" y="1"/>
                    <a:pt x="1" y="895"/>
                    <a:pt x="1" y="2052"/>
                  </a:cubicBezTo>
                  <a:cubicBezTo>
                    <a:pt x="1" y="3209"/>
                    <a:pt x="947" y="4104"/>
                    <a:pt x="2105" y="4104"/>
                  </a:cubicBezTo>
                  <a:cubicBezTo>
                    <a:pt x="3209" y="4104"/>
                    <a:pt x="4156" y="3209"/>
                    <a:pt x="4156" y="2052"/>
                  </a:cubicBezTo>
                  <a:cubicBezTo>
                    <a:pt x="4156" y="895"/>
                    <a:pt x="3209" y="1"/>
                    <a:pt x="210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7"/>
            <p:cNvSpPr/>
            <p:nvPr/>
          </p:nvSpPr>
          <p:spPr>
            <a:xfrm>
              <a:off x="1460199" y="2117047"/>
              <a:ext cx="49073" cy="48448"/>
            </a:xfrm>
            <a:custGeom>
              <a:avLst/>
              <a:gdLst/>
              <a:ahLst/>
              <a:cxnLst/>
              <a:rect l="l" t="t" r="r" b="b"/>
              <a:pathLst>
                <a:path w="4157" h="4104" extrusionOk="0">
                  <a:moveTo>
                    <a:pt x="2105" y="1"/>
                  </a:moveTo>
                  <a:cubicBezTo>
                    <a:pt x="947" y="1"/>
                    <a:pt x="1" y="895"/>
                    <a:pt x="1" y="2052"/>
                  </a:cubicBezTo>
                  <a:cubicBezTo>
                    <a:pt x="1" y="3209"/>
                    <a:pt x="947" y="4104"/>
                    <a:pt x="2105" y="4104"/>
                  </a:cubicBezTo>
                  <a:lnTo>
                    <a:pt x="2157" y="4104"/>
                  </a:lnTo>
                  <a:cubicBezTo>
                    <a:pt x="1158" y="4104"/>
                    <a:pt x="369" y="3262"/>
                    <a:pt x="369" y="2315"/>
                  </a:cubicBezTo>
                  <a:cubicBezTo>
                    <a:pt x="369" y="1263"/>
                    <a:pt x="1210" y="474"/>
                    <a:pt x="2210" y="474"/>
                  </a:cubicBezTo>
                  <a:cubicBezTo>
                    <a:pt x="3209" y="474"/>
                    <a:pt x="3999" y="1263"/>
                    <a:pt x="3999" y="2315"/>
                  </a:cubicBezTo>
                  <a:cubicBezTo>
                    <a:pt x="3999" y="2736"/>
                    <a:pt x="3841" y="3157"/>
                    <a:pt x="3578" y="3473"/>
                  </a:cubicBezTo>
                  <a:cubicBezTo>
                    <a:pt x="3946" y="3104"/>
                    <a:pt x="4156" y="2578"/>
                    <a:pt x="4156" y="2052"/>
                  </a:cubicBezTo>
                  <a:cubicBezTo>
                    <a:pt x="4156" y="895"/>
                    <a:pt x="3209" y="1"/>
                    <a:pt x="210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7"/>
            <p:cNvSpPr/>
            <p:nvPr/>
          </p:nvSpPr>
          <p:spPr>
            <a:xfrm>
              <a:off x="1486273" y="2142413"/>
              <a:ext cx="18026" cy="18215"/>
            </a:xfrm>
            <a:custGeom>
              <a:avLst/>
              <a:gdLst/>
              <a:ahLst/>
              <a:cxnLst/>
              <a:rect l="l" t="t" r="r" b="b"/>
              <a:pathLst>
                <a:path w="1527" h="1543" extrusionOk="0">
                  <a:moveTo>
                    <a:pt x="978" y="0"/>
                  </a:moveTo>
                  <a:cubicBezTo>
                    <a:pt x="739" y="0"/>
                    <a:pt x="458" y="157"/>
                    <a:pt x="264" y="429"/>
                  </a:cubicBezTo>
                  <a:cubicBezTo>
                    <a:pt x="1" y="797"/>
                    <a:pt x="54" y="1271"/>
                    <a:pt x="317" y="1481"/>
                  </a:cubicBezTo>
                  <a:cubicBezTo>
                    <a:pt x="399" y="1523"/>
                    <a:pt x="489" y="1542"/>
                    <a:pt x="581" y="1542"/>
                  </a:cubicBezTo>
                  <a:cubicBezTo>
                    <a:pt x="841" y="1542"/>
                    <a:pt x="1122" y="1385"/>
                    <a:pt x="1316" y="1113"/>
                  </a:cubicBezTo>
                  <a:cubicBezTo>
                    <a:pt x="1527" y="692"/>
                    <a:pt x="1527" y="271"/>
                    <a:pt x="1211" y="61"/>
                  </a:cubicBezTo>
                  <a:cubicBezTo>
                    <a:pt x="1142" y="20"/>
                    <a:pt x="1063" y="0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7"/>
            <p:cNvSpPr/>
            <p:nvPr/>
          </p:nvSpPr>
          <p:spPr>
            <a:xfrm>
              <a:off x="1947633" y="2086617"/>
              <a:ext cx="48448" cy="49073"/>
            </a:xfrm>
            <a:custGeom>
              <a:avLst/>
              <a:gdLst/>
              <a:ahLst/>
              <a:cxnLst/>
              <a:rect l="l" t="t" r="r" b="b"/>
              <a:pathLst>
                <a:path w="4104" h="4157" extrusionOk="0">
                  <a:moveTo>
                    <a:pt x="2052" y="1"/>
                  </a:moveTo>
                  <a:cubicBezTo>
                    <a:pt x="947" y="1"/>
                    <a:pt x="0" y="948"/>
                    <a:pt x="0" y="2053"/>
                  </a:cubicBezTo>
                  <a:cubicBezTo>
                    <a:pt x="0" y="3210"/>
                    <a:pt x="895" y="4157"/>
                    <a:pt x="2052" y="4157"/>
                  </a:cubicBezTo>
                  <a:cubicBezTo>
                    <a:pt x="3209" y="4157"/>
                    <a:pt x="4104" y="3210"/>
                    <a:pt x="4104" y="2053"/>
                  </a:cubicBezTo>
                  <a:cubicBezTo>
                    <a:pt x="4104" y="948"/>
                    <a:pt x="3209" y="1"/>
                    <a:pt x="20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7"/>
            <p:cNvSpPr/>
            <p:nvPr/>
          </p:nvSpPr>
          <p:spPr>
            <a:xfrm>
              <a:off x="1947633" y="2086617"/>
              <a:ext cx="48448" cy="48471"/>
            </a:xfrm>
            <a:custGeom>
              <a:avLst/>
              <a:gdLst/>
              <a:ahLst/>
              <a:cxnLst/>
              <a:rect l="l" t="t" r="r" b="b"/>
              <a:pathLst>
                <a:path w="4104" h="4106" extrusionOk="0">
                  <a:moveTo>
                    <a:pt x="2052" y="1"/>
                  </a:moveTo>
                  <a:cubicBezTo>
                    <a:pt x="947" y="1"/>
                    <a:pt x="0" y="948"/>
                    <a:pt x="0" y="2053"/>
                  </a:cubicBezTo>
                  <a:cubicBezTo>
                    <a:pt x="0" y="3179"/>
                    <a:pt x="848" y="4106"/>
                    <a:pt x="1960" y="4106"/>
                  </a:cubicBezTo>
                  <a:cubicBezTo>
                    <a:pt x="1991" y="4106"/>
                    <a:pt x="2021" y="4106"/>
                    <a:pt x="2052" y="4104"/>
                  </a:cubicBezTo>
                  <a:lnTo>
                    <a:pt x="2157" y="4104"/>
                  </a:lnTo>
                  <a:cubicBezTo>
                    <a:pt x="1158" y="4104"/>
                    <a:pt x="369" y="3315"/>
                    <a:pt x="369" y="2316"/>
                  </a:cubicBezTo>
                  <a:cubicBezTo>
                    <a:pt x="369" y="1316"/>
                    <a:pt x="1158" y="474"/>
                    <a:pt x="2157" y="474"/>
                  </a:cubicBezTo>
                  <a:cubicBezTo>
                    <a:pt x="3157" y="474"/>
                    <a:pt x="3998" y="1316"/>
                    <a:pt x="3998" y="2316"/>
                  </a:cubicBezTo>
                  <a:cubicBezTo>
                    <a:pt x="3998" y="2736"/>
                    <a:pt x="3841" y="3157"/>
                    <a:pt x="3578" y="3473"/>
                  </a:cubicBezTo>
                  <a:cubicBezTo>
                    <a:pt x="3893" y="3105"/>
                    <a:pt x="4104" y="2631"/>
                    <a:pt x="4104" y="2053"/>
                  </a:cubicBezTo>
                  <a:cubicBezTo>
                    <a:pt x="4104" y="948"/>
                    <a:pt x="3209" y="1"/>
                    <a:pt x="20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7"/>
            <p:cNvSpPr/>
            <p:nvPr/>
          </p:nvSpPr>
          <p:spPr>
            <a:xfrm>
              <a:off x="1973707" y="2111983"/>
              <a:ext cx="18026" cy="18215"/>
            </a:xfrm>
            <a:custGeom>
              <a:avLst/>
              <a:gdLst/>
              <a:ahLst/>
              <a:cxnLst/>
              <a:rect l="l" t="t" r="r" b="b"/>
              <a:pathLst>
                <a:path w="1527" h="1543" extrusionOk="0">
                  <a:moveTo>
                    <a:pt x="947" y="0"/>
                  </a:moveTo>
                  <a:cubicBezTo>
                    <a:pt x="689" y="0"/>
                    <a:pt x="419" y="158"/>
                    <a:pt x="264" y="430"/>
                  </a:cubicBezTo>
                  <a:cubicBezTo>
                    <a:pt x="1" y="850"/>
                    <a:pt x="53" y="1271"/>
                    <a:pt x="316" y="1482"/>
                  </a:cubicBezTo>
                  <a:cubicBezTo>
                    <a:pt x="385" y="1523"/>
                    <a:pt x="468" y="1543"/>
                    <a:pt x="557" y="1543"/>
                  </a:cubicBezTo>
                  <a:cubicBezTo>
                    <a:pt x="809" y="1543"/>
                    <a:pt x="1108" y="1385"/>
                    <a:pt x="1263" y="1113"/>
                  </a:cubicBezTo>
                  <a:cubicBezTo>
                    <a:pt x="1526" y="745"/>
                    <a:pt x="1474" y="272"/>
                    <a:pt x="1211" y="61"/>
                  </a:cubicBezTo>
                  <a:cubicBezTo>
                    <a:pt x="1128" y="20"/>
                    <a:pt x="1039" y="0"/>
                    <a:pt x="9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7"/>
            <p:cNvSpPr/>
            <p:nvPr/>
          </p:nvSpPr>
          <p:spPr>
            <a:xfrm>
              <a:off x="2021524" y="2524381"/>
              <a:ext cx="27329" cy="27954"/>
            </a:xfrm>
            <a:custGeom>
              <a:avLst/>
              <a:gdLst/>
              <a:ahLst/>
              <a:cxnLst/>
              <a:rect l="l" t="t" r="r" b="b"/>
              <a:pathLst>
                <a:path w="2315" h="2368" extrusionOk="0">
                  <a:moveTo>
                    <a:pt x="1158" y="0"/>
                  </a:moveTo>
                  <a:cubicBezTo>
                    <a:pt x="526" y="0"/>
                    <a:pt x="0" y="526"/>
                    <a:pt x="0" y="1158"/>
                  </a:cubicBezTo>
                  <a:cubicBezTo>
                    <a:pt x="0" y="1842"/>
                    <a:pt x="526" y="2368"/>
                    <a:pt x="1158" y="2368"/>
                  </a:cubicBezTo>
                  <a:cubicBezTo>
                    <a:pt x="1842" y="2368"/>
                    <a:pt x="2315" y="1842"/>
                    <a:pt x="2315" y="1158"/>
                  </a:cubicBezTo>
                  <a:cubicBezTo>
                    <a:pt x="2315" y="526"/>
                    <a:pt x="1842" y="0"/>
                    <a:pt x="1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7"/>
            <p:cNvSpPr/>
            <p:nvPr/>
          </p:nvSpPr>
          <p:spPr>
            <a:xfrm>
              <a:off x="2021524" y="2524381"/>
              <a:ext cx="27329" cy="27954"/>
            </a:xfrm>
            <a:custGeom>
              <a:avLst/>
              <a:gdLst/>
              <a:ahLst/>
              <a:cxnLst/>
              <a:rect l="l" t="t" r="r" b="b"/>
              <a:pathLst>
                <a:path w="2315" h="2368" extrusionOk="0">
                  <a:moveTo>
                    <a:pt x="1158" y="0"/>
                  </a:moveTo>
                  <a:cubicBezTo>
                    <a:pt x="526" y="0"/>
                    <a:pt x="0" y="526"/>
                    <a:pt x="0" y="1158"/>
                  </a:cubicBezTo>
                  <a:cubicBezTo>
                    <a:pt x="0" y="1842"/>
                    <a:pt x="526" y="2368"/>
                    <a:pt x="1158" y="2368"/>
                  </a:cubicBezTo>
                  <a:lnTo>
                    <a:pt x="1210" y="2368"/>
                  </a:lnTo>
                  <a:cubicBezTo>
                    <a:pt x="632" y="2315"/>
                    <a:pt x="211" y="1894"/>
                    <a:pt x="211" y="1315"/>
                  </a:cubicBezTo>
                  <a:cubicBezTo>
                    <a:pt x="211" y="737"/>
                    <a:pt x="684" y="263"/>
                    <a:pt x="1210" y="263"/>
                  </a:cubicBezTo>
                  <a:cubicBezTo>
                    <a:pt x="1789" y="263"/>
                    <a:pt x="2262" y="737"/>
                    <a:pt x="2262" y="1315"/>
                  </a:cubicBezTo>
                  <a:cubicBezTo>
                    <a:pt x="2262" y="1578"/>
                    <a:pt x="2157" y="1789"/>
                    <a:pt x="1999" y="1999"/>
                  </a:cubicBezTo>
                  <a:cubicBezTo>
                    <a:pt x="2210" y="1789"/>
                    <a:pt x="2315" y="1473"/>
                    <a:pt x="2315" y="1158"/>
                  </a:cubicBezTo>
                  <a:cubicBezTo>
                    <a:pt x="2315" y="526"/>
                    <a:pt x="1842" y="0"/>
                    <a:pt x="1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7"/>
            <p:cNvSpPr/>
            <p:nvPr/>
          </p:nvSpPr>
          <p:spPr>
            <a:xfrm>
              <a:off x="2036420" y="2538793"/>
              <a:ext cx="9952" cy="10294"/>
            </a:xfrm>
            <a:custGeom>
              <a:avLst/>
              <a:gdLst/>
              <a:ahLst/>
              <a:cxnLst/>
              <a:rect l="l" t="t" r="r" b="b"/>
              <a:pathLst>
                <a:path w="843" h="872" extrusionOk="0">
                  <a:moveTo>
                    <a:pt x="539" y="1"/>
                  </a:moveTo>
                  <a:cubicBezTo>
                    <a:pt x="394" y="1"/>
                    <a:pt x="222" y="98"/>
                    <a:pt x="106" y="252"/>
                  </a:cubicBezTo>
                  <a:cubicBezTo>
                    <a:pt x="1" y="463"/>
                    <a:pt x="1" y="726"/>
                    <a:pt x="159" y="831"/>
                  </a:cubicBezTo>
                  <a:cubicBezTo>
                    <a:pt x="201" y="859"/>
                    <a:pt x="251" y="872"/>
                    <a:pt x="304" y="872"/>
                  </a:cubicBezTo>
                  <a:cubicBezTo>
                    <a:pt x="450" y="872"/>
                    <a:pt x="622" y="775"/>
                    <a:pt x="737" y="621"/>
                  </a:cubicBezTo>
                  <a:cubicBezTo>
                    <a:pt x="843" y="410"/>
                    <a:pt x="843" y="147"/>
                    <a:pt x="685" y="42"/>
                  </a:cubicBezTo>
                  <a:cubicBezTo>
                    <a:pt x="643" y="14"/>
                    <a:pt x="593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7"/>
            <p:cNvSpPr/>
            <p:nvPr/>
          </p:nvSpPr>
          <p:spPr>
            <a:xfrm>
              <a:off x="2065611" y="2194043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210" y="1"/>
                  </a:moveTo>
                  <a:cubicBezTo>
                    <a:pt x="526" y="1"/>
                    <a:pt x="0" y="527"/>
                    <a:pt x="0" y="1158"/>
                  </a:cubicBezTo>
                  <a:cubicBezTo>
                    <a:pt x="0" y="1842"/>
                    <a:pt x="526" y="2368"/>
                    <a:pt x="1210" y="2368"/>
                  </a:cubicBezTo>
                  <a:cubicBezTo>
                    <a:pt x="1842" y="2368"/>
                    <a:pt x="2368" y="1842"/>
                    <a:pt x="2368" y="1158"/>
                  </a:cubicBezTo>
                  <a:cubicBezTo>
                    <a:pt x="2368" y="527"/>
                    <a:pt x="1842" y="1"/>
                    <a:pt x="121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7"/>
            <p:cNvSpPr/>
            <p:nvPr/>
          </p:nvSpPr>
          <p:spPr>
            <a:xfrm>
              <a:off x="2065611" y="2194043"/>
              <a:ext cx="27954" cy="27954"/>
            </a:xfrm>
            <a:custGeom>
              <a:avLst/>
              <a:gdLst/>
              <a:ahLst/>
              <a:cxnLst/>
              <a:rect l="l" t="t" r="r" b="b"/>
              <a:pathLst>
                <a:path w="2368" h="2368" extrusionOk="0">
                  <a:moveTo>
                    <a:pt x="1210" y="1"/>
                  </a:moveTo>
                  <a:cubicBezTo>
                    <a:pt x="526" y="1"/>
                    <a:pt x="0" y="527"/>
                    <a:pt x="0" y="1158"/>
                  </a:cubicBezTo>
                  <a:cubicBezTo>
                    <a:pt x="0" y="1842"/>
                    <a:pt x="526" y="2368"/>
                    <a:pt x="1210" y="2368"/>
                  </a:cubicBezTo>
                  <a:lnTo>
                    <a:pt x="1263" y="2368"/>
                  </a:lnTo>
                  <a:cubicBezTo>
                    <a:pt x="684" y="2315"/>
                    <a:pt x="211" y="1894"/>
                    <a:pt x="211" y="1316"/>
                  </a:cubicBezTo>
                  <a:cubicBezTo>
                    <a:pt x="211" y="737"/>
                    <a:pt x="684" y="264"/>
                    <a:pt x="1263" y="264"/>
                  </a:cubicBezTo>
                  <a:cubicBezTo>
                    <a:pt x="1842" y="264"/>
                    <a:pt x="2315" y="737"/>
                    <a:pt x="2315" y="1316"/>
                  </a:cubicBezTo>
                  <a:cubicBezTo>
                    <a:pt x="2315" y="1579"/>
                    <a:pt x="2210" y="1789"/>
                    <a:pt x="2052" y="1947"/>
                  </a:cubicBezTo>
                  <a:cubicBezTo>
                    <a:pt x="2262" y="1789"/>
                    <a:pt x="2368" y="1474"/>
                    <a:pt x="2368" y="1158"/>
                  </a:cubicBezTo>
                  <a:cubicBezTo>
                    <a:pt x="2368" y="527"/>
                    <a:pt x="1842" y="1"/>
                    <a:pt x="121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7"/>
            <p:cNvSpPr/>
            <p:nvPr/>
          </p:nvSpPr>
          <p:spPr>
            <a:xfrm>
              <a:off x="2080507" y="2208455"/>
              <a:ext cx="10577" cy="10306"/>
            </a:xfrm>
            <a:custGeom>
              <a:avLst/>
              <a:gdLst/>
              <a:ahLst/>
              <a:cxnLst/>
              <a:rect l="l" t="t" r="r" b="b"/>
              <a:pathLst>
                <a:path w="896" h="873" extrusionOk="0">
                  <a:moveTo>
                    <a:pt x="549" y="1"/>
                  </a:moveTo>
                  <a:cubicBezTo>
                    <a:pt x="418" y="1"/>
                    <a:pt x="274" y="98"/>
                    <a:pt x="159" y="253"/>
                  </a:cubicBezTo>
                  <a:cubicBezTo>
                    <a:pt x="1" y="463"/>
                    <a:pt x="53" y="726"/>
                    <a:pt x="211" y="831"/>
                  </a:cubicBezTo>
                  <a:cubicBezTo>
                    <a:pt x="254" y="859"/>
                    <a:pt x="300" y="872"/>
                    <a:pt x="347" y="872"/>
                  </a:cubicBezTo>
                  <a:cubicBezTo>
                    <a:pt x="478" y="872"/>
                    <a:pt x="622" y="775"/>
                    <a:pt x="737" y="621"/>
                  </a:cubicBezTo>
                  <a:cubicBezTo>
                    <a:pt x="895" y="410"/>
                    <a:pt x="843" y="147"/>
                    <a:pt x="685" y="42"/>
                  </a:cubicBezTo>
                  <a:cubicBezTo>
                    <a:pt x="642" y="14"/>
                    <a:pt x="596" y="1"/>
                    <a:pt x="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7"/>
            <p:cNvSpPr/>
            <p:nvPr/>
          </p:nvSpPr>
          <p:spPr>
            <a:xfrm>
              <a:off x="1280747" y="2395850"/>
              <a:ext cx="27340" cy="27954"/>
            </a:xfrm>
            <a:custGeom>
              <a:avLst/>
              <a:gdLst/>
              <a:ahLst/>
              <a:cxnLst/>
              <a:rect l="l" t="t" r="r" b="b"/>
              <a:pathLst>
                <a:path w="2316" h="2368" extrusionOk="0">
                  <a:moveTo>
                    <a:pt x="1158" y="0"/>
                  </a:moveTo>
                  <a:cubicBezTo>
                    <a:pt x="527" y="0"/>
                    <a:pt x="1" y="526"/>
                    <a:pt x="1" y="1210"/>
                  </a:cubicBezTo>
                  <a:cubicBezTo>
                    <a:pt x="1" y="1841"/>
                    <a:pt x="527" y="2367"/>
                    <a:pt x="1158" y="2367"/>
                  </a:cubicBezTo>
                  <a:cubicBezTo>
                    <a:pt x="1789" y="2367"/>
                    <a:pt x="2315" y="1841"/>
                    <a:pt x="2315" y="1210"/>
                  </a:cubicBezTo>
                  <a:cubicBezTo>
                    <a:pt x="2315" y="526"/>
                    <a:pt x="1789" y="0"/>
                    <a:pt x="1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7"/>
            <p:cNvSpPr/>
            <p:nvPr/>
          </p:nvSpPr>
          <p:spPr>
            <a:xfrm>
              <a:off x="1280747" y="2395850"/>
              <a:ext cx="27340" cy="27954"/>
            </a:xfrm>
            <a:custGeom>
              <a:avLst/>
              <a:gdLst/>
              <a:ahLst/>
              <a:cxnLst/>
              <a:rect l="l" t="t" r="r" b="b"/>
              <a:pathLst>
                <a:path w="2316" h="2368" extrusionOk="0">
                  <a:moveTo>
                    <a:pt x="1158" y="0"/>
                  </a:moveTo>
                  <a:cubicBezTo>
                    <a:pt x="527" y="0"/>
                    <a:pt x="1" y="526"/>
                    <a:pt x="1" y="1210"/>
                  </a:cubicBezTo>
                  <a:cubicBezTo>
                    <a:pt x="1" y="1841"/>
                    <a:pt x="527" y="2367"/>
                    <a:pt x="1158" y="2367"/>
                  </a:cubicBezTo>
                  <a:lnTo>
                    <a:pt x="1211" y="2367"/>
                  </a:lnTo>
                  <a:cubicBezTo>
                    <a:pt x="632" y="2367"/>
                    <a:pt x="211" y="1894"/>
                    <a:pt x="211" y="1315"/>
                  </a:cubicBezTo>
                  <a:cubicBezTo>
                    <a:pt x="211" y="737"/>
                    <a:pt x="632" y="316"/>
                    <a:pt x="1211" y="316"/>
                  </a:cubicBezTo>
                  <a:cubicBezTo>
                    <a:pt x="1789" y="316"/>
                    <a:pt x="2263" y="737"/>
                    <a:pt x="2263" y="1315"/>
                  </a:cubicBezTo>
                  <a:cubicBezTo>
                    <a:pt x="2263" y="1578"/>
                    <a:pt x="2158" y="1789"/>
                    <a:pt x="2000" y="1999"/>
                  </a:cubicBezTo>
                  <a:cubicBezTo>
                    <a:pt x="2210" y="1789"/>
                    <a:pt x="2315" y="1526"/>
                    <a:pt x="2315" y="1210"/>
                  </a:cubicBezTo>
                  <a:cubicBezTo>
                    <a:pt x="2315" y="526"/>
                    <a:pt x="1789" y="0"/>
                    <a:pt x="1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7"/>
            <p:cNvSpPr/>
            <p:nvPr/>
          </p:nvSpPr>
          <p:spPr>
            <a:xfrm>
              <a:off x="1295655" y="2410263"/>
              <a:ext cx="9940" cy="10412"/>
            </a:xfrm>
            <a:custGeom>
              <a:avLst/>
              <a:gdLst/>
              <a:ahLst/>
              <a:cxnLst/>
              <a:rect l="l" t="t" r="r" b="b"/>
              <a:pathLst>
                <a:path w="842" h="882" extrusionOk="0">
                  <a:moveTo>
                    <a:pt x="539" y="0"/>
                  </a:moveTo>
                  <a:cubicBezTo>
                    <a:pt x="393" y="0"/>
                    <a:pt x="221" y="98"/>
                    <a:pt x="105" y="252"/>
                  </a:cubicBezTo>
                  <a:cubicBezTo>
                    <a:pt x="0" y="515"/>
                    <a:pt x="0" y="778"/>
                    <a:pt x="158" y="831"/>
                  </a:cubicBezTo>
                  <a:cubicBezTo>
                    <a:pt x="208" y="864"/>
                    <a:pt x="269" y="882"/>
                    <a:pt x="333" y="882"/>
                  </a:cubicBezTo>
                  <a:cubicBezTo>
                    <a:pt x="472" y="882"/>
                    <a:pt x="629" y="800"/>
                    <a:pt x="737" y="620"/>
                  </a:cubicBezTo>
                  <a:cubicBezTo>
                    <a:pt x="842" y="410"/>
                    <a:pt x="842" y="147"/>
                    <a:pt x="684" y="42"/>
                  </a:cubicBezTo>
                  <a:cubicBezTo>
                    <a:pt x="642" y="13"/>
                    <a:pt x="592" y="0"/>
                    <a:pt x="5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7"/>
            <p:cNvSpPr/>
            <p:nvPr/>
          </p:nvSpPr>
          <p:spPr>
            <a:xfrm>
              <a:off x="1435977" y="2220743"/>
              <a:ext cx="40385" cy="40373"/>
            </a:xfrm>
            <a:custGeom>
              <a:avLst/>
              <a:gdLst/>
              <a:ahLst/>
              <a:cxnLst/>
              <a:rect l="l" t="t" r="r" b="b"/>
              <a:pathLst>
                <a:path w="3421" h="3420" extrusionOk="0">
                  <a:moveTo>
                    <a:pt x="1684" y="1"/>
                  </a:moveTo>
                  <a:cubicBezTo>
                    <a:pt x="790" y="1"/>
                    <a:pt x="1" y="790"/>
                    <a:pt x="1" y="1737"/>
                  </a:cubicBezTo>
                  <a:cubicBezTo>
                    <a:pt x="1" y="2683"/>
                    <a:pt x="790" y="3420"/>
                    <a:pt x="1684" y="3420"/>
                  </a:cubicBezTo>
                  <a:cubicBezTo>
                    <a:pt x="2631" y="3420"/>
                    <a:pt x="3420" y="2631"/>
                    <a:pt x="3420" y="1737"/>
                  </a:cubicBezTo>
                  <a:cubicBezTo>
                    <a:pt x="3420" y="790"/>
                    <a:pt x="2631" y="1"/>
                    <a:pt x="16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7"/>
            <p:cNvSpPr/>
            <p:nvPr/>
          </p:nvSpPr>
          <p:spPr>
            <a:xfrm>
              <a:off x="1435977" y="2220743"/>
              <a:ext cx="40385" cy="40373"/>
            </a:xfrm>
            <a:custGeom>
              <a:avLst/>
              <a:gdLst/>
              <a:ahLst/>
              <a:cxnLst/>
              <a:rect l="l" t="t" r="r" b="b"/>
              <a:pathLst>
                <a:path w="3421" h="3420" extrusionOk="0">
                  <a:moveTo>
                    <a:pt x="1684" y="1"/>
                  </a:moveTo>
                  <a:cubicBezTo>
                    <a:pt x="790" y="1"/>
                    <a:pt x="1" y="790"/>
                    <a:pt x="1" y="1737"/>
                  </a:cubicBezTo>
                  <a:cubicBezTo>
                    <a:pt x="1" y="2683"/>
                    <a:pt x="790" y="3420"/>
                    <a:pt x="1684" y="3420"/>
                  </a:cubicBezTo>
                  <a:lnTo>
                    <a:pt x="1790" y="3420"/>
                  </a:lnTo>
                  <a:cubicBezTo>
                    <a:pt x="948" y="3420"/>
                    <a:pt x="317" y="2736"/>
                    <a:pt x="317" y="1947"/>
                  </a:cubicBezTo>
                  <a:cubicBezTo>
                    <a:pt x="317" y="1105"/>
                    <a:pt x="948" y="421"/>
                    <a:pt x="1790" y="421"/>
                  </a:cubicBezTo>
                  <a:cubicBezTo>
                    <a:pt x="2631" y="421"/>
                    <a:pt x="3262" y="1105"/>
                    <a:pt x="3262" y="1947"/>
                  </a:cubicBezTo>
                  <a:cubicBezTo>
                    <a:pt x="3262" y="2263"/>
                    <a:pt x="3157" y="2631"/>
                    <a:pt x="2947" y="2894"/>
                  </a:cubicBezTo>
                  <a:cubicBezTo>
                    <a:pt x="3210" y="2578"/>
                    <a:pt x="3420" y="2157"/>
                    <a:pt x="3420" y="1737"/>
                  </a:cubicBezTo>
                  <a:cubicBezTo>
                    <a:pt x="3420" y="790"/>
                    <a:pt x="2631" y="1"/>
                    <a:pt x="16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7"/>
            <p:cNvSpPr/>
            <p:nvPr/>
          </p:nvSpPr>
          <p:spPr>
            <a:xfrm>
              <a:off x="1457720" y="2241741"/>
              <a:ext cx="14284" cy="15134"/>
            </a:xfrm>
            <a:custGeom>
              <a:avLst/>
              <a:gdLst/>
              <a:ahLst/>
              <a:cxnLst/>
              <a:rect l="l" t="t" r="r" b="b"/>
              <a:pathLst>
                <a:path w="1210" h="1282" extrusionOk="0">
                  <a:moveTo>
                    <a:pt x="751" y="1"/>
                  </a:moveTo>
                  <a:cubicBezTo>
                    <a:pt x="554" y="1"/>
                    <a:pt x="326" y="147"/>
                    <a:pt x="211" y="378"/>
                  </a:cubicBezTo>
                  <a:cubicBezTo>
                    <a:pt x="0" y="694"/>
                    <a:pt x="0" y="1062"/>
                    <a:pt x="263" y="1220"/>
                  </a:cubicBezTo>
                  <a:cubicBezTo>
                    <a:pt x="320" y="1262"/>
                    <a:pt x="387" y="1282"/>
                    <a:pt x="460" y="1282"/>
                  </a:cubicBezTo>
                  <a:cubicBezTo>
                    <a:pt x="660" y="1282"/>
                    <a:pt x="898" y="1135"/>
                    <a:pt x="1052" y="904"/>
                  </a:cubicBezTo>
                  <a:cubicBezTo>
                    <a:pt x="1210" y="589"/>
                    <a:pt x="1210" y="221"/>
                    <a:pt x="947" y="63"/>
                  </a:cubicBezTo>
                  <a:cubicBezTo>
                    <a:pt x="891" y="20"/>
                    <a:pt x="823" y="1"/>
                    <a:pt x="7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7"/>
            <p:cNvSpPr/>
            <p:nvPr/>
          </p:nvSpPr>
          <p:spPr>
            <a:xfrm>
              <a:off x="2098579" y="2079795"/>
              <a:ext cx="392422" cy="144741"/>
            </a:xfrm>
            <a:custGeom>
              <a:avLst/>
              <a:gdLst/>
              <a:ahLst/>
              <a:cxnLst/>
              <a:rect l="l" t="t" r="r" b="b"/>
              <a:pathLst>
                <a:path w="33242" h="12261" extrusionOk="0">
                  <a:moveTo>
                    <a:pt x="25136" y="53"/>
                  </a:moveTo>
                  <a:cubicBezTo>
                    <a:pt x="22757" y="53"/>
                    <a:pt x="20104" y="645"/>
                    <a:pt x="17776" y="1473"/>
                  </a:cubicBezTo>
                  <a:cubicBezTo>
                    <a:pt x="13357" y="3577"/>
                    <a:pt x="7939" y="3788"/>
                    <a:pt x="4256" y="6839"/>
                  </a:cubicBezTo>
                  <a:cubicBezTo>
                    <a:pt x="3325" y="7615"/>
                    <a:pt x="0" y="12261"/>
                    <a:pt x="1896" y="12261"/>
                  </a:cubicBezTo>
                  <a:cubicBezTo>
                    <a:pt x="1928" y="12261"/>
                    <a:pt x="1960" y="12260"/>
                    <a:pt x="1994" y="12257"/>
                  </a:cubicBezTo>
                  <a:cubicBezTo>
                    <a:pt x="10359" y="10574"/>
                    <a:pt x="19196" y="6102"/>
                    <a:pt x="27508" y="4051"/>
                  </a:cubicBezTo>
                  <a:cubicBezTo>
                    <a:pt x="28928" y="3788"/>
                    <a:pt x="30191" y="2894"/>
                    <a:pt x="31138" y="1578"/>
                  </a:cubicBezTo>
                  <a:cubicBezTo>
                    <a:pt x="31127" y="1574"/>
                    <a:pt x="31117" y="1570"/>
                    <a:pt x="31108" y="1567"/>
                  </a:cubicBezTo>
                  <a:lnTo>
                    <a:pt x="31108" y="1567"/>
                  </a:lnTo>
                  <a:cubicBezTo>
                    <a:pt x="31191" y="1565"/>
                    <a:pt x="31343" y="1503"/>
                    <a:pt x="31401" y="1158"/>
                  </a:cubicBezTo>
                  <a:lnTo>
                    <a:pt x="31401" y="1158"/>
                  </a:lnTo>
                  <a:cubicBezTo>
                    <a:pt x="31295" y="1789"/>
                    <a:pt x="31453" y="2052"/>
                    <a:pt x="31664" y="2210"/>
                  </a:cubicBezTo>
                  <a:cubicBezTo>
                    <a:pt x="32084" y="2420"/>
                    <a:pt x="32874" y="2210"/>
                    <a:pt x="33242" y="2473"/>
                  </a:cubicBezTo>
                  <a:cubicBezTo>
                    <a:pt x="31716" y="0"/>
                    <a:pt x="29086" y="474"/>
                    <a:pt x="27403" y="263"/>
                  </a:cubicBezTo>
                  <a:cubicBezTo>
                    <a:pt x="26692" y="119"/>
                    <a:pt x="25930" y="53"/>
                    <a:pt x="25136" y="5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7"/>
            <p:cNvSpPr/>
            <p:nvPr/>
          </p:nvSpPr>
          <p:spPr>
            <a:xfrm>
              <a:off x="2110477" y="2087243"/>
              <a:ext cx="380522" cy="137269"/>
            </a:xfrm>
            <a:custGeom>
              <a:avLst/>
              <a:gdLst/>
              <a:ahLst/>
              <a:cxnLst/>
              <a:rect l="l" t="t" r="r" b="b"/>
              <a:pathLst>
                <a:path w="32234" h="11628" extrusionOk="0">
                  <a:moveTo>
                    <a:pt x="29814" y="1"/>
                  </a:moveTo>
                  <a:cubicBezTo>
                    <a:pt x="29709" y="632"/>
                    <a:pt x="29919" y="895"/>
                    <a:pt x="28657" y="1789"/>
                  </a:cubicBezTo>
                  <a:cubicBezTo>
                    <a:pt x="27934" y="2252"/>
                    <a:pt x="27322" y="2492"/>
                    <a:pt x="26664" y="2492"/>
                  </a:cubicBezTo>
                  <a:cubicBezTo>
                    <a:pt x="26125" y="2492"/>
                    <a:pt x="25556" y="2331"/>
                    <a:pt x="24869" y="2000"/>
                  </a:cubicBezTo>
                  <a:cubicBezTo>
                    <a:pt x="24678" y="1908"/>
                    <a:pt x="24518" y="1867"/>
                    <a:pt x="24378" y="1867"/>
                  </a:cubicBezTo>
                  <a:cubicBezTo>
                    <a:pt x="23477" y="1867"/>
                    <a:pt x="23429" y="3550"/>
                    <a:pt x="21608" y="4051"/>
                  </a:cubicBezTo>
                  <a:cubicBezTo>
                    <a:pt x="21367" y="4116"/>
                    <a:pt x="21132" y="4144"/>
                    <a:pt x="20905" y="4144"/>
                  </a:cubicBezTo>
                  <a:cubicBezTo>
                    <a:pt x="19160" y="4144"/>
                    <a:pt x="17840" y="2465"/>
                    <a:pt x="17535" y="2465"/>
                  </a:cubicBezTo>
                  <a:cubicBezTo>
                    <a:pt x="17523" y="2465"/>
                    <a:pt x="17513" y="2468"/>
                    <a:pt x="17504" y="2473"/>
                  </a:cubicBezTo>
                  <a:cubicBezTo>
                    <a:pt x="17189" y="2683"/>
                    <a:pt x="16452" y="5892"/>
                    <a:pt x="14401" y="6524"/>
                  </a:cubicBezTo>
                  <a:cubicBezTo>
                    <a:pt x="14238" y="6575"/>
                    <a:pt x="14061" y="6594"/>
                    <a:pt x="13873" y="6594"/>
                  </a:cubicBezTo>
                  <a:cubicBezTo>
                    <a:pt x="13280" y="6594"/>
                    <a:pt x="12579" y="6401"/>
                    <a:pt x="11868" y="6401"/>
                  </a:cubicBezTo>
                  <a:cubicBezTo>
                    <a:pt x="11642" y="6401"/>
                    <a:pt x="11416" y="6420"/>
                    <a:pt x="11192" y="6471"/>
                  </a:cubicBezTo>
                  <a:cubicBezTo>
                    <a:pt x="9456" y="6944"/>
                    <a:pt x="9351" y="8786"/>
                    <a:pt x="7457" y="9049"/>
                  </a:cubicBezTo>
                  <a:cubicBezTo>
                    <a:pt x="7205" y="9083"/>
                    <a:pt x="6979" y="9097"/>
                    <a:pt x="6775" y="9097"/>
                  </a:cubicBezTo>
                  <a:cubicBezTo>
                    <a:pt x="5486" y="9097"/>
                    <a:pt x="5056" y="8514"/>
                    <a:pt x="4518" y="8514"/>
                  </a:cubicBezTo>
                  <a:cubicBezTo>
                    <a:pt x="4482" y="8514"/>
                    <a:pt x="4444" y="8517"/>
                    <a:pt x="4406" y="8523"/>
                  </a:cubicBezTo>
                  <a:cubicBezTo>
                    <a:pt x="3850" y="8608"/>
                    <a:pt x="2948" y="9665"/>
                    <a:pt x="1728" y="9665"/>
                  </a:cubicBezTo>
                  <a:cubicBezTo>
                    <a:pt x="1445" y="9665"/>
                    <a:pt x="1145" y="9608"/>
                    <a:pt x="829" y="9469"/>
                  </a:cubicBezTo>
                  <a:lnTo>
                    <a:pt x="829" y="9469"/>
                  </a:lnTo>
                  <a:cubicBezTo>
                    <a:pt x="265" y="10649"/>
                    <a:pt x="0" y="11628"/>
                    <a:pt x="913" y="11628"/>
                  </a:cubicBezTo>
                  <a:cubicBezTo>
                    <a:pt x="937" y="11628"/>
                    <a:pt x="961" y="11628"/>
                    <a:pt x="986" y="11626"/>
                  </a:cubicBezTo>
                  <a:cubicBezTo>
                    <a:pt x="9351" y="9943"/>
                    <a:pt x="18136" y="5471"/>
                    <a:pt x="26500" y="3420"/>
                  </a:cubicBezTo>
                  <a:cubicBezTo>
                    <a:pt x="27920" y="3157"/>
                    <a:pt x="29183" y="2263"/>
                    <a:pt x="30077" y="947"/>
                  </a:cubicBezTo>
                  <a:cubicBezTo>
                    <a:pt x="30065" y="941"/>
                    <a:pt x="30055" y="937"/>
                    <a:pt x="30047" y="933"/>
                  </a:cubicBezTo>
                  <a:lnTo>
                    <a:pt x="30047" y="933"/>
                  </a:lnTo>
                  <a:cubicBezTo>
                    <a:pt x="30057" y="935"/>
                    <a:pt x="30068" y="936"/>
                    <a:pt x="30081" y="936"/>
                  </a:cubicBezTo>
                  <a:cubicBezTo>
                    <a:pt x="30166" y="936"/>
                    <a:pt x="30310" y="880"/>
                    <a:pt x="30340" y="527"/>
                  </a:cubicBezTo>
                  <a:lnTo>
                    <a:pt x="30340" y="527"/>
                  </a:lnTo>
                  <a:cubicBezTo>
                    <a:pt x="30287" y="1158"/>
                    <a:pt x="30393" y="1421"/>
                    <a:pt x="30656" y="1579"/>
                  </a:cubicBezTo>
                  <a:cubicBezTo>
                    <a:pt x="31076" y="1789"/>
                    <a:pt x="31813" y="1579"/>
                    <a:pt x="32234" y="1842"/>
                  </a:cubicBezTo>
                  <a:cubicBezTo>
                    <a:pt x="31602" y="790"/>
                    <a:pt x="30708" y="264"/>
                    <a:pt x="2981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7"/>
            <p:cNvSpPr/>
            <p:nvPr/>
          </p:nvSpPr>
          <p:spPr>
            <a:xfrm>
              <a:off x="2261198" y="2086322"/>
              <a:ext cx="157125" cy="39618"/>
            </a:xfrm>
            <a:custGeom>
              <a:avLst/>
              <a:gdLst/>
              <a:ahLst/>
              <a:cxnLst/>
              <a:rect l="l" t="t" r="r" b="b"/>
              <a:pathLst>
                <a:path w="13310" h="3356" extrusionOk="0">
                  <a:moveTo>
                    <a:pt x="12107" y="1"/>
                  </a:moveTo>
                  <a:cubicBezTo>
                    <a:pt x="10414" y="1"/>
                    <a:pt x="7185" y="296"/>
                    <a:pt x="5472" y="868"/>
                  </a:cubicBezTo>
                  <a:cubicBezTo>
                    <a:pt x="3157" y="1657"/>
                    <a:pt x="1" y="2972"/>
                    <a:pt x="106" y="3287"/>
                  </a:cubicBezTo>
                  <a:cubicBezTo>
                    <a:pt x="122" y="3334"/>
                    <a:pt x="207" y="3355"/>
                    <a:pt x="350" y="3355"/>
                  </a:cubicBezTo>
                  <a:cubicBezTo>
                    <a:pt x="1170" y="3355"/>
                    <a:pt x="3875" y="2645"/>
                    <a:pt x="5893" y="1972"/>
                  </a:cubicBezTo>
                  <a:cubicBezTo>
                    <a:pt x="8207" y="1183"/>
                    <a:pt x="13310" y="447"/>
                    <a:pt x="13205" y="131"/>
                  </a:cubicBezTo>
                  <a:cubicBezTo>
                    <a:pt x="13176" y="44"/>
                    <a:pt x="12753" y="1"/>
                    <a:pt x="12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7"/>
            <p:cNvSpPr/>
            <p:nvPr/>
          </p:nvSpPr>
          <p:spPr>
            <a:xfrm>
              <a:off x="2164963" y="2140737"/>
              <a:ext cx="55897" cy="21993"/>
            </a:xfrm>
            <a:custGeom>
              <a:avLst/>
              <a:gdLst/>
              <a:ahLst/>
              <a:cxnLst/>
              <a:rect l="l" t="t" r="r" b="b"/>
              <a:pathLst>
                <a:path w="4735" h="1863" extrusionOk="0">
                  <a:moveTo>
                    <a:pt x="4010" y="0"/>
                  </a:moveTo>
                  <a:cubicBezTo>
                    <a:pt x="3548" y="0"/>
                    <a:pt x="2878" y="120"/>
                    <a:pt x="2157" y="361"/>
                  </a:cubicBezTo>
                  <a:cubicBezTo>
                    <a:pt x="947" y="782"/>
                    <a:pt x="0" y="1360"/>
                    <a:pt x="105" y="1676"/>
                  </a:cubicBezTo>
                  <a:cubicBezTo>
                    <a:pt x="148" y="1804"/>
                    <a:pt x="355" y="1863"/>
                    <a:pt x="671" y="1863"/>
                  </a:cubicBezTo>
                  <a:cubicBezTo>
                    <a:pt x="1133" y="1863"/>
                    <a:pt x="1828" y="1737"/>
                    <a:pt x="2578" y="1518"/>
                  </a:cubicBezTo>
                  <a:cubicBezTo>
                    <a:pt x="3788" y="1097"/>
                    <a:pt x="4735" y="519"/>
                    <a:pt x="4629" y="203"/>
                  </a:cubicBezTo>
                  <a:cubicBezTo>
                    <a:pt x="4584" y="68"/>
                    <a:pt x="4356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7"/>
            <p:cNvSpPr/>
            <p:nvPr/>
          </p:nvSpPr>
          <p:spPr>
            <a:xfrm>
              <a:off x="2253066" y="2099153"/>
              <a:ext cx="229843" cy="227282"/>
            </a:xfrm>
            <a:custGeom>
              <a:avLst/>
              <a:gdLst/>
              <a:ahLst/>
              <a:cxnLst/>
              <a:rect l="l" t="t" r="r" b="b"/>
              <a:pathLst>
                <a:path w="19470" h="19253" extrusionOk="0">
                  <a:moveTo>
                    <a:pt x="17809" y="1"/>
                  </a:moveTo>
                  <a:cubicBezTo>
                    <a:pt x="16528" y="1"/>
                    <a:pt x="15421" y="760"/>
                    <a:pt x="14525" y="1096"/>
                  </a:cubicBezTo>
                  <a:cubicBezTo>
                    <a:pt x="12316" y="1780"/>
                    <a:pt x="10001" y="3673"/>
                    <a:pt x="8265" y="5620"/>
                  </a:cubicBezTo>
                  <a:cubicBezTo>
                    <a:pt x="6003" y="8723"/>
                    <a:pt x="2268" y="10933"/>
                    <a:pt x="848" y="14457"/>
                  </a:cubicBezTo>
                  <a:cubicBezTo>
                    <a:pt x="512" y="15322"/>
                    <a:pt x="0" y="19253"/>
                    <a:pt x="953" y="19253"/>
                  </a:cubicBezTo>
                  <a:cubicBezTo>
                    <a:pt x="1045" y="19253"/>
                    <a:pt x="1149" y="19217"/>
                    <a:pt x="1269" y="19139"/>
                  </a:cubicBezTo>
                  <a:cubicBezTo>
                    <a:pt x="6529" y="14826"/>
                    <a:pt x="11000" y="8355"/>
                    <a:pt x="16051" y="3726"/>
                  </a:cubicBezTo>
                  <a:cubicBezTo>
                    <a:pt x="16945" y="2990"/>
                    <a:pt x="17471" y="1885"/>
                    <a:pt x="17629" y="622"/>
                  </a:cubicBezTo>
                  <a:cubicBezTo>
                    <a:pt x="17587" y="622"/>
                    <a:pt x="17570" y="624"/>
                    <a:pt x="17568" y="624"/>
                  </a:cubicBezTo>
                  <a:cubicBezTo>
                    <a:pt x="17561" y="624"/>
                    <a:pt x="17797" y="591"/>
                    <a:pt x="17629" y="254"/>
                  </a:cubicBezTo>
                  <a:lnTo>
                    <a:pt x="17629" y="254"/>
                  </a:lnTo>
                  <a:cubicBezTo>
                    <a:pt x="17839" y="675"/>
                    <a:pt x="17997" y="833"/>
                    <a:pt x="18260" y="833"/>
                  </a:cubicBezTo>
                  <a:cubicBezTo>
                    <a:pt x="18607" y="833"/>
                    <a:pt x="19000" y="460"/>
                    <a:pt x="19396" y="460"/>
                  </a:cubicBezTo>
                  <a:cubicBezTo>
                    <a:pt x="19420" y="460"/>
                    <a:pt x="19445" y="461"/>
                    <a:pt x="19470" y="464"/>
                  </a:cubicBezTo>
                  <a:cubicBezTo>
                    <a:pt x="18889" y="128"/>
                    <a:pt x="18334" y="1"/>
                    <a:pt x="178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7"/>
            <p:cNvSpPr/>
            <p:nvPr/>
          </p:nvSpPr>
          <p:spPr>
            <a:xfrm>
              <a:off x="2257480" y="2099165"/>
              <a:ext cx="225428" cy="227282"/>
            </a:xfrm>
            <a:custGeom>
              <a:avLst/>
              <a:gdLst/>
              <a:ahLst/>
              <a:cxnLst/>
              <a:rect l="l" t="t" r="r" b="b"/>
              <a:pathLst>
                <a:path w="19096" h="19253" extrusionOk="0">
                  <a:moveTo>
                    <a:pt x="17508" y="1"/>
                  </a:moveTo>
                  <a:cubicBezTo>
                    <a:pt x="17222" y="1"/>
                    <a:pt x="16946" y="37"/>
                    <a:pt x="16676" y="95"/>
                  </a:cubicBezTo>
                  <a:cubicBezTo>
                    <a:pt x="16834" y="569"/>
                    <a:pt x="17097" y="674"/>
                    <a:pt x="16518" y="1779"/>
                  </a:cubicBezTo>
                  <a:cubicBezTo>
                    <a:pt x="15940" y="2831"/>
                    <a:pt x="15308" y="3304"/>
                    <a:pt x="13993" y="3357"/>
                  </a:cubicBezTo>
                  <a:cubicBezTo>
                    <a:pt x="12731" y="3409"/>
                    <a:pt x="13730" y="4777"/>
                    <a:pt x="12468" y="6040"/>
                  </a:cubicBezTo>
                  <a:cubicBezTo>
                    <a:pt x="11964" y="6522"/>
                    <a:pt x="11335" y="6653"/>
                    <a:pt x="10751" y="6653"/>
                  </a:cubicBezTo>
                  <a:cubicBezTo>
                    <a:pt x="10055" y="6653"/>
                    <a:pt x="9422" y="6467"/>
                    <a:pt x="9140" y="6467"/>
                  </a:cubicBezTo>
                  <a:cubicBezTo>
                    <a:pt x="9066" y="6467"/>
                    <a:pt x="9016" y="6480"/>
                    <a:pt x="8996" y="6513"/>
                  </a:cubicBezTo>
                  <a:cubicBezTo>
                    <a:pt x="8838" y="6723"/>
                    <a:pt x="9574" y="9248"/>
                    <a:pt x="8364" y="10458"/>
                  </a:cubicBezTo>
                  <a:cubicBezTo>
                    <a:pt x="7891" y="10984"/>
                    <a:pt x="6786" y="11037"/>
                    <a:pt x="6102" y="11668"/>
                  </a:cubicBezTo>
                  <a:cubicBezTo>
                    <a:pt x="5103" y="12668"/>
                    <a:pt x="5682" y="13983"/>
                    <a:pt x="4472" y="14877"/>
                  </a:cubicBezTo>
                  <a:cubicBezTo>
                    <a:pt x="3209" y="15771"/>
                    <a:pt x="2578" y="15351"/>
                    <a:pt x="2157" y="15666"/>
                  </a:cubicBezTo>
                  <a:cubicBezTo>
                    <a:pt x="1684" y="15982"/>
                    <a:pt x="1421" y="17560"/>
                    <a:pt x="0" y="17665"/>
                  </a:cubicBezTo>
                  <a:cubicBezTo>
                    <a:pt x="43" y="18564"/>
                    <a:pt x="190" y="19253"/>
                    <a:pt x="583" y="19253"/>
                  </a:cubicBezTo>
                  <a:cubicBezTo>
                    <a:pt x="673" y="19253"/>
                    <a:pt x="777" y="19217"/>
                    <a:pt x="895" y="19138"/>
                  </a:cubicBezTo>
                  <a:cubicBezTo>
                    <a:pt x="6155" y="14772"/>
                    <a:pt x="10626" y="8302"/>
                    <a:pt x="15677" y="3725"/>
                  </a:cubicBezTo>
                  <a:cubicBezTo>
                    <a:pt x="16571" y="2989"/>
                    <a:pt x="17097" y="1884"/>
                    <a:pt x="17255" y="621"/>
                  </a:cubicBezTo>
                  <a:cubicBezTo>
                    <a:pt x="17213" y="621"/>
                    <a:pt x="17194" y="623"/>
                    <a:pt x="17189" y="623"/>
                  </a:cubicBezTo>
                  <a:cubicBezTo>
                    <a:pt x="17171" y="623"/>
                    <a:pt x="17381" y="590"/>
                    <a:pt x="17255" y="253"/>
                  </a:cubicBezTo>
                  <a:lnTo>
                    <a:pt x="17255" y="253"/>
                  </a:lnTo>
                  <a:cubicBezTo>
                    <a:pt x="17465" y="674"/>
                    <a:pt x="17623" y="832"/>
                    <a:pt x="17886" y="832"/>
                  </a:cubicBezTo>
                  <a:cubicBezTo>
                    <a:pt x="18254" y="832"/>
                    <a:pt x="18675" y="411"/>
                    <a:pt x="19096" y="411"/>
                  </a:cubicBezTo>
                  <a:cubicBezTo>
                    <a:pt x="18529" y="111"/>
                    <a:pt x="18004" y="1"/>
                    <a:pt x="1750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7"/>
            <p:cNvSpPr/>
            <p:nvPr/>
          </p:nvSpPr>
          <p:spPr>
            <a:xfrm>
              <a:off x="2326402" y="2117566"/>
              <a:ext cx="98749" cy="84760"/>
            </a:xfrm>
            <a:custGeom>
              <a:avLst/>
              <a:gdLst/>
              <a:ahLst/>
              <a:cxnLst/>
              <a:rect l="l" t="t" r="r" b="b"/>
              <a:pathLst>
                <a:path w="8365" h="7180" extrusionOk="0">
                  <a:moveTo>
                    <a:pt x="8125" y="1"/>
                  </a:moveTo>
                  <a:cubicBezTo>
                    <a:pt x="7749" y="1"/>
                    <a:pt x="4372" y="2058"/>
                    <a:pt x="3052" y="3429"/>
                  </a:cubicBezTo>
                  <a:cubicBezTo>
                    <a:pt x="1684" y="4901"/>
                    <a:pt x="0" y="7006"/>
                    <a:pt x="211" y="7163"/>
                  </a:cubicBezTo>
                  <a:cubicBezTo>
                    <a:pt x="222" y="7175"/>
                    <a:pt x="238" y="7180"/>
                    <a:pt x="259" y="7180"/>
                  </a:cubicBezTo>
                  <a:cubicBezTo>
                    <a:pt x="631" y="7180"/>
                    <a:pt x="2490" y="5455"/>
                    <a:pt x="3735" y="4060"/>
                  </a:cubicBezTo>
                  <a:cubicBezTo>
                    <a:pt x="5103" y="2639"/>
                    <a:pt x="8365" y="167"/>
                    <a:pt x="8154" y="9"/>
                  </a:cubicBezTo>
                  <a:cubicBezTo>
                    <a:pt x="8149" y="4"/>
                    <a:pt x="8139" y="1"/>
                    <a:pt x="8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7"/>
            <p:cNvSpPr/>
            <p:nvPr/>
          </p:nvSpPr>
          <p:spPr>
            <a:xfrm>
              <a:off x="2273002" y="2230705"/>
              <a:ext cx="34789" cy="33255"/>
            </a:xfrm>
            <a:custGeom>
              <a:avLst/>
              <a:gdLst/>
              <a:ahLst/>
              <a:cxnLst/>
              <a:rect l="l" t="t" r="r" b="b"/>
              <a:pathLst>
                <a:path w="2947" h="2817" extrusionOk="0">
                  <a:moveTo>
                    <a:pt x="2599" y="1"/>
                  </a:moveTo>
                  <a:cubicBezTo>
                    <a:pt x="2304" y="1"/>
                    <a:pt x="1723" y="441"/>
                    <a:pt x="1105" y="1103"/>
                  </a:cubicBezTo>
                  <a:cubicBezTo>
                    <a:pt x="421" y="1839"/>
                    <a:pt x="0" y="2576"/>
                    <a:pt x="211" y="2786"/>
                  </a:cubicBezTo>
                  <a:cubicBezTo>
                    <a:pt x="231" y="2807"/>
                    <a:pt x="262" y="2817"/>
                    <a:pt x="300" y="2817"/>
                  </a:cubicBezTo>
                  <a:cubicBezTo>
                    <a:pt x="560" y="2817"/>
                    <a:pt x="1201" y="2375"/>
                    <a:pt x="1842" y="1734"/>
                  </a:cubicBezTo>
                  <a:cubicBezTo>
                    <a:pt x="2525" y="998"/>
                    <a:pt x="2946" y="209"/>
                    <a:pt x="2736" y="51"/>
                  </a:cubicBezTo>
                  <a:cubicBezTo>
                    <a:pt x="2702" y="17"/>
                    <a:pt x="2656" y="1"/>
                    <a:pt x="25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7"/>
            <p:cNvSpPr/>
            <p:nvPr/>
          </p:nvSpPr>
          <p:spPr>
            <a:xfrm>
              <a:off x="2123355" y="2367498"/>
              <a:ext cx="226054" cy="199198"/>
            </a:xfrm>
            <a:custGeom>
              <a:avLst/>
              <a:gdLst/>
              <a:ahLst/>
              <a:cxnLst/>
              <a:rect l="l" t="t" r="r" b="b"/>
              <a:pathLst>
                <a:path w="19149" h="16874" extrusionOk="0">
                  <a:moveTo>
                    <a:pt x="8083" y="1"/>
                  </a:moveTo>
                  <a:cubicBezTo>
                    <a:pt x="6095" y="1"/>
                    <a:pt x="4231" y="705"/>
                    <a:pt x="2894" y="2139"/>
                  </a:cubicBezTo>
                  <a:cubicBezTo>
                    <a:pt x="1" y="5243"/>
                    <a:pt x="632" y="10608"/>
                    <a:pt x="4314" y="14080"/>
                  </a:cubicBezTo>
                  <a:cubicBezTo>
                    <a:pt x="6281" y="15934"/>
                    <a:pt x="8727" y="16873"/>
                    <a:pt x="11020" y="16873"/>
                  </a:cubicBezTo>
                  <a:cubicBezTo>
                    <a:pt x="13022" y="16873"/>
                    <a:pt x="14907" y="16158"/>
                    <a:pt x="16256" y="14712"/>
                  </a:cubicBezTo>
                  <a:cubicBezTo>
                    <a:pt x="19149" y="11608"/>
                    <a:pt x="18570" y="6295"/>
                    <a:pt x="14888" y="2823"/>
                  </a:cubicBezTo>
                  <a:cubicBezTo>
                    <a:pt x="12879" y="955"/>
                    <a:pt x="10398" y="1"/>
                    <a:pt x="8083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7"/>
            <p:cNvSpPr/>
            <p:nvPr/>
          </p:nvSpPr>
          <p:spPr>
            <a:xfrm>
              <a:off x="2132668" y="2376315"/>
              <a:ext cx="207426" cy="181632"/>
            </a:xfrm>
            <a:custGeom>
              <a:avLst/>
              <a:gdLst/>
              <a:ahLst/>
              <a:cxnLst/>
              <a:rect l="l" t="t" r="r" b="b"/>
              <a:pathLst>
                <a:path w="17571" h="15386" extrusionOk="0">
                  <a:moveTo>
                    <a:pt x="7483" y="0"/>
                  </a:moveTo>
                  <a:cubicBezTo>
                    <a:pt x="5656" y="0"/>
                    <a:pt x="3931" y="650"/>
                    <a:pt x="2684" y="1971"/>
                  </a:cubicBezTo>
                  <a:cubicBezTo>
                    <a:pt x="1" y="4759"/>
                    <a:pt x="579" y="9651"/>
                    <a:pt x="3946" y="12807"/>
                  </a:cubicBezTo>
                  <a:cubicBezTo>
                    <a:pt x="5762" y="14510"/>
                    <a:pt x="8022" y="15386"/>
                    <a:pt x="10139" y="15386"/>
                  </a:cubicBezTo>
                  <a:cubicBezTo>
                    <a:pt x="11948" y="15386"/>
                    <a:pt x="13652" y="14747"/>
                    <a:pt x="14888" y="13439"/>
                  </a:cubicBezTo>
                  <a:cubicBezTo>
                    <a:pt x="17571" y="10598"/>
                    <a:pt x="16992" y="5706"/>
                    <a:pt x="13625" y="2549"/>
                  </a:cubicBezTo>
                  <a:cubicBezTo>
                    <a:pt x="11824" y="861"/>
                    <a:pt x="9586" y="0"/>
                    <a:pt x="74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7"/>
            <p:cNvSpPr/>
            <p:nvPr/>
          </p:nvSpPr>
          <p:spPr>
            <a:xfrm>
              <a:off x="2199111" y="2430589"/>
              <a:ext cx="73285" cy="73982"/>
            </a:xfrm>
            <a:custGeom>
              <a:avLst/>
              <a:gdLst/>
              <a:ahLst/>
              <a:cxnLst/>
              <a:rect l="l" t="t" r="r" b="b"/>
              <a:pathLst>
                <a:path w="6208" h="6267" extrusionOk="0">
                  <a:moveTo>
                    <a:pt x="3213" y="0"/>
                  </a:moveTo>
                  <a:cubicBezTo>
                    <a:pt x="2956" y="0"/>
                    <a:pt x="2700" y="33"/>
                    <a:pt x="2473" y="56"/>
                  </a:cubicBezTo>
                  <a:cubicBezTo>
                    <a:pt x="1894" y="108"/>
                    <a:pt x="1316" y="3"/>
                    <a:pt x="842" y="739"/>
                  </a:cubicBezTo>
                  <a:cubicBezTo>
                    <a:pt x="632" y="1160"/>
                    <a:pt x="369" y="2002"/>
                    <a:pt x="369" y="2475"/>
                  </a:cubicBezTo>
                  <a:cubicBezTo>
                    <a:pt x="369" y="2844"/>
                    <a:pt x="0" y="3054"/>
                    <a:pt x="211" y="3475"/>
                  </a:cubicBezTo>
                  <a:cubicBezTo>
                    <a:pt x="369" y="3738"/>
                    <a:pt x="421" y="4106"/>
                    <a:pt x="895" y="4422"/>
                  </a:cubicBezTo>
                  <a:cubicBezTo>
                    <a:pt x="1210" y="4632"/>
                    <a:pt x="1316" y="5211"/>
                    <a:pt x="1473" y="5369"/>
                  </a:cubicBezTo>
                  <a:cubicBezTo>
                    <a:pt x="1736" y="5579"/>
                    <a:pt x="2262" y="5421"/>
                    <a:pt x="2578" y="5579"/>
                  </a:cubicBezTo>
                  <a:cubicBezTo>
                    <a:pt x="3029" y="5780"/>
                    <a:pt x="3433" y="6267"/>
                    <a:pt x="3879" y="6267"/>
                  </a:cubicBezTo>
                  <a:cubicBezTo>
                    <a:pt x="3901" y="6267"/>
                    <a:pt x="3923" y="6265"/>
                    <a:pt x="3946" y="6263"/>
                  </a:cubicBezTo>
                  <a:cubicBezTo>
                    <a:pt x="4209" y="6263"/>
                    <a:pt x="4419" y="5737"/>
                    <a:pt x="4735" y="5579"/>
                  </a:cubicBezTo>
                  <a:cubicBezTo>
                    <a:pt x="5103" y="5421"/>
                    <a:pt x="5524" y="5579"/>
                    <a:pt x="5734" y="5369"/>
                  </a:cubicBezTo>
                  <a:cubicBezTo>
                    <a:pt x="5997" y="5053"/>
                    <a:pt x="5524" y="4264"/>
                    <a:pt x="5629" y="3843"/>
                  </a:cubicBezTo>
                  <a:cubicBezTo>
                    <a:pt x="5787" y="3370"/>
                    <a:pt x="6208" y="3054"/>
                    <a:pt x="6050" y="2581"/>
                  </a:cubicBezTo>
                  <a:cubicBezTo>
                    <a:pt x="5892" y="2107"/>
                    <a:pt x="5366" y="1844"/>
                    <a:pt x="4998" y="1476"/>
                  </a:cubicBezTo>
                  <a:cubicBezTo>
                    <a:pt x="4682" y="1213"/>
                    <a:pt x="4524" y="529"/>
                    <a:pt x="4156" y="266"/>
                  </a:cubicBezTo>
                  <a:cubicBezTo>
                    <a:pt x="3887" y="57"/>
                    <a:pt x="3550" y="0"/>
                    <a:pt x="3213" y="0"/>
                  </a:cubicBezTo>
                  <a:close/>
                </a:path>
              </a:pathLst>
            </a:custGeom>
            <a:solidFill>
              <a:srgbClr val="FFE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7"/>
            <p:cNvSpPr/>
            <p:nvPr/>
          </p:nvSpPr>
          <p:spPr>
            <a:xfrm>
              <a:off x="2268033" y="2481073"/>
              <a:ext cx="17401" cy="10872"/>
            </a:xfrm>
            <a:custGeom>
              <a:avLst/>
              <a:gdLst/>
              <a:ahLst/>
              <a:cxnLst/>
              <a:rect l="l" t="t" r="r" b="b"/>
              <a:pathLst>
                <a:path w="1474" h="921" extrusionOk="0">
                  <a:moveTo>
                    <a:pt x="284" y="0"/>
                  </a:moveTo>
                  <a:cubicBezTo>
                    <a:pt x="177" y="0"/>
                    <a:pt x="95" y="30"/>
                    <a:pt x="53" y="92"/>
                  </a:cubicBezTo>
                  <a:cubicBezTo>
                    <a:pt x="1" y="250"/>
                    <a:pt x="211" y="566"/>
                    <a:pt x="579" y="723"/>
                  </a:cubicBezTo>
                  <a:cubicBezTo>
                    <a:pt x="802" y="851"/>
                    <a:pt x="1025" y="920"/>
                    <a:pt x="1190" y="920"/>
                  </a:cubicBezTo>
                  <a:cubicBezTo>
                    <a:pt x="1297" y="920"/>
                    <a:pt x="1379" y="891"/>
                    <a:pt x="1421" y="829"/>
                  </a:cubicBezTo>
                  <a:cubicBezTo>
                    <a:pt x="1474" y="671"/>
                    <a:pt x="1263" y="408"/>
                    <a:pt x="895" y="197"/>
                  </a:cubicBezTo>
                  <a:cubicBezTo>
                    <a:pt x="672" y="70"/>
                    <a:pt x="449" y="0"/>
                    <a:pt x="284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7"/>
            <p:cNvSpPr/>
            <p:nvPr/>
          </p:nvSpPr>
          <p:spPr>
            <a:xfrm>
              <a:off x="2198485" y="2420839"/>
              <a:ext cx="15535" cy="13906"/>
            </a:xfrm>
            <a:custGeom>
              <a:avLst/>
              <a:gdLst/>
              <a:ahLst/>
              <a:cxnLst/>
              <a:rect l="l" t="t" r="r" b="b"/>
              <a:pathLst>
                <a:path w="1316" h="1178" extrusionOk="0">
                  <a:moveTo>
                    <a:pt x="229" y="0"/>
                  </a:moveTo>
                  <a:cubicBezTo>
                    <a:pt x="175" y="0"/>
                    <a:pt x="132" y="14"/>
                    <a:pt x="106" y="40"/>
                  </a:cubicBezTo>
                  <a:cubicBezTo>
                    <a:pt x="1" y="145"/>
                    <a:pt x="106" y="513"/>
                    <a:pt x="422" y="829"/>
                  </a:cubicBezTo>
                  <a:cubicBezTo>
                    <a:pt x="670" y="1036"/>
                    <a:pt x="918" y="1178"/>
                    <a:pt x="1064" y="1178"/>
                  </a:cubicBezTo>
                  <a:cubicBezTo>
                    <a:pt x="1104" y="1178"/>
                    <a:pt x="1136" y="1167"/>
                    <a:pt x="1158" y="1145"/>
                  </a:cubicBezTo>
                  <a:cubicBezTo>
                    <a:pt x="1316" y="987"/>
                    <a:pt x="1158" y="671"/>
                    <a:pt x="843" y="356"/>
                  </a:cubicBezTo>
                  <a:cubicBezTo>
                    <a:pt x="645" y="119"/>
                    <a:pt x="389" y="0"/>
                    <a:pt x="229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7"/>
            <p:cNvSpPr/>
            <p:nvPr/>
          </p:nvSpPr>
          <p:spPr>
            <a:xfrm>
              <a:off x="2262450" y="2430860"/>
              <a:ext cx="14910" cy="14992"/>
            </a:xfrm>
            <a:custGeom>
              <a:avLst/>
              <a:gdLst/>
              <a:ahLst/>
              <a:cxnLst/>
              <a:rect l="l" t="t" r="r" b="b"/>
              <a:pathLst>
                <a:path w="1263" h="1270" extrusionOk="0">
                  <a:moveTo>
                    <a:pt x="991" y="1"/>
                  </a:moveTo>
                  <a:cubicBezTo>
                    <a:pt x="823" y="1"/>
                    <a:pt x="588" y="160"/>
                    <a:pt x="421" y="453"/>
                  </a:cubicBezTo>
                  <a:cubicBezTo>
                    <a:pt x="105" y="769"/>
                    <a:pt x="0" y="1137"/>
                    <a:pt x="158" y="1243"/>
                  </a:cubicBezTo>
                  <a:cubicBezTo>
                    <a:pt x="186" y="1261"/>
                    <a:pt x="219" y="1270"/>
                    <a:pt x="255" y="1270"/>
                  </a:cubicBezTo>
                  <a:cubicBezTo>
                    <a:pt x="426" y="1270"/>
                    <a:pt x="678" y="1081"/>
                    <a:pt x="894" y="822"/>
                  </a:cubicBezTo>
                  <a:cubicBezTo>
                    <a:pt x="1157" y="506"/>
                    <a:pt x="1263" y="138"/>
                    <a:pt x="1105" y="33"/>
                  </a:cubicBezTo>
                  <a:cubicBezTo>
                    <a:pt x="1073" y="11"/>
                    <a:pt x="1034" y="1"/>
                    <a:pt x="991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7"/>
            <p:cNvSpPr/>
            <p:nvPr/>
          </p:nvSpPr>
          <p:spPr>
            <a:xfrm>
              <a:off x="2191037" y="2492110"/>
              <a:ext cx="17401" cy="12041"/>
            </a:xfrm>
            <a:custGeom>
              <a:avLst/>
              <a:gdLst/>
              <a:ahLst/>
              <a:cxnLst/>
              <a:rect l="l" t="t" r="r" b="b"/>
              <a:pathLst>
                <a:path w="1474" h="1020" extrusionOk="0">
                  <a:moveTo>
                    <a:pt x="1199" y="1"/>
                  </a:moveTo>
                  <a:cubicBezTo>
                    <a:pt x="1035" y="1"/>
                    <a:pt x="795" y="82"/>
                    <a:pt x="579" y="262"/>
                  </a:cubicBezTo>
                  <a:cubicBezTo>
                    <a:pt x="211" y="472"/>
                    <a:pt x="1" y="788"/>
                    <a:pt x="106" y="946"/>
                  </a:cubicBezTo>
                  <a:cubicBezTo>
                    <a:pt x="139" y="996"/>
                    <a:pt x="200" y="1020"/>
                    <a:pt x="279" y="1020"/>
                  </a:cubicBezTo>
                  <a:cubicBezTo>
                    <a:pt x="447" y="1020"/>
                    <a:pt x="697" y="914"/>
                    <a:pt x="947" y="735"/>
                  </a:cubicBezTo>
                  <a:cubicBezTo>
                    <a:pt x="1263" y="525"/>
                    <a:pt x="1474" y="209"/>
                    <a:pt x="1368" y="51"/>
                  </a:cubicBezTo>
                  <a:cubicBezTo>
                    <a:pt x="1335" y="18"/>
                    <a:pt x="1275" y="1"/>
                    <a:pt x="1199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7"/>
            <p:cNvSpPr/>
            <p:nvPr/>
          </p:nvSpPr>
          <p:spPr>
            <a:xfrm>
              <a:off x="2271137" y="2464536"/>
              <a:ext cx="18640" cy="8193"/>
            </a:xfrm>
            <a:custGeom>
              <a:avLst/>
              <a:gdLst/>
              <a:ahLst/>
              <a:cxnLst/>
              <a:rect l="l" t="t" r="r" b="b"/>
              <a:pathLst>
                <a:path w="1579" h="694" extrusionOk="0">
                  <a:moveTo>
                    <a:pt x="1038" y="1"/>
                  </a:moveTo>
                  <a:cubicBezTo>
                    <a:pt x="944" y="1"/>
                    <a:pt x="842" y="7"/>
                    <a:pt x="737" y="20"/>
                  </a:cubicBezTo>
                  <a:cubicBezTo>
                    <a:pt x="316" y="125"/>
                    <a:pt x="1" y="336"/>
                    <a:pt x="1" y="494"/>
                  </a:cubicBezTo>
                  <a:cubicBezTo>
                    <a:pt x="39" y="607"/>
                    <a:pt x="240" y="694"/>
                    <a:pt x="508" y="694"/>
                  </a:cubicBezTo>
                  <a:cubicBezTo>
                    <a:pt x="611" y="694"/>
                    <a:pt x="725" y="681"/>
                    <a:pt x="842" y="652"/>
                  </a:cubicBezTo>
                  <a:cubicBezTo>
                    <a:pt x="1263" y="599"/>
                    <a:pt x="1579" y="389"/>
                    <a:pt x="1526" y="178"/>
                  </a:cubicBezTo>
                  <a:cubicBezTo>
                    <a:pt x="1526" y="60"/>
                    <a:pt x="1319" y="1"/>
                    <a:pt x="1038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7"/>
            <p:cNvSpPr/>
            <p:nvPr/>
          </p:nvSpPr>
          <p:spPr>
            <a:xfrm>
              <a:off x="2179245" y="2464607"/>
              <a:ext cx="18014" cy="7626"/>
            </a:xfrm>
            <a:custGeom>
              <a:avLst/>
              <a:gdLst/>
              <a:ahLst/>
              <a:cxnLst/>
              <a:rect l="l" t="t" r="r" b="b"/>
              <a:pathLst>
                <a:path w="1526" h="646" extrusionOk="0">
                  <a:moveTo>
                    <a:pt x="572" y="1"/>
                  </a:moveTo>
                  <a:cubicBezTo>
                    <a:pt x="249" y="1"/>
                    <a:pt x="0" y="95"/>
                    <a:pt x="0" y="225"/>
                  </a:cubicBezTo>
                  <a:cubicBezTo>
                    <a:pt x="0" y="435"/>
                    <a:pt x="316" y="593"/>
                    <a:pt x="737" y="646"/>
                  </a:cubicBezTo>
                  <a:cubicBezTo>
                    <a:pt x="1157" y="646"/>
                    <a:pt x="1526" y="540"/>
                    <a:pt x="1526" y="383"/>
                  </a:cubicBezTo>
                  <a:cubicBezTo>
                    <a:pt x="1526" y="225"/>
                    <a:pt x="1210" y="67"/>
                    <a:pt x="789" y="14"/>
                  </a:cubicBezTo>
                  <a:cubicBezTo>
                    <a:pt x="715" y="5"/>
                    <a:pt x="642" y="1"/>
                    <a:pt x="572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7"/>
            <p:cNvSpPr/>
            <p:nvPr/>
          </p:nvSpPr>
          <p:spPr>
            <a:xfrm>
              <a:off x="2230780" y="2505684"/>
              <a:ext cx="9326" cy="18085"/>
            </a:xfrm>
            <a:custGeom>
              <a:avLst/>
              <a:gdLst/>
              <a:ahLst/>
              <a:cxnLst/>
              <a:rect l="l" t="t" r="r" b="b"/>
              <a:pathLst>
                <a:path w="790" h="1532" extrusionOk="0">
                  <a:moveTo>
                    <a:pt x="246" y="0"/>
                  </a:moveTo>
                  <a:cubicBezTo>
                    <a:pt x="234" y="0"/>
                    <a:pt x="222" y="2"/>
                    <a:pt x="211" y="6"/>
                  </a:cubicBezTo>
                  <a:cubicBezTo>
                    <a:pt x="53" y="59"/>
                    <a:pt x="0" y="427"/>
                    <a:pt x="53" y="848"/>
                  </a:cubicBezTo>
                  <a:cubicBezTo>
                    <a:pt x="158" y="1216"/>
                    <a:pt x="369" y="1532"/>
                    <a:pt x="526" y="1532"/>
                  </a:cubicBezTo>
                  <a:cubicBezTo>
                    <a:pt x="737" y="1479"/>
                    <a:pt x="789" y="1111"/>
                    <a:pt x="684" y="690"/>
                  </a:cubicBezTo>
                  <a:cubicBezTo>
                    <a:pt x="587" y="300"/>
                    <a:pt x="399" y="0"/>
                    <a:pt x="246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7"/>
            <p:cNvSpPr/>
            <p:nvPr/>
          </p:nvSpPr>
          <p:spPr>
            <a:xfrm>
              <a:off x="2228915" y="2413237"/>
              <a:ext cx="8086" cy="18628"/>
            </a:xfrm>
            <a:custGeom>
              <a:avLst/>
              <a:gdLst/>
              <a:ahLst/>
              <a:cxnLst/>
              <a:rect l="l" t="t" r="r" b="b"/>
              <a:pathLst>
                <a:path w="685" h="1578" extrusionOk="0">
                  <a:moveTo>
                    <a:pt x="421" y="0"/>
                  </a:moveTo>
                  <a:cubicBezTo>
                    <a:pt x="263" y="0"/>
                    <a:pt x="53" y="368"/>
                    <a:pt x="53" y="789"/>
                  </a:cubicBezTo>
                  <a:cubicBezTo>
                    <a:pt x="0" y="1210"/>
                    <a:pt x="158" y="1526"/>
                    <a:pt x="316" y="1578"/>
                  </a:cubicBezTo>
                  <a:cubicBezTo>
                    <a:pt x="474" y="1578"/>
                    <a:pt x="632" y="1263"/>
                    <a:pt x="684" y="789"/>
                  </a:cubicBezTo>
                  <a:cubicBezTo>
                    <a:pt x="684" y="368"/>
                    <a:pt x="579" y="53"/>
                    <a:pt x="421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7"/>
            <p:cNvSpPr/>
            <p:nvPr/>
          </p:nvSpPr>
          <p:spPr>
            <a:xfrm>
              <a:off x="2189172" y="2437813"/>
              <a:ext cx="16787" cy="12324"/>
            </a:xfrm>
            <a:custGeom>
              <a:avLst/>
              <a:gdLst/>
              <a:ahLst/>
              <a:cxnLst/>
              <a:rect l="l" t="t" r="r" b="b"/>
              <a:pathLst>
                <a:path w="1422" h="1044" extrusionOk="0">
                  <a:moveTo>
                    <a:pt x="278" y="1"/>
                  </a:moveTo>
                  <a:cubicBezTo>
                    <a:pt x="200" y="1"/>
                    <a:pt x="140" y="24"/>
                    <a:pt x="106" y="75"/>
                  </a:cubicBezTo>
                  <a:cubicBezTo>
                    <a:pt x="1" y="233"/>
                    <a:pt x="211" y="548"/>
                    <a:pt x="527" y="759"/>
                  </a:cubicBezTo>
                  <a:cubicBezTo>
                    <a:pt x="777" y="937"/>
                    <a:pt x="1027" y="1043"/>
                    <a:pt x="1195" y="1043"/>
                  </a:cubicBezTo>
                  <a:cubicBezTo>
                    <a:pt x="1274" y="1043"/>
                    <a:pt x="1335" y="1020"/>
                    <a:pt x="1368" y="969"/>
                  </a:cubicBezTo>
                  <a:cubicBezTo>
                    <a:pt x="1421" y="811"/>
                    <a:pt x="1263" y="496"/>
                    <a:pt x="895" y="285"/>
                  </a:cubicBezTo>
                  <a:cubicBezTo>
                    <a:pt x="681" y="107"/>
                    <a:pt x="442" y="1"/>
                    <a:pt x="278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7"/>
            <p:cNvSpPr/>
            <p:nvPr/>
          </p:nvSpPr>
          <p:spPr>
            <a:xfrm>
              <a:off x="2258720" y="2494813"/>
              <a:ext cx="14296" cy="14992"/>
            </a:xfrm>
            <a:custGeom>
              <a:avLst/>
              <a:gdLst/>
              <a:ahLst/>
              <a:cxnLst/>
              <a:rect l="l" t="t" r="r" b="b"/>
              <a:pathLst>
                <a:path w="1211" h="1270" extrusionOk="0">
                  <a:moveTo>
                    <a:pt x="255" y="0"/>
                  </a:moveTo>
                  <a:cubicBezTo>
                    <a:pt x="214" y="0"/>
                    <a:pt x="180" y="11"/>
                    <a:pt x="158" y="33"/>
                  </a:cubicBezTo>
                  <a:cubicBezTo>
                    <a:pt x="1" y="138"/>
                    <a:pt x="106" y="454"/>
                    <a:pt x="369" y="822"/>
                  </a:cubicBezTo>
                  <a:cubicBezTo>
                    <a:pt x="585" y="1082"/>
                    <a:pt x="837" y="1270"/>
                    <a:pt x="978" y="1270"/>
                  </a:cubicBezTo>
                  <a:cubicBezTo>
                    <a:pt x="1009" y="1270"/>
                    <a:pt x="1034" y="1261"/>
                    <a:pt x="1053" y="1243"/>
                  </a:cubicBezTo>
                  <a:cubicBezTo>
                    <a:pt x="1210" y="1138"/>
                    <a:pt x="1105" y="769"/>
                    <a:pt x="842" y="401"/>
                  </a:cubicBezTo>
                  <a:cubicBezTo>
                    <a:pt x="676" y="151"/>
                    <a:pt x="410" y="0"/>
                    <a:pt x="255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1" name="Google Shape;3071;p27"/>
          <p:cNvGrpSpPr/>
          <p:nvPr/>
        </p:nvGrpSpPr>
        <p:grpSpPr>
          <a:xfrm>
            <a:off x="1114747" y="1415400"/>
            <a:ext cx="3687516" cy="553312"/>
            <a:chOff x="1138559" y="1415400"/>
            <a:chExt cx="3687516" cy="553312"/>
          </a:xfrm>
        </p:grpSpPr>
        <p:sp>
          <p:nvSpPr>
            <p:cNvPr id="3072" name="Google Shape;3072;p27"/>
            <p:cNvSpPr/>
            <p:nvPr/>
          </p:nvSpPr>
          <p:spPr>
            <a:xfrm>
              <a:off x="1138559" y="1415400"/>
              <a:ext cx="3687516" cy="553312"/>
            </a:xfrm>
            <a:custGeom>
              <a:avLst/>
              <a:gdLst/>
              <a:ahLst/>
              <a:cxnLst/>
              <a:rect l="l" t="t" r="r" b="b"/>
              <a:pathLst>
                <a:path w="312369" h="46871" extrusionOk="0">
                  <a:moveTo>
                    <a:pt x="23462" y="0"/>
                  </a:moveTo>
                  <a:cubicBezTo>
                    <a:pt x="10521" y="0"/>
                    <a:pt x="0" y="10521"/>
                    <a:pt x="0" y="23462"/>
                  </a:cubicBezTo>
                  <a:cubicBezTo>
                    <a:pt x="0" y="36403"/>
                    <a:pt x="10521" y="46871"/>
                    <a:pt x="23462" y="46871"/>
                  </a:cubicBezTo>
                  <a:lnTo>
                    <a:pt x="288959" y="46871"/>
                  </a:lnTo>
                  <a:cubicBezTo>
                    <a:pt x="301900" y="46871"/>
                    <a:pt x="312368" y="36403"/>
                    <a:pt x="312368" y="23462"/>
                  </a:cubicBezTo>
                  <a:cubicBezTo>
                    <a:pt x="312368" y="10521"/>
                    <a:pt x="301900" y="0"/>
                    <a:pt x="288959" y="0"/>
                  </a:cubicBezTo>
                  <a:close/>
                </a:path>
              </a:pathLst>
            </a:custGeom>
            <a:solidFill>
              <a:srgbClr val="FFF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7"/>
            <p:cNvSpPr/>
            <p:nvPr/>
          </p:nvSpPr>
          <p:spPr>
            <a:xfrm>
              <a:off x="1337877" y="1714683"/>
              <a:ext cx="49073" cy="73675"/>
            </a:xfrm>
            <a:custGeom>
              <a:avLst/>
              <a:gdLst/>
              <a:ahLst/>
              <a:cxnLst/>
              <a:rect l="l" t="t" r="r" b="b"/>
              <a:pathLst>
                <a:path w="4157" h="6241" extrusionOk="0">
                  <a:moveTo>
                    <a:pt x="345" y="3450"/>
                  </a:moveTo>
                  <a:lnTo>
                    <a:pt x="0" y="3893"/>
                  </a:lnTo>
                  <a:cubicBezTo>
                    <a:pt x="135" y="3759"/>
                    <a:pt x="247" y="3609"/>
                    <a:pt x="345" y="3450"/>
                  </a:cubicBezTo>
                  <a:close/>
                  <a:moveTo>
                    <a:pt x="1473" y="1"/>
                  </a:moveTo>
                  <a:cubicBezTo>
                    <a:pt x="1473" y="790"/>
                    <a:pt x="1158" y="1579"/>
                    <a:pt x="842" y="2368"/>
                  </a:cubicBezTo>
                  <a:cubicBezTo>
                    <a:pt x="699" y="2726"/>
                    <a:pt x="555" y="3109"/>
                    <a:pt x="345" y="3450"/>
                  </a:cubicBezTo>
                  <a:lnTo>
                    <a:pt x="345" y="3450"/>
                  </a:lnTo>
                  <a:lnTo>
                    <a:pt x="369" y="3420"/>
                  </a:lnTo>
                  <a:lnTo>
                    <a:pt x="369" y="3420"/>
                  </a:lnTo>
                  <a:cubicBezTo>
                    <a:pt x="211" y="3893"/>
                    <a:pt x="211" y="4419"/>
                    <a:pt x="263" y="4893"/>
                  </a:cubicBezTo>
                  <a:cubicBezTo>
                    <a:pt x="316" y="5261"/>
                    <a:pt x="421" y="5629"/>
                    <a:pt x="632" y="5892"/>
                  </a:cubicBezTo>
                  <a:cubicBezTo>
                    <a:pt x="838" y="6099"/>
                    <a:pt x="1110" y="6241"/>
                    <a:pt x="1396" y="6241"/>
                  </a:cubicBezTo>
                  <a:cubicBezTo>
                    <a:pt x="1474" y="6241"/>
                    <a:pt x="1552" y="6231"/>
                    <a:pt x="1631" y="6208"/>
                  </a:cubicBezTo>
                  <a:cubicBezTo>
                    <a:pt x="1894" y="6155"/>
                    <a:pt x="2052" y="5945"/>
                    <a:pt x="2210" y="5682"/>
                  </a:cubicBezTo>
                  <a:cubicBezTo>
                    <a:pt x="2315" y="5472"/>
                    <a:pt x="2368" y="5209"/>
                    <a:pt x="2473" y="4998"/>
                  </a:cubicBezTo>
                  <a:cubicBezTo>
                    <a:pt x="2894" y="3473"/>
                    <a:pt x="3472" y="2000"/>
                    <a:pt x="4156" y="579"/>
                  </a:cubicBezTo>
                  <a:lnTo>
                    <a:pt x="4156" y="579"/>
                  </a:lnTo>
                  <a:cubicBezTo>
                    <a:pt x="3420" y="1000"/>
                    <a:pt x="2946" y="1631"/>
                    <a:pt x="2525" y="2368"/>
                  </a:cubicBezTo>
                  <a:cubicBezTo>
                    <a:pt x="2157" y="3052"/>
                    <a:pt x="1842" y="3788"/>
                    <a:pt x="1368" y="4419"/>
                  </a:cubicBezTo>
                  <a:cubicBezTo>
                    <a:pt x="1421" y="4156"/>
                    <a:pt x="1526" y="3893"/>
                    <a:pt x="1579" y="3630"/>
                  </a:cubicBezTo>
                  <a:cubicBezTo>
                    <a:pt x="1684" y="3315"/>
                    <a:pt x="1789" y="2947"/>
                    <a:pt x="1842" y="2631"/>
                  </a:cubicBezTo>
                  <a:cubicBezTo>
                    <a:pt x="1999" y="1737"/>
                    <a:pt x="1894" y="790"/>
                    <a:pt x="147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7"/>
            <p:cNvSpPr/>
            <p:nvPr/>
          </p:nvSpPr>
          <p:spPr>
            <a:xfrm>
              <a:off x="1227972" y="1730830"/>
              <a:ext cx="123587" cy="131661"/>
            </a:xfrm>
            <a:custGeom>
              <a:avLst/>
              <a:gdLst/>
              <a:ahLst/>
              <a:cxnLst/>
              <a:rect l="l" t="t" r="r" b="b"/>
              <a:pathLst>
                <a:path w="10469" h="11153" extrusionOk="0">
                  <a:moveTo>
                    <a:pt x="10206" y="0"/>
                  </a:moveTo>
                  <a:lnTo>
                    <a:pt x="10206" y="0"/>
                  </a:lnTo>
                  <a:cubicBezTo>
                    <a:pt x="10048" y="579"/>
                    <a:pt x="9680" y="1052"/>
                    <a:pt x="9259" y="1526"/>
                  </a:cubicBezTo>
                  <a:cubicBezTo>
                    <a:pt x="9101" y="1736"/>
                    <a:pt x="8891" y="1947"/>
                    <a:pt x="8680" y="2105"/>
                  </a:cubicBezTo>
                  <a:cubicBezTo>
                    <a:pt x="8259" y="2368"/>
                    <a:pt x="7733" y="2368"/>
                    <a:pt x="7312" y="2525"/>
                  </a:cubicBezTo>
                  <a:cubicBezTo>
                    <a:pt x="6944" y="2683"/>
                    <a:pt x="6523" y="2736"/>
                    <a:pt x="6102" y="2841"/>
                  </a:cubicBezTo>
                  <a:cubicBezTo>
                    <a:pt x="5682" y="2999"/>
                    <a:pt x="5261" y="3157"/>
                    <a:pt x="4893" y="3367"/>
                  </a:cubicBezTo>
                  <a:cubicBezTo>
                    <a:pt x="3998" y="3841"/>
                    <a:pt x="3262" y="4472"/>
                    <a:pt x="2683" y="5313"/>
                  </a:cubicBezTo>
                  <a:cubicBezTo>
                    <a:pt x="0" y="9311"/>
                    <a:pt x="6313" y="11153"/>
                    <a:pt x="6313" y="11153"/>
                  </a:cubicBezTo>
                  <a:cubicBezTo>
                    <a:pt x="6366" y="10942"/>
                    <a:pt x="6418" y="10784"/>
                    <a:pt x="6523" y="10574"/>
                  </a:cubicBezTo>
                  <a:cubicBezTo>
                    <a:pt x="6892" y="9627"/>
                    <a:pt x="7260" y="8680"/>
                    <a:pt x="7628" y="7681"/>
                  </a:cubicBezTo>
                  <a:cubicBezTo>
                    <a:pt x="7786" y="7155"/>
                    <a:pt x="7944" y="6629"/>
                    <a:pt x="8207" y="6155"/>
                  </a:cubicBezTo>
                  <a:cubicBezTo>
                    <a:pt x="8522" y="5577"/>
                    <a:pt x="8838" y="5103"/>
                    <a:pt x="9154" y="4577"/>
                  </a:cubicBezTo>
                  <a:cubicBezTo>
                    <a:pt x="10048" y="3209"/>
                    <a:pt x="10469" y="1579"/>
                    <a:pt x="10206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7"/>
            <p:cNvSpPr/>
            <p:nvPr/>
          </p:nvSpPr>
          <p:spPr>
            <a:xfrm>
              <a:off x="1227972" y="1771187"/>
              <a:ext cx="88195" cy="91300"/>
            </a:xfrm>
            <a:custGeom>
              <a:avLst/>
              <a:gdLst/>
              <a:ahLst/>
              <a:cxnLst/>
              <a:rect l="l" t="t" r="r" b="b"/>
              <a:pathLst>
                <a:path w="7471" h="7734" extrusionOk="0">
                  <a:moveTo>
                    <a:pt x="4787" y="1"/>
                  </a:moveTo>
                  <a:cubicBezTo>
                    <a:pt x="3946" y="474"/>
                    <a:pt x="3209" y="1105"/>
                    <a:pt x="2683" y="1894"/>
                  </a:cubicBezTo>
                  <a:cubicBezTo>
                    <a:pt x="0" y="5892"/>
                    <a:pt x="6313" y="7734"/>
                    <a:pt x="6313" y="7734"/>
                  </a:cubicBezTo>
                  <a:cubicBezTo>
                    <a:pt x="6366" y="7523"/>
                    <a:pt x="6418" y="7365"/>
                    <a:pt x="6523" y="7155"/>
                  </a:cubicBezTo>
                  <a:cubicBezTo>
                    <a:pt x="6839" y="6313"/>
                    <a:pt x="7155" y="5472"/>
                    <a:pt x="7470" y="4683"/>
                  </a:cubicBezTo>
                  <a:lnTo>
                    <a:pt x="7470" y="4683"/>
                  </a:lnTo>
                  <a:cubicBezTo>
                    <a:pt x="6967" y="4856"/>
                    <a:pt x="6429" y="4955"/>
                    <a:pt x="5902" y="4955"/>
                  </a:cubicBezTo>
                  <a:cubicBezTo>
                    <a:pt x="4832" y="4955"/>
                    <a:pt x="3808" y="4547"/>
                    <a:pt x="3209" y="3525"/>
                  </a:cubicBezTo>
                  <a:cubicBezTo>
                    <a:pt x="2473" y="2315"/>
                    <a:pt x="3735" y="842"/>
                    <a:pt x="4787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7"/>
            <p:cNvSpPr/>
            <p:nvPr/>
          </p:nvSpPr>
          <p:spPr>
            <a:xfrm>
              <a:off x="1245595" y="1742008"/>
              <a:ext cx="102243" cy="126727"/>
            </a:xfrm>
            <a:custGeom>
              <a:avLst/>
              <a:gdLst/>
              <a:ahLst/>
              <a:cxnLst/>
              <a:rect l="l" t="t" r="r" b="b"/>
              <a:pathLst>
                <a:path w="8661" h="10735" extrusionOk="0">
                  <a:moveTo>
                    <a:pt x="8555" y="0"/>
                  </a:moveTo>
                  <a:lnTo>
                    <a:pt x="8555" y="0"/>
                  </a:lnTo>
                  <a:cubicBezTo>
                    <a:pt x="8546" y="18"/>
                    <a:pt x="8542" y="36"/>
                    <a:pt x="8541" y="56"/>
                  </a:cubicBezTo>
                  <a:lnTo>
                    <a:pt x="8541" y="56"/>
                  </a:lnTo>
                  <a:cubicBezTo>
                    <a:pt x="8545" y="37"/>
                    <a:pt x="8550" y="19"/>
                    <a:pt x="8555" y="0"/>
                  </a:cubicBezTo>
                  <a:close/>
                  <a:moveTo>
                    <a:pt x="8541" y="56"/>
                  </a:moveTo>
                  <a:cubicBezTo>
                    <a:pt x="8375" y="683"/>
                    <a:pt x="8013" y="1535"/>
                    <a:pt x="7503" y="1841"/>
                  </a:cubicBezTo>
                  <a:cubicBezTo>
                    <a:pt x="7029" y="2104"/>
                    <a:pt x="6608" y="2367"/>
                    <a:pt x="6188" y="2683"/>
                  </a:cubicBezTo>
                  <a:cubicBezTo>
                    <a:pt x="4504" y="3840"/>
                    <a:pt x="2558" y="4945"/>
                    <a:pt x="1664" y="6786"/>
                  </a:cubicBezTo>
                  <a:cubicBezTo>
                    <a:pt x="0" y="10113"/>
                    <a:pt x="4229" y="10735"/>
                    <a:pt x="4771" y="10735"/>
                  </a:cubicBezTo>
                  <a:cubicBezTo>
                    <a:pt x="4794" y="10735"/>
                    <a:pt x="4811" y="10734"/>
                    <a:pt x="4820" y="10732"/>
                  </a:cubicBezTo>
                  <a:cubicBezTo>
                    <a:pt x="4925" y="10732"/>
                    <a:pt x="5083" y="10258"/>
                    <a:pt x="5136" y="10153"/>
                  </a:cubicBezTo>
                  <a:cubicBezTo>
                    <a:pt x="5346" y="9680"/>
                    <a:pt x="5556" y="9154"/>
                    <a:pt x="5767" y="8680"/>
                  </a:cubicBezTo>
                  <a:cubicBezTo>
                    <a:pt x="6345" y="7260"/>
                    <a:pt x="6924" y="5839"/>
                    <a:pt x="7503" y="4419"/>
                  </a:cubicBezTo>
                  <a:cubicBezTo>
                    <a:pt x="7766" y="3788"/>
                    <a:pt x="8029" y="3157"/>
                    <a:pt x="8292" y="2525"/>
                  </a:cubicBezTo>
                  <a:cubicBezTo>
                    <a:pt x="8397" y="2210"/>
                    <a:pt x="8555" y="1947"/>
                    <a:pt x="8607" y="1631"/>
                  </a:cubicBezTo>
                  <a:cubicBezTo>
                    <a:pt x="8607" y="1473"/>
                    <a:pt x="8660" y="1263"/>
                    <a:pt x="8660" y="1105"/>
                  </a:cubicBezTo>
                  <a:cubicBezTo>
                    <a:pt x="8660" y="1000"/>
                    <a:pt x="8660" y="895"/>
                    <a:pt x="8660" y="789"/>
                  </a:cubicBezTo>
                  <a:cubicBezTo>
                    <a:pt x="8660" y="632"/>
                    <a:pt x="8660" y="526"/>
                    <a:pt x="8607" y="369"/>
                  </a:cubicBezTo>
                  <a:cubicBezTo>
                    <a:pt x="8607" y="281"/>
                    <a:pt x="8534" y="156"/>
                    <a:pt x="8541" y="56"/>
                  </a:cubicBezTo>
                  <a:close/>
                </a:path>
              </a:pathLst>
            </a:custGeom>
            <a:solidFill>
              <a:srgbClr val="FFE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7"/>
            <p:cNvSpPr/>
            <p:nvPr/>
          </p:nvSpPr>
          <p:spPr>
            <a:xfrm>
              <a:off x="1245595" y="1817764"/>
              <a:ext cx="64975" cy="50962"/>
            </a:xfrm>
            <a:custGeom>
              <a:avLst/>
              <a:gdLst/>
              <a:ahLst/>
              <a:cxnLst/>
              <a:rect l="l" t="t" r="r" b="b"/>
              <a:pathLst>
                <a:path w="5504" h="4317" extrusionOk="0">
                  <a:moveTo>
                    <a:pt x="1874" y="0"/>
                  </a:moveTo>
                  <a:cubicBezTo>
                    <a:pt x="1769" y="105"/>
                    <a:pt x="1716" y="263"/>
                    <a:pt x="1664" y="368"/>
                  </a:cubicBezTo>
                  <a:cubicBezTo>
                    <a:pt x="0" y="3695"/>
                    <a:pt x="4229" y="4317"/>
                    <a:pt x="4771" y="4317"/>
                  </a:cubicBezTo>
                  <a:cubicBezTo>
                    <a:pt x="4794" y="4317"/>
                    <a:pt x="4811" y="4316"/>
                    <a:pt x="4820" y="4314"/>
                  </a:cubicBezTo>
                  <a:cubicBezTo>
                    <a:pt x="4925" y="4314"/>
                    <a:pt x="5083" y="3840"/>
                    <a:pt x="5136" y="3735"/>
                  </a:cubicBezTo>
                  <a:cubicBezTo>
                    <a:pt x="5293" y="3472"/>
                    <a:pt x="5399" y="3156"/>
                    <a:pt x="5504" y="2841"/>
                  </a:cubicBezTo>
                  <a:lnTo>
                    <a:pt x="5504" y="2841"/>
                  </a:lnTo>
                  <a:cubicBezTo>
                    <a:pt x="4873" y="2946"/>
                    <a:pt x="4189" y="2946"/>
                    <a:pt x="3505" y="2946"/>
                  </a:cubicBezTo>
                  <a:cubicBezTo>
                    <a:pt x="2295" y="2946"/>
                    <a:pt x="1558" y="1789"/>
                    <a:pt x="1716" y="684"/>
                  </a:cubicBezTo>
                  <a:cubicBezTo>
                    <a:pt x="1716" y="421"/>
                    <a:pt x="1769" y="210"/>
                    <a:pt x="187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7"/>
            <p:cNvSpPr/>
            <p:nvPr/>
          </p:nvSpPr>
          <p:spPr>
            <a:xfrm>
              <a:off x="1270820" y="1784230"/>
              <a:ext cx="0" cy="1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7"/>
            <p:cNvSpPr/>
            <p:nvPr/>
          </p:nvSpPr>
          <p:spPr>
            <a:xfrm>
              <a:off x="1340355" y="1740769"/>
              <a:ext cx="67088" cy="143100"/>
            </a:xfrm>
            <a:custGeom>
              <a:avLst/>
              <a:gdLst/>
              <a:ahLst/>
              <a:cxnLst/>
              <a:rect l="l" t="t" r="r" b="b"/>
              <a:pathLst>
                <a:path w="5683" h="12122" extrusionOk="0">
                  <a:moveTo>
                    <a:pt x="3631" y="0"/>
                  </a:moveTo>
                  <a:lnTo>
                    <a:pt x="3631" y="0"/>
                  </a:lnTo>
                  <a:cubicBezTo>
                    <a:pt x="3315" y="158"/>
                    <a:pt x="3104" y="474"/>
                    <a:pt x="2841" y="737"/>
                  </a:cubicBezTo>
                  <a:cubicBezTo>
                    <a:pt x="2736" y="842"/>
                    <a:pt x="2578" y="1000"/>
                    <a:pt x="2473" y="1105"/>
                  </a:cubicBezTo>
                  <a:cubicBezTo>
                    <a:pt x="2368" y="1263"/>
                    <a:pt x="2315" y="1420"/>
                    <a:pt x="2263" y="1578"/>
                  </a:cubicBezTo>
                  <a:cubicBezTo>
                    <a:pt x="2158" y="1736"/>
                    <a:pt x="2000" y="1841"/>
                    <a:pt x="1947" y="1999"/>
                  </a:cubicBezTo>
                  <a:cubicBezTo>
                    <a:pt x="1895" y="2052"/>
                    <a:pt x="1842" y="2104"/>
                    <a:pt x="1842" y="2209"/>
                  </a:cubicBezTo>
                  <a:cubicBezTo>
                    <a:pt x="1632" y="2683"/>
                    <a:pt x="1526" y="3209"/>
                    <a:pt x="1526" y="3735"/>
                  </a:cubicBezTo>
                  <a:cubicBezTo>
                    <a:pt x="1526" y="3998"/>
                    <a:pt x="1526" y="4261"/>
                    <a:pt x="1474" y="4524"/>
                  </a:cubicBezTo>
                  <a:cubicBezTo>
                    <a:pt x="1474" y="4735"/>
                    <a:pt x="1421" y="4892"/>
                    <a:pt x="1369" y="5103"/>
                  </a:cubicBezTo>
                  <a:cubicBezTo>
                    <a:pt x="1211" y="5997"/>
                    <a:pt x="1000" y="6891"/>
                    <a:pt x="842" y="7733"/>
                  </a:cubicBezTo>
                  <a:cubicBezTo>
                    <a:pt x="579" y="9101"/>
                    <a:pt x="316" y="10468"/>
                    <a:pt x="53" y="11836"/>
                  </a:cubicBezTo>
                  <a:cubicBezTo>
                    <a:pt x="53" y="11836"/>
                    <a:pt x="1" y="12047"/>
                    <a:pt x="1" y="12047"/>
                  </a:cubicBezTo>
                  <a:cubicBezTo>
                    <a:pt x="1" y="12047"/>
                    <a:pt x="481" y="12122"/>
                    <a:pt x="1161" y="12122"/>
                  </a:cubicBezTo>
                  <a:cubicBezTo>
                    <a:pt x="2754" y="12122"/>
                    <a:pt x="5445" y="11708"/>
                    <a:pt x="5630" y="8943"/>
                  </a:cubicBezTo>
                  <a:cubicBezTo>
                    <a:pt x="5682" y="7943"/>
                    <a:pt x="5472" y="6944"/>
                    <a:pt x="5051" y="6050"/>
                  </a:cubicBezTo>
                  <a:cubicBezTo>
                    <a:pt x="4893" y="5629"/>
                    <a:pt x="4683" y="5208"/>
                    <a:pt x="4420" y="4840"/>
                  </a:cubicBezTo>
                  <a:cubicBezTo>
                    <a:pt x="4314" y="4682"/>
                    <a:pt x="4209" y="4524"/>
                    <a:pt x="4051" y="4314"/>
                  </a:cubicBezTo>
                  <a:cubicBezTo>
                    <a:pt x="3946" y="4156"/>
                    <a:pt x="3788" y="4051"/>
                    <a:pt x="3683" y="3893"/>
                  </a:cubicBezTo>
                  <a:cubicBezTo>
                    <a:pt x="3473" y="3419"/>
                    <a:pt x="3315" y="2946"/>
                    <a:pt x="3210" y="2472"/>
                  </a:cubicBezTo>
                  <a:cubicBezTo>
                    <a:pt x="3104" y="2052"/>
                    <a:pt x="2999" y="1631"/>
                    <a:pt x="3157" y="1210"/>
                  </a:cubicBezTo>
                  <a:cubicBezTo>
                    <a:pt x="3315" y="789"/>
                    <a:pt x="3473" y="421"/>
                    <a:pt x="3631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7"/>
            <p:cNvSpPr/>
            <p:nvPr/>
          </p:nvSpPr>
          <p:spPr>
            <a:xfrm>
              <a:off x="1340355" y="1770573"/>
              <a:ext cx="64597" cy="113328"/>
            </a:xfrm>
            <a:custGeom>
              <a:avLst/>
              <a:gdLst/>
              <a:ahLst/>
              <a:cxnLst/>
              <a:rect l="l" t="t" r="r" b="b"/>
              <a:pathLst>
                <a:path w="5472" h="9600" extrusionOk="0">
                  <a:moveTo>
                    <a:pt x="5472" y="7207"/>
                  </a:moveTo>
                  <a:cubicBezTo>
                    <a:pt x="5469" y="7217"/>
                    <a:pt x="5466" y="7228"/>
                    <a:pt x="5462" y="7238"/>
                  </a:cubicBezTo>
                  <a:lnTo>
                    <a:pt x="5462" y="7238"/>
                  </a:lnTo>
                  <a:cubicBezTo>
                    <a:pt x="5472" y="7224"/>
                    <a:pt x="5472" y="7207"/>
                    <a:pt x="5472" y="7207"/>
                  </a:cubicBezTo>
                  <a:close/>
                  <a:moveTo>
                    <a:pt x="1684" y="0"/>
                  </a:moveTo>
                  <a:cubicBezTo>
                    <a:pt x="1526" y="526"/>
                    <a:pt x="1526" y="1105"/>
                    <a:pt x="1526" y="1631"/>
                  </a:cubicBezTo>
                  <a:cubicBezTo>
                    <a:pt x="1526" y="1736"/>
                    <a:pt x="1526" y="1841"/>
                    <a:pt x="1474" y="1999"/>
                  </a:cubicBezTo>
                  <a:cubicBezTo>
                    <a:pt x="1421" y="2157"/>
                    <a:pt x="1421" y="2367"/>
                    <a:pt x="1369" y="2578"/>
                  </a:cubicBezTo>
                  <a:cubicBezTo>
                    <a:pt x="1211" y="3472"/>
                    <a:pt x="1000" y="4366"/>
                    <a:pt x="842" y="5208"/>
                  </a:cubicBezTo>
                  <a:cubicBezTo>
                    <a:pt x="579" y="6576"/>
                    <a:pt x="316" y="7943"/>
                    <a:pt x="1" y="9311"/>
                  </a:cubicBezTo>
                  <a:cubicBezTo>
                    <a:pt x="1" y="9311"/>
                    <a:pt x="1" y="9522"/>
                    <a:pt x="1" y="9522"/>
                  </a:cubicBezTo>
                  <a:cubicBezTo>
                    <a:pt x="1" y="9522"/>
                    <a:pt x="486" y="9600"/>
                    <a:pt x="1171" y="9600"/>
                  </a:cubicBezTo>
                  <a:cubicBezTo>
                    <a:pt x="2583" y="9600"/>
                    <a:pt x="4846" y="9268"/>
                    <a:pt x="5462" y="7238"/>
                  </a:cubicBezTo>
                  <a:lnTo>
                    <a:pt x="5462" y="7238"/>
                  </a:lnTo>
                  <a:cubicBezTo>
                    <a:pt x="5455" y="7249"/>
                    <a:pt x="5442" y="7260"/>
                    <a:pt x="5419" y="7260"/>
                  </a:cubicBezTo>
                  <a:cubicBezTo>
                    <a:pt x="5230" y="7544"/>
                    <a:pt x="4966" y="7671"/>
                    <a:pt x="4702" y="7671"/>
                  </a:cubicBezTo>
                  <a:cubicBezTo>
                    <a:pt x="4234" y="7671"/>
                    <a:pt x="3769" y="7268"/>
                    <a:pt x="3736" y="6628"/>
                  </a:cubicBezTo>
                  <a:cubicBezTo>
                    <a:pt x="3578" y="4261"/>
                    <a:pt x="2736" y="2525"/>
                    <a:pt x="1684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7"/>
            <p:cNvSpPr/>
            <p:nvPr/>
          </p:nvSpPr>
          <p:spPr>
            <a:xfrm>
              <a:off x="1323594" y="1756905"/>
              <a:ext cx="57148" cy="131697"/>
            </a:xfrm>
            <a:custGeom>
              <a:avLst/>
              <a:gdLst/>
              <a:ahLst/>
              <a:cxnLst/>
              <a:rect l="l" t="t" r="r" b="b"/>
              <a:pathLst>
                <a:path w="4841" h="11156" extrusionOk="0">
                  <a:moveTo>
                    <a:pt x="4261" y="1"/>
                  </a:moveTo>
                  <a:cubicBezTo>
                    <a:pt x="4260" y="11"/>
                    <a:pt x="4258" y="20"/>
                    <a:pt x="4256" y="30"/>
                  </a:cubicBezTo>
                  <a:lnTo>
                    <a:pt x="4256" y="30"/>
                  </a:lnTo>
                  <a:cubicBezTo>
                    <a:pt x="4260" y="20"/>
                    <a:pt x="4261" y="11"/>
                    <a:pt x="4261" y="1"/>
                  </a:cubicBezTo>
                  <a:close/>
                  <a:moveTo>
                    <a:pt x="4256" y="30"/>
                  </a:moveTo>
                  <a:cubicBezTo>
                    <a:pt x="4224" y="125"/>
                    <a:pt x="4046" y="216"/>
                    <a:pt x="3998" y="264"/>
                  </a:cubicBezTo>
                  <a:cubicBezTo>
                    <a:pt x="3841" y="369"/>
                    <a:pt x="3735" y="474"/>
                    <a:pt x="3683" y="579"/>
                  </a:cubicBezTo>
                  <a:cubicBezTo>
                    <a:pt x="3630" y="632"/>
                    <a:pt x="3630" y="632"/>
                    <a:pt x="3578" y="685"/>
                  </a:cubicBezTo>
                  <a:cubicBezTo>
                    <a:pt x="3420" y="842"/>
                    <a:pt x="3262" y="1053"/>
                    <a:pt x="3104" y="1263"/>
                  </a:cubicBezTo>
                  <a:cubicBezTo>
                    <a:pt x="2789" y="1737"/>
                    <a:pt x="2473" y="2210"/>
                    <a:pt x="2262" y="2736"/>
                  </a:cubicBezTo>
                  <a:cubicBezTo>
                    <a:pt x="1894" y="3683"/>
                    <a:pt x="1631" y="4630"/>
                    <a:pt x="1316" y="5577"/>
                  </a:cubicBezTo>
                  <a:cubicBezTo>
                    <a:pt x="1053" y="6471"/>
                    <a:pt x="790" y="7365"/>
                    <a:pt x="527" y="8312"/>
                  </a:cubicBezTo>
                  <a:cubicBezTo>
                    <a:pt x="369" y="8838"/>
                    <a:pt x="158" y="9364"/>
                    <a:pt x="53" y="9943"/>
                  </a:cubicBezTo>
                  <a:cubicBezTo>
                    <a:pt x="53" y="9996"/>
                    <a:pt x="0" y="10101"/>
                    <a:pt x="53" y="10154"/>
                  </a:cubicBezTo>
                  <a:cubicBezTo>
                    <a:pt x="145" y="10245"/>
                    <a:pt x="1376" y="11156"/>
                    <a:pt x="2556" y="11156"/>
                  </a:cubicBezTo>
                  <a:cubicBezTo>
                    <a:pt x="3404" y="11156"/>
                    <a:pt x="4225" y="10685"/>
                    <a:pt x="4577" y="9101"/>
                  </a:cubicBezTo>
                  <a:cubicBezTo>
                    <a:pt x="4840" y="7997"/>
                    <a:pt x="4840" y="6839"/>
                    <a:pt x="4682" y="5735"/>
                  </a:cubicBezTo>
                  <a:cubicBezTo>
                    <a:pt x="4577" y="5209"/>
                    <a:pt x="4472" y="4630"/>
                    <a:pt x="4367" y="4104"/>
                  </a:cubicBezTo>
                  <a:cubicBezTo>
                    <a:pt x="4261" y="3631"/>
                    <a:pt x="4051" y="3157"/>
                    <a:pt x="3998" y="2684"/>
                  </a:cubicBezTo>
                  <a:cubicBezTo>
                    <a:pt x="3946" y="1799"/>
                    <a:pt x="4100" y="915"/>
                    <a:pt x="4256" y="30"/>
                  </a:cubicBezTo>
                  <a:close/>
                </a:path>
              </a:pathLst>
            </a:custGeom>
            <a:solidFill>
              <a:srgbClr val="FFE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7"/>
            <p:cNvSpPr/>
            <p:nvPr/>
          </p:nvSpPr>
          <p:spPr>
            <a:xfrm>
              <a:off x="1324220" y="1776782"/>
              <a:ext cx="55897" cy="111817"/>
            </a:xfrm>
            <a:custGeom>
              <a:avLst/>
              <a:gdLst/>
              <a:ahLst/>
              <a:cxnLst/>
              <a:rect l="l" t="t" r="r" b="b"/>
              <a:pathLst>
                <a:path w="4735" h="9472" extrusionOk="0">
                  <a:moveTo>
                    <a:pt x="2788" y="0"/>
                  </a:moveTo>
                  <a:cubicBezTo>
                    <a:pt x="2578" y="316"/>
                    <a:pt x="2367" y="684"/>
                    <a:pt x="2209" y="1052"/>
                  </a:cubicBezTo>
                  <a:cubicBezTo>
                    <a:pt x="1841" y="1947"/>
                    <a:pt x="1578" y="2946"/>
                    <a:pt x="1315" y="3893"/>
                  </a:cubicBezTo>
                  <a:cubicBezTo>
                    <a:pt x="1000" y="4787"/>
                    <a:pt x="737" y="5681"/>
                    <a:pt x="474" y="6576"/>
                  </a:cubicBezTo>
                  <a:cubicBezTo>
                    <a:pt x="316" y="7154"/>
                    <a:pt x="158" y="7680"/>
                    <a:pt x="53" y="8259"/>
                  </a:cubicBezTo>
                  <a:cubicBezTo>
                    <a:pt x="0" y="8312"/>
                    <a:pt x="0" y="8417"/>
                    <a:pt x="0" y="8470"/>
                  </a:cubicBezTo>
                  <a:cubicBezTo>
                    <a:pt x="92" y="8561"/>
                    <a:pt x="1323" y="9472"/>
                    <a:pt x="2503" y="9472"/>
                  </a:cubicBezTo>
                  <a:cubicBezTo>
                    <a:pt x="3351" y="9472"/>
                    <a:pt x="4172" y="9001"/>
                    <a:pt x="4524" y="7417"/>
                  </a:cubicBezTo>
                  <a:cubicBezTo>
                    <a:pt x="4629" y="6997"/>
                    <a:pt x="4682" y="6576"/>
                    <a:pt x="4735" y="6155"/>
                  </a:cubicBezTo>
                  <a:lnTo>
                    <a:pt x="4735" y="6155"/>
                  </a:lnTo>
                  <a:cubicBezTo>
                    <a:pt x="4419" y="6786"/>
                    <a:pt x="4261" y="7628"/>
                    <a:pt x="3735" y="8101"/>
                  </a:cubicBezTo>
                  <a:cubicBezTo>
                    <a:pt x="3610" y="8211"/>
                    <a:pt x="3443" y="8255"/>
                    <a:pt x="3260" y="8255"/>
                  </a:cubicBezTo>
                  <a:cubicBezTo>
                    <a:pt x="2829" y="8255"/>
                    <a:pt x="2310" y="8007"/>
                    <a:pt x="2052" y="7786"/>
                  </a:cubicBezTo>
                  <a:cubicBezTo>
                    <a:pt x="1789" y="7470"/>
                    <a:pt x="1894" y="6944"/>
                    <a:pt x="1999" y="6576"/>
                  </a:cubicBezTo>
                  <a:cubicBezTo>
                    <a:pt x="2473" y="4366"/>
                    <a:pt x="3104" y="2210"/>
                    <a:pt x="2788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7"/>
            <p:cNvSpPr/>
            <p:nvPr/>
          </p:nvSpPr>
          <p:spPr>
            <a:xfrm>
              <a:off x="1402455" y="1830796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7"/>
            <p:cNvSpPr/>
            <p:nvPr/>
          </p:nvSpPr>
          <p:spPr>
            <a:xfrm>
              <a:off x="1284760" y="1739518"/>
              <a:ext cx="83556" cy="142770"/>
            </a:xfrm>
            <a:custGeom>
              <a:avLst/>
              <a:gdLst/>
              <a:ahLst/>
              <a:cxnLst/>
              <a:rect l="l" t="t" r="r" b="b"/>
              <a:pathLst>
                <a:path w="7078" h="12094" extrusionOk="0">
                  <a:moveTo>
                    <a:pt x="7078" y="1"/>
                  </a:moveTo>
                  <a:lnTo>
                    <a:pt x="7078" y="1"/>
                  </a:lnTo>
                  <a:cubicBezTo>
                    <a:pt x="6342" y="474"/>
                    <a:pt x="5816" y="1211"/>
                    <a:pt x="5237" y="1895"/>
                  </a:cubicBezTo>
                  <a:cubicBezTo>
                    <a:pt x="5026" y="2105"/>
                    <a:pt x="4816" y="2263"/>
                    <a:pt x="4606" y="2473"/>
                  </a:cubicBezTo>
                  <a:cubicBezTo>
                    <a:pt x="4343" y="2736"/>
                    <a:pt x="4027" y="3052"/>
                    <a:pt x="3764" y="3315"/>
                  </a:cubicBezTo>
                  <a:cubicBezTo>
                    <a:pt x="2922" y="4104"/>
                    <a:pt x="2238" y="4998"/>
                    <a:pt x="1607" y="5945"/>
                  </a:cubicBezTo>
                  <a:cubicBezTo>
                    <a:pt x="1028" y="6787"/>
                    <a:pt x="502" y="7786"/>
                    <a:pt x="239" y="8786"/>
                  </a:cubicBezTo>
                  <a:cubicBezTo>
                    <a:pt x="187" y="9049"/>
                    <a:pt x="134" y="9312"/>
                    <a:pt x="134" y="9522"/>
                  </a:cubicBezTo>
                  <a:cubicBezTo>
                    <a:pt x="1" y="11474"/>
                    <a:pt x="1008" y="12094"/>
                    <a:pt x="2100" y="12094"/>
                  </a:cubicBezTo>
                  <a:cubicBezTo>
                    <a:pt x="3157" y="12094"/>
                    <a:pt x="4294" y="11513"/>
                    <a:pt x="4553" y="10995"/>
                  </a:cubicBezTo>
                  <a:cubicBezTo>
                    <a:pt x="5026" y="10101"/>
                    <a:pt x="5395" y="9101"/>
                    <a:pt x="5710" y="8155"/>
                  </a:cubicBezTo>
                  <a:cubicBezTo>
                    <a:pt x="5868" y="7576"/>
                    <a:pt x="6026" y="6997"/>
                    <a:pt x="6184" y="6419"/>
                  </a:cubicBezTo>
                  <a:cubicBezTo>
                    <a:pt x="6342" y="5840"/>
                    <a:pt x="6499" y="5261"/>
                    <a:pt x="6447" y="4683"/>
                  </a:cubicBezTo>
                  <a:cubicBezTo>
                    <a:pt x="6447" y="3736"/>
                    <a:pt x="6447" y="2789"/>
                    <a:pt x="6552" y="1842"/>
                  </a:cubicBezTo>
                  <a:cubicBezTo>
                    <a:pt x="6552" y="1789"/>
                    <a:pt x="6605" y="1684"/>
                    <a:pt x="6605" y="1632"/>
                  </a:cubicBezTo>
                  <a:cubicBezTo>
                    <a:pt x="6710" y="1053"/>
                    <a:pt x="6868" y="527"/>
                    <a:pt x="7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7"/>
            <p:cNvSpPr/>
            <p:nvPr/>
          </p:nvSpPr>
          <p:spPr>
            <a:xfrm>
              <a:off x="1286342" y="1791064"/>
              <a:ext cx="75151" cy="91064"/>
            </a:xfrm>
            <a:custGeom>
              <a:avLst/>
              <a:gdLst/>
              <a:ahLst/>
              <a:cxnLst/>
              <a:rect l="l" t="t" r="r" b="b"/>
              <a:pathLst>
                <a:path w="6366" h="7714" extrusionOk="0">
                  <a:moveTo>
                    <a:pt x="6313" y="0"/>
                  </a:moveTo>
                  <a:cubicBezTo>
                    <a:pt x="5997" y="1420"/>
                    <a:pt x="5471" y="2788"/>
                    <a:pt x="4787" y="4103"/>
                  </a:cubicBezTo>
                  <a:cubicBezTo>
                    <a:pt x="4151" y="5375"/>
                    <a:pt x="2765" y="6226"/>
                    <a:pt x="1353" y="6226"/>
                  </a:cubicBezTo>
                  <a:cubicBezTo>
                    <a:pt x="897" y="6226"/>
                    <a:pt x="437" y="6137"/>
                    <a:pt x="0" y="5944"/>
                  </a:cubicBezTo>
                  <a:lnTo>
                    <a:pt x="0" y="5944"/>
                  </a:lnTo>
                  <a:cubicBezTo>
                    <a:pt x="147" y="7270"/>
                    <a:pt x="1016" y="7713"/>
                    <a:pt x="1949" y="7713"/>
                  </a:cubicBezTo>
                  <a:cubicBezTo>
                    <a:pt x="3016" y="7713"/>
                    <a:pt x="4166" y="7133"/>
                    <a:pt x="4419" y="6628"/>
                  </a:cubicBezTo>
                  <a:cubicBezTo>
                    <a:pt x="4892" y="5734"/>
                    <a:pt x="5261" y="4787"/>
                    <a:pt x="5576" y="3788"/>
                  </a:cubicBezTo>
                  <a:cubicBezTo>
                    <a:pt x="5734" y="3209"/>
                    <a:pt x="5892" y="2630"/>
                    <a:pt x="6050" y="2052"/>
                  </a:cubicBezTo>
                  <a:cubicBezTo>
                    <a:pt x="6208" y="1473"/>
                    <a:pt x="6365" y="894"/>
                    <a:pt x="6313" y="316"/>
                  </a:cubicBezTo>
                  <a:cubicBezTo>
                    <a:pt x="6313" y="210"/>
                    <a:pt x="6313" y="105"/>
                    <a:pt x="6313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7"/>
            <p:cNvSpPr/>
            <p:nvPr/>
          </p:nvSpPr>
          <p:spPr>
            <a:xfrm>
              <a:off x="2335090" y="1763739"/>
              <a:ext cx="54043" cy="73911"/>
            </a:xfrm>
            <a:custGeom>
              <a:avLst/>
              <a:gdLst/>
              <a:ahLst/>
              <a:cxnLst/>
              <a:rect l="l" t="t" r="r" b="b"/>
              <a:pathLst>
                <a:path w="4578" h="6261" extrusionOk="0">
                  <a:moveTo>
                    <a:pt x="2263" y="0"/>
                  </a:moveTo>
                  <a:lnTo>
                    <a:pt x="2263" y="0"/>
                  </a:lnTo>
                  <a:cubicBezTo>
                    <a:pt x="2105" y="737"/>
                    <a:pt x="2210" y="1579"/>
                    <a:pt x="2421" y="2368"/>
                  </a:cubicBezTo>
                  <a:cubicBezTo>
                    <a:pt x="2579" y="3157"/>
                    <a:pt x="2894" y="3893"/>
                    <a:pt x="3052" y="4682"/>
                  </a:cubicBezTo>
                  <a:cubicBezTo>
                    <a:pt x="2894" y="4472"/>
                    <a:pt x="2789" y="4209"/>
                    <a:pt x="2631" y="3946"/>
                  </a:cubicBezTo>
                  <a:cubicBezTo>
                    <a:pt x="2473" y="3630"/>
                    <a:pt x="2316" y="3315"/>
                    <a:pt x="2105" y="3052"/>
                  </a:cubicBezTo>
                  <a:cubicBezTo>
                    <a:pt x="1579" y="2315"/>
                    <a:pt x="843" y="1736"/>
                    <a:pt x="1" y="1421"/>
                  </a:cubicBezTo>
                  <a:lnTo>
                    <a:pt x="1" y="1421"/>
                  </a:lnTo>
                  <a:cubicBezTo>
                    <a:pt x="527" y="2052"/>
                    <a:pt x="895" y="2789"/>
                    <a:pt x="1211" y="3578"/>
                  </a:cubicBezTo>
                  <a:cubicBezTo>
                    <a:pt x="1360" y="3949"/>
                    <a:pt x="1535" y="4348"/>
                    <a:pt x="1624" y="4754"/>
                  </a:cubicBezTo>
                  <a:lnTo>
                    <a:pt x="1624" y="4754"/>
                  </a:lnTo>
                  <a:cubicBezTo>
                    <a:pt x="1609" y="4730"/>
                    <a:pt x="1594" y="4706"/>
                    <a:pt x="1579" y="4682"/>
                  </a:cubicBezTo>
                  <a:lnTo>
                    <a:pt x="1579" y="4682"/>
                  </a:lnTo>
                  <a:lnTo>
                    <a:pt x="1684" y="5261"/>
                  </a:lnTo>
                  <a:cubicBezTo>
                    <a:pt x="1684" y="5091"/>
                    <a:pt x="1662" y="4922"/>
                    <a:pt x="1624" y="4754"/>
                  </a:cubicBezTo>
                  <a:lnTo>
                    <a:pt x="1624" y="4754"/>
                  </a:lnTo>
                  <a:cubicBezTo>
                    <a:pt x="1878" y="5145"/>
                    <a:pt x="2179" y="5489"/>
                    <a:pt x="2526" y="5787"/>
                  </a:cubicBezTo>
                  <a:cubicBezTo>
                    <a:pt x="2842" y="5997"/>
                    <a:pt x="3157" y="6208"/>
                    <a:pt x="3525" y="6260"/>
                  </a:cubicBezTo>
                  <a:cubicBezTo>
                    <a:pt x="3894" y="6260"/>
                    <a:pt x="4262" y="6103"/>
                    <a:pt x="4472" y="5787"/>
                  </a:cubicBezTo>
                  <a:cubicBezTo>
                    <a:pt x="4578" y="5577"/>
                    <a:pt x="4578" y="5261"/>
                    <a:pt x="4472" y="4998"/>
                  </a:cubicBezTo>
                  <a:cubicBezTo>
                    <a:pt x="4420" y="4787"/>
                    <a:pt x="4315" y="4524"/>
                    <a:pt x="4157" y="4314"/>
                  </a:cubicBezTo>
                  <a:cubicBezTo>
                    <a:pt x="3420" y="2946"/>
                    <a:pt x="2789" y="1473"/>
                    <a:pt x="226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7"/>
            <p:cNvSpPr/>
            <p:nvPr/>
          </p:nvSpPr>
          <p:spPr>
            <a:xfrm>
              <a:off x="2319568" y="1796648"/>
              <a:ext cx="80746" cy="138484"/>
            </a:xfrm>
            <a:custGeom>
              <a:avLst/>
              <a:gdLst/>
              <a:ahLst/>
              <a:cxnLst/>
              <a:rect l="l" t="t" r="r" b="b"/>
              <a:pathLst>
                <a:path w="6840" h="11731" extrusionOk="0">
                  <a:moveTo>
                    <a:pt x="1842" y="1"/>
                  </a:moveTo>
                  <a:cubicBezTo>
                    <a:pt x="2105" y="579"/>
                    <a:pt x="2210" y="1158"/>
                    <a:pt x="2263" y="1789"/>
                  </a:cubicBezTo>
                  <a:cubicBezTo>
                    <a:pt x="2263" y="2052"/>
                    <a:pt x="2263" y="2315"/>
                    <a:pt x="2210" y="2578"/>
                  </a:cubicBezTo>
                  <a:cubicBezTo>
                    <a:pt x="2105" y="3052"/>
                    <a:pt x="1737" y="3420"/>
                    <a:pt x="1579" y="3893"/>
                  </a:cubicBezTo>
                  <a:cubicBezTo>
                    <a:pt x="1421" y="4261"/>
                    <a:pt x="1105" y="4577"/>
                    <a:pt x="895" y="4945"/>
                  </a:cubicBezTo>
                  <a:cubicBezTo>
                    <a:pt x="737" y="5366"/>
                    <a:pt x="527" y="5734"/>
                    <a:pt x="422" y="6155"/>
                  </a:cubicBezTo>
                  <a:cubicBezTo>
                    <a:pt x="106" y="7102"/>
                    <a:pt x="1" y="8102"/>
                    <a:pt x="211" y="9101"/>
                  </a:cubicBezTo>
                  <a:cubicBezTo>
                    <a:pt x="575" y="11150"/>
                    <a:pt x="1865" y="11731"/>
                    <a:pt x="3212" y="11731"/>
                  </a:cubicBezTo>
                  <a:cubicBezTo>
                    <a:pt x="4977" y="11731"/>
                    <a:pt x="6839" y="10732"/>
                    <a:pt x="6839" y="10732"/>
                  </a:cubicBezTo>
                  <a:cubicBezTo>
                    <a:pt x="6787" y="10521"/>
                    <a:pt x="6682" y="10364"/>
                    <a:pt x="6629" y="10206"/>
                  </a:cubicBezTo>
                  <a:cubicBezTo>
                    <a:pt x="6208" y="9259"/>
                    <a:pt x="5787" y="8312"/>
                    <a:pt x="5366" y="7365"/>
                  </a:cubicBezTo>
                  <a:cubicBezTo>
                    <a:pt x="5156" y="6839"/>
                    <a:pt x="4893" y="6366"/>
                    <a:pt x="4735" y="5840"/>
                  </a:cubicBezTo>
                  <a:cubicBezTo>
                    <a:pt x="4577" y="5208"/>
                    <a:pt x="4420" y="4630"/>
                    <a:pt x="4314" y="4051"/>
                  </a:cubicBezTo>
                  <a:cubicBezTo>
                    <a:pt x="3946" y="2473"/>
                    <a:pt x="3104" y="1000"/>
                    <a:pt x="1842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7"/>
            <p:cNvSpPr/>
            <p:nvPr/>
          </p:nvSpPr>
          <p:spPr>
            <a:xfrm>
              <a:off x="2319568" y="1871164"/>
              <a:ext cx="80746" cy="63959"/>
            </a:xfrm>
            <a:custGeom>
              <a:avLst/>
              <a:gdLst/>
              <a:ahLst/>
              <a:cxnLst/>
              <a:rect l="l" t="t" r="r" b="b"/>
              <a:pathLst>
                <a:path w="6840" h="5418" extrusionOk="0">
                  <a:moveTo>
                    <a:pt x="369" y="0"/>
                  </a:moveTo>
                  <a:lnTo>
                    <a:pt x="369" y="0"/>
                  </a:lnTo>
                  <a:cubicBezTo>
                    <a:pt x="106" y="894"/>
                    <a:pt x="1" y="1841"/>
                    <a:pt x="211" y="2788"/>
                  </a:cubicBezTo>
                  <a:cubicBezTo>
                    <a:pt x="575" y="4837"/>
                    <a:pt x="1865" y="5418"/>
                    <a:pt x="3212" y="5418"/>
                  </a:cubicBezTo>
                  <a:cubicBezTo>
                    <a:pt x="4977" y="5418"/>
                    <a:pt x="6839" y="4419"/>
                    <a:pt x="6839" y="4419"/>
                  </a:cubicBezTo>
                  <a:cubicBezTo>
                    <a:pt x="6787" y="4208"/>
                    <a:pt x="6682" y="4051"/>
                    <a:pt x="6629" y="3840"/>
                  </a:cubicBezTo>
                  <a:cubicBezTo>
                    <a:pt x="6261" y="3051"/>
                    <a:pt x="5893" y="2209"/>
                    <a:pt x="5524" y="1420"/>
                  </a:cubicBezTo>
                  <a:cubicBezTo>
                    <a:pt x="4946" y="2665"/>
                    <a:pt x="3842" y="3685"/>
                    <a:pt x="2466" y="3685"/>
                  </a:cubicBezTo>
                  <a:cubicBezTo>
                    <a:pt x="2214" y="3685"/>
                    <a:pt x="1953" y="3651"/>
                    <a:pt x="1684" y="3577"/>
                  </a:cubicBezTo>
                  <a:cubicBezTo>
                    <a:pt x="316" y="3262"/>
                    <a:pt x="211" y="1315"/>
                    <a:pt x="369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7"/>
            <p:cNvSpPr/>
            <p:nvPr/>
          </p:nvSpPr>
          <p:spPr>
            <a:xfrm>
              <a:off x="2338194" y="1806586"/>
              <a:ext cx="67702" cy="136053"/>
            </a:xfrm>
            <a:custGeom>
              <a:avLst/>
              <a:gdLst/>
              <a:ahLst/>
              <a:cxnLst/>
              <a:rect l="l" t="t" r="r" b="b"/>
              <a:pathLst>
                <a:path w="5735" h="11525" extrusionOk="0">
                  <a:moveTo>
                    <a:pt x="843" y="0"/>
                  </a:moveTo>
                  <a:cubicBezTo>
                    <a:pt x="1158" y="526"/>
                    <a:pt x="1526" y="1421"/>
                    <a:pt x="1369" y="2052"/>
                  </a:cubicBezTo>
                  <a:cubicBezTo>
                    <a:pt x="1211" y="2525"/>
                    <a:pt x="1106" y="3051"/>
                    <a:pt x="1000" y="3577"/>
                  </a:cubicBezTo>
                  <a:cubicBezTo>
                    <a:pt x="632" y="5524"/>
                    <a:pt x="1" y="7680"/>
                    <a:pt x="632" y="9627"/>
                  </a:cubicBezTo>
                  <a:cubicBezTo>
                    <a:pt x="1100" y="11072"/>
                    <a:pt x="1946" y="11525"/>
                    <a:pt x="2814" y="11525"/>
                  </a:cubicBezTo>
                  <a:cubicBezTo>
                    <a:pt x="4189" y="11525"/>
                    <a:pt x="5618" y="10387"/>
                    <a:pt x="5682" y="10258"/>
                  </a:cubicBezTo>
                  <a:cubicBezTo>
                    <a:pt x="5735" y="10206"/>
                    <a:pt x="5524" y="9732"/>
                    <a:pt x="5472" y="9627"/>
                  </a:cubicBezTo>
                  <a:cubicBezTo>
                    <a:pt x="5314" y="9153"/>
                    <a:pt x="5104" y="8627"/>
                    <a:pt x="4893" y="8154"/>
                  </a:cubicBezTo>
                  <a:cubicBezTo>
                    <a:pt x="4367" y="6734"/>
                    <a:pt x="3788" y="5313"/>
                    <a:pt x="3210" y="3893"/>
                  </a:cubicBezTo>
                  <a:cubicBezTo>
                    <a:pt x="2947" y="3262"/>
                    <a:pt x="2684" y="2630"/>
                    <a:pt x="2421" y="1999"/>
                  </a:cubicBezTo>
                  <a:cubicBezTo>
                    <a:pt x="2263" y="1736"/>
                    <a:pt x="2158" y="1368"/>
                    <a:pt x="2000" y="1105"/>
                  </a:cubicBezTo>
                  <a:cubicBezTo>
                    <a:pt x="1895" y="947"/>
                    <a:pt x="1790" y="842"/>
                    <a:pt x="1684" y="684"/>
                  </a:cubicBezTo>
                  <a:cubicBezTo>
                    <a:pt x="1579" y="631"/>
                    <a:pt x="1526" y="579"/>
                    <a:pt x="1474" y="474"/>
                  </a:cubicBezTo>
                  <a:cubicBezTo>
                    <a:pt x="1369" y="368"/>
                    <a:pt x="1263" y="316"/>
                    <a:pt x="1158" y="211"/>
                  </a:cubicBezTo>
                  <a:cubicBezTo>
                    <a:pt x="1053" y="158"/>
                    <a:pt x="895" y="53"/>
                    <a:pt x="843" y="0"/>
                  </a:cubicBezTo>
                  <a:close/>
                </a:path>
              </a:pathLst>
            </a:custGeom>
            <a:solidFill>
              <a:srgbClr val="FFE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7"/>
            <p:cNvSpPr/>
            <p:nvPr/>
          </p:nvSpPr>
          <p:spPr>
            <a:xfrm>
              <a:off x="2344403" y="1909656"/>
              <a:ext cx="61492" cy="32806"/>
            </a:xfrm>
            <a:custGeom>
              <a:avLst/>
              <a:gdLst/>
              <a:ahLst/>
              <a:cxnLst/>
              <a:rect l="l" t="t" r="r" b="b"/>
              <a:pathLst>
                <a:path w="5209" h="2779" extrusionOk="0">
                  <a:moveTo>
                    <a:pt x="4630" y="1"/>
                  </a:moveTo>
                  <a:cubicBezTo>
                    <a:pt x="4209" y="527"/>
                    <a:pt x="3683" y="1000"/>
                    <a:pt x="3210" y="1474"/>
                  </a:cubicBezTo>
                  <a:cubicBezTo>
                    <a:pt x="2891" y="1814"/>
                    <a:pt x="2477" y="1965"/>
                    <a:pt x="2052" y="1965"/>
                  </a:cubicBezTo>
                  <a:cubicBezTo>
                    <a:pt x="1426" y="1965"/>
                    <a:pt x="776" y="1638"/>
                    <a:pt x="369" y="1105"/>
                  </a:cubicBezTo>
                  <a:cubicBezTo>
                    <a:pt x="211" y="947"/>
                    <a:pt x="106" y="737"/>
                    <a:pt x="1" y="527"/>
                  </a:cubicBezTo>
                  <a:lnTo>
                    <a:pt x="1" y="527"/>
                  </a:lnTo>
                  <a:cubicBezTo>
                    <a:pt x="54" y="684"/>
                    <a:pt x="54" y="790"/>
                    <a:pt x="106" y="895"/>
                  </a:cubicBezTo>
                  <a:cubicBezTo>
                    <a:pt x="571" y="2329"/>
                    <a:pt x="1400" y="2778"/>
                    <a:pt x="2255" y="2778"/>
                  </a:cubicBezTo>
                  <a:cubicBezTo>
                    <a:pt x="3625" y="2778"/>
                    <a:pt x="5059" y="1623"/>
                    <a:pt x="5156" y="1526"/>
                  </a:cubicBezTo>
                  <a:cubicBezTo>
                    <a:pt x="5209" y="1474"/>
                    <a:pt x="4998" y="1000"/>
                    <a:pt x="4946" y="895"/>
                  </a:cubicBezTo>
                  <a:cubicBezTo>
                    <a:pt x="4841" y="579"/>
                    <a:pt x="4735" y="316"/>
                    <a:pt x="4630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7"/>
            <p:cNvSpPr/>
            <p:nvPr/>
          </p:nvSpPr>
          <p:spPr>
            <a:xfrm>
              <a:off x="2323298" y="1889165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7"/>
            <p:cNvSpPr/>
            <p:nvPr/>
          </p:nvSpPr>
          <p:spPr>
            <a:xfrm>
              <a:off x="2371728" y="1779886"/>
              <a:ext cx="122347" cy="131661"/>
            </a:xfrm>
            <a:custGeom>
              <a:avLst/>
              <a:gdLst/>
              <a:ahLst/>
              <a:cxnLst/>
              <a:rect l="l" t="t" r="r" b="b"/>
              <a:pathLst>
                <a:path w="10364" h="11153" extrusionOk="0">
                  <a:moveTo>
                    <a:pt x="106" y="0"/>
                  </a:moveTo>
                  <a:cubicBezTo>
                    <a:pt x="1" y="316"/>
                    <a:pt x="53" y="684"/>
                    <a:pt x="53" y="1052"/>
                  </a:cubicBezTo>
                  <a:cubicBezTo>
                    <a:pt x="53" y="1263"/>
                    <a:pt x="53" y="1421"/>
                    <a:pt x="106" y="1631"/>
                  </a:cubicBezTo>
                  <a:cubicBezTo>
                    <a:pt x="106" y="1789"/>
                    <a:pt x="211" y="1947"/>
                    <a:pt x="264" y="2104"/>
                  </a:cubicBezTo>
                  <a:cubicBezTo>
                    <a:pt x="316" y="2262"/>
                    <a:pt x="264" y="2473"/>
                    <a:pt x="316" y="2630"/>
                  </a:cubicBezTo>
                  <a:cubicBezTo>
                    <a:pt x="316" y="2683"/>
                    <a:pt x="369" y="2736"/>
                    <a:pt x="369" y="2841"/>
                  </a:cubicBezTo>
                  <a:cubicBezTo>
                    <a:pt x="579" y="3314"/>
                    <a:pt x="895" y="3735"/>
                    <a:pt x="1211" y="4156"/>
                  </a:cubicBezTo>
                  <a:cubicBezTo>
                    <a:pt x="1368" y="4314"/>
                    <a:pt x="1579" y="4524"/>
                    <a:pt x="1737" y="4735"/>
                  </a:cubicBezTo>
                  <a:lnTo>
                    <a:pt x="2052" y="5261"/>
                  </a:lnTo>
                  <a:cubicBezTo>
                    <a:pt x="2526" y="5997"/>
                    <a:pt x="3052" y="6734"/>
                    <a:pt x="3525" y="7470"/>
                  </a:cubicBezTo>
                  <a:cubicBezTo>
                    <a:pt x="4262" y="8627"/>
                    <a:pt x="5051" y="9837"/>
                    <a:pt x="5787" y="10995"/>
                  </a:cubicBezTo>
                  <a:cubicBezTo>
                    <a:pt x="5787" y="10995"/>
                    <a:pt x="5945" y="11152"/>
                    <a:pt x="5945" y="11152"/>
                  </a:cubicBezTo>
                  <a:cubicBezTo>
                    <a:pt x="5945" y="11152"/>
                    <a:pt x="10364" y="7996"/>
                    <a:pt x="7734" y="4998"/>
                  </a:cubicBezTo>
                  <a:cubicBezTo>
                    <a:pt x="7102" y="4261"/>
                    <a:pt x="6261" y="3683"/>
                    <a:pt x="5366" y="3314"/>
                  </a:cubicBezTo>
                  <a:cubicBezTo>
                    <a:pt x="4945" y="3156"/>
                    <a:pt x="4525" y="2999"/>
                    <a:pt x="4051" y="2946"/>
                  </a:cubicBezTo>
                  <a:cubicBezTo>
                    <a:pt x="3841" y="2893"/>
                    <a:pt x="3630" y="2841"/>
                    <a:pt x="3420" y="2788"/>
                  </a:cubicBezTo>
                  <a:cubicBezTo>
                    <a:pt x="3262" y="2788"/>
                    <a:pt x="3052" y="2788"/>
                    <a:pt x="2841" y="2736"/>
                  </a:cubicBezTo>
                  <a:cubicBezTo>
                    <a:pt x="2368" y="2578"/>
                    <a:pt x="1947" y="2315"/>
                    <a:pt x="1526" y="2052"/>
                  </a:cubicBezTo>
                  <a:cubicBezTo>
                    <a:pt x="1158" y="1841"/>
                    <a:pt x="790" y="1631"/>
                    <a:pt x="632" y="1210"/>
                  </a:cubicBezTo>
                  <a:cubicBezTo>
                    <a:pt x="474" y="842"/>
                    <a:pt x="264" y="421"/>
                    <a:pt x="106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7"/>
            <p:cNvSpPr/>
            <p:nvPr/>
          </p:nvSpPr>
          <p:spPr>
            <a:xfrm>
              <a:off x="2377937" y="1817139"/>
              <a:ext cx="108063" cy="94405"/>
            </a:xfrm>
            <a:custGeom>
              <a:avLst/>
              <a:gdLst/>
              <a:ahLst/>
              <a:cxnLst/>
              <a:rect l="l" t="t" r="r" b="b"/>
              <a:pathLst>
                <a:path w="9154" h="7997" extrusionOk="0">
                  <a:moveTo>
                    <a:pt x="1" y="0"/>
                  </a:moveTo>
                  <a:cubicBezTo>
                    <a:pt x="264" y="474"/>
                    <a:pt x="632" y="895"/>
                    <a:pt x="1000" y="1316"/>
                  </a:cubicBezTo>
                  <a:cubicBezTo>
                    <a:pt x="1053" y="1368"/>
                    <a:pt x="1158" y="1473"/>
                    <a:pt x="1211" y="1579"/>
                  </a:cubicBezTo>
                  <a:cubicBezTo>
                    <a:pt x="1316" y="1736"/>
                    <a:pt x="1421" y="1894"/>
                    <a:pt x="1526" y="2052"/>
                  </a:cubicBezTo>
                  <a:cubicBezTo>
                    <a:pt x="2052" y="2841"/>
                    <a:pt x="2526" y="3578"/>
                    <a:pt x="2999" y="4314"/>
                  </a:cubicBezTo>
                  <a:cubicBezTo>
                    <a:pt x="3788" y="5471"/>
                    <a:pt x="4525" y="6629"/>
                    <a:pt x="5261" y="7786"/>
                  </a:cubicBezTo>
                  <a:cubicBezTo>
                    <a:pt x="5261" y="7786"/>
                    <a:pt x="5419" y="7996"/>
                    <a:pt x="5419" y="7996"/>
                  </a:cubicBezTo>
                  <a:cubicBezTo>
                    <a:pt x="5419" y="7996"/>
                    <a:pt x="9154" y="5314"/>
                    <a:pt x="7734" y="2525"/>
                  </a:cubicBezTo>
                  <a:lnTo>
                    <a:pt x="7734" y="2525"/>
                  </a:lnTo>
                  <a:cubicBezTo>
                    <a:pt x="7840" y="3202"/>
                    <a:pt x="7369" y="3613"/>
                    <a:pt x="6825" y="3613"/>
                  </a:cubicBezTo>
                  <a:cubicBezTo>
                    <a:pt x="6565" y="3613"/>
                    <a:pt x="6289" y="3519"/>
                    <a:pt x="6050" y="3315"/>
                  </a:cubicBezTo>
                  <a:cubicBezTo>
                    <a:pt x="4314" y="1736"/>
                    <a:pt x="2473" y="1053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7"/>
            <p:cNvSpPr/>
            <p:nvPr/>
          </p:nvSpPr>
          <p:spPr>
            <a:xfrm>
              <a:off x="2377937" y="1797887"/>
              <a:ext cx="101854" cy="120482"/>
            </a:xfrm>
            <a:custGeom>
              <a:avLst/>
              <a:gdLst/>
              <a:ahLst/>
              <a:cxnLst/>
              <a:rect l="l" t="t" r="r" b="b"/>
              <a:pathLst>
                <a:path w="8628" h="10206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5"/>
                    <a:pt x="6" y="9"/>
                    <a:pt x="9" y="13"/>
                  </a:cubicBezTo>
                  <a:lnTo>
                    <a:pt x="9" y="13"/>
                  </a:lnTo>
                  <a:cubicBezTo>
                    <a:pt x="7" y="8"/>
                    <a:pt x="4" y="4"/>
                    <a:pt x="1" y="1"/>
                  </a:cubicBezTo>
                  <a:close/>
                  <a:moveTo>
                    <a:pt x="9" y="13"/>
                  </a:moveTo>
                  <a:cubicBezTo>
                    <a:pt x="47" y="85"/>
                    <a:pt x="1" y="320"/>
                    <a:pt x="1" y="369"/>
                  </a:cubicBezTo>
                  <a:cubicBezTo>
                    <a:pt x="1" y="527"/>
                    <a:pt x="1" y="685"/>
                    <a:pt x="1" y="842"/>
                  </a:cubicBezTo>
                  <a:lnTo>
                    <a:pt x="1" y="948"/>
                  </a:lnTo>
                  <a:cubicBezTo>
                    <a:pt x="1" y="1211"/>
                    <a:pt x="1" y="1421"/>
                    <a:pt x="53" y="1684"/>
                  </a:cubicBezTo>
                  <a:cubicBezTo>
                    <a:pt x="106" y="2263"/>
                    <a:pt x="264" y="2841"/>
                    <a:pt x="474" y="3367"/>
                  </a:cubicBezTo>
                  <a:cubicBezTo>
                    <a:pt x="842" y="4262"/>
                    <a:pt x="1368" y="5156"/>
                    <a:pt x="1789" y="6050"/>
                  </a:cubicBezTo>
                  <a:cubicBezTo>
                    <a:pt x="2263" y="6892"/>
                    <a:pt x="2684" y="7681"/>
                    <a:pt x="3104" y="8523"/>
                  </a:cubicBezTo>
                  <a:cubicBezTo>
                    <a:pt x="3420" y="9049"/>
                    <a:pt x="3630" y="9575"/>
                    <a:pt x="3946" y="10048"/>
                  </a:cubicBezTo>
                  <a:cubicBezTo>
                    <a:pt x="3999" y="10048"/>
                    <a:pt x="4051" y="10206"/>
                    <a:pt x="4104" y="10206"/>
                  </a:cubicBezTo>
                  <a:cubicBezTo>
                    <a:pt x="4314" y="10206"/>
                    <a:pt x="8628" y="9627"/>
                    <a:pt x="6629" y="6261"/>
                  </a:cubicBezTo>
                  <a:cubicBezTo>
                    <a:pt x="5998" y="5314"/>
                    <a:pt x="5209" y="4525"/>
                    <a:pt x="4314" y="3841"/>
                  </a:cubicBezTo>
                  <a:cubicBezTo>
                    <a:pt x="3893" y="3473"/>
                    <a:pt x="3420" y="3157"/>
                    <a:pt x="2947" y="2841"/>
                  </a:cubicBezTo>
                  <a:cubicBezTo>
                    <a:pt x="2526" y="2578"/>
                    <a:pt x="2052" y="2421"/>
                    <a:pt x="1684" y="2105"/>
                  </a:cubicBezTo>
                  <a:cubicBezTo>
                    <a:pt x="1004" y="1477"/>
                    <a:pt x="532" y="745"/>
                    <a:pt x="9" y="13"/>
                  </a:cubicBezTo>
                  <a:close/>
                </a:path>
              </a:pathLst>
            </a:custGeom>
            <a:solidFill>
              <a:srgbClr val="FFE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7"/>
            <p:cNvSpPr/>
            <p:nvPr/>
          </p:nvSpPr>
          <p:spPr>
            <a:xfrm>
              <a:off x="2379802" y="1823973"/>
              <a:ext cx="99988" cy="94393"/>
            </a:xfrm>
            <a:custGeom>
              <a:avLst/>
              <a:gdLst/>
              <a:ahLst/>
              <a:cxnLst/>
              <a:rect l="l" t="t" r="r" b="b"/>
              <a:pathLst>
                <a:path w="8470" h="7996" extrusionOk="0">
                  <a:moveTo>
                    <a:pt x="0" y="0"/>
                  </a:moveTo>
                  <a:lnTo>
                    <a:pt x="0" y="0"/>
                  </a:lnTo>
                  <a:cubicBezTo>
                    <a:pt x="53" y="368"/>
                    <a:pt x="158" y="789"/>
                    <a:pt x="316" y="1157"/>
                  </a:cubicBezTo>
                  <a:cubicBezTo>
                    <a:pt x="684" y="2052"/>
                    <a:pt x="1158" y="2946"/>
                    <a:pt x="1631" y="3840"/>
                  </a:cubicBezTo>
                  <a:cubicBezTo>
                    <a:pt x="2052" y="4682"/>
                    <a:pt x="2526" y="5524"/>
                    <a:pt x="2946" y="6313"/>
                  </a:cubicBezTo>
                  <a:cubicBezTo>
                    <a:pt x="3209" y="6839"/>
                    <a:pt x="3472" y="7365"/>
                    <a:pt x="3788" y="7838"/>
                  </a:cubicBezTo>
                  <a:cubicBezTo>
                    <a:pt x="3841" y="7891"/>
                    <a:pt x="3893" y="7996"/>
                    <a:pt x="3893" y="7996"/>
                  </a:cubicBezTo>
                  <a:cubicBezTo>
                    <a:pt x="4104" y="7996"/>
                    <a:pt x="8470" y="7417"/>
                    <a:pt x="6418" y="4051"/>
                  </a:cubicBezTo>
                  <a:cubicBezTo>
                    <a:pt x="6208" y="3682"/>
                    <a:pt x="5945" y="3367"/>
                    <a:pt x="5682" y="3051"/>
                  </a:cubicBezTo>
                  <a:lnTo>
                    <a:pt x="5682" y="3051"/>
                  </a:lnTo>
                  <a:cubicBezTo>
                    <a:pt x="5892" y="3735"/>
                    <a:pt x="6418" y="4419"/>
                    <a:pt x="6366" y="5155"/>
                  </a:cubicBezTo>
                  <a:cubicBezTo>
                    <a:pt x="6313" y="5681"/>
                    <a:pt x="5419" y="6050"/>
                    <a:pt x="4893" y="6050"/>
                  </a:cubicBezTo>
                  <a:cubicBezTo>
                    <a:pt x="4472" y="6050"/>
                    <a:pt x="4209" y="5576"/>
                    <a:pt x="4051" y="5261"/>
                  </a:cubicBezTo>
                  <a:cubicBezTo>
                    <a:pt x="2841" y="3367"/>
                    <a:pt x="1736" y="1368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7"/>
            <p:cNvSpPr/>
            <p:nvPr/>
          </p:nvSpPr>
          <p:spPr>
            <a:xfrm>
              <a:off x="2449963" y="1830796"/>
              <a:ext cx="12" cy="1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7"/>
            <p:cNvSpPr/>
            <p:nvPr/>
          </p:nvSpPr>
          <p:spPr>
            <a:xfrm>
              <a:off x="2359311" y="1789199"/>
              <a:ext cx="74785" cy="150620"/>
            </a:xfrm>
            <a:custGeom>
              <a:avLst/>
              <a:gdLst/>
              <a:ahLst/>
              <a:cxnLst/>
              <a:rect l="l" t="t" r="r" b="b"/>
              <a:pathLst>
                <a:path w="6335" h="12759" extrusionOk="0">
                  <a:moveTo>
                    <a:pt x="211" y="0"/>
                  </a:moveTo>
                  <a:cubicBezTo>
                    <a:pt x="1" y="895"/>
                    <a:pt x="158" y="1789"/>
                    <a:pt x="158" y="2683"/>
                  </a:cubicBezTo>
                  <a:cubicBezTo>
                    <a:pt x="211" y="2946"/>
                    <a:pt x="158" y="3209"/>
                    <a:pt x="158" y="3525"/>
                  </a:cubicBezTo>
                  <a:cubicBezTo>
                    <a:pt x="158" y="3893"/>
                    <a:pt x="158" y="4314"/>
                    <a:pt x="158" y="4735"/>
                  </a:cubicBezTo>
                  <a:cubicBezTo>
                    <a:pt x="106" y="5839"/>
                    <a:pt x="211" y="6944"/>
                    <a:pt x="474" y="8101"/>
                  </a:cubicBezTo>
                  <a:cubicBezTo>
                    <a:pt x="632" y="9101"/>
                    <a:pt x="947" y="10153"/>
                    <a:pt x="1473" y="11100"/>
                  </a:cubicBezTo>
                  <a:cubicBezTo>
                    <a:pt x="1631" y="11310"/>
                    <a:pt x="1736" y="11521"/>
                    <a:pt x="1894" y="11679"/>
                  </a:cubicBezTo>
                  <a:cubicBezTo>
                    <a:pt x="2563" y="12458"/>
                    <a:pt x="3194" y="12759"/>
                    <a:pt x="3756" y="12759"/>
                  </a:cubicBezTo>
                  <a:cubicBezTo>
                    <a:pt x="5315" y="12759"/>
                    <a:pt x="6335" y="10439"/>
                    <a:pt x="6103" y="9627"/>
                  </a:cubicBezTo>
                  <a:cubicBezTo>
                    <a:pt x="5840" y="8680"/>
                    <a:pt x="5366" y="7733"/>
                    <a:pt x="4945" y="6839"/>
                  </a:cubicBezTo>
                  <a:cubicBezTo>
                    <a:pt x="4630" y="6260"/>
                    <a:pt x="4367" y="5734"/>
                    <a:pt x="4051" y="5208"/>
                  </a:cubicBezTo>
                  <a:cubicBezTo>
                    <a:pt x="3735" y="4735"/>
                    <a:pt x="3472" y="4209"/>
                    <a:pt x="3052" y="3788"/>
                  </a:cubicBezTo>
                  <a:cubicBezTo>
                    <a:pt x="2368" y="3104"/>
                    <a:pt x="1684" y="2473"/>
                    <a:pt x="1158" y="1684"/>
                  </a:cubicBezTo>
                  <a:cubicBezTo>
                    <a:pt x="1105" y="1631"/>
                    <a:pt x="1053" y="1578"/>
                    <a:pt x="1000" y="1526"/>
                  </a:cubicBezTo>
                  <a:cubicBezTo>
                    <a:pt x="684" y="1052"/>
                    <a:pt x="421" y="526"/>
                    <a:pt x="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7"/>
            <p:cNvSpPr/>
            <p:nvPr/>
          </p:nvSpPr>
          <p:spPr>
            <a:xfrm>
              <a:off x="2388490" y="1830796"/>
              <a:ext cx="45839" cy="109173"/>
            </a:xfrm>
            <a:custGeom>
              <a:avLst/>
              <a:gdLst/>
              <a:ahLst/>
              <a:cxnLst/>
              <a:rect l="l" t="t" r="r" b="b"/>
              <a:pathLst>
                <a:path w="3883" h="9248" extrusionOk="0">
                  <a:moveTo>
                    <a:pt x="317" y="1"/>
                  </a:moveTo>
                  <a:cubicBezTo>
                    <a:pt x="1106" y="1263"/>
                    <a:pt x="1684" y="2631"/>
                    <a:pt x="2105" y="4051"/>
                  </a:cubicBezTo>
                  <a:cubicBezTo>
                    <a:pt x="2684" y="5787"/>
                    <a:pt x="1842" y="8049"/>
                    <a:pt x="1" y="8733"/>
                  </a:cubicBezTo>
                  <a:cubicBezTo>
                    <a:pt x="450" y="9097"/>
                    <a:pt x="880" y="9248"/>
                    <a:pt x="1277" y="9248"/>
                  </a:cubicBezTo>
                  <a:cubicBezTo>
                    <a:pt x="2832" y="9248"/>
                    <a:pt x="3882" y="6941"/>
                    <a:pt x="3631" y="6103"/>
                  </a:cubicBezTo>
                  <a:cubicBezTo>
                    <a:pt x="3315" y="5103"/>
                    <a:pt x="2894" y="4209"/>
                    <a:pt x="2473" y="3315"/>
                  </a:cubicBezTo>
                  <a:cubicBezTo>
                    <a:pt x="2158" y="2736"/>
                    <a:pt x="1895" y="2210"/>
                    <a:pt x="1579" y="1684"/>
                  </a:cubicBezTo>
                  <a:cubicBezTo>
                    <a:pt x="1263" y="1158"/>
                    <a:pt x="1000" y="685"/>
                    <a:pt x="580" y="264"/>
                  </a:cubicBezTo>
                  <a:cubicBezTo>
                    <a:pt x="474" y="159"/>
                    <a:pt x="422" y="106"/>
                    <a:pt x="317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7"/>
            <p:cNvSpPr/>
            <p:nvPr/>
          </p:nvSpPr>
          <p:spPr>
            <a:xfrm>
              <a:off x="1212450" y="1602300"/>
              <a:ext cx="77630" cy="74525"/>
            </a:xfrm>
            <a:custGeom>
              <a:avLst/>
              <a:gdLst/>
              <a:ahLst/>
              <a:cxnLst/>
              <a:rect l="l" t="t" r="r" b="b"/>
              <a:pathLst>
                <a:path w="6576" h="6313" extrusionOk="0">
                  <a:moveTo>
                    <a:pt x="2170" y="0"/>
                  </a:moveTo>
                  <a:cubicBezTo>
                    <a:pt x="1927" y="0"/>
                    <a:pt x="1678" y="48"/>
                    <a:pt x="1421" y="158"/>
                  </a:cubicBezTo>
                  <a:cubicBezTo>
                    <a:pt x="1263" y="211"/>
                    <a:pt x="1105" y="316"/>
                    <a:pt x="947" y="474"/>
                  </a:cubicBezTo>
                  <a:cubicBezTo>
                    <a:pt x="263" y="947"/>
                    <a:pt x="0" y="2578"/>
                    <a:pt x="789" y="3051"/>
                  </a:cubicBezTo>
                  <a:cubicBezTo>
                    <a:pt x="921" y="3130"/>
                    <a:pt x="1052" y="3156"/>
                    <a:pt x="1190" y="3156"/>
                  </a:cubicBezTo>
                  <a:cubicBezTo>
                    <a:pt x="1328" y="3156"/>
                    <a:pt x="1473" y="3130"/>
                    <a:pt x="1631" y="3104"/>
                  </a:cubicBezTo>
                  <a:cubicBezTo>
                    <a:pt x="1473" y="2946"/>
                    <a:pt x="1526" y="2683"/>
                    <a:pt x="1684" y="2473"/>
                  </a:cubicBezTo>
                  <a:cubicBezTo>
                    <a:pt x="1759" y="2359"/>
                    <a:pt x="1917" y="2272"/>
                    <a:pt x="2078" y="2272"/>
                  </a:cubicBezTo>
                  <a:cubicBezTo>
                    <a:pt x="2141" y="2272"/>
                    <a:pt x="2203" y="2285"/>
                    <a:pt x="2262" y="2315"/>
                  </a:cubicBezTo>
                  <a:cubicBezTo>
                    <a:pt x="2473" y="2630"/>
                    <a:pt x="2367" y="3156"/>
                    <a:pt x="2052" y="3420"/>
                  </a:cubicBezTo>
                  <a:cubicBezTo>
                    <a:pt x="1736" y="3735"/>
                    <a:pt x="1315" y="3840"/>
                    <a:pt x="894" y="3840"/>
                  </a:cubicBezTo>
                  <a:cubicBezTo>
                    <a:pt x="842" y="3840"/>
                    <a:pt x="776" y="3827"/>
                    <a:pt x="717" y="3827"/>
                  </a:cubicBezTo>
                  <a:cubicBezTo>
                    <a:pt x="658" y="3827"/>
                    <a:pt x="605" y="3840"/>
                    <a:pt x="579" y="3893"/>
                  </a:cubicBezTo>
                  <a:cubicBezTo>
                    <a:pt x="474" y="3998"/>
                    <a:pt x="526" y="4103"/>
                    <a:pt x="579" y="4261"/>
                  </a:cubicBezTo>
                  <a:cubicBezTo>
                    <a:pt x="631" y="4419"/>
                    <a:pt x="684" y="4629"/>
                    <a:pt x="737" y="4840"/>
                  </a:cubicBezTo>
                  <a:cubicBezTo>
                    <a:pt x="842" y="5050"/>
                    <a:pt x="894" y="5313"/>
                    <a:pt x="1052" y="5471"/>
                  </a:cubicBezTo>
                  <a:cubicBezTo>
                    <a:pt x="1421" y="6102"/>
                    <a:pt x="2210" y="6208"/>
                    <a:pt x="2946" y="6313"/>
                  </a:cubicBezTo>
                  <a:cubicBezTo>
                    <a:pt x="2999" y="6313"/>
                    <a:pt x="3104" y="6313"/>
                    <a:pt x="3156" y="6260"/>
                  </a:cubicBezTo>
                  <a:cubicBezTo>
                    <a:pt x="3209" y="6208"/>
                    <a:pt x="3209" y="6102"/>
                    <a:pt x="3209" y="5997"/>
                  </a:cubicBezTo>
                  <a:cubicBezTo>
                    <a:pt x="3209" y="5576"/>
                    <a:pt x="3209" y="5155"/>
                    <a:pt x="3314" y="4735"/>
                  </a:cubicBezTo>
                  <a:cubicBezTo>
                    <a:pt x="3420" y="4314"/>
                    <a:pt x="3735" y="3946"/>
                    <a:pt x="4156" y="3893"/>
                  </a:cubicBezTo>
                  <a:cubicBezTo>
                    <a:pt x="4209" y="3880"/>
                    <a:pt x="4261" y="3873"/>
                    <a:pt x="4312" y="3873"/>
                  </a:cubicBezTo>
                  <a:cubicBezTo>
                    <a:pt x="4465" y="3873"/>
                    <a:pt x="4603" y="3932"/>
                    <a:pt x="4682" y="4051"/>
                  </a:cubicBezTo>
                  <a:cubicBezTo>
                    <a:pt x="4735" y="4209"/>
                    <a:pt x="4735" y="4419"/>
                    <a:pt x="4577" y="4524"/>
                  </a:cubicBezTo>
                  <a:cubicBezTo>
                    <a:pt x="4500" y="4601"/>
                    <a:pt x="4395" y="4650"/>
                    <a:pt x="4261" y="4650"/>
                  </a:cubicBezTo>
                  <a:cubicBezTo>
                    <a:pt x="4212" y="4650"/>
                    <a:pt x="4160" y="4644"/>
                    <a:pt x="4103" y="4629"/>
                  </a:cubicBezTo>
                  <a:lnTo>
                    <a:pt x="3946" y="4629"/>
                  </a:lnTo>
                  <a:cubicBezTo>
                    <a:pt x="3788" y="4682"/>
                    <a:pt x="3840" y="4945"/>
                    <a:pt x="3998" y="5050"/>
                  </a:cubicBezTo>
                  <a:cubicBezTo>
                    <a:pt x="4366" y="5418"/>
                    <a:pt x="4892" y="5366"/>
                    <a:pt x="5366" y="5471"/>
                  </a:cubicBezTo>
                  <a:cubicBezTo>
                    <a:pt x="5418" y="5478"/>
                    <a:pt x="5470" y="5481"/>
                    <a:pt x="5521" y="5481"/>
                  </a:cubicBezTo>
                  <a:cubicBezTo>
                    <a:pt x="5887" y="5481"/>
                    <a:pt x="6233" y="5314"/>
                    <a:pt x="6418" y="4945"/>
                  </a:cubicBezTo>
                  <a:cubicBezTo>
                    <a:pt x="6576" y="4577"/>
                    <a:pt x="6576" y="4103"/>
                    <a:pt x="6523" y="3735"/>
                  </a:cubicBezTo>
                  <a:cubicBezTo>
                    <a:pt x="6260" y="2578"/>
                    <a:pt x="5524" y="1526"/>
                    <a:pt x="4524" y="1000"/>
                  </a:cubicBezTo>
                  <a:cubicBezTo>
                    <a:pt x="3717" y="515"/>
                    <a:pt x="2972" y="0"/>
                    <a:pt x="2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7"/>
            <p:cNvSpPr/>
            <p:nvPr/>
          </p:nvSpPr>
          <p:spPr>
            <a:xfrm>
              <a:off x="1219899" y="1609606"/>
              <a:ext cx="62732" cy="59769"/>
            </a:xfrm>
            <a:custGeom>
              <a:avLst/>
              <a:gdLst/>
              <a:ahLst/>
              <a:cxnLst/>
              <a:rect l="l" t="t" r="r" b="b"/>
              <a:pathLst>
                <a:path w="5314" h="5063" extrusionOk="0">
                  <a:moveTo>
                    <a:pt x="1785" y="1"/>
                  </a:moveTo>
                  <a:cubicBezTo>
                    <a:pt x="1599" y="1"/>
                    <a:pt x="1409" y="36"/>
                    <a:pt x="1210" y="118"/>
                  </a:cubicBezTo>
                  <a:cubicBezTo>
                    <a:pt x="1053" y="170"/>
                    <a:pt x="947" y="275"/>
                    <a:pt x="790" y="381"/>
                  </a:cubicBezTo>
                  <a:cubicBezTo>
                    <a:pt x="263" y="749"/>
                    <a:pt x="0" y="2064"/>
                    <a:pt x="684" y="2485"/>
                  </a:cubicBezTo>
                  <a:cubicBezTo>
                    <a:pt x="790" y="2537"/>
                    <a:pt x="895" y="2551"/>
                    <a:pt x="1000" y="2551"/>
                  </a:cubicBezTo>
                  <a:cubicBezTo>
                    <a:pt x="1105" y="2551"/>
                    <a:pt x="1210" y="2537"/>
                    <a:pt x="1316" y="2537"/>
                  </a:cubicBezTo>
                  <a:cubicBezTo>
                    <a:pt x="1263" y="2380"/>
                    <a:pt x="1263" y="2117"/>
                    <a:pt x="1368" y="2011"/>
                  </a:cubicBezTo>
                  <a:cubicBezTo>
                    <a:pt x="1487" y="1893"/>
                    <a:pt x="1605" y="1834"/>
                    <a:pt x="1745" y="1834"/>
                  </a:cubicBezTo>
                  <a:cubicBezTo>
                    <a:pt x="1792" y="1834"/>
                    <a:pt x="1842" y="1840"/>
                    <a:pt x="1894" y="1854"/>
                  </a:cubicBezTo>
                  <a:cubicBezTo>
                    <a:pt x="2052" y="2117"/>
                    <a:pt x="1947" y="2537"/>
                    <a:pt x="1684" y="2748"/>
                  </a:cubicBezTo>
                  <a:cubicBezTo>
                    <a:pt x="1473" y="3011"/>
                    <a:pt x="1105" y="3064"/>
                    <a:pt x="737" y="3064"/>
                  </a:cubicBezTo>
                  <a:cubicBezTo>
                    <a:pt x="684" y="3064"/>
                    <a:pt x="579" y="3064"/>
                    <a:pt x="526" y="3116"/>
                  </a:cubicBezTo>
                  <a:cubicBezTo>
                    <a:pt x="421" y="3221"/>
                    <a:pt x="474" y="3327"/>
                    <a:pt x="474" y="3432"/>
                  </a:cubicBezTo>
                  <a:cubicBezTo>
                    <a:pt x="526" y="3590"/>
                    <a:pt x="579" y="3747"/>
                    <a:pt x="632" y="3905"/>
                  </a:cubicBezTo>
                  <a:cubicBezTo>
                    <a:pt x="684" y="4063"/>
                    <a:pt x="790" y="4273"/>
                    <a:pt x="895" y="4431"/>
                  </a:cubicBezTo>
                  <a:cubicBezTo>
                    <a:pt x="1210" y="4905"/>
                    <a:pt x="1842" y="5010"/>
                    <a:pt x="2368" y="5063"/>
                  </a:cubicBezTo>
                  <a:lnTo>
                    <a:pt x="2578" y="5063"/>
                  </a:lnTo>
                  <a:cubicBezTo>
                    <a:pt x="2631" y="5010"/>
                    <a:pt x="2631" y="4905"/>
                    <a:pt x="2631" y="4852"/>
                  </a:cubicBezTo>
                  <a:cubicBezTo>
                    <a:pt x="2631" y="4484"/>
                    <a:pt x="2631" y="4116"/>
                    <a:pt x="2683" y="3800"/>
                  </a:cubicBezTo>
                  <a:cubicBezTo>
                    <a:pt x="2789" y="3484"/>
                    <a:pt x="3052" y="3169"/>
                    <a:pt x="3420" y="3116"/>
                  </a:cubicBezTo>
                  <a:cubicBezTo>
                    <a:pt x="3525" y="3116"/>
                    <a:pt x="3735" y="3116"/>
                    <a:pt x="3788" y="3274"/>
                  </a:cubicBezTo>
                  <a:cubicBezTo>
                    <a:pt x="3841" y="3379"/>
                    <a:pt x="3841" y="3537"/>
                    <a:pt x="3735" y="3642"/>
                  </a:cubicBezTo>
                  <a:cubicBezTo>
                    <a:pt x="3630" y="3747"/>
                    <a:pt x="3472" y="3747"/>
                    <a:pt x="3367" y="3747"/>
                  </a:cubicBezTo>
                  <a:lnTo>
                    <a:pt x="3209" y="3747"/>
                  </a:lnTo>
                  <a:cubicBezTo>
                    <a:pt x="3104" y="3800"/>
                    <a:pt x="3157" y="3958"/>
                    <a:pt x="3262" y="4063"/>
                  </a:cubicBezTo>
                  <a:cubicBezTo>
                    <a:pt x="3525" y="4379"/>
                    <a:pt x="3946" y="4326"/>
                    <a:pt x="4314" y="4379"/>
                  </a:cubicBezTo>
                  <a:cubicBezTo>
                    <a:pt x="4372" y="4387"/>
                    <a:pt x="4429" y="4391"/>
                    <a:pt x="4485" y="4391"/>
                  </a:cubicBezTo>
                  <a:cubicBezTo>
                    <a:pt x="4780" y="4391"/>
                    <a:pt x="5031" y="4268"/>
                    <a:pt x="5208" y="3958"/>
                  </a:cubicBezTo>
                  <a:cubicBezTo>
                    <a:pt x="5314" y="3695"/>
                    <a:pt x="5314" y="3327"/>
                    <a:pt x="5261" y="3011"/>
                  </a:cubicBezTo>
                  <a:cubicBezTo>
                    <a:pt x="5051" y="2117"/>
                    <a:pt x="4472" y="1275"/>
                    <a:pt x="3683" y="802"/>
                  </a:cubicBezTo>
                  <a:cubicBezTo>
                    <a:pt x="3028" y="433"/>
                    <a:pt x="2436" y="1"/>
                    <a:pt x="1785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7"/>
            <p:cNvSpPr/>
            <p:nvPr/>
          </p:nvSpPr>
          <p:spPr>
            <a:xfrm>
              <a:off x="1797985" y="1769688"/>
              <a:ext cx="172648" cy="146358"/>
            </a:xfrm>
            <a:custGeom>
              <a:avLst/>
              <a:gdLst/>
              <a:ahLst/>
              <a:cxnLst/>
              <a:rect l="l" t="t" r="r" b="b"/>
              <a:pathLst>
                <a:path w="14625" h="12398" extrusionOk="0">
                  <a:moveTo>
                    <a:pt x="9807" y="0"/>
                  </a:moveTo>
                  <a:cubicBezTo>
                    <a:pt x="7760" y="0"/>
                    <a:pt x="5708" y="648"/>
                    <a:pt x="4156" y="1864"/>
                  </a:cubicBezTo>
                  <a:cubicBezTo>
                    <a:pt x="2157" y="3442"/>
                    <a:pt x="1" y="4757"/>
                    <a:pt x="158" y="7335"/>
                  </a:cubicBezTo>
                  <a:cubicBezTo>
                    <a:pt x="158" y="7703"/>
                    <a:pt x="264" y="8071"/>
                    <a:pt x="369" y="8544"/>
                  </a:cubicBezTo>
                  <a:cubicBezTo>
                    <a:pt x="775" y="9845"/>
                    <a:pt x="2751" y="11270"/>
                    <a:pt x="4404" y="11270"/>
                  </a:cubicBezTo>
                  <a:cubicBezTo>
                    <a:pt x="4892" y="11270"/>
                    <a:pt x="5351" y="11146"/>
                    <a:pt x="5735" y="10859"/>
                  </a:cubicBezTo>
                  <a:cubicBezTo>
                    <a:pt x="6208" y="10491"/>
                    <a:pt x="6313" y="9860"/>
                    <a:pt x="6471" y="9334"/>
                  </a:cubicBezTo>
                  <a:lnTo>
                    <a:pt x="6471" y="9334"/>
                  </a:lnTo>
                  <a:cubicBezTo>
                    <a:pt x="6426" y="9338"/>
                    <a:pt x="6381" y="9340"/>
                    <a:pt x="6337" y="9340"/>
                  </a:cubicBezTo>
                  <a:cubicBezTo>
                    <a:pt x="5857" y="9340"/>
                    <a:pt x="5397" y="9087"/>
                    <a:pt x="5156" y="8702"/>
                  </a:cubicBezTo>
                  <a:cubicBezTo>
                    <a:pt x="4893" y="8281"/>
                    <a:pt x="4946" y="7703"/>
                    <a:pt x="5209" y="7335"/>
                  </a:cubicBezTo>
                  <a:cubicBezTo>
                    <a:pt x="5307" y="7318"/>
                    <a:pt x="5405" y="7310"/>
                    <a:pt x="5503" y="7310"/>
                  </a:cubicBezTo>
                  <a:cubicBezTo>
                    <a:pt x="6346" y="7310"/>
                    <a:pt x="7141" y="7896"/>
                    <a:pt x="7471" y="8650"/>
                  </a:cubicBezTo>
                  <a:cubicBezTo>
                    <a:pt x="7839" y="9544"/>
                    <a:pt x="7734" y="10491"/>
                    <a:pt x="7365" y="11333"/>
                  </a:cubicBezTo>
                  <a:cubicBezTo>
                    <a:pt x="7260" y="11543"/>
                    <a:pt x="7155" y="11753"/>
                    <a:pt x="7260" y="11964"/>
                  </a:cubicBezTo>
                  <a:cubicBezTo>
                    <a:pt x="7418" y="12174"/>
                    <a:pt x="7734" y="12227"/>
                    <a:pt x="7997" y="12279"/>
                  </a:cubicBezTo>
                  <a:cubicBezTo>
                    <a:pt x="8470" y="12279"/>
                    <a:pt x="8943" y="12332"/>
                    <a:pt x="9364" y="12385"/>
                  </a:cubicBezTo>
                  <a:cubicBezTo>
                    <a:pt x="9654" y="12385"/>
                    <a:pt x="9930" y="12398"/>
                    <a:pt x="10199" y="12398"/>
                  </a:cubicBezTo>
                  <a:cubicBezTo>
                    <a:pt x="10469" y="12398"/>
                    <a:pt x="10732" y="12385"/>
                    <a:pt x="10995" y="12332"/>
                  </a:cubicBezTo>
                  <a:cubicBezTo>
                    <a:pt x="12521" y="12016"/>
                    <a:pt x="13362" y="10543"/>
                    <a:pt x="14099" y="9228"/>
                  </a:cubicBezTo>
                  <a:cubicBezTo>
                    <a:pt x="14151" y="9071"/>
                    <a:pt x="14257" y="8913"/>
                    <a:pt x="14204" y="8755"/>
                  </a:cubicBezTo>
                  <a:cubicBezTo>
                    <a:pt x="14151" y="8544"/>
                    <a:pt x="13888" y="8439"/>
                    <a:pt x="13678" y="8387"/>
                  </a:cubicBezTo>
                  <a:cubicBezTo>
                    <a:pt x="12784" y="8071"/>
                    <a:pt x="11837" y="7755"/>
                    <a:pt x="11100" y="7177"/>
                  </a:cubicBezTo>
                  <a:cubicBezTo>
                    <a:pt x="10311" y="6651"/>
                    <a:pt x="9733" y="5704"/>
                    <a:pt x="9943" y="4810"/>
                  </a:cubicBezTo>
                  <a:cubicBezTo>
                    <a:pt x="10048" y="4441"/>
                    <a:pt x="10311" y="4073"/>
                    <a:pt x="10732" y="4020"/>
                  </a:cubicBezTo>
                  <a:cubicBezTo>
                    <a:pt x="10765" y="4015"/>
                    <a:pt x="10798" y="4012"/>
                    <a:pt x="10833" y="4012"/>
                  </a:cubicBezTo>
                  <a:cubicBezTo>
                    <a:pt x="11132" y="4012"/>
                    <a:pt x="11485" y="4211"/>
                    <a:pt x="11626" y="4494"/>
                  </a:cubicBezTo>
                  <a:cubicBezTo>
                    <a:pt x="11784" y="4862"/>
                    <a:pt x="11732" y="5230"/>
                    <a:pt x="11521" y="5546"/>
                  </a:cubicBezTo>
                  <a:cubicBezTo>
                    <a:pt x="11469" y="5651"/>
                    <a:pt x="11416" y="5756"/>
                    <a:pt x="11416" y="5862"/>
                  </a:cubicBezTo>
                  <a:cubicBezTo>
                    <a:pt x="11416" y="6103"/>
                    <a:pt x="11641" y="6209"/>
                    <a:pt x="11886" y="6209"/>
                  </a:cubicBezTo>
                  <a:cubicBezTo>
                    <a:pt x="12015" y="6209"/>
                    <a:pt x="12149" y="6179"/>
                    <a:pt x="12258" y="6125"/>
                  </a:cubicBezTo>
                  <a:cubicBezTo>
                    <a:pt x="13310" y="5704"/>
                    <a:pt x="13573" y="4652"/>
                    <a:pt x="14099" y="3757"/>
                  </a:cubicBezTo>
                  <a:cubicBezTo>
                    <a:pt x="14625" y="2916"/>
                    <a:pt x="14625" y="2021"/>
                    <a:pt x="13836" y="1232"/>
                  </a:cubicBezTo>
                  <a:cubicBezTo>
                    <a:pt x="13204" y="601"/>
                    <a:pt x="12258" y="286"/>
                    <a:pt x="11363" y="128"/>
                  </a:cubicBezTo>
                  <a:cubicBezTo>
                    <a:pt x="10850" y="42"/>
                    <a:pt x="10329" y="0"/>
                    <a:pt x="98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7"/>
            <p:cNvSpPr/>
            <p:nvPr/>
          </p:nvSpPr>
          <p:spPr>
            <a:xfrm>
              <a:off x="1815998" y="1783109"/>
              <a:ext cx="139110" cy="120364"/>
            </a:xfrm>
            <a:custGeom>
              <a:avLst/>
              <a:gdLst/>
              <a:ahLst/>
              <a:cxnLst/>
              <a:rect l="l" t="t" r="r" b="b"/>
              <a:pathLst>
                <a:path w="11784" h="10196" extrusionOk="0">
                  <a:moveTo>
                    <a:pt x="7927" y="0"/>
                  </a:moveTo>
                  <a:cubicBezTo>
                    <a:pt x="6290" y="0"/>
                    <a:pt x="4627" y="497"/>
                    <a:pt x="3367" y="1463"/>
                  </a:cubicBezTo>
                  <a:cubicBezTo>
                    <a:pt x="1789" y="2726"/>
                    <a:pt x="0" y="3830"/>
                    <a:pt x="158" y="5882"/>
                  </a:cubicBezTo>
                  <a:cubicBezTo>
                    <a:pt x="158" y="6145"/>
                    <a:pt x="211" y="6513"/>
                    <a:pt x="316" y="6829"/>
                  </a:cubicBezTo>
                  <a:cubicBezTo>
                    <a:pt x="645" y="7897"/>
                    <a:pt x="2450" y="9447"/>
                    <a:pt x="3726" y="9447"/>
                  </a:cubicBezTo>
                  <a:cubicBezTo>
                    <a:pt x="4084" y="9447"/>
                    <a:pt x="4399" y="9326"/>
                    <a:pt x="4629" y="9038"/>
                  </a:cubicBezTo>
                  <a:cubicBezTo>
                    <a:pt x="5313" y="8249"/>
                    <a:pt x="5366" y="7723"/>
                    <a:pt x="5208" y="7460"/>
                  </a:cubicBezTo>
                  <a:cubicBezTo>
                    <a:pt x="5103" y="7250"/>
                    <a:pt x="4261" y="7197"/>
                    <a:pt x="3998" y="6934"/>
                  </a:cubicBezTo>
                  <a:cubicBezTo>
                    <a:pt x="3420" y="6408"/>
                    <a:pt x="3683" y="6092"/>
                    <a:pt x="4209" y="5882"/>
                  </a:cubicBezTo>
                  <a:cubicBezTo>
                    <a:pt x="4272" y="5873"/>
                    <a:pt x="4336" y="5868"/>
                    <a:pt x="4400" y="5868"/>
                  </a:cubicBezTo>
                  <a:cubicBezTo>
                    <a:pt x="5078" y="5868"/>
                    <a:pt x="5761" y="6357"/>
                    <a:pt x="6050" y="6934"/>
                  </a:cubicBezTo>
                  <a:cubicBezTo>
                    <a:pt x="6313" y="7618"/>
                    <a:pt x="6260" y="8670"/>
                    <a:pt x="5945" y="9669"/>
                  </a:cubicBezTo>
                  <a:cubicBezTo>
                    <a:pt x="5839" y="10038"/>
                    <a:pt x="6997" y="10143"/>
                    <a:pt x="7417" y="10196"/>
                  </a:cubicBezTo>
                  <a:cubicBezTo>
                    <a:pt x="7838" y="10196"/>
                    <a:pt x="8890" y="9985"/>
                    <a:pt x="9259" y="9827"/>
                  </a:cubicBezTo>
                  <a:cubicBezTo>
                    <a:pt x="10574" y="9143"/>
                    <a:pt x="10784" y="8460"/>
                    <a:pt x="11363" y="7407"/>
                  </a:cubicBezTo>
                  <a:cubicBezTo>
                    <a:pt x="11415" y="7302"/>
                    <a:pt x="11573" y="7092"/>
                    <a:pt x="11415" y="7039"/>
                  </a:cubicBezTo>
                  <a:cubicBezTo>
                    <a:pt x="10469" y="6724"/>
                    <a:pt x="9574" y="6250"/>
                    <a:pt x="8943" y="5777"/>
                  </a:cubicBezTo>
                  <a:cubicBezTo>
                    <a:pt x="8312" y="5303"/>
                    <a:pt x="7891" y="4567"/>
                    <a:pt x="8049" y="3883"/>
                  </a:cubicBezTo>
                  <a:cubicBezTo>
                    <a:pt x="8101" y="3567"/>
                    <a:pt x="8417" y="3252"/>
                    <a:pt x="8680" y="3094"/>
                  </a:cubicBezTo>
                  <a:cubicBezTo>
                    <a:pt x="8832" y="3007"/>
                    <a:pt x="8957" y="2947"/>
                    <a:pt x="9081" y="2947"/>
                  </a:cubicBezTo>
                  <a:cubicBezTo>
                    <a:pt x="9257" y="2947"/>
                    <a:pt x="9432" y="3069"/>
                    <a:pt x="9679" y="3410"/>
                  </a:cubicBezTo>
                  <a:cubicBezTo>
                    <a:pt x="10174" y="4101"/>
                    <a:pt x="9786" y="4839"/>
                    <a:pt x="9955" y="4839"/>
                  </a:cubicBezTo>
                  <a:cubicBezTo>
                    <a:pt x="9966" y="4839"/>
                    <a:pt x="9979" y="4836"/>
                    <a:pt x="9995" y="4830"/>
                  </a:cubicBezTo>
                  <a:cubicBezTo>
                    <a:pt x="10837" y="4462"/>
                    <a:pt x="10942" y="4199"/>
                    <a:pt x="11258" y="3410"/>
                  </a:cubicBezTo>
                  <a:cubicBezTo>
                    <a:pt x="11678" y="2463"/>
                    <a:pt x="11784" y="1621"/>
                    <a:pt x="11152" y="990"/>
                  </a:cubicBezTo>
                  <a:cubicBezTo>
                    <a:pt x="10626" y="464"/>
                    <a:pt x="9890" y="201"/>
                    <a:pt x="9153" y="95"/>
                  </a:cubicBezTo>
                  <a:cubicBezTo>
                    <a:pt x="8751" y="32"/>
                    <a:pt x="8340" y="0"/>
                    <a:pt x="7927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7"/>
            <p:cNvSpPr/>
            <p:nvPr/>
          </p:nvSpPr>
          <p:spPr>
            <a:xfrm>
              <a:off x="2089206" y="1675400"/>
              <a:ext cx="205560" cy="251871"/>
            </a:xfrm>
            <a:custGeom>
              <a:avLst/>
              <a:gdLst/>
              <a:ahLst/>
              <a:cxnLst/>
              <a:rect l="l" t="t" r="r" b="b"/>
              <a:pathLst>
                <a:path w="17413" h="21336" extrusionOk="0">
                  <a:moveTo>
                    <a:pt x="12183" y="1"/>
                  </a:moveTo>
                  <a:cubicBezTo>
                    <a:pt x="11370" y="1"/>
                    <a:pt x="10534" y="268"/>
                    <a:pt x="9627" y="804"/>
                  </a:cubicBezTo>
                  <a:cubicBezTo>
                    <a:pt x="7575" y="1961"/>
                    <a:pt x="7207" y="3329"/>
                    <a:pt x="4945" y="6432"/>
                  </a:cubicBezTo>
                  <a:cubicBezTo>
                    <a:pt x="3262" y="8642"/>
                    <a:pt x="1421" y="10325"/>
                    <a:pt x="684" y="12798"/>
                  </a:cubicBezTo>
                  <a:cubicBezTo>
                    <a:pt x="421" y="13692"/>
                    <a:pt x="0" y="15638"/>
                    <a:pt x="579" y="17427"/>
                  </a:cubicBezTo>
                  <a:cubicBezTo>
                    <a:pt x="1000" y="18637"/>
                    <a:pt x="53" y="21162"/>
                    <a:pt x="579" y="21320"/>
                  </a:cubicBezTo>
                  <a:cubicBezTo>
                    <a:pt x="621" y="21330"/>
                    <a:pt x="658" y="21335"/>
                    <a:pt x="691" y="21335"/>
                  </a:cubicBezTo>
                  <a:cubicBezTo>
                    <a:pt x="988" y="21335"/>
                    <a:pt x="974" y="20909"/>
                    <a:pt x="1684" y="20057"/>
                  </a:cubicBezTo>
                  <a:cubicBezTo>
                    <a:pt x="2105" y="19478"/>
                    <a:pt x="2210" y="19478"/>
                    <a:pt x="2894" y="19110"/>
                  </a:cubicBezTo>
                  <a:cubicBezTo>
                    <a:pt x="3525" y="18794"/>
                    <a:pt x="5261" y="18742"/>
                    <a:pt x="5945" y="18163"/>
                  </a:cubicBezTo>
                  <a:cubicBezTo>
                    <a:pt x="10627" y="14270"/>
                    <a:pt x="16203" y="8010"/>
                    <a:pt x="16834" y="6327"/>
                  </a:cubicBezTo>
                  <a:cubicBezTo>
                    <a:pt x="17413" y="4802"/>
                    <a:pt x="17150" y="2803"/>
                    <a:pt x="15256" y="1277"/>
                  </a:cubicBezTo>
                  <a:cubicBezTo>
                    <a:pt x="14200" y="426"/>
                    <a:pt x="13209" y="1"/>
                    <a:pt x="12183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7"/>
            <p:cNvSpPr/>
            <p:nvPr/>
          </p:nvSpPr>
          <p:spPr>
            <a:xfrm>
              <a:off x="2098520" y="1682388"/>
              <a:ext cx="169543" cy="162484"/>
            </a:xfrm>
            <a:custGeom>
              <a:avLst/>
              <a:gdLst/>
              <a:ahLst/>
              <a:cxnLst/>
              <a:rect l="l" t="t" r="r" b="b"/>
              <a:pathLst>
                <a:path w="14362" h="13764" extrusionOk="0">
                  <a:moveTo>
                    <a:pt x="11161" y="0"/>
                  </a:moveTo>
                  <a:cubicBezTo>
                    <a:pt x="10344" y="0"/>
                    <a:pt x="9464" y="412"/>
                    <a:pt x="8522" y="1211"/>
                  </a:cubicBezTo>
                  <a:cubicBezTo>
                    <a:pt x="7628" y="2000"/>
                    <a:pt x="0" y="12311"/>
                    <a:pt x="1316" y="13626"/>
                  </a:cubicBezTo>
                  <a:cubicBezTo>
                    <a:pt x="1406" y="13720"/>
                    <a:pt x="1533" y="13763"/>
                    <a:pt x="1691" y="13763"/>
                  </a:cubicBezTo>
                  <a:cubicBezTo>
                    <a:pt x="3756" y="13763"/>
                    <a:pt x="11164" y="6359"/>
                    <a:pt x="11994" y="5577"/>
                  </a:cubicBezTo>
                  <a:cubicBezTo>
                    <a:pt x="12836" y="4736"/>
                    <a:pt x="14362" y="2158"/>
                    <a:pt x="13099" y="896"/>
                  </a:cubicBezTo>
                  <a:cubicBezTo>
                    <a:pt x="12497" y="294"/>
                    <a:pt x="11851" y="0"/>
                    <a:pt x="11161" y="0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7"/>
            <p:cNvSpPr/>
            <p:nvPr/>
          </p:nvSpPr>
          <p:spPr>
            <a:xfrm>
              <a:off x="2193516" y="1684265"/>
              <a:ext cx="36041" cy="35403"/>
            </a:xfrm>
            <a:custGeom>
              <a:avLst/>
              <a:gdLst/>
              <a:ahLst/>
              <a:cxnLst/>
              <a:rect l="l" t="t" r="r" b="b"/>
              <a:pathLst>
                <a:path w="3053" h="2999" extrusionOk="0">
                  <a:moveTo>
                    <a:pt x="737" y="0"/>
                  </a:moveTo>
                  <a:cubicBezTo>
                    <a:pt x="527" y="263"/>
                    <a:pt x="317" y="316"/>
                    <a:pt x="1" y="579"/>
                  </a:cubicBezTo>
                  <a:cubicBezTo>
                    <a:pt x="895" y="1420"/>
                    <a:pt x="2158" y="2683"/>
                    <a:pt x="3052" y="2999"/>
                  </a:cubicBezTo>
                  <a:cubicBezTo>
                    <a:pt x="1947" y="2104"/>
                    <a:pt x="1106" y="1105"/>
                    <a:pt x="737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7"/>
            <p:cNvSpPr/>
            <p:nvPr/>
          </p:nvSpPr>
          <p:spPr>
            <a:xfrm>
              <a:off x="2124594" y="1772426"/>
              <a:ext cx="35415" cy="31059"/>
            </a:xfrm>
            <a:custGeom>
              <a:avLst/>
              <a:gdLst/>
              <a:ahLst/>
              <a:cxnLst/>
              <a:rect l="l" t="t" r="r" b="b"/>
              <a:pathLst>
                <a:path w="3000" h="2631" extrusionOk="0">
                  <a:moveTo>
                    <a:pt x="474" y="1"/>
                  </a:moveTo>
                  <a:cubicBezTo>
                    <a:pt x="316" y="211"/>
                    <a:pt x="106" y="527"/>
                    <a:pt x="1" y="632"/>
                  </a:cubicBezTo>
                  <a:cubicBezTo>
                    <a:pt x="895" y="1369"/>
                    <a:pt x="1789" y="2053"/>
                    <a:pt x="2999" y="2631"/>
                  </a:cubicBezTo>
                  <a:cubicBezTo>
                    <a:pt x="2315" y="1737"/>
                    <a:pt x="1316" y="895"/>
                    <a:pt x="474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7"/>
            <p:cNvSpPr/>
            <p:nvPr/>
          </p:nvSpPr>
          <p:spPr>
            <a:xfrm>
              <a:off x="2156263" y="1848808"/>
              <a:ext cx="40373" cy="18640"/>
            </a:xfrm>
            <a:custGeom>
              <a:avLst/>
              <a:gdLst/>
              <a:ahLst/>
              <a:cxnLst/>
              <a:rect l="l" t="t" r="r" b="b"/>
              <a:pathLst>
                <a:path w="3420" h="1579" extrusionOk="0">
                  <a:moveTo>
                    <a:pt x="1" y="0"/>
                  </a:moveTo>
                  <a:lnTo>
                    <a:pt x="1" y="0"/>
                  </a:lnTo>
                  <a:cubicBezTo>
                    <a:pt x="737" y="579"/>
                    <a:pt x="1474" y="1158"/>
                    <a:pt x="2315" y="1578"/>
                  </a:cubicBezTo>
                  <a:cubicBezTo>
                    <a:pt x="2684" y="1263"/>
                    <a:pt x="3052" y="895"/>
                    <a:pt x="3420" y="579"/>
                  </a:cubicBezTo>
                  <a:cubicBezTo>
                    <a:pt x="2210" y="526"/>
                    <a:pt x="1105" y="106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7"/>
            <p:cNvSpPr/>
            <p:nvPr/>
          </p:nvSpPr>
          <p:spPr>
            <a:xfrm>
              <a:off x="2095415" y="1823348"/>
              <a:ext cx="29819" cy="22370"/>
            </a:xfrm>
            <a:custGeom>
              <a:avLst/>
              <a:gdLst/>
              <a:ahLst/>
              <a:cxnLst/>
              <a:rect l="l" t="t" r="r" b="b"/>
              <a:pathLst>
                <a:path w="2526" h="1895" extrusionOk="0">
                  <a:moveTo>
                    <a:pt x="263" y="1"/>
                  </a:moveTo>
                  <a:cubicBezTo>
                    <a:pt x="211" y="264"/>
                    <a:pt x="106" y="632"/>
                    <a:pt x="0" y="842"/>
                  </a:cubicBezTo>
                  <a:cubicBezTo>
                    <a:pt x="842" y="1210"/>
                    <a:pt x="1736" y="1579"/>
                    <a:pt x="2525" y="1894"/>
                  </a:cubicBezTo>
                  <a:cubicBezTo>
                    <a:pt x="1842" y="1368"/>
                    <a:pt x="789" y="842"/>
                    <a:pt x="263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7"/>
            <p:cNvSpPr/>
            <p:nvPr/>
          </p:nvSpPr>
          <p:spPr>
            <a:xfrm>
              <a:off x="2128324" y="1874269"/>
              <a:ext cx="37268" cy="18628"/>
            </a:xfrm>
            <a:custGeom>
              <a:avLst/>
              <a:gdLst/>
              <a:ahLst/>
              <a:cxnLst/>
              <a:rect l="l" t="t" r="r" b="b"/>
              <a:pathLst>
                <a:path w="3157" h="1578" extrusionOk="0">
                  <a:moveTo>
                    <a:pt x="0" y="0"/>
                  </a:moveTo>
                  <a:cubicBezTo>
                    <a:pt x="632" y="842"/>
                    <a:pt x="1473" y="1157"/>
                    <a:pt x="2262" y="1578"/>
                  </a:cubicBezTo>
                  <a:cubicBezTo>
                    <a:pt x="2578" y="1368"/>
                    <a:pt x="2841" y="1105"/>
                    <a:pt x="3157" y="894"/>
                  </a:cubicBezTo>
                  <a:cubicBezTo>
                    <a:pt x="1999" y="737"/>
                    <a:pt x="1053" y="10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7"/>
            <p:cNvSpPr/>
            <p:nvPr/>
          </p:nvSpPr>
          <p:spPr>
            <a:xfrm>
              <a:off x="2093550" y="1868060"/>
              <a:ext cx="29819" cy="11652"/>
            </a:xfrm>
            <a:custGeom>
              <a:avLst/>
              <a:gdLst/>
              <a:ahLst/>
              <a:cxnLst/>
              <a:rect l="l" t="t" r="r" b="b"/>
              <a:pathLst>
                <a:path w="2526" h="987" extrusionOk="0">
                  <a:moveTo>
                    <a:pt x="1" y="0"/>
                  </a:moveTo>
                  <a:lnTo>
                    <a:pt x="1" y="0"/>
                  </a:lnTo>
                  <a:cubicBezTo>
                    <a:pt x="53" y="368"/>
                    <a:pt x="106" y="631"/>
                    <a:pt x="106" y="631"/>
                  </a:cubicBezTo>
                  <a:cubicBezTo>
                    <a:pt x="619" y="868"/>
                    <a:pt x="1191" y="986"/>
                    <a:pt x="1844" y="986"/>
                  </a:cubicBezTo>
                  <a:cubicBezTo>
                    <a:pt x="2062" y="986"/>
                    <a:pt x="2289" y="973"/>
                    <a:pt x="2526" y="947"/>
                  </a:cubicBezTo>
                  <a:lnTo>
                    <a:pt x="2526" y="947"/>
                  </a:lnTo>
                  <a:cubicBezTo>
                    <a:pt x="2389" y="959"/>
                    <a:pt x="2258" y="965"/>
                    <a:pt x="2132" y="965"/>
                  </a:cubicBezTo>
                  <a:cubicBezTo>
                    <a:pt x="1151" y="965"/>
                    <a:pt x="514" y="606"/>
                    <a:pt x="1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7"/>
            <p:cNvSpPr/>
            <p:nvPr/>
          </p:nvSpPr>
          <p:spPr>
            <a:xfrm>
              <a:off x="2196006" y="1790439"/>
              <a:ext cx="44717" cy="32924"/>
            </a:xfrm>
            <a:custGeom>
              <a:avLst/>
              <a:gdLst/>
              <a:ahLst/>
              <a:cxnLst/>
              <a:rect l="l" t="t" r="r" b="b"/>
              <a:pathLst>
                <a:path w="3788" h="2789" extrusionOk="0">
                  <a:moveTo>
                    <a:pt x="0" y="0"/>
                  </a:moveTo>
                  <a:lnTo>
                    <a:pt x="0" y="0"/>
                  </a:lnTo>
                  <a:cubicBezTo>
                    <a:pt x="737" y="1000"/>
                    <a:pt x="1526" y="2262"/>
                    <a:pt x="2736" y="2789"/>
                  </a:cubicBezTo>
                  <a:cubicBezTo>
                    <a:pt x="3104" y="2473"/>
                    <a:pt x="3472" y="2105"/>
                    <a:pt x="3788" y="1789"/>
                  </a:cubicBezTo>
                  <a:cubicBezTo>
                    <a:pt x="2473" y="1421"/>
                    <a:pt x="1105" y="89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7"/>
            <p:cNvSpPr/>
            <p:nvPr/>
          </p:nvSpPr>
          <p:spPr>
            <a:xfrm>
              <a:off x="2156889" y="1723382"/>
              <a:ext cx="38508" cy="36643"/>
            </a:xfrm>
            <a:custGeom>
              <a:avLst/>
              <a:gdLst/>
              <a:ahLst/>
              <a:cxnLst/>
              <a:rect l="l" t="t" r="r" b="b"/>
              <a:pathLst>
                <a:path w="3262" h="3104" extrusionOk="0">
                  <a:moveTo>
                    <a:pt x="737" y="0"/>
                  </a:moveTo>
                  <a:cubicBezTo>
                    <a:pt x="474" y="421"/>
                    <a:pt x="263" y="737"/>
                    <a:pt x="0" y="1157"/>
                  </a:cubicBezTo>
                  <a:cubicBezTo>
                    <a:pt x="895" y="2157"/>
                    <a:pt x="1999" y="2420"/>
                    <a:pt x="3262" y="3104"/>
                  </a:cubicBezTo>
                  <a:cubicBezTo>
                    <a:pt x="2157" y="2210"/>
                    <a:pt x="1473" y="1157"/>
                    <a:pt x="737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7"/>
            <p:cNvSpPr/>
            <p:nvPr/>
          </p:nvSpPr>
          <p:spPr>
            <a:xfrm>
              <a:off x="2218976" y="1736413"/>
              <a:ext cx="59013" cy="33609"/>
            </a:xfrm>
            <a:custGeom>
              <a:avLst/>
              <a:gdLst/>
              <a:ahLst/>
              <a:cxnLst/>
              <a:rect l="l" t="t" r="r" b="b"/>
              <a:pathLst>
                <a:path w="4999" h="2847" extrusionOk="0">
                  <a:moveTo>
                    <a:pt x="1" y="1"/>
                  </a:moveTo>
                  <a:cubicBezTo>
                    <a:pt x="1105" y="1053"/>
                    <a:pt x="2526" y="2578"/>
                    <a:pt x="3999" y="2841"/>
                  </a:cubicBezTo>
                  <a:cubicBezTo>
                    <a:pt x="4023" y="2845"/>
                    <a:pt x="4047" y="2847"/>
                    <a:pt x="4071" y="2847"/>
                  </a:cubicBezTo>
                  <a:cubicBezTo>
                    <a:pt x="4409" y="2847"/>
                    <a:pt x="4704" y="2522"/>
                    <a:pt x="4998" y="2473"/>
                  </a:cubicBezTo>
                  <a:cubicBezTo>
                    <a:pt x="3210" y="1947"/>
                    <a:pt x="1421" y="632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7"/>
            <p:cNvSpPr/>
            <p:nvPr/>
          </p:nvSpPr>
          <p:spPr>
            <a:xfrm>
              <a:off x="2281076" y="1583673"/>
              <a:ext cx="180723" cy="112525"/>
            </a:xfrm>
            <a:custGeom>
              <a:avLst/>
              <a:gdLst/>
              <a:ahLst/>
              <a:cxnLst/>
              <a:rect l="l" t="t" r="r" b="b"/>
              <a:pathLst>
                <a:path w="15309" h="9532" extrusionOk="0">
                  <a:moveTo>
                    <a:pt x="10626" y="0"/>
                  </a:moveTo>
                  <a:cubicBezTo>
                    <a:pt x="10206" y="0"/>
                    <a:pt x="9785" y="53"/>
                    <a:pt x="9364" y="263"/>
                  </a:cubicBezTo>
                  <a:cubicBezTo>
                    <a:pt x="8943" y="421"/>
                    <a:pt x="8575" y="789"/>
                    <a:pt x="8312" y="1210"/>
                  </a:cubicBezTo>
                  <a:cubicBezTo>
                    <a:pt x="7878" y="892"/>
                    <a:pt x="7317" y="733"/>
                    <a:pt x="6724" y="733"/>
                  </a:cubicBezTo>
                  <a:cubicBezTo>
                    <a:pt x="6240" y="733"/>
                    <a:pt x="5734" y="839"/>
                    <a:pt x="5261" y="1052"/>
                  </a:cubicBezTo>
                  <a:cubicBezTo>
                    <a:pt x="4209" y="1578"/>
                    <a:pt x="3367" y="2630"/>
                    <a:pt x="3104" y="3788"/>
                  </a:cubicBezTo>
                  <a:cubicBezTo>
                    <a:pt x="2946" y="4314"/>
                    <a:pt x="2946" y="4945"/>
                    <a:pt x="2736" y="5471"/>
                  </a:cubicBezTo>
                  <a:cubicBezTo>
                    <a:pt x="2683" y="5576"/>
                    <a:pt x="2631" y="5629"/>
                    <a:pt x="2578" y="5681"/>
                  </a:cubicBezTo>
                  <a:cubicBezTo>
                    <a:pt x="2525" y="5734"/>
                    <a:pt x="2420" y="5734"/>
                    <a:pt x="2368" y="5734"/>
                  </a:cubicBezTo>
                  <a:cubicBezTo>
                    <a:pt x="2302" y="5721"/>
                    <a:pt x="2236" y="5714"/>
                    <a:pt x="2172" y="5714"/>
                  </a:cubicBezTo>
                  <a:cubicBezTo>
                    <a:pt x="1980" y="5714"/>
                    <a:pt x="1802" y="5773"/>
                    <a:pt x="1684" y="5892"/>
                  </a:cubicBezTo>
                  <a:cubicBezTo>
                    <a:pt x="1158" y="6260"/>
                    <a:pt x="1052" y="7154"/>
                    <a:pt x="684" y="7628"/>
                  </a:cubicBezTo>
                  <a:cubicBezTo>
                    <a:pt x="316" y="8206"/>
                    <a:pt x="105" y="8680"/>
                    <a:pt x="0" y="9364"/>
                  </a:cubicBezTo>
                  <a:cubicBezTo>
                    <a:pt x="0" y="9409"/>
                    <a:pt x="0" y="9532"/>
                    <a:pt x="67" y="9532"/>
                  </a:cubicBezTo>
                  <a:cubicBezTo>
                    <a:pt x="78" y="9532"/>
                    <a:pt x="91" y="9529"/>
                    <a:pt x="105" y="9522"/>
                  </a:cubicBezTo>
                  <a:cubicBezTo>
                    <a:pt x="105" y="9522"/>
                    <a:pt x="158" y="9522"/>
                    <a:pt x="158" y="9469"/>
                  </a:cubicBezTo>
                  <a:cubicBezTo>
                    <a:pt x="369" y="9259"/>
                    <a:pt x="526" y="9101"/>
                    <a:pt x="737" y="8943"/>
                  </a:cubicBezTo>
                  <a:cubicBezTo>
                    <a:pt x="1504" y="8319"/>
                    <a:pt x="2272" y="8122"/>
                    <a:pt x="3034" y="8122"/>
                  </a:cubicBezTo>
                  <a:cubicBezTo>
                    <a:pt x="3944" y="8122"/>
                    <a:pt x="4847" y="8403"/>
                    <a:pt x="5734" y="8575"/>
                  </a:cubicBezTo>
                  <a:cubicBezTo>
                    <a:pt x="5994" y="8640"/>
                    <a:pt x="6274" y="8685"/>
                    <a:pt x="6562" y="8685"/>
                  </a:cubicBezTo>
                  <a:cubicBezTo>
                    <a:pt x="6740" y="8685"/>
                    <a:pt x="6921" y="8667"/>
                    <a:pt x="7102" y="8627"/>
                  </a:cubicBezTo>
                  <a:cubicBezTo>
                    <a:pt x="7575" y="8522"/>
                    <a:pt x="8049" y="8206"/>
                    <a:pt x="8207" y="7733"/>
                  </a:cubicBezTo>
                  <a:cubicBezTo>
                    <a:pt x="8522" y="8312"/>
                    <a:pt x="9154" y="8627"/>
                    <a:pt x="9837" y="8627"/>
                  </a:cubicBezTo>
                  <a:cubicBezTo>
                    <a:pt x="10521" y="8627"/>
                    <a:pt x="11258" y="8312"/>
                    <a:pt x="11731" y="7733"/>
                  </a:cubicBezTo>
                  <a:cubicBezTo>
                    <a:pt x="11784" y="7680"/>
                    <a:pt x="11836" y="7575"/>
                    <a:pt x="11942" y="7575"/>
                  </a:cubicBezTo>
                  <a:cubicBezTo>
                    <a:pt x="11994" y="7523"/>
                    <a:pt x="12047" y="7523"/>
                    <a:pt x="12099" y="7523"/>
                  </a:cubicBezTo>
                  <a:cubicBezTo>
                    <a:pt x="12150" y="7530"/>
                    <a:pt x="12203" y="7533"/>
                    <a:pt x="12256" y="7533"/>
                  </a:cubicBezTo>
                  <a:cubicBezTo>
                    <a:pt x="12972" y="7533"/>
                    <a:pt x="13868" y="6900"/>
                    <a:pt x="14309" y="6313"/>
                  </a:cubicBezTo>
                  <a:cubicBezTo>
                    <a:pt x="14677" y="5839"/>
                    <a:pt x="14993" y="5208"/>
                    <a:pt x="15151" y="4577"/>
                  </a:cubicBezTo>
                  <a:cubicBezTo>
                    <a:pt x="15308" y="3840"/>
                    <a:pt x="14993" y="3367"/>
                    <a:pt x="14519" y="2893"/>
                  </a:cubicBezTo>
                  <a:cubicBezTo>
                    <a:pt x="14101" y="2475"/>
                    <a:pt x="13600" y="2139"/>
                    <a:pt x="13018" y="2139"/>
                  </a:cubicBezTo>
                  <a:cubicBezTo>
                    <a:pt x="12941" y="2139"/>
                    <a:pt x="12863" y="2145"/>
                    <a:pt x="12783" y="2157"/>
                  </a:cubicBezTo>
                  <a:cubicBezTo>
                    <a:pt x="13046" y="1999"/>
                    <a:pt x="13099" y="1631"/>
                    <a:pt x="13046" y="1368"/>
                  </a:cubicBezTo>
                  <a:cubicBezTo>
                    <a:pt x="12994" y="1105"/>
                    <a:pt x="12783" y="894"/>
                    <a:pt x="12573" y="737"/>
                  </a:cubicBezTo>
                  <a:cubicBezTo>
                    <a:pt x="12047" y="158"/>
                    <a:pt x="11468" y="0"/>
                    <a:pt x="1062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7"/>
            <p:cNvSpPr/>
            <p:nvPr/>
          </p:nvSpPr>
          <p:spPr>
            <a:xfrm>
              <a:off x="2261198" y="1602300"/>
              <a:ext cx="157125" cy="111168"/>
            </a:xfrm>
            <a:custGeom>
              <a:avLst/>
              <a:gdLst/>
              <a:ahLst/>
              <a:cxnLst/>
              <a:rect l="l" t="t" r="r" b="b"/>
              <a:pathLst>
                <a:path w="13310" h="9417" extrusionOk="0">
                  <a:moveTo>
                    <a:pt x="11732" y="0"/>
                  </a:moveTo>
                  <a:cubicBezTo>
                    <a:pt x="10943" y="789"/>
                    <a:pt x="10206" y="1526"/>
                    <a:pt x="9417" y="2315"/>
                  </a:cubicBezTo>
                  <a:cubicBezTo>
                    <a:pt x="9207" y="2525"/>
                    <a:pt x="9049" y="2683"/>
                    <a:pt x="8786" y="2736"/>
                  </a:cubicBezTo>
                  <a:cubicBezTo>
                    <a:pt x="8470" y="2788"/>
                    <a:pt x="8102" y="2841"/>
                    <a:pt x="7786" y="2946"/>
                  </a:cubicBezTo>
                  <a:cubicBezTo>
                    <a:pt x="6419" y="3262"/>
                    <a:pt x="5156" y="3893"/>
                    <a:pt x="3946" y="4735"/>
                  </a:cubicBezTo>
                  <a:cubicBezTo>
                    <a:pt x="3473" y="5103"/>
                    <a:pt x="2999" y="5471"/>
                    <a:pt x="2526" y="5892"/>
                  </a:cubicBezTo>
                  <a:cubicBezTo>
                    <a:pt x="1789" y="6628"/>
                    <a:pt x="1000" y="7312"/>
                    <a:pt x="369" y="8154"/>
                  </a:cubicBezTo>
                  <a:cubicBezTo>
                    <a:pt x="369" y="8207"/>
                    <a:pt x="369" y="8207"/>
                    <a:pt x="317" y="8259"/>
                  </a:cubicBezTo>
                  <a:cubicBezTo>
                    <a:pt x="159" y="8470"/>
                    <a:pt x="1" y="8733"/>
                    <a:pt x="54" y="8996"/>
                  </a:cubicBezTo>
                  <a:cubicBezTo>
                    <a:pt x="106" y="9153"/>
                    <a:pt x="264" y="9259"/>
                    <a:pt x="422" y="9364"/>
                  </a:cubicBezTo>
                  <a:cubicBezTo>
                    <a:pt x="527" y="9416"/>
                    <a:pt x="632" y="9416"/>
                    <a:pt x="685" y="9416"/>
                  </a:cubicBezTo>
                  <a:cubicBezTo>
                    <a:pt x="843" y="9416"/>
                    <a:pt x="1000" y="9364"/>
                    <a:pt x="1106" y="9311"/>
                  </a:cubicBezTo>
                  <a:cubicBezTo>
                    <a:pt x="1526" y="9048"/>
                    <a:pt x="1895" y="8627"/>
                    <a:pt x="2158" y="8154"/>
                  </a:cubicBezTo>
                  <a:cubicBezTo>
                    <a:pt x="2473" y="7733"/>
                    <a:pt x="2684" y="7260"/>
                    <a:pt x="2947" y="6839"/>
                  </a:cubicBezTo>
                  <a:cubicBezTo>
                    <a:pt x="3157" y="6471"/>
                    <a:pt x="3420" y="6102"/>
                    <a:pt x="3683" y="5787"/>
                  </a:cubicBezTo>
                  <a:cubicBezTo>
                    <a:pt x="4052" y="5313"/>
                    <a:pt x="4472" y="4735"/>
                    <a:pt x="4998" y="4366"/>
                  </a:cubicBezTo>
                  <a:cubicBezTo>
                    <a:pt x="5367" y="4103"/>
                    <a:pt x="5840" y="3893"/>
                    <a:pt x="6261" y="3735"/>
                  </a:cubicBezTo>
                  <a:cubicBezTo>
                    <a:pt x="6433" y="3649"/>
                    <a:pt x="6640" y="3563"/>
                    <a:pt x="6824" y="3563"/>
                  </a:cubicBezTo>
                  <a:cubicBezTo>
                    <a:pt x="6866" y="3563"/>
                    <a:pt x="6906" y="3568"/>
                    <a:pt x="6945" y="3577"/>
                  </a:cubicBezTo>
                  <a:cubicBezTo>
                    <a:pt x="7103" y="3577"/>
                    <a:pt x="7313" y="3788"/>
                    <a:pt x="7471" y="3893"/>
                  </a:cubicBezTo>
                  <a:cubicBezTo>
                    <a:pt x="8102" y="4366"/>
                    <a:pt x="8839" y="4787"/>
                    <a:pt x="9522" y="5155"/>
                  </a:cubicBezTo>
                  <a:cubicBezTo>
                    <a:pt x="9259" y="4524"/>
                    <a:pt x="8628" y="4209"/>
                    <a:pt x="8155" y="3788"/>
                  </a:cubicBezTo>
                  <a:cubicBezTo>
                    <a:pt x="8102" y="3735"/>
                    <a:pt x="8049" y="3735"/>
                    <a:pt x="8049" y="3683"/>
                  </a:cubicBezTo>
                  <a:cubicBezTo>
                    <a:pt x="7997" y="3577"/>
                    <a:pt x="8049" y="3472"/>
                    <a:pt x="8155" y="3420"/>
                  </a:cubicBezTo>
                  <a:cubicBezTo>
                    <a:pt x="8313" y="3262"/>
                    <a:pt x="8523" y="3209"/>
                    <a:pt x="8733" y="3209"/>
                  </a:cubicBezTo>
                  <a:lnTo>
                    <a:pt x="9522" y="3209"/>
                  </a:lnTo>
                  <a:cubicBezTo>
                    <a:pt x="9698" y="3209"/>
                    <a:pt x="9920" y="3186"/>
                    <a:pt x="10111" y="3186"/>
                  </a:cubicBezTo>
                  <a:cubicBezTo>
                    <a:pt x="10206" y="3186"/>
                    <a:pt x="10294" y="3192"/>
                    <a:pt x="10364" y="3209"/>
                  </a:cubicBezTo>
                  <a:cubicBezTo>
                    <a:pt x="10575" y="3314"/>
                    <a:pt x="10732" y="3577"/>
                    <a:pt x="10890" y="3683"/>
                  </a:cubicBezTo>
                  <a:cubicBezTo>
                    <a:pt x="11153" y="3840"/>
                    <a:pt x="11364" y="3998"/>
                    <a:pt x="11574" y="4103"/>
                  </a:cubicBezTo>
                  <a:cubicBezTo>
                    <a:pt x="11837" y="4261"/>
                    <a:pt x="12100" y="4366"/>
                    <a:pt x="12363" y="4472"/>
                  </a:cubicBezTo>
                  <a:cubicBezTo>
                    <a:pt x="12521" y="4577"/>
                    <a:pt x="12731" y="4629"/>
                    <a:pt x="12889" y="4682"/>
                  </a:cubicBezTo>
                  <a:cubicBezTo>
                    <a:pt x="12889" y="4629"/>
                    <a:pt x="12837" y="4524"/>
                    <a:pt x="12784" y="4472"/>
                  </a:cubicBezTo>
                  <a:cubicBezTo>
                    <a:pt x="12574" y="4366"/>
                    <a:pt x="12416" y="4209"/>
                    <a:pt x="12258" y="4103"/>
                  </a:cubicBezTo>
                  <a:cubicBezTo>
                    <a:pt x="11995" y="3893"/>
                    <a:pt x="11732" y="3683"/>
                    <a:pt x="11416" y="3630"/>
                  </a:cubicBezTo>
                  <a:cubicBezTo>
                    <a:pt x="11311" y="3577"/>
                    <a:pt x="11206" y="3525"/>
                    <a:pt x="11258" y="3420"/>
                  </a:cubicBezTo>
                  <a:cubicBezTo>
                    <a:pt x="11258" y="3420"/>
                    <a:pt x="11311" y="3420"/>
                    <a:pt x="11311" y="3367"/>
                  </a:cubicBezTo>
                  <a:cubicBezTo>
                    <a:pt x="11500" y="3272"/>
                    <a:pt x="11671" y="3253"/>
                    <a:pt x="11845" y="3253"/>
                  </a:cubicBezTo>
                  <a:cubicBezTo>
                    <a:pt x="11961" y="3253"/>
                    <a:pt x="12079" y="3262"/>
                    <a:pt x="12205" y="3262"/>
                  </a:cubicBezTo>
                  <a:cubicBezTo>
                    <a:pt x="12416" y="3262"/>
                    <a:pt x="12574" y="3262"/>
                    <a:pt x="12784" y="3209"/>
                  </a:cubicBezTo>
                  <a:cubicBezTo>
                    <a:pt x="12868" y="3209"/>
                    <a:pt x="13053" y="3142"/>
                    <a:pt x="13205" y="3142"/>
                  </a:cubicBezTo>
                  <a:cubicBezTo>
                    <a:pt x="13243" y="3142"/>
                    <a:pt x="13278" y="3146"/>
                    <a:pt x="13310" y="3156"/>
                  </a:cubicBezTo>
                  <a:cubicBezTo>
                    <a:pt x="13152" y="3104"/>
                    <a:pt x="12994" y="3051"/>
                    <a:pt x="12837" y="3051"/>
                  </a:cubicBezTo>
                  <a:cubicBezTo>
                    <a:pt x="12258" y="2893"/>
                    <a:pt x="11679" y="2736"/>
                    <a:pt x="11048" y="2683"/>
                  </a:cubicBezTo>
                  <a:cubicBezTo>
                    <a:pt x="10964" y="2683"/>
                    <a:pt x="10829" y="2691"/>
                    <a:pt x="10694" y="2691"/>
                  </a:cubicBezTo>
                  <a:cubicBezTo>
                    <a:pt x="10492" y="2691"/>
                    <a:pt x="10290" y="2673"/>
                    <a:pt x="10259" y="2578"/>
                  </a:cubicBezTo>
                  <a:cubicBezTo>
                    <a:pt x="10154" y="2367"/>
                    <a:pt x="10469" y="1947"/>
                    <a:pt x="10575" y="1789"/>
                  </a:cubicBezTo>
                  <a:cubicBezTo>
                    <a:pt x="10995" y="1210"/>
                    <a:pt x="11416" y="631"/>
                    <a:pt x="11732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7"/>
            <p:cNvSpPr/>
            <p:nvPr/>
          </p:nvSpPr>
          <p:spPr>
            <a:xfrm>
              <a:off x="2238228" y="1482528"/>
              <a:ext cx="103719" cy="205490"/>
            </a:xfrm>
            <a:custGeom>
              <a:avLst/>
              <a:gdLst/>
              <a:ahLst/>
              <a:cxnLst/>
              <a:rect l="l" t="t" r="r" b="b"/>
              <a:pathLst>
                <a:path w="8786" h="17407" extrusionOk="0">
                  <a:moveTo>
                    <a:pt x="5740" y="0"/>
                  </a:moveTo>
                  <a:cubicBezTo>
                    <a:pt x="5433" y="0"/>
                    <a:pt x="5110" y="53"/>
                    <a:pt x="4788" y="152"/>
                  </a:cubicBezTo>
                  <a:cubicBezTo>
                    <a:pt x="4544" y="298"/>
                    <a:pt x="4121" y="579"/>
                    <a:pt x="3851" y="579"/>
                  </a:cubicBezTo>
                  <a:cubicBezTo>
                    <a:pt x="3829" y="579"/>
                    <a:pt x="3808" y="577"/>
                    <a:pt x="3788" y="573"/>
                  </a:cubicBezTo>
                  <a:cubicBezTo>
                    <a:pt x="3525" y="573"/>
                    <a:pt x="3367" y="257"/>
                    <a:pt x="3157" y="152"/>
                  </a:cubicBezTo>
                  <a:cubicBezTo>
                    <a:pt x="2988" y="91"/>
                    <a:pt x="2806" y="61"/>
                    <a:pt x="2619" y="61"/>
                  </a:cubicBezTo>
                  <a:cubicBezTo>
                    <a:pt x="2166" y="61"/>
                    <a:pt x="1688" y="238"/>
                    <a:pt x="1316" y="573"/>
                  </a:cubicBezTo>
                  <a:cubicBezTo>
                    <a:pt x="579" y="1152"/>
                    <a:pt x="211" y="2204"/>
                    <a:pt x="316" y="3098"/>
                  </a:cubicBezTo>
                  <a:cubicBezTo>
                    <a:pt x="421" y="3729"/>
                    <a:pt x="737" y="4308"/>
                    <a:pt x="1053" y="4834"/>
                  </a:cubicBezTo>
                  <a:cubicBezTo>
                    <a:pt x="1105" y="4939"/>
                    <a:pt x="1158" y="5045"/>
                    <a:pt x="1105" y="5150"/>
                  </a:cubicBezTo>
                  <a:cubicBezTo>
                    <a:pt x="1105" y="5308"/>
                    <a:pt x="1000" y="5360"/>
                    <a:pt x="895" y="5465"/>
                  </a:cubicBezTo>
                  <a:cubicBezTo>
                    <a:pt x="579" y="5676"/>
                    <a:pt x="316" y="6044"/>
                    <a:pt x="211" y="6412"/>
                  </a:cubicBezTo>
                  <a:cubicBezTo>
                    <a:pt x="1" y="7044"/>
                    <a:pt x="211" y="7727"/>
                    <a:pt x="579" y="8148"/>
                  </a:cubicBezTo>
                  <a:cubicBezTo>
                    <a:pt x="947" y="8622"/>
                    <a:pt x="1526" y="8885"/>
                    <a:pt x="2052" y="9148"/>
                  </a:cubicBezTo>
                  <a:cubicBezTo>
                    <a:pt x="2049" y="9146"/>
                    <a:pt x="2046" y="9145"/>
                    <a:pt x="2042" y="9145"/>
                  </a:cubicBezTo>
                  <a:cubicBezTo>
                    <a:pt x="1934" y="9145"/>
                    <a:pt x="1737" y="9938"/>
                    <a:pt x="1737" y="9989"/>
                  </a:cubicBezTo>
                  <a:cubicBezTo>
                    <a:pt x="1684" y="10305"/>
                    <a:pt x="1737" y="10673"/>
                    <a:pt x="1894" y="10936"/>
                  </a:cubicBezTo>
                  <a:cubicBezTo>
                    <a:pt x="2210" y="11410"/>
                    <a:pt x="2578" y="11883"/>
                    <a:pt x="2841" y="12409"/>
                  </a:cubicBezTo>
                  <a:cubicBezTo>
                    <a:pt x="3367" y="13461"/>
                    <a:pt x="3630" y="14671"/>
                    <a:pt x="3052" y="15986"/>
                  </a:cubicBezTo>
                  <a:cubicBezTo>
                    <a:pt x="2841" y="16460"/>
                    <a:pt x="2526" y="16933"/>
                    <a:pt x="2473" y="17407"/>
                  </a:cubicBezTo>
                  <a:cubicBezTo>
                    <a:pt x="3578" y="16407"/>
                    <a:pt x="4682" y="15408"/>
                    <a:pt x="5787" y="14408"/>
                  </a:cubicBezTo>
                  <a:cubicBezTo>
                    <a:pt x="6576" y="13672"/>
                    <a:pt x="7418" y="12935"/>
                    <a:pt x="7996" y="11988"/>
                  </a:cubicBezTo>
                  <a:cubicBezTo>
                    <a:pt x="8523" y="11094"/>
                    <a:pt x="8786" y="9884"/>
                    <a:pt x="8365" y="9042"/>
                  </a:cubicBezTo>
                  <a:cubicBezTo>
                    <a:pt x="8154" y="8674"/>
                    <a:pt x="7839" y="8411"/>
                    <a:pt x="7523" y="8096"/>
                  </a:cubicBezTo>
                  <a:cubicBezTo>
                    <a:pt x="8154" y="7412"/>
                    <a:pt x="8417" y="6465"/>
                    <a:pt x="8312" y="5623"/>
                  </a:cubicBezTo>
                  <a:cubicBezTo>
                    <a:pt x="8154" y="4782"/>
                    <a:pt x="7628" y="4098"/>
                    <a:pt x="6892" y="3835"/>
                  </a:cubicBezTo>
                  <a:cubicBezTo>
                    <a:pt x="7260" y="3151"/>
                    <a:pt x="7576" y="2467"/>
                    <a:pt x="7576" y="1730"/>
                  </a:cubicBezTo>
                  <a:cubicBezTo>
                    <a:pt x="7576" y="1099"/>
                    <a:pt x="7207" y="521"/>
                    <a:pt x="6681" y="205"/>
                  </a:cubicBezTo>
                  <a:cubicBezTo>
                    <a:pt x="6404" y="66"/>
                    <a:pt x="6082" y="0"/>
                    <a:pt x="574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7"/>
            <p:cNvSpPr/>
            <p:nvPr/>
          </p:nvSpPr>
          <p:spPr>
            <a:xfrm>
              <a:off x="2248781" y="1537096"/>
              <a:ext cx="53418" cy="166238"/>
            </a:xfrm>
            <a:custGeom>
              <a:avLst/>
              <a:gdLst/>
              <a:ahLst/>
              <a:cxnLst/>
              <a:rect l="l" t="t" r="r" b="b"/>
              <a:pathLst>
                <a:path w="4525" h="14082" extrusionOk="0">
                  <a:moveTo>
                    <a:pt x="3052" y="1"/>
                  </a:moveTo>
                  <a:cubicBezTo>
                    <a:pt x="3157" y="1526"/>
                    <a:pt x="3736" y="2894"/>
                    <a:pt x="3999" y="4367"/>
                  </a:cubicBezTo>
                  <a:cubicBezTo>
                    <a:pt x="4157" y="5156"/>
                    <a:pt x="4209" y="5998"/>
                    <a:pt x="4051" y="6839"/>
                  </a:cubicBezTo>
                  <a:cubicBezTo>
                    <a:pt x="3999" y="7313"/>
                    <a:pt x="3894" y="7734"/>
                    <a:pt x="3736" y="8207"/>
                  </a:cubicBezTo>
                  <a:cubicBezTo>
                    <a:pt x="3578" y="8733"/>
                    <a:pt x="3368" y="9259"/>
                    <a:pt x="3105" y="9680"/>
                  </a:cubicBezTo>
                  <a:cubicBezTo>
                    <a:pt x="2789" y="10206"/>
                    <a:pt x="2368" y="10679"/>
                    <a:pt x="1947" y="11048"/>
                  </a:cubicBezTo>
                  <a:cubicBezTo>
                    <a:pt x="1526" y="11416"/>
                    <a:pt x="1053" y="11732"/>
                    <a:pt x="632" y="12100"/>
                  </a:cubicBezTo>
                  <a:cubicBezTo>
                    <a:pt x="474" y="12310"/>
                    <a:pt x="264" y="12521"/>
                    <a:pt x="159" y="12731"/>
                  </a:cubicBezTo>
                  <a:cubicBezTo>
                    <a:pt x="53" y="12941"/>
                    <a:pt x="1" y="13257"/>
                    <a:pt x="53" y="13468"/>
                  </a:cubicBezTo>
                  <a:cubicBezTo>
                    <a:pt x="106" y="13678"/>
                    <a:pt x="264" y="13836"/>
                    <a:pt x="474" y="13941"/>
                  </a:cubicBezTo>
                  <a:cubicBezTo>
                    <a:pt x="514" y="13981"/>
                    <a:pt x="797" y="14082"/>
                    <a:pt x="931" y="14082"/>
                  </a:cubicBezTo>
                  <a:cubicBezTo>
                    <a:pt x="973" y="14082"/>
                    <a:pt x="1000" y="14071"/>
                    <a:pt x="1000" y="14046"/>
                  </a:cubicBezTo>
                  <a:cubicBezTo>
                    <a:pt x="1000" y="13888"/>
                    <a:pt x="1053" y="13783"/>
                    <a:pt x="1106" y="13625"/>
                  </a:cubicBezTo>
                  <a:cubicBezTo>
                    <a:pt x="1158" y="13520"/>
                    <a:pt x="1211" y="13415"/>
                    <a:pt x="1263" y="13310"/>
                  </a:cubicBezTo>
                  <a:cubicBezTo>
                    <a:pt x="1316" y="13205"/>
                    <a:pt x="1369" y="13099"/>
                    <a:pt x="1421" y="12941"/>
                  </a:cubicBezTo>
                  <a:cubicBezTo>
                    <a:pt x="1789" y="12363"/>
                    <a:pt x="2263" y="11837"/>
                    <a:pt x="2631" y="11258"/>
                  </a:cubicBezTo>
                  <a:cubicBezTo>
                    <a:pt x="2999" y="10679"/>
                    <a:pt x="3262" y="10101"/>
                    <a:pt x="3525" y="9522"/>
                  </a:cubicBezTo>
                  <a:cubicBezTo>
                    <a:pt x="4157" y="8154"/>
                    <a:pt x="4472" y="6629"/>
                    <a:pt x="4525" y="5209"/>
                  </a:cubicBezTo>
                  <a:cubicBezTo>
                    <a:pt x="4525" y="3262"/>
                    <a:pt x="3946" y="1526"/>
                    <a:pt x="3052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7"/>
            <p:cNvSpPr/>
            <p:nvPr/>
          </p:nvSpPr>
          <p:spPr>
            <a:xfrm>
              <a:off x="2271137" y="1473946"/>
              <a:ext cx="153394" cy="213446"/>
            </a:xfrm>
            <a:custGeom>
              <a:avLst/>
              <a:gdLst/>
              <a:ahLst/>
              <a:cxnLst/>
              <a:rect l="l" t="t" r="r" b="b"/>
              <a:pathLst>
                <a:path w="12994" h="18081" extrusionOk="0">
                  <a:moveTo>
                    <a:pt x="9038" y="1"/>
                  </a:moveTo>
                  <a:cubicBezTo>
                    <a:pt x="8903" y="1"/>
                    <a:pt x="8766" y="12"/>
                    <a:pt x="8628" y="38"/>
                  </a:cubicBezTo>
                  <a:cubicBezTo>
                    <a:pt x="7576" y="248"/>
                    <a:pt x="6524" y="2037"/>
                    <a:pt x="5945" y="2878"/>
                  </a:cubicBezTo>
                  <a:cubicBezTo>
                    <a:pt x="5314" y="3773"/>
                    <a:pt x="4840" y="4772"/>
                    <a:pt x="4735" y="5772"/>
                  </a:cubicBezTo>
                  <a:cubicBezTo>
                    <a:pt x="4630" y="6666"/>
                    <a:pt x="4840" y="7560"/>
                    <a:pt x="4682" y="8454"/>
                  </a:cubicBezTo>
                  <a:cubicBezTo>
                    <a:pt x="4419" y="8244"/>
                    <a:pt x="4156" y="8034"/>
                    <a:pt x="3893" y="7823"/>
                  </a:cubicBezTo>
                  <a:cubicBezTo>
                    <a:pt x="3788" y="7771"/>
                    <a:pt x="3736" y="7718"/>
                    <a:pt x="3630" y="7718"/>
                  </a:cubicBezTo>
                  <a:cubicBezTo>
                    <a:pt x="3525" y="7718"/>
                    <a:pt x="3420" y="7771"/>
                    <a:pt x="3315" y="7876"/>
                  </a:cubicBezTo>
                  <a:cubicBezTo>
                    <a:pt x="2631" y="8454"/>
                    <a:pt x="2263" y="9506"/>
                    <a:pt x="2526" y="10296"/>
                  </a:cubicBezTo>
                  <a:cubicBezTo>
                    <a:pt x="2683" y="10874"/>
                    <a:pt x="3104" y="11348"/>
                    <a:pt x="3210" y="11926"/>
                  </a:cubicBezTo>
                  <a:cubicBezTo>
                    <a:pt x="3262" y="12032"/>
                    <a:pt x="3262" y="12084"/>
                    <a:pt x="3210" y="12137"/>
                  </a:cubicBezTo>
                  <a:cubicBezTo>
                    <a:pt x="3157" y="12189"/>
                    <a:pt x="3104" y="12189"/>
                    <a:pt x="3052" y="12189"/>
                  </a:cubicBezTo>
                  <a:cubicBezTo>
                    <a:pt x="2790" y="12157"/>
                    <a:pt x="2507" y="12083"/>
                    <a:pt x="2242" y="12083"/>
                  </a:cubicBezTo>
                  <a:cubicBezTo>
                    <a:pt x="2082" y="12083"/>
                    <a:pt x="1928" y="12110"/>
                    <a:pt x="1789" y="12189"/>
                  </a:cubicBezTo>
                  <a:cubicBezTo>
                    <a:pt x="1421" y="12400"/>
                    <a:pt x="1263" y="12821"/>
                    <a:pt x="1211" y="13189"/>
                  </a:cubicBezTo>
                  <a:cubicBezTo>
                    <a:pt x="1211" y="13557"/>
                    <a:pt x="1316" y="13925"/>
                    <a:pt x="1316" y="14294"/>
                  </a:cubicBezTo>
                  <a:cubicBezTo>
                    <a:pt x="1474" y="15609"/>
                    <a:pt x="947" y="17029"/>
                    <a:pt x="1" y="18081"/>
                  </a:cubicBezTo>
                  <a:cubicBezTo>
                    <a:pt x="1158" y="17397"/>
                    <a:pt x="2473" y="16924"/>
                    <a:pt x="3736" y="16503"/>
                  </a:cubicBezTo>
                  <a:cubicBezTo>
                    <a:pt x="4367" y="16292"/>
                    <a:pt x="4998" y="16029"/>
                    <a:pt x="5577" y="15609"/>
                  </a:cubicBezTo>
                  <a:cubicBezTo>
                    <a:pt x="6155" y="15135"/>
                    <a:pt x="6576" y="14451"/>
                    <a:pt x="6892" y="13767"/>
                  </a:cubicBezTo>
                  <a:cubicBezTo>
                    <a:pt x="6944" y="13557"/>
                    <a:pt x="7050" y="13399"/>
                    <a:pt x="7155" y="13241"/>
                  </a:cubicBezTo>
                  <a:cubicBezTo>
                    <a:pt x="7313" y="13031"/>
                    <a:pt x="7628" y="12873"/>
                    <a:pt x="7891" y="12715"/>
                  </a:cubicBezTo>
                  <a:cubicBezTo>
                    <a:pt x="7944" y="12715"/>
                    <a:pt x="7944" y="12663"/>
                    <a:pt x="8049" y="12610"/>
                  </a:cubicBezTo>
                  <a:cubicBezTo>
                    <a:pt x="9680" y="11716"/>
                    <a:pt x="10942" y="9927"/>
                    <a:pt x="11153" y="8086"/>
                  </a:cubicBezTo>
                  <a:cubicBezTo>
                    <a:pt x="11205" y="7876"/>
                    <a:pt x="11205" y="7718"/>
                    <a:pt x="11258" y="7507"/>
                  </a:cubicBezTo>
                  <a:cubicBezTo>
                    <a:pt x="11311" y="7244"/>
                    <a:pt x="11468" y="7034"/>
                    <a:pt x="11626" y="6771"/>
                  </a:cubicBezTo>
                  <a:cubicBezTo>
                    <a:pt x="12100" y="6087"/>
                    <a:pt x="12521" y="5351"/>
                    <a:pt x="12731" y="4562"/>
                  </a:cubicBezTo>
                  <a:cubicBezTo>
                    <a:pt x="12941" y="3773"/>
                    <a:pt x="12994" y="2931"/>
                    <a:pt x="12626" y="2300"/>
                  </a:cubicBezTo>
                  <a:cubicBezTo>
                    <a:pt x="12415" y="1826"/>
                    <a:pt x="11995" y="1511"/>
                    <a:pt x="11574" y="1142"/>
                  </a:cubicBezTo>
                  <a:cubicBezTo>
                    <a:pt x="10925" y="633"/>
                    <a:pt x="10032" y="1"/>
                    <a:pt x="903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7"/>
            <p:cNvSpPr/>
            <p:nvPr/>
          </p:nvSpPr>
          <p:spPr>
            <a:xfrm>
              <a:off x="2251271" y="1522200"/>
              <a:ext cx="126691" cy="189033"/>
            </a:xfrm>
            <a:custGeom>
              <a:avLst/>
              <a:gdLst/>
              <a:ahLst/>
              <a:cxnLst/>
              <a:rect l="l" t="t" r="r" b="b"/>
              <a:pathLst>
                <a:path w="10732" h="16013" extrusionOk="0">
                  <a:moveTo>
                    <a:pt x="9943" y="0"/>
                  </a:moveTo>
                  <a:cubicBezTo>
                    <a:pt x="9947" y="15"/>
                    <a:pt x="9950" y="30"/>
                    <a:pt x="9954" y="46"/>
                  </a:cubicBezTo>
                  <a:lnTo>
                    <a:pt x="9954" y="46"/>
                  </a:lnTo>
                  <a:cubicBezTo>
                    <a:pt x="9951" y="30"/>
                    <a:pt x="9947" y="14"/>
                    <a:pt x="9943" y="0"/>
                  </a:cubicBezTo>
                  <a:close/>
                  <a:moveTo>
                    <a:pt x="9954" y="46"/>
                  </a:moveTo>
                  <a:cubicBezTo>
                    <a:pt x="9986" y="206"/>
                    <a:pt x="9938" y="445"/>
                    <a:pt x="9890" y="684"/>
                  </a:cubicBezTo>
                  <a:cubicBezTo>
                    <a:pt x="9837" y="947"/>
                    <a:pt x="9785" y="1210"/>
                    <a:pt x="9732" y="1368"/>
                  </a:cubicBezTo>
                  <a:cubicBezTo>
                    <a:pt x="9680" y="1841"/>
                    <a:pt x="9627" y="2367"/>
                    <a:pt x="9522" y="2841"/>
                  </a:cubicBezTo>
                  <a:cubicBezTo>
                    <a:pt x="9469" y="3419"/>
                    <a:pt x="9364" y="3946"/>
                    <a:pt x="9206" y="4524"/>
                  </a:cubicBezTo>
                  <a:cubicBezTo>
                    <a:pt x="9154" y="4787"/>
                    <a:pt x="9048" y="5050"/>
                    <a:pt x="8996" y="5366"/>
                  </a:cubicBezTo>
                  <a:cubicBezTo>
                    <a:pt x="8943" y="5471"/>
                    <a:pt x="8890" y="5629"/>
                    <a:pt x="8838" y="5734"/>
                  </a:cubicBezTo>
                  <a:cubicBezTo>
                    <a:pt x="8785" y="5839"/>
                    <a:pt x="8680" y="5945"/>
                    <a:pt x="8627" y="6050"/>
                  </a:cubicBezTo>
                  <a:cubicBezTo>
                    <a:pt x="8575" y="5997"/>
                    <a:pt x="8522" y="5945"/>
                    <a:pt x="8522" y="5839"/>
                  </a:cubicBezTo>
                  <a:cubicBezTo>
                    <a:pt x="8522" y="5155"/>
                    <a:pt x="8417" y="4419"/>
                    <a:pt x="8259" y="3788"/>
                  </a:cubicBezTo>
                  <a:cubicBezTo>
                    <a:pt x="8259" y="3630"/>
                    <a:pt x="8207" y="3419"/>
                    <a:pt x="8101" y="3314"/>
                  </a:cubicBezTo>
                  <a:lnTo>
                    <a:pt x="8101" y="3314"/>
                  </a:lnTo>
                  <a:cubicBezTo>
                    <a:pt x="8154" y="3577"/>
                    <a:pt x="8154" y="3840"/>
                    <a:pt x="8207" y="4051"/>
                  </a:cubicBezTo>
                  <a:cubicBezTo>
                    <a:pt x="8259" y="4261"/>
                    <a:pt x="8259" y="4419"/>
                    <a:pt x="8312" y="4629"/>
                  </a:cubicBezTo>
                  <a:cubicBezTo>
                    <a:pt x="8312" y="4840"/>
                    <a:pt x="8312" y="5050"/>
                    <a:pt x="8259" y="5261"/>
                  </a:cubicBezTo>
                  <a:cubicBezTo>
                    <a:pt x="8259" y="5629"/>
                    <a:pt x="8207" y="5997"/>
                    <a:pt x="8207" y="6365"/>
                  </a:cubicBezTo>
                  <a:cubicBezTo>
                    <a:pt x="8207" y="6576"/>
                    <a:pt x="8154" y="6839"/>
                    <a:pt x="8101" y="7102"/>
                  </a:cubicBezTo>
                  <a:cubicBezTo>
                    <a:pt x="8101" y="7365"/>
                    <a:pt x="7944" y="7523"/>
                    <a:pt x="7786" y="7733"/>
                  </a:cubicBezTo>
                  <a:cubicBezTo>
                    <a:pt x="7523" y="8101"/>
                    <a:pt x="7260" y="8470"/>
                    <a:pt x="6944" y="8785"/>
                  </a:cubicBezTo>
                  <a:cubicBezTo>
                    <a:pt x="6681" y="9048"/>
                    <a:pt x="6418" y="9311"/>
                    <a:pt x="6102" y="9522"/>
                  </a:cubicBezTo>
                  <a:cubicBezTo>
                    <a:pt x="6102" y="9206"/>
                    <a:pt x="6260" y="8943"/>
                    <a:pt x="6260" y="8627"/>
                  </a:cubicBezTo>
                  <a:cubicBezTo>
                    <a:pt x="6260" y="8522"/>
                    <a:pt x="6260" y="8364"/>
                    <a:pt x="6208" y="8259"/>
                  </a:cubicBezTo>
                  <a:cubicBezTo>
                    <a:pt x="6208" y="8101"/>
                    <a:pt x="6155" y="7891"/>
                    <a:pt x="6155" y="7733"/>
                  </a:cubicBezTo>
                  <a:cubicBezTo>
                    <a:pt x="6102" y="7628"/>
                    <a:pt x="6102" y="7470"/>
                    <a:pt x="6050" y="7365"/>
                  </a:cubicBezTo>
                  <a:cubicBezTo>
                    <a:pt x="5945" y="7207"/>
                    <a:pt x="5892" y="7102"/>
                    <a:pt x="5734" y="7049"/>
                  </a:cubicBezTo>
                  <a:lnTo>
                    <a:pt x="5734" y="7049"/>
                  </a:lnTo>
                  <a:cubicBezTo>
                    <a:pt x="5892" y="7365"/>
                    <a:pt x="5997" y="7733"/>
                    <a:pt x="6050" y="8101"/>
                  </a:cubicBezTo>
                  <a:cubicBezTo>
                    <a:pt x="6102" y="8154"/>
                    <a:pt x="6102" y="8259"/>
                    <a:pt x="6102" y="8312"/>
                  </a:cubicBezTo>
                  <a:cubicBezTo>
                    <a:pt x="6102" y="8364"/>
                    <a:pt x="6050" y="8417"/>
                    <a:pt x="6050" y="8522"/>
                  </a:cubicBezTo>
                  <a:cubicBezTo>
                    <a:pt x="5997" y="8680"/>
                    <a:pt x="5945" y="8890"/>
                    <a:pt x="5945" y="9101"/>
                  </a:cubicBezTo>
                  <a:cubicBezTo>
                    <a:pt x="5839" y="9364"/>
                    <a:pt x="5787" y="9679"/>
                    <a:pt x="5629" y="9942"/>
                  </a:cubicBezTo>
                  <a:cubicBezTo>
                    <a:pt x="5471" y="10206"/>
                    <a:pt x="5261" y="10416"/>
                    <a:pt x="4998" y="10626"/>
                  </a:cubicBezTo>
                  <a:cubicBezTo>
                    <a:pt x="4472" y="11047"/>
                    <a:pt x="3946" y="11521"/>
                    <a:pt x="3420" y="11941"/>
                  </a:cubicBezTo>
                  <a:cubicBezTo>
                    <a:pt x="2736" y="12573"/>
                    <a:pt x="2052" y="13204"/>
                    <a:pt x="1368" y="13783"/>
                  </a:cubicBezTo>
                  <a:cubicBezTo>
                    <a:pt x="1000" y="14098"/>
                    <a:pt x="684" y="14414"/>
                    <a:pt x="316" y="14730"/>
                  </a:cubicBezTo>
                  <a:cubicBezTo>
                    <a:pt x="263" y="14835"/>
                    <a:pt x="158" y="14940"/>
                    <a:pt x="105" y="15045"/>
                  </a:cubicBezTo>
                  <a:cubicBezTo>
                    <a:pt x="0" y="15256"/>
                    <a:pt x="211" y="15466"/>
                    <a:pt x="368" y="15571"/>
                  </a:cubicBezTo>
                  <a:cubicBezTo>
                    <a:pt x="526" y="15676"/>
                    <a:pt x="684" y="15782"/>
                    <a:pt x="842" y="15887"/>
                  </a:cubicBezTo>
                  <a:cubicBezTo>
                    <a:pt x="957" y="15964"/>
                    <a:pt x="1073" y="16013"/>
                    <a:pt x="1209" y="16013"/>
                  </a:cubicBezTo>
                  <a:cubicBezTo>
                    <a:pt x="1259" y="16013"/>
                    <a:pt x="1312" y="16006"/>
                    <a:pt x="1368" y="15992"/>
                  </a:cubicBezTo>
                  <a:cubicBezTo>
                    <a:pt x="1578" y="15887"/>
                    <a:pt x="1736" y="15624"/>
                    <a:pt x="1841" y="15361"/>
                  </a:cubicBezTo>
                  <a:cubicBezTo>
                    <a:pt x="1894" y="15203"/>
                    <a:pt x="1947" y="15098"/>
                    <a:pt x="1999" y="14940"/>
                  </a:cubicBezTo>
                  <a:cubicBezTo>
                    <a:pt x="2420" y="14151"/>
                    <a:pt x="2894" y="13414"/>
                    <a:pt x="3472" y="12731"/>
                  </a:cubicBezTo>
                  <a:cubicBezTo>
                    <a:pt x="3735" y="12415"/>
                    <a:pt x="4051" y="12099"/>
                    <a:pt x="4366" y="11784"/>
                  </a:cubicBezTo>
                  <a:cubicBezTo>
                    <a:pt x="4472" y="11678"/>
                    <a:pt x="4577" y="11521"/>
                    <a:pt x="4735" y="11415"/>
                  </a:cubicBezTo>
                  <a:cubicBezTo>
                    <a:pt x="4945" y="11310"/>
                    <a:pt x="5103" y="11258"/>
                    <a:pt x="5261" y="11205"/>
                  </a:cubicBezTo>
                  <a:cubicBezTo>
                    <a:pt x="5484" y="11131"/>
                    <a:pt x="5707" y="11056"/>
                    <a:pt x="5912" y="11056"/>
                  </a:cubicBezTo>
                  <a:cubicBezTo>
                    <a:pt x="5996" y="11056"/>
                    <a:pt x="6078" y="11069"/>
                    <a:pt x="6155" y="11100"/>
                  </a:cubicBezTo>
                  <a:lnTo>
                    <a:pt x="6260" y="11100"/>
                  </a:lnTo>
                  <a:cubicBezTo>
                    <a:pt x="6260" y="11100"/>
                    <a:pt x="6313" y="11100"/>
                    <a:pt x="6365" y="11047"/>
                  </a:cubicBezTo>
                  <a:cubicBezTo>
                    <a:pt x="6576" y="10942"/>
                    <a:pt x="6891" y="10837"/>
                    <a:pt x="7155" y="10837"/>
                  </a:cubicBezTo>
                  <a:cubicBezTo>
                    <a:pt x="7043" y="10800"/>
                    <a:pt x="6905" y="10762"/>
                    <a:pt x="6778" y="10762"/>
                  </a:cubicBezTo>
                  <a:cubicBezTo>
                    <a:pt x="6725" y="10762"/>
                    <a:pt x="6675" y="10769"/>
                    <a:pt x="6628" y="10784"/>
                  </a:cubicBezTo>
                  <a:cubicBezTo>
                    <a:pt x="6471" y="10784"/>
                    <a:pt x="6365" y="10837"/>
                    <a:pt x="6260" y="10837"/>
                  </a:cubicBezTo>
                  <a:cubicBezTo>
                    <a:pt x="6208" y="10784"/>
                    <a:pt x="6155" y="10784"/>
                    <a:pt x="6155" y="10784"/>
                  </a:cubicBezTo>
                  <a:cubicBezTo>
                    <a:pt x="6129" y="10758"/>
                    <a:pt x="6089" y="10745"/>
                    <a:pt x="6050" y="10745"/>
                  </a:cubicBezTo>
                  <a:cubicBezTo>
                    <a:pt x="6010" y="10745"/>
                    <a:pt x="5971" y="10758"/>
                    <a:pt x="5945" y="10784"/>
                  </a:cubicBezTo>
                  <a:cubicBezTo>
                    <a:pt x="5787" y="10784"/>
                    <a:pt x="5629" y="10837"/>
                    <a:pt x="5524" y="10889"/>
                  </a:cubicBezTo>
                  <a:cubicBezTo>
                    <a:pt x="5497" y="10916"/>
                    <a:pt x="5458" y="10929"/>
                    <a:pt x="5425" y="10929"/>
                  </a:cubicBezTo>
                  <a:cubicBezTo>
                    <a:pt x="5392" y="10929"/>
                    <a:pt x="5366" y="10916"/>
                    <a:pt x="5366" y="10889"/>
                  </a:cubicBezTo>
                  <a:cubicBezTo>
                    <a:pt x="5366" y="10837"/>
                    <a:pt x="5366" y="10837"/>
                    <a:pt x="5366" y="10837"/>
                  </a:cubicBezTo>
                  <a:cubicBezTo>
                    <a:pt x="5471" y="10626"/>
                    <a:pt x="5629" y="10521"/>
                    <a:pt x="5787" y="10363"/>
                  </a:cubicBezTo>
                  <a:cubicBezTo>
                    <a:pt x="5945" y="10206"/>
                    <a:pt x="6102" y="10048"/>
                    <a:pt x="6260" y="9890"/>
                  </a:cubicBezTo>
                  <a:cubicBezTo>
                    <a:pt x="6628" y="9574"/>
                    <a:pt x="6997" y="9259"/>
                    <a:pt x="7260" y="8838"/>
                  </a:cubicBezTo>
                  <a:cubicBezTo>
                    <a:pt x="7523" y="8522"/>
                    <a:pt x="7944" y="8364"/>
                    <a:pt x="8259" y="8154"/>
                  </a:cubicBezTo>
                  <a:cubicBezTo>
                    <a:pt x="8417" y="8049"/>
                    <a:pt x="8575" y="7944"/>
                    <a:pt x="8733" y="7838"/>
                  </a:cubicBezTo>
                  <a:cubicBezTo>
                    <a:pt x="8838" y="7786"/>
                    <a:pt x="8943" y="7733"/>
                    <a:pt x="9048" y="7733"/>
                  </a:cubicBezTo>
                  <a:cubicBezTo>
                    <a:pt x="9154" y="7680"/>
                    <a:pt x="9259" y="7628"/>
                    <a:pt x="9417" y="7628"/>
                  </a:cubicBezTo>
                  <a:cubicBezTo>
                    <a:pt x="9680" y="7523"/>
                    <a:pt x="9943" y="7365"/>
                    <a:pt x="10206" y="7260"/>
                  </a:cubicBezTo>
                  <a:cubicBezTo>
                    <a:pt x="10416" y="7154"/>
                    <a:pt x="10626" y="6997"/>
                    <a:pt x="10732" y="6786"/>
                  </a:cubicBezTo>
                  <a:lnTo>
                    <a:pt x="10732" y="6786"/>
                  </a:lnTo>
                  <a:cubicBezTo>
                    <a:pt x="10521" y="7049"/>
                    <a:pt x="10153" y="7102"/>
                    <a:pt x="9837" y="7207"/>
                  </a:cubicBezTo>
                  <a:cubicBezTo>
                    <a:pt x="9206" y="7312"/>
                    <a:pt x="8575" y="7523"/>
                    <a:pt x="8101" y="7996"/>
                  </a:cubicBezTo>
                  <a:cubicBezTo>
                    <a:pt x="8154" y="7786"/>
                    <a:pt x="8364" y="7575"/>
                    <a:pt x="8470" y="7365"/>
                  </a:cubicBezTo>
                  <a:cubicBezTo>
                    <a:pt x="8627" y="7102"/>
                    <a:pt x="8785" y="6839"/>
                    <a:pt x="8943" y="6628"/>
                  </a:cubicBezTo>
                  <a:cubicBezTo>
                    <a:pt x="9522" y="5524"/>
                    <a:pt x="9890" y="4419"/>
                    <a:pt x="10100" y="3262"/>
                  </a:cubicBezTo>
                  <a:cubicBezTo>
                    <a:pt x="10256" y="2122"/>
                    <a:pt x="10207" y="1033"/>
                    <a:pt x="9954" y="46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7"/>
            <p:cNvSpPr/>
            <p:nvPr/>
          </p:nvSpPr>
          <p:spPr>
            <a:xfrm>
              <a:off x="1698633" y="1527122"/>
              <a:ext cx="134152" cy="134813"/>
            </a:xfrm>
            <a:custGeom>
              <a:avLst/>
              <a:gdLst/>
              <a:ahLst/>
              <a:cxnLst/>
              <a:rect l="l" t="t" r="r" b="b"/>
              <a:pathLst>
                <a:path w="11364" h="11420" extrusionOk="0">
                  <a:moveTo>
                    <a:pt x="9910" y="0"/>
                  </a:moveTo>
                  <a:cubicBezTo>
                    <a:pt x="8957" y="0"/>
                    <a:pt x="8015" y="511"/>
                    <a:pt x="7313" y="1214"/>
                  </a:cubicBezTo>
                  <a:cubicBezTo>
                    <a:pt x="6576" y="2003"/>
                    <a:pt x="6103" y="2950"/>
                    <a:pt x="5577" y="3844"/>
                  </a:cubicBezTo>
                  <a:cubicBezTo>
                    <a:pt x="5104" y="3529"/>
                    <a:pt x="4525" y="3266"/>
                    <a:pt x="3946" y="3213"/>
                  </a:cubicBezTo>
                  <a:cubicBezTo>
                    <a:pt x="3889" y="3208"/>
                    <a:pt x="3831" y="3205"/>
                    <a:pt x="3772" y="3205"/>
                  </a:cubicBezTo>
                  <a:cubicBezTo>
                    <a:pt x="3236" y="3205"/>
                    <a:pt x="2652" y="3423"/>
                    <a:pt x="2368" y="3897"/>
                  </a:cubicBezTo>
                  <a:cubicBezTo>
                    <a:pt x="2158" y="4265"/>
                    <a:pt x="2158" y="4686"/>
                    <a:pt x="2105" y="5107"/>
                  </a:cubicBezTo>
                  <a:cubicBezTo>
                    <a:pt x="1947" y="5948"/>
                    <a:pt x="1632" y="6737"/>
                    <a:pt x="1158" y="7369"/>
                  </a:cubicBezTo>
                  <a:cubicBezTo>
                    <a:pt x="1158" y="7074"/>
                    <a:pt x="1020" y="6732"/>
                    <a:pt x="744" y="6732"/>
                  </a:cubicBezTo>
                  <a:cubicBezTo>
                    <a:pt x="725" y="6732"/>
                    <a:pt x="705" y="6734"/>
                    <a:pt x="685" y="6737"/>
                  </a:cubicBezTo>
                  <a:cubicBezTo>
                    <a:pt x="474" y="6737"/>
                    <a:pt x="369" y="6948"/>
                    <a:pt x="369" y="7106"/>
                  </a:cubicBezTo>
                  <a:cubicBezTo>
                    <a:pt x="316" y="7263"/>
                    <a:pt x="369" y="7474"/>
                    <a:pt x="422" y="7632"/>
                  </a:cubicBezTo>
                  <a:cubicBezTo>
                    <a:pt x="474" y="7895"/>
                    <a:pt x="527" y="8158"/>
                    <a:pt x="527" y="8473"/>
                  </a:cubicBezTo>
                  <a:cubicBezTo>
                    <a:pt x="527" y="8736"/>
                    <a:pt x="474" y="8947"/>
                    <a:pt x="422" y="9210"/>
                  </a:cubicBezTo>
                  <a:cubicBezTo>
                    <a:pt x="316" y="9789"/>
                    <a:pt x="211" y="10367"/>
                    <a:pt x="53" y="10893"/>
                  </a:cubicBezTo>
                  <a:cubicBezTo>
                    <a:pt x="53" y="11104"/>
                    <a:pt x="1" y="11261"/>
                    <a:pt x="1" y="11419"/>
                  </a:cubicBezTo>
                  <a:cubicBezTo>
                    <a:pt x="106" y="11156"/>
                    <a:pt x="264" y="10893"/>
                    <a:pt x="422" y="10630"/>
                  </a:cubicBezTo>
                  <a:cubicBezTo>
                    <a:pt x="1211" y="9420"/>
                    <a:pt x="2578" y="8579"/>
                    <a:pt x="3999" y="8579"/>
                  </a:cubicBezTo>
                  <a:cubicBezTo>
                    <a:pt x="4314" y="8579"/>
                    <a:pt x="4683" y="8579"/>
                    <a:pt x="4893" y="8368"/>
                  </a:cubicBezTo>
                  <a:cubicBezTo>
                    <a:pt x="5209" y="8053"/>
                    <a:pt x="4998" y="7527"/>
                    <a:pt x="4788" y="7158"/>
                  </a:cubicBezTo>
                  <a:cubicBezTo>
                    <a:pt x="4876" y="7147"/>
                    <a:pt x="4966" y="7143"/>
                    <a:pt x="5056" y="7143"/>
                  </a:cubicBezTo>
                  <a:cubicBezTo>
                    <a:pt x="5552" y="7143"/>
                    <a:pt x="6073" y="7283"/>
                    <a:pt x="6570" y="7283"/>
                  </a:cubicBezTo>
                  <a:cubicBezTo>
                    <a:pt x="6846" y="7283"/>
                    <a:pt x="7114" y="7240"/>
                    <a:pt x="7366" y="7106"/>
                  </a:cubicBezTo>
                  <a:cubicBezTo>
                    <a:pt x="7997" y="6790"/>
                    <a:pt x="8312" y="6001"/>
                    <a:pt x="8049" y="5370"/>
                  </a:cubicBezTo>
                  <a:cubicBezTo>
                    <a:pt x="9154" y="5317"/>
                    <a:pt x="10206" y="4633"/>
                    <a:pt x="10785" y="3686"/>
                  </a:cubicBezTo>
                  <a:cubicBezTo>
                    <a:pt x="11311" y="2739"/>
                    <a:pt x="11364" y="1477"/>
                    <a:pt x="10837" y="530"/>
                  </a:cubicBezTo>
                  <a:cubicBezTo>
                    <a:pt x="10785" y="372"/>
                    <a:pt x="10680" y="214"/>
                    <a:pt x="10522" y="109"/>
                  </a:cubicBezTo>
                  <a:cubicBezTo>
                    <a:pt x="10417" y="4"/>
                    <a:pt x="10259" y="4"/>
                    <a:pt x="10048" y="4"/>
                  </a:cubicBezTo>
                  <a:cubicBezTo>
                    <a:pt x="10002" y="2"/>
                    <a:pt x="9956" y="0"/>
                    <a:pt x="99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7"/>
            <p:cNvSpPr/>
            <p:nvPr/>
          </p:nvSpPr>
          <p:spPr>
            <a:xfrm>
              <a:off x="1665111" y="1570005"/>
              <a:ext cx="124212" cy="173640"/>
            </a:xfrm>
            <a:custGeom>
              <a:avLst/>
              <a:gdLst/>
              <a:ahLst/>
              <a:cxnLst/>
              <a:rect l="l" t="t" r="r" b="b"/>
              <a:pathLst>
                <a:path w="10522" h="14709" extrusionOk="0">
                  <a:moveTo>
                    <a:pt x="10521" y="1"/>
                  </a:moveTo>
                  <a:cubicBezTo>
                    <a:pt x="0" y="3999"/>
                    <a:pt x="1947" y="14309"/>
                    <a:pt x="1947" y="14309"/>
                  </a:cubicBezTo>
                  <a:cubicBezTo>
                    <a:pt x="1947" y="14309"/>
                    <a:pt x="2100" y="14709"/>
                    <a:pt x="2455" y="14709"/>
                  </a:cubicBezTo>
                  <a:cubicBezTo>
                    <a:pt x="2564" y="14709"/>
                    <a:pt x="2692" y="14671"/>
                    <a:pt x="2841" y="14572"/>
                  </a:cubicBezTo>
                  <a:cubicBezTo>
                    <a:pt x="3525" y="12889"/>
                    <a:pt x="1631" y="11995"/>
                    <a:pt x="2946" y="7734"/>
                  </a:cubicBezTo>
                  <a:cubicBezTo>
                    <a:pt x="4261" y="3473"/>
                    <a:pt x="8259" y="2421"/>
                    <a:pt x="10521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7"/>
            <p:cNvSpPr/>
            <p:nvPr/>
          </p:nvSpPr>
          <p:spPr>
            <a:xfrm>
              <a:off x="1514838" y="1707612"/>
              <a:ext cx="224201" cy="207048"/>
            </a:xfrm>
            <a:custGeom>
              <a:avLst/>
              <a:gdLst/>
              <a:ahLst/>
              <a:cxnLst/>
              <a:rect l="l" t="t" r="r" b="b"/>
              <a:pathLst>
                <a:path w="18992" h="17539" extrusionOk="0">
                  <a:moveTo>
                    <a:pt x="9928" y="1"/>
                  </a:moveTo>
                  <a:cubicBezTo>
                    <a:pt x="9673" y="1"/>
                    <a:pt x="9415" y="8"/>
                    <a:pt x="9154" y="21"/>
                  </a:cubicBezTo>
                  <a:cubicBezTo>
                    <a:pt x="3999" y="284"/>
                    <a:pt x="1" y="3019"/>
                    <a:pt x="264" y="7859"/>
                  </a:cubicBezTo>
                  <a:cubicBezTo>
                    <a:pt x="474" y="12699"/>
                    <a:pt x="10048" y="17538"/>
                    <a:pt x="10048" y="17538"/>
                  </a:cubicBezTo>
                  <a:cubicBezTo>
                    <a:pt x="10048" y="17538"/>
                    <a:pt x="18991" y="11752"/>
                    <a:pt x="18781" y="6912"/>
                  </a:cubicBezTo>
                  <a:cubicBezTo>
                    <a:pt x="18531" y="2320"/>
                    <a:pt x="14681" y="1"/>
                    <a:pt x="9928" y="1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7"/>
            <p:cNvSpPr/>
            <p:nvPr/>
          </p:nvSpPr>
          <p:spPr>
            <a:xfrm>
              <a:off x="1589969" y="1716548"/>
              <a:ext cx="65223" cy="40999"/>
            </a:xfrm>
            <a:custGeom>
              <a:avLst/>
              <a:gdLst/>
              <a:ahLst/>
              <a:cxnLst/>
              <a:rect l="l" t="t" r="r" b="b"/>
              <a:pathLst>
                <a:path w="5525" h="3473" extrusionOk="0">
                  <a:moveTo>
                    <a:pt x="4420" y="0"/>
                  </a:moveTo>
                  <a:cubicBezTo>
                    <a:pt x="4157" y="0"/>
                    <a:pt x="3894" y="106"/>
                    <a:pt x="3631" y="158"/>
                  </a:cubicBezTo>
                  <a:cubicBezTo>
                    <a:pt x="3578" y="176"/>
                    <a:pt x="3526" y="182"/>
                    <a:pt x="3473" y="182"/>
                  </a:cubicBezTo>
                  <a:cubicBezTo>
                    <a:pt x="3368" y="182"/>
                    <a:pt x="3262" y="158"/>
                    <a:pt x="3157" y="158"/>
                  </a:cubicBezTo>
                  <a:cubicBezTo>
                    <a:pt x="2579" y="158"/>
                    <a:pt x="2000" y="211"/>
                    <a:pt x="1474" y="369"/>
                  </a:cubicBezTo>
                  <a:cubicBezTo>
                    <a:pt x="1106" y="527"/>
                    <a:pt x="632" y="579"/>
                    <a:pt x="369" y="895"/>
                  </a:cubicBezTo>
                  <a:cubicBezTo>
                    <a:pt x="106" y="1316"/>
                    <a:pt x="1" y="1842"/>
                    <a:pt x="1" y="2315"/>
                  </a:cubicBezTo>
                  <a:cubicBezTo>
                    <a:pt x="1" y="2368"/>
                    <a:pt x="1" y="2420"/>
                    <a:pt x="54" y="2473"/>
                  </a:cubicBezTo>
                  <a:cubicBezTo>
                    <a:pt x="110" y="2568"/>
                    <a:pt x="195" y="2594"/>
                    <a:pt x="289" y="2594"/>
                  </a:cubicBezTo>
                  <a:cubicBezTo>
                    <a:pt x="408" y="2594"/>
                    <a:pt x="544" y="2552"/>
                    <a:pt x="660" y="2552"/>
                  </a:cubicBezTo>
                  <a:cubicBezTo>
                    <a:pt x="707" y="2552"/>
                    <a:pt x="751" y="2559"/>
                    <a:pt x="790" y="2578"/>
                  </a:cubicBezTo>
                  <a:cubicBezTo>
                    <a:pt x="790" y="2578"/>
                    <a:pt x="843" y="2631"/>
                    <a:pt x="843" y="2631"/>
                  </a:cubicBezTo>
                  <a:cubicBezTo>
                    <a:pt x="1000" y="2736"/>
                    <a:pt x="948" y="3104"/>
                    <a:pt x="1106" y="3315"/>
                  </a:cubicBezTo>
                  <a:cubicBezTo>
                    <a:pt x="1264" y="3472"/>
                    <a:pt x="1579" y="3472"/>
                    <a:pt x="1790" y="3472"/>
                  </a:cubicBezTo>
                  <a:cubicBezTo>
                    <a:pt x="2684" y="3315"/>
                    <a:pt x="3526" y="3209"/>
                    <a:pt x="4367" y="3104"/>
                  </a:cubicBezTo>
                  <a:cubicBezTo>
                    <a:pt x="4683" y="3052"/>
                    <a:pt x="4946" y="2999"/>
                    <a:pt x="5156" y="2841"/>
                  </a:cubicBezTo>
                  <a:cubicBezTo>
                    <a:pt x="5367" y="2683"/>
                    <a:pt x="5525" y="2420"/>
                    <a:pt x="5419" y="2157"/>
                  </a:cubicBezTo>
                  <a:cubicBezTo>
                    <a:pt x="5367" y="2052"/>
                    <a:pt x="5261" y="1999"/>
                    <a:pt x="5209" y="1894"/>
                  </a:cubicBezTo>
                  <a:cubicBezTo>
                    <a:pt x="5051" y="1684"/>
                    <a:pt x="4946" y="1316"/>
                    <a:pt x="5051" y="1053"/>
                  </a:cubicBezTo>
                  <a:cubicBezTo>
                    <a:pt x="5104" y="737"/>
                    <a:pt x="5314" y="474"/>
                    <a:pt x="5051" y="211"/>
                  </a:cubicBezTo>
                  <a:cubicBezTo>
                    <a:pt x="4893" y="53"/>
                    <a:pt x="4630" y="0"/>
                    <a:pt x="4420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7"/>
            <p:cNvSpPr/>
            <p:nvPr/>
          </p:nvSpPr>
          <p:spPr>
            <a:xfrm>
              <a:off x="1530360" y="1742008"/>
              <a:ext cx="208677" cy="172648"/>
            </a:xfrm>
            <a:custGeom>
              <a:avLst/>
              <a:gdLst/>
              <a:ahLst/>
              <a:cxnLst/>
              <a:rect l="l" t="t" r="r" b="b"/>
              <a:pathLst>
                <a:path w="17677" h="14625" extrusionOk="0">
                  <a:moveTo>
                    <a:pt x="15940" y="0"/>
                  </a:moveTo>
                  <a:cubicBezTo>
                    <a:pt x="15957" y="20"/>
                    <a:pt x="15973" y="39"/>
                    <a:pt x="15989" y="59"/>
                  </a:cubicBezTo>
                  <a:lnTo>
                    <a:pt x="15989" y="59"/>
                  </a:lnTo>
                  <a:cubicBezTo>
                    <a:pt x="15974" y="37"/>
                    <a:pt x="15958" y="18"/>
                    <a:pt x="15940" y="0"/>
                  </a:cubicBezTo>
                  <a:close/>
                  <a:moveTo>
                    <a:pt x="15989" y="59"/>
                  </a:moveTo>
                  <a:cubicBezTo>
                    <a:pt x="16159" y="297"/>
                    <a:pt x="16208" y="763"/>
                    <a:pt x="16256" y="1052"/>
                  </a:cubicBezTo>
                  <a:cubicBezTo>
                    <a:pt x="16361" y="1421"/>
                    <a:pt x="16414" y="1789"/>
                    <a:pt x="16414" y="2210"/>
                  </a:cubicBezTo>
                  <a:cubicBezTo>
                    <a:pt x="16414" y="2841"/>
                    <a:pt x="16519" y="3420"/>
                    <a:pt x="16045" y="3998"/>
                  </a:cubicBezTo>
                  <a:cubicBezTo>
                    <a:pt x="15206" y="4936"/>
                    <a:pt x="13904" y="5318"/>
                    <a:pt x="12660" y="5318"/>
                  </a:cubicBezTo>
                  <a:cubicBezTo>
                    <a:pt x="12578" y="5318"/>
                    <a:pt x="12497" y="5317"/>
                    <a:pt x="12416" y="5313"/>
                  </a:cubicBezTo>
                  <a:lnTo>
                    <a:pt x="12416" y="5313"/>
                  </a:lnTo>
                  <a:cubicBezTo>
                    <a:pt x="12765" y="5380"/>
                    <a:pt x="13126" y="5415"/>
                    <a:pt x="13487" y="5415"/>
                  </a:cubicBezTo>
                  <a:cubicBezTo>
                    <a:pt x="14265" y="5415"/>
                    <a:pt x="15047" y="5252"/>
                    <a:pt x="15730" y="4893"/>
                  </a:cubicBezTo>
                  <a:lnTo>
                    <a:pt x="15730" y="4893"/>
                  </a:lnTo>
                  <a:cubicBezTo>
                    <a:pt x="15730" y="4893"/>
                    <a:pt x="15519" y="5471"/>
                    <a:pt x="15519" y="5524"/>
                  </a:cubicBezTo>
                  <a:cubicBezTo>
                    <a:pt x="15046" y="6418"/>
                    <a:pt x="14204" y="6944"/>
                    <a:pt x="13257" y="7207"/>
                  </a:cubicBezTo>
                  <a:cubicBezTo>
                    <a:pt x="11942" y="7628"/>
                    <a:pt x="10469" y="7628"/>
                    <a:pt x="9102" y="7681"/>
                  </a:cubicBezTo>
                  <a:cubicBezTo>
                    <a:pt x="9812" y="7865"/>
                    <a:pt x="10548" y="7930"/>
                    <a:pt x="11291" y="7930"/>
                  </a:cubicBezTo>
                  <a:cubicBezTo>
                    <a:pt x="12034" y="7930"/>
                    <a:pt x="12784" y="7865"/>
                    <a:pt x="13520" y="7786"/>
                  </a:cubicBezTo>
                  <a:lnTo>
                    <a:pt x="13520" y="7786"/>
                  </a:lnTo>
                  <a:cubicBezTo>
                    <a:pt x="13205" y="8049"/>
                    <a:pt x="12994" y="8312"/>
                    <a:pt x="12626" y="8522"/>
                  </a:cubicBezTo>
                  <a:cubicBezTo>
                    <a:pt x="12205" y="8733"/>
                    <a:pt x="11784" y="8943"/>
                    <a:pt x="11364" y="9048"/>
                  </a:cubicBezTo>
                  <a:cubicBezTo>
                    <a:pt x="9960" y="9516"/>
                    <a:pt x="8483" y="9753"/>
                    <a:pt x="7015" y="9753"/>
                  </a:cubicBezTo>
                  <a:cubicBezTo>
                    <a:pt x="4522" y="9753"/>
                    <a:pt x="2053" y="9071"/>
                    <a:pt x="1" y="7681"/>
                  </a:cubicBezTo>
                  <a:lnTo>
                    <a:pt x="1" y="7681"/>
                  </a:lnTo>
                  <a:cubicBezTo>
                    <a:pt x="2526" y="11468"/>
                    <a:pt x="8733" y="14624"/>
                    <a:pt x="8733" y="14624"/>
                  </a:cubicBezTo>
                  <a:cubicBezTo>
                    <a:pt x="8733" y="14624"/>
                    <a:pt x="17676" y="8838"/>
                    <a:pt x="17466" y="3998"/>
                  </a:cubicBezTo>
                  <a:cubicBezTo>
                    <a:pt x="17362" y="2398"/>
                    <a:pt x="16854" y="1101"/>
                    <a:pt x="15989" y="59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7"/>
            <p:cNvSpPr/>
            <p:nvPr/>
          </p:nvSpPr>
          <p:spPr>
            <a:xfrm>
              <a:off x="1521672" y="1718413"/>
              <a:ext cx="96884" cy="85704"/>
            </a:xfrm>
            <a:custGeom>
              <a:avLst/>
              <a:gdLst/>
              <a:ahLst/>
              <a:cxnLst/>
              <a:rect l="l" t="t" r="r" b="b"/>
              <a:pathLst>
                <a:path w="8207" h="7260" extrusionOk="0">
                  <a:moveTo>
                    <a:pt x="6438" y="7148"/>
                  </a:moveTo>
                  <a:lnTo>
                    <a:pt x="6438" y="7148"/>
                  </a:lnTo>
                  <a:cubicBezTo>
                    <a:pt x="6449" y="7150"/>
                    <a:pt x="6460" y="7152"/>
                    <a:pt x="6471" y="7155"/>
                  </a:cubicBezTo>
                  <a:cubicBezTo>
                    <a:pt x="6460" y="7152"/>
                    <a:pt x="6450" y="7150"/>
                    <a:pt x="6438" y="7148"/>
                  </a:cubicBezTo>
                  <a:close/>
                  <a:moveTo>
                    <a:pt x="4945" y="0"/>
                  </a:moveTo>
                  <a:cubicBezTo>
                    <a:pt x="3367" y="316"/>
                    <a:pt x="1789" y="1578"/>
                    <a:pt x="790" y="3051"/>
                  </a:cubicBezTo>
                  <a:cubicBezTo>
                    <a:pt x="421" y="3525"/>
                    <a:pt x="158" y="3998"/>
                    <a:pt x="53" y="4577"/>
                  </a:cubicBezTo>
                  <a:cubicBezTo>
                    <a:pt x="0" y="4998"/>
                    <a:pt x="53" y="5419"/>
                    <a:pt x="211" y="5787"/>
                  </a:cubicBezTo>
                  <a:cubicBezTo>
                    <a:pt x="421" y="6102"/>
                    <a:pt x="684" y="6313"/>
                    <a:pt x="1053" y="6471"/>
                  </a:cubicBezTo>
                  <a:cubicBezTo>
                    <a:pt x="1736" y="6786"/>
                    <a:pt x="2525" y="6944"/>
                    <a:pt x="3262" y="7049"/>
                  </a:cubicBezTo>
                  <a:cubicBezTo>
                    <a:pt x="3841" y="7155"/>
                    <a:pt x="4419" y="7155"/>
                    <a:pt x="4998" y="7207"/>
                  </a:cubicBezTo>
                  <a:cubicBezTo>
                    <a:pt x="5208" y="7207"/>
                    <a:pt x="5471" y="7260"/>
                    <a:pt x="5682" y="7260"/>
                  </a:cubicBezTo>
                  <a:cubicBezTo>
                    <a:pt x="5895" y="7217"/>
                    <a:pt x="6142" y="7140"/>
                    <a:pt x="6340" y="7140"/>
                  </a:cubicBezTo>
                  <a:cubicBezTo>
                    <a:pt x="6374" y="7140"/>
                    <a:pt x="6407" y="7143"/>
                    <a:pt x="6438" y="7148"/>
                  </a:cubicBezTo>
                  <a:lnTo>
                    <a:pt x="6438" y="7148"/>
                  </a:lnTo>
                  <a:cubicBezTo>
                    <a:pt x="6186" y="7093"/>
                    <a:pt x="5936" y="6990"/>
                    <a:pt x="5734" y="6839"/>
                  </a:cubicBezTo>
                  <a:cubicBezTo>
                    <a:pt x="6366" y="6839"/>
                    <a:pt x="6944" y="6786"/>
                    <a:pt x="7576" y="6734"/>
                  </a:cubicBezTo>
                  <a:cubicBezTo>
                    <a:pt x="7786" y="6734"/>
                    <a:pt x="7996" y="6734"/>
                    <a:pt x="8207" y="6576"/>
                  </a:cubicBezTo>
                  <a:cubicBezTo>
                    <a:pt x="7786" y="6523"/>
                    <a:pt x="7418" y="6523"/>
                    <a:pt x="6997" y="6471"/>
                  </a:cubicBezTo>
                  <a:cubicBezTo>
                    <a:pt x="6681" y="6418"/>
                    <a:pt x="6313" y="6260"/>
                    <a:pt x="5997" y="6155"/>
                  </a:cubicBezTo>
                  <a:cubicBezTo>
                    <a:pt x="5734" y="6050"/>
                    <a:pt x="5419" y="5945"/>
                    <a:pt x="5156" y="5787"/>
                  </a:cubicBezTo>
                  <a:cubicBezTo>
                    <a:pt x="4893" y="5682"/>
                    <a:pt x="4630" y="5524"/>
                    <a:pt x="4367" y="5366"/>
                  </a:cubicBezTo>
                  <a:cubicBezTo>
                    <a:pt x="4156" y="5208"/>
                    <a:pt x="3946" y="4998"/>
                    <a:pt x="3841" y="4735"/>
                  </a:cubicBezTo>
                  <a:lnTo>
                    <a:pt x="3841" y="4735"/>
                  </a:lnTo>
                  <a:cubicBezTo>
                    <a:pt x="4317" y="4994"/>
                    <a:pt x="4864" y="5183"/>
                    <a:pt x="5424" y="5183"/>
                  </a:cubicBezTo>
                  <a:cubicBezTo>
                    <a:pt x="5545" y="5183"/>
                    <a:pt x="5666" y="5174"/>
                    <a:pt x="5787" y="5156"/>
                  </a:cubicBezTo>
                  <a:cubicBezTo>
                    <a:pt x="5524" y="4945"/>
                    <a:pt x="5208" y="4840"/>
                    <a:pt x="4945" y="4630"/>
                  </a:cubicBezTo>
                  <a:cubicBezTo>
                    <a:pt x="4630" y="4366"/>
                    <a:pt x="4419" y="3998"/>
                    <a:pt x="4367" y="3630"/>
                  </a:cubicBezTo>
                  <a:cubicBezTo>
                    <a:pt x="4261" y="3262"/>
                    <a:pt x="4261" y="2894"/>
                    <a:pt x="4314" y="2525"/>
                  </a:cubicBezTo>
                  <a:cubicBezTo>
                    <a:pt x="4419" y="1789"/>
                    <a:pt x="4735" y="1210"/>
                    <a:pt x="5156" y="632"/>
                  </a:cubicBezTo>
                  <a:cubicBezTo>
                    <a:pt x="5261" y="474"/>
                    <a:pt x="5419" y="263"/>
                    <a:pt x="5314" y="106"/>
                  </a:cubicBezTo>
                  <a:cubicBezTo>
                    <a:pt x="5208" y="0"/>
                    <a:pt x="5103" y="0"/>
                    <a:pt x="4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7"/>
            <p:cNvSpPr/>
            <p:nvPr/>
          </p:nvSpPr>
          <p:spPr>
            <a:xfrm>
              <a:off x="1310551" y="1534133"/>
              <a:ext cx="194393" cy="164432"/>
            </a:xfrm>
            <a:custGeom>
              <a:avLst/>
              <a:gdLst/>
              <a:ahLst/>
              <a:cxnLst/>
              <a:rect l="l" t="t" r="r" b="b"/>
              <a:pathLst>
                <a:path w="16467" h="13929" extrusionOk="0">
                  <a:moveTo>
                    <a:pt x="2065" y="1"/>
                  </a:moveTo>
                  <a:cubicBezTo>
                    <a:pt x="1885" y="1"/>
                    <a:pt x="1705" y="14"/>
                    <a:pt x="1526" y="41"/>
                  </a:cubicBezTo>
                  <a:cubicBezTo>
                    <a:pt x="1316" y="94"/>
                    <a:pt x="1053" y="146"/>
                    <a:pt x="895" y="304"/>
                  </a:cubicBezTo>
                  <a:cubicBezTo>
                    <a:pt x="737" y="462"/>
                    <a:pt x="632" y="673"/>
                    <a:pt x="527" y="883"/>
                  </a:cubicBezTo>
                  <a:cubicBezTo>
                    <a:pt x="1" y="2251"/>
                    <a:pt x="211" y="3881"/>
                    <a:pt x="1053" y="5091"/>
                  </a:cubicBezTo>
                  <a:cubicBezTo>
                    <a:pt x="1890" y="6225"/>
                    <a:pt x="3236" y="6942"/>
                    <a:pt x="4656" y="6942"/>
                  </a:cubicBezTo>
                  <a:cubicBezTo>
                    <a:pt x="4752" y="6942"/>
                    <a:pt x="4849" y="6939"/>
                    <a:pt x="4946" y="6933"/>
                  </a:cubicBezTo>
                  <a:lnTo>
                    <a:pt x="4946" y="6933"/>
                  </a:lnTo>
                  <a:cubicBezTo>
                    <a:pt x="4683" y="7827"/>
                    <a:pt x="5209" y="8879"/>
                    <a:pt x="6050" y="9195"/>
                  </a:cubicBezTo>
                  <a:cubicBezTo>
                    <a:pt x="6296" y="9288"/>
                    <a:pt x="6547" y="9324"/>
                    <a:pt x="6801" y="9324"/>
                  </a:cubicBezTo>
                  <a:cubicBezTo>
                    <a:pt x="7693" y="9324"/>
                    <a:pt x="8634" y="8879"/>
                    <a:pt x="9575" y="8879"/>
                  </a:cubicBezTo>
                  <a:cubicBezTo>
                    <a:pt x="9312" y="9405"/>
                    <a:pt x="9101" y="10141"/>
                    <a:pt x="9522" y="10510"/>
                  </a:cubicBezTo>
                  <a:cubicBezTo>
                    <a:pt x="9712" y="10699"/>
                    <a:pt x="9958" y="10737"/>
                    <a:pt x="10227" y="10737"/>
                  </a:cubicBezTo>
                  <a:cubicBezTo>
                    <a:pt x="10406" y="10737"/>
                    <a:pt x="10595" y="10720"/>
                    <a:pt x="10785" y="10720"/>
                  </a:cubicBezTo>
                  <a:cubicBezTo>
                    <a:pt x="10974" y="10700"/>
                    <a:pt x="11162" y="10690"/>
                    <a:pt x="11349" y="10690"/>
                  </a:cubicBezTo>
                  <a:cubicBezTo>
                    <a:pt x="13084" y="10690"/>
                    <a:pt x="14695" y="11552"/>
                    <a:pt x="15835" y="12929"/>
                  </a:cubicBezTo>
                  <a:cubicBezTo>
                    <a:pt x="16045" y="13245"/>
                    <a:pt x="16308" y="13561"/>
                    <a:pt x="16466" y="13929"/>
                  </a:cubicBezTo>
                  <a:cubicBezTo>
                    <a:pt x="16466" y="13719"/>
                    <a:pt x="16414" y="13508"/>
                    <a:pt x="16361" y="13245"/>
                  </a:cubicBezTo>
                  <a:cubicBezTo>
                    <a:pt x="16098" y="12561"/>
                    <a:pt x="15835" y="11825"/>
                    <a:pt x="15624" y="11088"/>
                  </a:cubicBezTo>
                  <a:cubicBezTo>
                    <a:pt x="15519" y="10720"/>
                    <a:pt x="15414" y="10404"/>
                    <a:pt x="15414" y="10036"/>
                  </a:cubicBezTo>
                  <a:cubicBezTo>
                    <a:pt x="15361" y="9668"/>
                    <a:pt x="15414" y="9300"/>
                    <a:pt x="15414" y="8931"/>
                  </a:cubicBezTo>
                  <a:cubicBezTo>
                    <a:pt x="15467" y="8721"/>
                    <a:pt x="15519" y="8458"/>
                    <a:pt x="15414" y="8248"/>
                  </a:cubicBezTo>
                  <a:cubicBezTo>
                    <a:pt x="15361" y="7985"/>
                    <a:pt x="15204" y="7774"/>
                    <a:pt x="14941" y="7774"/>
                  </a:cubicBezTo>
                  <a:cubicBezTo>
                    <a:pt x="14923" y="7772"/>
                    <a:pt x="14905" y="7771"/>
                    <a:pt x="14888" y="7771"/>
                  </a:cubicBezTo>
                  <a:cubicBezTo>
                    <a:pt x="14507" y="7771"/>
                    <a:pt x="14362" y="8318"/>
                    <a:pt x="14362" y="8721"/>
                  </a:cubicBezTo>
                  <a:cubicBezTo>
                    <a:pt x="13625" y="7879"/>
                    <a:pt x="13099" y="6880"/>
                    <a:pt x="12836" y="5828"/>
                  </a:cubicBezTo>
                  <a:cubicBezTo>
                    <a:pt x="12731" y="5249"/>
                    <a:pt x="12626" y="4670"/>
                    <a:pt x="12310" y="4197"/>
                  </a:cubicBezTo>
                  <a:cubicBezTo>
                    <a:pt x="11937" y="3699"/>
                    <a:pt x="11269" y="3463"/>
                    <a:pt x="10616" y="3463"/>
                  </a:cubicBezTo>
                  <a:cubicBezTo>
                    <a:pt x="10441" y="3463"/>
                    <a:pt x="10267" y="3480"/>
                    <a:pt x="10101" y="3513"/>
                  </a:cubicBezTo>
                  <a:cubicBezTo>
                    <a:pt x="9312" y="3671"/>
                    <a:pt x="8628" y="4092"/>
                    <a:pt x="7997" y="4618"/>
                  </a:cubicBezTo>
                  <a:cubicBezTo>
                    <a:pt x="7208" y="3461"/>
                    <a:pt x="6419" y="2251"/>
                    <a:pt x="5366" y="1356"/>
                  </a:cubicBezTo>
                  <a:cubicBezTo>
                    <a:pt x="4452" y="579"/>
                    <a:pt x="3260" y="1"/>
                    <a:pt x="206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7"/>
            <p:cNvSpPr/>
            <p:nvPr/>
          </p:nvSpPr>
          <p:spPr>
            <a:xfrm>
              <a:off x="1372025" y="1588631"/>
              <a:ext cx="172648" cy="233184"/>
            </a:xfrm>
            <a:custGeom>
              <a:avLst/>
              <a:gdLst/>
              <a:ahLst/>
              <a:cxnLst/>
              <a:rect l="l" t="t" r="r" b="b"/>
              <a:pathLst>
                <a:path w="14625" h="19753" extrusionOk="0">
                  <a:moveTo>
                    <a:pt x="1" y="1"/>
                  </a:moveTo>
                  <a:lnTo>
                    <a:pt x="1" y="1"/>
                  </a:lnTo>
                  <a:cubicBezTo>
                    <a:pt x="3367" y="2894"/>
                    <a:pt x="8786" y="3736"/>
                    <a:pt x="11153" y="9259"/>
                  </a:cubicBezTo>
                  <a:cubicBezTo>
                    <a:pt x="11995" y="11206"/>
                    <a:pt x="12415" y="13205"/>
                    <a:pt x="12100" y="15361"/>
                  </a:cubicBezTo>
                  <a:cubicBezTo>
                    <a:pt x="11995" y="15940"/>
                    <a:pt x="11889" y="16519"/>
                    <a:pt x="11889" y="17150"/>
                  </a:cubicBezTo>
                  <a:cubicBezTo>
                    <a:pt x="11889" y="17571"/>
                    <a:pt x="11837" y="18044"/>
                    <a:pt x="11995" y="18413"/>
                  </a:cubicBezTo>
                  <a:cubicBezTo>
                    <a:pt x="12310" y="18939"/>
                    <a:pt x="13047" y="19307"/>
                    <a:pt x="13573" y="19570"/>
                  </a:cubicBezTo>
                  <a:cubicBezTo>
                    <a:pt x="13744" y="19673"/>
                    <a:pt x="13938" y="19753"/>
                    <a:pt x="14125" y="19753"/>
                  </a:cubicBezTo>
                  <a:cubicBezTo>
                    <a:pt x="14225" y="19753"/>
                    <a:pt x="14323" y="19730"/>
                    <a:pt x="14414" y="19675"/>
                  </a:cubicBezTo>
                  <a:cubicBezTo>
                    <a:pt x="14572" y="19570"/>
                    <a:pt x="14625" y="19307"/>
                    <a:pt x="14572" y="19096"/>
                  </a:cubicBezTo>
                  <a:cubicBezTo>
                    <a:pt x="14520" y="18886"/>
                    <a:pt x="14414" y="18728"/>
                    <a:pt x="14309" y="18518"/>
                  </a:cubicBezTo>
                  <a:cubicBezTo>
                    <a:pt x="14204" y="18255"/>
                    <a:pt x="14046" y="17939"/>
                    <a:pt x="13941" y="17676"/>
                  </a:cubicBezTo>
                  <a:cubicBezTo>
                    <a:pt x="13415" y="16256"/>
                    <a:pt x="13310" y="14835"/>
                    <a:pt x="13047" y="13363"/>
                  </a:cubicBezTo>
                  <a:cubicBezTo>
                    <a:pt x="12836" y="12416"/>
                    <a:pt x="12573" y="11416"/>
                    <a:pt x="12205" y="10522"/>
                  </a:cubicBezTo>
                  <a:cubicBezTo>
                    <a:pt x="11363" y="8260"/>
                    <a:pt x="10048" y="6156"/>
                    <a:pt x="8312" y="4472"/>
                  </a:cubicBezTo>
                  <a:cubicBezTo>
                    <a:pt x="5998" y="2263"/>
                    <a:pt x="3052" y="790"/>
                    <a:pt x="1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7"/>
            <p:cNvSpPr/>
            <p:nvPr/>
          </p:nvSpPr>
          <p:spPr>
            <a:xfrm>
              <a:off x="1524777" y="1481371"/>
              <a:ext cx="146571" cy="219065"/>
            </a:xfrm>
            <a:custGeom>
              <a:avLst/>
              <a:gdLst/>
              <a:ahLst/>
              <a:cxnLst/>
              <a:rect l="l" t="t" r="r" b="b"/>
              <a:pathLst>
                <a:path w="12416" h="18557" extrusionOk="0">
                  <a:moveTo>
                    <a:pt x="1822" y="0"/>
                  </a:moveTo>
                  <a:cubicBezTo>
                    <a:pt x="1644" y="0"/>
                    <a:pt x="1473" y="14"/>
                    <a:pt x="1316" y="40"/>
                  </a:cubicBezTo>
                  <a:cubicBezTo>
                    <a:pt x="1053" y="40"/>
                    <a:pt x="842" y="92"/>
                    <a:pt x="684" y="250"/>
                  </a:cubicBezTo>
                  <a:cubicBezTo>
                    <a:pt x="527" y="408"/>
                    <a:pt x="421" y="619"/>
                    <a:pt x="316" y="829"/>
                  </a:cubicBezTo>
                  <a:cubicBezTo>
                    <a:pt x="211" y="1197"/>
                    <a:pt x="106" y="1565"/>
                    <a:pt x="53" y="1881"/>
                  </a:cubicBezTo>
                  <a:cubicBezTo>
                    <a:pt x="0" y="2091"/>
                    <a:pt x="0" y="2249"/>
                    <a:pt x="0" y="2460"/>
                  </a:cubicBezTo>
                  <a:cubicBezTo>
                    <a:pt x="0" y="2618"/>
                    <a:pt x="0" y="2775"/>
                    <a:pt x="0" y="2986"/>
                  </a:cubicBezTo>
                  <a:cubicBezTo>
                    <a:pt x="0" y="3670"/>
                    <a:pt x="158" y="4301"/>
                    <a:pt x="421" y="4880"/>
                  </a:cubicBezTo>
                  <a:cubicBezTo>
                    <a:pt x="474" y="5037"/>
                    <a:pt x="527" y="5143"/>
                    <a:pt x="632" y="5300"/>
                  </a:cubicBezTo>
                  <a:cubicBezTo>
                    <a:pt x="737" y="5406"/>
                    <a:pt x="790" y="5563"/>
                    <a:pt x="895" y="5669"/>
                  </a:cubicBezTo>
                  <a:cubicBezTo>
                    <a:pt x="1000" y="5826"/>
                    <a:pt x="1105" y="5932"/>
                    <a:pt x="1263" y="6037"/>
                  </a:cubicBezTo>
                  <a:cubicBezTo>
                    <a:pt x="1368" y="6142"/>
                    <a:pt x="1473" y="6247"/>
                    <a:pt x="1579" y="6352"/>
                  </a:cubicBezTo>
                  <a:cubicBezTo>
                    <a:pt x="1842" y="6510"/>
                    <a:pt x="2157" y="6721"/>
                    <a:pt x="2473" y="6826"/>
                  </a:cubicBezTo>
                  <a:cubicBezTo>
                    <a:pt x="2789" y="6984"/>
                    <a:pt x="3104" y="7089"/>
                    <a:pt x="3420" y="7142"/>
                  </a:cubicBezTo>
                  <a:cubicBezTo>
                    <a:pt x="3315" y="7352"/>
                    <a:pt x="3209" y="7562"/>
                    <a:pt x="3157" y="7773"/>
                  </a:cubicBezTo>
                  <a:cubicBezTo>
                    <a:pt x="3104" y="7983"/>
                    <a:pt x="3104" y="8194"/>
                    <a:pt x="3104" y="8404"/>
                  </a:cubicBezTo>
                  <a:cubicBezTo>
                    <a:pt x="3157" y="8825"/>
                    <a:pt x="3315" y="9193"/>
                    <a:pt x="3630" y="9456"/>
                  </a:cubicBezTo>
                  <a:cubicBezTo>
                    <a:pt x="4419" y="10193"/>
                    <a:pt x="5787" y="10035"/>
                    <a:pt x="6892" y="10508"/>
                  </a:cubicBezTo>
                  <a:cubicBezTo>
                    <a:pt x="6418" y="10876"/>
                    <a:pt x="5892" y="11403"/>
                    <a:pt x="6103" y="11929"/>
                  </a:cubicBezTo>
                  <a:cubicBezTo>
                    <a:pt x="6155" y="12139"/>
                    <a:pt x="6313" y="12297"/>
                    <a:pt x="6471" y="12402"/>
                  </a:cubicBezTo>
                  <a:cubicBezTo>
                    <a:pt x="6681" y="12507"/>
                    <a:pt x="6892" y="12560"/>
                    <a:pt x="7050" y="12665"/>
                  </a:cubicBezTo>
                  <a:cubicBezTo>
                    <a:pt x="7944" y="13033"/>
                    <a:pt x="8680" y="13717"/>
                    <a:pt x="9206" y="14506"/>
                  </a:cubicBezTo>
                  <a:cubicBezTo>
                    <a:pt x="9680" y="15348"/>
                    <a:pt x="9995" y="16295"/>
                    <a:pt x="10048" y="17294"/>
                  </a:cubicBezTo>
                  <a:cubicBezTo>
                    <a:pt x="10048" y="17715"/>
                    <a:pt x="10048" y="18136"/>
                    <a:pt x="9995" y="18557"/>
                  </a:cubicBezTo>
                  <a:cubicBezTo>
                    <a:pt x="10101" y="18346"/>
                    <a:pt x="10206" y="18136"/>
                    <a:pt x="10258" y="17873"/>
                  </a:cubicBezTo>
                  <a:lnTo>
                    <a:pt x="10995" y="15663"/>
                  </a:lnTo>
                  <a:cubicBezTo>
                    <a:pt x="11100" y="15295"/>
                    <a:pt x="11153" y="14927"/>
                    <a:pt x="11363" y="14611"/>
                  </a:cubicBezTo>
                  <a:cubicBezTo>
                    <a:pt x="11521" y="14296"/>
                    <a:pt x="11731" y="13980"/>
                    <a:pt x="11994" y="13665"/>
                  </a:cubicBezTo>
                  <a:cubicBezTo>
                    <a:pt x="12152" y="13507"/>
                    <a:pt x="12310" y="13296"/>
                    <a:pt x="12363" y="13033"/>
                  </a:cubicBezTo>
                  <a:cubicBezTo>
                    <a:pt x="12415" y="12823"/>
                    <a:pt x="12415" y="12507"/>
                    <a:pt x="12205" y="12349"/>
                  </a:cubicBezTo>
                  <a:cubicBezTo>
                    <a:pt x="12125" y="12292"/>
                    <a:pt x="12042" y="12267"/>
                    <a:pt x="11959" y="12267"/>
                  </a:cubicBezTo>
                  <a:cubicBezTo>
                    <a:pt x="11663" y="12267"/>
                    <a:pt x="11370" y="12587"/>
                    <a:pt x="11205" y="12875"/>
                  </a:cubicBezTo>
                  <a:cubicBezTo>
                    <a:pt x="10995" y="11718"/>
                    <a:pt x="10995" y="10508"/>
                    <a:pt x="11205" y="9298"/>
                  </a:cubicBezTo>
                  <a:cubicBezTo>
                    <a:pt x="11311" y="8720"/>
                    <a:pt x="11521" y="8088"/>
                    <a:pt x="11363" y="7457"/>
                  </a:cubicBezTo>
                  <a:cubicBezTo>
                    <a:pt x="11153" y="6563"/>
                    <a:pt x="10311" y="5879"/>
                    <a:pt x="9522" y="5669"/>
                  </a:cubicBezTo>
                  <a:cubicBezTo>
                    <a:pt x="9275" y="5607"/>
                    <a:pt x="9029" y="5581"/>
                    <a:pt x="8782" y="5581"/>
                  </a:cubicBezTo>
                  <a:cubicBezTo>
                    <a:pt x="8608" y="5581"/>
                    <a:pt x="8434" y="5594"/>
                    <a:pt x="8259" y="5616"/>
                  </a:cubicBezTo>
                  <a:cubicBezTo>
                    <a:pt x="7891" y="5669"/>
                    <a:pt x="7470" y="5774"/>
                    <a:pt x="7102" y="5879"/>
                  </a:cubicBezTo>
                  <a:cubicBezTo>
                    <a:pt x="6734" y="4459"/>
                    <a:pt x="6208" y="2986"/>
                    <a:pt x="5208" y="1828"/>
                  </a:cubicBezTo>
                  <a:cubicBezTo>
                    <a:pt x="4998" y="1513"/>
                    <a:pt x="4682" y="1250"/>
                    <a:pt x="4367" y="987"/>
                  </a:cubicBezTo>
                  <a:cubicBezTo>
                    <a:pt x="4104" y="776"/>
                    <a:pt x="3735" y="566"/>
                    <a:pt x="3420" y="355"/>
                  </a:cubicBezTo>
                  <a:cubicBezTo>
                    <a:pt x="3052" y="198"/>
                    <a:pt x="2736" y="92"/>
                    <a:pt x="2368" y="40"/>
                  </a:cubicBezTo>
                  <a:cubicBezTo>
                    <a:pt x="2184" y="14"/>
                    <a:pt x="1999" y="0"/>
                    <a:pt x="182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7"/>
            <p:cNvSpPr/>
            <p:nvPr/>
          </p:nvSpPr>
          <p:spPr>
            <a:xfrm>
              <a:off x="1576937" y="1540826"/>
              <a:ext cx="80121" cy="292492"/>
            </a:xfrm>
            <a:custGeom>
              <a:avLst/>
              <a:gdLst/>
              <a:ahLst/>
              <a:cxnLst/>
              <a:rect l="l" t="t" r="r" b="b"/>
              <a:pathLst>
                <a:path w="6787" h="24777" extrusionOk="0">
                  <a:moveTo>
                    <a:pt x="0" y="0"/>
                  </a:moveTo>
                  <a:lnTo>
                    <a:pt x="0" y="0"/>
                  </a:lnTo>
                  <a:cubicBezTo>
                    <a:pt x="211" y="158"/>
                    <a:pt x="421" y="421"/>
                    <a:pt x="632" y="737"/>
                  </a:cubicBezTo>
                  <a:cubicBezTo>
                    <a:pt x="842" y="1052"/>
                    <a:pt x="1000" y="1368"/>
                    <a:pt x="1158" y="1578"/>
                  </a:cubicBezTo>
                  <a:cubicBezTo>
                    <a:pt x="1631" y="2157"/>
                    <a:pt x="2052" y="2683"/>
                    <a:pt x="2525" y="3262"/>
                  </a:cubicBezTo>
                  <a:cubicBezTo>
                    <a:pt x="3420" y="4472"/>
                    <a:pt x="4314" y="5734"/>
                    <a:pt x="4893" y="7155"/>
                  </a:cubicBezTo>
                  <a:cubicBezTo>
                    <a:pt x="5313" y="8049"/>
                    <a:pt x="5524" y="8996"/>
                    <a:pt x="5629" y="9890"/>
                  </a:cubicBezTo>
                  <a:cubicBezTo>
                    <a:pt x="5734" y="10837"/>
                    <a:pt x="5734" y="11784"/>
                    <a:pt x="5682" y="12678"/>
                  </a:cubicBezTo>
                  <a:cubicBezTo>
                    <a:pt x="5524" y="14572"/>
                    <a:pt x="5103" y="16360"/>
                    <a:pt x="4787" y="18202"/>
                  </a:cubicBezTo>
                  <a:cubicBezTo>
                    <a:pt x="4630" y="19464"/>
                    <a:pt x="4419" y="20727"/>
                    <a:pt x="4209" y="21989"/>
                  </a:cubicBezTo>
                  <a:cubicBezTo>
                    <a:pt x="4103" y="22620"/>
                    <a:pt x="4051" y="23252"/>
                    <a:pt x="3946" y="23883"/>
                  </a:cubicBezTo>
                  <a:cubicBezTo>
                    <a:pt x="3946" y="24093"/>
                    <a:pt x="3893" y="24251"/>
                    <a:pt x="3998" y="24409"/>
                  </a:cubicBezTo>
                  <a:cubicBezTo>
                    <a:pt x="4103" y="24725"/>
                    <a:pt x="4577" y="24777"/>
                    <a:pt x="4893" y="24777"/>
                  </a:cubicBezTo>
                  <a:cubicBezTo>
                    <a:pt x="5208" y="24725"/>
                    <a:pt x="5524" y="24672"/>
                    <a:pt x="5839" y="24619"/>
                  </a:cubicBezTo>
                  <a:cubicBezTo>
                    <a:pt x="6102" y="24567"/>
                    <a:pt x="6418" y="24462"/>
                    <a:pt x="6576" y="24251"/>
                  </a:cubicBezTo>
                  <a:cubicBezTo>
                    <a:pt x="6786" y="23936"/>
                    <a:pt x="6629" y="23515"/>
                    <a:pt x="6471" y="23199"/>
                  </a:cubicBezTo>
                  <a:cubicBezTo>
                    <a:pt x="5471" y="20621"/>
                    <a:pt x="5629" y="18096"/>
                    <a:pt x="5892" y="15519"/>
                  </a:cubicBezTo>
                  <a:cubicBezTo>
                    <a:pt x="5997" y="14204"/>
                    <a:pt x="6155" y="12889"/>
                    <a:pt x="6208" y="11573"/>
                  </a:cubicBezTo>
                  <a:cubicBezTo>
                    <a:pt x="6208" y="10311"/>
                    <a:pt x="6155" y="8943"/>
                    <a:pt x="5839" y="7681"/>
                  </a:cubicBezTo>
                  <a:cubicBezTo>
                    <a:pt x="5419" y="6050"/>
                    <a:pt x="4630" y="4524"/>
                    <a:pt x="3630" y="3209"/>
                  </a:cubicBezTo>
                  <a:cubicBezTo>
                    <a:pt x="2631" y="1894"/>
                    <a:pt x="1368" y="78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7"/>
            <p:cNvSpPr/>
            <p:nvPr/>
          </p:nvSpPr>
          <p:spPr>
            <a:xfrm>
              <a:off x="1760733" y="1654460"/>
              <a:ext cx="12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3950" cap="flat" cmpd="sng">
              <a:solidFill>
                <a:srgbClr val="FFE28B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7"/>
            <p:cNvSpPr/>
            <p:nvPr/>
          </p:nvSpPr>
          <p:spPr>
            <a:xfrm>
              <a:off x="1940185" y="1446349"/>
              <a:ext cx="62106" cy="52886"/>
            </a:xfrm>
            <a:custGeom>
              <a:avLst/>
              <a:gdLst/>
              <a:ahLst/>
              <a:cxnLst/>
              <a:rect l="l" t="t" r="r" b="b"/>
              <a:pathLst>
                <a:path w="5261" h="4480" extrusionOk="0">
                  <a:moveTo>
                    <a:pt x="4784" y="0"/>
                  </a:moveTo>
                  <a:cubicBezTo>
                    <a:pt x="4768" y="0"/>
                    <a:pt x="4751" y="3"/>
                    <a:pt x="4735" y="8"/>
                  </a:cubicBezTo>
                  <a:cubicBezTo>
                    <a:pt x="4577" y="8"/>
                    <a:pt x="4524" y="114"/>
                    <a:pt x="4419" y="271"/>
                  </a:cubicBezTo>
                  <a:cubicBezTo>
                    <a:pt x="4156" y="745"/>
                    <a:pt x="3840" y="1271"/>
                    <a:pt x="3788" y="1797"/>
                  </a:cubicBezTo>
                  <a:cubicBezTo>
                    <a:pt x="3525" y="1324"/>
                    <a:pt x="3104" y="903"/>
                    <a:pt x="2630" y="640"/>
                  </a:cubicBezTo>
                  <a:cubicBezTo>
                    <a:pt x="2525" y="587"/>
                    <a:pt x="2420" y="534"/>
                    <a:pt x="2315" y="534"/>
                  </a:cubicBezTo>
                  <a:cubicBezTo>
                    <a:pt x="2052" y="534"/>
                    <a:pt x="1841" y="850"/>
                    <a:pt x="1841" y="1166"/>
                  </a:cubicBezTo>
                  <a:cubicBezTo>
                    <a:pt x="1841" y="1500"/>
                    <a:pt x="1908" y="1835"/>
                    <a:pt x="2094" y="2117"/>
                  </a:cubicBezTo>
                  <a:lnTo>
                    <a:pt x="2094" y="2117"/>
                  </a:lnTo>
                  <a:cubicBezTo>
                    <a:pt x="1906" y="1927"/>
                    <a:pt x="1662" y="1790"/>
                    <a:pt x="1411" y="1790"/>
                  </a:cubicBezTo>
                  <a:cubicBezTo>
                    <a:pt x="1379" y="1790"/>
                    <a:pt x="1347" y="1792"/>
                    <a:pt x="1315" y="1797"/>
                  </a:cubicBezTo>
                  <a:cubicBezTo>
                    <a:pt x="1157" y="1797"/>
                    <a:pt x="1052" y="1902"/>
                    <a:pt x="894" y="1902"/>
                  </a:cubicBezTo>
                  <a:cubicBezTo>
                    <a:pt x="737" y="1955"/>
                    <a:pt x="579" y="1955"/>
                    <a:pt x="421" y="2007"/>
                  </a:cubicBezTo>
                  <a:cubicBezTo>
                    <a:pt x="263" y="2113"/>
                    <a:pt x="105" y="2218"/>
                    <a:pt x="53" y="2376"/>
                  </a:cubicBezTo>
                  <a:cubicBezTo>
                    <a:pt x="0" y="2586"/>
                    <a:pt x="158" y="2796"/>
                    <a:pt x="316" y="2954"/>
                  </a:cubicBezTo>
                  <a:cubicBezTo>
                    <a:pt x="631" y="3270"/>
                    <a:pt x="1000" y="3586"/>
                    <a:pt x="1421" y="3849"/>
                  </a:cubicBezTo>
                  <a:cubicBezTo>
                    <a:pt x="1684" y="4059"/>
                    <a:pt x="1841" y="4322"/>
                    <a:pt x="2104" y="4480"/>
                  </a:cubicBezTo>
                  <a:lnTo>
                    <a:pt x="4577" y="3638"/>
                  </a:lnTo>
                  <a:cubicBezTo>
                    <a:pt x="4735" y="3322"/>
                    <a:pt x="4840" y="3007"/>
                    <a:pt x="4945" y="2691"/>
                  </a:cubicBezTo>
                  <a:cubicBezTo>
                    <a:pt x="5050" y="2428"/>
                    <a:pt x="5103" y="2165"/>
                    <a:pt x="5208" y="1902"/>
                  </a:cubicBezTo>
                  <a:cubicBezTo>
                    <a:pt x="5261" y="1376"/>
                    <a:pt x="5261" y="850"/>
                    <a:pt x="5103" y="377"/>
                  </a:cubicBezTo>
                  <a:cubicBezTo>
                    <a:pt x="5056" y="188"/>
                    <a:pt x="4925" y="0"/>
                    <a:pt x="4784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7"/>
            <p:cNvSpPr/>
            <p:nvPr/>
          </p:nvSpPr>
          <p:spPr>
            <a:xfrm>
              <a:off x="2055672" y="1664387"/>
              <a:ext cx="65223" cy="70240"/>
            </a:xfrm>
            <a:custGeom>
              <a:avLst/>
              <a:gdLst/>
              <a:ahLst/>
              <a:cxnLst/>
              <a:rect l="l" t="t" r="r" b="b"/>
              <a:pathLst>
                <a:path w="5525" h="5950" extrusionOk="0">
                  <a:moveTo>
                    <a:pt x="1842" y="1"/>
                  </a:moveTo>
                  <a:lnTo>
                    <a:pt x="1" y="1737"/>
                  </a:lnTo>
                  <a:cubicBezTo>
                    <a:pt x="1053" y="3367"/>
                    <a:pt x="2473" y="4998"/>
                    <a:pt x="4683" y="5840"/>
                  </a:cubicBezTo>
                  <a:cubicBezTo>
                    <a:pt x="4813" y="5905"/>
                    <a:pt x="4943" y="5950"/>
                    <a:pt x="5060" y="5950"/>
                  </a:cubicBezTo>
                  <a:cubicBezTo>
                    <a:pt x="5133" y="5950"/>
                    <a:pt x="5201" y="5933"/>
                    <a:pt x="5261" y="5892"/>
                  </a:cubicBezTo>
                  <a:cubicBezTo>
                    <a:pt x="5419" y="5787"/>
                    <a:pt x="5524" y="5524"/>
                    <a:pt x="5472" y="5366"/>
                  </a:cubicBezTo>
                  <a:cubicBezTo>
                    <a:pt x="5419" y="5156"/>
                    <a:pt x="5261" y="4946"/>
                    <a:pt x="5156" y="4788"/>
                  </a:cubicBezTo>
                  <a:cubicBezTo>
                    <a:pt x="4630" y="4262"/>
                    <a:pt x="4051" y="3736"/>
                    <a:pt x="3578" y="3157"/>
                  </a:cubicBezTo>
                  <a:cubicBezTo>
                    <a:pt x="2789" y="2263"/>
                    <a:pt x="2315" y="1105"/>
                    <a:pt x="184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7"/>
            <p:cNvSpPr/>
            <p:nvPr/>
          </p:nvSpPr>
          <p:spPr>
            <a:xfrm>
              <a:off x="1884920" y="1466321"/>
              <a:ext cx="232263" cy="278834"/>
            </a:xfrm>
            <a:custGeom>
              <a:avLst/>
              <a:gdLst/>
              <a:ahLst/>
              <a:cxnLst/>
              <a:rect l="l" t="t" r="r" b="b"/>
              <a:pathLst>
                <a:path w="19675" h="23620" extrusionOk="0">
                  <a:moveTo>
                    <a:pt x="12005" y="1"/>
                  </a:moveTo>
                  <a:cubicBezTo>
                    <a:pt x="10404" y="1"/>
                    <a:pt x="8685" y="448"/>
                    <a:pt x="6997" y="1262"/>
                  </a:cubicBezTo>
                  <a:cubicBezTo>
                    <a:pt x="2525" y="3419"/>
                    <a:pt x="0" y="7364"/>
                    <a:pt x="2157" y="11836"/>
                  </a:cubicBezTo>
                  <a:cubicBezTo>
                    <a:pt x="2894" y="13361"/>
                    <a:pt x="4051" y="14676"/>
                    <a:pt x="5366" y="15729"/>
                  </a:cubicBezTo>
                  <a:cubicBezTo>
                    <a:pt x="6734" y="16781"/>
                    <a:pt x="8838" y="17044"/>
                    <a:pt x="10100" y="18148"/>
                  </a:cubicBezTo>
                  <a:cubicBezTo>
                    <a:pt x="11047" y="18885"/>
                    <a:pt x="11731" y="19358"/>
                    <a:pt x="11836" y="21147"/>
                  </a:cubicBezTo>
                  <a:cubicBezTo>
                    <a:pt x="12047" y="20831"/>
                    <a:pt x="12205" y="20463"/>
                    <a:pt x="12310" y="20095"/>
                  </a:cubicBezTo>
                  <a:cubicBezTo>
                    <a:pt x="12415" y="19727"/>
                    <a:pt x="12415" y="19306"/>
                    <a:pt x="12257" y="18937"/>
                  </a:cubicBezTo>
                  <a:lnTo>
                    <a:pt x="12257" y="18937"/>
                  </a:lnTo>
                  <a:cubicBezTo>
                    <a:pt x="12573" y="19516"/>
                    <a:pt x="12889" y="20042"/>
                    <a:pt x="13099" y="20621"/>
                  </a:cubicBezTo>
                  <a:cubicBezTo>
                    <a:pt x="13520" y="21673"/>
                    <a:pt x="13362" y="22567"/>
                    <a:pt x="13046" y="23619"/>
                  </a:cubicBezTo>
                  <a:cubicBezTo>
                    <a:pt x="14098" y="23251"/>
                    <a:pt x="14940" y="22409"/>
                    <a:pt x="15466" y="21463"/>
                  </a:cubicBezTo>
                  <a:cubicBezTo>
                    <a:pt x="15992" y="20516"/>
                    <a:pt x="16255" y="19411"/>
                    <a:pt x="16466" y="18359"/>
                  </a:cubicBezTo>
                  <a:cubicBezTo>
                    <a:pt x="17307" y="19201"/>
                    <a:pt x="18359" y="19832"/>
                    <a:pt x="19569" y="20042"/>
                  </a:cubicBezTo>
                  <a:cubicBezTo>
                    <a:pt x="18517" y="19095"/>
                    <a:pt x="17886" y="17675"/>
                    <a:pt x="17833" y="16255"/>
                  </a:cubicBezTo>
                  <a:cubicBezTo>
                    <a:pt x="17728" y="14782"/>
                    <a:pt x="18412" y="13730"/>
                    <a:pt x="18833" y="12362"/>
                  </a:cubicBezTo>
                  <a:cubicBezTo>
                    <a:pt x="19675" y="9679"/>
                    <a:pt x="19517" y="6523"/>
                    <a:pt x="18307" y="3998"/>
                  </a:cubicBezTo>
                  <a:cubicBezTo>
                    <a:pt x="16965" y="1215"/>
                    <a:pt x="14644" y="1"/>
                    <a:pt x="12005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7"/>
            <p:cNvSpPr/>
            <p:nvPr/>
          </p:nvSpPr>
          <p:spPr>
            <a:xfrm>
              <a:off x="1884920" y="1466392"/>
              <a:ext cx="181337" cy="278138"/>
            </a:xfrm>
            <a:custGeom>
              <a:avLst/>
              <a:gdLst/>
              <a:ahLst/>
              <a:cxnLst/>
              <a:rect l="l" t="t" r="r" b="b"/>
              <a:pathLst>
                <a:path w="15361" h="23561" extrusionOk="0">
                  <a:moveTo>
                    <a:pt x="11959" y="0"/>
                  </a:moveTo>
                  <a:cubicBezTo>
                    <a:pt x="10364" y="0"/>
                    <a:pt x="8659" y="442"/>
                    <a:pt x="6997" y="1256"/>
                  </a:cubicBezTo>
                  <a:cubicBezTo>
                    <a:pt x="2525" y="3413"/>
                    <a:pt x="0" y="7358"/>
                    <a:pt x="2157" y="11830"/>
                  </a:cubicBezTo>
                  <a:cubicBezTo>
                    <a:pt x="2525" y="12566"/>
                    <a:pt x="2999" y="13461"/>
                    <a:pt x="3630" y="14039"/>
                  </a:cubicBezTo>
                  <a:cubicBezTo>
                    <a:pt x="4104" y="14513"/>
                    <a:pt x="4840" y="14881"/>
                    <a:pt x="5471" y="15249"/>
                  </a:cubicBezTo>
                  <a:cubicBezTo>
                    <a:pt x="6208" y="15617"/>
                    <a:pt x="6997" y="15986"/>
                    <a:pt x="7786" y="16301"/>
                  </a:cubicBezTo>
                  <a:cubicBezTo>
                    <a:pt x="8417" y="16564"/>
                    <a:pt x="9048" y="16775"/>
                    <a:pt x="9680" y="17038"/>
                  </a:cubicBezTo>
                  <a:cubicBezTo>
                    <a:pt x="10153" y="17248"/>
                    <a:pt x="10574" y="17406"/>
                    <a:pt x="10995" y="17616"/>
                  </a:cubicBezTo>
                  <a:cubicBezTo>
                    <a:pt x="11521" y="17932"/>
                    <a:pt x="12099" y="18248"/>
                    <a:pt x="12573" y="18668"/>
                  </a:cubicBezTo>
                  <a:cubicBezTo>
                    <a:pt x="12994" y="18984"/>
                    <a:pt x="13572" y="19405"/>
                    <a:pt x="13730" y="19984"/>
                  </a:cubicBezTo>
                  <a:cubicBezTo>
                    <a:pt x="13888" y="20667"/>
                    <a:pt x="13678" y="21404"/>
                    <a:pt x="13520" y="22088"/>
                  </a:cubicBezTo>
                  <a:cubicBezTo>
                    <a:pt x="13362" y="22614"/>
                    <a:pt x="13204" y="23087"/>
                    <a:pt x="13046" y="23561"/>
                  </a:cubicBezTo>
                  <a:lnTo>
                    <a:pt x="13204" y="23508"/>
                  </a:lnTo>
                  <a:cubicBezTo>
                    <a:pt x="14940" y="21877"/>
                    <a:pt x="15361" y="18879"/>
                    <a:pt x="13941" y="17143"/>
                  </a:cubicBezTo>
                  <a:cubicBezTo>
                    <a:pt x="9943" y="11830"/>
                    <a:pt x="9680" y="4255"/>
                    <a:pt x="14467" y="415"/>
                  </a:cubicBezTo>
                  <a:cubicBezTo>
                    <a:pt x="13682" y="134"/>
                    <a:pt x="12837" y="0"/>
                    <a:pt x="11959" y="0"/>
                  </a:cubicBezTo>
                  <a:close/>
                </a:path>
              </a:pathLst>
            </a:custGeom>
            <a:solidFill>
              <a:srgbClr val="FFF9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7"/>
            <p:cNvSpPr/>
            <p:nvPr/>
          </p:nvSpPr>
          <p:spPr>
            <a:xfrm>
              <a:off x="1971854" y="1493635"/>
              <a:ext cx="80734" cy="216114"/>
            </a:xfrm>
            <a:custGeom>
              <a:avLst/>
              <a:gdLst/>
              <a:ahLst/>
              <a:cxnLst/>
              <a:rect l="l" t="t" r="r" b="b"/>
              <a:pathLst>
                <a:path w="6839" h="18307" extrusionOk="0">
                  <a:moveTo>
                    <a:pt x="4577" y="0"/>
                  </a:moveTo>
                  <a:cubicBezTo>
                    <a:pt x="4103" y="106"/>
                    <a:pt x="3682" y="211"/>
                    <a:pt x="3209" y="369"/>
                  </a:cubicBezTo>
                  <a:cubicBezTo>
                    <a:pt x="2788" y="526"/>
                    <a:pt x="2367" y="789"/>
                    <a:pt x="2052" y="1158"/>
                  </a:cubicBezTo>
                  <a:cubicBezTo>
                    <a:pt x="1420" y="1842"/>
                    <a:pt x="842" y="2631"/>
                    <a:pt x="526" y="3525"/>
                  </a:cubicBezTo>
                  <a:cubicBezTo>
                    <a:pt x="158" y="4419"/>
                    <a:pt x="0" y="5419"/>
                    <a:pt x="158" y="6418"/>
                  </a:cubicBezTo>
                  <a:cubicBezTo>
                    <a:pt x="263" y="7418"/>
                    <a:pt x="684" y="8259"/>
                    <a:pt x="1157" y="9101"/>
                  </a:cubicBezTo>
                  <a:cubicBezTo>
                    <a:pt x="1683" y="9890"/>
                    <a:pt x="2209" y="10627"/>
                    <a:pt x="2841" y="11363"/>
                  </a:cubicBezTo>
                  <a:cubicBezTo>
                    <a:pt x="3419" y="12047"/>
                    <a:pt x="4103" y="12678"/>
                    <a:pt x="4682" y="13362"/>
                  </a:cubicBezTo>
                  <a:cubicBezTo>
                    <a:pt x="5839" y="14730"/>
                    <a:pt x="6576" y="16466"/>
                    <a:pt x="6786" y="18307"/>
                  </a:cubicBezTo>
                  <a:lnTo>
                    <a:pt x="6839" y="18254"/>
                  </a:lnTo>
                  <a:cubicBezTo>
                    <a:pt x="6733" y="16466"/>
                    <a:pt x="6155" y="14624"/>
                    <a:pt x="4997" y="13099"/>
                  </a:cubicBezTo>
                  <a:cubicBezTo>
                    <a:pt x="4419" y="12362"/>
                    <a:pt x="3735" y="11731"/>
                    <a:pt x="3209" y="11047"/>
                  </a:cubicBezTo>
                  <a:cubicBezTo>
                    <a:pt x="2630" y="10311"/>
                    <a:pt x="2157" y="9574"/>
                    <a:pt x="1736" y="8785"/>
                  </a:cubicBezTo>
                  <a:cubicBezTo>
                    <a:pt x="1368" y="7944"/>
                    <a:pt x="1052" y="7155"/>
                    <a:pt x="894" y="6313"/>
                  </a:cubicBezTo>
                  <a:cubicBezTo>
                    <a:pt x="789" y="5471"/>
                    <a:pt x="842" y="4577"/>
                    <a:pt x="1105" y="3788"/>
                  </a:cubicBezTo>
                  <a:cubicBezTo>
                    <a:pt x="1420" y="2946"/>
                    <a:pt x="1841" y="2157"/>
                    <a:pt x="2367" y="1421"/>
                  </a:cubicBezTo>
                  <a:cubicBezTo>
                    <a:pt x="2841" y="684"/>
                    <a:pt x="3735" y="421"/>
                    <a:pt x="4577" y="53"/>
                  </a:cubicBezTo>
                  <a:lnTo>
                    <a:pt x="4577" y="0"/>
                  </a:ln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7"/>
            <p:cNvSpPr/>
            <p:nvPr/>
          </p:nvSpPr>
          <p:spPr>
            <a:xfrm>
              <a:off x="1940185" y="1480592"/>
              <a:ext cx="97509" cy="203081"/>
            </a:xfrm>
            <a:custGeom>
              <a:avLst/>
              <a:gdLst/>
              <a:ahLst/>
              <a:cxnLst/>
              <a:rect l="l" t="t" r="r" b="b"/>
              <a:pathLst>
                <a:path w="8260" h="17203" extrusionOk="0">
                  <a:moveTo>
                    <a:pt x="5418" y="1"/>
                  </a:moveTo>
                  <a:cubicBezTo>
                    <a:pt x="3630" y="527"/>
                    <a:pt x="1999" y="1789"/>
                    <a:pt x="1000" y="3473"/>
                  </a:cubicBezTo>
                  <a:cubicBezTo>
                    <a:pt x="474" y="4314"/>
                    <a:pt x="158" y="5261"/>
                    <a:pt x="53" y="6261"/>
                  </a:cubicBezTo>
                  <a:cubicBezTo>
                    <a:pt x="0" y="7260"/>
                    <a:pt x="158" y="8312"/>
                    <a:pt x="579" y="9206"/>
                  </a:cubicBezTo>
                  <a:cubicBezTo>
                    <a:pt x="1315" y="10995"/>
                    <a:pt x="2841" y="12363"/>
                    <a:pt x="4314" y="13362"/>
                  </a:cubicBezTo>
                  <a:cubicBezTo>
                    <a:pt x="5050" y="13941"/>
                    <a:pt x="5787" y="14520"/>
                    <a:pt x="6418" y="15151"/>
                  </a:cubicBezTo>
                  <a:cubicBezTo>
                    <a:pt x="7102" y="15782"/>
                    <a:pt x="7838" y="16361"/>
                    <a:pt x="8154" y="17202"/>
                  </a:cubicBezTo>
                  <a:lnTo>
                    <a:pt x="8259" y="17202"/>
                  </a:lnTo>
                  <a:cubicBezTo>
                    <a:pt x="7996" y="16256"/>
                    <a:pt x="7260" y="15624"/>
                    <a:pt x="6681" y="14940"/>
                  </a:cubicBezTo>
                  <a:cubicBezTo>
                    <a:pt x="6050" y="14257"/>
                    <a:pt x="5366" y="13625"/>
                    <a:pt x="4629" y="12994"/>
                  </a:cubicBezTo>
                  <a:cubicBezTo>
                    <a:pt x="3893" y="12415"/>
                    <a:pt x="3209" y="11837"/>
                    <a:pt x="2630" y="11153"/>
                  </a:cubicBezTo>
                  <a:cubicBezTo>
                    <a:pt x="2052" y="10469"/>
                    <a:pt x="1578" y="9733"/>
                    <a:pt x="1315" y="8891"/>
                  </a:cubicBezTo>
                  <a:cubicBezTo>
                    <a:pt x="684" y="7260"/>
                    <a:pt x="1052" y="5472"/>
                    <a:pt x="1841" y="3999"/>
                  </a:cubicBezTo>
                  <a:cubicBezTo>
                    <a:pt x="2630" y="2420"/>
                    <a:pt x="3893" y="1105"/>
                    <a:pt x="5471" y="106"/>
                  </a:cubicBezTo>
                  <a:lnTo>
                    <a:pt x="5418" y="1"/>
                  </a:ln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7"/>
            <p:cNvSpPr/>
            <p:nvPr/>
          </p:nvSpPr>
          <p:spPr>
            <a:xfrm>
              <a:off x="1912859" y="1484936"/>
              <a:ext cx="110554" cy="193142"/>
            </a:xfrm>
            <a:custGeom>
              <a:avLst/>
              <a:gdLst/>
              <a:ahLst/>
              <a:cxnLst/>
              <a:rect l="l" t="t" r="r" b="b"/>
              <a:pathLst>
                <a:path w="9365" h="16361" extrusionOk="0">
                  <a:moveTo>
                    <a:pt x="5261" y="1"/>
                  </a:moveTo>
                  <a:cubicBezTo>
                    <a:pt x="3736" y="1106"/>
                    <a:pt x="2315" y="2421"/>
                    <a:pt x="1158" y="3946"/>
                  </a:cubicBezTo>
                  <a:cubicBezTo>
                    <a:pt x="579" y="4735"/>
                    <a:pt x="264" y="5682"/>
                    <a:pt x="158" y="6629"/>
                  </a:cubicBezTo>
                  <a:cubicBezTo>
                    <a:pt x="1" y="7576"/>
                    <a:pt x="53" y="8575"/>
                    <a:pt x="421" y="9522"/>
                  </a:cubicBezTo>
                  <a:cubicBezTo>
                    <a:pt x="737" y="10469"/>
                    <a:pt x="1421" y="11258"/>
                    <a:pt x="2157" y="11837"/>
                  </a:cubicBezTo>
                  <a:cubicBezTo>
                    <a:pt x="2946" y="12468"/>
                    <a:pt x="3788" y="12942"/>
                    <a:pt x="4630" y="13363"/>
                  </a:cubicBezTo>
                  <a:cubicBezTo>
                    <a:pt x="5471" y="13783"/>
                    <a:pt x="6313" y="14152"/>
                    <a:pt x="7102" y="14625"/>
                  </a:cubicBezTo>
                  <a:cubicBezTo>
                    <a:pt x="7470" y="14888"/>
                    <a:pt x="7839" y="15204"/>
                    <a:pt x="8260" y="15467"/>
                  </a:cubicBezTo>
                  <a:cubicBezTo>
                    <a:pt x="8628" y="15730"/>
                    <a:pt x="8996" y="15993"/>
                    <a:pt x="9312" y="16361"/>
                  </a:cubicBezTo>
                  <a:lnTo>
                    <a:pt x="9364" y="16308"/>
                  </a:lnTo>
                  <a:cubicBezTo>
                    <a:pt x="9101" y="15888"/>
                    <a:pt x="8733" y="15572"/>
                    <a:pt x="8417" y="15256"/>
                  </a:cubicBezTo>
                  <a:cubicBezTo>
                    <a:pt x="8049" y="14941"/>
                    <a:pt x="7733" y="14625"/>
                    <a:pt x="7313" y="14309"/>
                  </a:cubicBezTo>
                  <a:cubicBezTo>
                    <a:pt x="6576" y="13731"/>
                    <a:pt x="5682" y="13310"/>
                    <a:pt x="4893" y="12836"/>
                  </a:cubicBezTo>
                  <a:cubicBezTo>
                    <a:pt x="4051" y="12416"/>
                    <a:pt x="3209" y="11942"/>
                    <a:pt x="2526" y="11416"/>
                  </a:cubicBezTo>
                  <a:cubicBezTo>
                    <a:pt x="1789" y="10837"/>
                    <a:pt x="1158" y="10206"/>
                    <a:pt x="842" y="9365"/>
                  </a:cubicBezTo>
                  <a:cubicBezTo>
                    <a:pt x="527" y="8523"/>
                    <a:pt x="421" y="7576"/>
                    <a:pt x="527" y="6682"/>
                  </a:cubicBezTo>
                  <a:cubicBezTo>
                    <a:pt x="579" y="5735"/>
                    <a:pt x="842" y="4841"/>
                    <a:pt x="1368" y="4104"/>
                  </a:cubicBezTo>
                  <a:cubicBezTo>
                    <a:pt x="2473" y="2579"/>
                    <a:pt x="3788" y="1211"/>
                    <a:pt x="5261" y="53"/>
                  </a:cubicBezTo>
                  <a:lnTo>
                    <a:pt x="5261" y="1"/>
                  </a:ln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7"/>
            <p:cNvSpPr/>
            <p:nvPr/>
          </p:nvSpPr>
          <p:spPr>
            <a:xfrm>
              <a:off x="1956946" y="1466321"/>
              <a:ext cx="160229" cy="231638"/>
            </a:xfrm>
            <a:custGeom>
              <a:avLst/>
              <a:gdLst/>
              <a:ahLst/>
              <a:cxnLst/>
              <a:rect l="l" t="t" r="r" b="b"/>
              <a:pathLst>
                <a:path w="13573" h="19622" extrusionOk="0">
                  <a:moveTo>
                    <a:pt x="5903" y="1"/>
                  </a:moveTo>
                  <a:cubicBezTo>
                    <a:pt x="4302" y="1"/>
                    <a:pt x="2583" y="448"/>
                    <a:pt x="895" y="1262"/>
                  </a:cubicBezTo>
                  <a:cubicBezTo>
                    <a:pt x="579" y="1420"/>
                    <a:pt x="264" y="1578"/>
                    <a:pt x="1" y="1736"/>
                  </a:cubicBezTo>
                  <a:cubicBezTo>
                    <a:pt x="2157" y="1788"/>
                    <a:pt x="3788" y="3577"/>
                    <a:pt x="4893" y="5471"/>
                  </a:cubicBezTo>
                  <a:cubicBezTo>
                    <a:pt x="7628" y="9837"/>
                    <a:pt x="7839" y="15466"/>
                    <a:pt x="12047" y="18937"/>
                  </a:cubicBezTo>
                  <a:cubicBezTo>
                    <a:pt x="12363" y="19148"/>
                    <a:pt x="12678" y="19464"/>
                    <a:pt x="13047" y="19621"/>
                  </a:cubicBezTo>
                  <a:cubicBezTo>
                    <a:pt x="12257" y="18727"/>
                    <a:pt x="11784" y="17517"/>
                    <a:pt x="11731" y="16255"/>
                  </a:cubicBezTo>
                  <a:cubicBezTo>
                    <a:pt x="11626" y="14782"/>
                    <a:pt x="12310" y="13730"/>
                    <a:pt x="12731" y="12362"/>
                  </a:cubicBezTo>
                  <a:cubicBezTo>
                    <a:pt x="13573" y="9679"/>
                    <a:pt x="13415" y="6575"/>
                    <a:pt x="12205" y="3998"/>
                  </a:cubicBezTo>
                  <a:cubicBezTo>
                    <a:pt x="10863" y="1215"/>
                    <a:pt x="8542" y="1"/>
                    <a:pt x="5903" y="1"/>
                  </a:cubicBezTo>
                  <a:close/>
                </a:path>
              </a:pathLst>
            </a:custGeom>
            <a:solidFill>
              <a:srgbClr val="D6F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7"/>
            <p:cNvSpPr/>
            <p:nvPr/>
          </p:nvSpPr>
          <p:spPr>
            <a:xfrm>
              <a:off x="1956946" y="1466321"/>
              <a:ext cx="160229" cy="231638"/>
            </a:xfrm>
            <a:custGeom>
              <a:avLst/>
              <a:gdLst/>
              <a:ahLst/>
              <a:cxnLst/>
              <a:rect l="l" t="t" r="r" b="b"/>
              <a:pathLst>
                <a:path w="13573" h="19622" extrusionOk="0">
                  <a:moveTo>
                    <a:pt x="5903" y="1"/>
                  </a:moveTo>
                  <a:cubicBezTo>
                    <a:pt x="4302" y="1"/>
                    <a:pt x="2583" y="448"/>
                    <a:pt x="895" y="1262"/>
                  </a:cubicBezTo>
                  <a:cubicBezTo>
                    <a:pt x="579" y="1420"/>
                    <a:pt x="264" y="1578"/>
                    <a:pt x="1" y="1736"/>
                  </a:cubicBezTo>
                  <a:cubicBezTo>
                    <a:pt x="2157" y="1788"/>
                    <a:pt x="4209" y="3419"/>
                    <a:pt x="5314" y="5313"/>
                  </a:cubicBezTo>
                  <a:cubicBezTo>
                    <a:pt x="8049" y="9679"/>
                    <a:pt x="7839" y="15466"/>
                    <a:pt x="12047" y="18937"/>
                  </a:cubicBezTo>
                  <a:cubicBezTo>
                    <a:pt x="12363" y="19148"/>
                    <a:pt x="12678" y="19464"/>
                    <a:pt x="13047" y="19621"/>
                  </a:cubicBezTo>
                  <a:cubicBezTo>
                    <a:pt x="12257" y="18727"/>
                    <a:pt x="11784" y="17517"/>
                    <a:pt x="11731" y="16255"/>
                  </a:cubicBezTo>
                  <a:cubicBezTo>
                    <a:pt x="11626" y="14782"/>
                    <a:pt x="12310" y="13730"/>
                    <a:pt x="12731" y="12362"/>
                  </a:cubicBezTo>
                  <a:cubicBezTo>
                    <a:pt x="13573" y="9679"/>
                    <a:pt x="13415" y="6575"/>
                    <a:pt x="12205" y="3998"/>
                  </a:cubicBezTo>
                  <a:cubicBezTo>
                    <a:pt x="10863" y="1215"/>
                    <a:pt x="8542" y="1"/>
                    <a:pt x="59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7"/>
            <p:cNvSpPr/>
            <p:nvPr/>
          </p:nvSpPr>
          <p:spPr>
            <a:xfrm>
              <a:off x="1979916" y="1483082"/>
              <a:ext cx="110554" cy="193130"/>
            </a:xfrm>
            <a:custGeom>
              <a:avLst/>
              <a:gdLst/>
              <a:ahLst/>
              <a:cxnLst/>
              <a:rect l="l" t="t" r="r" b="b"/>
              <a:pathLst>
                <a:path w="9365" h="16360" extrusionOk="0">
                  <a:moveTo>
                    <a:pt x="1" y="0"/>
                  </a:moveTo>
                  <a:lnTo>
                    <a:pt x="1" y="105"/>
                  </a:lnTo>
                  <a:cubicBezTo>
                    <a:pt x="1421" y="947"/>
                    <a:pt x="2947" y="1631"/>
                    <a:pt x="3894" y="2841"/>
                  </a:cubicBezTo>
                  <a:cubicBezTo>
                    <a:pt x="4104" y="3104"/>
                    <a:pt x="4314" y="3419"/>
                    <a:pt x="4525" y="3788"/>
                  </a:cubicBezTo>
                  <a:cubicBezTo>
                    <a:pt x="4735" y="4103"/>
                    <a:pt x="4893" y="4419"/>
                    <a:pt x="4998" y="4787"/>
                  </a:cubicBezTo>
                  <a:cubicBezTo>
                    <a:pt x="5314" y="5524"/>
                    <a:pt x="5472" y="6313"/>
                    <a:pt x="5630" y="7102"/>
                  </a:cubicBezTo>
                  <a:cubicBezTo>
                    <a:pt x="5945" y="8732"/>
                    <a:pt x="6313" y="10416"/>
                    <a:pt x="6840" y="11994"/>
                  </a:cubicBezTo>
                  <a:cubicBezTo>
                    <a:pt x="7418" y="13572"/>
                    <a:pt x="8155" y="15098"/>
                    <a:pt x="9312" y="16360"/>
                  </a:cubicBezTo>
                  <a:lnTo>
                    <a:pt x="9365" y="16255"/>
                  </a:lnTo>
                  <a:cubicBezTo>
                    <a:pt x="8365" y="14940"/>
                    <a:pt x="7786" y="13414"/>
                    <a:pt x="7313" y="11836"/>
                  </a:cubicBezTo>
                  <a:cubicBezTo>
                    <a:pt x="6892" y="10258"/>
                    <a:pt x="6629" y="8627"/>
                    <a:pt x="6419" y="6997"/>
                  </a:cubicBezTo>
                  <a:cubicBezTo>
                    <a:pt x="6313" y="6155"/>
                    <a:pt x="6208" y="5313"/>
                    <a:pt x="5945" y="4471"/>
                  </a:cubicBezTo>
                  <a:cubicBezTo>
                    <a:pt x="5682" y="3630"/>
                    <a:pt x="5261" y="2841"/>
                    <a:pt x="4630" y="2157"/>
                  </a:cubicBezTo>
                  <a:cubicBezTo>
                    <a:pt x="3999" y="1526"/>
                    <a:pt x="3210" y="1000"/>
                    <a:pt x="2421" y="737"/>
                  </a:cubicBezTo>
                  <a:cubicBezTo>
                    <a:pt x="1632" y="368"/>
                    <a:pt x="843" y="158"/>
                    <a:pt x="1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7"/>
            <p:cNvSpPr/>
            <p:nvPr/>
          </p:nvSpPr>
          <p:spPr>
            <a:xfrm>
              <a:off x="1996063" y="1478798"/>
              <a:ext cx="94405" cy="174442"/>
            </a:xfrm>
            <a:custGeom>
              <a:avLst/>
              <a:gdLst/>
              <a:ahLst/>
              <a:cxnLst/>
              <a:rect l="l" t="t" r="r" b="b"/>
              <a:pathLst>
                <a:path w="7997" h="14777" extrusionOk="0">
                  <a:moveTo>
                    <a:pt x="1074" y="0"/>
                  </a:moveTo>
                  <a:cubicBezTo>
                    <a:pt x="713" y="0"/>
                    <a:pt x="357" y="29"/>
                    <a:pt x="1" y="100"/>
                  </a:cubicBezTo>
                  <a:lnTo>
                    <a:pt x="1" y="205"/>
                  </a:lnTo>
                  <a:cubicBezTo>
                    <a:pt x="790" y="310"/>
                    <a:pt x="1526" y="521"/>
                    <a:pt x="2263" y="731"/>
                  </a:cubicBezTo>
                  <a:cubicBezTo>
                    <a:pt x="2420" y="837"/>
                    <a:pt x="2631" y="889"/>
                    <a:pt x="2736" y="942"/>
                  </a:cubicBezTo>
                  <a:cubicBezTo>
                    <a:pt x="2894" y="1047"/>
                    <a:pt x="3104" y="1152"/>
                    <a:pt x="3210" y="1257"/>
                  </a:cubicBezTo>
                  <a:cubicBezTo>
                    <a:pt x="3525" y="1415"/>
                    <a:pt x="3841" y="1626"/>
                    <a:pt x="4104" y="1889"/>
                  </a:cubicBezTo>
                  <a:cubicBezTo>
                    <a:pt x="5103" y="2836"/>
                    <a:pt x="5840" y="4151"/>
                    <a:pt x="6313" y="5624"/>
                  </a:cubicBezTo>
                  <a:cubicBezTo>
                    <a:pt x="6734" y="7044"/>
                    <a:pt x="6734" y="8622"/>
                    <a:pt x="6787" y="10200"/>
                  </a:cubicBezTo>
                  <a:cubicBezTo>
                    <a:pt x="6892" y="11726"/>
                    <a:pt x="7050" y="13409"/>
                    <a:pt x="7891" y="14777"/>
                  </a:cubicBezTo>
                  <a:lnTo>
                    <a:pt x="7997" y="14724"/>
                  </a:lnTo>
                  <a:cubicBezTo>
                    <a:pt x="7313" y="13304"/>
                    <a:pt x="7313" y="11726"/>
                    <a:pt x="7365" y="10200"/>
                  </a:cubicBezTo>
                  <a:cubicBezTo>
                    <a:pt x="7365" y="8622"/>
                    <a:pt x="7523" y="6991"/>
                    <a:pt x="7155" y="5361"/>
                  </a:cubicBezTo>
                  <a:cubicBezTo>
                    <a:pt x="6997" y="4571"/>
                    <a:pt x="6734" y="3782"/>
                    <a:pt x="6366" y="3046"/>
                  </a:cubicBezTo>
                  <a:cubicBezTo>
                    <a:pt x="5998" y="2257"/>
                    <a:pt x="5419" y="1573"/>
                    <a:pt x="4735" y="1100"/>
                  </a:cubicBezTo>
                  <a:cubicBezTo>
                    <a:pt x="4367" y="837"/>
                    <a:pt x="3999" y="626"/>
                    <a:pt x="3630" y="468"/>
                  </a:cubicBezTo>
                  <a:cubicBezTo>
                    <a:pt x="3420" y="363"/>
                    <a:pt x="3210" y="310"/>
                    <a:pt x="3052" y="258"/>
                  </a:cubicBezTo>
                  <a:cubicBezTo>
                    <a:pt x="2789" y="153"/>
                    <a:pt x="2631" y="153"/>
                    <a:pt x="2420" y="100"/>
                  </a:cubicBezTo>
                  <a:cubicBezTo>
                    <a:pt x="1959" y="42"/>
                    <a:pt x="1513" y="0"/>
                    <a:pt x="1074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7"/>
            <p:cNvSpPr/>
            <p:nvPr/>
          </p:nvSpPr>
          <p:spPr>
            <a:xfrm>
              <a:off x="2004137" y="1470653"/>
              <a:ext cx="96270" cy="149050"/>
            </a:xfrm>
            <a:custGeom>
              <a:avLst/>
              <a:gdLst/>
              <a:ahLst/>
              <a:cxnLst/>
              <a:rect l="l" t="t" r="r" b="b"/>
              <a:pathLst>
                <a:path w="8155" h="12626" extrusionOk="0">
                  <a:moveTo>
                    <a:pt x="2262" y="1"/>
                  </a:moveTo>
                  <a:cubicBezTo>
                    <a:pt x="1473" y="1"/>
                    <a:pt x="737" y="1"/>
                    <a:pt x="0" y="54"/>
                  </a:cubicBezTo>
                  <a:lnTo>
                    <a:pt x="0" y="106"/>
                  </a:lnTo>
                  <a:cubicBezTo>
                    <a:pt x="737" y="264"/>
                    <a:pt x="1473" y="317"/>
                    <a:pt x="2210" y="422"/>
                  </a:cubicBezTo>
                  <a:cubicBezTo>
                    <a:pt x="2578" y="474"/>
                    <a:pt x="2946" y="474"/>
                    <a:pt x="3262" y="580"/>
                  </a:cubicBezTo>
                  <a:cubicBezTo>
                    <a:pt x="3630" y="632"/>
                    <a:pt x="3946" y="790"/>
                    <a:pt x="4261" y="948"/>
                  </a:cubicBezTo>
                  <a:cubicBezTo>
                    <a:pt x="5524" y="1527"/>
                    <a:pt x="6629" y="2579"/>
                    <a:pt x="7155" y="3894"/>
                  </a:cubicBezTo>
                  <a:cubicBezTo>
                    <a:pt x="7733" y="5209"/>
                    <a:pt x="7628" y="6682"/>
                    <a:pt x="7628" y="8155"/>
                  </a:cubicBezTo>
                  <a:lnTo>
                    <a:pt x="7576" y="12626"/>
                  </a:lnTo>
                  <a:lnTo>
                    <a:pt x="7628" y="12626"/>
                  </a:lnTo>
                  <a:lnTo>
                    <a:pt x="7891" y="8155"/>
                  </a:lnTo>
                  <a:cubicBezTo>
                    <a:pt x="7944" y="6734"/>
                    <a:pt x="8154" y="5156"/>
                    <a:pt x="7576" y="3683"/>
                  </a:cubicBezTo>
                  <a:cubicBezTo>
                    <a:pt x="7050" y="2263"/>
                    <a:pt x="5945" y="1000"/>
                    <a:pt x="4472" y="422"/>
                  </a:cubicBezTo>
                  <a:cubicBezTo>
                    <a:pt x="4156" y="264"/>
                    <a:pt x="3735" y="159"/>
                    <a:pt x="3367" y="106"/>
                  </a:cubicBezTo>
                  <a:cubicBezTo>
                    <a:pt x="2999" y="1"/>
                    <a:pt x="2631" y="54"/>
                    <a:pt x="2262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7"/>
            <p:cNvSpPr/>
            <p:nvPr/>
          </p:nvSpPr>
          <p:spPr>
            <a:xfrm>
              <a:off x="1864428" y="1683368"/>
              <a:ext cx="50927" cy="42770"/>
            </a:xfrm>
            <a:custGeom>
              <a:avLst/>
              <a:gdLst/>
              <a:ahLst/>
              <a:cxnLst/>
              <a:rect l="l" t="t" r="r" b="b"/>
              <a:pathLst>
                <a:path w="4314" h="3623" extrusionOk="0">
                  <a:moveTo>
                    <a:pt x="2090" y="1"/>
                  </a:moveTo>
                  <a:cubicBezTo>
                    <a:pt x="1078" y="1"/>
                    <a:pt x="253" y="646"/>
                    <a:pt x="158" y="1549"/>
                  </a:cubicBezTo>
                  <a:cubicBezTo>
                    <a:pt x="0" y="2548"/>
                    <a:pt x="842" y="3495"/>
                    <a:pt x="1947" y="3601"/>
                  </a:cubicBezTo>
                  <a:cubicBezTo>
                    <a:pt x="2054" y="3616"/>
                    <a:pt x="2160" y="3623"/>
                    <a:pt x="2265" y="3623"/>
                  </a:cubicBezTo>
                  <a:cubicBezTo>
                    <a:pt x="3246" y="3623"/>
                    <a:pt x="4114" y="2978"/>
                    <a:pt x="4209" y="2075"/>
                  </a:cubicBezTo>
                  <a:cubicBezTo>
                    <a:pt x="4314" y="1076"/>
                    <a:pt x="3525" y="181"/>
                    <a:pt x="2420" y="23"/>
                  </a:cubicBezTo>
                  <a:cubicBezTo>
                    <a:pt x="2308" y="8"/>
                    <a:pt x="2198" y="1"/>
                    <a:pt x="20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7"/>
            <p:cNvSpPr/>
            <p:nvPr/>
          </p:nvSpPr>
          <p:spPr>
            <a:xfrm>
              <a:off x="1864428" y="1683368"/>
              <a:ext cx="50927" cy="42510"/>
            </a:xfrm>
            <a:custGeom>
              <a:avLst/>
              <a:gdLst/>
              <a:ahLst/>
              <a:cxnLst/>
              <a:rect l="l" t="t" r="r" b="b"/>
              <a:pathLst>
                <a:path w="4314" h="3601" extrusionOk="0">
                  <a:moveTo>
                    <a:pt x="2090" y="1"/>
                  </a:moveTo>
                  <a:cubicBezTo>
                    <a:pt x="1078" y="1"/>
                    <a:pt x="253" y="646"/>
                    <a:pt x="158" y="1549"/>
                  </a:cubicBezTo>
                  <a:cubicBezTo>
                    <a:pt x="0" y="2548"/>
                    <a:pt x="842" y="3495"/>
                    <a:pt x="1947" y="3601"/>
                  </a:cubicBezTo>
                  <a:lnTo>
                    <a:pt x="1999" y="3601"/>
                  </a:lnTo>
                  <a:cubicBezTo>
                    <a:pt x="1052" y="3495"/>
                    <a:pt x="369" y="2706"/>
                    <a:pt x="474" y="1812"/>
                  </a:cubicBezTo>
                  <a:cubicBezTo>
                    <a:pt x="571" y="1032"/>
                    <a:pt x="1346" y="433"/>
                    <a:pt x="2255" y="433"/>
                  </a:cubicBezTo>
                  <a:cubicBezTo>
                    <a:pt x="2327" y="433"/>
                    <a:pt x="2399" y="437"/>
                    <a:pt x="2473" y="444"/>
                  </a:cubicBezTo>
                  <a:cubicBezTo>
                    <a:pt x="3420" y="602"/>
                    <a:pt x="4156" y="1391"/>
                    <a:pt x="4051" y="2285"/>
                  </a:cubicBezTo>
                  <a:cubicBezTo>
                    <a:pt x="3998" y="2654"/>
                    <a:pt x="3788" y="2969"/>
                    <a:pt x="3525" y="3232"/>
                  </a:cubicBezTo>
                  <a:cubicBezTo>
                    <a:pt x="3893" y="2969"/>
                    <a:pt x="4156" y="2548"/>
                    <a:pt x="4209" y="2075"/>
                  </a:cubicBezTo>
                  <a:cubicBezTo>
                    <a:pt x="4314" y="1076"/>
                    <a:pt x="3525" y="181"/>
                    <a:pt x="2420" y="23"/>
                  </a:cubicBezTo>
                  <a:cubicBezTo>
                    <a:pt x="2308" y="8"/>
                    <a:pt x="2198" y="1"/>
                    <a:pt x="209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7"/>
            <p:cNvSpPr/>
            <p:nvPr/>
          </p:nvSpPr>
          <p:spPr>
            <a:xfrm>
              <a:off x="1890503" y="1707187"/>
              <a:ext cx="18026" cy="15630"/>
            </a:xfrm>
            <a:custGeom>
              <a:avLst/>
              <a:gdLst/>
              <a:ahLst/>
              <a:cxnLst/>
              <a:rect l="l" t="t" r="r" b="b"/>
              <a:pathLst>
                <a:path w="1527" h="1324" extrusionOk="0">
                  <a:moveTo>
                    <a:pt x="938" y="0"/>
                  </a:moveTo>
                  <a:cubicBezTo>
                    <a:pt x="722" y="0"/>
                    <a:pt x="486" y="116"/>
                    <a:pt x="316" y="320"/>
                  </a:cubicBezTo>
                  <a:cubicBezTo>
                    <a:pt x="1" y="636"/>
                    <a:pt x="1" y="1004"/>
                    <a:pt x="264" y="1214"/>
                  </a:cubicBezTo>
                  <a:cubicBezTo>
                    <a:pt x="357" y="1289"/>
                    <a:pt x="470" y="1324"/>
                    <a:pt x="591" y="1324"/>
                  </a:cubicBezTo>
                  <a:cubicBezTo>
                    <a:pt x="812" y="1324"/>
                    <a:pt x="1059" y="1208"/>
                    <a:pt x="1263" y="1004"/>
                  </a:cubicBezTo>
                  <a:cubicBezTo>
                    <a:pt x="1526" y="688"/>
                    <a:pt x="1526" y="320"/>
                    <a:pt x="1263" y="110"/>
                  </a:cubicBezTo>
                  <a:cubicBezTo>
                    <a:pt x="1170" y="35"/>
                    <a:pt x="1057" y="0"/>
                    <a:pt x="9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7"/>
            <p:cNvSpPr/>
            <p:nvPr/>
          </p:nvSpPr>
          <p:spPr>
            <a:xfrm>
              <a:off x="2440036" y="1718413"/>
              <a:ext cx="65836" cy="65836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788" y="0"/>
                  </a:moveTo>
                  <a:cubicBezTo>
                    <a:pt x="1263" y="0"/>
                    <a:pt x="0" y="1263"/>
                    <a:pt x="0" y="2788"/>
                  </a:cubicBezTo>
                  <a:cubicBezTo>
                    <a:pt x="0" y="4314"/>
                    <a:pt x="1263" y="5576"/>
                    <a:pt x="2788" y="5576"/>
                  </a:cubicBezTo>
                  <a:cubicBezTo>
                    <a:pt x="4314" y="5576"/>
                    <a:pt x="5576" y="4314"/>
                    <a:pt x="5576" y="2788"/>
                  </a:cubicBezTo>
                  <a:cubicBezTo>
                    <a:pt x="5576" y="1263"/>
                    <a:pt x="4314" y="0"/>
                    <a:pt x="2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7"/>
            <p:cNvSpPr/>
            <p:nvPr/>
          </p:nvSpPr>
          <p:spPr>
            <a:xfrm>
              <a:off x="2440036" y="1718413"/>
              <a:ext cx="65836" cy="65836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788" y="0"/>
                  </a:moveTo>
                  <a:cubicBezTo>
                    <a:pt x="1263" y="0"/>
                    <a:pt x="0" y="1263"/>
                    <a:pt x="0" y="2788"/>
                  </a:cubicBezTo>
                  <a:cubicBezTo>
                    <a:pt x="0" y="4314"/>
                    <a:pt x="1263" y="5576"/>
                    <a:pt x="2788" y="5576"/>
                  </a:cubicBezTo>
                  <a:lnTo>
                    <a:pt x="2893" y="5576"/>
                  </a:lnTo>
                  <a:cubicBezTo>
                    <a:pt x="1526" y="5524"/>
                    <a:pt x="474" y="4472"/>
                    <a:pt x="474" y="3104"/>
                  </a:cubicBezTo>
                  <a:cubicBezTo>
                    <a:pt x="474" y="1789"/>
                    <a:pt x="1578" y="684"/>
                    <a:pt x="2946" y="684"/>
                  </a:cubicBezTo>
                  <a:cubicBezTo>
                    <a:pt x="4261" y="684"/>
                    <a:pt x="5366" y="1789"/>
                    <a:pt x="5366" y="3104"/>
                  </a:cubicBezTo>
                  <a:cubicBezTo>
                    <a:pt x="5366" y="3735"/>
                    <a:pt x="5155" y="4261"/>
                    <a:pt x="4840" y="4682"/>
                  </a:cubicBezTo>
                  <a:cubicBezTo>
                    <a:pt x="5261" y="4209"/>
                    <a:pt x="5576" y="3525"/>
                    <a:pt x="5576" y="2788"/>
                  </a:cubicBezTo>
                  <a:cubicBezTo>
                    <a:pt x="5576" y="1263"/>
                    <a:pt x="4314" y="0"/>
                    <a:pt x="278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7"/>
            <p:cNvSpPr/>
            <p:nvPr/>
          </p:nvSpPr>
          <p:spPr>
            <a:xfrm>
              <a:off x="2475424" y="1752856"/>
              <a:ext cx="24236" cy="24543"/>
            </a:xfrm>
            <a:custGeom>
              <a:avLst/>
              <a:gdLst/>
              <a:ahLst/>
              <a:cxnLst/>
              <a:rect l="l" t="t" r="r" b="b"/>
              <a:pathLst>
                <a:path w="2053" h="2079" extrusionOk="0">
                  <a:moveTo>
                    <a:pt x="1259" y="0"/>
                  </a:moveTo>
                  <a:cubicBezTo>
                    <a:pt x="929" y="0"/>
                    <a:pt x="550" y="217"/>
                    <a:pt x="316" y="607"/>
                  </a:cubicBezTo>
                  <a:cubicBezTo>
                    <a:pt x="1" y="1133"/>
                    <a:pt x="53" y="1712"/>
                    <a:pt x="421" y="1975"/>
                  </a:cubicBezTo>
                  <a:cubicBezTo>
                    <a:pt x="522" y="2046"/>
                    <a:pt x="638" y="2079"/>
                    <a:pt x="759" y="2079"/>
                  </a:cubicBezTo>
                  <a:cubicBezTo>
                    <a:pt x="1085" y="2079"/>
                    <a:pt x="1454" y="1846"/>
                    <a:pt x="1684" y="1501"/>
                  </a:cubicBezTo>
                  <a:cubicBezTo>
                    <a:pt x="2052" y="975"/>
                    <a:pt x="2000" y="344"/>
                    <a:pt x="1579" y="81"/>
                  </a:cubicBezTo>
                  <a:cubicBezTo>
                    <a:pt x="1484" y="26"/>
                    <a:pt x="1374" y="0"/>
                    <a:pt x="1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7"/>
            <p:cNvSpPr/>
            <p:nvPr/>
          </p:nvSpPr>
          <p:spPr>
            <a:xfrm>
              <a:off x="1707333" y="1866809"/>
              <a:ext cx="61492" cy="61492"/>
            </a:xfrm>
            <a:custGeom>
              <a:avLst/>
              <a:gdLst/>
              <a:ahLst/>
              <a:cxnLst/>
              <a:rect l="l" t="t" r="r" b="b"/>
              <a:pathLst>
                <a:path w="5209" h="5209" extrusionOk="0">
                  <a:moveTo>
                    <a:pt x="2578" y="1"/>
                  </a:moveTo>
                  <a:cubicBezTo>
                    <a:pt x="1158" y="1"/>
                    <a:pt x="0" y="1158"/>
                    <a:pt x="0" y="2578"/>
                  </a:cubicBezTo>
                  <a:cubicBezTo>
                    <a:pt x="0" y="4051"/>
                    <a:pt x="1158" y="5209"/>
                    <a:pt x="2578" y="5209"/>
                  </a:cubicBezTo>
                  <a:cubicBezTo>
                    <a:pt x="4051" y="5209"/>
                    <a:pt x="5208" y="4051"/>
                    <a:pt x="5208" y="2578"/>
                  </a:cubicBezTo>
                  <a:cubicBezTo>
                    <a:pt x="5208" y="1158"/>
                    <a:pt x="4051" y="1"/>
                    <a:pt x="2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7"/>
            <p:cNvSpPr/>
            <p:nvPr/>
          </p:nvSpPr>
          <p:spPr>
            <a:xfrm>
              <a:off x="1707333" y="1866809"/>
              <a:ext cx="61492" cy="61492"/>
            </a:xfrm>
            <a:custGeom>
              <a:avLst/>
              <a:gdLst/>
              <a:ahLst/>
              <a:cxnLst/>
              <a:rect l="l" t="t" r="r" b="b"/>
              <a:pathLst>
                <a:path w="5209" h="5209" extrusionOk="0">
                  <a:moveTo>
                    <a:pt x="2578" y="1"/>
                  </a:moveTo>
                  <a:cubicBezTo>
                    <a:pt x="1158" y="1"/>
                    <a:pt x="0" y="1158"/>
                    <a:pt x="0" y="2578"/>
                  </a:cubicBezTo>
                  <a:cubicBezTo>
                    <a:pt x="0" y="4051"/>
                    <a:pt x="1158" y="5209"/>
                    <a:pt x="2578" y="5209"/>
                  </a:cubicBezTo>
                  <a:lnTo>
                    <a:pt x="2683" y="5209"/>
                  </a:lnTo>
                  <a:cubicBezTo>
                    <a:pt x="1421" y="5209"/>
                    <a:pt x="421" y="4157"/>
                    <a:pt x="421" y="2894"/>
                  </a:cubicBezTo>
                  <a:cubicBezTo>
                    <a:pt x="421" y="1632"/>
                    <a:pt x="1473" y="632"/>
                    <a:pt x="2736" y="632"/>
                  </a:cubicBezTo>
                  <a:cubicBezTo>
                    <a:pt x="3998" y="632"/>
                    <a:pt x="5050" y="1632"/>
                    <a:pt x="5050" y="2894"/>
                  </a:cubicBezTo>
                  <a:cubicBezTo>
                    <a:pt x="5050" y="3473"/>
                    <a:pt x="4840" y="3999"/>
                    <a:pt x="4524" y="4367"/>
                  </a:cubicBezTo>
                  <a:cubicBezTo>
                    <a:pt x="4945" y="3894"/>
                    <a:pt x="5208" y="3262"/>
                    <a:pt x="5208" y="2578"/>
                  </a:cubicBezTo>
                  <a:cubicBezTo>
                    <a:pt x="5208" y="1158"/>
                    <a:pt x="4051" y="1"/>
                    <a:pt x="257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7"/>
            <p:cNvSpPr/>
            <p:nvPr/>
          </p:nvSpPr>
          <p:spPr>
            <a:xfrm>
              <a:off x="1740242" y="1898761"/>
              <a:ext cx="22370" cy="23043"/>
            </a:xfrm>
            <a:custGeom>
              <a:avLst/>
              <a:gdLst/>
              <a:ahLst/>
              <a:cxnLst/>
              <a:rect l="l" t="t" r="r" b="b"/>
              <a:pathLst>
                <a:path w="1895" h="1952" extrusionOk="0">
                  <a:moveTo>
                    <a:pt x="1209" y="0"/>
                  </a:moveTo>
                  <a:cubicBezTo>
                    <a:pt x="896" y="0"/>
                    <a:pt x="549" y="206"/>
                    <a:pt x="316" y="555"/>
                  </a:cubicBezTo>
                  <a:cubicBezTo>
                    <a:pt x="0" y="1081"/>
                    <a:pt x="53" y="1660"/>
                    <a:pt x="421" y="1870"/>
                  </a:cubicBezTo>
                  <a:cubicBezTo>
                    <a:pt x="504" y="1926"/>
                    <a:pt x="605" y="1952"/>
                    <a:pt x="715" y="1952"/>
                  </a:cubicBezTo>
                  <a:cubicBezTo>
                    <a:pt x="1023" y="1952"/>
                    <a:pt x="1399" y="1746"/>
                    <a:pt x="1631" y="1397"/>
                  </a:cubicBezTo>
                  <a:cubicBezTo>
                    <a:pt x="1894" y="924"/>
                    <a:pt x="1842" y="345"/>
                    <a:pt x="1526" y="82"/>
                  </a:cubicBezTo>
                  <a:cubicBezTo>
                    <a:pt x="1429" y="27"/>
                    <a:pt x="1321" y="0"/>
                    <a:pt x="12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7"/>
            <p:cNvSpPr/>
            <p:nvPr/>
          </p:nvSpPr>
          <p:spPr>
            <a:xfrm>
              <a:off x="1415498" y="1469414"/>
              <a:ext cx="47822" cy="47834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2052" y="1"/>
                  </a:moveTo>
                  <a:cubicBezTo>
                    <a:pt x="894" y="1"/>
                    <a:pt x="0" y="895"/>
                    <a:pt x="0" y="2052"/>
                  </a:cubicBezTo>
                  <a:cubicBezTo>
                    <a:pt x="0" y="3157"/>
                    <a:pt x="894" y="4051"/>
                    <a:pt x="2052" y="4051"/>
                  </a:cubicBezTo>
                  <a:cubicBezTo>
                    <a:pt x="3156" y="4051"/>
                    <a:pt x="4051" y="3157"/>
                    <a:pt x="4051" y="2052"/>
                  </a:cubicBezTo>
                  <a:cubicBezTo>
                    <a:pt x="4051" y="895"/>
                    <a:pt x="3156" y="1"/>
                    <a:pt x="20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7"/>
            <p:cNvSpPr/>
            <p:nvPr/>
          </p:nvSpPr>
          <p:spPr>
            <a:xfrm>
              <a:off x="1415498" y="1469414"/>
              <a:ext cx="47822" cy="47834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2052" y="1"/>
                  </a:moveTo>
                  <a:cubicBezTo>
                    <a:pt x="894" y="1"/>
                    <a:pt x="0" y="895"/>
                    <a:pt x="0" y="2052"/>
                  </a:cubicBezTo>
                  <a:cubicBezTo>
                    <a:pt x="0" y="3157"/>
                    <a:pt x="894" y="4051"/>
                    <a:pt x="2052" y="4051"/>
                  </a:cubicBezTo>
                  <a:lnTo>
                    <a:pt x="2104" y="4051"/>
                  </a:lnTo>
                  <a:cubicBezTo>
                    <a:pt x="1105" y="4051"/>
                    <a:pt x="368" y="3262"/>
                    <a:pt x="368" y="2263"/>
                  </a:cubicBezTo>
                  <a:cubicBezTo>
                    <a:pt x="368" y="1316"/>
                    <a:pt x="1157" y="474"/>
                    <a:pt x="2157" y="474"/>
                  </a:cubicBezTo>
                  <a:cubicBezTo>
                    <a:pt x="3104" y="474"/>
                    <a:pt x="3945" y="1316"/>
                    <a:pt x="3945" y="2263"/>
                  </a:cubicBezTo>
                  <a:cubicBezTo>
                    <a:pt x="3945" y="2684"/>
                    <a:pt x="3788" y="3104"/>
                    <a:pt x="3525" y="3420"/>
                  </a:cubicBezTo>
                  <a:cubicBezTo>
                    <a:pt x="3840" y="3052"/>
                    <a:pt x="4051" y="2578"/>
                    <a:pt x="4051" y="2052"/>
                  </a:cubicBezTo>
                  <a:cubicBezTo>
                    <a:pt x="4051" y="895"/>
                    <a:pt x="3156" y="1"/>
                    <a:pt x="20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7"/>
            <p:cNvSpPr/>
            <p:nvPr/>
          </p:nvSpPr>
          <p:spPr>
            <a:xfrm>
              <a:off x="1441572" y="1494508"/>
              <a:ext cx="17401" cy="17861"/>
            </a:xfrm>
            <a:custGeom>
              <a:avLst/>
              <a:gdLst/>
              <a:ahLst/>
              <a:cxnLst/>
              <a:rect l="l" t="t" r="r" b="b"/>
              <a:pathLst>
                <a:path w="1474" h="1513" extrusionOk="0">
                  <a:moveTo>
                    <a:pt x="913" y="1"/>
                  </a:moveTo>
                  <a:cubicBezTo>
                    <a:pt x="676" y="1"/>
                    <a:pt x="402" y="185"/>
                    <a:pt x="211" y="452"/>
                  </a:cubicBezTo>
                  <a:cubicBezTo>
                    <a:pt x="0" y="821"/>
                    <a:pt x="0" y="1294"/>
                    <a:pt x="316" y="1452"/>
                  </a:cubicBezTo>
                  <a:cubicBezTo>
                    <a:pt x="385" y="1493"/>
                    <a:pt x="464" y="1513"/>
                    <a:pt x="548" y="1513"/>
                  </a:cubicBezTo>
                  <a:cubicBezTo>
                    <a:pt x="785" y="1513"/>
                    <a:pt x="1055" y="1356"/>
                    <a:pt x="1210" y="1084"/>
                  </a:cubicBezTo>
                  <a:cubicBezTo>
                    <a:pt x="1473" y="715"/>
                    <a:pt x="1421" y="242"/>
                    <a:pt x="1158" y="84"/>
                  </a:cubicBezTo>
                  <a:cubicBezTo>
                    <a:pt x="1086" y="27"/>
                    <a:pt x="1002" y="1"/>
                    <a:pt x="9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7"/>
            <p:cNvSpPr/>
            <p:nvPr/>
          </p:nvSpPr>
          <p:spPr>
            <a:xfrm>
              <a:off x="1779985" y="1455131"/>
              <a:ext cx="47822" cy="47834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1999" y="1"/>
                  </a:moveTo>
                  <a:cubicBezTo>
                    <a:pt x="894" y="1"/>
                    <a:pt x="0" y="895"/>
                    <a:pt x="0" y="2000"/>
                  </a:cubicBezTo>
                  <a:cubicBezTo>
                    <a:pt x="0" y="3157"/>
                    <a:pt x="894" y="4051"/>
                    <a:pt x="1999" y="4051"/>
                  </a:cubicBezTo>
                  <a:cubicBezTo>
                    <a:pt x="3104" y="4051"/>
                    <a:pt x="4051" y="3105"/>
                    <a:pt x="4051" y="2000"/>
                  </a:cubicBezTo>
                  <a:cubicBezTo>
                    <a:pt x="4051" y="895"/>
                    <a:pt x="3104" y="1"/>
                    <a:pt x="19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7"/>
            <p:cNvSpPr/>
            <p:nvPr/>
          </p:nvSpPr>
          <p:spPr>
            <a:xfrm>
              <a:off x="1779985" y="1455131"/>
              <a:ext cx="47822" cy="47834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1999" y="1"/>
                  </a:moveTo>
                  <a:cubicBezTo>
                    <a:pt x="894" y="1"/>
                    <a:pt x="0" y="895"/>
                    <a:pt x="0" y="2000"/>
                  </a:cubicBezTo>
                  <a:cubicBezTo>
                    <a:pt x="0" y="3157"/>
                    <a:pt x="894" y="4051"/>
                    <a:pt x="1999" y="4051"/>
                  </a:cubicBezTo>
                  <a:lnTo>
                    <a:pt x="2052" y="4051"/>
                  </a:lnTo>
                  <a:cubicBezTo>
                    <a:pt x="1105" y="3999"/>
                    <a:pt x="316" y="3210"/>
                    <a:pt x="316" y="2263"/>
                  </a:cubicBezTo>
                  <a:cubicBezTo>
                    <a:pt x="316" y="1263"/>
                    <a:pt x="1105" y="474"/>
                    <a:pt x="2104" y="474"/>
                  </a:cubicBezTo>
                  <a:cubicBezTo>
                    <a:pt x="3104" y="474"/>
                    <a:pt x="3893" y="1263"/>
                    <a:pt x="3893" y="2263"/>
                  </a:cubicBezTo>
                  <a:cubicBezTo>
                    <a:pt x="3893" y="2684"/>
                    <a:pt x="3735" y="3105"/>
                    <a:pt x="3525" y="3368"/>
                  </a:cubicBezTo>
                  <a:cubicBezTo>
                    <a:pt x="3840" y="3052"/>
                    <a:pt x="4051" y="2526"/>
                    <a:pt x="4051" y="2000"/>
                  </a:cubicBezTo>
                  <a:cubicBezTo>
                    <a:pt x="4051" y="895"/>
                    <a:pt x="3104" y="1"/>
                    <a:pt x="199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7"/>
            <p:cNvSpPr/>
            <p:nvPr/>
          </p:nvSpPr>
          <p:spPr>
            <a:xfrm>
              <a:off x="1805433" y="1479872"/>
              <a:ext cx="17401" cy="17967"/>
            </a:xfrm>
            <a:custGeom>
              <a:avLst/>
              <a:gdLst/>
              <a:ahLst/>
              <a:cxnLst/>
              <a:rect l="l" t="t" r="r" b="b"/>
              <a:pathLst>
                <a:path w="1474" h="1522" extrusionOk="0">
                  <a:moveTo>
                    <a:pt x="925" y="1"/>
                  </a:moveTo>
                  <a:cubicBezTo>
                    <a:pt x="686" y="1"/>
                    <a:pt x="406" y="158"/>
                    <a:pt x="211" y="430"/>
                  </a:cubicBezTo>
                  <a:cubicBezTo>
                    <a:pt x="1" y="798"/>
                    <a:pt x="54" y="1272"/>
                    <a:pt x="317" y="1429"/>
                  </a:cubicBezTo>
                  <a:cubicBezTo>
                    <a:pt x="395" y="1492"/>
                    <a:pt x="488" y="1522"/>
                    <a:pt x="586" y="1522"/>
                  </a:cubicBezTo>
                  <a:cubicBezTo>
                    <a:pt x="817" y="1522"/>
                    <a:pt x="1079" y="1356"/>
                    <a:pt x="1263" y="1061"/>
                  </a:cubicBezTo>
                  <a:cubicBezTo>
                    <a:pt x="1474" y="693"/>
                    <a:pt x="1474" y="272"/>
                    <a:pt x="1158" y="62"/>
                  </a:cubicBezTo>
                  <a:cubicBezTo>
                    <a:pt x="1089" y="20"/>
                    <a:pt x="1010" y="1"/>
                    <a:pt x="9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7"/>
            <p:cNvSpPr/>
            <p:nvPr/>
          </p:nvSpPr>
          <p:spPr>
            <a:xfrm>
              <a:off x="2200350" y="1883582"/>
              <a:ext cx="27340" cy="27329"/>
            </a:xfrm>
            <a:custGeom>
              <a:avLst/>
              <a:gdLst/>
              <a:ahLst/>
              <a:cxnLst/>
              <a:rect l="l" t="t" r="r" b="b"/>
              <a:pathLst>
                <a:path w="2316" h="2315" extrusionOk="0">
                  <a:moveTo>
                    <a:pt x="1158" y="0"/>
                  </a:moveTo>
                  <a:cubicBezTo>
                    <a:pt x="527" y="0"/>
                    <a:pt x="1" y="526"/>
                    <a:pt x="1" y="1157"/>
                  </a:cubicBezTo>
                  <a:cubicBezTo>
                    <a:pt x="1" y="1841"/>
                    <a:pt x="527" y="2315"/>
                    <a:pt x="1158" y="2315"/>
                  </a:cubicBezTo>
                  <a:cubicBezTo>
                    <a:pt x="1789" y="2315"/>
                    <a:pt x="2315" y="1841"/>
                    <a:pt x="2315" y="1157"/>
                  </a:cubicBezTo>
                  <a:cubicBezTo>
                    <a:pt x="2315" y="526"/>
                    <a:pt x="1789" y="0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7"/>
            <p:cNvSpPr/>
            <p:nvPr/>
          </p:nvSpPr>
          <p:spPr>
            <a:xfrm>
              <a:off x="2200350" y="1883582"/>
              <a:ext cx="27340" cy="27329"/>
            </a:xfrm>
            <a:custGeom>
              <a:avLst/>
              <a:gdLst/>
              <a:ahLst/>
              <a:cxnLst/>
              <a:rect l="l" t="t" r="r" b="b"/>
              <a:pathLst>
                <a:path w="2316" h="2315" extrusionOk="0">
                  <a:moveTo>
                    <a:pt x="1158" y="0"/>
                  </a:moveTo>
                  <a:cubicBezTo>
                    <a:pt x="527" y="0"/>
                    <a:pt x="1" y="526"/>
                    <a:pt x="1" y="1157"/>
                  </a:cubicBezTo>
                  <a:cubicBezTo>
                    <a:pt x="1" y="1841"/>
                    <a:pt x="527" y="2315"/>
                    <a:pt x="1158" y="2315"/>
                  </a:cubicBezTo>
                  <a:cubicBezTo>
                    <a:pt x="632" y="2315"/>
                    <a:pt x="211" y="1894"/>
                    <a:pt x="211" y="1315"/>
                  </a:cubicBezTo>
                  <a:cubicBezTo>
                    <a:pt x="211" y="737"/>
                    <a:pt x="632" y="316"/>
                    <a:pt x="1211" y="316"/>
                  </a:cubicBezTo>
                  <a:cubicBezTo>
                    <a:pt x="1789" y="316"/>
                    <a:pt x="2210" y="737"/>
                    <a:pt x="2210" y="1315"/>
                  </a:cubicBezTo>
                  <a:cubicBezTo>
                    <a:pt x="2210" y="1578"/>
                    <a:pt x="2157" y="1789"/>
                    <a:pt x="2000" y="1947"/>
                  </a:cubicBezTo>
                  <a:cubicBezTo>
                    <a:pt x="2210" y="1736"/>
                    <a:pt x="2315" y="1473"/>
                    <a:pt x="2315" y="1157"/>
                  </a:cubicBezTo>
                  <a:cubicBezTo>
                    <a:pt x="2315" y="526"/>
                    <a:pt x="1789" y="0"/>
                    <a:pt x="1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7"/>
            <p:cNvSpPr/>
            <p:nvPr/>
          </p:nvSpPr>
          <p:spPr>
            <a:xfrm>
              <a:off x="2215258" y="1897994"/>
              <a:ext cx="9940" cy="10294"/>
            </a:xfrm>
            <a:custGeom>
              <a:avLst/>
              <a:gdLst/>
              <a:ahLst/>
              <a:cxnLst/>
              <a:rect l="l" t="t" r="r" b="b"/>
              <a:pathLst>
                <a:path w="842" h="872" extrusionOk="0">
                  <a:moveTo>
                    <a:pt x="495" y="0"/>
                  </a:moveTo>
                  <a:cubicBezTo>
                    <a:pt x="365" y="0"/>
                    <a:pt x="221" y="98"/>
                    <a:pt x="105" y="252"/>
                  </a:cubicBezTo>
                  <a:cubicBezTo>
                    <a:pt x="0" y="463"/>
                    <a:pt x="0" y="726"/>
                    <a:pt x="158" y="831"/>
                  </a:cubicBezTo>
                  <a:cubicBezTo>
                    <a:pt x="200" y="859"/>
                    <a:pt x="250" y="872"/>
                    <a:pt x="302" y="872"/>
                  </a:cubicBezTo>
                  <a:cubicBezTo>
                    <a:pt x="445" y="872"/>
                    <a:pt x="607" y="774"/>
                    <a:pt x="684" y="620"/>
                  </a:cubicBezTo>
                  <a:cubicBezTo>
                    <a:pt x="842" y="410"/>
                    <a:pt x="789" y="147"/>
                    <a:pt x="631" y="42"/>
                  </a:cubicBezTo>
                  <a:cubicBezTo>
                    <a:pt x="589" y="14"/>
                    <a:pt x="543" y="0"/>
                    <a:pt x="4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7"/>
            <p:cNvSpPr/>
            <p:nvPr/>
          </p:nvSpPr>
          <p:spPr>
            <a:xfrm>
              <a:off x="2166202" y="1602914"/>
              <a:ext cx="27329" cy="27340"/>
            </a:xfrm>
            <a:custGeom>
              <a:avLst/>
              <a:gdLst/>
              <a:ahLst/>
              <a:cxnLst/>
              <a:rect l="l" t="t" r="r" b="b"/>
              <a:pathLst>
                <a:path w="2315" h="2316" extrusionOk="0">
                  <a:moveTo>
                    <a:pt x="1158" y="1"/>
                  </a:moveTo>
                  <a:cubicBezTo>
                    <a:pt x="526" y="1"/>
                    <a:pt x="0" y="527"/>
                    <a:pt x="0" y="1158"/>
                  </a:cubicBezTo>
                  <a:cubicBezTo>
                    <a:pt x="0" y="1842"/>
                    <a:pt x="526" y="2315"/>
                    <a:pt x="1158" y="2315"/>
                  </a:cubicBezTo>
                  <a:cubicBezTo>
                    <a:pt x="1789" y="2315"/>
                    <a:pt x="2315" y="1842"/>
                    <a:pt x="2315" y="1158"/>
                  </a:cubicBezTo>
                  <a:cubicBezTo>
                    <a:pt x="2315" y="527"/>
                    <a:pt x="1789" y="1"/>
                    <a:pt x="1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7"/>
            <p:cNvSpPr/>
            <p:nvPr/>
          </p:nvSpPr>
          <p:spPr>
            <a:xfrm>
              <a:off x="2166202" y="1602914"/>
              <a:ext cx="27329" cy="27340"/>
            </a:xfrm>
            <a:custGeom>
              <a:avLst/>
              <a:gdLst/>
              <a:ahLst/>
              <a:cxnLst/>
              <a:rect l="l" t="t" r="r" b="b"/>
              <a:pathLst>
                <a:path w="2315" h="2316" extrusionOk="0">
                  <a:moveTo>
                    <a:pt x="1158" y="1"/>
                  </a:moveTo>
                  <a:cubicBezTo>
                    <a:pt x="526" y="1"/>
                    <a:pt x="0" y="527"/>
                    <a:pt x="0" y="1158"/>
                  </a:cubicBezTo>
                  <a:cubicBezTo>
                    <a:pt x="0" y="1842"/>
                    <a:pt x="526" y="2315"/>
                    <a:pt x="1158" y="2315"/>
                  </a:cubicBezTo>
                  <a:cubicBezTo>
                    <a:pt x="632" y="2315"/>
                    <a:pt x="211" y="1895"/>
                    <a:pt x="211" y="1316"/>
                  </a:cubicBezTo>
                  <a:cubicBezTo>
                    <a:pt x="211" y="737"/>
                    <a:pt x="632" y="316"/>
                    <a:pt x="1210" y="316"/>
                  </a:cubicBezTo>
                  <a:cubicBezTo>
                    <a:pt x="1789" y="316"/>
                    <a:pt x="2210" y="737"/>
                    <a:pt x="2210" y="1316"/>
                  </a:cubicBezTo>
                  <a:cubicBezTo>
                    <a:pt x="2210" y="1579"/>
                    <a:pt x="2157" y="1789"/>
                    <a:pt x="1999" y="1947"/>
                  </a:cubicBezTo>
                  <a:cubicBezTo>
                    <a:pt x="2210" y="1737"/>
                    <a:pt x="2315" y="1474"/>
                    <a:pt x="2315" y="1158"/>
                  </a:cubicBezTo>
                  <a:cubicBezTo>
                    <a:pt x="2315" y="527"/>
                    <a:pt x="1789" y="1"/>
                    <a:pt x="1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7"/>
            <p:cNvSpPr/>
            <p:nvPr/>
          </p:nvSpPr>
          <p:spPr>
            <a:xfrm>
              <a:off x="2180485" y="1617338"/>
              <a:ext cx="9940" cy="10294"/>
            </a:xfrm>
            <a:custGeom>
              <a:avLst/>
              <a:gdLst/>
              <a:ahLst/>
              <a:cxnLst/>
              <a:rect l="l" t="t" r="r" b="b"/>
              <a:pathLst>
                <a:path w="842" h="872" extrusionOk="0">
                  <a:moveTo>
                    <a:pt x="548" y="0"/>
                  </a:moveTo>
                  <a:cubicBezTo>
                    <a:pt x="417" y="0"/>
                    <a:pt x="274" y="98"/>
                    <a:pt x="158" y="252"/>
                  </a:cubicBezTo>
                  <a:cubicBezTo>
                    <a:pt x="0" y="462"/>
                    <a:pt x="53" y="725"/>
                    <a:pt x="211" y="830"/>
                  </a:cubicBezTo>
                  <a:cubicBezTo>
                    <a:pt x="253" y="859"/>
                    <a:pt x="299" y="872"/>
                    <a:pt x="347" y="872"/>
                  </a:cubicBezTo>
                  <a:cubicBezTo>
                    <a:pt x="478" y="872"/>
                    <a:pt x="621" y="774"/>
                    <a:pt x="737" y="620"/>
                  </a:cubicBezTo>
                  <a:cubicBezTo>
                    <a:pt x="842" y="410"/>
                    <a:pt x="842" y="147"/>
                    <a:pt x="684" y="41"/>
                  </a:cubicBezTo>
                  <a:cubicBezTo>
                    <a:pt x="642" y="13"/>
                    <a:pt x="596" y="0"/>
                    <a:pt x="5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7"/>
            <p:cNvSpPr/>
            <p:nvPr/>
          </p:nvSpPr>
          <p:spPr>
            <a:xfrm>
              <a:off x="1209346" y="1730830"/>
              <a:ext cx="27329" cy="27329"/>
            </a:xfrm>
            <a:custGeom>
              <a:avLst/>
              <a:gdLst/>
              <a:ahLst/>
              <a:cxnLst/>
              <a:rect l="l" t="t" r="r" b="b"/>
              <a:pathLst>
                <a:path w="2315" h="2315" extrusionOk="0">
                  <a:moveTo>
                    <a:pt x="1157" y="0"/>
                  </a:moveTo>
                  <a:cubicBezTo>
                    <a:pt x="526" y="0"/>
                    <a:pt x="0" y="526"/>
                    <a:pt x="0" y="1158"/>
                  </a:cubicBezTo>
                  <a:cubicBezTo>
                    <a:pt x="0" y="1842"/>
                    <a:pt x="526" y="2315"/>
                    <a:pt x="1157" y="2315"/>
                  </a:cubicBezTo>
                  <a:cubicBezTo>
                    <a:pt x="1789" y="2315"/>
                    <a:pt x="2315" y="1842"/>
                    <a:pt x="2315" y="1158"/>
                  </a:cubicBezTo>
                  <a:cubicBezTo>
                    <a:pt x="2315" y="526"/>
                    <a:pt x="1789" y="0"/>
                    <a:pt x="1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7"/>
            <p:cNvSpPr/>
            <p:nvPr/>
          </p:nvSpPr>
          <p:spPr>
            <a:xfrm>
              <a:off x="1209346" y="1730830"/>
              <a:ext cx="27329" cy="27329"/>
            </a:xfrm>
            <a:custGeom>
              <a:avLst/>
              <a:gdLst/>
              <a:ahLst/>
              <a:cxnLst/>
              <a:rect l="l" t="t" r="r" b="b"/>
              <a:pathLst>
                <a:path w="2315" h="2315" extrusionOk="0">
                  <a:moveTo>
                    <a:pt x="1157" y="0"/>
                  </a:moveTo>
                  <a:cubicBezTo>
                    <a:pt x="526" y="0"/>
                    <a:pt x="0" y="526"/>
                    <a:pt x="0" y="1158"/>
                  </a:cubicBezTo>
                  <a:cubicBezTo>
                    <a:pt x="0" y="1842"/>
                    <a:pt x="526" y="2315"/>
                    <a:pt x="1157" y="2315"/>
                  </a:cubicBezTo>
                  <a:lnTo>
                    <a:pt x="1210" y="2315"/>
                  </a:lnTo>
                  <a:cubicBezTo>
                    <a:pt x="631" y="2315"/>
                    <a:pt x="211" y="1894"/>
                    <a:pt x="211" y="1316"/>
                  </a:cubicBezTo>
                  <a:cubicBezTo>
                    <a:pt x="211" y="737"/>
                    <a:pt x="684" y="316"/>
                    <a:pt x="1210" y="316"/>
                  </a:cubicBezTo>
                  <a:cubicBezTo>
                    <a:pt x="1789" y="316"/>
                    <a:pt x="2262" y="737"/>
                    <a:pt x="2262" y="1316"/>
                  </a:cubicBezTo>
                  <a:cubicBezTo>
                    <a:pt x="2262" y="1579"/>
                    <a:pt x="2157" y="1789"/>
                    <a:pt x="1999" y="1947"/>
                  </a:cubicBezTo>
                  <a:cubicBezTo>
                    <a:pt x="2210" y="1736"/>
                    <a:pt x="2315" y="1473"/>
                    <a:pt x="2315" y="1158"/>
                  </a:cubicBezTo>
                  <a:cubicBezTo>
                    <a:pt x="2315" y="526"/>
                    <a:pt x="1789" y="0"/>
                    <a:pt x="115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7"/>
            <p:cNvSpPr/>
            <p:nvPr/>
          </p:nvSpPr>
          <p:spPr>
            <a:xfrm>
              <a:off x="1224242" y="1745242"/>
              <a:ext cx="9952" cy="10306"/>
            </a:xfrm>
            <a:custGeom>
              <a:avLst/>
              <a:gdLst/>
              <a:ahLst/>
              <a:cxnLst/>
              <a:rect l="l" t="t" r="r" b="b"/>
              <a:pathLst>
                <a:path w="843" h="873" extrusionOk="0">
                  <a:moveTo>
                    <a:pt x="540" y="1"/>
                  </a:moveTo>
                  <a:cubicBezTo>
                    <a:pt x="397" y="1"/>
                    <a:pt x="236" y="98"/>
                    <a:pt x="158" y="252"/>
                  </a:cubicBezTo>
                  <a:cubicBezTo>
                    <a:pt x="1" y="463"/>
                    <a:pt x="1" y="726"/>
                    <a:pt x="158" y="831"/>
                  </a:cubicBezTo>
                  <a:cubicBezTo>
                    <a:pt x="201" y="859"/>
                    <a:pt x="251" y="872"/>
                    <a:pt x="304" y="872"/>
                  </a:cubicBezTo>
                  <a:cubicBezTo>
                    <a:pt x="450" y="872"/>
                    <a:pt x="622" y="775"/>
                    <a:pt x="737" y="621"/>
                  </a:cubicBezTo>
                  <a:cubicBezTo>
                    <a:pt x="842" y="410"/>
                    <a:pt x="842" y="147"/>
                    <a:pt x="685" y="42"/>
                  </a:cubicBezTo>
                  <a:cubicBezTo>
                    <a:pt x="642" y="14"/>
                    <a:pt x="592" y="1"/>
                    <a:pt x="5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7"/>
            <p:cNvSpPr/>
            <p:nvPr/>
          </p:nvSpPr>
          <p:spPr>
            <a:xfrm>
              <a:off x="1457720" y="1900969"/>
              <a:ext cx="39747" cy="39747"/>
            </a:xfrm>
            <a:custGeom>
              <a:avLst/>
              <a:gdLst/>
              <a:ahLst/>
              <a:cxnLst/>
              <a:rect l="l" t="t" r="r" b="b"/>
              <a:pathLst>
                <a:path w="3367" h="3367" extrusionOk="0">
                  <a:moveTo>
                    <a:pt x="1683" y="0"/>
                  </a:moveTo>
                  <a:cubicBezTo>
                    <a:pt x="737" y="0"/>
                    <a:pt x="0" y="789"/>
                    <a:pt x="0" y="1683"/>
                  </a:cubicBezTo>
                  <a:cubicBezTo>
                    <a:pt x="0" y="2630"/>
                    <a:pt x="737" y="3367"/>
                    <a:pt x="1683" y="3367"/>
                  </a:cubicBezTo>
                  <a:cubicBezTo>
                    <a:pt x="2578" y="3367"/>
                    <a:pt x="3367" y="2630"/>
                    <a:pt x="3367" y="1683"/>
                  </a:cubicBezTo>
                  <a:cubicBezTo>
                    <a:pt x="3367" y="789"/>
                    <a:pt x="2578" y="0"/>
                    <a:pt x="16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7"/>
            <p:cNvSpPr/>
            <p:nvPr/>
          </p:nvSpPr>
          <p:spPr>
            <a:xfrm>
              <a:off x="1457720" y="1900969"/>
              <a:ext cx="39747" cy="39747"/>
            </a:xfrm>
            <a:custGeom>
              <a:avLst/>
              <a:gdLst/>
              <a:ahLst/>
              <a:cxnLst/>
              <a:rect l="l" t="t" r="r" b="b"/>
              <a:pathLst>
                <a:path w="3367" h="3367" extrusionOk="0">
                  <a:moveTo>
                    <a:pt x="1683" y="0"/>
                  </a:moveTo>
                  <a:cubicBezTo>
                    <a:pt x="737" y="0"/>
                    <a:pt x="0" y="789"/>
                    <a:pt x="0" y="1683"/>
                  </a:cubicBezTo>
                  <a:cubicBezTo>
                    <a:pt x="0" y="2630"/>
                    <a:pt x="737" y="3367"/>
                    <a:pt x="1683" y="3367"/>
                  </a:cubicBezTo>
                  <a:lnTo>
                    <a:pt x="1736" y="3367"/>
                  </a:lnTo>
                  <a:cubicBezTo>
                    <a:pt x="947" y="3367"/>
                    <a:pt x="316" y="2683"/>
                    <a:pt x="316" y="1894"/>
                  </a:cubicBezTo>
                  <a:cubicBezTo>
                    <a:pt x="316" y="1105"/>
                    <a:pt x="947" y="421"/>
                    <a:pt x="1789" y="421"/>
                  </a:cubicBezTo>
                  <a:cubicBezTo>
                    <a:pt x="2578" y="421"/>
                    <a:pt x="3262" y="1105"/>
                    <a:pt x="3262" y="1894"/>
                  </a:cubicBezTo>
                  <a:cubicBezTo>
                    <a:pt x="3262" y="2262"/>
                    <a:pt x="3104" y="2578"/>
                    <a:pt x="2893" y="2841"/>
                  </a:cubicBezTo>
                  <a:cubicBezTo>
                    <a:pt x="3209" y="2525"/>
                    <a:pt x="3367" y="2157"/>
                    <a:pt x="3367" y="1683"/>
                  </a:cubicBezTo>
                  <a:cubicBezTo>
                    <a:pt x="3367" y="789"/>
                    <a:pt x="2578" y="0"/>
                    <a:pt x="16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7"/>
            <p:cNvSpPr/>
            <p:nvPr/>
          </p:nvSpPr>
          <p:spPr>
            <a:xfrm>
              <a:off x="1478825" y="1921967"/>
              <a:ext cx="14922" cy="14520"/>
            </a:xfrm>
            <a:custGeom>
              <a:avLst/>
              <a:gdLst/>
              <a:ahLst/>
              <a:cxnLst/>
              <a:rect l="l" t="t" r="r" b="b"/>
              <a:pathLst>
                <a:path w="1264" h="1230" extrusionOk="0">
                  <a:moveTo>
                    <a:pt x="780" y="0"/>
                  </a:moveTo>
                  <a:cubicBezTo>
                    <a:pt x="576" y="0"/>
                    <a:pt x="365" y="147"/>
                    <a:pt x="211" y="378"/>
                  </a:cubicBezTo>
                  <a:cubicBezTo>
                    <a:pt x="1" y="694"/>
                    <a:pt x="53" y="1062"/>
                    <a:pt x="264" y="1167"/>
                  </a:cubicBezTo>
                  <a:cubicBezTo>
                    <a:pt x="336" y="1210"/>
                    <a:pt x="413" y="1230"/>
                    <a:pt x="490" y="1230"/>
                  </a:cubicBezTo>
                  <a:cubicBezTo>
                    <a:pt x="693" y="1230"/>
                    <a:pt x="900" y="1095"/>
                    <a:pt x="1053" y="904"/>
                  </a:cubicBezTo>
                  <a:cubicBezTo>
                    <a:pt x="1263" y="588"/>
                    <a:pt x="1211" y="220"/>
                    <a:pt x="1000" y="62"/>
                  </a:cubicBezTo>
                  <a:cubicBezTo>
                    <a:pt x="930" y="20"/>
                    <a:pt x="855" y="0"/>
                    <a:pt x="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70" name="Google Shape;3170;p27"/>
          <p:cNvSpPr/>
          <p:nvPr/>
        </p:nvSpPr>
        <p:spPr>
          <a:xfrm>
            <a:off x="2599828" y="3932031"/>
            <a:ext cx="5429426" cy="552698"/>
          </a:xfrm>
          <a:custGeom>
            <a:avLst/>
            <a:gdLst/>
            <a:ahLst/>
            <a:cxnLst/>
            <a:rect l="l" t="t" r="r" b="b"/>
            <a:pathLst>
              <a:path w="459926" h="46819" extrusionOk="0">
                <a:moveTo>
                  <a:pt x="3052" y="0"/>
                </a:moveTo>
                <a:cubicBezTo>
                  <a:pt x="1368" y="0"/>
                  <a:pt x="1" y="1368"/>
                  <a:pt x="1" y="3052"/>
                </a:cubicBezTo>
                <a:lnTo>
                  <a:pt x="1" y="43768"/>
                </a:lnTo>
                <a:cubicBezTo>
                  <a:pt x="1" y="45451"/>
                  <a:pt x="1368" y="46819"/>
                  <a:pt x="3052" y="46819"/>
                </a:cubicBezTo>
                <a:lnTo>
                  <a:pt x="436516" y="46819"/>
                </a:lnTo>
                <a:cubicBezTo>
                  <a:pt x="449405" y="46819"/>
                  <a:pt x="459926" y="36350"/>
                  <a:pt x="459926" y="23410"/>
                </a:cubicBezTo>
                <a:cubicBezTo>
                  <a:pt x="459926" y="10469"/>
                  <a:pt x="449405" y="0"/>
                  <a:pt x="436516" y="0"/>
                </a:cubicBezTo>
                <a:close/>
              </a:path>
            </a:pathLst>
          </a:custGeom>
          <a:solidFill>
            <a:srgbClr val="8E7C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1" name="Google Shape;3171;p27"/>
          <p:cNvSpPr/>
          <p:nvPr/>
        </p:nvSpPr>
        <p:spPr>
          <a:xfrm>
            <a:off x="2599828" y="3300545"/>
            <a:ext cx="5429426" cy="553312"/>
          </a:xfrm>
          <a:custGeom>
            <a:avLst/>
            <a:gdLst/>
            <a:ahLst/>
            <a:cxnLst/>
            <a:rect l="l" t="t" r="r" b="b"/>
            <a:pathLst>
              <a:path w="459926" h="46871" extrusionOk="0">
                <a:moveTo>
                  <a:pt x="3052" y="0"/>
                </a:moveTo>
                <a:cubicBezTo>
                  <a:pt x="1368" y="0"/>
                  <a:pt x="1" y="1421"/>
                  <a:pt x="1" y="3104"/>
                </a:cubicBezTo>
                <a:lnTo>
                  <a:pt x="1" y="43820"/>
                </a:lnTo>
                <a:cubicBezTo>
                  <a:pt x="1" y="45504"/>
                  <a:pt x="1368" y="46871"/>
                  <a:pt x="3052" y="46871"/>
                </a:cubicBezTo>
                <a:lnTo>
                  <a:pt x="436516" y="46871"/>
                </a:lnTo>
                <a:cubicBezTo>
                  <a:pt x="449405" y="46871"/>
                  <a:pt x="459926" y="36403"/>
                  <a:pt x="459926" y="23462"/>
                </a:cubicBezTo>
                <a:cubicBezTo>
                  <a:pt x="459926" y="10521"/>
                  <a:pt x="449405" y="0"/>
                  <a:pt x="436516" y="0"/>
                </a:cubicBez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2" name="Google Shape;3172;p27"/>
          <p:cNvSpPr/>
          <p:nvPr/>
        </p:nvSpPr>
        <p:spPr>
          <a:xfrm>
            <a:off x="2599828" y="2669673"/>
            <a:ext cx="5429426" cy="552698"/>
          </a:xfrm>
          <a:custGeom>
            <a:avLst/>
            <a:gdLst/>
            <a:ahLst/>
            <a:cxnLst/>
            <a:rect l="l" t="t" r="r" b="b"/>
            <a:pathLst>
              <a:path w="459926" h="46819" extrusionOk="0">
                <a:moveTo>
                  <a:pt x="3052" y="1"/>
                </a:moveTo>
                <a:cubicBezTo>
                  <a:pt x="1368" y="1"/>
                  <a:pt x="1" y="1369"/>
                  <a:pt x="1" y="3052"/>
                </a:cubicBezTo>
                <a:lnTo>
                  <a:pt x="1" y="43768"/>
                </a:lnTo>
                <a:cubicBezTo>
                  <a:pt x="1" y="45451"/>
                  <a:pt x="1368" y="46819"/>
                  <a:pt x="3052" y="46819"/>
                </a:cubicBezTo>
                <a:lnTo>
                  <a:pt x="436516" y="46819"/>
                </a:lnTo>
                <a:cubicBezTo>
                  <a:pt x="449405" y="46819"/>
                  <a:pt x="459926" y="36351"/>
                  <a:pt x="459926" y="23410"/>
                </a:cubicBezTo>
                <a:cubicBezTo>
                  <a:pt x="459926" y="10469"/>
                  <a:pt x="449405" y="1"/>
                  <a:pt x="436516" y="1"/>
                </a:cubicBezTo>
                <a:close/>
              </a:path>
            </a:pathLst>
          </a:custGeom>
          <a:solidFill>
            <a:srgbClr val="F6B2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3" name="Google Shape;3173;p27"/>
          <p:cNvSpPr/>
          <p:nvPr/>
        </p:nvSpPr>
        <p:spPr>
          <a:xfrm>
            <a:off x="2599828" y="2038187"/>
            <a:ext cx="5429426" cy="553324"/>
          </a:xfrm>
          <a:custGeom>
            <a:avLst/>
            <a:gdLst/>
            <a:ahLst/>
            <a:cxnLst/>
            <a:rect l="l" t="t" r="r" b="b"/>
            <a:pathLst>
              <a:path w="459926" h="46872" extrusionOk="0">
                <a:moveTo>
                  <a:pt x="3052" y="1"/>
                </a:moveTo>
                <a:cubicBezTo>
                  <a:pt x="1368" y="1"/>
                  <a:pt x="1" y="1369"/>
                  <a:pt x="1" y="3052"/>
                </a:cubicBezTo>
                <a:lnTo>
                  <a:pt x="1" y="43768"/>
                </a:lnTo>
                <a:cubicBezTo>
                  <a:pt x="1" y="45504"/>
                  <a:pt x="1368" y="46872"/>
                  <a:pt x="3052" y="46872"/>
                </a:cubicBezTo>
                <a:lnTo>
                  <a:pt x="436516" y="46872"/>
                </a:lnTo>
                <a:cubicBezTo>
                  <a:pt x="449405" y="46872"/>
                  <a:pt x="459926" y="36351"/>
                  <a:pt x="459926" y="23410"/>
                </a:cubicBezTo>
                <a:cubicBezTo>
                  <a:pt x="459926" y="10522"/>
                  <a:pt x="449405" y="1"/>
                  <a:pt x="436516" y="1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4" name="Google Shape;3174;p27"/>
          <p:cNvSpPr/>
          <p:nvPr/>
        </p:nvSpPr>
        <p:spPr>
          <a:xfrm>
            <a:off x="2599828" y="1416014"/>
            <a:ext cx="5427561" cy="553324"/>
          </a:xfrm>
          <a:custGeom>
            <a:avLst/>
            <a:gdLst/>
            <a:ahLst/>
            <a:cxnLst/>
            <a:rect l="l" t="t" r="r" b="b"/>
            <a:pathLst>
              <a:path w="459768" h="46872" extrusionOk="0">
                <a:moveTo>
                  <a:pt x="3052" y="1"/>
                </a:moveTo>
                <a:cubicBezTo>
                  <a:pt x="1368" y="1"/>
                  <a:pt x="1" y="1368"/>
                  <a:pt x="1" y="3104"/>
                </a:cubicBezTo>
                <a:lnTo>
                  <a:pt x="1" y="43821"/>
                </a:lnTo>
                <a:cubicBezTo>
                  <a:pt x="1" y="45504"/>
                  <a:pt x="1368" y="46872"/>
                  <a:pt x="3052" y="46872"/>
                </a:cubicBezTo>
                <a:lnTo>
                  <a:pt x="436306" y="46872"/>
                </a:lnTo>
                <a:cubicBezTo>
                  <a:pt x="449247" y="46872"/>
                  <a:pt x="459768" y="36351"/>
                  <a:pt x="459768" y="23463"/>
                </a:cubicBezTo>
                <a:cubicBezTo>
                  <a:pt x="459768" y="10522"/>
                  <a:pt x="449247" y="1"/>
                  <a:pt x="436306" y="1"/>
                </a:cubicBez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5" name="Google Shape;3175;p27"/>
          <p:cNvGrpSpPr/>
          <p:nvPr/>
        </p:nvGrpSpPr>
        <p:grpSpPr>
          <a:xfrm>
            <a:off x="7506441" y="1469414"/>
            <a:ext cx="445273" cy="2966247"/>
            <a:chOff x="7168304" y="1469414"/>
            <a:chExt cx="445273" cy="2966247"/>
          </a:xfrm>
        </p:grpSpPr>
        <p:sp>
          <p:nvSpPr>
            <p:cNvPr id="3176" name="Google Shape;3176;p27"/>
            <p:cNvSpPr/>
            <p:nvPr/>
          </p:nvSpPr>
          <p:spPr>
            <a:xfrm>
              <a:off x="7170169" y="3992265"/>
              <a:ext cx="443408" cy="443396"/>
            </a:xfrm>
            <a:custGeom>
              <a:avLst/>
              <a:gdLst/>
              <a:ahLst/>
              <a:cxnLst/>
              <a:rect l="l" t="t" r="r" b="b"/>
              <a:pathLst>
                <a:path w="37561" h="37560" extrusionOk="0">
                  <a:moveTo>
                    <a:pt x="18781" y="0"/>
                  </a:moveTo>
                  <a:cubicBezTo>
                    <a:pt x="8417" y="0"/>
                    <a:pt x="1" y="8417"/>
                    <a:pt x="1" y="18780"/>
                  </a:cubicBezTo>
                  <a:cubicBezTo>
                    <a:pt x="1" y="29143"/>
                    <a:pt x="8417" y="37560"/>
                    <a:pt x="18781" y="37560"/>
                  </a:cubicBezTo>
                  <a:cubicBezTo>
                    <a:pt x="29144" y="37560"/>
                    <a:pt x="37561" y="29143"/>
                    <a:pt x="37561" y="18780"/>
                  </a:cubicBezTo>
                  <a:cubicBezTo>
                    <a:pt x="37561" y="8417"/>
                    <a:pt x="29144" y="0"/>
                    <a:pt x="18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7"/>
            <p:cNvSpPr/>
            <p:nvPr/>
          </p:nvSpPr>
          <p:spPr>
            <a:xfrm>
              <a:off x="7189421" y="4011505"/>
              <a:ext cx="404900" cy="404900"/>
            </a:xfrm>
            <a:custGeom>
              <a:avLst/>
              <a:gdLst/>
              <a:ahLst/>
              <a:cxnLst/>
              <a:rect l="l" t="t" r="r" b="b"/>
              <a:pathLst>
                <a:path w="34299" h="34299" extrusionOk="0">
                  <a:moveTo>
                    <a:pt x="17150" y="1"/>
                  </a:moveTo>
                  <a:cubicBezTo>
                    <a:pt x="7681" y="1"/>
                    <a:pt x="0" y="7681"/>
                    <a:pt x="0" y="17150"/>
                  </a:cubicBezTo>
                  <a:cubicBezTo>
                    <a:pt x="0" y="26619"/>
                    <a:pt x="7681" y="34299"/>
                    <a:pt x="17150" y="34299"/>
                  </a:cubicBezTo>
                  <a:cubicBezTo>
                    <a:pt x="26619" y="34299"/>
                    <a:pt x="34299" y="26619"/>
                    <a:pt x="34299" y="17150"/>
                  </a:cubicBezTo>
                  <a:cubicBezTo>
                    <a:pt x="34299" y="7681"/>
                    <a:pt x="26619" y="1"/>
                    <a:pt x="17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8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5</a:t>
              </a:r>
              <a:endParaRPr/>
            </a:p>
          </p:txBody>
        </p:sp>
        <p:sp>
          <p:nvSpPr>
            <p:cNvPr id="3178" name="Google Shape;3178;p27"/>
            <p:cNvSpPr/>
            <p:nvPr/>
          </p:nvSpPr>
          <p:spPr>
            <a:xfrm>
              <a:off x="7170169" y="3359528"/>
              <a:ext cx="443408" cy="443408"/>
            </a:xfrm>
            <a:custGeom>
              <a:avLst/>
              <a:gdLst/>
              <a:ahLst/>
              <a:cxnLst/>
              <a:rect l="l" t="t" r="r" b="b"/>
              <a:pathLst>
                <a:path w="37561" h="37561" extrusionOk="0">
                  <a:moveTo>
                    <a:pt x="18781" y="1"/>
                  </a:moveTo>
                  <a:cubicBezTo>
                    <a:pt x="8417" y="1"/>
                    <a:pt x="1" y="8418"/>
                    <a:pt x="1" y="18781"/>
                  </a:cubicBezTo>
                  <a:cubicBezTo>
                    <a:pt x="1" y="29144"/>
                    <a:pt x="8417" y="37561"/>
                    <a:pt x="18781" y="37561"/>
                  </a:cubicBezTo>
                  <a:cubicBezTo>
                    <a:pt x="29144" y="37561"/>
                    <a:pt x="37561" y="29144"/>
                    <a:pt x="37561" y="18781"/>
                  </a:cubicBezTo>
                  <a:cubicBezTo>
                    <a:pt x="37561" y="8418"/>
                    <a:pt x="29144" y="1"/>
                    <a:pt x="18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7"/>
            <p:cNvSpPr/>
            <p:nvPr/>
          </p:nvSpPr>
          <p:spPr>
            <a:xfrm>
              <a:off x="7192525" y="3382510"/>
              <a:ext cx="398076" cy="398065"/>
            </a:xfrm>
            <a:custGeom>
              <a:avLst/>
              <a:gdLst/>
              <a:ahLst/>
              <a:cxnLst/>
              <a:rect l="l" t="t" r="r" b="b"/>
              <a:pathLst>
                <a:path w="33721" h="33720" extrusionOk="0">
                  <a:moveTo>
                    <a:pt x="16887" y="0"/>
                  </a:moveTo>
                  <a:cubicBezTo>
                    <a:pt x="7576" y="0"/>
                    <a:pt x="0" y="7523"/>
                    <a:pt x="0" y="16834"/>
                  </a:cubicBezTo>
                  <a:cubicBezTo>
                    <a:pt x="0" y="26145"/>
                    <a:pt x="7576" y="33720"/>
                    <a:pt x="16887" y="33720"/>
                  </a:cubicBezTo>
                  <a:cubicBezTo>
                    <a:pt x="26198" y="33720"/>
                    <a:pt x="33720" y="26145"/>
                    <a:pt x="33720" y="16834"/>
                  </a:cubicBezTo>
                  <a:cubicBezTo>
                    <a:pt x="33720" y="7523"/>
                    <a:pt x="26198" y="0"/>
                    <a:pt x="16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8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4</a:t>
              </a:r>
              <a:endParaRPr/>
            </a:p>
          </p:txBody>
        </p:sp>
        <p:sp>
          <p:nvSpPr>
            <p:cNvPr id="3180" name="Google Shape;3180;p27"/>
            <p:cNvSpPr/>
            <p:nvPr/>
          </p:nvSpPr>
          <p:spPr>
            <a:xfrm>
              <a:off x="7170169" y="2726802"/>
              <a:ext cx="443408" cy="443408"/>
            </a:xfrm>
            <a:custGeom>
              <a:avLst/>
              <a:gdLst/>
              <a:ahLst/>
              <a:cxnLst/>
              <a:rect l="l" t="t" r="r" b="b"/>
              <a:pathLst>
                <a:path w="37561" h="37561" extrusionOk="0">
                  <a:moveTo>
                    <a:pt x="18781" y="1"/>
                  </a:moveTo>
                  <a:cubicBezTo>
                    <a:pt x="8417" y="1"/>
                    <a:pt x="1" y="8417"/>
                    <a:pt x="1" y="18780"/>
                  </a:cubicBezTo>
                  <a:cubicBezTo>
                    <a:pt x="1" y="29144"/>
                    <a:pt x="8417" y="37560"/>
                    <a:pt x="18781" y="37560"/>
                  </a:cubicBezTo>
                  <a:cubicBezTo>
                    <a:pt x="29144" y="37560"/>
                    <a:pt x="37561" y="29144"/>
                    <a:pt x="37561" y="18780"/>
                  </a:cubicBezTo>
                  <a:cubicBezTo>
                    <a:pt x="37561" y="8417"/>
                    <a:pt x="29144" y="1"/>
                    <a:pt x="18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7"/>
            <p:cNvSpPr/>
            <p:nvPr/>
          </p:nvSpPr>
          <p:spPr>
            <a:xfrm>
              <a:off x="7192525" y="2749772"/>
              <a:ext cx="398076" cy="398076"/>
            </a:xfrm>
            <a:custGeom>
              <a:avLst/>
              <a:gdLst/>
              <a:ahLst/>
              <a:cxnLst/>
              <a:rect l="l" t="t" r="r" b="b"/>
              <a:pathLst>
                <a:path w="33721" h="33721" extrusionOk="0">
                  <a:moveTo>
                    <a:pt x="16887" y="1"/>
                  </a:moveTo>
                  <a:cubicBezTo>
                    <a:pt x="7576" y="1"/>
                    <a:pt x="0" y="7523"/>
                    <a:pt x="0" y="16834"/>
                  </a:cubicBezTo>
                  <a:cubicBezTo>
                    <a:pt x="0" y="26145"/>
                    <a:pt x="7576" y="33721"/>
                    <a:pt x="16887" y="33721"/>
                  </a:cubicBezTo>
                  <a:cubicBezTo>
                    <a:pt x="26198" y="33721"/>
                    <a:pt x="33720" y="26145"/>
                    <a:pt x="33720" y="16834"/>
                  </a:cubicBezTo>
                  <a:cubicBezTo>
                    <a:pt x="33720" y="7523"/>
                    <a:pt x="26198" y="1"/>
                    <a:pt x="16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8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3</a:t>
              </a:r>
              <a:endParaRPr/>
            </a:p>
          </p:txBody>
        </p:sp>
        <p:sp>
          <p:nvSpPr>
            <p:cNvPr id="3182" name="Google Shape;3182;p27"/>
            <p:cNvSpPr/>
            <p:nvPr/>
          </p:nvSpPr>
          <p:spPr>
            <a:xfrm>
              <a:off x="7170169" y="2094077"/>
              <a:ext cx="443408" cy="443396"/>
            </a:xfrm>
            <a:custGeom>
              <a:avLst/>
              <a:gdLst/>
              <a:ahLst/>
              <a:cxnLst/>
              <a:rect l="l" t="t" r="r" b="b"/>
              <a:pathLst>
                <a:path w="37561" h="37560" extrusionOk="0">
                  <a:moveTo>
                    <a:pt x="18781" y="0"/>
                  </a:moveTo>
                  <a:cubicBezTo>
                    <a:pt x="8417" y="0"/>
                    <a:pt x="1" y="8417"/>
                    <a:pt x="1" y="18780"/>
                  </a:cubicBezTo>
                  <a:cubicBezTo>
                    <a:pt x="1" y="29143"/>
                    <a:pt x="8417" y="37560"/>
                    <a:pt x="18781" y="37560"/>
                  </a:cubicBezTo>
                  <a:cubicBezTo>
                    <a:pt x="29144" y="37560"/>
                    <a:pt x="37561" y="29143"/>
                    <a:pt x="37561" y="18780"/>
                  </a:cubicBezTo>
                  <a:cubicBezTo>
                    <a:pt x="37561" y="8417"/>
                    <a:pt x="29144" y="0"/>
                    <a:pt x="18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7"/>
            <p:cNvSpPr/>
            <p:nvPr/>
          </p:nvSpPr>
          <p:spPr>
            <a:xfrm>
              <a:off x="7192525" y="2117047"/>
              <a:ext cx="398076" cy="398076"/>
            </a:xfrm>
            <a:custGeom>
              <a:avLst/>
              <a:gdLst/>
              <a:ahLst/>
              <a:cxnLst/>
              <a:rect l="l" t="t" r="r" b="b"/>
              <a:pathLst>
                <a:path w="33721" h="33721" extrusionOk="0">
                  <a:moveTo>
                    <a:pt x="16887" y="1"/>
                  </a:moveTo>
                  <a:cubicBezTo>
                    <a:pt x="7576" y="1"/>
                    <a:pt x="0" y="7523"/>
                    <a:pt x="0" y="16834"/>
                  </a:cubicBezTo>
                  <a:cubicBezTo>
                    <a:pt x="0" y="26145"/>
                    <a:pt x="7576" y="33720"/>
                    <a:pt x="16887" y="33720"/>
                  </a:cubicBezTo>
                  <a:cubicBezTo>
                    <a:pt x="26198" y="33720"/>
                    <a:pt x="33720" y="26145"/>
                    <a:pt x="33720" y="16834"/>
                  </a:cubicBezTo>
                  <a:cubicBezTo>
                    <a:pt x="33720" y="7523"/>
                    <a:pt x="26198" y="1"/>
                    <a:pt x="16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8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2</a:t>
              </a:r>
              <a:endParaRPr/>
            </a:p>
          </p:txBody>
        </p:sp>
        <p:sp>
          <p:nvSpPr>
            <p:cNvPr id="3184" name="Google Shape;3184;p27"/>
            <p:cNvSpPr/>
            <p:nvPr/>
          </p:nvSpPr>
          <p:spPr>
            <a:xfrm>
              <a:off x="7168304" y="1469414"/>
              <a:ext cx="443408" cy="443408"/>
            </a:xfrm>
            <a:custGeom>
              <a:avLst/>
              <a:gdLst/>
              <a:ahLst/>
              <a:cxnLst/>
              <a:rect l="l" t="t" r="r" b="b"/>
              <a:pathLst>
                <a:path w="37561" h="37561" extrusionOk="0">
                  <a:moveTo>
                    <a:pt x="18781" y="1"/>
                  </a:moveTo>
                  <a:cubicBezTo>
                    <a:pt x="8418" y="1"/>
                    <a:pt x="1" y="8418"/>
                    <a:pt x="1" y="18781"/>
                  </a:cubicBezTo>
                  <a:cubicBezTo>
                    <a:pt x="1" y="29144"/>
                    <a:pt x="8418" y="37561"/>
                    <a:pt x="18781" y="37561"/>
                  </a:cubicBezTo>
                  <a:cubicBezTo>
                    <a:pt x="29144" y="37561"/>
                    <a:pt x="37561" y="29144"/>
                    <a:pt x="37561" y="18781"/>
                  </a:cubicBezTo>
                  <a:cubicBezTo>
                    <a:pt x="37561" y="8418"/>
                    <a:pt x="29144" y="1"/>
                    <a:pt x="18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7"/>
            <p:cNvSpPr/>
            <p:nvPr/>
          </p:nvSpPr>
          <p:spPr>
            <a:xfrm>
              <a:off x="7190660" y="1492396"/>
              <a:ext cx="398076" cy="398065"/>
            </a:xfrm>
            <a:custGeom>
              <a:avLst/>
              <a:gdLst/>
              <a:ahLst/>
              <a:cxnLst/>
              <a:rect l="l" t="t" r="r" b="b"/>
              <a:pathLst>
                <a:path w="33721" h="33720" extrusionOk="0">
                  <a:moveTo>
                    <a:pt x="16887" y="0"/>
                  </a:moveTo>
                  <a:cubicBezTo>
                    <a:pt x="7523" y="0"/>
                    <a:pt x="1" y="7523"/>
                    <a:pt x="1" y="16834"/>
                  </a:cubicBezTo>
                  <a:cubicBezTo>
                    <a:pt x="1" y="26145"/>
                    <a:pt x="7523" y="33720"/>
                    <a:pt x="16887" y="33720"/>
                  </a:cubicBezTo>
                  <a:cubicBezTo>
                    <a:pt x="26198" y="33720"/>
                    <a:pt x="33720" y="26145"/>
                    <a:pt x="33720" y="16834"/>
                  </a:cubicBezTo>
                  <a:cubicBezTo>
                    <a:pt x="33720" y="7523"/>
                    <a:pt x="26198" y="0"/>
                    <a:pt x="16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>
                  <a:latin typeface="Roboto"/>
                  <a:ea typeface="Roboto"/>
                  <a:cs typeface="Roboto"/>
                  <a:sym typeface="Roboto"/>
                </a:rPr>
                <a:t>1</a:t>
              </a:r>
              <a:endParaRPr sz="18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3186" name="Google Shape;3186;p27"/>
          <p:cNvSpPr txBox="1"/>
          <p:nvPr/>
        </p:nvSpPr>
        <p:spPr>
          <a:xfrm>
            <a:off x="2843213" y="1416025"/>
            <a:ext cx="33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87" name="Google Shape;3187;p27"/>
          <p:cNvSpPr txBox="1"/>
          <p:nvPr/>
        </p:nvSpPr>
        <p:spPr>
          <a:xfrm>
            <a:off x="2843213" y="2038556"/>
            <a:ext cx="33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a gas giant and actually also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88" name="Google Shape;3188;p27"/>
          <p:cNvSpPr txBox="1"/>
          <p:nvPr/>
        </p:nvSpPr>
        <p:spPr>
          <a:xfrm>
            <a:off x="2843213" y="2664137"/>
            <a:ext cx="33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gas giant in the Solar System,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89" name="Google Shape;3189;p27"/>
          <p:cNvSpPr txBox="1"/>
          <p:nvPr/>
        </p:nvSpPr>
        <p:spPr>
          <a:xfrm>
            <a:off x="2843213" y="3296555"/>
            <a:ext cx="33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0" name="Google Shape;3190;p27"/>
          <p:cNvSpPr txBox="1"/>
          <p:nvPr/>
        </p:nvSpPr>
        <p:spPr>
          <a:xfrm>
            <a:off x="2843213" y="3934727"/>
            <a:ext cx="33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 is a cold place in the Solar System. Actually it’s full of iron oxide dust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1" name="Google Shape;3191;p27"/>
          <p:cNvSpPr txBox="1"/>
          <p:nvPr/>
        </p:nvSpPr>
        <p:spPr>
          <a:xfrm>
            <a:off x="6186488" y="1416025"/>
            <a:ext cx="10764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</a:t>
            </a:r>
            <a:endParaRPr sz="16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2" name="Google Shape;3192;p27"/>
          <p:cNvSpPr txBox="1"/>
          <p:nvPr/>
        </p:nvSpPr>
        <p:spPr>
          <a:xfrm>
            <a:off x="6186488" y="2038556"/>
            <a:ext cx="10764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</a:t>
            </a:r>
            <a:endParaRPr sz="16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3" name="Google Shape;3193;p27"/>
          <p:cNvSpPr txBox="1"/>
          <p:nvPr/>
        </p:nvSpPr>
        <p:spPr>
          <a:xfrm>
            <a:off x="6186488" y="2664137"/>
            <a:ext cx="10764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4" name="Google Shape;3194;p27"/>
          <p:cNvSpPr txBox="1"/>
          <p:nvPr/>
        </p:nvSpPr>
        <p:spPr>
          <a:xfrm>
            <a:off x="6186488" y="3296555"/>
            <a:ext cx="10764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195" name="Google Shape;3195;p27"/>
          <p:cNvSpPr txBox="1"/>
          <p:nvPr/>
        </p:nvSpPr>
        <p:spPr>
          <a:xfrm>
            <a:off x="6186488" y="3934727"/>
            <a:ext cx="10764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0" name="Google Shape;3200;p2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3201" name="Google Shape;3201;p28"/>
          <p:cNvGrpSpPr/>
          <p:nvPr/>
        </p:nvGrpSpPr>
        <p:grpSpPr>
          <a:xfrm>
            <a:off x="840090" y="3643116"/>
            <a:ext cx="2903672" cy="909466"/>
            <a:chOff x="674975" y="17583625"/>
            <a:chExt cx="5010650" cy="1820025"/>
          </a:xfrm>
        </p:grpSpPr>
        <p:sp>
          <p:nvSpPr>
            <p:cNvPr id="3202" name="Google Shape;3202;p28"/>
            <p:cNvSpPr/>
            <p:nvPr/>
          </p:nvSpPr>
          <p:spPr>
            <a:xfrm>
              <a:off x="674975" y="17583625"/>
              <a:ext cx="5010650" cy="1820025"/>
            </a:xfrm>
            <a:custGeom>
              <a:avLst/>
              <a:gdLst/>
              <a:ahLst/>
              <a:cxnLst/>
              <a:rect l="l" t="t" r="r" b="b"/>
              <a:pathLst>
                <a:path w="200426" h="72801" extrusionOk="0">
                  <a:moveTo>
                    <a:pt x="3683" y="32398"/>
                  </a:moveTo>
                  <a:cubicBezTo>
                    <a:pt x="3841" y="33187"/>
                    <a:pt x="4104" y="33976"/>
                    <a:pt x="4420" y="34765"/>
                  </a:cubicBezTo>
                  <a:cubicBezTo>
                    <a:pt x="4209" y="34870"/>
                    <a:pt x="4104" y="35133"/>
                    <a:pt x="4051" y="35344"/>
                  </a:cubicBezTo>
                  <a:cubicBezTo>
                    <a:pt x="3893" y="34397"/>
                    <a:pt x="3788" y="33397"/>
                    <a:pt x="3683" y="32398"/>
                  </a:cubicBezTo>
                  <a:close/>
                  <a:moveTo>
                    <a:pt x="111638" y="1717"/>
                  </a:moveTo>
                  <a:cubicBezTo>
                    <a:pt x="126686" y="1717"/>
                    <a:pt x="141717" y="2880"/>
                    <a:pt x="156185" y="6095"/>
                  </a:cubicBezTo>
                  <a:cubicBezTo>
                    <a:pt x="162708" y="7568"/>
                    <a:pt x="169126" y="9462"/>
                    <a:pt x="175333" y="12040"/>
                  </a:cubicBezTo>
                  <a:cubicBezTo>
                    <a:pt x="181540" y="14565"/>
                    <a:pt x="188116" y="17774"/>
                    <a:pt x="192167" y="23350"/>
                  </a:cubicBezTo>
                  <a:cubicBezTo>
                    <a:pt x="196585" y="29399"/>
                    <a:pt x="197059" y="37395"/>
                    <a:pt x="191483" y="42866"/>
                  </a:cubicBezTo>
                  <a:cubicBezTo>
                    <a:pt x="186801" y="47443"/>
                    <a:pt x="179910" y="49547"/>
                    <a:pt x="173755" y="51073"/>
                  </a:cubicBezTo>
                  <a:cubicBezTo>
                    <a:pt x="164519" y="53336"/>
                    <a:pt x="155054" y="53826"/>
                    <a:pt x="145590" y="53826"/>
                  </a:cubicBezTo>
                  <a:cubicBezTo>
                    <a:pt x="141417" y="53826"/>
                    <a:pt x="137244" y="53731"/>
                    <a:pt x="133091" y="53650"/>
                  </a:cubicBezTo>
                  <a:cubicBezTo>
                    <a:pt x="118730" y="53440"/>
                    <a:pt x="104316" y="53229"/>
                    <a:pt x="89955" y="52861"/>
                  </a:cubicBezTo>
                  <a:cubicBezTo>
                    <a:pt x="74016" y="52493"/>
                    <a:pt x="58077" y="51756"/>
                    <a:pt x="42242" y="49757"/>
                  </a:cubicBezTo>
                  <a:cubicBezTo>
                    <a:pt x="29091" y="48021"/>
                    <a:pt x="14309" y="45812"/>
                    <a:pt x="5314" y="35028"/>
                  </a:cubicBezTo>
                  <a:cubicBezTo>
                    <a:pt x="1" y="20036"/>
                    <a:pt x="22568" y="12513"/>
                    <a:pt x="33089" y="9830"/>
                  </a:cubicBezTo>
                  <a:cubicBezTo>
                    <a:pt x="46503" y="6464"/>
                    <a:pt x="60549" y="4886"/>
                    <a:pt x="74331" y="3623"/>
                  </a:cubicBezTo>
                  <a:cubicBezTo>
                    <a:pt x="86568" y="2524"/>
                    <a:pt x="99109" y="1717"/>
                    <a:pt x="111638" y="1717"/>
                  </a:cubicBezTo>
                  <a:close/>
                  <a:moveTo>
                    <a:pt x="4104" y="35712"/>
                  </a:moveTo>
                  <a:cubicBezTo>
                    <a:pt x="4156" y="35765"/>
                    <a:pt x="4156" y="35817"/>
                    <a:pt x="4209" y="35870"/>
                  </a:cubicBezTo>
                  <a:cubicBezTo>
                    <a:pt x="11837" y="45444"/>
                    <a:pt x="24094" y="48600"/>
                    <a:pt x="35614" y="50389"/>
                  </a:cubicBezTo>
                  <a:cubicBezTo>
                    <a:pt x="51396" y="52861"/>
                    <a:pt x="67388" y="53808"/>
                    <a:pt x="83327" y="54281"/>
                  </a:cubicBezTo>
                  <a:cubicBezTo>
                    <a:pt x="99897" y="54808"/>
                    <a:pt x="116521" y="55018"/>
                    <a:pt x="133091" y="55334"/>
                  </a:cubicBezTo>
                  <a:cubicBezTo>
                    <a:pt x="137187" y="55406"/>
                    <a:pt x="141315" y="55495"/>
                    <a:pt x="145450" y="55495"/>
                  </a:cubicBezTo>
                  <a:cubicBezTo>
                    <a:pt x="156237" y="55495"/>
                    <a:pt x="167070" y="54889"/>
                    <a:pt x="177490" y="51809"/>
                  </a:cubicBezTo>
                  <a:cubicBezTo>
                    <a:pt x="184644" y="49705"/>
                    <a:pt x="192798" y="45865"/>
                    <a:pt x="196007" y="39342"/>
                  </a:cubicBezTo>
                  <a:lnTo>
                    <a:pt x="196007" y="39342"/>
                  </a:lnTo>
                  <a:cubicBezTo>
                    <a:pt x="195744" y="52440"/>
                    <a:pt x="178647" y="61488"/>
                    <a:pt x="167863" y="65013"/>
                  </a:cubicBezTo>
                  <a:cubicBezTo>
                    <a:pt x="154764" y="69274"/>
                    <a:pt x="140824" y="70063"/>
                    <a:pt x="127199" y="70694"/>
                  </a:cubicBezTo>
                  <a:cubicBezTo>
                    <a:pt x="117931" y="71114"/>
                    <a:pt x="108645" y="71397"/>
                    <a:pt x="99362" y="71397"/>
                  </a:cubicBezTo>
                  <a:cubicBezTo>
                    <a:pt x="92365" y="71397"/>
                    <a:pt x="85368" y="71236"/>
                    <a:pt x="78382" y="70852"/>
                  </a:cubicBezTo>
                  <a:cubicBezTo>
                    <a:pt x="62758" y="70010"/>
                    <a:pt x="46503" y="68537"/>
                    <a:pt x="31458" y="64013"/>
                  </a:cubicBezTo>
                  <a:cubicBezTo>
                    <a:pt x="23305" y="61541"/>
                    <a:pt x="15519" y="57490"/>
                    <a:pt x="10364" y="50494"/>
                  </a:cubicBezTo>
                  <a:cubicBezTo>
                    <a:pt x="7050" y="46128"/>
                    <a:pt x="4998" y="41025"/>
                    <a:pt x="4104" y="35712"/>
                  </a:cubicBezTo>
                  <a:close/>
                  <a:moveTo>
                    <a:pt x="112870" y="1"/>
                  </a:moveTo>
                  <a:cubicBezTo>
                    <a:pt x="101097" y="1"/>
                    <a:pt x="89350" y="726"/>
                    <a:pt x="77961" y="1677"/>
                  </a:cubicBezTo>
                  <a:cubicBezTo>
                    <a:pt x="61285" y="3097"/>
                    <a:pt x="43715" y="4728"/>
                    <a:pt x="27671" y="9778"/>
                  </a:cubicBezTo>
                  <a:cubicBezTo>
                    <a:pt x="19412" y="12408"/>
                    <a:pt x="5156" y="18563"/>
                    <a:pt x="3578" y="28295"/>
                  </a:cubicBezTo>
                  <a:lnTo>
                    <a:pt x="3578" y="28032"/>
                  </a:lnTo>
                  <a:cubicBezTo>
                    <a:pt x="3603" y="27855"/>
                    <a:pt x="3482" y="27775"/>
                    <a:pt x="3350" y="27775"/>
                  </a:cubicBezTo>
                  <a:cubicBezTo>
                    <a:pt x="3208" y="27775"/>
                    <a:pt x="3052" y="27868"/>
                    <a:pt x="3052" y="28032"/>
                  </a:cubicBezTo>
                  <a:cubicBezTo>
                    <a:pt x="1579" y="42077"/>
                    <a:pt x="9364" y="55176"/>
                    <a:pt x="21779" y="61541"/>
                  </a:cubicBezTo>
                  <a:cubicBezTo>
                    <a:pt x="28565" y="65013"/>
                    <a:pt x="36140" y="66696"/>
                    <a:pt x="43610" y="68064"/>
                  </a:cubicBezTo>
                  <a:cubicBezTo>
                    <a:pt x="52237" y="69695"/>
                    <a:pt x="60970" y="70799"/>
                    <a:pt x="69702" y="71588"/>
                  </a:cubicBezTo>
                  <a:cubicBezTo>
                    <a:pt x="79967" y="72458"/>
                    <a:pt x="90264" y="72801"/>
                    <a:pt x="100567" y="72801"/>
                  </a:cubicBezTo>
                  <a:cubicBezTo>
                    <a:pt x="108954" y="72801"/>
                    <a:pt x="117346" y="72574"/>
                    <a:pt x="125727" y="72220"/>
                  </a:cubicBezTo>
                  <a:cubicBezTo>
                    <a:pt x="140719" y="71588"/>
                    <a:pt x="156237" y="70905"/>
                    <a:pt x="170493" y="65749"/>
                  </a:cubicBezTo>
                  <a:cubicBezTo>
                    <a:pt x="182172" y="61541"/>
                    <a:pt x="200426" y="50652"/>
                    <a:pt x="197164" y="35765"/>
                  </a:cubicBezTo>
                  <a:cubicBezTo>
                    <a:pt x="197480" y="33976"/>
                    <a:pt x="197427" y="32030"/>
                    <a:pt x="197006" y="29925"/>
                  </a:cubicBezTo>
                  <a:cubicBezTo>
                    <a:pt x="194271" y="16932"/>
                    <a:pt x="179384" y="11303"/>
                    <a:pt x="168231" y="7621"/>
                  </a:cubicBezTo>
                  <a:cubicBezTo>
                    <a:pt x="150619" y="1858"/>
                    <a:pt x="131711" y="1"/>
                    <a:pt x="11287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8"/>
            <p:cNvSpPr/>
            <p:nvPr/>
          </p:nvSpPr>
          <p:spPr>
            <a:xfrm>
              <a:off x="674975" y="17626550"/>
              <a:ext cx="4926475" cy="1302725"/>
            </a:xfrm>
            <a:custGeom>
              <a:avLst/>
              <a:gdLst/>
              <a:ahLst/>
              <a:cxnLst/>
              <a:rect l="l" t="t" r="r" b="b"/>
              <a:pathLst>
                <a:path w="197059" h="52109" extrusionOk="0">
                  <a:moveTo>
                    <a:pt x="181330" y="16215"/>
                  </a:moveTo>
                  <a:cubicBezTo>
                    <a:pt x="184276" y="16478"/>
                    <a:pt x="187432" y="18214"/>
                    <a:pt x="188852" y="20844"/>
                  </a:cubicBezTo>
                  <a:cubicBezTo>
                    <a:pt x="189010" y="21080"/>
                    <a:pt x="188783" y="21376"/>
                    <a:pt x="188549" y="21376"/>
                  </a:cubicBezTo>
                  <a:cubicBezTo>
                    <a:pt x="188471" y="21376"/>
                    <a:pt x="188392" y="21344"/>
                    <a:pt x="188326" y="21265"/>
                  </a:cubicBezTo>
                  <a:cubicBezTo>
                    <a:pt x="186327" y="18897"/>
                    <a:pt x="184328" y="17424"/>
                    <a:pt x="181277" y="16846"/>
                  </a:cubicBezTo>
                  <a:cubicBezTo>
                    <a:pt x="180909" y="16793"/>
                    <a:pt x="181014" y="16215"/>
                    <a:pt x="181330" y="16215"/>
                  </a:cubicBezTo>
                  <a:close/>
                  <a:moveTo>
                    <a:pt x="182908" y="18367"/>
                  </a:moveTo>
                  <a:cubicBezTo>
                    <a:pt x="182925" y="18367"/>
                    <a:pt x="182942" y="18368"/>
                    <a:pt x="182961" y="18371"/>
                  </a:cubicBezTo>
                  <a:cubicBezTo>
                    <a:pt x="184854" y="18792"/>
                    <a:pt x="186433" y="20213"/>
                    <a:pt x="187222" y="22001"/>
                  </a:cubicBezTo>
                  <a:cubicBezTo>
                    <a:pt x="187388" y="22401"/>
                    <a:pt x="187112" y="22674"/>
                    <a:pt x="186834" y="22674"/>
                  </a:cubicBezTo>
                  <a:cubicBezTo>
                    <a:pt x="186672" y="22674"/>
                    <a:pt x="186510" y="22582"/>
                    <a:pt x="186433" y="22369"/>
                  </a:cubicBezTo>
                  <a:cubicBezTo>
                    <a:pt x="185801" y="20633"/>
                    <a:pt x="184486" y="19423"/>
                    <a:pt x="182803" y="18792"/>
                  </a:cubicBezTo>
                  <a:cubicBezTo>
                    <a:pt x="182605" y="18743"/>
                    <a:pt x="182640" y="18367"/>
                    <a:pt x="182908" y="18367"/>
                  </a:cubicBezTo>
                  <a:close/>
                  <a:moveTo>
                    <a:pt x="111638" y="0"/>
                  </a:moveTo>
                  <a:cubicBezTo>
                    <a:pt x="99109" y="0"/>
                    <a:pt x="86568" y="807"/>
                    <a:pt x="74331" y="1906"/>
                  </a:cubicBezTo>
                  <a:cubicBezTo>
                    <a:pt x="60549" y="3169"/>
                    <a:pt x="46503" y="4694"/>
                    <a:pt x="33089" y="8113"/>
                  </a:cubicBezTo>
                  <a:cubicBezTo>
                    <a:pt x="22568" y="10796"/>
                    <a:pt x="1" y="18319"/>
                    <a:pt x="5314" y="33311"/>
                  </a:cubicBezTo>
                  <a:cubicBezTo>
                    <a:pt x="14309" y="44095"/>
                    <a:pt x="29091" y="46304"/>
                    <a:pt x="42242" y="47988"/>
                  </a:cubicBezTo>
                  <a:cubicBezTo>
                    <a:pt x="58077" y="50039"/>
                    <a:pt x="74016" y="50723"/>
                    <a:pt x="89955" y="51144"/>
                  </a:cubicBezTo>
                  <a:cubicBezTo>
                    <a:pt x="104316" y="51512"/>
                    <a:pt x="118730" y="51670"/>
                    <a:pt x="133091" y="51933"/>
                  </a:cubicBezTo>
                  <a:cubicBezTo>
                    <a:pt x="137244" y="52014"/>
                    <a:pt x="141422" y="52109"/>
                    <a:pt x="145601" y="52109"/>
                  </a:cubicBezTo>
                  <a:cubicBezTo>
                    <a:pt x="155077" y="52109"/>
                    <a:pt x="164555" y="51619"/>
                    <a:pt x="173755" y="49356"/>
                  </a:cubicBezTo>
                  <a:cubicBezTo>
                    <a:pt x="179910" y="47830"/>
                    <a:pt x="186801" y="45673"/>
                    <a:pt x="191483" y="41149"/>
                  </a:cubicBezTo>
                  <a:cubicBezTo>
                    <a:pt x="197059" y="35678"/>
                    <a:pt x="196585" y="27682"/>
                    <a:pt x="192167" y="21633"/>
                  </a:cubicBezTo>
                  <a:cubicBezTo>
                    <a:pt x="188116" y="16057"/>
                    <a:pt x="181540" y="12848"/>
                    <a:pt x="175333" y="10270"/>
                  </a:cubicBezTo>
                  <a:cubicBezTo>
                    <a:pt x="169126" y="7745"/>
                    <a:pt x="162708" y="5799"/>
                    <a:pt x="156185" y="4378"/>
                  </a:cubicBezTo>
                  <a:cubicBezTo>
                    <a:pt x="141717" y="1163"/>
                    <a:pt x="126686" y="0"/>
                    <a:pt x="11163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8"/>
            <p:cNvSpPr/>
            <p:nvPr/>
          </p:nvSpPr>
          <p:spPr>
            <a:xfrm>
              <a:off x="5197700" y="18031900"/>
              <a:ext cx="202550" cy="129075"/>
            </a:xfrm>
            <a:custGeom>
              <a:avLst/>
              <a:gdLst/>
              <a:ahLst/>
              <a:cxnLst/>
              <a:rect l="l" t="t" r="r" b="b"/>
              <a:pathLst>
                <a:path w="8102" h="5163" extrusionOk="0">
                  <a:moveTo>
                    <a:pt x="421" y="1"/>
                  </a:moveTo>
                  <a:cubicBezTo>
                    <a:pt x="105" y="1"/>
                    <a:pt x="0" y="579"/>
                    <a:pt x="368" y="632"/>
                  </a:cubicBezTo>
                  <a:cubicBezTo>
                    <a:pt x="3419" y="1210"/>
                    <a:pt x="5418" y="2683"/>
                    <a:pt x="7417" y="5051"/>
                  </a:cubicBezTo>
                  <a:cubicBezTo>
                    <a:pt x="7483" y="5130"/>
                    <a:pt x="7562" y="5162"/>
                    <a:pt x="7640" y="5162"/>
                  </a:cubicBezTo>
                  <a:cubicBezTo>
                    <a:pt x="7874" y="5162"/>
                    <a:pt x="8101" y="4866"/>
                    <a:pt x="7943" y="4630"/>
                  </a:cubicBezTo>
                  <a:cubicBezTo>
                    <a:pt x="6523" y="2000"/>
                    <a:pt x="3367" y="264"/>
                    <a:pt x="4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8"/>
            <p:cNvSpPr/>
            <p:nvPr/>
          </p:nvSpPr>
          <p:spPr>
            <a:xfrm>
              <a:off x="777550" y="18476400"/>
              <a:ext cx="4797600" cy="892175"/>
            </a:xfrm>
            <a:custGeom>
              <a:avLst/>
              <a:gdLst/>
              <a:ahLst/>
              <a:cxnLst/>
              <a:rect l="l" t="t" r="r" b="b"/>
              <a:pathLst>
                <a:path w="191904" h="35687" extrusionOk="0">
                  <a:moveTo>
                    <a:pt x="11802" y="15332"/>
                  </a:moveTo>
                  <a:cubicBezTo>
                    <a:pt x="11882" y="15332"/>
                    <a:pt x="11967" y="15357"/>
                    <a:pt x="12047" y="15414"/>
                  </a:cubicBezTo>
                  <a:cubicBezTo>
                    <a:pt x="13573" y="16624"/>
                    <a:pt x="15204" y="17413"/>
                    <a:pt x="16887" y="18307"/>
                  </a:cubicBezTo>
                  <a:cubicBezTo>
                    <a:pt x="17222" y="18499"/>
                    <a:pt x="17034" y="18952"/>
                    <a:pt x="16720" y="18952"/>
                  </a:cubicBezTo>
                  <a:cubicBezTo>
                    <a:pt x="16689" y="18952"/>
                    <a:pt x="16657" y="18948"/>
                    <a:pt x="16624" y="18939"/>
                  </a:cubicBezTo>
                  <a:cubicBezTo>
                    <a:pt x="14730" y="18465"/>
                    <a:pt x="12942" y="17255"/>
                    <a:pt x="11574" y="15940"/>
                  </a:cubicBezTo>
                  <a:cubicBezTo>
                    <a:pt x="11286" y="15652"/>
                    <a:pt x="11513" y="15332"/>
                    <a:pt x="11802" y="15332"/>
                  </a:cubicBezTo>
                  <a:close/>
                  <a:moveTo>
                    <a:pt x="8378" y="15074"/>
                  </a:moveTo>
                  <a:cubicBezTo>
                    <a:pt x="8430" y="15074"/>
                    <a:pt x="8482" y="15097"/>
                    <a:pt x="8523" y="15151"/>
                  </a:cubicBezTo>
                  <a:cubicBezTo>
                    <a:pt x="10311" y="17203"/>
                    <a:pt x="12258" y="18570"/>
                    <a:pt x="14678" y="19780"/>
                  </a:cubicBezTo>
                  <a:cubicBezTo>
                    <a:pt x="15016" y="19974"/>
                    <a:pt x="14822" y="20477"/>
                    <a:pt x="14462" y="20477"/>
                  </a:cubicBezTo>
                  <a:cubicBezTo>
                    <a:pt x="14430" y="20477"/>
                    <a:pt x="14397" y="20473"/>
                    <a:pt x="14362" y="20464"/>
                  </a:cubicBezTo>
                  <a:cubicBezTo>
                    <a:pt x="11837" y="19675"/>
                    <a:pt x="9522" y="17676"/>
                    <a:pt x="8155" y="15414"/>
                  </a:cubicBezTo>
                  <a:cubicBezTo>
                    <a:pt x="8077" y="15258"/>
                    <a:pt x="8230" y="15074"/>
                    <a:pt x="8378" y="15074"/>
                  </a:cubicBezTo>
                  <a:close/>
                  <a:moveTo>
                    <a:pt x="1" y="1"/>
                  </a:moveTo>
                  <a:cubicBezTo>
                    <a:pt x="895" y="5314"/>
                    <a:pt x="2999" y="10417"/>
                    <a:pt x="6261" y="14783"/>
                  </a:cubicBezTo>
                  <a:cubicBezTo>
                    <a:pt x="11416" y="21779"/>
                    <a:pt x="19202" y="25830"/>
                    <a:pt x="27355" y="28302"/>
                  </a:cubicBezTo>
                  <a:cubicBezTo>
                    <a:pt x="42400" y="32774"/>
                    <a:pt x="58655" y="34299"/>
                    <a:pt x="74279" y="35141"/>
                  </a:cubicBezTo>
                  <a:cubicBezTo>
                    <a:pt x="81265" y="35525"/>
                    <a:pt x="88262" y="35686"/>
                    <a:pt x="95259" y="35686"/>
                  </a:cubicBezTo>
                  <a:cubicBezTo>
                    <a:pt x="104542" y="35686"/>
                    <a:pt x="113828" y="35403"/>
                    <a:pt x="123096" y="34983"/>
                  </a:cubicBezTo>
                  <a:cubicBezTo>
                    <a:pt x="136774" y="34352"/>
                    <a:pt x="150661" y="33563"/>
                    <a:pt x="163760" y="29302"/>
                  </a:cubicBezTo>
                  <a:cubicBezTo>
                    <a:pt x="174544" y="25777"/>
                    <a:pt x="191641" y="16729"/>
                    <a:pt x="191904" y="3578"/>
                  </a:cubicBezTo>
                  <a:lnTo>
                    <a:pt x="191904" y="3578"/>
                  </a:lnTo>
                  <a:cubicBezTo>
                    <a:pt x="188695" y="10154"/>
                    <a:pt x="180541" y="13994"/>
                    <a:pt x="173387" y="16098"/>
                  </a:cubicBezTo>
                  <a:cubicBezTo>
                    <a:pt x="163128" y="19131"/>
                    <a:pt x="152471" y="19765"/>
                    <a:pt x="141849" y="19765"/>
                  </a:cubicBezTo>
                  <a:cubicBezTo>
                    <a:pt x="137546" y="19765"/>
                    <a:pt x="133250" y="19661"/>
                    <a:pt x="128988" y="19570"/>
                  </a:cubicBezTo>
                  <a:cubicBezTo>
                    <a:pt x="112418" y="19307"/>
                    <a:pt x="95794" y="19097"/>
                    <a:pt x="79224" y="18570"/>
                  </a:cubicBezTo>
                  <a:cubicBezTo>
                    <a:pt x="63285" y="18097"/>
                    <a:pt x="47293" y="17150"/>
                    <a:pt x="31511" y="14678"/>
                  </a:cubicBezTo>
                  <a:cubicBezTo>
                    <a:pt x="19991" y="12889"/>
                    <a:pt x="7734" y="9680"/>
                    <a:pt x="106" y="159"/>
                  </a:cubicBezTo>
                  <a:cubicBezTo>
                    <a:pt x="53" y="106"/>
                    <a:pt x="53" y="54"/>
                    <a:pt x="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8"/>
            <p:cNvSpPr/>
            <p:nvPr/>
          </p:nvSpPr>
          <p:spPr>
            <a:xfrm>
              <a:off x="5240125" y="18087000"/>
              <a:ext cx="119575" cy="106400"/>
            </a:xfrm>
            <a:custGeom>
              <a:avLst/>
              <a:gdLst/>
              <a:ahLst/>
              <a:cxnLst/>
              <a:rect l="l" t="t" r="r" b="b"/>
              <a:pathLst>
                <a:path w="4783" h="4256" extrusionOk="0">
                  <a:moveTo>
                    <a:pt x="296" y="1"/>
                  </a:moveTo>
                  <a:cubicBezTo>
                    <a:pt x="33" y="1"/>
                    <a:pt x="0" y="329"/>
                    <a:pt x="197" y="427"/>
                  </a:cubicBezTo>
                  <a:cubicBezTo>
                    <a:pt x="1880" y="1058"/>
                    <a:pt x="3248" y="2268"/>
                    <a:pt x="3827" y="3951"/>
                  </a:cubicBezTo>
                  <a:cubicBezTo>
                    <a:pt x="3904" y="4164"/>
                    <a:pt x="4066" y="4256"/>
                    <a:pt x="4228" y="4256"/>
                  </a:cubicBezTo>
                  <a:cubicBezTo>
                    <a:pt x="4506" y="4256"/>
                    <a:pt x="4782" y="3983"/>
                    <a:pt x="4616" y="3583"/>
                  </a:cubicBezTo>
                  <a:cubicBezTo>
                    <a:pt x="3827" y="1795"/>
                    <a:pt x="2248" y="427"/>
                    <a:pt x="355" y="6"/>
                  </a:cubicBezTo>
                  <a:cubicBezTo>
                    <a:pt x="334" y="2"/>
                    <a:pt x="314" y="1"/>
                    <a:pt x="2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8"/>
            <p:cNvSpPr/>
            <p:nvPr/>
          </p:nvSpPr>
          <p:spPr>
            <a:xfrm>
              <a:off x="1059825" y="18859150"/>
              <a:ext cx="148300" cy="91075"/>
            </a:xfrm>
            <a:custGeom>
              <a:avLst/>
              <a:gdLst/>
              <a:ahLst/>
              <a:cxnLst/>
              <a:rect l="l" t="t" r="r" b="b"/>
              <a:pathLst>
                <a:path w="5932" h="3643" extrusionOk="0">
                  <a:moveTo>
                    <a:pt x="494" y="0"/>
                  </a:moveTo>
                  <a:cubicBezTo>
                    <a:pt x="214" y="0"/>
                    <a:pt x="0" y="335"/>
                    <a:pt x="283" y="578"/>
                  </a:cubicBezTo>
                  <a:cubicBezTo>
                    <a:pt x="1651" y="1945"/>
                    <a:pt x="3439" y="3155"/>
                    <a:pt x="5333" y="3629"/>
                  </a:cubicBezTo>
                  <a:cubicBezTo>
                    <a:pt x="5366" y="3638"/>
                    <a:pt x="5398" y="3642"/>
                    <a:pt x="5429" y="3642"/>
                  </a:cubicBezTo>
                  <a:cubicBezTo>
                    <a:pt x="5743" y="3642"/>
                    <a:pt x="5931" y="3189"/>
                    <a:pt x="5596" y="2997"/>
                  </a:cubicBezTo>
                  <a:cubicBezTo>
                    <a:pt x="3913" y="2103"/>
                    <a:pt x="2282" y="1314"/>
                    <a:pt x="756" y="104"/>
                  </a:cubicBezTo>
                  <a:cubicBezTo>
                    <a:pt x="671" y="31"/>
                    <a:pt x="580" y="0"/>
                    <a:pt x="4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8"/>
            <p:cNvSpPr/>
            <p:nvPr/>
          </p:nvSpPr>
          <p:spPr>
            <a:xfrm>
              <a:off x="979450" y="18853225"/>
              <a:ext cx="173500" cy="135100"/>
            </a:xfrm>
            <a:custGeom>
              <a:avLst/>
              <a:gdLst/>
              <a:ahLst/>
              <a:cxnLst/>
              <a:rect l="l" t="t" r="r" b="b"/>
              <a:pathLst>
                <a:path w="6940" h="5404" extrusionOk="0">
                  <a:moveTo>
                    <a:pt x="302" y="1"/>
                  </a:moveTo>
                  <a:cubicBezTo>
                    <a:pt x="154" y="1"/>
                    <a:pt x="1" y="185"/>
                    <a:pt x="79" y="341"/>
                  </a:cubicBezTo>
                  <a:cubicBezTo>
                    <a:pt x="1446" y="2603"/>
                    <a:pt x="3761" y="4602"/>
                    <a:pt x="6286" y="5391"/>
                  </a:cubicBezTo>
                  <a:cubicBezTo>
                    <a:pt x="6321" y="5400"/>
                    <a:pt x="6354" y="5404"/>
                    <a:pt x="6386" y="5404"/>
                  </a:cubicBezTo>
                  <a:cubicBezTo>
                    <a:pt x="6746" y="5404"/>
                    <a:pt x="6940" y="4901"/>
                    <a:pt x="6602" y="4707"/>
                  </a:cubicBezTo>
                  <a:cubicBezTo>
                    <a:pt x="4182" y="3497"/>
                    <a:pt x="2235" y="2130"/>
                    <a:pt x="447" y="78"/>
                  </a:cubicBezTo>
                  <a:cubicBezTo>
                    <a:pt x="406" y="24"/>
                    <a:pt x="354" y="1"/>
                    <a:pt x="3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9" name="Google Shape;3209;p28"/>
          <p:cNvGrpSpPr/>
          <p:nvPr/>
        </p:nvGrpSpPr>
        <p:grpSpPr>
          <a:xfrm>
            <a:off x="865240" y="3122362"/>
            <a:ext cx="2888431" cy="987370"/>
            <a:chOff x="718375" y="14958475"/>
            <a:chExt cx="4984350" cy="1975925"/>
          </a:xfrm>
        </p:grpSpPr>
        <p:sp>
          <p:nvSpPr>
            <p:cNvPr id="3210" name="Google Shape;3210;p28"/>
            <p:cNvSpPr/>
            <p:nvPr/>
          </p:nvSpPr>
          <p:spPr>
            <a:xfrm>
              <a:off x="735475" y="14997575"/>
              <a:ext cx="4871250" cy="1903025"/>
            </a:xfrm>
            <a:custGeom>
              <a:avLst/>
              <a:gdLst/>
              <a:ahLst/>
              <a:cxnLst/>
              <a:rect l="l" t="t" r="r" b="b"/>
              <a:pathLst>
                <a:path w="194850" h="76121" extrusionOk="0">
                  <a:moveTo>
                    <a:pt x="179174" y="3852"/>
                  </a:moveTo>
                  <a:cubicBezTo>
                    <a:pt x="179191" y="3852"/>
                    <a:pt x="179208" y="3852"/>
                    <a:pt x="179226" y="3854"/>
                  </a:cubicBezTo>
                  <a:cubicBezTo>
                    <a:pt x="182014" y="4275"/>
                    <a:pt x="184591" y="6379"/>
                    <a:pt x="185591" y="8957"/>
                  </a:cubicBezTo>
                  <a:cubicBezTo>
                    <a:pt x="185727" y="9265"/>
                    <a:pt x="185442" y="9484"/>
                    <a:pt x="185168" y="9484"/>
                  </a:cubicBezTo>
                  <a:cubicBezTo>
                    <a:pt x="185020" y="9484"/>
                    <a:pt x="184875" y="9420"/>
                    <a:pt x="184802" y="9273"/>
                  </a:cubicBezTo>
                  <a:cubicBezTo>
                    <a:pt x="183539" y="6800"/>
                    <a:pt x="181698" y="5380"/>
                    <a:pt x="179015" y="4643"/>
                  </a:cubicBezTo>
                  <a:cubicBezTo>
                    <a:pt x="178559" y="4491"/>
                    <a:pt x="178738" y="3852"/>
                    <a:pt x="179174" y="3852"/>
                  </a:cubicBezTo>
                  <a:close/>
                  <a:moveTo>
                    <a:pt x="179544" y="6532"/>
                  </a:moveTo>
                  <a:cubicBezTo>
                    <a:pt x="179560" y="6532"/>
                    <a:pt x="179576" y="6534"/>
                    <a:pt x="179594" y="6537"/>
                  </a:cubicBezTo>
                  <a:cubicBezTo>
                    <a:pt x="181014" y="6958"/>
                    <a:pt x="182592" y="8168"/>
                    <a:pt x="182855" y="9746"/>
                  </a:cubicBezTo>
                  <a:cubicBezTo>
                    <a:pt x="182918" y="10030"/>
                    <a:pt x="182697" y="10201"/>
                    <a:pt x="182477" y="10201"/>
                  </a:cubicBezTo>
                  <a:cubicBezTo>
                    <a:pt x="182329" y="10201"/>
                    <a:pt x="182182" y="10125"/>
                    <a:pt x="182119" y="9957"/>
                  </a:cubicBezTo>
                  <a:cubicBezTo>
                    <a:pt x="181908" y="9273"/>
                    <a:pt x="181698" y="8641"/>
                    <a:pt x="181225" y="8115"/>
                  </a:cubicBezTo>
                  <a:cubicBezTo>
                    <a:pt x="180751" y="7589"/>
                    <a:pt x="180172" y="7169"/>
                    <a:pt x="179489" y="6958"/>
                  </a:cubicBezTo>
                  <a:cubicBezTo>
                    <a:pt x="179243" y="6860"/>
                    <a:pt x="179318" y="6532"/>
                    <a:pt x="179544" y="6532"/>
                  </a:cubicBezTo>
                  <a:close/>
                  <a:moveTo>
                    <a:pt x="12165" y="52468"/>
                  </a:moveTo>
                  <a:cubicBezTo>
                    <a:pt x="12236" y="52468"/>
                    <a:pt x="12307" y="52497"/>
                    <a:pt x="12363" y="52566"/>
                  </a:cubicBezTo>
                  <a:cubicBezTo>
                    <a:pt x="13520" y="53829"/>
                    <a:pt x="14993" y="54671"/>
                    <a:pt x="16729" y="54881"/>
                  </a:cubicBezTo>
                  <a:cubicBezTo>
                    <a:pt x="17340" y="54932"/>
                    <a:pt x="17261" y="55673"/>
                    <a:pt x="16683" y="55673"/>
                  </a:cubicBezTo>
                  <a:cubicBezTo>
                    <a:pt x="16664" y="55673"/>
                    <a:pt x="16644" y="55672"/>
                    <a:pt x="16624" y="55670"/>
                  </a:cubicBezTo>
                  <a:cubicBezTo>
                    <a:pt x="14730" y="55407"/>
                    <a:pt x="13047" y="54408"/>
                    <a:pt x="11889" y="52882"/>
                  </a:cubicBezTo>
                  <a:cubicBezTo>
                    <a:pt x="11773" y="52689"/>
                    <a:pt x="11969" y="52468"/>
                    <a:pt x="12165" y="52468"/>
                  </a:cubicBezTo>
                  <a:close/>
                  <a:moveTo>
                    <a:pt x="8998" y="50162"/>
                  </a:moveTo>
                  <a:cubicBezTo>
                    <a:pt x="9121" y="50162"/>
                    <a:pt x="9247" y="50237"/>
                    <a:pt x="9312" y="50410"/>
                  </a:cubicBezTo>
                  <a:cubicBezTo>
                    <a:pt x="10469" y="53461"/>
                    <a:pt x="12626" y="55407"/>
                    <a:pt x="15729" y="56301"/>
                  </a:cubicBezTo>
                  <a:cubicBezTo>
                    <a:pt x="16270" y="56449"/>
                    <a:pt x="16076" y="57101"/>
                    <a:pt x="15620" y="57101"/>
                  </a:cubicBezTo>
                  <a:cubicBezTo>
                    <a:pt x="15587" y="57101"/>
                    <a:pt x="15554" y="57097"/>
                    <a:pt x="15519" y="57090"/>
                  </a:cubicBezTo>
                  <a:cubicBezTo>
                    <a:pt x="12310" y="56564"/>
                    <a:pt x="9364" y="53776"/>
                    <a:pt x="8680" y="50567"/>
                  </a:cubicBezTo>
                  <a:cubicBezTo>
                    <a:pt x="8649" y="50319"/>
                    <a:pt x="8820" y="50162"/>
                    <a:pt x="8998" y="50162"/>
                  </a:cubicBezTo>
                  <a:close/>
                  <a:moveTo>
                    <a:pt x="153925" y="65375"/>
                  </a:moveTo>
                  <a:cubicBezTo>
                    <a:pt x="154257" y="65375"/>
                    <a:pt x="154579" y="65719"/>
                    <a:pt x="154343" y="66033"/>
                  </a:cubicBezTo>
                  <a:cubicBezTo>
                    <a:pt x="153028" y="67769"/>
                    <a:pt x="150871" y="68874"/>
                    <a:pt x="148715" y="68927"/>
                  </a:cubicBezTo>
                  <a:cubicBezTo>
                    <a:pt x="148241" y="68927"/>
                    <a:pt x="148136" y="68190"/>
                    <a:pt x="148609" y="68085"/>
                  </a:cubicBezTo>
                  <a:cubicBezTo>
                    <a:pt x="150608" y="67822"/>
                    <a:pt x="152187" y="66980"/>
                    <a:pt x="153607" y="65507"/>
                  </a:cubicBezTo>
                  <a:cubicBezTo>
                    <a:pt x="153700" y="65414"/>
                    <a:pt x="153813" y="65375"/>
                    <a:pt x="153925" y="65375"/>
                  </a:cubicBezTo>
                  <a:close/>
                  <a:moveTo>
                    <a:pt x="154729" y="66878"/>
                  </a:moveTo>
                  <a:cubicBezTo>
                    <a:pt x="155012" y="66878"/>
                    <a:pt x="155288" y="67247"/>
                    <a:pt x="155132" y="67559"/>
                  </a:cubicBezTo>
                  <a:cubicBezTo>
                    <a:pt x="153900" y="69937"/>
                    <a:pt x="151192" y="71172"/>
                    <a:pt x="148615" y="71172"/>
                  </a:cubicBezTo>
                  <a:cubicBezTo>
                    <a:pt x="148113" y="71172"/>
                    <a:pt x="147617" y="71125"/>
                    <a:pt x="147137" y="71031"/>
                  </a:cubicBezTo>
                  <a:cubicBezTo>
                    <a:pt x="146682" y="70930"/>
                    <a:pt x="146858" y="70344"/>
                    <a:pt x="147245" y="70344"/>
                  </a:cubicBezTo>
                  <a:cubicBezTo>
                    <a:pt x="147261" y="70344"/>
                    <a:pt x="147278" y="70345"/>
                    <a:pt x="147294" y="70347"/>
                  </a:cubicBezTo>
                  <a:cubicBezTo>
                    <a:pt x="147620" y="70387"/>
                    <a:pt x="147938" y="70406"/>
                    <a:pt x="148249" y="70406"/>
                  </a:cubicBezTo>
                  <a:cubicBezTo>
                    <a:pt x="150791" y="70406"/>
                    <a:pt x="152808" y="69096"/>
                    <a:pt x="154449" y="67033"/>
                  </a:cubicBezTo>
                  <a:cubicBezTo>
                    <a:pt x="154531" y="66923"/>
                    <a:pt x="154630" y="66878"/>
                    <a:pt x="154729" y="66878"/>
                  </a:cubicBezTo>
                  <a:close/>
                  <a:moveTo>
                    <a:pt x="139408" y="1"/>
                  </a:moveTo>
                  <a:cubicBezTo>
                    <a:pt x="136444" y="1"/>
                    <a:pt x="132961" y="1978"/>
                    <a:pt x="129987" y="2066"/>
                  </a:cubicBezTo>
                  <a:cubicBezTo>
                    <a:pt x="129873" y="2067"/>
                    <a:pt x="129756" y="2068"/>
                    <a:pt x="129635" y="2068"/>
                  </a:cubicBezTo>
                  <a:cubicBezTo>
                    <a:pt x="128858" y="2068"/>
                    <a:pt x="127964" y="2038"/>
                    <a:pt x="127031" y="2038"/>
                  </a:cubicBezTo>
                  <a:cubicBezTo>
                    <a:pt x="123528" y="2038"/>
                    <a:pt x="119476" y="2461"/>
                    <a:pt x="118993" y="6485"/>
                  </a:cubicBezTo>
                  <a:cubicBezTo>
                    <a:pt x="118953" y="6881"/>
                    <a:pt x="118705" y="7158"/>
                    <a:pt x="118382" y="7158"/>
                  </a:cubicBezTo>
                  <a:cubicBezTo>
                    <a:pt x="118276" y="7158"/>
                    <a:pt x="118163" y="7128"/>
                    <a:pt x="118046" y="7063"/>
                  </a:cubicBezTo>
                  <a:cubicBezTo>
                    <a:pt x="112894" y="4279"/>
                    <a:pt x="103984" y="755"/>
                    <a:pt x="96220" y="755"/>
                  </a:cubicBezTo>
                  <a:cubicBezTo>
                    <a:pt x="91221" y="755"/>
                    <a:pt x="86698" y="2216"/>
                    <a:pt x="83958" y="6274"/>
                  </a:cubicBezTo>
                  <a:cubicBezTo>
                    <a:pt x="83816" y="6452"/>
                    <a:pt x="83577" y="6582"/>
                    <a:pt x="83356" y="6582"/>
                  </a:cubicBezTo>
                  <a:cubicBezTo>
                    <a:pt x="83250" y="6582"/>
                    <a:pt x="83149" y="6553"/>
                    <a:pt x="83064" y="6485"/>
                  </a:cubicBezTo>
                  <a:cubicBezTo>
                    <a:pt x="80611" y="4629"/>
                    <a:pt x="76886" y="2188"/>
                    <a:pt x="73622" y="2188"/>
                  </a:cubicBezTo>
                  <a:cubicBezTo>
                    <a:pt x="71706" y="2188"/>
                    <a:pt x="69948" y="3030"/>
                    <a:pt x="68703" y="5327"/>
                  </a:cubicBezTo>
                  <a:cubicBezTo>
                    <a:pt x="68585" y="5533"/>
                    <a:pt x="68370" y="5640"/>
                    <a:pt x="68157" y="5640"/>
                  </a:cubicBezTo>
                  <a:cubicBezTo>
                    <a:pt x="67987" y="5640"/>
                    <a:pt x="67819" y="5572"/>
                    <a:pt x="67703" y="5433"/>
                  </a:cubicBezTo>
                  <a:cubicBezTo>
                    <a:pt x="65334" y="3004"/>
                    <a:pt x="61830" y="1109"/>
                    <a:pt x="58573" y="1109"/>
                  </a:cubicBezTo>
                  <a:cubicBezTo>
                    <a:pt x="56045" y="1109"/>
                    <a:pt x="53665" y="2250"/>
                    <a:pt x="52079" y="5170"/>
                  </a:cubicBezTo>
                  <a:cubicBezTo>
                    <a:pt x="51972" y="5348"/>
                    <a:pt x="51744" y="5454"/>
                    <a:pt x="51525" y="5454"/>
                  </a:cubicBezTo>
                  <a:cubicBezTo>
                    <a:pt x="51423" y="5454"/>
                    <a:pt x="51322" y="5431"/>
                    <a:pt x="51238" y="5380"/>
                  </a:cubicBezTo>
                  <a:cubicBezTo>
                    <a:pt x="48104" y="3668"/>
                    <a:pt x="42939" y="1444"/>
                    <a:pt x="38600" y="1444"/>
                  </a:cubicBezTo>
                  <a:cubicBezTo>
                    <a:pt x="35072" y="1444"/>
                    <a:pt x="32092" y="2915"/>
                    <a:pt x="31195" y="7326"/>
                  </a:cubicBezTo>
                  <a:cubicBezTo>
                    <a:pt x="31195" y="7432"/>
                    <a:pt x="31195" y="7537"/>
                    <a:pt x="31143" y="7589"/>
                  </a:cubicBezTo>
                  <a:cubicBezTo>
                    <a:pt x="31143" y="7642"/>
                    <a:pt x="31143" y="7695"/>
                    <a:pt x="31090" y="7747"/>
                  </a:cubicBezTo>
                  <a:cubicBezTo>
                    <a:pt x="31048" y="8084"/>
                    <a:pt x="30821" y="8227"/>
                    <a:pt x="30573" y="8227"/>
                  </a:cubicBezTo>
                  <a:cubicBezTo>
                    <a:pt x="30202" y="8227"/>
                    <a:pt x="29785" y="7905"/>
                    <a:pt x="29880" y="7432"/>
                  </a:cubicBezTo>
                  <a:cubicBezTo>
                    <a:pt x="29880" y="7432"/>
                    <a:pt x="29880" y="7432"/>
                    <a:pt x="29880" y="7379"/>
                  </a:cubicBezTo>
                  <a:cubicBezTo>
                    <a:pt x="29023" y="7143"/>
                    <a:pt x="28167" y="7006"/>
                    <a:pt x="27301" y="7006"/>
                  </a:cubicBezTo>
                  <a:cubicBezTo>
                    <a:pt x="26625" y="7006"/>
                    <a:pt x="25943" y="7089"/>
                    <a:pt x="25251" y="7274"/>
                  </a:cubicBezTo>
                  <a:cubicBezTo>
                    <a:pt x="23831" y="7695"/>
                    <a:pt x="22463" y="9641"/>
                    <a:pt x="21358" y="9904"/>
                  </a:cubicBezTo>
                  <a:cubicBezTo>
                    <a:pt x="21126" y="9952"/>
                    <a:pt x="20869" y="9972"/>
                    <a:pt x="20595" y="9972"/>
                  </a:cubicBezTo>
                  <a:cubicBezTo>
                    <a:pt x="19231" y="9972"/>
                    <a:pt x="17416" y="9476"/>
                    <a:pt x="15828" y="9476"/>
                  </a:cubicBezTo>
                  <a:cubicBezTo>
                    <a:pt x="13903" y="9476"/>
                    <a:pt x="12310" y="10205"/>
                    <a:pt x="12257" y="13428"/>
                  </a:cubicBezTo>
                  <a:cubicBezTo>
                    <a:pt x="12257" y="13741"/>
                    <a:pt x="11992" y="13978"/>
                    <a:pt x="11719" y="13978"/>
                  </a:cubicBezTo>
                  <a:cubicBezTo>
                    <a:pt x="11670" y="13978"/>
                    <a:pt x="11621" y="13970"/>
                    <a:pt x="11574" y="13955"/>
                  </a:cubicBezTo>
                  <a:cubicBezTo>
                    <a:pt x="10894" y="13804"/>
                    <a:pt x="10192" y="13730"/>
                    <a:pt x="9488" y="13730"/>
                  </a:cubicBezTo>
                  <a:cubicBezTo>
                    <a:pt x="5997" y="13730"/>
                    <a:pt x="2454" y="15564"/>
                    <a:pt x="1316" y="19110"/>
                  </a:cubicBezTo>
                  <a:cubicBezTo>
                    <a:pt x="1" y="23371"/>
                    <a:pt x="3052" y="27684"/>
                    <a:pt x="7260" y="28368"/>
                  </a:cubicBezTo>
                  <a:cubicBezTo>
                    <a:pt x="7733" y="28421"/>
                    <a:pt x="7786" y="29052"/>
                    <a:pt x="7523" y="29315"/>
                  </a:cubicBezTo>
                  <a:cubicBezTo>
                    <a:pt x="1736" y="36101"/>
                    <a:pt x="2105" y="46570"/>
                    <a:pt x="7786" y="53303"/>
                  </a:cubicBezTo>
                  <a:cubicBezTo>
                    <a:pt x="12464" y="58907"/>
                    <a:pt x="19710" y="61494"/>
                    <a:pt x="26869" y="61494"/>
                  </a:cubicBezTo>
                  <a:cubicBezTo>
                    <a:pt x="27842" y="61494"/>
                    <a:pt x="28812" y="61446"/>
                    <a:pt x="29775" y="61351"/>
                  </a:cubicBezTo>
                  <a:cubicBezTo>
                    <a:pt x="30038" y="61351"/>
                    <a:pt x="30354" y="61562"/>
                    <a:pt x="30406" y="61825"/>
                  </a:cubicBezTo>
                  <a:cubicBezTo>
                    <a:pt x="31159" y="65922"/>
                    <a:pt x="34702" y="68656"/>
                    <a:pt x="38553" y="68656"/>
                  </a:cubicBezTo>
                  <a:cubicBezTo>
                    <a:pt x="39549" y="68656"/>
                    <a:pt x="40565" y="68474"/>
                    <a:pt x="41558" y="68085"/>
                  </a:cubicBezTo>
                  <a:cubicBezTo>
                    <a:pt x="41617" y="68055"/>
                    <a:pt x="41680" y="68043"/>
                    <a:pt x="41744" y="68043"/>
                  </a:cubicBezTo>
                  <a:cubicBezTo>
                    <a:pt x="41908" y="68043"/>
                    <a:pt x="42076" y="68129"/>
                    <a:pt x="42190" y="68243"/>
                  </a:cubicBezTo>
                  <a:cubicBezTo>
                    <a:pt x="45634" y="71251"/>
                    <a:pt x="49974" y="72961"/>
                    <a:pt x="54548" y="72961"/>
                  </a:cubicBezTo>
                  <a:cubicBezTo>
                    <a:pt x="54934" y="72961"/>
                    <a:pt x="55321" y="72949"/>
                    <a:pt x="55709" y="72925"/>
                  </a:cubicBezTo>
                  <a:cubicBezTo>
                    <a:pt x="57353" y="72822"/>
                    <a:pt x="59399" y="71765"/>
                    <a:pt x="61013" y="71765"/>
                  </a:cubicBezTo>
                  <a:cubicBezTo>
                    <a:pt x="61051" y="71765"/>
                    <a:pt x="61090" y="71766"/>
                    <a:pt x="61127" y="71767"/>
                  </a:cubicBezTo>
                  <a:cubicBezTo>
                    <a:pt x="62863" y="71820"/>
                    <a:pt x="65388" y="73608"/>
                    <a:pt x="67124" y="74134"/>
                  </a:cubicBezTo>
                  <a:cubicBezTo>
                    <a:pt x="71408" y="75470"/>
                    <a:pt x="75892" y="76120"/>
                    <a:pt x="80367" y="76120"/>
                  </a:cubicBezTo>
                  <a:cubicBezTo>
                    <a:pt x="81003" y="76120"/>
                    <a:pt x="81639" y="76107"/>
                    <a:pt x="82275" y="76081"/>
                  </a:cubicBezTo>
                  <a:cubicBezTo>
                    <a:pt x="86746" y="75923"/>
                    <a:pt x="95058" y="75187"/>
                    <a:pt x="95479" y="69190"/>
                  </a:cubicBezTo>
                  <a:cubicBezTo>
                    <a:pt x="95506" y="68801"/>
                    <a:pt x="95827" y="68603"/>
                    <a:pt x="96132" y="68603"/>
                  </a:cubicBezTo>
                  <a:cubicBezTo>
                    <a:pt x="96404" y="68603"/>
                    <a:pt x="96664" y="68761"/>
                    <a:pt x="96688" y="69084"/>
                  </a:cubicBezTo>
                  <a:cubicBezTo>
                    <a:pt x="96741" y="69137"/>
                    <a:pt x="96794" y="69137"/>
                    <a:pt x="96846" y="69137"/>
                  </a:cubicBezTo>
                  <a:cubicBezTo>
                    <a:pt x="98186" y="69894"/>
                    <a:pt x="99589" y="70268"/>
                    <a:pt x="100966" y="70268"/>
                  </a:cubicBezTo>
                  <a:cubicBezTo>
                    <a:pt x="102940" y="70268"/>
                    <a:pt x="104861" y="69498"/>
                    <a:pt x="106473" y="67980"/>
                  </a:cubicBezTo>
                  <a:cubicBezTo>
                    <a:pt x="106584" y="67869"/>
                    <a:pt x="106753" y="67802"/>
                    <a:pt x="106920" y="67802"/>
                  </a:cubicBezTo>
                  <a:cubicBezTo>
                    <a:pt x="107069" y="67802"/>
                    <a:pt x="107215" y="67855"/>
                    <a:pt x="107315" y="67980"/>
                  </a:cubicBezTo>
                  <a:cubicBezTo>
                    <a:pt x="109074" y="70062"/>
                    <a:pt x="113062" y="73760"/>
                    <a:pt x="116287" y="73760"/>
                  </a:cubicBezTo>
                  <a:cubicBezTo>
                    <a:pt x="117788" y="73760"/>
                    <a:pt x="119124" y="72959"/>
                    <a:pt x="119992" y="70820"/>
                  </a:cubicBezTo>
                  <a:cubicBezTo>
                    <a:pt x="120090" y="70526"/>
                    <a:pt x="120310" y="70354"/>
                    <a:pt x="120564" y="70354"/>
                  </a:cubicBezTo>
                  <a:cubicBezTo>
                    <a:pt x="120718" y="70354"/>
                    <a:pt x="120885" y="70418"/>
                    <a:pt x="121044" y="70557"/>
                  </a:cubicBezTo>
                  <a:cubicBezTo>
                    <a:pt x="124885" y="73714"/>
                    <a:pt x="129777" y="74187"/>
                    <a:pt x="134564" y="74608"/>
                  </a:cubicBezTo>
                  <a:cubicBezTo>
                    <a:pt x="136725" y="74814"/>
                    <a:pt x="138899" y="74957"/>
                    <a:pt x="141066" y="74957"/>
                  </a:cubicBezTo>
                  <a:cubicBezTo>
                    <a:pt x="143331" y="74957"/>
                    <a:pt x="145590" y="74801"/>
                    <a:pt x="147820" y="74397"/>
                  </a:cubicBezTo>
                  <a:cubicBezTo>
                    <a:pt x="156290" y="72872"/>
                    <a:pt x="164970" y="66033"/>
                    <a:pt x="163444" y="56564"/>
                  </a:cubicBezTo>
                  <a:cubicBezTo>
                    <a:pt x="163402" y="56107"/>
                    <a:pt x="163723" y="55748"/>
                    <a:pt x="164145" y="55748"/>
                  </a:cubicBezTo>
                  <a:cubicBezTo>
                    <a:pt x="164256" y="55748"/>
                    <a:pt x="164375" y="55773"/>
                    <a:pt x="164496" y="55828"/>
                  </a:cubicBezTo>
                  <a:cubicBezTo>
                    <a:pt x="165584" y="56327"/>
                    <a:pt x="166672" y="56557"/>
                    <a:pt x="167707" y="56557"/>
                  </a:cubicBezTo>
                  <a:cubicBezTo>
                    <a:pt x="171480" y="56557"/>
                    <a:pt x="174562" y="53504"/>
                    <a:pt x="174439" y="49252"/>
                  </a:cubicBezTo>
                  <a:cubicBezTo>
                    <a:pt x="174439" y="48841"/>
                    <a:pt x="174797" y="48548"/>
                    <a:pt x="175167" y="48548"/>
                  </a:cubicBezTo>
                  <a:cubicBezTo>
                    <a:pt x="175222" y="48548"/>
                    <a:pt x="175278" y="48555"/>
                    <a:pt x="175333" y="48568"/>
                  </a:cubicBezTo>
                  <a:cubicBezTo>
                    <a:pt x="175825" y="48673"/>
                    <a:pt x="176325" y="48724"/>
                    <a:pt x="176821" y="48724"/>
                  </a:cubicBezTo>
                  <a:cubicBezTo>
                    <a:pt x="179083" y="48724"/>
                    <a:pt x="181289" y="47659"/>
                    <a:pt x="182540" y="45675"/>
                  </a:cubicBezTo>
                  <a:cubicBezTo>
                    <a:pt x="183434" y="44255"/>
                    <a:pt x="183329" y="42729"/>
                    <a:pt x="183539" y="41151"/>
                  </a:cubicBezTo>
                  <a:cubicBezTo>
                    <a:pt x="183855" y="39205"/>
                    <a:pt x="184486" y="37995"/>
                    <a:pt x="186432" y="37311"/>
                  </a:cubicBezTo>
                  <a:cubicBezTo>
                    <a:pt x="190746" y="35838"/>
                    <a:pt x="194849" y="33208"/>
                    <a:pt x="194218" y="27790"/>
                  </a:cubicBezTo>
                  <a:cubicBezTo>
                    <a:pt x="193653" y="23455"/>
                    <a:pt x="189754" y="20513"/>
                    <a:pt x="185545" y="20513"/>
                  </a:cubicBezTo>
                  <a:cubicBezTo>
                    <a:pt x="185054" y="20513"/>
                    <a:pt x="184559" y="20553"/>
                    <a:pt x="184065" y="20635"/>
                  </a:cubicBezTo>
                  <a:cubicBezTo>
                    <a:pt x="184030" y="20640"/>
                    <a:pt x="183996" y="20643"/>
                    <a:pt x="183962" y="20643"/>
                  </a:cubicBezTo>
                  <a:cubicBezTo>
                    <a:pt x="183272" y="20643"/>
                    <a:pt x="182737" y="19671"/>
                    <a:pt x="183539" y="19320"/>
                  </a:cubicBezTo>
                  <a:cubicBezTo>
                    <a:pt x="190799" y="15638"/>
                    <a:pt x="187958" y="6116"/>
                    <a:pt x="181908" y="2960"/>
                  </a:cubicBezTo>
                  <a:cubicBezTo>
                    <a:pt x="179327" y="1592"/>
                    <a:pt x="176611" y="1071"/>
                    <a:pt x="173862" y="1071"/>
                  </a:cubicBezTo>
                  <a:cubicBezTo>
                    <a:pt x="169105" y="1071"/>
                    <a:pt x="164248" y="2631"/>
                    <a:pt x="159814" y="4065"/>
                  </a:cubicBezTo>
                  <a:cubicBezTo>
                    <a:pt x="159747" y="4087"/>
                    <a:pt x="159679" y="4098"/>
                    <a:pt x="159614" y="4098"/>
                  </a:cubicBezTo>
                  <a:cubicBezTo>
                    <a:pt x="159371" y="4098"/>
                    <a:pt x="159149" y="3956"/>
                    <a:pt x="159025" y="3749"/>
                  </a:cubicBezTo>
                  <a:cubicBezTo>
                    <a:pt x="157119" y="1176"/>
                    <a:pt x="154888" y="272"/>
                    <a:pt x="152434" y="272"/>
                  </a:cubicBezTo>
                  <a:cubicBezTo>
                    <a:pt x="150824" y="272"/>
                    <a:pt x="149119" y="661"/>
                    <a:pt x="147347" y="1224"/>
                  </a:cubicBezTo>
                  <a:cubicBezTo>
                    <a:pt x="146644" y="1439"/>
                    <a:pt x="146039" y="1529"/>
                    <a:pt x="145482" y="1529"/>
                  </a:cubicBezTo>
                  <a:cubicBezTo>
                    <a:pt x="143999" y="1529"/>
                    <a:pt x="142861" y="889"/>
                    <a:pt x="141140" y="277"/>
                  </a:cubicBezTo>
                  <a:cubicBezTo>
                    <a:pt x="140589" y="82"/>
                    <a:pt x="140009" y="1"/>
                    <a:pt x="13940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8"/>
            <p:cNvSpPr/>
            <p:nvPr/>
          </p:nvSpPr>
          <p:spPr>
            <a:xfrm>
              <a:off x="718375" y="14958475"/>
              <a:ext cx="4984350" cy="1975925"/>
            </a:xfrm>
            <a:custGeom>
              <a:avLst/>
              <a:gdLst/>
              <a:ahLst/>
              <a:cxnLst/>
              <a:rect l="l" t="t" r="r" b="b"/>
              <a:pathLst>
                <a:path w="199374" h="79037" extrusionOk="0">
                  <a:moveTo>
                    <a:pt x="140089" y="1564"/>
                  </a:moveTo>
                  <a:cubicBezTo>
                    <a:pt x="140691" y="1564"/>
                    <a:pt x="141272" y="1646"/>
                    <a:pt x="141824" y="1841"/>
                  </a:cubicBezTo>
                  <a:cubicBezTo>
                    <a:pt x="143519" y="2444"/>
                    <a:pt x="144674" y="3074"/>
                    <a:pt x="146121" y="3074"/>
                  </a:cubicBezTo>
                  <a:cubicBezTo>
                    <a:pt x="146694" y="3074"/>
                    <a:pt x="147314" y="2975"/>
                    <a:pt x="148031" y="2736"/>
                  </a:cubicBezTo>
                  <a:cubicBezTo>
                    <a:pt x="149780" y="2180"/>
                    <a:pt x="151464" y="1802"/>
                    <a:pt x="153056" y="1802"/>
                  </a:cubicBezTo>
                  <a:cubicBezTo>
                    <a:pt x="155534" y="1802"/>
                    <a:pt x="157787" y="2719"/>
                    <a:pt x="159709" y="5313"/>
                  </a:cubicBezTo>
                  <a:cubicBezTo>
                    <a:pt x="159833" y="5520"/>
                    <a:pt x="160055" y="5662"/>
                    <a:pt x="160298" y="5662"/>
                  </a:cubicBezTo>
                  <a:cubicBezTo>
                    <a:pt x="160363" y="5662"/>
                    <a:pt x="160431" y="5651"/>
                    <a:pt x="160498" y="5629"/>
                  </a:cubicBezTo>
                  <a:cubicBezTo>
                    <a:pt x="164985" y="4189"/>
                    <a:pt x="169855" y="2622"/>
                    <a:pt x="174620" y="2622"/>
                  </a:cubicBezTo>
                  <a:cubicBezTo>
                    <a:pt x="177342" y="2622"/>
                    <a:pt x="180030" y="3133"/>
                    <a:pt x="182592" y="4472"/>
                  </a:cubicBezTo>
                  <a:cubicBezTo>
                    <a:pt x="188642" y="7680"/>
                    <a:pt x="191483" y="17202"/>
                    <a:pt x="184223" y="20832"/>
                  </a:cubicBezTo>
                  <a:cubicBezTo>
                    <a:pt x="183421" y="21233"/>
                    <a:pt x="183956" y="22207"/>
                    <a:pt x="184646" y="22207"/>
                  </a:cubicBezTo>
                  <a:cubicBezTo>
                    <a:pt x="184680" y="22207"/>
                    <a:pt x="184714" y="22204"/>
                    <a:pt x="184749" y="22199"/>
                  </a:cubicBezTo>
                  <a:cubicBezTo>
                    <a:pt x="185243" y="22117"/>
                    <a:pt x="185738" y="22077"/>
                    <a:pt x="186228" y="22077"/>
                  </a:cubicBezTo>
                  <a:cubicBezTo>
                    <a:pt x="190437" y="22077"/>
                    <a:pt x="194331" y="25019"/>
                    <a:pt x="194849" y="29354"/>
                  </a:cubicBezTo>
                  <a:cubicBezTo>
                    <a:pt x="195533" y="34772"/>
                    <a:pt x="191430" y="37402"/>
                    <a:pt x="187116" y="38875"/>
                  </a:cubicBezTo>
                  <a:cubicBezTo>
                    <a:pt x="185170" y="39559"/>
                    <a:pt x="184539" y="40769"/>
                    <a:pt x="184223" y="42715"/>
                  </a:cubicBezTo>
                  <a:cubicBezTo>
                    <a:pt x="184013" y="44293"/>
                    <a:pt x="184118" y="45819"/>
                    <a:pt x="183224" y="47187"/>
                  </a:cubicBezTo>
                  <a:cubicBezTo>
                    <a:pt x="181972" y="49215"/>
                    <a:pt x="179764" y="50288"/>
                    <a:pt x="177501" y="50288"/>
                  </a:cubicBezTo>
                  <a:cubicBezTo>
                    <a:pt x="177006" y="50288"/>
                    <a:pt x="176508" y="50236"/>
                    <a:pt x="176017" y="50132"/>
                  </a:cubicBezTo>
                  <a:cubicBezTo>
                    <a:pt x="175962" y="50119"/>
                    <a:pt x="175906" y="50112"/>
                    <a:pt x="175851" y="50112"/>
                  </a:cubicBezTo>
                  <a:cubicBezTo>
                    <a:pt x="175481" y="50112"/>
                    <a:pt x="175123" y="50405"/>
                    <a:pt x="175123" y="50816"/>
                  </a:cubicBezTo>
                  <a:cubicBezTo>
                    <a:pt x="175246" y="55050"/>
                    <a:pt x="172190" y="58095"/>
                    <a:pt x="168438" y="58095"/>
                  </a:cubicBezTo>
                  <a:cubicBezTo>
                    <a:pt x="167388" y="58095"/>
                    <a:pt x="166284" y="57857"/>
                    <a:pt x="165180" y="57339"/>
                  </a:cubicBezTo>
                  <a:cubicBezTo>
                    <a:pt x="165067" y="57288"/>
                    <a:pt x="164957" y="57265"/>
                    <a:pt x="164852" y="57265"/>
                  </a:cubicBezTo>
                  <a:cubicBezTo>
                    <a:pt x="164418" y="57265"/>
                    <a:pt x="164086" y="57663"/>
                    <a:pt x="164128" y="58128"/>
                  </a:cubicBezTo>
                  <a:cubicBezTo>
                    <a:pt x="165654" y="67597"/>
                    <a:pt x="156974" y="74436"/>
                    <a:pt x="148504" y="75961"/>
                  </a:cubicBezTo>
                  <a:cubicBezTo>
                    <a:pt x="146274" y="76365"/>
                    <a:pt x="144015" y="76521"/>
                    <a:pt x="141750" y="76521"/>
                  </a:cubicBezTo>
                  <a:cubicBezTo>
                    <a:pt x="139583" y="76521"/>
                    <a:pt x="137409" y="76378"/>
                    <a:pt x="135248" y="76172"/>
                  </a:cubicBezTo>
                  <a:cubicBezTo>
                    <a:pt x="130461" y="75751"/>
                    <a:pt x="125569" y="75225"/>
                    <a:pt x="121728" y="72069"/>
                  </a:cubicBezTo>
                  <a:cubicBezTo>
                    <a:pt x="121579" y="71957"/>
                    <a:pt x="121424" y="71904"/>
                    <a:pt x="121278" y="71904"/>
                  </a:cubicBezTo>
                  <a:cubicBezTo>
                    <a:pt x="121012" y="71904"/>
                    <a:pt x="120778" y="72079"/>
                    <a:pt x="120676" y="72384"/>
                  </a:cubicBezTo>
                  <a:cubicBezTo>
                    <a:pt x="119791" y="74523"/>
                    <a:pt x="118449" y="75324"/>
                    <a:pt x="116947" y="75324"/>
                  </a:cubicBezTo>
                  <a:cubicBezTo>
                    <a:pt x="113721" y="75324"/>
                    <a:pt x="109758" y="71626"/>
                    <a:pt x="107999" y="69544"/>
                  </a:cubicBezTo>
                  <a:cubicBezTo>
                    <a:pt x="107899" y="69419"/>
                    <a:pt x="107753" y="69366"/>
                    <a:pt x="107604" y="69366"/>
                  </a:cubicBezTo>
                  <a:cubicBezTo>
                    <a:pt x="107437" y="69366"/>
                    <a:pt x="107268" y="69433"/>
                    <a:pt x="107157" y="69544"/>
                  </a:cubicBezTo>
                  <a:cubicBezTo>
                    <a:pt x="105545" y="71062"/>
                    <a:pt x="103624" y="71832"/>
                    <a:pt x="101650" y="71832"/>
                  </a:cubicBezTo>
                  <a:cubicBezTo>
                    <a:pt x="100273" y="71832"/>
                    <a:pt x="98870" y="71458"/>
                    <a:pt x="97530" y="70701"/>
                  </a:cubicBezTo>
                  <a:cubicBezTo>
                    <a:pt x="97478" y="70701"/>
                    <a:pt x="97425" y="70648"/>
                    <a:pt x="97372" y="70648"/>
                  </a:cubicBezTo>
                  <a:cubicBezTo>
                    <a:pt x="97348" y="70325"/>
                    <a:pt x="97088" y="70167"/>
                    <a:pt x="96816" y="70167"/>
                  </a:cubicBezTo>
                  <a:cubicBezTo>
                    <a:pt x="96511" y="70167"/>
                    <a:pt x="96190" y="70365"/>
                    <a:pt x="96163" y="70754"/>
                  </a:cubicBezTo>
                  <a:cubicBezTo>
                    <a:pt x="95742" y="76751"/>
                    <a:pt x="87430" y="77434"/>
                    <a:pt x="82959" y="77645"/>
                  </a:cubicBezTo>
                  <a:cubicBezTo>
                    <a:pt x="82323" y="77671"/>
                    <a:pt x="81687" y="77684"/>
                    <a:pt x="81051" y="77684"/>
                  </a:cubicBezTo>
                  <a:cubicBezTo>
                    <a:pt x="76576" y="77684"/>
                    <a:pt x="72092" y="77034"/>
                    <a:pt x="67808" y="75698"/>
                  </a:cubicBezTo>
                  <a:cubicBezTo>
                    <a:pt x="66072" y="75172"/>
                    <a:pt x="63547" y="73384"/>
                    <a:pt x="61811" y="73331"/>
                  </a:cubicBezTo>
                  <a:cubicBezTo>
                    <a:pt x="61772" y="73330"/>
                    <a:pt x="61732" y="73329"/>
                    <a:pt x="61692" y="73329"/>
                  </a:cubicBezTo>
                  <a:cubicBezTo>
                    <a:pt x="60078" y="73329"/>
                    <a:pt x="58036" y="74335"/>
                    <a:pt x="56393" y="74489"/>
                  </a:cubicBezTo>
                  <a:cubicBezTo>
                    <a:pt x="56005" y="74513"/>
                    <a:pt x="55618" y="74525"/>
                    <a:pt x="55232" y="74525"/>
                  </a:cubicBezTo>
                  <a:cubicBezTo>
                    <a:pt x="50658" y="74525"/>
                    <a:pt x="46318" y="72815"/>
                    <a:pt x="42874" y="69807"/>
                  </a:cubicBezTo>
                  <a:cubicBezTo>
                    <a:pt x="42760" y="69693"/>
                    <a:pt x="42592" y="69607"/>
                    <a:pt x="42428" y="69607"/>
                  </a:cubicBezTo>
                  <a:cubicBezTo>
                    <a:pt x="42364" y="69607"/>
                    <a:pt x="42301" y="69619"/>
                    <a:pt x="42242" y="69649"/>
                  </a:cubicBezTo>
                  <a:cubicBezTo>
                    <a:pt x="41266" y="70020"/>
                    <a:pt x="40269" y="70195"/>
                    <a:pt x="39290" y="70195"/>
                  </a:cubicBezTo>
                  <a:cubicBezTo>
                    <a:pt x="35418" y="70195"/>
                    <a:pt x="31846" y="67462"/>
                    <a:pt x="31090" y="63389"/>
                  </a:cubicBezTo>
                  <a:cubicBezTo>
                    <a:pt x="31038" y="63126"/>
                    <a:pt x="30722" y="62915"/>
                    <a:pt x="30459" y="62915"/>
                  </a:cubicBezTo>
                  <a:cubicBezTo>
                    <a:pt x="29496" y="63010"/>
                    <a:pt x="28526" y="63058"/>
                    <a:pt x="27553" y="63058"/>
                  </a:cubicBezTo>
                  <a:cubicBezTo>
                    <a:pt x="20394" y="63058"/>
                    <a:pt x="13148" y="60471"/>
                    <a:pt x="8470" y="54867"/>
                  </a:cubicBezTo>
                  <a:cubicBezTo>
                    <a:pt x="2789" y="48081"/>
                    <a:pt x="2420" y="37665"/>
                    <a:pt x="8207" y="30879"/>
                  </a:cubicBezTo>
                  <a:cubicBezTo>
                    <a:pt x="8470" y="30616"/>
                    <a:pt x="8417" y="29985"/>
                    <a:pt x="7944" y="29932"/>
                  </a:cubicBezTo>
                  <a:cubicBezTo>
                    <a:pt x="3736" y="29248"/>
                    <a:pt x="685" y="24882"/>
                    <a:pt x="2000" y="20674"/>
                  </a:cubicBezTo>
                  <a:cubicBezTo>
                    <a:pt x="3138" y="17128"/>
                    <a:pt x="6681" y="15294"/>
                    <a:pt x="10172" y="15294"/>
                  </a:cubicBezTo>
                  <a:cubicBezTo>
                    <a:pt x="10876" y="15294"/>
                    <a:pt x="11578" y="15368"/>
                    <a:pt x="12258" y="15519"/>
                  </a:cubicBezTo>
                  <a:cubicBezTo>
                    <a:pt x="12305" y="15534"/>
                    <a:pt x="12354" y="15542"/>
                    <a:pt x="12403" y="15542"/>
                  </a:cubicBezTo>
                  <a:cubicBezTo>
                    <a:pt x="12676" y="15542"/>
                    <a:pt x="12941" y="15305"/>
                    <a:pt x="12941" y="14992"/>
                  </a:cubicBezTo>
                  <a:cubicBezTo>
                    <a:pt x="12994" y="11769"/>
                    <a:pt x="14587" y="11040"/>
                    <a:pt x="16512" y="11040"/>
                  </a:cubicBezTo>
                  <a:cubicBezTo>
                    <a:pt x="18100" y="11040"/>
                    <a:pt x="19915" y="11536"/>
                    <a:pt x="21279" y="11536"/>
                  </a:cubicBezTo>
                  <a:cubicBezTo>
                    <a:pt x="21553" y="11536"/>
                    <a:pt x="21810" y="11516"/>
                    <a:pt x="22042" y="11468"/>
                  </a:cubicBezTo>
                  <a:cubicBezTo>
                    <a:pt x="23147" y="11205"/>
                    <a:pt x="24515" y="9259"/>
                    <a:pt x="25935" y="8838"/>
                  </a:cubicBezTo>
                  <a:cubicBezTo>
                    <a:pt x="26655" y="8646"/>
                    <a:pt x="27363" y="8552"/>
                    <a:pt x="28066" y="8552"/>
                  </a:cubicBezTo>
                  <a:cubicBezTo>
                    <a:pt x="28904" y="8552"/>
                    <a:pt x="29734" y="8685"/>
                    <a:pt x="30564" y="8943"/>
                  </a:cubicBezTo>
                  <a:cubicBezTo>
                    <a:pt x="30564" y="8943"/>
                    <a:pt x="30564" y="8996"/>
                    <a:pt x="30564" y="8996"/>
                  </a:cubicBezTo>
                  <a:cubicBezTo>
                    <a:pt x="30469" y="9469"/>
                    <a:pt x="30886" y="9791"/>
                    <a:pt x="31257" y="9791"/>
                  </a:cubicBezTo>
                  <a:cubicBezTo>
                    <a:pt x="31505" y="9791"/>
                    <a:pt x="31732" y="9648"/>
                    <a:pt x="31774" y="9311"/>
                  </a:cubicBezTo>
                  <a:cubicBezTo>
                    <a:pt x="31827" y="9259"/>
                    <a:pt x="31827" y="9206"/>
                    <a:pt x="31827" y="9153"/>
                  </a:cubicBezTo>
                  <a:cubicBezTo>
                    <a:pt x="31879" y="9101"/>
                    <a:pt x="31879" y="8996"/>
                    <a:pt x="31879" y="8890"/>
                  </a:cubicBezTo>
                  <a:cubicBezTo>
                    <a:pt x="32778" y="4468"/>
                    <a:pt x="35771" y="2991"/>
                    <a:pt x="39309" y="2991"/>
                  </a:cubicBezTo>
                  <a:cubicBezTo>
                    <a:pt x="43642" y="2991"/>
                    <a:pt x="48794" y="5206"/>
                    <a:pt x="51922" y="6944"/>
                  </a:cubicBezTo>
                  <a:cubicBezTo>
                    <a:pt x="52006" y="6995"/>
                    <a:pt x="52107" y="7018"/>
                    <a:pt x="52209" y="7018"/>
                  </a:cubicBezTo>
                  <a:cubicBezTo>
                    <a:pt x="52428" y="7018"/>
                    <a:pt x="52656" y="6912"/>
                    <a:pt x="52763" y="6734"/>
                  </a:cubicBezTo>
                  <a:cubicBezTo>
                    <a:pt x="54349" y="3814"/>
                    <a:pt x="56729" y="2673"/>
                    <a:pt x="59257" y="2673"/>
                  </a:cubicBezTo>
                  <a:cubicBezTo>
                    <a:pt x="62514" y="2673"/>
                    <a:pt x="66018" y="4568"/>
                    <a:pt x="68387" y="6997"/>
                  </a:cubicBezTo>
                  <a:cubicBezTo>
                    <a:pt x="68503" y="7136"/>
                    <a:pt x="68671" y="7204"/>
                    <a:pt x="68841" y="7204"/>
                  </a:cubicBezTo>
                  <a:cubicBezTo>
                    <a:pt x="69054" y="7204"/>
                    <a:pt x="69269" y="7097"/>
                    <a:pt x="69387" y="6891"/>
                  </a:cubicBezTo>
                  <a:cubicBezTo>
                    <a:pt x="70632" y="4594"/>
                    <a:pt x="72390" y="3752"/>
                    <a:pt x="74306" y="3752"/>
                  </a:cubicBezTo>
                  <a:cubicBezTo>
                    <a:pt x="77570" y="3752"/>
                    <a:pt x="81295" y="6193"/>
                    <a:pt x="83748" y="8049"/>
                  </a:cubicBezTo>
                  <a:cubicBezTo>
                    <a:pt x="83833" y="8117"/>
                    <a:pt x="83934" y="8146"/>
                    <a:pt x="84040" y="8146"/>
                  </a:cubicBezTo>
                  <a:cubicBezTo>
                    <a:pt x="84261" y="8146"/>
                    <a:pt x="84500" y="8016"/>
                    <a:pt x="84642" y="7838"/>
                  </a:cubicBezTo>
                  <a:cubicBezTo>
                    <a:pt x="87388" y="3770"/>
                    <a:pt x="91926" y="2304"/>
                    <a:pt x="96938" y="2304"/>
                  </a:cubicBezTo>
                  <a:cubicBezTo>
                    <a:pt x="104694" y="2304"/>
                    <a:pt x="113585" y="5815"/>
                    <a:pt x="118730" y="8627"/>
                  </a:cubicBezTo>
                  <a:cubicBezTo>
                    <a:pt x="118832" y="8673"/>
                    <a:pt x="118932" y="8694"/>
                    <a:pt x="119027" y="8694"/>
                  </a:cubicBezTo>
                  <a:cubicBezTo>
                    <a:pt x="119368" y="8694"/>
                    <a:pt x="119636" y="8420"/>
                    <a:pt x="119677" y="8049"/>
                  </a:cubicBezTo>
                  <a:cubicBezTo>
                    <a:pt x="120176" y="3888"/>
                    <a:pt x="124493" y="3578"/>
                    <a:pt x="128072" y="3578"/>
                  </a:cubicBezTo>
                  <a:cubicBezTo>
                    <a:pt x="128700" y="3578"/>
                    <a:pt x="129305" y="3587"/>
                    <a:pt x="129863" y="3587"/>
                  </a:cubicBezTo>
                  <a:cubicBezTo>
                    <a:pt x="130145" y="3587"/>
                    <a:pt x="130416" y="3585"/>
                    <a:pt x="130671" y="3577"/>
                  </a:cubicBezTo>
                  <a:cubicBezTo>
                    <a:pt x="133644" y="3534"/>
                    <a:pt x="137125" y="1564"/>
                    <a:pt x="140089" y="1564"/>
                  </a:cubicBezTo>
                  <a:close/>
                  <a:moveTo>
                    <a:pt x="139492" y="0"/>
                  </a:moveTo>
                  <a:cubicBezTo>
                    <a:pt x="139263" y="0"/>
                    <a:pt x="139024" y="17"/>
                    <a:pt x="138772" y="53"/>
                  </a:cubicBezTo>
                  <a:cubicBezTo>
                    <a:pt x="135879" y="421"/>
                    <a:pt x="133722" y="2157"/>
                    <a:pt x="130671" y="2315"/>
                  </a:cubicBezTo>
                  <a:cubicBezTo>
                    <a:pt x="130406" y="2327"/>
                    <a:pt x="130139" y="2332"/>
                    <a:pt x="129872" y="2332"/>
                  </a:cubicBezTo>
                  <a:cubicBezTo>
                    <a:pt x="128820" y="2332"/>
                    <a:pt x="127757" y="2254"/>
                    <a:pt x="126689" y="2254"/>
                  </a:cubicBezTo>
                  <a:cubicBezTo>
                    <a:pt x="125774" y="2254"/>
                    <a:pt x="124856" y="2312"/>
                    <a:pt x="123938" y="2525"/>
                  </a:cubicBezTo>
                  <a:cubicBezTo>
                    <a:pt x="121413" y="3156"/>
                    <a:pt x="119309" y="4629"/>
                    <a:pt x="118625" y="7102"/>
                  </a:cubicBezTo>
                  <a:cubicBezTo>
                    <a:pt x="112622" y="3970"/>
                    <a:pt x="104796" y="1102"/>
                    <a:pt x="97469" y="1102"/>
                  </a:cubicBezTo>
                  <a:cubicBezTo>
                    <a:pt x="94458" y="1102"/>
                    <a:pt x="91532" y="1587"/>
                    <a:pt x="88850" y="2736"/>
                  </a:cubicBezTo>
                  <a:cubicBezTo>
                    <a:pt x="87904" y="3156"/>
                    <a:pt x="87009" y="3630"/>
                    <a:pt x="86220" y="4208"/>
                  </a:cubicBezTo>
                  <a:cubicBezTo>
                    <a:pt x="85852" y="4472"/>
                    <a:pt x="84484" y="6155"/>
                    <a:pt x="84169" y="6207"/>
                  </a:cubicBezTo>
                  <a:cubicBezTo>
                    <a:pt x="84088" y="6228"/>
                    <a:pt x="84002" y="6238"/>
                    <a:pt x="83910" y="6238"/>
                  </a:cubicBezTo>
                  <a:cubicBezTo>
                    <a:pt x="82384" y="6238"/>
                    <a:pt x="79388" y="3495"/>
                    <a:pt x="77751" y="2999"/>
                  </a:cubicBezTo>
                  <a:cubicBezTo>
                    <a:pt x="76789" y="2698"/>
                    <a:pt x="75801" y="2543"/>
                    <a:pt x="74834" y="2543"/>
                  </a:cubicBezTo>
                  <a:cubicBezTo>
                    <a:pt x="72417" y="2543"/>
                    <a:pt x="70131" y="3510"/>
                    <a:pt x="68703" y="5576"/>
                  </a:cubicBezTo>
                  <a:cubicBezTo>
                    <a:pt x="66265" y="3279"/>
                    <a:pt x="63116" y="1441"/>
                    <a:pt x="59667" y="1441"/>
                  </a:cubicBezTo>
                  <a:cubicBezTo>
                    <a:pt x="59246" y="1441"/>
                    <a:pt x="58821" y="1468"/>
                    <a:pt x="58392" y="1526"/>
                  </a:cubicBezTo>
                  <a:cubicBezTo>
                    <a:pt x="56656" y="1789"/>
                    <a:pt x="55025" y="2473"/>
                    <a:pt x="53658" y="3577"/>
                  </a:cubicBezTo>
                  <a:cubicBezTo>
                    <a:pt x="52584" y="4488"/>
                    <a:pt x="52255" y="5037"/>
                    <a:pt x="51600" y="5037"/>
                  </a:cubicBezTo>
                  <a:cubicBezTo>
                    <a:pt x="51196" y="5037"/>
                    <a:pt x="50668" y="4828"/>
                    <a:pt x="49765" y="4366"/>
                  </a:cubicBezTo>
                  <a:cubicBezTo>
                    <a:pt x="47017" y="2945"/>
                    <a:pt x="43286" y="1833"/>
                    <a:pt x="39834" y="1833"/>
                  </a:cubicBezTo>
                  <a:cubicBezTo>
                    <a:pt x="35621" y="1833"/>
                    <a:pt x="31821" y="3489"/>
                    <a:pt x="30722" y="8259"/>
                  </a:cubicBezTo>
                  <a:cubicBezTo>
                    <a:pt x="29747" y="7913"/>
                    <a:pt x="28771" y="7717"/>
                    <a:pt x="27762" y="7717"/>
                  </a:cubicBezTo>
                  <a:cubicBezTo>
                    <a:pt x="27084" y="7717"/>
                    <a:pt x="26391" y="7806"/>
                    <a:pt x="25672" y="7996"/>
                  </a:cubicBezTo>
                  <a:cubicBezTo>
                    <a:pt x="24672" y="8259"/>
                    <a:pt x="23778" y="8785"/>
                    <a:pt x="22831" y="9311"/>
                  </a:cubicBezTo>
                  <a:cubicBezTo>
                    <a:pt x="21742" y="9916"/>
                    <a:pt x="21303" y="10088"/>
                    <a:pt x="20375" y="10088"/>
                  </a:cubicBezTo>
                  <a:cubicBezTo>
                    <a:pt x="20092" y="10088"/>
                    <a:pt x="19764" y="10072"/>
                    <a:pt x="19359" y="10048"/>
                  </a:cubicBezTo>
                  <a:cubicBezTo>
                    <a:pt x="18828" y="10013"/>
                    <a:pt x="18298" y="9986"/>
                    <a:pt x="17775" y="9986"/>
                  </a:cubicBezTo>
                  <a:cubicBezTo>
                    <a:pt x="15913" y="9986"/>
                    <a:pt x="14150" y="10328"/>
                    <a:pt x="12836" y="11889"/>
                  </a:cubicBezTo>
                  <a:cubicBezTo>
                    <a:pt x="11048" y="14046"/>
                    <a:pt x="12573" y="13940"/>
                    <a:pt x="9522" y="14151"/>
                  </a:cubicBezTo>
                  <a:cubicBezTo>
                    <a:pt x="5472" y="14361"/>
                    <a:pt x="1368" y="17202"/>
                    <a:pt x="685" y="21410"/>
                  </a:cubicBezTo>
                  <a:cubicBezTo>
                    <a:pt x="1" y="25619"/>
                    <a:pt x="2789" y="29722"/>
                    <a:pt x="6787" y="30827"/>
                  </a:cubicBezTo>
                  <a:cubicBezTo>
                    <a:pt x="1894" y="37139"/>
                    <a:pt x="1579" y="46135"/>
                    <a:pt x="5629" y="53026"/>
                  </a:cubicBezTo>
                  <a:cubicBezTo>
                    <a:pt x="10065" y="60453"/>
                    <a:pt x="18850" y="64340"/>
                    <a:pt x="27274" y="64340"/>
                  </a:cubicBezTo>
                  <a:cubicBezTo>
                    <a:pt x="27442" y="64340"/>
                    <a:pt x="27609" y="64339"/>
                    <a:pt x="27776" y="64336"/>
                  </a:cubicBezTo>
                  <a:cubicBezTo>
                    <a:pt x="30564" y="64336"/>
                    <a:pt x="29933" y="65388"/>
                    <a:pt x="31301" y="67334"/>
                  </a:cubicBezTo>
                  <a:cubicBezTo>
                    <a:pt x="32300" y="68807"/>
                    <a:pt x="33773" y="69965"/>
                    <a:pt x="35404" y="70701"/>
                  </a:cubicBezTo>
                  <a:cubicBezTo>
                    <a:pt x="36601" y="71257"/>
                    <a:pt x="37936" y="71534"/>
                    <a:pt x="39270" y="71534"/>
                  </a:cubicBezTo>
                  <a:cubicBezTo>
                    <a:pt x="39577" y="71534"/>
                    <a:pt x="39885" y="71520"/>
                    <a:pt x="40191" y="71490"/>
                  </a:cubicBezTo>
                  <a:cubicBezTo>
                    <a:pt x="40548" y="71450"/>
                    <a:pt x="40865" y="71431"/>
                    <a:pt x="41152" y="71431"/>
                  </a:cubicBezTo>
                  <a:cubicBezTo>
                    <a:pt x="42765" y="71431"/>
                    <a:pt x="43439" y="72041"/>
                    <a:pt x="45136" y="73068"/>
                  </a:cubicBezTo>
                  <a:cubicBezTo>
                    <a:pt x="48131" y="74866"/>
                    <a:pt x="51649" y="75793"/>
                    <a:pt x="55151" y="75793"/>
                  </a:cubicBezTo>
                  <a:cubicBezTo>
                    <a:pt x="55954" y="75793"/>
                    <a:pt x="56756" y="75744"/>
                    <a:pt x="57550" y="75646"/>
                  </a:cubicBezTo>
                  <a:cubicBezTo>
                    <a:pt x="59025" y="75453"/>
                    <a:pt x="60168" y="75203"/>
                    <a:pt x="61371" y="75203"/>
                  </a:cubicBezTo>
                  <a:cubicBezTo>
                    <a:pt x="62142" y="75203"/>
                    <a:pt x="62938" y="75306"/>
                    <a:pt x="63863" y="75593"/>
                  </a:cubicBezTo>
                  <a:cubicBezTo>
                    <a:pt x="66967" y="76645"/>
                    <a:pt x="69913" y="77697"/>
                    <a:pt x="73122" y="78276"/>
                  </a:cubicBezTo>
                  <a:cubicBezTo>
                    <a:pt x="75292" y="78638"/>
                    <a:pt x="78639" y="79037"/>
                    <a:pt x="82161" y="79037"/>
                  </a:cubicBezTo>
                  <a:cubicBezTo>
                    <a:pt x="88879" y="79037"/>
                    <a:pt x="96232" y="77584"/>
                    <a:pt x="97267" y="71648"/>
                  </a:cubicBezTo>
                  <a:cubicBezTo>
                    <a:pt x="98724" y="72465"/>
                    <a:pt x="100301" y="72922"/>
                    <a:pt x="101916" y="72922"/>
                  </a:cubicBezTo>
                  <a:cubicBezTo>
                    <a:pt x="102693" y="72922"/>
                    <a:pt x="103478" y="72817"/>
                    <a:pt x="104264" y="72595"/>
                  </a:cubicBezTo>
                  <a:cubicBezTo>
                    <a:pt x="104986" y="72388"/>
                    <a:pt x="106620" y="71068"/>
                    <a:pt x="107228" y="71068"/>
                  </a:cubicBezTo>
                  <a:cubicBezTo>
                    <a:pt x="107240" y="71068"/>
                    <a:pt x="107251" y="71068"/>
                    <a:pt x="107262" y="71069"/>
                  </a:cubicBezTo>
                  <a:cubicBezTo>
                    <a:pt x="108525" y="71174"/>
                    <a:pt x="109892" y="73542"/>
                    <a:pt x="110997" y="74331"/>
                  </a:cubicBezTo>
                  <a:cubicBezTo>
                    <a:pt x="112548" y="75551"/>
                    <a:pt x="114541" y="76280"/>
                    <a:pt x="116430" y="76280"/>
                  </a:cubicBezTo>
                  <a:cubicBezTo>
                    <a:pt x="118450" y="76280"/>
                    <a:pt x="120351" y="75446"/>
                    <a:pt x="121465" y="73489"/>
                  </a:cubicBezTo>
                  <a:cubicBezTo>
                    <a:pt x="124937" y="76067"/>
                    <a:pt x="128988" y="76803"/>
                    <a:pt x="133249" y="77277"/>
                  </a:cubicBezTo>
                  <a:cubicBezTo>
                    <a:pt x="136038" y="77595"/>
                    <a:pt x="138895" y="77833"/>
                    <a:pt x="141747" y="77833"/>
                  </a:cubicBezTo>
                  <a:cubicBezTo>
                    <a:pt x="145027" y="77833"/>
                    <a:pt x="148299" y="77518"/>
                    <a:pt x="151450" y="76645"/>
                  </a:cubicBezTo>
                  <a:cubicBezTo>
                    <a:pt x="159341" y="74383"/>
                    <a:pt x="166232" y="67545"/>
                    <a:pt x="165601" y="58970"/>
                  </a:cubicBezTo>
                  <a:lnTo>
                    <a:pt x="165601" y="58970"/>
                  </a:lnTo>
                  <a:cubicBezTo>
                    <a:pt x="166550" y="59280"/>
                    <a:pt x="167498" y="59428"/>
                    <a:pt x="168416" y="59428"/>
                  </a:cubicBezTo>
                  <a:cubicBezTo>
                    <a:pt x="172636" y="59428"/>
                    <a:pt x="176231" y="56315"/>
                    <a:pt x="176490" y="51605"/>
                  </a:cubicBezTo>
                  <a:cubicBezTo>
                    <a:pt x="176837" y="51648"/>
                    <a:pt x="177184" y="51669"/>
                    <a:pt x="177530" y="51669"/>
                  </a:cubicBezTo>
                  <a:cubicBezTo>
                    <a:pt x="180593" y="51669"/>
                    <a:pt x="183531" y="50017"/>
                    <a:pt x="184854" y="47134"/>
                  </a:cubicBezTo>
                  <a:cubicBezTo>
                    <a:pt x="185170" y="46398"/>
                    <a:pt x="185328" y="45766"/>
                    <a:pt x="185486" y="44977"/>
                  </a:cubicBezTo>
                  <a:cubicBezTo>
                    <a:pt x="185538" y="44030"/>
                    <a:pt x="185643" y="43031"/>
                    <a:pt x="185749" y="42084"/>
                  </a:cubicBezTo>
                  <a:cubicBezTo>
                    <a:pt x="186485" y="40769"/>
                    <a:pt x="187590" y="40032"/>
                    <a:pt x="188958" y="39927"/>
                  </a:cubicBezTo>
                  <a:cubicBezTo>
                    <a:pt x="191009" y="38928"/>
                    <a:pt x="192745" y="38296"/>
                    <a:pt x="194165" y="36403"/>
                  </a:cubicBezTo>
                  <a:cubicBezTo>
                    <a:pt x="199373" y="29774"/>
                    <a:pt x="194429" y="21305"/>
                    <a:pt x="187011" y="20674"/>
                  </a:cubicBezTo>
                  <a:cubicBezTo>
                    <a:pt x="190957" y="17044"/>
                    <a:pt x="190904" y="10363"/>
                    <a:pt x="187274" y="6260"/>
                  </a:cubicBezTo>
                  <a:cubicBezTo>
                    <a:pt x="184749" y="3419"/>
                    <a:pt x="181014" y="1841"/>
                    <a:pt x="177279" y="1368"/>
                  </a:cubicBezTo>
                  <a:cubicBezTo>
                    <a:pt x="176354" y="1238"/>
                    <a:pt x="175428" y="1180"/>
                    <a:pt x="174504" y="1180"/>
                  </a:cubicBezTo>
                  <a:cubicBezTo>
                    <a:pt x="172804" y="1180"/>
                    <a:pt x="171112" y="1377"/>
                    <a:pt x="169441" y="1683"/>
                  </a:cubicBezTo>
                  <a:cubicBezTo>
                    <a:pt x="168073" y="1946"/>
                    <a:pt x="166758" y="2262"/>
                    <a:pt x="165443" y="2630"/>
                  </a:cubicBezTo>
                  <a:cubicBezTo>
                    <a:pt x="164313" y="2960"/>
                    <a:pt x="162592" y="3880"/>
                    <a:pt x="161300" y="3880"/>
                  </a:cubicBezTo>
                  <a:cubicBezTo>
                    <a:pt x="161149" y="3880"/>
                    <a:pt x="161004" y="3868"/>
                    <a:pt x="160867" y="3840"/>
                  </a:cubicBezTo>
                  <a:cubicBezTo>
                    <a:pt x="159551" y="3577"/>
                    <a:pt x="158236" y="1789"/>
                    <a:pt x="156816" y="1157"/>
                  </a:cubicBezTo>
                  <a:cubicBezTo>
                    <a:pt x="155483" y="560"/>
                    <a:pt x="154069" y="243"/>
                    <a:pt x="152645" y="243"/>
                  </a:cubicBezTo>
                  <a:cubicBezTo>
                    <a:pt x="152440" y="243"/>
                    <a:pt x="152234" y="250"/>
                    <a:pt x="152029" y="263"/>
                  </a:cubicBezTo>
                  <a:cubicBezTo>
                    <a:pt x="149434" y="423"/>
                    <a:pt x="148020" y="1492"/>
                    <a:pt x="145834" y="1492"/>
                  </a:cubicBezTo>
                  <a:cubicBezTo>
                    <a:pt x="145140" y="1492"/>
                    <a:pt x="144367" y="1384"/>
                    <a:pt x="143454" y="1105"/>
                  </a:cubicBezTo>
                  <a:cubicBezTo>
                    <a:pt x="142001" y="651"/>
                    <a:pt x="140940" y="0"/>
                    <a:pt x="1394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8"/>
            <p:cNvSpPr/>
            <p:nvPr/>
          </p:nvSpPr>
          <p:spPr>
            <a:xfrm>
              <a:off x="5199450" y="15093850"/>
              <a:ext cx="179225" cy="140825"/>
            </a:xfrm>
            <a:custGeom>
              <a:avLst/>
              <a:gdLst/>
              <a:ahLst/>
              <a:cxnLst/>
              <a:rect l="l" t="t" r="r" b="b"/>
              <a:pathLst>
                <a:path w="7169" h="5633" extrusionOk="0">
                  <a:moveTo>
                    <a:pt x="615" y="1"/>
                  </a:moveTo>
                  <a:cubicBezTo>
                    <a:pt x="179" y="1"/>
                    <a:pt x="0" y="640"/>
                    <a:pt x="456" y="792"/>
                  </a:cubicBezTo>
                  <a:cubicBezTo>
                    <a:pt x="3139" y="1476"/>
                    <a:pt x="4980" y="2949"/>
                    <a:pt x="6243" y="5422"/>
                  </a:cubicBezTo>
                  <a:cubicBezTo>
                    <a:pt x="6316" y="5569"/>
                    <a:pt x="6461" y="5633"/>
                    <a:pt x="6609" y="5633"/>
                  </a:cubicBezTo>
                  <a:cubicBezTo>
                    <a:pt x="6883" y="5633"/>
                    <a:pt x="7168" y="5414"/>
                    <a:pt x="7032" y="5106"/>
                  </a:cubicBezTo>
                  <a:cubicBezTo>
                    <a:pt x="6032" y="2528"/>
                    <a:pt x="3455" y="424"/>
                    <a:pt x="667" y="3"/>
                  </a:cubicBezTo>
                  <a:cubicBezTo>
                    <a:pt x="649" y="1"/>
                    <a:pt x="632" y="1"/>
                    <a:pt x="6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8"/>
            <p:cNvSpPr/>
            <p:nvPr/>
          </p:nvSpPr>
          <p:spPr>
            <a:xfrm>
              <a:off x="5216525" y="15160875"/>
              <a:ext cx="91925" cy="91725"/>
            </a:xfrm>
            <a:custGeom>
              <a:avLst/>
              <a:gdLst/>
              <a:ahLst/>
              <a:cxnLst/>
              <a:rect l="l" t="t" r="r" b="b"/>
              <a:pathLst>
                <a:path w="3677" h="3669" extrusionOk="0">
                  <a:moveTo>
                    <a:pt x="302" y="0"/>
                  </a:moveTo>
                  <a:cubicBezTo>
                    <a:pt x="76" y="0"/>
                    <a:pt x="1" y="328"/>
                    <a:pt x="247" y="426"/>
                  </a:cubicBezTo>
                  <a:cubicBezTo>
                    <a:pt x="930" y="689"/>
                    <a:pt x="1509" y="1057"/>
                    <a:pt x="1983" y="1583"/>
                  </a:cubicBezTo>
                  <a:cubicBezTo>
                    <a:pt x="2456" y="2109"/>
                    <a:pt x="2666" y="2741"/>
                    <a:pt x="2877" y="3425"/>
                  </a:cubicBezTo>
                  <a:cubicBezTo>
                    <a:pt x="2940" y="3593"/>
                    <a:pt x="3087" y="3669"/>
                    <a:pt x="3235" y="3669"/>
                  </a:cubicBezTo>
                  <a:cubicBezTo>
                    <a:pt x="3455" y="3669"/>
                    <a:pt x="3676" y="3498"/>
                    <a:pt x="3613" y="3214"/>
                  </a:cubicBezTo>
                  <a:cubicBezTo>
                    <a:pt x="3350" y="1636"/>
                    <a:pt x="1772" y="426"/>
                    <a:pt x="352" y="5"/>
                  </a:cubicBezTo>
                  <a:cubicBezTo>
                    <a:pt x="334" y="2"/>
                    <a:pt x="318" y="0"/>
                    <a:pt x="3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8"/>
            <p:cNvSpPr/>
            <p:nvPr/>
          </p:nvSpPr>
          <p:spPr>
            <a:xfrm>
              <a:off x="4402425" y="16669525"/>
              <a:ext cx="215275" cy="106600"/>
            </a:xfrm>
            <a:custGeom>
              <a:avLst/>
              <a:gdLst/>
              <a:ahLst/>
              <a:cxnLst/>
              <a:rect l="l" t="t" r="r" b="b"/>
              <a:pathLst>
                <a:path w="8611" h="4264" extrusionOk="0">
                  <a:moveTo>
                    <a:pt x="8051" y="0"/>
                  </a:moveTo>
                  <a:cubicBezTo>
                    <a:pt x="7952" y="0"/>
                    <a:pt x="7853" y="45"/>
                    <a:pt x="7771" y="155"/>
                  </a:cubicBezTo>
                  <a:cubicBezTo>
                    <a:pt x="6152" y="2189"/>
                    <a:pt x="4168" y="3492"/>
                    <a:pt x="1676" y="3492"/>
                  </a:cubicBezTo>
                  <a:cubicBezTo>
                    <a:pt x="1333" y="3492"/>
                    <a:pt x="979" y="3467"/>
                    <a:pt x="616" y="3416"/>
                  </a:cubicBezTo>
                  <a:cubicBezTo>
                    <a:pt x="601" y="3414"/>
                    <a:pt x="586" y="3413"/>
                    <a:pt x="571" y="3413"/>
                  </a:cubicBezTo>
                  <a:cubicBezTo>
                    <a:pt x="181" y="3413"/>
                    <a:pt x="1" y="4049"/>
                    <a:pt x="406" y="4100"/>
                  </a:cubicBezTo>
                  <a:cubicBezTo>
                    <a:pt x="925" y="4209"/>
                    <a:pt x="1462" y="4264"/>
                    <a:pt x="2002" y="4264"/>
                  </a:cubicBezTo>
                  <a:cubicBezTo>
                    <a:pt x="4580" y="4264"/>
                    <a:pt x="7237" y="3030"/>
                    <a:pt x="8454" y="681"/>
                  </a:cubicBezTo>
                  <a:cubicBezTo>
                    <a:pt x="8610" y="369"/>
                    <a:pt x="8334" y="0"/>
                    <a:pt x="80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8"/>
            <p:cNvSpPr/>
            <p:nvPr/>
          </p:nvSpPr>
          <p:spPr>
            <a:xfrm>
              <a:off x="4438875" y="16631925"/>
              <a:ext cx="161100" cy="88825"/>
            </a:xfrm>
            <a:custGeom>
              <a:avLst/>
              <a:gdLst/>
              <a:ahLst/>
              <a:cxnLst/>
              <a:rect l="l" t="t" r="r" b="b"/>
              <a:pathLst>
                <a:path w="6444" h="3553" extrusionOk="0">
                  <a:moveTo>
                    <a:pt x="5789" y="1"/>
                  </a:moveTo>
                  <a:cubicBezTo>
                    <a:pt x="5677" y="1"/>
                    <a:pt x="5564" y="40"/>
                    <a:pt x="5471" y="133"/>
                  </a:cubicBezTo>
                  <a:cubicBezTo>
                    <a:pt x="4051" y="1606"/>
                    <a:pt x="2472" y="2448"/>
                    <a:pt x="473" y="2711"/>
                  </a:cubicBezTo>
                  <a:cubicBezTo>
                    <a:pt x="0" y="2816"/>
                    <a:pt x="105" y="3553"/>
                    <a:pt x="579" y="3553"/>
                  </a:cubicBezTo>
                  <a:cubicBezTo>
                    <a:pt x="2735" y="3500"/>
                    <a:pt x="4892" y="2395"/>
                    <a:pt x="6207" y="659"/>
                  </a:cubicBezTo>
                  <a:cubicBezTo>
                    <a:pt x="6443" y="345"/>
                    <a:pt x="6121" y="1"/>
                    <a:pt x="57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8"/>
            <p:cNvSpPr/>
            <p:nvPr/>
          </p:nvSpPr>
          <p:spPr>
            <a:xfrm>
              <a:off x="1029800" y="16309250"/>
              <a:ext cx="139175" cy="80150"/>
            </a:xfrm>
            <a:custGeom>
              <a:avLst/>
              <a:gdLst/>
              <a:ahLst/>
              <a:cxnLst/>
              <a:rect l="l" t="t" r="r" b="b"/>
              <a:pathLst>
                <a:path w="5567" h="3206" extrusionOk="0">
                  <a:moveTo>
                    <a:pt x="392" y="1"/>
                  </a:moveTo>
                  <a:cubicBezTo>
                    <a:pt x="196" y="1"/>
                    <a:pt x="0" y="222"/>
                    <a:pt x="116" y="415"/>
                  </a:cubicBezTo>
                  <a:cubicBezTo>
                    <a:pt x="1274" y="1941"/>
                    <a:pt x="2957" y="2940"/>
                    <a:pt x="4851" y="3203"/>
                  </a:cubicBezTo>
                  <a:cubicBezTo>
                    <a:pt x="4871" y="3205"/>
                    <a:pt x="4891" y="3206"/>
                    <a:pt x="4910" y="3206"/>
                  </a:cubicBezTo>
                  <a:cubicBezTo>
                    <a:pt x="5488" y="3206"/>
                    <a:pt x="5567" y="2465"/>
                    <a:pt x="4956" y="2414"/>
                  </a:cubicBezTo>
                  <a:cubicBezTo>
                    <a:pt x="3220" y="2204"/>
                    <a:pt x="1747" y="1362"/>
                    <a:pt x="590" y="99"/>
                  </a:cubicBezTo>
                  <a:cubicBezTo>
                    <a:pt x="534" y="30"/>
                    <a:pt x="463" y="1"/>
                    <a:pt x="3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8"/>
            <p:cNvSpPr/>
            <p:nvPr/>
          </p:nvSpPr>
          <p:spPr>
            <a:xfrm>
              <a:off x="951700" y="16251625"/>
              <a:ext cx="190525" cy="173475"/>
            </a:xfrm>
            <a:custGeom>
              <a:avLst/>
              <a:gdLst/>
              <a:ahLst/>
              <a:cxnLst/>
              <a:rect l="l" t="t" r="r" b="b"/>
              <a:pathLst>
                <a:path w="7621" h="6939" extrusionOk="0">
                  <a:moveTo>
                    <a:pt x="371" y="0"/>
                  </a:moveTo>
                  <a:cubicBezTo>
                    <a:pt x="189" y="0"/>
                    <a:pt x="0" y="157"/>
                    <a:pt x="31" y="405"/>
                  </a:cubicBezTo>
                  <a:cubicBezTo>
                    <a:pt x="715" y="3614"/>
                    <a:pt x="3661" y="6402"/>
                    <a:pt x="6870" y="6928"/>
                  </a:cubicBezTo>
                  <a:cubicBezTo>
                    <a:pt x="6905" y="6935"/>
                    <a:pt x="6938" y="6939"/>
                    <a:pt x="6971" y="6939"/>
                  </a:cubicBezTo>
                  <a:cubicBezTo>
                    <a:pt x="7427" y="6939"/>
                    <a:pt x="7621" y="6287"/>
                    <a:pt x="7080" y="6139"/>
                  </a:cubicBezTo>
                  <a:cubicBezTo>
                    <a:pt x="3977" y="5245"/>
                    <a:pt x="1820" y="3299"/>
                    <a:pt x="663" y="248"/>
                  </a:cubicBezTo>
                  <a:cubicBezTo>
                    <a:pt x="620" y="75"/>
                    <a:pt x="497" y="0"/>
                    <a:pt x="3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8" name="Google Shape;3218;p28"/>
          <p:cNvGrpSpPr/>
          <p:nvPr/>
        </p:nvGrpSpPr>
        <p:grpSpPr>
          <a:xfrm>
            <a:off x="1119033" y="2622211"/>
            <a:ext cx="2340456" cy="1106711"/>
            <a:chOff x="1156325" y="12188125"/>
            <a:chExt cx="4038750" cy="2214750"/>
          </a:xfrm>
        </p:grpSpPr>
        <p:sp>
          <p:nvSpPr>
            <p:cNvPr id="3219" name="Google Shape;3219;p28"/>
            <p:cNvSpPr/>
            <p:nvPr/>
          </p:nvSpPr>
          <p:spPr>
            <a:xfrm>
              <a:off x="1156325" y="12188125"/>
              <a:ext cx="4038750" cy="2214750"/>
            </a:xfrm>
            <a:custGeom>
              <a:avLst/>
              <a:gdLst/>
              <a:ahLst/>
              <a:cxnLst/>
              <a:rect l="l" t="t" r="r" b="b"/>
              <a:pathLst>
                <a:path w="161550" h="88590" extrusionOk="0">
                  <a:moveTo>
                    <a:pt x="79294" y="1478"/>
                  </a:moveTo>
                  <a:cubicBezTo>
                    <a:pt x="83574" y="1478"/>
                    <a:pt x="87852" y="1584"/>
                    <a:pt x="92111" y="1764"/>
                  </a:cubicBezTo>
                  <a:cubicBezTo>
                    <a:pt x="104947" y="2290"/>
                    <a:pt x="118203" y="3132"/>
                    <a:pt x="130829" y="5762"/>
                  </a:cubicBezTo>
                  <a:cubicBezTo>
                    <a:pt x="141823" y="8024"/>
                    <a:pt x="153922" y="13600"/>
                    <a:pt x="157815" y="25068"/>
                  </a:cubicBezTo>
                  <a:cubicBezTo>
                    <a:pt x="161550" y="36063"/>
                    <a:pt x="155342" y="47899"/>
                    <a:pt x="146505" y="54527"/>
                  </a:cubicBezTo>
                  <a:cubicBezTo>
                    <a:pt x="136720" y="61892"/>
                    <a:pt x="124148" y="64311"/>
                    <a:pt x="112259" y="65890"/>
                  </a:cubicBezTo>
                  <a:cubicBezTo>
                    <a:pt x="103077" y="67164"/>
                    <a:pt x="93816" y="67744"/>
                    <a:pt x="84550" y="67744"/>
                  </a:cubicBezTo>
                  <a:cubicBezTo>
                    <a:pt x="80809" y="67744"/>
                    <a:pt x="77068" y="67649"/>
                    <a:pt x="73331" y="67468"/>
                  </a:cubicBezTo>
                  <a:cubicBezTo>
                    <a:pt x="59444" y="66784"/>
                    <a:pt x="45083" y="65521"/>
                    <a:pt x="31668" y="61629"/>
                  </a:cubicBezTo>
                  <a:cubicBezTo>
                    <a:pt x="19096" y="57999"/>
                    <a:pt x="7154" y="50108"/>
                    <a:pt x="3209" y="37010"/>
                  </a:cubicBezTo>
                  <a:cubicBezTo>
                    <a:pt x="3163" y="36781"/>
                    <a:pt x="2958" y="36631"/>
                    <a:pt x="2732" y="36631"/>
                  </a:cubicBezTo>
                  <a:cubicBezTo>
                    <a:pt x="2698" y="36631"/>
                    <a:pt x="2664" y="36635"/>
                    <a:pt x="2630" y="36641"/>
                  </a:cubicBezTo>
                  <a:cubicBezTo>
                    <a:pt x="684" y="25647"/>
                    <a:pt x="14361" y="16231"/>
                    <a:pt x="22725" y="11864"/>
                  </a:cubicBezTo>
                  <a:cubicBezTo>
                    <a:pt x="32615" y="6709"/>
                    <a:pt x="43767" y="4184"/>
                    <a:pt x="54814" y="2869"/>
                  </a:cubicBezTo>
                  <a:cubicBezTo>
                    <a:pt x="62901" y="1867"/>
                    <a:pt x="71100" y="1478"/>
                    <a:pt x="79294" y="1478"/>
                  </a:cubicBezTo>
                  <a:close/>
                  <a:moveTo>
                    <a:pt x="2157" y="38325"/>
                  </a:moveTo>
                  <a:cubicBezTo>
                    <a:pt x="2262" y="38535"/>
                    <a:pt x="2315" y="38746"/>
                    <a:pt x="2420" y="39009"/>
                  </a:cubicBezTo>
                  <a:cubicBezTo>
                    <a:pt x="2473" y="39166"/>
                    <a:pt x="2578" y="39219"/>
                    <a:pt x="2736" y="39272"/>
                  </a:cubicBezTo>
                  <a:cubicBezTo>
                    <a:pt x="11100" y="62944"/>
                    <a:pt x="41663" y="66416"/>
                    <a:pt x="63231" y="68362"/>
                  </a:cubicBezTo>
                  <a:cubicBezTo>
                    <a:pt x="70347" y="68991"/>
                    <a:pt x="77499" y="69331"/>
                    <a:pt x="84653" y="69331"/>
                  </a:cubicBezTo>
                  <a:cubicBezTo>
                    <a:pt x="92465" y="69331"/>
                    <a:pt x="100279" y="68925"/>
                    <a:pt x="108051" y="68046"/>
                  </a:cubicBezTo>
                  <a:cubicBezTo>
                    <a:pt x="120413" y="66626"/>
                    <a:pt x="133617" y="64627"/>
                    <a:pt x="144348" y="57946"/>
                  </a:cubicBezTo>
                  <a:cubicBezTo>
                    <a:pt x="150924" y="53896"/>
                    <a:pt x="156500" y="47636"/>
                    <a:pt x="159025" y="40324"/>
                  </a:cubicBezTo>
                  <a:lnTo>
                    <a:pt x="159025" y="40324"/>
                  </a:lnTo>
                  <a:cubicBezTo>
                    <a:pt x="159498" y="46268"/>
                    <a:pt x="159498" y="52212"/>
                    <a:pt x="157184" y="57894"/>
                  </a:cubicBezTo>
                  <a:cubicBezTo>
                    <a:pt x="154764" y="63996"/>
                    <a:pt x="150292" y="69151"/>
                    <a:pt x="145085" y="73044"/>
                  </a:cubicBezTo>
                  <a:cubicBezTo>
                    <a:pt x="133669" y="81566"/>
                    <a:pt x="118624" y="84354"/>
                    <a:pt x="104789" y="85932"/>
                  </a:cubicBezTo>
                  <a:cubicBezTo>
                    <a:pt x="98411" y="86695"/>
                    <a:pt x="91993" y="87071"/>
                    <a:pt x="85573" y="87071"/>
                  </a:cubicBezTo>
                  <a:cubicBezTo>
                    <a:pt x="77380" y="87071"/>
                    <a:pt x="69186" y="86458"/>
                    <a:pt x="61074" y="85248"/>
                  </a:cubicBezTo>
                  <a:cubicBezTo>
                    <a:pt x="47555" y="83249"/>
                    <a:pt x="33457" y="79830"/>
                    <a:pt x="21042" y="73833"/>
                  </a:cubicBezTo>
                  <a:cubicBezTo>
                    <a:pt x="14466" y="70624"/>
                    <a:pt x="8522" y="66100"/>
                    <a:pt x="5366" y="59261"/>
                  </a:cubicBezTo>
                  <a:cubicBezTo>
                    <a:pt x="2367" y="52686"/>
                    <a:pt x="2262" y="45426"/>
                    <a:pt x="2157" y="38325"/>
                  </a:cubicBezTo>
                  <a:close/>
                  <a:moveTo>
                    <a:pt x="80451" y="0"/>
                  </a:moveTo>
                  <a:cubicBezTo>
                    <a:pt x="73278" y="0"/>
                    <a:pt x="66106" y="294"/>
                    <a:pt x="58970" y="975"/>
                  </a:cubicBezTo>
                  <a:cubicBezTo>
                    <a:pt x="45924" y="2238"/>
                    <a:pt x="32615" y="4921"/>
                    <a:pt x="21042" y="11286"/>
                  </a:cubicBezTo>
                  <a:cubicBezTo>
                    <a:pt x="12783" y="15810"/>
                    <a:pt x="0" y="25173"/>
                    <a:pt x="1578" y="35905"/>
                  </a:cubicBezTo>
                  <a:cubicBezTo>
                    <a:pt x="53" y="48898"/>
                    <a:pt x="2157" y="62681"/>
                    <a:pt x="13309" y="70940"/>
                  </a:cubicBezTo>
                  <a:cubicBezTo>
                    <a:pt x="18675" y="74885"/>
                    <a:pt x="25040" y="77357"/>
                    <a:pt x="31300" y="79514"/>
                  </a:cubicBezTo>
                  <a:cubicBezTo>
                    <a:pt x="39138" y="82197"/>
                    <a:pt x="47134" y="84301"/>
                    <a:pt x="55235" y="85827"/>
                  </a:cubicBezTo>
                  <a:cubicBezTo>
                    <a:pt x="65321" y="87654"/>
                    <a:pt x="75538" y="88589"/>
                    <a:pt x="85759" y="88589"/>
                  </a:cubicBezTo>
                  <a:cubicBezTo>
                    <a:pt x="91424" y="88589"/>
                    <a:pt x="97091" y="88302"/>
                    <a:pt x="102738" y="87721"/>
                  </a:cubicBezTo>
                  <a:cubicBezTo>
                    <a:pt x="117309" y="86248"/>
                    <a:pt x="133248" y="83565"/>
                    <a:pt x="145400" y="74780"/>
                  </a:cubicBezTo>
                  <a:cubicBezTo>
                    <a:pt x="150818" y="70834"/>
                    <a:pt x="155448" y="65679"/>
                    <a:pt x="158183" y="59472"/>
                  </a:cubicBezTo>
                  <a:cubicBezTo>
                    <a:pt x="161339" y="52265"/>
                    <a:pt x="161076" y="44269"/>
                    <a:pt x="160024" y="36589"/>
                  </a:cubicBezTo>
                  <a:cubicBezTo>
                    <a:pt x="160287" y="35011"/>
                    <a:pt x="160498" y="33432"/>
                    <a:pt x="160498" y="31854"/>
                  </a:cubicBezTo>
                  <a:cubicBezTo>
                    <a:pt x="160498" y="21123"/>
                    <a:pt x="152712" y="12548"/>
                    <a:pt x="143454" y="8182"/>
                  </a:cubicBezTo>
                  <a:cubicBezTo>
                    <a:pt x="131407" y="2501"/>
                    <a:pt x="116836" y="1922"/>
                    <a:pt x="103790" y="923"/>
                  </a:cubicBezTo>
                  <a:cubicBezTo>
                    <a:pt x="96038" y="347"/>
                    <a:pt x="88244" y="0"/>
                    <a:pt x="804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8"/>
            <p:cNvSpPr/>
            <p:nvPr/>
          </p:nvSpPr>
          <p:spPr>
            <a:xfrm>
              <a:off x="1210225" y="13146225"/>
              <a:ext cx="3933575" cy="1218375"/>
            </a:xfrm>
            <a:custGeom>
              <a:avLst/>
              <a:gdLst/>
              <a:ahLst/>
              <a:cxnLst/>
              <a:rect l="l" t="t" r="r" b="b"/>
              <a:pathLst>
                <a:path w="157343" h="48735" extrusionOk="0">
                  <a:moveTo>
                    <a:pt x="8559" y="23501"/>
                  </a:moveTo>
                  <a:cubicBezTo>
                    <a:pt x="8649" y="23501"/>
                    <a:pt x="8736" y="23537"/>
                    <a:pt x="8786" y="23620"/>
                  </a:cubicBezTo>
                  <a:cubicBezTo>
                    <a:pt x="9891" y="25619"/>
                    <a:pt x="11469" y="26882"/>
                    <a:pt x="13678" y="27460"/>
                  </a:cubicBezTo>
                  <a:cubicBezTo>
                    <a:pt x="14225" y="27560"/>
                    <a:pt x="14020" y="28363"/>
                    <a:pt x="13508" y="28363"/>
                  </a:cubicBezTo>
                  <a:cubicBezTo>
                    <a:pt x="13478" y="28363"/>
                    <a:pt x="13447" y="28360"/>
                    <a:pt x="13415" y="28355"/>
                  </a:cubicBezTo>
                  <a:cubicBezTo>
                    <a:pt x="11101" y="27881"/>
                    <a:pt x="8996" y="26093"/>
                    <a:pt x="8260" y="23883"/>
                  </a:cubicBezTo>
                  <a:cubicBezTo>
                    <a:pt x="8152" y="23668"/>
                    <a:pt x="8363" y="23501"/>
                    <a:pt x="8559" y="23501"/>
                  </a:cubicBezTo>
                  <a:close/>
                  <a:moveTo>
                    <a:pt x="6827" y="23130"/>
                  </a:moveTo>
                  <a:cubicBezTo>
                    <a:pt x="6918" y="23130"/>
                    <a:pt x="7009" y="23180"/>
                    <a:pt x="7050" y="23305"/>
                  </a:cubicBezTo>
                  <a:cubicBezTo>
                    <a:pt x="7681" y="25882"/>
                    <a:pt x="9259" y="27408"/>
                    <a:pt x="11416" y="28776"/>
                  </a:cubicBezTo>
                  <a:cubicBezTo>
                    <a:pt x="11754" y="28920"/>
                    <a:pt x="11605" y="29419"/>
                    <a:pt x="11253" y="29419"/>
                  </a:cubicBezTo>
                  <a:cubicBezTo>
                    <a:pt x="11221" y="29419"/>
                    <a:pt x="11188" y="29415"/>
                    <a:pt x="11153" y="29407"/>
                  </a:cubicBezTo>
                  <a:cubicBezTo>
                    <a:pt x="8733" y="28565"/>
                    <a:pt x="6997" y="25935"/>
                    <a:pt x="6577" y="23410"/>
                  </a:cubicBezTo>
                  <a:cubicBezTo>
                    <a:pt x="6545" y="23250"/>
                    <a:pt x="6687" y="23130"/>
                    <a:pt x="6827" y="23130"/>
                  </a:cubicBezTo>
                  <a:close/>
                  <a:moveTo>
                    <a:pt x="29233" y="31509"/>
                  </a:moveTo>
                  <a:cubicBezTo>
                    <a:pt x="29561" y="31509"/>
                    <a:pt x="29885" y="31650"/>
                    <a:pt x="30144" y="31984"/>
                  </a:cubicBezTo>
                  <a:cubicBezTo>
                    <a:pt x="30344" y="32224"/>
                    <a:pt x="30178" y="32495"/>
                    <a:pt x="29949" y="32495"/>
                  </a:cubicBezTo>
                  <a:cubicBezTo>
                    <a:pt x="29877" y="32495"/>
                    <a:pt x="29798" y="32468"/>
                    <a:pt x="29723" y="32405"/>
                  </a:cubicBezTo>
                  <a:cubicBezTo>
                    <a:pt x="29624" y="32307"/>
                    <a:pt x="29494" y="32264"/>
                    <a:pt x="29358" y="32264"/>
                  </a:cubicBezTo>
                  <a:cubicBezTo>
                    <a:pt x="29059" y="32264"/>
                    <a:pt x="28726" y="32468"/>
                    <a:pt x="28618" y="32721"/>
                  </a:cubicBezTo>
                  <a:cubicBezTo>
                    <a:pt x="28408" y="33142"/>
                    <a:pt x="28723" y="33615"/>
                    <a:pt x="29039" y="33878"/>
                  </a:cubicBezTo>
                  <a:cubicBezTo>
                    <a:pt x="29474" y="34232"/>
                    <a:pt x="29980" y="34332"/>
                    <a:pt x="30497" y="34332"/>
                  </a:cubicBezTo>
                  <a:cubicBezTo>
                    <a:pt x="30981" y="34332"/>
                    <a:pt x="31475" y="34245"/>
                    <a:pt x="31932" y="34194"/>
                  </a:cubicBezTo>
                  <a:cubicBezTo>
                    <a:pt x="31949" y="34192"/>
                    <a:pt x="31965" y="34192"/>
                    <a:pt x="31980" y="34192"/>
                  </a:cubicBezTo>
                  <a:cubicBezTo>
                    <a:pt x="32516" y="34192"/>
                    <a:pt x="32601" y="35038"/>
                    <a:pt x="32090" y="35141"/>
                  </a:cubicBezTo>
                  <a:cubicBezTo>
                    <a:pt x="31648" y="35244"/>
                    <a:pt x="31118" y="35314"/>
                    <a:pt x="30582" y="35314"/>
                  </a:cubicBezTo>
                  <a:cubicBezTo>
                    <a:pt x="29206" y="35314"/>
                    <a:pt x="27785" y="34852"/>
                    <a:pt x="27671" y="33300"/>
                  </a:cubicBezTo>
                  <a:cubicBezTo>
                    <a:pt x="27596" y="32364"/>
                    <a:pt x="28426" y="31509"/>
                    <a:pt x="29233" y="31509"/>
                  </a:cubicBezTo>
                  <a:close/>
                  <a:moveTo>
                    <a:pt x="109037" y="32025"/>
                  </a:moveTo>
                  <a:cubicBezTo>
                    <a:pt x="109387" y="32025"/>
                    <a:pt x="109492" y="32575"/>
                    <a:pt x="109104" y="32721"/>
                  </a:cubicBezTo>
                  <a:cubicBezTo>
                    <a:pt x="108134" y="33109"/>
                    <a:pt x="108415" y="34435"/>
                    <a:pt x="109371" y="34435"/>
                  </a:cubicBezTo>
                  <a:cubicBezTo>
                    <a:pt x="109452" y="34435"/>
                    <a:pt x="109539" y="34425"/>
                    <a:pt x="109630" y="34404"/>
                  </a:cubicBezTo>
                  <a:cubicBezTo>
                    <a:pt x="109663" y="34399"/>
                    <a:pt x="109695" y="34396"/>
                    <a:pt x="109726" y="34396"/>
                  </a:cubicBezTo>
                  <a:cubicBezTo>
                    <a:pt x="110286" y="34396"/>
                    <a:pt x="110491" y="35254"/>
                    <a:pt x="109893" y="35404"/>
                  </a:cubicBezTo>
                  <a:cubicBezTo>
                    <a:pt x="109738" y="35447"/>
                    <a:pt x="109580" y="35467"/>
                    <a:pt x="109423" y="35467"/>
                  </a:cubicBezTo>
                  <a:cubicBezTo>
                    <a:pt x="108622" y="35467"/>
                    <a:pt x="107851" y="34933"/>
                    <a:pt x="107631" y="34141"/>
                  </a:cubicBezTo>
                  <a:cubicBezTo>
                    <a:pt x="107420" y="33194"/>
                    <a:pt x="107999" y="32247"/>
                    <a:pt x="108946" y="32037"/>
                  </a:cubicBezTo>
                  <a:cubicBezTo>
                    <a:pt x="108978" y="32029"/>
                    <a:pt x="109008" y="32025"/>
                    <a:pt x="109037" y="32025"/>
                  </a:cubicBezTo>
                  <a:close/>
                  <a:moveTo>
                    <a:pt x="36328" y="35386"/>
                  </a:moveTo>
                  <a:cubicBezTo>
                    <a:pt x="36652" y="35386"/>
                    <a:pt x="36978" y="35454"/>
                    <a:pt x="37298" y="35614"/>
                  </a:cubicBezTo>
                  <a:cubicBezTo>
                    <a:pt x="38192" y="36088"/>
                    <a:pt x="38823" y="37297"/>
                    <a:pt x="38139" y="38192"/>
                  </a:cubicBezTo>
                  <a:cubicBezTo>
                    <a:pt x="38044" y="38320"/>
                    <a:pt x="37909" y="38375"/>
                    <a:pt x="37777" y="38375"/>
                  </a:cubicBezTo>
                  <a:cubicBezTo>
                    <a:pt x="37474" y="38375"/>
                    <a:pt x="37183" y="38085"/>
                    <a:pt x="37403" y="37718"/>
                  </a:cubicBezTo>
                  <a:cubicBezTo>
                    <a:pt x="37771" y="37034"/>
                    <a:pt x="37035" y="36298"/>
                    <a:pt x="36351" y="36298"/>
                  </a:cubicBezTo>
                  <a:cubicBezTo>
                    <a:pt x="36310" y="36295"/>
                    <a:pt x="36269" y="36294"/>
                    <a:pt x="36228" y="36294"/>
                  </a:cubicBezTo>
                  <a:cubicBezTo>
                    <a:pt x="35480" y="36294"/>
                    <a:pt x="34737" y="36735"/>
                    <a:pt x="34089" y="37034"/>
                  </a:cubicBezTo>
                  <a:cubicBezTo>
                    <a:pt x="34036" y="37061"/>
                    <a:pt x="33983" y="37073"/>
                    <a:pt x="33932" y="37073"/>
                  </a:cubicBezTo>
                  <a:cubicBezTo>
                    <a:pt x="33683" y="37073"/>
                    <a:pt x="33502" y="36789"/>
                    <a:pt x="33721" y="36614"/>
                  </a:cubicBezTo>
                  <a:cubicBezTo>
                    <a:pt x="34428" y="35985"/>
                    <a:pt x="35370" y="35386"/>
                    <a:pt x="36328" y="35386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06" y="7102"/>
                    <a:pt x="211" y="14362"/>
                    <a:pt x="3210" y="20937"/>
                  </a:cubicBezTo>
                  <a:cubicBezTo>
                    <a:pt x="6313" y="27776"/>
                    <a:pt x="12258" y="32300"/>
                    <a:pt x="18886" y="35509"/>
                  </a:cubicBezTo>
                  <a:cubicBezTo>
                    <a:pt x="31248" y="41506"/>
                    <a:pt x="45346" y="44925"/>
                    <a:pt x="58918" y="46924"/>
                  </a:cubicBezTo>
                  <a:cubicBezTo>
                    <a:pt x="67057" y="48138"/>
                    <a:pt x="75280" y="48735"/>
                    <a:pt x="83501" y="48735"/>
                  </a:cubicBezTo>
                  <a:cubicBezTo>
                    <a:pt x="89892" y="48735"/>
                    <a:pt x="96283" y="48374"/>
                    <a:pt x="102633" y="47661"/>
                  </a:cubicBezTo>
                  <a:cubicBezTo>
                    <a:pt x="116468" y="46030"/>
                    <a:pt x="131513" y="43242"/>
                    <a:pt x="142876" y="34772"/>
                  </a:cubicBezTo>
                  <a:cubicBezTo>
                    <a:pt x="148136" y="30827"/>
                    <a:pt x="152608" y="25672"/>
                    <a:pt x="155028" y="19570"/>
                  </a:cubicBezTo>
                  <a:cubicBezTo>
                    <a:pt x="157342" y="13888"/>
                    <a:pt x="157342" y="7944"/>
                    <a:pt x="156869" y="2000"/>
                  </a:cubicBezTo>
                  <a:lnTo>
                    <a:pt x="156869" y="2000"/>
                  </a:lnTo>
                  <a:cubicBezTo>
                    <a:pt x="154344" y="9312"/>
                    <a:pt x="148768" y="15572"/>
                    <a:pt x="142192" y="19622"/>
                  </a:cubicBezTo>
                  <a:cubicBezTo>
                    <a:pt x="131408" y="26303"/>
                    <a:pt x="118257" y="28302"/>
                    <a:pt x="105895" y="29722"/>
                  </a:cubicBezTo>
                  <a:cubicBezTo>
                    <a:pt x="98123" y="30601"/>
                    <a:pt x="90309" y="31007"/>
                    <a:pt x="82489" y="31007"/>
                  </a:cubicBezTo>
                  <a:cubicBezTo>
                    <a:pt x="75329" y="31007"/>
                    <a:pt x="68164" y="30667"/>
                    <a:pt x="61023" y="30038"/>
                  </a:cubicBezTo>
                  <a:cubicBezTo>
                    <a:pt x="39507" y="28092"/>
                    <a:pt x="8944" y="24620"/>
                    <a:pt x="580" y="948"/>
                  </a:cubicBezTo>
                  <a:cubicBezTo>
                    <a:pt x="422" y="895"/>
                    <a:pt x="317" y="842"/>
                    <a:pt x="211" y="685"/>
                  </a:cubicBezTo>
                  <a:cubicBezTo>
                    <a:pt x="159" y="422"/>
                    <a:pt x="54" y="211"/>
                    <a:pt x="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8"/>
            <p:cNvSpPr/>
            <p:nvPr/>
          </p:nvSpPr>
          <p:spPr>
            <a:xfrm>
              <a:off x="1173400" y="12225000"/>
              <a:ext cx="4021675" cy="1656725"/>
            </a:xfrm>
            <a:custGeom>
              <a:avLst/>
              <a:gdLst/>
              <a:ahLst/>
              <a:cxnLst/>
              <a:rect l="l" t="t" r="r" b="b"/>
              <a:pathLst>
                <a:path w="160867" h="66269" extrusionOk="0">
                  <a:moveTo>
                    <a:pt x="82945" y="7965"/>
                  </a:moveTo>
                  <a:cubicBezTo>
                    <a:pt x="82983" y="7965"/>
                    <a:pt x="83023" y="7967"/>
                    <a:pt x="83064" y="7970"/>
                  </a:cubicBezTo>
                  <a:cubicBezTo>
                    <a:pt x="83538" y="8022"/>
                    <a:pt x="83538" y="8706"/>
                    <a:pt x="83064" y="8706"/>
                  </a:cubicBezTo>
                  <a:cubicBezTo>
                    <a:pt x="82538" y="8917"/>
                    <a:pt x="82486" y="9232"/>
                    <a:pt x="82959" y="9706"/>
                  </a:cubicBezTo>
                  <a:cubicBezTo>
                    <a:pt x="83169" y="9916"/>
                    <a:pt x="83432" y="10021"/>
                    <a:pt x="83695" y="10126"/>
                  </a:cubicBezTo>
                  <a:cubicBezTo>
                    <a:pt x="84064" y="10232"/>
                    <a:pt x="84432" y="10337"/>
                    <a:pt x="84800" y="10337"/>
                  </a:cubicBezTo>
                  <a:cubicBezTo>
                    <a:pt x="84873" y="10341"/>
                    <a:pt x="84946" y="10344"/>
                    <a:pt x="85017" y="10344"/>
                  </a:cubicBezTo>
                  <a:cubicBezTo>
                    <a:pt x="85762" y="10344"/>
                    <a:pt x="86394" y="10104"/>
                    <a:pt x="87115" y="9863"/>
                  </a:cubicBezTo>
                  <a:cubicBezTo>
                    <a:pt x="87163" y="9847"/>
                    <a:pt x="87208" y="9840"/>
                    <a:pt x="87250" y="9840"/>
                  </a:cubicBezTo>
                  <a:cubicBezTo>
                    <a:pt x="87625" y="9840"/>
                    <a:pt x="87761" y="10416"/>
                    <a:pt x="87430" y="10652"/>
                  </a:cubicBezTo>
                  <a:cubicBezTo>
                    <a:pt x="86793" y="11069"/>
                    <a:pt x="85972" y="11281"/>
                    <a:pt x="85145" y="11281"/>
                  </a:cubicBezTo>
                  <a:cubicBezTo>
                    <a:pt x="84197" y="11281"/>
                    <a:pt x="83240" y="11004"/>
                    <a:pt x="82538" y="10442"/>
                  </a:cubicBezTo>
                  <a:cubicBezTo>
                    <a:pt x="81668" y="9777"/>
                    <a:pt x="81545" y="7965"/>
                    <a:pt x="82945" y="7965"/>
                  </a:cubicBezTo>
                  <a:close/>
                  <a:moveTo>
                    <a:pt x="87960" y="12267"/>
                  </a:moveTo>
                  <a:cubicBezTo>
                    <a:pt x="89084" y="12267"/>
                    <a:pt x="90208" y="12736"/>
                    <a:pt x="90955" y="13598"/>
                  </a:cubicBezTo>
                  <a:cubicBezTo>
                    <a:pt x="91276" y="13959"/>
                    <a:pt x="90955" y="14442"/>
                    <a:pt x="90598" y="14442"/>
                  </a:cubicBezTo>
                  <a:cubicBezTo>
                    <a:pt x="90486" y="14442"/>
                    <a:pt x="90371" y="14395"/>
                    <a:pt x="90271" y="14282"/>
                  </a:cubicBezTo>
                  <a:cubicBezTo>
                    <a:pt x="89659" y="13524"/>
                    <a:pt x="88787" y="13154"/>
                    <a:pt x="87890" y="13154"/>
                  </a:cubicBezTo>
                  <a:cubicBezTo>
                    <a:pt x="87170" y="13154"/>
                    <a:pt x="86432" y="13393"/>
                    <a:pt x="85800" y="13861"/>
                  </a:cubicBezTo>
                  <a:cubicBezTo>
                    <a:pt x="85749" y="13895"/>
                    <a:pt x="85697" y="13910"/>
                    <a:pt x="85647" y="13910"/>
                  </a:cubicBezTo>
                  <a:cubicBezTo>
                    <a:pt x="85382" y="13910"/>
                    <a:pt x="85158" y="13504"/>
                    <a:pt x="85379" y="13283"/>
                  </a:cubicBezTo>
                  <a:cubicBezTo>
                    <a:pt x="86095" y="12591"/>
                    <a:pt x="87027" y="12267"/>
                    <a:pt x="87960" y="12267"/>
                  </a:cubicBezTo>
                  <a:close/>
                  <a:moveTo>
                    <a:pt x="146073" y="28982"/>
                  </a:moveTo>
                  <a:cubicBezTo>
                    <a:pt x="146241" y="28982"/>
                    <a:pt x="146389" y="29108"/>
                    <a:pt x="146295" y="29327"/>
                  </a:cubicBezTo>
                  <a:cubicBezTo>
                    <a:pt x="146032" y="30169"/>
                    <a:pt x="146716" y="30958"/>
                    <a:pt x="147505" y="31168"/>
                  </a:cubicBezTo>
                  <a:cubicBezTo>
                    <a:pt x="147821" y="31253"/>
                    <a:pt x="148136" y="31286"/>
                    <a:pt x="148449" y="31286"/>
                  </a:cubicBezTo>
                  <a:cubicBezTo>
                    <a:pt x="148917" y="31286"/>
                    <a:pt x="149378" y="31210"/>
                    <a:pt x="149820" y="31116"/>
                  </a:cubicBezTo>
                  <a:cubicBezTo>
                    <a:pt x="149856" y="31110"/>
                    <a:pt x="149890" y="31108"/>
                    <a:pt x="149923" y="31108"/>
                  </a:cubicBezTo>
                  <a:cubicBezTo>
                    <a:pt x="150513" y="31108"/>
                    <a:pt x="150576" y="31963"/>
                    <a:pt x="149978" y="32063"/>
                  </a:cubicBezTo>
                  <a:cubicBezTo>
                    <a:pt x="149568" y="32100"/>
                    <a:pt x="149146" y="32137"/>
                    <a:pt x="148727" y="32137"/>
                  </a:cubicBezTo>
                  <a:cubicBezTo>
                    <a:pt x="147960" y="32137"/>
                    <a:pt x="147204" y="32013"/>
                    <a:pt x="146558" y="31537"/>
                  </a:cubicBezTo>
                  <a:cubicBezTo>
                    <a:pt x="145822" y="31011"/>
                    <a:pt x="145454" y="30064"/>
                    <a:pt x="145769" y="29169"/>
                  </a:cubicBezTo>
                  <a:cubicBezTo>
                    <a:pt x="145833" y="29041"/>
                    <a:pt x="145958" y="28982"/>
                    <a:pt x="146073" y="28982"/>
                  </a:cubicBezTo>
                  <a:close/>
                  <a:moveTo>
                    <a:pt x="6490" y="29657"/>
                  </a:moveTo>
                  <a:cubicBezTo>
                    <a:pt x="6672" y="29657"/>
                    <a:pt x="6751" y="29933"/>
                    <a:pt x="6577" y="30064"/>
                  </a:cubicBezTo>
                  <a:cubicBezTo>
                    <a:pt x="5788" y="30537"/>
                    <a:pt x="6156" y="31800"/>
                    <a:pt x="6840" y="32220"/>
                  </a:cubicBezTo>
                  <a:cubicBezTo>
                    <a:pt x="7185" y="32451"/>
                    <a:pt x="7580" y="32534"/>
                    <a:pt x="7990" y="32534"/>
                  </a:cubicBezTo>
                  <a:cubicBezTo>
                    <a:pt x="8705" y="32534"/>
                    <a:pt x="9466" y="32282"/>
                    <a:pt x="10101" y="32115"/>
                  </a:cubicBezTo>
                  <a:cubicBezTo>
                    <a:pt x="10132" y="32108"/>
                    <a:pt x="10163" y="32105"/>
                    <a:pt x="10192" y="32105"/>
                  </a:cubicBezTo>
                  <a:cubicBezTo>
                    <a:pt x="10599" y="32105"/>
                    <a:pt x="10754" y="32757"/>
                    <a:pt x="10312" y="32904"/>
                  </a:cubicBezTo>
                  <a:cubicBezTo>
                    <a:pt x="9674" y="33134"/>
                    <a:pt x="8862" y="33339"/>
                    <a:pt x="8082" y="33339"/>
                  </a:cubicBezTo>
                  <a:cubicBezTo>
                    <a:pt x="7254" y="33339"/>
                    <a:pt x="6460" y="33108"/>
                    <a:pt x="5945" y="32431"/>
                  </a:cubicBezTo>
                  <a:cubicBezTo>
                    <a:pt x="5367" y="31589"/>
                    <a:pt x="5314" y="30169"/>
                    <a:pt x="6366" y="29695"/>
                  </a:cubicBezTo>
                  <a:cubicBezTo>
                    <a:pt x="6411" y="29669"/>
                    <a:pt x="6453" y="29657"/>
                    <a:pt x="6490" y="29657"/>
                  </a:cubicBezTo>
                  <a:close/>
                  <a:moveTo>
                    <a:pt x="10292" y="33736"/>
                  </a:moveTo>
                  <a:cubicBezTo>
                    <a:pt x="10671" y="33736"/>
                    <a:pt x="11044" y="33824"/>
                    <a:pt x="11364" y="34009"/>
                  </a:cubicBezTo>
                  <a:cubicBezTo>
                    <a:pt x="12416" y="34588"/>
                    <a:pt x="12889" y="36008"/>
                    <a:pt x="12363" y="37113"/>
                  </a:cubicBezTo>
                  <a:cubicBezTo>
                    <a:pt x="12289" y="37260"/>
                    <a:pt x="12158" y="37324"/>
                    <a:pt x="12022" y="37324"/>
                  </a:cubicBezTo>
                  <a:cubicBezTo>
                    <a:pt x="11771" y="37324"/>
                    <a:pt x="11506" y="37105"/>
                    <a:pt x="11574" y="36797"/>
                  </a:cubicBezTo>
                  <a:cubicBezTo>
                    <a:pt x="11837" y="36061"/>
                    <a:pt x="11732" y="35114"/>
                    <a:pt x="10943" y="34693"/>
                  </a:cubicBezTo>
                  <a:cubicBezTo>
                    <a:pt x="10722" y="34567"/>
                    <a:pt x="10487" y="34512"/>
                    <a:pt x="10251" y="34512"/>
                  </a:cubicBezTo>
                  <a:cubicBezTo>
                    <a:pt x="9699" y="34512"/>
                    <a:pt x="9139" y="34814"/>
                    <a:pt x="8733" y="35219"/>
                  </a:cubicBezTo>
                  <a:cubicBezTo>
                    <a:pt x="8681" y="35272"/>
                    <a:pt x="8618" y="35295"/>
                    <a:pt x="8556" y="35295"/>
                  </a:cubicBezTo>
                  <a:cubicBezTo>
                    <a:pt x="8368" y="35295"/>
                    <a:pt x="8181" y="35087"/>
                    <a:pt x="8260" y="34851"/>
                  </a:cubicBezTo>
                  <a:cubicBezTo>
                    <a:pt x="8654" y="34135"/>
                    <a:pt x="9485" y="33736"/>
                    <a:pt x="10292" y="33736"/>
                  </a:cubicBezTo>
                  <a:close/>
                  <a:moveTo>
                    <a:pt x="56957" y="39299"/>
                  </a:moveTo>
                  <a:cubicBezTo>
                    <a:pt x="57030" y="39299"/>
                    <a:pt x="57105" y="39307"/>
                    <a:pt x="57183" y="39322"/>
                  </a:cubicBezTo>
                  <a:cubicBezTo>
                    <a:pt x="57483" y="39422"/>
                    <a:pt x="57450" y="39904"/>
                    <a:pt x="57173" y="39904"/>
                  </a:cubicBezTo>
                  <a:cubicBezTo>
                    <a:pt x="57159" y="39904"/>
                    <a:pt x="57145" y="39903"/>
                    <a:pt x="57130" y="39901"/>
                  </a:cubicBezTo>
                  <a:lnTo>
                    <a:pt x="57130" y="39901"/>
                  </a:lnTo>
                  <a:cubicBezTo>
                    <a:pt x="56920" y="40532"/>
                    <a:pt x="57077" y="40900"/>
                    <a:pt x="57603" y="41005"/>
                  </a:cubicBezTo>
                  <a:cubicBezTo>
                    <a:pt x="57761" y="41058"/>
                    <a:pt x="57866" y="41111"/>
                    <a:pt x="58024" y="41111"/>
                  </a:cubicBezTo>
                  <a:cubicBezTo>
                    <a:pt x="58240" y="41172"/>
                    <a:pt x="58456" y="41198"/>
                    <a:pt x="58671" y="41198"/>
                  </a:cubicBezTo>
                  <a:cubicBezTo>
                    <a:pt x="58824" y="41198"/>
                    <a:pt x="58976" y="41185"/>
                    <a:pt x="59129" y="41163"/>
                  </a:cubicBezTo>
                  <a:cubicBezTo>
                    <a:pt x="59865" y="41111"/>
                    <a:pt x="60497" y="40795"/>
                    <a:pt x="61075" y="40374"/>
                  </a:cubicBezTo>
                  <a:cubicBezTo>
                    <a:pt x="61156" y="40320"/>
                    <a:pt x="61238" y="40297"/>
                    <a:pt x="61317" y="40297"/>
                  </a:cubicBezTo>
                  <a:cubicBezTo>
                    <a:pt x="61700" y="40297"/>
                    <a:pt x="62003" y="40849"/>
                    <a:pt x="61654" y="41111"/>
                  </a:cubicBezTo>
                  <a:cubicBezTo>
                    <a:pt x="60889" y="41722"/>
                    <a:pt x="59876" y="42085"/>
                    <a:pt x="58861" y="42085"/>
                  </a:cubicBezTo>
                  <a:cubicBezTo>
                    <a:pt x="58131" y="42085"/>
                    <a:pt x="57400" y="41897"/>
                    <a:pt x="56762" y="41479"/>
                  </a:cubicBezTo>
                  <a:cubicBezTo>
                    <a:pt x="56236" y="41163"/>
                    <a:pt x="55815" y="40585"/>
                    <a:pt x="56025" y="39953"/>
                  </a:cubicBezTo>
                  <a:cubicBezTo>
                    <a:pt x="56205" y="39550"/>
                    <a:pt x="56537" y="39299"/>
                    <a:pt x="56957" y="39299"/>
                  </a:cubicBezTo>
                  <a:close/>
                  <a:moveTo>
                    <a:pt x="105672" y="41255"/>
                  </a:moveTo>
                  <a:cubicBezTo>
                    <a:pt x="105963" y="41255"/>
                    <a:pt x="106024" y="41699"/>
                    <a:pt x="105737" y="41795"/>
                  </a:cubicBezTo>
                  <a:cubicBezTo>
                    <a:pt x="105000" y="42058"/>
                    <a:pt x="104474" y="43004"/>
                    <a:pt x="104948" y="43688"/>
                  </a:cubicBezTo>
                  <a:cubicBezTo>
                    <a:pt x="105194" y="44026"/>
                    <a:pt x="105583" y="44185"/>
                    <a:pt x="105980" y="44185"/>
                  </a:cubicBezTo>
                  <a:cubicBezTo>
                    <a:pt x="106262" y="44185"/>
                    <a:pt x="106548" y="44104"/>
                    <a:pt x="106789" y="43951"/>
                  </a:cubicBezTo>
                  <a:cubicBezTo>
                    <a:pt x="106855" y="43904"/>
                    <a:pt x="106922" y="43884"/>
                    <a:pt x="106986" y="43884"/>
                  </a:cubicBezTo>
                  <a:cubicBezTo>
                    <a:pt x="107284" y="43884"/>
                    <a:pt x="107522" y="44314"/>
                    <a:pt x="107262" y="44530"/>
                  </a:cubicBezTo>
                  <a:cubicBezTo>
                    <a:pt x="106910" y="44841"/>
                    <a:pt x="106459" y="44989"/>
                    <a:pt x="106006" y="44989"/>
                  </a:cubicBezTo>
                  <a:cubicBezTo>
                    <a:pt x="105312" y="44989"/>
                    <a:pt x="104614" y="44641"/>
                    <a:pt x="104264" y="44004"/>
                  </a:cubicBezTo>
                  <a:cubicBezTo>
                    <a:pt x="103685" y="42899"/>
                    <a:pt x="104422" y="41532"/>
                    <a:pt x="105579" y="41268"/>
                  </a:cubicBezTo>
                  <a:cubicBezTo>
                    <a:pt x="105612" y="41259"/>
                    <a:pt x="105643" y="41255"/>
                    <a:pt x="105672" y="41255"/>
                  </a:cubicBezTo>
                  <a:close/>
                  <a:moveTo>
                    <a:pt x="66338" y="42618"/>
                  </a:moveTo>
                  <a:cubicBezTo>
                    <a:pt x="67268" y="42618"/>
                    <a:pt x="68195" y="43180"/>
                    <a:pt x="68861" y="43846"/>
                  </a:cubicBezTo>
                  <a:cubicBezTo>
                    <a:pt x="68966" y="43951"/>
                    <a:pt x="69019" y="44214"/>
                    <a:pt x="68913" y="44372"/>
                  </a:cubicBezTo>
                  <a:cubicBezTo>
                    <a:pt x="68440" y="45109"/>
                    <a:pt x="67756" y="45529"/>
                    <a:pt x="66862" y="45529"/>
                  </a:cubicBezTo>
                  <a:cubicBezTo>
                    <a:pt x="66845" y="45531"/>
                    <a:pt x="66829" y="45532"/>
                    <a:pt x="66813" y="45532"/>
                  </a:cubicBezTo>
                  <a:cubicBezTo>
                    <a:pt x="66340" y="45532"/>
                    <a:pt x="66404" y="44790"/>
                    <a:pt x="66862" y="44688"/>
                  </a:cubicBezTo>
                  <a:cubicBezTo>
                    <a:pt x="67283" y="44688"/>
                    <a:pt x="67598" y="44477"/>
                    <a:pt x="67861" y="44214"/>
                  </a:cubicBezTo>
                  <a:cubicBezTo>
                    <a:pt x="67405" y="43799"/>
                    <a:pt x="66850" y="43450"/>
                    <a:pt x="66275" y="43450"/>
                  </a:cubicBezTo>
                  <a:cubicBezTo>
                    <a:pt x="66121" y="43450"/>
                    <a:pt x="65965" y="43475"/>
                    <a:pt x="65810" y="43530"/>
                  </a:cubicBezTo>
                  <a:cubicBezTo>
                    <a:pt x="65073" y="43794"/>
                    <a:pt x="64652" y="44635"/>
                    <a:pt x="65021" y="45319"/>
                  </a:cubicBezTo>
                  <a:cubicBezTo>
                    <a:pt x="65171" y="45544"/>
                    <a:pt x="64973" y="45742"/>
                    <a:pt x="64752" y="45742"/>
                  </a:cubicBezTo>
                  <a:cubicBezTo>
                    <a:pt x="64663" y="45742"/>
                    <a:pt x="64570" y="45710"/>
                    <a:pt x="64495" y="45635"/>
                  </a:cubicBezTo>
                  <a:cubicBezTo>
                    <a:pt x="63863" y="44740"/>
                    <a:pt x="64284" y="43478"/>
                    <a:pt x="65179" y="42952"/>
                  </a:cubicBezTo>
                  <a:cubicBezTo>
                    <a:pt x="65553" y="42718"/>
                    <a:pt x="65946" y="42618"/>
                    <a:pt x="66338" y="42618"/>
                  </a:cubicBezTo>
                  <a:close/>
                  <a:moveTo>
                    <a:pt x="57315" y="43654"/>
                  </a:moveTo>
                  <a:cubicBezTo>
                    <a:pt x="58683" y="43654"/>
                    <a:pt x="59735" y="45017"/>
                    <a:pt x="60181" y="46266"/>
                  </a:cubicBezTo>
                  <a:cubicBezTo>
                    <a:pt x="60286" y="46546"/>
                    <a:pt x="60017" y="46757"/>
                    <a:pt x="59764" y="46757"/>
                  </a:cubicBezTo>
                  <a:cubicBezTo>
                    <a:pt x="59637" y="46757"/>
                    <a:pt x="59515" y="46704"/>
                    <a:pt x="59445" y="46582"/>
                  </a:cubicBezTo>
                  <a:cubicBezTo>
                    <a:pt x="59024" y="45740"/>
                    <a:pt x="58550" y="44793"/>
                    <a:pt x="57603" y="44583"/>
                  </a:cubicBezTo>
                  <a:cubicBezTo>
                    <a:pt x="57465" y="44537"/>
                    <a:pt x="57318" y="44513"/>
                    <a:pt x="57173" y="44513"/>
                  </a:cubicBezTo>
                  <a:cubicBezTo>
                    <a:pt x="56819" y="44513"/>
                    <a:pt x="56475" y="44653"/>
                    <a:pt x="56288" y="44951"/>
                  </a:cubicBezTo>
                  <a:cubicBezTo>
                    <a:pt x="56025" y="45372"/>
                    <a:pt x="56078" y="45898"/>
                    <a:pt x="56446" y="46213"/>
                  </a:cubicBezTo>
                  <a:cubicBezTo>
                    <a:pt x="56669" y="46347"/>
                    <a:pt x="56552" y="46669"/>
                    <a:pt x="56352" y="46669"/>
                  </a:cubicBezTo>
                  <a:cubicBezTo>
                    <a:pt x="56315" y="46669"/>
                    <a:pt x="56276" y="46658"/>
                    <a:pt x="56236" y="46634"/>
                  </a:cubicBezTo>
                  <a:cubicBezTo>
                    <a:pt x="55026" y="46003"/>
                    <a:pt x="55394" y="44214"/>
                    <a:pt x="56551" y="43794"/>
                  </a:cubicBezTo>
                  <a:cubicBezTo>
                    <a:pt x="56815" y="43698"/>
                    <a:pt x="57070" y="43654"/>
                    <a:pt x="57315" y="43654"/>
                  </a:cubicBezTo>
                  <a:close/>
                  <a:moveTo>
                    <a:pt x="109270" y="46749"/>
                  </a:moveTo>
                  <a:cubicBezTo>
                    <a:pt x="109859" y="46749"/>
                    <a:pt x="110454" y="46934"/>
                    <a:pt x="110945" y="47318"/>
                  </a:cubicBezTo>
                  <a:cubicBezTo>
                    <a:pt x="111313" y="47581"/>
                    <a:pt x="111260" y="48002"/>
                    <a:pt x="110840" y="48212"/>
                  </a:cubicBezTo>
                  <a:cubicBezTo>
                    <a:pt x="110419" y="48370"/>
                    <a:pt x="109945" y="48528"/>
                    <a:pt x="109472" y="48633"/>
                  </a:cubicBezTo>
                  <a:cubicBezTo>
                    <a:pt x="109412" y="48655"/>
                    <a:pt x="109355" y="48665"/>
                    <a:pt x="109304" y="48665"/>
                  </a:cubicBezTo>
                  <a:cubicBezTo>
                    <a:pt x="108858" y="48665"/>
                    <a:pt x="108743" y="47927"/>
                    <a:pt x="109261" y="47739"/>
                  </a:cubicBezTo>
                  <a:cubicBezTo>
                    <a:pt x="109314" y="47739"/>
                    <a:pt x="109419" y="47686"/>
                    <a:pt x="109472" y="47686"/>
                  </a:cubicBezTo>
                  <a:cubicBezTo>
                    <a:pt x="109339" y="47656"/>
                    <a:pt x="109204" y="47641"/>
                    <a:pt x="109069" y="47641"/>
                  </a:cubicBezTo>
                  <a:cubicBezTo>
                    <a:pt x="108509" y="47641"/>
                    <a:pt x="107949" y="47894"/>
                    <a:pt x="107525" y="48318"/>
                  </a:cubicBezTo>
                  <a:cubicBezTo>
                    <a:pt x="107463" y="48380"/>
                    <a:pt x="107391" y="48407"/>
                    <a:pt x="107320" y="48407"/>
                  </a:cubicBezTo>
                  <a:cubicBezTo>
                    <a:pt x="107097" y="48407"/>
                    <a:pt x="106892" y="48137"/>
                    <a:pt x="107052" y="47897"/>
                  </a:cubicBezTo>
                  <a:cubicBezTo>
                    <a:pt x="107552" y="47146"/>
                    <a:pt x="108406" y="46749"/>
                    <a:pt x="109270" y="46749"/>
                  </a:cubicBezTo>
                  <a:close/>
                  <a:moveTo>
                    <a:pt x="78480" y="1"/>
                  </a:moveTo>
                  <a:cubicBezTo>
                    <a:pt x="70330" y="1"/>
                    <a:pt x="62175" y="379"/>
                    <a:pt x="54131" y="1341"/>
                  </a:cubicBezTo>
                  <a:cubicBezTo>
                    <a:pt x="43084" y="2657"/>
                    <a:pt x="31932" y="5234"/>
                    <a:pt x="22042" y="10389"/>
                  </a:cubicBezTo>
                  <a:cubicBezTo>
                    <a:pt x="13678" y="14756"/>
                    <a:pt x="1" y="24172"/>
                    <a:pt x="2000" y="35166"/>
                  </a:cubicBezTo>
                  <a:cubicBezTo>
                    <a:pt x="2027" y="35160"/>
                    <a:pt x="2055" y="35156"/>
                    <a:pt x="2084" y="35156"/>
                  </a:cubicBezTo>
                  <a:cubicBezTo>
                    <a:pt x="2275" y="35156"/>
                    <a:pt x="2480" y="35306"/>
                    <a:pt x="2526" y="35535"/>
                  </a:cubicBezTo>
                  <a:cubicBezTo>
                    <a:pt x="6471" y="48633"/>
                    <a:pt x="18413" y="56524"/>
                    <a:pt x="30985" y="60154"/>
                  </a:cubicBezTo>
                  <a:cubicBezTo>
                    <a:pt x="44400" y="64046"/>
                    <a:pt x="58761" y="65309"/>
                    <a:pt x="72648" y="65993"/>
                  </a:cubicBezTo>
                  <a:cubicBezTo>
                    <a:pt x="76385" y="66174"/>
                    <a:pt x="80126" y="66269"/>
                    <a:pt x="83867" y="66269"/>
                  </a:cubicBezTo>
                  <a:cubicBezTo>
                    <a:pt x="93133" y="66269"/>
                    <a:pt x="102394" y="65689"/>
                    <a:pt x="111576" y="64415"/>
                  </a:cubicBezTo>
                  <a:cubicBezTo>
                    <a:pt x="123465" y="62836"/>
                    <a:pt x="136037" y="60417"/>
                    <a:pt x="145822" y="53052"/>
                  </a:cubicBezTo>
                  <a:cubicBezTo>
                    <a:pt x="154659" y="46424"/>
                    <a:pt x="160867" y="34588"/>
                    <a:pt x="157132" y="23593"/>
                  </a:cubicBezTo>
                  <a:cubicBezTo>
                    <a:pt x="153239" y="12125"/>
                    <a:pt x="141140" y="6549"/>
                    <a:pt x="130146" y="4287"/>
                  </a:cubicBezTo>
                  <a:cubicBezTo>
                    <a:pt x="117520" y="1657"/>
                    <a:pt x="104264" y="815"/>
                    <a:pt x="91428" y="289"/>
                  </a:cubicBezTo>
                  <a:cubicBezTo>
                    <a:pt x="87125" y="107"/>
                    <a:pt x="82804" y="1"/>
                    <a:pt x="7848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8"/>
            <p:cNvSpPr/>
            <p:nvPr/>
          </p:nvSpPr>
          <p:spPr>
            <a:xfrm>
              <a:off x="4809725" y="12949550"/>
              <a:ext cx="128000" cy="78950"/>
            </a:xfrm>
            <a:custGeom>
              <a:avLst/>
              <a:gdLst/>
              <a:ahLst/>
              <a:cxnLst/>
              <a:rect l="l" t="t" r="r" b="b"/>
              <a:pathLst>
                <a:path w="5120" h="3158" extrusionOk="0">
                  <a:moveTo>
                    <a:pt x="605" y="0"/>
                  </a:moveTo>
                  <a:cubicBezTo>
                    <a:pt x="496" y="0"/>
                    <a:pt x="380" y="59"/>
                    <a:pt x="316" y="187"/>
                  </a:cubicBezTo>
                  <a:cubicBezTo>
                    <a:pt x="1" y="1082"/>
                    <a:pt x="369" y="2029"/>
                    <a:pt x="1105" y="2607"/>
                  </a:cubicBezTo>
                  <a:cubicBezTo>
                    <a:pt x="1740" y="3041"/>
                    <a:pt x="2480" y="3157"/>
                    <a:pt x="3219" y="3157"/>
                  </a:cubicBezTo>
                  <a:cubicBezTo>
                    <a:pt x="3644" y="3157"/>
                    <a:pt x="4069" y="3119"/>
                    <a:pt x="4472" y="3081"/>
                  </a:cubicBezTo>
                  <a:cubicBezTo>
                    <a:pt x="5120" y="2981"/>
                    <a:pt x="5060" y="2126"/>
                    <a:pt x="4470" y="2126"/>
                  </a:cubicBezTo>
                  <a:cubicBezTo>
                    <a:pt x="4437" y="2126"/>
                    <a:pt x="4403" y="2128"/>
                    <a:pt x="4367" y="2134"/>
                  </a:cubicBezTo>
                  <a:cubicBezTo>
                    <a:pt x="3916" y="2230"/>
                    <a:pt x="3445" y="2327"/>
                    <a:pt x="2967" y="2327"/>
                  </a:cubicBezTo>
                  <a:cubicBezTo>
                    <a:pt x="2664" y="2327"/>
                    <a:pt x="2358" y="2288"/>
                    <a:pt x="2052" y="2186"/>
                  </a:cubicBezTo>
                  <a:cubicBezTo>
                    <a:pt x="1263" y="1976"/>
                    <a:pt x="579" y="1239"/>
                    <a:pt x="842" y="345"/>
                  </a:cubicBezTo>
                  <a:cubicBezTo>
                    <a:pt x="905" y="126"/>
                    <a:pt x="763" y="0"/>
                    <a:pt x="6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8"/>
            <p:cNvSpPr/>
            <p:nvPr/>
          </p:nvSpPr>
          <p:spPr>
            <a:xfrm>
              <a:off x="3894400" y="13946500"/>
              <a:ext cx="76850" cy="86425"/>
            </a:xfrm>
            <a:custGeom>
              <a:avLst/>
              <a:gdLst/>
              <a:ahLst/>
              <a:cxnLst/>
              <a:rect l="l" t="t" r="r" b="b"/>
              <a:pathLst>
                <a:path w="3074" h="3457" extrusionOk="0">
                  <a:moveTo>
                    <a:pt x="1707" y="1"/>
                  </a:moveTo>
                  <a:cubicBezTo>
                    <a:pt x="1667" y="1"/>
                    <a:pt x="1625" y="9"/>
                    <a:pt x="1579" y="26"/>
                  </a:cubicBezTo>
                  <a:cubicBezTo>
                    <a:pt x="632" y="236"/>
                    <a:pt x="1" y="1183"/>
                    <a:pt x="264" y="2130"/>
                  </a:cubicBezTo>
                  <a:cubicBezTo>
                    <a:pt x="484" y="2922"/>
                    <a:pt x="1255" y="3456"/>
                    <a:pt x="2056" y="3456"/>
                  </a:cubicBezTo>
                  <a:cubicBezTo>
                    <a:pt x="2213" y="3456"/>
                    <a:pt x="2371" y="3436"/>
                    <a:pt x="2526" y="3393"/>
                  </a:cubicBezTo>
                  <a:cubicBezTo>
                    <a:pt x="3074" y="3243"/>
                    <a:pt x="2867" y="2385"/>
                    <a:pt x="2351" y="2385"/>
                  </a:cubicBezTo>
                  <a:cubicBezTo>
                    <a:pt x="2322" y="2385"/>
                    <a:pt x="2293" y="2388"/>
                    <a:pt x="2263" y="2393"/>
                  </a:cubicBezTo>
                  <a:cubicBezTo>
                    <a:pt x="2172" y="2414"/>
                    <a:pt x="2085" y="2424"/>
                    <a:pt x="2004" y="2424"/>
                  </a:cubicBezTo>
                  <a:cubicBezTo>
                    <a:pt x="1048" y="2424"/>
                    <a:pt x="767" y="1098"/>
                    <a:pt x="1737" y="710"/>
                  </a:cubicBezTo>
                  <a:cubicBezTo>
                    <a:pt x="2111" y="522"/>
                    <a:pt x="2027" y="1"/>
                    <a:pt x="17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8"/>
            <p:cNvSpPr/>
            <p:nvPr/>
          </p:nvSpPr>
          <p:spPr>
            <a:xfrm>
              <a:off x="3845675" y="13393700"/>
              <a:ext cx="110550" cy="47925"/>
            </a:xfrm>
            <a:custGeom>
              <a:avLst/>
              <a:gdLst/>
              <a:ahLst/>
              <a:cxnLst/>
              <a:rect l="l" t="t" r="r" b="b"/>
              <a:pathLst>
                <a:path w="4422" h="1917" extrusionOk="0">
                  <a:moveTo>
                    <a:pt x="2379" y="1"/>
                  </a:moveTo>
                  <a:cubicBezTo>
                    <a:pt x="1515" y="1"/>
                    <a:pt x="661" y="398"/>
                    <a:pt x="161" y="1149"/>
                  </a:cubicBezTo>
                  <a:cubicBezTo>
                    <a:pt x="1" y="1389"/>
                    <a:pt x="206" y="1659"/>
                    <a:pt x="429" y="1659"/>
                  </a:cubicBezTo>
                  <a:cubicBezTo>
                    <a:pt x="500" y="1659"/>
                    <a:pt x="572" y="1632"/>
                    <a:pt x="634" y="1570"/>
                  </a:cubicBezTo>
                  <a:cubicBezTo>
                    <a:pt x="1058" y="1146"/>
                    <a:pt x="1618" y="893"/>
                    <a:pt x="2178" y="893"/>
                  </a:cubicBezTo>
                  <a:cubicBezTo>
                    <a:pt x="2313" y="893"/>
                    <a:pt x="2448" y="908"/>
                    <a:pt x="2581" y="938"/>
                  </a:cubicBezTo>
                  <a:cubicBezTo>
                    <a:pt x="2528" y="938"/>
                    <a:pt x="2423" y="991"/>
                    <a:pt x="2370" y="991"/>
                  </a:cubicBezTo>
                  <a:cubicBezTo>
                    <a:pt x="1852" y="1179"/>
                    <a:pt x="1967" y="1917"/>
                    <a:pt x="2413" y="1917"/>
                  </a:cubicBezTo>
                  <a:cubicBezTo>
                    <a:pt x="2464" y="1917"/>
                    <a:pt x="2521" y="1907"/>
                    <a:pt x="2581" y="1885"/>
                  </a:cubicBezTo>
                  <a:cubicBezTo>
                    <a:pt x="3054" y="1780"/>
                    <a:pt x="3528" y="1622"/>
                    <a:pt x="3949" y="1464"/>
                  </a:cubicBezTo>
                  <a:cubicBezTo>
                    <a:pt x="4369" y="1307"/>
                    <a:pt x="4422" y="833"/>
                    <a:pt x="4054" y="570"/>
                  </a:cubicBezTo>
                  <a:cubicBezTo>
                    <a:pt x="3563" y="186"/>
                    <a:pt x="2968" y="1"/>
                    <a:pt x="23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8"/>
            <p:cNvSpPr/>
            <p:nvPr/>
          </p:nvSpPr>
          <p:spPr>
            <a:xfrm>
              <a:off x="3765525" y="13256375"/>
              <a:ext cx="95925" cy="93350"/>
            </a:xfrm>
            <a:custGeom>
              <a:avLst/>
              <a:gdLst/>
              <a:ahLst/>
              <a:cxnLst/>
              <a:rect l="l" t="t" r="r" b="b"/>
              <a:pathLst>
                <a:path w="3837" h="3734" extrusionOk="0">
                  <a:moveTo>
                    <a:pt x="1980" y="1"/>
                  </a:moveTo>
                  <a:cubicBezTo>
                    <a:pt x="1953" y="1"/>
                    <a:pt x="1925" y="5"/>
                    <a:pt x="1894" y="13"/>
                  </a:cubicBezTo>
                  <a:cubicBezTo>
                    <a:pt x="737" y="277"/>
                    <a:pt x="0" y="1697"/>
                    <a:pt x="579" y="2749"/>
                  </a:cubicBezTo>
                  <a:cubicBezTo>
                    <a:pt x="929" y="3386"/>
                    <a:pt x="1627" y="3734"/>
                    <a:pt x="2321" y="3734"/>
                  </a:cubicBezTo>
                  <a:cubicBezTo>
                    <a:pt x="2774" y="3734"/>
                    <a:pt x="3225" y="3586"/>
                    <a:pt x="3577" y="3275"/>
                  </a:cubicBezTo>
                  <a:cubicBezTo>
                    <a:pt x="3837" y="3059"/>
                    <a:pt x="3599" y="2629"/>
                    <a:pt x="3301" y="2629"/>
                  </a:cubicBezTo>
                  <a:cubicBezTo>
                    <a:pt x="3237" y="2629"/>
                    <a:pt x="3170" y="2649"/>
                    <a:pt x="3104" y="2696"/>
                  </a:cubicBezTo>
                  <a:cubicBezTo>
                    <a:pt x="2863" y="2849"/>
                    <a:pt x="2577" y="2930"/>
                    <a:pt x="2295" y="2930"/>
                  </a:cubicBezTo>
                  <a:cubicBezTo>
                    <a:pt x="1898" y="2930"/>
                    <a:pt x="1509" y="2771"/>
                    <a:pt x="1263" y="2433"/>
                  </a:cubicBezTo>
                  <a:cubicBezTo>
                    <a:pt x="789" y="1749"/>
                    <a:pt x="1315" y="803"/>
                    <a:pt x="2052" y="592"/>
                  </a:cubicBezTo>
                  <a:cubicBezTo>
                    <a:pt x="2341" y="496"/>
                    <a:pt x="2277" y="1"/>
                    <a:pt x="19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8"/>
            <p:cNvSpPr/>
            <p:nvPr/>
          </p:nvSpPr>
          <p:spPr>
            <a:xfrm>
              <a:off x="3302425" y="12531875"/>
              <a:ext cx="152875" cy="54175"/>
            </a:xfrm>
            <a:custGeom>
              <a:avLst/>
              <a:gdLst/>
              <a:ahLst/>
              <a:cxnLst/>
              <a:rect l="l" t="t" r="r" b="b"/>
              <a:pathLst>
                <a:path w="6115" h="2167" extrusionOk="0">
                  <a:moveTo>
                    <a:pt x="2830" y="0"/>
                  </a:moveTo>
                  <a:cubicBezTo>
                    <a:pt x="1887" y="0"/>
                    <a:pt x="942" y="337"/>
                    <a:pt x="218" y="1060"/>
                  </a:cubicBezTo>
                  <a:cubicBezTo>
                    <a:pt x="0" y="1278"/>
                    <a:pt x="214" y="1639"/>
                    <a:pt x="473" y="1639"/>
                  </a:cubicBezTo>
                  <a:cubicBezTo>
                    <a:pt x="528" y="1639"/>
                    <a:pt x="584" y="1623"/>
                    <a:pt x="639" y="1586"/>
                  </a:cubicBezTo>
                  <a:cubicBezTo>
                    <a:pt x="1271" y="1118"/>
                    <a:pt x="2009" y="879"/>
                    <a:pt x="2729" y="879"/>
                  </a:cubicBezTo>
                  <a:cubicBezTo>
                    <a:pt x="3626" y="879"/>
                    <a:pt x="4498" y="1249"/>
                    <a:pt x="5110" y="2007"/>
                  </a:cubicBezTo>
                  <a:cubicBezTo>
                    <a:pt x="5210" y="2120"/>
                    <a:pt x="5325" y="2167"/>
                    <a:pt x="5437" y="2167"/>
                  </a:cubicBezTo>
                  <a:cubicBezTo>
                    <a:pt x="5794" y="2167"/>
                    <a:pt x="6115" y="1684"/>
                    <a:pt x="5794" y="1323"/>
                  </a:cubicBezTo>
                  <a:cubicBezTo>
                    <a:pt x="5053" y="469"/>
                    <a:pt x="3943" y="0"/>
                    <a:pt x="28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8"/>
            <p:cNvSpPr/>
            <p:nvPr/>
          </p:nvSpPr>
          <p:spPr>
            <a:xfrm>
              <a:off x="3211925" y="12424200"/>
              <a:ext cx="155525" cy="83475"/>
            </a:xfrm>
            <a:custGeom>
              <a:avLst/>
              <a:gdLst/>
              <a:ahLst/>
              <a:cxnLst/>
              <a:rect l="l" t="t" r="r" b="b"/>
              <a:pathLst>
                <a:path w="6221" h="3339" extrusionOk="0">
                  <a:moveTo>
                    <a:pt x="1460" y="1"/>
                  </a:moveTo>
                  <a:cubicBezTo>
                    <a:pt x="1" y="1"/>
                    <a:pt x="115" y="1801"/>
                    <a:pt x="997" y="2527"/>
                  </a:cubicBezTo>
                  <a:cubicBezTo>
                    <a:pt x="1699" y="3060"/>
                    <a:pt x="2656" y="3339"/>
                    <a:pt x="3603" y="3339"/>
                  </a:cubicBezTo>
                  <a:cubicBezTo>
                    <a:pt x="4431" y="3339"/>
                    <a:pt x="5252" y="3126"/>
                    <a:pt x="5889" y="2684"/>
                  </a:cubicBezTo>
                  <a:cubicBezTo>
                    <a:pt x="6220" y="2448"/>
                    <a:pt x="6084" y="1872"/>
                    <a:pt x="5709" y="1872"/>
                  </a:cubicBezTo>
                  <a:cubicBezTo>
                    <a:pt x="5667" y="1872"/>
                    <a:pt x="5622" y="1879"/>
                    <a:pt x="5574" y="1895"/>
                  </a:cubicBezTo>
                  <a:cubicBezTo>
                    <a:pt x="4853" y="2136"/>
                    <a:pt x="4221" y="2376"/>
                    <a:pt x="3476" y="2376"/>
                  </a:cubicBezTo>
                  <a:cubicBezTo>
                    <a:pt x="3405" y="2376"/>
                    <a:pt x="3332" y="2373"/>
                    <a:pt x="3259" y="2369"/>
                  </a:cubicBezTo>
                  <a:cubicBezTo>
                    <a:pt x="2891" y="2369"/>
                    <a:pt x="2523" y="2264"/>
                    <a:pt x="2154" y="2158"/>
                  </a:cubicBezTo>
                  <a:cubicBezTo>
                    <a:pt x="1891" y="2053"/>
                    <a:pt x="1628" y="1948"/>
                    <a:pt x="1418" y="1738"/>
                  </a:cubicBezTo>
                  <a:cubicBezTo>
                    <a:pt x="945" y="1264"/>
                    <a:pt x="997" y="949"/>
                    <a:pt x="1523" y="738"/>
                  </a:cubicBezTo>
                  <a:cubicBezTo>
                    <a:pt x="1997" y="738"/>
                    <a:pt x="1997" y="54"/>
                    <a:pt x="1523" y="2"/>
                  </a:cubicBezTo>
                  <a:cubicBezTo>
                    <a:pt x="1502" y="1"/>
                    <a:pt x="1481" y="1"/>
                    <a:pt x="14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8"/>
            <p:cNvSpPr/>
            <p:nvPr/>
          </p:nvSpPr>
          <p:spPr>
            <a:xfrm>
              <a:off x="2769975" y="13290450"/>
              <a:ext cx="128900" cy="78950"/>
            </a:xfrm>
            <a:custGeom>
              <a:avLst/>
              <a:gdLst/>
              <a:ahLst/>
              <a:cxnLst/>
              <a:rect l="l" t="t" r="r" b="b"/>
              <a:pathLst>
                <a:path w="5156" h="3158" extrusionOk="0">
                  <a:moveTo>
                    <a:pt x="2475" y="0"/>
                  </a:moveTo>
                  <a:cubicBezTo>
                    <a:pt x="2083" y="0"/>
                    <a:pt x="1690" y="100"/>
                    <a:pt x="1316" y="334"/>
                  </a:cubicBezTo>
                  <a:cubicBezTo>
                    <a:pt x="421" y="860"/>
                    <a:pt x="0" y="2122"/>
                    <a:pt x="632" y="3017"/>
                  </a:cubicBezTo>
                  <a:cubicBezTo>
                    <a:pt x="697" y="3115"/>
                    <a:pt x="794" y="3158"/>
                    <a:pt x="889" y="3158"/>
                  </a:cubicBezTo>
                  <a:cubicBezTo>
                    <a:pt x="1099" y="3158"/>
                    <a:pt x="1302" y="2954"/>
                    <a:pt x="1158" y="2701"/>
                  </a:cubicBezTo>
                  <a:cubicBezTo>
                    <a:pt x="789" y="2017"/>
                    <a:pt x="1210" y="1176"/>
                    <a:pt x="1947" y="965"/>
                  </a:cubicBezTo>
                  <a:cubicBezTo>
                    <a:pt x="2115" y="905"/>
                    <a:pt x="2282" y="878"/>
                    <a:pt x="2448" y="878"/>
                  </a:cubicBezTo>
                  <a:cubicBezTo>
                    <a:pt x="3011" y="878"/>
                    <a:pt x="3552" y="1190"/>
                    <a:pt x="3998" y="1596"/>
                  </a:cubicBezTo>
                  <a:cubicBezTo>
                    <a:pt x="3735" y="1859"/>
                    <a:pt x="3420" y="2070"/>
                    <a:pt x="2999" y="2122"/>
                  </a:cubicBezTo>
                  <a:cubicBezTo>
                    <a:pt x="2525" y="2175"/>
                    <a:pt x="2473" y="2964"/>
                    <a:pt x="2999" y="2964"/>
                  </a:cubicBezTo>
                  <a:cubicBezTo>
                    <a:pt x="3893" y="2911"/>
                    <a:pt x="4577" y="2543"/>
                    <a:pt x="5050" y="1807"/>
                  </a:cubicBezTo>
                  <a:cubicBezTo>
                    <a:pt x="5156" y="1596"/>
                    <a:pt x="5103" y="1386"/>
                    <a:pt x="4998" y="1228"/>
                  </a:cubicBezTo>
                  <a:cubicBezTo>
                    <a:pt x="4332" y="562"/>
                    <a:pt x="3405" y="0"/>
                    <a:pt x="24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8"/>
            <p:cNvSpPr/>
            <p:nvPr/>
          </p:nvSpPr>
          <p:spPr>
            <a:xfrm>
              <a:off x="2568750" y="13207375"/>
              <a:ext cx="154750" cy="69775"/>
            </a:xfrm>
            <a:custGeom>
              <a:avLst/>
              <a:gdLst/>
              <a:ahLst/>
              <a:cxnLst/>
              <a:rect l="l" t="t" r="r" b="b"/>
              <a:pathLst>
                <a:path w="6190" h="2791" extrusionOk="0">
                  <a:moveTo>
                    <a:pt x="1115" y="1"/>
                  </a:moveTo>
                  <a:cubicBezTo>
                    <a:pt x="709" y="1"/>
                    <a:pt x="395" y="220"/>
                    <a:pt x="264" y="658"/>
                  </a:cubicBezTo>
                  <a:cubicBezTo>
                    <a:pt x="1" y="1290"/>
                    <a:pt x="474" y="1868"/>
                    <a:pt x="948" y="2184"/>
                  </a:cubicBezTo>
                  <a:cubicBezTo>
                    <a:pt x="1586" y="2602"/>
                    <a:pt x="2317" y="2790"/>
                    <a:pt x="3047" y="2790"/>
                  </a:cubicBezTo>
                  <a:cubicBezTo>
                    <a:pt x="4062" y="2790"/>
                    <a:pt x="5075" y="2427"/>
                    <a:pt x="5840" y="1816"/>
                  </a:cubicBezTo>
                  <a:cubicBezTo>
                    <a:pt x="6189" y="1554"/>
                    <a:pt x="5886" y="1002"/>
                    <a:pt x="5503" y="1002"/>
                  </a:cubicBezTo>
                  <a:cubicBezTo>
                    <a:pt x="5424" y="1002"/>
                    <a:pt x="5342" y="1025"/>
                    <a:pt x="5261" y="1079"/>
                  </a:cubicBezTo>
                  <a:cubicBezTo>
                    <a:pt x="4683" y="1500"/>
                    <a:pt x="4051" y="1816"/>
                    <a:pt x="3315" y="1868"/>
                  </a:cubicBezTo>
                  <a:cubicBezTo>
                    <a:pt x="3162" y="1890"/>
                    <a:pt x="3010" y="1903"/>
                    <a:pt x="2857" y="1903"/>
                  </a:cubicBezTo>
                  <a:cubicBezTo>
                    <a:pt x="2642" y="1903"/>
                    <a:pt x="2426" y="1877"/>
                    <a:pt x="2210" y="1816"/>
                  </a:cubicBezTo>
                  <a:cubicBezTo>
                    <a:pt x="2052" y="1816"/>
                    <a:pt x="1947" y="1763"/>
                    <a:pt x="1789" y="1710"/>
                  </a:cubicBezTo>
                  <a:cubicBezTo>
                    <a:pt x="1263" y="1605"/>
                    <a:pt x="1106" y="1237"/>
                    <a:pt x="1316" y="606"/>
                  </a:cubicBezTo>
                  <a:lnTo>
                    <a:pt x="1316" y="606"/>
                  </a:lnTo>
                  <a:cubicBezTo>
                    <a:pt x="1331" y="608"/>
                    <a:pt x="1345" y="609"/>
                    <a:pt x="1359" y="609"/>
                  </a:cubicBezTo>
                  <a:cubicBezTo>
                    <a:pt x="1636" y="609"/>
                    <a:pt x="1669" y="127"/>
                    <a:pt x="1369" y="27"/>
                  </a:cubicBezTo>
                  <a:cubicBezTo>
                    <a:pt x="1281" y="10"/>
                    <a:pt x="1196" y="1"/>
                    <a:pt x="11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8"/>
            <p:cNvSpPr/>
            <p:nvPr/>
          </p:nvSpPr>
          <p:spPr>
            <a:xfrm>
              <a:off x="2549025" y="13316325"/>
              <a:ext cx="131550" cy="77600"/>
            </a:xfrm>
            <a:custGeom>
              <a:avLst/>
              <a:gdLst/>
              <a:ahLst/>
              <a:cxnLst/>
              <a:rect l="l" t="t" r="r" b="b"/>
              <a:pathLst>
                <a:path w="5262" h="3104" extrusionOk="0">
                  <a:moveTo>
                    <a:pt x="2290" y="1"/>
                  </a:moveTo>
                  <a:cubicBezTo>
                    <a:pt x="2045" y="1"/>
                    <a:pt x="1790" y="45"/>
                    <a:pt x="1526" y="141"/>
                  </a:cubicBezTo>
                  <a:cubicBezTo>
                    <a:pt x="369" y="561"/>
                    <a:pt x="1" y="2350"/>
                    <a:pt x="1158" y="2981"/>
                  </a:cubicBezTo>
                  <a:cubicBezTo>
                    <a:pt x="1206" y="3005"/>
                    <a:pt x="1252" y="3016"/>
                    <a:pt x="1295" y="3016"/>
                  </a:cubicBezTo>
                  <a:cubicBezTo>
                    <a:pt x="1527" y="3016"/>
                    <a:pt x="1644" y="2694"/>
                    <a:pt x="1421" y="2560"/>
                  </a:cubicBezTo>
                  <a:cubicBezTo>
                    <a:pt x="1053" y="2245"/>
                    <a:pt x="1000" y="1719"/>
                    <a:pt x="1211" y="1298"/>
                  </a:cubicBezTo>
                  <a:cubicBezTo>
                    <a:pt x="1434" y="1000"/>
                    <a:pt x="1790" y="860"/>
                    <a:pt x="2147" y="860"/>
                  </a:cubicBezTo>
                  <a:cubicBezTo>
                    <a:pt x="2293" y="860"/>
                    <a:pt x="2440" y="884"/>
                    <a:pt x="2578" y="930"/>
                  </a:cubicBezTo>
                  <a:cubicBezTo>
                    <a:pt x="3578" y="1140"/>
                    <a:pt x="3999" y="2087"/>
                    <a:pt x="4420" y="2929"/>
                  </a:cubicBezTo>
                  <a:cubicBezTo>
                    <a:pt x="4490" y="3051"/>
                    <a:pt x="4612" y="3104"/>
                    <a:pt x="4739" y="3104"/>
                  </a:cubicBezTo>
                  <a:cubicBezTo>
                    <a:pt x="4992" y="3104"/>
                    <a:pt x="5261" y="2893"/>
                    <a:pt x="5156" y="2613"/>
                  </a:cubicBezTo>
                  <a:cubicBezTo>
                    <a:pt x="4710" y="1364"/>
                    <a:pt x="3658" y="1"/>
                    <a:pt x="22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8"/>
            <p:cNvSpPr/>
            <p:nvPr/>
          </p:nvSpPr>
          <p:spPr>
            <a:xfrm>
              <a:off x="2046675" y="14030850"/>
              <a:ext cx="134150" cy="75325"/>
            </a:xfrm>
            <a:custGeom>
              <a:avLst/>
              <a:gdLst/>
              <a:ahLst/>
              <a:cxnLst/>
              <a:rect l="l" t="t" r="r" b="b"/>
              <a:pathLst>
                <a:path w="5366" h="3013" extrusionOk="0">
                  <a:moveTo>
                    <a:pt x="2870" y="1"/>
                  </a:moveTo>
                  <a:cubicBezTo>
                    <a:pt x="1912" y="1"/>
                    <a:pt x="970" y="600"/>
                    <a:pt x="263" y="1229"/>
                  </a:cubicBezTo>
                  <a:cubicBezTo>
                    <a:pt x="0" y="1404"/>
                    <a:pt x="211" y="1688"/>
                    <a:pt x="440" y="1688"/>
                  </a:cubicBezTo>
                  <a:cubicBezTo>
                    <a:pt x="487" y="1688"/>
                    <a:pt x="534" y="1676"/>
                    <a:pt x="578" y="1649"/>
                  </a:cubicBezTo>
                  <a:cubicBezTo>
                    <a:pt x="1277" y="1350"/>
                    <a:pt x="1975" y="909"/>
                    <a:pt x="2763" y="909"/>
                  </a:cubicBezTo>
                  <a:cubicBezTo>
                    <a:pt x="2806" y="909"/>
                    <a:pt x="2849" y="910"/>
                    <a:pt x="2893" y="913"/>
                  </a:cubicBezTo>
                  <a:cubicBezTo>
                    <a:pt x="3577" y="913"/>
                    <a:pt x="4313" y="1649"/>
                    <a:pt x="3892" y="2333"/>
                  </a:cubicBezTo>
                  <a:cubicBezTo>
                    <a:pt x="3710" y="2698"/>
                    <a:pt x="4009" y="3013"/>
                    <a:pt x="4314" y="3013"/>
                  </a:cubicBezTo>
                  <a:cubicBezTo>
                    <a:pt x="4449" y="3013"/>
                    <a:pt x="4585" y="2952"/>
                    <a:pt x="4681" y="2807"/>
                  </a:cubicBezTo>
                  <a:cubicBezTo>
                    <a:pt x="5365" y="1912"/>
                    <a:pt x="4734" y="703"/>
                    <a:pt x="3840" y="229"/>
                  </a:cubicBezTo>
                  <a:cubicBezTo>
                    <a:pt x="3520" y="69"/>
                    <a:pt x="3194" y="1"/>
                    <a:pt x="287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8"/>
            <p:cNvSpPr/>
            <p:nvPr/>
          </p:nvSpPr>
          <p:spPr>
            <a:xfrm>
              <a:off x="1899750" y="13933900"/>
              <a:ext cx="125500" cy="95150"/>
            </a:xfrm>
            <a:custGeom>
              <a:avLst/>
              <a:gdLst/>
              <a:ahLst/>
              <a:cxnLst/>
              <a:rect l="l" t="t" r="r" b="b"/>
              <a:pathLst>
                <a:path w="5020" h="3806" extrusionOk="0">
                  <a:moveTo>
                    <a:pt x="1646" y="1"/>
                  </a:moveTo>
                  <a:cubicBezTo>
                    <a:pt x="837" y="1"/>
                    <a:pt x="0" y="844"/>
                    <a:pt x="37" y="1740"/>
                  </a:cubicBezTo>
                  <a:cubicBezTo>
                    <a:pt x="189" y="3335"/>
                    <a:pt x="1630" y="3806"/>
                    <a:pt x="3013" y="3806"/>
                  </a:cubicBezTo>
                  <a:cubicBezTo>
                    <a:pt x="3546" y="3806"/>
                    <a:pt x="4070" y="3736"/>
                    <a:pt x="4509" y="3634"/>
                  </a:cubicBezTo>
                  <a:cubicBezTo>
                    <a:pt x="5020" y="3531"/>
                    <a:pt x="4935" y="2685"/>
                    <a:pt x="4448" y="2685"/>
                  </a:cubicBezTo>
                  <a:cubicBezTo>
                    <a:pt x="4433" y="2685"/>
                    <a:pt x="4419" y="2685"/>
                    <a:pt x="4404" y="2687"/>
                  </a:cubicBezTo>
                  <a:cubicBezTo>
                    <a:pt x="3946" y="2738"/>
                    <a:pt x="3440" y="2825"/>
                    <a:pt x="2944" y="2825"/>
                  </a:cubicBezTo>
                  <a:cubicBezTo>
                    <a:pt x="2413" y="2825"/>
                    <a:pt x="1893" y="2725"/>
                    <a:pt x="1458" y="2371"/>
                  </a:cubicBezTo>
                  <a:cubicBezTo>
                    <a:pt x="1142" y="2108"/>
                    <a:pt x="827" y="1635"/>
                    <a:pt x="1037" y="1214"/>
                  </a:cubicBezTo>
                  <a:cubicBezTo>
                    <a:pt x="1142" y="933"/>
                    <a:pt x="1458" y="746"/>
                    <a:pt x="1750" y="746"/>
                  </a:cubicBezTo>
                  <a:cubicBezTo>
                    <a:pt x="1896" y="746"/>
                    <a:pt x="2036" y="793"/>
                    <a:pt x="2142" y="898"/>
                  </a:cubicBezTo>
                  <a:cubicBezTo>
                    <a:pt x="2217" y="961"/>
                    <a:pt x="2296" y="988"/>
                    <a:pt x="2368" y="988"/>
                  </a:cubicBezTo>
                  <a:cubicBezTo>
                    <a:pt x="2597" y="988"/>
                    <a:pt x="2763" y="717"/>
                    <a:pt x="2563" y="477"/>
                  </a:cubicBezTo>
                  <a:cubicBezTo>
                    <a:pt x="2303" y="142"/>
                    <a:pt x="1977" y="1"/>
                    <a:pt x="16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8"/>
            <p:cNvSpPr/>
            <p:nvPr/>
          </p:nvSpPr>
          <p:spPr>
            <a:xfrm>
              <a:off x="1413600" y="13733750"/>
              <a:ext cx="152250" cy="121575"/>
            </a:xfrm>
            <a:custGeom>
              <a:avLst/>
              <a:gdLst/>
              <a:ahLst/>
              <a:cxnLst/>
              <a:rect l="l" t="t" r="r" b="b"/>
              <a:pathLst>
                <a:path w="6090" h="4863" extrusionOk="0">
                  <a:moveTo>
                    <a:pt x="422" y="0"/>
                  </a:moveTo>
                  <a:cubicBezTo>
                    <a:pt x="223" y="0"/>
                    <a:pt x="0" y="167"/>
                    <a:pt x="72" y="382"/>
                  </a:cubicBezTo>
                  <a:cubicBezTo>
                    <a:pt x="861" y="2644"/>
                    <a:pt x="2966" y="4380"/>
                    <a:pt x="5280" y="4854"/>
                  </a:cubicBezTo>
                  <a:cubicBezTo>
                    <a:pt x="5312" y="4859"/>
                    <a:pt x="5343" y="4862"/>
                    <a:pt x="5373" y="4862"/>
                  </a:cubicBezTo>
                  <a:cubicBezTo>
                    <a:pt x="5885" y="4862"/>
                    <a:pt x="6090" y="4059"/>
                    <a:pt x="5543" y="3959"/>
                  </a:cubicBezTo>
                  <a:cubicBezTo>
                    <a:pt x="3334" y="3381"/>
                    <a:pt x="1756" y="2118"/>
                    <a:pt x="651" y="119"/>
                  </a:cubicBezTo>
                  <a:cubicBezTo>
                    <a:pt x="601" y="36"/>
                    <a:pt x="514" y="0"/>
                    <a:pt x="4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8"/>
            <p:cNvSpPr/>
            <p:nvPr/>
          </p:nvSpPr>
          <p:spPr>
            <a:xfrm>
              <a:off x="1373825" y="13724450"/>
              <a:ext cx="130325" cy="157300"/>
            </a:xfrm>
            <a:custGeom>
              <a:avLst/>
              <a:gdLst/>
              <a:ahLst/>
              <a:cxnLst/>
              <a:rect l="l" t="t" r="r" b="b"/>
              <a:pathLst>
                <a:path w="5213" h="6292" extrusionOk="0">
                  <a:moveTo>
                    <a:pt x="283" y="1"/>
                  </a:moveTo>
                  <a:cubicBezTo>
                    <a:pt x="143" y="1"/>
                    <a:pt x="1" y="121"/>
                    <a:pt x="33" y="281"/>
                  </a:cubicBezTo>
                  <a:cubicBezTo>
                    <a:pt x="453" y="2806"/>
                    <a:pt x="2189" y="5436"/>
                    <a:pt x="4662" y="6278"/>
                  </a:cubicBezTo>
                  <a:cubicBezTo>
                    <a:pt x="4695" y="6287"/>
                    <a:pt x="4726" y="6292"/>
                    <a:pt x="4756" y="6292"/>
                  </a:cubicBezTo>
                  <a:cubicBezTo>
                    <a:pt x="5063" y="6292"/>
                    <a:pt x="5212" y="5838"/>
                    <a:pt x="4925" y="5647"/>
                  </a:cubicBezTo>
                  <a:cubicBezTo>
                    <a:pt x="2715" y="4279"/>
                    <a:pt x="1137" y="2753"/>
                    <a:pt x="506" y="176"/>
                  </a:cubicBezTo>
                  <a:cubicBezTo>
                    <a:pt x="465" y="51"/>
                    <a:pt x="374" y="1"/>
                    <a:pt x="2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8"/>
            <p:cNvSpPr/>
            <p:nvPr/>
          </p:nvSpPr>
          <p:spPr>
            <a:xfrm>
              <a:off x="1378300" y="13068375"/>
              <a:ext cx="117350" cy="89425"/>
            </a:xfrm>
            <a:custGeom>
              <a:avLst/>
              <a:gdLst/>
              <a:ahLst/>
              <a:cxnLst/>
              <a:rect l="l" t="t" r="r" b="b"/>
              <a:pathLst>
                <a:path w="4694" h="3577" extrusionOk="0">
                  <a:moveTo>
                    <a:pt x="2097" y="1"/>
                  </a:moveTo>
                  <a:cubicBezTo>
                    <a:pt x="1295" y="1"/>
                    <a:pt x="474" y="400"/>
                    <a:pt x="117" y="1116"/>
                  </a:cubicBezTo>
                  <a:cubicBezTo>
                    <a:pt x="1" y="1309"/>
                    <a:pt x="168" y="1530"/>
                    <a:pt x="349" y="1530"/>
                  </a:cubicBezTo>
                  <a:cubicBezTo>
                    <a:pt x="414" y="1530"/>
                    <a:pt x="481" y="1501"/>
                    <a:pt x="537" y="1431"/>
                  </a:cubicBezTo>
                  <a:cubicBezTo>
                    <a:pt x="931" y="1038"/>
                    <a:pt x="1471" y="741"/>
                    <a:pt x="2008" y="741"/>
                  </a:cubicBezTo>
                  <a:cubicBezTo>
                    <a:pt x="2260" y="741"/>
                    <a:pt x="2511" y="807"/>
                    <a:pt x="2747" y="958"/>
                  </a:cubicBezTo>
                  <a:cubicBezTo>
                    <a:pt x="3536" y="1379"/>
                    <a:pt x="3641" y="2273"/>
                    <a:pt x="3378" y="3062"/>
                  </a:cubicBezTo>
                  <a:cubicBezTo>
                    <a:pt x="3308" y="3343"/>
                    <a:pt x="3588" y="3576"/>
                    <a:pt x="3846" y="3576"/>
                  </a:cubicBezTo>
                  <a:cubicBezTo>
                    <a:pt x="3974" y="3576"/>
                    <a:pt x="4097" y="3518"/>
                    <a:pt x="4167" y="3378"/>
                  </a:cubicBezTo>
                  <a:cubicBezTo>
                    <a:pt x="4693" y="2273"/>
                    <a:pt x="4220" y="853"/>
                    <a:pt x="3168" y="274"/>
                  </a:cubicBezTo>
                  <a:cubicBezTo>
                    <a:pt x="2848" y="89"/>
                    <a:pt x="2475" y="1"/>
                    <a:pt x="20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8"/>
            <p:cNvSpPr/>
            <p:nvPr/>
          </p:nvSpPr>
          <p:spPr>
            <a:xfrm>
              <a:off x="1304925" y="12966400"/>
              <a:ext cx="137325" cy="92075"/>
            </a:xfrm>
            <a:custGeom>
              <a:avLst/>
              <a:gdLst/>
              <a:ahLst/>
              <a:cxnLst/>
              <a:rect l="l" t="t" r="r" b="b"/>
              <a:pathLst>
                <a:path w="5493" h="3683" extrusionOk="0">
                  <a:moveTo>
                    <a:pt x="1229" y="1"/>
                  </a:moveTo>
                  <a:cubicBezTo>
                    <a:pt x="1192" y="1"/>
                    <a:pt x="1150" y="13"/>
                    <a:pt x="1105" y="39"/>
                  </a:cubicBezTo>
                  <a:cubicBezTo>
                    <a:pt x="0" y="513"/>
                    <a:pt x="53" y="1933"/>
                    <a:pt x="684" y="2775"/>
                  </a:cubicBezTo>
                  <a:cubicBezTo>
                    <a:pt x="1199" y="3452"/>
                    <a:pt x="1993" y="3683"/>
                    <a:pt x="2821" y="3683"/>
                  </a:cubicBezTo>
                  <a:cubicBezTo>
                    <a:pt x="3601" y="3683"/>
                    <a:pt x="4413" y="3478"/>
                    <a:pt x="5051" y="3248"/>
                  </a:cubicBezTo>
                  <a:cubicBezTo>
                    <a:pt x="5493" y="3101"/>
                    <a:pt x="5338" y="2449"/>
                    <a:pt x="4931" y="2449"/>
                  </a:cubicBezTo>
                  <a:cubicBezTo>
                    <a:pt x="4902" y="2449"/>
                    <a:pt x="4871" y="2452"/>
                    <a:pt x="4840" y="2459"/>
                  </a:cubicBezTo>
                  <a:cubicBezTo>
                    <a:pt x="4205" y="2626"/>
                    <a:pt x="3444" y="2878"/>
                    <a:pt x="2729" y="2878"/>
                  </a:cubicBezTo>
                  <a:cubicBezTo>
                    <a:pt x="2319" y="2878"/>
                    <a:pt x="1924" y="2795"/>
                    <a:pt x="1579" y="2564"/>
                  </a:cubicBezTo>
                  <a:cubicBezTo>
                    <a:pt x="895" y="2144"/>
                    <a:pt x="527" y="881"/>
                    <a:pt x="1316" y="408"/>
                  </a:cubicBezTo>
                  <a:cubicBezTo>
                    <a:pt x="1490" y="277"/>
                    <a:pt x="1411" y="1"/>
                    <a:pt x="1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7" name="Google Shape;3237;p28"/>
          <p:cNvGrpSpPr/>
          <p:nvPr/>
        </p:nvGrpSpPr>
        <p:grpSpPr>
          <a:xfrm>
            <a:off x="896490" y="2391153"/>
            <a:ext cx="2793161" cy="954402"/>
            <a:chOff x="772300" y="9801875"/>
            <a:chExt cx="4819950" cy="1909950"/>
          </a:xfrm>
        </p:grpSpPr>
        <p:sp>
          <p:nvSpPr>
            <p:cNvPr id="3238" name="Google Shape;3238;p28"/>
            <p:cNvSpPr/>
            <p:nvPr/>
          </p:nvSpPr>
          <p:spPr>
            <a:xfrm>
              <a:off x="3059300" y="11311625"/>
              <a:ext cx="374825" cy="384050"/>
            </a:xfrm>
            <a:custGeom>
              <a:avLst/>
              <a:gdLst/>
              <a:ahLst/>
              <a:cxnLst/>
              <a:rect l="l" t="t" r="r" b="b"/>
              <a:pathLst>
                <a:path w="14993" h="15362" extrusionOk="0">
                  <a:moveTo>
                    <a:pt x="14993" y="1"/>
                  </a:moveTo>
                  <a:lnTo>
                    <a:pt x="14993" y="1"/>
                  </a:lnTo>
                  <a:cubicBezTo>
                    <a:pt x="12363" y="1790"/>
                    <a:pt x="9732" y="3525"/>
                    <a:pt x="7102" y="5314"/>
                  </a:cubicBezTo>
                  <a:cubicBezTo>
                    <a:pt x="5261" y="6524"/>
                    <a:pt x="2841" y="9049"/>
                    <a:pt x="579" y="9312"/>
                  </a:cubicBezTo>
                  <a:cubicBezTo>
                    <a:pt x="544" y="9330"/>
                    <a:pt x="509" y="9335"/>
                    <a:pt x="474" y="9335"/>
                  </a:cubicBezTo>
                  <a:cubicBezTo>
                    <a:pt x="404" y="9335"/>
                    <a:pt x="334" y="9312"/>
                    <a:pt x="263" y="9312"/>
                  </a:cubicBezTo>
                  <a:cubicBezTo>
                    <a:pt x="211" y="11206"/>
                    <a:pt x="158" y="13047"/>
                    <a:pt x="106" y="14888"/>
                  </a:cubicBezTo>
                  <a:cubicBezTo>
                    <a:pt x="106" y="15046"/>
                    <a:pt x="53" y="15151"/>
                    <a:pt x="0" y="15256"/>
                  </a:cubicBezTo>
                  <a:lnTo>
                    <a:pt x="106" y="15362"/>
                  </a:lnTo>
                  <a:cubicBezTo>
                    <a:pt x="4524" y="11101"/>
                    <a:pt x="9312" y="6945"/>
                    <a:pt x="14204" y="3157"/>
                  </a:cubicBezTo>
                  <a:cubicBezTo>
                    <a:pt x="14362" y="3052"/>
                    <a:pt x="14519" y="3052"/>
                    <a:pt x="14677" y="3052"/>
                  </a:cubicBezTo>
                  <a:cubicBezTo>
                    <a:pt x="14677" y="2053"/>
                    <a:pt x="14835" y="1000"/>
                    <a:pt x="1499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8"/>
            <p:cNvSpPr/>
            <p:nvPr/>
          </p:nvSpPr>
          <p:spPr>
            <a:xfrm>
              <a:off x="2896300" y="11272375"/>
              <a:ext cx="159650" cy="122450"/>
            </a:xfrm>
            <a:custGeom>
              <a:avLst/>
              <a:gdLst/>
              <a:ahLst/>
              <a:cxnLst/>
              <a:rect l="l" t="t" r="r" b="b"/>
              <a:pathLst>
                <a:path w="6386" h="4898" extrusionOk="0">
                  <a:moveTo>
                    <a:pt x="501" y="0"/>
                  </a:moveTo>
                  <a:cubicBezTo>
                    <a:pt x="181" y="0"/>
                    <a:pt x="0" y="445"/>
                    <a:pt x="313" y="624"/>
                  </a:cubicBezTo>
                  <a:cubicBezTo>
                    <a:pt x="2207" y="1834"/>
                    <a:pt x="3785" y="3307"/>
                    <a:pt x="5468" y="4780"/>
                  </a:cubicBezTo>
                  <a:cubicBezTo>
                    <a:pt x="5562" y="4862"/>
                    <a:pt x="5664" y="4897"/>
                    <a:pt x="5762" y="4897"/>
                  </a:cubicBezTo>
                  <a:cubicBezTo>
                    <a:pt x="6101" y="4897"/>
                    <a:pt x="6386" y="4475"/>
                    <a:pt x="6100" y="4149"/>
                  </a:cubicBezTo>
                  <a:cubicBezTo>
                    <a:pt x="4627" y="2465"/>
                    <a:pt x="2575" y="1150"/>
                    <a:pt x="681" y="45"/>
                  </a:cubicBezTo>
                  <a:cubicBezTo>
                    <a:pt x="618" y="14"/>
                    <a:pt x="558" y="0"/>
                    <a:pt x="5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8"/>
            <p:cNvSpPr/>
            <p:nvPr/>
          </p:nvSpPr>
          <p:spPr>
            <a:xfrm>
              <a:off x="2844850" y="11255975"/>
              <a:ext cx="136125" cy="128125"/>
            </a:xfrm>
            <a:custGeom>
              <a:avLst/>
              <a:gdLst/>
              <a:ahLst/>
              <a:cxnLst/>
              <a:rect l="l" t="t" r="r" b="b"/>
              <a:pathLst>
                <a:path w="5445" h="5125" extrusionOk="0">
                  <a:moveTo>
                    <a:pt x="321" y="1"/>
                  </a:moveTo>
                  <a:cubicBezTo>
                    <a:pt x="149" y="1"/>
                    <a:pt x="0" y="224"/>
                    <a:pt x="162" y="386"/>
                  </a:cubicBezTo>
                  <a:cubicBezTo>
                    <a:pt x="951" y="1227"/>
                    <a:pt x="1792" y="2069"/>
                    <a:pt x="2634" y="2858"/>
                  </a:cubicBezTo>
                  <a:cubicBezTo>
                    <a:pt x="3371" y="3595"/>
                    <a:pt x="4107" y="4436"/>
                    <a:pt x="4949" y="5068"/>
                  </a:cubicBezTo>
                  <a:cubicBezTo>
                    <a:pt x="5009" y="5108"/>
                    <a:pt x="5065" y="5125"/>
                    <a:pt x="5116" y="5125"/>
                  </a:cubicBezTo>
                  <a:cubicBezTo>
                    <a:pt x="5331" y="5125"/>
                    <a:pt x="5445" y="4817"/>
                    <a:pt x="5317" y="4647"/>
                  </a:cubicBezTo>
                  <a:cubicBezTo>
                    <a:pt x="4633" y="3753"/>
                    <a:pt x="3739" y="3069"/>
                    <a:pt x="2950" y="2332"/>
                  </a:cubicBezTo>
                  <a:cubicBezTo>
                    <a:pt x="2108" y="1543"/>
                    <a:pt x="1319" y="807"/>
                    <a:pt x="477" y="70"/>
                  </a:cubicBezTo>
                  <a:cubicBezTo>
                    <a:pt x="428" y="21"/>
                    <a:pt x="374" y="1"/>
                    <a:pt x="3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1" name="Google Shape;3241;p28"/>
            <p:cNvGrpSpPr/>
            <p:nvPr/>
          </p:nvGrpSpPr>
          <p:grpSpPr>
            <a:xfrm>
              <a:off x="772300" y="9801875"/>
              <a:ext cx="4819950" cy="1909950"/>
              <a:chOff x="772300" y="9801875"/>
              <a:chExt cx="4819950" cy="1909950"/>
            </a:xfrm>
          </p:grpSpPr>
          <p:sp>
            <p:nvSpPr>
              <p:cNvPr id="3242" name="Google Shape;3242;p28"/>
              <p:cNvSpPr/>
              <p:nvPr/>
            </p:nvSpPr>
            <p:spPr>
              <a:xfrm>
                <a:off x="793350" y="9837650"/>
                <a:ext cx="4681850" cy="1655750"/>
              </a:xfrm>
              <a:custGeom>
                <a:avLst/>
                <a:gdLst/>
                <a:ahLst/>
                <a:cxnLst/>
                <a:rect l="l" t="t" r="r" b="b"/>
                <a:pathLst>
                  <a:path w="187274" h="66230" extrusionOk="0">
                    <a:moveTo>
                      <a:pt x="40706" y="7685"/>
                    </a:moveTo>
                    <a:cubicBezTo>
                      <a:pt x="41034" y="7685"/>
                      <a:pt x="41197" y="8275"/>
                      <a:pt x="40874" y="8459"/>
                    </a:cubicBezTo>
                    <a:cubicBezTo>
                      <a:pt x="39559" y="9143"/>
                      <a:pt x="38665" y="10143"/>
                      <a:pt x="38297" y="11563"/>
                    </a:cubicBezTo>
                    <a:cubicBezTo>
                      <a:pt x="38255" y="11750"/>
                      <a:pt x="38124" y="11830"/>
                      <a:pt x="37986" y="11830"/>
                    </a:cubicBezTo>
                    <a:cubicBezTo>
                      <a:pt x="37775" y="11830"/>
                      <a:pt x="37549" y="11640"/>
                      <a:pt x="37613" y="11353"/>
                    </a:cubicBezTo>
                    <a:cubicBezTo>
                      <a:pt x="37928" y="9774"/>
                      <a:pt x="38980" y="8302"/>
                      <a:pt x="40559" y="7723"/>
                    </a:cubicBezTo>
                    <a:cubicBezTo>
                      <a:pt x="40610" y="7697"/>
                      <a:pt x="40660" y="7685"/>
                      <a:pt x="40706" y="7685"/>
                    </a:cubicBezTo>
                    <a:close/>
                    <a:moveTo>
                      <a:pt x="168864" y="10718"/>
                    </a:moveTo>
                    <a:cubicBezTo>
                      <a:pt x="168880" y="10718"/>
                      <a:pt x="168897" y="10719"/>
                      <a:pt x="168915" y="10721"/>
                    </a:cubicBezTo>
                    <a:cubicBezTo>
                      <a:pt x="171913" y="11247"/>
                      <a:pt x="175017" y="11826"/>
                      <a:pt x="177910" y="12615"/>
                    </a:cubicBezTo>
                    <a:cubicBezTo>
                      <a:pt x="178363" y="12766"/>
                      <a:pt x="178190" y="13302"/>
                      <a:pt x="177806" y="13302"/>
                    </a:cubicBezTo>
                    <a:cubicBezTo>
                      <a:pt x="177788" y="13302"/>
                      <a:pt x="177770" y="13301"/>
                      <a:pt x="177752" y="13299"/>
                    </a:cubicBezTo>
                    <a:cubicBezTo>
                      <a:pt x="174754" y="12773"/>
                      <a:pt x="171703" y="12036"/>
                      <a:pt x="168757" y="11247"/>
                    </a:cubicBezTo>
                    <a:cubicBezTo>
                      <a:pt x="168406" y="11197"/>
                      <a:pt x="168533" y="10718"/>
                      <a:pt x="168864" y="10718"/>
                    </a:cubicBezTo>
                    <a:close/>
                    <a:moveTo>
                      <a:pt x="171815" y="13392"/>
                    </a:moveTo>
                    <a:cubicBezTo>
                      <a:pt x="171846" y="13392"/>
                      <a:pt x="171878" y="13396"/>
                      <a:pt x="171913" y="13404"/>
                    </a:cubicBezTo>
                    <a:cubicBezTo>
                      <a:pt x="173965" y="13878"/>
                      <a:pt x="175964" y="14351"/>
                      <a:pt x="177963" y="14877"/>
                    </a:cubicBezTo>
                    <a:cubicBezTo>
                      <a:pt x="178446" y="14974"/>
                      <a:pt x="178307" y="15737"/>
                      <a:pt x="177832" y="15737"/>
                    </a:cubicBezTo>
                    <a:cubicBezTo>
                      <a:pt x="177791" y="15737"/>
                      <a:pt x="177746" y="15732"/>
                      <a:pt x="177700" y="15719"/>
                    </a:cubicBezTo>
                    <a:cubicBezTo>
                      <a:pt x="175701" y="15140"/>
                      <a:pt x="173702" y="14614"/>
                      <a:pt x="171755" y="14035"/>
                    </a:cubicBezTo>
                    <a:cubicBezTo>
                      <a:pt x="171369" y="13891"/>
                      <a:pt x="171470" y="13392"/>
                      <a:pt x="171815" y="13392"/>
                    </a:cubicBezTo>
                    <a:close/>
                    <a:moveTo>
                      <a:pt x="112618" y="6820"/>
                    </a:moveTo>
                    <a:cubicBezTo>
                      <a:pt x="114805" y="6820"/>
                      <a:pt x="117099" y="8181"/>
                      <a:pt x="118151" y="10090"/>
                    </a:cubicBezTo>
                    <a:cubicBezTo>
                      <a:pt x="119939" y="13352"/>
                      <a:pt x="116888" y="16508"/>
                      <a:pt x="113679" y="16929"/>
                    </a:cubicBezTo>
                    <a:cubicBezTo>
                      <a:pt x="113433" y="16958"/>
                      <a:pt x="113168" y="16973"/>
                      <a:pt x="112889" y="16973"/>
                    </a:cubicBezTo>
                    <a:cubicBezTo>
                      <a:pt x="110190" y="16973"/>
                      <a:pt x="106213" y="15586"/>
                      <a:pt x="105736" y="12773"/>
                    </a:cubicBezTo>
                    <a:cubicBezTo>
                      <a:pt x="105328" y="10479"/>
                      <a:pt x="107835" y="7345"/>
                      <a:pt x="110193" y="7345"/>
                    </a:cubicBezTo>
                    <a:cubicBezTo>
                      <a:pt x="110268" y="7345"/>
                      <a:pt x="110343" y="7348"/>
                      <a:pt x="110418" y="7355"/>
                    </a:cubicBezTo>
                    <a:cubicBezTo>
                      <a:pt x="111100" y="6986"/>
                      <a:pt x="111852" y="6820"/>
                      <a:pt x="112618" y="6820"/>
                    </a:cubicBezTo>
                    <a:close/>
                    <a:moveTo>
                      <a:pt x="50642" y="6707"/>
                    </a:moveTo>
                    <a:cubicBezTo>
                      <a:pt x="52265" y="6707"/>
                      <a:pt x="53836" y="7295"/>
                      <a:pt x="54972" y="8722"/>
                    </a:cubicBezTo>
                    <a:cubicBezTo>
                      <a:pt x="57129" y="11353"/>
                      <a:pt x="56393" y="14719"/>
                      <a:pt x="53552" y="16455"/>
                    </a:cubicBezTo>
                    <a:cubicBezTo>
                      <a:pt x="52389" y="17145"/>
                      <a:pt x="51040" y="17503"/>
                      <a:pt x="49715" y="17503"/>
                    </a:cubicBezTo>
                    <a:cubicBezTo>
                      <a:pt x="47505" y="17503"/>
                      <a:pt x="45359" y="16508"/>
                      <a:pt x="44241" y="14404"/>
                    </a:cubicBezTo>
                    <a:cubicBezTo>
                      <a:pt x="43925" y="13825"/>
                      <a:pt x="43767" y="13246"/>
                      <a:pt x="43715" y="12668"/>
                    </a:cubicBezTo>
                    <a:lnTo>
                      <a:pt x="41611" y="12931"/>
                    </a:lnTo>
                    <a:cubicBezTo>
                      <a:pt x="41682" y="13108"/>
                      <a:pt x="41513" y="13262"/>
                      <a:pt x="41347" y="13262"/>
                    </a:cubicBezTo>
                    <a:cubicBezTo>
                      <a:pt x="41267" y="13262"/>
                      <a:pt x="41188" y="13227"/>
                      <a:pt x="41137" y="13141"/>
                    </a:cubicBezTo>
                    <a:cubicBezTo>
                      <a:pt x="40243" y="11247"/>
                      <a:pt x="40769" y="8512"/>
                      <a:pt x="42768" y="7512"/>
                    </a:cubicBezTo>
                    <a:cubicBezTo>
                      <a:pt x="42812" y="7486"/>
                      <a:pt x="42858" y="7474"/>
                      <a:pt x="42902" y="7474"/>
                    </a:cubicBezTo>
                    <a:cubicBezTo>
                      <a:pt x="43121" y="7474"/>
                      <a:pt x="43302" y="7758"/>
                      <a:pt x="43084" y="7933"/>
                    </a:cubicBezTo>
                    <a:lnTo>
                      <a:pt x="45188" y="8617"/>
                    </a:lnTo>
                    <a:cubicBezTo>
                      <a:pt x="45661" y="8196"/>
                      <a:pt x="46187" y="7933"/>
                      <a:pt x="46819" y="7723"/>
                    </a:cubicBezTo>
                    <a:cubicBezTo>
                      <a:pt x="47992" y="7089"/>
                      <a:pt x="49334" y="6707"/>
                      <a:pt x="50642" y="6707"/>
                    </a:cubicBezTo>
                    <a:close/>
                    <a:moveTo>
                      <a:pt x="85147" y="18280"/>
                    </a:moveTo>
                    <a:cubicBezTo>
                      <a:pt x="89575" y="18280"/>
                      <a:pt x="94069" y="20641"/>
                      <a:pt x="95478" y="25082"/>
                    </a:cubicBezTo>
                    <a:cubicBezTo>
                      <a:pt x="97267" y="30711"/>
                      <a:pt x="92900" y="35077"/>
                      <a:pt x="87587" y="35919"/>
                    </a:cubicBezTo>
                    <a:cubicBezTo>
                      <a:pt x="87012" y="36006"/>
                      <a:pt x="86432" y="36049"/>
                      <a:pt x="85855" y="36049"/>
                    </a:cubicBezTo>
                    <a:cubicBezTo>
                      <a:pt x="80841" y="36049"/>
                      <a:pt x="76002" y="32833"/>
                      <a:pt x="75436" y="27502"/>
                    </a:cubicBezTo>
                    <a:cubicBezTo>
                      <a:pt x="75015" y="23399"/>
                      <a:pt x="77908" y="19927"/>
                      <a:pt x="81696" y="19243"/>
                    </a:cubicBezTo>
                    <a:cubicBezTo>
                      <a:pt x="81696" y="18980"/>
                      <a:pt x="81801" y="18717"/>
                      <a:pt x="82116" y="18665"/>
                    </a:cubicBezTo>
                    <a:cubicBezTo>
                      <a:pt x="83097" y="18407"/>
                      <a:pt x="84120" y="18280"/>
                      <a:pt x="85147" y="18280"/>
                    </a:cubicBezTo>
                    <a:close/>
                    <a:moveTo>
                      <a:pt x="98180" y="31687"/>
                    </a:moveTo>
                    <a:cubicBezTo>
                      <a:pt x="98475" y="31687"/>
                      <a:pt x="98760" y="31914"/>
                      <a:pt x="98634" y="32289"/>
                    </a:cubicBezTo>
                    <a:cubicBezTo>
                      <a:pt x="98003" y="34078"/>
                      <a:pt x="96372" y="36077"/>
                      <a:pt x="94479" y="36603"/>
                    </a:cubicBezTo>
                    <a:cubicBezTo>
                      <a:pt x="94463" y="36607"/>
                      <a:pt x="94447" y="36609"/>
                      <a:pt x="94430" y="36609"/>
                    </a:cubicBezTo>
                    <a:cubicBezTo>
                      <a:pt x="94231" y="36609"/>
                      <a:pt x="94021" y="36328"/>
                      <a:pt x="94216" y="36182"/>
                    </a:cubicBezTo>
                    <a:cubicBezTo>
                      <a:pt x="94899" y="35603"/>
                      <a:pt x="95636" y="35183"/>
                      <a:pt x="96215" y="34499"/>
                    </a:cubicBezTo>
                    <a:cubicBezTo>
                      <a:pt x="96898" y="33762"/>
                      <a:pt x="97319" y="32921"/>
                      <a:pt x="97688" y="32026"/>
                    </a:cubicBezTo>
                    <a:cubicBezTo>
                      <a:pt x="97773" y="31792"/>
                      <a:pt x="97979" y="31687"/>
                      <a:pt x="98180" y="31687"/>
                    </a:cubicBezTo>
                    <a:close/>
                    <a:moveTo>
                      <a:pt x="95844" y="31065"/>
                    </a:moveTo>
                    <a:cubicBezTo>
                      <a:pt x="96022" y="31065"/>
                      <a:pt x="96190" y="31170"/>
                      <a:pt x="96162" y="31395"/>
                    </a:cubicBezTo>
                    <a:cubicBezTo>
                      <a:pt x="95846" y="33973"/>
                      <a:pt x="93532" y="36024"/>
                      <a:pt x="91112" y="36708"/>
                    </a:cubicBezTo>
                    <a:cubicBezTo>
                      <a:pt x="91081" y="36717"/>
                      <a:pt x="91052" y="36721"/>
                      <a:pt x="91025" y="36721"/>
                    </a:cubicBezTo>
                    <a:cubicBezTo>
                      <a:pt x="90721" y="36721"/>
                      <a:pt x="90616" y="36226"/>
                      <a:pt x="90954" y="36129"/>
                    </a:cubicBezTo>
                    <a:cubicBezTo>
                      <a:pt x="93374" y="35340"/>
                      <a:pt x="94584" y="33552"/>
                      <a:pt x="95478" y="31290"/>
                    </a:cubicBezTo>
                    <a:cubicBezTo>
                      <a:pt x="95527" y="31143"/>
                      <a:pt x="95689" y="31065"/>
                      <a:pt x="95844" y="31065"/>
                    </a:cubicBezTo>
                    <a:close/>
                    <a:moveTo>
                      <a:pt x="139787" y="32193"/>
                    </a:moveTo>
                    <a:cubicBezTo>
                      <a:pt x="139955" y="32193"/>
                      <a:pt x="140119" y="32307"/>
                      <a:pt x="140087" y="32500"/>
                    </a:cubicBezTo>
                    <a:cubicBezTo>
                      <a:pt x="139824" y="34709"/>
                      <a:pt x="140140" y="36550"/>
                      <a:pt x="141876" y="38076"/>
                    </a:cubicBezTo>
                    <a:cubicBezTo>
                      <a:pt x="142088" y="38246"/>
                      <a:pt x="141923" y="38554"/>
                      <a:pt x="141712" y="38554"/>
                    </a:cubicBezTo>
                    <a:cubicBezTo>
                      <a:pt x="141662" y="38554"/>
                      <a:pt x="141610" y="38537"/>
                      <a:pt x="141560" y="38497"/>
                    </a:cubicBezTo>
                    <a:cubicBezTo>
                      <a:pt x="139666" y="37287"/>
                      <a:pt x="138509" y="34499"/>
                      <a:pt x="139508" y="32342"/>
                    </a:cubicBezTo>
                    <a:cubicBezTo>
                      <a:pt x="139570" y="32239"/>
                      <a:pt x="139679" y="32193"/>
                      <a:pt x="139787" y="32193"/>
                    </a:cubicBezTo>
                    <a:close/>
                    <a:moveTo>
                      <a:pt x="137942" y="36265"/>
                    </a:moveTo>
                    <a:cubicBezTo>
                      <a:pt x="138138" y="36265"/>
                      <a:pt x="138327" y="36398"/>
                      <a:pt x="138299" y="36656"/>
                    </a:cubicBezTo>
                    <a:cubicBezTo>
                      <a:pt x="138141" y="38023"/>
                      <a:pt x="138299" y="39181"/>
                      <a:pt x="139351" y="40233"/>
                    </a:cubicBezTo>
                    <a:cubicBezTo>
                      <a:pt x="139513" y="40436"/>
                      <a:pt x="139331" y="40670"/>
                      <a:pt x="139119" y="40670"/>
                    </a:cubicBezTo>
                    <a:cubicBezTo>
                      <a:pt x="139056" y="40670"/>
                      <a:pt x="138990" y="40649"/>
                      <a:pt x="138930" y="40601"/>
                    </a:cubicBezTo>
                    <a:cubicBezTo>
                      <a:pt x="137825" y="39707"/>
                      <a:pt x="137036" y="37971"/>
                      <a:pt x="137562" y="36550"/>
                    </a:cubicBezTo>
                    <a:cubicBezTo>
                      <a:pt x="137610" y="36358"/>
                      <a:pt x="137778" y="36265"/>
                      <a:pt x="137942" y="36265"/>
                    </a:cubicBezTo>
                    <a:close/>
                    <a:moveTo>
                      <a:pt x="82381" y="56734"/>
                    </a:moveTo>
                    <a:cubicBezTo>
                      <a:pt x="82434" y="56734"/>
                      <a:pt x="82488" y="56754"/>
                      <a:pt x="82537" y="56803"/>
                    </a:cubicBezTo>
                    <a:cubicBezTo>
                      <a:pt x="83379" y="57540"/>
                      <a:pt x="84168" y="58276"/>
                      <a:pt x="85010" y="59065"/>
                    </a:cubicBezTo>
                    <a:cubicBezTo>
                      <a:pt x="85799" y="59802"/>
                      <a:pt x="86693" y="60486"/>
                      <a:pt x="87377" y="61327"/>
                    </a:cubicBezTo>
                    <a:cubicBezTo>
                      <a:pt x="87505" y="61541"/>
                      <a:pt x="87391" y="61858"/>
                      <a:pt x="87175" y="61858"/>
                    </a:cubicBezTo>
                    <a:cubicBezTo>
                      <a:pt x="87124" y="61858"/>
                      <a:pt x="87068" y="61840"/>
                      <a:pt x="87009" y="61801"/>
                    </a:cubicBezTo>
                    <a:cubicBezTo>
                      <a:pt x="86167" y="61169"/>
                      <a:pt x="85431" y="60328"/>
                      <a:pt x="84694" y="59591"/>
                    </a:cubicBezTo>
                    <a:cubicBezTo>
                      <a:pt x="83852" y="58802"/>
                      <a:pt x="83011" y="57960"/>
                      <a:pt x="82222" y="57119"/>
                    </a:cubicBezTo>
                    <a:cubicBezTo>
                      <a:pt x="82060" y="56957"/>
                      <a:pt x="82209" y="56734"/>
                      <a:pt x="82381" y="56734"/>
                    </a:cubicBezTo>
                    <a:close/>
                    <a:moveTo>
                      <a:pt x="84619" y="57389"/>
                    </a:moveTo>
                    <a:cubicBezTo>
                      <a:pt x="84676" y="57389"/>
                      <a:pt x="84736" y="57403"/>
                      <a:pt x="84799" y="57434"/>
                    </a:cubicBezTo>
                    <a:cubicBezTo>
                      <a:pt x="86693" y="58539"/>
                      <a:pt x="88745" y="59854"/>
                      <a:pt x="90218" y="61538"/>
                    </a:cubicBezTo>
                    <a:cubicBezTo>
                      <a:pt x="90504" y="61864"/>
                      <a:pt x="90219" y="62286"/>
                      <a:pt x="89880" y="62286"/>
                    </a:cubicBezTo>
                    <a:cubicBezTo>
                      <a:pt x="89782" y="62286"/>
                      <a:pt x="89680" y="62251"/>
                      <a:pt x="89586" y="62169"/>
                    </a:cubicBezTo>
                    <a:cubicBezTo>
                      <a:pt x="87903" y="60696"/>
                      <a:pt x="86325" y="59223"/>
                      <a:pt x="84431" y="58013"/>
                    </a:cubicBezTo>
                    <a:cubicBezTo>
                      <a:pt x="84118" y="57834"/>
                      <a:pt x="84299" y="57389"/>
                      <a:pt x="84619" y="57389"/>
                    </a:cubicBezTo>
                    <a:close/>
                    <a:moveTo>
                      <a:pt x="85588" y="0"/>
                    </a:moveTo>
                    <a:cubicBezTo>
                      <a:pt x="81993" y="0"/>
                      <a:pt x="78398" y="50"/>
                      <a:pt x="74804" y="148"/>
                    </a:cubicBezTo>
                    <a:cubicBezTo>
                      <a:pt x="62442" y="516"/>
                      <a:pt x="50133" y="1463"/>
                      <a:pt x="37876" y="2936"/>
                    </a:cubicBezTo>
                    <a:cubicBezTo>
                      <a:pt x="25198" y="4461"/>
                      <a:pt x="12783" y="7144"/>
                      <a:pt x="158" y="9038"/>
                    </a:cubicBezTo>
                    <a:cubicBezTo>
                      <a:pt x="105" y="9038"/>
                      <a:pt x="53" y="9038"/>
                      <a:pt x="0" y="8985"/>
                    </a:cubicBezTo>
                    <a:lnTo>
                      <a:pt x="0" y="8985"/>
                    </a:lnTo>
                    <a:cubicBezTo>
                      <a:pt x="105" y="9196"/>
                      <a:pt x="158" y="9406"/>
                      <a:pt x="211" y="9617"/>
                    </a:cubicBezTo>
                    <a:cubicBezTo>
                      <a:pt x="237" y="9590"/>
                      <a:pt x="263" y="9577"/>
                      <a:pt x="289" y="9577"/>
                    </a:cubicBezTo>
                    <a:cubicBezTo>
                      <a:pt x="316" y="9577"/>
                      <a:pt x="342" y="9590"/>
                      <a:pt x="368" y="9617"/>
                    </a:cubicBezTo>
                    <a:cubicBezTo>
                      <a:pt x="8207" y="11300"/>
                      <a:pt x="15939" y="14772"/>
                      <a:pt x="23094" y="18349"/>
                    </a:cubicBezTo>
                    <a:cubicBezTo>
                      <a:pt x="26671" y="20190"/>
                      <a:pt x="30195" y="22137"/>
                      <a:pt x="33667" y="24241"/>
                    </a:cubicBezTo>
                    <a:cubicBezTo>
                      <a:pt x="35140" y="25188"/>
                      <a:pt x="37139" y="27081"/>
                      <a:pt x="38928" y="27239"/>
                    </a:cubicBezTo>
                    <a:cubicBezTo>
                      <a:pt x="38992" y="27244"/>
                      <a:pt x="39056" y="27246"/>
                      <a:pt x="39120" y="27246"/>
                    </a:cubicBezTo>
                    <a:cubicBezTo>
                      <a:pt x="40481" y="27246"/>
                      <a:pt x="41885" y="26218"/>
                      <a:pt x="43241" y="25766"/>
                    </a:cubicBezTo>
                    <a:cubicBezTo>
                      <a:pt x="44730" y="25264"/>
                      <a:pt x="46407" y="24967"/>
                      <a:pt x="48073" y="24967"/>
                    </a:cubicBezTo>
                    <a:cubicBezTo>
                      <a:pt x="51470" y="24967"/>
                      <a:pt x="54822" y="26202"/>
                      <a:pt x="56445" y="29449"/>
                    </a:cubicBezTo>
                    <a:cubicBezTo>
                      <a:pt x="58181" y="32815"/>
                      <a:pt x="56550" y="37024"/>
                      <a:pt x="53026" y="38181"/>
                    </a:cubicBezTo>
                    <a:cubicBezTo>
                      <a:pt x="61758" y="42652"/>
                      <a:pt x="69807" y="48597"/>
                      <a:pt x="77277" y="54857"/>
                    </a:cubicBezTo>
                    <a:cubicBezTo>
                      <a:pt x="79276" y="56540"/>
                      <a:pt x="81275" y="58329"/>
                      <a:pt x="83221" y="60117"/>
                    </a:cubicBezTo>
                    <a:cubicBezTo>
                      <a:pt x="85062" y="61801"/>
                      <a:pt x="86851" y="64378"/>
                      <a:pt x="88955" y="65641"/>
                    </a:cubicBezTo>
                    <a:cubicBezTo>
                      <a:pt x="89614" y="66055"/>
                      <a:pt x="90281" y="66229"/>
                      <a:pt x="90947" y="66229"/>
                    </a:cubicBezTo>
                    <a:cubicBezTo>
                      <a:pt x="93580" y="66229"/>
                      <a:pt x="96199" y="63512"/>
                      <a:pt x="98214" y="62169"/>
                    </a:cubicBezTo>
                    <a:cubicBezTo>
                      <a:pt x="100633" y="60538"/>
                      <a:pt x="103106" y="58855"/>
                      <a:pt x="105578" y="57277"/>
                    </a:cubicBezTo>
                    <a:cubicBezTo>
                      <a:pt x="102632" y="55278"/>
                      <a:pt x="103474" y="50491"/>
                      <a:pt x="106104" y="48492"/>
                    </a:cubicBezTo>
                    <a:cubicBezTo>
                      <a:pt x="107627" y="47354"/>
                      <a:pt x="109277" y="46892"/>
                      <a:pt x="110945" y="46892"/>
                    </a:cubicBezTo>
                    <a:cubicBezTo>
                      <a:pt x="114292" y="46892"/>
                      <a:pt x="117710" y="48753"/>
                      <a:pt x="120308" y="50754"/>
                    </a:cubicBezTo>
                    <a:cubicBezTo>
                      <a:pt x="120465" y="50806"/>
                      <a:pt x="120518" y="50964"/>
                      <a:pt x="120571" y="51069"/>
                    </a:cubicBezTo>
                    <a:cubicBezTo>
                      <a:pt x="128251" y="47334"/>
                      <a:pt x="136352" y="44231"/>
                      <a:pt x="144295" y="41074"/>
                    </a:cubicBezTo>
                    <a:cubicBezTo>
                      <a:pt x="141507" y="37813"/>
                      <a:pt x="142139" y="32815"/>
                      <a:pt x="145505" y="30027"/>
                    </a:cubicBezTo>
                    <a:cubicBezTo>
                      <a:pt x="147608" y="28292"/>
                      <a:pt x="149988" y="27611"/>
                      <a:pt x="152423" y="27611"/>
                    </a:cubicBezTo>
                    <a:cubicBezTo>
                      <a:pt x="156265" y="27611"/>
                      <a:pt x="160245" y="29306"/>
                      <a:pt x="163496" y="31237"/>
                    </a:cubicBezTo>
                    <a:cubicBezTo>
                      <a:pt x="163654" y="31342"/>
                      <a:pt x="163759" y="31448"/>
                      <a:pt x="163812" y="31553"/>
                    </a:cubicBezTo>
                    <a:cubicBezTo>
                      <a:pt x="170282" y="24609"/>
                      <a:pt x="178541" y="18139"/>
                      <a:pt x="187274" y="14141"/>
                    </a:cubicBezTo>
                    <a:cubicBezTo>
                      <a:pt x="174806" y="10669"/>
                      <a:pt x="162339" y="7618"/>
                      <a:pt x="149609" y="5408"/>
                    </a:cubicBezTo>
                    <a:cubicBezTo>
                      <a:pt x="128478" y="1759"/>
                      <a:pt x="107039" y="0"/>
                      <a:pt x="85588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28"/>
              <p:cNvSpPr/>
              <p:nvPr/>
            </p:nvSpPr>
            <p:spPr>
              <a:xfrm>
                <a:off x="1880950" y="10005725"/>
                <a:ext cx="340650" cy="269500"/>
              </a:xfrm>
              <a:custGeom>
                <a:avLst/>
                <a:gdLst/>
                <a:ahLst/>
                <a:cxnLst/>
                <a:rect l="l" t="t" r="r" b="b"/>
                <a:pathLst>
                  <a:path w="13626" h="10780" extrusionOk="0">
                    <a:moveTo>
                      <a:pt x="7098" y="1138"/>
                    </a:moveTo>
                    <a:cubicBezTo>
                      <a:pt x="7906" y="1138"/>
                      <a:pt x="8711" y="1331"/>
                      <a:pt x="9469" y="1789"/>
                    </a:cubicBezTo>
                    <a:cubicBezTo>
                      <a:pt x="10469" y="2420"/>
                      <a:pt x="11100" y="3262"/>
                      <a:pt x="11363" y="4156"/>
                    </a:cubicBezTo>
                    <a:cubicBezTo>
                      <a:pt x="10370" y="3349"/>
                      <a:pt x="9212" y="2986"/>
                      <a:pt x="8069" y="2986"/>
                    </a:cubicBezTo>
                    <a:cubicBezTo>
                      <a:pt x="5337" y="2986"/>
                      <a:pt x="2689" y="5060"/>
                      <a:pt x="2578" y="8102"/>
                    </a:cubicBezTo>
                    <a:cubicBezTo>
                      <a:pt x="2578" y="8207"/>
                      <a:pt x="2631" y="8259"/>
                      <a:pt x="2631" y="8365"/>
                    </a:cubicBezTo>
                    <a:cubicBezTo>
                      <a:pt x="2525" y="8365"/>
                      <a:pt x="2473" y="8312"/>
                      <a:pt x="2420" y="8207"/>
                    </a:cubicBezTo>
                    <a:cubicBezTo>
                      <a:pt x="842" y="6629"/>
                      <a:pt x="737" y="4367"/>
                      <a:pt x="1894" y="2788"/>
                    </a:cubicBezTo>
                    <a:lnTo>
                      <a:pt x="1894" y="2788"/>
                    </a:lnTo>
                    <a:cubicBezTo>
                      <a:pt x="2016" y="2880"/>
                      <a:pt x="2139" y="2936"/>
                      <a:pt x="2271" y="2936"/>
                    </a:cubicBezTo>
                    <a:cubicBezTo>
                      <a:pt x="2367" y="2936"/>
                      <a:pt x="2468" y="2907"/>
                      <a:pt x="2578" y="2841"/>
                    </a:cubicBezTo>
                    <a:cubicBezTo>
                      <a:pt x="3872" y="1897"/>
                      <a:pt x="5492" y="1138"/>
                      <a:pt x="7098" y="1138"/>
                    </a:cubicBezTo>
                    <a:close/>
                    <a:moveTo>
                      <a:pt x="7804" y="4299"/>
                    </a:moveTo>
                    <a:cubicBezTo>
                      <a:pt x="8766" y="4299"/>
                      <a:pt x="9789" y="4594"/>
                      <a:pt x="10784" y="5208"/>
                    </a:cubicBezTo>
                    <a:cubicBezTo>
                      <a:pt x="10872" y="5243"/>
                      <a:pt x="10960" y="5261"/>
                      <a:pt x="11046" y="5261"/>
                    </a:cubicBezTo>
                    <a:cubicBezTo>
                      <a:pt x="11217" y="5261"/>
                      <a:pt x="11381" y="5191"/>
                      <a:pt x="11521" y="5050"/>
                    </a:cubicBezTo>
                    <a:lnTo>
                      <a:pt x="11521" y="5050"/>
                    </a:lnTo>
                    <a:cubicBezTo>
                      <a:pt x="11573" y="6260"/>
                      <a:pt x="11047" y="7418"/>
                      <a:pt x="9943" y="8312"/>
                    </a:cubicBezTo>
                    <a:cubicBezTo>
                      <a:pt x="8879" y="9185"/>
                      <a:pt x="7489" y="9662"/>
                      <a:pt x="6120" y="9662"/>
                    </a:cubicBezTo>
                    <a:cubicBezTo>
                      <a:pt x="4855" y="9662"/>
                      <a:pt x="3607" y="9256"/>
                      <a:pt x="2647" y="8380"/>
                    </a:cubicBezTo>
                    <a:lnTo>
                      <a:pt x="2647" y="8380"/>
                    </a:lnTo>
                    <a:cubicBezTo>
                      <a:pt x="2714" y="8436"/>
                      <a:pt x="2815" y="8468"/>
                      <a:pt x="2917" y="8468"/>
                    </a:cubicBezTo>
                    <a:cubicBezTo>
                      <a:pt x="3074" y="8468"/>
                      <a:pt x="3231" y="8392"/>
                      <a:pt x="3262" y="8207"/>
                    </a:cubicBezTo>
                    <a:cubicBezTo>
                      <a:pt x="3910" y="5686"/>
                      <a:pt x="5717" y="4299"/>
                      <a:pt x="7804" y="4299"/>
                    </a:cubicBezTo>
                    <a:close/>
                    <a:moveTo>
                      <a:pt x="7102" y="1"/>
                    </a:moveTo>
                    <a:cubicBezTo>
                      <a:pt x="5805" y="1"/>
                      <a:pt x="4478" y="372"/>
                      <a:pt x="3315" y="1000"/>
                    </a:cubicBezTo>
                    <a:cubicBezTo>
                      <a:pt x="2683" y="1210"/>
                      <a:pt x="2157" y="1526"/>
                      <a:pt x="1684" y="1894"/>
                    </a:cubicBezTo>
                    <a:cubicBezTo>
                      <a:pt x="579" y="2894"/>
                      <a:pt x="0" y="4419"/>
                      <a:pt x="211" y="5945"/>
                    </a:cubicBezTo>
                    <a:cubicBezTo>
                      <a:pt x="263" y="6523"/>
                      <a:pt x="421" y="7102"/>
                      <a:pt x="737" y="7681"/>
                    </a:cubicBezTo>
                    <a:cubicBezTo>
                      <a:pt x="1855" y="9785"/>
                      <a:pt x="4001" y="10780"/>
                      <a:pt x="6211" y="10780"/>
                    </a:cubicBezTo>
                    <a:cubicBezTo>
                      <a:pt x="7536" y="10780"/>
                      <a:pt x="8885" y="10422"/>
                      <a:pt x="10048" y="9732"/>
                    </a:cubicBezTo>
                    <a:cubicBezTo>
                      <a:pt x="12889" y="8049"/>
                      <a:pt x="13625" y="4630"/>
                      <a:pt x="11468" y="1999"/>
                    </a:cubicBezTo>
                    <a:cubicBezTo>
                      <a:pt x="10324" y="591"/>
                      <a:pt x="8738" y="1"/>
                      <a:pt x="71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28"/>
              <p:cNvSpPr/>
              <p:nvPr/>
            </p:nvSpPr>
            <p:spPr>
              <a:xfrm>
                <a:off x="772300" y="9801875"/>
                <a:ext cx="4819950" cy="1909950"/>
              </a:xfrm>
              <a:custGeom>
                <a:avLst/>
                <a:gdLst/>
                <a:ahLst/>
                <a:cxnLst/>
                <a:rect l="l" t="t" r="r" b="b"/>
                <a:pathLst>
                  <a:path w="192798" h="76398" extrusionOk="0">
                    <a:moveTo>
                      <a:pt x="1158" y="11732"/>
                    </a:moveTo>
                    <a:cubicBezTo>
                      <a:pt x="7944" y="14467"/>
                      <a:pt x="14835" y="16834"/>
                      <a:pt x="21463" y="20043"/>
                    </a:cubicBezTo>
                    <a:cubicBezTo>
                      <a:pt x="27671" y="23042"/>
                      <a:pt x="33615" y="26566"/>
                      <a:pt x="39349" y="30459"/>
                    </a:cubicBezTo>
                    <a:cubicBezTo>
                      <a:pt x="39349" y="30511"/>
                      <a:pt x="39349" y="30511"/>
                      <a:pt x="39349" y="30564"/>
                    </a:cubicBezTo>
                    <a:cubicBezTo>
                      <a:pt x="39402" y="31564"/>
                      <a:pt x="39559" y="32616"/>
                      <a:pt x="39770" y="33563"/>
                    </a:cubicBezTo>
                    <a:cubicBezTo>
                      <a:pt x="28302" y="25672"/>
                      <a:pt x="14993" y="19149"/>
                      <a:pt x="1526" y="15729"/>
                    </a:cubicBezTo>
                    <a:cubicBezTo>
                      <a:pt x="1421" y="14783"/>
                      <a:pt x="1368" y="13783"/>
                      <a:pt x="1263" y="12836"/>
                    </a:cubicBezTo>
                    <a:cubicBezTo>
                      <a:pt x="1210" y="12468"/>
                      <a:pt x="1210" y="12100"/>
                      <a:pt x="1158" y="11732"/>
                    </a:cubicBezTo>
                    <a:close/>
                    <a:moveTo>
                      <a:pt x="48884" y="27653"/>
                    </a:moveTo>
                    <a:cubicBezTo>
                      <a:pt x="49824" y="27653"/>
                      <a:pt x="50769" y="27786"/>
                      <a:pt x="51711" y="28092"/>
                    </a:cubicBezTo>
                    <a:cubicBezTo>
                      <a:pt x="54131" y="28828"/>
                      <a:pt x="56025" y="31195"/>
                      <a:pt x="56446" y="33510"/>
                    </a:cubicBezTo>
                    <a:cubicBezTo>
                      <a:pt x="54015" y="32162"/>
                      <a:pt x="51278" y="31439"/>
                      <a:pt x="48550" y="31439"/>
                    </a:cubicBezTo>
                    <a:cubicBezTo>
                      <a:pt x="45847" y="31439"/>
                      <a:pt x="43152" y="32149"/>
                      <a:pt x="40769" y="33668"/>
                    </a:cubicBezTo>
                    <a:cubicBezTo>
                      <a:pt x="40769" y="32563"/>
                      <a:pt x="40664" y="31458"/>
                      <a:pt x="40454" y="30406"/>
                    </a:cubicBezTo>
                    <a:cubicBezTo>
                      <a:pt x="40454" y="30406"/>
                      <a:pt x="40454" y="30354"/>
                      <a:pt x="40454" y="30354"/>
                    </a:cubicBezTo>
                    <a:cubicBezTo>
                      <a:pt x="43045" y="28958"/>
                      <a:pt x="45940" y="27653"/>
                      <a:pt x="48884" y="27653"/>
                    </a:cubicBezTo>
                    <a:close/>
                    <a:moveTo>
                      <a:pt x="153572" y="30493"/>
                    </a:moveTo>
                    <a:cubicBezTo>
                      <a:pt x="157117" y="30493"/>
                      <a:pt x="160534" y="32143"/>
                      <a:pt x="163602" y="33983"/>
                    </a:cubicBezTo>
                    <a:lnTo>
                      <a:pt x="163602" y="34036"/>
                    </a:lnTo>
                    <a:cubicBezTo>
                      <a:pt x="163602" y="34089"/>
                      <a:pt x="163602" y="34141"/>
                      <a:pt x="163602" y="34194"/>
                    </a:cubicBezTo>
                    <a:cubicBezTo>
                      <a:pt x="164180" y="36088"/>
                      <a:pt x="164444" y="37824"/>
                      <a:pt x="164444" y="39665"/>
                    </a:cubicBezTo>
                    <a:cubicBezTo>
                      <a:pt x="160093" y="37256"/>
                      <a:pt x="155255" y="34877"/>
                      <a:pt x="150374" y="34877"/>
                    </a:cubicBezTo>
                    <a:cubicBezTo>
                      <a:pt x="148645" y="34877"/>
                      <a:pt x="146910" y="35175"/>
                      <a:pt x="145190" y="35877"/>
                    </a:cubicBezTo>
                    <a:cubicBezTo>
                      <a:pt x="145979" y="33615"/>
                      <a:pt x="148031" y="31616"/>
                      <a:pt x="150503" y="30932"/>
                    </a:cubicBezTo>
                    <a:cubicBezTo>
                      <a:pt x="151533" y="30628"/>
                      <a:pt x="152558" y="30493"/>
                      <a:pt x="153572" y="30493"/>
                    </a:cubicBezTo>
                    <a:close/>
                    <a:moveTo>
                      <a:pt x="189694" y="16466"/>
                    </a:moveTo>
                    <a:cubicBezTo>
                      <a:pt x="190273" y="17571"/>
                      <a:pt x="191114" y="19149"/>
                      <a:pt x="190641" y="20201"/>
                    </a:cubicBezTo>
                    <a:cubicBezTo>
                      <a:pt x="190378" y="20885"/>
                      <a:pt x="187853" y="22516"/>
                      <a:pt x="187274" y="22989"/>
                    </a:cubicBezTo>
                    <a:cubicBezTo>
                      <a:pt x="185065" y="24830"/>
                      <a:pt x="182803" y="26671"/>
                      <a:pt x="180541" y="28512"/>
                    </a:cubicBezTo>
                    <a:cubicBezTo>
                      <a:pt x="178279" y="30354"/>
                      <a:pt x="176017" y="32195"/>
                      <a:pt x="173807" y="34036"/>
                    </a:cubicBezTo>
                    <a:cubicBezTo>
                      <a:pt x="171703" y="35825"/>
                      <a:pt x="168547" y="39559"/>
                      <a:pt x="165759" y="39928"/>
                    </a:cubicBezTo>
                    <a:cubicBezTo>
                      <a:pt x="165811" y="37929"/>
                      <a:pt x="165548" y="36088"/>
                      <a:pt x="164812" y="34194"/>
                    </a:cubicBezTo>
                    <a:cubicBezTo>
                      <a:pt x="173071" y="27934"/>
                      <a:pt x="180172" y="20937"/>
                      <a:pt x="189694" y="16466"/>
                    </a:cubicBezTo>
                    <a:close/>
                    <a:moveTo>
                      <a:pt x="111989" y="49727"/>
                    </a:moveTo>
                    <a:cubicBezTo>
                      <a:pt x="114887" y="49727"/>
                      <a:pt x="117542" y="51358"/>
                      <a:pt x="119887" y="53026"/>
                    </a:cubicBezTo>
                    <a:cubicBezTo>
                      <a:pt x="119308" y="54973"/>
                      <a:pt x="119098" y="56919"/>
                      <a:pt x="119203" y="58918"/>
                    </a:cubicBezTo>
                    <a:cubicBezTo>
                      <a:pt x="116405" y="55944"/>
                      <a:pt x="112661" y="53007"/>
                      <a:pt x="108667" y="53007"/>
                    </a:cubicBezTo>
                    <a:cubicBezTo>
                      <a:pt x="107856" y="53007"/>
                      <a:pt x="107035" y="53128"/>
                      <a:pt x="106210" y="53395"/>
                    </a:cubicBezTo>
                    <a:cubicBezTo>
                      <a:pt x="106789" y="51711"/>
                      <a:pt x="108314" y="50291"/>
                      <a:pt x="110523" y="49870"/>
                    </a:cubicBezTo>
                    <a:cubicBezTo>
                      <a:pt x="111019" y="49772"/>
                      <a:pt x="111507" y="49727"/>
                      <a:pt x="111989" y="49727"/>
                    </a:cubicBezTo>
                    <a:close/>
                    <a:moveTo>
                      <a:pt x="87005" y="1464"/>
                    </a:moveTo>
                    <a:cubicBezTo>
                      <a:pt x="108264" y="1464"/>
                      <a:pt x="129509" y="3230"/>
                      <a:pt x="150451" y="6892"/>
                    </a:cubicBezTo>
                    <a:cubicBezTo>
                      <a:pt x="163181" y="9101"/>
                      <a:pt x="175648" y="12152"/>
                      <a:pt x="188116" y="15572"/>
                    </a:cubicBezTo>
                    <a:cubicBezTo>
                      <a:pt x="179383" y="19570"/>
                      <a:pt x="171124" y="26040"/>
                      <a:pt x="164654" y="32984"/>
                    </a:cubicBezTo>
                    <a:cubicBezTo>
                      <a:pt x="164601" y="32879"/>
                      <a:pt x="164496" y="32773"/>
                      <a:pt x="164338" y="32668"/>
                    </a:cubicBezTo>
                    <a:cubicBezTo>
                      <a:pt x="161055" y="30737"/>
                      <a:pt x="157082" y="29042"/>
                      <a:pt x="153251" y="29042"/>
                    </a:cubicBezTo>
                    <a:cubicBezTo>
                      <a:pt x="150822" y="29042"/>
                      <a:pt x="148450" y="29723"/>
                      <a:pt x="146347" y="31458"/>
                    </a:cubicBezTo>
                    <a:cubicBezTo>
                      <a:pt x="142981" y="34246"/>
                      <a:pt x="142349" y="39244"/>
                      <a:pt x="145137" y="42505"/>
                    </a:cubicBezTo>
                    <a:cubicBezTo>
                      <a:pt x="137142" y="45662"/>
                      <a:pt x="129093" y="48765"/>
                      <a:pt x="121360" y="52500"/>
                    </a:cubicBezTo>
                    <a:cubicBezTo>
                      <a:pt x="121360" y="52395"/>
                      <a:pt x="121255" y="52290"/>
                      <a:pt x="121150" y="52185"/>
                    </a:cubicBezTo>
                    <a:cubicBezTo>
                      <a:pt x="118517" y="50184"/>
                      <a:pt x="115087" y="48323"/>
                      <a:pt x="111752" y="48323"/>
                    </a:cubicBezTo>
                    <a:cubicBezTo>
                      <a:pt x="110090" y="48323"/>
                      <a:pt x="108451" y="48785"/>
                      <a:pt x="106946" y="49923"/>
                    </a:cubicBezTo>
                    <a:cubicBezTo>
                      <a:pt x="104263" y="51922"/>
                      <a:pt x="103422" y="56709"/>
                      <a:pt x="106368" y="58708"/>
                    </a:cubicBezTo>
                    <a:cubicBezTo>
                      <a:pt x="103895" y="60286"/>
                      <a:pt x="101475" y="61969"/>
                      <a:pt x="99056" y="63600"/>
                    </a:cubicBezTo>
                    <a:cubicBezTo>
                      <a:pt x="96993" y="64989"/>
                      <a:pt x="94391" y="67692"/>
                      <a:pt x="91762" y="67692"/>
                    </a:cubicBezTo>
                    <a:cubicBezTo>
                      <a:pt x="91106" y="67692"/>
                      <a:pt x="90449" y="67524"/>
                      <a:pt x="89797" y="67124"/>
                    </a:cubicBezTo>
                    <a:cubicBezTo>
                      <a:pt x="87693" y="65809"/>
                      <a:pt x="85904" y="63232"/>
                      <a:pt x="84063" y="61548"/>
                    </a:cubicBezTo>
                    <a:cubicBezTo>
                      <a:pt x="82117" y="59760"/>
                      <a:pt x="80118" y="57971"/>
                      <a:pt x="78066" y="56288"/>
                    </a:cubicBezTo>
                    <a:cubicBezTo>
                      <a:pt x="70649" y="50028"/>
                      <a:pt x="62548" y="44083"/>
                      <a:pt x="53868" y="39665"/>
                    </a:cubicBezTo>
                    <a:cubicBezTo>
                      <a:pt x="57340" y="38455"/>
                      <a:pt x="58971" y="34246"/>
                      <a:pt x="57287" y="30880"/>
                    </a:cubicBezTo>
                    <a:cubicBezTo>
                      <a:pt x="55639" y="27653"/>
                      <a:pt x="52331" y="26414"/>
                      <a:pt x="48968" y="26414"/>
                    </a:cubicBezTo>
                    <a:cubicBezTo>
                      <a:pt x="47286" y="26414"/>
                      <a:pt x="45591" y="26724"/>
                      <a:pt x="44083" y="27250"/>
                    </a:cubicBezTo>
                    <a:cubicBezTo>
                      <a:pt x="42730" y="27701"/>
                      <a:pt x="41329" y="28678"/>
                      <a:pt x="39971" y="28678"/>
                    </a:cubicBezTo>
                    <a:cubicBezTo>
                      <a:pt x="39904" y="28678"/>
                      <a:pt x="39837" y="28675"/>
                      <a:pt x="39770" y="28670"/>
                    </a:cubicBezTo>
                    <a:cubicBezTo>
                      <a:pt x="37981" y="28565"/>
                      <a:pt x="35982" y="26619"/>
                      <a:pt x="34509" y="25672"/>
                    </a:cubicBezTo>
                    <a:cubicBezTo>
                      <a:pt x="31037" y="23568"/>
                      <a:pt x="27513" y="21621"/>
                      <a:pt x="23883" y="19780"/>
                    </a:cubicBezTo>
                    <a:cubicBezTo>
                      <a:pt x="16729" y="16203"/>
                      <a:pt x="9049" y="12731"/>
                      <a:pt x="1210" y="11048"/>
                    </a:cubicBezTo>
                    <a:cubicBezTo>
                      <a:pt x="1193" y="11030"/>
                      <a:pt x="1175" y="11024"/>
                      <a:pt x="1158" y="11024"/>
                    </a:cubicBezTo>
                    <a:cubicBezTo>
                      <a:pt x="1123" y="11024"/>
                      <a:pt x="1088" y="11048"/>
                      <a:pt x="1053" y="11048"/>
                    </a:cubicBezTo>
                    <a:cubicBezTo>
                      <a:pt x="1000" y="10837"/>
                      <a:pt x="895" y="10627"/>
                      <a:pt x="842" y="10469"/>
                    </a:cubicBezTo>
                    <a:lnTo>
                      <a:pt x="1000" y="10469"/>
                    </a:lnTo>
                    <a:cubicBezTo>
                      <a:pt x="13625" y="8575"/>
                      <a:pt x="26040" y="5892"/>
                      <a:pt x="38718" y="4367"/>
                    </a:cubicBezTo>
                    <a:cubicBezTo>
                      <a:pt x="50975" y="2894"/>
                      <a:pt x="63284" y="1947"/>
                      <a:pt x="75646" y="1631"/>
                    </a:cubicBezTo>
                    <a:cubicBezTo>
                      <a:pt x="79432" y="1520"/>
                      <a:pt x="83219" y="1464"/>
                      <a:pt x="87005" y="1464"/>
                    </a:cubicBezTo>
                    <a:close/>
                    <a:moveTo>
                      <a:pt x="88166" y="1"/>
                    </a:moveTo>
                    <a:cubicBezTo>
                      <a:pt x="72753" y="1"/>
                      <a:pt x="57392" y="895"/>
                      <a:pt x="42242" y="2631"/>
                    </a:cubicBezTo>
                    <a:cubicBezTo>
                      <a:pt x="28407" y="4209"/>
                      <a:pt x="14204" y="5998"/>
                      <a:pt x="842" y="9838"/>
                    </a:cubicBezTo>
                    <a:cubicBezTo>
                      <a:pt x="684" y="9890"/>
                      <a:pt x="632" y="9996"/>
                      <a:pt x="632" y="10048"/>
                    </a:cubicBezTo>
                    <a:cubicBezTo>
                      <a:pt x="527" y="10048"/>
                      <a:pt x="369" y="10101"/>
                      <a:pt x="316" y="10206"/>
                    </a:cubicBezTo>
                    <a:cubicBezTo>
                      <a:pt x="0" y="11100"/>
                      <a:pt x="158" y="12152"/>
                      <a:pt x="211" y="13047"/>
                    </a:cubicBezTo>
                    <a:cubicBezTo>
                      <a:pt x="263" y="14151"/>
                      <a:pt x="316" y="15203"/>
                      <a:pt x="421" y="16308"/>
                    </a:cubicBezTo>
                    <a:cubicBezTo>
                      <a:pt x="450" y="16687"/>
                      <a:pt x="738" y="16872"/>
                      <a:pt x="1016" y="16872"/>
                    </a:cubicBezTo>
                    <a:cubicBezTo>
                      <a:pt x="1239" y="16872"/>
                      <a:pt x="1456" y="16753"/>
                      <a:pt x="1526" y="16519"/>
                    </a:cubicBezTo>
                    <a:cubicBezTo>
                      <a:pt x="15151" y="21569"/>
                      <a:pt x="27723" y="27513"/>
                      <a:pt x="40033" y="35298"/>
                    </a:cubicBezTo>
                    <a:cubicBezTo>
                      <a:pt x="40144" y="35385"/>
                      <a:pt x="40255" y="35422"/>
                      <a:pt x="40360" y="35422"/>
                    </a:cubicBezTo>
                    <a:cubicBezTo>
                      <a:pt x="40700" y="35422"/>
                      <a:pt x="40967" y="35029"/>
                      <a:pt x="40927" y="34667"/>
                    </a:cubicBezTo>
                    <a:cubicBezTo>
                      <a:pt x="43403" y="33493"/>
                      <a:pt x="45966" y="32864"/>
                      <a:pt x="48513" y="32864"/>
                    </a:cubicBezTo>
                    <a:cubicBezTo>
                      <a:pt x="51216" y="32864"/>
                      <a:pt x="53900" y="33572"/>
                      <a:pt x="56446" y="35088"/>
                    </a:cubicBezTo>
                    <a:lnTo>
                      <a:pt x="56551" y="35088"/>
                    </a:lnTo>
                    <a:cubicBezTo>
                      <a:pt x="56340" y="36666"/>
                      <a:pt x="55236" y="38034"/>
                      <a:pt x="52921" y="38507"/>
                    </a:cubicBezTo>
                    <a:cubicBezTo>
                      <a:pt x="52605" y="38613"/>
                      <a:pt x="52448" y="38770"/>
                      <a:pt x="52448" y="39033"/>
                    </a:cubicBezTo>
                    <a:cubicBezTo>
                      <a:pt x="52132" y="39086"/>
                      <a:pt x="52027" y="39507"/>
                      <a:pt x="52342" y="39717"/>
                    </a:cubicBezTo>
                    <a:cubicBezTo>
                      <a:pt x="52395" y="39770"/>
                      <a:pt x="52395" y="39770"/>
                      <a:pt x="52448" y="39822"/>
                    </a:cubicBezTo>
                    <a:cubicBezTo>
                      <a:pt x="62969" y="46766"/>
                      <a:pt x="73279" y="53605"/>
                      <a:pt x="82538" y="62127"/>
                    </a:cubicBezTo>
                    <a:cubicBezTo>
                      <a:pt x="84694" y="64073"/>
                      <a:pt x="86641" y="66230"/>
                      <a:pt x="88745" y="68124"/>
                    </a:cubicBezTo>
                    <a:cubicBezTo>
                      <a:pt x="89324" y="68650"/>
                      <a:pt x="89902" y="69176"/>
                      <a:pt x="90534" y="69492"/>
                    </a:cubicBezTo>
                    <a:cubicBezTo>
                      <a:pt x="90481" y="70965"/>
                      <a:pt x="90428" y="72437"/>
                      <a:pt x="90376" y="73963"/>
                    </a:cubicBezTo>
                    <a:cubicBezTo>
                      <a:pt x="84326" y="68545"/>
                      <a:pt x="78119" y="63232"/>
                      <a:pt x="71806" y="58129"/>
                    </a:cubicBezTo>
                    <a:cubicBezTo>
                      <a:pt x="66388" y="53763"/>
                      <a:pt x="60707" y="49554"/>
                      <a:pt x="54184" y="47187"/>
                    </a:cubicBezTo>
                    <a:cubicBezTo>
                      <a:pt x="54184" y="47135"/>
                      <a:pt x="54184" y="47082"/>
                      <a:pt x="54184" y="47029"/>
                    </a:cubicBezTo>
                    <a:cubicBezTo>
                      <a:pt x="53657" y="44767"/>
                      <a:pt x="53184" y="42453"/>
                      <a:pt x="52500" y="40243"/>
                    </a:cubicBezTo>
                    <a:cubicBezTo>
                      <a:pt x="52448" y="40138"/>
                      <a:pt x="52395" y="40033"/>
                      <a:pt x="52342" y="40033"/>
                    </a:cubicBezTo>
                    <a:cubicBezTo>
                      <a:pt x="52263" y="39986"/>
                      <a:pt x="52170" y="39962"/>
                      <a:pt x="52079" y="39962"/>
                    </a:cubicBezTo>
                    <a:cubicBezTo>
                      <a:pt x="51865" y="39962"/>
                      <a:pt x="51658" y="40091"/>
                      <a:pt x="51658" y="40349"/>
                    </a:cubicBezTo>
                    <a:cubicBezTo>
                      <a:pt x="51816" y="42611"/>
                      <a:pt x="52342" y="44925"/>
                      <a:pt x="52868" y="47135"/>
                    </a:cubicBezTo>
                    <a:cubicBezTo>
                      <a:pt x="52816" y="47292"/>
                      <a:pt x="52816" y="47450"/>
                      <a:pt x="52974" y="47555"/>
                    </a:cubicBezTo>
                    <a:cubicBezTo>
                      <a:pt x="53061" y="47730"/>
                      <a:pt x="53256" y="47832"/>
                      <a:pt x="53440" y="47832"/>
                    </a:cubicBezTo>
                    <a:cubicBezTo>
                      <a:pt x="53479" y="47832"/>
                      <a:pt x="53516" y="47827"/>
                      <a:pt x="53552" y="47818"/>
                    </a:cubicBezTo>
                    <a:cubicBezTo>
                      <a:pt x="67493" y="54499"/>
                      <a:pt x="79013" y="65599"/>
                      <a:pt x="90534" y="75752"/>
                    </a:cubicBezTo>
                    <a:cubicBezTo>
                      <a:pt x="90640" y="75858"/>
                      <a:pt x="90780" y="75904"/>
                      <a:pt x="90924" y="75904"/>
                    </a:cubicBezTo>
                    <a:cubicBezTo>
                      <a:pt x="91136" y="75904"/>
                      <a:pt x="91355" y="75803"/>
                      <a:pt x="91480" y="75646"/>
                    </a:cubicBezTo>
                    <a:cubicBezTo>
                      <a:pt x="91533" y="75541"/>
                      <a:pt x="91586" y="75436"/>
                      <a:pt x="91586" y="75278"/>
                    </a:cubicBezTo>
                    <a:cubicBezTo>
                      <a:pt x="91638" y="73437"/>
                      <a:pt x="91691" y="71596"/>
                      <a:pt x="91743" y="69755"/>
                    </a:cubicBezTo>
                    <a:cubicBezTo>
                      <a:pt x="91849" y="69755"/>
                      <a:pt x="91954" y="69755"/>
                      <a:pt x="92059" y="69702"/>
                    </a:cubicBezTo>
                    <a:cubicBezTo>
                      <a:pt x="94321" y="69439"/>
                      <a:pt x="96741" y="66914"/>
                      <a:pt x="98582" y="65704"/>
                    </a:cubicBezTo>
                    <a:cubicBezTo>
                      <a:pt x="101212" y="63915"/>
                      <a:pt x="103843" y="62180"/>
                      <a:pt x="106473" y="60391"/>
                    </a:cubicBezTo>
                    <a:lnTo>
                      <a:pt x="106473" y="60391"/>
                    </a:lnTo>
                    <a:cubicBezTo>
                      <a:pt x="106315" y="61390"/>
                      <a:pt x="106157" y="62443"/>
                      <a:pt x="106157" y="63442"/>
                    </a:cubicBezTo>
                    <a:cubicBezTo>
                      <a:pt x="105999" y="63442"/>
                      <a:pt x="105842" y="63442"/>
                      <a:pt x="105684" y="63547"/>
                    </a:cubicBezTo>
                    <a:cubicBezTo>
                      <a:pt x="100792" y="67335"/>
                      <a:pt x="96004" y="71491"/>
                      <a:pt x="91586" y="75752"/>
                    </a:cubicBezTo>
                    <a:lnTo>
                      <a:pt x="91533" y="75752"/>
                    </a:lnTo>
                    <a:cubicBezTo>
                      <a:pt x="91317" y="75968"/>
                      <a:pt x="91527" y="76397"/>
                      <a:pt x="91813" y="76397"/>
                    </a:cubicBezTo>
                    <a:cubicBezTo>
                      <a:pt x="91875" y="76397"/>
                      <a:pt x="91941" y="76377"/>
                      <a:pt x="92007" y="76330"/>
                    </a:cubicBezTo>
                    <a:cubicBezTo>
                      <a:pt x="96951" y="72648"/>
                      <a:pt x="101844" y="68650"/>
                      <a:pt x="106368" y="64442"/>
                    </a:cubicBezTo>
                    <a:cubicBezTo>
                      <a:pt x="106485" y="64520"/>
                      <a:pt x="106617" y="64562"/>
                      <a:pt x="106739" y="64562"/>
                    </a:cubicBezTo>
                    <a:cubicBezTo>
                      <a:pt x="106946" y="64562"/>
                      <a:pt x="107124" y="64443"/>
                      <a:pt x="107157" y="64179"/>
                    </a:cubicBezTo>
                    <a:cubicBezTo>
                      <a:pt x="107367" y="62706"/>
                      <a:pt x="107367" y="61233"/>
                      <a:pt x="107315" y="59707"/>
                    </a:cubicBezTo>
                    <a:cubicBezTo>
                      <a:pt x="107472" y="59549"/>
                      <a:pt x="107472" y="59286"/>
                      <a:pt x="107367" y="59076"/>
                    </a:cubicBezTo>
                    <a:cubicBezTo>
                      <a:pt x="107630" y="58971"/>
                      <a:pt x="107841" y="58655"/>
                      <a:pt x="107578" y="58392"/>
                    </a:cubicBezTo>
                    <a:cubicBezTo>
                      <a:pt x="106262" y="57077"/>
                      <a:pt x="105842" y="55604"/>
                      <a:pt x="105999" y="54236"/>
                    </a:cubicBezTo>
                    <a:cubicBezTo>
                      <a:pt x="106723" y="54079"/>
                      <a:pt x="107416" y="54006"/>
                      <a:pt x="108083" y="54006"/>
                    </a:cubicBezTo>
                    <a:cubicBezTo>
                      <a:pt x="112559" y="54006"/>
                      <a:pt x="115861" y="57285"/>
                      <a:pt x="119203" y="60444"/>
                    </a:cubicBezTo>
                    <a:cubicBezTo>
                      <a:pt x="119311" y="60551"/>
                      <a:pt x="119428" y="60596"/>
                      <a:pt x="119541" y="60596"/>
                    </a:cubicBezTo>
                    <a:cubicBezTo>
                      <a:pt x="119813" y="60596"/>
                      <a:pt x="120060" y="60336"/>
                      <a:pt x="120098" y="60075"/>
                    </a:cubicBezTo>
                    <a:cubicBezTo>
                      <a:pt x="120150" y="60023"/>
                      <a:pt x="120255" y="60023"/>
                      <a:pt x="120308" y="59970"/>
                    </a:cubicBezTo>
                    <a:lnTo>
                      <a:pt x="120045" y="59286"/>
                    </a:lnTo>
                    <a:cubicBezTo>
                      <a:pt x="120045" y="57340"/>
                      <a:pt x="120361" y="55394"/>
                      <a:pt x="120887" y="53552"/>
                    </a:cubicBezTo>
                    <a:lnTo>
                      <a:pt x="121150" y="53552"/>
                    </a:lnTo>
                    <a:cubicBezTo>
                      <a:pt x="129356" y="50712"/>
                      <a:pt x="137352" y="47240"/>
                      <a:pt x="145348" y="44031"/>
                    </a:cubicBezTo>
                    <a:lnTo>
                      <a:pt x="145348" y="44031"/>
                    </a:lnTo>
                    <a:cubicBezTo>
                      <a:pt x="145295" y="45504"/>
                      <a:pt x="145401" y="47082"/>
                      <a:pt x="145611" y="48607"/>
                    </a:cubicBezTo>
                    <a:lnTo>
                      <a:pt x="146347" y="48607"/>
                    </a:lnTo>
                    <a:cubicBezTo>
                      <a:pt x="146558" y="47029"/>
                      <a:pt x="146663" y="45293"/>
                      <a:pt x="146558" y="43715"/>
                    </a:cubicBezTo>
                    <a:cubicBezTo>
                      <a:pt x="146558" y="43663"/>
                      <a:pt x="146558" y="43610"/>
                      <a:pt x="146505" y="43557"/>
                    </a:cubicBezTo>
                    <a:cubicBezTo>
                      <a:pt x="146558" y="43505"/>
                      <a:pt x="146610" y="43505"/>
                      <a:pt x="146663" y="43505"/>
                    </a:cubicBezTo>
                    <a:cubicBezTo>
                      <a:pt x="147136" y="43294"/>
                      <a:pt x="147452" y="42663"/>
                      <a:pt x="146979" y="42242"/>
                    </a:cubicBezTo>
                    <a:cubicBezTo>
                      <a:pt x="145190" y="40717"/>
                      <a:pt x="144664" y="38823"/>
                      <a:pt x="144927" y="36982"/>
                    </a:cubicBezTo>
                    <a:cubicBezTo>
                      <a:pt x="146648" y="36400"/>
                      <a:pt x="148326" y="36146"/>
                      <a:pt x="149970" y="36146"/>
                    </a:cubicBezTo>
                    <a:cubicBezTo>
                      <a:pt x="155160" y="36146"/>
                      <a:pt x="160005" y="38671"/>
                      <a:pt x="164759" y="41348"/>
                    </a:cubicBezTo>
                    <a:cubicBezTo>
                      <a:pt x="164856" y="41409"/>
                      <a:pt x="164959" y="41436"/>
                      <a:pt x="165059" y="41436"/>
                    </a:cubicBezTo>
                    <a:cubicBezTo>
                      <a:pt x="165395" y="41436"/>
                      <a:pt x="165706" y="41134"/>
                      <a:pt x="165706" y="40769"/>
                    </a:cubicBezTo>
                    <a:cubicBezTo>
                      <a:pt x="165706" y="40717"/>
                      <a:pt x="165706" y="40664"/>
                      <a:pt x="165706" y="40612"/>
                    </a:cubicBezTo>
                    <a:cubicBezTo>
                      <a:pt x="165814" y="40620"/>
                      <a:pt x="165921" y="40624"/>
                      <a:pt x="166028" y="40624"/>
                    </a:cubicBezTo>
                    <a:cubicBezTo>
                      <a:pt x="168558" y="40624"/>
                      <a:pt x="170574" y="38288"/>
                      <a:pt x="172492" y="36824"/>
                    </a:cubicBezTo>
                    <a:cubicBezTo>
                      <a:pt x="176069" y="33931"/>
                      <a:pt x="179646" y="31037"/>
                      <a:pt x="183223" y="28092"/>
                    </a:cubicBezTo>
                    <a:cubicBezTo>
                      <a:pt x="184907" y="26724"/>
                      <a:pt x="186590" y="25356"/>
                      <a:pt x="188274" y="23936"/>
                    </a:cubicBezTo>
                    <a:cubicBezTo>
                      <a:pt x="189378" y="23042"/>
                      <a:pt x="191903" y="21674"/>
                      <a:pt x="192377" y="20306"/>
                    </a:cubicBezTo>
                    <a:cubicBezTo>
                      <a:pt x="192798" y="19096"/>
                      <a:pt x="192008" y="17676"/>
                      <a:pt x="191272" y="16413"/>
                    </a:cubicBezTo>
                    <a:lnTo>
                      <a:pt x="191272" y="16413"/>
                    </a:lnTo>
                    <a:cubicBezTo>
                      <a:pt x="191288" y="16415"/>
                      <a:pt x="191304" y="16415"/>
                      <a:pt x="191320" y="16415"/>
                    </a:cubicBezTo>
                    <a:cubicBezTo>
                      <a:pt x="192020" y="16415"/>
                      <a:pt x="192254" y="15304"/>
                      <a:pt x="191482" y="15098"/>
                    </a:cubicBezTo>
                    <a:cubicBezTo>
                      <a:pt x="191272" y="15046"/>
                      <a:pt x="191062" y="14993"/>
                      <a:pt x="190904" y="14888"/>
                    </a:cubicBezTo>
                    <a:cubicBezTo>
                      <a:pt x="190788" y="14734"/>
                      <a:pt x="190616" y="14636"/>
                      <a:pt x="190409" y="14636"/>
                    </a:cubicBezTo>
                    <a:cubicBezTo>
                      <a:pt x="190333" y="14636"/>
                      <a:pt x="190252" y="14649"/>
                      <a:pt x="190167" y="14677"/>
                    </a:cubicBezTo>
                    <a:cubicBezTo>
                      <a:pt x="157394" y="4525"/>
                      <a:pt x="122728" y="1"/>
                      <a:pt x="881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28"/>
              <p:cNvSpPr/>
              <p:nvPr/>
            </p:nvSpPr>
            <p:spPr>
              <a:xfrm>
                <a:off x="4892575" y="10213500"/>
                <a:ext cx="657600" cy="586575"/>
              </a:xfrm>
              <a:custGeom>
                <a:avLst/>
                <a:gdLst/>
                <a:ahLst/>
                <a:cxnLst/>
                <a:rect l="l" t="t" r="r" b="b"/>
                <a:pathLst>
                  <a:path w="26304" h="23463" extrusionOk="0">
                    <a:moveTo>
                      <a:pt x="24883" y="1"/>
                    </a:moveTo>
                    <a:cubicBezTo>
                      <a:pt x="15361" y="4472"/>
                      <a:pt x="8260" y="11469"/>
                      <a:pt x="1" y="17729"/>
                    </a:cubicBezTo>
                    <a:cubicBezTo>
                      <a:pt x="737" y="19623"/>
                      <a:pt x="1000" y="21464"/>
                      <a:pt x="948" y="23463"/>
                    </a:cubicBezTo>
                    <a:cubicBezTo>
                      <a:pt x="3736" y="23094"/>
                      <a:pt x="6892" y="19360"/>
                      <a:pt x="8996" y="17624"/>
                    </a:cubicBezTo>
                    <a:cubicBezTo>
                      <a:pt x="11206" y="15730"/>
                      <a:pt x="13468" y="13889"/>
                      <a:pt x="15730" y="12047"/>
                    </a:cubicBezTo>
                    <a:cubicBezTo>
                      <a:pt x="17992" y="10206"/>
                      <a:pt x="20254" y="8365"/>
                      <a:pt x="22463" y="6524"/>
                    </a:cubicBezTo>
                    <a:cubicBezTo>
                      <a:pt x="23042" y="6051"/>
                      <a:pt x="25567" y="4420"/>
                      <a:pt x="25830" y="3736"/>
                    </a:cubicBezTo>
                    <a:cubicBezTo>
                      <a:pt x="26303" y="2684"/>
                      <a:pt x="25462" y="1106"/>
                      <a:pt x="24883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28"/>
              <p:cNvSpPr/>
              <p:nvPr/>
            </p:nvSpPr>
            <p:spPr>
              <a:xfrm>
                <a:off x="5077575" y="10172425"/>
                <a:ext cx="176950" cy="58675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2347" extrusionOk="0">
                    <a:moveTo>
                      <a:pt x="457" y="1"/>
                    </a:moveTo>
                    <a:cubicBezTo>
                      <a:pt x="145" y="1"/>
                      <a:pt x="0" y="500"/>
                      <a:pt x="386" y="644"/>
                    </a:cubicBezTo>
                    <a:cubicBezTo>
                      <a:pt x="2385" y="1223"/>
                      <a:pt x="4384" y="1749"/>
                      <a:pt x="6331" y="2328"/>
                    </a:cubicBezTo>
                    <a:cubicBezTo>
                      <a:pt x="6377" y="2341"/>
                      <a:pt x="6422" y="2346"/>
                      <a:pt x="6463" y="2346"/>
                    </a:cubicBezTo>
                    <a:cubicBezTo>
                      <a:pt x="6938" y="2346"/>
                      <a:pt x="7077" y="1583"/>
                      <a:pt x="6594" y="1486"/>
                    </a:cubicBezTo>
                    <a:cubicBezTo>
                      <a:pt x="4595" y="960"/>
                      <a:pt x="2543" y="487"/>
                      <a:pt x="544" y="13"/>
                    </a:cubicBezTo>
                    <a:cubicBezTo>
                      <a:pt x="514" y="5"/>
                      <a:pt x="484" y="1"/>
                      <a:pt x="4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28"/>
              <p:cNvSpPr/>
              <p:nvPr/>
            </p:nvSpPr>
            <p:spPr>
              <a:xfrm>
                <a:off x="5004750" y="10105575"/>
                <a:ext cx="247750" cy="64650"/>
              </a:xfrm>
              <a:custGeom>
                <a:avLst/>
                <a:gdLst/>
                <a:ahLst/>
                <a:cxnLst/>
                <a:rect l="l" t="t" r="r" b="b"/>
                <a:pathLst>
                  <a:path w="9910" h="2586" extrusionOk="0">
                    <a:moveTo>
                      <a:pt x="415" y="1"/>
                    </a:moveTo>
                    <a:cubicBezTo>
                      <a:pt x="129" y="1"/>
                      <a:pt x="0" y="480"/>
                      <a:pt x="301" y="530"/>
                    </a:cubicBezTo>
                    <a:cubicBezTo>
                      <a:pt x="3299" y="1319"/>
                      <a:pt x="6298" y="2056"/>
                      <a:pt x="9296" y="2582"/>
                    </a:cubicBezTo>
                    <a:cubicBezTo>
                      <a:pt x="9314" y="2584"/>
                      <a:pt x="9332" y="2585"/>
                      <a:pt x="9350" y="2585"/>
                    </a:cubicBezTo>
                    <a:cubicBezTo>
                      <a:pt x="9734" y="2585"/>
                      <a:pt x="9909" y="2049"/>
                      <a:pt x="9507" y="1898"/>
                    </a:cubicBezTo>
                    <a:cubicBezTo>
                      <a:pt x="6561" y="1109"/>
                      <a:pt x="3457" y="530"/>
                      <a:pt x="459" y="4"/>
                    </a:cubicBezTo>
                    <a:cubicBezTo>
                      <a:pt x="444" y="2"/>
                      <a:pt x="429" y="1"/>
                      <a:pt x="41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8"/>
              <p:cNvSpPr/>
              <p:nvPr/>
            </p:nvSpPr>
            <p:spPr>
              <a:xfrm>
                <a:off x="4402050" y="10564175"/>
                <a:ext cx="481350" cy="229325"/>
              </a:xfrm>
              <a:custGeom>
                <a:avLst/>
                <a:gdLst/>
                <a:ahLst/>
                <a:cxnLst/>
                <a:rect l="l" t="t" r="r" b="b"/>
                <a:pathLst>
                  <a:path w="19254" h="9173" extrusionOk="0">
                    <a:moveTo>
                      <a:pt x="8382" y="1"/>
                    </a:moveTo>
                    <a:cubicBezTo>
                      <a:pt x="7368" y="1"/>
                      <a:pt x="6343" y="136"/>
                      <a:pt x="5313" y="440"/>
                    </a:cubicBezTo>
                    <a:cubicBezTo>
                      <a:pt x="2841" y="1124"/>
                      <a:pt x="789" y="3123"/>
                      <a:pt x="0" y="5385"/>
                    </a:cubicBezTo>
                    <a:cubicBezTo>
                      <a:pt x="1720" y="4683"/>
                      <a:pt x="3455" y="4385"/>
                      <a:pt x="5184" y="4385"/>
                    </a:cubicBezTo>
                    <a:cubicBezTo>
                      <a:pt x="10065" y="4385"/>
                      <a:pt x="14903" y="6764"/>
                      <a:pt x="19254" y="9173"/>
                    </a:cubicBezTo>
                    <a:cubicBezTo>
                      <a:pt x="19254" y="7332"/>
                      <a:pt x="18938" y="5596"/>
                      <a:pt x="18412" y="3702"/>
                    </a:cubicBezTo>
                    <a:cubicBezTo>
                      <a:pt x="18412" y="3649"/>
                      <a:pt x="18412" y="3597"/>
                      <a:pt x="18412" y="3544"/>
                    </a:cubicBezTo>
                    <a:lnTo>
                      <a:pt x="18412" y="3491"/>
                    </a:lnTo>
                    <a:cubicBezTo>
                      <a:pt x="15344" y="1651"/>
                      <a:pt x="11927" y="1"/>
                      <a:pt x="8382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8"/>
              <p:cNvSpPr/>
              <p:nvPr/>
            </p:nvSpPr>
            <p:spPr>
              <a:xfrm>
                <a:off x="3773400" y="11017050"/>
                <a:ext cx="668125" cy="284100"/>
              </a:xfrm>
              <a:custGeom>
                <a:avLst/>
                <a:gdLst/>
                <a:ahLst/>
                <a:cxnLst/>
                <a:rect l="l" t="t" r="r" b="b"/>
                <a:pathLst>
                  <a:path w="26725" h="11364" extrusionOk="0">
                    <a:moveTo>
                      <a:pt x="25567" y="0"/>
                    </a:moveTo>
                    <a:cubicBezTo>
                      <a:pt x="16940" y="2683"/>
                      <a:pt x="7997" y="6418"/>
                      <a:pt x="1" y="10679"/>
                    </a:cubicBezTo>
                    <a:lnTo>
                      <a:pt x="264" y="11363"/>
                    </a:lnTo>
                    <a:cubicBezTo>
                      <a:pt x="8996" y="8259"/>
                      <a:pt x="17781" y="4735"/>
                      <a:pt x="26251" y="1000"/>
                    </a:cubicBezTo>
                    <a:cubicBezTo>
                      <a:pt x="26724" y="790"/>
                      <a:pt x="26619" y="264"/>
                      <a:pt x="26303" y="53"/>
                    </a:cubicBezTo>
                    <a:lnTo>
                      <a:pt x="255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8"/>
              <p:cNvSpPr/>
              <p:nvPr/>
            </p:nvSpPr>
            <p:spPr>
              <a:xfrm>
                <a:off x="3773400" y="10902625"/>
                <a:ext cx="639175" cy="381425"/>
              </a:xfrm>
              <a:custGeom>
                <a:avLst/>
                <a:gdLst/>
                <a:ahLst/>
                <a:cxnLst/>
                <a:rect l="l" t="t" r="r" b="b"/>
                <a:pathLst>
                  <a:path w="25567" h="15257" extrusionOk="0">
                    <a:moveTo>
                      <a:pt x="25357" y="1"/>
                    </a:moveTo>
                    <a:lnTo>
                      <a:pt x="25357" y="1"/>
                    </a:lnTo>
                    <a:cubicBezTo>
                      <a:pt x="17308" y="3262"/>
                      <a:pt x="9312" y="6734"/>
                      <a:pt x="1106" y="9522"/>
                    </a:cubicBezTo>
                    <a:lnTo>
                      <a:pt x="843" y="9522"/>
                    </a:lnTo>
                    <a:cubicBezTo>
                      <a:pt x="317" y="11364"/>
                      <a:pt x="54" y="13310"/>
                      <a:pt x="1" y="15256"/>
                    </a:cubicBezTo>
                    <a:cubicBezTo>
                      <a:pt x="7997" y="10995"/>
                      <a:pt x="16940" y="7260"/>
                      <a:pt x="25567" y="4577"/>
                    </a:cubicBezTo>
                    <a:cubicBezTo>
                      <a:pt x="25357" y="3105"/>
                      <a:pt x="25251" y="1526"/>
                      <a:pt x="25357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8"/>
              <p:cNvSpPr/>
              <p:nvPr/>
            </p:nvSpPr>
            <p:spPr>
              <a:xfrm>
                <a:off x="4256050" y="10642450"/>
                <a:ext cx="89525" cy="159050"/>
              </a:xfrm>
              <a:custGeom>
                <a:avLst/>
                <a:gdLst/>
                <a:ahLst/>
                <a:cxnLst/>
                <a:rect l="l" t="t" r="r" b="b"/>
                <a:pathLst>
                  <a:path w="3581" h="6362" extrusionOk="0">
                    <a:moveTo>
                      <a:pt x="1291" y="1"/>
                    </a:moveTo>
                    <a:cubicBezTo>
                      <a:pt x="1191" y="1"/>
                      <a:pt x="1094" y="47"/>
                      <a:pt x="1053" y="150"/>
                    </a:cubicBezTo>
                    <a:cubicBezTo>
                      <a:pt x="1" y="2307"/>
                      <a:pt x="1158" y="5095"/>
                      <a:pt x="3052" y="6305"/>
                    </a:cubicBezTo>
                    <a:cubicBezTo>
                      <a:pt x="3102" y="6345"/>
                      <a:pt x="3154" y="6362"/>
                      <a:pt x="3204" y="6362"/>
                    </a:cubicBezTo>
                    <a:cubicBezTo>
                      <a:pt x="3415" y="6362"/>
                      <a:pt x="3580" y="6054"/>
                      <a:pt x="3368" y="5884"/>
                    </a:cubicBezTo>
                    <a:cubicBezTo>
                      <a:pt x="1632" y="4306"/>
                      <a:pt x="1316" y="2517"/>
                      <a:pt x="1579" y="308"/>
                    </a:cubicBezTo>
                    <a:cubicBezTo>
                      <a:pt x="1611" y="115"/>
                      <a:pt x="1447" y="1"/>
                      <a:pt x="12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8"/>
              <p:cNvSpPr/>
              <p:nvPr/>
            </p:nvSpPr>
            <p:spPr>
              <a:xfrm>
                <a:off x="4219250" y="10744250"/>
                <a:ext cx="61925" cy="110150"/>
              </a:xfrm>
              <a:custGeom>
                <a:avLst/>
                <a:gdLst/>
                <a:ahLst/>
                <a:cxnLst/>
                <a:rect l="l" t="t" r="r" b="b"/>
                <a:pathLst>
                  <a:path w="2477" h="4406" extrusionOk="0">
                    <a:moveTo>
                      <a:pt x="906" y="1"/>
                    </a:moveTo>
                    <a:cubicBezTo>
                      <a:pt x="742" y="1"/>
                      <a:pt x="574" y="94"/>
                      <a:pt x="526" y="286"/>
                    </a:cubicBezTo>
                    <a:cubicBezTo>
                      <a:pt x="0" y="1707"/>
                      <a:pt x="789" y="3443"/>
                      <a:pt x="1894" y="4337"/>
                    </a:cubicBezTo>
                    <a:cubicBezTo>
                      <a:pt x="1954" y="4385"/>
                      <a:pt x="2020" y="4406"/>
                      <a:pt x="2083" y="4406"/>
                    </a:cubicBezTo>
                    <a:cubicBezTo>
                      <a:pt x="2295" y="4406"/>
                      <a:pt x="2477" y="4172"/>
                      <a:pt x="2315" y="3969"/>
                    </a:cubicBezTo>
                    <a:cubicBezTo>
                      <a:pt x="1263" y="2917"/>
                      <a:pt x="1105" y="1759"/>
                      <a:pt x="1263" y="392"/>
                    </a:cubicBezTo>
                    <a:cubicBezTo>
                      <a:pt x="1291" y="134"/>
                      <a:pt x="1102" y="1"/>
                      <a:pt x="90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8"/>
              <p:cNvSpPr/>
              <p:nvPr/>
            </p:nvSpPr>
            <p:spPr>
              <a:xfrm>
                <a:off x="3427525" y="11045050"/>
                <a:ext cx="341975" cy="229775"/>
              </a:xfrm>
              <a:custGeom>
                <a:avLst/>
                <a:gdLst/>
                <a:ahLst/>
                <a:cxnLst/>
                <a:rect l="l" t="t" r="r" b="b"/>
                <a:pathLst>
                  <a:path w="13679" h="9191" extrusionOk="0">
                    <a:moveTo>
                      <a:pt x="5780" y="0"/>
                    </a:moveTo>
                    <a:cubicBezTo>
                      <a:pt x="5298" y="0"/>
                      <a:pt x="4810" y="45"/>
                      <a:pt x="4314" y="143"/>
                    </a:cubicBezTo>
                    <a:cubicBezTo>
                      <a:pt x="2105" y="564"/>
                      <a:pt x="580" y="1984"/>
                      <a:pt x="1" y="3668"/>
                    </a:cubicBezTo>
                    <a:cubicBezTo>
                      <a:pt x="819" y="3404"/>
                      <a:pt x="1632" y="3284"/>
                      <a:pt x="2436" y="3284"/>
                    </a:cubicBezTo>
                    <a:cubicBezTo>
                      <a:pt x="6438" y="3284"/>
                      <a:pt x="10190" y="6256"/>
                      <a:pt x="12994" y="9191"/>
                    </a:cubicBezTo>
                    <a:cubicBezTo>
                      <a:pt x="12889" y="7192"/>
                      <a:pt x="13099" y="5246"/>
                      <a:pt x="13678" y="3299"/>
                    </a:cubicBezTo>
                    <a:cubicBezTo>
                      <a:pt x="11333" y="1631"/>
                      <a:pt x="8678" y="0"/>
                      <a:pt x="5780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8"/>
              <p:cNvSpPr/>
              <p:nvPr/>
            </p:nvSpPr>
            <p:spPr>
              <a:xfrm>
                <a:off x="3426550" y="10008125"/>
                <a:ext cx="365300" cy="253850"/>
              </a:xfrm>
              <a:custGeom>
                <a:avLst/>
                <a:gdLst/>
                <a:ahLst/>
                <a:cxnLst/>
                <a:rect l="l" t="t" r="r" b="b"/>
                <a:pathLst>
                  <a:path w="14612" h="10154" extrusionOk="0">
                    <a:moveTo>
                      <a:pt x="7198" y="1203"/>
                    </a:moveTo>
                    <a:cubicBezTo>
                      <a:pt x="8563" y="1203"/>
                      <a:pt x="9878" y="1730"/>
                      <a:pt x="10876" y="2798"/>
                    </a:cubicBezTo>
                    <a:cubicBezTo>
                      <a:pt x="11455" y="3429"/>
                      <a:pt x="11771" y="4008"/>
                      <a:pt x="11876" y="4586"/>
                    </a:cubicBezTo>
                    <a:cubicBezTo>
                      <a:pt x="10755" y="3577"/>
                      <a:pt x="9155" y="3072"/>
                      <a:pt x="7587" y="3072"/>
                    </a:cubicBezTo>
                    <a:cubicBezTo>
                      <a:pt x="6949" y="3072"/>
                      <a:pt x="6315" y="3156"/>
                      <a:pt x="5721" y="3324"/>
                    </a:cubicBezTo>
                    <a:cubicBezTo>
                      <a:pt x="4827" y="3534"/>
                      <a:pt x="2670" y="4954"/>
                      <a:pt x="2881" y="6112"/>
                    </a:cubicBezTo>
                    <a:cubicBezTo>
                      <a:pt x="2565" y="6375"/>
                      <a:pt x="2407" y="6848"/>
                      <a:pt x="2565" y="7216"/>
                    </a:cubicBezTo>
                    <a:cubicBezTo>
                      <a:pt x="2460" y="7111"/>
                      <a:pt x="2354" y="7006"/>
                      <a:pt x="2249" y="6901"/>
                    </a:cubicBezTo>
                    <a:cubicBezTo>
                      <a:pt x="1250" y="5165"/>
                      <a:pt x="2354" y="1956"/>
                      <a:pt x="4353" y="1325"/>
                    </a:cubicBezTo>
                    <a:cubicBezTo>
                      <a:pt x="4436" y="1532"/>
                      <a:pt x="4649" y="1673"/>
                      <a:pt x="4864" y="1673"/>
                    </a:cubicBezTo>
                    <a:cubicBezTo>
                      <a:pt x="4922" y="1673"/>
                      <a:pt x="4981" y="1663"/>
                      <a:pt x="5037" y="1640"/>
                    </a:cubicBezTo>
                    <a:cubicBezTo>
                      <a:pt x="5746" y="1350"/>
                      <a:pt x="6479" y="1203"/>
                      <a:pt x="7198" y="1203"/>
                    </a:cubicBezTo>
                    <a:close/>
                    <a:moveTo>
                      <a:pt x="7621" y="4215"/>
                    </a:moveTo>
                    <a:cubicBezTo>
                      <a:pt x="7657" y="4215"/>
                      <a:pt x="7690" y="4216"/>
                      <a:pt x="7720" y="4218"/>
                    </a:cubicBezTo>
                    <a:cubicBezTo>
                      <a:pt x="9351" y="4271"/>
                      <a:pt x="10508" y="5007"/>
                      <a:pt x="11771" y="6007"/>
                    </a:cubicBezTo>
                    <a:lnTo>
                      <a:pt x="11823" y="6007"/>
                    </a:lnTo>
                    <a:cubicBezTo>
                      <a:pt x="11297" y="7637"/>
                      <a:pt x="9456" y="8847"/>
                      <a:pt x="7457" y="8900"/>
                    </a:cubicBezTo>
                    <a:cubicBezTo>
                      <a:pt x="6352" y="8900"/>
                      <a:pt x="4459" y="8584"/>
                      <a:pt x="3249" y="7795"/>
                    </a:cubicBezTo>
                    <a:cubicBezTo>
                      <a:pt x="3407" y="7690"/>
                      <a:pt x="3512" y="7479"/>
                      <a:pt x="3354" y="7269"/>
                    </a:cubicBezTo>
                    <a:cubicBezTo>
                      <a:pt x="3196" y="7111"/>
                      <a:pt x="3249" y="6901"/>
                      <a:pt x="3354" y="6743"/>
                    </a:cubicBezTo>
                    <a:cubicBezTo>
                      <a:pt x="3407" y="6796"/>
                      <a:pt x="3459" y="6848"/>
                      <a:pt x="3564" y="6901"/>
                    </a:cubicBezTo>
                    <a:cubicBezTo>
                      <a:pt x="3605" y="6917"/>
                      <a:pt x="3648" y="6925"/>
                      <a:pt x="3692" y="6925"/>
                    </a:cubicBezTo>
                    <a:cubicBezTo>
                      <a:pt x="3928" y="6925"/>
                      <a:pt x="4163" y="6702"/>
                      <a:pt x="3985" y="6480"/>
                    </a:cubicBezTo>
                    <a:cubicBezTo>
                      <a:pt x="2816" y="4954"/>
                      <a:pt x="6562" y="4215"/>
                      <a:pt x="7621" y="4215"/>
                    </a:cubicBezTo>
                    <a:close/>
                    <a:moveTo>
                      <a:pt x="7311" y="1"/>
                    </a:moveTo>
                    <a:cubicBezTo>
                      <a:pt x="6553" y="1"/>
                      <a:pt x="5811" y="167"/>
                      <a:pt x="5143" y="536"/>
                    </a:cubicBezTo>
                    <a:cubicBezTo>
                      <a:pt x="5066" y="529"/>
                      <a:pt x="4990" y="526"/>
                      <a:pt x="4913" y="526"/>
                    </a:cubicBezTo>
                    <a:cubicBezTo>
                      <a:pt x="2507" y="526"/>
                      <a:pt x="0" y="3660"/>
                      <a:pt x="408" y="5954"/>
                    </a:cubicBezTo>
                    <a:cubicBezTo>
                      <a:pt x="885" y="8767"/>
                      <a:pt x="4862" y="10154"/>
                      <a:pt x="7561" y="10154"/>
                    </a:cubicBezTo>
                    <a:cubicBezTo>
                      <a:pt x="7840" y="10154"/>
                      <a:pt x="8105" y="10139"/>
                      <a:pt x="8351" y="10110"/>
                    </a:cubicBezTo>
                    <a:cubicBezTo>
                      <a:pt x="11560" y="9689"/>
                      <a:pt x="14611" y="6533"/>
                      <a:pt x="12823" y="3271"/>
                    </a:cubicBezTo>
                    <a:cubicBezTo>
                      <a:pt x="11771" y="1362"/>
                      <a:pt x="9477" y="1"/>
                      <a:pt x="73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8"/>
              <p:cNvSpPr/>
              <p:nvPr/>
            </p:nvSpPr>
            <p:spPr>
              <a:xfrm>
                <a:off x="3457775" y="10038500"/>
                <a:ext cx="265675" cy="150050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6002" extrusionOk="0">
                    <a:moveTo>
                      <a:pt x="5905" y="1"/>
                    </a:moveTo>
                    <a:cubicBezTo>
                      <a:pt x="5200" y="1"/>
                      <a:pt x="4482" y="141"/>
                      <a:pt x="3788" y="425"/>
                    </a:cubicBezTo>
                    <a:cubicBezTo>
                      <a:pt x="3732" y="448"/>
                      <a:pt x="3673" y="458"/>
                      <a:pt x="3615" y="458"/>
                    </a:cubicBezTo>
                    <a:cubicBezTo>
                      <a:pt x="3400" y="458"/>
                      <a:pt x="3187" y="317"/>
                      <a:pt x="3104" y="110"/>
                    </a:cubicBezTo>
                    <a:cubicBezTo>
                      <a:pt x="1105" y="794"/>
                      <a:pt x="1" y="3950"/>
                      <a:pt x="1053" y="5686"/>
                    </a:cubicBezTo>
                    <a:cubicBezTo>
                      <a:pt x="1105" y="5791"/>
                      <a:pt x="1211" y="5896"/>
                      <a:pt x="1316" y="6001"/>
                    </a:cubicBezTo>
                    <a:cubicBezTo>
                      <a:pt x="1211" y="5633"/>
                      <a:pt x="1316" y="5160"/>
                      <a:pt x="1632" y="4897"/>
                    </a:cubicBezTo>
                    <a:cubicBezTo>
                      <a:pt x="1421" y="3739"/>
                      <a:pt x="3631" y="2372"/>
                      <a:pt x="4525" y="2109"/>
                    </a:cubicBezTo>
                    <a:cubicBezTo>
                      <a:pt x="5103" y="1941"/>
                      <a:pt x="5726" y="1857"/>
                      <a:pt x="6357" y="1857"/>
                    </a:cubicBezTo>
                    <a:cubicBezTo>
                      <a:pt x="7906" y="1857"/>
                      <a:pt x="9506" y="2362"/>
                      <a:pt x="10627" y="3371"/>
                    </a:cubicBezTo>
                    <a:cubicBezTo>
                      <a:pt x="10522" y="2793"/>
                      <a:pt x="10206" y="2214"/>
                      <a:pt x="9627" y="1583"/>
                    </a:cubicBezTo>
                    <a:cubicBezTo>
                      <a:pt x="8618" y="538"/>
                      <a:pt x="7285" y="1"/>
                      <a:pt x="5905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8"/>
              <p:cNvSpPr/>
              <p:nvPr/>
            </p:nvSpPr>
            <p:spPr>
              <a:xfrm>
                <a:off x="3144100" y="10629825"/>
                <a:ext cx="1182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4935" extrusionOk="0">
                    <a:moveTo>
                      <a:pt x="4150" y="0"/>
                    </a:moveTo>
                    <a:cubicBezTo>
                      <a:pt x="3949" y="0"/>
                      <a:pt x="3743" y="105"/>
                      <a:pt x="3658" y="339"/>
                    </a:cubicBezTo>
                    <a:cubicBezTo>
                      <a:pt x="3289" y="1234"/>
                      <a:pt x="2868" y="2075"/>
                      <a:pt x="2185" y="2812"/>
                    </a:cubicBezTo>
                    <a:cubicBezTo>
                      <a:pt x="1606" y="3496"/>
                      <a:pt x="869" y="3916"/>
                      <a:pt x="186" y="4495"/>
                    </a:cubicBezTo>
                    <a:cubicBezTo>
                      <a:pt x="1" y="4634"/>
                      <a:pt x="181" y="4935"/>
                      <a:pt x="370" y="4935"/>
                    </a:cubicBezTo>
                    <a:cubicBezTo>
                      <a:pt x="397" y="4935"/>
                      <a:pt x="423" y="4929"/>
                      <a:pt x="449" y="4916"/>
                    </a:cubicBezTo>
                    <a:cubicBezTo>
                      <a:pt x="2342" y="4442"/>
                      <a:pt x="3973" y="2391"/>
                      <a:pt x="4604" y="602"/>
                    </a:cubicBezTo>
                    <a:cubicBezTo>
                      <a:pt x="4730" y="227"/>
                      <a:pt x="4445" y="0"/>
                      <a:pt x="415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8"/>
              <p:cNvSpPr/>
              <p:nvPr/>
            </p:nvSpPr>
            <p:spPr>
              <a:xfrm>
                <a:off x="3058750" y="10613725"/>
                <a:ext cx="139375" cy="1419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5678" extrusionOk="0">
                    <a:moveTo>
                      <a:pt x="5214" y="1"/>
                    </a:moveTo>
                    <a:cubicBezTo>
                      <a:pt x="5063" y="1"/>
                      <a:pt x="4909" y="81"/>
                      <a:pt x="4862" y="247"/>
                    </a:cubicBezTo>
                    <a:cubicBezTo>
                      <a:pt x="3968" y="2509"/>
                      <a:pt x="2758" y="4297"/>
                      <a:pt x="338" y="5086"/>
                    </a:cubicBezTo>
                    <a:cubicBezTo>
                      <a:pt x="0" y="5183"/>
                      <a:pt x="105" y="5678"/>
                      <a:pt x="409" y="5678"/>
                    </a:cubicBezTo>
                    <a:cubicBezTo>
                      <a:pt x="436" y="5678"/>
                      <a:pt x="465" y="5674"/>
                      <a:pt x="496" y="5665"/>
                    </a:cubicBezTo>
                    <a:cubicBezTo>
                      <a:pt x="2916" y="4981"/>
                      <a:pt x="5230" y="2930"/>
                      <a:pt x="5546" y="352"/>
                    </a:cubicBezTo>
                    <a:cubicBezTo>
                      <a:pt x="5575" y="121"/>
                      <a:pt x="5397" y="1"/>
                      <a:pt x="52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8"/>
              <p:cNvSpPr/>
              <p:nvPr/>
            </p:nvSpPr>
            <p:spPr>
              <a:xfrm>
                <a:off x="2668700" y="10293925"/>
                <a:ext cx="556325" cy="444950"/>
              </a:xfrm>
              <a:custGeom>
                <a:avLst/>
                <a:gdLst/>
                <a:ahLst/>
                <a:cxnLst/>
                <a:rect l="l" t="t" r="r" b="b"/>
                <a:pathLst>
                  <a:path w="22253" h="17798" extrusionOk="0">
                    <a:moveTo>
                      <a:pt x="10118" y="1300"/>
                    </a:moveTo>
                    <a:cubicBezTo>
                      <a:pt x="13335" y="1300"/>
                      <a:pt x="16584" y="2651"/>
                      <a:pt x="18413" y="5464"/>
                    </a:cubicBezTo>
                    <a:cubicBezTo>
                      <a:pt x="19885" y="7726"/>
                      <a:pt x="19885" y="9988"/>
                      <a:pt x="18991" y="11829"/>
                    </a:cubicBezTo>
                    <a:cubicBezTo>
                      <a:pt x="17739" y="7708"/>
                      <a:pt x="13539" y="4621"/>
                      <a:pt x="9211" y="4621"/>
                    </a:cubicBezTo>
                    <a:cubicBezTo>
                      <a:pt x="9174" y="4621"/>
                      <a:pt x="9138" y="4622"/>
                      <a:pt x="9101" y="4622"/>
                    </a:cubicBezTo>
                    <a:cubicBezTo>
                      <a:pt x="5419" y="4727"/>
                      <a:pt x="737" y="7831"/>
                      <a:pt x="2526" y="11829"/>
                    </a:cubicBezTo>
                    <a:cubicBezTo>
                      <a:pt x="2368" y="11513"/>
                      <a:pt x="2210" y="11250"/>
                      <a:pt x="2105" y="10935"/>
                    </a:cubicBezTo>
                    <a:cubicBezTo>
                      <a:pt x="579" y="6726"/>
                      <a:pt x="2947" y="2360"/>
                      <a:pt x="7050" y="1518"/>
                    </a:cubicBezTo>
                    <a:cubicBezTo>
                      <a:pt x="7124" y="1556"/>
                      <a:pt x="7225" y="1593"/>
                      <a:pt x="7333" y="1593"/>
                    </a:cubicBezTo>
                    <a:cubicBezTo>
                      <a:pt x="7378" y="1593"/>
                      <a:pt x="7424" y="1586"/>
                      <a:pt x="7471" y="1571"/>
                    </a:cubicBezTo>
                    <a:cubicBezTo>
                      <a:pt x="7786" y="1518"/>
                      <a:pt x="8102" y="1466"/>
                      <a:pt x="8470" y="1413"/>
                    </a:cubicBezTo>
                    <a:lnTo>
                      <a:pt x="8786" y="1413"/>
                    </a:lnTo>
                    <a:cubicBezTo>
                      <a:pt x="8838" y="1413"/>
                      <a:pt x="8891" y="1361"/>
                      <a:pt x="8944" y="1361"/>
                    </a:cubicBezTo>
                    <a:cubicBezTo>
                      <a:pt x="9333" y="1321"/>
                      <a:pt x="9725" y="1300"/>
                      <a:pt x="10118" y="1300"/>
                    </a:cubicBezTo>
                    <a:close/>
                    <a:moveTo>
                      <a:pt x="9249" y="5846"/>
                    </a:moveTo>
                    <a:cubicBezTo>
                      <a:pt x="10126" y="5846"/>
                      <a:pt x="11010" y="5981"/>
                      <a:pt x="11837" y="6253"/>
                    </a:cubicBezTo>
                    <a:cubicBezTo>
                      <a:pt x="15046" y="7252"/>
                      <a:pt x="17045" y="9725"/>
                      <a:pt x="18097" y="12828"/>
                    </a:cubicBezTo>
                    <a:cubicBezTo>
                      <a:pt x="18097" y="12934"/>
                      <a:pt x="18150" y="12986"/>
                      <a:pt x="18202" y="13039"/>
                    </a:cubicBezTo>
                    <a:cubicBezTo>
                      <a:pt x="16887" y="14722"/>
                      <a:pt x="14730" y="15932"/>
                      <a:pt x="12363" y="16353"/>
                    </a:cubicBezTo>
                    <a:cubicBezTo>
                      <a:pt x="11774" y="16451"/>
                      <a:pt x="11185" y="16500"/>
                      <a:pt x="10601" y="16500"/>
                    </a:cubicBezTo>
                    <a:cubicBezTo>
                      <a:pt x="7428" y="16500"/>
                      <a:pt x="4433" y="15065"/>
                      <a:pt x="2789" y="12355"/>
                    </a:cubicBezTo>
                    <a:lnTo>
                      <a:pt x="2789" y="12355"/>
                    </a:lnTo>
                    <a:cubicBezTo>
                      <a:pt x="2835" y="12401"/>
                      <a:pt x="2886" y="12420"/>
                      <a:pt x="2933" y="12420"/>
                    </a:cubicBezTo>
                    <a:cubicBezTo>
                      <a:pt x="3047" y="12420"/>
                      <a:pt x="3142" y="12309"/>
                      <a:pt x="3104" y="12197"/>
                    </a:cubicBezTo>
                    <a:cubicBezTo>
                      <a:pt x="2304" y="8026"/>
                      <a:pt x="5722" y="5846"/>
                      <a:pt x="9249" y="5846"/>
                    </a:cubicBezTo>
                    <a:close/>
                    <a:moveTo>
                      <a:pt x="10053" y="1"/>
                    </a:moveTo>
                    <a:cubicBezTo>
                      <a:pt x="9053" y="1"/>
                      <a:pt x="8057" y="120"/>
                      <a:pt x="7102" y="361"/>
                    </a:cubicBezTo>
                    <a:cubicBezTo>
                      <a:pt x="6787" y="466"/>
                      <a:pt x="6682" y="729"/>
                      <a:pt x="6682" y="940"/>
                    </a:cubicBezTo>
                    <a:cubicBezTo>
                      <a:pt x="2894" y="1676"/>
                      <a:pt x="1" y="5148"/>
                      <a:pt x="422" y="9251"/>
                    </a:cubicBezTo>
                    <a:cubicBezTo>
                      <a:pt x="988" y="14582"/>
                      <a:pt x="5827" y="17798"/>
                      <a:pt x="10841" y="17798"/>
                    </a:cubicBezTo>
                    <a:cubicBezTo>
                      <a:pt x="11418" y="17798"/>
                      <a:pt x="11998" y="17755"/>
                      <a:pt x="12573" y="17668"/>
                    </a:cubicBezTo>
                    <a:cubicBezTo>
                      <a:pt x="17886" y="16826"/>
                      <a:pt x="22253" y="12460"/>
                      <a:pt x="20464" y="6831"/>
                    </a:cubicBezTo>
                    <a:cubicBezTo>
                      <a:pt x="19046" y="2364"/>
                      <a:pt x="14506" y="1"/>
                      <a:pt x="100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8"/>
              <p:cNvSpPr/>
              <p:nvPr/>
            </p:nvSpPr>
            <p:spPr>
              <a:xfrm>
                <a:off x="2681850" y="10326425"/>
                <a:ext cx="484000" cy="263225"/>
              </a:xfrm>
              <a:custGeom>
                <a:avLst/>
                <a:gdLst/>
                <a:ahLst/>
                <a:cxnLst/>
                <a:rect l="l" t="t" r="r" b="b"/>
                <a:pathLst>
                  <a:path w="19360" h="10529" extrusionOk="0">
                    <a:moveTo>
                      <a:pt x="1824" y="10217"/>
                    </a:moveTo>
                    <a:lnTo>
                      <a:pt x="1824" y="10217"/>
                    </a:lnTo>
                    <a:cubicBezTo>
                      <a:pt x="1861" y="10321"/>
                      <a:pt x="1902" y="10424"/>
                      <a:pt x="1947" y="10529"/>
                    </a:cubicBezTo>
                    <a:cubicBezTo>
                      <a:pt x="1911" y="10420"/>
                      <a:pt x="1869" y="10318"/>
                      <a:pt x="1824" y="10217"/>
                    </a:cubicBezTo>
                    <a:close/>
                    <a:moveTo>
                      <a:pt x="9592" y="0"/>
                    </a:moveTo>
                    <a:cubicBezTo>
                      <a:pt x="9199" y="0"/>
                      <a:pt x="8807" y="21"/>
                      <a:pt x="8418" y="61"/>
                    </a:cubicBezTo>
                    <a:cubicBezTo>
                      <a:pt x="8365" y="61"/>
                      <a:pt x="8312" y="113"/>
                      <a:pt x="8260" y="113"/>
                    </a:cubicBezTo>
                    <a:lnTo>
                      <a:pt x="7944" y="113"/>
                    </a:lnTo>
                    <a:cubicBezTo>
                      <a:pt x="7576" y="166"/>
                      <a:pt x="7260" y="218"/>
                      <a:pt x="6945" y="271"/>
                    </a:cubicBezTo>
                    <a:cubicBezTo>
                      <a:pt x="6898" y="286"/>
                      <a:pt x="6852" y="293"/>
                      <a:pt x="6807" y="293"/>
                    </a:cubicBezTo>
                    <a:cubicBezTo>
                      <a:pt x="6699" y="293"/>
                      <a:pt x="6598" y="256"/>
                      <a:pt x="6524" y="218"/>
                    </a:cubicBezTo>
                    <a:cubicBezTo>
                      <a:pt x="2421" y="1060"/>
                      <a:pt x="1" y="5426"/>
                      <a:pt x="1579" y="9635"/>
                    </a:cubicBezTo>
                    <a:cubicBezTo>
                      <a:pt x="1648" y="9842"/>
                      <a:pt x="1740" y="10026"/>
                      <a:pt x="1824" y="10217"/>
                    </a:cubicBezTo>
                    <a:lnTo>
                      <a:pt x="1824" y="10217"/>
                    </a:lnTo>
                    <a:cubicBezTo>
                      <a:pt x="455" y="6371"/>
                      <a:pt x="4989" y="3425"/>
                      <a:pt x="8575" y="3322"/>
                    </a:cubicBezTo>
                    <a:cubicBezTo>
                      <a:pt x="8613" y="3322"/>
                      <a:pt x="8650" y="3321"/>
                      <a:pt x="8687" y="3321"/>
                    </a:cubicBezTo>
                    <a:cubicBezTo>
                      <a:pt x="13014" y="3321"/>
                      <a:pt x="17213" y="6356"/>
                      <a:pt x="18465" y="10529"/>
                    </a:cubicBezTo>
                    <a:cubicBezTo>
                      <a:pt x="19359" y="8688"/>
                      <a:pt x="19359" y="6426"/>
                      <a:pt x="17887" y="4164"/>
                    </a:cubicBezTo>
                    <a:cubicBezTo>
                      <a:pt x="16058" y="1351"/>
                      <a:pt x="12809" y="0"/>
                      <a:pt x="9592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8"/>
              <p:cNvSpPr/>
              <p:nvPr/>
            </p:nvSpPr>
            <p:spPr>
              <a:xfrm>
                <a:off x="2080850" y="10796100"/>
                <a:ext cx="954800" cy="853550"/>
              </a:xfrm>
              <a:custGeom>
                <a:avLst/>
                <a:gdLst/>
                <a:ahLst/>
                <a:cxnLst/>
                <a:rect l="l" t="t" r="r" b="b"/>
                <a:pathLst>
                  <a:path w="38192" h="34142" extrusionOk="0">
                    <a:moveTo>
                      <a:pt x="106" y="1"/>
                    </a:moveTo>
                    <a:lnTo>
                      <a:pt x="0" y="211"/>
                    </a:lnTo>
                    <a:cubicBezTo>
                      <a:pt x="53" y="264"/>
                      <a:pt x="106" y="369"/>
                      <a:pt x="158" y="422"/>
                    </a:cubicBezTo>
                    <a:cubicBezTo>
                      <a:pt x="842" y="2684"/>
                      <a:pt x="1315" y="4998"/>
                      <a:pt x="1842" y="7260"/>
                    </a:cubicBezTo>
                    <a:cubicBezTo>
                      <a:pt x="1842" y="7313"/>
                      <a:pt x="1842" y="7366"/>
                      <a:pt x="1842" y="7418"/>
                    </a:cubicBezTo>
                    <a:cubicBezTo>
                      <a:pt x="8365" y="9785"/>
                      <a:pt x="14046" y="13994"/>
                      <a:pt x="19412" y="18360"/>
                    </a:cubicBezTo>
                    <a:cubicBezTo>
                      <a:pt x="25777" y="23463"/>
                      <a:pt x="31932" y="28776"/>
                      <a:pt x="38034" y="34141"/>
                    </a:cubicBezTo>
                    <a:cubicBezTo>
                      <a:pt x="38086" y="32668"/>
                      <a:pt x="38139" y="31196"/>
                      <a:pt x="38192" y="29670"/>
                    </a:cubicBezTo>
                    <a:cubicBezTo>
                      <a:pt x="37560" y="29354"/>
                      <a:pt x="36982" y="28881"/>
                      <a:pt x="36403" y="28355"/>
                    </a:cubicBezTo>
                    <a:cubicBezTo>
                      <a:pt x="34299" y="26461"/>
                      <a:pt x="32300" y="24304"/>
                      <a:pt x="30196" y="22358"/>
                    </a:cubicBezTo>
                    <a:cubicBezTo>
                      <a:pt x="20885" y="13836"/>
                      <a:pt x="10627" y="6945"/>
                      <a:pt x="106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8"/>
              <p:cNvSpPr/>
              <p:nvPr/>
            </p:nvSpPr>
            <p:spPr>
              <a:xfrm>
                <a:off x="1783625" y="10493725"/>
                <a:ext cx="399825" cy="149850"/>
              </a:xfrm>
              <a:custGeom>
                <a:avLst/>
                <a:gdLst/>
                <a:ahLst/>
                <a:cxnLst/>
                <a:rect l="l" t="t" r="r" b="b"/>
                <a:pathLst>
                  <a:path w="15993" h="5994" extrusionOk="0">
                    <a:moveTo>
                      <a:pt x="8460" y="1"/>
                    </a:moveTo>
                    <a:cubicBezTo>
                      <a:pt x="5505" y="1"/>
                      <a:pt x="2601" y="1279"/>
                      <a:pt x="1" y="2680"/>
                    </a:cubicBezTo>
                    <a:cubicBezTo>
                      <a:pt x="1" y="2680"/>
                      <a:pt x="1" y="2732"/>
                      <a:pt x="1" y="2732"/>
                    </a:cubicBezTo>
                    <a:cubicBezTo>
                      <a:pt x="211" y="3784"/>
                      <a:pt x="264" y="4889"/>
                      <a:pt x="316" y="5994"/>
                    </a:cubicBezTo>
                    <a:cubicBezTo>
                      <a:pt x="2699" y="4475"/>
                      <a:pt x="5394" y="3765"/>
                      <a:pt x="8097" y="3765"/>
                    </a:cubicBezTo>
                    <a:cubicBezTo>
                      <a:pt x="10825" y="3765"/>
                      <a:pt x="13562" y="4488"/>
                      <a:pt x="15993" y="5836"/>
                    </a:cubicBezTo>
                    <a:cubicBezTo>
                      <a:pt x="15572" y="3521"/>
                      <a:pt x="13678" y="1154"/>
                      <a:pt x="11258" y="418"/>
                    </a:cubicBezTo>
                    <a:cubicBezTo>
                      <a:pt x="10326" y="128"/>
                      <a:pt x="9390" y="1"/>
                      <a:pt x="8460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8"/>
              <p:cNvSpPr/>
              <p:nvPr/>
            </p:nvSpPr>
            <p:spPr>
              <a:xfrm>
                <a:off x="1900675" y="10034175"/>
                <a:ext cx="264375" cy="180675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7227" extrusionOk="0">
                    <a:moveTo>
                      <a:pt x="6309" y="0"/>
                    </a:moveTo>
                    <a:cubicBezTo>
                      <a:pt x="4703" y="0"/>
                      <a:pt x="3083" y="759"/>
                      <a:pt x="1789" y="1703"/>
                    </a:cubicBezTo>
                    <a:cubicBezTo>
                      <a:pt x="1701" y="1769"/>
                      <a:pt x="1604" y="1798"/>
                      <a:pt x="1509" y="1798"/>
                    </a:cubicBezTo>
                    <a:cubicBezTo>
                      <a:pt x="1377" y="1798"/>
                      <a:pt x="1250" y="1742"/>
                      <a:pt x="1158" y="1650"/>
                    </a:cubicBezTo>
                    <a:lnTo>
                      <a:pt x="1158" y="1650"/>
                    </a:lnTo>
                    <a:cubicBezTo>
                      <a:pt x="0" y="3229"/>
                      <a:pt x="53" y="5491"/>
                      <a:pt x="1631" y="7069"/>
                    </a:cubicBezTo>
                    <a:cubicBezTo>
                      <a:pt x="1684" y="7121"/>
                      <a:pt x="1789" y="7174"/>
                      <a:pt x="1842" y="7227"/>
                    </a:cubicBezTo>
                    <a:lnTo>
                      <a:pt x="1842" y="7174"/>
                    </a:lnTo>
                    <a:cubicBezTo>
                      <a:pt x="1842" y="7121"/>
                      <a:pt x="1789" y="7069"/>
                      <a:pt x="1789" y="6964"/>
                    </a:cubicBezTo>
                    <a:cubicBezTo>
                      <a:pt x="1900" y="3922"/>
                      <a:pt x="4548" y="1848"/>
                      <a:pt x="7280" y="1848"/>
                    </a:cubicBezTo>
                    <a:cubicBezTo>
                      <a:pt x="8423" y="1848"/>
                      <a:pt x="9581" y="2211"/>
                      <a:pt x="10574" y="3018"/>
                    </a:cubicBezTo>
                    <a:cubicBezTo>
                      <a:pt x="10311" y="2124"/>
                      <a:pt x="9680" y="1230"/>
                      <a:pt x="8680" y="651"/>
                    </a:cubicBezTo>
                    <a:cubicBezTo>
                      <a:pt x="7922" y="193"/>
                      <a:pt x="7117" y="0"/>
                      <a:pt x="6309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8"/>
              <p:cNvSpPr/>
              <p:nvPr/>
            </p:nvSpPr>
            <p:spPr>
              <a:xfrm>
                <a:off x="1799400" y="10024500"/>
                <a:ext cx="76525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3061" h="5788" extrusionOk="0">
                    <a:moveTo>
                      <a:pt x="2660" y="0"/>
                    </a:moveTo>
                    <a:cubicBezTo>
                      <a:pt x="2616" y="0"/>
                      <a:pt x="2570" y="12"/>
                      <a:pt x="2526" y="38"/>
                    </a:cubicBezTo>
                    <a:cubicBezTo>
                      <a:pt x="527" y="1038"/>
                      <a:pt x="1" y="3773"/>
                      <a:pt x="895" y="5667"/>
                    </a:cubicBezTo>
                    <a:cubicBezTo>
                      <a:pt x="946" y="5753"/>
                      <a:pt x="1025" y="5788"/>
                      <a:pt x="1105" y="5788"/>
                    </a:cubicBezTo>
                    <a:cubicBezTo>
                      <a:pt x="1271" y="5788"/>
                      <a:pt x="1440" y="5634"/>
                      <a:pt x="1369" y="5457"/>
                    </a:cubicBezTo>
                    <a:cubicBezTo>
                      <a:pt x="737" y="3510"/>
                      <a:pt x="1474" y="1827"/>
                      <a:pt x="2842" y="459"/>
                    </a:cubicBezTo>
                    <a:cubicBezTo>
                      <a:pt x="3060" y="284"/>
                      <a:pt x="2879" y="0"/>
                      <a:pt x="26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8"/>
              <p:cNvSpPr/>
              <p:nvPr/>
            </p:nvSpPr>
            <p:spPr>
              <a:xfrm>
                <a:off x="1732050" y="10030125"/>
                <a:ext cx="91425" cy="103275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4131" extrusionOk="0">
                    <a:moveTo>
                      <a:pt x="3096" y="0"/>
                    </a:moveTo>
                    <a:cubicBezTo>
                      <a:pt x="3052" y="0"/>
                      <a:pt x="3006" y="8"/>
                      <a:pt x="2958" y="24"/>
                    </a:cubicBezTo>
                    <a:cubicBezTo>
                      <a:pt x="1432" y="603"/>
                      <a:pt x="380" y="2075"/>
                      <a:pt x="65" y="3654"/>
                    </a:cubicBezTo>
                    <a:cubicBezTo>
                      <a:pt x="1" y="3941"/>
                      <a:pt x="227" y="4131"/>
                      <a:pt x="438" y="4131"/>
                    </a:cubicBezTo>
                    <a:cubicBezTo>
                      <a:pt x="576" y="4131"/>
                      <a:pt x="707" y="4051"/>
                      <a:pt x="749" y="3864"/>
                    </a:cubicBezTo>
                    <a:cubicBezTo>
                      <a:pt x="1117" y="2444"/>
                      <a:pt x="2011" y="1444"/>
                      <a:pt x="3326" y="760"/>
                    </a:cubicBezTo>
                    <a:cubicBezTo>
                      <a:pt x="3657" y="571"/>
                      <a:pt x="3478" y="0"/>
                      <a:pt x="30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28"/>
              <p:cNvSpPr/>
              <p:nvPr/>
            </p:nvSpPr>
            <p:spPr>
              <a:xfrm>
                <a:off x="801225" y="10095150"/>
                <a:ext cx="965325" cy="545800"/>
              </a:xfrm>
              <a:custGeom>
                <a:avLst/>
                <a:gdLst/>
                <a:ahLst/>
                <a:cxnLst/>
                <a:rect l="l" t="t" r="r" b="b"/>
                <a:pathLst>
                  <a:path w="38613" h="218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3" y="369"/>
                      <a:pt x="53" y="737"/>
                      <a:pt x="106" y="1105"/>
                    </a:cubicBezTo>
                    <a:cubicBezTo>
                      <a:pt x="211" y="2052"/>
                      <a:pt x="264" y="2999"/>
                      <a:pt x="369" y="3998"/>
                    </a:cubicBezTo>
                    <a:cubicBezTo>
                      <a:pt x="13836" y="7418"/>
                      <a:pt x="27145" y="13941"/>
                      <a:pt x="38613" y="21832"/>
                    </a:cubicBezTo>
                    <a:cubicBezTo>
                      <a:pt x="38402" y="20885"/>
                      <a:pt x="38245" y="19833"/>
                      <a:pt x="38192" y="18833"/>
                    </a:cubicBezTo>
                    <a:cubicBezTo>
                      <a:pt x="38192" y="18780"/>
                      <a:pt x="38192" y="18780"/>
                      <a:pt x="38192" y="18728"/>
                    </a:cubicBezTo>
                    <a:cubicBezTo>
                      <a:pt x="32458" y="14835"/>
                      <a:pt x="26514" y="11311"/>
                      <a:pt x="20306" y="8312"/>
                    </a:cubicBezTo>
                    <a:cubicBezTo>
                      <a:pt x="13678" y="5051"/>
                      <a:pt x="6787" y="2736"/>
                      <a:pt x="1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6" name="Google Shape;3266;p28"/>
          <p:cNvGrpSpPr/>
          <p:nvPr/>
        </p:nvGrpSpPr>
        <p:grpSpPr>
          <a:xfrm>
            <a:off x="795121" y="2194604"/>
            <a:ext cx="2964650" cy="503598"/>
            <a:chOff x="597375" y="8084325"/>
            <a:chExt cx="5115875" cy="1007800"/>
          </a:xfrm>
        </p:grpSpPr>
        <p:sp>
          <p:nvSpPr>
            <p:cNvPr id="3267" name="Google Shape;3267;p28"/>
            <p:cNvSpPr/>
            <p:nvPr/>
          </p:nvSpPr>
          <p:spPr>
            <a:xfrm>
              <a:off x="4008825" y="8311850"/>
              <a:ext cx="799600" cy="281450"/>
            </a:xfrm>
            <a:custGeom>
              <a:avLst/>
              <a:gdLst/>
              <a:ahLst/>
              <a:cxnLst/>
              <a:rect l="l" t="t" r="r" b="b"/>
              <a:pathLst>
                <a:path w="31984" h="11258" extrusionOk="0">
                  <a:moveTo>
                    <a:pt x="30932" y="0"/>
                  </a:moveTo>
                  <a:cubicBezTo>
                    <a:pt x="20464" y="684"/>
                    <a:pt x="10153" y="3367"/>
                    <a:pt x="53" y="6103"/>
                  </a:cubicBezTo>
                  <a:lnTo>
                    <a:pt x="0" y="6103"/>
                  </a:lnTo>
                  <a:cubicBezTo>
                    <a:pt x="526" y="7786"/>
                    <a:pt x="684" y="9522"/>
                    <a:pt x="526" y="11258"/>
                  </a:cubicBezTo>
                  <a:lnTo>
                    <a:pt x="789" y="11258"/>
                  </a:lnTo>
                  <a:cubicBezTo>
                    <a:pt x="789" y="11153"/>
                    <a:pt x="842" y="11047"/>
                    <a:pt x="947" y="10995"/>
                  </a:cubicBezTo>
                  <a:cubicBezTo>
                    <a:pt x="10837" y="7839"/>
                    <a:pt x="21673" y="6103"/>
                    <a:pt x="31984" y="5103"/>
                  </a:cubicBezTo>
                  <a:lnTo>
                    <a:pt x="31879" y="4156"/>
                  </a:lnTo>
                  <a:cubicBezTo>
                    <a:pt x="29351" y="4334"/>
                    <a:pt x="26786" y="4548"/>
                    <a:pt x="24277" y="4548"/>
                  </a:cubicBezTo>
                  <a:cubicBezTo>
                    <a:pt x="23811" y="4548"/>
                    <a:pt x="23346" y="4541"/>
                    <a:pt x="22883" y="4524"/>
                  </a:cubicBezTo>
                  <a:cubicBezTo>
                    <a:pt x="22515" y="4524"/>
                    <a:pt x="22515" y="4051"/>
                    <a:pt x="22831" y="3998"/>
                  </a:cubicBezTo>
                  <a:cubicBezTo>
                    <a:pt x="25777" y="3578"/>
                    <a:pt x="28828" y="3472"/>
                    <a:pt x="31826" y="3315"/>
                  </a:cubicBezTo>
                  <a:lnTo>
                    <a:pt x="31774" y="2157"/>
                  </a:lnTo>
                  <a:cubicBezTo>
                    <a:pt x="30143" y="2210"/>
                    <a:pt x="28512" y="2315"/>
                    <a:pt x="26881" y="2420"/>
                  </a:cubicBezTo>
                  <a:cubicBezTo>
                    <a:pt x="26865" y="2422"/>
                    <a:pt x="26850" y="2424"/>
                    <a:pt x="26835" y="2424"/>
                  </a:cubicBezTo>
                  <a:cubicBezTo>
                    <a:pt x="26500" y="2424"/>
                    <a:pt x="26371" y="1890"/>
                    <a:pt x="26724" y="1789"/>
                  </a:cubicBezTo>
                  <a:cubicBezTo>
                    <a:pt x="28144" y="1473"/>
                    <a:pt x="29564" y="1263"/>
                    <a:pt x="31037" y="1158"/>
                  </a:cubicBezTo>
                  <a:lnTo>
                    <a:pt x="30932" y="0"/>
                  </a:ln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8"/>
            <p:cNvSpPr/>
            <p:nvPr/>
          </p:nvSpPr>
          <p:spPr>
            <a:xfrm>
              <a:off x="3163200" y="8126425"/>
              <a:ext cx="878525" cy="686500"/>
            </a:xfrm>
            <a:custGeom>
              <a:avLst/>
              <a:gdLst/>
              <a:ahLst/>
              <a:cxnLst/>
              <a:rect l="l" t="t" r="r" b="b"/>
              <a:pathLst>
                <a:path w="35141" h="27460" extrusionOk="0">
                  <a:moveTo>
                    <a:pt x="158" y="0"/>
                  </a:moveTo>
                  <a:lnTo>
                    <a:pt x="0" y="2210"/>
                  </a:lnTo>
                  <a:cubicBezTo>
                    <a:pt x="3051" y="2525"/>
                    <a:pt x="6050" y="2946"/>
                    <a:pt x="9048" y="3577"/>
                  </a:cubicBezTo>
                  <a:cubicBezTo>
                    <a:pt x="14046" y="4577"/>
                    <a:pt x="20306" y="5892"/>
                    <a:pt x="24409" y="9206"/>
                  </a:cubicBezTo>
                  <a:cubicBezTo>
                    <a:pt x="27250" y="11468"/>
                    <a:pt x="28986" y="15413"/>
                    <a:pt x="26987" y="18780"/>
                  </a:cubicBezTo>
                  <a:cubicBezTo>
                    <a:pt x="24725" y="22568"/>
                    <a:pt x="19254" y="24146"/>
                    <a:pt x="15361" y="25250"/>
                  </a:cubicBezTo>
                  <a:cubicBezTo>
                    <a:pt x="15098" y="25303"/>
                    <a:pt x="14835" y="25408"/>
                    <a:pt x="14624" y="25461"/>
                  </a:cubicBezTo>
                  <a:lnTo>
                    <a:pt x="15150" y="27460"/>
                  </a:lnTo>
                  <a:cubicBezTo>
                    <a:pt x="20727" y="26092"/>
                    <a:pt x="28196" y="24041"/>
                    <a:pt x="30879" y="18307"/>
                  </a:cubicBezTo>
                  <a:cubicBezTo>
                    <a:pt x="35140" y="9101"/>
                    <a:pt x="23567" y="4103"/>
                    <a:pt x="16676" y="2473"/>
                  </a:cubicBezTo>
                  <a:cubicBezTo>
                    <a:pt x="11258" y="1263"/>
                    <a:pt x="5734" y="421"/>
                    <a:pt x="158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8"/>
            <p:cNvSpPr/>
            <p:nvPr/>
          </p:nvSpPr>
          <p:spPr>
            <a:xfrm>
              <a:off x="3271025" y="8787925"/>
              <a:ext cx="147325" cy="67100"/>
            </a:xfrm>
            <a:custGeom>
              <a:avLst/>
              <a:gdLst/>
              <a:ahLst/>
              <a:cxnLst/>
              <a:rect l="l" t="t" r="r" b="b"/>
              <a:pathLst>
                <a:path w="5893" h="2684" extrusionOk="0">
                  <a:moveTo>
                    <a:pt x="5577" y="0"/>
                  </a:moveTo>
                  <a:cubicBezTo>
                    <a:pt x="3736" y="316"/>
                    <a:pt x="1895" y="526"/>
                    <a:pt x="1" y="632"/>
                  </a:cubicBezTo>
                  <a:lnTo>
                    <a:pt x="211" y="2683"/>
                  </a:lnTo>
                  <a:cubicBezTo>
                    <a:pt x="2105" y="2525"/>
                    <a:pt x="3999" y="2315"/>
                    <a:pt x="5893" y="1999"/>
                  </a:cubicBezTo>
                  <a:lnTo>
                    <a:pt x="5577" y="0"/>
                  </a:ln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8"/>
            <p:cNvSpPr/>
            <p:nvPr/>
          </p:nvSpPr>
          <p:spPr>
            <a:xfrm>
              <a:off x="4782100" y="8308450"/>
              <a:ext cx="704950" cy="175700"/>
            </a:xfrm>
            <a:custGeom>
              <a:avLst/>
              <a:gdLst/>
              <a:ahLst/>
              <a:cxnLst/>
              <a:rect l="l" t="t" r="r" b="b"/>
              <a:pathLst>
                <a:path w="28198" h="7028" extrusionOk="0">
                  <a:moveTo>
                    <a:pt x="4713" y="1"/>
                  </a:moveTo>
                  <a:cubicBezTo>
                    <a:pt x="3264" y="1"/>
                    <a:pt x="1814" y="48"/>
                    <a:pt x="369" y="136"/>
                  </a:cubicBezTo>
                  <a:lnTo>
                    <a:pt x="1" y="136"/>
                  </a:lnTo>
                  <a:lnTo>
                    <a:pt x="54" y="1294"/>
                  </a:lnTo>
                  <a:cubicBezTo>
                    <a:pt x="698" y="1249"/>
                    <a:pt x="1334" y="1233"/>
                    <a:pt x="1964" y="1233"/>
                  </a:cubicBezTo>
                  <a:cubicBezTo>
                    <a:pt x="2824" y="1233"/>
                    <a:pt x="3675" y="1263"/>
                    <a:pt x="4525" y="1294"/>
                  </a:cubicBezTo>
                  <a:cubicBezTo>
                    <a:pt x="5088" y="1345"/>
                    <a:pt x="5203" y="2243"/>
                    <a:pt x="4627" y="2243"/>
                  </a:cubicBezTo>
                  <a:cubicBezTo>
                    <a:pt x="4611" y="2243"/>
                    <a:pt x="4595" y="2242"/>
                    <a:pt x="4578" y="2241"/>
                  </a:cubicBezTo>
                  <a:cubicBezTo>
                    <a:pt x="3315" y="2241"/>
                    <a:pt x="2053" y="2241"/>
                    <a:pt x="843" y="2293"/>
                  </a:cubicBezTo>
                  <a:lnTo>
                    <a:pt x="895" y="3451"/>
                  </a:lnTo>
                  <a:cubicBezTo>
                    <a:pt x="911" y="3449"/>
                    <a:pt x="927" y="3448"/>
                    <a:pt x="942" y="3448"/>
                  </a:cubicBezTo>
                  <a:cubicBezTo>
                    <a:pt x="1424" y="3448"/>
                    <a:pt x="1458" y="4241"/>
                    <a:pt x="948" y="4292"/>
                  </a:cubicBezTo>
                  <a:lnTo>
                    <a:pt x="1053" y="5239"/>
                  </a:lnTo>
                  <a:cubicBezTo>
                    <a:pt x="1158" y="5239"/>
                    <a:pt x="1316" y="5239"/>
                    <a:pt x="1421" y="5186"/>
                  </a:cubicBezTo>
                  <a:cubicBezTo>
                    <a:pt x="5203" y="4823"/>
                    <a:pt x="9533" y="4381"/>
                    <a:pt x="13864" y="4381"/>
                  </a:cubicBezTo>
                  <a:cubicBezTo>
                    <a:pt x="18931" y="4381"/>
                    <a:pt x="24000" y="4986"/>
                    <a:pt x="28197" y="7028"/>
                  </a:cubicBezTo>
                  <a:cubicBezTo>
                    <a:pt x="26093" y="3240"/>
                    <a:pt x="19465" y="1767"/>
                    <a:pt x="15782" y="1031"/>
                  </a:cubicBezTo>
                  <a:cubicBezTo>
                    <a:pt x="12148" y="311"/>
                    <a:pt x="8432" y="1"/>
                    <a:pt x="4713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8"/>
            <p:cNvSpPr/>
            <p:nvPr/>
          </p:nvSpPr>
          <p:spPr>
            <a:xfrm>
              <a:off x="4668100" y="8339350"/>
              <a:ext cx="244225" cy="33100"/>
            </a:xfrm>
            <a:custGeom>
              <a:avLst/>
              <a:gdLst/>
              <a:ahLst/>
              <a:cxnLst/>
              <a:rect l="l" t="t" r="r" b="b"/>
              <a:pathLst>
                <a:path w="9769" h="1324" extrusionOk="0">
                  <a:moveTo>
                    <a:pt x="6354" y="0"/>
                  </a:moveTo>
                  <a:cubicBezTo>
                    <a:pt x="5791" y="0"/>
                    <a:pt x="5229" y="18"/>
                    <a:pt x="4666" y="58"/>
                  </a:cubicBezTo>
                  <a:cubicBezTo>
                    <a:pt x="3193" y="163"/>
                    <a:pt x="1773" y="373"/>
                    <a:pt x="353" y="689"/>
                  </a:cubicBezTo>
                  <a:cubicBezTo>
                    <a:pt x="0" y="790"/>
                    <a:pt x="129" y="1324"/>
                    <a:pt x="464" y="1324"/>
                  </a:cubicBezTo>
                  <a:cubicBezTo>
                    <a:pt x="479" y="1324"/>
                    <a:pt x="494" y="1322"/>
                    <a:pt x="510" y="1320"/>
                  </a:cubicBezTo>
                  <a:cubicBezTo>
                    <a:pt x="2141" y="1215"/>
                    <a:pt x="3772" y="1110"/>
                    <a:pt x="5403" y="1057"/>
                  </a:cubicBezTo>
                  <a:cubicBezTo>
                    <a:pt x="6034" y="1031"/>
                    <a:pt x="6652" y="1018"/>
                    <a:pt x="7270" y="1018"/>
                  </a:cubicBezTo>
                  <a:cubicBezTo>
                    <a:pt x="7888" y="1018"/>
                    <a:pt x="8506" y="1031"/>
                    <a:pt x="9138" y="1057"/>
                  </a:cubicBezTo>
                  <a:cubicBezTo>
                    <a:pt x="9769" y="1057"/>
                    <a:pt x="9664" y="110"/>
                    <a:pt x="9085" y="110"/>
                  </a:cubicBezTo>
                  <a:cubicBezTo>
                    <a:pt x="8175" y="45"/>
                    <a:pt x="7264" y="0"/>
                    <a:pt x="63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8"/>
            <p:cNvSpPr/>
            <p:nvPr/>
          </p:nvSpPr>
          <p:spPr>
            <a:xfrm>
              <a:off x="1107650" y="8797125"/>
              <a:ext cx="1219150" cy="175850"/>
            </a:xfrm>
            <a:custGeom>
              <a:avLst/>
              <a:gdLst/>
              <a:ahLst/>
              <a:cxnLst/>
              <a:rect l="l" t="t" r="r" b="b"/>
              <a:pathLst>
                <a:path w="48766" h="7034" extrusionOk="0">
                  <a:moveTo>
                    <a:pt x="44925" y="1"/>
                  </a:moveTo>
                  <a:cubicBezTo>
                    <a:pt x="44925" y="106"/>
                    <a:pt x="44820" y="264"/>
                    <a:pt x="44662" y="316"/>
                  </a:cubicBezTo>
                  <a:cubicBezTo>
                    <a:pt x="38411" y="1826"/>
                    <a:pt x="31552" y="2487"/>
                    <a:pt x="24744" y="2487"/>
                  </a:cubicBezTo>
                  <a:cubicBezTo>
                    <a:pt x="19693" y="2487"/>
                    <a:pt x="14670" y="2123"/>
                    <a:pt x="9943" y="1474"/>
                  </a:cubicBezTo>
                  <a:cubicBezTo>
                    <a:pt x="8523" y="1263"/>
                    <a:pt x="7102" y="1000"/>
                    <a:pt x="5682" y="737"/>
                  </a:cubicBezTo>
                  <a:lnTo>
                    <a:pt x="5314" y="2263"/>
                  </a:lnTo>
                  <a:cubicBezTo>
                    <a:pt x="5945" y="2420"/>
                    <a:pt x="6524" y="2578"/>
                    <a:pt x="7155" y="2736"/>
                  </a:cubicBezTo>
                  <a:cubicBezTo>
                    <a:pt x="7597" y="2834"/>
                    <a:pt x="7489" y="3483"/>
                    <a:pt x="7087" y="3483"/>
                  </a:cubicBezTo>
                  <a:cubicBezTo>
                    <a:pt x="7059" y="3483"/>
                    <a:pt x="7029" y="3479"/>
                    <a:pt x="6997" y="3472"/>
                  </a:cubicBezTo>
                  <a:cubicBezTo>
                    <a:pt x="6471" y="3367"/>
                    <a:pt x="5945" y="3209"/>
                    <a:pt x="5419" y="3104"/>
                  </a:cubicBezTo>
                  <a:lnTo>
                    <a:pt x="5314" y="3525"/>
                  </a:lnTo>
                  <a:cubicBezTo>
                    <a:pt x="5682" y="3525"/>
                    <a:pt x="5629" y="4156"/>
                    <a:pt x="5261" y="4156"/>
                  </a:cubicBezTo>
                  <a:cubicBezTo>
                    <a:pt x="3578" y="4104"/>
                    <a:pt x="1947" y="3788"/>
                    <a:pt x="316" y="3367"/>
                  </a:cubicBezTo>
                  <a:lnTo>
                    <a:pt x="1" y="4367"/>
                  </a:lnTo>
                  <a:cubicBezTo>
                    <a:pt x="3525" y="5419"/>
                    <a:pt x="7208" y="5998"/>
                    <a:pt x="10627" y="6366"/>
                  </a:cubicBezTo>
                  <a:cubicBezTo>
                    <a:pt x="14875" y="6766"/>
                    <a:pt x="19134" y="7034"/>
                    <a:pt x="23371" y="7034"/>
                  </a:cubicBezTo>
                  <a:cubicBezTo>
                    <a:pt x="31936" y="7034"/>
                    <a:pt x="40408" y="5939"/>
                    <a:pt x="48502" y="2631"/>
                  </a:cubicBezTo>
                  <a:cubicBezTo>
                    <a:pt x="48608" y="2578"/>
                    <a:pt x="48713" y="2578"/>
                    <a:pt x="48765" y="2578"/>
                  </a:cubicBezTo>
                  <a:cubicBezTo>
                    <a:pt x="47450" y="1842"/>
                    <a:pt x="46135" y="947"/>
                    <a:pt x="44925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8"/>
            <p:cNvSpPr/>
            <p:nvPr/>
          </p:nvSpPr>
          <p:spPr>
            <a:xfrm>
              <a:off x="597375" y="8084325"/>
              <a:ext cx="5115875" cy="1007800"/>
            </a:xfrm>
            <a:custGeom>
              <a:avLst/>
              <a:gdLst/>
              <a:ahLst/>
              <a:cxnLst/>
              <a:rect l="l" t="t" r="r" b="b"/>
              <a:pathLst>
                <a:path w="204635" h="40312" extrusionOk="0">
                  <a:moveTo>
                    <a:pt x="44366" y="7099"/>
                  </a:moveTo>
                  <a:cubicBezTo>
                    <a:pt x="50072" y="7099"/>
                    <a:pt x="55772" y="7577"/>
                    <a:pt x="61391" y="8786"/>
                  </a:cubicBezTo>
                  <a:cubicBezTo>
                    <a:pt x="61444" y="8812"/>
                    <a:pt x="61509" y="8825"/>
                    <a:pt x="61575" y="8825"/>
                  </a:cubicBezTo>
                  <a:cubicBezTo>
                    <a:pt x="61641" y="8825"/>
                    <a:pt x="61707" y="8812"/>
                    <a:pt x="61759" y="8786"/>
                  </a:cubicBezTo>
                  <a:lnTo>
                    <a:pt x="61759" y="8786"/>
                  </a:lnTo>
                  <a:cubicBezTo>
                    <a:pt x="60654" y="9943"/>
                    <a:pt x="59655" y="11258"/>
                    <a:pt x="58866" y="12731"/>
                  </a:cubicBezTo>
                  <a:cubicBezTo>
                    <a:pt x="58761" y="12942"/>
                    <a:pt x="58813" y="13152"/>
                    <a:pt x="58919" y="13257"/>
                  </a:cubicBezTo>
                  <a:cubicBezTo>
                    <a:pt x="58866" y="13362"/>
                    <a:pt x="58866" y="13520"/>
                    <a:pt x="58813" y="13625"/>
                  </a:cubicBezTo>
                  <a:cubicBezTo>
                    <a:pt x="54352" y="12159"/>
                    <a:pt x="49908" y="11704"/>
                    <a:pt x="45400" y="11704"/>
                  </a:cubicBezTo>
                  <a:cubicBezTo>
                    <a:pt x="42147" y="11704"/>
                    <a:pt x="38861" y="11941"/>
                    <a:pt x="35509" y="12205"/>
                  </a:cubicBezTo>
                  <a:cubicBezTo>
                    <a:pt x="26987" y="12942"/>
                    <a:pt x="18150" y="13731"/>
                    <a:pt x="9786" y="15835"/>
                  </a:cubicBezTo>
                  <a:cubicBezTo>
                    <a:pt x="9628" y="15887"/>
                    <a:pt x="9575" y="16098"/>
                    <a:pt x="9628" y="16256"/>
                  </a:cubicBezTo>
                  <a:cubicBezTo>
                    <a:pt x="9680" y="16361"/>
                    <a:pt x="9786" y="16413"/>
                    <a:pt x="9943" y="16413"/>
                  </a:cubicBezTo>
                  <a:cubicBezTo>
                    <a:pt x="18255" y="15730"/>
                    <a:pt x="26566" y="14257"/>
                    <a:pt x="34878" y="13520"/>
                  </a:cubicBezTo>
                  <a:cubicBezTo>
                    <a:pt x="38553" y="13184"/>
                    <a:pt x="42174" y="12881"/>
                    <a:pt x="45764" y="12881"/>
                  </a:cubicBezTo>
                  <a:cubicBezTo>
                    <a:pt x="50037" y="12881"/>
                    <a:pt x="54267" y="13310"/>
                    <a:pt x="58498" y="14625"/>
                  </a:cubicBezTo>
                  <a:cubicBezTo>
                    <a:pt x="58129" y="18518"/>
                    <a:pt x="59550" y="21990"/>
                    <a:pt x="61864" y="24935"/>
                  </a:cubicBezTo>
                  <a:cubicBezTo>
                    <a:pt x="58717" y="26468"/>
                    <a:pt x="54918" y="26631"/>
                    <a:pt x="51313" y="26631"/>
                  </a:cubicBezTo>
                  <a:cubicBezTo>
                    <a:pt x="50339" y="26631"/>
                    <a:pt x="49379" y="26619"/>
                    <a:pt x="48450" y="26619"/>
                  </a:cubicBezTo>
                  <a:cubicBezTo>
                    <a:pt x="43453" y="26619"/>
                    <a:pt x="38403" y="26356"/>
                    <a:pt x="33353" y="25777"/>
                  </a:cubicBezTo>
                  <a:cubicBezTo>
                    <a:pt x="29355" y="25304"/>
                    <a:pt x="25357" y="24725"/>
                    <a:pt x="21464" y="23726"/>
                  </a:cubicBezTo>
                  <a:cubicBezTo>
                    <a:pt x="18571" y="22989"/>
                    <a:pt x="10732" y="20254"/>
                    <a:pt x="9470" y="16308"/>
                  </a:cubicBezTo>
                  <a:cubicBezTo>
                    <a:pt x="9049" y="15151"/>
                    <a:pt x="9259" y="13836"/>
                    <a:pt x="10364" y="12468"/>
                  </a:cubicBezTo>
                  <a:cubicBezTo>
                    <a:pt x="12679" y="9522"/>
                    <a:pt x="18097" y="9522"/>
                    <a:pt x="21411" y="9049"/>
                  </a:cubicBezTo>
                  <a:cubicBezTo>
                    <a:pt x="25567" y="8470"/>
                    <a:pt x="29723" y="7944"/>
                    <a:pt x="33931" y="7576"/>
                  </a:cubicBezTo>
                  <a:cubicBezTo>
                    <a:pt x="37400" y="7277"/>
                    <a:pt x="40884" y="7099"/>
                    <a:pt x="44366" y="7099"/>
                  </a:cubicBezTo>
                  <a:close/>
                  <a:moveTo>
                    <a:pt x="36846" y="3882"/>
                  </a:moveTo>
                  <a:cubicBezTo>
                    <a:pt x="45855" y="3882"/>
                    <a:pt x="54665" y="5203"/>
                    <a:pt x="63548" y="6997"/>
                  </a:cubicBezTo>
                  <a:cubicBezTo>
                    <a:pt x="63022" y="7471"/>
                    <a:pt x="62496" y="7944"/>
                    <a:pt x="62022" y="8470"/>
                  </a:cubicBezTo>
                  <a:cubicBezTo>
                    <a:pt x="62127" y="8155"/>
                    <a:pt x="62022" y="7734"/>
                    <a:pt x="61601" y="7628"/>
                  </a:cubicBezTo>
                  <a:cubicBezTo>
                    <a:pt x="56062" y="6434"/>
                    <a:pt x="50473" y="5976"/>
                    <a:pt x="44871" y="5976"/>
                  </a:cubicBezTo>
                  <a:cubicBezTo>
                    <a:pt x="38875" y="5976"/>
                    <a:pt x="32865" y="6501"/>
                    <a:pt x="26882" y="7208"/>
                  </a:cubicBezTo>
                  <a:cubicBezTo>
                    <a:pt x="22200" y="7786"/>
                    <a:pt x="7629" y="7523"/>
                    <a:pt x="8313" y="15414"/>
                  </a:cubicBezTo>
                  <a:cubicBezTo>
                    <a:pt x="8628" y="19202"/>
                    <a:pt x="12784" y="21621"/>
                    <a:pt x="15835" y="22989"/>
                  </a:cubicBezTo>
                  <a:cubicBezTo>
                    <a:pt x="20622" y="25093"/>
                    <a:pt x="25883" y="25882"/>
                    <a:pt x="30985" y="26514"/>
                  </a:cubicBezTo>
                  <a:cubicBezTo>
                    <a:pt x="36824" y="27303"/>
                    <a:pt x="42664" y="27671"/>
                    <a:pt x="48555" y="27671"/>
                  </a:cubicBezTo>
                  <a:cubicBezTo>
                    <a:pt x="49476" y="27671"/>
                    <a:pt x="50408" y="27683"/>
                    <a:pt x="51340" y="27683"/>
                  </a:cubicBezTo>
                  <a:cubicBezTo>
                    <a:pt x="55148" y="27683"/>
                    <a:pt x="58979" y="27479"/>
                    <a:pt x="62233" y="25409"/>
                  </a:cubicBezTo>
                  <a:cubicBezTo>
                    <a:pt x="63022" y="26356"/>
                    <a:pt x="63863" y="27197"/>
                    <a:pt x="64758" y="27987"/>
                  </a:cubicBezTo>
                  <a:cubicBezTo>
                    <a:pt x="56736" y="28120"/>
                    <a:pt x="48902" y="29387"/>
                    <a:pt x="40874" y="29387"/>
                  </a:cubicBezTo>
                  <a:cubicBezTo>
                    <a:pt x="39426" y="29387"/>
                    <a:pt x="37972" y="29345"/>
                    <a:pt x="36509" y="29249"/>
                  </a:cubicBezTo>
                  <a:cubicBezTo>
                    <a:pt x="26935" y="28670"/>
                    <a:pt x="15309" y="26566"/>
                    <a:pt x="7734" y="20148"/>
                  </a:cubicBezTo>
                  <a:cubicBezTo>
                    <a:pt x="4315" y="17203"/>
                    <a:pt x="3841" y="12994"/>
                    <a:pt x="7155" y="9838"/>
                  </a:cubicBezTo>
                  <a:cubicBezTo>
                    <a:pt x="9102" y="8049"/>
                    <a:pt x="11574" y="7260"/>
                    <a:pt x="14047" y="6629"/>
                  </a:cubicBezTo>
                  <a:cubicBezTo>
                    <a:pt x="19675" y="5209"/>
                    <a:pt x="25567" y="4420"/>
                    <a:pt x="31354" y="4051"/>
                  </a:cubicBezTo>
                  <a:cubicBezTo>
                    <a:pt x="33194" y="3936"/>
                    <a:pt x="35024" y="3882"/>
                    <a:pt x="36846" y="3882"/>
                  </a:cubicBezTo>
                  <a:close/>
                  <a:moveTo>
                    <a:pt x="172079" y="8966"/>
                  </a:moveTo>
                  <a:cubicBezTo>
                    <a:pt x="175794" y="8966"/>
                    <a:pt x="179537" y="9276"/>
                    <a:pt x="183171" y="9996"/>
                  </a:cubicBezTo>
                  <a:cubicBezTo>
                    <a:pt x="186854" y="10732"/>
                    <a:pt x="193482" y="12205"/>
                    <a:pt x="195534" y="15993"/>
                  </a:cubicBezTo>
                  <a:cubicBezTo>
                    <a:pt x="191364" y="13951"/>
                    <a:pt x="186309" y="13346"/>
                    <a:pt x="181248" y="13346"/>
                  </a:cubicBezTo>
                  <a:cubicBezTo>
                    <a:pt x="176922" y="13346"/>
                    <a:pt x="172592" y="13788"/>
                    <a:pt x="168810" y="14151"/>
                  </a:cubicBezTo>
                  <a:cubicBezTo>
                    <a:pt x="168705" y="14204"/>
                    <a:pt x="168547" y="14204"/>
                    <a:pt x="168442" y="14204"/>
                  </a:cubicBezTo>
                  <a:cubicBezTo>
                    <a:pt x="158131" y="15204"/>
                    <a:pt x="147295" y="16940"/>
                    <a:pt x="137405" y="20096"/>
                  </a:cubicBezTo>
                  <a:cubicBezTo>
                    <a:pt x="137247" y="20148"/>
                    <a:pt x="137195" y="20254"/>
                    <a:pt x="137195" y="20359"/>
                  </a:cubicBezTo>
                  <a:cubicBezTo>
                    <a:pt x="137240" y="20495"/>
                    <a:pt x="137325" y="20632"/>
                    <a:pt x="137450" y="20632"/>
                  </a:cubicBezTo>
                  <a:cubicBezTo>
                    <a:pt x="137469" y="20632"/>
                    <a:pt x="137489" y="20629"/>
                    <a:pt x="137510" y="20622"/>
                  </a:cubicBezTo>
                  <a:cubicBezTo>
                    <a:pt x="147347" y="19359"/>
                    <a:pt x="156922" y="16676"/>
                    <a:pt x="166759" y="15572"/>
                  </a:cubicBezTo>
                  <a:cubicBezTo>
                    <a:pt x="171051" y="15103"/>
                    <a:pt x="175852" y="14565"/>
                    <a:pt x="180619" y="14565"/>
                  </a:cubicBezTo>
                  <a:cubicBezTo>
                    <a:pt x="186019" y="14565"/>
                    <a:pt x="191376" y="15255"/>
                    <a:pt x="195902" y="17518"/>
                  </a:cubicBezTo>
                  <a:cubicBezTo>
                    <a:pt x="195954" y="17518"/>
                    <a:pt x="196060" y="17571"/>
                    <a:pt x="196112" y="17571"/>
                  </a:cubicBezTo>
                  <a:cubicBezTo>
                    <a:pt x="196217" y="18149"/>
                    <a:pt x="196217" y="18781"/>
                    <a:pt x="196112" y="19465"/>
                  </a:cubicBezTo>
                  <a:cubicBezTo>
                    <a:pt x="195218" y="24725"/>
                    <a:pt x="187853" y="26619"/>
                    <a:pt x="183487" y="27776"/>
                  </a:cubicBezTo>
                  <a:cubicBezTo>
                    <a:pt x="178444" y="29138"/>
                    <a:pt x="173208" y="29726"/>
                    <a:pt x="168010" y="29726"/>
                  </a:cubicBezTo>
                  <a:cubicBezTo>
                    <a:pt x="167786" y="29726"/>
                    <a:pt x="167562" y="29725"/>
                    <a:pt x="167337" y="29722"/>
                  </a:cubicBezTo>
                  <a:cubicBezTo>
                    <a:pt x="156606" y="29670"/>
                    <a:pt x="146295" y="27040"/>
                    <a:pt x="136195" y="23673"/>
                  </a:cubicBezTo>
                  <a:cubicBezTo>
                    <a:pt x="136563" y="22621"/>
                    <a:pt x="136826" y="21464"/>
                    <a:pt x="136932" y="20306"/>
                  </a:cubicBezTo>
                  <a:cubicBezTo>
                    <a:pt x="137089" y="18623"/>
                    <a:pt x="136984" y="16887"/>
                    <a:pt x="136458" y="15204"/>
                  </a:cubicBezTo>
                  <a:cubicBezTo>
                    <a:pt x="146611" y="12468"/>
                    <a:pt x="156869" y="9785"/>
                    <a:pt x="167390" y="9101"/>
                  </a:cubicBezTo>
                  <a:lnTo>
                    <a:pt x="167758" y="9101"/>
                  </a:lnTo>
                  <a:cubicBezTo>
                    <a:pt x="169189" y="9013"/>
                    <a:pt x="170632" y="8966"/>
                    <a:pt x="172079" y="8966"/>
                  </a:cubicBezTo>
                  <a:close/>
                  <a:moveTo>
                    <a:pt x="92549" y="1344"/>
                  </a:moveTo>
                  <a:cubicBezTo>
                    <a:pt x="93664" y="1344"/>
                    <a:pt x="94750" y="1355"/>
                    <a:pt x="95795" y="1368"/>
                  </a:cubicBezTo>
                  <a:cubicBezTo>
                    <a:pt x="98109" y="1421"/>
                    <a:pt x="100476" y="1526"/>
                    <a:pt x="102791" y="1684"/>
                  </a:cubicBezTo>
                  <a:cubicBezTo>
                    <a:pt x="108367" y="2105"/>
                    <a:pt x="113891" y="2947"/>
                    <a:pt x="119309" y="4157"/>
                  </a:cubicBezTo>
                  <a:cubicBezTo>
                    <a:pt x="126200" y="5787"/>
                    <a:pt x="137826" y="10785"/>
                    <a:pt x="133512" y="19991"/>
                  </a:cubicBezTo>
                  <a:cubicBezTo>
                    <a:pt x="130829" y="25725"/>
                    <a:pt x="123360" y="27776"/>
                    <a:pt x="117783" y="29144"/>
                  </a:cubicBezTo>
                  <a:cubicBezTo>
                    <a:pt x="116153" y="29512"/>
                    <a:pt x="114522" y="29880"/>
                    <a:pt x="112839" y="30143"/>
                  </a:cubicBezTo>
                  <a:cubicBezTo>
                    <a:pt x="110945" y="30459"/>
                    <a:pt x="109051" y="30669"/>
                    <a:pt x="107157" y="30880"/>
                  </a:cubicBezTo>
                  <a:cubicBezTo>
                    <a:pt x="105119" y="31044"/>
                    <a:pt x="103080" y="31126"/>
                    <a:pt x="101042" y="31126"/>
                  </a:cubicBezTo>
                  <a:cubicBezTo>
                    <a:pt x="99819" y="31126"/>
                    <a:pt x="98596" y="31097"/>
                    <a:pt x="97373" y="31038"/>
                  </a:cubicBezTo>
                  <a:cubicBezTo>
                    <a:pt x="90902" y="30722"/>
                    <a:pt x="84537" y="29512"/>
                    <a:pt x="78382" y="27513"/>
                  </a:cubicBezTo>
                  <a:cubicBezTo>
                    <a:pt x="74016" y="26093"/>
                    <a:pt x="59182" y="21306"/>
                    <a:pt x="59182" y="14835"/>
                  </a:cubicBezTo>
                  <a:cubicBezTo>
                    <a:pt x="59708" y="14835"/>
                    <a:pt x="59813" y="14046"/>
                    <a:pt x="59339" y="13783"/>
                  </a:cubicBezTo>
                  <a:cubicBezTo>
                    <a:pt x="59339" y="13625"/>
                    <a:pt x="59392" y="13520"/>
                    <a:pt x="59445" y="13362"/>
                  </a:cubicBezTo>
                  <a:cubicBezTo>
                    <a:pt x="59550" y="13310"/>
                    <a:pt x="59602" y="13257"/>
                    <a:pt x="59655" y="13152"/>
                  </a:cubicBezTo>
                  <a:cubicBezTo>
                    <a:pt x="65991" y="2496"/>
                    <a:pt x="80913" y="1344"/>
                    <a:pt x="92549" y="1344"/>
                  </a:cubicBezTo>
                  <a:close/>
                  <a:moveTo>
                    <a:pt x="174104" y="5676"/>
                  </a:moveTo>
                  <a:cubicBezTo>
                    <a:pt x="179040" y="5676"/>
                    <a:pt x="184082" y="6010"/>
                    <a:pt x="188853" y="7471"/>
                  </a:cubicBezTo>
                  <a:cubicBezTo>
                    <a:pt x="194955" y="9364"/>
                    <a:pt x="203635" y="15624"/>
                    <a:pt x="198953" y="22936"/>
                  </a:cubicBezTo>
                  <a:cubicBezTo>
                    <a:pt x="193146" y="31877"/>
                    <a:pt x="179911" y="33038"/>
                    <a:pt x="170230" y="33038"/>
                  </a:cubicBezTo>
                  <a:cubicBezTo>
                    <a:pt x="170000" y="33038"/>
                    <a:pt x="169772" y="33038"/>
                    <a:pt x="169547" y="33037"/>
                  </a:cubicBezTo>
                  <a:lnTo>
                    <a:pt x="167495" y="33037"/>
                  </a:lnTo>
                  <a:cubicBezTo>
                    <a:pt x="156395" y="32879"/>
                    <a:pt x="145191" y="31669"/>
                    <a:pt x="135354" y="26198"/>
                  </a:cubicBezTo>
                  <a:cubicBezTo>
                    <a:pt x="135248" y="26145"/>
                    <a:pt x="135196" y="26145"/>
                    <a:pt x="135143" y="26145"/>
                  </a:cubicBezTo>
                  <a:cubicBezTo>
                    <a:pt x="135459" y="25461"/>
                    <a:pt x="135774" y="24830"/>
                    <a:pt x="136037" y="24146"/>
                  </a:cubicBezTo>
                  <a:cubicBezTo>
                    <a:pt x="145875" y="28355"/>
                    <a:pt x="156764" y="30827"/>
                    <a:pt x="167495" y="30932"/>
                  </a:cubicBezTo>
                  <a:cubicBezTo>
                    <a:pt x="169231" y="30932"/>
                    <a:pt x="170967" y="30880"/>
                    <a:pt x="172703" y="30722"/>
                  </a:cubicBezTo>
                  <a:cubicBezTo>
                    <a:pt x="178647" y="30354"/>
                    <a:pt x="184960" y="29144"/>
                    <a:pt x="190483" y="26724"/>
                  </a:cubicBezTo>
                  <a:cubicBezTo>
                    <a:pt x="193587" y="25304"/>
                    <a:pt x="197217" y="22884"/>
                    <a:pt x="197533" y="19149"/>
                  </a:cubicBezTo>
                  <a:cubicBezTo>
                    <a:pt x="198322" y="9470"/>
                    <a:pt x="180383" y="8049"/>
                    <a:pt x="174229" y="7839"/>
                  </a:cubicBezTo>
                  <a:cubicBezTo>
                    <a:pt x="173427" y="7810"/>
                    <a:pt x="172627" y="7795"/>
                    <a:pt x="171827" y="7795"/>
                  </a:cubicBezTo>
                  <a:cubicBezTo>
                    <a:pt x="159707" y="7795"/>
                    <a:pt x="147743" y="11052"/>
                    <a:pt x="136195" y="14309"/>
                  </a:cubicBezTo>
                  <a:lnTo>
                    <a:pt x="136143" y="14309"/>
                  </a:lnTo>
                  <a:cubicBezTo>
                    <a:pt x="135985" y="13941"/>
                    <a:pt x="135827" y="13573"/>
                    <a:pt x="135617" y="13205"/>
                  </a:cubicBezTo>
                  <a:lnTo>
                    <a:pt x="135722" y="13205"/>
                  </a:lnTo>
                  <a:cubicBezTo>
                    <a:pt x="147663" y="8628"/>
                    <a:pt x="160078" y="5787"/>
                    <a:pt x="172913" y="5682"/>
                  </a:cubicBezTo>
                  <a:cubicBezTo>
                    <a:pt x="173309" y="5678"/>
                    <a:pt x="173706" y="5676"/>
                    <a:pt x="174104" y="5676"/>
                  </a:cubicBezTo>
                  <a:close/>
                  <a:moveTo>
                    <a:pt x="4998" y="19096"/>
                  </a:moveTo>
                  <a:lnTo>
                    <a:pt x="4998" y="19096"/>
                  </a:lnTo>
                  <a:cubicBezTo>
                    <a:pt x="7103" y="22042"/>
                    <a:pt x="10943" y="23883"/>
                    <a:pt x="14047" y="25304"/>
                  </a:cubicBezTo>
                  <a:cubicBezTo>
                    <a:pt x="17887" y="27092"/>
                    <a:pt x="21937" y="28355"/>
                    <a:pt x="26040" y="29196"/>
                  </a:cubicBezTo>
                  <a:cubicBezTo>
                    <a:pt x="27513" y="29512"/>
                    <a:pt x="28934" y="29775"/>
                    <a:pt x="30354" y="29986"/>
                  </a:cubicBezTo>
                  <a:cubicBezTo>
                    <a:pt x="35059" y="30635"/>
                    <a:pt x="40079" y="30999"/>
                    <a:pt x="45133" y="30999"/>
                  </a:cubicBezTo>
                  <a:cubicBezTo>
                    <a:pt x="51946" y="30999"/>
                    <a:pt x="58822" y="30338"/>
                    <a:pt x="65073" y="28828"/>
                  </a:cubicBezTo>
                  <a:cubicBezTo>
                    <a:pt x="65231" y="28776"/>
                    <a:pt x="65336" y="28618"/>
                    <a:pt x="65336" y="28513"/>
                  </a:cubicBezTo>
                  <a:cubicBezTo>
                    <a:pt x="66546" y="29459"/>
                    <a:pt x="67861" y="30354"/>
                    <a:pt x="69176" y="31090"/>
                  </a:cubicBezTo>
                  <a:cubicBezTo>
                    <a:pt x="69071" y="31090"/>
                    <a:pt x="69019" y="31090"/>
                    <a:pt x="68913" y="31143"/>
                  </a:cubicBezTo>
                  <a:cubicBezTo>
                    <a:pt x="60775" y="34434"/>
                    <a:pt x="52280" y="35535"/>
                    <a:pt x="43667" y="35535"/>
                  </a:cubicBezTo>
                  <a:cubicBezTo>
                    <a:pt x="39476" y="35535"/>
                    <a:pt x="35257" y="35274"/>
                    <a:pt x="31038" y="34878"/>
                  </a:cubicBezTo>
                  <a:cubicBezTo>
                    <a:pt x="27619" y="34510"/>
                    <a:pt x="23936" y="33931"/>
                    <a:pt x="20412" y="32879"/>
                  </a:cubicBezTo>
                  <a:cubicBezTo>
                    <a:pt x="13100" y="30722"/>
                    <a:pt x="6577" y="26671"/>
                    <a:pt x="4998" y="19096"/>
                  </a:cubicBezTo>
                  <a:close/>
                  <a:moveTo>
                    <a:pt x="135090" y="13520"/>
                  </a:moveTo>
                  <a:cubicBezTo>
                    <a:pt x="138457" y="20464"/>
                    <a:pt x="133407" y="28881"/>
                    <a:pt x="126937" y="32300"/>
                  </a:cubicBezTo>
                  <a:cubicBezTo>
                    <a:pt x="120483" y="35619"/>
                    <a:pt x="112737" y="36110"/>
                    <a:pt x="105468" y="36110"/>
                  </a:cubicBezTo>
                  <a:cubicBezTo>
                    <a:pt x="104442" y="36110"/>
                    <a:pt x="103425" y="36101"/>
                    <a:pt x="102423" y="36088"/>
                  </a:cubicBezTo>
                  <a:cubicBezTo>
                    <a:pt x="88114" y="35930"/>
                    <a:pt x="65284" y="34510"/>
                    <a:pt x="59918" y="18938"/>
                  </a:cubicBezTo>
                  <a:lnTo>
                    <a:pt x="59918" y="18938"/>
                  </a:lnTo>
                  <a:cubicBezTo>
                    <a:pt x="61128" y="20464"/>
                    <a:pt x="62916" y="21674"/>
                    <a:pt x="64652" y="22673"/>
                  </a:cubicBezTo>
                  <a:cubicBezTo>
                    <a:pt x="70123" y="25935"/>
                    <a:pt x="76068" y="28355"/>
                    <a:pt x="82223" y="29986"/>
                  </a:cubicBezTo>
                  <a:cubicBezTo>
                    <a:pt x="88360" y="31617"/>
                    <a:pt x="94728" y="32445"/>
                    <a:pt x="101098" y="32445"/>
                  </a:cubicBezTo>
                  <a:cubicBezTo>
                    <a:pt x="107668" y="32445"/>
                    <a:pt x="114242" y="31564"/>
                    <a:pt x="120572" y="29775"/>
                  </a:cubicBezTo>
                  <a:cubicBezTo>
                    <a:pt x="125359" y="28460"/>
                    <a:pt x="130672" y="26461"/>
                    <a:pt x="133723" y="22305"/>
                  </a:cubicBezTo>
                  <a:cubicBezTo>
                    <a:pt x="135669" y="19570"/>
                    <a:pt x="135985" y="16466"/>
                    <a:pt x="135090" y="13520"/>
                  </a:cubicBezTo>
                  <a:close/>
                  <a:moveTo>
                    <a:pt x="201583" y="19044"/>
                  </a:moveTo>
                  <a:lnTo>
                    <a:pt x="201583" y="19044"/>
                  </a:lnTo>
                  <a:cubicBezTo>
                    <a:pt x="204056" y="25619"/>
                    <a:pt x="198059" y="32090"/>
                    <a:pt x="191904" y="34667"/>
                  </a:cubicBezTo>
                  <a:cubicBezTo>
                    <a:pt x="185644" y="37298"/>
                    <a:pt x="178595" y="38350"/>
                    <a:pt x="171861" y="38823"/>
                  </a:cubicBezTo>
                  <a:cubicBezTo>
                    <a:pt x="169991" y="38960"/>
                    <a:pt x="168133" y="39027"/>
                    <a:pt x="166287" y="39027"/>
                  </a:cubicBezTo>
                  <a:cubicBezTo>
                    <a:pt x="153959" y="39027"/>
                    <a:pt x="142156" y="36059"/>
                    <a:pt x="130672" y="31301"/>
                  </a:cubicBezTo>
                  <a:cubicBezTo>
                    <a:pt x="130935" y="31090"/>
                    <a:pt x="131250" y="30880"/>
                    <a:pt x="131513" y="30617"/>
                  </a:cubicBezTo>
                  <a:cubicBezTo>
                    <a:pt x="132723" y="29617"/>
                    <a:pt x="133723" y="28407"/>
                    <a:pt x="134512" y="27145"/>
                  </a:cubicBezTo>
                  <a:cubicBezTo>
                    <a:pt x="134564" y="27197"/>
                    <a:pt x="134670" y="27303"/>
                    <a:pt x="134775" y="27355"/>
                  </a:cubicBezTo>
                  <a:cubicBezTo>
                    <a:pt x="143665" y="32616"/>
                    <a:pt x="154081" y="33931"/>
                    <a:pt x="164286" y="34299"/>
                  </a:cubicBezTo>
                  <a:cubicBezTo>
                    <a:pt x="166380" y="34382"/>
                    <a:pt x="168513" y="34447"/>
                    <a:pt x="170660" y="34447"/>
                  </a:cubicBezTo>
                  <a:cubicBezTo>
                    <a:pt x="178008" y="34447"/>
                    <a:pt x="185507" y="33692"/>
                    <a:pt x="192062" y="30354"/>
                  </a:cubicBezTo>
                  <a:cubicBezTo>
                    <a:pt x="195481" y="28565"/>
                    <a:pt x="199374" y="25777"/>
                    <a:pt x="201004" y="22095"/>
                  </a:cubicBezTo>
                  <a:cubicBezTo>
                    <a:pt x="201425" y="21095"/>
                    <a:pt x="201583" y="20096"/>
                    <a:pt x="201583" y="19044"/>
                  </a:cubicBezTo>
                  <a:close/>
                  <a:moveTo>
                    <a:pt x="94322" y="1"/>
                  </a:moveTo>
                  <a:cubicBezTo>
                    <a:pt x="84958" y="1"/>
                    <a:pt x="72385" y="422"/>
                    <a:pt x="64337" y="6419"/>
                  </a:cubicBezTo>
                  <a:cubicBezTo>
                    <a:pt x="64284" y="6366"/>
                    <a:pt x="64232" y="6313"/>
                    <a:pt x="64126" y="6261"/>
                  </a:cubicBezTo>
                  <a:cubicBezTo>
                    <a:pt x="55851" y="3709"/>
                    <a:pt x="46964" y="2581"/>
                    <a:pt x="38149" y="2581"/>
                  </a:cubicBezTo>
                  <a:cubicBezTo>
                    <a:pt x="33517" y="2581"/>
                    <a:pt x="28904" y="2893"/>
                    <a:pt x="24410" y="3473"/>
                  </a:cubicBezTo>
                  <a:cubicBezTo>
                    <a:pt x="17992" y="4262"/>
                    <a:pt x="1" y="6313"/>
                    <a:pt x="3894" y="17045"/>
                  </a:cubicBezTo>
                  <a:cubicBezTo>
                    <a:pt x="3631" y="28460"/>
                    <a:pt x="16624" y="34089"/>
                    <a:pt x="26356" y="35456"/>
                  </a:cubicBezTo>
                  <a:cubicBezTo>
                    <a:pt x="32137" y="36301"/>
                    <a:pt x="38195" y="36905"/>
                    <a:pt x="44239" y="36905"/>
                  </a:cubicBezTo>
                  <a:cubicBezTo>
                    <a:pt x="52879" y="36905"/>
                    <a:pt x="61491" y="35671"/>
                    <a:pt x="69229" y="32142"/>
                  </a:cubicBezTo>
                  <a:cubicBezTo>
                    <a:pt x="69650" y="31932"/>
                    <a:pt x="69650" y="31458"/>
                    <a:pt x="69440" y="31248"/>
                  </a:cubicBezTo>
                  <a:lnTo>
                    <a:pt x="69440" y="31248"/>
                  </a:lnTo>
                  <a:cubicBezTo>
                    <a:pt x="70386" y="31774"/>
                    <a:pt x="71386" y="32248"/>
                    <a:pt x="72385" y="32668"/>
                  </a:cubicBezTo>
                  <a:cubicBezTo>
                    <a:pt x="81920" y="36523"/>
                    <a:pt x="93214" y="37248"/>
                    <a:pt x="103488" y="37248"/>
                  </a:cubicBezTo>
                  <a:cubicBezTo>
                    <a:pt x="103871" y="37248"/>
                    <a:pt x="104252" y="37247"/>
                    <a:pt x="104632" y="37245"/>
                  </a:cubicBezTo>
                  <a:cubicBezTo>
                    <a:pt x="112996" y="37192"/>
                    <a:pt x="122939" y="36877"/>
                    <a:pt x="130040" y="31827"/>
                  </a:cubicBezTo>
                  <a:cubicBezTo>
                    <a:pt x="140868" y="37581"/>
                    <a:pt x="153439" y="40311"/>
                    <a:pt x="165872" y="40311"/>
                  </a:cubicBezTo>
                  <a:cubicBezTo>
                    <a:pt x="170715" y="40311"/>
                    <a:pt x="175536" y="39897"/>
                    <a:pt x="180226" y="39086"/>
                  </a:cubicBezTo>
                  <a:cubicBezTo>
                    <a:pt x="187064" y="37929"/>
                    <a:pt x="195060" y="36298"/>
                    <a:pt x="199900" y="30932"/>
                  </a:cubicBezTo>
                  <a:cubicBezTo>
                    <a:pt x="203582" y="26934"/>
                    <a:pt x="204634" y="20569"/>
                    <a:pt x="201110" y="16256"/>
                  </a:cubicBezTo>
                  <a:cubicBezTo>
                    <a:pt x="200584" y="14730"/>
                    <a:pt x="199742" y="13257"/>
                    <a:pt x="198690" y="12047"/>
                  </a:cubicBezTo>
                  <a:cubicBezTo>
                    <a:pt x="193114" y="5314"/>
                    <a:pt x="182961" y="4525"/>
                    <a:pt x="174860" y="4420"/>
                  </a:cubicBezTo>
                  <a:cubicBezTo>
                    <a:pt x="174362" y="4412"/>
                    <a:pt x="173863" y="4408"/>
                    <a:pt x="173365" y="4408"/>
                  </a:cubicBezTo>
                  <a:cubicBezTo>
                    <a:pt x="160387" y="4408"/>
                    <a:pt x="147315" y="7050"/>
                    <a:pt x="135511" y="12521"/>
                  </a:cubicBezTo>
                  <a:cubicBezTo>
                    <a:pt x="135459" y="12573"/>
                    <a:pt x="135406" y="12626"/>
                    <a:pt x="135354" y="12679"/>
                  </a:cubicBezTo>
                  <a:cubicBezTo>
                    <a:pt x="135038" y="12152"/>
                    <a:pt x="134722" y="11679"/>
                    <a:pt x="134354" y="11206"/>
                  </a:cubicBezTo>
                  <a:cubicBezTo>
                    <a:pt x="134277" y="11129"/>
                    <a:pt x="134200" y="11080"/>
                    <a:pt x="134102" y="11080"/>
                  </a:cubicBezTo>
                  <a:cubicBezTo>
                    <a:pt x="134067" y="11080"/>
                    <a:pt x="134028" y="11086"/>
                    <a:pt x="133986" y="11100"/>
                  </a:cubicBezTo>
                  <a:cubicBezTo>
                    <a:pt x="133618" y="10469"/>
                    <a:pt x="133197" y="9838"/>
                    <a:pt x="132723" y="9259"/>
                  </a:cubicBezTo>
                  <a:cubicBezTo>
                    <a:pt x="128778" y="4735"/>
                    <a:pt x="122465" y="3367"/>
                    <a:pt x="116837" y="2210"/>
                  </a:cubicBezTo>
                  <a:cubicBezTo>
                    <a:pt x="109419" y="737"/>
                    <a:pt x="101844" y="1"/>
                    <a:pt x="943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8"/>
            <p:cNvSpPr/>
            <p:nvPr/>
          </p:nvSpPr>
          <p:spPr>
            <a:xfrm>
              <a:off x="3410425" y="8762925"/>
              <a:ext cx="131550" cy="75000"/>
            </a:xfrm>
            <a:custGeom>
              <a:avLst/>
              <a:gdLst/>
              <a:ahLst/>
              <a:cxnLst/>
              <a:rect l="l" t="t" r="r" b="b"/>
              <a:pathLst>
                <a:path w="5262" h="3000" extrusionOk="0">
                  <a:moveTo>
                    <a:pt x="4735" y="1"/>
                  </a:moveTo>
                  <a:cubicBezTo>
                    <a:pt x="3157" y="422"/>
                    <a:pt x="1579" y="737"/>
                    <a:pt x="1" y="1000"/>
                  </a:cubicBezTo>
                  <a:lnTo>
                    <a:pt x="317" y="2999"/>
                  </a:lnTo>
                  <a:cubicBezTo>
                    <a:pt x="2000" y="2736"/>
                    <a:pt x="3631" y="2368"/>
                    <a:pt x="5261" y="2000"/>
                  </a:cubicBezTo>
                  <a:lnTo>
                    <a:pt x="4735" y="1"/>
                  </a:ln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8"/>
            <p:cNvSpPr/>
            <p:nvPr/>
          </p:nvSpPr>
          <p:spPr>
            <a:xfrm>
              <a:off x="2076900" y="8117925"/>
              <a:ext cx="1199425" cy="744575"/>
            </a:xfrm>
            <a:custGeom>
              <a:avLst/>
              <a:gdLst/>
              <a:ahLst/>
              <a:cxnLst/>
              <a:rect l="l" t="t" r="r" b="b"/>
              <a:pathLst>
                <a:path w="47977" h="29783" extrusionOk="0">
                  <a:moveTo>
                    <a:pt x="33368" y="0"/>
                  </a:moveTo>
                  <a:cubicBezTo>
                    <a:pt x="21732" y="0"/>
                    <a:pt x="6810" y="1152"/>
                    <a:pt x="474" y="11808"/>
                  </a:cubicBezTo>
                  <a:cubicBezTo>
                    <a:pt x="421" y="11913"/>
                    <a:pt x="369" y="11966"/>
                    <a:pt x="264" y="12018"/>
                  </a:cubicBezTo>
                  <a:cubicBezTo>
                    <a:pt x="211" y="12176"/>
                    <a:pt x="158" y="12334"/>
                    <a:pt x="106" y="12439"/>
                  </a:cubicBezTo>
                  <a:cubicBezTo>
                    <a:pt x="632" y="12702"/>
                    <a:pt x="527" y="13491"/>
                    <a:pt x="1" y="13491"/>
                  </a:cubicBezTo>
                  <a:cubicBezTo>
                    <a:pt x="1" y="19962"/>
                    <a:pt x="14835" y="24749"/>
                    <a:pt x="19201" y="26169"/>
                  </a:cubicBezTo>
                  <a:cubicBezTo>
                    <a:pt x="25304" y="28168"/>
                    <a:pt x="31721" y="29378"/>
                    <a:pt x="38192" y="29694"/>
                  </a:cubicBezTo>
                  <a:cubicBezTo>
                    <a:pt x="39415" y="29753"/>
                    <a:pt x="40638" y="29782"/>
                    <a:pt x="41861" y="29782"/>
                  </a:cubicBezTo>
                  <a:cubicBezTo>
                    <a:pt x="43899" y="29782"/>
                    <a:pt x="45938" y="29700"/>
                    <a:pt x="47976" y="29536"/>
                  </a:cubicBezTo>
                  <a:lnTo>
                    <a:pt x="47766" y="27432"/>
                  </a:lnTo>
                  <a:cubicBezTo>
                    <a:pt x="46593" y="27505"/>
                    <a:pt x="45417" y="27540"/>
                    <a:pt x="44239" y="27540"/>
                  </a:cubicBezTo>
                  <a:cubicBezTo>
                    <a:pt x="37806" y="27540"/>
                    <a:pt x="31318" y="26483"/>
                    <a:pt x="25093" y="24749"/>
                  </a:cubicBezTo>
                  <a:cubicBezTo>
                    <a:pt x="20885" y="23591"/>
                    <a:pt x="16729" y="22066"/>
                    <a:pt x="12678" y="20330"/>
                  </a:cubicBezTo>
                  <a:cubicBezTo>
                    <a:pt x="12678" y="20330"/>
                    <a:pt x="12626" y="20383"/>
                    <a:pt x="12626" y="20435"/>
                  </a:cubicBezTo>
                  <a:cubicBezTo>
                    <a:pt x="12560" y="20534"/>
                    <a:pt x="12463" y="20576"/>
                    <a:pt x="12366" y="20576"/>
                  </a:cubicBezTo>
                  <a:cubicBezTo>
                    <a:pt x="12153" y="20576"/>
                    <a:pt x="11939" y="20373"/>
                    <a:pt x="12047" y="20120"/>
                  </a:cubicBezTo>
                  <a:cubicBezTo>
                    <a:pt x="12047" y="20067"/>
                    <a:pt x="12047" y="20067"/>
                    <a:pt x="12100" y="20014"/>
                  </a:cubicBezTo>
                  <a:cubicBezTo>
                    <a:pt x="11048" y="19541"/>
                    <a:pt x="9995" y="19067"/>
                    <a:pt x="8943" y="18541"/>
                  </a:cubicBezTo>
                  <a:cubicBezTo>
                    <a:pt x="6050" y="17121"/>
                    <a:pt x="2631" y="15069"/>
                    <a:pt x="3367" y="11387"/>
                  </a:cubicBezTo>
                  <a:cubicBezTo>
                    <a:pt x="3367" y="11282"/>
                    <a:pt x="3420" y="11229"/>
                    <a:pt x="3525" y="11229"/>
                  </a:cubicBezTo>
                  <a:cubicBezTo>
                    <a:pt x="3525" y="11229"/>
                    <a:pt x="3525" y="11177"/>
                    <a:pt x="3525" y="11177"/>
                  </a:cubicBezTo>
                  <a:cubicBezTo>
                    <a:pt x="4314" y="9546"/>
                    <a:pt x="6103" y="8283"/>
                    <a:pt x="7891" y="7863"/>
                  </a:cubicBezTo>
                  <a:cubicBezTo>
                    <a:pt x="14601" y="2854"/>
                    <a:pt x="24053" y="2116"/>
                    <a:pt x="32342" y="2116"/>
                  </a:cubicBezTo>
                  <a:cubicBezTo>
                    <a:pt x="33020" y="2116"/>
                    <a:pt x="33691" y="2121"/>
                    <a:pt x="34352" y="2129"/>
                  </a:cubicBezTo>
                  <a:cubicBezTo>
                    <a:pt x="37403" y="2129"/>
                    <a:pt x="40454" y="2286"/>
                    <a:pt x="43452" y="2550"/>
                  </a:cubicBezTo>
                  <a:lnTo>
                    <a:pt x="43610" y="340"/>
                  </a:lnTo>
                  <a:cubicBezTo>
                    <a:pt x="41295" y="182"/>
                    <a:pt x="38928" y="77"/>
                    <a:pt x="36614" y="24"/>
                  </a:cubicBezTo>
                  <a:cubicBezTo>
                    <a:pt x="35569" y="11"/>
                    <a:pt x="34483" y="0"/>
                    <a:pt x="33368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8"/>
            <p:cNvSpPr/>
            <p:nvPr/>
          </p:nvSpPr>
          <p:spPr>
            <a:xfrm>
              <a:off x="3975950" y="8689275"/>
              <a:ext cx="810125" cy="220975"/>
            </a:xfrm>
            <a:custGeom>
              <a:avLst/>
              <a:gdLst/>
              <a:ahLst/>
              <a:cxnLst/>
              <a:rect l="l" t="t" r="r" b="b"/>
              <a:pathLst>
                <a:path w="32405" h="8839" extrusionOk="0">
                  <a:moveTo>
                    <a:pt x="894" y="1"/>
                  </a:moveTo>
                  <a:cubicBezTo>
                    <a:pt x="631" y="632"/>
                    <a:pt x="316" y="1316"/>
                    <a:pt x="0" y="1947"/>
                  </a:cubicBezTo>
                  <a:cubicBezTo>
                    <a:pt x="53" y="1947"/>
                    <a:pt x="105" y="1947"/>
                    <a:pt x="211" y="2000"/>
                  </a:cubicBezTo>
                  <a:cubicBezTo>
                    <a:pt x="10048" y="7471"/>
                    <a:pt x="21252" y="8681"/>
                    <a:pt x="32352" y="8839"/>
                  </a:cubicBezTo>
                  <a:lnTo>
                    <a:pt x="32405" y="6734"/>
                  </a:lnTo>
                  <a:cubicBezTo>
                    <a:pt x="21621" y="6682"/>
                    <a:pt x="10784" y="4209"/>
                    <a:pt x="894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8"/>
            <p:cNvSpPr/>
            <p:nvPr/>
          </p:nvSpPr>
          <p:spPr>
            <a:xfrm>
              <a:off x="2142650" y="8170800"/>
              <a:ext cx="1745200" cy="635725"/>
            </a:xfrm>
            <a:custGeom>
              <a:avLst/>
              <a:gdLst/>
              <a:ahLst/>
              <a:cxnLst/>
              <a:rect l="l" t="t" r="r" b="b"/>
              <a:pathLst>
                <a:path w="69808" h="25429" extrusionOk="0">
                  <a:moveTo>
                    <a:pt x="2999" y="7747"/>
                  </a:moveTo>
                  <a:lnTo>
                    <a:pt x="2999" y="7747"/>
                  </a:lnTo>
                  <a:cubicBezTo>
                    <a:pt x="2368" y="8378"/>
                    <a:pt x="1789" y="9062"/>
                    <a:pt x="1211" y="9798"/>
                  </a:cubicBezTo>
                  <a:cubicBezTo>
                    <a:pt x="1211" y="9693"/>
                    <a:pt x="1211" y="9640"/>
                    <a:pt x="1211" y="9535"/>
                  </a:cubicBezTo>
                  <a:cubicBezTo>
                    <a:pt x="1263" y="9483"/>
                    <a:pt x="1316" y="9483"/>
                    <a:pt x="1369" y="9430"/>
                  </a:cubicBezTo>
                  <a:cubicBezTo>
                    <a:pt x="1895" y="8851"/>
                    <a:pt x="2421" y="8273"/>
                    <a:pt x="2999" y="7747"/>
                  </a:cubicBezTo>
                  <a:close/>
                  <a:moveTo>
                    <a:pt x="30667" y="1010"/>
                  </a:moveTo>
                  <a:cubicBezTo>
                    <a:pt x="31039" y="1010"/>
                    <a:pt x="31408" y="1011"/>
                    <a:pt x="31774" y="1013"/>
                  </a:cubicBezTo>
                  <a:cubicBezTo>
                    <a:pt x="37982" y="1066"/>
                    <a:pt x="44242" y="1592"/>
                    <a:pt x="50291" y="2907"/>
                  </a:cubicBezTo>
                  <a:cubicBezTo>
                    <a:pt x="54868" y="3906"/>
                    <a:pt x="63653" y="5537"/>
                    <a:pt x="66599" y="10324"/>
                  </a:cubicBezTo>
                  <a:cubicBezTo>
                    <a:pt x="56288" y="6431"/>
                    <a:pt x="45451" y="4327"/>
                    <a:pt x="34404" y="4117"/>
                  </a:cubicBezTo>
                  <a:cubicBezTo>
                    <a:pt x="34103" y="4114"/>
                    <a:pt x="33801" y="4113"/>
                    <a:pt x="33499" y="4113"/>
                  </a:cubicBezTo>
                  <a:cubicBezTo>
                    <a:pt x="27752" y="4113"/>
                    <a:pt x="22006" y="4590"/>
                    <a:pt x="16308" y="5590"/>
                  </a:cubicBezTo>
                  <a:cubicBezTo>
                    <a:pt x="11942" y="6379"/>
                    <a:pt x="7208" y="7221"/>
                    <a:pt x="3052" y="9009"/>
                  </a:cubicBezTo>
                  <a:cubicBezTo>
                    <a:pt x="9886" y="1770"/>
                    <a:pt x="21155" y="1010"/>
                    <a:pt x="30667" y="1010"/>
                  </a:cubicBezTo>
                  <a:close/>
                  <a:moveTo>
                    <a:pt x="6156" y="9114"/>
                  </a:moveTo>
                  <a:cubicBezTo>
                    <a:pt x="7471" y="10587"/>
                    <a:pt x="8838" y="12218"/>
                    <a:pt x="9470" y="14007"/>
                  </a:cubicBezTo>
                  <a:cubicBezTo>
                    <a:pt x="7102" y="12639"/>
                    <a:pt x="4367" y="11534"/>
                    <a:pt x="1632" y="11166"/>
                  </a:cubicBezTo>
                  <a:lnTo>
                    <a:pt x="1526" y="11166"/>
                  </a:lnTo>
                  <a:cubicBezTo>
                    <a:pt x="1474" y="11061"/>
                    <a:pt x="1474" y="10955"/>
                    <a:pt x="1421" y="10850"/>
                  </a:cubicBezTo>
                  <a:cubicBezTo>
                    <a:pt x="1526" y="10798"/>
                    <a:pt x="1579" y="10798"/>
                    <a:pt x="1684" y="10640"/>
                  </a:cubicBezTo>
                  <a:cubicBezTo>
                    <a:pt x="1842" y="10482"/>
                    <a:pt x="2000" y="10272"/>
                    <a:pt x="2158" y="10114"/>
                  </a:cubicBezTo>
                  <a:cubicBezTo>
                    <a:pt x="3473" y="9798"/>
                    <a:pt x="4840" y="9483"/>
                    <a:pt x="6156" y="9114"/>
                  </a:cubicBezTo>
                  <a:close/>
                  <a:moveTo>
                    <a:pt x="1947" y="11955"/>
                  </a:moveTo>
                  <a:lnTo>
                    <a:pt x="1947" y="11955"/>
                  </a:lnTo>
                  <a:cubicBezTo>
                    <a:pt x="4630" y="12954"/>
                    <a:pt x="7208" y="13954"/>
                    <a:pt x="9785" y="15322"/>
                  </a:cubicBezTo>
                  <a:cubicBezTo>
                    <a:pt x="9838" y="15953"/>
                    <a:pt x="9838" y="16637"/>
                    <a:pt x="9627" y="17373"/>
                  </a:cubicBezTo>
                  <a:cubicBezTo>
                    <a:pt x="6419" y="16006"/>
                    <a:pt x="3315" y="14270"/>
                    <a:pt x="1947" y="11955"/>
                  </a:cubicBezTo>
                  <a:close/>
                  <a:moveTo>
                    <a:pt x="9891" y="8115"/>
                  </a:moveTo>
                  <a:cubicBezTo>
                    <a:pt x="9891" y="8115"/>
                    <a:pt x="9891" y="8115"/>
                    <a:pt x="9943" y="8167"/>
                  </a:cubicBezTo>
                  <a:cubicBezTo>
                    <a:pt x="12310" y="10903"/>
                    <a:pt x="15782" y="14901"/>
                    <a:pt x="12258" y="18320"/>
                  </a:cubicBezTo>
                  <a:cubicBezTo>
                    <a:pt x="12258" y="18320"/>
                    <a:pt x="12258" y="18373"/>
                    <a:pt x="12258" y="18373"/>
                  </a:cubicBezTo>
                  <a:cubicBezTo>
                    <a:pt x="11626" y="18110"/>
                    <a:pt x="10995" y="17899"/>
                    <a:pt x="10311" y="17636"/>
                  </a:cubicBezTo>
                  <a:cubicBezTo>
                    <a:pt x="11732" y="14427"/>
                    <a:pt x="9470" y="11219"/>
                    <a:pt x="7313" y="8799"/>
                  </a:cubicBezTo>
                  <a:cubicBezTo>
                    <a:pt x="8155" y="8588"/>
                    <a:pt x="9049" y="8325"/>
                    <a:pt x="9891" y="8115"/>
                  </a:cubicBezTo>
                  <a:close/>
                  <a:moveTo>
                    <a:pt x="33142" y="5116"/>
                  </a:moveTo>
                  <a:cubicBezTo>
                    <a:pt x="44820" y="5222"/>
                    <a:pt x="56236" y="7484"/>
                    <a:pt x="67072" y="11692"/>
                  </a:cubicBezTo>
                  <a:cubicBezTo>
                    <a:pt x="67125" y="11745"/>
                    <a:pt x="67230" y="11745"/>
                    <a:pt x="67283" y="11745"/>
                  </a:cubicBezTo>
                  <a:cubicBezTo>
                    <a:pt x="67440" y="12271"/>
                    <a:pt x="67546" y="12744"/>
                    <a:pt x="67598" y="13323"/>
                  </a:cubicBezTo>
                  <a:cubicBezTo>
                    <a:pt x="68124" y="20267"/>
                    <a:pt x="56236" y="22634"/>
                    <a:pt x="51133" y="23528"/>
                  </a:cubicBezTo>
                  <a:cubicBezTo>
                    <a:pt x="47987" y="24111"/>
                    <a:pt x="44794" y="24371"/>
                    <a:pt x="41605" y="24371"/>
                  </a:cubicBezTo>
                  <a:cubicBezTo>
                    <a:pt x="39034" y="24371"/>
                    <a:pt x="36467" y="24202"/>
                    <a:pt x="33931" y="23896"/>
                  </a:cubicBezTo>
                  <a:cubicBezTo>
                    <a:pt x="28460" y="23212"/>
                    <a:pt x="23042" y="21950"/>
                    <a:pt x="17834" y="20161"/>
                  </a:cubicBezTo>
                  <a:cubicBezTo>
                    <a:pt x="16624" y="19793"/>
                    <a:pt x="14941" y="19267"/>
                    <a:pt x="13099" y="18636"/>
                  </a:cubicBezTo>
                  <a:cubicBezTo>
                    <a:pt x="16887" y="15637"/>
                    <a:pt x="13783" y="10587"/>
                    <a:pt x="11048" y="7799"/>
                  </a:cubicBezTo>
                  <a:cubicBezTo>
                    <a:pt x="13047" y="7273"/>
                    <a:pt x="14993" y="6800"/>
                    <a:pt x="17045" y="6431"/>
                  </a:cubicBezTo>
                  <a:cubicBezTo>
                    <a:pt x="22358" y="5537"/>
                    <a:pt x="27776" y="5116"/>
                    <a:pt x="33142" y="5116"/>
                  </a:cubicBezTo>
                  <a:close/>
                  <a:moveTo>
                    <a:pt x="29712" y="1"/>
                  </a:moveTo>
                  <a:cubicBezTo>
                    <a:pt x="21423" y="1"/>
                    <a:pt x="11971" y="739"/>
                    <a:pt x="5261" y="5748"/>
                  </a:cubicBezTo>
                  <a:cubicBezTo>
                    <a:pt x="3473" y="6168"/>
                    <a:pt x="1684" y="7431"/>
                    <a:pt x="895" y="9062"/>
                  </a:cubicBezTo>
                  <a:cubicBezTo>
                    <a:pt x="895" y="9114"/>
                    <a:pt x="895" y="9114"/>
                    <a:pt x="895" y="9114"/>
                  </a:cubicBezTo>
                  <a:cubicBezTo>
                    <a:pt x="842" y="9167"/>
                    <a:pt x="790" y="9167"/>
                    <a:pt x="737" y="9272"/>
                  </a:cubicBezTo>
                  <a:cubicBezTo>
                    <a:pt x="1" y="12954"/>
                    <a:pt x="3473" y="15006"/>
                    <a:pt x="6313" y="16479"/>
                  </a:cubicBezTo>
                  <a:cubicBezTo>
                    <a:pt x="7365" y="16952"/>
                    <a:pt x="8418" y="17426"/>
                    <a:pt x="9470" y="17899"/>
                  </a:cubicBezTo>
                  <a:cubicBezTo>
                    <a:pt x="9470" y="17952"/>
                    <a:pt x="9470" y="18005"/>
                    <a:pt x="9417" y="18005"/>
                  </a:cubicBezTo>
                  <a:cubicBezTo>
                    <a:pt x="9312" y="18285"/>
                    <a:pt x="9511" y="18472"/>
                    <a:pt x="9717" y="18472"/>
                  </a:cubicBezTo>
                  <a:cubicBezTo>
                    <a:pt x="9820" y="18472"/>
                    <a:pt x="9926" y="18425"/>
                    <a:pt x="9996" y="18320"/>
                  </a:cubicBezTo>
                  <a:cubicBezTo>
                    <a:pt x="9996" y="18268"/>
                    <a:pt x="10048" y="18215"/>
                    <a:pt x="10048" y="18215"/>
                  </a:cubicBezTo>
                  <a:cubicBezTo>
                    <a:pt x="14099" y="19951"/>
                    <a:pt x="18255" y="21476"/>
                    <a:pt x="22516" y="22634"/>
                  </a:cubicBezTo>
                  <a:cubicBezTo>
                    <a:pt x="28664" y="24403"/>
                    <a:pt x="35111" y="25429"/>
                    <a:pt x="41511" y="25429"/>
                  </a:cubicBezTo>
                  <a:cubicBezTo>
                    <a:pt x="42721" y="25429"/>
                    <a:pt x="43931" y="25392"/>
                    <a:pt x="45136" y="25317"/>
                  </a:cubicBezTo>
                  <a:cubicBezTo>
                    <a:pt x="47030" y="25211"/>
                    <a:pt x="48871" y="25001"/>
                    <a:pt x="50712" y="24685"/>
                  </a:cubicBezTo>
                  <a:cubicBezTo>
                    <a:pt x="52290" y="24422"/>
                    <a:pt x="53868" y="24107"/>
                    <a:pt x="55446" y="23686"/>
                  </a:cubicBezTo>
                  <a:cubicBezTo>
                    <a:pt x="55657" y="23633"/>
                    <a:pt x="55920" y="23528"/>
                    <a:pt x="56183" y="23475"/>
                  </a:cubicBezTo>
                  <a:cubicBezTo>
                    <a:pt x="60128" y="22371"/>
                    <a:pt x="65599" y="20793"/>
                    <a:pt x="67809" y="17005"/>
                  </a:cubicBezTo>
                  <a:cubicBezTo>
                    <a:pt x="69808" y="13638"/>
                    <a:pt x="68072" y="9693"/>
                    <a:pt x="65231" y="7431"/>
                  </a:cubicBezTo>
                  <a:cubicBezTo>
                    <a:pt x="61128" y="4117"/>
                    <a:pt x="54868" y="2854"/>
                    <a:pt x="49870" y="1802"/>
                  </a:cubicBezTo>
                  <a:cubicBezTo>
                    <a:pt x="46872" y="1171"/>
                    <a:pt x="43873" y="750"/>
                    <a:pt x="40822" y="435"/>
                  </a:cubicBezTo>
                  <a:cubicBezTo>
                    <a:pt x="37824" y="171"/>
                    <a:pt x="34773" y="14"/>
                    <a:pt x="31722" y="14"/>
                  </a:cubicBezTo>
                  <a:cubicBezTo>
                    <a:pt x="31061" y="6"/>
                    <a:pt x="30390" y="1"/>
                    <a:pt x="297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8"/>
            <p:cNvSpPr/>
            <p:nvPr/>
          </p:nvSpPr>
          <p:spPr>
            <a:xfrm>
              <a:off x="3864150" y="8560400"/>
              <a:ext cx="1834625" cy="499600"/>
            </a:xfrm>
            <a:custGeom>
              <a:avLst/>
              <a:gdLst/>
              <a:ahLst/>
              <a:cxnLst/>
              <a:rect l="l" t="t" r="r" b="b"/>
              <a:pathLst>
                <a:path w="73385" h="19984" extrusionOk="0">
                  <a:moveTo>
                    <a:pt x="70912" y="1"/>
                  </a:moveTo>
                  <a:cubicBezTo>
                    <a:pt x="70912" y="1000"/>
                    <a:pt x="70754" y="2052"/>
                    <a:pt x="70333" y="3052"/>
                  </a:cubicBezTo>
                  <a:cubicBezTo>
                    <a:pt x="68703" y="6682"/>
                    <a:pt x="64810" y="9522"/>
                    <a:pt x="61391" y="11258"/>
                  </a:cubicBezTo>
                  <a:cubicBezTo>
                    <a:pt x="54775" y="14628"/>
                    <a:pt x="47197" y="15397"/>
                    <a:pt x="39784" y="15397"/>
                  </a:cubicBezTo>
                  <a:cubicBezTo>
                    <a:pt x="37706" y="15397"/>
                    <a:pt x="35642" y="15337"/>
                    <a:pt x="33615" y="15256"/>
                  </a:cubicBezTo>
                  <a:cubicBezTo>
                    <a:pt x="23410" y="14888"/>
                    <a:pt x="12994" y="13573"/>
                    <a:pt x="4051" y="8312"/>
                  </a:cubicBezTo>
                  <a:cubicBezTo>
                    <a:pt x="3999" y="8260"/>
                    <a:pt x="3893" y="8154"/>
                    <a:pt x="3841" y="8102"/>
                  </a:cubicBezTo>
                  <a:cubicBezTo>
                    <a:pt x="2999" y="9364"/>
                    <a:pt x="2000" y="10574"/>
                    <a:pt x="842" y="11574"/>
                  </a:cubicBezTo>
                  <a:cubicBezTo>
                    <a:pt x="579" y="11837"/>
                    <a:pt x="264" y="12047"/>
                    <a:pt x="1" y="12258"/>
                  </a:cubicBezTo>
                  <a:cubicBezTo>
                    <a:pt x="11485" y="17016"/>
                    <a:pt x="23288" y="19984"/>
                    <a:pt x="35616" y="19984"/>
                  </a:cubicBezTo>
                  <a:cubicBezTo>
                    <a:pt x="37462" y="19984"/>
                    <a:pt x="39320" y="19917"/>
                    <a:pt x="41190" y="19780"/>
                  </a:cubicBezTo>
                  <a:cubicBezTo>
                    <a:pt x="47924" y="19307"/>
                    <a:pt x="54973" y="18255"/>
                    <a:pt x="61233" y="15624"/>
                  </a:cubicBezTo>
                  <a:cubicBezTo>
                    <a:pt x="67335" y="13047"/>
                    <a:pt x="73385" y="6576"/>
                    <a:pt x="70912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8"/>
            <p:cNvSpPr/>
            <p:nvPr/>
          </p:nvSpPr>
          <p:spPr>
            <a:xfrm>
              <a:off x="3987775" y="8226200"/>
              <a:ext cx="1700475" cy="684100"/>
            </a:xfrm>
            <a:custGeom>
              <a:avLst/>
              <a:gdLst/>
              <a:ahLst/>
              <a:cxnLst/>
              <a:rect l="l" t="t" r="r" b="b"/>
              <a:pathLst>
                <a:path w="68019" h="27364" extrusionOk="0">
                  <a:moveTo>
                    <a:pt x="38488" y="1"/>
                  </a:moveTo>
                  <a:cubicBezTo>
                    <a:pt x="38090" y="1"/>
                    <a:pt x="37693" y="3"/>
                    <a:pt x="37297" y="7"/>
                  </a:cubicBezTo>
                  <a:cubicBezTo>
                    <a:pt x="24462" y="112"/>
                    <a:pt x="12047" y="2953"/>
                    <a:pt x="106" y="7530"/>
                  </a:cubicBezTo>
                  <a:lnTo>
                    <a:pt x="1" y="7530"/>
                  </a:lnTo>
                  <a:cubicBezTo>
                    <a:pt x="211" y="7898"/>
                    <a:pt x="369" y="8266"/>
                    <a:pt x="527" y="8634"/>
                  </a:cubicBezTo>
                  <a:lnTo>
                    <a:pt x="579" y="8634"/>
                  </a:lnTo>
                  <a:cubicBezTo>
                    <a:pt x="12127" y="5377"/>
                    <a:pt x="24091" y="2120"/>
                    <a:pt x="36211" y="2120"/>
                  </a:cubicBezTo>
                  <a:cubicBezTo>
                    <a:pt x="37011" y="2120"/>
                    <a:pt x="37811" y="2135"/>
                    <a:pt x="38613" y="2164"/>
                  </a:cubicBezTo>
                  <a:cubicBezTo>
                    <a:pt x="44767" y="2374"/>
                    <a:pt x="62706" y="3847"/>
                    <a:pt x="61917" y="13474"/>
                  </a:cubicBezTo>
                  <a:cubicBezTo>
                    <a:pt x="61601" y="17209"/>
                    <a:pt x="57971" y="19629"/>
                    <a:pt x="54867" y="21049"/>
                  </a:cubicBezTo>
                  <a:cubicBezTo>
                    <a:pt x="49344" y="23521"/>
                    <a:pt x="43031" y="24679"/>
                    <a:pt x="37087" y="25100"/>
                  </a:cubicBezTo>
                  <a:cubicBezTo>
                    <a:pt x="35351" y="25205"/>
                    <a:pt x="33615" y="25257"/>
                    <a:pt x="31879" y="25257"/>
                  </a:cubicBezTo>
                  <a:lnTo>
                    <a:pt x="31879" y="27362"/>
                  </a:lnTo>
                  <a:lnTo>
                    <a:pt x="33931" y="27362"/>
                  </a:lnTo>
                  <a:cubicBezTo>
                    <a:pt x="34156" y="27363"/>
                    <a:pt x="34384" y="27363"/>
                    <a:pt x="34614" y="27363"/>
                  </a:cubicBezTo>
                  <a:cubicBezTo>
                    <a:pt x="44295" y="27363"/>
                    <a:pt x="57530" y="26202"/>
                    <a:pt x="63337" y="17261"/>
                  </a:cubicBezTo>
                  <a:cubicBezTo>
                    <a:pt x="68019" y="9949"/>
                    <a:pt x="59339" y="3689"/>
                    <a:pt x="53237" y="1796"/>
                  </a:cubicBezTo>
                  <a:cubicBezTo>
                    <a:pt x="48466" y="335"/>
                    <a:pt x="43424" y="1"/>
                    <a:pt x="38488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8"/>
            <p:cNvSpPr/>
            <p:nvPr/>
          </p:nvSpPr>
          <p:spPr>
            <a:xfrm>
              <a:off x="4570375" y="8394650"/>
              <a:ext cx="248175" cy="30925"/>
            </a:xfrm>
            <a:custGeom>
              <a:avLst/>
              <a:gdLst/>
              <a:ahLst/>
              <a:cxnLst/>
              <a:rect l="l" t="t" r="r" b="b"/>
              <a:pathLst>
                <a:path w="9927" h="1237" extrusionOk="0">
                  <a:moveTo>
                    <a:pt x="9411" y="0"/>
                  </a:moveTo>
                  <a:cubicBezTo>
                    <a:pt x="9396" y="0"/>
                    <a:pt x="9380" y="1"/>
                    <a:pt x="9364" y="3"/>
                  </a:cubicBezTo>
                  <a:cubicBezTo>
                    <a:pt x="6366" y="160"/>
                    <a:pt x="3315" y="266"/>
                    <a:pt x="369" y="686"/>
                  </a:cubicBezTo>
                  <a:cubicBezTo>
                    <a:pt x="1" y="739"/>
                    <a:pt x="53" y="1212"/>
                    <a:pt x="421" y="1212"/>
                  </a:cubicBezTo>
                  <a:cubicBezTo>
                    <a:pt x="884" y="1229"/>
                    <a:pt x="1349" y="1236"/>
                    <a:pt x="1815" y="1236"/>
                  </a:cubicBezTo>
                  <a:cubicBezTo>
                    <a:pt x="4324" y="1236"/>
                    <a:pt x="6889" y="1022"/>
                    <a:pt x="9417" y="844"/>
                  </a:cubicBezTo>
                  <a:cubicBezTo>
                    <a:pt x="9927" y="793"/>
                    <a:pt x="9893" y="0"/>
                    <a:pt x="9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8"/>
            <p:cNvSpPr/>
            <p:nvPr/>
          </p:nvSpPr>
          <p:spPr>
            <a:xfrm>
              <a:off x="2095325" y="8422325"/>
              <a:ext cx="1963500" cy="564775"/>
            </a:xfrm>
            <a:custGeom>
              <a:avLst/>
              <a:gdLst/>
              <a:ahLst/>
              <a:cxnLst/>
              <a:rect l="l" t="t" r="r" b="b"/>
              <a:pathLst>
                <a:path w="78540" h="22591" extrusionOk="0">
                  <a:moveTo>
                    <a:pt x="75172" y="0"/>
                  </a:moveTo>
                  <a:lnTo>
                    <a:pt x="75172" y="0"/>
                  </a:lnTo>
                  <a:cubicBezTo>
                    <a:pt x="76119" y="2893"/>
                    <a:pt x="75751" y="6050"/>
                    <a:pt x="73805" y="8785"/>
                  </a:cubicBezTo>
                  <a:cubicBezTo>
                    <a:pt x="70754" y="12941"/>
                    <a:pt x="65441" y="14940"/>
                    <a:pt x="60654" y="16255"/>
                  </a:cubicBezTo>
                  <a:cubicBezTo>
                    <a:pt x="54324" y="18044"/>
                    <a:pt x="47750" y="18925"/>
                    <a:pt x="41180" y="18925"/>
                  </a:cubicBezTo>
                  <a:cubicBezTo>
                    <a:pt x="34810" y="18925"/>
                    <a:pt x="28442" y="18097"/>
                    <a:pt x="22305" y="16466"/>
                  </a:cubicBezTo>
                  <a:cubicBezTo>
                    <a:pt x="16150" y="14835"/>
                    <a:pt x="10205" y="12415"/>
                    <a:pt x="4734" y="9153"/>
                  </a:cubicBezTo>
                  <a:cubicBezTo>
                    <a:pt x="2998" y="8154"/>
                    <a:pt x="1210" y="6891"/>
                    <a:pt x="0" y="5418"/>
                  </a:cubicBezTo>
                  <a:lnTo>
                    <a:pt x="0" y="5418"/>
                  </a:lnTo>
                  <a:cubicBezTo>
                    <a:pt x="5366" y="20990"/>
                    <a:pt x="28196" y="22410"/>
                    <a:pt x="42505" y="22568"/>
                  </a:cubicBezTo>
                  <a:cubicBezTo>
                    <a:pt x="43507" y="22581"/>
                    <a:pt x="44524" y="22590"/>
                    <a:pt x="45550" y="22590"/>
                  </a:cubicBezTo>
                  <a:cubicBezTo>
                    <a:pt x="52819" y="22590"/>
                    <a:pt x="60565" y="22099"/>
                    <a:pt x="67019" y="18780"/>
                  </a:cubicBezTo>
                  <a:cubicBezTo>
                    <a:pt x="73489" y="15413"/>
                    <a:pt x="78539" y="6944"/>
                    <a:pt x="75172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8"/>
            <p:cNvSpPr/>
            <p:nvPr/>
          </p:nvSpPr>
          <p:spPr>
            <a:xfrm>
              <a:off x="2218925" y="8196050"/>
              <a:ext cx="1588700" cy="232875"/>
            </a:xfrm>
            <a:custGeom>
              <a:avLst/>
              <a:gdLst/>
              <a:ahLst/>
              <a:cxnLst/>
              <a:rect l="l" t="t" r="r" b="b"/>
              <a:pathLst>
                <a:path w="63548" h="9315" extrusionOk="0">
                  <a:moveTo>
                    <a:pt x="27616" y="0"/>
                  </a:moveTo>
                  <a:cubicBezTo>
                    <a:pt x="18100" y="0"/>
                    <a:pt x="6785" y="760"/>
                    <a:pt x="1" y="7999"/>
                  </a:cubicBezTo>
                  <a:cubicBezTo>
                    <a:pt x="4157" y="6211"/>
                    <a:pt x="8891" y="5316"/>
                    <a:pt x="13257" y="4580"/>
                  </a:cubicBezTo>
                  <a:cubicBezTo>
                    <a:pt x="18703" y="3616"/>
                    <a:pt x="24281" y="3094"/>
                    <a:pt x="29829" y="3094"/>
                  </a:cubicBezTo>
                  <a:cubicBezTo>
                    <a:pt x="30338" y="3094"/>
                    <a:pt x="30846" y="3098"/>
                    <a:pt x="31353" y="3107"/>
                  </a:cubicBezTo>
                  <a:cubicBezTo>
                    <a:pt x="42348" y="3317"/>
                    <a:pt x="53237" y="5421"/>
                    <a:pt x="63548" y="9314"/>
                  </a:cubicBezTo>
                  <a:cubicBezTo>
                    <a:pt x="60602" y="4527"/>
                    <a:pt x="51817" y="2896"/>
                    <a:pt x="47240" y="1897"/>
                  </a:cubicBezTo>
                  <a:cubicBezTo>
                    <a:pt x="41191" y="582"/>
                    <a:pt x="34931" y="56"/>
                    <a:pt x="28723" y="3"/>
                  </a:cubicBezTo>
                  <a:cubicBezTo>
                    <a:pt x="28357" y="1"/>
                    <a:pt x="27988" y="0"/>
                    <a:pt x="27616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8"/>
            <p:cNvSpPr/>
            <p:nvPr/>
          </p:nvSpPr>
          <p:spPr>
            <a:xfrm>
              <a:off x="2325450" y="8373650"/>
              <a:ext cx="211775" cy="256475"/>
            </a:xfrm>
            <a:custGeom>
              <a:avLst/>
              <a:gdLst/>
              <a:ahLst/>
              <a:cxnLst/>
              <a:rect l="l" t="t" r="r" b="b"/>
              <a:pathLst>
                <a:path w="8471" h="10259" extrusionOk="0">
                  <a:moveTo>
                    <a:pt x="2579" y="1"/>
                  </a:moveTo>
                  <a:cubicBezTo>
                    <a:pt x="1737" y="264"/>
                    <a:pt x="843" y="474"/>
                    <a:pt x="1" y="737"/>
                  </a:cubicBezTo>
                  <a:cubicBezTo>
                    <a:pt x="2158" y="3157"/>
                    <a:pt x="4367" y="6313"/>
                    <a:pt x="2999" y="9522"/>
                  </a:cubicBezTo>
                  <a:cubicBezTo>
                    <a:pt x="3683" y="9785"/>
                    <a:pt x="4314" y="10048"/>
                    <a:pt x="4946" y="10259"/>
                  </a:cubicBezTo>
                  <a:cubicBezTo>
                    <a:pt x="4946" y="10259"/>
                    <a:pt x="4946" y="10206"/>
                    <a:pt x="4946" y="10206"/>
                  </a:cubicBezTo>
                  <a:cubicBezTo>
                    <a:pt x="8470" y="6787"/>
                    <a:pt x="4998" y="2789"/>
                    <a:pt x="2631" y="53"/>
                  </a:cubicBezTo>
                  <a:cubicBezTo>
                    <a:pt x="2579" y="53"/>
                    <a:pt x="2579" y="1"/>
                    <a:pt x="2579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8"/>
            <p:cNvSpPr/>
            <p:nvPr/>
          </p:nvSpPr>
          <p:spPr>
            <a:xfrm>
              <a:off x="2178175" y="8398650"/>
              <a:ext cx="201225" cy="122325"/>
            </a:xfrm>
            <a:custGeom>
              <a:avLst/>
              <a:gdLst/>
              <a:ahLst/>
              <a:cxnLst/>
              <a:rect l="l" t="t" r="r" b="b"/>
              <a:pathLst>
                <a:path w="8049" h="4893" extrusionOk="0">
                  <a:moveTo>
                    <a:pt x="4735" y="0"/>
                  </a:moveTo>
                  <a:cubicBezTo>
                    <a:pt x="3419" y="369"/>
                    <a:pt x="2052" y="684"/>
                    <a:pt x="737" y="1000"/>
                  </a:cubicBezTo>
                  <a:cubicBezTo>
                    <a:pt x="579" y="1158"/>
                    <a:pt x="421" y="1368"/>
                    <a:pt x="263" y="1526"/>
                  </a:cubicBezTo>
                  <a:cubicBezTo>
                    <a:pt x="158" y="1631"/>
                    <a:pt x="105" y="1684"/>
                    <a:pt x="0" y="1736"/>
                  </a:cubicBezTo>
                  <a:cubicBezTo>
                    <a:pt x="0" y="1841"/>
                    <a:pt x="53" y="1947"/>
                    <a:pt x="105" y="2052"/>
                  </a:cubicBezTo>
                  <a:lnTo>
                    <a:pt x="263" y="2052"/>
                  </a:lnTo>
                  <a:cubicBezTo>
                    <a:pt x="2946" y="2420"/>
                    <a:pt x="5681" y="3525"/>
                    <a:pt x="8049" y="4893"/>
                  </a:cubicBezTo>
                  <a:cubicBezTo>
                    <a:pt x="7417" y="3104"/>
                    <a:pt x="6050" y="1473"/>
                    <a:pt x="4735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8"/>
            <p:cNvSpPr/>
            <p:nvPr/>
          </p:nvSpPr>
          <p:spPr>
            <a:xfrm>
              <a:off x="693400" y="8182600"/>
              <a:ext cx="1522925" cy="636400"/>
            </a:xfrm>
            <a:custGeom>
              <a:avLst/>
              <a:gdLst/>
              <a:ahLst/>
              <a:cxnLst/>
              <a:rect l="l" t="t" r="r" b="b"/>
              <a:pathLst>
                <a:path w="60917" h="25456" extrusionOk="0">
                  <a:moveTo>
                    <a:pt x="33119" y="0"/>
                  </a:moveTo>
                  <a:cubicBezTo>
                    <a:pt x="31259" y="0"/>
                    <a:pt x="29391" y="56"/>
                    <a:pt x="27513" y="173"/>
                  </a:cubicBezTo>
                  <a:cubicBezTo>
                    <a:pt x="21726" y="541"/>
                    <a:pt x="15887" y="1278"/>
                    <a:pt x="10258" y="2698"/>
                  </a:cubicBezTo>
                  <a:cubicBezTo>
                    <a:pt x="7733" y="3329"/>
                    <a:pt x="5261" y="4118"/>
                    <a:pt x="3367" y="5907"/>
                  </a:cubicBezTo>
                  <a:cubicBezTo>
                    <a:pt x="0" y="9063"/>
                    <a:pt x="474" y="13324"/>
                    <a:pt x="3946" y="16217"/>
                  </a:cubicBezTo>
                  <a:cubicBezTo>
                    <a:pt x="11468" y="22635"/>
                    <a:pt x="23094" y="24739"/>
                    <a:pt x="32720" y="25318"/>
                  </a:cubicBezTo>
                  <a:cubicBezTo>
                    <a:pt x="34179" y="25415"/>
                    <a:pt x="35629" y="25456"/>
                    <a:pt x="37075" y="25456"/>
                  </a:cubicBezTo>
                  <a:cubicBezTo>
                    <a:pt x="45068" y="25456"/>
                    <a:pt x="52898" y="24197"/>
                    <a:pt x="60917" y="24108"/>
                  </a:cubicBezTo>
                  <a:cubicBezTo>
                    <a:pt x="60022" y="23266"/>
                    <a:pt x="59181" y="22425"/>
                    <a:pt x="58392" y="21530"/>
                  </a:cubicBezTo>
                  <a:cubicBezTo>
                    <a:pt x="55151" y="23551"/>
                    <a:pt x="51338" y="23753"/>
                    <a:pt x="47546" y="23753"/>
                  </a:cubicBezTo>
                  <a:cubicBezTo>
                    <a:pt x="46598" y="23753"/>
                    <a:pt x="45651" y="23740"/>
                    <a:pt x="44714" y="23740"/>
                  </a:cubicBezTo>
                  <a:cubicBezTo>
                    <a:pt x="38823" y="23740"/>
                    <a:pt x="32983" y="23372"/>
                    <a:pt x="27144" y="22583"/>
                  </a:cubicBezTo>
                  <a:cubicBezTo>
                    <a:pt x="22042" y="21951"/>
                    <a:pt x="16781" y="21162"/>
                    <a:pt x="11994" y="19058"/>
                  </a:cubicBezTo>
                  <a:cubicBezTo>
                    <a:pt x="8943" y="17690"/>
                    <a:pt x="4787" y="15271"/>
                    <a:pt x="4472" y="11483"/>
                  </a:cubicBezTo>
                  <a:cubicBezTo>
                    <a:pt x="3840" y="3592"/>
                    <a:pt x="18412" y="3855"/>
                    <a:pt x="23041" y="3329"/>
                  </a:cubicBezTo>
                  <a:cubicBezTo>
                    <a:pt x="28983" y="2600"/>
                    <a:pt x="34952" y="2079"/>
                    <a:pt x="40907" y="2079"/>
                  </a:cubicBezTo>
                  <a:cubicBezTo>
                    <a:pt x="46550" y="2079"/>
                    <a:pt x="52180" y="2547"/>
                    <a:pt x="57760" y="3750"/>
                  </a:cubicBezTo>
                  <a:cubicBezTo>
                    <a:pt x="58181" y="3803"/>
                    <a:pt x="58286" y="4224"/>
                    <a:pt x="58181" y="4539"/>
                  </a:cubicBezTo>
                  <a:cubicBezTo>
                    <a:pt x="58655" y="4013"/>
                    <a:pt x="59181" y="3540"/>
                    <a:pt x="59707" y="3119"/>
                  </a:cubicBezTo>
                  <a:cubicBezTo>
                    <a:pt x="50862" y="1289"/>
                    <a:pt x="42089" y="0"/>
                    <a:pt x="33119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8"/>
            <p:cNvSpPr/>
            <p:nvPr/>
          </p:nvSpPr>
          <p:spPr>
            <a:xfrm>
              <a:off x="823600" y="8261200"/>
              <a:ext cx="1317775" cy="230850"/>
            </a:xfrm>
            <a:custGeom>
              <a:avLst/>
              <a:gdLst/>
              <a:ahLst/>
              <a:cxnLst/>
              <a:rect l="l" t="t" r="r" b="b"/>
              <a:pathLst>
                <a:path w="52711" h="9234" extrusionOk="0">
                  <a:moveTo>
                    <a:pt x="35292" y="1"/>
                  </a:moveTo>
                  <a:cubicBezTo>
                    <a:pt x="31828" y="1"/>
                    <a:pt x="28355" y="183"/>
                    <a:pt x="24882" y="501"/>
                  </a:cubicBezTo>
                  <a:cubicBezTo>
                    <a:pt x="20674" y="816"/>
                    <a:pt x="16518" y="1395"/>
                    <a:pt x="12362" y="1974"/>
                  </a:cubicBezTo>
                  <a:cubicBezTo>
                    <a:pt x="9048" y="2447"/>
                    <a:pt x="3630" y="2447"/>
                    <a:pt x="1315" y="5341"/>
                  </a:cubicBezTo>
                  <a:cubicBezTo>
                    <a:pt x="210" y="6761"/>
                    <a:pt x="0" y="8023"/>
                    <a:pt x="421" y="9233"/>
                  </a:cubicBezTo>
                  <a:lnTo>
                    <a:pt x="631" y="9181"/>
                  </a:lnTo>
                  <a:cubicBezTo>
                    <a:pt x="526" y="9023"/>
                    <a:pt x="579" y="8812"/>
                    <a:pt x="789" y="8760"/>
                  </a:cubicBezTo>
                  <a:cubicBezTo>
                    <a:pt x="9101" y="6656"/>
                    <a:pt x="17938" y="5867"/>
                    <a:pt x="26513" y="5130"/>
                  </a:cubicBezTo>
                  <a:cubicBezTo>
                    <a:pt x="29866" y="4841"/>
                    <a:pt x="33163" y="4590"/>
                    <a:pt x="36431" y="4590"/>
                  </a:cubicBezTo>
                  <a:cubicBezTo>
                    <a:pt x="40906" y="4590"/>
                    <a:pt x="45326" y="5061"/>
                    <a:pt x="49764" y="6550"/>
                  </a:cubicBezTo>
                  <a:cubicBezTo>
                    <a:pt x="49817" y="6393"/>
                    <a:pt x="49817" y="6287"/>
                    <a:pt x="49870" y="6130"/>
                  </a:cubicBezTo>
                  <a:cubicBezTo>
                    <a:pt x="49764" y="6024"/>
                    <a:pt x="49712" y="5867"/>
                    <a:pt x="49817" y="5656"/>
                  </a:cubicBezTo>
                  <a:cubicBezTo>
                    <a:pt x="50606" y="4183"/>
                    <a:pt x="51605" y="2868"/>
                    <a:pt x="52710" y="1658"/>
                  </a:cubicBezTo>
                  <a:lnTo>
                    <a:pt x="52710" y="1658"/>
                  </a:lnTo>
                  <a:cubicBezTo>
                    <a:pt x="52636" y="1695"/>
                    <a:pt x="52535" y="1733"/>
                    <a:pt x="52445" y="1733"/>
                  </a:cubicBezTo>
                  <a:cubicBezTo>
                    <a:pt x="52408" y="1733"/>
                    <a:pt x="52373" y="1726"/>
                    <a:pt x="52342" y="1711"/>
                  </a:cubicBezTo>
                  <a:cubicBezTo>
                    <a:pt x="46707" y="499"/>
                    <a:pt x="41011" y="1"/>
                    <a:pt x="35292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8"/>
            <p:cNvSpPr/>
            <p:nvPr/>
          </p:nvSpPr>
          <p:spPr>
            <a:xfrm>
              <a:off x="1093600" y="8823325"/>
              <a:ext cx="202675" cy="60875"/>
            </a:xfrm>
            <a:custGeom>
              <a:avLst/>
              <a:gdLst/>
              <a:ahLst/>
              <a:cxnLst/>
              <a:rect l="l" t="t" r="r" b="b"/>
              <a:pathLst>
                <a:path w="8107" h="2435" extrusionOk="0">
                  <a:moveTo>
                    <a:pt x="357" y="1"/>
                  </a:moveTo>
                  <a:cubicBezTo>
                    <a:pt x="79" y="1"/>
                    <a:pt x="1" y="431"/>
                    <a:pt x="300" y="531"/>
                  </a:cubicBezTo>
                  <a:cubicBezTo>
                    <a:pt x="2193" y="1004"/>
                    <a:pt x="4035" y="1583"/>
                    <a:pt x="5981" y="2056"/>
                  </a:cubicBezTo>
                  <a:cubicBezTo>
                    <a:pt x="6507" y="2161"/>
                    <a:pt x="7033" y="2267"/>
                    <a:pt x="7559" y="2424"/>
                  </a:cubicBezTo>
                  <a:cubicBezTo>
                    <a:pt x="7591" y="2431"/>
                    <a:pt x="7620" y="2435"/>
                    <a:pt x="7648" y="2435"/>
                  </a:cubicBezTo>
                  <a:cubicBezTo>
                    <a:pt x="8044" y="2435"/>
                    <a:pt x="8106" y="1786"/>
                    <a:pt x="7664" y="1688"/>
                  </a:cubicBezTo>
                  <a:cubicBezTo>
                    <a:pt x="7086" y="1530"/>
                    <a:pt x="6507" y="1372"/>
                    <a:pt x="5876" y="1215"/>
                  </a:cubicBezTo>
                  <a:cubicBezTo>
                    <a:pt x="4035" y="794"/>
                    <a:pt x="2193" y="426"/>
                    <a:pt x="405" y="5"/>
                  </a:cubicBezTo>
                  <a:cubicBezTo>
                    <a:pt x="388" y="2"/>
                    <a:pt x="372" y="1"/>
                    <a:pt x="3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8"/>
            <p:cNvSpPr/>
            <p:nvPr/>
          </p:nvSpPr>
          <p:spPr>
            <a:xfrm>
              <a:off x="721000" y="8561725"/>
              <a:ext cx="527400" cy="344575"/>
            </a:xfrm>
            <a:custGeom>
              <a:avLst/>
              <a:gdLst/>
              <a:ahLst/>
              <a:cxnLst/>
              <a:rect l="l" t="t" r="r" b="b"/>
              <a:pathLst>
                <a:path w="21096" h="13783" extrusionOk="0">
                  <a:moveTo>
                    <a:pt x="1" y="0"/>
                  </a:moveTo>
                  <a:cubicBezTo>
                    <a:pt x="1632" y="7575"/>
                    <a:pt x="8155" y="11626"/>
                    <a:pt x="15467" y="13783"/>
                  </a:cubicBezTo>
                  <a:lnTo>
                    <a:pt x="15782" y="12783"/>
                  </a:lnTo>
                  <a:cubicBezTo>
                    <a:pt x="14783" y="12520"/>
                    <a:pt x="13836" y="12205"/>
                    <a:pt x="12942" y="11836"/>
                  </a:cubicBezTo>
                  <a:cubicBezTo>
                    <a:pt x="12715" y="11746"/>
                    <a:pt x="12840" y="11500"/>
                    <a:pt x="13013" y="11500"/>
                  </a:cubicBezTo>
                  <a:cubicBezTo>
                    <a:pt x="13041" y="11500"/>
                    <a:pt x="13070" y="11506"/>
                    <a:pt x="13099" y="11521"/>
                  </a:cubicBezTo>
                  <a:cubicBezTo>
                    <a:pt x="15625" y="12362"/>
                    <a:pt x="18097" y="12731"/>
                    <a:pt x="20780" y="12941"/>
                  </a:cubicBezTo>
                  <a:lnTo>
                    <a:pt x="20885" y="12520"/>
                  </a:lnTo>
                  <a:cubicBezTo>
                    <a:pt x="18939" y="12047"/>
                    <a:pt x="17097" y="11468"/>
                    <a:pt x="15204" y="10995"/>
                  </a:cubicBezTo>
                  <a:cubicBezTo>
                    <a:pt x="14905" y="10895"/>
                    <a:pt x="14983" y="10465"/>
                    <a:pt x="15261" y="10465"/>
                  </a:cubicBezTo>
                  <a:cubicBezTo>
                    <a:pt x="15276" y="10465"/>
                    <a:pt x="15292" y="10466"/>
                    <a:pt x="15309" y="10469"/>
                  </a:cubicBezTo>
                  <a:cubicBezTo>
                    <a:pt x="17097" y="10890"/>
                    <a:pt x="18939" y="11258"/>
                    <a:pt x="20780" y="11679"/>
                  </a:cubicBezTo>
                  <a:lnTo>
                    <a:pt x="21095" y="10100"/>
                  </a:lnTo>
                  <a:cubicBezTo>
                    <a:pt x="16992" y="9259"/>
                    <a:pt x="12942" y="7996"/>
                    <a:pt x="9102" y="6260"/>
                  </a:cubicBezTo>
                  <a:cubicBezTo>
                    <a:pt x="5998" y="4787"/>
                    <a:pt x="2158" y="2946"/>
                    <a:pt x="1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8"/>
            <p:cNvSpPr/>
            <p:nvPr/>
          </p:nvSpPr>
          <p:spPr>
            <a:xfrm>
              <a:off x="1038450" y="8848275"/>
              <a:ext cx="211250" cy="52775"/>
            </a:xfrm>
            <a:custGeom>
              <a:avLst/>
              <a:gdLst/>
              <a:ahLst/>
              <a:cxnLst/>
              <a:rect l="l" t="t" r="r" b="b"/>
              <a:pathLst>
                <a:path w="8450" h="2111" extrusionOk="0">
                  <a:moveTo>
                    <a:pt x="344" y="0"/>
                  </a:moveTo>
                  <a:cubicBezTo>
                    <a:pt x="117" y="0"/>
                    <a:pt x="1" y="277"/>
                    <a:pt x="244" y="374"/>
                  </a:cubicBezTo>
                  <a:cubicBezTo>
                    <a:pt x="1138" y="743"/>
                    <a:pt x="2085" y="1058"/>
                    <a:pt x="3084" y="1321"/>
                  </a:cubicBezTo>
                  <a:cubicBezTo>
                    <a:pt x="4715" y="1742"/>
                    <a:pt x="6346" y="2058"/>
                    <a:pt x="8029" y="2110"/>
                  </a:cubicBezTo>
                  <a:cubicBezTo>
                    <a:pt x="8397" y="2110"/>
                    <a:pt x="8450" y="1479"/>
                    <a:pt x="8082" y="1479"/>
                  </a:cubicBezTo>
                  <a:cubicBezTo>
                    <a:pt x="5399" y="1269"/>
                    <a:pt x="2927" y="900"/>
                    <a:pt x="401" y="6"/>
                  </a:cubicBezTo>
                  <a:cubicBezTo>
                    <a:pt x="382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0" name="Google Shape;3290;p28"/>
          <p:cNvGrpSpPr/>
          <p:nvPr/>
        </p:nvGrpSpPr>
        <p:grpSpPr>
          <a:xfrm>
            <a:off x="787066" y="1861300"/>
            <a:ext cx="3022694" cy="448218"/>
            <a:chOff x="583475" y="6093850"/>
            <a:chExt cx="5216038" cy="896975"/>
          </a:xfrm>
        </p:grpSpPr>
        <p:sp>
          <p:nvSpPr>
            <p:cNvPr id="3291" name="Google Shape;3291;p28"/>
            <p:cNvSpPr/>
            <p:nvPr/>
          </p:nvSpPr>
          <p:spPr>
            <a:xfrm>
              <a:off x="584375" y="6099100"/>
              <a:ext cx="1954150" cy="856225"/>
            </a:xfrm>
            <a:custGeom>
              <a:avLst/>
              <a:gdLst/>
              <a:ahLst/>
              <a:cxnLst/>
              <a:rect l="l" t="t" r="r" b="b"/>
              <a:pathLst>
                <a:path w="78166" h="34249" extrusionOk="0">
                  <a:moveTo>
                    <a:pt x="27242" y="1537"/>
                  </a:moveTo>
                  <a:cubicBezTo>
                    <a:pt x="32587" y="1537"/>
                    <a:pt x="37262" y="1862"/>
                    <a:pt x="39343" y="1975"/>
                  </a:cubicBezTo>
                  <a:cubicBezTo>
                    <a:pt x="45814" y="2291"/>
                    <a:pt x="52284" y="2817"/>
                    <a:pt x="58649" y="4185"/>
                  </a:cubicBezTo>
                  <a:cubicBezTo>
                    <a:pt x="63594" y="5237"/>
                    <a:pt x="77903" y="8288"/>
                    <a:pt x="76219" y="15548"/>
                  </a:cubicBezTo>
                  <a:cubicBezTo>
                    <a:pt x="74589" y="22649"/>
                    <a:pt x="63647" y="24701"/>
                    <a:pt x="57703" y="25174"/>
                  </a:cubicBezTo>
                  <a:cubicBezTo>
                    <a:pt x="55630" y="25339"/>
                    <a:pt x="53552" y="25408"/>
                    <a:pt x="51471" y="25408"/>
                  </a:cubicBezTo>
                  <a:cubicBezTo>
                    <a:pt x="47583" y="25408"/>
                    <a:pt x="43689" y="25167"/>
                    <a:pt x="39817" y="24859"/>
                  </a:cubicBezTo>
                  <a:cubicBezTo>
                    <a:pt x="33399" y="24333"/>
                    <a:pt x="26929" y="23386"/>
                    <a:pt x="20669" y="21650"/>
                  </a:cubicBezTo>
                  <a:cubicBezTo>
                    <a:pt x="17775" y="20861"/>
                    <a:pt x="14935" y="19914"/>
                    <a:pt x="12199" y="18756"/>
                  </a:cubicBezTo>
                  <a:cubicBezTo>
                    <a:pt x="9727" y="17704"/>
                    <a:pt x="4256" y="15863"/>
                    <a:pt x="2678" y="12917"/>
                  </a:cubicBezTo>
                  <a:cubicBezTo>
                    <a:pt x="2836" y="12812"/>
                    <a:pt x="2941" y="12602"/>
                    <a:pt x="2836" y="12391"/>
                  </a:cubicBezTo>
                  <a:cubicBezTo>
                    <a:pt x="1" y="3160"/>
                    <a:pt x="15295" y="1537"/>
                    <a:pt x="27242" y="1537"/>
                  </a:cubicBezTo>
                  <a:close/>
                  <a:moveTo>
                    <a:pt x="2099" y="13864"/>
                  </a:moveTo>
                  <a:lnTo>
                    <a:pt x="2099" y="13864"/>
                  </a:lnTo>
                  <a:cubicBezTo>
                    <a:pt x="3835" y="16915"/>
                    <a:pt x="8990" y="18599"/>
                    <a:pt x="11673" y="19703"/>
                  </a:cubicBezTo>
                  <a:cubicBezTo>
                    <a:pt x="17723" y="22281"/>
                    <a:pt x="24088" y="23912"/>
                    <a:pt x="30558" y="24964"/>
                  </a:cubicBezTo>
                  <a:cubicBezTo>
                    <a:pt x="37081" y="26016"/>
                    <a:pt x="43657" y="26489"/>
                    <a:pt x="50233" y="26647"/>
                  </a:cubicBezTo>
                  <a:cubicBezTo>
                    <a:pt x="51175" y="26672"/>
                    <a:pt x="52125" y="26688"/>
                    <a:pt x="53077" y="26688"/>
                  </a:cubicBezTo>
                  <a:cubicBezTo>
                    <a:pt x="58131" y="26688"/>
                    <a:pt x="63277" y="26244"/>
                    <a:pt x="68013" y="24385"/>
                  </a:cubicBezTo>
                  <a:cubicBezTo>
                    <a:pt x="71222" y="23123"/>
                    <a:pt x="75115" y="20966"/>
                    <a:pt x="76851" y="17704"/>
                  </a:cubicBezTo>
                  <a:lnTo>
                    <a:pt x="76851" y="17704"/>
                  </a:lnTo>
                  <a:cubicBezTo>
                    <a:pt x="76588" y="20703"/>
                    <a:pt x="75851" y="23543"/>
                    <a:pt x="75167" y="26595"/>
                  </a:cubicBezTo>
                  <a:lnTo>
                    <a:pt x="75115" y="26595"/>
                  </a:lnTo>
                  <a:cubicBezTo>
                    <a:pt x="67715" y="31712"/>
                    <a:pt x="58667" y="32990"/>
                    <a:pt x="49683" y="32990"/>
                  </a:cubicBezTo>
                  <a:cubicBezTo>
                    <a:pt x="45829" y="32990"/>
                    <a:pt x="41987" y="32755"/>
                    <a:pt x="38291" y="32486"/>
                  </a:cubicBezTo>
                  <a:cubicBezTo>
                    <a:pt x="24982" y="31539"/>
                    <a:pt x="13304" y="27910"/>
                    <a:pt x="1731" y="21229"/>
                  </a:cubicBezTo>
                  <a:cubicBezTo>
                    <a:pt x="1889" y="21176"/>
                    <a:pt x="1994" y="21018"/>
                    <a:pt x="1994" y="20861"/>
                  </a:cubicBezTo>
                  <a:cubicBezTo>
                    <a:pt x="2099" y="18546"/>
                    <a:pt x="2152" y="16179"/>
                    <a:pt x="2099" y="13864"/>
                  </a:cubicBezTo>
                  <a:close/>
                  <a:moveTo>
                    <a:pt x="27748" y="1"/>
                  </a:moveTo>
                  <a:cubicBezTo>
                    <a:pt x="19677" y="1"/>
                    <a:pt x="584" y="1030"/>
                    <a:pt x="1152" y="10077"/>
                  </a:cubicBezTo>
                  <a:cubicBezTo>
                    <a:pt x="837" y="13601"/>
                    <a:pt x="942" y="17283"/>
                    <a:pt x="1047" y="20861"/>
                  </a:cubicBezTo>
                  <a:cubicBezTo>
                    <a:pt x="1047" y="20966"/>
                    <a:pt x="1100" y="21124"/>
                    <a:pt x="1205" y="21176"/>
                  </a:cubicBezTo>
                  <a:cubicBezTo>
                    <a:pt x="1100" y="21281"/>
                    <a:pt x="1100" y="21439"/>
                    <a:pt x="1205" y="21544"/>
                  </a:cubicBezTo>
                  <a:cubicBezTo>
                    <a:pt x="11095" y="29856"/>
                    <a:pt x="25193" y="32644"/>
                    <a:pt x="37713" y="33644"/>
                  </a:cubicBezTo>
                  <a:cubicBezTo>
                    <a:pt x="41681" y="33949"/>
                    <a:pt x="45961" y="34249"/>
                    <a:pt x="50284" y="34249"/>
                  </a:cubicBezTo>
                  <a:cubicBezTo>
                    <a:pt x="59373" y="34249"/>
                    <a:pt x="68654" y="32924"/>
                    <a:pt x="75641" y="27541"/>
                  </a:cubicBezTo>
                  <a:cubicBezTo>
                    <a:pt x="75904" y="27331"/>
                    <a:pt x="75956" y="27068"/>
                    <a:pt x="75851" y="26858"/>
                  </a:cubicBezTo>
                  <a:cubicBezTo>
                    <a:pt x="77535" y="23280"/>
                    <a:pt x="78008" y="19072"/>
                    <a:pt x="77955" y="15179"/>
                  </a:cubicBezTo>
                  <a:cubicBezTo>
                    <a:pt x="77955" y="15021"/>
                    <a:pt x="77850" y="14916"/>
                    <a:pt x="77745" y="14811"/>
                  </a:cubicBezTo>
                  <a:cubicBezTo>
                    <a:pt x="77745" y="14811"/>
                    <a:pt x="77745" y="14811"/>
                    <a:pt x="77745" y="14758"/>
                  </a:cubicBezTo>
                  <a:cubicBezTo>
                    <a:pt x="78166" y="9866"/>
                    <a:pt x="72748" y="7552"/>
                    <a:pt x="69065" y="5973"/>
                  </a:cubicBezTo>
                  <a:cubicBezTo>
                    <a:pt x="56913" y="766"/>
                    <a:pt x="42973" y="450"/>
                    <a:pt x="29980" y="29"/>
                  </a:cubicBezTo>
                  <a:cubicBezTo>
                    <a:pt x="29398" y="13"/>
                    <a:pt x="28640" y="1"/>
                    <a:pt x="277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8"/>
            <p:cNvSpPr/>
            <p:nvPr/>
          </p:nvSpPr>
          <p:spPr>
            <a:xfrm>
              <a:off x="583475" y="6137500"/>
              <a:ext cx="1948475" cy="596825"/>
            </a:xfrm>
            <a:custGeom>
              <a:avLst/>
              <a:gdLst/>
              <a:ahLst/>
              <a:cxnLst/>
              <a:rect l="l" t="t" r="r" b="b"/>
              <a:pathLst>
                <a:path w="77939" h="23873" extrusionOk="0">
                  <a:moveTo>
                    <a:pt x="48281" y="4472"/>
                  </a:moveTo>
                  <a:cubicBezTo>
                    <a:pt x="48986" y="4472"/>
                    <a:pt x="49697" y="4741"/>
                    <a:pt x="50163" y="5279"/>
                  </a:cubicBezTo>
                  <a:cubicBezTo>
                    <a:pt x="50900" y="6173"/>
                    <a:pt x="50532" y="7383"/>
                    <a:pt x="49690" y="8067"/>
                  </a:cubicBezTo>
                  <a:cubicBezTo>
                    <a:pt x="48967" y="8617"/>
                    <a:pt x="48133" y="8721"/>
                    <a:pt x="47274" y="8721"/>
                  </a:cubicBezTo>
                  <a:cubicBezTo>
                    <a:pt x="46749" y="8721"/>
                    <a:pt x="46215" y="8682"/>
                    <a:pt x="45693" y="8682"/>
                  </a:cubicBezTo>
                  <a:cubicBezTo>
                    <a:pt x="45516" y="8682"/>
                    <a:pt x="45340" y="8686"/>
                    <a:pt x="45166" y="8698"/>
                  </a:cubicBezTo>
                  <a:cubicBezTo>
                    <a:pt x="45149" y="8702"/>
                    <a:pt x="45132" y="8704"/>
                    <a:pt x="45117" y="8704"/>
                  </a:cubicBezTo>
                  <a:cubicBezTo>
                    <a:pt x="44897" y="8704"/>
                    <a:pt x="44857" y="8372"/>
                    <a:pt x="44956" y="8225"/>
                  </a:cubicBezTo>
                  <a:cubicBezTo>
                    <a:pt x="44903" y="8120"/>
                    <a:pt x="44850" y="7962"/>
                    <a:pt x="44903" y="7804"/>
                  </a:cubicBezTo>
                  <a:cubicBezTo>
                    <a:pt x="45324" y="6594"/>
                    <a:pt x="46060" y="5174"/>
                    <a:pt x="47323" y="4648"/>
                  </a:cubicBezTo>
                  <a:cubicBezTo>
                    <a:pt x="47624" y="4531"/>
                    <a:pt x="47952" y="4472"/>
                    <a:pt x="48281" y="4472"/>
                  </a:cubicBezTo>
                  <a:close/>
                  <a:moveTo>
                    <a:pt x="38301" y="3449"/>
                  </a:moveTo>
                  <a:cubicBezTo>
                    <a:pt x="40185" y="3449"/>
                    <a:pt x="41450" y="7819"/>
                    <a:pt x="41536" y="9119"/>
                  </a:cubicBezTo>
                  <a:cubicBezTo>
                    <a:pt x="41563" y="9409"/>
                    <a:pt x="41365" y="9553"/>
                    <a:pt x="41148" y="9553"/>
                  </a:cubicBezTo>
                  <a:cubicBezTo>
                    <a:pt x="40931" y="9553"/>
                    <a:pt x="40695" y="9409"/>
                    <a:pt x="40642" y="9119"/>
                  </a:cubicBezTo>
                  <a:cubicBezTo>
                    <a:pt x="40642" y="9119"/>
                    <a:pt x="40642" y="9067"/>
                    <a:pt x="40642" y="9067"/>
                  </a:cubicBezTo>
                  <a:lnTo>
                    <a:pt x="40537" y="9067"/>
                  </a:lnTo>
                  <a:cubicBezTo>
                    <a:pt x="39116" y="8856"/>
                    <a:pt x="37433" y="8435"/>
                    <a:pt x="36697" y="7120"/>
                  </a:cubicBezTo>
                  <a:cubicBezTo>
                    <a:pt x="36118" y="6173"/>
                    <a:pt x="36276" y="4858"/>
                    <a:pt x="37012" y="4122"/>
                  </a:cubicBezTo>
                  <a:cubicBezTo>
                    <a:pt x="37466" y="3649"/>
                    <a:pt x="37898" y="3449"/>
                    <a:pt x="38301" y="3449"/>
                  </a:cubicBezTo>
                  <a:close/>
                  <a:moveTo>
                    <a:pt x="69861" y="7451"/>
                  </a:moveTo>
                  <a:cubicBezTo>
                    <a:pt x="69945" y="7451"/>
                    <a:pt x="70034" y="7493"/>
                    <a:pt x="70101" y="7594"/>
                  </a:cubicBezTo>
                  <a:cubicBezTo>
                    <a:pt x="70837" y="8698"/>
                    <a:pt x="71731" y="9908"/>
                    <a:pt x="72258" y="11171"/>
                  </a:cubicBezTo>
                  <a:cubicBezTo>
                    <a:pt x="72435" y="11527"/>
                    <a:pt x="72180" y="11810"/>
                    <a:pt x="71899" y="11810"/>
                  </a:cubicBezTo>
                  <a:cubicBezTo>
                    <a:pt x="71764" y="11810"/>
                    <a:pt x="71623" y="11745"/>
                    <a:pt x="71521" y="11592"/>
                  </a:cubicBezTo>
                  <a:cubicBezTo>
                    <a:pt x="70732" y="10487"/>
                    <a:pt x="70206" y="9067"/>
                    <a:pt x="69627" y="7857"/>
                  </a:cubicBezTo>
                  <a:cubicBezTo>
                    <a:pt x="69520" y="7642"/>
                    <a:pt x="69681" y="7451"/>
                    <a:pt x="69861" y="7451"/>
                  </a:cubicBezTo>
                  <a:close/>
                  <a:moveTo>
                    <a:pt x="34678" y="9007"/>
                  </a:moveTo>
                  <a:cubicBezTo>
                    <a:pt x="34776" y="9007"/>
                    <a:pt x="34870" y="9009"/>
                    <a:pt x="34961" y="9014"/>
                  </a:cubicBezTo>
                  <a:cubicBezTo>
                    <a:pt x="36539" y="9119"/>
                    <a:pt x="38170" y="9751"/>
                    <a:pt x="39327" y="10855"/>
                  </a:cubicBezTo>
                  <a:cubicBezTo>
                    <a:pt x="39497" y="10983"/>
                    <a:pt x="39357" y="11214"/>
                    <a:pt x="39186" y="11214"/>
                  </a:cubicBezTo>
                  <a:cubicBezTo>
                    <a:pt x="39146" y="11214"/>
                    <a:pt x="39104" y="11201"/>
                    <a:pt x="39064" y="11171"/>
                  </a:cubicBezTo>
                  <a:cubicBezTo>
                    <a:pt x="39011" y="11171"/>
                    <a:pt x="38906" y="11118"/>
                    <a:pt x="38853" y="11066"/>
                  </a:cubicBezTo>
                  <a:cubicBezTo>
                    <a:pt x="38853" y="11223"/>
                    <a:pt x="38801" y="11329"/>
                    <a:pt x="38643" y="11434"/>
                  </a:cubicBezTo>
                  <a:cubicBezTo>
                    <a:pt x="37484" y="11953"/>
                    <a:pt x="36083" y="12351"/>
                    <a:pt x="34738" y="12351"/>
                  </a:cubicBezTo>
                  <a:cubicBezTo>
                    <a:pt x="34312" y="12351"/>
                    <a:pt x="33892" y="12311"/>
                    <a:pt x="33488" y="12223"/>
                  </a:cubicBezTo>
                  <a:cubicBezTo>
                    <a:pt x="32541" y="12065"/>
                    <a:pt x="31647" y="11329"/>
                    <a:pt x="32015" y="10277"/>
                  </a:cubicBezTo>
                  <a:cubicBezTo>
                    <a:pt x="32398" y="9272"/>
                    <a:pt x="33695" y="9007"/>
                    <a:pt x="34678" y="9007"/>
                  </a:cubicBezTo>
                  <a:close/>
                  <a:moveTo>
                    <a:pt x="65839" y="6748"/>
                  </a:moveTo>
                  <a:cubicBezTo>
                    <a:pt x="65856" y="6748"/>
                    <a:pt x="65874" y="6749"/>
                    <a:pt x="65892" y="6752"/>
                  </a:cubicBezTo>
                  <a:cubicBezTo>
                    <a:pt x="68154" y="7436"/>
                    <a:pt x="70679" y="9593"/>
                    <a:pt x="70785" y="12118"/>
                  </a:cubicBezTo>
                  <a:cubicBezTo>
                    <a:pt x="70813" y="12369"/>
                    <a:pt x="70662" y="12487"/>
                    <a:pt x="70492" y="12487"/>
                  </a:cubicBezTo>
                  <a:cubicBezTo>
                    <a:pt x="70341" y="12487"/>
                    <a:pt x="70175" y="12396"/>
                    <a:pt x="70101" y="12223"/>
                  </a:cubicBezTo>
                  <a:cubicBezTo>
                    <a:pt x="69680" y="11118"/>
                    <a:pt x="69364" y="10119"/>
                    <a:pt x="68575" y="9172"/>
                  </a:cubicBezTo>
                  <a:cubicBezTo>
                    <a:pt x="67839" y="8278"/>
                    <a:pt x="66839" y="7646"/>
                    <a:pt x="65735" y="7226"/>
                  </a:cubicBezTo>
                  <a:cubicBezTo>
                    <a:pt x="65487" y="7126"/>
                    <a:pt x="65566" y="6748"/>
                    <a:pt x="65839" y="6748"/>
                  </a:cubicBezTo>
                  <a:close/>
                  <a:moveTo>
                    <a:pt x="47586" y="10487"/>
                  </a:moveTo>
                  <a:cubicBezTo>
                    <a:pt x="48743" y="10487"/>
                    <a:pt x="50532" y="10697"/>
                    <a:pt x="51058" y="12013"/>
                  </a:cubicBezTo>
                  <a:cubicBezTo>
                    <a:pt x="51715" y="13608"/>
                    <a:pt x="50592" y="14084"/>
                    <a:pt x="49054" y="14084"/>
                  </a:cubicBezTo>
                  <a:cubicBezTo>
                    <a:pt x="47143" y="14084"/>
                    <a:pt x="44591" y="13350"/>
                    <a:pt x="44009" y="13117"/>
                  </a:cubicBezTo>
                  <a:cubicBezTo>
                    <a:pt x="43798" y="13012"/>
                    <a:pt x="43746" y="12802"/>
                    <a:pt x="43851" y="12644"/>
                  </a:cubicBezTo>
                  <a:lnTo>
                    <a:pt x="43851" y="12644"/>
                  </a:lnTo>
                  <a:cubicBezTo>
                    <a:pt x="43693" y="12696"/>
                    <a:pt x="43588" y="12749"/>
                    <a:pt x="43483" y="12854"/>
                  </a:cubicBezTo>
                  <a:cubicBezTo>
                    <a:pt x="43413" y="12898"/>
                    <a:pt x="43341" y="12917"/>
                    <a:pt x="43271" y="12917"/>
                  </a:cubicBezTo>
                  <a:cubicBezTo>
                    <a:pt x="42914" y="12917"/>
                    <a:pt x="42605" y="12425"/>
                    <a:pt x="42957" y="12118"/>
                  </a:cubicBezTo>
                  <a:cubicBezTo>
                    <a:pt x="44219" y="11066"/>
                    <a:pt x="45902" y="10540"/>
                    <a:pt x="47586" y="10487"/>
                  </a:cubicBezTo>
                  <a:close/>
                  <a:moveTo>
                    <a:pt x="24233" y="2533"/>
                  </a:moveTo>
                  <a:cubicBezTo>
                    <a:pt x="27490" y="2533"/>
                    <a:pt x="30773" y="3083"/>
                    <a:pt x="33225" y="3596"/>
                  </a:cubicBezTo>
                  <a:cubicBezTo>
                    <a:pt x="33435" y="3648"/>
                    <a:pt x="33382" y="3911"/>
                    <a:pt x="33277" y="3964"/>
                  </a:cubicBezTo>
                  <a:cubicBezTo>
                    <a:pt x="33751" y="4069"/>
                    <a:pt x="33909" y="4858"/>
                    <a:pt x="33330" y="5016"/>
                  </a:cubicBezTo>
                  <a:cubicBezTo>
                    <a:pt x="31331" y="5595"/>
                    <a:pt x="29069" y="6226"/>
                    <a:pt x="27543" y="7699"/>
                  </a:cubicBezTo>
                  <a:cubicBezTo>
                    <a:pt x="25439" y="9751"/>
                    <a:pt x="26176" y="12381"/>
                    <a:pt x="27122" y="14801"/>
                  </a:cubicBezTo>
                  <a:cubicBezTo>
                    <a:pt x="27596" y="14853"/>
                    <a:pt x="28017" y="15169"/>
                    <a:pt x="28017" y="15695"/>
                  </a:cubicBezTo>
                  <a:cubicBezTo>
                    <a:pt x="28017" y="16281"/>
                    <a:pt x="27517" y="16601"/>
                    <a:pt x="27021" y="16601"/>
                  </a:cubicBezTo>
                  <a:cubicBezTo>
                    <a:pt x="26894" y="16601"/>
                    <a:pt x="26767" y="16580"/>
                    <a:pt x="26649" y="16537"/>
                  </a:cubicBezTo>
                  <a:cubicBezTo>
                    <a:pt x="26572" y="16614"/>
                    <a:pt x="26495" y="16662"/>
                    <a:pt x="26397" y="16662"/>
                  </a:cubicBezTo>
                  <a:cubicBezTo>
                    <a:pt x="26362" y="16662"/>
                    <a:pt x="26323" y="16656"/>
                    <a:pt x="26281" y="16642"/>
                  </a:cubicBezTo>
                  <a:cubicBezTo>
                    <a:pt x="22704" y="16116"/>
                    <a:pt x="9342" y="13275"/>
                    <a:pt x="13235" y="7068"/>
                  </a:cubicBezTo>
                  <a:cubicBezTo>
                    <a:pt x="15418" y="3551"/>
                    <a:pt x="19802" y="2533"/>
                    <a:pt x="24233" y="2533"/>
                  </a:cubicBezTo>
                  <a:close/>
                  <a:moveTo>
                    <a:pt x="53294" y="5222"/>
                  </a:moveTo>
                  <a:cubicBezTo>
                    <a:pt x="53319" y="5222"/>
                    <a:pt x="53345" y="5224"/>
                    <a:pt x="53372" y="5227"/>
                  </a:cubicBezTo>
                  <a:cubicBezTo>
                    <a:pt x="57686" y="5753"/>
                    <a:pt x="67681" y="7594"/>
                    <a:pt x="68260" y="13222"/>
                  </a:cubicBezTo>
                  <a:cubicBezTo>
                    <a:pt x="68763" y="18133"/>
                    <a:pt x="62000" y="19092"/>
                    <a:pt x="57348" y="19092"/>
                  </a:cubicBezTo>
                  <a:cubicBezTo>
                    <a:pt x="56169" y="19092"/>
                    <a:pt x="55127" y="19031"/>
                    <a:pt x="54372" y="18956"/>
                  </a:cubicBezTo>
                  <a:cubicBezTo>
                    <a:pt x="53846" y="18904"/>
                    <a:pt x="53583" y="18220"/>
                    <a:pt x="54056" y="17957"/>
                  </a:cubicBezTo>
                  <a:cubicBezTo>
                    <a:pt x="58843" y="15116"/>
                    <a:pt x="55056" y="9488"/>
                    <a:pt x="52688" y="6489"/>
                  </a:cubicBezTo>
                  <a:cubicBezTo>
                    <a:pt x="52531" y="6279"/>
                    <a:pt x="52688" y="5963"/>
                    <a:pt x="52899" y="5963"/>
                  </a:cubicBezTo>
                  <a:cubicBezTo>
                    <a:pt x="52800" y="5616"/>
                    <a:pt x="52888" y="5222"/>
                    <a:pt x="53294" y="5222"/>
                  </a:cubicBezTo>
                  <a:close/>
                  <a:moveTo>
                    <a:pt x="38709" y="13976"/>
                  </a:moveTo>
                  <a:cubicBezTo>
                    <a:pt x="38916" y="13976"/>
                    <a:pt x="39121" y="14085"/>
                    <a:pt x="39169" y="14327"/>
                  </a:cubicBezTo>
                  <a:cubicBezTo>
                    <a:pt x="39742" y="16882"/>
                    <a:pt x="37659" y="19179"/>
                    <a:pt x="35236" y="19179"/>
                  </a:cubicBezTo>
                  <a:cubicBezTo>
                    <a:pt x="34766" y="19179"/>
                    <a:pt x="34282" y="19092"/>
                    <a:pt x="33803" y="18904"/>
                  </a:cubicBezTo>
                  <a:cubicBezTo>
                    <a:pt x="32120" y="18220"/>
                    <a:pt x="32751" y="16905"/>
                    <a:pt x="33856" y="15905"/>
                  </a:cubicBezTo>
                  <a:cubicBezTo>
                    <a:pt x="35013" y="14853"/>
                    <a:pt x="36486" y="14327"/>
                    <a:pt x="38064" y="14222"/>
                  </a:cubicBezTo>
                  <a:cubicBezTo>
                    <a:pt x="38170" y="14222"/>
                    <a:pt x="38222" y="14327"/>
                    <a:pt x="38222" y="14380"/>
                  </a:cubicBezTo>
                  <a:cubicBezTo>
                    <a:pt x="38222" y="14125"/>
                    <a:pt x="38467" y="13976"/>
                    <a:pt x="38709" y="13976"/>
                  </a:cubicBezTo>
                  <a:close/>
                  <a:moveTo>
                    <a:pt x="42563" y="13887"/>
                  </a:moveTo>
                  <a:cubicBezTo>
                    <a:pt x="42605" y="13887"/>
                    <a:pt x="42649" y="13893"/>
                    <a:pt x="42694" y="13906"/>
                  </a:cubicBezTo>
                  <a:cubicBezTo>
                    <a:pt x="44324" y="14485"/>
                    <a:pt x="46165" y="15432"/>
                    <a:pt x="47428" y="16694"/>
                  </a:cubicBezTo>
                  <a:cubicBezTo>
                    <a:pt x="48112" y="17378"/>
                    <a:pt x="48848" y="18851"/>
                    <a:pt x="47796" y="19588"/>
                  </a:cubicBezTo>
                  <a:cubicBezTo>
                    <a:pt x="47528" y="19779"/>
                    <a:pt x="47226" y="19859"/>
                    <a:pt x="46911" y="19859"/>
                  </a:cubicBezTo>
                  <a:cubicBezTo>
                    <a:pt x="45927" y="19859"/>
                    <a:pt x="44817" y="19081"/>
                    <a:pt x="44219" y="18483"/>
                  </a:cubicBezTo>
                  <a:cubicBezTo>
                    <a:pt x="43220" y="17536"/>
                    <a:pt x="42588" y="16274"/>
                    <a:pt x="42483" y="14958"/>
                  </a:cubicBezTo>
                  <a:cubicBezTo>
                    <a:pt x="42378" y="14906"/>
                    <a:pt x="42325" y="14853"/>
                    <a:pt x="42273" y="14853"/>
                  </a:cubicBezTo>
                  <a:cubicBezTo>
                    <a:pt x="41791" y="14612"/>
                    <a:pt x="42103" y="13887"/>
                    <a:pt x="42563" y="13887"/>
                  </a:cubicBezTo>
                  <a:close/>
                  <a:moveTo>
                    <a:pt x="27227" y="1"/>
                  </a:moveTo>
                  <a:cubicBezTo>
                    <a:pt x="15283" y="1"/>
                    <a:pt x="0" y="1624"/>
                    <a:pt x="2872" y="10855"/>
                  </a:cubicBezTo>
                  <a:cubicBezTo>
                    <a:pt x="2924" y="11066"/>
                    <a:pt x="2872" y="11276"/>
                    <a:pt x="2714" y="11381"/>
                  </a:cubicBezTo>
                  <a:cubicBezTo>
                    <a:pt x="4292" y="14327"/>
                    <a:pt x="9763" y="16168"/>
                    <a:pt x="12235" y="17220"/>
                  </a:cubicBezTo>
                  <a:cubicBezTo>
                    <a:pt x="14971" y="18378"/>
                    <a:pt x="17811" y="19325"/>
                    <a:pt x="20705" y="20114"/>
                  </a:cubicBezTo>
                  <a:cubicBezTo>
                    <a:pt x="26965" y="21850"/>
                    <a:pt x="33435" y="22797"/>
                    <a:pt x="39853" y="23323"/>
                  </a:cubicBezTo>
                  <a:cubicBezTo>
                    <a:pt x="43725" y="23631"/>
                    <a:pt x="47619" y="23872"/>
                    <a:pt x="51507" y="23872"/>
                  </a:cubicBezTo>
                  <a:cubicBezTo>
                    <a:pt x="53588" y="23872"/>
                    <a:pt x="55666" y="23803"/>
                    <a:pt x="57739" y="23638"/>
                  </a:cubicBezTo>
                  <a:cubicBezTo>
                    <a:pt x="63683" y="23165"/>
                    <a:pt x="74625" y="21113"/>
                    <a:pt x="76255" y="14012"/>
                  </a:cubicBezTo>
                  <a:cubicBezTo>
                    <a:pt x="77939" y="6752"/>
                    <a:pt x="63630" y="3701"/>
                    <a:pt x="58685" y="2649"/>
                  </a:cubicBezTo>
                  <a:cubicBezTo>
                    <a:pt x="52320" y="1281"/>
                    <a:pt x="45850" y="755"/>
                    <a:pt x="39327" y="439"/>
                  </a:cubicBezTo>
                  <a:cubicBezTo>
                    <a:pt x="37245" y="326"/>
                    <a:pt x="32570" y="1"/>
                    <a:pt x="2722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8"/>
            <p:cNvSpPr/>
            <p:nvPr/>
          </p:nvSpPr>
          <p:spPr>
            <a:xfrm>
              <a:off x="628950" y="6445700"/>
              <a:ext cx="1876700" cy="478150"/>
            </a:xfrm>
            <a:custGeom>
              <a:avLst/>
              <a:gdLst/>
              <a:ahLst/>
              <a:cxnLst/>
              <a:rect l="l" t="t" r="r" b="b"/>
              <a:pathLst>
                <a:path w="75068" h="19126" extrusionOk="0">
                  <a:moveTo>
                    <a:pt x="2996" y="6050"/>
                  </a:moveTo>
                  <a:cubicBezTo>
                    <a:pt x="3047" y="6050"/>
                    <a:pt x="3102" y="6066"/>
                    <a:pt x="3157" y="6102"/>
                  </a:cubicBezTo>
                  <a:cubicBezTo>
                    <a:pt x="3998" y="6786"/>
                    <a:pt x="4945" y="7417"/>
                    <a:pt x="5892" y="7891"/>
                  </a:cubicBezTo>
                  <a:cubicBezTo>
                    <a:pt x="6997" y="8470"/>
                    <a:pt x="8154" y="8733"/>
                    <a:pt x="9259" y="9153"/>
                  </a:cubicBezTo>
                  <a:cubicBezTo>
                    <a:pt x="9714" y="9305"/>
                    <a:pt x="9538" y="9893"/>
                    <a:pt x="9104" y="9893"/>
                  </a:cubicBezTo>
                  <a:cubicBezTo>
                    <a:pt x="9086" y="9893"/>
                    <a:pt x="9067" y="9892"/>
                    <a:pt x="9049" y="9890"/>
                  </a:cubicBezTo>
                  <a:cubicBezTo>
                    <a:pt x="6787" y="9574"/>
                    <a:pt x="4472" y="8154"/>
                    <a:pt x="2789" y="6628"/>
                  </a:cubicBezTo>
                  <a:cubicBezTo>
                    <a:pt x="2571" y="6411"/>
                    <a:pt x="2749" y="6050"/>
                    <a:pt x="2996" y="6050"/>
                  </a:cubicBezTo>
                  <a:close/>
                  <a:moveTo>
                    <a:pt x="5343" y="5982"/>
                  </a:moveTo>
                  <a:cubicBezTo>
                    <a:pt x="5368" y="5982"/>
                    <a:pt x="5393" y="5987"/>
                    <a:pt x="5419" y="5997"/>
                  </a:cubicBezTo>
                  <a:cubicBezTo>
                    <a:pt x="7996" y="7049"/>
                    <a:pt x="10627" y="8101"/>
                    <a:pt x="13099" y="9311"/>
                  </a:cubicBezTo>
                  <a:cubicBezTo>
                    <a:pt x="13477" y="9500"/>
                    <a:pt x="13261" y="10071"/>
                    <a:pt x="12908" y="10071"/>
                  </a:cubicBezTo>
                  <a:cubicBezTo>
                    <a:pt x="12868" y="10071"/>
                    <a:pt x="12826" y="10064"/>
                    <a:pt x="12784" y="10048"/>
                  </a:cubicBezTo>
                  <a:cubicBezTo>
                    <a:pt x="10206" y="8996"/>
                    <a:pt x="7733" y="7733"/>
                    <a:pt x="5208" y="6523"/>
                  </a:cubicBezTo>
                  <a:cubicBezTo>
                    <a:pt x="4971" y="6381"/>
                    <a:pt x="5119" y="5982"/>
                    <a:pt x="5343" y="5982"/>
                  </a:cubicBezTo>
                  <a:close/>
                  <a:moveTo>
                    <a:pt x="316" y="0"/>
                  </a:moveTo>
                  <a:lnTo>
                    <a:pt x="316" y="0"/>
                  </a:lnTo>
                  <a:cubicBezTo>
                    <a:pt x="369" y="2315"/>
                    <a:pt x="316" y="4682"/>
                    <a:pt x="211" y="6944"/>
                  </a:cubicBezTo>
                  <a:cubicBezTo>
                    <a:pt x="211" y="7154"/>
                    <a:pt x="106" y="7312"/>
                    <a:pt x="1" y="7365"/>
                  </a:cubicBezTo>
                  <a:cubicBezTo>
                    <a:pt x="11521" y="14046"/>
                    <a:pt x="23199" y="17675"/>
                    <a:pt x="36561" y="18622"/>
                  </a:cubicBezTo>
                  <a:cubicBezTo>
                    <a:pt x="40241" y="18891"/>
                    <a:pt x="44077" y="19126"/>
                    <a:pt x="47928" y="19126"/>
                  </a:cubicBezTo>
                  <a:cubicBezTo>
                    <a:pt x="56906" y="19126"/>
                    <a:pt x="65969" y="17848"/>
                    <a:pt x="73332" y="12731"/>
                  </a:cubicBezTo>
                  <a:lnTo>
                    <a:pt x="73384" y="12731"/>
                  </a:lnTo>
                  <a:cubicBezTo>
                    <a:pt x="74068" y="9679"/>
                    <a:pt x="74805" y="6839"/>
                    <a:pt x="75068" y="3840"/>
                  </a:cubicBezTo>
                  <a:lnTo>
                    <a:pt x="75068" y="3840"/>
                  </a:lnTo>
                  <a:cubicBezTo>
                    <a:pt x="73332" y="7102"/>
                    <a:pt x="69439" y="9259"/>
                    <a:pt x="66230" y="10521"/>
                  </a:cubicBezTo>
                  <a:cubicBezTo>
                    <a:pt x="61439" y="12357"/>
                    <a:pt x="56266" y="12821"/>
                    <a:pt x="51134" y="12821"/>
                  </a:cubicBezTo>
                  <a:cubicBezTo>
                    <a:pt x="50237" y="12821"/>
                    <a:pt x="49342" y="12807"/>
                    <a:pt x="48450" y="12783"/>
                  </a:cubicBezTo>
                  <a:cubicBezTo>
                    <a:pt x="41874" y="12625"/>
                    <a:pt x="35298" y="12152"/>
                    <a:pt x="28775" y="11100"/>
                  </a:cubicBezTo>
                  <a:cubicBezTo>
                    <a:pt x="22305" y="10048"/>
                    <a:pt x="15940" y="8417"/>
                    <a:pt x="9890" y="5839"/>
                  </a:cubicBezTo>
                  <a:cubicBezTo>
                    <a:pt x="7207" y="4735"/>
                    <a:pt x="2105" y="2999"/>
                    <a:pt x="31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2321450" y="6323775"/>
              <a:ext cx="72025" cy="108975"/>
            </a:xfrm>
            <a:custGeom>
              <a:avLst/>
              <a:gdLst/>
              <a:ahLst/>
              <a:cxnLst/>
              <a:rect l="l" t="t" r="r" b="b"/>
              <a:pathLst>
                <a:path w="2881" h="4359" extrusionOk="0">
                  <a:moveTo>
                    <a:pt x="342" y="0"/>
                  </a:moveTo>
                  <a:cubicBezTo>
                    <a:pt x="162" y="0"/>
                    <a:pt x="1" y="191"/>
                    <a:pt x="108" y="406"/>
                  </a:cubicBezTo>
                  <a:cubicBezTo>
                    <a:pt x="687" y="1616"/>
                    <a:pt x="1213" y="3036"/>
                    <a:pt x="2002" y="4141"/>
                  </a:cubicBezTo>
                  <a:cubicBezTo>
                    <a:pt x="2104" y="4294"/>
                    <a:pt x="2240" y="4359"/>
                    <a:pt x="2369" y="4359"/>
                  </a:cubicBezTo>
                  <a:cubicBezTo>
                    <a:pt x="2638" y="4359"/>
                    <a:pt x="2881" y="4076"/>
                    <a:pt x="2739" y="3720"/>
                  </a:cubicBezTo>
                  <a:cubicBezTo>
                    <a:pt x="2212" y="2457"/>
                    <a:pt x="1318" y="1247"/>
                    <a:pt x="582" y="143"/>
                  </a:cubicBezTo>
                  <a:cubicBezTo>
                    <a:pt x="515" y="42"/>
                    <a:pt x="426" y="0"/>
                    <a:pt x="3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8"/>
            <p:cNvSpPr/>
            <p:nvPr/>
          </p:nvSpPr>
          <p:spPr>
            <a:xfrm>
              <a:off x="2221125" y="6307175"/>
              <a:ext cx="132675" cy="142525"/>
            </a:xfrm>
            <a:custGeom>
              <a:avLst/>
              <a:gdLst/>
              <a:ahLst/>
              <a:cxnLst/>
              <a:rect l="l" t="t" r="r" b="b"/>
              <a:pathLst>
                <a:path w="5307" h="5701" extrusionOk="0">
                  <a:moveTo>
                    <a:pt x="290" y="1"/>
                  </a:moveTo>
                  <a:cubicBezTo>
                    <a:pt x="53" y="1"/>
                    <a:pt x="0" y="345"/>
                    <a:pt x="281" y="439"/>
                  </a:cubicBezTo>
                  <a:cubicBezTo>
                    <a:pt x="1333" y="859"/>
                    <a:pt x="2333" y="1491"/>
                    <a:pt x="3069" y="2385"/>
                  </a:cubicBezTo>
                  <a:cubicBezTo>
                    <a:pt x="3858" y="3332"/>
                    <a:pt x="4174" y="4331"/>
                    <a:pt x="4595" y="5436"/>
                  </a:cubicBezTo>
                  <a:cubicBezTo>
                    <a:pt x="4669" y="5609"/>
                    <a:pt x="4835" y="5700"/>
                    <a:pt x="4986" y="5700"/>
                  </a:cubicBezTo>
                  <a:cubicBezTo>
                    <a:pt x="5156" y="5700"/>
                    <a:pt x="5307" y="5582"/>
                    <a:pt x="5279" y="5331"/>
                  </a:cubicBezTo>
                  <a:cubicBezTo>
                    <a:pt x="5173" y="2806"/>
                    <a:pt x="2648" y="649"/>
                    <a:pt x="386" y="18"/>
                  </a:cubicBezTo>
                  <a:cubicBezTo>
                    <a:pt x="352" y="6"/>
                    <a:pt x="320" y="1"/>
                    <a:pt x="2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8"/>
            <p:cNvSpPr/>
            <p:nvPr/>
          </p:nvSpPr>
          <p:spPr>
            <a:xfrm>
              <a:off x="1896725" y="6268050"/>
              <a:ext cx="431950" cy="346775"/>
            </a:xfrm>
            <a:custGeom>
              <a:avLst/>
              <a:gdLst/>
              <a:ahLst/>
              <a:cxnLst/>
              <a:rect l="l" t="t" r="r" b="b"/>
              <a:pathLst>
                <a:path w="17278" h="13871" extrusionOk="0">
                  <a:moveTo>
                    <a:pt x="895" y="1057"/>
                  </a:moveTo>
                  <a:lnTo>
                    <a:pt x="895" y="1057"/>
                  </a:lnTo>
                  <a:cubicBezTo>
                    <a:pt x="4683" y="1583"/>
                    <a:pt x="11469" y="2793"/>
                    <a:pt x="13731" y="6212"/>
                  </a:cubicBezTo>
                  <a:cubicBezTo>
                    <a:pt x="17278" y="11708"/>
                    <a:pt x="8772" y="12743"/>
                    <a:pt x="4033" y="12743"/>
                  </a:cubicBezTo>
                  <a:cubicBezTo>
                    <a:pt x="3782" y="12743"/>
                    <a:pt x="3542" y="12740"/>
                    <a:pt x="3315" y="12735"/>
                  </a:cubicBezTo>
                  <a:cubicBezTo>
                    <a:pt x="6734" y="9421"/>
                    <a:pt x="3630" y="4160"/>
                    <a:pt x="895" y="1057"/>
                  </a:cubicBezTo>
                  <a:close/>
                  <a:moveTo>
                    <a:pt x="772" y="0"/>
                  </a:moveTo>
                  <a:cubicBezTo>
                    <a:pt x="359" y="0"/>
                    <a:pt x="269" y="442"/>
                    <a:pt x="369" y="741"/>
                  </a:cubicBezTo>
                  <a:cubicBezTo>
                    <a:pt x="158" y="741"/>
                    <a:pt x="1" y="1057"/>
                    <a:pt x="211" y="1267"/>
                  </a:cubicBezTo>
                  <a:cubicBezTo>
                    <a:pt x="2526" y="4266"/>
                    <a:pt x="6313" y="9894"/>
                    <a:pt x="1526" y="12735"/>
                  </a:cubicBezTo>
                  <a:cubicBezTo>
                    <a:pt x="1053" y="12998"/>
                    <a:pt x="1316" y="13682"/>
                    <a:pt x="1842" y="13734"/>
                  </a:cubicBezTo>
                  <a:cubicBezTo>
                    <a:pt x="2597" y="13809"/>
                    <a:pt x="3639" y="13870"/>
                    <a:pt x="4818" y="13870"/>
                  </a:cubicBezTo>
                  <a:cubicBezTo>
                    <a:pt x="9470" y="13870"/>
                    <a:pt x="16233" y="12911"/>
                    <a:pt x="15730" y="8000"/>
                  </a:cubicBezTo>
                  <a:cubicBezTo>
                    <a:pt x="15151" y="2372"/>
                    <a:pt x="5156" y="531"/>
                    <a:pt x="842" y="5"/>
                  </a:cubicBezTo>
                  <a:cubicBezTo>
                    <a:pt x="818" y="2"/>
                    <a:pt x="794" y="0"/>
                    <a:pt x="7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8"/>
            <p:cNvSpPr/>
            <p:nvPr/>
          </p:nvSpPr>
          <p:spPr>
            <a:xfrm>
              <a:off x="1648300" y="6399500"/>
              <a:ext cx="228050" cy="90100"/>
            </a:xfrm>
            <a:custGeom>
              <a:avLst/>
              <a:gdLst/>
              <a:ahLst/>
              <a:cxnLst/>
              <a:rect l="l" t="t" r="r" b="b"/>
              <a:pathLst>
                <a:path w="9122" h="3604" extrusionOk="0">
                  <a:moveTo>
                    <a:pt x="5116" y="930"/>
                  </a:moveTo>
                  <a:cubicBezTo>
                    <a:pt x="5607" y="930"/>
                    <a:pt x="6095" y="1001"/>
                    <a:pt x="6571" y="1164"/>
                  </a:cubicBezTo>
                  <a:cubicBezTo>
                    <a:pt x="7413" y="1480"/>
                    <a:pt x="7360" y="2427"/>
                    <a:pt x="6518" y="2742"/>
                  </a:cubicBezTo>
                  <a:cubicBezTo>
                    <a:pt x="6378" y="2795"/>
                    <a:pt x="6226" y="2813"/>
                    <a:pt x="6070" y="2813"/>
                  </a:cubicBezTo>
                  <a:cubicBezTo>
                    <a:pt x="5759" y="2813"/>
                    <a:pt x="5431" y="2742"/>
                    <a:pt x="5151" y="2742"/>
                  </a:cubicBezTo>
                  <a:cubicBezTo>
                    <a:pt x="3941" y="2637"/>
                    <a:pt x="2731" y="2374"/>
                    <a:pt x="1626" y="2006"/>
                  </a:cubicBezTo>
                  <a:cubicBezTo>
                    <a:pt x="1600" y="1980"/>
                    <a:pt x="1573" y="1980"/>
                    <a:pt x="1554" y="1980"/>
                  </a:cubicBezTo>
                  <a:cubicBezTo>
                    <a:pt x="1534" y="1980"/>
                    <a:pt x="1521" y="1980"/>
                    <a:pt x="1521" y="1953"/>
                  </a:cubicBezTo>
                  <a:cubicBezTo>
                    <a:pt x="2615" y="1387"/>
                    <a:pt x="3872" y="930"/>
                    <a:pt x="5116" y="930"/>
                  </a:cubicBezTo>
                  <a:close/>
                  <a:moveTo>
                    <a:pt x="5227" y="1"/>
                  </a:moveTo>
                  <a:cubicBezTo>
                    <a:pt x="5129" y="1"/>
                    <a:pt x="5033" y="3"/>
                    <a:pt x="4940" y="7"/>
                  </a:cubicBezTo>
                  <a:cubicBezTo>
                    <a:pt x="3309" y="7"/>
                    <a:pt x="1626" y="586"/>
                    <a:pt x="311" y="1638"/>
                  </a:cubicBezTo>
                  <a:cubicBezTo>
                    <a:pt x="0" y="1904"/>
                    <a:pt x="327" y="2433"/>
                    <a:pt x="689" y="2433"/>
                  </a:cubicBezTo>
                  <a:cubicBezTo>
                    <a:pt x="756" y="2433"/>
                    <a:pt x="824" y="2415"/>
                    <a:pt x="890" y="2374"/>
                  </a:cubicBezTo>
                  <a:cubicBezTo>
                    <a:pt x="995" y="2269"/>
                    <a:pt x="1100" y="2216"/>
                    <a:pt x="1205" y="2164"/>
                  </a:cubicBezTo>
                  <a:lnTo>
                    <a:pt x="1205" y="2164"/>
                  </a:lnTo>
                  <a:cubicBezTo>
                    <a:pt x="1153" y="2322"/>
                    <a:pt x="1205" y="2532"/>
                    <a:pt x="1416" y="2637"/>
                  </a:cubicBezTo>
                  <a:cubicBezTo>
                    <a:pt x="1998" y="2870"/>
                    <a:pt x="4550" y="3604"/>
                    <a:pt x="6461" y="3604"/>
                  </a:cubicBezTo>
                  <a:cubicBezTo>
                    <a:pt x="7999" y="3604"/>
                    <a:pt x="9122" y="3128"/>
                    <a:pt x="8465" y="1533"/>
                  </a:cubicBezTo>
                  <a:cubicBezTo>
                    <a:pt x="7979" y="318"/>
                    <a:pt x="6416" y="1"/>
                    <a:pt x="52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8"/>
            <p:cNvSpPr/>
            <p:nvPr/>
          </p:nvSpPr>
          <p:spPr>
            <a:xfrm>
              <a:off x="1704725" y="6249300"/>
              <a:ext cx="151250" cy="106225"/>
            </a:xfrm>
            <a:custGeom>
              <a:avLst/>
              <a:gdLst/>
              <a:ahLst/>
              <a:cxnLst/>
              <a:rect l="l" t="t" r="r" b="b"/>
              <a:pathLst>
                <a:path w="6050" h="4249" extrusionOk="0">
                  <a:moveTo>
                    <a:pt x="3466" y="911"/>
                  </a:moveTo>
                  <a:cubicBezTo>
                    <a:pt x="3769" y="911"/>
                    <a:pt x="4088" y="1036"/>
                    <a:pt x="4419" y="1333"/>
                  </a:cubicBezTo>
                  <a:cubicBezTo>
                    <a:pt x="5471" y="2280"/>
                    <a:pt x="3788" y="3280"/>
                    <a:pt x="2946" y="3437"/>
                  </a:cubicBezTo>
                  <a:cubicBezTo>
                    <a:pt x="2315" y="3543"/>
                    <a:pt x="1631" y="3543"/>
                    <a:pt x="947" y="3595"/>
                  </a:cubicBezTo>
                  <a:cubicBezTo>
                    <a:pt x="1405" y="2680"/>
                    <a:pt x="2322" y="911"/>
                    <a:pt x="3466" y="911"/>
                  </a:cubicBezTo>
                  <a:close/>
                  <a:moveTo>
                    <a:pt x="3431" y="0"/>
                  </a:moveTo>
                  <a:cubicBezTo>
                    <a:pt x="3102" y="0"/>
                    <a:pt x="2774" y="59"/>
                    <a:pt x="2473" y="176"/>
                  </a:cubicBezTo>
                  <a:cubicBezTo>
                    <a:pt x="1210" y="702"/>
                    <a:pt x="474" y="2122"/>
                    <a:pt x="53" y="3385"/>
                  </a:cubicBezTo>
                  <a:cubicBezTo>
                    <a:pt x="0" y="3543"/>
                    <a:pt x="53" y="3648"/>
                    <a:pt x="158" y="3753"/>
                  </a:cubicBezTo>
                  <a:cubicBezTo>
                    <a:pt x="11" y="3900"/>
                    <a:pt x="93" y="4232"/>
                    <a:pt x="319" y="4232"/>
                  </a:cubicBezTo>
                  <a:cubicBezTo>
                    <a:pt x="335" y="4232"/>
                    <a:pt x="351" y="4230"/>
                    <a:pt x="369" y="4226"/>
                  </a:cubicBezTo>
                  <a:cubicBezTo>
                    <a:pt x="536" y="4214"/>
                    <a:pt x="707" y="4210"/>
                    <a:pt x="879" y="4210"/>
                  </a:cubicBezTo>
                  <a:cubicBezTo>
                    <a:pt x="1388" y="4210"/>
                    <a:pt x="1913" y="4249"/>
                    <a:pt x="2433" y="4249"/>
                  </a:cubicBezTo>
                  <a:cubicBezTo>
                    <a:pt x="3283" y="4249"/>
                    <a:pt x="4117" y="4145"/>
                    <a:pt x="4840" y="3595"/>
                  </a:cubicBezTo>
                  <a:cubicBezTo>
                    <a:pt x="5682" y="2911"/>
                    <a:pt x="6050" y="1701"/>
                    <a:pt x="5313" y="807"/>
                  </a:cubicBezTo>
                  <a:cubicBezTo>
                    <a:pt x="4847" y="269"/>
                    <a:pt x="4136" y="0"/>
                    <a:pt x="34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8"/>
            <p:cNvSpPr/>
            <p:nvPr/>
          </p:nvSpPr>
          <p:spPr>
            <a:xfrm>
              <a:off x="1728400" y="6271925"/>
              <a:ext cx="113125" cy="67275"/>
            </a:xfrm>
            <a:custGeom>
              <a:avLst/>
              <a:gdLst/>
              <a:ahLst/>
              <a:cxnLst/>
              <a:rect l="l" t="t" r="r" b="b"/>
              <a:pathLst>
                <a:path w="4525" h="2691" extrusionOk="0">
                  <a:moveTo>
                    <a:pt x="2507" y="1"/>
                  </a:moveTo>
                  <a:cubicBezTo>
                    <a:pt x="1369" y="1"/>
                    <a:pt x="456" y="1737"/>
                    <a:pt x="0" y="2690"/>
                  </a:cubicBezTo>
                  <a:cubicBezTo>
                    <a:pt x="684" y="2638"/>
                    <a:pt x="1368" y="2638"/>
                    <a:pt x="1999" y="2532"/>
                  </a:cubicBezTo>
                  <a:cubicBezTo>
                    <a:pt x="2841" y="2375"/>
                    <a:pt x="4524" y="1375"/>
                    <a:pt x="3472" y="428"/>
                  </a:cubicBezTo>
                  <a:cubicBezTo>
                    <a:pt x="3137" y="127"/>
                    <a:pt x="2814" y="1"/>
                    <a:pt x="2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8"/>
            <p:cNvSpPr/>
            <p:nvPr/>
          </p:nvSpPr>
          <p:spPr>
            <a:xfrm>
              <a:off x="1686300" y="6422750"/>
              <a:ext cx="147325" cy="47075"/>
            </a:xfrm>
            <a:custGeom>
              <a:avLst/>
              <a:gdLst/>
              <a:ahLst/>
              <a:cxnLst/>
              <a:rect l="l" t="t" r="r" b="b"/>
              <a:pathLst>
                <a:path w="5893" h="1883" extrusionOk="0">
                  <a:moveTo>
                    <a:pt x="3608" y="1"/>
                  </a:moveTo>
                  <a:cubicBezTo>
                    <a:pt x="2360" y="1"/>
                    <a:pt x="1099" y="470"/>
                    <a:pt x="1" y="1076"/>
                  </a:cubicBezTo>
                  <a:lnTo>
                    <a:pt x="53" y="1076"/>
                  </a:lnTo>
                  <a:cubicBezTo>
                    <a:pt x="1211" y="1444"/>
                    <a:pt x="2421" y="1707"/>
                    <a:pt x="3631" y="1812"/>
                  </a:cubicBezTo>
                  <a:cubicBezTo>
                    <a:pt x="3911" y="1812"/>
                    <a:pt x="4239" y="1883"/>
                    <a:pt x="4550" y="1883"/>
                  </a:cubicBezTo>
                  <a:cubicBezTo>
                    <a:pt x="4706" y="1883"/>
                    <a:pt x="4858" y="1865"/>
                    <a:pt x="4998" y="1812"/>
                  </a:cubicBezTo>
                  <a:cubicBezTo>
                    <a:pt x="5840" y="1497"/>
                    <a:pt x="5893" y="550"/>
                    <a:pt x="5051" y="234"/>
                  </a:cubicBezTo>
                  <a:cubicBezTo>
                    <a:pt x="4579" y="72"/>
                    <a:pt x="4095" y="1"/>
                    <a:pt x="3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8"/>
            <p:cNvSpPr/>
            <p:nvPr/>
          </p:nvSpPr>
          <p:spPr>
            <a:xfrm>
              <a:off x="1628500" y="6484350"/>
              <a:ext cx="176200" cy="149475"/>
            </a:xfrm>
            <a:custGeom>
              <a:avLst/>
              <a:gdLst/>
              <a:ahLst/>
              <a:cxnLst/>
              <a:rect l="l" t="t" r="r" b="b"/>
              <a:pathLst>
                <a:path w="7048" h="5979" extrusionOk="0">
                  <a:moveTo>
                    <a:pt x="1208" y="1295"/>
                  </a:moveTo>
                  <a:lnTo>
                    <a:pt x="1208" y="1295"/>
                  </a:lnTo>
                  <a:cubicBezTo>
                    <a:pt x="2786" y="2084"/>
                    <a:pt x="6311" y="3978"/>
                    <a:pt x="5311" y="4819"/>
                  </a:cubicBezTo>
                  <a:cubicBezTo>
                    <a:pt x="5187" y="4917"/>
                    <a:pt x="5038" y="4959"/>
                    <a:pt x="4875" y="4959"/>
                  </a:cubicBezTo>
                  <a:cubicBezTo>
                    <a:pt x="4073" y="4959"/>
                    <a:pt x="2917" y="3941"/>
                    <a:pt x="2523" y="3504"/>
                  </a:cubicBezTo>
                  <a:cubicBezTo>
                    <a:pt x="1892" y="2873"/>
                    <a:pt x="1471" y="2137"/>
                    <a:pt x="1208" y="1295"/>
                  </a:cubicBezTo>
                  <a:close/>
                  <a:moveTo>
                    <a:pt x="720" y="1"/>
                  </a:moveTo>
                  <a:cubicBezTo>
                    <a:pt x="247" y="1"/>
                    <a:pt x="0" y="743"/>
                    <a:pt x="472" y="979"/>
                  </a:cubicBezTo>
                  <a:cubicBezTo>
                    <a:pt x="524" y="979"/>
                    <a:pt x="577" y="1032"/>
                    <a:pt x="682" y="1084"/>
                  </a:cubicBezTo>
                  <a:cubicBezTo>
                    <a:pt x="787" y="2400"/>
                    <a:pt x="1419" y="3662"/>
                    <a:pt x="2418" y="4609"/>
                  </a:cubicBezTo>
                  <a:cubicBezTo>
                    <a:pt x="3020" y="5171"/>
                    <a:pt x="4143" y="5978"/>
                    <a:pt x="5133" y="5978"/>
                  </a:cubicBezTo>
                  <a:cubicBezTo>
                    <a:pt x="5440" y="5978"/>
                    <a:pt x="5734" y="5900"/>
                    <a:pt x="5995" y="5714"/>
                  </a:cubicBezTo>
                  <a:cubicBezTo>
                    <a:pt x="7047" y="4977"/>
                    <a:pt x="6311" y="3504"/>
                    <a:pt x="5627" y="2820"/>
                  </a:cubicBezTo>
                  <a:cubicBezTo>
                    <a:pt x="4364" y="1558"/>
                    <a:pt x="2523" y="611"/>
                    <a:pt x="893" y="32"/>
                  </a:cubicBezTo>
                  <a:cubicBezTo>
                    <a:pt x="833" y="11"/>
                    <a:pt x="775" y="1"/>
                    <a:pt x="7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8"/>
            <p:cNvSpPr/>
            <p:nvPr/>
          </p:nvSpPr>
          <p:spPr>
            <a:xfrm>
              <a:off x="1658700" y="6516700"/>
              <a:ext cx="127575" cy="91650"/>
            </a:xfrm>
            <a:custGeom>
              <a:avLst/>
              <a:gdLst/>
              <a:ahLst/>
              <a:cxnLst/>
              <a:rect l="l" t="t" r="r" b="b"/>
              <a:pathLst>
                <a:path w="5103" h="3666" extrusionOk="0">
                  <a:moveTo>
                    <a:pt x="0" y="1"/>
                  </a:moveTo>
                  <a:lnTo>
                    <a:pt x="0" y="1"/>
                  </a:lnTo>
                  <a:cubicBezTo>
                    <a:pt x="263" y="843"/>
                    <a:pt x="684" y="1579"/>
                    <a:pt x="1315" y="2210"/>
                  </a:cubicBezTo>
                  <a:cubicBezTo>
                    <a:pt x="1709" y="2647"/>
                    <a:pt x="2865" y="3665"/>
                    <a:pt x="3667" y="3665"/>
                  </a:cubicBezTo>
                  <a:cubicBezTo>
                    <a:pt x="3830" y="3665"/>
                    <a:pt x="3979" y="3623"/>
                    <a:pt x="4103" y="3525"/>
                  </a:cubicBezTo>
                  <a:cubicBezTo>
                    <a:pt x="5103" y="2684"/>
                    <a:pt x="1578" y="79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8"/>
            <p:cNvSpPr/>
            <p:nvPr/>
          </p:nvSpPr>
          <p:spPr>
            <a:xfrm>
              <a:off x="1486400" y="6223725"/>
              <a:ext cx="136150" cy="152625"/>
            </a:xfrm>
            <a:custGeom>
              <a:avLst/>
              <a:gdLst/>
              <a:ahLst/>
              <a:cxnLst/>
              <a:rect l="l" t="t" r="r" b="b"/>
              <a:pathLst>
                <a:path w="5446" h="6105" extrusionOk="0">
                  <a:moveTo>
                    <a:pt x="2112" y="1033"/>
                  </a:moveTo>
                  <a:cubicBezTo>
                    <a:pt x="2713" y="1033"/>
                    <a:pt x="3338" y="1823"/>
                    <a:pt x="3631" y="2409"/>
                  </a:cubicBezTo>
                  <a:cubicBezTo>
                    <a:pt x="4052" y="3250"/>
                    <a:pt x="4315" y="4092"/>
                    <a:pt x="4472" y="4986"/>
                  </a:cubicBezTo>
                  <a:cubicBezTo>
                    <a:pt x="2999" y="4513"/>
                    <a:pt x="264" y="3619"/>
                    <a:pt x="1369" y="1567"/>
                  </a:cubicBezTo>
                  <a:cubicBezTo>
                    <a:pt x="1592" y="1183"/>
                    <a:pt x="1850" y="1033"/>
                    <a:pt x="2112" y="1033"/>
                  </a:cubicBezTo>
                  <a:close/>
                  <a:moveTo>
                    <a:pt x="2184" y="0"/>
                  </a:moveTo>
                  <a:cubicBezTo>
                    <a:pt x="1781" y="0"/>
                    <a:pt x="1349" y="200"/>
                    <a:pt x="895" y="673"/>
                  </a:cubicBezTo>
                  <a:cubicBezTo>
                    <a:pt x="159" y="1409"/>
                    <a:pt x="1" y="2724"/>
                    <a:pt x="580" y="3671"/>
                  </a:cubicBezTo>
                  <a:cubicBezTo>
                    <a:pt x="1369" y="4986"/>
                    <a:pt x="2999" y="5407"/>
                    <a:pt x="4420" y="5618"/>
                  </a:cubicBezTo>
                  <a:lnTo>
                    <a:pt x="4525" y="5618"/>
                  </a:lnTo>
                  <a:cubicBezTo>
                    <a:pt x="4525" y="5618"/>
                    <a:pt x="4525" y="5670"/>
                    <a:pt x="4525" y="5670"/>
                  </a:cubicBezTo>
                  <a:cubicBezTo>
                    <a:pt x="4578" y="5960"/>
                    <a:pt x="4814" y="6104"/>
                    <a:pt x="5031" y="6104"/>
                  </a:cubicBezTo>
                  <a:cubicBezTo>
                    <a:pt x="5248" y="6104"/>
                    <a:pt x="5446" y="5960"/>
                    <a:pt x="5419" y="5670"/>
                  </a:cubicBezTo>
                  <a:cubicBezTo>
                    <a:pt x="5333" y="4370"/>
                    <a:pt x="4068" y="0"/>
                    <a:pt x="2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8"/>
            <p:cNvSpPr/>
            <p:nvPr/>
          </p:nvSpPr>
          <p:spPr>
            <a:xfrm>
              <a:off x="1492975" y="6249525"/>
              <a:ext cx="103925" cy="98875"/>
            </a:xfrm>
            <a:custGeom>
              <a:avLst/>
              <a:gdLst/>
              <a:ahLst/>
              <a:cxnLst/>
              <a:rect l="l" t="t" r="r" b="b"/>
              <a:pathLst>
                <a:path w="4157" h="3955" extrusionOk="0">
                  <a:moveTo>
                    <a:pt x="1849" y="1"/>
                  </a:moveTo>
                  <a:cubicBezTo>
                    <a:pt x="1587" y="1"/>
                    <a:pt x="1329" y="151"/>
                    <a:pt x="1106" y="535"/>
                  </a:cubicBezTo>
                  <a:cubicBezTo>
                    <a:pt x="1" y="2587"/>
                    <a:pt x="2736" y="3481"/>
                    <a:pt x="4157" y="3954"/>
                  </a:cubicBezTo>
                  <a:cubicBezTo>
                    <a:pt x="4052" y="3060"/>
                    <a:pt x="3789" y="2218"/>
                    <a:pt x="3368" y="1377"/>
                  </a:cubicBezTo>
                  <a:cubicBezTo>
                    <a:pt x="3075" y="791"/>
                    <a:pt x="2450" y="1"/>
                    <a:pt x="1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8"/>
            <p:cNvSpPr/>
            <p:nvPr/>
          </p:nvSpPr>
          <p:spPr>
            <a:xfrm>
              <a:off x="1374625" y="6363550"/>
              <a:ext cx="196300" cy="82750"/>
            </a:xfrm>
            <a:custGeom>
              <a:avLst/>
              <a:gdLst/>
              <a:ahLst/>
              <a:cxnLst/>
              <a:rect l="l" t="t" r="r" b="b"/>
              <a:pathLst>
                <a:path w="7852" h="3310" extrusionOk="0">
                  <a:moveTo>
                    <a:pt x="3074" y="774"/>
                  </a:moveTo>
                  <a:cubicBezTo>
                    <a:pt x="3718" y="774"/>
                    <a:pt x="4425" y="928"/>
                    <a:pt x="4840" y="1024"/>
                  </a:cubicBezTo>
                  <a:cubicBezTo>
                    <a:pt x="5419" y="1129"/>
                    <a:pt x="5945" y="1340"/>
                    <a:pt x="6418" y="1603"/>
                  </a:cubicBezTo>
                  <a:cubicBezTo>
                    <a:pt x="5524" y="1918"/>
                    <a:pt x="4630" y="2234"/>
                    <a:pt x="3683" y="2287"/>
                  </a:cubicBezTo>
                  <a:cubicBezTo>
                    <a:pt x="3499" y="2313"/>
                    <a:pt x="3301" y="2326"/>
                    <a:pt x="3104" y="2326"/>
                  </a:cubicBezTo>
                  <a:cubicBezTo>
                    <a:pt x="2907" y="2326"/>
                    <a:pt x="2710" y="2313"/>
                    <a:pt x="2526" y="2287"/>
                  </a:cubicBezTo>
                  <a:cubicBezTo>
                    <a:pt x="2315" y="2287"/>
                    <a:pt x="2052" y="2287"/>
                    <a:pt x="1789" y="2181"/>
                  </a:cubicBezTo>
                  <a:cubicBezTo>
                    <a:pt x="1421" y="1498"/>
                    <a:pt x="1473" y="1129"/>
                    <a:pt x="2000" y="1024"/>
                  </a:cubicBezTo>
                  <a:cubicBezTo>
                    <a:pt x="2268" y="838"/>
                    <a:pt x="2658" y="774"/>
                    <a:pt x="3074" y="774"/>
                  </a:cubicBezTo>
                  <a:close/>
                  <a:moveTo>
                    <a:pt x="2845" y="1"/>
                  </a:moveTo>
                  <a:cubicBezTo>
                    <a:pt x="1891" y="1"/>
                    <a:pt x="728" y="292"/>
                    <a:pt x="369" y="1235"/>
                  </a:cubicBezTo>
                  <a:cubicBezTo>
                    <a:pt x="1" y="2287"/>
                    <a:pt x="947" y="3023"/>
                    <a:pt x="1894" y="3181"/>
                  </a:cubicBezTo>
                  <a:cubicBezTo>
                    <a:pt x="2286" y="3269"/>
                    <a:pt x="2697" y="3309"/>
                    <a:pt x="3115" y="3309"/>
                  </a:cubicBezTo>
                  <a:cubicBezTo>
                    <a:pt x="4437" y="3309"/>
                    <a:pt x="5838" y="2911"/>
                    <a:pt x="6997" y="2392"/>
                  </a:cubicBezTo>
                  <a:cubicBezTo>
                    <a:pt x="7155" y="2287"/>
                    <a:pt x="7207" y="2181"/>
                    <a:pt x="7207" y="2024"/>
                  </a:cubicBezTo>
                  <a:cubicBezTo>
                    <a:pt x="7260" y="2076"/>
                    <a:pt x="7365" y="2129"/>
                    <a:pt x="7418" y="2129"/>
                  </a:cubicBezTo>
                  <a:cubicBezTo>
                    <a:pt x="7458" y="2159"/>
                    <a:pt x="7500" y="2172"/>
                    <a:pt x="7540" y="2172"/>
                  </a:cubicBezTo>
                  <a:cubicBezTo>
                    <a:pt x="7711" y="2172"/>
                    <a:pt x="7851" y="1941"/>
                    <a:pt x="7681" y="1813"/>
                  </a:cubicBezTo>
                  <a:cubicBezTo>
                    <a:pt x="6524" y="709"/>
                    <a:pt x="4945" y="77"/>
                    <a:pt x="3315" y="25"/>
                  </a:cubicBezTo>
                  <a:cubicBezTo>
                    <a:pt x="3168" y="9"/>
                    <a:pt x="3010" y="1"/>
                    <a:pt x="28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8"/>
            <p:cNvSpPr/>
            <p:nvPr/>
          </p:nvSpPr>
          <p:spPr>
            <a:xfrm>
              <a:off x="1386450" y="6487025"/>
              <a:ext cx="190575" cy="129950"/>
            </a:xfrm>
            <a:custGeom>
              <a:avLst/>
              <a:gdLst/>
              <a:ahLst/>
              <a:cxnLst/>
              <a:rect l="l" t="t" r="r" b="b"/>
              <a:pathLst>
                <a:path w="7623" h="5198" extrusionOk="0">
                  <a:moveTo>
                    <a:pt x="6103" y="504"/>
                  </a:moveTo>
                  <a:cubicBezTo>
                    <a:pt x="6294" y="2413"/>
                    <a:pt x="5100" y="4191"/>
                    <a:pt x="3188" y="4191"/>
                  </a:cubicBezTo>
                  <a:cubicBezTo>
                    <a:pt x="2992" y="4191"/>
                    <a:pt x="2789" y="4173"/>
                    <a:pt x="2579" y="4134"/>
                  </a:cubicBezTo>
                  <a:cubicBezTo>
                    <a:pt x="737" y="3818"/>
                    <a:pt x="2473" y="2293"/>
                    <a:pt x="3262" y="1766"/>
                  </a:cubicBezTo>
                  <a:cubicBezTo>
                    <a:pt x="4104" y="1188"/>
                    <a:pt x="4998" y="872"/>
                    <a:pt x="5998" y="662"/>
                  </a:cubicBezTo>
                  <a:cubicBezTo>
                    <a:pt x="6103" y="662"/>
                    <a:pt x="6103" y="609"/>
                    <a:pt x="6103" y="504"/>
                  </a:cubicBezTo>
                  <a:close/>
                  <a:moveTo>
                    <a:pt x="6604" y="0"/>
                  </a:moveTo>
                  <a:cubicBezTo>
                    <a:pt x="6357" y="0"/>
                    <a:pt x="6103" y="162"/>
                    <a:pt x="6103" y="451"/>
                  </a:cubicBezTo>
                  <a:cubicBezTo>
                    <a:pt x="6103" y="346"/>
                    <a:pt x="6051" y="241"/>
                    <a:pt x="5945" y="241"/>
                  </a:cubicBezTo>
                  <a:cubicBezTo>
                    <a:pt x="4367" y="346"/>
                    <a:pt x="2894" y="925"/>
                    <a:pt x="1737" y="1977"/>
                  </a:cubicBezTo>
                  <a:cubicBezTo>
                    <a:pt x="632" y="2924"/>
                    <a:pt x="1" y="4239"/>
                    <a:pt x="1684" y="4923"/>
                  </a:cubicBezTo>
                  <a:cubicBezTo>
                    <a:pt x="2163" y="5111"/>
                    <a:pt x="2647" y="5198"/>
                    <a:pt x="3117" y="5198"/>
                  </a:cubicBezTo>
                  <a:cubicBezTo>
                    <a:pt x="5540" y="5198"/>
                    <a:pt x="7623" y="2901"/>
                    <a:pt x="7050" y="346"/>
                  </a:cubicBezTo>
                  <a:cubicBezTo>
                    <a:pt x="7003" y="109"/>
                    <a:pt x="6806" y="0"/>
                    <a:pt x="66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8"/>
            <p:cNvSpPr/>
            <p:nvPr/>
          </p:nvSpPr>
          <p:spPr>
            <a:xfrm>
              <a:off x="1404875" y="6499600"/>
              <a:ext cx="138925" cy="92225"/>
            </a:xfrm>
            <a:custGeom>
              <a:avLst/>
              <a:gdLst/>
              <a:ahLst/>
              <a:cxnLst/>
              <a:rect l="l" t="t" r="r" b="b"/>
              <a:pathLst>
                <a:path w="5557" h="3689" extrusionOk="0">
                  <a:moveTo>
                    <a:pt x="5366" y="1"/>
                  </a:moveTo>
                  <a:cubicBezTo>
                    <a:pt x="5366" y="54"/>
                    <a:pt x="5366" y="159"/>
                    <a:pt x="5261" y="159"/>
                  </a:cubicBezTo>
                  <a:cubicBezTo>
                    <a:pt x="4261" y="369"/>
                    <a:pt x="3367" y="685"/>
                    <a:pt x="2525" y="1263"/>
                  </a:cubicBezTo>
                  <a:cubicBezTo>
                    <a:pt x="1736" y="1790"/>
                    <a:pt x="0" y="3315"/>
                    <a:pt x="1789" y="3631"/>
                  </a:cubicBezTo>
                  <a:cubicBezTo>
                    <a:pt x="2004" y="3670"/>
                    <a:pt x="2212" y="3688"/>
                    <a:pt x="2412" y="3688"/>
                  </a:cubicBezTo>
                  <a:cubicBezTo>
                    <a:pt x="4363" y="3688"/>
                    <a:pt x="5557" y="1910"/>
                    <a:pt x="5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8"/>
            <p:cNvSpPr/>
            <p:nvPr/>
          </p:nvSpPr>
          <p:spPr>
            <a:xfrm>
              <a:off x="1410125" y="6382900"/>
              <a:ext cx="124975" cy="38825"/>
            </a:xfrm>
            <a:custGeom>
              <a:avLst/>
              <a:gdLst/>
              <a:ahLst/>
              <a:cxnLst/>
              <a:rect l="l" t="t" r="r" b="b"/>
              <a:pathLst>
                <a:path w="4999" h="1553" extrusionOk="0">
                  <a:moveTo>
                    <a:pt x="1631" y="0"/>
                  </a:moveTo>
                  <a:cubicBezTo>
                    <a:pt x="1213" y="0"/>
                    <a:pt x="827" y="64"/>
                    <a:pt x="580" y="250"/>
                  </a:cubicBezTo>
                  <a:cubicBezTo>
                    <a:pt x="53" y="355"/>
                    <a:pt x="1" y="724"/>
                    <a:pt x="369" y="1407"/>
                  </a:cubicBezTo>
                  <a:cubicBezTo>
                    <a:pt x="632" y="1513"/>
                    <a:pt x="895" y="1513"/>
                    <a:pt x="1106" y="1513"/>
                  </a:cubicBezTo>
                  <a:cubicBezTo>
                    <a:pt x="1290" y="1539"/>
                    <a:pt x="1487" y="1552"/>
                    <a:pt x="1684" y="1552"/>
                  </a:cubicBezTo>
                  <a:cubicBezTo>
                    <a:pt x="1881" y="1552"/>
                    <a:pt x="2079" y="1539"/>
                    <a:pt x="2263" y="1513"/>
                  </a:cubicBezTo>
                  <a:cubicBezTo>
                    <a:pt x="3210" y="1460"/>
                    <a:pt x="4104" y="1144"/>
                    <a:pt x="4998" y="829"/>
                  </a:cubicBezTo>
                  <a:cubicBezTo>
                    <a:pt x="4525" y="566"/>
                    <a:pt x="3999" y="355"/>
                    <a:pt x="3420" y="250"/>
                  </a:cubicBezTo>
                  <a:cubicBezTo>
                    <a:pt x="3005" y="154"/>
                    <a:pt x="2278" y="0"/>
                    <a:pt x="1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8"/>
            <p:cNvSpPr/>
            <p:nvPr/>
          </p:nvSpPr>
          <p:spPr>
            <a:xfrm>
              <a:off x="817025" y="6201350"/>
              <a:ext cx="614175" cy="352725"/>
            </a:xfrm>
            <a:custGeom>
              <a:avLst/>
              <a:gdLst/>
              <a:ahLst/>
              <a:cxnLst/>
              <a:rect l="l" t="t" r="r" b="b"/>
              <a:pathLst>
                <a:path w="24567" h="14109" extrusionOk="0">
                  <a:moveTo>
                    <a:pt x="15935" y="789"/>
                  </a:moveTo>
                  <a:cubicBezTo>
                    <a:pt x="18588" y="789"/>
                    <a:pt x="21273" y="1138"/>
                    <a:pt x="23672" y="1463"/>
                  </a:cubicBezTo>
                  <a:cubicBezTo>
                    <a:pt x="21252" y="2094"/>
                    <a:pt x="18412" y="2988"/>
                    <a:pt x="16834" y="5092"/>
                  </a:cubicBezTo>
                  <a:cubicBezTo>
                    <a:pt x="15098" y="7407"/>
                    <a:pt x="15887" y="10037"/>
                    <a:pt x="17044" y="12404"/>
                  </a:cubicBezTo>
                  <a:cubicBezTo>
                    <a:pt x="16886" y="12510"/>
                    <a:pt x="16728" y="12667"/>
                    <a:pt x="16676" y="12878"/>
                  </a:cubicBezTo>
                  <a:cubicBezTo>
                    <a:pt x="16623" y="12983"/>
                    <a:pt x="16623" y="13088"/>
                    <a:pt x="16676" y="13193"/>
                  </a:cubicBezTo>
                  <a:cubicBezTo>
                    <a:pt x="14466" y="12720"/>
                    <a:pt x="12257" y="12299"/>
                    <a:pt x="10153" y="11510"/>
                  </a:cubicBezTo>
                  <a:cubicBezTo>
                    <a:pt x="8890" y="11037"/>
                    <a:pt x="6102" y="9774"/>
                    <a:pt x="5313" y="8617"/>
                  </a:cubicBezTo>
                  <a:cubicBezTo>
                    <a:pt x="3209" y="5618"/>
                    <a:pt x="5629" y="3672"/>
                    <a:pt x="7680" y="2567"/>
                  </a:cubicBezTo>
                  <a:cubicBezTo>
                    <a:pt x="10110" y="1214"/>
                    <a:pt x="13003" y="789"/>
                    <a:pt x="15935" y="789"/>
                  </a:cubicBezTo>
                  <a:close/>
                  <a:moveTo>
                    <a:pt x="14859" y="1"/>
                  </a:moveTo>
                  <a:cubicBezTo>
                    <a:pt x="10439" y="1"/>
                    <a:pt x="6070" y="1005"/>
                    <a:pt x="3893" y="4514"/>
                  </a:cubicBezTo>
                  <a:cubicBezTo>
                    <a:pt x="0" y="10721"/>
                    <a:pt x="13362" y="13562"/>
                    <a:pt x="16939" y="14088"/>
                  </a:cubicBezTo>
                  <a:cubicBezTo>
                    <a:pt x="16981" y="14102"/>
                    <a:pt x="17020" y="14108"/>
                    <a:pt x="17055" y="14108"/>
                  </a:cubicBezTo>
                  <a:cubicBezTo>
                    <a:pt x="17153" y="14108"/>
                    <a:pt x="17230" y="14060"/>
                    <a:pt x="17307" y="13983"/>
                  </a:cubicBezTo>
                  <a:cubicBezTo>
                    <a:pt x="17434" y="14029"/>
                    <a:pt x="17571" y="14052"/>
                    <a:pt x="17708" y="14052"/>
                  </a:cubicBezTo>
                  <a:cubicBezTo>
                    <a:pt x="18194" y="14052"/>
                    <a:pt x="18675" y="13757"/>
                    <a:pt x="18675" y="13141"/>
                  </a:cubicBezTo>
                  <a:cubicBezTo>
                    <a:pt x="18675" y="12615"/>
                    <a:pt x="18254" y="12299"/>
                    <a:pt x="17780" y="12247"/>
                  </a:cubicBezTo>
                  <a:cubicBezTo>
                    <a:pt x="16834" y="9827"/>
                    <a:pt x="16097" y="7197"/>
                    <a:pt x="18201" y="5145"/>
                  </a:cubicBezTo>
                  <a:cubicBezTo>
                    <a:pt x="19727" y="3672"/>
                    <a:pt x="21989" y="3041"/>
                    <a:pt x="23988" y="2462"/>
                  </a:cubicBezTo>
                  <a:cubicBezTo>
                    <a:pt x="24567" y="2304"/>
                    <a:pt x="24409" y="1515"/>
                    <a:pt x="23935" y="1410"/>
                  </a:cubicBezTo>
                  <a:cubicBezTo>
                    <a:pt x="24040" y="1357"/>
                    <a:pt x="24040" y="1094"/>
                    <a:pt x="23883" y="1042"/>
                  </a:cubicBezTo>
                  <a:cubicBezTo>
                    <a:pt x="21423" y="550"/>
                    <a:pt x="18127" y="1"/>
                    <a:pt x="148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8"/>
            <p:cNvSpPr/>
            <p:nvPr/>
          </p:nvSpPr>
          <p:spPr>
            <a:xfrm>
              <a:off x="753225" y="6595250"/>
              <a:ext cx="212675" cy="102225"/>
            </a:xfrm>
            <a:custGeom>
              <a:avLst/>
              <a:gdLst/>
              <a:ahLst/>
              <a:cxnLst/>
              <a:rect l="l" t="t" r="r" b="b"/>
              <a:pathLst>
                <a:path w="8507" h="4089" extrusionOk="0">
                  <a:moveTo>
                    <a:pt x="372" y="0"/>
                  </a:moveTo>
                  <a:cubicBezTo>
                    <a:pt x="148" y="0"/>
                    <a:pt x="0" y="399"/>
                    <a:pt x="237" y="541"/>
                  </a:cubicBezTo>
                  <a:cubicBezTo>
                    <a:pt x="2762" y="1751"/>
                    <a:pt x="5235" y="3014"/>
                    <a:pt x="7813" y="4066"/>
                  </a:cubicBezTo>
                  <a:cubicBezTo>
                    <a:pt x="7855" y="4082"/>
                    <a:pt x="7897" y="4089"/>
                    <a:pt x="7937" y="4089"/>
                  </a:cubicBezTo>
                  <a:cubicBezTo>
                    <a:pt x="8290" y="4089"/>
                    <a:pt x="8506" y="3518"/>
                    <a:pt x="8128" y="3329"/>
                  </a:cubicBezTo>
                  <a:cubicBezTo>
                    <a:pt x="5656" y="2119"/>
                    <a:pt x="3025" y="1067"/>
                    <a:pt x="448" y="15"/>
                  </a:cubicBezTo>
                  <a:cubicBezTo>
                    <a:pt x="422" y="5"/>
                    <a:pt x="397" y="0"/>
                    <a:pt x="3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8"/>
            <p:cNvSpPr/>
            <p:nvPr/>
          </p:nvSpPr>
          <p:spPr>
            <a:xfrm>
              <a:off x="693075" y="6597375"/>
              <a:ext cx="178725" cy="95650"/>
            </a:xfrm>
            <a:custGeom>
              <a:avLst/>
              <a:gdLst/>
              <a:ahLst/>
              <a:cxnLst/>
              <a:rect l="l" t="t" r="r" b="b"/>
              <a:pathLst>
                <a:path w="7149" h="3826" extrusionOk="0">
                  <a:moveTo>
                    <a:pt x="451" y="1"/>
                  </a:moveTo>
                  <a:cubicBezTo>
                    <a:pt x="194" y="1"/>
                    <a:pt x="0" y="338"/>
                    <a:pt x="224" y="561"/>
                  </a:cubicBezTo>
                  <a:cubicBezTo>
                    <a:pt x="1907" y="2034"/>
                    <a:pt x="4222" y="3507"/>
                    <a:pt x="6484" y="3823"/>
                  </a:cubicBezTo>
                  <a:cubicBezTo>
                    <a:pt x="6502" y="3825"/>
                    <a:pt x="6521" y="3826"/>
                    <a:pt x="6539" y="3826"/>
                  </a:cubicBezTo>
                  <a:cubicBezTo>
                    <a:pt x="6973" y="3826"/>
                    <a:pt x="7149" y="3238"/>
                    <a:pt x="6694" y="3086"/>
                  </a:cubicBezTo>
                  <a:cubicBezTo>
                    <a:pt x="5589" y="2666"/>
                    <a:pt x="4432" y="2403"/>
                    <a:pt x="3327" y="1824"/>
                  </a:cubicBezTo>
                  <a:cubicBezTo>
                    <a:pt x="2380" y="1350"/>
                    <a:pt x="1433" y="719"/>
                    <a:pt x="592" y="35"/>
                  </a:cubicBezTo>
                  <a:cubicBezTo>
                    <a:pt x="544" y="12"/>
                    <a:pt x="497" y="1"/>
                    <a:pt x="4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8"/>
            <p:cNvSpPr/>
            <p:nvPr/>
          </p:nvSpPr>
          <p:spPr>
            <a:xfrm>
              <a:off x="2290500" y="6134625"/>
              <a:ext cx="1953750" cy="856200"/>
            </a:xfrm>
            <a:custGeom>
              <a:avLst/>
              <a:gdLst/>
              <a:ahLst/>
              <a:cxnLst/>
              <a:rect l="l" t="t" r="r" b="b"/>
              <a:pathLst>
                <a:path w="78150" h="34248" extrusionOk="0">
                  <a:moveTo>
                    <a:pt x="27227" y="1536"/>
                  </a:moveTo>
                  <a:cubicBezTo>
                    <a:pt x="32571" y="1536"/>
                    <a:pt x="37246" y="1861"/>
                    <a:pt x="39327" y="1975"/>
                  </a:cubicBezTo>
                  <a:cubicBezTo>
                    <a:pt x="45797" y="2290"/>
                    <a:pt x="52320" y="2816"/>
                    <a:pt x="58633" y="4184"/>
                  </a:cubicBezTo>
                  <a:cubicBezTo>
                    <a:pt x="63578" y="5236"/>
                    <a:pt x="77939" y="8287"/>
                    <a:pt x="76256" y="15547"/>
                  </a:cubicBezTo>
                  <a:cubicBezTo>
                    <a:pt x="74572" y="22649"/>
                    <a:pt x="63683" y="24700"/>
                    <a:pt x="57686" y="25174"/>
                  </a:cubicBezTo>
                  <a:cubicBezTo>
                    <a:pt x="55632" y="25339"/>
                    <a:pt x="53559" y="25408"/>
                    <a:pt x="51480" y="25408"/>
                  </a:cubicBezTo>
                  <a:cubicBezTo>
                    <a:pt x="47596" y="25408"/>
                    <a:pt x="43691" y="25166"/>
                    <a:pt x="39853" y="24858"/>
                  </a:cubicBezTo>
                  <a:cubicBezTo>
                    <a:pt x="33383" y="24332"/>
                    <a:pt x="26965" y="23385"/>
                    <a:pt x="20705" y="21649"/>
                  </a:cubicBezTo>
                  <a:cubicBezTo>
                    <a:pt x="17812" y="20860"/>
                    <a:pt x="14971" y="19860"/>
                    <a:pt x="12183" y="18703"/>
                  </a:cubicBezTo>
                  <a:cubicBezTo>
                    <a:pt x="9763" y="17704"/>
                    <a:pt x="4292" y="15862"/>
                    <a:pt x="2714" y="12917"/>
                  </a:cubicBezTo>
                  <a:cubicBezTo>
                    <a:pt x="2872" y="12811"/>
                    <a:pt x="2924" y="12601"/>
                    <a:pt x="2872" y="12391"/>
                  </a:cubicBezTo>
                  <a:cubicBezTo>
                    <a:pt x="1" y="3159"/>
                    <a:pt x="15284" y="1536"/>
                    <a:pt x="27227" y="1536"/>
                  </a:cubicBezTo>
                  <a:close/>
                  <a:moveTo>
                    <a:pt x="2083" y="13864"/>
                  </a:moveTo>
                  <a:lnTo>
                    <a:pt x="2083" y="13864"/>
                  </a:lnTo>
                  <a:cubicBezTo>
                    <a:pt x="3871" y="16862"/>
                    <a:pt x="8974" y="18598"/>
                    <a:pt x="11709" y="19703"/>
                  </a:cubicBezTo>
                  <a:cubicBezTo>
                    <a:pt x="17706" y="22280"/>
                    <a:pt x="24124" y="23911"/>
                    <a:pt x="30595" y="24963"/>
                  </a:cubicBezTo>
                  <a:cubicBezTo>
                    <a:pt x="37065" y="26015"/>
                    <a:pt x="43641" y="26489"/>
                    <a:pt x="50216" y="26646"/>
                  </a:cubicBezTo>
                  <a:cubicBezTo>
                    <a:pt x="51108" y="26670"/>
                    <a:pt x="52004" y="26684"/>
                    <a:pt x="52901" y="26684"/>
                  </a:cubicBezTo>
                  <a:cubicBezTo>
                    <a:pt x="58034" y="26684"/>
                    <a:pt x="63213" y="26220"/>
                    <a:pt x="68049" y="24384"/>
                  </a:cubicBezTo>
                  <a:cubicBezTo>
                    <a:pt x="71206" y="23122"/>
                    <a:pt x="75151" y="20913"/>
                    <a:pt x="76887" y="17704"/>
                  </a:cubicBezTo>
                  <a:lnTo>
                    <a:pt x="76887" y="17704"/>
                  </a:lnTo>
                  <a:cubicBezTo>
                    <a:pt x="76571" y="20702"/>
                    <a:pt x="75887" y="23543"/>
                    <a:pt x="75151" y="26541"/>
                  </a:cubicBezTo>
                  <a:cubicBezTo>
                    <a:pt x="75151" y="26594"/>
                    <a:pt x="75151" y="26594"/>
                    <a:pt x="75098" y="26594"/>
                  </a:cubicBezTo>
                  <a:cubicBezTo>
                    <a:pt x="67736" y="31711"/>
                    <a:pt x="58673" y="32989"/>
                    <a:pt x="49695" y="32989"/>
                  </a:cubicBezTo>
                  <a:cubicBezTo>
                    <a:pt x="45843" y="32989"/>
                    <a:pt x="42007" y="32754"/>
                    <a:pt x="38328" y="32486"/>
                  </a:cubicBezTo>
                  <a:cubicBezTo>
                    <a:pt x="24966" y="31539"/>
                    <a:pt x="13288" y="27909"/>
                    <a:pt x="1767" y="21228"/>
                  </a:cubicBezTo>
                  <a:cubicBezTo>
                    <a:pt x="1872" y="21176"/>
                    <a:pt x="2030" y="21018"/>
                    <a:pt x="2030" y="20807"/>
                  </a:cubicBezTo>
                  <a:cubicBezTo>
                    <a:pt x="2083" y="18545"/>
                    <a:pt x="2135" y="16178"/>
                    <a:pt x="2083" y="13864"/>
                  </a:cubicBezTo>
                  <a:close/>
                  <a:moveTo>
                    <a:pt x="27771" y="0"/>
                  </a:moveTo>
                  <a:cubicBezTo>
                    <a:pt x="19670" y="0"/>
                    <a:pt x="620" y="1029"/>
                    <a:pt x="1188" y="10076"/>
                  </a:cubicBezTo>
                  <a:cubicBezTo>
                    <a:pt x="873" y="13600"/>
                    <a:pt x="978" y="17283"/>
                    <a:pt x="1083" y="20807"/>
                  </a:cubicBezTo>
                  <a:cubicBezTo>
                    <a:pt x="1083" y="20965"/>
                    <a:pt x="1136" y="21070"/>
                    <a:pt x="1241" y="21176"/>
                  </a:cubicBezTo>
                  <a:cubicBezTo>
                    <a:pt x="1136" y="21281"/>
                    <a:pt x="1083" y="21439"/>
                    <a:pt x="1241" y="21544"/>
                  </a:cubicBezTo>
                  <a:cubicBezTo>
                    <a:pt x="11131" y="29855"/>
                    <a:pt x="25176" y="32643"/>
                    <a:pt x="37696" y="33643"/>
                  </a:cubicBezTo>
                  <a:cubicBezTo>
                    <a:pt x="41665" y="33948"/>
                    <a:pt x="45944" y="34248"/>
                    <a:pt x="50270" y="34248"/>
                  </a:cubicBezTo>
                  <a:cubicBezTo>
                    <a:pt x="59362" y="34248"/>
                    <a:pt x="68655" y="32923"/>
                    <a:pt x="75677" y="27541"/>
                  </a:cubicBezTo>
                  <a:cubicBezTo>
                    <a:pt x="75887" y="27330"/>
                    <a:pt x="75940" y="27067"/>
                    <a:pt x="75835" y="26857"/>
                  </a:cubicBezTo>
                  <a:cubicBezTo>
                    <a:pt x="77571" y="23280"/>
                    <a:pt x="77992" y="19071"/>
                    <a:pt x="77992" y="15179"/>
                  </a:cubicBezTo>
                  <a:cubicBezTo>
                    <a:pt x="77939" y="15021"/>
                    <a:pt x="77886" y="14863"/>
                    <a:pt x="77781" y="14810"/>
                  </a:cubicBezTo>
                  <a:cubicBezTo>
                    <a:pt x="77781" y="14810"/>
                    <a:pt x="77781" y="14758"/>
                    <a:pt x="77781" y="14758"/>
                  </a:cubicBezTo>
                  <a:cubicBezTo>
                    <a:pt x="78150" y="9866"/>
                    <a:pt x="72784" y="7551"/>
                    <a:pt x="69049" y="5920"/>
                  </a:cubicBezTo>
                  <a:cubicBezTo>
                    <a:pt x="56897" y="765"/>
                    <a:pt x="43009" y="449"/>
                    <a:pt x="30016" y="28"/>
                  </a:cubicBezTo>
                  <a:cubicBezTo>
                    <a:pt x="29429" y="13"/>
                    <a:pt x="28667" y="0"/>
                    <a:pt x="277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8"/>
            <p:cNvSpPr/>
            <p:nvPr/>
          </p:nvSpPr>
          <p:spPr>
            <a:xfrm>
              <a:off x="2290500" y="6173025"/>
              <a:ext cx="1948475" cy="596800"/>
            </a:xfrm>
            <a:custGeom>
              <a:avLst/>
              <a:gdLst/>
              <a:ahLst/>
              <a:cxnLst/>
              <a:rect l="l" t="t" r="r" b="b"/>
              <a:pathLst>
                <a:path w="77939" h="23872" extrusionOk="0">
                  <a:moveTo>
                    <a:pt x="48256" y="4471"/>
                  </a:moveTo>
                  <a:cubicBezTo>
                    <a:pt x="48957" y="4471"/>
                    <a:pt x="49681" y="4740"/>
                    <a:pt x="50111" y="5278"/>
                  </a:cubicBezTo>
                  <a:cubicBezTo>
                    <a:pt x="50900" y="6173"/>
                    <a:pt x="50532" y="7383"/>
                    <a:pt x="49638" y="8014"/>
                  </a:cubicBezTo>
                  <a:cubicBezTo>
                    <a:pt x="48878" y="8591"/>
                    <a:pt x="48013" y="8677"/>
                    <a:pt x="47124" y="8677"/>
                  </a:cubicBezTo>
                  <a:cubicBezTo>
                    <a:pt x="46747" y="8677"/>
                    <a:pt x="46366" y="8662"/>
                    <a:pt x="45986" y="8662"/>
                  </a:cubicBezTo>
                  <a:cubicBezTo>
                    <a:pt x="45711" y="8662"/>
                    <a:pt x="45437" y="8670"/>
                    <a:pt x="45166" y="8698"/>
                  </a:cubicBezTo>
                  <a:cubicBezTo>
                    <a:pt x="45149" y="8701"/>
                    <a:pt x="45132" y="8703"/>
                    <a:pt x="45116" y="8703"/>
                  </a:cubicBezTo>
                  <a:cubicBezTo>
                    <a:pt x="44890" y="8703"/>
                    <a:pt x="44808" y="8372"/>
                    <a:pt x="44956" y="8224"/>
                  </a:cubicBezTo>
                  <a:cubicBezTo>
                    <a:pt x="44851" y="8119"/>
                    <a:pt x="44798" y="7961"/>
                    <a:pt x="44851" y="7803"/>
                  </a:cubicBezTo>
                  <a:cubicBezTo>
                    <a:pt x="45271" y="6594"/>
                    <a:pt x="46008" y="5173"/>
                    <a:pt x="47323" y="4647"/>
                  </a:cubicBezTo>
                  <a:cubicBezTo>
                    <a:pt x="47608" y="4530"/>
                    <a:pt x="47929" y="4471"/>
                    <a:pt x="48256" y="4471"/>
                  </a:cubicBezTo>
                  <a:close/>
                  <a:moveTo>
                    <a:pt x="38259" y="3419"/>
                  </a:moveTo>
                  <a:cubicBezTo>
                    <a:pt x="40125" y="3419"/>
                    <a:pt x="41406" y="7814"/>
                    <a:pt x="41536" y="9119"/>
                  </a:cubicBezTo>
                  <a:cubicBezTo>
                    <a:pt x="41563" y="9408"/>
                    <a:pt x="41352" y="9553"/>
                    <a:pt x="41129" y="9553"/>
                  </a:cubicBezTo>
                  <a:cubicBezTo>
                    <a:pt x="40905" y="9553"/>
                    <a:pt x="40668" y="9408"/>
                    <a:pt x="40642" y="9119"/>
                  </a:cubicBezTo>
                  <a:cubicBezTo>
                    <a:pt x="40642" y="9119"/>
                    <a:pt x="40642" y="9066"/>
                    <a:pt x="40642" y="9066"/>
                  </a:cubicBezTo>
                  <a:lnTo>
                    <a:pt x="40537" y="9066"/>
                  </a:lnTo>
                  <a:cubicBezTo>
                    <a:pt x="39117" y="8856"/>
                    <a:pt x="37433" y="8435"/>
                    <a:pt x="36644" y="7120"/>
                  </a:cubicBezTo>
                  <a:cubicBezTo>
                    <a:pt x="36118" y="6173"/>
                    <a:pt x="36223" y="4858"/>
                    <a:pt x="37012" y="4069"/>
                  </a:cubicBezTo>
                  <a:cubicBezTo>
                    <a:pt x="37450" y="3612"/>
                    <a:pt x="37868" y="3419"/>
                    <a:pt x="38259" y="3419"/>
                  </a:cubicBezTo>
                  <a:close/>
                  <a:moveTo>
                    <a:pt x="69876" y="7433"/>
                  </a:moveTo>
                  <a:cubicBezTo>
                    <a:pt x="69958" y="7433"/>
                    <a:pt x="70041" y="7465"/>
                    <a:pt x="70101" y="7540"/>
                  </a:cubicBezTo>
                  <a:cubicBezTo>
                    <a:pt x="70837" y="8698"/>
                    <a:pt x="71732" y="9908"/>
                    <a:pt x="72258" y="11170"/>
                  </a:cubicBezTo>
                  <a:cubicBezTo>
                    <a:pt x="72400" y="11526"/>
                    <a:pt x="72158" y="11809"/>
                    <a:pt x="71888" y="11809"/>
                  </a:cubicBezTo>
                  <a:cubicBezTo>
                    <a:pt x="71759" y="11809"/>
                    <a:pt x="71624" y="11744"/>
                    <a:pt x="71521" y="11591"/>
                  </a:cubicBezTo>
                  <a:cubicBezTo>
                    <a:pt x="70732" y="10486"/>
                    <a:pt x="70154" y="9066"/>
                    <a:pt x="69575" y="7856"/>
                  </a:cubicBezTo>
                  <a:cubicBezTo>
                    <a:pt x="69462" y="7631"/>
                    <a:pt x="69671" y="7433"/>
                    <a:pt x="69876" y="7433"/>
                  </a:cubicBezTo>
                  <a:close/>
                  <a:moveTo>
                    <a:pt x="34591" y="9005"/>
                  </a:moveTo>
                  <a:cubicBezTo>
                    <a:pt x="34702" y="9005"/>
                    <a:pt x="34808" y="9008"/>
                    <a:pt x="34908" y="9013"/>
                  </a:cubicBezTo>
                  <a:cubicBezTo>
                    <a:pt x="36539" y="9119"/>
                    <a:pt x="38117" y="9750"/>
                    <a:pt x="39327" y="10802"/>
                  </a:cubicBezTo>
                  <a:cubicBezTo>
                    <a:pt x="39498" y="10973"/>
                    <a:pt x="39357" y="11213"/>
                    <a:pt x="39185" y="11213"/>
                  </a:cubicBezTo>
                  <a:cubicBezTo>
                    <a:pt x="39145" y="11213"/>
                    <a:pt x="39104" y="11200"/>
                    <a:pt x="39064" y="11170"/>
                  </a:cubicBezTo>
                  <a:cubicBezTo>
                    <a:pt x="38959" y="11118"/>
                    <a:pt x="38906" y="11118"/>
                    <a:pt x="38854" y="11065"/>
                  </a:cubicBezTo>
                  <a:cubicBezTo>
                    <a:pt x="38801" y="11223"/>
                    <a:pt x="38748" y="11328"/>
                    <a:pt x="38591" y="11433"/>
                  </a:cubicBezTo>
                  <a:cubicBezTo>
                    <a:pt x="37472" y="11953"/>
                    <a:pt x="36080" y="12351"/>
                    <a:pt x="34737" y="12351"/>
                  </a:cubicBezTo>
                  <a:cubicBezTo>
                    <a:pt x="34313" y="12351"/>
                    <a:pt x="33893" y="12311"/>
                    <a:pt x="33488" y="12222"/>
                  </a:cubicBezTo>
                  <a:cubicBezTo>
                    <a:pt x="32541" y="12012"/>
                    <a:pt x="31594" y="11328"/>
                    <a:pt x="32015" y="10223"/>
                  </a:cubicBezTo>
                  <a:cubicBezTo>
                    <a:pt x="32391" y="9235"/>
                    <a:pt x="33652" y="9005"/>
                    <a:pt x="34591" y="9005"/>
                  </a:cubicBezTo>
                  <a:close/>
                  <a:moveTo>
                    <a:pt x="65796" y="6747"/>
                  </a:moveTo>
                  <a:cubicBezTo>
                    <a:pt x="65810" y="6747"/>
                    <a:pt x="65825" y="6748"/>
                    <a:pt x="65840" y="6751"/>
                  </a:cubicBezTo>
                  <a:cubicBezTo>
                    <a:pt x="68102" y="7435"/>
                    <a:pt x="70627" y="9592"/>
                    <a:pt x="70785" y="12117"/>
                  </a:cubicBezTo>
                  <a:cubicBezTo>
                    <a:pt x="70785" y="12369"/>
                    <a:pt x="70621" y="12487"/>
                    <a:pt x="70453" y="12487"/>
                  </a:cubicBezTo>
                  <a:cubicBezTo>
                    <a:pt x="70304" y="12487"/>
                    <a:pt x="70150" y="12395"/>
                    <a:pt x="70101" y="12222"/>
                  </a:cubicBezTo>
                  <a:cubicBezTo>
                    <a:pt x="69628" y="11118"/>
                    <a:pt x="69364" y="10118"/>
                    <a:pt x="68575" y="9171"/>
                  </a:cubicBezTo>
                  <a:cubicBezTo>
                    <a:pt x="67786" y="8277"/>
                    <a:pt x="66839" y="7593"/>
                    <a:pt x="65735" y="7225"/>
                  </a:cubicBezTo>
                  <a:cubicBezTo>
                    <a:pt x="65487" y="7126"/>
                    <a:pt x="65566" y="6747"/>
                    <a:pt x="65796" y="6747"/>
                  </a:cubicBezTo>
                  <a:close/>
                  <a:moveTo>
                    <a:pt x="47822" y="10480"/>
                  </a:moveTo>
                  <a:cubicBezTo>
                    <a:pt x="49011" y="10480"/>
                    <a:pt x="50572" y="10794"/>
                    <a:pt x="51058" y="11959"/>
                  </a:cubicBezTo>
                  <a:cubicBezTo>
                    <a:pt x="51699" y="13575"/>
                    <a:pt x="50539" y="14053"/>
                    <a:pt x="48976" y="14053"/>
                  </a:cubicBezTo>
                  <a:cubicBezTo>
                    <a:pt x="47077" y="14053"/>
                    <a:pt x="44586" y="13347"/>
                    <a:pt x="44009" y="13117"/>
                  </a:cubicBezTo>
                  <a:cubicBezTo>
                    <a:pt x="43746" y="13011"/>
                    <a:pt x="43746" y="12801"/>
                    <a:pt x="43798" y="12591"/>
                  </a:cubicBezTo>
                  <a:lnTo>
                    <a:pt x="43798" y="12591"/>
                  </a:lnTo>
                  <a:cubicBezTo>
                    <a:pt x="43693" y="12696"/>
                    <a:pt x="43588" y="12748"/>
                    <a:pt x="43430" y="12801"/>
                  </a:cubicBezTo>
                  <a:cubicBezTo>
                    <a:pt x="43361" y="12845"/>
                    <a:pt x="43289" y="12864"/>
                    <a:pt x="43221" y="12864"/>
                  </a:cubicBezTo>
                  <a:cubicBezTo>
                    <a:pt x="42876" y="12864"/>
                    <a:pt x="42597" y="12380"/>
                    <a:pt x="42904" y="12117"/>
                  </a:cubicBezTo>
                  <a:cubicBezTo>
                    <a:pt x="44219" y="11065"/>
                    <a:pt x="45850" y="10486"/>
                    <a:pt x="47533" y="10486"/>
                  </a:cubicBezTo>
                  <a:cubicBezTo>
                    <a:pt x="47627" y="10482"/>
                    <a:pt x="47723" y="10480"/>
                    <a:pt x="47822" y="10480"/>
                  </a:cubicBezTo>
                  <a:close/>
                  <a:moveTo>
                    <a:pt x="24219" y="2532"/>
                  </a:moveTo>
                  <a:cubicBezTo>
                    <a:pt x="27473" y="2532"/>
                    <a:pt x="30743" y="3082"/>
                    <a:pt x="33172" y="3595"/>
                  </a:cubicBezTo>
                  <a:cubicBezTo>
                    <a:pt x="33383" y="3648"/>
                    <a:pt x="33383" y="3858"/>
                    <a:pt x="33225" y="3963"/>
                  </a:cubicBezTo>
                  <a:cubicBezTo>
                    <a:pt x="33751" y="4069"/>
                    <a:pt x="33856" y="4858"/>
                    <a:pt x="33278" y="5015"/>
                  </a:cubicBezTo>
                  <a:cubicBezTo>
                    <a:pt x="31279" y="5541"/>
                    <a:pt x="29069" y="6173"/>
                    <a:pt x="27544" y="7698"/>
                  </a:cubicBezTo>
                  <a:cubicBezTo>
                    <a:pt x="25387" y="9750"/>
                    <a:pt x="26176" y="12380"/>
                    <a:pt x="27123" y="14800"/>
                  </a:cubicBezTo>
                  <a:cubicBezTo>
                    <a:pt x="27596" y="14853"/>
                    <a:pt x="28017" y="15116"/>
                    <a:pt x="28017" y="15694"/>
                  </a:cubicBezTo>
                  <a:cubicBezTo>
                    <a:pt x="28017" y="16280"/>
                    <a:pt x="27517" y="16600"/>
                    <a:pt x="26995" y="16600"/>
                  </a:cubicBezTo>
                  <a:cubicBezTo>
                    <a:pt x="26861" y="16600"/>
                    <a:pt x="26726" y="16579"/>
                    <a:pt x="26597" y="16536"/>
                  </a:cubicBezTo>
                  <a:cubicBezTo>
                    <a:pt x="26491" y="16588"/>
                    <a:pt x="26386" y="16641"/>
                    <a:pt x="26228" y="16641"/>
                  </a:cubicBezTo>
                  <a:cubicBezTo>
                    <a:pt x="22704" y="16115"/>
                    <a:pt x="9290" y="13274"/>
                    <a:pt x="13182" y="7067"/>
                  </a:cubicBezTo>
                  <a:cubicBezTo>
                    <a:pt x="15396" y="3550"/>
                    <a:pt x="19793" y="2532"/>
                    <a:pt x="24219" y="2532"/>
                  </a:cubicBezTo>
                  <a:close/>
                  <a:moveTo>
                    <a:pt x="53250" y="5221"/>
                  </a:moveTo>
                  <a:cubicBezTo>
                    <a:pt x="53272" y="5221"/>
                    <a:pt x="53296" y="5223"/>
                    <a:pt x="53320" y="5226"/>
                  </a:cubicBezTo>
                  <a:cubicBezTo>
                    <a:pt x="57686" y="5699"/>
                    <a:pt x="67629" y="7593"/>
                    <a:pt x="68207" y="13222"/>
                  </a:cubicBezTo>
                  <a:cubicBezTo>
                    <a:pt x="68711" y="18133"/>
                    <a:pt x="61947" y="19092"/>
                    <a:pt x="57295" y="19092"/>
                  </a:cubicBezTo>
                  <a:cubicBezTo>
                    <a:pt x="56117" y="19092"/>
                    <a:pt x="55074" y="19030"/>
                    <a:pt x="54319" y="18956"/>
                  </a:cubicBezTo>
                  <a:cubicBezTo>
                    <a:pt x="53846" y="18903"/>
                    <a:pt x="53583" y="18219"/>
                    <a:pt x="54056" y="17904"/>
                  </a:cubicBezTo>
                  <a:cubicBezTo>
                    <a:pt x="58843" y="15063"/>
                    <a:pt x="55003" y="9487"/>
                    <a:pt x="52689" y="6488"/>
                  </a:cubicBezTo>
                  <a:cubicBezTo>
                    <a:pt x="52531" y="6278"/>
                    <a:pt x="52689" y="5962"/>
                    <a:pt x="52899" y="5910"/>
                  </a:cubicBezTo>
                  <a:cubicBezTo>
                    <a:pt x="52750" y="5612"/>
                    <a:pt x="52882" y="5221"/>
                    <a:pt x="53250" y="5221"/>
                  </a:cubicBezTo>
                  <a:close/>
                  <a:moveTo>
                    <a:pt x="38682" y="13967"/>
                  </a:moveTo>
                  <a:cubicBezTo>
                    <a:pt x="38877" y="13967"/>
                    <a:pt x="39070" y="14063"/>
                    <a:pt x="39117" y="14274"/>
                  </a:cubicBezTo>
                  <a:cubicBezTo>
                    <a:pt x="39689" y="16873"/>
                    <a:pt x="37605" y="19178"/>
                    <a:pt x="35182" y="19178"/>
                  </a:cubicBezTo>
                  <a:cubicBezTo>
                    <a:pt x="34712" y="19178"/>
                    <a:pt x="34229" y="19091"/>
                    <a:pt x="33751" y="18903"/>
                  </a:cubicBezTo>
                  <a:cubicBezTo>
                    <a:pt x="32068" y="18219"/>
                    <a:pt x="32751" y="16852"/>
                    <a:pt x="33804" y="15905"/>
                  </a:cubicBezTo>
                  <a:cubicBezTo>
                    <a:pt x="34961" y="14853"/>
                    <a:pt x="36434" y="14326"/>
                    <a:pt x="38012" y="14221"/>
                  </a:cubicBezTo>
                  <a:cubicBezTo>
                    <a:pt x="38117" y="14221"/>
                    <a:pt x="38170" y="14326"/>
                    <a:pt x="38222" y="14379"/>
                  </a:cubicBezTo>
                  <a:cubicBezTo>
                    <a:pt x="38193" y="14116"/>
                    <a:pt x="38439" y="13967"/>
                    <a:pt x="38682" y="13967"/>
                  </a:cubicBezTo>
                  <a:close/>
                  <a:moveTo>
                    <a:pt x="42483" y="13874"/>
                  </a:moveTo>
                  <a:cubicBezTo>
                    <a:pt x="42534" y="13874"/>
                    <a:pt x="42587" y="13884"/>
                    <a:pt x="42641" y="13906"/>
                  </a:cubicBezTo>
                  <a:cubicBezTo>
                    <a:pt x="44325" y="14484"/>
                    <a:pt x="46113" y="15431"/>
                    <a:pt x="47376" y="16694"/>
                  </a:cubicBezTo>
                  <a:cubicBezTo>
                    <a:pt x="48112" y="17378"/>
                    <a:pt x="48796" y="18851"/>
                    <a:pt x="47796" y="19587"/>
                  </a:cubicBezTo>
                  <a:cubicBezTo>
                    <a:pt x="47535" y="19774"/>
                    <a:pt x="47241" y="19852"/>
                    <a:pt x="46933" y="19852"/>
                  </a:cubicBezTo>
                  <a:cubicBezTo>
                    <a:pt x="45942" y="19852"/>
                    <a:pt x="44809" y="19044"/>
                    <a:pt x="44167" y="18482"/>
                  </a:cubicBezTo>
                  <a:cubicBezTo>
                    <a:pt x="43167" y="17535"/>
                    <a:pt x="42589" y="16273"/>
                    <a:pt x="42483" y="14958"/>
                  </a:cubicBezTo>
                  <a:cubicBezTo>
                    <a:pt x="42378" y="14905"/>
                    <a:pt x="42326" y="14853"/>
                    <a:pt x="42273" y="14853"/>
                  </a:cubicBezTo>
                  <a:cubicBezTo>
                    <a:pt x="41801" y="14617"/>
                    <a:pt x="42048" y="13874"/>
                    <a:pt x="42483" y="13874"/>
                  </a:cubicBezTo>
                  <a:close/>
                  <a:moveTo>
                    <a:pt x="27227" y="0"/>
                  </a:moveTo>
                  <a:cubicBezTo>
                    <a:pt x="15284" y="0"/>
                    <a:pt x="1" y="1623"/>
                    <a:pt x="2872" y="10855"/>
                  </a:cubicBezTo>
                  <a:cubicBezTo>
                    <a:pt x="2924" y="11065"/>
                    <a:pt x="2872" y="11275"/>
                    <a:pt x="2714" y="11381"/>
                  </a:cubicBezTo>
                  <a:cubicBezTo>
                    <a:pt x="4292" y="14326"/>
                    <a:pt x="9763" y="16168"/>
                    <a:pt x="12183" y="17167"/>
                  </a:cubicBezTo>
                  <a:cubicBezTo>
                    <a:pt x="14971" y="18324"/>
                    <a:pt x="17812" y="19324"/>
                    <a:pt x="20705" y="20113"/>
                  </a:cubicBezTo>
                  <a:cubicBezTo>
                    <a:pt x="26965" y="21849"/>
                    <a:pt x="33383" y="22796"/>
                    <a:pt x="39853" y="23322"/>
                  </a:cubicBezTo>
                  <a:cubicBezTo>
                    <a:pt x="43691" y="23630"/>
                    <a:pt x="47596" y="23872"/>
                    <a:pt x="51480" y="23872"/>
                  </a:cubicBezTo>
                  <a:cubicBezTo>
                    <a:pt x="53559" y="23872"/>
                    <a:pt x="55632" y="23803"/>
                    <a:pt x="57686" y="23638"/>
                  </a:cubicBezTo>
                  <a:cubicBezTo>
                    <a:pt x="63683" y="23164"/>
                    <a:pt x="74572" y="21113"/>
                    <a:pt x="76256" y="14011"/>
                  </a:cubicBezTo>
                  <a:cubicBezTo>
                    <a:pt x="77939" y="6751"/>
                    <a:pt x="63578" y="3700"/>
                    <a:pt x="58633" y="2648"/>
                  </a:cubicBezTo>
                  <a:cubicBezTo>
                    <a:pt x="52320" y="1280"/>
                    <a:pt x="45797" y="754"/>
                    <a:pt x="39327" y="439"/>
                  </a:cubicBezTo>
                  <a:cubicBezTo>
                    <a:pt x="37246" y="325"/>
                    <a:pt x="32571" y="0"/>
                    <a:pt x="2722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8"/>
            <p:cNvSpPr/>
            <p:nvPr/>
          </p:nvSpPr>
          <p:spPr>
            <a:xfrm>
              <a:off x="2334675" y="6479875"/>
              <a:ext cx="1878000" cy="478675"/>
            </a:xfrm>
            <a:custGeom>
              <a:avLst/>
              <a:gdLst/>
              <a:ahLst/>
              <a:cxnLst/>
              <a:rect l="l" t="t" r="r" b="b"/>
              <a:pathLst>
                <a:path w="75120" h="19147" extrusionOk="0">
                  <a:moveTo>
                    <a:pt x="3014" y="6103"/>
                  </a:moveTo>
                  <a:cubicBezTo>
                    <a:pt x="3062" y="6103"/>
                    <a:pt x="3111" y="6119"/>
                    <a:pt x="3156" y="6156"/>
                  </a:cubicBezTo>
                  <a:cubicBezTo>
                    <a:pt x="4051" y="6840"/>
                    <a:pt x="4945" y="7471"/>
                    <a:pt x="5944" y="7944"/>
                  </a:cubicBezTo>
                  <a:cubicBezTo>
                    <a:pt x="7049" y="8523"/>
                    <a:pt x="8154" y="8786"/>
                    <a:pt x="9311" y="9207"/>
                  </a:cubicBezTo>
                  <a:cubicBezTo>
                    <a:pt x="9766" y="9358"/>
                    <a:pt x="9590" y="9946"/>
                    <a:pt x="9156" y="9946"/>
                  </a:cubicBezTo>
                  <a:cubicBezTo>
                    <a:pt x="9138" y="9946"/>
                    <a:pt x="9120" y="9945"/>
                    <a:pt x="9101" y="9943"/>
                  </a:cubicBezTo>
                  <a:cubicBezTo>
                    <a:pt x="6839" y="9628"/>
                    <a:pt x="4472" y="8155"/>
                    <a:pt x="2788" y="6682"/>
                  </a:cubicBezTo>
                  <a:cubicBezTo>
                    <a:pt x="2571" y="6464"/>
                    <a:pt x="2785" y="6103"/>
                    <a:pt x="3014" y="6103"/>
                  </a:cubicBezTo>
                  <a:close/>
                  <a:moveTo>
                    <a:pt x="5395" y="6035"/>
                  </a:moveTo>
                  <a:cubicBezTo>
                    <a:pt x="5420" y="6035"/>
                    <a:pt x="5445" y="6040"/>
                    <a:pt x="5471" y="6050"/>
                  </a:cubicBezTo>
                  <a:cubicBezTo>
                    <a:pt x="8049" y="7103"/>
                    <a:pt x="10626" y="8102"/>
                    <a:pt x="13099" y="9365"/>
                  </a:cubicBezTo>
                  <a:cubicBezTo>
                    <a:pt x="13479" y="9507"/>
                    <a:pt x="13301" y="10123"/>
                    <a:pt x="12913" y="10123"/>
                  </a:cubicBezTo>
                  <a:cubicBezTo>
                    <a:pt x="12872" y="10123"/>
                    <a:pt x="12828" y="10116"/>
                    <a:pt x="12783" y="10101"/>
                  </a:cubicBezTo>
                  <a:cubicBezTo>
                    <a:pt x="10258" y="9049"/>
                    <a:pt x="7733" y="7786"/>
                    <a:pt x="5261" y="6524"/>
                  </a:cubicBezTo>
                  <a:cubicBezTo>
                    <a:pt x="5024" y="6429"/>
                    <a:pt x="5171" y="6035"/>
                    <a:pt x="5395" y="6035"/>
                  </a:cubicBezTo>
                  <a:close/>
                  <a:moveTo>
                    <a:pt x="368" y="1"/>
                  </a:moveTo>
                  <a:cubicBezTo>
                    <a:pt x="368" y="2368"/>
                    <a:pt x="316" y="4735"/>
                    <a:pt x="263" y="6997"/>
                  </a:cubicBezTo>
                  <a:cubicBezTo>
                    <a:pt x="263" y="7208"/>
                    <a:pt x="158" y="7366"/>
                    <a:pt x="0" y="7418"/>
                  </a:cubicBezTo>
                  <a:cubicBezTo>
                    <a:pt x="11521" y="14099"/>
                    <a:pt x="23252" y="17676"/>
                    <a:pt x="36561" y="18676"/>
                  </a:cubicBezTo>
                  <a:cubicBezTo>
                    <a:pt x="40189" y="18925"/>
                    <a:pt x="43971" y="19146"/>
                    <a:pt x="47769" y="19146"/>
                  </a:cubicBezTo>
                  <a:cubicBezTo>
                    <a:pt x="56799" y="19146"/>
                    <a:pt x="65925" y="17894"/>
                    <a:pt x="73331" y="12784"/>
                  </a:cubicBezTo>
                  <a:cubicBezTo>
                    <a:pt x="73384" y="12731"/>
                    <a:pt x="73384" y="12731"/>
                    <a:pt x="73384" y="12731"/>
                  </a:cubicBezTo>
                  <a:cubicBezTo>
                    <a:pt x="74120" y="9733"/>
                    <a:pt x="74804" y="6892"/>
                    <a:pt x="75120" y="3841"/>
                  </a:cubicBezTo>
                  <a:lnTo>
                    <a:pt x="75120" y="3841"/>
                  </a:lnTo>
                  <a:cubicBezTo>
                    <a:pt x="73384" y="7103"/>
                    <a:pt x="69439" y="9312"/>
                    <a:pt x="66282" y="10574"/>
                  </a:cubicBezTo>
                  <a:cubicBezTo>
                    <a:pt x="61362" y="12460"/>
                    <a:pt x="55999" y="12858"/>
                    <a:pt x="50721" y="12858"/>
                  </a:cubicBezTo>
                  <a:cubicBezTo>
                    <a:pt x="49961" y="12858"/>
                    <a:pt x="49204" y="12850"/>
                    <a:pt x="48449" y="12836"/>
                  </a:cubicBezTo>
                  <a:cubicBezTo>
                    <a:pt x="41926" y="12679"/>
                    <a:pt x="35298" y="12205"/>
                    <a:pt x="28828" y="11153"/>
                  </a:cubicBezTo>
                  <a:cubicBezTo>
                    <a:pt x="22357" y="10101"/>
                    <a:pt x="15992" y="8470"/>
                    <a:pt x="9942" y="5893"/>
                  </a:cubicBezTo>
                  <a:cubicBezTo>
                    <a:pt x="7207" y="4735"/>
                    <a:pt x="2104" y="3052"/>
                    <a:pt x="36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8"/>
            <p:cNvSpPr/>
            <p:nvPr/>
          </p:nvSpPr>
          <p:spPr>
            <a:xfrm>
              <a:off x="4069938" y="6358250"/>
              <a:ext cx="73425" cy="110025"/>
            </a:xfrm>
            <a:custGeom>
              <a:avLst/>
              <a:gdLst/>
              <a:ahLst/>
              <a:cxnLst/>
              <a:rect l="l" t="t" r="r" b="b"/>
              <a:pathLst>
                <a:path w="2937" h="4401" extrusionOk="0">
                  <a:moveTo>
                    <a:pt x="408" y="1"/>
                  </a:moveTo>
                  <a:cubicBezTo>
                    <a:pt x="204" y="1"/>
                    <a:pt x="0" y="224"/>
                    <a:pt x="112" y="447"/>
                  </a:cubicBezTo>
                  <a:cubicBezTo>
                    <a:pt x="691" y="1657"/>
                    <a:pt x="1269" y="3077"/>
                    <a:pt x="2058" y="4182"/>
                  </a:cubicBezTo>
                  <a:cubicBezTo>
                    <a:pt x="2161" y="4335"/>
                    <a:pt x="2296" y="4400"/>
                    <a:pt x="2425" y="4400"/>
                  </a:cubicBezTo>
                  <a:cubicBezTo>
                    <a:pt x="2695" y="4400"/>
                    <a:pt x="2937" y="4117"/>
                    <a:pt x="2795" y="3761"/>
                  </a:cubicBezTo>
                  <a:cubicBezTo>
                    <a:pt x="2269" y="2499"/>
                    <a:pt x="1374" y="1289"/>
                    <a:pt x="638" y="131"/>
                  </a:cubicBezTo>
                  <a:cubicBezTo>
                    <a:pt x="576" y="39"/>
                    <a:pt x="492" y="1"/>
                    <a:pt x="4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8"/>
            <p:cNvSpPr/>
            <p:nvPr/>
          </p:nvSpPr>
          <p:spPr>
            <a:xfrm>
              <a:off x="3970863" y="6342700"/>
              <a:ext cx="132825" cy="142500"/>
            </a:xfrm>
            <a:custGeom>
              <a:avLst/>
              <a:gdLst/>
              <a:ahLst/>
              <a:cxnLst/>
              <a:rect l="l" t="t" r="r" b="b"/>
              <a:pathLst>
                <a:path w="5313" h="5700" extrusionOk="0">
                  <a:moveTo>
                    <a:pt x="259" y="0"/>
                  </a:moveTo>
                  <a:cubicBezTo>
                    <a:pt x="58" y="0"/>
                    <a:pt x="1" y="344"/>
                    <a:pt x="235" y="438"/>
                  </a:cubicBezTo>
                  <a:cubicBezTo>
                    <a:pt x="1339" y="859"/>
                    <a:pt x="2339" y="1490"/>
                    <a:pt x="3075" y="2384"/>
                  </a:cubicBezTo>
                  <a:cubicBezTo>
                    <a:pt x="3864" y="3331"/>
                    <a:pt x="4128" y="4331"/>
                    <a:pt x="4601" y="5435"/>
                  </a:cubicBezTo>
                  <a:cubicBezTo>
                    <a:pt x="4650" y="5608"/>
                    <a:pt x="4815" y="5700"/>
                    <a:pt x="4971" y="5700"/>
                  </a:cubicBezTo>
                  <a:cubicBezTo>
                    <a:pt x="5148" y="5700"/>
                    <a:pt x="5313" y="5582"/>
                    <a:pt x="5285" y="5330"/>
                  </a:cubicBezTo>
                  <a:cubicBezTo>
                    <a:pt x="5127" y="2805"/>
                    <a:pt x="2602" y="648"/>
                    <a:pt x="340" y="17"/>
                  </a:cubicBezTo>
                  <a:cubicBezTo>
                    <a:pt x="311" y="5"/>
                    <a:pt x="284" y="0"/>
                    <a:pt x="2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8"/>
            <p:cNvSpPr/>
            <p:nvPr/>
          </p:nvSpPr>
          <p:spPr>
            <a:xfrm>
              <a:off x="3603750" y="6303550"/>
              <a:ext cx="431975" cy="346775"/>
            </a:xfrm>
            <a:custGeom>
              <a:avLst/>
              <a:gdLst/>
              <a:ahLst/>
              <a:cxnLst/>
              <a:rect l="l" t="t" r="r" b="b"/>
              <a:pathLst>
                <a:path w="17279" h="13871" extrusionOk="0">
                  <a:moveTo>
                    <a:pt x="843" y="1057"/>
                  </a:moveTo>
                  <a:lnTo>
                    <a:pt x="843" y="1057"/>
                  </a:lnTo>
                  <a:cubicBezTo>
                    <a:pt x="4630" y="1583"/>
                    <a:pt x="11469" y="2740"/>
                    <a:pt x="13731" y="6212"/>
                  </a:cubicBezTo>
                  <a:cubicBezTo>
                    <a:pt x="17278" y="11708"/>
                    <a:pt x="8772" y="12743"/>
                    <a:pt x="3988" y="12743"/>
                  </a:cubicBezTo>
                  <a:cubicBezTo>
                    <a:pt x="3735" y="12743"/>
                    <a:pt x="3492" y="12741"/>
                    <a:pt x="3262" y="12735"/>
                  </a:cubicBezTo>
                  <a:cubicBezTo>
                    <a:pt x="6734" y="9421"/>
                    <a:pt x="3631" y="4161"/>
                    <a:pt x="843" y="1057"/>
                  </a:cubicBezTo>
                  <a:close/>
                  <a:moveTo>
                    <a:pt x="720" y="0"/>
                  </a:moveTo>
                  <a:cubicBezTo>
                    <a:pt x="352" y="0"/>
                    <a:pt x="220" y="394"/>
                    <a:pt x="369" y="741"/>
                  </a:cubicBezTo>
                  <a:cubicBezTo>
                    <a:pt x="159" y="741"/>
                    <a:pt x="1" y="1057"/>
                    <a:pt x="159" y="1267"/>
                  </a:cubicBezTo>
                  <a:cubicBezTo>
                    <a:pt x="2473" y="4266"/>
                    <a:pt x="6313" y="9895"/>
                    <a:pt x="1526" y="12735"/>
                  </a:cubicBezTo>
                  <a:cubicBezTo>
                    <a:pt x="1053" y="12998"/>
                    <a:pt x="1263" y="13682"/>
                    <a:pt x="1789" y="13735"/>
                  </a:cubicBezTo>
                  <a:cubicBezTo>
                    <a:pt x="2544" y="13809"/>
                    <a:pt x="3587" y="13871"/>
                    <a:pt x="4765" y="13871"/>
                  </a:cubicBezTo>
                  <a:cubicBezTo>
                    <a:pt x="9417" y="13871"/>
                    <a:pt x="16181" y="12912"/>
                    <a:pt x="15677" y="8001"/>
                  </a:cubicBezTo>
                  <a:cubicBezTo>
                    <a:pt x="15099" y="2372"/>
                    <a:pt x="5156" y="478"/>
                    <a:pt x="790" y="5"/>
                  </a:cubicBezTo>
                  <a:cubicBezTo>
                    <a:pt x="766" y="2"/>
                    <a:pt x="743" y="0"/>
                    <a:pt x="7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8"/>
            <p:cNvSpPr/>
            <p:nvPr/>
          </p:nvSpPr>
          <p:spPr>
            <a:xfrm>
              <a:off x="3355400" y="6435025"/>
              <a:ext cx="228175" cy="89325"/>
            </a:xfrm>
            <a:custGeom>
              <a:avLst/>
              <a:gdLst/>
              <a:ahLst/>
              <a:cxnLst/>
              <a:rect l="l" t="t" r="r" b="b"/>
              <a:pathLst>
                <a:path w="9127" h="3573" extrusionOk="0">
                  <a:moveTo>
                    <a:pt x="5080" y="929"/>
                  </a:moveTo>
                  <a:cubicBezTo>
                    <a:pt x="5578" y="929"/>
                    <a:pt x="6077" y="1000"/>
                    <a:pt x="6568" y="1164"/>
                  </a:cubicBezTo>
                  <a:cubicBezTo>
                    <a:pt x="7410" y="1427"/>
                    <a:pt x="7357" y="2426"/>
                    <a:pt x="6516" y="2742"/>
                  </a:cubicBezTo>
                  <a:cubicBezTo>
                    <a:pt x="6375" y="2777"/>
                    <a:pt x="6217" y="2789"/>
                    <a:pt x="6054" y="2789"/>
                  </a:cubicBezTo>
                  <a:cubicBezTo>
                    <a:pt x="5727" y="2789"/>
                    <a:pt x="5376" y="2742"/>
                    <a:pt x="5095" y="2742"/>
                  </a:cubicBezTo>
                  <a:cubicBezTo>
                    <a:pt x="3885" y="2637"/>
                    <a:pt x="2728" y="2374"/>
                    <a:pt x="1571" y="2005"/>
                  </a:cubicBezTo>
                  <a:cubicBezTo>
                    <a:pt x="1518" y="1953"/>
                    <a:pt x="1518" y="1953"/>
                    <a:pt x="1466" y="1953"/>
                  </a:cubicBezTo>
                  <a:cubicBezTo>
                    <a:pt x="2560" y="1387"/>
                    <a:pt x="3816" y="929"/>
                    <a:pt x="5080" y="929"/>
                  </a:cubicBezTo>
                  <a:close/>
                  <a:moveTo>
                    <a:pt x="5226" y="0"/>
                  </a:moveTo>
                  <a:cubicBezTo>
                    <a:pt x="5127" y="0"/>
                    <a:pt x="5031" y="2"/>
                    <a:pt x="4937" y="6"/>
                  </a:cubicBezTo>
                  <a:cubicBezTo>
                    <a:pt x="3254" y="6"/>
                    <a:pt x="1623" y="585"/>
                    <a:pt x="308" y="1637"/>
                  </a:cubicBezTo>
                  <a:cubicBezTo>
                    <a:pt x="1" y="1900"/>
                    <a:pt x="280" y="2384"/>
                    <a:pt x="625" y="2384"/>
                  </a:cubicBezTo>
                  <a:cubicBezTo>
                    <a:pt x="693" y="2384"/>
                    <a:pt x="765" y="2365"/>
                    <a:pt x="834" y="2321"/>
                  </a:cubicBezTo>
                  <a:cubicBezTo>
                    <a:pt x="992" y="2268"/>
                    <a:pt x="1097" y="2216"/>
                    <a:pt x="1202" y="2111"/>
                  </a:cubicBezTo>
                  <a:lnTo>
                    <a:pt x="1202" y="2111"/>
                  </a:lnTo>
                  <a:cubicBezTo>
                    <a:pt x="1150" y="2321"/>
                    <a:pt x="1150" y="2531"/>
                    <a:pt x="1413" y="2637"/>
                  </a:cubicBezTo>
                  <a:cubicBezTo>
                    <a:pt x="1990" y="2867"/>
                    <a:pt x="4497" y="3573"/>
                    <a:pt x="6401" y="3573"/>
                  </a:cubicBezTo>
                  <a:cubicBezTo>
                    <a:pt x="7969" y="3573"/>
                    <a:pt x="9127" y="3095"/>
                    <a:pt x="8462" y="1479"/>
                  </a:cubicBezTo>
                  <a:cubicBezTo>
                    <a:pt x="7976" y="314"/>
                    <a:pt x="6415" y="0"/>
                    <a:pt x="52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8"/>
            <p:cNvSpPr/>
            <p:nvPr/>
          </p:nvSpPr>
          <p:spPr>
            <a:xfrm>
              <a:off x="3410425" y="6284800"/>
              <a:ext cx="152600" cy="105800"/>
            </a:xfrm>
            <a:custGeom>
              <a:avLst/>
              <a:gdLst/>
              <a:ahLst/>
              <a:cxnLst/>
              <a:rect l="l" t="t" r="r" b="b"/>
              <a:pathLst>
                <a:path w="6104" h="4232" extrusionOk="0">
                  <a:moveTo>
                    <a:pt x="3487" y="906"/>
                  </a:moveTo>
                  <a:cubicBezTo>
                    <a:pt x="3797" y="906"/>
                    <a:pt x="4126" y="1032"/>
                    <a:pt x="4472" y="1334"/>
                  </a:cubicBezTo>
                  <a:cubicBezTo>
                    <a:pt x="5525" y="2280"/>
                    <a:pt x="3841" y="3280"/>
                    <a:pt x="2999" y="3438"/>
                  </a:cubicBezTo>
                  <a:cubicBezTo>
                    <a:pt x="2316" y="3543"/>
                    <a:pt x="1684" y="3543"/>
                    <a:pt x="1000" y="3596"/>
                  </a:cubicBezTo>
                  <a:cubicBezTo>
                    <a:pt x="1456" y="2642"/>
                    <a:pt x="2336" y="906"/>
                    <a:pt x="3487" y="906"/>
                  </a:cubicBezTo>
                  <a:close/>
                  <a:moveTo>
                    <a:pt x="3459" y="0"/>
                  </a:moveTo>
                  <a:cubicBezTo>
                    <a:pt x="3132" y="0"/>
                    <a:pt x="2811" y="59"/>
                    <a:pt x="2526" y="176"/>
                  </a:cubicBezTo>
                  <a:cubicBezTo>
                    <a:pt x="1211" y="702"/>
                    <a:pt x="474" y="2123"/>
                    <a:pt x="54" y="3332"/>
                  </a:cubicBezTo>
                  <a:cubicBezTo>
                    <a:pt x="1" y="3490"/>
                    <a:pt x="54" y="3648"/>
                    <a:pt x="159" y="3753"/>
                  </a:cubicBezTo>
                  <a:cubicBezTo>
                    <a:pt x="11" y="3901"/>
                    <a:pt x="93" y="4232"/>
                    <a:pt x="319" y="4232"/>
                  </a:cubicBezTo>
                  <a:cubicBezTo>
                    <a:pt x="335" y="4232"/>
                    <a:pt x="352" y="4230"/>
                    <a:pt x="369" y="4227"/>
                  </a:cubicBezTo>
                  <a:cubicBezTo>
                    <a:pt x="640" y="4199"/>
                    <a:pt x="914" y="4191"/>
                    <a:pt x="1189" y="4191"/>
                  </a:cubicBezTo>
                  <a:cubicBezTo>
                    <a:pt x="1569" y="4191"/>
                    <a:pt x="1950" y="4206"/>
                    <a:pt x="2327" y="4206"/>
                  </a:cubicBezTo>
                  <a:cubicBezTo>
                    <a:pt x="3216" y="4206"/>
                    <a:pt x="4081" y="4120"/>
                    <a:pt x="4841" y="3543"/>
                  </a:cubicBezTo>
                  <a:cubicBezTo>
                    <a:pt x="5735" y="2912"/>
                    <a:pt x="6103" y="1702"/>
                    <a:pt x="5314" y="807"/>
                  </a:cubicBezTo>
                  <a:cubicBezTo>
                    <a:pt x="4884" y="269"/>
                    <a:pt x="4160" y="0"/>
                    <a:pt x="34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8"/>
            <p:cNvSpPr/>
            <p:nvPr/>
          </p:nvSpPr>
          <p:spPr>
            <a:xfrm>
              <a:off x="3435425" y="6307425"/>
              <a:ext cx="113125" cy="67275"/>
            </a:xfrm>
            <a:custGeom>
              <a:avLst/>
              <a:gdLst/>
              <a:ahLst/>
              <a:cxnLst/>
              <a:rect l="l" t="t" r="r" b="b"/>
              <a:pathLst>
                <a:path w="4525" h="2691" extrusionOk="0">
                  <a:moveTo>
                    <a:pt x="2487" y="1"/>
                  </a:moveTo>
                  <a:cubicBezTo>
                    <a:pt x="1336" y="1"/>
                    <a:pt x="456" y="1737"/>
                    <a:pt x="0" y="2691"/>
                  </a:cubicBezTo>
                  <a:cubicBezTo>
                    <a:pt x="684" y="2638"/>
                    <a:pt x="1316" y="2638"/>
                    <a:pt x="1999" y="2533"/>
                  </a:cubicBezTo>
                  <a:cubicBezTo>
                    <a:pt x="2841" y="2375"/>
                    <a:pt x="4525" y="1375"/>
                    <a:pt x="3472" y="429"/>
                  </a:cubicBezTo>
                  <a:cubicBezTo>
                    <a:pt x="3126" y="127"/>
                    <a:pt x="2797" y="1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8"/>
            <p:cNvSpPr/>
            <p:nvPr/>
          </p:nvSpPr>
          <p:spPr>
            <a:xfrm>
              <a:off x="3392025" y="6458000"/>
              <a:ext cx="148625" cy="47325"/>
            </a:xfrm>
            <a:custGeom>
              <a:avLst/>
              <a:gdLst/>
              <a:ahLst/>
              <a:cxnLst/>
              <a:rect l="l" t="t" r="r" b="b"/>
              <a:pathLst>
                <a:path w="5945" h="1893" extrusionOk="0">
                  <a:moveTo>
                    <a:pt x="3564" y="1"/>
                  </a:moveTo>
                  <a:cubicBezTo>
                    <a:pt x="2317" y="1"/>
                    <a:pt x="1080" y="438"/>
                    <a:pt x="1" y="1034"/>
                  </a:cubicBezTo>
                  <a:cubicBezTo>
                    <a:pt x="27" y="1060"/>
                    <a:pt x="40" y="1060"/>
                    <a:pt x="53" y="1060"/>
                  </a:cubicBezTo>
                  <a:cubicBezTo>
                    <a:pt x="66" y="1060"/>
                    <a:pt x="79" y="1060"/>
                    <a:pt x="106" y="1086"/>
                  </a:cubicBezTo>
                  <a:cubicBezTo>
                    <a:pt x="1263" y="1455"/>
                    <a:pt x="2420" y="1718"/>
                    <a:pt x="3630" y="1823"/>
                  </a:cubicBezTo>
                  <a:cubicBezTo>
                    <a:pt x="3911" y="1823"/>
                    <a:pt x="4262" y="1893"/>
                    <a:pt x="4589" y="1893"/>
                  </a:cubicBezTo>
                  <a:cubicBezTo>
                    <a:pt x="4752" y="1893"/>
                    <a:pt x="4910" y="1875"/>
                    <a:pt x="5051" y="1823"/>
                  </a:cubicBezTo>
                  <a:cubicBezTo>
                    <a:pt x="5892" y="1507"/>
                    <a:pt x="5945" y="560"/>
                    <a:pt x="5103" y="245"/>
                  </a:cubicBezTo>
                  <a:cubicBezTo>
                    <a:pt x="4596" y="75"/>
                    <a:pt x="4079" y="1"/>
                    <a:pt x="35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8"/>
            <p:cNvSpPr/>
            <p:nvPr/>
          </p:nvSpPr>
          <p:spPr>
            <a:xfrm>
              <a:off x="3335525" y="6519850"/>
              <a:ext cx="174875" cy="149475"/>
            </a:xfrm>
            <a:custGeom>
              <a:avLst/>
              <a:gdLst/>
              <a:ahLst/>
              <a:cxnLst/>
              <a:rect l="l" t="t" r="r" b="b"/>
              <a:pathLst>
                <a:path w="6995" h="5979" extrusionOk="0">
                  <a:moveTo>
                    <a:pt x="1156" y="1295"/>
                  </a:moveTo>
                  <a:lnTo>
                    <a:pt x="1156" y="1295"/>
                  </a:lnTo>
                  <a:cubicBezTo>
                    <a:pt x="2787" y="2084"/>
                    <a:pt x="6311" y="3978"/>
                    <a:pt x="5259" y="4820"/>
                  </a:cubicBezTo>
                  <a:cubicBezTo>
                    <a:pt x="5143" y="4918"/>
                    <a:pt x="5002" y="4960"/>
                    <a:pt x="4845" y="4960"/>
                  </a:cubicBezTo>
                  <a:cubicBezTo>
                    <a:pt x="4071" y="4960"/>
                    <a:pt x="2908" y="3942"/>
                    <a:pt x="2471" y="3505"/>
                  </a:cubicBezTo>
                  <a:cubicBezTo>
                    <a:pt x="1892" y="2873"/>
                    <a:pt x="1471" y="2137"/>
                    <a:pt x="1156" y="1295"/>
                  </a:cubicBezTo>
                  <a:close/>
                  <a:moveTo>
                    <a:pt x="682" y="1"/>
                  </a:moveTo>
                  <a:cubicBezTo>
                    <a:pt x="247" y="1"/>
                    <a:pt x="0" y="744"/>
                    <a:pt x="472" y="980"/>
                  </a:cubicBezTo>
                  <a:cubicBezTo>
                    <a:pt x="525" y="980"/>
                    <a:pt x="577" y="1032"/>
                    <a:pt x="682" y="1032"/>
                  </a:cubicBezTo>
                  <a:cubicBezTo>
                    <a:pt x="788" y="2400"/>
                    <a:pt x="1366" y="3662"/>
                    <a:pt x="2366" y="4609"/>
                  </a:cubicBezTo>
                  <a:cubicBezTo>
                    <a:pt x="3008" y="5171"/>
                    <a:pt x="4141" y="5979"/>
                    <a:pt x="5132" y="5979"/>
                  </a:cubicBezTo>
                  <a:cubicBezTo>
                    <a:pt x="5440" y="5979"/>
                    <a:pt x="5734" y="5901"/>
                    <a:pt x="5995" y="5714"/>
                  </a:cubicBezTo>
                  <a:cubicBezTo>
                    <a:pt x="6995" y="4978"/>
                    <a:pt x="6258" y="3505"/>
                    <a:pt x="5575" y="2821"/>
                  </a:cubicBezTo>
                  <a:cubicBezTo>
                    <a:pt x="4312" y="1558"/>
                    <a:pt x="2524" y="611"/>
                    <a:pt x="840" y="33"/>
                  </a:cubicBezTo>
                  <a:cubicBezTo>
                    <a:pt x="786" y="11"/>
                    <a:pt x="733" y="1"/>
                    <a:pt x="6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8"/>
            <p:cNvSpPr/>
            <p:nvPr/>
          </p:nvSpPr>
          <p:spPr>
            <a:xfrm>
              <a:off x="3364400" y="6552225"/>
              <a:ext cx="128900" cy="91625"/>
            </a:xfrm>
            <a:custGeom>
              <a:avLst/>
              <a:gdLst/>
              <a:ahLst/>
              <a:cxnLst/>
              <a:rect l="l" t="t" r="r" b="b"/>
              <a:pathLst>
                <a:path w="5156" h="3665" extrusionOk="0">
                  <a:moveTo>
                    <a:pt x="1" y="0"/>
                  </a:moveTo>
                  <a:lnTo>
                    <a:pt x="1" y="0"/>
                  </a:lnTo>
                  <a:cubicBezTo>
                    <a:pt x="316" y="842"/>
                    <a:pt x="737" y="1578"/>
                    <a:pt x="1316" y="2210"/>
                  </a:cubicBezTo>
                  <a:cubicBezTo>
                    <a:pt x="1753" y="2647"/>
                    <a:pt x="2916" y="3665"/>
                    <a:pt x="3690" y="3665"/>
                  </a:cubicBezTo>
                  <a:cubicBezTo>
                    <a:pt x="3847" y="3665"/>
                    <a:pt x="3988" y="3623"/>
                    <a:pt x="4104" y="3525"/>
                  </a:cubicBezTo>
                  <a:cubicBezTo>
                    <a:pt x="5156" y="2683"/>
                    <a:pt x="1632" y="78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8"/>
            <p:cNvSpPr/>
            <p:nvPr/>
          </p:nvSpPr>
          <p:spPr>
            <a:xfrm>
              <a:off x="3193450" y="6259225"/>
              <a:ext cx="136125" cy="152625"/>
            </a:xfrm>
            <a:custGeom>
              <a:avLst/>
              <a:gdLst/>
              <a:ahLst/>
              <a:cxnLst/>
              <a:rect l="l" t="t" r="r" b="b"/>
              <a:pathLst>
                <a:path w="5445" h="6105" extrusionOk="0">
                  <a:moveTo>
                    <a:pt x="2112" y="1033"/>
                  </a:moveTo>
                  <a:cubicBezTo>
                    <a:pt x="2713" y="1033"/>
                    <a:pt x="3337" y="1823"/>
                    <a:pt x="3630" y="2409"/>
                  </a:cubicBezTo>
                  <a:cubicBezTo>
                    <a:pt x="4051" y="3251"/>
                    <a:pt x="4261" y="4092"/>
                    <a:pt x="4419" y="4987"/>
                  </a:cubicBezTo>
                  <a:cubicBezTo>
                    <a:pt x="2946" y="4513"/>
                    <a:pt x="211" y="3566"/>
                    <a:pt x="1368" y="1567"/>
                  </a:cubicBezTo>
                  <a:cubicBezTo>
                    <a:pt x="1592" y="1184"/>
                    <a:pt x="1849" y="1033"/>
                    <a:pt x="2112" y="1033"/>
                  </a:cubicBezTo>
                  <a:close/>
                  <a:moveTo>
                    <a:pt x="2164" y="0"/>
                  </a:moveTo>
                  <a:cubicBezTo>
                    <a:pt x="1765" y="0"/>
                    <a:pt x="1339" y="200"/>
                    <a:pt x="894" y="673"/>
                  </a:cubicBezTo>
                  <a:cubicBezTo>
                    <a:pt x="105" y="1410"/>
                    <a:pt x="0" y="2725"/>
                    <a:pt x="526" y="3672"/>
                  </a:cubicBezTo>
                  <a:cubicBezTo>
                    <a:pt x="1315" y="4987"/>
                    <a:pt x="2999" y="5408"/>
                    <a:pt x="4419" y="5618"/>
                  </a:cubicBezTo>
                  <a:lnTo>
                    <a:pt x="4524" y="5618"/>
                  </a:lnTo>
                  <a:cubicBezTo>
                    <a:pt x="4524" y="5618"/>
                    <a:pt x="4524" y="5671"/>
                    <a:pt x="4524" y="5671"/>
                  </a:cubicBezTo>
                  <a:cubicBezTo>
                    <a:pt x="4550" y="5960"/>
                    <a:pt x="4787" y="6105"/>
                    <a:pt x="5011" y="6105"/>
                  </a:cubicBezTo>
                  <a:cubicBezTo>
                    <a:pt x="5234" y="6105"/>
                    <a:pt x="5445" y="5960"/>
                    <a:pt x="5418" y="5671"/>
                  </a:cubicBezTo>
                  <a:cubicBezTo>
                    <a:pt x="5332" y="4371"/>
                    <a:pt x="4031" y="0"/>
                    <a:pt x="21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8"/>
            <p:cNvSpPr/>
            <p:nvPr/>
          </p:nvSpPr>
          <p:spPr>
            <a:xfrm>
              <a:off x="3198700" y="6285050"/>
              <a:ext cx="105225" cy="98850"/>
            </a:xfrm>
            <a:custGeom>
              <a:avLst/>
              <a:gdLst/>
              <a:ahLst/>
              <a:cxnLst/>
              <a:rect l="l" t="t" r="r" b="b"/>
              <a:pathLst>
                <a:path w="4209" h="3954" extrusionOk="0">
                  <a:moveTo>
                    <a:pt x="1902" y="0"/>
                  </a:moveTo>
                  <a:cubicBezTo>
                    <a:pt x="1639" y="0"/>
                    <a:pt x="1382" y="151"/>
                    <a:pt x="1158" y="534"/>
                  </a:cubicBezTo>
                  <a:cubicBezTo>
                    <a:pt x="1" y="2533"/>
                    <a:pt x="2736" y="3480"/>
                    <a:pt x="4209" y="3954"/>
                  </a:cubicBezTo>
                  <a:cubicBezTo>
                    <a:pt x="4051" y="3059"/>
                    <a:pt x="3841" y="2218"/>
                    <a:pt x="3420" y="1376"/>
                  </a:cubicBezTo>
                  <a:cubicBezTo>
                    <a:pt x="3127" y="790"/>
                    <a:pt x="2503" y="0"/>
                    <a:pt x="19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28"/>
            <p:cNvSpPr/>
            <p:nvPr/>
          </p:nvSpPr>
          <p:spPr>
            <a:xfrm>
              <a:off x="3080350" y="6398125"/>
              <a:ext cx="197600" cy="83675"/>
            </a:xfrm>
            <a:custGeom>
              <a:avLst/>
              <a:gdLst/>
              <a:ahLst/>
              <a:cxnLst/>
              <a:rect l="l" t="t" r="r" b="b"/>
              <a:pathLst>
                <a:path w="7904" h="3347" extrusionOk="0">
                  <a:moveTo>
                    <a:pt x="3103" y="811"/>
                  </a:moveTo>
                  <a:cubicBezTo>
                    <a:pt x="3751" y="811"/>
                    <a:pt x="4477" y="966"/>
                    <a:pt x="4892" y="1061"/>
                  </a:cubicBezTo>
                  <a:cubicBezTo>
                    <a:pt x="5471" y="1167"/>
                    <a:pt x="5997" y="1377"/>
                    <a:pt x="6471" y="1640"/>
                  </a:cubicBezTo>
                  <a:cubicBezTo>
                    <a:pt x="5576" y="1956"/>
                    <a:pt x="4682" y="2219"/>
                    <a:pt x="3735" y="2324"/>
                  </a:cubicBezTo>
                  <a:cubicBezTo>
                    <a:pt x="3525" y="2350"/>
                    <a:pt x="3327" y="2363"/>
                    <a:pt x="3137" y="2363"/>
                  </a:cubicBezTo>
                  <a:cubicBezTo>
                    <a:pt x="2946" y="2363"/>
                    <a:pt x="2762" y="2350"/>
                    <a:pt x="2578" y="2324"/>
                  </a:cubicBezTo>
                  <a:cubicBezTo>
                    <a:pt x="2315" y="2324"/>
                    <a:pt x="2104" y="2271"/>
                    <a:pt x="1841" y="2219"/>
                  </a:cubicBezTo>
                  <a:cubicBezTo>
                    <a:pt x="1473" y="1535"/>
                    <a:pt x="1526" y="1167"/>
                    <a:pt x="2052" y="1061"/>
                  </a:cubicBezTo>
                  <a:cubicBezTo>
                    <a:pt x="2299" y="876"/>
                    <a:pt x="2685" y="811"/>
                    <a:pt x="3103" y="811"/>
                  </a:cubicBezTo>
                  <a:close/>
                  <a:moveTo>
                    <a:pt x="3038" y="1"/>
                  </a:moveTo>
                  <a:cubicBezTo>
                    <a:pt x="2061" y="1"/>
                    <a:pt x="798" y="236"/>
                    <a:pt x="421" y="1272"/>
                  </a:cubicBezTo>
                  <a:cubicBezTo>
                    <a:pt x="0" y="2324"/>
                    <a:pt x="947" y="3060"/>
                    <a:pt x="1894" y="3218"/>
                  </a:cubicBezTo>
                  <a:cubicBezTo>
                    <a:pt x="2299" y="3307"/>
                    <a:pt x="2719" y="3347"/>
                    <a:pt x="3144" y="3347"/>
                  </a:cubicBezTo>
                  <a:cubicBezTo>
                    <a:pt x="4489" y="3347"/>
                    <a:pt x="5890" y="2949"/>
                    <a:pt x="7049" y="2429"/>
                  </a:cubicBezTo>
                  <a:cubicBezTo>
                    <a:pt x="7154" y="2324"/>
                    <a:pt x="7260" y="2219"/>
                    <a:pt x="7260" y="2061"/>
                  </a:cubicBezTo>
                  <a:cubicBezTo>
                    <a:pt x="7312" y="2114"/>
                    <a:pt x="7365" y="2114"/>
                    <a:pt x="7470" y="2166"/>
                  </a:cubicBezTo>
                  <a:cubicBezTo>
                    <a:pt x="7510" y="2196"/>
                    <a:pt x="7551" y="2209"/>
                    <a:pt x="7591" y="2209"/>
                  </a:cubicBezTo>
                  <a:cubicBezTo>
                    <a:pt x="7763" y="2209"/>
                    <a:pt x="7904" y="1969"/>
                    <a:pt x="7733" y="1798"/>
                  </a:cubicBezTo>
                  <a:cubicBezTo>
                    <a:pt x="6523" y="746"/>
                    <a:pt x="4945" y="115"/>
                    <a:pt x="3367" y="9"/>
                  </a:cubicBezTo>
                  <a:cubicBezTo>
                    <a:pt x="3262" y="4"/>
                    <a:pt x="3152" y="1"/>
                    <a:pt x="30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28"/>
            <p:cNvSpPr/>
            <p:nvPr/>
          </p:nvSpPr>
          <p:spPr>
            <a:xfrm>
              <a:off x="3092175" y="6522200"/>
              <a:ext cx="190575" cy="130275"/>
            </a:xfrm>
            <a:custGeom>
              <a:avLst/>
              <a:gdLst/>
              <a:ahLst/>
              <a:cxnLst/>
              <a:rect l="l" t="t" r="r" b="b"/>
              <a:pathLst>
                <a:path w="7623" h="5211" extrusionOk="0">
                  <a:moveTo>
                    <a:pt x="6155" y="517"/>
                  </a:moveTo>
                  <a:lnTo>
                    <a:pt x="6155" y="517"/>
                  </a:lnTo>
                  <a:cubicBezTo>
                    <a:pt x="6346" y="2426"/>
                    <a:pt x="5109" y="4205"/>
                    <a:pt x="3189" y="4205"/>
                  </a:cubicBezTo>
                  <a:cubicBezTo>
                    <a:pt x="2992" y="4205"/>
                    <a:pt x="2788" y="4186"/>
                    <a:pt x="2578" y="4147"/>
                  </a:cubicBezTo>
                  <a:cubicBezTo>
                    <a:pt x="790" y="3779"/>
                    <a:pt x="2526" y="2306"/>
                    <a:pt x="3315" y="1780"/>
                  </a:cubicBezTo>
                  <a:cubicBezTo>
                    <a:pt x="4104" y="1201"/>
                    <a:pt x="5051" y="833"/>
                    <a:pt x="5998" y="675"/>
                  </a:cubicBezTo>
                  <a:cubicBezTo>
                    <a:pt x="6103" y="675"/>
                    <a:pt x="6155" y="570"/>
                    <a:pt x="6155" y="517"/>
                  </a:cubicBezTo>
                  <a:close/>
                  <a:moveTo>
                    <a:pt x="6615" y="0"/>
                  </a:moveTo>
                  <a:cubicBezTo>
                    <a:pt x="6372" y="0"/>
                    <a:pt x="6126" y="149"/>
                    <a:pt x="6155" y="412"/>
                  </a:cubicBezTo>
                  <a:cubicBezTo>
                    <a:pt x="6103" y="359"/>
                    <a:pt x="6050" y="254"/>
                    <a:pt x="5945" y="254"/>
                  </a:cubicBezTo>
                  <a:cubicBezTo>
                    <a:pt x="4367" y="359"/>
                    <a:pt x="2894" y="886"/>
                    <a:pt x="1737" y="1938"/>
                  </a:cubicBezTo>
                  <a:cubicBezTo>
                    <a:pt x="684" y="2885"/>
                    <a:pt x="1" y="4252"/>
                    <a:pt x="1684" y="4936"/>
                  </a:cubicBezTo>
                  <a:cubicBezTo>
                    <a:pt x="2162" y="5124"/>
                    <a:pt x="2645" y="5211"/>
                    <a:pt x="3115" y="5211"/>
                  </a:cubicBezTo>
                  <a:cubicBezTo>
                    <a:pt x="5538" y="5211"/>
                    <a:pt x="7622" y="2906"/>
                    <a:pt x="7050" y="307"/>
                  </a:cubicBezTo>
                  <a:cubicBezTo>
                    <a:pt x="7003" y="96"/>
                    <a:pt x="6810" y="0"/>
                    <a:pt x="66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8"/>
            <p:cNvSpPr/>
            <p:nvPr/>
          </p:nvSpPr>
          <p:spPr>
            <a:xfrm>
              <a:off x="3111900" y="6535125"/>
              <a:ext cx="138950" cy="92200"/>
            </a:xfrm>
            <a:custGeom>
              <a:avLst/>
              <a:gdLst/>
              <a:ahLst/>
              <a:cxnLst/>
              <a:rect l="l" t="t" r="r" b="b"/>
              <a:pathLst>
                <a:path w="5558" h="3688" extrusionOk="0">
                  <a:moveTo>
                    <a:pt x="5366" y="0"/>
                  </a:moveTo>
                  <a:cubicBezTo>
                    <a:pt x="5366" y="53"/>
                    <a:pt x="5314" y="158"/>
                    <a:pt x="5209" y="158"/>
                  </a:cubicBezTo>
                  <a:cubicBezTo>
                    <a:pt x="4262" y="369"/>
                    <a:pt x="3315" y="684"/>
                    <a:pt x="2526" y="1263"/>
                  </a:cubicBezTo>
                  <a:cubicBezTo>
                    <a:pt x="1737" y="1789"/>
                    <a:pt x="1" y="3262"/>
                    <a:pt x="1789" y="3630"/>
                  </a:cubicBezTo>
                  <a:cubicBezTo>
                    <a:pt x="1999" y="3669"/>
                    <a:pt x="2203" y="3688"/>
                    <a:pt x="2400" y="3688"/>
                  </a:cubicBezTo>
                  <a:cubicBezTo>
                    <a:pt x="4320" y="3688"/>
                    <a:pt x="5557" y="1909"/>
                    <a:pt x="5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8"/>
            <p:cNvSpPr/>
            <p:nvPr/>
          </p:nvSpPr>
          <p:spPr>
            <a:xfrm>
              <a:off x="3117175" y="6418400"/>
              <a:ext cx="124950" cy="38825"/>
            </a:xfrm>
            <a:custGeom>
              <a:avLst/>
              <a:gdLst/>
              <a:ahLst/>
              <a:cxnLst/>
              <a:rect l="l" t="t" r="r" b="b"/>
              <a:pathLst>
                <a:path w="4998" h="1553" extrusionOk="0">
                  <a:moveTo>
                    <a:pt x="1630" y="0"/>
                  </a:moveTo>
                  <a:cubicBezTo>
                    <a:pt x="1212" y="0"/>
                    <a:pt x="826" y="65"/>
                    <a:pt x="579" y="250"/>
                  </a:cubicBezTo>
                  <a:cubicBezTo>
                    <a:pt x="53" y="303"/>
                    <a:pt x="0" y="724"/>
                    <a:pt x="368" y="1408"/>
                  </a:cubicBezTo>
                  <a:cubicBezTo>
                    <a:pt x="631" y="1460"/>
                    <a:pt x="842" y="1513"/>
                    <a:pt x="1105" y="1513"/>
                  </a:cubicBezTo>
                  <a:cubicBezTo>
                    <a:pt x="1289" y="1539"/>
                    <a:pt x="1473" y="1552"/>
                    <a:pt x="1664" y="1552"/>
                  </a:cubicBezTo>
                  <a:cubicBezTo>
                    <a:pt x="1854" y="1552"/>
                    <a:pt x="2052" y="1539"/>
                    <a:pt x="2262" y="1513"/>
                  </a:cubicBezTo>
                  <a:cubicBezTo>
                    <a:pt x="3209" y="1408"/>
                    <a:pt x="4103" y="1145"/>
                    <a:pt x="4998" y="829"/>
                  </a:cubicBezTo>
                  <a:cubicBezTo>
                    <a:pt x="4524" y="566"/>
                    <a:pt x="3998" y="356"/>
                    <a:pt x="3419" y="250"/>
                  </a:cubicBezTo>
                  <a:cubicBezTo>
                    <a:pt x="3004" y="155"/>
                    <a:pt x="2278" y="0"/>
                    <a:pt x="16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8"/>
            <p:cNvSpPr/>
            <p:nvPr/>
          </p:nvSpPr>
          <p:spPr>
            <a:xfrm>
              <a:off x="2522725" y="6236325"/>
              <a:ext cx="614200" cy="352725"/>
            </a:xfrm>
            <a:custGeom>
              <a:avLst/>
              <a:gdLst/>
              <a:ahLst/>
              <a:cxnLst/>
              <a:rect l="l" t="t" r="r" b="b"/>
              <a:pathLst>
                <a:path w="24568" h="14109" extrusionOk="0">
                  <a:moveTo>
                    <a:pt x="15997" y="797"/>
                  </a:moveTo>
                  <a:cubicBezTo>
                    <a:pt x="18651" y="797"/>
                    <a:pt x="21330" y="1132"/>
                    <a:pt x="23725" y="1431"/>
                  </a:cubicBezTo>
                  <a:cubicBezTo>
                    <a:pt x="21253" y="2115"/>
                    <a:pt x="18465" y="3009"/>
                    <a:pt x="16834" y="5114"/>
                  </a:cubicBezTo>
                  <a:cubicBezTo>
                    <a:pt x="15098" y="7428"/>
                    <a:pt x="15887" y="10059"/>
                    <a:pt x="17097" y="12426"/>
                  </a:cubicBezTo>
                  <a:cubicBezTo>
                    <a:pt x="16939" y="12531"/>
                    <a:pt x="16782" y="12689"/>
                    <a:pt x="16676" y="12899"/>
                  </a:cubicBezTo>
                  <a:cubicBezTo>
                    <a:pt x="16624" y="13004"/>
                    <a:pt x="16676" y="13110"/>
                    <a:pt x="16729" y="13215"/>
                  </a:cubicBezTo>
                  <a:cubicBezTo>
                    <a:pt x="14520" y="12689"/>
                    <a:pt x="12310" y="12268"/>
                    <a:pt x="10206" y="11479"/>
                  </a:cubicBezTo>
                  <a:cubicBezTo>
                    <a:pt x="8943" y="11005"/>
                    <a:pt x="6155" y="9796"/>
                    <a:pt x="5314" y="8638"/>
                  </a:cubicBezTo>
                  <a:cubicBezTo>
                    <a:pt x="3210" y="5587"/>
                    <a:pt x="5682" y="3693"/>
                    <a:pt x="7681" y="2536"/>
                  </a:cubicBezTo>
                  <a:cubicBezTo>
                    <a:pt x="10142" y="1209"/>
                    <a:pt x="13054" y="797"/>
                    <a:pt x="15997" y="797"/>
                  </a:cubicBezTo>
                  <a:close/>
                  <a:moveTo>
                    <a:pt x="14930" y="0"/>
                  </a:moveTo>
                  <a:cubicBezTo>
                    <a:pt x="10504" y="0"/>
                    <a:pt x="6107" y="1018"/>
                    <a:pt x="3893" y="4535"/>
                  </a:cubicBezTo>
                  <a:cubicBezTo>
                    <a:pt x="1" y="10742"/>
                    <a:pt x="13415" y="13583"/>
                    <a:pt x="16939" y="14109"/>
                  </a:cubicBezTo>
                  <a:cubicBezTo>
                    <a:pt x="17097" y="14109"/>
                    <a:pt x="17202" y="14056"/>
                    <a:pt x="17308" y="14004"/>
                  </a:cubicBezTo>
                  <a:cubicBezTo>
                    <a:pt x="17437" y="14047"/>
                    <a:pt x="17572" y="14068"/>
                    <a:pt x="17706" y="14068"/>
                  </a:cubicBezTo>
                  <a:cubicBezTo>
                    <a:pt x="18228" y="14068"/>
                    <a:pt x="18728" y="13748"/>
                    <a:pt x="18728" y="13162"/>
                  </a:cubicBezTo>
                  <a:cubicBezTo>
                    <a:pt x="18728" y="12584"/>
                    <a:pt x="18307" y="12321"/>
                    <a:pt x="17834" y="12268"/>
                  </a:cubicBezTo>
                  <a:cubicBezTo>
                    <a:pt x="16887" y="9848"/>
                    <a:pt x="16098" y="7218"/>
                    <a:pt x="18255" y="5166"/>
                  </a:cubicBezTo>
                  <a:cubicBezTo>
                    <a:pt x="19780" y="3641"/>
                    <a:pt x="21990" y="3009"/>
                    <a:pt x="23989" y="2483"/>
                  </a:cubicBezTo>
                  <a:cubicBezTo>
                    <a:pt x="24567" y="2326"/>
                    <a:pt x="24462" y="1537"/>
                    <a:pt x="23936" y="1431"/>
                  </a:cubicBezTo>
                  <a:cubicBezTo>
                    <a:pt x="24094" y="1379"/>
                    <a:pt x="24094" y="1116"/>
                    <a:pt x="23883" y="1063"/>
                  </a:cubicBezTo>
                  <a:cubicBezTo>
                    <a:pt x="21454" y="550"/>
                    <a:pt x="18184" y="0"/>
                    <a:pt x="149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8"/>
            <p:cNvSpPr/>
            <p:nvPr/>
          </p:nvSpPr>
          <p:spPr>
            <a:xfrm>
              <a:off x="2460250" y="6630750"/>
              <a:ext cx="211425" cy="102200"/>
            </a:xfrm>
            <a:custGeom>
              <a:avLst/>
              <a:gdLst/>
              <a:ahLst/>
              <a:cxnLst/>
              <a:rect l="l" t="t" r="r" b="b"/>
              <a:pathLst>
                <a:path w="8457" h="4088" extrusionOk="0">
                  <a:moveTo>
                    <a:pt x="372" y="0"/>
                  </a:moveTo>
                  <a:cubicBezTo>
                    <a:pt x="148" y="0"/>
                    <a:pt x="1" y="394"/>
                    <a:pt x="238" y="489"/>
                  </a:cubicBezTo>
                  <a:cubicBezTo>
                    <a:pt x="2710" y="1751"/>
                    <a:pt x="5235" y="3014"/>
                    <a:pt x="7760" y="4066"/>
                  </a:cubicBezTo>
                  <a:cubicBezTo>
                    <a:pt x="7805" y="4081"/>
                    <a:pt x="7849" y="4088"/>
                    <a:pt x="7890" y="4088"/>
                  </a:cubicBezTo>
                  <a:cubicBezTo>
                    <a:pt x="8278" y="4088"/>
                    <a:pt x="8456" y="3472"/>
                    <a:pt x="8076" y="3330"/>
                  </a:cubicBezTo>
                  <a:cubicBezTo>
                    <a:pt x="5603" y="2067"/>
                    <a:pt x="3026" y="1068"/>
                    <a:pt x="448" y="15"/>
                  </a:cubicBezTo>
                  <a:cubicBezTo>
                    <a:pt x="422" y="5"/>
                    <a:pt x="397" y="0"/>
                    <a:pt x="3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8"/>
            <p:cNvSpPr/>
            <p:nvPr/>
          </p:nvSpPr>
          <p:spPr>
            <a:xfrm>
              <a:off x="2398925" y="6632450"/>
              <a:ext cx="179900" cy="96100"/>
            </a:xfrm>
            <a:custGeom>
              <a:avLst/>
              <a:gdLst/>
              <a:ahLst/>
              <a:cxnLst/>
              <a:rect l="l" t="t" r="r" b="b"/>
              <a:pathLst>
                <a:path w="7196" h="3844" extrusionOk="0">
                  <a:moveTo>
                    <a:pt x="444" y="0"/>
                  </a:moveTo>
                  <a:cubicBezTo>
                    <a:pt x="215" y="0"/>
                    <a:pt x="1" y="361"/>
                    <a:pt x="218" y="579"/>
                  </a:cubicBezTo>
                  <a:cubicBezTo>
                    <a:pt x="1902" y="2052"/>
                    <a:pt x="4216" y="3525"/>
                    <a:pt x="6531" y="3840"/>
                  </a:cubicBezTo>
                  <a:cubicBezTo>
                    <a:pt x="6550" y="3842"/>
                    <a:pt x="6568" y="3843"/>
                    <a:pt x="6586" y="3843"/>
                  </a:cubicBezTo>
                  <a:cubicBezTo>
                    <a:pt x="7020" y="3843"/>
                    <a:pt x="7196" y="3255"/>
                    <a:pt x="6741" y="3104"/>
                  </a:cubicBezTo>
                  <a:cubicBezTo>
                    <a:pt x="5584" y="2683"/>
                    <a:pt x="4427" y="2420"/>
                    <a:pt x="3374" y="1841"/>
                  </a:cubicBezTo>
                  <a:cubicBezTo>
                    <a:pt x="2375" y="1368"/>
                    <a:pt x="1481" y="737"/>
                    <a:pt x="586" y="53"/>
                  </a:cubicBezTo>
                  <a:cubicBezTo>
                    <a:pt x="541" y="16"/>
                    <a:pt x="492" y="0"/>
                    <a:pt x="4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8"/>
            <p:cNvSpPr/>
            <p:nvPr/>
          </p:nvSpPr>
          <p:spPr>
            <a:xfrm>
              <a:off x="3845363" y="6093850"/>
              <a:ext cx="1954150" cy="856800"/>
            </a:xfrm>
            <a:custGeom>
              <a:avLst/>
              <a:gdLst/>
              <a:ahLst/>
              <a:cxnLst/>
              <a:rect l="l" t="t" r="r" b="b"/>
              <a:pathLst>
                <a:path w="78166" h="34272" extrusionOk="0">
                  <a:moveTo>
                    <a:pt x="27241" y="1536"/>
                  </a:moveTo>
                  <a:cubicBezTo>
                    <a:pt x="32586" y="1536"/>
                    <a:pt x="37261" y="1861"/>
                    <a:pt x="39343" y="1975"/>
                  </a:cubicBezTo>
                  <a:cubicBezTo>
                    <a:pt x="45813" y="2291"/>
                    <a:pt x="52284" y="2817"/>
                    <a:pt x="58649" y="4184"/>
                  </a:cubicBezTo>
                  <a:cubicBezTo>
                    <a:pt x="63594" y="5289"/>
                    <a:pt x="77902" y="8288"/>
                    <a:pt x="76219" y="15547"/>
                  </a:cubicBezTo>
                  <a:cubicBezTo>
                    <a:pt x="74588" y="22701"/>
                    <a:pt x="63646" y="24700"/>
                    <a:pt x="57702" y="25174"/>
                  </a:cubicBezTo>
                  <a:cubicBezTo>
                    <a:pt x="55630" y="25339"/>
                    <a:pt x="53551" y="25408"/>
                    <a:pt x="51470" y="25408"/>
                  </a:cubicBezTo>
                  <a:cubicBezTo>
                    <a:pt x="47583" y="25408"/>
                    <a:pt x="43688" y="25167"/>
                    <a:pt x="39816" y="24858"/>
                  </a:cubicBezTo>
                  <a:cubicBezTo>
                    <a:pt x="33398" y="24332"/>
                    <a:pt x="26928" y="23385"/>
                    <a:pt x="20668" y="21649"/>
                  </a:cubicBezTo>
                  <a:cubicBezTo>
                    <a:pt x="17775" y="20860"/>
                    <a:pt x="14934" y="19913"/>
                    <a:pt x="12199" y="18756"/>
                  </a:cubicBezTo>
                  <a:cubicBezTo>
                    <a:pt x="9726" y="17704"/>
                    <a:pt x="4255" y="15863"/>
                    <a:pt x="2677" y="12917"/>
                  </a:cubicBezTo>
                  <a:cubicBezTo>
                    <a:pt x="2835" y="12812"/>
                    <a:pt x="2940" y="12601"/>
                    <a:pt x="2835" y="12391"/>
                  </a:cubicBezTo>
                  <a:cubicBezTo>
                    <a:pt x="0" y="3159"/>
                    <a:pt x="15294" y="1536"/>
                    <a:pt x="27241" y="1536"/>
                  </a:cubicBezTo>
                  <a:close/>
                  <a:moveTo>
                    <a:pt x="2098" y="13864"/>
                  </a:moveTo>
                  <a:cubicBezTo>
                    <a:pt x="3834" y="16915"/>
                    <a:pt x="8990" y="18598"/>
                    <a:pt x="11673" y="19755"/>
                  </a:cubicBezTo>
                  <a:cubicBezTo>
                    <a:pt x="17722" y="22281"/>
                    <a:pt x="24087" y="23911"/>
                    <a:pt x="30558" y="24963"/>
                  </a:cubicBezTo>
                  <a:cubicBezTo>
                    <a:pt x="37028" y="26015"/>
                    <a:pt x="43656" y="26489"/>
                    <a:pt x="50232" y="26647"/>
                  </a:cubicBezTo>
                  <a:cubicBezTo>
                    <a:pt x="51175" y="26672"/>
                    <a:pt x="52124" y="26688"/>
                    <a:pt x="53077" y="26688"/>
                  </a:cubicBezTo>
                  <a:cubicBezTo>
                    <a:pt x="58131" y="26688"/>
                    <a:pt x="63276" y="26244"/>
                    <a:pt x="68012" y="24385"/>
                  </a:cubicBezTo>
                  <a:cubicBezTo>
                    <a:pt x="71221" y="23122"/>
                    <a:pt x="75114" y="20965"/>
                    <a:pt x="76850" y="17704"/>
                  </a:cubicBezTo>
                  <a:lnTo>
                    <a:pt x="76850" y="17704"/>
                  </a:lnTo>
                  <a:cubicBezTo>
                    <a:pt x="76587" y="20702"/>
                    <a:pt x="75851" y="23596"/>
                    <a:pt x="75114" y="26594"/>
                  </a:cubicBezTo>
                  <a:lnTo>
                    <a:pt x="75061" y="26594"/>
                  </a:lnTo>
                  <a:cubicBezTo>
                    <a:pt x="67699" y="31711"/>
                    <a:pt x="58662" y="32990"/>
                    <a:pt x="49681" y="32990"/>
                  </a:cubicBezTo>
                  <a:cubicBezTo>
                    <a:pt x="45828" y="32990"/>
                    <a:pt x="41986" y="32754"/>
                    <a:pt x="38291" y="32486"/>
                  </a:cubicBezTo>
                  <a:cubicBezTo>
                    <a:pt x="24982" y="31539"/>
                    <a:pt x="13303" y="27909"/>
                    <a:pt x="1730" y="21228"/>
                  </a:cubicBezTo>
                  <a:cubicBezTo>
                    <a:pt x="1888" y="21176"/>
                    <a:pt x="1993" y="21071"/>
                    <a:pt x="1993" y="20860"/>
                  </a:cubicBezTo>
                  <a:cubicBezTo>
                    <a:pt x="2098" y="18546"/>
                    <a:pt x="2151" y="16178"/>
                    <a:pt x="2098" y="13864"/>
                  </a:cubicBezTo>
                  <a:close/>
                  <a:moveTo>
                    <a:pt x="27747" y="0"/>
                  </a:moveTo>
                  <a:cubicBezTo>
                    <a:pt x="19676" y="0"/>
                    <a:pt x="583" y="1029"/>
                    <a:pt x="1152" y="10076"/>
                  </a:cubicBezTo>
                  <a:cubicBezTo>
                    <a:pt x="836" y="13601"/>
                    <a:pt x="941" y="17336"/>
                    <a:pt x="1046" y="20860"/>
                  </a:cubicBezTo>
                  <a:cubicBezTo>
                    <a:pt x="1046" y="20965"/>
                    <a:pt x="1099" y="21123"/>
                    <a:pt x="1204" y="21176"/>
                  </a:cubicBezTo>
                  <a:cubicBezTo>
                    <a:pt x="1099" y="21281"/>
                    <a:pt x="1046" y="21439"/>
                    <a:pt x="1204" y="21544"/>
                  </a:cubicBezTo>
                  <a:cubicBezTo>
                    <a:pt x="11094" y="29856"/>
                    <a:pt x="25192" y="32644"/>
                    <a:pt x="37712" y="33643"/>
                  </a:cubicBezTo>
                  <a:cubicBezTo>
                    <a:pt x="41666" y="33966"/>
                    <a:pt x="45942" y="34272"/>
                    <a:pt x="50268" y="34272"/>
                  </a:cubicBezTo>
                  <a:cubicBezTo>
                    <a:pt x="59353" y="34272"/>
                    <a:pt x="68655" y="32922"/>
                    <a:pt x="75640" y="27541"/>
                  </a:cubicBezTo>
                  <a:cubicBezTo>
                    <a:pt x="75903" y="27331"/>
                    <a:pt x="75903" y="27068"/>
                    <a:pt x="75851" y="26857"/>
                  </a:cubicBezTo>
                  <a:cubicBezTo>
                    <a:pt x="77534" y="23280"/>
                    <a:pt x="78007" y="19124"/>
                    <a:pt x="77955" y="15179"/>
                  </a:cubicBezTo>
                  <a:cubicBezTo>
                    <a:pt x="77955" y="15021"/>
                    <a:pt x="77850" y="14916"/>
                    <a:pt x="77744" y="14811"/>
                  </a:cubicBezTo>
                  <a:cubicBezTo>
                    <a:pt x="77744" y="14811"/>
                    <a:pt x="77744" y="14811"/>
                    <a:pt x="77744" y="14758"/>
                  </a:cubicBezTo>
                  <a:cubicBezTo>
                    <a:pt x="78165" y="9866"/>
                    <a:pt x="72747" y="7551"/>
                    <a:pt x="69065" y="5973"/>
                  </a:cubicBezTo>
                  <a:cubicBezTo>
                    <a:pt x="56913" y="765"/>
                    <a:pt x="42972" y="450"/>
                    <a:pt x="29979" y="29"/>
                  </a:cubicBezTo>
                  <a:cubicBezTo>
                    <a:pt x="29398" y="13"/>
                    <a:pt x="28640" y="0"/>
                    <a:pt x="277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8"/>
            <p:cNvSpPr/>
            <p:nvPr/>
          </p:nvSpPr>
          <p:spPr>
            <a:xfrm>
              <a:off x="3844438" y="6132250"/>
              <a:ext cx="1948500" cy="596800"/>
            </a:xfrm>
            <a:custGeom>
              <a:avLst/>
              <a:gdLst/>
              <a:ahLst/>
              <a:cxnLst/>
              <a:rect l="l" t="t" r="r" b="b"/>
              <a:pathLst>
                <a:path w="77940" h="23872" extrusionOk="0">
                  <a:moveTo>
                    <a:pt x="48281" y="4472"/>
                  </a:moveTo>
                  <a:cubicBezTo>
                    <a:pt x="48987" y="4472"/>
                    <a:pt x="49697" y="4741"/>
                    <a:pt x="50164" y="5279"/>
                  </a:cubicBezTo>
                  <a:cubicBezTo>
                    <a:pt x="50900" y="6173"/>
                    <a:pt x="50532" y="7383"/>
                    <a:pt x="49690" y="8067"/>
                  </a:cubicBezTo>
                  <a:cubicBezTo>
                    <a:pt x="48967" y="8616"/>
                    <a:pt x="48133" y="8721"/>
                    <a:pt x="47275" y="8721"/>
                  </a:cubicBezTo>
                  <a:cubicBezTo>
                    <a:pt x="46750" y="8721"/>
                    <a:pt x="46216" y="8682"/>
                    <a:pt x="45693" y="8682"/>
                  </a:cubicBezTo>
                  <a:cubicBezTo>
                    <a:pt x="45516" y="8682"/>
                    <a:pt x="45340" y="8686"/>
                    <a:pt x="45166" y="8698"/>
                  </a:cubicBezTo>
                  <a:cubicBezTo>
                    <a:pt x="45149" y="8701"/>
                    <a:pt x="45133" y="8703"/>
                    <a:pt x="45117" y="8703"/>
                  </a:cubicBezTo>
                  <a:cubicBezTo>
                    <a:pt x="44897" y="8703"/>
                    <a:pt x="44858" y="8372"/>
                    <a:pt x="44956" y="8225"/>
                  </a:cubicBezTo>
                  <a:cubicBezTo>
                    <a:pt x="44903" y="8119"/>
                    <a:pt x="44851" y="8014"/>
                    <a:pt x="44903" y="7856"/>
                  </a:cubicBezTo>
                  <a:cubicBezTo>
                    <a:pt x="45271" y="6594"/>
                    <a:pt x="46061" y="5174"/>
                    <a:pt x="47323" y="4647"/>
                  </a:cubicBezTo>
                  <a:cubicBezTo>
                    <a:pt x="47624" y="4530"/>
                    <a:pt x="47952" y="4472"/>
                    <a:pt x="48281" y="4472"/>
                  </a:cubicBezTo>
                  <a:close/>
                  <a:moveTo>
                    <a:pt x="38301" y="3449"/>
                  </a:moveTo>
                  <a:cubicBezTo>
                    <a:pt x="40185" y="3449"/>
                    <a:pt x="41450" y="7819"/>
                    <a:pt x="41537" y="9119"/>
                  </a:cubicBezTo>
                  <a:cubicBezTo>
                    <a:pt x="41563" y="9408"/>
                    <a:pt x="41352" y="9553"/>
                    <a:pt x="41129" y="9553"/>
                  </a:cubicBezTo>
                  <a:cubicBezTo>
                    <a:pt x="40905" y="9553"/>
                    <a:pt x="40669" y="9408"/>
                    <a:pt x="40642" y="9119"/>
                  </a:cubicBezTo>
                  <a:cubicBezTo>
                    <a:pt x="40642" y="9119"/>
                    <a:pt x="40642" y="9119"/>
                    <a:pt x="40642" y="9066"/>
                  </a:cubicBezTo>
                  <a:lnTo>
                    <a:pt x="40537" y="9066"/>
                  </a:lnTo>
                  <a:cubicBezTo>
                    <a:pt x="39117" y="8856"/>
                    <a:pt x="37433" y="8435"/>
                    <a:pt x="36644" y="7120"/>
                  </a:cubicBezTo>
                  <a:cubicBezTo>
                    <a:pt x="36118" y="6173"/>
                    <a:pt x="36276" y="4858"/>
                    <a:pt x="37013" y="4121"/>
                  </a:cubicBezTo>
                  <a:cubicBezTo>
                    <a:pt x="37467" y="3649"/>
                    <a:pt x="37898" y="3449"/>
                    <a:pt x="38301" y="3449"/>
                  </a:cubicBezTo>
                  <a:close/>
                  <a:moveTo>
                    <a:pt x="69861" y="7451"/>
                  </a:moveTo>
                  <a:cubicBezTo>
                    <a:pt x="69945" y="7451"/>
                    <a:pt x="70034" y="7493"/>
                    <a:pt x="70101" y="7593"/>
                  </a:cubicBezTo>
                  <a:cubicBezTo>
                    <a:pt x="70837" y="8698"/>
                    <a:pt x="71732" y="9908"/>
                    <a:pt x="72258" y="11170"/>
                  </a:cubicBezTo>
                  <a:cubicBezTo>
                    <a:pt x="72400" y="11526"/>
                    <a:pt x="72158" y="11810"/>
                    <a:pt x="71888" y="11810"/>
                  </a:cubicBezTo>
                  <a:cubicBezTo>
                    <a:pt x="71759" y="11810"/>
                    <a:pt x="71624" y="11745"/>
                    <a:pt x="71521" y="11591"/>
                  </a:cubicBezTo>
                  <a:cubicBezTo>
                    <a:pt x="70732" y="10487"/>
                    <a:pt x="70206" y="9066"/>
                    <a:pt x="69628" y="7856"/>
                  </a:cubicBezTo>
                  <a:cubicBezTo>
                    <a:pt x="69520" y="7641"/>
                    <a:pt x="69681" y="7451"/>
                    <a:pt x="69861" y="7451"/>
                  </a:cubicBezTo>
                  <a:close/>
                  <a:moveTo>
                    <a:pt x="34629" y="9057"/>
                  </a:moveTo>
                  <a:cubicBezTo>
                    <a:pt x="34744" y="9057"/>
                    <a:pt x="34855" y="9061"/>
                    <a:pt x="34961" y="9066"/>
                  </a:cubicBezTo>
                  <a:cubicBezTo>
                    <a:pt x="36539" y="9119"/>
                    <a:pt x="38170" y="9750"/>
                    <a:pt x="39327" y="10855"/>
                  </a:cubicBezTo>
                  <a:cubicBezTo>
                    <a:pt x="39508" y="10991"/>
                    <a:pt x="39338" y="11244"/>
                    <a:pt x="39153" y="11244"/>
                  </a:cubicBezTo>
                  <a:cubicBezTo>
                    <a:pt x="39123" y="11244"/>
                    <a:pt x="39093" y="11238"/>
                    <a:pt x="39064" y="11223"/>
                  </a:cubicBezTo>
                  <a:cubicBezTo>
                    <a:pt x="39012" y="11170"/>
                    <a:pt x="38906" y="11118"/>
                    <a:pt x="38854" y="11065"/>
                  </a:cubicBezTo>
                  <a:cubicBezTo>
                    <a:pt x="38854" y="11223"/>
                    <a:pt x="38801" y="11328"/>
                    <a:pt x="38643" y="11433"/>
                  </a:cubicBezTo>
                  <a:cubicBezTo>
                    <a:pt x="37485" y="11953"/>
                    <a:pt x="36083" y="12351"/>
                    <a:pt x="34738" y="12351"/>
                  </a:cubicBezTo>
                  <a:cubicBezTo>
                    <a:pt x="34313" y="12351"/>
                    <a:pt x="33893" y="12311"/>
                    <a:pt x="33488" y="12223"/>
                  </a:cubicBezTo>
                  <a:cubicBezTo>
                    <a:pt x="32541" y="12065"/>
                    <a:pt x="31647" y="11328"/>
                    <a:pt x="32015" y="10276"/>
                  </a:cubicBezTo>
                  <a:cubicBezTo>
                    <a:pt x="32391" y="9288"/>
                    <a:pt x="33652" y="9057"/>
                    <a:pt x="34629" y="9057"/>
                  </a:cubicBezTo>
                  <a:close/>
                  <a:moveTo>
                    <a:pt x="65797" y="6788"/>
                  </a:moveTo>
                  <a:cubicBezTo>
                    <a:pt x="65826" y="6788"/>
                    <a:pt x="65858" y="6793"/>
                    <a:pt x="65893" y="6804"/>
                  </a:cubicBezTo>
                  <a:cubicBezTo>
                    <a:pt x="68155" y="7488"/>
                    <a:pt x="70627" y="9645"/>
                    <a:pt x="70785" y="12170"/>
                  </a:cubicBezTo>
                  <a:cubicBezTo>
                    <a:pt x="70812" y="12387"/>
                    <a:pt x="70671" y="12492"/>
                    <a:pt x="70506" y="12492"/>
                  </a:cubicBezTo>
                  <a:cubicBezTo>
                    <a:pt x="70352" y="12492"/>
                    <a:pt x="70177" y="12401"/>
                    <a:pt x="70101" y="12223"/>
                  </a:cubicBezTo>
                  <a:cubicBezTo>
                    <a:pt x="69680" y="11118"/>
                    <a:pt x="69365" y="10118"/>
                    <a:pt x="68575" y="9171"/>
                  </a:cubicBezTo>
                  <a:cubicBezTo>
                    <a:pt x="67839" y="8277"/>
                    <a:pt x="66840" y="7646"/>
                    <a:pt x="65735" y="7225"/>
                  </a:cubicBezTo>
                  <a:cubicBezTo>
                    <a:pt x="65501" y="7131"/>
                    <a:pt x="65558" y="6788"/>
                    <a:pt x="65797" y="6788"/>
                  </a:cubicBezTo>
                  <a:close/>
                  <a:moveTo>
                    <a:pt x="47586" y="10487"/>
                  </a:moveTo>
                  <a:cubicBezTo>
                    <a:pt x="48743" y="10487"/>
                    <a:pt x="50532" y="10697"/>
                    <a:pt x="51058" y="12012"/>
                  </a:cubicBezTo>
                  <a:cubicBezTo>
                    <a:pt x="51715" y="13608"/>
                    <a:pt x="50593" y="14083"/>
                    <a:pt x="49054" y="14083"/>
                  </a:cubicBezTo>
                  <a:cubicBezTo>
                    <a:pt x="47144" y="14083"/>
                    <a:pt x="44592" y="13350"/>
                    <a:pt x="44009" y="13117"/>
                  </a:cubicBezTo>
                  <a:cubicBezTo>
                    <a:pt x="43799" y="13012"/>
                    <a:pt x="43746" y="12801"/>
                    <a:pt x="43799" y="12643"/>
                  </a:cubicBezTo>
                  <a:lnTo>
                    <a:pt x="43799" y="12643"/>
                  </a:lnTo>
                  <a:cubicBezTo>
                    <a:pt x="43693" y="12696"/>
                    <a:pt x="43588" y="12801"/>
                    <a:pt x="43483" y="12854"/>
                  </a:cubicBezTo>
                  <a:cubicBezTo>
                    <a:pt x="43413" y="12897"/>
                    <a:pt x="43341" y="12916"/>
                    <a:pt x="43270" y="12916"/>
                  </a:cubicBezTo>
                  <a:cubicBezTo>
                    <a:pt x="42914" y="12916"/>
                    <a:pt x="42606" y="12433"/>
                    <a:pt x="42957" y="12170"/>
                  </a:cubicBezTo>
                  <a:cubicBezTo>
                    <a:pt x="44219" y="11065"/>
                    <a:pt x="45903" y="10539"/>
                    <a:pt x="47586" y="10487"/>
                  </a:cubicBezTo>
                  <a:close/>
                  <a:moveTo>
                    <a:pt x="24198" y="2554"/>
                  </a:moveTo>
                  <a:cubicBezTo>
                    <a:pt x="27469" y="2554"/>
                    <a:pt x="30765" y="3103"/>
                    <a:pt x="33225" y="3595"/>
                  </a:cubicBezTo>
                  <a:cubicBezTo>
                    <a:pt x="33383" y="3648"/>
                    <a:pt x="33383" y="3911"/>
                    <a:pt x="33278" y="3964"/>
                  </a:cubicBezTo>
                  <a:cubicBezTo>
                    <a:pt x="33751" y="4069"/>
                    <a:pt x="33909" y="4858"/>
                    <a:pt x="33330" y="5016"/>
                  </a:cubicBezTo>
                  <a:cubicBezTo>
                    <a:pt x="31331" y="5594"/>
                    <a:pt x="29069" y="6226"/>
                    <a:pt x="27544" y="7699"/>
                  </a:cubicBezTo>
                  <a:cubicBezTo>
                    <a:pt x="25387" y="9750"/>
                    <a:pt x="26176" y="12380"/>
                    <a:pt x="27123" y="14800"/>
                  </a:cubicBezTo>
                  <a:cubicBezTo>
                    <a:pt x="27596" y="14853"/>
                    <a:pt x="28017" y="15168"/>
                    <a:pt x="28017" y="15694"/>
                  </a:cubicBezTo>
                  <a:cubicBezTo>
                    <a:pt x="28017" y="16310"/>
                    <a:pt x="27536" y="16606"/>
                    <a:pt x="27050" y="16606"/>
                  </a:cubicBezTo>
                  <a:cubicBezTo>
                    <a:pt x="26914" y="16606"/>
                    <a:pt x="26776" y="16582"/>
                    <a:pt x="26649" y="16536"/>
                  </a:cubicBezTo>
                  <a:cubicBezTo>
                    <a:pt x="26572" y="16613"/>
                    <a:pt x="26495" y="16662"/>
                    <a:pt x="26398" y="16662"/>
                  </a:cubicBezTo>
                  <a:cubicBezTo>
                    <a:pt x="26362" y="16662"/>
                    <a:pt x="26323" y="16655"/>
                    <a:pt x="26281" y="16641"/>
                  </a:cubicBezTo>
                  <a:cubicBezTo>
                    <a:pt x="22704" y="16115"/>
                    <a:pt x="9342" y="13275"/>
                    <a:pt x="13182" y="7067"/>
                  </a:cubicBezTo>
                  <a:cubicBezTo>
                    <a:pt x="15390" y="3559"/>
                    <a:pt x="19772" y="2554"/>
                    <a:pt x="24198" y="2554"/>
                  </a:cubicBezTo>
                  <a:close/>
                  <a:moveTo>
                    <a:pt x="53294" y="5222"/>
                  </a:moveTo>
                  <a:cubicBezTo>
                    <a:pt x="53319" y="5222"/>
                    <a:pt x="53345" y="5223"/>
                    <a:pt x="53373" y="5226"/>
                  </a:cubicBezTo>
                  <a:cubicBezTo>
                    <a:pt x="57686" y="5752"/>
                    <a:pt x="67681" y="7593"/>
                    <a:pt x="68260" y="13222"/>
                  </a:cubicBezTo>
                  <a:cubicBezTo>
                    <a:pt x="68764" y="18133"/>
                    <a:pt x="61966" y="19092"/>
                    <a:pt x="57301" y="19092"/>
                  </a:cubicBezTo>
                  <a:cubicBezTo>
                    <a:pt x="56119" y="19092"/>
                    <a:pt x="55074" y="19030"/>
                    <a:pt x="54320" y="18956"/>
                  </a:cubicBezTo>
                  <a:cubicBezTo>
                    <a:pt x="53846" y="18903"/>
                    <a:pt x="53583" y="18219"/>
                    <a:pt x="54057" y="17956"/>
                  </a:cubicBezTo>
                  <a:cubicBezTo>
                    <a:pt x="58844" y="15116"/>
                    <a:pt x="55003" y="9487"/>
                    <a:pt x="52689" y="6489"/>
                  </a:cubicBezTo>
                  <a:cubicBezTo>
                    <a:pt x="52531" y="6278"/>
                    <a:pt x="52689" y="5963"/>
                    <a:pt x="52899" y="5963"/>
                  </a:cubicBezTo>
                  <a:cubicBezTo>
                    <a:pt x="52750" y="5615"/>
                    <a:pt x="52882" y="5222"/>
                    <a:pt x="53294" y="5222"/>
                  </a:cubicBezTo>
                  <a:close/>
                  <a:moveTo>
                    <a:pt x="38702" y="13981"/>
                  </a:moveTo>
                  <a:cubicBezTo>
                    <a:pt x="38899" y="13981"/>
                    <a:pt x="39098" y="14090"/>
                    <a:pt x="39169" y="14327"/>
                  </a:cubicBezTo>
                  <a:cubicBezTo>
                    <a:pt x="39696" y="16871"/>
                    <a:pt x="37661" y="19196"/>
                    <a:pt x="35262" y="19196"/>
                  </a:cubicBezTo>
                  <a:cubicBezTo>
                    <a:pt x="34785" y="19196"/>
                    <a:pt x="34293" y="19104"/>
                    <a:pt x="33804" y="18903"/>
                  </a:cubicBezTo>
                  <a:cubicBezTo>
                    <a:pt x="32120" y="18219"/>
                    <a:pt x="32752" y="16904"/>
                    <a:pt x="33804" y="15957"/>
                  </a:cubicBezTo>
                  <a:cubicBezTo>
                    <a:pt x="35014" y="14905"/>
                    <a:pt x="36486" y="14327"/>
                    <a:pt x="38065" y="14222"/>
                  </a:cubicBezTo>
                  <a:cubicBezTo>
                    <a:pt x="38117" y="14222"/>
                    <a:pt x="38222" y="14327"/>
                    <a:pt x="38222" y="14432"/>
                  </a:cubicBezTo>
                  <a:cubicBezTo>
                    <a:pt x="38222" y="14143"/>
                    <a:pt x="38461" y="13981"/>
                    <a:pt x="38702" y="13981"/>
                  </a:cubicBezTo>
                  <a:close/>
                  <a:moveTo>
                    <a:pt x="42552" y="13886"/>
                  </a:moveTo>
                  <a:cubicBezTo>
                    <a:pt x="42597" y="13886"/>
                    <a:pt x="42645" y="13893"/>
                    <a:pt x="42694" y="13906"/>
                  </a:cubicBezTo>
                  <a:cubicBezTo>
                    <a:pt x="44325" y="14485"/>
                    <a:pt x="46166" y="15431"/>
                    <a:pt x="47376" y="16694"/>
                  </a:cubicBezTo>
                  <a:cubicBezTo>
                    <a:pt x="48112" y="17378"/>
                    <a:pt x="48849" y="18851"/>
                    <a:pt x="47797" y="19587"/>
                  </a:cubicBezTo>
                  <a:cubicBezTo>
                    <a:pt x="47524" y="19795"/>
                    <a:pt x="47217" y="19881"/>
                    <a:pt x="46896" y="19881"/>
                  </a:cubicBezTo>
                  <a:cubicBezTo>
                    <a:pt x="45916" y="19881"/>
                    <a:pt x="44814" y="19077"/>
                    <a:pt x="44219" y="18483"/>
                  </a:cubicBezTo>
                  <a:cubicBezTo>
                    <a:pt x="43220" y="17588"/>
                    <a:pt x="42589" y="16326"/>
                    <a:pt x="42483" y="14958"/>
                  </a:cubicBezTo>
                  <a:cubicBezTo>
                    <a:pt x="42378" y="14905"/>
                    <a:pt x="42326" y="14853"/>
                    <a:pt x="42273" y="14853"/>
                  </a:cubicBezTo>
                  <a:cubicBezTo>
                    <a:pt x="41791" y="14612"/>
                    <a:pt x="42059" y="13886"/>
                    <a:pt x="42552" y="13886"/>
                  </a:cubicBezTo>
                  <a:close/>
                  <a:moveTo>
                    <a:pt x="27227" y="0"/>
                  </a:moveTo>
                  <a:cubicBezTo>
                    <a:pt x="15284" y="0"/>
                    <a:pt x="1" y="1623"/>
                    <a:pt x="2872" y="10855"/>
                  </a:cubicBezTo>
                  <a:cubicBezTo>
                    <a:pt x="2925" y="11065"/>
                    <a:pt x="2872" y="11276"/>
                    <a:pt x="2714" y="11381"/>
                  </a:cubicBezTo>
                  <a:cubicBezTo>
                    <a:pt x="4292" y="14327"/>
                    <a:pt x="9763" y="16168"/>
                    <a:pt x="12183" y="17220"/>
                  </a:cubicBezTo>
                  <a:cubicBezTo>
                    <a:pt x="14971" y="18377"/>
                    <a:pt x="17812" y="19324"/>
                    <a:pt x="20705" y="20113"/>
                  </a:cubicBezTo>
                  <a:cubicBezTo>
                    <a:pt x="26965" y="21849"/>
                    <a:pt x="33435" y="22796"/>
                    <a:pt x="39853" y="23322"/>
                  </a:cubicBezTo>
                  <a:cubicBezTo>
                    <a:pt x="43691" y="23631"/>
                    <a:pt x="47596" y="23872"/>
                    <a:pt x="51495" y="23872"/>
                  </a:cubicBezTo>
                  <a:cubicBezTo>
                    <a:pt x="53582" y="23872"/>
                    <a:pt x="55667" y="23803"/>
                    <a:pt x="57739" y="23638"/>
                  </a:cubicBezTo>
                  <a:cubicBezTo>
                    <a:pt x="63683" y="23164"/>
                    <a:pt x="74625" y="21113"/>
                    <a:pt x="76256" y="14011"/>
                  </a:cubicBezTo>
                  <a:cubicBezTo>
                    <a:pt x="77939" y="6752"/>
                    <a:pt x="63578" y="3753"/>
                    <a:pt x="58686" y="2648"/>
                  </a:cubicBezTo>
                  <a:cubicBezTo>
                    <a:pt x="52321" y="1281"/>
                    <a:pt x="45798" y="755"/>
                    <a:pt x="39327" y="439"/>
                  </a:cubicBezTo>
                  <a:cubicBezTo>
                    <a:pt x="37246" y="325"/>
                    <a:pt x="32571" y="0"/>
                    <a:pt x="2722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8"/>
            <p:cNvSpPr/>
            <p:nvPr/>
          </p:nvSpPr>
          <p:spPr>
            <a:xfrm>
              <a:off x="3888613" y="6440425"/>
              <a:ext cx="1878000" cy="478175"/>
            </a:xfrm>
            <a:custGeom>
              <a:avLst/>
              <a:gdLst/>
              <a:ahLst/>
              <a:cxnLst/>
              <a:rect l="l" t="t" r="r" b="b"/>
              <a:pathLst>
                <a:path w="75120" h="19127" extrusionOk="0">
                  <a:moveTo>
                    <a:pt x="3029" y="6099"/>
                  </a:moveTo>
                  <a:cubicBezTo>
                    <a:pt x="3088" y="6099"/>
                    <a:pt x="3149" y="6116"/>
                    <a:pt x="3209" y="6156"/>
                  </a:cubicBezTo>
                  <a:cubicBezTo>
                    <a:pt x="4051" y="6787"/>
                    <a:pt x="4945" y="7418"/>
                    <a:pt x="5945" y="7891"/>
                  </a:cubicBezTo>
                  <a:cubicBezTo>
                    <a:pt x="7049" y="8470"/>
                    <a:pt x="8207" y="8733"/>
                    <a:pt x="9311" y="9154"/>
                  </a:cubicBezTo>
                  <a:cubicBezTo>
                    <a:pt x="9764" y="9355"/>
                    <a:pt x="9591" y="9894"/>
                    <a:pt x="9161" y="9894"/>
                  </a:cubicBezTo>
                  <a:cubicBezTo>
                    <a:pt x="9141" y="9894"/>
                    <a:pt x="9121" y="9893"/>
                    <a:pt x="9101" y="9890"/>
                  </a:cubicBezTo>
                  <a:cubicBezTo>
                    <a:pt x="6839" y="9575"/>
                    <a:pt x="4524" y="8155"/>
                    <a:pt x="2788" y="6629"/>
                  </a:cubicBezTo>
                  <a:cubicBezTo>
                    <a:pt x="2575" y="6416"/>
                    <a:pt x="2777" y="6099"/>
                    <a:pt x="3029" y="6099"/>
                  </a:cubicBezTo>
                  <a:close/>
                  <a:moveTo>
                    <a:pt x="5395" y="5983"/>
                  </a:moveTo>
                  <a:cubicBezTo>
                    <a:pt x="5420" y="5983"/>
                    <a:pt x="5445" y="5987"/>
                    <a:pt x="5471" y="5998"/>
                  </a:cubicBezTo>
                  <a:cubicBezTo>
                    <a:pt x="8049" y="7050"/>
                    <a:pt x="10679" y="8102"/>
                    <a:pt x="13151" y="9312"/>
                  </a:cubicBezTo>
                  <a:cubicBezTo>
                    <a:pt x="13529" y="9501"/>
                    <a:pt x="13313" y="10072"/>
                    <a:pt x="12960" y="10072"/>
                  </a:cubicBezTo>
                  <a:cubicBezTo>
                    <a:pt x="12920" y="10072"/>
                    <a:pt x="12879" y="10064"/>
                    <a:pt x="12836" y="10048"/>
                  </a:cubicBezTo>
                  <a:cubicBezTo>
                    <a:pt x="10258" y="8996"/>
                    <a:pt x="7786" y="7734"/>
                    <a:pt x="5261" y="6524"/>
                  </a:cubicBezTo>
                  <a:cubicBezTo>
                    <a:pt x="5024" y="6381"/>
                    <a:pt x="5171" y="5983"/>
                    <a:pt x="5395" y="5983"/>
                  </a:cubicBezTo>
                  <a:close/>
                  <a:moveTo>
                    <a:pt x="368" y="1"/>
                  </a:moveTo>
                  <a:cubicBezTo>
                    <a:pt x="421" y="2315"/>
                    <a:pt x="368" y="4683"/>
                    <a:pt x="263" y="6997"/>
                  </a:cubicBezTo>
                  <a:cubicBezTo>
                    <a:pt x="263" y="7155"/>
                    <a:pt x="158" y="7313"/>
                    <a:pt x="0" y="7365"/>
                  </a:cubicBezTo>
                  <a:cubicBezTo>
                    <a:pt x="11573" y="14046"/>
                    <a:pt x="23252" y="17676"/>
                    <a:pt x="36613" y="18623"/>
                  </a:cubicBezTo>
                  <a:cubicBezTo>
                    <a:pt x="40293" y="18891"/>
                    <a:pt x="44124" y="19127"/>
                    <a:pt x="47970" y="19127"/>
                  </a:cubicBezTo>
                  <a:cubicBezTo>
                    <a:pt x="56937" y="19127"/>
                    <a:pt x="65985" y="17848"/>
                    <a:pt x="73384" y="12731"/>
                  </a:cubicBezTo>
                  <a:cubicBezTo>
                    <a:pt x="74121" y="9733"/>
                    <a:pt x="74857" y="6839"/>
                    <a:pt x="75120" y="3841"/>
                  </a:cubicBezTo>
                  <a:lnTo>
                    <a:pt x="75120" y="3841"/>
                  </a:lnTo>
                  <a:cubicBezTo>
                    <a:pt x="73384" y="7102"/>
                    <a:pt x="69491" y="9259"/>
                    <a:pt x="66282" y="10522"/>
                  </a:cubicBezTo>
                  <a:cubicBezTo>
                    <a:pt x="61546" y="12381"/>
                    <a:pt x="56401" y="12825"/>
                    <a:pt x="51347" y="12825"/>
                  </a:cubicBezTo>
                  <a:cubicBezTo>
                    <a:pt x="50394" y="12825"/>
                    <a:pt x="49445" y="12809"/>
                    <a:pt x="48502" y="12784"/>
                  </a:cubicBezTo>
                  <a:cubicBezTo>
                    <a:pt x="41926" y="12626"/>
                    <a:pt x="35351" y="12152"/>
                    <a:pt x="28828" y="11100"/>
                  </a:cubicBezTo>
                  <a:cubicBezTo>
                    <a:pt x="22357" y="10048"/>
                    <a:pt x="15992" y="8418"/>
                    <a:pt x="9943" y="5840"/>
                  </a:cubicBezTo>
                  <a:cubicBezTo>
                    <a:pt x="7260" y="4735"/>
                    <a:pt x="2104" y="3052"/>
                    <a:pt x="36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8"/>
            <p:cNvSpPr/>
            <p:nvPr/>
          </p:nvSpPr>
          <p:spPr>
            <a:xfrm>
              <a:off x="5582438" y="6318500"/>
              <a:ext cx="72000" cy="109000"/>
            </a:xfrm>
            <a:custGeom>
              <a:avLst/>
              <a:gdLst/>
              <a:ahLst/>
              <a:cxnLst/>
              <a:rect l="l" t="t" r="r" b="b"/>
              <a:pathLst>
                <a:path w="2880" h="4360" extrusionOk="0">
                  <a:moveTo>
                    <a:pt x="341" y="1"/>
                  </a:moveTo>
                  <a:cubicBezTo>
                    <a:pt x="161" y="1"/>
                    <a:pt x="0" y="191"/>
                    <a:pt x="108" y="406"/>
                  </a:cubicBezTo>
                  <a:cubicBezTo>
                    <a:pt x="686" y="1616"/>
                    <a:pt x="1212" y="3037"/>
                    <a:pt x="2001" y="4141"/>
                  </a:cubicBezTo>
                  <a:cubicBezTo>
                    <a:pt x="2104" y="4295"/>
                    <a:pt x="2239" y="4360"/>
                    <a:pt x="2368" y="4360"/>
                  </a:cubicBezTo>
                  <a:cubicBezTo>
                    <a:pt x="2638" y="4360"/>
                    <a:pt x="2880" y="4076"/>
                    <a:pt x="2738" y="3720"/>
                  </a:cubicBezTo>
                  <a:cubicBezTo>
                    <a:pt x="2212" y="2458"/>
                    <a:pt x="1317" y="1248"/>
                    <a:pt x="581" y="143"/>
                  </a:cubicBezTo>
                  <a:cubicBezTo>
                    <a:pt x="514" y="43"/>
                    <a:pt x="425" y="1"/>
                    <a:pt x="3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8"/>
            <p:cNvSpPr/>
            <p:nvPr/>
          </p:nvSpPr>
          <p:spPr>
            <a:xfrm>
              <a:off x="5481938" y="6301925"/>
              <a:ext cx="132800" cy="142650"/>
            </a:xfrm>
            <a:custGeom>
              <a:avLst/>
              <a:gdLst/>
              <a:ahLst/>
              <a:cxnLst/>
              <a:rect l="l" t="t" r="r" b="b"/>
              <a:pathLst>
                <a:path w="5312" h="5706" extrusionOk="0">
                  <a:moveTo>
                    <a:pt x="297" y="1"/>
                  </a:moveTo>
                  <a:cubicBezTo>
                    <a:pt x="58" y="1"/>
                    <a:pt x="1" y="344"/>
                    <a:pt x="235" y="438"/>
                  </a:cubicBezTo>
                  <a:cubicBezTo>
                    <a:pt x="1340" y="859"/>
                    <a:pt x="2339" y="1490"/>
                    <a:pt x="3075" y="2384"/>
                  </a:cubicBezTo>
                  <a:cubicBezTo>
                    <a:pt x="3865" y="3331"/>
                    <a:pt x="4180" y="4331"/>
                    <a:pt x="4601" y="5436"/>
                  </a:cubicBezTo>
                  <a:cubicBezTo>
                    <a:pt x="4677" y="5614"/>
                    <a:pt x="4852" y="5705"/>
                    <a:pt x="5006" y="5705"/>
                  </a:cubicBezTo>
                  <a:cubicBezTo>
                    <a:pt x="5171" y="5705"/>
                    <a:pt x="5312" y="5600"/>
                    <a:pt x="5285" y="5383"/>
                  </a:cubicBezTo>
                  <a:cubicBezTo>
                    <a:pt x="5180" y="2858"/>
                    <a:pt x="2655" y="701"/>
                    <a:pt x="393" y="17"/>
                  </a:cubicBezTo>
                  <a:cubicBezTo>
                    <a:pt x="358" y="6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8"/>
            <p:cNvSpPr/>
            <p:nvPr/>
          </p:nvSpPr>
          <p:spPr>
            <a:xfrm>
              <a:off x="5157688" y="6262800"/>
              <a:ext cx="431975" cy="346775"/>
            </a:xfrm>
            <a:custGeom>
              <a:avLst/>
              <a:gdLst/>
              <a:ahLst/>
              <a:cxnLst/>
              <a:rect l="l" t="t" r="r" b="b"/>
              <a:pathLst>
                <a:path w="17279" h="13871" extrusionOk="0">
                  <a:moveTo>
                    <a:pt x="843" y="1109"/>
                  </a:moveTo>
                  <a:lnTo>
                    <a:pt x="843" y="1109"/>
                  </a:lnTo>
                  <a:cubicBezTo>
                    <a:pt x="4683" y="1582"/>
                    <a:pt x="11469" y="2792"/>
                    <a:pt x="13731" y="6211"/>
                  </a:cubicBezTo>
                  <a:cubicBezTo>
                    <a:pt x="17278" y="11707"/>
                    <a:pt x="8772" y="12743"/>
                    <a:pt x="4033" y="12743"/>
                  </a:cubicBezTo>
                  <a:cubicBezTo>
                    <a:pt x="3782" y="12743"/>
                    <a:pt x="3542" y="12740"/>
                    <a:pt x="3315" y="12734"/>
                  </a:cubicBezTo>
                  <a:cubicBezTo>
                    <a:pt x="6734" y="9420"/>
                    <a:pt x="3631" y="4160"/>
                    <a:pt x="843" y="1109"/>
                  </a:cubicBezTo>
                  <a:close/>
                  <a:moveTo>
                    <a:pt x="772" y="0"/>
                  </a:moveTo>
                  <a:cubicBezTo>
                    <a:pt x="354" y="0"/>
                    <a:pt x="220" y="441"/>
                    <a:pt x="369" y="741"/>
                  </a:cubicBezTo>
                  <a:cubicBezTo>
                    <a:pt x="159" y="741"/>
                    <a:pt x="1" y="1056"/>
                    <a:pt x="159" y="1267"/>
                  </a:cubicBezTo>
                  <a:cubicBezTo>
                    <a:pt x="2526" y="4265"/>
                    <a:pt x="6314" y="9894"/>
                    <a:pt x="1527" y="12734"/>
                  </a:cubicBezTo>
                  <a:cubicBezTo>
                    <a:pt x="1053" y="13050"/>
                    <a:pt x="1316" y="13681"/>
                    <a:pt x="1790" y="13734"/>
                  </a:cubicBezTo>
                  <a:cubicBezTo>
                    <a:pt x="2547" y="13809"/>
                    <a:pt x="3597" y="13870"/>
                    <a:pt x="4784" y="13870"/>
                  </a:cubicBezTo>
                  <a:cubicBezTo>
                    <a:pt x="9449" y="13870"/>
                    <a:pt x="16233" y="12917"/>
                    <a:pt x="15730" y="8053"/>
                  </a:cubicBezTo>
                  <a:cubicBezTo>
                    <a:pt x="15151" y="2371"/>
                    <a:pt x="5156" y="530"/>
                    <a:pt x="843" y="4"/>
                  </a:cubicBezTo>
                  <a:cubicBezTo>
                    <a:pt x="818" y="1"/>
                    <a:pt x="795" y="0"/>
                    <a:pt x="7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8"/>
            <p:cNvSpPr/>
            <p:nvPr/>
          </p:nvSpPr>
          <p:spPr>
            <a:xfrm>
              <a:off x="4909338" y="6394400"/>
              <a:ext cx="227975" cy="89950"/>
            </a:xfrm>
            <a:custGeom>
              <a:avLst/>
              <a:gdLst/>
              <a:ahLst/>
              <a:cxnLst/>
              <a:rect l="l" t="t" r="r" b="b"/>
              <a:pathLst>
                <a:path w="9119" h="3598" extrusionOk="0">
                  <a:moveTo>
                    <a:pt x="5103" y="924"/>
                  </a:moveTo>
                  <a:cubicBezTo>
                    <a:pt x="5591" y="924"/>
                    <a:pt x="6082" y="996"/>
                    <a:pt x="6568" y="1158"/>
                  </a:cubicBezTo>
                  <a:cubicBezTo>
                    <a:pt x="7410" y="1474"/>
                    <a:pt x="7357" y="2420"/>
                    <a:pt x="6516" y="2736"/>
                  </a:cubicBezTo>
                  <a:cubicBezTo>
                    <a:pt x="6351" y="2798"/>
                    <a:pt x="6169" y="2819"/>
                    <a:pt x="5984" y="2819"/>
                  </a:cubicBezTo>
                  <a:cubicBezTo>
                    <a:pt x="5698" y="2819"/>
                    <a:pt x="5404" y="2768"/>
                    <a:pt x="5148" y="2736"/>
                  </a:cubicBezTo>
                  <a:cubicBezTo>
                    <a:pt x="3938" y="2631"/>
                    <a:pt x="2728" y="2368"/>
                    <a:pt x="1571" y="2000"/>
                  </a:cubicBezTo>
                  <a:lnTo>
                    <a:pt x="1518" y="2000"/>
                  </a:lnTo>
                  <a:cubicBezTo>
                    <a:pt x="2616" y="1394"/>
                    <a:pt x="3850" y="924"/>
                    <a:pt x="5103" y="924"/>
                  </a:cubicBezTo>
                  <a:close/>
                  <a:moveTo>
                    <a:pt x="4938" y="1"/>
                  </a:moveTo>
                  <a:cubicBezTo>
                    <a:pt x="3254" y="53"/>
                    <a:pt x="1623" y="579"/>
                    <a:pt x="308" y="1631"/>
                  </a:cubicBezTo>
                  <a:cubicBezTo>
                    <a:pt x="1" y="1939"/>
                    <a:pt x="280" y="2430"/>
                    <a:pt x="657" y="2430"/>
                  </a:cubicBezTo>
                  <a:cubicBezTo>
                    <a:pt x="731" y="2430"/>
                    <a:pt x="809" y="2411"/>
                    <a:pt x="887" y="2368"/>
                  </a:cubicBezTo>
                  <a:cubicBezTo>
                    <a:pt x="992" y="2263"/>
                    <a:pt x="1097" y="2210"/>
                    <a:pt x="1203" y="2157"/>
                  </a:cubicBezTo>
                  <a:lnTo>
                    <a:pt x="1203" y="2157"/>
                  </a:lnTo>
                  <a:cubicBezTo>
                    <a:pt x="1150" y="2315"/>
                    <a:pt x="1203" y="2526"/>
                    <a:pt x="1413" y="2631"/>
                  </a:cubicBezTo>
                  <a:cubicBezTo>
                    <a:pt x="1996" y="2864"/>
                    <a:pt x="4548" y="3597"/>
                    <a:pt x="6458" y="3597"/>
                  </a:cubicBezTo>
                  <a:cubicBezTo>
                    <a:pt x="7997" y="3597"/>
                    <a:pt x="9119" y="3122"/>
                    <a:pt x="8462" y="1526"/>
                  </a:cubicBezTo>
                  <a:cubicBezTo>
                    <a:pt x="7936" y="211"/>
                    <a:pt x="6147" y="1"/>
                    <a:pt x="49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8"/>
            <p:cNvSpPr/>
            <p:nvPr/>
          </p:nvSpPr>
          <p:spPr>
            <a:xfrm>
              <a:off x="4965688" y="6244025"/>
              <a:ext cx="151275" cy="106250"/>
            </a:xfrm>
            <a:custGeom>
              <a:avLst/>
              <a:gdLst/>
              <a:ahLst/>
              <a:cxnLst/>
              <a:rect l="l" t="t" r="r" b="b"/>
              <a:pathLst>
                <a:path w="6051" h="4250" extrusionOk="0">
                  <a:moveTo>
                    <a:pt x="3466" y="912"/>
                  </a:moveTo>
                  <a:cubicBezTo>
                    <a:pt x="3770" y="912"/>
                    <a:pt x="4089" y="1036"/>
                    <a:pt x="4419" y="1334"/>
                  </a:cubicBezTo>
                  <a:cubicBezTo>
                    <a:pt x="5472" y="2281"/>
                    <a:pt x="3788" y="3333"/>
                    <a:pt x="2947" y="3438"/>
                  </a:cubicBezTo>
                  <a:cubicBezTo>
                    <a:pt x="2315" y="3543"/>
                    <a:pt x="1631" y="3543"/>
                    <a:pt x="948" y="3596"/>
                  </a:cubicBezTo>
                  <a:cubicBezTo>
                    <a:pt x="1405" y="2681"/>
                    <a:pt x="2322" y="912"/>
                    <a:pt x="3466" y="912"/>
                  </a:cubicBezTo>
                  <a:close/>
                  <a:moveTo>
                    <a:pt x="3431" y="1"/>
                  </a:moveTo>
                  <a:cubicBezTo>
                    <a:pt x="3102" y="1"/>
                    <a:pt x="2774" y="59"/>
                    <a:pt x="2473" y="176"/>
                  </a:cubicBezTo>
                  <a:cubicBezTo>
                    <a:pt x="1211" y="703"/>
                    <a:pt x="474" y="2123"/>
                    <a:pt x="53" y="3385"/>
                  </a:cubicBezTo>
                  <a:cubicBezTo>
                    <a:pt x="1" y="3543"/>
                    <a:pt x="53" y="3648"/>
                    <a:pt x="106" y="3754"/>
                  </a:cubicBezTo>
                  <a:cubicBezTo>
                    <a:pt x="8" y="3901"/>
                    <a:pt x="47" y="4232"/>
                    <a:pt x="267" y="4232"/>
                  </a:cubicBezTo>
                  <a:cubicBezTo>
                    <a:pt x="283" y="4232"/>
                    <a:pt x="299" y="4230"/>
                    <a:pt x="316" y="4227"/>
                  </a:cubicBezTo>
                  <a:cubicBezTo>
                    <a:pt x="490" y="4215"/>
                    <a:pt x="666" y="4211"/>
                    <a:pt x="843" y="4211"/>
                  </a:cubicBezTo>
                  <a:cubicBezTo>
                    <a:pt x="1366" y="4211"/>
                    <a:pt x="1900" y="4250"/>
                    <a:pt x="2425" y="4250"/>
                  </a:cubicBezTo>
                  <a:cubicBezTo>
                    <a:pt x="3283" y="4250"/>
                    <a:pt x="4117" y="4145"/>
                    <a:pt x="4840" y="3596"/>
                  </a:cubicBezTo>
                  <a:cubicBezTo>
                    <a:pt x="5682" y="2912"/>
                    <a:pt x="6050" y="1702"/>
                    <a:pt x="5314" y="808"/>
                  </a:cubicBezTo>
                  <a:cubicBezTo>
                    <a:pt x="4847" y="270"/>
                    <a:pt x="4137" y="1"/>
                    <a:pt x="34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28"/>
            <p:cNvSpPr/>
            <p:nvPr/>
          </p:nvSpPr>
          <p:spPr>
            <a:xfrm>
              <a:off x="4989363" y="6266800"/>
              <a:ext cx="113125" cy="67125"/>
            </a:xfrm>
            <a:custGeom>
              <a:avLst/>
              <a:gdLst/>
              <a:ahLst/>
              <a:cxnLst/>
              <a:rect l="l" t="t" r="r" b="b"/>
              <a:pathLst>
                <a:path w="4525" h="2685" extrusionOk="0">
                  <a:moveTo>
                    <a:pt x="2519" y="1"/>
                  </a:moveTo>
                  <a:cubicBezTo>
                    <a:pt x="1375" y="1"/>
                    <a:pt x="458" y="1770"/>
                    <a:pt x="1" y="2685"/>
                  </a:cubicBezTo>
                  <a:cubicBezTo>
                    <a:pt x="684" y="2632"/>
                    <a:pt x="1368" y="2632"/>
                    <a:pt x="2000" y="2527"/>
                  </a:cubicBezTo>
                  <a:cubicBezTo>
                    <a:pt x="2841" y="2422"/>
                    <a:pt x="4525" y="1370"/>
                    <a:pt x="3472" y="423"/>
                  </a:cubicBezTo>
                  <a:cubicBezTo>
                    <a:pt x="3142" y="125"/>
                    <a:pt x="2823" y="1"/>
                    <a:pt x="25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28"/>
            <p:cNvSpPr/>
            <p:nvPr/>
          </p:nvSpPr>
          <p:spPr>
            <a:xfrm>
              <a:off x="4947288" y="6417500"/>
              <a:ext cx="147300" cy="47400"/>
            </a:xfrm>
            <a:custGeom>
              <a:avLst/>
              <a:gdLst/>
              <a:ahLst/>
              <a:cxnLst/>
              <a:rect l="l" t="t" r="r" b="b"/>
              <a:pathLst>
                <a:path w="5892" h="1896" extrusionOk="0">
                  <a:moveTo>
                    <a:pt x="3608" y="0"/>
                  </a:moveTo>
                  <a:cubicBezTo>
                    <a:pt x="2359" y="0"/>
                    <a:pt x="1098" y="470"/>
                    <a:pt x="0" y="1076"/>
                  </a:cubicBezTo>
                  <a:lnTo>
                    <a:pt x="53" y="1076"/>
                  </a:lnTo>
                  <a:cubicBezTo>
                    <a:pt x="1210" y="1444"/>
                    <a:pt x="2420" y="1707"/>
                    <a:pt x="3630" y="1812"/>
                  </a:cubicBezTo>
                  <a:cubicBezTo>
                    <a:pt x="3886" y="1844"/>
                    <a:pt x="4180" y="1895"/>
                    <a:pt x="4466" y="1895"/>
                  </a:cubicBezTo>
                  <a:cubicBezTo>
                    <a:pt x="4651" y="1895"/>
                    <a:pt x="4833" y="1874"/>
                    <a:pt x="4998" y="1812"/>
                  </a:cubicBezTo>
                  <a:cubicBezTo>
                    <a:pt x="5839" y="1496"/>
                    <a:pt x="5892" y="550"/>
                    <a:pt x="5050" y="234"/>
                  </a:cubicBezTo>
                  <a:cubicBezTo>
                    <a:pt x="4578" y="72"/>
                    <a:pt x="4094" y="0"/>
                    <a:pt x="3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8"/>
            <p:cNvSpPr/>
            <p:nvPr/>
          </p:nvSpPr>
          <p:spPr>
            <a:xfrm>
              <a:off x="4889213" y="6479400"/>
              <a:ext cx="176450" cy="149325"/>
            </a:xfrm>
            <a:custGeom>
              <a:avLst/>
              <a:gdLst/>
              <a:ahLst/>
              <a:cxnLst/>
              <a:rect l="l" t="t" r="r" b="b"/>
              <a:pathLst>
                <a:path w="7058" h="5973" extrusionOk="0">
                  <a:moveTo>
                    <a:pt x="1218" y="1282"/>
                  </a:moveTo>
                  <a:lnTo>
                    <a:pt x="1218" y="1282"/>
                  </a:lnTo>
                  <a:cubicBezTo>
                    <a:pt x="2797" y="2071"/>
                    <a:pt x="6321" y="3965"/>
                    <a:pt x="5269" y="4807"/>
                  </a:cubicBezTo>
                  <a:cubicBezTo>
                    <a:pt x="5153" y="4905"/>
                    <a:pt x="5011" y="4947"/>
                    <a:pt x="4854" y="4947"/>
                  </a:cubicBezTo>
                  <a:cubicBezTo>
                    <a:pt x="4082" y="4947"/>
                    <a:pt x="2927" y="3938"/>
                    <a:pt x="2534" y="3544"/>
                  </a:cubicBezTo>
                  <a:cubicBezTo>
                    <a:pt x="1902" y="2861"/>
                    <a:pt x="1482" y="2124"/>
                    <a:pt x="1218" y="1282"/>
                  </a:cubicBezTo>
                  <a:close/>
                  <a:moveTo>
                    <a:pt x="761" y="0"/>
                  </a:moveTo>
                  <a:cubicBezTo>
                    <a:pt x="268" y="0"/>
                    <a:pt x="0" y="726"/>
                    <a:pt x="482" y="967"/>
                  </a:cubicBezTo>
                  <a:cubicBezTo>
                    <a:pt x="535" y="967"/>
                    <a:pt x="587" y="1019"/>
                    <a:pt x="692" y="1072"/>
                  </a:cubicBezTo>
                  <a:cubicBezTo>
                    <a:pt x="798" y="2387"/>
                    <a:pt x="1429" y="3650"/>
                    <a:pt x="2428" y="4597"/>
                  </a:cubicBezTo>
                  <a:cubicBezTo>
                    <a:pt x="3026" y="5194"/>
                    <a:pt x="4136" y="5973"/>
                    <a:pt x="5120" y="5973"/>
                  </a:cubicBezTo>
                  <a:cubicBezTo>
                    <a:pt x="5435" y="5973"/>
                    <a:pt x="5737" y="5893"/>
                    <a:pt x="6006" y="5701"/>
                  </a:cubicBezTo>
                  <a:cubicBezTo>
                    <a:pt x="7058" y="4965"/>
                    <a:pt x="6321" y="3492"/>
                    <a:pt x="5637" y="2808"/>
                  </a:cubicBezTo>
                  <a:cubicBezTo>
                    <a:pt x="4375" y="1545"/>
                    <a:pt x="2534" y="599"/>
                    <a:pt x="903" y="20"/>
                  </a:cubicBezTo>
                  <a:cubicBezTo>
                    <a:pt x="854" y="7"/>
                    <a:pt x="806" y="0"/>
                    <a:pt x="7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8"/>
            <p:cNvSpPr/>
            <p:nvPr/>
          </p:nvSpPr>
          <p:spPr>
            <a:xfrm>
              <a:off x="4919663" y="6511450"/>
              <a:ext cx="127600" cy="91650"/>
            </a:xfrm>
            <a:custGeom>
              <a:avLst/>
              <a:gdLst/>
              <a:ahLst/>
              <a:cxnLst/>
              <a:rect l="l" t="t" r="r" b="b"/>
              <a:pathLst>
                <a:path w="5104" h="3666" extrusionOk="0">
                  <a:moveTo>
                    <a:pt x="0" y="0"/>
                  </a:moveTo>
                  <a:lnTo>
                    <a:pt x="0" y="0"/>
                  </a:lnTo>
                  <a:cubicBezTo>
                    <a:pt x="264" y="842"/>
                    <a:pt x="684" y="1579"/>
                    <a:pt x="1316" y="2262"/>
                  </a:cubicBezTo>
                  <a:cubicBezTo>
                    <a:pt x="1709" y="2656"/>
                    <a:pt x="2864" y="3665"/>
                    <a:pt x="3636" y="3665"/>
                  </a:cubicBezTo>
                  <a:cubicBezTo>
                    <a:pt x="3793" y="3665"/>
                    <a:pt x="3935" y="3623"/>
                    <a:pt x="4051" y="3525"/>
                  </a:cubicBezTo>
                  <a:cubicBezTo>
                    <a:pt x="5103" y="2683"/>
                    <a:pt x="1579" y="78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8"/>
            <p:cNvSpPr/>
            <p:nvPr/>
          </p:nvSpPr>
          <p:spPr>
            <a:xfrm>
              <a:off x="4747388" y="6218450"/>
              <a:ext cx="136125" cy="152625"/>
            </a:xfrm>
            <a:custGeom>
              <a:avLst/>
              <a:gdLst/>
              <a:ahLst/>
              <a:cxnLst/>
              <a:rect l="l" t="t" r="r" b="b"/>
              <a:pathLst>
                <a:path w="5445" h="6105" extrusionOk="0">
                  <a:moveTo>
                    <a:pt x="2094" y="1045"/>
                  </a:moveTo>
                  <a:cubicBezTo>
                    <a:pt x="2701" y="1045"/>
                    <a:pt x="3334" y="1870"/>
                    <a:pt x="3630" y="2462"/>
                  </a:cubicBezTo>
                  <a:cubicBezTo>
                    <a:pt x="4051" y="3251"/>
                    <a:pt x="4314" y="4145"/>
                    <a:pt x="4419" y="5040"/>
                  </a:cubicBezTo>
                  <a:cubicBezTo>
                    <a:pt x="2999" y="4514"/>
                    <a:pt x="263" y="3619"/>
                    <a:pt x="1368" y="1568"/>
                  </a:cubicBezTo>
                  <a:cubicBezTo>
                    <a:pt x="1587" y="1193"/>
                    <a:pt x="1838" y="1045"/>
                    <a:pt x="2094" y="1045"/>
                  </a:cubicBezTo>
                  <a:close/>
                  <a:moveTo>
                    <a:pt x="2183" y="1"/>
                  </a:moveTo>
                  <a:cubicBezTo>
                    <a:pt x="1780" y="1"/>
                    <a:pt x="1349" y="201"/>
                    <a:pt x="895" y="673"/>
                  </a:cubicBezTo>
                  <a:cubicBezTo>
                    <a:pt x="158" y="1410"/>
                    <a:pt x="0" y="2725"/>
                    <a:pt x="579" y="3672"/>
                  </a:cubicBezTo>
                  <a:cubicBezTo>
                    <a:pt x="1315" y="4987"/>
                    <a:pt x="2999" y="5408"/>
                    <a:pt x="4419" y="5618"/>
                  </a:cubicBezTo>
                  <a:lnTo>
                    <a:pt x="4524" y="5618"/>
                  </a:lnTo>
                  <a:cubicBezTo>
                    <a:pt x="4524" y="5671"/>
                    <a:pt x="4524" y="5671"/>
                    <a:pt x="4524" y="5671"/>
                  </a:cubicBezTo>
                  <a:cubicBezTo>
                    <a:pt x="4551" y="5960"/>
                    <a:pt x="4787" y="6105"/>
                    <a:pt x="5011" y="6105"/>
                  </a:cubicBezTo>
                  <a:cubicBezTo>
                    <a:pt x="5234" y="6105"/>
                    <a:pt x="5445" y="5960"/>
                    <a:pt x="5419" y="5671"/>
                  </a:cubicBezTo>
                  <a:cubicBezTo>
                    <a:pt x="5332" y="4371"/>
                    <a:pt x="4067" y="1"/>
                    <a:pt x="21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8"/>
            <p:cNvSpPr/>
            <p:nvPr/>
          </p:nvSpPr>
          <p:spPr>
            <a:xfrm>
              <a:off x="4753963" y="6244550"/>
              <a:ext cx="103900" cy="99900"/>
            </a:xfrm>
            <a:custGeom>
              <a:avLst/>
              <a:gdLst/>
              <a:ahLst/>
              <a:cxnLst/>
              <a:rect l="l" t="t" r="r" b="b"/>
              <a:pathLst>
                <a:path w="4156" h="3996" extrusionOk="0">
                  <a:moveTo>
                    <a:pt x="1831" y="1"/>
                  </a:moveTo>
                  <a:cubicBezTo>
                    <a:pt x="1575" y="1"/>
                    <a:pt x="1324" y="149"/>
                    <a:pt x="1105" y="524"/>
                  </a:cubicBezTo>
                  <a:cubicBezTo>
                    <a:pt x="0" y="2575"/>
                    <a:pt x="2736" y="3470"/>
                    <a:pt x="4156" y="3996"/>
                  </a:cubicBezTo>
                  <a:cubicBezTo>
                    <a:pt x="4051" y="3101"/>
                    <a:pt x="3788" y="2207"/>
                    <a:pt x="3367" y="1418"/>
                  </a:cubicBezTo>
                  <a:cubicBezTo>
                    <a:pt x="3071" y="826"/>
                    <a:pt x="2438" y="1"/>
                    <a:pt x="18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8"/>
            <p:cNvSpPr/>
            <p:nvPr/>
          </p:nvSpPr>
          <p:spPr>
            <a:xfrm>
              <a:off x="4635588" y="6358675"/>
              <a:ext cx="196575" cy="82350"/>
            </a:xfrm>
            <a:custGeom>
              <a:avLst/>
              <a:gdLst/>
              <a:ahLst/>
              <a:cxnLst/>
              <a:rect l="l" t="t" r="r" b="b"/>
              <a:pathLst>
                <a:path w="7863" h="3294" extrusionOk="0">
                  <a:moveTo>
                    <a:pt x="3051" y="759"/>
                  </a:moveTo>
                  <a:cubicBezTo>
                    <a:pt x="3699" y="759"/>
                    <a:pt x="4425" y="913"/>
                    <a:pt x="4840" y="1009"/>
                  </a:cubicBezTo>
                  <a:cubicBezTo>
                    <a:pt x="5419" y="1114"/>
                    <a:pt x="5945" y="1324"/>
                    <a:pt x="6419" y="1587"/>
                  </a:cubicBezTo>
                  <a:cubicBezTo>
                    <a:pt x="5524" y="1903"/>
                    <a:pt x="4630" y="2219"/>
                    <a:pt x="3683" y="2271"/>
                  </a:cubicBezTo>
                  <a:cubicBezTo>
                    <a:pt x="3315" y="2324"/>
                    <a:pt x="2894" y="2324"/>
                    <a:pt x="2526" y="2324"/>
                  </a:cubicBezTo>
                  <a:cubicBezTo>
                    <a:pt x="2315" y="2324"/>
                    <a:pt x="2052" y="2271"/>
                    <a:pt x="1789" y="2219"/>
                  </a:cubicBezTo>
                  <a:cubicBezTo>
                    <a:pt x="1421" y="1482"/>
                    <a:pt x="1474" y="1114"/>
                    <a:pt x="2000" y="1009"/>
                  </a:cubicBezTo>
                  <a:cubicBezTo>
                    <a:pt x="2247" y="823"/>
                    <a:pt x="2633" y="759"/>
                    <a:pt x="3051" y="759"/>
                  </a:cubicBezTo>
                  <a:close/>
                  <a:moveTo>
                    <a:pt x="2983" y="0"/>
                  </a:moveTo>
                  <a:cubicBezTo>
                    <a:pt x="2006" y="0"/>
                    <a:pt x="745" y="231"/>
                    <a:pt x="369" y="1219"/>
                  </a:cubicBezTo>
                  <a:cubicBezTo>
                    <a:pt x="1" y="2271"/>
                    <a:pt x="948" y="3008"/>
                    <a:pt x="1842" y="3166"/>
                  </a:cubicBezTo>
                  <a:cubicBezTo>
                    <a:pt x="2247" y="3254"/>
                    <a:pt x="2667" y="3294"/>
                    <a:pt x="3092" y="3294"/>
                  </a:cubicBezTo>
                  <a:cubicBezTo>
                    <a:pt x="4437" y="3294"/>
                    <a:pt x="5839" y="2896"/>
                    <a:pt x="6997" y="2376"/>
                  </a:cubicBezTo>
                  <a:cubicBezTo>
                    <a:pt x="7155" y="2271"/>
                    <a:pt x="7208" y="2166"/>
                    <a:pt x="7208" y="2008"/>
                  </a:cubicBezTo>
                  <a:cubicBezTo>
                    <a:pt x="7260" y="2061"/>
                    <a:pt x="7366" y="2113"/>
                    <a:pt x="7418" y="2166"/>
                  </a:cubicBezTo>
                  <a:cubicBezTo>
                    <a:pt x="7447" y="2181"/>
                    <a:pt x="7477" y="2187"/>
                    <a:pt x="7507" y="2187"/>
                  </a:cubicBezTo>
                  <a:cubicBezTo>
                    <a:pt x="7692" y="2187"/>
                    <a:pt x="7862" y="1934"/>
                    <a:pt x="7681" y="1798"/>
                  </a:cubicBezTo>
                  <a:cubicBezTo>
                    <a:pt x="6524" y="693"/>
                    <a:pt x="4893" y="62"/>
                    <a:pt x="3315" y="9"/>
                  </a:cubicBezTo>
                  <a:cubicBezTo>
                    <a:pt x="3209" y="4"/>
                    <a:pt x="3098" y="0"/>
                    <a:pt x="29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8"/>
            <p:cNvSpPr/>
            <p:nvPr/>
          </p:nvSpPr>
          <p:spPr>
            <a:xfrm>
              <a:off x="4647438" y="6481750"/>
              <a:ext cx="189450" cy="129975"/>
            </a:xfrm>
            <a:custGeom>
              <a:avLst/>
              <a:gdLst/>
              <a:ahLst/>
              <a:cxnLst/>
              <a:rect l="l" t="t" r="r" b="b"/>
              <a:pathLst>
                <a:path w="7578" h="5199" extrusionOk="0">
                  <a:moveTo>
                    <a:pt x="6102" y="505"/>
                  </a:moveTo>
                  <a:cubicBezTo>
                    <a:pt x="6293" y="2413"/>
                    <a:pt x="5099" y="4192"/>
                    <a:pt x="3187" y="4192"/>
                  </a:cubicBezTo>
                  <a:cubicBezTo>
                    <a:pt x="2991" y="4192"/>
                    <a:pt x="2788" y="4173"/>
                    <a:pt x="2578" y="4134"/>
                  </a:cubicBezTo>
                  <a:cubicBezTo>
                    <a:pt x="737" y="3819"/>
                    <a:pt x="2473" y="2293"/>
                    <a:pt x="3262" y="1767"/>
                  </a:cubicBezTo>
                  <a:cubicBezTo>
                    <a:pt x="4103" y="1188"/>
                    <a:pt x="4998" y="873"/>
                    <a:pt x="5997" y="662"/>
                  </a:cubicBezTo>
                  <a:cubicBezTo>
                    <a:pt x="6050" y="662"/>
                    <a:pt x="6102" y="610"/>
                    <a:pt x="6102" y="505"/>
                  </a:cubicBezTo>
                  <a:close/>
                  <a:moveTo>
                    <a:pt x="6582" y="1"/>
                  </a:moveTo>
                  <a:cubicBezTo>
                    <a:pt x="6341" y="1"/>
                    <a:pt x="6102" y="163"/>
                    <a:pt x="6102" y="452"/>
                  </a:cubicBezTo>
                  <a:cubicBezTo>
                    <a:pt x="6102" y="347"/>
                    <a:pt x="6050" y="242"/>
                    <a:pt x="5945" y="242"/>
                  </a:cubicBezTo>
                  <a:cubicBezTo>
                    <a:pt x="4366" y="347"/>
                    <a:pt x="2894" y="925"/>
                    <a:pt x="1684" y="1977"/>
                  </a:cubicBezTo>
                  <a:cubicBezTo>
                    <a:pt x="632" y="2924"/>
                    <a:pt x="0" y="4239"/>
                    <a:pt x="1684" y="4923"/>
                  </a:cubicBezTo>
                  <a:cubicBezTo>
                    <a:pt x="2163" y="5112"/>
                    <a:pt x="2645" y="5198"/>
                    <a:pt x="3113" y="5198"/>
                  </a:cubicBezTo>
                  <a:cubicBezTo>
                    <a:pt x="5525" y="5198"/>
                    <a:pt x="7578" y="2902"/>
                    <a:pt x="7049" y="347"/>
                  </a:cubicBezTo>
                  <a:cubicBezTo>
                    <a:pt x="6978" y="110"/>
                    <a:pt x="6779" y="1"/>
                    <a:pt x="65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8"/>
            <p:cNvSpPr/>
            <p:nvPr/>
          </p:nvSpPr>
          <p:spPr>
            <a:xfrm>
              <a:off x="4665838" y="6494350"/>
              <a:ext cx="138950" cy="92200"/>
            </a:xfrm>
            <a:custGeom>
              <a:avLst/>
              <a:gdLst/>
              <a:ahLst/>
              <a:cxnLst/>
              <a:rect l="l" t="t" r="r" b="b"/>
              <a:pathLst>
                <a:path w="5558" h="3688" extrusionOk="0">
                  <a:moveTo>
                    <a:pt x="5366" y="1"/>
                  </a:moveTo>
                  <a:cubicBezTo>
                    <a:pt x="5366" y="106"/>
                    <a:pt x="5314" y="158"/>
                    <a:pt x="5261" y="158"/>
                  </a:cubicBezTo>
                  <a:cubicBezTo>
                    <a:pt x="4262" y="369"/>
                    <a:pt x="3367" y="684"/>
                    <a:pt x="2526" y="1263"/>
                  </a:cubicBezTo>
                  <a:cubicBezTo>
                    <a:pt x="1737" y="1789"/>
                    <a:pt x="1" y="3315"/>
                    <a:pt x="1789" y="3630"/>
                  </a:cubicBezTo>
                  <a:cubicBezTo>
                    <a:pt x="2004" y="3669"/>
                    <a:pt x="2212" y="3688"/>
                    <a:pt x="2412" y="3688"/>
                  </a:cubicBezTo>
                  <a:cubicBezTo>
                    <a:pt x="4363" y="3688"/>
                    <a:pt x="5557" y="1909"/>
                    <a:pt x="5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8"/>
            <p:cNvSpPr/>
            <p:nvPr/>
          </p:nvSpPr>
          <p:spPr>
            <a:xfrm>
              <a:off x="4671113" y="6378200"/>
              <a:ext cx="124950" cy="38250"/>
            </a:xfrm>
            <a:custGeom>
              <a:avLst/>
              <a:gdLst/>
              <a:ahLst/>
              <a:cxnLst/>
              <a:rect l="l" t="t" r="r" b="b"/>
              <a:pathLst>
                <a:path w="4998" h="1530" extrusionOk="0">
                  <a:moveTo>
                    <a:pt x="1654" y="0"/>
                  </a:moveTo>
                  <a:cubicBezTo>
                    <a:pt x="1227" y="0"/>
                    <a:pt x="831" y="59"/>
                    <a:pt x="579" y="228"/>
                  </a:cubicBezTo>
                  <a:cubicBezTo>
                    <a:pt x="53" y="333"/>
                    <a:pt x="0" y="701"/>
                    <a:pt x="368" y="1385"/>
                  </a:cubicBezTo>
                  <a:cubicBezTo>
                    <a:pt x="631" y="1490"/>
                    <a:pt x="894" y="1490"/>
                    <a:pt x="1105" y="1490"/>
                  </a:cubicBezTo>
                  <a:cubicBezTo>
                    <a:pt x="1289" y="1517"/>
                    <a:pt x="1486" y="1530"/>
                    <a:pt x="1684" y="1530"/>
                  </a:cubicBezTo>
                  <a:cubicBezTo>
                    <a:pt x="1881" y="1530"/>
                    <a:pt x="2078" y="1517"/>
                    <a:pt x="2262" y="1490"/>
                  </a:cubicBezTo>
                  <a:cubicBezTo>
                    <a:pt x="3209" y="1438"/>
                    <a:pt x="4103" y="1122"/>
                    <a:pt x="4998" y="806"/>
                  </a:cubicBezTo>
                  <a:cubicBezTo>
                    <a:pt x="4524" y="543"/>
                    <a:pt x="3998" y="333"/>
                    <a:pt x="3419" y="228"/>
                  </a:cubicBezTo>
                  <a:cubicBezTo>
                    <a:pt x="3009" y="133"/>
                    <a:pt x="2296" y="0"/>
                    <a:pt x="1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8"/>
            <p:cNvSpPr/>
            <p:nvPr/>
          </p:nvSpPr>
          <p:spPr>
            <a:xfrm>
              <a:off x="4077988" y="6195550"/>
              <a:ext cx="614175" cy="353250"/>
            </a:xfrm>
            <a:custGeom>
              <a:avLst/>
              <a:gdLst/>
              <a:ahLst/>
              <a:cxnLst/>
              <a:rect l="l" t="t" r="r" b="b"/>
              <a:pathLst>
                <a:path w="24567" h="14130" extrusionOk="0">
                  <a:moveTo>
                    <a:pt x="15929" y="811"/>
                  </a:moveTo>
                  <a:cubicBezTo>
                    <a:pt x="18588" y="811"/>
                    <a:pt x="21273" y="1159"/>
                    <a:pt x="23673" y="1484"/>
                  </a:cubicBezTo>
                  <a:cubicBezTo>
                    <a:pt x="21200" y="2115"/>
                    <a:pt x="18412" y="3010"/>
                    <a:pt x="16834" y="5114"/>
                  </a:cubicBezTo>
                  <a:cubicBezTo>
                    <a:pt x="15098" y="7429"/>
                    <a:pt x="15887" y="10111"/>
                    <a:pt x="17044" y="12426"/>
                  </a:cubicBezTo>
                  <a:cubicBezTo>
                    <a:pt x="16887" y="12531"/>
                    <a:pt x="16729" y="12689"/>
                    <a:pt x="16623" y="12899"/>
                  </a:cubicBezTo>
                  <a:cubicBezTo>
                    <a:pt x="16623" y="13057"/>
                    <a:pt x="16623" y="13110"/>
                    <a:pt x="16676" y="13215"/>
                  </a:cubicBezTo>
                  <a:cubicBezTo>
                    <a:pt x="14467" y="12742"/>
                    <a:pt x="12257" y="12321"/>
                    <a:pt x="10153" y="11532"/>
                  </a:cubicBezTo>
                  <a:cubicBezTo>
                    <a:pt x="8891" y="11058"/>
                    <a:pt x="6102" y="9796"/>
                    <a:pt x="5313" y="8638"/>
                  </a:cubicBezTo>
                  <a:cubicBezTo>
                    <a:pt x="3157" y="5640"/>
                    <a:pt x="5629" y="3694"/>
                    <a:pt x="7628" y="2589"/>
                  </a:cubicBezTo>
                  <a:cubicBezTo>
                    <a:pt x="10085" y="1236"/>
                    <a:pt x="12992" y="811"/>
                    <a:pt x="15929" y="811"/>
                  </a:cubicBezTo>
                  <a:close/>
                  <a:moveTo>
                    <a:pt x="14887" y="0"/>
                  </a:moveTo>
                  <a:cubicBezTo>
                    <a:pt x="10451" y="0"/>
                    <a:pt x="6054" y="1019"/>
                    <a:pt x="3840" y="4535"/>
                  </a:cubicBezTo>
                  <a:cubicBezTo>
                    <a:pt x="0" y="10743"/>
                    <a:pt x="13362" y="13583"/>
                    <a:pt x="16939" y="14109"/>
                  </a:cubicBezTo>
                  <a:cubicBezTo>
                    <a:pt x="16981" y="14123"/>
                    <a:pt x="17020" y="14130"/>
                    <a:pt x="17056" y="14130"/>
                  </a:cubicBezTo>
                  <a:cubicBezTo>
                    <a:pt x="17153" y="14130"/>
                    <a:pt x="17230" y="14081"/>
                    <a:pt x="17307" y="14004"/>
                  </a:cubicBezTo>
                  <a:cubicBezTo>
                    <a:pt x="17425" y="14047"/>
                    <a:pt x="17552" y="14068"/>
                    <a:pt x="17680" y="14068"/>
                  </a:cubicBezTo>
                  <a:cubicBezTo>
                    <a:pt x="18175" y="14068"/>
                    <a:pt x="18675" y="13749"/>
                    <a:pt x="18675" y="13162"/>
                  </a:cubicBezTo>
                  <a:cubicBezTo>
                    <a:pt x="18675" y="12636"/>
                    <a:pt x="18254" y="12321"/>
                    <a:pt x="17781" y="12268"/>
                  </a:cubicBezTo>
                  <a:cubicBezTo>
                    <a:pt x="16834" y="9848"/>
                    <a:pt x="16045" y="7218"/>
                    <a:pt x="18202" y="5167"/>
                  </a:cubicBezTo>
                  <a:cubicBezTo>
                    <a:pt x="19727" y="3694"/>
                    <a:pt x="21989" y="3062"/>
                    <a:pt x="23988" y="2484"/>
                  </a:cubicBezTo>
                  <a:cubicBezTo>
                    <a:pt x="24567" y="2326"/>
                    <a:pt x="24409" y="1537"/>
                    <a:pt x="23936" y="1432"/>
                  </a:cubicBezTo>
                  <a:cubicBezTo>
                    <a:pt x="24041" y="1379"/>
                    <a:pt x="24041" y="1116"/>
                    <a:pt x="23883" y="1063"/>
                  </a:cubicBezTo>
                  <a:cubicBezTo>
                    <a:pt x="21431" y="551"/>
                    <a:pt x="18148" y="0"/>
                    <a:pt x="148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8"/>
            <p:cNvSpPr/>
            <p:nvPr/>
          </p:nvSpPr>
          <p:spPr>
            <a:xfrm>
              <a:off x="4014188" y="6589975"/>
              <a:ext cx="212675" cy="102250"/>
            </a:xfrm>
            <a:custGeom>
              <a:avLst/>
              <a:gdLst/>
              <a:ahLst/>
              <a:cxnLst/>
              <a:rect l="l" t="t" r="r" b="b"/>
              <a:pathLst>
                <a:path w="8507" h="4090" extrusionOk="0">
                  <a:moveTo>
                    <a:pt x="372" y="1"/>
                  </a:moveTo>
                  <a:cubicBezTo>
                    <a:pt x="148" y="1"/>
                    <a:pt x="1" y="399"/>
                    <a:pt x="238" y="542"/>
                  </a:cubicBezTo>
                  <a:cubicBezTo>
                    <a:pt x="2763" y="1752"/>
                    <a:pt x="5235" y="3014"/>
                    <a:pt x="7813" y="4066"/>
                  </a:cubicBezTo>
                  <a:cubicBezTo>
                    <a:pt x="7856" y="4082"/>
                    <a:pt x="7897" y="4090"/>
                    <a:pt x="7937" y="4090"/>
                  </a:cubicBezTo>
                  <a:cubicBezTo>
                    <a:pt x="8290" y="4090"/>
                    <a:pt x="8506" y="3519"/>
                    <a:pt x="8128" y="3330"/>
                  </a:cubicBezTo>
                  <a:cubicBezTo>
                    <a:pt x="5656" y="2120"/>
                    <a:pt x="3026" y="1068"/>
                    <a:pt x="448" y="16"/>
                  </a:cubicBezTo>
                  <a:cubicBezTo>
                    <a:pt x="422" y="5"/>
                    <a:pt x="397" y="1"/>
                    <a:pt x="3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8"/>
            <p:cNvSpPr/>
            <p:nvPr/>
          </p:nvSpPr>
          <p:spPr>
            <a:xfrm>
              <a:off x="3952888" y="6592975"/>
              <a:ext cx="179875" cy="94800"/>
            </a:xfrm>
            <a:custGeom>
              <a:avLst/>
              <a:gdLst/>
              <a:ahLst/>
              <a:cxnLst/>
              <a:rect l="l" t="t" r="r" b="b"/>
              <a:pathLst>
                <a:path w="7195" h="3792" extrusionOk="0">
                  <a:moveTo>
                    <a:pt x="471" y="1"/>
                  </a:moveTo>
                  <a:cubicBezTo>
                    <a:pt x="213" y="1"/>
                    <a:pt x="0" y="353"/>
                    <a:pt x="217" y="527"/>
                  </a:cubicBezTo>
                  <a:cubicBezTo>
                    <a:pt x="1953" y="2053"/>
                    <a:pt x="4268" y="3473"/>
                    <a:pt x="6530" y="3788"/>
                  </a:cubicBezTo>
                  <a:cubicBezTo>
                    <a:pt x="6549" y="3791"/>
                    <a:pt x="6567" y="3792"/>
                    <a:pt x="6585" y="3792"/>
                  </a:cubicBezTo>
                  <a:cubicBezTo>
                    <a:pt x="7019" y="3792"/>
                    <a:pt x="7195" y="3204"/>
                    <a:pt x="6740" y="3052"/>
                  </a:cubicBezTo>
                  <a:cubicBezTo>
                    <a:pt x="5636" y="2631"/>
                    <a:pt x="4478" y="2368"/>
                    <a:pt x="3374" y="1789"/>
                  </a:cubicBezTo>
                  <a:cubicBezTo>
                    <a:pt x="2374" y="1316"/>
                    <a:pt x="1480" y="685"/>
                    <a:pt x="638" y="54"/>
                  </a:cubicBezTo>
                  <a:cubicBezTo>
                    <a:pt x="583" y="17"/>
                    <a:pt x="526" y="1"/>
                    <a:pt x="4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4" name="Google Shape;3354;p28"/>
          <p:cNvGrpSpPr/>
          <p:nvPr/>
        </p:nvGrpSpPr>
        <p:grpSpPr>
          <a:xfrm>
            <a:off x="913252" y="590901"/>
            <a:ext cx="2761158" cy="1412165"/>
            <a:chOff x="801225" y="2313400"/>
            <a:chExt cx="4764725" cy="2826025"/>
          </a:xfrm>
        </p:grpSpPr>
        <p:sp>
          <p:nvSpPr>
            <p:cNvPr id="3355" name="Google Shape;3355;p28"/>
            <p:cNvSpPr/>
            <p:nvPr/>
          </p:nvSpPr>
          <p:spPr>
            <a:xfrm>
              <a:off x="801225" y="2313400"/>
              <a:ext cx="4764725" cy="2826025"/>
            </a:xfrm>
            <a:custGeom>
              <a:avLst/>
              <a:gdLst/>
              <a:ahLst/>
              <a:cxnLst/>
              <a:rect l="l" t="t" r="r" b="b"/>
              <a:pathLst>
                <a:path w="190589" h="113041" extrusionOk="0">
                  <a:moveTo>
                    <a:pt x="100078" y="1479"/>
                  </a:moveTo>
                  <a:cubicBezTo>
                    <a:pt x="126838" y="1479"/>
                    <a:pt x="153326" y="10237"/>
                    <a:pt x="170967" y="31729"/>
                  </a:cubicBezTo>
                  <a:cubicBezTo>
                    <a:pt x="184065" y="47773"/>
                    <a:pt x="189852" y="69762"/>
                    <a:pt x="184434" y="89909"/>
                  </a:cubicBezTo>
                  <a:cubicBezTo>
                    <a:pt x="184381" y="90015"/>
                    <a:pt x="184381" y="90120"/>
                    <a:pt x="184434" y="90278"/>
                  </a:cubicBezTo>
                  <a:cubicBezTo>
                    <a:pt x="167442" y="107322"/>
                    <a:pt x="140140" y="109847"/>
                    <a:pt x="117310" y="111109"/>
                  </a:cubicBezTo>
                  <a:cubicBezTo>
                    <a:pt x="112192" y="111393"/>
                    <a:pt x="107069" y="111526"/>
                    <a:pt x="101948" y="111526"/>
                  </a:cubicBezTo>
                  <a:cubicBezTo>
                    <a:pt x="80485" y="111526"/>
                    <a:pt x="59026" y="109184"/>
                    <a:pt x="37876" y="105744"/>
                  </a:cubicBezTo>
                  <a:cubicBezTo>
                    <a:pt x="25514" y="103692"/>
                    <a:pt x="12994" y="100641"/>
                    <a:pt x="4209" y="91172"/>
                  </a:cubicBezTo>
                  <a:cubicBezTo>
                    <a:pt x="4209" y="91119"/>
                    <a:pt x="4157" y="91119"/>
                    <a:pt x="4157" y="91119"/>
                  </a:cubicBezTo>
                  <a:cubicBezTo>
                    <a:pt x="2421" y="71393"/>
                    <a:pt x="5629" y="51613"/>
                    <a:pt x="17466" y="35306"/>
                  </a:cubicBezTo>
                  <a:cubicBezTo>
                    <a:pt x="29249" y="19103"/>
                    <a:pt x="46872" y="11160"/>
                    <a:pt x="65757" y="6110"/>
                  </a:cubicBezTo>
                  <a:cubicBezTo>
                    <a:pt x="76780" y="3131"/>
                    <a:pt x="88455" y="1479"/>
                    <a:pt x="100078" y="1479"/>
                  </a:cubicBezTo>
                  <a:close/>
                  <a:moveTo>
                    <a:pt x="100577" y="1"/>
                  </a:moveTo>
                  <a:cubicBezTo>
                    <a:pt x="91515" y="1"/>
                    <a:pt x="82440" y="1053"/>
                    <a:pt x="73595" y="2954"/>
                  </a:cubicBezTo>
                  <a:cubicBezTo>
                    <a:pt x="53921" y="7162"/>
                    <a:pt x="33615" y="14422"/>
                    <a:pt x="20201" y="30098"/>
                  </a:cubicBezTo>
                  <a:cubicBezTo>
                    <a:pt x="5945" y="46721"/>
                    <a:pt x="1" y="69920"/>
                    <a:pt x="3315" y="91488"/>
                  </a:cubicBezTo>
                  <a:cubicBezTo>
                    <a:pt x="3315" y="91593"/>
                    <a:pt x="3367" y="91645"/>
                    <a:pt x="3420" y="91698"/>
                  </a:cubicBezTo>
                  <a:cubicBezTo>
                    <a:pt x="3473" y="91751"/>
                    <a:pt x="3473" y="91803"/>
                    <a:pt x="3525" y="91856"/>
                  </a:cubicBezTo>
                  <a:cubicBezTo>
                    <a:pt x="10364" y="100167"/>
                    <a:pt x="21043" y="103692"/>
                    <a:pt x="31248" y="105796"/>
                  </a:cubicBezTo>
                  <a:cubicBezTo>
                    <a:pt x="44242" y="108479"/>
                    <a:pt x="57551" y="110057"/>
                    <a:pt x="70702" y="111320"/>
                  </a:cubicBezTo>
                  <a:cubicBezTo>
                    <a:pt x="81680" y="112381"/>
                    <a:pt x="92821" y="113040"/>
                    <a:pt x="103962" y="113040"/>
                  </a:cubicBezTo>
                  <a:cubicBezTo>
                    <a:pt x="120421" y="113040"/>
                    <a:pt x="136882" y="111602"/>
                    <a:pt x="152818" y="107900"/>
                  </a:cubicBezTo>
                  <a:cubicBezTo>
                    <a:pt x="164917" y="105060"/>
                    <a:pt x="177437" y="100378"/>
                    <a:pt x="185801" y="90804"/>
                  </a:cubicBezTo>
                  <a:cubicBezTo>
                    <a:pt x="186012" y="90541"/>
                    <a:pt x="186012" y="90225"/>
                    <a:pt x="185854" y="89962"/>
                  </a:cubicBezTo>
                  <a:cubicBezTo>
                    <a:pt x="190588" y="72182"/>
                    <a:pt x="186801" y="53033"/>
                    <a:pt x="176964" y="37620"/>
                  </a:cubicBezTo>
                  <a:cubicBezTo>
                    <a:pt x="167021" y="22102"/>
                    <a:pt x="151082" y="11160"/>
                    <a:pt x="133828" y="5268"/>
                  </a:cubicBezTo>
                  <a:cubicBezTo>
                    <a:pt x="123074" y="1625"/>
                    <a:pt x="111835" y="1"/>
                    <a:pt x="1005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8"/>
            <p:cNvSpPr/>
            <p:nvPr/>
          </p:nvSpPr>
          <p:spPr>
            <a:xfrm>
              <a:off x="861725" y="2350650"/>
              <a:ext cx="4685800" cy="2752100"/>
            </a:xfrm>
            <a:custGeom>
              <a:avLst/>
              <a:gdLst/>
              <a:ahLst/>
              <a:cxnLst/>
              <a:rect l="l" t="t" r="r" b="b"/>
              <a:pathLst>
                <a:path w="187432" h="110084" extrusionOk="0">
                  <a:moveTo>
                    <a:pt x="104521" y="4555"/>
                  </a:moveTo>
                  <a:cubicBezTo>
                    <a:pt x="106024" y="4555"/>
                    <a:pt x="107605" y="4776"/>
                    <a:pt x="108472" y="6146"/>
                  </a:cubicBezTo>
                  <a:cubicBezTo>
                    <a:pt x="109156" y="7250"/>
                    <a:pt x="108840" y="8671"/>
                    <a:pt x="107683" y="9354"/>
                  </a:cubicBezTo>
                  <a:cubicBezTo>
                    <a:pt x="107226" y="9604"/>
                    <a:pt x="106720" y="9730"/>
                    <a:pt x="106220" y="9730"/>
                  </a:cubicBezTo>
                  <a:cubicBezTo>
                    <a:pt x="105453" y="9730"/>
                    <a:pt x="104700" y="9433"/>
                    <a:pt x="104158" y="8828"/>
                  </a:cubicBezTo>
                  <a:cubicBezTo>
                    <a:pt x="103106" y="7671"/>
                    <a:pt x="103106" y="6146"/>
                    <a:pt x="103369" y="4725"/>
                  </a:cubicBezTo>
                  <a:cubicBezTo>
                    <a:pt x="103403" y="4625"/>
                    <a:pt x="103457" y="4589"/>
                    <a:pt x="103519" y="4589"/>
                  </a:cubicBezTo>
                  <a:cubicBezTo>
                    <a:pt x="103555" y="4589"/>
                    <a:pt x="103594" y="4601"/>
                    <a:pt x="103632" y="4620"/>
                  </a:cubicBezTo>
                  <a:cubicBezTo>
                    <a:pt x="103685" y="4620"/>
                    <a:pt x="103790" y="4567"/>
                    <a:pt x="103843" y="4567"/>
                  </a:cubicBezTo>
                  <a:cubicBezTo>
                    <a:pt x="104065" y="4560"/>
                    <a:pt x="104292" y="4555"/>
                    <a:pt x="104521" y="4555"/>
                  </a:cubicBezTo>
                  <a:close/>
                  <a:moveTo>
                    <a:pt x="114600" y="7434"/>
                  </a:moveTo>
                  <a:cubicBezTo>
                    <a:pt x="114798" y="7434"/>
                    <a:pt x="114995" y="7566"/>
                    <a:pt x="114995" y="7829"/>
                  </a:cubicBezTo>
                  <a:cubicBezTo>
                    <a:pt x="114890" y="9197"/>
                    <a:pt x="114311" y="10459"/>
                    <a:pt x="113469" y="11511"/>
                  </a:cubicBezTo>
                  <a:cubicBezTo>
                    <a:pt x="113418" y="11575"/>
                    <a:pt x="113355" y="11602"/>
                    <a:pt x="113291" y="11602"/>
                  </a:cubicBezTo>
                  <a:cubicBezTo>
                    <a:pt x="113092" y="11602"/>
                    <a:pt x="112889" y="11342"/>
                    <a:pt x="113049" y="11143"/>
                  </a:cubicBezTo>
                  <a:cubicBezTo>
                    <a:pt x="113732" y="10143"/>
                    <a:pt x="114048" y="9039"/>
                    <a:pt x="114206" y="7829"/>
                  </a:cubicBezTo>
                  <a:cubicBezTo>
                    <a:pt x="114206" y="7566"/>
                    <a:pt x="114403" y="7434"/>
                    <a:pt x="114600" y="7434"/>
                  </a:cubicBezTo>
                  <a:close/>
                  <a:moveTo>
                    <a:pt x="111864" y="7532"/>
                  </a:moveTo>
                  <a:cubicBezTo>
                    <a:pt x="112015" y="7532"/>
                    <a:pt x="112175" y="7608"/>
                    <a:pt x="112260" y="7776"/>
                  </a:cubicBezTo>
                  <a:cubicBezTo>
                    <a:pt x="112891" y="9512"/>
                    <a:pt x="111681" y="11616"/>
                    <a:pt x="109840" y="11932"/>
                  </a:cubicBezTo>
                  <a:cubicBezTo>
                    <a:pt x="109822" y="11936"/>
                    <a:pt x="109806" y="11937"/>
                    <a:pt x="109790" y="11937"/>
                  </a:cubicBezTo>
                  <a:cubicBezTo>
                    <a:pt x="109564" y="11937"/>
                    <a:pt x="109489" y="11609"/>
                    <a:pt x="109735" y="11511"/>
                  </a:cubicBezTo>
                  <a:cubicBezTo>
                    <a:pt x="111260" y="11143"/>
                    <a:pt x="112102" y="9460"/>
                    <a:pt x="111523" y="7987"/>
                  </a:cubicBezTo>
                  <a:cubicBezTo>
                    <a:pt x="111428" y="7703"/>
                    <a:pt x="111637" y="7532"/>
                    <a:pt x="111864" y="7532"/>
                  </a:cubicBezTo>
                  <a:close/>
                  <a:moveTo>
                    <a:pt x="51378" y="11608"/>
                  </a:moveTo>
                  <a:cubicBezTo>
                    <a:pt x="51429" y="11608"/>
                    <a:pt x="51487" y="11625"/>
                    <a:pt x="51553" y="11669"/>
                  </a:cubicBezTo>
                  <a:cubicBezTo>
                    <a:pt x="53132" y="12248"/>
                    <a:pt x="54973" y="13195"/>
                    <a:pt x="55551" y="14931"/>
                  </a:cubicBezTo>
                  <a:cubicBezTo>
                    <a:pt x="56025" y="16298"/>
                    <a:pt x="55604" y="17929"/>
                    <a:pt x="54236" y="18508"/>
                  </a:cubicBezTo>
                  <a:cubicBezTo>
                    <a:pt x="53957" y="18612"/>
                    <a:pt x="53667" y="18660"/>
                    <a:pt x="53377" y="18660"/>
                  </a:cubicBezTo>
                  <a:cubicBezTo>
                    <a:pt x="52356" y="18660"/>
                    <a:pt x="51326" y="18064"/>
                    <a:pt x="50712" y="17245"/>
                  </a:cubicBezTo>
                  <a:cubicBezTo>
                    <a:pt x="49607" y="15614"/>
                    <a:pt x="50133" y="13458"/>
                    <a:pt x="50922" y="11827"/>
                  </a:cubicBezTo>
                  <a:cubicBezTo>
                    <a:pt x="50975" y="11669"/>
                    <a:pt x="51080" y="11669"/>
                    <a:pt x="51185" y="11669"/>
                  </a:cubicBezTo>
                  <a:cubicBezTo>
                    <a:pt x="51246" y="11639"/>
                    <a:pt x="51307" y="11608"/>
                    <a:pt x="51378" y="11608"/>
                  </a:cubicBezTo>
                  <a:close/>
                  <a:moveTo>
                    <a:pt x="47660" y="12802"/>
                  </a:moveTo>
                  <a:cubicBezTo>
                    <a:pt x="47852" y="12802"/>
                    <a:pt x="48048" y="13017"/>
                    <a:pt x="47871" y="13195"/>
                  </a:cubicBezTo>
                  <a:cubicBezTo>
                    <a:pt x="47818" y="13247"/>
                    <a:pt x="47766" y="13247"/>
                    <a:pt x="47766" y="13300"/>
                  </a:cubicBezTo>
                  <a:cubicBezTo>
                    <a:pt x="47818" y="13352"/>
                    <a:pt x="47871" y="13510"/>
                    <a:pt x="47871" y="13615"/>
                  </a:cubicBezTo>
                  <a:cubicBezTo>
                    <a:pt x="47779" y="15360"/>
                    <a:pt x="47487" y="21511"/>
                    <a:pt x="44687" y="21511"/>
                  </a:cubicBezTo>
                  <a:cubicBezTo>
                    <a:pt x="44279" y="21511"/>
                    <a:pt x="43817" y="21380"/>
                    <a:pt x="43294" y="21085"/>
                  </a:cubicBezTo>
                  <a:cubicBezTo>
                    <a:pt x="41822" y="20296"/>
                    <a:pt x="41506" y="18455"/>
                    <a:pt x="42085" y="17035"/>
                  </a:cubicBezTo>
                  <a:cubicBezTo>
                    <a:pt x="43031" y="14825"/>
                    <a:pt x="45556" y="13721"/>
                    <a:pt x="47555" y="12826"/>
                  </a:cubicBezTo>
                  <a:cubicBezTo>
                    <a:pt x="47588" y="12810"/>
                    <a:pt x="47624" y="12802"/>
                    <a:pt x="47660" y="12802"/>
                  </a:cubicBezTo>
                  <a:close/>
                  <a:moveTo>
                    <a:pt x="148462" y="18800"/>
                  </a:moveTo>
                  <a:cubicBezTo>
                    <a:pt x="148591" y="18800"/>
                    <a:pt x="148721" y="18870"/>
                    <a:pt x="148767" y="19034"/>
                  </a:cubicBezTo>
                  <a:cubicBezTo>
                    <a:pt x="149475" y="21583"/>
                    <a:pt x="147515" y="25783"/>
                    <a:pt x="144559" y="25783"/>
                  </a:cubicBezTo>
                  <a:cubicBezTo>
                    <a:pt x="144220" y="25783"/>
                    <a:pt x="143869" y="25728"/>
                    <a:pt x="143507" y="25609"/>
                  </a:cubicBezTo>
                  <a:cubicBezTo>
                    <a:pt x="142244" y="25188"/>
                    <a:pt x="141455" y="23663"/>
                    <a:pt x="142192" y="22453"/>
                  </a:cubicBezTo>
                  <a:cubicBezTo>
                    <a:pt x="142665" y="21717"/>
                    <a:pt x="143559" y="21296"/>
                    <a:pt x="144296" y="20875"/>
                  </a:cubicBezTo>
                  <a:cubicBezTo>
                    <a:pt x="145295" y="20244"/>
                    <a:pt x="146348" y="19612"/>
                    <a:pt x="147400" y="18981"/>
                  </a:cubicBezTo>
                  <a:cubicBezTo>
                    <a:pt x="147505" y="18928"/>
                    <a:pt x="147604" y="18905"/>
                    <a:pt x="147696" y="18905"/>
                  </a:cubicBezTo>
                  <a:cubicBezTo>
                    <a:pt x="147879" y="18905"/>
                    <a:pt x="148031" y="18999"/>
                    <a:pt x="148136" y="19139"/>
                  </a:cubicBezTo>
                  <a:lnTo>
                    <a:pt x="148136" y="19086"/>
                  </a:lnTo>
                  <a:cubicBezTo>
                    <a:pt x="148136" y="18911"/>
                    <a:pt x="148299" y="18800"/>
                    <a:pt x="148462" y="18800"/>
                  </a:cubicBezTo>
                  <a:close/>
                  <a:moveTo>
                    <a:pt x="151559" y="19485"/>
                  </a:moveTo>
                  <a:cubicBezTo>
                    <a:pt x="151595" y="19485"/>
                    <a:pt x="151630" y="19492"/>
                    <a:pt x="151661" y="19507"/>
                  </a:cubicBezTo>
                  <a:cubicBezTo>
                    <a:pt x="153712" y="19981"/>
                    <a:pt x="155869" y="21401"/>
                    <a:pt x="156606" y="23400"/>
                  </a:cubicBezTo>
                  <a:cubicBezTo>
                    <a:pt x="157184" y="25031"/>
                    <a:pt x="156553" y="26767"/>
                    <a:pt x="154870" y="27187"/>
                  </a:cubicBezTo>
                  <a:cubicBezTo>
                    <a:pt x="154588" y="27258"/>
                    <a:pt x="154299" y="27292"/>
                    <a:pt x="154011" y="27292"/>
                  </a:cubicBezTo>
                  <a:cubicBezTo>
                    <a:pt x="152786" y="27292"/>
                    <a:pt x="151563" y="26683"/>
                    <a:pt x="150924" y="25662"/>
                  </a:cubicBezTo>
                  <a:cubicBezTo>
                    <a:pt x="149767" y="23873"/>
                    <a:pt x="150135" y="21454"/>
                    <a:pt x="151029" y="19612"/>
                  </a:cubicBezTo>
                  <a:cubicBezTo>
                    <a:pt x="151056" y="19533"/>
                    <a:pt x="151108" y="19507"/>
                    <a:pt x="151167" y="19507"/>
                  </a:cubicBezTo>
                  <a:cubicBezTo>
                    <a:pt x="151227" y="19507"/>
                    <a:pt x="151292" y="19533"/>
                    <a:pt x="151345" y="19560"/>
                  </a:cubicBezTo>
                  <a:cubicBezTo>
                    <a:pt x="151382" y="19523"/>
                    <a:pt x="151472" y="19485"/>
                    <a:pt x="151559" y="19485"/>
                  </a:cubicBezTo>
                  <a:close/>
                  <a:moveTo>
                    <a:pt x="49032" y="19164"/>
                  </a:moveTo>
                  <a:cubicBezTo>
                    <a:pt x="49176" y="19164"/>
                    <a:pt x="49307" y="19302"/>
                    <a:pt x="49239" y="19507"/>
                  </a:cubicBezTo>
                  <a:cubicBezTo>
                    <a:pt x="49239" y="19560"/>
                    <a:pt x="49186" y="19665"/>
                    <a:pt x="49186" y="19718"/>
                  </a:cubicBezTo>
                  <a:cubicBezTo>
                    <a:pt x="49239" y="19770"/>
                    <a:pt x="49239" y="19770"/>
                    <a:pt x="49291" y="19770"/>
                  </a:cubicBezTo>
                  <a:cubicBezTo>
                    <a:pt x="50712" y="20822"/>
                    <a:pt x="52448" y="22137"/>
                    <a:pt x="52658" y="24031"/>
                  </a:cubicBezTo>
                  <a:cubicBezTo>
                    <a:pt x="52763" y="25399"/>
                    <a:pt x="51974" y="26977"/>
                    <a:pt x="50659" y="27345"/>
                  </a:cubicBezTo>
                  <a:cubicBezTo>
                    <a:pt x="50449" y="27401"/>
                    <a:pt x="50247" y="27428"/>
                    <a:pt x="50054" y="27428"/>
                  </a:cubicBezTo>
                  <a:cubicBezTo>
                    <a:pt x="48799" y="27428"/>
                    <a:pt x="47927" y="26321"/>
                    <a:pt x="47608" y="25136"/>
                  </a:cubicBezTo>
                  <a:cubicBezTo>
                    <a:pt x="47135" y="23242"/>
                    <a:pt x="47766" y="20927"/>
                    <a:pt x="48818" y="19297"/>
                  </a:cubicBezTo>
                  <a:cubicBezTo>
                    <a:pt x="48873" y="19204"/>
                    <a:pt x="48955" y="19164"/>
                    <a:pt x="49032" y="19164"/>
                  </a:cubicBezTo>
                  <a:close/>
                  <a:moveTo>
                    <a:pt x="46575" y="25811"/>
                  </a:moveTo>
                  <a:cubicBezTo>
                    <a:pt x="46748" y="25811"/>
                    <a:pt x="46915" y="25909"/>
                    <a:pt x="46977" y="26135"/>
                  </a:cubicBezTo>
                  <a:cubicBezTo>
                    <a:pt x="47337" y="27730"/>
                    <a:pt x="48553" y="28873"/>
                    <a:pt x="50230" y="28873"/>
                  </a:cubicBezTo>
                  <a:cubicBezTo>
                    <a:pt x="50268" y="28873"/>
                    <a:pt x="50306" y="28872"/>
                    <a:pt x="50344" y="28871"/>
                  </a:cubicBezTo>
                  <a:cubicBezTo>
                    <a:pt x="50764" y="28871"/>
                    <a:pt x="50712" y="29449"/>
                    <a:pt x="50344" y="29502"/>
                  </a:cubicBezTo>
                  <a:cubicBezTo>
                    <a:pt x="50214" y="29516"/>
                    <a:pt x="50084" y="29523"/>
                    <a:pt x="49954" y="29523"/>
                  </a:cubicBezTo>
                  <a:cubicBezTo>
                    <a:pt x="48172" y="29523"/>
                    <a:pt x="46328" y="28212"/>
                    <a:pt x="46083" y="26398"/>
                  </a:cubicBezTo>
                  <a:cubicBezTo>
                    <a:pt x="46019" y="26046"/>
                    <a:pt x="46305" y="25811"/>
                    <a:pt x="46575" y="25811"/>
                  </a:cubicBezTo>
                  <a:close/>
                  <a:moveTo>
                    <a:pt x="44701" y="27695"/>
                  </a:moveTo>
                  <a:cubicBezTo>
                    <a:pt x="44844" y="27695"/>
                    <a:pt x="44986" y="27762"/>
                    <a:pt x="45083" y="27924"/>
                  </a:cubicBezTo>
                  <a:cubicBezTo>
                    <a:pt x="45662" y="28976"/>
                    <a:pt x="46503" y="29818"/>
                    <a:pt x="47503" y="30502"/>
                  </a:cubicBezTo>
                  <a:cubicBezTo>
                    <a:pt x="47824" y="30685"/>
                    <a:pt x="47625" y="31109"/>
                    <a:pt x="47289" y="31109"/>
                  </a:cubicBezTo>
                  <a:cubicBezTo>
                    <a:pt x="47240" y="31109"/>
                    <a:pt x="47188" y="31100"/>
                    <a:pt x="47135" y="31080"/>
                  </a:cubicBezTo>
                  <a:cubicBezTo>
                    <a:pt x="45925" y="30554"/>
                    <a:pt x="44873" y="29607"/>
                    <a:pt x="44241" y="28397"/>
                  </a:cubicBezTo>
                  <a:cubicBezTo>
                    <a:pt x="44059" y="28033"/>
                    <a:pt x="44381" y="27695"/>
                    <a:pt x="44701" y="27695"/>
                  </a:cubicBezTo>
                  <a:close/>
                  <a:moveTo>
                    <a:pt x="148113" y="27561"/>
                  </a:moveTo>
                  <a:cubicBezTo>
                    <a:pt x="148199" y="27561"/>
                    <a:pt x="148289" y="27603"/>
                    <a:pt x="148347" y="27661"/>
                  </a:cubicBezTo>
                  <a:cubicBezTo>
                    <a:pt x="148452" y="27661"/>
                    <a:pt x="148557" y="27661"/>
                    <a:pt x="148715" y="27714"/>
                  </a:cubicBezTo>
                  <a:cubicBezTo>
                    <a:pt x="150240" y="28608"/>
                    <a:pt x="151871" y="30028"/>
                    <a:pt x="151924" y="31922"/>
                  </a:cubicBezTo>
                  <a:cubicBezTo>
                    <a:pt x="152029" y="33237"/>
                    <a:pt x="151292" y="34763"/>
                    <a:pt x="149925" y="35131"/>
                  </a:cubicBezTo>
                  <a:cubicBezTo>
                    <a:pt x="149708" y="35195"/>
                    <a:pt x="149493" y="35225"/>
                    <a:pt x="149282" y="35225"/>
                  </a:cubicBezTo>
                  <a:cubicBezTo>
                    <a:pt x="148106" y="35225"/>
                    <a:pt x="147048" y="34299"/>
                    <a:pt x="146558" y="33184"/>
                  </a:cubicBezTo>
                  <a:cubicBezTo>
                    <a:pt x="145769" y="31291"/>
                    <a:pt x="146821" y="29186"/>
                    <a:pt x="147926" y="27661"/>
                  </a:cubicBezTo>
                  <a:cubicBezTo>
                    <a:pt x="147973" y="27590"/>
                    <a:pt x="148042" y="27561"/>
                    <a:pt x="148113" y="27561"/>
                  </a:cubicBezTo>
                  <a:close/>
                  <a:moveTo>
                    <a:pt x="104417" y="35742"/>
                  </a:moveTo>
                  <a:cubicBezTo>
                    <a:pt x="104527" y="35742"/>
                    <a:pt x="104654" y="35809"/>
                    <a:pt x="104737" y="35920"/>
                  </a:cubicBezTo>
                  <a:cubicBezTo>
                    <a:pt x="104737" y="35920"/>
                    <a:pt x="104760" y="35896"/>
                    <a:pt x="104792" y="35896"/>
                  </a:cubicBezTo>
                  <a:cubicBezTo>
                    <a:pt x="104807" y="35896"/>
                    <a:pt x="104825" y="35902"/>
                    <a:pt x="104842" y="35920"/>
                  </a:cubicBezTo>
                  <a:cubicBezTo>
                    <a:pt x="107473" y="36183"/>
                    <a:pt x="113785" y="39602"/>
                    <a:pt x="109945" y="42601"/>
                  </a:cubicBezTo>
                  <a:cubicBezTo>
                    <a:pt x="109395" y="43033"/>
                    <a:pt x="108779" y="43223"/>
                    <a:pt x="108162" y="43223"/>
                  </a:cubicBezTo>
                  <a:cubicBezTo>
                    <a:pt x="107128" y="43223"/>
                    <a:pt x="106093" y="42688"/>
                    <a:pt x="105368" y="41864"/>
                  </a:cubicBezTo>
                  <a:cubicBezTo>
                    <a:pt x="103948" y="40286"/>
                    <a:pt x="103843" y="37919"/>
                    <a:pt x="104211" y="35920"/>
                  </a:cubicBezTo>
                  <a:cubicBezTo>
                    <a:pt x="104236" y="35796"/>
                    <a:pt x="104319" y="35742"/>
                    <a:pt x="104417" y="35742"/>
                  </a:cubicBezTo>
                  <a:close/>
                  <a:moveTo>
                    <a:pt x="102184" y="36660"/>
                  </a:moveTo>
                  <a:cubicBezTo>
                    <a:pt x="102486" y="36660"/>
                    <a:pt x="102808" y="36905"/>
                    <a:pt x="102738" y="37288"/>
                  </a:cubicBezTo>
                  <a:cubicBezTo>
                    <a:pt x="102422" y="39444"/>
                    <a:pt x="103422" y="41917"/>
                    <a:pt x="102002" y="43758"/>
                  </a:cubicBezTo>
                  <a:cubicBezTo>
                    <a:pt x="101452" y="44491"/>
                    <a:pt x="100545" y="45070"/>
                    <a:pt x="99654" y="45070"/>
                  </a:cubicBezTo>
                  <a:cubicBezTo>
                    <a:pt x="99266" y="45070"/>
                    <a:pt x="98881" y="44960"/>
                    <a:pt x="98530" y="44705"/>
                  </a:cubicBezTo>
                  <a:cubicBezTo>
                    <a:pt x="97215" y="43705"/>
                    <a:pt x="97530" y="41812"/>
                    <a:pt x="98056" y="40549"/>
                  </a:cubicBezTo>
                  <a:cubicBezTo>
                    <a:pt x="98793" y="38866"/>
                    <a:pt x="100108" y="37498"/>
                    <a:pt x="101791" y="36867"/>
                  </a:cubicBezTo>
                  <a:cubicBezTo>
                    <a:pt x="101880" y="36724"/>
                    <a:pt x="102030" y="36660"/>
                    <a:pt x="102184" y="36660"/>
                  </a:cubicBezTo>
                  <a:close/>
                  <a:moveTo>
                    <a:pt x="17566" y="42118"/>
                  </a:moveTo>
                  <a:cubicBezTo>
                    <a:pt x="17600" y="42118"/>
                    <a:pt x="17637" y="42121"/>
                    <a:pt x="17676" y="42127"/>
                  </a:cubicBezTo>
                  <a:cubicBezTo>
                    <a:pt x="19675" y="42338"/>
                    <a:pt x="21569" y="43179"/>
                    <a:pt x="22989" y="44652"/>
                  </a:cubicBezTo>
                  <a:cubicBezTo>
                    <a:pt x="24094" y="45810"/>
                    <a:pt x="24672" y="47440"/>
                    <a:pt x="23147" y="48545"/>
                  </a:cubicBezTo>
                  <a:cubicBezTo>
                    <a:pt x="22692" y="48870"/>
                    <a:pt x="22181" y="49009"/>
                    <a:pt x="21661" y="49009"/>
                  </a:cubicBezTo>
                  <a:cubicBezTo>
                    <a:pt x="20496" y="49009"/>
                    <a:pt x="19281" y="48313"/>
                    <a:pt x="18518" y="47440"/>
                  </a:cubicBezTo>
                  <a:cubicBezTo>
                    <a:pt x="17518" y="46283"/>
                    <a:pt x="17045" y="44652"/>
                    <a:pt x="17413" y="43127"/>
                  </a:cubicBezTo>
                  <a:cubicBezTo>
                    <a:pt x="17018" y="42831"/>
                    <a:pt x="17040" y="42118"/>
                    <a:pt x="17566" y="42118"/>
                  </a:cubicBezTo>
                  <a:close/>
                  <a:moveTo>
                    <a:pt x="15339" y="43926"/>
                  </a:moveTo>
                  <a:cubicBezTo>
                    <a:pt x="15515" y="43926"/>
                    <a:pt x="15595" y="44166"/>
                    <a:pt x="15466" y="44337"/>
                  </a:cubicBezTo>
                  <a:cubicBezTo>
                    <a:pt x="15414" y="44442"/>
                    <a:pt x="15361" y="44494"/>
                    <a:pt x="15256" y="44600"/>
                  </a:cubicBezTo>
                  <a:cubicBezTo>
                    <a:pt x="15414" y="44652"/>
                    <a:pt x="15466" y="44757"/>
                    <a:pt x="15519" y="44915"/>
                  </a:cubicBezTo>
                  <a:cubicBezTo>
                    <a:pt x="16256" y="47019"/>
                    <a:pt x="16887" y="49755"/>
                    <a:pt x="16045" y="51964"/>
                  </a:cubicBezTo>
                  <a:cubicBezTo>
                    <a:pt x="15633" y="53037"/>
                    <a:pt x="14768" y="53915"/>
                    <a:pt x="13678" y="53915"/>
                  </a:cubicBezTo>
                  <a:cubicBezTo>
                    <a:pt x="13378" y="53915"/>
                    <a:pt x="13061" y="53848"/>
                    <a:pt x="12731" y="53700"/>
                  </a:cubicBezTo>
                  <a:cubicBezTo>
                    <a:pt x="8523" y="51859"/>
                    <a:pt x="12889" y="45441"/>
                    <a:pt x="15203" y="43968"/>
                  </a:cubicBezTo>
                  <a:cubicBezTo>
                    <a:pt x="15253" y="43939"/>
                    <a:pt x="15299" y="43926"/>
                    <a:pt x="15339" y="43926"/>
                  </a:cubicBezTo>
                  <a:close/>
                  <a:moveTo>
                    <a:pt x="147410" y="49717"/>
                  </a:moveTo>
                  <a:cubicBezTo>
                    <a:pt x="148691" y="49717"/>
                    <a:pt x="149936" y="49882"/>
                    <a:pt x="150924" y="50754"/>
                  </a:cubicBezTo>
                  <a:cubicBezTo>
                    <a:pt x="152029" y="51807"/>
                    <a:pt x="152502" y="53490"/>
                    <a:pt x="151292" y="54647"/>
                  </a:cubicBezTo>
                  <a:cubicBezTo>
                    <a:pt x="150606" y="55248"/>
                    <a:pt x="149837" y="55503"/>
                    <a:pt x="149054" y="55503"/>
                  </a:cubicBezTo>
                  <a:cubicBezTo>
                    <a:pt x="146477" y="55503"/>
                    <a:pt x="143753" y="52739"/>
                    <a:pt x="143349" y="50439"/>
                  </a:cubicBezTo>
                  <a:cubicBezTo>
                    <a:pt x="143307" y="50146"/>
                    <a:pt x="143532" y="49986"/>
                    <a:pt x="143731" y="49986"/>
                  </a:cubicBezTo>
                  <a:cubicBezTo>
                    <a:pt x="143783" y="49986"/>
                    <a:pt x="143832" y="49996"/>
                    <a:pt x="143875" y="50018"/>
                  </a:cubicBezTo>
                  <a:cubicBezTo>
                    <a:pt x="143980" y="49860"/>
                    <a:pt x="144138" y="49755"/>
                    <a:pt x="144349" y="49755"/>
                  </a:cubicBezTo>
                  <a:cubicBezTo>
                    <a:pt x="144586" y="49772"/>
                    <a:pt x="144828" y="49779"/>
                    <a:pt x="145075" y="49779"/>
                  </a:cubicBezTo>
                  <a:cubicBezTo>
                    <a:pt x="145833" y="49779"/>
                    <a:pt x="146628" y="49717"/>
                    <a:pt x="147410" y="49717"/>
                  </a:cubicBezTo>
                  <a:close/>
                  <a:moveTo>
                    <a:pt x="140831" y="51457"/>
                  </a:moveTo>
                  <a:cubicBezTo>
                    <a:pt x="140929" y="51457"/>
                    <a:pt x="141031" y="51512"/>
                    <a:pt x="141087" y="51596"/>
                  </a:cubicBezTo>
                  <a:cubicBezTo>
                    <a:pt x="141152" y="51574"/>
                    <a:pt x="141218" y="51562"/>
                    <a:pt x="141283" y="51562"/>
                  </a:cubicBezTo>
                  <a:cubicBezTo>
                    <a:pt x="141376" y="51562"/>
                    <a:pt x="141468" y="51587"/>
                    <a:pt x="141560" y="51649"/>
                  </a:cubicBezTo>
                  <a:cubicBezTo>
                    <a:pt x="143033" y="52859"/>
                    <a:pt x="144717" y="54279"/>
                    <a:pt x="144769" y="56331"/>
                  </a:cubicBezTo>
                  <a:cubicBezTo>
                    <a:pt x="144822" y="57751"/>
                    <a:pt x="144033" y="59276"/>
                    <a:pt x="142560" y="59539"/>
                  </a:cubicBezTo>
                  <a:cubicBezTo>
                    <a:pt x="142417" y="59565"/>
                    <a:pt x="142275" y="59577"/>
                    <a:pt x="142135" y="59577"/>
                  </a:cubicBezTo>
                  <a:cubicBezTo>
                    <a:pt x="140821" y="59577"/>
                    <a:pt x="139616" y="58518"/>
                    <a:pt x="139141" y="57330"/>
                  </a:cubicBezTo>
                  <a:cubicBezTo>
                    <a:pt x="138352" y="55331"/>
                    <a:pt x="139456" y="53227"/>
                    <a:pt x="140614" y="51596"/>
                  </a:cubicBezTo>
                  <a:cubicBezTo>
                    <a:pt x="140663" y="51498"/>
                    <a:pt x="140746" y="51457"/>
                    <a:pt x="140831" y="51457"/>
                  </a:cubicBezTo>
                  <a:close/>
                  <a:moveTo>
                    <a:pt x="137591" y="60575"/>
                  </a:moveTo>
                  <a:cubicBezTo>
                    <a:pt x="137650" y="60575"/>
                    <a:pt x="137713" y="60596"/>
                    <a:pt x="137773" y="60644"/>
                  </a:cubicBezTo>
                  <a:cubicBezTo>
                    <a:pt x="138903" y="61641"/>
                    <a:pt x="140160" y="62114"/>
                    <a:pt x="141489" y="62114"/>
                  </a:cubicBezTo>
                  <a:cubicBezTo>
                    <a:pt x="142263" y="62114"/>
                    <a:pt x="143062" y="61953"/>
                    <a:pt x="143875" y="61644"/>
                  </a:cubicBezTo>
                  <a:cubicBezTo>
                    <a:pt x="143920" y="61629"/>
                    <a:pt x="143964" y="61622"/>
                    <a:pt x="144006" y="61622"/>
                  </a:cubicBezTo>
                  <a:cubicBezTo>
                    <a:pt x="144402" y="61622"/>
                    <a:pt x="144624" y="62242"/>
                    <a:pt x="144243" y="62433"/>
                  </a:cubicBezTo>
                  <a:cubicBezTo>
                    <a:pt x="143502" y="62795"/>
                    <a:pt x="142687" y="62965"/>
                    <a:pt x="141869" y="62965"/>
                  </a:cubicBezTo>
                  <a:cubicBezTo>
                    <a:pt x="140191" y="62965"/>
                    <a:pt x="138501" y="62250"/>
                    <a:pt x="137405" y="61012"/>
                  </a:cubicBezTo>
                  <a:cubicBezTo>
                    <a:pt x="137242" y="60809"/>
                    <a:pt x="137393" y="60575"/>
                    <a:pt x="137591" y="60575"/>
                  </a:cubicBezTo>
                  <a:close/>
                  <a:moveTo>
                    <a:pt x="58183" y="55955"/>
                  </a:moveTo>
                  <a:cubicBezTo>
                    <a:pt x="58340" y="55955"/>
                    <a:pt x="58497" y="56035"/>
                    <a:pt x="58602" y="56225"/>
                  </a:cubicBezTo>
                  <a:cubicBezTo>
                    <a:pt x="59549" y="58014"/>
                    <a:pt x="60707" y="60381"/>
                    <a:pt x="59707" y="62380"/>
                  </a:cubicBezTo>
                  <a:cubicBezTo>
                    <a:pt x="59186" y="63421"/>
                    <a:pt x="58022" y="64355"/>
                    <a:pt x="56803" y="64355"/>
                  </a:cubicBezTo>
                  <a:cubicBezTo>
                    <a:pt x="56544" y="64355"/>
                    <a:pt x="56283" y="64313"/>
                    <a:pt x="56025" y="64221"/>
                  </a:cubicBezTo>
                  <a:cubicBezTo>
                    <a:pt x="54552" y="63748"/>
                    <a:pt x="54131" y="62117"/>
                    <a:pt x="54394" y="60749"/>
                  </a:cubicBezTo>
                  <a:cubicBezTo>
                    <a:pt x="54762" y="58908"/>
                    <a:pt x="56077" y="57383"/>
                    <a:pt x="57656" y="56383"/>
                  </a:cubicBezTo>
                  <a:cubicBezTo>
                    <a:pt x="57718" y="56132"/>
                    <a:pt x="57951" y="55955"/>
                    <a:pt x="58183" y="55955"/>
                  </a:cubicBezTo>
                  <a:close/>
                  <a:moveTo>
                    <a:pt x="52233" y="61519"/>
                  </a:moveTo>
                  <a:cubicBezTo>
                    <a:pt x="52462" y="61519"/>
                    <a:pt x="52691" y="61699"/>
                    <a:pt x="52658" y="61959"/>
                  </a:cubicBezTo>
                  <a:cubicBezTo>
                    <a:pt x="52658" y="62485"/>
                    <a:pt x="52606" y="62959"/>
                    <a:pt x="52816" y="63485"/>
                  </a:cubicBezTo>
                  <a:cubicBezTo>
                    <a:pt x="53026" y="64011"/>
                    <a:pt x="53395" y="64432"/>
                    <a:pt x="53868" y="64747"/>
                  </a:cubicBezTo>
                  <a:cubicBezTo>
                    <a:pt x="54235" y="64931"/>
                    <a:pt x="54002" y="65355"/>
                    <a:pt x="53691" y="65355"/>
                  </a:cubicBezTo>
                  <a:cubicBezTo>
                    <a:pt x="53646" y="65355"/>
                    <a:pt x="53599" y="65346"/>
                    <a:pt x="53552" y="65326"/>
                  </a:cubicBezTo>
                  <a:cubicBezTo>
                    <a:pt x="52237" y="64747"/>
                    <a:pt x="51290" y="63117"/>
                    <a:pt x="51869" y="61749"/>
                  </a:cubicBezTo>
                  <a:cubicBezTo>
                    <a:pt x="51949" y="61588"/>
                    <a:pt x="52091" y="61519"/>
                    <a:pt x="52233" y="61519"/>
                  </a:cubicBezTo>
                  <a:close/>
                  <a:moveTo>
                    <a:pt x="146024" y="63692"/>
                  </a:moveTo>
                  <a:cubicBezTo>
                    <a:pt x="146399" y="63692"/>
                    <a:pt x="146646" y="64268"/>
                    <a:pt x="146242" y="64537"/>
                  </a:cubicBezTo>
                  <a:cubicBezTo>
                    <a:pt x="145197" y="65184"/>
                    <a:pt x="143939" y="65513"/>
                    <a:pt x="142682" y="65513"/>
                  </a:cubicBezTo>
                  <a:cubicBezTo>
                    <a:pt x="141281" y="65513"/>
                    <a:pt x="139881" y="65105"/>
                    <a:pt x="138772" y="64274"/>
                  </a:cubicBezTo>
                  <a:cubicBezTo>
                    <a:pt x="138555" y="64100"/>
                    <a:pt x="138661" y="63748"/>
                    <a:pt x="138911" y="63748"/>
                  </a:cubicBezTo>
                  <a:cubicBezTo>
                    <a:pt x="138964" y="63748"/>
                    <a:pt x="139024" y="63764"/>
                    <a:pt x="139088" y="63800"/>
                  </a:cubicBezTo>
                  <a:cubicBezTo>
                    <a:pt x="140206" y="64346"/>
                    <a:pt x="141298" y="64622"/>
                    <a:pt x="142396" y="64622"/>
                  </a:cubicBezTo>
                  <a:cubicBezTo>
                    <a:pt x="143520" y="64622"/>
                    <a:pt x="144651" y="64333"/>
                    <a:pt x="145821" y="63748"/>
                  </a:cubicBezTo>
                  <a:cubicBezTo>
                    <a:pt x="145891" y="63709"/>
                    <a:pt x="145959" y="63692"/>
                    <a:pt x="146024" y="63692"/>
                  </a:cubicBezTo>
                  <a:close/>
                  <a:moveTo>
                    <a:pt x="50324" y="61857"/>
                  </a:moveTo>
                  <a:cubicBezTo>
                    <a:pt x="50631" y="61857"/>
                    <a:pt x="50945" y="62226"/>
                    <a:pt x="50712" y="62538"/>
                  </a:cubicBezTo>
                  <a:cubicBezTo>
                    <a:pt x="50133" y="63432"/>
                    <a:pt x="50449" y="64852"/>
                    <a:pt x="51501" y="65168"/>
                  </a:cubicBezTo>
                  <a:cubicBezTo>
                    <a:pt x="51798" y="65267"/>
                    <a:pt x="51722" y="65646"/>
                    <a:pt x="51449" y="65646"/>
                  </a:cubicBezTo>
                  <a:cubicBezTo>
                    <a:pt x="51432" y="65646"/>
                    <a:pt x="51414" y="65645"/>
                    <a:pt x="51396" y="65642"/>
                  </a:cubicBezTo>
                  <a:cubicBezTo>
                    <a:pt x="49765" y="65379"/>
                    <a:pt x="48923" y="63274"/>
                    <a:pt x="50028" y="62012"/>
                  </a:cubicBezTo>
                  <a:cubicBezTo>
                    <a:pt x="50110" y="61903"/>
                    <a:pt x="50217" y="61857"/>
                    <a:pt x="50324" y="61857"/>
                  </a:cubicBezTo>
                  <a:close/>
                  <a:moveTo>
                    <a:pt x="113926" y="75398"/>
                  </a:moveTo>
                  <a:cubicBezTo>
                    <a:pt x="113981" y="75398"/>
                    <a:pt x="114039" y="75407"/>
                    <a:pt x="114101" y="75426"/>
                  </a:cubicBezTo>
                  <a:cubicBezTo>
                    <a:pt x="116152" y="76005"/>
                    <a:pt x="123412" y="77635"/>
                    <a:pt x="120308" y="81213"/>
                  </a:cubicBezTo>
                  <a:cubicBezTo>
                    <a:pt x="119734" y="81872"/>
                    <a:pt x="118958" y="82172"/>
                    <a:pt x="118165" y="82172"/>
                  </a:cubicBezTo>
                  <a:cubicBezTo>
                    <a:pt x="117504" y="82172"/>
                    <a:pt x="116832" y="81964"/>
                    <a:pt x="116258" y="81581"/>
                  </a:cubicBezTo>
                  <a:cubicBezTo>
                    <a:pt x="114627" y="80529"/>
                    <a:pt x="114101" y="78582"/>
                    <a:pt x="113838" y="76741"/>
                  </a:cubicBezTo>
                  <a:cubicBezTo>
                    <a:pt x="113785" y="76636"/>
                    <a:pt x="113838" y="76583"/>
                    <a:pt x="113890" y="76531"/>
                  </a:cubicBezTo>
                  <a:cubicBezTo>
                    <a:pt x="113838" y="76531"/>
                    <a:pt x="113838" y="76531"/>
                    <a:pt x="113785" y="76478"/>
                  </a:cubicBezTo>
                  <a:cubicBezTo>
                    <a:pt x="113211" y="76287"/>
                    <a:pt x="113377" y="75398"/>
                    <a:pt x="113926" y="75398"/>
                  </a:cubicBezTo>
                  <a:close/>
                  <a:moveTo>
                    <a:pt x="179534" y="78472"/>
                  </a:moveTo>
                  <a:cubicBezTo>
                    <a:pt x="179756" y="78472"/>
                    <a:pt x="179992" y="78609"/>
                    <a:pt x="179962" y="78845"/>
                  </a:cubicBezTo>
                  <a:cubicBezTo>
                    <a:pt x="179804" y="80161"/>
                    <a:pt x="179489" y="81423"/>
                    <a:pt x="179226" y="82686"/>
                  </a:cubicBezTo>
                  <a:cubicBezTo>
                    <a:pt x="179202" y="82804"/>
                    <a:pt x="179093" y="82858"/>
                    <a:pt x="178980" y="82858"/>
                  </a:cubicBezTo>
                  <a:cubicBezTo>
                    <a:pt x="178843" y="82858"/>
                    <a:pt x="178700" y="82777"/>
                    <a:pt x="178700" y="82633"/>
                  </a:cubicBezTo>
                  <a:cubicBezTo>
                    <a:pt x="178857" y="81318"/>
                    <a:pt x="178963" y="80003"/>
                    <a:pt x="179173" y="78740"/>
                  </a:cubicBezTo>
                  <a:cubicBezTo>
                    <a:pt x="179196" y="78556"/>
                    <a:pt x="179361" y="78472"/>
                    <a:pt x="179534" y="78472"/>
                  </a:cubicBezTo>
                  <a:close/>
                  <a:moveTo>
                    <a:pt x="181565" y="79630"/>
                  </a:moveTo>
                  <a:cubicBezTo>
                    <a:pt x="181731" y="79630"/>
                    <a:pt x="181885" y="79713"/>
                    <a:pt x="181908" y="79898"/>
                  </a:cubicBezTo>
                  <a:cubicBezTo>
                    <a:pt x="182224" y="82054"/>
                    <a:pt x="181751" y="84316"/>
                    <a:pt x="180646" y="86157"/>
                  </a:cubicBezTo>
                  <a:cubicBezTo>
                    <a:pt x="180595" y="86243"/>
                    <a:pt x="180516" y="86278"/>
                    <a:pt x="180436" y="86278"/>
                  </a:cubicBezTo>
                  <a:cubicBezTo>
                    <a:pt x="180270" y="86278"/>
                    <a:pt x="180101" y="86125"/>
                    <a:pt x="180173" y="85947"/>
                  </a:cubicBezTo>
                  <a:cubicBezTo>
                    <a:pt x="181014" y="84001"/>
                    <a:pt x="181277" y="82107"/>
                    <a:pt x="181119" y="80003"/>
                  </a:cubicBezTo>
                  <a:cubicBezTo>
                    <a:pt x="181119" y="79766"/>
                    <a:pt x="181352" y="79630"/>
                    <a:pt x="181565" y="79630"/>
                  </a:cubicBezTo>
                  <a:close/>
                  <a:moveTo>
                    <a:pt x="109717" y="78965"/>
                  </a:moveTo>
                  <a:cubicBezTo>
                    <a:pt x="109909" y="78965"/>
                    <a:pt x="110052" y="79225"/>
                    <a:pt x="109892" y="79424"/>
                  </a:cubicBezTo>
                  <a:cubicBezTo>
                    <a:pt x="109840" y="79529"/>
                    <a:pt x="109735" y="79634"/>
                    <a:pt x="109682" y="79740"/>
                  </a:cubicBezTo>
                  <a:cubicBezTo>
                    <a:pt x="110997" y="81107"/>
                    <a:pt x="112470" y="82896"/>
                    <a:pt x="112207" y="84948"/>
                  </a:cubicBezTo>
                  <a:cubicBezTo>
                    <a:pt x="112049" y="86315"/>
                    <a:pt x="110997" y="87736"/>
                    <a:pt x="109524" y="87841"/>
                  </a:cubicBezTo>
                  <a:cubicBezTo>
                    <a:pt x="109494" y="87842"/>
                    <a:pt x="109465" y="87842"/>
                    <a:pt x="109435" y="87842"/>
                  </a:cubicBezTo>
                  <a:cubicBezTo>
                    <a:pt x="108007" y="87842"/>
                    <a:pt x="106942" y="86604"/>
                    <a:pt x="106736" y="85316"/>
                  </a:cubicBezTo>
                  <a:cubicBezTo>
                    <a:pt x="106315" y="83001"/>
                    <a:pt x="107999" y="80581"/>
                    <a:pt x="109524" y="79056"/>
                  </a:cubicBezTo>
                  <a:cubicBezTo>
                    <a:pt x="109588" y="78992"/>
                    <a:pt x="109655" y="78965"/>
                    <a:pt x="109717" y="78965"/>
                  </a:cubicBezTo>
                  <a:close/>
                  <a:moveTo>
                    <a:pt x="104378" y="86322"/>
                  </a:moveTo>
                  <a:cubicBezTo>
                    <a:pt x="104589" y="86322"/>
                    <a:pt x="104790" y="86454"/>
                    <a:pt x="104790" y="86736"/>
                  </a:cubicBezTo>
                  <a:cubicBezTo>
                    <a:pt x="104841" y="87970"/>
                    <a:pt x="105746" y="89053"/>
                    <a:pt x="107014" y="89053"/>
                  </a:cubicBezTo>
                  <a:cubicBezTo>
                    <a:pt x="107044" y="89053"/>
                    <a:pt x="107074" y="89052"/>
                    <a:pt x="107104" y="89051"/>
                  </a:cubicBezTo>
                  <a:cubicBezTo>
                    <a:pt x="107578" y="89051"/>
                    <a:pt x="107578" y="89735"/>
                    <a:pt x="107104" y="89735"/>
                  </a:cubicBezTo>
                  <a:cubicBezTo>
                    <a:pt x="107021" y="89743"/>
                    <a:pt x="106938" y="89747"/>
                    <a:pt x="106854" y="89747"/>
                  </a:cubicBezTo>
                  <a:cubicBezTo>
                    <a:pt x="105306" y="89747"/>
                    <a:pt x="103796" y="88383"/>
                    <a:pt x="103895" y="86736"/>
                  </a:cubicBezTo>
                  <a:cubicBezTo>
                    <a:pt x="103922" y="86467"/>
                    <a:pt x="104156" y="86322"/>
                    <a:pt x="104378" y="86322"/>
                  </a:cubicBezTo>
                  <a:close/>
                  <a:moveTo>
                    <a:pt x="102234" y="87058"/>
                  </a:moveTo>
                  <a:cubicBezTo>
                    <a:pt x="102504" y="87058"/>
                    <a:pt x="102801" y="87304"/>
                    <a:pt x="102738" y="87683"/>
                  </a:cubicBezTo>
                  <a:cubicBezTo>
                    <a:pt x="102580" y="88735"/>
                    <a:pt x="103054" y="89735"/>
                    <a:pt x="103895" y="90418"/>
                  </a:cubicBezTo>
                  <a:cubicBezTo>
                    <a:pt x="104163" y="90597"/>
                    <a:pt x="103939" y="90927"/>
                    <a:pt x="103672" y="90927"/>
                  </a:cubicBezTo>
                  <a:cubicBezTo>
                    <a:pt x="103624" y="90927"/>
                    <a:pt x="103575" y="90916"/>
                    <a:pt x="103527" y="90892"/>
                  </a:cubicBezTo>
                  <a:cubicBezTo>
                    <a:pt x="102212" y="90261"/>
                    <a:pt x="101581" y="88788"/>
                    <a:pt x="101844" y="87420"/>
                  </a:cubicBezTo>
                  <a:cubicBezTo>
                    <a:pt x="101886" y="87167"/>
                    <a:pt x="102054" y="87058"/>
                    <a:pt x="102234" y="87058"/>
                  </a:cubicBezTo>
                  <a:close/>
                  <a:moveTo>
                    <a:pt x="5237" y="87667"/>
                  </a:moveTo>
                  <a:cubicBezTo>
                    <a:pt x="5296" y="87667"/>
                    <a:pt x="5359" y="87687"/>
                    <a:pt x="5419" y="87736"/>
                  </a:cubicBezTo>
                  <a:cubicBezTo>
                    <a:pt x="7260" y="89261"/>
                    <a:pt x="9101" y="90366"/>
                    <a:pt x="11363" y="91208"/>
                  </a:cubicBezTo>
                  <a:cubicBezTo>
                    <a:pt x="11835" y="91396"/>
                    <a:pt x="11715" y="92134"/>
                    <a:pt x="11306" y="92134"/>
                  </a:cubicBezTo>
                  <a:cubicBezTo>
                    <a:pt x="11259" y="92134"/>
                    <a:pt x="11208" y="92124"/>
                    <a:pt x="11153" y="92102"/>
                  </a:cubicBezTo>
                  <a:cubicBezTo>
                    <a:pt x="8838" y="91313"/>
                    <a:pt x="6629" y="89892"/>
                    <a:pt x="5051" y="88104"/>
                  </a:cubicBezTo>
                  <a:cubicBezTo>
                    <a:pt x="4888" y="87901"/>
                    <a:pt x="5039" y="87667"/>
                    <a:pt x="5237" y="87667"/>
                  </a:cubicBezTo>
                  <a:close/>
                  <a:moveTo>
                    <a:pt x="2971" y="87248"/>
                  </a:moveTo>
                  <a:cubicBezTo>
                    <a:pt x="3055" y="87248"/>
                    <a:pt x="3143" y="87284"/>
                    <a:pt x="3209" y="87367"/>
                  </a:cubicBezTo>
                  <a:cubicBezTo>
                    <a:pt x="4788" y="89629"/>
                    <a:pt x="6734" y="90892"/>
                    <a:pt x="9154" y="92207"/>
                  </a:cubicBezTo>
                  <a:cubicBezTo>
                    <a:pt x="9492" y="92400"/>
                    <a:pt x="9298" y="92904"/>
                    <a:pt x="8938" y="92904"/>
                  </a:cubicBezTo>
                  <a:cubicBezTo>
                    <a:pt x="8906" y="92904"/>
                    <a:pt x="8873" y="92900"/>
                    <a:pt x="8838" y="92891"/>
                  </a:cubicBezTo>
                  <a:cubicBezTo>
                    <a:pt x="6261" y="92207"/>
                    <a:pt x="3999" y="89998"/>
                    <a:pt x="2736" y="87630"/>
                  </a:cubicBezTo>
                  <a:cubicBezTo>
                    <a:pt x="2628" y="87415"/>
                    <a:pt x="2790" y="87248"/>
                    <a:pt x="2971" y="87248"/>
                  </a:cubicBezTo>
                  <a:close/>
                  <a:moveTo>
                    <a:pt x="97587" y="0"/>
                  </a:moveTo>
                  <a:cubicBezTo>
                    <a:pt x="85988" y="0"/>
                    <a:pt x="74338" y="1647"/>
                    <a:pt x="63337" y="4620"/>
                  </a:cubicBezTo>
                  <a:cubicBezTo>
                    <a:pt x="44452" y="9723"/>
                    <a:pt x="26829" y="17613"/>
                    <a:pt x="15046" y="33816"/>
                  </a:cubicBezTo>
                  <a:cubicBezTo>
                    <a:pt x="3157" y="50123"/>
                    <a:pt x="1" y="69903"/>
                    <a:pt x="1737" y="89629"/>
                  </a:cubicBezTo>
                  <a:cubicBezTo>
                    <a:pt x="1737" y="89629"/>
                    <a:pt x="1737" y="89629"/>
                    <a:pt x="1789" y="89682"/>
                  </a:cubicBezTo>
                  <a:cubicBezTo>
                    <a:pt x="10574" y="99203"/>
                    <a:pt x="23094" y="102202"/>
                    <a:pt x="35456" y="104254"/>
                  </a:cubicBezTo>
                  <a:cubicBezTo>
                    <a:pt x="56665" y="107703"/>
                    <a:pt x="78185" y="110084"/>
                    <a:pt x="99707" y="110084"/>
                  </a:cubicBezTo>
                  <a:cubicBezTo>
                    <a:pt x="104769" y="110084"/>
                    <a:pt x="109831" y="109952"/>
                    <a:pt x="114890" y="109672"/>
                  </a:cubicBezTo>
                  <a:cubicBezTo>
                    <a:pt x="137720" y="108409"/>
                    <a:pt x="165022" y="105832"/>
                    <a:pt x="182014" y="88788"/>
                  </a:cubicBezTo>
                  <a:cubicBezTo>
                    <a:pt x="181961" y="88683"/>
                    <a:pt x="181961" y="88525"/>
                    <a:pt x="182014" y="88419"/>
                  </a:cubicBezTo>
                  <a:cubicBezTo>
                    <a:pt x="187432" y="68272"/>
                    <a:pt x="181645" y="46283"/>
                    <a:pt x="168547" y="30291"/>
                  </a:cubicBezTo>
                  <a:cubicBezTo>
                    <a:pt x="150891" y="8781"/>
                    <a:pt x="124372" y="0"/>
                    <a:pt x="975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8"/>
            <p:cNvSpPr/>
            <p:nvPr/>
          </p:nvSpPr>
          <p:spPr>
            <a:xfrm>
              <a:off x="5363350" y="4341375"/>
              <a:ext cx="53975" cy="166250"/>
            </a:xfrm>
            <a:custGeom>
              <a:avLst/>
              <a:gdLst/>
              <a:ahLst/>
              <a:cxnLst/>
              <a:rect l="l" t="t" r="r" b="b"/>
              <a:pathLst>
                <a:path w="2159" h="6650" extrusionOk="0">
                  <a:moveTo>
                    <a:pt x="1500" y="1"/>
                  </a:moveTo>
                  <a:cubicBezTo>
                    <a:pt x="1287" y="1"/>
                    <a:pt x="1054" y="137"/>
                    <a:pt x="1054" y="374"/>
                  </a:cubicBezTo>
                  <a:cubicBezTo>
                    <a:pt x="1212" y="2478"/>
                    <a:pt x="949" y="4319"/>
                    <a:pt x="108" y="6318"/>
                  </a:cubicBezTo>
                  <a:cubicBezTo>
                    <a:pt x="1" y="6496"/>
                    <a:pt x="182" y="6649"/>
                    <a:pt x="360" y="6649"/>
                  </a:cubicBezTo>
                  <a:cubicBezTo>
                    <a:pt x="445" y="6649"/>
                    <a:pt x="530" y="6614"/>
                    <a:pt x="581" y="6528"/>
                  </a:cubicBezTo>
                  <a:cubicBezTo>
                    <a:pt x="1686" y="4687"/>
                    <a:pt x="2159" y="2425"/>
                    <a:pt x="1843" y="269"/>
                  </a:cubicBezTo>
                  <a:cubicBezTo>
                    <a:pt x="1820" y="84"/>
                    <a:pt x="1666" y="1"/>
                    <a:pt x="1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8"/>
            <p:cNvSpPr/>
            <p:nvPr/>
          </p:nvSpPr>
          <p:spPr>
            <a:xfrm>
              <a:off x="5329800" y="4312450"/>
              <a:ext cx="31725" cy="109675"/>
            </a:xfrm>
            <a:custGeom>
              <a:avLst/>
              <a:gdLst/>
              <a:ahLst/>
              <a:cxnLst/>
              <a:rect l="l" t="t" r="r" b="b"/>
              <a:pathLst>
                <a:path w="1269" h="4387" extrusionOk="0">
                  <a:moveTo>
                    <a:pt x="811" y="0"/>
                  </a:moveTo>
                  <a:cubicBezTo>
                    <a:pt x="638" y="0"/>
                    <a:pt x="473" y="84"/>
                    <a:pt x="450" y="268"/>
                  </a:cubicBezTo>
                  <a:cubicBezTo>
                    <a:pt x="240" y="1531"/>
                    <a:pt x="134" y="2898"/>
                    <a:pt x="29" y="4161"/>
                  </a:cubicBezTo>
                  <a:cubicBezTo>
                    <a:pt x="0" y="4305"/>
                    <a:pt x="130" y="4386"/>
                    <a:pt x="262" y="4386"/>
                  </a:cubicBezTo>
                  <a:cubicBezTo>
                    <a:pt x="370" y="4386"/>
                    <a:pt x="479" y="4332"/>
                    <a:pt x="503" y="4214"/>
                  </a:cubicBezTo>
                  <a:cubicBezTo>
                    <a:pt x="766" y="2951"/>
                    <a:pt x="1081" y="1689"/>
                    <a:pt x="1239" y="373"/>
                  </a:cubicBezTo>
                  <a:cubicBezTo>
                    <a:pt x="1269" y="137"/>
                    <a:pt x="1033" y="0"/>
                    <a:pt x="8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8"/>
            <p:cNvSpPr/>
            <p:nvPr/>
          </p:nvSpPr>
          <p:spPr>
            <a:xfrm>
              <a:off x="4605875" y="2838325"/>
              <a:ext cx="185475" cy="194625"/>
            </a:xfrm>
            <a:custGeom>
              <a:avLst/>
              <a:gdLst/>
              <a:ahLst/>
              <a:cxnLst/>
              <a:rect l="l" t="t" r="r" b="b"/>
              <a:pathLst>
                <a:path w="7419" h="7785" extrusionOk="0">
                  <a:moveTo>
                    <a:pt x="1579" y="894"/>
                  </a:moveTo>
                  <a:cubicBezTo>
                    <a:pt x="1579" y="947"/>
                    <a:pt x="1632" y="947"/>
                    <a:pt x="1632" y="947"/>
                  </a:cubicBezTo>
                  <a:cubicBezTo>
                    <a:pt x="3157" y="1368"/>
                    <a:pt x="4630" y="2157"/>
                    <a:pt x="5524" y="3472"/>
                  </a:cubicBezTo>
                  <a:cubicBezTo>
                    <a:pt x="6419" y="4840"/>
                    <a:pt x="6208" y="6786"/>
                    <a:pt x="4314" y="6839"/>
                  </a:cubicBezTo>
                  <a:cubicBezTo>
                    <a:pt x="4268" y="6840"/>
                    <a:pt x="4222" y="6841"/>
                    <a:pt x="4177" y="6841"/>
                  </a:cubicBezTo>
                  <a:cubicBezTo>
                    <a:pt x="1057" y="6841"/>
                    <a:pt x="1216" y="3280"/>
                    <a:pt x="1579" y="894"/>
                  </a:cubicBezTo>
                  <a:close/>
                  <a:moveTo>
                    <a:pt x="1895" y="0"/>
                  </a:moveTo>
                  <a:cubicBezTo>
                    <a:pt x="1789" y="0"/>
                    <a:pt x="1632" y="0"/>
                    <a:pt x="1579" y="53"/>
                  </a:cubicBezTo>
                  <a:cubicBezTo>
                    <a:pt x="1526" y="26"/>
                    <a:pt x="1461" y="0"/>
                    <a:pt x="1401" y="0"/>
                  </a:cubicBezTo>
                  <a:cubicBezTo>
                    <a:pt x="1342" y="0"/>
                    <a:pt x="1290" y="26"/>
                    <a:pt x="1263" y="105"/>
                  </a:cubicBezTo>
                  <a:cubicBezTo>
                    <a:pt x="369" y="1947"/>
                    <a:pt x="1" y="4366"/>
                    <a:pt x="1158" y="6155"/>
                  </a:cubicBezTo>
                  <a:cubicBezTo>
                    <a:pt x="1797" y="7176"/>
                    <a:pt x="3020" y="7785"/>
                    <a:pt x="4245" y="7785"/>
                  </a:cubicBezTo>
                  <a:cubicBezTo>
                    <a:pt x="4533" y="7785"/>
                    <a:pt x="4822" y="7751"/>
                    <a:pt x="5104" y="7680"/>
                  </a:cubicBezTo>
                  <a:cubicBezTo>
                    <a:pt x="6787" y="7260"/>
                    <a:pt x="7418" y="5524"/>
                    <a:pt x="6840" y="3893"/>
                  </a:cubicBezTo>
                  <a:cubicBezTo>
                    <a:pt x="6103" y="1894"/>
                    <a:pt x="3946" y="474"/>
                    <a:pt x="18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8"/>
            <p:cNvSpPr/>
            <p:nvPr/>
          </p:nvSpPr>
          <p:spPr>
            <a:xfrm>
              <a:off x="4632300" y="2860675"/>
              <a:ext cx="134050" cy="148675"/>
            </a:xfrm>
            <a:custGeom>
              <a:avLst/>
              <a:gdLst/>
              <a:ahLst/>
              <a:cxnLst/>
              <a:rect l="l" t="t" r="r" b="b"/>
              <a:pathLst>
                <a:path w="5362" h="5947" extrusionOk="0">
                  <a:moveTo>
                    <a:pt x="522" y="0"/>
                  </a:moveTo>
                  <a:lnTo>
                    <a:pt x="522" y="0"/>
                  </a:lnTo>
                  <a:cubicBezTo>
                    <a:pt x="159" y="2386"/>
                    <a:pt x="0" y="5947"/>
                    <a:pt x="3120" y="5947"/>
                  </a:cubicBezTo>
                  <a:cubicBezTo>
                    <a:pt x="3165" y="5947"/>
                    <a:pt x="3211" y="5946"/>
                    <a:pt x="3257" y="5945"/>
                  </a:cubicBezTo>
                  <a:cubicBezTo>
                    <a:pt x="5151" y="5840"/>
                    <a:pt x="5362" y="3946"/>
                    <a:pt x="4467" y="2578"/>
                  </a:cubicBezTo>
                  <a:cubicBezTo>
                    <a:pt x="3573" y="1263"/>
                    <a:pt x="2100" y="474"/>
                    <a:pt x="575" y="53"/>
                  </a:cubicBezTo>
                  <a:cubicBezTo>
                    <a:pt x="575" y="53"/>
                    <a:pt x="522" y="53"/>
                    <a:pt x="522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8"/>
            <p:cNvSpPr/>
            <p:nvPr/>
          </p:nvSpPr>
          <p:spPr>
            <a:xfrm>
              <a:off x="4505925" y="3039675"/>
              <a:ext cx="156525" cy="191600"/>
            </a:xfrm>
            <a:custGeom>
              <a:avLst/>
              <a:gdLst/>
              <a:ahLst/>
              <a:cxnLst/>
              <a:rect l="l" t="t" r="r" b="b"/>
              <a:pathLst>
                <a:path w="6261" h="7664" extrusionOk="0">
                  <a:moveTo>
                    <a:pt x="2263" y="994"/>
                  </a:moveTo>
                  <a:cubicBezTo>
                    <a:pt x="2316" y="1047"/>
                    <a:pt x="2316" y="1099"/>
                    <a:pt x="2368" y="1152"/>
                  </a:cubicBezTo>
                  <a:cubicBezTo>
                    <a:pt x="3420" y="1836"/>
                    <a:pt x="4578" y="2572"/>
                    <a:pt x="4998" y="3835"/>
                  </a:cubicBezTo>
                  <a:cubicBezTo>
                    <a:pt x="5314" y="4887"/>
                    <a:pt x="4893" y="6623"/>
                    <a:pt x="3525" y="6675"/>
                  </a:cubicBezTo>
                  <a:cubicBezTo>
                    <a:pt x="1789" y="6675"/>
                    <a:pt x="1316" y="4466"/>
                    <a:pt x="1526" y="3204"/>
                  </a:cubicBezTo>
                  <a:cubicBezTo>
                    <a:pt x="1684" y="2467"/>
                    <a:pt x="1947" y="1731"/>
                    <a:pt x="2263" y="994"/>
                  </a:cubicBezTo>
                  <a:close/>
                  <a:moveTo>
                    <a:pt x="2345" y="0"/>
                  </a:moveTo>
                  <a:cubicBezTo>
                    <a:pt x="2274" y="0"/>
                    <a:pt x="2205" y="29"/>
                    <a:pt x="2158" y="100"/>
                  </a:cubicBezTo>
                  <a:cubicBezTo>
                    <a:pt x="1053" y="1625"/>
                    <a:pt x="1" y="3730"/>
                    <a:pt x="790" y="5623"/>
                  </a:cubicBezTo>
                  <a:cubicBezTo>
                    <a:pt x="1280" y="6738"/>
                    <a:pt x="2338" y="7664"/>
                    <a:pt x="3514" y="7664"/>
                  </a:cubicBezTo>
                  <a:cubicBezTo>
                    <a:pt x="3725" y="7664"/>
                    <a:pt x="3940" y="7634"/>
                    <a:pt x="4157" y="7570"/>
                  </a:cubicBezTo>
                  <a:cubicBezTo>
                    <a:pt x="5524" y="7202"/>
                    <a:pt x="6261" y="5676"/>
                    <a:pt x="6156" y="4361"/>
                  </a:cubicBezTo>
                  <a:cubicBezTo>
                    <a:pt x="6103" y="2467"/>
                    <a:pt x="4472" y="1047"/>
                    <a:pt x="2947" y="153"/>
                  </a:cubicBezTo>
                  <a:cubicBezTo>
                    <a:pt x="2789" y="100"/>
                    <a:pt x="2684" y="100"/>
                    <a:pt x="2579" y="100"/>
                  </a:cubicBezTo>
                  <a:cubicBezTo>
                    <a:pt x="2521" y="42"/>
                    <a:pt x="2431" y="0"/>
                    <a:pt x="23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8"/>
            <p:cNvSpPr/>
            <p:nvPr/>
          </p:nvSpPr>
          <p:spPr>
            <a:xfrm>
              <a:off x="4444425" y="3593675"/>
              <a:ext cx="229875" cy="145100"/>
            </a:xfrm>
            <a:custGeom>
              <a:avLst/>
              <a:gdLst/>
              <a:ahLst/>
              <a:cxnLst/>
              <a:rect l="l" t="t" r="r" b="b"/>
              <a:pathLst>
                <a:path w="9195" h="5804" extrusionOk="0">
                  <a:moveTo>
                    <a:pt x="4144" y="1086"/>
                  </a:moveTo>
                  <a:cubicBezTo>
                    <a:pt x="4986" y="1086"/>
                    <a:pt x="5880" y="1139"/>
                    <a:pt x="6617" y="1612"/>
                  </a:cubicBezTo>
                  <a:cubicBezTo>
                    <a:pt x="7669" y="2349"/>
                    <a:pt x="8195" y="3716"/>
                    <a:pt x="6722" y="4453"/>
                  </a:cubicBezTo>
                  <a:cubicBezTo>
                    <a:pt x="6309" y="4655"/>
                    <a:pt x="5894" y="4745"/>
                    <a:pt x="5486" y="4745"/>
                  </a:cubicBezTo>
                  <a:cubicBezTo>
                    <a:pt x="3555" y="4745"/>
                    <a:pt x="1770" y="2736"/>
                    <a:pt x="988" y="1086"/>
                  </a:cubicBezTo>
                  <a:lnTo>
                    <a:pt x="988" y="1086"/>
                  </a:lnTo>
                  <a:cubicBezTo>
                    <a:pt x="1339" y="1121"/>
                    <a:pt x="1689" y="1133"/>
                    <a:pt x="2040" y="1133"/>
                  </a:cubicBezTo>
                  <a:cubicBezTo>
                    <a:pt x="2741" y="1133"/>
                    <a:pt x="3443" y="1086"/>
                    <a:pt x="4144" y="1086"/>
                  </a:cubicBezTo>
                  <a:close/>
                  <a:moveTo>
                    <a:pt x="4036" y="1"/>
                  </a:moveTo>
                  <a:cubicBezTo>
                    <a:pt x="3276" y="1"/>
                    <a:pt x="2506" y="58"/>
                    <a:pt x="1771" y="58"/>
                  </a:cubicBezTo>
                  <a:cubicBezTo>
                    <a:pt x="1523" y="58"/>
                    <a:pt x="1279" y="51"/>
                    <a:pt x="1041" y="34"/>
                  </a:cubicBezTo>
                  <a:cubicBezTo>
                    <a:pt x="830" y="34"/>
                    <a:pt x="672" y="139"/>
                    <a:pt x="567" y="350"/>
                  </a:cubicBezTo>
                  <a:cubicBezTo>
                    <a:pt x="518" y="313"/>
                    <a:pt x="460" y="296"/>
                    <a:pt x="401" y="296"/>
                  </a:cubicBezTo>
                  <a:cubicBezTo>
                    <a:pt x="208" y="296"/>
                    <a:pt x="1" y="476"/>
                    <a:pt x="41" y="718"/>
                  </a:cubicBezTo>
                  <a:cubicBezTo>
                    <a:pt x="404" y="3014"/>
                    <a:pt x="3141" y="5803"/>
                    <a:pt x="5727" y="5803"/>
                  </a:cubicBezTo>
                  <a:cubicBezTo>
                    <a:pt x="6518" y="5803"/>
                    <a:pt x="7294" y="5542"/>
                    <a:pt x="7984" y="4926"/>
                  </a:cubicBezTo>
                  <a:cubicBezTo>
                    <a:pt x="9194" y="3821"/>
                    <a:pt x="8721" y="2086"/>
                    <a:pt x="7616" y="1086"/>
                  </a:cubicBezTo>
                  <a:cubicBezTo>
                    <a:pt x="6611" y="169"/>
                    <a:pt x="5339" y="1"/>
                    <a:pt x="40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8"/>
            <p:cNvSpPr/>
            <p:nvPr/>
          </p:nvSpPr>
          <p:spPr>
            <a:xfrm>
              <a:off x="4538875" y="3064525"/>
              <a:ext cx="99900" cy="140750"/>
            </a:xfrm>
            <a:custGeom>
              <a:avLst/>
              <a:gdLst/>
              <a:ahLst/>
              <a:cxnLst/>
              <a:rect l="l" t="t" r="r" b="b"/>
              <a:pathLst>
                <a:path w="3996" h="5630" extrusionOk="0">
                  <a:moveTo>
                    <a:pt x="945" y="0"/>
                  </a:moveTo>
                  <a:cubicBezTo>
                    <a:pt x="629" y="737"/>
                    <a:pt x="366" y="1473"/>
                    <a:pt x="208" y="2210"/>
                  </a:cubicBezTo>
                  <a:cubicBezTo>
                    <a:pt x="0" y="3457"/>
                    <a:pt x="460" y="5630"/>
                    <a:pt x="2147" y="5630"/>
                  </a:cubicBezTo>
                  <a:cubicBezTo>
                    <a:pt x="2167" y="5630"/>
                    <a:pt x="2187" y="5630"/>
                    <a:pt x="2207" y="5629"/>
                  </a:cubicBezTo>
                  <a:cubicBezTo>
                    <a:pt x="3575" y="5629"/>
                    <a:pt x="3996" y="3893"/>
                    <a:pt x="3680" y="2841"/>
                  </a:cubicBezTo>
                  <a:cubicBezTo>
                    <a:pt x="3260" y="1578"/>
                    <a:pt x="2102" y="842"/>
                    <a:pt x="1050" y="105"/>
                  </a:cubicBezTo>
                  <a:cubicBezTo>
                    <a:pt x="998" y="105"/>
                    <a:pt x="998" y="53"/>
                    <a:pt x="945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8"/>
            <p:cNvSpPr/>
            <p:nvPr/>
          </p:nvSpPr>
          <p:spPr>
            <a:xfrm>
              <a:off x="4469100" y="3620825"/>
              <a:ext cx="180200" cy="91475"/>
            </a:xfrm>
            <a:custGeom>
              <a:avLst/>
              <a:gdLst/>
              <a:ahLst/>
              <a:cxnLst/>
              <a:rect l="l" t="t" r="r" b="b"/>
              <a:pathLst>
                <a:path w="7208" h="3659" extrusionOk="0">
                  <a:moveTo>
                    <a:pt x="3157" y="0"/>
                  </a:moveTo>
                  <a:cubicBezTo>
                    <a:pt x="2456" y="0"/>
                    <a:pt x="1754" y="47"/>
                    <a:pt x="1053" y="47"/>
                  </a:cubicBezTo>
                  <a:cubicBezTo>
                    <a:pt x="702" y="47"/>
                    <a:pt x="352" y="35"/>
                    <a:pt x="1" y="0"/>
                  </a:cubicBezTo>
                  <a:lnTo>
                    <a:pt x="1" y="0"/>
                  </a:lnTo>
                  <a:cubicBezTo>
                    <a:pt x="783" y="1650"/>
                    <a:pt x="2568" y="3659"/>
                    <a:pt x="4499" y="3659"/>
                  </a:cubicBezTo>
                  <a:cubicBezTo>
                    <a:pt x="4907" y="3659"/>
                    <a:pt x="5322" y="3569"/>
                    <a:pt x="5735" y="3367"/>
                  </a:cubicBezTo>
                  <a:cubicBezTo>
                    <a:pt x="7208" y="2630"/>
                    <a:pt x="6682" y="1263"/>
                    <a:pt x="5630" y="526"/>
                  </a:cubicBezTo>
                  <a:cubicBezTo>
                    <a:pt x="4893" y="53"/>
                    <a:pt x="4052" y="0"/>
                    <a:pt x="3157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8"/>
            <p:cNvSpPr/>
            <p:nvPr/>
          </p:nvSpPr>
          <p:spPr>
            <a:xfrm>
              <a:off x="4396775" y="2820650"/>
              <a:ext cx="201900" cy="174275"/>
            </a:xfrm>
            <a:custGeom>
              <a:avLst/>
              <a:gdLst/>
              <a:ahLst/>
              <a:cxnLst/>
              <a:rect l="l" t="t" r="r" b="b"/>
              <a:pathLst>
                <a:path w="8076" h="6971" extrusionOk="0">
                  <a:moveTo>
                    <a:pt x="6681" y="1034"/>
                  </a:moveTo>
                  <a:cubicBezTo>
                    <a:pt x="6520" y="3030"/>
                    <a:pt x="5573" y="5337"/>
                    <a:pt x="3420" y="5757"/>
                  </a:cubicBezTo>
                  <a:cubicBezTo>
                    <a:pt x="3313" y="5783"/>
                    <a:pt x="3195" y="5795"/>
                    <a:pt x="3073" y="5795"/>
                  </a:cubicBezTo>
                  <a:cubicBezTo>
                    <a:pt x="2183" y="5795"/>
                    <a:pt x="1061" y="5132"/>
                    <a:pt x="1894" y="4021"/>
                  </a:cubicBezTo>
                  <a:cubicBezTo>
                    <a:pt x="2210" y="3600"/>
                    <a:pt x="2999" y="3285"/>
                    <a:pt x="3473" y="3022"/>
                  </a:cubicBezTo>
                  <a:cubicBezTo>
                    <a:pt x="4472" y="2391"/>
                    <a:pt x="5524" y="1759"/>
                    <a:pt x="6576" y="1128"/>
                  </a:cubicBezTo>
                  <a:cubicBezTo>
                    <a:pt x="6625" y="1079"/>
                    <a:pt x="6674" y="1076"/>
                    <a:pt x="6681" y="1034"/>
                  </a:cubicBezTo>
                  <a:close/>
                  <a:moveTo>
                    <a:pt x="7060" y="0"/>
                  </a:moveTo>
                  <a:cubicBezTo>
                    <a:pt x="6897" y="0"/>
                    <a:pt x="6734" y="111"/>
                    <a:pt x="6734" y="286"/>
                  </a:cubicBezTo>
                  <a:lnTo>
                    <a:pt x="6734" y="339"/>
                  </a:lnTo>
                  <a:cubicBezTo>
                    <a:pt x="6629" y="199"/>
                    <a:pt x="6477" y="105"/>
                    <a:pt x="6294" y="105"/>
                  </a:cubicBezTo>
                  <a:cubicBezTo>
                    <a:pt x="6202" y="105"/>
                    <a:pt x="6103" y="128"/>
                    <a:pt x="5998" y="181"/>
                  </a:cubicBezTo>
                  <a:cubicBezTo>
                    <a:pt x="4946" y="812"/>
                    <a:pt x="3946" y="1444"/>
                    <a:pt x="2894" y="2075"/>
                  </a:cubicBezTo>
                  <a:cubicBezTo>
                    <a:pt x="2157" y="2496"/>
                    <a:pt x="1263" y="2917"/>
                    <a:pt x="790" y="3653"/>
                  </a:cubicBezTo>
                  <a:cubicBezTo>
                    <a:pt x="1" y="4863"/>
                    <a:pt x="842" y="6388"/>
                    <a:pt x="2105" y="6809"/>
                  </a:cubicBezTo>
                  <a:cubicBezTo>
                    <a:pt x="2456" y="6919"/>
                    <a:pt x="2797" y="6970"/>
                    <a:pt x="3125" y="6970"/>
                  </a:cubicBezTo>
                  <a:cubicBezTo>
                    <a:pt x="6099" y="6970"/>
                    <a:pt x="8076" y="2792"/>
                    <a:pt x="7365" y="234"/>
                  </a:cubicBezTo>
                  <a:cubicBezTo>
                    <a:pt x="7319" y="70"/>
                    <a:pt x="7189" y="0"/>
                    <a:pt x="70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8"/>
            <p:cNvSpPr/>
            <p:nvPr/>
          </p:nvSpPr>
          <p:spPr>
            <a:xfrm>
              <a:off x="4422700" y="2846200"/>
              <a:ext cx="141125" cy="120275"/>
            </a:xfrm>
            <a:custGeom>
              <a:avLst/>
              <a:gdLst/>
              <a:ahLst/>
              <a:cxnLst/>
              <a:rect l="l" t="t" r="r" b="b"/>
              <a:pathLst>
                <a:path w="5645" h="4811" extrusionOk="0">
                  <a:moveTo>
                    <a:pt x="5645" y="1"/>
                  </a:moveTo>
                  <a:cubicBezTo>
                    <a:pt x="5644" y="4"/>
                    <a:pt x="5644" y="8"/>
                    <a:pt x="5644" y="12"/>
                  </a:cubicBezTo>
                  <a:lnTo>
                    <a:pt x="5644" y="12"/>
                  </a:lnTo>
                  <a:cubicBezTo>
                    <a:pt x="5644" y="8"/>
                    <a:pt x="5645" y="5"/>
                    <a:pt x="5645" y="1"/>
                  </a:cubicBezTo>
                  <a:close/>
                  <a:moveTo>
                    <a:pt x="5644" y="12"/>
                  </a:moveTo>
                  <a:cubicBezTo>
                    <a:pt x="5637" y="54"/>
                    <a:pt x="5588" y="57"/>
                    <a:pt x="5539" y="106"/>
                  </a:cubicBezTo>
                  <a:cubicBezTo>
                    <a:pt x="4487" y="737"/>
                    <a:pt x="3435" y="1369"/>
                    <a:pt x="2436" y="2000"/>
                  </a:cubicBezTo>
                  <a:cubicBezTo>
                    <a:pt x="1962" y="2263"/>
                    <a:pt x="1173" y="2578"/>
                    <a:pt x="857" y="2999"/>
                  </a:cubicBezTo>
                  <a:cubicBezTo>
                    <a:pt x="1" y="4142"/>
                    <a:pt x="1211" y="4810"/>
                    <a:pt x="2112" y="4810"/>
                  </a:cubicBezTo>
                  <a:cubicBezTo>
                    <a:pt x="2207" y="4810"/>
                    <a:pt x="2298" y="4803"/>
                    <a:pt x="2383" y="4788"/>
                  </a:cubicBezTo>
                  <a:cubicBezTo>
                    <a:pt x="4536" y="4315"/>
                    <a:pt x="5483" y="2008"/>
                    <a:pt x="5644" y="12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8"/>
            <p:cNvSpPr/>
            <p:nvPr/>
          </p:nvSpPr>
          <p:spPr>
            <a:xfrm>
              <a:off x="4325600" y="3942925"/>
              <a:ext cx="202275" cy="45375"/>
            </a:xfrm>
            <a:custGeom>
              <a:avLst/>
              <a:gdLst/>
              <a:ahLst/>
              <a:cxnLst/>
              <a:rect l="l" t="t" r="r" b="b"/>
              <a:pathLst>
                <a:path w="8091" h="1815" extrusionOk="0">
                  <a:moveTo>
                    <a:pt x="7470" y="1"/>
                  </a:moveTo>
                  <a:cubicBezTo>
                    <a:pt x="7405" y="1"/>
                    <a:pt x="7336" y="18"/>
                    <a:pt x="7266" y="57"/>
                  </a:cubicBezTo>
                  <a:cubicBezTo>
                    <a:pt x="6096" y="642"/>
                    <a:pt x="4965" y="931"/>
                    <a:pt x="3841" y="931"/>
                  </a:cubicBezTo>
                  <a:cubicBezTo>
                    <a:pt x="2743" y="931"/>
                    <a:pt x="1651" y="655"/>
                    <a:pt x="533" y="109"/>
                  </a:cubicBezTo>
                  <a:cubicBezTo>
                    <a:pt x="469" y="73"/>
                    <a:pt x="409" y="57"/>
                    <a:pt x="356" y="57"/>
                  </a:cubicBezTo>
                  <a:cubicBezTo>
                    <a:pt x="106" y="57"/>
                    <a:pt x="0" y="409"/>
                    <a:pt x="217" y="583"/>
                  </a:cubicBezTo>
                  <a:cubicBezTo>
                    <a:pt x="1316" y="1407"/>
                    <a:pt x="2701" y="1815"/>
                    <a:pt x="4088" y="1815"/>
                  </a:cubicBezTo>
                  <a:cubicBezTo>
                    <a:pt x="5358" y="1815"/>
                    <a:pt x="6631" y="1472"/>
                    <a:pt x="7687" y="793"/>
                  </a:cubicBezTo>
                  <a:cubicBezTo>
                    <a:pt x="8091" y="569"/>
                    <a:pt x="7845" y="1"/>
                    <a:pt x="747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8"/>
            <p:cNvSpPr/>
            <p:nvPr/>
          </p:nvSpPr>
          <p:spPr>
            <a:xfrm>
              <a:off x="4320500" y="3637075"/>
              <a:ext cx="161775" cy="203000"/>
            </a:xfrm>
            <a:custGeom>
              <a:avLst/>
              <a:gdLst/>
              <a:ahLst/>
              <a:cxnLst/>
              <a:rect l="l" t="t" r="r" b="b"/>
              <a:pathLst>
                <a:path w="6471" h="8120" extrusionOk="0">
                  <a:moveTo>
                    <a:pt x="2473" y="928"/>
                  </a:moveTo>
                  <a:cubicBezTo>
                    <a:pt x="3367" y="1612"/>
                    <a:pt x="4262" y="2348"/>
                    <a:pt x="4893" y="3295"/>
                  </a:cubicBezTo>
                  <a:cubicBezTo>
                    <a:pt x="5524" y="4347"/>
                    <a:pt x="5787" y="6189"/>
                    <a:pt x="4525" y="6925"/>
                  </a:cubicBezTo>
                  <a:cubicBezTo>
                    <a:pt x="4234" y="7103"/>
                    <a:pt x="3950" y="7181"/>
                    <a:pt x="3680" y="7181"/>
                  </a:cubicBezTo>
                  <a:cubicBezTo>
                    <a:pt x="2431" y="7181"/>
                    <a:pt x="1464" y="5524"/>
                    <a:pt x="1421" y="4400"/>
                  </a:cubicBezTo>
                  <a:cubicBezTo>
                    <a:pt x="1421" y="3190"/>
                    <a:pt x="1947" y="2033"/>
                    <a:pt x="2473" y="928"/>
                  </a:cubicBezTo>
                  <a:close/>
                  <a:moveTo>
                    <a:pt x="2480" y="0"/>
                  </a:moveTo>
                  <a:cubicBezTo>
                    <a:pt x="2395" y="0"/>
                    <a:pt x="2312" y="41"/>
                    <a:pt x="2263" y="139"/>
                  </a:cubicBezTo>
                  <a:cubicBezTo>
                    <a:pt x="1105" y="1770"/>
                    <a:pt x="1" y="3874"/>
                    <a:pt x="790" y="5873"/>
                  </a:cubicBezTo>
                  <a:cubicBezTo>
                    <a:pt x="1265" y="7061"/>
                    <a:pt x="2470" y="8120"/>
                    <a:pt x="3784" y="8120"/>
                  </a:cubicBezTo>
                  <a:cubicBezTo>
                    <a:pt x="3924" y="8120"/>
                    <a:pt x="4066" y="8108"/>
                    <a:pt x="4209" y="8082"/>
                  </a:cubicBezTo>
                  <a:cubicBezTo>
                    <a:pt x="5682" y="7819"/>
                    <a:pt x="6471" y="6294"/>
                    <a:pt x="6418" y="4874"/>
                  </a:cubicBezTo>
                  <a:cubicBezTo>
                    <a:pt x="6366" y="2822"/>
                    <a:pt x="4682" y="1402"/>
                    <a:pt x="3209" y="192"/>
                  </a:cubicBezTo>
                  <a:cubicBezTo>
                    <a:pt x="3117" y="130"/>
                    <a:pt x="3025" y="105"/>
                    <a:pt x="2932" y="105"/>
                  </a:cubicBezTo>
                  <a:cubicBezTo>
                    <a:pt x="2867" y="105"/>
                    <a:pt x="2801" y="117"/>
                    <a:pt x="2736" y="139"/>
                  </a:cubicBezTo>
                  <a:cubicBezTo>
                    <a:pt x="2680" y="55"/>
                    <a:pt x="2578" y="0"/>
                    <a:pt x="24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8"/>
            <p:cNvSpPr/>
            <p:nvPr/>
          </p:nvSpPr>
          <p:spPr>
            <a:xfrm>
              <a:off x="4292775" y="3865025"/>
              <a:ext cx="184425" cy="59750"/>
            </a:xfrm>
            <a:custGeom>
              <a:avLst/>
              <a:gdLst/>
              <a:ahLst/>
              <a:cxnLst/>
              <a:rect l="l" t="t" r="r" b="b"/>
              <a:pathLst>
                <a:path w="7377" h="2390" extrusionOk="0">
                  <a:moveTo>
                    <a:pt x="325" y="0"/>
                  </a:moveTo>
                  <a:cubicBezTo>
                    <a:pt x="151" y="0"/>
                    <a:pt x="0" y="234"/>
                    <a:pt x="163" y="437"/>
                  </a:cubicBezTo>
                  <a:cubicBezTo>
                    <a:pt x="1259" y="1675"/>
                    <a:pt x="2949" y="2390"/>
                    <a:pt x="4611" y="2390"/>
                  </a:cubicBezTo>
                  <a:cubicBezTo>
                    <a:pt x="5421" y="2390"/>
                    <a:pt x="6225" y="2220"/>
                    <a:pt x="6949" y="1858"/>
                  </a:cubicBezTo>
                  <a:cubicBezTo>
                    <a:pt x="7377" y="1667"/>
                    <a:pt x="7160" y="1047"/>
                    <a:pt x="6764" y="1047"/>
                  </a:cubicBezTo>
                  <a:cubicBezTo>
                    <a:pt x="6722" y="1047"/>
                    <a:pt x="6678" y="1054"/>
                    <a:pt x="6633" y="1069"/>
                  </a:cubicBezTo>
                  <a:cubicBezTo>
                    <a:pt x="5820" y="1378"/>
                    <a:pt x="5021" y="1539"/>
                    <a:pt x="4244" y="1539"/>
                  </a:cubicBezTo>
                  <a:cubicBezTo>
                    <a:pt x="2910" y="1539"/>
                    <a:pt x="1642" y="1066"/>
                    <a:pt x="478" y="69"/>
                  </a:cubicBezTo>
                  <a:cubicBezTo>
                    <a:pt x="430" y="21"/>
                    <a:pt x="377" y="0"/>
                    <a:pt x="3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8"/>
            <p:cNvSpPr/>
            <p:nvPr/>
          </p:nvSpPr>
          <p:spPr>
            <a:xfrm>
              <a:off x="4356000" y="3660275"/>
              <a:ext cx="109200" cy="156350"/>
            </a:xfrm>
            <a:custGeom>
              <a:avLst/>
              <a:gdLst/>
              <a:ahLst/>
              <a:cxnLst/>
              <a:rect l="l" t="t" r="r" b="b"/>
              <a:pathLst>
                <a:path w="4368" h="6254" extrusionOk="0">
                  <a:moveTo>
                    <a:pt x="1053" y="0"/>
                  </a:moveTo>
                  <a:cubicBezTo>
                    <a:pt x="527" y="1105"/>
                    <a:pt x="1" y="2262"/>
                    <a:pt x="1" y="3472"/>
                  </a:cubicBezTo>
                  <a:cubicBezTo>
                    <a:pt x="44" y="4596"/>
                    <a:pt x="1011" y="6253"/>
                    <a:pt x="2260" y="6253"/>
                  </a:cubicBezTo>
                  <a:cubicBezTo>
                    <a:pt x="2530" y="6253"/>
                    <a:pt x="2814" y="6175"/>
                    <a:pt x="3105" y="5997"/>
                  </a:cubicBezTo>
                  <a:cubicBezTo>
                    <a:pt x="4367" y="5261"/>
                    <a:pt x="4104" y="3419"/>
                    <a:pt x="3473" y="2367"/>
                  </a:cubicBezTo>
                  <a:cubicBezTo>
                    <a:pt x="2842" y="1420"/>
                    <a:pt x="1947" y="684"/>
                    <a:pt x="1053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8"/>
            <p:cNvSpPr/>
            <p:nvPr/>
          </p:nvSpPr>
          <p:spPr>
            <a:xfrm>
              <a:off x="3691975" y="4235600"/>
              <a:ext cx="255050" cy="169375"/>
            </a:xfrm>
            <a:custGeom>
              <a:avLst/>
              <a:gdLst/>
              <a:ahLst/>
              <a:cxnLst/>
              <a:rect l="l" t="t" r="r" b="b"/>
              <a:pathLst>
                <a:path w="10202" h="6775" extrusionOk="0">
                  <a:moveTo>
                    <a:pt x="1101" y="1291"/>
                  </a:moveTo>
                  <a:cubicBezTo>
                    <a:pt x="2153" y="1659"/>
                    <a:pt x="3205" y="1974"/>
                    <a:pt x="4257" y="2343"/>
                  </a:cubicBezTo>
                  <a:cubicBezTo>
                    <a:pt x="5310" y="2711"/>
                    <a:pt x="7309" y="3342"/>
                    <a:pt x="6362" y="4868"/>
                  </a:cubicBezTo>
                  <a:cubicBezTo>
                    <a:pt x="6023" y="5439"/>
                    <a:pt x="5523" y="5661"/>
                    <a:pt x="4987" y="5661"/>
                  </a:cubicBezTo>
                  <a:cubicBezTo>
                    <a:pt x="4192" y="5661"/>
                    <a:pt x="3319" y="5171"/>
                    <a:pt x="2784" y="4605"/>
                  </a:cubicBezTo>
                  <a:cubicBezTo>
                    <a:pt x="1943" y="3710"/>
                    <a:pt x="1522" y="2448"/>
                    <a:pt x="1101" y="1291"/>
                  </a:cubicBezTo>
                  <a:close/>
                  <a:moveTo>
                    <a:pt x="716" y="0"/>
                  </a:moveTo>
                  <a:cubicBezTo>
                    <a:pt x="167" y="0"/>
                    <a:pt x="1" y="889"/>
                    <a:pt x="575" y="1080"/>
                  </a:cubicBezTo>
                  <a:cubicBezTo>
                    <a:pt x="628" y="1080"/>
                    <a:pt x="628" y="1133"/>
                    <a:pt x="680" y="1133"/>
                  </a:cubicBezTo>
                  <a:cubicBezTo>
                    <a:pt x="628" y="1185"/>
                    <a:pt x="575" y="1238"/>
                    <a:pt x="628" y="1343"/>
                  </a:cubicBezTo>
                  <a:cubicBezTo>
                    <a:pt x="891" y="3132"/>
                    <a:pt x="1417" y="5131"/>
                    <a:pt x="3048" y="6183"/>
                  </a:cubicBezTo>
                  <a:cubicBezTo>
                    <a:pt x="3622" y="6566"/>
                    <a:pt x="4294" y="6774"/>
                    <a:pt x="4955" y="6774"/>
                  </a:cubicBezTo>
                  <a:cubicBezTo>
                    <a:pt x="5748" y="6774"/>
                    <a:pt x="6524" y="6474"/>
                    <a:pt x="7098" y="5815"/>
                  </a:cubicBezTo>
                  <a:cubicBezTo>
                    <a:pt x="10202" y="2237"/>
                    <a:pt x="2942" y="607"/>
                    <a:pt x="891" y="28"/>
                  </a:cubicBezTo>
                  <a:cubicBezTo>
                    <a:pt x="829" y="9"/>
                    <a:pt x="771" y="0"/>
                    <a:pt x="7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8"/>
            <p:cNvSpPr/>
            <p:nvPr/>
          </p:nvSpPr>
          <p:spPr>
            <a:xfrm>
              <a:off x="3719500" y="4267850"/>
              <a:ext cx="155200" cy="109300"/>
            </a:xfrm>
            <a:custGeom>
              <a:avLst/>
              <a:gdLst/>
              <a:ahLst/>
              <a:cxnLst/>
              <a:rect l="l" t="t" r="r" b="b"/>
              <a:pathLst>
                <a:path w="6208" h="4372" extrusionOk="0">
                  <a:moveTo>
                    <a:pt x="0" y="1"/>
                  </a:moveTo>
                  <a:lnTo>
                    <a:pt x="0" y="1"/>
                  </a:lnTo>
                  <a:cubicBezTo>
                    <a:pt x="421" y="1158"/>
                    <a:pt x="842" y="2420"/>
                    <a:pt x="1683" y="3315"/>
                  </a:cubicBezTo>
                  <a:cubicBezTo>
                    <a:pt x="2218" y="3881"/>
                    <a:pt x="3091" y="4371"/>
                    <a:pt x="3886" y="4371"/>
                  </a:cubicBezTo>
                  <a:cubicBezTo>
                    <a:pt x="4422" y="4371"/>
                    <a:pt x="4922" y="4149"/>
                    <a:pt x="5261" y="3578"/>
                  </a:cubicBezTo>
                  <a:cubicBezTo>
                    <a:pt x="6208" y="2052"/>
                    <a:pt x="4209" y="1421"/>
                    <a:pt x="3156" y="1053"/>
                  </a:cubicBezTo>
                  <a:cubicBezTo>
                    <a:pt x="2104" y="684"/>
                    <a:pt x="1052" y="369"/>
                    <a:pt x="0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8"/>
            <p:cNvSpPr/>
            <p:nvPr/>
          </p:nvSpPr>
          <p:spPr>
            <a:xfrm>
              <a:off x="3683950" y="2536500"/>
              <a:ext cx="52650" cy="104200"/>
            </a:xfrm>
            <a:custGeom>
              <a:avLst/>
              <a:gdLst/>
              <a:ahLst/>
              <a:cxnLst/>
              <a:rect l="l" t="t" r="r" b="b"/>
              <a:pathLst>
                <a:path w="2106" h="4168" extrusionOk="0">
                  <a:moveTo>
                    <a:pt x="1711" y="0"/>
                  </a:moveTo>
                  <a:cubicBezTo>
                    <a:pt x="1514" y="0"/>
                    <a:pt x="1317" y="132"/>
                    <a:pt x="1317" y="395"/>
                  </a:cubicBezTo>
                  <a:cubicBezTo>
                    <a:pt x="1159" y="1605"/>
                    <a:pt x="843" y="2709"/>
                    <a:pt x="160" y="3709"/>
                  </a:cubicBezTo>
                  <a:cubicBezTo>
                    <a:pt x="0" y="3908"/>
                    <a:pt x="203" y="4168"/>
                    <a:pt x="402" y="4168"/>
                  </a:cubicBezTo>
                  <a:cubicBezTo>
                    <a:pt x="466" y="4168"/>
                    <a:pt x="529" y="4141"/>
                    <a:pt x="580" y="4077"/>
                  </a:cubicBezTo>
                  <a:cubicBezTo>
                    <a:pt x="1422" y="3025"/>
                    <a:pt x="2001" y="1763"/>
                    <a:pt x="2106" y="395"/>
                  </a:cubicBezTo>
                  <a:cubicBezTo>
                    <a:pt x="2106" y="132"/>
                    <a:pt x="1909" y="0"/>
                    <a:pt x="17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8"/>
            <p:cNvSpPr/>
            <p:nvPr/>
          </p:nvSpPr>
          <p:spPr>
            <a:xfrm>
              <a:off x="3598925" y="2538375"/>
              <a:ext cx="85075" cy="110725"/>
            </a:xfrm>
            <a:custGeom>
              <a:avLst/>
              <a:gdLst/>
              <a:ahLst/>
              <a:cxnLst/>
              <a:rect l="l" t="t" r="r" b="b"/>
              <a:pathLst>
                <a:path w="3403" h="4429" extrusionOk="0">
                  <a:moveTo>
                    <a:pt x="2383" y="0"/>
                  </a:moveTo>
                  <a:cubicBezTo>
                    <a:pt x="2153" y="0"/>
                    <a:pt x="1939" y="191"/>
                    <a:pt x="2035" y="478"/>
                  </a:cubicBezTo>
                  <a:cubicBezTo>
                    <a:pt x="2561" y="1951"/>
                    <a:pt x="1772" y="3634"/>
                    <a:pt x="247" y="4002"/>
                  </a:cubicBezTo>
                  <a:cubicBezTo>
                    <a:pt x="1" y="4100"/>
                    <a:pt x="76" y="4428"/>
                    <a:pt x="302" y="4428"/>
                  </a:cubicBezTo>
                  <a:cubicBezTo>
                    <a:pt x="318" y="4428"/>
                    <a:pt x="334" y="4427"/>
                    <a:pt x="352" y="4423"/>
                  </a:cubicBezTo>
                  <a:cubicBezTo>
                    <a:pt x="2193" y="4107"/>
                    <a:pt x="3403" y="2056"/>
                    <a:pt x="2772" y="267"/>
                  </a:cubicBezTo>
                  <a:cubicBezTo>
                    <a:pt x="2689" y="81"/>
                    <a:pt x="2532" y="0"/>
                    <a:pt x="23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8"/>
            <p:cNvSpPr/>
            <p:nvPr/>
          </p:nvSpPr>
          <p:spPr>
            <a:xfrm>
              <a:off x="3519600" y="4324775"/>
              <a:ext cx="160450" cy="221950"/>
            </a:xfrm>
            <a:custGeom>
              <a:avLst/>
              <a:gdLst/>
              <a:ahLst/>
              <a:cxnLst/>
              <a:rect l="l" t="t" r="r" b="b"/>
              <a:pathLst>
                <a:path w="6418" h="8878" extrusionOk="0">
                  <a:moveTo>
                    <a:pt x="2736" y="1669"/>
                  </a:moveTo>
                  <a:cubicBezTo>
                    <a:pt x="3946" y="3089"/>
                    <a:pt x="6418" y="6246"/>
                    <a:pt x="3735" y="7613"/>
                  </a:cubicBezTo>
                  <a:cubicBezTo>
                    <a:pt x="3413" y="7771"/>
                    <a:pt x="3130" y="7841"/>
                    <a:pt x="2883" y="7841"/>
                  </a:cubicBezTo>
                  <a:cubicBezTo>
                    <a:pt x="1397" y="7841"/>
                    <a:pt x="1210" y="5314"/>
                    <a:pt x="1526" y="4141"/>
                  </a:cubicBezTo>
                  <a:cubicBezTo>
                    <a:pt x="1789" y="3247"/>
                    <a:pt x="2210" y="2405"/>
                    <a:pt x="2736" y="1669"/>
                  </a:cubicBezTo>
                  <a:close/>
                  <a:moveTo>
                    <a:pt x="3402" y="0"/>
                  </a:moveTo>
                  <a:cubicBezTo>
                    <a:pt x="3340" y="0"/>
                    <a:pt x="3273" y="27"/>
                    <a:pt x="3209" y="91"/>
                  </a:cubicBezTo>
                  <a:cubicBezTo>
                    <a:pt x="1684" y="1616"/>
                    <a:pt x="0" y="4036"/>
                    <a:pt x="421" y="6351"/>
                  </a:cubicBezTo>
                  <a:cubicBezTo>
                    <a:pt x="627" y="7639"/>
                    <a:pt x="1692" y="8877"/>
                    <a:pt x="3120" y="8877"/>
                  </a:cubicBezTo>
                  <a:cubicBezTo>
                    <a:pt x="3150" y="8877"/>
                    <a:pt x="3179" y="8877"/>
                    <a:pt x="3209" y="8876"/>
                  </a:cubicBezTo>
                  <a:cubicBezTo>
                    <a:pt x="4682" y="8771"/>
                    <a:pt x="5682" y="7350"/>
                    <a:pt x="5892" y="5983"/>
                  </a:cubicBezTo>
                  <a:cubicBezTo>
                    <a:pt x="6155" y="3931"/>
                    <a:pt x="4682" y="2142"/>
                    <a:pt x="3367" y="775"/>
                  </a:cubicBezTo>
                  <a:cubicBezTo>
                    <a:pt x="3472" y="669"/>
                    <a:pt x="3525" y="564"/>
                    <a:pt x="3577" y="459"/>
                  </a:cubicBezTo>
                  <a:cubicBezTo>
                    <a:pt x="3737" y="260"/>
                    <a:pt x="3594" y="0"/>
                    <a:pt x="34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8"/>
            <p:cNvSpPr/>
            <p:nvPr/>
          </p:nvSpPr>
          <p:spPr>
            <a:xfrm>
              <a:off x="3549825" y="4366475"/>
              <a:ext cx="130225" cy="154325"/>
            </a:xfrm>
            <a:custGeom>
              <a:avLst/>
              <a:gdLst/>
              <a:ahLst/>
              <a:cxnLst/>
              <a:rect l="l" t="t" r="r" b="b"/>
              <a:pathLst>
                <a:path w="5209" h="6173" extrusionOk="0">
                  <a:moveTo>
                    <a:pt x="1527" y="1"/>
                  </a:moveTo>
                  <a:cubicBezTo>
                    <a:pt x="1001" y="737"/>
                    <a:pt x="580" y="1579"/>
                    <a:pt x="317" y="2473"/>
                  </a:cubicBezTo>
                  <a:cubicBezTo>
                    <a:pt x="1" y="3646"/>
                    <a:pt x="149" y="6173"/>
                    <a:pt x="1657" y="6173"/>
                  </a:cubicBezTo>
                  <a:cubicBezTo>
                    <a:pt x="1908" y="6173"/>
                    <a:pt x="2196" y="6103"/>
                    <a:pt x="2526" y="5945"/>
                  </a:cubicBezTo>
                  <a:cubicBezTo>
                    <a:pt x="5209" y="4578"/>
                    <a:pt x="2737" y="1421"/>
                    <a:pt x="1527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8"/>
            <p:cNvSpPr/>
            <p:nvPr/>
          </p:nvSpPr>
          <p:spPr>
            <a:xfrm>
              <a:off x="3457775" y="3244350"/>
              <a:ext cx="248575" cy="186950"/>
            </a:xfrm>
            <a:custGeom>
              <a:avLst/>
              <a:gdLst/>
              <a:ahLst/>
              <a:cxnLst/>
              <a:rect l="l" t="t" r="r" b="b"/>
              <a:pathLst>
                <a:path w="9943" h="7478" extrusionOk="0">
                  <a:moveTo>
                    <a:pt x="948" y="1171"/>
                  </a:moveTo>
                  <a:lnTo>
                    <a:pt x="948" y="1171"/>
                  </a:lnTo>
                  <a:cubicBezTo>
                    <a:pt x="2105" y="1382"/>
                    <a:pt x="3210" y="1750"/>
                    <a:pt x="4209" y="2381"/>
                  </a:cubicBezTo>
                  <a:cubicBezTo>
                    <a:pt x="5419" y="3170"/>
                    <a:pt x="7208" y="4959"/>
                    <a:pt x="5261" y="6169"/>
                  </a:cubicBezTo>
                  <a:cubicBezTo>
                    <a:pt x="4933" y="6363"/>
                    <a:pt x="4599" y="6448"/>
                    <a:pt x="4271" y="6448"/>
                  </a:cubicBezTo>
                  <a:cubicBezTo>
                    <a:pt x="3181" y="6448"/>
                    <a:pt x="2157" y="5509"/>
                    <a:pt x="1632" y="4538"/>
                  </a:cubicBezTo>
                  <a:cubicBezTo>
                    <a:pt x="1105" y="3486"/>
                    <a:pt x="1053" y="2329"/>
                    <a:pt x="948" y="1171"/>
                  </a:cubicBezTo>
                  <a:close/>
                  <a:moveTo>
                    <a:pt x="612" y="1"/>
                  </a:moveTo>
                  <a:cubicBezTo>
                    <a:pt x="501" y="1"/>
                    <a:pt x="395" y="67"/>
                    <a:pt x="369" y="224"/>
                  </a:cubicBezTo>
                  <a:cubicBezTo>
                    <a:pt x="1" y="2223"/>
                    <a:pt x="106" y="4538"/>
                    <a:pt x="1526" y="6169"/>
                  </a:cubicBezTo>
                  <a:cubicBezTo>
                    <a:pt x="2248" y="6956"/>
                    <a:pt x="3277" y="7478"/>
                    <a:pt x="4307" y="7478"/>
                  </a:cubicBezTo>
                  <a:cubicBezTo>
                    <a:pt x="4928" y="7478"/>
                    <a:pt x="5549" y="7288"/>
                    <a:pt x="6103" y="6853"/>
                  </a:cubicBezTo>
                  <a:cubicBezTo>
                    <a:pt x="9943" y="3854"/>
                    <a:pt x="3578" y="435"/>
                    <a:pt x="1000" y="172"/>
                  </a:cubicBezTo>
                  <a:cubicBezTo>
                    <a:pt x="983" y="154"/>
                    <a:pt x="965" y="148"/>
                    <a:pt x="950" y="148"/>
                  </a:cubicBezTo>
                  <a:cubicBezTo>
                    <a:pt x="918" y="148"/>
                    <a:pt x="895" y="172"/>
                    <a:pt x="895" y="172"/>
                  </a:cubicBezTo>
                  <a:cubicBezTo>
                    <a:pt x="842" y="67"/>
                    <a:pt x="724" y="1"/>
                    <a:pt x="6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8"/>
            <p:cNvSpPr/>
            <p:nvPr/>
          </p:nvSpPr>
          <p:spPr>
            <a:xfrm>
              <a:off x="3482775" y="3273625"/>
              <a:ext cx="155200" cy="131950"/>
            </a:xfrm>
            <a:custGeom>
              <a:avLst/>
              <a:gdLst/>
              <a:ahLst/>
              <a:cxnLst/>
              <a:rect l="l" t="t" r="r" b="b"/>
              <a:pathLst>
                <a:path w="6208" h="5278" extrusionOk="0">
                  <a:moveTo>
                    <a:pt x="0" y="0"/>
                  </a:moveTo>
                  <a:lnTo>
                    <a:pt x="0" y="0"/>
                  </a:lnTo>
                  <a:cubicBezTo>
                    <a:pt x="53" y="1158"/>
                    <a:pt x="105" y="2315"/>
                    <a:pt x="632" y="3367"/>
                  </a:cubicBezTo>
                  <a:cubicBezTo>
                    <a:pt x="1157" y="4338"/>
                    <a:pt x="2181" y="5277"/>
                    <a:pt x="3271" y="5277"/>
                  </a:cubicBezTo>
                  <a:cubicBezTo>
                    <a:pt x="3599" y="5277"/>
                    <a:pt x="3933" y="5192"/>
                    <a:pt x="4261" y="4998"/>
                  </a:cubicBezTo>
                  <a:cubicBezTo>
                    <a:pt x="6208" y="3788"/>
                    <a:pt x="4419" y="1999"/>
                    <a:pt x="3209" y="1210"/>
                  </a:cubicBezTo>
                  <a:cubicBezTo>
                    <a:pt x="2210" y="579"/>
                    <a:pt x="1105" y="211"/>
                    <a:pt x="0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8"/>
            <p:cNvSpPr/>
            <p:nvPr/>
          </p:nvSpPr>
          <p:spPr>
            <a:xfrm>
              <a:off x="3439375" y="2464525"/>
              <a:ext cx="151250" cy="128725"/>
            </a:xfrm>
            <a:custGeom>
              <a:avLst/>
              <a:gdLst/>
              <a:ahLst/>
              <a:cxnLst/>
              <a:rect l="l" t="t" r="r" b="b"/>
              <a:pathLst>
                <a:path w="6050" h="5149" extrusionOk="0">
                  <a:moveTo>
                    <a:pt x="632" y="1073"/>
                  </a:moveTo>
                  <a:cubicBezTo>
                    <a:pt x="638" y="1117"/>
                    <a:pt x="687" y="1117"/>
                    <a:pt x="737" y="1117"/>
                  </a:cubicBezTo>
                  <a:cubicBezTo>
                    <a:pt x="1066" y="1101"/>
                    <a:pt x="1418" y="1081"/>
                    <a:pt x="1774" y="1081"/>
                  </a:cubicBezTo>
                  <a:cubicBezTo>
                    <a:pt x="2614" y="1081"/>
                    <a:pt x="3475" y="1194"/>
                    <a:pt x="4103" y="1748"/>
                  </a:cubicBezTo>
                  <a:cubicBezTo>
                    <a:pt x="4893" y="2485"/>
                    <a:pt x="4840" y="3537"/>
                    <a:pt x="3840" y="3958"/>
                  </a:cubicBezTo>
                  <a:cubicBezTo>
                    <a:pt x="3506" y="4120"/>
                    <a:pt x="3195" y="4193"/>
                    <a:pt x="2909" y="4193"/>
                  </a:cubicBezTo>
                  <a:cubicBezTo>
                    <a:pt x="1531" y="4193"/>
                    <a:pt x="722" y="2509"/>
                    <a:pt x="632" y="1073"/>
                  </a:cubicBezTo>
                  <a:close/>
                  <a:moveTo>
                    <a:pt x="1415" y="0"/>
                  </a:moveTo>
                  <a:cubicBezTo>
                    <a:pt x="1186" y="0"/>
                    <a:pt x="959" y="5"/>
                    <a:pt x="737" y="12"/>
                  </a:cubicBezTo>
                  <a:cubicBezTo>
                    <a:pt x="684" y="12"/>
                    <a:pt x="579" y="12"/>
                    <a:pt x="526" y="65"/>
                  </a:cubicBezTo>
                  <a:cubicBezTo>
                    <a:pt x="488" y="46"/>
                    <a:pt x="449" y="34"/>
                    <a:pt x="416" y="34"/>
                  </a:cubicBezTo>
                  <a:cubicBezTo>
                    <a:pt x="358" y="34"/>
                    <a:pt x="316" y="70"/>
                    <a:pt x="316" y="170"/>
                  </a:cubicBezTo>
                  <a:cubicBezTo>
                    <a:pt x="53" y="1591"/>
                    <a:pt x="0" y="3116"/>
                    <a:pt x="1052" y="4273"/>
                  </a:cubicBezTo>
                  <a:cubicBezTo>
                    <a:pt x="1592" y="4845"/>
                    <a:pt x="2343" y="5148"/>
                    <a:pt x="3108" y="5148"/>
                  </a:cubicBezTo>
                  <a:cubicBezTo>
                    <a:pt x="3610" y="5148"/>
                    <a:pt x="4118" y="5018"/>
                    <a:pt x="4577" y="4747"/>
                  </a:cubicBezTo>
                  <a:cubicBezTo>
                    <a:pt x="5734" y="4116"/>
                    <a:pt x="6050" y="2695"/>
                    <a:pt x="5366" y="1591"/>
                  </a:cubicBezTo>
                  <a:cubicBezTo>
                    <a:pt x="4499" y="221"/>
                    <a:pt x="2918" y="0"/>
                    <a:pt x="14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8"/>
            <p:cNvSpPr/>
            <p:nvPr/>
          </p:nvSpPr>
          <p:spPr>
            <a:xfrm>
              <a:off x="3455150" y="2491125"/>
              <a:ext cx="106550" cy="78225"/>
            </a:xfrm>
            <a:custGeom>
              <a:avLst/>
              <a:gdLst/>
              <a:ahLst/>
              <a:cxnLst/>
              <a:rect l="l" t="t" r="r" b="b"/>
              <a:pathLst>
                <a:path w="4262" h="3129" extrusionOk="0">
                  <a:moveTo>
                    <a:pt x="1" y="0"/>
                  </a:moveTo>
                  <a:cubicBezTo>
                    <a:pt x="1" y="4"/>
                    <a:pt x="1" y="6"/>
                    <a:pt x="1" y="9"/>
                  </a:cubicBezTo>
                  <a:lnTo>
                    <a:pt x="1" y="9"/>
                  </a:lnTo>
                  <a:cubicBezTo>
                    <a:pt x="1" y="6"/>
                    <a:pt x="1" y="3"/>
                    <a:pt x="1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91" y="1445"/>
                    <a:pt x="899" y="3129"/>
                    <a:pt x="2278" y="3129"/>
                  </a:cubicBezTo>
                  <a:cubicBezTo>
                    <a:pt x="2564" y="3129"/>
                    <a:pt x="2875" y="3056"/>
                    <a:pt x="3209" y="2894"/>
                  </a:cubicBezTo>
                  <a:cubicBezTo>
                    <a:pt x="4209" y="2473"/>
                    <a:pt x="4262" y="1421"/>
                    <a:pt x="3472" y="684"/>
                  </a:cubicBezTo>
                  <a:cubicBezTo>
                    <a:pt x="2844" y="130"/>
                    <a:pt x="1983" y="17"/>
                    <a:pt x="1161" y="17"/>
                  </a:cubicBezTo>
                  <a:cubicBezTo>
                    <a:pt x="813" y="17"/>
                    <a:pt x="472" y="37"/>
                    <a:pt x="158" y="53"/>
                  </a:cubicBezTo>
                  <a:cubicBezTo>
                    <a:pt x="59" y="53"/>
                    <a:pt x="7" y="53"/>
                    <a:pt x="1" y="9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8"/>
            <p:cNvSpPr/>
            <p:nvPr/>
          </p:nvSpPr>
          <p:spPr>
            <a:xfrm>
              <a:off x="3456600" y="4508675"/>
              <a:ext cx="94575" cy="85650"/>
            </a:xfrm>
            <a:custGeom>
              <a:avLst/>
              <a:gdLst/>
              <a:ahLst/>
              <a:cxnLst/>
              <a:rect l="l" t="t" r="r" b="b"/>
              <a:pathLst>
                <a:path w="3783" h="3426" extrusionOk="0">
                  <a:moveTo>
                    <a:pt x="583" y="1"/>
                  </a:moveTo>
                  <a:cubicBezTo>
                    <a:pt x="361" y="1"/>
                    <a:pt x="127" y="146"/>
                    <a:pt x="100" y="415"/>
                  </a:cubicBezTo>
                  <a:cubicBezTo>
                    <a:pt x="1" y="2062"/>
                    <a:pt x="1511" y="3426"/>
                    <a:pt x="3059" y="3426"/>
                  </a:cubicBezTo>
                  <a:cubicBezTo>
                    <a:pt x="3143" y="3426"/>
                    <a:pt x="3226" y="3422"/>
                    <a:pt x="3309" y="3414"/>
                  </a:cubicBezTo>
                  <a:cubicBezTo>
                    <a:pt x="3783" y="3414"/>
                    <a:pt x="3783" y="2730"/>
                    <a:pt x="3309" y="2730"/>
                  </a:cubicBezTo>
                  <a:cubicBezTo>
                    <a:pt x="3279" y="2731"/>
                    <a:pt x="3249" y="2732"/>
                    <a:pt x="3219" y="2732"/>
                  </a:cubicBezTo>
                  <a:cubicBezTo>
                    <a:pt x="1951" y="2732"/>
                    <a:pt x="1046" y="1649"/>
                    <a:pt x="995" y="415"/>
                  </a:cubicBezTo>
                  <a:cubicBezTo>
                    <a:pt x="995" y="133"/>
                    <a:pt x="794" y="1"/>
                    <a:pt x="5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8"/>
            <p:cNvSpPr/>
            <p:nvPr/>
          </p:nvSpPr>
          <p:spPr>
            <a:xfrm>
              <a:off x="3401225" y="4527000"/>
              <a:ext cx="64575" cy="96825"/>
            </a:xfrm>
            <a:custGeom>
              <a:avLst/>
              <a:gdLst/>
              <a:ahLst/>
              <a:cxnLst/>
              <a:rect l="l" t="t" r="r" b="b"/>
              <a:pathLst>
                <a:path w="2583" h="3873" extrusionOk="0">
                  <a:moveTo>
                    <a:pt x="663" y="1"/>
                  </a:moveTo>
                  <a:cubicBezTo>
                    <a:pt x="480" y="1"/>
                    <a:pt x="307" y="109"/>
                    <a:pt x="264" y="366"/>
                  </a:cubicBezTo>
                  <a:cubicBezTo>
                    <a:pt x="1" y="1734"/>
                    <a:pt x="632" y="3207"/>
                    <a:pt x="1947" y="3838"/>
                  </a:cubicBezTo>
                  <a:cubicBezTo>
                    <a:pt x="1987" y="3862"/>
                    <a:pt x="2031" y="3873"/>
                    <a:pt x="2075" y="3873"/>
                  </a:cubicBezTo>
                  <a:cubicBezTo>
                    <a:pt x="2321" y="3873"/>
                    <a:pt x="2583" y="3543"/>
                    <a:pt x="2315" y="3364"/>
                  </a:cubicBezTo>
                  <a:cubicBezTo>
                    <a:pt x="1474" y="2681"/>
                    <a:pt x="1000" y="1681"/>
                    <a:pt x="1158" y="576"/>
                  </a:cubicBezTo>
                  <a:cubicBezTo>
                    <a:pt x="1221" y="233"/>
                    <a:pt x="931" y="1"/>
                    <a:pt x="6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8"/>
            <p:cNvSpPr/>
            <p:nvPr/>
          </p:nvSpPr>
          <p:spPr>
            <a:xfrm>
              <a:off x="3292075" y="3267150"/>
              <a:ext cx="155200" cy="210275"/>
            </a:xfrm>
            <a:custGeom>
              <a:avLst/>
              <a:gdLst/>
              <a:ahLst/>
              <a:cxnLst/>
              <a:rect l="l" t="t" r="r" b="b"/>
              <a:pathLst>
                <a:path w="6208" h="8411" extrusionOk="0">
                  <a:moveTo>
                    <a:pt x="4525" y="838"/>
                  </a:moveTo>
                  <a:cubicBezTo>
                    <a:pt x="4419" y="2890"/>
                    <a:pt x="5419" y="6993"/>
                    <a:pt x="2789" y="7466"/>
                  </a:cubicBezTo>
                  <a:cubicBezTo>
                    <a:pt x="2652" y="7490"/>
                    <a:pt x="2528" y="7502"/>
                    <a:pt x="2413" y="7502"/>
                  </a:cubicBezTo>
                  <a:cubicBezTo>
                    <a:pt x="540" y="7502"/>
                    <a:pt x="1501" y="4413"/>
                    <a:pt x="1947" y="3521"/>
                  </a:cubicBezTo>
                  <a:cubicBezTo>
                    <a:pt x="2526" y="2364"/>
                    <a:pt x="3472" y="1522"/>
                    <a:pt x="4525" y="838"/>
                  </a:cubicBezTo>
                  <a:close/>
                  <a:moveTo>
                    <a:pt x="4970" y="0"/>
                  </a:moveTo>
                  <a:cubicBezTo>
                    <a:pt x="4816" y="0"/>
                    <a:pt x="4666" y="64"/>
                    <a:pt x="4577" y="207"/>
                  </a:cubicBezTo>
                  <a:cubicBezTo>
                    <a:pt x="2894" y="891"/>
                    <a:pt x="1526" y="2206"/>
                    <a:pt x="842" y="3889"/>
                  </a:cubicBezTo>
                  <a:cubicBezTo>
                    <a:pt x="316" y="5152"/>
                    <a:pt x="1" y="7045"/>
                    <a:pt x="1316" y="8045"/>
                  </a:cubicBezTo>
                  <a:cubicBezTo>
                    <a:pt x="1667" y="8300"/>
                    <a:pt x="2052" y="8410"/>
                    <a:pt x="2440" y="8410"/>
                  </a:cubicBezTo>
                  <a:cubicBezTo>
                    <a:pt x="3331" y="8410"/>
                    <a:pt x="4238" y="7831"/>
                    <a:pt x="4788" y="7098"/>
                  </a:cubicBezTo>
                  <a:cubicBezTo>
                    <a:pt x="6208" y="5257"/>
                    <a:pt x="5208" y="2784"/>
                    <a:pt x="5524" y="628"/>
                  </a:cubicBezTo>
                  <a:cubicBezTo>
                    <a:pt x="5594" y="245"/>
                    <a:pt x="5272" y="0"/>
                    <a:pt x="49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8"/>
            <p:cNvSpPr/>
            <p:nvPr/>
          </p:nvSpPr>
          <p:spPr>
            <a:xfrm>
              <a:off x="3305575" y="3288075"/>
              <a:ext cx="121975" cy="166625"/>
            </a:xfrm>
            <a:custGeom>
              <a:avLst/>
              <a:gdLst/>
              <a:ahLst/>
              <a:cxnLst/>
              <a:rect l="l" t="t" r="r" b="b"/>
              <a:pathLst>
                <a:path w="4879" h="6665" extrusionOk="0">
                  <a:moveTo>
                    <a:pt x="3985" y="1"/>
                  </a:moveTo>
                  <a:lnTo>
                    <a:pt x="3985" y="1"/>
                  </a:lnTo>
                  <a:cubicBezTo>
                    <a:pt x="2932" y="685"/>
                    <a:pt x="1986" y="1527"/>
                    <a:pt x="1407" y="2684"/>
                  </a:cubicBezTo>
                  <a:cubicBezTo>
                    <a:pt x="961" y="3576"/>
                    <a:pt x="0" y="6665"/>
                    <a:pt x="1873" y="6665"/>
                  </a:cubicBezTo>
                  <a:cubicBezTo>
                    <a:pt x="1988" y="6665"/>
                    <a:pt x="2112" y="6653"/>
                    <a:pt x="2249" y="6629"/>
                  </a:cubicBezTo>
                  <a:cubicBezTo>
                    <a:pt x="4879" y="6103"/>
                    <a:pt x="3879" y="2053"/>
                    <a:pt x="3985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8"/>
            <p:cNvSpPr/>
            <p:nvPr/>
          </p:nvSpPr>
          <p:spPr>
            <a:xfrm>
              <a:off x="2213675" y="3749525"/>
              <a:ext cx="165725" cy="209550"/>
            </a:xfrm>
            <a:custGeom>
              <a:avLst/>
              <a:gdLst/>
              <a:ahLst/>
              <a:cxnLst/>
              <a:rect l="l" t="t" r="r" b="b"/>
              <a:pathLst>
                <a:path w="6629" h="8382" extrusionOk="0">
                  <a:moveTo>
                    <a:pt x="3683" y="1007"/>
                  </a:moveTo>
                  <a:cubicBezTo>
                    <a:pt x="4314" y="2217"/>
                    <a:pt x="5051" y="3532"/>
                    <a:pt x="4945" y="4952"/>
                  </a:cubicBezTo>
                  <a:cubicBezTo>
                    <a:pt x="4865" y="5921"/>
                    <a:pt x="3823" y="7418"/>
                    <a:pt x="2700" y="7418"/>
                  </a:cubicBezTo>
                  <a:cubicBezTo>
                    <a:pt x="2361" y="7418"/>
                    <a:pt x="2014" y="7281"/>
                    <a:pt x="1684" y="6951"/>
                  </a:cubicBezTo>
                  <a:cubicBezTo>
                    <a:pt x="0" y="5268"/>
                    <a:pt x="2210" y="2480"/>
                    <a:pt x="3683" y="1007"/>
                  </a:cubicBezTo>
                  <a:close/>
                  <a:moveTo>
                    <a:pt x="4105" y="0"/>
                  </a:moveTo>
                  <a:cubicBezTo>
                    <a:pt x="3873" y="0"/>
                    <a:pt x="3640" y="177"/>
                    <a:pt x="3578" y="428"/>
                  </a:cubicBezTo>
                  <a:cubicBezTo>
                    <a:pt x="1999" y="1428"/>
                    <a:pt x="684" y="2953"/>
                    <a:pt x="316" y="4794"/>
                  </a:cubicBezTo>
                  <a:cubicBezTo>
                    <a:pt x="53" y="6162"/>
                    <a:pt x="474" y="7793"/>
                    <a:pt x="1947" y="8266"/>
                  </a:cubicBezTo>
                  <a:cubicBezTo>
                    <a:pt x="2193" y="8345"/>
                    <a:pt x="2442" y="8382"/>
                    <a:pt x="2690" y="8382"/>
                  </a:cubicBezTo>
                  <a:cubicBezTo>
                    <a:pt x="3921" y="8382"/>
                    <a:pt x="5103" y="7476"/>
                    <a:pt x="5629" y="6425"/>
                  </a:cubicBezTo>
                  <a:cubicBezTo>
                    <a:pt x="6629" y="4426"/>
                    <a:pt x="5471" y="2059"/>
                    <a:pt x="4524" y="270"/>
                  </a:cubicBezTo>
                  <a:cubicBezTo>
                    <a:pt x="4419" y="80"/>
                    <a:pt x="4262" y="0"/>
                    <a:pt x="4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8"/>
            <p:cNvSpPr/>
            <p:nvPr/>
          </p:nvSpPr>
          <p:spPr>
            <a:xfrm>
              <a:off x="2213675" y="3774675"/>
              <a:ext cx="124950" cy="160475"/>
            </a:xfrm>
            <a:custGeom>
              <a:avLst/>
              <a:gdLst/>
              <a:ahLst/>
              <a:cxnLst/>
              <a:rect l="l" t="t" r="r" b="b"/>
              <a:pathLst>
                <a:path w="4998" h="6419" extrusionOk="0">
                  <a:moveTo>
                    <a:pt x="3683" y="1"/>
                  </a:moveTo>
                  <a:cubicBezTo>
                    <a:pt x="2210" y="1474"/>
                    <a:pt x="0" y="4262"/>
                    <a:pt x="1684" y="5945"/>
                  </a:cubicBezTo>
                  <a:cubicBezTo>
                    <a:pt x="2018" y="6279"/>
                    <a:pt x="2370" y="6419"/>
                    <a:pt x="2714" y="6419"/>
                  </a:cubicBezTo>
                  <a:cubicBezTo>
                    <a:pt x="3831" y="6419"/>
                    <a:pt x="4865" y="4952"/>
                    <a:pt x="4945" y="3946"/>
                  </a:cubicBezTo>
                  <a:cubicBezTo>
                    <a:pt x="4998" y="2526"/>
                    <a:pt x="4314" y="1211"/>
                    <a:pt x="368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8"/>
            <p:cNvSpPr/>
            <p:nvPr/>
          </p:nvSpPr>
          <p:spPr>
            <a:xfrm>
              <a:off x="2101900" y="2640850"/>
              <a:ext cx="159150" cy="176325"/>
            </a:xfrm>
            <a:custGeom>
              <a:avLst/>
              <a:gdLst/>
              <a:ahLst/>
              <a:cxnLst/>
              <a:rect l="l" t="t" r="r" b="b"/>
              <a:pathLst>
                <a:path w="6366" h="7053" extrusionOk="0">
                  <a:moveTo>
                    <a:pt x="1683" y="1113"/>
                  </a:moveTo>
                  <a:cubicBezTo>
                    <a:pt x="2578" y="1534"/>
                    <a:pt x="3577" y="1902"/>
                    <a:pt x="4261" y="2691"/>
                  </a:cubicBezTo>
                  <a:cubicBezTo>
                    <a:pt x="5050" y="3480"/>
                    <a:pt x="5576" y="5216"/>
                    <a:pt x="4314" y="5848"/>
                  </a:cubicBezTo>
                  <a:cubicBezTo>
                    <a:pt x="4108" y="5962"/>
                    <a:pt x="3893" y="6011"/>
                    <a:pt x="3678" y="6011"/>
                  </a:cubicBezTo>
                  <a:cubicBezTo>
                    <a:pt x="2900" y="6011"/>
                    <a:pt x="2118" y="5361"/>
                    <a:pt x="1789" y="4743"/>
                  </a:cubicBezTo>
                  <a:cubicBezTo>
                    <a:pt x="1157" y="3638"/>
                    <a:pt x="1420" y="2323"/>
                    <a:pt x="1683" y="1113"/>
                  </a:cubicBezTo>
                  <a:close/>
                  <a:moveTo>
                    <a:pt x="1750" y="0"/>
                  </a:moveTo>
                  <a:cubicBezTo>
                    <a:pt x="1665" y="0"/>
                    <a:pt x="1586" y="31"/>
                    <a:pt x="1526" y="61"/>
                  </a:cubicBezTo>
                  <a:cubicBezTo>
                    <a:pt x="1420" y="61"/>
                    <a:pt x="1315" y="114"/>
                    <a:pt x="1263" y="219"/>
                  </a:cubicBezTo>
                  <a:cubicBezTo>
                    <a:pt x="473" y="1850"/>
                    <a:pt x="0" y="4006"/>
                    <a:pt x="1105" y="5637"/>
                  </a:cubicBezTo>
                  <a:cubicBezTo>
                    <a:pt x="1719" y="6456"/>
                    <a:pt x="2749" y="7052"/>
                    <a:pt x="3770" y="7052"/>
                  </a:cubicBezTo>
                  <a:cubicBezTo>
                    <a:pt x="4060" y="7052"/>
                    <a:pt x="4350" y="7004"/>
                    <a:pt x="4629" y="6900"/>
                  </a:cubicBezTo>
                  <a:cubicBezTo>
                    <a:pt x="5997" y="6321"/>
                    <a:pt x="6365" y="4638"/>
                    <a:pt x="5944" y="3323"/>
                  </a:cubicBezTo>
                  <a:cubicBezTo>
                    <a:pt x="5366" y="1587"/>
                    <a:pt x="3525" y="640"/>
                    <a:pt x="1946" y="61"/>
                  </a:cubicBezTo>
                  <a:cubicBezTo>
                    <a:pt x="1880" y="17"/>
                    <a:pt x="1813" y="0"/>
                    <a:pt x="17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8"/>
            <p:cNvSpPr/>
            <p:nvPr/>
          </p:nvSpPr>
          <p:spPr>
            <a:xfrm>
              <a:off x="2130825" y="2668675"/>
              <a:ext cx="110500" cy="122475"/>
            </a:xfrm>
            <a:custGeom>
              <a:avLst/>
              <a:gdLst/>
              <a:ahLst/>
              <a:cxnLst/>
              <a:rect l="l" t="t" r="r" b="b"/>
              <a:pathLst>
                <a:path w="4420" h="4899" extrusionOk="0">
                  <a:moveTo>
                    <a:pt x="526" y="0"/>
                  </a:moveTo>
                  <a:lnTo>
                    <a:pt x="526" y="0"/>
                  </a:lnTo>
                  <a:cubicBezTo>
                    <a:pt x="263" y="1210"/>
                    <a:pt x="0" y="2525"/>
                    <a:pt x="632" y="3630"/>
                  </a:cubicBezTo>
                  <a:cubicBezTo>
                    <a:pt x="961" y="4248"/>
                    <a:pt x="1743" y="4898"/>
                    <a:pt x="2521" y="4898"/>
                  </a:cubicBezTo>
                  <a:cubicBezTo>
                    <a:pt x="2736" y="4898"/>
                    <a:pt x="2951" y="4849"/>
                    <a:pt x="3157" y="4735"/>
                  </a:cubicBezTo>
                  <a:cubicBezTo>
                    <a:pt x="4419" y="4103"/>
                    <a:pt x="3893" y="2367"/>
                    <a:pt x="3104" y="1578"/>
                  </a:cubicBezTo>
                  <a:cubicBezTo>
                    <a:pt x="2420" y="789"/>
                    <a:pt x="1421" y="421"/>
                    <a:pt x="52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8"/>
            <p:cNvSpPr/>
            <p:nvPr/>
          </p:nvSpPr>
          <p:spPr>
            <a:xfrm>
              <a:off x="2143975" y="3888625"/>
              <a:ext cx="73650" cy="95900"/>
            </a:xfrm>
            <a:custGeom>
              <a:avLst/>
              <a:gdLst/>
              <a:ahLst/>
              <a:cxnLst/>
              <a:rect l="l" t="t" r="r" b="b"/>
              <a:pathLst>
                <a:path w="2946" h="3836" extrusionOk="0">
                  <a:moveTo>
                    <a:pt x="946" y="0"/>
                  </a:moveTo>
                  <a:cubicBezTo>
                    <a:pt x="801" y="0"/>
                    <a:pt x="659" y="69"/>
                    <a:pt x="579" y="230"/>
                  </a:cubicBezTo>
                  <a:cubicBezTo>
                    <a:pt x="0" y="1598"/>
                    <a:pt x="947" y="3228"/>
                    <a:pt x="2262" y="3807"/>
                  </a:cubicBezTo>
                  <a:cubicBezTo>
                    <a:pt x="2309" y="3827"/>
                    <a:pt x="2356" y="3836"/>
                    <a:pt x="2401" y="3836"/>
                  </a:cubicBezTo>
                  <a:cubicBezTo>
                    <a:pt x="2712" y="3836"/>
                    <a:pt x="2945" y="3412"/>
                    <a:pt x="2578" y="3228"/>
                  </a:cubicBezTo>
                  <a:cubicBezTo>
                    <a:pt x="2105" y="2913"/>
                    <a:pt x="1736" y="2492"/>
                    <a:pt x="1526" y="1966"/>
                  </a:cubicBezTo>
                  <a:cubicBezTo>
                    <a:pt x="1316" y="1440"/>
                    <a:pt x="1368" y="966"/>
                    <a:pt x="1421" y="440"/>
                  </a:cubicBezTo>
                  <a:cubicBezTo>
                    <a:pt x="1421" y="180"/>
                    <a:pt x="1180" y="0"/>
                    <a:pt x="9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8"/>
            <p:cNvSpPr/>
            <p:nvPr/>
          </p:nvSpPr>
          <p:spPr>
            <a:xfrm>
              <a:off x="2041400" y="2830325"/>
              <a:ext cx="139425" cy="206025"/>
            </a:xfrm>
            <a:custGeom>
              <a:avLst/>
              <a:gdLst/>
              <a:ahLst/>
              <a:cxnLst/>
              <a:rect l="l" t="t" r="r" b="b"/>
              <a:pathLst>
                <a:path w="5577" h="8241" extrusionOk="0">
                  <a:moveTo>
                    <a:pt x="1736" y="1635"/>
                  </a:moveTo>
                  <a:cubicBezTo>
                    <a:pt x="2578" y="2267"/>
                    <a:pt x="3472" y="2950"/>
                    <a:pt x="3998" y="3845"/>
                  </a:cubicBezTo>
                  <a:cubicBezTo>
                    <a:pt x="4537" y="4775"/>
                    <a:pt x="4574" y="7254"/>
                    <a:pt x="3008" y="7254"/>
                  </a:cubicBezTo>
                  <a:cubicBezTo>
                    <a:pt x="2891" y="7254"/>
                    <a:pt x="2765" y="7241"/>
                    <a:pt x="2630" y="7211"/>
                  </a:cubicBezTo>
                  <a:cubicBezTo>
                    <a:pt x="1421" y="6948"/>
                    <a:pt x="1263" y="5212"/>
                    <a:pt x="1263" y="4266"/>
                  </a:cubicBezTo>
                  <a:cubicBezTo>
                    <a:pt x="1315" y="3371"/>
                    <a:pt x="1473" y="2530"/>
                    <a:pt x="1736" y="1635"/>
                  </a:cubicBezTo>
                  <a:close/>
                  <a:moveTo>
                    <a:pt x="1848" y="0"/>
                  </a:moveTo>
                  <a:cubicBezTo>
                    <a:pt x="1769" y="0"/>
                    <a:pt x="1687" y="35"/>
                    <a:pt x="1631" y="110"/>
                  </a:cubicBezTo>
                  <a:cubicBezTo>
                    <a:pt x="579" y="1740"/>
                    <a:pt x="0" y="4055"/>
                    <a:pt x="474" y="5949"/>
                  </a:cubicBezTo>
                  <a:cubicBezTo>
                    <a:pt x="747" y="7134"/>
                    <a:pt x="1613" y="8241"/>
                    <a:pt x="2867" y="8241"/>
                  </a:cubicBezTo>
                  <a:cubicBezTo>
                    <a:pt x="3060" y="8241"/>
                    <a:pt x="3262" y="8214"/>
                    <a:pt x="3472" y="8158"/>
                  </a:cubicBezTo>
                  <a:cubicBezTo>
                    <a:pt x="4787" y="7790"/>
                    <a:pt x="5576" y="6212"/>
                    <a:pt x="5471" y="4844"/>
                  </a:cubicBezTo>
                  <a:cubicBezTo>
                    <a:pt x="5261" y="2950"/>
                    <a:pt x="3525" y="1635"/>
                    <a:pt x="2104" y="583"/>
                  </a:cubicBezTo>
                  <a:cubicBezTo>
                    <a:pt x="2052" y="583"/>
                    <a:pt x="2052" y="583"/>
                    <a:pt x="1999" y="531"/>
                  </a:cubicBezTo>
                  <a:cubicBezTo>
                    <a:pt x="2052" y="478"/>
                    <a:pt x="2052" y="373"/>
                    <a:pt x="2052" y="320"/>
                  </a:cubicBezTo>
                  <a:cubicBezTo>
                    <a:pt x="2120" y="116"/>
                    <a:pt x="1990" y="0"/>
                    <a:pt x="18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8"/>
            <p:cNvSpPr/>
            <p:nvPr/>
          </p:nvSpPr>
          <p:spPr>
            <a:xfrm>
              <a:off x="2084800" y="3897625"/>
              <a:ext cx="71875" cy="94200"/>
            </a:xfrm>
            <a:custGeom>
              <a:avLst/>
              <a:gdLst/>
              <a:ahLst/>
              <a:cxnLst/>
              <a:rect l="l" t="t" r="r" b="b"/>
              <a:pathLst>
                <a:path w="2875" h="3768" extrusionOk="0">
                  <a:moveTo>
                    <a:pt x="1393" y="0"/>
                  </a:moveTo>
                  <a:cubicBezTo>
                    <a:pt x="1288" y="0"/>
                    <a:pt x="1185" y="40"/>
                    <a:pt x="1105" y="133"/>
                  </a:cubicBezTo>
                  <a:cubicBezTo>
                    <a:pt x="0" y="1395"/>
                    <a:pt x="842" y="3500"/>
                    <a:pt x="2473" y="3763"/>
                  </a:cubicBezTo>
                  <a:cubicBezTo>
                    <a:pt x="2491" y="3766"/>
                    <a:pt x="2509" y="3767"/>
                    <a:pt x="2526" y="3767"/>
                  </a:cubicBezTo>
                  <a:cubicBezTo>
                    <a:pt x="2799" y="3767"/>
                    <a:pt x="2875" y="3388"/>
                    <a:pt x="2578" y="3289"/>
                  </a:cubicBezTo>
                  <a:cubicBezTo>
                    <a:pt x="1526" y="2973"/>
                    <a:pt x="1210" y="1553"/>
                    <a:pt x="1789" y="659"/>
                  </a:cubicBezTo>
                  <a:cubicBezTo>
                    <a:pt x="2025" y="344"/>
                    <a:pt x="1702" y="0"/>
                    <a:pt x="1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28"/>
            <p:cNvSpPr/>
            <p:nvPr/>
          </p:nvSpPr>
          <p:spPr>
            <a:xfrm>
              <a:off x="2072950" y="2871200"/>
              <a:ext cx="82825" cy="140250"/>
            </a:xfrm>
            <a:custGeom>
              <a:avLst/>
              <a:gdLst/>
              <a:ahLst/>
              <a:cxnLst/>
              <a:rect l="l" t="t" r="r" b="b"/>
              <a:pathLst>
                <a:path w="3313" h="5610" extrusionOk="0">
                  <a:moveTo>
                    <a:pt x="474" y="0"/>
                  </a:moveTo>
                  <a:cubicBezTo>
                    <a:pt x="211" y="842"/>
                    <a:pt x="53" y="1736"/>
                    <a:pt x="1" y="2631"/>
                  </a:cubicBezTo>
                  <a:cubicBezTo>
                    <a:pt x="1" y="3577"/>
                    <a:pt x="159" y="5313"/>
                    <a:pt x="1368" y="5576"/>
                  </a:cubicBezTo>
                  <a:cubicBezTo>
                    <a:pt x="1488" y="5599"/>
                    <a:pt x="1600" y="5610"/>
                    <a:pt x="1705" y="5610"/>
                  </a:cubicBezTo>
                  <a:cubicBezTo>
                    <a:pt x="3313" y="5610"/>
                    <a:pt x="3279" y="3099"/>
                    <a:pt x="2736" y="2210"/>
                  </a:cubicBezTo>
                  <a:cubicBezTo>
                    <a:pt x="2210" y="1315"/>
                    <a:pt x="1316" y="632"/>
                    <a:pt x="474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28"/>
            <p:cNvSpPr/>
            <p:nvPr/>
          </p:nvSpPr>
          <p:spPr>
            <a:xfrm>
              <a:off x="2012175" y="2995925"/>
              <a:ext cx="118675" cy="92825"/>
            </a:xfrm>
            <a:custGeom>
              <a:avLst/>
              <a:gdLst/>
              <a:ahLst/>
              <a:cxnLst/>
              <a:rect l="l" t="t" r="r" b="b"/>
              <a:pathLst>
                <a:path w="4747" h="3713" extrusionOk="0">
                  <a:moveTo>
                    <a:pt x="557" y="0"/>
                  </a:moveTo>
                  <a:cubicBezTo>
                    <a:pt x="287" y="0"/>
                    <a:pt x="1" y="235"/>
                    <a:pt x="65" y="587"/>
                  </a:cubicBezTo>
                  <a:cubicBezTo>
                    <a:pt x="310" y="2401"/>
                    <a:pt x="2154" y="3712"/>
                    <a:pt x="3936" y="3712"/>
                  </a:cubicBezTo>
                  <a:cubicBezTo>
                    <a:pt x="4066" y="3712"/>
                    <a:pt x="4196" y="3705"/>
                    <a:pt x="4326" y="3691"/>
                  </a:cubicBezTo>
                  <a:cubicBezTo>
                    <a:pt x="4694" y="3638"/>
                    <a:pt x="4746" y="3060"/>
                    <a:pt x="4326" y="3060"/>
                  </a:cubicBezTo>
                  <a:cubicBezTo>
                    <a:pt x="4288" y="3061"/>
                    <a:pt x="4250" y="3062"/>
                    <a:pt x="4212" y="3062"/>
                  </a:cubicBezTo>
                  <a:cubicBezTo>
                    <a:pt x="2535" y="3062"/>
                    <a:pt x="1319" y="1919"/>
                    <a:pt x="959" y="324"/>
                  </a:cubicBezTo>
                  <a:cubicBezTo>
                    <a:pt x="897" y="98"/>
                    <a:pt x="730" y="0"/>
                    <a:pt x="5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8"/>
            <p:cNvSpPr/>
            <p:nvPr/>
          </p:nvSpPr>
          <p:spPr>
            <a:xfrm>
              <a:off x="1887525" y="2670700"/>
              <a:ext cx="175425" cy="217725"/>
            </a:xfrm>
            <a:custGeom>
              <a:avLst/>
              <a:gdLst/>
              <a:ahLst/>
              <a:cxnLst/>
              <a:rect l="l" t="t" r="r" b="b"/>
              <a:pathLst>
                <a:path w="7017" h="8709" extrusionOk="0">
                  <a:moveTo>
                    <a:pt x="5787" y="1182"/>
                  </a:moveTo>
                  <a:lnTo>
                    <a:pt x="5787" y="1182"/>
                  </a:lnTo>
                  <a:cubicBezTo>
                    <a:pt x="5654" y="2734"/>
                    <a:pt x="5296" y="7692"/>
                    <a:pt x="3546" y="7692"/>
                  </a:cubicBezTo>
                  <a:cubicBezTo>
                    <a:pt x="3222" y="7692"/>
                    <a:pt x="2849" y="7521"/>
                    <a:pt x="2420" y="7126"/>
                  </a:cubicBezTo>
                  <a:cubicBezTo>
                    <a:pt x="0" y="4969"/>
                    <a:pt x="3683" y="2655"/>
                    <a:pt x="5787" y="1182"/>
                  </a:cubicBezTo>
                  <a:close/>
                  <a:moveTo>
                    <a:pt x="6628" y="0"/>
                  </a:moveTo>
                  <a:cubicBezTo>
                    <a:pt x="6592" y="0"/>
                    <a:pt x="6556" y="8"/>
                    <a:pt x="6523" y="24"/>
                  </a:cubicBezTo>
                  <a:cubicBezTo>
                    <a:pt x="4524" y="919"/>
                    <a:pt x="1999" y="2023"/>
                    <a:pt x="1053" y="4233"/>
                  </a:cubicBezTo>
                  <a:cubicBezTo>
                    <a:pt x="474" y="5653"/>
                    <a:pt x="790" y="7494"/>
                    <a:pt x="2262" y="8283"/>
                  </a:cubicBezTo>
                  <a:cubicBezTo>
                    <a:pt x="2785" y="8578"/>
                    <a:pt x="3247" y="8709"/>
                    <a:pt x="3655" y="8709"/>
                  </a:cubicBezTo>
                  <a:cubicBezTo>
                    <a:pt x="6455" y="8709"/>
                    <a:pt x="6747" y="2558"/>
                    <a:pt x="6839" y="813"/>
                  </a:cubicBezTo>
                  <a:cubicBezTo>
                    <a:pt x="6839" y="708"/>
                    <a:pt x="6786" y="550"/>
                    <a:pt x="6734" y="498"/>
                  </a:cubicBezTo>
                  <a:cubicBezTo>
                    <a:pt x="6734" y="445"/>
                    <a:pt x="6786" y="445"/>
                    <a:pt x="6839" y="393"/>
                  </a:cubicBezTo>
                  <a:cubicBezTo>
                    <a:pt x="7016" y="215"/>
                    <a:pt x="6820" y="0"/>
                    <a:pt x="66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8"/>
            <p:cNvSpPr/>
            <p:nvPr/>
          </p:nvSpPr>
          <p:spPr>
            <a:xfrm>
              <a:off x="1963275" y="3042725"/>
              <a:ext cx="93750" cy="86150"/>
            </a:xfrm>
            <a:custGeom>
              <a:avLst/>
              <a:gdLst/>
              <a:ahLst/>
              <a:cxnLst/>
              <a:rect l="l" t="t" r="r" b="b"/>
              <a:pathLst>
                <a:path w="3750" h="3446" extrusionOk="0">
                  <a:moveTo>
                    <a:pt x="622" y="1"/>
                  </a:moveTo>
                  <a:cubicBezTo>
                    <a:pt x="308" y="1"/>
                    <a:pt x="1" y="321"/>
                    <a:pt x="179" y="714"/>
                  </a:cubicBezTo>
                  <a:cubicBezTo>
                    <a:pt x="811" y="1924"/>
                    <a:pt x="1810" y="2871"/>
                    <a:pt x="3073" y="3397"/>
                  </a:cubicBezTo>
                  <a:cubicBezTo>
                    <a:pt x="3140" y="3431"/>
                    <a:pt x="3205" y="3446"/>
                    <a:pt x="3264" y="3446"/>
                  </a:cubicBezTo>
                  <a:cubicBezTo>
                    <a:pt x="3577" y="3446"/>
                    <a:pt x="3750" y="3039"/>
                    <a:pt x="3441" y="2819"/>
                  </a:cubicBezTo>
                  <a:cubicBezTo>
                    <a:pt x="2389" y="2135"/>
                    <a:pt x="1600" y="1293"/>
                    <a:pt x="1021" y="241"/>
                  </a:cubicBezTo>
                  <a:cubicBezTo>
                    <a:pt x="920" y="72"/>
                    <a:pt x="770" y="1"/>
                    <a:pt x="6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8"/>
            <p:cNvSpPr/>
            <p:nvPr/>
          </p:nvSpPr>
          <p:spPr>
            <a:xfrm>
              <a:off x="1887525" y="2700225"/>
              <a:ext cx="144675" cy="162800"/>
            </a:xfrm>
            <a:custGeom>
              <a:avLst/>
              <a:gdLst/>
              <a:ahLst/>
              <a:cxnLst/>
              <a:rect l="l" t="t" r="r" b="b"/>
              <a:pathLst>
                <a:path w="5787" h="6512" extrusionOk="0">
                  <a:moveTo>
                    <a:pt x="5787" y="1"/>
                  </a:moveTo>
                  <a:lnTo>
                    <a:pt x="5787" y="1"/>
                  </a:lnTo>
                  <a:cubicBezTo>
                    <a:pt x="3683" y="1474"/>
                    <a:pt x="0" y="3788"/>
                    <a:pt x="2420" y="5945"/>
                  </a:cubicBezTo>
                  <a:cubicBezTo>
                    <a:pt x="2849" y="6340"/>
                    <a:pt x="3222" y="6511"/>
                    <a:pt x="3546" y="6511"/>
                  </a:cubicBezTo>
                  <a:cubicBezTo>
                    <a:pt x="5296" y="6511"/>
                    <a:pt x="5654" y="1553"/>
                    <a:pt x="5787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8"/>
            <p:cNvSpPr/>
            <p:nvPr/>
          </p:nvSpPr>
          <p:spPr>
            <a:xfrm>
              <a:off x="1287150" y="3403575"/>
              <a:ext cx="191400" cy="172325"/>
            </a:xfrm>
            <a:custGeom>
              <a:avLst/>
              <a:gdLst/>
              <a:ahLst/>
              <a:cxnLst/>
              <a:rect l="l" t="t" r="r" b="b"/>
              <a:pathLst>
                <a:path w="7656" h="6893" extrusionOk="0">
                  <a:moveTo>
                    <a:pt x="922" y="1115"/>
                  </a:moveTo>
                  <a:lnTo>
                    <a:pt x="922" y="1115"/>
                  </a:lnTo>
                  <a:cubicBezTo>
                    <a:pt x="2027" y="1273"/>
                    <a:pt x="3131" y="1694"/>
                    <a:pt x="4078" y="2325"/>
                  </a:cubicBezTo>
                  <a:cubicBezTo>
                    <a:pt x="5025" y="2956"/>
                    <a:pt x="7234" y="5008"/>
                    <a:pt x="5130" y="5797"/>
                  </a:cubicBezTo>
                  <a:cubicBezTo>
                    <a:pt x="4941" y="5860"/>
                    <a:pt x="4747" y="5889"/>
                    <a:pt x="4552" y="5889"/>
                  </a:cubicBezTo>
                  <a:cubicBezTo>
                    <a:pt x="3444" y="5889"/>
                    <a:pt x="2292" y="4963"/>
                    <a:pt x="1711" y="4113"/>
                  </a:cubicBezTo>
                  <a:cubicBezTo>
                    <a:pt x="1080" y="3219"/>
                    <a:pt x="869" y="2220"/>
                    <a:pt x="922" y="1115"/>
                  </a:cubicBezTo>
                  <a:close/>
                  <a:moveTo>
                    <a:pt x="549" y="1"/>
                  </a:moveTo>
                  <a:cubicBezTo>
                    <a:pt x="23" y="1"/>
                    <a:pt x="1" y="714"/>
                    <a:pt x="396" y="1010"/>
                  </a:cubicBezTo>
                  <a:cubicBezTo>
                    <a:pt x="28" y="2535"/>
                    <a:pt x="501" y="4166"/>
                    <a:pt x="1501" y="5323"/>
                  </a:cubicBezTo>
                  <a:cubicBezTo>
                    <a:pt x="2264" y="6196"/>
                    <a:pt x="3479" y="6892"/>
                    <a:pt x="4644" y="6892"/>
                  </a:cubicBezTo>
                  <a:cubicBezTo>
                    <a:pt x="5164" y="6892"/>
                    <a:pt x="5675" y="6753"/>
                    <a:pt x="6130" y="6428"/>
                  </a:cubicBezTo>
                  <a:cubicBezTo>
                    <a:pt x="7655" y="5323"/>
                    <a:pt x="7077" y="3693"/>
                    <a:pt x="5972" y="2535"/>
                  </a:cubicBezTo>
                  <a:cubicBezTo>
                    <a:pt x="4552" y="1062"/>
                    <a:pt x="2658" y="221"/>
                    <a:pt x="659" y="10"/>
                  </a:cubicBezTo>
                  <a:cubicBezTo>
                    <a:pt x="620" y="4"/>
                    <a:pt x="583" y="1"/>
                    <a:pt x="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8"/>
            <p:cNvSpPr/>
            <p:nvPr/>
          </p:nvSpPr>
          <p:spPr>
            <a:xfrm>
              <a:off x="1308875" y="3431425"/>
              <a:ext cx="159150" cy="119375"/>
            </a:xfrm>
            <a:custGeom>
              <a:avLst/>
              <a:gdLst/>
              <a:ahLst/>
              <a:cxnLst/>
              <a:rect l="l" t="t" r="r" b="b"/>
              <a:pathLst>
                <a:path w="6366" h="4775" extrusionOk="0">
                  <a:moveTo>
                    <a:pt x="53" y="1"/>
                  </a:moveTo>
                  <a:lnTo>
                    <a:pt x="53" y="1"/>
                  </a:lnTo>
                  <a:cubicBezTo>
                    <a:pt x="0" y="1106"/>
                    <a:pt x="211" y="2105"/>
                    <a:pt x="842" y="2999"/>
                  </a:cubicBezTo>
                  <a:cubicBezTo>
                    <a:pt x="1423" y="3849"/>
                    <a:pt x="2575" y="4775"/>
                    <a:pt x="3683" y="4775"/>
                  </a:cubicBezTo>
                  <a:cubicBezTo>
                    <a:pt x="3878" y="4775"/>
                    <a:pt x="4072" y="4746"/>
                    <a:pt x="4261" y="4683"/>
                  </a:cubicBezTo>
                  <a:cubicBezTo>
                    <a:pt x="6365" y="3894"/>
                    <a:pt x="4156" y="1842"/>
                    <a:pt x="3209" y="1211"/>
                  </a:cubicBezTo>
                  <a:cubicBezTo>
                    <a:pt x="2262" y="580"/>
                    <a:pt x="1158" y="159"/>
                    <a:pt x="5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8"/>
            <p:cNvSpPr/>
            <p:nvPr/>
          </p:nvSpPr>
          <p:spPr>
            <a:xfrm>
              <a:off x="1074775" y="3448775"/>
              <a:ext cx="209125" cy="249750"/>
            </a:xfrm>
            <a:custGeom>
              <a:avLst/>
              <a:gdLst/>
              <a:ahLst/>
              <a:cxnLst/>
              <a:rect l="l" t="t" r="r" b="b"/>
              <a:pathLst>
                <a:path w="8365" h="9990" extrusionOk="0">
                  <a:moveTo>
                    <a:pt x="6103" y="1516"/>
                  </a:moveTo>
                  <a:cubicBezTo>
                    <a:pt x="6471" y="2779"/>
                    <a:pt x="6787" y="4094"/>
                    <a:pt x="6839" y="5462"/>
                  </a:cubicBezTo>
                  <a:cubicBezTo>
                    <a:pt x="6839" y="5935"/>
                    <a:pt x="6839" y="6461"/>
                    <a:pt x="6734" y="6935"/>
                  </a:cubicBezTo>
                  <a:cubicBezTo>
                    <a:pt x="6681" y="7303"/>
                    <a:pt x="6576" y="7671"/>
                    <a:pt x="6418" y="7987"/>
                  </a:cubicBezTo>
                  <a:cubicBezTo>
                    <a:pt x="6250" y="8436"/>
                    <a:pt x="6022" y="8660"/>
                    <a:pt x="5734" y="8660"/>
                  </a:cubicBezTo>
                  <a:cubicBezTo>
                    <a:pt x="5482" y="8660"/>
                    <a:pt x="5184" y="8488"/>
                    <a:pt x="4840" y="8145"/>
                  </a:cubicBezTo>
                  <a:cubicBezTo>
                    <a:pt x="3788" y="8092"/>
                    <a:pt x="3367" y="7618"/>
                    <a:pt x="3578" y="6619"/>
                  </a:cubicBezTo>
                  <a:lnTo>
                    <a:pt x="3788" y="5619"/>
                  </a:lnTo>
                  <a:cubicBezTo>
                    <a:pt x="3999" y="4936"/>
                    <a:pt x="4314" y="4252"/>
                    <a:pt x="4630" y="3621"/>
                  </a:cubicBezTo>
                  <a:cubicBezTo>
                    <a:pt x="5051" y="2831"/>
                    <a:pt x="5524" y="2148"/>
                    <a:pt x="6103" y="1516"/>
                  </a:cubicBezTo>
                  <a:close/>
                  <a:moveTo>
                    <a:pt x="6817" y="1"/>
                  </a:moveTo>
                  <a:cubicBezTo>
                    <a:pt x="6777" y="1"/>
                    <a:pt x="6731" y="14"/>
                    <a:pt x="6681" y="43"/>
                  </a:cubicBezTo>
                  <a:cubicBezTo>
                    <a:pt x="4367" y="1516"/>
                    <a:pt x="1" y="7934"/>
                    <a:pt x="4209" y="9775"/>
                  </a:cubicBezTo>
                  <a:cubicBezTo>
                    <a:pt x="4537" y="9922"/>
                    <a:pt x="4853" y="9989"/>
                    <a:pt x="5153" y="9989"/>
                  </a:cubicBezTo>
                  <a:cubicBezTo>
                    <a:pt x="6244" y="9989"/>
                    <a:pt x="7110" y="9101"/>
                    <a:pt x="7523" y="7987"/>
                  </a:cubicBezTo>
                  <a:cubicBezTo>
                    <a:pt x="8365" y="5830"/>
                    <a:pt x="7734" y="3042"/>
                    <a:pt x="6997" y="938"/>
                  </a:cubicBezTo>
                  <a:cubicBezTo>
                    <a:pt x="6944" y="832"/>
                    <a:pt x="6892" y="727"/>
                    <a:pt x="6734" y="675"/>
                  </a:cubicBezTo>
                  <a:cubicBezTo>
                    <a:pt x="6839" y="569"/>
                    <a:pt x="6892" y="464"/>
                    <a:pt x="6944" y="412"/>
                  </a:cubicBezTo>
                  <a:cubicBezTo>
                    <a:pt x="7073" y="241"/>
                    <a:pt x="6993" y="1"/>
                    <a:pt x="68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8"/>
            <p:cNvSpPr/>
            <p:nvPr/>
          </p:nvSpPr>
          <p:spPr>
            <a:xfrm>
              <a:off x="1158950" y="3486675"/>
              <a:ext cx="86825" cy="178750"/>
            </a:xfrm>
            <a:custGeom>
              <a:avLst/>
              <a:gdLst/>
              <a:ahLst/>
              <a:cxnLst/>
              <a:rect l="l" t="t" r="r" b="b"/>
              <a:pathLst>
                <a:path w="3473" h="7150" extrusionOk="0">
                  <a:moveTo>
                    <a:pt x="2683" y="0"/>
                  </a:moveTo>
                  <a:cubicBezTo>
                    <a:pt x="2157" y="632"/>
                    <a:pt x="1684" y="1315"/>
                    <a:pt x="1263" y="2105"/>
                  </a:cubicBezTo>
                  <a:cubicBezTo>
                    <a:pt x="947" y="2736"/>
                    <a:pt x="579" y="3420"/>
                    <a:pt x="421" y="4103"/>
                  </a:cubicBezTo>
                  <a:lnTo>
                    <a:pt x="211" y="5156"/>
                  </a:lnTo>
                  <a:cubicBezTo>
                    <a:pt x="0" y="6102"/>
                    <a:pt x="421" y="6576"/>
                    <a:pt x="1473" y="6629"/>
                  </a:cubicBezTo>
                  <a:cubicBezTo>
                    <a:pt x="1822" y="6978"/>
                    <a:pt x="2124" y="7150"/>
                    <a:pt x="2379" y="7150"/>
                  </a:cubicBezTo>
                  <a:cubicBezTo>
                    <a:pt x="2661" y="7150"/>
                    <a:pt x="2885" y="6938"/>
                    <a:pt x="3051" y="6523"/>
                  </a:cubicBezTo>
                  <a:cubicBezTo>
                    <a:pt x="3209" y="6155"/>
                    <a:pt x="3314" y="5787"/>
                    <a:pt x="3367" y="5419"/>
                  </a:cubicBezTo>
                  <a:cubicBezTo>
                    <a:pt x="3472" y="4945"/>
                    <a:pt x="3472" y="4419"/>
                    <a:pt x="3472" y="3946"/>
                  </a:cubicBezTo>
                  <a:cubicBezTo>
                    <a:pt x="3420" y="2578"/>
                    <a:pt x="3104" y="1263"/>
                    <a:pt x="2683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8"/>
            <p:cNvSpPr/>
            <p:nvPr/>
          </p:nvSpPr>
          <p:spPr>
            <a:xfrm>
              <a:off x="983925" y="4542300"/>
              <a:ext cx="173925" cy="111400"/>
            </a:xfrm>
            <a:custGeom>
              <a:avLst/>
              <a:gdLst/>
              <a:ahLst/>
              <a:cxnLst/>
              <a:rect l="l" t="t" r="r" b="b"/>
              <a:pathLst>
                <a:path w="6957" h="4456" extrusionOk="0">
                  <a:moveTo>
                    <a:pt x="349" y="1"/>
                  </a:moveTo>
                  <a:cubicBezTo>
                    <a:pt x="151" y="1"/>
                    <a:pt x="0" y="235"/>
                    <a:pt x="163" y="438"/>
                  </a:cubicBezTo>
                  <a:cubicBezTo>
                    <a:pt x="1741" y="2226"/>
                    <a:pt x="3950" y="3647"/>
                    <a:pt x="6212" y="4436"/>
                  </a:cubicBezTo>
                  <a:cubicBezTo>
                    <a:pt x="6261" y="4449"/>
                    <a:pt x="6308" y="4455"/>
                    <a:pt x="6351" y="4455"/>
                  </a:cubicBezTo>
                  <a:cubicBezTo>
                    <a:pt x="6821" y="4455"/>
                    <a:pt x="6957" y="3734"/>
                    <a:pt x="6475" y="3542"/>
                  </a:cubicBezTo>
                  <a:cubicBezTo>
                    <a:pt x="4213" y="2700"/>
                    <a:pt x="2372" y="1595"/>
                    <a:pt x="531" y="70"/>
                  </a:cubicBezTo>
                  <a:cubicBezTo>
                    <a:pt x="471" y="21"/>
                    <a:pt x="408" y="1"/>
                    <a:pt x="3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8"/>
            <p:cNvSpPr/>
            <p:nvPr/>
          </p:nvSpPr>
          <p:spPr>
            <a:xfrm>
              <a:off x="927425" y="4531850"/>
              <a:ext cx="171600" cy="141400"/>
            </a:xfrm>
            <a:custGeom>
              <a:avLst/>
              <a:gdLst/>
              <a:ahLst/>
              <a:cxnLst/>
              <a:rect l="l" t="t" r="r" b="b"/>
              <a:pathLst>
                <a:path w="6864" h="5656" extrusionOk="0">
                  <a:moveTo>
                    <a:pt x="367" y="0"/>
                  </a:moveTo>
                  <a:cubicBezTo>
                    <a:pt x="187" y="0"/>
                    <a:pt x="0" y="167"/>
                    <a:pt x="108" y="382"/>
                  </a:cubicBezTo>
                  <a:cubicBezTo>
                    <a:pt x="1371" y="2750"/>
                    <a:pt x="3633" y="4959"/>
                    <a:pt x="6210" y="5643"/>
                  </a:cubicBezTo>
                  <a:cubicBezTo>
                    <a:pt x="6245" y="5652"/>
                    <a:pt x="6278" y="5656"/>
                    <a:pt x="6310" y="5656"/>
                  </a:cubicBezTo>
                  <a:cubicBezTo>
                    <a:pt x="6670" y="5656"/>
                    <a:pt x="6864" y="5152"/>
                    <a:pt x="6526" y="4959"/>
                  </a:cubicBezTo>
                  <a:cubicBezTo>
                    <a:pt x="4159" y="3644"/>
                    <a:pt x="2160" y="2381"/>
                    <a:pt x="581" y="119"/>
                  </a:cubicBezTo>
                  <a:cubicBezTo>
                    <a:pt x="531" y="36"/>
                    <a:pt x="450" y="0"/>
                    <a:pt x="3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3" name="Google Shape;3403;p28"/>
          <p:cNvSpPr txBox="1"/>
          <p:nvPr/>
        </p:nvSpPr>
        <p:spPr>
          <a:xfrm>
            <a:off x="4195700" y="152297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4" name="Google Shape;3404;p28"/>
          <p:cNvSpPr txBox="1"/>
          <p:nvPr/>
        </p:nvSpPr>
        <p:spPr>
          <a:xfrm>
            <a:off x="4195700" y="253953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5" name="Google Shape;3405;p28"/>
          <p:cNvSpPr txBox="1"/>
          <p:nvPr/>
        </p:nvSpPr>
        <p:spPr>
          <a:xfrm>
            <a:off x="4201536" y="304781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6" name="Google Shape;3406;p28"/>
          <p:cNvSpPr txBox="1"/>
          <p:nvPr/>
        </p:nvSpPr>
        <p:spPr>
          <a:xfrm>
            <a:off x="4195700" y="203125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7" name="Google Shape;3407;p28"/>
          <p:cNvSpPr txBox="1"/>
          <p:nvPr/>
        </p:nvSpPr>
        <p:spPr>
          <a:xfrm>
            <a:off x="4201536" y="406437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8" name="Google Shape;3408;p28"/>
          <p:cNvSpPr txBox="1"/>
          <p:nvPr/>
        </p:nvSpPr>
        <p:spPr>
          <a:xfrm>
            <a:off x="4201536" y="355609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9" name="Google Shape;3409;p28"/>
          <p:cNvSpPr txBox="1"/>
          <p:nvPr/>
        </p:nvSpPr>
        <p:spPr>
          <a:xfrm flipH="1">
            <a:off x="7433625" y="3150288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0" name="Google Shape;3410;p28"/>
          <p:cNvSpPr txBox="1"/>
          <p:nvPr/>
        </p:nvSpPr>
        <p:spPr>
          <a:xfrm flipH="1">
            <a:off x="7433625" y="3668741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1" name="Google Shape;3411;p28"/>
          <p:cNvSpPr txBox="1"/>
          <p:nvPr/>
        </p:nvSpPr>
        <p:spPr>
          <a:xfrm flipH="1">
            <a:off x="7433625" y="4167743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2" name="Google Shape;3412;p28"/>
          <p:cNvSpPr txBox="1"/>
          <p:nvPr/>
        </p:nvSpPr>
        <p:spPr>
          <a:xfrm flipH="1">
            <a:off x="7456550" y="1617531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40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3" name="Google Shape;3413;p28"/>
          <p:cNvSpPr txBox="1"/>
          <p:nvPr/>
        </p:nvSpPr>
        <p:spPr>
          <a:xfrm flipH="1">
            <a:off x="7456550" y="2135983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4" name="Google Shape;3414;p28"/>
          <p:cNvSpPr txBox="1"/>
          <p:nvPr/>
        </p:nvSpPr>
        <p:spPr>
          <a:xfrm flipH="1">
            <a:off x="7456550" y="2634986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5" name="Google Shape;3415;p28"/>
          <p:cNvSpPr/>
          <p:nvPr/>
        </p:nvSpPr>
        <p:spPr>
          <a:xfrm flipH="1">
            <a:off x="8261700" y="165362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6" name="Google Shape;3416;p28"/>
          <p:cNvSpPr/>
          <p:nvPr/>
        </p:nvSpPr>
        <p:spPr>
          <a:xfrm flipH="1">
            <a:off x="8261700" y="216320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7" name="Google Shape;3417;p28"/>
          <p:cNvSpPr/>
          <p:nvPr/>
        </p:nvSpPr>
        <p:spPr>
          <a:xfrm flipH="1">
            <a:off x="8261700" y="267277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6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8" name="Google Shape;3418;p28"/>
          <p:cNvSpPr/>
          <p:nvPr/>
        </p:nvSpPr>
        <p:spPr>
          <a:xfrm flipH="1">
            <a:off x="8261700" y="318235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9" name="Google Shape;3419;p28"/>
          <p:cNvSpPr/>
          <p:nvPr/>
        </p:nvSpPr>
        <p:spPr>
          <a:xfrm flipH="1">
            <a:off x="8261700" y="369192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20" name="Google Shape;3420;p28"/>
          <p:cNvSpPr/>
          <p:nvPr/>
        </p:nvSpPr>
        <p:spPr>
          <a:xfrm flipH="1">
            <a:off x="8261700" y="420150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0" name="Google Shape;3200;p28"/>
          <p:cNvSpPr txBox="1">
            <a:spLocks noGrp="1"/>
          </p:cNvSpPr>
          <p:nvPr>
            <p:ph type="title"/>
          </p:nvPr>
        </p:nvSpPr>
        <p:spPr>
          <a:xfrm>
            <a:off x="4352750" y="536650"/>
            <a:ext cx="41325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3403" name="Google Shape;3403;p28"/>
          <p:cNvSpPr txBox="1"/>
          <p:nvPr/>
        </p:nvSpPr>
        <p:spPr>
          <a:xfrm>
            <a:off x="4195700" y="152297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4" name="Google Shape;3404;p28"/>
          <p:cNvSpPr txBox="1"/>
          <p:nvPr/>
        </p:nvSpPr>
        <p:spPr>
          <a:xfrm>
            <a:off x="4195700" y="253953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5" name="Google Shape;3405;p28"/>
          <p:cNvSpPr txBox="1"/>
          <p:nvPr/>
        </p:nvSpPr>
        <p:spPr>
          <a:xfrm>
            <a:off x="4201536" y="304781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6" name="Google Shape;3406;p28"/>
          <p:cNvSpPr txBox="1"/>
          <p:nvPr/>
        </p:nvSpPr>
        <p:spPr>
          <a:xfrm>
            <a:off x="4195700" y="203125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7" name="Google Shape;3407;p28"/>
          <p:cNvSpPr txBox="1"/>
          <p:nvPr/>
        </p:nvSpPr>
        <p:spPr>
          <a:xfrm>
            <a:off x="4201536" y="406437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8" name="Google Shape;3408;p28"/>
          <p:cNvSpPr txBox="1"/>
          <p:nvPr/>
        </p:nvSpPr>
        <p:spPr>
          <a:xfrm>
            <a:off x="4201536" y="3556095"/>
            <a:ext cx="31794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09" name="Google Shape;3409;p28"/>
          <p:cNvSpPr txBox="1"/>
          <p:nvPr/>
        </p:nvSpPr>
        <p:spPr>
          <a:xfrm flipH="1">
            <a:off x="7433625" y="3150288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0" name="Google Shape;3410;p28"/>
          <p:cNvSpPr txBox="1"/>
          <p:nvPr/>
        </p:nvSpPr>
        <p:spPr>
          <a:xfrm flipH="1">
            <a:off x="7433625" y="3668741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1" name="Google Shape;3411;p28"/>
          <p:cNvSpPr txBox="1"/>
          <p:nvPr/>
        </p:nvSpPr>
        <p:spPr>
          <a:xfrm flipH="1">
            <a:off x="7433625" y="4167743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2" name="Google Shape;3412;p28"/>
          <p:cNvSpPr txBox="1"/>
          <p:nvPr/>
        </p:nvSpPr>
        <p:spPr>
          <a:xfrm flipH="1">
            <a:off x="7456550" y="1617531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40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3" name="Google Shape;3413;p28"/>
          <p:cNvSpPr txBox="1"/>
          <p:nvPr/>
        </p:nvSpPr>
        <p:spPr>
          <a:xfrm flipH="1">
            <a:off x="7456550" y="2135983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4" name="Google Shape;3414;p28"/>
          <p:cNvSpPr txBox="1"/>
          <p:nvPr/>
        </p:nvSpPr>
        <p:spPr>
          <a:xfrm flipH="1">
            <a:off x="7456550" y="2634986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15" name="Google Shape;3415;p28"/>
          <p:cNvSpPr/>
          <p:nvPr/>
        </p:nvSpPr>
        <p:spPr>
          <a:xfrm flipH="1">
            <a:off x="8261700" y="165362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6" name="Google Shape;3416;p28"/>
          <p:cNvSpPr/>
          <p:nvPr/>
        </p:nvSpPr>
        <p:spPr>
          <a:xfrm flipH="1">
            <a:off x="8261700" y="216320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7" name="Google Shape;3417;p28"/>
          <p:cNvSpPr/>
          <p:nvPr/>
        </p:nvSpPr>
        <p:spPr>
          <a:xfrm flipH="1">
            <a:off x="8261700" y="267277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8" name="Google Shape;3418;p28"/>
          <p:cNvSpPr/>
          <p:nvPr/>
        </p:nvSpPr>
        <p:spPr>
          <a:xfrm flipH="1">
            <a:off x="8261700" y="318235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19" name="Google Shape;3419;p28"/>
          <p:cNvSpPr/>
          <p:nvPr/>
        </p:nvSpPr>
        <p:spPr>
          <a:xfrm flipH="1">
            <a:off x="8261700" y="3691925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3420" name="Google Shape;3420;p28"/>
          <p:cNvSpPr/>
          <p:nvPr/>
        </p:nvSpPr>
        <p:spPr>
          <a:xfrm flipH="1">
            <a:off x="8261700" y="4201500"/>
            <a:ext cx="223500" cy="237290"/>
          </a:xfrm>
          <a:custGeom>
            <a:avLst/>
            <a:gdLst/>
            <a:ahLst/>
            <a:cxnLst/>
            <a:rect l="l" t="t" r="r" b="b"/>
            <a:pathLst>
              <a:path w="55840" h="19518" extrusionOk="0">
                <a:moveTo>
                  <a:pt x="27429" y="1"/>
                </a:moveTo>
                <a:cubicBezTo>
                  <a:pt x="26203" y="1"/>
                  <a:pt x="24977" y="13"/>
                  <a:pt x="23751" y="46"/>
                </a:cubicBezTo>
                <a:cubicBezTo>
                  <a:pt x="20448" y="113"/>
                  <a:pt x="17146" y="79"/>
                  <a:pt x="13844" y="313"/>
                </a:cubicBezTo>
                <a:cubicBezTo>
                  <a:pt x="13040" y="356"/>
                  <a:pt x="12194" y="456"/>
                  <a:pt x="11388" y="456"/>
                </a:cubicBezTo>
                <a:cubicBezTo>
                  <a:pt x="10956" y="456"/>
                  <a:pt x="10536" y="428"/>
                  <a:pt x="10141" y="346"/>
                </a:cubicBezTo>
                <a:cubicBezTo>
                  <a:pt x="9933" y="312"/>
                  <a:pt x="9721" y="297"/>
                  <a:pt x="9516" y="297"/>
                </a:cubicBezTo>
                <a:cubicBezTo>
                  <a:pt x="8933" y="297"/>
                  <a:pt x="8412" y="414"/>
                  <a:pt x="8240" y="513"/>
                </a:cubicBezTo>
                <a:cubicBezTo>
                  <a:pt x="7239" y="1080"/>
                  <a:pt x="5971" y="913"/>
                  <a:pt x="4904" y="1314"/>
                </a:cubicBezTo>
                <a:cubicBezTo>
                  <a:pt x="3803" y="1714"/>
                  <a:pt x="2702" y="2014"/>
                  <a:pt x="1902" y="2781"/>
                </a:cubicBezTo>
                <a:cubicBezTo>
                  <a:pt x="868" y="3749"/>
                  <a:pt x="868" y="4983"/>
                  <a:pt x="601" y="6117"/>
                </a:cubicBezTo>
                <a:cubicBezTo>
                  <a:pt x="0" y="8385"/>
                  <a:pt x="434" y="10687"/>
                  <a:pt x="701" y="12989"/>
                </a:cubicBezTo>
                <a:cubicBezTo>
                  <a:pt x="934" y="15023"/>
                  <a:pt x="868" y="17025"/>
                  <a:pt x="3570" y="18393"/>
                </a:cubicBezTo>
                <a:cubicBezTo>
                  <a:pt x="4837" y="19026"/>
                  <a:pt x="6205" y="19193"/>
                  <a:pt x="7539" y="19293"/>
                </a:cubicBezTo>
                <a:cubicBezTo>
                  <a:pt x="8285" y="19348"/>
                  <a:pt x="9030" y="19518"/>
                  <a:pt x="9813" y="19518"/>
                </a:cubicBezTo>
                <a:cubicBezTo>
                  <a:pt x="9976" y="19518"/>
                  <a:pt x="10141" y="19511"/>
                  <a:pt x="10308" y="19493"/>
                </a:cubicBezTo>
                <a:cubicBezTo>
                  <a:pt x="10720" y="19454"/>
                  <a:pt x="11139" y="19441"/>
                  <a:pt x="11560" y="19441"/>
                </a:cubicBezTo>
                <a:cubicBezTo>
                  <a:pt x="12435" y="19441"/>
                  <a:pt x="13324" y="19498"/>
                  <a:pt x="14203" y="19498"/>
                </a:cubicBezTo>
                <a:cubicBezTo>
                  <a:pt x="14339" y="19498"/>
                  <a:pt x="14475" y="19497"/>
                  <a:pt x="14611" y="19493"/>
                </a:cubicBezTo>
                <a:cubicBezTo>
                  <a:pt x="16051" y="19467"/>
                  <a:pt x="17492" y="19276"/>
                  <a:pt x="18900" y="19276"/>
                </a:cubicBezTo>
                <a:cubicBezTo>
                  <a:pt x="19285" y="19276"/>
                  <a:pt x="19668" y="19291"/>
                  <a:pt x="20048" y="19327"/>
                </a:cubicBezTo>
                <a:cubicBezTo>
                  <a:pt x="20574" y="19366"/>
                  <a:pt x="21101" y="19385"/>
                  <a:pt x="21623" y="19385"/>
                </a:cubicBezTo>
                <a:cubicBezTo>
                  <a:pt x="22425" y="19385"/>
                  <a:pt x="23217" y="19341"/>
                  <a:pt x="23984" y="19260"/>
                </a:cubicBezTo>
                <a:cubicBezTo>
                  <a:pt x="25652" y="19126"/>
                  <a:pt x="27286" y="18960"/>
                  <a:pt x="28988" y="18960"/>
                </a:cubicBezTo>
                <a:cubicBezTo>
                  <a:pt x="29109" y="18957"/>
                  <a:pt x="29231" y="18955"/>
                  <a:pt x="29354" y="18955"/>
                </a:cubicBezTo>
                <a:cubicBezTo>
                  <a:pt x="30229" y="18955"/>
                  <a:pt x="31113" y="19025"/>
                  <a:pt x="31967" y="19025"/>
                </a:cubicBezTo>
                <a:cubicBezTo>
                  <a:pt x="32268" y="19025"/>
                  <a:pt x="32565" y="19017"/>
                  <a:pt x="32857" y="18993"/>
                </a:cubicBezTo>
                <a:cubicBezTo>
                  <a:pt x="33518" y="18936"/>
                  <a:pt x="34168" y="18910"/>
                  <a:pt x="34811" y="18910"/>
                </a:cubicBezTo>
                <a:cubicBezTo>
                  <a:pt x="36049" y="18910"/>
                  <a:pt x="37265" y="19006"/>
                  <a:pt x="38494" y="19160"/>
                </a:cubicBezTo>
                <a:cubicBezTo>
                  <a:pt x="38996" y="19227"/>
                  <a:pt x="39497" y="19246"/>
                  <a:pt x="39998" y="19246"/>
                </a:cubicBezTo>
                <a:cubicBezTo>
                  <a:pt x="40582" y="19246"/>
                  <a:pt x="41167" y="19221"/>
                  <a:pt x="41752" y="19221"/>
                </a:cubicBezTo>
                <a:cubicBezTo>
                  <a:pt x="41900" y="19221"/>
                  <a:pt x="42049" y="19222"/>
                  <a:pt x="42197" y="19226"/>
                </a:cubicBezTo>
                <a:cubicBezTo>
                  <a:pt x="43505" y="19226"/>
                  <a:pt x="44905" y="18891"/>
                  <a:pt x="46338" y="18891"/>
                </a:cubicBezTo>
                <a:cubicBezTo>
                  <a:pt x="46403" y="18891"/>
                  <a:pt x="46468" y="18891"/>
                  <a:pt x="46534" y="18893"/>
                </a:cubicBezTo>
                <a:cubicBezTo>
                  <a:pt x="47317" y="18893"/>
                  <a:pt x="48143" y="18943"/>
                  <a:pt x="48944" y="18943"/>
                </a:cubicBezTo>
                <a:cubicBezTo>
                  <a:pt x="49744" y="18943"/>
                  <a:pt x="50520" y="18893"/>
                  <a:pt x="51204" y="18693"/>
                </a:cubicBezTo>
                <a:cubicBezTo>
                  <a:pt x="53672" y="18026"/>
                  <a:pt x="54739" y="16358"/>
                  <a:pt x="55040" y="14523"/>
                </a:cubicBezTo>
                <a:cubicBezTo>
                  <a:pt x="55407" y="12522"/>
                  <a:pt x="55673" y="10487"/>
                  <a:pt x="55440" y="8452"/>
                </a:cubicBezTo>
                <a:cubicBezTo>
                  <a:pt x="55240" y="6918"/>
                  <a:pt x="55407" y="5383"/>
                  <a:pt x="55407" y="4016"/>
                </a:cubicBezTo>
                <a:cubicBezTo>
                  <a:pt x="55840" y="2781"/>
                  <a:pt x="54873" y="2014"/>
                  <a:pt x="53972" y="1480"/>
                </a:cubicBezTo>
                <a:cubicBezTo>
                  <a:pt x="52571" y="647"/>
                  <a:pt x="50737" y="180"/>
                  <a:pt x="48869" y="180"/>
                </a:cubicBezTo>
                <a:cubicBezTo>
                  <a:pt x="47184" y="146"/>
                  <a:pt x="45508" y="138"/>
                  <a:pt x="43832" y="138"/>
                </a:cubicBezTo>
                <a:cubicBezTo>
                  <a:pt x="42155" y="138"/>
                  <a:pt x="40479" y="146"/>
                  <a:pt x="38795" y="146"/>
                </a:cubicBezTo>
                <a:cubicBezTo>
                  <a:pt x="34992" y="121"/>
                  <a:pt x="31208" y="1"/>
                  <a:pt x="2742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73998">
            <a:off x="539359" y="1582265"/>
            <a:ext cx="4093834" cy="26291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0940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3426" name="Google Shape;3426;p29"/>
          <p:cNvGrpSpPr/>
          <p:nvPr/>
        </p:nvGrpSpPr>
        <p:grpSpPr>
          <a:xfrm>
            <a:off x="658800" y="3661086"/>
            <a:ext cx="3665731" cy="828706"/>
            <a:chOff x="658800" y="3661086"/>
            <a:chExt cx="3665731" cy="828706"/>
          </a:xfrm>
        </p:grpSpPr>
        <p:sp>
          <p:nvSpPr>
            <p:cNvPr id="3427" name="Google Shape;3427;p29"/>
            <p:cNvSpPr/>
            <p:nvPr/>
          </p:nvSpPr>
          <p:spPr>
            <a:xfrm>
              <a:off x="975592" y="3711568"/>
              <a:ext cx="2911785" cy="629609"/>
            </a:xfrm>
            <a:custGeom>
              <a:avLst/>
              <a:gdLst/>
              <a:ahLst/>
              <a:cxnLst/>
              <a:rect l="l" t="t" r="r" b="b"/>
              <a:pathLst>
                <a:path w="195849" h="42348" extrusionOk="0">
                  <a:moveTo>
                    <a:pt x="21200" y="0"/>
                  </a:moveTo>
                  <a:cubicBezTo>
                    <a:pt x="9575" y="0"/>
                    <a:pt x="1" y="9522"/>
                    <a:pt x="1" y="21200"/>
                  </a:cubicBezTo>
                  <a:cubicBezTo>
                    <a:pt x="1" y="32826"/>
                    <a:pt x="9575" y="42347"/>
                    <a:pt x="21200" y="42347"/>
                  </a:cubicBezTo>
                  <a:lnTo>
                    <a:pt x="174649" y="42347"/>
                  </a:lnTo>
                  <a:cubicBezTo>
                    <a:pt x="186327" y="42347"/>
                    <a:pt x="195849" y="32826"/>
                    <a:pt x="195849" y="21200"/>
                  </a:cubicBezTo>
                  <a:cubicBezTo>
                    <a:pt x="195849" y="9522"/>
                    <a:pt x="186327" y="0"/>
                    <a:pt x="17464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9"/>
            <p:cNvSpPr/>
            <p:nvPr/>
          </p:nvSpPr>
          <p:spPr>
            <a:xfrm>
              <a:off x="658800" y="3696847"/>
              <a:ext cx="3665731" cy="585661"/>
            </a:xfrm>
            <a:custGeom>
              <a:avLst/>
              <a:gdLst/>
              <a:ahLst/>
              <a:cxnLst/>
              <a:rect l="l" t="t" r="r" b="b"/>
              <a:pathLst>
                <a:path w="246560" h="39392" extrusionOk="0">
                  <a:moveTo>
                    <a:pt x="17922" y="0"/>
                  </a:moveTo>
                  <a:cubicBezTo>
                    <a:pt x="9803" y="0"/>
                    <a:pt x="2706" y="5909"/>
                    <a:pt x="1421" y="14142"/>
                  </a:cubicBezTo>
                  <a:cubicBezTo>
                    <a:pt x="1" y="23295"/>
                    <a:pt x="6261" y="31817"/>
                    <a:pt x="15361" y="33237"/>
                  </a:cubicBezTo>
                  <a:cubicBezTo>
                    <a:pt x="16992" y="33500"/>
                    <a:pt x="55709" y="39392"/>
                    <a:pt x="123307" y="39392"/>
                  </a:cubicBezTo>
                  <a:cubicBezTo>
                    <a:pt x="190851" y="39392"/>
                    <a:pt x="229568" y="33500"/>
                    <a:pt x="231199" y="33237"/>
                  </a:cubicBezTo>
                  <a:cubicBezTo>
                    <a:pt x="240300" y="31817"/>
                    <a:pt x="246560" y="23295"/>
                    <a:pt x="245140" y="14142"/>
                  </a:cubicBezTo>
                  <a:cubicBezTo>
                    <a:pt x="243855" y="5909"/>
                    <a:pt x="236757" y="0"/>
                    <a:pt x="228639" y="0"/>
                  </a:cubicBezTo>
                  <a:cubicBezTo>
                    <a:pt x="227783" y="0"/>
                    <a:pt x="226917" y="66"/>
                    <a:pt x="226044" y="201"/>
                  </a:cubicBezTo>
                  <a:cubicBezTo>
                    <a:pt x="225676" y="254"/>
                    <a:pt x="187958" y="5988"/>
                    <a:pt x="123254" y="5988"/>
                  </a:cubicBezTo>
                  <a:cubicBezTo>
                    <a:pt x="58602" y="5988"/>
                    <a:pt x="20885" y="254"/>
                    <a:pt x="20516" y="201"/>
                  </a:cubicBezTo>
                  <a:cubicBezTo>
                    <a:pt x="19644" y="66"/>
                    <a:pt x="18777" y="0"/>
                    <a:pt x="1792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9"/>
            <p:cNvSpPr/>
            <p:nvPr/>
          </p:nvSpPr>
          <p:spPr>
            <a:xfrm>
              <a:off x="1151586" y="3661086"/>
              <a:ext cx="2689546" cy="276536"/>
            </a:xfrm>
            <a:custGeom>
              <a:avLst/>
              <a:gdLst/>
              <a:ahLst/>
              <a:cxnLst/>
              <a:rect l="l" t="t" r="r" b="b"/>
              <a:pathLst>
                <a:path w="180901" h="18600" extrusionOk="0">
                  <a:moveTo>
                    <a:pt x="129021" y="0"/>
                  </a:moveTo>
                  <a:cubicBezTo>
                    <a:pt x="124505" y="0"/>
                    <a:pt x="120071" y="1511"/>
                    <a:pt x="115574" y="3395"/>
                  </a:cubicBezTo>
                  <a:cubicBezTo>
                    <a:pt x="112795" y="4507"/>
                    <a:pt x="110226" y="6417"/>
                    <a:pt x="107356" y="6417"/>
                  </a:cubicBezTo>
                  <a:cubicBezTo>
                    <a:pt x="106694" y="6417"/>
                    <a:pt x="106016" y="6315"/>
                    <a:pt x="105316" y="6078"/>
                  </a:cubicBezTo>
                  <a:cubicBezTo>
                    <a:pt x="101686" y="4868"/>
                    <a:pt x="98845" y="2185"/>
                    <a:pt x="94847" y="2133"/>
                  </a:cubicBezTo>
                  <a:cubicBezTo>
                    <a:pt x="94719" y="2130"/>
                    <a:pt x="94592" y="2129"/>
                    <a:pt x="94465" y="2129"/>
                  </a:cubicBezTo>
                  <a:cubicBezTo>
                    <a:pt x="87066" y="2129"/>
                    <a:pt x="81051" y="6583"/>
                    <a:pt x="74121" y="8393"/>
                  </a:cubicBezTo>
                  <a:cubicBezTo>
                    <a:pt x="73570" y="8539"/>
                    <a:pt x="73002" y="8604"/>
                    <a:pt x="72425" y="8604"/>
                  </a:cubicBezTo>
                  <a:cubicBezTo>
                    <a:pt x="69473" y="8604"/>
                    <a:pt x="66266" y="6915"/>
                    <a:pt x="63758" y="5815"/>
                  </a:cubicBezTo>
                  <a:cubicBezTo>
                    <a:pt x="60308" y="4315"/>
                    <a:pt x="57143" y="2910"/>
                    <a:pt x="53360" y="2910"/>
                  </a:cubicBezTo>
                  <a:cubicBezTo>
                    <a:pt x="53163" y="2910"/>
                    <a:pt x="52964" y="2914"/>
                    <a:pt x="52763" y="2922"/>
                  </a:cubicBezTo>
                  <a:cubicBezTo>
                    <a:pt x="46807" y="3114"/>
                    <a:pt x="41076" y="5917"/>
                    <a:pt x="35323" y="5917"/>
                  </a:cubicBezTo>
                  <a:cubicBezTo>
                    <a:pt x="33200" y="5917"/>
                    <a:pt x="31074" y="5535"/>
                    <a:pt x="28933" y="4500"/>
                  </a:cubicBezTo>
                  <a:cubicBezTo>
                    <a:pt x="25514" y="2817"/>
                    <a:pt x="23147" y="765"/>
                    <a:pt x="19254" y="450"/>
                  </a:cubicBezTo>
                  <a:cubicBezTo>
                    <a:pt x="18792" y="409"/>
                    <a:pt x="18327" y="390"/>
                    <a:pt x="17860" y="390"/>
                  </a:cubicBezTo>
                  <a:cubicBezTo>
                    <a:pt x="14119" y="390"/>
                    <a:pt x="10212" y="1554"/>
                    <a:pt x="6471" y="1554"/>
                  </a:cubicBezTo>
                  <a:cubicBezTo>
                    <a:pt x="18" y="1607"/>
                    <a:pt x="1" y="11602"/>
                    <a:pt x="6421" y="11602"/>
                  </a:cubicBezTo>
                  <a:cubicBezTo>
                    <a:pt x="6437" y="11602"/>
                    <a:pt x="6454" y="11602"/>
                    <a:pt x="6471" y="11602"/>
                  </a:cubicBezTo>
                  <a:cubicBezTo>
                    <a:pt x="10416" y="11602"/>
                    <a:pt x="14309" y="10865"/>
                    <a:pt x="18255" y="10497"/>
                  </a:cubicBezTo>
                  <a:cubicBezTo>
                    <a:pt x="18384" y="10486"/>
                    <a:pt x="18504" y="10481"/>
                    <a:pt x="18617" y="10481"/>
                  </a:cubicBezTo>
                  <a:cubicBezTo>
                    <a:pt x="19600" y="10481"/>
                    <a:pt x="19999" y="10883"/>
                    <a:pt x="20990" y="11497"/>
                  </a:cubicBezTo>
                  <a:cubicBezTo>
                    <a:pt x="22884" y="12706"/>
                    <a:pt x="24935" y="13759"/>
                    <a:pt x="27040" y="14548"/>
                  </a:cubicBezTo>
                  <a:cubicBezTo>
                    <a:pt x="29680" y="15548"/>
                    <a:pt x="32238" y="15925"/>
                    <a:pt x="34764" y="15925"/>
                  </a:cubicBezTo>
                  <a:cubicBezTo>
                    <a:pt x="40341" y="15925"/>
                    <a:pt x="45760" y="14088"/>
                    <a:pt x="51553" y="13075"/>
                  </a:cubicBezTo>
                  <a:cubicBezTo>
                    <a:pt x="52055" y="12989"/>
                    <a:pt x="52545" y="12950"/>
                    <a:pt x="53025" y="12950"/>
                  </a:cubicBezTo>
                  <a:cubicBezTo>
                    <a:pt x="56071" y="12950"/>
                    <a:pt x="58731" y="14523"/>
                    <a:pt x="61548" y="15705"/>
                  </a:cubicBezTo>
                  <a:cubicBezTo>
                    <a:pt x="65314" y="17304"/>
                    <a:pt x="69080" y="18600"/>
                    <a:pt x="73143" y="18600"/>
                  </a:cubicBezTo>
                  <a:cubicBezTo>
                    <a:pt x="73224" y="18600"/>
                    <a:pt x="73304" y="18599"/>
                    <a:pt x="73385" y="18598"/>
                  </a:cubicBezTo>
                  <a:cubicBezTo>
                    <a:pt x="77435" y="18493"/>
                    <a:pt x="81275" y="16547"/>
                    <a:pt x="84852" y="14863"/>
                  </a:cubicBezTo>
                  <a:cubicBezTo>
                    <a:pt x="87100" y="13859"/>
                    <a:pt x="90870" y="12072"/>
                    <a:pt x="93632" y="12072"/>
                  </a:cubicBezTo>
                  <a:cubicBezTo>
                    <a:pt x="93908" y="12072"/>
                    <a:pt x="94173" y="12090"/>
                    <a:pt x="94427" y="12128"/>
                  </a:cubicBezTo>
                  <a:cubicBezTo>
                    <a:pt x="97951" y="12601"/>
                    <a:pt x="101002" y="15442"/>
                    <a:pt x="104527" y="16284"/>
                  </a:cubicBezTo>
                  <a:cubicBezTo>
                    <a:pt x="105446" y="16514"/>
                    <a:pt x="106359" y="16615"/>
                    <a:pt x="107262" y="16615"/>
                  </a:cubicBezTo>
                  <a:cubicBezTo>
                    <a:pt x="110491" y="16615"/>
                    <a:pt x="113602" y="15314"/>
                    <a:pt x="116521" y="13916"/>
                  </a:cubicBezTo>
                  <a:cubicBezTo>
                    <a:pt x="119887" y="12338"/>
                    <a:pt x="123307" y="10918"/>
                    <a:pt x="126936" y="10076"/>
                  </a:cubicBezTo>
                  <a:cubicBezTo>
                    <a:pt x="127542" y="9931"/>
                    <a:pt x="128130" y="9866"/>
                    <a:pt x="128704" y="9866"/>
                  </a:cubicBezTo>
                  <a:cubicBezTo>
                    <a:pt x="131667" y="9866"/>
                    <a:pt x="134251" y="11595"/>
                    <a:pt x="136984" y="12917"/>
                  </a:cubicBezTo>
                  <a:cubicBezTo>
                    <a:pt x="139596" y="14161"/>
                    <a:pt x="142404" y="15143"/>
                    <a:pt x="145279" y="15143"/>
                  </a:cubicBezTo>
                  <a:cubicBezTo>
                    <a:pt x="146052" y="15143"/>
                    <a:pt x="146830" y="15072"/>
                    <a:pt x="147610" y="14916"/>
                  </a:cubicBezTo>
                  <a:cubicBezTo>
                    <a:pt x="149030" y="14653"/>
                    <a:pt x="150293" y="13653"/>
                    <a:pt x="151345" y="12812"/>
                  </a:cubicBezTo>
                  <a:cubicBezTo>
                    <a:pt x="151984" y="12320"/>
                    <a:pt x="153036" y="11003"/>
                    <a:pt x="153986" y="11003"/>
                  </a:cubicBezTo>
                  <a:cubicBezTo>
                    <a:pt x="154053" y="11003"/>
                    <a:pt x="154120" y="11009"/>
                    <a:pt x="154186" y="11023"/>
                  </a:cubicBezTo>
                  <a:cubicBezTo>
                    <a:pt x="157289" y="11549"/>
                    <a:pt x="159972" y="13706"/>
                    <a:pt x="163129" y="14442"/>
                  </a:cubicBezTo>
                  <a:cubicBezTo>
                    <a:pt x="164251" y="14697"/>
                    <a:pt x="165382" y="14802"/>
                    <a:pt x="166515" y="14802"/>
                  </a:cubicBezTo>
                  <a:cubicBezTo>
                    <a:pt x="169366" y="14802"/>
                    <a:pt x="172232" y="14135"/>
                    <a:pt x="175017" y="13496"/>
                  </a:cubicBezTo>
                  <a:cubicBezTo>
                    <a:pt x="180901" y="12172"/>
                    <a:pt x="178970" y="3674"/>
                    <a:pt x="173570" y="3674"/>
                  </a:cubicBezTo>
                  <a:cubicBezTo>
                    <a:pt x="173176" y="3674"/>
                    <a:pt x="172764" y="3720"/>
                    <a:pt x="172334" y="3816"/>
                  </a:cubicBezTo>
                  <a:cubicBezTo>
                    <a:pt x="170505" y="4249"/>
                    <a:pt x="168633" y="4744"/>
                    <a:pt x="166773" y="4744"/>
                  </a:cubicBezTo>
                  <a:cubicBezTo>
                    <a:pt x="165691" y="4744"/>
                    <a:pt x="164613" y="4577"/>
                    <a:pt x="163549" y="4132"/>
                  </a:cubicBezTo>
                  <a:cubicBezTo>
                    <a:pt x="160340" y="2764"/>
                    <a:pt x="157552" y="1186"/>
                    <a:pt x="153975" y="976"/>
                  </a:cubicBezTo>
                  <a:cubicBezTo>
                    <a:pt x="153823" y="967"/>
                    <a:pt x="153673" y="963"/>
                    <a:pt x="153525" y="963"/>
                  </a:cubicBezTo>
                  <a:cubicBezTo>
                    <a:pt x="149976" y="963"/>
                    <a:pt x="147446" y="3320"/>
                    <a:pt x="144769" y="5289"/>
                  </a:cubicBezTo>
                  <a:cubicBezTo>
                    <a:pt x="145401" y="4816"/>
                    <a:pt x="143560" y="4763"/>
                    <a:pt x="142876" y="4553"/>
                  </a:cubicBezTo>
                  <a:cubicBezTo>
                    <a:pt x="140877" y="3921"/>
                    <a:pt x="139035" y="2712"/>
                    <a:pt x="137142" y="1817"/>
                  </a:cubicBezTo>
                  <a:cubicBezTo>
                    <a:pt x="134387" y="528"/>
                    <a:pt x="131690" y="0"/>
                    <a:pt x="12902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9"/>
            <p:cNvSpPr/>
            <p:nvPr/>
          </p:nvSpPr>
          <p:spPr>
            <a:xfrm>
              <a:off x="975592" y="3833586"/>
              <a:ext cx="3032227" cy="656207"/>
            </a:xfrm>
            <a:custGeom>
              <a:avLst/>
              <a:gdLst/>
              <a:ahLst/>
              <a:cxnLst/>
              <a:rect l="l" t="t" r="r" b="b"/>
              <a:pathLst>
                <a:path w="203950" h="44137" extrusionOk="0">
                  <a:moveTo>
                    <a:pt x="22095" y="1"/>
                  </a:moveTo>
                  <a:cubicBezTo>
                    <a:pt x="9943" y="1"/>
                    <a:pt x="1" y="9943"/>
                    <a:pt x="1" y="22042"/>
                  </a:cubicBezTo>
                  <a:cubicBezTo>
                    <a:pt x="1" y="34194"/>
                    <a:pt x="9943" y="44136"/>
                    <a:pt x="22095" y="44136"/>
                  </a:cubicBezTo>
                  <a:lnTo>
                    <a:pt x="181856" y="44136"/>
                  </a:lnTo>
                  <a:cubicBezTo>
                    <a:pt x="194008" y="44136"/>
                    <a:pt x="203950" y="34194"/>
                    <a:pt x="203950" y="22042"/>
                  </a:cubicBezTo>
                  <a:cubicBezTo>
                    <a:pt x="203950" y="9943"/>
                    <a:pt x="194008" y="1"/>
                    <a:pt x="18185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1" name="Google Shape;3431;p29"/>
          <p:cNvGrpSpPr/>
          <p:nvPr/>
        </p:nvGrpSpPr>
        <p:grpSpPr>
          <a:xfrm>
            <a:off x="658800" y="2533806"/>
            <a:ext cx="2503564" cy="823487"/>
            <a:chOff x="658800" y="2533806"/>
            <a:chExt cx="2503564" cy="823487"/>
          </a:xfrm>
        </p:grpSpPr>
        <p:sp>
          <p:nvSpPr>
            <p:cNvPr id="3432" name="Google Shape;3432;p29"/>
            <p:cNvSpPr/>
            <p:nvPr/>
          </p:nvSpPr>
          <p:spPr>
            <a:xfrm>
              <a:off x="975592" y="2578280"/>
              <a:ext cx="2186771" cy="630397"/>
            </a:xfrm>
            <a:custGeom>
              <a:avLst/>
              <a:gdLst/>
              <a:ahLst/>
              <a:cxnLst/>
              <a:rect l="l" t="t" r="r" b="b"/>
              <a:pathLst>
                <a:path w="147084" h="42401" extrusionOk="0">
                  <a:moveTo>
                    <a:pt x="21200" y="1"/>
                  </a:moveTo>
                  <a:cubicBezTo>
                    <a:pt x="9575" y="1"/>
                    <a:pt x="1" y="9575"/>
                    <a:pt x="1" y="21201"/>
                  </a:cubicBezTo>
                  <a:cubicBezTo>
                    <a:pt x="1" y="32879"/>
                    <a:pt x="9575" y="42400"/>
                    <a:pt x="21200" y="42400"/>
                  </a:cubicBezTo>
                  <a:lnTo>
                    <a:pt x="142928" y="42400"/>
                  </a:lnTo>
                  <a:cubicBezTo>
                    <a:pt x="143454" y="39192"/>
                    <a:pt x="144927" y="36298"/>
                    <a:pt x="147084" y="34036"/>
                  </a:cubicBezTo>
                  <a:cubicBezTo>
                    <a:pt x="145716" y="31722"/>
                    <a:pt x="144927" y="29039"/>
                    <a:pt x="144927" y="26146"/>
                  </a:cubicBezTo>
                  <a:cubicBezTo>
                    <a:pt x="144927" y="23410"/>
                    <a:pt x="145664" y="20780"/>
                    <a:pt x="146979" y="18465"/>
                  </a:cubicBezTo>
                  <a:cubicBezTo>
                    <a:pt x="141823" y="15835"/>
                    <a:pt x="138246" y="10417"/>
                    <a:pt x="138246" y="4315"/>
                  </a:cubicBezTo>
                  <a:cubicBezTo>
                    <a:pt x="138246" y="2842"/>
                    <a:pt x="138457" y="1369"/>
                    <a:pt x="13887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9"/>
            <p:cNvSpPr/>
            <p:nvPr/>
          </p:nvSpPr>
          <p:spPr>
            <a:xfrm>
              <a:off x="658800" y="2564333"/>
              <a:ext cx="2503523" cy="585675"/>
            </a:xfrm>
            <a:custGeom>
              <a:avLst/>
              <a:gdLst/>
              <a:ahLst/>
              <a:cxnLst/>
              <a:rect l="l" t="t" r="r" b="b"/>
              <a:pathLst>
                <a:path w="168389" h="39393" extrusionOk="0">
                  <a:moveTo>
                    <a:pt x="17905" y="0"/>
                  </a:moveTo>
                  <a:cubicBezTo>
                    <a:pt x="9794" y="0"/>
                    <a:pt x="2705" y="5868"/>
                    <a:pt x="1421" y="14143"/>
                  </a:cubicBezTo>
                  <a:cubicBezTo>
                    <a:pt x="1" y="23243"/>
                    <a:pt x="6261" y="31818"/>
                    <a:pt x="15361" y="33238"/>
                  </a:cubicBezTo>
                  <a:cubicBezTo>
                    <a:pt x="16992" y="33449"/>
                    <a:pt x="55709" y="39393"/>
                    <a:pt x="123307" y="39393"/>
                  </a:cubicBezTo>
                  <a:cubicBezTo>
                    <a:pt x="139088" y="39393"/>
                    <a:pt x="153291" y="39077"/>
                    <a:pt x="165811" y="38551"/>
                  </a:cubicBezTo>
                  <a:cubicBezTo>
                    <a:pt x="166495" y="37236"/>
                    <a:pt x="167389" y="36026"/>
                    <a:pt x="168389" y="34974"/>
                  </a:cubicBezTo>
                  <a:cubicBezTo>
                    <a:pt x="167021" y="32660"/>
                    <a:pt x="166232" y="29977"/>
                    <a:pt x="166232" y="27084"/>
                  </a:cubicBezTo>
                  <a:cubicBezTo>
                    <a:pt x="166232" y="24348"/>
                    <a:pt x="166969" y="21718"/>
                    <a:pt x="168284" y="19403"/>
                  </a:cubicBezTo>
                  <a:cubicBezTo>
                    <a:pt x="163181" y="16773"/>
                    <a:pt x="159604" y="11407"/>
                    <a:pt x="159551" y="5305"/>
                  </a:cubicBezTo>
                  <a:cubicBezTo>
                    <a:pt x="148662" y="5726"/>
                    <a:pt x="136510" y="5936"/>
                    <a:pt x="123307" y="5936"/>
                  </a:cubicBezTo>
                  <a:cubicBezTo>
                    <a:pt x="58602" y="5936"/>
                    <a:pt x="20885" y="255"/>
                    <a:pt x="20516" y="202"/>
                  </a:cubicBezTo>
                  <a:cubicBezTo>
                    <a:pt x="19638" y="66"/>
                    <a:pt x="18766" y="0"/>
                    <a:pt x="1790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9"/>
            <p:cNvSpPr/>
            <p:nvPr/>
          </p:nvSpPr>
          <p:spPr>
            <a:xfrm>
              <a:off x="1151586" y="2533806"/>
              <a:ext cx="1888797" cy="270603"/>
            </a:xfrm>
            <a:custGeom>
              <a:avLst/>
              <a:gdLst/>
              <a:ahLst/>
              <a:cxnLst/>
              <a:rect l="l" t="t" r="r" b="b"/>
              <a:pathLst>
                <a:path w="127042" h="18201" extrusionOk="0">
                  <a:moveTo>
                    <a:pt x="18002" y="0"/>
                  </a:moveTo>
                  <a:cubicBezTo>
                    <a:pt x="14218" y="0"/>
                    <a:pt x="10259" y="1156"/>
                    <a:pt x="6471" y="1203"/>
                  </a:cubicBezTo>
                  <a:cubicBezTo>
                    <a:pt x="53" y="1256"/>
                    <a:pt x="1" y="11251"/>
                    <a:pt x="6471" y="11251"/>
                  </a:cubicBezTo>
                  <a:cubicBezTo>
                    <a:pt x="10416" y="11198"/>
                    <a:pt x="14309" y="10462"/>
                    <a:pt x="18255" y="10146"/>
                  </a:cubicBezTo>
                  <a:cubicBezTo>
                    <a:pt x="18434" y="10124"/>
                    <a:pt x="18595" y="10113"/>
                    <a:pt x="18743" y="10113"/>
                  </a:cubicBezTo>
                  <a:cubicBezTo>
                    <a:pt x="19636" y="10113"/>
                    <a:pt x="20042" y="10506"/>
                    <a:pt x="20990" y="11093"/>
                  </a:cubicBezTo>
                  <a:cubicBezTo>
                    <a:pt x="22884" y="12356"/>
                    <a:pt x="24935" y="13408"/>
                    <a:pt x="27040" y="14197"/>
                  </a:cubicBezTo>
                  <a:cubicBezTo>
                    <a:pt x="29658" y="15173"/>
                    <a:pt x="32196" y="15540"/>
                    <a:pt x="34701" y="15540"/>
                  </a:cubicBezTo>
                  <a:cubicBezTo>
                    <a:pt x="40301" y="15540"/>
                    <a:pt x="45739" y="13705"/>
                    <a:pt x="51553" y="12724"/>
                  </a:cubicBezTo>
                  <a:cubicBezTo>
                    <a:pt x="52055" y="12638"/>
                    <a:pt x="52545" y="12599"/>
                    <a:pt x="53025" y="12599"/>
                  </a:cubicBezTo>
                  <a:cubicBezTo>
                    <a:pt x="56071" y="12599"/>
                    <a:pt x="58731" y="14173"/>
                    <a:pt x="61548" y="15354"/>
                  </a:cubicBezTo>
                  <a:cubicBezTo>
                    <a:pt x="65244" y="16924"/>
                    <a:pt x="68940" y="18201"/>
                    <a:pt x="72917" y="18201"/>
                  </a:cubicBezTo>
                  <a:cubicBezTo>
                    <a:pt x="73073" y="18201"/>
                    <a:pt x="73228" y="18199"/>
                    <a:pt x="73385" y="18195"/>
                  </a:cubicBezTo>
                  <a:cubicBezTo>
                    <a:pt x="77488" y="18142"/>
                    <a:pt x="81275" y="16143"/>
                    <a:pt x="84852" y="14512"/>
                  </a:cubicBezTo>
                  <a:cubicBezTo>
                    <a:pt x="87121" y="13450"/>
                    <a:pt x="90985" y="11680"/>
                    <a:pt x="93719" y="11680"/>
                  </a:cubicBezTo>
                  <a:cubicBezTo>
                    <a:pt x="93965" y="11680"/>
                    <a:pt x="94201" y="11694"/>
                    <a:pt x="94427" y="11724"/>
                  </a:cubicBezTo>
                  <a:cubicBezTo>
                    <a:pt x="97951" y="12250"/>
                    <a:pt x="101002" y="15091"/>
                    <a:pt x="104527" y="15933"/>
                  </a:cubicBezTo>
                  <a:cubicBezTo>
                    <a:pt x="105432" y="16148"/>
                    <a:pt x="106330" y="16243"/>
                    <a:pt x="107219" y="16243"/>
                  </a:cubicBezTo>
                  <a:cubicBezTo>
                    <a:pt x="110463" y="16243"/>
                    <a:pt x="113589" y="14969"/>
                    <a:pt x="116521" y="13566"/>
                  </a:cubicBezTo>
                  <a:cubicBezTo>
                    <a:pt x="119046" y="12356"/>
                    <a:pt x="121571" y="11304"/>
                    <a:pt x="124201" y="10462"/>
                  </a:cubicBezTo>
                  <a:cubicBezTo>
                    <a:pt x="125884" y="9094"/>
                    <a:pt x="127042" y="7411"/>
                    <a:pt x="125832" y="5412"/>
                  </a:cubicBezTo>
                  <a:cubicBezTo>
                    <a:pt x="124257" y="2822"/>
                    <a:pt x="121066" y="2095"/>
                    <a:pt x="118244" y="2095"/>
                  </a:cubicBezTo>
                  <a:cubicBezTo>
                    <a:pt x="118142" y="2095"/>
                    <a:pt x="118041" y="2096"/>
                    <a:pt x="117941" y="2098"/>
                  </a:cubicBezTo>
                  <a:cubicBezTo>
                    <a:pt x="117152" y="2361"/>
                    <a:pt x="116363" y="2676"/>
                    <a:pt x="115574" y="2992"/>
                  </a:cubicBezTo>
                  <a:cubicBezTo>
                    <a:pt x="112794" y="4146"/>
                    <a:pt x="110224" y="6065"/>
                    <a:pt x="107353" y="6065"/>
                  </a:cubicBezTo>
                  <a:cubicBezTo>
                    <a:pt x="106692" y="6065"/>
                    <a:pt x="106015" y="5964"/>
                    <a:pt x="105316" y="5727"/>
                  </a:cubicBezTo>
                  <a:cubicBezTo>
                    <a:pt x="101686" y="4517"/>
                    <a:pt x="98845" y="1835"/>
                    <a:pt x="94847" y="1729"/>
                  </a:cubicBezTo>
                  <a:cubicBezTo>
                    <a:pt x="94760" y="1728"/>
                    <a:pt x="94674" y="1728"/>
                    <a:pt x="94587" y="1728"/>
                  </a:cubicBezTo>
                  <a:cubicBezTo>
                    <a:pt x="87132" y="1728"/>
                    <a:pt x="81089" y="6170"/>
                    <a:pt x="74121" y="8042"/>
                  </a:cubicBezTo>
                  <a:cubicBezTo>
                    <a:pt x="73579" y="8188"/>
                    <a:pt x="73017" y="8253"/>
                    <a:pt x="72443" y="8253"/>
                  </a:cubicBezTo>
                  <a:cubicBezTo>
                    <a:pt x="69509" y="8253"/>
                    <a:pt x="66266" y="6564"/>
                    <a:pt x="63758" y="5464"/>
                  </a:cubicBezTo>
                  <a:cubicBezTo>
                    <a:pt x="60308" y="3964"/>
                    <a:pt x="57143" y="2559"/>
                    <a:pt x="53360" y="2559"/>
                  </a:cubicBezTo>
                  <a:cubicBezTo>
                    <a:pt x="53163" y="2559"/>
                    <a:pt x="52964" y="2563"/>
                    <a:pt x="52763" y="2571"/>
                  </a:cubicBezTo>
                  <a:cubicBezTo>
                    <a:pt x="46823" y="2763"/>
                    <a:pt x="41135" y="5523"/>
                    <a:pt x="35392" y="5523"/>
                  </a:cubicBezTo>
                  <a:cubicBezTo>
                    <a:pt x="33252" y="5523"/>
                    <a:pt x="31104" y="5139"/>
                    <a:pt x="28933" y="4097"/>
                  </a:cubicBezTo>
                  <a:cubicBezTo>
                    <a:pt x="25514" y="2466"/>
                    <a:pt x="23147" y="414"/>
                    <a:pt x="19254" y="46"/>
                  </a:cubicBezTo>
                  <a:cubicBezTo>
                    <a:pt x="18839" y="15"/>
                    <a:pt x="18422" y="0"/>
                    <a:pt x="180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9"/>
            <p:cNvSpPr/>
            <p:nvPr/>
          </p:nvSpPr>
          <p:spPr>
            <a:xfrm>
              <a:off x="975592" y="2701086"/>
              <a:ext cx="2186771" cy="656207"/>
            </a:xfrm>
            <a:custGeom>
              <a:avLst/>
              <a:gdLst/>
              <a:ahLst/>
              <a:cxnLst/>
              <a:rect l="l" t="t" r="r" b="b"/>
              <a:pathLst>
                <a:path w="147084" h="44137" extrusionOk="0">
                  <a:moveTo>
                    <a:pt x="22095" y="1"/>
                  </a:moveTo>
                  <a:cubicBezTo>
                    <a:pt x="9943" y="1"/>
                    <a:pt x="1" y="9891"/>
                    <a:pt x="1" y="22042"/>
                  </a:cubicBezTo>
                  <a:cubicBezTo>
                    <a:pt x="1" y="34194"/>
                    <a:pt x="9943" y="44136"/>
                    <a:pt x="22095" y="44136"/>
                  </a:cubicBezTo>
                  <a:lnTo>
                    <a:pt x="144612" y="44136"/>
                  </a:lnTo>
                  <a:cubicBezTo>
                    <a:pt x="143402" y="41874"/>
                    <a:pt x="142718" y="39297"/>
                    <a:pt x="142718" y="36614"/>
                  </a:cubicBezTo>
                  <a:cubicBezTo>
                    <a:pt x="142718" y="32458"/>
                    <a:pt x="144401" y="28618"/>
                    <a:pt x="147084" y="25777"/>
                  </a:cubicBezTo>
                  <a:cubicBezTo>
                    <a:pt x="145716" y="23463"/>
                    <a:pt x="144927" y="20780"/>
                    <a:pt x="144927" y="17887"/>
                  </a:cubicBezTo>
                  <a:cubicBezTo>
                    <a:pt x="144927" y="15151"/>
                    <a:pt x="145716" y="12521"/>
                    <a:pt x="146979" y="10206"/>
                  </a:cubicBezTo>
                  <a:cubicBezTo>
                    <a:pt x="142981" y="8155"/>
                    <a:pt x="139930" y="4420"/>
                    <a:pt x="13877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6" name="Google Shape;3436;p29"/>
          <p:cNvGrpSpPr/>
          <p:nvPr/>
        </p:nvGrpSpPr>
        <p:grpSpPr>
          <a:xfrm>
            <a:off x="658800" y="1401913"/>
            <a:ext cx="1401585" cy="822893"/>
            <a:chOff x="658800" y="1401913"/>
            <a:chExt cx="1401585" cy="822893"/>
          </a:xfrm>
        </p:grpSpPr>
        <p:sp>
          <p:nvSpPr>
            <p:cNvPr id="3437" name="Google Shape;3437;p29"/>
            <p:cNvSpPr/>
            <p:nvPr/>
          </p:nvSpPr>
          <p:spPr>
            <a:xfrm>
              <a:off x="975592" y="1446595"/>
              <a:ext cx="1084792" cy="630382"/>
            </a:xfrm>
            <a:custGeom>
              <a:avLst/>
              <a:gdLst/>
              <a:ahLst/>
              <a:cxnLst/>
              <a:rect l="l" t="t" r="r" b="b"/>
              <a:pathLst>
                <a:path w="72964" h="42400" extrusionOk="0">
                  <a:moveTo>
                    <a:pt x="21200" y="0"/>
                  </a:moveTo>
                  <a:cubicBezTo>
                    <a:pt x="9575" y="0"/>
                    <a:pt x="1" y="9522"/>
                    <a:pt x="1" y="21200"/>
                  </a:cubicBezTo>
                  <a:cubicBezTo>
                    <a:pt x="1" y="32826"/>
                    <a:pt x="9575" y="42400"/>
                    <a:pt x="21200" y="42400"/>
                  </a:cubicBezTo>
                  <a:lnTo>
                    <a:pt x="68650" y="42400"/>
                  </a:lnTo>
                  <a:cubicBezTo>
                    <a:pt x="69597" y="39980"/>
                    <a:pt x="71070" y="37770"/>
                    <a:pt x="72964" y="36087"/>
                  </a:cubicBezTo>
                  <a:cubicBezTo>
                    <a:pt x="71122" y="33509"/>
                    <a:pt x="70070" y="30353"/>
                    <a:pt x="70070" y="26986"/>
                  </a:cubicBezTo>
                  <a:cubicBezTo>
                    <a:pt x="70070" y="24777"/>
                    <a:pt x="70544" y="22620"/>
                    <a:pt x="71385" y="20674"/>
                  </a:cubicBezTo>
                  <a:cubicBezTo>
                    <a:pt x="64284" y="19096"/>
                    <a:pt x="58918" y="12625"/>
                    <a:pt x="58918" y="5155"/>
                  </a:cubicBezTo>
                  <a:cubicBezTo>
                    <a:pt x="58918" y="3367"/>
                    <a:pt x="59234" y="1631"/>
                    <a:pt x="5976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9"/>
            <p:cNvSpPr/>
            <p:nvPr/>
          </p:nvSpPr>
          <p:spPr>
            <a:xfrm>
              <a:off x="658800" y="1431874"/>
              <a:ext cx="1401544" cy="579401"/>
            </a:xfrm>
            <a:custGeom>
              <a:avLst/>
              <a:gdLst/>
              <a:ahLst/>
              <a:cxnLst/>
              <a:rect l="l" t="t" r="r" b="b"/>
              <a:pathLst>
                <a:path w="94269" h="38971" extrusionOk="0">
                  <a:moveTo>
                    <a:pt x="17922" y="0"/>
                  </a:moveTo>
                  <a:cubicBezTo>
                    <a:pt x="9803" y="0"/>
                    <a:pt x="2706" y="5908"/>
                    <a:pt x="1421" y="14141"/>
                  </a:cubicBezTo>
                  <a:cubicBezTo>
                    <a:pt x="1" y="23242"/>
                    <a:pt x="6261" y="31817"/>
                    <a:pt x="15361" y="33237"/>
                  </a:cubicBezTo>
                  <a:cubicBezTo>
                    <a:pt x="16729" y="33447"/>
                    <a:pt x="44031" y="37603"/>
                    <a:pt x="92480" y="38971"/>
                  </a:cubicBezTo>
                  <a:cubicBezTo>
                    <a:pt x="93006" y="38287"/>
                    <a:pt x="93637" y="37656"/>
                    <a:pt x="94269" y="37077"/>
                  </a:cubicBezTo>
                  <a:cubicBezTo>
                    <a:pt x="92427" y="34499"/>
                    <a:pt x="91375" y="31343"/>
                    <a:pt x="91375" y="27976"/>
                  </a:cubicBezTo>
                  <a:cubicBezTo>
                    <a:pt x="91375" y="25767"/>
                    <a:pt x="91849" y="23610"/>
                    <a:pt x="92690" y="21664"/>
                  </a:cubicBezTo>
                  <a:cubicBezTo>
                    <a:pt x="85589" y="20086"/>
                    <a:pt x="80223" y="13615"/>
                    <a:pt x="80223" y="6145"/>
                  </a:cubicBezTo>
                  <a:cubicBezTo>
                    <a:pt x="80223" y="5777"/>
                    <a:pt x="80223" y="5462"/>
                    <a:pt x="80223" y="5093"/>
                  </a:cubicBezTo>
                  <a:cubicBezTo>
                    <a:pt x="42190" y="3463"/>
                    <a:pt x="20779" y="254"/>
                    <a:pt x="20516" y="201"/>
                  </a:cubicBezTo>
                  <a:cubicBezTo>
                    <a:pt x="19644" y="66"/>
                    <a:pt x="18777" y="0"/>
                    <a:pt x="1792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9"/>
            <p:cNvSpPr/>
            <p:nvPr/>
          </p:nvSpPr>
          <p:spPr>
            <a:xfrm>
              <a:off x="1152375" y="1401913"/>
              <a:ext cx="697643" cy="231100"/>
            </a:xfrm>
            <a:custGeom>
              <a:avLst/>
              <a:gdLst/>
              <a:ahLst/>
              <a:cxnLst/>
              <a:rect l="l" t="t" r="r" b="b"/>
              <a:pathLst>
                <a:path w="46924" h="15544" extrusionOk="0">
                  <a:moveTo>
                    <a:pt x="17810" y="0"/>
                  </a:moveTo>
                  <a:cubicBezTo>
                    <a:pt x="14068" y="0"/>
                    <a:pt x="10166" y="1170"/>
                    <a:pt x="6471" y="1217"/>
                  </a:cubicBezTo>
                  <a:cubicBezTo>
                    <a:pt x="17" y="1217"/>
                    <a:pt x="0" y="11212"/>
                    <a:pt x="6420" y="11212"/>
                  </a:cubicBezTo>
                  <a:cubicBezTo>
                    <a:pt x="6437" y="11212"/>
                    <a:pt x="6454" y="11212"/>
                    <a:pt x="6471" y="11211"/>
                  </a:cubicBezTo>
                  <a:cubicBezTo>
                    <a:pt x="10416" y="11211"/>
                    <a:pt x="14256" y="10475"/>
                    <a:pt x="18202" y="10107"/>
                  </a:cubicBezTo>
                  <a:cubicBezTo>
                    <a:pt x="18337" y="10096"/>
                    <a:pt x="18462" y="10091"/>
                    <a:pt x="18578" y="10091"/>
                  </a:cubicBezTo>
                  <a:cubicBezTo>
                    <a:pt x="19599" y="10091"/>
                    <a:pt x="19993" y="10493"/>
                    <a:pt x="20937" y="11106"/>
                  </a:cubicBezTo>
                  <a:cubicBezTo>
                    <a:pt x="22883" y="12316"/>
                    <a:pt x="24882" y="13368"/>
                    <a:pt x="26987" y="14157"/>
                  </a:cubicBezTo>
                  <a:cubicBezTo>
                    <a:pt x="29624" y="15168"/>
                    <a:pt x="32180" y="15543"/>
                    <a:pt x="34704" y="15543"/>
                  </a:cubicBezTo>
                  <a:cubicBezTo>
                    <a:pt x="37568" y="15543"/>
                    <a:pt x="40390" y="15060"/>
                    <a:pt x="43242" y="14473"/>
                  </a:cubicBezTo>
                  <a:cubicBezTo>
                    <a:pt x="45030" y="13579"/>
                    <a:pt x="46766" y="12421"/>
                    <a:pt x="46819" y="10738"/>
                  </a:cubicBezTo>
                  <a:cubicBezTo>
                    <a:pt x="46924" y="6267"/>
                    <a:pt x="45188" y="4952"/>
                    <a:pt x="41611" y="4688"/>
                  </a:cubicBezTo>
                  <a:cubicBezTo>
                    <a:pt x="39525" y="5158"/>
                    <a:pt x="37439" y="5524"/>
                    <a:pt x="35347" y="5524"/>
                  </a:cubicBezTo>
                  <a:cubicBezTo>
                    <a:pt x="33218" y="5524"/>
                    <a:pt x="31082" y="5145"/>
                    <a:pt x="28933" y="4110"/>
                  </a:cubicBezTo>
                  <a:cubicBezTo>
                    <a:pt x="25514" y="2479"/>
                    <a:pt x="23146" y="375"/>
                    <a:pt x="19201" y="59"/>
                  </a:cubicBezTo>
                  <a:cubicBezTo>
                    <a:pt x="18740" y="18"/>
                    <a:pt x="18276" y="0"/>
                    <a:pt x="178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9"/>
            <p:cNvSpPr/>
            <p:nvPr/>
          </p:nvSpPr>
          <p:spPr>
            <a:xfrm>
              <a:off x="975592" y="1568613"/>
              <a:ext cx="1084792" cy="656192"/>
            </a:xfrm>
            <a:custGeom>
              <a:avLst/>
              <a:gdLst/>
              <a:ahLst/>
              <a:cxnLst/>
              <a:rect l="l" t="t" r="r" b="b"/>
              <a:pathLst>
                <a:path w="72964" h="44136" extrusionOk="0">
                  <a:moveTo>
                    <a:pt x="22095" y="0"/>
                  </a:moveTo>
                  <a:cubicBezTo>
                    <a:pt x="9943" y="0"/>
                    <a:pt x="1" y="9943"/>
                    <a:pt x="1" y="22094"/>
                  </a:cubicBezTo>
                  <a:cubicBezTo>
                    <a:pt x="1" y="34194"/>
                    <a:pt x="9943" y="44136"/>
                    <a:pt x="22095" y="44136"/>
                  </a:cubicBezTo>
                  <a:lnTo>
                    <a:pt x="67861" y="44136"/>
                  </a:lnTo>
                  <a:cubicBezTo>
                    <a:pt x="66441" y="38455"/>
                    <a:pt x="68545" y="31774"/>
                    <a:pt x="72964" y="27881"/>
                  </a:cubicBezTo>
                  <a:cubicBezTo>
                    <a:pt x="71122" y="25303"/>
                    <a:pt x="70070" y="22147"/>
                    <a:pt x="70070" y="18780"/>
                  </a:cubicBezTo>
                  <a:cubicBezTo>
                    <a:pt x="70070" y="16571"/>
                    <a:pt x="70544" y="14414"/>
                    <a:pt x="71385" y="12468"/>
                  </a:cubicBezTo>
                  <a:cubicBezTo>
                    <a:pt x="65283" y="11100"/>
                    <a:pt x="60444" y="6155"/>
                    <a:pt x="5923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1" name="Google Shape;3441;p29"/>
          <p:cNvSpPr/>
          <p:nvPr/>
        </p:nvSpPr>
        <p:spPr>
          <a:xfrm>
            <a:off x="4973950" y="1623400"/>
            <a:ext cx="3511200" cy="5466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91425" rIns="13715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a gas giant and actually also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42" name="Google Shape;3442;p29"/>
          <p:cNvSpPr/>
          <p:nvPr/>
        </p:nvSpPr>
        <p:spPr>
          <a:xfrm>
            <a:off x="4973950" y="2755001"/>
            <a:ext cx="3511200" cy="5466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91425" rIns="13715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gas giant in the Solar System,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43" name="Google Shape;3443;p29"/>
          <p:cNvSpPr/>
          <p:nvPr/>
        </p:nvSpPr>
        <p:spPr>
          <a:xfrm>
            <a:off x="4973950" y="3870613"/>
            <a:ext cx="3511200" cy="5466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91425" rIns="13715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3444" name="Google Shape;3444;p29"/>
          <p:cNvCxnSpPr>
            <a:endCxn id="3441" idx="1"/>
          </p:cNvCxnSpPr>
          <p:nvPr/>
        </p:nvCxnSpPr>
        <p:spPr>
          <a:xfrm>
            <a:off x="2634550" y="1893700"/>
            <a:ext cx="2339400" cy="30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5" name="Google Shape;3445;p29"/>
          <p:cNvCxnSpPr>
            <a:stCxn id="3443" idx="1"/>
          </p:cNvCxnSpPr>
          <p:nvPr/>
        </p:nvCxnSpPr>
        <p:spPr>
          <a:xfrm rot="10800000">
            <a:off x="2653750" y="4143913"/>
            <a:ext cx="23202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6" name="Google Shape;3446;p29"/>
          <p:cNvCxnSpPr>
            <a:stCxn id="3442" idx="1"/>
          </p:cNvCxnSpPr>
          <p:nvPr/>
        </p:nvCxnSpPr>
        <p:spPr>
          <a:xfrm rot="10800000">
            <a:off x="2663350" y="3028301"/>
            <a:ext cx="23106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47" name="Google Shape;3447;p29"/>
          <p:cNvSpPr/>
          <p:nvPr/>
        </p:nvSpPr>
        <p:spPr>
          <a:xfrm>
            <a:off x="2140037" y="1605635"/>
            <a:ext cx="582905" cy="582138"/>
          </a:xfrm>
          <a:custGeom>
            <a:avLst/>
            <a:gdLst/>
            <a:ahLst/>
            <a:cxnLst/>
            <a:rect l="l" t="t" r="r" b="b"/>
            <a:pathLst>
              <a:path w="27554" h="27521" extrusionOk="0">
                <a:moveTo>
                  <a:pt x="27553" y="13777"/>
                </a:moveTo>
                <a:cubicBezTo>
                  <a:pt x="27553" y="21349"/>
                  <a:pt x="21382" y="27520"/>
                  <a:pt x="13777" y="27520"/>
                </a:cubicBezTo>
                <a:cubicBezTo>
                  <a:pt x="6171" y="27520"/>
                  <a:pt x="0" y="21349"/>
                  <a:pt x="0" y="13777"/>
                </a:cubicBezTo>
                <a:cubicBezTo>
                  <a:pt x="0" y="6172"/>
                  <a:pt x="6171" y="1"/>
                  <a:pt x="13777" y="1"/>
                </a:cubicBezTo>
                <a:cubicBezTo>
                  <a:pt x="21382" y="1"/>
                  <a:pt x="27553" y="6172"/>
                  <a:pt x="27553" y="137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23%</a:t>
            </a:r>
            <a:endParaRPr sz="1200" b="1">
              <a:solidFill>
                <a:schemeClr val="lt1"/>
              </a:solidFill>
            </a:endParaRPr>
          </a:p>
        </p:txBody>
      </p:sp>
      <p:sp>
        <p:nvSpPr>
          <p:cNvPr id="3448" name="Google Shape;3448;p29"/>
          <p:cNvSpPr/>
          <p:nvPr/>
        </p:nvSpPr>
        <p:spPr>
          <a:xfrm>
            <a:off x="2140037" y="2737242"/>
            <a:ext cx="582905" cy="582117"/>
          </a:xfrm>
          <a:custGeom>
            <a:avLst/>
            <a:gdLst/>
            <a:ahLst/>
            <a:cxnLst/>
            <a:rect l="l" t="t" r="r" b="b"/>
            <a:pathLst>
              <a:path w="27554" h="27520" extrusionOk="0">
                <a:moveTo>
                  <a:pt x="27553" y="13777"/>
                </a:moveTo>
                <a:cubicBezTo>
                  <a:pt x="27553" y="21349"/>
                  <a:pt x="21382" y="27520"/>
                  <a:pt x="13777" y="27520"/>
                </a:cubicBezTo>
                <a:cubicBezTo>
                  <a:pt x="6171" y="27520"/>
                  <a:pt x="0" y="21349"/>
                  <a:pt x="0" y="13777"/>
                </a:cubicBezTo>
                <a:cubicBezTo>
                  <a:pt x="0" y="6171"/>
                  <a:pt x="6171" y="0"/>
                  <a:pt x="13777" y="0"/>
                </a:cubicBezTo>
                <a:cubicBezTo>
                  <a:pt x="21382" y="0"/>
                  <a:pt x="27553" y="6171"/>
                  <a:pt x="27553" y="1377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64%</a:t>
            </a:r>
            <a:endParaRPr sz="1200" b="1">
              <a:solidFill>
                <a:schemeClr val="lt1"/>
              </a:solidFill>
            </a:endParaRPr>
          </a:p>
        </p:txBody>
      </p:sp>
      <p:sp>
        <p:nvSpPr>
          <p:cNvPr id="3449" name="Google Shape;3449;p29"/>
          <p:cNvSpPr/>
          <p:nvPr/>
        </p:nvSpPr>
        <p:spPr>
          <a:xfrm>
            <a:off x="2140037" y="3870612"/>
            <a:ext cx="582905" cy="582138"/>
          </a:xfrm>
          <a:custGeom>
            <a:avLst/>
            <a:gdLst/>
            <a:ahLst/>
            <a:cxnLst/>
            <a:rect l="l" t="t" r="r" b="b"/>
            <a:pathLst>
              <a:path w="27554" h="27521" extrusionOk="0">
                <a:moveTo>
                  <a:pt x="27553" y="13777"/>
                </a:moveTo>
                <a:cubicBezTo>
                  <a:pt x="27553" y="21349"/>
                  <a:pt x="21382" y="27520"/>
                  <a:pt x="13777" y="27520"/>
                </a:cubicBezTo>
                <a:cubicBezTo>
                  <a:pt x="6171" y="27520"/>
                  <a:pt x="0" y="21349"/>
                  <a:pt x="0" y="13777"/>
                </a:cubicBezTo>
                <a:cubicBezTo>
                  <a:pt x="0" y="6172"/>
                  <a:pt x="6171" y="0"/>
                  <a:pt x="13777" y="0"/>
                </a:cubicBezTo>
                <a:cubicBezTo>
                  <a:pt x="21382" y="0"/>
                  <a:pt x="27553" y="6172"/>
                  <a:pt x="27553" y="1377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100%</a:t>
            </a:r>
            <a:endParaRPr sz="1200" b="1">
              <a:solidFill>
                <a:schemeClr val="lt1"/>
              </a:solidFill>
            </a:endParaRPr>
          </a:p>
        </p:txBody>
      </p:sp>
      <p:sp>
        <p:nvSpPr>
          <p:cNvPr id="3450" name="Google Shape;3450;p29"/>
          <p:cNvSpPr/>
          <p:nvPr/>
        </p:nvSpPr>
        <p:spPr>
          <a:xfrm>
            <a:off x="6197050" y="1239488"/>
            <a:ext cx="1065000" cy="3804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51" name="Google Shape;3451;p29"/>
          <p:cNvSpPr/>
          <p:nvPr/>
        </p:nvSpPr>
        <p:spPr>
          <a:xfrm>
            <a:off x="6197050" y="2368188"/>
            <a:ext cx="1065000" cy="3804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52" name="Google Shape;3452;p29"/>
          <p:cNvSpPr/>
          <p:nvPr/>
        </p:nvSpPr>
        <p:spPr>
          <a:xfrm>
            <a:off x="6197050" y="3487363"/>
            <a:ext cx="1065000" cy="380400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57" name="Google Shape;3457;p30"/>
          <p:cNvCxnSpPr/>
          <p:nvPr/>
        </p:nvCxnSpPr>
        <p:spPr>
          <a:xfrm>
            <a:off x="5420418" y="2570358"/>
            <a:ext cx="291600" cy="0"/>
          </a:xfrm>
          <a:prstGeom prst="straightConnector1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58" name="Google Shape;3458;p30"/>
          <p:cNvCxnSpPr/>
          <p:nvPr/>
        </p:nvCxnSpPr>
        <p:spPr>
          <a:xfrm>
            <a:off x="5420418" y="3304517"/>
            <a:ext cx="285300" cy="0"/>
          </a:xfrm>
          <a:prstGeom prst="straightConnector1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59" name="Google Shape;3459;p30"/>
          <p:cNvCxnSpPr/>
          <p:nvPr/>
        </p:nvCxnSpPr>
        <p:spPr>
          <a:xfrm>
            <a:off x="5420425" y="1836200"/>
            <a:ext cx="767400" cy="0"/>
          </a:xfrm>
          <a:prstGeom prst="straightConnector1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60" name="Google Shape;3460;p30"/>
          <p:cNvCxnSpPr/>
          <p:nvPr/>
        </p:nvCxnSpPr>
        <p:spPr>
          <a:xfrm rot="10800000" flipH="1">
            <a:off x="5420425" y="4038675"/>
            <a:ext cx="856500" cy="6000"/>
          </a:xfrm>
          <a:prstGeom prst="straightConnector1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61" name="Google Shape;3461;p30"/>
          <p:cNvSpPr/>
          <p:nvPr/>
        </p:nvSpPr>
        <p:spPr>
          <a:xfrm>
            <a:off x="5474900" y="1506600"/>
            <a:ext cx="3179149" cy="2791522"/>
          </a:xfrm>
          <a:custGeom>
            <a:avLst/>
            <a:gdLst/>
            <a:ahLst/>
            <a:cxnLst/>
            <a:rect l="l" t="t" r="r" b="b"/>
            <a:pathLst>
              <a:path w="34571" h="30355" extrusionOk="0">
                <a:moveTo>
                  <a:pt x="17276" y="1"/>
                </a:moveTo>
                <a:cubicBezTo>
                  <a:pt x="15151" y="1"/>
                  <a:pt x="12992" y="450"/>
                  <a:pt x="10936" y="1398"/>
                </a:cubicBezTo>
                <a:cubicBezTo>
                  <a:pt x="3324" y="4906"/>
                  <a:pt x="0" y="13919"/>
                  <a:pt x="3508" y="21530"/>
                </a:cubicBezTo>
                <a:cubicBezTo>
                  <a:pt x="6069" y="27081"/>
                  <a:pt x="11561" y="30354"/>
                  <a:pt x="17298" y="30354"/>
                </a:cubicBezTo>
                <a:cubicBezTo>
                  <a:pt x="19422" y="30354"/>
                  <a:pt x="21580" y="29906"/>
                  <a:pt x="23635" y="28958"/>
                </a:cubicBezTo>
                <a:cubicBezTo>
                  <a:pt x="31246" y="25450"/>
                  <a:pt x="34570" y="16437"/>
                  <a:pt x="31062" y="8826"/>
                </a:cubicBezTo>
                <a:cubicBezTo>
                  <a:pt x="28503" y="3272"/>
                  <a:pt x="23012" y="1"/>
                  <a:pt x="17276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2" name="Google Shape;3462;p30"/>
          <p:cNvSpPr/>
          <p:nvPr/>
        </p:nvSpPr>
        <p:spPr>
          <a:xfrm>
            <a:off x="5755106" y="1858259"/>
            <a:ext cx="1309694" cy="1525014"/>
          </a:xfrm>
          <a:custGeom>
            <a:avLst/>
            <a:gdLst/>
            <a:ahLst/>
            <a:cxnLst/>
            <a:rect l="l" t="t" r="r" b="b"/>
            <a:pathLst>
              <a:path w="14242" h="16583" extrusionOk="0">
                <a:moveTo>
                  <a:pt x="9007" y="1"/>
                </a:moveTo>
                <a:cubicBezTo>
                  <a:pt x="2741" y="2894"/>
                  <a:pt x="1" y="10316"/>
                  <a:pt x="2888" y="16582"/>
                </a:cubicBezTo>
                <a:lnTo>
                  <a:pt x="14241" y="11354"/>
                </a:lnTo>
                <a:lnTo>
                  <a:pt x="9007" y="1"/>
                </a:ln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3" name="Google Shape;3463;p30"/>
          <p:cNvSpPr txBox="1"/>
          <p:nvPr/>
        </p:nvSpPr>
        <p:spPr>
          <a:xfrm>
            <a:off x="3727818" y="1606550"/>
            <a:ext cx="1692600" cy="459300"/>
          </a:xfrm>
          <a:prstGeom prst="rect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4007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Protein</a:t>
            </a:r>
            <a:endParaRPr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64" name="Google Shape;3464;p30"/>
          <p:cNvSpPr txBox="1"/>
          <p:nvPr/>
        </p:nvSpPr>
        <p:spPr>
          <a:xfrm>
            <a:off x="3752669" y="1606538"/>
            <a:ext cx="694200" cy="4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25%</a:t>
            </a:r>
            <a:endParaRPr sz="19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65" name="Google Shape;3465;p30"/>
          <p:cNvSpPr/>
          <p:nvPr/>
        </p:nvSpPr>
        <p:spPr>
          <a:xfrm>
            <a:off x="6583399" y="1752596"/>
            <a:ext cx="1790369" cy="2193398"/>
          </a:xfrm>
          <a:custGeom>
            <a:avLst/>
            <a:gdLst/>
            <a:ahLst/>
            <a:cxnLst/>
            <a:rect l="l" t="t" r="r" b="b"/>
            <a:pathLst>
              <a:path w="19469" h="23851" extrusionOk="0">
                <a:moveTo>
                  <a:pt x="5221" y="0"/>
                </a:moveTo>
                <a:cubicBezTo>
                  <a:pt x="3471" y="0"/>
                  <a:pt x="1693" y="370"/>
                  <a:pt x="0" y="1150"/>
                </a:cubicBezTo>
                <a:lnTo>
                  <a:pt x="10463" y="23850"/>
                </a:lnTo>
                <a:cubicBezTo>
                  <a:pt x="16735" y="20963"/>
                  <a:pt x="19469" y="13535"/>
                  <a:pt x="16581" y="7269"/>
                </a:cubicBezTo>
                <a:cubicBezTo>
                  <a:pt x="14474" y="2695"/>
                  <a:pt x="9949" y="0"/>
                  <a:pt x="5221" y="0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30"/>
          <p:cNvSpPr txBox="1"/>
          <p:nvPr/>
        </p:nvSpPr>
        <p:spPr>
          <a:xfrm>
            <a:off x="3727818" y="2346776"/>
            <a:ext cx="1692600" cy="459300"/>
          </a:xfrm>
          <a:prstGeom prst="rect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4007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Vegetables</a:t>
            </a:r>
            <a:endParaRPr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67" name="Google Shape;3467;p30"/>
          <p:cNvSpPr txBox="1"/>
          <p:nvPr/>
        </p:nvSpPr>
        <p:spPr>
          <a:xfrm>
            <a:off x="3752669" y="2346767"/>
            <a:ext cx="694200" cy="4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9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50%</a:t>
            </a:r>
            <a:endParaRPr sz="19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68" name="Google Shape;3468;p30"/>
          <p:cNvSpPr/>
          <p:nvPr/>
        </p:nvSpPr>
        <p:spPr>
          <a:xfrm>
            <a:off x="6665245" y="2902383"/>
            <a:ext cx="880333" cy="1149439"/>
          </a:xfrm>
          <a:custGeom>
            <a:avLst/>
            <a:gdLst/>
            <a:ahLst/>
            <a:cxnLst/>
            <a:rect l="l" t="t" r="r" b="b"/>
            <a:pathLst>
              <a:path w="9573" h="12499" extrusionOk="0">
                <a:moveTo>
                  <a:pt x="4344" y="0"/>
                </a:moveTo>
                <a:lnTo>
                  <a:pt x="4320" y="12"/>
                </a:lnTo>
                <a:lnTo>
                  <a:pt x="1" y="11716"/>
                </a:lnTo>
                <a:cubicBezTo>
                  <a:pt x="1385" y="12228"/>
                  <a:pt x="2860" y="12498"/>
                  <a:pt x="4355" y="12498"/>
                </a:cubicBezTo>
                <a:cubicBezTo>
                  <a:pt x="6104" y="12498"/>
                  <a:pt x="7880" y="12129"/>
                  <a:pt x="9573" y="11347"/>
                </a:cubicBezTo>
                <a:lnTo>
                  <a:pt x="4344" y="0"/>
                </a:ln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9" name="Google Shape;3469;p30"/>
          <p:cNvSpPr txBox="1"/>
          <p:nvPr/>
        </p:nvSpPr>
        <p:spPr>
          <a:xfrm>
            <a:off x="3727818" y="3080902"/>
            <a:ext cx="1692600" cy="459300"/>
          </a:xfrm>
          <a:prstGeom prst="rect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4007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Grains</a:t>
            </a:r>
            <a:endParaRPr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70" name="Google Shape;3470;p30"/>
          <p:cNvSpPr txBox="1"/>
          <p:nvPr/>
        </p:nvSpPr>
        <p:spPr>
          <a:xfrm>
            <a:off x="3752669" y="3080896"/>
            <a:ext cx="694200" cy="4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12%</a:t>
            </a:r>
            <a:endParaRPr sz="19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71" name="Google Shape;3471;p30"/>
          <p:cNvSpPr/>
          <p:nvPr/>
        </p:nvSpPr>
        <p:spPr>
          <a:xfrm>
            <a:off x="6020689" y="2902935"/>
            <a:ext cx="1044666" cy="1079180"/>
          </a:xfrm>
          <a:custGeom>
            <a:avLst/>
            <a:gdLst/>
            <a:ahLst/>
            <a:cxnLst/>
            <a:rect l="l" t="t" r="r" b="b"/>
            <a:pathLst>
              <a:path w="11360" h="11735" extrusionOk="0">
                <a:moveTo>
                  <a:pt x="11335" y="0"/>
                </a:moveTo>
                <a:lnTo>
                  <a:pt x="0" y="5222"/>
                </a:lnTo>
                <a:cubicBezTo>
                  <a:pt x="1339" y="8134"/>
                  <a:pt x="3785" y="10536"/>
                  <a:pt x="7034" y="11734"/>
                </a:cubicBezTo>
                <a:lnTo>
                  <a:pt x="11360" y="12"/>
                </a:lnTo>
                <a:lnTo>
                  <a:pt x="11335" y="0"/>
                </a:lnTo>
                <a:close/>
              </a:path>
            </a:pathLst>
          </a:custGeom>
          <a:solidFill>
            <a:srgbClr val="F6B2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2" name="Google Shape;3472;p30"/>
          <p:cNvSpPr txBox="1"/>
          <p:nvPr/>
        </p:nvSpPr>
        <p:spPr>
          <a:xfrm>
            <a:off x="3727818" y="3815013"/>
            <a:ext cx="1692600" cy="459300"/>
          </a:xfrm>
          <a:prstGeom prst="rect">
            <a:avLst/>
          </a:prstGeom>
          <a:noFill/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4007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Carbs</a:t>
            </a:r>
            <a:endParaRPr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473" name="Google Shape;3473;p30"/>
          <p:cNvSpPr txBox="1"/>
          <p:nvPr/>
        </p:nvSpPr>
        <p:spPr>
          <a:xfrm>
            <a:off x="3752669" y="3738810"/>
            <a:ext cx="694200" cy="4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12%</a:t>
            </a:r>
            <a:endParaRPr sz="19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474" name="Google Shape;3474;p30"/>
          <p:cNvGrpSpPr/>
          <p:nvPr/>
        </p:nvGrpSpPr>
        <p:grpSpPr>
          <a:xfrm>
            <a:off x="6053163" y="1884896"/>
            <a:ext cx="1947417" cy="2092305"/>
            <a:chOff x="11674650" y="900438"/>
            <a:chExt cx="4655550" cy="5001925"/>
          </a:xfrm>
        </p:grpSpPr>
        <p:sp>
          <p:nvSpPr>
            <p:cNvPr id="3475" name="Google Shape;3475;p30"/>
            <p:cNvSpPr/>
            <p:nvPr/>
          </p:nvSpPr>
          <p:spPr>
            <a:xfrm>
              <a:off x="13301450" y="900438"/>
              <a:ext cx="1459800" cy="2303475"/>
            </a:xfrm>
            <a:custGeom>
              <a:avLst/>
              <a:gdLst/>
              <a:ahLst/>
              <a:cxnLst/>
              <a:rect l="l" t="t" r="r" b="b"/>
              <a:pathLst>
                <a:path w="58392" h="92139" extrusionOk="0">
                  <a:moveTo>
                    <a:pt x="33608" y="23349"/>
                  </a:moveTo>
                  <a:cubicBezTo>
                    <a:pt x="33730" y="23349"/>
                    <a:pt x="33804" y="23373"/>
                    <a:pt x="33826" y="23422"/>
                  </a:cubicBezTo>
                  <a:cubicBezTo>
                    <a:pt x="34036" y="23948"/>
                    <a:pt x="29302" y="26578"/>
                    <a:pt x="23199" y="29419"/>
                  </a:cubicBezTo>
                  <a:cubicBezTo>
                    <a:pt x="17728" y="31919"/>
                    <a:pt x="13060" y="33700"/>
                    <a:pt x="12002" y="33700"/>
                  </a:cubicBezTo>
                  <a:cubicBezTo>
                    <a:pt x="11880" y="33700"/>
                    <a:pt x="11806" y="33676"/>
                    <a:pt x="11784" y="33627"/>
                  </a:cubicBezTo>
                  <a:cubicBezTo>
                    <a:pt x="11521" y="33101"/>
                    <a:pt x="16308" y="30471"/>
                    <a:pt x="22410" y="27630"/>
                  </a:cubicBezTo>
                  <a:cubicBezTo>
                    <a:pt x="27882" y="25130"/>
                    <a:pt x="32550" y="23349"/>
                    <a:pt x="33608" y="23349"/>
                  </a:cubicBezTo>
                  <a:close/>
                  <a:moveTo>
                    <a:pt x="38016" y="34288"/>
                  </a:moveTo>
                  <a:cubicBezTo>
                    <a:pt x="38144" y="34288"/>
                    <a:pt x="38222" y="34313"/>
                    <a:pt x="38244" y="34364"/>
                  </a:cubicBezTo>
                  <a:cubicBezTo>
                    <a:pt x="38455" y="34837"/>
                    <a:pt x="33931" y="37362"/>
                    <a:pt x="28092" y="40045"/>
                  </a:cubicBezTo>
                  <a:cubicBezTo>
                    <a:pt x="22931" y="42438"/>
                    <a:pt x="18482" y="44119"/>
                    <a:pt x="17430" y="44119"/>
                  </a:cubicBezTo>
                  <a:cubicBezTo>
                    <a:pt x="17303" y="44119"/>
                    <a:pt x="17225" y="44094"/>
                    <a:pt x="17202" y="44043"/>
                  </a:cubicBezTo>
                  <a:cubicBezTo>
                    <a:pt x="16939" y="43622"/>
                    <a:pt x="21516" y="41045"/>
                    <a:pt x="27303" y="38362"/>
                  </a:cubicBezTo>
                  <a:cubicBezTo>
                    <a:pt x="32510" y="35969"/>
                    <a:pt x="36964" y="34288"/>
                    <a:pt x="38016" y="34288"/>
                  </a:cubicBezTo>
                  <a:close/>
                  <a:moveTo>
                    <a:pt x="42512" y="45189"/>
                  </a:moveTo>
                  <a:cubicBezTo>
                    <a:pt x="42625" y="45189"/>
                    <a:pt x="42694" y="45210"/>
                    <a:pt x="42716" y="45253"/>
                  </a:cubicBezTo>
                  <a:cubicBezTo>
                    <a:pt x="42874" y="45726"/>
                    <a:pt x="38560" y="48146"/>
                    <a:pt x="33037" y="50671"/>
                  </a:cubicBezTo>
                  <a:cubicBezTo>
                    <a:pt x="28079" y="52963"/>
                    <a:pt x="23828" y="54589"/>
                    <a:pt x="22835" y="54589"/>
                  </a:cubicBezTo>
                  <a:cubicBezTo>
                    <a:pt x="22711" y="54589"/>
                    <a:pt x="22638" y="54564"/>
                    <a:pt x="22621" y="54512"/>
                  </a:cubicBezTo>
                  <a:cubicBezTo>
                    <a:pt x="22410" y="54091"/>
                    <a:pt x="26724" y="51618"/>
                    <a:pt x="32300" y="49093"/>
                  </a:cubicBezTo>
                  <a:cubicBezTo>
                    <a:pt x="37254" y="46781"/>
                    <a:pt x="41531" y="45189"/>
                    <a:pt x="42512" y="45189"/>
                  </a:cubicBezTo>
                  <a:close/>
                  <a:moveTo>
                    <a:pt x="46773" y="56181"/>
                  </a:moveTo>
                  <a:cubicBezTo>
                    <a:pt x="46885" y="56181"/>
                    <a:pt x="46954" y="56203"/>
                    <a:pt x="46977" y="56247"/>
                  </a:cubicBezTo>
                  <a:cubicBezTo>
                    <a:pt x="47135" y="56668"/>
                    <a:pt x="43084" y="58930"/>
                    <a:pt x="37929" y="61298"/>
                  </a:cubicBezTo>
                  <a:cubicBezTo>
                    <a:pt x="33287" y="63454"/>
                    <a:pt x="29314" y="64943"/>
                    <a:pt x="28393" y="64943"/>
                  </a:cubicBezTo>
                  <a:cubicBezTo>
                    <a:pt x="28281" y="64943"/>
                    <a:pt x="28214" y="64920"/>
                    <a:pt x="28197" y="64875"/>
                  </a:cubicBezTo>
                  <a:cubicBezTo>
                    <a:pt x="27986" y="64506"/>
                    <a:pt x="32037" y="62192"/>
                    <a:pt x="37245" y="59825"/>
                  </a:cubicBezTo>
                  <a:cubicBezTo>
                    <a:pt x="41853" y="57709"/>
                    <a:pt x="45830" y="56181"/>
                    <a:pt x="46773" y="56181"/>
                  </a:cubicBezTo>
                  <a:close/>
                  <a:moveTo>
                    <a:pt x="50860" y="67238"/>
                  </a:moveTo>
                  <a:cubicBezTo>
                    <a:pt x="50954" y="67238"/>
                    <a:pt x="51011" y="67256"/>
                    <a:pt x="51027" y="67294"/>
                  </a:cubicBezTo>
                  <a:cubicBezTo>
                    <a:pt x="51238" y="67663"/>
                    <a:pt x="47555" y="69767"/>
                    <a:pt x="42821" y="71924"/>
                  </a:cubicBezTo>
                  <a:cubicBezTo>
                    <a:pt x="38589" y="73899"/>
                    <a:pt x="34945" y="75243"/>
                    <a:pt x="34107" y="75243"/>
                  </a:cubicBezTo>
                  <a:cubicBezTo>
                    <a:pt x="34007" y="75243"/>
                    <a:pt x="33948" y="75224"/>
                    <a:pt x="33931" y="75185"/>
                  </a:cubicBezTo>
                  <a:cubicBezTo>
                    <a:pt x="33773" y="74817"/>
                    <a:pt x="37455" y="72765"/>
                    <a:pt x="42190" y="70556"/>
                  </a:cubicBezTo>
                  <a:cubicBezTo>
                    <a:pt x="46435" y="68622"/>
                    <a:pt x="50046" y="67238"/>
                    <a:pt x="50860" y="67238"/>
                  </a:cubicBezTo>
                  <a:close/>
                  <a:moveTo>
                    <a:pt x="54024" y="78763"/>
                  </a:moveTo>
                  <a:cubicBezTo>
                    <a:pt x="54112" y="78763"/>
                    <a:pt x="54166" y="78780"/>
                    <a:pt x="54184" y="78815"/>
                  </a:cubicBezTo>
                  <a:cubicBezTo>
                    <a:pt x="54289" y="79131"/>
                    <a:pt x="51396" y="80761"/>
                    <a:pt x="47661" y="82497"/>
                  </a:cubicBezTo>
                  <a:cubicBezTo>
                    <a:pt x="44341" y="83994"/>
                    <a:pt x="41520" y="85074"/>
                    <a:pt x="40823" y="85074"/>
                  </a:cubicBezTo>
                  <a:cubicBezTo>
                    <a:pt x="40736" y="85074"/>
                    <a:pt x="40682" y="85057"/>
                    <a:pt x="40664" y="85022"/>
                  </a:cubicBezTo>
                  <a:cubicBezTo>
                    <a:pt x="40506" y="84759"/>
                    <a:pt x="43452" y="83129"/>
                    <a:pt x="47187" y="81393"/>
                  </a:cubicBezTo>
                  <a:cubicBezTo>
                    <a:pt x="50461" y="79849"/>
                    <a:pt x="53320" y="78763"/>
                    <a:pt x="54024" y="78763"/>
                  </a:cubicBezTo>
                  <a:close/>
                  <a:moveTo>
                    <a:pt x="23431" y="0"/>
                  </a:moveTo>
                  <a:cubicBezTo>
                    <a:pt x="22629" y="0"/>
                    <a:pt x="21857" y="493"/>
                    <a:pt x="21569" y="1275"/>
                  </a:cubicBezTo>
                  <a:lnTo>
                    <a:pt x="17465" y="12322"/>
                  </a:lnTo>
                  <a:lnTo>
                    <a:pt x="12573" y="1644"/>
                  </a:lnTo>
                  <a:cubicBezTo>
                    <a:pt x="12232" y="922"/>
                    <a:pt x="11534" y="502"/>
                    <a:pt x="10796" y="502"/>
                  </a:cubicBezTo>
                  <a:cubicBezTo>
                    <a:pt x="10512" y="502"/>
                    <a:pt x="10221" y="565"/>
                    <a:pt x="9943" y="697"/>
                  </a:cubicBezTo>
                  <a:cubicBezTo>
                    <a:pt x="8996" y="1118"/>
                    <a:pt x="8575" y="2275"/>
                    <a:pt x="8996" y="3274"/>
                  </a:cubicBezTo>
                  <a:lnTo>
                    <a:pt x="13941" y="14006"/>
                  </a:lnTo>
                  <a:lnTo>
                    <a:pt x="13941" y="14006"/>
                  </a:lnTo>
                  <a:lnTo>
                    <a:pt x="2894" y="9903"/>
                  </a:lnTo>
                  <a:cubicBezTo>
                    <a:pt x="2666" y="9823"/>
                    <a:pt x="2435" y="9785"/>
                    <a:pt x="2210" y="9785"/>
                  </a:cubicBezTo>
                  <a:cubicBezTo>
                    <a:pt x="1397" y="9785"/>
                    <a:pt x="657" y="10277"/>
                    <a:pt x="369" y="11060"/>
                  </a:cubicBezTo>
                  <a:cubicBezTo>
                    <a:pt x="1" y="12059"/>
                    <a:pt x="527" y="13217"/>
                    <a:pt x="1526" y="13585"/>
                  </a:cubicBezTo>
                  <a:lnTo>
                    <a:pt x="13257" y="17899"/>
                  </a:lnTo>
                  <a:cubicBezTo>
                    <a:pt x="9101" y="21739"/>
                    <a:pt x="7681" y="27946"/>
                    <a:pt x="10206" y="33364"/>
                  </a:cubicBezTo>
                  <a:lnTo>
                    <a:pt x="38770" y="84233"/>
                  </a:lnTo>
                  <a:cubicBezTo>
                    <a:pt x="41043" y="89201"/>
                    <a:pt x="43230" y="92139"/>
                    <a:pt x="46881" y="92139"/>
                  </a:cubicBezTo>
                  <a:cubicBezTo>
                    <a:pt x="48217" y="92139"/>
                    <a:pt x="49749" y="91746"/>
                    <a:pt x="51553" y="90914"/>
                  </a:cubicBezTo>
                  <a:cubicBezTo>
                    <a:pt x="58287" y="87810"/>
                    <a:pt x="58392" y="83392"/>
                    <a:pt x="55288" y="76658"/>
                  </a:cubicBezTo>
                  <a:lnTo>
                    <a:pt x="34667" y="22107"/>
                  </a:lnTo>
                  <a:cubicBezTo>
                    <a:pt x="32365" y="17167"/>
                    <a:pt x="27483" y="14238"/>
                    <a:pt x="22413" y="14238"/>
                  </a:cubicBezTo>
                  <a:cubicBezTo>
                    <a:pt x="21922" y="14238"/>
                    <a:pt x="21429" y="14266"/>
                    <a:pt x="20937" y="14321"/>
                  </a:cubicBezTo>
                  <a:lnTo>
                    <a:pt x="25251" y="2643"/>
                  </a:lnTo>
                  <a:cubicBezTo>
                    <a:pt x="25619" y="1591"/>
                    <a:pt x="25093" y="486"/>
                    <a:pt x="24094" y="118"/>
                  </a:cubicBezTo>
                  <a:cubicBezTo>
                    <a:pt x="23877" y="38"/>
                    <a:pt x="23653" y="0"/>
                    <a:pt x="234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0"/>
            <p:cNvSpPr/>
            <p:nvPr/>
          </p:nvSpPr>
          <p:spPr>
            <a:xfrm>
              <a:off x="14598175" y="1381863"/>
              <a:ext cx="1559750" cy="1769075"/>
            </a:xfrm>
            <a:custGeom>
              <a:avLst/>
              <a:gdLst/>
              <a:ahLst/>
              <a:cxnLst/>
              <a:rect l="l" t="t" r="r" b="b"/>
              <a:pathLst>
                <a:path w="62390" h="70763" extrusionOk="0">
                  <a:moveTo>
                    <a:pt x="41348" y="40988"/>
                  </a:moveTo>
                  <a:cubicBezTo>
                    <a:pt x="41663" y="41094"/>
                    <a:pt x="42031" y="41146"/>
                    <a:pt x="42400" y="41199"/>
                  </a:cubicBezTo>
                  <a:lnTo>
                    <a:pt x="40664" y="44618"/>
                  </a:lnTo>
                  <a:lnTo>
                    <a:pt x="36876" y="45092"/>
                  </a:lnTo>
                  <a:cubicBezTo>
                    <a:pt x="36981" y="44723"/>
                    <a:pt x="37034" y="44408"/>
                    <a:pt x="37034" y="44040"/>
                  </a:cubicBezTo>
                  <a:cubicBezTo>
                    <a:pt x="37823" y="43671"/>
                    <a:pt x="38559" y="43198"/>
                    <a:pt x="39296" y="42672"/>
                  </a:cubicBezTo>
                  <a:cubicBezTo>
                    <a:pt x="40032" y="42146"/>
                    <a:pt x="40716" y="41620"/>
                    <a:pt x="41348" y="40988"/>
                  </a:cubicBezTo>
                  <a:close/>
                  <a:moveTo>
                    <a:pt x="30086" y="1"/>
                  </a:moveTo>
                  <a:cubicBezTo>
                    <a:pt x="27902" y="1"/>
                    <a:pt x="25695" y="654"/>
                    <a:pt x="23778" y="2008"/>
                  </a:cubicBezTo>
                  <a:cubicBezTo>
                    <a:pt x="23357" y="2324"/>
                    <a:pt x="22936" y="2692"/>
                    <a:pt x="22515" y="3060"/>
                  </a:cubicBezTo>
                  <a:cubicBezTo>
                    <a:pt x="21950" y="2987"/>
                    <a:pt x="21380" y="2951"/>
                    <a:pt x="20809" y="2951"/>
                  </a:cubicBezTo>
                  <a:cubicBezTo>
                    <a:pt x="18084" y="2951"/>
                    <a:pt x="15333" y="3784"/>
                    <a:pt x="12941" y="5480"/>
                  </a:cubicBezTo>
                  <a:cubicBezTo>
                    <a:pt x="10048" y="7532"/>
                    <a:pt x="8154" y="10478"/>
                    <a:pt x="7470" y="13687"/>
                  </a:cubicBezTo>
                  <a:cubicBezTo>
                    <a:pt x="6997" y="13950"/>
                    <a:pt x="6523" y="14265"/>
                    <a:pt x="6050" y="14581"/>
                  </a:cubicBezTo>
                  <a:cubicBezTo>
                    <a:pt x="1210" y="18000"/>
                    <a:pt x="0" y="24628"/>
                    <a:pt x="3314" y="29521"/>
                  </a:cubicBezTo>
                  <a:cubicBezTo>
                    <a:pt x="1105" y="34676"/>
                    <a:pt x="1526" y="40831"/>
                    <a:pt x="4998" y="45775"/>
                  </a:cubicBezTo>
                  <a:cubicBezTo>
                    <a:pt x="8277" y="50375"/>
                    <a:pt x="13449" y="52846"/>
                    <a:pt x="18704" y="52846"/>
                  </a:cubicBezTo>
                  <a:cubicBezTo>
                    <a:pt x="19519" y="52846"/>
                    <a:pt x="20335" y="52787"/>
                    <a:pt x="21147" y="52667"/>
                  </a:cubicBezTo>
                  <a:cubicBezTo>
                    <a:pt x="22715" y="53486"/>
                    <a:pt x="24450" y="53909"/>
                    <a:pt x="26198" y="53909"/>
                  </a:cubicBezTo>
                  <a:cubicBezTo>
                    <a:pt x="28380" y="53909"/>
                    <a:pt x="30583" y="53250"/>
                    <a:pt x="32510" y="51878"/>
                  </a:cubicBezTo>
                  <a:cubicBezTo>
                    <a:pt x="33036" y="51509"/>
                    <a:pt x="33509" y="51089"/>
                    <a:pt x="33983" y="50668"/>
                  </a:cubicBezTo>
                  <a:lnTo>
                    <a:pt x="40716" y="52877"/>
                  </a:lnTo>
                  <a:lnTo>
                    <a:pt x="49659" y="70763"/>
                  </a:lnTo>
                  <a:lnTo>
                    <a:pt x="62390" y="61767"/>
                  </a:lnTo>
                  <a:lnTo>
                    <a:pt x="48449" y="47406"/>
                  </a:lnTo>
                  <a:lnTo>
                    <a:pt x="48607" y="40305"/>
                  </a:lnTo>
                  <a:cubicBezTo>
                    <a:pt x="49186" y="40042"/>
                    <a:pt x="49712" y="39673"/>
                    <a:pt x="50238" y="39305"/>
                  </a:cubicBezTo>
                  <a:cubicBezTo>
                    <a:pt x="53710" y="36885"/>
                    <a:pt x="55288" y="32782"/>
                    <a:pt x="54709" y="28889"/>
                  </a:cubicBezTo>
                  <a:cubicBezTo>
                    <a:pt x="57602" y="23471"/>
                    <a:pt x="57392" y="16685"/>
                    <a:pt x="53605" y="11372"/>
                  </a:cubicBezTo>
                  <a:cubicBezTo>
                    <a:pt x="50338" y="6789"/>
                    <a:pt x="45218" y="4329"/>
                    <a:pt x="40046" y="4329"/>
                  </a:cubicBezTo>
                  <a:cubicBezTo>
                    <a:pt x="39638" y="4329"/>
                    <a:pt x="39230" y="4345"/>
                    <a:pt x="38823" y="4375"/>
                  </a:cubicBezTo>
                  <a:cubicBezTo>
                    <a:pt x="36694" y="1517"/>
                    <a:pt x="33416" y="1"/>
                    <a:pt x="3008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0"/>
            <p:cNvSpPr/>
            <p:nvPr/>
          </p:nvSpPr>
          <p:spPr>
            <a:xfrm>
              <a:off x="14625775" y="3567338"/>
              <a:ext cx="925875" cy="1581275"/>
            </a:xfrm>
            <a:custGeom>
              <a:avLst/>
              <a:gdLst/>
              <a:ahLst/>
              <a:cxnLst/>
              <a:rect l="l" t="t" r="r" b="b"/>
              <a:pathLst>
                <a:path w="37035" h="63251" extrusionOk="0">
                  <a:moveTo>
                    <a:pt x="16961" y="0"/>
                  </a:moveTo>
                  <a:cubicBezTo>
                    <a:pt x="15847" y="0"/>
                    <a:pt x="14682" y="190"/>
                    <a:pt x="13468" y="598"/>
                  </a:cubicBezTo>
                  <a:cubicBezTo>
                    <a:pt x="1" y="5122"/>
                    <a:pt x="7523" y="27321"/>
                    <a:pt x="14572" y="35107"/>
                  </a:cubicBezTo>
                  <a:cubicBezTo>
                    <a:pt x="16466" y="37001"/>
                    <a:pt x="19833" y="38421"/>
                    <a:pt x="20938" y="40893"/>
                  </a:cubicBezTo>
                  <a:cubicBezTo>
                    <a:pt x="22463" y="43576"/>
                    <a:pt x="21253" y="44628"/>
                    <a:pt x="21516" y="47364"/>
                  </a:cubicBezTo>
                  <a:cubicBezTo>
                    <a:pt x="22200" y="51309"/>
                    <a:pt x="24409" y="52151"/>
                    <a:pt x="27040" y="54413"/>
                  </a:cubicBezTo>
                  <a:cubicBezTo>
                    <a:pt x="30406" y="56780"/>
                    <a:pt x="31301" y="59673"/>
                    <a:pt x="33773" y="63250"/>
                  </a:cubicBezTo>
                  <a:lnTo>
                    <a:pt x="34983" y="62882"/>
                  </a:lnTo>
                  <a:cubicBezTo>
                    <a:pt x="34773" y="58516"/>
                    <a:pt x="33826" y="55623"/>
                    <a:pt x="35036" y="51730"/>
                  </a:cubicBezTo>
                  <a:cubicBezTo>
                    <a:pt x="35825" y="48311"/>
                    <a:pt x="37035" y="46312"/>
                    <a:pt x="35246" y="42787"/>
                  </a:cubicBezTo>
                  <a:cubicBezTo>
                    <a:pt x="33773" y="40420"/>
                    <a:pt x="32195" y="40315"/>
                    <a:pt x="31774" y="37316"/>
                  </a:cubicBezTo>
                  <a:cubicBezTo>
                    <a:pt x="31196" y="34633"/>
                    <a:pt x="33037" y="31477"/>
                    <a:pt x="33405" y="28847"/>
                  </a:cubicBezTo>
                  <a:cubicBezTo>
                    <a:pt x="34266" y="19323"/>
                    <a:pt x="28204" y="0"/>
                    <a:pt x="1696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0"/>
            <p:cNvSpPr/>
            <p:nvPr/>
          </p:nvSpPr>
          <p:spPr>
            <a:xfrm>
              <a:off x="15068975" y="3900538"/>
              <a:ext cx="520800" cy="1518975"/>
            </a:xfrm>
            <a:custGeom>
              <a:avLst/>
              <a:gdLst/>
              <a:ahLst/>
              <a:cxnLst/>
              <a:rect l="l" t="t" r="r" b="b"/>
              <a:pathLst>
                <a:path w="20832" h="60759" extrusionOk="0">
                  <a:moveTo>
                    <a:pt x="1" y="0"/>
                  </a:moveTo>
                  <a:lnTo>
                    <a:pt x="19727" y="60759"/>
                  </a:lnTo>
                  <a:lnTo>
                    <a:pt x="20306" y="60601"/>
                  </a:lnTo>
                  <a:lnTo>
                    <a:pt x="20832" y="603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0"/>
            <p:cNvSpPr/>
            <p:nvPr/>
          </p:nvSpPr>
          <p:spPr>
            <a:xfrm>
              <a:off x="15090025" y="3188513"/>
              <a:ext cx="741450" cy="1645775"/>
            </a:xfrm>
            <a:custGeom>
              <a:avLst/>
              <a:gdLst/>
              <a:ahLst/>
              <a:cxnLst/>
              <a:rect l="l" t="t" r="r" b="b"/>
              <a:pathLst>
                <a:path w="29658" h="65831" extrusionOk="0">
                  <a:moveTo>
                    <a:pt x="14889" y="0"/>
                  </a:moveTo>
                  <a:cubicBezTo>
                    <a:pt x="14647" y="0"/>
                    <a:pt x="14401" y="7"/>
                    <a:pt x="14151" y="22"/>
                  </a:cubicBezTo>
                  <a:cubicBezTo>
                    <a:pt x="0" y="917"/>
                    <a:pt x="1473" y="24326"/>
                    <a:pt x="6260" y="33689"/>
                  </a:cubicBezTo>
                  <a:cubicBezTo>
                    <a:pt x="7628" y="36004"/>
                    <a:pt x="10469" y="38213"/>
                    <a:pt x="10942" y="40896"/>
                  </a:cubicBezTo>
                  <a:cubicBezTo>
                    <a:pt x="11731" y="43895"/>
                    <a:pt x="10258" y="44579"/>
                    <a:pt x="9837" y="47314"/>
                  </a:cubicBezTo>
                  <a:cubicBezTo>
                    <a:pt x="9469" y="51259"/>
                    <a:pt x="11363" y="52627"/>
                    <a:pt x="13362" y="55520"/>
                  </a:cubicBezTo>
                  <a:cubicBezTo>
                    <a:pt x="15940" y="58677"/>
                    <a:pt x="16097" y="61675"/>
                    <a:pt x="17570" y="65831"/>
                  </a:cubicBezTo>
                  <a:lnTo>
                    <a:pt x="18833" y="65726"/>
                  </a:lnTo>
                  <a:cubicBezTo>
                    <a:pt x="19780" y="61465"/>
                    <a:pt x="19569" y="58466"/>
                    <a:pt x="21726" y="55047"/>
                  </a:cubicBezTo>
                  <a:cubicBezTo>
                    <a:pt x="23357" y="51891"/>
                    <a:pt x="25093" y="50312"/>
                    <a:pt x="24251" y="46420"/>
                  </a:cubicBezTo>
                  <a:cubicBezTo>
                    <a:pt x="23462" y="43789"/>
                    <a:pt x="21937" y="43263"/>
                    <a:pt x="22357" y="40212"/>
                  </a:cubicBezTo>
                  <a:cubicBezTo>
                    <a:pt x="22463" y="37477"/>
                    <a:pt x="25040" y="34952"/>
                    <a:pt x="26092" y="32479"/>
                  </a:cubicBezTo>
                  <a:cubicBezTo>
                    <a:pt x="29658" y="22764"/>
                    <a:pt x="28401" y="0"/>
                    <a:pt x="148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0"/>
            <p:cNvSpPr/>
            <p:nvPr/>
          </p:nvSpPr>
          <p:spPr>
            <a:xfrm>
              <a:off x="15464825" y="3524413"/>
              <a:ext cx="111800" cy="1595250"/>
            </a:xfrm>
            <a:custGeom>
              <a:avLst/>
              <a:gdLst/>
              <a:ahLst/>
              <a:cxnLst/>
              <a:rect l="l" t="t" r="r" b="b"/>
              <a:pathLst>
                <a:path w="4472" h="63810" extrusionOk="0">
                  <a:moveTo>
                    <a:pt x="1" y="1"/>
                  </a:moveTo>
                  <a:lnTo>
                    <a:pt x="3315" y="63810"/>
                  </a:lnTo>
                  <a:lnTo>
                    <a:pt x="3893" y="63758"/>
                  </a:lnTo>
                  <a:lnTo>
                    <a:pt x="4472" y="637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0"/>
            <p:cNvSpPr/>
            <p:nvPr/>
          </p:nvSpPr>
          <p:spPr>
            <a:xfrm>
              <a:off x="15521925" y="3402663"/>
              <a:ext cx="808275" cy="1622325"/>
            </a:xfrm>
            <a:custGeom>
              <a:avLst/>
              <a:gdLst/>
              <a:ahLst/>
              <a:cxnLst/>
              <a:rect l="l" t="t" r="r" b="b"/>
              <a:pathLst>
                <a:path w="32331" h="64893" extrusionOk="0">
                  <a:moveTo>
                    <a:pt x="16088" y="0"/>
                  </a:moveTo>
                  <a:cubicBezTo>
                    <a:pt x="3993" y="0"/>
                    <a:pt x="0" y="20978"/>
                    <a:pt x="2083" y="30647"/>
                  </a:cubicBezTo>
                  <a:cubicBezTo>
                    <a:pt x="2767" y="33277"/>
                    <a:pt x="4976" y="36170"/>
                    <a:pt x="4713" y="38853"/>
                  </a:cubicBezTo>
                  <a:cubicBezTo>
                    <a:pt x="4713" y="41957"/>
                    <a:pt x="3135" y="42220"/>
                    <a:pt x="1978" y="44745"/>
                  </a:cubicBezTo>
                  <a:cubicBezTo>
                    <a:pt x="610" y="48480"/>
                    <a:pt x="2083" y="50321"/>
                    <a:pt x="3240" y="53635"/>
                  </a:cubicBezTo>
                  <a:cubicBezTo>
                    <a:pt x="4976" y="57318"/>
                    <a:pt x="4345" y="60263"/>
                    <a:pt x="4661" y="64630"/>
                  </a:cubicBezTo>
                  <a:lnTo>
                    <a:pt x="5923" y="64893"/>
                  </a:lnTo>
                  <a:cubicBezTo>
                    <a:pt x="7922" y="61000"/>
                    <a:pt x="8501" y="58054"/>
                    <a:pt x="11499" y="55266"/>
                  </a:cubicBezTo>
                  <a:cubicBezTo>
                    <a:pt x="13866" y="52688"/>
                    <a:pt x="15971" y="51584"/>
                    <a:pt x="16128" y="47638"/>
                  </a:cubicBezTo>
                  <a:cubicBezTo>
                    <a:pt x="16076" y="44850"/>
                    <a:pt x="14708" y="43956"/>
                    <a:pt x="15918" y="41168"/>
                  </a:cubicBezTo>
                  <a:cubicBezTo>
                    <a:pt x="16760" y="38538"/>
                    <a:pt x="19916" y="36749"/>
                    <a:pt x="21547" y="34592"/>
                  </a:cubicBezTo>
                  <a:cubicBezTo>
                    <a:pt x="27596" y="26018"/>
                    <a:pt x="32331" y="3029"/>
                    <a:pt x="18390" y="241"/>
                  </a:cubicBezTo>
                  <a:cubicBezTo>
                    <a:pt x="17593" y="78"/>
                    <a:pt x="16825" y="0"/>
                    <a:pt x="16088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0"/>
            <p:cNvSpPr/>
            <p:nvPr/>
          </p:nvSpPr>
          <p:spPr>
            <a:xfrm>
              <a:off x="15583200" y="3736138"/>
              <a:ext cx="332725" cy="1568975"/>
            </a:xfrm>
            <a:custGeom>
              <a:avLst/>
              <a:gdLst/>
              <a:ahLst/>
              <a:cxnLst/>
              <a:rect l="l" t="t" r="r" b="b"/>
              <a:pathLst>
                <a:path w="13309" h="62759" extrusionOk="0">
                  <a:moveTo>
                    <a:pt x="13309" y="1"/>
                  </a:moveTo>
                  <a:lnTo>
                    <a:pt x="0" y="62495"/>
                  </a:lnTo>
                  <a:lnTo>
                    <a:pt x="579" y="62653"/>
                  </a:lnTo>
                  <a:lnTo>
                    <a:pt x="1157" y="62758"/>
                  </a:lnTo>
                  <a:lnTo>
                    <a:pt x="13309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0"/>
            <p:cNvSpPr/>
            <p:nvPr/>
          </p:nvSpPr>
          <p:spPr>
            <a:xfrm>
              <a:off x="12845100" y="1737963"/>
              <a:ext cx="423500" cy="567400"/>
            </a:xfrm>
            <a:custGeom>
              <a:avLst/>
              <a:gdLst/>
              <a:ahLst/>
              <a:cxnLst/>
              <a:rect l="l" t="t" r="r" b="b"/>
              <a:pathLst>
                <a:path w="16940" h="22696" extrusionOk="0">
                  <a:moveTo>
                    <a:pt x="7280" y="0"/>
                  </a:moveTo>
                  <a:cubicBezTo>
                    <a:pt x="7151" y="0"/>
                    <a:pt x="7021" y="7"/>
                    <a:pt x="6892" y="21"/>
                  </a:cubicBezTo>
                  <a:cubicBezTo>
                    <a:pt x="2578" y="547"/>
                    <a:pt x="1" y="8911"/>
                    <a:pt x="685" y="14698"/>
                  </a:cubicBezTo>
                  <a:cubicBezTo>
                    <a:pt x="1268" y="20043"/>
                    <a:pt x="4589" y="22695"/>
                    <a:pt x="8493" y="22695"/>
                  </a:cubicBezTo>
                  <a:cubicBezTo>
                    <a:pt x="8815" y="22695"/>
                    <a:pt x="9141" y="22677"/>
                    <a:pt x="9470" y="22641"/>
                  </a:cubicBezTo>
                  <a:cubicBezTo>
                    <a:pt x="13783" y="22168"/>
                    <a:pt x="16939" y="18696"/>
                    <a:pt x="16256" y="12909"/>
                  </a:cubicBezTo>
                  <a:cubicBezTo>
                    <a:pt x="15643" y="7296"/>
                    <a:pt x="11467" y="0"/>
                    <a:pt x="7280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0"/>
            <p:cNvSpPr/>
            <p:nvPr/>
          </p:nvSpPr>
          <p:spPr>
            <a:xfrm>
              <a:off x="12144150" y="1724213"/>
              <a:ext cx="854850" cy="759275"/>
            </a:xfrm>
            <a:custGeom>
              <a:avLst/>
              <a:gdLst/>
              <a:ahLst/>
              <a:cxnLst/>
              <a:rect l="l" t="t" r="r" b="b"/>
              <a:pathLst>
                <a:path w="34194" h="30371" extrusionOk="0">
                  <a:moveTo>
                    <a:pt x="17369" y="1"/>
                  </a:moveTo>
                  <a:cubicBezTo>
                    <a:pt x="15306" y="1"/>
                    <a:pt x="13208" y="437"/>
                    <a:pt x="11205" y="1360"/>
                  </a:cubicBezTo>
                  <a:cubicBezTo>
                    <a:pt x="3788" y="4780"/>
                    <a:pt x="0" y="12355"/>
                    <a:pt x="3420" y="19772"/>
                  </a:cubicBezTo>
                  <a:cubicBezTo>
                    <a:pt x="6134" y="25619"/>
                    <a:pt x="10970" y="30371"/>
                    <a:pt x="16560" y="30371"/>
                  </a:cubicBezTo>
                  <a:cubicBezTo>
                    <a:pt x="18011" y="30371"/>
                    <a:pt x="19513" y="30051"/>
                    <a:pt x="21042" y="29346"/>
                  </a:cubicBezTo>
                  <a:cubicBezTo>
                    <a:pt x="28460" y="25927"/>
                    <a:pt x="34193" y="15984"/>
                    <a:pt x="30774" y="8567"/>
                  </a:cubicBezTo>
                  <a:cubicBezTo>
                    <a:pt x="28278" y="3191"/>
                    <a:pt x="22950" y="1"/>
                    <a:pt x="1736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0"/>
            <p:cNvSpPr/>
            <p:nvPr/>
          </p:nvSpPr>
          <p:spPr>
            <a:xfrm>
              <a:off x="12284850" y="1808788"/>
              <a:ext cx="393250" cy="324950"/>
            </a:xfrm>
            <a:custGeom>
              <a:avLst/>
              <a:gdLst/>
              <a:ahLst/>
              <a:cxnLst/>
              <a:rect l="l" t="t" r="r" b="b"/>
              <a:pathLst>
                <a:path w="15730" h="12998" extrusionOk="0">
                  <a:moveTo>
                    <a:pt x="8398" y="1"/>
                  </a:moveTo>
                  <a:cubicBezTo>
                    <a:pt x="7343" y="1"/>
                    <a:pt x="6253" y="230"/>
                    <a:pt x="5209" y="713"/>
                  </a:cubicBezTo>
                  <a:cubicBezTo>
                    <a:pt x="1684" y="2343"/>
                    <a:pt x="1" y="6236"/>
                    <a:pt x="1474" y="9445"/>
                  </a:cubicBezTo>
                  <a:cubicBezTo>
                    <a:pt x="2511" y="11704"/>
                    <a:pt x="4824" y="12998"/>
                    <a:pt x="7351" y="12998"/>
                  </a:cubicBezTo>
                  <a:cubicBezTo>
                    <a:pt x="8414" y="12998"/>
                    <a:pt x="9515" y="12769"/>
                    <a:pt x="10575" y="12286"/>
                  </a:cubicBezTo>
                  <a:cubicBezTo>
                    <a:pt x="14099" y="10655"/>
                    <a:pt x="15730" y="6762"/>
                    <a:pt x="14257" y="3553"/>
                  </a:cubicBezTo>
                  <a:cubicBezTo>
                    <a:pt x="13220" y="1295"/>
                    <a:pt x="10907" y="1"/>
                    <a:pt x="839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0"/>
            <p:cNvSpPr/>
            <p:nvPr/>
          </p:nvSpPr>
          <p:spPr>
            <a:xfrm>
              <a:off x="12666250" y="2042588"/>
              <a:ext cx="532650" cy="519125"/>
            </a:xfrm>
            <a:custGeom>
              <a:avLst/>
              <a:gdLst/>
              <a:ahLst/>
              <a:cxnLst/>
              <a:rect l="l" t="t" r="r" b="b"/>
              <a:pathLst>
                <a:path w="21306" h="20765" extrusionOk="0">
                  <a:moveTo>
                    <a:pt x="6078" y="1"/>
                  </a:moveTo>
                  <a:cubicBezTo>
                    <a:pt x="5130" y="1"/>
                    <a:pt x="4275" y="224"/>
                    <a:pt x="3578" y="724"/>
                  </a:cubicBezTo>
                  <a:cubicBezTo>
                    <a:pt x="0" y="3197"/>
                    <a:pt x="1789" y="11771"/>
                    <a:pt x="5156" y="16558"/>
                  </a:cubicBezTo>
                  <a:cubicBezTo>
                    <a:pt x="7222" y="19464"/>
                    <a:pt x="9763" y="20765"/>
                    <a:pt x="12233" y="20765"/>
                  </a:cubicBezTo>
                  <a:cubicBezTo>
                    <a:pt x="13788" y="20765"/>
                    <a:pt x="15315" y="20249"/>
                    <a:pt x="16676" y="19294"/>
                  </a:cubicBezTo>
                  <a:cubicBezTo>
                    <a:pt x="20253" y="16769"/>
                    <a:pt x="21305" y="12245"/>
                    <a:pt x="17991" y="7510"/>
                  </a:cubicBezTo>
                  <a:cubicBezTo>
                    <a:pt x="15291" y="3671"/>
                    <a:pt x="9918" y="1"/>
                    <a:pt x="60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0"/>
            <p:cNvSpPr/>
            <p:nvPr/>
          </p:nvSpPr>
          <p:spPr>
            <a:xfrm>
              <a:off x="12112619" y="4553894"/>
              <a:ext cx="1215200" cy="643425"/>
            </a:xfrm>
            <a:custGeom>
              <a:avLst/>
              <a:gdLst/>
              <a:ahLst/>
              <a:cxnLst/>
              <a:rect l="l" t="t" r="r" b="b"/>
              <a:pathLst>
                <a:path w="48608" h="25737" extrusionOk="0">
                  <a:moveTo>
                    <a:pt x="18964" y="0"/>
                  </a:moveTo>
                  <a:cubicBezTo>
                    <a:pt x="9342" y="0"/>
                    <a:pt x="2636" y="4978"/>
                    <a:pt x="1263" y="12640"/>
                  </a:cubicBezTo>
                  <a:cubicBezTo>
                    <a:pt x="0" y="19321"/>
                    <a:pt x="10258" y="21320"/>
                    <a:pt x="22884" y="23582"/>
                  </a:cubicBezTo>
                  <a:cubicBezTo>
                    <a:pt x="28960" y="24696"/>
                    <a:pt x="34476" y="25737"/>
                    <a:pt x="38705" y="25737"/>
                  </a:cubicBezTo>
                  <a:cubicBezTo>
                    <a:pt x="43261" y="25737"/>
                    <a:pt x="46322" y="24528"/>
                    <a:pt x="46977" y="20899"/>
                  </a:cubicBezTo>
                  <a:cubicBezTo>
                    <a:pt x="48607" y="11799"/>
                    <a:pt x="37297" y="2803"/>
                    <a:pt x="24672" y="541"/>
                  </a:cubicBezTo>
                  <a:cubicBezTo>
                    <a:pt x="22677" y="176"/>
                    <a:pt x="20769" y="0"/>
                    <a:pt x="1896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0"/>
            <p:cNvSpPr/>
            <p:nvPr/>
          </p:nvSpPr>
          <p:spPr>
            <a:xfrm>
              <a:off x="12885919" y="4609494"/>
              <a:ext cx="127575" cy="246400"/>
            </a:xfrm>
            <a:custGeom>
              <a:avLst/>
              <a:gdLst/>
              <a:ahLst/>
              <a:cxnLst/>
              <a:rect l="l" t="t" r="r" b="b"/>
              <a:pathLst>
                <a:path w="5103" h="9856" extrusionOk="0">
                  <a:moveTo>
                    <a:pt x="0" y="1"/>
                  </a:moveTo>
                  <a:lnTo>
                    <a:pt x="1263" y="7786"/>
                  </a:lnTo>
                  <a:cubicBezTo>
                    <a:pt x="1457" y="9000"/>
                    <a:pt x="2279" y="9856"/>
                    <a:pt x="3191" y="9856"/>
                  </a:cubicBezTo>
                  <a:cubicBezTo>
                    <a:pt x="3266" y="9856"/>
                    <a:pt x="3343" y="9850"/>
                    <a:pt x="3419" y="9838"/>
                  </a:cubicBezTo>
                  <a:cubicBezTo>
                    <a:pt x="4419" y="9680"/>
                    <a:pt x="5103" y="8523"/>
                    <a:pt x="4892" y="7208"/>
                  </a:cubicBezTo>
                  <a:lnTo>
                    <a:pt x="3998" y="1737"/>
                  </a:lnTo>
                  <a:cubicBezTo>
                    <a:pt x="2736" y="1105"/>
                    <a:pt x="1368" y="52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0"/>
            <p:cNvSpPr/>
            <p:nvPr/>
          </p:nvSpPr>
          <p:spPr>
            <a:xfrm>
              <a:off x="12734669" y="4567419"/>
              <a:ext cx="130225" cy="262175"/>
            </a:xfrm>
            <a:custGeom>
              <a:avLst/>
              <a:gdLst/>
              <a:ahLst/>
              <a:cxnLst/>
              <a:rect l="l" t="t" r="r" b="b"/>
              <a:pathLst>
                <a:path w="5209" h="10487" extrusionOk="0">
                  <a:moveTo>
                    <a:pt x="1" y="0"/>
                  </a:moveTo>
                  <a:lnTo>
                    <a:pt x="1368" y="8417"/>
                  </a:lnTo>
                  <a:cubicBezTo>
                    <a:pt x="1563" y="9631"/>
                    <a:pt x="2385" y="10487"/>
                    <a:pt x="3338" y="10487"/>
                  </a:cubicBezTo>
                  <a:cubicBezTo>
                    <a:pt x="3417" y="10487"/>
                    <a:pt x="3497" y="10481"/>
                    <a:pt x="3578" y="10469"/>
                  </a:cubicBezTo>
                  <a:cubicBezTo>
                    <a:pt x="4577" y="10311"/>
                    <a:pt x="5208" y="9101"/>
                    <a:pt x="4998" y="7838"/>
                  </a:cubicBezTo>
                  <a:lnTo>
                    <a:pt x="3893" y="947"/>
                  </a:lnTo>
                  <a:cubicBezTo>
                    <a:pt x="2631" y="579"/>
                    <a:pt x="1316" y="263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0"/>
            <p:cNvSpPr/>
            <p:nvPr/>
          </p:nvSpPr>
          <p:spPr>
            <a:xfrm>
              <a:off x="12588694" y="4554269"/>
              <a:ext cx="127575" cy="247700"/>
            </a:xfrm>
            <a:custGeom>
              <a:avLst/>
              <a:gdLst/>
              <a:ahLst/>
              <a:cxnLst/>
              <a:rect l="l" t="t" r="r" b="b"/>
              <a:pathLst>
                <a:path w="5103" h="9908" extrusionOk="0">
                  <a:moveTo>
                    <a:pt x="0" y="0"/>
                  </a:moveTo>
                  <a:lnTo>
                    <a:pt x="1263" y="7891"/>
                  </a:lnTo>
                  <a:cubicBezTo>
                    <a:pt x="1457" y="9056"/>
                    <a:pt x="2324" y="9908"/>
                    <a:pt x="3242" y="9908"/>
                  </a:cubicBezTo>
                  <a:cubicBezTo>
                    <a:pt x="3319" y="9908"/>
                    <a:pt x="3396" y="9902"/>
                    <a:pt x="3472" y="9890"/>
                  </a:cubicBezTo>
                  <a:cubicBezTo>
                    <a:pt x="4472" y="9732"/>
                    <a:pt x="5103" y="8575"/>
                    <a:pt x="4893" y="7260"/>
                  </a:cubicBezTo>
                  <a:lnTo>
                    <a:pt x="3735" y="211"/>
                  </a:lnTo>
                  <a:cubicBezTo>
                    <a:pt x="2473" y="53"/>
                    <a:pt x="121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0"/>
            <p:cNvSpPr/>
            <p:nvPr/>
          </p:nvSpPr>
          <p:spPr>
            <a:xfrm>
              <a:off x="13565800" y="4125038"/>
              <a:ext cx="72350" cy="87575"/>
            </a:xfrm>
            <a:custGeom>
              <a:avLst/>
              <a:gdLst/>
              <a:ahLst/>
              <a:cxnLst/>
              <a:rect l="l" t="t" r="r" b="b"/>
              <a:pathLst>
                <a:path w="2894" h="3503" extrusionOk="0">
                  <a:moveTo>
                    <a:pt x="2170" y="1"/>
                  </a:moveTo>
                  <a:cubicBezTo>
                    <a:pt x="1731" y="1"/>
                    <a:pt x="1110" y="496"/>
                    <a:pt x="631" y="1278"/>
                  </a:cubicBezTo>
                  <a:cubicBezTo>
                    <a:pt x="105" y="2225"/>
                    <a:pt x="0" y="3172"/>
                    <a:pt x="421" y="3435"/>
                  </a:cubicBezTo>
                  <a:cubicBezTo>
                    <a:pt x="494" y="3481"/>
                    <a:pt x="580" y="3503"/>
                    <a:pt x="675" y="3503"/>
                  </a:cubicBezTo>
                  <a:cubicBezTo>
                    <a:pt x="1125" y="3503"/>
                    <a:pt x="1775" y="3008"/>
                    <a:pt x="2210" y="2225"/>
                  </a:cubicBezTo>
                  <a:cubicBezTo>
                    <a:pt x="2788" y="1278"/>
                    <a:pt x="2893" y="332"/>
                    <a:pt x="2420" y="69"/>
                  </a:cubicBezTo>
                  <a:cubicBezTo>
                    <a:pt x="2347" y="23"/>
                    <a:pt x="2263" y="1"/>
                    <a:pt x="217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0"/>
            <p:cNvSpPr/>
            <p:nvPr/>
          </p:nvSpPr>
          <p:spPr>
            <a:xfrm>
              <a:off x="13481625" y="4042738"/>
              <a:ext cx="101275" cy="57550"/>
            </a:xfrm>
            <a:custGeom>
              <a:avLst/>
              <a:gdLst/>
              <a:ahLst/>
              <a:cxnLst/>
              <a:rect l="l" t="t" r="r" b="b"/>
              <a:pathLst>
                <a:path w="4051" h="2302" extrusionOk="0">
                  <a:moveTo>
                    <a:pt x="3024" y="0"/>
                  </a:moveTo>
                  <a:cubicBezTo>
                    <a:pt x="2642" y="0"/>
                    <a:pt x="2169" y="105"/>
                    <a:pt x="1684" y="309"/>
                  </a:cubicBezTo>
                  <a:cubicBezTo>
                    <a:pt x="684" y="730"/>
                    <a:pt x="0" y="1467"/>
                    <a:pt x="211" y="1940"/>
                  </a:cubicBezTo>
                  <a:cubicBezTo>
                    <a:pt x="319" y="2184"/>
                    <a:pt x="637" y="2302"/>
                    <a:pt x="1055" y="2302"/>
                  </a:cubicBezTo>
                  <a:cubicBezTo>
                    <a:pt x="1450" y="2302"/>
                    <a:pt x="1935" y="2197"/>
                    <a:pt x="2420" y="1993"/>
                  </a:cubicBezTo>
                  <a:cubicBezTo>
                    <a:pt x="3420" y="1572"/>
                    <a:pt x="4051" y="835"/>
                    <a:pt x="3841" y="362"/>
                  </a:cubicBezTo>
                  <a:cubicBezTo>
                    <a:pt x="3732" y="118"/>
                    <a:pt x="3429" y="0"/>
                    <a:pt x="302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0"/>
            <p:cNvSpPr/>
            <p:nvPr/>
          </p:nvSpPr>
          <p:spPr>
            <a:xfrm>
              <a:off x="13397450" y="4182788"/>
              <a:ext cx="102600" cy="53275"/>
            </a:xfrm>
            <a:custGeom>
              <a:avLst/>
              <a:gdLst/>
              <a:ahLst/>
              <a:cxnLst/>
              <a:rect l="l" t="t" r="r" b="b"/>
              <a:pathLst>
                <a:path w="4104" h="2131" extrusionOk="0">
                  <a:moveTo>
                    <a:pt x="1212" y="1"/>
                  </a:moveTo>
                  <a:cubicBezTo>
                    <a:pt x="664" y="1"/>
                    <a:pt x="257" y="165"/>
                    <a:pt x="159" y="494"/>
                  </a:cubicBezTo>
                  <a:cubicBezTo>
                    <a:pt x="1" y="967"/>
                    <a:pt x="737" y="1599"/>
                    <a:pt x="1789" y="1967"/>
                  </a:cubicBezTo>
                  <a:cubicBezTo>
                    <a:pt x="2162" y="2079"/>
                    <a:pt x="2522" y="2131"/>
                    <a:pt x="2837" y="2131"/>
                  </a:cubicBezTo>
                  <a:cubicBezTo>
                    <a:pt x="3413" y="2131"/>
                    <a:pt x="3844" y="1957"/>
                    <a:pt x="3946" y="1651"/>
                  </a:cubicBezTo>
                  <a:cubicBezTo>
                    <a:pt x="4104" y="1178"/>
                    <a:pt x="3367" y="494"/>
                    <a:pt x="2315" y="178"/>
                  </a:cubicBezTo>
                  <a:cubicBezTo>
                    <a:pt x="1921" y="60"/>
                    <a:pt x="1541" y="1"/>
                    <a:pt x="12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0"/>
            <p:cNvSpPr/>
            <p:nvPr/>
          </p:nvSpPr>
          <p:spPr>
            <a:xfrm>
              <a:off x="13311975" y="4046138"/>
              <a:ext cx="72350" cy="87575"/>
            </a:xfrm>
            <a:custGeom>
              <a:avLst/>
              <a:gdLst/>
              <a:ahLst/>
              <a:cxnLst/>
              <a:rect l="l" t="t" r="r" b="b"/>
              <a:pathLst>
                <a:path w="2894" h="3503" extrusionOk="0">
                  <a:moveTo>
                    <a:pt x="2171" y="1"/>
                  </a:moveTo>
                  <a:cubicBezTo>
                    <a:pt x="1732" y="1"/>
                    <a:pt x="1110" y="496"/>
                    <a:pt x="632" y="1278"/>
                  </a:cubicBezTo>
                  <a:cubicBezTo>
                    <a:pt x="106" y="2225"/>
                    <a:pt x="0" y="3172"/>
                    <a:pt x="421" y="3435"/>
                  </a:cubicBezTo>
                  <a:cubicBezTo>
                    <a:pt x="504" y="3481"/>
                    <a:pt x="595" y="3503"/>
                    <a:pt x="694" y="3503"/>
                  </a:cubicBezTo>
                  <a:cubicBezTo>
                    <a:pt x="1161" y="3503"/>
                    <a:pt x="1775" y="3007"/>
                    <a:pt x="2210" y="2225"/>
                  </a:cubicBezTo>
                  <a:cubicBezTo>
                    <a:pt x="2789" y="1278"/>
                    <a:pt x="2894" y="331"/>
                    <a:pt x="2420" y="68"/>
                  </a:cubicBezTo>
                  <a:cubicBezTo>
                    <a:pt x="2347" y="23"/>
                    <a:pt x="2263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0"/>
            <p:cNvSpPr/>
            <p:nvPr/>
          </p:nvSpPr>
          <p:spPr>
            <a:xfrm>
              <a:off x="13227800" y="3963813"/>
              <a:ext cx="101300" cy="57575"/>
            </a:xfrm>
            <a:custGeom>
              <a:avLst/>
              <a:gdLst/>
              <a:ahLst/>
              <a:cxnLst/>
              <a:rect l="l" t="t" r="r" b="b"/>
              <a:pathLst>
                <a:path w="4052" h="2303" extrusionOk="0">
                  <a:moveTo>
                    <a:pt x="3024" y="1"/>
                  </a:moveTo>
                  <a:cubicBezTo>
                    <a:pt x="2642" y="1"/>
                    <a:pt x="2169" y="106"/>
                    <a:pt x="1684" y="310"/>
                  </a:cubicBezTo>
                  <a:cubicBezTo>
                    <a:pt x="685" y="731"/>
                    <a:pt x="1" y="1467"/>
                    <a:pt x="211" y="1941"/>
                  </a:cubicBezTo>
                  <a:cubicBezTo>
                    <a:pt x="319" y="2185"/>
                    <a:pt x="637" y="2303"/>
                    <a:pt x="1056" y="2303"/>
                  </a:cubicBezTo>
                  <a:cubicBezTo>
                    <a:pt x="1450" y="2303"/>
                    <a:pt x="1936" y="2198"/>
                    <a:pt x="2421" y="1994"/>
                  </a:cubicBezTo>
                  <a:cubicBezTo>
                    <a:pt x="3420" y="1573"/>
                    <a:pt x="4051" y="836"/>
                    <a:pt x="3841" y="363"/>
                  </a:cubicBezTo>
                  <a:cubicBezTo>
                    <a:pt x="3733" y="119"/>
                    <a:pt x="3429" y="1"/>
                    <a:pt x="302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0"/>
            <p:cNvSpPr/>
            <p:nvPr/>
          </p:nvSpPr>
          <p:spPr>
            <a:xfrm>
              <a:off x="13143650" y="4104213"/>
              <a:ext cx="102575" cy="52950"/>
            </a:xfrm>
            <a:custGeom>
              <a:avLst/>
              <a:gdLst/>
              <a:ahLst/>
              <a:cxnLst/>
              <a:rect l="l" t="t" r="r" b="b"/>
              <a:pathLst>
                <a:path w="4103" h="2118" extrusionOk="0">
                  <a:moveTo>
                    <a:pt x="1267" y="1"/>
                  </a:moveTo>
                  <a:cubicBezTo>
                    <a:pt x="691" y="1"/>
                    <a:pt x="260" y="175"/>
                    <a:pt x="158" y="481"/>
                  </a:cubicBezTo>
                  <a:cubicBezTo>
                    <a:pt x="0" y="954"/>
                    <a:pt x="736" y="1638"/>
                    <a:pt x="1789" y="1954"/>
                  </a:cubicBezTo>
                  <a:cubicBezTo>
                    <a:pt x="2161" y="2065"/>
                    <a:pt x="2521" y="2118"/>
                    <a:pt x="2837" y="2118"/>
                  </a:cubicBezTo>
                  <a:cubicBezTo>
                    <a:pt x="3413" y="2118"/>
                    <a:pt x="3843" y="1944"/>
                    <a:pt x="3945" y="1638"/>
                  </a:cubicBezTo>
                  <a:cubicBezTo>
                    <a:pt x="4103" y="1165"/>
                    <a:pt x="3367" y="481"/>
                    <a:pt x="2315" y="165"/>
                  </a:cubicBezTo>
                  <a:cubicBezTo>
                    <a:pt x="1942" y="53"/>
                    <a:pt x="1582" y="1"/>
                    <a:pt x="12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0"/>
            <p:cNvSpPr/>
            <p:nvPr/>
          </p:nvSpPr>
          <p:spPr>
            <a:xfrm>
              <a:off x="13318550" y="4335463"/>
              <a:ext cx="72350" cy="87575"/>
            </a:xfrm>
            <a:custGeom>
              <a:avLst/>
              <a:gdLst/>
              <a:ahLst/>
              <a:cxnLst/>
              <a:rect l="l" t="t" r="r" b="b"/>
              <a:pathLst>
                <a:path w="2894" h="3503" extrusionOk="0">
                  <a:moveTo>
                    <a:pt x="2219" y="1"/>
                  </a:moveTo>
                  <a:cubicBezTo>
                    <a:pt x="1769" y="1"/>
                    <a:pt x="1119" y="496"/>
                    <a:pt x="684" y="1278"/>
                  </a:cubicBezTo>
                  <a:cubicBezTo>
                    <a:pt x="106" y="2225"/>
                    <a:pt x="0" y="3172"/>
                    <a:pt x="474" y="3435"/>
                  </a:cubicBezTo>
                  <a:cubicBezTo>
                    <a:pt x="547" y="3481"/>
                    <a:pt x="633" y="3503"/>
                    <a:pt x="727" y="3503"/>
                  </a:cubicBezTo>
                  <a:cubicBezTo>
                    <a:pt x="1178" y="3503"/>
                    <a:pt x="1828" y="3007"/>
                    <a:pt x="2262" y="2225"/>
                  </a:cubicBezTo>
                  <a:cubicBezTo>
                    <a:pt x="2841" y="1278"/>
                    <a:pt x="2894" y="331"/>
                    <a:pt x="2473" y="68"/>
                  </a:cubicBezTo>
                  <a:cubicBezTo>
                    <a:pt x="2400" y="23"/>
                    <a:pt x="2314" y="1"/>
                    <a:pt x="22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0"/>
            <p:cNvSpPr/>
            <p:nvPr/>
          </p:nvSpPr>
          <p:spPr>
            <a:xfrm>
              <a:off x="13235700" y="4253138"/>
              <a:ext cx="101275" cy="57575"/>
            </a:xfrm>
            <a:custGeom>
              <a:avLst/>
              <a:gdLst/>
              <a:ahLst/>
              <a:cxnLst/>
              <a:rect l="l" t="t" r="r" b="b"/>
              <a:pathLst>
                <a:path w="4051" h="2303" extrusionOk="0">
                  <a:moveTo>
                    <a:pt x="2996" y="1"/>
                  </a:moveTo>
                  <a:cubicBezTo>
                    <a:pt x="2601" y="1"/>
                    <a:pt x="2116" y="106"/>
                    <a:pt x="1631" y="310"/>
                  </a:cubicBezTo>
                  <a:cubicBezTo>
                    <a:pt x="632" y="731"/>
                    <a:pt x="0" y="1468"/>
                    <a:pt x="211" y="1941"/>
                  </a:cubicBezTo>
                  <a:cubicBezTo>
                    <a:pt x="319" y="2185"/>
                    <a:pt x="623" y="2303"/>
                    <a:pt x="1028" y="2303"/>
                  </a:cubicBezTo>
                  <a:cubicBezTo>
                    <a:pt x="1410" y="2303"/>
                    <a:pt x="1883" y="2198"/>
                    <a:pt x="2368" y="1994"/>
                  </a:cubicBezTo>
                  <a:cubicBezTo>
                    <a:pt x="3367" y="1573"/>
                    <a:pt x="4051" y="836"/>
                    <a:pt x="3841" y="363"/>
                  </a:cubicBezTo>
                  <a:cubicBezTo>
                    <a:pt x="3732" y="119"/>
                    <a:pt x="3415" y="1"/>
                    <a:pt x="299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0"/>
            <p:cNvSpPr/>
            <p:nvPr/>
          </p:nvSpPr>
          <p:spPr>
            <a:xfrm>
              <a:off x="13151525" y="4393213"/>
              <a:ext cx="101275" cy="53275"/>
            </a:xfrm>
            <a:custGeom>
              <a:avLst/>
              <a:gdLst/>
              <a:ahLst/>
              <a:cxnLst/>
              <a:rect l="l" t="t" r="r" b="b"/>
              <a:pathLst>
                <a:path w="4051" h="2131" extrusionOk="0">
                  <a:moveTo>
                    <a:pt x="1212" y="1"/>
                  </a:moveTo>
                  <a:cubicBezTo>
                    <a:pt x="664" y="1"/>
                    <a:pt x="257" y="165"/>
                    <a:pt x="158" y="494"/>
                  </a:cubicBezTo>
                  <a:cubicBezTo>
                    <a:pt x="1" y="967"/>
                    <a:pt x="737" y="1598"/>
                    <a:pt x="1737" y="1967"/>
                  </a:cubicBezTo>
                  <a:cubicBezTo>
                    <a:pt x="2109" y="2078"/>
                    <a:pt x="2475" y="2131"/>
                    <a:pt x="2798" y="2131"/>
                  </a:cubicBezTo>
                  <a:cubicBezTo>
                    <a:pt x="3385" y="2131"/>
                    <a:pt x="3825" y="1957"/>
                    <a:pt x="3893" y="1651"/>
                  </a:cubicBezTo>
                  <a:cubicBezTo>
                    <a:pt x="4051" y="1178"/>
                    <a:pt x="3367" y="494"/>
                    <a:pt x="2315" y="178"/>
                  </a:cubicBezTo>
                  <a:cubicBezTo>
                    <a:pt x="1921" y="60"/>
                    <a:pt x="1541" y="1"/>
                    <a:pt x="12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0"/>
            <p:cNvSpPr/>
            <p:nvPr/>
          </p:nvSpPr>
          <p:spPr>
            <a:xfrm>
              <a:off x="13066050" y="4256563"/>
              <a:ext cx="72350" cy="87575"/>
            </a:xfrm>
            <a:custGeom>
              <a:avLst/>
              <a:gdLst/>
              <a:ahLst/>
              <a:cxnLst/>
              <a:rect l="l" t="t" r="r" b="b"/>
              <a:pathLst>
                <a:path w="2894" h="3503" extrusionOk="0">
                  <a:moveTo>
                    <a:pt x="2167" y="0"/>
                  </a:moveTo>
                  <a:cubicBezTo>
                    <a:pt x="1716" y="0"/>
                    <a:pt x="1066" y="496"/>
                    <a:pt x="632" y="1278"/>
                  </a:cubicBezTo>
                  <a:cubicBezTo>
                    <a:pt x="53" y="2225"/>
                    <a:pt x="0" y="3224"/>
                    <a:pt x="421" y="3435"/>
                  </a:cubicBezTo>
                  <a:cubicBezTo>
                    <a:pt x="494" y="3480"/>
                    <a:pt x="580" y="3502"/>
                    <a:pt x="675" y="3502"/>
                  </a:cubicBezTo>
                  <a:cubicBezTo>
                    <a:pt x="1125" y="3502"/>
                    <a:pt x="1775" y="3007"/>
                    <a:pt x="2210" y="2225"/>
                  </a:cubicBezTo>
                  <a:cubicBezTo>
                    <a:pt x="2788" y="1278"/>
                    <a:pt x="2894" y="331"/>
                    <a:pt x="2420" y="68"/>
                  </a:cubicBezTo>
                  <a:cubicBezTo>
                    <a:pt x="2347" y="22"/>
                    <a:pt x="2261" y="0"/>
                    <a:pt x="216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0"/>
            <p:cNvSpPr/>
            <p:nvPr/>
          </p:nvSpPr>
          <p:spPr>
            <a:xfrm>
              <a:off x="12897700" y="4314638"/>
              <a:ext cx="101300" cy="52950"/>
            </a:xfrm>
            <a:custGeom>
              <a:avLst/>
              <a:gdLst/>
              <a:ahLst/>
              <a:cxnLst/>
              <a:rect l="l" t="t" r="r" b="b"/>
              <a:pathLst>
                <a:path w="4052" h="2118" extrusionOk="0">
                  <a:moveTo>
                    <a:pt x="1267" y="1"/>
                  </a:moveTo>
                  <a:cubicBezTo>
                    <a:pt x="692" y="1"/>
                    <a:pt x="261" y="175"/>
                    <a:pt x="159" y="480"/>
                  </a:cubicBezTo>
                  <a:cubicBezTo>
                    <a:pt x="1" y="954"/>
                    <a:pt x="737" y="1585"/>
                    <a:pt x="1789" y="1953"/>
                  </a:cubicBezTo>
                  <a:cubicBezTo>
                    <a:pt x="2144" y="2065"/>
                    <a:pt x="2498" y="2118"/>
                    <a:pt x="2814" y="2118"/>
                  </a:cubicBezTo>
                  <a:cubicBezTo>
                    <a:pt x="3391" y="2118"/>
                    <a:pt x="3844" y="1943"/>
                    <a:pt x="3946" y="1638"/>
                  </a:cubicBezTo>
                  <a:cubicBezTo>
                    <a:pt x="4051" y="1164"/>
                    <a:pt x="3368" y="480"/>
                    <a:pt x="2316" y="165"/>
                  </a:cubicBezTo>
                  <a:cubicBezTo>
                    <a:pt x="1943" y="53"/>
                    <a:pt x="1583" y="1"/>
                    <a:pt x="12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0"/>
            <p:cNvSpPr/>
            <p:nvPr/>
          </p:nvSpPr>
          <p:spPr>
            <a:xfrm>
              <a:off x="11674650" y="2639588"/>
              <a:ext cx="979775" cy="1250300"/>
            </a:xfrm>
            <a:custGeom>
              <a:avLst/>
              <a:gdLst/>
              <a:ahLst/>
              <a:cxnLst/>
              <a:rect l="l" t="t" r="r" b="b"/>
              <a:pathLst>
                <a:path w="39191" h="50012" extrusionOk="0">
                  <a:moveTo>
                    <a:pt x="25168" y="0"/>
                  </a:moveTo>
                  <a:cubicBezTo>
                    <a:pt x="17636" y="0"/>
                    <a:pt x="9465" y="4362"/>
                    <a:pt x="6786" y="8723"/>
                  </a:cubicBezTo>
                  <a:cubicBezTo>
                    <a:pt x="0" y="18823"/>
                    <a:pt x="684" y="34710"/>
                    <a:pt x="7786" y="44284"/>
                  </a:cubicBezTo>
                  <a:cubicBezTo>
                    <a:pt x="10648" y="48122"/>
                    <a:pt x="15602" y="50011"/>
                    <a:pt x="20499" y="50011"/>
                  </a:cubicBezTo>
                  <a:cubicBezTo>
                    <a:pt x="27483" y="50011"/>
                    <a:pt x="34352" y="46169"/>
                    <a:pt x="34877" y="38655"/>
                  </a:cubicBezTo>
                  <a:cubicBezTo>
                    <a:pt x="35509" y="31238"/>
                    <a:pt x="33930" y="24662"/>
                    <a:pt x="35298" y="17245"/>
                  </a:cubicBezTo>
                  <a:cubicBezTo>
                    <a:pt x="35824" y="13457"/>
                    <a:pt x="39191" y="8670"/>
                    <a:pt x="35719" y="4357"/>
                  </a:cubicBezTo>
                  <a:cubicBezTo>
                    <a:pt x="32998" y="1234"/>
                    <a:pt x="29173" y="0"/>
                    <a:pt x="25168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0"/>
            <p:cNvSpPr/>
            <p:nvPr/>
          </p:nvSpPr>
          <p:spPr>
            <a:xfrm>
              <a:off x="11769325" y="2715888"/>
              <a:ext cx="804875" cy="1091150"/>
            </a:xfrm>
            <a:custGeom>
              <a:avLst/>
              <a:gdLst/>
              <a:ahLst/>
              <a:cxnLst/>
              <a:rect l="l" t="t" r="r" b="b"/>
              <a:pathLst>
                <a:path w="32195" h="43646" extrusionOk="0">
                  <a:moveTo>
                    <a:pt x="21137" y="1"/>
                  </a:moveTo>
                  <a:cubicBezTo>
                    <a:pt x="14907" y="1"/>
                    <a:pt x="7983" y="3975"/>
                    <a:pt x="5682" y="7880"/>
                  </a:cubicBezTo>
                  <a:cubicBezTo>
                    <a:pt x="1" y="16823"/>
                    <a:pt x="316" y="30658"/>
                    <a:pt x="5945" y="38865"/>
                  </a:cubicBezTo>
                  <a:cubicBezTo>
                    <a:pt x="8167" y="42080"/>
                    <a:pt x="12047" y="43645"/>
                    <a:pt x="15955" y="43645"/>
                  </a:cubicBezTo>
                  <a:cubicBezTo>
                    <a:pt x="21763" y="43645"/>
                    <a:pt x="27631" y="40187"/>
                    <a:pt x="28197" y="33551"/>
                  </a:cubicBezTo>
                  <a:cubicBezTo>
                    <a:pt x="28776" y="27081"/>
                    <a:pt x="27618" y="21347"/>
                    <a:pt x="28828" y="14824"/>
                  </a:cubicBezTo>
                  <a:cubicBezTo>
                    <a:pt x="29354" y="11563"/>
                    <a:pt x="32195" y="7302"/>
                    <a:pt x="29407" y="3619"/>
                  </a:cubicBezTo>
                  <a:cubicBezTo>
                    <a:pt x="27296" y="1030"/>
                    <a:pt x="24306" y="1"/>
                    <a:pt x="2113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0"/>
            <p:cNvSpPr/>
            <p:nvPr/>
          </p:nvSpPr>
          <p:spPr>
            <a:xfrm>
              <a:off x="12142825" y="2862888"/>
              <a:ext cx="228850" cy="205325"/>
            </a:xfrm>
            <a:custGeom>
              <a:avLst/>
              <a:gdLst/>
              <a:ahLst/>
              <a:cxnLst/>
              <a:rect l="l" t="t" r="r" b="b"/>
              <a:pathLst>
                <a:path w="9154" h="8213" extrusionOk="0">
                  <a:moveTo>
                    <a:pt x="4575" y="0"/>
                  </a:moveTo>
                  <a:cubicBezTo>
                    <a:pt x="2787" y="0"/>
                    <a:pt x="1112" y="1210"/>
                    <a:pt x="632" y="3000"/>
                  </a:cubicBezTo>
                  <a:cubicBezTo>
                    <a:pt x="1" y="5209"/>
                    <a:pt x="1263" y="7471"/>
                    <a:pt x="3473" y="8050"/>
                  </a:cubicBezTo>
                  <a:cubicBezTo>
                    <a:pt x="3848" y="8160"/>
                    <a:pt x="4227" y="8212"/>
                    <a:pt x="4601" y="8212"/>
                  </a:cubicBezTo>
                  <a:cubicBezTo>
                    <a:pt x="6368" y="8212"/>
                    <a:pt x="8001" y="7034"/>
                    <a:pt x="8523" y="5209"/>
                  </a:cubicBezTo>
                  <a:cubicBezTo>
                    <a:pt x="9154" y="3052"/>
                    <a:pt x="7839" y="790"/>
                    <a:pt x="5682" y="159"/>
                  </a:cubicBezTo>
                  <a:cubicBezTo>
                    <a:pt x="5314" y="52"/>
                    <a:pt x="4942" y="0"/>
                    <a:pt x="45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0"/>
            <p:cNvSpPr/>
            <p:nvPr/>
          </p:nvSpPr>
          <p:spPr>
            <a:xfrm>
              <a:off x="14365400" y="5678388"/>
              <a:ext cx="230150" cy="134550"/>
            </a:xfrm>
            <a:custGeom>
              <a:avLst/>
              <a:gdLst/>
              <a:ahLst/>
              <a:cxnLst/>
              <a:rect l="l" t="t" r="r" b="b"/>
              <a:pathLst>
                <a:path w="9206" h="5382" extrusionOk="0">
                  <a:moveTo>
                    <a:pt x="6563" y="1"/>
                  </a:moveTo>
                  <a:cubicBezTo>
                    <a:pt x="6497" y="1"/>
                    <a:pt x="6431" y="3"/>
                    <a:pt x="6365" y="8"/>
                  </a:cubicBezTo>
                  <a:lnTo>
                    <a:pt x="2367" y="376"/>
                  </a:lnTo>
                  <a:cubicBezTo>
                    <a:pt x="999" y="534"/>
                    <a:pt x="0" y="1744"/>
                    <a:pt x="105" y="3112"/>
                  </a:cubicBezTo>
                  <a:cubicBezTo>
                    <a:pt x="255" y="4413"/>
                    <a:pt x="1358" y="5381"/>
                    <a:pt x="2643" y="5381"/>
                  </a:cubicBezTo>
                  <a:cubicBezTo>
                    <a:pt x="2709" y="5381"/>
                    <a:pt x="2774" y="5379"/>
                    <a:pt x="2841" y="5374"/>
                  </a:cubicBezTo>
                  <a:lnTo>
                    <a:pt x="6839" y="5006"/>
                  </a:lnTo>
                  <a:cubicBezTo>
                    <a:pt x="8206" y="4848"/>
                    <a:pt x="9206" y="3638"/>
                    <a:pt x="9048" y="2270"/>
                  </a:cubicBezTo>
                  <a:cubicBezTo>
                    <a:pt x="8948" y="969"/>
                    <a:pt x="7847" y="1"/>
                    <a:pt x="656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0"/>
            <p:cNvSpPr/>
            <p:nvPr/>
          </p:nvSpPr>
          <p:spPr>
            <a:xfrm>
              <a:off x="14232550" y="5430963"/>
              <a:ext cx="226225" cy="180925"/>
            </a:xfrm>
            <a:custGeom>
              <a:avLst/>
              <a:gdLst/>
              <a:ahLst/>
              <a:cxnLst/>
              <a:rect l="l" t="t" r="r" b="b"/>
              <a:pathLst>
                <a:path w="9049" h="7237" extrusionOk="0">
                  <a:moveTo>
                    <a:pt x="6182" y="1"/>
                  </a:moveTo>
                  <a:cubicBezTo>
                    <a:pt x="5705" y="1"/>
                    <a:pt x="5221" y="141"/>
                    <a:pt x="4788" y="436"/>
                  </a:cubicBezTo>
                  <a:lnTo>
                    <a:pt x="1474" y="2646"/>
                  </a:lnTo>
                  <a:cubicBezTo>
                    <a:pt x="317" y="3382"/>
                    <a:pt x="1" y="4960"/>
                    <a:pt x="790" y="6118"/>
                  </a:cubicBezTo>
                  <a:cubicBezTo>
                    <a:pt x="1251" y="6842"/>
                    <a:pt x="2042" y="7237"/>
                    <a:pt x="2854" y="7237"/>
                  </a:cubicBezTo>
                  <a:cubicBezTo>
                    <a:pt x="3338" y="7237"/>
                    <a:pt x="3829" y="7096"/>
                    <a:pt x="4262" y="6802"/>
                  </a:cubicBezTo>
                  <a:lnTo>
                    <a:pt x="7576" y="4592"/>
                  </a:lnTo>
                  <a:cubicBezTo>
                    <a:pt x="8733" y="3803"/>
                    <a:pt x="9049" y="2277"/>
                    <a:pt x="8260" y="1120"/>
                  </a:cubicBezTo>
                  <a:cubicBezTo>
                    <a:pt x="7766" y="395"/>
                    <a:pt x="6983" y="1"/>
                    <a:pt x="618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0"/>
            <p:cNvSpPr/>
            <p:nvPr/>
          </p:nvSpPr>
          <p:spPr>
            <a:xfrm>
              <a:off x="14116825" y="5677063"/>
              <a:ext cx="139425" cy="225300"/>
            </a:xfrm>
            <a:custGeom>
              <a:avLst/>
              <a:gdLst/>
              <a:ahLst/>
              <a:cxnLst/>
              <a:rect l="l" t="t" r="r" b="b"/>
              <a:pathLst>
                <a:path w="5577" h="9012" extrusionOk="0">
                  <a:moveTo>
                    <a:pt x="2566" y="1"/>
                  </a:moveTo>
                  <a:cubicBezTo>
                    <a:pt x="2500" y="1"/>
                    <a:pt x="2434" y="3"/>
                    <a:pt x="2368" y="9"/>
                  </a:cubicBezTo>
                  <a:cubicBezTo>
                    <a:pt x="1000" y="166"/>
                    <a:pt x="1" y="1376"/>
                    <a:pt x="106" y="2744"/>
                  </a:cubicBezTo>
                  <a:lnTo>
                    <a:pt x="474" y="6742"/>
                  </a:lnTo>
                  <a:cubicBezTo>
                    <a:pt x="574" y="8044"/>
                    <a:pt x="1722" y="9012"/>
                    <a:pt x="3012" y="9012"/>
                  </a:cubicBezTo>
                  <a:cubicBezTo>
                    <a:pt x="3077" y="9012"/>
                    <a:pt x="3143" y="9009"/>
                    <a:pt x="3210" y="9004"/>
                  </a:cubicBezTo>
                  <a:cubicBezTo>
                    <a:pt x="4577" y="8846"/>
                    <a:pt x="5577" y="7636"/>
                    <a:pt x="5472" y="6269"/>
                  </a:cubicBezTo>
                  <a:lnTo>
                    <a:pt x="5103" y="2271"/>
                  </a:lnTo>
                  <a:cubicBezTo>
                    <a:pt x="5003" y="969"/>
                    <a:pt x="3855" y="1"/>
                    <a:pt x="256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0"/>
            <p:cNvSpPr/>
            <p:nvPr/>
          </p:nvSpPr>
          <p:spPr>
            <a:xfrm>
              <a:off x="14554775" y="5387838"/>
              <a:ext cx="205175" cy="202750"/>
            </a:xfrm>
            <a:custGeom>
              <a:avLst/>
              <a:gdLst/>
              <a:ahLst/>
              <a:cxnLst/>
              <a:rect l="l" t="t" r="r" b="b"/>
              <a:pathLst>
                <a:path w="8207" h="8110" extrusionOk="0">
                  <a:moveTo>
                    <a:pt x="5368" y="0"/>
                  </a:moveTo>
                  <a:cubicBezTo>
                    <a:pt x="4647" y="0"/>
                    <a:pt x="3944" y="309"/>
                    <a:pt x="3472" y="899"/>
                  </a:cubicBezTo>
                  <a:lnTo>
                    <a:pt x="894" y="4002"/>
                  </a:lnTo>
                  <a:cubicBezTo>
                    <a:pt x="0" y="5055"/>
                    <a:pt x="158" y="6633"/>
                    <a:pt x="1210" y="7527"/>
                  </a:cubicBezTo>
                  <a:cubicBezTo>
                    <a:pt x="1696" y="7920"/>
                    <a:pt x="2272" y="8110"/>
                    <a:pt x="2838" y="8110"/>
                  </a:cubicBezTo>
                  <a:cubicBezTo>
                    <a:pt x="3560" y="8110"/>
                    <a:pt x="4263" y="7801"/>
                    <a:pt x="4735" y="7211"/>
                  </a:cubicBezTo>
                  <a:lnTo>
                    <a:pt x="7312" y="4108"/>
                  </a:lnTo>
                  <a:cubicBezTo>
                    <a:pt x="8206" y="3056"/>
                    <a:pt x="8049" y="1477"/>
                    <a:pt x="6997" y="583"/>
                  </a:cubicBezTo>
                  <a:cubicBezTo>
                    <a:pt x="6511" y="190"/>
                    <a:pt x="5934" y="0"/>
                    <a:pt x="5368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0"/>
            <p:cNvSpPr/>
            <p:nvPr/>
          </p:nvSpPr>
          <p:spPr>
            <a:xfrm>
              <a:off x="13885375" y="5393013"/>
              <a:ext cx="230150" cy="134750"/>
            </a:xfrm>
            <a:custGeom>
              <a:avLst/>
              <a:gdLst/>
              <a:ahLst/>
              <a:cxnLst/>
              <a:rect l="l" t="t" r="r" b="b"/>
              <a:pathLst>
                <a:path w="9206" h="5390" extrusionOk="0">
                  <a:moveTo>
                    <a:pt x="6563" y="0"/>
                  </a:moveTo>
                  <a:cubicBezTo>
                    <a:pt x="6497" y="0"/>
                    <a:pt x="6432" y="3"/>
                    <a:pt x="6365" y="8"/>
                  </a:cubicBezTo>
                  <a:lnTo>
                    <a:pt x="2367" y="429"/>
                  </a:lnTo>
                  <a:cubicBezTo>
                    <a:pt x="1000" y="534"/>
                    <a:pt x="0" y="1744"/>
                    <a:pt x="105" y="3164"/>
                  </a:cubicBezTo>
                  <a:cubicBezTo>
                    <a:pt x="252" y="4436"/>
                    <a:pt x="1309" y="5390"/>
                    <a:pt x="2557" y="5390"/>
                  </a:cubicBezTo>
                  <a:cubicBezTo>
                    <a:pt x="2651" y="5390"/>
                    <a:pt x="2745" y="5385"/>
                    <a:pt x="2841" y="5374"/>
                  </a:cubicBezTo>
                  <a:lnTo>
                    <a:pt x="6839" y="5005"/>
                  </a:lnTo>
                  <a:cubicBezTo>
                    <a:pt x="8207" y="4900"/>
                    <a:pt x="9206" y="3638"/>
                    <a:pt x="9101" y="2270"/>
                  </a:cubicBezTo>
                  <a:cubicBezTo>
                    <a:pt x="8951" y="968"/>
                    <a:pt x="7848" y="0"/>
                    <a:pt x="656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0"/>
            <p:cNvSpPr/>
            <p:nvPr/>
          </p:nvSpPr>
          <p:spPr>
            <a:xfrm>
              <a:off x="13752550" y="5145588"/>
              <a:ext cx="226200" cy="180925"/>
            </a:xfrm>
            <a:custGeom>
              <a:avLst/>
              <a:gdLst/>
              <a:ahLst/>
              <a:cxnLst/>
              <a:rect l="l" t="t" r="r" b="b"/>
              <a:pathLst>
                <a:path w="9048" h="7237" extrusionOk="0">
                  <a:moveTo>
                    <a:pt x="6195" y="1"/>
                  </a:moveTo>
                  <a:cubicBezTo>
                    <a:pt x="5711" y="1"/>
                    <a:pt x="5220" y="141"/>
                    <a:pt x="4787" y="436"/>
                  </a:cubicBezTo>
                  <a:lnTo>
                    <a:pt x="1473" y="2645"/>
                  </a:lnTo>
                  <a:cubicBezTo>
                    <a:pt x="316" y="3435"/>
                    <a:pt x="0" y="4960"/>
                    <a:pt x="789" y="6117"/>
                  </a:cubicBezTo>
                  <a:cubicBezTo>
                    <a:pt x="1283" y="6842"/>
                    <a:pt x="2066" y="7237"/>
                    <a:pt x="2867" y="7237"/>
                  </a:cubicBezTo>
                  <a:cubicBezTo>
                    <a:pt x="3345" y="7237"/>
                    <a:pt x="3829" y="7096"/>
                    <a:pt x="4261" y="6801"/>
                  </a:cubicBezTo>
                  <a:lnTo>
                    <a:pt x="7575" y="4592"/>
                  </a:lnTo>
                  <a:cubicBezTo>
                    <a:pt x="8733" y="3803"/>
                    <a:pt x="9048" y="2277"/>
                    <a:pt x="8259" y="1120"/>
                  </a:cubicBezTo>
                  <a:cubicBezTo>
                    <a:pt x="7798" y="395"/>
                    <a:pt x="7007" y="1"/>
                    <a:pt x="619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0"/>
            <p:cNvSpPr/>
            <p:nvPr/>
          </p:nvSpPr>
          <p:spPr>
            <a:xfrm>
              <a:off x="14406150" y="5099738"/>
              <a:ext cx="139425" cy="225275"/>
            </a:xfrm>
            <a:custGeom>
              <a:avLst/>
              <a:gdLst/>
              <a:ahLst/>
              <a:cxnLst/>
              <a:rect l="l" t="t" r="r" b="b"/>
              <a:pathLst>
                <a:path w="5577" h="9011" extrusionOk="0">
                  <a:moveTo>
                    <a:pt x="2565" y="0"/>
                  </a:moveTo>
                  <a:cubicBezTo>
                    <a:pt x="2500" y="0"/>
                    <a:pt x="2434" y="3"/>
                    <a:pt x="2368" y="8"/>
                  </a:cubicBezTo>
                  <a:cubicBezTo>
                    <a:pt x="1000" y="166"/>
                    <a:pt x="1" y="1376"/>
                    <a:pt x="106" y="2744"/>
                  </a:cubicBezTo>
                  <a:lnTo>
                    <a:pt x="474" y="6741"/>
                  </a:lnTo>
                  <a:cubicBezTo>
                    <a:pt x="574" y="8043"/>
                    <a:pt x="1675" y="9011"/>
                    <a:pt x="2960" y="9011"/>
                  </a:cubicBezTo>
                  <a:cubicBezTo>
                    <a:pt x="3025" y="9011"/>
                    <a:pt x="3091" y="9009"/>
                    <a:pt x="3157" y="9003"/>
                  </a:cubicBezTo>
                  <a:cubicBezTo>
                    <a:pt x="4577" y="8898"/>
                    <a:pt x="5577" y="7636"/>
                    <a:pt x="5472" y="6268"/>
                  </a:cubicBezTo>
                  <a:lnTo>
                    <a:pt x="5103" y="2323"/>
                  </a:lnTo>
                  <a:cubicBezTo>
                    <a:pt x="4953" y="971"/>
                    <a:pt x="3850" y="0"/>
                    <a:pt x="256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0"/>
            <p:cNvSpPr/>
            <p:nvPr/>
          </p:nvSpPr>
          <p:spPr>
            <a:xfrm>
              <a:off x="14076050" y="5102463"/>
              <a:ext cx="203875" cy="202750"/>
            </a:xfrm>
            <a:custGeom>
              <a:avLst/>
              <a:gdLst/>
              <a:ahLst/>
              <a:cxnLst/>
              <a:rect l="l" t="t" r="r" b="b"/>
              <a:pathLst>
                <a:path w="8155" h="8110" extrusionOk="0">
                  <a:moveTo>
                    <a:pt x="5356" y="0"/>
                  </a:moveTo>
                  <a:cubicBezTo>
                    <a:pt x="4638" y="0"/>
                    <a:pt x="3921" y="309"/>
                    <a:pt x="3420" y="899"/>
                  </a:cubicBezTo>
                  <a:lnTo>
                    <a:pt x="895" y="4002"/>
                  </a:lnTo>
                  <a:cubicBezTo>
                    <a:pt x="1" y="5054"/>
                    <a:pt x="159" y="6632"/>
                    <a:pt x="1211" y="7527"/>
                  </a:cubicBezTo>
                  <a:cubicBezTo>
                    <a:pt x="1673" y="7920"/>
                    <a:pt x="2237" y="8110"/>
                    <a:pt x="2800" y="8110"/>
                  </a:cubicBezTo>
                  <a:cubicBezTo>
                    <a:pt x="3518" y="8110"/>
                    <a:pt x="4234" y="7801"/>
                    <a:pt x="4735" y="7211"/>
                  </a:cubicBezTo>
                  <a:lnTo>
                    <a:pt x="7260" y="4107"/>
                  </a:lnTo>
                  <a:cubicBezTo>
                    <a:pt x="8155" y="3055"/>
                    <a:pt x="7997" y="1477"/>
                    <a:pt x="6945" y="583"/>
                  </a:cubicBezTo>
                  <a:cubicBezTo>
                    <a:pt x="6482" y="190"/>
                    <a:pt x="5918" y="0"/>
                    <a:pt x="5356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0"/>
            <p:cNvSpPr/>
            <p:nvPr/>
          </p:nvSpPr>
          <p:spPr>
            <a:xfrm>
              <a:off x="13336950" y="2645913"/>
              <a:ext cx="355125" cy="353775"/>
            </a:xfrm>
            <a:custGeom>
              <a:avLst/>
              <a:gdLst/>
              <a:ahLst/>
              <a:cxnLst/>
              <a:rect l="l" t="t" r="r" b="b"/>
              <a:pathLst>
                <a:path w="14205" h="14151" extrusionOk="0">
                  <a:moveTo>
                    <a:pt x="1684" y="1"/>
                  </a:moveTo>
                  <a:lnTo>
                    <a:pt x="1" y="11521"/>
                  </a:lnTo>
                  <a:cubicBezTo>
                    <a:pt x="1842" y="11153"/>
                    <a:pt x="2999" y="11100"/>
                    <a:pt x="2999" y="11100"/>
                  </a:cubicBezTo>
                  <a:lnTo>
                    <a:pt x="2999" y="11100"/>
                  </a:lnTo>
                  <a:cubicBezTo>
                    <a:pt x="2999" y="11100"/>
                    <a:pt x="3105" y="12310"/>
                    <a:pt x="2947" y="14151"/>
                  </a:cubicBezTo>
                  <a:lnTo>
                    <a:pt x="14204" y="11205"/>
                  </a:lnTo>
                  <a:lnTo>
                    <a:pt x="5998" y="7786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0"/>
            <p:cNvSpPr/>
            <p:nvPr/>
          </p:nvSpPr>
          <p:spPr>
            <a:xfrm>
              <a:off x="12897700" y="3330863"/>
              <a:ext cx="72350" cy="64375"/>
            </a:xfrm>
            <a:custGeom>
              <a:avLst/>
              <a:gdLst/>
              <a:ahLst/>
              <a:cxnLst/>
              <a:rect l="l" t="t" r="r" b="b"/>
              <a:pathLst>
                <a:path w="2894" h="2575" extrusionOk="0">
                  <a:moveTo>
                    <a:pt x="1455" y="1"/>
                  </a:moveTo>
                  <a:cubicBezTo>
                    <a:pt x="1092" y="1"/>
                    <a:pt x="730" y="147"/>
                    <a:pt x="474" y="430"/>
                  </a:cubicBezTo>
                  <a:cubicBezTo>
                    <a:pt x="1" y="956"/>
                    <a:pt x="53" y="1798"/>
                    <a:pt x="580" y="2272"/>
                  </a:cubicBezTo>
                  <a:cubicBezTo>
                    <a:pt x="828" y="2470"/>
                    <a:pt x="1147" y="2575"/>
                    <a:pt x="1464" y="2575"/>
                  </a:cubicBezTo>
                  <a:cubicBezTo>
                    <a:pt x="1818" y="2575"/>
                    <a:pt x="2171" y="2444"/>
                    <a:pt x="2421" y="2166"/>
                  </a:cubicBezTo>
                  <a:cubicBezTo>
                    <a:pt x="2894" y="1640"/>
                    <a:pt x="2842" y="799"/>
                    <a:pt x="2316" y="325"/>
                  </a:cubicBezTo>
                  <a:cubicBezTo>
                    <a:pt x="2073" y="107"/>
                    <a:pt x="1764" y="1"/>
                    <a:pt x="14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0"/>
            <p:cNvSpPr/>
            <p:nvPr/>
          </p:nvSpPr>
          <p:spPr>
            <a:xfrm>
              <a:off x="12808275" y="2945763"/>
              <a:ext cx="186775" cy="336675"/>
            </a:xfrm>
            <a:custGeom>
              <a:avLst/>
              <a:gdLst/>
              <a:ahLst/>
              <a:cxnLst/>
              <a:rect l="l" t="t" r="r" b="b"/>
              <a:pathLst>
                <a:path w="7471" h="13467" extrusionOk="0">
                  <a:moveTo>
                    <a:pt x="4735" y="0"/>
                  </a:moveTo>
                  <a:cubicBezTo>
                    <a:pt x="4735" y="0"/>
                    <a:pt x="1" y="6786"/>
                    <a:pt x="1421" y="13467"/>
                  </a:cubicBezTo>
                  <a:lnTo>
                    <a:pt x="7471" y="5629"/>
                  </a:lnTo>
                  <a:lnTo>
                    <a:pt x="4735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0"/>
            <p:cNvSpPr/>
            <p:nvPr/>
          </p:nvSpPr>
          <p:spPr>
            <a:xfrm>
              <a:off x="13118650" y="3461288"/>
              <a:ext cx="159150" cy="67100"/>
            </a:xfrm>
            <a:custGeom>
              <a:avLst/>
              <a:gdLst/>
              <a:ahLst/>
              <a:cxnLst/>
              <a:rect l="l" t="t" r="r" b="b"/>
              <a:pathLst>
                <a:path w="6366" h="2684" extrusionOk="0">
                  <a:moveTo>
                    <a:pt x="3788" y="0"/>
                  </a:moveTo>
                  <a:lnTo>
                    <a:pt x="1" y="2683"/>
                  </a:lnTo>
                  <a:lnTo>
                    <a:pt x="6366" y="2262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0"/>
            <p:cNvSpPr/>
            <p:nvPr/>
          </p:nvSpPr>
          <p:spPr>
            <a:xfrm>
              <a:off x="12772775" y="2923413"/>
              <a:ext cx="678600" cy="693075"/>
            </a:xfrm>
            <a:custGeom>
              <a:avLst/>
              <a:gdLst/>
              <a:ahLst/>
              <a:cxnLst/>
              <a:rect l="l" t="t" r="r" b="b"/>
              <a:pathLst>
                <a:path w="27144" h="27723" extrusionOk="0">
                  <a:moveTo>
                    <a:pt x="25566" y="0"/>
                  </a:moveTo>
                  <a:cubicBezTo>
                    <a:pt x="25563" y="0"/>
                    <a:pt x="0" y="1317"/>
                    <a:pt x="684" y="26408"/>
                  </a:cubicBezTo>
                  <a:lnTo>
                    <a:pt x="2525" y="25829"/>
                  </a:lnTo>
                  <a:lnTo>
                    <a:pt x="2105" y="27723"/>
                  </a:lnTo>
                  <a:cubicBezTo>
                    <a:pt x="27144" y="25566"/>
                    <a:pt x="25566" y="1"/>
                    <a:pt x="25566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0"/>
            <p:cNvSpPr/>
            <p:nvPr/>
          </p:nvSpPr>
          <p:spPr>
            <a:xfrm>
              <a:off x="13813025" y="3774288"/>
              <a:ext cx="526075" cy="1165225"/>
            </a:xfrm>
            <a:custGeom>
              <a:avLst/>
              <a:gdLst/>
              <a:ahLst/>
              <a:cxnLst/>
              <a:rect l="l" t="t" r="r" b="b"/>
              <a:pathLst>
                <a:path w="21043" h="46609" extrusionOk="0">
                  <a:moveTo>
                    <a:pt x="13100" y="0"/>
                  </a:moveTo>
                  <a:cubicBezTo>
                    <a:pt x="8049" y="11310"/>
                    <a:pt x="1" y="25409"/>
                    <a:pt x="4104" y="37455"/>
                  </a:cubicBezTo>
                  <a:cubicBezTo>
                    <a:pt x="5682" y="42084"/>
                    <a:pt x="7576" y="44504"/>
                    <a:pt x="8523" y="46608"/>
                  </a:cubicBezTo>
                  <a:cubicBezTo>
                    <a:pt x="9891" y="44767"/>
                    <a:pt x="12205" y="42716"/>
                    <a:pt x="14678" y="38455"/>
                  </a:cubicBezTo>
                  <a:cubicBezTo>
                    <a:pt x="21043" y="27460"/>
                    <a:pt x="15888" y="12047"/>
                    <a:pt x="13100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0"/>
            <p:cNvSpPr/>
            <p:nvPr/>
          </p:nvSpPr>
          <p:spPr>
            <a:xfrm>
              <a:off x="14060125" y="3774188"/>
              <a:ext cx="136475" cy="148675"/>
            </a:xfrm>
            <a:custGeom>
              <a:avLst/>
              <a:gdLst/>
              <a:ahLst/>
              <a:cxnLst/>
              <a:rect l="l" t="t" r="r" b="b"/>
              <a:pathLst>
                <a:path w="5459" h="5947" extrusionOk="0">
                  <a:moveTo>
                    <a:pt x="3109" y="0"/>
                  </a:moveTo>
                  <a:cubicBezTo>
                    <a:pt x="1229" y="0"/>
                    <a:pt x="164" y="4055"/>
                    <a:pt x="164" y="4055"/>
                  </a:cubicBezTo>
                  <a:cubicBezTo>
                    <a:pt x="1" y="4711"/>
                    <a:pt x="101" y="4925"/>
                    <a:pt x="303" y="4925"/>
                  </a:cubicBezTo>
                  <a:cubicBezTo>
                    <a:pt x="685" y="4925"/>
                    <a:pt x="1426" y="4161"/>
                    <a:pt x="1427" y="4160"/>
                  </a:cubicBezTo>
                  <a:lnTo>
                    <a:pt x="1427" y="4160"/>
                  </a:lnTo>
                  <a:cubicBezTo>
                    <a:pt x="270" y="5896"/>
                    <a:pt x="2637" y="5896"/>
                    <a:pt x="2637" y="5896"/>
                  </a:cubicBezTo>
                  <a:cubicBezTo>
                    <a:pt x="2637" y="5896"/>
                    <a:pt x="2885" y="5947"/>
                    <a:pt x="3191" y="5947"/>
                  </a:cubicBezTo>
                  <a:cubicBezTo>
                    <a:pt x="3819" y="5947"/>
                    <a:pt x="4693" y="5733"/>
                    <a:pt x="4162" y="4423"/>
                  </a:cubicBezTo>
                  <a:lnTo>
                    <a:pt x="4162" y="4423"/>
                  </a:lnTo>
                  <a:cubicBezTo>
                    <a:pt x="4163" y="4425"/>
                    <a:pt x="4791" y="5390"/>
                    <a:pt x="5163" y="5390"/>
                  </a:cubicBezTo>
                  <a:cubicBezTo>
                    <a:pt x="5340" y="5390"/>
                    <a:pt x="5459" y="5172"/>
                    <a:pt x="5425" y="4528"/>
                  </a:cubicBezTo>
                  <a:cubicBezTo>
                    <a:pt x="5425" y="4528"/>
                    <a:pt x="5109" y="215"/>
                    <a:pt x="3216" y="4"/>
                  </a:cubicBezTo>
                  <a:cubicBezTo>
                    <a:pt x="3180" y="2"/>
                    <a:pt x="3144" y="0"/>
                    <a:pt x="31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0"/>
            <p:cNvSpPr/>
            <p:nvPr/>
          </p:nvSpPr>
          <p:spPr>
            <a:xfrm>
              <a:off x="14060275" y="4001588"/>
              <a:ext cx="106550" cy="101725"/>
            </a:xfrm>
            <a:custGeom>
              <a:avLst/>
              <a:gdLst/>
              <a:ahLst/>
              <a:cxnLst/>
              <a:rect l="l" t="t" r="r" b="b"/>
              <a:pathLst>
                <a:path w="4262" h="4069" extrusionOk="0">
                  <a:moveTo>
                    <a:pt x="2128" y="0"/>
                  </a:moveTo>
                  <a:cubicBezTo>
                    <a:pt x="1100" y="0"/>
                    <a:pt x="205" y="808"/>
                    <a:pt x="106" y="1850"/>
                  </a:cubicBezTo>
                  <a:cubicBezTo>
                    <a:pt x="1" y="2955"/>
                    <a:pt x="790" y="3954"/>
                    <a:pt x="1894" y="4060"/>
                  </a:cubicBezTo>
                  <a:cubicBezTo>
                    <a:pt x="1964" y="4066"/>
                    <a:pt x="2033" y="4069"/>
                    <a:pt x="2100" y="4069"/>
                  </a:cubicBezTo>
                  <a:cubicBezTo>
                    <a:pt x="3163" y="4069"/>
                    <a:pt x="4008" y="3310"/>
                    <a:pt x="4156" y="2271"/>
                  </a:cubicBezTo>
                  <a:cubicBezTo>
                    <a:pt x="4262" y="1114"/>
                    <a:pt x="3420" y="114"/>
                    <a:pt x="2315" y="9"/>
                  </a:cubicBezTo>
                  <a:cubicBezTo>
                    <a:pt x="2253" y="3"/>
                    <a:pt x="2190" y="0"/>
                    <a:pt x="2128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0"/>
            <p:cNvSpPr/>
            <p:nvPr/>
          </p:nvSpPr>
          <p:spPr>
            <a:xfrm>
              <a:off x="14011625" y="4118538"/>
              <a:ext cx="173600" cy="165250"/>
            </a:xfrm>
            <a:custGeom>
              <a:avLst/>
              <a:gdLst/>
              <a:ahLst/>
              <a:cxnLst/>
              <a:rect l="l" t="t" r="r" b="b"/>
              <a:pathLst>
                <a:path w="6944" h="6610" extrusionOk="0">
                  <a:moveTo>
                    <a:pt x="3497" y="0"/>
                  </a:moveTo>
                  <a:cubicBezTo>
                    <a:pt x="1826" y="0"/>
                    <a:pt x="360" y="1271"/>
                    <a:pt x="211" y="3011"/>
                  </a:cubicBezTo>
                  <a:cubicBezTo>
                    <a:pt x="0" y="4800"/>
                    <a:pt x="1368" y="6431"/>
                    <a:pt x="3157" y="6588"/>
                  </a:cubicBezTo>
                  <a:cubicBezTo>
                    <a:pt x="3282" y="6603"/>
                    <a:pt x="3407" y="6610"/>
                    <a:pt x="3530" y="6610"/>
                  </a:cubicBezTo>
                  <a:cubicBezTo>
                    <a:pt x="5207" y="6610"/>
                    <a:pt x="6590" y="5309"/>
                    <a:pt x="6786" y="3643"/>
                  </a:cubicBezTo>
                  <a:cubicBezTo>
                    <a:pt x="6944" y="1801"/>
                    <a:pt x="5629" y="223"/>
                    <a:pt x="3788" y="13"/>
                  </a:cubicBezTo>
                  <a:cubicBezTo>
                    <a:pt x="3690" y="4"/>
                    <a:pt x="3593" y="0"/>
                    <a:pt x="34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0"/>
            <p:cNvSpPr/>
            <p:nvPr/>
          </p:nvSpPr>
          <p:spPr>
            <a:xfrm>
              <a:off x="13951125" y="4298413"/>
              <a:ext cx="252525" cy="240575"/>
            </a:xfrm>
            <a:custGeom>
              <a:avLst/>
              <a:gdLst/>
              <a:ahLst/>
              <a:cxnLst/>
              <a:rect l="l" t="t" r="r" b="b"/>
              <a:pathLst>
                <a:path w="10101" h="9623" extrusionOk="0">
                  <a:moveTo>
                    <a:pt x="5048" y="1"/>
                  </a:moveTo>
                  <a:cubicBezTo>
                    <a:pt x="2614" y="1"/>
                    <a:pt x="511" y="1868"/>
                    <a:pt x="263" y="4338"/>
                  </a:cubicBezTo>
                  <a:cubicBezTo>
                    <a:pt x="0" y="7021"/>
                    <a:pt x="1947" y="9336"/>
                    <a:pt x="4577" y="9599"/>
                  </a:cubicBezTo>
                  <a:cubicBezTo>
                    <a:pt x="4740" y="9615"/>
                    <a:pt x="4902" y="9623"/>
                    <a:pt x="5062" y="9623"/>
                  </a:cubicBezTo>
                  <a:cubicBezTo>
                    <a:pt x="7534" y="9623"/>
                    <a:pt x="9591" y="7756"/>
                    <a:pt x="9838" y="5285"/>
                  </a:cubicBezTo>
                  <a:cubicBezTo>
                    <a:pt x="10101" y="2655"/>
                    <a:pt x="8154" y="288"/>
                    <a:pt x="5524" y="25"/>
                  </a:cubicBezTo>
                  <a:cubicBezTo>
                    <a:pt x="5364" y="9"/>
                    <a:pt x="5205" y="1"/>
                    <a:pt x="504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0"/>
            <p:cNvSpPr/>
            <p:nvPr/>
          </p:nvSpPr>
          <p:spPr>
            <a:xfrm>
              <a:off x="13974800" y="4557763"/>
              <a:ext cx="163100" cy="155875"/>
            </a:xfrm>
            <a:custGeom>
              <a:avLst/>
              <a:gdLst/>
              <a:ahLst/>
              <a:cxnLst/>
              <a:rect l="l" t="t" r="r" b="b"/>
              <a:pathLst>
                <a:path w="6524" h="6235" extrusionOk="0">
                  <a:moveTo>
                    <a:pt x="3284" y="1"/>
                  </a:moveTo>
                  <a:cubicBezTo>
                    <a:pt x="1673" y="1"/>
                    <a:pt x="307" y="1214"/>
                    <a:pt x="158" y="2802"/>
                  </a:cubicBezTo>
                  <a:cubicBezTo>
                    <a:pt x="0" y="4538"/>
                    <a:pt x="1263" y="6063"/>
                    <a:pt x="2946" y="6221"/>
                  </a:cubicBezTo>
                  <a:cubicBezTo>
                    <a:pt x="3045" y="6230"/>
                    <a:pt x="3142" y="6235"/>
                    <a:pt x="3239" y="6235"/>
                  </a:cubicBezTo>
                  <a:cubicBezTo>
                    <a:pt x="4851" y="6235"/>
                    <a:pt x="6217" y="5021"/>
                    <a:pt x="6366" y="3433"/>
                  </a:cubicBezTo>
                  <a:cubicBezTo>
                    <a:pt x="6523" y="1697"/>
                    <a:pt x="5261" y="172"/>
                    <a:pt x="3577" y="14"/>
                  </a:cubicBezTo>
                  <a:cubicBezTo>
                    <a:pt x="3479" y="5"/>
                    <a:pt x="3381" y="1"/>
                    <a:pt x="328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4" name="Google Shape;3524;p30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3525" name="Google Shape;3525;p30"/>
          <p:cNvSpPr txBox="1"/>
          <p:nvPr/>
        </p:nvSpPr>
        <p:spPr>
          <a:xfrm>
            <a:off x="562000" y="1555550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26" name="Google Shape;3526;p30"/>
          <p:cNvSpPr txBox="1"/>
          <p:nvPr/>
        </p:nvSpPr>
        <p:spPr>
          <a:xfrm>
            <a:off x="562000" y="2289721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a gas giant and actually also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27" name="Google Shape;3527;p30"/>
          <p:cNvSpPr txBox="1"/>
          <p:nvPr/>
        </p:nvSpPr>
        <p:spPr>
          <a:xfrm>
            <a:off x="562000" y="3023867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gas giant in the Solar System,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528" name="Google Shape;3528;p30"/>
          <p:cNvSpPr txBox="1"/>
          <p:nvPr/>
        </p:nvSpPr>
        <p:spPr>
          <a:xfrm>
            <a:off x="562000" y="3758013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3" name="Google Shape;3533;p31"/>
          <p:cNvGrpSpPr/>
          <p:nvPr/>
        </p:nvGrpSpPr>
        <p:grpSpPr>
          <a:xfrm>
            <a:off x="5048420" y="3314729"/>
            <a:ext cx="1333103" cy="458291"/>
            <a:chOff x="13205575" y="20633886"/>
            <a:chExt cx="2718400" cy="1431264"/>
          </a:xfrm>
        </p:grpSpPr>
        <p:sp>
          <p:nvSpPr>
            <p:cNvPr id="3534" name="Google Shape;3534;p31"/>
            <p:cNvSpPr/>
            <p:nvPr/>
          </p:nvSpPr>
          <p:spPr>
            <a:xfrm rot="10800000" flipH="1">
              <a:off x="15321650" y="20633886"/>
              <a:ext cx="447575" cy="286325"/>
            </a:xfrm>
            <a:custGeom>
              <a:avLst/>
              <a:gdLst/>
              <a:ahLst/>
              <a:cxnLst/>
              <a:rect l="l" t="t" r="r" b="b"/>
              <a:pathLst>
                <a:path w="17903" h="11453" extrusionOk="0">
                  <a:moveTo>
                    <a:pt x="16148" y="1"/>
                  </a:moveTo>
                  <a:cubicBezTo>
                    <a:pt x="16113" y="1"/>
                    <a:pt x="16079" y="3"/>
                    <a:pt x="16044" y="6"/>
                  </a:cubicBezTo>
                  <a:cubicBezTo>
                    <a:pt x="10310" y="585"/>
                    <a:pt x="4102" y="5477"/>
                    <a:pt x="578" y="9791"/>
                  </a:cubicBezTo>
                  <a:cubicBezTo>
                    <a:pt x="0" y="10492"/>
                    <a:pt x="653" y="11453"/>
                    <a:pt x="1393" y="11453"/>
                  </a:cubicBezTo>
                  <a:cubicBezTo>
                    <a:pt x="1596" y="11453"/>
                    <a:pt x="1806" y="11381"/>
                    <a:pt x="1998" y="11211"/>
                  </a:cubicBezTo>
                  <a:cubicBezTo>
                    <a:pt x="4102" y="9475"/>
                    <a:pt x="6259" y="7739"/>
                    <a:pt x="8574" y="6213"/>
                  </a:cubicBezTo>
                  <a:cubicBezTo>
                    <a:pt x="11204" y="4530"/>
                    <a:pt x="14255" y="3688"/>
                    <a:pt x="16885" y="2058"/>
                  </a:cubicBezTo>
                  <a:cubicBezTo>
                    <a:pt x="17903" y="1447"/>
                    <a:pt x="17150" y="1"/>
                    <a:pt x="16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1"/>
            <p:cNvSpPr/>
            <p:nvPr/>
          </p:nvSpPr>
          <p:spPr>
            <a:xfrm rot="10800000" flipH="1">
              <a:off x="15630675" y="20698286"/>
              <a:ext cx="293300" cy="368075"/>
            </a:xfrm>
            <a:custGeom>
              <a:avLst/>
              <a:gdLst/>
              <a:ahLst/>
              <a:cxnLst/>
              <a:rect l="l" t="t" r="r" b="b"/>
              <a:pathLst>
                <a:path w="11732" h="14723" extrusionOk="0">
                  <a:moveTo>
                    <a:pt x="1927" y="1"/>
                  </a:moveTo>
                  <a:cubicBezTo>
                    <a:pt x="1464" y="1"/>
                    <a:pt x="1013" y="54"/>
                    <a:pt x="579" y="171"/>
                  </a:cubicBezTo>
                  <a:cubicBezTo>
                    <a:pt x="158" y="276"/>
                    <a:pt x="0" y="960"/>
                    <a:pt x="316" y="1275"/>
                  </a:cubicBezTo>
                  <a:cubicBezTo>
                    <a:pt x="1263" y="2222"/>
                    <a:pt x="2315" y="2538"/>
                    <a:pt x="3578" y="3064"/>
                  </a:cubicBezTo>
                  <a:cubicBezTo>
                    <a:pt x="5051" y="3748"/>
                    <a:pt x="6418" y="4537"/>
                    <a:pt x="7786" y="5484"/>
                  </a:cubicBezTo>
                  <a:cubicBezTo>
                    <a:pt x="6050" y="7798"/>
                    <a:pt x="4261" y="10218"/>
                    <a:pt x="3367" y="12954"/>
                  </a:cubicBezTo>
                  <a:cubicBezTo>
                    <a:pt x="3085" y="13761"/>
                    <a:pt x="3762" y="14723"/>
                    <a:pt x="4544" y="14723"/>
                  </a:cubicBezTo>
                  <a:cubicBezTo>
                    <a:pt x="4782" y="14723"/>
                    <a:pt x="5028" y="14635"/>
                    <a:pt x="5261" y="14427"/>
                  </a:cubicBezTo>
                  <a:cubicBezTo>
                    <a:pt x="7786" y="12112"/>
                    <a:pt x="9469" y="9008"/>
                    <a:pt x="11205" y="6062"/>
                  </a:cubicBezTo>
                  <a:cubicBezTo>
                    <a:pt x="11626" y="5379"/>
                    <a:pt x="11731" y="4379"/>
                    <a:pt x="10942" y="3853"/>
                  </a:cubicBezTo>
                  <a:cubicBezTo>
                    <a:pt x="8610" y="2344"/>
                    <a:pt x="5007" y="1"/>
                    <a:pt x="1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1"/>
            <p:cNvSpPr/>
            <p:nvPr/>
          </p:nvSpPr>
          <p:spPr>
            <a:xfrm>
              <a:off x="13358150" y="21699325"/>
              <a:ext cx="151950" cy="183150"/>
            </a:xfrm>
            <a:custGeom>
              <a:avLst/>
              <a:gdLst/>
              <a:ahLst/>
              <a:cxnLst/>
              <a:rect l="l" t="t" r="r" b="b"/>
              <a:pathLst>
                <a:path w="6078" h="7326" extrusionOk="0">
                  <a:moveTo>
                    <a:pt x="4313" y="1"/>
                  </a:moveTo>
                  <a:cubicBezTo>
                    <a:pt x="3698" y="1"/>
                    <a:pt x="3066" y="332"/>
                    <a:pt x="2788" y="1079"/>
                  </a:cubicBezTo>
                  <a:cubicBezTo>
                    <a:pt x="2473" y="1973"/>
                    <a:pt x="1999" y="2815"/>
                    <a:pt x="1420" y="3604"/>
                  </a:cubicBezTo>
                  <a:cubicBezTo>
                    <a:pt x="789" y="4498"/>
                    <a:pt x="0" y="5182"/>
                    <a:pt x="316" y="6392"/>
                  </a:cubicBezTo>
                  <a:cubicBezTo>
                    <a:pt x="421" y="6813"/>
                    <a:pt x="789" y="7234"/>
                    <a:pt x="1210" y="7286"/>
                  </a:cubicBezTo>
                  <a:cubicBezTo>
                    <a:pt x="1354" y="7313"/>
                    <a:pt x="1494" y="7326"/>
                    <a:pt x="1631" y="7326"/>
                  </a:cubicBezTo>
                  <a:cubicBezTo>
                    <a:pt x="3943" y="7326"/>
                    <a:pt x="5237" y="3706"/>
                    <a:pt x="5734" y="1868"/>
                  </a:cubicBezTo>
                  <a:cubicBezTo>
                    <a:pt x="6078" y="712"/>
                    <a:pt x="5214" y="1"/>
                    <a:pt x="4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1"/>
            <p:cNvSpPr/>
            <p:nvPr/>
          </p:nvSpPr>
          <p:spPr>
            <a:xfrm>
              <a:off x="13205575" y="21936100"/>
              <a:ext cx="162100" cy="129050"/>
            </a:xfrm>
            <a:custGeom>
              <a:avLst/>
              <a:gdLst/>
              <a:ahLst/>
              <a:cxnLst/>
              <a:rect l="l" t="t" r="r" b="b"/>
              <a:pathLst>
                <a:path w="6484" h="5162" extrusionOk="0">
                  <a:moveTo>
                    <a:pt x="4996" y="1"/>
                  </a:moveTo>
                  <a:cubicBezTo>
                    <a:pt x="4600" y="1"/>
                    <a:pt x="4201" y="169"/>
                    <a:pt x="3946" y="551"/>
                  </a:cubicBezTo>
                  <a:cubicBezTo>
                    <a:pt x="3105" y="1813"/>
                    <a:pt x="1895" y="2445"/>
                    <a:pt x="632" y="3286"/>
                  </a:cubicBezTo>
                  <a:cubicBezTo>
                    <a:pt x="1" y="3760"/>
                    <a:pt x="1" y="4865"/>
                    <a:pt x="895" y="5075"/>
                  </a:cubicBezTo>
                  <a:cubicBezTo>
                    <a:pt x="1161" y="5134"/>
                    <a:pt x="1424" y="5162"/>
                    <a:pt x="1684" y="5162"/>
                  </a:cubicBezTo>
                  <a:cubicBezTo>
                    <a:pt x="3739" y="5162"/>
                    <a:pt x="5554" y="3413"/>
                    <a:pt x="6208" y="1498"/>
                  </a:cubicBezTo>
                  <a:cubicBezTo>
                    <a:pt x="6484" y="603"/>
                    <a:pt x="5746" y="1"/>
                    <a:pt x="4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8" name="Google Shape;3538;p31"/>
          <p:cNvGrpSpPr/>
          <p:nvPr/>
        </p:nvGrpSpPr>
        <p:grpSpPr>
          <a:xfrm>
            <a:off x="2705374" y="3350336"/>
            <a:ext cx="1559460" cy="414511"/>
            <a:chOff x="8427750" y="20745088"/>
            <a:chExt cx="3179975" cy="1294537"/>
          </a:xfrm>
        </p:grpSpPr>
        <p:sp>
          <p:nvSpPr>
            <p:cNvPr id="3539" name="Google Shape;3539;p31"/>
            <p:cNvSpPr/>
            <p:nvPr/>
          </p:nvSpPr>
          <p:spPr>
            <a:xfrm rot="10800000" flipH="1">
              <a:off x="8427750" y="20745088"/>
              <a:ext cx="142525" cy="285150"/>
            </a:xfrm>
            <a:custGeom>
              <a:avLst/>
              <a:gdLst/>
              <a:ahLst/>
              <a:cxnLst/>
              <a:rect l="l" t="t" r="r" b="b"/>
              <a:pathLst>
                <a:path w="5701" h="11406" extrusionOk="0">
                  <a:moveTo>
                    <a:pt x="4492" y="1"/>
                  </a:moveTo>
                  <a:cubicBezTo>
                    <a:pt x="4377" y="1"/>
                    <a:pt x="4261" y="28"/>
                    <a:pt x="4156" y="86"/>
                  </a:cubicBezTo>
                  <a:cubicBezTo>
                    <a:pt x="2578" y="770"/>
                    <a:pt x="0" y="3243"/>
                    <a:pt x="0" y="5189"/>
                  </a:cubicBezTo>
                  <a:cubicBezTo>
                    <a:pt x="0" y="6346"/>
                    <a:pt x="684" y="7188"/>
                    <a:pt x="1368" y="8082"/>
                  </a:cubicBezTo>
                  <a:cubicBezTo>
                    <a:pt x="2262" y="9240"/>
                    <a:pt x="2999" y="10607"/>
                    <a:pt x="4314" y="11291"/>
                  </a:cubicBezTo>
                  <a:cubicBezTo>
                    <a:pt x="4460" y="11370"/>
                    <a:pt x="4608" y="11405"/>
                    <a:pt x="4750" y="11405"/>
                  </a:cubicBezTo>
                  <a:cubicBezTo>
                    <a:pt x="5271" y="11405"/>
                    <a:pt x="5700" y="10924"/>
                    <a:pt x="5576" y="10344"/>
                  </a:cubicBezTo>
                  <a:cubicBezTo>
                    <a:pt x="5208" y="8556"/>
                    <a:pt x="3577" y="7135"/>
                    <a:pt x="2525" y="5715"/>
                  </a:cubicBezTo>
                  <a:cubicBezTo>
                    <a:pt x="1789" y="4716"/>
                    <a:pt x="4787" y="1980"/>
                    <a:pt x="5103" y="823"/>
                  </a:cubicBezTo>
                  <a:cubicBezTo>
                    <a:pt x="5266" y="332"/>
                    <a:pt x="4890" y="1"/>
                    <a:pt x="44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1"/>
            <p:cNvSpPr/>
            <p:nvPr/>
          </p:nvSpPr>
          <p:spPr>
            <a:xfrm rot="10800000" flipH="1">
              <a:off x="8557950" y="20745238"/>
              <a:ext cx="534250" cy="177525"/>
            </a:xfrm>
            <a:custGeom>
              <a:avLst/>
              <a:gdLst/>
              <a:ahLst/>
              <a:cxnLst/>
              <a:rect l="l" t="t" r="r" b="b"/>
              <a:pathLst>
                <a:path w="21370" h="7101" extrusionOk="0">
                  <a:moveTo>
                    <a:pt x="6511" y="0"/>
                  </a:moveTo>
                  <a:cubicBezTo>
                    <a:pt x="4467" y="0"/>
                    <a:pt x="2485" y="226"/>
                    <a:pt x="737" y="627"/>
                  </a:cubicBezTo>
                  <a:cubicBezTo>
                    <a:pt x="0" y="785"/>
                    <a:pt x="210" y="1837"/>
                    <a:pt x="894" y="1837"/>
                  </a:cubicBezTo>
                  <a:cubicBezTo>
                    <a:pt x="4314" y="1890"/>
                    <a:pt x="7575" y="1732"/>
                    <a:pt x="10942" y="2416"/>
                  </a:cubicBezTo>
                  <a:cubicBezTo>
                    <a:pt x="14414" y="3152"/>
                    <a:pt x="16939" y="5046"/>
                    <a:pt x="19779" y="6992"/>
                  </a:cubicBezTo>
                  <a:cubicBezTo>
                    <a:pt x="19901" y="7067"/>
                    <a:pt x="20032" y="7100"/>
                    <a:pt x="20164" y="7100"/>
                  </a:cubicBezTo>
                  <a:cubicBezTo>
                    <a:pt x="20770" y="7100"/>
                    <a:pt x="21369" y="6388"/>
                    <a:pt x="20937" y="5782"/>
                  </a:cubicBezTo>
                  <a:cubicBezTo>
                    <a:pt x="17875" y="1610"/>
                    <a:pt x="11972" y="0"/>
                    <a:pt x="65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1"/>
            <p:cNvSpPr/>
            <p:nvPr/>
          </p:nvSpPr>
          <p:spPr>
            <a:xfrm>
              <a:off x="10996975" y="21290650"/>
              <a:ext cx="261575" cy="257325"/>
            </a:xfrm>
            <a:custGeom>
              <a:avLst/>
              <a:gdLst/>
              <a:ahLst/>
              <a:cxnLst/>
              <a:rect l="l" t="t" r="r" b="b"/>
              <a:pathLst>
                <a:path w="10463" h="10293" extrusionOk="0">
                  <a:moveTo>
                    <a:pt x="1469" y="1"/>
                  </a:moveTo>
                  <a:cubicBezTo>
                    <a:pt x="569" y="1"/>
                    <a:pt x="1" y="1178"/>
                    <a:pt x="652" y="1960"/>
                  </a:cubicBezTo>
                  <a:cubicBezTo>
                    <a:pt x="1862" y="3381"/>
                    <a:pt x="3283" y="4643"/>
                    <a:pt x="4545" y="6011"/>
                  </a:cubicBezTo>
                  <a:cubicBezTo>
                    <a:pt x="5860" y="7379"/>
                    <a:pt x="7018" y="8694"/>
                    <a:pt x="8438" y="10009"/>
                  </a:cubicBezTo>
                  <a:cubicBezTo>
                    <a:pt x="8663" y="10207"/>
                    <a:pt x="8911" y="10292"/>
                    <a:pt x="9147" y="10292"/>
                  </a:cubicBezTo>
                  <a:cubicBezTo>
                    <a:pt x="9854" y="10292"/>
                    <a:pt x="10463" y="9534"/>
                    <a:pt x="10069" y="8746"/>
                  </a:cubicBezTo>
                  <a:cubicBezTo>
                    <a:pt x="8385" y="5380"/>
                    <a:pt x="5334" y="2118"/>
                    <a:pt x="2073" y="172"/>
                  </a:cubicBezTo>
                  <a:cubicBezTo>
                    <a:pt x="1862" y="53"/>
                    <a:pt x="1659" y="1"/>
                    <a:pt x="1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1"/>
            <p:cNvSpPr/>
            <p:nvPr/>
          </p:nvSpPr>
          <p:spPr>
            <a:xfrm>
              <a:off x="11323125" y="21655725"/>
              <a:ext cx="167550" cy="203200"/>
            </a:xfrm>
            <a:custGeom>
              <a:avLst/>
              <a:gdLst/>
              <a:ahLst/>
              <a:cxnLst/>
              <a:rect l="l" t="t" r="r" b="b"/>
              <a:pathLst>
                <a:path w="6702" h="8128" extrusionOk="0">
                  <a:moveTo>
                    <a:pt x="1586" y="1"/>
                  </a:moveTo>
                  <a:cubicBezTo>
                    <a:pt x="766" y="1"/>
                    <a:pt x="1" y="771"/>
                    <a:pt x="547" y="1718"/>
                  </a:cubicBezTo>
                  <a:cubicBezTo>
                    <a:pt x="1231" y="2928"/>
                    <a:pt x="1968" y="4191"/>
                    <a:pt x="2704" y="5401"/>
                  </a:cubicBezTo>
                  <a:cubicBezTo>
                    <a:pt x="3388" y="6505"/>
                    <a:pt x="3861" y="7663"/>
                    <a:pt x="5229" y="8084"/>
                  </a:cubicBezTo>
                  <a:cubicBezTo>
                    <a:pt x="5326" y="8113"/>
                    <a:pt x="5421" y="8127"/>
                    <a:pt x="5513" y="8127"/>
                  </a:cubicBezTo>
                  <a:cubicBezTo>
                    <a:pt x="6067" y="8127"/>
                    <a:pt x="6499" y="7618"/>
                    <a:pt x="6544" y="7031"/>
                  </a:cubicBezTo>
                  <a:cubicBezTo>
                    <a:pt x="6702" y="5822"/>
                    <a:pt x="5808" y="4927"/>
                    <a:pt x="5124" y="3980"/>
                  </a:cubicBezTo>
                  <a:cubicBezTo>
                    <a:pt x="4282" y="2770"/>
                    <a:pt x="3441" y="1666"/>
                    <a:pt x="2599" y="508"/>
                  </a:cubicBezTo>
                  <a:cubicBezTo>
                    <a:pt x="2324" y="153"/>
                    <a:pt x="1949" y="1"/>
                    <a:pt x="1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1"/>
            <p:cNvSpPr/>
            <p:nvPr/>
          </p:nvSpPr>
          <p:spPr>
            <a:xfrm>
              <a:off x="11493125" y="21911175"/>
              <a:ext cx="114600" cy="128450"/>
            </a:xfrm>
            <a:custGeom>
              <a:avLst/>
              <a:gdLst/>
              <a:ahLst/>
              <a:cxnLst/>
              <a:rect l="l" t="t" r="r" b="b"/>
              <a:pathLst>
                <a:path w="4584" h="5138" extrusionOk="0">
                  <a:moveTo>
                    <a:pt x="1210" y="0"/>
                  </a:moveTo>
                  <a:cubicBezTo>
                    <a:pt x="582" y="0"/>
                    <a:pt x="0" y="739"/>
                    <a:pt x="428" y="1338"/>
                  </a:cubicBezTo>
                  <a:cubicBezTo>
                    <a:pt x="744" y="1811"/>
                    <a:pt x="1007" y="2337"/>
                    <a:pt x="1112" y="2863"/>
                  </a:cubicBezTo>
                  <a:cubicBezTo>
                    <a:pt x="1322" y="3600"/>
                    <a:pt x="1375" y="4231"/>
                    <a:pt x="1848" y="4862"/>
                  </a:cubicBezTo>
                  <a:cubicBezTo>
                    <a:pt x="2006" y="5046"/>
                    <a:pt x="2269" y="5138"/>
                    <a:pt x="2532" y="5138"/>
                  </a:cubicBezTo>
                  <a:cubicBezTo>
                    <a:pt x="2795" y="5138"/>
                    <a:pt x="3058" y="5046"/>
                    <a:pt x="3216" y="4862"/>
                  </a:cubicBezTo>
                  <a:cubicBezTo>
                    <a:pt x="4584" y="3336"/>
                    <a:pt x="3006" y="969"/>
                    <a:pt x="1638" y="128"/>
                  </a:cubicBezTo>
                  <a:cubicBezTo>
                    <a:pt x="1501" y="39"/>
                    <a:pt x="1354" y="0"/>
                    <a:pt x="1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4" name="Google Shape;3544;p31"/>
          <p:cNvGrpSpPr/>
          <p:nvPr/>
        </p:nvGrpSpPr>
        <p:grpSpPr>
          <a:xfrm>
            <a:off x="4608580" y="1770563"/>
            <a:ext cx="1789065" cy="1945605"/>
            <a:chOff x="12308675" y="15811381"/>
            <a:chExt cx="3648175" cy="6076219"/>
          </a:xfrm>
        </p:grpSpPr>
        <p:sp>
          <p:nvSpPr>
            <p:cNvPr id="3545" name="Google Shape;3545;p31"/>
            <p:cNvSpPr/>
            <p:nvPr/>
          </p:nvSpPr>
          <p:spPr>
            <a:xfrm>
              <a:off x="15330825" y="15913656"/>
              <a:ext cx="494500" cy="128775"/>
            </a:xfrm>
            <a:custGeom>
              <a:avLst/>
              <a:gdLst/>
              <a:ahLst/>
              <a:cxnLst/>
              <a:rect l="l" t="t" r="r" b="b"/>
              <a:pathLst>
                <a:path w="19780" h="5151" extrusionOk="0">
                  <a:moveTo>
                    <a:pt x="13499" y="1"/>
                  </a:moveTo>
                  <a:cubicBezTo>
                    <a:pt x="8945" y="1"/>
                    <a:pt x="3750" y="1474"/>
                    <a:pt x="790" y="3558"/>
                  </a:cubicBezTo>
                  <a:cubicBezTo>
                    <a:pt x="1" y="4100"/>
                    <a:pt x="413" y="5150"/>
                    <a:pt x="1248" y="5150"/>
                  </a:cubicBezTo>
                  <a:cubicBezTo>
                    <a:pt x="1303" y="5150"/>
                    <a:pt x="1361" y="5146"/>
                    <a:pt x="1421" y="5136"/>
                  </a:cubicBezTo>
                  <a:cubicBezTo>
                    <a:pt x="4367" y="4662"/>
                    <a:pt x="7155" y="3610"/>
                    <a:pt x="10153" y="3242"/>
                  </a:cubicBezTo>
                  <a:cubicBezTo>
                    <a:pt x="10851" y="3164"/>
                    <a:pt x="11549" y="3141"/>
                    <a:pt x="12247" y="3141"/>
                  </a:cubicBezTo>
                  <a:cubicBezTo>
                    <a:pt x="13326" y="3141"/>
                    <a:pt x="14403" y="3197"/>
                    <a:pt x="15476" y="3197"/>
                  </a:cubicBezTo>
                  <a:cubicBezTo>
                    <a:pt x="16530" y="3197"/>
                    <a:pt x="17580" y="3143"/>
                    <a:pt x="18623" y="2926"/>
                  </a:cubicBezTo>
                  <a:cubicBezTo>
                    <a:pt x="19517" y="2769"/>
                    <a:pt x="19780" y="1296"/>
                    <a:pt x="18886" y="927"/>
                  </a:cubicBezTo>
                  <a:cubicBezTo>
                    <a:pt x="17376" y="285"/>
                    <a:pt x="15499" y="1"/>
                    <a:pt x="1349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1"/>
            <p:cNvSpPr/>
            <p:nvPr/>
          </p:nvSpPr>
          <p:spPr>
            <a:xfrm>
              <a:off x="15754400" y="15811381"/>
              <a:ext cx="202450" cy="302725"/>
            </a:xfrm>
            <a:custGeom>
              <a:avLst/>
              <a:gdLst/>
              <a:ahLst/>
              <a:cxnLst/>
              <a:rect l="l" t="t" r="r" b="b"/>
              <a:pathLst>
                <a:path w="8098" h="12109" extrusionOk="0">
                  <a:moveTo>
                    <a:pt x="1799" y="1"/>
                  </a:moveTo>
                  <a:cubicBezTo>
                    <a:pt x="1486" y="1"/>
                    <a:pt x="1220" y="287"/>
                    <a:pt x="1311" y="652"/>
                  </a:cubicBezTo>
                  <a:cubicBezTo>
                    <a:pt x="1732" y="2388"/>
                    <a:pt x="3521" y="3966"/>
                    <a:pt x="4941" y="5334"/>
                  </a:cubicBezTo>
                  <a:cubicBezTo>
                    <a:pt x="3521" y="7123"/>
                    <a:pt x="1837" y="8701"/>
                    <a:pt x="470" y="10542"/>
                  </a:cubicBezTo>
                  <a:cubicBezTo>
                    <a:pt x="0" y="11199"/>
                    <a:pt x="621" y="12109"/>
                    <a:pt x="1358" y="12109"/>
                  </a:cubicBezTo>
                  <a:cubicBezTo>
                    <a:pt x="1447" y="12109"/>
                    <a:pt x="1537" y="12096"/>
                    <a:pt x="1627" y="12067"/>
                  </a:cubicBezTo>
                  <a:cubicBezTo>
                    <a:pt x="4363" y="11173"/>
                    <a:pt x="6572" y="8385"/>
                    <a:pt x="7782" y="5860"/>
                  </a:cubicBezTo>
                  <a:cubicBezTo>
                    <a:pt x="8045" y="5387"/>
                    <a:pt x="8097" y="4650"/>
                    <a:pt x="7624" y="4282"/>
                  </a:cubicBezTo>
                  <a:cubicBezTo>
                    <a:pt x="5941" y="2914"/>
                    <a:pt x="4047" y="494"/>
                    <a:pt x="1943" y="21"/>
                  </a:cubicBezTo>
                  <a:cubicBezTo>
                    <a:pt x="1894" y="7"/>
                    <a:pt x="1846" y="1"/>
                    <a:pt x="179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1"/>
            <p:cNvSpPr/>
            <p:nvPr/>
          </p:nvSpPr>
          <p:spPr>
            <a:xfrm>
              <a:off x="13265650" y="17930675"/>
              <a:ext cx="377675" cy="244550"/>
            </a:xfrm>
            <a:custGeom>
              <a:avLst/>
              <a:gdLst/>
              <a:ahLst/>
              <a:cxnLst/>
              <a:rect l="l" t="t" r="r" b="b"/>
              <a:pathLst>
                <a:path w="15107" h="9782" extrusionOk="0">
                  <a:moveTo>
                    <a:pt x="14566" y="1"/>
                  </a:moveTo>
                  <a:cubicBezTo>
                    <a:pt x="14539" y="1"/>
                    <a:pt x="14511" y="3"/>
                    <a:pt x="14484" y="8"/>
                  </a:cubicBezTo>
                  <a:cubicBezTo>
                    <a:pt x="12327" y="323"/>
                    <a:pt x="10276" y="2533"/>
                    <a:pt x="8435" y="3690"/>
                  </a:cubicBezTo>
                  <a:cubicBezTo>
                    <a:pt x="6015" y="5268"/>
                    <a:pt x="3490" y="6794"/>
                    <a:pt x="859" y="8056"/>
                  </a:cubicBezTo>
                  <a:cubicBezTo>
                    <a:pt x="0" y="8486"/>
                    <a:pt x="484" y="9782"/>
                    <a:pt x="1328" y="9782"/>
                  </a:cubicBezTo>
                  <a:cubicBezTo>
                    <a:pt x="1414" y="9782"/>
                    <a:pt x="1504" y="9769"/>
                    <a:pt x="1596" y="9740"/>
                  </a:cubicBezTo>
                  <a:cubicBezTo>
                    <a:pt x="4489" y="8845"/>
                    <a:pt x="7277" y="7688"/>
                    <a:pt x="9802" y="5952"/>
                  </a:cubicBezTo>
                  <a:cubicBezTo>
                    <a:pt x="11643" y="4637"/>
                    <a:pt x="14484" y="2848"/>
                    <a:pt x="15010" y="534"/>
                  </a:cubicBezTo>
                  <a:cubicBezTo>
                    <a:pt x="15106" y="245"/>
                    <a:pt x="14851" y="1"/>
                    <a:pt x="14566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1"/>
            <p:cNvSpPr/>
            <p:nvPr/>
          </p:nvSpPr>
          <p:spPr>
            <a:xfrm>
              <a:off x="12854200" y="18343250"/>
              <a:ext cx="280025" cy="342275"/>
            </a:xfrm>
            <a:custGeom>
              <a:avLst/>
              <a:gdLst/>
              <a:ahLst/>
              <a:cxnLst/>
              <a:rect l="l" t="t" r="r" b="b"/>
              <a:pathLst>
                <a:path w="11201" h="13691" extrusionOk="0">
                  <a:moveTo>
                    <a:pt x="9969" y="0"/>
                  </a:moveTo>
                  <a:cubicBezTo>
                    <a:pt x="9749" y="0"/>
                    <a:pt x="9522" y="85"/>
                    <a:pt x="9321" y="286"/>
                  </a:cubicBezTo>
                  <a:cubicBezTo>
                    <a:pt x="5797" y="3652"/>
                    <a:pt x="2746" y="7913"/>
                    <a:pt x="431" y="12174"/>
                  </a:cubicBezTo>
                  <a:cubicBezTo>
                    <a:pt x="1" y="12918"/>
                    <a:pt x="619" y="13691"/>
                    <a:pt x="1310" y="13691"/>
                  </a:cubicBezTo>
                  <a:cubicBezTo>
                    <a:pt x="1548" y="13691"/>
                    <a:pt x="1794" y="13600"/>
                    <a:pt x="2009" y="13384"/>
                  </a:cubicBezTo>
                  <a:cubicBezTo>
                    <a:pt x="5429" y="9912"/>
                    <a:pt x="8585" y="5809"/>
                    <a:pt x="10847" y="1443"/>
                  </a:cubicBezTo>
                  <a:cubicBezTo>
                    <a:pt x="11200" y="736"/>
                    <a:pt x="10616" y="0"/>
                    <a:pt x="9969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1"/>
            <p:cNvSpPr/>
            <p:nvPr/>
          </p:nvSpPr>
          <p:spPr>
            <a:xfrm>
              <a:off x="12546775" y="18877400"/>
              <a:ext cx="210175" cy="384675"/>
            </a:xfrm>
            <a:custGeom>
              <a:avLst/>
              <a:gdLst/>
              <a:ahLst/>
              <a:cxnLst/>
              <a:rect l="l" t="t" r="r" b="b"/>
              <a:pathLst>
                <a:path w="8407" h="15387" extrusionOk="0">
                  <a:moveTo>
                    <a:pt x="7696" y="0"/>
                  </a:moveTo>
                  <a:cubicBezTo>
                    <a:pt x="7555" y="0"/>
                    <a:pt x="7415" y="52"/>
                    <a:pt x="7310" y="172"/>
                  </a:cubicBezTo>
                  <a:cubicBezTo>
                    <a:pt x="3996" y="4065"/>
                    <a:pt x="1471" y="9167"/>
                    <a:pt x="208" y="14112"/>
                  </a:cubicBezTo>
                  <a:cubicBezTo>
                    <a:pt x="0" y="14841"/>
                    <a:pt x="616" y="15387"/>
                    <a:pt x="1225" y="15387"/>
                  </a:cubicBezTo>
                  <a:cubicBezTo>
                    <a:pt x="1540" y="15387"/>
                    <a:pt x="1853" y="15241"/>
                    <a:pt x="2049" y="14901"/>
                  </a:cubicBezTo>
                  <a:cubicBezTo>
                    <a:pt x="4417" y="10430"/>
                    <a:pt x="6679" y="5538"/>
                    <a:pt x="8257" y="698"/>
                  </a:cubicBezTo>
                  <a:cubicBezTo>
                    <a:pt x="8407" y="322"/>
                    <a:pt x="8047" y="0"/>
                    <a:pt x="7696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1"/>
            <p:cNvSpPr/>
            <p:nvPr/>
          </p:nvSpPr>
          <p:spPr>
            <a:xfrm>
              <a:off x="12415200" y="19533975"/>
              <a:ext cx="104725" cy="348650"/>
            </a:xfrm>
            <a:custGeom>
              <a:avLst/>
              <a:gdLst/>
              <a:ahLst/>
              <a:cxnLst/>
              <a:rect l="l" t="t" r="r" b="b"/>
              <a:pathLst>
                <a:path w="4189" h="13946" extrusionOk="0">
                  <a:moveTo>
                    <a:pt x="3583" y="0"/>
                  </a:moveTo>
                  <a:cubicBezTo>
                    <a:pt x="3394" y="0"/>
                    <a:pt x="3206" y="81"/>
                    <a:pt x="3104" y="264"/>
                  </a:cubicBezTo>
                  <a:cubicBezTo>
                    <a:pt x="1158" y="4104"/>
                    <a:pt x="0" y="8786"/>
                    <a:pt x="316" y="13099"/>
                  </a:cubicBezTo>
                  <a:cubicBezTo>
                    <a:pt x="345" y="13630"/>
                    <a:pt x="787" y="13945"/>
                    <a:pt x="1207" y="13945"/>
                  </a:cubicBezTo>
                  <a:cubicBezTo>
                    <a:pt x="1537" y="13945"/>
                    <a:pt x="1854" y="13750"/>
                    <a:pt x="1947" y="13310"/>
                  </a:cubicBezTo>
                  <a:cubicBezTo>
                    <a:pt x="3051" y="9207"/>
                    <a:pt x="3683" y="4788"/>
                    <a:pt x="4156" y="527"/>
                  </a:cubicBezTo>
                  <a:cubicBezTo>
                    <a:pt x="4188" y="204"/>
                    <a:pt x="3884" y="0"/>
                    <a:pt x="3583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1"/>
            <p:cNvSpPr/>
            <p:nvPr/>
          </p:nvSpPr>
          <p:spPr>
            <a:xfrm>
              <a:off x="12332350" y="20128075"/>
              <a:ext cx="92125" cy="412100"/>
            </a:xfrm>
            <a:custGeom>
              <a:avLst/>
              <a:gdLst/>
              <a:ahLst/>
              <a:cxnLst/>
              <a:rect l="l" t="t" r="r" b="b"/>
              <a:pathLst>
                <a:path w="3685" h="16484" extrusionOk="0">
                  <a:moveTo>
                    <a:pt x="3188" y="0"/>
                  </a:moveTo>
                  <a:cubicBezTo>
                    <a:pt x="2946" y="0"/>
                    <a:pt x="2678" y="131"/>
                    <a:pt x="2578" y="382"/>
                  </a:cubicBezTo>
                  <a:cubicBezTo>
                    <a:pt x="737" y="5275"/>
                    <a:pt x="0" y="10640"/>
                    <a:pt x="1052" y="15848"/>
                  </a:cubicBezTo>
                  <a:cubicBezTo>
                    <a:pt x="1122" y="16288"/>
                    <a:pt x="1446" y="16484"/>
                    <a:pt x="1792" y="16484"/>
                  </a:cubicBezTo>
                  <a:cubicBezTo>
                    <a:pt x="2232" y="16484"/>
                    <a:pt x="2706" y="16168"/>
                    <a:pt x="2736" y="15638"/>
                  </a:cubicBezTo>
                  <a:cubicBezTo>
                    <a:pt x="2841" y="10535"/>
                    <a:pt x="2999" y="5538"/>
                    <a:pt x="3630" y="488"/>
                  </a:cubicBezTo>
                  <a:cubicBezTo>
                    <a:pt x="3685" y="158"/>
                    <a:pt x="3452" y="0"/>
                    <a:pt x="3188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1"/>
            <p:cNvSpPr/>
            <p:nvPr/>
          </p:nvSpPr>
          <p:spPr>
            <a:xfrm>
              <a:off x="12315250" y="20812800"/>
              <a:ext cx="78925" cy="401500"/>
            </a:xfrm>
            <a:custGeom>
              <a:avLst/>
              <a:gdLst/>
              <a:ahLst/>
              <a:cxnLst/>
              <a:rect l="l" t="t" r="r" b="b"/>
              <a:pathLst>
                <a:path w="3157" h="16060" extrusionOk="0">
                  <a:moveTo>
                    <a:pt x="1151" y="1"/>
                  </a:moveTo>
                  <a:cubicBezTo>
                    <a:pt x="745" y="1"/>
                    <a:pt x="293" y="292"/>
                    <a:pt x="263" y="769"/>
                  </a:cubicBezTo>
                  <a:cubicBezTo>
                    <a:pt x="53" y="5661"/>
                    <a:pt x="0" y="10606"/>
                    <a:pt x="1000" y="15446"/>
                  </a:cubicBezTo>
                  <a:cubicBezTo>
                    <a:pt x="1090" y="15873"/>
                    <a:pt x="1401" y="16060"/>
                    <a:pt x="1732" y="16060"/>
                  </a:cubicBezTo>
                  <a:cubicBezTo>
                    <a:pt x="2175" y="16060"/>
                    <a:pt x="2653" y="15725"/>
                    <a:pt x="2683" y="15183"/>
                  </a:cubicBezTo>
                  <a:cubicBezTo>
                    <a:pt x="3157" y="10343"/>
                    <a:pt x="2525" y="5345"/>
                    <a:pt x="1789" y="558"/>
                  </a:cubicBezTo>
                  <a:cubicBezTo>
                    <a:pt x="1743" y="171"/>
                    <a:pt x="1461" y="1"/>
                    <a:pt x="115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1"/>
            <p:cNvSpPr/>
            <p:nvPr/>
          </p:nvSpPr>
          <p:spPr>
            <a:xfrm>
              <a:off x="12308675" y="21575600"/>
              <a:ext cx="68400" cy="312000"/>
            </a:xfrm>
            <a:custGeom>
              <a:avLst/>
              <a:gdLst/>
              <a:ahLst/>
              <a:cxnLst/>
              <a:rect l="l" t="t" r="r" b="b"/>
              <a:pathLst>
                <a:path w="2736" h="12480" extrusionOk="0">
                  <a:moveTo>
                    <a:pt x="796" y="0"/>
                  </a:moveTo>
                  <a:cubicBezTo>
                    <a:pt x="546" y="0"/>
                    <a:pt x="272" y="199"/>
                    <a:pt x="211" y="505"/>
                  </a:cubicBezTo>
                  <a:cubicBezTo>
                    <a:pt x="0" y="2451"/>
                    <a:pt x="0" y="4503"/>
                    <a:pt x="106" y="6502"/>
                  </a:cubicBezTo>
                  <a:cubicBezTo>
                    <a:pt x="158" y="8343"/>
                    <a:pt x="53" y="10131"/>
                    <a:pt x="684" y="11867"/>
                  </a:cubicBezTo>
                  <a:cubicBezTo>
                    <a:pt x="822" y="12253"/>
                    <a:pt x="1220" y="12480"/>
                    <a:pt x="1590" y="12480"/>
                  </a:cubicBezTo>
                  <a:cubicBezTo>
                    <a:pt x="1926" y="12480"/>
                    <a:pt x="2240" y="12293"/>
                    <a:pt x="2315" y="11867"/>
                  </a:cubicBezTo>
                  <a:cubicBezTo>
                    <a:pt x="2736" y="10079"/>
                    <a:pt x="2420" y="8290"/>
                    <a:pt x="2210" y="6502"/>
                  </a:cubicBezTo>
                  <a:cubicBezTo>
                    <a:pt x="1999" y="4450"/>
                    <a:pt x="1736" y="2346"/>
                    <a:pt x="1210" y="347"/>
                  </a:cubicBezTo>
                  <a:cubicBezTo>
                    <a:pt x="1144" y="104"/>
                    <a:pt x="976" y="0"/>
                    <a:pt x="796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4" name="Google Shape;3554;p31"/>
          <p:cNvGrpSpPr/>
          <p:nvPr/>
        </p:nvGrpSpPr>
        <p:grpSpPr>
          <a:xfrm>
            <a:off x="2766000" y="1806017"/>
            <a:ext cx="1773581" cy="1931388"/>
            <a:chOff x="8551375" y="15922106"/>
            <a:chExt cx="3616600" cy="6031819"/>
          </a:xfrm>
        </p:grpSpPr>
        <p:sp>
          <p:nvSpPr>
            <p:cNvPr id="3555" name="Google Shape;3555;p31"/>
            <p:cNvSpPr/>
            <p:nvPr/>
          </p:nvSpPr>
          <p:spPr>
            <a:xfrm>
              <a:off x="8551375" y="15922106"/>
              <a:ext cx="205250" cy="310925"/>
            </a:xfrm>
            <a:custGeom>
              <a:avLst/>
              <a:gdLst/>
              <a:ahLst/>
              <a:cxnLst/>
              <a:rect l="l" t="t" r="r" b="b"/>
              <a:pathLst>
                <a:path w="8210" h="12437" extrusionOk="0">
                  <a:moveTo>
                    <a:pt x="7076" y="0"/>
                  </a:moveTo>
                  <a:cubicBezTo>
                    <a:pt x="6894" y="0"/>
                    <a:pt x="6702" y="66"/>
                    <a:pt x="6523" y="221"/>
                  </a:cubicBezTo>
                  <a:cubicBezTo>
                    <a:pt x="4419" y="2062"/>
                    <a:pt x="2472" y="4114"/>
                    <a:pt x="421" y="6008"/>
                  </a:cubicBezTo>
                  <a:cubicBezTo>
                    <a:pt x="53" y="6376"/>
                    <a:pt x="0" y="7165"/>
                    <a:pt x="421" y="7481"/>
                  </a:cubicBezTo>
                  <a:cubicBezTo>
                    <a:pt x="2262" y="9006"/>
                    <a:pt x="4103" y="11479"/>
                    <a:pt x="6260" y="12373"/>
                  </a:cubicBezTo>
                  <a:cubicBezTo>
                    <a:pt x="6367" y="12416"/>
                    <a:pt x="6490" y="12437"/>
                    <a:pt x="6615" y="12437"/>
                  </a:cubicBezTo>
                  <a:cubicBezTo>
                    <a:pt x="7101" y="12437"/>
                    <a:pt x="7616" y="12117"/>
                    <a:pt x="7365" y="11531"/>
                  </a:cubicBezTo>
                  <a:cubicBezTo>
                    <a:pt x="6523" y="9532"/>
                    <a:pt x="4471" y="8007"/>
                    <a:pt x="2683" y="6639"/>
                  </a:cubicBezTo>
                  <a:cubicBezTo>
                    <a:pt x="4366" y="4903"/>
                    <a:pt x="6102" y="3220"/>
                    <a:pt x="7680" y="1378"/>
                  </a:cubicBezTo>
                  <a:cubicBezTo>
                    <a:pt x="8209" y="768"/>
                    <a:pt x="7700" y="0"/>
                    <a:pt x="7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1"/>
            <p:cNvSpPr/>
            <p:nvPr/>
          </p:nvSpPr>
          <p:spPr>
            <a:xfrm>
              <a:off x="8744675" y="16046431"/>
              <a:ext cx="457925" cy="201825"/>
            </a:xfrm>
            <a:custGeom>
              <a:avLst/>
              <a:gdLst/>
              <a:ahLst/>
              <a:cxnLst/>
              <a:rect l="l" t="t" r="r" b="b"/>
              <a:pathLst>
                <a:path w="18317" h="8073" extrusionOk="0">
                  <a:moveTo>
                    <a:pt x="4599" y="1"/>
                  </a:moveTo>
                  <a:cubicBezTo>
                    <a:pt x="3107" y="1"/>
                    <a:pt x="1706" y="215"/>
                    <a:pt x="527" y="666"/>
                  </a:cubicBezTo>
                  <a:cubicBezTo>
                    <a:pt x="1" y="929"/>
                    <a:pt x="54" y="1771"/>
                    <a:pt x="685" y="1771"/>
                  </a:cubicBezTo>
                  <a:cubicBezTo>
                    <a:pt x="3631" y="1876"/>
                    <a:pt x="6314" y="1824"/>
                    <a:pt x="9154" y="2771"/>
                  </a:cubicBezTo>
                  <a:cubicBezTo>
                    <a:pt x="12363" y="3823"/>
                    <a:pt x="14257" y="6348"/>
                    <a:pt x="16992" y="7979"/>
                  </a:cubicBezTo>
                  <a:cubicBezTo>
                    <a:pt x="17101" y="8044"/>
                    <a:pt x="17223" y="8073"/>
                    <a:pt x="17346" y="8073"/>
                  </a:cubicBezTo>
                  <a:cubicBezTo>
                    <a:pt x="17821" y="8073"/>
                    <a:pt x="18317" y="7638"/>
                    <a:pt x="18150" y="7137"/>
                  </a:cubicBezTo>
                  <a:cubicBezTo>
                    <a:pt x="16344" y="2704"/>
                    <a:pt x="9895" y="1"/>
                    <a:pt x="4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1"/>
            <p:cNvSpPr/>
            <p:nvPr/>
          </p:nvSpPr>
          <p:spPr>
            <a:xfrm>
              <a:off x="11080475" y="17669800"/>
              <a:ext cx="252425" cy="211275"/>
            </a:xfrm>
            <a:custGeom>
              <a:avLst/>
              <a:gdLst/>
              <a:ahLst/>
              <a:cxnLst/>
              <a:rect l="l" t="t" r="r" b="b"/>
              <a:pathLst>
                <a:path w="10097" h="8451" extrusionOk="0">
                  <a:moveTo>
                    <a:pt x="1350" y="1"/>
                  </a:moveTo>
                  <a:cubicBezTo>
                    <a:pt x="565" y="1"/>
                    <a:pt x="1" y="979"/>
                    <a:pt x="627" y="1605"/>
                  </a:cubicBezTo>
                  <a:cubicBezTo>
                    <a:pt x="1784" y="2710"/>
                    <a:pt x="3204" y="3499"/>
                    <a:pt x="4414" y="4551"/>
                  </a:cubicBezTo>
                  <a:cubicBezTo>
                    <a:pt x="5729" y="5761"/>
                    <a:pt x="6781" y="7129"/>
                    <a:pt x="8202" y="8233"/>
                  </a:cubicBezTo>
                  <a:cubicBezTo>
                    <a:pt x="8395" y="8382"/>
                    <a:pt x="8638" y="8450"/>
                    <a:pt x="8879" y="8450"/>
                  </a:cubicBezTo>
                  <a:cubicBezTo>
                    <a:pt x="9493" y="8450"/>
                    <a:pt x="10097" y="8004"/>
                    <a:pt x="9832" y="7286"/>
                  </a:cubicBezTo>
                  <a:cubicBezTo>
                    <a:pt x="9149" y="5445"/>
                    <a:pt x="8096" y="4235"/>
                    <a:pt x="6624" y="3025"/>
                  </a:cubicBezTo>
                  <a:cubicBezTo>
                    <a:pt x="5203" y="1815"/>
                    <a:pt x="3415" y="448"/>
                    <a:pt x="1573" y="27"/>
                  </a:cubicBezTo>
                  <a:cubicBezTo>
                    <a:pt x="1498" y="9"/>
                    <a:pt x="1423" y="1"/>
                    <a:pt x="13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1"/>
            <p:cNvSpPr/>
            <p:nvPr/>
          </p:nvSpPr>
          <p:spPr>
            <a:xfrm>
              <a:off x="11377800" y="17951550"/>
              <a:ext cx="200250" cy="261675"/>
            </a:xfrm>
            <a:custGeom>
              <a:avLst/>
              <a:gdLst/>
              <a:ahLst/>
              <a:cxnLst/>
              <a:rect l="l" t="t" r="r" b="b"/>
              <a:pathLst>
                <a:path w="8010" h="10467" extrusionOk="0">
                  <a:moveTo>
                    <a:pt x="856" y="1"/>
                  </a:moveTo>
                  <a:cubicBezTo>
                    <a:pt x="392" y="1"/>
                    <a:pt x="0" y="602"/>
                    <a:pt x="254" y="1066"/>
                  </a:cubicBezTo>
                  <a:cubicBezTo>
                    <a:pt x="1148" y="2592"/>
                    <a:pt x="2253" y="4012"/>
                    <a:pt x="3200" y="5485"/>
                  </a:cubicBezTo>
                  <a:cubicBezTo>
                    <a:pt x="4199" y="7116"/>
                    <a:pt x="4883" y="8852"/>
                    <a:pt x="6304" y="10167"/>
                  </a:cubicBezTo>
                  <a:cubicBezTo>
                    <a:pt x="6513" y="10377"/>
                    <a:pt x="6744" y="10467"/>
                    <a:pt x="6965" y="10467"/>
                  </a:cubicBezTo>
                  <a:cubicBezTo>
                    <a:pt x="7520" y="10467"/>
                    <a:pt x="8010" y="9897"/>
                    <a:pt x="7934" y="9220"/>
                  </a:cubicBezTo>
                  <a:cubicBezTo>
                    <a:pt x="7619" y="7274"/>
                    <a:pt x="6461" y="5853"/>
                    <a:pt x="5252" y="4275"/>
                  </a:cubicBezTo>
                  <a:cubicBezTo>
                    <a:pt x="4042" y="2750"/>
                    <a:pt x="2779" y="1224"/>
                    <a:pt x="1201" y="120"/>
                  </a:cubicBezTo>
                  <a:cubicBezTo>
                    <a:pt x="1087" y="37"/>
                    <a:pt x="969" y="1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1"/>
            <p:cNvSpPr/>
            <p:nvPr/>
          </p:nvSpPr>
          <p:spPr>
            <a:xfrm>
              <a:off x="11600375" y="18319025"/>
              <a:ext cx="116500" cy="231025"/>
            </a:xfrm>
            <a:custGeom>
              <a:avLst/>
              <a:gdLst/>
              <a:ahLst/>
              <a:cxnLst/>
              <a:rect l="l" t="t" r="r" b="b"/>
              <a:pathLst>
                <a:path w="4660" h="9241" extrusionOk="0">
                  <a:moveTo>
                    <a:pt x="603" y="1"/>
                  </a:moveTo>
                  <a:cubicBezTo>
                    <a:pt x="276" y="1"/>
                    <a:pt x="1" y="397"/>
                    <a:pt x="83" y="729"/>
                  </a:cubicBezTo>
                  <a:cubicBezTo>
                    <a:pt x="399" y="2044"/>
                    <a:pt x="1083" y="3306"/>
                    <a:pt x="1556" y="4621"/>
                  </a:cubicBezTo>
                  <a:cubicBezTo>
                    <a:pt x="2030" y="6042"/>
                    <a:pt x="2398" y="7462"/>
                    <a:pt x="2977" y="8830"/>
                  </a:cubicBezTo>
                  <a:cubicBezTo>
                    <a:pt x="3093" y="9121"/>
                    <a:pt x="3318" y="9240"/>
                    <a:pt x="3557" y="9240"/>
                  </a:cubicBezTo>
                  <a:cubicBezTo>
                    <a:pt x="3965" y="9240"/>
                    <a:pt x="4416" y="8893"/>
                    <a:pt x="4450" y="8461"/>
                  </a:cubicBezTo>
                  <a:cubicBezTo>
                    <a:pt x="4660" y="5568"/>
                    <a:pt x="3187" y="1886"/>
                    <a:pt x="873" y="97"/>
                  </a:cubicBezTo>
                  <a:cubicBezTo>
                    <a:pt x="783" y="30"/>
                    <a:pt x="691" y="1"/>
                    <a:pt x="6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1"/>
            <p:cNvSpPr/>
            <p:nvPr/>
          </p:nvSpPr>
          <p:spPr>
            <a:xfrm>
              <a:off x="11764275" y="18690925"/>
              <a:ext cx="94650" cy="198425"/>
            </a:xfrm>
            <a:custGeom>
              <a:avLst/>
              <a:gdLst/>
              <a:ahLst/>
              <a:cxnLst/>
              <a:rect l="l" t="t" r="r" b="b"/>
              <a:pathLst>
                <a:path w="3786" h="7937" extrusionOk="0">
                  <a:moveTo>
                    <a:pt x="671" y="1"/>
                  </a:moveTo>
                  <a:cubicBezTo>
                    <a:pt x="319" y="1"/>
                    <a:pt x="1" y="277"/>
                    <a:pt x="103" y="687"/>
                  </a:cubicBezTo>
                  <a:cubicBezTo>
                    <a:pt x="419" y="1897"/>
                    <a:pt x="840" y="3054"/>
                    <a:pt x="1103" y="4264"/>
                  </a:cubicBezTo>
                  <a:cubicBezTo>
                    <a:pt x="1366" y="5421"/>
                    <a:pt x="1629" y="6474"/>
                    <a:pt x="2155" y="7526"/>
                  </a:cubicBezTo>
                  <a:cubicBezTo>
                    <a:pt x="2291" y="7817"/>
                    <a:pt x="2513" y="7936"/>
                    <a:pt x="2742" y="7936"/>
                  </a:cubicBezTo>
                  <a:cubicBezTo>
                    <a:pt x="3132" y="7936"/>
                    <a:pt x="3542" y="7589"/>
                    <a:pt x="3575" y="7157"/>
                  </a:cubicBezTo>
                  <a:cubicBezTo>
                    <a:pt x="3785" y="4790"/>
                    <a:pt x="2576" y="2107"/>
                    <a:pt x="1208" y="266"/>
                  </a:cubicBezTo>
                  <a:cubicBezTo>
                    <a:pt x="1060" y="82"/>
                    <a:pt x="861" y="1"/>
                    <a:pt x="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1"/>
            <p:cNvSpPr/>
            <p:nvPr/>
          </p:nvSpPr>
          <p:spPr>
            <a:xfrm>
              <a:off x="11885200" y="19026375"/>
              <a:ext cx="109175" cy="320400"/>
            </a:xfrm>
            <a:custGeom>
              <a:avLst/>
              <a:gdLst/>
              <a:ahLst/>
              <a:cxnLst/>
              <a:rect l="l" t="t" r="r" b="b"/>
              <a:pathLst>
                <a:path w="4367" h="12816" extrusionOk="0">
                  <a:moveTo>
                    <a:pt x="873" y="1"/>
                  </a:moveTo>
                  <a:cubicBezTo>
                    <a:pt x="516" y="1"/>
                    <a:pt x="138" y="291"/>
                    <a:pt x="106" y="683"/>
                  </a:cubicBezTo>
                  <a:cubicBezTo>
                    <a:pt x="1" y="2524"/>
                    <a:pt x="421" y="4313"/>
                    <a:pt x="684" y="6102"/>
                  </a:cubicBezTo>
                  <a:cubicBezTo>
                    <a:pt x="1053" y="8206"/>
                    <a:pt x="1210" y="10363"/>
                    <a:pt x="2210" y="12256"/>
                  </a:cubicBezTo>
                  <a:cubicBezTo>
                    <a:pt x="2407" y="12651"/>
                    <a:pt x="2737" y="12816"/>
                    <a:pt x="3075" y="12816"/>
                  </a:cubicBezTo>
                  <a:cubicBezTo>
                    <a:pt x="3640" y="12816"/>
                    <a:pt x="4229" y="12355"/>
                    <a:pt x="4262" y="11730"/>
                  </a:cubicBezTo>
                  <a:cubicBezTo>
                    <a:pt x="4367" y="9889"/>
                    <a:pt x="3788" y="8101"/>
                    <a:pt x="3315" y="6312"/>
                  </a:cubicBezTo>
                  <a:cubicBezTo>
                    <a:pt x="2789" y="4260"/>
                    <a:pt x="2420" y="2209"/>
                    <a:pt x="1421" y="368"/>
                  </a:cubicBezTo>
                  <a:cubicBezTo>
                    <a:pt x="1301" y="109"/>
                    <a:pt x="1091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1"/>
            <p:cNvSpPr/>
            <p:nvPr/>
          </p:nvSpPr>
          <p:spPr>
            <a:xfrm>
              <a:off x="11997000" y="19495625"/>
              <a:ext cx="94700" cy="283100"/>
            </a:xfrm>
            <a:custGeom>
              <a:avLst/>
              <a:gdLst/>
              <a:ahLst/>
              <a:cxnLst/>
              <a:rect l="l" t="t" r="r" b="b"/>
              <a:pathLst>
                <a:path w="3788" h="11324" extrusionOk="0">
                  <a:moveTo>
                    <a:pt x="1141" y="1"/>
                  </a:moveTo>
                  <a:cubicBezTo>
                    <a:pt x="802" y="1"/>
                    <a:pt x="477" y="171"/>
                    <a:pt x="421" y="535"/>
                  </a:cubicBezTo>
                  <a:cubicBezTo>
                    <a:pt x="0" y="3797"/>
                    <a:pt x="736" y="7216"/>
                    <a:pt x="947" y="10478"/>
                  </a:cubicBezTo>
                  <a:cubicBezTo>
                    <a:pt x="976" y="11008"/>
                    <a:pt x="1434" y="11323"/>
                    <a:pt x="1878" y="11323"/>
                  </a:cubicBezTo>
                  <a:cubicBezTo>
                    <a:pt x="2227" y="11323"/>
                    <a:pt x="2567" y="11128"/>
                    <a:pt x="2683" y="10688"/>
                  </a:cubicBezTo>
                  <a:cubicBezTo>
                    <a:pt x="3419" y="7374"/>
                    <a:pt x="3788" y="3429"/>
                    <a:pt x="1894" y="378"/>
                  </a:cubicBezTo>
                  <a:cubicBezTo>
                    <a:pt x="1746" y="132"/>
                    <a:pt x="1438" y="1"/>
                    <a:pt x="1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1"/>
            <p:cNvSpPr/>
            <p:nvPr/>
          </p:nvSpPr>
          <p:spPr>
            <a:xfrm>
              <a:off x="12066700" y="20008725"/>
              <a:ext cx="73650" cy="298775"/>
            </a:xfrm>
            <a:custGeom>
              <a:avLst/>
              <a:gdLst/>
              <a:ahLst/>
              <a:cxnLst/>
              <a:rect l="l" t="t" r="r" b="b"/>
              <a:pathLst>
                <a:path w="2946" h="11951" extrusionOk="0">
                  <a:moveTo>
                    <a:pt x="1030" y="1"/>
                  </a:moveTo>
                  <a:cubicBezTo>
                    <a:pt x="661" y="1"/>
                    <a:pt x="314" y="199"/>
                    <a:pt x="263" y="632"/>
                  </a:cubicBezTo>
                  <a:cubicBezTo>
                    <a:pt x="0" y="2263"/>
                    <a:pt x="105" y="3894"/>
                    <a:pt x="158" y="5525"/>
                  </a:cubicBezTo>
                  <a:cubicBezTo>
                    <a:pt x="263" y="7419"/>
                    <a:pt x="105" y="9417"/>
                    <a:pt x="737" y="11259"/>
                  </a:cubicBezTo>
                  <a:cubicBezTo>
                    <a:pt x="874" y="11697"/>
                    <a:pt x="1311" y="11950"/>
                    <a:pt x="1728" y="11950"/>
                  </a:cubicBezTo>
                  <a:cubicBezTo>
                    <a:pt x="2111" y="11950"/>
                    <a:pt x="2477" y="11737"/>
                    <a:pt x="2578" y="11259"/>
                  </a:cubicBezTo>
                  <a:cubicBezTo>
                    <a:pt x="2946" y="9628"/>
                    <a:pt x="2736" y="7997"/>
                    <a:pt x="2578" y="6314"/>
                  </a:cubicBezTo>
                  <a:cubicBezTo>
                    <a:pt x="2472" y="4420"/>
                    <a:pt x="2420" y="2474"/>
                    <a:pt x="1946" y="632"/>
                  </a:cubicBezTo>
                  <a:cubicBezTo>
                    <a:pt x="1838" y="226"/>
                    <a:pt x="1422" y="1"/>
                    <a:pt x="1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1"/>
            <p:cNvSpPr/>
            <p:nvPr/>
          </p:nvSpPr>
          <p:spPr>
            <a:xfrm>
              <a:off x="12087725" y="20504525"/>
              <a:ext cx="80250" cy="258950"/>
            </a:xfrm>
            <a:custGeom>
              <a:avLst/>
              <a:gdLst/>
              <a:ahLst/>
              <a:cxnLst/>
              <a:rect l="l" t="t" r="r" b="b"/>
              <a:pathLst>
                <a:path w="3210" h="10358" extrusionOk="0">
                  <a:moveTo>
                    <a:pt x="1746" y="0"/>
                  </a:moveTo>
                  <a:cubicBezTo>
                    <a:pt x="1436" y="0"/>
                    <a:pt x="1143" y="174"/>
                    <a:pt x="1053" y="580"/>
                  </a:cubicBezTo>
                  <a:cubicBezTo>
                    <a:pt x="579" y="3578"/>
                    <a:pt x="1" y="6840"/>
                    <a:pt x="737" y="9786"/>
                  </a:cubicBezTo>
                  <a:cubicBezTo>
                    <a:pt x="815" y="10173"/>
                    <a:pt x="1134" y="10358"/>
                    <a:pt x="1463" y="10358"/>
                  </a:cubicBezTo>
                  <a:cubicBezTo>
                    <a:pt x="1804" y="10358"/>
                    <a:pt x="2156" y="10160"/>
                    <a:pt x="2263" y="9786"/>
                  </a:cubicBezTo>
                  <a:cubicBezTo>
                    <a:pt x="3210" y="6945"/>
                    <a:pt x="2894" y="3736"/>
                    <a:pt x="2631" y="790"/>
                  </a:cubicBezTo>
                  <a:cubicBezTo>
                    <a:pt x="2601" y="309"/>
                    <a:pt x="2159" y="0"/>
                    <a:pt x="1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1"/>
            <p:cNvSpPr/>
            <p:nvPr/>
          </p:nvSpPr>
          <p:spPr>
            <a:xfrm>
              <a:off x="12085100" y="20946425"/>
              <a:ext cx="64450" cy="295950"/>
            </a:xfrm>
            <a:custGeom>
              <a:avLst/>
              <a:gdLst/>
              <a:ahLst/>
              <a:cxnLst/>
              <a:rect l="l" t="t" r="r" b="b"/>
              <a:pathLst>
                <a:path w="2578" h="11838" extrusionOk="0">
                  <a:moveTo>
                    <a:pt x="1401" y="0"/>
                  </a:moveTo>
                  <a:cubicBezTo>
                    <a:pt x="1079" y="0"/>
                    <a:pt x="763" y="211"/>
                    <a:pt x="737" y="632"/>
                  </a:cubicBezTo>
                  <a:cubicBezTo>
                    <a:pt x="474" y="4104"/>
                    <a:pt x="1" y="7681"/>
                    <a:pt x="211" y="11153"/>
                  </a:cubicBezTo>
                  <a:cubicBezTo>
                    <a:pt x="240" y="11594"/>
                    <a:pt x="583" y="11838"/>
                    <a:pt x="925" y="11838"/>
                  </a:cubicBezTo>
                  <a:cubicBezTo>
                    <a:pt x="1194" y="11838"/>
                    <a:pt x="1463" y="11687"/>
                    <a:pt x="1579" y="11363"/>
                  </a:cubicBezTo>
                  <a:cubicBezTo>
                    <a:pt x="2578" y="7944"/>
                    <a:pt x="2473" y="4209"/>
                    <a:pt x="2105" y="632"/>
                  </a:cubicBezTo>
                  <a:cubicBezTo>
                    <a:pt x="2052" y="211"/>
                    <a:pt x="1723" y="0"/>
                    <a:pt x="1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1"/>
            <p:cNvSpPr/>
            <p:nvPr/>
          </p:nvSpPr>
          <p:spPr>
            <a:xfrm>
              <a:off x="12065375" y="21413275"/>
              <a:ext cx="80750" cy="201950"/>
            </a:xfrm>
            <a:custGeom>
              <a:avLst/>
              <a:gdLst/>
              <a:ahLst/>
              <a:cxnLst/>
              <a:rect l="l" t="t" r="r" b="b"/>
              <a:pathLst>
                <a:path w="3230" h="8078" extrusionOk="0">
                  <a:moveTo>
                    <a:pt x="2190" y="0"/>
                  </a:moveTo>
                  <a:cubicBezTo>
                    <a:pt x="1852" y="0"/>
                    <a:pt x="1526" y="190"/>
                    <a:pt x="1421" y="632"/>
                  </a:cubicBezTo>
                  <a:cubicBezTo>
                    <a:pt x="895" y="2842"/>
                    <a:pt x="0" y="5104"/>
                    <a:pt x="263" y="7418"/>
                  </a:cubicBezTo>
                  <a:cubicBezTo>
                    <a:pt x="296" y="7809"/>
                    <a:pt x="630" y="8078"/>
                    <a:pt x="955" y="8078"/>
                  </a:cubicBezTo>
                  <a:cubicBezTo>
                    <a:pt x="1156" y="8078"/>
                    <a:pt x="1353" y="7975"/>
                    <a:pt x="1473" y="7734"/>
                  </a:cubicBezTo>
                  <a:cubicBezTo>
                    <a:pt x="2631" y="5735"/>
                    <a:pt x="2736" y="3315"/>
                    <a:pt x="3104" y="1053"/>
                  </a:cubicBezTo>
                  <a:cubicBezTo>
                    <a:pt x="3230" y="423"/>
                    <a:pt x="2695" y="0"/>
                    <a:pt x="2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1"/>
            <p:cNvSpPr/>
            <p:nvPr/>
          </p:nvSpPr>
          <p:spPr>
            <a:xfrm>
              <a:off x="12043850" y="21799975"/>
              <a:ext cx="96500" cy="153950"/>
            </a:xfrm>
            <a:custGeom>
              <a:avLst/>
              <a:gdLst/>
              <a:ahLst/>
              <a:cxnLst/>
              <a:rect l="l" t="t" r="r" b="b"/>
              <a:pathLst>
                <a:path w="3860" h="6158" extrusionOk="0">
                  <a:moveTo>
                    <a:pt x="1994" y="1"/>
                  </a:moveTo>
                  <a:cubicBezTo>
                    <a:pt x="1452" y="1"/>
                    <a:pt x="926" y="422"/>
                    <a:pt x="861" y="1104"/>
                  </a:cubicBezTo>
                  <a:cubicBezTo>
                    <a:pt x="809" y="1682"/>
                    <a:pt x="861" y="2314"/>
                    <a:pt x="756" y="2892"/>
                  </a:cubicBezTo>
                  <a:cubicBezTo>
                    <a:pt x="598" y="3523"/>
                    <a:pt x="230" y="4102"/>
                    <a:pt x="125" y="4733"/>
                  </a:cubicBezTo>
                  <a:cubicBezTo>
                    <a:pt x="1" y="5478"/>
                    <a:pt x="528" y="6158"/>
                    <a:pt x="1219" y="6158"/>
                  </a:cubicBezTo>
                  <a:cubicBezTo>
                    <a:pt x="1407" y="6158"/>
                    <a:pt x="1606" y="6108"/>
                    <a:pt x="1808" y="5996"/>
                  </a:cubicBezTo>
                  <a:cubicBezTo>
                    <a:pt x="3544" y="5049"/>
                    <a:pt x="3860" y="2103"/>
                    <a:pt x="2913" y="525"/>
                  </a:cubicBezTo>
                  <a:cubicBezTo>
                    <a:pt x="2671" y="163"/>
                    <a:pt x="2330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8" name="Google Shape;3568;p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3569" name="Google Shape;3569;p31"/>
          <p:cNvGrpSpPr/>
          <p:nvPr/>
        </p:nvGrpSpPr>
        <p:grpSpPr>
          <a:xfrm>
            <a:off x="4756026" y="2724986"/>
            <a:ext cx="937377" cy="945278"/>
            <a:chOff x="13034625" y="7491375"/>
            <a:chExt cx="2927475" cy="2952150"/>
          </a:xfrm>
        </p:grpSpPr>
        <p:sp>
          <p:nvSpPr>
            <p:cNvPr id="3570" name="Google Shape;3570;p31"/>
            <p:cNvSpPr/>
            <p:nvPr/>
          </p:nvSpPr>
          <p:spPr>
            <a:xfrm>
              <a:off x="13122725" y="7647925"/>
              <a:ext cx="2696025" cy="2696025"/>
            </a:xfrm>
            <a:custGeom>
              <a:avLst/>
              <a:gdLst/>
              <a:ahLst/>
              <a:cxnLst/>
              <a:rect l="l" t="t" r="r" b="b"/>
              <a:pathLst>
                <a:path w="107841" h="107841" extrusionOk="0">
                  <a:moveTo>
                    <a:pt x="53921" y="1"/>
                  </a:moveTo>
                  <a:cubicBezTo>
                    <a:pt x="24146" y="1"/>
                    <a:pt x="1" y="24146"/>
                    <a:pt x="1" y="53921"/>
                  </a:cubicBezTo>
                  <a:cubicBezTo>
                    <a:pt x="1" y="83695"/>
                    <a:pt x="24146" y="107840"/>
                    <a:pt x="53921" y="107840"/>
                  </a:cubicBezTo>
                  <a:cubicBezTo>
                    <a:pt x="83695" y="107840"/>
                    <a:pt x="107841" y="83695"/>
                    <a:pt x="107841" y="53921"/>
                  </a:cubicBezTo>
                  <a:cubicBezTo>
                    <a:pt x="107841" y="24146"/>
                    <a:pt x="83695" y="1"/>
                    <a:pt x="5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1"/>
            <p:cNvSpPr/>
            <p:nvPr/>
          </p:nvSpPr>
          <p:spPr>
            <a:xfrm>
              <a:off x="15936650" y="8982750"/>
              <a:ext cx="25450" cy="15825"/>
            </a:xfrm>
            <a:custGeom>
              <a:avLst/>
              <a:gdLst/>
              <a:ahLst/>
              <a:cxnLst/>
              <a:rect l="l" t="t" r="r" b="b"/>
              <a:pathLst>
                <a:path w="1018" h="633" extrusionOk="0">
                  <a:moveTo>
                    <a:pt x="429" y="0"/>
                  </a:moveTo>
                  <a:cubicBezTo>
                    <a:pt x="196" y="0"/>
                    <a:pt x="0" y="111"/>
                    <a:pt x="48" y="111"/>
                  </a:cubicBezTo>
                  <a:cubicBezTo>
                    <a:pt x="53" y="111"/>
                    <a:pt x="61" y="109"/>
                    <a:pt x="71" y="107"/>
                  </a:cubicBezTo>
                  <a:lnTo>
                    <a:pt x="71" y="107"/>
                  </a:lnTo>
                  <a:cubicBezTo>
                    <a:pt x="18" y="633"/>
                    <a:pt x="860" y="475"/>
                    <a:pt x="1018" y="528"/>
                  </a:cubicBezTo>
                  <a:cubicBezTo>
                    <a:pt x="919" y="107"/>
                    <a:pt x="657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1"/>
            <p:cNvSpPr/>
            <p:nvPr/>
          </p:nvSpPr>
          <p:spPr>
            <a:xfrm>
              <a:off x="15856875" y="8743425"/>
              <a:ext cx="26325" cy="28950"/>
            </a:xfrm>
            <a:custGeom>
              <a:avLst/>
              <a:gdLst/>
              <a:ahLst/>
              <a:cxnLst/>
              <a:rect l="l" t="t" r="r" b="b"/>
              <a:pathLst>
                <a:path w="1053" h="1158" extrusionOk="0">
                  <a:moveTo>
                    <a:pt x="0" y="0"/>
                  </a:moveTo>
                  <a:lnTo>
                    <a:pt x="684" y="1053"/>
                  </a:lnTo>
                  <a:lnTo>
                    <a:pt x="1053" y="1158"/>
                  </a:lnTo>
                  <a:lnTo>
                    <a:pt x="1053" y="1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1"/>
            <p:cNvSpPr/>
            <p:nvPr/>
          </p:nvSpPr>
          <p:spPr>
            <a:xfrm>
              <a:off x="15813475" y="8571150"/>
              <a:ext cx="61825" cy="124950"/>
            </a:xfrm>
            <a:custGeom>
              <a:avLst/>
              <a:gdLst/>
              <a:ahLst/>
              <a:cxnLst/>
              <a:rect l="l" t="t" r="r" b="b"/>
              <a:pathLst>
                <a:path w="2473" h="4998" extrusionOk="0">
                  <a:moveTo>
                    <a:pt x="579" y="0"/>
                  </a:moveTo>
                  <a:lnTo>
                    <a:pt x="579" y="0"/>
                  </a:lnTo>
                  <a:cubicBezTo>
                    <a:pt x="1" y="579"/>
                    <a:pt x="264" y="1263"/>
                    <a:pt x="684" y="1999"/>
                  </a:cubicBezTo>
                  <a:cubicBezTo>
                    <a:pt x="1053" y="2736"/>
                    <a:pt x="1526" y="3577"/>
                    <a:pt x="1473" y="4314"/>
                  </a:cubicBezTo>
                  <a:lnTo>
                    <a:pt x="1210" y="4629"/>
                  </a:lnTo>
                  <a:lnTo>
                    <a:pt x="2473" y="4998"/>
                  </a:lnTo>
                  <a:cubicBezTo>
                    <a:pt x="2157" y="4156"/>
                    <a:pt x="1736" y="3209"/>
                    <a:pt x="1316" y="2367"/>
                  </a:cubicBezTo>
                  <a:cubicBezTo>
                    <a:pt x="895" y="1473"/>
                    <a:pt x="579" y="631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1"/>
            <p:cNvSpPr/>
            <p:nvPr/>
          </p:nvSpPr>
          <p:spPr>
            <a:xfrm>
              <a:off x="15851400" y="8440950"/>
              <a:ext cx="17325" cy="26325"/>
            </a:xfrm>
            <a:custGeom>
              <a:avLst/>
              <a:gdLst/>
              <a:ahLst/>
              <a:cxnLst/>
              <a:rect l="l" t="t" r="r" b="b"/>
              <a:pathLst>
                <a:path w="693" h="1053" extrusionOk="0">
                  <a:moveTo>
                    <a:pt x="1" y="32"/>
                  </a:moveTo>
                  <a:cubicBezTo>
                    <a:pt x="1" y="32"/>
                    <a:pt x="1" y="32"/>
                    <a:pt x="2" y="32"/>
                  </a:cubicBezTo>
                  <a:lnTo>
                    <a:pt x="2" y="32"/>
                  </a:lnTo>
                  <a:cubicBezTo>
                    <a:pt x="1" y="32"/>
                    <a:pt x="1" y="32"/>
                    <a:pt x="1" y="32"/>
                  </a:cubicBezTo>
                  <a:close/>
                  <a:moveTo>
                    <a:pt x="430" y="0"/>
                  </a:moveTo>
                  <a:cubicBezTo>
                    <a:pt x="349" y="91"/>
                    <a:pt x="270" y="120"/>
                    <a:pt x="203" y="120"/>
                  </a:cubicBezTo>
                  <a:cubicBezTo>
                    <a:pt x="91" y="120"/>
                    <a:pt x="10" y="41"/>
                    <a:pt x="2" y="32"/>
                  </a:cubicBezTo>
                  <a:lnTo>
                    <a:pt x="2" y="32"/>
                  </a:lnTo>
                  <a:cubicBezTo>
                    <a:pt x="14" y="46"/>
                    <a:pt x="186" y="240"/>
                    <a:pt x="640" y="1052"/>
                  </a:cubicBezTo>
                  <a:cubicBezTo>
                    <a:pt x="693" y="947"/>
                    <a:pt x="693" y="895"/>
                    <a:pt x="693" y="789"/>
                  </a:cubicBezTo>
                  <a:cubicBezTo>
                    <a:pt x="640" y="632"/>
                    <a:pt x="535" y="421"/>
                    <a:pt x="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1"/>
            <p:cNvSpPr/>
            <p:nvPr/>
          </p:nvSpPr>
          <p:spPr>
            <a:xfrm>
              <a:off x="15868700" y="8456800"/>
              <a:ext cx="6625" cy="11050"/>
            </a:xfrm>
            <a:custGeom>
              <a:avLst/>
              <a:gdLst/>
              <a:ahLst/>
              <a:cxnLst/>
              <a:rect l="l" t="t" r="r" b="b"/>
              <a:pathLst>
                <a:path w="265" h="442" extrusionOk="0">
                  <a:moveTo>
                    <a:pt x="120" y="1"/>
                  </a:moveTo>
                  <a:cubicBezTo>
                    <a:pt x="85" y="1"/>
                    <a:pt x="44" y="57"/>
                    <a:pt x="1" y="208"/>
                  </a:cubicBezTo>
                  <a:cubicBezTo>
                    <a:pt x="81" y="379"/>
                    <a:pt x="136" y="441"/>
                    <a:pt x="171" y="441"/>
                  </a:cubicBezTo>
                  <a:cubicBezTo>
                    <a:pt x="265" y="441"/>
                    <a:pt x="21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1"/>
            <p:cNvSpPr/>
            <p:nvPr/>
          </p:nvSpPr>
          <p:spPr>
            <a:xfrm>
              <a:off x="15821375" y="8348300"/>
              <a:ext cx="28950" cy="42700"/>
            </a:xfrm>
            <a:custGeom>
              <a:avLst/>
              <a:gdLst/>
              <a:ahLst/>
              <a:cxnLst/>
              <a:rect l="l" t="t" r="r" b="b"/>
              <a:pathLst>
                <a:path w="1158" h="1708" extrusionOk="0">
                  <a:moveTo>
                    <a:pt x="442" y="1"/>
                  </a:moveTo>
                  <a:cubicBezTo>
                    <a:pt x="225" y="1"/>
                    <a:pt x="121" y="328"/>
                    <a:pt x="0" y="813"/>
                  </a:cubicBezTo>
                  <a:lnTo>
                    <a:pt x="947" y="1707"/>
                  </a:lnTo>
                  <a:cubicBezTo>
                    <a:pt x="1133" y="1381"/>
                    <a:pt x="824" y="559"/>
                    <a:pt x="1044" y="559"/>
                  </a:cubicBezTo>
                  <a:cubicBezTo>
                    <a:pt x="1073" y="559"/>
                    <a:pt x="1110" y="573"/>
                    <a:pt x="1157" y="603"/>
                  </a:cubicBezTo>
                  <a:cubicBezTo>
                    <a:pt x="823" y="179"/>
                    <a:pt x="602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1"/>
            <p:cNvSpPr/>
            <p:nvPr/>
          </p:nvSpPr>
          <p:spPr>
            <a:xfrm>
              <a:off x="15785850" y="8354150"/>
              <a:ext cx="14500" cy="11850"/>
            </a:xfrm>
            <a:custGeom>
              <a:avLst/>
              <a:gdLst/>
              <a:ahLst/>
              <a:cxnLst/>
              <a:rect l="l" t="t" r="r" b="b"/>
              <a:pathLst>
                <a:path w="580" h="474" extrusionOk="0">
                  <a:moveTo>
                    <a:pt x="1" y="0"/>
                  </a:moveTo>
                  <a:cubicBezTo>
                    <a:pt x="1" y="1"/>
                    <a:pt x="159" y="106"/>
                    <a:pt x="264" y="263"/>
                  </a:cubicBezTo>
                  <a:cubicBezTo>
                    <a:pt x="369" y="369"/>
                    <a:pt x="474" y="474"/>
                    <a:pt x="474" y="474"/>
                  </a:cubicBezTo>
                  <a:cubicBezTo>
                    <a:pt x="579" y="316"/>
                    <a:pt x="527" y="1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1"/>
            <p:cNvSpPr/>
            <p:nvPr/>
          </p:nvSpPr>
          <p:spPr>
            <a:xfrm>
              <a:off x="15784550" y="8365975"/>
              <a:ext cx="36825" cy="25025"/>
            </a:xfrm>
            <a:custGeom>
              <a:avLst/>
              <a:gdLst/>
              <a:ahLst/>
              <a:cxnLst/>
              <a:rect l="l" t="t" r="r" b="b"/>
              <a:pathLst>
                <a:path w="1473" h="1001" extrusionOk="0">
                  <a:moveTo>
                    <a:pt x="526" y="1"/>
                  </a:moveTo>
                  <a:lnTo>
                    <a:pt x="526" y="1"/>
                  </a:lnTo>
                  <a:cubicBezTo>
                    <a:pt x="368" y="264"/>
                    <a:pt x="0" y="474"/>
                    <a:pt x="894" y="474"/>
                  </a:cubicBezTo>
                  <a:cubicBezTo>
                    <a:pt x="474" y="527"/>
                    <a:pt x="947" y="632"/>
                    <a:pt x="1473" y="1000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1"/>
            <p:cNvSpPr/>
            <p:nvPr/>
          </p:nvSpPr>
          <p:spPr>
            <a:xfrm>
              <a:off x="15804275" y="8409375"/>
              <a:ext cx="32900" cy="47025"/>
            </a:xfrm>
            <a:custGeom>
              <a:avLst/>
              <a:gdLst/>
              <a:ahLst/>
              <a:cxnLst/>
              <a:rect l="l" t="t" r="r" b="b"/>
              <a:pathLst>
                <a:path w="1316" h="1881" extrusionOk="0">
                  <a:moveTo>
                    <a:pt x="789" y="1"/>
                  </a:moveTo>
                  <a:cubicBezTo>
                    <a:pt x="789" y="511"/>
                    <a:pt x="840" y="1071"/>
                    <a:pt x="574" y="1071"/>
                  </a:cubicBezTo>
                  <a:cubicBezTo>
                    <a:pt x="456" y="1071"/>
                    <a:pt x="276" y="960"/>
                    <a:pt x="0" y="685"/>
                  </a:cubicBezTo>
                  <a:lnTo>
                    <a:pt x="0" y="685"/>
                  </a:lnTo>
                  <a:cubicBezTo>
                    <a:pt x="442" y="1523"/>
                    <a:pt x="809" y="1880"/>
                    <a:pt x="1040" y="1880"/>
                  </a:cubicBezTo>
                  <a:cubicBezTo>
                    <a:pt x="1084" y="1880"/>
                    <a:pt x="1124" y="1867"/>
                    <a:pt x="1158" y="1842"/>
                  </a:cubicBezTo>
                  <a:cubicBezTo>
                    <a:pt x="1315" y="1684"/>
                    <a:pt x="1315" y="1000"/>
                    <a:pt x="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1"/>
            <p:cNvSpPr/>
            <p:nvPr/>
          </p:nvSpPr>
          <p:spPr>
            <a:xfrm>
              <a:off x="15785850" y="8571950"/>
              <a:ext cx="17125" cy="37350"/>
            </a:xfrm>
            <a:custGeom>
              <a:avLst/>
              <a:gdLst/>
              <a:ahLst/>
              <a:cxnLst/>
              <a:rect l="l" t="t" r="r" b="b"/>
              <a:pathLst>
                <a:path w="685" h="1494" extrusionOk="0">
                  <a:moveTo>
                    <a:pt x="235" y="0"/>
                  </a:moveTo>
                  <a:cubicBezTo>
                    <a:pt x="212" y="0"/>
                    <a:pt x="187" y="7"/>
                    <a:pt x="159" y="21"/>
                  </a:cubicBezTo>
                  <a:cubicBezTo>
                    <a:pt x="159" y="21"/>
                    <a:pt x="159" y="231"/>
                    <a:pt x="106" y="494"/>
                  </a:cubicBezTo>
                  <a:cubicBezTo>
                    <a:pt x="53" y="705"/>
                    <a:pt x="1" y="915"/>
                    <a:pt x="1" y="915"/>
                  </a:cubicBezTo>
                  <a:lnTo>
                    <a:pt x="685" y="1494"/>
                  </a:lnTo>
                  <a:cubicBezTo>
                    <a:pt x="527" y="1336"/>
                    <a:pt x="474" y="915"/>
                    <a:pt x="474" y="547"/>
                  </a:cubicBezTo>
                  <a:cubicBezTo>
                    <a:pt x="429" y="274"/>
                    <a:pt x="383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1"/>
            <p:cNvSpPr/>
            <p:nvPr/>
          </p:nvSpPr>
          <p:spPr>
            <a:xfrm>
              <a:off x="15730625" y="8197650"/>
              <a:ext cx="18425" cy="39475"/>
            </a:xfrm>
            <a:custGeom>
              <a:avLst/>
              <a:gdLst/>
              <a:ahLst/>
              <a:cxnLst/>
              <a:rect l="l" t="t" r="r" b="b"/>
              <a:pathLst>
                <a:path w="737" h="1579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21" y="53"/>
                    <a:pt x="263" y="737"/>
                    <a:pt x="0" y="1000"/>
                  </a:cubicBezTo>
                  <a:cubicBezTo>
                    <a:pt x="0" y="1000"/>
                    <a:pt x="158" y="1158"/>
                    <a:pt x="369" y="1263"/>
                  </a:cubicBezTo>
                  <a:lnTo>
                    <a:pt x="737" y="1579"/>
                  </a:lnTo>
                  <a:cubicBezTo>
                    <a:pt x="684" y="1053"/>
                    <a:pt x="369" y="263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1"/>
            <p:cNvSpPr/>
            <p:nvPr/>
          </p:nvSpPr>
          <p:spPr>
            <a:xfrm>
              <a:off x="15701700" y="8202900"/>
              <a:ext cx="28950" cy="23125"/>
            </a:xfrm>
            <a:custGeom>
              <a:avLst/>
              <a:gdLst/>
              <a:ahLst/>
              <a:cxnLst/>
              <a:rect l="l" t="t" r="r" b="b"/>
              <a:pathLst>
                <a:path w="1158" h="925" extrusionOk="0">
                  <a:moveTo>
                    <a:pt x="0" y="1"/>
                  </a:moveTo>
                  <a:lnTo>
                    <a:pt x="0" y="1"/>
                  </a:lnTo>
                  <a:cubicBezTo>
                    <a:pt x="396" y="684"/>
                    <a:pt x="668" y="925"/>
                    <a:pt x="885" y="925"/>
                  </a:cubicBezTo>
                  <a:cubicBezTo>
                    <a:pt x="986" y="925"/>
                    <a:pt x="1074" y="873"/>
                    <a:pt x="1157" y="7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1"/>
            <p:cNvSpPr/>
            <p:nvPr/>
          </p:nvSpPr>
          <p:spPr>
            <a:xfrm>
              <a:off x="15743775" y="8358100"/>
              <a:ext cx="51300" cy="44725"/>
            </a:xfrm>
            <a:custGeom>
              <a:avLst/>
              <a:gdLst/>
              <a:ahLst/>
              <a:cxnLst/>
              <a:rect l="l" t="t" r="r" b="b"/>
              <a:pathLst>
                <a:path w="2052" h="1789" extrusionOk="0">
                  <a:moveTo>
                    <a:pt x="0" y="0"/>
                  </a:moveTo>
                  <a:lnTo>
                    <a:pt x="211" y="368"/>
                  </a:lnTo>
                  <a:cubicBezTo>
                    <a:pt x="211" y="368"/>
                    <a:pt x="684" y="684"/>
                    <a:pt x="1158" y="1052"/>
                  </a:cubicBezTo>
                  <a:lnTo>
                    <a:pt x="2052" y="1789"/>
                  </a:lnTo>
                  <a:cubicBezTo>
                    <a:pt x="2052" y="1789"/>
                    <a:pt x="1579" y="1315"/>
                    <a:pt x="1053" y="894"/>
                  </a:cubicBezTo>
                  <a:cubicBezTo>
                    <a:pt x="790" y="684"/>
                    <a:pt x="527" y="474"/>
                    <a:pt x="369" y="2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1"/>
            <p:cNvSpPr/>
            <p:nvPr/>
          </p:nvSpPr>
          <p:spPr>
            <a:xfrm>
              <a:off x="15662225" y="8085875"/>
              <a:ext cx="40800" cy="11850"/>
            </a:xfrm>
            <a:custGeom>
              <a:avLst/>
              <a:gdLst/>
              <a:ahLst/>
              <a:cxnLst/>
              <a:rect l="l" t="t" r="r" b="b"/>
              <a:pathLst>
                <a:path w="1632" h="474" extrusionOk="0">
                  <a:moveTo>
                    <a:pt x="1" y="0"/>
                  </a:moveTo>
                  <a:lnTo>
                    <a:pt x="632" y="263"/>
                  </a:lnTo>
                  <a:lnTo>
                    <a:pt x="1632" y="473"/>
                  </a:lnTo>
                  <a:lnTo>
                    <a:pt x="843" y="2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1"/>
            <p:cNvSpPr/>
            <p:nvPr/>
          </p:nvSpPr>
          <p:spPr>
            <a:xfrm>
              <a:off x="15587275" y="7975400"/>
              <a:ext cx="59200" cy="53975"/>
            </a:xfrm>
            <a:custGeom>
              <a:avLst/>
              <a:gdLst/>
              <a:ahLst/>
              <a:cxnLst/>
              <a:rect l="l" t="t" r="r" b="b"/>
              <a:pathLst>
                <a:path w="2368" h="2159" extrusionOk="0">
                  <a:moveTo>
                    <a:pt x="0" y="0"/>
                  </a:moveTo>
                  <a:lnTo>
                    <a:pt x="0" y="0"/>
                  </a:lnTo>
                  <a:cubicBezTo>
                    <a:pt x="684" y="421"/>
                    <a:pt x="1158" y="1052"/>
                    <a:pt x="1473" y="2157"/>
                  </a:cubicBezTo>
                  <a:cubicBezTo>
                    <a:pt x="1490" y="2158"/>
                    <a:pt x="1505" y="2159"/>
                    <a:pt x="1520" y="2159"/>
                  </a:cubicBezTo>
                  <a:cubicBezTo>
                    <a:pt x="2183" y="2159"/>
                    <a:pt x="1775" y="1134"/>
                    <a:pt x="2231" y="1134"/>
                  </a:cubicBezTo>
                  <a:cubicBezTo>
                    <a:pt x="2270" y="1134"/>
                    <a:pt x="2315" y="1141"/>
                    <a:pt x="2368" y="1158"/>
                  </a:cubicBezTo>
                  <a:cubicBezTo>
                    <a:pt x="1684" y="526"/>
                    <a:pt x="790" y="21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1"/>
            <p:cNvSpPr/>
            <p:nvPr/>
          </p:nvSpPr>
          <p:spPr>
            <a:xfrm>
              <a:off x="15555700" y="7964875"/>
              <a:ext cx="31600" cy="10525"/>
            </a:xfrm>
            <a:custGeom>
              <a:avLst/>
              <a:gdLst/>
              <a:ahLst/>
              <a:cxnLst/>
              <a:rect l="l" t="t" r="r" b="b"/>
              <a:pathLst>
                <a:path w="1264" h="421" extrusionOk="0">
                  <a:moveTo>
                    <a:pt x="1" y="0"/>
                  </a:moveTo>
                  <a:lnTo>
                    <a:pt x="1" y="0"/>
                  </a:lnTo>
                  <a:cubicBezTo>
                    <a:pt x="317" y="211"/>
                    <a:pt x="790" y="316"/>
                    <a:pt x="1263" y="421"/>
                  </a:cubicBezTo>
                  <a:cubicBezTo>
                    <a:pt x="895" y="211"/>
                    <a:pt x="474" y="10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1"/>
            <p:cNvSpPr/>
            <p:nvPr/>
          </p:nvSpPr>
          <p:spPr>
            <a:xfrm>
              <a:off x="15667500" y="8121375"/>
              <a:ext cx="15800" cy="34200"/>
            </a:xfrm>
            <a:custGeom>
              <a:avLst/>
              <a:gdLst/>
              <a:ahLst/>
              <a:cxnLst/>
              <a:rect l="l" t="t" r="r" b="b"/>
              <a:pathLst>
                <a:path w="632" h="1368" extrusionOk="0">
                  <a:moveTo>
                    <a:pt x="369" y="0"/>
                  </a:moveTo>
                  <a:lnTo>
                    <a:pt x="0" y="947"/>
                  </a:lnTo>
                  <a:cubicBezTo>
                    <a:pt x="106" y="1052"/>
                    <a:pt x="211" y="1210"/>
                    <a:pt x="263" y="1368"/>
                  </a:cubicBezTo>
                  <a:cubicBezTo>
                    <a:pt x="369" y="1158"/>
                    <a:pt x="632" y="737"/>
                    <a:pt x="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1"/>
            <p:cNvSpPr/>
            <p:nvPr/>
          </p:nvSpPr>
          <p:spPr>
            <a:xfrm>
              <a:off x="15653025" y="8121375"/>
              <a:ext cx="14500" cy="23675"/>
            </a:xfrm>
            <a:custGeom>
              <a:avLst/>
              <a:gdLst/>
              <a:ahLst/>
              <a:cxnLst/>
              <a:rect l="l" t="t" r="r" b="b"/>
              <a:pathLst>
                <a:path w="580" h="947" extrusionOk="0">
                  <a:moveTo>
                    <a:pt x="1" y="0"/>
                  </a:moveTo>
                  <a:cubicBezTo>
                    <a:pt x="27" y="78"/>
                    <a:pt x="91" y="194"/>
                    <a:pt x="187" y="342"/>
                  </a:cubicBezTo>
                  <a:lnTo>
                    <a:pt x="187" y="342"/>
                  </a:lnTo>
                  <a:cubicBezTo>
                    <a:pt x="85" y="170"/>
                    <a:pt x="28" y="56"/>
                    <a:pt x="1" y="0"/>
                  </a:cubicBezTo>
                  <a:close/>
                  <a:moveTo>
                    <a:pt x="187" y="342"/>
                  </a:moveTo>
                  <a:cubicBezTo>
                    <a:pt x="278" y="497"/>
                    <a:pt x="405" y="698"/>
                    <a:pt x="579" y="947"/>
                  </a:cubicBezTo>
                  <a:lnTo>
                    <a:pt x="579" y="895"/>
                  </a:lnTo>
                  <a:cubicBezTo>
                    <a:pt x="419" y="681"/>
                    <a:pt x="286" y="494"/>
                    <a:pt x="187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1"/>
            <p:cNvSpPr/>
            <p:nvPr/>
          </p:nvSpPr>
          <p:spPr>
            <a:xfrm>
              <a:off x="15674075" y="8155575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0" y="0"/>
                  </a:moveTo>
                  <a:cubicBezTo>
                    <a:pt x="0" y="53"/>
                    <a:pt x="0" y="105"/>
                    <a:pt x="106" y="105"/>
                  </a:cubicBezTo>
                  <a:cubicBezTo>
                    <a:pt x="53" y="53"/>
                    <a:pt x="53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1"/>
            <p:cNvSpPr/>
            <p:nvPr/>
          </p:nvSpPr>
          <p:spPr>
            <a:xfrm>
              <a:off x="15679575" y="8267675"/>
              <a:ext cx="47125" cy="22500"/>
            </a:xfrm>
            <a:custGeom>
              <a:avLst/>
              <a:gdLst/>
              <a:ahLst/>
              <a:cxnLst/>
              <a:rect l="l" t="t" r="r" b="b"/>
              <a:pathLst>
                <a:path w="1885" h="900" extrusionOk="0">
                  <a:moveTo>
                    <a:pt x="1858" y="710"/>
                  </a:moveTo>
                  <a:lnTo>
                    <a:pt x="1858" y="710"/>
                  </a:lnTo>
                  <a:cubicBezTo>
                    <a:pt x="1867" y="714"/>
                    <a:pt x="1876" y="719"/>
                    <a:pt x="1885" y="724"/>
                  </a:cubicBezTo>
                  <a:cubicBezTo>
                    <a:pt x="1876" y="719"/>
                    <a:pt x="1867" y="714"/>
                    <a:pt x="1858" y="710"/>
                  </a:cubicBezTo>
                  <a:close/>
                  <a:moveTo>
                    <a:pt x="429" y="0"/>
                  </a:moveTo>
                  <a:cubicBezTo>
                    <a:pt x="166" y="0"/>
                    <a:pt x="1" y="221"/>
                    <a:pt x="43" y="882"/>
                  </a:cubicBezTo>
                  <a:cubicBezTo>
                    <a:pt x="102" y="894"/>
                    <a:pt x="155" y="900"/>
                    <a:pt x="204" y="900"/>
                  </a:cubicBezTo>
                  <a:cubicBezTo>
                    <a:pt x="620" y="900"/>
                    <a:pt x="756" y="504"/>
                    <a:pt x="1201" y="504"/>
                  </a:cubicBezTo>
                  <a:cubicBezTo>
                    <a:pt x="1367" y="504"/>
                    <a:pt x="1576" y="559"/>
                    <a:pt x="1858" y="710"/>
                  </a:cubicBezTo>
                  <a:lnTo>
                    <a:pt x="1858" y="710"/>
                  </a:lnTo>
                  <a:cubicBezTo>
                    <a:pt x="1393" y="456"/>
                    <a:pt x="809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1"/>
            <p:cNvSpPr/>
            <p:nvPr/>
          </p:nvSpPr>
          <p:spPr>
            <a:xfrm>
              <a:off x="15663550" y="8185800"/>
              <a:ext cx="31575" cy="30275"/>
            </a:xfrm>
            <a:custGeom>
              <a:avLst/>
              <a:gdLst/>
              <a:ahLst/>
              <a:cxnLst/>
              <a:rect l="l" t="t" r="r" b="b"/>
              <a:pathLst>
                <a:path w="1263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8" y="264"/>
                    <a:pt x="316" y="580"/>
                  </a:cubicBezTo>
                  <a:cubicBezTo>
                    <a:pt x="421" y="895"/>
                    <a:pt x="579" y="1211"/>
                    <a:pt x="579" y="1211"/>
                  </a:cubicBezTo>
                  <a:cubicBezTo>
                    <a:pt x="710" y="1080"/>
                    <a:pt x="841" y="804"/>
                    <a:pt x="1092" y="804"/>
                  </a:cubicBezTo>
                  <a:cubicBezTo>
                    <a:pt x="1144" y="804"/>
                    <a:pt x="1200" y="816"/>
                    <a:pt x="1263" y="843"/>
                  </a:cubicBezTo>
                  <a:cubicBezTo>
                    <a:pt x="1263" y="843"/>
                    <a:pt x="947" y="632"/>
                    <a:pt x="632" y="422"/>
                  </a:cubicBezTo>
                  <a:cubicBezTo>
                    <a:pt x="316" y="2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1"/>
            <p:cNvSpPr/>
            <p:nvPr/>
          </p:nvSpPr>
          <p:spPr>
            <a:xfrm>
              <a:off x="15649075" y="8173975"/>
              <a:ext cx="14500" cy="11850"/>
            </a:xfrm>
            <a:custGeom>
              <a:avLst/>
              <a:gdLst/>
              <a:ahLst/>
              <a:cxnLst/>
              <a:rect l="l" t="t" r="r" b="b"/>
              <a:pathLst>
                <a:path w="580" h="474" extrusionOk="0">
                  <a:moveTo>
                    <a:pt x="369" y="1"/>
                  </a:moveTo>
                  <a:lnTo>
                    <a:pt x="1" y="53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1"/>
            <p:cNvSpPr/>
            <p:nvPr/>
          </p:nvSpPr>
          <p:spPr>
            <a:xfrm>
              <a:off x="15538625" y="7993800"/>
              <a:ext cx="56550" cy="47375"/>
            </a:xfrm>
            <a:custGeom>
              <a:avLst/>
              <a:gdLst/>
              <a:ahLst/>
              <a:cxnLst/>
              <a:rect l="l" t="t" r="r" b="b"/>
              <a:pathLst>
                <a:path w="2262" h="1895" extrusionOk="0">
                  <a:moveTo>
                    <a:pt x="0" y="1"/>
                  </a:moveTo>
                  <a:lnTo>
                    <a:pt x="0" y="1"/>
                  </a:lnTo>
                  <a:cubicBezTo>
                    <a:pt x="421" y="685"/>
                    <a:pt x="894" y="1316"/>
                    <a:pt x="1420" y="1894"/>
                  </a:cubicBezTo>
                  <a:cubicBezTo>
                    <a:pt x="1683" y="1842"/>
                    <a:pt x="2262" y="1789"/>
                    <a:pt x="1683" y="1158"/>
                  </a:cubicBezTo>
                  <a:cubicBezTo>
                    <a:pt x="1000" y="948"/>
                    <a:pt x="579" y="47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1"/>
            <p:cNvSpPr/>
            <p:nvPr/>
          </p:nvSpPr>
          <p:spPr>
            <a:xfrm>
              <a:off x="15620150" y="8080600"/>
              <a:ext cx="2650" cy="2775"/>
            </a:xfrm>
            <a:custGeom>
              <a:avLst/>
              <a:gdLst/>
              <a:ahLst/>
              <a:cxnLst/>
              <a:rect l="l" t="t" r="r" b="b"/>
              <a:pathLst>
                <a:path w="106" h="111" extrusionOk="0">
                  <a:moveTo>
                    <a:pt x="1" y="1"/>
                  </a:moveTo>
                  <a:cubicBezTo>
                    <a:pt x="1" y="66"/>
                    <a:pt x="1" y="111"/>
                    <a:pt x="25" y="111"/>
                  </a:cubicBezTo>
                  <a:cubicBezTo>
                    <a:pt x="41" y="111"/>
                    <a:pt x="66" y="93"/>
                    <a:pt x="106" y="53"/>
                  </a:cubicBezTo>
                  <a:cubicBezTo>
                    <a:pt x="53" y="53"/>
                    <a:pt x="5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1"/>
            <p:cNvSpPr/>
            <p:nvPr/>
          </p:nvSpPr>
          <p:spPr>
            <a:xfrm>
              <a:off x="15408425" y="7870175"/>
              <a:ext cx="2650" cy="5275"/>
            </a:xfrm>
            <a:custGeom>
              <a:avLst/>
              <a:gdLst/>
              <a:ahLst/>
              <a:cxnLst/>
              <a:rect l="l" t="t" r="r" b="b"/>
              <a:pathLst>
                <a:path w="106" h="211" extrusionOk="0">
                  <a:moveTo>
                    <a:pt x="0" y="1"/>
                  </a:moveTo>
                  <a:cubicBezTo>
                    <a:pt x="0" y="106"/>
                    <a:pt x="0" y="159"/>
                    <a:pt x="0" y="211"/>
                  </a:cubicBezTo>
                  <a:cubicBezTo>
                    <a:pt x="53" y="159"/>
                    <a:pt x="53" y="159"/>
                    <a:pt x="105" y="10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1"/>
            <p:cNvSpPr/>
            <p:nvPr/>
          </p:nvSpPr>
          <p:spPr>
            <a:xfrm>
              <a:off x="15568875" y="8041150"/>
              <a:ext cx="30250" cy="25000"/>
            </a:xfrm>
            <a:custGeom>
              <a:avLst/>
              <a:gdLst/>
              <a:ahLst/>
              <a:cxnLst/>
              <a:rect l="l" t="t" r="r" b="b"/>
              <a:pathLst>
                <a:path w="1210" h="1000" extrusionOk="0">
                  <a:moveTo>
                    <a:pt x="210" y="0"/>
                  </a:moveTo>
                  <a:cubicBezTo>
                    <a:pt x="53" y="53"/>
                    <a:pt x="0" y="106"/>
                    <a:pt x="158" y="211"/>
                  </a:cubicBezTo>
                  <a:cubicBezTo>
                    <a:pt x="421" y="737"/>
                    <a:pt x="789" y="895"/>
                    <a:pt x="1210" y="1000"/>
                  </a:cubicBezTo>
                  <a:cubicBezTo>
                    <a:pt x="842" y="684"/>
                    <a:pt x="526" y="369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1"/>
            <p:cNvSpPr/>
            <p:nvPr/>
          </p:nvSpPr>
          <p:spPr>
            <a:xfrm>
              <a:off x="15512300" y="7935675"/>
              <a:ext cx="10550" cy="26575"/>
            </a:xfrm>
            <a:custGeom>
              <a:avLst/>
              <a:gdLst/>
              <a:ahLst/>
              <a:cxnLst/>
              <a:rect l="l" t="t" r="r" b="b"/>
              <a:pathLst>
                <a:path w="422" h="1063" extrusionOk="0">
                  <a:moveTo>
                    <a:pt x="51" y="1"/>
                  </a:moveTo>
                  <a:cubicBezTo>
                    <a:pt x="35" y="1"/>
                    <a:pt x="18" y="4"/>
                    <a:pt x="1" y="11"/>
                  </a:cubicBezTo>
                  <a:cubicBezTo>
                    <a:pt x="106" y="327"/>
                    <a:pt x="264" y="695"/>
                    <a:pt x="422" y="1063"/>
                  </a:cubicBezTo>
                  <a:cubicBezTo>
                    <a:pt x="373" y="670"/>
                    <a:pt x="27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1"/>
            <p:cNvSpPr/>
            <p:nvPr/>
          </p:nvSpPr>
          <p:spPr>
            <a:xfrm>
              <a:off x="15621475" y="8069425"/>
              <a:ext cx="2650" cy="4625"/>
            </a:xfrm>
            <a:custGeom>
              <a:avLst/>
              <a:gdLst/>
              <a:ahLst/>
              <a:cxnLst/>
              <a:rect l="l" t="t" r="r" b="b"/>
              <a:pathLst>
                <a:path w="106" h="185" extrusionOk="0">
                  <a:moveTo>
                    <a:pt x="73" y="0"/>
                  </a:moveTo>
                  <a:cubicBezTo>
                    <a:pt x="53" y="0"/>
                    <a:pt x="27" y="53"/>
                    <a:pt x="0" y="132"/>
                  </a:cubicBezTo>
                  <a:cubicBezTo>
                    <a:pt x="0" y="132"/>
                    <a:pt x="53" y="185"/>
                    <a:pt x="105" y="185"/>
                  </a:cubicBezTo>
                  <a:cubicBezTo>
                    <a:pt x="105" y="53"/>
                    <a:pt x="92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1"/>
            <p:cNvSpPr/>
            <p:nvPr/>
          </p:nvSpPr>
          <p:spPr>
            <a:xfrm>
              <a:off x="15599100" y="8066125"/>
              <a:ext cx="22375" cy="14500"/>
            </a:xfrm>
            <a:custGeom>
              <a:avLst/>
              <a:gdLst/>
              <a:ahLst/>
              <a:cxnLst/>
              <a:rect l="l" t="t" r="r" b="b"/>
              <a:pathLst>
                <a:path w="895" h="580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211"/>
                    <a:pt x="527" y="422"/>
                    <a:pt x="843" y="580"/>
                  </a:cubicBezTo>
                  <a:cubicBezTo>
                    <a:pt x="843" y="474"/>
                    <a:pt x="843" y="369"/>
                    <a:pt x="895" y="264"/>
                  </a:cubicBezTo>
                  <a:cubicBezTo>
                    <a:pt x="632" y="106"/>
                    <a:pt x="317" y="5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1"/>
            <p:cNvSpPr/>
            <p:nvPr/>
          </p:nvSpPr>
          <p:spPr>
            <a:xfrm>
              <a:off x="15261125" y="7875450"/>
              <a:ext cx="147300" cy="99350"/>
            </a:xfrm>
            <a:custGeom>
              <a:avLst/>
              <a:gdLst/>
              <a:ahLst/>
              <a:cxnLst/>
              <a:rect l="l" t="t" r="r" b="b"/>
              <a:pathLst>
                <a:path w="5892" h="3974" extrusionOk="0">
                  <a:moveTo>
                    <a:pt x="4104" y="0"/>
                  </a:moveTo>
                  <a:cubicBezTo>
                    <a:pt x="4256" y="558"/>
                    <a:pt x="5579" y="2481"/>
                    <a:pt x="4548" y="2481"/>
                  </a:cubicBezTo>
                  <a:cubicBezTo>
                    <a:pt x="4509" y="2481"/>
                    <a:pt x="4466" y="2478"/>
                    <a:pt x="4419" y="2473"/>
                  </a:cubicBezTo>
                  <a:cubicBezTo>
                    <a:pt x="2894" y="1631"/>
                    <a:pt x="3525" y="1368"/>
                    <a:pt x="3104" y="526"/>
                  </a:cubicBezTo>
                  <a:lnTo>
                    <a:pt x="3104" y="526"/>
                  </a:lnTo>
                  <a:cubicBezTo>
                    <a:pt x="3084" y="964"/>
                    <a:pt x="2719" y="1040"/>
                    <a:pt x="2240" y="1040"/>
                  </a:cubicBezTo>
                  <a:cubicBezTo>
                    <a:pt x="1982" y="1040"/>
                    <a:pt x="1691" y="1018"/>
                    <a:pt x="1404" y="1018"/>
                  </a:cubicBezTo>
                  <a:cubicBezTo>
                    <a:pt x="815" y="1018"/>
                    <a:pt x="242" y="1112"/>
                    <a:pt x="0" y="1684"/>
                  </a:cubicBezTo>
                  <a:cubicBezTo>
                    <a:pt x="0" y="1684"/>
                    <a:pt x="369" y="1789"/>
                    <a:pt x="737" y="1947"/>
                  </a:cubicBezTo>
                  <a:cubicBezTo>
                    <a:pt x="1105" y="2052"/>
                    <a:pt x="1421" y="2157"/>
                    <a:pt x="1421" y="2157"/>
                  </a:cubicBezTo>
                  <a:cubicBezTo>
                    <a:pt x="1316" y="2367"/>
                    <a:pt x="684" y="2315"/>
                    <a:pt x="895" y="2736"/>
                  </a:cubicBezTo>
                  <a:cubicBezTo>
                    <a:pt x="1058" y="2557"/>
                    <a:pt x="1326" y="2463"/>
                    <a:pt x="1630" y="2463"/>
                  </a:cubicBezTo>
                  <a:cubicBezTo>
                    <a:pt x="2309" y="2463"/>
                    <a:pt x="3165" y="2928"/>
                    <a:pt x="3420" y="3946"/>
                  </a:cubicBezTo>
                  <a:cubicBezTo>
                    <a:pt x="3498" y="3965"/>
                    <a:pt x="3576" y="3974"/>
                    <a:pt x="3654" y="3974"/>
                  </a:cubicBezTo>
                  <a:cubicBezTo>
                    <a:pt x="4863" y="3974"/>
                    <a:pt x="5843" y="1731"/>
                    <a:pt x="5892" y="0"/>
                  </a:cubicBezTo>
                  <a:lnTo>
                    <a:pt x="5892" y="0"/>
                  </a:lnTo>
                  <a:cubicBezTo>
                    <a:pt x="5743" y="150"/>
                    <a:pt x="5628" y="282"/>
                    <a:pt x="5306" y="282"/>
                  </a:cubicBezTo>
                  <a:cubicBezTo>
                    <a:pt x="5060" y="282"/>
                    <a:pt x="4695" y="205"/>
                    <a:pt x="4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1"/>
            <p:cNvSpPr/>
            <p:nvPr/>
          </p:nvSpPr>
          <p:spPr>
            <a:xfrm>
              <a:off x="15411050" y="7869025"/>
              <a:ext cx="56575" cy="57725"/>
            </a:xfrm>
            <a:custGeom>
              <a:avLst/>
              <a:gdLst/>
              <a:ahLst/>
              <a:cxnLst/>
              <a:rect l="l" t="t" r="r" b="b"/>
              <a:pathLst>
                <a:path w="2263" h="2309" extrusionOk="0">
                  <a:moveTo>
                    <a:pt x="526" y="0"/>
                  </a:moveTo>
                  <a:cubicBezTo>
                    <a:pt x="266" y="0"/>
                    <a:pt x="111" y="69"/>
                    <a:pt x="0" y="152"/>
                  </a:cubicBezTo>
                  <a:lnTo>
                    <a:pt x="1000" y="1099"/>
                  </a:lnTo>
                  <a:cubicBezTo>
                    <a:pt x="1263" y="1309"/>
                    <a:pt x="1526" y="1572"/>
                    <a:pt x="1684" y="1730"/>
                  </a:cubicBezTo>
                  <a:cubicBezTo>
                    <a:pt x="1894" y="1941"/>
                    <a:pt x="1999" y="2046"/>
                    <a:pt x="1999" y="2046"/>
                  </a:cubicBezTo>
                  <a:lnTo>
                    <a:pt x="1789" y="1993"/>
                  </a:lnTo>
                  <a:lnTo>
                    <a:pt x="2262" y="2309"/>
                  </a:lnTo>
                  <a:cubicBezTo>
                    <a:pt x="1894" y="1783"/>
                    <a:pt x="1736" y="1257"/>
                    <a:pt x="1526" y="205"/>
                  </a:cubicBezTo>
                  <a:cubicBezTo>
                    <a:pt x="1078" y="55"/>
                    <a:pt x="760" y="0"/>
                    <a:pt x="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1"/>
            <p:cNvSpPr/>
            <p:nvPr/>
          </p:nvSpPr>
          <p:spPr>
            <a:xfrm>
              <a:off x="15458400" y="7926725"/>
              <a:ext cx="80225" cy="82875"/>
            </a:xfrm>
            <a:custGeom>
              <a:avLst/>
              <a:gdLst/>
              <a:ahLst/>
              <a:cxnLst/>
              <a:rect l="l" t="t" r="r" b="b"/>
              <a:pathLst>
                <a:path w="3209" h="3315" extrusionOk="0">
                  <a:moveTo>
                    <a:pt x="368" y="1"/>
                  </a:moveTo>
                  <a:lnTo>
                    <a:pt x="368" y="1"/>
                  </a:lnTo>
                  <a:cubicBezTo>
                    <a:pt x="684" y="474"/>
                    <a:pt x="1210" y="895"/>
                    <a:pt x="2157" y="1737"/>
                  </a:cubicBezTo>
                  <a:cubicBezTo>
                    <a:pt x="1978" y="1445"/>
                    <a:pt x="1961" y="1354"/>
                    <a:pt x="2021" y="1354"/>
                  </a:cubicBezTo>
                  <a:cubicBezTo>
                    <a:pt x="2102" y="1354"/>
                    <a:pt x="2322" y="1519"/>
                    <a:pt x="2473" y="1579"/>
                  </a:cubicBezTo>
                  <a:cubicBezTo>
                    <a:pt x="2473" y="1579"/>
                    <a:pt x="2525" y="1526"/>
                    <a:pt x="2578" y="1526"/>
                  </a:cubicBezTo>
                  <a:cubicBezTo>
                    <a:pt x="2578" y="1628"/>
                    <a:pt x="2556" y="1686"/>
                    <a:pt x="2540" y="1686"/>
                  </a:cubicBezTo>
                  <a:cubicBezTo>
                    <a:pt x="2532" y="1686"/>
                    <a:pt x="2525" y="1669"/>
                    <a:pt x="2525" y="1632"/>
                  </a:cubicBezTo>
                  <a:cubicBezTo>
                    <a:pt x="2473" y="1632"/>
                    <a:pt x="2473" y="1579"/>
                    <a:pt x="2473" y="1579"/>
                  </a:cubicBezTo>
                  <a:cubicBezTo>
                    <a:pt x="2367" y="1632"/>
                    <a:pt x="2262" y="1684"/>
                    <a:pt x="2157" y="1737"/>
                  </a:cubicBezTo>
                  <a:cubicBezTo>
                    <a:pt x="1957" y="1796"/>
                    <a:pt x="1742" y="1810"/>
                    <a:pt x="1527" y="1810"/>
                  </a:cubicBezTo>
                  <a:cubicBezTo>
                    <a:pt x="1328" y="1810"/>
                    <a:pt x="1129" y="1798"/>
                    <a:pt x="944" y="1798"/>
                  </a:cubicBezTo>
                  <a:cubicBezTo>
                    <a:pt x="435" y="1798"/>
                    <a:pt x="30" y="1889"/>
                    <a:pt x="0" y="2578"/>
                  </a:cubicBezTo>
                  <a:cubicBezTo>
                    <a:pt x="555" y="3083"/>
                    <a:pt x="868" y="3164"/>
                    <a:pt x="1142" y="3164"/>
                  </a:cubicBezTo>
                  <a:cubicBezTo>
                    <a:pt x="1272" y="3164"/>
                    <a:pt x="1394" y="3146"/>
                    <a:pt x="1528" y="3146"/>
                  </a:cubicBezTo>
                  <a:cubicBezTo>
                    <a:pt x="1701" y="3146"/>
                    <a:pt x="1895" y="3176"/>
                    <a:pt x="2157" y="3315"/>
                  </a:cubicBezTo>
                  <a:cubicBezTo>
                    <a:pt x="1417" y="2637"/>
                    <a:pt x="1392" y="2513"/>
                    <a:pt x="1579" y="2513"/>
                  </a:cubicBezTo>
                  <a:cubicBezTo>
                    <a:pt x="1688" y="2513"/>
                    <a:pt x="1867" y="2554"/>
                    <a:pt x="2021" y="2554"/>
                  </a:cubicBezTo>
                  <a:cubicBezTo>
                    <a:pt x="2282" y="2554"/>
                    <a:pt x="2467" y="2435"/>
                    <a:pt x="2104" y="1789"/>
                  </a:cubicBezTo>
                  <a:lnTo>
                    <a:pt x="2104" y="1789"/>
                  </a:lnTo>
                  <a:cubicBezTo>
                    <a:pt x="2525" y="2052"/>
                    <a:pt x="2893" y="2368"/>
                    <a:pt x="3209" y="2684"/>
                  </a:cubicBezTo>
                  <a:cubicBezTo>
                    <a:pt x="2999" y="2263"/>
                    <a:pt x="2736" y="1842"/>
                    <a:pt x="2578" y="1421"/>
                  </a:cubicBezTo>
                  <a:cubicBezTo>
                    <a:pt x="2578" y="1474"/>
                    <a:pt x="2578" y="1474"/>
                    <a:pt x="2578" y="1474"/>
                  </a:cubicBezTo>
                  <a:cubicBezTo>
                    <a:pt x="2578" y="1474"/>
                    <a:pt x="2052" y="1106"/>
                    <a:pt x="1473" y="737"/>
                  </a:cubicBezTo>
                  <a:cubicBezTo>
                    <a:pt x="895" y="369"/>
                    <a:pt x="369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1"/>
            <p:cNvSpPr/>
            <p:nvPr/>
          </p:nvSpPr>
          <p:spPr>
            <a:xfrm>
              <a:off x="15622375" y="8279425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48" y="1"/>
                  </a:moveTo>
                  <a:cubicBezTo>
                    <a:pt x="0" y="1"/>
                    <a:pt x="7" y="46"/>
                    <a:pt x="69" y="201"/>
                  </a:cubicBezTo>
                  <a:cubicBezTo>
                    <a:pt x="122" y="96"/>
                    <a:pt x="175" y="96"/>
                    <a:pt x="227" y="44"/>
                  </a:cubicBezTo>
                  <a:cubicBezTo>
                    <a:pt x="141" y="22"/>
                    <a:pt x="82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1"/>
            <p:cNvSpPr/>
            <p:nvPr/>
          </p:nvSpPr>
          <p:spPr>
            <a:xfrm>
              <a:off x="15621475" y="8202800"/>
              <a:ext cx="32750" cy="84825"/>
            </a:xfrm>
            <a:custGeom>
              <a:avLst/>
              <a:gdLst/>
              <a:ahLst/>
              <a:cxnLst/>
              <a:rect l="l" t="t" r="r" b="b"/>
              <a:pathLst>
                <a:path w="1310" h="3393" extrusionOk="0">
                  <a:moveTo>
                    <a:pt x="1087" y="0"/>
                  </a:moveTo>
                  <a:cubicBezTo>
                    <a:pt x="1047" y="0"/>
                    <a:pt x="1010" y="64"/>
                    <a:pt x="978" y="174"/>
                  </a:cubicBezTo>
                  <a:lnTo>
                    <a:pt x="978" y="174"/>
                  </a:lnTo>
                  <a:cubicBezTo>
                    <a:pt x="1018" y="119"/>
                    <a:pt x="1061" y="62"/>
                    <a:pt x="1105" y="5"/>
                  </a:cubicBezTo>
                  <a:cubicBezTo>
                    <a:pt x="1099" y="2"/>
                    <a:pt x="1093" y="0"/>
                    <a:pt x="1087" y="0"/>
                  </a:cubicBezTo>
                  <a:close/>
                  <a:moveTo>
                    <a:pt x="978" y="174"/>
                  </a:moveTo>
                  <a:cubicBezTo>
                    <a:pt x="534" y="780"/>
                    <a:pt x="289" y="1294"/>
                    <a:pt x="0" y="2162"/>
                  </a:cubicBezTo>
                  <a:cubicBezTo>
                    <a:pt x="211" y="2267"/>
                    <a:pt x="579" y="2214"/>
                    <a:pt x="842" y="2740"/>
                  </a:cubicBezTo>
                  <a:cubicBezTo>
                    <a:pt x="870" y="3025"/>
                    <a:pt x="760" y="3063"/>
                    <a:pt x="619" y="3063"/>
                  </a:cubicBezTo>
                  <a:cubicBezTo>
                    <a:pt x="568" y="3063"/>
                    <a:pt x="513" y="3058"/>
                    <a:pt x="460" y="3058"/>
                  </a:cubicBezTo>
                  <a:cubicBezTo>
                    <a:pt x="388" y="3058"/>
                    <a:pt x="318" y="3067"/>
                    <a:pt x="263" y="3109"/>
                  </a:cubicBezTo>
                  <a:cubicBezTo>
                    <a:pt x="458" y="3192"/>
                    <a:pt x="770" y="3393"/>
                    <a:pt x="990" y="3393"/>
                  </a:cubicBezTo>
                  <a:cubicBezTo>
                    <a:pt x="1186" y="3393"/>
                    <a:pt x="1309" y="3233"/>
                    <a:pt x="1210" y="2688"/>
                  </a:cubicBezTo>
                  <a:lnTo>
                    <a:pt x="1000" y="2582"/>
                  </a:lnTo>
                  <a:cubicBezTo>
                    <a:pt x="794" y="1844"/>
                    <a:pt x="845" y="624"/>
                    <a:pt x="978" y="1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1"/>
            <p:cNvSpPr/>
            <p:nvPr/>
          </p:nvSpPr>
          <p:spPr>
            <a:xfrm>
              <a:off x="15528100" y="8080600"/>
              <a:ext cx="42100" cy="39825"/>
            </a:xfrm>
            <a:custGeom>
              <a:avLst/>
              <a:gdLst/>
              <a:ahLst/>
              <a:cxnLst/>
              <a:rect l="l" t="t" r="r" b="b"/>
              <a:pathLst>
                <a:path w="1684" h="1593" extrusionOk="0">
                  <a:moveTo>
                    <a:pt x="0" y="1"/>
                  </a:moveTo>
                  <a:lnTo>
                    <a:pt x="158" y="1263"/>
                  </a:lnTo>
                  <a:lnTo>
                    <a:pt x="474" y="947"/>
                  </a:lnTo>
                  <a:cubicBezTo>
                    <a:pt x="776" y="1450"/>
                    <a:pt x="981" y="1593"/>
                    <a:pt x="1154" y="1593"/>
                  </a:cubicBezTo>
                  <a:cubicBezTo>
                    <a:pt x="1342" y="1593"/>
                    <a:pt x="1491" y="1423"/>
                    <a:pt x="1684" y="1368"/>
                  </a:cubicBezTo>
                  <a:cubicBezTo>
                    <a:pt x="1684" y="1368"/>
                    <a:pt x="1578" y="1263"/>
                    <a:pt x="1421" y="1105"/>
                  </a:cubicBezTo>
                  <a:cubicBezTo>
                    <a:pt x="1263" y="1000"/>
                    <a:pt x="1105" y="842"/>
                    <a:pt x="842" y="684"/>
                  </a:cubicBezTo>
                  <a:cubicBezTo>
                    <a:pt x="421" y="31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1"/>
            <p:cNvSpPr/>
            <p:nvPr/>
          </p:nvSpPr>
          <p:spPr>
            <a:xfrm>
              <a:off x="15386050" y="7845200"/>
              <a:ext cx="44750" cy="13175"/>
            </a:xfrm>
            <a:custGeom>
              <a:avLst/>
              <a:gdLst/>
              <a:ahLst/>
              <a:cxnLst/>
              <a:rect l="l" t="t" r="r" b="b"/>
              <a:pathLst>
                <a:path w="1790" h="527" extrusionOk="0">
                  <a:moveTo>
                    <a:pt x="1789" y="0"/>
                  </a:moveTo>
                  <a:cubicBezTo>
                    <a:pt x="1789" y="0"/>
                    <a:pt x="1316" y="53"/>
                    <a:pt x="895" y="106"/>
                  </a:cubicBezTo>
                  <a:cubicBezTo>
                    <a:pt x="422" y="158"/>
                    <a:pt x="1" y="211"/>
                    <a:pt x="1" y="211"/>
                  </a:cubicBezTo>
                  <a:lnTo>
                    <a:pt x="1000" y="526"/>
                  </a:lnTo>
                  <a:lnTo>
                    <a:pt x="17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1"/>
            <p:cNvSpPr/>
            <p:nvPr/>
          </p:nvSpPr>
          <p:spPr>
            <a:xfrm>
              <a:off x="15343975" y="7800475"/>
              <a:ext cx="22375" cy="15800"/>
            </a:xfrm>
            <a:custGeom>
              <a:avLst/>
              <a:gdLst/>
              <a:ahLst/>
              <a:cxnLst/>
              <a:rect l="l" t="t" r="r" b="b"/>
              <a:pathLst>
                <a:path w="895" h="632" extrusionOk="0">
                  <a:moveTo>
                    <a:pt x="1" y="1"/>
                  </a:moveTo>
                  <a:lnTo>
                    <a:pt x="369" y="632"/>
                  </a:lnTo>
                  <a:lnTo>
                    <a:pt x="895" y="53"/>
                  </a:lnTo>
                  <a:lnTo>
                    <a:pt x="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1"/>
            <p:cNvSpPr/>
            <p:nvPr/>
          </p:nvSpPr>
          <p:spPr>
            <a:xfrm>
              <a:off x="13412050" y="9623250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extrusionOk="0">
                  <a:moveTo>
                    <a:pt x="1" y="0"/>
                  </a:moveTo>
                  <a:lnTo>
                    <a:pt x="474" y="368"/>
                  </a:lnTo>
                  <a:cubicBezTo>
                    <a:pt x="264" y="158"/>
                    <a:pt x="106" y="5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1"/>
            <p:cNvSpPr/>
            <p:nvPr/>
          </p:nvSpPr>
          <p:spPr>
            <a:xfrm>
              <a:off x="13356825" y="9536450"/>
              <a:ext cx="10900" cy="3425"/>
            </a:xfrm>
            <a:custGeom>
              <a:avLst/>
              <a:gdLst/>
              <a:ahLst/>
              <a:cxnLst/>
              <a:rect l="l" t="t" r="r" b="b"/>
              <a:pathLst>
                <a:path w="436" h="137" extrusionOk="0">
                  <a:moveTo>
                    <a:pt x="369" y="0"/>
                  </a:moveTo>
                  <a:lnTo>
                    <a:pt x="1" y="105"/>
                  </a:lnTo>
                  <a:cubicBezTo>
                    <a:pt x="97" y="125"/>
                    <a:pt x="186" y="137"/>
                    <a:pt x="255" y="137"/>
                  </a:cubicBezTo>
                  <a:cubicBezTo>
                    <a:pt x="375" y="137"/>
                    <a:pt x="435" y="100"/>
                    <a:pt x="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1"/>
            <p:cNvSpPr/>
            <p:nvPr/>
          </p:nvSpPr>
          <p:spPr>
            <a:xfrm>
              <a:off x="13636950" y="7740400"/>
              <a:ext cx="60500" cy="24600"/>
            </a:xfrm>
            <a:custGeom>
              <a:avLst/>
              <a:gdLst/>
              <a:ahLst/>
              <a:cxnLst/>
              <a:rect l="l" t="t" r="r" b="b"/>
              <a:pathLst>
                <a:path w="2420" h="984" extrusionOk="0">
                  <a:moveTo>
                    <a:pt x="567" y="1"/>
                  </a:moveTo>
                  <a:cubicBezTo>
                    <a:pt x="182" y="1"/>
                    <a:pt x="1" y="95"/>
                    <a:pt x="263" y="405"/>
                  </a:cubicBezTo>
                  <a:lnTo>
                    <a:pt x="1000" y="983"/>
                  </a:lnTo>
                  <a:cubicBezTo>
                    <a:pt x="1473" y="457"/>
                    <a:pt x="1947" y="300"/>
                    <a:pt x="2420" y="194"/>
                  </a:cubicBezTo>
                  <a:cubicBezTo>
                    <a:pt x="1788" y="137"/>
                    <a:pt x="1030" y="1"/>
                    <a:pt x="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1"/>
            <p:cNvSpPr/>
            <p:nvPr/>
          </p:nvSpPr>
          <p:spPr>
            <a:xfrm>
              <a:off x="13145100" y="8709225"/>
              <a:ext cx="17100" cy="22375"/>
            </a:xfrm>
            <a:custGeom>
              <a:avLst/>
              <a:gdLst/>
              <a:ahLst/>
              <a:cxnLst/>
              <a:rect l="l" t="t" r="r" b="b"/>
              <a:pathLst>
                <a:path w="684" h="895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264"/>
                    <a:pt x="211" y="579"/>
                    <a:pt x="368" y="895"/>
                  </a:cubicBezTo>
                  <a:lnTo>
                    <a:pt x="684" y="737"/>
                  </a:lnTo>
                  <a:cubicBezTo>
                    <a:pt x="421" y="474"/>
                    <a:pt x="211" y="21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1"/>
            <p:cNvSpPr/>
            <p:nvPr/>
          </p:nvSpPr>
          <p:spPr>
            <a:xfrm>
              <a:off x="13220050" y="8763150"/>
              <a:ext cx="18425" cy="23700"/>
            </a:xfrm>
            <a:custGeom>
              <a:avLst/>
              <a:gdLst/>
              <a:ahLst/>
              <a:cxnLst/>
              <a:rect l="l" t="t" r="r" b="b"/>
              <a:pathLst>
                <a:path w="737" h="948" extrusionOk="0">
                  <a:moveTo>
                    <a:pt x="737" y="0"/>
                  </a:moveTo>
                  <a:lnTo>
                    <a:pt x="1" y="947"/>
                  </a:lnTo>
                  <a:cubicBezTo>
                    <a:pt x="264" y="737"/>
                    <a:pt x="474" y="474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1"/>
            <p:cNvSpPr/>
            <p:nvPr/>
          </p:nvSpPr>
          <p:spPr>
            <a:xfrm>
              <a:off x="13788175" y="9978275"/>
              <a:ext cx="25025" cy="14525"/>
            </a:xfrm>
            <a:custGeom>
              <a:avLst/>
              <a:gdLst/>
              <a:ahLst/>
              <a:cxnLst/>
              <a:rect l="l" t="t" r="r" b="b"/>
              <a:pathLst>
                <a:path w="1001" h="581" extrusionOk="0">
                  <a:moveTo>
                    <a:pt x="507" y="0"/>
                  </a:moveTo>
                  <a:cubicBezTo>
                    <a:pt x="237" y="0"/>
                    <a:pt x="225" y="357"/>
                    <a:pt x="1" y="581"/>
                  </a:cubicBezTo>
                  <a:cubicBezTo>
                    <a:pt x="1" y="581"/>
                    <a:pt x="264" y="476"/>
                    <a:pt x="527" y="423"/>
                  </a:cubicBezTo>
                  <a:lnTo>
                    <a:pt x="1000" y="213"/>
                  </a:lnTo>
                  <a:cubicBezTo>
                    <a:pt x="771" y="60"/>
                    <a:pt x="61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1"/>
            <p:cNvSpPr/>
            <p:nvPr/>
          </p:nvSpPr>
          <p:spPr>
            <a:xfrm>
              <a:off x="14631175" y="7526925"/>
              <a:ext cx="48675" cy="25550"/>
            </a:xfrm>
            <a:custGeom>
              <a:avLst/>
              <a:gdLst/>
              <a:ahLst/>
              <a:cxnLst/>
              <a:rect l="l" t="t" r="r" b="b"/>
              <a:pathLst>
                <a:path w="1947" h="1022" extrusionOk="0">
                  <a:moveTo>
                    <a:pt x="1" y="1"/>
                  </a:moveTo>
                  <a:cubicBezTo>
                    <a:pt x="663" y="468"/>
                    <a:pt x="1209" y="1022"/>
                    <a:pt x="1598" y="1022"/>
                  </a:cubicBezTo>
                  <a:cubicBezTo>
                    <a:pt x="1735" y="1022"/>
                    <a:pt x="1851" y="954"/>
                    <a:pt x="1947" y="790"/>
                  </a:cubicBezTo>
                  <a:cubicBezTo>
                    <a:pt x="1211" y="317"/>
                    <a:pt x="579" y="10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1"/>
            <p:cNvSpPr/>
            <p:nvPr/>
          </p:nvSpPr>
          <p:spPr>
            <a:xfrm>
              <a:off x="13193750" y="9697650"/>
              <a:ext cx="18425" cy="8425"/>
            </a:xfrm>
            <a:custGeom>
              <a:avLst/>
              <a:gdLst/>
              <a:ahLst/>
              <a:cxnLst/>
              <a:rect l="l" t="t" r="r" b="b"/>
              <a:pathLst>
                <a:path w="737" h="337" extrusionOk="0">
                  <a:moveTo>
                    <a:pt x="183" y="1"/>
                  </a:moveTo>
                  <a:cubicBezTo>
                    <a:pt x="112" y="1"/>
                    <a:pt x="51" y="25"/>
                    <a:pt x="0" y="75"/>
                  </a:cubicBezTo>
                  <a:cubicBezTo>
                    <a:pt x="216" y="255"/>
                    <a:pt x="407" y="336"/>
                    <a:pt x="557" y="336"/>
                  </a:cubicBezTo>
                  <a:cubicBezTo>
                    <a:pt x="626" y="336"/>
                    <a:pt x="687" y="319"/>
                    <a:pt x="737" y="286"/>
                  </a:cubicBezTo>
                  <a:cubicBezTo>
                    <a:pt x="523" y="107"/>
                    <a:pt x="332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1"/>
            <p:cNvSpPr/>
            <p:nvPr/>
          </p:nvSpPr>
          <p:spPr>
            <a:xfrm>
              <a:off x="14572000" y="7514425"/>
              <a:ext cx="59200" cy="13850"/>
            </a:xfrm>
            <a:custGeom>
              <a:avLst/>
              <a:gdLst/>
              <a:ahLst/>
              <a:cxnLst/>
              <a:rect l="l" t="t" r="r" b="b"/>
              <a:pathLst>
                <a:path w="2368" h="554" extrusionOk="0">
                  <a:moveTo>
                    <a:pt x="973" y="1"/>
                  </a:moveTo>
                  <a:cubicBezTo>
                    <a:pt x="655" y="1"/>
                    <a:pt x="328" y="86"/>
                    <a:pt x="0" y="291"/>
                  </a:cubicBezTo>
                  <a:cubicBezTo>
                    <a:pt x="158" y="396"/>
                    <a:pt x="263" y="448"/>
                    <a:pt x="421" y="554"/>
                  </a:cubicBezTo>
                  <a:cubicBezTo>
                    <a:pt x="787" y="487"/>
                    <a:pt x="1174" y="420"/>
                    <a:pt x="1596" y="420"/>
                  </a:cubicBezTo>
                  <a:cubicBezTo>
                    <a:pt x="1841" y="420"/>
                    <a:pt x="2097" y="443"/>
                    <a:pt x="2368" y="501"/>
                  </a:cubicBezTo>
                  <a:cubicBezTo>
                    <a:pt x="1950" y="212"/>
                    <a:pt x="1473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1"/>
            <p:cNvSpPr/>
            <p:nvPr/>
          </p:nvSpPr>
          <p:spPr>
            <a:xfrm>
              <a:off x="15487325" y="9678700"/>
              <a:ext cx="5275" cy="3750"/>
            </a:xfrm>
            <a:custGeom>
              <a:avLst/>
              <a:gdLst/>
              <a:ahLst/>
              <a:cxnLst/>
              <a:rect l="l" t="t" r="r" b="b"/>
              <a:pathLst>
                <a:path w="211" h="150" extrusionOk="0">
                  <a:moveTo>
                    <a:pt x="131" y="0"/>
                  </a:moveTo>
                  <a:cubicBezTo>
                    <a:pt x="75" y="0"/>
                    <a:pt x="38" y="75"/>
                    <a:pt x="0" y="149"/>
                  </a:cubicBezTo>
                  <a:cubicBezTo>
                    <a:pt x="106" y="97"/>
                    <a:pt x="106" y="44"/>
                    <a:pt x="211" y="44"/>
                  </a:cubicBezTo>
                  <a:cubicBezTo>
                    <a:pt x="180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1"/>
            <p:cNvSpPr/>
            <p:nvPr/>
          </p:nvSpPr>
          <p:spPr>
            <a:xfrm>
              <a:off x="15897650" y="9187925"/>
              <a:ext cx="3950" cy="27650"/>
            </a:xfrm>
            <a:custGeom>
              <a:avLst/>
              <a:gdLst/>
              <a:ahLst/>
              <a:cxnLst/>
              <a:rect l="l" t="t" r="r" b="b"/>
              <a:pathLst>
                <a:path w="158" h="1106" extrusionOk="0">
                  <a:moveTo>
                    <a:pt x="105" y="1"/>
                  </a:moveTo>
                  <a:cubicBezTo>
                    <a:pt x="105" y="264"/>
                    <a:pt x="53" y="685"/>
                    <a:pt x="0" y="1106"/>
                  </a:cubicBezTo>
                  <a:cubicBezTo>
                    <a:pt x="105" y="895"/>
                    <a:pt x="158" y="580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1"/>
            <p:cNvSpPr/>
            <p:nvPr/>
          </p:nvSpPr>
          <p:spPr>
            <a:xfrm>
              <a:off x="15109875" y="7658275"/>
              <a:ext cx="8625" cy="2275"/>
            </a:xfrm>
            <a:custGeom>
              <a:avLst/>
              <a:gdLst/>
              <a:ahLst/>
              <a:cxnLst/>
              <a:rect l="l" t="t" r="r" b="b"/>
              <a:pathLst>
                <a:path w="345" h="91" extrusionOk="0">
                  <a:moveTo>
                    <a:pt x="52" y="0"/>
                  </a:moveTo>
                  <a:cubicBezTo>
                    <a:pt x="33" y="0"/>
                    <a:pt x="16" y="2"/>
                    <a:pt x="1" y="7"/>
                  </a:cubicBezTo>
                  <a:cubicBezTo>
                    <a:pt x="171" y="69"/>
                    <a:pt x="255" y="90"/>
                    <a:pt x="284" y="90"/>
                  </a:cubicBezTo>
                  <a:cubicBezTo>
                    <a:pt x="345" y="90"/>
                    <a:pt x="172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1"/>
            <p:cNvSpPr/>
            <p:nvPr/>
          </p:nvSpPr>
          <p:spPr>
            <a:xfrm>
              <a:off x="15125675" y="7766300"/>
              <a:ext cx="10525" cy="6575"/>
            </a:xfrm>
            <a:custGeom>
              <a:avLst/>
              <a:gdLst/>
              <a:ahLst/>
              <a:cxnLst/>
              <a:rect l="l" t="t" r="r" b="b"/>
              <a:pathLst>
                <a:path w="421" h="263" extrusionOk="0">
                  <a:moveTo>
                    <a:pt x="421" y="0"/>
                  </a:moveTo>
                  <a:cubicBezTo>
                    <a:pt x="263" y="53"/>
                    <a:pt x="105" y="105"/>
                    <a:pt x="0" y="263"/>
                  </a:cubicBezTo>
                  <a:cubicBezTo>
                    <a:pt x="158" y="105"/>
                    <a:pt x="316" y="53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1"/>
            <p:cNvSpPr/>
            <p:nvPr/>
          </p:nvSpPr>
          <p:spPr>
            <a:xfrm>
              <a:off x="14423400" y="7653200"/>
              <a:ext cx="3425" cy="2500"/>
            </a:xfrm>
            <a:custGeom>
              <a:avLst/>
              <a:gdLst/>
              <a:ahLst/>
              <a:cxnLst/>
              <a:rect l="l" t="t" r="r" b="b"/>
              <a:pathLst>
                <a:path w="137" h="100" extrusionOk="0">
                  <a:moveTo>
                    <a:pt x="0" y="0"/>
                  </a:moveTo>
                  <a:cubicBezTo>
                    <a:pt x="71" y="71"/>
                    <a:pt x="110" y="100"/>
                    <a:pt x="122" y="100"/>
                  </a:cubicBezTo>
                  <a:cubicBezTo>
                    <a:pt x="136" y="100"/>
                    <a:pt x="110" y="58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1"/>
            <p:cNvSpPr/>
            <p:nvPr/>
          </p:nvSpPr>
          <p:spPr>
            <a:xfrm>
              <a:off x="15112525" y="7662400"/>
              <a:ext cx="14475" cy="14475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0" y="0"/>
                  </a:moveTo>
                  <a:cubicBezTo>
                    <a:pt x="53" y="105"/>
                    <a:pt x="211" y="316"/>
                    <a:pt x="579" y="579"/>
                  </a:cubicBezTo>
                  <a:cubicBezTo>
                    <a:pt x="421" y="421"/>
                    <a:pt x="211" y="21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1"/>
            <p:cNvSpPr/>
            <p:nvPr/>
          </p:nvSpPr>
          <p:spPr>
            <a:xfrm>
              <a:off x="15128300" y="7667650"/>
              <a:ext cx="14475" cy="7925"/>
            </a:xfrm>
            <a:custGeom>
              <a:avLst/>
              <a:gdLst/>
              <a:ahLst/>
              <a:cxnLst/>
              <a:rect l="l" t="t" r="r" b="b"/>
              <a:pathLst>
                <a:path w="579" h="317" extrusionOk="0">
                  <a:moveTo>
                    <a:pt x="0" y="1"/>
                  </a:moveTo>
                  <a:lnTo>
                    <a:pt x="0" y="1"/>
                  </a:lnTo>
                  <a:cubicBezTo>
                    <a:pt x="158" y="106"/>
                    <a:pt x="316" y="211"/>
                    <a:pt x="421" y="316"/>
                  </a:cubicBezTo>
                  <a:cubicBezTo>
                    <a:pt x="579" y="211"/>
                    <a:pt x="526" y="10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1"/>
            <p:cNvSpPr/>
            <p:nvPr/>
          </p:nvSpPr>
          <p:spPr>
            <a:xfrm>
              <a:off x="15090150" y="7650550"/>
              <a:ext cx="22375" cy="11875"/>
            </a:xfrm>
            <a:custGeom>
              <a:avLst/>
              <a:gdLst/>
              <a:ahLst/>
              <a:cxnLst/>
              <a:rect l="l" t="t" r="r" b="b"/>
              <a:pathLst>
                <a:path w="895" h="475" extrusionOk="0">
                  <a:moveTo>
                    <a:pt x="1" y="1"/>
                  </a:moveTo>
                  <a:lnTo>
                    <a:pt x="1" y="1"/>
                  </a:lnTo>
                  <a:cubicBezTo>
                    <a:pt x="316" y="159"/>
                    <a:pt x="632" y="316"/>
                    <a:pt x="895" y="474"/>
                  </a:cubicBezTo>
                  <a:cubicBezTo>
                    <a:pt x="790" y="369"/>
                    <a:pt x="737" y="316"/>
                    <a:pt x="790" y="316"/>
                  </a:cubicBezTo>
                  <a:cubicBezTo>
                    <a:pt x="632" y="264"/>
                    <a:pt x="422" y="15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1"/>
            <p:cNvSpPr/>
            <p:nvPr/>
          </p:nvSpPr>
          <p:spPr>
            <a:xfrm>
              <a:off x="14639075" y="10262550"/>
              <a:ext cx="11650" cy="7750"/>
            </a:xfrm>
            <a:custGeom>
              <a:avLst/>
              <a:gdLst/>
              <a:ahLst/>
              <a:cxnLst/>
              <a:rect l="l" t="t" r="r" b="b"/>
              <a:pathLst>
                <a:path w="466" h="310" extrusionOk="0">
                  <a:moveTo>
                    <a:pt x="409" y="0"/>
                  </a:moveTo>
                  <a:cubicBezTo>
                    <a:pt x="356" y="0"/>
                    <a:pt x="203" y="78"/>
                    <a:pt x="0" y="204"/>
                  </a:cubicBezTo>
                  <a:cubicBezTo>
                    <a:pt x="53" y="257"/>
                    <a:pt x="106" y="257"/>
                    <a:pt x="158" y="310"/>
                  </a:cubicBezTo>
                  <a:cubicBezTo>
                    <a:pt x="404" y="91"/>
                    <a:pt x="465" y="0"/>
                    <a:pt x="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1"/>
            <p:cNvSpPr/>
            <p:nvPr/>
          </p:nvSpPr>
          <p:spPr>
            <a:xfrm>
              <a:off x="13554100" y="8145050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105" y="0"/>
                  </a:moveTo>
                  <a:cubicBezTo>
                    <a:pt x="53" y="0"/>
                    <a:pt x="53" y="53"/>
                    <a:pt x="0" y="53"/>
                  </a:cubicBezTo>
                  <a:lnTo>
                    <a:pt x="105" y="105"/>
                  </a:lnTo>
                  <a:cubicBezTo>
                    <a:pt x="105" y="53"/>
                    <a:pt x="105" y="53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1"/>
            <p:cNvSpPr/>
            <p:nvPr/>
          </p:nvSpPr>
          <p:spPr>
            <a:xfrm>
              <a:off x="13497550" y="8116100"/>
              <a:ext cx="56550" cy="76300"/>
            </a:xfrm>
            <a:custGeom>
              <a:avLst/>
              <a:gdLst/>
              <a:ahLst/>
              <a:cxnLst/>
              <a:rect l="l" t="t" r="r" b="b"/>
              <a:pathLst>
                <a:path w="2262" h="3052" extrusionOk="0">
                  <a:moveTo>
                    <a:pt x="0" y="1"/>
                  </a:moveTo>
                  <a:cubicBezTo>
                    <a:pt x="0" y="1"/>
                    <a:pt x="421" y="790"/>
                    <a:pt x="789" y="1526"/>
                  </a:cubicBezTo>
                  <a:cubicBezTo>
                    <a:pt x="1210" y="2263"/>
                    <a:pt x="1578" y="3052"/>
                    <a:pt x="1578" y="3052"/>
                  </a:cubicBezTo>
                  <a:cubicBezTo>
                    <a:pt x="1315" y="1737"/>
                    <a:pt x="1684" y="1474"/>
                    <a:pt x="2262" y="1211"/>
                  </a:cubicBezTo>
                  <a:cubicBezTo>
                    <a:pt x="2262" y="1211"/>
                    <a:pt x="1736" y="895"/>
                    <a:pt x="1158" y="580"/>
                  </a:cubicBezTo>
                  <a:cubicBezTo>
                    <a:pt x="579" y="317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1"/>
            <p:cNvSpPr/>
            <p:nvPr/>
          </p:nvSpPr>
          <p:spPr>
            <a:xfrm>
              <a:off x="13034625" y="7491375"/>
              <a:ext cx="2878825" cy="2952150"/>
            </a:xfrm>
            <a:custGeom>
              <a:avLst/>
              <a:gdLst/>
              <a:ahLst/>
              <a:cxnLst/>
              <a:rect l="l" t="t" r="r" b="b"/>
              <a:pathLst>
                <a:path w="115153" h="118086" extrusionOk="0">
                  <a:moveTo>
                    <a:pt x="75995" y="4496"/>
                  </a:moveTo>
                  <a:lnTo>
                    <a:pt x="75995" y="4496"/>
                  </a:lnTo>
                  <a:cubicBezTo>
                    <a:pt x="76001" y="4496"/>
                    <a:pt x="76223" y="4664"/>
                    <a:pt x="76540" y="4895"/>
                  </a:cubicBezTo>
                  <a:lnTo>
                    <a:pt x="76488" y="4895"/>
                  </a:lnTo>
                  <a:cubicBezTo>
                    <a:pt x="76132" y="4610"/>
                    <a:pt x="75990" y="4496"/>
                    <a:pt x="75995" y="4496"/>
                  </a:cubicBezTo>
                  <a:close/>
                  <a:moveTo>
                    <a:pt x="83645" y="7422"/>
                  </a:moveTo>
                  <a:lnTo>
                    <a:pt x="83645" y="7422"/>
                  </a:lnTo>
                  <a:cubicBezTo>
                    <a:pt x="83695" y="7473"/>
                    <a:pt x="83695" y="7473"/>
                    <a:pt x="83695" y="7525"/>
                  </a:cubicBezTo>
                  <a:lnTo>
                    <a:pt x="83747" y="7525"/>
                  </a:lnTo>
                  <a:cubicBezTo>
                    <a:pt x="83696" y="7473"/>
                    <a:pt x="83695" y="7473"/>
                    <a:pt x="83645" y="7422"/>
                  </a:cubicBezTo>
                  <a:close/>
                  <a:moveTo>
                    <a:pt x="84115" y="10994"/>
                  </a:moveTo>
                  <a:cubicBezTo>
                    <a:pt x="84097" y="10994"/>
                    <a:pt x="84080" y="10995"/>
                    <a:pt x="84063" y="10997"/>
                  </a:cubicBezTo>
                  <a:cubicBezTo>
                    <a:pt x="84081" y="10996"/>
                    <a:pt x="84099" y="10995"/>
                    <a:pt x="84117" y="10995"/>
                  </a:cubicBezTo>
                  <a:cubicBezTo>
                    <a:pt x="84129" y="10995"/>
                    <a:pt x="84141" y="10995"/>
                    <a:pt x="84152" y="10996"/>
                  </a:cubicBezTo>
                  <a:lnTo>
                    <a:pt x="84152" y="10996"/>
                  </a:lnTo>
                  <a:cubicBezTo>
                    <a:pt x="84140" y="10995"/>
                    <a:pt x="84127" y="10994"/>
                    <a:pt x="84115" y="10994"/>
                  </a:cubicBezTo>
                  <a:close/>
                  <a:moveTo>
                    <a:pt x="20174" y="17863"/>
                  </a:moveTo>
                  <a:cubicBezTo>
                    <a:pt x="20200" y="17980"/>
                    <a:pt x="20243" y="18093"/>
                    <a:pt x="20306" y="18204"/>
                  </a:cubicBezTo>
                  <a:cubicBezTo>
                    <a:pt x="20154" y="18052"/>
                    <a:pt x="19953" y="18095"/>
                    <a:pt x="20174" y="17863"/>
                  </a:cubicBezTo>
                  <a:close/>
                  <a:moveTo>
                    <a:pt x="24625" y="22316"/>
                  </a:moveTo>
                  <a:lnTo>
                    <a:pt x="24625" y="22316"/>
                  </a:lnTo>
                  <a:cubicBezTo>
                    <a:pt x="24621" y="22344"/>
                    <a:pt x="24619" y="22360"/>
                    <a:pt x="24619" y="22360"/>
                  </a:cubicBezTo>
                  <a:cubicBezTo>
                    <a:pt x="24623" y="22346"/>
                    <a:pt x="24625" y="22331"/>
                    <a:pt x="24625" y="22316"/>
                  </a:cubicBezTo>
                  <a:close/>
                  <a:moveTo>
                    <a:pt x="9548" y="44038"/>
                  </a:moveTo>
                  <a:cubicBezTo>
                    <a:pt x="9539" y="44053"/>
                    <a:pt x="9531" y="44069"/>
                    <a:pt x="9522" y="44085"/>
                  </a:cubicBezTo>
                  <a:cubicBezTo>
                    <a:pt x="9531" y="44070"/>
                    <a:pt x="9540" y="44054"/>
                    <a:pt x="9548" y="44038"/>
                  </a:cubicBezTo>
                  <a:close/>
                  <a:moveTo>
                    <a:pt x="7260" y="47084"/>
                  </a:moveTo>
                  <a:lnTo>
                    <a:pt x="7260" y="47084"/>
                  </a:lnTo>
                  <a:cubicBezTo>
                    <a:pt x="7470" y="47452"/>
                    <a:pt x="7207" y="47820"/>
                    <a:pt x="6734" y="48241"/>
                  </a:cubicBezTo>
                  <a:cubicBezTo>
                    <a:pt x="6786" y="47873"/>
                    <a:pt x="6892" y="47452"/>
                    <a:pt x="7260" y="47084"/>
                  </a:cubicBezTo>
                  <a:close/>
                  <a:moveTo>
                    <a:pt x="10626" y="76543"/>
                  </a:moveTo>
                  <a:cubicBezTo>
                    <a:pt x="10784" y="76700"/>
                    <a:pt x="11047" y="76911"/>
                    <a:pt x="11258" y="77121"/>
                  </a:cubicBezTo>
                  <a:cubicBezTo>
                    <a:pt x="11468" y="77332"/>
                    <a:pt x="11573" y="77542"/>
                    <a:pt x="11363" y="77805"/>
                  </a:cubicBezTo>
                  <a:cubicBezTo>
                    <a:pt x="10153" y="77753"/>
                    <a:pt x="10521" y="77279"/>
                    <a:pt x="10626" y="76543"/>
                  </a:cubicBezTo>
                  <a:close/>
                  <a:moveTo>
                    <a:pt x="13995" y="83798"/>
                  </a:moveTo>
                  <a:lnTo>
                    <a:pt x="13995" y="83798"/>
                  </a:lnTo>
                  <a:cubicBezTo>
                    <a:pt x="14079" y="83941"/>
                    <a:pt x="14151" y="84013"/>
                    <a:pt x="14151" y="84013"/>
                  </a:cubicBezTo>
                  <a:cubicBezTo>
                    <a:pt x="14113" y="83911"/>
                    <a:pt x="14057" y="83840"/>
                    <a:pt x="13995" y="83798"/>
                  </a:cubicBezTo>
                  <a:close/>
                  <a:moveTo>
                    <a:pt x="96107" y="90351"/>
                  </a:moveTo>
                  <a:lnTo>
                    <a:pt x="96107" y="90351"/>
                  </a:lnTo>
                  <a:cubicBezTo>
                    <a:pt x="96044" y="90399"/>
                    <a:pt x="96004" y="90430"/>
                    <a:pt x="96004" y="90430"/>
                  </a:cubicBezTo>
                  <a:cubicBezTo>
                    <a:pt x="96037" y="90414"/>
                    <a:pt x="96071" y="90387"/>
                    <a:pt x="96107" y="90351"/>
                  </a:cubicBezTo>
                  <a:close/>
                  <a:moveTo>
                    <a:pt x="92551" y="106376"/>
                  </a:moveTo>
                  <a:cubicBezTo>
                    <a:pt x="92602" y="106397"/>
                    <a:pt x="92665" y="106412"/>
                    <a:pt x="92743" y="106422"/>
                  </a:cubicBezTo>
                  <a:cubicBezTo>
                    <a:pt x="92679" y="106404"/>
                    <a:pt x="92615" y="106389"/>
                    <a:pt x="92551" y="106376"/>
                  </a:cubicBezTo>
                  <a:close/>
                  <a:moveTo>
                    <a:pt x="52390" y="108208"/>
                  </a:moveTo>
                  <a:cubicBezTo>
                    <a:pt x="52373" y="108208"/>
                    <a:pt x="52357" y="108209"/>
                    <a:pt x="52342" y="108211"/>
                  </a:cubicBezTo>
                  <a:cubicBezTo>
                    <a:pt x="52363" y="108210"/>
                    <a:pt x="52383" y="108209"/>
                    <a:pt x="52403" y="108208"/>
                  </a:cubicBezTo>
                  <a:lnTo>
                    <a:pt x="52403" y="108208"/>
                  </a:lnTo>
                  <a:cubicBezTo>
                    <a:pt x="52399" y="108208"/>
                    <a:pt x="52394" y="108208"/>
                    <a:pt x="52390" y="108208"/>
                  </a:cubicBezTo>
                  <a:close/>
                  <a:moveTo>
                    <a:pt x="71390" y="115860"/>
                  </a:moveTo>
                  <a:cubicBezTo>
                    <a:pt x="71525" y="115860"/>
                    <a:pt x="71413" y="116060"/>
                    <a:pt x="71280" y="116259"/>
                  </a:cubicBezTo>
                  <a:lnTo>
                    <a:pt x="70859" y="116101"/>
                  </a:lnTo>
                  <a:cubicBezTo>
                    <a:pt x="71149" y="115927"/>
                    <a:pt x="71311" y="115860"/>
                    <a:pt x="71390" y="115860"/>
                  </a:cubicBezTo>
                  <a:close/>
                  <a:moveTo>
                    <a:pt x="51686" y="1"/>
                  </a:moveTo>
                  <a:cubicBezTo>
                    <a:pt x="51204" y="1"/>
                    <a:pt x="50695" y="59"/>
                    <a:pt x="50185" y="160"/>
                  </a:cubicBezTo>
                  <a:cubicBezTo>
                    <a:pt x="49449" y="318"/>
                    <a:pt x="48607" y="476"/>
                    <a:pt x="47871" y="687"/>
                  </a:cubicBezTo>
                  <a:cubicBezTo>
                    <a:pt x="47134" y="897"/>
                    <a:pt x="46450" y="1055"/>
                    <a:pt x="45924" y="1055"/>
                  </a:cubicBezTo>
                  <a:lnTo>
                    <a:pt x="46030" y="2054"/>
                  </a:lnTo>
                  <a:cubicBezTo>
                    <a:pt x="45293" y="2159"/>
                    <a:pt x="44609" y="2370"/>
                    <a:pt x="43925" y="2685"/>
                  </a:cubicBezTo>
                  <a:cubicBezTo>
                    <a:pt x="43557" y="2791"/>
                    <a:pt x="43189" y="2949"/>
                    <a:pt x="42821" y="3106"/>
                  </a:cubicBezTo>
                  <a:cubicBezTo>
                    <a:pt x="42452" y="3317"/>
                    <a:pt x="42084" y="3527"/>
                    <a:pt x="41663" y="3738"/>
                  </a:cubicBezTo>
                  <a:lnTo>
                    <a:pt x="42032" y="4579"/>
                  </a:lnTo>
                  <a:cubicBezTo>
                    <a:pt x="41400" y="5105"/>
                    <a:pt x="40401" y="5211"/>
                    <a:pt x="39296" y="5368"/>
                  </a:cubicBezTo>
                  <a:cubicBezTo>
                    <a:pt x="38718" y="5421"/>
                    <a:pt x="38139" y="5474"/>
                    <a:pt x="37560" y="5579"/>
                  </a:cubicBezTo>
                  <a:cubicBezTo>
                    <a:pt x="36982" y="5684"/>
                    <a:pt x="36403" y="5842"/>
                    <a:pt x="35824" y="6105"/>
                  </a:cubicBezTo>
                  <a:cubicBezTo>
                    <a:pt x="35877" y="5684"/>
                    <a:pt x="36456" y="5579"/>
                    <a:pt x="36929" y="5579"/>
                  </a:cubicBezTo>
                  <a:cubicBezTo>
                    <a:pt x="36665" y="5513"/>
                    <a:pt x="36411" y="5483"/>
                    <a:pt x="36164" y="5483"/>
                  </a:cubicBezTo>
                  <a:cubicBezTo>
                    <a:pt x="35625" y="5483"/>
                    <a:pt x="35120" y="5625"/>
                    <a:pt x="34614" y="5842"/>
                  </a:cubicBezTo>
                  <a:cubicBezTo>
                    <a:pt x="33930" y="6157"/>
                    <a:pt x="33299" y="6631"/>
                    <a:pt x="32721" y="7157"/>
                  </a:cubicBezTo>
                  <a:cubicBezTo>
                    <a:pt x="32142" y="7630"/>
                    <a:pt x="31563" y="8209"/>
                    <a:pt x="30985" y="8630"/>
                  </a:cubicBezTo>
                  <a:cubicBezTo>
                    <a:pt x="30406" y="8998"/>
                    <a:pt x="29775" y="9261"/>
                    <a:pt x="28986" y="9261"/>
                  </a:cubicBezTo>
                  <a:cubicBezTo>
                    <a:pt x="28617" y="9892"/>
                    <a:pt x="28144" y="10050"/>
                    <a:pt x="27618" y="10050"/>
                  </a:cubicBezTo>
                  <a:cubicBezTo>
                    <a:pt x="27670" y="10050"/>
                    <a:pt x="27723" y="9998"/>
                    <a:pt x="27723" y="9945"/>
                  </a:cubicBezTo>
                  <a:lnTo>
                    <a:pt x="27723" y="9945"/>
                  </a:lnTo>
                  <a:cubicBezTo>
                    <a:pt x="27670" y="9998"/>
                    <a:pt x="27565" y="9998"/>
                    <a:pt x="27513" y="10050"/>
                  </a:cubicBezTo>
                  <a:cubicBezTo>
                    <a:pt x="27197" y="10103"/>
                    <a:pt x="26829" y="10103"/>
                    <a:pt x="26461" y="10155"/>
                  </a:cubicBezTo>
                  <a:cubicBezTo>
                    <a:pt x="26645" y="10182"/>
                    <a:pt x="26816" y="10195"/>
                    <a:pt x="26967" y="10195"/>
                  </a:cubicBezTo>
                  <a:cubicBezTo>
                    <a:pt x="27118" y="10195"/>
                    <a:pt x="27250" y="10182"/>
                    <a:pt x="27355" y="10155"/>
                  </a:cubicBezTo>
                  <a:lnTo>
                    <a:pt x="27355" y="10155"/>
                  </a:lnTo>
                  <a:cubicBezTo>
                    <a:pt x="26934" y="10418"/>
                    <a:pt x="26355" y="10944"/>
                    <a:pt x="25882" y="11523"/>
                  </a:cubicBezTo>
                  <a:lnTo>
                    <a:pt x="25093" y="10892"/>
                  </a:lnTo>
                  <a:cubicBezTo>
                    <a:pt x="25040" y="10944"/>
                    <a:pt x="24988" y="10997"/>
                    <a:pt x="24935" y="11050"/>
                  </a:cubicBezTo>
                  <a:cubicBezTo>
                    <a:pt x="24093" y="11155"/>
                    <a:pt x="24672" y="11734"/>
                    <a:pt x="25408" y="12102"/>
                  </a:cubicBezTo>
                  <a:cubicBezTo>
                    <a:pt x="25198" y="12417"/>
                    <a:pt x="24988" y="12786"/>
                    <a:pt x="24935" y="13154"/>
                  </a:cubicBezTo>
                  <a:cubicBezTo>
                    <a:pt x="24707" y="12996"/>
                    <a:pt x="24520" y="12932"/>
                    <a:pt x="24358" y="12932"/>
                  </a:cubicBezTo>
                  <a:cubicBezTo>
                    <a:pt x="24035" y="12932"/>
                    <a:pt x="23813" y="13189"/>
                    <a:pt x="23567" y="13469"/>
                  </a:cubicBezTo>
                  <a:cubicBezTo>
                    <a:pt x="23308" y="13728"/>
                    <a:pt x="23049" y="14013"/>
                    <a:pt x="22644" y="14013"/>
                  </a:cubicBezTo>
                  <a:cubicBezTo>
                    <a:pt x="22473" y="14013"/>
                    <a:pt x="22276" y="13963"/>
                    <a:pt x="22042" y="13838"/>
                  </a:cubicBezTo>
                  <a:lnTo>
                    <a:pt x="22042" y="13838"/>
                  </a:lnTo>
                  <a:cubicBezTo>
                    <a:pt x="22094" y="14311"/>
                    <a:pt x="21411" y="14995"/>
                    <a:pt x="20884" y="15784"/>
                  </a:cubicBezTo>
                  <a:cubicBezTo>
                    <a:pt x="20440" y="16451"/>
                    <a:pt x="20033" y="17192"/>
                    <a:pt x="20171" y="17850"/>
                  </a:cubicBezTo>
                  <a:lnTo>
                    <a:pt x="20171" y="17850"/>
                  </a:lnTo>
                  <a:cubicBezTo>
                    <a:pt x="19445" y="18217"/>
                    <a:pt x="18726" y="18689"/>
                    <a:pt x="18570" y="19519"/>
                  </a:cubicBezTo>
                  <a:lnTo>
                    <a:pt x="17465" y="18888"/>
                  </a:lnTo>
                  <a:lnTo>
                    <a:pt x="17360" y="20045"/>
                  </a:lnTo>
                  <a:cubicBezTo>
                    <a:pt x="17360" y="20676"/>
                    <a:pt x="17360" y="21255"/>
                    <a:pt x="17360" y="21255"/>
                  </a:cubicBezTo>
                  <a:cubicBezTo>
                    <a:pt x="16957" y="21339"/>
                    <a:pt x="16613" y="21401"/>
                    <a:pt x="16335" y="21401"/>
                  </a:cubicBezTo>
                  <a:cubicBezTo>
                    <a:pt x="15741" y="21401"/>
                    <a:pt x="15447" y="21117"/>
                    <a:pt x="15519" y="20150"/>
                  </a:cubicBezTo>
                  <a:lnTo>
                    <a:pt x="15519" y="20150"/>
                  </a:lnTo>
                  <a:cubicBezTo>
                    <a:pt x="15098" y="21623"/>
                    <a:pt x="14887" y="22097"/>
                    <a:pt x="14677" y="22518"/>
                  </a:cubicBezTo>
                  <a:cubicBezTo>
                    <a:pt x="14467" y="22991"/>
                    <a:pt x="14256" y="23412"/>
                    <a:pt x="14098" y="24674"/>
                  </a:cubicBezTo>
                  <a:lnTo>
                    <a:pt x="13572" y="24096"/>
                  </a:lnTo>
                  <a:cubicBezTo>
                    <a:pt x="13099" y="24780"/>
                    <a:pt x="13152" y="26358"/>
                    <a:pt x="12362" y="26358"/>
                  </a:cubicBezTo>
                  <a:cubicBezTo>
                    <a:pt x="11258" y="26621"/>
                    <a:pt x="9890" y="28357"/>
                    <a:pt x="8522" y="30513"/>
                  </a:cubicBezTo>
                  <a:cubicBezTo>
                    <a:pt x="7207" y="32723"/>
                    <a:pt x="5839" y="35248"/>
                    <a:pt x="4314" y="37089"/>
                  </a:cubicBezTo>
                  <a:cubicBezTo>
                    <a:pt x="5524" y="37142"/>
                    <a:pt x="5050" y="37510"/>
                    <a:pt x="4524" y="38036"/>
                  </a:cubicBezTo>
                  <a:cubicBezTo>
                    <a:pt x="3946" y="38509"/>
                    <a:pt x="3314" y="39141"/>
                    <a:pt x="4103" y="39509"/>
                  </a:cubicBezTo>
                  <a:cubicBezTo>
                    <a:pt x="3785" y="39538"/>
                    <a:pt x="3482" y="39710"/>
                    <a:pt x="3240" y="39710"/>
                  </a:cubicBezTo>
                  <a:cubicBezTo>
                    <a:pt x="3041" y="39710"/>
                    <a:pt x="2883" y="39595"/>
                    <a:pt x="2788" y="39193"/>
                  </a:cubicBezTo>
                  <a:cubicBezTo>
                    <a:pt x="2631" y="40403"/>
                    <a:pt x="2157" y="41192"/>
                    <a:pt x="1789" y="41929"/>
                  </a:cubicBezTo>
                  <a:cubicBezTo>
                    <a:pt x="1421" y="42613"/>
                    <a:pt x="1263" y="43349"/>
                    <a:pt x="1789" y="44348"/>
                  </a:cubicBezTo>
                  <a:cubicBezTo>
                    <a:pt x="1752" y="44355"/>
                    <a:pt x="1716" y="44358"/>
                    <a:pt x="1683" y="44358"/>
                  </a:cubicBezTo>
                  <a:cubicBezTo>
                    <a:pt x="1205" y="44358"/>
                    <a:pt x="1144" y="43750"/>
                    <a:pt x="877" y="43750"/>
                  </a:cubicBezTo>
                  <a:cubicBezTo>
                    <a:pt x="850" y="43750"/>
                    <a:pt x="821" y="43756"/>
                    <a:pt x="789" y="43770"/>
                  </a:cubicBezTo>
                  <a:cubicBezTo>
                    <a:pt x="842" y="43980"/>
                    <a:pt x="1000" y="44612"/>
                    <a:pt x="632" y="44769"/>
                  </a:cubicBezTo>
                  <a:cubicBezTo>
                    <a:pt x="589" y="44787"/>
                    <a:pt x="553" y="44796"/>
                    <a:pt x="521" y="44796"/>
                  </a:cubicBezTo>
                  <a:cubicBezTo>
                    <a:pt x="273" y="44796"/>
                    <a:pt x="298" y="44294"/>
                    <a:pt x="158" y="43875"/>
                  </a:cubicBezTo>
                  <a:cubicBezTo>
                    <a:pt x="0" y="44506"/>
                    <a:pt x="0" y="44980"/>
                    <a:pt x="106" y="45401"/>
                  </a:cubicBezTo>
                  <a:cubicBezTo>
                    <a:pt x="211" y="45821"/>
                    <a:pt x="421" y="46137"/>
                    <a:pt x="684" y="46400"/>
                  </a:cubicBezTo>
                  <a:cubicBezTo>
                    <a:pt x="1158" y="46926"/>
                    <a:pt x="1947" y="47189"/>
                    <a:pt x="2683" y="47452"/>
                  </a:cubicBezTo>
                  <a:cubicBezTo>
                    <a:pt x="2210" y="47978"/>
                    <a:pt x="1947" y="48346"/>
                    <a:pt x="1894" y="48767"/>
                  </a:cubicBezTo>
                  <a:cubicBezTo>
                    <a:pt x="1894" y="49188"/>
                    <a:pt x="2104" y="49609"/>
                    <a:pt x="2578" y="50135"/>
                  </a:cubicBezTo>
                  <a:cubicBezTo>
                    <a:pt x="2289" y="50293"/>
                    <a:pt x="1973" y="50516"/>
                    <a:pt x="1743" y="50516"/>
                  </a:cubicBezTo>
                  <a:cubicBezTo>
                    <a:pt x="1513" y="50516"/>
                    <a:pt x="1368" y="50293"/>
                    <a:pt x="1421" y="49556"/>
                  </a:cubicBezTo>
                  <a:lnTo>
                    <a:pt x="1421" y="49556"/>
                  </a:lnTo>
                  <a:cubicBezTo>
                    <a:pt x="1315" y="49767"/>
                    <a:pt x="1210" y="50135"/>
                    <a:pt x="1052" y="50661"/>
                  </a:cubicBezTo>
                  <a:cubicBezTo>
                    <a:pt x="895" y="51135"/>
                    <a:pt x="789" y="51766"/>
                    <a:pt x="684" y="52344"/>
                  </a:cubicBezTo>
                  <a:cubicBezTo>
                    <a:pt x="526" y="53502"/>
                    <a:pt x="526" y="54606"/>
                    <a:pt x="1158" y="54712"/>
                  </a:cubicBezTo>
                  <a:cubicBezTo>
                    <a:pt x="842" y="54922"/>
                    <a:pt x="1000" y="55816"/>
                    <a:pt x="1105" y="56079"/>
                  </a:cubicBezTo>
                  <a:cubicBezTo>
                    <a:pt x="895" y="57921"/>
                    <a:pt x="842" y="58078"/>
                    <a:pt x="895" y="59867"/>
                  </a:cubicBezTo>
                  <a:lnTo>
                    <a:pt x="1105" y="59393"/>
                  </a:lnTo>
                  <a:cubicBezTo>
                    <a:pt x="2578" y="60077"/>
                    <a:pt x="1421" y="60866"/>
                    <a:pt x="1631" y="62287"/>
                  </a:cubicBezTo>
                  <a:lnTo>
                    <a:pt x="1473" y="62287"/>
                  </a:lnTo>
                  <a:cubicBezTo>
                    <a:pt x="1000" y="63970"/>
                    <a:pt x="1210" y="64338"/>
                    <a:pt x="1315" y="64654"/>
                  </a:cubicBezTo>
                  <a:cubicBezTo>
                    <a:pt x="1421" y="64812"/>
                    <a:pt x="1473" y="65022"/>
                    <a:pt x="1473" y="65338"/>
                  </a:cubicBezTo>
                  <a:cubicBezTo>
                    <a:pt x="1421" y="65706"/>
                    <a:pt x="1368" y="66179"/>
                    <a:pt x="1158" y="67021"/>
                  </a:cubicBezTo>
                  <a:lnTo>
                    <a:pt x="2052" y="66758"/>
                  </a:lnTo>
                  <a:cubicBezTo>
                    <a:pt x="3104" y="66811"/>
                    <a:pt x="2894" y="67495"/>
                    <a:pt x="2525" y="68494"/>
                  </a:cubicBezTo>
                  <a:cubicBezTo>
                    <a:pt x="2262" y="69441"/>
                    <a:pt x="1841" y="70704"/>
                    <a:pt x="2420" y="71545"/>
                  </a:cubicBezTo>
                  <a:lnTo>
                    <a:pt x="2788" y="70756"/>
                  </a:lnTo>
                  <a:lnTo>
                    <a:pt x="2788" y="70756"/>
                  </a:lnTo>
                  <a:cubicBezTo>
                    <a:pt x="3209" y="71230"/>
                    <a:pt x="2736" y="72071"/>
                    <a:pt x="2104" y="72966"/>
                  </a:cubicBezTo>
                  <a:cubicBezTo>
                    <a:pt x="1473" y="73860"/>
                    <a:pt x="737" y="74807"/>
                    <a:pt x="737" y="75385"/>
                  </a:cubicBezTo>
                  <a:cubicBezTo>
                    <a:pt x="718" y="75432"/>
                    <a:pt x="694" y="75452"/>
                    <a:pt x="667" y="75452"/>
                  </a:cubicBezTo>
                  <a:cubicBezTo>
                    <a:pt x="540" y="75452"/>
                    <a:pt x="331" y="75023"/>
                    <a:pt x="158" y="74807"/>
                  </a:cubicBezTo>
                  <a:lnTo>
                    <a:pt x="158" y="74807"/>
                  </a:lnTo>
                  <a:cubicBezTo>
                    <a:pt x="15" y="76016"/>
                    <a:pt x="183" y="76291"/>
                    <a:pt x="491" y="76291"/>
                  </a:cubicBezTo>
                  <a:cubicBezTo>
                    <a:pt x="748" y="76291"/>
                    <a:pt x="1102" y="76101"/>
                    <a:pt x="1454" y="76101"/>
                  </a:cubicBezTo>
                  <a:cubicBezTo>
                    <a:pt x="1765" y="76101"/>
                    <a:pt x="2074" y="76249"/>
                    <a:pt x="2315" y="76806"/>
                  </a:cubicBezTo>
                  <a:cubicBezTo>
                    <a:pt x="1789" y="77332"/>
                    <a:pt x="526" y="76806"/>
                    <a:pt x="842" y="78226"/>
                  </a:cubicBezTo>
                  <a:cubicBezTo>
                    <a:pt x="684" y="78647"/>
                    <a:pt x="1578" y="79489"/>
                    <a:pt x="2368" y="80435"/>
                  </a:cubicBezTo>
                  <a:cubicBezTo>
                    <a:pt x="3262" y="81382"/>
                    <a:pt x="3998" y="82487"/>
                    <a:pt x="3840" y="83644"/>
                  </a:cubicBezTo>
                  <a:cubicBezTo>
                    <a:pt x="4051" y="83223"/>
                    <a:pt x="4261" y="82826"/>
                    <a:pt x="4596" y="82826"/>
                  </a:cubicBezTo>
                  <a:cubicBezTo>
                    <a:pt x="4764" y="82826"/>
                    <a:pt x="4963" y="82925"/>
                    <a:pt x="5208" y="83171"/>
                  </a:cubicBezTo>
                  <a:cubicBezTo>
                    <a:pt x="5576" y="83802"/>
                    <a:pt x="5524" y="84959"/>
                    <a:pt x="5734" y="85959"/>
                  </a:cubicBezTo>
                  <a:cubicBezTo>
                    <a:pt x="5892" y="86958"/>
                    <a:pt x="6208" y="87905"/>
                    <a:pt x="7260" y="88116"/>
                  </a:cubicBezTo>
                  <a:cubicBezTo>
                    <a:pt x="7260" y="88326"/>
                    <a:pt x="7155" y="88484"/>
                    <a:pt x="7049" y="88537"/>
                  </a:cubicBezTo>
                  <a:cubicBezTo>
                    <a:pt x="7523" y="88905"/>
                    <a:pt x="8101" y="89641"/>
                    <a:pt x="8785" y="90220"/>
                  </a:cubicBezTo>
                  <a:cubicBezTo>
                    <a:pt x="9469" y="90851"/>
                    <a:pt x="10100" y="91377"/>
                    <a:pt x="10679" y="91377"/>
                  </a:cubicBezTo>
                  <a:cubicBezTo>
                    <a:pt x="10100" y="92061"/>
                    <a:pt x="10206" y="92692"/>
                    <a:pt x="10574" y="93324"/>
                  </a:cubicBezTo>
                  <a:cubicBezTo>
                    <a:pt x="10942" y="93902"/>
                    <a:pt x="11573" y="94481"/>
                    <a:pt x="12257" y="95007"/>
                  </a:cubicBezTo>
                  <a:cubicBezTo>
                    <a:pt x="13625" y="96006"/>
                    <a:pt x="14887" y="96795"/>
                    <a:pt x="13783" y="97795"/>
                  </a:cubicBezTo>
                  <a:cubicBezTo>
                    <a:pt x="13783" y="97795"/>
                    <a:pt x="14361" y="98426"/>
                    <a:pt x="14993" y="99057"/>
                  </a:cubicBezTo>
                  <a:lnTo>
                    <a:pt x="16255" y="100267"/>
                  </a:lnTo>
                  <a:lnTo>
                    <a:pt x="15940" y="100425"/>
                  </a:lnTo>
                  <a:cubicBezTo>
                    <a:pt x="16676" y="101320"/>
                    <a:pt x="17307" y="101740"/>
                    <a:pt x="17886" y="101951"/>
                  </a:cubicBezTo>
                  <a:cubicBezTo>
                    <a:pt x="18465" y="102161"/>
                    <a:pt x="18991" y="102161"/>
                    <a:pt x="19569" y="102161"/>
                  </a:cubicBezTo>
                  <a:cubicBezTo>
                    <a:pt x="19780" y="102635"/>
                    <a:pt x="19306" y="102635"/>
                    <a:pt x="19201" y="102687"/>
                  </a:cubicBezTo>
                  <a:cubicBezTo>
                    <a:pt x="20201" y="104002"/>
                    <a:pt x="20832" y="104686"/>
                    <a:pt x="21568" y="105054"/>
                  </a:cubicBezTo>
                  <a:cubicBezTo>
                    <a:pt x="22305" y="105475"/>
                    <a:pt x="23146" y="105633"/>
                    <a:pt x="24672" y="105791"/>
                  </a:cubicBezTo>
                  <a:lnTo>
                    <a:pt x="24356" y="106738"/>
                  </a:lnTo>
                  <a:cubicBezTo>
                    <a:pt x="24777" y="106738"/>
                    <a:pt x="25514" y="107737"/>
                    <a:pt x="26618" y="108789"/>
                  </a:cubicBezTo>
                  <a:cubicBezTo>
                    <a:pt x="26881" y="109052"/>
                    <a:pt x="27197" y="109315"/>
                    <a:pt x="27513" y="109578"/>
                  </a:cubicBezTo>
                  <a:cubicBezTo>
                    <a:pt x="27828" y="109841"/>
                    <a:pt x="28144" y="110105"/>
                    <a:pt x="28512" y="110315"/>
                  </a:cubicBezTo>
                  <a:cubicBezTo>
                    <a:pt x="29249" y="110788"/>
                    <a:pt x="29985" y="111104"/>
                    <a:pt x="30879" y="111209"/>
                  </a:cubicBezTo>
                  <a:cubicBezTo>
                    <a:pt x="30774" y="111314"/>
                    <a:pt x="30616" y="111420"/>
                    <a:pt x="30353" y="111420"/>
                  </a:cubicBezTo>
                  <a:cubicBezTo>
                    <a:pt x="32195" y="111788"/>
                    <a:pt x="33825" y="113313"/>
                    <a:pt x="35509" y="114365"/>
                  </a:cubicBezTo>
                  <a:cubicBezTo>
                    <a:pt x="36399" y="114989"/>
                    <a:pt x="37289" y="115428"/>
                    <a:pt x="38104" y="115428"/>
                  </a:cubicBezTo>
                  <a:cubicBezTo>
                    <a:pt x="38733" y="115428"/>
                    <a:pt x="39318" y="115165"/>
                    <a:pt x="39822" y="114523"/>
                  </a:cubicBezTo>
                  <a:cubicBezTo>
                    <a:pt x="39822" y="114523"/>
                    <a:pt x="40453" y="114523"/>
                    <a:pt x="41085" y="114471"/>
                  </a:cubicBezTo>
                  <a:cubicBezTo>
                    <a:pt x="41716" y="114418"/>
                    <a:pt x="42347" y="114365"/>
                    <a:pt x="42347" y="114365"/>
                  </a:cubicBezTo>
                  <a:cubicBezTo>
                    <a:pt x="40927" y="113839"/>
                    <a:pt x="41137" y="113471"/>
                    <a:pt x="41558" y="113156"/>
                  </a:cubicBezTo>
                  <a:cubicBezTo>
                    <a:pt x="42032" y="112840"/>
                    <a:pt x="42663" y="112524"/>
                    <a:pt x="42189" y="112103"/>
                  </a:cubicBezTo>
                  <a:lnTo>
                    <a:pt x="42189" y="112103"/>
                  </a:lnTo>
                  <a:cubicBezTo>
                    <a:pt x="42768" y="112156"/>
                    <a:pt x="43399" y="112630"/>
                    <a:pt x="43715" y="113050"/>
                  </a:cubicBezTo>
                  <a:cubicBezTo>
                    <a:pt x="43997" y="113380"/>
                    <a:pt x="44027" y="113751"/>
                    <a:pt x="43542" y="113751"/>
                  </a:cubicBezTo>
                  <a:cubicBezTo>
                    <a:pt x="43484" y="113751"/>
                    <a:pt x="43419" y="113745"/>
                    <a:pt x="43347" y="113734"/>
                  </a:cubicBezTo>
                  <a:lnTo>
                    <a:pt x="43189" y="113524"/>
                  </a:lnTo>
                  <a:lnTo>
                    <a:pt x="43189" y="113524"/>
                  </a:lnTo>
                  <a:cubicBezTo>
                    <a:pt x="42189" y="115207"/>
                    <a:pt x="46608" y="114997"/>
                    <a:pt x="46293" y="116207"/>
                  </a:cubicBezTo>
                  <a:cubicBezTo>
                    <a:pt x="49239" y="116733"/>
                    <a:pt x="52184" y="117311"/>
                    <a:pt x="55078" y="117680"/>
                  </a:cubicBezTo>
                  <a:cubicBezTo>
                    <a:pt x="56943" y="117946"/>
                    <a:pt x="58809" y="118086"/>
                    <a:pt x="60647" y="118086"/>
                  </a:cubicBezTo>
                  <a:cubicBezTo>
                    <a:pt x="61712" y="118086"/>
                    <a:pt x="62768" y="118039"/>
                    <a:pt x="63810" y="117943"/>
                  </a:cubicBezTo>
                  <a:cubicBezTo>
                    <a:pt x="63810" y="117943"/>
                    <a:pt x="63600" y="117627"/>
                    <a:pt x="63389" y="117259"/>
                  </a:cubicBezTo>
                  <a:cubicBezTo>
                    <a:pt x="63231" y="116943"/>
                    <a:pt x="63021" y="116575"/>
                    <a:pt x="63021" y="116575"/>
                  </a:cubicBezTo>
                  <a:lnTo>
                    <a:pt x="63337" y="116575"/>
                  </a:lnTo>
                  <a:cubicBezTo>
                    <a:pt x="63494" y="116575"/>
                    <a:pt x="63757" y="116522"/>
                    <a:pt x="63968" y="116522"/>
                  </a:cubicBezTo>
                  <a:lnTo>
                    <a:pt x="64967" y="116470"/>
                  </a:lnTo>
                  <a:lnTo>
                    <a:pt x="64967" y="116470"/>
                  </a:lnTo>
                  <a:cubicBezTo>
                    <a:pt x="65493" y="116733"/>
                    <a:pt x="65809" y="117469"/>
                    <a:pt x="64389" y="117574"/>
                  </a:cubicBezTo>
                  <a:cubicBezTo>
                    <a:pt x="64537" y="117704"/>
                    <a:pt x="64703" y="117759"/>
                    <a:pt x="64876" y="117759"/>
                  </a:cubicBezTo>
                  <a:cubicBezTo>
                    <a:pt x="65685" y="117759"/>
                    <a:pt x="66641" y="116563"/>
                    <a:pt x="66598" y="116259"/>
                  </a:cubicBezTo>
                  <a:lnTo>
                    <a:pt x="66598" y="116259"/>
                  </a:lnTo>
                  <a:cubicBezTo>
                    <a:pt x="68018" y="116312"/>
                    <a:pt x="67861" y="116785"/>
                    <a:pt x="67387" y="117206"/>
                  </a:cubicBezTo>
                  <a:cubicBezTo>
                    <a:pt x="66993" y="117649"/>
                    <a:pt x="66323" y="118000"/>
                    <a:pt x="66584" y="118000"/>
                  </a:cubicBezTo>
                  <a:cubicBezTo>
                    <a:pt x="66602" y="118000"/>
                    <a:pt x="66624" y="117999"/>
                    <a:pt x="66651" y="117995"/>
                  </a:cubicBezTo>
                  <a:lnTo>
                    <a:pt x="67808" y="117680"/>
                  </a:lnTo>
                  <a:lnTo>
                    <a:pt x="67492" y="117574"/>
                  </a:lnTo>
                  <a:cubicBezTo>
                    <a:pt x="67913" y="117206"/>
                    <a:pt x="68124" y="116838"/>
                    <a:pt x="68439" y="116575"/>
                  </a:cubicBezTo>
                  <a:cubicBezTo>
                    <a:pt x="68755" y="116312"/>
                    <a:pt x="69123" y="116101"/>
                    <a:pt x="69965" y="115944"/>
                  </a:cubicBezTo>
                  <a:cubicBezTo>
                    <a:pt x="71029" y="115994"/>
                    <a:pt x="70727" y="116630"/>
                    <a:pt x="71079" y="116630"/>
                  </a:cubicBezTo>
                  <a:cubicBezTo>
                    <a:pt x="71092" y="116630"/>
                    <a:pt x="71107" y="116629"/>
                    <a:pt x="71122" y="116628"/>
                  </a:cubicBezTo>
                  <a:cubicBezTo>
                    <a:pt x="71122" y="116671"/>
                    <a:pt x="71149" y="116697"/>
                    <a:pt x="71215" y="116697"/>
                  </a:cubicBezTo>
                  <a:cubicBezTo>
                    <a:pt x="71307" y="116697"/>
                    <a:pt x="71476" y="116646"/>
                    <a:pt x="71753" y="116522"/>
                  </a:cubicBezTo>
                  <a:cubicBezTo>
                    <a:pt x="71753" y="116522"/>
                    <a:pt x="71911" y="116522"/>
                    <a:pt x="72174" y="116470"/>
                  </a:cubicBezTo>
                  <a:cubicBezTo>
                    <a:pt x="72385" y="116417"/>
                    <a:pt x="72700" y="116312"/>
                    <a:pt x="73016" y="116259"/>
                  </a:cubicBezTo>
                  <a:cubicBezTo>
                    <a:pt x="73595" y="116101"/>
                    <a:pt x="74226" y="115944"/>
                    <a:pt x="74226" y="115944"/>
                  </a:cubicBezTo>
                  <a:lnTo>
                    <a:pt x="72963" y="115155"/>
                  </a:lnTo>
                  <a:cubicBezTo>
                    <a:pt x="73848" y="114322"/>
                    <a:pt x="75144" y="114570"/>
                    <a:pt x="73799" y="113660"/>
                  </a:cubicBezTo>
                  <a:lnTo>
                    <a:pt x="73799" y="113660"/>
                  </a:lnTo>
                  <a:cubicBezTo>
                    <a:pt x="74142" y="113881"/>
                    <a:pt x="74604" y="113978"/>
                    <a:pt x="75140" y="113978"/>
                  </a:cubicBezTo>
                  <a:cubicBezTo>
                    <a:pt x="76276" y="113978"/>
                    <a:pt x="77744" y="113544"/>
                    <a:pt x="79118" y="112945"/>
                  </a:cubicBezTo>
                  <a:cubicBezTo>
                    <a:pt x="80170" y="112577"/>
                    <a:pt x="81117" y="112051"/>
                    <a:pt x="81906" y="111683"/>
                  </a:cubicBezTo>
                  <a:cubicBezTo>
                    <a:pt x="82637" y="111342"/>
                    <a:pt x="83233" y="111046"/>
                    <a:pt x="83567" y="111046"/>
                  </a:cubicBezTo>
                  <a:cubicBezTo>
                    <a:pt x="83594" y="111046"/>
                    <a:pt x="83619" y="111048"/>
                    <a:pt x="83642" y="111051"/>
                  </a:cubicBezTo>
                  <a:cubicBezTo>
                    <a:pt x="83853" y="110683"/>
                    <a:pt x="84116" y="110368"/>
                    <a:pt x="84431" y="110105"/>
                  </a:cubicBezTo>
                  <a:cubicBezTo>
                    <a:pt x="84694" y="109789"/>
                    <a:pt x="85010" y="109578"/>
                    <a:pt x="85326" y="109315"/>
                  </a:cubicBezTo>
                  <a:cubicBezTo>
                    <a:pt x="85957" y="108842"/>
                    <a:pt x="86746" y="108474"/>
                    <a:pt x="87535" y="108000"/>
                  </a:cubicBezTo>
                  <a:lnTo>
                    <a:pt x="87535" y="108000"/>
                  </a:lnTo>
                  <a:cubicBezTo>
                    <a:pt x="87521" y="108002"/>
                    <a:pt x="87507" y="108002"/>
                    <a:pt x="87492" y="108002"/>
                  </a:cubicBezTo>
                  <a:cubicBezTo>
                    <a:pt x="86963" y="108002"/>
                    <a:pt x="86153" y="107086"/>
                    <a:pt x="87535" y="106370"/>
                  </a:cubicBezTo>
                  <a:cubicBezTo>
                    <a:pt x="87819" y="107127"/>
                    <a:pt x="88217" y="107392"/>
                    <a:pt x="88683" y="107392"/>
                  </a:cubicBezTo>
                  <a:cubicBezTo>
                    <a:pt x="88993" y="107392"/>
                    <a:pt x="89334" y="107274"/>
                    <a:pt x="89692" y="107106"/>
                  </a:cubicBezTo>
                  <a:cubicBezTo>
                    <a:pt x="90407" y="106769"/>
                    <a:pt x="91224" y="106332"/>
                    <a:pt x="92087" y="106332"/>
                  </a:cubicBezTo>
                  <a:cubicBezTo>
                    <a:pt x="92241" y="106332"/>
                    <a:pt x="92395" y="106345"/>
                    <a:pt x="92551" y="106376"/>
                  </a:cubicBezTo>
                  <a:lnTo>
                    <a:pt x="92551" y="106376"/>
                  </a:lnTo>
                  <a:cubicBezTo>
                    <a:pt x="92056" y="106171"/>
                    <a:pt x="92811" y="105455"/>
                    <a:pt x="93479" y="104739"/>
                  </a:cubicBezTo>
                  <a:cubicBezTo>
                    <a:pt x="94268" y="103950"/>
                    <a:pt x="94847" y="103161"/>
                    <a:pt x="93584" y="103055"/>
                  </a:cubicBezTo>
                  <a:cubicBezTo>
                    <a:pt x="93819" y="102917"/>
                    <a:pt x="93986" y="102863"/>
                    <a:pt x="94114" y="102863"/>
                  </a:cubicBezTo>
                  <a:cubicBezTo>
                    <a:pt x="94584" y="102863"/>
                    <a:pt x="94525" y="103594"/>
                    <a:pt x="95292" y="103594"/>
                  </a:cubicBezTo>
                  <a:cubicBezTo>
                    <a:pt x="95350" y="103594"/>
                    <a:pt x="95411" y="103590"/>
                    <a:pt x="95478" y="103582"/>
                  </a:cubicBezTo>
                  <a:cubicBezTo>
                    <a:pt x="95899" y="102845"/>
                    <a:pt x="96478" y="102214"/>
                    <a:pt x="97109" y="101583"/>
                  </a:cubicBezTo>
                  <a:cubicBezTo>
                    <a:pt x="97425" y="101267"/>
                    <a:pt x="97793" y="101004"/>
                    <a:pt x="98108" y="100688"/>
                  </a:cubicBezTo>
                  <a:cubicBezTo>
                    <a:pt x="98477" y="100425"/>
                    <a:pt x="98845" y="100110"/>
                    <a:pt x="99213" y="99794"/>
                  </a:cubicBezTo>
                  <a:cubicBezTo>
                    <a:pt x="99950" y="99215"/>
                    <a:pt x="100686" y="98584"/>
                    <a:pt x="101423" y="97900"/>
                  </a:cubicBezTo>
                  <a:cubicBezTo>
                    <a:pt x="102159" y="97216"/>
                    <a:pt x="102790" y="96480"/>
                    <a:pt x="103369" y="95638"/>
                  </a:cubicBezTo>
                  <a:cubicBezTo>
                    <a:pt x="103106" y="95375"/>
                    <a:pt x="102264" y="95533"/>
                    <a:pt x="102422" y="94586"/>
                  </a:cubicBezTo>
                  <a:cubicBezTo>
                    <a:pt x="102422" y="94586"/>
                    <a:pt x="102580" y="94533"/>
                    <a:pt x="102790" y="94481"/>
                  </a:cubicBezTo>
                  <a:cubicBezTo>
                    <a:pt x="103053" y="94428"/>
                    <a:pt x="103422" y="94323"/>
                    <a:pt x="103737" y="94270"/>
                  </a:cubicBezTo>
                  <a:cubicBezTo>
                    <a:pt x="104368" y="94060"/>
                    <a:pt x="105052" y="93902"/>
                    <a:pt x="105052" y="93902"/>
                  </a:cubicBezTo>
                  <a:cubicBezTo>
                    <a:pt x="105368" y="93113"/>
                    <a:pt x="103842" y="92166"/>
                    <a:pt x="105631" y="91640"/>
                  </a:cubicBezTo>
                  <a:cubicBezTo>
                    <a:pt x="105263" y="91640"/>
                    <a:pt x="104737" y="91640"/>
                    <a:pt x="104895" y="91167"/>
                  </a:cubicBezTo>
                  <a:cubicBezTo>
                    <a:pt x="107735" y="88379"/>
                    <a:pt x="109313" y="84591"/>
                    <a:pt x="110628" y="80804"/>
                  </a:cubicBezTo>
                  <a:cubicBezTo>
                    <a:pt x="111891" y="77016"/>
                    <a:pt x="112943" y="73281"/>
                    <a:pt x="115152" y="69546"/>
                  </a:cubicBezTo>
                  <a:lnTo>
                    <a:pt x="115152" y="69546"/>
                  </a:lnTo>
                  <a:cubicBezTo>
                    <a:pt x="114870" y="69864"/>
                    <a:pt x="114688" y="69992"/>
                    <a:pt x="114577" y="69992"/>
                  </a:cubicBezTo>
                  <a:cubicBezTo>
                    <a:pt x="114358" y="69992"/>
                    <a:pt x="114416" y="69492"/>
                    <a:pt x="114521" y="68968"/>
                  </a:cubicBezTo>
                  <a:lnTo>
                    <a:pt x="114521" y="68968"/>
                  </a:lnTo>
                  <a:cubicBezTo>
                    <a:pt x="114449" y="69098"/>
                    <a:pt x="114352" y="69145"/>
                    <a:pt x="114239" y="69145"/>
                  </a:cubicBezTo>
                  <a:cubicBezTo>
                    <a:pt x="113960" y="69145"/>
                    <a:pt x="113580" y="68859"/>
                    <a:pt x="113218" y="68859"/>
                  </a:cubicBezTo>
                  <a:cubicBezTo>
                    <a:pt x="113196" y="68859"/>
                    <a:pt x="113175" y="68860"/>
                    <a:pt x="113154" y="68862"/>
                  </a:cubicBezTo>
                  <a:cubicBezTo>
                    <a:pt x="113154" y="68862"/>
                    <a:pt x="113574" y="68073"/>
                    <a:pt x="114048" y="67284"/>
                  </a:cubicBezTo>
                  <a:cubicBezTo>
                    <a:pt x="114258" y="66916"/>
                    <a:pt x="114469" y="66495"/>
                    <a:pt x="114626" y="66232"/>
                  </a:cubicBezTo>
                  <a:cubicBezTo>
                    <a:pt x="114784" y="65916"/>
                    <a:pt x="114889" y="65706"/>
                    <a:pt x="114889" y="65706"/>
                  </a:cubicBezTo>
                  <a:cubicBezTo>
                    <a:pt x="114258" y="65338"/>
                    <a:pt x="114311" y="64496"/>
                    <a:pt x="114363" y="63602"/>
                  </a:cubicBezTo>
                  <a:cubicBezTo>
                    <a:pt x="114416" y="62760"/>
                    <a:pt x="114363" y="61971"/>
                    <a:pt x="113785" y="61761"/>
                  </a:cubicBezTo>
                  <a:lnTo>
                    <a:pt x="113785" y="61761"/>
                  </a:lnTo>
                  <a:lnTo>
                    <a:pt x="113943" y="62813"/>
                  </a:lnTo>
                  <a:cubicBezTo>
                    <a:pt x="113693" y="62544"/>
                    <a:pt x="113422" y="62436"/>
                    <a:pt x="113135" y="62436"/>
                  </a:cubicBezTo>
                  <a:cubicBezTo>
                    <a:pt x="112637" y="62436"/>
                    <a:pt x="112090" y="62761"/>
                    <a:pt x="111523" y="63128"/>
                  </a:cubicBezTo>
                  <a:cubicBezTo>
                    <a:pt x="110742" y="63588"/>
                    <a:pt x="109881" y="64167"/>
                    <a:pt x="109046" y="64167"/>
                  </a:cubicBezTo>
                  <a:cubicBezTo>
                    <a:pt x="108924" y="64167"/>
                    <a:pt x="108802" y="64155"/>
                    <a:pt x="108682" y="64128"/>
                  </a:cubicBezTo>
                  <a:lnTo>
                    <a:pt x="108682" y="64128"/>
                  </a:lnTo>
                  <a:cubicBezTo>
                    <a:pt x="109103" y="64549"/>
                    <a:pt x="109103" y="64970"/>
                    <a:pt x="108945" y="65390"/>
                  </a:cubicBezTo>
                  <a:cubicBezTo>
                    <a:pt x="108787" y="65811"/>
                    <a:pt x="108419" y="66285"/>
                    <a:pt x="108103" y="66758"/>
                  </a:cubicBezTo>
                  <a:cubicBezTo>
                    <a:pt x="107472" y="67705"/>
                    <a:pt x="106841" y="68757"/>
                    <a:pt x="107840" y="70072"/>
                  </a:cubicBezTo>
                  <a:cubicBezTo>
                    <a:pt x="107753" y="70150"/>
                    <a:pt x="107679" y="70181"/>
                    <a:pt x="107615" y="70181"/>
                  </a:cubicBezTo>
                  <a:cubicBezTo>
                    <a:pt x="107368" y="70181"/>
                    <a:pt x="107256" y="69726"/>
                    <a:pt x="106974" y="69726"/>
                  </a:cubicBezTo>
                  <a:cubicBezTo>
                    <a:pt x="106933" y="69726"/>
                    <a:pt x="106889" y="69735"/>
                    <a:pt x="106841" y="69757"/>
                  </a:cubicBezTo>
                  <a:cubicBezTo>
                    <a:pt x="107525" y="70440"/>
                    <a:pt x="107525" y="71177"/>
                    <a:pt x="106894" y="72387"/>
                  </a:cubicBezTo>
                  <a:lnTo>
                    <a:pt x="106736" y="72176"/>
                  </a:lnTo>
                  <a:cubicBezTo>
                    <a:pt x="106578" y="73071"/>
                    <a:pt x="106315" y="73807"/>
                    <a:pt x="106052" y="74491"/>
                  </a:cubicBezTo>
                  <a:cubicBezTo>
                    <a:pt x="105841" y="75175"/>
                    <a:pt x="105526" y="75754"/>
                    <a:pt x="105210" y="76385"/>
                  </a:cubicBezTo>
                  <a:cubicBezTo>
                    <a:pt x="104842" y="76963"/>
                    <a:pt x="104526" y="77542"/>
                    <a:pt x="104105" y="78226"/>
                  </a:cubicBezTo>
                  <a:cubicBezTo>
                    <a:pt x="103685" y="78857"/>
                    <a:pt x="103264" y="79594"/>
                    <a:pt x="102685" y="80435"/>
                  </a:cubicBezTo>
                  <a:lnTo>
                    <a:pt x="103685" y="80541"/>
                  </a:lnTo>
                  <a:cubicBezTo>
                    <a:pt x="103211" y="81330"/>
                    <a:pt x="102843" y="81330"/>
                    <a:pt x="102475" y="81593"/>
                  </a:cubicBezTo>
                  <a:cubicBezTo>
                    <a:pt x="102625" y="81864"/>
                    <a:pt x="102754" y="81971"/>
                    <a:pt x="102872" y="81971"/>
                  </a:cubicBezTo>
                  <a:cubicBezTo>
                    <a:pt x="103303" y="81971"/>
                    <a:pt x="103578" y="80554"/>
                    <a:pt x="104101" y="80554"/>
                  </a:cubicBezTo>
                  <a:cubicBezTo>
                    <a:pt x="104240" y="80554"/>
                    <a:pt x="104397" y="80654"/>
                    <a:pt x="104579" y="80909"/>
                  </a:cubicBezTo>
                  <a:cubicBezTo>
                    <a:pt x="104053" y="80961"/>
                    <a:pt x="103632" y="81330"/>
                    <a:pt x="103211" y="81908"/>
                  </a:cubicBezTo>
                  <a:cubicBezTo>
                    <a:pt x="102843" y="82434"/>
                    <a:pt x="102475" y="83066"/>
                    <a:pt x="102106" y="83749"/>
                  </a:cubicBezTo>
                  <a:cubicBezTo>
                    <a:pt x="101791" y="84381"/>
                    <a:pt x="101370" y="85012"/>
                    <a:pt x="100949" y="85433"/>
                  </a:cubicBezTo>
                  <a:cubicBezTo>
                    <a:pt x="100599" y="85826"/>
                    <a:pt x="100213" y="86038"/>
                    <a:pt x="99761" y="86038"/>
                  </a:cubicBezTo>
                  <a:cubicBezTo>
                    <a:pt x="99669" y="86038"/>
                    <a:pt x="99574" y="86029"/>
                    <a:pt x="99476" y="86012"/>
                  </a:cubicBezTo>
                  <a:lnTo>
                    <a:pt x="99476" y="86012"/>
                  </a:lnTo>
                  <a:cubicBezTo>
                    <a:pt x="98740" y="87116"/>
                    <a:pt x="100581" y="86222"/>
                    <a:pt x="99844" y="87379"/>
                  </a:cubicBezTo>
                  <a:lnTo>
                    <a:pt x="99161" y="87327"/>
                  </a:lnTo>
                  <a:lnTo>
                    <a:pt x="99161" y="87327"/>
                  </a:lnTo>
                  <a:lnTo>
                    <a:pt x="99634" y="88010"/>
                  </a:lnTo>
                  <a:cubicBezTo>
                    <a:pt x="99294" y="88412"/>
                    <a:pt x="98845" y="88560"/>
                    <a:pt x="98447" y="88560"/>
                  </a:cubicBezTo>
                  <a:cubicBezTo>
                    <a:pt x="98168" y="88560"/>
                    <a:pt x="97914" y="88487"/>
                    <a:pt x="97740" y="88379"/>
                  </a:cubicBezTo>
                  <a:cubicBezTo>
                    <a:pt x="97951" y="88221"/>
                    <a:pt x="98003" y="87800"/>
                    <a:pt x="98056" y="87590"/>
                  </a:cubicBezTo>
                  <a:lnTo>
                    <a:pt x="98056" y="87590"/>
                  </a:lnTo>
                  <a:cubicBezTo>
                    <a:pt x="97477" y="87853"/>
                    <a:pt x="97056" y="88537"/>
                    <a:pt x="96793" y="89168"/>
                  </a:cubicBezTo>
                  <a:cubicBezTo>
                    <a:pt x="96527" y="89700"/>
                    <a:pt x="96298" y="90158"/>
                    <a:pt x="96107" y="90351"/>
                  </a:cubicBezTo>
                  <a:lnTo>
                    <a:pt x="96107" y="90351"/>
                  </a:lnTo>
                  <a:cubicBezTo>
                    <a:pt x="96208" y="90276"/>
                    <a:pt x="96369" y="90159"/>
                    <a:pt x="96530" y="90062"/>
                  </a:cubicBezTo>
                  <a:cubicBezTo>
                    <a:pt x="96793" y="89852"/>
                    <a:pt x="97056" y="89642"/>
                    <a:pt x="97056" y="89641"/>
                  </a:cubicBezTo>
                  <a:lnTo>
                    <a:pt x="97056" y="89641"/>
                  </a:lnTo>
                  <a:cubicBezTo>
                    <a:pt x="96636" y="90430"/>
                    <a:pt x="96110" y="91219"/>
                    <a:pt x="95478" y="92008"/>
                  </a:cubicBezTo>
                  <a:cubicBezTo>
                    <a:pt x="94900" y="92745"/>
                    <a:pt x="94268" y="93534"/>
                    <a:pt x="93532" y="94218"/>
                  </a:cubicBezTo>
                  <a:cubicBezTo>
                    <a:pt x="93216" y="94586"/>
                    <a:pt x="92901" y="94954"/>
                    <a:pt x="92585" y="95323"/>
                  </a:cubicBezTo>
                  <a:cubicBezTo>
                    <a:pt x="92217" y="95691"/>
                    <a:pt x="91901" y="96059"/>
                    <a:pt x="91585" y="96427"/>
                  </a:cubicBezTo>
                  <a:cubicBezTo>
                    <a:pt x="90954" y="97164"/>
                    <a:pt x="90376" y="97900"/>
                    <a:pt x="89902" y="98689"/>
                  </a:cubicBezTo>
                  <a:lnTo>
                    <a:pt x="90376" y="98847"/>
                  </a:lnTo>
                  <a:cubicBezTo>
                    <a:pt x="90007" y="99478"/>
                    <a:pt x="89692" y="99794"/>
                    <a:pt x="89376" y="100057"/>
                  </a:cubicBezTo>
                  <a:cubicBezTo>
                    <a:pt x="89060" y="100267"/>
                    <a:pt x="88797" y="100373"/>
                    <a:pt x="88534" y="100530"/>
                  </a:cubicBezTo>
                  <a:cubicBezTo>
                    <a:pt x="87956" y="100741"/>
                    <a:pt x="87325" y="100898"/>
                    <a:pt x="86222" y="101896"/>
                  </a:cubicBezTo>
                  <a:lnTo>
                    <a:pt x="86222" y="101896"/>
                  </a:lnTo>
                  <a:cubicBezTo>
                    <a:pt x="86240" y="101845"/>
                    <a:pt x="86257" y="101793"/>
                    <a:pt x="86272" y="101740"/>
                  </a:cubicBezTo>
                  <a:lnTo>
                    <a:pt x="86272" y="101740"/>
                  </a:lnTo>
                  <a:lnTo>
                    <a:pt x="86220" y="101898"/>
                  </a:lnTo>
                  <a:cubicBezTo>
                    <a:pt x="86220" y="101898"/>
                    <a:pt x="86221" y="101897"/>
                    <a:pt x="86222" y="101896"/>
                  </a:cubicBezTo>
                  <a:lnTo>
                    <a:pt x="86222" y="101896"/>
                  </a:lnTo>
                  <a:cubicBezTo>
                    <a:pt x="85979" y="102566"/>
                    <a:pt x="85431" y="103134"/>
                    <a:pt x="84747" y="103476"/>
                  </a:cubicBezTo>
                  <a:cubicBezTo>
                    <a:pt x="85115" y="102635"/>
                    <a:pt x="83063" y="103424"/>
                    <a:pt x="83590" y="102372"/>
                  </a:cubicBezTo>
                  <a:lnTo>
                    <a:pt x="83590" y="102372"/>
                  </a:lnTo>
                  <a:cubicBezTo>
                    <a:pt x="82590" y="103529"/>
                    <a:pt x="82327" y="103845"/>
                    <a:pt x="82274" y="104160"/>
                  </a:cubicBezTo>
                  <a:cubicBezTo>
                    <a:pt x="82169" y="104528"/>
                    <a:pt x="82274" y="104949"/>
                    <a:pt x="81801" y="106107"/>
                  </a:cubicBezTo>
                  <a:lnTo>
                    <a:pt x="81012" y="105686"/>
                  </a:lnTo>
                  <a:cubicBezTo>
                    <a:pt x="80749" y="106527"/>
                    <a:pt x="80854" y="106948"/>
                    <a:pt x="79539" y="107737"/>
                  </a:cubicBezTo>
                  <a:cubicBezTo>
                    <a:pt x="80433" y="106633"/>
                    <a:pt x="78224" y="107106"/>
                    <a:pt x="79118" y="105791"/>
                  </a:cubicBezTo>
                  <a:cubicBezTo>
                    <a:pt x="79025" y="105785"/>
                    <a:pt x="78934" y="105783"/>
                    <a:pt x="78847" y="105783"/>
                  </a:cubicBezTo>
                  <a:cubicBezTo>
                    <a:pt x="78093" y="105783"/>
                    <a:pt x="77538" y="105976"/>
                    <a:pt x="77067" y="106212"/>
                  </a:cubicBezTo>
                  <a:cubicBezTo>
                    <a:pt x="76540" y="106475"/>
                    <a:pt x="76120" y="106843"/>
                    <a:pt x="75699" y="107159"/>
                  </a:cubicBezTo>
                  <a:cubicBezTo>
                    <a:pt x="75254" y="107540"/>
                    <a:pt x="74848" y="107863"/>
                    <a:pt x="74365" y="107863"/>
                  </a:cubicBezTo>
                  <a:cubicBezTo>
                    <a:pt x="74047" y="107863"/>
                    <a:pt x="73696" y="107724"/>
                    <a:pt x="73279" y="107369"/>
                  </a:cubicBezTo>
                  <a:lnTo>
                    <a:pt x="73279" y="107369"/>
                  </a:lnTo>
                  <a:cubicBezTo>
                    <a:pt x="73001" y="108241"/>
                    <a:pt x="73352" y="108486"/>
                    <a:pt x="73856" y="108486"/>
                  </a:cubicBezTo>
                  <a:cubicBezTo>
                    <a:pt x="74021" y="108486"/>
                    <a:pt x="74202" y="108460"/>
                    <a:pt x="74384" y="108421"/>
                  </a:cubicBezTo>
                  <a:cubicBezTo>
                    <a:pt x="74945" y="108309"/>
                    <a:pt x="75453" y="108064"/>
                    <a:pt x="75605" y="108064"/>
                  </a:cubicBezTo>
                  <a:cubicBezTo>
                    <a:pt x="75667" y="108064"/>
                    <a:pt x="75670" y="108104"/>
                    <a:pt x="75594" y="108211"/>
                  </a:cubicBezTo>
                  <a:cubicBezTo>
                    <a:pt x="76014" y="108369"/>
                    <a:pt x="75857" y="108842"/>
                    <a:pt x="75488" y="109263"/>
                  </a:cubicBezTo>
                  <a:cubicBezTo>
                    <a:pt x="75068" y="109736"/>
                    <a:pt x="74436" y="110105"/>
                    <a:pt x="73910" y="110157"/>
                  </a:cubicBezTo>
                  <a:cubicBezTo>
                    <a:pt x="73847" y="110178"/>
                    <a:pt x="73781" y="110188"/>
                    <a:pt x="73711" y="110188"/>
                  </a:cubicBezTo>
                  <a:cubicBezTo>
                    <a:pt x="73265" y="110188"/>
                    <a:pt x="72700" y="109778"/>
                    <a:pt x="72016" y="109368"/>
                  </a:cubicBezTo>
                  <a:cubicBezTo>
                    <a:pt x="71648" y="109158"/>
                    <a:pt x="71227" y="108947"/>
                    <a:pt x="70754" y="108842"/>
                  </a:cubicBezTo>
                  <a:cubicBezTo>
                    <a:pt x="70541" y="108795"/>
                    <a:pt x="70318" y="108769"/>
                    <a:pt x="70079" y="108769"/>
                  </a:cubicBezTo>
                  <a:cubicBezTo>
                    <a:pt x="69801" y="108769"/>
                    <a:pt x="69503" y="108804"/>
                    <a:pt x="69176" y="108882"/>
                  </a:cubicBezTo>
                  <a:lnTo>
                    <a:pt x="69176" y="108882"/>
                  </a:lnTo>
                  <a:cubicBezTo>
                    <a:pt x="69387" y="108820"/>
                    <a:pt x="69401" y="108680"/>
                    <a:pt x="69597" y="108632"/>
                  </a:cubicBezTo>
                  <a:cubicBezTo>
                    <a:pt x="69486" y="108599"/>
                    <a:pt x="69383" y="108584"/>
                    <a:pt x="69284" y="108584"/>
                  </a:cubicBezTo>
                  <a:cubicBezTo>
                    <a:pt x="68912" y="108584"/>
                    <a:pt x="68603" y="108792"/>
                    <a:pt x="68229" y="109000"/>
                  </a:cubicBezTo>
                  <a:cubicBezTo>
                    <a:pt x="67974" y="109159"/>
                    <a:pt x="67699" y="109280"/>
                    <a:pt x="67382" y="109280"/>
                  </a:cubicBezTo>
                  <a:cubicBezTo>
                    <a:pt x="67176" y="109280"/>
                    <a:pt x="66952" y="109229"/>
                    <a:pt x="66703" y="109105"/>
                  </a:cubicBezTo>
                  <a:cubicBezTo>
                    <a:pt x="66283" y="110420"/>
                    <a:pt x="65230" y="109315"/>
                    <a:pt x="65283" y="110894"/>
                  </a:cubicBezTo>
                  <a:lnTo>
                    <a:pt x="67545" y="110105"/>
                  </a:lnTo>
                  <a:lnTo>
                    <a:pt x="67545" y="110105"/>
                  </a:lnTo>
                  <a:cubicBezTo>
                    <a:pt x="66914" y="110420"/>
                    <a:pt x="66388" y="111104"/>
                    <a:pt x="65704" y="111630"/>
                  </a:cubicBezTo>
                  <a:cubicBezTo>
                    <a:pt x="65208" y="112011"/>
                    <a:pt x="64630" y="112282"/>
                    <a:pt x="63908" y="112282"/>
                  </a:cubicBezTo>
                  <a:cubicBezTo>
                    <a:pt x="63634" y="112282"/>
                    <a:pt x="63340" y="112243"/>
                    <a:pt x="63021" y="112156"/>
                  </a:cubicBezTo>
                  <a:cubicBezTo>
                    <a:pt x="63179" y="111840"/>
                    <a:pt x="63757" y="111314"/>
                    <a:pt x="64178" y="111051"/>
                  </a:cubicBezTo>
                  <a:cubicBezTo>
                    <a:pt x="64049" y="110982"/>
                    <a:pt x="63928" y="110956"/>
                    <a:pt x="63811" y="110956"/>
                  </a:cubicBezTo>
                  <a:cubicBezTo>
                    <a:pt x="63437" y="110956"/>
                    <a:pt x="63107" y="111225"/>
                    <a:pt x="62718" y="111225"/>
                  </a:cubicBezTo>
                  <a:cubicBezTo>
                    <a:pt x="62582" y="111225"/>
                    <a:pt x="62439" y="111192"/>
                    <a:pt x="62285" y="111104"/>
                  </a:cubicBezTo>
                  <a:cubicBezTo>
                    <a:pt x="62337" y="110315"/>
                    <a:pt x="62968" y="110157"/>
                    <a:pt x="63810" y="109999"/>
                  </a:cubicBezTo>
                  <a:cubicBezTo>
                    <a:pt x="64231" y="109947"/>
                    <a:pt x="64704" y="109894"/>
                    <a:pt x="65125" y="109736"/>
                  </a:cubicBezTo>
                  <a:cubicBezTo>
                    <a:pt x="65546" y="109578"/>
                    <a:pt x="65914" y="109368"/>
                    <a:pt x="66230" y="109000"/>
                  </a:cubicBezTo>
                  <a:cubicBezTo>
                    <a:pt x="66135" y="108940"/>
                    <a:pt x="66032" y="108916"/>
                    <a:pt x="65925" y="108916"/>
                  </a:cubicBezTo>
                  <a:cubicBezTo>
                    <a:pt x="65556" y="108916"/>
                    <a:pt x="65135" y="109205"/>
                    <a:pt x="64810" y="109368"/>
                  </a:cubicBezTo>
                  <a:cubicBezTo>
                    <a:pt x="64638" y="109444"/>
                    <a:pt x="64488" y="109500"/>
                    <a:pt x="64375" y="109500"/>
                  </a:cubicBezTo>
                  <a:cubicBezTo>
                    <a:pt x="64177" y="109500"/>
                    <a:pt x="64097" y="109327"/>
                    <a:pt x="64231" y="108789"/>
                  </a:cubicBezTo>
                  <a:lnTo>
                    <a:pt x="64231" y="108789"/>
                  </a:lnTo>
                  <a:cubicBezTo>
                    <a:pt x="63972" y="109696"/>
                    <a:pt x="63500" y="109859"/>
                    <a:pt x="62961" y="109859"/>
                  </a:cubicBezTo>
                  <a:cubicBezTo>
                    <a:pt x="62843" y="109859"/>
                    <a:pt x="62723" y="109851"/>
                    <a:pt x="62600" y="109841"/>
                  </a:cubicBezTo>
                  <a:cubicBezTo>
                    <a:pt x="62363" y="109825"/>
                    <a:pt x="62125" y="109797"/>
                    <a:pt x="61885" y="109797"/>
                  </a:cubicBezTo>
                  <a:cubicBezTo>
                    <a:pt x="61383" y="109797"/>
                    <a:pt x="60873" y="109920"/>
                    <a:pt x="60338" y="110525"/>
                  </a:cubicBezTo>
                  <a:lnTo>
                    <a:pt x="60391" y="109578"/>
                  </a:lnTo>
                  <a:lnTo>
                    <a:pt x="60391" y="109578"/>
                  </a:lnTo>
                  <a:cubicBezTo>
                    <a:pt x="60128" y="109789"/>
                    <a:pt x="59602" y="110210"/>
                    <a:pt x="59128" y="110210"/>
                  </a:cubicBezTo>
                  <a:lnTo>
                    <a:pt x="59917" y="109000"/>
                  </a:lnTo>
                  <a:lnTo>
                    <a:pt x="59917" y="109000"/>
                  </a:lnTo>
                  <a:cubicBezTo>
                    <a:pt x="59632" y="109238"/>
                    <a:pt x="59336" y="109325"/>
                    <a:pt x="59039" y="109325"/>
                  </a:cubicBezTo>
                  <a:cubicBezTo>
                    <a:pt x="58679" y="109325"/>
                    <a:pt x="58317" y="109197"/>
                    <a:pt x="57971" y="109052"/>
                  </a:cubicBezTo>
                  <a:cubicBezTo>
                    <a:pt x="57500" y="108856"/>
                    <a:pt x="57057" y="108572"/>
                    <a:pt x="56601" y="108572"/>
                  </a:cubicBezTo>
                  <a:cubicBezTo>
                    <a:pt x="56446" y="108572"/>
                    <a:pt x="56290" y="108604"/>
                    <a:pt x="56130" y="108684"/>
                  </a:cubicBezTo>
                  <a:cubicBezTo>
                    <a:pt x="57445" y="108684"/>
                    <a:pt x="57603" y="108947"/>
                    <a:pt x="57550" y="109315"/>
                  </a:cubicBezTo>
                  <a:cubicBezTo>
                    <a:pt x="57497" y="109684"/>
                    <a:pt x="57234" y="110157"/>
                    <a:pt x="57813" y="110473"/>
                  </a:cubicBezTo>
                  <a:cubicBezTo>
                    <a:pt x="57323" y="110646"/>
                    <a:pt x="56935" y="110720"/>
                    <a:pt x="56618" y="110720"/>
                  </a:cubicBezTo>
                  <a:cubicBezTo>
                    <a:pt x="54773" y="110720"/>
                    <a:pt x="55374" y="108206"/>
                    <a:pt x="52564" y="108206"/>
                  </a:cubicBezTo>
                  <a:cubicBezTo>
                    <a:pt x="52512" y="108206"/>
                    <a:pt x="52458" y="108207"/>
                    <a:pt x="52403" y="108208"/>
                  </a:cubicBezTo>
                  <a:lnTo>
                    <a:pt x="52403" y="108208"/>
                  </a:lnTo>
                  <a:cubicBezTo>
                    <a:pt x="52918" y="108221"/>
                    <a:pt x="54097" y="108962"/>
                    <a:pt x="53289" y="109315"/>
                  </a:cubicBezTo>
                  <a:cubicBezTo>
                    <a:pt x="52605" y="109105"/>
                    <a:pt x="51764" y="108632"/>
                    <a:pt x="51395" y="108053"/>
                  </a:cubicBezTo>
                  <a:cubicBezTo>
                    <a:pt x="51286" y="108048"/>
                    <a:pt x="51188" y="108046"/>
                    <a:pt x="51098" y="108046"/>
                  </a:cubicBezTo>
                  <a:cubicBezTo>
                    <a:pt x="49205" y="108046"/>
                    <a:pt x="51556" y="109074"/>
                    <a:pt x="50501" y="109526"/>
                  </a:cubicBezTo>
                  <a:cubicBezTo>
                    <a:pt x="50319" y="109162"/>
                    <a:pt x="50137" y="109030"/>
                    <a:pt x="49942" y="109030"/>
                  </a:cubicBezTo>
                  <a:cubicBezTo>
                    <a:pt x="49462" y="109030"/>
                    <a:pt x="48905" y="109834"/>
                    <a:pt x="48081" y="109947"/>
                  </a:cubicBezTo>
                  <a:lnTo>
                    <a:pt x="48239" y="109000"/>
                  </a:lnTo>
                  <a:cubicBezTo>
                    <a:pt x="47803" y="108818"/>
                    <a:pt x="47467" y="108762"/>
                    <a:pt x="47214" y="108762"/>
                  </a:cubicBezTo>
                  <a:cubicBezTo>
                    <a:pt x="47102" y="108762"/>
                    <a:pt x="47005" y="108773"/>
                    <a:pt x="46924" y="108789"/>
                  </a:cubicBezTo>
                  <a:cubicBezTo>
                    <a:pt x="46661" y="108895"/>
                    <a:pt x="46503" y="109105"/>
                    <a:pt x="46398" y="109315"/>
                  </a:cubicBezTo>
                  <a:cubicBezTo>
                    <a:pt x="46231" y="109582"/>
                    <a:pt x="46086" y="109848"/>
                    <a:pt x="45696" y="109848"/>
                  </a:cubicBezTo>
                  <a:cubicBezTo>
                    <a:pt x="45469" y="109848"/>
                    <a:pt x="45159" y="109758"/>
                    <a:pt x="44714" y="109526"/>
                  </a:cubicBezTo>
                  <a:cubicBezTo>
                    <a:pt x="44714" y="109526"/>
                    <a:pt x="45083" y="109263"/>
                    <a:pt x="45398" y="109000"/>
                  </a:cubicBezTo>
                  <a:cubicBezTo>
                    <a:pt x="45767" y="108737"/>
                    <a:pt x="46082" y="108474"/>
                    <a:pt x="46082" y="108474"/>
                  </a:cubicBezTo>
                  <a:lnTo>
                    <a:pt x="46082" y="108474"/>
                  </a:lnTo>
                  <a:cubicBezTo>
                    <a:pt x="46082" y="108474"/>
                    <a:pt x="45766" y="108526"/>
                    <a:pt x="45398" y="108526"/>
                  </a:cubicBezTo>
                  <a:lnTo>
                    <a:pt x="44714" y="108526"/>
                  </a:lnTo>
                  <a:lnTo>
                    <a:pt x="45241" y="107527"/>
                  </a:lnTo>
                  <a:lnTo>
                    <a:pt x="45241" y="107527"/>
                  </a:lnTo>
                  <a:cubicBezTo>
                    <a:pt x="44809" y="107650"/>
                    <a:pt x="44450" y="107701"/>
                    <a:pt x="44142" y="107701"/>
                  </a:cubicBezTo>
                  <a:cubicBezTo>
                    <a:pt x="43924" y="107701"/>
                    <a:pt x="43732" y="107676"/>
                    <a:pt x="43557" y="107632"/>
                  </a:cubicBezTo>
                  <a:cubicBezTo>
                    <a:pt x="43084" y="107527"/>
                    <a:pt x="42663" y="107264"/>
                    <a:pt x="42084" y="106896"/>
                  </a:cubicBezTo>
                  <a:lnTo>
                    <a:pt x="42084" y="106896"/>
                  </a:lnTo>
                  <a:cubicBezTo>
                    <a:pt x="42172" y="107509"/>
                    <a:pt x="41603" y="108195"/>
                    <a:pt x="40712" y="108195"/>
                  </a:cubicBezTo>
                  <a:cubicBezTo>
                    <a:pt x="40533" y="108195"/>
                    <a:pt x="40340" y="108167"/>
                    <a:pt x="40138" y="108106"/>
                  </a:cubicBezTo>
                  <a:cubicBezTo>
                    <a:pt x="39507" y="107264"/>
                    <a:pt x="40874" y="107422"/>
                    <a:pt x="39191" y="106896"/>
                  </a:cubicBezTo>
                  <a:cubicBezTo>
                    <a:pt x="39510" y="106664"/>
                    <a:pt x="39844" y="106416"/>
                    <a:pt x="40151" y="106416"/>
                  </a:cubicBezTo>
                  <a:cubicBezTo>
                    <a:pt x="40401" y="106416"/>
                    <a:pt x="40633" y="106581"/>
                    <a:pt x="40822" y="107053"/>
                  </a:cubicBezTo>
                  <a:cubicBezTo>
                    <a:pt x="41032" y="106790"/>
                    <a:pt x="41400" y="106580"/>
                    <a:pt x="41611" y="106317"/>
                  </a:cubicBezTo>
                  <a:cubicBezTo>
                    <a:pt x="40927" y="105475"/>
                    <a:pt x="39507" y="105423"/>
                    <a:pt x="38928" y="105212"/>
                  </a:cubicBezTo>
                  <a:lnTo>
                    <a:pt x="38928" y="105212"/>
                  </a:lnTo>
                  <a:cubicBezTo>
                    <a:pt x="39138" y="105317"/>
                    <a:pt x="39401" y="105475"/>
                    <a:pt x="39507" y="105633"/>
                  </a:cubicBezTo>
                  <a:cubicBezTo>
                    <a:pt x="39507" y="105633"/>
                    <a:pt x="38770" y="105738"/>
                    <a:pt x="38086" y="105791"/>
                  </a:cubicBezTo>
                  <a:cubicBezTo>
                    <a:pt x="37350" y="105791"/>
                    <a:pt x="36613" y="105844"/>
                    <a:pt x="36613" y="105844"/>
                  </a:cubicBezTo>
                  <a:cubicBezTo>
                    <a:pt x="36403" y="105370"/>
                    <a:pt x="36824" y="105212"/>
                    <a:pt x="37245" y="105107"/>
                  </a:cubicBezTo>
                  <a:cubicBezTo>
                    <a:pt x="37148" y="105088"/>
                    <a:pt x="37051" y="105081"/>
                    <a:pt x="36953" y="105081"/>
                  </a:cubicBezTo>
                  <a:cubicBezTo>
                    <a:pt x="36710" y="105081"/>
                    <a:pt x="36459" y="105123"/>
                    <a:pt x="36180" y="105123"/>
                  </a:cubicBezTo>
                  <a:cubicBezTo>
                    <a:pt x="35960" y="105123"/>
                    <a:pt x="35721" y="105097"/>
                    <a:pt x="35456" y="105002"/>
                  </a:cubicBezTo>
                  <a:cubicBezTo>
                    <a:pt x="35948" y="104412"/>
                    <a:pt x="36256" y="103729"/>
                    <a:pt x="37197" y="103729"/>
                  </a:cubicBezTo>
                  <a:cubicBezTo>
                    <a:pt x="37262" y="103729"/>
                    <a:pt x="37331" y="103733"/>
                    <a:pt x="37402" y="103739"/>
                  </a:cubicBezTo>
                  <a:lnTo>
                    <a:pt x="36982" y="103687"/>
                  </a:lnTo>
                  <a:cubicBezTo>
                    <a:pt x="36771" y="103687"/>
                    <a:pt x="36456" y="103687"/>
                    <a:pt x="36140" y="103634"/>
                  </a:cubicBezTo>
                  <a:cubicBezTo>
                    <a:pt x="35509" y="103529"/>
                    <a:pt x="34877" y="103476"/>
                    <a:pt x="34877" y="103476"/>
                  </a:cubicBezTo>
                  <a:cubicBezTo>
                    <a:pt x="34877" y="103108"/>
                    <a:pt x="34246" y="102109"/>
                    <a:pt x="34667" y="101951"/>
                  </a:cubicBezTo>
                  <a:cubicBezTo>
                    <a:pt x="34194" y="101425"/>
                    <a:pt x="33352" y="101372"/>
                    <a:pt x="32405" y="101267"/>
                  </a:cubicBezTo>
                  <a:cubicBezTo>
                    <a:pt x="31511" y="101109"/>
                    <a:pt x="30511" y="100899"/>
                    <a:pt x="29985" y="100162"/>
                  </a:cubicBezTo>
                  <a:cubicBezTo>
                    <a:pt x="29920" y="100184"/>
                    <a:pt x="29836" y="100197"/>
                    <a:pt x="29735" y="100197"/>
                  </a:cubicBezTo>
                  <a:cubicBezTo>
                    <a:pt x="29591" y="100197"/>
                    <a:pt x="29412" y="100171"/>
                    <a:pt x="29196" y="100110"/>
                  </a:cubicBezTo>
                  <a:cubicBezTo>
                    <a:pt x="28880" y="99794"/>
                    <a:pt x="28617" y="99531"/>
                    <a:pt x="28354" y="99215"/>
                  </a:cubicBezTo>
                  <a:cubicBezTo>
                    <a:pt x="28091" y="98900"/>
                    <a:pt x="27828" y="98531"/>
                    <a:pt x="27565" y="98268"/>
                  </a:cubicBezTo>
                  <a:cubicBezTo>
                    <a:pt x="27302" y="97953"/>
                    <a:pt x="26987" y="97690"/>
                    <a:pt x="26618" y="97427"/>
                  </a:cubicBezTo>
                  <a:cubicBezTo>
                    <a:pt x="26250" y="97216"/>
                    <a:pt x="25777" y="97006"/>
                    <a:pt x="25251" y="96901"/>
                  </a:cubicBezTo>
                  <a:lnTo>
                    <a:pt x="25303" y="96006"/>
                  </a:lnTo>
                  <a:cubicBezTo>
                    <a:pt x="25303" y="95586"/>
                    <a:pt x="25356" y="95112"/>
                    <a:pt x="25356" y="95112"/>
                  </a:cubicBezTo>
                  <a:cubicBezTo>
                    <a:pt x="25197" y="95026"/>
                    <a:pt x="25074" y="94989"/>
                    <a:pt x="24979" y="94989"/>
                  </a:cubicBezTo>
                  <a:cubicBezTo>
                    <a:pt x="24663" y="94989"/>
                    <a:pt x="24635" y="95393"/>
                    <a:pt x="24514" y="95796"/>
                  </a:cubicBezTo>
                  <a:cubicBezTo>
                    <a:pt x="24448" y="96126"/>
                    <a:pt x="24320" y="96415"/>
                    <a:pt x="23960" y="96415"/>
                  </a:cubicBezTo>
                  <a:cubicBezTo>
                    <a:pt x="23747" y="96415"/>
                    <a:pt x="23452" y="96314"/>
                    <a:pt x="23041" y="96059"/>
                  </a:cubicBezTo>
                  <a:cubicBezTo>
                    <a:pt x="21411" y="95060"/>
                    <a:pt x="23357" y="94744"/>
                    <a:pt x="23199" y="94007"/>
                  </a:cubicBezTo>
                  <a:cubicBezTo>
                    <a:pt x="22620" y="93955"/>
                    <a:pt x="21831" y="93850"/>
                    <a:pt x="21095" y="93534"/>
                  </a:cubicBezTo>
                  <a:cubicBezTo>
                    <a:pt x="20411" y="93218"/>
                    <a:pt x="19832" y="92640"/>
                    <a:pt x="19675" y="91640"/>
                  </a:cubicBezTo>
                  <a:lnTo>
                    <a:pt x="19675" y="91640"/>
                  </a:lnTo>
                  <a:cubicBezTo>
                    <a:pt x="20253" y="91903"/>
                    <a:pt x="20411" y="92377"/>
                    <a:pt x="20832" y="92692"/>
                  </a:cubicBezTo>
                  <a:lnTo>
                    <a:pt x="20569" y="91219"/>
                  </a:lnTo>
                  <a:lnTo>
                    <a:pt x="20569" y="91219"/>
                  </a:lnTo>
                  <a:cubicBezTo>
                    <a:pt x="21742" y="91410"/>
                    <a:pt x="22341" y="91867"/>
                    <a:pt x="22644" y="91867"/>
                  </a:cubicBezTo>
                  <a:cubicBezTo>
                    <a:pt x="22844" y="91867"/>
                    <a:pt x="22915" y="91668"/>
                    <a:pt x="22936" y="91062"/>
                  </a:cubicBezTo>
                  <a:lnTo>
                    <a:pt x="22936" y="91062"/>
                  </a:lnTo>
                  <a:cubicBezTo>
                    <a:pt x="22642" y="91282"/>
                    <a:pt x="22360" y="91375"/>
                    <a:pt x="22089" y="91375"/>
                  </a:cubicBezTo>
                  <a:cubicBezTo>
                    <a:pt x="21392" y="91375"/>
                    <a:pt x="20769" y="90759"/>
                    <a:pt x="20201" y="90115"/>
                  </a:cubicBezTo>
                  <a:cubicBezTo>
                    <a:pt x="19780" y="89641"/>
                    <a:pt x="19412" y="89220"/>
                    <a:pt x="18938" y="88957"/>
                  </a:cubicBezTo>
                  <a:cubicBezTo>
                    <a:pt x="18718" y="88820"/>
                    <a:pt x="18484" y="88740"/>
                    <a:pt x="18235" y="88740"/>
                  </a:cubicBezTo>
                  <a:cubicBezTo>
                    <a:pt x="18008" y="88740"/>
                    <a:pt x="17769" y="88807"/>
                    <a:pt x="17518" y="88957"/>
                  </a:cubicBezTo>
                  <a:lnTo>
                    <a:pt x="17465" y="87958"/>
                  </a:lnTo>
                  <a:lnTo>
                    <a:pt x="17465" y="87958"/>
                  </a:lnTo>
                  <a:cubicBezTo>
                    <a:pt x="17570" y="88168"/>
                    <a:pt x="17728" y="88116"/>
                    <a:pt x="17833" y="88326"/>
                  </a:cubicBezTo>
                  <a:cubicBezTo>
                    <a:pt x="17878" y="87463"/>
                    <a:pt x="17484" y="87345"/>
                    <a:pt x="16946" y="87345"/>
                  </a:cubicBezTo>
                  <a:cubicBezTo>
                    <a:pt x="16744" y="87345"/>
                    <a:pt x="16522" y="87361"/>
                    <a:pt x="16295" y="87361"/>
                  </a:cubicBezTo>
                  <a:cubicBezTo>
                    <a:pt x="15691" y="87361"/>
                    <a:pt x="15054" y="87243"/>
                    <a:pt x="14677" y="86380"/>
                  </a:cubicBezTo>
                  <a:cubicBezTo>
                    <a:pt x="14500" y="85760"/>
                    <a:pt x="14546" y="85214"/>
                    <a:pt x="14880" y="85214"/>
                  </a:cubicBezTo>
                  <a:cubicBezTo>
                    <a:pt x="14942" y="85214"/>
                    <a:pt x="15015" y="85233"/>
                    <a:pt x="15098" y="85275"/>
                  </a:cubicBezTo>
                  <a:lnTo>
                    <a:pt x="13678" y="84170"/>
                  </a:lnTo>
                  <a:cubicBezTo>
                    <a:pt x="13587" y="83899"/>
                    <a:pt x="13704" y="83749"/>
                    <a:pt x="13850" y="83749"/>
                  </a:cubicBezTo>
                  <a:cubicBezTo>
                    <a:pt x="13897" y="83749"/>
                    <a:pt x="13948" y="83765"/>
                    <a:pt x="13995" y="83798"/>
                  </a:cubicBezTo>
                  <a:lnTo>
                    <a:pt x="13995" y="83798"/>
                  </a:lnTo>
                  <a:cubicBezTo>
                    <a:pt x="13977" y="83767"/>
                    <a:pt x="13959" y="83734"/>
                    <a:pt x="13941" y="83697"/>
                  </a:cubicBezTo>
                  <a:cubicBezTo>
                    <a:pt x="13835" y="83486"/>
                    <a:pt x="13625" y="83223"/>
                    <a:pt x="13467" y="82960"/>
                  </a:cubicBezTo>
                  <a:lnTo>
                    <a:pt x="12783" y="81908"/>
                  </a:lnTo>
                  <a:lnTo>
                    <a:pt x="12889" y="81856"/>
                  </a:lnTo>
                  <a:cubicBezTo>
                    <a:pt x="12362" y="81751"/>
                    <a:pt x="11416" y="81277"/>
                    <a:pt x="10995" y="81014"/>
                  </a:cubicBezTo>
                  <a:cubicBezTo>
                    <a:pt x="11027" y="80771"/>
                    <a:pt x="11079" y="80693"/>
                    <a:pt x="11142" y="80693"/>
                  </a:cubicBezTo>
                  <a:cubicBezTo>
                    <a:pt x="11258" y="80693"/>
                    <a:pt x="11409" y="80957"/>
                    <a:pt x="11540" y="80957"/>
                  </a:cubicBezTo>
                  <a:cubicBezTo>
                    <a:pt x="11570" y="80957"/>
                    <a:pt x="11599" y="80943"/>
                    <a:pt x="11626" y="80909"/>
                  </a:cubicBezTo>
                  <a:cubicBezTo>
                    <a:pt x="11626" y="80909"/>
                    <a:pt x="11310" y="80646"/>
                    <a:pt x="11047" y="80383"/>
                  </a:cubicBezTo>
                  <a:cubicBezTo>
                    <a:pt x="10732" y="80120"/>
                    <a:pt x="10469" y="79857"/>
                    <a:pt x="10469" y="79857"/>
                  </a:cubicBezTo>
                  <a:cubicBezTo>
                    <a:pt x="10592" y="79610"/>
                    <a:pt x="10769" y="79508"/>
                    <a:pt x="10959" y="79508"/>
                  </a:cubicBezTo>
                  <a:cubicBezTo>
                    <a:pt x="11092" y="79508"/>
                    <a:pt x="11232" y="79559"/>
                    <a:pt x="11363" y="79646"/>
                  </a:cubicBezTo>
                  <a:cubicBezTo>
                    <a:pt x="11731" y="79909"/>
                    <a:pt x="12099" y="80330"/>
                    <a:pt x="12257" y="80751"/>
                  </a:cubicBezTo>
                  <a:cubicBezTo>
                    <a:pt x="13204" y="79646"/>
                    <a:pt x="12941" y="79436"/>
                    <a:pt x="12468" y="79173"/>
                  </a:cubicBezTo>
                  <a:cubicBezTo>
                    <a:pt x="11994" y="78857"/>
                    <a:pt x="11363" y="78384"/>
                    <a:pt x="11573" y="76806"/>
                  </a:cubicBezTo>
                  <a:lnTo>
                    <a:pt x="11573" y="76806"/>
                  </a:lnTo>
                  <a:cubicBezTo>
                    <a:pt x="11574" y="76806"/>
                    <a:pt x="11784" y="77069"/>
                    <a:pt x="11942" y="77332"/>
                  </a:cubicBezTo>
                  <a:lnTo>
                    <a:pt x="12362" y="77858"/>
                  </a:lnTo>
                  <a:cubicBezTo>
                    <a:pt x="12941" y="77227"/>
                    <a:pt x="12941" y="76700"/>
                    <a:pt x="12941" y="76174"/>
                  </a:cubicBezTo>
                  <a:cubicBezTo>
                    <a:pt x="12941" y="75596"/>
                    <a:pt x="12836" y="75017"/>
                    <a:pt x="13099" y="74175"/>
                  </a:cubicBezTo>
                  <a:lnTo>
                    <a:pt x="13099" y="74175"/>
                  </a:lnTo>
                  <a:cubicBezTo>
                    <a:pt x="12889" y="74438"/>
                    <a:pt x="12573" y="75280"/>
                    <a:pt x="12152" y="75964"/>
                  </a:cubicBezTo>
                  <a:cubicBezTo>
                    <a:pt x="11835" y="76422"/>
                    <a:pt x="11517" y="76786"/>
                    <a:pt x="11168" y="76786"/>
                  </a:cubicBezTo>
                  <a:cubicBezTo>
                    <a:pt x="10997" y="76786"/>
                    <a:pt x="10817" y="76698"/>
                    <a:pt x="10626" y="76490"/>
                  </a:cubicBezTo>
                  <a:cubicBezTo>
                    <a:pt x="10679" y="76017"/>
                    <a:pt x="10574" y="75491"/>
                    <a:pt x="9837" y="74859"/>
                  </a:cubicBezTo>
                  <a:cubicBezTo>
                    <a:pt x="10732" y="74596"/>
                    <a:pt x="10311" y="73860"/>
                    <a:pt x="9995" y="72966"/>
                  </a:cubicBezTo>
                  <a:lnTo>
                    <a:pt x="11205" y="72702"/>
                  </a:lnTo>
                  <a:cubicBezTo>
                    <a:pt x="10574" y="71756"/>
                    <a:pt x="9995" y="71966"/>
                    <a:pt x="9311" y="71493"/>
                  </a:cubicBezTo>
                  <a:cubicBezTo>
                    <a:pt x="9154" y="70283"/>
                    <a:pt x="10048" y="69862"/>
                    <a:pt x="10837" y="69441"/>
                  </a:cubicBezTo>
                  <a:cubicBezTo>
                    <a:pt x="10789" y="69013"/>
                    <a:pt x="10699" y="68864"/>
                    <a:pt x="10580" y="68864"/>
                  </a:cubicBezTo>
                  <a:cubicBezTo>
                    <a:pt x="10435" y="68864"/>
                    <a:pt x="10249" y="69082"/>
                    <a:pt x="10048" y="69283"/>
                  </a:cubicBezTo>
                  <a:cubicBezTo>
                    <a:pt x="9841" y="69438"/>
                    <a:pt x="9635" y="69606"/>
                    <a:pt x="9441" y="69606"/>
                  </a:cubicBezTo>
                  <a:cubicBezTo>
                    <a:pt x="9239" y="69606"/>
                    <a:pt x="9051" y="69425"/>
                    <a:pt x="8891" y="68862"/>
                  </a:cubicBezTo>
                  <a:cubicBezTo>
                    <a:pt x="8943" y="68442"/>
                    <a:pt x="8891" y="68073"/>
                    <a:pt x="8838" y="67705"/>
                  </a:cubicBezTo>
                  <a:cubicBezTo>
                    <a:pt x="8838" y="67389"/>
                    <a:pt x="8733" y="67021"/>
                    <a:pt x="8628" y="66706"/>
                  </a:cubicBezTo>
                  <a:cubicBezTo>
                    <a:pt x="8364" y="66022"/>
                    <a:pt x="7944" y="65285"/>
                    <a:pt x="7523" y="64338"/>
                  </a:cubicBezTo>
                  <a:cubicBezTo>
                    <a:pt x="7625" y="63962"/>
                    <a:pt x="7739" y="63847"/>
                    <a:pt x="7859" y="63847"/>
                  </a:cubicBezTo>
                  <a:cubicBezTo>
                    <a:pt x="8046" y="63847"/>
                    <a:pt x="8248" y="64130"/>
                    <a:pt x="8442" y="64130"/>
                  </a:cubicBezTo>
                  <a:cubicBezTo>
                    <a:pt x="8505" y="64130"/>
                    <a:pt x="8567" y="64101"/>
                    <a:pt x="8628" y="64023"/>
                  </a:cubicBezTo>
                  <a:lnTo>
                    <a:pt x="7523" y="63128"/>
                  </a:lnTo>
                  <a:cubicBezTo>
                    <a:pt x="7523" y="62973"/>
                    <a:pt x="7633" y="62928"/>
                    <a:pt x="7756" y="62928"/>
                  </a:cubicBezTo>
                  <a:cubicBezTo>
                    <a:pt x="7841" y="62928"/>
                    <a:pt x="7932" y="62949"/>
                    <a:pt x="7996" y="62971"/>
                  </a:cubicBezTo>
                  <a:cubicBezTo>
                    <a:pt x="7575" y="62129"/>
                    <a:pt x="6734" y="62971"/>
                    <a:pt x="6365" y="61603"/>
                  </a:cubicBezTo>
                  <a:cubicBezTo>
                    <a:pt x="5682" y="61445"/>
                    <a:pt x="6155" y="60761"/>
                    <a:pt x="6629" y="59867"/>
                  </a:cubicBezTo>
                  <a:cubicBezTo>
                    <a:pt x="7155" y="59025"/>
                    <a:pt x="7628" y="58026"/>
                    <a:pt x="6892" y="57184"/>
                  </a:cubicBezTo>
                  <a:cubicBezTo>
                    <a:pt x="6985" y="57078"/>
                    <a:pt x="7078" y="57039"/>
                    <a:pt x="7173" y="57039"/>
                  </a:cubicBezTo>
                  <a:cubicBezTo>
                    <a:pt x="7441" y="57039"/>
                    <a:pt x="7728" y="57345"/>
                    <a:pt x="8091" y="57345"/>
                  </a:cubicBezTo>
                  <a:cubicBezTo>
                    <a:pt x="8112" y="57345"/>
                    <a:pt x="8133" y="57344"/>
                    <a:pt x="8154" y="57342"/>
                  </a:cubicBezTo>
                  <a:cubicBezTo>
                    <a:pt x="7681" y="56185"/>
                    <a:pt x="7575" y="55659"/>
                    <a:pt x="7365" y="55185"/>
                  </a:cubicBezTo>
                  <a:cubicBezTo>
                    <a:pt x="7155" y="54764"/>
                    <a:pt x="6944" y="54343"/>
                    <a:pt x="6365" y="53291"/>
                  </a:cubicBezTo>
                  <a:lnTo>
                    <a:pt x="6892" y="52555"/>
                  </a:lnTo>
                  <a:cubicBezTo>
                    <a:pt x="7154" y="52187"/>
                    <a:pt x="7417" y="51819"/>
                    <a:pt x="7418" y="51818"/>
                  </a:cubicBezTo>
                  <a:lnTo>
                    <a:pt x="7418" y="51818"/>
                  </a:lnTo>
                  <a:cubicBezTo>
                    <a:pt x="7171" y="52031"/>
                    <a:pt x="6939" y="52125"/>
                    <a:pt x="6719" y="52125"/>
                  </a:cubicBezTo>
                  <a:cubicBezTo>
                    <a:pt x="5911" y="52125"/>
                    <a:pt x="5284" y="50851"/>
                    <a:pt x="4787" y="49609"/>
                  </a:cubicBezTo>
                  <a:cubicBezTo>
                    <a:pt x="4261" y="49977"/>
                    <a:pt x="3788" y="50293"/>
                    <a:pt x="3577" y="50503"/>
                  </a:cubicBezTo>
                  <a:lnTo>
                    <a:pt x="3420" y="49293"/>
                  </a:lnTo>
                  <a:cubicBezTo>
                    <a:pt x="3367" y="48715"/>
                    <a:pt x="3367" y="48136"/>
                    <a:pt x="3367" y="48136"/>
                  </a:cubicBezTo>
                  <a:cubicBezTo>
                    <a:pt x="3428" y="48075"/>
                    <a:pt x="3495" y="48048"/>
                    <a:pt x="3568" y="48048"/>
                  </a:cubicBezTo>
                  <a:cubicBezTo>
                    <a:pt x="3805" y="48048"/>
                    <a:pt x="4096" y="48339"/>
                    <a:pt x="4419" y="48662"/>
                  </a:cubicBezTo>
                  <a:cubicBezTo>
                    <a:pt x="4367" y="48504"/>
                    <a:pt x="4261" y="48346"/>
                    <a:pt x="4209" y="48241"/>
                  </a:cubicBezTo>
                  <a:cubicBezTo>
                    <a:pt x="4409" y="48025"/>
                    <a:pt x="4609" y="47935"/>
                    <a:pt x="4805" y="47935"/>
                  </a:cubicBezTo>
                  <a:cubicBezTo>
                    <a:pt x="5229" y="47935"/>
                    <a:pt x="5638" y="48353"/>
                    <a:pt x="5997" y="48820"/>
                  </a:cubicBezTo>
                  <a:cubicBezTo>
                    <a:pt x="5734" y="49030"/>
                    <a:pt x="5419" y="49241"/>
                    <a:pt x="5103" y="49399"/>
                  </a:cubicBezTo>
                  <a:cubicBezTo>
                    <a:pt x="5734" y="50135"/>
                    <a:pt x="6471" y="50766"/>
                    <a:pt x="7207" y="50766"/>
                  </a:cubicBezTo>
                  <a:cubicBezTo>
                    <a:pt x="7102" y="50608"/>
                    <a:pt x="7049" y="50345"/>
                    <a:pt x="6997" y="50030"/>
                  </a:cubicBezTo>
                  <a:lnTo>
                    <a:pt x="6997" y="50030"/>
                  </a:lnTo>
                  <a:cubicBezTo>
                    <a:pt x="7179" y="50166"/>
                    <a:pt x="7322" y="50303"/>
                    <a:pt x="7459" y="50303"/>
                  </a:cubicBezTo>
                  <a:cubicBezTo>
                    <a:pt x="7481" y="50303"/>
                    <a:pt x="7502" y="50300"/>
                    <a:pt x="7523" y="50293"/>
                  </a:cubicBezTo>
                  <a:cubicBezTo>
                    <a:pt x="7628" y="50240"/>
                    <a:pt x="7418" y="49977"/>
                    <a:pt x="7155" y="49556"/>
                  </a:cubicBezTo>
                  <a:lnTo>
                    <a:pt x="8628" y="49399"/>
                  </a:lnTo>
                  <a:lnTo>
                    <a:pt x="8101" y="49188"/>
                  </a:lnTo>
                  <a:cubicBezTo>
                    <a:pt x="8101" y="49188"/>
                    <a:pt x="8470" y="48557"/>
                    <a:pt x="8838" y="47926"/>
                  </a:cubicBezTo>
                  <a:cubicBezTo>
                    <a:pt x="9048" y="47610"/>
                    <a:pt x="9259" y="47347"/>
                    <a:pt x="9417" y="47137"/>
                  </a:cubicBezTo>
                  <a:cubicBezTo>
                    <a:pt x="9522" y="46874"/>
                    <a:pt x="9627" y="46768"/>
                    <a:pt x="9627" y="46768"/>
                  </a:cubicBezTo>
                  <a:cubicBezTo>
                    <a:pt x="9417" y="46190"/>
                    <a:pt x="9206" y="45611"/>
                    <a:pt x="8943" y="45032"/>
                  </a:cubicBezTo>
                  <a:cubicBezTo>
                    <a:pt x="8680" y="44454"/>
                    <a:pt x="8470" y="43875"/>
                    <a:pt x="8312" y="43191"/>
                  </a:cubicBezTo>
                  <a:cubicBezTo>
                    <a:pt x="8101" y="42560"/>
                    <a:pt x="7944" y="41876"/>
                    <a:pt x="7944" y="41140"/>
                  </a:cubicBezTo>
                  <a:cubicBezTo>
                    <a:pt x="7891" y="40456"/>
                    <a:pt x="7891" y="39667"/>
                    <a:pt x="8101" y="38825"/>
                  </a:cubicBezTo>
                  <a:cubicBezTo>
                    <a:pt x="8733" y="39982"/>
                    <a:pt x="9627" y="39667"/>
                    <a:pt x="10732" y="40193"/>
                  </a:cubicBezTo>
                  <a:cubicBezTo>
                    <a:pt x="9943" y="40351"/>
                    <a:pt x="9837" y="40982"/>
                    <a:pt x="9837" y="41718"/>
                  </a:cubicBezTo>
                  <a:cubicBezTo>
                    <a:pt x="9786" y="42439"/>
                    <a:pt x="9936" y="43311"/>
                    <a:pt x="9548" y="44038"/>
                  </a:cubicBezTo>
                  <a:lnTo>
                    <a:pt x="9548" y="44038"/>
                  </a:lnTo>
                  <a:cubicBezTo>
                    <a:pt x="9722" y="43734"/>
                    <a:pt x="9903" y="43630"/>
                    <a:pt x="10066" y="43630"/>
                  </a:cubicBezTo>
                  <a:cubicBezTo>
                    <a:pt x="10292" y="43630"/>
                    <a:pt x="10484" y="43831"/>
                    <a:pt x="10574" y="43980"/>
                  </a:cubicBezTo>
                  <a:cubicBezTo>
                    <a:pt x="10574" y="43980"/>
                    <a:pt x="10521" y="43770"/>
                    <a:pt x="10521" y="43454"/>
                  </a:cubicBezTo>
                  <a:cubicBezTo>
                    <a:pt x="10521" y="43191"/>
                    <a:pt x="10469" y="42823"/>
                    <a:pt x="10469" y="42402"/>
                  </a:cubicBezTo>
                  <a:cubicBezTo>
                    <a:pt x="10469" y="41666"/>
                    <a:pt x="10469" y="40877"/>
                    <a:pt x="10469" y="40877"/>
                  </a:cubicBezTo>
                  <a:cubicBezTo>
                    <a:pt x="10655" y="40964"/>
                    <a:pt x="10803" y="41002"/>
                    <a:pt x="10926" y="41002"/>
                  </a:cubicBezTo>
                  <a:cubicBezTo>
                    <a:pt x="11393" y="41002"/>
                    <a:pt x="11506" y="40462"/>
                    <a:pt x="12047" y="40088"/>
                  </a:cubicBezTo>
                  <a:cubicBezTo>
                    <a:pt x="11047" y="39930"/>
                    <a:pt x="10995" y="39298"/>
                    <a:pt x="11153" y="38562"/>
                  </a:cubicBezTo>
                  <a:cubicBezTo>
                    <a:pt x="11310" y="37773"/>
                    <a:pt x="11784" y="36931"/>
                    <a:pt x="11784" y="36247"/>
                  </a:cubicBezTo>
                  <a:cubicBezTo>
                    <a:pt x="12415" y="36510"/>
                    <a:pt x="12889" y="37089"/>
                    <a:pt x="12099" y="38246"/>
                  </a:cubicBezTo>
                  <a:cubicBezTo>
                    <a:pt x="13099" y="37878"/>
                    <a:pt x="12836" y="37194"/>
                    <a:pt x="12520" y="36458"/>
                  </a:cubicBezTo>
                  <a:cubicBezTo>
                    <a:pt x="12205" y="35721"/>
                    <a:pt x="11942" y="34932"/>
                    <a:pt x="12836" y="34564"/>
                  </a:cubicBezTo>
                  <a:lnTo>
                    <a:pt x="12836" y="34564"/>
                  </a:lnTo>
                  <a:cubicBezTo>
                    <a:pt x="12678" y="34880"/>
                    <a:pt x="12520" y="34985"/>
                    <a:pt x="12731" y="35300"/>
                  </a:cubicBezTo>
                  <a:cubicBezTo>
                    <a:pt x="12678" y="34774"/>
                    <a:pt x="12994" y="34143"/>
                    <a:pt x="13362" y="33722"/>
                  </a:cubicBezTo>
                  <a:cubicBezTo>
                    <a:pt x="13620" y="33465"/>
                    <a:pt x="13877" y="33305"/>
                    <a:pt x="14063" y="33305"/>
                  </a:cubicBezTo>
                  <a:cubicBezTo>
                    <a:pt x="14180" y="33305"/>
                    <a:pt x="14268" y="33369"/>
                    <a:pt x="14309" y="33512"/>
                  </a:cubicBezTo>
                  <a:lnTo>
                    <a:pt x="14151" y="33775"/>
                  </a:lnTo>
                  <a:cubicBezTo>
                    <a:pt x="14519" y="33354"/>
                    <a:pt x="14940" y="32723"/>
                    <a:pt x="15308" y="32092"/>
                  </a:cubicBezTo>
                  <a:cubicBezTo>
                    <a:pt x="15729" y="31408"/>
                    <a:pt x="16203" y="30724"/>
                    <a:pt x="16518" y="30040"/>
                  </a:cubicBezTo>
                  <a:cubicBezTo>
                    <a:pt x="17255" y="28672"/>
                    <a:pt x="17676" y="27357"/>
                    <a:pt x="17202" y="26673"/>
                  </a:cubicBezTo>
                  <a:lnTo>
                    <a:pt x="17202" y="26673"/>
                  </a:lnTo>
                  <a:cubicBezTo>
                    <a:pt x="17360" y="26831"/>
                    <a:pt x="18517" y="28199"/>
                    <a:pt x="18728" y="28567"/>
                  </a:cubicBezTo>
                  <a:cubicBezTo>
                    <a:pt x="18728" y="28567"/>
                    <a:pt x="18622" y="28094"/>
                    <a:pt x="18465" y="27462"/>
                  </a:cubicBezTo>
                  <a:cubicBezTo>
                    <a:pt x="18307" y="26831"/>
                    <a:pt x="18096" y="25989"/>
                    <a:pt x="17939" y="25095"/>
                  </a:cubicBezTo>
                  <a:cubicBezTo>
                    <a:pt x="17728" y="24253"/>
                    <a:pt x="17623" y="23359"/>
                    <a:pt x="17518" y="22675"/>
                  </a:cubicBezTo>
                  <a:cubicBezTo>
                    <a:pt x="17465" y="21992"/>
                    <a:pt x="17360" y="21571"/>
                    <a:pt x="17360" y="21571"/>
                  </a:cubicBezTo>
                  <a:lnTo>
                    <a:pt x="17360" y="21571"/>
                  </a:lnTo>
                  <a:cubicBezTo>
                    <a:pt x="17781" y="22202"/>
                    <a:pt x="18833" y="22833"/>
                    <a:pt x="19675" y="23622"/>
                  </a:cubicBezTo>
                  <a:cubicBezTo>
                    <a:pt x="20569" y="24359"/>
                    <a:pt x="21200" y="25200"/>
                    <a:pt x="20884" y="26147"/>
                  </a:cubicBezTo>
                  <a:cubicBezTo>
                    <a:pt x="21411" y="25884"/>
                    <a:pt x="21989" y="25569"/>
                    <a:pt x="22463" y="24411"/>
                  </a:cubicBezTo>
                  <a:lnTo>
                    <a:pt x="22463" y="24411"/>
                  </a:lnTo>
                  <a:cubicBezTo>
                    <a:pt x="22443" y="24417"/>
                    <a:pt x="22420" y="24419"/>
                    <a:pt x="22394" y="24419"/>
                  </a:cubicBezTo>
                  <a:cubicBezTo>
                    <a:pt x="21914" y="24419"/>
                    <a:pt x="20322" y="23548"/>
                    <a:pt x="20621" y="23149"/>
                  </a:cubicBezTo>
                  <a:lnTo>
                    <a:pt x="20621" y="23149"/>
                  </a:lnTo>
                  <a:cubicBezTo>
                    <a:pt x="21089" y="23183"/>
                    <a:pt x="21416" y="23197"/>
                    <a:pt x="21663" y="23197"/>
                  </a:cubicBezTo>
                  <a:cubicBezTo>
                    <a:pt x="22547" y="23197"/>
                    <a:pt x="22419" y="23013"/>
                    <a:pt x="24093" y="22890"/>
                  </a:cubicBezTo>
                  <a:lnTo>
                    <a:pt x="24093" y="22890"/>
                  </a:lnTo>
                  <a:cubicBezTo>
                    <a:pt x="24095" y="22890"/>
                    <a:pt x="24096" y="22890"/>
                    <a:pt x="24098" y="22890"/>
                  </a:cubicBezTo>
                  <a:cubicBezTo>
                    <a:pt x="24114" y="22890"/>
                    <a:pt x="24130" y="22888"/>
                    <a:pt x="24146" y="22886"/>
                  </a:cubicBezTo>
                  <a:lnTo>
                    <a:pt x="24146" y="22886"/>
                  </a:lnTo>
                  <a:cubicBezTo>
                    <a:pt x="24128" y="22887"/>
                    <a:pt x="24110" y="22888"/>
                    <a:pt x="24093" y="22890"/>
                  </a:cubicBezTo>
                  <a:lnTo>
                    <a:pt x="24093" y="22890"/>
                  </a:lnTo>
                  <a:cubicBezTo>
                    <a:pt x="23458" y="22879"/>
                    <a:pt x="22483" y="20923"/>
                    <a:pt x="23199" y="20361"/>
                  </a:cubicBezTo>
                  <a:lnTo>
                    <a:pt x="23199" y="20361"/>
                  </a:lnTo>
                  <a:cubicBezTo>
                    <a:pt x="23351" y="20665"/>
                    <a:pt x="24626" y="21896"/>
                    <a:pt x="24625" y="22316"/>
                  </a:cubicBezTo>
                  <a:lnTo>
                    <a:pt x="24625" y="22316"/>
                  </a:lnTo>
                  <a:cubicBezTo>
                    <a:pt x="24648" y="22140"/>
                    <a:pt x="24732" y="21467"/>
                    <a:pt x="24777" y="20834"/>
                  </a:cubicBezTo>
                  <a:cubicBezTo>
                    <a:pt x="24818" y="20218"/>
                    <a:pt x="24892" y="19601"/>
                    <a:pt x="24922" y="19361"/>
                  </a:cubicBezTo>
                  <a:lnTo>
                    <a:pt x="24922" y="19361"/>
                  </a:lnTo>
                  <a:cubicBezTo>
                    <a:pt x="24913" y="19982"/>
                    <a:pt x="26083" y="20790"/>
                    <a:pt x="26829" y="20939"/>
                  </a:cubicBezTo>
                  <a:cubicBezTo>
                    <a:pt x="26618" y="20887"/>
                    <a:pt x="26987" y="20571"/>
                    <a:pt x="27460" y="20255"/>
                  </a:cubicBezTo>
                  <a:cubicBezTo>
                    <a:pt x="27934" y="19940"/>
                    <a:pt x="28512" y="19624"/>
                    <a:pt x="28723" y="19361"/>
                  </a:cubicBezTo>
                  <a:lnTo>
                    <a:pt x="28723" y="19361"/>
                  </a:lnTo>
                  <a:lnTo>
                    <a:pt x="27670" y="19466"/>
                  </a:lnTo>
                  <a:cubicBezTo>
                    <a:pt x="28775" y="18888"/>
                    <a:pt x="28828" y="17888"/>
                    <a:pt x="28880" y="16889"/>
                  </a:cubicBezTo>
                  <a:cubicBezTo>
                    <a:pt x="28986" y="15889"/>
                    <a:pt x="29091" y="14785"/>
                    <a:pt x="30248" y="14153"/>
                  </a:cubicBezTo>
                  <a:lnTo>
                    <a:pt x="30248" y="14153"/>
                  </a:lnTo>
                  <a:cubicBezTo>
                    <a:pt x="30200" y="14688"/>
                    <a:pt x="30914" y="16614"/>
                    <a:pt x="32019" y="16614"/>
                  </a:cubicBezTo>
                  <a:cubicBezTo>
                    <a:pt x="32110" y="16614"/>
                    <a:pt x="32204" y="16601"/>
                    <a:pt x="32300" y="16573"/>
                  </a:cubicBezTo>
                  <a:cubicBezTo>
                    <a:pt x="32247" y="15942"/>
                    <a:pt x="32142" y="14416"/>
                    <a:pt x="32300" y="12838"/>
                  </a:cubicBezTo>
                  <a:cubicBezTo>
                    <a:pt x="32458" y="11260"/>
                    <a:pt x="32878" y="9524"/>
                    <a:pt x="33878" y="8630"/>
                  </a:cubicBezTo>
                  <a:lnTo>
                    <a:pt x="34562" y="8998"/>
                  </a:lnTo>
                  <a:lnTo>
                    <a:pt x="35246" y="8314"/>
                  </a:lnTo>
                  <a:cubicBezTo>
                    <a:pt x="35614" y="7946"/>
                    <a:pt x="35982" y="7578"/>
                    <a:pt x="35982" y="7578"/>
                  </a:cubicBezTo>
                  <a:lnTo>
                    <a:pt x="35982" y="7578"/>
                  </a:lnTo>
                  <a:cubicBezTo>
                    <a:pt x="35772" y="8577"/>
                    <a:pt x="35298" y="10261"/>
                    <a:pt x="34772" y="11891"/>
                  </a:cubicBezTo>
                  <a:cubicBezTo>
                    <a:pt x="34299" y="13522"/>
                    <a:pt x="33878" y="15205"/>
                    <a:pt x="33510" y="16205"/>
                  </a:cubicBezTo>
                  <a:cubicBezTo>
                    <a:pt x="34147" y="16205"/>
                    <a:pt x="34225" y="16398"/>
                    <a:pt x="34456" y="16398"/>
                  </a:cubicBezTo>
                  <a:cubicBezTo>
                    <a:pt x="34606" y="16398"/>
                    <a:pt x="34822" y="16317"/>
                    <a:pt x="35298" y="16047"/>
                  </a:cubicBezTo>
                  <a:lnTo>
                    <a:pt x="35298" y="16047"/>
                  </a:lnTo>
                  <a:cubicBezTo>
                    <a:pt x="35982" y="16363"/>
                    <a:pt x="35035" y="17204"/>
                    <a:pt x="34720" y="17415"/>
                  </a:cubicBezTo>
                  <a:cubicBezTo>
                    <a:pt x="34720" y="17415"/>
                    <a:pt x="35456" y="17152"/>
                    <a:pt x="36192" y="16889"/>
                  </a:cubicBezTo>
                  <a:cubicBezTo>
                    <a:pt x="36561" y="16731"/>
                    <a:pt x="36929" y="16626"/>
                    <a:pt x="37245" y="16573"/>
                  </a:cubicBezTo>
                  <a:cubicBezTo>
                    <a:pt x="37508" y="16468"/>
                    <a:pt x="37665" y="16415"/>
                    <a:pt x="37665" y="16415"/>
                  </a:cubicBezTo>
                  <a:cubicBezTo>
                    <a:pt x="37350" y="15837"/>
                    <a:pt x="37771" y="15258"/>
                    <a:pt x="38191" y="14732"/>
                  </a:cubicBezTo>
                  <a:cubicBezTo>
                    <a:pt x="38665" y="14259"/>
                    <a:pt x="39138" y="13732"/>
                    <a:pt x="38875" y="13259"/>
                  </a:cubicBezTo>
                  <a:lnTo>
                    <a:pt x="38875" y="13259"/>
                  </a:lnTo>
                  <a:cubicBezTo>
                    <a:pt x="38875" y="13259"/>
                    <a:pt x="38717" y="13417"/>
                    <a:pt x="38455" y="13680"/>
                  </a:cubicBezTo>
                  <a:cubicBezTo>
                    <a:pt x="38191" y="13890"/>
                    <a:pt x="37823" y="14206"/>
                    <a:pt x="37508" y="14574"/>
                  </a:cubicBezTo>
                  <a:cubicBezTo>
                    <a:pt x="36876" y="15258"/>
                    <a:pt x="36192" y="15889"/>
                    <a:pt x="36192" y="15889"/>
                  </a:cubicBezTo>
                  <a:cubicBezTo>
                    <a:pt x="35877" y="15363"/>
                    <a:pt x="35929" y="14311"/>
                    <a:pt x="36350" y="13259"/>
                  </a:cubicBezTo>
                  <a:cubicBezTo>
                    <a:pt x="36613" y="12733"/>
                    <a:pt x="36929" y="12207"/>
                    <a:pt x="37350" y="11839"/>
                  </a:cubicBezTo>
                  <a:cubicBezTo>
                    <a:pt x="37771" y="11418"/>
                    <a:pt x="38297" y="11102"/>
                    <a:pt x="38875" y="10944"/>
                  </a:cubicBezTo>
                  <a:cubicBezTo>
                    <a:pt x="39612" y="11207"/>
                    <a:pt x="39296" y="13312"/>
                    <a:pt x="39507" y="13732"/>
                  </a:cubicBezTo>
                  <a:cubicBezTo>
                    <a:pt x="39559" y="13469"/>
                    <a:pt x="39980" y="12996"/>
                    <a:pt x="40453" y="12733"/>
                  </a:cubicBezTo>
                  <a:cubicBezTo>
                    <a:pt x="40842" y="12517"/>
                    <a:pt x="41230" y="12337"/>
                    <a:pt x="41444" y="12337"/>
                  </a:cubicBezTo>
                  <a:cubicBezTo>
                    <a:pt x="41491" y="12337"/>
                    <a:pt x="41530" y="12346"/>
                    <a:pt x="41558" y="12365"/>
                  </a:cubicBezTo>
                  <a:lnTo>
                    <a:pt x="40874" y="13364"/>
                  </a:lnTo>
                  <a:cubicBezTo>
                    <a:pt x="40904" y="13367"/>
                    <a:pt x="40932" y="13368"/>
                    <a:pt x="40960" y="13368"/>
                  </a:cubicBezTo>
                  <a:cubicBezTo>
                    <a:pt x="41585" y="13368"/>
                    <a:pt x="41892" y="12816"/>
                    <a:pt x="42295" y="12312"/>
                  </a:cubicBezTo>
                  <a:cubicBezTo>
                    <a:pt x="42594" y="11976"/>
                    <a:pt x="42946" y="11666"/>
                    <a:pt x="43446" y="11666"/>
                  </a:cubicBezTo>
                  <a:cubicBezTo>
                    <a:pt x="43649" y="11666"/>
                    <a:pt x="43877" y="11717"/>
                    <a:pt x="44136" y="11839"/>
                  </a:cubicBezTo>
                  <a:cubicBezTo>
                    <a:pt x="44158" y="11835"/>
                    <a:pt x="44180" y="11833"/>
                    <a:pt x="44204" y="11833"/>
                  </a:cubicBezTo>
                  <a:cubicBezTo>
                    <a:pt x="44672" y="11833"/>
                    <a:pt x="45521" y="12559"/>
                    <a:pt x="45849" y="12559"/>
                  </a:cubicBezTo>
                  <a:cubicBezTo>
                    <a:pt x="45949" y="12559"/>
                    <a:pt x="46001" y="12490"/>
                    <a:pt x="45977" y="12312"/>
                  </a:cubicBezTo>
                  <a:cubicBezTo>
                    <a:pt x="44820" y="10997"/>
                    <a:pt x="43399" y="6526"/>
                    <a:pt x="43768" y="5263"/>
                  </a:cubicBezTo>
                  <a:lnTo>
                    <a:pt x="43768" y="5263"/>
                  </a:lnTo>
                  <a:cubicBezTo>
                    <a:pt x="43925" y="5316"/>
                    <a:pt x="44767" y="5474"/>
                    <a:pt x="45661" y="5737"/>
                  </a:cubicBezTo>
                  <a:cubicBezTo>
                    <a:pt x="46556" y="5947"/>
                    <a:pt x="47555" y="6368"/>
                    <a:pt x="47923" y="6683"/>
                  </a:cubicBezTo>
                  <a:cubicBezTo>
                    <a:pt x="48502" y="7157"/>
                    <a:pt x="48239" y="7946"/>
                    <a:pt x="48029" y="8682"/>
                  </a:cubicBezTo>
                  <a:cubicBezTo>
                    <a:pt x="47818" y="9419"/>
                    <a:pt x="47555" y="10103"/>
                    <a:pt x="48029" y="10524"/>
                  </a:cubicBezTo>
                  <a:cubicBezTo>
                    <a:pt x="47976" y="10208"/>
                    <a:pt x="48397" y="9629"/>
                    <a:pt x="48555" y="9472"/>
                  </a:cubicBezTo>
                  <a:cubicBezTo>
                    <a:pt x="49085" y="9648"/>
                    <a:pt x="48724" y="10345"/>
                    <a:pt x="49281" y="10345"/>
                  </a:cubicBezTo>
                  <a:cubicBezTo>
                    <a:pt x="49387" y="10345"/>
                    <a:pt x="49527" y="10319"/>
                    <a:pt x="49712" y="10261"/>
                  </a:cubicBezTo>
                  <a:cubicBezTo>
                    <a:pt x="49712" y="8893"/>
                    <a:pt x="52237" y="10050"/>
                    <a:pt x="50133" y="9051"/>
                  </a:cubicBezTo>
                  <a:cubicBezTo>
                    <a:pt x="50492" y="8887"/>
                    <a:pt x="50755" y="8836"/>
                    <a:pt x="50990" y="8836"/>
                  </a:cubicBezTo>
                  <a:cubicBezTo>
                    <a:pt x="51395" y="8836"/>
                    <a:pt x="51714" y="8990"/>
                    <a:pt x="52298" y="8990"/>
                  </a:cubicBezTo>
                  <a:cubicBezTo>
                    <a:pt x="52464" y="8990"/>
                    <a:pt x="52651" y="8978"/>
                    <a:pt x="52868" y="8945"/>
                  </a:cubicBezTo>
                  <a:cubicBezTo>
                    <a:pt x="52605" y="8525"/>
                    <a:pt x="52816" y="7788"/>
                    <a:pt x="53342" y="7052"/>
                  </a:cubicBezTo>
                  <a:cubicBezTo>
                    <a:pt x="53815" y="6368"/>
                    <a:pt x="54552" y="5631"/>
                    <a:pt x="55235" y="5474"/>
                  </a:cubicBezTo>
                  <a:lnTo>
                    <a:pt x="55235" y="5474"/>
                  </a:lnTo>
                  <a:cubicBezTo>
                    <a:pt x="55130" y="5789"/>
                    <a:pt x="55446" y="6263"/>
                    <a:pt x="55604" y="6420"/>
                  </a:cubicBezTo>
                  <a:cubicBezTo>
                    <a:pt x="56235" y="6473"/>
                    <a:pt x="56814" y="6526"/>
                    <a:pt x="57340" y="6578"/>
                  </a:cubicBezTo>
                  <a:cubicBezTo>
                    <a:pt x="57918" y="6631"/>
                    <a:pt x="58392" y="6736"/>
                    <a:pt x="58865" y="6841"/>
                  </a:cubicBezTo>
                  <a:cubicBezTo>
                    <a:pt x="59339" y="6946"/>
                    <a:pt x="59812" y="7052"/>
                    <a:pt x="60338" y="7104"/>
                  </a:cubicBezTo>
                  <a:cubicBezTo>
                    <a:pt x="60812" y="7210"/>
                    <a:pt x="61338" y="7315"/>
                    <a:pt x="61969" y="7367"/>
                  </a:cubicBezTo>
                  <a:cubicBezTo>
                    <a:pt x="62179" y="7683"/>
                    <a:pt x="63231" y="8156"/>
                    <a:pt x="62705" y="8682"/>
                  </a:cubicBezTo>
                  <a:cubicBezTo>
                    <a:pt x="63052" y="8534"/>
                    <a:pt x="63399" y="8152"/>
                    <a:pt x="64053" y="8152"/>
                  </a:cubicBezTo>
                  <a:cubicBezTo>
                    <a:pt x="64094" y="8152"/>
                    <a:pt x="64135" y="8153"/>
                    <a:pt x="64178" y="8156"/>
                  </a:cubicBezTo>
                  <a:cubicBezTo>
                    <a:pt x="65388" y="9472"/>
                    <a:pt x="62548" y="8104"/>
                    <a:pt x="63442" y="9629"/>
                  </a:cubicBezTo>
                  <a:cubicBezTo>
                    <a:pt x="63600" y="8893"/>
                    <a:pt x="65388" y="8788"/>
                    <a:pt x="66493" y="8525"/>
                  </a:cubicBezTo>
                  <a:cubicBezTo>
                    <a:pt x="66446" y="7967"/>
                    <a:pt x="65989" y="7779"/>
                    <a:pt x="65376" y="7779"/>
                  </a:cubicBezTo>
                  <a:cubicBezTo>
                    <a:pt x="65295" y="7779"/>
                    <a:pt x="65211" y="7782"/>
                    <a:pt x="65125" y="7788"/>
                  </a:cubicBezTo>
                  <a:cubicBezTo>
                    <a:pt x="64441" y="7841"/>
                    <a:pt x="63600" y="8104"/>
                    <a:pt x="63074" y="8314"/>
                  </a:cubicBezTo>
                  <a:cubicBezTo>
                    <a:pt x="63126" y="7473"/>
                    <a:pt x="63705" y="6683"/>
                    <a:pt x="64599" y="6052"/>
                  </a:cubicBezTo>
                  <a:cubicBezTo>
                    <a:pt x="65020" y="5737"/>
                    <a:pt x="65546" y="5421"/>
                    <a:pt x="66125" y="5211"/>
                  </a:cubicBezTo>
                  <a:cubicBezTo>
                    <a:pt x="66703" y="5053"/>
                    <a:pt x="67387" y="4895"/>
                    <a:pt x="68071" y="4842"/>
                  </a:cubicBezTo>
                  <a:cubicBezTo>
                    <a:pt x="70096" y="4842"/>
                    <a:pt x="68922" y="5909"/>
                    <a:pt x="69119" y="5909"/>
                  </a:cubicBezTo>
                  <a:cubicBezTo>
                    <a:pt x="69131" y="5909"/>
                    <a:pt x="69150" y="5904"/>
                    <a:pt x="69176" y="5894"/>
                  </a:cubicBezTo>
                  <a:cubicBezTo>
                    <a:pt x="69787" y="6074"/>
                    <a:pt x="70324" y="6156"/>
                    <a:pt x="70788" y="6156"/>
                  </a:cubicBezTo>
                  <a:cubicBezTo>
                    <a:pt x="71003" y="6156"/>
                    <a:pt x="71202" y="6138"/>
                    <a:pt x="71385" y="6105"/>
                  </a:cubicBezTo>
                  <a:cubicBezTo>
                    <a:pt x="71964" y="6000"/>
                    <a:pt x="72437" y="5789"/>
                    <a:pt x="72911" y="5579"/>
                  </a:cubicBezTo>
                  <a:cubicBezTo>
                    <a:pt x="73334" y="5404"/>
                    <a:pt x="73746" y="5242"/>
                    <a:pt x="74207" y="5242"/>
                  </a:cubicBezTo>
                  <a:cubicBezTo>
                    <a:pt x="74720" y="5242"/>
                    <a:pt x="75294" y="5443"/>
                    <a:pt x="76014" y="6052"/>
                  </a:cubicBezTo>
                  <a:cubicBezTo>
                    <a:pt x="76961" y="7473"/>
                    <a:pt x="75383" y="8051"/>
                    <a:pt x="75436" y="8893"/>
                  </a:cubicBezTo>
                  <a:cubicBezTo>
                    <a:pt x="74594" y="8788"/>
                    <a:pt x="74015" y="8419"/>
                    <a:pt x="73542" y="8051"/>
                  </a:cubicBezTo>
                  <a:cubicBezTo>
                    <a:pt x="73069" y="7683"/>
                    <a:pt x="72648" y="7315"/>
                    <a:pt x="72069" y="7157"/>
                  </a:cubicBezTo>
                  <a:lnTo>
                    <a:pt x="72069" y="7157"/>
                  </a:lnTo>
                  <a:lnTo>
                    <a:pt x="73279" y="8051"/>
                  </a:lnTo>
                  <a:cubicBezTo>
                    <a:pt x="73086" y="8104"/>
                    <a:pt x="72829" y="8133"/>
                    <a:pt x="72554" y="8133"/>
                  </a:cubicBezTo>
                  <a:cubicBezTo>
                    <a:pt x="72005" y="8133"/>
                    <a:pt x="71385" y="8016"/>
                    <a:pt x="71070" y="7736"/>
                  </a:cubicBezTo>
                  <a:lnTo>
                    <a:pt x="71070" y="7736"/>
                  </a:lnTo>
                  <a:cubicBezTo>
                    <a:pt x="71227" y="7999"/>
                    <a:pt x="71701" y="8314"/>
                    <a:pt x="72385" y="8577"/>
                  </a:cubicBezTo>
                  <a:cubicBezTo>
                    <a:pt x="72700" y="8682"/>
                    <a:pt x="73069" y="8788"/>
                    <a:pt x="73437" y="8945"/>
                  </a:cubicBezTo>
                  <a:cubicBezTo>
                    <a:pt x="73858" y="9103"/>
                    <a:pt x="74278" y="9261"/>
                    <a:pt x="74699" y="9419"/>
                  </a:cubicBezTo>
                  <a:cubicBezTo>
                    <a:pt x="75120" y="9577"/>
                    <a:pt x="75541" y="9735"/>
                    <a:pt x="76014" y="9892"/>
                  </a:cubicBezTo>
                  <a:cubicBezTo>
                    <a:pt x="76435" y="10050"/>
                    <a:pt x="76856" y="10261"/>
                    <a:pt x="77277" y="10471"/>
                  </a:cubicBezTo>
                  <a:cubicBezTo>
                    <a:pt x="78119" y="10839"/>
                    <a:pt x="78908" y="11313"/>
                    <a:pt x="79434" y="11839"/>
                  </a:cubicBezTo>
                  <a:cubicBezTo>
                    <a:pt x="80065" y="11734"/>
                    <a:pt x="81065" y="11734"/>
                    <a:pt x="80854" y="11207"/>
                  </a:cubicBezTo>
                  <a:lnTo>
                    <a:pt x="79907" y="10944"/>
                  </a:lnTo>
                  <a:cubicBezTo>
                    <a:pt x="79486" y="9787"/>
                    <a:pt x="82064" y="10629"/>
                    <a:pt x="81117" y="9735"/>
                  </a:cubicBezTo>
                  <a:cubicBezTo>
                    <a:pt x="81854" y="9735"/>
                    <a:pt x="82590" y="9735"/>
                    <a:pt x="83432" y="9840"/>
                  </a:cubicBezTo>
                  <a:cubicBezTo>
                    <a:pt x="83800" y="9892"/>
                    <a:pt x="84221" y="9998"/>
                    <a:pt x="84589" y="10155"/>
                  </a:cubicBezTo>
                  <a:cubicBezTo>
                    <a:pt x="84957" y="10366"/>
                    <a:pt x="85326" y="10576"/>
                    <a:pt x="85694" y="10944"/>
                  </a:cubicBezTo>
                  <a:lnTo>
                    <a:pt x="85384" y="12133"/>
                  </a:lnTo>
                  <a:lnTo>
                    <a:pt x="85384" y="12133"/>
                  </a:lnTo>
                  <a:cubicBezTo>
                    <a:pt x="85445" y="11816"/>
                    <a:pt x="84752" y="11026"/>
                    <a:pt x="84152" y="10996"/>
                  </a:cubicBezTo>
                  <a:lnTo>
                    <a:pt x="84152" y="10996"/>
                  </a:lnTo>
                  <a:cubicBezTo>
                    <a:pt x="84590" y="11031"/>
                    <a:pt x="84984" y="11668"/>
                    <a:pt x="85378" y="12260"/>
                  </a:cubicBezTo>
                  <a:cubicBezTo>
                    <a:pt x="85725" y="12684"/>
                    <a:pt x="86101" y="13052"/>
                    <a:pt x="86588" y="13052"/>
                  </a:cubicBezTo>
                  <a:cubicBezTo>
                    <a:pt x="86765" y="13052"/>
                    <a:pt x="86956" y="13003"/>
                    <a:pt x="87167" y="12891"/>
                  </a:cubicBezTo>
                  <a:lnTo>
                    <a:pt x="86851" y="12154"/>
                  </a:lnTo>
                  <a:cubicBezTo>
                    <a:pt x="86693" y="11839"/>
                    <a:pt x="86483" y="11471"/>
                    <a:pt x="86483" y="11470"/>
                  </a:cubicBezTo>
                  <a:lnTo>
                    <a:pt x="86483" y="11470"/>
                  </a:lnTo>
                  <a:cubicBezTo>
                    <a:pt x="87219" y="11523"/>
                    <a:pt x="88061" y="11576"/>
                    <a:pt x="88955" y="11681"/>
                  </a:cubicBezTo>
                  <a:cubicBezTo>
                    <a:pt x="89797" y="11839"/>
                    <a:pt x="90639" y="12102"/>
                    <a:pt x="91217" y="12786"/>
                  </a:cubicBezTo>
                  <a:cubicBezTo>
                    <a:pt x="91270" y="11365"/>
                    <a:pt x="90796" y="12628"/>
                    <a:pt x="90586" y="10787"/>
                  </a:cubicBezTo>
                  <a:cubicBezTo>
                    <a:pt x="90576" y="11196"/>
                    <a:pt x="90427" y="11348"/>
                    <a:pt x="90199" y="11348"/>
                  </a:cubicBezTo>
                  <a:cubicBezTo>
                    <a:pt x="89544" y="11348"/>
                    <a:pt x="88234" y="10093"/>
                    <a:pt x="87667" y="10093"/>
                  </a:cubicBezTo>
                  <a:cubicBezTo>
                    <a:pt x="87476" y="10093"/>
                    <a:pt x="87370" y="10234"/>
                    <a:pt x="87400" y="10613"/>
                  </a:cubicBezTo>
                  <a:lnTo>
                    <a:pt x="87400" y="10613"/>
                  </a:lnTo>
                  <a:cubicBezTo>
                    <a:pt x="87266" y="9774"/>
                    <a:pt x="86923" y="9390"/>
                    <a:pt x="86535" y="9051"/>
                  </a:cubicBezTo>
                  <a:cubicBezTo>
                    <a:pt x="86062" y="8630"/>
                    <a:pt x="85589" y="8209"/>
                    <a:pt x="85168" y="7210"/>
                  </a:cubicBezTo>
                  <a:lnTo>
                    <a:pt x="85168" y="7210"/>
                  </a:lnTo>
                  <a:cubicBezTo>
                    <a:pt x="85102" y="7438"/>
                    <a:pt x="85179" y="7748"/>
                    <a:pt x="84969" y="7748"/>
                  </a:cubicBezTo>
                  <a:cubicBezTo>
                    <a:pt x="84841" y="7748"/>
                    <a:pt x="84606" y="7633"/>
                    <a:pt x="84168" y="7315"/>
                  </a:cubicBezTo>
                  <a:cubicBezTo>
                    <a:pt x="84063" y="7420"/>
                    <a:pt x="83853" y="7473"/>
                    <a:pt x="83747" y="7525"/>
                  </a:cubicBezTo>
                  <a:cubicBezTo>
                    <a:pt x="83958" y="7841"/>
                    <a:pt x="84116" y="8156"/>
                    <a:pt x="84116" y="8419"/>
                  </a:cubicBezTo>
                  <a:cubicBezTo>
                    <a:pt x="83905" y="8504"/>
                    <a:pt x="83661" y="8537"/>
                    <a:pt x="83397" y="8537"/>
                  </a:cubicBezTo>
                  <a:cubicBezTo>
                    <a:pt x="83000" y="8537"/>
                    <a:pt x="82558" y="8461"/>
                    <a:pt x="82117" y="8367"/>
                  </a:cubicBezTo>
                  <a:cubicBezTo>
                    <a:pt x="81459" y="8226"/>
                    <a:pt x="80801" y="8043"/>
                    <a:pt x="80368" y="8043"/>
                  </a:cubicBezTo>
                  <a:cubicBezTo>
                    <a:pt x="80316" y="8043"/>
                    <a:pt x="80268" y="8046"/>
                    <a:pt x="80223" y="8051"/>
                  </a:cubicBezTo>
                  <a:cubicBezTo>
                    <a:pt x="79539" y="7525"/>
                    <a:pt x="80696" y="7788"/>
                    <a:pt x="80486" y="7210"/>
                  </a:cubicBezTo>
                  <a:lnTo>
                    <a:pt x="80486" y="7210"/>
                  </a:lnTo>
                  <a:cubicBezTo>
                    <a:pt x="80486" y="7210"/>
                    <a:pt x="80170" y="7262"/>
                    <a:pt x="79802" y="7315"/>
                  </a:cubicBezTo>
                  <a:cubicBezTo>
                    <a:pt x="79486" y="7367"/>
                    <a:pt x="79171" y="7420"/>
                    <a:pt x="79171" y="7420"/>
                  </a:cubicBezTo>
                  <a:cubicBezTo>
                    <a:pt x="79415" y="6639"/>
                    <a:pt x="77893" y="5451"/>
                    <a:pt x="79309" y="5451"/>
                  </a:cubicBezTo>
                  <a:cubicBezTo>
                    <a:pt x="79420" y="5451"/>
                    <a:pt x="79548" y="5458"/>
                    <a:pt x="79697" y="5474"/>
                  </a:cubicBezTo>
                  <a:lnTo>
                    <a:pt x="78013" y="4790"/>
                  </a:lnTo>
                  <a:cubicBezTo>
                    <a:pt x="77255" y="3981"/>
                    <a:pt x="75962" y="3366"/>
                    <a:pt x="75022" y="3366"/>
                  </a:cubicBezTo>
                  <a:cubicBezTo>
                    <a:pt x="74984" y="3366"/>
                    <a:pt x="74947" y="3367"/>
                    <a:pt x="74910" y="3369"/>
                  </a:cubicBezTo>
                  <a:cubicBezTo>
                    <a:pt x="74731" y="3274"/>
                    <a:pt x="74512" y="3241"/>
                    <a:pt x="74291" y="3241"/>
                  </a:cubicBezTo>
                  <a:cubicBezTo>
                    <a:pt x="73776" y="3241"/>
                    <a:pt x="73246" y="3421"/>
                    <a:pt x="73178" y="3421"/>
                  </a:cubicBezTo>
                  <a:cubicBezTo>
                    <a:pt x="73146" y="3421"/>
                    <a:pt x="73215" y="3381"/>
                    <a:pt x="73437" y="3264"/>
                  </a:cubicBezTo>
                  <a:cubicBezTo>
                    <a:pt x="73437" y="3264"/>
                    <a:pt x="72753" y="3212"/>
                    <a:pt x="72016" y="3159"/>
                  </a:cubicBezTo>
                  <a:cubicBezTo>
                    <a:pt x="71333" y="3159"/>
                    <a:pt x="70596" y="3106"/>
                    <a:pt x="70596" y="3106"/>
                  </a:cubicBezTo>
                  <a:lnTo>
                    <a:pt x="70649" y="2896"/>
                  </a:lnTo>
                  <a:cubicBezTo>
                    <a:pt x="69281" y="2475"/>
                    <a:pt x="67808" y="2633"/>
                    <a:pt x="66335" y="2528"/>
                  </a:cubicBezTo>
                  <a:cubicBezTo>
                    <a:pt x="64862" y="2528"/>
                    <a:pt x="63389" y="2317"/>
                    <a:pt x="61916" y="1423"/>
                  </a:cubicBezTo>
                  <a:cubicBezTo>
                    <a:pt x="61443" y="1528"/>
                    <a:pt x="60969" y="1581"/>
                    <a:pt x="60391" y="1633"/>
                  </a:cubicBezTo>
                  <a:cubicBezTo>
                    <a:pt x="60198" y="1653"/>
                    <a:pt x="59992" y="1665"/>
                    <a:pt x="59768" y="1665"/>
                  </a:cubicBezTo>
                  <a:cubicBezTo>
                    <a:pt x="59381" y="1665"/>
                    <a:pt x="58945" y="1628"/>
                    <a:pt x="58444" y="1528"/>
                  </a:cubicBezTo>
                  <a:lnTo>
                    <a:pt x="58129" y="739"/>
                  </a:lnTo>
                  <a:cubicBezTo>
                    <a:pt x="57994" y="764"/>
                    <a:pt x="57843" y="774"/>
                    <a:pt x="57679" y="774"/>
                  </a:cubicBezTo>
                  <a:cubicBezTo>
                    <a:pt x="57137" y="774"/>
                    <a:pt x="56460" y="662"/>
                    <a:pt x="55814" y="581"/>
                  </a:cubicBezTo>
                  <a:cubicBezTo>
                    <a:pt x="55486" y="540"/>
                    <a:pt x="55173" y="507"/>
                    <a:pt x="54902" y="507"/>
                  </a:cubicBezTo>
                  <a:cubicBezTo>
                    <a:pt x="54478" y="507"/>
                    <a:pt x="54154" y="588"/>
                    <a:pt x="54026" y="844"/>
                  </a:cubicBezTo>
                  <a:cubicBezTo>
                    <a:pt x="53657" y="371"/>
                    <a:pt x="53079" y="108"/>
                    <a:pt x="52447" y="55"/>
                  </a:cubicBezTo>
                  <a:cubicBezTo>
                    <a:pt x="52205" y="18"/>
                    <a:pt x="51950" y="1"/>
                    <a:pt x="51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1"/>
            <p:cNvSpPr/>
            <p:nvPr/>
          </p:nvSpPr>
          <p:spPr>
            <a:xfrm>
              <a:off x="13214800" y="8759200"/>
              <a:ext cx="14475" cy="5350"/>
            </a:xfrm>
            <a:custGeom>
              <a:avLst/>
              <a:gdLst/>
              <a:ahLst/>
              <a:cxnLst/>
              <a:rect l="l" t="t" r="r" b="b"/>
              <a:pathLst>
                <a:path w="579" h="214" extrusionOk="0">
                  <a:moveTo>
                    <a:pt x="579" y="1"/>
                  </a:moveTo>
                  <a:cubicBezTo>
                    <a:pt x="368" y="106"/>
                    <a:pt x="211" y="106"/>
                    <a:pt x="0" y="106"/>
                  </a:cubicBezTo>
                  <a:cubicBezTo>
                    <a:pt x="69" y="175"/>
                    <a:pt x="138" y="214"/>
                    <a:pt x="216" y="214"/>
                  </a:cubicBezTo>
                  <a:cubicBezTo>
                    <a:pt x="316" y="214"/>
                    <a:pt x="431" y="149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1"/>
            <p:cNvSpPr/>
            <p:nvPr/>
          </p:nvSpPr>
          <p:spPr>
            <a:xfrm>
              <a:off x="13782925" y="9992775"/>
              <a:ext cx="5275" cy="2650"/>
            </a:xfrm>
            <a:custGeom>
              <a:avLst/>
              <a:gdLst/>
              <a:ahLst/>
              <a:cxnLst/>
              <a:rect l="l" t="t" r="r" b="b"/>
              <a:pathLst>
                <a:path w="211" h="106" extrusionOk="0">
                  <a:moveTo>
                    <a:pt x="211" y="1"/>
                  </a:moveTo>
                  <a:lnTo>
                    <a:pt x="1" y="54"/>
                  </a:lnTo>
                  <a:cubicBezTo>
                    <a:pt x="53" y="106"/>
                    <a:pt x="53" y="106"/>
                    <a:pt x="53" y="106"/>
                  </a:cubicBezTo>
                  <a:cubicBezTo>
                    <a:pt x="106" y="106"/>
                    <a:pt x="158" y="54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1"/>
            <p:cNvSpPr/>
            <p:nvPr/>
          </p:nvSpPr>
          <p:spPr>
            <a:xfrm>
              <a:off x="14235325" y="7755775"/>
              <a:ext cx="19750" cy="8150"/>
            </a:xfrm>
            <a:custGeom>
              <a:avLst/>
              <a:gdLst/>
              <a:ahLst/>
              <a:cxnLst/>
              <a:rect l="l" t="t" r="r" b="b"/>
              <a:pathLst>
                <a:path w="790" h="326" extrusionOk="0">
                  <a:moveTo>
                    <a:pt x="1" y="0"/>
                  </a:moveTo>
                  <a:cubicBezTo>
                    <a:pt x="46" y="183"/>
                    <a:pt x="171" y="326"/>
                    <a:pt x="583" y="326"/>
                  </a:cubicBezTo>
                  <a:cubicBezTo>
                    <a:pt x="645" y="326"/>
                    <a:pt x="714" y="323"/>
                    <a:pt x="790" y="316"/>
                  </a:cubicBezTo>
                  <a:cubicBezTo>
                    <a:pt x="421" y="263"/>
                    <a:pt x="158" y="1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1"/>
            <p:cNvSpPr/>
            <p:nvPr/>
          </p:nvSpPr>
          <p:spPr>
            <a:xfrm>
              <a:off x="15222975" y="7713675"/>
              <a:ext cx="31600" cy="22375"/>
            </a:xfrm>
            <a:custGeom>
              <a:avLst/>
              <a:gdLst/>
              <a:ahLst/>
              <a:cxnLst/>
              <a:rect l="l" t="t" r="r" b="b"/>
              <a:pathLst>
                <a:path w="1264" h="895" extrusionOk="0">
                  <a:moveTo>
                    <a:pt x="1182" y="435"/>
                  </a:moveTo>
                  <a:cubicBezTo>
                    <a:pt x="1233" y="459"/>
                    <a:pt x="1263" y="474"/>
                    <a:pt x="1263" y="474"/>
                  </a:cubicBezTo>
                  <a:cubicBezTo>
                    <a:pt x="1234" y="457"/>
                    <a:pt x="1207" y="444"/>
                    <a:pt x="1182" y="435"/>
                  </a:cubicBezTo>
                  <a:close/>
                  <a:moveTo>
                    <a:pt x="1" y="1"/>
                  </a:moveTo>
                  <a:cubicBezTo>
                    <a:pt x="580" y="264"/>
                    <a:pt x="685" y="580"/>
                    <a:pt x="895" y="895"/>
                  </a:cubicBezTo>
                  <a:cubicBezTo>
                    <a:pt x="938" y="725"/>
                    <a:pt x="911" y="417"/>
                    <a:pt x="1095" y="417"/>
                  </a:cubicBezTo>
                  <a:cubicBezTo>
                    <a:pt x="1120" y="417"/>
                    <a:pt x="1149" y="423"/>
                    <a:pt x="1182" y="435"/>
                  </a:cubicBezTo>
                  <a:lnTo>
                    <a:pt x="1182" y="435"/>
                  </a:lnTo>
                  <a:cubicBezTo>
                    <a:pt x="1068" y="382"/>
                    <a:pt x="850" y="284"/>
                    <a:pt x="632" y="211"/>
                  </a:cubicBezTo>
                  <a:cubicBezTo>
                    <a:pt x="317" y="106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1"/>
            <p:cNvSpPr/>
            <p:nvPr/>
          </p:nvSpPr>
          <p:spPr>
            <a:xfrm>
              <a:off x="15379600" y="7996275"/>
              <a:ext cx="24900" cy="19900"/>
            </a:xfrm>
            <a:custGeom>
              <a:avLst/>
              <a:gdLst/>
              <a:ahLst/>
              <a:cxnLst/>
              <a:rect l="l" t="t" r="r" b="b"/>
              <a:pathLst>
                <a:path w="996" h="796" extrusionOk="0">
                  <a:moveTo>
                    <a:pt x="215" y="0"/>
                  </a:moveTo>
                  <a:cubicBezTo>
                    <a:pt x="46" y="0"/>
                    <a:pt x="0" y="146"/>
                    <a:pt x="206" y="480"/>
                  </a:cubicBezTo>
                  <a:cubicBezTo>
                    <a:pt x="417" y="533"/>
                    <a:pt x="522" y="743"/>
                    <a:pt x="732" y="796"/>
                  </a:cubicBezTo>
                  <a:lnTo>
                    <a:pt x="995" y="428"/>
                  </a:lnTo>
                  <a:cubicBezTo>
                    <a:pt x="700" y="159"/>
                    <a:pt x="390" y="0"/>
                    <a:pt x="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1"/>
            <p:cNvSpPr/>
            <p:nvPr/>
          </p:nvSpPr>
          <p:spPr>
            <a:xfrm>
              <a:off x="15229550" y="7808375"/>
              <a:ext cx="57900" cy="32900"/>
            </a:xfrm>
            <a:custGeom>
              <a:avLst/>
              <a:gdLst/>
              <a:ahLst/>
              <a:cxnLst/>
              <a:rect l="l" t="t" r="r" b="b"/>
              <a:pathLst>
                <a:path w="2316" h="1316" extrusionOk="0">
                  <a:moveTo>
                    <a:pt x="317" y="0"/>
                  </a:moveTo>
                  <a:cubicBezTo>
                    <a:pt x="1" y="737"/>
                    <a:pt x="790" y="895"/>
                    <a:pt x="1579" y="1316"/>
                  </a:cubicBezTo>
                  <a:cubicBezTo>
                    <a:pt x="1526" y="1263"/>
                    <a:pt x="1526" y="1263"/>
                    <a:pt x="1474" y="1210"/>
                  </a:cubicBezTo>
                  <a:cubicBezTo>
                    <a:pt x="2316" y="421"/>
                    <a:pt x="1316" y="158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1"/>
            <p:cNvSpPr/>
            <p:nvPr/>
          </p:nvSpPr>
          <p:spPr>
            <a:xfrm>
              <a:off x="15274275" y="7843875"/>
              <a:ext cx="25000" cy="10550"/>
            </a:xfrm>
            <a:custGeom>
              <a:avLst/>
              <a:gdLst/>
              <a:ahLst/>
              <a:cxnLst/>
              <a:rect l="l" t="t" r="r" b="b"/>
              <a:pathLst>
                <a:path w="1000" h="422" extrusionOk="0">
                  <a:moveTo>
                    <a:pt x="1" y="1"/>
                  </a:moveTo>
                  <a:lnTo>
                    <a:pt x="1" y="1"/>
                  </a:lnTo>
                  <a:cubicBezTo>
                    <a:pt x="211" y="106"/>
                    <a:pt x="474" y="264"/>
                    <a:pt x="684" y="422"/>
                  </a:cubicBezTo>
                  <a:cubicBezTo>
                    <a:pt x="1000" y="106"/>
                    <a:pt x="474" y="15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1"/>
            <p:cNvSpPr/>
            <p:nvPr/>
          </p:nvSpPr>
          <p:spPr>
            <a:xfrm>
              <a:off x="15028350" y="7634000"/>
              <a:ext cx="55575" cy="20975"/>
            </a:xfrm>
            <a:custGeom>
              <a:avLst/>
              <a:gdLst/>
              <a:ahLst/>
              <a:cxnLst/>
              <a:rect l="l" t="t" r="r" b="b"/>
              <a:pathLst>
                <a:path w="2223" h="839" extrusionOk="0">
                  <a:moveTo>
                    <a:pt x="1616" y="0"/>
                  </a:moveTo>
                  <a:cubicBezTo>
                    <a:pt x="1424" y="0"/>
                    <a:pt x="1200" y="30"/>
                    <a:pt x="1000" y="84"/>
                  </a:cubicBezTo>
                  <a:cubicBezTo>
                    <a:pt x="369" y="242"/>
                    <a:pt x="0" y="505"/>
                    <a:pt x="1158" y="768"/>
                  </a:cubicBezTo>
                  <a:cubicBezTo>
                    <a:pt x="1200" y="818"/>
                    <a:pt x="1244" y="839"/>
                    <a:pt x="1288" y="839"/>
                  </a:cubicBezTo>
                  <a:cubicBezTo>
                    <a:pt x="1519" y="839"/>
                    <a:pt x="1755" y="257"/>
                    <a:pt x="1882" y="257"/>
                  </a:cubicBezTo>
                  <a:cubicBezTo>
                    <a:pt x="1909" y="257"/>
                    <a:pt x="1931" y="283"/>
                    <a:pt x="1947" y="347"/>
                  </a:cubicBezTo>
                  <a:cubicBezTo>
                    <a:pt x="2222" y="106"/>
                    <a:pt x="1979" y="0"/>
                    <a:pt x="1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1"/>
            <p:cNvSpPr/>
            <p:nvPr/>
          </p:nvSpPr>
          <p:spPr>
            <a:xfrm>
              <a:off x="15203250" y="7847825"/>
              <a:ext cx="21075" cy="25000"/>
            </a:xfrm>
            <a:custGeom>
              <a:avLst/>
              <a:gdLst/>
              <a:ahLst/>
              <a:cxnLst/>
              <a:rect l="l" t="t" r="r" b="b"/>
              <a:pathLst>
                <a:path w="843" h="1000" extrusionOk="0">
                  <a:moveTo>
                    <a:pt x="843" y="1"/>
                  </a:moveTo>
                  <a:lnTo>
                    <a:pt x="1" y="421"/>
                  </a:lnTo>
                  <a:lnTo>
                    <a:pt x="527" y="1000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1"/>
            <p:cNvSpPr/>
            <p:nvPr/>
          </p:nvSpPr>
          <p:spPr>
            <a:xfrm>
              <a:off x="15079625" y="7771200"/>
              <a:ext cx="39475" cy="24050"/>
            </a:xfrm>
            <a:custGeom>
              <a:avLst/>
              <a:gdLst/>
              <a:ahLst/>
              <a:cxnLst/>
              <a:rect l="l" t="t" r="r" b="b"/>
              <a:pathLst>
                <a:path w="1579" h="962" extrusionOk="0">
                  <a:moveTo>
                    <a:pt x="110" y="1"/>
                  </a:moveTo>
                  <a:cubicBezTo>
                    <a:pt x="57" y="1"/>
                    <a:pt x="19" y="21"/>
                    <a:pt x="1" y="67"/>
                  </a:cubicBezTo>
                  <a:lnTo>
                    <a:pt x="1106" y="961"/>
                  </a:lnTo>
                  <a:cubicBezTo>
                    <a:pt x="1158" y="804"/>
                    <a:pt x="1369" y="804"/>
                    <a:pt x="1579" y="804"/>
                  </a:cubicBezTo>
                  <a:cubicBezTo>
                    <a:pt x="971" y="456"/>
                    <a:pt x="363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1"/>
            <p:cNvSpPr/>
            <p:nvPr/>
          </p:nvSpPr>
          <p:spPr>
            <a:xfrm>
              <a:off x="15119100" y="7791275"/>
              <a:ext cx="26300" cy="10550"/>
            </a:xfrm>
            <a:custGeom>
              <a:avLst/>
              <a:gdLst/>
              <a:ahLst/>
              <a:cxnLst/>
              <a:rect l="l" t="t" r="r" b="b"/>
              <a:pathLst>
                <a:path w="1052" h="422" extrusionOk="0">
                  <a:moveTo>
                    <a:pt x="0" y="1"/>
                  </a:moveTo>
                  <a:cubicBezTo>
                    <a:pt x="421" y="264"/>
                    <a:pt x="789" y="421"/>
                    <a:pt x="1052" y="421"/>
                  </a:cubicBezTo>
                  <a:cubicBezTo>
                    <a:pt x="842" y="316"/>
                    <a:pt x="368" y="5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1"/>
            <p:cNvSpPr/>
            <p:nvPr/>
          </p:nvSpPr>
          <p:spPr>
            <a:xfrm>
              <a:off x="15148025" y="7830725"/>
              <a:ext cx="26325" cy="23700"/>
            </a:xfrm>
            <a:custGeom>
              <a:avLst/>
              <a:gdLst/>
              <a:ahLst/>
              <a:cxnLst/>
              <a:rect l="l" t="t" r="r" b="b"/>
              <a:pathLst>
                <a:path w="1053" h="948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64" y="264"/>
                    <a:pt x="526" y="474"/>
                  </a:cubicBezTo>
                  <a:cubicBezTo>
                    <a:pt x="790" y="685"/>
                    <a:pt x="1053" y="948"/>
                    <a:pt x="1053" y="948"/>
                  </a:cubicBezTo>
                  <a:lnTo>
                    <a:pt x="790" y="5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1"/>
            <p:cNvSpPr/>
            <p:nvPr/>
          </p:nvSpPr>
          <p:spPr>
            <a:xfrm>
              <a:off x="14690350" y="7650550"/>
              <a:ext cx="47375" cy="14500"/>
            </a:xfrm>
            <a:custGeom>
              <a:avLst/>
              <a:gdLst/>
              <a:ahLst/>
              <a:cxnLst/>
              <a:rect l="l" t="t" r="r" b="b"/>
              <a:pathLst>
                <a:path w="1895" h="580" extrusionOk="0">
                  <a:moveTo>
                    <a:pt x="211" y="1"/>
                  </a:moveTo>
                  <a:cubicBezTo>
                    <a:pt x="1" y="316"/>
                    <a:pt x="369" y="579"/>
                    <a:pt x="948" y="579"/>
                  </a:cubicBezTo>
                  <a:cubicBezTo>
                    <a:pt x="1316" y="422"/>
                    <a:pt x="1895" y="369"/>
                    <a:pt x="1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1"/>
            <p:cNvSpPr/>
            <p:nvPr/>
          </p:nvSpPr>
          <p:spPr>
            <a:xfrm>
              <a:off x="14806100" y="7720250"/>
              <a:ext cx="19725" cy="28950"/>
            </a:xfrm>
            <a:custGeom>
              <a:avLst/>
              <a:gdLst/>
              <a:ahLst/>
              <a:cxnLst/>
              <a:rect l="l" t="t" r="r" b="b"/>
              <a:pathLst>
                <a:path w="789" h="1158" extrusionOk="0">
                  <a:moveTo>
                    <a:pt x="368" y="1"/>
                  </a:moveTo>
                  <a:lnTo>
                    <a:pt x="0" y="1158"/>
                  </a:lnTo>
                  <a:lnTo>
                    <a:pt x="789" y="895"/>
                  </a:lnTo>
                  <a:cubicBezTo>
                    <a:pt x="474" y="580"/>
                    <a:pt x="526" y="369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1"/>
            <p:cNvSpPr/>
            <p:nvPr/>
          </p:nvSpPr>
          <p:spPr>
            <a:xfrm>
              <a:off x="14669325" y="7724200"/>
              <a:ext cx="84175" cy="21075"/>
            </a:xfrm>
            <a:custGeom>
              <a:avLst/>
              <a:gdLst/>
              <a:ahLst/>
              <a:cxnLst/>
              <a:rect l="l" t="t" r="r" b="b"/>
              <a:pathLst>
                <a:path w="3367" h="843" extrusionOk="0">
                  <a:moveTo>
                    <a:pt x="2157" y="1"/>
                  </a:moveTo>
                  <a:lnTo>
                    <a:pt x="2157" y="1"/>
                  </a:lnTo>
                  <a:cubicBezTo>
                    <a:pt x="1947" y="316"/>
                    <a:pt x="0" y="632"/>
                    <a:pt x="1736" y="842"/>
                  </a:cubicBezTo>
                  <a:cubicBezTo>
                    <a:pt x="1947" y="527"/>
                    <a:pt x="3367" y="527"/>
                    <a:pt x="2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1"/>
            <p:cNvSpPr/>
            <p:nvPr/>
          </p:nvSpPr>
          <p:spPr>
            <a:xfrm>
              <a:off x="14182725" y="7641350"/>
              <a:ext cx="11850" cy="51300"/>
            </a:xfrm>
            <a:custGeom>
              <a:avLst/>
              <a:gdLst/>
              <a:ahLst/>
              <a:cxnLst/>
              <a:rect l="l" t="t" r="r" b="b"/>
              <a:pathLst>
                <a:path w="474" h="2052" extrusionOk="0">
                  <a:moveTo>
                    <a:pt x="0" y="1"/>
                  </a:moveTo>
                  <a:lnTo>
                    <a:pt x="106" y="2052"/>
                  </a:lnTo>
                  <a:lnTo>
                    <a:pt x="474" y="19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1"/>
            <p:cNvSpPr/>
            <p:nvPr/>
          </p:nvSpPr>
          <p:spPr>
            <a:xfrm>
              <a:off x="13778975" y="7933300"/>
              <a:ext cx="67100" cy="46050"/>
            </a:xfrm>
            <a:custGeom>
              <a:avLst/>
              <a:gdLst/>
              <a:ahLst/>
              <a:cxnLst/>
              <a:rect l="l" t="t" r="r" b="b"/>
              <a:pathLst>
                <a:path w="2684" h="1842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579" y="948"/>
                    <a:pt x="1" y="1000"/>
                    <a:pt x="1105" y="1842"/>
                  </a:cubicBezTo>
                  <a:cubicBezTo>
                    <a:pt x="2684" y="1421"/>
                    <a:pt x="737" y="580"/>
                    <a:pt x="2315" y="316"/>
                  </a:cubicBezTo>
                  <a:cubicBezTo>
                    <a:pt x="2331" y="143"/>
                    <a:pt x="2224" y="93"/>
                    <a:pt x="2069" y="93"/>
                  </a:cubicBezTo>
                  <a:cubicBezTo>
                    <a:pt x="1852" y="93"/>
                    <a:pt x="1541" y="192"/>
                    <a:pt x="1342" y="192"/>
                  </a:cubicBezTo>
                  <a:cubicBezTo>
                    <a:pt x="1210" y="192"/>
                    <a:pt x="1129" y="148"/>
                    <a:pt x="1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1"/>
            <p:cNvSpPr/>
            <p:nvPr/>
          </p:nvSpPr>
          <p:spPr>
            <a:xfrm>
              <a:off x="13807900" y="7920150"/>
              <a:ext cx="6600" cy="13175"/>
            </a:xfrm>
            <a:custGeom>
              <a:avLst/>
              <a:gdLst/>
              <a:ahLst/>
              <a:cxnLst/>
              <a:rect l="l" t="t" r="r" b="b"/>
              <a:pathLst>
                <a:path w="264" h="527" extrusionOk="0">
                  <a:moveTo>
                    <a:pt x="264" y="1"/>
                  </a:moveTo>
                  <a:cubicBezTo>
                    <a:pt x="54" y="264"/>
                    <a:pt x="1" y="422"/>
                    <a:pt x="1" y="527"/>
                  </a:cubicBezTo>
                  <a:cubicBezTo>
                    <a:pt x="106" y="369"/>
                    <a:pt x="159" y="21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1"/>
            <p:cNvSpPr/>
            <p:nvPr/>
          </p:nvSpPr>
          <p:spPr>
            <a:xfrm>
              <a:off x="15931825" y="9049850"/>
              <a:ext cx="17125" cy="30275"/>
            </a:xfrm>
            <a:custGeom>
              <a:avLst/>
              <a:gdLst/>
              <a:ahLst/>
              <a:cxnLst/>
              <a:rect l="l" t="t" r="r" b="b"/>
              <a:pathLst>
                <a:path w="685" h="1211" extrusionOk="0">
                  <a:moveTo>
                    <a:pt x="685" y="0"/>
                  </a:moveTo>
                  <a:lnTo>
                    <a:pt x="1" y="789"/>
                  </a:lnTo>
                  <a:lnTo>
                    <a:pt x="211" y="1210"/>
                  </a:lnTo>
                  <a:cubicBezTo>
                    <a:pt x="211" y="1210"/>
                    <a:pt x="369" y="947"/>
                    <a:pt x="474" y="632"/>
                  </a:cubicBezTo>
                  <a:lnTo>
                    <a:pt x="6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1"/>
            <p:cNvSpPr/>
            <p:nvPr/>
          </p:nvSpPr>
          <p:spPr>
            <a:xfrm>
              <a:off x="15901600" y="8995925"/>
              <a:ext cx="32875" cy="25000"/>
            </a:xfrm>
            <a:custGeom>
              <a:avLst/>
              <a:gdLst/>
              <a:ahLst/>
              <a:cxnLst/>
              <a:rect l="l" t="t" r="r" b="b"/>
              <a:pathLst>
                <a:path w="1315" h="1000" extrusionOk="0">
                  <a:moveTo>
                    <a:pt x="158" y="1"/>
                  </a:moveTo>
                  <a:cubicBezTo>
                    <a:pt x="210" y="264"/>
                    <a:pt x="316" y="790"/>
                    <a:pt x="0" y="1000"/>
                  </a:cubicBezTo>
                  <a:lnTo>
                    <a:pt x="1315" y="737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1"/>
            <p:cNvSpPr/>
            <p:nvPr/>
          </p:nvSpPr>
          <p:spPr>
            <a:xfrm>
              <a:off x="13326575" y="9319450"/>
              <a:ext cx="14475" cy="23675"/>
            </a:xfrm>
            <a:custGeom>
              <a:avLst/>
              <a:gdLst/>
              <a:ahLst/>
              <a:cxnLst/>
              <a:rect l="l" t="t" r="r" b="b"/>
              <a:pathLst>
                <a:path w="579" h="947" extrusionOk="0">
                  <a:moveTo>
                    <a:pt x="264" y="0"/>
                  </a:moveTo>
                  <a:cubicBezTo>
                    <a:pt x="1" y="263"/>
                    <a:pt x="1" y="474"/>
                    <a:pt x="106" y="947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1"/>
            <p:cNvSpPr/>
            <p:nvPr/>
          </p:nvSpPr>
          <p:spPr>
            <a:xfrm>
              <a:off x="13434425" y="9628500"/>
              <a:ext cx="21050" cy="25000"/>
            </a:xfrm>
            <a:custGeom>
              <a:avLst/>
              <a:gdLst/>
              <a:ahLst/>
              <a:cxnLst/>
              <a:rect l="l" t="t" r="r" b="b"/>
              <a:pathLst>
                <a:path w="842" h="1000" extrusionOk="0">
                  <a:moveTo>
                    <a:pt x="737" y="0"/>
                  </a:moveTo>
                  <a:lnTo>
                    <a:pt x="0" y="1000"/>
                  </a:lnTo>
                  <a:lnTo>
                    <a:pt x="0" y="1000"/>
                  </a:lnTo>
                  <a:lnTo>
                    <a:pt x="842" y="211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1"/>
            <p:cNvSpPr/>
            <p:nvPr/>
          </p:nvSpPr>
          <p:spPr>
            <a:xfrm>
              <a:off x="13631675" y="9806050"/>
              <a:ext cx="27650" cy="32600"/>
            </a:xfrm>
            <a:custGeom>
              <a:avLst/>
              <a:gdLst/>
              <a:ahLst/>
              <a:cxnLst/>
              <a:rect l="l" t="t" r="r" b="b"/>
              <a:pathLst>
                <a:path w="1106" h="1304" extrusionOk="0">
                  <a:moveTo>
                    <a:pt x="1" y="0"/>
                  </a:moveTo>
                  <a:cubicBezTo>
                    <a:pt x="62" y="86"/>
                    <a:pt x="141" y="163"/>
                    <a:pt x="228" y="235"/>
                  </a:cubicBezTo>
                  <a:lnTo>
                    <a:pt x="228" y="235"/>
                  </a:lnTo>
                  <a:cubicBezTo>
                    <a:pt x="168" y="149"/>
                    <a:pt x="94" y="69"/>
                    <a:pt x="1" y="0"/>
                  </a:cubicBezTo>
                  <a:close/>
                  <a:moveTo>
                    <a:pt x="228" y="235"/>
                  </a:moveTo>
                  <a:lnTo>
                    <a:pt x="228" y="235"/>
                  </a:lnTo>
                  <a:cubicBezTo>
                    <a:pt x="539" y="685"/>
                    <a:pt x="459" y="1303"/>
                    <a:pt x="651" y="1303"/>
                  </a:cubicBezTo>
                  <a:cubicBezTo>
                    <a:pt x="734" y="1303"/>
                    <a:pt x="868" y="1188"/>
                    <a:pt x="1106" y="894"/>
                  </a:cubicBezTo>
                  <a:cubicBezTo>
                    <a:pt x="904" y="652"/>
                    <a:pt x="516" y="472"/>
                    <a:pt x="228" y="2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2" name="Google Shape;3652;p31"/>
          <p:cNvGrpSpPr/>
          <p:nvPr/>
        </p:nvGrpSpPr>
        <p:grpSpPr>
          <a:xfrm>
            <a:off x="4819194" y="1491584"/>
            <a:ext cx="937377" cy="945391"/>
            <a:chOff x="13231900" y="3639400"/>
            <a:chExt cx="2927475" cy="2952500"/>
          </a:xfrm>
        </p:grpSpPr>
        <p:sp>
          <p:nvSpPr>
            <p:cNvPr id="3653" name="Google Shape;3653;p31"/>
            <p:cNvSpPr/>
            <p:nvPr/>
          </p:nvSpPr>
          <p:spPr>
            <a:xfrm>
              <a:off x="13320000" y="3795950"/>
              <a:ext cx="2696025" cy="2696000"/>
            </a:xfrm>
            <a:custGeom>
              <a:avLst/>
              <a:gdLst/>
              <a:ahLst/>
              <a:cxnLst/>
              <a:rect l="l" t="t" r="r" b="b"/>
              <a:pathLst>
                <a:path w="107841" h="107840" extrusionOk="0">
                  <a:moveTo>
                    <a:pt x="53921" y="0"/>
                  </a:moveTo>
                  <a:cubicBezTo>
                    <a:pt x="24146" y="0"/>
                    <a:pt x="1" y="24146"/>
                    <a:pt x="1" y="53920"/>
                  </a:cubicBezTo>
                  <a:cubicBezTo>
                    <a:pt x="1" y="83694"/>
                    <a:pt x="24146" y="107840"/>
                    <a:pt x="53921" y="107840"/>
                  </a:cubicBezTo>
                  <a:cubicBezTo>
                    <a:pt x="83695" y="107840"/>
                    <a:pt x="107841" y="83694"/>
                    <a:pt x="107841" y="53920"/>
                  </a:cubicBezTo>
                  <a:cubicBezTo>
                    <a:pt x="107841" y="24146"/>
                    <a:pt x="83695" y="0"/>
                    <a:pt x="5392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1"/>
            <p:cNvSpPr/>
            <p:nvPr/>
          </p:nvSpPr>
          <p:spPr>
            <a:xfrm>
              <a:off x="16132975" y="5130275"/>
              <a:ext cx="26400" cy="16325"/>
            </a:xfrm>
            <a:custGeom>
              <a:avLst/>
              <a:gdLst/>
              <a:ahLst/>
              <a:cxnLst/>
              <a:rect l="l" t="t" r="r" b="b"/>
              <a:pathLst>
                <a:path w="1056" h="653" extrusionOk="0">
                  <a:moveTo>
                    <a:pt x="445" y="1"/>
                  </a:moveTo>
                  <a:cubicBezTo>
                    <a:pt x="198" y="1"/>
                    <a:pt x="1" y="126"/>
                    <a:pt x="109" y="126"/>
                  </a:cubicBezTo>
                  <a:cubicBezTo>
                    <a:pt x="56" y="652"/>
                    <a:pt x="898" y="494"/>
                    <a:pt x="1056" y="547"/>
                  </a:cubicBezTo>
                  <a:cubicBezTo>
                    <a:pt x="953" y="113"/>
                    <a:pt x="677" y="1"/>
                    <a:pt x="445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1"/>
            <p:cNvSpPr/>
            <p:nvPr/>
          </p:nvSpPr>
          <p:spPr>
            <a:xfrm>
              <a:off x="16054150" y="4891425"/>
              <a:ext cx="26325" cy="27650"/>
            </a:xfrm>
            <a:custGeom>
              <a:avLst/>
              <a:gdLst/>
              <a:ahLst/>
              <a:cxnLst/>
              <a:rect l="l" t="t" r="r" b="b"/>
              <a:pathLst>
                <a:path w="1053" h="1106" extrusionOk="0">
                  <a:moveTo>
                    <a:pt x="0" y="1"/>
                  </a:moveTo>
                  <a:lnTo>
                    <a:pt x="684" y="1053"/>
                  </a:lnTo>
                  <a:lnTo>
                    <a:pt x="1052" y="11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1"/>
            <p:cNvSpPr/>
            <p:nvPr/>
          </p:nvSpPr>
          <p:spPr>
            <a:xfrm>
              <a:off x="16010750" y="4719150"/>
              <a:ext cx="61825" cy="124950"/>
            </a:xfrm>
            <a:custGeom>
              <a:avLst/>
              <a:gdLst/>
              <a:ahLst/>
              <a:cxnLst/>
              <a:rect l="l" t="t" r="r" b="b"/>
              <a:pathLst>
                <a:path w="2473" h="4998" extrusionOk="0">
                  <a:moveTo>
                    <a:pt x="579" y="1"/>
                  </a:moveTo>
                  <a:lnTo>
                    <a:pt x="579" y="1"/>
                  </a:lnTo>
                  <a:cubicBezTo>
                    <a:pt x="0" y="579"/>
                    <a:pt x="263" y="1263"/>
                    <a:pt x="684" y="2000"/>
                  </a:cubicBezTo>
                  <a:cubicBezTo>
                    <a:pt x="1052" y="2736"/>
                    <a:pt x="1526" y="3525"/>
                    <a:pt x="1473" y="4314"/>
                  </a:cubicBezTo>
                  <a:lnTo>
                    <a:pt x="1210" y="4630"/>
                  </a:lnTo>
                  <a:lnTo>
                    <a:pt x="2473" y="4998"/>
                  </a:lnTo>
                  <a:cubicBezTo>
                    <a:pt x="2157" y="4156"/>
                    <a:pt x="1736" y="3210"/>
                    <a:pt x="1315" y="2315"/>
                  </a:cubicBezTo>
                  <a:cubicBezTo>
                    <a:pt x="895" y="1474"/>
                    <a:pt x="579" y="632"/>
                    <a:pt x="579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1"/>
            <p:cNvSpPr/>
            <p:nvPr/>
          </p:nvSpPr>
          <p:spPr>
            <a:xfrm>
              <a:off x="16048675" y="4588950"/>
              <a:ext cx="17325" cy="26325"/>
            </a:xfrm>
            <a:custGeom>
              <a:avLst/>
              <a:gdLst/>
              <a:ahLst/>
              <a:cxnLst/>
              <a:rect l="l" t="t" r="r" b="b"/>
              <a:pathLst>
                <a:path w="693" h="1053" extrusionOk="0">
                  <a:moveTo>
                    <a:pt x="1" y="32"/>
                  </a:moveTo>
                  <a:cubicBezTo>
                    <a:pt x="1" y="32"/>
                    <a:pt x="1" y="32"/>
                    <a:pt x="1" y="33"/>
                  </a:cubicBezTo>
                  <a:lnTo>
                    <a:pt x="1" y="33"/>
                  </a:lnTo>
                  <a:cubicBezTo>
                    <a:pt x="1" y="32"/>
                    <a:pt x="1" y="32"/>
                    <a:pt x="1" y="32"/>
                  </a:cubicBezTo>
                  <a:close/>
                  <a:moveTo>
                    <a:pt x="430" y="1"/>
                  </a:moveTo>
                  <a:cubicBezTo>
                    <a:pt x="349" y="92"/>
                    <a:pt x="270" y="121"/>
                    <a:pt x="203" y="121"/>
                  </a:cubicBezTo>
                  <a:cubicBezTo>
                    <a:pt x="91" y="121"/>
                    <a:pt x="10" y="42"/>
                    <a:pt x="1" y="33"/>
                  </a:cubicBezTo>
                  <a:lnTo>
                    <a:pt x="1" y="33"/>
                  </a:lnTo>
                  <a:cubicBezTo>
                    <a:pt x="14" y="47"/>
                    <a:pt x="186" y="240"/>
                    <a:pt x="640" y="1053"/>
                  </a:cubicBezTo>
                  <a:cubicBezTo>
                    <a:pt x="693" y="895"/>
                    <a:pt x="693" y="895"/>
                    <a:pt x="693" y="790"/>
                  </a:cubicBezTo>
                  <a:cubicBezTo>
                    <a:pt x="640" y="632"/>
                    <a:pt x="535" y="422"/>
                    <a:pt x="430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1"/>
            <p:cNvSpPr/>
            <p:nvPr/>
          </p:nvSpPr>
          <p:spPr>
            <a:xfrm>
              <a:off x="16065975" y="4604125"/>
              <a:ext cx="6625" cy="11100"/>
            </a:xfrm>
            <a:custGeom>
              <a:avLst/>
              <a:gdLst/>
              <a:ahLst/>
              <a:cxnLst/>
              <a:rect l="l" t="t" r="r" b="b"/>
              <a:pathLst>
                <a:path w="265" h="444" extrusionOk="0">
                  <a:moveTo>
                    <a:pt x="114" y="1"/>
                  </a:moveTo>
                  <a:cubicBezTo>
                    <a:pt x="80" y="1"/>
                    <a:pt x="41" y="51"/>
                    <a:pt x="1" y="183"/>
                  </a:cubicBezTo>
                  <a:cubicBezTo>
                    <a:pt x="85" y="375"/>
                    <a:pt x="141" y="444"/>
                    <a:pt x="176" y="444"/>
                  </a:cubicBezTo>
                  <a:cubicBezTo>
                    <a:pt x="265" y="444"/>
                    <a:pt x="213" y="1"/>
                    <a:pt x="114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1"/>
            <p:cNvSpPr/>
            <p:nvPr/>
          </p:nvSpPr>
          <p:spPr>
            <a:xfrm>
              <a:off x="16018625" y="4495775"/>
              <a:ext cx="28950" cy="43225"/>
            </a:xfrm>
            <a:custGeom>
              <a:avLst/>
              <a:gdLst/>
              <a:ahLst/>
              <a:cxnLst/>
              <a:rect l="l" t="t" r="r" b="b"/>
              <a:pathLst>
                <a:path w="1158" h="1729" extrusionOk="0">
                  <a:moveTo>
                    <a:pt x="447" y="0"/>
                  </a:moveTo>
                  <a:cubicBezTo>
                    <a:pt x="227" y="0"/>
                    <a:pt x="123" y="347"/>
                    <a:pt x="1" y="835"/>
                  </a:cubicBezTo>
                  <a:lnTo>
                    <a:pt x="948" y="1729"/>
                  </a:lnTo>
                  <a:cubicBezTo>
                    <a:pt x="1134" y="1403"/>
                    <a:pt x="825" y="581"/>
                    <a:pt x="1045" y="581"/>
                  </a:cubicBezTo>
                  <a:cubicBezTo>
                    <a:pt x="1073" y="581"/>
                    <a:pt x="1110" y="594"/>
                    <a:pt x="1158" y="624"/>
                  </a:cubicBezTo>
                  <a:cubicBezTo>
                    <a:pt x="827" y="182"/>
                    <a:pt x="607" y="0"/>
                    <a:pt x="447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1"/>
            <p:cNvSpPr/>
            <p:nvPr/>
          </p:nvSpPr>
          <p:spPr>
            <a:xfrm>
              <a:off x="15983125" y="4502150"/>
              <a:ext cx="14475" cy="11875"/>
            </a:xfrm>
            <a:custGeom>
              <a:avLst/>
              <a:gdLst/>
              <a:ahLst/>
              <a:cxnLst/>
              <a:rect l="l" t="t" r="r" b="b"/>
              <a:pathLst>
                <a:path w="579" h="475" extrusionOk="0">
                  <a:moveTo>
                    <a:pt x="1" y="1"/>
                  </a:moveTo>
                  <a:cubicBezTo>
                    <a:pt x="1" y="1"/>
                    <a:pt x="158" y="106"/>
                    <a:pt x="264" y="211"/>
                  </a:cubicBezTo>
                  <a:cubicBezTo>
                    <a:pt x="369" y="317"/>
                    <a:pt x="474" y="474"/>
                    <a:pt x="474" y="474"/>
                  </a:cubicBezTo>
                  <a:cubicBezTo>
                    <a:pt x="579" y="317"/>
                    <a:pt x="527" y="159"/>
                    <a:pt x="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1"/>
            <p:cNvSpPr/>
            <p:nvPr/>
          </p:nvSpPr>
          <p:spPr>
            <a:xfrm>
              <a:off x="15981800" y="4514000"/>
              <a:ext cx="36850" cy="25000"/>
            </a:xfrm>
            <a:custGeom>
              <a:avLst/>
              <a:gdLst/>
              <a:ahLst/>
              <a:cxnLst/>
              <a:rect l="l" t="t" r="r" b="b"/>
              <a:pathLst>
                <a:path w="1474" h="1000" extrusionOk="0">
                  <a:moveTo>
                    <a:pt x="527" y="0"/>
                  </a:moveTo>
                  <a:lnTo>
                    <a:pt x="527" y="0"/>
                  </a:lnTo>
                  <a:cubicBezTo>
                    <a:pt x="369" y="263"/>
                    <a:pt x="1" y="421"/>
                    <a:pt x="895" y="474"/>
                  </a:cubicBezTo>
                  <a:cubicBezTo>
                    <a:pt x="474" y="526"/>
                    <a:pt x="948" y="579"/>
                    <a:pt x="1474" y="1000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1"/>
            <p:cNvSpPr/>
            <p:nvPr/>
          </p:nvSpPr>
          <p:spPr>
            <a:xfrm>
              <a:off x="16001550" y="4557400"/>
              <a:ext cx="32875" cy="47000"/>
            </a:xfrm>
            <a:custGeom>
              <a:avLst/>
              <a:gdLst/>
              <a:ahLst/>
              <a:cxnLst/>
              <a:rect l="l" t="t" r="r" b="b"/>
              <a:pathLst>
                <a:path w="1315" h="1880" extrusionOk="0">
                  <a:moveTo>
                    <a:pt x="789" y="0"/>
                  </a:moveTo>
                  <a:cubicBezTo>
                    <a:pt x="789" y="510"/>
                    <a:pt x="840" y="1070"/>
                    <a:pt x="574" y="1070"/>
                  </a:cubicBezTo>
                  <a:cubicBezTo>
                    <a:pt x="456" y="1070"/>
                    <a:pt x="275" y="959"/>
                    <a:pt x="0" y="684"/>
                  </a:cubicBezTo>
                  <a:lnTo>
                    <a:pt x="0" y="684"/>
                  </a:lnTo>
                  <a:cubicBezTo>
                    <a:pt x="441" y="1523"/>
                    <a:pt x="809" y="1880"/>
                    <a:pt x="1040" y="1880"/>
                  </a:cubicBezTo>
                  <a:cubicBezTo>
                    <a:pt x="1084" y="1880"/>
                    <a:pt x="1123" y="1867"/>
                    <a:pt x="1157" y="1841"/>
                  </a:cubicBezTo>
                  <a:cubicBezTo>
                    <a:pt x="1315" y="1684"/>
                    <a:pt x="1315" y="1000"/>
                    <a:pt x="789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1"/>
            <p:cNvSpPr/>
            <p:nvPr/>
          </p:nvSpPr>
          <p:spPr>
            <a:xfrm>
              <a:off x="15983125" y="4719950"/>
              <a:ext cx="17125" cy="36050"/>
            </a:xfrm>
            <a:custGeom>
              <a:avLst/>
              <a:gdLst/>
              <a:ahLst/>
              <a:cxnLst/>
              <a:rect l="l" t="t" r="r" b="b"/>
              <a:pathLst>
                <a:path w="685" h="1442" extrusionOk="0">
                  <a:moveTo>
                    <a:pt x="235" y="1"/>
                  </a:moveTo>
                  <a:cubicBezTo>
                    <a:pt x="212" y="1"/>
                    <a:pt x="187" y="7"/>
                    <a:pt x="158" y="21"/>
                  </a:cubicBezTo>
                  <a:cubicBezTo>
                    <a:pt x="158" y="21"/>
                    <a:pt x="158" y="232"/>
                    <a:pt x="106" y="442"/>
                  </a:cubicBezTo>
                  <a:cubicBezTo>
                    <a:pt x="53" y="705"/>
                    <a:pt x="1" y="916"/>
                    <a:pt x="1" y="916"/>
                  </a:cubicBezTo>
                  <a:lnTo>
                    <a:pt x="665" y="1427"/>
                  </a:lnTo>
                  <a:lnTo>
                    <a:pt x="665" y="1427"/>
                  </a:lnTo>
                  <a:cubicBezTo>
                    <a:pt x="522" y="1302"/>
                    <a:pt x="474" y="900"/>
                    <a:pt x="474" y="547"/>
                  </a:cubicBezTo>
                  <a:cubicBezTo>
                    <a:pt x="428" y="274"/>
                    <a:pt x="383" y="1"/>
                    <a:pt x="235" y="1"/>
                  </a:cubicBezTo>
                  <a:close/>
                  <a:moveTo>
                    <a:pt x="665" y="1427"/>
                  </a:moveTo>
                  <a:cubicBezTo>
                    <a:pt x="672" y="1432"/>
                    <a:pt x="678" y="1437"/>
                    <a:pt x="684" y="1442"/>
                  </a:cubicBezTo>
                  <a:lnTo>
                    <a:pt x="665" y="1427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1"/>
            <p:cNvSpPr/>
            <p:nvPr/>
          </p:nvSpPr>
          <p:spPr>
            <a:xfrm>
              <a:off x="15927900" y="4344350"/>
              <a:ext cx="18425" cy="40775"/>
            </a:xfrm>
            <a:custGeom>
              <a:avLst/>
              <a:gdLst/>
              <a:ahLst/>
              <a:cxnLst/>
              <a:rect l="l" t="t" r="r" b="b"/>
              <a:pathLst>
                <a:path w="737" h="1631" extrusionOk="0">
                  <a:moveTo>
                    <a:pt x="737" y="0"/>
                  </a:moveTo>
                  <a:cubicBezTo>
                    <a:pt x="421" y="106"/>
                    <a:pt x="263" y="789"/>
                    <a:pt x="0" y="1052"/>
                  </a:cubicBezTo>
                  <a:cubicBezTo>
                    <a:pt x="0" y="1052"/>
                    <a:pt x="158" y="1210"/>
                    <a:pt x="368" y="1315"/>
                  </a:cubicBezTo>
                  <a:lnTo>
                    <a:pt x="737" y="1631"/>
                  </a:lnTo>
                  <a:cubicBezTo>
                    <a:pt x="684" y="1105"/>
                    <a:pt x="368" y="316"/>
                    <a:pt x="737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1"/>
            <p:cNvSpPr/>
            <p:nvPr/>
          </p:nvSpPr>
          <p:spPr>
            <a:xfrm>
              <a:off x="15898950" y="4350925"/>
              <a:ext cx="28950" cy="22525"/>
            </a:xfrm>
            <a:custGeom>
              <a:avLst/>
              <a:gdLst/>
              <a:ahLst/>
              <a:cxnLst/>
              <a:rect l="l" t="t" r="r" b="b"/>
              <a:pathLst>
                <a:path w="1158" h="901" extrusionOk="0">
                  <a:moveTo>
                    <a:pt x="1" y="0"/>
                  </a:moveTo>
                  <a:cubicBezTo>
                    <a:pt x="398" y="685"/>
                    <a:pt x="671" y="901"/>
                    <a:pt x="888" y="901"/>
                  </a:cubicBezTo>
                  <a:cubicBezTo>
                    <a:pt x="987" y="901"/>
                    <a:pt x="1075" y="856"/>
                    <a:pt x="1158" y="78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1"/>
            <p:cNvSpPr/>
            <p:nvPr/>
          </p:nvSpPr>
          <p:spPr>
            <a:xfrm>
              <a:off x="15941050" y="4506100"/>
              <a:ext cx="51300" cy="44750"/>
            </a:xfrm>
            <a:custGeom>
              <a:avLst/>
              <a:gdLst/>
              <a:ahLst/>
              <a:cxnLst/>
              <a:rect l="l" t="t" r="r" b="b"/>
              <a:pathLst>
                <a:path w="2052" h="1790" extrusionOk="0">
                  <a:moveTo>
                    <a:pt x="0" y="1"/>
                  </a:moveTo>
                  <a:lnTo>
                    <a:pt x="211" y="369"/>
                  </a:lnTo>
                  <a:cubicBezTo>
                    <a:pt x="211" y="369"/>
                    <a:pt x="684" y="685"/>
                    <a:pt x="1158" y="1053"/>
                  </a:cubicBezTo>
                  <a:lnTo>
                    <a:pt x="2052" y="1789"/>
                  </a:lnTo>
                  <a:cubicBezTo>
                    <a:pt x="2052" y="1789"/>
                    <a:pt x="1578" y="1316"/>
                    <a:pt x="1052" y="895"/>
                  </a:cubicBezTo>
                  <a:cubicBezTo>
                    <a:pt x="789" y="632"/>
                    <a:pt x="526" y="422"/>
                    <a:pt x="368" y="26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1"/>
            <p:cNvSpPr/>
            <p:nvPr/>
          </p:nvSpPr>
          <p:spPr>
            <a:xfrm>
              <a:off x="15859500" y="4233875"/>
              <a:ext cx="40800" cy="10550"/>
            </a:xfrm>
            <a:custGeom>
              <a:avLst/>
              <a:gdLst/>
              <a:ahLst/>
              <a:cxnLst/>
              <a:rect l="l" t="t" r="r" b="b"/>
              <a:pathLst>
                <a:path w="1632" h="422" extrusionOk="0">
                  <a:moveTo>
                    <a:pt x="1" y="1"/>
                  </a:moveTo>
                  <a:lnTo>
                    <a:pt x="632" y="264"/>
                  </a:lnTo>
                  <a:lnTo>
                    <a:pt x="1631" y="421"/>
                  </a:lnTo>
                  <a:lnTo>
                    <a:pt x="1631" y="421"/>
                  </a:lnTo>
                  <a:lnTo>
                    <a:pt x="842" y="2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1"/>
            <p:cNvSpPr/>
            <p:nvPr/>
          </p:nvSpPr>
          <p:spPr>
            <a:xfrm>
              <a:off x="15784550" y="4123400"/>
              <a:ext cx="59200" cy="52675"/>
            </a:xfrm>
            <a:custGeom>
              <a:avLst/>
              <a:gdLst/>
              <a:ahLst/>
              <a:cxnLst/>
              <a:rect l="l" t="t" r="r" b="b"/>
              <a:pathLst>
                <a:path w="2368" h="2107" extrusionOk="0">
                  <a:moveTo>
                    <a:pt x="0" y="1"/>
                  </a:moveTo>
                  <a:lnTo>
                    <a:pt x="0" y="1"/>
                  </a:lnTo>
                  <a:cubicBezTo>
                    <a:pt x="684" y="369"/>
                    <a:pt x="1158" y="1053"/>
                    <a:pt x="1473" y="2105"/>
                  </a:cubicBezTo>
                  <a:cubicBezTo>
                    <a:pt x="1489" y="2106"/>
                    <a:pt x="1505" y="2107"/>
                    <a:pt x="1520" y="2107"/>
                  </a:cubicBezTo>
                  <a:cubicBezTo>
                    <a:pt x="2170" y="2107"/>
                    <a:pt x="1790" y="1122"/>
                    <a:pt x="2205" y="1122"/>
                  </a:cubicBezTo>
                  <a:cubicBezTo>
                    <a:pt x="2249" y="1122"/>
                    <a:pt x="2303" y="1133"/>
                    <a:pt x="2367" y="1158"/>
                  </a:cubicBezTo>
                  <a:cubicBezTo>
                    <a:pt x="1684" y="474"/>
                    <a:pt x="789" y="211"/>
                    <a:pt x="0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1"/>
            <p:cNvSpPr/>
            <p:nvPr/>
          </p:nvSpPr>
          <p:spPr>
            <a:xfrm>
              <a:off x="15752975" y="4112875"/>
              <a:ext cx="31575" cy="10550"/>
            </a:xfrm>
            <a:custGeom>
              <a:avLst/>
              <a:gdLst/>
              <a:ahLst/>
              <a:cxnLst/>
              <a:rect l="l" t="t" r="r" b="b"/>
              <a:pathLst>
                <a:path w="1263" h="422" extrusionOk="0">
                  <a:moveTo>
                    <a:pt x="1" y="1"/>
                  </a:moveTo>
                  <a:lnTo>
                    <a:pt x="1" y="1"/>
                  </a:lnTo>
                  <a:cubicBezTo>
                    <a:pt x="316" y="211"/>
                    <a:pt x="790" y="317"/>
                    <a:pt x="1263" y="422"/>
                  </a:cubicBezTo>
                  <a:cubicBezTo>
                    <a:pt x="895" y="211"/>
                    <a:pt x="474" y="53"/>
                    <a:pt x="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1"/>
            <p:cNvSpPr/>
            <p:nvPr/>
          </p:nvSpPr>
          <p:spPr>
            <a:xfrm>
              <a:off x="15864775" y="4269375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368" y="1"/>
                  </a:moveTo>
                  <a:lnTo>
                    <a:pt x="0" y="895"/>
                  </a:lnTo>
                  <a:cubicBezTo>
                    <a:pt x="105" y="1053"/>
                    <a:pt x="211" y="1211"/>
                    <a:pt x="263" y="1316"/>
                  </a:cubicBezTo>
                  <a:cubicBezTo>
                    <a:pt x="368" y="1158"/>
                    <a:pt x="631" y="737"/>
                    <a:pt x="368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1"/>
            <p:cNvSpPr/>
            <p:nvPr/>
          </p:nvSpPr>
          <p:spPr>
            <a:xfrm>
              <a:off x="15850300" y="4269375"/>
              <a:ext cx="14475" cy="23700"/>
            </a:xfrm>
            <a:custGeom>
              <a:avLst/>
              <a:gdLst/>
              <a:ahLst/>
              <a:cxnLst/>
              <a:rect l="l" t="t" r="r" b="b"/>
              <a:pathLst>
                <a:path w="579" h="948" extrusionOk="0">
                  <a:moveTo>
                    <a:pt x="0" y="1"/>
                  </a:moveTo>
                  <a:cubicBezTo>
                    <a:pt x="26" y="79"/>
                    <a:pt x="91" y="195"/>
                    <a:pt x="187" y="342"/>
                  </a:cubicBezTo>
                  <a:lnTo>
                    <a:pt x="187" y="342"/>
                  </a:lnTo>
                  <a:cubicBezTo>
                    <a:pt x="85" y="170"/>
                    <a:pt x="28" y="56"/>
                    <a:pt x="0" y="1"/>
                  </a:cubicBezTo>
                  <a:close/>
                  <a:moveTo>
                    <a:pt x="187" y="342"/>
                  </a:moveTo>
                  <a:cubicBezTo>
                    <a:pt x="278" y="497"/>
                    <a:pt x="405" y="699"/>
                    <a:pt x="579" y="948"/>
                  </a:cubicBezTo>
                  <a:lnTo>
                    <a:pt x="579" y="895"/>
                  </a:lnTo>
                  <a:cubicBezTo>
                    <a:pt x="419" y="681"/>
                    <a:pt x="286" y="495"/>
                    <a:pt x="187" y="342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1"/>
            <p:cNvSpPr/>
            <p:nvPr/>
          </p:nvSpPr>
          <p:spPr>
            <a:xfrm>
              <a:off x="15871350" y="4302250"/>
              <a:ext cx="2650" cy="3175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1"/>
                  </a:moveTo>
                  <a:cubicBezTo>
                    <a:pt x="0" y="78"/>
                    <a:pt x="0" y="127"/>
                    <a:pt x="41" y="127"/>
                  </a:cubicBezTo>
                  <a:cubicBezTo>
                    <a:pt x="57" y="127"/>
                    <a:pt x="77" y="120"/>
                    <a:pt x="105" y="106"/>
                  </a:cubicBezTo>
                  <a:cubicBezTo>
                    <a:pt x="53" y="106"/>
                    <a:pt x="53" y="54"/>
                    <a:pt x="0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1"/>
            <p:cNvSpPr/>
            <p:nvPr/>
          </p:nvSpPr>
          <p:spPr>
            <a:xfrm>
              <a:off x="15876850" y="4415675"/>
              <a:ext cx="47125" cy="22525"/>
            </a:xfrm>
            <a:custGeom>
              <a:avLst/>
              <a:gdLst/>
              <a:ahLst/>
              <a:cxnLst/>
              <a:rect l="l" t="t" r="r" b="b"/>
              <a:pathLst>
                <a:path w="1885" h="901" extrusionOk="0">
                  <a:moveTo>
                    <a:pt x="1858" y="710"/>
                  </a:moveTo>
                  <a:lnTo>
                    <a:pt x="1858" y="710"/>
                  </a:lnTo>
                  <a:cubicBezTo>
                    <a:pt x="1867" y="715"/>
                    <a:pt x="1876" y="720"/>
                    <a:pt x="1884" y="724"/>
                  </a:cubicBezTo>
                  <a:cubicBezTo>
                    <a:pt x="1875" y="720"/>
                    <a:pt x="1867" y="715"/>
                    <a:pt x="1858" y="710"/>
                  </a:cubicBezTo>
                  <a:close/>
                  <a:moveTo>
                    <a:pt x="429" y="1"/>
                  </a:moveTo>
                  <a:cubicBezTo>
                    <a:pt x="165" y="1"/>
                    <a:pt x="1" y="221"/>
                    <a:pt x="43" y="882"/>
                  </a:cubicBezTo>
                  <a:cubicBezTo>
                    <a:pt x="101" y="895"/>
                    <a:pt x="155" y="900"/>
                    <a:pt x="204" y="900"/>
                  </a:cubicBezTo>
                  <a:cubicBezTo>
                    <a:pt x="619" y="900"/>
                    <a:pt x="755" y="505"/>
                    <a:pt x="1201" y="505"/>
                  </a:cubicBezTo>
                  <a:cubicBezTo>
                    <a:pt x="1367" y="505"/>
                    <a:pt x="1576" y="560"/>
                    <a:pt x="1858" y="710"/>
                  </a:cubicBezTo>
                  <a:lnTo>
                    <a:pt x="1858" y="710"/>
                  </a:lnTo>
                  <a:cubicBezTo>
                    <a:pt x="1393" y="457"/>
                    <a:pt x="809" y="1"/>
                    <a:pt x="429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1"/>
            <p:cNvSpPr/>
            <p:nvPr/>
          </p:nvSpPr>
          <p:spPr>
            <a:xfrm>
              <a:off x="15860825" y="4333825"/>
              <a:ext cx="31575" cy="30275"/>
            </a:xfrm>
            <a:custGeom>
              <a:avLst/>
              <a:gdLst/>
              <a:ahLst/>
              <a:cxnLst/>
              <a:rect l="l" t="t" r="r" b="b"/>
              <a:pathLst>
                <a:path w="1263" h="1211" extrusionOk="0">
                  <a:moveTo>
                    <a:pt x="0" y="0"/>
                  </a:moveTo>
                  <a:cubicBezTo>
                    <a:pt x="0" y="1"/>
                    <a:pt x="158" y="264"/>
                    <a:pt x="316" y="579"/>
                  </a:cubicBezTo>
                  <a:cubicBezTo>
                    <a:pt x="421" y="895"/>
                    <a:pt x="579" y="1210"/>
                    <a:pt x="579" y="1210"/>
                  </a:cubicBezTo>
                  <a:cubicBezTo>
                    <a:pt x="710" y="1079"/>
                    <a:pt x="841" y="804"/>
                    <a:pt x="1092" y="804"/>
                  </a:cubicBezTo>
                  <a:cubicBezTo>
                    <a:pt x="1144" y="804"/>
                    <a:pt x="1200" y="815"/>
                    <a:pt x="1263" y="842"/>
                  </a:cubicBezTo>
                  <a:cubicBezTo>
                    <a:pt x="1263" y="842"/>
                    <a:pt x="947" y="632"/>
                    <a:pt x="632" y="421"/>
                  </a:cubicBezTo>
                  <a:cubicBezTo>
                    <a:pt x="316" y="2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1"/>
            <p:cNvSpPr/>
            <p:nvPr/>
          </p:nvSpPr>
          <p:spPr>
            <a:xfrm>
              <a:off x="15846350" y="4322000"/>
              <a:ext cx="14500" cy="11850"/>
            </a:xfrm>
            <a:custGeom>
              <a:avLst/>
              <a:gdLst/>
              <a:ahLst/>
              <a:cxnLst/>
              <a:rect l="l" t="t" r="r" b="b"/>
              <a:pathLst>
                <a:path w="580" h="474" extrusionOk="0">
                  <a:moveTo>
                    <a:pt x="369" y="0"/>
                  </a:moveTo>
                  <a:lnTo>
                    <a:pt x="1" y="53"/>
                  </a:lnTo>
                  <a:lnTo>
                    <a:pt x="579" y="473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1"/>
            <p:cNvSpPr/>
            <p:nvPr/>
          </p:nvSpPr>
          <p:spPr>
            <a:xfrm>
              <a:off x="15735875" y="4141825"/>
              <a:ext cx="56575" cy="47350"/>
            </a:xfrm>
            <a:custGeom>
              <a:avLst/>
              <a:gdLst/>
              <a:ahLst/>
              <a:cxnLst/>
              <a:rect l="l" t="t" r="r" b="b"/>
              <a:pathLst>
                <a:path w="2263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422" y="684"/>
                    <a:pt x="895" y="1315"/>
                    <a:pt x="1421" y="1894"/>
                  </a:cubicBezTo>
                  <a:cubicBezTo>
                    <a:pt x="1684" y="1789"/>
                    <a:pt x="2263" y="1736"/>
                    <a:pt x="1684" y="1157"/>
                  </a:cubicBezTo>
                  <a:cubicBezTo>
                    <a:pt x="1000" y="947"/>
                    <a:pt x="579" y="474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1"/>
            <p:cNvSpPr/>
            <p:nvPr/>
          </p:nvSpPr>
          <p:spPr>
            <a:xfrm>
              <a:off x="15817425" y="4228625"/>
              <a:ext cx="2650" cy="2750"/>
            </a:xfrm>
            <a:custGeom>
              <a:avLst/>
              <a:gdLst/>
              <a:ahLst/>
              <a:cxnLst/>
              <a:rect l="l" t="t" r="r" b="b"/>
              <a:pathLst>
                <a:path w="106" h="110" extrusionOk="0">
                  <a:moveTo>
                    <a:pt x="0" y="0"/>
                  </a:moveTo>
                  <a:cubicBezTo>
                    <a:pt x="0" y="65"/>
                    <a:pt x="0" y="110"/>
                    <a:pt x="25" y="110"/>
                  </a:cubicBezTo>
                  <a:cubicBezTo>
                    <a:pt x="41" y="110"/>
                    <a:pt x="65" y="93"/>
                    <a:pt x="106" y="53"/>
                  </a:cubicBezTo>
                  <a:cubicBezTo>
                    <a:pt x="53" y="53"/>
                    <a:pt x="53" y="0"/>
                    <a:pt x="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1"/>
            <p:cNvSpPr/>
            <p:nvPr/>
          </p:nvSpPr>
          <p:spPr>
            <a:xfrm>
              <a:off x="15605675" y="4018200"/>
              <a:ext cx="2650" cy="5275"/>
            </a:xfrm>
            <a:custGeom>
              <a:avLst/>
              <a:gdLst/>
              <a:ahLst/>
              <a:cxnLst/>
              <a:rect l="l" t="t" r="r" b="b"/>
              <a:pathLst>
                <a:path w="106" h="211" extrusionOk="0">
                  <a:moveTo>
                    <a:pt x="1" y="0"/>
                  </a:moveTo>
                  <a:cubicBezTo>
                    <a:pt x="1" y="53"/>
                    <a:pt x="1" y="106"/>
                    <a:pt x="1" y="211"/>
                  </a:cubicBezTo>
                  <a:cubicBezTo>
                    <a:pt x="54" y="158"/>
                    <a:pt x="54" y="158"/>
                    <a:pt x="106" y="1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1"/>
            <p:cNvSpPr/>
            <p:nvPr/>
          </p:nvSpPr>
          <p:spPr>
            <a:xfrm>
              <a:off x="15766125" y="4189150"/>
              <a:ext cx="30275" cy="23700"/>
            </a:xfrm>
            <a:custGeom>
              <a:avLst/>
              <a:gdLst/>
              <a:ahLst/>
              <a:cxnLst/>
              <a:rect l="l" t="t" r="r" b="b"/>
              <a:pathLst>
                <a:path w="1211" h="948" extrusionOk="0">
                  <a:moveTo>
                    <a:pt x="211" y="1"/>
                  </a:moveTo>
                  <a:cubicBezTo>
                    <a:pt x="53" y="54"/>
                    <a:pt x="1" y="106"/>
                    <a:pt x="159" y="211"/>
                  </a:cubicBezTo>
                  <a:cubicBezTo>
                    <a:pt x="422" y="737"/>
                    <a:pt x="790" y="895"/>
                    <a:pt x="1211" y="948"/>
                  </a:cubicBezTo>
                  <a:cubicBezTo>
                    <a:pt x="842" y="685"/>
                    <a:pt x="527" y="369"/>
                    <a:pt x="21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1"/>
            <p:cNvSpPr/>
            <p:nvPr/>
          </p:nvSpPr>
          <p:spPr>
            <a:xfrm>
              <a:off x="15709575" y="4083700"/>
              <a:ext cx="10550" cy="26575"/>
            </a:xfrm>
            <a:custGeom>
              <a:avLst/>
              <a:gdLst/>
              <a:ahLst/>
              <a:cxnLst/>
              <a:rect l="l" t="t" r="r" b="b"/>
              <a:pathLst>
                <a:path w="422" h="1063" extrusionOk="0">
                  <a:moveTo>
                    <a:pt x="50" y="0"/>
                  </a:moveTo>
                  <a:cubicBezTo>
                    <a:pt x="34" y="0"/>
                    <a:pt x="18" y="4"/>
                    <a:pt x="1" y="11"/>
                  </a:cubicBezTo>
                  <a:cubicBezTo>
                    <a:pt x="106" y="326"/>
                    <a:pt x="264" y="694"/>
                    <a:pt x="422" y="1063"/>
                  </a:cubicBezTo>
                  <a:cubicBezTo>
                    <a:pt x="372" y="669"/>
                    <a:pt x="277" y="0"/>
                    <a:pt x="5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1"/>
            <p:cNvSpPr/>
            <p:nvPr/>
          </p:nvSpPr>
          <p:spPr>
            <a:xfrm>
              <a:off x="15818725" y="4217425"/>
              <a:ext cx="2650" cy="4625"/>
            </a:xfrm>
            <a:custGeom>
              <a:avLst/>
              <a:gdLst/>
              <a:ahLst/>
              <a:cxnLst/>
              <a:rect l="l" t="t" r="r" b="b"/>
              <a:pathLst>
                <a:path w="106" h="185" extrusionOk="0">
                  <a:moveTo>
                    <a:pt x="73" y="1"/>
                  </a:moveTo>
                  <a:cubicBezTo>
                    <a:pt x="54" y="1"/>
                    <a:pt x="27" y="54"/>
                    <a:pt x="1" y="132"/>
                  </a:cubicBezTo>
                  <a:cubicBezTo>
                    <a:pt x="1" y="132"/>
                    <a:pt x="54" y="185"/>
                    <a:pt x="106" y="185"/>
                  </a:cubicBezTo>
                  <a:cubicBezTo>
                    <a:pt x="106" y="54"/>
                    <a:pt x="93" y="1"/>
                    <a:pt x="73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1"/>
            <p:cNvSpPr/>
            <p:nvPr/>
          </p:nvSpPr>
          <p:spPr>
            <a:xfrm>
              <a:off x="15796375" y="4214150"/>
              <a:ext cx="22375" cy="14475"/>
            </a:xfrm>
            <a:custGeom>
              <a:avLst/>
              <a:gdLst/>
              <a:ahLst/>
              <a:cxnLst/>
              <a:rect l="l" t="t" r="r" b="b"/>
              <a:pathLst>
                <a:path w="895" h="579" extrusionOk="0">
                  <a:moveTo>
                    <a:pt x="1" y="0"/>
                  </a:moveTo>
                  <a:lnTo>
                    <a:pt x="1" y="0"/>
                  </a:lnTo>
                  <a:cubicBezTo>
                    <a:pt x="264" y="211"/>
                    <a:pt x="527" y="421"/>
                    <a:pt x="842" y="579"/>
                  </a:cubicBezTo>
                  <a:cubicBezTo>
                    <a:pt x="842" y="474"/>
                    <a:pt x="842" y="369"/>
                    <a:pt x="895" y="263"/>
                  </a:cubicBezTo>
                  <a:cubicBezTo>
                    <a:pt x="632" y="106"/>
                    <a:pt x="316" y="53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1"/>
            <p:cNvSpPr/>
            <p:nvPr/>
          </p:nvSpPr>
          <p:spPr>
            <a:xfrm>
              <a:off x="15458400" y="4023450"/>
              <a:ext cx="147300" cy="99350"/>
            </a:xfrm>
            <a:custGeom>
              <a:avLst/>
              <a:gdLst/>
              <a:ahLst/>
              <a:cxnLst/>
              <a:rect l="l" t="t" r="r" b="b"/>
              <a:pathLst>
                <a:path w="5892" h="3974" extrusionOk="0">
                  <a:moveTo>
                    <a:pt x="4103" y="1"/>
                  </a:moveTo>
                  <a:cubicBezTo>
                    <a:pt x="4254" y="551"/>
                    <a:pt x="5547" y="2436"/>
                    <a:pt x="4584" y="2436"/>
                  </a:cubicBezTo>
                  <a:cubicBezTo>
                    <a:pt x="4535" y="2436"/>
                    <a:pt x="4480" y="2431"/>
                    <a:pt x="4419" y="2421"/>
                  </a:cubicBezTo>
                  <a:cubicBezTo>
                    <a:pt x="2893" y="1632"/>
                    <a:pt x="3525" y="1368"/>
                    <a:pt x="3104" y="474"/>
                  </a:cubicBezTo>
                  <a:lnTo>
                    <a:pt x="3104" y="474"/>
                  </a:lnTo>
                  <a:cubicBezTo>
                    <a:pt x="3083" y="955"/>
                    <a:pt x="2679" y="1029"/>
                    <a:pt x="2164" y="1029"/>
                  </a:cubicBezTo>
                  <a:cubicBezTo>
                    <a:pt x="1938" y="1029"/>
                    <a:pt x="1690" y="1015"/>
                    <a:pt x="1443" y="1015"/>
                  </a:cubicBezTo>
                  <a:cubicBezTo>
                    <a:pt x="841" y="1015"/>
                    <a:pt x="248" y="1100"/>
                    <a:pt x="0" y="1684"/>
                  </a:cubicBezTo>
                  <a:cubicBezTo>
                    <a:pt x="0" y="1684"/>
                    <a:pt x="368" y="1789"/>
                    <a:pt x="737" y="1895"/>
                  </a:cubicBezTo>
                  <a:cubicBezTo>
                    <a:pt x="1105" y="2052"/>
                    <a:pt x="1421" y="2158"/>
                    <a:pt x="1421" y="2158"/>
                  </a:cubicBezTo>
                  <a:cubicBezTo>
                    <a:pt x="1315" y="2368"/>
                    <a:pt x="684" y="2315"/>
                    <a:pt x="894" y="2736"/>
                  </a:cubicBezTo>
                  <a:cubicBezTo>
                    <a:pt x="1057" y="2557"/>
                    <a:pt x="1326" y="2464"/>
                    <a:pt x="1630" y="2464"/>
                  </a:cubicBezTo>
                  <a:cubicBezTo>
                    <a:pt x="2309" y="2464"/>
                    <a:pt x="3165" y="2929"/>
                    <a:pt x="3420" y="3946"/>
                  </a:cubicBezTo>
                  <a:cubicBezTo>
                    <a:pt x="3498" y="3965"/>
                    <a:pt x="3576" y="3974"/>
                    <a:pt x="3653" y="3974"/>
                  </a:cubicBezTo>
                  <a:cubicBezTo>
                    <a:pt x="4863" y="3974"/>
                    <a:pt x="5842" y="1732"/>
                    <a:pt x="5892" y="1"/>
                  </a:cubicBezTo>
                  <a:lnTo>
                    <a:pt x="5892" y="1"/>
                  </a:lnTo>
                  <a:cubicBezTo>
                    <a:pt x="5740" y="122"/>
                    <a:pt x="5623" y="244"/>
                    <a:pt x="5288" y="244"/>
                  </a:cubicBezTo>
                  <a:cubicBezTo>
                    <a:pt x="5043" y="244"/>
                    <a:pt x="4681" y="179"/>
                    <a:pt x="4103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1"/>
            <p:cNvSpPr/>
            <p:nvPr/>
          </p:nvSpPr>
          <p:spPr>
            <a:xfrm>
              <a:off x="15608325" y="4017025"/>
              <a:ext cx="56550" cy="57750"/>
            </a:xfrm>
            <a:custGeom>
              <a:avLst/>
              <a:gdLst/>
              <a:ahLst/>
              <a:cxnLst/>
              <a:rect l="l" t="t" r="r" b="b"/>
              <a:pathLst>
                <a:path w="2262" h="2310" extrusionOk="0">
                  <a:moveTo>
                    <a:pt x="526" y="1"/>
                  </a:moveTo>
                  <a:cubicBezTo>
                    <a:pt x="266" y="1"/>
                    <a:pt x="111" y="69"/>
                    <a:pt x="0" y="153"/>
                  </a:cubicBezTo>
                  <a:lnTo>
                    <a:pt x="1000" y="1099"/>
                  </a:lnTo>
                  <a:cubicBezTo>
                    <a:pt x="1263" y="1310"/>
                    <a:pt x="1526" y="1573"/>
                    <a:pt x="1684" y="1731"/>
                  </a:cubicBezTo>
                  <a:cubicBezTo>
                    <a:pt x="1894" y="1889"/>
                    <a:pt x="1999" y="2046"/>
                    <a:pt x="1999" y="2046"/>
                  </a:cubicBezTo>
                  <a:lnTo>
                    <a:pt x="1789" y="1994"/>
                  </a:lnTo>
                  <a:lnTo>
                    <a:pt x="2262" y="2309"/>
                  </a:lnTo>
                  <a:cubicBezTo>
                    <a:pt x="1894" y="1731"/>
                    <a:pt x="1736" y="1257"/>
                    <a:pt x="1526" y="205"/>
                  </a:cubicBezTo>
                  <a:cubicBezTo>
                    <a:pt x="1078" y="56"/>
                    <a:pt x="760" y="1"/>
                    <a:pt x="526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1"/>
            <p:cNvSpPr/>
            <p:nvPr/>
          </p:nvSpPr>
          <p:spPr>
            <a:xfrm>
              <a:off x="15655650" y="4074750"/>
              <a:ext cx="80250" cy="81550"/>
            </a:xfrm>
            <a:custGeom>
              <a:avLst/>
              <a:gdLst/>
              <a:ahLst/>
              <a:cxnLst/>
              <a:rect l="l" t="t" r="r" b="b"/>
              <a:pathLst>
                <a:path w="3210" h="3262" extrusionOk="0">
                  <a:moveTo>
                    <a:pt x="369" y="0"/>
                  </a:moveTo>
                  <a:cubicBezTo>
                    <a:pt x="685" y="474"/>
                    <a:pt x="1211" y="895"/>
                    <a:pt x="2158" y="1736"/>
                  </a:cubicBezTo>
                  <a:cubicBezTo>
                    <a:pt x="1978" y="1445"/>
                    <a:pt x="1961" y="1354"/>
                    <a:pt x="2022" y="1354"/>
                  </a:cubicBezTo>
                  <a:cubicBezTo>
                    <a:pt x="2102" y="1354"/>
                    <a:pt x="2322" y="1518"/>
                    <a:pt x="2473" y="1578"/>
                  </a:cubicBezTo>
                  <a:cubicBezTo>
                    <a:pt x="2473" y="1526"/>
                    <a:pt x="2526" y="1526"/>
                    <a:pt x="2579" y="1526"/>
                  </a:cubicBezTo>
                  <a:cubicBezTo>
                    <a:pt x="2579" y="1618"/>
                    <a:pt x="2561" y="1674"/>
                    <a:pt x="2546" y="1674"/>
                  </a:cubicBezTo>
                  <a:cubicBezTo>
                    <a:pt x="2535" y="1674"/>
                    <a:pt x="2526" y="1645"/>
                    <a:pt x="2526" y="1578"/>
                  </a:cubicBezTo>
                  <a:lnTo>
                    <a:pt x="2473" y="1578"/>
                  </a:lnTo>
                  <a:cubicBezTo>
                    <a:pt x="2368" y="1631"/>
                    <a:pt x="2263" y="1684"/>
                    <a:pt x="2158" y="1736"/>
                  </a:cubicBezTo>
                  <a:cubicBezTo>
                    <a:pt x="1958" y="1795"/>
                    <a:pt x="1742" y="1809"/>
                    <a:pt x="1528" y="1809"/>
                  </a:cubicBezTo>
                  <a:cubicBezTo>
                    <a:pt x="1328" y="1809"/>
                    <a:pt x="1130" y="1797"/>
                    <a:pt x="945" y="1797"/>
                  </a:cubicBezTo>
                  <a:cubicBezTo>
                    <a:pt x="436" y="1797"/>
                    <a:pt x="31" y="1889"/>
                    <a:pt x="1" y="2578"/>
                  </a:cubicBezTo>
                  <a:cubicBezTo>
                    <a:pt x="538" y="3067"/>
                    <a:pt x="849" y="3158"/>
                    <a:pt x="1117" y="3158"/>
                  </a:cubicBezTo>
                  <a:cubicBezTo>
                    <a:pt x="1278" y="3158"/>
                    <a:pt x="1423" y="3125"/>
                    <a:pt x="1592" y="3125"/>
                  </a:cubicBezTo>
                  <a:cubicBezTo>
                    <a:pt x="1749" y="3125"/>
                    <a:pt x="1927" y="3153"/>
                    <a:pt x="2158" y="3262"/>
                  </a:cubicBezTo>
                  <a:cubicBezTo>
                    <a:pt x="1440" y="2624"/>
                    <a:pt x="1395" y="2500"/>
                    <a:pt x="1563" y="2500"/>
                  </a:cubicBezTo>
                  <a:cubicBezTo>
                    <a:pt x="1671" y="2500"/>
                    <a:pt x="1867" y="2551"/>
                    <a:pt x="2031" y="2551"/>
                  </a:cubicBezTo>
                  <a:cubicBezTo>
                    <a:pt x="2287" y="2551"/>
                    <a:pt x="2464" y="2426"/>
                    <a:pt x="2105" y="1789"/>
                  </a:cubicBezTo>
                  <a:lnTo>
                    <a:pt x="2105" y="1789"/>
                  </a:lnTo>
                  <a:cubicBezTo>
                    <a:pt x="2526" y="2052"/>
                    <a:pt x="2894" y="2368"/>
                    <a:pt x="3210" y="2683"/>
                  </a:cubicBezTo>
                  <a:cubicBezTo>
                    <a:pt x="2999" y="2262"/>
                    <a:pt x="2736" y="1842"/>
                    <a:pt x="2579" y="1421"/>
                  </a:cubicBezTo>
                  <a:cubicBezTo>
                    <a:pt x="2579" y="1473"/>
                    <a:pt x="2579" y="1473"/>
                    <a:pt x="2579" y="1473"/>
                  </a:cubicBezTo>
                  <a:cubicBezTo>
                    <a:pt x="2579" y="1473"/>
                    <a:pt x="2053" y="1105"/>
                    <a:pt x="1474" y="737"/>
                  </a:cubicBezTo>
                  <a:cubicBezTo>
                    <a:pt x="896" y="369"/>
                    <a:pt x="370" y="1"/>
                    <a:pt x="369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1"/>
            <p:cNvSpPr/>
            <p:nvPr/>
          </p:nvSpPr>
          <p:spPr>
            <a:xfrm>
              <a:off x="15819625" y="4426875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54" y="0"/>
                  </a:moveTo>
                  <a:cubicBezTo>
                    <a:pt x="0" y="0"/>
                    <a:pt x="6" y="63"/>
                    <a:pt x="70" y="224"/>
                  </a:cubicBezTo>
                  <a:cubicBezTo>
                    <a:pt x="123" y="119"/>
                    <a:pt x="175" y="119"/>
                    <a:pt x="228" y="66"/>
                  </a:cubicBezTo>
                  <a:cubicBezTo>
                    <a:pt x="146" y="25"/>
                    <a:pt x="89" y="0"/>
                    <a:pt x="54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1"/>
            <p:cNvSpPr/>
            <p:nvPr/>
          </p:nvSpPr>
          <p:spPr>
            <a:xfrm>
              <a:off x="15818725" y="4350800"/>
              <a:ext cx="32750" cy="84850"/>
            </a:xfrm>
            <a:custGeom>
              <a:avLst/>
              <a:gdLst/>
              <a:ahLst/>
              <a:cxnLst/>
              <a:rect l="l" t="t" r="r" b="b"/>
              <a:pathLst>
                <a:path w="1310" h="3394" extrusionOk="0">
                  <a:moveTo>
                    <a:pt x="1087" y="1"/>
                  </a:moveTo>
                  <a:cubicBezTo>
                    <a:pt x="1049" y="1"/>
                    <a:pt x="1013" y="58"/>
                    <a:pt x="982" y="158"/>
                  </a:cubicBezTo>
                  <a:lnTo>
                    <a:pt x="982" y="158"/>
                  </a:lnTo>
                  <a:cubicBezTo>
                    <a:pt x="1021" y="108"/>
                    <a:pt x="1063" y="57"/>
                    <a:pt x="1106" y="5"/>
                  </a:cubicBezTo>
                  <a:cubicBezTo>
                    <a:pt x="1099" y="2"/>
                    <a:pt x="1093" y="1"/>
                    <a:pt x="1087" y="1"/>
                  </a:cubicBezTo>
                  <a:close/>
                  <a:moveTo>
                    <a:pt x="982" y="158"/>
                  </a:moveTo>
                  <a:cubicBezTo>
                    <a:pt x="536" y="726"/>
                    <a:pt x="291" y="1244"/>
                    <a:pt x="1" y="2162"/>
                  </a:cubicBezTo>
                  <a:cubicBezTo>
                    <a:pt x="211" y="2215"/>
                    <a:pt x="580" y="2162"/>
                    <a:pt x="843" y="2741"/>
                  </a:cubicBezTo>
                  <a:cubicBezTo>
                    <a:pt x="871" y="3026"/>
                    <a:pt x="761" y="3064"/>
                    <a:pt x="620" y="3064"/>
                  </a:cubicBezTo>
                  <a:cubicBezTo>
                    <a:pt x="569" y="3064"/>
                    <a:pt x="514" y="3059"/>
                    <a:pt x="460" y="3059"/>
                  </a:cubicBezTo>
                  <a:cubicBezTo>
                    <a:pt x="389" y="3059"/>
                    <a:pt x="319" y="3068"/>
                    <a:pt x="264" y="3109"/>
                  </a:cubicBezTo>
                  <a:cubicBezTo>
                    <a:pt x="459" y="3192"/>
                    <a:pt x="771" y="3394"/>
                    <a:pt x="991" y="3394"/>
                  </a:cubicBezTo>
                  <a:cubicBezTo>
                    <a:pt x="1187" y="3394"/>
                    <a:pt x="1310" y="3234"/>
                    <a:pt x="1211" y="2688"/>
                  </a:cubicBezTo>
                  <a:lnTo>
                    <a:pt x="1000" y="2583"/>
                  </a:lnTo>
                  <a:cubicBezTo>
                    <a:pt x="794" y="1797"/>
                    <a:pt x="847" y="588"/>
                    <a:pt x="982" y="158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1"/>
            <p:cNvSpPr/>
            <p:nvPr/>
          </p:nvSpPr>
          <p:spPr>
            <a:xfrm>
              <a:off x="15725350" y="4228625"/>
              <a:ext cx="42125" cy="38700"/>
            </a:xfrm>
            <a:custGeom>
              <a:avLst/>
              <a:gdLst/>
              <a:ahLst/>
              <a:cxnLst/>
              <a:rect l="l" t="t" r="r" b="b"/>
              <a:pathLst>
                <a:path w="1685" h="1548" extrusionOk="0">
                  <a:moveTo>
                    <a:pt x="1" y="0"/>
                  </a:moveTo>
                  <a:lnTo>
                    <a:pt x="159" y="1263"/>
                  </a:lnTo>
                  <a:lnTo>
                    <a:pt x="474" y="947"/>
                  </a:lnTo>
                  <a:cubicBezTo>
                    <a:pt x="769" y="1413"/>
                    <a:pt x="972" y="1547"/>
                    <a:pt x="1142" y="1547"/>
                  </a:cubicBezTo>
                  <a:cubicBezTo>
                    <a:pt x="1336" y="1547"/>
                    <a:pt x="1488" y="1371"/>
                    <a:pt x="1684" y="1315"/>
                  </a:cubicBezTo>
                  <a:cubicBezTo>
                    <a:pt x="1684" y="1315"/>
                    <a:pt x="1579" y="1263"/>
                    <a:pt x="1421" y="1105"/>
                  </a:cubicBezTo>
                  <a:cubicBezTo>
                    <a:pt x="1264" y="1000"/>
                    <a:pt x="1106" y="789"/>
                    <a:pt x="843" y="631"/>
                  </a:cubicBezTo>
                  <a:cubicBezTo>
                    <a:pt x="422" y="3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1"/>
            <p:cNvSpPr/>
            <p:nvPr/>
          </p:nvSpPr>
          <p:spPr>
            <a:xfrm>
              <a:off x="15583325" y="3993200"/>
              <a:ext cx="44725" cy="13175"/>
            </a:xfrm>
            <a:custGeom>
              <a:avLst/>
              <a:gdLst/>
              <a:ahLst/>
              <a:cxnLst/>
              <a:rect l="l" t="t" r="r" b="b"/>
              <a:pathLst>
                <a:path w="1789" h="527" extrusionOk="0">
                  <a:moveTo>
                    <a:pt x="1789" y="1"/>
                  </a:moveTo>
                  <a:cubicBezTo>
                    <a:pt x="1789" y="1"/>
                    <a:pt x="1316" y="53"/>
                    <a:pt x="895" y="106"/>
                  </a:cubicBezTo>
                  <a:cubicBezTo>
                    <a:pt x="421" y="159"/>
                    <a:pt x="1" y="211"/>
                    <a:pt x="1" y="211"/>
                  </a:cubicBezTo>
                  <a:lnTo>
                    <a:pt x="1000" y="527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1"/>
            <p:cNvSpPr/>
            <p:nvPr/>
          </p:nvSpPr>
          <p:spPr>
            <a:xfrm>
              <a:off x="15541250" y="3948500"/>
              <a:ext cx="22375" cy="15800"/>
            </a:xfrm>
            <a:custGeom>
              <a:avLst/>
              <a:gdLst/>
              <a:ahLst/>
              <a:cxnLst/>
              <a:rect l="l" t="t" r="r" b="b"/>
              <a:pathLst>
                <a:path w="895" h="632" extrusionOk="0">
                  <a:moveTo>
                    <a:pt x="0" y="0"/>
                  </a:moveTo>
                  <a:lnTo>
                    <a:pt x="369" y="632"/>
                  </a:lnTo>
                  <a:lnTo>
                    <a:pt x="895" y="53"/>
                  </a:lnTo>
                  <a:cubicBezTo>
                    <a:pt x="895" y="53"/>
                    <a:pt x="684" y="0"/>
                    <a:pt x="474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1"/>
            <p:cNvSpPr/>
            <p:nvPr/>
          </p:nvSpPr>
          <p:spPr>
            <a:xfrm>
              <a:off x="13609325" y="5771250"/>
              <a:ext cx="11850" cy="9225"/>
            </a:xfrm>
            <a:custGeom>
              <a:avLst/>
              <a:gdLst/>
              <a:ahLst/>
              <a:cxnLst/>
              <a:rect l="l" t="t" r="r" b="b"/>
              <a:pathLst>
                <a:path w="474" h="369" extrusionOk="0">
                  <a:moveTo>
                    <a:pt x="1" y="1"/>
                  </a:moveTo>
                  <a:lnTo>
                    <a:pt x="474" y="369"/>
                  </a:lnTo>
                  <a:cubicBezTo>
                    <a:pt x="264" y="158"/>
                    <a:pt x="106" y="53"/>
                    <a:pt x="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1"/>
            <p:cNvSpPr/>
            <p:nvPr/>
          </p:nvSpPr>
          <p:spPr>
            <a:xfrm>
              <a:off x="13554100" y="5684450"/>
              <a:ext cx="10875" cy="3450"/>
            </a:xfrm>
            <a:custGeom>
              <a:avLst/>
              <a:gdLst/>
              <a:ahLst/>
              <a:cxnLst/>
              <a:rect l="l" t="t" r="r" b="b"/>
              <a:pathLst>
                <a:path w="435" h="138" extrusionOk="0">
                  <a:moveTo>
                    <a:pt x="368" y="1"/>
                  </a:moveTo>
                  <a:lnTo>
                    <a:pt x="0" y="106"/>
                  </a:lnTo>
                  <a:cubicBezTo>
                    <a:pt x="97" y="125"/>
                    <a:pt x="186" y="137"/>
                    <a:pt x="255" y="137"/>
                  </a:cubicBezTo>
                  <a:cubicBezTo>
                    <a:pt x="375" y="137"/>
                    <a:pt x="435" y="101"/>
                    <a:pt x="368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1"/>
            <p:cNvSpPr/>
            <p:nvPr/>
          </p:nvSpPr>
          <p:spPr>
            <a:xfrm>
              <a:off x="13834225" y="3888425"/>
              <a:ext cx="60500" cy="23275"/>
            </a:xfrm>
            <a:custGeom>
              <a:avLst/>
              <a:gdLst/>
              <a:ahLst/>
              <a:cxnLst/>
              <a:rect l="l" t="t" r="r" b="b"/>
              <a:pathLst>
                <a:path w="2420" h="931" extrusionOk="0">
                  <a:moveTo>
                    <a:pt x="566" y="0"/>
                  </a:moveTo>
                  <a:cubicBezTo>
                    <a:pt x="182" y="0"/>
                    <a:pt x="1" y="94"/>
                    <a:pt x="263" y="404"/>
                  </a:cubicBezTo>
                  <a:lnTo>
                    <a:pt x="1000" y="930"/>
                  </a:lnTo>
                  <a:cubicBezTo>
                    <a:pt x="1473" y="457"/>
                    <a:pt x="1946" y="299"/>
                    <a:pt x="2420" y="194"/>
                  </a:cubicBezTo>
                  <a:cubicBezTo>
                    <a:pt x="1788" y="136"/>
                    <a:pt x="1030" y="0"/>
                    <a:pt x="566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1"/>
            <p:cNvSpPr/>
            <p:nvPr/>
          </p:nvSpPr>
          <p:spPr>
            <a:xfrm>
              <a:off x="13342350" y="4855925"/>
              <a:ext cx="17125" cy="23700"/>
            </a:xfrm>
            <a:custGeom>
              <a:avLst/>
              <a:gdLst/>
              <a:ahLst/>
              <a:cxnLst/>
              <a:rect l="l" t="t" r="r" b="b"/>
              <a:pathLst>
                <a:path w="685" h="948" extrusionOk="0">
                  <a:moveTo>
                    <a:pt x="1" y="1"/>
                  </a:moveTo>
                  <a:cubicBezTo>
                    <a:pt x="106" y="316"/>
                    <a:pt x="211" y="632"/>
                    <a:pt x="369" y="947"/>
                  </a:cubicBezTo>
                  <a:lnTo>
                    <a:pt x="685" y="737"/>
                  </a:lnTo>
                  <a:cubicBezTo>
                    <a:pt x="422" y="474"/>
                    <a:pt x="211" y="264"/>
                    <a:pt x="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1"/>
            <p:cNvSpPr/>
            <p:nvPr/>
          </p:nvSpPr>
          <p:spPr>
            <a:xfrm>
              <a:off x="13417325" y="4911175"/>
              <a:ext cx="18425" cy="23675"/>
            </a:xfrm>
            <a:custGeom>
              <a:avLst/>
              <a:gdLst/>
              <a:ahLst/>
              <a:cxnLst/>
              <a:rect l="l" t="t" r="r" b="b"/>
              <a:pathLst>
                <a:path w="737" h="947" extrusionOk="0">
                  <a:moveTo>
                    <a:pt x="737" y="0"/>
                  </a:moveTo>
                  <a:lnTo>
                    <a:pt x="0" y="947"/>
                  </a:lnTo>
                  <a:cubicBezTo>
                    <a:pt x="263" y="736"/>
                    <a:pt x="474" y="421"/>
                    <a:pt x="737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1"/>
            <p:cNvSpPr/>
            <p:nvPr/>
          </p:nvSpPr>
          <p:spPr>
            <a:xfrm>
              <a:off x="13985450" y="6126275"/>
              <a:ext cx="25000" cy="14550"/>
            </a:xfrm>
            <a:custGeom>
              <a:avLst/>
              <a:gdLst/>
              <a:ahLst/>
              <a:cxnLst/>
              <a:rect l="l" t="t" r="r" b="b"/>
              <a:pathLst>
                <a:path w="1000" h="582" extrusionOk="0">
                  <a:moveTo>
                    <a:pt x="507" y="1"/>
                  </a:moveTo>
                  <a:cubicBezTo>
                    <a:pt x="237" y="1"/>
                    <a:pt x="225" y="357"/>
                    <a:pt x="1" y="582"/>
                  </a:cubicBezTo>
                  <a:cubicBezTo>
                    <a:pt x="1" y="582"/>
                    <a:pt x="264" y="476"/>
                    <a:pt x="527" y="371"/>
                  </a:cubicBezTo>
                  <a:lnTo>
                    <a:pt x="1000" y="213"/>
                  </a:lnTo>
                  <a:cubicBezTo>
                    <a:pt x="771" y="61"/>
                    <a:pt x="617" y="1"/>
                    <a:pt x="507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1"/>
            <p:cNvSpPr/>
            <p:nvPr/>
          </p:nvSpPr>
          <p:spPr>
            <a:xfrm>
              <a:off x="14828450" y="3674950"/>
              <a:ext cx="48675" cy="24825"/>
            </a:xfrm>
            <a:custGeom>
              <a:avLst/>
              <a:gdLst/>
              <a:ahLst/>
              <a:cxnLst/>
              <a:rect l="l" t="t" r="r" b="b"/>
              <a:pathLst>
                <a:path w="1947" h="993" extrusionOk="0">
                  <a:moveTo>
                    <a:pt x="0" y="0"/>
                  </a:moveTo>
                  <a:lnTo>
                    <a:pt x="0" y="0"/>
                  </a:lnTo>
                  <a:cubicBezTo>
                    <a:pt x="657" y="426"/>
                    <a:pt x="1201" y="993"/>
                    <a:pt x="1589" y="993"/>
                  </a:cubicBezTo>
                  <a:cubicBezTo>
                    <a:pt x="1729" y="993"/>
                    <a:pt x="1849" y="918"/>
                    <a:pt x="1947" y="737"/>
                  </a:cubicBezTo>
                  <a:cubicBezTo>
                    <a:pt x="1210" y="316"/>
                    <a:pt x="579" y="106"/>
                    <a:pt x="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1"/>
            <p:cNvSpPr/>
            <p:nvPr/>
          </p:nvSpPr>
          <p:spPr>
            <a:xfrm>
              <a:off x="13391025" y="5845675"/>
              <a:ext cx="18425" cy="8400"/>
            </a:xfrm>
            <a:custGeom>
              <a:avLst/>
              <a:gdLst/>
              <a:ahLst/>
              <a:cxnLst/>
              <a:rect l="l" t="t" r="r" b="b"/>
              <a:pathLst>
                <a:path w="737" h="336" extrusionOk="0">
                  <a:moveTo>
                    <a:pt x="183" y="0"/>
                  </a:moveTo>
                  <a:cubicBezTo>
                    <a:pt x="112" y="0"/>
                    <a:pt x="51" y="24"/>
                    <a:pt x="0" y="75"/>
                  </a:cubicBezTo>
                  <a:cubicBezTo>
                    <a:pt x="216" y="254"/>
                    <a:pt x="407" y="336"/>
                    <a:pt x="557" y="336"/>
                  </a:cubicBezTo>
                  <a:cubicBezTo>
                    <a:pt x="626" y="336"/>
                    <a:pt x="687" y="318"/>
                    <a:pt x="737" y="285"/>
                  </a:cubicBezTo>
                  <a:cubicBezTo>
                    <a:pt x="522" y="106"/>
                    <a:pt x="332" y="0"/>
                    <a:pt x="183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1"/>
            <p:cNvSpPr/>
            <p:nvPr/>
          </p:nvSpPr>
          <p:spPr>
            <a:xfrm>
              <a:off x="14769275" y="3662450"/>
              <a:ext cx="59200" cy="13825"/>
            </a:xfrm>
            <a:custGeom>
              <a:avLst/>
              <a:gdLst/>
              <a:ahLst/>
              <a:cxnLst/>
              <a:rect l="l" t="t" r="r" b="b"/>
              <a:pathLst>
                <a:path w="2368" h="553" extrusionOk="0">
                  <a:moveTo>
                    <a:pt x="973" y="0"/>
                  </a:moveTo>
                  <a:cubicBezTo>
                    <a:pt x="655" y="0"/>
                    <a:pt x="327" y="86"/>
                    <a:pt x="0" y="290"/>
                  </a:cubicBezTo>
                  <a:cubicBezTo>
                    <a:pt x="158" y="395"/>
                    <a:pt x="263" y="448"/>
                    <a:pt x="421" y="553"/>
                  </a:cubicBezTo>
                  <a:cubicBezTo>
                    <a:pt x="787" y="487"/>
                    <a:pt x="1174" y="420"/>
                    <a:pt x="1595" y="420"/>
                  </a:cubicBezTo>
                  <a:cubicBezTo>
                    <a:pt x="1840" y="420"/>
                    <a:pt x="2097" y="442"/>
                    <a:pt x="2367" y="500"/>
                  </a:cubicBezTo>
                  <a:cubicBezTo>
                    <a:pt x="1949" y="211"/>
                    <a:pt x="1472" y="0"/>
                    <a:pt x="973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1"/>
            <p:cNvSpPr/>
            <p:nvPr/>
          </p:nvSpPr>
          <p:spPr>
            <a:xfrm>
              <a:off x="15684600" y="5826375"/>
              <a:ext cx="5275" cy="2750"/>
            </a:xfrm>
            <a:custGeom>
              <a:avLst/>
              <a:gdLst/>
              <a:ahLst/>
              <a:cxnLst/>
              <a:rect l="l" t="t" r="r" b="b"/>
              <a:pathLst>
                <a:path w="211" h="110" extrusionOk="0">
                  <a:moveTo>
                    <a:pt x="110" y="0"/>
                  </a:moveTo>
                  <a:cubicBezTo>
                    <a:pt x="65" y="0"/>
                    <a:pt x="33" y="45"/>
                    <a:pt x="0" y="110"/>
                  </a:cubicBezTo>
                  <a:cubicBezTo>
                    <a:pt x="105" y="110"/>
                    <a:pt x="105" y="58"/>
                    <a:pt x="211" y="58"/>
                  </a:cubicBezTo>
                  <a:cubicBezTo>
                    <a:pt x="170" y="17"/>
                    <a:pt x="138" y="0"/>
                    <a:pt x="11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1"/>
            <p:cNvSpPr/>
            <p:nvPr/>
          </p:nvSpPr>
          <p:spPr>
            <a:xfrm>
              <a:off x="16094900" y="5335950"/>
              <a:ext cx="3975" cy="27625"/>
            </a:xfrm>
            <a:custGeom>
              <a:avLst/>
              <a:gdLst/>
              <a:ahLst/>
              <a:cxnLst/>
              <a:rect l="l" t="t" r="r" b="b"/>
              <a:pathLst>
                <a:path w="159" h="1105" extrusionOk="0">
                  <a:moveTo>
                    <a:pt x="106" y="0"/>
                  </a:moveTo>
                  <a:cubicBezTo>
                    <a:pt x="106" y="263"/>
                    <a:pt x="54" y="684"/>
                    <a:pt x="1" y="1105"/>
                  </a:cubicBezTo>
                  <a:cubicBezTo>
                    <a:pt x="106" y="895"/>
                    <a:pt x="159" y="579"/>
                    <a:pt x="106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1"/>
            <p:cNvSpPr/>
            <p:nvPr/>
          </p:nvSpPr>
          <p:spPr>
            <a:xfrm>
              <a:off x="15307150" y="3806275"/>
              <a:ext cx="8625" cy="2275"/>
            </a:xfrm>
            <a:custGeom>
              <a:avLst/>
              <a:gdLst/>
              <a:ahLst/>
              <a:cxnLst/>
              <a:rect l="l" t="t" r="r" b="b"/>
              <a:pathLst>
                <a:path w="345" h="91" extrusionOk="0">
                  <a:moveTo>
                    <a:pt x="51" y="1"/>
                  </a:moveTo>
                  <a:cubicBezTo>
                    <a:pt x="33" y="1"/>
                    <a:pt x="16" y="3"/>
                    <a:pt x="1" y="8"/>
                  </a:cubicBezTo>
                  <a:cubicBezTo>
                    <a:pt x="171" y="70"/>
                    <a:pt x="255" y="91"/>
                    <a:pt x="284" y="91"/>
                  </a:cubicBezTo>
                  <a:cubicBezTo>
                    <a:pt x="345" y="91"/>
                    <a:pt x="171" y="1"/>
                    <a:pt x="5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1"/>
            <p:cNvSpPr/>
            <p:nvPr/>
          </p:nvSpPr>
          <p:spPr>
            <a:xfrm>
              <a:off x="15322925" y="3914300"/>
              <a:ext cx="10550" cy="6600"/>
            </a:xfrm>
            <a:custGeom>
              <a:avLst/>
              <a:gdLst/>
              <a:ahLst/>
              <a:cxnLst/>
              <a:rect l="l" t="t" r="r" b="b"/>
              <a:pathLst>
                <a:path w="422" h="264" extrusionOk="0">
                  <a:moveTo>
                    <a:pt x="422" y="1"/>
                  </a:moveTo>
                  <a:cubicBezTo>
                    <a:pt x="264" y="53"/>
                    <a:pt x="106" y="106"/>
                    <a:pt x="1" y="264"/>
                  </a:cubicBezTo>
                  <a:cubicBezTo>
                    <a:pt x="159" y="106"/>
                    <a:pt x="317" y="53"/>
                    <a:pt x="422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1"/>
            <p:cNvSpPr/>
            <p:nvPr/>
          </p:nvSpPr>
          <p:spPr>
            <a:xfrm>
              <a:off x="14620650" y="3799875"/>
              <a:ext cx="3325" cy="3000"/>
            </a:xfrm>
            <a:custGeom>
              <a:avLst/>
              <a:gdLst/>
              <a:ahLst/>
              <a:cxnLst/>
              <a:rect l="l" t="t" r="r" b="b"/>
              <a:pathLst>
                <a:path w="133" h="120" extrusionOk="0">
                  <a:moveTo>
                    <a:pt x="1" y="1"/>
                  </a:moveTo>
                  <a:cubicBezTo>
                    <a:pt x="80" y="80"/>
                    <a:pt x="119" y="119"/>
                    <a:pt x="126" y="119"/>
                  </a:cubicBezTo>
                  <a:cubicBezTo>
                    <a:pt x="132" y="119"/>
                    <a:pt x="106" y="80"/>
                    <a:pt x="53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1"/>
            <p:cNvSpPr/>
            <p:nvPr/>
          </p:nvSpPr>
          <p:spPr>
            <a:xfrm>
              <a:off x="15309775" y="3810400"/>
              <a:ext cx="14500" cy="14500"/>
            </a:xfrm>
            <a:custGeom>
              <a:avLst/>
              <a:gdLst/>
              <a:ahLst/>
              <a:cxnLst/>
              <a:rect l="l" t="t" r="r" b="b"/>
              <a:pathLst>
                <a:path w="580" h="580" extrusionOk="0">
                  <a:moveTo>
                    <a:pt x="1" y="1"/>
                  </a:moveTo>
                  <a:cubicBezTo>
                    <a:pt x="53" y="106"/>
                    <a:pt x="211" y="316"/>
                    <a:pt x="579" y="579"/>
                  </a:cubicBezTo>
                  <a:cubicBezTo>
                    <a:pt x="422" y="369"/>
                    <a:pt x="211" y="211"/>
                    <a:pt x="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1"/>
            <p:cNvSpPr/>
            <p:nvPr/>
          </p:nvSpPr>
          <p:spPr>
            <a:xfrm>
              <a:off x="15325575" y="3814350"/>
              <a:ext cx="14475" cy="7900"/>
            </a:xfrm>
            <a:custGeom>
              <a:avLst/>
              <a:gdLst/>
              <a:ahLst/>
              <a:cxnLst/>
              <a:rect l="l" t="t" r="r" b="b"/>
              <a:pathLst>
                <a:path w="579" h="316" extrusionOk="0">
                  <a:moveTo>
                    <a:pt x="0" y="1"/>
                  </a:moveTo>
                  <a:lnTo>
                    <a:pt x="0" y="1"/>
                  </a:lnTo>
                  <a:cubicBezTo>
                    <a:pt x="158" y="158"/>
                    <a:pt x="316" y="264"/>
                    <a:pt x="421" y="316"/>
                  </a:cubicBezTo>
                  <a:cubicBezTo>
                    <a:pt x="579" y="264"/>
                    <a:pt x="526" y="106"/>
                    <a:pt x="0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1"/>
            <p:cNvSpPr/>
            <p:nvPr/>
          </p:nvSpPr>
          <p:spPr>
            <a:xfrm>
              <a:off x="15287425" y="3798575"/>
              <a:ext cx="22375" cy="11850"/>
            </a:xfrm>
            <a:custGeom>
              <a:avLst/>
              <a:gdLst/>
              <a:ahLst/>
              <a:cxnLst/>
              <a:rect l="l" t="t" r="r" b="b"/>
              <a:pathLst>
                <a:path w="895" h="474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20"/>
                    <a:pt x="104" y="40"/>
                    <a:pt x="151" y="58"/>
                  </a:cubicBezTo>
                  <a:lnTo>
                    <a:pt x="151" y="58"/>
                  </a:lnTo>
                  <a:cubicBezTo>
                    <a:pt x="101" y="36"/>
                    <a:pt x="51" y="17"/>
                    <a:pt x="1" y="0"/>
                  </a:cubicBezTo>
                  <a:close/>
                  <a:moveTo>
                    <a:pt x="151" y="58"/>
                  </a:moveTo>
                  <a:lnTo>
                    <a:pt x="151" y="58"/>
                  </a:lnTo>
                  <a:cubicBezTo>
                    <a:pt x="415" y="171"/>
                    <a:pt x="674" y="341"/>
                    <a:pt x="895" y="474"/>
                  </a:cubicBezTo>
                  <a:cubicBezTo>
                    <a:pt x="790" y="369"/>
                    <a:pt x="737" y="316"/>
                    <a:pt x="790" y="316"/>
                  </a:cubicBezTo>
                  <a:cubicBezTo>
                    <a:pt x="652" y="270"/>
                    <a:pt x="474" y="184"/>
                    <a:pt x="151" y="58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1"/>
            <p:cNvSpPr/>
            <p:nvPr/>
          </p:nvSpPr>
          <p:spPr>
            <a:xfrm>
              <a:off x="14836350" y="6409900"/>
              <a:ext cx="11375" cy="7100"/>
            </a:xfrm>
            <a:custGeom>
              <a:avLst/>
              <a:gdLst/>
              <a:ahLst/>
              <a:cxnLst/>
              <a:rect l="l" t="t" r="r" b="b"/>
              <a:pathLst>
                <a:path w="455" h="284" extrusionOk="0">
                  <a:moveTo>
                    <a:pt x="419" y="0"/>
                  </a:moveTo>
                  <a:cubicBezTo>
                    <a:pt x="380" y="0"/>
                    <a:pt x="218" y="94"/>
                    <a:pt x="0" y="231"/>
                  </a:cubicBezTo>
                  <a:cubicBezTo>
                    <a:pt x="53" y="231"/>
                    <a:pt x="105" y="284"/>
                    <a:pt x="158" y="284"/>
                  </a:cubicBezTo>
                  <a:cubicBezTo>
                    <a:pt x="386" y="81"/>
                    <a:pt x="455" y="0"/>
                    <a:pt x="419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1"/>
            <p:cNvSpPr/>
            <p:nvPr/>
          </p:nvSpPr>
          <p:spPr>
            <a:xfrm>
              <a:off x="13751350" y="4293050"/>
              <a:ext cx="2650" cy="1350"/>
            </a:xfrm>
            <a:custGeom>
              <a:avLst/>
              <a:gdLst/>
              <a:ahLst/>
              <a:cxnLst/>
              <a:rect l="l" t="t" r="r" b="b"/>
              <a:pathLst>
                <a:path w="106" h="54" extrusionOk="0">
                  <a:moveTo>
                    <a:pt x="106" y="1"/>
                  </a:moveTo>
                  <a:cubicBezTo>
                    <a:pt x="54" y="1"/>
                    <a:pt x="54" y="53"/>
                    <a:pt x="1" y="53"/>
                  </a:cubicBezTo>
                  <a:lnTo>
                    <a:pt x="106" y="53"/>
                  </a:lnTo>
                  <a:cubicBezTo>
                    <a:pt x="106" y="53"/>
                    <a:pt x="106" y="53"/>
                    <a:pt x="106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1"/>
            <p:cNvSpPr/>
            <p:nvPr/>
          </p:nvSpPr>
          <p:spPr>
            <a:xfrm>
              <a:off x="13694800" y="4264125"/>
              <a:ext cx="56575" cy="76300"/>
            </a:xfrm>
            <a:custGeom>
              <a:avLst/>
              <a:gdLst/>
              <a:ahLst/>
              <a:cxnLst/>
              <a:rect l="l" t="t" r="r" b="b"/>
              <a:pathLst>
                <a:path w="2263" h="3052" extrusionOk="0">
                  <a:moveTo>
                    <a:pt x="1" y="0"/>
                  </a:moveTo>
                  <a:cubicBezTo>
                    <a:pt x="1" y="1"/>
                    <a:pt x="422" y="737"/>
                    <a:pt x="790" y="1526"/>
                  </a:cubicBezTo>
                  <a:cubicBezTo>
                    <a:pt x="1211" y="2262"/>
                    <a:pt x="1579" y="3052"/>
                    <a:pt x="1579" y="3052"/>
                  </a:cubicBezTo>
                  <a:cubicBezTo>
                    <a:pt x="1316" y="1736"/>
                    <a:pt x="1684" y="1473"/>
                    <a:pt x="2263" y="1210"/>
                  </a:cubicBezTo>
                  <a:cubicBezTo>
                    <a:pt x="2263" y="1210"/>
                    <a:pt x="1737" y="895"/>
                    <a:pt x="1158" y="579"/>
                  </a:cubicBezTo>
                  <a:cubicBezTo>
                    <a:pt x="580" y="31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1"/>
            <p:cNvSpPr/>
            <p:nvPr/>
          </p:nvSpPr>
          <p:spPr>
            <a:xfrm>
              <a:off x="13231900" y="3639400"/>
              <a:ext cx="2878800" cy="2952500"/>
            </a:xfrm>
            <a:custGeom>
              <a:avLst/>
              <a:gdLst/>
              <a:ahLst/>
              <a:cxnLst/>
              <a:rect l="l" t="t" r="r" b="b"/>
              <a:pathLst>
                <a:path w="115152" h="118100" extrusionOk="0">
                  <a:moveTo>
                    <a:pt x="76044" y="4516"/>
                  </a:moveTo>
                  <a:cubicBezTo>
                    <a:pt x="76128" y="4583"/>
                    <a:pt x="76309" y="4726"/>
                    <a:pt x="76540" y="4894"/>
                  </a:cubicBezTo>
                  <a:lnTo>
                    <a:pt x="76488" y="4894"/>
                  </a:lnTo>
                  <a:cubicBezTo>
                    <a:pt x="76254" y="4692"/>
                    <a:pt x="76113" y="4573"/>
                    <a:pt x="76044" y="4516"/>
                  </a:cubicBezTo>
                  <a:close/>
                  <a:moveTo>
                    <a:pt x="83644" y="7422"/>
                  </a:moveTo>
                  <a:cubicBezTo>
                    <a:pt x="83694" y="7472"/>
                    <a:pt x="83694" y="7473"/>
                    <a:pt x="83694" y="7525"/>
                  </a:cubicBezTo>
                  <a:lnTo>
                    <a:pt x="83747" y="7525"/>
                  </a:lnTo>
                  <a:cubicBezTo>
                    <a:pt x="83695" y="7473"/>
                    <a:pt x="83695" y="7472"/>
                    <a:pt x="83644" y="7422"/>
                  </a:cubicBezTo>
                  <a:close/>
                  <a:moveTo>
                    <a:pt x="84114" y="10994"/>
                  </a:moveTo>
                  <a:cubicBezTo>
                    <a:pt x="84097" y="10994"/>
                    <a:pt x="84080" y="10995"/>
                    <a:pt x="84063" y="10997"/>
                  </a:cubicBezTo>
                  <a:cubicBezTo>
                    <a:pt x="84081" y="10995"/>
                    <a:pt x="84099" y="10994"/>
                    <a:pt x="84117" y="10994"/>
                  </a:cubicBezTo>
                  <a:cubicBezTo>
                    <a:pt x="84129" y="10994"/>
                    <a:pt x="84140" y="10995"/>
                    <a:pt x="84152" y="10995"/>
                  </a:cubicBezTo>
                  <a:lnTo>
                    <a:pt x="84152" y="10995"/>
                  </a:lnTo>
                  <a:cubicBezTo>
                    <a:pt x="84140" y="10994"/>
                    <a:pt x="84127" y="10994"/>
                    <a:pt x="84114" y="10994"/>
                  </a:cubicBezTo>
                  <a:close/>
                  <a:moveTo>
                    <a:pt x="20175" y="17867"/>
                  </a:moveTo>
                  <a:cubicBezTo>
                    <a:pt x="20200" y="17982"/>
                    <a:pt x="20243" y="18094"/>
                    <a:pt x="20306" y="18203"/>
                  </a:cubicBezTo>
                  <a:cubicBezTo>
                    <a:pt x="20153" y="18051"/>
                    <a:pt x="19952" y="18144"/>
                    <a:pt x="20175" y="17867"/>
                  </a:cubicBezTo>
                  <a:close/>
                  <a:moveTo>
                    <a:pt x="24625" y="22315"/>
                  </a:moveTo>
                  <a:cubicBezTo>
                    <a:pt x="24621" y="22344"/>
                    <a:pt x="24619" y="22359"/>
                    <a:pt x="24619" y="22359"/>
                  </a:cubicBezTo>
                  <a:cubicBezTo>
                    <a:pt x="24623" y="22346"/>
                    <a:pt x="24625" y="22331"/>
                    <a:pt x="24625" y="22315"/>
                  </a:cubicBezTo>
                  <a:close/>
                  <a:moveTo>
                    <a:pt x="24146" y="22833"/>
                  </a:moveTo>
                  <a:lnTo>
                    <a:pt x="24146" y="22833"/>
                  </a:lnTo>
                  <a:cubicBezTo>
                    <a:pt x="24112" y="22835"/>
                    <a:pt x="24080" y="22837"/>
                    <a:pt x="24048" y="22840"/>
                  </a:cubicBezTo>
                  <a:lnTo>
                    <a:pt x="24048" y="22840"/>
                  </a:lnTo>
                  <a:cubicBezTo>
                    <a:pt x="24057" y="22841"/>
                    <a:pt x="24067" y="22841"/>
                    <a:pt x="24076" y="22841"/>
                  </a:cubicBezTo>
                  <a:cubicBezTo>
                    <a:pt x="24100" y="22841"/>
                    <a:pt x="24123" y="22838"/>
                    <a:pt x="24146" y="22833"/>
                  </a:cubicBezTo>
                  <a:close/>
                  <a:moveTo>
                    <a:pt x="9548" y="44037"/>
                  </a:moveTo>
                  <a:cubicBezTo>
                    <a:pt x="9539" y="44053"/>
                    <a:pt x="9530" y="44069"/>
                    <a:pt x="9522" y="44085"/>
                  </a:cubicBezTo>
                  <a:cubicBezTo>
                    <a:pt x="9531" y="44069"/>
                    <a:pt x="9539" y="44053"/>
                    <a:pt x="9548" y="44037"/>
                  </a:cubicBezTo>
                  <a:close/>
                  <a:moveTo>
                    <a:pt x="7260" y="47083"/>
                  </a:moveTo>
                  <a:cubicBezTo>
                    <a:pt x="7470" y="47452"/>
                    <a:pt x="7207" y="47820"/>
                    <a:pt x="6733" y="48241"/>
                  </a:cubicBezTo>
                  <a:cubicBezTo>
                    <a:pt x="6786" y="47873"/>
                    <a:pt x="6891" y="47452"/>
                    <a:pt x="7260" y="47083"/>
                  </a:cubicBezTo>
                  <a:close/>
                  <a:moveTo>
                    <a:pt x="10626" y="76542"/>
                  </a:moveTo>
                  <a:lnTo>
                    <a:pt x="10626" y="76542"/>
                  </a:lnTo>
                  <a:cubicBezTo>
                    <a:pt x="10784" y="76700"/>
                    <a:pt x="11047" y="76910"/>
                    <a:pt x="11257" y="77121"/>
                  </a:cubicBezTo>
                  <a:cubicBezTo>
                    <a:pt x="11468" y="77331"/>
                    <a:pt x="11573" y="77542"/>
                    <a:pt x="11363" y="77752"/>
                  </a:cubicBezTo>
                  <a:cubicBezTo>
                    <a:pt x="10153" y="77752"/>
                    <a:pt x="10521" y="77279"/>
                    <a:pt x="10626" y="76542"/>
                  </a:cubicBezTo>
                  <a:close/>
                  <a:moveTo>
                    <a:pt x="14015" y="83838"/>
                  </a:moveTo>
                  <a:lnTo>
                    <a:pt x="14015" y="83838"/>
                  </a:lnTo>
                  <a:cubicBezTo>
                    <a:pt x="14090" y="83974"/>
                    <a:pt x="14151" y="84065"/>
                    <a:pt x="14151" y="84065"/>
                  </a:cubicBezTo>
                  <a:cubicBezTo>
                    <a:pt x="14117" y="83963"/>
                    <a:pt x="14068" y="83888"/>
                    <a:pt x="14015" y="83838"/>
                  </a:cubicBezTo>
                  <a:close/>
                  <a:moveTo>
                    <a:pt x="96107" y="90403"/>
                  </a:moveTo>
                  <a:cubicBezTo>
                    <a:pt x="96043" y="90451"/>
                    <a:pt x="96004" y="90482"/>
                    <a:pt x="96004" y="90482"/>
                  </a:cubicBezTo>
                  <a:cubicBezTo>
                    <a:pt x="96037" y="90466"/>
                    <a:pt x="96071" y="90439"/>
                    <a:pt x="96107" y="90403"/>
                  </a:cubicBezTo>
                  <a:close/>
                  <a:moveTo>
                    <a:pt x="92551" y="106376"/>
                  </a:moveTo>
                  <a:cubicBezTo>
                    <a:pt x="92602" y="106396"/>
                    <a:pt x="92665" y="106412"/>
                    <a:pt x="92743" y="106422"/>
                  </a:cubicBezTo>
                  <a:cubicBezTo>
                    <a:pt x="92679" y="106403"/>
                    <a:pt x="92615" y="106388"/>
                    <a:pt x="92551" y="106376"/>
                  </a:cubicBezTo>
                  <a:close/>
                  <a:moveTo>
                    <a:pt x="52390" y="108260"/>
                  </a:moveTo>
                  <a:cubicBezTo>
                    <a:pt x="52373" y="108260"/>
                    <a:pt x="52357" y="108261"/>
                    <a:pt x="52342" y="108263"/>
                  </a:cubicBezTo>
                  <a:cubicBezTo>
                    <a:pt x="52362" y="108262"/>
                    <a:pt x="52383" y="108261"/>
                    <a:pt x="52403" y="108261"/>
                  </a:cubicBezTo>
                  <a:lnTo>
                    <a:pt x="52403" y="108261"/>
                  </a:lnTo>
                  <a:cubicBezTo>
                    <a:pt x="52399" y="108260"/>
                    <a:pt x="52394" y="108260"/>
                    <a:pt x="52390" y="108260"/>
                  </a:cubicBezTo>
                  <a:close/>
                  <a:moveTo>
                    <a:pt x="71390" y="115860"/>
                  </a:moveTo>
                  <a:cubicBezTo>
                    <a:pt x="71525" y="115860"/>
                    <a:pt x="71413" y="116059"/>
                    <a:pt x="71280" y="116259"/>
                  </a:cubicBezTo>
                  <a:lnTo>
                    <a:pt x="70859" y="116101"/>
                  </a:lnTo>
                  <a:cubicBezTo>
                    <a:pt x="71149" y="115927"/>
                    <a:pt x="71311" y="115860"/>
                    <a:pt x="71390" y="115860"/>
                  </a:cubicBezTo>
                  <a:close/>
                  <a:moveTo>
                    <a:pt x="51685" y="0"/>
                  </a:moveTo>
                  <a:cubicBezTo>
                    <a:pt x="51204" y="0"/>
                    <a:pt x="50695" y="58"/>
                    <a:pt x="50185" y="160"/>
                  </a:cubicBezTo>
                  <a:cubicBezTo>
                    <a:pt x="49449" y="318"/>
                    <a:pt x="48607" y="528"/>
                    <a:pt x="47871" y="686"/>
                  </a:cubicBezTo>
                  <a:cubicBezTo>
                    <a:pt x="47134" y="896"/>
                    <a:pt x="46450" y="1054"/>
                    <a:pt x="45924" y="1054"/>
                  </a:cubicBezTo>
                  <a:lnTo>
                    <a:pt x="46029" y="2054"/>
                  </a:lnTo>
                  <a:cubicBezTo>
                    <a:pt x="45293" y="2159"/>
                    <a:pt x="44609" y="2422"/>
                    <a:pt x="43925" y="2685"/>
                  </a:cubicBezTo>
                  <a:cubicBezTo>
                    <a:pt x="43557" y="2790"/>
                    <a:pt x="43189" y="2948"/>
                    <a:pt x="42820" y="3158"/>
                  </a:cubicBezTo>
                  <a:cubicBezTo>
                    <a:pt x="42452" y="3316"/>
                    <a:pt x="42084" y="3527"/>
                    <a:pt x="41663" y="3737"/>
                  </a:cubicBezTo>
                  <a:lnTo>
                    <a:pt x="42031" y="4579"/>
                  </a:lnTo>
                  <a:cubicBezTo>
                    <a:pt x="41400" y="5157"/>
                    <a:pt x="40401" y="5210"/>
                    <a:pt x="39296" y="5368"/>
                  </a:cubicBezTo>
                  <a:cubicBezTo>
                    <a:pt x="38717" y="5420"/>
                    <a:pt x="38139" y="5473"/>
                    <a:pt x="37560" y="5578"/>
                  </a:cubicBezTo>
                  <a:cubicBezTo>
                    <a:pt x="36981" y="5683"/>
                    <a:pt x="36403" y="5841"/>
                    <a:pt x="35824" y="6104"/>
                  </a:cubicBezTo>
                  <a:cubicBezTo>
                    <a:pt x="35877" y="5736"/>
                    <a:pt x="36455" y="5578"/>
                    <a:pt x="36929" y="5578"/>
                  </a:cubicBezTo>
                  <a:cubicBezTo>
                    <a:pt x="36668" y="5529"/>
                    <a:pt x="36418" y="5506"/>
                    <a:pt x="36174" y="5506"/>
                  </a:cubicBezTo>
                  <a:cubicBezTo>
                    <a:pt x="35631" y="5506"/>
                    <a:pt x="35123" y="5623"/>
                    <a:pt x="34614" y="5841"/>
                  </a:cubicBezTo>
                  <a:cubicBezTo>
                    <a:pt x="33930" y="6157"/>
                    <a:pt x="33299" y="6630"/>
                    <a:pt x="32720" y="7156"/>
                  </a:cubicBezTo>
                  <a:cubicBezTo>
                    <a:pt x="32142" y="7630"/>
                    <a:pt x="31563" y="8209"/>
                    <a:pt x="30984" y="8629"/>
                  </a:cubicBezTo>
                  <a:cubicBezTo>
                    <a:pt x="30406" y="8998"/>
                    <a:pt x="29774" y="9261"/>
                    <a:pt x="28985" y="9313"/>
                  </a:cubicBezTo>
                  <a:cubicBezTo>
                    <a:pt x="28617" y="9892"/>
                    <a:pt x="28144" y="10050"/>
                    <a:pt x="27618" y="10050"/>
                  </a:cubicBezTo>
                  <a:cubicBezTo>
                    <a:pt x="27670" y="10050"/>
                    <a:pt x="27723" y="9997"/>
                    <a:pt x="27723" y="9944"/>
                  </a:cubicBezTo>
                  <a:lnTo>
                    <a:pt x="27723" y="9944"/>
                  </a:lnTo>
                  <a:cubicBezTo>
                    <a:pt x="27670" y="9997"/>
                    <a:pt x="27565" y="10050"/>
                    <a:pt x="27512" y="10102"/>
                  </a:cubicBezTo>
                  <a:cubicBezTo>
                    <a:pt x="27197" y="10102"/>
                    <a:pt x="26829" y="10102"/>
                    <a:pt x="26460" y="10155"/>
                  </a:cubicBezTo>
                  <a:cubicBezTo>
                    <a:pt x="26644" y="10181"/>
                    <a:pt x="26815" y="10194"/>
                    <a:pt x="26967" y="10194"/>
                  </a:cubicBezTo>
                  <a:cubicBezTo>
                    <a:pt x="27118" y="10194"/>
                    <a:pt x="27249" y="10181"/>
                    <a:pt x="27355" y="10155"/>
                  </a:cubicBezTo>
                  <a:lnTo>
                    <a:pt x="27355" y="10155"/>
                  </a:lnTo>
                  <a:cubicBezTo>
                    <a:pt x="26934" y="10418"/>
                    <a:pt x="26355" y="10944"/>
                    <a:pt x="25882" y="11523"/>
                  </a:cubicBezTo>
                  <a:lnTo>
                    <a:pt x="25093" y="10891"/>
                  </a:lnTo>
                  <a:cubicBezTo>
                    <a:pt x="25040" y="10944"/>
                    <a:pt x="24987" y="10997"/>
                    <a:pt x="24935" y="11049"/>
                  </a:cubicBezTo>
                  <a:cubicBezTo>
                    <a:pt x="24093" y="11154"/>
                    <a:pt x="24672" y="11733"/>
                    <a:pt x="25408" y="12101"/>
                  </a:cubicBezTo>
                  <a:cubicBezTo>
                    <a:pt x="25198" y="12417"/>
                    <a:pt x="24987" y="12785"/>
                    <a:pt x="24935" y="13153"/>
                  </a:cubicBezTo>
                  <a:cubicBezTo>
                    <a:pt x="24707" y="12996"/>
                    <a:pt x="24520" y="12931"/>
                    <a:pt x="24358" y="12931"/>
                  </a:cubicBezTo>
                  <a:cubicBezTo>
                    <a:pt x="24035" y="12931"/>
                    <a:pt x="23813" y="13188"/>
                    <a:pt x="23567" y="13469"/>
                  </a:cubicBezTo>
                  <a:cubicBezTo>
                    <a:pt x="23308" y="13728"/>
                    <a:pt x="23049" y="14013"/>
                    <a:pt x="22644" y="14013"/>
                  </a:cubicBezTo>
                  <a:cubicBezTo>
                    <a:pt x="22473" y="14013"/>
                    <a:pt x="22276" y="13962"/>
                    <a:pt x="22042" y="13837"/>
                  </a:cubicBezTo>
                  <a:lnTo>
                    <a:pt x="22042" y="13837"/>
                  </a:lnTo>
                  <a:cubicBezTo>
                    <a:pt x="22094" y="14311"/>
                    <a:pt x="21410" y="15047"/>
                    <a:pt x="20884" y="15784"/>
                  </a:cubicBezTo>
                  <a:cubicBezTo>
                    <a:pt x="20439" y="16451"/>
                    <a:pt x="20032" y="17193"/>
                    <a:pt x="20171" y="17852"/>
                  </a:cubicBezTo>
                  <a:lnTo>
                    <a:pt x="20171" y="17852"/>
                  </a:lnTo>
                  <a:cubicBezTo>
                    <a:pt x="19445" y="18267"/>
                    <a:pt x="18725" y="18688"/>
                    <a:pt x="18570" y="19519"/>
                  </a:cubicBezTo>
                  <a:lnTo>
                    <a:pt x="17465" y="18887"/>
                  </a:lnTo>
                  <a:lnTo>
                    <a:pt x="17360" y="20097"/>
                  </a:lnTo>
                  <a:cubicBezTo>
                    <a:pt x="17360" y="20676"/>
                    <a:pt x="17360" y="21307"/>
                    <a:pt x="17360" y="21307"/>
                  </a:cubicBezTo>
                  <a:cubicBezTo>
                    <a:pt x="16964" y="21373"/>
                    <a:pt x="16626" y="21429"/>
                    <a:pt x="16350" y="21429"/>
                  </a:cubicBezTo>
                  <a:cubicBezTo>
                    <a:pt x="15746" y="21429"/>
                    <a:pt x="15446" y="21161"/>
                    <a:pt x="15518" y="20150"/>
                  </a:cubicBezTo>
                  <a:lnTo>
                    <a:pt x="15518" y="20150"/>
                  </a:lnTo>
                  <a:cubicBezTo>
                    <a:pt x="15098" y="21623"/>
                    <a:pt x="14887" y="22096"/>
                    <a:pt x="14677" y="22570"/>
                  </a:cubicBezTo>
                  <a:cubicBezTo>
                    <a:pt x="14466" y="22990"/>
                    <a:pt x="14256" y="23411"/>
                    <a:pt x="14098" y="24674"/>
                  </a:cubicBezTo>
                  <a:lnTo>
                    <a:pt x="13572" y="24095"/>
                  </a:lnTo>
                  <a:cubicBezTo>
                    <a:pt x="13106" y="24768"/>
                    <a:pt x="13150" y="26358"/>
                    <a:pt x="12399" y="26358"/>
                  </a:cubicBezTo>
                  <a:cubicBezTo>
                    <a:pt x="12387" y="26358"/>
                    <a:pt x="12375" y="26358"/>
                    <a:pt x="12362" y="26357"/>
                  </a:cubicBezTo>
                  <a:cubicBezTo>
                    <a:pt x="11257" y="26620"/>
                    <a:pt x="9890" y="28409"/>
                    <a:pt x="8522" y="30513"/>
                  </a:cubicBezTo>
                  <a:cubicBezTo>
                    <a:pt x="7207" y="32722"/>
                    <a:pt x="5839" y="35247"/>
                    <a:pt x="4314" y="37089"/>
                  </a:cubicBezTo>
                  <a:cubicBezTo>
                    <a:pt x="5524" y="37141"/>
                    <a:pt x="5050" y="37509"/>
                    <a:pt x="4524" y="38035"/>
                  </a:cubicBezTo>
                  <a:cubicBezTo>
                    <a:pt x="3945" y="38509"/>
                    <a:pt x="3314" y="39140"/>
                    <a:pt x="4103" y="39508"/>
                  </a:cubicBezTo>
                  <a:cubicBezTo>
                    <a:pt x="3785" y="39537"/>
                    <a:pt x="3482" y="39710"/>
                    <a:pt x="3239" y="39710"/>
                  </a:cubicBezTo>
                  <a:cubicBezTo>
                    <a:pt x="3041" y="39710"/>
                    <a:pt x="2883" y="39595"/>
                    <a:pt x="2788" y="39193"/>
                  </a:cubicBezTo>
                  <a:cubicBezTo>
                    <a:pt x="2630" y="40403"/>
                    <a:pt x="2157" y="41192"/>
                    <a:pt x="1789" y="41928"/>
                  </a:cubicBezTo>
                  <a:cubicBezTo>
                    <a:pt x="1420" y="42665"/>
                    <a:pt x="1263" y="43349"/>
                    <a:pt x="1789" y="44348"/>
                  </a:cubicBezTo>
                  <a:cubicBezTo>
                    <a:pt x="1751" y="44354"/>
                    <a:pt x="1716" y="44357"/>
                    <a:pt x="1683" y="44357"/>
                  </a:cubicBezTo>
                  <a:cubicBezTo>
                    <a:pt x="1204" y="44357"/>
                    <a:pt x="1144" y="43750"/>
                    <a:pt x="877" y="43750"/>
                  </a:cubicBezTo>
                  <a:cubicBezTo>
                    <a:pt x="850" y="43750"/>
                    <a:pt x="821" y="43756"/>
                    <a:pt x="789" y="43769"/>
                  </a:cubicBezTo>
                  <a:cubicBezTo>
                    <a:pt x="842" y="43980"/>
                    <a:pt x="1000" y="44664"/>
                    <a:pt x="631" y="44769"/>
                  </a:cubicBezTo>
                  <a:cubicBezTo>
                    <a:pt x="589" y="44787"/>
                    <a:pt x="552" y="44795"/>
                    <a:pt x="520" y="44795"/>
                  </a:cubicBezTo>
                  <a:cubicBezTo>
                    <a:pt x="272" y="44795"/>
                    <a:pt x="298" y="44294"/>
                    <a:pt x="158" y="43875"/>
                  </a:cubicBezTo>
                  <a:cubicBezTo>
                    <a:pt x="0" y="44506"/>
                    <a:pt x="0" y="44979"/>
                    <a:pt x="105" y="45400"/>
                  </a:cubicBezTo>
                  <a:cubicBezTo>
                    <a:pt x="210" y="45821"/>
                    <a:pt x="421" y="46137"/>
                    <a:pt x="684" y="46400"/>
                  </a:cubicBezTo>
                  <a:cubicBezTo>
                    <a:pt x="1157" y="46926"/>
                    <a:pt x="1946" y="47189"/>
                    <a:pt x="2683" y="47452"/>
                  </a:cubicBezTo>
                  <a:cubicBezTo>
                    <a:pt x="2209" y="47978"/>
                    <a:pt x="1946" y="48399"/>
                    <a:pt x="1894" y="48767"/>
                  </a:cubicBezTo>
                  <a:cubicBezTo>
                    <a:pt x="1894" y="49188"/>
                    <a:pt x="2104" y="49608"/>
                    <a:pt x="2578" y="50135"/>
                  </a:cubicBezTo>
                  <a:cubicBezTo>
                    <a:pt x="2288" y="50292"/>
                    <a:pt x="1973" y="50516"/>
                    <a:pt x="1743" y="50516"/>
                  </a:cubicBezTo>
                  <a:cubicBezTo>
                    <a:pt x="1512" y="50516"/>
                    <a:pt x="1368" y="50292"/>
                    <a:pt x="1420" y="49556"/>
                  </a:cubicBezTo>
                  <a:lnTo>
                    <a:pt x="1420" y="49556"/>
                  </a:lnTo>
                  <a:cubicBezTo>
                    <a:pt x="1315" y="49766"/>
                    <a:pt x="1210" y="50135"/>
                    <a:pt x="1052" y="50661"/>
                  </a:cubicBezTo>
                  <a:cubicBezTo>
                    <a:pt x="894" y="51134"/>
                    <a:pt x="789" y="51765"/>
                    <a:pt x="684" y="52344"/>
                  </a:cubicBezTo>
                  <a:cubicBezTo>
                    <a:pt x="526" y="53501"/>
                    <a:pt x="526" y="54606"/>
                    <a:pt x="1157" y="54711"/>
                  </a:cubicBezTo>
                  <a:cubicBezTo>
                    <a:pt x="842" y="54922"/>
                    <a:pt x="1000" y="55868"/>
                    <a:pt x="1105" y="56079"/>
                  </a:cubicBezTo>
                  <a:cubicBezTo>
                    <a:pt x="894" y="57920"/>
                    <a:pt x="842" y="58078"/>
                    <a:pt x="894" y="59866"/>
                  </a:cubicBezTo>
                  <a:lnTo>
                    <a:pt x="1105" y="59393"/>
                  </a:lnTo>
                  <a:cubicBezTo>
                    <a:pt x="2578" y="60077"/>
                    <a:pt x="1420" y="60866"/>
                    <a:pt x="1631" y="62286"/>
                  </a:cubicBezTo>
                  <a:lnTo>
                    <a:pt x="1473" y="62286"/>
                  </a:lnTo>
                  <a:cubicBezTo>
                    <a:pt x="1000" y="63970"/>
                    <a:pt x="1210" y="64338"/>
                    <a:pt x="1315" y="64653"/>
                  </a:cubicBezTo>
                  <a:cubicBezTo>
                    <a:pt x="1420" y="64811"/>
                    <a:pt x="1473" y="65022"/>
                    <a:pt x="1473" y="65337"/>
                  </a:cubicBezTo>
                  <a:cubicBezTo>
                    <a:pt x="1420" y="65706"/>
                    <a:pt x="1368" y="66179"/>
                    <a:pt x="1157" y="67073"/>
                  </a:cubicBezTo>
                  <a:lnTo>
                    <a:pt x="2052" y="66758"/>
                  </a:lnTo>
                  <a:cubicBezTo>
                    <a:pt x="3104" y="66810"/>
                    <a:pt x="2893" y="67547"/>
                    <a:pt x="2525" y="68494"/>
                  </a:cubicBezTo>
                  <a:cubicBezTo>
                    <a:pt x="2262" y="69493"/>
                    <a:pt x="1841" y="70703"/>
                    <a:pt x="2420" y="71545"/>
                  </a:cubicBezTo>
                  <a:lnTo>
                    <a:pt x="2788" y="70808"/>
                  </a:lnTo>
                  <a:lnTo>
                    <a:pt x="2788" y="70808"/>
                  </a:lnTo>
                  <a:cubicBezTo>
                    <a:pt x="3209" y="71229"/>
                    <a:pt x="2735" y="72071"/>
                    <a:pt x="2104" y="72965"/>
                  </a:cubicBezTo>
                  <a:cubicBezTo>
                    <a:pt x="1473" y="73859"/>
                    <a:pt x="737" y="74806"/>
                    <a:pt x="737" y="75385"/>
                  </a:cubicBezTo>
                  <a:cubicBezTo>
                    <a:pt x="718" y="75432"/>
                    <a:pt x="694" y="75452"/>
                    <a:pt x="666" y="75452"/>
                  </a:cubicBezTo>
                  <a:cubicBezTo>
                    <a:pt x="539" y="75452"/>
                    <a:pt x="331" y="75022"/>
                    <a:pt x="158" y="74806"/>
                  </a:cubicBezTo>
                  <a:lnTo>
                    <a:pt x="158" y="74806"/>
                  </a:lnTo>
                  <a:cubicBezTo>
                    <a:pt x="14" y="76016"/>
                    <a:pt x="182" y="76291"/>
                    <a:pt x="491" y="76291"/>
                  </a:cubicBezTo>
                  <a:cubicBezTo>
                    <a:pt x="748" y="76291"/>
                    <a:pt x="1101" y="76101"/>
                    <a:pt x="1454" y="76101"/>
                  </a:cubicBezTo>
                  <a:cubicBezTo>
                    <a:pt x="1764" y="76101"/>
                    <a:pt x="2074" y="76248"/>
                    <a:pt x="2315" y="76805"/>
                  </a:cubicBezTo>
                  <a:cubicBezTo>
                    <a:pt x="1789" y="77331"/>
                    <a:pt x="526" y="76805"/>
                    <a:pt x="842" y="78226"/>
                  </a:cubicBezTo>
                  <a:cubicBezTo>
                    <a:pt x="684" y="78646"/>
                    <a:pt x="1578" y="79488"/>
                    <a:pt x="2367" y="80435"/>
                  </a:cubicBezTo>
                  <a:cubicBezTo>
                    <a:pt x="3262" y="81382"/>
                    <a:pt x="3998" y="82486"/>
                    <a:pt x="3840" y="83644"/>
                  </a:cubicBezTo>
                  <a:cubicBezTo>
                    <a:pt x="4054" y="83252"/>
                    <a:pt x="4268" y="82860"/>
                    <a:pt x="4612" y="82860"/>
                  </a:cubicBezTo>
                  <a:cubicBezTo>
                    <a:pt x="4776" y="82860"/>
                    <a:pt x="4970" y="82949"/>
                    <a:pt x="5208" y="83170"/>
                  </a:cubicBezTo>
                  <a:cubicBezTo>
                    <a:pt x="5576" y="83802"/>
                    <a:pt x="5524" y="84959"/>
                    <a:pt x="5734" y="85958"/>
                  </a:cubicBezTo>
                  <a:cubicBezTo>
                    <a:pt x="5892" y="86958"/>
                    <a:pt x="6207" y="87905"/>
                    <a:pt x="7260" y="88115"/>
                  </a:cubicBezTo>
                  <a:cubicBezTo>
                    <a:pt x="7260" y="88326"/>
                    <a:pt x="7154" y="88483"/>
                    <a:pt x="7049" y="88536"/>
                  </a:cubicBezTo>
                  <a:cubicBezTo>
                    <a:pt x="7523" y="88904"/>
                    <a:pt x="8101" y="89641"/>
                    <a:pt x="8785" y="90272"/>
                  </a:cubicBezTo>
                  <a:cubicBezTo>
                    <a:pt x="9469" y="90851"/>
                    <a:pt x="10100" y="91377"/>
                    <a:pt x="10679" y="91429"/>
                  </a:cubicBezTo>
                  <a:cubicBezTo>
                    <a:pt x="10100" y="92061"/>
                    <a:pt x="10205" y="92692"/>
                    <a:pt x="10574" y="93323"/>
                  </a:cubicBezTo>
                  <a:cubicBezTo>
                    <a:pt x="10942" y="93954"/>
                    <a:pt x="11573" y="94533"/>
                    <a:pt x="12257" y="95006"/>
                  </a:cubicBezTo>
                  <a:cubicBezTo>
                    <a:pt x="13625" y="96059"/>
                    <a:pt x="14887" y="96848"/>
                    <a:pt x="13783" y="97794"/>
                  </a:cubicBezTo>
                  <a:cubicBezTo>
                    <a:pt x="13783" y="97794"/>
                    <a:pt x="14361" y="98426"/>
                    <a:pt x="14992" y="99057"/>
                  </a:cubicBezTo>
                  <a:lnTo>
                    <a:pt x="16255" y="100267"/>
                  </a:lnTo>
                  <a:lnTo>
                    <a:pt x="15939" y="100425"/>
                  </a:lnTo>
                  <a:cubicBezTo>
                    <a:pt x="16676" y="101319"/>
                    <a:pt x="17307" y="101740"/>
                    <a:pt x="17886" y="101950"/>
                  </a:cubicBezTo>
                  <a:cubicBezTo>
                    <a:pt x="18464" y="102161"/>
                    <a:pt x="18990" y="102161"/>
                    <a:pt x="19569" y="102161"/>
                  </a:cubicBezTo>
                  <a:cubicBezTo>
                    <a:pt x="19779" y="102634"/>
                    <a:pt x="19306" y="102634"/>
                    <a:pt x="19201" y="102687"/>
                  </a:cubicBezTo>
                  <a:cubicBezTo>
                    <a:pt x="20200" y="104002"/>
                    <a:pt x="20832" y="104686"/>
                    <a:pt x="21568" y="105054"/>
                  </a:cubicBezTo>
                  <a:cubicBezTo>
                    <a:pt x="22305" y="105475"/>
                    <a:pt x="23146" y="105633"/>
                    <a:pt x="24672" y="105790"/>
                  </a:cubicBezTo>
                  <a:lnTo>
                    <a:pt x="24356" y="106790"/>
                  </a:lnTo>
                  <a:cubicBezTo>
                    <a:pt x="24367" y="106789"/>
                    <a:pt x="24378" y="106788"/>
                    <a:pt x="24389" y="106788"/>
                  </a:cubicBezTo>
                  <a:cubicBezTo>
                    <a:pt x="24814" y="106788"/>
                    <a:pt x="25541" y="107763"/>
                    <a:pt x="26618" y="108789"/>
                  </a:cubicBezTo>
                  <a:cubicBezTo>
                    <a:pt x="26881" y="109052"/>
                    <a:pt x="27197" y="109315"/>
                    <a:pt x="27512" y="109631"/>
                  </a:cubicBezTo>
                  <a:cubicBezTo>
                    <a:pt x="27828" y="109841"/>
                    <a:pt x="28144" y="110104"/>
                    <a:pt x="28512" y="110314"/>
                  </a:cubicBezTo>
                  <a:cubicBezTo>
                    <a:pt x="29248" y="110788"/>
                    <a:pt x="29985" y="111104"/>
                    <a:pt x="30879" y="111209"/>
                  </a:cubicBezTo>
                  <a:cubicBezTo>
                    <a:pt x="30774" y="111314"/>
                    <a:pt x="30616" y="111472"/>
                    <a:pt x="30353" y="111472"/>
                  </a:cubicBezTo>
                  <a:cubicBezTo>
                    <a:pt x="32194" y="111787"/>
                    <a:pt x="33825" y="113313"/>
                    <a:pt x="35508" y="114365"/>
                  </a:cubicBezTo>
                  <a:cubicBezTo>
                    <a:pt x="36404" y="114992"/>
                    <a:pt x="37299" y="115449"/>
                    <a:pt x="38117" y="115449"/>
                  </a:cubicBezTo>
                  <a:cubicBezTo>
                    <a:pt x="38742" y="115449"/>
                    <a:pt x="39321" y="115183"/>
                    <a:pt x="39822" y="114523"/>
                  </a:cubicBezTo>
                  <a:cubicBezTo>
                    <a:pt x="39822" y="114523"/>
                    <a:pt x="40453" y="114523"/>
                    <a:pt x="41084" y="114470"/>
                  </a:cubicBezTo>
                  <a:cubicBezTo>
                    <a:pt x="41716" y="114418"/>
                    <a:pt x="42347" y="114365"/>
                    <a:pt x="42347" y="114365"/>
                  </a:cubicBezTo>
                  <a:cubicBezTo>
                    <a:pt x="40927" y="113839"/>
                    <a:pt x="41137" y="113471"/>
                    <a:pt x="41558" y="113155"/>
                  </a:cubicBezTo>
                  <a:cubicBezTo>
                    <a:pt x="42031" y="112839"/>
                    <a:pt x="42663" y="112576"/>
                    <a:pt x="42189" y="112103"/>
                  </a:cubicBezTo>
                  <a:lnTo>
                    <a:pt x="42189" y="112103"/>
                  </a:lnTo>
                  <a:cubicBezTo>
                    <a:pt x="42768" y="112156"/>
                    <a:pt x="43399" y="112629"/>
                    <a:pt x="43715" y="113050"/>
                  </a:cubicBezTo>
                  <a:cubicBezTo>
                    <a:pt x="43993" y="113421"/>
                    <a:pt x="44026" y="113752"/>
                    <a:pt x="43559" y="113752"/>
                  </a:cubicBezTo>
                  <a:cubicBezTo>
                    <a:pt x="43497" y="113752"/>
                    <a:pt x="43427" y="113746"/>
                    <a:pt x="43347" y="113734"/>
                  </a:cubicBezTo>
                  <a:lnTo>
                    <a:pt x="43189" y="113523"/>
                  </a:lnTo>
                  <a:lnTo>
                    <a:pt x="43189" y="113523"/>
                  </a:lnTo>
                  <a:cubicBezTo>
                    <a:pt x="42189" y="115207"/>
                    <a:pt x="46608" y="115049"/>
                    <a:pt x="46292" y="116206"/>
                  </a:cubicBezTo>
                  <a:cubicBezTo>
                    <a:pt x="49238" y="116785"/>
                    <a:pt x="52184" y="117311"/>
                    <a:pt x="55077" y="117679"/>
                  </a:cubicBezTo>
                  <a:cubicBezTo>
                    <a:pt x="57041" y="117960"/>
                    <a:pt x="59005" y="118100"/>
                    <a:pt x="60938" y="118100"/>
                  </a:cubicBezTo>
                  <a:cubicBezTo>
                    <a:pt x="61904" y="118100"/>
                    <a:pt x="62863" y="118065"/>
                    <a:pt x="63810" y="117995"/>
                  </a:cubicBezTo>
                  <a:cubicBezTo>
                    <a:pt x="63810" y="117995"/>
                    <a:pt x="63599" y="117627"/>
                    <a:pt x="63389" y="117311"/>
                  </a:cubicBezTo>
                  <a:cubicBezTo>
                    <a:pt x="63231" y="116943"/>
                    <a:pt x="63021" y="116627"/>
                    <a:pt x="63021" y="116627"/>
                  </a:cubicBezTo>
                  <a:cubicBezTo>
                    <a:pt x="63021" y="116627"/>
                    <a:pt x="63126" y="116627"/>
                    <a:pt x="63336" y="116574"/>
                  </a:cubicBezTo>
                  <a:cubicBezTo>
                    <a:pt x="63494" y="116574"/>
                    <a:pt x="63757" y="116574"/>
                    <a:pt x="63968" y="116522"/>
                  </a:cubicBezTo>
                  <a:lnTo>
                    <a:pt x="64967" y="116469"/>
                  </a:lnTo>
                  <a:lnTo>
                    <a:pt x="64967" y="116469"/>
                  </a:lnTo>
                  <a:cubicBezTo>
                    <a:pt x="65493" y="116732"/>
                    <a:pt x="65809" y="117469"/>
                    <a:pt x="64388" y="117627"/>
                  </a:cubicBezTo>
                  <a:cubicBezTo>
                    <a:pt x="64528" y="117740"/>
                    <a:pt x="64684" y="117788"/>
                    <a:pt x="64847" y="117788"/>
                  </a:cubicBezTo>
                  <a:cubicBezTo>
                    <a:pt x="65662" y="117788"/>
                    <a:pt x="66642" y="116575"/>
                    <a:pt x="66598" y="116311"/>
                  </a:cubicBezTo>
                  <a:cubicBezTo>
                    <a:pt x="68018" y="116311"/>
                    <a:pt x="67860" y="116785"/>
                    <a:pt x="67387" y="117258"/>
                  </a:cubicBezTo>
                  <a:cubicBezTo>
                    <a:pt x="66990" y="117655"/>
                    <a:pt x="66313" y="118052"/>
                    <a:pt x="66589" y="118052"/>
                  </a:cubicBezTo>
                  <a:cubicBezTo>
                    <a:pt x="66606" y="118052"/>
                    <a:pt x="66626" y="118050"/>
                    <a:pt x="66650" y="118047"/>
                  </a:cubicBezTo>
                  <a:lnTo>
                    <a:pt x="67808" y="117732"/>
                  </a:lnTo>
                  <a:lnTo>
                    <a:pt x="67492" y="117574"/>
                  </a:lnTo>
                  <a:cubicBezTo>
                    <a:pt x="67913" y="117206"/>
                    <a:pt x="68123" y="116890"/>
                    <a:pt x="68439" y="116627"/>
                  </a:cubicBezTo>
                  <a:cubicBezTo>
                    <a:pt x="68755" y="116311"/>
                    <a:pt x="69123" y="116101"/>
                    <a:pt x="69965" y="115943"/>
                  </a:cubicBezTo>
                  <a:cubicBezTo>
                    <a:pt x="71028" y="115994"/>
                    <a:pt x="70726" y="116630"/>
                    <a:pt x="71078" y="116630"/>
                  </a:cubicBezTo>
                  <a:cubicBezTo>
                    <a:pt x="71092" y="116630"/>
                    <a:pt x="71106" y="116629"/>
                    <a:pt x="71122" y="116627"/>
                  </a:cubicBezTo>
                  <a:cubicBezTo>
                    <a:pt x="71122" y="116676"/>
                    <a:pt x="71156" y="116713"/>
                    <a:pt x="71239" y="116713"/>
                  </a:cubicBezTo>
                  <a:cubicBezTo>
                    <a:pt x="71336" y="116713"/>
                    <a:pt x="71499" y="116663"/>
                    <a:pt x="71753" y="116522"/>
                  </a:cubicBezTo>
                  <a:cubicBezTo>
                    <a:pt x="71753" y="116522"/>
                    <a:pt x="71911" y="116522"/>
                    <a:pt x="72174" y="116469"/>
                  </a:cubicBezTo>
                  <a:cubicBezTo>
                    <a:pt x="72384" y="116417"/>
                    <a:pt x="72700" y="116364"/>
                    <a:pt x="73016" y="116259"/>
                  </a:cubicBezTo>
                  <a:cubicBezTo>
                    <a:pt x="73594" y="116101"/>
                    <a:pt x="74226" y="115996"/>
                    <a:pt x="74226" y="115996"/>
                  </a:cubicBezTo>
                  <a:lnTo>
                    <a:pt x="72963" y="115154"/>
                  </a:lnTo>
                  <a:cubicBezTo>
                    <a:pt x="73851" y="114318"/>
                    <a:pt x="75154" y="114572"/>
                    <a:pt x="73782" y="113700"/>
                  </a:cubicBezTo>
                  <a:lnTo>
                    <a:pt x="73782" y="113700"/>
                  </a:lnTo>
                  <a:cubicBezTo>
                    <a:pt x="74116" y="113906"/>
                    <a:pt x="74567" y="113995"/>
                    <a:pt x="75090" y="113995"/>
                  </a:cubicBezTo>
                  <a:cubicBezTo>
                    <a:pt x="76233" y="113995"/>
                    <a:pt x="77724" y="113569"/>
                    <a:pt x="79118" y="112997"/>
                  </a:cubicBezTo>
                  <a:cubicBezTo>
                    <a:pt x="80170" y="112576"/>
                    <a:pt x="81117" y="112050"/>
                    <a:pt x="81906" y="111682"/>
                  </a:cubicBezTo>
                  <a:cubicBezTo>
                    <a:pt x="82695" y="111314"/>
                    <a:pt x="83326" y="111051"/>
                    <a:pt x="83642" y="111051"/>
                  </a:cubicBezTo>
                  <a:cubicBezTo>
                    <a:pt x="83852" y="110683"/>
                    <a:pt x="84115" y="110367"/>
                    <a:pt x="84431" y="110104"/>
                  </a:cubicBezTo>
                  <a:cubicBezTo>
                    <a:pt x="84694" y="109841"/>
                    <a:pt x="85010" y="109578"/>
                    <a:pt x="85325" y="109315"/>
                  </a:cubicBezTo>
                  <a:cubicBezTo>
                    <a:pt x="85957" y="108842"/>
                    <a:pt x="86746" y="108473"/>
                    <a:pt x="87535" y="108000"/>
                  </a:cubicBezTo>
                  <a:lnTo>
                    <a:pt x="87535" y="108000"/>
                  </a:lnTo>
                  <a:cubicBezTo>
                    <a:pt x="87521" y="108001"/>
                    <a:pt x="87506" y="108002"/>
                    <a:pt x="87492" y="108002"/>
                  </a:cubicBezTo>
                  <a:cubicBezTo>
                    <a:pt x="86962" y="108002"/>
                    <a:pt x="86152" y="107087"/>
                    <a:pt x="87535" y="106422"/>
                  </a:cubicBezTo>
                  <a:cubicBezTo>
                    <a:pt x="87816" y="107141"/>
                    <a:pt x="88209" y="107395"/>
                    <a:pt x="88669" y="107395"/>
                  </a:cubicBezTo>
                  <a:cubicBezTo>
                    <a:pt x="88983" y="107395"/>
                    <a:pt x="89328" y="107276"/>
                    <a:pt x="89691" y="107106"/>
                  </a:cubicBezTo>
                  <a:cubicBezTo>
                    <a:pt x="90407" y="106769"/>
                    <a:pt x="91223" y="106331"/>
                    <a:pt x="92087" y="106331"/>
                  </a:cubicBezTo>
                  <a:cubicBezTo>
                    <a:pt x="92240" y="106331"/>
                    <a:pt x="92395" y="106345"/>
                    <a:pt x="92551" y="106376"/>
                  </a:cubicBezTo>
                  <a:lnTo>
                    <a:pt x="92551" y="106376"/>
                  </a:lnTo>
                  <a:cubicBezTo>
                    <a:pt x="92055" y="106171"/>
                    <a:pt x="92810" y="105455"/>
                    <a:pt x="93479" y="104738"/>
                  </a:cubicBezTo>
                  <a:cubicBezTo>
                    <a:pt x="94268" y="103949"/>
                    <a:pt x="94847" y="103160"/>
                    <a:pt x="93584" y="103055"/>
                  </a:cubicBezTo>
                  <a:cubicBezTo>
                    <a:pt x="93812" y="102920"/>
                    <a:pt x="93977" y="102867"/>
                    <a:pt x="94103" y="102867"/>
                  </a:cubicBezTo>
                  <a:cubicBezTo>
                    <a:pt x="94575" y="102867"/>
                    <a:pt x="94521" y="103603"/>
                    <a:pt x="95247" y="103603"/>
                  </a:cubicBezTo>
                  <a:cubicBezTo>
                    <a:pt x="95317" y="103603"/>
                    <a:pt x="95393" y="103596"/>
                    <a:pt x="95478" y="103581"/>
                  </a:cubicBezTo>
                  <a:cubicBezTo>
                    <a:pt x="95899" y="102845"/>
                    <a:pt x="96477" y="102213"/>
                    <a:pt x="97109" y="101582"/>
                  </a:cubicBezTo>
                  <a:cubicBezTo>
                    <a:pt x="97424" y="101319"/>
                    <a:pt x="97793" y="101003"/>
                    <a:pt x="98108" y="100740"/>
                  </a:cubicBezTo>
                  <a:cubicBezTo>
                    <a:pt x="98476" y="100425"/>
                    <a:pt x="98845" y="100109"/>
                    <a:pt x="99213" y="99846"/>
                  </a:cubicBezTo>
                  <a:cubicBezTo>
                    <a:pt x="99949" y="99267"/>
                    <a:pt x="100686" y="98636"/>
                    <a:pt x="101422" y="97900"/>
                  </a:cubicBezTo>
                  <a:cubicBezTo>
                    <a:pt x="102159" y="97268"/>
                    <a:pt x="102790" y="96479"/>
                    <a:pt x="103369" y="95638"/>
                  </a:cubicBezTo>
                  <a:cubicBezTo>
                    <a:pt x="103106" y="95375"/>
                    <a:pt x="102264" y="95585"/>
                    <a:pt x="102422" y="94586"/>
                  </a:cubicBezTo>
                  <a:cubicBezTo>
                    <a:pt x="102422" y="94586"/>
                    <a:pt x="102580" y="94533"/>
                    <a:pt x="102790" y="94480"/>
                  </a:cubicBezTo>
                  <a:cubicBezTo>
                    <a:pt x="103053" y="94428"/>
                    <a:pt x="103421" y="94375"/>
                    <a:pt x="103737" y="94270"/>
                  </a:cubicBezTo>
                  <a:cubicBezTo>
                    <a:pt x="104368" y="94112"/>
                    <a:pt x="105052" y="93902"/>
                    <a:pt x="105052" y="93902"/>
                  </a:cubicBezTo>
                  <a:cubicBezTo>
                    <a:pt x="105368" y="93113"/>
                    <a:pt x="103842" y="92218"/>
                    <a:pt x="105631" y="91640"/>
                  </a:cubicBezTo>
                  <a:cubicBezTo>
                    <a:pt x="105569" y="91640"/>
                    <a:pt x="105504" y="91641"/>
                    <a:pt x="105437" y="91641"/>
                  </a:cubicBezTo>
                  <a:cubicBezTo>
                    <a:pt x="105106" y="91641"/>
                    <a:pt x="104763" y="91605"/>
                    <a:pt x="104894" y="91166"/>
                  </a:cubicBezTo>
                  <a:cubicBezTo>
                    <a:pt x="107735" y="88378"/>
                    <a:pt x="109313" y="84591"/>
                    <a:pt x="110628" y="80803"/>
                  </a:cubicBezTo>
                  <a:cubicBezTo>
                    <a:pt x="111891" y="77016"/>
                    <a:pt x="112943" y="73281"/>
                    <a:pt x="115152" y="69546"/>
                  </a:cubicBezTo>
                  <a:lnTo>
                    <a:pt x="115152" y="69546"/>
                  </a:lnTo>
                  <a:cubicBezTo>
                    <a:pt x="114863" y="69871"/>
                    <a:pt x="114679" y="70004"/>
                    <a:pt x="114569" y="70004"/>
                  </a:cubicBezTo>
                  <a:cubicBezTo>
                    <a:pt x="114359" y="70004"/>
                    <a:pt x="114417" y="69519"/>
                    <a:pt x="114521" y="68967"/>
                  </a:cubicBezTo>
                  <a:lnTo>
                    <a:pt x="114521" y="68967"/>
                  </a:lnTo>
                  <a:cubicBezTo>
                    <a:pt x="114447" y="69115"/>
                    <a:pt x="114348" y="69167"/>
                    <a:pt x="114233" y="69167"/>
                  </a:cubicBezTo>
                  <a:cubicBezTo>
                    <a:pt x="113953" y="69167"/>
                    <a:pt x="113574" y="68859"/>
                    <a:pt x="113213" y="68859"/>
                  </a:cubicBezTo>
                  <a:cubicBezTo>
                    <a:pt x="113193" y="68859"/>
                    <a:pt x="113173" y="68860"/>
                    <a:pt x="113153" y="68862"/>
                  </a:cubicBezTo>
                  <a:cubicBezTo>
                    <a:pt x="113153" y="68862"/>
                    <a:pt x="113574" y="68073"/>
                    <a:pt x="114048" y="67336"/>
                  </a:cubicBezTo>
                  <a:cubicBezTo>
                    <a:pt x="114258" y="66915"/>
                    <a:pt x="114468" y="66547"/>
                    <a:pt x="114626" y="66232"/>
                  </a:cubicBezTo>
                  <a:cubicBezTo>
                    <a:pt x="114784" y="65916"/>
                    <a:pt x="114889" y="65758"/>
                    <a:pt x="114889" y="65758"/>
                  </a:cubicBezTo>
                  <a:cubicBezTo>
                    <a:pt x="114258" y="65390"/>
                    <a:pt x="114311" y="64496"/>
                    <a:pt x="114363" y="63654"/>
                  </a:cubicBezTo>
                  <a:cubicBezTo>
                    <a:pt x="114416" y="62812"/>
                    <a:pt x="114363" y="61971"/>
                    <a:pt x="113785" y="61760"/>
                  </a:cubicBezTo>
                  <a:lnTo>
                    <a:pt x="113785" y="61760"/>
                  </a:lnTo>
                  <a:lnTo>
                    <a:pt x="113942" y="62812"/>
                  </a:lnTo>
                  <a:cubicBezTo>
                    <a:pt x="113693" y="62543"/>
                    <a:pt x="113422" y="62436"/>
                    <a:pt x="113135" y="62436"/>
                  </a:cubicBezTo>
                  <a:cubicBezTo>
                    <a:pt x="112637" y="62436"/>
                    <a:pt x="112090" y="62761"/>
                    <a:pt x="111522" y="63128"/>
                  </a:cubicBezTo>
                  <a:cubicBezTo>
                    <a:pt x="110717" y="63602"/>
                    <a:pt x="109827" y="64203"/>
                    <a:pt x="108966" y="64203"/>
                  </a:cubicBezTo>
                  <a:cubicBezTo>
                    <a:pt x="108871" y="64203"/>
                    <a:pt x="108776" y="64196"/>
                    <a:pt x="108682" y="64180"/>
                  </a:cubicBezTo>
                  <a:lnTo>
                    <a:pt x="108682" y="64180"/>
                  </a:lnTo>
                  <a:cubicBezTo>
                    <a:pt x="109103" y="64548"/>
                    <a:pt x="109103" y="64969"/>
                    <a:pt x="108945" y="65390"/>
                  </a:cubicBezTo>
                  <a:cubicBezTo>
                    <a:pt x="108787" y="65863"/>
                    <a:pt x="108419" y="66284"/>
                    <a:pt x="108103" y="66758"/>
                  </a:cubicBezTo>
                  <a:cubicBezTo>
                    <a:pt x="107472" y="67757"/>
                    <a:pt x="106841" y="68757"/>
                    <a:pt x="107840" y="70124"/>
                  </a:cubicBezTo>
                  <a:cubicBezTo>
                    <a:pt x="107756" y="70199"/>
                    <a:pt x="107686" y="70229"/>
                    <a:pt x="107623" y="70229"/>
                  </a:cubicBezTo>
                  <a:cubicBezTo>
                    <a:pt x="107369" y="70229"/>
                    <a:pt x="107257" y="69727"/>
                    <a:pt x="106968" y="69727"/>
                  </a:cubicBezTo>
                  <a:cubicBezTo>
                    <a:pt x="106929" y="69727"/>
                    <a:pt x="106887" y="69736"/>
                    <a:pt x="106841" y="69756"/>
                  </a:cubicBezTo>
                  <a:cubicBezTo>
                    <a:pt x="107525" y="70440"/>
                    <a:pt x="107525" y="71176"/>
                    <a:pt x="106893" y="72386"/>
                  </a:cubicBezTo>
                  <a:lnTo>
                    <a:pt x="106735" y="72176"/>
                  </a:lnTo>
                  <a:cubicBezTo>
                    <a:pt x="106578" y="73070"/>
                    <a:pt x="106315" y="73807"/>
                    <a:pt x="106052" y="74491"/>
                  </a:cubicBezTo>
                  <a:cubicBezTo>
                    <a:pt x="105841" y="75174"/>
                    <a:pt x="105526" y="75753"/>
                    <a:pt x="105210" y="76384"/>
                  </a:cubicBezTo>
                  <a:cubicBezTo>
                    <a:pt x="104842" y="76963"/>
                    <a:pt x="104526" y="77594"/>
                    <a:pt x="104105" y="78226"/>
                  </a:cubicBezTo>
                  <a:cubicBezTo>
                    <a:pt x="103684" y="78909"/>
                    <a:pt x="103264" y="79646"/>
                    <a:pt x="102685" y="80488"/>
                  </a:cubicBezTo>
                  <a:lnTo>
                    <a:pt x="103684" y="80593"/>
                  </a:lnTo>
                  <a:cubicBezTo>
                    <a:pt x="103211" y="81329"/>
                    <a:pt x="102843" y="81382"/>
                    <a:pt x="102474" y="81645"/>
                  </a:cubicBezTo>
                  <a:cubicBezTo>
                    <a:pt x="102622" y="81913"/>
                    <a:pt x="102751" y="82019"/>
                    <a:pt x="102868" y="82019"/>
                  </a:cubicBezTo>
                  <a:cubicBezTo>
                    <a:pt x="103303" y="82019"/>
                    <a:pt x="103578" y="80557"/>
                    <a:pt x="104106" y="80557"/>
                  </a:cubicBezTo>
                  <a:cubicBezTo>
                    <a:pt x="104244" y="80557"/>
                    <a:pt x="104399" y="80657"/>
                    <a:pt x="104579" y="80908"/>
                  </a:cubicBezTo>
                  <a:cubicBezTo>
                    <a:pt x="104053" y="81014"/>
                    <a:pt x="103632" y="81382"/>
                    <a:pt x="103211" y="81908"/>
                  </a:cubicBezTo>
                  <a:cubicBezTo>
                    <a:pt x="102843" y="82434"/>
                    <a:pt x="102474" y="83118"/>
                    <a:pt x="102106" y="83749"/>
                  </a:cubicBezTo>
                  <a:cubicBezTo>
                    <a:pt x="101791" y="84433"/>
                    <a:pt x="101370" y="85012"/>
                    <a:pt x="100949" y="85485"/>
                  </a:cubicBezTo>
                  <a:cubicBezTo>
                    <a:pt x="100612" y="85822"/>
                    <a:pt x="100242" y="86057"/>
                    <a:pt x="99811" y="86057"/>
                  </a:cubicBezTo>
                  <a:cubicBezTo>
                    <a:pt x="99703" y="86057"/>
                    <a:pt x="99592" y="86043"/>
                    <a:pt x="99476" y="86011"/>
                  </a:cubicBezTo>
                  <a:lnTo>
                    <a:pt x="99476" y="86011"/>
                  </a:lnTo>
                  <a:cubicBezTo>
                    <a:pt x="98739" y="87116"/>
                    <a:pt x="100581" y="86274"/>
                    <a:pt x="99844" y="87379"/>
                  </a:cubicBezTo>
                  <a:lnTo>
                    <a:pt x="99160" y="87379"/>
                  </a:lnTo>
                  <a:lnTo>
                    <a:pt x="99634" y="88063"/>
                  </a:lnTo>
                  <a:cubicBezTo>
                    <a:pt x="99299" y="88458"/>
                    <a:pt x="98859" y="88590"/>
                    <a:pt x="98466" y="88590"/>
                  </a:cubicBezTo>
                  <a:cubicBezTo>
                    <a:pt x="98179" y="88590"/>
                    <a:pt x="97918" y="88520"/>
                    <a:pt x="97740" y="88431"/>
                  </a:cubicBezTo>
                  <a:cubicBezTo>
                    <a:pt x="97950" y="88273"/>
                    <a:pt x="98003" y="87852"/>
                    <a:pt x="98056" y="87642"/>
                  </a:cubicBezTo>
                  <a:lnTo>
                    <a:pt x="98056" y="87642"/>
                  </a:lnTo>
                  <a:cubicBezTo>
                    <a:pt x="97477" y="87905"/>
                    <a:pt x="97056" y="88589"/>
                    <a:pt x="96793" y="89220"/>
                  </a:cubicBezTo>
                  <a:cubicBezTo>
                    <a:pt x="96527" y="89752"/>
                    <a:pt x="96298" y="90210"/>
                    <a:pt x="96107" y="90403"/>
                  </a:cubicBezTo>
                  <a:lnTo>
                    <a:pt x="96107" y="90403"/>
                  </a:lnTo>
                  <a:cubicBezTo>
                    <a:pt x="96207" y="90328"/>
                    <a:pt x="96369" y="90211"/>
                    <a:pt x="96530" y="90114"/>
                  </a:cubicBezTo>
                  <a:cubicBezTo>
                    <a:pt x="96793" y="89904"/>
                    <a:pt x="97056" y="89694"/>
                    <a:pt x="97056" y="89693"/>
                  </a:cubicBezTo>
                  <a:lnTo>
                    <a:pt x="97056" y="89693"/>
                  </a:lnTo>
                  <a:cubicBezTo>
                    <a:pt x="96635" y="90482"/>
                    <a:pt x="96109" y="91271"/>
                    <a:pt x="95478" y="92061"/>
                  </a:cubicBezTo>
                  <a:cubicBezTo>
                    <a:pt x="94899" y="92797"/>
                    <a:pt x="94268" y="93586"/>
                    <a:pt x="93532" y="94270"/>
                  </a:cubicBezTo>
                  <a:cubicBezTo>
                    <a:pt x="93216" y="94638"/>
                    <a:pt x="92900" y="95006"/>
                    <a:pt x="92585" y="95375"/>
                  </a:cubicBezTo>
                  <a:cubicBezTo>
                    <a:pt x="92216" y="95743"/>
                    <a:pt x="91901" y="96111"/>
                    <a:pt x="91585" y="96479"/>
                  </a:cubicBezTo>
                  <a:cubicBezTo>
                    <a:pt x="90954" y="97216"/>
                    <a:pt x="90375" y="97952"/>
                    <a:pt x="89902" y="98741"/>
                  </a:cubicBezTo>
                  <a:lnTo>
                    <a:pt x="90375" y="98899"/>
                  </a:lnTo>
                  <a:cubicBezTo>
                    <a:pt x="90007" y="99478"/>
                    <a:pt x="89691" y="99846"/>
                    <a:pt x="89376" y="100109"/>
                  </a:cubicBezTo>
                  <a:cubicBezTo>
                    <a:pt x="89060" y="100320"/>
                    <a:pt x="88797" y="100425"/>
                    <a:pt x="88534" y="100530"/>
                  </a:cubicBezTo>
                  <a:cubicBezTo>
                    <a:pt x="87956" y="100793"/>
                    <a:pt x="87325" y="100951"/>
                    <a:pt x="86221" y="101949"/>
                  </a:cubicBezTo>
                  <a:lnTo>
                    <a:pt x="86221" y="101949"/>
                  </a:lnTo>
                  <a:cubicBezTo>
                    <a:pt x="86240" y="101898"/>
                    <a:pt x="86257" y="101845"/>
                    <a:pt x="86272" y="101792"/>
                  </a:cubicBezTo>
                  <a:lnTo>
                    <a:pt x="86272" y="101792"/>
                  </a:lnTo>
                  <a:lnTo>
                    <a:pt x="86220" y="101950"/>
                  </a:lnTo>
                  <a:cubicBezTo>
                    <a:pt x="86220" y="101950"/>
                    <a:pt x="86221" y="101949"/>
                    <a:pt x="86221" y="101949"/>
                  </a:cubicBezTo>
                  <a:lnTo>
                    <a:pt x="86221" y="101949"/>
                  </a:lnTo>
                  <a:cubicBezTo>
                    <a:pt x="85978" y="102611"/>
                    <a:pt x="85430" y="103138"/>
                    <a:pt x="84747" y="103528"/>
                  </a:cubicBezTo>
                  <a:cubicBezTo>
                    <a:pt x="85115" y="102687"/>
                    <a:pt x="83063" y="103423"/>
                    <a:pt x="83589" y="102424"/>
                  </a:cubicBezTo>
                  <a:lnTo>
                    <a:pt x="83589" y="102424"/>
                  </a:lnTo>
                  <a:cubicBezTo>
                    <a:pt x="82590" y="103581"/>
                    <a:pt x="82327" y="103844"/>
                    <a:pt x="82274" y="104212"/>
                  </a:cubicBezTo>
                  <a:cubicBezTo>
                    <a:pt x="82169" y="104581"/>
                    <a:pt x="82274" y="104949"/>
                    <a:pt x="81801" y="106159"/>
                  </a:cubicBezTo>
                  <a:lnTo>
                    <a:pt x="81012" y="105685"/>
                  </a:lnTo>
                  <a:cubicBezTo>
                    <a:pt x="80749" y="106579"/>
                    <a:pt x="80854" y="106948"/>
                    <a:pt x="79539" y="107789"/>
                  </a:cubicBezTo>
                  <a:cubicBezTo>
                    <a:pt x="80433" y="106685"/>
                    <a:pt x="78224" y="107158"/>
                    <a:pt x="79118" y="105843"/>
                  </a:cubicBezTo>
                  <a:cubicBezTo>
                    <a:pt x="79025" y="105838"/>
                    <a:pt x="78934" y="105835"/>
                    <a:pt x="78846" y="105835"/>
                  </a:cubicBezTo>
                  <a:cubicBezTo>
                    <a:pt x="78093" y="105835"/>
                    <a:pt x="77537" y="106028"/>
                    <a:pt x="77066" y="106264"/>
                  </a:cubicBezTo>
                  <a:cubicBezTo>
                    <a:pt x="76540" y="106527"/>
                    <a:pt x="76119" y="106895"/>
                    <a:pt x="75699" y="107211"/>
                  </a:cubicBezTo>
                  <a:cubicBezTo>
                    <a:pt x="75257" y="107590"/>
                    <a:pt x="74853" y="107893"/>
                    <a:pt x="74373" y="107893"/>
                  </a:cubicBezTo>
                  <a:cubicBezTo>
                    <a:pt x="74053" y="107893"/>
                    <a:pt x="73700" y="107758"/>
                    <a:pt x="73279" y="107421"/>
                  </a:cubicBezTo>
                  <a:lnTo>
                    <a:pt x="73279" y="107421"/>
                  </a:lnTo>
                  <a:cubicBezTo>
                    <a:pt x="73001" y="108294"/>
                    <a:pt x="73351" y="108538"/>
                    <a:pt x="73856" y="108538"/>
                  </a:cubicBezTo>
                  <a:cubicBezTo>
                    <a:pt x="74021" y="108538"/>
                    <a:pt x="74202" y="108512"/>
                    <a:pt x="74383" y="108473"/>
                  </a:cubicBezTo>
                  <a:cubicBezTo>
                    <a:pt x="74967" y="108357"/>
                    <a:pt x="75493" y="108096"/>
                    <a:pt x="75621" y="108096"/>
                  </a:cubicBezTo>
                  <a:cubicBezTo>
                    <a:pt x="75666" y="108096"/>
                    <a:pt x="75662" y="108128"/>
                    <a:pt x="75593" y="108210"/>
                  </a:cubicBezTo>
                  <a:cubicBezTo>
                    <a:pt x="76014" y="108421"/>
                    <a:pt x="75856" y="108894"/>
                    <a:pt x="75488" y="109315"/>
                  </a:cubicBezTo>
                  <a:cubicBezTo>
                    <a:pt x="75067" y="109736"/>
                    <a:pt x="74436" y="110157"/>
                    <a:pt x="73910" y="110209"/>
                  </a:cubicBezTo>
                  <a:cubicBezTo>
                    <a:pt x="73847" y="110230"/>
                    <a:pt x="73780" y="110240"/>
                    <a:pt x="73711" y="110240"/>
                  </a:cubicBezTo>
                  <a:cubicBezTo>
                    <a:pt x="73265" y="110240"/>
                    <a:pt x="72700" y="109830"/>
                    <a:pt x="72016" y="109420"/>
                  </a:cubicBezTo>
                  <a:cubicBezTo>
                    <a:pt x="71648" y="109210"/>
                    <a:pt x="71227" y="108999"/>
                    <a:pt x="70754" y="108894"/>
                  </a:cubicBezTo>
                  <a:cubicBezTo>
                    <a:pt x="70517" y="108842"/>
                    <a:pt x="70267" y="108815"/>
                    <a:pt x="69997" y="108815"/>
                  </a:cubicBezTo>
                  <a:cubicBezTo>
                    <a:pt x="69771" y="108815"/>
                    <a:pt x="69530" y="108834"/>
                    <a:pt x="69272" y="108871"/>
                  </a:cubicBezTo>
                  <a:lnTo>
                    <a:pt x="69272" y="108871"/>
                  </a:lnTo>
                  <a:cubicBezTo>
                    <a:pt x="69398" y="108825"/>
                    <a:pt x="69436" y="108724"/>
                    <a:pt x="69596" y="108684"/>
                  </a:cubicBezTo>
                  <a:cubicBezTo>
                    <a:pt x="69486" y="108651"/>
                    <a:pt x="69383" y="108636"/>
                    <a:pt x="69284" y="108636"/>
                  </a:cubicBezTo>
                  <a:cubicBezTo>
                    <a:pt x="68911" y="108636"/>
                    <a:pt x="68603" y="108844"/>
                    <a:pt x="68229" y="109052"/>
                  </a:cubicBezTo>
                  <a:cubicBezTo>
                    <a:pt x="67962" y="109185"/>
                    <a:pt x="67675" y="109318"/>
                    <a:pt x="67340" y="109318"/>
                  </a:cubicBezTo>
                  <a:cubicBezTo>
                    <a:pt x="67146" y="109318"/>
                    <a:pt x="66935" y="109273"/>
                    <a:pt x="66703" y="109157"/>
                  </a:cubicBezTo>
                  <a:cubicBezTo>
                    <a:pt x="66282" y="110472"/>
                    <a:pt x="65230" y="109368"/>
                    <a:pt x="65283" y="110946"/>
                  </a:cubicBezTo>
                  <a:lnTo>
                    <a:pt x="67545" y="110157"/>
                  </a:lnTo>
                  <a:lnTo>
                    <a:pt x="67545" y="110157"/>
                  </a:lnTo>
                  <a:cubicBezTo>
                    <a:pt x="66914" y="110472"/>
                    <a:pt x="66387" y="111156"/>
                    <a:pt x="65704" y="111682"/>
                  </a:cubicBezTo>
                  <a:cubicBezTo>
                    <a:pt x="65197" y="112033"/>
                    <a:pt x="64604" y="112326"/>
                    <a:pt x="63860" y="112326"/>
                  </a:cubicBezTo>
                  <a:cubicBezTo>
                    <a:pt x="63599" y="112326"/>
                    <a:pt x="63321" y="112290"/>
                    <a:pt x="63021" y="112208"/>
                  </a:cubicBezTo>
                  <a:cubicBezTo>
                    <a:pt x="63179" y="111893"/>
                    <a:pt x="63757" y="111367"/>
                    <a:pt x="64178" y="111104"/>
                  </a:cubicBezTo>
                  <a:cubicBezTo>
                    <a:pt x="64041" y="111019"/>
                    <a:pt x="63913" y="110988"/>
                    <a:pt x="63789" y="110988"/>
                  </a:cubicBezTo>
                  <a:cubicBezTo>
                    <a:pt x="63418" y="110988"/>
                    <a:pt x="63089" y="111272"/>
                    <a:pt x="62698" y="111272"/>
                  </a:cubicBezTo>
                  <a:cubicBezTo>
                    <a:pt x="62568" y="111272"/>
                    <a:pt x="62432" y="111240"/>
                    <a:pt x="62284" y="111156"/>
                  </a:cubicBezTo>
                  <a:cubicBezTo>
                    <a:pt x="62337" y="110367"/>
                    <a:pt x="62968" y="110209"/>
                    <a:pt x="63810" y="110051"/>
                  </a:cubicBezTo>
                  <a:cubicBezTo>
                    <a:pt x="64231" y="109999"/>
                    <a:pt x="64704" y="109946"/>
                    <a:pt x="65125" y="109788"/>
                  </a:cubicBezTo>
                  <a:cubicBezTo>
                    <a:pt x="65546" y="109631"/>
                    <a:pt x="65914" y="109420"/>
                    <a:pt x="66230" y="109052"/>
                  </a:cubicBezTo>
                  <a:cubicBezTo>
                    <a:pt x="66135" y="108993"/>
                    <a:pt x="66032" y="108968"/>
                    <a:pt x="65924" y="108968"/>
                  </a:cubicBezTo>
                  <a:cubicBezTo>
                    <a:pt x="65556" y="108968"/>
                    <a:pt x="65135" y="109257"/>
                    <a:pt x="64809" y="109420"/>
                  </a:cubicBezTo>
                  <a:cubicBezTo>
                    <a:pt x="64642" y="109495"/>
                    <a:pt x="64494" y="109549"/>
                    <a:pt x="64382" y="109549"/>
                  </a:cubicBezTo>
                  <a:cubicBezTo>
                    <a:pt x="64178" y="109549"/>
                    <a:pt x="64095" y="109367"/>
                    <a:pt x="64231" y="108789"/>
                  </a:cubicBezTo>
                  <a:lnTo>
                    <a:pt x="64231" y="108789"/>
                  </a:lnTo>
                  <a:cubicBezTo>
                    <a:pt x="63970" y="109743"/>
                    <a:pt x="63496" y="109910"/>
                    <a:pt x="62954" y="109910"/>
                  </a:cubicBezTo>
                  <a:cubicBezTo>
                    <a:pt x="62839" y="109910"/>
                    <a:pt x="62720" y="109903"/>
                    <a:pt x="62600" y="109894"/>
                  </a:cubicBezTo>
                  <a:cubicBezTo>
                    <a:pt x="62362" y="109877"/>
                    <a:pt x="62125" y="109849"/>
                    <a:pt x="61885" y="109849"/>
                  </a:cubicBezTo>
                  <a:cubicBezTo>
                    <a:pt x="61383" y="109849"/>
                    <a:pt x="60872" y="109972"/>
                    <a:pt x="60338" y="110577"/>
                  </a:cubicBezTo>
                  <a:lnTo>
                    <a:pt x="60391" y="109631"/>
                  </a:lnTo>
                  <a:lnTo>
                    <a:pt x="60391" y="109631"/>
                  </a:lnTo>
                  <a:cubicBezTo>
                    <a:pt x="60127" y="109788"/>
                    <a:pt x="59601" y="110262"/>
                    <a:pt x="59128" y="110262"/>
                  </a:cubicBezTo>
                  <a:lnTo>
                    <a:pt x="59917" y="108999"/>
                  </a:lnTo>
                  <a:lnTo>
                    <a:pt x="59917" y="108999"/>
                  </a:lnTo>
                  <a:cubicBezTo>
                    <a:pt x="59632" y="109237"/>
                    <a:pt x="59336" y="109324"/>
                    <a:pt x="59039" y="109324"/>
                  </a:cubicBezTo>
                  <a:cubicBezTo>
                    <a:pt x="58678" y="109324"/>
                    <a:pt x="58317" y="109196"/>
                    <a:pt x="57971" y="109052"/>
                  </a:cubicBezTo>
                  <a:cubicBezTo>
                    <a:pt x="57482" y="108889"/>
                    <a:pt x="57025" y="108600"/>
                    <a:pt x="56550" y="108600"/>
                  </a:cubicBezTo>
                  <a:cubicBezTo>
                    <a:pt x="56412" y="108600"/>
                    <a:pt x="56272" y="108624"/>
                    <a:pt x="56130" y="108684"/>
                  </a:cubicBezTo>
                  <a:cubicBezTo>
                    <a:pt x="57445" y="108736"/>
                    <a:pt x="57602" y="108999"/>
                    <a:pt x="57550" y="109368"/>
                  </a:cubicBezTo>
                  <a:cubicBezTo>
                    <a:pt x="57497" y="109736"/>
                    <a:pt x="57234" y="110209"/>
                    <a:pt x="57813" y="110525"/>
                  </a:cubicBezTo>
                  <a:cubicBezTo>
                    <a:pt x="57323" y="110698"/>
                    <a:pt x="56934" y="110772"/>
                    <a:pt x="56618" y="110772"/>
                  </a:cubicBezTo>
                  <a:cubicBezTo>
                    <a:pt x="54773" y="110772"/>
                    <a:pt x="55374" y="108258"/>
                    <a:pt x="52564" y="108258"/>
                  </a:cubicBezTo>
                  <a:cubicBezTo>
                    <a:pt x="52512" y="108258"/>
                    <a:pt x="52458" y="108259"/>
                    <a:pt x="52403" y="108261"/>
                  </a:cubicBezTo>
                  <a:lnTo>
                    <a:pt x="52403" y="108261"/>
                  </a:lnTo>
                  <a:cubicBezTo>
                    <a:pt x="52918" y="108273"/>
                    <a:pt x="54097" y="109014"/>
                    <a:pt x="53289" y="109368"/>
                  </a:cubicBezTo>
                  <a:cubicBezTo>
                    <a:pt x="52605" y="109105"/>
                    <a:pt x="51763" y="108631"/>
                    <a:pt x="51395" y="108105"/>
                  </a:cubicBezTo>
                  <a:cubicBezTo>
                    <a:pt x="51286" y="108100"/>
                    <a:pt x="51187" y="108098"/>
                    <a:pt x="51098" y="108098"/>
                  </a:cubicBezTo>
                  <a:cubicBezTo>
                    <a:pt x="49205" y="108098"/>
                    <a:pt x="51556" y="109123"/>
                    <a:pt x="50501" y="109525"/>
                  </a:cubicBezTo>
                  <a:cubicBezTo>
                    <a:pt x="50324" y="109187"/>
                    <a:pt x="50147" y="109062"/>
                    <a:pt x="49959" y="109062"/>
                  </a:cubicBezTo>
                  <a:cubicBezTo>
                    <a:pt x="49475" y="109062"/>
                    <a:pt x="48914" y="109885"/>
                    <a:pt x="48081" y="109999"/>
                  </a:cubicBezTo>
                  <a:lnTo>
                    <a:pt x="48239" y="109052"/>
                  </a:lnTo>
                  <a:cubicBezTo>
                    <a:pt x="47807" y="108872"/>
                    <a:pt x="47474" y="108791"/>
                    <a:pt x="47223" y="108791"/>
                  </a:cubicBezTo>
                  <a:cubicBezTo>
                    <a:pt x="47106" y="108791"/>
                    <a:pt x="47007" y="108808"/>
                    <a:pt x="46924" y="108842"/>
                  </a:cubicBezTo>
                  <a:cubicBezTo>
                    <a:pt x="46661" y="108894"/>
                    <a:pt x="46503" y="109157"/>
                    <a:pt x="46398" y="109368"/>
                  </a:cubicBezTo>
                  <a:cubicBezTo>
                    <a:pt x="46231" y="109634"/>
                    <a:pt x="46086" y="109900"/>
                    <a:pt x="45695" y="109900"/>
                  </a:cubicBezTo>
                  <a:cubicBezTo>
                    <a:pt x="45469" y="109900"/>
                    <a:pt x="45159" y="109810"/>
                    <a:pt x="44714" y="109578"/>
                  </a:cubicBezTo>
                  <a:cubicBezTo>
                    <a:pt x="44714" y="109578"/>
                    <a:pt x="45082" y="109315"/>
                    <a:pt x="45398" y="109052"/>
                  </a:cubicBezTo>
                  <a:cubicBezTo>
                    <a:pt x="45766" y="108789"/>
                    <a:pt x="46082" y="108526"/>
                    <a:pt x="46082" y="108526"/>
                  </a:cubicBezTo>
                  <a:lnTo>
                    <a:pt x="45398" y="108526"/>
                  </a:lnTo>
                  <a:cubicBezTo>
                    <a:pt x="45240" y="108578"/>
                    <a:pt x="45082" y="108578"/>
                    <a:pt x="44925" y="108578"/>
                  </a:cubicBezTo>
                  <a:lnTo>
                    <a:pt x="44714" y="108578"/>
                  </a:lnTo>
                  <a:lnTo>
                    <a:pt x="45240" y="107579"/>
                  </a:lnTo>
                  <a:lnTo>
                    <a:pt x="45240" y="107579"/>
                  </a:lnTo>
                  <a:cubicBezTo>
                    <a:pt x="44809" y="107702"/>
                    <a:pt x="44450" y="107753"/>
                    <a:pt x="44142" y="107753"/>
                  </a:cubicBezTo>
                  <a:cubicBezTo>
                    <a:pt x="43924" y="107753"/>
                    <a:pt x="43731" y="107728"/>
                    <a:pt x="43557" y="107684"/>
                  </a:cubicBezTo>
                  <a:cubicBezTo>
                    <a:pt x="43083" y="107579"/>
                    <a:pt x="42663" y="107316"/>
                    <a:pt x="42084" y="106948"/>
                  </a:cubicBezTo>
                  <a:lnTo>
                    <a:pt x="42084" y="106948"/>
                  </a:lnTo>
                  <a:cubicBezTo>
                    <a:pt x="42170" y="107548"/>
                    <a:pt x="41627" y="108218"/>
                    <a:pt x="40768" y="108218"/>
                  </a:cubicBezTo>
                  <a:cubicBezTo>
                    <a:pt x="40573" y="108218"/>
                    <a:pt x="40362" y="108183"/>
                    <a:pt x="40138" y="108105"/>
                  </a:cubicBezTo>
                  <a:cubicBezTo>
                    <a:pt x="39506" y="107316"/>
                    <a:pt x="40874" y="107474"/>
                    <a:pt x="39191" y="106948"/>
                  </a:cubicBezTo>
                  <a:cubicBezTo>
                    <a:pt x="39518" y="106709"/>
                    <a:pt x="39863" y="106437"/>
                    <a:pt x="40177" y="106437"/>
                  </a:cubicBezTo>
                  <a:cubicBezTo>
                    <a:pt x="40417" y="106437"/>
                    <a:pt x="40639" y="106597"/>
                    <a:pt x="40821" y="107053"/>
                  </a:cubicBezTo>
                  <a:cubicBezTo>
                    <a:pt x="41032" y="106790"/>
                    <a:pt x="41400" y="106632"/>
                    <a:pt x="41611" y="106369"/>
                  </a:cubicBezTo>
                  <a:cubicBezTo>
                    <a:pt x="40927" y="105475"/>
                    <a:pt x="39506" y="105422"/>
                    <a:pt x="38928" y="105212"/>
                  </a:cubicBezTo>
                  <a:lnTo>
                    <a:pt x="38928" y="105212"/>
                  </a:lnTo>
                  <a:cubicBezTo>
                    <a:pt x="39138" y="105317"/>
                    <a:pt x="39401" y="105475"/>
                    <a:pt x="39506" y="105685"/>
                  </a:cubicBezTo>
                  <a:cubicBezTo>
                    <a:pt x="39506" y="105685"/>
                    <a:pt x="38770" y="105738"/>
                    <a:pt x="38086" y="105790"/>
                  </a:cubicBezTo>
                  <a:cubicBezTo>
                    <a:pt x="37350" y="105843"/>
                    <a:pt x="36613" y="105896"/>
                    <a:pt x="36613" y="105896"/>
                  </a:cubicBezTo>
                  <a:cubicBezTo>
                    <a:pt x="36403" y="105370"/>
                    <a:pt x="36823" y="105264"/>
                    <a:pt x="37244" y="105159"/>
                  </a:cubicBezTo>
                  <a:cubicBezTo>
                    <a:pt x="37103" y="105117"/>
                    <a:pt x="36962" y="105105"/>
                    <a:pt x="36816" y="105105"/>
                  </a:cubicBezTo>
                  <a:cubicBezTo>
                    <a:pt x="36626" y="105105"/>
                    <a:pt x="36429" y="105125"/>
                    <a:pt x="36216" y="105125"/>
                  </a:cubicBezTo>
                  <a:cubicBezTo>
                    <a:pt x="35985" y="105125"/>
                    <a:pt x="35736" y="105101"/>
                    <a:pt x="35456" y="105001"/>
                  </a:cubicBezTo>
                  <a:cubicBezTo>
                    <a:pt x="35948" y="104460"/>
                    <a:pt x="36256" y="103781"/>
                    <a:pt x="37196" y="103781"/>
                  </a:cubicBezTo>
                  <a:cubicBezTo>
                    <a:pt x="37262" y="103781"/>
                    <a:pt x="37330" y="103785"/>
                    <a:pt x="37402" y="103791"/>
                  </a:cubicBezTo>
                  <a:lnTo>
                    <a:pt x="36981" y="103739"/>
                  </a:lnTo>
                  <a:cubicBezTo>
                    <a:pt x="36771" y="103739"/>
                    <a:pt x="36455" y="103686"/>
                    <a:pt x="36140" y="103634"/>
                  </a:cubicBezTo>
                  <a:cubicBezTo>
                    <a:pt x="35508" y="103581"/>
                    <a:pt x="34877" y="103476"/>
                    <a:pt x="34877" y="103476"/>
                  </a:cubicBezTo>
                  <a:cubicBezTo>
                    <a:pt x="34877" y="103108"/>
                    <a:pt x="34246" y="102108"/>
                    <a:pt x="34667" y="102003"/>
                  </a:cubicBezTo>
                  <a:cubicBezTo>
                    <a:pt x="34193" y="101477"/>
                    <a:pt x="33352" y="101424"/>
                    <a:pt x="32405" y="101266"/>
                  </a:cubicBezTo>
                  <a:cubicBezTo>
                    <a:pt x="31510" y="101109"/>
                    <a:pt x="30511" y="100951"/>
                    <a:pt x="29985" y="100162"/>
                  </a:cubicBezTo>
                  <a:cubicBezTo>
                    <a:pt x="29914" y="100209"/>
                    <a:pt x="29822" y="100235"/>
                    <a:pt x="29708" y="100235"/>
                  </a:cubicBezTo>
                  <a:cubicBezTo>
                    <a:pt x="29569" y="100235"/>
                    <a:pt x="29398" y="100196"/>
                    <a:pt x="29196" y="100109"/>
                  </a:cubicBezTo>
                  <a:cubicBezTo>
                    <a:pt x="28880" y="99846"/>
                    <a:pt x="28617" y="99530"/>
                    <a:pt x="28354" y="99215"/>
                  </a:cubicBezTo>
                  <a:cubicBezTo>
                    <a:pt x="28091" y="98899"/>
                    <a:pt x="27828" y="98584"/>
                    <a:pt x="27565" y="98268"/>
                  </a:cubicBezTo>
                  <a:cubicBezTo>
                    <a:pt x="27302" y="97952"/>
                    <a:pt x="26986" y="97689"/>
                    <a:pt x="26618" y="97479"/>
                  </a:cubicBezTo>
                  <a:cubicBezTo>
                    <a:pt x="26250" y="97216"/>
                    <a:pt x="25776" y="97058"/>
                    <a:pt x="25250" y="96900"/>
                  </a:cubicBezTo>
                  <a:lnTo>
                    <a:pt x="25303" y="96059"/>
                  </a:lnTo>
                  <a:cubicBezTo>
                    <a:pt x="25303" y="95585"/>
                    <a:pt x="25356" y="95164"/>
                    <a:pt x="25356" y="95164"/>
                  </a:cubicBezTo>
                  <a:cubicBezTo>
                    <a:pt x="25191" y="95063"/>
                    <a:pt x="25066" y="95019"/>
                    <a:pt x="24968" y="95019"/>
                  </a:cubicBezTo>
                  <a:cubicBezTo>
                    <a:pt x="24663" y="95019"/>
                    <a:pt x="24634" y="95449"/>
                    <a:pt x="24514" y="95848"/>
                  </a:cubicBezTo>
                  <a:cubicBezTo>
                    <a:pt x="24448" y="96144"/>
                    <a:pt x="24321" y="96440"/>
                    <a:pt x="23964" y="96440"/>
                  </a:cubicBezTo>
                  <a:cubicBezTo>
                    <a:pt x="23750" y="96440"/>
                    <a:pt x="23455" y="96334"/>
                    <a:pt x="23041" y="96059"/>
                  </a:cubicBezTo>
                  <a:cubicBezTo>
                    <a:pt x="21410" y="95112"/>
                    <a:pt x="23357" y="94743"/>
                    <a:pt x="23199" y="94060"/>
                  </a:cubicBezTo>
                  <a:cubicBezTo>
                    <a:pt x="22620" y="93954"/>
                    <a:pt x="21831" y="93902"/>
                    <a:pt x="21095" y="93586"/>
                  </a:cubicBezTo>
                  <a:cubicBezTo>
                    <a:pt x="20411" y="93270"/>
                    <a:pt x="19832" y="92639"/>
                    <a:pt x="19674" y="91640"/>
                  </a:cubicBezTo>
                  <a:lnTo>
                    <a:pt x="19674" y="91640"/>
                  </a:lnTo>
                  <a:cubicBezTo>
                    <a:pt x="20253" y="91903"/>
                    <a:pt x="20411" y="92376"/>
                    <a:pt x="20832" y="92692"/>
                  </a:cubicBezTo>
                  <a:lnTo>
                    <a:pt x="20569" y="91219"/>
                  </a:lnTo>
                  <a:lnTo>
                    <a:pt x="20569" y="91219"/>
                  </a:lnTo>
                  <a:cubicBezTo>
                    <a:pt x="21727" y="91407"/>
                    <a:pt x="22326" y="91855"/>
                    <a:pt x="22633" y="91855"/>
                  </a:cubicBezTo>
                  <a:cubicBezTo>
                    <a:pt x="22841" y="91855"/>
                    <a:pt x="22914" y="91648"/>
                    <a:pt x="22936" y="91008"/>
                  </a:cubicBezTo>
                  <a:lnTo>
                    <a:pt x="22936" y="91008"/>
                  </a:lnTo>
                  <a:cubicBezTo>
                    <a:pt x="22630" y="91253"/>
                    <a:pt x="22337" y="91356"/>
                    <a:pt x="22056" y="91356"/>
                  </a:cubicBezTo>
                  <a:cubicBezTo>
                    <a:pt x="21372" y="91356"/>
                    <a:pt x="20760" y="90748"/>
                    <a:pt x="20200" y="90114"/>
                  </a:cubicBezTo>
                  <a:cubicBezTo>
                    <a:pt x="19779" y="89641"/>
                    <a:pt x="19411" y="89220"/>
                    <a:pt x="18938" y="88957"/>
                  </a:cubicBezTo>
                  <a:cubicBezTo>
                    <a:pt x="18718" y="88819"/>
                    <a:pt x="18484" y="88739"/>
                    <a:pt x="18235" y="88739"/>
                  </a:cubicBezTo>
                  <a:cubicBezTo>
                    <a:pt x="18008" y="88739"/>
                    <a:pt x="17769" y="88806"/>
                    <a:pt x="17517" y="88957"/>
                  </a:cubicBezTo>
                  <a:lnTo>
                    <a:pt x="17465" y="87957"/>
                  </a:lnTo>
                  <a:lnTo>
                    <a:pt x="17465" y="87957"/>
                  </a:lnTo>
                  <a:cubicBezTo>
                    <a:pt x="17570" y="88168"/>
                    <a:pt x="17728" y="88115"/>
                    <a:pt x="17833" y="88326"/>
                  </a:cubicBezTo>
                  <a:cubicBezTo>
                    <a:pt x="17877" y="87462"/>
                    <a:pt x="17484" y="87344"/>
                    <a:pt x="16946" y="87344"/>
                  </a:cubicBezTo>
                  <a:cubicBezTo>
                    <a:pt x="16744" y="87344"/>
                    <a:pt x="16522" y="87361"/>
                    <a:pt x="16295" y="87361"/>
                  </a:cubicBezTo>
                  <a:cubicBezTo>
                    <a:pt x="15691" y="87361"/>
                    <a:pt x="15053" y="87243"/>
                    <a:pt x="14677" y="86379"/>
                  </a:cubicBezTo>
                  <a:cubicBezTo>
                    <a:pt x="14500" y="85759"/>
                    <a:pt x="14546" y="85214"/>
                    <a:pt x="14879" y="85214"/>
                  </a:cubicBezTo>
                  <a:cubicBezTo>
                    <a:pt x="14942" y="85214"/>
                    <a:pt x="15014" y="85233"/>
                    <a:pt x="15098" y="85275"/>
                  </a:cubicBezTo>
                  <a:lnTo>
                    <a:pt x="13677" y="84170"/>
                  </a:lnTo>
                  <a:cubicBezTo>
                    <a:pt x="13590" y="83907"/>
                    <a:pt x="13697" y="83758"/>
                    <a:pt x="13836" y="83758"/>
                  </a:cubicBezTo>
                  <a:cubicBezTo>
                    <a:pt x="13894" y="83758"/>
                    <a:pt x="13957" y="83784"/>
                    <a:pt x="14015" y="83838"/>
                  </a:cubicBezTo>
                  <a:lnTo>
                    <a:pt x="14015" y="83838"/>
                  </a:lnTo>
                  <a:cubicBezTo>
                    <a:pt x="13991" y="83795"/>
                    <a:pt x="13966" y="83747"/>
                    <a:pt x="13940" y="83696"/>
                  </a:cubicBezTo>
                  <a:cubicBezTo>
                    <a:pt x="13835" y="83486"/>
                    <a:pt x="13625" y="83223"/>
                    <a:pt x="13467" y="82960"/>
                  </a:cubicBezTo>
                  <a:lnTo>
                    <a:pt x="12783" y="81908"/>
                  </a:lnTo>
                  <a:lnTo>
                    <a:pt x="12888" y="81855"/>
                  </a:lnTo>
                  <a:cubicBezTo>
                    <a:pt x="12362" y="81750"/>
                    <a:pt x="11415" y="81277"/>
                    <a:pt x="10994" y="81014"/>
                  </a:cubicBezTo>
                  <a:cubicBezTo>
                    <a:pt x="11027" y="80771"/>
                    <a:pt x="11079" y="80692"/>
                    <a:pt x="11142" y="80692"/>
                  </a:cubicBezTo>
                  <a:cubicBezTo>
                    <a:pt x="11257" y="80692"/>
                    <a:pt x="11409" y="80956"/>
                    <a:pt x="11540" y="80956"/>
                  </a:cubicBezTo>
                  <a:cubicBezTo>
                    <a:pt x="11570" y="80956"/>
                    <a:pt x="11599" y="80942"/>
                    <a:pt x="11626" y="80908"/>
                  </a:cubicBezTo>
                  <a:cubicBezTo>
                    <a:pt x="11626" y="80908"/>
                    <a:pt x="11310" y="80645"/>
                    <a:pt x="11047" y="80382"/>
                  </a:cubicBezTo>
                  <a:cubicBezTo>
                    <a:pt x="10731" y="80119"/>
                    <a:pt x="10468" y="79856"/>
                    <a:pt x="10468" y="79856"/>
                  </a:cubicBezTo>
                  <a:cubicBezTo>
                    <a:pt x="10592" y="79610"/>
                    <a:pt x="10769" y="79508"/>
                    <a:pt x="10958" y="79508"/>
                  </a:cubicBezTo>
                  <a:cubicBezTo>
                    <a:pt x="11092" y="79508"/>
                    <a:pt x="11232" y="79559"/>
                    <a:pt x="11363" y="79646"/>
                  </a:cubicBezTo>
                  <a:cubicBezTo>
                    <a:pt x="11731" y="79909"/>
                    <a:pt x="12099" y="80330"/>
                    <a:pt x="12257" y="80751"/>
                  </a:cubicBezTo>
                  <a:cubicBezTo>
                    <a:pt x="13204" y="79646"/>
                    <a:pt x="12941" y="79435"/>
                    <a:pt x="12467" y="79172"/>
                  </a:cubicBezTo>
                  <a:cubicBezTo>
                    <a:pt x="11994" y="78857"/>
                    <a:pt x="11363" y="78383"/>
                    <a:pt x="11573" y="76805"/>
                  </a:cubicBezTo>
                  <a:lnTo>
                    <a:pt x="11573" y="76805"/>
                  </a:lnTo>
                  <a:cubicBezTo>
                    <a:pt x="11573" y="76805"/>
                    <a:pt x="11784" y="77068"/>
                    <a:pt x="11941" y="77331"/>
                  </a:cubicBezTo>
                  <a:lnTo>
                    <a:pt x="12362" y="77857"/>
                  </a:lnTo>
                  <a:cubicBezTo>
                    <a:pt x="12941" y="77226"/>
                    <a:pt x="12941" y="76700"/>
                    <a:pt x="12941" y="76174"/>
                  </a:cubicBezTo>
                  <a:cubicBezTo>
                    <a:pt x="12941" y="75595"/>
                    <a:pt x="12836" y="75017"/>
                    <a:pt x="13099" y="74175"/>
                  </a:cubicBezTo>
                  <a:lnTo>
                    <a:pt x="13099" y="74175"/>
                  </a:lnTo>
                  <a:cubicBezTo>
                    <a:pt x="12888" y="74438"/>
                    <a:pt x="12573" y="75280"/>
                    <a:pt x="12152" y="75964"/>
                  </a:cubicBezTo>
                  <a:cubicBezTo>
                    <a:pt x="11834" y="76422"/>
                    <a:pt x="11517" y="76786"/>
                    <a:pt x="11168" y="76786"/>
                  </a:cubicBezTo>
                  <a:cubicBezTo>
                    <a:pt x="10996" y="76786"/>
                    <a:pt x="10817" y="76698"/>
                    <a:pt x="10626" y="76490"/>
                  </a:cubicBezTo>
                  <a:cubicBezTo>
                    <a:pt x="10679" y="76016"/>
                    <a:pt x="10574" y="75490"/>
                    <a:pt x="9837" y="74859"/>
                  </a:cubicBezTo>
                  <a:cubicBezTo>
                    <a:pt x="10731" y="74596"/>
                    <a:pt x="10311" y="73859"/>
                    <a:pt x="9995" y="72965"/>
                  </a:cubicBezTo>
                  <a:lnTo>
                    <a:pt x="11205" y="72702"/>
                  </a:lnTo>
                  <a:cubicBezTo>
                    <a:pt x="10574" y="71755"/>
                    <a:pt x="9995" y="71966"/>
                    <a:pt x="9311" y="71492"/>
                  </a:cubicBezTo>
                  <a:cubicBezTo>
                    <a:pt x="9153" y="70282"/>
                    <a:pt x="10048" y="69861"/>
                    <a:pt x="10837" y="69441"/>
                  </a:cubicBezTo>
                  <a:cubicBezTo>
                    <a:pt x="10789" y="69012"/>
                    <a:pt x="10698" y="68864"/>
                    <a:pt x="10579" y="68864"/>
                  </a:cubicBezTo>
                  <a:cubicBezTo>
                    <a:pt x="10435" y="68864"/>
                    <a:pt x="10249" y="69081"/>
                    <a:pt x="10048" y="69283"/>
                  </a:cubicBezTo>
                  <a:cubicBezTo>
                    <a:pt x="9841" y="69438"/>
                    <a:pt x="9635" y="69605"/>
                    <a:pt x="9441" y="69605"/>
                  </a:cubicBezTo>
                  <a:cubicBezTo>
                    <a:pt x="9239" y="69605"/>
                    <a:pt x="9051" y="69425"/>
                    <a:pt x="8890" y="68862"/>
                  </a:cubicBezTo>
                  <a:cubicBezTo>
                    <a:pt x="8943" y="68441"/>
                    <a:pt x="8890" y="68073"/>
                    <a:pt x="8838" y="67705"/>
                  </a:cubicBezTo>
                  <a:cubicBezTo>
                    <a:pt x="8838" y="67389"/>
                    <a:pt x="8732" y="67021"/>
                    <a:pt x="8627" y="66705"/>
                  </a:cubicBezTo>
                  <a:cubicBezTo>
                    <a:pt x="8364" y="66021"/>
                    <a:pt x="7943" y="65285"/>
                    <a:pt x="7523" y="64338"/>
                  </a:cubicBezTo>
                  <a:cubicBezTo>
                    <a:pt x="7625" y="63962"/>
                    <a:pt x="7739" y="63847"/>
                    <a:pt x="7858" y="63847"/>
                  </a:cubicBezTo>
                  <a:cubicBezTo>
                    <a:pt x="8046" y="63847"/>
                    <a:pt x="8247" y="64130"/>
                    <a:pt x="8442" y="64130"/>
                  </a:cubicBezTo>
                  <a:cubicBezTo>
                    <a:pt x="8505" y="64130"/>
                    <a:pt x="8567" y="64100"/>
                    <a:pt x="8627" y="64022"/>
                  </a:cubicBezTo>
                  <a:lnTo>
                    <a:pt x="7523" y="63128"/>
                  </a:lnTo>
                  <a:cubicBezTo>
                    <a:pt x="7523" y="62972"/>
                    <a:pt x="7633" y="62927"/>
                    <a:pt x="7756" y="62927"/>
                  </a:cubicBezTo>
                  <a:cubicBezTo>
                    <a:pt x="7841" y="62927"/>
                    <a:pt x="7932" y="62949"/>
                    <a:pt x="7996" y="62970"/>
                  </a:cubicBezTo>
                  <a:cubicBezTo>
                    <a:pt x="7575" y="62128"/>
                    <a:pt x="6733" y="62970"/>
                    <a:pt x="6365" y="61602"/>
                  </a:cubicBezTo>
                  <a:cubicBezTo>
                    <a:pt x="5681" y="61445"/>
                    <a:pt x="6155" y="60761"/>
                    <a:pt x="6628" y="59866"/>
                  </a:cubicBezTo>
                  <a:cubicBezTo>
                    <a:pt x="7154" y="59025"/>
                    <a:pt x="7628" y="58025"/>
                    <a:pt x="6891" y="57184"/>
                  </a:cubicBezTo>
                  <a:cubicBezTo>
                    <a:pt x="6984" y="57077"/>
                    <a:pt x="7077" y="57038"/>
                    <a:pt x="7173" y="57038"/>
                  </a:cubicBezTo>
                  <a:cubicBezTo>
                    <a:pt x="7440" y="57038"/>
                    <a:pt x="7728" y="57345"/>
                    <a:pt x="8091" y="57345"/>
                  </a:cubicBezTo>
                  <a:cubicBezTo>
                    <a:pt x="8111" y="57345"/>
                    <a:pt x="8132" y="57344"/>
                    <a:pt x="8154" y="57341"/>
                  </a:cubicBezTo>
                  <a:cubicBezTo>
                    <a:pt x="7680" y="56184"/>
                    <a:pt x="7575" y="55658"/>
                    <a:pt x="7365" y="55185"/>
                  </a:cubicBezTo>
                  <a:cubicBezTo>
                    <a:pt x="7154" y="54764"/>
                    <a:pt x="6944" y="54343"/>
                    <a:pt x="6365" y="53291"/>
                  </a:cubicBezTo>
                  <a:lnTo>
                    <a:pt x="6891" y="52554"/>
                  </a:lnTo>
                  <a:cubicBezTo>
                    <a:pt x="7154" y="52186"/>
                    <a:pt x="7417" y="51818"/>
                    <a:pt x="7417" y="51818"/>
                  </a:cubicBezTo>
                  <a:lnTo>
                    <a:pt x="7417" y="51818"/>
                  </a:lnTo>
                  <a:cubicBezTo>
                    <a:pt x="7171" y="52031"/>
                    <a:pt x="6938" y="52124"/>
                    <a:pt x="6719" y="52124"/>
                  </a:cubicBezTo>
                  <a:cubicBezTo>
                    <a:pt x="5911" y="52124"/>
                    <a:pt x="5284" y="50850"/>
                    <a:pt x="4787" y="49608"/>
                  </a:cubicBezTo>
                  <a:cubicBezTo>
                    <a:pt x="4261" y="49977"/>
                    <a:pt x="3788" y="50292"/>
                    <a:pt x="3577" y="50503"/>
                  </a:cubicBezTo>
                  <a:lnTo>
                    <a:pt x="3419" y="49293"/>
                  </a:lnTo>
                  <a:cubicBezTo>
                    <a:pt x="3367" y="48714"/>
                    <a:pt x="3367" y="48136"/>
                    <a:pt x="3367" y="48136"/>
                  </a:cubicBezTo>
                  <a:cubicBezTo>
                    <a:pt x="3428" y="48074"/>
                    <a:pt x="3495" y="48047"/>
                    <a:pt x="3567" y="48047"/>
                  </a:cubicBezTo>
                  <a:cubicBezTo>
                    <a:pt x="3804" y="48047"/>
                    <a:pt x="4096" y="48339"/>
                    <a:pt x="4419" y="48662"/>
                  </a:cubicBezTo>
                  <a:cubicBezTo>
                    <a:pt x="4366" y="48504"/>
                    <a:pt x="4261" y="48346"/>
                    <a:pt x="4208" y="48241"/>
                  </a:cubicBezTo>
                  <a:cubicBezTo>
                    <a:pt x="4408" y="48024"/>
                    <a:pt x="4608" y="47934"/>
                    <a:pt x="4805" y="47934"/>
                  </a:cubicBezTo>
                  <a:cubicBezTo>
                    <a:pt x="5229" y="47934"/>
                    <a:pt x="5638" y="48352"/>
                    <a:pt x="5997" y="48819"/>
                  </a:cubicBezTo>
                  <a:cubicBezTo>
                    <a:pt x="5734" y="49030"/>
                    <a:pt x="5418" y="49240"/>
                    <a:pt x="5103" y="49398"/>
                  </a:cubicBezTo>
                  <a:cubicBezTo>
                    <a:pt x="5734" y="50135"/>
                    <a:pt x="6470" y="50766"/>
                    <a:pt x="7207" y="50766"/>
                  </a:cubicBezTo>
                  <a:cubicBezTo>
                    <a:pt x="7102" y="50608"/>
                    <a:pt x="7049" y="50345"/>
                    <a:pt x="6996" y="50029"/>
                  </a:cubicBezTo>
                  <a:lnTo>
                    <a:pt x="6996" y="50029"/>
                  </a:lnTo>
                  <a:cubicBezTo>
                    <a:pt x="7179" y="50166"/>
                    <a:pt x="7321" y="50303"/>
                    <a:pt x="7459" y="50303"/>
                  </a:cubicBezTo>
                  <a:cubicBezTo>
                    <a:pt x="7480" y="50303"/>
                    <a:pt x="7501" y="50299"/>
                    <a:pt x="7523" y="50292"/>
                  </a:cubicBezTo>
                  <a:cubicBezTo>
                    <a:pt x="7628" y="50240"/>
                    <a:pt x="7417" y="49977"/>
                    <a:pt x="7154" y="49556"/>
                  </a:cubicBezTo>
                  <a:lnTo>
                    <a:pt x="8627" y="49398"/>
                  </a:lnTo>
                  <a:lnTo>
                    <a:pt x="8101" y="49188"/>
                  </a:lnTo>
                  <a:cubicBezTo>
                    <a:pt x="8101" y="49188"/>
                    <a:pt x="8469" y="48556"/>
                    <a:pt x="8838" y="47925"/>
                  </a:cubicBezTo>
                  <a:cubicBezTo>
                    <a:pt x="9048" y="47610"/>
                    <a:pt x="9259" y="47346"/>
                    <a:pt x="9416" y="47136"/>
                  </a:cubicBezTo>
                  <a:cubicBezTo>
                    <a:pt x="9522" y="46873"/>
                    <a:pt x="9627" y="46768"/>
                    <a:pt x="9627" y="46768"/>
                  </a:cubicBezTo>
                  <a:cubicBezTo>
                    <a:pt x="9416" y="46189"/>
                    <a:pt x="9206" y="45611"/>
                    <a:pt x="8943" y="45032"/>
                  </a:cubicBezTo>
                  <a:cubicBezTo>
                    <a:pt x="8680" y="44453"/>
                    <a:pt x="8469" y="43875"/>
                    <a:pt x="8312" y="43191"/>
                  </a:cubicBezTo>
                  <a:cubicBezTo>
                    <a:pt x="8101" y="42559"/>
                    <a:pt x="7943" y="41876"/>
                    <a:pt x="7943" y="41139"/>
                  </a:cubicBezTo>
                  <a:cubicBezTo>
                    <a:pt x="7891" y="40455"/>
                    <a:pt x="7891" y="39666"/>
                    <a:pt x="8101" y="38825"/>
                  </a:cubicBezTo>
                  <a:cubicBezTo>
                    <a:pt x="8732" y="39982"/>
                    <a:pt x="9627" y="39666"/>
                    <a:pt x="10731" y="40192"/>
                  </a:cubicBezTo>
                  <a:cubicBezTo>
                    <a:pt x="9942" y="40350"/>
                    <a:pt x="9837" y="40981"/>
                    <a:pt x="9837" y="41718"/>
                  </a:cubicBezTo>
                  <a:cubicBezTo>
                    <a:pt x="9786" y="42438"/>
                    <a:pt x="9936" y="43310"/>
                    <a:pt x="9548" y="44037"/>
                  </a:cubicBezTo>
                  <a:lnTo>
                    <a:pt x="9548" y="44037"/>
                  </a:lnTo>
                  <a:cubicBezTo>
                    <a:pt x="9725" y="43728"/>
                    <a:pt x="9910" y="43625"/>
                    <a:pt x="10076" y="43625"/>
                  </a:cubicBezTo>
                  <a:cubicBezTo>
                    <a:pt x="10298" y="43625"/>
                    <a:pt x="10485" y="43809"/>
                    <a:pt x="10574" y="43927"/>
                  </a:cubicBezTo>
                  <a:cubicBezTo>
                    <a:pt x="10574" y="43927"/>
                    <a:pt x="10521" y="43769"/>
                    <a:pt x="10521" y="43454"/>
                  </a:cubicBezTo>
                  <a:cubicBezTo>
                    <a:pt x="10521" y="43191"/>
                    <a:pt x="10468" y="42822"/>
                    <a:pt x="10468" y="42402"/>
                  </a:cubicBezTo>
                  <a:cubicBezTo>
                    <a:pt x="10468" y="41665"/>
                    <a:pt x="10468" y="40876"/>
                    <a:pt x="10468" y="40876"/>
                  </a:cubicBezTo>
                  <a:cubicBezTo>
                    <a:pt x="10655" y="40964"/>
                    <a:pt x="10802" y="41001"/>
                    <a:pt x="10925" y="41001"/>
                  </a:cubicBezTo>
                  <a:cubicBezTo>
                    <a:pt x="11392" y="41001"/>
                    <a:pt x="11505" y="40462"/>
                    <a:pt x="12047" y="40087"/>
                  </a:cubicBezTo>
                  <a:cubicBezTo>
                    <a:pt x="11047" y="39929"/>
                    <a:pt x="10994" y="39298"/>
                    <a:pt x="11152" y="38561"/>
                  </a:cubicBezTo>
                  <a:cubicBezTo>
                    <a:pt x="11310" y="37772"/>
                    <a:pt x="11784" y="36931"/>
                    <a:pt x="11784" y="36247"/>
                  </a:cubicBezTo>
                  <a:cubicBezTo>
                    <a:pt x="12415" y="36510"/>
                    <a:pt x="12888" y="37036"/>
                    <a:pt x="12099" y="38246"/>
                  </a:cubicBezTo>
                  <a:cubicBezTo>
                    <a:pt x="13099" y="37878"/>
                    <a:pt x="12836" y="37194"/>
                    <a:pt x="12520" y="36457"/>
                  </a:cubicBezTo>
                  <a:cubicBezTo>
                    <a:pt x="12204" y="35721"/>
                    <a:pt x="11941" y="34932"/>
                    <a:pt x="12836" y="34564"/>
                  </a:cubicBezTo>
                  <a:lnTo>
                    <a:pt x="12836" y="34564"/>
                  </a:lnTo>
                  <a:cubicBezTo>
                    <a:pt x="12678" y="34879"/>
                    <a:pt x="12520" y="34984"/>
                    <a:pt x="12730" y="35300"/>
                  </a:cubicBezTo>
                  <a:cubicBezTo>
                    <a:pt x="12678" y="34774"/>
                    <a:pt x="12993" y="34143"/>
                    <a:pt x="13362" y="33722"/>
                  </a:cubicBezTo>
                  <a:cubicBezTo>
                    <a:pt x="13630" y="33454"/>
                    <a:pt x="13898" y="33292"/>
                    <a:pt x="14085" y="33292"/>
                  </a:cubicBezTo>
                  <a:cubicBezTo>
                    <a:pt x="14191" y="33292"/>
                    <a:pt x="14270" y="33344"/>
                    <a:pt x="14309" y="33459"/>
                  </a:cubicBezTo>
                  <a:lnTo>
                    <a:pt x="14151" y="33774"/>
                  </a:lnTo>
                  <a:cubicBezTo>
                    <a:pt x="14519" y="33301"/>
                    <a:pt x="14940" y="32722"/>
                    <a:pt x="15308" y="32038"/>
                  </a:cubicBezTo>
                  <a:cubicBezTo>
                    <a:pt x="15729" y="31407"/>
                    <a:pt x="16202" y="30723"/>
                    <a:pt x="16518" y="30040"/>
                  </a:cubicBezTo>
                  <a:cubicBezTo>
                    <a:pt x="17254" y="28672"/>
                    <a:pt x="17675" y="27357"/>
                    <a:pt x="17202" y="26673"/>
                  </a:cubicBezTo>
                  <a:lnTo>
                    <a:pt x="17202" y="26673"/>
                  </a:lnTo>
                  <a:cubicBezTo>
                    <a:pt x="17360" y="26831"/>
                    <a:pt x="18517" y="28198"/>
                    <a:pt x="18727" y="28514"/>
                  </a:cubicBezTo>
                  <a:cubicBezTo>
                    <a:pt x="18727" y="28514"/>
                    <a:pt x="18622" y="28093"/>
                    <a:pt x="18464" y="27462"/>
                  </a:cubicBezTo>
                  <a:cubicBezTo>
                    <a:pt x="18307" y="26831"/>
                    <a:pt x="18096" y="25989"/>
                    <a:pt x="17938" y="25095"/>
                  </a:cubicBezTo>
                  <a:cubicBezTo>
                    <a:pt x="17728" y="24200"/>
                    <a:pt x="17623" y="23359"/>
                    <a:pt x="17517" y="22675"/>
                  </a:cubicBezTo>
                  <a:cubicBezTo>
                    <a:pt x="17465" y="21991"/>
                    <a:pt x="17360" y="21571"/>
                    <a:pt x="17360" y="21570"/>
                  </a:cubicBezTo>
                  <a:lnTo>
                    <a:pt x="17360" y="21570"/>
                  </a:lnTo>
                  <a:cubicBezTo>
                    <a:pt x="17781" y="22201"/>
                    <a:pt x="18833" y="22833"/>
                    <a:pt x="19674" y="23569"/>
                  </a:cubicBezTo>
                  <a:cubicBezTo>
                    <a:pt x="20569" y="24306"/>
                    <a:pt x="21200" y="25147"/>
                    <a:pt x="20884" y="26147"/>
                  </a:cubicBezTo>
                  <a:cubicBezTo>
                    <a:pt x="21410" y="25884"/>
                    <a:pt x="21989" y="25568"/>
                    <a:pt x="22462" y="24411"/>
                  </a:cubicBezTo>
                  <a:lnTo>
                    <a:pt x="22462" y="24411"/>
                  </a:lnTo>
                  <a:cubicBezTo>
                    <a:pt x="22443" y="24416"/>
                    <a:pt x="22420" y="24419"/>
                    <a:pt x="22394" y="24419"/>
                  </a:cubicBezTo>
                  <a:cubicBezTo>
                    <a:pt x="21914" y="24419"/>
                    <a:pt x="20322" y="23545"/>
                    <a:pt x="20621" y="23096"/>
                  </a:cubicBezTo>
                  <a:lnTo>
                    <a:pt x="20621" y="23096"/>
                  </a:lnTo>
                  <a:cubicBezTo>
                    <a:pt x="21089" y="23130"/>
                    <a:pt x="21416" y="23144"/>
                    <a:pt x="21663" y="23144"/>
                  </a:cubicBezTo>
                  <a:cubicBezTo>
                    <a:pt x="22539" y="23144"/>
                    <a:pt x="22421" y="22963"/>
                    <a:pt x="24048" y="22840"/>
                  </a:cubicBezTo>
                  <a:lnTo>
                    <a:pt x="24048" y="22840"/>
                  </a:lnTo>
                  <a:cubicBezTo>
                    <a:pt x="23414" y="22784"/>
                    <a:pt x="22499" y="20860"/>
                    <a:pt x="23199" y="20360"/>
                  </a:cubicBezTo>
                  <a:lnTo>
                    <a:pt x="23199" y="20360"/>
                  </a:lnTo>
                  <a:cubicBezTo>
                    <a:pt x="23351" y="20664"/>
                    <a:pt x="24626" y="21896"/>
                    <a:pt x="24625" y="22315"/>
                  </a:cubicBezTo>
                  <a:lnTo>
                    <a:pt x="24625" y="22315"/>
                  </a:lnTo>
                  <a:cubicBezTo>
                    <a:pt x="24648" y="22138"/>
                    <a:pt x="24732" y="21460"/>
                    <a:pt x="24777" y="20781"/>
                  </a:cubicBezTo>
                  <a:cubicBezTo>
                    <a:pt x="24818" y="20163"/>
                    <a:pt x="24892" y="19545"/>
                    <a:pt x="24922" y="19306"/>
                  </a:cubicBezTo>
                  <a:lnTo>
                    <a:pt x="24922" y="19306"/>
                  </a:lnTo>
                  <a:cubicBezTo>
                    <a:pt x="24902" y="19969"/>
                    <a:pt x="26079" y="20739"/>
                    <a:pt x="26829" y="20939"/>
                  </a:cubicBezTo>
                  <a:cubicBezTo>
                    <a:pt x="26618" y="20834"/>
                    <a:pt x="26986" y="20571"/>
                    <a:pt x="27460" y="20255"/>
                  </a:cubicBezTo>
                  <a:cubicBezTo>
                    <a:pt x="27933" y="19939"/>
                    <a:pt x="28512" y="19571"/>
                    <a:pt x="28722" y="19308"/>
                  </a:cubicBezTo>
                  <a:lnTo>
                    <a:pt x="28722" y="19308"/>
                  </a:lnTo>
                  <a:lnTo>
                    <a:pt x="27670" y="19466"/>
                  </a:lnTo>
                  <a:cubicBezTo>
                    <a:pt x="28775" y="18887"/>
                    <a:pt x="28828" y="17835"/>
                    <a:pt x="28880" y="16836"/>
                  </a:cubicBezTo>
                  <a:cubicBezTo>
                    <a:pt x="28985" y="15836"/>
                    <a:pt x="29091" y="14732"/>
                    <a:pt x="30248" y="14153"/>
                  </a:cubicBezTo>
                  <a:lnTo>
                    <a:pt x="30248" y="14153"/>
                  </a:lnTo>
                  <a:cubicBezTo>
                    <a:pt x="30199" y="14640"/>
                    <a:pt x="30916" y="16613"/>
                    <a:pt x="32024" y="16613"/>
                  </a:cubicBezTo>
                  <a:cubicBezTo>
                    <a:pt x="32113" y="16613"/>
                    <a:pt x="32205" y="16600"/>
                    <a:pt x="32299" y="16573"/>
                  </a:cubicBezTo>
                  <a:cubicBezTo>
                    <a:pt x="32247" y="15941"/>
                    <a:pt x="32142" y="14363"/>
                    <a:pt x="32299" y="12785"/>
                  </a:cubicBezTo>
                  <a:cubicBezTo>
                    <a:pt x="32457" y="11207"/>
                    <a:pt x="32878" y="9471"/>
                    <a:pt x="33878" y="8629"/>
                  </a:cubicBezTo>
                  <a:lnTo>
                    <a:pt x="34561" y="8998"/>
                  </a:lnTo>
                  <a:lnTo>
                    <a:pt x="35245" y="8261"/>
                  </a:lnTo>
                  <a:cubicBezTo>
                    <a:pt x="35613" y="7893"/>
                    <a:pt x="35981" y="7578"/>
                    <a:pt x="35982" y="7577"/>
                  </a:cubicBezTo>
                  <a:lnTo>
                    <a:pt x="35982" y="7577"/>
                  </a:lnTo>
                  <a:cubicBezTo>
                    <a:pt x="35771" y="8577"/>
                    <a:pt x="35298" y="10260"/>
                    <a:pt x="34772" y="11891"/>
                  </a:cubicBezTo>
                  <a:cubicBezTo>
                    <a:pt x="34298" y="13522"/>
                    <a:pt x="33878" y="15205"/>
                    <a:pt x="33509" y="16152"/>
                  </a:cubicBezTo>
                  <a:cubicBezTo>
                    <a:pt x="34155" y="16184"/>
                    <a:pt x="34226" y="16395"/>
                    <a:pt x="34464" y="16395"/>
                  </a:cubicBezTo>
                  <a:cubicBezTo>
                    <a:pt x="34614" y="16395"/>
                    <a:pt x="34830" y="16311"/>
                    <a:pt x="35298" y="16047"/>
                  </a:cubicBezTo>
                  <a:lnTo>
                    <a:pt x="35298" y="16047"/>
                  </a:lnTo>
                  <a:cubicBezTo>
                    <a:pt x="35982" y="16362"/>
                    <a:pt x="35035" y="17204"/>
                    <a:pt x="34719" y="17414"/>
                  </a:cubicBezTo>
                  <a:cubicBezTo>
                    <a:pt x="34719" y="17414"/>
                    <a:pt x="35456" y="17151"/>
                    <a:pt x="36192" y="16888"/>
                  </a:cubicBezTo>
                  <a:cubicBezTo>
                    <a:pt x="36560" y="16730"/>
                    <a:pt x="36929" y="16625"/>
                    <a:pt x="37244" y="16520"/>
                  </a:cubicBezTo>
                  <a:cubicBezTo>
                    <a:pt x="37507" y="16467"/>
                    <a:pt x="37665" y="16415"/>
                    <a:pt x="37665" y="16415"/>
                  </a:cubicBezTo>
                  <a:cubicBezTo>
                    <a:pt x="37350" y="15836"/>
                    <a:pt x="37770" y="15258"/>
                    <a:pt x="38191" y="14732"/>
                  </a:cubicBezTo>
                  <a:cubicBezTo>
                    <a:pt x="38665" y="14205"/>
                    <a:pt x="39138" y="13732"/>
                    <a:pt x="38875" y="13259"/>
                  </a:cubicBezTo>
                  <a:lnTo>
                    <a:pt x="38875" y="13259"/>
                  </a:lnTo>
                  <a:cubicBezTo>
                    <a:pt x="38875" y="13259"/>
                    <a:pt x="38717" y="13416"/>
                    <a:pt x="38454" y="13627"/>
                  </a:cubicBezTo>
                  <a:cubicBezTo>
                    <a:pt x="38191" y="13890"/>
                    <a:pt x="37823" y="14205"/>
                    <a:pt x="37507" y="14574"/>
                  </a:cubicBezTo>
                  <a:cubicBezTo>
                    <a:pt x="36876" y="15205"/>
                    <a:pt x="36192" y="15889"/>
                    <a:pt x="36192" y="15889"/>
                  </a:cubicBezTo>
                  <a:cubicBezTo>
                    <a:pt x="35877" y="15310"/>
                    <a:pt x="35929" y="14258"/>
                    <a:pt x="36350" y="13259"/>
                  </a:cubicBezTo>
                  <a:cubicBezTo>
                    <a:pt x="36613" y="12733"/>
                    <a:pt x="36929" y="12206"/>
                    <a:pt x="37350" y="11838"/>
                  </a:cubicBezTo>
                  <a:cubicBezTo>
                    <a:pt x="37770" y="11417"/>
                    <a:pt x="38296" y="11102"/>
                    <a:pt x="38875" y="10944"/>
                  </a:cubicBezTo>
                  <a:cubicBezTo>
                    <a:pt x="39612" y="11207"/>
                    <a:pt x="39296" y="13311"/>
                    <a:pt x="39506" y="13679"/>
                  </a:cubicBezTo>
                  <a:cubicBezTo>
                    <a:pt x="39559" y="13416"/>
                    <a:pt x="39980" y="12996"/>
                    <a:pt x="40453" y="12733"/>
                  </a:cubicBezTo>
                  <a:cubicBezTo>
                    <a:pt x="40841" y="12517"/>
                    <a:pt x="41229" y="12337"/>
                    <a:pt x="41444" y="12337"/>
                  </a:cubicBezTo>
                  <a:cubicBezTo>
                    <a:pt x="41491" y="12337"/>
                    <a:pt x="41529" y="12345"/>
                    <a:pt x="41558" y="12364"/>
                  </a:cubicBezTo>
                  <a:lnTo>
                    <a:pt x="40874" y="13364"/>
                  </a:lnTo>
                  <a:cubicBezTo>
                    <a:pt x="41558" y="13364"/>
                    <a:pt x="41874" y="12785"/>
                    <a:pt x="42294" y="12312"/>
                  </a:cubicBezTo>
                  <a:cubicBezTo>
                    <a:pt x="42597" y="11933"/>
                    <a:pt x="42954" y="11637"/>
                    <a:pt x="43463" y="11637"/>
                  </a:cubicBezTo>
                  <a:cubicBezTo>
                    <a:pt x="43662" y="11637"/>
                    <a:pt x="43884" y="11682"/>
                    <a:pt x="44136" y="11786"/>
                  </a:cubicBezTo>
                  <a:cubicBezTo>
                    <a:pt x="44147" y="11785"/>
                    <a:pt x="44159" y="11784"/>
                    <a:pt x="44171" y="11784"/>
                  </a:cubicBezTo>
                  <a:cubicBezTo>
                    <a:pt x="44634" y="11784"/>
                    <a:pt x="45528" y="12536"/>
                    <a:pt x="45857" y="12536"/>
                  </a:cubicBezTo>
                  <a:cubicBezTo>
                    <a:pt x="45952" y="12536"/>
                    <a:pt x="46000" y="12473"/>
                    <a:pt x="45977" y="12312"/>
                  </a:cubicBezTo>
                  <a:cubicBezTo>
                    <a:pt x="44819" y="10997"/>
                    <a:pt x="43399" y="6525"/>
                    <a:pt x="43767" y="5263"/>
                  </a:cubicBezTo>
                  <a:lnTo>
                    <a:pt x="43767" y="5263"/>
                  </a:lnTo>
                  <a:cubicBezTo>
                    <a:pt x="43925" y="5315"/>
                    <a:pt x="44767" y="5473"/>
                    <a:pt x="45661" y="5736"/>
                  </a:cubicBezTo>
                  <a:cubicBezTo>
                    <a:pt x="46555" y="5946"/>
                    <a:pt x="47555" y="6367"/>
                    <a:pt x="47923" y="6630"/>
                  </a:cubicBezTo>
                  <a:cubicBezTo>
                    <a:pt x="48502" y="7156"/>
                    <a:pt x="48239" y="7893"/>
                    <a:pt x="48028" y="8629"/>
                  </a:cubicBezTo>
                  <a:cubicBezTo>
                    <a:pt x="47818" y="9366"/>
                    <a:pt x="47555" y="10102"/>
                    <a:pt x="48028" y="10523"/>
                  </a:cubicBezTo>
                  <a:cubicBezTo>
                    <a:pt x="47976" y="10155"/>
                    <a:pt x="48397" y="9629"/>
                    <a:pt x="48554" y="9471"/>
                  </a:cubicBezTo>
                  <a:cubicBezTo>
                    <a:pt x="49085" y="9648"/>
                    <a:pt x="48724" y="10344"/>
                    <a:pt x="49281" y="10344"/>
                  </a:cubicBezTo>
                  <a:cubicBezTo>
                    <a:pt x="49387" y="10344"/>
                    <a:pt x="49527" y="10319"/>
                    <a:pt x="49712" y="10260"/>
                  </a:cubicBezTo>
                  <a:cubicBezTo>
                    <a:pt x="49712" y="8892"/>
                    <a:pt x="52237" y="10050"/>
                    <a:pt x="50133" y="9050"/>
                  </a:cubicBezTo>
                  <a:cubicBezTo>
                    <a:pt x="50511" y="8878"/>
                    <a:pt x="50783" y="8824"/>
                    <a:pt x="51027" y="8824"/>
                  </a:cubicBezTo>
                  <a:cubicBezTo>
                    <a:pt x="51434" y="8824"/>
                    <a:pt x="51763" y="8973"/>
                    <a:pt x="52382" y="8973"/>
                  </a:cubicBezTo>
                  <a:cubicBezTo>
                    <a:pt x="52526" y="8973"/>
                    <a:pt x="52687" y="8965"/>
                    <a:pt x="52868" y="8945"/>
                  </a:cubicBezTo>
                  <a:cubicBezTo>
                    <a:pt x="52605" y="8524"/>
                    <a:pt x="52815" y="7788"/>
                    <a:pt x="53341" y="7051"/>
                  </a:cubicBezTo>
                  <a:cubicBezTo>
                    <a:pt x="53815" y="6367"/>
                    <a:pt x="54551" y="5631"/>
                    <a:pt x="55235" y="5473"/>
                  </a:cubicBezTo>
                  <a:lnTo>
                    <a:pt x="55235" y="5473"/>
                  </a:lnTo>
                  <a:cubicBezTo>
                    <a:pt x="55130" y="5789"/>
                    <a:pt x="55446" y="6210"/>
                    <a:pt x="55603" y="6420"/>
                  </a:cubicBezTo>
                  <a:cubicBezTo>
                    <a:pt x="56235" y="6420"/>
                    <a:pt x="56813" y="6473"/>
                    <a:pt x="57339" y="6525"/>
                  </a:cubicBezTo>
                  <a:cubicBezTo>
                    <a:pt x="57918" y="6630"/>
                    <a:pt x="58392" y="6736"/>
                    <a:pt x="58865" y="6841"/>
                  </a:cubicBezTo>
                  <a:cubicBezTo>
                    <a:pt x="59338" y="6946"/>
                    <a:pt x="59812" y="6999"/>
                    <a:pt x="60338" y="7104"/>
                  </a:cubicBezTo>
                  <a:cubicBezTo>
                    <a:pt x="60811" y="7209"/>
                    <a:pt x="61337" y="7262"/>
                    <a:pt x="61969" y="7314"/>
                  </a:cubicBezTo>
                  <a:cubicBezTo>
                    <a:pt x="62179" y="7682"/>
                    <a:pt x="63231" y="8156"/>
                    <a:pt x="62705" y="8682"/>
                  </a:cubicBezTo>
                  <a:cubicBezTo>
                    <a:pt x="63049" y="8485"/>
                    <a:pt x="63393" y="8151"/>
                    <a:pt x="64038" y="8151"/>
                  </a:cubicBezTo>
                  <a:cubicBezTo>
                    <a:pt x="64083" y="8151"/>
                    <a:pt x="64130" y="8152"/>
                    <a:pt x="64178" y="8156"/>
                  </a:cubicBezTo>
                  <a:cubicBezTo>
                    <a:pt x="65388" y="9471"/>
                    <a:pt x="62547" y="8103"/>
                    <a:pt x="63442" y="9629"/>
                  </a:cubicBezTo>
                  <a:cubicBezTo>
                    <a:pt x="63599" y="8892"/>
                    <a:pt x="65388" y="8787"/>
                    <a:pt x="66493" y="8524"/>
                  </a:cubicBezTo>
                  <a:cubicBezTo>
                    <a:pt x="66449" y="7995"/>
                    <a:pt x="66035" y="7762"/>
                    <a:pt x="65469" y="7762"/>
                  </a:cubicBezTo>
                  <a:cubicBezTo>
                    <a:pt x="65360" y="7762"/>
                    <a:pt x="65244" y="7771"/>
                    <a:pt x="65125" y="7788"/>
                  </a:cubicBezTo>
                  <a:cubicBezTo>
                    <a:pt x="64441" y="7840"/>
                    <a:pt x="63599" y="8103"/>
                    <a:pt x="63073" y="8261"/>
                  </a:cubicBezTo>
                  <a:cubicBezTo>
                    <a:pt x="63126" y="7472"/>
                    <a:pt x="63705" y="6683"/>
                    <a:pt x="64599" y="6052"/>
                  </a:cubicBezTo>
                  <a:cubicBezTo>
                    <a:pt x="65020" y="5736"/>
                    <a:pt x="65546" y="5420"/>
                    <a:pt x="66124" y="5210"/>
                  </a:cubicBezTo>
                  <a:cubicBezTo>
                    <a:pt x="66703" y="5052"/>
                    <a:pt x="67387" y="4894"/>
                    <a:pt x="68071" y="4842"/>
                  </a:cubicBezTo>
                  <a:cubicBezTo>
                    <a:pt x="70096" y="4842"/>
                    <a:pt x="68921" y="5908"/>
                    <a:pt x="69118" y="5908"/>
                  </a:cubicBezTo>
                  <a:cubicBezTo>
                    <a:pt x="69131" y="5908"/>
                    <a:pt x="69150" y="5904"/>
                    <a:pt x="69176" y="5894"/>
                  </a:cubicBezTo>
                  <a:cubicBezTo>
                    <a:pt x="69787" y="6074"/>
                    <a:pt x="70324" y="6155"/>
                    <a:pt x="70788" y="6155"/>
                  </a:cubicBezTo>
                  <a:cubicBezTo>
                    <a:pt x="71003" y="6155"/>
                    <a:pt x="71202" y="6138"/>
                    <a:pt x="71385" y="6104"/>
                  </a:cubicBezTo>
                  <a:cubicBezTo>
                    <a:pt x="71964" y="5999"/>
                    <a:pt x="72437" y="5789"/>
                    <a:pt x="72910" y="5578"/>
                  </a:cubicBezTo>
                  <a:cubicBezTo>
                    <a:pt x="73334" y="5404"/>
                    <a:pt x="73746" y="5241"/>
                    <a:pt x="74207" y="5241"/>
                  </a:cubicBezTo>
                  <a:cubicBezTo>
                    <a:pt x="74720" y="5241"/>
                    <a:pt x="75294" y="5442"/>
                    <a:pt x="76014" y="6052"/>
                  </a:cubicBezTo>
                  <a:cubicBezTo>
                    <a:pt x="76961" y="7472"/>
                    <a:pt x="75383" y="8051"/>
                    <a:pt x="75436" y="8892"/>
                  </a:cubicBezTo>
                  <a:cubicBezTo>
                    <a:pt x="74594" y="8787"/>
                    <a:pt x="74015" y="8419"/>
                    <a:pt x="73542" y="8051"/>
                  </a:cubicBezTo>
                  <a:cubicBezTo>
                    <a:pt x="73068" y="7682"/>
                    <a:pt x="72647" y="7314"/>
                    <a:pt x="72069" y="7156"/>
                  </a:cubicBezTo>
                  <a:lnTo>
                    <a:pt x="72069" y="7156"/>
                  </a:lnTo>
                  <a:lnTo>
                    <a:pt x="73279" y="8051"/>
                  </a:lnTo>
                  <a:cubicBezTo>
                    <a:pt x="73086" y="8103"/>
                    <a:pt x="72829" y="8133"/>
                    <a:pt x="72554" y="8133"/>
                  </a:cubicBezTo>
                  <a:cubicBezTo>
                    <a:pt x="72005" y="8133"/>
                    <a:pt x="71385" y="8016"/>
                    <a:pt x="71069" y="7735"/>
                  </a:cubicBezTo>
                  <a:lnTo>
                    <a:pt x="71069" y="7735"/>
                  </a:lnTo>
                  <a:cubicBezTo>
                    <a:pt x="71227" y="7998"/>
                    <a:pt x="71701" y="8314"/>
                    <a:pt x="72384" y="8577"/>
                  </a:cubicBezTo>
                  <a:cubicBezTo>
                    <a:pt x="72700" y="8682"/>
                    <a:pt x="73068" y="8787"/>
                    <a:pt x="73437" y="8945"/>
                  </a:cubicBezTo>
                  <a:cubicBezTo>
                    <a:pt x="73857" y="9103"/>
                    <a:pt x="74278" y="9261"/>
                    <a:pt x="74699" y="9418"/>
                  </a:cubicBezTo>
                  <a:cubicBezTo>
                    <a:pt x="75120" y="9576"/>
                    <a:pt x="75541" y="9734"/>
                    <a:pt x="76014" y="9892"/>
                  </a:cubicBezTo>
                  <a:cubicBezTo>
                    <a:pt x="76435" y="10102"/>
                    <a:pt x="76856" y="10260"/>
                    <a:pt x="77277" y="10471"/>
                  </a:cubicBezTo>
                  <a:cubicBezTo>
                    <a:pt x="78118" y="10839"/>
                    <a:pt x="78907" y="11312"/>
                    <a:pt x="79433" y="11838"/>
                  </a:cubicBezTo>
                  <a:cubicBezTo>
                    <a:pt x="80065" y="11733"/>
                    <a:pt x="81064" y="11733"/>
                    <a:pt x="80854" y="11207"/>
                  </a:cubicBezTo>
                  <a:lnTo>
                    <a:pt x="79907" y="10944"/>
                  </a:lnTo>
                  <a:cubicBezTo>
                    <a:pt x="79486" y="9787"/>
                    <a:pt x="82064" y="10628"/>
                    <a:pt x="81117" y="9734"/>
                  </a:cubicBezTo>
                  <a:cubicBezTo>
                    <a:pt x="81853" y="9734"/>
                    <a:pt x="82590" y="9734"/>
                    <a:pt x="83431" y="9839"/>
                  </a:cubicBezTo>
                  <a:cubicBezTo>
                    <a:pt x="83800" y="9892"/>
                    <a:pt x="84221" y="9997"/>
                    <a:pt x="84589" y="10155"/>
                  </a:cubicBezTo>
                  <a:cubicBezTo>
                    <a:pt x="84957" y="10365"/>
                    <a:pt x="85325" y="10576"/>
                    <a:pt x="85693" y="10944"/>
                  </a:cubicBezTo>
                  <a:lnTo>
                    <a:pt x="85384" y="12132"/>
                  </a:lnTo>
                  <a:lnTo>
                    <a:pt x="85384" y="12132"/>
                  </a:lnTo>
                  <a:cubicBezTo>
                    <a:pt x="85445" y="11815"/>
                    <a:pt x="84752" y="11026"/>
                    <a:pt x="84152" y="10995"/>
                  </a:cubicBezTo>
                  <a:lnTo>
                    <a:pt x="84152" y="10995"/>
                  </a:lnTo>
                  <a:cubicBezTo>
                    <a:pt x="84590" y="11030"/>
                    <a:pt x="84984" y="11668"/>
                    <a:pt x="85378" y="12259"/>
                  </a:cubicBezTo>
                  <a:cubicBezTo>
                    <a:pt x="85725" y="12683"/>
                    <a:pt x="86101" y="13051"/>
                    <a:pt x="86587" y="13051"/>
                  </a:cubicBezTo>
                  <a:cubicBezTo>
                    <a:pt x="86764" y="13051"/>
                    <a:pt x="86956" y="13003"/>
                    <a:pt x="87166" y="12890"/>
                  </a:cubicBezTo>
                  <a:lnTo>
                    <a:pt x="86851" y="12154"/>
                  </a:lnTo>
                  <a:cubicBezTo>
                    <a:pt x="86693" y="11838"/>
                    <a:pt x="86483" y="11470"/>
                    <a:pt x="86483" y="11470"/>
                  </a:cubicBezTo>
                  <a:lnTo>
                    <a:pt x="86483" y="11470"/>
                  </a:lnTo>
                  <a:cubicBezTo>
                    <a:pt x="87219" y="11523"/>
                    <a:pt x="88061" y="11575"/>
                    <a:pt x="88955" y="11680"/>
                  </a:cubicBezTo>
                  <a:cubicBezTo>
                    <a:pt x="89797" y="11838"/>
                    <a:pt x="90638" y="12101"/>
                    <a:pt x="91217" y="12785"/>
                  </a:cubicBezTo>
                  <a:cubicBezTo>
                    <a:pt x="91270" y="11365"/>
                    <a:pt x="90796" y="12627"/>
                    <a:pt x="90586" y="10786"/>
                  </a:cubicBezTo>
                  <a:cubicBezTo>
                    <a:pt x="90575" y="11195"/>
                    <a:pt x="90427" y="11347"/>
                    <a:pt x="90199" y="11347"/>
                  </a:cubicBezTo>
                  <a:cubicBezTo>
                    <a:pt x="89544" y="11347"/>
                    <a:pt x="88233" y="10092"/>
                    <a:pt x="87666" y="10092"/>
                  </a:cubicBezTo>
                  <a:cubicBezTo>
                    <a:pt x="87476" y="10092"/>
                    <a:pt x="87369" y="10234"/>
                    <a:pt x="87400" y="10612"/>
                  </a:cubicBezTo>
                  <a:lnTo>
                    <a:pt x="87400" y="10612"/>
                  </a:lnTo>
                  <a:cubicBezTo>
                    <a:pt x="87266" y="9773"/>
                    <a:pt x="86923" y="9389"/>
                    <a:pt x="86535" y="9050"/>
                  </a:cubicBezTo>
                  <a:cubicBezTo>
                    <a:pt x="86062" y="8629"/>
                    <a:pt x="85588" y="8209"/>
                    <a:pt x="85167" y="7209"/>
                  </a:cubicBezTo>
                  <a:lnTo>
                    <a:pt x="85167" y="7209"/>
                  </a:lnTo>
                  <a:cubicBezTo>
                    <a:pt x="85102" y="7438"/>
                    <a:pt x="85179" y="7748"/>
                    <a:pt x="84969" y="7748"/>
                  </a:cubicBezTo>
                  <a:cubicBezTo>
                    <a:pt x="84841" y="7748"/>
                    <a:pt x="84606" y="7633"/>
                    <a:pt x="84168" y="7314"/>
                  </a:cubicBezTo>
                  <a:cubicBezTo>
                    <a:pt x="84063" y="7419"/>
                    <a:pt x="83852" y="7472"/>
                    <a:pt x="83747" y="7525"/>
                  </a:cubicBezTo>
                  <a:cubicBezTo>
                    <a:pt x="83958" y="7840"/>
                    <a:pt x="84115" y="8156"/>
                    <a:pt x="84115" y="8419"/>
                  </a:cubicBezTo>
                  <a:cubicBezTo>
                    <a:pt x="83905" y="8503"/>
                    <a:pt x="83661" y="8537"/>
                    <a:pt x="83397" y="8537"/>
                  </a:cubicBezTo>
                  <a:cubicBezTo>
                    <a:pt x="83000" y="8537"/>
                    <a:pt x="82558" y="8461"/>
                    <a:pt x="82116" y="8366"/>
                  </a:cubicBezTo>
                  <a:cubicBezTo>
                    <a:pt x="81459" y="8225"/>
                    <a:pt x="80801" y="8042"/>
                    <a:pt x="80368" y="8042"/>
                  </a:cubicBezTo>
                  <a:cubicBezTo>
                    <a:pt x="80316" y="8042"/>
                    <a:pt x="80268" y="8045"/>
                    <a:pt x="80223" y="8051"/>
                  </a:cubicBezTo>
                  <a:cubicBezTo>
                    <a:pt x="79539" y="7525"/>
                    <a:pt x="80696" y="7788"/>
                    <a:pt x="80486" y="7209"/>
                  </a:cubicBezTo>
                  <a:lnTo>
                    <a:pt x="80486" y="7209"/>
                  </a:lnTo>
                  <a:cubicBezTo>
                    <a:pt x="80485" y="7209"/>
                    <a:pt x="80170" y="7262"/>
                    <a:pt x="79802" y="7314"/>
                  </a:cubicBezTo>
                  <a:cubicBezTo>
                    <a:pt x="79486" y="7367"/>
                    <a:pt x="79170" y="7419"/>
                    <a:pt x="79170" y="7419"/>
                  </a:cubicBezTo>
                  <a:cubicBezTo>
                    <a:pt x="79414" y="6639"/>
                    <a:pt x="77893" y="5451"/>
                    <a:pt x="79309" y="5451"/>
                  </a:cubicBezTo>
                  <a:cubicBezTo>
                    <a:pt x="79420" y="5451"/>
                    <a:pt x="79548" y="5458"/>
                    <a:pt x="79697" y="5473"/>
                  </a:cubicBezTo>
                  <a:lnTo>
                    <a:pt x="78013" y="4789"/>
                  </a:lnTo>
                  <a:cubicBezTo>
                    <a:pt x="77255" y="3980"/>
                    <a:pt x="75962" y="3366"/>
                    <a:pt x="75022" y="3366"/>
                  </a:cubicBezTo>
                  <a:cubicBezTo>
                    <a:pt x="74984" y="3366"/>
                    <a:pt x="74946" y="3367"/>
                    <a:pt x="74909" y="3369"/>
                  </a:cubicBezTo>
                  <a:cubicBezTo>
                    <a:pt x="74731" y="3274"/>
                    <a:pt x="74512" y="3240"/>
                    <a:pt x="74291" y="3240"/>
                  </a:cubicBezTo>
                  <a:cubicBezTo>
                    <a:pt x="73775" y="3240"/>
                    <a:pt x="73246" y="3421"/>
                    <a:pt x="73177" y="3421"/>
                  </a:cubicBezTo>
                  <a:cubicBezTo>
                    <a:pt x="73145" y="3421"/>
                    <a:pt x="73215" y="3381"/>
                    <a:pt x="73437" y="3264"/>
                  </a:cubicBezTo>
                  <a:cubicBezTo>
                    <a:pt x="73437" y="3264"/>
                    <a:pt x="72753" y="3211"/>
                    <a:pt x="72016" y="3158"/>
                  </a:cubicBezTo>
                  <a:cubicBezTo>
                    <a:pt x="71332" y="3158"/>
                    <a:pt x="70596" y="3106"/>
                    <a:pt x="70596" y="3106"/>
                  </a:cubicBezTo>
                  <a:lnTo>
                    <a:pt x="70648" y="2895"/>
                  </a:lnTo>
                  <a:cubicBezTo>
                    <a:pt x="69737" y="2615"/>
                    <a:pt x="68778" y="2591"/>
                    <a:pt x="67804" y="2591"/>
                  </a:cubicBezTo>
                  <a:cubicBezTo>
                    <a:pt x="67609" y="2591"/>
                    <a:pt x="67414" y="2592"/>
                    <a:pt x="67218" y="2592"/>
                  </a:cubicBezTo>
                  <a:cubicBezTo>
                    <a:pt x="66924" y="2592"/>
                    <a:pt x="66629" y="2590"/>
                    <a:pt x="66335" y="2580"/>
                  </a:cubicBezTo>
                  <a:cubicBezTo>
                    <a:pt x="64862" y="2527"/>
                    <a:pt x="63389" y="2317"/>
                    <a:pt x="61916" y="1422"/>
                  </a:cubicBezTo>
                  <a:cubicBezTo>
                    <a:pt x="61443" y="1528"/>
                    <a:pt x="60969" y="1580"/>
                    <a:pt x="60391" y="1633"/>
                  </a:cubicBezTo>
                  <a:cubicBezTo>
                    <a:pt x="60198" y="1652"/>
                    <a:pt x="59991" y="1664"/>
                    <a:pt x="59768" y="1664"/>
                  </a:cubicBezTo>
                  <a:cubicBezTo>
                    <a:pt x="59381" y="1664"/>
                    <a:pt x="58944" y="1628"/>
                    <a:pt x="58444" y="1528"/>
                  </a:cubicBezTo>
                  <a:lnTo>
                    <a:pt x="58128" y="739"/>
                  </a:lnTo>
                  <a:cubicBezTo>
                    <a:pt x="57994" y="763"/>
                    <a:pt x="57842" y="773"/>
                    <a:pt x="57679" y="773"/>
                  </a:cubicBezTo>
                  <a:cubicBezTo>
                    <a:pt x="57137" y="773"/>
                    <a:pt x="56460" y="662"/>
                    <a:pt x="55814" y="581"/>
                  </a:cubicBezTo>
                  <a:cubicBezTo>
                    <a:pt x="55500" y="542"/>
                    <a:pt x="55200" y="510"/>
                    <a:pt x="54937" y="510"/>
                  </a:cubicBezTo>
                  <a:cubicBezTo>
                    <a:pt x="54496" y="510"/>
                    <a:pt x="54157" y="600"/>
                    <a:pt x="54025" y="896"/>
                  </a:cubicBezTo>
                  <a:cubicBezTo>
                    <a:pt x="53657" y="370"/>
                    <a:pt x="53078" y="160"/>
                    <a:pt x="52447" y="55"/>
                  </a:cubicBezTo>
                  <a:cubicBezTo>
                    <a:pt x="52205" y="17"/>
                    <a:pt x="51949" y="0"/>
                    <a:pt x="51685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1"/>
            <p:cNvSpPr/>
            <p:nvPr/>
          </p:nvSpPr>
          <p:spPr>
            <a:xfrm>
              <a:off x="13412050" y="4907225"/>
              <a:ext cx="14500" cy="5125"/>
            </a:xfrm>
            <a:custGeom>
              <a:avLst/>
              <a:gdLst/>
              <a:ahLst/>
              <a:cxnLst/>
              <a:rect l="l" t="t" r="r" b="b"/>
              <a:pathLst>
                <a:path w="580" h="205" extrusionOk="0">
                  <a:moveTo>
                    <a:pt x="580" y="0"/>
                  </a:moveTo>
                  <a:lnTo>
                    <a:pt x="580" y="0"/>
                  </a:lnTo>
                  <a:cubicBezTo>
                    <a:pt x="474" y="53"/>
                    <a:pt x="382" y="66"/>
                    <a:pt x="290" y="66"/>
                  </a:cubicBezTo>
                  <a:cubicBezTo>
                    <a:pt x="198" y="66"/>
                    <a:pt x="106" y="53"/>
                    <a:pt x="1" y="53"/>
                  </a:cubicBezTo>
                  <a:cubicBezTo>
                    <a:pt x="75" y="152"/>
                    <a:pt x="150" y="205"/>
                    <a:pt x="236" y="205"/>
                  </a:cubicBezTo>
                  <a:cubicBezTo>
                    <a:pt x="331" y="205"/>
                    <a:pt x="441" y="139"/>
                    <a:pt x="58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1"/>
            <p:cNvSpPr/>
            <p:nvPr/>
          </p:nvSpPr>
          <p:spPr>
            <a:xfrm>
              <a:off x="13980200" y="6140800"/>
              <a:ext cx="5275" cy="2650"/>
            </a:xfrm>
            <a:custGeom>
              <a:avLst/>
              <a:gdLst/>
              <a:ahLst/>
              <a:cxnLst/>
              <a:rect l="l" t="t" r="r" b="b"/>
              <a:pathLst>
                <a:path w="211" h="106" extrusionOk="0">
                  <a:moveTo>
                    <a:pt x="211" y="1"/>
                  </a:moveTo>
                  <a:lnTo>
                    <a:pt x="0" y="53"/>
                  </a:lnTo>
                  <a:cubicBezTo>
                    <a:pt x="53" y="53"/>
                    <a:pt x="53" y="106"/>
                    <a:pt x="53" y="106"/>
                  </a:cubicBezTo>
                  <a:cubicBezTo>
                    <a:pt x="105" y="53"/>
                    <a:pt x="158" y="53"/>
                    <a:pt x="211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1"/>
            <p:cNvSpPr/>
            <p:nvPr/>
          </p:nvSpPr>
          <p:spPr>
            <a:xfrm>
              <a:off x="14432600" y="3902475"/>
              <a:ext cx="19750" cy="9475"/>
            </a:xfrm>
            <a:custGeom>
              <a:avLst/>
              <a:gdLst/>
              <a:ahLst/>
              <a:cxnLst/>
              <a:rect l="l" t="t" r="r" b="b"/>
              <a:pathLst>
                <a:path w="790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229"/>
                    <a:pt x="172" y="378"/>
                    <a:pt x="586" y="378"/>
                  </a:cubicBezTo>
                  <a:cubicBezTo>
                    <a:pt x="647" y="378"/>
                    <a:pt x="715" y="375"/>
                    <a:pt x="789" y="368"/>
                  </a:cubicBezTo>
                  <a:cubicBezTo>
                    <a:pt x="421" y="316"/>
                    <a:pt x="158" y="158"/>
                    <a:pt x="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1"/>
            <p:cNvSpPr/>
            <p:nvPr/>
          </p:nvSpPr>
          <p:spPr>
            <a:xfrm>
              <a:off x="15420250" y="3861700"/>
              <a:ext cx="31575" cy="21050"/>
            </a:xfrm>
            <a:custGeom>
              <a:avLst/>
              <a:gdLst/>
              <a:ahLst/>
              <a:cxnLst/>
              <a:rect l="l" t="t" r="r" b="b"/>
              <a:pathLst>
                <a:path w="1263" h="842" extrusionOk="0">
                  <a:moveTo>
                    <a:pt x="1182" y="435"/>
                  </a:moveTo>
                  <a:cubicBezTo>
                    <a:pt x="1233" y="459"/>
                    <a:pt x="1263" y="474"/>
                    <a:pt x="1263" y="474"/>
                  </a:cubicBezTo>
                  <a:cubicBezTo>
                    <a:pt x="1233" y="457"/>
                    <a:pt x="1206" y="444"/>
                    <a:pt x="1182" y="43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579" y="263"/>
                    <a:pt x="685" y="579"/>
                    <a:pt x="895" y="842"/>
                  </a:cubicBezTo>
                  <a:cubicBezTo>
                    <a:pt x="937" y="715"/>
                    <a:pt x="911" y="416"/>
                    <a:pt x="1093" y="416"/>
                  </a:cubicBezTo>
                  <a:cubicBezTo>
                    <a:pt x="1118" y="416"/>
                    <a:pt x="1148" y="422"/>
                    <a:pt x="1182" y="435"/>
                  </a:cubicBezTo>
                  <a:lnTo>
                    <a:pt x="1182" y="435"/>
                  </a:lnTo>
                  <a:cubicBezTo>
                    <a:pt x="1068" y="381"/>
                    <a:pt x="850" y="283"/>
                    <a:pt x="632" y="211"/>
                  </a:cubicBezTo>
                  <a:cubicBezTo>
                    <a:pt x="317" y="10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1"/>
            <p:cNvSpPr/>
            <p:nvPr/>
          </p:nvSpPr>
          <p:spPr>
            <a:xfrm>
              <a:off x="15576875" y="4144275"/>
              <a:ext cx="24875" cy="18600"/>
            </a:xfrm>
            <a:custGeom>
              <a:avLst/>
              <a:gdLst/>
              <a:ahLst/>
              <a:cxnLst/>
              <a:rect l="l" t="t" r="r" b="b"/>
              <a:pathLst>
                <a:path w="995" h="744" extrusionOk="0">
                  <a:moveTo>
                    <a:pt x="214" y="1"/>
                  </a:moveTo>
                  <a:cubicBezTo>
                    <a:pt x="46" y="1"/>
                    <a:pt x="0" y="146"/>
                    <a:pt x="206" y="481"/>
                  </a:cubicBezTo>
                  <a:cubicBezTo>
                    <a:pt x="416" y="533"/>
                    <a:pt x="522" y="744"/>
                    <a:pt x="732" y="744"/>
                  </a:cubicBezTo>
                  <a:lnTo>
                    <a:pt x="995" y="428"/>
                  </a:lnTo>
                  <a:cubicBezTo>
                    <a:pt x="700" y="160"/>
                    <a:pt x="390" y="1"/>
                    <a:pt x="214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1"/>
            <p:cNvSpPr/>
            <p:nvPr/>
          </p:nvSpPr>
          <p:spPr>
            <a:xfrm>
              <a:off x="15427000" y="3956375"/>
              <a:ext cx="57725" cy="31600"/>
            </a:xfrm>
            <a:custGeom>
              <a:avLst/>
              <a:gdLst/>
              <a:ahLst/>
              <a:cxnLst/>
              <a:rect l="l" t="t" r="r" b="b"/>
              <a:pathLst>
                <a:path w="2309" h="1264" extrusionOk="0">
                  <a:moveTo>
                    <a:pt x="309" y="1"/>
                  </a:moveTo>
                  <a:lnTo>
                    <a:pt x="309" y="1"/>
                  </a:lnTo>
                  <a:cubicBezTo>
                    <a:pt x="0" y="722"/>
                    <a:pt x="751" y="888"/>
                    <a:pt x="1523" y="1241"/>
                  </a:cubicBezTo>
                  <a:lnTo>
                    <a:pt x="1523" y="1241"/>
                  </a:lnTo>
                  <a:cubicBezTo>
                    <a:pt x="1508" y="1227"/>
                    <a:pt x="1495" y="1211"/>
                    <a:pt x="1467" y="1211"/>
                  </a:cubicBezTo>
                  <a:cubicBezTo>
                    <a:pt x="2308" y="422"/>
                    <a:pt x="1309" y="159"/>
                    <a:pt x="309" y="1"/>
                  </a:cubicBezTo>
                  <a:close/>
                  <a:moveTo>
                    <a:pt x="1523" y="1241"/>
                  </a:moveTo>
                  <a:lnTo>
                    <a:pt x="1523" y="1241"/>
                  </a:lnTo>
                  <a:cubicBezTo>
                    <a:pt x="1535" y="1253"/>
                    <a:pt x="1548" y="1263"/>
                    <a:pt x="1572" y="1263"/>
                  </a:cubicBezTo>
                  <a:cubicBezTo>
                    <a:pt x="1556" y="1256"/>
                    <a:pt x="1539" y="1248"/>
                    <a:pt x="1523" y="124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1"/>
            <p:cNvSpPr/>
            <p:nvPr/>
          </p:nvSpPr>
          <p:spPr>
            <a:xfrm>
              <a:off x="15471550" y="3990575"/>
              <a:ext cx="25000" cy="11850"/>
            </a:xfrm>
            <a:custGeom>
              <a:avLst/>
              <a:gdLst/>
              <a:ahLst/>
              <a:cxnLst/>
              <a:rect l="l" t="t" r="r" b="b"/>
              <a:pathLst>
                <a:path w="1000" h="474" extrusionOk="0">
                  <a:moveTo>
                    <a:pt x="0" y="1"/>
                  </a:moveTo>
                  <a:cubicBezTo>
                    <a:pt x="211" y="158"/>
                    <a:pt x="474" y="316"/>
                    <a:pt x="684" y="474"/>
                  </a:cubicBezTo>
                  <a:cubicBezTo>
                    <a:pt x="1000" y="158"/>
                    <a:pt x="474" y="211"/>
                    <a:pt x="0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1"/>
            <p:cNvSpPr/>
            <p:nvPr/>
          </p:nvSpPr>
          <p:spPr>
            <a:xfrm>
              <a:off x="15225625" y="3782000"/>
              <a:ext cx="55550" cy="21000"/>
            </a:xfrm>
            <a:custGeom>
              <a:avLst/>
              <a:gdLst/>
              <a:ahLst/>
              <a:cxnLst/>
              <a:rect l="l" t="t" r="r" b="b"/>
              <a:pathLst>
                <a:path w="2222" h="840" extrusionOk="0">
                  <a:moveTo>
                    <a:pt x="1616" y="1"/>
                  </a:moveTo>
                  <a:cubicBezTo>
                    <a:pt x="1424" y="1"/>
                    <a:pt x="1199" y="30"/>
                    <a:pt x="1000" y="85"/>
                  </a:cubicBezTo>
                  <a:cubicBezTo>
                    <a:pt x="368" y="242"/>
                    <a:pt x="0" y="506"/>
                    <a:pt x="1157" y="769"/>
                  </a:cubicBezTo>
                  <a:cubicBezTo>
                    <a:pt x="1200" y="818"/>
                    <a:pt x="1244" y="839"/>
                    <a:pt x="1288" y="839"/>
                  </a:cubicBezTo>
                  <a:cubicBezTo>
                    <a:pt x="1519" y="839"/>
                    <a:pt x="1755" y="258"/>
                    <a:pt x="1882" y="258"/>
                  </a:cubicBezTo>
                  <a:cubicBezTo>
                    <a:pt x="1909" y="258"/>
                    <a:pt x="1931" y="284"/>
                    <a:pt x="1947" y="348"/>
                  </a:cubicBezTo>
                  <a:cubicBezTo>
                    <a:pt x="2222" y="107"/>
                    <a:pt x="1979" y="1"/>
                    <a:pt x="1616" y="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1"/>
            <p:cNvSpPr/>
            <p:nvPr/>
          </p:nvSpPr>
          <p:spPr>
            <a:xfrm>
              <a:off x="15400525" y="3995850"/>
              <a:ext cx="21075" cy="25000"/>
            </a:xfrm>
            <a:custGeom>
              <a:avLst/>
              <a:gdLst/>
              <a:ahLst/>
              <a:cxnLst/>
              <a:rect l="l" t="t" r="r" b="b"/>
              <a:pathLst>
                <a:path w="843" h="1000" extrusionOk="0">
                  <a:moveTo>
                    <a:pt x="842" y="0"/>
                  </a:moveTo>
                  <a:lnTo>
                    <a:pt x="1" y="421"/>
                  </a:lnTo>
                  <a:lnTo>
                    <a:pt x="527" y="1000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1"/>
            <p:cNvSpPr/>
            <p:nvPr/>
          </p:nvSpPr>
          <p:spPr>
            <a:xfrm>
              <a:off x="15276900" y="3919225"/>
              <a:ext cx="39475" cy="24025"/>
            </a:xfrm>
            <a:custGeom>
              <a:avLst/>
              <a:gdLst/>
              <a:ahLst/>
              <a:cxnLst/>
              <a:rect l="l" t="t" r="r" b="b"/>
              <a:pathLst>
                <a:path w="1579" h="961" extrusionOk="0">
                  <a:moveTo>
                    <a:pt x="110" y="0"/>
                  </a:moveTo>
                  <a:cubicBezTo>
                    <a:pt x="57" y="0"/>
                    <a:pt x="19" y="21"/>
                    <a:pt x="1" y="67"/>
                  </a:cubicBezTo>
                  <a:lnTo>
                    <a:pt x="1105" y="961"/>
                  </a:lnTo>
                  <a:cubicBezTo>
                    <a:pt x="1145" y="843"/>
                    <a:pt x="1273" y="783"/>
                    <a:pt x="1424" y="783"/>
                  </a:cubicBezTo>
                  <a:cubicBezTo>
                    <a:pt x="1474" y="783"/>
                    <a:pt x="1526" y="790"/>
                    <a:pt x="1579" y="803"/>
                  </a:cubicBezTo>
                  <a:cubicBezTo>
                    <a:pt x="971" y="456"/>
                    <a:pt x="363" y="0"/>
                    <a:pt x="110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1"/>
            <p:cNvSpPr/>
            <p:nvPr/>
          </p:nvSpPr>
          <p:spPr>
            <a:xfrm>
              <a:off x="15316350" y="3939300"/>
              <a:ext cx="26325" cy="10525"/>
            </a:xfrm>
            <a:custGeom>
              <a:avLst/>
              <a:gdLst/>
              <a:ahLst/>
              <a:cxnLst/>
              <a:rect l="l" t="t" r="r" b="b"/>
              <a:pathLst>
                <a:path w="1053" h="421" extrusionOk="0">
                  <a:moveTo>
                    <a:pt x="1" y="0"/>
                  </a:moveTo>
                  <a:lnTo>
                    <a:pt x="1" y="0"/>
                  </a:lnTo>
                  <a:cubicBezTo>
                    <a:pt x="422" y="210"/>
                    <a:pt x="790" y="421"/>
                    <a:pt x="1053" y="421"/>
                  </a:cubicBezTo>
                  <a:cubicBezTo>
                    <a:pt x="843" y="316"/>
                    <a:pt x="369" y="53"/>
                    <a:pt x="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1"/>
            <p:cNvSpPr/>
            <p:nvPr/>
          </p:nvSpPr>
          <p:spPr>
            <a:xfrm>
              <a:off x="15345300" y="3978750"/>
              <a:ext cx="26325" cy="23675"/>
            </a:xfrm>
            <a:custGeom>
              <a:avLst/>
              <a:gdLst/>
              <a:ahLst/>
              <a:cxnLst/>
              <a:rect l="l" t="t" r="r" b="b"/>
              <a:pathLst>
                <a:path w="1053" h="947" extrusionOk="0">
                  <a:moveTo>
                    <a:pt x="0" y="0"/>
                  </a:moveTo>
                  <a:cubicBezTo>
                    <a:pt x="1" y="1"/>
                    <a:pt x="263" y="263"/>
                    <a:pt x="526" y="474"/>
                  </a:cubicBezTo>
                  <a:cubicBezTo>
                    <a:pt x="789" y="684"/>
                    <a:pt x="1052" y="947"/>
                    <a:pt x="1052" y="947"/>
                  </a:cubicBezTo>
                  <a:lnTo>
                    <a:pt x="789" y="5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1"/>
            <p:cNvSpPr/>
            <p:nvPr/>
          </p:nvSpPr>
          <p:spPr>
            <a:xfrm>
              <a:off x="14887625" y="3798575"/>
              <a:ext cx="47375" cy="14475"/>
            </a:xfrm>
            <a:custGeom>
              <a:avLst/>
              <a:gdLst/>
              <a:ahLst/>
              <a:cxnLst/>
              <a:rect l="l" t="t" r="r" b="b"/>
              <a:pathLst>
                <a:path w="1895" h="579" extrusionOk="0">
                  <a:moveTo>
                    <a:pt x="211" y="0"/>
                  </a:moveTo>
                  <a:cubicBezTo>
                    <a:pt x="1" y="316"/>
                    <a:pt x="369" y="579"/>
                    <a:pt x="948" y="579"/>
                  </a:cubicBezTo>
                  <a:cubicBezTo>
                    <a:pt x="1316" y="369"/>
                    <a:pt x="1894" y="369"/>
                    <a:pt x="1737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1"/>
            <p:cNvSpPr/>
            <p:nvPr/>
          </p:nvSpPr>
          <p:spPr>
            <a:xfrm>
              <a:off x="15003350" y="3868275"/>
              <a:ext cx="19750" cy="28950"/>
            </a:xfrm>
            <a:custGeom>
              <a:avLst/>
              <a:gdLst/>
              <a:ahLst/>
              <a:cxnLst/>
              <a:rect l="l" t="t" r="r" b="b"/>
              <a:pathLst>
                <a:path w="790" h="1158" extrusionOk="0">
                  <a:moveTo>
                    <a:pt x="369" y="0"/>
                  </a:moveTo>
                  <a:lnTo>
                    <a:pt x="1" y="1158"/>
                  </a:lnTo>
                  <a:lnTo>
                    <a:pt x="790" y="895"/>
                  </a:lnTo>
                  <a:cubicBezTo>
                    <a:pt x="474" y="579"/>
                    <a:pt x="527" y="369"/>
                    <a:pt x="369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1"/>
            <p:cNvSpPr/>
            <p:nvPr/>
          </p:nvSpPr>
          <p:spPr>
            <a:xfrm>
              <a:off x="14866575" y="3872225"/>
              <a:ext cx="84200" cy="21050"/>
            </a:xfrm>
            <a:custGeom>
              <a:avLst/>
              <a:gdLst/>
              <a:ahLst/>
              <a:cxnLst/>
              <a:rect l="l" t="t" r="r" b="b"/>
              <a:pathLst>
                <a:path w="3368" h="842" extrusionOk="0">
                  <a:moveTo>
                    <a:pt x="2158" y="0"/>
                  </a:moveTo>
                  <a:lnTo>
                    <a:pt x="2158" y="0"/>
                  </a:lnTo>
                  <a:cubicBezTo>
                    <a:pt x="1947" y="316"/>
                    <a:pt x="1" y="631"/>
                    <a:pt x="1737" y="842"/>
                  </a:cubicBezTo>
                  <a:cubicBezTo>
                    <a:pt x="1947" y="526"/>
                    <a:pt x="3368" y="526"/>
                    <a:pt x="2158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1"/>
            <p:cNvSpPr/>
            <p:nvPr/>
          </p:nvSpPr>
          <p:spPr>
            <a:xfrm>
              <a:off x="14380000" y="3789375"/>
              <a:ext cx="11850" cy="51300"/>
            </a:xfrm>
            <a:custGeom>
              <a:avLst/>
              <a:gdLst/>
              <a:ahLst/>
              <a:cxnLst/>
              <a:rect l="l" t="t" r="r" b="b"/>
              <a:pathLst>
                <a:path w="474" h="2052" extrusionOk="0">
                  <a:moveTo>
                    <a:pt x="0" y="0"/>
                  </a:moveTo>
                  <a:lnTo>
                    <a:pt x="105" y="2052"/>
                  </a:lnTo>
                  <a:lnTo>
                    <a:pt x="474" y="1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1"/>
            <p:cNvSpPr/>
            <p:nvPr/>
          </p:nvSpPr>
          <p:spPr>
            <a:xfrm>
              <a:off x="13976250" y="4081325"/>
              <a:ext cx="67100" cy="46050"/>
            </a:xfrm>
            <a:custGeom>
              <a:avLst/>
              <a:gdLst/>
              <a:ahLst/>
              <a:cxnLst/>
              <a:rect l="l" t="t" r="r" b="b"/>
              <a:pathLst>
                <a:path w="2684" h="1842" extrusionOk="0">
                  <a:moveTo>
                    <a:pt x="1158" y="0"/>
                  </a:moveTo>
                  <a:lnTo>
                    <a:pt x="1158" y="0"/>
                  </a:lnTo>
                  <a:cubicBezTo>
                    <a:pt x="579" y="947"/>
                    <a:pt x="0" y="947"/>
                    <a:pt x="1105" y="1842"/>
                  </a:cubicBezTo>
                  <a:cubicBezTo>
                    <a:pt x="2683" y="1368"/>
                    <a:pt x="737" y="579"/>
                    <a:pt x="2315" y="316"/>
                  </a:cubicBezTo>
                  <a:cubicBezTo>
                    <a:pt x="2331" y="125"/>
                    <a:pt x="2222" y="69"/>
                    <a:pt x="2064" y="69"/>
                  </a:cubicBezTo>
                  <a:cubicBezTo>
                    <a:pt x="1840" y="69"/>
                    <a:pt x="1518" y="183"/>
                    <a:pt x="1322" y="183"/>
                  </a:cubicBezTo>
                  <a:cubicBezTo>
                    <a:pt x="1202" y="183"/>
                    <a:pt x="1130" y="140"/>
                    <a:pt x="1158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1"/>
            <p:cNvSpPr/>
            <p:nvPr/>
          </p:nvSpPr>
          <p:spPr>
            <a:xfrm>
              <a:off x="14005175" y="4068175"/>
              <a:ext cx="6600" cy="13175"/>
            </a:xfrm>
            <a:custGeom>
              <a:avLst/>
              <a:gdLst/>
              <a:ahLst/>
              <a:cxnLst/>
              <a:rect l="l" t="t" r="r" b="b"/>
              <a:pathLst>
                <a:path w="264" h="527" extrusionOk="0">
                  <a:moveTo>
                    <a:pt x="264" y="0"/>
                  </a:moveTo>
                  <a:cubicBezTo>
                    <a:pt x="53" y="263"/>
                    <a:pt x="1" y="421"/>
                    <a:pt x="1" y="526"/>
                  </a:cubicBezTo>
                  <a:cubicBezTo>
                    <a:pt x="106" y="369"/>
                    <a:pt x="159" y="211"/>
                    <a:pt x="264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1"/>
            <p:cNvSpPr/>
            <p:nvPr/>
          </p:nvSpPr>
          <p:spPr>
            <a:xfrm>
              <a:off x="16129100" y="5197850"/>
              <a:ext cx="17125" cy="30275"/>
            </a:xfrm>
            <a:custGeom>
              <a:avLst/>
              <a:gdLst/>
              <a:ahLst/>
              <a:cxnLst/>
              <a:rect l="l" t="t" r="r" b="b"/>
              <a:pathLst>
                <a:path w="685" h="1211" extrusionOk="0">
                  <a:moveTo>
                    <a:pt x="685" y="1"/>
                  </a:moveTo>
                  <a:lnTo>
                    <a:pt x="1" y="790"/>
                  </a:lnTo>
                  <a:lnTo>
                    <a:pt x="211" y="1211"/>
                  </a:lnTo>
                  <a:cubicBezTo>
                    <a:pt x="211" y="1211"/>
                    <a:pt x="369" y="895"/>
                    <a:pt x="474" y="632"/>
                  </a:cubicBezTo>
                  <a:lnTo>
                    <a:pt x="685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1"/>
            <p:cNvSpPr/>
            <p:nvPr/>
          </p:nvSpPr>
          <p:spPr>
            <a:xfrm>
              <a:off x="16098850" y="5143950"/>
              <a:ext cx="32900" cy="25000"/>
            </a:xfrm>
            <a:custGeom>
              <a:avLst/>
              <a:gdLst/>
              <a:ahLst/>
              <a:cxnLst/>
              <a:rect l="l" t="t" r="r" b="b"/>
              <a:pathLst>
                <a:path w="1316" h="100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11" y="263"/>
                    <a:pt x="316" y="789"/>
                    <a:pt x="1" y="1000"/>
                  </a:cubicBezTo>
                  <a:lnTo>
                    <a:pt x="1316" y="73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1"/>
            <p:cNvSpPr/>
            <p:nvPr/>
          </p:nvSpPr>
          <p:spPr>
            <a:xfrm>
              <a:off x="13523850" y="5467450"/>
              <a:ext cx="14475" cy="23700"/>
            </a:xfrm>
            <a:custGeom>
              <a:avLst/>
              <a:gdLst/>
              <a:ahLst/>
              <a:cxnLst/>
              <a:rect l="l" t="t" r="r" b="b"/>
              <a:pathLst>
                <a:path w="579" h="948" extrusionOk="0">
                  <a:moveTo>
                    <a:pt x="263" y="1"/>
                  </a:moveTo>
                  <a:cubicBezTo>
                    <a:pt x="0" y="264"/>
                    <a:pt x="0" y="474"/>
                    <a:pt x="106" y="948"/>
                  </a:cubicBezTo>
                  <a:lnTo>
                    <a:pt x="579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1"/>
            <p:cNvSpPr/>
            <p:nvPr/>
          </p:nvSpPr>
          <p:spPr>
            <a:xfrm>
              <a:off x="13631675" y="5776500"/>
              <a:ext cx="21075" cy="25025"/>
            </a:xfrm>
            <a:custGeom>
              <a:avLst/>
              <a:gdLst/>
              <a:ahLst/>
              <a:cxnLst/>
              <a:rect l="l" t="t" r="r" b="b"/>
              <a:pathLst>
                <a:path w="843" h="1001" extrusionOk="0">
                  <a:moveTo>
                    <a:pt x="737" y="1"/>
                  </a:moveTo>
                  <a:lnTo>
                    <a:pt x="1" y="1000"/>
                  </a:lnTo>
                  <a:lnTo>
                    <a:pt x="843" y="21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1"/>
            <p:cNvSpPr/>
            <p:nvPr/>
          </p:nvSpPr>
          <p:spPr>
            <a:xfrm>
              <a:off x="13828950" y="5954050"/>
              <a:ext cx="27650" cy="32600"/>
            </a:xfrm>
            <a:custGeom>
              <a:avLst/>
              <a:gdLst/>
              <a:ahLst/>
              <a:cxnLst/>
              <a:rect l="l" t="t" r="r" b="b"/>
              <a:pathLst>
                <a:path w="1106" h="1304" extrusionOk="0">
                  <a:moveTo>
                    <a:pt x="1" y="1"/>
                  </a:moveTo>
                  <a:cubicBezTo>
                    <a:pt x="60" y="83"/>
                    <a:pt x="134" y="155"/>
                    <a:pt x="218" y="221"/>
                  </a:cubicBezTo>
                  <a:lnTo>
                    <a:pt x="218" y="221"/>
                  </a:lnTo>
                  <a:cubicBezTo>
                    <a:pt x="160" y="140"/>
                    <a:pt x="89" y="65"/>
                    <a:pt x="1" y="1"/>
                  </a:cubicBezTo>
                  <a:close/>
                  <a:moveTo>
                    <a:pt x="218" y="221"/>
                  </a:moveTo>
                  <a:lnTo>
                    <a:pt x="218" y="221"/>
                  </a:lnTo>
                  <a:cubicBezTo>
                    <a:pt x="541" y="672"/>
                    <a:pt x="457" y="1304"/>
                    <a:pt x="651" y="1304"/>
                  </a:cubicBezTo>
                  <a:cubicBezTo>
                    <a:pt x="734" y="1304"/>
                    <a:pt x="868" y="1189"/>
                    <a:pt x="1105" y="895"/>
                  </a:cubicBezTo>
                  <a:cubicBezTo>
                    <a:pt x="901" y="609"/>
                    <a:pt x="507" y="450"/>
                    <a:pt x="218" y="221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5" name="Google Shape;3735;p31"/>
          <p:cNvGrpSpPr/>
          <p:nvPr/>
        </p:nvGrpSpPr>
        <p:grpSpPr>
          <a:xfrm>
            <a:off x="3407656" y="1523163"/>
            <a:ext cx="937377" cy="945278"/>
            <a:chOff x="8823600" y="3738025"/>
            <a:chExt cx="2927475" cy="2952150"/>
          </a:xfrm>
        </p:grpSpPr>
        <p:sp>
          <p:nvSpPr>
            <p:cNvPr id="3736" name="Google Shape;3736;p31"/>
            <p:cNvSpPr/>
            <p:nvPr/>
          </p:nvSpPr>
          <p:spPr>
            <a:xfrm>
              <a:off x="8911700" y="3894575"/>
              <a:ext cx="2696025" cy="2696025"/>
            </a:xfrm>
            <a:custGeom>
              <a:avLst/>
              <a:gdLst/>
              <a:ahLst/>
              <a:cxnLst/>
              <a:rect l="l" t="t" r="r" b="b"/>
              <a:pathLst>
                <a:path w="107841" h="107841" extrusionOk="0">
                  <a:moveTo>
                    <a:pt x="53921" y="0"/>
                  </a:moveTo>
                  <a:cubicBezTo>
                    <a:pt x="24146" y="0"/>
                    <a:pt x="1" y="24146"/>
                    <a:pt x="1" y="53920"/>
                  </a:cubicBezTo>
                  <a:cubicBezTo>
                    <a:pt x="1" y="83695"/>
                    <a:pt x="24146" y="107840"/>
                    <a:pt x="53921" y="107840"/>
                  </a:cubicBezTo>
                  <a:cubicBezTo>
                    <a:pt x="83695" y="107840"/>
                    <a:pt x="107841" y="83695"/>
                    <a:pt x="107841" y="53920"/>
                  </a:cubicBezTo>
                  <a:cubicBezTo>
                    <a:pt x="107841" y="24146"/>
                    <a:pt x="83695" y="0"/>
                    <a:pt x="53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1"/>
            <p:cNvSpPr/>
            <p:nvPr/>
          </p:nvSpPr>
          <p:spPr>
            <a:xfrm>
              <a:off x="11724675" y="5228925"/>
              <a:ext cx="26400" cy="16300"/>
            </a:xfrm>
            <a:custGeom>
              <a:avLst/>
              <a:gdLst/>
              <a:ahLst/>
              <a:cxnLst/>
              <a:rect l="l" t="t" r="r" b="b"/>
              <a:pathLst>
                <a:path w="1056" h="652" extrusionOk="0">
                  <a:moveTo>
                    <a:pt x="445" y="0"/>
                  </a:moveTo>
                  <a:cubicBezTo>
                    <a:pt x="199" y="0"/>
                    <a:pt x="1" y="126"/>
                    <a:pt x="109" y="126"/>
                  </a:cubicBezTo>
                  <a:cubicBezTo>
                    <a:pt x="56" y="652"/>
                    <a:pt x="898" y="494"/>
                    <a:pt x="1056" y="546"/>
                  </a:cubicBezTo>
                  <a:cubicBezTo>
                    <a:pt x="954" y="112"/>
                    <a:pt x="678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1"/>
            <p:cNvSpPr/>
            <p:nvPr/>
          </p:nvSpPr>
          <p:spPr>
            <a:xfrm>
              <a:off x="11645850" y="4990075"/>
              <a:ext cx="26325" cy="27625"/>
            </a:xfrm>
            <a:custGeom>
              <a:avLst/>
              <a:gdLst/>
              <a:ahLst/>
              <a:cxnLst/>
              <a:rect l="l" t="t" r="r" b="b"/>
              <a:pathLst>
                <a:path w="1053" h="1105" extrusionOk="0">
                  <a:moveTo>
                    <a:pt x="0" y="0"/>
                  </a:moveTo>
                  <a:lnTo>
                    <a:pt x="684" y="1052"/>
                  </a:lnTo>
                  <a:lnTo>
                    <a:pt x="1053" y="1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1602450" y="4817800"/>
              <a:ext cx="61825" cy="124950"/>
            </a:xfrm>
            <a:custGeom>
              <a:avLst/>
              <a:gdLst/>
              <a:ahLst/>
              <a:cxnLst/>
              <a:rect l="l" t="t" r="r" b="b"/>
              <a:pathLst>
                <a:path w="2473" h="4998" extrusionOk="0">
                  <a:moveTo>
                    <a:pt x="579" y="0"/>
                  </a:moveTo>
                  <a:cubicBezTo>
                    <a:pt x="0" y="579"/>
                    <a:pt x="263" y="1263"/>
                    <a:pt x="632" y="1999"/>
                  </a:cubicBezTo>
                  <a:cubicBezTo>
                    <a:pt x="1053" y="2736"/>
                    <a:pt x="1526" y="3525"/>
                    <a:pt x="1473" y="4314"/>
                  </a:cubicBezTo>
                  <a:lnTo>
                    <a:pt x="1210" y="4629"/>
                  </a:lnTo>
                  <a:lnTo>
                    <a:pt x="2473" y="4998"/>
                  </a:lnTo>
                  <a:cubicBezTo>
                    <a:pt x="2157" y="4156"/>
                    <a:pt x="1736" y="3209"/>
                    <a:pt x="1316" y="2315"/>
                  </a:cubicBezTo>
                  <a:cubicBezTo>
                    <a:pt x="895" y="1473"/>
                    <a:pt x="579" y="631"/>
                    <a:pt x="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1640375" y="4687600"/>
              <a:ext cx="17325" cy="26325"/>
            </a:xfrm>
            <a:custGeom>
              <a:avLst/>
              <a:gdLst/>
              <a:ahLst/>
              <a:cxnLst/>
              <a:rect l="l" t="t" r="r" b="b"/>
              <a:pathLst>
                <a:path w="693" h="1053" extrusionOk="0">
                  <a:moveTo>
                    <a:pt x="1" y="31"/>
                  </a:moveTo>
                  <a:cubicBezTo>
                    <a:pt x="1" y="31"/>
                    <a:pt x="1" y="32"/>
                    <a:pt x="2" y="32"/>
                  </a:cubicBezTo>
                  <a:lnTo>
                    <a:pt x="2" y="32"/>
                  </a:ln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430" y="0"/>
                  </a:moveTo>
                  <a:cubicBezTo>
                    <a:pt x="349" y="91"/>
                    <a:pt x="270" y="120"/>
                    <a:pt x="203" y="120"/>
                  </a:cubicBezTo>
                  <a:cubicBezTo>
                    <a:pt x="91" y="120"/>
                    <a:pt x="10" y="41"/>
                    <a:pt x="2" y="32"/>
                  </a:cubicBezTo>
                  <a:lnTo>
                    <a:pt x="2" y="32"/>
                  </a:lnTo>
                  <a:cubicBezTo>
                    <a:pt x="14" y="46"/>
                    <a:pt x="186" y="240"/>
                    <a:pt x="640" y="1052"/>
                  </a:cubicBezTo>
                  <a:cubicBezTo>
                    <a:pt x="693" y="894"/>
                    <a:pt x="693" y="894"/>
                    <a:pt x="693" y="789"/>
                  </a:cubicBezTo>
                  <a:cubicBezTo>
                    <a:pt x="640" y="631"/>
                    <a:pt x="535" y="421"/>
                    <a:pt x="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1657675" y="4702775"/>
              <a:ext cx="6625" cy="11075"/>
            </a:xfrm>
            <a:custGeom>
              <a:avLst/>
              <a:gdLst/>
              <a:ahLst/>
              <a:cxnLst/>
              <a:rect l="l" t="t" r="r" b="b"/>
              <a:pathLst>
                <a:path w="265" h="443" extrusionOk="0">
                  <a:moveTo>
                    <a:pt x="114" y="0"/>
                  </a:moveTo>
                  <a:cubicBezTo>
                    <a:pt x="80" y="0"/>
                    <a:pt x="42" y="50"/>
                    <a:pt x="1" y="182"/>
                  </a:cubicBezTo>
                  <a:cubicBezTo>
                    <a:pt x="85" y="374"/>
                    <a:pt x="141" y="443"/>
                    <a:pt x="176" y="443"/>
                  </a:cubicBezTo>
                  <a:cubicBezTo>
                    <a:pt x="265" y="443"/>
                    <a:pt x="213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1610350" y="4594400"/>
              <a:ext cx="28950" cy="43225"/>
            </a:xfrm>
            <a:custGeom>
              <a:avLst/>
              <a:gdLst/>
              <a:ahLst/>
              <a:cxnLst/>
              <a:rect l="l" t="t" r="r" b="b"/>
              <a:pathLst>
                <a:path w="1158" h="1729" extrusionOk="0">
                  <a:moveTo>
                    <a:pt x="446" y="0"/>
                  </a:moveTo>
                  <a:cubicBezTo>
                    <a:pt x="226" y="0"/>
                    <a:pt x="122" y="347"/>
                    <a:pt x="0" y="835"/>
                  </a:cubicBezTo>
                  <a:lnTo>
                    <a:pt x="947" y="1729"/>
                  </a:lnTo>
                  <a:cubicBezTo>
                    <a:pt x="1133" y="1403"/>
                    <a:pt x="824" y="581"/>
                    <a:pt x="1044" y="581"/>
                  </a:cubicBezTo>
                  <a:cubicBezTo>
                    <a:pt x="1072" y="581"/>
                    <a:pt x="1109" y="595"/>
                    <a:pt x="1157" y="625"/>
                  </a:cubicBezTo>
                  <a:cubicBezTo>
                    <a:pt x="826" y="182"/>
                    <a:pt x="606" y="0"/>
                    <a:pt x="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1574825" y="4600800"/>
              <a:ext cx="13175" cy="11850"/>
            </a:xfrm>
            <a:custGeom>
              <a:avLst/>
              <a:gdLst/>
              <a:ahLst/>
              <a:cxnLst/>
              <a:rect l="l" t="t" r="r" b="b"/>
              <a:pathLst>
                <a:path w="527" h="474" extrusionOk="0">
                  <a:moveTo>
                    <a:pt x="1" y="0"/>
                  </a:moveTo>
                  <a:cubicBezTo>
                    <a:pt x="1" y="0"/>
                    <a:pt x="159" y="106"/>
                    <a:pt x="264" y="211"/>
                  </a:cubicBezTo>
                  <a:cubicBezTo>
                    <a:pt x="369" y="316"/>
                    <a:pt x="474" y="474"/>
                    <a:pt x="474" y="474"/>
                  </a:cubicBezTo>
                  <a:cubicBezTo>
                    <a:pt x="527" y="316"/>
                    <a:pt x="527" y="15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1"/>
            <p:cNvSpPr/>
            <p:nvPr/>
          </p:nvSpPr>
          <p:spPr>
            <a:xfrm>
              <a:off x="11573525" y="4612625"/>
              <a:ext cx="36825" cy="25000"/>
            </a:xfrm>
            <a:custGeom>
              <a:avLst/>
              <a:gdLst/>
              <a:ahLst/>
              <a:cxnLst/>
              <a:rect l="l" t="t" r="r" b="b"/>
              <a:pathLst>
                <a:path w="1473" h="1000" extrusionOk="0">
                  <a:moveTo>
                    <a:pt x="526" y="1"/>
                  </a:moveTo>
                  <a:lnTo>
                    <a:pt x="526" y="1"/>
                  </a:lnTo>
                  <a:cubicBezTo>
                    <a:pt x="368" y="264"/>
                    <a:pt x="0" y="422"/>
                    <a:pt x="894" y="474"/>
                  </a:cubicBezTo>
                  <a:cubicBezTo>
                    <a:pt x="474" y="527"/>
                    <a:pt x="947" y="579"/>
                    <a:pt x="1473" y="1000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1"/>
            <p:cNvSpPr/>
            <p:nvPr/>
          </p:nvSpPr>
          <p:spPr>
            <a:xfrm>
              <a:off x="11593250" y="4656025"/>
              <a:ext cx="32900" cy="47025"/>
            </a:xfrm>
            <a:custGeom>
              <a:avLst/>
              <a:gdLst/>
              <a:ahLst/>
              <a:cxnLst/>
              <a:rect l="l" t="t" r="r" b="b"/>
              <a:pathLst>
                <a:path w="1316" h="1881" extrusionOk="0">
                  <a:moveTo>
                    <a:pt x="789" y="1"/>
                  </a:moveTo>
                  <a:cubicBezTo>
                    <a:pt x="789" y="510"/>
                    <a:pt x="840" y="1071"/>
                    <a:pt x="574" y="1071"/>
                  </a:cubicBezTo>
                  <a:cubicBezTo>
                    <a:pt x="456" y="1071"/>
                    <a:pt x="276" y="960"/>
                    <a:pt x="0" y="685"/>
                  </a:cubicBezTo>
                  <a:lnTo>
                    <a:pt x="0" y="685"/>
                  </a:lnTo>
                  <a:cubicBezTo>
                    <a:pt x="442" y="1523"/>
                    <a:pt x="809" y="1880"/>
                    <a:pt x="1040" y="1880"/>
                  </a:cubicBezTo>
                  <a:cubicBezTo>
                    <a:pt x="1084" y="1880"/>
                    <a:pt x="1124" y="1867"/>
                    <a:pt x="1158" y="1842"/>
                  </a:cubicBezTo>
                  <a:cubicBezTo>
                    <a:pt x="1315" y="1684"/>
                    <a:pt x="1315" y="1000"/>
                    <a:pt x="7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11574825" y="4818600"/>
              <a:ext cx="17125" cy="36025"/>
            </a:xfrm>
            <a:custGeom>
              <a:avLst/>
              <a:gdLst/>
              <a:ahLst/>
              <a:cxnLst/>
              <a:rect l="l" t="t" r="r" b="b"/>
              <a:pathLst>
                <a:path w="685" h="1441" extrusionOk="0">
                  <a:moveTo>
                    <a:pt x="235" y="0"/>
                  </a:moveTo>
                  <a:cubicBezTo>
                    <a:pt x="212" y="0"/>
                    <a:pt x="187" y="7"/>
                    <a:pt x="159" y="21"/>
                  </a:cubicBezTo>
                  <a:cubicBezTo>
                    <a:pt x="159" y="21"/>
                    <a:pt x="106" y="231"/>
                    <a:pt x="106" y="442"/>
                  </a:cubicBezTo>
                  <a:cubicBezTo>
                    <a:pt x="53" y="705"/>
                    <a:pt x="1" y="915"/>
                    <a:pt x="1" y="915"/>
                  </a:cubicBezTo>
                  <a:lnTo>
                    <a:pt x="666" y="1426"/>
                  </a:lnTo>
                  <a:lnTo>
                    <a:pt x="666" y="1426"/>
                  </a:lnTo>
                  <a:cubicBezTo>
                    <a:pt x="523" y="1301"/>
                    <a:pt x="474" y="900"/>
                    <a:pt x="474" y="547"/>
                  </a:cubicBezTo>
                  <a:cubicBezTo>
                    <a:pt x="429" y="273"/>
                    <a:pt x="383" y="0"/>
                    <a:pt x="235" y="0"/>
                  </a:cubicBezTo>
                  <a:close/>
                  <a:moveTo>
                    <a:pt x="666" y="1426"/>
                  </a:moveTo>
                  <a:lnTo>
                    <a:pt x="666" y="1426"/>
                  </a:lnTo>
                  <a:cubicBezTo>
                    <a:pt x="672" y="1432"/>
                    <a:pt x="678" y="1437"/>
                    <a:pt x="685" y="1441"/>
                  </a:cubicBezTo>
                  <a:lnTo>
                    <a:pt x="666" y="14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1"/>
            <p:cNvSpPr/>
            <p:nvPr/>
          </p:nvSpPr>
          <p:spPr>
            <a:xfrm>
              <a:off x="11519600" y="4442975"/>
              <a:ext cx="18425" cy="40800"/>
            </a:xfrm>
            <a:custGeom>
              <a:avLst/>
              <a:gdLst/>
              <a:ahLst/>
              <a:cxnLst/>
              <a:rect l="l" t="t" r="r" b="b"/>
              <a:pathLst>
                <a:path w="737" h="1632" extrusionOk="0">
                  <a:moveTo>
                    <a:pt x="737" y="1"/>
                  </a:moveTo>
                  <a:cubicBezTo>
                    <a:pt x="421" y="106"/>
                    <a:pt x="263" y="790"/>
                    <a:pt x="0" y="1053"/>
                  </a:cubicBezTo>
                  <a:cubicBezTo>
                    <a:pt x="0" y="1053"/>
                    <a:pt x="158" y="1211"/>
                    <a:pt x="369" y="1316"/>
                  </a:cubicBezTo>
                  <a:lnTo>
                    <a:pt x="737" y="1631"/>
                  </a:lnTo>
                  <a:cubicBezTo>
                    <a:pt x="684" y="1105"/>
                    <a:pt x="369" y="316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1"/>
            <p:cNvSpPr/>
            <p:nvPr/>
          </p:nvSpPr>
          <p:spPr>
            <a:xfrm>
              <a:off x="11490675" y="4449550"/>
              <a:ext cx="28950" cy="22550"/>
            </a:xfrm>
            <a:custGeom>
              <a:avLst/>
              <a:gdLst/>
              <a:ahLst/>
              <a:cxnLst/>
              <a:rect l="l" t="t" r="r" b="b"/>
              <a:pathLst>
                <a:path w="1158" h="902" extrusionOk="0">
                  <a:moveTo>
                    <a:pt x="0" y="1"/>
                  </a:moveTo>
                  <a:cubicBezTo>
                    <a:pt x="397" y="686"/>
                    <a:pt x="670" y="901"/>
                    <a:pt x="887" y="901"/>
                  </a:cubicBezTo>
                  <a:cubicBezTo>
                    <a:pt x="987" y="901"/>
                    <a:pt x="1075" y="856"/>
                    <a:pt x="1157" y="7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1"/>
            <p:cNvSpPr/>
            <p:nvPr/>
          </p:nvSpPr>
          <p:spPr>
            <a:xfrm>
              <a:off x="11532750" y="4604750"/>
              <a:ext cx="51300" cy="44725"/>
            </a:xfrm>
            <a:custGeom>
              <a:avLst/>
              <a:gdLst/>
              <a:ahLst/>
              <a:cxnLst/>
              <a:rect l="l" t="t" r="r" b="b"/>
              <a:pathLst>
                <a:path w="2052" h="1789" extrusionOk="0">
                  <a:moveTo>
                    <a:pt x="0" y="0"/>
                  </a:moveTo>
                  <a:lnTo>
                    <a:pt x="211" y="368"/>
                  </a:lnTo>
                  <a:cubicBezTo>
                    <a:pt x="211" y="368"/>
                    <a:pt x="684" y="684"/>
                    <a:pt x="1158" y="1052"/>
                  </a:cubicBezTo>
                  <a:lnTo>
                    <a:pt x="2052" y="1789"/>
                  </a:lnTo>
                  <a:cubicBezTo>
                    <a:pt x="2052" y="1789"/>
                    <a:pt x="1579" y="1315"/>
                    <a:pt x="1053" y="894"/>
                  </a:cubicBezTo>
                  <a:cubicBezTo>
                    <a:pt x="789" y="631"/>
                    <a:pt x="526" y="421"/>
                    <a:pt x="316" y="2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1"/>
            <p:cNvSpPr/>
            <p:nvPr/>
          </p:nvSpPr>
          <p:spPr>
            <a:xfrm>
              <a:off x="11451200" y="4332500"/>
              <a:ext cx="40800" cy="10550"/>
            </a:xfrm>
            <a:custGeom>
              <a:avLst/>
              <a:gdLst/>
              <a:ahLst/>
              <a:cxnLst/>
              <a:rect l="l" t="t" r="r" b="b"/>
              <a:pathLst>
                <a:path w="1632" h="422" extrusionOk="0">
                  <a:moveTo>
                    <a:pt x="1" y="1"/>
                  </a:moveTo>
                  <a:lnTo>
                    <a:pt x="632" y="264"/>
                  </a:lnTo>
                  <a:lnTo>
                    <a:pt x="1632" y="422"/>
                  </a:lnTo>
                  <a:lnTo>
                    <a:pt x="843" y="2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1"/>
            <p:cNvSpPr/>
            <p:nvPr/>
          </p:nvSpPr>
          <p:spPr>
            <a:xfrm>
              <a:off x="11376250" y="4222050"/>
              <a:ext cx="59200" cy="52650"/>
            </a:xfrm>
            <a:custGeom>
              <a:avLst/>
              <a:gdLst/>
              <a:ahLst/>
              <a:cxnLst/>
              <a:rect l="l" t="t" r="r" b="b"/>
              <a:pathLst>
                <a:path w="2368" h="2106" extrusionOk="0">
                  <a:moveTo>
                    <a:pt x="0" y="0"/>
                  </a:moveTo>
                  <a:lnTo>
                    <a:pt x="0" y="0"/>
                  </a:lnTo>
                  <a:cubicBezTo>
                    <a:pt x="684" y="368"/>
                    <a:pt x="1158" y="1052"/>
                    <a:pt x="1473" y="2104"/>
                  </a:cubicBezTo>
                  <a:cubicBezTo>
                    <a:pt x="1489" y="2105"/>
                    <a:pt x="1505" y="2106"/>
                    <a:pt x="1520" y="2106"/>
                  </a:cubicBezTo>
                  <a:cubicBezTo>
                    <a:pt x="2170" y="2106"/>
                    <a:pt x="1791" y="1121"/>
                    <a:pt x="2205" y="1121"/>
                  </a:cubicBezTo>
                  <a:cubicBezTo>
                    <a:pt x="2250" y="1121"/>
                    <a:pt x="2303" y="1133"/>
                    <a:pt x="2368" y="1157"/>
                  </a:cubicBezTo>
                  <a:cubicBezTo>
                    <a:pt x="1684" y="474"/>
                    <a:pt x="789" y="21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1"/>
            <p:cNvSpPr/>
            <p:nvPr/>
          </p:nvSpPr>
          <p:spPr>
            <a:xfrm>
              <a:off x="11343375" y="4211525"/>
              <a:ext cx="32900" cy="10525"/>
            </a:xfrm>
            <a:custGeom>
              <a:avLst/>
              <a:gdLst/>
              <a:ahLst/>
              <a:cxnLst/>
              <a:rect l="l" t="t" r="r" b="b"/>
              <a:pathLst>
                <a:path w="1316" h="421" extrusionOk="0">
                  <a:moveTo>
                    <a:pt x="0" y="0"/>
                  </a:moveTo>
                  <a:lnTo>
                    <a:pt x="0" y="0"/>
                  </a:lnTo>
                  <a:cubicBezTo>
                    <a:pt x="369" y="211"/>
                    <a:pt x="842" y="316"/>
                    <a:pt x="1315" y="421"/>
                  </a:cubicBezTo>
                  <a:cubicBezTo>
                    <a:pt x="947" y="211"/>
                    <a:pt x="526" y="5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1"/>
            <p:cNvSpPr/>
            <p:nvPr/>
          </p:nvSpPr>
          <p:spPr>
            <a:xfrm>
              <a:off x="11456475" y="4368025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369" y="0"/>
                  </a:moveTo>
                  <a:lnTo>
                    <a:pt x="0" y="895"/>
                  </a:lnTo>
                  <a:cubicBezTo>
                    <a:pt x="106" y="1052"/>
                    <a:pt x="158" y="1210"/>
                    <a:pt x="263" y="1315"/>
                  </a:cubicBezTo>
                  <a:cubicBezTo>
                    <a:pt x="369" y="1158"/>
                    <a:pt x="632" y="737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1"/>
            <p:cNvSpPr/>
            <p:nvPr/>
          </p:nvSpPr>
          <p:spPr>
            <a:xfrm>
              <a:off x="11442000" y="4368025"/>
              <a:ext cx="14500" cy="23675"/>
            </a:xfrm>
            <a:custGeom>
              <a:avLst/>
              <a:gdLst/>
              <a:ahLst/>
              <a:cxnLst/>
              <a:rect l="l" t="t" r="r" b="b"/>
              <a:pathLst>
                <a:path w="580" h="947" extrusionOk="0">
                  <a:moveTo>
                    <a:pt x="1" y="0"/>
                  </a:moveTo>
                  <a:cubicBezTo>
                    <a:pt x="27" y="78"/>
                    <a:pt x="91" y="194"/>
                    <a:pt x="187" y="342"/>
                  </a:cubicBezTo>
                  <a:lnTo>
                    <a:pt x="187" y="342"/>
                  </a:lnTo>
                  <a:cubicBezTo>
                    <a:pt x="85" y="170"/>
                    <a:pt x="28" y="56"/>
                    <a:pt x="1" y="0"/>
                  </a:cubicBezTo>
                  <a:close/>
                  <a:moveTo>
                    <a:pt x="187" y="342"/>
                  </a:moveTo>
                  <a:cubicBezTo>
                    <a:pt x="278" y="496"/>
                    <a:pt x="405" y="698"/>
                    <a:pt x="579" y="947"/>
                  </a:cubicBezTo>
                  <a:lnTo>
                    <a:pt x="579" y="895"/>
                  </a:lnTo>
                  <a:cubicBezTo>
                    <a:pt x="419" y="681"/>
                    <a:pt x="286" y="494"/>
                    <a:pt x="187" y="3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1"/>
            <p:cNvSpPr/>
            <p:nvPr/>
          </p:nvSpPr>
          <p:spPr>
            <a:xfrm>
              <a:off x="11463050" y="4400900"/>
              <a:ext cx="2650" cy="3150"/>
            </a:xfrm>
            <a:custGeom>
              <a:avLst/>
              <a:gdLst/>
              <a:ahLst/>
              <a:cxnLst/>
              <a:rect l="l" t="t" r="r" b="b"/>
              <a:pathLst>
                <a:path w="106" h="126" extrusionOk="0">
                  <a:moveTo>
                    <a:pt x="0" y="0"/>
                  </a:moveTo>
                  <a:cubicBezTo>
                    <a:pt x="0" y="77"/>
                    <a:pt x="0" y="126"/>
                    <a:pt x="42" y="126"/>
                  </a:cubicBezTo>
                  <a:cubicBezTo>
                    <a:pt x="57" y="126"/>
                    <a:pt x="77" y="120"/>
                    <a:pt x="106" y="106"/>
                  </a:cubicBezTo>
                  <a:cubicBezTo>
                    <a:pt x="53" y="106"/>
                    <a:pt x="53" y="5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1"/>
            <p:cNvSpPr/>
            <p:nvPr/>
          </p:nvSpPr>
          <p:spPr>
            <a:xfrm>
              <a:off x="11468550" y="4514325"/>
              <a:ext cx="47125" cy="22500"/>
            </a:xfrm>
            <a:custGeom>
              <a:avLst/>
              <a:gdLst/>
              <a:ahLst/>
              <a:cxnLst/>
              <a:rect l="l" t="t" r="r" b="b"/>
              <a:pathLst>
                <a:path w="1885" h="900" extrusionOk="0">
                  <a:moveTo>
                    <a:pt x="1858" y="710"/>
                  </a:moveTo>
                  <a:lnTo>
                    <a:pt x="1858" y="710"/>
                  </a:lnTo>
                  <a:cubicBezTo>
                    <a:pt x="1867" y="714"/>
                    <a:pt x="1876" y="719"/>
                    <a:pt x="1885" y="724"/>
                  </a:cubicBezTo>
                  <a:cubicBezTo>
                    <a:pt x="1876" y="719"/>
                    <a:pt x="1867" y="714"/>
                    <a:pt x="1858" y="710"/>
                  </a:cubicBezTo>
                  <a:close/>
                  <a:moveTo>
                    <a:pt x="429" y="0"/>
                  </a:moveTo>
                  <a:cubicBezTo>
                    <a:pt x="166" y="0"/>
                    <a:pt x="1" y="220"/>
                    <a:pt x="43" y="882"/>
                  </a:cubicBezTo>
                  <a:cubicBezTo>
                    <a:pt x="102" y="894"/>
                    <a:pt x="155" y="900"/>
                    <a:pt x="204" y="900"/>
                  </a:cubicBezTo>
                  <a:cubicBezTo>
                    <a:pt x="620" y="900"/>
                    <a:pt x="756" y="504"/>
                    <a:pt x="1201" y="504"/>
                  </a:cubicBezTo>
                  <a:cubicBezTo>
                    <a:pt x="1367" y="504"/>
                    <a:pt x="1576" y="559"/>
                    <a:pt x="1858" y="710"/>
                  </a:cubicBezTo>
                  <a:lnTo>
                    <a:pt x="1858" y="710"/>
                  </a:lnTo>
                  <a:cubicBezTo>
                    <a:pt x="1393" y="456"/>
                    <a:pt x="80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11452525" y="4432450"/>
              <a:ext cx="31575" cy="30275"/>
            </a:xfrm>
            <a:custGeom>
              <a:avLst/>
              <a:gdLst/>
              <a:ahLst/>
              <a:cxnLst/>
              <a:rect l="l" t="t" r="r" b="b"/>
              <a:pathLst>
                <a:path w="1263" h="1211" extrusionOk="0">
                  <a:moveTo>
                    <a:pt x="1" y="1"/>
                  </a:moveTo>
                  <a:cubicBezTo>
                    <a:pt x="1" y="1"/>
                    <a:pt x="158" y="264"/>
                    <a:pt x="316" y="580"/>
                  </a:cubicBezTo>
                  <a:cubicBezTo>
                    <a:pt x="421" y="895"/>
                    <a:pt x="579" y="1211"/>
                    <a:pt x="579" y="1211"/>
                  </a:cubicBezTo>
                  <a:cubicBezTo>
                    <a:pt x="710" y="1080"/>
                    <a:pt x="841" y="804"/>
                    <a:pt x="1092" y="804"/>
                  </a:cubicBezTo>
                  <a:cubicBezTo>
                    <a:pt x="1144" y="804"/>
                    <a:pt x="1200" y="816"/>
                    <a:pt x="1263" y="843"/>
                  </a:cubicBezTo>
                  <a:cubicBezTo>
                    <a:pt x="1263" y="843"/>
                    <a:pt x="947" y="632"/>
                    <a:pt x="632" y="422"/>
                  </a:cubicBezTo>
                  <a:cubicBezTo>
                    <a:pt x="316" y="21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1"/>
            <p:cNvSpPr/>
            <p:nvPr/>
          </p:nvSpPr>
          <p:spPr>
            <a:xfrm>
              <a:off x="11438050" y="4420625"/>
              <a:ext cx="14500" cy="11850"/>
            </a:xfrm>
            <a:custGeom>
              <a:avLst/>
              <a:gdLst/>
              <a:ahLst/>
              <a:cxnLst/>
              <a:rect l="l" t="t" r="r" b="b"/>
              <a:pathLst>
                <a:path w="580" h="474" extrusionOk="0">
                  <a:moveTo>
                    <a:pt x="369" y="0"/>
                  </a:moveTo>
                  <a:lnTo>
                    <a:pt x="1" y="53"/>
                  </a:lnTo>
                  <a:lnTo>
                    <a:pt x="580" y="474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1"/>
            <p:cNvSpPr/>
            <p:nvPr/>
          </p:nvSpPr>
          <p:spPr>
            <a:xfrm>
              <a:off x="11327600" y="4240450"/>
              <a:ext cx="56550" cy="47375"/>
            </a:xfrm>
            <a:custGeom>
              <a:avLst/>
              <a:gdLst/>
              <a:ahLst/>
              <a:cxnLst/>
              <a:rect l="l" t="t" r="r" b="b"/>
              <a:pathLst>
                <a:path w="2262" h="1895" extrusionOk="0">
                  <a:moveTo>
                    <a:pt x="0" y="1"/>
                  </a:moveTo>
                  <a:cubicBezTo>
                    <a:pt x="421" y="684"/>
                    <a:pt x="894" y="1316"/>
                    <a:pt x="1420" y="1894"/>
                  </a:cubicBezTo>
                  <a:cubicBezTo>
                    <a:pt x="1683" y="1789"/>
                    <a:pt x="2262" y="1737"/>
                    <a:pt x="1683" y="1158"/>
                  </a:cubicBezTo>
                  <a:cubicBezTo>
                    <a:pt x="1000" y="947"/>
                    <a:pt x="579" y="47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11409125" y="4327250"/>
              <a:ext cx="2650" cy="2775"/>
            </a:xfrm>
            <a:custGeom>
              <a:avLst/>
              <a:gdLst/>
              <a:ahLst/>
              <a:cxnLst/>
              <a:rect l="l" t="t" r="r" b="b"/>
              <a:pathLst>
                <a:path w="106" h="111" extrusionOk="0">
                  <a:moveTo>
                    <a:pt x="1" y="0"/>
                  </a:moveTo>
                  <a:cubicBezTo>
                    <a:pt x="1" y="65"/>
                    <a:pt x="1" y="110"/>
                    <a:pt x="25" y="110"/>
                  </a:cubicBezTo>
                  <a:cubicBezTo>
                    <a:pt x="41" y="110"/>
                    <a:pt x="66" y="93"/>
                    <a:pt x="106" y="53"/>
                  </a:cubicBezTo>
                  <a:cubicBezTo>
                    <a:pt x="53" y="5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11197400" y="4116825"/>
              <a:ext cx="2650" cy="5275"/>
            </a:xfrm>
            <a:custGeom>
              <a:avLst/>
              <a:gdLst/>
              <a:ahLst/>
              <a:cxnLst/>
              <a:rect l="l" t="t" r="r" b="b"/>
              <a:pathLst>
                <a:path w="106" h="211" extrusionOk="0">
                  <a:moveTo>
                    <a:pt x="0" y="1"/>
                  </a:moveTo>
                  <a:cubicBezTo>
                    <a:pt x="0" y="53"/>
                    <a:pt x="0" y="106"/>
                    <a:pt x="0" y="211"/>
                  </a:cubicBezTo>
                  <a:cubicBezTo>
                    <a:pt x="53" y="159"/>
                    <a:pt x="53" y="159"/>
                    <a:pt x="105" y="10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11357825" y="4287800"/>
              <a:ext cx="30275" cy="23675"/>
            </a:xfrm>
            <a:custGeom>
              <a:avLst/>
              <a:gdLst/>
              <a:ahLst/>
              <a:cxnLst/>
              <a:rect l="l" t="t" r="r" b="b"/>
              <a:pathLst>
                <a:path w="1211" h="947" extrusionOk="0">
                  <a:moveTo>
                    <a:pt x="211" y="0"/>
                  </a:moveTo>
                  <a:cubicBezTo>
                    <a:pt x="54" y="53"/>
                    <a:pt x="1" y="106"/>
                    <a:pt x="159" y="211"/>
                  </a:cubicBezTo>
                  <a:cubicBezTo>
                    <a:pt x="422" y="737"/>
                    <a:pt x="790" y="895"/>
                    <a:pt x="1211" y="947"/>
                  </a:cubicBezTo>
                  <a:cubicBezTo>
                    <a:pt x="843" y="684"/>
                    <a:pt x="527" y="369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11301275" y="4182325"/>
              <a:ext cx="10550" cy="26575"/>
            </a:xfrm>
            <a:custGeom>
              <a:avLst/>
              <a:gdLst/>
              <a:ahLst/>
              <a:cxnLst/>
              <a:rect l="l" t="t" r="r" b="b"/>
              <a:pathLst>
                <a:path w="422" h="1063" extrusionOk="0">
                  <a:moveTo>
                    <a:pt x="51" y="1"/>
                  </a:moveTo>
                  <a:cubicBezTo>
                    <a:pt x="35" y="1"/>
                    <a:pt x="18" y="4"/>
                    <a:pt x="1" y="11"/>
                  </a:cubicBezTo>
                  <a:cubicBezTo>
                    <a:pt x="106" y="327"/>
                    <a:pt x="264" y="695"/>
                    <a:pt x="422" y="1063"/>
                  </a:cubicBezTo>
                  <a:cubicBezTo>
                    <a:pt x="373" y="670"/>
                    <a:pt x="27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11410450" y="4316075"/>
              <a:ext cx="1975" cy="4625"/>
            </a:xfrm>
            <a:custGeom>
              <a:avLst/>
              <a:gdLst/>
              <a:ahLst/>
              <a:cxnLst/>
              <a:rect l="l" t="t" r="r" b="b"/>
              <a:pathLst>
                <a:path w="79" h="185" extrusionOk="0">
                  <a:moveTo>
                    <a:pt x="66" y="0"/>
                  </a:moveTo>
                  <a:cubicBezTo>
                    <a:pt x="53" y="0"/>
                    <a:pt x="26" y="53"/>
                    <a:pt x="0" y="132"/>
                  </a:cubicBezTo>
                  <a:cubicBezTo>
                    <a:pt x="0" y="132"/>
                    <a:pt x="53" y="184"/>
                    <a:pt x="53" y="184"/>
                  </a:cubicBezTo>
                  <a:cubicBezTo>
                    <a:pt x="79" y="53"/>
                    <a:pt x="79" y="0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1388075" y="4312775"/>
              <a:ext cx="22400" cy="14500"/>
            </a:xfrm>
            <a:custGeom>
              <a:avLst/>
              <a:gdLst/>
              <a:ahLst/>
              <a:cxnLst/>
              <a:rect l="l" t="t" r="r" b="b"/>
              <a:pathLst>
                <a:path w="896" h="580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211"/>
                    <a:pt x="527" y="422"/>
                    <a:pt x="843" y="579"/>
                  </a:cubicBezTo>
                  <a:cubicBezTo>
                    <a:pt x="843" y="474"/>
                    <a:pt x="843" y="369"/>
                    <a:pt x="895" y="264"/>
                  </a:cubicBezTo>
                  <a:cubicBezTo>
                    <a:pt x="580" y="106"/>
                    <a:pt x="316" y="5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1050100" y="4122100"/>
              <a:ext cx="147325" cy="99350"/>
            </a:xfrm>
            <a:custGeom>
              <a:avLst/>
              <a:gdLst/>
              <a:ahLst/>
              <a:cxnLst/>
              <a:rect l="l" t="t" r="r" b="b"/>
              <a:pathLst>
                <a:path w="5893" h="3974" extrusionOk="0">
                  <a:moveTo>
                    <a:pt x="4104" y="0"/>
                  </a:moveTo>
                  <a:cubicBezTo>
                    <a:pt x="4254" y="551"/>
                    <a:pt x="5547" y="2435"/>
                    <a:pt x="4584" y="2435"/>
                  </a:cubicBezTo>
                  <a:cubicBezTo>
                    <a:pt x="4535" y="2435"/>
                    <a:pt x="4480" y="2430"/>
                    <a:pt x="4419" y="2420"/>
                  </a:cubicBezTo>
                  <a:cubicBezTo>
                    <a:pt x="2894" y="1631"/>
                    <a:pt x="3525" y="1368"/>
                    <a:pt x="3104" y="474"/>
                  </a:cubicBezTo>
                  <a:lnTo>
                    <a:pt x="3104" y="474"/>
                  </a:lnTo>
                  <a:cubicBezTo>
                    <a:pt x="3083" y="955"/>
                    <a:pt x="2671" y="1028"/>
                    <a:pt x="2149" y="1028"/>
                  </a:cubicBezTo>
                  <a:cubicBezTo>
                    <a:pt x="1920" y="1028"/>
                    <a:pt x="1669" y="1014"/>
                    <a:pt x="1421" y="1014"/>
                  </a:cubicBezTo>
                  <a:cubicBezTo>
                    <a:pt x="815" y="1014"/>
                    <a:pt x="225" y="1099"/>
                    <a:pt x="0" y="1683"/>
                  </a:cubicBezTo>
                  <a:cubicBezTo>
                    <a:pt x="0" y="1683"/>
                    <a:pt x="369" y="1789"/>
                    <a:pt x="737" y="1894"/>
                  </a:cubicBezTo>
                  <a:cubicBezTo>
                    <a:pt x="1105" y="2052"/>
                    <a:pt x="1421" y="2157"/>
                    <a:pt x="1421" y="2157"/>
                  </a:cubicBezTo>
                  <a:cubicBezTo>
                    <a:pt x="1316" y="2367"/>
                    <a:pt x="684" y="2315"/>
                    <a:pt x="895" y="2736"/>
                  </a:cubicBezTo>
                  <a:cubicBezTo>
                    <a:pt x="1057" y="2557"/>
                    <a:pt x="1326" y="2463"/>
                    <a:pt x="1630" y="2463"/>
                  </a:cubicBezTo>
                  <a:cubicBezTo>
                    <a:pt x="2309" y="2463"/>
                    <a:pt x="3165" y="2928"/>
                    <a:pt x="3420" y="3945"/>
                  </a:cubicBezTo>
                  <a:cubicBezTo>
                    <a:pt x="3498" y="3964"/>
                    <a:pt x="3576" y="3973"/>
                    <a:pt x="3653" y="3973"/>
                  </a:cubicBezTo>
                  <a:cubicBezTo>
                    <a:pt x="4863" y="3973"/>
                    <a:pt x="5843" y="1731"/>
                    <a:pt x="5892" y="0"/>
                  </a:cubicBezTo>
                  <a:lnTo>
                    <a:pt x="5892" y="0"/>
                  </a:lnTo>
                  <a:cubicBezTo>
                    <a:pt x="5740" y="122"/>
                    <a:pt x="5623" y="243"/>
                    <a:pt x="5289" y="243"/>
                  </a:cubicBezTo>
                  <a:cubicBezTo>
                    <a:pt x="5044" y="243"/>
                    <a:pt x="4682" y="178"/>
                    <a:pt x="4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1200025" y="4115675"/>
              <a:ext cx="56575" cy="57725"/>
            </a:xfrm>
            <a:custGeom>
              <a:avLst/>
              <a:gdLst/>
              <a:ahLst/>
              <a:cxnLst/>
              <a:rect l="l" t="t" r="r" b="b"/>
              <a:pathLst>
                <a:path w="2263" h="2309" extrusionOk="0">
                  <a:moveTo>
                    <a:pt x="506" y="0"/>
                  </a:moveTo>
                  <a:cubicBezTo>
                    <a:pt x="251" y="0"/>
                    <a:pt x="111" y="69"/>
                    <a:pt x="0" y="152"/>
                  </a:cubicBezTo>
                  <a:lnTo>
                    <a:pt x="1000" y="1099"/>
                  </a:lnTo>
                  <a:cubicBezTo>
                    <a:pt x="1263" y="1309"/>
                    <a:pt x="1526" y="1572"/>
                    <a:pt x="1684" y="1730"/>
                  </a:cubicBezTo>
                  <a:cubicBezTo>
                    <a:pt x="1842" y="1888"/>
                    <a:pt x="1999" y="2046"/>
                    <a:pt x="1999" y="2046"/>
                  </a:cubicBezTo>
                  <a:lnTo>
                    <a:pt x="1789" y="1993"/>
                  </a:lnTo>
                  <a:lnTo>
                    <a:pt x="2262" y="2309"/>
                  </a:lnTo>
                  <a:cubicBezTo>
                    <a:pt x="1894" y="1730"/>
                    <a:pt x="1736" y="1257"/>
                    <a:pt x="1526" y="205"/>
                  </a:cubicBezTo>
                  <a:cubicBezTo>
                    <a:pt x="1053" y="55"/>
                    <a:pt x="734" y="0"/>
                    <a:pt x="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6050" y="4173375"/>
              <a:ext cx="81550" cy="81550"/>
            </a:xfrm>
            <a:custGeom>
              <a:avLst/>
              <a:gdLst/>
              <a:ahLst/>
              <a:cxnLst/>
              <a:rect l="l" t="t" r="r" b="b"/>
              <a:pathLst>
                <a:path w="3262" h="3262" extrusionOk="0">
                  <a:moveTo>
                    <a:pt x="421" y="1"/>
                  </a:moveTo>
                  <a:lnTo>
                    <a:pt x="421" y="1"/>
                  </a:lnTo>
                  <a:cubicBezTo>
                    <a:pt x="737" y="474"/>
                    <a:pt x="1263" y="895"/>
                    <a:pt x="2210" y="1737"/>
                  </a:cubicBezTo>
                  <a:cubicBezTo>
                    <a:pt x="2030" y="1445"/>
                    <a:pt x="2014" y="1354"/>
                    <a:pt x="2074" y="1354"/>
                  </a:cubicBezTo>
                  <a:cubicBezTo>
                    <a:pt x="2155" y="1354"/>
                    <a:pt x="2375" y="1519"/>
                    <a:pt x="2526" y="1579"/>
                  </a:cubicBezTo>
                  <a:cubicBezTo>
                    <a:pt x="2526" y="1526"/>
                    <a:pt x="2578" y="1526"/>
                    <a:pt x="2631" y="1526"/>
                  </a:cubicBezTo>
                  <a:cubicBezTo>
                    <a:pt x="2631" y="1618"/>
                    <a:pt x="2613" y="1674"/>
                    <a:pt x="2598" y="1674"/>
                  </a:cubicBezTo>
                  <a:cubicBezTo>
                    <a:pt x="2587" y="1674"/>
                    <a:pt x="2578" y="1645"/>
                    <a:pt x="2578" y="1579"/>
                  </a:cubicBezTo>
                  <a:lnTo>
                    <a:pt x="2526" y="1579"/>
                  </a:lnTo>
                  <a:cubicBezTo>
                    <a:pt x="2420" y="1631"/>
                    <a:pt x="2315" y="1684"/>
                    <a:pt x="2210" y="1737"/>
                  </a:cubicBezTo>
                  <a:cubicBezTo>
                    <a:pt x="2010" y="1795"/>
                    <a:pt x="1795" y="1810"/>
                    <a:pt x="1579" y="1810"/>
                  </a:cubicBezTo>
                  <a:cubicBezTo>
                    <a:pt x="1380" y="1810"/>
                    <a:pt x="1180" y="1797"/>
                    <a:pt x="993" y="1797"/>
                  </a:cubicBezTo>
                  <a:cubicBezTo>
                    <a:pt x="479" y="1797"/>
                    <a:pt x="60" y="1889"/>
                    <a:pt x="1" y="2578"/>
                  </a:cubicBezTo>
                  <a:cubicBezTo>
                    <a:pt x="538" y="3067"/>
                    <a:pt x="860" y="3158"/>
                    <a:pt x="1140" y="3158"/>
                  </a:cubicBezTo>
                  <a:cubicBezTo>
                    <a:pt x="1308" y="3158"/>
                    <a:pt x="1461" y="3126"/>
                    <a:pt x="1636" y="3126"/>
                  </a:cubicBezTo>
                  <a:cubicBezTo>
                    <a:pt x="1798" y="3126"/>
                    <a:pt x="1980" y="3154"/>
                    <a:pt x="2210" y="3262"/>
                  </a:cubicBezTo>
                  <a:cubicBezTo>
                    <a:pt x="1493" y="2625"/>
                    <a:pt x="1447" y="2500"/>
                    <a:pt x="1616" y="2500"/>
                  </a:cubicBezTo>
                  <a:cubicBezTo>
                    <a:pt x="1724" y="2500"/>
                    <a:pt x="1920" y="2551"/>
                    <a:pt x="2083" y="2551"/>
                  </a:cubicBezTo>
                  <a:cubicBezTo>
                    <a:pt x="2339" y="2551"/>
                    <a:pt x="2516" y="2427"/>
                    <a:pt x="2157" y="1789"/>
                  </a:cubicBezTo>
                  <a:lnTo>
                    <a:pt x="2157" y="1789"/>
                  </a:lnTo>
                  <a:cubicBezTo>
                    <a:pt x="2578" y="2052"/>
                    <a:pt x="2946" y="2368"/>
                    <a:pt x="3262" y="2684"/>
                  </a:cubicBezTo>
                  <a:cubicBezTo>
                    <a:pt x="2999" y="2263"/>
                    <a:pt x="2789" y="1842"/>
                    <a:pt x="2631" y="1421"/>
                  </a:cubicBezTo>
                  <a:cubicBezTo>
                    <a:pt x="2631" y="1474"/>
                    <a:pt x="2631" y="1474"/>
                    <a:pt x="2631" y="1474"/>
                  </a:cubicBezTo>
                  <a:cubicBezTo>
                    <a:pt x="2631" y="1474"/>
                    <a:pt x="2052" y="1105"/>
                    <a:pt x="1526" y="737"/>
                  </a:cubicBezTo>
                  <a:cubicBezTo>
                    <a:pt x="948" y="369"/>
                    <a:pt x="422" y="1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1411325" y="4525500"/>
              <a:ext cx="5725" cy="5600"/>
            </a:xfrm>
            <a:custGeom>
              <a:avLst/>
              <a:gdLst/>
              <a:ahLst/>
              <a:cxnLst/>
              <a:rect l="l" t="t" r="r" b="b"/>
              <a:pathLst>
                <a:path w="229" h="224" extrusionOk="0">
                  <a:moveTo>
                    <a:pt x="55" y="1"/>
                  </a:moveTo>
                  <a:cubicBezTo>
                    <a:pt x="1" y="1"/>
                    <a:pt x="6" y="63"/>
                    <a:pt x="70" y="224"/>
                  </a:cubicBezTo>
                  <a:cubicBezTo>
                    <a:pt x="123" y="119"/>
                    <a:pt x="176" y="119"/>
                    <a:pt x="228" y="66"/>
                  </a:cubicBezTo>
                  <a:cubicBezTo>
                    <a:pt x="147" y="26"/>
                    <a:pt x="89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1410450" y="4449450"/>
              <a:ext cx="32750" cy="84825"/>
            </a:xfrm>
            <a:custGeom>
              <a:avLst/>
              <a:gdLst/>
              <a:ahLst/>
              <a:cxnLst/>
              <a:rect l="l" t="t" r="r" b="b"/>
              <a:pathLst>
                <a:path w="1310" h="3393" extrusionOk="0">
                  <a:moveTo>
                    <a:pt x="1038" y="0"/>
                  </a:moveTo>
                  <a:cubicBezTo>
                    <a:pt x="1011" y="0"/>
                    <a:pt x="983" y="49"/>
                    <a:pt x="957" y="134"/>
                  </a:cubicBezTo>
                  <a:lnTo>
                    <a:pt x="957" y="134"/>
                  </a:lnTo>
                  <a:cubicBezTo>
                    <a:pt x="988" y="91"/>
                    <a:pt x="1020" y="48"/>
                    <a:pt x="1052" y="5"/>
                  </a:cubicBezTo>
                  <a:cubicBezTo>
                    <a:pt x="1048" y="2"/>
                    <a:pt x="1043" y="0"/>
                    <a:pt x="1038" y="0"/>
                  </a:cubicBezTo>
                  <a:close/>
                  <a:moveTo>
                    <a:pt x="957" y="134"/>
                  </a:moveTo>
                  <a:cubicBezTo>
                    <a:pt x="536" y="711"/>
                    <a:pt x="245" y="1231"/>
                    <a:pt x="0" y="2162"/>
                  </a:cubicBezTo>
                  <a:cubicBezTo>
                    <a:pt x="211" y="2214"/>
                    <a:pt x="579" y="2162"/>
                    <a:pt x="842" y="2740"/>
                  </a:cubicBezTo>
                  <a:cubicBezTo>
                    <a:pt x="870" y="3025"/>
                    <a:pt x="760" y="3063"/>
                    <a:pt x="619" y="3063"/>
                  </a:cubicBezTo>
                  <a:cubicBezTo>
                    <a:pt x="568" y="3063"/>
                    <a:pt x="513" y="3058"/>
                    <a:pt x="460" y="3058"/>
                  </a:cubicBezTo>
                  <a:cubicBezTo>
                    <a:pt x="388" y="3058"/>
                    <a:pt x="318" y="3067"/>
                    <a:pt x="263" y="3108"/>
                  </a:cubicBezTo>
                  <a:cubicBezTo>
                    <a:pt x="458" y="3192"/>
                    <a:pt x="770" y="3393"/>
                    <a:pt x="990" y="3393"/>
                  </a:cubicBezTo>
                  <a:cubicBezTo>
                    <a:pt x="1186" y="3393"/>
                    <a:pt x="1309" y="3233"/>
                    <a:pt x="1210" y="2688"/>
                  </a:cubicBezTo>
                  <a:lnTo>
                    <a:pt x="1000" y="2582"/>
                  </a:lnTo>
                  <a:cubicBezTo>
                    <a:pt x="747" y="1781"/>
                    <a:pt x="832" y="540"/>
                    <a:pt x="957" y="1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1317075" y="4327250"/>
              <a:ext cx="42100" cy="38700"/>
            </a:xfrm>
            <a:custGeom>
              <a:avLst/>
              <a:gdLst/>
              <a:ahLst/>
              <a:cxnLst/>
              <a:rect l="l" t="t" r="r" b="b"/>
              <a:pathLst>
                <a:path w="1684" h="1548" extrusionOk="0">
                  <a:moveTo>
                    <a:pt x="0" y="0"/>
                  </a:moveTo>
                  <a:lnTo>
                    <a:pt x="158" y="1263"/>
                  </a:lnTo>
                  <a:lnTo>
                    <a:pt x="421" y="947"/>
                  </a:lnTo>
                  <a:cubicBezTo>
                    <a:pt x="715" y="1413"/>
                    <a:pt x="930" y="1548"/>
                    <a:pt x="1112" y="1548"/>
                  </a:cubicBezTo>
                  <a:cubicBezTo>
                    <a:pt x="1320" y="1548"/>
                    <a:pt x="1487" y="1372"/>
                    <a:pt x="1684" y="1316"/>
                  </a:cubicBezTo>
                  <a:cubicBezTo>
                    <a:pt x="1684" y="1316"/>
                    <a:pt x="1578" y="1263"/>
                    <a:pt x="1421" y="1105"/>
                  </a:cubicBezTo>
                  <a:cubicBezTo>
                    <a:pt x="1263" y="1000"/>
                    <a:pt x="1052" y="790"/>
                    <a:pt x="842" y="632"/>
                  </a:cubicBezTo>
                  <a:cubicBezTo>
                    <a:pt x="421" y="316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1175025" y="4091850"/>
              <a:ext cx="44750" cy="13175"/>
            </a:xfrm>
            <a:custGeom>
              <a:avLst/>
              <a:gdLst/>
              <a:ahLst/>
              <a:cxnLst/>
              <a:rect l="l" t="t" r="r" b="b"/>
              <a:pathLst>
                <a:path w="1790" h="527" extrusionOk="0">
                  <a:moveTo>
                    <a:pt x="1789" y="0"/>
                  </a:moveTo>
                  <a:cubicBezTo>
                    <a:pt x="1789" y="0"/>
                    <a:pt x="1316" y="53"/>
                    <a:pt x="895" y="105"/>
                  </a:cubicBezTo>
                  <a:cubicBezTo>
                    <a:pt x="422" y="158"/>
                    <a:pt x="1" y="211"/>
                    <a:pt x="1" y="211"/>
                  </a:cubicBezTo>
                  <a:lnTo>
                    <a:pt x="1000" y="526"/>
                  </a:lnTo>
                  <a:lnTo>
                    <a:pt x="17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1132950" y="4047125"/>
              <a:ext cx="22375" cy="15800"/>
            </a:xfrm>
            <a:custGeom>
              <a:avLst/>
              <a:gdLst/>
              <a:ahLst/>
              <a:cxnLst/>
              <a:rect l="l" t="t" r="r" b="b"/>
              <a:pathLst>
                <a:path w="895" h="632" extrusionOk="0">
                  <a:moveTo>
                    <a:pt x="1" y="1"/>
                  </a:moveTo>
                  <a:lnTo>
                    <a:pt x="369" y="632"/>
                  </a:lnTo>
                  <a:lnTo>
                    <a:pt x="895" y="53"/>
                  </a:lnTo>
                  <a:cubicBezTo>
                    <a:pt x="895" y="53"/>
                    <a:pt x="684" y="1"/>
                    <a:pt x="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9201025" y="5869875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extrusionOk="0">
                  <a:moveTo>
                    <a:pt x="1" y="1"/>
                  </a:moveTo>
                  <a:lnTo>
                    <a:pt x="474" y="369"/>
                  </a:lnTo>
                  <a:cubicBezTo>
                    <a:pt x="264" y="159"/>
                    <a:pt x="106" y="5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1"/>
            <p:cNvSpPr/>
            <p:nvPr/>
          </p:nvSpPr>
          <p:spPr>
            <a:xfrm>
              <a:off x="9145800" y="5783075"/>
              <a:ext cx="10050" cy="3450"/>
            </a:xfrm>
            <a:custGeom>
              <a:avLst/>
              <a:gdLst/>
              <a:ahLst/>
              <a:cxnLst/>
              <a:rect l="l" t="t" r="r" b="b"/>
              <a:pathLst>
                <a:path w="402" h="138" extrusionOk="0">
                  <a:moveTo>
                    <a:pt x="369" y="1"/>
                  </a:moveTo>
                  <a:lnTo>
                    <a:pt x="0" y="106"/>
                  </a:lnTo>
                  <a:cubicBezTo>
                    <a:pt x="97" y="125"/>
                    <a:pt x="179" y="138"/>
                    <a:pt x="242" y="138"/>
                  </a:cubicBezTo>
                  <a:cubicBezTo>
                    <a:pt x="351" y="138"/>
                    <a:pt x="402" y="101"/>
                    <a:pt x="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1"/>
            <p:cNvSpPr/>
            <p:nvPr/>
          </p:nvSpPr>
          <p:spPr>
            <a:xfrm>
              <a:off x="9425925" y="3987050"/>
              <a:ext cx="60500" cy="23275"/>
            </a:xfrm>
            <a:custGeom>
              <a:avLst/>
              <a:gdLst/>
              <a:ahLst/>
              <a:cxnLst/>
              <a:rect l="l" t="t" r="r" b="b"/>
              <a:pathLst>
                <a:path w="2420" h="931" extrusionOk="0">
                  <a:moveTo>
                    <a:pt x="549" y="1"/>
                  </a:moveTo>
                  <a:cubicBezTo>
                    <a:pt x="171" y="1"/>
                    <a:pt x="1" y="94"/>
                    <a:pt x="263" y="405"/>
                  </a:cubicBezTo>
                  <a:lnTo>
                    <a:pt x="1000" y="931"/>
                  </a:lnTo>
                  <a:cubicBezTo>
                    <a:pt x="1473" y="457"/>
                    <a:pt x="1947" y="299"/>
                    <a:pt x="2420" y="194"/>
                  </a:cubicBezTo>
                  <a:cubicBezTo>
                    <a:pt x="1759" y="137"/>
                    <a:pt x="1004" y="1"/>
                    <a:pt x="5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1"/>
            <p:cNvSpPr/>
            <p:nvPr/>
          </p:nvSpPr>
          <p:spPr>
            <a:xfrm>
              <a:off x="8934075" y="4954550"/>
              <a:ext cx="17100" cy="23700"/>
            </a:xfrm>
            <a:custGeom>
              <a:avLst/>
              <a:gdLst/>
              <a:ahLst/>
              <a:cxnLst/>
              <a:rect l="l" t="t" r="r" b="b"/>
              <a:pathLst>
                <a:path w="684" h="948" extrusionOk="0">
                  <a:moveTo>
                    <a:pt x="0" y="1"/>
                  </a:moveTo>
                  <a:cubicBezTo>
                    <a:pt x="105" y="317"/>
                    <a:pt x="210" y="632"/>
                    <a:pt x="368" y="948"/>
                  </a:cubicBezTo>
                  <a:lnTo>
                    <a:pt x="684" y="737"/>
                  </a:lnTo>
                  <a:cubicBezTo>
                    <a:pt x="421" y="474"/>
                    <a:pt x="210" y="264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1"/>
            <p:cNvSpPr/>
            <p:nvPr/>
          </p:nvSpPr>
          <p:spPr>
            <a:xfrm>
              <a:off x="9009025" y="5009800"/>
              <a:ext cx="18425" cy="23700"/>
            </a:xfrm>
            <a:custGeom>
              <a:avLst/>
              <a:gdLst/>
              <a:ahLst/>
              <a:cxnLst/>
              <a:rect l="l" t="t" r="r" b="b"/>
              <a:pathLst>
                <a:path w="737" h="948" extrusionOk="0">
                  <a:moveTo>
                    <a:pt x="737" y="0"/>
                  </a:moveTo>
                  <a:lnTo>
                    <a:pt x="1" y="947"/>
                  </a:lnTo>
                  <a:cubicBezTo>
                    <a:pt x="264" y="737"/>
                    <a:pt x="474" y="421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1"/>
            <p:cNvSpPr/>
            <p:nvPr/>
          </p:nvSpPr>
          <p:spPr>
            <a:xfrm>
              <a:off x="9577150" y="6224925"/>
              <a:ext cx="25025" cy="14525"/>
            </a:xfrm>
            <a:custGeom>
              <a:avLst/>
              <a:gdLst/>
              <a:ahLst/>
              <a:cxnLst/>
              <a:rect l="l" t="t" r="r" b="b"/>
              <a:pathLst>
                <a:path w="1001" h="581" extrusionOk="0">
                  <a:moveTo>
                    <a:pt x="507" y="0"/>
                  </a:moveTo>
                  <a:cubicBezTo>
                    <a:pt x="237" y="0"/>
                    <a:pt x="225" y="357"/>
                    <a:pt x="1" y="581"/>
                  </a:cubicBezTo>
                  <a:cubicBezTo>
                    <a:pt x="1" y="581"/>
                    <a:pt x="264" y="476"/>
                    <a:pt x="474" y="370"/>
                  </a:cubicBezTo>
                  <a:lnTo>
                    <a:pt x="1000" y="213"/>
                  </a:lnTo>
                  <a:cubicBezTo>
                    <a:pt x="771" y="60"/>
                    <a:pt x="618" y="0"/>
                    <a:pt x="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1"/>
            <p:cNvSpPr/>
            <p:nvPr/>
          </p:nvSpPr>
          <p:spPr>
            <a:xfrm>
              <a:off x="10420150" y="3773575"/>
              <a:ext cx="48675" cy="24825"/>
            </a:xfrm>
            <a:custGeom>
              <a:avLst/>
              <a:gdLst/>
              <a:ahLst/>
              <a:cxnLst/>
              <a:rect l="l" t="t" r="r" b="b"/>
              <a:pathLst>
                <a:path w="1947" h="993" extrusionOk="0">
                  <a:moveTo>
                    <a:pt x="1" y="1"/>
                  </a:moveTo>
                  <a:lnTo>
                    <a:pt x="1" y="1"/>
                  </a:lnTo>
                  <a:cubicBezTo>
                    <a:pt x="658" y="426"/>
                    <a:pt x="1201" y="993"/>
                    <a:pt x="1589" y="993"/>
                  </a:cubicBezTo>
                  <a:cubicBezTo>
                    <a:pt x="1729" y="993"/>
                    <a:pt x="1849" y="919"/>
                    <a:pt x="1947" y="737"/>
                  </a:cubicBezTo>
                  <a:cubicBezTo>
                    <a:pt x="1158" y="316"/>
                    <a:pt x="527" y="10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8982725" y="5944300"/>
              <a:ext cx="18425" cy="8400"/>
            </a:xfrm>
            <a:custGeom>
              <a:avLst/>
              <a:gdLst/>
              <a:ahLst/>
              <a:cxnLst/>
              <a:rect l="l" t="t" r="r" b="b"/>
              <a:pathLst>
                <a:path w="737" h="336" extrusionOk="0">
                  <a:moveTo>
                    <a:pt x="183" y="1"/>
                  </a:moveTo>
                  <a:cubicBezTo>
                    <a:pt x="112" y="1"/>
                    <a:pt x="51" y="24"/>
                    <a:pt x="0" y="75"/>
                  </a:cubicBezTo>
                  <a:cubicBezTo>
                    <a:pt x="216" y="255"/>
                    <a:pt x="407" y="336"/>
                    <a:pt x="557" y="336"/>
                  </a:cubicBezTo>
                  <a:cubicBezTo>
                    <a:pt x="626" y="336"/>
                    <a:pt x="687" y="319"/>
                    <a:pt x="737" y="285"/>
                  </a:cubicBezTo>
                  <a:cubicBezTo>
                    <a:pt x="522" y="107"/>
                    <a:pt x="332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1"/>
            <p:cNvSpPr/>
            <p:nvPr/>
          </p:nvSpPr>
          <p:spPr>
            <a:xfrm>
              <a:off x="10360975" y="3761075"/>
              <a:ext cx="59200" cy="13850"/>
            </a:xfrm>
            <a:custGeom>
              <a:avLst/>
              <a:gdLst/>
              <a:ahLst/>
              <a:cxnLst/>
              <a:rect l="l" t="t" r="r" b="b"/>
              <a:pathLst>
                <a:path w="2368" h="554" extrusionOk="0">
                  <a:moveTo>
                    <a:pt x="973" y="1"/>
                  </a:moveTo>
                  <a:cubicBezTo>
                    <a:pt x="655" y="1"/>
                    <a:pt x="328" y="86"/>
                    <a:pt x="0" y="290"/>
                  </a:cubicBezTo>
                  <a:cubicBezTo>
                    <a:pt x="158" y="396"/>
                    <a:pt x="263" y="448"/>
                    <a:pt x="421" y="553"/>
                  </a:cubicBezTo>
                  <a:cubicBezTo>
                    <a:pt x="787" y="487"/>
                    <a:pt x="1174" y="420"/>
                    <a:pt x="1596" y="420"/>
                  </a:cubicBezTo>
                  <a:cubicBezTo>
                    <a:pt x="1840" y="420"/>
                    <a:pt x="2097" y="443"/>
                    <a:pt x="2368" y="501"/>
                  </a:cubicBezTo>
                  <a:cubicBezTo>
                    <a:pt x="1950" y="211"/>
                    <a:pt x="1473" y="1"/>
                    <a:pt x="9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1"/>
            <p:cNvSpPr/>
            <p:nvPr/>
          </p:nvSpPr>
          <p:spPr>
            <a:xfrm>
              <a:off x="11276300" y="5925000"/>
              <a:ext cx="5275" cy="2775"/>
            </a:xfrm>
            <a:custGeom>
              <a:avLst/>
              <a:gdLst/>
              <a:ahLst/>
              <a:cxnLst/>
              <a:rect l="l" t="t" r="r" b="b"/>
              <a:pathLst>
                <a:path w="211" h="111" extrusionOk="0">
                  <a:moveTo>
                    <a:pt x="110" y="1"/>
                  </a:moveTo>
                  <a:cubicBezTo>
                    <a:pt x="65" y="1"/>
                    <a:pt x="33" y="46"/>
                    <a:pt x="0" y="111"/>
                  </a:cubicBezTo>
                  <a:cubicBezTo>
                    <a:pt x="53" y="111"/>
                    <a:pt x="106" y="58"/>
                    <a:pt x="211" y="58"/>
                  </a:cubicBezTo>
                  <a:cubicBezTo>
                    <a:pt x="171" y="18"/>
                    <a:pt x="138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1"/>
            <p:cNvSpPr/>
            <p:nvPr/>
          </p:nvSpPr>
          <p:spPr>
            <a:xfrm>
              <a:off x="11686625" y="5434575"/>
              <a:ext cx="3950" cy="27650"/>
            </a:xfrm>
            <a:custGeom>
              <a:avLst/>
              <a:gdLst/>
              <a:ahLst/>
              <a:cxnLst/>
              <a:rect l="l" t="t" r="r" b="b"/>
              <a:pathLst>
                <a:path w="158" h="1106" extrusionOk="0">
                  <a:moveTo>
                    <a:pt x="105" y="1"/>
                  </a:moveTo>
                  <a:cubicBezTo>
                    <a:pt x="105" y="264"/>
                    <a:pt x="53" y="685"/>
                    <a:pt x="0" y="1105"/>
                  </a:cubicBezTo>
                  <a:cubicBezTo>
                    <a:pt x="105" y="895"/>
                    <a:pt x="158" y="579"/>
                    <a:pt x="1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1"/>
            <p:cNvSpPr/>
            <p:nvPr/>
          </p:nvSpPr>
          <p:spPr>
            <a:xfrm>
              <a:off x="10898850" y="3904925"/>
              <a:ext cx="8625" cy="2250"/>
            </a:xfrm>
            <a:custGeom>
              <a:avLst/>
              <a:gdLst/>
              <a:ahLst/>
              <a:cxnLst/>
              <a:rect l="l" t="t" r="r" b="b"/>
              <a:pathLst>
                <a:path w="345" h="90" extrusionOk="0">
                  <a:moveTo>
                    <a:pt x="52" y="0"/>
                  </a:moveTo>
                  <a:cubicBezTo>
                    <a:pt x="33" y="0"/>
                    <a:pt x="16" y="2"/>
                    <a:pt x="1" y="7"/>
                  </a:cubicBezTo>
                  <a:cubicBezTo>
                    <a:pt x="171" y="69"/>
                    <a:pt x="255" y="90"/>
                    <a:pt x="284" y="90"/>
                  </a:cubicBezTo>
                  <a:cubicBezTo>
                    <a:pt x="345" y="90"/>
                    <a:pt x="171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1"/>
            <p:cNvSpPr/>
            <p:nvPr/>
          </p:nvSpPr>
          <p:spPr>
            <a:xfrm>
              <a:off x="10914650" y="4012925"/>
              <a:ext cx="10525" cy="6600"/>
            </a:xfrm>
            <a:custGeom>
              <a:avLst/>
              <a:gdLst/>
              <a:ahLst/>
              <a:cxnLst/>
              <a:rect l="l" t="t" r="r" b="b"/>
              <a:pathLst>
                <a:path w="421" h="264" extrusionOk="0">
                  <a:moveTo>
                    <a:pt x="421" y="1"/>
                  </a:moveTo>
                  <a:cubicBezTo>
                    <a:pt x="263" y="54"/>
                    <a:pt x="105" y="106"/>
                    <a:pt x="0" y="264"/>
                  </a:cubicBezTo>
                  <a:cubicBezTo>
                    <a:pt x="158" y="106"/>
                    <a:pt x="316" y="54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1"/>
            <p:cNvSpPr/>
            <p:nvPr/>
          </p:nvSpPr>
          <p:spPr>
            <a:xfrm>
              <a:off x="10212375" y="3898525"/>
              <a:ext cx="3400" cy="3475"/>
            </a:xfrm>
            <a:custGeom>
              <a:avLst/>
              <a:gdLst/>
              <a:ahLst/>
              <a:cxnLst/>
              <a:rect l="l" t="t" r="r" b="b"/>
              <a:pathLst>
                <a:path w="136" h="139" extrusionOk="0">
                  <a:moveTo>
                    <a:pt x="0" y="0"/>
                  </a:moveTo>
                  <a:cubicBezTo>
                    <a:pt x="73" y="98"/>
                    <a:pt x="113" y="139"/>
                    <a:pt x="123" y="139"/>
                  </a:cubicBezTo>
                  <a:cubicBezTo>
                    <a:pt x="135" y="139"/>
                    <a:pt x="109" y="85"/>
                    <a:pt x="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1"/>
            <p:cNvSpPr/>
            <p:nvPr/>
          </p:nvSpPr>
          <p:spPr>
            <a:xfrm>
              <a:off x="10900175" y="3909050"/>
              <a:ext cx="15800" cy="14475"/>
            </a:xfrm>
            <a:custGeom>
              <a:avLst/>
              <a:gdLst/>
              <a:ahLst/>
              <a:cxnLst/>
              <a:rect l="l" t="t" r="r" b="b"/>
              <a:pathLst>
                <a:path w="632" h="579" extrusionOk="0">
                  <a:moveTo>
                    <a:pt x="0" y="0"/>
                  </a:moveTo>
                  <a:cubicBezTo>
                    <a:pt x="106" y="105"/>
                    <a:pt x="263" y="316"/>
                    <a:pt x="632" y="579"/>
                  </a:cubicBezTo>
                  <a:cubicBezTo>
                    <a:pt x="474" y="368"/>
                    <a:pt x="263" y="21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10917275" y="3912975"/>
              <a:ext cx="14475" cy="7925"/>
            </a:xfrm>
            <a:custGeom>
              <a:avLst/>
              <a:gdLst/>
              <a:ahLst/>
              <a:cxnLst/>
              <a:rect l="l" t="t" r="r" b="b"/>
              <a:pathLst>
                <a:path w="579" h="317" extrusionOk="0">
                  <a:moveTo>
                    <a:pt x="0" y="1"/>
                  </a:moveTo>
                  <a:lnTo>
                    <a:pt x="0" y="1"/>
                  </a:lnTo>
                  <a:cubicBezTo>
                    <a:pt x="158" y="159"/>
                    <a:pt x="316" y="264"/>
                    <a:pt x="421" y="317"/>
                  </a:cubicBezTo>
                  <a:cubicBezTo>
                    <a:pt x="579" y="264"/>
                    <a:pt x="526" y="106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10879125" y="3897200"/>
              <a:ext cx="21075" cy="11850"/>
            </a:xfrm>
            <a:custGeom>
              <a:avLst/>
              <a:gdLst/>
              <a:ahLst/>
              <a:cxnLst/>
              <a:rect l="l" t="t" r="r" b="b"/>
              <a:pathLst>
                <a:path w="843" h="474" extrusionOk="0">
                  <a:moveTo>
                    <a:pt x="1" y="1"/>
                  </a:moveTo>
                  <a:lnTo>
                    <a:pt x="1" y="1"/>
                  </a:lnTo>
                  <a:cubicBezTo>
                    <a:pt x="102" y="44"/>
                    <a:pt x="196" y="84"/>
                    <a:pt x="282" y="119"/>
                  </a:cubicBezTo>
                  <a:lnTo>
                    <a:pt x="282" y="119"/>
                  </a:lnTo>
                  <a:cubicBezTo>
                    <a:pt x="190" y="73"/>
                    <a:pt x="95" y="32"/>
                    <a:pt x="1" y="1"/>
                  </a:cubicBezTo>
                  <a:close/>
                  <a:moveTo>
                    <a:pt x="282" y="119"/>
                  </a:moveTo>
                  <a:cubicBezTo>
                    <a:pt x="496" y="227"/>
                    <a:pt x="695" y="364"/>
                    <a:pt x="842" y="474"/>
                  </a:cubicBezTo>
                  <a:cubicBezTo>
                    <a:pt x="790" y="369"/>
                    <a:pt x="737" y="316"/>
                    <a:pt x="790" y="316"/>
                  </a:cubicBezTo>
                  <a:cubicBezTo>
                    <a:pt x="676" y="278"/>
                    <a:pt x="506" y="213"/>
                    <a:pt x="282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10428050" y="6508525"/>
              <a:ext cx="11400" cy="7100"/>
            </a:xfrm>
            <a:custGeom>
              <a:avLst/>
              <a:gdLst/>
              <a:ahLst/>
              <a:cxnLst/>
              <a:rect l="l" t="t" r="r" b="b"/>
              <a:pathLst>
                <a:path w="456" h="284" extrusionOk="0">
                  <a:moveTo>
                    <a:pt x="419" y="1"/>
                  </a:moveTo>
                  <a:cubicBezTo>
                    <a:pt x="380" y="1"/>
                    <a:pt x="219" y="95"/>
                    <a:pt x="0" y="231"/>
                  </a:cubicBezTo>
                  <a:cubicBezTo>
                    <a:pt x="53" y="231"/>
                    <a:pt x="105" y="284"/>
                    <a:pt x="158" y="284"/>
                  </a:cubicBezTo>
                  <a:cubicBezTo>
                    <a:pt x="386" y="81"/>
                    <a:pt x="455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9343075" y="4391700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105" y="0"/>
                  </a:moveTo>
                  <a:cubicBezTo>
                    <a:pt x="53" y="0"/>
                    <a:pt x="53" y="53"/>
                    <a:pt x="0" y="53"/>
                  </a:cubicBezTo>
                  <a:lnTo>
                    <a:pt x="53" y="53"/>
                  </a:lnTo>
                  <a:cubicBezTo>
                    <a:pt x="105" y="53"/>
                    <a:pt x="53" y="53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9286525" y="4362750"/>
              <a:ext cx="56575" cy="76300"/>
            </a:xfrm>
            <a:custGeom>
              <a:avLst/>
              <a:gdLst/>
              <a:ahLst/>
              <a:cxnLst/>
              <a:rect l="l" t="t" r="r" b="b"/>
              <a:pathLst>
                <a:path w="2263" h="3052" extrusionOk="0">
                  <a:moveTo>
                    <a:pt x="0" y="1"/>
                  </a:moveTo>
                  <a:cubicBezTo>
                    <a:pt x="0" y="1"/>
                    <a:pt x="421" y="737"/>
                    <a:pt x="789" y="1526"/>
                  </a:cubicBezTo>
                  <a:cubicBezTo>
                    <a:pt x="1210" y="2263"/>
                    <a:pt x="1578" y="3052"/>
                    <a:pt x="1578" y="3052"/>
                  </a:cubicBezTo>
                  <a:cubicBezTo>
                    <a:pt x="1315" y="1737"/>
                    <a:pt x="1684" y="1474"/>
                    <a:pt x="2262" y="1211"/>
                  </a:cubicBezTo>
                  <a:cubicBezTo>
                    <a:pt x="2262" y="1211"/>
                    <a:pt x="1736" y="895"/>
                    <a:pt x="1157" y="579"/>
                  </a:cubicBezTo>
                  <a:cubicBezTo>
                    <a:pt x="579" y="317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8823600" y="3738025"/>
              <a:ext cx="2880125" cy="2952150"/>
            </a:xfrm>
            <a:custGeom>
              <a:avLst/>
              <a:gdLst/>
              <a:ahLst/>
              <a:cxnLst/>
              <a:rect l="l" t="t" r="r" b="b"/>
              <a:pathLst>
                <a:path w="115205" h="118086" extrusionOk="0">
                  <a:moveTo>
                    <a:pt x="76045" y="4516"/>
                  </a:moveTo>
                  <a:lnTo>
                    <a:pt x="76045" y="4516"/>
                  </a:lnTo>
                  <a:cubicBezTo>
                    <a:pt x="76128" y="4583"/>
                    <a:pt x="76309" y="4726"/>
                    <a:pt x="76540" y="4895"/>
                  </a:cubicBezTo>
                  <a:lnTo>
                    <a:pt x="76488" y="4895"/>
                  </a:lnTo>
                  <a:cubicBezTo>
                    <a:pt x="76254" y="4692"/>
                    <a:pt x="76113" y="4573"/>
                    <a:pt x="76045" y="4516"/>
                  </a:cubicBezTo>
                  <a:close/>
                  <a:moveTo>
                    <a:pt x="83695" y="7420"/>
                  </a:moveTo>
                  <a:cubicBezTo>
                    <a:pt x="83695" y="7472"/>
                    <a:pt x="83695" y="7472"/>
                    <a:pt x="83695" y="7525"/>
                  </a:cubicBezTo>
                  <a:lnTo>
                    <a:pt x="83747" y="7525"/>
                  </a:lnTo>
                  <a:cubicBezTo>
                    <a:pt x="83695" y="7472"/>
                    <a:pt x="83695" y="7472"/>
                    <a:pt x="83695" y="7420"/>
                  </a:cubicBezTo>
                  <a:close/>
                  <a:moveTo>
                    <a:pt x="84114" y="10994"/>
                  </a:moveTo>
                  <a:cubicBezTo>
                    <a:pt x="84097" y="10994"/>
                    <a:pt x="84080" y="10995"/>
                    <a:pt x="84063" y="10997"/>
                  </a:cubicBezTo>
                  <a:cubicBezTo>
                    <a:pt x="84081" y="10995"/>
                    <a:pt x="84099" y="10995"/>
                    <a:pt x="84117" y="10995"/>
                  </a:cubicBezTo>
                  <a:cubicBezTo>
                    <a:pt x="84129" y="10995"/>
                    <a:pt x="84140" y="10995"/>
                    <a:pt x="84152" y="10996"/>
                  </a:cubicBezTo>
                  <a:lnTo>
                    <a:pt x="84152" y="10996"/>
                  </a:lnTo>
                  <a:cubicBezTo>
                    <a:pt x="84139" y="10995"/>
                    <a:pt x="84127" y="10994"/>
                    <a:pt x="84114" y="10994"/>
                  </a:cubicBezTo>
                  <a:close/>
                  <a:moveTo>
                    <a:pt x="20188" y="17848"/>
                  </a:moveTo>
                  <a:cubicBezTo>
                    <a:pt x="20210" y="17970"/>
                    <a:pt x="20248" y="18089"/>
                    <a:pt x="20306" y="18204"/>
                  </a:cubicBezTo>
                  <a:cubicBezTo>
                    <a:pt x="20150" y="18048"/>
                    <a:pt x="19944" y="18097"/>
                    <a:pt x="20188" y="17848"/>
                  </a:cubicBezTo>
                  <a:close/>
                  <a:moveTo>
                    <a:pt x="24625" y="22315"/>
                  </a:moveTo>
                  <a:lnTo>
                    <a:pt x="24625" y="22315"/>
                  </a:lnTo>
                  <a:cubicBezTo>
                    <a:pt x="24621" y="22344"/>
                    <a:pt x="24619" y="22360"/>
                    <a:pt x="24619" y="22360"/>
                  </a:cubicBezTo>
                  <a:cubicBezTo>
                    <a:pt x="24623" y="22346"/>
                    <a:pt x="24625" y="22331"/>
                    <a:pt x="24625" y="22315"/>
                  </a:cubicBezTo>
                  <a:close/>
                  <a:moveTo>
                    <a:pt x="24146" y="22833"/>
                  </a:moveTo>
                  <a:lnTo>
                    <a:pt x="24146" y="22833"/>
                  </a:lnTo>
                  <a:cubicBezTo>
                    <a:pt x="24113" y="22835"/>
                    <a:pt x="24080" y="22838"/>
                    <a:pt x="24048" y="22840"/>
                  </a:cubicBezTo>
                  <a:lnTo>
                    <a:pt x="24048" y="22840"/>
                  </a:lnTo>
                  <a:cubicBezTo>
                    <a:pt x="24058" y="22841"/>
                    <a:pt x="24067" y="22841"/>
                    <a:pt x="24076" y="22841"/>
                  </a:cubicBezTo>
                  <a:cubicBezTo>
                    <a:pt x="24100" y="22841"/>
                    <a:pt x="24123" y="22839"/>
                    <a:pt x="24146" y="22833"/>
                  </a:cubicBezTo>
                  <a:close/>
                  <a:moveTo>
                    <a:pt x="9548" y="44038"/>
                  </a:moveTo>
                  <a:cubicBezTo>
                    <a:pt x="9539" y="44053"/>
                    <a:pt x="9531" y="44069"/>
                    <a:pt x="9522" y="44085"/>
                  </a:cubicBezTo>
                  <a:cubicBezTo>
                    <a:pt x="9531" y="44069"/>
                    <a:pt x="9540" y="44054"/>
                    <a:pt x="9548" y="44038"/>
                  </a:cubicBezTo>
                  <a:close/>
                  <a:moveTo>
                    <a:pt x="7260" y="47084"/>
                  </a:moveTo>
                  <a:lnTo>
                    <a:pt x="7260" y="47084"/>
                  </a:lnTo>
                  <a:cubicBezTo>
                    <a:pt x="7470" y="47452"/>
                    <a:pt x="7207" y="47820"/>
                    <a:pt x="6734" y="48241"/>
                  </a:cubicBezTo>
                  <a:cubicBezTo>
                    <a:pt x="6786" y="47873"/>
                    <a:pt x="6891" y="47452"/>
                    <a:pt x="7260" y="47084"/>
                  </a:cubicBezTo>
                  <a:close/>
                  <a:moveTo>
                    <a:pt x="10626" y="76543"/>
                  </a:moveTo>
                  <a:lnTo>
                    <a:pt x="10626" y="76543"/>
                  </a:lnTo>
                  <a:cubicBezTo>
                    <a:pt x="10784" y="76700"/>
                    <a:pt x="11047" y="76911"/>
                    <a:pt x="11258" y="77121"/>
                  </a:cubicBezTo>
                  <a:cubicBezTo>
                    <a:pt x="11468" y="77332"/>
                    <a:pt x="11573" y="77542"/>
                    <a:pt x="11363" y="77752"/>
                  </a:cubicBezTo>
                  <a:cubicBezTo>
                    <a:pt x="10153" y="77752"/>
                    <a:pt x="10521" y="77279"/>
                    <a:pt x="10626" y="76543"/>
                  </a:cubicBezTo>
                  <a:close/>
                  <a:moveTo>
                    <a:pt x="14015" y="83838"/>
                  </a:moveTo>
                  <a:cubicBezTo>
                    <a:pt x="14090" y="83974"/>
                    <a:pt x="14151" y="84065"/>
                    <a:pt x="14151" y="84065"/>
                  </a:cubicBezTo>
                  <a:cubicBezTo>
                    <a:pt x="14117" y="83963"/>
                    <a:pt x="14069" y="83888"/>
                    <a:pt x="14015" y="83838"/>
                  </a:cubicBezTo>
                  <a:close/>
                  <a:moveTo>
                    <a:pt x="96084" y="90461"/>
                  </a:moveTo>
                  <a:cubicBezTo>
                    <a:pt x="96066" y="90475"/>
                    <a:pt x="96057" y="90483"/>
                    <a:pt x="96057" y="90483"/>
                  </a:cubicBezTo>
                  <a:cubicBezTo>
                    <a:pt x="96066" y="90477"/>
                    <a:pt x="96075" y="90470"/>
                    <a:pt x="96084" y="90461"/>
                  </a:cubicBezTo>
                  <a:close/>
                  <a:moveTo>
                    <a:pt x="92547" y="106373"/>
                  </a:moveTo>
                  <a:cubicBezTo>
                    <a:pt x="92597" y="106396"/>
                    <a:pt x="92662" y="106412"/>
                    <a:pt x="92743" y="106422"/>
                  </a:cubicBezTo>
                  <a:cubicBezTo>
                    <a:pt x="92678" y="106402"/>
                    <a:pt x="92612" y="106386"/>
                    <a:pt x="92547" y="106373"/>
                  </a:cubicBezTo>
                  <a:close/>
                  <a:moveTo>
                    <a:pt x="71376" y="115860"/>
                  </a:moveTo>
                  <a:cubicBezTo>
                    <a:pt x="71501" y="115860"/>
                    <a:pt x="71380" y="116060"/>
                    <a:pt x="71280" y="116259"/>
                  </a:cubicBezTo>
                  <a:lnTo>
                    <a:pt x="70859" y="116101"/>
                  </a:lnTo>
                  <a:cubicBezTo>
                    <a:pt x="71149" y="115927"/>
                    <a:pt x="71304" y="115860"/>
                    <a:pt x="71376" y="115860"/>
                  </a:cubicBezTo>
                  <a:close/>
                  <a:moveTo>
                    <a:pt x="51701" y="0"/>
                  </a:moveTo>
                  <a:cubicBezTo>
                    <a:pt x="51235" y="0"/>
                    <a:pt x="50747" y="58"/>
                    <a:pt x="50238" y="160"/>
                  </a:cubicBezTo>
                  <a:cubicBezTo>
                    <a:pt x="49449" y="318"/>
                    <a:pt x="48607" y="476"/>
                    <a:pt x="47871" y="686"/>
                  </a:cubicBezTo>
                  <a:cubicBezTo>
                    <a:pt x="47134" y="897"/>
                    <a:pt x="46503" y="1055"/>
                    <a:pt x="45924" y="1055"/>
                  </a:cubicBezTo>
                  <a:lnTo>
                    <a:pt x="46030" y="2054"/>
                  </a:lnTo>
                  <a:cubicBezTo>
                    <a:pt x="45346" y="2159"/>
                    <a:pt x="44662" y="2370"/>
                    <a:pt x="43925" y="2685"/>
                  </a:cubicBezTo>
                  <a:cubicBezTo>
                    <a:pt x="43557" y="2791"/>
                    <a:pt x="43189" y="2948"/>
                    <a:pt x="42821" y="3106"/>
                  </a:cubicBezTo>
                  <a:cubicBezTo>
                    <a:pt x="42452" y="3317"/>
                    <a:pt x="42084" y="3527"/>
                    <a:pt x="41663" y="3737"/>
                  </a:cubicBezTo>
                  <a:lnTo>
                    <a:pt x="42032" y="4579"/>
                  </a:lnTo>
                  <a:cubicBezTo>
                    <a:pt x="41400" y="5105"/>
                    <a:pt x="40401" y="5210"/>
                    <a:pt x="39296" y="5368"/>
                  </a:cubicBezTo>
                  <a:cubicBezTo>
                    <a:pt x="38770" y="5421"/>
                    <a:pt x="38139" y="5473"/>
                    <a:pt x="37560" y="5579"/>
                  </a:cubicBezTo>
                  <a:cubicBezTo>
                    <a:pt x="36982" y="5684"/>
                    <a:pt x="36403" y="5842"/>
                    <a:pt x="35824" y="6105"/>
                  </a:cubicBezTo>
                  <a:cubicBezTo>
                    <a:pt x="35877" y="5684"/>
                    <a:pt x="36455" y="5579"/>
                    <a:pt x="36982" y="5579"/>
                  </a:cubicBezTo>
                  <a:cubicBezTo>
                    <a:pt x="36701" y="5513"/>
                    <a:pt x="36436" y="5483"/>
                    <a:pt x="36183" y="5483"/>
                  </a:cubicBezTo>
                  <a:cubicBezTo>
                    <a:pt x="35630" y="5483"/>
                    <a:pt x="35136" y="5625"/>
                    <a:pt x="34667" y="5842"/>
                  </a:cubicBezTo>
                  <a:cubicBezTo>
                    <a:pt x="33930" y="6157"/>
                    <a:pt x="33352" y="6631"/>
                    <a:pt x="32721" y="7157"/>
                  </a:cubicBezTo>
                  <a:cubicBezTo>
                    <a:pt x="32142" y="7630"/>
                    <a:pt x="31616" y="8209"/>
                    <a:pt x="30985" y="8630"/>
                  </a:cubicBezTo>
                  <a:cubicBezTo>
                    <a:pt x="30406" y="8998"/>
                    <a:pt x="29775" y="9261"/>
                    <a:pt x="29038" y="9261"/>
                  </a:cubicBezTo>
                  <a:cubicBezTo>
                    <a:pt x="28617" y="9892"/>
                    <a:pt x="28144" y="10050"/>
                    <a:pt x="27618" y="10050"/>
                  </a:cubicBezTo>
                  <a:cubicBezTo>
                    <a:pt x="27670" y="10050"/>
                    <a:pt x="27723" y="9997"/>
                    <a:pt x="27776" y="9945"/>
                  </a:cubicBezTo>
                  <a:lnTo>
                    <a:pt x="27776" y="9945"/>
                  </a:lnTo>
                  <a:cubicBezTo>
                    <a:pt x="27670" y="9997"/>
                    <a:pt x="27618" y="9997"/>
                    <a:pt x="27513" y="10050"/>
                  </a:cubicBezTo>
                  <a:cubicBezTo>
                    <a:pt x="27197" y="10103"/>
                    <a:pt x="26829" y="10103"/>
                    <a:pt x="26513" y="10155"/>
                  </a:cubicBezTo>
                  <a:cubicBezTo>
                    <a:pt x="26671" y="10182"/>
                    <a:pt x="26829" y="10195"/>
                    <a:pt x="26980" y="10195"/>
                  </a:cubicBezTo>
                  <a:cubicBezTo>
                    <a:pt x="27131" y="10195"/>
                    <a:pt x="27276" y="10182"/>
                    <a:pt x="27407" y="10155"/>
                  </a:cubicBezTo>
                  <a:lnTo>
                    <a:pt x="27407" y="10155"/>
                  </a:lnTo>
                  <a:cubicBezTo>
                    <a:pt x="26987" y="10418"/>
                    <a:pt x="26355" y="10944"/>
                    <a:pt x="25882" y="11523"/>
                  </a:cubicBezTo>
                  <a:lnTo>
                    <a:pt x="25093" y="10892"/>
                  </a:lnTo>
                  <a:cubicBezTo>
                    <a:pt x="25040" y="10944"/>
                    <a:pt x="24988" y="10997"/>
                    <a:pt x="24935" y="11050"/>
                  </a:cubicBezTo>
                  <a:cubicBezTo>
                    <a:pt x="24146" y="11155"/>
                    <a:pt x="24672" y="11733"/>
                    <a:pt x="25408" y="12102"/>
                  </a:cubicBezTo>
                  <a:cubicBezTo>
                    <a:pt x="25198" y="12417"/>
                    <a:pt x="25040" y="12785"/>
                    <a:pt x="24935" y="13154"/>
                  </a:cubicBezTo>
                  <a:cubicBezTo>
                    <a:pt x="24707" y="12996"/>
                    <a:pt x="24520" y="12932"/>
                    <a:pt x="24358" y="12932"/>
                  </a:cubicBezTo>
                  <a:cubicBezTo>
                    <a:pt x="24035" y="12932"/>
                    <a:pt x="23813" y="13189"/>
                    <a:pt x="23567" y="13469"/>
                  </a:cubicBezTo>
                  <a:cubicBezTo>
                    <a:pt x="23345" y="13728"/>
                    <a:pt x="23097" y="14013"/>
                    <a:pt x="22677" y="14013"/>
                  </a:cubicBezTo>
                  <a:cubicBezTo>
                    <a:pt x="22500" y="14013"/>
                    <a:pt x="22292" y="13962"/>
                    <a:pt x="22042" y="13838"/>
                  </a:cubicBezTo>
                  <a:lnTo>
                    <a:pt x="22042" y="13838"/>
                  </a:lnTo>
                  <a:cubicBezTo>
                    <a:pt x="22094" y="14311"/>
                    <a:pt x="21463" y="14995"/>
                    <a:pt x="20884" y="15784"/>
                  </a:cubicBezTo>
                  <a:cubicBezTo>
                    <a:pt x="20442" y="16448"/>
                    <a:pt x="20074" y="17186"/>
                    <a:pt x="20187" y="17842"/>
                  </a:cubicBezTo>
                  <a:lnTo>
                    <a:pt x="20187" y="17842"/>
                  </a:lnTo>
                  <a:cubicBezTo>
                    <a:pt x="19456" y="18209"/>
                    <a:pt x="18779" y="18682"/>
                    <a:pt x="18570" y="19519"/>
                  </a:cubicBezTo>
                  <a:lnTo>
                    <a:pt x="17465" y="18888"/>
                  </a:lnTo>
                  <a:lnTo>
                    <a:pt x="17412" y="20045"/>
                  </a:lnTo>
                  <a:cubicBezTo>
                    <a:pt x="17360" y="20676"/>
                    <a:pt x="17360" y="21255"/>
                    <a:pt x="17360" y="21255"/>
                  </a:cubicBezTo>
                  <a:cubicBezTo>
                    <a:pt x="16957" y="21339"/>
                    <a:pt x="16618" y="21401"/>
                    <a:pt x="16345" y="21401"/>
                  </a:cubicBezTo>
                  <a:cubicBezTo>
                    <a:pt x="15764" y="21401"/>
                    <a:pt x="15483" y="21117"/>
                    <a:pt x="15519" y="20150"/>
                  </a:cubicBezTo>
                  <a:lnTo>
                    <a:pt x="15519" y="20150"/>
                  </a:lnTo>
                  <a:cubicBezTo>
                    <a:pt x="15150" y="21623"/>
                    <a:pt x="14887" y="22097"/>
                    <a:pt x="14677" y="22517"/>
                  </a:cubicBezTo>
                  <a:cubicBezTo>
                    <a:pt x="14467" y="22991"/>
                    <a:pt x="14256" y="23412"/>
                    <a:pt x="14098" y="24674"/>
                  </a:cubicBezTo>
                  <a:lnTo>
                    <a:pt x="13572" y="24096"/>
                  </a:lnTo>
                  <a:cubicBezTo>
                    <a:pt x="13099" y="24779"/>
                    <a:pt x="13151" y="26358"/>
                    <a:pt x="12362" y="26358"/>
                  </a:cubicBezTo>
                  <a:cubicBezTo>
                    <a:pt x="11258" y="26621"/>
                    <a:pt x="9890" y="28357"/>
                    <a:pt x="8522" y="30513"/>
                  </a:cubicBezTo>
                  <a:cubicBezTo>
                    <a:pt x="7207" y="32723"/>
                    <a:pt x="5839" y="35248"/>
                    <a:pt x="4314" y="37089"/>
                  </a:cubicBezTo>
                  <a:cubicBezTo>
                    <a:pt x="5524" y="37142"/>
                    <a:pt x="5103" y="37510"/>
                    <a:pt x="4524" y="38036"/>
                  </a:cubicBezTo>
                  <a:cubicBezTo>
                    <a:pt x="3998" y="38509"/>
                    <a:pt x="3314" y="39140"/>
                    <a:pt x="4103" y="39509"/>
                  </a:cubicBezTo>
                  <a:cubicBezTo>
                    <a:pt x="3785" y="39538"/>
                    <a:pt x="3482" y="39710"/>
                    <a:pt x="3248" y="39710"/>
                  </a:cubicBezTo>
                  <a:cubicBezTo>
                    <a:pt x="3057" y="39710"/>
                    <a:pt x="2912" y="39595"/>
                    <a:pt x="2841" y="39193"/>
                  </a:cubicBezTo>
                  <a:cubicBezTo>
                    <a:pt x="2630" y="40403"/>
                    <a:pt x="2157" y="41192"/>
                    <a:pt x="1789" y="41929"/>
                  </a:cubicBezTo>
                  <a:cubicBezTo>
                    <a:pt x="1473" y="42665"/>
                    <a:pt x="1263" y="43349"/>
                    <a:pt x="1789" y="44348"/>
                  </a:cubicBezTo>
                  <a:cubicBezTo>
                    <a:pt x="1755" y="44355"/>
                    <a:pt x="1722" y="44358"/>
                    <a:pt x="1691" y="44358"/>
                  </a:cubicBezTo>
                  <a:cubicBezTo>
                    <a:pt x="1248" y="44358"/>
                    <a:pt x="1152" y="43750"/>
                    <a:pt x="878" y="43750"/>
                  </a:cubicBezTo>
                  <a:cubicBezTo>
                    <a:pt x="850" y="43750"/>
                    <a:pt x="821" y="43756"/>
                    <a:pt x="789" y="43770"/>
                  </a:cubicBezTo>
                  <a:cubicBezTo>
                    <a:pt x="842" y="43980"/>
                    <a:pt x="1052" y="44611"/>
                    <a:pt x="631" y="44769"/>
                  </a:cubicBezTo>
                  <a:cubicBezTo>
                    <a:pt x="589" y="44787"/>
                    <a:pt x="553" y="44796"/>
                    <a:pt x="520" y="44796"/>
                  </a:cubicBezTo>
                  <a:cubicBezTo>
                    <a:pt x="273" y="44796"/>
                    <a:pt x="298" y="44294"/>
                    <a:pt x="158" y="43875"/>
                  </a:cubicBezTo>
                  <a:cubicBezTo>
                    <a:pt x="53" y="44506"/>
                    <a:pt x="0" y="44980"/>
                    <a:pt x="105" y="45400"/>
                  </a:cubicBezTo>
                  <a:cubicBezTo>
                    <a:pt x="211" y="45821"/>
                    <a:pt x="421" y="46137"/>
                    <a:pt x="684" y="46400"/>
                  </a:cubicBezTo>
                  <a:cubicBezTo>
                    <a:pt x="1210" y="46926"/>
                    <a:pt x="1947" y="47189"/>
                    <a:pt x="2736" y="47452"/>
                  </a:cubicBezTo>
                  <a:cubicBezTo>
                    <a:pt x="2210" y="47978"/>
                    <a:pt x="1947" y="48346"/>
                    <a:pt x="1947" y="48767"/>
                  </a:cubicBezTo>
                  <a:cubicBezTo>
                    <a:pt x="1894" y="49188"/>
                    <a:pt x="2157" y="49609"/>
                    <a:pt x="2578" y="50135"/>
                  </a:cubicBezTo>
                  <a:cubicBezTo>
                    <a:pt x="2289" y="50293"/>
                    <a:pt x="1973" y="50516"/>
                    <a:pt x="1743" y="50516"/>
                  </a:cubicBezTo>
                  <a:cubicBezTo>
                    <a:pt x="1513" y="50516"/>
                    <a:pt x="1368" y="50293"/>
                    <a:pt x="1421" y="49556"/>
                  </a:cubicBezTo>
                  <a:lnTo>
                    <a:pt x="1421" y="49556"/>
                  </a:lnTo>
                  <a:cubicBezTo>
                    <a:pt x="1368" y="49767"/>
                    <a:pt x="1210" y="50135"/>
                    <a:pt x="1105" y="50661"/>
                  </a:cubicBezTo>
                  <a:cubicBezTo>
                    <a:pt x="947" y="51134"/>
                    <a:pt x="789" y="51766"/>
                    <a:pt x="684" y="52344"/>
                  </a:cubicBezTo>
                  <a:cubicBezTo>
                    <a:pt x="526" y="53502"/>
                    <a:pt x="526" y="54606"/>
                    <a:pt x="1158" y="54712"/>
                  </a:cubicBezTo>
                  <a:cubicBezTo>
                    <a:pt x="842" y="54922"/>
                    <a:pt x="1000" y="55816"/>
                    <a:pt x="1105" y="56079"/>
                  </a:cubicBezTo>
                  <a:cubicBezTo>
                    <a:pt x="895" y="57920"/>
                    <a:pt x="842" y="58078"/>
                    <a:pt x="895" y="59867"/>
                  </a:cubicBezTo>
                  <a:lnTo>
                    <a:pt x="1105" y="59393"/>
                  </a:lnTo>
                  <a:cubicBezTo>
                    <a:pt x="2578" y="60077"/>
                    <a:pt x="1473" y="60866"/>
                    <a:pt x="1684" y="62287"/>
                  </a:cubicBezTo>
                  <a:lnTo>
                    <a:pt x="1526" y="62287"/>
                  </a:lnTo>
                  <a:cubicBezTo>
                    <a:pt x="1000" y="63970"/>
                    <a:pt x="1210" y="64338"/>
                    <a:pt x="1368" y="64654"/>
                  </a:cubicBezTo>
                  <a:cubicBezTo>
                    <a:pt x="1421" y="64812"/>
                    <a:pt x="1473" y="65022"/>
                    <a:pt x="1473" y="65338"/>
                  </a:cubicBezTo>
                  <a:cubicBezTo>
                    <a:pt x="1421" y="65706"/>
                    <a:pt x="1368" y="66179"/>
                    <a:pt x="1158" y="67021"/>
                  </a:cubicBezTo>
                  <a:lnTo>
                    <a:pt x="2052" y="66758"/>
                  </a:lnTo>
                  <a:cubicBezTo>
                    <a:pt x="3104" y="66811"/>
                    <a:pt x="2894" y="67494"/>
                    <a:pt x="2578" y="68494"/>
                  </a:cubicBezTo>
                  <a:cubicBezTo>
                    <a:pt x="2262" y="69441"/>
                    <a:pt x="1841" y="70703"/>
                    <a:pt x="2420" y="71545"/>
                  </a:cubicBezTo>
                  <a:lnTo>
                    <a:pt x="2841" y="70756"/>
                  </a:lnTo>
                  <a:lnTo>
                    <a:pt x="2841" y="70756"/>
                  </a:lnTo>
                  <a:cubicBezTo>
                    <a:pt x="3262" y="71229"/>
                    <a:pt x="2736" y="72071"/>
                    <a:pt x="2104" y="72965"/>
                  </a:cubicBezTo>
                  <a:cubicBezTo>
                    <a:pt x="1473" y="73860"/>
                    <a:pt x="737" y="74807"/>
                    <a:pt x="789" y="75385"/>
                  </a:cubicBezTo>
                  <a:cubicBezTo>
                    <a:pt x="771" y="75432"/>
                    <a:pt x="745" y="75452"/>
                    <a:pt x="715" y="75452"/>
                  </a:cubicBezTo>
                  <a:cubicBezTo>
                    <a:pt x="577" y="75452"/>
                    <a:pt x="340" y="75023"/>
                    <a:pt x="211" y="74807"/>
                  </a:cubicBezTo>
                  <a:lnTo>
                    <a:pt x="211" y="74807"/>
                  </a:lnTo>
                  <a:cubicBezTo>
                    <a:pt x="47" y="76016"/>
                    <a:pt x="202" y="76291"/>
                    <a:pt x="503" y="76291"/>
                  </a:cubicBezTo>
                  <a:cubicBezTo>
                    <a:pt x="753" y="76291"/>
                    <a:pt x="1104" y="76101"/>
                    <a:pt x="1455" y="76101"/>
                  </a:cubicBezTo>
                  <a:cubicBezTo>
                    <a:pt x="1765" y="76101"/>
                    <a:pt x="2074" y="76249"/>
                    <a:pt x="2315" y="76806"/>
                  </a:cubicBezTo>
                  <a:cubicBezTo>
                    <a:pt x="1789" y="77332"/>
                    <a:pt x="526" y="76806"/>
                    <a:pt x="842" y="78226"/>
                  </a:cubicBezTo>
                  <a:cubicBezTo>
                    <a:pt x="737" y="78647"/>
                    <a:pt x="1578" y="79488"/>
                    <a:pt x="2367" y="80435"/>
                  </a:cubicBezTo>
                  <a:cubicBezTo>
                    <a:pt x="3262" y="81382"/>
                    <a:pt x="4051" y="82487"/>
                    <a:pt x="3840" y="83644"/>
                  </a:cubicBezTo>
                  <a:cubicBezTo>
                    <a:pt x="4051" y="83223"/>
                    <a:pt x="4261" y="82826"/>
                    <a:pt x="4596" y="82826"/>
                  </a:cubicBezTo>
                  <a:cubicBezTo>
                    <a:pt x="4764" y="82826"/>
                    <a:pt x="4963" y="82925"/>
                    <a:pt x="5208" y="83171"/>
                  </a:cubicBezTo>
                  <a:cubicBezTo>
                    <a:pt x="5629" y="83802"/>
                    <a:pt x="5524" y="84959"/>
                    <a:pt x="5734" y="85959"/>
                  </a:cubicBezTo>
                  <a:cubicBezTo>
                    <a:pt x="5945" y="86958"/>
                    <a:pt x="6260" y="87905"/>
                    <a:pt x="7312" y="88116"/>
                  </a:cubicBezTo>
                  <a:cubicBezTo>
                    <a:pt x="7260" y="88326"/>
                    <a:pt x="7207" y="88484"/>
                    <a:pt x="7102" y="88536"/>
                  </a:cubicBezTo>
                  <a:cubicBezTo>
                    <a:pt x="7575" y="88905"/>
                    <a:pt x="8154" y="89641"/>
                    <a:pt x="8785" y="90220"/>
                  </a:cubicBezTo>
                  <a:cubicBezTo>
                    <a:pt x="9469" y="90851"/>
                    <a:pt x="10153" y="91377"/>
                    <a:pt x="10679" y="91377"/>
                  </a:cubicBezTo>
                  <a:cubicBezTo>
                    <a:pt x="10153" y="92061"/>
                    <a:pt x="10206" y="92692"/>
                    <a:pt x="10574" y="93323"/>
                  </a:cubicBezTo>
                  <a:cubicBezTo>
                    <a:pt x="10942" y="93902"/>
                    <a:pt x="11626" y="94481"/>
                    <a:pt x="12310" y="95007"/>
                  </a:cubicBezTo>
                  <a:cubicBezTo>
                    <a:pt x="13625" y="96006"/>
                    <a:pt x="14940" y="96795"/>
                    <a:pt x="13783" y="97795"/>
                  </a:cubicBezTo>
                  <a:cubicBezTo>
                    <a:pt x="13783" y="97795"/>
                    <a:pt x="14361" y="98426"/>
                    <a:pt x="14993" y="99057"/>
                  </a:cubicBezTo>
                  <a:lnTo>
                    <a:pt x="16255" y="100267"/>
                  </a:lnTo>
                  <a:lnTo>
                    <a:pt x="15992" y="100425"/>
                  </a:lnTo>
                  <a:cubicBezTo>
                    <a:pt x="16676" y="101319"/>
                    <a:pt x="17360" y="101740"/>
                    <a:pt x="17939" y="101951"/>
                  </a:cubicBezTo>
                  <a:cubicBezTo>
                    <a:pt x="18517" y="102161"/>
                    <a:pt x="19043" y="102161"/>
                    <a:pt x="19569" y="102161"/>
                  </a:cubicBezTo>
                  <a:cubicBezTo>
                    <a:pt x="19832" y="102634"/>
                    <a:pt x="19359" y="102634"/>
                    <a:pt x="19201" y="102687"/>
                  </a:cubicBezTo>
                  <a:cubicBezTo>
                    <a:pt x="20201" y="104002"/>
                    <a:pt x="20832" y="104686"/>
                    <a:pt x="21568" y="105054"/>
                  </a:cubicBezTo>
                  <a:cubicBezTo>
                    <a:pt x="22305" y="105475"/>
                    <a:pt x="23146" y="105633"/>
                    <a:pt x="24672" y="105791"/>
                  </a:cubicBezTo>
                  <a:lnTo>
                    <a:pt x="24356" y="106738"/>
                  </a:lnTo>
                  <a:cubicBezTo>
                    <a:pt x="24830" y="106738"/>
                    <a:pt x="25514" y="107737"/>
                    <a:pt x="26618" y="108789"/>
                  </a:cubicBezTo>
                  <a:cubicBezTo>
                    <a:pt x="26881" y="109052"/>
                    <a:pt x="27197" y="109315"/>
                    <a:pt x="27513" y="109578"/>
                  </a:cubicBezTo>
                  <a:cubicBezTo>
                    <a:pt x="27828" y="109841"/>
                    <a:pt x="28144" y="110104"/>
                    <a:pt x="28512" y="110315"/>
                  </a:cubicBezTo>
                  <a:cubicBezTo>
                    <a:pt x="29249" y="110788"/>
                    <a:pt x="30038" y="111104"/>
                    <a:pt x="30879" y="111209"/>
                  </a:cubicBezTo>
                  <a:cubicBezTo>
                    <a:pt x="30774" y="111314"/>
                    <a:pt x="30669" y="111420"/>
                    <a:pt x="30353" y="111420"/>
                  </a:cubicBezTo>
                  <a:cubicBezTo>
                    <a:pt x="32194" y="111788"/>
                    <a:pt x="33878" y="113313"/>
                    <a:pt x="35509" y="114365"/>
                  </a:cubicBezTo>
                  <a:cubicBezTo>
                    <a:pt x="36428" y="114988"/>
                    <a:pt x="37315" y="115428"/>
                    <a:pt x="38120" y="115428"/>
                  </a:cubicBezTo>
                  <a:cubicBezTo>
                    <a:pt x="38743" y="115428"/>
                    <a:pt x="39318" y="115165"/>
                    <a:pt x="39822" y="114523"/>
                  </a:cubicBezTo>
                  <a:cubicBezTo>
                    <a:pt x="39822" y="114523"/>
                    <a:pt x="40453" y="114523"/>
                    <a:pt x="41085" y="114471"/>
                  </a:cubicBezTo>
                  <a:cubicBezTo>
                    <a:pt x="41716" y="114418"/>
                    <a:pt x="42347" y="114365"/>
                    <a:pt x="42347" y="114365"/>
                  </a:cubicBezTo>
                  <a:cubicBezTo>
                    <a:pt x="40927" y="113839"/>
                    <a:pt x="41137" y="113471"/>
                    <a:pt x="41611" y="113155"/>
                  </a:cubicBezTo>
                  <a:cubicBezTo>
                    <a:pt x="42032" y="112840"/>
                    <a:pt x="42663" y="112577"/>
                    <a:pt x="42189" y="112103"/>
                  </a:cubicBezTo>
                  <a:lnTo>
                    <a:pt x="42189" y="112103"/>
                  </a:lnTo>
                  <a:cubicBezTo>
                    <a:pt x="42768" y="112156"/>
                    <a:pt x="43399" y="112629"/>
                    <a:pt x="43715" y="113050"/>
                  </a:cubicBezTo>
                  <a:cubicBezTo>
                    <a:pt x="43994" y="113422"/>
                    <a:pt x="44067" y="113752"/>
                    <a:pt x="43574" y="113752"/>
                  </a:cubicBezTo>
                  <a:cubicBezTo>
                    <a:pt x="43509" y="113752"/>
                    <a:pt x="43433" y="113746"/>
                    <a:pt x="43347" y="113734"/>
                  </a:cubicBezTo>
                  <a:lnTo>
                    <a:pt x="43189" y="113524"/>
                  </a:lnTo>
                  <a:lnTo>
                    <a:pt x="43189" y="113524"/>
                  </a:lnTo>
                  <a:cubicBezTo>
                    <a:pt x="42189" y="115207"/>
                    <a:pt x="46608" y="115049"/>
                    <a:pt x="46293" y="116207"/>
                  </a:cubicBezTo>
                  <a:cubicBezTo>
                    <a:pt x="49238" y="116785"/>
                    <a:pt x="52184" y="117311"/>
                    <a:pt x="55130" y="117679"/>
                  </a:cubicBezTo>
                  <a:cubicBezTo>
                    <a:pt x="56962" y="117946"/>
                    <a:pt x="58816" y="118086"/>
                    <a:pt x="60650" y="118086"/>
                  </a:cubicBezTo>
                  <a:cubicBezTo>
                    <a:pt x="61712" y="118086"/>
                    <a:pt x="62768" y="118039"/>
                    <a:pt x="63810" y="117942"/>
                  </a:cubicBezTo>
                  <a:cubicBezTo>
                    <a:pt x="63810" y="117942"/>
                    <a:pt x="63600" y="117627"/>
                    <a:pt x="63442" y="117311"/>
                  </a:cubicBezTo>
                  <a:cubicBezTo>
                    <a:pt x="63231" y="116943"/>
                    <a:pt x="63021" y="116575"/>
                    <a:pt x="63021" y="116575"/>
                  </a:cubicBezTo>
                  <a:lnTo>
                    <a:pt x="63337" y="116575"/>
                  </a:lnTo>
                  <a:cubicBezTo>
                    <a:pt x="63494" y="116575"/>
                    <a:pt x="63757" y="116575"/>
                    <a:pt x="64020" y="116522"/>
                  </a:cubicBezTo>
                  <a:lnTo>
                    <a:pt x="64967" y="116470"/>
                  </a:lnTo>
                  <a:lnTo>
                    <a:pt x="64967" y="116470"/>
                  </a:lnTo>
                  <a:cubicBezTo>
                    <a:pt x="65546" y="116733"/>
                    <a:pt x="65809" y="117469"/>
                    <a:pt x="64389" y="117627"/>
                  </a:cubicBezTo>
                  <a:cubicBezTo>
                    <a:pt x="64528" y="117740"/>
                    <a:pt x="64684" y="117789"/>
                    <a:pt x="64846" y="117789"/>
                  </a:cubicBezTo>
                  <a:cubicBezTo>
                    <a:pt x="65662" y="117789"/>
                    <a:pt x="66651" y="116566"/>
                    <a:pt x="66651" y="116259"/>
                  </a:cubicBezTo>
                  <a:cubicBezTo>
                    <a:pt x="68018" y="116312"/>
                    <a:pt x="67861" y="116785"/>
                    <a:pt x="67387" y="117206"/>
                  </a:cubicBezTo>
                  <a:cubicBezTo>
                    <a:pt x="67010" y="117630"/>
                    <a:pt x="66381" y="118011"/>
                    <a:pt x="66592" y="118011"/>
                  </a:cubicBezTo>
                  <a:cubicBezTo>
                    <a:pt x="66617" y="118011"/>
                    <a:pt x="66654" y="118006"/>
                    <a:pt x="66703" y="117995"/>
                  </a:cubicBezTo>
                  <a:lnTo>
                    <a:pt x="67808" y="117732"/>
                  </a:lnTo>
                  <a:lnTo>
                    <a:pt x="67545" y="117574"/>
                  </a:lnTo>
                  <a:cubicBezTo>
                    <a:pt x="67966" y="117206"/>
                    <a:pt x="68124" y="116890"/>
                    <a:pt x="68439" y="116575"/>
                  </a:cubicBezTo>
                  <a:cubicBezTo>
                    <a:pt x="68755" y="116312"/>
                    <a:pt x="69176" y="116101"/>
                    <a:pt x="69965" y="115944"/>
                  </a:cubicBezTo>
                  <a:cubicBezTo>
                    <a:pt x="71029" y="115994"/>
                    <a:pt x="70726" y="116630"/>
                    <a:pt x="71079" y="116630"/>
                  </a:cubicBezTo>
                  <a:cubicBezTo>
                    <a:pt x="71092" y="116630"/>
                    <a:pt x="71107" y="116629"/>
                    <a:pt x="71122" y="116627"/>
                  </a:cubicBezTo>
                  <a:cubicBezTo>
                    <a:pt x="71144" y="116671"/>
                    <a:pt x="71184" y="116696"/>
                    <a:pt x="71257" y="116696"/>
                  </a:cubicBezTo>
                  <a:cubicBezTo>
                    <a:pt x="71360" y="116696"/>
                    <a:pt x="71529" y="116645"/>
                    <a:pt x="71806" y="116522"/>
                  </a:cubicBezTo>
                  <a:cubicBezTo>
                    <a:pt x="71806" y="116522"/>
                    <a:pt x="71964" y="116522"/>
                    <a:pt x="72174" y="116470"/>
                  </a:cubicBezTo>
                  <a:cubicBezTo>
                    <a:pt x="72385" y="116417"/>
                    <a:pt x="72700" y="116312"/>
                    <a:pt x="73016" y="116259"/>
                  </a:cubicBezTo>
                  <a:cubicBezTo>
                    <a:pt x="73647" y="116101"/>
                    <a:pt x="74226" y="115996"/>
                    <a:pt x="74226" y="115996"/>
                  </a:cubicBezTo>
                  <a:lnTo>
                    <a:pt x="72963" y="115154"/>
                  </a:lnTo>
                  <a:cubicBezTo>
                    <a:pt x="73844" y="114325"/>
                    <a:pt x="75184" y="114568"/>
                    <a:pt x="73817" y="113721"/>
                  </a:cubicBezTo>
                  <a:lnTo>
                    <a:pt x="73817" y="113721"/>
                  </a:lnTo>
                  <a:cubicBezTo>
                    <a:pt x="74148" y="113912"/>
                    <a:pt x="74585" y="113996"/>
                    <a:pt x="75092" y="113996"/>
                  </a:cubicBezTo>
                  <a:cubicBezTo>
                    <a:pt x="76239" y="113996"/>
                    <a:pt x="77741" y="113569"/>
                    <a:pt x="79171" y="112998"/>
                  </a:cubicBezTo>
                  <a:cubicBezTo>
                    <a:pt x="80170" y="112577"/>
                    <a:pt x="81170" y="112051"/>
                    <a:pt x="81959" y="111683"/>
                  </a:cubicBezTo>
                  <a:cubicBezTo>
                    <a:pt x="82748" y="111314"/>
                    <a:pt x="83326" y="111051"/>
                    <a:pt x="83642" y="111051"/>
                  </a:cubicBezTo>
                  <a:cubicBezTo>
                    <a:pt x="83905" y="110683"/>
                    <a:pt x="84168" y="110367"/>
                    <a:pt x="84431" y="110104"/>
                  </a:cubicBezTo>
                  <a:cubicBezTo>
                    <a:pt x="84747" y="109841"/>
                    <a:pt x="85010" y="109578"/>
                    <a:pt x="85325" y="109315"/>
                  </a:cubicBezTo>
                  <a:cubicBezTo>
                    <a:pt x="86009" y="108842"/>
                    <a:pt x="86746" y="108474"/>
                    <a:pt x="87535" y="108000"/>
                  </a:cubicBezTo>
                  <a:lnTo>
                    <a:pt x="87535" y="108000"/>
                  </a:lnTo>
                  <a:cubicBezTo>
                    <a:pt x="87521" y="108002"/>
                    <a:pt x="87506" y="108002"/>
                    <a:pt x="87492" y="108002"/>
                  </a:cubicBezTo>
                  <a:cubicBezTo>
                    <a:pt x="86963" y="108002"/>
                    <a:pt x="86153" y="107086"/>
                    <a:pt x="87535" y="106369"/>
                  </a:cubicBezTo>
                  <a:cubicBezTo>
                    <a:pt x="87819" y="107127"/>
                    <a:pt x="88217" y="107392"/>
                    <a:pt x="88682" y="107392"/>
                  </a:cubicBezTo>
                  <a:cubicBezTo>
                    <a:pt x="88993" y="107392"/>
                    <a:pt x="89334" y="107274"/>
                    <a:pt x="89692" y="107106"/>
                  </a:cubicBezTo>
                  <a:cubicBezTo>
                    <a:pt x="90407" y="106769"/>
                    <a:pt x="91257" y="106332"/>
                    <a:pt x="92107" y="106332"/>
                  </a:cubicBezTo>
                  <a:cubicBezTo>
                    <a:pt x="92254" y="106332"/>
                    <a:pt x="92401" y="106345"/>
                    <a:pt x="92547" y="106373"/>
                  </a:cubicBezTo>
                  <a:lnTo>
                    <a:pt x="92547" y="106373"/>
                  </a:lnTo>
                  <a:cubicBezTo>
                    <a:pt x="92071" y="106165"/>
                    <a:pt x="92866" y="105452"/>
                    <a:pt x="93532" y="104739"/>
                  </a:cubicBezTo>
                  <a:cubicBezTo>
                    <a:pt x="94268" y="103950"/>
                    <a:pt x="94847" y="103161"/>
                    <a:pt x="93584" y="103055"/>
                  </a:cubicBezTo>
                  <a:cubicBezTo>
                    <a:pt x="93812" y="102921"/>
                    <a:pt x="93979" y="102868"/>
                    <a:pt x="94109" y="102868"/>
                  </a:cubicBezTo>
                  <a:cubicBezTo>
                    <a:pt x="94591" y="102868"/>
                    <a:pt x="94560" y="103603"/>
                    <a:pt x="95257" y="103603"/>
                  </a:cubicBezTo>
                  <a:cubicBezTo>
                    <a:pt x="95324" y="103603"/>
                    <a:pt x="95397" y="103596"/>
                    <a:pt x="95478" y="103581"/>
                  </a:cubicBezTo>
                  <a:cubicBezTo>
                    <a:pt x="95952" y="102845"/>
                    <a:pt x="96478" y="102214"/>
                    <a:pt x="97162" y="101582"/>
                  </a:cubicBezTo>
                  <a:cubicBezTo>
                    <a:pt x="97477" y="101319"/>
                    <a:pt x="97793" y="101004"/>
                    <a:pt x="98161" y="100741"/>
                  </a:cubicBezTo>
                  <a:cubicBezTo>
                    <a:pt x="98529" y="100425"/>
                    <a:pt x="98845" y="100109"/>
                    <a:pt x="99213" y="99846"/>
                  </a:cubicBezTo>
                  <a:cubicBezTo>
                    <a:pt x="100002" y="99215"/>
                    <a:pt x="100739" y="98584"/>
                    <a:pt x="101423" y="97900"/>
                  </a:cubicBezTo>
                  <a:cubicBezTo>
                    <a:pt x="102159" y="97269"/>
                    <a:pt x="102843" y="96480"/>
                    <a:pt x="103369" y="95638"/>
                  </a:cubicBezTo>
                  <a:cubicBezTo>
                    <a:pt x="103159" y="95375"/>
                    <a:pt x="102317" y="95533"/>
                    <a:pt x="102422" y="94586"/>
                  </a:cubicBezTo>
                  <a:cubicBezTo>
                    <a:pt x="102422" y="94586"/>
                    <a:pt x="102580" y="94533"/>
                    <a:pt x="102843" y="94481"/>
                  </a:cubicBezTo>
                  <a:cubicBezTo>
                    <a:pt x="103106" y="94428"/>
                    <a:pt x="103422" y="94376"/>
                    <a:pt x="103737" y="94270"/>
                  </a:cubicBezTo>
                  <a:cubicBezTo>
                    <a:pt x="104421" y="94060"/>
                    <a:pt x="105052" y="93902"/>
                    <a:pt x="105052" y="93902"/>
                  </a:cubicBezTo>
                  <a:cubicBezTo>
                    <a:pt x="105368" y="93113"/>
                    <a:pt x="103895" y="92166"/>
                    <a:pt x="105631" y="91640"/>
                  </a:cubicBezTo>
                  <a:cubicBezTo>
                    <a:pt x="105263" y="91640"/>
                    <a:pt x="104737" y="91640"/>
                    <a:pt x="104947" y="91167"/>
                  </a:cubicBezTo>
                  <a:cubicBezTo>
                    <a:pt x="107788" y="88379"/>
                    <a:pt x="109366" y="84591"/>
                    <a:pt x="110628" y="80804"/>
                  </a:cubicBezTo>
                  <a:cubicBezTo>
                    <a:pt x="111944" y="77016"/>
                    <a:pt x="112996" y="73281"/>
                    <a:pt x="115205" y="69546"/>
                  </a:cubicBezTo>
                  <a:lnTo>
                    <a:pt x="115205" y="69546"/>
                  </a:lnTo>
                  <a:cubicBezTo>
                    <a:pt x="114922" y="69864"/>
                    <a:pt x="114741" y="69992"/>
                    <a:pt x="114628" y="69992"/>
                  </a:cubicBezTo>
                  <a:cubicBezTo>
                    <a:pt x="114405" y="69992"/>
                    <a:pt x="114451" y="69491"/>
                    <a:pt x="114521" y="68967"/>
                  </a:cubicBezTo>
                  <a:lnTo>
                    <a:pt x="114521" y="68967"/>
                  </a:lnTo>
                  <a:cubicBezTo>
                    <a:pt x="114447" y="69115"/>
                    <a:pt x="114349" y="69167"/>
                    <a:pt x="114234" y="69167"/>
                  </a:cubicBezTo>
                  <a:cubicBezTo>
                    <a:pt x="113957" y="69167"/>
                    <a:pt x="113588" y="68859"/>
                    <a:pt x="113260" y="68859"/>
                  </a:cubicBezTo>
                  <a:cubicBezTo>
                    <a:pt x="113242" y="68859"/>
                    <a:pt x="113224" y="68860"/>
                    <a:pt x="113206" y="68862"/>
                  </a:cubicBezTo>
                  <a:cubicBezTo>
                    <a:pt x="113206" y="68862"/>
                    <a:pt x="113627" y="68073"/>
                    <a:pt x="114048" y="67337"/>
                  </a:cubicBezTo>
                  <a:cubicBezTo>
                    <a:pt x="114258" y="66916"/>
                    <a:pt x="114469" y="66548"/>
                    <a:pt x="114626" y="66232"/>
                  </a:cubicBezTo>
                  <a:cubicBezTo>
                    <a:pt x="114837" y="65916"/>
                    <a:pt x="114889" y="65706"/>
                    <a:pt x="114889" y="65706"/>
                  </a:cubicBezTo>
                  <a:cubicBezTo>
                    <a:pt x="114258" y="65338"/>
                    <a:pt x="114311" y="64496"/>
                    <a:pt x="114363" y="63654"/>
                  </a:cubicBezTo>
                  <a:cubicBezTo>
                    <a:pt x="114416" y="62760"/>
                    <a:pt x="114416" y="61971"/>
                    <a:pt x="113785" y="61761"/>
                  </a:cubicBezTo>
                  <a:lnTo>
                    <a:pt x="113785" y="61761"/>
                  </a:lnTo>
                  <a:lnTo>
                    <a:pt x="113995" y="62813"/>
                  </a:lnTo>
                  <a:cubicBezTo>
                    <a:pt x="113726" y="62544"/>
                    <a:pt x="113450" y="62436"/>
                    <a:pt x="113165" y="62436"/>
                  </a:cubicBezTo>
                  <a:cubicBezTo>
                    <a:pt x="112668" y="62436"/>
                    <a:pt x="112143" y="62761"/>
                    <a:pt x="111575" y="63128"/>
                  </a:cubicBezTo>
                  <a:cubicBezTo>
                    <a:pt x="110749" y="63587"/>
                    <a:pt x="109922" y="64167"/>
                    <a:pt x="109096" y="64167"/>
                  </a:cubicBezTo>
                  <a:cubicBezTo>
                    <a:pt x="108975" y="64167"/>
                    <a:pt x="108855" y="64155"/>
                    <a:pt x="108735" y="64128"/>
                  </a:cubicBezTo>
                  <a:lnTo>
                    <a:pt x="108735" y="64128"/>
                  </a:lnTo>
                  <a:cubicBezTo>
                    <a:pt x="109103" y="64549"/>
                    <a:pt x="109155" y="64969"/>
                    <a:pt x="108998" y="65390"/>
                  </a:cubicBezTo>
                  <a:cubicBezTo>
                    <a:pt x="108840" y="65811"/>
                    <a:pt x="108472" y="66285"/>
                    <a:pt x="108156" y="66758"/>
                  </a:cubicBezTo>
                  <a:cubicBezTo>
                    <a:pt x="107525" y="67758"/>
                    <a:pt x="106893" y="68757"/>
                    <a:pt x="107840" y="70072"/>
                  </a:cubicBezTo>
                  <a:cubicBezTo>
                    <a:pt x="107752" y="70150"/>
                    <a:pt x="107679" y="70181"/>
                    <a:pt x="107615" y="70181"/>
                  </a:cubicBezTo>
                  <a:cubicBezTo>
                    <a:pt x="107368" y="70181"/>
                    <a:pt x="107256" y="69726"/>
                    <a:pt x="106974" y="69726"/>
                  </a:cubicBezTo>
                  <a:cubicBezTo>
                    <a:pt x="106933" y="69726"/>
                    <a:pt x="106889" y="69735"/>
                    <a:pt x="106841" y="69756"/>
                  </a:cubicBezTo>
                  <a:cubicBezTo>
                    <a:pt x="107577" y="70440"/>
                    <a:pt x="107525" y="71177"/>
                    <a:pt x="106893" y="72387"/>
                  </a:cubicBezTo>
                  <a:lnTo>
                    <a:pt x="106736" y="72176"/>
                  </a:lnTo>
                  <a:cubicBezTo>
                    <a:pt x="106578" y="73071"/>
                    <a:pt x="106315" y="73807"/>
                    <a:pt x="106104" y="74491"/>
                  </a:cubicBezTo>
                  <a:cubicBezTo>
                    <a:pt x="105841" y="75175"/>
                    <a:pt x="105526" y="75753"/>
                    <a:pt x="105210" y="76385"/>
                  </a:cubicBezTo>
                  <a:cubicBezTo>
                    <a:pt x="104894" y="76963"/>
                    <a:pt x="104526" y="77542"/>
                    <a:pt x="104105" y="78226"/>
                  </a:cubicBezTo>
                  <a:cubicBezTo>
                    <a:pt x="103685" y="78857"/>
                    <a:pt x="103264" y="79594"/>
                    <a:pt x="102738" y="80488"/>
                  </a:cubicBezTo>
                  <a:lnTo>
                    <a:pt x="103685" y="80593"/>
                  </a:lnTo>
                  <a:cubicBezTo>
                    <a:pt x="103211" y="81330"/>
                    <a:pt x="102895" y="81382"/>
                    <a:pt x="102475" y="81645"/>
                  </a:cubicBezTo>
                  <a:cubicBezTo>
                    <a:pt x="102632" y="81913"/>
                    <a:pt x="102768" y="82019"/>
                    <a:pt x="102891" y="82019"/>
                  </a:cubicBezTo>
                  <a:cubicBezTo>
                    <a:pt x="103349" y="82019"/>
                    <a:pt x="103630" y="80558"/>
                    <a:pt x="104159" y="80558"/>
                  </a:cubicBezTo>
                  <a:cubicBezTo>
                    <a:pt x="104297" y="80558"/>
                    <a:pt x="104452" y="80657"/>
                    <a:pt x="104631" y="80909"/>
                  </a:cubicBezTo>
                  <a:cubicBezTo>
                    <a:pt x="104053" y="80961"/>
                    <a:pt x="103632" y="81382"/>
                    <a:pt x="103264" y="81908"/>
                  </a:cubicBezTo>
                  <a:cubicBezTo>
                    <a:pt x="102895" y="82434"/>
                    <a:pt x="102475" y="83118"/>
                    <a:pt x="102159" y="83749"/>
                  </a:cubicBezTo>
                  <a:cubicBezTo>
                    <a:pt x="101791" y="84433"/>
                    <a:pt x="101370" y="85012"/>
                    <a:pt x="100949" y="85485"/>
                  </a:cubicBezTo>
                  <a:cubicBezTo>
                    <a:pt x="100612" y="85822"/>
                    <a:pt x="100242" y="86058"/>
                    <a:pt x="99811" y="86058"/>
                  </a:cubicBezTo>
                  <a:cubicBezTo>
                    <a:pt x="99703" y="86058"/>
                    <a:pt x="99592" y="86043"/>
                    <a:pt x="99476" y="86011"/>
                  </a:cubicBezTo>
                  <a:lnTo>
                    <a:pt x="99476" y="86011"/>
                  </a:lnTo>
                  <a:cubicBezTo>
                    <a:pt x="98792" y="87116"/>
                    <a:pt x="100633" y="86274"/>
                    <a:pt x="99897" y="87379"/>
                  </a:cubicBezTo>
                  <a:lnTo>
                    <a:pt x="99213" y="87379"/>
                  </a:lnTo>
                  <a:lnTo>
                    <a:pt x="99634" y="88063"/>
                  </a:lnTo>
                  <a:cubicBezTo>
                    <a:pt x="99341" y="88444"/>
                    <a:pt x="98933" y="88580"/>
                    <a:pt x="98556" y="88580"/>
                  </a:cubicBezTo>
                  <a:cubicBezTo>
                    <a:pt x="98258" y="88580"/>
                    <a:pt x="97979" y="88495"/>
                    <a:pt x="97793" y="88379"/>
                  </a:cubicBezTo>
                  <a:cubicBezTo>
                    <a:pt x="97951" y="88273"/>
                    <a:pt x="98003" y="87853"/>
                    <a:pt x="98108" y="87642"/>
                  </a:cubicBezTo>
                  <a:lnTo>
                    <a:pt x="98108" y="87642"/>
                  </a:lnTo>
                  <a:cubicBezTo>
                    <a:pt x="97477" y="87905"/>
                    <a:pt x="97109" y="88536"/>
                    <a:pt x="96793" y="89168"/>
                  </a:cubicBezTo>
                  <a:cubicBezTo>
                    <a:pt x="96495" y="89764"/>
                    <a:pt x="96244" y="90314"/>
                    <a:pt x="96084" y="90461"/>
                  </a:cubicBezTo>
                  <a:lnTo>
                    <a:pt x="96084" y="90461"/>
                  </a:lnTo>
                  <a:cubicBezTo>
                    <a:pt x="96157" y="90402"/>
                    <a:pt x="96370" y="90232"/>
                    <a:pt x="96583" y="90062"/>
                  </a:cubicBezTo>
                  <a:cubicBezTo>
                    <a:pt x="96846" y="89904"/>
                    <a:pt x="97109" y="89694"/>
                    <a:pt x="97109" y="89694"/>
                  </a:cubicBezTo>
                  <a:lnTo>
                    <a:pt x="97109" y="89694"/>
                  </a:lnTo>
                  <a:cubicBezTo>
                    <a:pt x="96688" y="90483"/>
                    <a:pt x="96109" y="91272"/>
                    <a:pt x="95531" y="92061"/>
                  </a:cubicBezTo>
                  <a:cubicBezTo>
                    <a:pt x="94900" y="92797"/>
                    <a:pt x="94268" y="93534"/>
                    <a:pt x="93584" y="94270"/>
                  </a:cubicBezTo>
                  <a:cubicBezTo>
                    <a:pt x="93269" y="94639"/>
                    <a:pt x="92901" y="95007"/>
                    <a:pt x="92585" y="95375"/>
                  </a:cubicBezTo>
                  <a:cubicBezTo>
                    <a:pt x="92269" y="95743"/>
                    <a:pt x="91901" y="96059"/>
                    <a:pt x="91585" y="96427"/>
                  </a:cubicBezTo>
                  <a:cubicBezTo>
                    <a:pt x="91007" y="97216"/>
                    <a:pt x="90376" y="97900"/>
                    <a:pt x="89902" y="98742"/>
                  </a:cubicBezTo>
                  <a:lnTo>
                    <a:pt x="90428" y="98900"/>
                  </a:lnTo>
                  <a:cubicBezTo>
                    <a:pt x="90060" y="99478"/>
                    <a:pt x="89692" y="99846"/>
                    <a:pt x="89429" y="100057"/>
                  </a:cubicBezTo>
                  <a:cubicBezTo>
                    <a:pt x="89113" y="100320"/>
                    <a:pt x="88850" y="100425"/>
                    <a:pt x="88534" y="100530"/>
                  </a:cubicBezTo>
                  <a:cubicBezTo>
                    <a:pt x="88008" y="100793"/>
                    <a:pt x="87377" y="100951"/>
                    <a:pt x="86272" y="101951"/>
                  </a:cubicBezTo>
                  <a:lnTo>
                    <a:pt x="86272" y="101793"/>
                  </a:lnTo>
                  <a:cubicBezTo>
                    <a:pt x="86062" y="102529"/>
                    <a:pt x="85483" y="103108"/>
                    <a:pt x="84799" y="103529"/>
                  </a:cubicBezTo>
                  <a:cubicBezTo>
                    <a:pt x="85115" y="102687"/>
                    <a:pt x="83063" y="103424"/>
                    <a:pt x="83589" y="102424"/>
                  </a:cubicBezTo>
                  <a:lnTo>
                    <a:pt x="83589" y="102424"/>
                  </a:lnTo>
                  <a:cubicBezTo>
                    <a:pt x="82590" y="103529"/>
                    <a:pt x="82327" y="103844"/>
                    <a:pt x="82274" y="104213"/>
                  </a:cubicBezTo>
                  <a:cubicBezTo>
                    <a:pt x="82169" y="104581"/>
                    <a:pt x="82274" y="104949"/>
                    <a:pt x="81801" y="106159"/>
                  </a:cubicBezTo>
                  <a:lnTo>
                    <a:pt x="81064" y="105686"/>
                  </a:lnTo>
                  <a:cubicBezTo>
                    <a:pt x="80749" y="106580"/>
                    <a:pt x="80907" y="106948"/>
                    <a:pt x="79592" y="107790"/>
                  </a:cubicBezTo>
                  <a:cubicBezTo>
                    <a:pt x="80433" y="106685"/>
                    <a:pt x="78224" y="107159"/>
                    <a:pt x="79118" y="105843"/>
                  </a:cubicBezTo>
                  <a:cubicBezTo>
                    <a:pt x="79011" y="105837"/>
                    <a:pt x="78907" y="105833"/>
                    <a:pt x="78805" y="105833"/>
                  </a:cubicBezTo>
                  <a:cubicBezTo>
                    <a:pt x="78105" y="105833"/>
                    <a:pt x="77526" y="105989"/>
                    <a:pt x="77066" y="106264"/>
                  </a:cubicBezTo>
                  <a:cubicBezTo>
                    <a:pt x="76540" y="106527"/>
                    <a:pt x="76120" y="106843"/>
                    <a:pt x="75751" y="107211"/>
                  </a:cubicBezTo>
                  <a:cubicBezTo>
                    <a:pt x="75318" y="107583"/>
                    <a:pt x="74902" y="107882"/>
                    <a:pt x="74419" y="107882"/>
                  </a:cubicBezTo>
                  <a:cubicBezTo>
                    <a:pt x="74081" y="107882"/>
                    <a:pt x="73711" y="107736"/>
                    <a:pt x="73279" y="107369"/>
                  </a:cubicBezTo>
                  <a:lnTo>
                    <a:pt x="73279" y="107369"/>
                  </a:lnTo>
                  <a:cubicBezTo>
                    <a:pt x="73040" y="108285"/>
                    <a:pt x="73374" y="108538"/>
                    <a:pt x="73893" y="108538"/>
                  </a:cubicBezTo>
                  <a:cubicBezTo>
                    <a:pt x="74060" y="108538"/>
                    <a:pt x="74245" y="108512"/>
                    <a:pt x="74436" y="108474"/>
                  </a:cubicBezTo>
                  <a:cubicBezTo>
                    <a:pt x="74975" y="108358"/>
                    <a:pt x="75514" y="108074"/>
                    <a:pt x="75641" y="108074"/>
                  </a:cubicBezTo>
                  <a:cubicBezTo>
                    <a:pt x="75687" y="108074"/>
                    <a:pt x="75678" y="108112"/>
                    <a:pt x="75594" y="108211"/>
                  </a:cubicBezTo>
                  <a:cubicBezTo>
                    <a:pt x="76067" y="108421"/>
                    <a:pt x="75909" y="108894"/>
                    <a:pt x="75488" y="109315"/>
                  </a:cubicBezTo>
                  <a:cubicBezTo>
                    <a:pt x="75120" y="109736"/>
                    <a:pt x="74489" y="110104"/>
                    <a:pt x="73963" y="110210"/>
                  </a:cubicBezTo>
                  <a:cubicBezTo>
                    <a:pt x="73892" y="110231"/>
                    <a:pt x="73821" y="110241"/>
                    <a:pt x="73748" y="110241"/>
                  </a:cubicBezTo>
                  <a:cubicBezTo>
                    <a:pt x="73278" y="110241"/>
                    <a:pt x="72752" y="109831"/>
                    <a:pt x="72069" y="109421"/>
                  </a:cubicBezTo>
                  <a:cubicBezTo>
                    <a:pt x="71701" y="109210"/>
                    <a:pt x="71227" y="109000"/>
                    <a:pt x="70754" y="108894"/>
                  </a:cubicBezTo>
                  <a:cubicBezTo>
                    <a:pt x="70517" y="108842"/>
                    <a:pt x="70267" y="108816"/>
                    <a:pt x="70004" y="108816"/>
                  </a:cubicBezTo>
                  <a:cubicBezTo>
                    <a:pt x="69741" y="108816"/>
                    <a:pt x="69465" y="108842"/>
                    <a:pt x="69176" y="108894"/>
                  </a:cubicBezTo>
                  <a:cubicBezTo>
                    <a:pt x="69386" y="108842"/>
                    <a:pt x="69386" y="108737"/>
                    <a:pt x="69649" y="108684"/>
                  </a:cubicBezTo>
                  <a:cubicBezTo>
                    <a:pt x="69539" y="108651"/>
                    <a:pt x="69433" y="108636"/>
                    <a:pt x="69332" y="108636"/>
                  </a:cubicBezTo>
                  <a:cubicBezTo>
                    <a:pt x="68947" y="108636"/>
                    <a:pt x="68614" y="108844"/>
                    <a:pt x="68281" y="109052"/>
                  </a:cubicBezTo>
                  <a:cubicBezTo>
                    <a:pt x="68015" y="109185"/>
                    <a:pt x="67707" y="109318"/>
                    <a:pt x="67357" y="109318"/>
                  </a:cubicBezTo>
                  <a:cubicBezTo>
                    <a:pt x="67153" y="109318"/>
                    <a:pt x="66935" y="109274"/>
                    <a:pt x="66703" y="109157"/>
                  </a:cubicBezTo>
                  <a:cubicBezTo>
                    <a:pt x="66335" y="110473"/>
                    <a:pt x="65283" y="109368"/>
                    <a:pt x="65336" y="110893"/>
                  </a:cubicBezTo>
                  <a:lnTo>
                    <a:pt x="67545" y="110157"/>
                  </a:lnTo>
                  <a:lnTo>
                    <a:pt x="67545" y="110157"/>
                  </a:lnTo>
                  <a:cubicBezTo>
                    <a:pt x="66966" y="110473"/>
                    <a:pt x="66440" y="111104"/>
                    <a:pt x="65756" y="111630"/>
                  </a:cubicBezTo>
                  <a:cubicBezTo>
                    <a:pt x="65241" y="112026"/>
                    <a:pt x="64607" y="112303"/>
                    <a:pt x="63853" y="112303"/>
                  </a:cubicBezTo>
                  <a:cubicBezTo>
                    <a:pt x="63606" y="112303"/>
                    <a:pt x="63346" y="112273"/>
                    <a:pt x="63074" y="112209"/>
                  </a:cubicBezTo>
                  <a:cubicBezTo>
                    <a:pt x="63179" y="111840"/>
                    <a:pt x="63810" y="111367"/>
                    <a:pt x="64178" y="111104"/>
                  </a:cubicBezTo>
                  <a:cubicBezTo>
                    <a:pt x="64041" y="111020"/>
                    <a:pt x="63913" y="110988"/>
                    <a:pt x="63790" y="110988"/>
                  </a:cubicBezTo>
                  <a:cubicBezTo>
                    <a:pt x="63420" y="110988"/>
                    <a:pt x="63095" y="111272"/>
                    <a:pt x="62726" y="111272"/>
                  </a:cubicBezTo>
                  <a:cubicBezTo>
                    <a:pt x="62602" y="111272"/>
                    <a:pt x="62474" y="111241"/>
                    <a:pt x="62337" y="111156"/>
                  </a:cubicBezTo>
                  <a:cubicBezTo>
                    <a:pt x="62337" y="110367"/>
                    <a:pt x="63021" y="110210"/>
                    <a:pt x="63863" y="110052"/>
                  </a:cubicBezTo>
                  <a:cubicBezTo>
                    <a:pt x="64283" y="109999"/>
                    <a:pt x="64704" y="109894"/>
                    <a:pt x="65125" y="109789"/>
                  </a:cubicBezTo>
                  <a:cubicBezTo>
                    <a:pt x="65546" y="109631"/>
                    <a:pt x="65967" y="109421"/>
                    <a:pt x="66230" y="109052"/>
                  </a:cubicBezTo>
                  <a:cubicBezTo>
                    <a:pt x="66147" y="108993"/>
                    <a:pt x="66053" y="108968"/>
                    <a:pt x="65952" y="108968"/>
                  </a:cubicBezTo>
                  <a:cubicBezTo>
                    <a:pt x="65606" y="108968"/>
                    <a:pt x="65176" y="109258"/>
                    <a:pt x="64810" y="109421"/>
                  </a:cubicBezTo>
                  <a:cubicBezTo>
                    <a:pt x="64642" y="109495"/>
                    <a:pt x="64501" y="109550"/>
                    <a:pt x="64398" y="109550"/>
                  </a:cubicBezTo>
                  <a:cubicBezTo>
                    <a:pt x="64209" y="109550"/>
                    <a:pt x="64147" y="109367"/>
                    <a:pt x="64283" y="108789"/>
                  </a:cubicBezTo>
                  <a:lnTo>
                    <a:pt x="64283" y="108789"/>
                  </a:lnTo>
                  <a:cubicBezTo>
                    <a:pt x="64023" y="109743"/>
                    <a:pt x="63549" y="109911"/>
                    <a:pt x="62977" y="109911"/>
                  </a:cubicBezTo>
                  <a:cubicBezTo>
                    <a:pt x="62856" y="109911"/>
                    <a:pt x="62730" y="109903"/>
                    <a:pt x="62600" y="109894"/>
                  </a:cubicBezTo>
                  <a:cubicBezTo>
                    <a:pt x="62379" y="109877"/>
                    <a:pt x="62148" y="109849"/>
                    <a:pt x="61909" y="109849"/>
                  </a:cubicBezTo>
                  <a:cubicBezTo>
                    <a:pt x="61407" y="109849"/>
                    <a:pt x="60873" y="109972"/>
                    <a:pt x="60338" y="110578"/>
                  </a:cubicBezTo>
                  <a:lnTo>
                    <a:pt x="60391" y="109631"/>
                  </a:lnTo>
                  <a:lnTo>
                    <a:pt x="60391" y="109631"/>
                  </a:lnTo>
                  <a:cubicBezTo>
                    <a:pt x="60128" y="109789"/>
                    <a:pt x="59602" y="110262"/>
                    <a:pt x="59128" y="110262"/>
                  </a:cubicBezTo>
                  <a:lnTo>
                    <a:pt x="59970" y="109000"/>
                  </a:lnTo>
                  <a:lnTo>
                    <a:pt x="59970" y="109000"/>
                  </a:lnTo>
                  <a:cubicBezTo>
                    <a:pt x="59685" y="109237"/>
                    <a:pt x="59388" y="109325"/>
                    <a:pt x="59091" y="109325"/>
                  </a:cubicBezTo>
                  <a:cubicBezTo>
                    <a:pt x="58731" y="109325"/>
                    <a:pt x="58369" y="109196"/>
                    <a:pt x="58023" y="109052"/>
                  </a:cubicBezTo>
                  <a:cubicBezTo>
                    <a:pt x="57545" y="108853"/>
                    <a:pt x="57067" y="108594"/>
                    <a:pt x="56589" y="108594"/>
                  </a:cubicBezTo>
                  <a:cubicBezTo>
                    <a:pt x="56436" y="108594"/>
                    <a:pt x="56283" y="108620"/>
                    <a:pt x="56130" y="108684"/>
                  </a:cubicBezTo>
                  <a:cubicBezTo>
                    <a:pt x="57445" y="108737"/>
                    <a:pt x="57603" y="109000"/>
                    <a:pt x="57550" y="109368"/>
                  </a:cubicBezTo>
                  <a:cubicBezTo>
                    <a:pt x="57497" y="109736"/>
                    <a:pt x="57287" y="110210"/>
                    <a:pt x="57866" y="110525"/>
                  </a:cubicBezTo>
                  <a:cubicBezTo>
                    <a:pt x="57376" y="110699"/>
                    <a:pt x="56987" y="110773"/>
                    <a:pt x="56671" y="110773"/>
                  </a:cubicBezTo>
                  <a:cubicBezTo>
                    <a:pt x="54825" y="110773"/>
                    <a:pt x="55420" y="108258"/>
                    <a:pt x="52568" y="108258"/>
                  </a:cubicBezTo>
                  <a:cubicBezTo>
                    <a:pt x="52516" y="108258"/>
                    <a:pt x="52463" y="108259"/>
                    <a:pt x="52408" y="108261"/>
                  </a:cubicBezTo>
                  <a:lnTo>
                    <a:pt x="52408" y="108261"/>
                  </a:lnTo>
                  <a:cubicBezTo>
                    <a:pt x="52403" y="108261"/>
                    <a:pt x="52398" y="108261"/>
                    <a:pt x="52393" y="108261"/>
                  </a:cubicBezTo>
                  <a:cubicBezTo>
                    <a:pt x="52375" y="108261"/>
                    <a:pt x="52358" y="108261"/>
                    <a:pt x="52342" y="108263"/>
                  </a:cubicBezTo>
                  <a:cubicBezTo>
                    <a:pt x="52364" y="108262"/>
                    <a:pt x="52386" y="108261"/>
                    <a:pt x="52408" y="108261"/>
                  </a:cubicBezTo>
                  <a:lnTo>
                    <a:pt x="52408" y="108261"/>
                  </a:lnTo>
                  <a:cubicBezTo>
                    <a:pt x="52926" y="108274"/>
                    <a:pt x="54096" y="108965"/>
                    <a:pt x="53342" y="109368"/>
                  </a:cubicBezTo>
                  <a:cubicBezTo>
                    <a:pt x="52658" y="109105"/>
                    <a:pt x="51763" y="108631"/>
                    <a:pt x="51395" y="108105"/>
                  </a:cubicBezTo>
                  <a:cubicBezTo>
                    <a:pt x="51286" y="108101"/>
                    <a:pt x="51188" y="108098"/>
                    <a:pt x="51098" y="108098"/>
                  </a:cubicBezTo>
                  <a:cubicBezTo>
                    <a:pt x="49210" y="108098"/>
                    <a:pt x="51608" y="109124"/>
                    <a:pt x="50554" y="109526"/>
                  </a:cubicBezTo>
                  <a:cubicBezTo>
                    <a:pt x="50358" y="109180"/>
                    <a:pt x="50172" y="109054"/>
                    <a:pt x="49978" y="109054"/>
                  </a:cubicBezTo>
                  <a:cubicBezTo>
                    <a:pt x="49492" y="109054"/>
                    <a:pt x="48961" y="109849"/>
                    <a:pt x="48134" y="109999"/>
                  </a:cubicBezTo>
                  <a:lnTo>
                    <a:pt x="48292" y="109052"/>
                  </a:lnTo>
                  <a:cubicBezTo>
                    <a:pt x="47824" y="108873"/>
                    <a:pt x="47504" y="108791"/>
                    <a:pt x="47265" y="108791"/>
                  </a:cubicBezTo>
                  <a:cubicBezTo>
                    <a:pt x="47154" y="108791"/>
                    <a:pt x="47060" y="108809"/>
                    <a:pt x="46976" y="108842"/>
                  </a:cubicBezTo>
                  <a:cubicBezTo>
                    <a:pt x="46661" y="108894"/>
                    <a:pt x="46556" y="109157"/>
                    <a:pt x="46398" y="109368"/>
                  </a:cubicBezTo>
                  <a:cubicBezTo>
                    <a:pt x="46265" y="109634"/>
                    <a:pt x="46111" y="109900"/>
                    <a:pt x="45722" y="109900"/>
                  </a:cubicBezTo>
                  <a:cubicBezTo>
                    <a:pt x="45497" y="109900"/>
                    <a:pt x="45192" y="109810"/>
                    <a:pt x="44767" y="109578"/>
                  </a:cubicBezTo>
                  <a:cubicBezTo>
                    <a:pt x="44767" y="109578"/>
                    <a:pt x="45083" y="109315"/>
                    <a:pt x="45451" y="109052"/>
                  </a:cubicBezTo>
                  <a:cubicBezTo>
                    <a:pt x="45767" y="108789"/>
                    <a:pt x="46135" y="108526"/>
                    <a:pt x="46135" y="108526"/>
                  </a:cubicBezTo>
                  <a:lnTo>
                    <a:pt x="45451" y="108526"/>
                  </a:lnTo>
                  <a:cubicBezTo>
                    <a:pt x="45293" y="108526"/>
                    <a:pt x="45083" y="108526"/>
                    <a:pt x="44977" y="108579"/>
                  </a:cubicBezTo>
                  <a:cubicBezTo>
                    <a:pt x="44820" y="108579"/>
                    <a:pt x="44767" y="108526"/>
                    <a:pt x="44767" y="108526"/>
                  </a:cubicBezTo>
                  <a:lnTo>
                    <a:pt x="45293" y="107579"/>
                  </a:lnTo>
                  <a:lnTo>
                    <a:pt x="45293" y="107579"/>
                  </a:lnTo>
                  <a:cubicBezTo>
                    <a:pt x="44831" y="107703"/>
                    <a:pt x="44477" y="107754"/>
                    <a:pt x="44168" y="107754"/>
                  </a:cubicBezTo>
                  <a:cubicBezTo>
                    <a:pt x="43949" y="107754"/>
                    <a:pt x="43753" y="107728"/>
                    <a:pt x="43557" y="107685"/>
                  </a:cubicBezTo>
                  <a:cubicBezTo>
                    <a:pt x="43084" y="107527"/>
                    <a:pt x="42715" y="107316"/>
                    <a:pt x="42084" y="106948"/>
                  </a:cubicBezTo>
                  <a:lnTo>
                    <a:pt x="42084" y="106948"/>
                  </a:lnTo>
                  <a:cubicBezTo>
                    <a:pt x="42170" y="107548"/>
                    <a:pt x="41662" y="108218"/>
                    <a:pt x="40788" y="108218"/>
                  </a:cubicBezTo>
                  <a:cubicBezTo>
                    <a:pt x="40589" y="108218"/>
                    <a:pt x="40372" y="108183"/>
                    <a:pt x="40138" y="108105"/>
                  </a:cubicBezTo>
                  <a:cubicBezTo>
                    <a:pt x="39507" y="107316"/>
                    <a:pt x="40927" y="107474"/>
                    <a:pt x="39191" y="106948"/>
                  </a:cubicBezTo>
                  <a:cubicBezTo>
                    <a:pt x="39519" y="106710"/>
                    <a:pt x="39880" y="106438"/>
                    <a:pt x="40208" y="106438"/>
                  </a:cubicBezTo>
                  <a:cubicBezTo>
                    <a:pt x="40460" y="106438"/>
                    <a:pt x="40692" y="106597"/>
                    <a:pt x="40874" y="107053"/>
                  </a:cubicBezTo>
                  <a:cubicBezTo>
                    <a:pt x="41032" y="106790"/>
                    <a:pt x="41453" y="106632"/>
                    <a:pt x="41611" y="106369"/>
                  </a:cubicBezTo>
                  <a:cubicBezTo>
                    <a:pt x="40979" y="105475"/>
                    <a:pt x="39559" y="105423"/>
                    <a:pt x="38980" y="105212"/>
                  </a:cubicBezTo>
                  <a:lnTo>
                    <a:pt x="38980" y="105212"/>
                  </a:lnTo>
                  <a:cubicBezTo>
                    <a:pt x="39191" y="105317"/>
                    <a:pt x="39401" y="105475"/>
                    <a:pt x="39507" y="105686"/>
                  </a:cubicBezTo>
                  <a:cubicBezTo>
                    <a:pt x="39507" y="105686"/>
                    <a:pt x="38823" y="105738"/>
                    <a:pt x="38086" y="105791"/>
                  </a:cubicBezTo>
                  <a:cubicBezTo>
                    <a:pt x="37350" y="105843"/>
                    <a:pt x="36666" y="105896"/>
                    <a:pt x="36666" y="105896"/>
                  </a:cubicBezTo>
                  <a:cubicBezTo>
                    <a:pt x="36403" y="105370"/>
                    <a:pt x="36824" y="105265"/>
                    <a:pt x="37245" y="105107"/>
                  </a:cubicBezTo>
                  <a:cubicBezTo>
                    <a:pt x="37148" y="105088"/>
                    <a:pt x="37051" y="105081"/>
                    <a:pt x="36953" y="105081"/>
                  </a:cubicBezTo>
                  <a:cubicBezTo>
                    <a:pt x="36711" y="105081"/>
                    <a:pt x="36463" y="105123"/>
                    <a:pt x="36194" y="105123"/>
                  </a:cubicBezTo>
                  <a:cubicBezTo>
                    <a:pt x="35981" y="105123"/>
                    <a:pt x="35755" y="105097"/>
                    <a:pt x="35509" y="105002"/>
                  </a:cubicBezTo>
                  <a:cubicBezTo>
                    <a:pt x="36000" y="104461"/>
                    <a:pt x="36262" y="103782"/>
                    <a:pt x="37197" y="103782"/>
                  </a:cubicBezTo>
                  <a:cubicBezTo>
                    <a:pt x="37262" y="103782"/>
                    <a:pt x="37331" y="103785"/>
                    <a:pt x="37402" y="103792"/>
                  </a:cubicBezTo>
                  <a:lnTo>
                    <a:pt x="37034" y="103739"/>
                  </a:lnTo>
                  <a:cubicBezTo>
                    <a:pt x="36771" y="103739"/>
                    <a:pt x="36455" y="103687"/>
                    <a:pt x="36192" y="103634"/>
                  </a:cubicBezTo>
                  <a:cubicBezTo>
                    <a:pt x="35561" y="103581"/>
                    <a:pt x="34930" y="103476"/>
                    <a:pt x="34930" y="103476"/>
                  </a:cubicBezTo>
                  <a:cubicBezTo>
                    <a:pt x="34930" y="103108"/>
                    <a:pt x="34246" y="102108"/>
                    <a:pt x="34667" y="102003"/>
                  </a:cubicBezTo>
                  <a:cubicBezTo>
                    <a:pt x="34246" y="101477"/>
                    <a:pt x="33352" y="101425"/>
                    <a:pt x="32405" y="101267"/>
                  </a:cubicBezTo>
                  <a:cubicBezTo>
                    <a:pt x="31511" y="101109"/>
                    <a:pt x="30564" y="100899"/>
                    <a:pt x="29985" y="100162"/>
                  </a:cubicBezTo>
                  <a:cubicBezTo>
                    <a:pt x="29906" y="100188"/>
                    <a:pt x="29814" y="100215"/>
                    <a:pt x="29696" y="100215"/>
                  </a:cubicBezTo>
                  <a:cubicBezTo>
                    <a:pt x="29577" y="100215"/>
                    <a:pt x="29433" y="100188"/>
                    <a:pt x="29249" y="100109"/>
                  </a:cubicBezTo>
                  <a:cubicBezTo>
                    <a:pt x="28933" y="99846"/>
                    <a:pt x="28670" y="99531"/>
                    <a:pt x="28354" y="99215"/>
                  </a:cubicBezTo>
                  <a:cubicBezTo>
                    <a:pt x="28144" y="98900"/>
                    <a:pt x="27881" y="98584"/>
                    <a:pt x="27565" y="98268"/>
                  </a:cubicBezTo>
                  <a:cubicBezTo>
                    <a:pt x="27302" y="97953"/>
                    <a:pt x="26987" y="97690"/>
                    <a:pt x="26618" y="97479"/>
                  </a:cubicBezTo>
                  <a:cubicBezTo>
                    <a:pt x="26250" y="97216"/>
                    <a:pt x="25829" y="97058"/>
                    <a:pt x="25251" y="96901"/>
                  </a:cubicBezTo>
                  <a:lnTo>
                    <a:pt x="25303" y="96006"/>
                  </a:lnTo>
                  <a:cubicBezTo>
                    <a:pt x="25356" y="95585"/>
                    <a:pt x="25356" y="95165"/>
                    <a:pt x="25356" y="95165"/>
                  </a:cubicBezTo>
                  <a:cubicBezTo>
                    <a:pt x="25204" y="95063"/>
                    <a:pt x="25085" y="95020"/>
                    <a:pt x="24991" y="95020"/>
                  </a:cubicBezTo>
                  <a:cubicBezTo>
                    <a:pt x="24696" y="95020"/>
                    <a:pt x="24647" y="95449"/>
                    <a:pt x="24567" y="95848"/>
                  </a:cubicBezTo>
                  <a:cubicBezTo>
                    <a:pt x="24468" y="96145"/>
                    <a:pt x="24349" y="96441"/>
                    <a:pt x="23990" y="96441"/>
                  </a:cubicBezTo>
                  <a:cubicBezTo>
                    <a:pt x="23775" y="96441"/>
                    <a:pt x="23475" y="96335"/>
                    <a:pt x="23041" y="96059"/>
                  </a:cubicBezTo>
                  <a:cubicBezTo>
                    <a:pt x="21410" y="95112"/>
                    <a:pt x="23409" y="94744"/>
                    <a:pt x="23199" y="94060"/>
                  </a:cubicBezTo>
                  <a:cubicBezTo>
                    <a:pt x="22673" y="93955"/>
                    <a:pt x="21884" y="93902"/>
                    <a:pt x="21147" y="93586"/>
                  </a:cubicBezTo>
                  <a:cubicBezTo>
                    <a:pt x="20411" y="93218"/>
                    <a:pt x="19832" y="92640"/>
                    <a:pt x="19727" y="91640"/>
                  </a:cubicBezTo>
                  <a:lnTo>
                    <a:pt x="19727" y="91640"/>
                  </a:lnTo>
                  <a:cubicBezTo>
                    <a:pt x="20253" y="91903"/>
                    <a:pt x="20411" y="92377"/>
                    <a:pt x="20832" y="92692"/>
                  </a:cubicBezTo>
                  <a:lnTo>
                    <a:pt x="20569" y="91219"/>
                  </a:lnTo>
                  <a:lnTo>
                    <a:pt x="20569" y="91219"/>
                  </a:lnTo>
                  <a:cubicBezTo>
                    <a:pt x="21727" y="91407"/>
                    <a:pt x="22326" y="91856"/>
                    <a:pt x="22633" y="91856"/>
                  </a:cubicBezTo>
                  <a:cubicBezTo>
                    <a:pt x="22842" y="91856"/>
                    <a:pt x="22915" y="91648"/>
                    <a:pt x="22936" y="91009"/>
                  </a:cubicBezTo>
                  <a:lnTo>
                    <a:pt x="22936" y="91009"/>
                  </a:lnTo>
                  <a:cubicBezTo>
                    <a:pt x="22630" y="91254"/>
                    <a:pt x="22337" y="91356"/>
                    <a:pt x="22056" y="91356"/>
                  </a:cubicBezTo>
                  <a:cubicBezTo>
                    <a:pt x="21372" y="91356"/>
                    <a:pt x="20760" y="90749"/>
                    <a:pt x="20201" y="90115"/>
                  </a:cubicBezTo>
                  <a:cubicBezTo>
                    <a:pt x="19780" y="89641"/>
                    <a:pt x="19411" y="89220"/>
                    <a:pt x="18938" y="88957"/>
                  </a:cubicBezTo>
                  <a:cubicBezTo>
                    <a:pt x="18718" y="88820"/>
                    <a:pt x="18484" y="88740"/>
                    <a:pt x="18235" y="88740"/>
                  </a:cubicBezTo>
                  <a:cubicBezTo>
                    <a:pt x="18008" y="88740"/>
                    <a:pt x="17769" y="88807"/>
                    <a:pt x="17518" y="88957"/>
                  </a:cubicBezTo>
                  <a:lnTo>
                    <a:pt x="17465" y="87958"/>
                  </a:lnTo>
                  <a:lnTo>
                    <a:pt x="17465" y="87958"/>
                  </a:lnTo>
                  <a:cubicBezTo>
                    <a:pt x="17570" y="88168"/>
                    <a:pt x="17728" y="88116"/>
                    <a:pt x="17833" y="88326"/>
                  </a:cubicBezTo>
                  <a:cubicBezTo>
                    <a:pt x="17878" y="87462"/>
                    <a:pt x="17484" y="87344"/>
                    <a:pt x="16946" y="87344"/>
                  </a:cubicBezTo>
                  <a:cubicBezTo>
                    <a:pt x="16744" y="87344"/>
                    <a:pt x="16522" y="87361"/>
                    <a:pt x="16295" y="87361"/>
                  </a:cubicBezTo>
                  <a:cubicBezTo>
                    <a:pt x="15691" y="87361"/>
                    <a:pt x="15053" y="87243"/>
                    <a:pt x="14677" y="86380"/>
                  </a:cubicBezTo>
                  <a:cubicBezTo>
                    <a:pt x="14500" y="85760"/>
                    <a:pt x="14546" y="85214"/>
                    <a:pt x="14880" y="85214"/>
                  </a:cubicBezTo>
                  <a:cubicBezTo>
                    <a:pt x="14942" y="85214"/>
                    <a:pt x="15015" y="85233"/>
                    <a:pt x="15098" y="85275"/>
                  </a:cubicBezTo>
                  <a:lnTo>
                    <a:pt x="13678" y="84170"/>
                  </a:lnTo>
                  <a:cubicBezTo>
                    <a:pt x="13590" y="83908"/>
                    <a:pt x="13697" y="83758"/>
                    <a:pt x="13836" y="83758"/>
                  </a:cubicBezTo>
                  <a:cubicBezTo>
                    <a:pt x="13894" y="83758"/>
                    <a:pt x="13957" y="83784"/>
                    <a:pt x="14015" y="83838"/>
                  </a:cubicBezTo>
                  <a:lnTo>
                    <a:pt x="14015" y="83838"/>
                  </a:lnTo>
                  <a:cubicBezTo>
                    <a:pt x="13991" y="83795"/>
                    <a:pt x="13966" y="83747"/>
                    <a:pt x="13941" y="83697"/>
                  </a:cubicBezTo>
                  <a:cubicBezTo>
                    <a:pt x="13835" y="83486"/>
                    <a:pt x="13625" y="83223"/>
                    <a:pt x="13467" y="82960"/>
                  </a:cubicBezTo>
                  <a:lnTo>
                    <a:pt x="12783" y="81908"/>
                  </a:lnTo>
                  <a:lnTo>
                    <a:pt x="12888" y="81856"/>
                  </a:lnTo>
                  <a:cubicBezTo>
                    <a:pt x="12362" y="81750"/>
                    <a:pt x="11416" y="81277"/>
                    <a:pt x="10995" y="81014"/>
                  </a:cubicBezTo>
                  <a:cubicBezTo>
                    <a:pt x="11027" y="80771"/>
                    <a:pt x="11079" y="80693"/>
                    <a:pt x="11142" y="80693"/>
                  </a:cubicBezTo>
                  <a:cubicBezTo>
                    <a:pt x="11258" y="80693"/>
                    <a:pt x="11409" y="80956"/>
                    <a:pt x="11540" y="80956"/>
                  </a:cubicBezTo>
                  <a:cubicBezTo>
                    <a:pt x="11570" y="80956"/>
                    <a:pt x="11599" y="80943"/>
                    <a:pt x="11626" y="80909"/>
                  </a:cubicBezTo>
                  <a:cubicBezTo>
                    <a:pt x="11626" y="80909"/>
                    <a:pt x="11310" y="80646"/>
                    <a:pt x="11047" y="80383"/>
                  </a:cubicBezTo>
                  <a:cubicBezTo>
                    <a:pt x="10732" y="80120"/>
                    <a:pt x="10469" y="79857"/>
                    <a:pt x="10469" y="79857"/>
                  </a:cubicBezTo>
                  <a:cubicBezTo>
                    <a:pt x="10592" y="79610"/>
                    <a:pt x="10769" y="79508"/>
                    <a:pt x="10959" y="79508"/>
                  </a:cubicBezTo>
                  <a:cubicBezTo>
                    <a:pt x="11092" y="79508"/>
                    <a:pt x="11232" y="79559"/>
                    <a:pt x="11363" y="79646"/>
                  </a:cubicBezTo>
                  <a:cubicBezTo>
                    <a:pt x="11731" y="79909"/>
                    <a:pt x="12099" y="80330"/>
                    <a:pt x="12257" y="80751"/>
                  </a:cubicBezTo>
                  <a:cubicBezTo>
                    <a:pt x="13204" y="79646"/>
                    <a:pt x="12941" y="79436"/>
                    <a:pt x="12468" y="79173"/>
                  </a:cubicBezTo>
                  <a:cubicBezTo>
                    <a:pt x="11994" y="78857"/>
                    <a:pt x="11363" y="78384"/>
                    <a:pt x="11573" y="76806"/>
                  </a:cubicBezTo>
                  <a:lnTo>
                    <a:pt x="11573" y="76806"/>
                  </a:lnTo>
                  <a:cubicBezTo>
                    <a:pt x="11574" y="76806"/>
                    <a:pt x="11784" y="77069"/>
                    <a:pt x="11942" y="77332"/>
                  </a:cubicBezTo>
                  <a:lnTo>
                    <a:pt x="12362" y="77858"/>
                  </a:lnTo>
                  <a:cubicBezTo>
                    <a:pt x="12941" y="77226"/>
                    <a:pt x="12941" y="76700"/>
                    <a:pt x="12941" y="76174"/>
                  </a:cubicBezTo>
                  <a:cubicBezTo>
                    <a:pt x="12941" y="75596"/>
                    <a:pt x="12836" y="75017"/>
                    <a:pt x="13099" y="74175"/>
                  </a:cubicBezTo>
                  <a:lnTo>
                    <a:pt x="13099" y="74175"/>
                  </a:lnTo>
                  <a:cubicBezTo>
                    <a:pt x="12888" y="74438"/>
                    <a:pt x="12573" y="75280"/>
                    <a:pt x="12152" y="75964"/>
                  </a:cubicBezTo>
                  <a:cubicBezTo>
                    <a:pt x="11835" y="76422"/>
                    <a:pt x="11517" y="76786"/>
                    <a:pt x="11168" y="76786"/>
                  </a:cubicBezTo>
                  <a:cubicBezTo>
                    <a:pt x="10997" y="76786"/>
                    <a:pt x="10817" y="76698"/>
                    <a:pt x="10626" y="76490"/>
                  </a:cubicBezTo>
                  <a:cubicBezTo>
                    <a:pt x="10679" y="76016"/>
                    <a:pt x="10574" y="75490"/>
                    <a:pt x="9837" y="74859"/>
                  </a:cubicBezTo>
                  <a:cubicBezTo>
                    <a:pt x="10732" y="74596"/>
                    <a:pt x="10311" y="73860"/>
                    <a:pt x="9995" y="72965"/>
                  </a:cubicBezTo>
                  <a:lnTo>
                    <a:pt x="11205" y="72702"/>
                  </a:lnTo>
                  <a:cubicBezTo>
                    <a:pt x="10574" y="71755"/>
                    <a:pt x="9995" y="71966"/>
                    <a:pt x="9311" y="71492"/>
                  </a:cubicBezTo>
                  <a:cubicBezTo>
                    <a:pt x="9153" y="70283"/>
                    <a:pt x="10048" y="69862"/>
                    <a:pt x="10837" y="69441"/>
                  </a:cubicBezTo>
                  <a:cubicBezTo>
                    <a:pt x="10789" y="69012"/>
                    <a:pt x="10699" y="68864"/>
                    <a:pt x="10579" y="68864"/>
                  </a:cubicBezTo>
                  <a:cubicBezTo>
                    <a:pt x="10435" y="68864"/>
                    <a:pt x="10249" y="69081"/>
                    <a:pt x="10048" y="69283"/>
                  </a:cubicBezTo>
                  <a:cubicBezTo>
                    <a:pt x="9841" y="69438"/>
                    <a:pt x="9635" y="69605"/>
                    <a:pt x="9441" y="69605"/>
                  </a:cubicBezTo>
                  <a:cubicBezTo>
                    <a:pt x="9239" y="69605"/>
                    <a:pt x="9051" y="69425"/>
                    <a:pt x="8890" y="68862"/>
                  </a:cubicBezTo>
                  <a:cubicBezTo>
                    <a:pt x="8943" y="68441"/>
                    <a:pt x="8890" y="68073"/>
                    <a:pt x="8838" y="67705"/>
                  </a:cubicBezTo>
                  <a:cubicBezTo>
                    <a:pt x="8838" y="67389"/>
                    <a:pt x="8733" y="67021"/>
                    <a:pt x="8627" y="66705"/>
                  </a:cubicBezTo>
                  <a:cubicBezTo>
                    <a:pt x="8364" y="66022"/>
                    <a:pt x="7944" y="65285"/>
                    <a:pt x="7523" y="64338"/>
                  </a:cubicBezTo>
                  <a:cubicBezTo>
                    <a:pt x="7625" y="63962"/>
                    <a:pt x="7739" y="63847"/>
                    <a:pt x="7859" y="63847"/>
                  </a:cubicBezTo>
                  <a:cubicBezTo>
                    <a:pt x="8046" y="63847"/>
                    <a:pt x="8247" y="64130"/>
                    <a:pt x="8442" y="64130"/>
                  </a:cubicBezTo>
                  <a:cubicBezTo>
                    <a:pt x="8505" y="64130"/>
                    <a:pt x="8567" y="64101"/>
                    <a:pt x="8627" y="64023"/>
                  </a:cubicBezTo>
                  <a:lnTo>
                    <a:pt x="7523" y="63128"/>
                  </a:lnTo>
                  <a:cubicBezTo>
                    <a:pt x="7523" y="62973"/>
                    <a:pt x="7633" y="62928"/>
                    <a:pt x="7756" y="62928"/>
                  </a:cubicBezTo>
                  <a:cubicBezTo>
                    <a:pt x="7841" y="62928"/>
                    <a:pt x="7932" y="62949"/>
                    <a:pt x="7996" y="62970"/>
                  </a:cubicBezTo>
                  <a:cubicBezTo>
                    <a:pt x="7575" y="62129"/>
                    <a:pt x="6734" y="62970"/>
                    <a:pt x="6365" y="61603"/>
                  </a:cubicBezTo>
                  <a:cubicBezTo>
                    <a:pt x="5682" y="61445"/>
                    <a:pt x="6155" y="60761"/>
                    <a:pt x="6628" y="59867"/>
                  </a:cubicBezTo>
                  <a:cubicBezTo>
                    <a:pt x="7155" y="59025"/>
                    <a:pt x="7628" y="58026"/>
                    <a:pt x="6891" y="57184"/>
                  </a:cubicBezTo>
                  <a:cubicBezTo>
                    <a:pt x="6985" y="57078"/>
                    <a:pt x="7078" y="57038"/>
                    <a:pt x="7173" y="57038"/>
                  </a:cubicBezTo>
                  <a:cubicBezTo>
                    <a:pt x="7441" y="57038"/>
                    <a:pt x="7728" y="57345"/>
                    <a:pt x="8091" y="57345"/>
                  </a:cubicBezTo>
                  <a:cubicBezTo>
                    <a:pt x="8112" y="57345"/>
                    <a:pt x="8133" y="57344"/>
                    <a:pt x="8154" y="57342"/>
                  </a:cubicBezTo>
                  <a:cubicBezTo>
                    <a:pt x="7681" y="56184"/>
                    <a:pt x="7575" y="55658"/>
                    <a:pt x="7365" y="55185"/>
                  </a:cubicBezTo>
                  <a:cubicBezTo>
                    <a:pt x="7155" y="54764"/>
                    <a:pt x="6944" y="54343"/>
                    <a:pt x="6365" y="53291"/>
                  </a:cubicBezTo>
                  <a:lnTo>
                    <a:pt x="6891" y="52555"/>
                  </a:lnTo>
                  <a:cubicBezTo>
                    <a:pt x="7154" y="52187"/>
                    <a:pt x="7417" y="51819"/>
                    <a:pt x="7418" y="51818"/>
                  </a:cubicBezTo>
                  <a:lnTo>
                    <a:pt x="7418" y="51818"/>
                  </a:lnTo>
                  <a:cubicBezTo>
                    <a:pt x="7171" y="52031"/>
                    <a:pt x="6938" y="52125"/>
                    <a:pt x="6719" y="52125"/>
                  </a:cubicBezTo>
                  <a:cubicBezTo>
                    <a:pt x="5911" y="52125"/>
                    <a:pt x="5284" y="50851"/>
                    <a:pt x="4787" y="49609"/>
                  </a:cubicBezTo>
                  <a:cubicBezTo>
                    <a:pt x="4261" y="49977"/>
                    <a:pt x="3788" y="50293"/>
                    <a:pt x="3577" y="50503"/>
                  </a:cubicBezTo>
                  <a:lnTo>
                    <a:pt x="3420" y="49293"/>
                  </a:lnTo>
                  <a:cubicBezTo>
                    <a:pt x="3367" y="48715"/>
                    <a:pt x="3314" y="48136"/>
                    <a:pt x="3314" y="48136"/>
                  </a:cubicBezTo>
                  <a:cubicBezTo>
                    <a:pt x="3376" y="48075"/>
                    <a:pt x="3446" y="48048"/>
                    <a:pt x="3522" y="48048"/>
                  </a:cubicBezTo>
                  <a:cubicBezTo>
                    <a:pt x="3774" y="48048"/>
                    <a:pt x="4096" y="48339"/>
                    <a:pt x="4419" y="48662"/>
                  </a:cubicBezTo>
                  <a:cubicBezTo>
                    <a:pt x="4314" y="48504"/>
                    <a:pt x="4261" y="48346"/>
                    <a:pt x="4209" y="48241"/>
                  </a:cubicBezTo>
                  <a:cubicBezTo>
                    <a:pt x="4409" y="48024"/>
                    <a:pt x="4609" y="47935"/>
                    <a:pt x="4805" y="47935"/>
                  </a:cubicBezTo>
                  <a:cubicBezTo>
                    <a:pt x="5229" y="47935"/>
                    <a:pt x="5638" y="48353"/>
                    <a:pt x="5997" y="48820"/>
                  </a:cubicBezTo>
                  <a:cubicBezTo>
                    <a:pt x="5734" y="49030"/>
                    <a:pt x="5366" y="49241"/>
                    <a:pt x="5050" y="49398"/>
                  </a:cubicBezTo>
                  <a:cubicBezTo>
                    <a:pt x="5734" y="50135"/>
                    <a:pt x="6471" y="50766"/>
                    <a:pt x="7207" y="50766"/>
                  </a:cubicBezTo>
                  <a:cubicBezTo>
                    <a:pt x="7102" y="50608"/>
                    <a:pt x="7049" y="50345"/>
                    <a:pt x="6997" y="50030"/>
                  </a:cubicBezTo>
                  <a:lnTo>
                    <a:pt x="6997" y="50030"/>
                  </a:lnTo>
                  <a:cubicBezTo>
                    <a:pt x="7179" y="50166"/>
                    <a:pt x="7322" y="50303"/>
                    <a:pt x="7425" y="50303"/>
                  </a:cubicBezTo>
                  <a:cubicBezTo>
                    <a:pt x="7441" y="50303"/>
                    <a:pt x="7456" y="50300"/>
                    <a:pt x="7470" y="50293"/>
                  </a:cubicBezTo>
                  <a:cubicBezTo>
                    <a:pt x="7628" y="50240"/>
                    <a:pt x="7365" y="49977"/>
                    <a:pt x="7155" y="49556"/>
                  </a:cubicBezTo>
                  <a:lnTo>
                    <a:pt x="8627" y="49398"/>
                  </a:lnTo>
                  <a:lnTo>
                    <a:pt x="8101" y="49188"/>
                  </a:lnTo>
                  <a:cubicBezTo>
                    <a:pt x="8101" y="49188"/>
                    <a:pt x="8470" y="48557"/>
                    <a:pt x="8838" y="47925"/>
                  </a:cubicBezTo>
                  <a:cubicBezTo>
                    <a:pt x="9048" y="47610"/>
                    <a:pt x="9259" y="47347"/>
                    <a:pt x="9417" y="47136"/>
                  </a:cubicBezTo>
                  <a:cubicBezTo>
                    <a:pt x="9522" y="46873"/>
                    <a:pt x="9627" y="46768"/>
                    <a:pt x="9627" y="46768"/>
                  </a:cubicBezTo>
                  <a:cubicBezTo>
                    <a:pt x="9417" y="46190"/>
                    <a:pt x="9206" y="45611"/>
                    <a:pt x="8943" y="45032"/>
                  </a:cubicBezTo>
                  <a:cubicBezTo>
                    <a:pt x="8680" y="44454"/>
                    <a:pt x="8470" y="43875"/>
                    <a:pt x="8312" y="43191"/>
                  </a:cubicBezTo>
                  <a:cubicBezTo>
                    <a:pt x="8101" y="42560"/>
                    <a:pt x="7944" y="41876"/>
                    <a:pt x="7944" y="41139"/>
                  </a:cubicBezTo>
                  <a:cubicBezTo>
                    <a:pt x="7891" y="40456"/>
                    <a:pt x="7891" y="39667"/>
                    <a:pt x="8101" y="38825"/>
                  </a:cubicBezTo>
                  <a:cubicBezTo>
                    <a:pt x="8733" y="39982"/>
                    <a:pt x="9627" y="39667"/>
                    <a:pt x="10732" y="40193"/>
                  </a:cubicBezTo>
                  <a:cubicBezTo>
                    <a:pt x="9943" y="40350"/>
                    <a:pt x="9837" y="40982"/>
                    <a:pt x="9837" y="41718"/>
                  </a:cubicBezTo>
                  <a:cubicBezTo>
                    <a:pt x="9786" y="42439"/>
                    <a:pt x="9936" y="43310"/>
                    <a:pt x="9548" y="44038"/>
                  </a:cubicBezTo>
                  <a:lnTo>
                    <a:pt x="9548" y="44038"/>
                  </a:lnTo>
                  <a:cubicBezTo>
                    <a:pt x="9725" y="43728"/>
                    <a:pt x="9910" y="43625"/>
                    <a:pt x="10076" y="43625"/>
                  </a:cubicBezTo>
                  <a:cubicBezTo>
                    <a:pt x="10298" y="43625"/>
                    <a:pt x="10485" y="43810"/>
                    <a:pt x="10574" y="43928"/>
                  </a:cubicBezTo>
                  <a:cubicBezTo>
                    <a:pt x="10574" y="43928"/>
                    <a:pt x="10521" y="43770"/>
                    <a:pt x="10521" y="43454"/>
                  </a:cubicBezTo>
                  <a:cubicBezTo>
                    <a:pt x="10521" y="43191"/>
                    <a:pt x="10469" y="42823"/>
                    <a:pt x="10469" y="42402"/>
                  </a:cubicBezTo>
                  <a:cubicBezTo>
                    <a:pt x="10469" y="41666"/>
                    <a:pt x="10469" y="40876"/>
                    <a:pt x="10469" y="40876"/>
                  </a:cubicBezTo>
                  <a:cubicBezTo>
                    <a:pt x="10655" y="40964"/>
                    <a:pt x="10803" y="41002"/>
                    <a:pt x="10926" y="41002"/>
                  </a:cubicBezTo>
                  <a:cubicBezTo>
                    <a:pt x="11393" y="41002"/>
                    <a:pt x="11505" y="40462"/>
                    <a:pt x="12047" y="40087"/>
                  </a:cubicBezTo>
                  <a:cubicBezTo>
                    <a:pt x="11047" y="39930"/>
                    <a:pt x="10995" y="39298"/>
                    <a:pt x="11152" y="38562"/>
                  </a:cubicBezTo>
                  <a:cubicBezTo>
                    <a:pt x="11310" y="37773"/>
                    <a:pt x="11784" y="36931"/>
                    <a:pt x="11784" y="36247"/>
                  </a:cubicBezTo>
                  <a:cubicBezTo>
                    <a:pt x="12415" y="36510"/>
                    <a:pt x="12888" y="37036"/>
                    <a:pt x="12099" y="38246"/>
                  </a:cubicBezTo>
                  <a:cubicBezTo>
                    <a:pt x="13099" y="37878"/>
                    <a:pt x="12836" y="37194"/>
                    <a:pt x="12520" y="36458"/>
                  </a:cubicBezTo>
                  <a:cubicBezTo>
                    <a:pt x="12205" y="35721"/>
                    <a:pt x="11889" y="34932"/>
                    <a:pt x="12836" y="34564"/>
                  </a:cubicBezTo>
                  <a:lnTo>
                    <a:pt x="12836" y="34564"/>
                  </a:lnTo>
                  <a:cubicBezTo>
                    <a:pt x="12678" y="34880"/>
                    <a:pt x="12520" y="34985"/>
                    <a:pt x="12731" y="35300"/>
                  </a:cubicBezTo>
                  <a:cubicBezTo>
                    <a:pt x="12678" y="34774"/>
                    <a:pt x="12994" y="34143"/>
                    <a:pt x="13362" y="33722"/>
                  </a:cubicBezTo>
                  <a:cubicBezTo>
                    <a:pt x="13630" y="33454"/>
                    <a:pt x="13898" y="33293"/>
                    <a:pt x="14085" y="33293"/>
                  </a:cubicBezTo>
                  <a:cubicBezTo>
                    <a:pt x="14191" y="33293"/>
                    <a:pt x="14271" y="33345"/>
                    <a:pt x="14309" y="33459"/>
                  </a:cubicBezTo>
                  <a:lnTo>
                    <a:pt x="14151" y="33775"/>
                  </a:lnTo>
                  <a:cubicBezTo>
                    <a:pt x="14519" y="33301"/>
                    <a:pt x="14940" y="32723"/>
                    <a:pt x="15308" y="32039"/>
                  </a:cubicBezTo>
                  <a:cubicBezTo>
                    <a:pt x="15729" y="31408"/>
                    <a:pt x="16203" y="30724"/>
                    <a:pt x="16518" y="30040"/>
                  </a:cubicBezTo>
                  <a:cubicBezTo>
                    <a:pt x="17255" y="28672"/>
                    <a:pt x="17675" y="27357"/>
                    <a:pt x="17202" y="26673"/>
                  </a:cubicBezTo>
                  <a:lnTo>
                    <a:pt x="17202" y="26673"/>
                  </a:lnTo>
                  <a:cubicBezTo>
                    <a:pt x="17360" y="26831"/>
                    <a:pt x="18517" y="28199"/>
                    <a:pt x="18728" y="28514"/>
                  </a:cubicBezTo>
                  <a:cubicBezTo>
                    <a:pt x="18728" y="28514"/>
                    <a:pt x="18622" y="28093"/>
                    <a:pt x="18465" y="27462"/>
                  </a:cubicBezTo>
                  <a:cubicBezTo>
                    <a:pt x="18307" y="26831"/>
                    <a:pt x="18096" y="25989"/>
                    <a:pt x="17939" y="25095"/>
                  </a:cubicBezTo>
                  <a:cubicBezTo>
                    <a:pt x="17728" y="24201"/>
                    <a:pt x="17623" y="23359"/>
                    <a:pt x="17518" y="22675"/>
                  </a:cubicBezTo>
                  <a:cubicBezTo>
                    <a:pt x="17465" y="21992"/>
                    <a:pt x="17360" y="21571"/>
                    <a:pt x="17360" y="21570"/>
                  </a:cubicBezTo>
                  <a:lnTo>
                    <a:pt x="17360" y="21570"/>
                  </a:lnTo>
                  <a:cubicBezTo>
                    <a:pt x="17781" y="22202"/>
                    <a:pt x="18833" y="22833"/>
                    <a:pt x="19674" y="23569"/>
                  </a:cubicBezTo>
                  <a:cubicBezTo>
                    <a:pt x="20569" y="24306"/>
                    <a:pt x="21200" y="25148"/>
                    <a:pt x="20884" y="26147"/>
                  </a:cubicBezTo>
                  <a:cubicBezTo>
                    <a:pt x="21410" y="25884"/>
                    <a:pt x="21989" y="25568"/>
                    <a:pt x="22463" y="24411"/>
                  </a:cubicBezTo>
                  <a:lnTo>
                    <a:pt x="22463" y="24411"/>
                  </a:lnTo>
                  <a:cubicBezTo>
                    <a:pt x="22443" y="24417"/>
                    <a:pt x="22420" y="24419"/>
                    <a:pt x="22394" y="24419"/>
                  </a:cubicBezTo>
                  <a:cubicBezTo>
                    <a:pt x="21914" y="24419"/>
                    <a:pt x="20322" y="23545"/>
                    <a:pt x="20621" y="23096"/>
                  </a:cubicBezTo>
                  <a:lnTo>
                    <a:pt x="20621" y="23096"/>
                  </a:lnTo>
                  <a:cubicBezTo>
                    <a:pt x="21089" y="23130"/>
                    <a:pt x="21416" y="23145"/>
                    <a:pt x="21663" y="23145"/>
                  </a:cubicBezTo>
                  <a:cubicBezTo>
                    <a:pt x="22539" y="23145"/>
                    <a:pt x="22421" y="22964"/>
                    <a:pt x="24048" y="22840"/>
                  </a:cubicBezTo>
                  <a:lnTo>
                    <a:pt x="24048" y="22840"/>
                  </a:lnTo>
                  <a:cubicBezTo>
                    <a:pt x="23414" y="22784"/>
                    <a:pt x="22502" y="20860"/>
                    <a:pt x="23252" y="20361"/>
                  </a:cubicBezTo>
                  <a:lnTo>
                    <a:pt x="23252" y="20361"/>
                  </a:lnTo>
                  <a:cubicBezTo>
                    <a:pt x="23353" y="20665"/>
                    <a:pt x="24626" y="21896"/>
                    <a:pt x="24625" y="22315"/>
                  </a:cubicBezTo>
                  <a:lnTo>
                    <a:pt x="24625" y="22315"/>
                  </a:lnTo>
                  <a:cubicBezTo>
                    <a:pt x="24648" y="22138"/>
                    <a:pt x="24732" y="21460"/>
                    <a:pt x="24777" y="20781"/>
                  </a:cubicBezTo>
                  <a:cubicBezTo>
                    <a:pt x="24818" y="20164"/>
                    <a:pt x="24892" y="19546"/>
                    <a:pt x="24922" y="19307"/>
                  </a:cubicBezTo>
                  <a:lnTo>
                    <a:pt x="24922" y="19307"/>
                  </a:lnTo>
                  <a:cubicBezTo>
                    <a:pt x="24902" y="19970"/>
                    <a:pt x="26079" y="20739"/>
                    <a:pt x="26829" y="20939"/>
                  </a:cubicBezTo>
                  <a:cubicBezTo>
                    <a:pt x="26618" y="20834"/>
                    <a:pt x="26987" y="20571"/>
                    <a:pt x="27460" y="20255"/>
                  </a:cubicBezTo>
                  <a:cubicBezTo>
                    <a:pt x="27933" y="19940"/>
                    <a:pt x="28565" y="19572"/>
                    <a:pt x="28723" y="19308"/>
                  </a:cubicBezTo>
                  <a:lnTo>
                    <a:pt x="28723" y="19308"/>
                  </a:lnTo>
                  <a:lnTo>
                    <a:pt x="27670" y="19466"/>
                  </a:lnTo>
                  <a:cubicBezTo>
                    <a:pt x="28775" y="18888"/>
                    <a:pt x="28828" y="17836"/>
                    <a:pt x="28880" y="16836"/>
                  </a:cubicBezTo>
                  <a:cubicBezTo>
                    <a:pt x="28986" y="15837"/>
                    <a:pt x="29091" y="14732"/>
                    <a:pt x="30248" y="14153"/>
                  </a:cubicBezTo>
                  <a:lnTo>
                    <a:pt x="30248" y="14153"/>
                  </a:lnTo>
                  <a:cubicBezTo>
                    <a:pt x="30199" y="14640"/>
                    <a:pt x="30917" y="16613"/>
                    <a:pt x="32024" y="16613"/>
                  </a:cubicBezTo>
                  <a:cubicBezTo>
                    <a:pt x="32114" y="16613"/>
                    <a:pt x="32205" y="16601"/>
                    <a:pt x="32300" y="16573"/>
                  </a:cubicBezTo>
                  <a:cubicBezTo>
                    <a:pt x="32247" y="15942"/>
                    <a:pt x="32142" y="14364"/>
                    <a:pt x="32300" y="12785"/>
                  </a:cubicBezTo>
                  <a:cubicBezTo>
                    <a:pt x="32457" y="11207"/>
                    <a:pt x="32878" y="9471"/>
                    <a:pt x="33878" y="8630"/>
                  </a:cubicBezTo>
                  <a:lnTo>
                    <a:pt x="34562" y="8998"/>
                  </a:lnTo>
                  <a:lnTo>
                    <a:pt x="35246" y="8261"/>
                  </a:lnTo>
                  <a:cubicBezTo>
                    <a:pt x="35614" y="7893"/>
                    <a:pt x="35982" y="7578"/>
                    <a:pt x="35982" y="7578"/>
                  </a:cubicBezTo>
                  <a:lnTo>
                    <a:pt x="35982" y="7578"/>
                  </a:lnTo>
                  <a:cubicBezTo>
                    <a:pt x="35772" y="8577"/>
                    <a:pt x="35298" y="10260"/>
                    <a:pt x="34772" y="11891"/>
                  </a:cubicBezTo>
                  <a:cubicBezTo>
                    <a:pt x="34299" y="13522"/>
                    <a:pt x="33878" y="15205"/>
                    <a:pt x="33510" y="16152"/>
                  </a:cubicBezTo>
                  <a:cubicBezTo>
                    <a:pt x="34155" y="16184"/>
                    <a:pt x="34226" y="16395"/>
                    <a:pt x="34464" y="16395"/>
                  </a:cubicBezTo>
                  <a:cubicBezTo>
                    <a:pt x="34614" y="16395"/>
                    <a:pt x="34830" y="16311"/>
                    <a:pt x="35298" y="16047"/>
                  </a:cubicBezTo>
                  <a:lnTo>
                    <a:pt x="35298" y="16047"/>
                  </a:lnTo>
                  <a:cubicBezTo>
                    <a:pt x="35982" y="16363"/>
                    <a:pt x="35035" y="17204"/>
                    <a:pt x="34719" y="17415"/>
                  </a:cubicBezTo>
                  <a:cubicBezTo>
                    <a:pt x="34719" y="17415"/>
                    <a:pt x="35456" y="17152"/>
                    <a:pt x="36192" y="16889"/>
                  </a:cubicBezTo>
                  <a:cubicBezTo>
                    <a:pt x="36561" y="16731"/>
                    <a:pt x="36929" y="16626"/>
                    <a:pt x="37245" y="16520"/>
                  </a:cubicBezTo>
                  <a:cubicBezTo>
                    <a:pt x="37508" y="16468"/>
                    <a:pt x="37718" y="16415"/>
                    <a:pt x="37718" y="16415"/>
                  </a:cubicBezTo>
                  <a:cubicBezTo>
                    <a:pt x="37350" y="15837"/>
                    <a:pt x="37771" y="15258"/>
                    <a:pt x="38191" y="14732"/>
                  </a:cubicBezTo>
                  <a:cubicBezTo>
                    <a:pt x="38665" y="14206"/>
                    <a:pt x="39138" y="13732"/>
                    <a:pt x="38875" y="13259"/>
                  </a:cubicBezTo>
                  <a:lnTo>
                    <a:pt x="38875" y="13259"/>
                  </a:lnTo>
                  <a:cubicBezTo>
                    <a:pt x="38875" y="13259"/>
                    <a:pt x="38717" y="13417"/>
                    <a:pt x="38454" y="13627"/>
                  </a:cubicBezTo>
                  <a:cubicBezTo>
                    <a:pt x="38191" y="13890"/>
                    <a:pt x="37823" y="14206"/>
                    <a:pt x="37508" y="14574"/>
                  </a:cubicBezTo>
                  <a:cubicBezTo>
                    <a:pt x="36876" y="15205"/>
                    <a:pt x="36192" y="15889"/>
                    <a:pt x="36192" y="15889"/>
                  </a:cubicBezTo>
                  <a:cubicBezTo>
                    <a:pt x="35877" y="15311"/>
                    <a:pt x="35929" y="14258"/>
                    <a:pt x="36350" y="13259"/>
                  </a:cubicBezTo>
                  <a:cubicBezTo>
                    <a:pt x="36613" y="12733"/>
                    <a:pt x="36929" y="12207"/>
                    <a:pt x="37350" y="11839"/>
                  </a:cubicBezTo>
                  <a:cubicBezTo>
                    <a:pt x="37771" y="11418"/>
                    <a:pt x="38297" y="11102"/>
                    <a:pt x="38875" y="10944"/>
                  </a:cubicBezTo>
                  <a:cubicBezTo>
                    <a:pt x="39612" y="11207"/>
                    <a:pt x="39296" y="13312"/>
                    <a:pt x="39507" y="13680"/>
                  </a:cubicBezTo>
                  <a:cubicBezTo>
                    <a:pt x="39559" y="13417"/>
                    <a:pt x="39980" y="12996"/>
                    <a:pt x="40453" y="12733"/>
                  </a:cubicBezTo>
                  <a:cubicBezTo>
                    <a:pt x="40842" y="12517"/>
                    <a:pt x="41230" y="12337"/>
                    <a:pt x="41444" y="12337"/>
                  </a:cubicBezTo>
                  <a:cubicBezTo>
                    <a:pt x="41491" y="12337"/>
                    <a:pt x="41530" y="12346"/>
                    <a:pt x="41558" y="12365"/>
                  </a:cubicBezTo>
                  <a:lnTo>
                    <a:pt x="40874" y="13364"/>
                  </a:lnTo>
                  <a:cubicBezTo>
                    <a:pt x="41558" y="13364"/>
                    <a:pt x="41874" y="12785"/>
                    <a:pt x="42295" y="12312"/>
                  </a:cubicBezTo>
                  <a:cubicBezTo>
                    <a:pt x="42597" y="11934"/>
                    <a:pt x="42954" y="11637"/>
                    <a:pt x="43483" y="11637"/>
                  </a:cubicBezTo>
                  <a:cubicBezTo>
                    <a:pt x="43689" y="11637"/>
                    <a:pt x="43922" y="11683"/>
                    <a:pt x="44188" y="11786"/>
                  </a:cubicBezTo>
                  <a:cubicBezTo>
                    <a:pt x="44199" y="11785"/>
                    <a:pt x="44209" y="11784"/>
                    <a:pt x="44220" y="11784"/>
                  </a:cubicBezTo>
                  <a:cubicBezTo>
                    <a:pt x="44645" y="11784"/>
                    <a:pt x="45530" y="12537"/>
                    <a:pt x="45858" y="12537"/>
                  </a:cubicBezTo>
                  <a:cubicBezTo>
                    <a:pt x="45952" y="12537"/>
                    <a:pt x="46000" y="12474"/>
                    <a:pt x="45977" y="12312"/>
                  </a:cubicBezTo>
                  <a:cubicBezTo>
                    <a:pt x="44820" y="10997"/>
                    <a:pt x="43452" y="6526"/>
                    <a:pt x="43820" y="5263"/>
                  </a:cubicBezTo>
                  <a:lnTo>
                    <a:pt x="43820" y="5263"/>
                  </a:lnTo>
                  <a:cubicBezTo>
                    <a:pt x="43925" y="5316"/>
                    <a:pt x="44767" y="5473"/>
                    <a:pt x="45661" y="5736"/>
                  </a:cubicBezTo>
                  <a:cubicBezTo>
                    <a:pt x="46556" y="5947"/>
                    <a:pt x="47555" y="6368"/>
                    <a:pt x="47923" y="6631"/>
                  </a:cubicBezTo>
                  <a:cubicBezTo>
                    <a:pt x="48502" y="7157"/>
                    <a:pt x="48239" y="7893"/>
                    <a:pt x="48029" y="8630"/>
                  </a:cubicBezTo>
                  <a:cubicBezTo>
                    <a:pt x="47818" y="9366"/>
                    <a:pt x="47555" y="10103"/>
                    <a:pt x="48029" y="10523"/>
                  </a:cubicBezTo>
                  <a:cubicBezTo>
                    <a:pt x="47976" y="10155"/>
                    <a:pt x="48397" y="9629"/>
                    <a:pt x="48555" y="9471"/>
                  </a:cubicBezTo>
                  <a:cubicBezTo>
                    <a:pt x="49085" y="9648"/>
                    <a:pt x="48724" y="10345"/>
                    <a:pt x="49281" y="10345"/>
                  </a:cubicBezTo>
                  <a:cubicBezTo>
                    <a:pt x="49387" y="10345"/>
                    <a:pt x="49527" y="10319"/>
                    <a:pt x="49712" y="10260"/>
                  </a:cubicBezTo>
                  <a:cubicBezTo>
                    <a:pt x="49712" y="8893"/>
                    <a:pt x="52237" y="10050"/>
                    <a:pt x="50133" y="9051"/>
                  </a:cubicBezTo>
                  <a:cubicBezTo>
                    <a:pt x="50512" y="8878"/>
                    <a:pt x="50783" y="8824"/>
                    <a:pt x="51028" y="8824"/>
                  </a:cubicBezTo>
                  <a:cubicBezTo>
                    <a:pt x="51434" y="8824"/>
                    <a:pt x="51763" y="8974"/>
                    <a:pt x="52382" y="8974"/>
                  </a:cubicBezTo>
                  <a:cubicBezTo>
                    <a:pt x="52527" y="8974"/>
                    <a:pt x="52687" y="8965"/>
                    <a:pt x="52868" y="8945"/>
                  </a:cubicBezTo>
                  <a:cubicBezTo>
                    <a:pt x="52605" y="8524"/>
                    <a:pt x="52868" y="7788"/>
                    <a:pt x="53342" y="7052"/>
                  </a:cubicBezTo>
                  <a:cubicBezTo>
                    <a:pt x="53815" y="6368"/>
                    <a:pt x="54552" y="5631"/>
                    <a:pt x="55235" y="5473"/>
                  </a:cubicBezTo>
                  <a:lnTo>
                    <a:pt x="55235" y="5473"/>
                  </a:lnTo>
                  <a:cubicBezTo>
                    <a:pt x="55183" y="5789"/>
                    <a:pt x="55446" y="6210"/>
                    <a:pt x="55604" y="6420"/>
                  </a:cubicBezTo>
                  <a:cubicBezTo>
                    <a:pt x="56235" y="6420"/>
                    <a:pt x="56814" y="6473"/>
                    <a:pt x="57392" y="6526"/>
                  </a:cubicBezTo>
                  <a:cubicBezTo>
                    <a:pt x="57918" y="6631"/>
                    <a:pt x="58392" y="6736"/>
                    <a:pt x="58865" y="6841"/>
                  </a:cubicBezTo>
                  <a:cubicBezTo>
                    <a:pt x="59339" y="6946"/>
                    <a:pt x="59812" y="6999"/>
                    <a:pt x="60338" y="7104"/>
                  </a:cubicBezTo>
                  <a:cubicBezTo>
                    <a:pt x="60812" y="7209"/>
                    <a:pt x="61390" y="7262"/>
                    <a:pt x="61969" y="7315"/>
                  </a:cubicBezTo>
                  <a:cubicBezTo>
                    <a:pt x="62179" y="7683"/>
                    <a:pt x="63284" y="8156"/>
                    <a:pt x="62705" y="8682"/>
                  </a:cubicBezTo>
                  <a:cubicBezTo>
                    <a:pt x="63049" y="8486"/>
                    <a:pt x="63394" y="8151"/>
                    <a:pt x="64038" y="8151"/>
                  </a:cubicBezTo>
                  <a:cubicBezTo>
                    <a:pt x="64083" y="8151"/>
                    <a:pt x="64130" y="8153"/>
                    <a:pt x="64178" y="8156"/>
                  </a:cubicBezTo>
                  <a:cubicBezTo>
                    <a:pt x="65388" y="9471"/>
                    <a:pt x="62548" y="8104"/>
                    <a:pt x="63442" y="9629"/>
                  </a:cubicBezTo>
                  <a:cubicBezTo>
                    <a:pt x="63600" y="8893"/>
                    <a:pt x="65388" y="8788"/>
                    <a:pt x="66493" y="8524"/>
                  </a:cubicBezTo>
                  <a:cubicBezTo>
                    <a:pt x="66449" y="7996"/>
                    <a:pt x="66036" y="7762"/>
                    <a:pt x="65501" y="7762"/>
                  </a:cubicBezTo>
                  <a:cubicBezTo>
                    <a:pt x="65397" y="7762"/>
                    <a:pt x="65289" y="7771"/>
                    <a:pt x="65178" y="7788"/>
                  </a:cubicBezTo>
                  <a:cubicBezTo>
                    <a:pt x="64441" y="7841"/>
                    <a:pt x="63600" y="8104"/>
                    <a:pt x="63074" y="8261"/>
                  </a:cubicBezTo>
                  <a:cubicBezTo>
                    <a:pt x="63179" y="7472"/>
                    <a:pt x="63705" y="6683"/>
                    <a:pt x="64599" y="6052"/>
                  </a:cubicBezTo>
                  <a:cubicBezTo>
                    <a:pt x="65020" y="5736"/>
                    <a:pt x="65546" y="5421"/>
                    <a:pt x="66125" y="5210"/>
                  </a:cubicBezTo>
                  <a:cubicBezTo>
                    <a:pt x="66756" y="5053"/>
                    <a:pt x="67387" y="4895"/>
                    <a:pt x="68071" y="4842"/>
                  </a:cubicBezTo>
                  <a:cubicBezTo>
                    <a:pt x="70096" y="4842"/>
                    <a:pt x="68922" y="5908"/>
                    <a:pt x="69118" y="5908"/>
                  </a:cubicBezTo>
                  <a:cubicBezTo>
                    <a:pt x="69131" y="5908"/>
                    <a:pt x="69150" y="5904"/>
                    <a:pt x="69176" y="5894"/>
                  </a:cubicBezTo>
                  <a:cubicBezTo>
                    <a:pt x="69823" y="6074"/>
                    <a:pt x="70347" y="6155"/>
                    <a:pt x="70799" y="6155"/>
                  </a:cubicBezTo>
                  <a:cubicBezTo>
                    <a:pt x="71008" y="6155"/>
                    <a:pt x="71202" y="6138"/>
                    <a:pt x="71385" y="6105"/>
                  </a:cubicBezTo>
                  <a:cubicBezTo>
                    <a:pt x="72016" y="5999"/>
                    <a:pt x="72490" y="5789"/>
                    <a:pt x="72911" y="5579"/>
                  </a:cubicBezTo>
                  <a:cubicBezTo>
                    <a:pt x="73334" y="5404"/>
                    <a:pt x="73746" y="5242"/>
                    <a:pt x="74213" y="5242"/>
                  </a:cubicBezTo>
                  <a:cubicBezTo>
                    <a:pt x="74732" y="5242"/>
                    <a:pt x="75319" y="5443"/>
                    <a:pt x="76067" y="6052"/>
                  </a:cubicBezTo>
                  <a:cubicBezTo>
                    <a:pt x="76961" y="7472"/>
                    <a:pt x="75383" y="8051"/>
                    <a:pt x="75436" y="8893"/>
                  </a:cubicBezTo>
                  <a:cubicBezTo>
                    <a:pt x="74594" y="8788"/>
                    <a:pt x="74068" y="8419"/>
                    <a:pt x="73542" y="8051"/>
                  </a:cubicBezTo>
                  <a:cubicBezTo>
                    <a:pt x="73068" y="7683"/>
                    <a:pt x="72648" y="7315"/>
                    <a:pt x="72122" y="7157"/>
                  </a:cubicBezTo>
                  <a:lnTo>
                    <a:pt x="72122" y="7157"/>
                  </a:lnTo>
                  <a:lnTo>
                    <a:pt x="73279" y="8051"/>
                  </a:lnTo>
                  <a:cubicBezTo>
                    <a:pt x="73086" y="8104"/>
                    <a:pt x="72829" y="8133"/>
                    <a:pt x="72554" y="8133"/>
                  </a:cubicBezTo>
                  <a:cubicBezTo>
                    <a:pt x="72005" y="8133"/>
                    <a:pt x="71385" y="8016"/>
                    <a:pt x="71070" y="7735"/>
                  </a:cubicBezTo>
                  <a:lnTo>
                    <a:pt x="71070" y="7735"/>
                  </a:lnTo>
                  <a:cubicBezTo>
                    <a:pt x="71280" y="7998"/>
                    <a:pt x="71753" y="8314"/>
                    <a:pt x="72385" y="8577"/>
                  </a:cubicBezTo>
                  <a:cubicBezTo>
                    <a:pt x="72700" y="8682"/>
                    <a:pt x="73068" y="8788"/>
                    <a:pt x="73489" y="8945"/>
                  </a:cubicBezTo>
                  <a:cubicBezTo>
                    <a:pt x="73858" y="9103"/>
                    <a:pt x="74278" y="9261"/>
                    <a:pt x="74699" y="9419"/>
                  </a:cubicBezTo>
                  <a:cubicBezTo>
                    <a:pt x="75120" y="9577"/>
                    <a:pt x="75594" y="9734"/>
                    <a:pt x="76014" y="9892"/>
                  </a:cubicBezTo>
                  <a:cubicBezTo>
                    <a:pt x="76435" y="10103"/>
                    <a:pt x="76909" y="10260"/>
                    <a:pt x="77329" y="10471"/>
                  </a:cubicBezTo>
                  <a:cubicBezTo>
                    <a:pt x="78171" y="10839"/>
                    <a:pt x="78908" y="11313"/>
                    <a:pt x="79486" y="11839"/>
                  </a:cubicBezTo>
                  <a:cubicBezTo>
                    <a:pt x="80065" y="11733"/>
                    <a:pt x="81064" y="11733"/>
                    <a:pt x="80854" y="11207"/>
                  </a:cubicBezTo>
                  <a:lnTo>
                    <a:pt x="79960" y="10944"/>
                  </a:lnTo>
                  <a:cubicBezTo>
                    <a:pt x="79486" y="9787"/>
                    <a:pt x="82064" y="10629"/>
                    <a:pt x="81117" y="9734"/>
                  </a:cubicBezTo>
                  <a:cubicBezTo>
                    <a:pt x="81854" y="9734"/>
                    <a:pt x="82643" y="9734"/>
                    <a:pt x="83432" y="9840"/>
                  </a:cubicBezTo>
                  <a:cubicBezTo>
                    <a:pt x="83800" y="9892"/>
                    <a:pt x="84221" y="9997"/>
                    <a:pt x="84589" y="10155"/>
                  </a:cubicBezTo>
                  <a:cubicBezTo>
                    <a:pt x="84957" y="10366"/>
                    <a:pt x="85325" y="10576"/>
                    <a:pt x="85694" y="10944"/>
                  </a:cubicBezTo>
                  <a:lnTo>
                    <a:pt x="85397" y="12083"/>
                  </a:lnTo>
                  <a:lnTo>
                    <a:pt x="85397" y="12083"/>
                  </a:lnTo>
                  <a:cubicBezTo>
                    <a:pt x="85421" y="11740"/>
                    <a:pt x="84726" y="11024"/>
                    <a:pt x="84152" y="10996"/>
                  </a:cubicBezTo>
                  <a:lnTo>
                    <a:pt x="84152" y="10996"/>
                  </a:lnTo>
                  <a:cubicBezTo>
                    <a:pt x="84590" y="11030"/>
                    <a:pt x="84987" y="11668"/>
                    <a:pt x="85431" y="12259"/>
                  </a:cubicBezTo>
                  <a:cubicBezTo>
                    <a:pt x="85778" y="12684"/>
                    <a:pt x="86125" y="13052"/>
                    <a:pt x="86597" y="13052"/>
                  </a:cubicBezTo>
                  <a:cubicBezTo>
                    <a:pt x="86768" y="13052"/>
                    <a:pt x="86956" y="13003"/>
                    <a:pt x="87167" y="12891"/>
                  </a:cubicBezTo>
                  <a:lnTo>
                    <a:pt x="86851" y="12154"/>
                  </a:lnTo>
                  <a:cubicBezTo>
                    <a:pt x="86693" y="11839"/>
                    <a:pt x="86535" y="11470"/>
                    <a:pt x="86535" y="11470"/>
                  </a:cubicBezTo>
                  <a:lnTo>
                    <a:pt x="86535" y="11470"/>
                  </a:lnTo>
                  <a:cubicBezTo>
                    <a:pt x="87219" y="11523"/>
                    <a:pt x="88114" y="11576"/>
                    <a:pt x="88955" y="11681"/>
                  </a:cubicBezTo>
                  <a:cubicBezTo>
                    <a:pt x="89797" y="11839"/>
                    <a:pt x="90639" y="12102"/>
                    <a:pt x="91217" y="12785"/>
                  </a:cubicBezTo>
                  <a:cubicBezTo>
                    <a:pt x="91270" y="11365"/>
                    <a:pt x="90849" y="12628"/>
                    <a:pt x="90639" y="10787"/>
                  </a:cubicBezTo>
                  <a:cubicBezTo>
                    <a:pt x="90618" y="11196"/>
                    <a:pt x="90461" y="11347"/>
                    <a:pt x="90226" y="11347"/>
                  </a:cubicBezTo>
                  <a:cubicBezTo>
                    <a:pt x="89551" y="11347"/>
                    <a:pt x="88236" y="10093"/>
                    <a:pt x="87667" y="10093"/>
                  </a:cubicBezTo>
                  <a:cubicBezTo>
                    <a:pt x="87476" y="10093"/>
                    <a:pt x="87369" y="10234"/>
                    <a:pt x="87400" y="10613"/>
                  </a:cubicBezTo>
                  <a:lnTo>
                    <a:pt x="87400" y="10613"/>
                  </a:lnTo>
                  <a:cubicBezTo>
                    <a:pt x="87266" y="9773"/>
                    <a:pt x="86923" y="9390"/>
                    <a:pt x="86535" y="9051"/>
                  </a:cubicBezTo>
                  <a:cubicBezTo>
                    <a:pt x="86115" y="8630"/>
                    <a:pt x="85588" y="8209"/>
                    <a:pt x="85220" y="7209"/>
                  </a:cubicBezTo>
                  <a:cubicBezTo>
                    <a:pt x="85122" y="7438"/>
                    <a:pt x="85207" y="7748"/>
                    <a:pt x="84995" y="7748"/>
                  </a:cubicBezTo>
                  <a:cubicBezTo>
                    <a:pt x="84866" y="7748"/>
                    <a:pt x="84626" y="7633"/>
                    <a:pt x="84168" y="7315"/>
                  </a:cubicBezTo>
                  <a:cubicBezTo>
                    <a:pt x="84063" y="7420"/>
                    <a:pt x="83853" y="7472"/>
                    <a:pt x="83747" y="7525"/>
                  </a:cubicBezTo>
                  <a:cubicBezTo>
                    <a:pt x="83958" y="7841"/>
                    <a:pt x="84116" y="8156"/>
                    <a:pt x="84116" y="8419"/>
                  </a:cubicBezTo>
                  <a:cubicBezTo>
                    <a:pt x="83905" y="8503"/>
                    <a:pt x="83661" y="8537"/>
                    <a:pt x="83397" y="8537"/>
                  </a:cubicBezTo>
                  <a:cubicBezTo>
                    <a:pt x="83000" y="8537"/>
                    <a:pt x="82558" y="8461"/>
                    <a:pt x="82117" y="8367"/>
                  </a:cubicBezTo>
                  <a:cubicBezTo>
                    <a:pt x="81459" y="8226"/>
                    <a:pt x="80801" y="8043"/>
                    <a:pt x="80368" y="8043"/>
                  </a:cubicBezTo>
                  <a:cubicBezTo>
                    <a:pt x="80316" y="8043"/>
                    <a:pt x="80268" y="8045"/>
                    <a:pt x="80223" y="8051"/>
                  </a:cubicBezTo>
                  <a:cubicBezTo>
                    <a:pt x="79539" y="7525"/>
                    <a:pt x="80696" y="7788"/>
                    <a:pt x="80486" y="7209"/>
                  </a:cubicBezTo>
                  <a:lnTo>
                    <a:pt x="80486" y="7209"/>
                  </a:lnTo>
                  <a:cubicBezTo>
                    <a:pt x="80486" y="7209"/>
                    <a:pt x="80170" y="7262"/>
                    <a:pt x="79855" y="7315"/>
                  </a:cubicBezTo>
                  <a:cubicBezTo>
                    <a:pt x="79486" y="7367"/>
                    <a:pt x="79171" y="7420"/>
                    <a:pt x="79171" y="7420"/>
                  </a:cubicBezTo>
                  <a:cubicBezTo>
                    <a:pt x="79415" y="6639"/>
                    <a:pt x="77893" y="5451"/>
                    <a:pt x="79309" y="5451"/>
                  </a:cubicBezTo>
                  <a:cubicBezTo>
                    <a:pt x="79420" y="5451"/>
                    <a:pt x="79548" y="5458"/>
                    <a:pt x="79697" y="5473"/>
                  </a:cubicBezTo>
                  <a:lnTo>
                    <a:pt x="78066" y="4790"/>
                  </a:lnTo>
                  <a:cubicBezTo>
                    <a:pt x="77257" y="3981"/>
                    <a:pt x="75962" y="3366"/>
                    <a:pt x="75022" y="3366"/>
                  </a:cubicBezTo>
                  <a:cubicBezTo>
                    <a:pt x="74984" y="3366"/>
                    <a:pt x="74947" y="3367"/>
                    <a:pt x="74910" y="3369"/>
                  </a:cubicBezTo>
                  <a:cubicBezTo>
                    <a:pt x="74731" y="3274"/>
                    <a:pt x="74515" y="3241"/>
                    <a:pt x="74298" y="3241"/>
                  </a:cubicBezTo>
                  <a:cubicBezTo>
                    <a:pt x="73792" y="3241"/>
                    <a:pt x="73280" y="3421"/>
                    <a:pt x="73222" y="3421"/>
                  </a:cubicBezTo>
                  <a:cubicBezTo>
                    <a:pt x="73195" y="3421"/>
                    <a:pt x="73268" y="3381"/>
                    <a:pt x="73489" y="3264"/>
                  </a:cubicBezTo>
                  <a:cubicBezTo>
                    <a:pt x="73489" y="3264"/>
                    <a:pt x="72753" y="3211"/>
                    <a:pt x="72069" y="3159"/>
                  </a:cubicBezTo>
                  <a:cubicBezTo>
                    <a:pt x="71333" y="3159"/>
                    <a:pt x="70596" y="3106"/>
                    <a:pt x="70596" y="3106"/>
                  </a:cubicBezTo>
                  <a:lnTo>
                    <a:pt x="70649" y="2896"/>
                  </a:lnTo>
                  <a:cubicBezTo>
                    <a:pt x="69334" y="2475"/>
                    <a:pt x="67808" y="2633"/>
                    <a:pt x="66388" y="2528"/>
                  </a:cubicBezTo>
                  <a:cubicBezTo>
                    <a:pt x="64915" y="2528"/>
                    <a:pt x="63442" y="2317"/>
                    <a:pt x="61916" y="1423"/>
                  </a:cubicBezTo>
                  <a:cubicBezTo>
                    <a:pt x="61443" y="1528"/>
                    <a:pt x="60969" y="1581"/>
                    <a:pt x="60391" y="1633"/>
                  </a:cubicBezTo>
                  <a:cubicBezTo>
                    <a:pt x="60198" y="1653"/>
                    <a:pt x="59992" y="1665"/>
                    <a:pt x="59768" y="1665"/>
                  </a:cubicBezTo>
                  <a:cubicBezTo>
                    <a:pt x="59381" y="1665"/>
                    <a:pt x="58945" y="1628"/>
                    <a:pt x="58444" y="1528"/>
                  </a:cubicBezTo>
                  <a:lnTo>
                    <a:pt x="58181" y="739"/>
                  </a:lnTo>
                  <a:cubicBezTo>
                    <a:pt x="58035" y="763"/>
                    <a:pt x="57874" y="774"/>
                    <a:pt x="57703" y="774"/>
                  </a:cubicBezTo>
                  <a:cubicBezTo>
                    <a:pt x="57137" y="774"/>
                    <a:pt x="56460" y="662"/>
                    <a:pt x="55814" y="581"/>
                  </a:cubicBezTo>
                  <a:cubicBezTo>
                    <a:pt x="55485" y="540"/>
                    <a:pt x="55173" y="507"/>
                    <a:pt x="54901" y="507"/>
                  </a:cubicBezTo>
                  <a:cubicBezTo>
                    <a:pt x="54478" y="507"/>
                    <a:pt x="54154" y="588"/>
                    <a:pt x="54026" y="844"/>
                  </a:cubicBezTo>
                  <a:cubicBezTo>
                    <a:pt x="53657" y="371"/>
                    <a:pt x="53131" y="108"/>
                    <a:pt x="52447" y="55"/>
                  </a:cubicBezTo>
                  <a:cubicBezTo>
                    <a:pt x="52205" y="18"/>
                    <a:pt x="51956" y="0"/>
                    <a:pt x="51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9003775" y="5005850"/>
              <a:ext cx="14475" cy="5125"/>
            </a:xfrm>
            <a:custGeom>
              <a:avLst/>
              <a:gdLst/>
              <a:ahLst/>
              <a:cxnLst/>
              <a:rect l="l" t="t" r="r" b="b"/>
              <a:pathLst>
                <a:path w="579" h="205" extrusionOk="0">
                  <a:moveTo>
                    <a:pt x="579" y="1"/>
                  </a:moveTo>
                  <a:cubicBezTo>
                    <a:pt x="474" y="53"/>
                    <a:pt x="381" y="66"/>
                    <a:pt x="289" y="66"/>
                  </a:cubicBezTo>
                  <a:cubicBezTo>
                    <a:pt x="197" y="66"/>
                    <a:pt x="105" y="53"/>
                    <a:pt x="0" y="53"/>
                  </a:cubicBezTo>
                  <a:cubicBezTo>
                    <a:pt x="75" y="153"/>
                    <a:pt x="149" y="205"/>
                    <a:pt x="235" y="205"/>
                  </a:cubicBezTo>
                  <a:cubicBezTo>
                    <a:pt x="330" y="205"/>
                    <a:pt x="440" y="139"/>
                    <a:pt x="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9571900" y="6239425"/>
              <a:ext cx="5275" cy="2650"/>
            </a:xfrm>
            <a:custGeom>
              <a:avLst/>
              <a:gdLst/>
              <a:ahLst/>
              <a:cxnLst/>
              <a:rect l="l" t="t" r="r" b="b"/>
              <a:pathLst>
                <a:path w="211" h="106" extrusionOk="0">
                  <a:moveTo>
                    <a:pt x="211" y="1"/>
                  </a:moveTo>
                  <a:lnTo>
                    <a:pt x="0" y="53"/>
                  </a:lnTo>
                  <a:cubicBezTo>
                    <a:pt x="53" y="53"/>
                    <a:pt x="53" y="106"/>
                    <a:pt x="53" y="106"/>
                  </a:cubicBezTo>
                  <a:cubicBezTo>
                    <a:pt x="106" y="53"/>
                    <a:pt x="158" y="53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10024300" y="4001100"/>
              <a:ext cx="19750" cy="9475"/>
            </a:xfrm>
            <a:custGeom>
              <a:avLst/>
              <a:gdLst/>
              <a:ahLst/>
              <a:cxnLst/>
              <a:rect l="l" t="t" r="r" b="b"/>
              <a:pathLst>
                <a:path w="790" h="379" extrusionOk="0">
                  <a:moveTo>
                    <a:pt x="1" y="0"/>
                  </a:moveTo>
                  <a:lnTo>
                    <a:pt x="1" y="0"/>
                  </a:lnTo>
                  <a:cubicBezTo>
                    <a:pt x="46" y="230"/>
                    <a:pt x="172" y="379"/>
                    <a:pt x="586" y="379"/>
                  </a:cubicBezTo>
                  <a:cubicBezTo>
                    <a:pt x="647" y="379"/>
                    <a:pt x="715" y="376"/>
                    <a:pt x="790" y="369"/>
                  </a:cubicBezTo>
                  <a:cubicBezTo>
                    <a:pt x="421" y="316"/>
                    <a:pt x="158" y="158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11011950" y="3960325"/>
              <a:ext cx="31600" cy="21075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1182" y="435"/>
                  </a:moveTo>
                  <a:lnTo>
                    <a:pt x="1182" y="435"/>
                  </a:lnTo>
                  <a:cubicBezTo>
                    <a:pt x="1233" y="459"/>
                    <a:pt x="1263" y="474"/>
                    <a:pt x="1263" y="474"/>
                  </a:cubicBezTo>
                  <a:cubicBezTo>
                    <a:pt x="1234" y="457"/>
                    <a:pt x="1207" y="444"/>
                    <a:pt x="1182" y="435"/>
                  </a:cubicBezTo>
                  <a:close/>
                  <a:moveTo>
                    <a:pt x="1" y="1"/>
                  </a:moveTo>
                  <a:cubicBezTo>
                    <a:pt x="580" y="264"/>
                    <a:pt x="685" y="579"/>
                    <a:pt x="843" y="842"/>
                  </a:cubicBezTo>
                  <a:cubicBezTo>
                    <a:pt x="927" y="715"/>
                    <a:pt x="910" y="416"/>
                    <a:pt x="1093" y="416"/>
                  </a:cubicBezTo>
                  <a:cubicBezTo>
                    <a:pt x="1118" y="416"/>
                    <a:pt x="1148" y="422"/>
                    <a:pt x="1182" y="435"/>
                  </a:cubicBezTo>
                  <a:lnTo>
                    <a:pt x="1182" y="435"/>
                  </a:lnTo>
                  <a:cubicBezTo>
                    <a:pt x="1068" y="381"/>
                    <a:pt x="850" y="284"/>
                    <a:pt x="632" y="211"/>
                  </a:cubicBezTo>
                  <a:cubicBezTo>
                    <a:pt x="317" y="10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11168575" y="4242900"/>
              <a:ext cx="23575" cy="18600"/>
            </a:xfrm>
            <a:custGeom>
              <a:avLst/>
              <a:gdLst/>
              <a:ahLst/>
              <a:cxnLst/>
              <a:rect l="l" t="t" r="r" b="b"/>
              <a:pathLst>
                <a:path w="943" h="744" extrusionOk="0">
                  <a:moveTo>
                    <a:pt x="208" y="1"/>
                  </a:moveTo>
                  <a:cubicBezTo>
                    <a:pt x="46" y="1"/>
                    <a:pt x="0" y="147"/>
                    <a:pt x="206" y="481"/>
                  </a:cubicBezTo>
                  <a:cubicBezTo>
                    <a:pt x="417" y="534"/>
                    <a:pt x="469" y="744"/>
                    <a:pt x="680" y="744"/>
                  </a:cubicBezTo>
                  <a:lnTo>
                    <a:pt x="943" y="429"/>
                  </a:lnTo>
                  <a:cubicBezTo>
                    <a:pt x="674" y="160"/>
                    <a:pt x="378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11018700" y="4055025"/>
              <a:ext cx="57725" cy="31575"/>
            </a:xfrm>
            <a:custGeom>
              <a:avLst/>
              <a:gdLst/>
              <a:ahLst/>
              <a:cxnLst/>
              <a:rect l="l" t="t" r="r" b="b"/>
              <a:pathLst>
                <a:path w="2309" h="1263" extrusionOk="0">
                  <a:moveTo>
                    <a:pt x="310" y="0"/>
                  </a:moveTo>
                  <a:lnTo>
                    <a:pt x="310" y="0"/>
                  </a:lnTo>
                  <a:cubicBezTo>
                    <a:pt x="0" y="722"/>
                    <a:pt x="751" y="888"/>
                    <a:pt x="1523" y="1240"/>
                  </a:cubicBezTo>
                  <a:lnTo>
                    <a:pt x="1523" y="1240"/>
                  </a:lnTo>
                  <a:cubicBezTo>
                    <a:pt x="1509" y="1226"/>
                    <a:pt x="1496" y="1210"/>
                    <a:pt x="1467" y="1210"/>
                  </a:cubicBezTo>
                  <a:cubicBezTo>
                    <a:pt x="2308" y="421"/>
                    <a:pt x="1309" y="158"/>
                    <a:pt x="310" y="0"/>
                  </a:cubicBezTo>
                  <a:close/>
                  <a:moveTo>
                    <a:pt x="1523" y="1240"/>
                  </a:moveTo>
                  <a:cubicBezTo>
                    <a:pt x="1535" y="1252"/>
                    <a:pt x="1548" y="1263"/>
                    <a:pt x="1572" y="1263"/>
                  </a:cubicBezTo>
                  <a:cubicBezTo>
                    <a:pt x="1556" y="1255"/>
                    <a:pt x="1539" y="1248"/>
                    <a:pt x="1523" y="12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11063250" y="4089200"/>
              <a:ext cx="25000" cy="11875"/>
            </a:xfrm>
            <a:custGeom>
              <a:avLst/>
              <a:gdLst/>
              <a:ahLst/>
              <a:cxnLst/>
              <a:rect l="l" t="t" r="r" b="b"/>
              <a:pathLst>
                <a:path w="1000" h="475" extrusionOk="0">
                  <a:moveTo>
                    <a:pt x="0" y="1"/>
                  </a:moveTo>
                  <a:lnTo>
                    <a:pt x="0" y="1"/>
                  </a:lnTo>
                  <a:cubicBezTo>
                    <a:pt x="211" y="159"/>
                    <a:pt x="474" y="317"/>
                    <a:pt x="684" y="474"/>
                  </a:cubicBezTo>
                  <a:cubicBezTo>
                    <a:pt x="1000" y="159"/>
                    <a:pt x="474" y="2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10817325" y="3880575"/>
              <a:ext cx="55425" cy="21050"/>
            </a:xfrm>
            <a:custGeom>
              <a:avLst/>
              <a:gdLst/>
              <a:ahLst/>
              <a:cxnLst/>
              <a:rect l="l" t="t" r="r" b="b"/>
              <a:pathLst>
                <a:path w="2217" h="842" extrusionOk="0">
                  <a:moveTo>
                    <a:pt x="1625" y="1"/>
                  </a:moveTo>
                  <a:cubicBezTo>
                    <a:pt x="1421" y="1"/>
                    <a:pt x="1174" y="30"/>
                    <a:pt x="947" y="87"/>
                  </a:cubicBezTo>
                  <a:cubicBezTo>
                    <a:pt x="369" y="245"/>
                    <a:pt x="0" y="508"/>
                    <a:pt x="1158" y="771"/>
                  </a:cubicBezTo>
                  <a:cubicBezTo>
                    <a:pt x="1200" y="821"/>
                    <a:pt x="1244" y="842"/>
                    <a:pt x="1287" y="842"/>
                  </a:cubicBezTo>
                  <a:cubicBezTo>
                    <a:pt x="1524" y="842"/>
                    <a:pt x="1766" y="227"/>
                    <a:pt x="1891" y="227"/>
                  </a:cubicBezTo>
                  <a:cubicBezTo>
                    <a:pt x="1914" y="227"/>
                    <a:pt x="1933" y="248"/>
                    <a:pt x="1947" y="297"/>
                  </a:cubicBezTo>
                  <a:cubicBezTo>
                    <a:pt x="2217" y="95"/>
                    <a:pt x="1989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1"/>
            <p:cNvSpPr/>
            <p:nvPr/>
          </p:nvSpPr>
          <p:spPr>
            <a:xfrm>
              <a:off x="10992225" y="4094475"/>
              <a:ext cx="19750" cy="25000"/>
            </a:xfrm>
            <a:custGeom>
              <a:avLst/>
              <a:gdLst/>
              <a:ahLst/>
              <a:cxnLst/>
              <a:rect l="l" t="t" r="r" b="b"/>
              <a:pathLst>
                <a:path w="790" h="1000" extrusionOk="0">
                  <a:moveTo>
                    <a:pt x="790" y="0"/>
                  </a:moveTo>
                  <a:lnTo>
                    <a:pt x="1" y="421"/>
                  </a:lnTo>
                  <a:lnTo>
                    <a:pt x="527" y="1000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1"/>
            <p:cNvSpPr/>
            <p:nvPr/>
          </p:nvSpPr>
          <p:spPr>
            <a:xfrm>
              <a:off x="10868600" y="4017850"/>
              <a:ext cx="39475" cy="24025"/>
            </a:xfrm>
            <a:custGeom>
              <a:avLst/>
              <a:gdLst/>
              <a:ahLst/>
              <a:cxnLst/>
              <a:rect l="l" t="t" r="r" b="b"/>
              <a:pathLst>
                <a:path w="1579" h="961" extrusionOk="0">
                  <a:moveTo>
                    <a:pt x="110" y="1"/>
                  </a:moveTo>
                  <a:cubicBezTo>
                    <a:pt x="57" y="1"/>
                    <a:pt x="19" y="21"/>
                    <a:pt x="1" y="67"/>
                  </a:cubicBezTo>
                  <a:lnTo>
                    <a:pt x="1106" y="961"/>
                  </a:lnTo>
                  <a:cubicBezTo>
                    <a:pt x="1145" y="843"/>
                    <a:pt x="1273" y="784"/>
                    <a:pt x="1424" y="784"/>
                  </a:cubicBezTo>
                  <a:cubicBezTo>
                    <a:pt x="1474" y="784"/>
                    <a:pt x="1526" y="790"/>
                    <a:pt x="1579" y="803"/>
                  </a:cubicBezTo>
                  <a:cubicBezTo>
                    <a:pt x="971" y="456"/>
                    <a:pt x="363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10908075" y="4037925"/>
              <a:ext cx="26325" cy="10550"/>
            </a:xfrm>
            <a:custGeom>
              <a:avLst/>
              <a:gdLst/>
              <a:ahLst/>
              <a:cxnLst/>
              <a:rect l="l" t="t" r="r" b="b"/>
              <a:pathLst>
                <a:path w="1053" h="422" extrusionOk="0">
                  <a:moveTo>
                    <a:pt x="0" y="0"/>
                  </a:moveTo>
                  <a:lnTo>
                    <a:pt x="0" y="0"/>
                  </a:lnTo>
                  <a:cubicBezTo>
                    <a:pt x="421" y="211"/>
                    <a:pt x="737" y="421"/>
                    <a:pt x="1052" y="421"/>
                  </a:cubicBezTo>
                  <a:cubicBezTo>
                    <a:pt x="842" y="316"/>
                    <a:pt x="368" y="5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10937000" y="4077375"/>
              <a:ext cx="25000" cy="23700"/>
            </a:xfrm>
            <a:custGeom>
              <a:avLst/>
              <a:gdLst/>
              <a:ahLst/>
              <a:cxnLst/>
              <a:rect l="l" t="t" r="r" b="b"/>
              <a:pathLst>
                <a:path w="1000" h="948" extrusionOk="0">
                  <a:moveTo>
                    <a:pt x="0" y="1"/>
                  </a:moveTo>
                  <a:cubicBezTo>
                    <a:pt x="1" y="1"/>
                    <a:pt x="264" y="264"/>
                    <a:pt x="526" y="474"/>
                  </a:cubicBezTo>
                  <a:cubicBezTo>
                    <a:pt x="789" y="684"/>
                    <a:pt x="1000" y="947"/>
                    <a:pt x="1000" y="947"/>
                  </a:cubicBezTo>
                  <a:lnTo>
                    <a:pt x="789" y="5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10479325" y="3897200"/>
              <a:ext cx="47375" cy="14500"/>
            </a:xfrm>
            <a:custGeom>
              <a:avLst/>
              <a:gdLst/>
              <a:ahLst/>
              <a:cxnLst/>
              <a:rect l="l" t="t" r="r" b="b"/>
              <a:pathLst>
                <a:path w="1895" h="580" extrusionOk="0">
                  <a:moveTo>
                    <a:pt x="211" y="1"/>
                  </a:moveTo>
                  <a:cubicBezTo>
                    <a:pt x="1" y="316"/>
                    <a:pt x="369" y="579"/>
                    <a:pt x="948" y="579"/>
                  </a:cubicBezTo>
                  <a:cubicBezTo>
                    <a:pt x="1316" y="369"/>
                    <a:pt x="1895" y="369"/>
                    <a:pt x="1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10595075" y="3966900"/>
              <a:ext cx="19750" cy="28950"/>
            </a:xfrm>
            <a:custGeom>
              <a:avLst/>
              <a:gdLst/>
              <a:ahLst/>
              <a:cxnLst/>
              <a:rect l="l" t="t" r="r" b="b"/>
              <a:pathLst>
                <a:path w="790" h="1158" extrusionOk="0">
                  <a:moveTo>
                    <a:pt x="368" y="1"/>
                  </a:moveTo>
                  <a:lnTo>
                    <a:pt x="0" y="1158"/>
                  </a:lnTo>
                  <a:lnTo>
                    <a:pt x="789" y="895"/>
                  </a:lnTo>
                  <a:cubicBezTo>
                    <a:pt x="474" y="579"/>
                    <a:pt x="526" y="369"/>
                    <a:pt x="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10458300" y="3970850"/>
              <a:ext cx="84175" cy="21050"/>
            </a:xfrm>
            <a:custGeom>
              <a:avLst/>
              <a:gdLst/>
              <a:ahLst/>
              <a:cxnLst/>
              <a:rect l="l" t="t" r="r" b="b"/>
              <a:pathLst>
                <a:path w="3367" h="842" extrusionOk="0">
                  <a:moveTo>
                    <a:pt x="2157" y="1"/>
                  </a:moveTo>
                  <a:cubicBezTo>
                    <a:pt x="1947" y="316"/>
                    <a:pt x="0" y="632"/>
                    <a:pt x="1736" y="842"/>
                  </a:cubicBezTo>
                  <a:cubicBezTo>
                    <a:pt x="1947" y="527"/>
                    <a:pt x="3367" y="527"/>
                    <a:pt x="2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9971700" y="3888000"/>
              <a:ext cx="11850" cy="51300"/>
            </a:xfrm>
            <a:custGeom>
              <a:avLst/>
              <a:gdLst/>
              <a:ahLst/>
              <a:cxnLst/>
              <a:rect l="l" t="t" r="r" b="b"/>
              <a:pathLst>
                <a:path w="474" h="2052" extrusionOk="0">
                  <a:moveTo>
                    <a:pt x="0" y="0"/>
                  </a:moveTo>
                  <a:lnTo>
                    <a:pt x="106" y="2052"/>
                  </a:lnTo>
                  <a:lnTo>
                    <a:pt x="474" y="1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9567950" y="4179950"/>
              <a:ext cx="67100" cy="46050"/>
            </a:xfrm>
            <a:custGeom>
              <a:avLst/>
              <a:gdLst/>
              <a:ahLst/>
              <a:cxnLst/>
              <a:rect l="l" t="t" r="r" b="b"/>
              <a:pathLst>
                <a:path w="2684" h="1842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579" y="948"/>
                    <a:pt x="1" y="948"/>
                    <a:pt x="1105" y="1842"/>
                  </a:cubicBezTo>
                  <a:cubicBezTo>
                    <a:pt x="2683" y="1368"/>
                    <a:pt x="737" y="579"/>
                    <a:pt x="2315" y="316"/>
                  </a:cubicBezTo>
                  <a:cubicBezTo>
                    <a:pt x="2331" y="125"/>
                    <a:pt x="2222" y="69"/>
                    <a:pt x="2065" y="69"/>
                  </a:cubicBezTo>
                  <a:cubicBezTo>
                    <a:pt x="1840" y="69"/>
                    <a:pt x="1518" y="184"/>
                    <a:pt x="1322" y="184"/>
                  </a:cubicBezTo>
                  <a:cubicBezTo>
                    <a:pt x="1202" y="184"/>
                    <a:pt x="1130" y="140"/>
                    <a:pt x="1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9596875" y="4166800"/>
              <a:ext cx="6600" cy="13175"/>
            </a:xfrm>
            <a:custGeom>
              <a:avLst/>
              <a:gdLst/>
              <a:ahLst/>
              <a:cxnLst/>
              <a:rect l="l" t="t" r="r" b="b"/>
              <a:pathLst>
                <a:path w="264" h="527" extrusionOk="0">
                  <a:moveTo>
                    <a:pt x="264" y="1"/>
                  </a:moveTo>
                  <a:cubicBezTo>
                    <a:pt x="54" y="264"/>
                    <a:pt x="1" y="422"/>
                    <a:pt x="1" y="527"/>
                  </a:cubicBezTo>
                  <a:cubicBezTo>
                    <a:pt x="106" y="369"/>
                    <a:pt x="159" y="21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11720800" y="5296500"/>
              <a:ext cx="17125" cy="30250"/>
            </a:xfrm>
            <a:custGeom>
              <a:avLst/>
              <a:gdLst/>
              <a:ahLst/>
              <a:cxnLst/>
              <a:rect l="l" t="t" r="r" b="b"/>
              <a:pathLst>
                <a:path w="685" h="1210" extrusionOk="0">
                  <a:moveTo>
                    <a:pt x="685" y="0"/>
                  </a:moveTo>
                  <a:lnTo>
                    <a:pt x="1" y="789"/>
                  </a:lnTo>
                  <a:lnTo>
                    <a:pt x="211" y="1210"/>
                  </a:lnTo>
                  <a:cubicBezTo>
                    <a:pt x="211" y="1210"/>
                    <a:pt x="369" y="894"/>
                    <a:pt x="474" y="631"/>
                  </a:cubicBezTo>
                  <a:lnTo>
                    <a:pt x="6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11690550" y="5242575"/>
              <a:ext cx="32900" cy="25000"/>
            </a:xfrm>
            <a:custGeom>
              <a:avLst/>
              <a:gdLst/>
              <a:ahLst/>
              <a:cxnLst/>
              <a:rect l="l" t="t" r="r" b="b"/>
              <a:pathLst>
                <a:path w="1316" h="1000" extrusionOk="0">
                  <a:moveTo>
                    <a:pt x="159" y="0"/>
                  </a:moveTo>
                  <a:cubicBezTo>
                    <a:pt x="211" y="263"/>
                    <a:pt x="317" y="789"/>
                    <a:pt x="1" y="1000"/>
                  </a:cubicBezTo>
                  <a:lnTo>
                    <a:pt x="1316" y="73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9115550" y="5566100"/>
              <a:ext cx="14500" cy="23675"/>
            </a:xfrm>
            <a:custGeom>
              <a:avLst/>
              <a:gdLst/>
              <a:ahLst/>
              <a:cxnLst/>
              <a:rect l="l" t="t" r="r" b="b"/>
              <a:pathLst>
                <a:path w="580" h="947" extrusionOk="0">
                  <a:moveTo>
                    <a:pt x="264" y="0"/>
                  </a:moveTo>
                  <a:cubicBezTo>
                    <a:pt x="1" y="263"/>
                    <a:pt x="1" y="474"/>
                    <a:pt x="106" y="947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9223400" y="5875150"/>
              <a:ext cx="21050" cy="25000"/>
            </a:xfrm>
            <a:custGeom>
              <a:avLst/>
              <a:gdLst/>
              <a:ahLst/>
              <a:cxnLst/>
              <a:rect l="l" t="t" r="r" b="b"/>
              <a:pathLst>
                <a:path w="842" h="1000" extrusionOk="0">
                  <a:moveTo>
                    <a:pt x="737" y="0"/>
                  </a:moveTo>
                  <a:lnTo>
                    <a:pt x="0" y="1000"/>
                  </a:lnTo>
                  <a:lnTo>
                    <a:pt x="842" y="211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9420650" y="6052675"/>
              <a:ext cx="27650" cy="32600"/>
            </a:xfrm>
            <a:custGeom>
              <a:avLst/>
              <a:gdLst/>
              <a:ahLst/>
              <a:cxnLst/>
              <a:rect l="l" t="t" r="r" b="b"/>
              <a:pathLst>
                <a:path w="1106" h="1304" extrusionOk="0">
                  <a:moveTo>
                    <a:pt x="1" y="1"/>
                  </a:moveTo>
                  <a:lnTo>
                    <a:pt x="1" y="1"/>
                  </a:lnTo>
                  <a:cubicBezTo>
                    <a:pt x="63" y="88"/>
                    <a:pt x="140" y="164"/>
                    <a:pt x="226" y="233"/>
                  </a:cubicBezTo>
                  <a:lnTo>
                    <a:pt x="226" y="233"/>
                  </a:lnTo>
                  <a:cubicBezTo>
                    <a:pt x="167" y="148"/>
                    <a:pt x="93" y="69"/>
                    <a:pt x="1" y="1"/>
                  </a:cubicBezTo>
                  <a:close/>
                  <a:moveTo>
                    <a:pt x="226" y="233"/>
                  </a:moveTo>
                  <a:lnTo>
                    <a:pt x="226" y="233"/>
                  </a:lnTo>
                  <a:cubicBezTo>
                    <a:pt x="540" y="683"/>
                    <a:pt x="459" y="1304"/>
                    <a:pt x="651" y="1304"/>
                  </a:cubicBezTo>
                  <a:cubicBezTo>
                    <a:pt x="734" y="1304"/>
                    <a:pt x="868" y="1189"/>
                    <a:pt x="1106" y="895"/>
                  </a:cubicBezTo>
                  <a:cubicBezTo>
                    <a:pt x="865" y="614"/>
                    <a:pt x="502" y="456"/>
                    <a:pt x="226" y="2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8" name="Google Shape;3818;p31"/>
          <p:cNvGrpSpPr/>
          <p:nvPr/>
        </p:nvGrpSpPr>
        <p:grpSpPr>
          <a:xfrm>
            <a:off x="3387443" y="2717846"/>
            <a:ext cx="937377" cy="945390"/>
            <a:chOff x="8760475" y="7469075"/>
            <a:chExt cx="2927475" cy="2952500"/>
          </a:xfrm>
        </p:grpSpPr>
        <p:sp>
          <p:nvSpPr>
            <p:cNvPr id="3819" name="Google Shape;3819;p31"/>
            <p:cNvSpPr/>
            <p:nvPr/>
          </p:nvSpPr>
          <p:spPr>
            <a:xfrm>
              <a:off x="8848575" y="7626875"/>
              <a:ext cx="2696025" cy="2696025"/>
            </a:xfrm>
            <a:custGeom>
              <a:avLst/>
              <a:gdLst/>
              <a:ahLst/>
              <a:cxnLst/>
              <a:rect l="l" t="t" r="r" b="b"/>
              <a:pathLst>
                <a:path w="107841" h="107841" extrusionOk="0">
                  <a:moveTo>
                    <a:pt x="53921" y="1"/>
                  </a:moveTo>
                  <a:cubicBezTo>
                    <a:pt x="24146" y="1"/>
                    <a:pt x="1" y="24094"/>
                    <a:pt x="1" y="53921"/>
                  </a:cubicBezTo>
                  <a:cubicBezTo>
                    <a:pt x="1" y="83695"/>
                    <a:pt x="24146" y="107841"/>
                    <a:pt x="53921" y="107841"/>
                  </a:cubicBezTo>
                  <a:cubicBezTo>
                    <a:pt x="83695" y="107841"/>
                    <a:pt x="107841" y="83695"/>
                    <a:pt x="107841" y="53921"/>
                  </a:cubicBezTo>
                  <a:cubicBezTo>
                    <a:pt x="107841" y="24094"/>
                    <a:pt x="83695" y="1"/>
                    <a:pt x="5392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1"/>
            <p:cNvSpPr/>
            <p:nvPr/>
          </p:nvSpPr>
          <p:spPr>
            <a:xfrm>
              <a:off x="11662525" y="8960575"/>
              <a:ext cx="25425" cy="16950"/>
            </a:xfrm>
            <a:custGeom>
              <a:avLst/>
              <a:gdLst/>
              <a:ahLst/>
              <a:cxnLst/>
              <a:rect l="l" t="t" r="r" b="b"/>
              <a:pathLst>
                <a:path w="1017" h="678" extrusionOk="0">
                  <a:moveTo>
                    <a:pt x="406" y="1"/>
                  </a:moveTo>
                  <a:cubicBezTo>
                    <a:pt x="183" y="1"/>
                    <a:pt x="1" y="103"/>
                    <a:pt x="47" y="103"/>
                  </a:cubicBezTo>
                  <a:cubicBezTo>
                    <a:pt x="52" y="103"/>
                    <a:pt x="59" y="102"/>
                    <a:pt x="70" y="99"/>
                  </a:cubicBezTo>
                  <a:lnTo>
                    <a:pt x="70" y="99"/>
                  </a:lnTo>
                  <a:cubicBezTo>
                    <a:pt x="17" y="678"/>
                    <a:pt x="859" y="468"/>
                    <a:pt x="1017" y="573"/>
                  </a:cubicBezTo>
                  <a:cubicBezTo>
                    <a:pt x="915" y="113"/>
                    <a:pt x="639" y="1"/>
                    <a:pt x="406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1"/>
            <p:cNvSpPr/>
            <p:nvPr/>
          </p:nvSpPr>
          <p:spPr>
            <a:xfrm>
              <a:off x="11582725" y="8722375"/>
              <a:ext cx="26325" cy="27650"/>
            </a:xfrm>
            <a:custGeom>
              <a:avLst/>
              <a:gdLst/>
              <a:ahLst/>
              <a:cxnLst/>
              <a:rect l="l" t="t" r="r" b="b"/>
              <a:pathLst>
                <a:path w="1053" h="1106" extrusionOk="0">
                  <a:moveTo>
                    <a:pt x="0" y="1"/>
                  </a:moveTo>
                  <a:lnTo>
                    <a:pt x="684" y="1000"/>
                  </a:lnTo>
                  <a:lnTo>
                    <a:pt x="1052" y="11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1"/>
            <p:cNvSpPr/>
            <p:nvPr/>
          </p:nvSpPr>
          <p:spPr>
            <a:xfrm>
              <a:off x="11539325" y="8548775"/>
              <a:ext cx="61825" cy="126275"/>
            </a:xfrm>
            <a:custGeom>
              <a:avLst/>
              <a:gdLst/>
              <a:ahLst/>
              <a:cxnLst/>
              <a:rect l="l" t="t" r="r" b="b"/>
              <a:pathLst>
                <a:path w="2473" h="5051" extrusionOk="0">
                  <a:moveTo>
                    <a:pt x="579" y="1"/>
                  </a:moveTo>
                  <a:lnTo>
                    <a:pt x="579" y="1"/>
                  </a:lnTo>
                  <a:cubicBezTo>
                    <a:pt x="0" y="580"/>
                    <a:pt x="263" y="1263"/>
                    <a:pt x="684" y="2000"/>
                  </a:cubicBezTo>
                  <a:cubicBezTo>
                    <a:pt x="1053" y="2736"/>
                    <a:pt x="1526" y="3578"/>
                    <a:pt x="1473" y="4315"/>
                  </a:cubicBezTo>
                  <a:lnTo>
                    <a:pt x="1210" y="4630"/>
                  </a:lnTo>
                  <a:lnTo>
                    <a:pt x="2473" y="5051"/>
                  </a:lnTo>
                  <a:cubicBezTo>
                    <a:pt x="2157" y="4157"/>
                    <a:pt x="1736" y="3210"/>
                    <a:pt x="1316" y="2368"/>
                  </a:cubicBezTo>
                  <a:cubicBezTo>
                    <a:pt x="895" y="1474"/>
                    <a:pt x="579" y="685"/>
                    <a:pt x="579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1"/>
            <p:cNvSpPr/>
            <p:nvPr/>
          </p:nvSpPr>
          <p:spPr>
            <a:xfrm>
              <a:off x="11577250" y="8418600"/>
              <a:ext cx="17325" cy="26300"/>
            </a:xfrm>
            <a:custGeom>
              <a:avLst/>
              <a:gdLst/>
              <a:ahLst/>
              <a:cxnLst/>
              <a:rect l="l" t="t" r="r" b="b"/>
              <a:pathLst>
                <a:path w="693" h="1052" extrusionOk="0">
                  <a:moveTo>
                    <a:pt x="1" y="31"/>
                  </a:moveTo>
                  <a:cubicBezTo>
                    <a:pt x="1" y="31"/>
                    <a:pt x="1" y="32"/>
                    <a:pt x="2" y="32"/>
                  </a:cubicBezTo>
                  <a:lnTo>
                    <a:pt x="2" y="32"/>
                  </a:lnTo>
                  <a:cubicBezTo>
                    <a:pt x="1" y="32"/>
                    <a:pt x="1" y="31"/>
                    <a:pt x="1" y="31"/>
                  </a:cubicBezTo>
                  <a:close/>
                  <a:moveTo>
                    <a:pt x="430" y="0"/>
                  </a:moveTo>
                  <a:cubicBezTo>
                    <a:pt x="349" y="91"/>
                    <a:pt x="270" y="120"/>
                    <a:pt x="203" y="120"/>
                  </a:cubicBezTo>
                  <a:cubicBezTo>
                    <a:pt x="91" y="120"/>
                    <a:pt x="10" y="41"/>
                    <a:pt x="2" y="32"/>
                  </a:cubicBezTo>
                  <a:lnTo>
                    <a:pt x="2" y="32"/>
                  </a:lnTo>
                  <a:cubicBezTo>
                    <a:pt x="14" y="46"/>
                    <a:pt x="186" y="239"/>
                    <a:pt x="640" y="1052"/>
                  </a:cubicBezTo>
                  <a:cubicBezTo>
                    <a:pt x="693" y="947"/>
                    <a:pt x="693" y="894"/>
                    <a:pt x="693" y="842"/>
                  </a:cubicBezTo>
                  <a:cubicBezTo>
                    <a:pt x="640" y="684"/>
                    <a:pt x="535" y="421"/>
                    <a:pt x="43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1"/>
            <p:cNvSpPr/>
            <p:nvPr/>
          </p:nvSpPr>
          <p:spPr>
            <a:xfrm>
              <a:off x="11594550" y="8434575"/>
              <a:ext cx="6625" cy="11450"/>
            </a:xfrm>
            <a:custGeom>
              <a:avLst/>
              <a:gdLst/>
              <a:ahLst/>
              <a:cxnLst/>
              <a:rect l="l" t="t" r="r" b="b"/>
              <a:pathLst>
                <a:path w="265" h="458" extrusionOk="0">
                  <a:moveTo>
                    <a:pt x="117" y="1"/>
                  </a:moveTo>
                  <a:cubicBezTo>
                    <a:pt x="83" y="1"/>
                    <a:pt x="43" y="55"/>
                    <a:pt x="1" y="203"/>
                  </a:cubicBezTo>
                  <a:cubicBezTo>
                    <a:pt x="83" y="390"/>
                    <a:pt x="139" y="457"/>
                    <a:pt x="174" y="457"/>
                  </a:cubicBezTo>
                  <a:cubicBezTo>
                    <a:pt x="265" y="457"/>
                    <a:pt x="215" y="1"/>
                    <a:pt x="117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1"/>
            <p:cNvSpPr/>
            <p:nvPr/>
          </p:nvSpPr>
          <p:spPr>
            <a:xfrm>
              <a:off x="11547225" y="8325950"/>
              <a:ext cx="28950" cy="42675"/>
            </a:xfrm>
            <a:custGeom>
              <a:avLst/>
              <a:gdLst/>
              <a:ahLst/>
              <a:cxnLst/>
              <a:rect l="l" t="t" r="r" b="b"/>
              <a:pathLst>
                <a:path w="1158" h="1707" extrusionOk="0">
                  <a:moveTo>
                    <a:pt x="442" y="0"/>
                  </a:moveTo>
                  <a:cubicBezTo>
                    <a:pt x="225" y="0"/>
                    <a:pt x="121" y="328"/>
                    <a:pt x="0" y="813"/>
                  </a:cubicBezTo>
                  <a:lnTo>
                    <a:pt x="947" y="1707"/>
                  </a:lnTo>
                  <a:cubicBezTo>
                    <a:pt x="1133" y="1381"/>
                    <a:pt x="824" y="559"/>
                    <a:pt x="1044" y="559"/>
                  </a:cubicBezTo>
                  <a:cubicBezTo>
                    <a:pt x="1072" y="559"/>
                    <a:pt x="1109" y="572"/>
                    <a:pt x="1157" y="602"/>
                  </a:cubicBezTo>
                  <a:cubicBezTo>
                    <a:pt x="823" y="178"/>
                    <a:pt x="601" y="0"/>
                    <a:pt x="442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1"/>
            <p:cNvSpPr/>
            <p:nvPr/>
          </p:nvSpPr>
          <p:spPr>
            <a:xfrm>
              <a:off x="11511700" y="8333100"/>
              <a:ext cx="14500" cy="10550"/>
            </a:xfrm>
            <a:custGeom>
              <a:avLst/>
              <a:gdLst/>
              <a:ahLst/>
              <a:cxnLst/>
              <a:rect l="l" t="t" r="r" b="b"/>
              <a:pathLst>
                <a:path w="580" h="42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9" y="106"/>
                    <a:pt x="264" y="211"/>
                  </a:cubicBezTo>
                  <a:cubicBezTo>
                    <a:pt x="369" y="316"/>
                    <a:pt x="474" y="422"/>
                    <a:pt x="474" y="422"/>
                  </a:cubicBezTo>
                  <a:cubicBezTo>
                    <a:pt x="579" y="264"/>
                    <a:pt x="527" y="106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1"/>
            <p:cNvSpPr/>
            <p:nvPr/>
          </p:nvSpPr>
          <p:spPr>
            <a:xfrm>
              <a:off x="11510400" y="8343625"/>
              <a:ext cx="36825" cy="25000"/>
            </a:xfrm>
            <a:custGeom>
              <a:avLst/>
              <a:gdLst/>
              <a:ahLst/>
              <a:cxnLst/>
              <a:rect l="l" t="t" r="r" b="b"/>
              <a:pathLst>
                <a:path w="1473" h="1000" extrusionOk="0">
                  <a:moveTo>
                    <a:pt x="526" y="1"/>
                  </a:moveTo>
                  <a:cubicBezTo>
                    <a:pt x="368" y="264"/>
                    <a:pt x="0" y="474"/>
                    <a:pt x="894" y="474"/>
                  </a:cubicBezTo>
                  <a:cubicBezTo>
                    <a:pt x="474" y="579"/>
                    <a:pt x="947" y="632"/>
                    <a:pt x="1473" y="1000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1"/>
            <p:cNvSpPr/>
            <p:nvPr/>
          </p:nvSpPr>
          <p:spPr>
            <a:xfrm>
              <a:off x="11530125" y="8387025"/>
              <a:ext cx="32900" cy="47000"/>
            </a:xfrm>
            <a:custGeom>
              <a:avLst/>
              <a:gdLst/>
              <a:ahLst/>
              <a:cxnLst/>
              <a:rect l="l" t="t" r="r" b="b"/>
              <a:pathLst>
                <a:path w="1316" h="1880" extrusionOk="0">
                  <a:moveTo>
                    <a:pt x="789" y="1"/>
                  </a:moveTo>
                  <a:cubicBezTo>
                    <a:pt x="789" y="510"/>
                    <a:pt x="840" y="1070"/>
                    <a:pt x="574" y="1070"/>
                  </a:cubicBezTo>
                  <a:cubicBezTo>
                    <a:pt x="456" y="1070"/>
                    <a:pt x="275" y="960"/>
                    <a:pt x="0" y="684"/>
                  </a:cubicBezTo>
                  <a:lnTo>
                    <a:pt x="0" y="684"/>
                  </a:lnTo>
                  <a:cubicBezTo>
                    <a:pt x="442" y="1523"/>
                    <a:pt x="809" y="1880"/>
                    <a:pt x="1040" y="1880"/>
                  </a:cubicBezTo>
                  <a:cubicBezTo>
                    <a:pt x="1084" y="1880"/>
                    <a:pt x="1124" y="1867"/>
                    <a:pt x="1158" y="1842"/>
                  </a:cubicBezTo>
                  <a:cubicBezTo>
                    <a:pt x="1315" y="1684"/>
                    <a:pt x="1315" y="1000"/>
                    <a:pt x="789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1"/>
            <p:cNvSpPr/>
            <p:nvPr/>
          </p:nvSpPr>
          <p:spPr>
            <a:xfrm>
              <a:off x="11511700" y="8549925"/>
              <a:ext cx="17125" cy="37025"/>
            </a:xfrm>
            <a:custGeom>
              <a:avLst/>
              <a:gdLst/>
              <a:ahLst/>
              <a:cxnLst/>
              <a:rect l="l" t="t" r="r" b="b"/>
              <a:pathLst>
                <a:path w="685" h="1481" extrusionOk="0">
                  <a:moveTo>
                    <a:pt x="209" y="1"/>
                  </a:moveTo>
                  <a:cubicBezTo>
                    <a:pt x="193" y="1"/>
                    <a:pt x="177" y="3"/>
                    <a:pt x="159" y="8"/>
                  </a:cubicBezTo>
                  <a:cubicBezTo>
                    <a:pt x="159" y="8"/>
                    <a:pt x="159" y="271"/>
                    <a:pt x="106" y="481"/>
                  </a:cubicBezTo>
                  <a:cubicBezTo>
                    <a:pt x="53" y="691"/>
                    <a:pt x="1" y="902"/>
                    <a:pt x="1" y="902"/>
                  </a:cubicBezTo>
                  <a:lnTo>
                    <a:pt x="685" y="1480"/>
                  </a:lnTo>
                  <a:cubicBezTo>
                    <a:pt x="527" y="1323"/>
                    <a:pt x="474" y="954"/>
                    <a:pt x="474" y="586"/>
                  </a:cubicBezTo>
                  <a:cubicBezTo>
                    <a:pt x="426" y="250"/>
                    <a:pt x="378" y="1"/>
                    <a:pt x="209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1"/>
            <p:cNvSpPr/>
            <p:nvPr/>
          </p:nvSpPr>
          <p:spPr>
            <a:xfrm>
              <a:off x="11456475" y="8175300"/>
              <a:ext cx="18425" cy="39475"/>
            </a:xfrm>
            <a:custGeom>
              <a:avLst/>
              <a:gdLst/>
              <a:ahLst/>
              <a:cxnLst/>
              <a:rect l="l" t="t" r="r" b="b"/>
              <a:pathLst>
                <a:path w="737" h="1579" extrusionOk="0">
                  <a:moveTo>
                    <a:pt x="737" y="0"/>
                  </a:moveTo>
                  <a:cubicBezTo>
                    <a:pt x="421" y="105"/>
                    <a:pt x="263" y="737"/>
                    <a:pt x="0" y="1052"/>
                  </a:cubicBezTo>
                  <a:cubicBezTo>
                    <a:pt x="0" y="1052"/>
                    <a:pt x="158" y="1157"/>
                    <a:pt x="369" y="1315"/>
                  </a:cubicBezTo>
                  <a:lnTo>
                    <a:pt x="737" y="1578"/>
                  </a:lnTo>
                  <a:cubicBezTo>
                    <a:pt x="684" y="1105"/>
                    <a:pt x="369" y="263"/>
                    <a:pt x="73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1"/>
            <p:cNvSpPr/>
            <p:nvPr/>
          </p:nvSpPr>
          <p:spPr>
            <a:xfrm>
              <a:off x="11427550" y="8180550"/>
              <a:ext cx="28950" cy="23575"/>
            </a:xfrm>
            <a:custGeom>
              <a:avLst/>
              <a:gdLst/>
              <a:ahLst/>
              <a:cxnLst/>
              <a:rect l="l" t="t" r="r" b="b"/>
              <a:pathLst>
                <a:path w="1158" h="943" extrusionOk="0">
                  <a:moveTo>
                    <a:pt x="0" y="1"/>
                  </a:moveTo>
                  <a:lnTo>
                    <a:pt x="0" y="1"/>
                  </a:lnTo>
                  <a:cubicBezTo>
                    <a:pt x="411" y="710"/>
                    <a:pt x="689" y="942"/>
                    <a:pt x="910" y="942"/>
                  </a:cubicBezTo>
                  <a:cubicBezTo>
                    <a:pt x="1000" y="942"/>
                    <a:pt x="1081" y="903"/>
                    <a:pt x="1157" y="8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1"/>
            <p:cNvSpPr/>
            <p:nvPr/>
          </p:nvSpPr>
          <p:spPr>
            <a:xfrm>
              <a:off x="11469625" y="8337050"/>
              <a:ext cx="51300" cy="43425"/>
            </a:xfrm>
            <a:custGeom>
              <a:avLst/>
              <a:gdLst/>
              <a:ahLst/>
              <a:cxnLst/>
              <a:rect l="l" t="t" r="r" b="b"/>
              <a:pathLst>
                <a:path w="2052" h="1737" extrusionOk="0">
                  <a:moveTo>
                    <a:pt x="0" y="1"/>
                  </a:moveTo>
                  <a:lnTo>
                    <a:pt x="211" y="316"/>
                  </a:lnTo>
                  <a:cubicBezTo>
                    <a:pt x="211" y="316"/>
                    <a:pt x="684" y="684"/>
                    <a:pt x="1158" y="1053"/>
                  </a:cubicBezTo>
                  <a:lnTo>
                    <a:pt x="2052" y="1736"/>
                  </a:lnTo>
                  <a:cubicBezTo>
                    <a:pt x="2052" y="1736"/>
                    <a:pt x="1579" y="1316"/>
                    <a:pt x="1052" y="842"/>
                  </a:cubicBezTo>
                  <a:cubicBezTo>
                    <a:pt x="789" y="632"/>
                    <a:pt x="526" y="421"/>
                    <a:pt x="369" y="26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1"/>
            <p:cNvSpPr/>
            <p:nvPr/>
          </p:nvSpPr>
          <p:spPr>
            <a:xfrm>
              <a:off x="11388075" y="8063500"/>
              <a:ext cx="40800" cy="11850"/>
            </a:xfrm>
            <a:custGeom>
              <a:avLst/>
              <a:gdLst/>
              <a:ahLst/>
              <a:cxnLst/>
              <a:rect l="l" t="t" r="r" b="b"/>
              <a:pathLst>
                <a:path w="1632" h="474" extrusionOk="0">
                  <a:moveTo>
                    <a:pt x="1" y="1"/>
                  </a:moveTo>
                  <a:lnTo>
                    <a:pt x="632" y="264"/>
                  </a:lnTo>
                  <a:lnTo>
                    <a:pt x="1632" y="474"/>
                  </a:lnTo>
                  <a:lnTo>
                    <a:pt x="843" y="2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1"/>
            <p:cNvSpPr/>
            <p:nvPr/>
          </p:nvSpPr>
          <p:spPr>
            <a:xfrm>
              <a:off x="11313125" y="7954350"/>
              <a:ext cx="59200" cy="52675"/>
            </a:xfrm>
            <a:custGeom>
              <a:avLst/>
              <a:gdLst/>
              <a:ahLst/>
              <a:cxnLst/>
              <a:rect l="l" t="t" r="r" b="b"/>
              <a:pathLst>
                <a:path w="2368" h="2107" extrusionOk="0">
                  <a:moveTo>
                    <a:pt x="0" y="1"/>
                  </a:moveTo>
                  <a:cubicBezTo>
                    <a:pt x="684" y="369"/>
                    <a:pt x="1158" y="1000"/>
                    <a:pt x="1473" y="2105"/>
                  </a:cubicBezTo>
                  <a:cubicBezTo>
                    <a:pt x="1489" y="2106"/>
                    <a:pt x="1505" y="2106"/>
                    <a:pt x="1520" y="2106"/>
                  </a:cubicBezTo>
                  <a:cubicBezTo>
                    <a:pt x="2183" y="2106"/>
                    <a:pt x="1775" y="1082"/>
                    <a:pt x="2231" y="1082"/>
                  </a:cubicBezTo>
                  <a:cubicBezTo>
                    <a:pt x="2270" y="1082"/>
                    <a:pt x="2315" y="1089"/>
                    <a:pt x="2368" y="1105"/>
                  </a:cubicBezTo>
                  <a:cubicBezTo>
                    <a:pt x="1684" y="474"/>
                    <a:pt x="789" y="211"/>
                    <a:pt x="0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1"/>
            <p:cNvSpPr/>
            <p:nvPr/>
          </p:nvSpPr>
          <p:spPr>
            <a:xfrm>
              <a:off x="11281550" y="7943825"/>
              <a:ext cx="31600" cy="10550"/>
            </a:xfrm>
            <a:custGeom>
              <a:avLst/>
              <a:gdLst/>
              <a:ahLst/>
              <a:cxnLst/>
              <a:rect l="l" t="t" r="r" b="b"/>
              <a:pathLst>
                <a:path w="1264" h="422" extrusionOk="0">
                  <a:moveTo>
                    <a:pt x="1" y="1"/>
                  </a:moveTo>
                  <a:cubicBezTo>
                    <a:pt x="316" y="159"/>
                    <a:pt x="790" y="264"/>
                    <a:pt x="1263" y="422"/>
                  </a:cubicBezTo>
                  <a:cubicBezTo>
                    <a:pt x="895" y="211"/>
                    <a:pt x="474" y="53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1"/>
            <p:cNvSpPr/>
            <p:nvPr/>
          </p:nvSpPr>
          <p:spPr>
            <a:xfrm>
              <a:off x="11393350" y="8100325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369" y="1"/>
                  </a:moveTo>
                  <a:lnTo>
                    <a:pt x="0" y="895"/>
                  </a:lnTo>
                  <a:cubicBezTo>
                    <a:pt x="105" y="1000"/>
                    <a:pt x="211" y="1158"/>
                    <a:pt x="263" y="1316"/>
                  </a:cubicBezTo>
                  <a:cubicBezTo>
                    <a:pt x="369" y="1105"/>
                    <a:pt x="632" y="685"/>
                    <a:pt x="369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1"/>
            <p:cNvSpPr/>
            <p:nvPr/>
          </p:nvSpPr>
          <p:spPr>
            <a:xfrm>
              <a:off x="11378875" y="8099025"/>
              <a:ext cx="14500" cy="25000"/>
            </a:xfrm>
            <a:custGeom>
              <a:avLst/>
              <a:gdLst/>
              <a:ahLst/>
              <a:cxnLst/>
              <a:rect l="l" t="t" r="r" b="b"/>
              <a:pathLst>
                <a:path w="580" h="1000" extrusionOk="0">
                  <a:moveTo>
                    <a:pt x="1" y="1"/>
                  </a:moveTo>
                  <a:cubicBezTo>
                    <a:pt x="54" y="159"/>
                    <a:pt x="212" y="422"/>
                    <a:pt x="579" y="1000"/>
                  </a:cubicBezTo>
                  <a:lnTo>
                    <a:pt x="579" y="947"/>
                  </a:lnTo>
                  <a:cubicBezTo>
                    <a:pt x="264" y="474"/>
                    <a:pt x="54" y="159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1"/>
            <p:cNvSpPr/>
            <p:nvPr/>
          </p:nvSpPr>
          <p:spPr>
            <a:xfrm>
              <a:off x="11399925" y="8133200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0" y="1"/>
                  </a:moveTo>
                  <a:cubicBezTo>
                    <a:pt x="0" y="106"/>
                    <a:pt x="0" y="106"/>
                    <a:pt x="106" y="106"/>
                  </a:cubicBezTo>
                  <a:cubicBezTo>
                    <a:pt x="53" y="53"/>
                    <a:pt x="53" y="53"/>
                    <a:pt x="0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1"/>
            <p:cNvSpPr/>
            <p:nvPr/>
          </p:nvSpPr>
          <p:spPr>
            <a:xfrm>
              <a:off x="11405425" y="8245325"/>
              <a:ext cx="47125" cy="22500"/>
            </a:xfrm>
            <a:custGeom>
              <a:avLst/>
              <a:gdLst/>
              <a:ahLst/>
              <a:cxnLst/>
              <a:rect l="l" t="t" r="r" b="b"/>
              <a:pathLst>
                <a:path w="1885" h="900" extrusionOk="0">
                  <a:moveTo>
                    <a:pt x="1858" y="709"/>
                  </a:moveTo>
                  <a:lnTo>
                    <a:pt x="1858" y="709"/>
                  </a:lnTo>
                  <a:cubicBezTo>
                    <a:pt x="1867" y="714"/>
                    <a:pt x="1876" y="719"/>
                    <a:pt x="1885" y="724"/>
                  </a:cubicBezTo>
                  <a:cubicBezTo>
                    <a:pt x="1876" y="719"/>
                    <a:pt x="1867" y="714"/>
                    <a:pt x="1858" y="709"/>
                  </a:cubicBezTo>
                  <a:close/>
                  <a:moveTo>
                    <a:pt x="429" y="0"/>
                  </a:moveTo>
                  <a:cubicBezTo>
                    <a:pt x="166" y="0"/>
                    <a:pt x="1" y="220"/>
                    <a:pt x="43" y="881"/>
                  </a:cubicBezTo>
                  <a:cubicBezTo>
                    <a:pt x="102" y="894"/>
                    <a:pt x="155" y="900"/>
                    <a:pt x="204" y="900"/>
                  </a:cubicBezTo>
                  <a:cubicBezTo>
                    <a:pt x="620" y="900"/>
                    <a:pt x="755" y="504"/>
                    <a:pt x="1201" y="504"/>
                  </a:cubicBezTo>
                  <a:cubicBezTo>
                    <a:pt x="1367" y="504"/>
                    <a:pt x="1576" y="559"/>
                    <a:pt x="1858" y="709"/>
                  </a:cubicBezTo>
                  <a:lnTo>
                    <a:pt x="1858" y="709"/>
                  </a:lnTo>
                  <a:cubicBezTo>
                    <a:pt x="1393" y="456"/>
                    <a:pt x="809" y="0"/>
                    <a:pt x="429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1"/>
            <p:cNvSpPr/>
            <p:nvPr/>
          </p:nvSpPr>
          <p:spPr>
            <a:xfrm>
              <a:off x="11389400" y="8163450"/>
              <a:ext cx="31575" cy="30275"/>
            </a:xfrm>
            <a:custGeom>
              <a:avLst/>
              <a:gdLst/>
              <a:ahLst/>
              <a:cxnLst/>
              <a:rect l="l" t="t" r="r" b="b"/>
              <a:pathLst>
                <a:path w="1263" h="1211" extrusionOk="0">
                  <a:moveTo>
                    <a:pt x="0" y="1"/>
                  </a:moveTo>
                  <a:cubicBezTo>
                    <a:pt x="1" y="1"/>
                    <a:pt x="158" y="316"/>
                    <a:pt x="316" y="632"/>
                  </a:cubicBezTo>
                  <a:cubicBezTo>
                    <a:pt x="421" y="948"/>
                    <a:pt x="579" y="1211"/>
                    <a:pt x="579" y="1211"/>
                  </a:cubicBezTo>
                  <a:cubicBezTo>
                    <a:pt x="706" y="1126"/>
                    <a:pt x="833" y="837"/>
                    <a:pt x="1070" y="837"/>
                  </a:cubicBezTo>
                  <a:cubicBezTo>
                    <a:pt x="1127" y="837"/>
                    <a:pt x="1191" y="854"/>
                    <a:pt x="1263" y="895"/>
                  </a:cubicBezTo>
                  <a:cubicBezTo>
                    <a:pt x="1263" y="895"/>
                    <a:pt x="947" y="685"/>
                    <a:pt x="632" y="422"/>
                  </a:cubicBezTo>
                  <a:cubicBezTo>
                    <a:pt x="316" y="21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1"/>
            <p:cNvSpPr/>
            <p:nvPr/>
          </p:nvSpPr>
          <p:spPr>
            <a:xfrm>
              <a:off x="11374925" y="8152925"/>
              <a:ext cx="14500" cy="10550"/>
            </a:xfrm>
            <a:custGeom>
              <a:avLst/>
              <a:gdLst/>
              <a:ahLst/>
              <a:cxnLst/>
              <a:rect l="l" t="t" r="r" b="b"/>
              <a:pathLst>
                <a:path w="580" h="422" extrusionOk="0">
                  <a:moveTo>
                    <a:pt x="369" y="1"/>
                  </a:moveTo>
                  <a:lnTo>
                    <a:pt x="1" y="53"/>
                  </a:lnTo>
                  <a:lnTo>
                    <a:pt x="579" y="422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1"/>
            <p:cNvSpPr/>
            <p:nvPr/>
          </p:nvSpPr>
          <p:spPr>
            <a:xfrm>
              <a:off x="11264450" y="7971450"/>
              <a:ext cx="56575" cy="48675"/>
            </a:xfrm>
            <a:custGeom>
              <a:avLst/>
              <a:gdLst/>
              <a:ahLst/>
              <a:cxnLst/>
              <a:rect l="l" t="t" r="r" b="b"/>
              <a:pathLst>
                <a:path w="2263" h="1947" extrusionOk="0">
                  <a:moveTo>
                    <a:pt x="1" y="0"/>
                  </a:moveTo>
                  <a:lnTo>
                    <a:pt x="1" y="0"/>
                  </a:lnTo>
                  <a:cubicBezTo>
                    <a:pt x="422" y="684"/>
                    <a:pt x="895" y="1368"/>
                    <a:pt x="1421" y="1947"/>
                  </a:cubicBezTo>
                  <a:cubicBezTo>
                    <a:pt x="1684" y="1842"/>
                    <a:pt x="2263" y="1789"/>
                    <a:pt x="1684" y="1158"/>
                  </a:cubicBezTo>
                  <a:cubicBezTo>
                    <a:pt x="1000" y="947"/>
                    <a:pt x="580" y="474"/>
                    <a:pt x="1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1"/>
            <p:cNvSpPr/>
            <p:nvPr/>
          </p:nvSpPr>
          <p:spPr>
            <a:xfrm>
              <a:off x="11346000" y="8058250"/>
              <a:ext cx="2650" cy="3725"/>
            </a:xfrm>
            <a:custGeom>
              <a:avLst/>
              <a:gdLst/>
              <a:ahLst/>
              <a:cxnLst/>
              <a:rect l="l" t="t" r="r" b="b"/>
              <a:pathLst>
                <a:path w="106" h="149" extrusionOk="0">
                  <a:moveTo>
                    <a:pt x="1" y="0"/>
                  </a:moveTo>
                  <a:cubicBezTo>
                    <a:pt x="1" y="75"/>
                    <a:pt x="1" y="149"/>
                    <a:pt x="38" y="149"/>
                  </a:cubicBezTo>
                  <a:cubicBezTo>
                    <a:pt x="53" y="149"/>
                    <a:pt x="75" y="136"/>
                    <a:pt x="106" y="106"/>
                  </a:cubicBezTo>
                  <a:cubicBezTo>
                    <a:pt x="53" y="53"/>
                    <a:pt x="53" y="53"/>
                    <a:pt x="1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1"/>
            <p:cNvSpPr/>
            <p:nvPr/>
          </p:nvSpPr>
          <p:spPr>
            <a:xfrm>
              <a:off x="11134275" y="7849150"/>
              <a:ext cx="2650" cy="3950"/>
            </a:xfrm>
            <a:custGeom>
              <a:avLst/>
              <a:gdLst/>
              <a:ahLst/>
              <a:cxnLst/>
              <a:rect l="l" t="t" r="r" b="b"/>
              <a:pathLst>
                <a:path w="106" h="158" extrusionOk="0">
                  <a:moveTo>
                    <a:pt x="0" y="0"/>
                  </a:moveTo>
                  <a:cubicBezTo>
                    <a:pt x="0" y="53"/>
                    <a:pt x="0" y="105"/>
                    <a:pt x="0" y="158"/>
                  </a:cubicBezTo>
                  <a:cubicBezTo>
                    <a:pt x="53" y="158"/>
                    <a:pt x="53" y="105"/>
                    <a:pt x="105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1"/>
            <p:cNvSpPr/>
            <p:nvPr/>
          </p:nvSpPr>
          <p:spPr>
            <a:xfrm>
              <a:off x="11294700" y="8020100"/>
              <a:ext cx="30275" cy="23700"/>
            </a:xfrm>
            <a:custGeom>
              <a:avLst/>
              <a:gdLst/>
              <a:ahLst/>
              <a:cxnLst/>
              <a:rect l="l" t="t" r="r" b="b"/>
              <a:pathLst>
                <a:path w="1211" h="948" extrusionOk="0">
                  <a:moveTo>
                    <a:pt x="211" y="1"/>
                  </a:moveTo>
                  <a:cubicBezTo>
                    <a:pt x="54" y="53"/>
                    <a:pt x="1" y="53"/>
                    <a:pt x="159" y="211"/>
                  </a:cubicBezTo>
                  <a:cubicBezTo>
                    <a:pt x="422" y="737"/>
                    <a:pt x="790" y="842"/>
                    <a:pt x="1211" y="948"/>
                  </a:cubicBezTo>
                  <a:cubicBezTo>
                    <a:pt x="843" y="685"/>
                    <a:pt x="527" y="369"/>
                    <a:pt x="21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1"/>
            <p:cNvSpPr/>
            <p:nvPr/>
          </p:nvSpPr>
          <p:spPr>
            <a:xfrm>
              <a:off x="11238150" y="7913525"/>
              <a:ext cx="10550" cy="26375"/>
            </a:xfrm>
            <a:custGeom>
              <a:avLst/>
              <a:gdLst/>
              <a:ahLst/>
              <a:cxnLst/>
              <a:rect l="l" t="t" r="r" b="b"/>
              <a:pathLst>
                <a:path w="422" h="1055" extrusionOk="0">
                  <a:moveTo>
                    <a:pt x="27" y="0"/>
                  </a:moveTo>
                  <a:cubicBezTo>
                    <a:pt x="19" y="0"/>
                    <a:pt x="10" y="1"/>
                    <a:pt x="1" y="3"/>
                  </a:cubicBezTo>
                  <a:cubicBezTo>
                    <a:pt x="106" y="371"/>
                    <a:pt x="264" y="739"/>
                    <a:pt x="422" y="1055"/>
                  </a:cubicBezTo>
                  <a:cubicBezTo>
                    <a:pt x="371" y="699"/>
                    <a:pt x="271" y="0"/>
                    <a:pt x="2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1"/>
            <p:cNvSpPr/>
            <p:nvPr/>
          </p:nvSpPr>
          <p:spPr>
            <a:xfrm>
              <a:off x="11347325" y="8047675"/>
              <a:ext cx="2650" cy="4025"/>
            </a:xfrm>
            <a:custGeom>
              <a:avLst/>
              <a:gdLst/>
              <a:ahLst/>
              <a:cxnLst/>
              <a:rect l="l" t="t" r="r" b="b"/>
              <a:pathLst>
                <a:path w="106" h="161" extrusionOk="0">
                  <a:moveTo>
                    <a:pt x="79" y="0"/>
                  </a:moveTo>
                  <a:cubicBezTo>
                    <a:pt x="59" y="0"/>
                    <a:pt x="30" y="72"/>
                    <a:pt x="0" y="160"/>
                  </a:cubicBezTo>
                  <a:lnTo>
                    <a:pt x="105" y="160"/>
                  </a:lnTo>
                  <a:cubicBezTo>
                    <a:pt x="105" y="45"/>
                    <a:pt x="95" y="0"/>
                    <a:pt x="79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1"/>
            <p:cNvSpPr/>
            <p:nvPr/>
          </p:nvSpPr>
          <p:spPr>
            <a:xfrm>
              <a:off x="11324950" y="8043775"/>
              <a:ext cx="22375" cy="14500"/>
            </a:xfrm>
            <a:custGeom>
              <a:avLst/>
              <a:gdLst/>
              <a:ahLst/>
              <a:cxnLst/>
              <a:rect l="l" t="t" r="r" b="b"/>
              <a:pathLst>
                <a:path w="895" h="580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264"/>
                    <a:pt x="527" y="422"/>
                    <a:pt x="843" y="579"/>
                  </a:cubicBezTo>
                  <a:cubicBezTo>
                    <a:pt x="843" y="474"/>
                    <a:pt x="843" y="369"/>
                    <a:pt x="895" y="316"/>
                  </a:cubicBezTo>
                  <a:cubicBezTo>
                    <a:pt x="632" y="106"/>
                    <a:pt x="316" y="53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1"/>
            <p:cNvSpPr/>
            <p:nvPr/>
          </p:nvSpPr>
          <p:spPr>
            <a:xfrm>
              <a:off x="10986975" y="7853075"/>
              <a:ext cx="147300" cy="99600"/>
            </a:xfrm>
            <a:custGeom>
              <a:avLst/>
              <a:gdLst/>
              <a:ahLst/>
              <a:cxnLst/>
              <a:rect l="l" t="t" r="r" b="b"/>
              <a:pathLst>
                <a:path w="5892" h="3984" extrusionOk="0">
                  <a:moveTo>
                    <a:pt x="4104" y="1"/>
                  </a:moveTo>
                  <a:lnTo>
                    <a:pt x="4104" y="1"/>
                  </a:lnTo>
                  <a:cubicBezTo>
                    <a:pt x="4255" y="608"/>
                    <a:pt x="5576" y="2482"/>
                    <a:pt x="4551" y="2482"/>
                  </a:cubicBezTo>
                  <a:cubicBezTo>
                    <a:pt x="4511" y="2482"/>
                    <a:pt x="4467" y="2479"/>
                    <a:pt x="4419" y="2473"/>
                  </a:cubicBezTo>
                  <a:cubicBezTo>
                    <a:pt x="2894" y="1684"/>
                    <a:pt x="3525" y="1369"/>
                    <a:pt x="3104" y="527"/>
                  </a:cubicBezTo>
                  <a:lnTo>
                    <a:pt x="3104" y="527"/>
                  </a:lnTo>
                  <a:cubicBezTo>
                    <a:pt x="3084" y="988"/>
                    <a:pt x="2713" y="1067"/>
                    <a:pt x="2229" y="1067"/>
                  </a:cubicBezTo>
                  <a:cubicBezTo>
                    <a:pt x="1975" y="1067"/>
                    <a:pt x="1691" y="1045"/>
                    <a:pt x="1409" y="1045"/>
                  </a:cubicBezTo>
                  <a:cubicBezTo>
                    <a:pt x="819" y="1045"/>
                    <a:pt x="243" y="1141"/>
                    <a:pt x="0" y="1737"/>
                  </a:cubicBezTo>
                  <a:cubicBezTo>
                    <a:pt x="0" y="1737"/>
                    <a:pt x="369" y="1790"/>
                    <a:pt x="737" y="1947"/>
                  </a:cubicBezTo>
                  <a:cubicBezTo>
                    <a:pt x="1105" y="2053"/>
                    <a:pt x="1421" y="2210"/>
                    <a:pt x="1421" y="2210"/>
                  </a:cubicBezTo>
                  <a:cubicBezTo>
                    <a:pt x="1315" y="2368"/>
                    <a:pt x="684" y="2316"/>
                    <a:pt x="895" y="2736"/>
                  </a:cubicBezTo>
                  <a:cubicBezTo>
                    <a:pt x="1057" y="2574"/>
                    <a:pt x="1324" y="2487"/>
                    <a:pt x="1626" y="2487"/>
                  </a:cubicBezTo>
                  <a:cubicBezTo>
                    <a:pt x="2306" y="2487"/>
                    <a:pt x="3165" y="2927"/>
                    <a:pt x="3420" y="3946"/>
                  </a:cubicBezTo>
                  <a:cubicBezTo>
                    <a:pt x="3510" y="3972"/>
                    <a:pt x="3600" y="3984"/>
                    <a:pt x="3688" y="3984"/>
                  </a:cubicBezTo>
                  <a:cubicBezTo>
                    <a:pt x="4882" y="3984"/>
                    <a:pt x="5843" y="1764"/>
                    <a:pt x="5892" y="1"/>
                  </a:cubicBezTo>
                  <a:lnTo>
                    <a:pt x="5892" y="1"/>
                  </a:lnTo>
                  <a:cubicBezTo>
                    <a:pt x="5743" y="150"/>
                    <a:pt x="5627" y="283"/>
                    <a:pt x="5306" y="283"/>
                  </a:cubicBezTo>
                  <a:cubicBezTo>
                    <a:pt x="5060" y="283"/>
                    <a:pt x="4695" y="206"/>
                    <a:pt x="4104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1"/>
            <p:cNvSpPr/>
            <p:nvPr/>
          </p:nvSpPr>
          <p:spPr>
            <a:xfrm>
              <a:off x="11136900" y="7847325"/>
              <a:ext cx="56575" cy="57075"/>
            </a:xfrm>
            <a:custGeom>
              <a:avLst/>
              <a:gdLst/>
              <a:ahLst/>
              <a:cxnLst/>
              <a:rect l="l" t="t" r="r" b="b"/>
              <a:pathLst>
                <a:path w="2263" h="2283" extrusionOk="0">
                  <a:moveTo>
                    <a:pt x="448" y="0"/>
                  </a:moveTo>
                  <a:cubicBezTo>
                    <a:pt x="234" y="0"/>
                    <a:pt x="100" y="51"/>
                    <a:pt x="0" y="126"/>
                  </a:cubicBezTo>
                  <a:lnTo>
                    <a:pt x="1000" y="1073"/>
                  </a:lnTo>
                  <a:cubicBezTo>
                    <a:pt x="1263" y="1336"/>
                    <a:pt x="1526" y="1546"/>
                    <a:pt x="1684" y="1704"/>
                  </a:cubicBezTo>
                  <a:cubicBezTo>
                    <a:pt x="1894" y="1914"/>
                    <a:pt x="1999" y="2020"/>
                    <a:pt x="1999" y="2020"/>
                  </a:cubicBezTo>
                  <a:lnTo>
                    <a:pt x="1789" y="1967"/>
                  </a:lnTo>
                  <a:lnTo>
                    <a:pt x="1789" y="1967"/>
                  </a:lnTo>
                  <a:lnTo>
                    <a:pt x="2262" y="2283"/>
                  </a:lnTo>
                  <a:cubicBezTo>
                    <a:pt x="1894" y="1757"/>
                    <a:pt x="1736" y="1230"/>
                    <a:pt x="1526" y="231"/>
                  </a:cubicBezTo>
                  <a:cubicBezTo>
                    <a:pt x="1026" y="64"/>
                    <a:pt x="687" y="0"/>
                    <a:pt x="448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1"/>
            <p:cNvSpPr/>
            <p:nvPr/>
          </p:nvSpPr>
          <p:spPr>
            <a:xfrm>
              <a:off x="11184250" y="7904375"/>
              <a:ext cx="80225" cy="82875"/>
            </a:xfrm>
            <a:custGeom>
              <a:avLst/>
              <a:gdLst/>
              <a:ahLst/>
              <a:cxnLst/>
              <a:rect l="l" t="t" r="r" b="b"/>
              <a:pathLst>
                <a:path w="3209" h="3315" extrusionOk="0">
                  <a:moveTo>
                    <a:pt x="368" y="1"/>
                  </a:moveTo>
                  <a:lnTo>
                    <a:pt x="368" y="1"/>
                  </a:lnTo>
                  <a:cubicBezTo>
                    <a:pt x="684" y="474"/>
                    <a:pt x="1210" y="947"/>
                    <a:pt x="2157" y="1737"/>
                  </a:cubicBezTo>
                  <a:cubicBezTo>
                    <a:pt x="1984" y="1456"/>
                    <a:pt x="1962" y="1370"/>
                    <a:pt x="2014" y="1370"/>
                  </a:cubicBezTo>
                  <a:cubicBezTo>
                    <a:pt x="2089" y="1370"/>
                    <a:pt x="2317" y="1548"/>
                    <a:pt x="2473" y="1579"/>
                  </a:cubicBezTo>
                  <a:cubicBezTo>
                    <a:pt x="2473" y="1579"/>
                    <a:pt x="2525" y="1579"/>
                    <a:pt x="2578" y="1526"/>
                  </a:cubicBezTo>
                  <a:lnTo>
                    <a:pt x="2578" y="1526"/>
                  </a:lnTo>
                  <a:cubicBezTo>
                    <a:pt x="2578" y="1629"/>
                    <a:pt x="2555" y="1709"/>
                    <a:pt x="2540" y="1709"/>
                  </a:cubicBezTo>
                  <a:cubicBezTo>
                    <a:pt x="2532" y="1709"/>
                    <a:pt x="2525" y="1686"/>
                    <a:pt x="2525" y="1631"/>
                  </a:cubicBezTo>
                  <a:cubicBezTo>
                    <a:pt x="2473" y="1631"/>
                    <a:pt x="2473" y="1631"/>
                    <a:pt x="2473" y="1579"/>
                  </a:cubicBezTo>
                  <a:cubicBezTo>
                    <a:pt x="2367" y="1684"/>
                    <a:pt x="2262" y="1737"/>
                    <a:pt x="2157" y="1737"/>
                  </a:cubicBezTo>
                  <a:cubicBezTo>
                    <a:pt x="1925" y="1805"/>
                    <a:pt x="1673" y="1816"/>
                    <a:pt x="1425" y="1816"/>
                  </a:cubicBezTo>
                  <a:cubicBezTo>
                    <a:pt x="1295" y="1816"/>
                    <a:pt x="1166" y="1813"/>
                    <a:pt x="1042" y="1813"/>
                  </a:cubicBezTo>
                  <a:cubicBezTo>
                    <a:pt x="489" y="1813"/>
                    <a:pt x="32" y="1877"/>
                    <a:pt x="0" y="2578"/>
                  </a:cubicBezTo>
                  <a:cubicBezTo>
                    <a:pt x="579" y="3104"/>
                    <a:pt x="894" y="3183"/>
                    <a:pt x="1177" y="3183"/>
                  </a:cubicBezTo>
                  <a:cubicBezTo>
                    <a:pt x="1298" y="3183"/>
                    <a:pt x="1413" y="3169"/>
                    <a:pt x="1541" y="3169"/>
                  </a:cubicBezTo>
                  <a:cubicBezTo>
                    <a:pt x="1710" y="3169"/>
                    <a:pt x="1901" y="3194"/>
                    <a:pt x="2157" y="3315"/>
                  </a:cubicBezTo>
                  <a:cubicBezTo>
                    <a:pt x="1444" y="2661"/>
                    <a:pt x="1395" y="2530"/>
                    <a:pt x="1559" y="2530"/>
                  </a:cubicBezTo>
                  <a:cubicBezTo>
                    <a:pt x="1671" y="2530"/>
                    <a:pt x="1881" y="2590"/>
                    <a:pt x="2049" y="2590"/>
                  </a:cubicBezTo>
                  <a:cubicBezTo>
                    <a:pt x="2294" y="2590"/>
                    <a:pt x="2454" y="2463"/>
                    <a:pt x="2104" y="1842"/>
                  </a:cubicBezTo>
                  <a:lnTo>
                    <a:pt x="2104" y="1842"/>
                  </a:lnTo>
                  <a:cubicBezTo>
                    <a:pt x="2525" y="2105"/>
                    <a:pt x="2893" y="2420"/>
                    <a:pt x="3209" y="2683"/>
                  </a:cubicBezTo>
                  <a:cubicBezTo>
                    <a:pt x="2999" y="2263"/>
                    <a:pt x="2736" y="1842"/>
                    <a:pt x="2578" y="1421"/>
                  </a:cubicBezTo>
                  <a:cubicBezTo>
                    <a:pt x="2578" y="1473"/>
                    <a:pt x="2578" y="1473"/>
                    <a:pt x="2578" y="1526"/>
                  </a:cubicBezTo>
                  <a:cubicBezTo>
                    <a:pt x="2578" y="1526"/>
                    <a:pt x="2052" y="1105"/>
                    <a:pt x="1473" y="737"/>
                  </a:cubicBezTo>
                  <a:cubicBezTo>
                    <a:pt x="895" y="369"/>
                    <a:pt x="369" y="1"/>
                    <a:pt x="368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1"/>
            <p:cNvSpPr/>
            <p:nvPr/>
          </p:nvSpPr>
          <p:spPr>
            <a:xfrm>
              <a:off x="11348125" y="8257450"/>
              <a:ext cx="5800" cy="5975"/>
            </a:xfrm>
            <a:custGeom>
              <a:avLst/>
              <a:gdLst/>
              <a:ahLst/>
              <a:cxnLst/>
              <a:rect l="l" t="t" r="r" b="b"/>
              <a:pathLst>
                <a:path w="232" h="239" extrusionOk="0">
                  <a:moveTo>
                    <a:pt x="81" y="1"/>
                  </a:moveTo>
                  <a:cubicBezTo>
                    <a:pt x="3" y="1"/>
                    <a:pt x="1" y="57"/>
                    <a:pt x="73" y="239"/>
                  </a:cubicBezTo>
                  <a:cubicBezTo>
                    <a:pt x="126" y="133"/>
                    <a:pt x="179" y="81"/>
                    <a:pt x="231" y="28"/>
                  </a:cubicBezTo>
                  <a:cubicBezTo>
                    <a:pt x="166" y="12"/>
                    <a:pt x="116" y="1"/>
                    <a:pt x="8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1"/>
            <p:cNvSpPr/>
            <p:nvPr/>
          </p:nvSpPr>
          <p:spPr>
            <a:xfrm>
              <a:off x="11347325" y="8180525"/>
              <a:ext cx="32800" cy="85225"/>
            </a:xfrm>
            <a:custGeom>
              <a:avLst/>
              <a:gdLst/>
              <a:ahLst/>
              <a:cxnLst/>
              <a:rect l="l" t="t" r="r" b="b"/>
              <a:pathLst>
                <a:path w="1312" h="3409" extrusionOk="0">
                  <a:moveTo>
                    <a:pt x="1095" y="0"/>
                  </a:moveTo>
                  <a:cubicBezTo>
                    <a:pt x="1057" y="0"/>
                    <a:pt x="1021" y="57"/>
                    <a:pt x="989" y="155"/>
                  </a:cubicBezTo>
                  <a:lnTo>
                    <a:pt x="989" y="155"/>
                  </a:lnTo>
                  <a:cubicBezTo>
                    <a:pt x="1026" y="105"/>
                    <a:pt x="1065" y="54"/>
                    <a:pt x="1105" y="2"/>
                  </a:cubicBezTo>
                  <a:cubicBezTo>
                    <a:pt x="1102" y="1"/>
                    <a:pt x="1098" y="0"/>
                    <a:pt x="1095" y="0"/>
                  </a:cubicBezTo>
                  <a:close/>
                  <a:moveTo>
                    <a:pt x="989" y="155"/>
                  </a:moveTo>
                  <a:lnTo>
                    <a:pt x="989" y="155"/>
                  </a:lnTo>
                  <a:cubicBezTo>
                    <a:pt x="538" y="768"/>
                    <a:pt x="292" y="1284"/>
                    <a:pt x="0" y="2158"/>
                  </a:cubicBezTo>
                  <a:cubicBezTo>
                    <a:pt x="211" y="2264"/>
                    <a:pt x="579" y="2211"/>
                    <a:pt x="842" y="2737"/>
                  </a:cubicBezTo>
                  <a:cubicBezTo>
                    <a:pt x="868" y="3026"/>
                    <a:pt x="776" y="3079"/>
                    <a:pt x="651" y="3079"/>
                  </a:cubicBezTo>
                  <a:cubicBezTo>
                    <a:pt x="580" y="3079"/>
                    <a:pt x="498" y="3062"/>
                    <a:pt x="421" y="3062"/>
                  </a:cubicBezTo>
                  <a:cubicBezTo>
                    <a:pt x="363" y="3062"/>
                    <a:pt x="308" y="3071"/>
                    <a:pt x="263" y="3105"/>
                  </a:cubicBezTo>
                  <a:cubicBezTo>
                    <a:pt x="454" y="3214"/>
                    <a:pt x="758" y="3408"/>
                    <a:pt x="978" y="3408"/>
                  </a:cubicBezTo>
                  <a:cubicBezTo>
                    <a:pt x="1181" y="3408"/>
                    <a:pt x="1311" y="3241"/>
                    <a:pt x="1210" y="2684"/>
                  </a:cubicBezTo>
                  <a:lnTo>
                    <a:pt x="1000" y="2632"/>
                  </a:lnTo>
                  <a:cubicBezTo>
                    <a:pt x="789" y="1830"/>
                    <a:pt x="848" y="588"/>
                    <a:pt x="989" y="155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1"/>
            <p:cNvSpPr/>
            <p:nvPr/>
          </p:nvSpPr>
          <p:spPr>
            <a:xfrm>
              <a:off x="11253950" y="8058250"/>
              <a:ext cx="42100" cy="40000"/>
            </a:xfrm>
            <a:custGeom>
              <a:avLst/>
              <a:gdLst/>
              <a:ahLst/>
              <a:cxnLst/>
              <a:rect l="l" t="t" r="r" b="b"/>
              <a:pathLst>
                <a:path w="1684" h="1600" extrusionOk="0">
                  <a:moveTo>
                    <a:pt x="0" y="0"/>
                  </a:moveTo>
                  <a:lnTo>
                    <a:pt x="158" y="1315"/>
                  </a:lnTo>
                  <a:lnTo>
                    <a:pt x="474" y="1000"/>
                  </a:lnTo>
                  <a:cubicBezTo>
                    <a:pt x="768" y="1466"/>
                    <a:pt x="971" y="1600"/>
                    <a:pt x="1141" y="1600"/>
                  </a:cubicBezTo>
                  <a:cubicBezTo>
                    <a:pt x="1335" y="1600"/>
                    <a:pt x="1487" y="1424"/>
                    <a:pt x="1684" y="1368"/>
                  </a:cubicBezTo>
                  <a:cubicBezTo>
                    <a:pt x="1684" y="1368"/>
                    <a:pt x="1578" y="1263"/>
                    <a:pt x="1420" y="1158"/>
                  </a:cubicBezTo>
                  <a:cubicBezTo>
                    <a:pt x="1263" y="1000"/>
                    <a:pt x="1105" y="842"/>
                    <a:pt x="842" y="684"/>
                  </a:cubicBezTo>
                  <a:cubicBezTo>
                    <a:pt x="421" y="369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1"/>
            <p:cNvSpPr/>
            <p:nvPr/>
          </p:nvSpPr>
          <p:spPr>
            <a:xfrm>
              <a:off x="11111900" y="7824150"/>
              <a:ext cx="44750" cy="11850"/>
            </a:xfrm>
            <a:custGeom>
              <a:avLst/>
              <a:gdLst/>
              <a:ahLst/>
              <a:cxnLst/>
              <a:rect l="l" t="t" r="r" b="b"/>
              <a:pathLst>
                <a:path w="1790" h="474" extrusionOk="0">
                  <a:moveTo>
                    <a:pt x="1789" y="1"/>
                  </a:moveTo>
                  <a:lnTo>
                    <a:pt x="1789" y="1"/>
                  </a:lnTo>
                  <a:cubicBezTo>
                    <a:pt x="1789" y="1"/>
                    <a:pt x="1316" y="1"/>
                    <a:pt x="895" y="53"/>
                  </a:cubicBezTo>
                  <a:cubicBezTo>
                    <a:pt x="422" y="106"/>
                    <a:pt x="1" y="158"/>
                    <a:pt x="1" y="158"/>
                  </a:cubicBezTo>
                  <a:lnTo>
                    <a:pt x="1000" y="474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1"/>
            <p:cNvSpPr/>
            <p:nvPr/>
          </p:nvSpPr>
          <p:spPr>
            <a:xfrm>
              <a:off x="11069825" y="7778125"/>
              <a:ext cx="22375" cy="15800"/>
            </a:xfrm>
            <a:custGeom>
              <a:avLst/>
              <a:gdLst/>
              <a:ahLst/>
              <a:cxnLst/>
              <a:rect l="l" t="t" r="r" b="b"/>
              <a:pathLst>
                <a:path w="895" h="632" extrusionOk="0">
                  <a:moveTo>
                    <a:pt x="0" y="0"/>
                  </a:moveTo>
                  <a:lnTo>
                    <a:pt x="369" y="632"/>
                  </a:lnTo>
                  <a:lnTo>
                    <a:pt x="895" y="53"/>
                  </a:lnTo>
                  <a:lnTo>
                    <a:pt x="474" y="53"/>
                  </a:lnTo>
                  <a:cubicBezTo>
                    <a:pt x="21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1"/>
            <p:cNvSpPr/>
            <p:nvPr/>
          </p:nvSpPr>
          <p:spPr>
            <a:xfrm>
              <a:off x="9137900" y="9600875"/>
              <a:ext cx="11875" cy="9225"/>
            </a:xfrm>
            <a:custGeom>
              <a:avLst/>
              <a:gdLst/>
              <a:ahLst/>
              <a:cxnLst/>
              <a:rect l="l" t="t" r="r" b="b"/>
              <a:pathLst>
                <a:path w="475" h="369" extrusionOk="0">
                  <a:moveTo>
                    <a:pt x="1" y="1"/>
                  </a:moveTo>
                  <a:cubicBezTo>
                    <a:pt x="36" y="36"/>
                    <a:pt x="77" y="65"/>
                    <a:pt x="124" y="96"/>
                  </a:cubicBezTo>
                  <a:lnTo>
                    <a:pt x="124" y="96"/>
                  </a:lnTo>
                  <a:lnTo>
                    <a:pt x="1" y="1"/>
                  </a:lnTo>
                  <a:close/>
                  <a:moveTo>
                    <a:pt x="124" y="96"/>
                  </a:moveTo>
                  <a:lnTo>
                    <a:pt x="474" y="369"/>
                  </a:lnTo>
                  <a:cubicBezTo>
                    <a:pt x="334" y="229"/>
                    <a:pt x="217" y="159"/>
                    <a:pt x="124" y="96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1"/>
            <p:cNvSpPr/>
            <p:nvPr/>
          </p:nvSpPr>
          <p:spPr>
            <a:xfrm>
              <a:off x="9082675" y="9514075"/>
              <a:ext cx="10900" cy="3450"/>
            </a:xfrm>
            <a:custGeom>
              <a:avLst/>
              <a:gdLst/>
              <a:ahLst/>
              <a:cxnLst/>
              <a:rect l="l" t="t" r="r" b="b"/>
              <a:pathLst>
                <a:path w="436" h="138" extrusionOk="0">
                  <a:moveTo>
                    <a:pt x="369" y="1"/>
                  </a:moveTo>
                  <a:lnTo>
                    <a:pt x="0" y="106"/>
                  </a:lnTo>
                  <a:cubicBezTo>
                    <a:pt x="97" y="125"/>
                    <a:pt x="186" y="138"/>
                    <a:pt x="255" y="138"/>
                  </a:cubicBezTo>
                  <a:cubicBezTo>
                    <a:pt x="375" y="138"/>
                    <a:pt x="435" y="101"/>
                    <a:pt x="369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1"/>
            <p:cNvSpPr/>
            <p:nvPr/>
          </p:nvSpPr>
          <p:spPr>
            <a:xfrm>
              <a:off x="9362825" y="7718700"/>
              <a:ext cx="60475" cy="23925"/>
            </a:xfrm>
            <a:custGeom>
              <a:avLst/>
              <a:gdLst/>
              <a:ahLst/>
              <a:cxnLst/>
              <a:rect l="l" t="t" r="r" b="b"/>
              <a:pathLst>
                <a:path w="2419" h="957" extrusionOk="0">
                  <a:moveTo>
                    <a:pt x="564" y="1"/>
                  </a:moveTo>
                  <a:cubicBezTo>
                    <a:pt x="181" y="1"/>
                    <a:pt x="0" y="92"/>
                    <a:pt x="262" y="379"/>
                  </a:cubicBezTo>
                  <a:lnTo>
                    <a:pt x="999" y="957"/>
                  </a:lnTo>
                  <a:cubicBezTo>
                    <a:pt x="1472" y="484"/>
                    <a:pt x="1946" y="273"/>
                    <a:pt x="2419" y="221"/>
                  </a:cubicBezTo>
                  <a:cubicBezTo>
                    <a:pt x="1786" y="134"/>
                    <a:pt x="1027" y="1"/>
                    <a:pt x="564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1"/>
            <p:cNvSpPr/>
            <p:nvPr/>
          </p:nvSpPr>
          <p:spPr>
            <a:xfrm>
              <a:off x="8870950" y="8686875"/>
              <a:ext cx="17100" cy="23700"/>
            </a:xfrm>
            <a:custGeom>
              <a:avLst/>
              <a:gdLst/>
              <a:ahLst/>
              <a:cxnLst/>
              <a:rect l="l" t="t" r="r" b="b"/>
              <a:pathLst>
                <a:path w="684" h="948" extrusionOk="0">
                  <a:moveTo>
                    <a:pt x="0" y="0"/>
                  </a:moveTo>
                  <a:lnTo>
                    <a:pt x="0" y="0"/>
                  </a:lnTo>
                  <a:cubicBezTo>
                    <a:pt x="105" y="263"/>
                    <a:pt x="210" y="579"/>
                    <a:pt x="368" y="947"/>
                  </a:cubicBezTo>
                  <a:lnTo>
                    <a:pt x="684" y="737"/>
                  </a:lnTo>
                  <a:cubicBezTo>
                    <a:pt x="421" y="474"/>
                    <a:pt x="210" y="211"/>
                    <a:pt x="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1"/>
            <p:cNvSpPr/>
            <p:nvPr/>
          </p:nvSpPr>
          <p:spPr>
            <a:xfrm>
              <a:off x="8945900" y="8740800"/>
              <a:ext cx="18425" cy="25000"/>
            </a:xfrm>
            <a:custGeom>
              <a:avLst/>
              <a:gdLst/>
              <a:ahLst/>
              <a:cxnLst/>
              <a:rect l="l" t="t" r="r" b="b"/>
              <a:pathLst>
                <a:path w="737" h="1000" extrusionOk="0">
                  <a:moveTo>
                    <a:pt x="737" y="0"/>
                  </a:moveTo>
                  <a:lnTo>
                    <a:pt x="0" y="1000"/>
                  </a:lnTo>
                  <a:cubicBezTo>
                    <a:pt x="264" y="789"/>
                    <a:pt x="474" y="474"/>
                    <a:pt x="73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1"/>
            <p:cNvSpPr/>
            <p:nvPr/>
          </p:nvSpPr>
          <p:spPr>
            <a:xfrm>
              <a:off x="9514025" y="9955925"/>
              <a:ext cx="25025" cy="14525"/>
            </a:xfrm>
            <a:custGeom>
              <a:avLst/>
              <a:gdLst/>
              <a:ahLst/>
              <a:cxnLst/>
              <a:rect l="l" t="t" r="r" b="b"/>
              <a:pathLst>
                <a:path w="1001" h="581" extrusionOk="0">
                  <a:moveTo>
                    <a:pt x="507" y="0"/>
                  </a:moveTo>
                  <a:cubicBezTo>
                    <a:pt x="237" y="0"/>
                    <a:pt x="225" y="357"/>
                    <a:pt x="1" y="581"/>
                  </a:cubicBezTo>
                  <a:cubicBezTo>
                    <a:pt x="1" y="581"/>
                    <a:pt x="264" y="475"/>
                    <a:pt x="527" y="423"/>
                  </a:cubicBezTo>
                  <a:lnTo>
                    <a:pt x="1000" y="212"/>
                  </a:lnTo>
                  <a:cubicBezTo>
                    <a:pt x="771" y="60"/>
                    <a:pt x="618" y="0"/>
                    <a:pt x="50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1"/>
            <p:cNvSpPr/>
            <p:nvPr/>
          </p:nvSpPr>
          <p:spPr>
            <a:xfrm>
              <a:off x="10357025" y="7504575"/>
              <a:ext cx="48675" cy="26125"/>
            </a:xfrm>
            <a:custGeom>
              <a:avLst/>
              <a:gdLst/>
              <a:ahLst/>
              <a:cxnLst/>
              <a:rect l="l" t="t" r="r" b="b"/>
              <a:pathLst>
                <a:path w="1947" h="1045" extrusionOk="0">
                  <a:moveTo>
                    <a:pt x="1" y="1"/>
                  </a:moveTo>
                  <a:lnTo>
                    <a:pt x="1" y="1"/>
                  </a:lnTo>
                  <a:cubicBezTo>
                    <a:pt x="659" y="465"/>
                    <a:pt x="1203" y="1044"/>
                    <a:pt x="1592" y="1044"/>
                  </a:cubicBezTo>
                  <a:cubicBezTo>
                    <a:pt x="1731" y="1044"/>
                    <a:pt x="1850" y="970"/>
                    <a:pt x="1947" y="790"/>
                  </a:cubicBezTo>
                  <a:cubicBezTo>
                    <a:pt x="1211" y="369"/>
                    <a:pt x="579" y="106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1"/>
            <p:cNvSpPr/>
            <p:nvPr/>
          </p:nvSpPr>
          <p:spPr>
            <a:xfrm>
              <a:off x="8919600" y="9675350"/>
              <a:ext cx="18425" cy="8850"/>
            </a:xfrm>
            <a:custGeom>
              <a:avLst/>
              <a:gdLst/>
              <a:ahLst/>
              <a:cxnLst/>
              <a:rect l="l" t="t" r="r" b="b"/>
              <a:pathLst>
                <a:path w="737" h="354" extrusionOk="0">
                  <a:moveTo>
                    <a:pt x="176" y="0"/>
                  </a:moveTo>
                  <a:cubicBezTo>
                    <a:pt x="108" y="0"/>
                    <a:pt x="49" y="24"/>
                    <a:pt x="0" y="73"/>
                  </a:cubicBezTo>
                  <a:cubicBezTo>
                    <a:pt x="245" y="277"/>
                    <a:pt x="458" y="354"/>
                    <a:pt x="615" y="354"/>
                  </a:cubicBezTo>
                  <a:cubicBezTo>
                    <a:pt x="661" y="354"/>
                    <a:pt x="701" y="348"/>
                    <a:pt x="737" y="336"/>
                  </a:cubicBezTo>
                  <a:cubicBezTo>
                    <a:pt x="519" y="118"/>
                    <a:pt x="326" y="0"/>
                    <a:pt x="176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1"/>
            <p:cNvSpPr/>
            <p:nvPr/>
          </p:nvSpPr>
          <p:spPr>
            <a:xfrm>
              <a:off x="10297850" y="7493300"/>
              <a:ext cx="59200" cy="12625"/>
            </a:xfrm>
            <a:custGeom>
              <a:avLst/>
              <a:gdLst/>
              <a:ahLst/>
              <a:cxnLst/>
              <a:rect l="l" t="t" r="r" b="b"/>
              <a:pathLst>
                <a:path w="2368" h="505" extrusionOk="0">
                  <a:moveTo>
                    <a:pt x="991" y="1"/>
                  </a:moveTo>
                  <a:cubicBezTo>
                    <a:pt x="667" y="1"/>
                    <a:pt x="334" y="86"/>
                    <a:pt x="0" y="294"/>
                  </a:cubicBezTo>
                  <a:cubicBezTo>
                    <a:pt x="158" y="346"/>
                    <a:pt x="263" y="399"/>
                    <a:pt x="421" y="504"/>
                  </a:cubicBezTo>
                  <a:cubicBezTo>
                    <a:pt x="779" y="439"/>
                    <a:pt x="1157" y="394"/>
                    <a:pt x="1567" y="394"/>
                  </a:cubicBezTo>
                  <a:cubicBezTo>
                    <a:pt x="1820" y="394"/>
                    <a:pt x="2086" y="412"/>
                    <a:pt x="2368" y="452"/>
                  </a:cubicBezTo>
                  <a:cubicBezTo>
                    <a:pt x="1955" y="198"/>
                    <a:pt x="1484" y="1"/>
                    <a:pt x="99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1"/>
            <p:cNvSpPr/>
            <p:nvPr/>
          </p:nvSpPr>
          <p:spPr>
            <a:xfrm>
              <a:off x="11213175" y="9656925"/>
              <a:ext cx="5275" cy="3150"/>
            </a:xfrm>
            <a:custGeom>
              <a:avLst/>
              <a:gdLst/>
              <a:ahLst/>
              <a:cxnLst/>
              <a:rect l="l" t="t" r="r" b="b"/>
              <a:pathLst>
                <a:path w="211" h="126" extrusionOk="0">
                  <a:moveTo>
                    <a:pt x="137" y="0"/>
                  </a:moveTo>
                  <a:cubicBezTo>
                    <a:pt x="77" y="0"/>
                    <a:pt x="39" y="49"/>
                    <a:pt x="0" y="126"/>
                  </a:cubicBezTo>
                  <a:cubicBezTo>
                    <a:pt x="106" y="73"/>
                    <a:pt x="106" y="73"/>
                    <a:pt x="211" y="21"/>
                  </a:cubicBezTo>
                  <a:cubicBezTo>
                    <a:pt x="183" y="7"/>
                    <a:pt x="158" y="0"/>
                    <a:pt x="13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1"/>
            <p:cNvSpPr/>
            <p:nvPr/>
          </p:nvSpPr>
          <p:spPr>
            <a:xfrm>
              <a:off x="11623500" y="9166900"/>
              <a:ext cx="3950" cy="26325"/>
            </a:xfrm>
            <a:custGeom>
              <a:avLst/>
              <a:gdLst/>
              <a:ahLst/>
              <a:cxnLst/>
              <a:rect l="l" t="t" r="r" b="b"/>
              <a:pathLst>
                <a:path w="158" h="1053" extrusionOk="0">
                  <a:moveTo>
                    <a:pt x="105" y="0"/>
                  </a:moveTo>
                  <a:cubicBezTo>
                    <a:pt x="105" y="263"/>
                    <a:pt x="53" y="684"/>
                    <a:pt x="0" y="1052"/>
                  </a:cubicBezTo>
                  <a:cubicBezTo>
                    <a:pt x="105" y="894"/>
                    <a:pt x="158" y="579"/>
                    <a:pt x="105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1"/>
            <p:cNvSpPr/>
            <p:nvPr/>
          </p:nvSpPr>
          <p:spPr>
            <a:xfrm>
              <a:off x="10835725" y="7635925"/>
              <a:ext cx="8625" cy="2250"/>
            </a:xfrm>
            <a:custGeom>
              <a:avLst/>
              <a:gdLst/>
              <a:ahLst/>
              <a:cxnLst/>
              <a:rect l="l" t="t" r="r" b="b"/>
              <a:pathLst>
                <a:path w="345" h="90" extrusionOk="0">
                  <a:moveTo>
                    <a:pt x="52" y="0"/>
                  </a:moveTo>
                  <a:cubicBezTo>
                    <a:pt x="33" y="0"/>
                    <a:pt x="16" y="2"/>
                    <a:pt x="1" y="7"/>
                  </a:cubicBezTo>
                  <a:cubicBezTo>
                    <a:pt x="171" y="69"/>
                    <a:pt x="255" y="90"/>
                    <a:pt x="284" y="90"/>
                  </a:cubicBezTo>
                  <a:cubicBezTo>
                    <a:pt x="345" y="90"/>
                    <a:pt x="171" y="0"/>
                    <a:pt x="52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1"/>
            <p:cNvSpPr/>
            <p:nvPr/>
          </p:nvSpPr>
          <p:spPr>
            <a:xfrm>
              <a:off x="10851525" y="7745250"/>
              <a:ext cx="10525" cy="5275"/>
            </a:xfrm>
            <a:custGeom>
              <a:avLst/>
              <a:gdLst/>
              <a:ahLst/>
              <a:cxnLst/>
              <a:rect l="l" t="t" r="r" b="b"/>
              <a:pathLst>
                <a:path w="421" h="211" extrusionOk="0">
                  <a:moveTo>
                    <a:pt x="421" y="0"/>
                  </a:moveTo>
                  <a:cubicBezTo>
                    <a:pt x="263" y="0"/>
                    <a:pt x="105" y="53"/>
                    <a:pt x="0" y="211"/>
                  </a:cubicBezTo>
                  <a:cubicBezTo>
                    <a:pt x="158" y="53"/>
                    <a:pt x="316" y="0"/>
                    <a:pt x="421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1"/>
            <p:cNvSpPr/>
            <p:nvPr/>
          </p:nvSpPr>
          <p:spPr>
            <a:xfrm>
              <a:off x="10149250" y="7630825"/>
              <a:ext cx="3425" cy="2525"/>
            </a:xfrm>
            <a:custGeom>
              <a:avLst/>
              <a:gdLst/>
              <a:ahLst/>
              <a:cxnLst/>
              <a:rect l="l" t="t" r="r" b="b"/>
              <a:pathLst>
                <a:path w="137" h="101" extrusionOk="0">
                  <a:moveTo>
                    <a:pt x="0" y="1"/>
                  </a:moveTo>
                  <a:cubicBezTo>
                    <a:pt x="71" y="72"/>
                    <a:pt x="110" y="100"/>
                    <a:pt x="122" y="100"/>
                  </a:cubicBezTo>
                  <a:cubicBezTo>
                    <a:pt x="136" y="100"/>
                    <a:pt x="110" y="58"/>
                    <a:pt x="53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1"/>
            <p:cNvSpPr/>
            <p:nvPr/>
          </p:nvSpPr>
          <p:spPr>
            <a:xfrm>
              <a:off x="10838350" y="7641350"/>
              <a:ext cx="14500" cy="14475"/>
            </a:xfrm>
            <a:custGeom>
              <a:avLst/>
              <a:gdLst/>
              <a:ahLst/>
              <a:cxnLst/>
              <a:rect l="l" t="t" r="r" b="b"/>
              <a:pathLst>
                <a:path w="580" h="579" extrusionOk="0">
                  <a:moveTo>
                    <a:pt x="1" y="1"/>
                  </a:moveTo>
                  <a:cubicBezTo>
                    <a:pt x="54" y="106"/>
                    <a:pt x="211" y="264"/>
                    <a:pt x="580" y="579"/>
                  </a:cubicBezTo>
                  <a:cubicBezTo>
                    <a:pt x="422" y="369"/>
                    <a:pt x="211" y="158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1"/>
            <p:cNvSpPr/>
            <p:nvPr/>
          </p:nvSpPr>
          <p:spPr>
            <a:xfrm>
              <a:off x="10854150" y="7645300"/>
              <a:ext cx="14475" cy="7900"/>
            </a:xfrm>
            <a:custGeom>
              <a:avLst/>
              <a:gdLst/>
              <a:ahLst/>
              <a:cxnLst/>
              <a:rect l="l" t="t" r="r" b="b"/>
              <a:pathLst>
                <a:path w="579" h="316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06"/>
                    <a:pt x="316" y="211"/>
                    <a:pt x="421" y="316"/>
                  </a:cubicBezTo>
                  <a:cubicBezTo>
                    <a:pt x="579" y="211"/>
                    <a:pt x="526" y="106"/>
                    <a:pt x="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1"/>
            <p:cNvSpPr/>
            <p:nvPr/>
          </p:nvSpPr>
          <p:spPr>
            <a:xfrm>
              <a:off x="10816000" y="7628200"/>
              <a:ext cx="22375" cy="13175"/>
            </a:xfrm>
            <a:custGeom>
              <a:avLst/>
              <a:gdLst/>
              <a:ahLst/>
              <a:cxnLst/>
              <a:rect l="l" t="t" r="r" b="b"/>
              <a:pathLst>
                <a:path w="895" h="527" extrusionOk="0">
                  <a:moveTo>
                    <a:pt x="1" y="1"/>
                  </a:moveTo>
                  <a:cubicBezTo>
                    <a:pt x="316" y="158"/>
                    <a:pt x="632" y="316"/>
                    <a:pt x="895" y="527"/>
                  </a:cubicBezTo>
                  <a:cubicBezTo>
                    <a:pt x="790" y="421"/>
                    <a:pt x="737" y="316"/>
                    <a:pt x="790" y="316"/>
                  </a:cubicBezTo>
                  <a:cubicBezTo>
                    <a:pt x="632" y="264"/>
                    <a:pt x="422" y="158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1"/>
            <p:cNvSpPr/>
            <p:nvPr/>
          </p:nvSpPr>
          <p:spPr>
            <a:xfrm>
              <a:off x="10364925" y="10240850"/>
              <a:ext cx="11400" cy="7100"/>
            </a:xfrm>
            <a:custGeom>
              <a:avLst/>
              <a:gdLst/>
              <a:ahLst/>
              <a:cxnLst/>
              <a:rect l="l" t="t" r="r" b="b"/>
              <a:pathLst>
                <a:path w="456" h="284" extrusionOk="0">
                  <a:moveTo>
                    <a:pt x="419" y="0"/>
                  </a:moveTo>
                  <a:cubicBezTo>
                    <a:pt x="380" y="0"/>
                    <a:pt x="219" y="94"/>
                    <a:pt x="0" y="231"/>
                  </a:cubicBezTo>
                  <a:cubicBezTo>
                    <a:pt x="53" y="231"/>
                    <a:pt x="105" y="231"/>
                    <a:pt x="158" y="283"/>
                  </a:cubicBezTo>
                  <a:cubicBezTo>
                    <a:pt x="386" y="81"/>
                    <a:pt x="455" y="0"/>
                    <a:pt x="419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1"/>
            <p:cNvSpPr/>
            <p:nvPr/>
          </p:nvSpPr>
          <p:spPr>
            <a:xfrm>
              <a:off x="9279950" y="8124000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0" y="1"/>
                  </a:moveTo>
                  <a:lnTo>
                    <a:pt x="105" y="53"/>
                  </a:lnTo>
                  <a:cubicBezTo>
                    <a:pt x="105" y="1"/>
                    <a:pt x="105" y="1"/>
                    <a:pt x="105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1"/>
            <p:cNvSpPr/>
            <p:nvPr/>
          </p:nvSpPr>
          <p:spPr>
            <a:xfrm>
              <a:off x="9223400" y="8093750"/>
              <a:ext cx="56575" cy="76300"/>
            </a:xfrm>
            <a:custGeom>
              <a:avLst/>
              <a:gdLst/>
              <a:ahLst/>
              <a:cxnLst/>
              <a:rect l="l" t="t" r="r" b="b"/>
              <a:pathLst>
                <a:path w="2263" h="3052" extrusionOk="0">
                  <a:moveTo>
                    <a:pt x="0" y="1"/>
                  </a:moveTo>
                  <a:cubicBezTo>
                    <a:pt x="0" y="1"/>
                    <a:pt x="421" y="790"/>
                    <a:pt x="789" y="1579"/>
                  </a:cubicBezTo>
                  <a:cubicBezTo>
                    <a:pt x="1210" y="2315"/>
                    <a:pt x="1578" y="3052"/>
                    <a:pt x="1578" y="3052"/>
                  </a:cubicBezTo>
                  <a:cubicBezTo>
                    <a:pt x="1315" y="1789"/>
                    <a:pt x="1683" y="1474"/>
                    <a:pt x="2262" y="1211"/>
                  </a:cubicBezTo>
                  <a:cubicBezTo>
                    <a:pt x="2262" y="1211"/>
                    <a:pt x="1736" y="895"/>
                    <a:pt x="1157" y="632"/>
                  </a:cubicBezTo>
                  <a:cubicBezTo>
                    <a:pt x="579" y="316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1"/>
            <p:cNvSpPr/>
            <p:nvPr/>
          </p:nvSpPr>
          <p:spPr>
            <a:xfrm>
              <a:off x="8760475" y="7469075"/>
              <a:ext cx="2878825" cy="2952500"/>
            </a:xfrm>
            <a:custGeom>
              <a:avLst/>
              <a:gdLst/>
              <a:ahLst/>
              <a:cxnLst/>
              <a:rect l="l" t="t" r="r" b="b"/>
              <a:pathLst>
                <a:path w="115153" h="118100" extrusionOk="0">
                  <a:moveTo>
                    <a:pt x="75995" y="4521"/>
                  </a:moveTo>
                  <a:cubicBezTo>
                    <a:pt x="76001" y="4521"/>
                    <a:pt x="76223" y="4691"/>
                    <a:pt x="76540" y="4893"/>
                  </a:cubicBezTo>
                  <a:cubicBezTo>
                    <a:pt x="76540" y="4893"/>
                    <a:pt x="76540" y="4893"/>
                    <a:pt x="76488" y="4945"/>
                  </a:cubicBezTo>
                  <a:cubicBezTo>
                    <a:pt x="76131" y="4636"/>
                    <a:pt x="75989" y="4521"/>
                    <a:pt x="75995" y="4521"/>
                  </a:cubicBezTo>
                  <a:close/>
                  <a:moveTo>
                    <a:pt x="84111" y="10992"/>
                  </a:moveTo>
                  <a:cubicBezTo>
                    <a:pt x="84095" y="10992"/>
                    <a:pt x="84079" y="10993"/>
                    <a:pt x="84063" y="10995"/>
                  </a:cubicBezTo>
                  <a:cubicBezTo>
                    <a:pt x="84081" y="10993"/>
                    <a:pt x="84099" y="10993"/>
                    <a:pt x="84117" y="10993"/>
                  </a:cubicBezTo>
                  <a:cubicBezTo>
                    <a:pt x="84123" y="10993"/>
                    <a:pt x="84130" y="10993"/>
                    <a:pt x="84136" y="10993"/>
                  </a:cubicBezTo>
                  <a:lnTo>
                    <a:pt x="84136" y="10993"/>
                  </a:lnTo>
                  <a:cubicBezTo>
                    <a:pt x="84128" y="10992"/>
                    <a:pt x="84119" y="10992"/>
                    <a:pt x="84111" y="10992"/>
                  </a:cubicBezTo>
                  <a:close/>
                  <a:moveTo>
                    <a:pt x="20177" y="17910"/>
                  </a:moveTo>
                  <a:cubicBezTo>
                    <a:pt x="20203" y="18026"/>
                    <a:pt x="20245" y="18140"/>
                    <a:pt x="20306" y="18254"/>
                  </a:cubicBezTo>
                  <a:cubicBezTo>
                    <a:pt x="20153" y="18101"/>
                    <a:pt x="19951" y="18146"/>
                    <a:pt x="20177" y="17910"/>
                  </a:cubicBezTo>
                  <a:close/>
                  <a:moveTo>
                    <a:pt x="24625" y="22366"/>
                  </a:moveTo>
                  <a:cubicBezTo>
                    <a:pt x="24621" y="22395"/>
                    <a:pt x="24619" y="22410"/>
                    <a:pt x="24619" y="22410"/>
                  </a:cubicBezTo>
                  <a:cubicBezTo>
                    <a:pt x="24623" y="22396"/>
                    <a:pt x="24625" y="22382"/>
                    <a:pt x="24625" y="22366"/>
                  </a:cubicBezTo>
                  <a:close/>
                  <a:moveTo>
                    <a:pt x="7260" y="47082"/>
                  </a:moveTo>
                  <a:cubicBezTo>
                    <a:pt x="7470" y="47450"/>
                    <a:pt x="7207" y="47871"/>
                    <a:pt x="6734" y="48292"/>
                  </a:cubicBezTo>
                  <a:cubicBezTo>
                    <a:pt x="6786" y="47871"/>
                    <a:pt x="6891" y="47503"/>
                    <a:pt x="7260" y="47082"/>
                  </a:cubicBezTo>
                  <a:close/>
                  <a:moveTo>
                    <a:pt x="10626" y="76593"/>
                  </a:moveTo>
                  <a:cubicBezTo>
                    <a:pt x="10784" y="76751"/>
                    <a:pt x="11047" y="76909"/>
                    <a:pt x="11258" y="77119"/>
                  </a:cubicBezTo>
                  <a:cubicBezTo>
                    <a:pt x="11468" y="77329"/>
                    <a:pt x="11573" y="77540"/>
                    <a:pt x="11363" y="77803"/>
                  </a:cubicBezTo>
                  <a:cubicBezTo>
                    <a:pt x="10153" y="77803"/>
                    <a:pt x="10521" y="77277"/>
                    <a:pt x="10626" y="76593"/>
                  </a:cubicBezTo>
                  <a:close/>
                  <a:moveTo>
                    <a:pt x="13995" y="83847"/>
                  </a:moveTo>
                  <a:cubicBezTo>
                    <a:pt x="14079" y="83991"/>
                    <a:pt x="14151" y="84063"/>
                    <a:pt x="14151" y="84063"/>
                  </a:cubicBezTo>
                  <a:cubicBezTo>
                    <a:pt x="14113" y="83961"/>
                    <a:pt x="14056" y="83890"/>
                    <a:pt x="13995" y="83847"/>
                  </a:cubicBezTo>
                  <a:close/>
                  <a:moveTo>
                    <a:pt x="96118" y="90409"/>
                  </a:moveTo>
                  <a:cubicBezTo>
                    <a:pt x="96048" y="90454"/>
                    <a:pt x="96004" y="90481"/>
                    <a:pt x="96004" y="90481"/>
                  </a:cubicBezTo>
                  <a:cubicBezTo>
                    <a:pt x="96040" y="90472"/>
                    <a:pt x="96078" y="90447"/>
                    <a:pt x="96118" y="90409"/>
                  </a:cubicBezTo>
                  <a:close/>
                  <a:moveTo>
                    <a:pt x="92618" y="106441"/>
                  </a:moveTo>
                  <a:lnTo>
                    <a:pt x="92618" y="106441"/>
                  </a:lnTo>
                  <a:cubicBezTo>
                    <a:pt x="92655" y="106453"/>
                    <a:pt x="92696" y="106464"/>
                    <a:pt x="92743" y="106472"/>
                  </a:cubicBezTo>
                  <a:cubicBezTo>
                    <a:pt x="92701" y="106461"/>
                    <a:pt x="92659" y="106450"/>
                    <a:pt x="92618" y="106441"/>
                  </a:cubicBezTo>
                  <a:close/>
                  <a:moveTo>
                    <a:pt x="71390" y="115858"/>
                  </a:moveTo>
                  <a:cubicBezTo>
                    <a:pt x="71525" y="115858"/>
                    <a:pt x="71413" y="116057"/>
                    <a:pt x="71280" y="116257"/>
                  </a:cubicBezTo>
                  <a:lnTo>
                    <a:pt x="70859" y="116099"/>
                  </a:lnTo>
                  <a:cubicBezTo>
                    <a:pt x="71149" y="115925"/>
                    <a:pt x="71311" y="115858"/>
                    <a:pt x="71390" y="115858"/>
                  </a:cubicBezTo>
                  <a:close/>
                  <a:moveTo>
                    <a:pt x="51732" y="0"/>
                  </a:moveTo>
                  <a:cubicBezTo>
                    <a:pt x="51237" y="0"/>
                    <a:pt x="50711" y="71"/>
                    <a:pt x="50185" y="211"/>
                  </a:cubicBezTo>
                  <a:cubicBezTo>
                    <a:pt x="49449" y="369"/>
                    <a:pt x="48607" y="526"/>
                    <a:pt x="47871" y="737"/>
                  </a:cubicBezTo>
                  <a:cubicBezTo>
                    <a:pt x="47134" y="947"/>
                    <a:pt x="46450" y="1052"/>
                    <a:pt x="45924" y="1105"/>
                  </a:cubicBezTo>
                  <a:lnTo>
                    <a:pt x="46030" y="2105"/>
                  </a:lnTo>
                  <a:cubicBezTo>
                    <a:pt x="45293" y="2157"/>
                    <a:pt x="44609" y="2420"/>
                    <a:pt x="43925" y="2683"/>
                  </a:cubicBezTo>
                  <a:cubicBezTo>
                    <a:pt x="43557" y="2841"/>
                    <a:pt x="43189" y="2999"/>
                    <a:pt x="42821" y="3157"/>
                  </a:cubicBezTo>
                  <a:cubicBezTo>
                    <a:pt x="42452" y="3314"/>
                    <a:pt x="42084" y="3525"/>
                    <a:pt x="41663" y="3788"/>
                  </a:cubicBezTo>
                  <a:lnTo>
                    <a:pt x="42032" y="4577"/>
                  </a:lnTo>
                  <a:cubicBezTo>
                    <a:pt x="41400" y="5156"/>
                    <a:pt x="40401" y="5208"/>
                    <a:pt x="39296" y="5366"/>
                  </a:cubicBezTo>
                  <a:cubicBezTo>
                    <a:pt x="38717" y="5419"/>
                    <a:pt x="38139" y="5471"/>
                    <a:pt x="37560" y="5576"/>
                  </a:cubicBezTo>
                  <a:cubicBezTo>
                    <a:pt x="36981" y="5682"/>
                    <a:pt x="36403" y="5839"/>
                    <a:pt x="35824" y="6103"/>
                  </a:cubicBezTo>
                  <a:cubicBezTo>
                    <a:pt x="35870" y="5780"/>
                    <a:pt x="36319" y="5619"/>
                    <a:pt x="36748" y="5619"/>
                  </a:cubicBezTo>
                  <a:cubicBezTo>
                    <a:pt x="36809" y="5619"/>
                    <a:pt x="36870" y="5622"/>
                    <a:pt x="36929" y="5629"/>
                  </a:cubicBezTo>
                  <a:cubicBezTo>
                    <a:pt x="36631" y="5555"/>
                    <a:pt x="36346" y="5520"/>
                    <a:pt x="36069" y="5520"/>
                  </a:cubicBezTo>
                  <a:cubicBezTo>
                    <a:pt x="35565" y="5520"/>
                    <a:pt x="35090" y="5636"/>
                    <a:pt x="34614" y="5839"/>
                  </a:cubicBezTo>
                  <a:cubicBezTo>
                    <a:pt x="33930" y="6155"/>
                    <a:pt x="33299" y="6681"/>
                    <a:pt x="32720" y="7155"/>
                  </a:cubicBezTo>
                  <a:cubicBezTo>
                    <a:pt x="32142" y="7681"/>
                    <a:pt x="31563" y="8207"/>
                    <a:pt x="30985" y="8628"/>
                  </a:cubicBezTo>
                  <a:cubicBezTo>
                    <a:pt x="30406" y="9048"/>
                    <a:pt x="29775" y="9311"/>
                    <a:pt x="28986" y="9311"/>
                  </a:cubicBezTo>
                  <a:cubicBezTo>
                    <a:pt x="28617" y="9890"/>
                    <a:pt x="28144" y="10048"/>
                    <a:pt x="27618" y="10100"/>
                  </a:cubicBezTo>
                  <a:cubicBezTo>
                    <a:pt x="27670" y="10048"/>
                    <a:pt x="27723" y="9995"/>
                    <a:pt x="27723" y="9995"/>
                  </a:cubicBezTo>
                  <a:cubicBezTo>
                    <a:pt x="27670" y="9995"/>
                    <a:pt x="27565" y="10048"/>
                    <a:pt x="27513" y="10100"/>
                  </a:cubicBezTo>
                  <a:cubicBezTo>
                    <a:pt x="27197" y="10100"/>
                    <a:pt x="26829" y="10100"/>
                    <a:pt x="26460" y="10153"/>
                  </a:cubicBezTo>
                  <a:cubicBezTo>
                    <a:pt x="26645" y="10179"/>
                    <a:pt x="26816" y="10193"/>
                    <a:pt x="26967" y="10193"/>
                  </a:cubicBezTo>
                  <a:cubicBezTo>
                    <a:pt x="27118" y="10193"/>
                    <a:pt x="27250" y="10179"/>
                    <a:pt x="27355" y="10153"/>
                  </a:cubicBezTo>
                  <a:lnTo>
                    <a:pt x="27355" y="10153"/>
                  </a:lnTo>
                  <a:cubicBezTo>
                    <a:pt x="26934" y="10469"/>
                    <a:pt x="26355" y="10942"/>
                    <a:pt x="25882" y="11573"/>
                  </a:cubicBezTo>
                  <a:lnTo>
                    <a:pt x="25093" y="10942"/>
                  </a:lnTo>
                  <a:cubicBezTo>
                    <a:pt x="25040" y="10995"/>
                    <a:pt x="24988" y="10995"/>
                    <a:pt x="24935" y="11047"/>
                  </a:cubicBezTo>
                  <a:cubicBezTo>
                    <a:pt x="24093" y="11153"/>
                    <a:pt x="24672" y="11731"/>
                    <a:pt x="25408" y="12152"/>
                  </a:cubicBezTo>
                  <a:cubicBezTo>
                    <a:pt x="25198" y="12468"/>
                    <a:pt x="24988" y="12836"/>
                    <a:pt x="24935" y="13152"/>
                  </a:cubicBezTo>
                  <a:cubicBezTo>
                    <a:pt x="24717" y="13001"/>
                    <a:pt x="24537" y="12941"/>
                    <a:pt x="24380" y="12941"/>
                  </a:cubicBezTo>
                  <a:cubicBezTo>
                    <a:pt x="24045" y="12941"/>
                    <a:pt x="23818" y="13216"/>
                    <a:pt x="23567" y="13467"/>
                  </a:cubicBezTo>
                  <a:cubicBezTo>
                    <a:pt x="23305" y="13767"/>
                    <a:pt x="23043" y="14039"/>
                    <a:pt x="22630" y="14039"/>
                  </a:cubicBezTo>
                  <a:cubicBezTo>
                    <a:pt x="22462" y="14039"/>
                    <a:pt x="22269" y="13994"/>
                    <a:pt x="22042" y="13888"/>
                  </a:cubicBezTo>
                  <a:lnTo>
                    <a:pt x="22042" y="13888"/>
                  </a:lnTo>
                  <a:cubicBezTo>
                    <a:pt x="22094" y="14361"/>
                    <a:pt x="21410" y="15045"/>
                    <a:pt x="20884" y="15834"/>
                  </a:cubicBezTo>
                  <a:cubicBezTo>
                    <a:pt x="20437" y="16506"/>
                    <a:pt x="20027" y="17216"/>
                    <a:pt x="20175" y="17899"/>
                  </a:cubicBezTo>
                  <a:lnTo>
                    <a:pt x="20175" y="17899"/>
                  </a:lnTo>
                  <a:cubicBezTo>
                    <a:pt x="19447" y="18264"/>
                    <a:pt x="18726" y="18685"/>
                    <a:pt x="18570" y="19517"/>
                  </a:cubicBezTo>
                  <a:lnTo>
                    <a:pt x="17465" y="18885"/>
                  </a:lnTo>
                  <a:lnTo>
                    <a:pt x="17360" y="20095"/>
                  </a:lnTo>
                  <a:cubicBezTo>
                    <a:pt x="17360" y="20674"/>
                    <a:pt x="17360" y="21305"/>
                    <a:pt x="17360" y="21305"/>
                  </a:cubicBezTo>
                  <a:cubicBezTo>
                    <a:pt x="16957" y="21389"/>
                    <a:pt x="16613" y="21452"/>
                    <a:pt x="16334" y="21452"/>
                  </a:cubicBezTo>
                  <a:cubicBezTo>
                    <a:pt x="15741" y="21452"/>
                    <a:pt x="15447" y="21168"/>
                    <a:pt x="15519" y="20201"/>
                  </a:cubicBezTo>
                  <a:lnTo>
                    <a:pt x="15519" y="20201"/>
                  </a:lnTo>
                  <a:cubicBezTo>
                    <a:pt x="15098" y="21621"/>
                    <a:pt x="14887" y="22094"/>
                    <a:pt x="14677" y="22568"/>
                  </a:cubicBezTo>
                  <a:cubicBezTo>
                    <a:pt x="14467" y="23041"/>
                    <a:pt x="14256" y="23410"/>
                    <a:pt x="14098" y="24725"/>
                  </a:cubicBezTo>
                  <a:lnTo>
                    <a:pt x="13572" y="24146"/>
                  </a:lnTo>
                  <a:cubicBezTo>
                    <a:pt x="13099" y="24777"/>
                    <a:pt x="13151" y="26408"/>
                    <a:pt x="12362" y="26408"/>
                  </a:cubicBezTo>
                  <a:cubicBezTo>
                    <a:pt x="11258" y="26671"/>
                    <a:pt x="9890" y="28407"/>
                    <a:pt x="8522" y="30564"/>
                  </a:cubicBezTo>
                  <a:cubicBezTo>
                    <a:pt x="7207" y="32721"/>
                    <a:pt x="5839" y="35246"/>
                    <a:pt x="4314" y="37139"/>
                  </a:cubicBezTo>
                  <a:cubicBezTo>
                    <a:pt x="5524" y="37192"/>
                    <a:pt x="5050" y="37560"/>
                    <a:pt x="4524" y="38034"/>
                  </a:cubicBezTo>
                  <a:cubicBezTo>
                    <a:pt x="3946" y="38507"/>
                    <a:pt x="3314" y="39138"/>
                    <a:pt x="4103" y="39559"/>
                  </a:cubicBezTo>
                  <a:cubicBezTo>
                    <a:pt x="3790" y="39588"/>
                    <a:pt x="3493" y="39739"/>
                    <a:pt x="3252" y="39739"/>
                  </a:cubicBezTo>
                  <a:cubicBezTo>
                    <a:pt x="3048" y="39739"/>
                    <a:pt x="2885" y="39630"/>
                    <a:pt x="2788" y="39244"/>
                  </a:cubicBezTo>
                  <a:cubicBezTo>
                    <a:pt x="2630" y="40401"/>
                    <a:pt x="2157" y="41190"/>
                    <a:pt x="1789" y="41926"/>
                  </a:cubicBezTo>
                  <a:cubicBezTo>
                    <a:pt x="1421" y="42663"/>
                    <a:pt x="1263" y="43347"/>
                    <a:pt x="1789" y="44346"/>
                  </a:cubicBezTo>
                  <a:cubicBezTo>
                    <a:pt x="1749" y="44353"/>
                    <a:pt x="1712" y="44356"/>
                    <a:pt x="1677" y="44356"/>
                  </a:cubicBezTo>
                  <a:cubicBezTo>
                    <a:pt x="1207" y="44356"/>
                    <a:pt x="1143" y="43799"/>
                    <a:pt x="882" y="43799"/>
                  </a:cubicBezTo>
                  <a:cubicBezTo>
                    <a:pt x="854" y="43799"/>
                    <a:pt x="823" y="43806"/>
                    <a:pt x="789" y="43820"/>
                  </a:cubicBezTo>
                  <a:cubicBezTo>
                    <a:pt x="842" y="44031"/>
                    <a:pt x="1000" y="44662"/>
                    <a:pt x="631" y="44820"/>
                  </a:cubicBezTo>
                  <a:cubicBezTo>
                    <a:pt x="592" y="44837"/>
                    <a:pt x="557" y="44844"/>
                    <a:pt x="527" y="44844"/>
                  </a:cubicBezTo>
                  <a:cubicBezTo>
                    <a:pt x="272" y="44844"/>
                    <a:pt x="299" y="44301"/>
                    <a:pt x="158" y="43925"/>
                  </a:cubicBezTo>
                  <a:cubicBezTo>
                    <a:pt x="0" y="44504"/>
                    <a:pt x="0" y="45030"/>
                    <a:pt x="105" y="45398"/>
                  </a:cubicBezTo>
                  <a:cubicBezTo>
                    <a:pt x="211" y="45819"/>
                    <a:pt x="421" y="46135"/>
                    <a:pt x="684" y="46398"/>
                  </a:cubicBezTo>
                  <a:cubicBezTo>
                    <a:pt x="1158" y="46924"/>
                    <a:pt x="1947" y="47239"/>
                    <a:pt x="2683" y="47503"/>
                  </a:cubicBezTo>
                  <a:cubicBezTo>
                    <a:pt x="2210" y="47976"/>
                    <a:pt x="1947" y="48397"/>
                    <a:pt x="1894" y="48818"/>
                  </a:cubicBezTo>
                  <a:cubicBezTo>
                    <a:pt x="1894" y="49238"/>
                    <a:pt x="2104" y="49607"/>
                    <a:pt x="2578" y="50133"/>
                  </a:cubicBezTo>
                  <a:cubicBezTo>
                    <a:pt x="2284" y="50293"/>
                    <a:pt x="1964" y="50534"/>
                    <a:pt x="1733" y="50534"/>
                  </a:cubicBezTo>
                  <a:cubicBezTo>
                    <a:pt x="1509" y="50534"/>
                    <a:pt x="1369" y="50306"/>
                    <a:pt x="1421" y="49554"/>
                  </a:cubicBezTo>
                  <a:lnTo>
                    <a:pt x="1421" y="49554"/>
                  </a:lnTo>
                  <a:cubicBezTo>
                    <a:pt x="1315" y="49765"/>
                    <a:pt x="1210" y="50185"/>
                    <a:pt x="1052" y="50659"/>
                  </a:cubicBezTo>
                  <a:cubicBezTo>
                    <a:pt x="894" y="51185"/>
                    <a:pt x="789" y="51763"/>
                    <a:pt x="684" y="52342"/>
                  </a:cubicBezTo>
                  <a:cubicBezTo>
                    <a:pt x="526" y="53552"/>
                    <a:pt x="526" y="54604"/>
                    <a:pt x="1158" y="54709"/>
                  </a:cubicBezTo>
                  <a:cubicBezTo>
                    <a:pt x="842" y="54920"/>
                    <a:pt x="1000" y="55867"/>
                    <a:pt x="1105" y="56077"/>
                  </a:cubicBezTo>
                  <a:cubicBezTo>
                    <a:pt x="894" y="57918"/>
                    <a:pt x="842" y="58076"/>
                    <a:pt x="894" y="59917"/>
                  </a:cubicBezTo>
                  <a:lnTo>
                    <a:pt x="1105" y="59391"/>
                  </a:lnTo>
                  <a:cubicBezTo>
                    <a:pt x="2578" y="60128"/>
                    <a:pt x="1421" y="60864"/>
                    <a:pt x="1631" y="62337"/>
                  </a:cubicBezTo>
                  <a:lnTo>
                    <a:pt x="1473" y="62284"/>
                  </a:lnTo>
                  <a:cubicBezTo>
                    <a:pt x="1000" y="63968"/>
                    <a:pt x="1210" y="64336"/>
                    <a:pt x="1315" y="64704"/>
                  </a:cubicBezTo>
                  <a:cubicBezTo>
                    <a:pt x="1421" y="64862"/>
                    <a:pt x="1473" y="65020"/>
                    <a:pt x="1473" y="65388"/>
                  </a:cubicBezTo>
                  <a:cubicBezTo>
                    <a:pt x="1421" y="65704"/>
                    <a:pt x="1368" y="66230"/>
                    <a:pt x="1158" y="67071"/>
                  </a:cubicBezTo>
                  <a:lnTo>
                    <a:pt x="2052" y="66756"/>
                  </a:lnTo>
                  <a:cubicBezTo>
                    <a:pt x="3104" y="66808"/>
                    <a:pt x="2893" y="67545"/>
                    <a:pt x="2525" y="68544"/>
                  </a:cubicBezTo>
                  <a:cubicBezTo>
                    <a:pt x="2262" y="69491"/>
                    <a:pt x="1841" y="70701"/>
                    <a:pt x="2420" y="71596"/>
                  </a:cubicBezTo>
                  <a:lnTo>
                    <a:pt x="2788" y="70806"/>
                  </a:lnTo>
                  <a:lnTo>
                    <a:pt x="2788" y="70806"/>
                  </a:lnTo>
                  <a:cubicBezTo>
                    <a:pt x="3209" y="71227"/>
                    <a:pt x="2736" y="72069"/>
                    <a:pt x="2104" y="72963"/>
                  </a:cubicBezTo>
                  <a:cubicBezTo>
                    <a:pt x="1473" y="73858"/>
                    <a:pt x="737" y="74857"/>
                    <a:pt x="737" y="75383"/>
                  </a:cubicBezTo>
                  <a:cubicBezTo>
                    <a:pt x="715" y="75447"/>
                    <a:pt x="687" y="75474"/>
                    <a:pt x="655" y="75474"/>
                  </a:cubicBezTo>
                  <a:cubicBezTo>
                    <a:pt x="527" y="75474"/>
                    <a:pt x="326" y="75056"/>
                    <a:pt x="158" y="74804"/>
                  </a:cubicBezTo>
                  <a:lnTo>
                    <a:pt x="158" y="74804"/>
                  </a:lnTo>
                  <a:cubicBezTo>
                    <a:pt x="14" y="76014"/>
                    <a:pt x="183" y="76289"/>
                    <a:pt x="491" y="76289"/>
                  </a:cubicBezTo>
                  <a:cubicBezTo>
                    <a:pt x="748" y="76289"/>
                    <a:pt x="1102" y="76099"/>
                    <a:pt x="1454" y="76099"/>
                  </a:cubicBezTo>
                  <a:cubicBezTo>
                    <a:pt x="1765" y="76099"/>
                    <a:pt x="2074" y="76247"/>
                    <a:pt x="2315" y="76803"/>
                  </a:cubicBezTo>
                  <a:cubicBezTo>
                    <a:pt x="1789" y="77382"/>
                    <a:pt x="526" y="76803"/>
                    <a:pt x="842" y="78224"/>
                  </a:cubicBezTo>
                  <a:cubicBezTo>
                    <a:pt x="684" y="78645"/>
                    <a:pt x="1578" y="79486"/>
                    <a:pt x="2367" y="80486"/>
                  </a:cubicBezTo>
                  <a:cubicBezTo>
                    <a:pt x="3262" y="81433"/>
                    <a:pt x="3998" y="82537"/>
                    <a:pt x="3840" y="83642"/>
                  </a:cubicBezTo>
                  <a:cubicBezTo>
                    <a:pt x="4050" y="83258"/>
                    <a:pt x="4259" y="82874"/>
                    <a:pt x="4591" y="82874"/>
                  </a:cubicBezTo>
                  <a:cubicBezTo>
                    <a:pt x="4760" y="82874"/>
                    <a:pt x="4960" y="82973"/>
                    <a:pt x="5208" y="83221"/>
                  </a:cubicBezTo>
                  <a:cubicBezTo>
                    <a:pt x="5576" y="83852"/>
                    <a:pt x="5524" y="84957"/>
                    <a:pt x="5734" y="85957"/>
                  </a:cubicBezTo>
                  <a:cubicBezTo>
                    <a:pt x="5892" y="87009"/>
                    <a:pt x="6208" y="87956"/>
                    <a:pt x="7260" y="88113"/>
                  </a:cubicBezTo>
                  <a:cubicBezTo>
                    <a:pt x="7260" y="88376"/>
                    <a:pt x="7154" y="88482"/>
                    <a:pt x="7049" y="88534"/>
                  </a:cubicBezTo>
                  <a:cubicBezTo>
                    <a:pt x="7523" y="88955"/>
                    <a:pt x="8101" y="89692"/>
                    <a:pt x="8785" y="90270"/>
                  </a:cubicBezTo>
                  <a:cubicBezTo>
                    <a:pt x="9469" y="90849"/>
                    <a:pt x="10100" y="91375"/>
                    <a:pt x="10679" y="91428"/>
                  </a:cubicBezTo>
                  <a:cubicBezTo>
                    <a:pt x="10100" y="92111"/>
                    <a:pt x="10206" y="92743"/>
                    <a:pt x="10574" y="93321"/>
                  </a:cubicBezTo>
                  <a:cubicBezTo>
                    <a:pt x="10942" y="93953"/>
                    <a:pt x="11573" y="94531"/>
                    <a:pt x="12257" y="95005"/>
                  </a:cubicBezTo>
                  <a:cubicBezTo>
                    <a:pt x="13625" y="96057"/>
                    <a:pt x="14887" y="96846"/>
                    <a:pt x="13783" y="97845"/>
                  </a:cubicBezTo>
                  <a:cubicBezTo>
                    <a:pt x="13783" y="97845"/>
                    <a:pt x="14361" y="98477"/>
                    <a:pt x="14993" y="99108"/>
                  </a:cubicBezTo>
                  <a:lnTo>
                    <a:pt x="16255" y="100318"/>
                  </a:lnTo>
                  <a:lnTo>
                    <a:pt x="15939" y="100423"/>
                  </a:lnTo>
                  <a:cubicBezTo>
                    <a:pt x="16676" y="101317"/>
                    <a:pt x="17307" y="101738"/>
                    <a:pt x="17886" y="101948"/>
                  </a:cubicBezTo>
                  <a:cubicBezTo>
                    <a:pt x="18286" y="102130"/>
                    <a:pt x="18660" y="102186"/>
                    <a:pt x="19045" y="102186"/>
                  </a:cubicBezTo>
                  <a:cubicBezTo>
                    <a:pt x="19217" y="102186"/>
                    <a:pt x="19390" y="102175"/>
                    <a:pt x="19569" y="102159"/>
                  </a:cubicBezTo>
                  <a:lnTo>
                    <a:pt x="19569" y="102159"/>
                  </a:lnTo>
                  <a:cubicBezTo>
                    <a:pt x="19780" y="102685"/>
                    <a:pt x="19306" y="102632"/>
                    <a:pt x="19201" y="102738"/>
                  </a:cubicBezTo>
                  <a:cubicBezTo>
                    <a:pt x="20200" y="104000"/>
                    <a:pt x="20832" y="104684"/>
                    <a:pt x="21568" y="105105"/>
                  </a:cubicBezTo>
                  <a:cubicBezTo>
                    <a:pt x="22305" y="105473"/>
                    <a:pt x="23146" y="105683"/>
                    <a:pt x="24672" y="105841"/>
                  </a:cubicBezTo>
                  <a:lnTo>
                    <a:pt x="24356" y="106788"/>
                  </a:lnTo>
                  <a:cubicBezTo>
                    <a:pt x="24777" y="106788"/>
                    <a:pt x="25514" y="107788"/>
                    <a:pt x="26618" y="108840"/>
                  </a:cubicBezTo>
                  <a:cubicBezTo>
                    <a:pt x="26881" y="109103"/>
                    <a:pt x="27197" y="109366"/>
                    <a:pt x="27513" y="109629"/>
                  </a:cubicBezTo>
                  <a:cubicBezTo>
                    <a:pt x="27828" y="109892"/>
                    <a:pt x="28144" y="110102"/>
                    <a:pt x="28512" y="110365"/>
                  </a:cubicBezTo>
                  <a:cubicBezTo>
                    <a:pt x="29249" y="110786"/>
                    <a:pt x="29985" y="111154"/>
                    <a:pt x="30879" y="111260"/>
                  </a:cubicBezTo>
                  <a:cubicBezTo>
                    <a:pt x="30774" y="111312"/>
                    <a:pt x="30616" y="111470"/>
                    <a:pt x="30353" y="111470"/>
                  </a:cubicBezTo>
                  <a:cubicBezTo>
                    <a:pt x="32194" y="111786"/>
                    <a:pt x="33825" y="113311"/>
                    <a:pt x="35509" y="114416"/>
                  </a:cubicBezTo>
                  <a:cubicBezTo>
                    <a:pt x="36408" y="115015"/>
                    <a:pt x="37307" y="115461"/>
                    <a:pt x="38129" y="115461"/>
                  </a:cubicBezTo>
                  <a:cubicBezTo>
                    <a:pt x="38749" y="115461"/>
                    <a:pt x="39324" y="115207"/>
                    <a:pt x="39822" y="114574"/>
                  </a:cubicBezTo>
                  <a:cubicBezTo>
                    <a:pt x="39822" y="114574"/>
                    <a:pt x="40453" y="114574"/>
                    <a:pt x="41085" y="114521"/>
                  </a:cubicBezTo>
                  <a:cubicBezTo>
                    <a:pt x="41716" y="114468"/>
                    <a:pt x="42347" y="114416"/>
                    <a:pt x="42347" y="114416"/>
                  </a:cubicBezTo>
                  <a:cubicBezTo>
                    <a:pt x="40927" y="113837"/>
                    <a:pt x="41137" y="113522"/>
                    <a:pt x="41558" y="113206"/>
                  </a:cubicBezTo>
                  <a:cubicBezTo>
                    <a:pt x="42032" y="112890"/>
                    <a:pt x="42663" y="112575"/>
                    <a:pt x="42189" y="112154"/>
                  </a:cubicBezTo>
                  <a:lnTo>
                    <a:pt x="42189" y="112154"/>
                  </a:lnTo>
                  <a:cubicBezTo>
                    <a:pt x="42768" y="112206"/>
                    <a:pt x="43399" y="112627"/>
                    <a:pt x="43715" y="113048"/>
                  </a:cubicBezTo>
                  <a:cubicBezTo>
                    <a:pt x="44010" y="113442"/>
                    <a:pt x="44029" y="113790"/>
                    <a:pt x="43470" y="113790"/>
                  </a:cubicBezTo>
                  <a:cubicBezTo>
                    <a:pt x="43432" y="113790"/>
                    <a:pt x="43391" y="113788"/>
                    <a:pt x="43347" y="113785"/>
                  </a:cubicBezTo>
                  <a:lnTo>
                    <a:pt x="43189" y="113522"/>
                  </a:lnTo>
                  <a:lnTo>
                    <a:pt x="43189" y="113522"/>
                  </a:lnTo>
                  <a:cubicBezTo>
                    <a:pt x="42189" y="115257"/>
                    <a:pt x="46608" y="115047"/>
                    <a:pt x="46293" y="116257"/>
                  </a:cubicBezTo>
                  <a:cubicBezTo>
                    <a:pt x="49238" y="116783"/>
                    <a:pt x="52184" y="117309"/>
                    <a:pt x="55078" y="117730"/>
                  </a:cubicBezTo>
                  <a:cubicBezTo>
                    <a:pt x="57013" y="117972"/>
                    <a:pt x="58948" y="118100"/>
                    <a:pt x="60853" y="118100"/>
                  </a:cubicBezTo>
                  <a:cubicBezTo>
                    <a:pt x="61848" y="118100"/>
                    <a:pt x="62835" y="118065"/>
                    <a:pt x="63810" y="117993"/>
                  </a:cubicBezTo>
                  <a:cubicBezTo>
                    <a:pt x="63810" y="117993"/>
                    <a:pt x="63600" y="117677"/>
                    <a:pt x="63389" y="117309"/>
                  </a:cubicBezTo>
                  <a:cubicBezTo>
                    <a:pt x="63231" y="116993"/>
                    <a:pt x="63021" y="116625"/>
                    <a:pt x="63021" y="116625"/>
                  </a:cubicBezTo>
                  <a:lnTo>
                    <a:pt x="63337" y="116625"/>
                  </a:lnTo>
                  <a:cubicBezTo>
                    <a:pt x="63494" y="116573"/>
                    <a:pt x="63757" y="116573"/>
                    <a:pt x="63968" y="116573"/>
                  </a:cubicBezTo>
                  <a:lnTo>
                    <a:pt x="64967" y="116467"/>
                  </a:lnTo>
                  <a:lnTo>
                    <a:pt x="64967" y="116467"/>
                  </a:lnTo>
                  <a:cubicBezTo>
                    <a:pt x="65493" y="116730"/>
                    <a:pt x="65809" y="117520"/>
                    <a:pt x="64389" y="117625"/>
                  </a:cubicBezTo>
                  <a:cubicBezTo>
                    <a:pt x="64534" y="117752"/>
                    <a:pt x="64696" y="117805"/>
                    <a:pt x="64865" y="117805"/>
                  </a:cubicBezTo>
                  <a:cubicBezTo>
                    <a:pt x="65676" y="117805"/>
                    <a:pt x="66642" y="116571"/>
                    <a:pt x="66598" y="116310"/>
                  </a:cubicBezTo>
                  <a:lnTo>
                    <a:pt x="66598" y="116310"/>
                  </a:lnTo>
                  <a:cubicBezTo>
                    <a:pt x="68018" y="116362"/>
                    <a:pt x="67861" y="116836"/>
                    <a:pt x="67387" y="117256"/>
                  </a:cubicBezTo>
                  <a:cubicBezTo>
                    <a:pt x="66990" y="117653"/>
                    <a:pt x="66313" y="118050"/>
                    <a:pt x="66590" y="118050"/>
                  </a:cubicBezTo>
                  <a:cubicBezTo>
                    <a:pt x="66606" y="118050"/>
                    <a:pt x="66627" y="118049"/>
                    <a:pt x="66651" y="118046"/>
                  </a:cubicBezTo>
                  <a:lnTo>
                    <a:pt x="67808" y="117730"/>
                  </a:lnTo>
                  <a:lnTo>
                    <a:pt x="67492" y="117625"/>
                  </a:lnTo>
                  <a:cubicBezTo>
                    <a:pt x="67913" y="117256"/>
                    <a:pt x="68124" y="116888"/>
                    <a:pt x="68439" y="116625"/>
                  </a:cubicBezTo>
                  <a:cubicBezTo>
                    <a:pt x="68755" y="116362"/>
                    <a:pt x="69123" y="116152"/>
                    <a:pt x="69965" y="115941"/>
                  </a:cubicBezTo>
                  <a:cubicBezTo>
                    <a:pt x="71031" y="115992"/>
                    <a:pt x="70725" y="116681"/>
                    <a:pt x="71081" y="116681"/>
                  </a:cubicBezTo>
                  <a:cubicBezTo>
                    <a:pt x="71094" y="116681"/>
                    <a:pt x="71108" y="116680"/>
                    <a:pt x="71122" y="116678"/>
                  </a:cubicBezTo>
                  <a:cubicBezTo>
                    <a:pt x="71122" y="116721"/>
                    <a:pt x="71149" y="116747"/>
                    <a:pt x="71215" y="116747"/>
                  </a:cubicBezTo>
                  <a:cubicBezTo>
                    <a:pt x="71307" y="116747"/>
                    <a:pt x="71476" y="116696"/>
                    <a:pt x="71753" y="116573"/>
                  </a:cubicBezTo>
                  <a:cubicBezTo>
                    <a:pt x="71753" y="116573"/>
                    <a:pt x="71911" y="116520"/>
                    <a:pt x="72174" y="116467"/>
                  </a:cubicBezTo>
                  <a:cubicBezTo>
                    <a:pt x="72385" y="116415"/>
                    <a:pt x="72700" y="116362"/>
                    <a:pt x="73016" y="116310"/>
                  </a:cubicBezTo>
                  <a:cubicBezTo>
                    <a:pt x="73595" y="116152"/>
                    <a:pt x="74226" y="115994"/>
                    <a:pt x="74226" y="115994"/>
                  </a:cubicBezTo>
                  <a:lnTo>
                    <a:pt x="72963" y="115205"/>
                  </a:lnTo>
                  <a:cubicBezTo>
                    <a:pt x="73836" y="114384"/>
                    <a:pt x="75109" y="114564"/>
                    <a:pt x="73851" y="113742"/>
                  </a:cubicBezTo>
                  <a:lnTo>
                    <a:pt x="73851" y="113742"/>
                  </a:lnTo>
                  <a:cubicBezTo>
                    <a:pt x="74178" y="113934"/>
                    <a:pt x="74604" y="114017"/>
                    <a:pt x="75094" y="114017"/>
                  </a:cubicBezTo>
                  <a:cubicBezTo>
                    <a:pt x="76236" y="114017"/>
                    <a:pt x="77726" y="113567"/>
                    <a:pt x="79118" y="112995"/>
                  </a:cubicBezTo>
                  <a:cubicBezTo>
                    <a:pt x="80170" y="112575"/>
                    <a:pt x="81117" y="112101"/>
                    <a:pt x="81906" y="111733"/>
                  </a:cubicBezTo>
                  <a:cubicBezTo>
                    <a:pt x="82637" y="111392"/>
                    <a:pt x="83232" y="111096"/>
                    <a:pt x="83567" y="111096"/>
                  </a:cubicBezTo>
                  <a:cubicBezTo>
                    <a:pt x="83594" y="111096"/>
                    <a:pt x="83619" y="111098"/>
                    <a:pt x="83642" y="111102"/>
                  </a:cubicBezTo>
                  <a:cubicBezTo>
                    <a:pt x="83852" y="110733"/>
                    <a:pt x="84115" y="110418"/>
                    <a:pt x="84431" y="110155"/>
                  </a:cubicBezTo>
                  <a:cubicBezTo>
                    <a:pt x="84694" y="109839"/>
                    <a:pt x="85010" y="109576"/>
                    <a:pt x="85325" y="109366"/>
                  </a:cubicBezTo>
                  <a:cubicBezTo>
                    <a:pt x="85957" y="108892"/>
                    <a:pt x="86746" y="108471"/>
                    <a:pt x="87535" y="107998"/>
                  </a:cubicBezTo>
                  <a:lnTo>
                    <a:pt x="87535" y="107998"/>
                  </a:lnTo>
                  <a:cubicBezTo>
                    <a:pt x="87521" y="107999"/>
                    <a:pt x="87506" y="108000"/>
                    <a:pt x="87492" y="108000"/>
                  </a:cubicBezTo>
                  <a:cubicBezTo>
                    <a:pt x="86963" y="108000"/>
                    <a:pt x="86152" y="107085"/>
                    <a:pt x="87535" y="106420"/>
                  </a:cubicBezTo>
                  <a:cubicBezTo>
                    <a:pt x="87817" y="107172"/>
                    <a:pt x="88211" y="107420"/>
                    <a:pt x="88672" y="107420"/>
                  </a:cubicBezTo>
                  <a:cubicBezTo>
                    <a:pt x="88985" y="107420"/>
                    <a:pt x="89330" y="107305"/>
                    <a:pt x="89692" y="107156"/>
                  </a:cubicBezTo>
                  <a:cubicBezTo>
                    <a:pt x="90407" y="106820"/>
                    <a:pt x="91223" y="106382"/>
                    <a:pt x="92087" y="106382"/>
                  </a:cubicBezTo>
                  <a:cubicBezTo>
                    <a:pt x="92262" y="106382"/>
                    <a:pt x="92439" y="106400"/>
                    <a:pt x="92618" y="106441"/>
                  </a:cubicBezTo>
                  <a:lnTo>
                    <a:pt x="92618" y="106441"/>
                  </a:lnTo>
                  <a:cubicBezTo>
                    <a:pt x="91994" y="106227"/>
                    <a:pt x="92784" y="105485"/>
                    <a:pt x="93479" y="104789"/>
                  </a:cubicBezTo>
                  <a:cubicBezTo>
                    <a:pt x="94268" y="104000"/>
                    <a:pt x="94847" y="103158"/>
                    <a:pt x="93584" y="103106"/>
                  </a:cubicBezTo>
                  <a:cubicBezTo>
                    <a:pt x="93826" y="102952"/>
                    <a:pt x="93997" y="102892"/>
                    <a:pt x="94127" y="102892"/>
                  </a:cubicBezTo>
                  <a:cubicBezTo>
                    <a:pt x="94574" y="102892"/>
                    <a:pt x="94534" y="103601"/>
                    <a:pt x="95247" y="103601"/>
                  </a:cubicBezTo>
                  <a:cubicBezTo>
                    <a:pt x="95316" y="103601"/>
                    <a:pt x="95393" y="103594"/>
                    <a:pt x="95478" y="103579"/>
                  </a:cubicBezTo>
                  <a:cubicBezTo>
                    <a:pt x="95899" y="102895"/>
                    <a:pt x="96478" y="102212"/>
                    <a:pt x="97109" y="101633"/>
                  </a:cubicBezTo>
                  <a:cubicBezTo>
                    <a:pt x="97425" y="101317"/>
                    <a:pt x="97793" y="101054"/>
                    <a:pt x="98108" y="100739"/>
                  </a:cubicBezTo>
                  <a:cubicBezTo>
                    <a:pt x="98477" y="100423"/>
                    <a:pt x="98845" y="100160"/>
                    <a:pt x="99213" y="99844"/>
                  </a:cubicBezTo>
                  <a:cubicBezTo>
                    <a:pt x="99950" y="99266"/>
                    <a:pt x="100686" y="98634"/>
                    <a:pt x="101423" y="97951"/>
                  </a:cubicBezTo>
                  <a:cubicBezTo>
                    <a:pt x="102159" y="97267"/>
                    <a:pt x="102790" y="96478"/>
                    <a:pt x="103369" y="95636"/>
                  </a:cubicBezTo>
                  <a:cubicBezTo>
                    <a:pt x="103106" y="95373"/>
                    <a:pt x="102264" y="95583"/>
                    <a:pt x="102422" y="94584"/>
                  </a:cubicBezTo>
                  <a:cubicBezTo>
                    <a:pt x="102422" y="94584"/>
                    <a:pt x="102580" y="94584"/>
                    <a:pt x="102790" y="94531"/>
                  </a:cubicBezTo>
                  <a:cubicBezTo>
                    <a:pt x="103053" y="94479"/>
                    <a:pt x="103422" y="94373"/>
                    <a:pt x="103737" y="94268"/>
                  </a:cubicBezTo>
                  <a:cubicBezTo>
                    <a:pt x="104368" y="94110"/>
                    <a:pt x="105052" y="93900"/>
                    <a:pt x="105052" y="93900"/>
                  </a:cubicBezTo>
                  <a:cubicBezTo>
                    <a:pt x="105368" y="93163"/>
                    <a:pt x="103842" y="92217"/>
                    <a:pt x="105631" y="91691"/>
                  </a:cubicBezTo>
                  <a:cubicBezTo>
                    <a:pt x="105263" y="91691"/>
                    <a:pt x="104737" y="91691"/>
                    <a:pt x="104894" y="91164"/>
                  </a:cubicBezTo>
                  <a:cubicBezTo>
                    <a:pt x="107735" y="88376"/>
                    <a:pt x="109313" y="84589"/>
                    <a:pt x="110628" y="80854"/>
                  </a:cubicBezTo>
                  <a:cubicBezTo>
                    <a:pt x="111891" y="77066"/>
                    <a:pt x="112943" y="73279"/>
                    <a:pt x="115152" y="69544"/>
                  </a:cubicBezTo>
                  <a:lnTo>
                    <a:pt x="115152" y="69544"/>
                  </a:lnTo>
                  <a:cubicBezTo>
                    <a:pt x="114864" y="69887"/>
                    <a:pt x="114680" y="70026"/>
                    <a:pt x="114570" y="70026"/>
                  </a:cubicBezTo>
                  <a:cubicBezTo>
                    <a:pt x="114359" y="70026"/>
                    <a:pt x="114417" y="69518"/>
                    <a:pt x="114521" y="68965"/>
                  </a:cubicBezTo>
                  <a:lnTo>
                    <a:pt x="114521" y="68965"/>
                  </a:lnTo>
                  <a:cubicBezTo>
                    <a:pt x="114444" y="69120"/>
                    <a:pt x="114339" y="69175"/>
                    <a:pt x="114217" y="69175"/>
                  </a:cubicBezTo>
                  <a:cubicBezTo>
                    <a:pt x="113922" y="69175"/>
                    <a:pt x="113525" y="68860"/>
                    <a:pt x="113153" y="68860"/>
                  </a:cubicBezTo>
                  <a:cubicBezTo>
                    <a:pt x="113153" y="68860"/>
                    <a:pt x="113574" y="68124"/>
                    <a:pt x="114048" y="67335"/>
                  </a:cubicBezTo>
                  <a:cubicBezTo>
                    <a:pt x="114258" y="66966"/>
                    <a:pt x="114469" y="66545"/>
                    <a:pt x="114626" y="66230"/>
                  </a:cubicBezTo>
                  <a:cubicBezTo>
                    <a:pt x="114784" y="65967"/>
                    <a:pt x="114889" y="65756"/>
                    <a:pt x="114889" y="65756"/>
                  </a:cubicBezTo>
                  <a:cubicBezTo>
                    <a:pt x="114258" y="65388"/>
                    <a:pt x="114311" y="64494"/>
                    <a:pt x="114363" y="63652"/>
                  </a:cubicBezTo>
                  <a:cubicBezTo>
                    <a:pt x="114416" y="62811"/>
                    <a:pt x="114363" y="61969"/>
                    <a:pt x="113785" y="61811"/>
                  </a:cubicBezTo>
                  <a:lnTo>
                    <a:pt x="113785" y="61811"/>
                  </a:lnTo>
                  <a:lnTo>
                    <a:pt x="113942" y="62863"/>
                  </a:lnTo>
                  <a:cubicBezTo>
                    <a:pt x="113690" y="62591"/>
                    <a:pt x="113415" y="62484"/>
                    <a:pt x="113125" y="62484"/>
                  </a:cubicBezTo>
                  <a:cubicBezTo>
                    <a:pt x="112629" y="62484"/>
                    <a:pt x="112086" y="62795"/>
                    <a:pt x="111523" y="63126"/>
                  </a:cubicBezTo>
                  <a:cubicBezTo>
                    <a:pt x="110723" y="63643"/>
                    <a:pt x="109840" y="64203"/>
                    <a:pt x="108985" y="64203"/>
                  </a:cubicBezTo>
                  <a:cubicBezTo>
                    <a:pt x="108883" y="64203"/>
                    <a:pt x="108782" y="64195"/>
                    <a:pt x="108682" y="64178"/>
                  </a:cubicBezTo>
                  <a:lnTo>
                    <a:pt x="108682" y="64178"/>
                  </a:lnTo>
                  <a:cubicBezTo>
                    <a:pt x="109103" y="64546"/>
                    <a:pt x="109103" y="64967"/>
                    <a:pt x="108945" y="65441"/>
                  </a:cubicBezTo>
                  <a:cubicBezTo>
                    <a:pt x="108787" y="65862"/>
                    <a:pt x="108419" y="66335"/>
                    <a:pt x="108103" y="66808"/>
                  </a:cubicBezTo>
                  <a:cubicBezTo>
                    <a:pt x="107472" y="67755"/>
                    <a:pt x="106841" y="68755"/>
                    <a:pt x="107840" y="70123"/>
                  </a:cubicBezTo>
                  <a:cubicBezTo>
                    <a:pt x="107753" y="70200"/>
                    <a:pt x="107680" y="70231"/>
                    <a:pt x="107616" y="70231"/>
                  </a:cubicBezTo>
                  <a:cubicBezTo>
                    <a:pt x="107360" y="70231"/>
                    <a:pt x="107249" y="69736"/>
                    <a:pt x="106945" y="69736"/>
                  </a:cubicBezTo>
                  <a:cubicBezTo>
                    <a:pt x="106912" y="69736"/>
                    <a:pt x="106878" y="69742"/>
                    <a:pt x="106841" y="69754"/>
                  </a:cubicBezTo>
                  <a:cubicBezTo>
                    <a:pt x="107525" y="70491"/>
                    <a:pt x="107525" y="71227"/>
                    <a:pt x="106893" y="72385"/>
                  </a:cubicBezTo>
                  <a:lnTo>
                    <a:pt x="106736" y="72227"/>
                  </a:lnTo>
                  <a:cubicBezTo>
                    <a:pt x="106578" y="73121"/>
                    <a:pt x="106315" y="73858"/>
                    <a:pt x="106052" y="74541"/>
                  </a:cubicBezTo>
                  <a:cubicBezTo>
                    <a:pt x="105841" y="75225"/>
                    <a:pt x="105526" y="75804"/>
                    <a:pt x="105210" y="76383"/>
                  </a:cubicBezTo>
                  <a:cubicBezTo>
                    <a:pt x="104842" y="77014"/>
                    <a:pt x="104526" y="77592"/>
                    <a:pt x="104105" y="78224"/>
                  </a:cubicBezTo>
                  <a:cubicBezTo>
                    <a:pt x="103685" y="78908"/>
                    <a:pt x="103264" y="79644"/>
                    <a:pt x="102685" y="80486"/>
                  </a:cubicBezTo>
                  <a:lnTo>
                    <a:pt x="103685" y="80591"/>
                  </a:lnTo>
                  <a:cubicBezTo>
                    <a:pt x="103211" y="81327"/>
                    <a:pt x="102843" y="81380"/>
                    <a:pt x="102475" y="81643"/>
                  </a:cubicBezTo>
                  <a:cubicBezTo>
                    <a:pt x="102624" y="81914"/>
                    <a:pt x="102754" y="82021"/>
                    <a:pt x="102872" y="82021"/>
                  </a:cubicBezTo>
                  <a:cubicBezTo>
                    <a:pt x="103306" y="82021"/>
                    <a:pt x="103583" y="80574"/>
                    <a:pt x="104114" y="80574"/>
                  </a:cubicBezTo>
                  <a:cubicBezTo>
                    <a:pt x="104250" y="80574"/>
                    <a:pt x="104403" y="80669"/>
                    <a:pt x="104579" y="80907"/>
                  </a:cubicBezTo>
                  <a:cubicBezTo>
                    <a:pt x="104053" y="81012"/>
                    <a:pt x="103632" y="81380"/>
                    <a:pt x="103211" y="81906"/>
                  </a:cubicBezTo>
                  <a:cubicBezTo>
                    <a:pt x="102843" y="82485"/>
                    <a:pt x="102475" y="83116"/>
                    <a:pt x="102106" y="83800"/>
                  </a:cubicBezTo>
                  <a:cubicBezTo>
                    <a:pt x="101791" y="84431"/>
                    <a:pt x="101370" y="85062"/>
                    <a:pt x="100949" y="85483"/>
                  </a:cubicBezTo>
                  <a:cubicBezTo>
                    <a:pt x="100591" y="85841"/>
                    <a:pt x="100195" y="86085"/>
                    <a:pt x="99728" y="86085"/>
                  </a:cubicBezTo>
                  <a:cubicBezTo>
                    <a:pt x="99646" y="86085"/>
                    <a:pt x="99562" y="86078"/>
                    <a:pt x="99476" y="86062"/>
                  </a:cubicBezTo>
                  <a:lnTo>
                    <a:pt x="99476" y="86062"/>
                  </a:lnTo>
                  <a:cubicBezTo>
                    <a:pt x="98740" y="87167"/>
                    <a:pt x="100581" y="86272"/>
                    <a:pt x="99844" y="87377"/>
                  </a:cubicBezTo>
                  <a:lnTo>
                    <a:pt x="99161" y="87377"/>
                  </a:lnTo>
                  <a:lnTo>
                    <a:pt x="99634" y="88061"/>
                  </a:lnTo>
                  <a:cubicBezTo>
                    <a:pt x="99294" y="88463"/>
                    <a:pt x="98845" y="88610"/>
                    <a:pt x="98447" y="88610"/>
                  </a:cubicBezTo>
                  <a:cubicBezTo>
                    <a:pt x="98168" y="88610"/>
                    <a:pt x="97914" y="88538"/>
                    <a:pt x="97740" y="88429"/>
                  </a:cubicBezTo>
                  <a:cubicBezTo>
                    <a:pt x="97951" y="88271"/>
                    <a:pt x="98003" y="87850"/>
                    <a:pt x="98056" y="87640"/>
                  </a:cubicBezTo>
                  <a:lnTo>
                    <a:pt x="98056" y="87640"/>
                  </a:lnTo>
                  <a:cubicBezTo>
                    <a:pt x="97477" y="87903"/>
                    <a:pt x="97056" y="88587"/>
                    <a:pt x="96793" y="89218"/>
                  </a:cubicBezTo>
                  <a:cubicBezTo>
                    <a:pt x="96532" y="89741"/>
                    <a:pt x="96307" y="90227"/>
                    <a:pt x="96118" y="90409"/>
                  </a:cubicBezTo>
                  <a:lnTo>
                    <a:pt x="96118" y="90409"/>
                  </a:lnTo>
                  <a:cubicBezTo>
                    <a:pt x="96219" y="90343"/>
                    <a:pt x="96375" y="90237"/>
                    <a:pt x="96530" y="90112"/>
                  </a:cubicBezTo>
                  <a:cubicBezTo>
                    <a:pt x="96793" y="89902"/>
                    <a:pt x="97056" y="89744"/>
                    <a:pt x="97056" y="89744"/>
                  </a:cubicBezTo>
                  <a:lnTo>
                    <a:pt x="97056" y="89744"/>
                  </a:lnTo>
                  <a:cubicBezTo>
                    <a:pt x="96635" y="90481"/>
                    <a:pt x="96109" y="91322"/>
                    <a:pt x="95478" y="92059"/>
                  </a:cubicBezTo>
                  <a:cubicBezTo>
                    <a:pt x="94900" y="92795"/>
                    <a:pt x="94268" y="93584"/>
                    <a:pt x="93532" y="94268"/>
                  </a:cubicBezTo>
                  <a:cubicBezTo>
                    <a:pt x="93216" y="94636"/>
                    <a:pt x="92901" y="95005"/>
                    <a:pt x="92585" y="95373"/>
                  </a:cubicBezTo>
                  <a:cubicBezTo>
                    <a:pt x="92217" y="95741"/>
                    <a:pt x="91901" y="96109"/>
                    <a:pt x="91585" y="96478"/>
                  </a:cubicBezTo>
                  <a:cubicBezTo>
                    <a:pt x="90954" y="97214"/>
                    <a:pt x="90375" y="97951"/>
                    <a:pt x="89902" y="98740"/>
                  </a:cubicBezTo>
                  <a:lnTo>
                    <a:pt x="90375" y="98897"/>
                  </a:lnTo>
                  <a:cubicBezTo>
                    <a:pt x="90007" y="99529"/>
                    <a:pt x="89692" y="99897"/>
                    <a:pt x="89376" y="100107"/>
                  </a:cubicBezTo>
                  <a:cubicBezTo>
                    <a:pt x="89060" y="100318"/>
                    <a:pt x="88797" y="100476"/>
                    <a:pt x="88534" y="100581"/>
                  </a:cubicBezTo>
                  <a:cubicBezTo>
                    <a:pt x="87960" y="100790"/>
                    <a:pt x="87334" y="100947"/>
                    <a:pt x="86245" y="101926"/>
                  </a:cubicBezTo>
                  <a:lnTo>
                    <a:pt x="86245" y="101926"/>
                  </a:lnTo>
                  <a:cubicBezTo>
                    <a:pt x="86255" y="101898"/>
                    <a:pt x="86264" y="101871"/>
                    <a:pt x="86272" y="101843"/>
                  </a:cubicBezTo>
                  <a:lnTo>
                    <a:pt x="86272" y="101843"/>
                  </a:lnTo>
                  <a:lnTo>
                    <a:pt x="86220" y="101948"/>
                  </a:lnTo>
                  <a:cubicBezTo>
                    <a:pt x="86228" y="101941"/>
                    <a:pt x="86237" y="101933"/>
                    <a:pt x="86245" y="101926"/>
                  </a:cubicBezTo>
                  <a:lnTo>
                    <a:pt x="86245" y="101926"/>
                  </a:lnTo>
                  <a:cubicBezTo>
                    <a:pt x="86015" y="102578"/>
                    <a:pt x="85454" y="103173"/>
                    <a:pt x="84747" y="103527"/>
                  </a:cubicBezTo>
                  <a:cubicBezTo>
                    <a:pt x="85115" y="102685"/>
                    <a:pt x="83063" y="103474"/>
                    <a:pt x="83589" y="102422"/>
                  </a:cubicBezTo>
                  <a:lnTo>
                    <a:pt x="83589" y="102422"/>
                  </a:lnTo>
                  <a:cubicBezTo>
                    <a:pt x="82590" y="103579"/>
                    <a:pt x="82327" y="103895"/>
                    <a:pt x="82274" y="104263"/>
                  </a:cubicBezTo>
                  <a:cubicBezTo>
                    <a:pt x="82169" y="104579"/>
                    <a:pt x="82274" y="105000"/>
                    <a:pt x="81801" y="106157"/>
                  </a:cubicBezTo>
                  <a:lnTo>
                    <a:pt x="81012" y="105736"/>
                  </a:lnTo>
                  <a:cubicBezTo>
                    <a:pt x="80749" y="106578"/>
                    <a:pt x="80854" y="106999"/>
                    <a:pt x="79539" y="107788"/>
                  </a:cubicBezTo>
                  <a:cubicBezTo>
                    <a:pt x="80433" y="106736"/>
                    <a:pt x="78224" y="107156"/>
                    <a:pt x="79118" y="105841"/>
                  </a:cubicBezTo>
                  <a:cubicBezTo>
                    <a:pt x="78224" y="105841"/>
                    <a:pt x="77592" y="105999"/>
                    <a:pt x="77066" y="106262"/>
                  </a:cubicBezTo>
                  <a:cubicBezTo>
                    <a:pt x="76540" y="106525"/>
                    <a:pt x="76120" y="106893"/>
                    <a:pt x="75699" y="107209"/>
                  </a:cubicBezTo>
                  <a:cubicBezTo>
                    <a:pt x="75254" y="107590"/>
                    <a:pt x="74848" y="107913"/>
                    <a:pt x="74365" y="107913"/>
                  </a:cubicBezTo>
                  <a:cubicBezTo>
                    <a:pt x="74047" y="107913"/>
                    <a:pt x="73696" y="107774"/>
                    <a:pt x="73279" y="107419"/>
                  </a:cubicBezTo>
                  <a:lnTo>
                    <a:pt x="73279" y="107419"/>
                  </a:lnTo>
                  <a:cubicBezTo>
                    <a:pt x="73011" y="108299"/>
                    <a:pt x="73327" y="108567"/>
                    <a:pt x="73803" y="108567"/>
                  </a:cubicBezTo>
                  <a:cubicBezTo>
                    <a:pt x="73981" y="108567"/>
                    <a:pt x="74182" y="108529"/>
                    <a:pt x="74384" y="108471"/>
                  </a:cubicBezTo>
                  <a:cubicBezTo>
                    <a:pt x="74945" y="108359"/>
                    <a:pt x="75452" y="108114"/>
                    <a:pt x="75605" y="108114"/>
                  </a:cubicBezTo>
                  <a:cubicBezTo>
                    <a:pt x="75666" y="108114"/>
                    <a:pt x="75670" y="108155"/>
                    <a:pt x="75593" y="108261"/>
                  </a:cubicBezTo>
                  <a:cubicBezTo>
                    <a:pt x="76014" y="108419"/>
                    <a:pt x="75857" y="108892"/>
                    <a:pt x="75488" y="109366"/>
                  </a:cubicBezTo>
                  <a:cubicBezTo>
                    <a:pt x="75067" y="109787"/>
                    <a:pt x="74436" y="110155"/>
                    <a:pt x="73910" y="110207"/>
                  </a:cubicBezTo>
                  <a:cubicBezTo>
                    <a:pt x="73846" y="110229"/>
                    <a:pt x="73780" y="110239"/>
                    <a:pt x="73710" y="110239"/>
                  </a:cubicBezTo>
                  <a:cubicBezTo>
                    <a:pt x="73264" y="110239"/>
                    <a:pt x="72699" y="109835"/>
                    <a:pt x="72016" y="109471"/>
                  </a:cubicBezTo>
                  <a:cubicBezTo>
                    <a:pt x="71648" y="109208"/>
                    <a:pt x="71227" y="108998"/>
                    <a:pt x="70754" y="108892"/>
                  </a:cubicBezTo>
                  <a:cubicBezTo>
                    <a:pt x="70517" y="108866"/>
                    <a:pt x="70267" y="108840"/>
                    <a:pt x="69998" y="108840"/>
                  </a:cubicBezTo>
                  <a:cubicBezTo>
                    <a:pt x="69743" y="108840"/>
                    <a:pt x="69470" y="108863"/>
                    <a:pt x="69174" y="108933"/>
                  </a:cubicBezTo>
                  <a:lnTo>
                    <a:pt x="69174" y="108933"/>
                  </a:lnTo>
                  <a:cubicBezTo>
                    <a:pt x="69387" y="108871"/>
                    <a:pt x="69401" y="108731"/>
                    <a:pt x="69597" y="108682"/>
                  </a:cubicBezTo>
                  <a:cubicBezTo>
                    <a:pt x="69497" y="108652"/>
                    <a:pt x="69404" y="108639"/>
                    <a:pt x="69314" y="108639"/>
                  </a:cubicBezTo>
                  <a:cubicBezTo>
                    <a:pt x="68928" y="108639"/>
                    <a:pt x="68613" y="108879"/>
                    <a:pt x="68229" y="109050"/>
                  </a:cubicBezTo>
                  <a:cubicBezTo>
                    <a:pt x="67970" y="109212"/>
                    <a:pt x="67692" y="109353"/>
                    <a:pt x="67370" y="109353"/>
                  </a:cubicBezTo>
                  <a:cubicBezTo>
                    <a:pt x="67167" y="109353"/>
                    <a:pt x="66947" y="109297"/>
                    <a:pt x="66703" y="109155"/>
                  </a:cubicBezTo>
                  <a:cubicBezTo>
                    <a:pt x="66282" y="110470"/>
                    <a:pt x="65230" y="109366"/>
                    <a:pt x="65283" y="110944"/>
                  </a:cubicBezTo>
                  <a:lnTo>
                    <a:pt x="67545" y="110155"/>
                  </a:lnTo>
                  <a:lnTo>
                    <a:pt x="67545" y="110155"/>
                  </a:lnTo>
                  <a:cubicBezTo>
                    <a:pt x="66914" y="110470"/>
                    <a:pt x="66388" y="111154"/>
                    <a:pt x="65704" y="111680"/>
                  </a:cubicBezTo>
                  <a:cubicBezTo>
                    <a:pt x="65208" y="112062"/>
                    <a:pt x="64630" y="112332"/>
                    <a:pt x="63908" y="112332"/>
                  </a:cubicBezTo>
                  <a:cubicBezTo>
                    <a:pt x="63634" y="112332"/>
                    <a:pt x="63339" y="112293"/>
                    <a:pt x="63021" y="112206"/>
                  </a:cubicBezTo>
                  <a:cubicBezTo>
                    <a:pt x="63179" y="111891"/>
                    <a:pt x="63757" y="111417"/>
                    <a:pt x="64178" y="111102"/>
                  </a:cubicBezTo>
                  <a:cubicBezTo>
                    <a:pt x="64049" y="111032"/>
                    <a:pt x="63928" y="111006"/>
                    <a:pt x="63811" y="111006"/>
                  </a:cubicBezTo>
                  <a:cubicBezTo>
                    <a:pt x="63437" y="111006"/>
                    <a:pt x="63107" y="111275"/>
                    <a:pt x="62718" y="111275"/>
                  </a:cubicBezTo>
                  <a:cubicBezTo>
                    <a:pt x="62582" y="111275"/>
                    <a:pt x="62439" y="111243"/>
                    <a:pt x="62284" y="111154"/>
                  </a:cubicBezTo>
                  <a:cubicBezTo>
                    <a:pt x="62337" y="110365"/>
                    <a:pt x="62968" y="110207"/>
                    <a:pt x="63810" y="110102"/>
                  </a:cubicBezTo>
                  <a:cubicBezTo>
                    <a:pt x="64231" y="109997"/>
                    <a:pt x="64704" y="109944"/>
                    <a:pt x="65125" y="109787"/>
                  </a:cubicBezTo>
                  <a:cubicBezTo>
                    <a:pt x="65546" y="109681"/>
                    <a:pt x="65914" y="109418"/>
                    <a:pt x="66230" y="109103"/>
                  </a:cubicBezTo>
                  <a:cubicBezTo>
                    <a:pt x="66122" y="109022"/>
                    <a:pt x="66003" y="108989"/>
                    <a:pt x="65880" y="108989"/>
                  </a:cubicBezTo>
                  <a:cubicBezTo>
                    <a:pt x="65522" y="108989"/>
                    <a:pt x="65122" y="109262"/>
                    <a:pt x="64809" y="109418"/>
                  </a:cubicBezTo>
                  <a:cubicBezTo>
                    <a:pt x="64638" y="109494"/>
                    <a:pt x="64488" y="109550"/>
                    <a:pt x="64375" y="109550"/>
                  </a:cubicBezTo>
                  <a:cubicBezTo>
                    <a:pt x="64177" y="109550"/>
                    <a:pt x="64096" y="109377"/>
                    <a:pt x="64231" y="108840"/>
                  </a:cubicBezTo>
                  <a:lnTo>
                    <a:pt x="64231" y="108840"/>
                  </a:lnTo>
                  <a:cubicBezTo>
                    <a:pt x="63915" y="109944"/>
                    <a:pt x="63284" y="109944"/>
                    <a:pt x="62600" y="109944"/>
                  </a:cubicBezTo>
                  <a:cubicBezTo>
                    <a:pt x="62335" y="109907"/>
                    <a:pt x="62070" y="109862"/>
                    <a:pt x="61803" y="109862"/>
                  </a:cubicBezTo>
                  <a:cubicBezTo>
                    <a:pt x="61327" y="109862"/>
                    <a:pt x="60843" y="110003"/>
                    <a:pt x="60338" y="110576"/>
                  </a:cubicBezTo>
                  <a:lnTo>
                    <a:pt x="60391" y="109629"/>
                  </a:lnTo>
                  <a:lnTo>
                    <a:pt x="60391" y="109629"/>
                  </a:lnTo>
                  <a:cubicBezTo>
                    <a:pt x="60128" y="109839"/>
                    <a:pt x="59602" y="110260"/>
                    <a:pt x="59128" y="110260"/>
                  </a:cubicBezTo>
                  <a:lnTo>
                    <a:pt x="59917" y="109050"/>
                  </a:lnTo>
                  <a:lnTo>
                    <a:pt x="59917" y="109050"/>
                  </a:lnTo>
                  <a:cubicBezTo>
                    <a:pt x="59632" y="109288"/>
                    <a:pt x="59336" y="109375"/>
                    <a:pt x="59039" y="109375"/>
                  </a:cubicBezTo>
                  <a:cubicBezTo>
                    <a:pt x="58678" y="109375"/>
                    <a:pt x="58317" y="109247"/>
                    <a:pt x="57971" y="109103"/>
                  </a:cubicBezTo>
                  <a:cubicBezTo>
                    <a:pt x="57499" y="108906"/>
                    <a:pt x="57057" y="108622"/>
                    <a:pt x="56601" y="108622"/>
                  </a:cubicBezTo>
                  <a:cubicBezTo>
                    <a:pt x="56446" y="108622"/>
                    <a:pt x="56290" y="108655"/>
                    <a:pt x="56130" y="108735"/>
                  </a:cubicBezTo>
                  <a:cubicBezTo>
                    <a:pt x="57445" y="108735"/>
                    <a:pt x="57603" y="108998"/>
                    <a:pt x="57550" y="109366"/>
                  </a:cubicBezTo>
                  <a:cubicBezTo>
                    <a:pt x="57497" y="109787"/>
                    <a:pt x="57234" y="110207"/>
                    <a:pt x="57813" y="110576"/>
                  </a:cubicBezTo>
                  <a:cubicBezTo>
                    <a:pt x="57341" y="110735"/>
                    <a:pt x="56963" y="110804"/>
                    <a:pt x="56653" y="110804"/>
                  </a:cubicBezTo>
                  <a:cubicBezTo>
                    <a:pt x="54781" y="110804"/>
                    <a:pt x="55382" y="108305"/>
                    <a:pt x="52634" y="108305"/>
                  </a:cubicBezTo>
                  <a:cubicBezTo>
                    <a:pt x="52589" y="108305"/>
                    <a:pt x="52544" y="108305"/>
                    <a:pt x="52498" y="108307"/>
                  </a:cubicBezTo>
                  <a:lnTo>
                    <a:pt x="52498" y="108307"/>
                  </a:lnTo>
                  <a:cubicBezTo>
                    <a:pt x="52477" y="108305"/>
                    <a:pt x="52458" y="108304"/>
                    <a:pt x="52439" y="108304"/>
                  </a:cubicBezTo>
                  <a:cubicBezTo>
                    <a:pt x="52404" y="108304"/>
                    <a:pt x="52371" y="108307"/>
                    <a:pt x="52342" y="108314"/>
                  </a:cubicBezTo>
                  <a:cubicBezTo>
                    <a:pt x="52395" y="108311"/>
                    <a:pt x="52447" y="108308"/>
                    <a:pt x="52498" y="108307"/>
                  </a:cubicBezTo>
                  <a:lnTo>
                    <a:pt x="52498" y="108307"/>
                  </a:lnTo>
                  <a:cubicBezTo>
                    <a:pt x="53047" y="108355"/>
                    <a:pt x="54050" y="109033"/>
                    <a:pt x="53289" y="109366"/>
                  </a:cubicBezTo>
                  <a:cubicBezTo>
                    <a:pt x="52605" y="109155"/>
                    <a:pt x="51763" y="108682"/>
                    <a:pt x="51395" y="108103"/>
                  </a:cubicBezTo>
                  <a:cubicBezTo>
                    <a:pt x="51286" y="108099"/>
                    <a:pt x="51188" y="108096"/>
                    <a:pt x="51098" y="108096"/>
                  </a:cubicBezTo>
                  <a:cubicBezTo>
                    <a:pt x="49205" y="108096"/>
                    <a:pt x="51556" y="109124"/>
                    <a:pt x="50501" y="109576"/>
                  </a:cubicBezTo>
                  <a:cubicBezTo>
                    <a:pt x="50320" y="109229"/>
                    <a:pt x="50139" y="109103"/>
                    <a:pt x="49945" y="109103"/>
                  </a:cubicBezTo>
                  <a:cubicBezTo>
                    <a:pt x="49464" y="109103"/>
                    <a:pt x="48907" y="109884"/>
                    <a:pt x="48081" y="109997"/>
                  </a:cubicBezTo>
                  <a:lnTo>
                    <a:pt x="48239" y="109050"/>
                  </a:lnTo>
                  <a:cubicBezTo>
                    <a:pt x="47803" y="108868"/>
                    <a:pt x="47467" y="108812"/>
                    <a:pt x="47214" y="108812"/>
                  </a:cubicBezTo>
                  <a:cubicBezTo>
                    <a:pt x="47101" y="108812"/>
                    <a:pt x="47005" y="108823"/>
                    <a:pt x="46924" y="108840"/>
                  </a:cubicBezTo>
                  <a:cubicBezTo>
                    <a:pt x="46661" y="108945"/>
                    <a:pt x="46503" y="109155"/>
                    <a:pt x="46398" y="109366"/>
                  </a:cubicBezTo>
                  <a:cubicBezTo>
                    <a:pt x="46231" y="109632"/>
                    <a:pt x="46086" y="109898"/>
                    <a:pt x="45696" y="109898"/>
                  </a:cubicBezTo>
                  <a:cubicBezTo>
                    <a:pt x="45469" y="109898"/>
                    <a:pt x="45159" y="109808"/>
                    <a:pt x="44714" y="109576"/>
                  </a:cubicBezTo>
                  <a:cubicBezTo>
                    <a:pt x="44714" y="109576"/>
                    <a:pt x="45083" y="109313"/>
                    <a:pt x="45398" y="109050"/>
                  </a:cubicBezTo>
                  <a:cubicBezTo>
                    <a:pt x="45766" y="108787"/>
                    <a:pt x="46082" y="108524"/>
                    <a:pt x="46082" y="108524"/>
                  </a:cubicBezTo>
                  <a:lnTo>
                    <a:pt x="46082" y="108524"/>
                  </a:lnTo>
                  <a:cubicBezTo>
                    <a:pt x="46082" y="108524"/>
                    <a:pt x="45766" y="108577"/>
                    <a:pt x="45398" y="108577"/>
                  </a:cubicBezTo>
                  <a:lnTo>
                    <a:pt x="44714" y="108577"/>
                  </a:lnTo>
                  <a:lnTo>
                    <a:pt x="45240" y="107577"/>
                  </a:lnTo>
                  <a:lnTo>
                    <a:pt x="45240" y="107577"/>
                  </a:lnTo>
                  <a:cubicBezTo>
                    <a:pt x="44809" y="107700"/>
                    <a:pt x="44450" y="107752"/>
                    <a:pt x="44142" y="107752"/>
                  </a:cubicBezTo>
                  <a:cubicBezTo>
                    <a:pt x="43924" y="107752"/>
                    <a:pt x="43731" y="107726"/>
                    <a:pt x="43557" y="107682"/>
                  </a:cubicBezTo>
                  <a:cubicBezTo>
                    <a:pt x="43084" y="107577"/>
                    <a:pt x="42663" y="107314"/>
                    <a:pt x="42084" y="106946"/>
                  </a:cubicBezTo>
                  <a:lnTo>
                    <a:pt x="42084" y="106946"/>
                  </a:lnTo>
                  <a:cubicBezTo>
                    <a:pt x="42172" y="107559"/>
                    <a:pt x="41603" y="108245"/>
                    <a:pt x="40712" y="108245"/>
                  </a:cubicBezTo>
                  <a:cubicBezTo>
                    <a:pt x="40533" y="108245"/>
                    <a:pt x="40340" y="108217"/>
                    <a:pt x="40138" y="108156"/>
                  </a:cubicBezTo>
                  <a:cubicBezTo>
                    <a:pt x="39507" y="107314"/>
                    <a:pt x="40874" y="107472"/>
                    <a:pt x="39191" y="106946"/>
                  </a:cubicBezTo>
                  <a:cubicBezTo>
                    <a:pt x="39510" y="106714"/>
                    <a:pt x="39844" y="106466"/>
                    <a:pt x="40151" y="106466"/>
                  </a:cubicBezTo>
                  <a:cubicBezTo>
                    <a:pt x="40401" y="106466"/>
                    <a:pt x="40633" y="106631"/>
                    <a:pt x="40822" y="107104"/>
                  </a:cubicBezTo>
                  <a:cubicBezTo>
                    <a:pt x="41032" y="106841"/>
                    <a:pt x="41400" y="106630"/>
                    <a:pt x="41611" y="106367"/>
                  </a:cubicBezTo>
                  <a:cubicBezTo>
                    <a:pt x="40927" y="105526"/>
                    <a:pt x="39507" y="105473"/>
                    <a:pt x="38928" y="105263"/>
                  </a:cubicBezTo>
                  <a:lnTo>
                    <a:pt x="38928" y="105263"/>
                  </a:lnTo>
                  <a:cubicBezTo>
                    <a:pt x="39138" y="105368"/>
                    <a:pt x="39401" y="105526"/>
                    <a:pt x="39507" y="105683"/>
                  </a:cubicBezTo>
                  <a:cubicBezTo>
                    <a:pt x="39507" y="105683"/>
                    <a:pt x="38770" y="105789"/>
                    <a:pt x="38086" y="105841"/>
                  </a:cubicBezTo>
                  <a:cubicBezTo>
                    <a:pt x="37350" y="105894"/>
                    <a:pt x="36613" y="105894"/>
                    <a:pt x="36613" y="105894"/>
                  </a:cubicBezTo>
                  <a:cubicBezTo>
                    <a:pt x="36403" y="105420"/>
                    <a:pt x="36824" y="105263"/>
                    <a:pt x="37244" y="105157"/>
                  </a:cubicBezTo>
                  <a:cubicBezTo>
                    <a:pt x="37148" y="105138"/>
                    <a:pt x="37051" y="105131"/>
                    <a:pt x="36953" y="105131"/>
                  </a:cubicBezTo>
                  <a:cubicBezTo>
                    <a:pt x="36710" y="105131"/>
                    <a:pt x="36459" y="105173"/>
                    <a:pt x="36180" y="105173"/>
                  </a:cubicBezTo>
                  <a:cubicBezTo>
                    <a:pt x="35959" y="105173"/>
                    <a:pt x="35721" y="105147"/>
                    <a:pt x="35456" y="105052"/>
                  </a:cubicBezTo>
                  <a:cubicBezTo>
                    <a:pt x="35948" y="104462"/>
                    <a:pt x="36256" y="103780"/>
                    <a:pt x="37197" y="103780"/>
                  </a:cubicBezTo>
                  <a:cubicBezTo>
                    <a:pt x="37262" y="103780"/>
                    <a:pt x="37331" y="103783"/>
                    <a:pt x="37402" y="103790"/>
                  </a:cubicBezTo>
                  <a:lnTo>
                    <a:pt x="36981" y="103737"/>
                  </a:lnTo>
                  <a:cubicBezTo>
                    <a:pt x="36771" y="103737"/>
                    <a:pt x="36455" y="103737"/>
                    <a:pt x="36140" y="103684"/>
                  </a:cubicBezTo>
                  <a:cubicBezTo>
                    <a:pt x="35509" y="103579"/>
                    <a:pt x="34877" y="103527"/>
                    <a:pt x="34877" y="103527"/>
                  </a:cubicBezTo>
                  <a:cubicBezTo>
                    <a:pt x="34877" y="103158"/>
                    <a:pt x="34246" y="102159"/>
                    <a:pt x="34667" y="102001"/>
                  </a:cubicBezTo>
                  <a:cubicBezTo>
                    <a:pt x="34193" y="101475"/>
                    <a:pt x="33352" y="101422"/>
                    <a:pt x="32405" y="101317"/>
                  </a:cubicBezTo>
                  <a:cubicBezTo>
                    <a:pt x="31511" y="101159"/>
                    <a:pt x="30511" y="100949"/>
                    <a:pt x="29985" y="100213"/>
                  </a:cubicBezTo>
                  <a:cubicBezTo>
                    <a:pt x="29920" y="100234"/>
                    <a:pt x="29836" y="100247"/>
                    <a:pt x="29735" y="100247"/>
                  </a:cubicBezTo>
                  <a:cubicBezTo>
                    <a:pt x="29591" y="100247"/>
                    <a:pt x="29412" y="100222"/>
                    <a:pt x="29196" y="100160"/>
                  </a:cubicBezTo>
                  <a:cubicBezTo>
                    <a:pt x="28880" y="99844"/>
                    <a:pt x="28617" y="99581"/>
                    <a:pt x="28354" y="99266"/>
                  </a:cubicBezTo>
                  <a:cubicBezTo>
                    <a:pt x="28091" y="98950"/>
                    <a:pt x="27828" y="98582"/>
                    <a:pt x="27565" y="98319"/>
                  </a:cubicBezTo>
                  <a:cubicBezTo>
                    <a:pt x="27302" y="98003"/>
                    <a:pt x="26987" y="97740"/>
                    <a:pt x="26618" y="97477"/>
                  </a:cubicBezTo>
                  <a:cubicBezTo>
                    <a:pt x="26250" y="97267"/>
                    <a:pt x="25777" y="97056"/>
                    <a:pt x="25251" y="96951"/>
                  </a:cubicBezTo>
                  <a:lnTo>
                    <a:pt x="25303" y="96057"/>
                  </a:lnTo>
                  <a:cubicBezTo>
                    <a:pt x="25303" y="95636"/>
                    <a:pt x="25356" y="95162"/>
                    <a:pt x="25356" y="95162"/>
                  </a:cubicBezTo>
                  <a:cubicBezTo>
                    <a:pt x="25196" y="95077"/>
                    <a:pt x="25074" y="95039"/>
                    <a:pt x="24978" y="95039"/>
                  </a:cubicBezTo>
                  <a:cubicBezTo>
                    <a:pt x="24663" y="95039"/>
                    <a:pt x="24635" y="95443"/>
                    <a:pt x="24514" y="95846"/>
                  </a:cubicBezTo>
                  <a:cubicBezTo>
                    <a:pt x="24448" y="96177"/>
                    <a:pt x="24320" y="96465"/>
                    <a:pt x="23960" y="96465"/>
                  </a:cubicBezTo>
                  <a:cubicBezTo>
                    <a:pt x="23747" y="96465"/>
                    <a:pt x="23452" y="96364"/>
                    <a:pt x="23041" y="96109"/>
                  </a:cubicBezTo>
                  <a:cubicBezTo>
                    <a:pt x="21410" y="95110"/>
                    <a:pt x="23357" y="94794"/>
                    <a:pt x="23199" y="94058"/>
                  </a:cubicBezTo>
                  <a:cubicBezTo>
                    <a:pt x="22620" y="94005"/>
                    <a:pt x="21831" y="93900"/>
                    <a:pt x="21095" y="93584"/>
                  </a:cubicBezTo>
                  <a:cubicBezTo>
                    <a:pt x="20411" y="93269"/>
                    <a:pt x="19832" y="92690"/>
                    <a:pt x="19674" y="91691"/>
                  </a:cubicBezTo>
                  <a:lnTo>
                    <a:pt x="19674" y="91691"/>
                  </a:lnTo>
                  <a:cubicBezTo>
                    <a:pt x="20253" y="91901"/>
                    <a:pt x="20411" y="92374"/>
                    <a:pt x="20832" y="92690"/>
                  </a:cubicBezTo>
                  <a:lnTo>
                    <a:pt x="20569" y="91270"/>
                  </a:lnTo>
                  <a:lnTo>
                    <a:pt x="20569" y="91270"/>
                  </a:lnTo>
                  <a:cubicBezTo>
                    <a:pt x="21727" y="91458"/>
                    <a:pt x="22326" y="91906"/>
                    <a:pt x="22633" y="91906"/>
                  </a:cubicBezTo>
                  <a:cubicBezTo>
                    <a:pt x="22842" y="91906"/>
                    <a:pt x="22915" y="91698"/>
                    <a:pt x="22936" y="91059"/>
                  </a:cubicBezTo>
                  <a:lnTo>
                    <a:pt x="22936" y="91059"/>
                  </a:lnTo>
                  <a:cubicBezTo>
                    <a:pt x="22632" y="91303"/>
                    <a:pt x="22341" y="91405"/>
                    <a:pt x="22061" y="91405"/>
                  </a:cubicBezTo>
                  <a:cubicBezTo>
                    <a:pt x="21375" y="91405"/>
                    <a:pt x="20761" y="90785"/>
                    <a:pt x="20200" y="90112"/>
                  </a:cubicBezTo>
                  <a:cubicBezTo>
                    <a:pt x="19780" y="89692"/>
                    <a:pt x="19411" y="89218"/>
                    <a:pt x="18938" y="88955"/>
                  </a:cubicBezTo>
                  <a:cubicBezTo>
                    <a:pt x="18728" y="88824"/>
                    <a:pt x="18504" y="88745"/>
                    <a:pt x="18267" y="88745"/>
                  </a:cubicBezTo>
                  <a:cubicBezTo>
                    <a:pt x="18031" y="88745"/>
                    <a:pt x="17781" y="88824"/>
                    <a:pt x="17518" y="89008"/>
                  </a:cubicBezTo>
                  <a:lnTo>
                    <a:pt x="17465" y="88008"/>
                  </a:lnTo>
                  <a:lnTo>
                    <a:pt x="17465" y="88008"/>
                  </a:lnTo>
                  <a:cubicBezTo>
                    <a:pt x="17570" y="88166"/>
                    <a:pt x="17728" y="88113"/>
                    <a:pt x="17833" y="88324"/>
                  </a:cubicBezTo>
                  <a:cubicBezTo>
                    <a:pt x="17877" y="87484"/>
                    <a:pt x="17486" y="87369"/>
                    <a:pt x="16950" y="87369"/>
                  </a:cubicBezTo>
                  <a:cubicBezTo>
                    <a:pt x="16746" y="87369"/>
                    <a:pt x="16521" y="87385"/>
                    <a:pt x="16291" y="87385"/>
                  </a:cubicBezTo>
                  <a:cubicBezTo>
                    <a:pt x="15688" y="87385"/>
                    <a:pt x="15053" y="87270"/>
                    <a:pt x="14677" y="86430"/>
                  </a:cubicBezTo>
                  <a:cubicBezTo>
                    <a:pt x="14500" y="85765"/>
                    <a:pt x="14546" y="85212"/>
                    <a:pt x="14880" y="85212"/>
                  </a:cubicBezTo>
                  <a:cubicBezTo>
                    <a:pt x="14943" y="85212"/>
                    <a:pt x="15015" y="85231"/>
                    <a:pt x="15098" y="85273"/>
                  </a:cubicBezTo>
                  <a:lnTo>
                    <a:pt x="13677" y="84168"/>
                  </a:lnTo>
                  <a:cubicBezTo>
                    <a:pt x="13589" y="83932"/>
                    <a:pt x="13699" y="83795"/>
                    <a:pt x="13841" y="83795"/>
                  </a:cubicBezTo>
                  <a:cubicBezTo>
                    <a:pt x="13891" y="83795"/>
                    <a:pt x="13944" y="83812"/>
                    <a:pt x="13995" y="83847"/>
                  </a:cubicBezTo>
                  <a:lnTo>
                    <a:pt x="13995" y="83847"/>
                  </a:lnTo>
                  <a:cubicBezTo>
                    <a:pt x="13977" y="83817"/>
                    <a:pt x="13959" y="83784"/>
                    <a:pt x="13941" y="83747"/>
                  </a:cubicBezTo>
                  <a:cubicBezTo>
                    <a:pt x="13835" y="83537"/>
                    <a:pt x="13625" y="83274"/>
                    <a:pt x="13467" y="83011"/>
                  </a:cubicBezTo>
                  <a:lnTo>
                    <a:pt x="12783" y="81906"/>
                  </a:lnTo>
                  <a:lnTo>
                    <a:pt x="12888" y="81906"/>
                  </a:lnTo>
                  <a:cubicBezTo>
                    <a:pt x="12362" y="81748"/>
                    <a:pt x="11415" y="81275"/>
                    <a:pt x="10995" y="81012"/>
                  </a:cubicBezTo>
                  <a:cubicBezTo>
                    <a:pt x="11026" y="80795"/>
                    <a:pt x="11075" y="80724"/>
                    <a:pt x="11134" y="80724"/>
                  </a:cubicBezTo>
                  <a:cubicBezTo>
                    <a:pt x="11246" y="80724"/>
                    <a:pt x="11394" y="80973"/>
                    <a:pt x="11524" y="80973"/>
                  </a:cubicBezTo>
                  <a:cubicBezTo>
                    <a:pt x="11560" y="80973"/>
                    <a:pt x="11594" y="80955"/>
                    <a:pt x="11626" y="80907"/>
                  </a:cubicBezTo>
                  <a:cubicBezTo>
                    <a:pt x="11626" y="80907"/>
                    <a:pt x="11310" y="80644"/>
                    <a:pt x="11047" y="80381"/>
                  </a:cubicBezTo>
                  <a:cubicBezTo>
                    <a:pt x="10732" y="80117"/>
                    <a:pt x="10469" y="79854"/>
                    <a:pt x="10469" y="79854"/>
                  </a:cubicBezTo>
                  <a:cubicBezTo>
                    <a:pt x="10588" y="79645"/>
                    <a:pt x="10759" y="79554"/>
                    <a:pt x="10943" y="79554"/>
                  </a:cubicBezTo>
                  <a:cubicBezTo>
                    <a:pt x="11081" y="79554"/>
                    <a:pt x="11227" y="79606"/>
                    <a:pt x="11363" y="79697"/>
                  </a:cubicBezTo>
                  <a:cubicBezTo>
                    <a:pt x="11731" y="79907"/>
                    <a:pt x="12099" y="80328"/>
                    <a:pt x="12257" y="80801"/>
                  </a:cubicBezTo>
                  <a:cubicBezTo>
                    <a:pt x="13204" y="79644"/>
                    <a:pt x="12941" y="79486"/>
                    <a:pt x="12468" y="79171"/>
                  </a:cubicBezTo>
                  <a:cubicBezTo>
                    <a:pt x="11994" y="78855"/>
                    <a:pt x="11363" y="78382"/>
                    <a:pt x="11573" y="76803"/>
                  </a:cubicBezTo>
                  <a:lnTo>
                    <a:pt x="11573" y="76803"/>
                  </a:lnTo>
                  <a:cubicBezTo>
                    <a:pt x="11574" y="76804"/>
                    <a:pt x="11784" y="77119"/>
                    <a:pt x="11942" y="77382"/>
                  </a:cubicBezTo>
                  <a:lnTo>
                    <a:pt x="12362" y="77908"/>
                  </a:lnTo>
                  <a:cubicBezTo>
                    <a:pt x="12941" y="77224"/>
                    <a:pt x="12941" y="76751"/>
                    <a:pt x="12941" y="76172"/>
                  </a:cubicBezTo>
                  <a:cubicBezTo>
                    <a:pt x="12941" y="75646"/>
                    <a:pt x="12836" y="75015"/>
                    <a:pt x="13099" y="74226"/>
                  </a:cubicBezTo>
                  <a:lnTo>
                    <a:pt x="13099" y="74226"/>
                  </a:lnTo>
                  <a:cubicBezTo>
                    <a:pt x="12888" y="74436"/>
                    <a:pt x="12573" y="75278"/>
                    <a:pt x="12152" y="75962"/>
                  </a:cubicBezTo>
                  <a:cubicBezTo>
                    <a:pt x="11827" y="76430"/>
                    <a:pt x="11503" y="76800"/>
                    <a:pt x="11145" y="76800"/>
                  </a:cubicBezTo>
                  <a:cubicBezTo>
                    <a:pt x="10980" y="76800"/>
                    <a:pt x="10808" y="76722"/>
                    <a:pt x="10626" y="76540"/>
                  </a:cubicBezTo>
                  <a:cubicBezTo>
                    <a:pt x="10679" y="76067"/>
                    <a:pt x="10574" y="75488"/>
                    <a:pt x="9837" y="74910"/>
                  </a:cubicBezTo>
                  <a:cubicBezTo>
                    <a:pt x="10732" y="74594"/>
                    <a:pt x="10311" y="73910"/>
                    <a:pt x="9995" y="72963"/>
                  </a:cubicBezTo>
                  <a:lnTo>
                    <a:pt x="11205" y="72700"/>
                  </a:lnTo>
                  <a:cubicBezTo>
                    <a:pt x="10574" y="71806"/>
                    <a:pt x="9995" y="72016"/>
                    <a:pt x="9311" y="71543"/>
                  </a:cubicBezTo>
                  <a:cubicBezTo>
                    <a:pt x="9153" y="70333"/>
                    <a:pt x="10048" y="69912"/>
                    <a:pt x="10837" y="69491"/>
                  </a:cubicBezTo>
                  <a:cubicBezTo>
                    <a:pt x="10787" y="69045"/>
                    <a:pt x="10691" y="68891"/>
                    <a:pt x="10565" y="68891"/>
                  </a:cubicBezTo>
                  <a:cubicBezTo>
                    <a:pt x="10423" y="68891"/>
                    <a:pt x="10243" y="69086"/>
                    <a:pt x="10048" y="69281"/>
                  </a:cubicBezTo>
                  <a:cubicBezTo>
                    <a:pt x="9841" y="69462"/>
                    <a:pt x="9635" y="69630"/>
                    <a:pt x="9441" y="69630"/>
                  </a:cubicBezTo>
                  <a:cubicBezTo>
                    <a:pt x="9239" y="69630"/>
                    <a:pt x="9051" y="69449"/>
                    <a:pt x="8890" y="68913"/>
                  </a:cubicBezTo>
                  <a:cubicBezTo>
                    <a:pt x="8943" y="68492"/>
                    <a:pt x="8890" y="68124"/>
                    <a:pt x="8838" y="67755"/>
                  </a:cubicBezTo>
                  <a:cubicBezTo>
                    <a:pt x="8838" y="67387"/>
                    <a:pt x="8733" y="67071"/>
                    <a:pt x="8627" y="66703"/>
                  </a:cubicBezTo>
                  <a:cubicBezTo>
                    <a:pt x="8364" y="66019"/>
                    <a:pt x="7944" y="65283"/>
                    <a:pt x="7523" y="64389"/>
                  </a:cubicBezTo>
                  <a:cubicBezTo>
                    <a:pt x="7628" y="63985"/>
                    <a:pt x="7745" y="63863"/>
                    <a:pt x="7868" y="63863"/>
                  </a:cubicBezTo>
                  <a:cubicBezTo>
                    <a:pt x="8058" y="63863"/>
                    <a:pt x="8264" y="64160"/>
                    <a:pt x="8461" y="64160"/>
                  </a:cubicBezTo>
                  <a:cubicBezTo>
                    <a:pt x="8517" y="64160"/>
                    <a:pt x="8573" y="64135"/>
                    <a:pt x="8627" y="64073"/>
                  </a:cubicBezTo>
                  <a:lnTo>
                    <a:pt x="7523" y="63126"/>
                  </a:lnTo>
                  <a:cubicBezTo>
                    <a:pt x="7523" y="62986"/>
                    <a:pt x="7663" y="62962"/>
                    <a:pt x="7803" y="62962"/>
                  </a:cubicBezTo>
                  <a:cubicBezTo>
                    <a:pt x="7873" y="62962"/>
                    <a:pt x="7944" y="62968"/>
                    <a:pt x="7996" y="62968"/>
                  </a:cubicBezTo>
                  <a:cubicBezTo>
                    <a:pt x="7575" y="62179"/>
                    <a:pt x="6734" y="62968"/>
                    <a:pt x="6365" y="61653"/>
                  </a:cubicBezTo>
                  <a:cubicBezTo>
                    <a:pt x="5682" y="61495"/>
                    <a:pt x="6155" y="60759"/>
                    <a:pt x="6628" y="59917"/>
                  </a:cubicBezTo>
                  <a:cubicBezTo>
                    <a:pt x="7154" y="59023"/>
                    <a:pt x="7628" y="58076"/>
                    <a:pt x="6891" y="57182"/>
                  </a:cubicBezTo>
                  <a:cubicBezTo>
                    <a:pt x="6976" y="57097"/>
                    <a:pt x="7061" y="57065"/>
                    <a:pt x="7148" y="57065"/>
                  </a:cubicBezTo>
                  <a:cubicBezTo>
                    <a:pt x="7408" y="57065"/>
                    <a:pt x="7686" y="57352"/>
                    <a:pt x="8033" y="57352"/>
                  </a:cubicBezTo>
                  <a:cubicBezTo>
                    <a:pt x="8072" y="57352"/>
                    <a:pt x="8113" y="57348"/>
                    <a:pt x="8154" y="57340"/>
                  </a:cubicBezTo>
                  <a:cubicBezTo>
                    <a:pt x="7681" y="56182"/>
                    <a:pt x="7575" y="55709"/>
                    <a:pt x="7365" y="55235"/>
                  </a:cubicBezTo>
                  <a:cubicBezTo>
                    <a:pt x="7154" y="54762"/>
                    <a:pt x="6944" y="54341"/>
                    <a:pt x="6365" y="53342"/>
                  </a:cubicBezTo>
                  <a:lnTo>
                    <a:pt x="6891" y="52553"/>
                  </a:lnTo>
                  <a:cubicBezTo>
                    <a:pt x="7154" y="52185"/>
                    <a:pt x="7417" y="51869"/>
                    <a:pt x="7417" y="51869"/>
                  </a:cubicBezTo>
                  <a:lnTo>
                    <a:pt x="7417" y="51869"/>
                  </a:lnTo>
                  <a:cubicBezTo>
                    <a:pt x="7175" y="52078"/>
                    <a:pt x="6946" y="52170"/>
                    <a:pt x="6731" y="52170"/>
                  </a:cubicBezTo>
                  <a:cubicBezTo>
                    <a:pt x="5917" y="52170"/>
                    <a:pt x="5286" y="50865"/>
                    <a:pt x="4787" y="49659"/>
                  </a:cubicBezTo>
                  <a:cubicBezTo>
                    <a:pt x="4261" y="49975"/>
                    <a:pt x="3788" y="50291"/>
                    <a:pt x="3577" y="50501"/>
                  </a:cubicBezTo>
                  <a:lnTo>
                    <a:pt x="3420" y="49344"/>
                  </a:lnTo>
                  <a:cubicBezTo>
                    <a:pt x="3367" y="48765"/>
                    <a:pt x="3367" y="48134"/>
                    <a:pt x="3367" y="48134"/>
                  </a:cubicBezTo>
                  <a:cubicBezTo>
                    <a:pt x="3424" y="48088"/>
                    <a:pt x="3486" y="48067"/>
                    <a:pt x="3552" y="48067"/>
                  </a:cubicBezTo>
                  <a:cubicBezTo>
                    <a:pt x="3792" y="48067"/>
                    <a:pt x="4089" y="48341"/>
                    <a:pt x="4419" y="48712"/>
                  </a:cubicBezTo>
                  <a:cubicBezTo>
                    <a:pt x="4366" y="48555"/>
                    <a:pt x="4261" y="48397"/>
                    <a:pt x="4209" y="48239"/>
                  </a:cubicBezTo>
                  <a:cubicBezTo>
                    <a:pt x="4409" y="48022"/>
                    <a:pt x="4609" y="47932"/>
                    <a:pt x="4805" y="47932"/>
                  </a:cubicBezTo>
                  <a:cubicBezTo>
                    <a:pt x="5229" y="47932"/>
                    <a:pt x="5638" y="48350"/>
                    <a:pt x="5997" y="48818"/>
                  </a:cubicBezTo>
                  <a:cubicBezTo>
                    <a:pt x="5734" y="49028"/>
                    <a:pt x="5419" y="49238"/>
                    <a:pt x="5103" y="49449"/>
                  </a:cubicBezTo>
                  <a:cubicBezTo>
                    <a:pt x="5734" y="50133"/>
                    <a:pt x="6471" y="50764"/>
                    <a:pt x="7207" y="50817"/>
                  </a:cubicBezTo>
                  <a:cubicBezTo>
                    <a:pt x="7102" y="50659"/>
                    <a:pt x="7049" y="50343"/>
                    <a:pt x="6997" y="50080"/>
                  </a:cubicBezTo>
                  <a:lnTo>
                    <a:pt x="6997" y="50080"/>
                  </a:lnTo>
                  <a:cubicBezTo>
                    <a:pt x="7207" y="50238"/>
                    <a:pt x="7365" y="50343"/>
                    <a:pt x="7523" y="50343"/>
                  </a:cubicBezTo>
                  <a:cubicBezTo>
                    <a:pt x="7628" y="50291"/>
                    <a:pt x="7417" y="50028"/>
                    <a:pt x="7154" y="49607"/>
                  </a:cubicBezTo>
                  <a:lnTo>
                    <a:pt x="8627" y="49449"/>
                  </a:lnTo>
                  <a:lnTo>
                    <a:pt x="8101" y="49186"/>
                  </a:lnTo>
                  <a:cubicBezTo>
                    <a:pt x="8101" y="49186"/>
                    <a:pt x="8470" y="48555"/>
                    <a:pt x="8838" y="47976"/>
                  </a:cubicBezTo>
                  <a:cubicBezTo>
                    <a:pt x="9048" y="47660"/>
                    <a:pt x="9259" y="47345"/>
                    <a:pt x="9416" y="47134"/>
                  </a:cubicBezTo>
                  <a:cubicBezTo>
                    <a:pt x="9522" y="46924"/>
                    <a:pt x="9627" y="46766"/>
                    <a:pt x="9627" y="46766"/>
                  </a:cubicBezTo>
                  <a:cubicBezTo>
                    <a:pt x="9416" y="46187"/>
                    <a:pt x="9206" y="45661"/>
                    <a:pt x="8943" y="45083"/>
                  </a:cubicBezTo>
                  <a:cubicBezTo>
                    <a:pt x="8680" y="44504"/>
                    <a:pt x="8470" y="43873"/>
                    <a:pt x="8312" y="43242"/>
                  </a:cubicBezTo>
                  <a:cubicBezTo>
                    <a:pt x="8101" y="42610"/>
                    <a:pt x="7944" y="41926"/>
                    <a:pt x="7944" y="41190"/>
                  </a:cubicBezTo>
                  <a:cubicBezTo>
                    <a:pt x="7891" y="40453"/>
                    <a:pt x="7891" y="39664"/>
                    <a:pt x="8101" y="38875"/>
                  </a:cubicBezTo>
                  <a:cubicBezTo>
                    <a:pt x="8733" y="40033"/>
                    <a:pt x="9627" y="39717"/>
                    <a:pt x="10732" y="40243"/>
                  </a:cubicBezTo>
                  <a:cubicBezTo>
                    <a:pt x="9943" y="40348"/>
                    <a:pt x="9837" y="40980"/>
                    <a:pt x="9837" y="41769"/>
                  </a:cubicBezTo>
                  <a:cubicBezTo>
                    <a:pt x="9785" y="42505"/>
                    <a:pt x="9943" y="43347"/>
                    <a:pt x="9522" y="44083"/>
                  </a:cubicBezTo>
                  <a:cubicBezTo>
                    <a:pt x="9706" y="43760"/>
                    <a:pt x="9901" y="43650"/>
                    <a:pt x="10075" y="43650"/>
                  </a:cubicBezTo>
                  <a:cubicBezTo>
                    <a:pt x="10297" y="43650"/>
                    <a:pt x="10485" y="43830"/>
                    <a:pt x="10574" y="43978"/>
                  </a:cubicBezTo>
                  <a:cubicBezTo>
                    <a:pt x="10574" y="43978"/>
                    <a:pt x="10521" y="43768"/>
                    <a:pt x="10521" y="43505"/>
                  </a:cubicBezTo>
                  <a:cubicBezTo>
                    <a:pt x="10521" y="43189"/>
                    <a:pt x="10469" y="42821"/>
                    <a:pt x="10469" y="42452"/>
                  </a:cubicBezTo>
                  <a:cubicBezTo>
                    <a:pt x="10469" y="41663"/>
                    <a:pt x="10469" y="40874"/>
                    <a:pt x="10469" y="40874"/>
                  </a:cubicBezTo>
                  <a:cubicBezTo>
                    <a:pt x="10670" y="40981"/>
                    <a:pt x="10826" y="41026"/>
                    <a:pt x="10955" y="41026"/>
                  </a:cubicBezTo>
                  <a:cubicBezTo>
                    <a:pt x="11398" y="41026"/>
                    <a:pt x="11517" y="40493"/>
                    <a:pt x="12047" y="40085"/>
                  </a:cubicBezTo>
                  <a:cubicBezTo>
                    <a:pt x="11047" y="39980"/>
                    <a:pt x="10995" y="39349"/>
                    <a:pt x="11152" y="38560"/>
                  </a:cubicBezTo>
                  <a:cubicBezTo>
                    <a:pt x="11310" y="37823"/>
                    <a:pt x="11784" y="36929"/>
                    <a:pt x="11784" y="36298"/>
                  </a:cubicBezTo>
                  <a:cubicBezTo>
                    <a:pt x="12415" y="36508"/>
                    <a:pt x="12888" y="37087"/>
                    <a:pt x="12099" y="38297"/>
                  </a:cubicBezTo>
                  <a:cubicBezTo>
                    <a:pt x="13099" y="37928"/>
                    <a:pt x="12836" y="37192"/>
                    <a:pt x="12520" y="36455"/>
                  </a:cubicBezTo>
                  <a:cubicBezTo>
                    <a:pt x="12205" y="35719"/>
                    <a:pt x="11942" y="34983"/>
                    <a:pt x="12836" y="34614"/>
                  </a:cubicBezTo>
                  <a:lnTo>
                    <a:pt x="12836" y="34614"/>
                  </a:lnTo>
                  <a:cubicBezTo>
                    <a:pt x="12678" y="34930"/>
                    <a:pt x="12520" y="35035"/>
                    <a:pt x="12731" y="35298"/>
                  </a:cubicBezTo>
                  <a:cubicBezTo>
                    <a:pt x="12678" y="34825"/>
                    <a:pt x="12994" y="34193"/>
                    <a:pt x="13362" y="33773"/>
                  </a:cubicBezTo>
                  <a:cubicBezTo>
                    <a:pt x="13632" y="33503"/>
                    <a:pt x="13901" y="33320"/>
                    <a:pt x="14088" y="33320"/>
                  </a:cubicBezTo>
                  <a:cubicBezTo>
                    <a:pt x="14192" y="33320"/>
                    <a:pt x="14271" y="33377"/>
                    <a:pt x="14309" y="33510"/>
                  </a:cubicBezTo>
                  <a:lnTo>
                    <a:pt x="14151" y="33825"/>
                  </a:lnTo>
                  <a:cubicBezTo>
                    <a:pt x="14519" y="33352"/>
                    <a:pt x="14940" y="32773"/>
                    <a:pt x="15308" y="32089"/>
                  </a:cubicBezTo>
                  <a:cubicBezTo>
                    <a:pt x="15729" y="31458"/>
                    <a:pt x="16203" y="30722"/>
                    <a:pt x="16518" y="30038"/>
                  </a:cubicBezTo>
                  <a:cubicBezTo>
                    <a:pt x="17255" y="28670"/>
                    <a:pt x="17675" y="27355"/>
                    <a:pt x="17202" y="26724"/>
                  </a:cubicBezTo>
                  <a:lnTo>
                    <a:pt x="17202" y="26724"/>
                  </a:lnTo>
                  <a:cubicBezTo>
                    <a:pt x="17360" y="26829"/>
                    <a:pt x="18517" y="28249"/>
                    <a:pt x="18728" y="28565"/>
                  </a:cubicBezTo>
                  <a:cubicBezTo>
                    <a:pt x="18728" y="28565"/>
                    <a:pt x="18622" y="28144"/>
                    <a:pt x="18465" y="27513"/>
                  </a:cubicBezTo>
                  <a:cubicBezTo>
                    <a:pt x="18307" y="26881"/>
                    <a:pt x="18096" y="25987"/>
                    <a:pt x="17938" y="25145"/>
                  </a:cubicBezTo>
                  <a:cubicBezTo>
                    <a:pt x="17728" y="24251"/>
                    <a:pt x="17623" y="23357"/>
                    <a:pt x="17518" y="22673"/>
                  </a:cubicBezTo>
                  <a:cubicBezTo>
                    <a:pt x="17465" y="22042"/>
                    <a:pt x="17360" y="21569"/>
                    <a:pt x="17360" y="21568"/>
                  </a:cubicBezTo>
                  <a:lnTo>
                    <a:pt x="17360" y="21568"/>
                  </a:lnTo>
                  <a:cubicBezTo>
                    <a:pt x="17781" y="22200"/>
                    <a:pt x="18833" y="22883"/>
                    <a:pt x="19674" y="23620"/>
                  </a:cubicBezTo>
                  <a:cubicBezTo>
                    <a:pt x="20569" y="24356"/>
                    <a:pt x="21200" y="25198"/>
                    <a:pt x="20884" y="26145"/>
                  </a:cubicBezTo>
                  <a:cubicBezTo>
                    <a:pt x="21410" y="25935"/>
                    <a:pt x="21989" y="25566"/>
                    <a:pt x="22463" y="24409"/>
                  </a:cubicBezTo>
                  <a:lnTo>
                    <a:pt x="22463" y="24409"/>
                  </a:lnTo>
                  <a:cubicBezTo>
                    <a:pt x="22442" y="24415"/>
                    <a:pt x="22418" y="24418"/>
                    <a:pt x="22390" y="24418"/>
                  </a:cubicBezTo>
                  <a:cubicBezTo>
                    <a:pt x="21905" y="24418"/>
                    <a:pt x="20323" y="23594"/>
                    <a:pt x="20621" y="23146"/>
                  </a:cubicBezTo>
                  <a:lnTo>
                    <a:pt x="20621" y="23146"/>
                  </a:lnTo>
                  <a:cubicBezTo>
                    <a:pt x="21089" y="23181"/>
                    <a:pt x="21416" y="23195"/>
                    <a:pt x="21663" y="23195"/>
                  </a:cubicBezTo>
                  <a:cubicBezTo>
                    <a:pt x="22547" y="23195"/>
                    <a:pt x="22418" y="23011"/>
                    <a:pt x="24093" y="22887"/>
                  </a:cubicBezTo>
                  <a:lnTo>
                    <a:pt x="24093" y="22887"/>
                  </a:lnTo>
                  <a:cubicBezTo>
                    <a:pt x="24094" y="22887"/>
                    <a:pt x="24096" y="22887"/>
                    <a:pt x="24098" y="22887"/>
                  </a:cubicBezTo>
                  <a:cubicBezTo>
                    <a:pt x="24114" y="22887"/>
                    <a:pt x="24130" y="22886"/>
                    <a:pt x="24146" y="22883"/>
                  </a:cubicBezTo>
                  <a:lnTo>
                    <a:pt x="24146" y="22883"/>
                  </a:lnTo>
                  <a:cubicBezTo>
                    <a:pt x="24128" y="22885"/>
                    <a:pt x="24110" y="22886"/>
                    <a:pt x="24093" y="22887"/>
                  </a:cubicBezTo>
                  <a:lnTo>
                    <a:pt x="24093" y="22887"/>
                  </a:lnTo>
                  <a:cubicBezTo>
                    <a:pt x="23458" y="22877"/>
                    <a:pt x="22483" y="20921"/>
                    <a:pt x="23199" y="20358"/>
                  </a:cubicBezTo>
                  <a:lnTo>
                    <a:pt x="23199" y="20358"/>
                  </a:lnTo>
                  <a:cubicBezTo>
                    <a:pt x="23352" y="20715"/>
                    <a:pt x="24637" y="21908"/>
                    <a:pt x="24625" y="22366"/>
                  </a:cubicBezTo>
                  <a:lnTo>
                    <a:pt x="24625" y="22366"/>
                  </a:lnTo>
                  <a:cubicBezTo>
                    <a:pt x="24648" y="22190"/>
                    <a:pt x="24732" y="21511"/>
                    <a:pt x="24777" y="20832"/>
                  </a:cubicBezTo>
                  <a:cubicBezTo>
                    <a:pt x="24818" y="20214"/>
                    <a:pt x="24892" y="19596"/>
                    <a:pt x="24922" y="19357"/>
                  </a:cubicBezTo>
                  <a:lnTo>
                    <a:pt x="24922" y="19357"/>
                  </a:lnTo>
                  <a:cubicBezTo>
                    <a:pt x="24902" y="20020"/>
                    <a:pt x="26079" y="20790"/>
                    <a:pt x="26829" y="20990"/>
                  </a:cubicBezTo>
                  <a:cubicBezTo>
                    <a:pt x="26618" y="20884"/>
                    <a:pt x="26987" y="20569"/>
                    <a:pt x="27460" y="20253"/>
                  </a:cubicBezTo>
                  <a:cubicBezTo>
                    <a:pt x="27933" y="19938"/>
                    <a:pt x="28512" y="19622"/>
                    <a:pt x="28722" y="19359"/>
                  </a:cubicBezTo>
                  <a:lnTo>
                    <a:pt x="28722" y="19359"/>
                  </a:lnTo>
                  <a:lnTo>
                    <a:pt x="27670" y="19464"/>
                  </a:lnTo>
                  <a:cubicBezTo>
                    <a:pt x="28775" y="18885"/>
                    <a:pt x="28828" y="17886"/>
                    <a:pt x="28880" y="16887"/>
                  </a:cubicBezTo>
                  <a:cubicBezTo>
                    <a:pt x="28986" y="15887"/>
                    <a:pt x="29091" y="14782"/>
                    <a:pt x="30248" y="14151"/>
                  </a:cubicBezTo>
                  <a:lnTo>
                    <a:pt x="30248" y="14151"/>
                  </a:lnTo>
                  <a:cubicBezTo>
                    <a:pt x="30199" y="14686"/>
                    <a:pt x="30914" y="16612"/>
                    <a:pt x="32019" y="16612"/>
                  </a:cubicBezTo>
                  <a:cubicBezTo>
                    <a:pt x="32110" y="16612"/>
                    <a:pt x="32203" y="16599"/>
                    <a:pt x="32300" y="16571"/>
                  </a:cubicBezTo>
                  <a:cubicBezTo>
                    <a:pt x="32247" y="15940"/>
                    <a:pt x="32142" y="14414"/>
                    <a:pt x="32300" y="12836"/>
                  </a:cubicBezTo>
                  <a:cubicBezTo>
                    <a:pt x="32457" y="11258"/>
                    <a:pt x="32878" y="9522"/>
                    <a:pt x="33878" y="8628"/>
                  </a:cubicBezTo>
                  <a:lnTo>
                    <a:pt x="34562" y="9048"/>
                  </a:lnTo>
                  <a:lnTo>
                    <a:pt x="35246" y="8312"/>
                  </a:lnTo>
                  <a:cubicBezTo>
                    <a:pt x="35614" y="7944"/>
                    <a:pt x="35982" y="7628"/>
                    <a:pt x="35982" y="7628"/>
                  </a:cubicBezTo>
                  <a:lnTo>
                    <a:pt x="35982" y="7628"/>
                  </a:lnTo>
                  <a:cubicBezTo>
                    <a:pt x="35772" y="8575"/>
                    <a:pt x="35298" y="10311"/>
                    <a:pt x="34772" y="11942"/>
                  </a:cubicBezTo>
                  <a:cubicBezTo>
                    <a:pt x="34299" y="13572"/>
                    <a:pt x="33878" y="15203"/>
                    <a:pt x="33510" y="16203"/>
                  </a:cubicBezTo>
                  <a:cubicBezTo>
                    <a:pt x="34147" y="16203"/>
                    <a:pt x="34224" y="16396"/>
                    <a:pt x="34456" y="16396"/>
                  </a:cubicBezTo>
                  <a:cubicBezTo>
                    <a:pt x="34606" y="16396"/>
                    <a:pt x="34821" y="16314"/>
                    <a:pt x="35298" y="16045"/>
                  </a:cubicBezTo>
                  <a:lnTo>
                    <a:pt x="35298" y="16045"/>
                  </a:lnTo>
                  <a:cubicBezTo>
                    <a:pt x="35982" y="16413"/>
                    <a:pt x="35035" y="17255"/>
                    <a:pt x="34719" y="17413"/>
                  </a:cubicBezTo>
                  <a:cubicBezTo>
                    <a:pt x="34719" y="17413"/>
                    <a:pt x="35456" y="17150"/>
                    <a:pt x="36192" y="16887"/>
                  </a:cubicBezTo>
                  <a:cubicBezTo>
                    <a:pt x="36561" y="16729"/>
                    <a:pt x="36929" y="16623"/>
                    <a:pt x="37244" y="16571"/>
                  </a:cubicBezTo>
                  <a:cubicBezTo>
                    <a:pt x="37508" y="16466"/>
                    <a:pt x="37665" y="16413"/>
                    <a:pt x="37665" y="16413"/>
                  </a:cubicBezTo>
                  <a:cubicBezTo>
                    <a:pt x="37350" y="15834"/>
                    <a:pt x="37771" y="15308"/>
                    <a:pt x="38191" y="14730"/>
                  </a:cubicBezTo>
                  <a:cubicBezTo>
                    <a:pt x="38665" y="14256"/>
                    <a:pt x="39138" y="13783"/>
                    <a:pt x="38875" y="13257"/>
                  </a:cubicBezTo>
                  <a:lnTo>
                    <a:pt x="38875" y="13257"/>
                  </a:lnTo>
                  <a:cubicBezTo>
                    <a:pt x="38875" y="13257"/>
                    <a:pt x="38717" y="13415"/>
                    <a:pt x="38454" y="13678"/>
                  </a:cubicBezTo>
                  <a:cubicBezTo>
                    <a:pt x="38191" y="13888"/>
                    <a:pt x="37823" y="14204"/>
                    <a:pt x="37508" y="14572"/>
                  </a:cubicBezTo>
                  <a:cubicBezTo>
                    <a:pt x="36876" y="15256"/>
                    <a:pt x="36192" y="15940"/>
                    <a:pt x="36192" y="15940"/>
                  </a:cubicBezTo>
                  <a:cubicBezTo>
                    <a:pt x="35877" y="15361"/>
                    <a:pt x="35929" y="14309"/>
                    <a:pt x="36350" y="13257"/>
                  </a:cubicBezTo>
                  <a:cubicBezTo>
                    <a:pt x="36613" y="12783"/>
                    <a:pt x="36929" y="12257"/>
                    <a:pt x="37350" y="11836"/>
                  </a:cubicBezTo>
                  <a:cubicBezTo>
                    <a:pt x="37771" y="11468"/>
                    <a:pt x="38297" y="11100"/>
                    <a:pt x="38875" y="10942"/>
                  </a:cubicBezTo>
                  <a:cubicBezTo>
                    <a:pt x="39612" y="11205"/>
                    <a:pt x="39296" y="13309"/>
                    <a:pt x="39507" y="13730"/>
                  </a:cubicBezTo>
                  <a:cubicBezTo>
                    <a:pt x="39559" y="13467"/>
                    <a:pt x="39980" y="13046"/>
                    <a:pt x="40453" y="12731"/>
                  </a:cubicBezTo>
                  <a:cubicBezTo>
                    <a:pt x="40814" y="12530"/>
                    <a:pt x="41174" y="12361"/>
                    <a:pt x="41395" y="12361"/>
                  </a:cubicBezTo>
                  <a:cubicBezTo>
                    <a:pt x="41465" y="12361"/>
                    <a:pt x="41520" y="12377"/>
                    <a:pt x="41558" y="12415"/>
                  </a:cubicBezTo>
                  <a:lnTo>
                    <a:pt x="40874" y="13362"/>
                  </a:lnTo>
                  <a:cubicBezTo>
                    <a:pt x="40903" y="13364"/>
                    <a:pt x="40932" y="13365"/>
                    <a:pt x="40960" y="13365"/>
                  </a:cubicBezTo>
                  <a:cubicBezTo>
                    <a:pt x="41585" y="13365"/>
                    <a:pt x="41892" y="12813"/>
                    <a:pt x="42295" y="12310"/>
                  </a:cubicBezTo>
                  <a:cubicBezTo>
                    <a:pt x="42594" y="11973"/>
                    <a:pt x="42946" y="11663"/>
                    <a:pt x="43446" y="11663"/>
                  </a:cubicBezTo>
                  <a:cubicBezTo>
                    <a:pt x="43649" y="11663"/>
                    <a:pt x="43877" y="11715"/>
                    <a:pt x="44136" y="11836"/>
                  </a:cubicBezTo>
                  <a:cubicBezTo>
                    <a:pt x="44157" y="11833"/>
                    <a:pt x="44180" y="11831"/>
                    <a:pt x="44204" y="11831"/>
                  </a:cubicBezTo>
                  <a:cubicBezTo>
                    <a:pt x="44671" y="11831"/>
                    <a:pt x="45521" y="12556"/>
                    <a:pt x="45849" y="12556"/>
                  </a:cubicBezTo>
                  <a:cubicBezTo>
                    <a:pt x="45949" y="12556"/>
                    <a:pt x="46001" y="12488"/>
                    <a:pt x="45977" y="12310"/>
                  </a:cubicBezTo>
                  <a:cubicBezTo>
                    <a:pt x="44820" y="11047"/>
                    <a:pt x="43399" y="6523"/>
                    <a:pt x="43768" y="5313"/>
                  </a:cubicBezTo>
                  <a:cubicBezTo>
                    <a:pt x="43925" y="5313"/>
                    <a:pt x="44767" y="5471"/>
                    <a:pt x="45661" y="5734"/>
                  </a:cubicBezTo>
                  <a:cubicBezTo>
                    <a:pt x="46556" y="5997"/>
                    <a:pt x="47555" y="6366"/>
                    <a:pt x="47923" y="6681"/>
                  </a:cubicBezTo>
                  <a:cubicBezTo>
                    <a:pt x="48502" y="7155"/>
                    <a:pt x="48239" y="7944"/>
                    <a:pt x="48029" y="8680"/>
                  </a:cubicBezTo>
                  <a:cubicBezTo>
                    <a:pt x="47818" y="9417"/>
                    <a:pt x="47555" y="10100"/>
                    <a:pt x="48029" y="10574"/>
                  </a:cubicBezTo>
                  <a:cubicBezTo>
                    <a:pt x="47976" y="10206"/>
                    <a:pt x="48397" y="9680"/>
                    <a:pt x="48555" y="9469"/>
                  </a:cubicBezTo>
                  <a:cubicBezTo>
                    <a:pt x="49085" y="9646"/>
                    <a:pt x="48724" y="10342"/>
                    <a:pt x="49281" y="10342"/>
                  </a:cubicBezTo>
                  <a:cubicBezTo>
                    <a:pt x="49387" y="10342"/>
                    <a:pt x="49527" y="10317"/>
                    <a:pt x="49712" y="10258"/>
                  </a:cubicBezTo>
                  <a:cubicBezTo>
                    <a:pt x="49712" y="8891"/>
                    <a:pt x="52237" y="10048"/>
                    <a:pt x="50133" y="9048"/>
                  </a:cubicBezTo>
                  <a:cubicBezTo>
                    <a:pt x="50487" y="8887"/>
                    <a:pt x="50747" y="8835"/>
                    <a:pt x="50979" y="8835"/>
                  </a:cubicBezTo>
                  <a:cubicBezTo>
                    <a:pt x="51416" y="8835"/>
                    <a:pt x="51751" y="9022"/>
                    <a:pt x="52418" y="9022"/>
                  </a:cubicBezTo>
                  <a:cubicBezTo>
                    <a:pt x="52554" y="9022"/>
                    <a:pt x="52702" y="9014"/>
                    <a:pt x="52868" y="8996"/>
                  </a:cubicBezTo>
                  <a:cubicBezTo>
                    <a:pt x="52605" y="8575"/>
                    <a:pt x="52816" y="7786"/>
                    <a:pt x="53342" y="7102"/>
                  </a:cubicBezTo>
                  <a:cubicBezTo>
                    <a:pt x="53815" y="6366"/>
                    <a:pt x="54552" y="5682"/>
                    <a:pt x="55235" y="5471"/>
                  </a:cubicBezTo>
                  <a:lnTo>
                    <a:pt x="55235" y="5471"/>
                  </a:lnTo>
                  <a:cubicBezTo>
                    <a:pt x="55130" y="5839"/>
                    <a:pt x="55446" y="6260"/>
                    <a:pt x="55604" y="6471"/>
                  </a:cubicBezTo>
                  <a:cubicBezTo>
                    <a:pt x="56235" y="6471"/>
                    <a:pt x="56814" y="6523"/>
                    <a:pt x="57340" y="6576"/>
                  </a:cubicBezTo>
                  <a:cubicBezTo>
                    <a:pt x="57918" y="6629"/>
                    <a:pt x="58392" y="6734"/>
                    <a:pt x="58865" y="6839"/>
                  </a:cubicBezTo>
                  <a:cubicBezTo>
                    <a:pt x="59339" y="6944"/>
                    <a:pt x="59812" y="7049"/>
                    <a:pt x="60338" y="7102"/>
                  </a:cubicBezTo>
                  <a:cubicBezTo>
                    <a:pt x="60812" y="7207"/>
                    <a:pt x="61338" y="7312"/>
                    <a:pt x="61969" y="7365"/>
                  </a:cubicBezTo>
                  <a:cubicBezTo>
                    <a:pt x="62179" y="7681"/>
                    <a:pt x="63231" y="8207"/>
                    <a:pt x="62705" y="8733"/>
                  </a:cubicBezTo>
                  <a:cubicBezTo>
                    <a:pt x="63052" y="8535"/>
                    <a:pt x="63399" y="8150"/>
                    <a:pt x="64054" y="8150"/>
                  </a:cubicBezTo>
                  <a:cubicBezTo>
                    <a:pt x="64094" y="8150"/>
                    <a:pt x="64136" y="8151"/>
                    <a:pt x="64178" y="8154"/>
                  </a:cubicBezTo>
                  <a:cubicBezTo>
                    <a:pt x="65388" y="9522"/>
                    <a:pt x="62547" y="8154"/>
                    <a:pt x="63442" y="9680"/>
                  </a:cubicBezTo>
                  <a:cubicBezTo>
                    <a:pt x="63600" y="8891"/>
                    <a:pt x="65388" y="8785"/>
                    <a:pt x="66493" y="8522"/>
                  </a:cubicBezTo>
                  <a:cubicBezTo>
                    <a:pt x="66445" y="8000"/>
                    <a:pt x="65970" y="7778"/>
                    <a:pt x="65337" y="7778"/>
                  </a:cubicBezTo>
                  <a:cubicBezTo>
                    <a:pt x="65268" y="7778"/>
                    <a:pt x="65197" y="7781"/>
                    <a:pt x="65125" y="7786"/>
                  </a:cubicBezTo>
                  <a:cubicBezTo>
                    <a:pt x="64441" y="7891"/>
                    <a:pt x="63600" y="8154"/>
                    <a:pt x="63074" y="8312"/>
                  </a:cubicBezTo>
                  <a:cubicBezTo>
                    <a:pt x="63126" y="7470"/>
                    <a:pt x="63705" y="6681"/>
                    <a:pt x="64599" y="6050"/>
                  </a:cubicBezTo>
                  <a:cubicBezTo>
                    <a:pt x="65020" y="5734"/>
                    <a:pt x="65546" y="5471"/>
                    <a:pt x="66125" y="5261"/>
                  </a:cubicBezTo>
                  <a:cubicBezTo>
                    <a:pt x="66703" y="5050"/>
                    <a:pt x="67387" y="4893"/>
                    <a:pt x="68071" y="4840"/>
                  </a:cubicBezTo>
                  <a:cubicBezTo>
                    <a:pt x="70062" y="4840"/>
                    <a:pt x="68960" y="5916"/>
                    <a:pt x="69110" y="5916"/>
                  </a:cubicBezTo>
                  <a:cubicBezTo>
                    <a:pt x="69122" y="5916"/>
                    <a:pt x="69143" y="5908"/>
                    <a:pt x="69176" y="5892"/>
                  </a:cubicBezTo>
                  <a:cubicBezTo>
                    <a:pt x="69743" y="6092"/>
                    <a:pt x="70246" y="6165"/>
                    <a:pt x="70686" y="6165"/>
                  </a:cubicBezTo>
                  <a:cubicBezTo>
                    <a:pt x="70940" y="6165"/>
                    <a:pt x="71173" y="6141"/>
                    <a:pt x="71385" y="6103"/>
                  </a:cubicBezTo>
                  <a:cubicBezTo>
                    <a:pt x="71964" y="6050"/>
                    <a:pt x="72437" y="5839"/>
                    <a:pt x="72911" y="5629"/>
                  </a:cubicBezTo>
                  <a:cubicBezTo>
                    <a:pt x="73342" y="5452"/>
                    <a:pt x="73760" y="5286"/>
                    <a:pt x="74231" y="5286"/>
                  </a:cubicBezTo>
                  <a:cubicBezTo>
                    <a:pt x="74738" y="5286"/>
                    <a:pt x="75306" y="5477"/>
                    <a:pt x="76014" y="6050"/>
                  </a:cubicBezTo>
                  <a:cubicBezTo>
                    <a:pt x="76961" y="7470"/>
                    <a:pt x="75383" y="8102"/>
                    <a:pt x="75436" y="8891"/>
                  </a:cubicBezTo>
                  <a:cubicBezTo>
                    <a:pt x="74594" y="8838"/>
                    <a:pt x="74015" y="8470"/>
                    <a:pt x="73542" y="8049"/>
                  </a:cubicBezTo>
                  <a:cubicBezTo>
                    <a:pt x="73068" y="7733"/>
                    <a:pt x="72648" y="7312"/>
                    <a:pt x="72069" y="7207"/>
                  </a:cubicBezTo>
                  <a:lnTo>
                    <a:pt x="72069" y="7207"/>
                  </a:lnTo>
                  <a:lnTo>
                    <a:pt x="73279" y="8049"/>
                  </a:lnTo>
                  <a:cubicBezTo>
                    <a:pt x="73070" y="8125"/>
                    <a:pt x="72786" y="8167"/>
                    <a:pt x="72486" y="8167"/>
                  </a:cubicBezTo>
                  <a:cubicBezTo>
                    <a:pt x="71954" y="8167"/>
                    <a:pt x="71372" y="8036"/>
                    <a:pt x="71069" y="7733"/>
                  </a:cubicBezTo>
                  <a:lnTo>
                    <a:pt x="71069" y="7733"/>
                  </a:lnTo>
                  <a:cubicBezTo>
                    <a:pt x="71227" y="8049"/>
                    <a:pt x="71701" y="8312"/>
                    <a:pt x="72385" y="8575"/>
                  </a:cubicBezTo>
                  <a:cubicBezTo>
                    <a:pt x="72700" y="8733"/>
                    <a:pt x="73068" y="8838"/>
                    <a:pt x="73437" y="8996"/>
                  </a:cubicBezTo>
                  <a:cubicBezTo>
                    <a:pt x="73858" y="9101"/>
                    <a:pt x="74278" y="9259"/>
                    <a:pt x="74699" y="9417"/>
                  </a:cubicBezTo>
                  <a:cubicBezTo>
                    <a:pt x="75120" y="9574"/>
                    <a:pt x="75541" y="9732"/>
                    <a:pt x="76014" y="9890"/>
                  </a:cubicBezTo>
                  <a:cubicBezTo>
                    <a:pt x="76435" y="10100"/>
                    <a:pt x="76856" y="10311"/>
                    <a:pt x="77277" y="10469"/>
                  </a:cubicBezTo>
                  <a:cubicBezTo>
                    <a:pt x="78119" y="10890"/>
                    <a:pt x="78908" y="11363"/>
                    <a:pt x="79434" y="11836"/>
                  </a:cubicBezTo>
                  <a:cubicBezTo>
                    <a:pt x="80065" y="11731"/>
                    <a:pt x="81064" y="11784"/>
                    <a:pt x="80854" y="11205"/>
                  </a:cubicBezTo>
                  <a:lnTo>
                    <a:pt x="79907" y="10995"/>
                  </a:lnTo>
                  <a:cubicBezTo>
                    <a:pt x="79486" y="9837"/>
                    <a:pt x="82064" y="10627"/>
                    <a:pt x="81117" y="9785"/>
                  </a:cubicBezTo>
                  <a:cubicBezTo>
                    <a:pt x="81422" y="9763"/>
                    <a:pt x="81727" y="9750"/>
                    <a:pt x="82040" y="9750"/>
                  </a:cubicBezTo>
                  <a:cubicBezTo>
                    <a:pt x="82482" y="9750"/>
                    <a:pt x="82939" y="9776"/>
                    <a:pt x="83432" y="9837"/>
                  </a:cubicBezTo>
                  <a:cubicBezTo>
                    <a:pt x="83800" y="9943"/>
                    <a:pt x="84221" y="10048"/>
                    <a:pt x="84589" y="10206"/>
                  </a:cubicBezTo>
                  <a:cubicBezTo>
                    <a:pt x="84957" y="10364"/>
                    <a:pt x="85325" y="10627"/>
                    <a:pt x="85694" y="10942"/>
                  </a:cubicBezTo>
                  <a:lnTo>
                    <a:pt x="85384" y="12130"/>
                  </a:lnTo>
                  <a:lnTo>
                    <a:pt x="85384" y="12130"/>
                  </a:lnTo>
                  <a:cubicBezTo>
                    <a:pt x="85446" y="11810"/>
                    <a:pt x="84739" y="11009"/>
                    <a:pt x="84136" y="10993"/>
                  </a:cubicBezTo>
                  <a:lnTo>
                    <a:pt x="84136" y="10993"/>
                  </a:lnTo>
                  <a:cubicBezTo>
                    <a:pt x="84580" y="11018"/>
                    <a:pt x="84979" y="11708"/>
                    <a:pt x="85378" y="12257"/>
                  </a:cubicBezTo>
                  <a:cubicBezTo>
                    <a:pt x="85723" y="12679"/>
                    <a:pt x="86095" y="13072"/>
                    <a:pt x="86577" y="13072"/>
                  </a:cubicBezTo>
                  <a:cubicBezTo>
                    <a:pt x="86757" y="13072"/>
                    <a:pt x="86952" y="13017"/>
                    <a:pt x="87167" y="12889"/>
                  </a:cubicBezTo>
                  <a:lnTo>
                    <a:pt x="86851" y="12205"/>
                  </a:lnTo>
                  <a:cubicBezTo>
                    <a:pt x="86693" y="11836"/>
                    <a:pt x="86483" y="11521"/>
                    <a:pt x="86483" y="11521"/>
                  </a:cubicBezTo>
                  <a:lnTo>
                    <a:pt x="86483" y="11521"/>
                  </a:lnTo>
                  <a:cubicBezTo>
                    <a:pt x="87219" y="11573"/>
                    <a:pt x="88061" y="11573"/>
                    <a:pt x="88955" y="11731"/>
                  </a:cubicBezTo>
                  <a:cubicBezTo>
                    <a:pt x="89797" y="11836"/>
                    <a:pt x="90639" y="12152"/>
                    <a:pt x="91217" y="12783"/>
                  </a:cubicBezTo>
                  <a:cubicBezTo>
                    <a:pt x="91270" y="11363"/>
                    <a:pt x="90796" y="12678"/>
                    <a:pt x="90586" y="10837"/>
                  </a:cubicBezTo>
                  <a:cubicBezTo>
                    <a:pt x="90576" y="11227"/>
                    <a:pt x="90433" y="11373"/>
                    <a:pt x="90213" y="11373"/>
                  </a:cubicBezTo>
                  <a:cubicBezTo>
                    <a:pt x="89567" y="11373"/>
                    <a:pt x="88255" y="10115"/>
                    <a:pt x="87678" y="10115"/>
                  </a:cubicBezTo>
                  <a:cubicBezTo>
                    <a:pt x="87478" y="10115"/>
                    <a:pt x="87367" y="10265"/>
                    <a:pt x="87401" y="10669"/>
                  </a:cubicBezTo>
                  <a:lnTo>
                    <a:pt x="87401" y="10669"/>
                  </a:lnTo>
                  <a:cubicBezTo>
                    <a:pt x="87267" y="9825"/>
                    <a:pt x="86924" y="9437"/>
                    <a:pt x="86535" y="9048"/>
                  </a:cubicBezTo>
                  <a:cubicBezTo>
                    <a:pt x="86062" y="8628"/>
                    <a:pt x="85588" y="8207"/>
                    <a:pt x="85168" y="7260"/>
                  </a:cubicBezTo>
                  <a:lnTo>
                    <a:pt x="85168" y="7260"/>
                  </a:lnTo>
                  <a:cubicBezTo>
                    <a:pt x="85102" y="7489"/>
                    <a:pt x="85179" y="7799"/>
                    <a:pt x="84969" y="7799"/>
                  </a:cubicBezTo>
                  <a:cubicBezTo>
                    <a:pt x="84841" y="7799"/>
                    <a:pt x="84606" y="7684"/>
                    <a:pt x="84168" y="7365"/>
                  </a:cubicBezTo>
                  <a:cubicBezTo>
                    <a:pt x="84063" y="7418"/>
                    <a:pt x="83852" y="7470"/>
                    <a:pt x="83747" y="7523"/>
                  </a:cubicBezTo>
                  <a:cubicBezTo>
                    <a:pt x="83695" y="7523"/>
                    <a:pt x="83695" y="7472"/>
                    <a:pt x="83644" y="7470"/>
                  </a:cubicBezTo>
                  <a:lnTo>
                    <a:pt x="83644" y="7470"/>
                  </a:lnTo>
                  <a:cubicBezTo>
                    <a:pt x="83695" y="7472"/>
                    <a:pt x="83695" y="7523"/>
                    <a:pt x="83695" y="7523"/>
                  </a:cubicBezTo>
                  <a:cubicBezTo>
                    <a:pt x="83642" y="7575"/>
                    <a:pt x="83589" y="7575"/>
                    <a:pt x="83747" y="7575"/>
                  </a:cubicBezTo>
                  <a:cubicBezTo>
                    <a:pt x="83958" y="7891"/>
                    <a:pt x="84115" y="8207"/>
                    <a:pt x="84115" y="8417"/>
                  </a:cubicBezTo>
                  <a:cubicBezTo>
                    <a:pt x="83912" y="8519"/>
                    <a:pt x="83676" y="8558"/>
                    <a:pt x="83421" y="8558"/>
                  </a:cubicBezTo>
                  <a:cubicBezTo>
                    <a:pt x="83018" y="8558"/>
                    <a:pt x="82567" y="8461"/>
                    <a:pt x="82117" y="8365"/>
                  </a:cubicBezTo>
                  <a:cubicBezTo>
                    <a:pt x="81518" y="8236"/>
                    <a:pt x="80919" y="8073"/>
                    <a:pt x="80490" y="8073"/>
                  </a:cubicBezTo>
                  <a:cubicBezTo>
                    <a:pt x="80391" y="8073"/>
                    <a:pt x="80301" y="8082"/>
                    <a:pt x="80223" y="8102"/>
                  </a:cubicBezTo>
                  <a:cubicBezTo>
                    <a:pt x="79539" y="7575"/>
                    <a:pt x="80696" y="7786"/>
                    <a:pt x="80486" y="7207"/>
                  </a:cubicBezTo>
                  <a:lnTo>
                    <a:pt x="80486" y="7207"/>
                  </a:lnTo>
                  <a:cubicBezTo>
                    <a:pt x="80485" y="7207"/>
                    <a:pt x="80170" y="7260"/>
                    <a:pt x="79802" y="7312"/>
                  </a:cubicBezTo>
                  <a:cubicBezTo>
                    <a:pt x="79486" y="7365"/>
                    <a:pt x="79171" y="7470"/>
                    <a:pt x="79171" y="7470"/>
                  </a:cubicBezTo>
                  <a:cubicBezTo>
                    <a:pt x="79410" y="6655"/>
                    <a:pt x="77945" y="5490"/>
                    <a:pt x="79239" y="5490"/>
                  </a:cubicBezTo>
                  <a:cubicBezTo>
                    <a:pt x="79364" y="5490"/>
                    <a:pt x="79516" y="5501"/>
                    <a:pt x="79697" y="5524"/>
                  </a:cubicBezTo>
                  <a:lnTo>
                    <a:pt x="78013" y="4840"/>
                  </a:lnTo>
                  <a:cubicBezTo>
                    <a:pt x="77278" y="4056"/>
                    <a:pt x="76041" y="3409"/>
                    <a:pt x="75110" y="3409"/>
                  </a:cubicBezTo>
                  <a:cubicBezTo>
                    <a:pt x="75041" y="3409"/>
                    <a:pt x="74975" y="3412"/>
                    <a:pt x="74910" y="3420"/>
                  </a:cubicBezTo>
                  <a:cubicBezTo>
                    <a:pt x="74731" y="3324"/>
                    <a:pt x="74512" y="3291"/>
                    <a:pt x="74291" y="3291"/>
                  </a:cubicBezTo>
                  <a:cubicBezTo>
                    <a:pt x="73775" y="3291"/>
                    <a:pt x="73246" y="3471"/>
                    <a:pt x="73178" y="3471"/>
                  </a:cubicBezTo>
                  <a:cubicBezTo>
                    <a:pt x="73145" y="3471"/>
                    <a:pt x="73215" y="3432"/>
                    <a:pt x="73437" y="3314"/>
                  </a:cubicBezTo>
                  <a:cubicBezTo>
                    <a:pt x="73437" y="3314"/>
                    <a:pt x="72753" y="3262"/>
                    <a:pt x="72016" y="3209"/>
                  </a:cubicBezTo>
                  <a:cubicBezTo>
                    <a:pt x="71332" y="3157"/>
                    <a:pt x="70596" y="3157"/>
                    <a:pt x="70596" y="3157"/>
                  </a:cubicBezTo>
                  <a:lnTo>
                    <a:pt x="70649" y="2894"/>
                  </a:lnTo>
                  <a:cubicBezTo>
                    <a:pt x="69281" y="2525"/>
                    <a:pt x="67808" y="2683"/>
                    <a:pt x="66335" y="2578"/>
                  </a:cubicBezTo>
                  <a:cubicBezTo>
                    <a:pt x="64862" y="2578"/>
                    <a:pt x="63389" y="2368"/>
                    <a:pt x="61916" y="1473"/>
                  </a:cubicBezTo>
                  <a:cubicBezTo>
                    <a:pt x="61443" y="1526"/>
                    <a:pt x="60969" y="1631"/>
                    <a:pt x="60391" y="1631"/>
                  </a:cubicBezTo>
                  <a:cubicBezTo>
                    <a:pt x="60198" y="1650"/>
                    <a:pt x="59991" y="1663"/>
                    <a:pt x="59768" y="1663"/>
                  </a:cubicBezTo>
                  <a:cubicBezTo>
                    <a:pt x="59381" y="1663"/>
                    <a:pt x="58945" y="1626"/>
                    <a:pt x="58444" y="1526"/>
                  </a:cubicBezTo>
                  <a:lnTo>
                    <a:pt x="58129" y="789"/>
                  </a:lnTo>
                  <a:cubicBezTo>
                    <a:pt x="57994" y="814"/>
                    <a:pt x="57843" y="824"/>
                    <a:pt x="57679" y="824"/>
                  </a:cubicBezTo>
                  <a:cubicBezTo>
                    <a:pt x="57137" y="824"/>
                    <a:pt x="56460" y="712"/>
                    <a:pt x="55814" y="632"/>
                  </a:cubicBezTo>
                  <a:cubicBezTo>
                    <a:pt x="55485" y="591"/>
                    <a:pt x="55173" y="557"/>
                    <a:pt x="54901" y="557"/>
                  </a:cubicBezTo>
                  <a:cubicBezTo>
                    <a:pt x="54478" y="557"/>
                    <a:pt x="54154" y="638"/>
                    <a:pt x="54025" y="895"/>
                  </a:cubicBezTo>
                  <a:cubicBezTo>
                    <a:pt x="53657" y="421"/>
                    <a:pt x="53079" y="158"/>
                    <a:pt x="52447" y="53"/>
                  </a:cubicBezTo>
                  <a:cubicBezTo>
                    <a:pt x="52219" y="18"/>
                    <a:pt x="51980" y="0"/>
                    <a:pt x="51732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1"/>
            <p:cNvSpPr/>
            <p:nvPr/>
          </p:nvSpPr>
          <p:spPr>
            <a:xfrm>
              <a:off x="8940650" y="8738175"/>
              <a:ext cx="14475" cy="4600"/>
            </a:xfrm>
            <a:custGeom>
              <a:avLst/>
              <a:gdLst/>
              <a:ahLst/>
              <a:cxnLst/>
              <a:rect l="l" t="t" r="r" b="b"/>
              <a:pathLst>
                <a:path w="579" h="184" extrusionOk="0">
                  <a:moveTo>
                    <a:pt x="579" y="0"/>
                  </a:moveTo>
                  <a:cubicBezTo>
                    <a:pt x="368" y="53"/>
                    <a:pt x="210" y="53"/>
                    <a:pt x="0" y="53"/>
                  </a:cubicBezTo>
                  <a:cubicBezTo>
                    <a:pt x="79" y="132"/>
                    <a:pt x="158" y="184"/>
                    <a:pt x="250" y="184"/>
                  </a:cubicBezTo>
                  <a:cubicBezTo>
                    <a:pt x="342" y="184"/>
                    <a:pt x="447" y="132"/>
                    <a:pt x="579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1"/>
            <p:cNvSpPr/>
            <p:nvPr/>
          </p:nvSpPr>
          <p:spPr>
            <a:xfrm>
              <a:off x="9508775" y="9970425"/>
              <a:ext cx="5275" cy="2650"/>
            </a:xfrm>
            <a:custGeom>
              <a:avLst/>
              <a:gdLst/>
              <a:ahLst/>
              <a:cxnLst/>
              <a:rect l="l" t="t" r="r" b="b"/>
              <a:pathLst>
                <a:path w="211" h="106" extrusionOk="0">
                  <a:moveTo>
                    <a:pt x="211" y="1"/>
                  </a:moveTo>
                  <a:lnTo>
                    <a:pt x="0" y="106"/>
                  </a:lnTo>
                  <a:lnTo>
                    <a:pt x="53" y="106"/>
                  </a:lnTo>
                  <a:cubicBezTo>
                    <a:pt x="106" y="106"/>
                    <a:pt x="158" y="53"/>
                    <a:pt x="21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1"/>
            <p:cNvSpPr/>
            <p:nvPr/>
          </p:nvSpPr>
          <p:spPr>
            <a:xfrm>
              <a:off x="9961175" y="7733400"/>
              <a:ext cx="19750" cy="9450"/>
            </a:xfrm>
            <a:custGeom>
              <a:avLst/>
              <a:gdLst/>
              <a:ahLst/>
              <a:cxnLst/>
              <a:rect l="l" t="t" r="r" b="b"/>
              <a:pathLst>
                <a:path w="790" h="378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189"/>
                    <a:pt x="179" y="377"/>
                    <a:pt x="620" y="377"/>
                  </a:cubicBezTo>
                  <a:cubicBezTo>
                    <a:pt x="672" y="377"/>
                    <a:pt x="728" y="375"/>
                    <a:pt x="790" y="369"/>
                  </a:cubicBezTo>
                  <a:cubicBezTo>
                    <a:pt x="421" y="317"/>
                    <a:pt x="158" y="159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1"/>
            <p:cNvSpPr/>
            <p:nvPr/>
          </p:nvSpPr>
          <p:spPr>
            <a:xfrm>
              <a:off x="10948825" y="7691325"/>
              <a:ext cx="31600" cy="22375"/>
            </a:xfrm>
            <a:custGeom>
              <a:avLst/>
              <a:gdLst/>
              <a:ahLst/>
              <a:cxnLst/>
              <a:rect l="l" t="t" r="r" b="b"/>
              <a:pathLst>
                <a:path w="1264" h="895" extrusionOk="0">
                  <a:moveTo>
                    <a:pt x="1182" y="435"/>
                  </a:moveTo>
                  <a:lnTo>
                    <a:pt x="1182" y="435"/>
                  </a:lnTo>
                  <a:cubicBezTo>
                    <a:pt x="1233" y="459"/>
                    <a:pt x="1263" y="474"/>
                    <a:pt x="1263" y="474"/>
                  </a:cubicBezTo>
                  <a:cubicBezTo>
                    <a:pt x="1234" y="457"/>
                    <a:pt x="1207" y="444"/>
                    <a:pt x="1182" y="43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579" y="316"/>
                    <a:pt x="685" y="579"/>
                    <a:pt x="895" y="895"/>
                  </a:cubicBezTo>
                  <a:cubicBezTo>
                    <a:pt x="938" y="725"/>
                    <a:pt x="911" y="417"/>
                    <a:pt x="1095" y="417"/>
                  </a:cubicBezTo>
                  <a:cubicBezTo>
                    <a:pt x="1120" y="417"/>
                    <a:pt x="1149" y="422"/>
                    <a:pt x="1182" y="435"/>
                  </a:cubicBezTo>
                  <a:lnTo>
                    <a:pt x="1182" y="435"/>
                  </a:lnTo>
                  <a:cubicBezTo>
                    <a:pt x="1068" y="381"/>
                    <a:pt x="850" y="284"/>
                    <a:pt x="632" y="211"/>
                  </a:cubicBezTo>
                  <a:cubicBezTo>
                    <a:pt x="317" y="10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1"/>
            <p:cNvSpPr/>
            <p:nvPr/>
          </p:nvSpPr>
          <p:spPr>
            <a:xfrm>
              <a:off x="11105325" y="7975075"/>
              <a:ext cx="25025" cy="18750"/>
            </a:xfrm>
            <a:custGeom>
              <a:avLst/>
              <a:gdLst/>
              <a:ahLst/>
              <a:cxnLst/>
              <a:rect l="l" t="t" r="r" b="b"/>
              <a:pathLst>
                <a:path w="1001" h="750" extrusionOk="0">
                  <a:moveTo>
                    <a:pt x="231" y="0"/>
                  </a:moveTo>
                  <a:cubicBezTo>
                    <a:pt x="53" y="0"/>
                    <a:pt x="1" y="145"/>
                    <a:pt x="211" y="487"/>
                  </a:cubicBezTo>
                  <a:cubicBezTo>
                    <a:pt x="422" y="487"/>
                    <a:pt x="527" y="697"/>
                    <a:pt x="737" y="750"/>
                  </a:cubicBezTo>
                  <a:lnTo>
                    <a:pt x="1000" y="381"/>
                  </a:lnTo>
                  <a:cubicBezTo>
                    <a:pt x="711" y="145"/>
                    <a:pt x="408" y="0"/>
                    <a:pt x="231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1"/>
            <p:cNvSpPr/>
            <p:nvPr/>
          </p:nvSpPr>
          <p:spPr>
            <a:xfrm>
              <a:off x="10955400" y="7786025"/>
              <a:ext cx="57900" cy="32875"/>
            </a:xfrm>
            <a:custGeom>
              <a:avLst/>
              <a:gdLst/>
              <a:ahLst/>
              <a:cxnLst/>
              <a:rect l="l" t="t" r="r" b="b"/>
              <a:pathLst>
                <a:path w="2316" h="1315" extrusionOk="0">
                  <a:moveTo>
                    <a:pt x="316" y="0"/>
                  </a:moveTo>
                  <a:cubicBezTo>
                    <a:pt x="1" y="737"/>
                    <a:pt x="790" y="894"/>
                    <a:pt x="1579" y="1315"/>
                  </a:cubicBezTo>
                  <a:cubicBezTo>
                    <a:pt x="1526" y="1263"/>
                    <a:pt x="1526" y="1263"/>
                    <a:pt x="1474" y="1210"/>
                  </a:cubicBezTo>
                  <a:cubicBezTo>
                    <a:pt x="2315" y="474"/>
                    <a:pt x="1316" y="211"/>
                    <a:pt x="316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1"/>
            <p:cNvSpPr/>
            <p:nvPr/>
          </p:nvSpPr>
          <p:spPr>
            <a:xfrm>
              <a:off x="11000125" y="7821525"/>
              <a:ext cx="25000" cy="10550"/>
            </a:xfrm>
            <a:custGeom>
              <a:avLst/>
              <a:gdLst/>
              <a:ahLst/>
              <a:cxnLst/>
              <a:rect l="l" t="t" r="r" b="b"/>
              <a:pathLst>
                <a:path w="1000" h="422" extrusionOk="0">
                  <a:moveTo>
                    <a:pt x="0" y="0"/>
                  </a:moveTo>
                  <a:lnTo>
                    <a:pt x="0" y="0"/>
                  </a:lnTo>
                  <a:cubicBezTo>
                    <a:pt x="211" y="106"/>
                    <a:pt x="474" y="263"/>
                    <a:pt x="684" y="421"/>
                  </a:cubicBezTo>
                  <a:cubicBezTo>
                    <a:pt x="1000" y="158"/>
                    <a:pt x="474" y="158"/>
                    <a:pt x="0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1"/>
            <p:cNvSpPr/>
            <p:nvPr/>
          </p:nvSpPr>
          <p:spPr>
            <a:xfrm>
              <a:off x="10754200" y="7612225"/>
              <a:ext cx="55525" cy="20400"/>
            </a:xfrm>
            <a:custGeom>
              <a:avLst/>
              <a:gdLst/>
              <a:ahLst/>
              <a:cxnLst/>
              <a:rect l="l" t="t" r="r" b="b"/>
              <a:pathLst>
                <a:path w="2221" h="816" extrusionOk="0">
                  <a:moveTo>
                    <a:pt x="1621" y="0"/>
                  </a:moveTo>
                  <a:cubicBezTo>
                    <a:pt x="1428" y="0"/>
                    <a:pt x="1201" y="24"/>
                    <a:pt x="1000" y="61"/>
                  </a:cubicBezTo>
                  <a:cubicBezTo>
                    <a:pt x="369" y="219"/>
                    <a:pt x="0" y="482"/>
                    <a:pt x="1158" y="745"/>
                  </a:cubicBezTo>
                  <a:cubicBezTo>
                    <a:pt x="1200" y="795"/>
                    <a:pt x="1244" y="815"/>
                    <a:pt x="1288" y="815"/>
                  </a:cubicBezTo>
                  <a:cubicBezTo>
                    <a:pt x="1519" y="815"/>
                    <a:pt x="1755" y="234"/>
                    <a:pt x="1882" y="234"/>
                  </a:cubicBezTo>
                  <a:cubicBezTo>
                    <a:pt x="1909" y="234"/>
                    <a:pt x="1931" y="260"/>
                    <a:pt x="1947" y="324"/>
                  </a:cubicBezTo>
                  <a:cubicBezTo>
                    <a:pt x="2221" y="84"/>
                    <a:pt x="1981" y="0"/>
                    <a:pt x="1621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1"/>
            <p:cNvSpPr/>
            <p:nvPr/>
          </p:nvSpPr>
          <p:spPr>
            <a:xfrm>
              <a:off x="10929100" y="7826775"/>
              <a:ext cx="21075" cy="23700"/>
            </a:xfrm>
            <a:custGeom>
              <a:avLst/>
              <a:gdLst/>
              <a:ahLst/>
              <a:cxnLst/>
              <a:rect l="l" t="t" r="r" b="b"/>
              <a:pathLst>
                <a:path w="843" h="948" extrusionOk="0">
                  <a:moveTo>
                    <a:pt x="842" y="1"/>
                  </a:moveTo>
                  <a:lnTo>
                    <a:pt x="1" y="369"/>
                  </a:lnTo>
                  <a:lnTo>
                    <a:pt x="527" y="948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1"/>
            <p:cNvSpPr/>
            <p:nvPr/>
          </p:nvSpPr>
          <p:spPr>
            <a:xfrm>
              <a:off x="10805475" y="7749700"/>
              <a:ext cx="39475" cy="23175"/>
            </a:xfrm>
            <a:custGeom>
              <a:avLst/>
              <a:gdLst/>
              <a:ahLst/>
              <a:cxnLst/>
              <a:rect l="l" t="t" r="r" b="b"/>
              <a:pathLst>
                <a:path w="1579" h="927" extrusionOk="0">
                  <a:moveTo>
                    <a:pt x="123" y="0"/>
                  </a:moveTo>
                  <a:cubicBezTo>
                    <a:pt x="63" y="0"/>
                    <a:pt x="21" y="26"/>
                    <a:pt x="1" y="85"/>
                  </a:cubicBezTo>
                  <a:lnTo>
                    <a:pt x="1106" y="927"/>
                  </a:lnTo>
                  <a:cubicBezTo>
                    <a:pt x="1139" y="827"/>
                    <a:pt x="1236" y="790"/>
                    <a:pt x="1356" y="790"/>
                  </a:cubicBezTo>
                  <a:cubicBezTo>
                    <a:pt x="1425" y="790"/>
                    <a:pt x="1502" y="803"/>
                    <a:pt x="1579" y="822"/>
                  </a:cubicBezTo>
                  <a:cubicBezTo>
                    <a:pt x="981" y="480"/>
                    <a:pt x="384" y="0"/>
                    <a:pt x="123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1"/>
            <p:cNvSpPr/>
            <p:nvPr/>
          </p:nvSpPr>
          <p:spPr>
            <a:xfrm>
              <a:off x="10844950" y="7770225"/>
              <a:ext cx="26300" cy="9450"/>
            </a:xfrm>
            <a:custGeom>
              <a:avLst/>
              <a:gdLst/>
              <a:ahLst/>
              <a:cxnLst/>
              <a:rect l="l" t="t" r="r" b="b"/>
              <a:pathLst>
                <a:path w="1052" h="378" extrusionOk="0">
                  <a:moveTo>
                    <a:pt x="0" y="1"/>
                  </a:moveTo>
                  <a:cubicBezTo>
                    <a:pt x="376" y="189"/>
                    <a:pt x="711" y="377"/>
                    <a:pt x="965" y="377"/>
                  </a:cubicBezTo>
                  <a:cubicBezTo>
                    <a:pt x="995" y="377"/>
                    <a:pt x="1024" y="375"/>
                    <a:pt x="1052" y="369"/>
                  </a:cubicBezTo>
                  <a:cubicBezTo>
                    <a:pt x="842" y="264"/>
                    <a:pt x="368" y="53"/>
                    <a:pt x="0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1"/>
            <p:cNvSpPr/>
            <p:nvPr/>
          </p:nvSpPr>
          <p:spPr>
            <a:xfrm>
              <a:off x="10873875" y="7809700"/>
              <a:ext cx="26325" cy="22375"/>
            </a:xfrm>
            <a:custGeom>
              <a:avLst/>
              <a:gdLst/>
              <a:ahLst/>
              <a:cxnLst/>
              <a:rect l="l" t="t" r="r" b="b"/>
              <a:pathLst>
                <a:path w="1053" h="895" extrusionOk="0">
                  <a:moveTo>
                    <a:pt x="0" y="0"/>
                  </a:moveTo>
                  <a:cubicBezTo>
                    <a:pt x="1" y="0"/>
                    <a:pt x="264" y="211"/>
                    <a:pt x="526" y="421"/>
                  </a:cubicBezTo>
                  <a:cubicBezTo>
                    <a:pt x="789" y="684"/>
                    <a:pt x="1052" y="894"/>
                    <a:pt x="1052" y="894"/>
                  </a:cubicBezTo>
                  <a:lnTo>
                    <a:pt x="789" y="5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1"/>
            <p:cNvSpPr/>
            <p:nvPr/>
          </p:nvSpPr>
          <p:spPr>
            <a:xfrm>
              <a:off x="10416675" y="7628200"/>
              <a:ext cx="46900" cy="14650"/>
            </a:xfrm>
            <a:custGeom>
              <a:avLst/>
              <a:gdLst/>
              <a:ahLst/>
              <a:cxnLst/>
              <a:rect l="l" t="t" r="r" b="b"/>
              <a:pathLst>
                <a:path w="1876" h="586" extrusionOk="0">
                  <a:moveTo>
                    <a:pt x="1718" y="1"/>
                  </a:moveTo>
                  <a:lnTo>
                    <a:pt x="192" y="53"/>
                  </a:lnTo>
                  <a:cubicBezTo>
                    <a:pt x="0" y="341"/>
                    <a:pt x="291" y="586"/>
                    <a:pt x="784" y="586"/>
                  </a:cubicBezTo>
                  <a:cubicBezTo>
                    <a:pt x="830" y="586"/>
                    <a:pt x="879" y="584"/>
                    <a:pt x="929" y="579"/>
                  </a:cubicBezTo>
                  <a:cubicBezTo>
                    <a:pt x="1297" y="421"/>
                    <a:pt x="1876" y="369"/>
                    <a:pt x="1718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1"/>
            <p:cNvSpPr/>
            <p:nvPr/>
          </p:nvSpPr>
          <p:spPr>
            <a:xfrm>
              <a:off x="10531950" y="7697900"/>
              <a:ext cx="19725" cy="28950"/>
            </a:xfrm>
            <a:custGeom>
              <a:avLst/>
              <a:gdLst/>
              <a:ahLst/>
              <a:cxnLst/>
              <a:rect l="l" t="t" r="r" b="b"/>
              <a:pathLst>
                <a:path w="789" h="1158" extrusionOk="0">
                  <a:moveTo>
                    <a:pt x="368" y="1"/>
                  </a:moveTo>
                  <a:lnTo>
                    <a:pt x="0" y="1158"/>
                  </a:lnTo>
                  <a:lnTo>
                    <a:pt x="789" y="895"/>
                  </a:lnTo>
                  <a:cubicBezTo>
                    <a:pt x="473" y="579"/>
                    <a:pt x="526" y="369"/>
                    <a:pt x="368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1"/>
            <p:cNvSpPr/>
            <p:nvPr/>
          </p:nvSpPr>
          <p:spPr>
            <a:xfrm>
              <a:off x="10395175" y="7703175"/>
              <a:ext cx="84175" cy="21050"/>
            </a:xfrm>
            <a:custGeom>
              <a:avLst/>
              <a:gdLst/>
              <a:ahLst/>
              <a:cxnLst/>
              <a:rect l="l" t="t" r="r" b="b"/>
              <a:pathLst>
                <a:path w="3367" h="842" extrusionOk="0">
                  <a:moveTo>
                    <a:pt x="2157" y="0"/>
                  </a:moveTo>
                  <a:lnTo>
                    <a:pt x="2157" y="0"/>
                  </a:lnTo>
                  <a:cubicBezTo>
                    <a:pt x="1947" y="316"/>
                    <a:pt x="0" y="579"/>
                    <a:pt x="1736" y="842"/>
                  </a:cubicBezTo>
                  <a:cubicBezTo>
                    <a:pt x="1947" y="526"/>
                    <a:pt x="3367" y="526"/>
                    <a:pt x="2157" y="0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1"/>
            <p:cNvSpPr/>
            <p:nvPr/>
          </p:nvSpPr>
          <p:spPr>
            <a:xfrm>
              <a:off x="9908575" y="7619000"/>
              <a:ext cx="11850" cy="51300"/>
            </a:xfrm>
            <a:custGeom>
              <a:avLst/>
              <a:gdLst/>
              <a:ahLst/>
              <a:cxnLst/>
              <a:rect l="l" t="t" r="r" b="b"/>
              <a:pathLst>
                <a:path w="474" h="2052" extrusionOk="0">
                  <a:moveTo>
                    <a:pt x="0" y="0"/>
                  </a:moveTo>
                  <a:lnTo>
                    <a:pt x="106" y="2052"/>
                  </a:lnTo>
                  <a:lnTo>
                    <a:pt x="474" y="1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1"/>
            <p:cNvSpPr/>
            <p:nvPr/>
          </p:nvSpPr>
          <p:spPr>
            <a:xfrm>
              <a:off x="9504825" y="7910950"/>
              <a:ext cx="67100" cy="46050"/>
            </a:xfrm>
            <a:custGeom>
              <a:avLst/>
              <a:gdLst/>
              <a:ahLst/>
              <a:cxnLst/>
              <a:rect l="l" t="t" r="r" b="b"/>
              <a:pathLst>
                <a:path w="2684" h="1842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579" y="947"/>
                    <a:pt x="1" y="1000"/>
                    <a:pt x="1105" y="1842"/>
                  </a:cubicBezTo>
                  <a:cubicBezTo>
                    <a:pt x="2683" y="1421"/>
                    <a:pt x="737" y="632"/>
                    <a:pt x="2315" y="369"/>
                  </a:cubicBezTo>
                  <a:cubicBezTo>
                    <a:pt x="2331" y="175"/>
                    <a:pt x="2219" y="120"/>
                    <a:pt x="2058" y="120"/>
                  </a:cubicBezTo>
                  <a:cubicBezTo>
                    <a:pt x="1846" y="120"/>
                    <a:pt x="1550" y="216"/>
                    <a:pt x="1354" y="216"/>
                  </a:cubicBezTo>
                  <a:cubicBezTo>
                    <a:pt x="1215" y="216"/>
                    <a:pt x="1128" y="167"/>
                    <a:pt x="1158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1"/>
            <p:cNvSpPr/>
            <p:nvPr/>
          </p:nvSpPr>
          <p:spPr>
            <a:xfrm>
              <a:off x="9533750" y="7897800"/>
              <a:ext cx="6600" cy="13175"/>
            </a:xfrm>
            <a:custGeom>
              <a:avLst/>
              <a:gdLst/>
              <a:ahLst/>
              <a:cxnLst/>
              <a:rect l="l" t="t" r="r" b="b"/>
              <a:pathLst>
                <a:path w="264" h="527" extrusionOk="0">
                  <a:moveTo>
                    <a:pt x="264" y="1"/>
                  </a:moveTo>
                  <a:cubicBezTo>
                    <a:pt x="54" y="264"/>
                    <a:pt x="1" y="421"/>
                    <a:pt x="1" y="527"/>
                  </a:cubicBezTo>
                  <a:cubicBezTo>
                    <a:pt x="106" y="369"/>
                    <a:pt x="159" y="211"/>
                    <a:pt x="264" y="1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1"/>
            <p:cNvSpPr/>
            <p:nvPr/>
          </p:nvSpPr>
          <p:spPr>
            <a:xfrm>
              <a:off x="11657675" y="9028800"/>
              <a:ext cx="17125" cy="30275"/>
            </a:xfrm>
            <a:custGeom>
              <a:avLst/>
              <a:gdLst/>
              <a:ahLst/>
              <a:cxnLst/>
              <a:rect l="l" t="t" r="r" b="b"/>
              <a:pathLst>
                <a:path w="685" h="1211" extrusionOk="0">
                  <a:moveTo>
                    <a:pt x="685" y="1"/>
                  </a:moveTo>
                  <a:lnTo>
                    <a:pt x="1" y="737"/>
                  </a:lnTo>
                  <a:lnTo>
                    <a:pt x="211" y="1211"/>
                  </a:lnTo>
                  <a:cubicBezTo>
                    <a:pt x="211" y="1211"/>
                    <a:pt x="369" y="895"/>
                    <a:pt x="474" y="579"/>
                  </a:cubicBezTo>
                  <a:lnTo>
                    <a:pt x="685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1"/>
            <p:cNvSpPr/>
            <p:nvPr/>
          </p:nvSpPr>
          <p:spPr>
            <a:xfrm>
              <a:off x="11627425" y="8974875"/>
              <a:ext cx="32900" cy="25025"/>
            </a:xfrm>
            <a:custGeom>
              <a:avLst/>
              <a:gdLst/>
              <a:ahLst/>
              <a:cxnLst/>
              <a:rect l="l" t="t" r="r" b="b"/>
              <a:pathLst>
                <a:path w="1316" h="1001" extrusionOk="0">
                  <a:moveTo>
                    <a:pt x="159" y="1"/>
                  </a:moveTo>
                  <a:lnTo>
                    <a:pt x="159" y="1"/>
                  </a:lnTo>
                  <a:cubicBezTo>
                    <a:pt x="211" y="264"/>
                    <a:pt x="317" y="790"/>
                    <a:pt x="1" y="1000"/>
                  </a:cubicBezTo>
                  <a:lnTo>
                    <a:pt x="1316" y="73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1"/>
            <p:cNvSpPr/>
            <p:nvPr/>
          </p:nvSpPr>
          <p:spPr>
            <a:xfrm>
              <a:off x="9052425" y="9297100"/>
              <a:ext cx="14500" cy="23675"/>
            </a:xfrm>
            <a:custGeom>
              <a:avLst/>
              <a:gdLst/>
              <a:ahLst/>
              <a:cxnLst/>
              <a:rect l="l" t="t" r="r" b="b"/>
              <a:pathLst>
                <a:path w="580" h="947" extrusionOk="0">
                  <a:moveTo>
                    <a:pt x="579" y="0"/>
                  </a:moveTo>
                  <a:lnTo>
                    <a:pt x="264" y="53"/>
                  </a:lnTo>
                  <a:cubicBezTo>
                    <a:pt x="0" y="263"/>
                    <a:pt x="0" y="473"/>
                    <a:pt x="106" y="947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1"/>
            <p:cNvSpPr/>
            <p:nvPr/>
          </p:nvSpPr>
          <p:spPr>
            <a:xfrm>
              <a:off x="9160275" y="9607450"/>
              <a:ext cx="21050" cy="23700"/>
            </a:xfrm>
            <a:custGeom>
              <a:avLst/>
              <a:gdLst/>
              <a:ahLst/>
              <a:cxnLst/>
              <a:rect l="l" t="t" r="r" b="b"/>
              <a:pathLst>
                <a:path w="842" h="948" extrusionOk="0">
                  <a:moveTo>
                    <a:pt x="737" y="1"/>
                  </a:moveTo>
                  <a:lnTo>
                    <a:pt x="0" y="948"/>
                  </a:lnTo>
                  <a:lnTo>
                    <a:pt x="842" y="21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1"/>
            <p:cNvSpPr/>
            <p:nvPr/>
          </p:nvSpPr>
          <p:spPr>
            <a:xfrm>
              <a:off x="9357525" y="9783675"/>
              <a:ext cx="27650" cy="32600"/>
            </a:xfrm>
            <a:custGeom>
              <a:avLst/>
              <a:gdLst/>
              <a:ahLst/>
              <a:cxnLst/>
              <a:rect l="l" t="t" r="r" b="b"/>
              <a:pathLst>
                <a:path w="1106" h="1304" extrusionOk="0">
                  <a:moveTo>
                    <a:pt x="1" y="1"/>
                  </a:moveTo>
                  <a:cubicBezTo>
                    <a:pt x="62" y="87"/>
                    <a:pt x="141" y="164"/>
                    <a:pt x="228" y="236"/>
                  </a:cubicBezTo>
                  <a:lnTo>
                    <a:pt x="228" y="236"/>
                  </a:lnTo>
                  <a:cubicBezTo>
                    <a:pt x="168" y="149"/>
                    <a:pt x="94" y="69"/>
                    <a:pt x="1" y="1"/>
                  </a:cubicBezTo>
                  <a:close/>
                  <a:moveTo>
                    <a:pt x="228" y="236"/>
                  </a:moveTo>
                  <a:cubicBezTo>
                    <a:pt x="539" y="686"/>
                    <a:pt x="459" y="1304"/>
                    <a:pt x="651" y="1304"/>
                  </a:cubicBezTo>
                  <a:cubicBezTo>
                    <a:pt x="734" y="1304"/>
                    <a:pt x="868" y="1189"/>
                    <a:pt x="1106" y="895"/>
                  </a:cubicBezTo>
                  <a:cubicBezTo>
                    <a:pt x="904" y="653"/>
                    <a:pt x="516" y="473"/>
                    <a:pt x="228" y="236"/>
                  </a:cubicBezTo>
                  <a:close/>
                </a:path>
              </a:pathLst>
            </a:custGeom>
            <a:solidFill>
              <a:srgbClr val="F7B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1" name="Google Shape;3901;p31"/>
          <p:cNvGrpSpPr/>
          <p:nvPr/>
        </p:nvGrpSpPr>
        <p:grpSpPr>
          <a:xfrm>
            <a:off x="3489550" y="1743681"/>
            <a:ext cx="2164896" cy="1827590"/>
            <a:chOff x="-1547475" y="16019975"/>
            <a:chExt cx="6761075" cy="5707650"/>
          </a:xfrm>
        </p:grpSpPr>
        <p:sp>
          <p:nvSpPr>
            <p:cNvPr id="3902" name="Google Shape;3902;p31"/>
            <p:cNvSpPr/>
            <p:nvPr/>
          </p:nvSpPr>
          <p:spPr>
            <a:xfrm>
              <a:off x="-1352825" y="16238625"/>
              <a:ext cx="93400" cy="82475"/>
            </a:xfrm>
            <a:custGeom>
              <a:avLst/>
              <a:gdLst/>
              <a:ahLst/>
              <a:cxnLst/>
              <a:rect l="l" t="t" r="r" b="b"/>
              <a:pathLst>
                <a:path w="3736" h="3299" extrusionOk="0">
                  <a:moveTo>
                    <a:pt x="1809" y="0"/>
                  </a:moveTo>
                  <a:cubicBezTo>
                    <a:pt x="1565" y="0"/>
                    <a:pt x="1315" y="66"/>
                    <a:pt x="1000" y="198"/>
                  </a:cubicBezTo>
                  <a:cubicBezTo>
                    <a:pt x="316" y="461"/>
                    <a:pt x="0" y="1408"/>
                    <a:pt x="211" y="2091"/>
                  </a:cubicBezTo>
                  <a:cubicBezTo>
                    <a:pt x="403" y="2821"/>
                    <a:pt x="1127" y="3298"/>
                    <a:pt x="1852" y="3298"/>
                  </a:cubicBezTo>
                  <a:cubicBezTo>
                    <a:pt x="2121" y="3298"/>
                    <a:pt x="2389" y="3233"/>
                    <a:pt x="2631" y="3091"/>
                  </a:cubicBezTo>
                  <a:cubicBezTo>
                    <a:pt x="3420" y="2617"/>
                    <a:pt x="3735" y="1565"/>
                    <a:pt x="3262" y="776"/>
                  </a:cubicBezTo>
                  <a:cubicBezTo>
                    <a:pt x="3104" y="566"/>
                    <a:pt x="2841" y="303"/>
                    <a:pt x="2578" y="198"/>
                  </a:cubicBezTo>
                  <a:cubicBezTo>
                    <a:pt x="2289" y="66"/>
                    <a:pt x="2052" y="0"/>
                    <a:pt x="18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1"/>
            <p:cNvSpPr/>
            <p:nvPr/>
          </p:nvSpPr>
          <p:spPr>
            <a:xfrm>
              <a:off x="-1547475" y="16543400"/>
              <a:ext cx="123650" cy="123650"/>
            </a:xfrm>
            <a:custGeom>
              <a:avLst/>
              <a:gdLst/>
              <a:ahLst/>
              <a:cxnLst/>
              <a:rect l="l" t="t" r="r" b="b"/>
              <a:pathLst>
                <a:path w="4946" h="4946" extrusionOk="0">
                  <a:moveTo>
                    <a:pt x="2473" y="1"/>
                  </a:moveTo>
                  <a:cubicBezTo>
                    <a:pt x="1105" y="1"/>
                    <a:pt x="1" y="1105"/>
                    <a:pt x="1" y="2473"/>
                  </a:cubicBezTo>
                  <a:cubicBezTo>
                    <a:pt x="1" y="3841"/>
                    <a:pt x="1105" y="4945"/>
                    <a:pt x="2473" y="4945"/>
                  </a:cubicBezTo>
                  <a:cubicBezTo>
                    <a:pt x="3841" y="4945"/>
                    <a:pt x="4946" y="3841"/>
                    <a:pt x="4946" y="2473"/>
                  </a:cubicBezTo>
                  <a:cubicBezTo>
                    <a:pt x="4946" y="1158"/>
                    <a:pt x="3841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1"/>
            <p:cNvSpPr/>
            <p:nvPr/>
          </p:nvSpPr>
          <p:spPr>
            <a:xfrm>
              <a:off x="-317825" y="16915500"/>
              <a:ext cx="93400" cy="90025"/>
            </a:xfrm>
            <a:custGeom>
              <a:avLst/>
              <a:gdLst/>
              <a:ahLst/>
              <a:cxnLst/>
              <a:rect l="l" t="t" r="r" b="b"/>
              <a:pathLst>
                <a:path w="3736" h="3601" extrusionOk="0">
                  <a:moveTo>
                    <a:pt x="1754" y="1"/>
                  </a:moveTo>
                  <a:cubicBezTo>
                    <a:pt x="1036" y="1"/>
                    <a:pt x="205" y="611"/>
                    <a:pt x="53" y="1319"/>
                  </a:cubicBezTo>
                  <a:cubicBezTo>
                    <a:pt x="0" y="1845"/>
                    <a:pt x="0" y="2371"/>
                    <a:pt x="263" y="2844"/>
                  </a:cubicBezTo>
                  <a:cubicBezTo>
                    <a:pt x="583" y="3351"/>
                    <a:pt x="1119" y="3601"/>
                    <a:pt x="1646" y="3601"/>
                  </a:cubicBezTo>
                  <a:cubicBezTo>
                    <a:pt x="2158" y="3601"/>
                    <a:pt x="2661" y="3364"/>
                    <a:pt x="2946" y="2897"/>
                  </a:cubicBezTo>
                  <a:cubicBezTo>
                    <a:pt x="2999" y="2844"/>
                    <a:pt x="3051" y="2792"/>
                    <a:pt x="3051" y="2739"/>
                  </a:cubicBezTo>
                  <a:cubicBezTo>
                    <a:pt x="3157" y="2687"/>
                    <a:pt x="3209" y="2634"/>
                    <a:pt x="3314" y="2581"/>
                  </a:cubicBezTo>
                  <a:cubicBezTo>
                    <a:pt x="3683" y="2213"/>
                    <a:pt x="3735" y="1792"/>
                    <a:pt x="3630" y="1371"/>
                  </a:cubicBezTo>
                  <a:cubicBezTo>
                    <a:pt x="3525" y="477"/>
                    <a:pt x="2631" y="109"/>
                    <a:pt x="1842" y="4"/>
                  </a:cubicBezTo>
                  <a:cubicBezTo>
                    <a:pt x="1813" y="2"/>
                    <a:pt x="1784" y="1"/>
                    <a:pt x="17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1"/>
            <p:cNvSpPr/>
            <p:nvPr/>
          </p:nvSpPr>
          <p:spPr>
            <a:xfrm>
              <a:off x="623975" y="16281225"/>
              <a:ext cx="135300" cy="132775"/>
            </a:xfrm>
            <a:custGeom>
              <a:avLst/>
              <a:gdLst/>
              <a:ahLst/>
              <a:cxnLst/>
              <a:rect l="l" t="t" r="r" b="b"/>
              <a:pathLst>
                <a:path w="5412" h="5311" extrusionOk="0">
                  <a:moveTo>
                    <a:pt x="2576" y="0"/>
                  </a:moveTo>
                  <a:cubicBezTo>
                    <a:pt x="2170" y="0"/>
                    <a:pt x="1756" y="94"/>
                    <a:pt x="1361" y="282"/>
                  </a:cubicBezTo>
                  <a:cubicBezTo>
                    <a:pt x="414" y="703"/>
                    <a:pt x="99" y="1755"/>
                    <a:pt x="46" y="2755"/>
                  </a:cubicBezTo>
                  <a:cubicBezTo>
                    <a:pt x="1" y="4210"/>
                    <a:pt x="1331" y="5311"/>
                    <a:pt x="2712" y="5311"/>
                  </a:cubicBezTo>
                  <a:cubicBezTo>
                    <a:pt x="2928" y="5311"/>
                    <a:pt x="3146" y="5284"/>
                    <a:pt x="3360" y="5227"/>
                  </a:cubicBezTo>
                  <a:cubicBezTo>
                    <a:pt x="4202" y="5017"/>
                    <a:pt x="4886" y="4280"/>
                    <a:pt x="5149" y="3439"/>
                  </a:cubicBezTo>
                  <a:cubicBezTo>
                    <a:pt x="5412" y="2492"/>
                    <a:pt x="5096" y="1597"/>
                    <a:pt x="4518" y="913"/>
                  </a:cubicBezTo>
                  <a:cubicBezTo>
                    <a:pt x="4010" y="305"/>
                    <a:pt x="3307" y="0"/>
                    <a:pt x="2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1"/>
            <p:cNvSpPr/>
            <p:nvPr/>
          </p:nvSpPr>
          <p:spPr>
            <a:xfrm>
              <a:off x="741075" y="16631125"/>
              <a:ext cx="103675" cy="83675"/>
            </a:xfrm>
            <a:custGeom>
              <a:avLst/>
              <a:gdLst/>
              <a:ahLst/>
              <a:cxnLst/>
              <a:rect l="l" t="t" r="r" b="b"/>
              <a:pathLst>
                <a:path w="4147" h="3347" extrusionOk="0">
                  <a:moveTo>
                    <a:pt x="2253" y="1"/>
                  </a:moveTo>
                  <a:cubicBezTo>
                    <a:pt x="1711" y="1"/>
                    <a:pt x="1167" y="289"/>
                    <a:pt x="833" y="805"/>
                  </a:cubicBezTo>
                  <a:cubicBezTo>
                    <a:pt x="780" y="858"/>
                    <a:pt x="780" y="910"/>
                    <a:pt x="728" y="1016"/>
                  </a:cubicBezTo>
                  <a:cubicBezTo>
                    <a:pt x="1" y="2042"/>
                    <a:pt x="1012" y="3346"/>
                    <a:pt x="2094" y="3346"/>
                  </a:cubicBezTo>
                  <a:cubicBezTo>
                    <a:pt x="2343" y="3346"/>
                    <a:pt x="2596" y="3277"/>
                    <a:pt x="2832" y="3120"/>
                  </a:cubicBezTo>
                  <a:cubicBezTo>
                    <a:pt x="2885" y="3067"/>
                    <a:pt x="2990" y="3015"/>
                    <a:pt x="3042" y="2962"/>
                  </a:cubicBezTo>
                  <a:cubicBezTo>
                    <a:pt x="3884" y="2436"/>
                    <a:pt x="4147" y="1226"/>
                    <a:pt x="3358" y="490"/>
                  </a:cubicBezTo>
                  <a:cubicBezTo>
                    <a:pt x="3047" y="156"/>
                    <a:pt x="2650" y="1"/>
                    <a:pt x="22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1"/>
            <p:cNvSpPr/>
            <p:nvPr/>
          </p:nvSpPr>
          <p:spPr>
            <a:xfrm>
              <a:off x="-191575" y="17955725"/>
              <a:ext cx="136800" cy="127100"/>
            </a:xfrm>
            <a:custGeom>
              <a:avLst/>
              <a:gdLst/>
              <a:ahLst/>
              <a:cxnLst/>
              <a:rect l="l" t="t" r="r" b="b"/>
              <a:pathLst>
                <a:path w="5472" h="5084" extrusionOk="0">
                  <a:moveTo>
                    <a:pt x="2646" y="1"/>
                  </a:moveTo>
                  <a:cubicBezTo>
                    <a:pt x="2449" y="1"/>
                    <a:pt x="2250" y="20"/>
                    <a:pt x="2052" y="58"/>
                  </a:cubicBezTo>
                  <a:cubicBezTo>
                    <a:pt x="1842" y="110"/>
                    <a:pt x="1631" y="163"/>
                    <a:pt x="1421" y="216"/>
                  </a:cubicBezTo>
                  <a:cubicBezTo>
                    <a:pt x="947" y="321"/>
                    <a:pt x="474" y="794"/>
                    <a:pt x="369" y="1268"/>
                  </a:cubicBezTo>
                  <a:cubicBezTo>
                    <a:pt x="316" y="1478"/>
                    <a:pt x="316" y="1636"/>
                    <a:pt x="263" y="1846"/>
                  </a:cubicBezTo>
                  <a:cubicBezTo>
                    <a:pt x="0" y="3004"/>
                    <a:pt x="421" y="4161"/>
                    <a:pt x="1421" y="4740"/>
                  </a:cubicBezTo>
                  <a:cubicBezTo>
                    <a:pt x="1819" y="4970"/>
                    <a:pt x="2259" y="5084"/>
                    <a:pt x="2698" y="5084"/>
                  </a:cubicBezTo>
                  <a:cubicBezTo>
                    <a:pt x="3360" y="5084"/>
                    <a:pt x="4018" y="4825"/>
                    <a:pt x="4524" y="4319"/>
                  </a:cubicBezTo>
                  <a:cubicBezTo>
                    <a:pt x="5314" y="3530"/>
                    <a:pt x="5471" y="2267"/>
                    <a:pt x="4893" y="1268"/>
                  </a:cubicBezTo>
                  <a:cubicBezTo>
                    <a:pt x="4418" y="404"/>
                    <a:pt x="3552" y="1"/>
                    <a:pt x="26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1"/>
            <p:cNvSpPr/>
            <p:nvPr/>
          </p:nvSpPr>
          <p:spPr>
            <a:xfrm>
              <a:off x="159550" y="16914275"/>
              <a:ext cx="68425" cy="71675"/>
            </a:xfrm>
            <a:custGeom>
              <a:avLst/>
              <a:gdLst/>
              <a:ahLst/>
              <a:cxnLst/>
              <a:rect l="l" t="t" r="r" b="b"/>
              <a:pathLst>
                <a:path w="2737" h="2867" extrusionOk="0">
                  <a:moveTo>
                    <a:pt x="1369" y="0"/>
                  </a:moveTo>
                  <a:cubicBezTo>
                    <a:pt x="580" y="0"/>
                    <a:pt x="1" y="789"/>
                    <a:pt x="211" y="1526"/>
                  </a:cubicBezTo>
                  <a:cubicBezTo>
                    <a:pt x="317" y="1946"/>
                    <a:pt x="474" y="2420"/>
                    <a:pt x="843" y="2630"/>
                  </a:cubicBezTo>
                  <a:cubicBezTo>
                    <a:pt x="1000" y="2788"/>
                    <a:pt x="1185" y="2867"/>
                    <a:pt x="1369" y="2867"/>
                  </a:cubicBezTo>
                  <a:cubicBezTo>
                    <a:pt x="1553" y="2867"/>
                    <a:pt x="1737" y="2788"/>
                    <a:pt x="1895" y="2630"/>
                  </a:cubicBezTo>
                  <a:cubicBezTo>
                    <a:pt x="2263" y="2420"/>
                    <a:pt x="2421" y="1946"/>
                    <a:pt x="2526" y="1526"/>
                  </a:cubicBezTo>
                  <a:cubicBezTo>
                    <a:pt x="2736" y="789"/>
                    <a:pt x="2158" y="0"/>
                    <a:pt x="13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1"/>
            <p:cNvSpPr/>
            <p:nvPr/>
          </p:nvSpPr>
          <p:spPr>
            <a:xfrm>
              <a:off x="-473025" y="18028175"/>
              <a:ext cx="63150" cy="47350"/>
            </a:xfrm>
            <a:custGeom>
              <a:avLst/>
              <a:gdLst/>
              <a:ahLst/>
              <a:cxnLst/>
              <a:rect l="l" t="t" r="r" b="b"/>
              <a:pathLst>
                <a:path w="2526" h="1894" extrusionOk="0">
                  <a:moveTo>
                    <a:pt x="1263" y="0"/>
                  </a:moveTo>
                  <a:cubicBezTo>
                    <a:pt x="1" y="0"/>
                    <a:pt x="1" y="1894"/>
                    <a:pt x="1263" y="1894"/>
                  </a:cubicBezTo>
                  <a:cubicBezTo>
                    <a:pt x="2473" y="1894"/>
                    <a:pt x="2526" y="0"/>
                    <a:pt x="12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1"/>
            <p:cNvSpPr/>
            <p:nvPr/>
          </p:nvSpPr>
          <p:spPr>
            <a:xfrm>
              <a:off x="-1419900" y="20263875"/>
              <a:ext cx="114425" cy="114425"/>
            </a:xfrm>
            <a:custGeom>
              <a:avLst/>
              <a:gdLst/>
              <a:ahLst/>
              <a:cxnLst/>
              <a:rect l="l" t="t" r="r" b="b"/>
              <a:pathLst>
                <a:path w="4577" h="4577" extrusionOk="0">
                  <a:moveTo>
                    <a:pt x="2315" y="1"/>
                  </a:moveTo>
                  <a:cubicBezTo>
                    <a:pt x="1053" y="1"/>
                    <a:pt x="0" y="1000"/>
                    <a:pt x="0" y="2263"/>
                  </a:cubicBezTo>
                  <a:cubicBezTo>
                    <a:pt x="0" y="3525"/>
                    <a:pt x="1053" y="4577"/>
                    <a:pt x="2315" y="4577"/>
                  </a:cubicBezTo>
                  <a:cubicBezTo>
                    <a:pt x="3525" y="4577"/>
                    <a:pt x="4577" y="3525"/>
                    <a:pt x="4577" y="2263"/>
                  </a:cubicBezTo>
                  <a:cubicBezTo>
                    <a:pt x="4577" y="1000"/>
                    <a:pt x="3578" y="1"/>
                    <a:pt x="23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1"/>
            <p:cNvSpPr/>
            <p:nvPr/>
          </p:nvSpPr>
          <p:spPr>
            <a:xfrm>
              <a:off x="-1033250" y="20647900"/>
              <a:ext cx="86825" cy="68400"/>
            </a:xfrm>
            <a:custGeom>
              <a:avLst/>
              <a:gdLst/>
              <a:ahLst/>
              <a:cxnLst/>
              <a:rect l="l" t="t" r="r" b="b"/>
              <a:pathLst>
                <a:path w="3473" h="2736" extrusionOk="0">
                  <a:moveTo>
                    <a:pt x="1736" y="0"/>
                  </a:moveTo>
                  <a:cubicBezTo>
                    <a:pt x="0" y="0"/>
                    <a:pt x="0" y="2736"/>
                    <a:pt x="1736" y="2736"/>
                  </a:cubicBezTo>
                  <a:cubicBezTo>
                    <a:pt x="3472" y="2736"/>
                    <a:pt x="3472" y="0"/>
                    <a:pt x="17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1"/>
            <p:cNvSpPr/>
            <p:nvPr/>
          </p:nvSpPr>
          <p:spPr>
            <a:xfrm>
              <a:off x="-188950" y="20391625"/>
              <a:ext cx="89450" cy="77250"/>
            </a:xfrm>
            <a:custGeom>
              <a:avLst/>
              <a:gdLst/>
              <a:ahLst/>
              <a:cxnLst/>
              <a:rect l="l" t="t" r="r" b="b"/>
              <a:pathLst>
                <a:path w="3578" h="3090" extrusionOk="0">
                  <a:moveTo>
                    <a:pt x="1784" y="0"/>
                  </a:moveTo>
                  <a:cubicBezTo>
                    <a:pt x="1538" y="0"/>
                    <a:pt x="1292" y="64"/>
                    <a:pt x="1053" y="204"/>
                  </a:cubicBezTo>
                  <a:cubicBezTo>
                    <a:pt x="1000" y="204"/>
                    <a:pt x="1000" y="256"/>
                    <a:pt x="948" y="256"/>
                  </a:cubicBezTo>
                  <a:cubicBezTo>
                    <a:pt x="1" y="782"/>
                    <a:pt x="1" y="2308"/>
                    <a:pt x="948" y="2834"/>
                  </a:cubicBezTo>
                  <a:cubicBezTo>
                    <a:pt x="1000" y="2834"/>
                    <a:pt x="1000" y="2886"/>
                    <a:pt x="1053" y="2886"/>
                  </a:cubicBezTo>
                  <a:cubicBezTo>
                    <a:pt x="1292" y="3026"/>
                    <a:pt x="1538" y="3090"/>
                    <a:pt x="1784" y="3090"/>
                  </a:cubicBezTo>
                  <a:cubicBezTo>
                    <a:pt x="2187" y="3090"/>
                    <a:pt x="2587" y="2918"/>
                    <a:pt x="2947" y="2623"/>
                  </a:cubicBezTo>
                  <a:cubicBezTo>
                    <a:pt x="3578" y="2097"/>
                    <a:pt x="3578" y="993"/>
                    <a:pt x="2947" y="467"/>
                  </a:cubicBezTo>
                  <a:cubicBezTo>
                    <a:pt x="2587" y="173"/>
                    <a:pt x="2187" y="0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1"/>
            <p:cNvSpPr/>
            <p:nvPr/>
          </p:nvSpPr>
          <p:spPr>
            <a:xfrm>
              <a:off x="117475" y="21014800"/>
              <a:ext cx="131525" cy="101300"/>
            </a:xfrm>
            <a:custGeom>
              <a:avLst/>
              <a:gdLst/>
              <a:ahLst/>
              <a:cxnLst/>
              <a:rect l="l" t="t" r="r" b="b"/>
              <a:pathLst>
                <a:path w="5261" h="4052" extrusionOk="0">
                  <a:moveTo>
                    <a:pt x="2631" y="1"/>
                  </a:moveTo>
                  <a:cubicBezTo>
                    <a:pt x="1" y="1"/>
                    <a:pt x="1" y="4051"/>
                    <a:pt x="2631" y="4051"/>
                  </a:cubicBezTo>
                  <a:cubicBezTo>
                    <a:pt x="5261" y="4051"/>
                    <a:pt x="5261" y="1"/>
                    <a:pt x="26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1"/>
            <p:cNvSpPr/>
            <p:nvPr/>
          </p:nvSpPr>
          <p:spPr>
            <a:xfrm>
              <a:off x="559350" y="20113950"/>
              <a:ext cx="80250" cy="61825"/>
            </a:xfrm>
            <a:custGeom>
              <a:avLst/>
              <a:gdLst/>
              <a:ahLst/>
              <a:cxnLst/>
              <a:rect l="l" t="t" r="r" b="b"/>
              <a:pathLst>
                <a:path w="3210" h="2473" extrusionOk="0">
                  <a:moveTo>
                    <a:pt x="1632" y="1"/>
                  </a:moveTo>
                  <a:cubicBezTo>
                    <a:pt x="1" y="1"/>
                    <a:pt x="1" y="2473"/>
                    <a:pt x="1632" y="2473"/>
                  </a:cubicBezTo>
                  <a:cubicBezTo>
                    <a:pt x="3210" y="2473"/>
                    <a:pt x="3210" y="1"/>
                    <a:pt x="16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1"/>
            <p:cNvSpPr/>
            <p:nvPr/>
          </p:nvSpPr>
          <p:spPr>
            <a:xfrm>
              <a:off x="-328350" y="21585575"/>
              <a:ext cx="123650" cy="142050"/>
            </a:xfrm>
            <a:custGeom>
              <a:avLst/>
              <a:gdLst/>
              <a:ahLst/>
              <a:cxnLst/>
              <a:rect l="l" t="t" r="r" b="b"/>
              <a:pathLst>
                <a:path w="4946" h="5682" extrusionOk="0">
                  <a:moveTo>
                    <a:pt x="2480" y="0"/>
                  </a:moveTo>
                  <a:cubicBezTo>
                    <a:pt x="1934" y="0"/>
                    <a:pt x="1395" y="263"/>
                    <a:pt x="1158" y="789"/>
                  </a:cubicBezTo>
                  <a:cubicBezTo>
                    <a:pt x="895" y="1210"/>
                    <a:pt x="684" y="1684"/>
                    <a:pt x="474" y="2157"/>
                  </a:cubicBezTo>
                  <a:cubicBezTo>
                    <a:pt x="53" y="2894"/>
                    <a:pt x="1" y="3735"/>
                    <a:pt x="474" y="4524"/>
                  </a:cubicBezTo>
                  <a:cubicBezTo>
                    <a:pt x="895" y="5208"/>
                    <a:pt x="1631" y="5682"/>
                    <a:pt x="2473" y="5682"/>
                  </a:cubicBezTo>
                  <a:cubicBezTo>
                    <a:pt x="3315" y="5682"/>
                    <a:pt x="4104" y="5208"/>
                    <a:pt x="4525" y="4524"/>
                  </a:cubicBezTo>
                  <a:cubicBezTo>
                    <a:pt x="4945" y="3735"/>
                    <a:pt x="4893" y="2894"/>
                    <a:pt x="4525" y="2157"/>
                  </a:cubicBezTo>
                  <a:cubicBezTo>
                    <a:pt x="4262" y="1684"/>
                    <a:pt x="4051" y="1210"/>
                    <a:pt x="3841" y="789"/>
                  </a:cubicBezTo>
                  <a:cubicBezTo>
                    <a:pt x="3578" y="263"/>
                    <a:pt x="3025" y="0"/>
                    <a:pt x="24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1"/>
            <p:cNvSpPr/>
            <p:nvPr/>
          </p:nvSpPr>
          <p:spPr>
            <a:xfrm>
              <a:off x="3030475" y="20038175"/>
              <a:ext cx="47375" cy="59325"/>
            </a:xfrm>
            <a:custGeom>
              <a:avLst/>
              <a:gdLst/>
              <a:ahLst/>
              <a:cxnLst/>
              <a:rect l="l" t="t" r="r" b="b"/>
              <a:pathLst>
                <a:path w="1895" h="2373" extrusionOk="0">
                  <a:moveTo>
                    <a:pt x="1040" y="1"/>
                  </a:moveTo>
                  <a:cubicBezTo>
                    <a:pt x="768" y="1"/>
                    <a:pt x="535" y="152"/>
                    <a:pt x="369" y="401"/>
                  </a:cubicBezTo>
                  <a:cubicBezTo>
                    <a:pt x="211" y="612"/>
                    <a:pt x="1" y="875"/>
                    <a:pt x="1" y="1138"/>
                  </a:cubicBezTo>
                  <a:cubicBezTo>
                    <a:pt x="53" y="1348"/>
                    <a:pt x="53" y="1506"/>
                    <a:pt x="106" y="1716"/>
                  </a:cubicBezTo>
                  <a:cubicBezTo>
                    <a:pt x="142" y="2083"/>
                    <a:pt x="434" y="2373"/>
                    <a:pt x="768" y="2373"/>
                  </a:cubicBezTo>
                  <a:cubicBezTo>
                    <a:pt x="913" y="2373"/>
                    <a:pt x="1067" y="2318"/>
                    <a:pt x="1210" y="2190"/>
                  </a:cubicBezTo>
                  <a:cubicBezTo>
                    <a:pt x="1316" y="2085"/>
                    <a:pt x="1473" y="1927"/>
                    <a:pt x="1579" y="1822"/>
                  </a:cubicBezTo>
                  <a:cubicBezTo>
                    <a:pt x="1842" y="1506"/>
                    <a:pt x="1842" y="1190"/>
                    <a:pt x="1894" y="822"/>
                  </a:cubicBezTo>
                  <a:cubicBezTo>
                    <a:pt x="1894" y="454"/>
                    <a:pt x="1631" y="138"/>
                    <a:pt x="1263" y="33"/>
                  </a:cubicBezTo>
                  <a:cubicBezTo>
                    <a:pt x="1186" y="11"/>
                    <a:pt x="1112" y="1"/>
                    <a:pt x="10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1"/>
            <p:cNvSpPr/>
            <p:nvPr/>
          </p:nvSpPr>
          <p:spPr>
            <a:xfrm>
              <a:off x="3397400" y="20562400"/>
              <a:ext cx="169675" cy="131550"/>
            </a:xfrm>
            <a:custGeom>
              <a:avLst/>
              <a:gdLst/>
              <a:ahLst/>
              <a:cxnLst/>
              <a:rect l="l" t="t" r="r" b="b"/>
              <a:pathLst>
                <a:path w="6787" h="5262" extrusionOk="0">
                  <a:moveTo>
                    <a:pt x="3367" y="1"/>
                  </a:moveTo>
                  <a:cubicBezTo>
                    <a:pt x="0" y="1"/>
                    <a:pt x="0" y="5261"/>
                    <a:pt x="3367" y="5261"/>
                  </a:cubicBezTo>
                  <a:cubicBezTo>
                    <a:pt x="6786" y="5261"/>
                    <a:pt x="6786" y="1"/>
                    <a:pt x="33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1"/>
            <p:cNvSpPr/>
            <p:nvPr/>
          </p:nvSpPr>
          <p:spPr>
            <a:xfrm>
              <a:off x="3464475" y="21179525"/>
              <a:ext cx="69725" cy="73675"/>
            </a:xfrm>
            <a:custGeom>
              <a:avLst/>
              <a:gdLst/>
              <a:ahLst/>
              <a:cxnLst/>
              <a:rect l="l" t="t" r="r" b="b"/>
              <a:pathLst>
                <a:path w="2789" h="2947" extrusionOk="0">
                  <a:moveTo>
                    <a:pt x="1368" y="1"/>
                  </a:moveTo>
                  <a:cubicBezTo>
                    <a:pt x="776" y="1"/>
                    <a:pt x="184" y="329"/>
                    <a:pt x="53" y="987"/>
                  </a:cubicBezTo>
                  <a:cubicBezTo>
                    <a:pt x="0" y="1145"/>
                    <a:pt x="0" y="1303"/>
                    <a:pt x="0" y="1460"/>
                  </a:cubicBezTo>
                  <a:cubicBezTo>
                    <a:pt x="0" y="1566"/>
                    <a:pt x="0" y="1723"/>
                    <a:pt x="0" y="1829"/>
                  </a:cubicBezTo>
                  <a:cubicBezTo>
                    <a:pt x="58" y="1963"/>
                    <a:pt x="101" y="2056"/>
                    <a:pt x="128" y="2108"/>
                  </a:cubicBezTo>
                  <a:lnTo>
                    <a:pt x="128" y="2108"/>
                  </a:lnTo>
                  <a:cubicBezTo>
                    <a:pt x="330" y="2667"/>
                    <a:pt x="836" y="2947"/>
                    <a:pt x="1342" y="2947"/>
                  </a:cubicBezTo>
                  <a:cubicBezTo>
                    <a:pt x="1847" y="2947"/>
                    <a:pt x="2353" y="2667"/>
                    <a:pt x="2555" y="2108"/>
                  </a:cubicBezTo>
                  <a:lnTo>
                    <a:pt x="2555" y="2108"/>
                  </a:lnTo>
                  <a:cubicBezTo>
                    <a:pt x="2582" y="2056"/>
                    <a:pt x="2625" y="1963"/>
                    <a:pt x="2683" y="1829"/>
                  </a:cubicBezTo>
                  <a:cubicBezTo>
                    <a:pt x="2788" y="1513"/>
                    <a:pt x="2736" y="1250"/>
                    <a:pt x="2683" y="987"/>
                  </a:cubicBezTo>
                  <a:cubicBezTo>
                    <a:pt x="2551" y="329"/>
                    <a:pt x="1960" y="1"/>
                    <a:pt x="13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1"/>
            <p:cNvSpPr/>
            <p:nvPr/>
          </p:nvSpPr>
          <p:spPr>
            <a:xfrm>
              <a:off x="4122025" y="21405400"/>
              <a:ext cx="117075" cy="115750"/>
            </a:xfrm>
            <a:custGeom>
              <a:avLst/>
              <a:gdLst/>
              <a:ahLst/>
              <a:cxnLst/>
              <a:rect l="l" t="t" r="r" b="b"/>
              <a:pathLst>
                <a:path w="4683" h="4630" extrusionOk="0">
                  <a:moveTo>
                    <a:pt x="2315" y="1"/>
                  </a:moveTo>
                  <a:cubicBezTo>
                    <a:pt x="1053" y="1"/>
                    <a:pt x="1" y="1053"/>
                    <a:pt x="1" y="2315"/>
                  </a:cubicBezTo>
                  <a:cubicBezTo>
                    <a:pt x="1" y="3578"/>
                    <a:pt x="1053" y="4630"/>
                    <a:pt x="2315" y="4630"/>
                  </a:cubicBezTo>
                  <a:cubicBezTo>
                    <a:pt x="3578" y="4630"/>
                    <a:pt x="4682" y="3578"/>
                    <a:pt x="4682" y="2315"/>
                  </a:cubicBezTo>
                  <a:cubicBezTo>
                    <a:pt x="4682" y="1053"/>
                    <a:pt x="3578" y="1"/>
                    <a:pt x="23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1"/>
            <p:cNvSpPr/>
            <p:nvPr/>
          </p:nvSpPr>
          <p:spPr>
            <a:xfrm>
              <a:off x="4053650" y="20953000"/>
              <a:ext cx="98650" cy="76300"/>
            </a:xfrm>
            <a:custGeom>
              <a:avLst/>
              <a:gdLst/>
              <a:ahLst/>
              <a:cxnLst/>
              <a:rect l="l" t="t" r="r" b="b"/>
              <a:pathLst>
                <a:path w="3946" h="3052" extrusionOk="0">
                  <a:moveTo>
                    <a:pt x="1999" y="0"/>
                  </a:moveTo>
                  <a:cubicBezTo>
                    <a:pt x="0" y="0"/>
                    <a:pt x="0" y="3052"/>
                    <a:pt x="1999" y="3052"/>
                  </a:cubicBezTo>
                  <a:cubicBezTo>
                    <a:pt x="3946" y="3052"/>
                    <a:pt x="3946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1"/>
            <p:cNvSpPr/>
            <p:nvPr/>
          </p:nvSpPr>
          <p:spPr>
            <a:xfrm>
              <a:off x="4754600" y="20457850"/>
              <a:ext cx="128000" cy="115550"/>
            </a:xfrm>
            <a:custGeom>
              <a:avLst/>
              <a:gdLst/>
              <a:ahLst/>
              <a:cxnLst/>
              <a:rect l="l" t="t" r="r" b="b"/>
              <a:pathLst>
                <a:path w="5120" h="4622" extrusionOk="0">
                  <a:moveTo>
                    <a:pt x="3095" y="4529"/>
                  </a:moveTo>
                  <a:cubicBezTo>
                    <a:pt x="3056" y="4541"/>
                    <a:pt x="3022" y="4551"/>
                    <a:pt x="2999" y="4551"/>
                  </a:cubicBezTo>
                  <a:cubicBezTo>
                    <a:pt x="3038" y="4551"/>
                    <a:pt x="3077" y="4551"/>
                    <a:pt x="3095" y="4529"/>
                  </a:cubicBezTo>
                  <a:close/>
                  <a:moveTo>
                    <a:pt x="2394" y="1"/>
                  </a:moveTo>
                  <a:cubicBezTo>
                    <a:pt x="2197" y="1"/>
                    <a:pt x="2000" y="27"/>
                    <a:pt x="1789" y="80"/>
                  </a:cubicBezTo>
                  <a:cubicBezTo>
                    <a:pt x="1158" y="237"/>
                    <a:pt x="737" y="606"/>
                    <a:pt x="369" y="1132"/>
                  </a:cubicBezTo>
                  <a:cubicBezTo>
                    <a:pt x="264" y="1342"/>
                    <a:pt x="158" y="1553"/>
                    <a:pt x="106" y="1763"/>
                  </a:cubicBezTo>
                  <a:cubicBezTo>
                    <a:pt x="1" y="2184"/>
                    <a:pt x="1" y="2552"/>
                    <a:pt x="106" y="2973"/>
                  </a:cubicBezTo>
                  <a:cubicBezTo>
                    <a:pt x="264" y="3499"/>
                    <a:pt x="632" y="4025"/>
                    <a:pt x="1158" y="4288"/>
                  </a:cubicBezTo>
                  <a:cubicBezTo>
                    <a:pt x="1546" y="4514"/>
                    <a:pt x="1934" y="4622"/>
                    <a:pt x="2334" y="4622"/>
                  </a:cubicBezTo>
                  <a:cubicBezTo>
                    <a:pt x="2585" y="4622"/>
                    <a:pt x="2841" y="4580"/>
                    <a:pt x="3104" y="4498"/>
                  </a:cubicBezTo>
                  <a:lnTo>
                    <a:pt x="3104" y="4498"/>
                  </a:lnTo>
                  <a:cubicBezTo>
                    <a:pt x="3104" y="4512"/>
                    <a:pt x="3101" y="4522"/>
                    <a:pt x="3095" y="4529"/>
                  </a:cubicBezTo>
                  <a:lnTo>
                    <a:pt x="3095" y="4529"/>
                  </a:lnTo>
                  <a:cubicBezTo>
                    <a:pt x="3144" y="4515"/>
                    <a:pt x="3203" y="4498"/>
                    <a:pt x="3262" y="4498"/>
                  </a:cubicBezTo>
                  <a:cubicBezTo>
                    <a:pt x="3420" y="4446"/>
                    <a:pt x="3630" y="4393"/>
                    <a:pt x="3841" y="4288"/>
                  </a:cubicBezTo>
                  <a:cubicBezTo>
                    <a:pt x="4697" y="3935"/>
                    <a:pt x="5119" y="2811"/>
                    <a:pt x="4830" y="1931"/>
                  </a:cubicBezTo>
                  <a:lnTo>
                    <a:pt x="4830" y="1931"/>
                  </a:lnTo>
                  <a:cubicBezTo>
                    <a:pt x="4742" y="1480"/>
                    <a:pt x="4564" y="1066"/>
                    <a:pt x="4209" y="711"/>
                  </a:cubicBezTo>
                  <a:cubicBezTo>
                    <a:pt x="3893" y="395"/>
                    <a:pt x="3420" y="132"/>
                    <a:pt x="2999" y="80"/>
                  </a:cubicBezTo>
                  <a:cubicBezTo>
                    <a:pt x="2789" y="27"/>
                    <a:pt x="2591" y="1"/>
                    <a:pt x="23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1"/>
            <p:cNvSpPr/>
            <p:nvPr/>
          </p:nvSpPr>
          <p:spPr>
            <a:xfrm>
              <a:off x="4907150" y="20063900"/>
              <a:ext cx="84200" cy="71175"/>
            </a:xfrm>
            <a:custGeom>
              <a:avLst/>
              <a:gdLst/>
              <a:ahLst/>
              <a:cxnLst/>
              <a:rect l="l" t="t" r="r" b="b"/>
              <a:pathLst>
                <a:path w="3368" h="2847" extrusionOk="0">
                  <a:moveTo>
                    <a:pt x="1341" y="1"/>
                  </a:moveTo>
                  <a:cubicBezTo>
                    <a:pt x="590" y="1"/>
                    <a:pt x="1" y="712"/>
                    <a:pt x="1" y="1424"/>
                  </a:cubicBezTo>
                  <a:cubicBezTo>
                    <a:pt x="1" y="2135"/>
                    <a:pt x="590" y="2847"/>
                    <a:pt x="1341" y="2847"/>
                  </a:cubicBezTo>
                  <a:cubicBezTo>
                    <a:pt x="1368" y="2847"/>
                    <a:pt x="1394" y="2846"/>
                    <a:pt x="1421" y="2844"/>
                  </a:cubicBezTo>
                  <a:cubicBezTo>
                    <a:pt x="1631" y="2844"/>
                    <a:pt x="1842" y="2792"/>
                    <a:pt x="2105" y="2739"/>
                  </a:cubicBezTo>
                  <a:cubicBezTo>
                    <a:pt x="3367" y="2371"/>
                    <a:pt x="3367" y="477"/>
                    <a:pt x="2105" y="161"/>
                  </a:cubicBezTo>
                  <a:cubicBezTo>
                    <a:pt x="1842" y="56"/>
                    <a:pt x="1631" y="56"/>
                    <a:pt x="1421" y="4"/>
                  </a:cubicBezTo>
                  <a:cubicBezTo>
                    <a:pt x="1394" y="2"/>
                    <a:pt x="1368" y="1"/>
                    <a:pt x="13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1"/>
            <p:cNvSpPr/>
            <p:nvPr/>
          </p:nvSpPr>
          <p:spPr>
            <a:xfrm>
              <a:off x="4719100" y="19676025"/>
              <a:ext cx="88125" cy="88125"/>
            </a:xfrm>
            <a:custGeom>
              <a:avLst/>
              <a:gdLst/>
              <a:ahLst/>
              <a:cxnLst/>
              <a:rect l="l" t="t" r="r" b="b"/>
              <a:pathLst>
                <a:path w="3525" h="3525" extrusionOk="0">
                  <a:moveTo>
                    <a:pt x="1789" y="0"/>
                  </a:moveTo>
                  <a:cubicBezTo>
                    <a:pt x="789" y="0"/>
                    <a:pt x="0" y="789"/>
                    <a:pt x="0" y="1736"/>
                  </a:cubicBezTo>
                  <a:cubicBezTo>
                    <a:pt x="0" y="2736"/>
                    <a:pt x="789" y="3525"/>
                    <a:pt x="1789" y="3525"/>
                  </a:cubicBezTo>
                  <a:cubicBezTo>
                    <a:pt x="2736" y="3525"/>
                    <a:pt x="3525" y="2736"/>
                    <a:pt x="3525" y="1736"/>
                  </a:cubicBezTo>
                  <a:cubicBezTo>
                    <a:pt x="3525" y="789"/>
                    <a:pt x="2736" y="0"/>
                    <a:pt x="17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1"/>
            <p:cNvSpPr/>
            <p:nvPr/>
          </p:nvSpPr>
          <p:spPr>
            <a:xfrm>
              <a:off x="2991025" y="19631300"/>
              <a:ext cx="82875" cy="63150"/>
            </a:xfrm>
            <a:custGeom>
              <a:avLst/>
              <a:gdLst/>
              <a:ahLst/>
              <a:cxnLst/>
              <a:rect l="l" t="t" r="r" b="b"/>
              <a:pathLst>
                <a:path w="3315" h="2526" extrusionOk="0">
                  <a:moveTo>
                    <a:pt x="1684" y="1"/>
                  </a:moveTo>
                  <a:cubicBezTo>
                    <a:pt x="0" y="1"/>
                    <a:pt x="0" y="2526"/>
                    <a:pt x="1684" y="2526"/>
                  </a:cubicBezTo>
                  <a:cubicBezTo>
                    <a:pt x="3314" y="2526"/>
                    <a:pt x="3314" y="1"/>
                    <a:pt x="16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1"/>
            <p:cNvSpPr/>
            <p:nvPr/>
          </p:nvSpPr>
          <p:spPr>
            <a:xfrm>
              <a:off x="2971300" y="16683275"/>
              <a:ext cx="119700" cy="106700"/>
            </a:xfrm>
            <a:custGeom>
              <a:avLst/>
              <a:gdLst/>
              <a:ahLst/>
              <a:cxnLst/>
              <a:rect l="l" t="t" r="r" b="b"/>
              <a:pathLst>
                <a:path w="4788" h="4268" extrusionOk="0">
                  <a:moveTo>
                    <a:pt x="2468" y="1"/>
                  </a:moveTo>
                  <a:cubicBezTo>
                    <a:pt x="2086" y="1"/>
                    <a:pt x="1705" y="95"/>
                    <a:pt x="1368" y="297"/>
                  </a:cubicBezTo>
                  <a:cubicBezTo>
                    <a:pt x="369" y="876"/>
                    <a:pt x="0" y="2191"/>
                    <a:pt x="579" y="3243"/>
                  </a:cubicBezTo>
                  <a:cubicBezTo>
                    <a:pt x="998" y="3906"/>
                    <a:pt x="1717" y="4268"/>
                    <a:pt x="2445" y="4268"/>
                  </a:cubicBezTo>
                  <a:cubicBezTo>
                    <a:pt x="2816" y="4268"/>
                    <a:pt x="3188" y="4175"/>
                    <a:pt x="3525" y="3980"/>
                  </a:cubicBezTo>
                  <a:cubicBezTo>
                    <a:pt x="4366" y="3506"/>
                    <a:pt x="4787" y="2401"/>
                    <a:pt x="4472" y="1455"/>
                  </a:cubicBezTo>
                  <a:cubicBezTo>
                    <a:pt x="4366" y="718"/>
                    <a:pt x="3788" y="192"/>
                    <a:pt x="3104" y="87"/>
                  </a:cubicBezTo>
                  <a:cubicBezTo>
                    <a:pt x="2896" y="30"/>
                    <a:pt x="2682" y="1"/>
                    <a:pt x="2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1"/>
            <p:cNvSpPr/>
            <p:nvPr/>
          </p:nvSpPr>
          <p:spPr>
            <a:xfrm>
              <a:off x="3610450" y="16678850"/>
              <a:ext cx="93400" cy="72350"/>
            </a:xfrm>
            <a:custGeom>
              <a:avLst/>
              <a:gdLst/>
              <a:ahLst/>
              <a:cxnLst/>
              <a:rect l="l" t="t" r="r" b="b"/>
              <a:pathLst>
                <a:path w="3736" h="2894" extrusionOk="0">
                  <a:moveTo>
                    <a:pt x="1894" y="1"/>
                  </a:moveTo>
                  <a:cubicBezTo>
                    <a:pt x="0" y="1"/>
                    <a:pt x="0" y="2894"/>
                    <a:pt x="1894" y="2894"/>
                  </a:cubicBezTo>
                  <a:cubicBezTo>
                    <a:pt x="3735" y="2894"/>
                    <a:pt x="3735" y="1"/>
                    <a:pt x="18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1"/>
            <p:cNvSpPr/>
            <p:nvPr/>
          </p:nvSpPr>
          <p:spPr>
            <a:xfrm>
              <a:off x="4161475" y="17508900"/>
              <a:ext cx="102600" cy="100825"/>
            </a:xfrm>
            <a:custGeom>
              <a:avLst/>
              <a:gdLst/>
              <a:ahLst/>
              <a:cxnLst/>
              <a:rect l="l" t="t" r="r" b="b"/>
              <a:pathLst>
                <a:path w="4104" h="4033" extrusionOk="0">
                  <a:moveTo>
                    <a:pt x="1977" y="0"/>
                  </a:moveTo>
                  <a:cubicBezTo>
                    <a:pt x="1614" y="0"/>
                    <a:pt x="1233" y="130"/>
                    <a:pt x="948" y="308"/>
                  </a:cubicBezTo>
                  <a:cubicBezTo>
                    <a:pt x="369" y="624"/>
                    <a:pt x="1" y="1308"/>
                    <a:pt x="1" y="1991"/>
                  </a:cubicBezTo>
                  <a:cubicBezTo>
                    <a:pt x="1" y="2518"/>
                    <a:pt x="211" y="3044"/>
                    <a:pt x="579" y="3412"/>
                  </a:cubicBezTo>
                  <a:cubicBezTo>
                    <a:pt x="895" y="3767"/>
                    <a:pt x="1447" y="4033"/>
                    <a:pt x="1970" y="4033"/>
                  </a:cubicBezTo>
                  <a:cubicBezTo>
                    <a:pt x="2144" y="4033"/>
                    <a:pt x="2315" y="4004"/>
                    <a:pt x="2473" y="3938"/>
                  </a:cubicBezTo>
                  <a:lnTo>
                    <a:pt x="2684" y="3833"/>
                  </a:lnTo>
                  <a:cubicBezTo>
                    <a:pt x="3473" y="3517"/>
                    <a:pt x="4104" y="2938"/>
                    <a:pt x="4104" y="1991"/>
                  </a:cubicBezTo>
                  <a:cubicBezTo>
                    <a:pt x="4104" y="1097"/>
                    <a:pt x="3473" y="466"/>
                    <a:pt x="2684" y="150"/>
                  </a:cubicBezTo>
                  <a:lnTo>
                    <a:pt x="2473" y="98"/>
                  </a:lnTo>
                  <a:cubicBezTo>
                    <a:pt x="2320" y="30"/>
                    <a:pt x="2151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1"/>
            <p:cNvSpPr/>
            <p:nvPr/>
          </p:nvSpPr>
          <p:spPr>
            <a:xfrm>
              <a:off x="3894500" y="17916375"/>
              <a:ext cx="94725" cy="73675"/>
            </a:xfrm>
            <a:custGeom>
              <a:avLst/>
              <a:gdLst/>
              <a:ahLst/>
              <a:cxnLst/>
              <a:rect l="l" t="t" r="r" b="b"/>
              <a:pathLst>
                <a:path w="3789" h="2947" extrusionOk="0">
                  <a:moveTo>
                    <a:pt x="1895" y="1"/>
                  </a:moveTo>
                  <a:cubicBezTo>
                    <a:pt x="1" y="1"/>
                    <a:pt x="1" y="2947"/>
                    <a:pt x="1895" y="2947"/>
                  </a:cubicBezTo>
                  <a:cubicBezTo>
                    <a:pt x="3789" y="2947"/>
                    <a:pt x="3789" y="1"/>
                    <a:pt x="18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1"/>
            <p:cNvSpPr/>
            <p:nvPr/>
          </p:nvSpPr>
          <p:spPr>
            <a:xfrm>
              <a:off x="5104425" y="16869475"/>
              <a:ext cx="109175" cy="106000"/>
            </a:xfrm>
            <a:custGeom>
              <a:avLst/>
              <a:gdLst/>
              <a:ahLst/>
              <a:cxnLst/>
              <a:rect l="l" t="t" r="r" b="b"/>
              <a:pathLst>
                <a:path w="4367" h="4240" extrusionOk="0">
                  <a:moveTo>
                    <a:pt x="1241" y="1"/>
                  </a:moveTo>
                  <a:cubicBezTo>
                    <a:pt x="587" y="1"/>
                    <a:pt x="0" y="658"/>
                    <a:pt x="0" y="1266"/>
                  </a:cubicBezTo>
                  <a:cubicBezTo>
                    <a:pt x="53" y="1582"/>
                    <a:pt x="53" y="1845"/>
                    <a:pt x="53" y="2160"/>
                  </a:cubicBezTo>
                  <a:cubicBezTo>
                    <a:pt x="106" y="2897"/>
                    <a:pt x="421" y="3581"/>
                    <a:pt x="1105" y="3949"/>
                  </a:cubicBezTo>
                  <a:cubicBezTo>
                    <a:pt x="1428" y="4143"/>
                    <a:pt x="1804" y="4239"/>
                    <a:pt x="2178" y="4239"/>
                  </a:cubicBezTo>
                  <a:cubicBezTo>
                    <a:pt x="2719" y="4239"/>
                    <a:pt x="3257" y="4037"/>
                    <a:pt x="3630" y="3633"/>
                  </a:cubicBezTo>
                  <a:cubicBezTo>
                    <a:pt x="4156" y="3107"/>
                    <a:pt x="4367" y="2318"/>
                    <a:pt x="4209" y="1582"/>
                  </a:cubicBezTo>
                  <a:cubicBezTo>
                    <a:pt x="3946" y="635"/>
                    <a:pt x="3104" y="109"/>
                    <a:pt x="2157" y="56"/>
                  </a:cubicBezTo>
                  <a:cubicBezTo>
                    <a:pt x="1894" y="56"/>
                    <a:pt x="1579" y="4"/>
                    <a:pt x="1316" y="4"/>
                  </a:cubicBezTo>
                  <a:cubicBezTo>
                    <a:pt x="1291" y="2"/>
                    <a:pt x="1266" y="1"/>
                    <a:pt x="12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1"/>
            <p:cNvSpPr/>
            <p:nvPr/>
          </p:nvSpPr>
          <p:spPr>
            <a:xfrm>
              <a:off x="4773025" y="16581550"/>
              <a:ext cx="48675" cy="48675"/>
            </a:xfrm>
            <a:custGeom>
              <a:avLst/>
              <a:gdLst/>
              <a:ahLst/>
              <a:cxnLst/>
              <a:rect l="l" t="t" r="r" b="b"/>
              <a:pathLst>
                <a:path w="1947" h="1947" extrusionOk="0">
                  <a:moveTo>
                    <a:pt x="947" y="0"/>
                  </a:moveTo>
                  <a:cubicBezTo>
                    <a:pt x="421" y="0"/>
                    <a:pt x="0" y="421"/>
                    <a:pt x="0" y="947"/>
                  </a:cubicBezTo>
                  <a:cubicBezTo>
                    <a:pt x="0" y="1473"/>
                    <a:pt x="421" y="1946"/>
                    <a:pt x="947" y="1946"/>
                  </a:cubicBezTo>
                  <a:cubicBezTo>
                    <a:pt x="1473" y="1946"/>
                    <a:pt x="1894" y="1473"/>
                    <a:pt x="1894" y="947"/>
                  </a:cubicBezTo>
                  <a:cubicBezTo>
                    <a:pt x="1946" y="421"/>
                    <a:pt x="1473" y="0"/>
                    <a:pt x="9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1"/>
            <p:cNvSpPr/>
            <p:nvPr/>
          </p:nvSpPr>
          <p:spPr>
            <a:xfrm>
              <a:off x="5062350" y="16019975"/>
              <a:ext cx="126275" cy="97350"/>
            </a:xfrm>
            <a:custGeom>
              <a:avLst/>
              <a:gdLst/>
              <a:ahLst/>
              <a:cxnLst/>
              <a:rect l="l" t="t" r="r" b="b"/>
              <a:pathLst>
                <a:path w="5051" h="3894" extrusionOk="0">
                  <a:moveTo>
                    <a:pt x="2525" y="1"/>
                  </a:moveTo>
                  <a:cubicBezTo>
                    <a:pt x="0" y="1"/>
                    <a:pt x="0" y="3894"/>
                    <a:pt x="2525" y="3894"/>
                  </a:cubicBezTo>
                  <a:cubicBezTo>
                    <a:pt x="5050" y="3894"/>
                    <a:pt x="5050" y="1"/>
                    <a:pt x="2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1"/>
            <p:cNvSpPr/>
            <p:nvPr/>
          </p:nvSpPr>
          <p:spPr>
            <a:xfrm>
              <a:off x="2834750" y="16306550"/>
              <a:ext cx="78700" cy="54075"/>
            </a:xfrm>
            <a:custGeom>
              <a:avLst/>
              <a:gdLst/>
              <a:ahLst/>
              <a:cxnLst/>
              <a:rect l="l" t="t" r="r" b="b"/>
              <a:pathLst>
                <a:path w="3148" h="2163" extrusionOk="0">
                  <a:moveTo>
                    <a:pt x="1696" y="1"/>
                  </a:moveTo>
                  <a:cubicBezTo>
                    <a:pt x="1605" y="1"/>
                    <a:pt x="1512" y="18"/>
                    <a:pt x="1412" y="58"/>
                  </a:cubicBezTo>
                  <a:cubicBezTo>
                    <a:pt x="1043" y="163"/>
                    <a:pt x="728" y="427"/>
                    <a:pt x="675" y="795"/>
                  </a:cubicBezTo>
                  <a:cubicBezTo>
                    <a:pt x="623" y="795"/>
                    <a:pt x="623" y="847"/>
                    <a:pt x="623" y="847"/>
                  </a:cubicBezTo>
                  <a:cubicBezTo>
                    <a:pt x="623" y="847"/>
                    <a:pt x="570" y="847"/>
                    <a:pt x="570" y="900"/>
                  </a:cubicBezTo>
                  <a:cubicBezTo>
                    <a:pt x="1" y="1232"/>
                    <a:pt x="287" y="2035"/>
                    <a:pt x="850" y="2035"/>
                  </a:cubicBezTo>
                  <a:cubicBezTo>
                    <a:pt x="912" y="2035"/>
                    <a:pt x="976" y="2025"/>
                    <a:pt x="1043" y="2005"/>
                  </a:cubicBezTo>
                  <a:lnTo>
                    <a:pt x="1149" y="2005"/>
                  </a:lnTo>
                  <a:cubicBezTo>
                    <a:pt x="1306" y="2110"/>
                    <a:pt x="1491" y="2162"/>
                    <a:pt x="1675" y="2162"/>
                  </a:cubicBezTo>
                  <a:cubicBezTo>
                    <a:pt x="1859" y="2162"/>
                    <a:pt x="2043" y="2110"/>
                    <a:pt x="2201" y="2005"/>
                  </a:cubicBezTo>
                  <a:cubicBezTo>
                    <a:pt x="2464" y="1847"/>
                    <a:pt x="2622" y="1636"/>
                    <a:pt x="2674" y="1426"/>
                  </a:cubicBezTo>
                  <a:cubicBezTo>
                    <a:pt x="3148" y="900"/>
                    <a:pt x="2832" y="163"/>
                    <a:pt x="2148" y="111"/>
                  </a:cubicBezTo>
                  <a:cubicBezTo>
                    <a:pt x="1986" y="46"/>
                    <a:pt x="1843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3" name="Google Shape;3933;p31"/>
          <p:cNvGrpSpPr/>
          <p:nvPr/>
        </p:nvGrpSpPr>
        <p:grpSpPr>
          <a:xfrm>
            <a:off x="3612663" y="3827451"/>
            <a:ext cx="1953084" cy="828734"/>
            <a:chOff x="-995125" y="10934425"/>
            <a:chExt cx="6099575" cy="2588175"/>
          </a:xfrm>
        </p:grpSpPr>
        <p:sp>
          <p:nvSpPr>
            <p:cNvPr id="3934" name="Google Shape;3934;p31"/>
            <p:cNvSpPr/>
            <p:nvPr/>
          </p:nvSpPr>
          <p:spPr>
            <a:xfrm>
              <a:off x="-978025" y="13029400"/>
              <a:ext cx="6082475" cy="493200"/>
            </a:xfrm>
            <a:custGeom>
              <a:avLst/>
              <a:gdLst/>
              <a:ahLst/>
              <a:cxnLst/>
              <a:rect l="l" t="t" r="r" b="b"/>
              <a:pathLst>
                <a:path w="243299" h="19728" extrusionOk="0">
                  <a:moveTo>
                    <a:pt x="121676" y="0"/>
                  </a:moveTo>
                  <a:cubicBezTo>
                    <a:pt x="54499" y="0"/>
                    <a:pt x="1" y="4419"/>
                    <a:pt x="1" y="9838"/>
                  </a:cubicBezTo>
                  <a:cubicBezTo>
                    <a:pt x="1" y="15308"/>
                    <a:pt x="54499" y="19727"/>
                    <a:pt x="121676" y="19727"/>
                  </a:cubicBezTo>
                  <a:cubicBezTo>
                    <a:pt x="188852" y="19727"/>
                    <a:pt x="243298" y="15308"/>
                    <a:pt x="243298" y="9838"/>
                  </a:cubicBezTo>
                  <a:cubicBezTo>
                    <a:pt x="243298" y="4419"/>
                    <a:pt x="188852" y="0"/>
                    <a:pt x="121676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1"/>
            <p:cNvSpPr/>
            <p:nvPr/>
          </p:nvSpPr>
          <p:spPr>
            <a:xfrm>
              <a:off x="647475" y="12914975"/>
              <a:ext cx="2957725" cy="364325"/>
            </a:xfrm>
            <a:custGeom>
              <a:avLst/>
              <a:gdLst/>
              <a:ahLst/>
              <a:cxnLst/>
              <a:rect l="l" t="t" r="r" b="b"/>
              <a:pathLst>
                <a:path w="118309" h="14573" extrusionOk="0">
                  <a:moveTo>
                    <a:pt x="118309" y="1"/>
                  </a:moveTo>
                  <a:cubicBezTo>
                    <a:pt x="103895" y="4314"/>
                    <a:pt x="71911" y="5051"/>
                    <a:pt x="52816" y="5051"/>
                  </a:cubicBezTo>
                  <a:cubicBezTo>
                    <a:pt x="29459" y="5051"/>
                    <a:pt x="8417" y="3999"/>
                    <a:pt x="0" y="2894"/>
                  </a:cubicBezTo>
                  <a:lnTo>
                    <a:pt x="0" y="2894"/>
                  </a:lnTo>
                  <a:cubicBezTo>
                    <a:pt x="2368" y="5630"/>
                    <a:pt x="5366" y="8523"/>
                    <a:pt x="8417" y="10101"/>
                  </a:cubicBezTo>
                  <a:cubicBezTo>
                    <a:pt x="12836" y="12310"/>
                    <a:pt x="27565" y="14572"/>
                    <a:pt x="50606" y="14572"/>
                  </a:cubicBezTo>
                  <a:cubicBezTo>
                    <a:pt x="68019" y="14572"/>
                    <a:pt x="87219" y="13205"/>
                    <a:pt x="106157" y="10680"/>
                  </a:cubicBezTo>
                  <a:cubicBezTo>
                    <a:pt x="109945" y="10206"/>
                    <a:pt x="113943" y="7260"/>
                    <a:pt x="116678" y="3105"/>
                  </a:cubicBezTo>
                  <a:cubicBezTo>
                    <a:pt x="117362" y="2052"/>
                    <a:pt x="117888" y="1053"/>
                    <a:pt x="11830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1"/>
            <p:cNvSpPr/>
            <p:nvPr/>
          </p:nvSpPr>
          <p:spPr>
            <a:xfrm>
              <a:off x="-960925" y="10967300"/>
              <a:ext cx="6029875" cy="2039750"/>
            </a:xfrm>
            <a:custGeom>
              <a:avLst/>
              <a:gdLst/>
              <a:ahLst/>
              <a:cxnLst/>
              <a:rect l="l" t="t" r="r" b="b"/>
              <a:pathLst>
                <a:path w="241195" h="81590" extrusionOk="0">
                  <a:moveTo>
                    <a:pt x="98109" y="0"/>
                  </a:moveTo>
                  <a:cubicBezTo>
                    <a:pt x="42137" y="0"/>
                    <a:pt x="5208" y="3051"/>
                    <a:pt x="1684" y="7891"/>
                  </a:cubicBezTo>
                  <a:cubicBezTo>
                    <a:pt x="1" y="10258"/>
                    <a:pt x="264" y="14519"/>
                    <a:pt x="2420" y="20306"/>
                  </a:cubicBezTo>
                  <a:cubicBezTo>
                    <a:pt x="6208" y="30406"/>
                    <a:pt x="15309" y="43767"/>
                    <a:pt x="26250" y="55130"/>
                  </a:cubicBezTo>
                  <a:cubicBezTo>
                    <a:pt x="38665" y="68071"/>
                    <a:pt x="51343" y="76540"/>
                    <a:pt x="61917" y="79065"/>
                  </a:cubicBezTo>
                  <a:cubicBezTo>
                    <a:pt x="67177" y="80275"/>
                    <a:pt x="90639" y="81590"/>
                    <a:pt x="117152" y="81590"/>
                  </a:cubicBezTo>
                  <a:cubicBezTo>
                    <a:pt x="153291" y="81590"/>
                    <a:pt x="178542" y="79223"/>
                    <a:pt x="186327" y="75015"/>
                  </a:cubicBezTo>
                  <a:cubicBezTo>
                    <a:pt x="203424" y="65914"/>
                    <a:pt x="241194" y="32405"/>
                    <a:pt x="236828" y="8996"/>
                  </a:cubicBezTo>
                  <a:cubicBezTo>
                    <a:pt x="236775" y="8680"/>
                    <a:pt x="234776" y="5471"/>
                    <a:pt x="191535" y="2736"/>
                  </a:cubicBezTo>
                  <a:cubicBezTo>
                    <a:pt x="164864" y="1000"/>
                    <a:pt x="129935" y="0"/>
                    <a:pt x="98109" y="0"/>
                  </a:cubicBezTo>
                  <a:close/>
                </a:path>
              </a:pathLst>
            </a:custGeom>
            <a:solidFill>
              <a:srgbClr val="B1A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1"/>
            <p:cNvSpPr/>
            <p:nvPr/>
          </p:nvSpPr>
          <p:spPr>
            <a:xfrm>
              <a:off x="-995125" y="10934425"/>
              <a:ext cx="6064075" cy="2377750"/>
            </a:xfrm>
            <a:custGeom>
              <a:avLst/>
              <a:gdLst/>
              <a:ahLst/>
              <a:cxnLst/>
              <a:rect l="l" t="t" r="r" b="b"/>
              <a:pathLst>
                <a:path w="242563" h="95110" extrusionOk="0">
                  <a:moveTo>
                    <a:pt x="99477" y="1315"/>
                  </a:moveTo>
                  <a:cubicBezTo>
                    <a:pt x="131303" y="1315"/>
                    <a:pt x="166232" y="2367"/>
                    <a:pt x="192903" y="4051"/>
                  </a:cubicBezTo>
                  <a:cubicBezTo>
                    <a:pt x="236144" y="6839"/>
                    <a:pt x="238143" y="9995"/>
                    <a:pt x="238196" y="10311"/>
                  </a:cubicBezTo>
                  <a:cubicBezTo>
                    <a:pt x="242562" y="33772"/>
                    <a:pt x="204792" y="67229"/>
                    <a:pt x="187695" y="76382"/>
                  </a:cubicBezTo>
                  <a:cubicBezTo>
                    <a:pt x="179910" y="80538"/>
                    <a:pt x="154659" y="82905"/>
                    <a:pt x="118520" y="82905"/>
                  </a:cubicBezTo>
                  <a:cubicBezTo>
                    <a:pt x="92007" y="82905"/>
                    <a:pt x="68545" y="81590"/>
                    <a:pt x="63285" y="80380"/>
                  </a:cubicBezTo>
                  <a:cubicBezTo>
                    <a:pt x="52711" y="77908"/>
                    <a:pt x="40033" y="69386"/>
                    <a:pt x="27618" y="56445"/>
                  </a:cubicBezTo>
                  <a:cubicBezTo>
                    <a:pt x="16677" y="45082"/>
                    <a:pt x="7576" y="31721"/>
                    <a:pt x="3788" y="21621"/>
                  </a:cubicBezTo>
                  <a:cubicBezTo>
                    <a:pt x="1632" y="15834"/>
                    <a:pt x="1369" y="11573"/>
                    <a:pt x="3052" y="9258"/>
                  </a:cubicBezTo>
                  <a:cubicBezTo>
                    <a:pt x="6524" y="4366"/>
                    <a:pt x="43505" y="1315"/>
                    <a:pt x="99477" y="1315"/>
                  </a:cubicBezTo>
                  <a:close/>
                  <a:moveTo>
                    <a:pt x="184013" y="79223"/>
                  </a:moveTo>
                  <a:lnTo>
                    <a:pt x="184013" y="79223"/>
                  </a:lnTo>
                  <a:cubicBezTo>
                    <a:pt x="183592" y="80222"/>
                    <a:pt x="183066" y="81274"/>
                    <a:pt x="182382" y="82327"/>
                  </a:cubicBezTo>
                  <a:cubicBezTo>
                    <a:pt x="179647" y="86482"/>
                    <a:pt x="175649" y="89376"/>
                    <a:pt x="171861" y="89902"/>
                  </a:cubicBezTo>
                  <a:cubicBezTo>
                    <a:pt x="152923" y="92427"/>
                    <a:pt x="133723" y="93794"/>
                    <a:pt x="116310" y="93794"/>
                  </a:cubicBezTo>
                  <a:cubicBezTo>
                    <a:pt x="93269" y="93794"/>
                    <a:pt x="78540" y="91532"/>
                    <a:pt x="74174" y="89270"/>
                  </a:cubicBezTo>
                  <a:cubicBezTo>
                    <a:pt x="71070" y="87692"/>
                    <a:pt x="68072" y="84799"/>
                    <a:pt x="65757" y="82116"/>
                  </a:cubicBezTo>
                  <a:lnTo>
                    <a:pt x="65757" y="82116"/>
                  </a:lnTo>
                  <a:cubicBezTo>
                    <a:pt x="74121" y="83221"/>
                    <a:pt x="95111" y="84220"/>
                    <a:pt x="118520" y="84220"/>
                  </a:cubicBezTo>
                  <a:cubicBezTo>
                    <a:pt x="137615" y="84220"/>
                    <a:pt x="169599" y="83536"/>
                    <a:pt x="184013" y="79223"/>
                  </a:cubicBezTo>
                  <a:close/>
                  <a:moveTo>
                    <a:pt x="99477" y="0"/>
                  </a:moveTo>
                  <a:cubicBezTo>
                    <a:pt x="71964" y="0"/>
                    <a:pt x="7471" y="842"/>
                    <a:pt x="1947" y="8469"/>
                  </a:cubicBezTo>
                  <a:cubicBezTo>
                    <a:pt x="1" y="11152"/>
                    <a:pt x="211" y="15887"/>
                    <a:pt x="2526" y="22094"/>
                  </a:cubicBezTo>
                  <a:cubicBezTo>
                    <a:pt x="10048" y="42136"/>
                    <a:pt x="38718" y="75961"/>
                    <a:pt x="63022" y="81643"/>
                  </a:cubicBezTo>
                  <a:cubicBezTo>
                    <a:pt x="63232" y="81695"/>
                    <a:pt x="63442" y="81748"/>
                    <a:pt x="63758" y="81801"/>
                  </a:cubicBezTo>
                  <a:cubicBezTo>
                    <a:pt x="66283" y="84904"/>
                    <a:pt x="69755" y="88534"/>
                    <a:pt x="73543" y="90480"/>
                  </a:cubicBezTo>
                  <a:cubicBezTo>
                    <a:pt x="78067" y="92742"/>
                    <a:pt x="93059" y="95110"/>
                    <a:pt x="116310" y="95110"/>
                  </a:cubicBezTo>
                  <a:cubicBezTo>
                    <a:pt x="133775" y="95110"/>
                    <a:pt x="153081" y="93742"/>
                    <a:pt x="172072" y="91217"/>
                  </a:cubicBezTo>
                  <a:cubicBezTo>
                    <a:pt x="176175" y="90638"/>
                    <a:pt x="180541" y="87534"/>
                    <a:pt x="183487" y="83063"/>
                  </a:cubicBezTo>
                  <a:cubicBezTo>
                    <a:pt x="184434" y="81590"/>
                    <a:pt x="185118" y="80117"/>
                    <a:pt x="185591" y="78697"/>
                  </a:cubicBezTo>
                  <a:cubicBezTo>
                    <a:pt x="186643" y="78329"/>
                    <a:pt x="187537" y="77908"/>
                    <a:pt x="188326" y="77540"/>
                  </a:cubicBezTo>
                  <a:cubicBezTo>
                    <a:pt x="196901" y="72963"/>
                    <a:pt x="210684" y="62442"/>
                    <a:pt x="222257" y="49291"/>
                  </a:cubicBezTo>
                  <a:cubicBezTo>
                    <a:pt x="231515" y="38822"/>
                    <a:pt x="241983" y="23462"/>
                    <a:pt x="239511" y="10100"/>
                  </a:cubicBezTo>
                  <a:cubicBezTo>
                    <a:pt x="239301" y="8995"/>
                    <a:pt x="238669" y="5681"/>
                    <a:pt x="193114" y="2735"/>
                  </a:cubicBezTo>
                  <a:cubicBezTo>
                    <a:pt x="166443" y="1052"/>
                    <a:pt x="131408" y="0"/>
                    <a:pt x="99477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1"/>
            <p:cNvSpPr/>
            <p:nvPr/>
          </p:nvSpPr>
          <p:spPr>
            <a:xfrm>
              <a:off x="-116625" y="11043575"/>
              <a:ext cx="5186875" cy="1964800"/>
            </a:xfrm>
            <a:custGeom>
              <a:avLst/>
              <a:gdLst/>
              <a:ahLst/>
              <a:cxnLst/>
              <a:rect l="l" t="t" r="r" b="b"/>
              <a:pathLst>
                <a:path w="207475" h="78592" extrusionOk="0">
                  <a:moveTo>
                    <a:pt x="162235" y="0"/>
                  </a:moveTo>
                  <a:lnTo>
                    <a:pt x="162235" y="0"/>
                  </a:lnTo>
                  <a:cubicBezTo>
                    <a:pt x="166653" y="10837"/>
                    <a:pt x="170283" y="30406"/>
                    <a:pt x="150661" y="47555"/>
                  </a:cubicBezTo>
                  <a:cubicBezTo>
                    <a:pt x="134819" y="61417"/>
                    <a:pt x="96597" y="68666"/>
                    <a:pt x="60557" y="68666"/>
                  </a:cubicBezTo>
                  <a:cubicBezTo>
                    <a:pt x="37241" y="68666"/>
                    <a:pt x="14838" y="65632"/>
                    <a:pt x="1" y="59391"/>
                  </a:cubicBezTo>
                  <a:lnTo>
                    <a:pt x="1" y="59391"/>
                  </a:lnTo>
                  <a:cubicBezTo>
                    <a:pt x="9943" y="68229"/>
                    <a:pt x="19728" y="74015"/>
                    <a:pt x="28145" y="76014"/>
                  </a:cubicBezTo>
                  <a:cubicBezTo>
                    <a:pt x="33405" y="77224"/>
                    <a:pt x="56867" y="78592"/>
                    <a:pt x="83380" y="78592"/>
                  </a:cubicBezTo>
                  <a:cubicBezTo>
                    <a:pt x="119519" y="78592"/>
                    <a:pt x="144770" y="76172"/>
                    <a:pt x="152555" y="72016"/>
                  </a:cubicBezTo>
                  <a:cubicBezTo>
                    <a:pt x="169652" y="62863"/>
                    <a:pt x="207475" y="29406"/>
                    <a:pt x="203056" y="5945"/>
                  </a:cubicBezTo>
                  <a:cubicBezTo>
                    <a:pt x="203003" y="5629"/>
                    <a:pt x="201162" y="2683"/>
                    <a:pt x="16223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1"/>
            <p:cNvSpPr/>
            <p:nvPr/>
          </p:nvSpPr>
          <p:spPr>
            <a:xfrm>
              <a:off x="885500" y="12914975"/>
              <a:ext cx="2719700" cy="364325"/>
            </a:xfrm>
            <a:custGeom>
              <a:avLst/>
              <a:gdLst/>
              <a:ahLst/>
              <a:cxnLst/>
              <a:rect l="l" t="t" r="r" b="b"/>
              <a:pathLst>
                <a:path w="108788" h="14573" extrusionOk="0">
                  <a:moveTo>
                    <a:pt x="108788" y="1"/>
                  </a:moveTo>
                  <a:lnTo>
                    <a:pt x="108788" y="1"/>
                  </a:lnTo>
                  <a:cubicBezTo>
                    <a:pt x="100739" y="2421"/>
                    <a:pt x="87272" y="3683"/>
                    <a:pt x="73595" y="4367"/>
                  </a:cubicBezTo>
                  <a:cubicBezTo>
                    <a:pt x="67125" y="7366"/>
                    <a:pt x="53290" y="12153"/>
                    <a:pt x="30354" y="12153"/>
                  </a:cubicBezTo>
                  <a:cubicBezTo>
                    <a:pt x="17097" y="12153"/>
                    <a:pt x="7155" y="11416"/>
                    <a:pt x="1" y="10522"/>
                  </a:cubicBezTo>
                  <a:lnTo>
                    <a:pt x="1" y="10522"/>
                  </a:lnTo>
                  <a:cubicBezTo>
                    <a:pt x="5419" y="12626"/>
                    <a:pt x="19675" y="14572"/>
                    <a:pt x="41085" y="14572"/>
                  </a:cubicBezTo>
                  <a:cubicBezTo>
                    <a:pt x="58498" y="14572"/>
                    <a:pt x="77698" y="13205"/>
                    <a:pt x="96636" y="10680"/>
                  </a:cubicBezTo>
                  <a:cubicBezTo>
                    <a:pt x="100424" y="10154"/>
                    <a:pt x="104422" y="7260"/>
                    <a:pt x="107157" y="3105"/>
                  </a:cubicBezTo>
                  <a:cubicBezTo>
                    <a:pt x="107841" y="2052"/>
                    <a:pt x="108367" y="1000"/>
                    <a:pt x="108788" y="1"/>
                  </a:cubicBezTo>
                  <a:close/>
                </a:path>
              </a:pathLst>
            </a:custGeom>
            <a:solidFill>
              <a:srgbClr val="7667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1"/>
            <p:cNvSpPr/>
            <p:nvPr/>
          </p:nvSpPr>
          <p:spPr>
            <a:xfrm>
              <a:off x="-787400" y="11071625"/>
              <a:ext cx="1062725" cy="194775"/>
            </a:xfrm>
            <a:custGeom>
              <a:avLst/>
              <a:gdLst/>
              <a:ahLst/>
              <a:cxnLst/>
              <a:rect l="l" t="t" r="r" b="b"/>
              <a:pathLst>
                <a:path w="42509" h="7791" extrusionOk="0">
                  <a:moveTo>
                    <a:pt x="36309" y="1"/>
                  </a:moveTo>
                  <a:cubicBezTo>
                    <a:pt x="34256" y="1"/>
                    <a:pt x="32168" y="209"/>
                    <a:pt x="30199" y="299"/>
                  </a:cubicBezTo>
                  <a:cubicBezTo>
                    <a:pt x="25938" y="456"/>
                    <a:pt x="21729" y="772"/>
                    <a:pt x="17468" y="1245"/>
                  </a:cubicBezTo>
                  <a:cubicBezTo>
                    <a:pt x="12103" y="1824"/>
                    <a:pt x="4159" y="1771"/>
                    <a:pt x="529" y="6506"/>
                  </a:cubicBezTo>
                  <a:cubicBezTo>
                    <a:pt x="1" y="7167"/>
                    <a:pt x="690" y="7791"/>
                    <a:pt x="1329" y="7791"/>
                  </a:cubicBezTo>
                  <a:cubicBezTo>
                    <a:pt x="1453" y="7791"/>
                    <a:pt x="1576" y="7767"/>
                    <a:pt x="1687" y="7716"/>
                  </a:cubicBezTo>
                  <a:cubicBezTo>
                    <a:pt x="7526" y="5033"/>
                    <a:pt x="13681" y="4980"/>
                    <a:pt x="20046" y="4665"/>
                  </a:cubicBezTo>
                  <a:cubicBezTo>
                    <a:pt x="23413" y="4454"/>
                    <a:pt x="26832" y="4349"/>
                    <a:pt x="30199" y="4244"/>
                  </a:cubicBezTo>
                  <a:cubicBezTo>
                    <a:pt x="30391" y="4241"/>
                    <a:pt x="30584" y="4240"/>
                    <a:pt x="30778" y="4240"/>
                  </a:cubicBezTo>
                  <a:cubicBezTo>
                    <a:pt x="32393" y="4240"/>
                    <a:pt x="34066" y="4330"/>
                    <a:pt x="35732" y="4330"/>
                  </a:cubicBezTo>
                  <a:cubicBezTo>
                    <a:pt x="37482" y="4330"/>
                    <a:pt x="39223" y="4230"/>
                    <a:pt x="40877" y="3823"/>
                  </a:cubicBezTo>
                  <a:cubicBezTo>
                    <a:pt x="42508" y="3402"/>
                    <a:pt x="42456" y="930"/>
                    <a:pt x="40877" y="509"/>
                  </a:cubicBezTo>
                  <a:cubicBezTo>
                    <a:pt x="39421" y="122"/>
                    <a:pt x="37875" y="1"/>
                    <a:pt x="36309" y="1"/>
                  </a:cubicBezTo>
                  <a:close/>
                </a:path>
              </a:pathLst>
            </a:custGeom>
            <a:solidFill>
              <a:srgbClr val="C4B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1"/>
            <p:cNvSpPr/>
            <p:nvPr/>
          </p:nvSpPr>
          <p:spPr>
            <a:xfrm>
              <a:off x="422575" y="11057900"/>
              <a:ext cx="431400" cy="110900"/>
            </a:xfrm>
            <a:custGeom>
              <a:avLst/>
              <a:gdLst/>
              <a:ahLst/>
              <a:cxnLst/>
              <a:rect l="l" t="t" r="r" b="b"/>
              <a:pathLst>
                <a:path w="17256" h="4436" extrusionOk="0">
                  <a:moveTo>
                    <a:pt x="13011" y="1"/>
                  </a:moveTo>
                  <a:cubicBezTo>
                    <a:pt x="11669" y="1"/>
                    <a:pt x="10260" y="284"/>
                    <a:pt x="8944" y="427"/>
                  </a:cubicBezTo>
                  <a:cubicBezTo>
                    <a:pt x="6366" y="637"/>
                    <a:pt x="3683" y="953"/>
                    <a:pt x="1263" y="1847"/>
                  </a:cubicBezTo>
                  <a:cubicBezTo>
                    <a:pt x="1" y="2320"/>
                    <a:pt x="264" y="3951"/>
                    <a:pt x="1526" y="4056"/>
                  </a:cubicBezTo>
                  <a:cubicBezTo>
                    <a:pt x="2650" y="4176"/>
                    <a:pt x="3774" y="4209"/>
                    <a:pt x="4898" y="4209"/>
                  </a:cubicBezTo>
                  <a:cubicBezTo>
                    <a:pt x="6247" y="4209"/>
                    <a:pt x="7595" y="4162"/>
                    <a:pt x="8944" y="4162"/>
                  </a:cubicBezTo>
                  <a:cubicBezTo>
                    <a:pt x="10257" y="4190"/>
                    <a:pt x="11647" y="4436"/>
                    <a:pt x="12981" y="4436"/>
                  </a:cubicBezTo>
                  <a:cubicBezTo>
                    <a:pt x="14105" y="4436"/>
                    <a:pt x="15188" y="4261"/>
                    <a:pt x="16151" y="3636"/>
                  </a:cubicBezTo>
                  <a:cubicBezTo>
                    <a:pt x="17255" y="3004"/>
                    <a:pt x="17150" y="1531"/>
                    <a:pt x="16151" y="848"/>
                  </a:cubicBezTo>
                  <a:cubicBezTo>
                    <a:pt x="15215" y="200"/>
                    <a:pt x="14137" y="1"/>
                    <a:pt x="13011" y="1"/>
                  </a:cubicBezTo>
                  <a:close/>
                </a:path>
              </a:pathLst>
            </a:custGeom>
            <a:solidFill>
              <a:srgbClr val="C4B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2" name="Google Shape;3942;p31"/>
          <p:cNvGrpSpPr/>
          <p:nvPr/>
        </p:nvGrpSpPr>
        <p:grpSpPr>
          <a:xfrm>
            <a:off x="5271387" y="2003928"/>
            <a:ext cx="624926" cy="527345"/>
            <a:chOff x="4185150" y="5239475"/>
            <a:chExt cx="1951675" cy="1646925"/>
          </a:xfrm>
        </p:grpSpPr>
        <p:sp>
          <p:nvSpPr>
            <p:cNvPr id="3943" name="Google Shape;3943;p31"/>
            <p:cNvSpPr/>
            <p:nvPr/>
          </p:nvSpPr>
          <p:spPr>
            <a:xfrm>
              <a:off x="4218025" y="6527450"/>
              <a:ext cx="243325" cy="288025"/>
            </a:xfrm>
            <a:custGeom>
              <a:avLst/>
              <a:gdLst/>
              <a:ahLst/>
              <a:cxnLst/>
              <a:rect l="l" t="t" r="r" b="b"/>
              <a:pathLst>
                <a:path w="9733" h="11521" extrusionOk="0">
                  <a:moveTo>
                    <a:pt x="2947" y="0"/>
                  </a:moveTo>
                  <a:cubicBezTo>
                    <a:pt x="1684" y="1578"/>
                    <a:pt x="1" y="3683"/>
                    <a:pt x="369" y="5103"/>
                  </a:cubicBezTo>
                  <a:cubicBezTo>
                    <a:pt x="895" y="7365"/>
                    <a:pt x="2631" y="11258"/>
                    <a:pt x="5840" y="11521"/>
                  </a:cubicBezTo>
                  <a:lnTo>
                    <a:pt x="6629" y="11521"/>
                  </a:lnTo>
                  <a:cubicBezTo>
                    <a:pt x="7523" y="11416"/>
                    <a:pt x="8628" y="11153"/>
                    <a:pt x="9733" y="10784"/>
                  </a:cubicBezTo>
                  <a:cubicBezTo>
                    <a:pt x="8891" y="9995"/>
                    <a:pt x="8155" y="9101"/>
                    <a:pt x="7523" y="8101"/>
                  </a:cubicBezTo>
                  <a:cubicBezTo>
                    <a:pt x="5366" y="5839"/>
                    <a:pt x="3841" y="3051"/>
                    <a:pt x="294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1"/>
            <p:cNvSpPr/>
            <p:nvPr/>
          </p:nvSpPr>
          <p:spPr>
            <a:xfrm>
              <a:off x="4872975" y="5457750"/>
              <a:ext cx="1229650" cy="769875"/>
            </a:xfrm>
            <a:custGeom>
              <a:avLst/>
              <a:gdLst/>
              <a:ahLst/>
              <a:cxnLst/>
              <a:rect l="l" t="t" r="r" b="b"/>
              <a:pathLst>
                <a:path w="49186" h="30795" extrusionOk="0">
                  <a:moveTo>
                    <a:pt x="36559" y="0"/>
                  </a:moveTo>
                  <a:cubicBezTo>
                    <a:pt x="35717" y="0"/>
                    <a:pt x="34824" y="42"/>
                    <a:pt x="33878" y="126"/>
                  </a:cubicBezTo>
                  <a:cubicBezTo>
                    <a:pt x="25356" y="862"/>
                    <a:pt x="14519" y="4755"/>
                    <a:pt x="6470" y="8227"/>
                  </a:cubicBezTo>
                  <a:cubicBezTo>
                    <a:pt x="5997" y="16644"/>
                    <a:pt x="2683" y="25113"/>
                    <a:pt x="0" y="30794"/>
                  </a:cubicBezTo>
                  <a:cubicBezTo>
                    <a:pt x="4261" y="29690"/>
                    <a:pt x="8838" y="28953"/>
                    <a:pt x="13256" y="28585"/>
                  </a:cubicBezTo>
                  <a:lnTo>
                    <a:pt x="13309" y="28585"/>
                  </a:lnTo>
                  <a:cubicBezTo>
                    <a:pt x="14943" y="28441"/>
                    <a:pt x="16515" y="28375"/>
                    <a:pt x="18024" y="28375"/>
                  </a:cubicBezTo>
                  <a:cubicBezTo>
                    <a:pt x="22591" y="28375"/>
                    <a:pt x="26585" y="28978"/>
                    <a:pt x="29985" y="29848"/>
                  </a:cubicBezTo>
                  <a:cubicBezTo>
                    <a:pt x="39085" y="22272"/>
                    <a:pt x="49186" y="11804"/>
                    <a:pt x="45924" y="4334"/>
                  </a:cubicBezTo>
                  <a:cubicBezTo>
                    <a:pt x="44665" y="1456"/>
                    <a:pt x="41521" y="0"/>
                    <a:pt x="3655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1"/>
            <p:cNvSpPr/>
            <p:nvPr/>
          </p:nvSpPr>
          <p:spPr>
            <a:xfrm>
              <a:off x="4294300" y="5292550"/>
              <a:ext cx="810150" cy="1329600"/>
            </a:xfrm>
            <a:custGeom>
              <a:avLst/>
              <a:gdLst/>
              <a:ahLst/>
              <a:cxnLst/>
              <a:rect l="l" t="t" r="r" b="b"/>
              <a:pathLst>
                <a:path w="32406" h="53184" extrusionOk="0">
                  <a:moveTo>
                    <a:pt x="25041" y="0"/>
                  </a:moveTo>
                  <a:lnTo>
                    <a:pt x="25041" y="0"/>
                  </a:lnTo>
                  <a:cubicBezTo>
                    <a:pt x="23883" y="4156"/>
                    <a:pt x="19780" y="17097"/>
                    <a:pt x="9785" y="24935"/>
                  </a:cubicBezTo>
                  <a:cubicBezTo>
                    <a:pt x="4157" y="29301"/>
                    <a:pt x="843" y="35298"/>
                    <a:pt x="316" y="41769"/>
                  </a:cubicBezTo>
                  <a:cubicBezTo>
                    <a:pt x="1" y="45872"/>
                    <a:pt x="895" y="49870"/>
                    <a:pt x="2842" y="53184"/>
                  </a:cubicBezTo>
                  <a:cubicBezTo>
                    <a:pt x="2684" y="51711"/>
                    <a:pt x="2947" y="50185"/>
                    <a:pt x="3631" y="48765"/>
                  </a:cubicBezTo>
                  <a:cubicBezTo>
                    <a:pt x="6050" y="43873"/>
                    <a:pt x="13152" y="40190"/>
                    <a:pt x="21464" y="37823"/>
                  </a:cubicBezTo>
                  <a:cubicBezTo>
                    <a:pt x="25830" y="28933"/>
                    <a:pt x="32405" y="11573"/>
                    <a:pt x="2504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1"/>
            <p:cNvSpPr/>
            <p:nvPr/>
          </p:nvSpPr>
          <p:spPr>
            <a:xfrm>
              <a:off x="4383725" y="6197775"/>
              <a:ext cx="1532150" cy="657975"/>
            </a:xfrm>
            <a:custGeom>
              <a:avLst/>
              <a:gdLst/>
              <a:ahLst/>
              <a:cxnLst/>
              <a:rect l="l" t="t" r="r" b="b"/>
              <a:pathLst>
                <a:path w="61286" h="26319" extrusionOk="0">
                  <a:moveTo>
                    <a:pt x="37433" y="0"/>
                  </a:moveTo>
                  <a:cubicBezTo>
                    <a:pt x="36006" y="0"/>
                    <a:pt x="34523" y="61"/>
                    <a:pt x="32984" y="194"/>
                  </a:cubicBezTo>
                  <a:cubicBezTo>
                    <a:pt x="17308" y="1562"/>
                    <a:pt x="4262" y="6875"/>
                    <a:pt x="1211" y="13135"/>
                  </a:cubicBezTo>
                  <a:cubicBezTo>
                    <a:pt x="1" y="15502"/>
                    <a:pt x="264" y="17974"/>
                    <a:pt x="1895" y="20552"/>
                  </a:cubicBezTo>
                  <a:cubicBezTo>
                    <a:pt x="4333" y="24397"/>
                    <a:pt x="8108" y="26319"/>
                    <a:pt x="13184" y="26319"/>
                  </a:cubicBezTo>
                  <a:cubicBezTo>
                    <a:pt x="13803" y="26319"/>
                    <a:pt x="14441" y="26290"/>
                    <a:pt x="15099" y="26233"/>
                  </a:cubicBezTo>
                  <a:cubicBezTo>
                    <a:pt x="24515" y="25444"/>
                    <a:pt x="35194" y="18974"/>
                    <a:pt x="40139" y="14871"/>
                  </a:cubicBezTo>
                  <a:cubicBezTo>
                    <a:pt x="46504" y="9452"/>
                    <a:pt x="57288" y="7453"/>
                    <a:pt x="61286" y="6875"/>
                  </a:cubicBezTo>
                  <a:cubicBezTo>
                    <a:pt x="58353" y="4841"/>
                    <a:pt x="50147" y="0"/>
                    <a:pt x="3743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1"/>
            <p:cNvSpPr/>
            <p:nvPr/>
          </p:nvSpPr>
          <p:spPr>
            <a:xfrm>
              <a:off x="4185150" y="5239475"/>
              <a:ext cx="1951675" cy="1646925"/>
            </a:xfrm>
            <a:custGeom>
              <a:avLst/>
              <a:gdLst/>
              <a:ahLst/>
              <a:cxnLst/>
              <a:rect l="l" t="t" r="r" b="b"/>
              <a:pathLst>
                <a:path w="78067" h="65877" extrusionOk="0">
                  <a:moveTo>
                    <a:pt x="64072" y="8731"/>
                  </a:moveTo>
                  <a:cubicBezTo>
                    <a:pt x="69034" y="8731"/>
                    <a:pt x="72178" y="10187"/>
                    <a:pt x="73437" y="13065"/>
                  </a:cubicBezTo>
                  <a:cubicBezTo>
                    <a:pt x="76699" y="20535"/>
                    <a:pt x="66651" y="31003"/>
                    <a:pt x="57498" y="38579"/>
                  </a:cubicBezTo>
                  <a:cubicBezTo>
                    <a:pt x="54033" y="37692"/>
                    <a:pt x="49950" y="37083"/>
                    <a:pt x="45274" y="37083"/>
                  </a:cubicBezTo>
                  <a:cubicBezTo>
                    <a:pt x="43846" y="37083"/>
                    <a:pt x="42361" y="37140"/>
                    <a:pt x="40822" y="37263"/>
                  </a:cubicBezTo>
                  <a:lnTo>
                    <a:pt x="40769" y="37316"/>
                  </a:lnTo>
                  <a:cubicBezTo>
                    <a:pt x="36351" y="37684"/>
                    <a:pt x="31774" y="38421"/>
                    <a:pt x="27513" y="39525"/>
                  </a:cubicBezTo>
                  <a:cubicBezTo>
                    <a:pt x="30196" y="33844"/>
                    <a:pt x="33510" y="25375"/>
                    <a:pt x="33983" y="16905"/>
                  </a:cubicBezTo>
                  <a:cubicBezTo>
                    <a:pt x="42032" y="13486"/>
                    <a:pt x="52816" y="9593"/>
                    <a:pt x="61391" y="8857"/>
                  </a:cubicBezTo>
                  <a:cubicBezTo>
                    <a:pt x="62337" y="8773"/>
                    <a:pt x="63230" y="8731"/>
                    <a:pt x="64072" y="8731"/>
                  </a:cubicBezTo>
                  <a:close/>
                  <a:moveTo>
                    <a:pt x="29407" y="2123"/>
                  </a:moveTo>
                  <a:lnTo>
                    <a:pt x="29407" y="2123"/>
                  </a:lnTo>
                  <a:cubicBezTo>
                    <a:pt x="36771" y="13696"/>
                    <a:pt x="30196" y="31056"/>
                    <a:pt x="25830" y="39946"/>
                  </a:cubicBezTo>
                  <a:cubicBezTo>
                    <a:pt x="17518" y="42313"/>
                    <a:pt x="10416" y="45996"/>
                    <a:pt x="7997" y="50888"/>
                  </a:cubicBezTo>
                  <a:cubicBezTo>
                    <a:pt x="7313" y="52308"/>
                    <a:pt x="6997" y="53834"/>
                    <a:pt x="7208" y="55307"/>
                  </a:cubicBezTo>
                  <a:cubicBezTo>
                    <a:pt x="5261" y="51993"/>
                    <a:pt x="4367" y="47995"/>
                    <a:pt x="4682" y="43892"/>
                  </a:cubicBezTo>
                  <a:cubicBezTo>
                    <a:pt x="5209" y="37421"/>
                    <a:pt x="8523" y="31424"/>
                    <a:pt x="14151" y="27058"/>
                  </a:cubicBezTo>
                  <a:cubicBezTo>
                    <a:pt x="24146" y="19220"/>
                    <a:pt x="28249" y="6279"/>
                    <a:pt x="29407" y="2123"/>
                  </a:cubicBezTo>
                  <a:close/>
                  <a:moveTo>
                    <a:pt x="4262" y="51519"/>
                  </a:moveTo>
                  <a:cubicBezTo>
                    <a:pt x="5156" y="54570"/>
                    <a:pt x="6681" y="57358"/>
                    <a:pt x="8838" y="59620"/>
                  </a:cubicBezTo>
                  <a:cubicBezTo>
                    <a:pt x="9470" y="60620"/>
                    <a:pt x="10206" y="61514"/>
                    <a:pt x="11048" y="62303"/>
                  </a:cubicBezTo>
                  <a:cubicBezTo>
                    <a:pt x="9943" y="62672"/>
                    <a:pt x="8838" y="62935"/>
                    <a:pt x="7944" y="63040"/>
                  </a:cubicBezTo>
                  <a:lnTo>
                    <a:pt x="7155" y="63040"/>
                  </a:lnTo>
                  <a:cubicBezTo>
                    <a:pt x="3946" y="62724"/>
                    <a:pt x="2210" y="58884"/>
                    <a:pt x="1684" y="56622"/>
                  </a:cubicBezTo>
                  <a:cubicBezTo>
                    <a:pt x="1316" y="55202"/>
                    <a:pt x="2999" y="53097"/>
                    <a:pt x="4262" y="51519"/>
                  </a:cubicBezTo>
                  <a:close/>
                  <a:moveTo>
                    <a:pt x="45376" y="38332"/>
                  </a:moveTo>
                  <a:cubicBezTo>
                    <a:pt x="58090" y="38332"/>
                    <a:pt x="66296" y="43173"/>
                    <a:pt x="69229" y="45207"/>
                  </a:cubicBezTo>
                  <a:cubicBezTo>
                    <a:pt x="65231" y="45785"/>
                    <a:pt x="54447" y="47784"/>
                    <a:pt x="48029" y="53203"/>
                  </a:cubicBezTo>
                  <a:cubicBezTo>
                    <a:pt x="43137" y="57306"/>
                    <a:pt x="32458" y="63776"/>
                    <a:pt x="23042" y="64565"/>
                  </a:cubicBezTo>
                  <a:cubicBezTo>
                    <a:pt x="22384" y="64622"/>
                    <a:pt x="21746" y="64651"/>
                    <a:pt x="21127" y="64651"/>
                  </a:cubicBezTo>
                  <a:cubicBezTo>
                    <a:pt x="16051" y="64651"/>
                    <a:pt x="12276" y="62729"/>
                    <a:pt x="9838" y="58884"/>
                  </a:cubicBezTo>
                  <a:cubicBezTo>
                    <a:pt x="8207" y="56306"/>
                    <a:pt x="7944" y="53834"/>
                    <a:pt x="9101" y="51467"/>
                  </a:cubicBezTo>
                  <a:cubicBezTo>
                    <a:pt x="12205" y="45207"/>
                    <a:pt x="25251" y="39894"/>
                    <a:pt x="40927" y="38526"/>
                  </a:cubicBezTo>
                  <a:cubicBezTo>
                    <a:pt x="42466" y="38393"/>
                    <a:pt x="43949" y="38332"/>
                    <a:pt x="45376" y="38332"/>
                  </a:cubicBezTo>
                  <a:close/>
                  <a:moveTo>
                    <a:pt x="29163" y="0"/>
                  </a:moveTo>
                  <a:cubicBezTo>
                    <a:pt x="29107" y="0"/>
                    <a:pt x="29048" y="7"/>
                    <a:pt x="28986" y="19"/>
                  </a:cubicBezTo>
                  <a:cubicBezTo>
                    <a:pt x="28723" y="72"/>
                    <a:pt x="28565" y="230"/>
                    <a:pt x="28513" y="493"/>
                  </a:cubicBezTo>
                  <a:cubicBezTo>
                    <a:pt x="28460" y="650"/>
                    <a:pt x="24988" y="16958"/>
                    <a:pt x="13362" y="26059"/>
                  </a:cubicBezTo>
                  <a:cubicBezTo>
                    <a:pt x="7471" y="30688"/>
                    <a:pt x="3999" y="36948"/>
                    <a:pt x="3473" y="43786"/>
                  </a:cubicBezTo>
                  <a:cubicBezTo>
                    <a:pt x="3315" y="45891"/>
                    <a:pt x="3473" y="47995"/>
                    <a:pt x="3893" y="49994"/>
                  </a:cubicBezTo>
                  <a:cubicBezTo>
                    <a:pt x="3683" y="50257"/>
                    <a:pt x="3473" y="50520"/>
                    <a:pt x="3262" y="50730"/>
                  </a:cubicBezTo>
                  <a:cubicBezTo>
                    <a:pt x="1842" y="52624"/>
                    <a:pt x="1" y="54886"/>
                    <a:pt x="474" y="56885"/>
                  </a:cubicBezTo>
                  <a:cubicBezTo>
                    <a:pt x="1316" y="60357"/>
                    <a:pt x="3630" y="63934"/>
                    <a:pt x="7050" y="64250"/>
                  </a:cubicBezTo>
                  <a:cubicBezTo>
                    <a:pt x="7208" y="64276"/>
                    <a:pt x="7365" y="64289"/>
                    <a:pt x="7530" y="64289"/>
                  </a:cubicBezTo>
                  <a:cubicBezTo>
                    <a:pt x="7694" y="64289"/>
                    <a:pt x="7865" y="64276"/>
                    <a:pt x="8049" y="64250"/>
                  </a:cubicBezTo>
                  <a:cubicBezTo>
                    <a:pt x="9259" y="64144"/>
                    <a:pt x="10732" y="63724"/>
                    <a:pt x="12152" y="63198"/>
                  </a:cubicBezTo>
                  <a:cubicBezTo>
                    <a:pt x="14536" y="64963"/>
                    <a:pt x="17511" y="65877"/>
                    <a:pt x="21048" y="65877"/>
                  </a:cubicBezTo>
                  <a:cubicBezTo>
                    <a:pt x="21727" y="65877"/>
                    <a:pt x="22427" y="65843"/>
                    <a:pt x="23147" y="65775"/>
                  </a:cubicBezTo>
                  <a:cubicBezTo>
                    <a:pt x="32826" y="64934"/>
                    <a:pt x="43821" y="58358"/>
                    <a:pt x="48871" y="54150"/>
                  </a:cubicBezTo>
                  <a:cubicBezTo>
                    <a:pt x="56393" y="47837"/>
                    <a:pt x="70702" y="46259"/>
                    <a:pt x="70859" y="46259"/>
                  </a:cubicBezTo>
                  <a:cubicBezTo>
                    <a:pt x="71123" y="46259"/>
                    <a:pt x="71333" y="46048"/>
                    <a:pt x="71386" y="45838"/>
                  </a:cubicBezTo>
                  <a:cubicBezTo>
                    <a:pt x="71438" y="45575"/>
                    <a:pt x="71386" y="45365"/>
                    <a:pt x="71228" y="45154"/>
                  </a:cubicBezTo>
                  <a:cubicBezTo>
                    <a:pt x="70912" y="44944"/>
                    <a:pt x="66756" y="41314"/>
                    <a:pt x="58971" y="38999"/>
                  </a:cubicBezTo>
                  <a:cubicBezTo>
                    <a:pt x="68229" y="31214"/>
                    <a:pt x="78066" y="20588"/>
                    <a:pt x="74594" y="12592"/>
                  </a:cubicBezTo>
                  <a:cubicBezTo>
                    <a:pt x="73096" y="9185"/>
                    <a:pt x="69557" y="7465"/>
                    <a:pt x="64048" y="7465"/>
                  </a:cubicBezTo>
                  <a:cubicBezTo>
                    <a:pt x="63176" y="7465"/>
                    <a:pt x="62255" y="7508"/>
                    <a:pt x="61285" y="7594"/>
                  </a:cubicBezTo>
                  <a:cubicBezTo>
                    <a:pt x="52816" y="8331"/>
                    <a:pt x="42137" y="12118"/>
                    <a:pt x="34036" y="15590"/>
                  </a:cubicBezTo>
                  <a:cubicBezTo>
                    <a:pt x="34141" y="10119"/>
                    <a:pt x="32984" y="4754"/>
                    <a:pt x="29617" y="230"/>
                  </a:cubicBezTo>
                  <a:cubicBezTo>
                    <a:pt x="29497" y="69"/>
                    <a:pt x="29345" y="0"/>
                    <a:pt x="29163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1"/>
            <p:cNvSpPr/>
            <p:nvPr/>
          </p:nvSpPr>
          <p:spPr>
            <a:xfrm>
              <a:off x="4871650" y="5629225"/>
              <a:ext cx="1078425" cy="598400"/>
            </a:xfrm>
            <a:custGeom>
              <a:avLst/>
              <a:gdLst/>
              <a:ahLst/>
              <a:cxnLst/>
              <a:rect l="l" t="t" r="r" b="b"/>
              <a:pathLst>
                <a:path w="43137" h="23936" extrusionOk="0">
                  <a:moveTo>
                    <a:pt x="9732" y="0"/>
                  </a:moveTo>
                  <a:lnTo>
                    <a:pt x="9732" y="0"/>
                  </a:lnTo>
                  <a:cubicBezTo>
                    <a:pt x="8628" y="474"/>
                    <a:pt x="7523" y="895"/>
                    <a:pt x="6471" y="1368"/>
                  </a:cubicBezTo>
                  <a:cubicBezTo>
                    <a:pt x="5997" y="9785"/>
                    <a:pt x="2736" y="18254"/>
                    <a:pt x="0" y="23935"/>
                  </a:cubicBezTo>
                  <a:cubicBezTo>
                    <a:pt x="4314" y="22831"/>
                    <a:pt x="8891" y="22094"/>
                    <a:pt x="13257" y="21726"/>
                  </a:cubicBezTo>
                  <a:lnTo>
                    <a:pt x="13309" y="21726"/>
                  </a:lnTo>
                  <a:cubicBezTo>
                    <a:pt x="14956" y="21582"/>
                    <a:pt x="16538" y="21516"/>
                    <a:pt x="18055" y="21516"/>
                  </a:cubicBezTo>
                  <a:cubicBezTo>
                    <a:pt x="22644" y="21516"/>
                    <a:pt x="26638" y="22119"/>
                    <a:pt x="30038" y="22989"/>
                  </a:cubicBezTo>
                  <a:cubicBezTo>
                    <a:pt x="34825" y="19043"/>
                    <a:pt x="39875" y="14204"/>
                    <a:pt x="43136" y="9469"/>
                  </a:cubicBezTo>
                  <a:lnTo>
                    <a:pt x="43136" y="9469"/>
                  </a:lnTo>
                  <a:lnTo>
                    <a:pt x="33983" y="13309"/>
                  </a:lnTo>
                  <a:cubicBezTo>
                    <a:pt x="33136" y="13686"/>
                    <a:pt x="32205" y="14062"/>
                    <a:pt x="31303" y="14062"/>
                  </a:cubicBezTo>
                  <a:cubicBezTo>
                    <a:pt x="31196" y="14062"/>
                    <a:pt x="31090" y="14057"/>
                    <a:pt x="30985" y="14046"/>
                  </a:cubicBezTo>
                  <a:cubicBezTo>
                    <a:pt x="30248" y="13993"/>
                    <a:pt x="29512" y="13625"/>
                    <a:pt x="28775" y="13625"/>
                  </a:cubicBezTo>
                  <a:cubicBezTo>
                    <a:pt x="28754" y="13624"/>
                    <a:pt x="28734" y="13624"/>
                    <a:pt x="28713" y="13624"/>
                  </a:cubicBezTo>
                  <a:cubicBezTo>
                    <a:pt x="26836" y="13624"/>
                    <a:pt x="25029" y="15522"/>
                    <a:pt x="23348" y="15522"/>
                  </a:cubicBezTo>
                  <a:cubicBezTo>
                    <a:pt x="22976" y="15522"/>
                    <a:pt x="22611" y="15430"/>
                    <a:pt x="22252" y="15203"/>
                  </a:cubicBezTo>
                  <a:cubicBezTo>
                    <a:pt x="21674" y="14835"/>
                    <a:pt x="21305" y="14098"/>
                    <a:pt x="20674" y="13730"/>
                  </a:cubicBezTo>
                  <a:cubicBezTo>
                    <a:pt x="20332" y="13525"/>
                    <a:pt x="19952" y="13459"/>
                    <a:pt x="19552" y="13459"/>
                  </a:cubicBezTo>
                  <a:cubicBezTo>
                    <a:pt x="18814" y="13459"/>
                    <a:pt x="18011" y="13686"/>
                    <a:pt x="17272" y="13686"/>
                  </a:cubicBezTo>
                  <a:cubicBezTo>
                    <a:pt x="16873" y="13686"/>
                    <a:pt x="16492" y="13619"/>
                    <a:pt x="16150" y="13414"/>
                  </a:cubicBezTo>
                  <a:cubicBezTo>
                    <a:pt x="14940" y="12731"/>
                    <a:pt x="14835" y="10889"/>
                    <a:pt x="13625" y="10258"/>
                  </a:cubicBezTo>
                  <a:cubicBezTo>
                    <a:pt x="12941" y="9890"/>
                    <a:pt x="12047" y="10048"/>
                    <a:pt x="11363" y="9680"/>
                  </a:cubicBezTo>
                  <a:cubicBezTo>
                    <a:pt x="9995" y="8943"/>
                    <a:pt x="10311" y="6891"/>
                    <a:pt x="10837" y="5471"/>
                  </a:cubicBezTo>
                  <a:cubicBezTo>
                    <a:pt x="9417" y="5050"/>
                    <a:pt x="8417" y="3525"/>
                    <a:pt x="8575" y="2052"/>
                  </a:cubicBezTo>
                  <a:cubicBezTo>
                    <a:pt x="8680" y="1263"/>
                    <a:pt x="9101" y="526"/>
                    <a:pt x="973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1"/>
            <p:cNvSpPr/>
            <p:nvPr/>
          </p:nvSpPr>
          <p:spPr>
            <a:xfrm>
              <a:off x="5193850" y="5787825"/>
              <a:ext cx="76300" cy="45425"/>
            </a:xfrm>
            <a:custGeom>
              <a:avLst/>
              <a:gdLst/>
              <a:ahLst/>
              <a:cxnLst/>
              <a:rect l="l" t="t" r="r" b="b"/>
              <a:pathLst>
                <a:path w="3052" h="1817" extrusionOk="0">
                  <a:moveTo>
                    <a:pt x="595" y="1"/>
                  </a:moveTo>
                  <a:cubicBezTo>
                    <a:pt x="506" y="1"/>
                    <a:pt x="416" y="27"/>
                    <a:pt x="369" y="74"/>
                  </a:cubicBezTo>
                  <a:cubicBezTo>
                    <a:pt x="1" y="547"/>
                    <a:pt x="211" y="1179"/>
                    <a:pt x="632" y="1494"/>
                  </a:cubicBezTo>
                  <a:cubicBezTo>
                    <a:pt x="912" y="1723"/>
                    <a:pt x="1241" y="1817"/>
                    <a:pt x="1577" y="1817"/>
                  </a:cubicBezTo>
                  <a:cubicBezTo>
                    <a:pt x="1937" y="1817"/>
                    <a:pt x="2305" y="1710"/>
                    <a:pt x="2631" y="1547"/>
                  </a:cubicBezTo>
                  <a:cubicBezTo>
                    <a:pt x="3052" y="1337"/>
                    <a:pt x="2789" y="705"/>
                    <a:pt x="2368" y="705"/>
                  </a:cubicBezTo>
                  <a:cubicBezTo>
                    <a:pt x="2210" y="679"/>
                    <a:pt x="2039" y="679"/>
                    <a:pt x="1868" y="679"/>
                  </a:cubicBezTo>
                  <a:cubicBezTo>
                    <a:pt x="1697" y="679"/>
                    <a:pt x="1526" y="679"/>
                    <a:pt x="1368" y="653"/>
                  </a:cubicBezTo>
                  <a:cubicBezTo>
                    <a:pt x="1053" y="600"/>
                    <a:pt x="948" y="390"/>
                    <a:pt x="842" y="127"/>
                  </a:cubicBezTo>
                  <a:cubicBezTo>
                    <a:pt x="813" y="40"/>
                    <a:pt x="705" y="1"/>
                    <a:pt x="59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1"/>
            <p:cNvSpPr/>
            <p:nvPr/>
          </p:nvSpPr>
          <p:spPr>
            <a:xfrm>
              <a:off x="5350350" y="5880650"/>
              <a:ext cx="84200" cy="61200"/>
            </a:xfrm>
            <a:custGeom>
              <a:avLst/>
              <a:gdLst/>
              <a:ahLst/>
              <a:cxnLst/>
              <a:rect l="l" t="t" r="r" b="b"/>
              <a:pathLst>
                <a:path w="3368" h="2448" extrusionOk="0">
                  <a:moveTo>
                    <a:pt x="713" y="1"/>
                  </a:moveTo>
                  <a:cubicBezTo>
                    <a:pt x="597" y="1"/>
                    <a:pt x="483" y="57"/>
                    <a:pt x="421" y="149"/>
                  </a:cubicBezTo>
                  <a:cubicBezTo>
                    <a:pt x="1" y="675"/>
                    <a:pt x="527" y="1464"/>
                    <a:pt x="842" y="1885"/>
                  </a:cubicBezTo>
                  <a:cubicBezTo>
                    <a:pt x="1218" y="2260"/>
                    <a:pt x="1701" y="2448"/>
                    <a:pt x="2196" y="2448"/>
                  </a:cubicBezTo>
                  <a:cubicBezTo>
                    <a:pt x="2394" y="2448"/>
                    <a:pt x="2593" y="2418"/>
                    <a:pt x="2789" y="2358"/>
                  </a:cubicBezTo>
                  <a:cubicBezTo>
                    <a:pt x="3367" y="2200"/>
                    <a:pt x="3262" y="1358"/>
                    <a:pt x="2683" y="1358"/>
                  </a:cubicBezTo>
                  <a:cubicBezTo>
                    <a:pt x="2315" y="1306"/>
                    <a:pt x="2000" y="1148"/>
                    <a:pt x="1684" y="990"/>
                  </a:cubicBezTo>
                  <a:cubicBezTo>
                    <a:pt x="1316" y="780"/>
                    <a:pt x="1263" y="359"/>
                    <a:pt x="947" y="96"/>
                  </a:cubicBezTo>
                  <a:cubicBezTo>
                    <a:pt x="881" y="30"/>
                    <a:pt x="797" y="1"/>
                    <a:pt x="7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1"/>
            <p:cNvSpPr/>
            <p:nvPr/>
          </p:nvSpPr>
          <p:spPr>
            <a:xfrm>
              <a:off x="5497925" y="5904925"/>
              <a:ext cx="59500" cy="34550"/>
            </a:xfrm>
            <a:custGeom>
              <a:avLst/>
              <a:gdLst/>
              <a:ahLst/>
              <a:cxnLst/>
              <a:rect l="l" t="t" r="r" b="b"/>
              <a:pathLst>
                <a:path w="2380" h="1382" extrusionOk="0">
                  <a:moveTo>
                    <a:pt x="1801" y="1"/>
                  </a:moveTo>
                  <a:cubicBezTo>
                    <a:pt x="1726" y="1"/>
                    <a:pt x="1647" y="22"/>
                    <a:pt x="1568" y="72"/>
                  </a:cubicBezTo>
                  <a:cubicBezTo>
                    <a:pt x="1410" y="177"/>
                    <a:pt x="1199" y="230"/>
                    <a:pt x="989" y="282"/>
                  </a:cubicBezTo>
                  <a:cubicBezTo>
                    <a:pt x="831" y="335"/>
                    <a:pt x="621" y="387"/>
                    <a:pt x="410" y="387"/>
                  </a:cubicBezTo>
                  <a:cubicBezTo>
                    <a:pt x="388" y="382"/>
                    <a:pt x="366" y="379"/>
                    <a:pt x="344" y="379"/>
                  </a:cubicBezTo>
                  <a:cubicBezTo>
                    <a:pt x="159" y="379"/>
                    <a:pt x="0" y="568"/>
                    <a:pt x="95" y="756"/>
                  </a:cubicBezTo>
                  <a:cubicBezTo>
                    <a:pt x="321" y="1183"/>
                    <a:pt x="714" y="1382"/>
                    <a:pt x="1116" y="1382"/>
                  </a:cubicBezTo>
                  <a:cubicBezTo>
                    <a:pt x="1555" y="1382"/>
                    <a:pt x="2004" y="1143"/>
                    <a:pt x="2251" y="703"/>
                  </a:cubicBezTo>
                  <a:cubicBezTo>
                    <a:pt x="2380" y="404"/>
                    <a:pt x="2126" y="1"/>
                    <a:pt x="180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1"/>
            <p:cNvSpPr/>
            <p:nvPr/>
          </p:nvSpPr>
          <p:spPr>
            <a:xfrm>
              <a:off x="5673875" y="5875925"/>
              <a:ext cx="84400" cy="49750"/>
            </a:xfrm>
            <a:custGeom>
              <a:avLst/>
              <a:gdLst/>
              <a:ahLst/>
              <a:cxnLst/>
              <a:rect l="l" t="t" r="r" b="b"/>
              <a:pathLst>
                <a:path w="3376" h="1990" extrusionOk="0">
                  <a:moveTo>
                    <a:pt x="2787" y="0"/>
                  </a:moveTo>
                  <a:cubicBezTo>
                    <a:pt x="2674" y="0"/>
                    <a:pt x="2561" y="39"/>
                    <a:pt x="2473" y="127"/>
                  </a:cubicBezTo>
                  <a:cubicBezTo>
                    <a:pt x="1977" y="623"/>
                    <a:pt x="1247" y="1026"/>
                    <a:pt x="547" y="1026"/>
                  </a:cubicBezTo>
                  <a:cubicBezTo>
                    <a:pt x="505" y="1026"/>
                    <a:pt x="463" y="1024"/>
                    <a:pt x="421" y="1021"/>
                  </a:cubicBezTo>
                  <a:cubicBezTo>
                    <a:pt x="106" y="1021"/>
                    <a:pt x="0" y="1442"/>
                    <a:pt x="263" y="1653"/>
                  </a:cubicBezTo>
                  <a:cubicBezTo>
                    <a:pt x="608" y="1882"/>
                    <a:pt x="988" y="1989"/>
                    <a:pt x="1362" y="1989"/>
                  </a:cubicBezTo>
                  <a:cubicBezTo>
                    <a:pt x="2185" y="1989"/>
                    <a:pt x="2972" y="1469"/>
                    <a:pt x="3262" y="601"/>
                  </a:cubicBezTo>
                  <a:cubicBezTo>
                    <a:pt x="3376" y="259"/>
                    <a:pt x="3080" y="0"/>
                    <a:pt x="27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1"/>
            <p:cNvSpPr/>
            <p:nvPr/>
          </p:nvSpPr>
          <p:spPr>
            <a:xfrm>
              <a:off x="5815300" y="5859075"/>
              <a:ext cx="57175" cy="41250"/>
            </a:xfrm>
            <a:custGeom>
              <a:avLst/>
              <a:gdLst/>
              <a:ahLst/>
              <a:cxnLst/>
              <a:rect l="l" t="t" r="r" b="b"/>
              <a:pathLst>
                <a:path w="2287" h="1650" extrusionOk="0">
                  <a:moveTo>
                    <a:pt x="1519" y="1"/>
                  </a:moveTo>
                  <a:cubicBezTo>
                    <a:pt x="1441" y="1"/>
                    <a:pt x="1362" y="20"/>
                    <a:pt x="1287" y="65"/>
                  </a:cubicBezTo>
                  <a:cubicBezTo>
                    <a:pt x="1287" y="117"/>
                    <a:pt x="1235" y="117"/>
                    <a:pt x="1235" y="117"/>
                  </a:cubicBezTo>
                  <a:cubicBezTo>
                    <a:pt x="1129" y="170"/>
                    <a:pt x="1077" y="170"/>
                    <a:pt x="972" y="222"/>
                  </a:cubicBezTo>
                  <a:cubicBezTo>
                    <a:pt x="919" y="222"/>
                    <a:pt x="919" y="275"/>
                    <a:pt x="919" y="275"/>
                  </a:cubicBezTo>
                  <a:lnTo>
                    <a:pt x="814" y="275"/>
                  </a:lnTo>
                  <a:cubicBezTo>
                    <a:pt x="749" y="246"/>
                    <a:pt x="686" y="233"/>
                    <a:pt x="627" y="233"/>
                  </a:cubicBezTo>
                  <a:cubicBezTo>
                    <a:pt x="251" y="233"/>
                    <a:pt x="1" y="753"/>
                    <a:pt x="183" y="1117"/>
                  </a:cubicBezTo>
                  <a:cubicBezTo>
                    <a:pt x="380" y="1472"/>
                    <a:pt x="695" y="1649"/>
                    <a:pt x="1063" y="1649"/>
                  </a:cubicBezTo>
                  <a:cubicBezTo>
                    <a:pt x="1185" y="1649"/>
                    <a:pt x="1314" y="1630"/>
                    <a:pt x="1445" y="1590"/>
                  </a:cubicBezTo>
                  <a:cubicBezTo>
                    <a:pt x="2024" y="1432"/>
                    <a:pt x="2287" y="801"/>
                    <a:pt x="2024" y="275"/>
                  </a:cubicBezTo>
                  <a:cubicBezTo>
                    <a:pt x="1911" y="124"/>
                    <a:pt x="1717" y="1"/>
                    <a:pt x="151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1"/>
            <p:cNvSpPr/>
            <p:nvPr/>
          </p:nvSpPr>
          <p:spPr>
            <a:xfrm>
              <a:off x="5185225" y="5685400"/>
              <a:ext cx="43725" cy="44650"/>
            </a:xfrm>
            <a:custGeom>
              <a:avLst/>
              <a:gdLst/>
              <a:ahLst/>
              <a:cxnLst/>
              <a:rect l="l" t="t" r="r" b="b"/>
              <a:pathLst>
                <a:path w="1749" h="1786" extrusionOk="0">
                  <a:moveTo>
                    <a:pt x="474" y="0"/>
                  </a:moveTo>
                  <a:cubicBezTo>
                    <a:pt x="205" y="0"/>
                    <a:pt x="1" y="255"/>
                    <a:pt x="83" y="541"/>
                  </a:cubicBezTo>
                  <a:cubicBezTo>
                    <a:pt x="135" y="1015"/>
                    <a:pt x="503" y="1383"/>
                    <a:pt x="872" y="1646"/>
                  </a:cubicBezTo>
                  <a:cubicBezTo>
                    <a:pt x="970" y="1744"/>
                    <a:pt x="1083" y="1786"/>
                    <a:pt x="1191" y="1786"/>
                  </a:cubicBezTo>
                  <a:cubicBezTo>
                    <a:pt x="1489" y="1786"/>
                    <a:pt x="1748" y="1467"/>
                    <a:pt x="1556" y="1120"/>
                  </a:cubicBezTo>
                  <a:cubicBezTo>
                    <a:pt x="1345" y="699"/>
                    <a:pt x="1135" y="278"/>
                    <a:pt x="714" y="68"/>
                  </a:cubicBezTo>
                  <a:cubicBezTo>
                    <a:pt x="632" y="21"/>
                    <a:pt x="550" y="0"/>
                    <a:pt x="47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1"/>
            <p:cNvSpPr/>
            <p:nvPr/>
          </p:nvSpPr>
          <p:spPr>
            <a:xfrm>
              <a:off x="5375875" y="5806550"/>
              <a:ext cx="63925" cy="41625"/>
            </a:xfrm>
            <a:custGeom>
              <a:avLst/>
              <a:gdLst/>
              <a:ahLst/>
              <a:cxnLst/>
              <a:rect l="l" t="t" r="r" b="b"/>
              <a:pathLst>
                <a:path w="2557" h="1665" extrusionOk="0">
                  <a:moveTo>
                    <a:pt x="543" y="0"/>
                  </a:moveTo>
                  <a:cubicBezTo>
                    <a:pt x="251" y="0"/>
                    <a:pt x="0" y="294"/>
                    <a:pt x="84" y="588"/>
                  </a:cubicBezTo>
                  <a:cubicBezTo>
                    <a:pt x="253" y="1261"/>
                    <a:pt x="892" y="1665"/>
                    <a:pt x="1545" y="1665"/>
                  </a:cubicBezTo>
                  <a:cubicBezTo>
                    <a:pt x="1709" y="1665"/>
                    <a:pt x="1873" y="1640"/>
                    <a:pt x="2031" y="1587"/>
                  </a:cubicBezTo>
                  <a:cubicBezTo>
                    <a:pt x="2452" y="1482"/>
                    <a:pt x="2557" y="693"/>
                    <a:pt x="2031" y="640"/>
                  </a:cubicBezTo>
                  <a:cubicBezTo>
                    <a:pt x="1557" y="535"/>
                    <a:pt x="1136" y="377"/>
                    <a:pt x="768" y="61"/>
                  </a:cubicBezTo>
                  <a:cubicBezTo>
                    <a:pt x="694" y="19"/>
                    <a:pt x="617" y="0"/>
                    <a:pt x="54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1"/>
            <p:cNvSpPr/>
            <p:nvPr/>
          </p:nvSpPr>
          <p:spPr>
            <a:xfrm>
              <a:off x="5310300" y="5746525"/>
              <a:ext cx="32775" cy="27125"/>
            </a:xfrm>
            <a:custGeom>
              <a:avLst/>
              <a:gdLst/>
              <a:ahLst/>
              <a:cxnLst/>
              <a:rect l="l" t="t" r="r" b="b"/>
              <a:pathLst>
                <a:path w="1311" h="1085" extrusionOk="0">
                  <a:moveTo>
                    <a:pt x="461" y="1"/>
                  </a:moveTo>
                  <a:cubicBezTo>
                    <a:pt x="188" y="1"/>
                    <a:pt x="1" y="258"/>
                    <a:pt x="130" y="516"/>
                  </a:cubicBezTo>
                  <a:cubicBezTo>
                    <a:pt x="235" y="779"/>
                    <a:pt x="498" y="937"/>
                    <a:pt x="708" y="1042"/>
                  </a:cubicBezTo>
                  <a:cubicBezTo>
                    <a:pt x="767" y="1071"/>
                    <a:pt x="826" y="1084"/>
                    <a:pt x="881" y="1084"/>
                  </a:cubicBezTo>
                  <a:cubicBezTo>
                    <a:pt x="1125" y="1084"/>
                    <a:pt x="1310" y="835"/>
                    <a:pt x="1182" y="621"/>
                  </a:cubicBezTo>
                  <a:cubicBezTo>
                    <a:pt x="1024" y="358"/>
                    <a:pt x="919" y="148"/>
                    <a:pt x="656" y="43"/>
                  </a:cubicBezTo>
                  <a:cubicBezTo>
                    <a:pt x="588" y="14"/>
                    <a:pt x="522" y="1"/>
                    <a:pt x="46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1"/>
            <p:cNvSpPr/>
            <p:nvPr/>
          </p:nvSpPr>
          <p:spPr>
            <a:xfrm>
              <a:off x="5571925" y="5829050"/>
              <a:ext cx="70875" cy="34675"/>
            </a:xfrm>
            <a:custGeom>
              <a:avLst/>
              <a:gdLst/>
              <a:ahLst/>
              <a:cxnLst/>
              <a:rect l="l" t="t" r="r" b="b"/>
              <a:pathLst>
                <a:path w="2835" h="1387" extrusionOk="0">
                  <a:moveTo>
                    <a:pt x="313" y="1"/>
                  </a:moveTo>
                  <a:cubicBezTo>
                    <a:pt x="162" y="1"/>
                    <a:pt x="1" y="160"/>
                    <a:pt x="80" y="319"/>
                  </a:cubicBezTo>
                  <a:cubicBezTo>
                    <a:pt x="291" y="845"/>
                    <a:pt x="606" y="1108"/>
                    <a:pt x="1133" y="1318"/>
                  </a:cubicBezTo>
                  <a:cubicBezTo>
                    <a:pt x="1251" y="1366"/>
                    <a:pt x="1372" y="1386"/>
                    <a:pt x="1493" y="1386"/>
                  </a:cubicBezTo>
                  <a:cubicBezTo>
                    <a:pt x="1909" y="1386"/>
                    <a:pt x="2320" y="1142"/>
                    <a:pt x="2605" y="897"/>
                  </a:cubicBezTo>
                  <a:cubicBezTo>
                    <a:pt x="2835" y="714"/>
                    <a:pt x="2664" y="290"/>
                    <a:pt x="2407" y="290"/>
                  </a:cubicBezTo>
                  <a:cubicBezTo>
                    <a:pt x="2369" y="290"/>
                    <a:pt x="2330" y="299"/>
                    <a:pt x="2290" y="319"/>
                  </a:cubicBezTo>
                  <a:cubicBezTo>
                    <a:pt x="2108" y="385"/>
                    <a:pt x="1906" y="415"/>
                    <a:pt x="1699" y="415"/>
                  </a:cubicBezTo>
                  <a:cubicBezTo>
                    <a:pt x="1247" y="415"/>
                    <a:pt x="774" y="272"/>
                    <a:pt x="449" y="56"/>
                  </a:cubicBezTo>
                  <a:cubicBezTo>
                    <a:pt x="410" y="17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1"/>
            <p:cNvSpPr/>
            <p:nvPr/>
          </p:nvSpPr>
          <p:spPr>
            <a:xfrm>
              <a:off x="5778475" y="5806625"/>
              <a:ext cx="47550" cy="25475"/>
            </a:xfrm>
            <a:custGeom>
              <a:avLst/>
              <a:gdLst/>
              <a:ahLst/>
              <a:cxnLst/>
              <a:rect l="l" t="t" r="r" b="b"/>
              <a:pathLst>
                <a:path w="1902" h="1019" extrusionOk="0">
                  <a:moveTo>
                    <a:pt x="1548" y="1"/>
                  </a:moveTo>
                  <a:cubicBezTo>
                    <a:pt x="1532" y="1"/>
                    <a:pt x="1515" y="2"/>
                    <a:pt x="1498" y="6"/>
                  </a:cubicBezTo>
                  <a:cubicBezTo>
                    <a:pt x="1077" y="164"/>
                    <a:pt x="709" y="269"/>
                    <a:pt x="288" y="427"/>
                  </a:cubicBezTo>
                  <a:cubicBezTo>
                    <a:pt x="1" y="570"/>
                    <a:pt x="193" y="1019"/>
                    <a:pt x="468" y="1019"/>
                  </a:cubicBezTo>
                  <a:cubicBezTo>
                    <a:pt x="495" y="1019"/>
                    <a:pt x="523" y="1015"/>
                    <a:pt x="551" y="1005"/>
                  </a:cubicBezTo>
                  <a:cubicBezTo>
                    <a:pt x="972" y="848"/>
                    <a:pt x="1287" y="637"/>
                    <a:pt x="1656" y="427"/>
                  </a:cubicBezTo>
                  <a:cubicBezTo>
                    <a:pt x="1901" y="328"/>
                    <a:pt x="1780" y="1"/>
                    <a:pt x="154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1"/>
            <p:cNvSpPr/>
            <p:nvPr/>
          </p:nvSpPr>
          <p:spPr>
            <a:xfrm>
              <a:off x="5484500" y="5525850"/>
              <a:ext cx="92075" cy="54725"/>
            </a:xfrm>
            <a:custGeom>
              <a:avLst/>
              <a:gdLst/>
              <a:ahLst/>
              <a:cxnLst/>
              <a:rect l="l" t="t" r="r" b="b"/>
              <a:pathLst>
                <a:path w="3683" h="2189" extrusionOk="0">
                  <a:moveTo>
                    <a:pt x="2425" y="1"/>
                  </a:moveTo>
                  <a:cubicBezTo>
                    <a:pt x="2066" y="1"/>
                    <a:pt x="1699" y="141"/>
                    <a:pt x="1315" y="348"/>
                  </a:cubicBezTo>
                  <a:cubicBezTo>
                    <a:pt x="737" y="611"/>
                    <a:pt x="0" y="1242"/>
                    <a:pt x="211" y="1926"/>
                  </a:cubicBezTo>
                  <a:cubicBezTo>
                    <a:pt x="263" y="2031"/>
                    <a:pt x="421" y="2189"/>
                    <a:pt x="579" y="2189"/>
                  </a:cubicBezTo>
                  <a:cubicBezTo>
                    <a:pt x="1052" y="2136"/>
                    <a:pt x="1315" y="1821"/>
                    <a:pt x="1736" y="1610"/>
                  </a:cubicBezTo>
                  <a:cubicBezTo>
                    <a:pt x="1894" y="1558"/>
                    <a:pt x="2105" y="1505"/>
                    <a:pt x="2315" y="1452"/>
                  </a:cubicBezTo>
                  <a:cubicBezTo>
                    <a:pt x="2631" y="1452"/>
                    <a:pt x="2841" y="1347"/>
                    <a:pt x="3157" y="1242"/>
                  </a:cubicBezTo>
                  <a:cubicBezTo>
                    <a:pt x="3577" y="1084"/>
                    <a:pt x="3683" y="558"/>
                    <a:pt x="3262" y="295"/>
                  </a:cubicBezTo>
                  <a:cubicBezTo>
                    <a:pt x="2984" y="87"/>
                    <a:pt x="2707" y="1"/>
                    <a:pt x="2425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1"/>
            <p:cNvSpPr/>
            <p:nvPr/>
          </p:nvSpPr>
          <p:spPr>
            <a:xfrm>
              <a:off x="5630475" y="5504275"/>
              <a:ext cx="71050" cy="45000"/>
            </a:xfrm>
            <a:custGeom>
              <a:avLst/>
              <a:gdLst/>
              <a:ahLst/>
              <a:cxnLst/>
              <a:rect l="l" t="t" r="r" b="b"/>
              <a:pathLst>
                <a:path w="2842" h="1800" extrusionOk="0">
                  <a:moveTo>
                    <a:pt x="1756" y="1"/>
                  </a:moveTo>
                  <a:cubicBezTo>
                    <a:pt x="1618" y="1"/>
                    <a:pt x="1473" y="27"/>
                    <a:pt x="1316" y="106"/>
                  </a:cubicBezTo>
                  <a:cubicBezTo>
                    <a:pt x="1158" y="211"/>
                    <a:pt x="947" y="264"/>
                    <a:pt x="790" y="369"/>
                  </a:cubicBezTo>
                  <a:cubicBezTo>
                    <a:pt x="421" y="579"/>
                    <a:pt x="0" y="1211"/>
                    <a:pt x="369" y="1526"/>
                  </a:cubicBezTo>
                  <a:cubicBezTo>
                    <a:pt x="602" y="1726"/>
                    <a:pt x="836" y="1800"/>
                    <a:pt x="1069" y="1800"/>
                  </a:cubicBezTo>
                  <a:cubicBezTo>
                    <a:pt x="1204" y="1800"/>
                    <a:pt x="1339" y="1775"/>
                    <a:pt x="1473" y="1737"/>
                  </a:cubicBezTo>
                  <a:cubicBezTo>
                    <a:pt x="1631" y="1684"/>
                    <a:pt x="1789" y="1632"/>
                    <a:pt x="1947" y="1579"/>
                  </a:cubicBezTo>
                  <a:cubicBezTo>
                    <a:pt x="2262" y="1526"/>
                    <a:pt x="2420" y="1316"/>
                    <a:pt x="2578" y="1053"/>
                  </a:cubicBezTo>
                  <a:cubicBezTo>
                    <a:pt x="2841" y="737"/>
                    <a:pt x="2578" y="106"/>
                    <a:pt x="2157" y="53"/>
                  </a:cubicBezTo>
                  <a:cubicBezTo>
                    <a:pt x="2026" y="27"/>
                    <a:pt x="1894" y="1"/>
                    <a:pt x="1756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1"/>
            <p:cNvSpPr/>
            <p:nvPr/>
          </p:nvSpPr>
          <p:spPr>
            <a:xfrm>
              <a:off x="5779075" y="5487850"/>
              <a:ext cx="88150" cy="38800"/>
            </a:xfrm>
            <a:custGeom>
              <a:avLst/>
              <a:gdLst/>
              <a:ahLst/>
              <a:cxnLst/>
              <a:rect l="l" t="t" r="r" b="b"/>
              <a:pathLst>
                <a:path w="3526" h="1552" extrusionOk="0">
                  <a:moveTo>
                    <a:pt x="2046" y="0"/>
                  </a:moveTo>
                  <a:cubicBezTo>
                    <a:pt x="1793" y="0"/>
                    <a:pt x="1528" y="50"/>
                    <a:pt x="1263" y="132"/>
                  </a:cubicBezTo>
                  <a:cubicBezTo>
                    <a:pt x="895" y="237"/>
                    <a:pt x="1" y="710"/>
                    <a:pt x="422" y="1236"/>
                  </a:cubicBezTo>
                  <a:cubicBezTo>
                    <a:pt x="658" y="1473"/>
                    <a:pt x="895" y="1503"/>
                    <a:pt x="1176" y="1503"/>
                  </a:cubicBezTo>
                  <a:cubicBezTo>
                    <a:pt x="1270" y="1503"/>
                    <a:pt x="1369" y="1499"/>
                    <a:pt x="1474" y="1499"/>
                  </a:cubicBezTo>
                  <a:cubicBezTo>
                    <a:pt x="1547" y="1489"/>
                    <a:pt x="1623" y="1485"/>
                    <a:pt x="1700" y="1485"/>
                  </a:cubicBezTo>
                  <a:cubicBezTo>
                    <a:pt x="2008" y="1485"/>
                    <a:pt x="2336" y="1552"/>
                    <a:pt x="2631" y="1552"/>
                  </a:cubicBezTo>
                  <a:cubicBezTo>
                    <a:pt x="3210" y="1552"/>
                    <a:pt x="3525" y="868"/>
                    <a:pt x="3105" y="447"/>
                  </a:cubicBezTo>
                  <a:cubicBezTo>
                    <a:pt x="2814" y="125"/>
                    <a:pt x="2446" y="0"/>
                    <a:pt x="204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1"/>
            <p:cNvSpPr/>
            <p:nvPr/>
          </p:nvSpPr>
          <p:spPr>
            <a:xfrm>
              <a:off x="5897450" y="5517625"/>
              <a:ext cx="99975" cy="65850"/>
            </a:xfrm>
            <a:custGeom>
              <a:avLst/>
              <a:gdLst/>
              <a:ahLst/>
              <a:cxnLst/>
              <a:rect l="l" t="t" r="r" b="b"/>
              <a:pathLst>
                <a:path w="3999" h="2634" extrusionOk="0">
                  <a:moveTo>
                    <a:pt x="1495" y="0"/>
                  </a:moveTo>
                  <a:cubicBezTo>
                    <a:pt x="1156" y="0"/>
                    <a:pt x="828" y="74"/>
                    <a:pt x="579" y="256"/>
                  </a:cubicBezTo>
                  <a:cubicBezTo>
                    <a:pt x="0" y="677"/>
                    <a:pt x="211" y="1518"/>
                    <a:pt x="947" y="1624"/>
                  </a:cubicBezTo>
                  <a:cubicBezTo>
                    <a:pt x="1094" y="1624"/>
                    <a:pt x="1225" y="1615"/>
                    <a:pt x="1349" y="1615"/>
                  </a:cubicBezTo>
                  <a:cubicBezTo>
                    <a:pt x="1534" y="1615"/>
                    <a:pt x="1705" y="1634"/>
                    <a:pt x="1894" y="1729"/>
                  </a:cubicBezTo>
                  <a:cubicBezTo>
                    <a:pt x="2210" y="1939"/>
                    <a:pt x="2420" y="2307"/>
                    <a:pt x="2788" y="2518"/>
                  </a:cubicBezTo>
                  <a:cubicBezTo>
                    <a:pt x="2900" y="2598"/>
                    <a:pt x="3026" y="2634"/>
                    <a:pt x="3151" y="2634"/>
                  </a:cubicBezTo>
                  <a:cubicBezTo>
                    <a:pt x="3437" y="2634"/>
                    <a:pt x="3715" y="2443"/>
                    <a:pt x="3788" y="2150"/>
                  </a:cubicBezTo>
                  <a:cubicBezTo>
                    <a:pt x="3998" y="1308"/>
                    <a:pt x="3420" y="677"/>
                    <a:pt x="2736" y="308"/>
                  </a:cubicBezTo>
                  <a:cubicBezTo>
                    <a:pt x="2407" y="129"/>
                    <a:pt x="1941" y="0"/>
                    <a:pt x="1495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1"/>
            <p:cNvSpPr/>
            <p:nvPr/>
          </p:nvSpPr>
          <p:spPr>
            <a:xfrm>
              <a:off x="5371400" y="5575775"/>
              <a:ext cx="56925" cy="37975"/>
            </a:xfrm>
            <a:custGeom>
              <a:avLst/>
              <a:gdLst/>
              <a:ahLst/>
              <a:cxnLst/>
              <a:rect l="l" t="t" r="r" b="b"/>
              <a:pathLst>
                <a:path w="2277" h="1519" extrusionOk="0">
                  <a:moveTo>
                    <a:pt x="1558" y="0"/>
                  </a:moveTo>
                  <a:cubicBezTo>
                    <a:pt x="1494" y="0"/>
                    <a:pt x="1430" y="11"/>
                    <a:pt x="1368" y="34"/>
                  </a:cubicBezTo>
                  <a:cubicBezTo>
                    <a:pt x="895" y="244"/>
                    <a:pt x="316" y="455"/>
                    <a:pt x="53" y="928"/>
                  </a:cubicBezTo>
                  <a:cubicBezTo>
                    <a:pt x="0" y="1034"/>
                    <a:pt x="53" y="1139"/>
                    <a:pt x="105" y="1244"/>
                  </a:cubicBezTo>
                  <a:cubicBezTo>
                    <a:pt x="300" y="1439"/>
                    <a:pt x="520" y="1518"/>
                    <a:pt x="743" y="1518"/>
                  </a:cubicBezTo>
                  <a:cubicBezTo>
                    <a:pt x="1243" y="1518"/>
                    <a:pt x="1761" y="1118"/>
                    <a:pt x="2052" y="718"/>
                  </a:cubicBezTo>
                  <a:cubicBezTo>
                    <a:pt x="2276" y="359"/>
                    <a:pt x="1927" y="0"/>
                    <a:pt x="1558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1"/>
            <p:cNvSpPr/>
            <p:nvPr/>
          </p:nvSpPr>
          <p:spPr>
            <a:xfrm>
              <a:off x="4383725" y="6299925"/>
              <a:ext cx="1433525" cy="555825"/>
            </a:xfrm>
            <a:custGeom>
              <a:avLst/>
              <a:gdLst/>
              <a:ahLst/>
              <a:cxnLst/>
              <a:rect l="l" t="t" r="r" b="b"/>
              <a:pathLst>
                <a:path w="57341" h="22233" extrusionOk="0">
                  <a:moveTo>
                    <a:pt x="14257" y="1"/>
                  </a:moveTo>
                  <a:lnTo>
                    <a:pt x="14257" y="1"/>
                  </a:lnTo>
                  <a:cubicBezTo>
                    <a:pt x="7681" y="2421"/>
                    <a:pt x="2894" y="5577"/>
                    <a:pt x="1158" y="9049"/>
                  </a:cubicBezTo>
                  <a:cubicBezTo>
                    <a:pt x="1" y="11416"/>
                    <a:pt x="264" y="13888"/>
                    <a:pt x="1895" y="16466"/>
                  </a:cubicBezTo>
                  <a:cubicBezTo>
                    <a:pt x="4333" y="20311"/>
                    <a:pt x="8108" y="22233"/>
                    <a:pt x="13184" y="22233"/>
                  </a:cubicBezTo>
                  <a:cubicBezTo>
                    <a:pt x="13803" y="22233"/>
                    <a:pt x="14441" y="22204"/>
                    <a:pt x="15099" y="22147"/>
                  </a:cubicBezTo>
                  <a:cubicBezTo>
                    <a:pt x="24515" y="21358"/>
                    <a:pt x="35194" y="14888"/>
                    <a:pt x="40086" y="10785"/>
                  </a:cubicBezTo>
                  <a:cubicBezTo>
                    <a:pt x="44978" y="6681"/>
                    <a:pt x="52290" y="4577"/>
                    <a:pt x="57340" y="3525"/>
                  </a:cubicBezTo>
                  <a:cubicBezTo>
                    <a:pt x="52659" y="3525"/>
                    <a:pt x="47871" y="4577"/>
                    <a:pt x="43347" y="5682"/>
                  </a:cubicBezTo>
                  <a:cubicBezTo>
                    <a:pt x="39455" y="6576"/>
                    <a:pt x="35615" y="7471"/>
                    <a:pt x="31722" y="8417"/>
                  </a:cubicBezTo>
                  <a:cubicBezTo>
                    <a:pt x="29257" y="8986"/>
                    <a:pt x="26707" y="9598"/>
                    <a:pt x="24148" y="9598"/>
                  </a:cubicBezTo>
                  <a:cubicBezTo>
                    <a:pt x="23867" y="9598"/>
                    <a:pt x="23586" y="9590"/>
                    <a:pt x="23305" y="9575"/>
                  </a:cubicBezTo>
                  <a:cubicBezTo>
                    <a:pt x="20149" y="9470"/>
                    <a:pt x="16992" y="8312"/>
                    <a:pt x="14520" y="6366"/>
                  </a:cubicBezTo>
                  <a:cubicBezTo>
                    <a:pt x="13731" y="5735"/>
                    <a:pt x="12942" y="4998"/>
                    <a:pt x="12679" y="3999"/>
                  </a:cubicBezTo>
                  <a:cubicBezTo>
                    <a:pt x="12205" y="2526"/>
                    <a:pt x="13047" y="1105"/>
                    <a:pt x="14257" y="1"/>
                  </a:cubicBezTo>
                  <a:close/>
                </a:path>
              </a:pathLst>
            </a:custGeom>
            <a:solidFill>
              <a:srgbClr val="8ABE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1"/>
            <p:cNvSpPr/>
            <p:nvPr/>
          </p:nvSpPr>
          <p:spPr>
            <a:xfrm>
              <a:off x="4294300" y="5758100"/>
              <a:ext cx="697050" cy="864050"/>
            </a:xfrm>
            <a:custGeom>
              <a:avLst/>
              <a:gdLst/>
              <a:ahLst/>
              <a:cxnLst/>
              <a:rect l="l" t="t" r="r" b="b"/>
              <a:pathLst>
                <a:path w="27882" h="34562" extrusionOk="0">
                  <a:moveTo>
                    <a:pt x="27881" y="1"/>
                  </a:moveTo>
                  <a:cubicBezTo>
                    <a:pt x="25199" y="5892"/>
                    <a:pt x="21727" y="11258"/>
                    <a:pt x="16571" y="15045"/>
                  </a:cubicBezTo>
                  <a:cubicBezTo>
                    <a:pt x="15677" y="15729"/>
                    <a:pt x="14678" y="16361"/>
                    <a:pt x="13573" y="16571"/>
                  </a:cubicBezTo>
                  <a:cubicBezTo>
                    <a:pt x="13264" y="16637"/>
                    <a:pt x="12955" y="16668"/>
                    <a:pt x="12648" y="16668"/>
                  </a:cubicBezTo>
                  <a:cubicBezTo>
                    <a:pt x="10494" y="16668"/>
                    <a:pt x="8451" y="15131"/>
                    <a:pt x="7576" y="13152"/>
                  </a:cubicBezTo>
                  <a:cubicBezTo>
                    <a:pt x="6945" y="11731"/>
                    <a:pt x="6839" y="10153"/>
                    <a:pt x="7155" y="8680"/>
                  </a:cubicBezTo>
                  <a:lnTo>
                    <a:pt x="7155" y="8680"/>
                  </a:lnTo>
                  <a:cubicBezTo>
                    <a:pt x="3105" y="12731"/>
                    <a:pt x="737" y="17781"/>
                    <a:pt x="316" y="23147"/>
                  </a:cubicBezTo>
                  <a:cubicBezTo>
                    <a:pt x="1" y="27250"/>
                    <a:pt x="895" y="31248"/>
                    <a:pt x="2842" y="34562"/>
                  </a:cubicBezTo>
                  <a:cubicBezTo>
                    <a:pt x="2684" y="33089"/>
                    <a:pt x="2947" y="31616"/>
                    <a:pt x="3631" y="30143"/>
                  </a:cubicBezTo>
                  <a:cubicBezTo>
                    <a:pt x="6050" y="25251"/>
                    <a:pt x="13152" y="21568"/>
                    <a:pt x="21464" y="19201"/>
                  </a:cubicBezTo>
                  <a:cubicBezTo>
                    <a:pt x="23778" y="14467"/>
                    <a:pt x="26724" y="7365"/>
                    <a:pt x="27881" y="1"/>
                  </a:cubicBezTo>
                  <a:close/>
                </a:path>
              </a:pathLst>
            </a:custGeom>
            <a:solidFill>
              <a:srgbClr val="8ABE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1"/>
            <p:cNvSpPr/>
            <p:nvPr/>
          </p:nvSpPr>
          <p:spPr>
            <a:xfrm>
              <a:off x="5062350" y="6230300"/>
              <a:ext cx="319600" cy="47975"/>
            </a:xfrm>
            <a:custGeom>
              <a:avLst/>
              <a:gdLst/>
              <a:ahLst/>
              <a:cxnLst/>
              <a:rect l="l" t="t" r="r" b="b"/>
              <a:pathLst>
                <a:path w="12784" h="1919" extrusionOk="0">
                  <a:moveTo>
                    <a:pt x="8503" y="1"/>
                  </a:moveTo>
                  <a:cubicBezTo>
                    <a:pt x="7593" y="1"/>
                    <a:pt x="6685" y="57"/>
                    <a:pt x="5787" y="103"/>
                  </a:cubicBezTo>
                  <a:cubicBezTo>
                    <a:pt x="3998" y="261"/>
                    <a:pt x="2052" y="366"/>
                    <a:pt x="421" y="1050"/>
                  </a:cubicBezTo>
                  <a:cubicBezTo>
                    <a:pt x="0" y="1260"/>
                    <a:pt x="263" y="1786"/>
                    <a:pt x="631" y="1839"/>
                  </a:cubicBezTo>
                  <a:cubicBezTo>
                    <a:pt x="1099" y="1897"/>
                    <a:pt x="1572" y="1919"/>
                    <a:pt x="2047" y="1919"/>
                  </a:cubicBezTo>
                  <a:cubicBezTo>
                    <a:pt x="3280" y="1919"/>
                    <a:pt x="4533" y="1772"/>
                    <a:pt x="5787" y="1734"/>
                  </a:cubicBezTo>
                  <a:cubicBezTo>
                    <a:pt x="7215" y="1734"/>
                    <a:pt x="8642" y="1868"/>
                    <a:pt x="10070" y="1868"/>
                  </a:cubicBezTo>
                  <a:cubicBezTo>
                    <a:pt x="10641" y="1868"/>
                    <a:pt x="11212" y="1846"/>
                    <a:pt x="11784" y="1786"/>
                  </a:cubicBezTo>
                  <a:cubicBezTo>
                    <a:pt x="12520" y="1734"/>
                    <a:pt x="12783" y="629"/>
                    <a:pt x="11994" y="418"/>
                  </a:cubicBezTo>
                  <a:cubicBezTo>
                    <a:pt x="10841" y="93"/>
                    <a:pt x="9671" y="1"/>
                    <a:pt x="8503" y="1"/>
                  </a:cubicBezTo>
                  <a:close/>
                </a:path>
              </a:pathLst>
            </a:custGeom>
            <a:solidFill>
              <a:srgbClr val="B2E6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1"/>
            <p:cNvSpPr/>
            <p:nvPr/>
          </p:nvSpPr>
          <p:spPr>
            <a:xfrm>
              <a:off x="5385650" y="6256050"/>
              <a:ext cx="92300" cy="42575"/>
            </a:xfrm>
            <a:custGeom>
              <a:avLst/>
              <a:gdLst/>
              <a:ahLst/>
              <a:cxnLst/>
              <a:rect l="l" t="t" r="r" b="b"/>
              <a:pathLst>
                <a:path w="3692" h="1703" extrusionOk="0">
                  <a:moveTo>
                    <a:pt x="802" y="0"/>
                  </a:moveTo>
                  <a:cubicBezTo>
                    <a:pt x="269" y="0"/>
                    <a:pt x="1" y="730"/>
                    <a:pt x="482" y="1019"/>
                  </a:cubicBezTo>
                  <a:cubicBezTo>
                    <a:pt x="851" y="1282"/>
                    <a:pt x="1271" y="1440"/>
                    <a:pt x="1692" y="1598"/>
                  </a:cubicBezTo>
                  <a:cubicBezTo>
                    <a:pt x="1903" y="1677"/>
                    <a:pt x="2126" y="1703"/>
                    <a:pt x="2350" y="1703"/>
                  </a:cubicBezTo>
                  <a:cubicBezTo>
                    <a:pt x="2573" y="1703"/>
                    <a:pt x="2797" y="1677"/>
                    <a:pt x="3007" y="1650"/>
                  </a:cubicBezTo>
                  <a:cubicBezTo>
                    <a:pt x="3586" y="1545"/>
                    <a:pt x="3691" y="809"/>
                    <a:pt x="3165" y="651"/>
                  </a:cubicBezTo>
                  <a:cubicBezTo>
                    <a:pt x="2797" y="493"/>
                    <a:pt x="2481" y="283"/>
                    <a:pt x="2061" y="230"/>
                  </a:cubicBezTo>
                  <a:cubicBezTo>
                    <a:pt x="1692" y="178"/>
                    <a:pt x="1324" y="72"/>
                    <a:pt x="956" y="20"/>
                  </a:cubicBezTo>
                  <a:cubicBezTo>
                    <a:pt x="903" y="6"/>
                    <a:pt x="851" y="0"/>
                    <a:pt x="802" y="0"/>
                  </a:cubicBezTo>
                  <a:close/>
                </a:path>
              </a:pathLst>
            </a:custGeom>
            <a:solidFill>
              <a:srgbClr val="B2E6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1"/>
            <p:cNvSpPr/>
            <p:nvPr/>
          </p:nvSpPr>
          <p:spPr>
            <a:xfrm>
              <a:off x="4826300" y="5452675"/>
              <a:ext cx="87450" cy="206675"/>
            </a:xfrm>
            <a:custGeom>
              <a:avLst/>
              <a:gdLst/>
              <a:ahLst/>
              <a:cxnLst/>
              <a:rect l="l" t="t" r="r" b="b"/>
              <a:pathLst>
                <a:path w="3498" h="8267" extrusionOk="0">
                  <a:moveTo>
                    <a:pt x="2656" y="0"/>
                  </a:moveTo>
                  <a:cubicBezTo>
                    <a:pt x="2485" y="0"/>
                    <a:pt x="2314" y="92"/>
                    <a:pt x="2288" y="276"/>
                  </a:cubicBezTo>
                  <a:cubicBezTo>
                    <a:pt x="1814" y="2801"/>
                    <a:pt x="1288" y="5221"/>
                    <a:pt x="184" y="7536"/>
                  </a:cubicBezTo>
                  <a:cubicBezTo>
                    <a:pt x="0" y="7939"/>
                    <a:pt x="303" y="8266"/>
                    <a:pt x="628" y="8266"/>
                  </a:cubicBezTo>
                  <a:cubicBezTo>
                    <a:pt x="769" y="8266"/>
                    <a:pt x="914" y="8205"/>
                    <a:pt x="1025" y="8062"/>
                  </a:cubicBezTo>
                  <a:cubicBezTo>
                    <a:pt x="2603" y="5800"/>
                    <a:pt x="3498" y="3012"/>
                    <a:pt x="3024" y="276"/>
                  </a:cubicBezTo>
                  <a:cubicBezTo>
                    <a:pt x="2998" y="92"/>
                    <a:pt x="2827" y="0"/>
                    <a:pt x="2656" y="0"/>
                  </a:cubicBezTo>
                  <a:close/>
                </a:path>
              </a:pathLst>
            </a:custGeom>
            <a:solidFill>
              <a:srgbClr val="B2E6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1"/>
            <p:cNvSpPr/>
            <p:nvPr/>
          </p:nvSpPr>
          <p:spPr>
            <a:xfrm>
              <a:off x="4735100" y="5722950"/>
              <a:ext cx="73700" cy="72875"/>
            </a:xfrm>
            <a:custGeom>
              <a:avLst/>
              <a:gdLst/>
              <a:ahLst/>
              <a:cxnLst/>
              <a:rect l="l" t="t" r="r" b="b"/>
              <a:pathLst>
                <a:path w="2948" h="2915" extrusionOk="0">
                  <a:moveTo>
                    <a:pt x="2322" y="1"/>
                  </a:moveTo>
                  <a:cubicBezTo>
                    <a:pt x="2232" y="1"/>
                    <a:pt x="2138" y="28"/>
                    <a:pt x="2043" y="91"/>
                  </a:cubicBezTo>
                  <a:cubicBezTo>
                    <a:pt x="1307" y="670"/>
                    <a:pt x="675" y="1459"/>
                    <a:pt x="202" y="2301"/>
                  </a:cubicBezTo>
                  <a:cubicBezTo>
                    <a:pt x="0" y="2623"/>
                    <a:pt x="293" y="2915"/>
                    <a:pt x="607" y="2915"/>
                  </a:cubicBezTo>
                  <a:cubicBezTo>
                    <a:pt x="703" y="2915"/>
                    <a:pt x="800" y="2888"/>
                    <a:pt x="886" y="2827"/>
                  </a:cubicBezTo>
                  <a:cubicBezTo>
                    <a:pt x="1254" y="2511"/>
                    <a:pt x="1622" y="2248"/>
                    <a:pt x="1885" y="1880"/>
                  </a:cubicBezTo>
                  <a:cubicBezTo>
                    <a:pt x="2201" y="1512"/>
                    <a:pt x="2569" y="1196"/>
                    <a:pt x="2780" y="775"/>
                  </a:cubicBezTo>
                  <a:cubicBezTo>
                    <a:pt x="2948" y="439"/>
                    <a:pt x="2679" y="1"/>
                    <a:pt x="2322" y="1"/>
                  </a:cubicBezTo>
                  <a:close/>
                </a:path>
              </a:pathLst>
            </a:custGeom>
            <a:solidFill>
              <a:srgbClr val="B2E6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0" name="Google Shape;3970;p31"/>
          <p:cNvGrpSpPr/>
          <p:nvPr/>
        </p:nvGrpSpPr>
        <p:grpSpPr>
          <a:xfrm>
            <a:off x="4731113" y="2027607"/>
            <a:ext cx="477955" cy="422424"/>
            <a:chOff x="2497850" y="5313425"/>
            <a:chExt cx="1492675" cy="1319250"/>
          </a:xfrm>
        </p:grpSpPr>
        <p:sp>
          <p:nvSpPr>
            <p:cNvPr id="3971" name="Google Shape;3971;p31"/>
            <p:cNvSpPr/>
            <p:nvPr/>
          </p:nvSpPr>
          <p:spPr>
            <a:xfrm>
              <a:off x="2728000" y="5349100"/>
              <a:ext cx="582625" cy="295925"/>
            </a:xfrm>
            <a:custGeom>
              <a:avLst/>
              <a:gdLst/>
              <a:ahLst/>
              <a:cxnLst/>
              <a:rect l="l" t="t" r="r" b="b"/>
              <a:pathLst>
                <a:path w="23305" h="11837" extrusionOk="0">
                  <a:moveTo>
                    <a:pt x="23147" y="0"/>
                  </a:moveTo>
                  <a:lnTo>
                    <a:pt x="23147" y="0"/>
                  </a:lnTo>
                  <a:cubicBezTo>
                    <a:pt x="18833" y="895"/>
                    <a:pt x="16045" y="3946"/>
                    <a:pt x="16045" y="3946"/>
                  </a:cubicBezTo>
                  <a:cubicBezTo>
                    <a:pt x="15924" y="4107"/>
                    <a:pt x="15742" y="4175"/>
                    <a:pt x="15569" y="4175"/>
                  </a:cubicBezTo>
                  <a:cubicBezTo>
                    <a:pt x="15516" y="4175"/>
                    <a:pt x="15463" y="4169"/>
                    <a:pt x="15414" y="4156"/>
                  </a:cubicBezTo>
                  <a:cubicBezTo>
                    <a:pt x="15203" y="4104"/>
                    <a:pt x="14993" y="3946"/>
                    <a:pt x="14940" y="3735"/>
                  </a:cubicBezTo>
                  <a:cubicBezTo>
                    <a:pt x="13888" y="947"/>
                    <a:pt x="11205" y="632"/>
                    <a:pt x="10258" y="632"/>
                  </a:cubicBezTo>
                  <a:cubicBezTo>
                    <a:pt x="7523" y="4998"/>
                    <a:pt x="8365" y="7523"/>
                    <a:pt x="8365" y="7576"/>
                  </a:cubicBezTo>
                  <a:cubicBezTo>
                    <a:pt x="8417" y="7733"/>
                    <a:pt x="8417" y="7944"/>
                    <a:pt x="8312" y="8154"/>
                  </a:cubicBezTo>
                  <a:cubicBezTo>
                    <a:pt x="8207" y="8312"/>
                    <a:pt x="7996" y="8417"/>
                    <a:pt x="7786" y="8417"/>
                  </a:cubicBezTo>
                  <a:cubicBezTo>
                    <a:pt x="4577" y="8680"/>
                    <a:pt x="1526" y="9469"/>
                    <a:pt x="0" y="9890"/>
                  </a:cubicBezTo>
                  <a:cubicBezTo>
                    <a:pt x="789" y="10679"/>
                    <a:pt x="1736" y="11310"/>
                    <a:pt x="2736" y="11784"/>
                  </a:cubicBezTo>
                  <a:cubicBezTo>
                    <a:pt x="3472" y="11731"/>
                    <a:pt x="4261" y="11731"/>
                    <a:pt x="4998" y="11731"/>
                  </a:cubicBezTo>
                  <a:cubicBezTo>
                    <a:pt x="5997" y="11731"/>
                    <a:pt x="6997" y="11731"/>
                    <a:pt x="7944" y="11784"/>
                  </a:cubicBezTo>
                  <a:cubicBezTo>
                    <a:pt x="8891" y="11836"/>
                    <a:pt x="9732" y="11836"/>
                    <a:pt x="10574" y="11836"/>
                  </a:cubicBezTo>
                  <a:cubicBezTo>
                    <a:pt x="12468" y="11836"/>
                    <a:pt x="14625" y="11679"/>
                    <a:pt x="15782" y="10521"/>
                  </a:cubicBezTo>
                  <a:cubicBezTo>
                    <a:pt x="18096" y="8207"/>
                    <a:pt x="20516" y="6313"/>
                    <a:pt x="22884" y="4893"/>
                  </a:cubicBezTo>
                  <a:cubicBezTo>
                    <a:pt x="23304" y="2788"/>
                    <a:pt x="23199" y="947"/>
                    <a:pt x="2314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1"/>
            <p:cNvSpPr/>
            <p:nvPr/>
          </p:nvSpPr>
          <p:spPr>
            <a:xfrm>
              <a:off x="2530725" y="5430625"/>
              <a:ext cx="1425625" cy="1169175"/>
            </a:xfrm>
            <a:custGeom>
              <a:avLst/>
              <a:gdLst/>
              <a:ahLst/>
              <a:cxnLst/>
              <a:rect l="l" t="t" r="r" b="b"/>
              <a:pathLst>
                <a:path w="57025" h="46767" extrusionOk="0">
                  <a:moveTo>
                    <a:pt x="40401" y="1"/>
                  </a:moveTo>
                  <a:cubicBezTo>
                    <a:pt x="35509" y="1"/>
                    <a:pt x="29880" y="2894"/>
                    <a:pt x="24620" y="8155"/>
                  </a:cubicBezTo>
                  <a:cubicBezTo>
                    <a:pt x="23094" y="9680"/>
                    <a:pt x="20622" y="9891"/>
                    <a:pt x="18465" y="9891"/>
                  </a:cubicBezTo>
                  <a:cubicBezTo>
                    <a:pt x="17571" y="9891"/>
                    <a:pt x="16729" y="9891"/>
                    <a:pt x="15782" y="9838"/>
                  </a:cubicBezTo>
                  <a:cubicBezTo>
                    <a:pt x="14835" y="9785"/>
                    <a:pt x="13888" y="9785"/>
                    <a:pt x="12889" y="9785"/>
                  </a:cubicBezTo>
                  <a:cubicBezTo>
                    <a:pt x="7102" y="9785"/>
                    <a:pt x="895" y="10837"/>
                    <a:pt x="316" y="23357"/>
                  </a:cubicBezTo>
                  <a:cubicBezTo>
                    <a:pt x="1" y="29617"/>
                    <a:pt x="1842" y="34825"/>
                    <a:pt x="5735" y="38928"/>
                  </a:cubicBezTo>
                  <a:cubicBezTo>
                    <a:pt x="10364" y="43821"/>
                    <a:pt x="17992" y="46767"/>
                    <a:pt x="26093" y="46767"/>
                  </a:cubicBezTo>
                  <a:cubicBezTo>
                    <a:pt x="30354" y="46767"/>
                    <a:pt x="34404" y="45978"/>
                    <a:pt x="37718" y="44399"/>
                  </a:cubicBezTo>
                  <a:cubicBezTo>
                    <a:pt x="46240" y="40507"/>
                    <a:pt x="52711" y="33773"/>
                    <a:pt x="55131" y="26461"/>
                  </a:cubicBezTo>
                  <a:cubicBezTo>
                    <a:pt x="57024" y="20832"/>
                    <a:pt x="56393" y="14941"/>
                    <a:pt x="53395" y="9470"/>
                  </a:cubicBezTo>
                  <a:cubicBezTo>
                    <a:pt x="49975" y="3157"/>
                    <a:pt x="45609" y="1"/>
                    <a:pt x="4040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1"/>
            <p:cNvSpPr/>
            <p:nvPr/>
          </p:nvSpPr>
          <p:spPr>
            <a:xfrm>
              <a:off x="2497850" y="5313425"/>
              <a:ext cx="1492675" cy="1319250"/>
            </a:xfrm>
            <a:custGeom>
              <a:avLst/>
              <a:gdLst/>
              <a:ahLst/>
              <a:cxnLst/>
              <a:rect l="l" t="t" r="r" b="b"/>
              <a:pathLst>
                <a:path w="59707" h="52770" extrusionOk="0">
                  <a:moveTo>
                    <a:pt x="32353" y="1427"/>
                  </a:moveTo>
                  <a:cubicBezTo>
                    <a:pt x="32405" y="2374"/>
                    <a:pt x="32458" y="4215"/>
                    <a:pt x="32090" y="6320"/>
                  </a:cubicBezTo>
                  <a:cubicBezTo>
                    <a:pt x="29722" y="7740"/>
                    <a:pt x="27302" y="9634"/>
                    <a:pt x="24988" y="11948"/>
                  </a:cubicBezTo>
                  <a:cubicBezTo>
                    <a:pt x="23831" y="13106"/>
                    <a:pt x="21674" y="13263"/>
                    <a:pt x="19780" y="13263"/>
                  </a:cubicBezTo>
                  <a:cubicBezTo>
                    <a:pt x="18938" y="13263"/>
                    <a:pt x="18044" y="13263"/>
                    <a:pt x="17150" y="13211"/>
                  </a:cubicBezTo>
                  <a:cubicBezTo>
                    <a:pt x="16203" y="13158"/>
                    <a:pt x="15203" y="13158"/>
                    <a:pt x="14204" y="13158"/>
                  </a:cubicBezTo>
                  <a:cubicBezTo>
                    <a:pt x="13415" y="13158"/>
                    <a:pt x="12678" y="13158"/>
                    <a:pt x="11889" y="13211"/>
                  </a:cubicBezTo>
                  <a:cubicBezTo>
                    <a:pt x="10942" y="12737"/>
                    <a:pt x="9995" y="12106"/>
                    <a:pt x="9206" y="11317"/>
                  </a:cubicBezTo>
                  <a:cubicBezTo>
                    <a:pt x="10732" y="10896"/>
                    <a:pt x="13783" y="10107"/>
                    <a:pt x="16992" y="9844"/>
                  </a:cubicBezTo>
                  <a:cubicBezTo>
                    <a:pt x="17202" y="9844"/>
                    <a:pt x="17360" y="9739"/>
                    <a:pt x="17465" y="9581"/>
                  </a:cubicBezTo>
                  <a:cubicBezTo>
                    <a:pt x="17623" y="9371"/>
                    <a:pt x="17623" y="9160"/>
                    <a:pt x="17571" y="9003"/>
                  </a:cubicBezTo>
                  <a:cubicBezTo>
                    <a:pt x="17518" y="8950"/>
                    <a:pt x="16729" y="6425"/>
                    <a:pt x="19412" y="2059"/>
                  </a:cubicBezTo>
                  <a:cubicBezTo>
                    <a:pt x="20359" y="2059"/>
                    <a:pt x="23094" y="2374"/>
                    <a:pt x="24146" y="5162"/>
                  </a:cubicBezTo>
                  <a:cubicBezTo>
                    <a:pt x="24199" y="5373"/>
                    <a:pt x="24409" y="5531"/>
                    <a:pt x="24620" y="5583"/>
                  </a:cubicBezTo>
                  <a:cubicBezTo>
                    <a:pt x="24669" y="5596"/>
                    <a:pt x="24722" y="5602"/>
                    <a:pt x="24775" y="5602"/>
                  </a:cubicBezTo>
                  <a:cubicBezTo>
                    <a:pt x="24948" y="5602"/>
                    <a:pt x="25130" y="5534"/>
                    <a:pt x="25251" y="5373"/>
                  </a:cubicBezTo>
                  <a:cubicBezTo>
                    <a:pt x="25251" y="5373"/>
                    <a:pt x="28039" y="2322"/>
                    <a:pt x="32353" y="1427"/>
                  </a:cubicBezTo>
                  <a:close/>
                  <a:moveTo>
                    <a:pt x="41664" y="4689"/>
                  </a:moveTo>
                  <a:cubicBezTo>
                    <a:pt x="46872" y="4689"/>
                    <a:pt x="51290" y="7845"/>
                    <a:pt x="54710" y="14158"/>
                  </a:cubicBezTo>
                  <a:cubicBezTo>
                    <a:pt x="57708" y="19629"/>
                    <a:pt x="58339" y="25520"/>
                    <a:pt x="56446" y="31149"/>
                  </a:cubicBezTo>
                  <a:cubicBezTo>
                    <a:pt x="54026" y="38461"/>
                    <a:pt x="47503" y="45195"/>
                    <a:pt x="39033" y="49087"/>
                  </a:cubicBezTo>
                  <a:cubicBezTo>
                    <a:pt x="35719" y="50613"/>
                    <a:pt x="31669" y="51455"/>
                    <a:pt x="27408" y="51455"/>
                  </a:cubicBezTo>
                  <a:cubicBezTo>
                    <a:pt x="19307" y="51455"/>
                    <a:pt x="11731" y="48509"/>
                    <a:pt x="7050" y="43616"/>
                  </a:cubicBezTo>
                  <a:cubicBezTo>
                    <a:pt x="3157" y="39513"/>
                    <a:pt x="1316" y="34305"/>
                    <a:pt x="1631" y="28045"/>
                  </a:cubicBezTo>
                  <a:cubicBezTo>
                    <a:pt x="2210" y="15525"/>
                    <a:pt x="8417" y="14473"/>
                    <a:pt x="14204" y="14473"/>
                  </a:cubicBezTo>
                  <a:cubicBezTo>
                    <a:pt x="15203" y="14473"/>
                    <a:pt x="16150" y="14473"/>
                    <a:pt x="17097" y="14526"/>
                  </a:cubicBezTo>
                  <a:cubicBezTo>
                    <a:pt x="18044" y="14579"/>
                    <a:pt x="18886" y="14579"/>
                    <a:pt x="19780" y="14579"/>
                  </a:cubicBezTo>
                  <a:cubicBezTo>
                    <a:pt x="21937" y="14579"/>
                    <a:pt x="24409" y="14368"/>
                    <a:pt x="25935" y="12843"/>
                  </a:cubicBezTo>
                  <a:cubicBezTo>
                    <a:pt x="31195" y="7582"/>
                    <a:pt x="36771" y="4689"/>
                    <a:pt x="41664" y="4689"/>
                  </a:cubicBezTo>
                  <a:close/>
                  <a:moveTo>
                    <a:pt x="32919" y="0"/>
                  </a:moveTo>
                  <a:cubicBezTo>
                    <a:pt x="32889" y="0"/>
                    <a:pt x="32858" y="3"/>
                    <a:pt x="32826" y="7"/>
                  </a:cubicBezTo>
                  <a:cubicBezTo>
                    <a:pt x="28986" y="586"/>
                    <a:pt x="26198" y="2690"/>
                    <a:pt x="24935" y="3795"/>
                  </a:cubicBezTo>
                  <a:cubicBezTo>
                    <a:pt x="23410" y="954"/>
                    <a:pt x="20306" y="744"/>
                    <a:pt x="19359" y="744"/>
                  </a:cubicBezTo>
                  <a:lnTo>
                    <a:pt x="18991" y="744"/>
                  </a:lnTo>
                  <a:cubicBezTo>
                    <a:pt x="18833" y="744"/>
                    <a:pt x="18623" y="849"/>
                    <a:pt x="18517" y="1059"/>
                  </a:cubicBezTo>
                  <a:cubicBezTo>
                    <a:pt x="16150" y="4742"/>
                    <a:pt x="15992" y="7372"/>
                    <a:pt x="16150" y="8634"/>
                  </a:cubicBezTo>
                  <a:cubicBezTo>
                    <a:pt x="11784" y="9055"/>
                    <a:pt x="7996" y="10318"/>
                    <a:pt x="7839" y="10370"/>
                  </a:cubicBezTo>
                  <a:cubicBezTo>
                    <a:pt x="7628" y="10423"/>
                    <a:pt x="7470" y="10581"/>
                    <a:pt x="7418" y="10791"/>
                  </a:cubicBezTo>
                  <a:cubicBezTo>
                    <a:pt x="7365" y="11001"/>
                    <a:pt x="7418" y="11212"/>
                    <a:pt x="7523" y="11370"/>
                  </a:cubicBezTo>
                  <a:cubicBezTo>
                    <a:pt x="8207" y="12264"/>
                    <a:pt x="8943" y="12948"/>
                    <a:pt x="9785" y="13527"/>
                  </a:cubicBezTo>
                  <a:cubicBezTo>
                    <a:pt x="4945" y="14526"/>
                    <a:pt x="790" y="17893"/>
                    <a:pt x="316" y="27993"/>
                  </a:cubicBezTo>
                  <a:cubicBezTo>
                    <a:pt x="1" y="34516"/>
                    <a:pt x="1999" y="40250"/>
                    <a:pt x="6103" y="44511"/>
                  </a:cubicBezTo>
                  <a:cubicBezTo>
                    <a:pt x="10995" y="49666"/>
                    <a:pt x="18991" y="52770"/>
                    <a:pt x="27408" y="52770"/>
                  </a:cubicBezTo>
                  <a:cubicBezTo>
                    <a:pt x="31879" y="52770"/>
                    <a:pt x="36087" y="51928"/>
                    <a:pt x="39559" y="50297"/>
                  </a:cubicBezTo>
                  <a:cubicBezTo>
                    <a:pt x="48397" y="46247"/>
                    <a:pt x="55183" y="39198"/>
                    <a:pt x="57708" y="31570"/>
                  </a:cubicBezTo>
                  <a:cubicBezTo>
                    <a:pt x="59707" y="25573"/>
                    <a:pt x="59076" y="19313"/>
                    <a:pt x="55867" y="13527"/>
                  </a:cubicBezTo>
                  <a:cubicBezTo>
                    <a:pt x="52185" y="6793"/>
                    <a:pt x="47398" y="3374"/>
                    <a:pt x="41716" y="3374"/>
                  </a:cubicBezTo>
                  <a:cubicBezTo>
                    <a:pt x="39086" y="3374"/>
                    <a:pt x="36351" y="4110"/>
                    <a:pt x="33562" y="5531"/>
                  </a:cubicBezTo>
                  <a:cubicBezTo>
                    <a:pt x="33931" y="2795"/>
                    <a:pt x="33615" y="744"/>
                    <a:pt x="33562" y="586"/>
                  </a:cubicBezTo>
                  <a:cubicBezTo>
                    <a:pt x="33514" y="249"/>
                    <a:pt x="33246" y="0"/>
                    <a:pt x="32919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1"/>
            <p:cNvSpPr/>
            <p:nvPr/>
          </p:nvSpPr>
          <p:spPr>
            <a:xfrm>
              <a:off x="2700375" y="5472725"/>
              <a:ext cx="1255975" cy="1127075"/>
            </a:xfrm>
            <a:custGeom>
              <a:avLst/>
              <a:gdLst/>
              <a:ahLst/>
              <a:cxnLst/>
              <a:rect l="l" t="t" r="r" b="b"/>
              <a:pathLst>
                <a:path w="50239" h="45083" extrusionOk="0">
                  <a:moveTo>
                    <a:pt x="39717" y="0"/>
                  </a:moveTo>
                  <a:lnTo>
                    <a:pt x="39717" y="0"/>
                  </a:lnTo>
                  <a:cubicBezTo>
                    <a:pt x="41611" y="5103"/>
                    <a:pt x="41769" y="10889"/>
                    <a:pt x="40243" y="16097"/>
                  </a:cubicBezTo>
                  <a:cubicBezTo>
                    <a:pt x="37981" y="23620"/>
                    <a:pt x="32511" y="29985"/>
                    <a:pt x="25830" y="34036"/>
                  </a:cubicBezTo>
                  <a:cubicBezTo>
                    <a:pt x="23357" y="35561"/>
                    <a:pt x="20674" y="36771"/>
                    <a:pt x="17886" y="37507"/>
                  </a:cubicBezTo>
                  <a:cubicBezTo>
                    <a:pt x="15361" y="38191"/>
                    <a:pt x="12784" y="38454"/>
                    <a:pt x="10206" y="38612"/>
                  </a:cubicBezTo>
                  <a:cubicBezTo>
                    <a:pt x="8991" y="38688"/>
                    <a:pt x="7762" y="38730"/>
                    <a:pt x="6529" y="38730"/>
                  </a:cubicBezTo>
                  <a:cubicBezTo>
                    <a:pt x="4347" y="38730"/>
                    <a:pt x="2152" y="38599"/>
                    <a:pt x="1" y="38297"/>
                  </a:cubicBezTo>
                  <a:lnTo>
                    <a:pt x="1" y="38297"/>
                  </a:lnTo>
                  <a:cubicBezTo>
                    <a:pt x="4735" y="42558"/>
                    <a:pt x="11784" y="45083"/>
                    <a:pt x="19307" y="45083"/>
                  </a:cubicBezTo>
                  <a:cubicBezTo>
                    <a:pt x="23568" y="45083"/>
                    <a:pt x="27618" y="44294"/>
                    <a:pt x="30932" y="42715"/>
                  </a:cubicBezTo>
                  <a:cubicBezTo>
                    <a:pt x="39454" y="38823"/>
                    <a:pt x="45977" y="32089"/>
                    <a:pt x="48345" y="24777"/>
                  </a:cubicBezTo>
                  <a:cubicBezTo>
                    <a:pt x="50238" y="19148"/>
                    <a:pt x="49607" y="13257"/>
                    <a:pt x="46609" y="7786"/>
                  </a:cubicBezTo>
                  <a:cubicBezTo>
                    <a:pt x="44610" y="4156"/>
                    <a:pt x="42295" y="1526"/>
                    <a:pt x="39717" y="0"/>
                  </a:cubicBezTo>
                  <a:close/>
                </a:path>
              </a:pathLst>
            </a:custGeom>
            <a:solidFill>
              <a:srgbClr val="B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1"/>
            <p:cNvSpPr/>
            <p:nvPr/>
          </p:nvSpPr>
          <p:spPr>
            <a:xfrm>
              <a:off x="2576750" y="5758475"/>
              <a:ext cx="145525" cy="310500"/>
            </a:xfrm>
            <a:custGeom>
              <a:avLst/>
              <a:gdLst/>
              <a:ahLst/>
              <a:cxnLst/>
              <a:rect l="l" t="t" r="r" b="b"/>
              <a:pathLst>
                <a:path w="5821" h="12420" extrusionOk="0">
                  <a:moveTo>
                    <a:pt x="4996" y="0"/>
                  </a:moveTo>
                  <a:cubicBezTo>
                    <a:pt x="4896" y="0"/>
                    <a:pt x="4790" y="28"/>
                    <a:pt x="4683" y="91"/>
                  </a:cubicBezTo>
                  <a:cubicBezTo>
                    <a:pt x="948" y="2300"/>
                    <a:pt x="1" y="8034"/>
                    <a:pt x="685" y="11927"/>
                  </a:cubicBezTo>
                  <a:cubicBezTo>
                    <a:pt x="736" y="12262"/>
                    <a:pt x="1015" y="12420"/>
                    <a:pt x="1299" y="12420"/>
                  </a:cubicBezTo>
                  <a:cubicBezTo>
                    <a:pt x="1594" y="12420"/>
                    <a:pt x="1894" y="12249"/>
                    <a:pt x="1947" y="11927"/>
                  </a:cubicBezTo>
                  <a:cubicBezTo>
                    <a:pt x="2315" y="10191"/>
                    <a:pt x="2315" y="8455"/>
                    <a:pt x="2578" y="6719"/>
                  </a:cubicBezTo>
                  <a:cubicBezTo>
                    <a:pt x="2947" y="4457"/>
                    <a:pt x="3999" y="2774"/>
                    <a:pt x="5472" y="1090"/>
                  </a:cubicBezTo>
                  <a:cubicBezTo>
                    <a:pt x="5821" y="654"/>
                    <a:pt x="5482" y="0"/>
                    <a:pt x="4996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1"/>
            <p:cNvSpPr/>
            <p:nvPr/>
          </p:nvSpPr>
          <p:spPr>
            <a:xfrm>
              <a:off x="2608325" y="6120900"/>
              <a:ext cx="45500" cy="97625"/>
            </a:xfrm>
            <a:custGeom>
              <a:avLst/>
              <a:gdLst/>
              <a:ahLst/>
              <a:cxnLst/>
              <a:rect l="l" t="t" r="r" b="b"/>
              <a:pathLst>
                <a:path w="1820" h="3905" extrusionOk="0">
                  <a:moveTo>
                    <a:pt x="754" y="1"/>
                  </a:moveTo>
                  <a:cubicBezTo>
                    <a:pt x="525" y="1"/>
                    <a:pt x="292" y="133"/>
                    <a:pt x="211" y="376"/>
                  </a:cubicBezTo>
                  <a:cubicBezTo>
                    <a:pt x="0" y="902"/>
                    <a:pt x="53" y="1480"/>
                    <a:pt x="106" y="1954"/>
                  </a:cubicBezTo>
                  <a:cubicBezTo>
                    <a:pt x="211" y="2585"/>
                    <a:pt x="316" y="3164"/>
                    <a:pt x="684" y="3637"/>
                  </a:cubicBezTo>
                  <a:cubicBezTo>
                    <a:pt x="815" y="3812"/>
                    <a:pt x="1037" y="3905"/>
                    <a:pt x="1248" y="3905"/>
                  </a:cubicBezTo>
                  <a:cubicBezTo>
                    <a:pt x="1545" y="3905"/>
                    <a:pt x="1820" y="3721"/>
                    <a:pt x="1789" y="3322"/>
                  </a:cubicBezTo>
                  <a:cubicBezTo>
                    <a:pt x="1789" y="2848"/>
                    <a:pt x="1684" y="2427"/>
                    <a:pt x="1578" y="1954"/>
                  </a:cubicBezTo>
                  <a:cubicBezTo>
                    <a:pt x="1421" y="1480"/>
                    <a:pt x="1473" y="902"/>
                    <a:pt x="1263" y="376"/>
                  </a:cubicBezTo>
                  <a:cubicBezTo>
                    <a:pt x="1186" y="120"/>
                    <a:pt x="972" y="1"/>
                    <a:pt x="754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1"/>
            <p:cNvSpPr/>
            <p:nvPr/>
          </p:nvSpPr>
          <p:spPr>
            <a:xfrm>
              <a:off x="2842400" y="5451675"/>
              <a:ext cx="382725" cy="193350"/>
            </a:xfrm>
            <a:custGeom>
              <a:avLst/>
              <a:gdLst/>
              <a:ahLst/>
              <a:cxnLst/>
              <a:rect l="l" t="t" r="r" b="b"/>
              <a:pathLst>
                <a:path w="15309" h="7734" extrusionOk="0">
                  <a:moveTo>
                    <a:pt x="14993" y="1"/>
                  </a:moveTo>
                  <a:cubicBezTo>
                    <a:pt x="13205" y="947"/>
                    <a:pt x="11521" y="2210"/>
                    <a:pt x="10049" y="3578"/>
                  </a:cubicBezTo>
                  <a:cubicBezTo>
                    <a:pt x="9102" y="2841"/>
                    <a:pt x="8102" y="2157"/>
                    <a:pt x="7050" y="1579"/>
                  </a:cubicBezTo>
                  <a:cubicBezTo>
                    <a:pt x="6787" y="2736"/>
                    <a:pt x="6524" y="3841"/>
                    <a:pt x="6314" y="4998"/>
                  </a:cubicBezTo>
                  <a:cubicBezTo>
                    <a:pt x="6261" y="5156"/>
                    <a:pt x="6208" y="5366"/>
                    <a:pt x="6103" y="5471"/>
                  </a:cubicBezTo>
                  <a:cubicBezTo>
                    <a:pt x="5998" y="5577"/>
                    <a:pt x="5840" y="5577"/>
                    <a:pt x="5735" y="5577"/>
                  </a:cubicBezTo>
                  <a:cubicBezTo>
                    <a:pt x="3789" y="5945"/>
                    <a:pt x="1895" y="6313"/>
                    <a:pt x="1" y="6629"/>
                  </a:cubicBezTo>
                  <a:cubicBezTo>
                    <a:pt x="211" y="6997"/>
                    <a:pt x="474" y="7313"/>
                    <a:pt x="790" y="7628"/>
                  </a:cubicBezTo>
                  <a:cubicBezTo>
                    <a:pt x="1684" y="7628"/>
                    <a:pt x="2526" y="7628"/>
                    <a:pt x="3368" y="7681"/>
                  </a:cubicBezTo>
                  <a:cubicBezTo>
                    <a:pt x="4315" y="7733"/>
                    <a:pt x="5156" y="7733"/>
                    <a:pt x="5998" y="7733"/>
                  </a:cubicBezTo>
                  <a:cubicBezTo>
                    <a:pt x="7892" y="7733"/>
                    <a:pt x="10049" y="7576"/>
                    <a:pt x="11206" y="6418"/>
                  </a:cubicBezTo>
                  <a:cubicBezTo>
                    <a:pt x="12574" y="5051"/>
                    <a:pt x="13941" y="3893"/>
                    <a:pt x="15309" y="2841"/>
                  </a:cubicBezTo>
                  <a:cubicBezTo>
                    <a:pt x="15256" y="1894"/>
                    <a:pt x="15151" y="947"/>
                    <a:pt x="14993" y="1"/>
                  </a:cubicBezTo>
                  <a:close/>
                </a:path>
              </a:pathLst>
            </a:custGeom>
            <a:solidFill>
              <a:srgbClr val="81B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8" name="Google Shape;3978;p31"/>
          <p:cNvGrpSpPr/>
          <p:nvPr/>
        </p:nvGrpSpPr>
        <p:grpSpPr>
          <a:xfrm>
            <a:off x="3914171" y="3071571"/>
            <a:ext cx="579450" cy="627024"/>
            <a:chOff x="-53500" y="8573775"/>
            <a:chExt cx="1809650" cy="1958225"/>
          </a:xfrm>
        </p:grpSpPr>
        <p:sp>
          <p:nvSpPr>
            <p:cNvPr id="3979" name="Google Shape;3979;p31"/>
            <p:cNvSpPr/>
            <p:nvPr/>
          </p:nvSpPr>
          <p:spPr>
            <a:xfrm>
              <a:off x="-19300" y="9729775"/>
              <a:ext cx="660225" cy="769350"/>
            </a:xfrm>
            <a:custGeom>
              <a:avLst/>
              <a:gdLst/>
              <a:ahLst/>
              <a:cxnLst/>
              <a:rect l="l" t="t" r="r" b="b"/>
              <a:pathLst>
                <a:path w="26409" h="30774" extrusionOk="0">
                  <a:moveTo>
                    <a:pt x="20517" y="0"/>
                  </a:moveTo>
                  <a:cubicBezTo>
                    <a:pt x="17360" y="4840"/>
                    <a:pt x="13205" y="10889"/>
                    <a:pt x="10416" y="13677"/>
                  </a:cubicBezTo>
                  <a:cubicBezTo>
                    <a:pt x="8260" y="15834"/>
                    <a:pt x="5682" y="16834"/>
                    <a:pt x="3630" y="17675"/>
                  </a:cubicBezTo>
                  <a:cubicBezTo>
                    <a:pt x="2000" y="18307"/>
                    <a:pt x="579" y="18885"/>
                    <a:pt x="211" y="19727"/>
                  </a:cubicBezTo>
                  <a:cubicBezTo>
                    <a:pt x="1" y="20200"/>
                    <a:pt x="53" y="20779"/>
                    <a:pt x="369" y="21515"/>
                  </a:cubicBezTo>
                  <a:cubicBezTo>
                    <a:pt x="1474" y="24093"/>
                    <a:pt x="4104" y="24514"/>
                    <a:pt x="6629" y="24882"/>
                  </a:cubicBezTo>
                  <a:cubicBezTo>
                    <a:pt x="8523" y="25198"/>
                    <a:pt x="10311" y="25461"/>
                    <a:pt x="11258" y="26671"/>
                  </a:cubicBezTo>
                  <a:cubicBezTo>
                    <a:pt x="11469" y="26881"/>
                    <a:pt x="11679" y="27144"/>
                    <a:pt x="11889" y="27407"/>
                  </a:cubicBezTo>
                  <a:cubicBezTo>
                    <a:pt x="13099" y="28933"/>
                    <a:pt x="14572" y="30774"/>
                    <a:pt x="16045" y="30774"/>
                  </a:cubicBezTo>
                  <a:cubicBezTo>
                    <a:pt x="16782" y="30774"/>
                    <a:pt x="17571" y="30195"/>
                    <a:pt x="18360" y="29143"/>
                  </a:cubicBezTo>
                  <a:cubicBezTo>
                    <a:pt x="19412" y="27775"/>
                    <a:pt x="19833" y="25198"/>
                    <a:pt x="20411" y="21936"/>
                  </a:cubicBezTo>
                  <a:cubicBezTo>
                    <a:pt x="21253" y="16781"/>
                    <a:pt x="22410" y="10205"/>
                    <a:pt x="26408" y="3735"/>
                  </a:cubicBezTo>
                  <a:cubicBezTo>
                    <a:pt x="25304" y="3367"/>
                    <a:pt x="24199" y="2946"/>
                    <a:pt x="23094" y="2420"/>
                  </a:cubicBezTo>
                  <a:cubicBezTo>
                    <a:pt x="22042" y="1894"/>
                    <a:pt x="21200" y="1052"/>
                    <a:pt x="20517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1"/>
            <p:cNvSpPr/>
            <p:nvPr/>
          </p:nvSpPr>
          <p:spPr>
            <a:xfrm>
              <a:off x="431800" y="8606650"/>
              <a:ext cx="1287525" cy="1209925"/>
            </a:xfrm>
            <a:custGeom>
              <a:avLst/>
              <a:gdLst/>
              <a:ahLst/>
              <a:cxnLst/>
              <a:rect l="l" t="t" r="r" b="b"/>
              <a:pathLst>
                <a:path w="51501" h="48397" extrusionOk="0">
                  <a:moveTo>
                    <a:pt x="29248" y="1"/>
                  </a:moveTo>
                  <a:cubicBezTo>
                    <a:pt x="24619" y="1"/>
                    <a:pt x="19990" y="1000"/>
                    <a:pt x="16518" y="2631"/>
                  </a:cubicBezTo>
                  <a:cubicBezTo>
                    <a:pt x="6208" y="7628"/>
                    <a:pt x="0" y="18728"/>
                    <a:pt x="1000" y="30301"/>
                  </a:cubicBezTo>
                  <a:cubicBezTo>
                    <a:pt x="1052" y="30985"/>
                    <a:pt x="1105" y="31774"/>
                    <a:pt x="1157" y="32616"/>
                  </a:cubicBezTo>
                  <a:cubicBezTo>
                    <a:pt x="1420" y="37297"/>
                    <a:pt x="1841" y="44346"/>
                    <a:pt x="5629" y="46188"/>
                  </a:cubicBezTo>
                  <a:cubicBezTo>
                    <a:pt x="8733" y="47660"/>
                    <a:pt x="11994" y="48397"/>
                    <a:pt x="15413" y="48397"/>
                  </a:cubicBezTo>
                  <a:cubicBezTo>
                    <a:pt x="27197" y="48397"/>
                    <a:pt x="37718" y="39559"/>
                    <a:pt x="42978" y="30827"/>
                  </a:cubicBezTo>
                  <a:cubicBezTo>
                    <a:pt x="46608" y="24777"/>
                    <a:pt x="51500" y="11521"/>
                    <a:pt x="44030" y="4735"/>
                  </a:cubicBezTo>
                  <a:cubicBezTo>
                    <a:pt x="40716" y="1684"/>
                    <a:pt x="35456" y="1"/>
                    <a:pt x="2924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1"/>
            <p:cNvSpPr/>
            <p:nvPr/>
          </p:nvSpPr>
          <p:spPr>
            <a:xfrm>
              <a:off x="-53500" y="8573775"/>
              <a:ext cx="1809650" cy="1958225"/>
            </a:xfrm>
            <a:custGeom>
              <a:avLst/>
              <a:gdLst/>
              <a:ahLst/>
              <a:cxnLst/>
              <a:rect l="l" t="t" r="r" b="b"/>
              <a:pathLst>
                <a:path w="72386" h="78329" extrusionOk="0">
                  <a:moveTo>
                    <a:pt x="48660" y="1316"/>
                  </a:moveTo>
                  <a:cubicBezTo>
                    <a:pt x="54868" y="1316"/>
                    <a:pt x="60128" y="2999"/>
                    <a:pt x="63442" y="6050"/>
                  </a:cubicBezTo>
                  <a:cubicBezTo>
                    <a:pt x="70912" y="12836"/>
                    <a:pt x="66020" y="26092"/>
                    <a:pt x="62390" y="32142"/>
                  </a:cubicBezTo>
                  <a:cubicBezTo>
                    <a:pt x="57182" y="40874"/>
                    <a:pt x="46609" y="49712"/>
                    <a:pt x="34825" y="49712"/>
                  </a:cubicBezTo>
                  <a:cubicBezTo>
                    <a:pt x="31406" y="49712"/>
                    <a:pt x="28145" y="48975"/>
                    <a:pt x="25041" y="47503"/>
                  </a:cubicBezTo>
                  <a:cubicBezTo>
                    <a:pt x="21253" y="45661"/>
                    <a:pt x="20832" y="38612"/>
                    <a:pt x="20569" y="33931"/>
                  </a:cubicBezTo>
                  <a:cubicBezTo>
                    <a:pt x="20517" y="33089"/>
                    <a:pt x="20517" y="32300"/>
                    <a:pt x="20412" y="31616"/>
                  </a:cubicBezTo>
                  <a:cubicBezTo>
                    <a:pt x="19412" y="20043"/>
                    <a:pt x="25620" y="8943"/>
                    <a:pt x="35930" y="3946"/>
                  </a:cubicBezTo>
                  <a:cubicBezTo>
                    <a:pt x="39402" y="2315"/>
                    <a:pt x="44031" y="1316"/>
                    <a:pt x="48660" y="1316"/>
                  </a:cubicBezTo>
                  <a:close/>
                  <a:moveTo>
                    <a:pt x="21885" y="46240"/>
                  </a:moveTo>
                  <a:cubicBezTo>
                    <a:pt x="22568" y="47292"/>
                    <a:pt x="23410" y="48134"/>
                    <a:pt x="24462" y="48660"/>
                  </a:cubicBezTo>
                  <a:cubicBezTo>
                    <a:pt x="25567" y="49186"/>
                    <a:pt x="26672" y="49607"/>
                    <a:pt x="27776" y="49975"/>
                  </a:cubicBezTo>
                  <a:cubicBezTo>
                    <a:pt x="23778" y="56445"/>
                    <a:pt x="22621" y="63021"/>
                    <a:pt x="21779" y="68176"/>
                  </a:cubicBezTo>
                  <a:cubicBezTo>
                    <a:pt x="21201" y="71438"/>
                    <a:pt x="20780" y="74015"/>
                    <a:pt x="19780" y="75383"/>
                  </a:cubicBezTo>
                  <a:cubicBezTo>
                    <a:pt x="18939" y="76488"/>
                    <a:pt x="18202" y="77014"/>
                    <a:pt x="17413" y="77014"/>
                  </a:cubicBezTo>
                  <a:cubicBezTo>
                    <a:pt x="15940" y="77014"/>
                    <a:pt x="14467" y="75173"/>
                    <a:pt x="13257" y="73700"/>
                  </a:cubicBezTo>
                  <a:cubicBezTo>
                    <a:pt x="13047" y="73384"/>
                    <a:pt x="12837" y="73174"/>
                    <a:pt x="12626" y="72911"/>
                  </a:cubicBezTo>
                  <a:cubicBezTo>
                    <a:pt x="11679" y="71701"/>
                    <a:pt x="9891" y="71438"/>
                    <a:pt x="7997" y="71175"/>
                  </a:cubicBezTo>
                  <a:cubicBezTo>
                    <a:pt x="5472" y="70754"/>
                    <a:pt x="2842" y="70333"/>
                    <a:pt x="1737" y="67808"/>
                  </a:cubicBezTo>
                  <a:cubicBezTo>
                    <a:pt x="1421" y="67019"/>
                    <a:pt x="1369" y="66440"/>
                    <a:pt x="1579" y="66019"/>
                  </a:cubicBezTo>
                  <a:cubicBezTo>
                    <a:pt x="1947" y="65125"/>
                    <a:pt x="3368" y="64599"/>
                    <a:pt x="4998" y="63915"/>
                  </a:cubicBezTo>
                  <a:cubicBezTo>
                    <a:pt x="7103" y="63126"/>
                    <a:pt x="9628" y="62074"/>
                    <a:pt x="11784" y="59970"/>
                  </a:cubicBezTo>
                  <a:cubicBezTo>
                    <a:pt x="14573" y="57182"/>
                    <a:pt x="18728" y="51080"/>
                    <a:pt x="21885" y="46240"/>
                  </a:cubicBezTo>
                  <a:close/>
                  <a:moveTo>
                    <a:pt x="48660" y="0"/>
                  </a:moveTo>
                  <a:cubicBezTo>
                    <a:pt x="43821" y="0"/>
                    <a:pt x="38981" y="1000"/>
                    <a:pt x="35351" y="2788"/>
                  </a:cubicBezTo>
                  <a:cubicBezTo>
                    <a:pt x="24567" y="7944"/>
                    <a:pt x="18044" y="19622"/>
                    <a:pt x="19097" y="31721"/>
                  </a:cubicBezTo>
                  <a:cubicBezTo>
                    <a:pt x="19202" y="32405"/>
                    <a:pt x="19202" y="33194"/>
                    <a:pt x="19254" y="34036"/>
                  </a:cubicBezTo>
                  <a:cubicBezTo>
                    <a:pt x="19465" y="37297"/>
                    <a:pt x="19728" y="41663"/>
                    <a:pt x="21148" y="44925"/>
                  </a:cubicBezTo>
                  <a:cubicBezTo>
                    <a:pt x="17992" y="49765"/>
                    <a:pt x="13678" y="56182"/>
                    <a:pt x="10890" y="59023"/>
                  </a:cubicBezTo>
                  <a:cubicBezTo>
                    <a:pt x="8891" y="60969"/>
                    <a:pt x="6471" y="61916"/>
                    <a:pt x="4525" y="62705"/>
                  </a:cubicBezTo>
                  <a:cubicBezTo>
                    <a:pt x="2526" y="63494"/>
                    <a:pt x="948" y="64126"/>
                    <a:pt x="369" y="65493"/>
                  </a:cubicBezTo>
                  <a:cubicBezTo>
                    <a:pt x="1" y="66230"/>
                    <a:pt x="106" y="67177"/>
                    <a:pt x="527" y="68281"/>
                  </a:cubicBezTo>
                  <a:cubicBezTo>
                    <a:pt x="1895" y="71543"/>
                    <a:pt x="5156" y="72016"/>
                    <a:pt x="7786" y="72437"/>
                  </a:cubicBezTo>
                  <a:cubicBezTo>
                    <a:pt x="9417" y="72700"/>
                    <a:pt x="10995" y="72963"/>
                    <a:pt x="11627" y="73752"/>
                  </a:cubicBezTo>
                  <a:cubicBezTo>
                    <a:pt x="11837" y="73963"/>
                    <a:pt x="12047" y="74226"/>
                    <a:pt x="12258" y="74489"/>
                  </a:cubicBezTo>
                  <a:cubicBezTo>
                    <a:pt x="13626" y="76225"/>
                    <a:pt x="15309" y="78329"/>
                    <a:pt x="17413" y="78329"/>
                  </a:cubicBezTo>
                  <a:cubicBezTo>
                    <a:pt x="18623" y="78329"/>
                    <a:pt x="19780" y="77592"/>
                    <a:pt x="20832" y="76172"/>
                  </a:cubicBezTo>
                  <a:cubicBezTo>
                    <a:pt x="21990" y="74541"/>
                    <a:pt x="22463" y="71806"/>
                    <a:pt x="23042" y="68387"/>
                  </a:cubicBezTo>
                  <a:cubicBezTo>
                    <a:pt x="23936" y="63284"/>
                    <a:pt x="25041" y="56708"/>
                    <a:pt x="29091" y="50343"/>
                  </a:cubicBezTo>
                  <a:cubicBezTo>
                    <a:pt x="30985" y="50817"/>
                    <a:pt x="32879" y="51027"/>
                    <a:pt x="34825" y="51027"/>
                  </a:cubicBezTo>
                  <a:cubicBezTo>
                    <a:pt x="47135" y="51027"/>
                    <a:pt x="58077" y="41874"/>
                    <a:pt x="63548" y="32826"/>
                  </a:cubicBezTo>
                  <a:cubicBezTo>
                    <a:pt x="67598" y="25987"/>
                    <a:pt x="72385" y="12468"/>
                    <a:pt x="64337" y="5050"/>
                  </a:cubicBezTo>
                  <a:cubicBezTo>
                    <a:pt x="60760" y="1789"/>
                    <a:pt x="55184" y="0"/>
                    <a:pt x="48660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1"/>
            <p:cNvSpPr/>
            <p:nvPr/>
          </p:nvSpPr>
          <p:spPr>
            <a:xfrm>
              <a:off x="455475" y="8717125"/>
              <a:ext cx="1263850" cy="1099450"/>
            </a:xfrm>
            <a:custGeom>
              <a:avLst/>
              <a:gdLst/>
              <a:ahLst/>
              <a:cxnLst/>
              <a:rect l="l" t="t" r="r" b="b"/>
              <a:pathLst>
                <a:path w="50554" h="43978" extrusionOk="0">
                  <a:moveTo>
                    <a:pt x="42768" y="0"/>
                  </a:moveTo>
                  <a:cubicBezTo>
                    <a:pt x="41558" y="8417"/>
                    <a:pt x="36245" y="16255"/>
                    <a:pt x="30090" y="22463"/>
                  </a:cubicBezTo>
                  <a:cubicBezTo>
                    <a:pt x="25210" y="27387"/>
                    <a:pt x="18712" y="31907"/>
                    <a:pt x="12041" y="31907"/>
                  </a:cubicBezTo>
                  <a:cubicBezTo>
                    <a:pt x="10731" y="31907"/>
                    <a:pt x="9414" y="31733"/>
                    <a:pt x="8101" y="31353"/>
                  </a:cubicBezTo>
                  <a:cubicBezTo>
                    <a:pt x="4524" y="30353"/>
                    <a:pt x="1631" y="27618"/>
                    <a:pt x="0" y="24251"/>
                  </a:cubicBezTo>
                  <a:lnTo>
                    <a:pt x="0" y="24251"/>
                  </a:lnTo>
                  <a:cubicBezTo>
                    <a:pt x="0" y="24830"/>
                    <a:pt x="0" y="25356"/>
                    <a:pt x="53" y="25882"/>
                  </a:cubicBezTo>
                  <a:cubicBezTo>
                    <a:pt x="105" y="26566"/>
                    <a:pt x="158" y="27355"/>
                    <a:pt x="210" y="28197"/>
                  </a:cubicBezTo>
                  <a:cubicBezTo>
                    <a:pt x="473" y="32878"/>
                    <a:pt x="894" y="39927"/>
                    <a:pt x="4682" y="41769"/>
                  </a:cubicBezTo>
                  <a:cubicBezTo>
                    <a:pt x="7786" y="43241"/>
                    <a:pt x="11047" y="43978"/>
                    <a:pt x="14466" y="43978"/>
                  </a:cubicBezTo>
                  <a:cubicBezTo>
                    <a:pt x="26250" y="43978"/>
                    <a:pt x="36823" y="35140"/>
                    <a:pt x="42031" y="26408"/>
                  </a:cubicBezTo>
                  <a:cubicBezTo>
                    <a:pt x="45661" y="20358"/>
                    <a:pt x="50553" y="7102"/>
                    <a:pt x="43083" y="316"/>
                  </a:cubicBezTo>
                  <a:cubicBezTo>
                    <a:pt x="42978" y="211"/>
                    <a:pt x="42873" y="106"/>
                    <a:pt x="42768" y="0"/>
                  </a:cubicBezTo>
                  <a:close/>
                </a:path>
              </a:pathLst>
            </a:custGeom>
            <a:solidFill>
              <a:srgbClr val="BB8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1"/>
            <p:cNvSpPr/>
            <p:nvPr/>
          </p:nvSpPr>
          <p:spPr>
            <a:xfrm>
              <a:off x="720325" y="8699875"/>
              <a:ext cx="362475" cy="192850"/>
            </a:xfrm>
            <a:custGeom>
              <a:avLst/>
              <a:gdLst/>
              <a:ahLst/>
              <a:cxnLst/>
              <a:rect l="l" t="t" r="r" b="b"/>
              <a:pathLst>
                <a:path w="14499" h="7714" extrusionOk="0">
                  <a:moveTo>
                    <a:pt x="12989" y="1"/>
                  </a:moveTo>
                  <a:cubicBezTo>
                    <a:pt x="8422" y="1"/>
                    <a:pt x="2860" y="2944"/>
                    <a:pt x="348" y="6687"/>
                  </a:cubicBezTo>
                  <a:cubicBezTo>
                    <a:pt x="1" y="7165"/>
                    <a:pt x="477" y="7714"/>
                    <a:pt x="950" y="7714"/>
                  </a:cubicBezTo>
                  <a:cubicBezTo>
                    <a:pt x="1050" y="7714"/>
                    <a:pt x="1150" y="7689"/>
                    <a:pt x="1242" y="7634"/>
                  </a:cubicBezTo>
                  <a:cubicBezTo>
                    <a:pt x="3031" y="6582"/>
                    <a:pt x="4661" y="5320"/>
                    <a:pt x="6555" y="4373"/>
                  </a:cubicBezTo>
                  <a:cubicBezTo>
                    <a:pt x="8765" y="3215"/>
                    <a:pt x="11237" y="2689"/>
                    <a:pt x="13552" y="1795"/>
                  </a:cubicBezTo>
                  <a:cubicBezTo>
                    <a:pt x="14499" y="1427"/>
                    <a:pt x="14393" y="6"/>
                    <a:pt x="13341" y="6"/>
                  </a:cubicBezTo>
                  <a:cubicBezTo>
                    <a:pt x="13224" y="2"/>
                    <a:pt x="13107" y="1"/>
                    <a:pt x="12989" y="1"/>
                  </a:cubicBezTo>
                  <a:close/>
                </a:path>
              </a:pathLst>
            </a:custGeom>
            <a:solidFill>
              <a:srgbClr val="FAC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1"/>
            <p:cNvSpPr/>
            <p:nvPr/>
          </p:nvSpPr>
          <p:spPr>
            <a:xfrm>
              <a:off x="1152475" y="8689900"/>
              <a:ext cx="107875" cy="37375"/>
            </a:xfrm>
            <a:custGeom>
              <a:avLst/>
              <a:gdLst/>
              <a:ahLst/>
              <a:cxnLst/>
              <a:rect l="l" t="t" r="r" b="b"/>
              <a:pathLst>
                <a:path w="4315" h="1495" extrusionOk="0">
                  <a:moveTo>
                    <a:pt x="1900" y="1"/>
                  </a:moveTo>
                  <a:cubicBezTo>
                    <a:pt x="1429" y="1"/>
                    <a:pt x="956" y="64"/>
                    <a:pt x="474" y="248"/>
                  </a:cubicBezTo>
                  <a:cubicBezTo>
                    <a:pt x="1" y="458"/>
                    <a:pt x="1" y="1037"/>
                    <a:pt x="474" y="1247"/>
                  </a:cubicBezTo>
                  <a:cubicBezTo>
                    <a:pt x="956" y="1431"/>
                    <a:pt x="1429" y="1494"/>
                    <a:pt x="1900" y="1494"/>
                  </a:cubicBezTo>
                  <a:cubicBezTo>
                    <a:pt x="2507" y="1494"/>
                    <a:pt x="3113" y="1389"/>
                    <a:pt x="3736" y="1300"/>
                  </a:cubicBezTo>
                  <a:cubicBezTo>
                    <a:pt x="4314" y="1247"/>
                    <a:pt x="4314" y="248"/>
                    <a:pt x="3736" y="195"/>
                  </a:cubicBezTo>
                  <a:cubicBezTo>
                    <a:pt x="3113" y="106"/>
                    <a:pt x="2507" y="1"/>
                    <a:pt x="190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1"/>
            <p:cNvSpPr/>
            <p:nvPr/>
          </p:nvSpPr>
          <p:spPr>
            <a:xfrm>
              <a:off x="-16675" y="9798150"/>
              <a:ext cx="657600" cy="700975"/>
            </a:xfrm>
            <a:custGeom>
              <a:avLst/>
              <a:gdLst/>
              <a:ahLst/>
              <a:cxnLst/>
              <a:rect l="l" t="t" r="r" b="b"/>
              <a:pathLst>
                <a:path w="26304" h="28039" extrusionOk="0">
                  <a:moveTo>
                    <a:pt x="23726" y="0"/>
                  </a:moveTo>
                  <a:cubicBezTo>
                    <a:pt x="21622" y="2473"/>
                    <a:pt x="19938" y="5314"/>
                    <a:pt x="18728" y="8312"/>
                  </a:cubicBezTo>
                  <a:cubicBezTo>
                    <a:pt x="17361" y="11574"/>
                    <a:pt x="16414" y="15361"/>
                    <a:pt x="13520" y="17465"/>
                  </a:cubicBezTo>
                  <a:cubicBezTo>
                    <a:pt x="11048" y="19254"/>
                    <a:pt x="7786" y="19254"/>
                    <a:pt x="4735" y="19254"/>
                  </a:cubicBezTo>
                  <a:cubicBezTo>
                    <a:pt x="3105" y="19254"/>
                    <a:pt x="1106" y="18886"/>
                    <a:pt x="1" y="17886"/>
                  </a:cubicBezTo>
                  <a:lnTo>
                    <a:pt x="1" y="17886"/>
                  </a:lnTo>
                  <a:cubicBezTo>
                    <a:pt x="53" y="18149"/>
                    <a:pt x="159" y="18465"/>
                    <a:pt x="264" y="18780"/>
                  </a:cubicBezTo>
                  <a:cubicBezTo>
                    <a:pt x="1369" y="21358"/>
                    <a:pt x="3999" y="21779"/>
                    <a:pt x="6524" y="22147"/>
                  </a:cubicBezTo>
                  <a:cubicBezTo>
                    <a:pt x="8418" y="22463"/>
                    <a:pt x="10206" y="22726"/>
                    <a:pt x="11206" y="23936"/>
                  </a:cubicBezTo>
                  <a:cubicBezTo>
                    <a:pt x="11364" y="24146"/>
                    <a:pt x="11574" y="24409"/>
                    <a:pt x="11784" y="24672"/>
                  </a:cubicBezTo>
                  <a:cubicBezTo>
                    <a:pt x="12994" y="26198"/>
                    <a:pt x="14467" y="28039"/>
                    <a:pt x="15940" y="28039"/>
                  </a:cubicBezTo>
                  <a:cubicBezTo>
                    <a:pt x="16729" y="28039"/>
                    <a:pt x="17518" y="27460"/>
                    <a:pt x="18307" y="26408"/>
                  </a:cubicBezTo>
                  <a:cubicBezTo>
                    <a:pt x="19307" y="25040"/>
                    <a:pt x="19728" y="22463"/>
                    <a:pt x="20306" y="19201"/>
                  </a:cubicBezTo>
                  <a:cubicBezTo>
                    <a:pt x="21148" y="14046"/>
                    <a:pt x="22305" y="7470"/>
                    <a:pt x="26303" y="1000"/>
                  </a:cubicBezTo>
                  <a:cubicBezTo>
                    <a:pt x="25409" y="684"/>
                    <a:pt x="24567" y="369"/>
                    <a:pt x="23726" y="0"/>
                  </a:cubicBezTo>
                  <a:close/>
                </a:path>
              </a:pathLst>
            </a:custGeom>
            <a:solidFill>
              <a:srgbClr val="FFE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6" name="Google Shape;3986;p31"/>
          <p:cNvGrpSpPr/>
          <p:nvPr/>
        </p:nvGrpSpPr>
        <p:grpSpPr>
          <a:xfrm>
            <a:off x="3403796" y="2631520"/>
            <a:ext cx="741567" cy="479219"/>
            <a:chOff x="-1647425" y="7199475"/>
            <a:chExt cx="2315950" cy="1496625"/>
          </a:xfrm>
        </p:grpSpPr>
        <p:sp>
          <p:nvSpPr>
            <p:cNvPr id="3987" name="Google Shape;3987;p31"/>
            <p:cNvSpPr/>
            <p:nvPr/>
          </p:nvSpPr>
          <p:spPr>
            <a:xfrm>
              <a:off x="-1581650" y="8045100"/>
              <a:ext cx="2184425" cy="616800"/>
            </a:xfrm>
            <a:custGeom>
              <a:avLst/>
              <a:gdLst/>
              <a:ahLst/>
              <a:cxnLst/>
              <a:rect l="l" t="t" r="r" b="b"/>
              <a:pathLst>
                <a:path w="87377" h="24672" extrusionOk="0">
                  <a:moveTo>
                    <a:pt x="105" y="0"/>
                  </a:moveTo>
                  <a:lnTo>
                    <a:pt x="105" y="0"/>
                  </a:lnTo>
                  <a:cubicBezTo>
                    <a:pt x="0" y="4156"/>
                    <a:pt x="368" y="9522"/>
                    <a:pt x="2420" y="12731"/>
                  </a:cubicBezTo>
                  <a:cubicBezTo>
                    <a:pt x="4577" y="16150"/>
                    <a:pt x="11257" y="17149"/>
                    <a:pt x="19727" y="18359"/>
                  </a:cubicBezTo>
                  <a:cubicBezTo>
                    <a:pt x="25671" y="19201"/>
                    <a:pt x="32405" y="20201"/>
                    <a:pt x="39559" y="22199"/>
                  </a:cubicBezTo>
                  <a:cubicBezTo>
                    <a:pt x="45398" y="23830"/>
                    <a:pt x="51342" y="24672"/>
                    <a:pt x="57287" y="24672"/>
                  </a:cubicBezTo>
                  <a:cubicBezTo>
                    <a:pt x="66545" y="24672"/>
                    <a:pt x="75383" y="22620"/>
                    <a:pt x="80906" y="19148"/>
                  </a:cubicBezTo>
                  <a:cubicBezTo>
                    <a:pt x="85536" y="16255"/>
                    <a:pt x="87061" y="6997"/>
                    <a:pt x="87377" y="0"/>
                  </a:cubicBezTo>
                  <a:lnTo>
                    <a:pt x="87377" y="0"/>
                  </a:lnTo>
                  <a:cubicBezTo>
                    <a:pt x="86009" y="3946"/>
                    <a:pt x="83274" y="7365"/>
                    <a:pt x="79591" y="9837"/>
                  </a:cubicBezTo>
                  <a:cubicBezTo>
                    <a:pt x="75541" y="12468"/>
                    <a:pt x="70701" y="13783"/>
                    <a:pt x="64862" y="13783"/>
                  </a:cubicBezTo>
                  <a:cubicBezTo>
                    <a:pt x="59496" y="13783"/>
                    <a:pt x="53815" y="12678"/>
                    <a:pt x="48291" y="11626"/>
                  </a:cubicBezTo>
                  <a:cubicBezTo>
                    <a:pt x="43346" y="10679"/>
                    <a:pt x="38244" y="9732"/>
                    <a:pt x="33562" y="9574"/>
                  </a:cubicBezTo>
                  <a:cubicBezTo>
                    <a:pt x="32247" y="9574"/>
                    <a:pt x="30984" y="9522"/>
                    <a:pt x="29669" y="9522"/>
                  </a:cubicBezTo>
                  <a:cubicBezTo>
                    <a:pt x="19253" y="9311"/>
                    <a:pt x="7523" y="9048"/>
                    <a:pt x="2157" y="3262"/>
                  </a:cubicBezTo>
                  <a:cubicBezTo>
                    <a:pt x="1263" y="2315"/>
                    <a:pt x="579" y="1210"/>
                    <a:pt x="105" y="0"/>
                  </a:cubicBezTo>
                  <a:close/>
                </a:path>
              </a:pathLst>
            </a:custGeom>
            <a:solidFill>
              <a:srgbClr val="B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1"/>
            <p:cNvSpPr/>
            <p:nvPr/>
          </p:nvSpPr>
          <p:spPr>
            <a:xfrm>
              <a:off x="-1647425" y="7199475"/>
              <a:ext cx="2315950" cy="1496625"/>
            </a:xfrm>
            <a:custGeom>
              <a:avLst/>
              <a:gdLst/>
              <a:ahLst/>
              <a:cxnLst/>
              <a:rect l="l" t="t" r="r" b="b"/>
              <a:pathLst>
                <a:path w="92638" h="59865" extrusionOk="0">
                  <a:moveTo>
                    <a:pt x="59234" y="1315"/>
                  </a:moveTo>
                  <a:cubicBezTo>
                    <a:pt x="63074" y="1315"/>
                    <a:pt x="67388" y="2420"/>
                    <a:pt x="72490" y="4787"/>
                  </a:cubicBezTo>
                  <a:cubicBezTo>
                    <a:pt x="82854" y="9574"/>
                    <a:pt x="89114" y="17307"/>
                    <a:pt x="89797" y="25987"/>
                  </a:cubicBezTo>
                  <a:cubicBezTo>
                    <a:pt x="90271" y="32615"/>
                    <a:pt x="87167" y="38770"/>
                    <a:pt x="81486" y="42505"/>
                  </a:cubicBezTo>
                  <a:cubicBezTo>
                    <a:pt x="77646" y="45030"/>
                    <a:pt x="73069" y="46293"/>
                    <a:pt x="67493" y="46293"/>
                  </a:cubicBezTo>
                  <a:cubicBezTo>
                    <a:pt x="62232" y="46293"/>
                    <a:pt x="56604" y="45188"/>
                    <a:pt x="51185" y="44188"/>
                  </a:cubicBezTo>
                  <a:cubicBezTo>
                    <a:pt x="46188" y="43242"/>
                    <a:pt x="41033" y="42242"/>
                    <a:pt x="36193" y="42084"/>
                  </a:cubicBezTo>
                  <a:cubicBezTo>
                    <a:pt x="34930" y="42084"/>
                    <a:pt x="33615" y="42032"/>
                    <a:pt x="32300" y="42032"/>
                  </a:cubicBezTo>
                  <a:cubicBezTo>
                    <a:pt x="22200" y="41821"/>
                    <a:pt x="10732" y="41611"/>
                    <a:pt x="5735" y="36192"/>
                  </a:cubicBezTo>
                  <a:cubicBezTo>
                    <a:pt x="3788" y="34141"/>
                    <a:pt x="2947" y="31405"/>
                    <a:pt x="3157" y="27934"/>
                  </a:cubicBezTo>
                  <a:cubicBezTo>
                    <a:pt x="3683" y="18570"/>
                    <a:pt x="11153" y="18254"/>
                    <a:pt x="19833" y="17886"/>
                  </a:cubicBezTo>
                  <a:cubicBezTo>
                    <a:pt x="25409" y="17676"/>
                    <a:pt x="31195" y="17465"/>
                    <a:pt x="35772" y="14782"/>
                  </a:cubicBezTo>
                  <a:cubicBezTo>
                    <a:pt x="38718" y="13046"/>
                    <a:pt x="41190" y="10942"/>
                    <a:pt x="43558" y="8891"/>
                  </a:cubicBezTo>
                  <a:cubicBezTo>
                    <a:pt x="48134" y="4998"/>
                    <a:pt x="52448" y="1315"/>
                    <a:pt x="59234" y="1315"/>
                  </a:cubicBezTo>
                  <a:close/>
                  <a:moveTo>
                    <a:pt x="2736" y="33825"/>
                  </a:moveTo>
                  <a:cubicBezTo>
                    <a:pt x="3210" y="35088"/>
                    <a:pt x="3894" y="36140"/>
                    <a:pt x="4788" y="37139"/>
                  </a:cubicBezTo>
                  <a:cubicBezTo>
                    <a:pt x="10154" y="42926"/>
                    <a:pt x="21884" y="43136"/>
                    <a:pt x="32300" y="43347"/>
                  </a:cubicBezTo>
                  <a:cubicBezTo>
                    <a:pt x="33615" y="43347"/>
                    <a:pt x="34930" y="43399"/>
                    <a:pt x="36193" y="43452"/>
                  </a:cubicBezTo>
                  <a:cubicBezTo>
                    <a:pt x="40875" y="43557"/>
                    <a:pt x="45977" y="44557"/>
                    <a:pt x="50922" y="45451"/>
                  </a:cubicBezTo>
                  <a:cubicBezTo>
                    <a:pt x="56446" y="46503"/>
                    <a:pt x="62127" y="47608"/>
                    <a:pt x="67493" y="47608"/>
                  </a:cubicBezTo>
                  <a:cubicBezTo>
                    <a:pt x="73332" y="47608"/>
                    <a:pt x="78119" y="46293"/>
                    <a:pt x="82170" y="43662"/>
                  </a:cubicBezTo>
                  <a:cubicBezTo>
                    <a:pt x="85905" y="41190"/>
                    <a:pt x="88587" y="37771"/>
                    <a:pt x="90008" y="33825"/>
                  </a:cubicBezTo>
                  <a:lnTo>
                    <a:pt x="90008" y="33825"/>
                  </a:lnTo>
                  <a:cubicBezTo>
                    <a:pt x="89692" y="40822"/>
                    <a:pt x="88167" y="50080"/>
                    <a:pt x="83537" y="52973"/>
                  </a:cubicBezTo>
                  <a:cubicBezTo>
                    <a:pt x="78014" y="56445"/>
                    <a:pt x="69176" y="58497"/>
                    <a:pt x="59918" y="58497"/>
                  </a:cubicBezTo>
                  <a:cubicBezTo>
                    <a:pt x="53973" y="58497"/>
                    <a:pt x="48029" y="57655"/>
                    <a:pt x="42190" y="56024"/>
                  </a:cubicBezTo>
                  <a:cubicBezTo>
                    <a:pt x="35036" y="54026"/>
                    <a:pt x="28302" y="53026"/>
                    <a:pt x="22358" y="52184"/>
                  </a:cubicBezTo>
                  <a:cubicBezTo>
                    <a:pt x="13888" y="50974"/>
                    <a:pt x="7208" y="50028"/>
                    <a:pt x="5051" y="46608"/>
                  </a:cubicBezTo>
                  <a:cubicBezTo>
                    <a:pt x="2999" y="43347"/>
                    <a:pt x="2631" y="37981"/>
                    <a:pt x="2736" y="33825"/>
                  </a:cubicBezTo>
                  <a:close/>
                  <a:moveTo>
                    <a:pt x="59234" y="0"/>
                  </a:moveTo>
                  <a:cubicBezTo>
                    <a:pt x="51974" y="0"/>
                    <a:pt x="47450" y="3841"/>
                    <a:pt x="42663" y="7944"/>
                  </a:cubicBezTo>
                  <a:cubicBezTo>
                    <a:pt x="40349" y="9943"/>
                    <a:pt x="37929" y="11994"/>
                    <a:pt x="35141" y="13625"/>
                  </a:cubicBezTo>
                  <a:cubicBezTo>
                    <a:pt x="30827" y="16150"/>
                    <a:pt x="25199" y="16413"/>
                    <a:pt x="19780" y="16623"/>
                  </a:cubicBezTo>
                  <a:cubicBezTo>
                    <a:pt x="10890" y="16939"/>
                    <a:pt x="2473" y="17307"/>
                    <a:pt x="1842" y="27828"/>
                  </a:cubicBezTo>
                  <a:cubicBezTo>
                    <a:pt x="1737" y="28512"/>
                    <a:pt x="1" y="41085"/>
                    <a:pt x="3946" y="47292"/>
                  </a:cubicBezTo>
                  <a:cubicBezTo>
                    <a:pt x="6419" y="51237"/>
                    <a:pt x="12994" y="52184"/>
                    <a:pt x="22147" y="53499"/>
                  </a:cubicBezTo>
                  <a:cubicBezTo>
                    <a:pt x="28039" y="54341"/>
                    <a:pt x="34773" y="55288"/>
                    <a:pt x="41822" y="57340"/>
                  </a:cubicBezTo>
                  <a:cubicBezTo>
                    <a:pt x="47766" y="58970"/>
                    <a:pt x="53816" y="59865"/>
                    <a:pt x="59918" y="59865"/>
                  </a:cubicBezTo>
                  <a:cubicBezTo>
                    <a:pt x="69387" y="59865"/>
                    <a:pt x="78487" y="57708"/>
                    <a:pt x="84221" y="54078"/>
                  </a:cubicBezTo>
                  <a:cubicBezTo>
                    <a:pt x="92638" y="48818"/>
                    <a:pt x="91481" y="27355"/>
                    <a:pt x="91165" y="25514"/>
                  </a:cubicBezTo>
                  <a:cubicBezTo>
                    <a:pt x="91113" y="25356"/>
                    <a:pt x="91113" y="25251"/>
                    <a:pt x="91007" y="25145"/>
                  </a:cubicBezTo>
                  <a:cubicBezTo>
                    <a:pt x="90060" y="16308"/>
                    <a:pt x="83537" y="8470"/>
                    <a:pt x="73016" y="3630"/>
                  </a:cubicBezTo>
                  <a:cubicBezTo>
                    <a:pt x="67756" y="1158"/>
                    <a:pt x="63284" y="0"/>
                    <a:pt x="59234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1"/>
            <p:cNvSpPr/>
            <p:nvPr/>
          </p:nvSpPr>
          <p:spPr>
            <a:xfrm>
              <a:off x="-1573775" y="7232350"/>
              <a:ext cx="2183125" cy="1124450"/>
            </a:xfrm>
            <a:custGeom>
              <a:avLst/>
              <a:gdLst/>
              <a:ahLst/>
              <a:cxnLst/>
              <a:rect l="l" t="t" r="r" b="b"/>
              <a:pathLst>
                <a:path w="87325" h="44978" extrusionOk="0">
                  <a:moveTo>
                    <a:pt x="60023" y="15519"/>
                  </a:moveTo>
                  <a:cubicBezTo>
                    <a:pt x="64179" y="15519"/>
                    <a:pt x="67966" y="17097"/>
                    <a:pt x="69387" y="19464"/>
                  </a:cubicBezTo>
                  <a:cubicBezTo>
                    <a:pt x="70228" y="20832"/>
                    <a:pt x="70228" y="22358"/>
                    <a:pt x="69439" y="23883"/>
                  </a:cubicBezTo>
                  <a:cubicBezTo>
                    <a:pt x="67335" y="27828"/>
                    <a:pt x="62180" y="29249"/>
                    <a:pt x="58340" y="29249"/>
                  </a:cubicBezTo>
                  <a:cubicBezTo>
                    <a:pt x="54710" y="29249"/>
                    <a:pt x="51659" y="28091"/>
                    <a:pt x="50238" y="26250"/>
                  </a:cubicBezTo>
                  <a:cubicBezTo>
                    <a:pt x="49397" y="25093"/>
                    <a:pt x="49134" y="23725"/>
                    <a:pt x="49502" y="22305"/>
                  </a:cubicBezTo>
                  <a:cubicBezTo>
                    <a:pt x="50922" y="17255"/>
                    <a:pt x="55867" y="15519"/>
                    <a:pt x="60023" y="15519"/>
                  </a:cubicBezTo>
                  <a:close/>
                  <a:moveTo>
                    <a:pt x="56288" y="0"/>
                  </a:moveTo>
                  <a:cubicBezTo>
                    <a:pt x="49502" y="0"/>
                    <a:pt x="45188" y="3683"/>
                    <a:pt x="40612" y="7576"/>
                  </a:cubicBezTo>
                  <a:cubicBezTo>
                    <a:pt x="38244" y="9627"/>
                    <a:pt x="35772" y="11731"/>
                    <a:pt x="32826" y="13467"/>
                  </a:cubicBezTo>
                  <a:cubicBezTo>
                    <a:pt x="28249" y="16150"/>
                    <a:pt x="22463" y="16361"/>
                    <a:pt x="16887" y="16571"/>
                  </a:cubicBezTo>
                  <a:cubicBezTo>
                    <a:pt x="8207" y="16939"/>
                    <a:pt x="737" y="17255"/>
                    <a:pt x="211" y="26619"/>
                  </a:cubicBezTo>
                  <a:cubicBezTo>
                    <a:pt x="1" y="30090"/>
                    <a:pt x="842" y="32826"/>
                    <a:pt x="2789" y="34877"/>
                  </a:cubicBezTo>
                  <a:cubicBezTo>
                    <a:pt x="7786" y="40243"/>
                    <a:pt x="19254" y="40506"/>
                    <a:pt x="29354" y="40717"/>
                  </a:cubicBezTo>
                  <a:cubicBezTo>
                    <a:pt x="30669" y="40717"/>
                    <a:pt x="31984" y="40769"/>
                    <a:pt x="33247" y="40769"/>
                  </a:cubicBezTo>
                  <a:cubicBezTo>
                    <a:pt x="38087" y="40927"/>
                    <a:pt x="43242" y="41874"/>
                    <a:pt x="48239" y="42873"/>
                  </a:cubicBezTo>
                  <a:cubicBezTo>
                    <a:pt x="53658" y="43873"/>
                    <a:pt x="59286" y="44978"/>
                    <a:pt x="64547" y="44978"/>
                  </a:cubicBezTo>
                  <a:cubicBezTo>
                    <a:pt x="70123" y="44978"/>
                    <a:pt x="74700" y="43715"/>
                    <a:pt x="78540" y="41190"/>
                  </a:cubicBezTo>
                  <a:cubicBezTo>
                    <a:pt x="84221" y="37455"/>
                    <a:pt x="87325" y="31300"/>
                    <a:pt x="86851" y="24672"/>
                  </a:cubicBezTo>
                  <a:cubicBezTo>
                    <a:pt x="86168" y="15992"/>
                    <a:pt x="79908" y="8259"/>
                    <a:pt x="69544" y="3472"/>
                  </a:cubicBezTo>
                  <a:cubicBezTo>
                    <a:pt x="64442" y="1105"/>
                    <a:pt x="60128" y="0"/>
                    <a:pt x="5628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1"/>
            <p:cNvSpPr/>
            <p:nvPr/>
          </p:nvSpPr>
          <p:spPr>
            <a:xfrm>
              <a:off x="-311250" y="7653200"/>
              <a:ext cx="457675" cy="277500"/>
            </a:xfrm>
            <a:custGeom>
              <a:avLst/>
              <a:gdLst/>
              <a:ahLst/>
              <a:cxnLst/>
              <a:rect l="l" t="t" r="r" b="b"/>
              <a:pathLst>
                <a:path w="18307" h="11100" extrusionOk="0">
                  <a:moveTo>
                    <a:pt x="9469" y="0"/>
                  </a:moveTo>
                  <a:cubicBezTo>
                    <a:pt x="7733" y="0"/>
                    <a:pt x="1789" y="421"/>
                    <a:pt x="263" y="5839"/>
                  </a:cubicBezTo>
                  <a:cubicBezTo>
                    <a:pt x="0" y="6891"/>
                    <a:pt x="158" y="7786"/>
                    <a:pt x="789" y="8627"/>
                  </a:cubicBezTo>
                  <a:cubicBezTo>
                    <a:pt x="1947" y="10153"/>
                    <a:pt x="4630" y="11100"/>
                    <a:pt x="7839" y="11100"/>
                  </a:cubicBezTo>
                  <a:cubicBezTo>
                    <a:pt x="11258" y="11100"/>
                    <a:pt x="15940" y="9890"/>
                    <a:pt x="17728" y="6418"/>
                  </a:cubicBezTo>
                  <a:cubicBezTo>
                    <a:pt x="18307" y="5313"/>
                    <a:pt x="18307" y="4261"/>
                    <a:pt x="17728" y="3314"/>
                  </a:cubicBezTo>
                  <a:cubicBezTo>
                    <a:pt x="16571" y="1368"/>
                    <a:pt x="13152" y="0"/>
                    <a:pt x="9469" y="0"/>
                  </a:cubicBezTo>
                  <a:close/>
                </a:path>
              </a:pathLst>
            </a:custGeom>
            <a:solidFill>
              <a:srgbClr val="F7B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1"/>
            <p:cNvSpPr/>
            <p:nvPr/>
          </p:nvSpPr>
          <p:spPr>
            <a:xfrm>
              <a:off x="-345450" y="7620300"/>
              <a:ext cx="527400" cy="343275"/>
            </a:xfrm>
            <a:custGeom>
              <a:avLst/>
              <a:gdLst/>
              <a:ahLst/>
              <a:cxnLst/>
              <a:rect l="l" t="t" r="r" b="b"/>
              <a:pathLst>
                <a:path w="21096" h="13731" extrusionOk="0">
                  <a:moveTo>
                    <a:pt x="10890" y="1316"/>
                  </a:moveTo>
                  <a:cubicBezTo>
                    <a:pt x="14572" y="1316"/>
                    <a:pt x="17939" y="2684"/>
                    <a:pt x="19149" y="4630"/>
                  </a:cubicBezTo>
                  <a:cubicBezTo>
                    <a:pt x="19727" y="5577"/>
                    <a:pt x="19727" y="6629"/>
                    <a:pt x="19096" y="7734"/>
                  </a:cubicBezTo>
                  <a:cubicBezTo>
                    <a:pt x="17308" y="11206"/>
                    <a:pt x="12678" y="12416"/>
                    <a:pt x="9259" y="12416"/>
                  </a:cubicBezTo>
                  <a:cubicBezTo>
                    <a:pt x="5998" y="12416"/>
                    <a:pt x="3315" y="11469"/>
                    <a:pt x="2157" y="9891"/>
                  </a:cubicBezTo>
                  <a:cubicBezTo>
                    <a:pt x="1526" y="9102"/>
                    <a:pt x="1368" y="8155"/>
                    <a:pt x="1684" y="7103"/>
                  </a:cubicBezTo>
                  <a:cubicBezTo>
                    <a:pt x="3157" y="1737"/>
                    <a:pt x="9101" y="1316"/>
                    <a:pt x="10890" y="1316"/>
                  </a:cubicBezTo>
                  <a:close/>
                  <a:moveTo>
                    <a:pt x="10890" y="1"/>
                  </a:moveTo>
                  <a:cubicBezTo>
                    <a:pt x="6681" y="1"/>
                    <a:pt x="1737" y="1789"/>
                    <a:pt x="369" y="6787"/>
                  </a:cubicBezTo>
                  <a:cubicBezTo>
                    <a:pt x="1" y="8207"/>
                    <a:pt x="211" y="9575"/>
                    <a:pt x="1105" y="10732"/>
                  </a:cubicBezTo>
                  <a:cubicBezTo>
                    <a:pt x="2526" y="12573"/>
                    <a:pt x="5577" y="13731"/>
                    <a:pt x="9207" y="13731"/>
                  </a:cubicBezTo>
                  <a:cubicBezTo>
                    <a:pt x="12994" y="13731"/>
                    <a:pt x="18202" y="12310"/>
                    <a:pt x="20254" y="8365"/>
                  </a:cubicBezTo>
                  <a:cubicBezTo>
                    <a:pt x="21095" y="6840"/>
                    <a:pt x="21095" y="5314"/>
                    <a:pt x="20254" y="3946"/>
                  </a:cubicBezTo>
                  <a:cubicBezTo>
                    <a:pt x="18833" y="1579"/>
                    <a:pt x="15046" y="1"/>
                    <a:pt x="10890" y="1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1"/>
            <p:cNvSpPr/>
            <p:nvPr/>
          </p:nvSpPr>
          <p:spPr>
            <a:xfrm>
              <a:off x="-1572450" y="7651875"/>
              <a:ext cx="2181800" cy="704925"/>
            </a:xfrm>
            <a:custGeom>
              <a:avLst/>
              <a:gdLst/>
              <a:ahLst/>
              <a:cxnLst/>
              <a:rect l="l" t="t" r="r" b="b"/>
              <a:pathLst>
                <a:path w="87272" h="28197" extrusionOk="0">
                  <a:moveTo>
                    <a:pt x="13151" y="0"/>
                  </a:moveTo>
                  <a:lnTo>
                    <a:pt x="13151" y="0"/>
                  </a:lnTo>
                  <a:cubicBezTo>
                    <a:pt x="6155" y="421"/>
                    <a:pt x="631" y="1842"/>
                    <a:pt x="158" y="9838"/>
                  </a:cubicBezTo>
                  <a:cubicBezTo>
                    <a:pt x="0" y="13362"/>
                    <a:pt x="842" y="16045"/>
                    <a:pt x="2736" y="18149"/>
                  </a:cubicBezTo>
                  <a:cubicBezTo>
                    <a:pt x="7733" y="23515"/>
                    <a:pt x="19201" y="23725"/>
                    <a:pt x="29301" y="23936"/>
                  </a:cubicBezTo>
                  <a:cubicBezTo>
                    <a:pt x="30616" y="23936"/>
                    <a:pt x="31931" y="23988"/>
                    <a:pt x="33194" y="24041"/>
                  </a:cubicBezTo>
                  <a:cubicBezTo>
                    <a:pt x="38034" y="24146"/>
                    <a:pt x="43189" y="25146"/>
                    <a:pt x="48186" y="26092"/>
                  </a:cubicBezTo>
                  <a:cubicBezTo>
                    <a:pt x="53605" y="27092"/>
                    <a:pt x="59233" y="28197"/>
                    <a:pt x="64494" y="28197"/>
                  </a:cubicBezTo>
                  <a:cubicBezTo>
                    <a:pt x="70070" y="28197"/>
                    <a:pt x="74647" y="26987"/>
                    <a:pt x="78487" y="24462"/>
                  </a:cubicBezTo>
                  <a:cubicBezTo>
                    <a:pt x="84168" y="20727"/>
                    <a:pt x="87272" y="14519"/>
                    <a:pt x="86798" y="7891"/>
                  </a:cubicBezTo>
                  <a:cubicBezTo>
                    <a:pt x="86693" y="6313"/>
                    <a:pt x="86378" y="4735"/>
                    <a:pt x="85851" y="3209"/>
                  </a:cubicBezTo>
                  <a:cubicBezTo>
                    <a:pt x="85010" y="5734"/>
                    <a:pt x="84010" y="8207"/>
                    <a:pt x="82643" y="10469"/>
                  </a:cubicBezTo>
                  <a:cubicBezTo>
                    <a:pt x="78392" y="17269"/>
                    <a:pt x="70373" y="21329"/>
                    <a:pt x="62419" y="21329"/>
                  </a:cubicBezTo>
                  <a:cubicBezTo>
                    <a:pt x="60037" y="21329"/>
                    <a:pt x="57661" y="20965"/>
                    <a:pt x="55393" y="20201"/>
                  </a:cubicBezTo>
                  <a:cubicBezTo>
                    <a:pt x="51448" y="18833"/>
                    <a:pt x="47871" y="16413"/>
                    <a:pt x="43820" y="15466"/>
                  </a:cubicBezTo>
                  <a:cubicBezTo>
                    <a:pt x="42057" y="15037"/>
                    <a:pt x="40270" y="14887"/>
                    <a:pt x="38471" y="14887"/>
                  </a:cubicBezTo>
                  <a:cubicBezTo>
                    <a:pt x="34311" y="14887"/>
                    <a:pt x="30084" y="15693"/>
                    <a:pt x="25934" y="15729"/>
                  </a:cubicBezTo>
                  <a:cubicBezTo>
                    <a:pt x="25871" y="15730"/>
                    <a:pt x="25807" y="15730"/>
                    <a:pt x="25743" y="15730"/>
                  </a:cubicBezTo>
                  <a:cubicBezTo>
                    <a:pt x="19790" y="15730"/>
                    <a:pt x="12924" y="13301"/>
                    <a:pt x="11310" y="7628"/>
                  </a:cubicBezTo>
                  <a:cubicBezTo>
                    <a:pt x="10574" y="4945"/>
                    <a:pt x="11416" y="2105"/>
                    <a:pt x="13151" y="0"/>
                  </a:cubicBezTo>
                  <a:close/>
                </a:path>
              </a:pathLst>
            </a:custGeom>
            <a:solidFill>
              <a:srgbClr val="B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1"/>
            <p:cNvSpPr/>
            <p:nvPr/>
          </p:nvSpPr>
          <p:spPr>
            <a:xfrm>
              <a:off x="-1581650" y="8045100"/>
              <a:ext cx="2093675" cy="616800"/>
            </a:xfrm>
            <a:custGeom>
              <a:avLst/>
              <a:gdLst/>
              <a:ahLst/>
              <a:cxnLst/>
              <a:rect l="l" t="t" r="r" b="b"/>
              <a:pathLst>
                <a:path w="83747" h="24672" extrusionOk="0">
                  <a:moveTo>
                    <a:pt x="105" y="0"/>
                  </a:moveTo>
                  <a:cubicBezTo>
                    <a:pt x="0" y="4156"/>
                    <a:pt x="368" y="9522"/>
                    <a:pt x="2420" y="12783"/>
                  </a:cubicBezTo>
                  <a:cubicBezTo>
                    <a:pt x="4577" y="16150"/>
                    <a:pt x="11257" y="17149"/>
                    <a:pt x="19674" y="18359"/>
                  </a:cubicBezTo>
                  <a:cubicBezTo>
                    <a:pt x="25671" y="19201"/>
                    <a:pt x="32405" y="20201"/>
                    <a:pt x="39559" y="22199"/>
                  </a:cubicBezTo>
                  <a:cubicBezTo>
                    <a:pt x="45398" y="23883"/>
                    <a:pt x="51342" y="24672"/>
                    <a:pt x="57287" y="24672"/>
                  </a:cubicBezTo>
                  <a:cubicBezTo>
                    <a:pt x="66545" y="24672"/>
                    <a:pt x="75383" y="22620"/>
                    <a:pt x="80906" y="19148"/>
                  </a:cubicBezTo>
                  <a:cubicBezTo>
                    <a:pt x="82011" y="18465"/>
                    <a:pt x="82958" y="17360"/>
                    <a:pt x="83747" y="16045"/>
                  </a:cubicBezTo>
                  <a:lnTo>
                    <a:pt x="83747" y="16045"/>
                  </a:lnTo>
                  <a:cubicBezTo>
                    <a:pt x="77961" y="19569"/>
                    <a:pt x="70964" y="20621"/>
                    <a:pt x="64178" y="21621"/>
                  </a:cubicBezTo>
                  <a:cubicBezTo>
                    <a:pt x="61651" y="21977"/>
                    <a:pt x="59064" y="22334"/>
                    <a:pt x="56503" y="22334"/>
                  </a:cubicBezTo>
                  <a:cubicBezTo>
                    <a:pt x="54906" y="22334"/>
                    <a:pt x="53319" y="22195"/>
                    <a:pt x="51763" y="21831"/>
                  </a:cubicBezTo>
                  <a:cubicBezTo>
                    <a:pt x="47870" y="20884"/>
                    <a:pt x="44399" y="18517"/>
                    <a:pt x="40506" y="17675"/>
                  </a:cubicBezTo>
                  <a:cubicBezTo>
                    <a:pt x="37402" y="17044"/>
                    <a:pt x="34193" y="17412"/>
                    <a:pt x="31090" y="16939"/>
                  </a:cubicBezTo>
                  <a:cubicBezTo>
                    <a:pt x="26039" y="16150"/>
                    <a:pt x="21410" y="13204"/>
                    <a:pt x="18517" y="9048"/>
                  </a:cubicBezTo>
                  <a:cubicBezTo>
                    <a:pt x="11784" y="8470"/>
                    <a:pt x="5629" y="7049"/>
                    <a:pt x="2157" y="3314"/>
                  </a:cubicBezTo>
                  <a:cubicBezTo>
                    <a:pt x="1263" y="2315"/>
                    <a:pt x="579" y="1263"/>
                    <a:pt x="105" y="0"/>
                  </a:cubicBezTo>
                  <a:close/>
                </a:path>
              </a:pathLst>
            </a:custGeom>
            <a:solidFill>
              <a:srgbClr val="B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1"/>
            <p:cNvSpPr/>
            <p:nvPr/>
          </p:nvSpPr>
          <p:spPr>
            <a:xfrm>
              <a:off x="-471300" y="7277550"/>
              <a:ext cx="352075" cy="178600"/>
            </a:xfrm>
            <a:custGeom>
              <a:avLst/>
              <a:gdLst/>
              <a:ahLst/>
              <a:cxnLst/>
              <a:rect l="l" t="t" r="r" b="b"/>
              <a:pathLst>
                <a:path w="14083" h="7144" extrusionOk="0">
                  <a:moveTo>
                    <a:pt x="10499" y="1"/>
                  </a:moveTo>
                  <a:cubicBezTo>
                    <a:pt x="6441" y="1"/>
                    <a:pt x="1645" y="3112"/>
                    <a:pt x="142" y="6504"/>
                  </a:cubicBezTo>
                  <a:cubicBezTo>
                    <a:pt x="0" y="6860"/>
                    <a:pt x="243" y="7143"/>
                    <a:pt x="528" y="7143"/>
                  </a:cubicBezTo>
                  <a:cubicBezTo>
                    <a:pt x="665" y="7143"/>
                    <a:pt x="812" y="7078"/>
                    <a:pt x="931" y="6925"/>
                  </a:cubicBezTo>
                  <a:cubicBezTo>
                    <a:pt x="2089" y="5399"/>
                    <a:pt x="4298" y="4452"/>
                    <a:pt x="5982" y="3611"/>
                  </a:cubicBezTo>
                  <a:cubicBezTo>
                    <a:pt x="8138" y="2506"/>
                    <a:pt x="10295" y="2506"/>
                    <a:pt x="12610" y="2296"/>
                  </a:cubicBezTo>
                  <a:cubicBezTo>
                    <a:pt x="13451" y="2243"/>
                    <a:pt x="14083" y="928"/>
                    <a:pt x="13083" y="507"/>
                  </a:cubicBezTo>
                  <a:cubicBezTo>
                    <a:pt x="12290" y="159"/>
                    <a:pt x="11413" y="1"/>
                    <a:pt x="1049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1"/>
            <p:cNvSpPr/>
            <p:nvPr/>
          </p:nvSpPr>
          <p:spPr>
            <a:xfrm>
              <a:off x="-71900" y="7295075"/>
              <a:ext cx="135875" cy="65075"/>
            </a:xfrm>
            <a:custGeom>
              <a:avLst/>
              <a:gdLst/>
              <a:ahLst/>
              <a:cxnLst/>
              <a:rect l="l" t="t" r="r" b="b"/>
              <a:pathLst>
                <a:path w="5435" h="2603" extrusionOk="0">
                  <a:moveTo>
                    <a:pt x="1755" y="0"/>
                  </a:moveTo>
                  <a:cubicBezTo>
                    <a:pt x="1378" y="0"/>
                    <a:pt x="1000" y="69"/>
                    <a:pt x="632" y="227"/>
                  </a:cubicBezTo>
                  <a:cubicBezTo>
                    <a:pt x="0" y="543"/>
                    <a:pt x="211" y="1332"/>
                    <a:pt x="632" y="1647"/>
                  </a:cubicBezTo>
                  <a:cubicBezTo>
                    <a:pt x="1105" y="1963"/>
                    <a:pt x="1789" y="2121"/>
                    <a:pt x="2315" y="2226"/>
                  </a:cubicBezTo>
                  <a:cubicBezTo>
                    <a:pt x="2946" y="2384"/>
                    <a:pt x="3525" y="2489"/>
                    <a:pt x="4104" y="2594"/>
                  </a:cubicBezTo>
                  <a:cubicBezTo>
                    <a:pt x="4143" y="2600"/>
                    <a:pt x="4183" y="2603"/>
                    <a:pt x="4222" y="2603"/>
                  </a:cubicBezTo>
                  <a:cubicBezTo>
                    <a:pt x="4862" y="2603"/>
                    <a:pt x="5435" y="1827"/>
                    <a:pt x="4840" y="1332"/>
                  </a:cubicBezTo>
                  <a:cubicBezTo>
                    <a:pt x="4012" y="621"/>
                    <a:pt x="2887" y="0"/>
                    <a:pt x="175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6" name="Google Shape;3996;p31"/>
          <p:cNvGrpSpPr/>
          <p:nvPr/>
        </p:nvGrpSpPr>
        <p:grpSpPr>
          <a:xfrm>
            <a:off x="4887763" y="1415376"/>
            <a:ext cx="678400" cy="738197"/>
            <a:chOff x="2987075" y="3401400"/>
            <a:chExt cx="2118675" cy="2305425"/>
          </a:xfrm>
        </p:grpSpPr>
        <p:sp>
          <p:nvSpPr>
            <p:cNvPr id="3997" name="Google Shape;3997;p31"/>
            <p:cNvSpPr/>
            <p:nvPr/>
          </p:nvSpPr>
          <p:spPr>
            <a:xfrm>
              <a:off x="3703825" y="4886175"/>
              <a:ext cx="870625" cy="787775"/>
            </a:xfrm>
            <a:custGeom>
              <a:avLst/>
              <a:gdLst/>
              <a:ahLst/>
              <a:cxnLst/>
              <a:rect l="l" t="t" r="r" b="b"/>
              <a:pathLst>
                <a:path w="34825" h="31511" extrusionOk="0">
                  <a:moveTo>
                    <a:pt x="34825" y="1"/>
                  </a:moveTo>
                  <a:lnTo>
                    <a:pt x="34825" y="1"/>
                  </a:lnTo>
                  <a:cubicBezTo>
                    <a:pt x="34036" y="527"/>
                    <a:pt x="33141" y="947"/>
                    <a:pt x="32194" y="1105"/>
                  </a:cubicBezTo>
                  <a:cubicBezTo>
                    <a:pt x="31616" y="1210"/>
                    <a:pt x="30985" y="1263"/>
                    <a:pt x="30301" y="1263"/>
                  </a:cubicBezTo>
                  <a:cubicBezTo>
                    <a:pt x="29459" y="1263"/>
                    <a:pt x="28617" y="1158"/>
                    <a:pt x="27776" y="1000"/>
                  </a:cubicBezTo>
                  <a:cubicBezTo>
                    <a:pt x="27039" y="3578"/>
                    <a:pt x="26408" y="6103"/>
                    <a:pt x="25777" y="8680"/>
                  </a:cubicBezTo>
                  <a:cubicBezTo>
                    <a:pt x="25724" y="8996"/>
                    <a:pt x="25514" y="9206"/>
                    <a:pt x="25198" y="9206"/>
                  </a:cubicBezTo>
                  <a:cubicBezTo>
                    <a:pt x="24882" y="9206"/>
                    <a:pt x="24619" y="9049"/>
                    <a:pt x="24567" y="8786"/>
                  </a:cubicBezTo>
                  <a:lnTo>
                    <a:pt x="21936" y="1842"/>
                  </a:lnTo>
                  <a:cubicBezTo>
                    <a:pt x="20779" y="2841"/>
                    <a:pt x="19148" y="3420"/>
                    <a:pt x="17623" y="3472"/>
                  </a:cubicBezTo>
                  <a:lnTo>
                    <a:pt x="17360" y="3472"/>
                  </a:lnTo>
                  <a:cubicBezTo>
                    <a:pt x="16571" y="3472"/>
                    <a:pt x="15782" y="3367"/>
                    <a:pt x="14993" y="3209"/>
                  </a:cubicBezTo>
                  <a:lnTo>
                    <a:pt x="14993" y="3209"/>
                  </a:lnTo>
                  <a:cubicBezTo>
                    <a:pt x="15519" y="5314"/>
                    <a:pt x="15887" y="7313"/>
                    <a:pt x="16045" y="9049"/>
                  </a:cubicBezTo>
                  <a:cubicBezTo>
                    <a:pt x="16097" y="9312"/>
                    <a:pt x="15940" y="9575"/>
                    <a:pt x="15677" y="9680"/>
                  </a:cubicBezTo>
                  <a:cubicBezTo>
                    <a:pt x="15585" y="9735"/>
                    <a:pt x="15493" y="9758"/>
                    <a:pt x="15404" y="9758"/>
                  </a:cubicBezTo>
                  <a:cubicBezTo>
                    <a:pt x="15236" y="9758"/>
                    <a:pt x="15077" y="9677"/>
                    <a:pt x="14940" y="9575"/>
                  </a:cubicBezTo>
                  <a:cubicBezTo>
                    <a:pt x="14151" y="8733"/>
                    <a:pt x="13362" y="7891"/>
                    <a:pt x="12625" y="7050"/>
                  </a:cubicBezTo>
                  <a:cubicBezTo>
                    <a:pt x="11521" y="5892"/>
                    <a:pt x="10469" y="4682"/>
                    <a:pt x="9364" y="3578"/>
                  </a:cubicBezTo>
                  <a:cubicBezTo>
                    <a:pt x="8151" y="4499"/>
                    <a:pt x="6626" y="5063"/>
                    <a:pt x="5076" y="5063"/>
                  </a:cubicBezTo>
                  <a:cubicBezTo>
                    <a:pt x="4945" y="5063"/>
                    <a:pt x="4814" y="5059"/>
                    <a:pt x="4682" y="5051"/>
                  </a:cubicBezTo>
                  <a:cubicBezTo>
                    <a:pt x="2894" y="4893"/>
                    <a:pt x="1210" y="3998"/>
                    <a:pt x="105" y="2578"/>
                  </a:cubicBezTo>
                  <a:cubicBezTo>
                    <a:pt x="53" y="2683"/>
                    <a:pt x="0" y="2736"/>
                    <a:pt x="0" y="2841"/>
                  </a:cubicBezTo>
                  <a:cubicBezTo>
                    <a:pt x="8049" y="9469"/>
                    <a:pt x="14309" y="18254"/>
                    <a:pt x="19306" y="29880"/>
                  </a:cubicBezTo>
                  <a:cubicBezTo>
                    <a:pt x="19517" y="30406"/>
                    <a:pt x="20043" y="30880"/>
                    <a:pt x="20779" y="31248"/>
                  </a:cubicBezTo>
                  <a:cubicBezTo>
                    <a:pt x="21200" y="31406"/>
                    <a:pt x="21673" y="31511"/>
                    <a:pt x="22357" y="31511"/>
                  </a:cubicBezTo>
                  <a:lnTo>
                    <a:pt x="22778" y="31511"/>
                  </a:lnTo>
                  <a:cubicBezTo>
                    <a:pt x="25093" y="31406"/>
                    <a:pt x="28512" y="29933"/>
                    <a:pt x="29932" y="29301"/>
                  </a:cubicBezTo>
                  <a:cubicBezTo>
                    <a:pt x="30406" y="29091"/>
                    <a:pt x="30879" y="28828"/>
                    <a:pt x="31090" y="28460"/>
                  </a:cubicBezTo>
                  <a:cubicBezTo>
                    <a:pt x="31300" y="28091"/>
                    <a:pt x="31248" y="27565"/>
                    <a:pt x="31195" y="27039"/>
                  </a:cubicBezTo>
                  <a:cubicBezTo>
                    <a:pt x="30879" y="21832"/>
                    <a:pt x="31300" y="16150"/>
                    <a:pt x="32563" y="9575"/>
                  </a:cubicBezTo>
                  <a:cubicBezTo>
                    <a:pt x="33194" y="6366"/>
                    <a:pt x="33930" y="3157"/>
                    <a:pt x="34825" y="1"/>
                  </a:cubicBezTo>
                  <a:close/>
                </a:path>
              </a:pathLst>
            </a:custGeom>
            <a:solidFill>
              <a:srgbClr val="BDE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1"/>
            <p:cNvSpPr/>
            <p:nvPr/>
          </p:nvSpPr>
          <p:spPr>
            <a:xfrm>
              <a:off x="3019950" y="3434275"/>
              <a:ext cx="2052925" cy="1607975"/>
            </a:xfrm>
            <a:custGeom>
              <a:avLst/>
              <a:gdLst/>
              <a:ahLst/>
              <a:cxnLst/>
              <a:rect l="l" t="t" r="r" b="b"/>
              <a:pathLst>
                <a:path w="82117" h="64319" extrusionOk="0">
                  <a:moveTo>
                    <a:pt x="33405" y="1"/>
                  </a:moveTo>
                  <a:cubicBezTo>
                    <a:pt x="32405" y="1"/>
                    <a:pt x="31458" y="211"/>
                    <a:pt x="30617" y="527"/>
                  </a:cubicBezTo>
                  <a:cubicBezTo>
                    <a:pt x="28039" y="1579"/>
                    <a:pt x="26408" y="4367"/>
                    <a:pt x="26934" y="6734"/>
                  </a:cubicBezTo>
                  <a:cubicBezTo>
                    <a:pt x="26987" y="7102"/>
                    <a:pt x="26777" y="7418"/>
                    <a:pt x="26461" y="7523"/>
                  </a:cubicBezTo>
                  <a:cubicBezTo>
                    <a:pt x="23883" y="8207"/>
                    <a:pt x="20990" y="9049"/>
                    <a:pt x="18781" y="10732"/>
                  </a:cubicBezTo>
                  <a:cubicBezTo>
                    <a:pt x="16834" y="12258"/>
                    <a:pt x="15151" y="14993"/>
                    <a:pt x="15887" y="17623"/>
                  </a:cubicBezTo>
                  <a:cubicBezTo>
                    <a:pt x="15940" y="17939"/>
                    <a:pt x="15782" y="18255"/>
                    <a:pt x="15467" y="18412"/>
                  </a:cubicBezTo>
                  <a:cubicBezTo>
                    <a:pt x="12941" y="19412"/>
                    <a:pt x="10259" y="20464"/>
                    <a:pt x="8207" y="22305"/>
                  </a:cubicBezTo>
                  <a:cubicBezTo>
                    <a:pt x="6050" y="24304"/>
                    <a:pt x="4998" y="27040"/>
                    <a:pt x="5577" y="29302"/>
                  </a:cubicBezTo>
                  <a:cubicBezTo>
                    <a:pt x="5629" y="29617"/>
                    <a:pt x="5472" y="29933"/>
                    <a:pt x="5209" y="30038"/>
                  </a:cubicBezTo>
                  <a:cubicBezTo>
                    <a:pt x="2999" y="30985"/>
                    <a:pt x="1263" y="33089"/>
                    <a:pt x="632" y="35719"/>
                  </a:cubicBezTo>
                  <a:cubicBezTo>
                    <a:pt x="1" y="38402"/>
                    <a:pt x="527" y="41033"/>
                    <a:pt x="2105" y="42874"/>
                  </a:cubicBezTo>
                  <a:cubicBezTo>
                    <a:pt x="2315" y="43137"/>
                    <a:pt x="2263" y="43505"/>
                    <a:pt x="2052" y="43768"/>
                  </a:cubicBezTo>
                  <a:cubicBezTo>
                    <a:pt x="842" y="45083"/>
                    <a:pt x="474" y="47240"/>
                    <a:pt x="1105" y="49239"/>
                  </a:cubicBezTo>
                  <a:cubicBezTo>
                    <a:pt x="1737" y="51290"/>
                    <a:pt x="3210" y="52869"/>
                    <a:pt x="4998" y="53289"/>
                  </a:cubicBezTo>
                  <a:cubicBezTo>
                    <a:pt x="5156" y="53342"/>
                    <a:pt x="5314" y="53447"/>
                    <a:pt x="5419" y="53605"/>
                  </a:cubicBezTo>
                  <a:cubicBezTo>
                    <a:pt x="5524" y="53763"/>
                    <a:pt x="5524" y="53973"/>
                    <a:pt x="5472" y="54131"/>
                  </a:cubicBezTo>
                  <a:cubicBezTo>
                    <a:pt x="4630" y="56341"/>
                    <a:pt x="5577" y="59076"/>
                    <a:pt x="7523" y="60391"/>
                  </a:cubicBezTo>
                  <a:cubicBezTo>
                    <a:pt x="8365" y="60917"/>
                    <a:pt x="9364" y="61180"/>
                    <a:pt x="10416" y="61180"/>
                  </a:cubicBezTo>
                  <a:cubicBezTo>
                    <a:pt x="11784" y="61180"/>
                    <a:pt x="13152" y="60707"/>
                    <a:pt x="14099" y="59812"/>
                  </a:cubicBezTo>
                  <a:cubicBezTo>
                    <a:pt x="14204" y="59655"/>
                    <a:pt x="14362" y="59602"/>
                    <a:pt x="14520" y="59602"/>
                  </a:cubicBezTo>
                  <a:cubicBezTo>
                    <a:pt x="14572" y="59602"/>
                    <a:pt x="14677" y="59602"/>
                    <a:pt x="14730" y="59655"/>
                  </a:cubicBezTo>
                  <a:cubicBezTo>
                    <a:pt x="14940" y="59707"/>
                    <a:pt x="15098" y="59865"/>
                    <a:pt x="15151" y="60075"/>
                  </a:cubicBezTo>
                  <a:cubicBezTo>
                    <a:pt x="15833" y="62513"/>
                    <a:pt x="18233" y="64318"/>
                    <a:pt x="20758" y="64318"/>
                  </a:cubicBezTo>
                  <a:cubicBezTo>
                    <a:pt x="20958" y="64318"/>
                    <a:pt x="21158" y="64307"/>
                    <a:pt x="21358" y="64284"/>
                  </a:cubicBezTo>
                  <a:cubicBezTo>
                    <a:pt x="24041" y="63968"/>
                    <a:pt x="26303" y="61548"/>
                    <a:pt x="26408" y="58813"/>
                  </a:cubicBezTo>
                  <a:cubicBezTo>
                    <a:pt x="26461" y="58550"/>
                    <a:pt x="26671" y="58287"/>
                    <a:pt x="26987" y="58234"/>
                  </a:cubicBezTo>
                  <a:cubicBezTo>
                    <a:pt x="27021" y="58228"/>
                    <a:pt x="27056" y="58224"/>
                    <a:pt x="27091" y="58224"/>
                  </a:cubicBezTo>
                  <a:cubicBezTo>
                    <a:pt x="27328" y="58224"/>
                    <a:pt x="27579" y="58374"/>
                    <a:pt x="27671" y="58603"/>
                  </a:cubicBezTo>
                  <a:cubicBezTo>
                    <a:pt x="28460" y="60391"/>
                    <a:pt x="30249" y="61654"/>
                    <a:pt x="32142" y="61811"/>
                  </a:cubicBezTo>
                  <a:cubicBezTo>
                    <a:pt x="32233" y="61817"/>
                    <a:pt x="32325" y="61819"/>
                    <a:pt x="32416" y="61819"/>
                  </a:cubicBezTo>
                  <a:cubicBezTo>
                    <a:pt x="34221" y="61819"/>
                    <a:pt x="36031" y="60839"/>
                    <a:pt x="36982" y="59286"/>
                  </a:cubicBezTo>
                  <a:cubicBezTo>
                    <a:pt x="37140" y="59076"/>
                    <a:pt x="37403" y="58971"/>
                    <a:pt x="37666" y="58971"/>
                  </a:cubicBezTo>
                  <a:cubicBezTo>
                    <a:pt x="38665" y="59129"/>
                    <a:pt x="39665" y="59339"/>
                    <a:pt x="40612" y="59549"/>
                  </a:cubicBezTo>
                  <a:cubicBezTo>
                    <a:pt x="41979" y="59918"/>
                    <a:pt x="43347" y="60233"/>
                    <a:pt x="44715" y="60233"/>
                  </a:cubicBezTo>
                  <a:lnTo>
                    <a:pt x="44925" y="60233"/>
                  </a:lnTo>
                  <a:cubicBezTo>
                    <a:pt x="47135" y="60128"/>
                    <a:pt x="49555" y="58708"/>
                    <a:pt x="49607" y="56656"/>
                  </a:cubicBezTo>
                  <a:cubicBezTo>
                    <a:pt x="49607" y="56446"/>
                    <a:pt x="49712" y="56235"/>
                    <a:pt x="49870" y="56130"/>
                  </a:cubicBezTo>
                  <a:cubicBezTo>
                    <a:pt x="49986" y="56043"/>
                    <a:pt x="50102" y="56004"/>
                    <a:pt x="50218" y="56004"/>
                  </a:cubicBezTo>
                  <a:cubicBezTo>
                    <a:pt x="50312" y="56004"/>
                    <a:pt x="50407" y="56030"/>
                    <a:pt x="50501" y="56078"/>
                  </a:cubicBezTo>
                  <a:cubicBezTo>
                    <a:pt x="52816" y="57077"/>
                    <a:pt x="55236" y="58024"/>
                    <a:pt x="57656" y="58024"/>
                  </a:cubicBezTo>
                  <a:cubicBezTo>
                    <a:pt x="58234" y="58024"/>
                    <a:pt x="58760" y="57971"/>
                    <a:pt x="59286" y="57866"/>
                  </a:cubicBezTo>
                  <a:cubicBezTo>
                    <a:pt x="60917" y="57550"/>
                    <a:pt x="62443" y="56498"/>
                    <a:pt x="63337" y="55131"/>
                  </a:cubicBezTo>
                  <a:cubicBezTo>
                    <a:pt x="63810" y="54394"/>
                    <a:pt x="64284" y="53237"/>
                    <a:pt x="63916" y="51922"/>
                  </a:cubicBezTo>
                  <a:cubicBezTo>
                    <a:pt x="63863" y="51764"/>
                    <a:pt x="63916" y="51554"/>
                    <a:pt x="64021" y="51396"/>
                  </a:cubicBezTo>
                  <a:cubicBezTo>
                    <a:pt x="64126" y="51238"/>
                    <a:pt x="64336" y="51133"/>
                    <a:pt x="64547" y="51133"/>
                  </a:cubicBezTo>
                  <a:cubicBezTo>
                    <a:pt x="67861" y="50975"/>
                    <a:pt x="71964" y="50764"/>
                    <a:pt x="74963" y="48608"/>
                  </a:cubicBezTo>
                  <a:cubicBezTo>
                    <a:pt x="76593" y="47450"/>
                    <a:pt x="77751" y="45451"/>
                    <a:pt x="77909" y="43505"/>
                  </a:cubicBezTo>
                  <a:cubicBezTo>
                    <a:pt x="78014" y="42505"/>
                    <a:pt x="77909" y="41033"/>
                    <a:pt x="76804" y="39875"/>
                  </a:cubicBezTo>
                  <a:cubicBezTo>
                    <a:pt x="76646" y="39717"/>
                    <a:pt x="76593" y="39560"/>
                    <a:pt x="76593" y="39349"/>
                  </a:cubicBezTo>
                  <a:cubicBezTo>
                    <a:pt x="76646" y="39139"/>
                    <a:pt x="76751" y="38981"/>
                    <a:pt x="76909" y="38876"/>
                  </a:cubicBezTo>
                  <a:cubicBezTo>
                    <a:pt x="80171" y="36929"/>
                    <a:pt x="82117" y="32984"/>
                    <a:pt x="81644" y="29196"/>
                  </a:cubicBezTo>
                  <a:cubicBezTo>
                    <a:pt x="81170" y="25462"/>
                    <a:pt x="78277" y="22095"/>
                    <a:pt x="74700" y="21043"/>
                  </a:cubicBezTo>
                  <a:cubicBezTo>
                    <a:pt x="74489" y="20990"/>
                    <a:pt x="74331" y="20832"/>
                    <a:pt x="74279" y="20674"/>
                  </a:cubicBezTo>
                  <a:cubicBezTo>
                    <a:pt x="74226" y="20517"/>
                    <a:pt x="74226" y="20306"/>
                    <a:pt x="74279" y="20148"/>
                  </a:cubicBezTo>
                  <a:cubicBezTo>
                    <a:pt x="75647" y="17150"/>
                    <a:pt x="75015" y="13362"/>
                    <a:pt x="72806" y="10995"/>
                  </a:cubicBezTo>
                  <a:cubicBezTo>
                    <a:pt x="71228" y="9312"/>
                    <a:pt x="68861" y="8312"/>
                    <a:pt x="66493" y="8312"/>
                  </a:cubicBezTo>
                  <a:cubicBezTo>
                    <a:pt x="65546" y="8312"/>
                    <a:pt x="64652" y="8418"/>
                    <a:pt x="63758" y="8733"/>
                  </a:cubicBezTo>
                  <a:cubicBezTo>
                    <a:pt x="63687" y="8761"/>
                    <a:pt x="63613" y="8774"/>
                    <a:pt x="63539" y="8774"/>
                  </a:cubicBezTo>
                  <a:cubicBezTo>
                    <a:pt x="63337" y="8774"/>
                    <a:pt x="63137" y="8677"/>
                    <a:pt x="63021" y="8523"/>
                  </a:cubicBezTo>
                  <a:cubicBezTo>
                    <a:pt x="60759" y="5314"/>
                    <a:pt x="56446" y="3157"/>
                    <a:pt x="52290" y="3157"/>
                  </a:cubicBezTo>
                  <a:cubicBezTo>
                    <a:pt x="50396" y="3157"/>
                    <a:pt x="47713" y="3631"/>
                    <a:pt x="45609" y="5735"/>
                  </a:cubicBezTo>
                  <a:cubicBezTo>
                    <a:pt x="45504" y="5893"/>
                    <a:pt x="45294" y="5945"/>
                    <a:pt x="45136" y="5945"/>
                  </a:cubicBezTo>
                  <a:cubicBezTo>
                    <a:pt x="44925" y="5945"/>
                    <a:pt x="44767" y="5840"/>
                    <a:pt x="44662" y="5735"/>
                  </a:cubicBezTo>
                  <a:cubicBezTo>
                    <a:pt x="43189" y="3946"/>
                    <a:pt x="41716" y="3157"/>
                    <a:pt x="39823" y="2158"/>
                  </a:cubicBezTo>
                  <a:cubicBezTo>
                    <a:pt x="39402" y="1947"/>
                    <a:pt x="38981" y="1684"/>
                    <a:pt x="38507" y="1421"/>
                  </a:cubicBezTo>
                  <a:cubicBezTo>
                    <a:pt x="36877" y="527"/>
                    <a:pt x="35088" y="1"/>
                    <a:pt x="33405" y="1"/>
                  </a:cubicBezTo>
                  <a:close/>
                </a:path>
              </a:pathLst>
            </a:custGeom>
            <a:solidFill>
              <a:srgbClr val="BCF0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1"/>
            <p:cNvSpPr/>
            <p:nvPr/>
          </p:nvSpPr>
          <p:spPr>
            <a:xfrm>
              <a:off x="2987075" y="3401400"/>
              <a:ext cx="2118675" cy="2305425"/>
            </a:xfrm>
            <a:custGeom>
              <a:avLst/>
              <a:gdLst/>
              <a:ahLst/>
              <a:cxnLst/>
              <a:rect l="l" t="t" r="r" b="b"/>
              <a:pathLst>
                <a:path w="84747" h="92217" extrusionOk="0">
                  <a:moveTo>
                    <a:pt x="34772" y="1368"/>
                  </a:moveTo>
                  <a:cubicBezTo>
                    <a:pt x="36403" y="1368"/>
                    <a:pt x="38244" y="1842"/>
                    <a:pt x="39875" y="2789"/>
                  </a:cubicBezTo>
                  <a:cubicBezTo>
                    <a:pt x="40296" y="3052"/>
                    <a:pt x="40769" y="3262"/>
                    <a:pt x="41190" y="3473"/>
                  </a:cubicBezTo>
                  <a:cubicBezTo>
                    <a:pt x="43031" y="4525"/>
                    <a:pt x="44557" y="5314"/>
                    <a:pt x="45977" y="7050"/>
                  </a:cubicBezTo>
                  <a:cubicBezTo>
                    <a:pt x="46082" y="7208"/>
                    <a:pt x="46293" y="7260"/>
                    <a:pt x="46451" y="7313"/>
                  </a:cubicBezTo>
                  <a:cubicBezTo>
                    <a:pt x="46661" y="7313"/>
                    <a:pt x="46819" y="7208"/>
                    <a:pt x="46977" y="7102"/>
                  </a:cubicBezTo>
                  <a:cubicBezTo>
                    <a:pt x="49028" y="4946"/>
                    <a:pt x="51764" y="4472"/>
                    <a:pt x="53658" y="4472"/>
                  </a:cubicBezTo>
                  <a:cubicBezTo>
                    <a:pt x="57761" y="4472"/>
                    <a:pt x="62074" y="6629"/>
                    <a:pt x="64336" y="9838"/>
                  </a:cubicBezTo>
                  <a:cubicBezTo>
                    <a:pt x="64500" y="10042"/>
                    <a:pt x="64726" y="10119"/>
                    <a:pt x="64942" y="10119"/>
                  </a:cubicBezTo>
                  <a:cubicBezTo>
                    <a:pt x="65005" y="10119"/>
                    <a:pt x="65066" y="10113"/>
                    <a:pt x="65125" y="10101"/>
                  </a:cubicBezTo>
                  <a:cubicBezTo>
                    <a:pt x="65967" y="9785"/>
                    <a:pt x="66861" y="9627"/>
                    <a:pt x="67808" y="9627"/>
                  </a:cubicBezTo>
                  <a:cubicBezTo>
                    <a:pt x="70228" y="9627"/>
                    <a:pt x="72595" y="10627"/>
                    <a:pt x="74121" y="12310"/>
                  </a:cubicBezTo>
                  <a:cubicBezTo>
                    <a:pt x="76330" y="14730"/>
                    <a:pt x="76962" y="18465"/>
                    <a:pt x="75594" y="21463"/>
                  </a:cubicBezTo>
                  <a:cubicBezTo>
                    <a:pt x="75541" y="21621"/>
                    <a:pt x="75541" y="21832"/>
                    <a:pt x="75594" y="21989"/>
                  </a:cubicBezTo>
                  <a:cubicBezTo>
                    <a:pt x="75699" y="22200"/>
                    <a:pt x="75857" y="22305"/>
                    <a:pt x="76015" y="22358"/>
                  </a:cubicBezTo>
                  <a:cubicBezTo>
                    <a:pt x="79644" y="23462"/>
                    <a:pt x="82485" y="26829"/>
                    <a:pt x="82959" y="30564"/>
                  </a:cubicBezTo>
                  <a:cubicBezTo>
                    <a:pt x="83432" y="34299"/>
                    <a:pt x="81486" y="38244"/>
                    <a:pt x="78277" y="40191"/>
                  </a:cubicBezTo>
                  <a:cubicBezTo>
                    <a:pt x="78066" y="40296"/>
                    <a:pt x="77961" y="40454"/>
                    <a:pt x="77961" y="40664"/>
                  </a:cubicBezTo>
                  <a:cubicBezTo>
                    <a:pt x="77908" y="40875"/>
                    <a:pt x="78014" y="41085"/>
                    <a:pt x="78119" y="41190"/>
                  </a:cubicBezTo>
                  <a:cubicBezTo>
                    <a:pt x="79224" y="42400"/>
                    <a:pt x="79329" y="43820"/>
                    <a:pt x="79276" y="44820"/>
                  </a:cubicBezTo>
                  <a:cubicBezTo>
                    <a:pt x="79066" y="46819"/>
                    <a:pt x="77908" y="48818"/>
                    <a:pt x="76278" y="49975"/>
                  </a:cubicBezTo>
                  <a:cubicBezTo>
                    <a:pt x="73279" y="52079"/>
                    <a:pt x="69176" y="52290"/>
                    <a:pt x="65862" y="52448"/>
                  </a:cubicBezTo>
                  <a:cubicBezTo>
                    <a:pt x="65651" y="52448"/>
                    <a:pt x="65494" y="52553"/>
                    <a:pt x="65388" y="52711"/>
                  </a:cubicBezTo>
                  <a:cubicBezTo>
                    <a:pt x="65231" y="52869"/>
                    <a:pt x="65231" y="53079"/>
                    <a:pt x="65283" y="53289"/>
                  </a:cubicBezTo>
                  <a:cubicBezTo>
                    <a:pt x="65599" y="54604"/>
                    <a:pt x="65125" y="55709"/>
                    <a:pt x="64652" y="56446"/>
                  </a:cubicBezTo>
                  <a:cubicBezTo>
                    <a:pt x="63810" y="57813"/>
                    <a:pt x="62232" y="58865"/>
                    <a:pt x="60601" y="59181"/>
                  </a:cubicBezTo>
                  <a:cubicBezTo>
                    <a:pt x="60128" y="59286"/>
                    <a:pt x="59549" y="59339"/>
                    <a:pt x="58971" y="59339"/>
                  </a:cubicBezTo>
                  <a:cubicBezTo>
                    <a:pt x="56603" y="59339"/>
                    <a:pt x="54131" y="58392"/>
                    <a:pt x="51869" y="57393"/>
                  </a:cubicBezTo>
                  <a:cubicBezTo>
                    <a:pt x="51782" y="57371"/>
                    <a:pt x="51686" y="57358"/>
                    <a:pt x="51592" y="57358"/>
                  </a:cubicBezTo>
                  <a:cubicBezTo>
                    <a:pt x="51459" y="57358"/>
                    <a:pt x="51330" y="57384"/>
                    <a:pt x="51238" y="57445"/>
                  </a:cubicBezTo>
                  <a:cubicBezTo>
                    <a:pt x="51027" y="57550"/>
                    <a:pt x="50922" y="57761"/>
                    <a:pt x="50922" y="57971"/>
                  </a:cubicBezTo>
                  <a:cubicBezTo>
                    <a:pt x="50870" y="60023"/>
                    <a:pt x="48450" y="61496"/>
                    <a:pt x="46240" y="61548"/>
                  </a:cubicBezTo>
                  <a:lnTo>
                    <a:pt x="46030" y="61548"/>
                  </a:lnTo>
                  <a:cubicBezTo>
                    <a:pt x="44662" y="61548"/>
                    <a:pt x="43347" y="61233"/>
                    <a:pt x="41927" y="60917"/>
                  </a:cubicBezTo>
                  <a:cubicBezTo>
                    <a:pt x="40980" y="60707"/>
                    <a:pt x="39980" y="60444"/>
                    <a:pt x="38981" y="60338"/>
                  </a:cubicBezTo>
                  <a:cubicBezTo>
                    <a:pt x="38946" y="60331"/>
                    <a:pt x="38912" y="60328"/>
                    <a:pt x="38877" y="60328"/>
                  </a:cubicBezTo>
                  <a:cubicBezTo>
                    <a:pt x="38651" y="60328"/>
                    <a:pt x="38441" y="60471"/>
                    <a:pt x="38350" y="60654"/>
                  </a:cubicBezTo>
                  <a:cubicBezTo>
                    <a:pt x="37419" y="62172"/>
                    <a:pt x="35669" y="63143"/>
                    <a:pt x="33861" y="63143"/>
                  </a:cubicBezTo>
                  <a:cubicBezTo>
                    <a:pt x="33727" y="63143"/>
                    <a:pt x="33592" y="63137"/>
                    <a:pt x="33457" y="63126"/>
                  </a:cubicBezTo>
                  <a:cubicBezTo>
                    <a:pt x="31564" y="62969"/>
                    <a:pt x="29775" y="61706"/>
                    <a:pt x="29038" y="59918"/>
                  </a:cubicBezTo>
                  <a:cubicBezTo>
                    <a:pt x="28947" y="59689"/>
                    <a:pt x="28696" y="59539"/>
                    <a:pt x="28424" y="59539"/>
                  </a:cubicBezTo>
                  <a:cubicBezTo>
                    <a:pt x="28384" y="59539"/>
                    <a:pt x="28343" y="59543"/>
                    <a:pt x="28302" y="59549"/>
                  </a:cubicBezTo>
                  <a:cubicBezTo>
                    <a:pt x="27986" y="59602"/>
                    <a:pt x="27776" y="59865"/>
                    <a:pt x="27776" y="60181"/>
                  </a:cubicBezTo>
                  <a:cubicBezTo>
                    <a:pt x="27671" y="62863"/>
                    <a:pt x="25356" y="65336"/>
                    <a:pt x="22673" y="65651"/>
                  </a:cubicBezTo>
                  <a:cubicBezTo>
                    <a:pt x="22503" y="65668"/>
                    <a:pt x="22332" y="65676"/>
                    <a:pt x="22163" y="65676"/>
                  </a:cubicBezTo>
                  <a:cubicBezTo>
                    <a:pt x="19605" y="65676"/>
                    <a:pt x="17160" y="63860"/>
                    <a:pt x="16518" y="61443"/>
                  </a:cubicBezTo>
                  <a:cubicBezTo>
                    <a:pt x="16466" y="61233"/>
                    <a:pt x="16255" y="61022"/>
                    <a:pt x="16045" y="60970"/>
                  </a:cubicBezTo>
                  <a:lnTo>
                    <a:pt x="15887" y="60970"/>
                  </a:lnTo>
                  <a:cubicBezTo>
                    <a:pt x="15729" y="60970"/>
                    <a:pt x="15572" y="61022"/>
                    <a:pt x="15414" y="61127"/>
                  </a:cubicBezTo>
                  <a:cubicBezTo>
                    <a:pt x="14467" y="62022"/>
                    <a:pt x="13152" y="62548"/>
                    <a:pt x="11731" y="62548"/>
                  </a:cubicBezTo>
                  <a:cubicBezTo>
                    <a:pt x="10679" y="62548"/>
                    <a:pt x="9680" y="62232"/>
                    <a:pt x="8891" y="61706"/>
                  </a:cubicBezTo>
                  <a:cubicBezTo>
                    <a:pt x="6892" y="60444"/>
                    <a:pt x="5998" y="57708"/>
                    <a:pt x="6787" y="55499"/>
                  </a:cubicBezTo>
                  <a:cubicBezTo>
                    <a:pt x="6839" y="55288"/>
                    <a:pt x="6839" y="55131"/>
                    <a:pt x="6734" y="54973"/>
                  </a:cubicBezTo>
                  <a:cubicBezTo>
                    <a:pt x="6681" y="54762"/>
                    <a:pt x="6524" y="54657"/>
                    <a:pt x="6313" y="54604"/>
                  </a:cubicBezTo>
                  <a:cubicBezTo>
                    <a:pt x="4577" y="54184"/>
                    <a:pt x="3052" y="52658"/>
                    <a:pt x="2420" y="50607"/>
                  </a:cubicBezTo>
                  <a:cubicBezTo>
                    <a:pt x="1789" y="48555"/>
                    <a:pt x="2157" y="46451"/>
                    <a:pt x="3420" y="45083"/>
                  </a:cubicBezTo>
                  <a:cubicBezTo>
                    <a:pt x="3630" y="44820"/>
                    <a:pt x="3630" y="44452"/>
                    <a:pt x="3420" y="44241"/>
                  </a:cubicBezTo>
                  <a:cubicBezTo>
                    <a:pt x="1894" y="42400"/>
                    <a:pt x="1368" y="39717"/>
                    <a:pt x="2000" y="37087"/>
                  </a:cubicBezTo>
                  <a:cubicBezTo>
                    <a:pt x="2631" y="34457"/>
                    <a:pt x="4314" y="32300"/>
                    <a:pt x="6524" y="31353"/>
                  </a:cubicBezTo>
                  <a:cubicBezTo>
                    <a:pt x="6839" y="31248"/>
                    <a:pt x="6997" y="30932"/>
                    <a:pt x="6892" y="30617"/>
                  </a:cubicBezTo>
                  <a:cubicBezTo>
                    <a:pt x="6366" y="28355"/>
                    <a:pt x="7418" y="25619"/>
                    <a:pt x="9575" y="23673"/>
                  </a:cubicBezTo>
                  <a:cubicBezTo>
                    <a:pt x="11626" y="21832"/>
                    <a:pt x="14256" y="20727"/>
                    <a:pt x="16834" y="19727"/>
                  </a:cubicBezTo>
                  <a:cubicBezTo>
                    <a:pt x="17150" y="19622"/>
                    <a:pt x="17308" y="19254"/>
                    <a:pt x="17202" y="18938"/>
                  </a:cubicBezTo>
                  <a:cubicBezTo>
                    <a:pt x="16518" y="16308"/>
                    <a:pt x="18149" y="13625"/>
                    <a:pt x="20096" y="12100"/>
                  </a:cubicBezTo>
                  <a:cubicBezTo>
                    <a:pt x="22305" y="10364"/>
                    <a:pt x="25251" y="9575"/>
                    <a:pt x="27829" y="8838"/>
                  </a:cubicBezTo>
                  <a:cubicBezTo>
                    <a:pt x="28144" y="8786"/>
                    <a:pt x="28355" y="8417"/>
                    <a:pt x="28249" y="8102"/>
                  </a:cubicBezTo>
                  <a:cubicBezTo>
                    <a:pt x="27723" y="5682"/>
                    <a:pt x="29407" y="2894"/>
                    <a:pt x="31984" y="1894"/>
                  </a:cubicBezTo>
                  <a:cubicBezTo>
                    <a:pt x="32826" y="1526"/>
                    <a:pt x="33773" y="1368"/>
                    <a:pt x="34772" y="1368"/>
                  </a:cubicBezTo>
                  <a:close/>
                  <a:moveTo>
                    <a:pt x="52132" y="58971"/>
                  </a:moveTo>
                  <a:cubicBezTo>
                    <a:pt x="53079" y="59392"/>
                    <a:pt x="54131" y="59760"/>
                    <a:pt x="55183" y="60075"/>
                  </a:cubicBezTo>
                  <a:cubicBezTo>
                    <a:pt x="54657" y="61917"/>
                    <a:pt x="54131" y="63810"/>
                    <a:pt x="53710" y="65704"/>
                  </a:cubicBezTo>
                  <a:lnTo>
                    <a:pt x="51606" y="60075"/>
                  </a:lnTo>
                  <a:cubicBezTo>
                    <a:pt x="51816" y="59760"/>
                    <a:pt x="52027" y="59339"/>
                    <a:pt x="52132" y="58971"/>
                  </a:cubicBezTo>
                  <a:close/>
                  <a:moveTo>
                    <a:pt x="39191" y="61706"/>
                  </a:moveTo>
                  <a:cubicBezTo>
                    <a:pt x="40033" y="61811"/>
                    <a:pt x="40822" y="62022"/>
                    <a:pt x="41611" y="62180"/>
                  </a:cubicBezTo>
                  <a:lnTo>
                    <a:pt x="42242" y="62337"/>
                  </a:lnTo>
                  <a:cubicBezTo>
                    <a:pt x="42611" y="63810"/>
                    <a:pt x="42926" y="65231"/>
                    <a:pt x="43137" y="66546"/>
                  </a:cubicBezTo>
                  <a:cubicBezTo>
                    <a:pt x="42821" y="66230"/>
                    <a:pt x="42558" y="65862"/>
                    <a:pt x="42242" y="65546"/>
                  </a:cubicBezTo>
                  <a:cubicBezTo>
                    <a:pt x="41138" y="64389"/>
                    <a:pt x="40033" y="63179"/>
                    <a:pt x="38928" y="62022"/>
                  </a:cubicBezTo>
                  <a:cubicBezTo>
                    <a:pt x="39033" y="61917"/>
                    <a:pt x="39139" y="61811"/>
                    <a:pt x="39191" y="61706"/>
                  </a:cubicBezTo>
                  <a:close/>
                  <a:moveTo>
                    <a:pt x="63547" y="59392"/>
                  </a:moveTo>
                  <a:cubicBezTo>
                    <a:pt x="62653" y="62600"/>
                    <a:pt x="61864" y="65757"/>
                    <a:pt x="61233" y="69018"/>
                  </a:cubicBezTo>
                  <a:cubicBezTo>
                    <a:pt x="60023" y="75541"/>
                    <a:pt x="59549" y="81275"/>
                    <a:pt x="59918" y="86430"/>
                  </a:cubicBezTo>
                  <a:cubicBezTo>
                    <a:pt x="59918" y="86956"/>
                    <a:pt x="59970" y="87482"/>
                    <a:pt x="59760" y="87851"/>
                  </a:cubicBezTo>
                  <a:cubicBezTo>
                    <a:pt x="59549" y="88219"/>
                    <a:pt x="59076" y="88482"/>
                    <a:pt x="58602" y="88692"/>
                  </a:cubicBezTo>
                  <a:cubicBezTo>
                    <a:pt x="57182" y="89324"/>
                    <a:pt x="53763" y="90797"/>
                    <a:pt x="51448" y="90902"/>
                  </a:cubicBezTo>
                  <a:lnTo>
                    <a:pt x="51027" y="90902"/>
                  </a:lnTo>
                  <a:cubicBezTo>
                    <a:pt x="50343" y="90902"/>
                    <a:pt x="49870" y="90849"/>
                    <a:pt x="49449" y="90639"/>
                  </a:cubicBezTo>
                  <a:cubicBezTo>
                    <a:pt x="48713" y="90271"/>
                    <a:pt x="48187" y="89797"/>
                    <a:pt x="47976" y="89324"/>
                  </a:cubicBezTo>
                  <a:cubicBezTo>
                    <a:pt x="42979" y="77698"/>
                    <a:pt x="36719" y="68860"/>
                    <a:pt x="28670" y="62232"/>
                  </a:cubicBezTo>
                  <a:cubicBezTo>
                    <a:pt x="28723" y="62180"/>
                    <a:pt x="28723" y="62074"/>
                    <a:pt x="28775" y="62022"/>
                  </a:cubicBezTo>
                  <a:cubicBezTo>
                    <a:pt x="29880" y="63389"/>
                    <a:pt x="31564" y="64336"/>
                    <a:pt x="33352" y="64442"/>
                  </a:cubicBezTo>
                  <a:cubicBezTo>
                    <a:pt x="33536" y="64459"/>
                    <a:pt x="33720" y="64467"/>
                    <a:pt x="33903" y="64467"/>
                  </a:cubicBezTo>
                  <a:cubicBezTo>
                    <a:pt x="35399" y="64467"/>
                    <a:pt x="36862" y="63906"/>
                    <a:pt x="38034" y="62969"/>
                  </a:cubicBezTo>
                  <a:cubicBezTo>
                    <a:pt x="39139" y="64126"/>
                    <a:pt x="40191" y="65283"/>
                    <a:pt x="41295" y="66441"/>
                  </a:cubicBezTo>
                  <a:cubicBezTo>
                    <a:pt x="42084" y="67282"/>
                    <a:pt x="42821" y="68124"/>
                    <a:pt x="43610" y="68966"/>
                  </a:cubicBezTo>
                  <a:cubicBezTo>
                    <a:pt x="43750" y="69106"/>
                    <a:pt x="43914" y="69176"/>
                    <a:pt x="44085" y="69176"/>
                  </a:cubicBezTo>
                  <a:cubicBezTo>
                    <a:pt x="44171" y="69176"/>
                    <a:pt x="44259" y="69158"/>
                    <a:pt x="44347" y="69123"/>
                  </a:cubicBezTo>
                  <a:cubicBezTo>
                    <a:pt x="44610" y="68966"/>
                    <a:pt x="44767" y="68703"/>
                    <a:pt x="44767" y="68440"/>
                  </a:cubicBezTo>
                  <a:cubicBezTo>
                    <a:pt x="44557" y="66704"/>
                    <a:pt x="44189" y="64757"/>
                    <a:pt x="43663" y="62653"/>
                  </a:cubicBezTo>
                  <a:lnTo>
                    <a:pt x="43663" y="62653"/>
                  </a:lnTo>
                  <a:cubicBezTo>
                    <a:pt x="44452" y="62758"/>
                    <a:pt x="45241" y="62863"/>
                    <a:pt x="46030" y="62863"/>
                  </a:cubicBezTo>
                  <a:lnTo>
                    <a:pt x="46293" y="62863"/>
                  </a:lnTo>
                  <a:cubicBezTo>
                    <a:pt x="47871" y="62863"/>
                    <a:pt x="49502" y="62232"/>
                    <a:pt x="50659" y="61233"/>
                  </a:cubicBezTo>
                  <a:lnTo>
                    <a:pt x="53237" y="68177"/>
                  </a:lnTo>
                  <a:cubicBezTo>
                    <a:pt x="53331" y="68412"/>
                    <a:pt x="53552" y="68605"/>
                    <a:pt x="53786" y="68605"/>
                  </a:cubicBezTo>
                  <a:cubicBezTo>
                    <a:pt x="53813" y="68605"/>
                    <a:pt x="53841" y="68603"/>
                    <a:pt x="53868" y="68597"/>
                  </a:cubicBezTo>
                  <a:cubicBezTo>
                    <a:pt x="54184" y="68597"/>
                    <a:pt x="54394" y="68387"/>
                    <a:pt x="54499" y="68124"/>
                  </a:cubicBezTo>
                  <a:cubicBezTo>
                    <a:pt x="55078" y="65546"/>
                    <a:pt x="55762" y="62969"/>
                    <a:pt x="56446" y="60391"/>
                  </a:cubicBezTo>
                  <a:cubicBezTo>
                    <a:pt x="57287" y="60601"/>
                    <a:pt x="58129" y="60707"/>
                    <a:pt x="59023" y="60707"/>
                  </a:cubicBezTo>
                  <a:cubicBezTo>
                    <a:pt x="59655" y="60707"/>
                    <a:pt x="60286" y="60601"/>
                    <a:pt x="60864" y="60496"/>
                  </a:cubicBezTo>
                  <a:cubicBezTo>
                    <a:pt x="61811" y="60338"/>
                    <a:pt x="62706" y="59918"/>
                    <a:pt x="63547" y="59392"/>
                  </a:cubicBezTo>
                  <a:close/>
                  <a:moveTo>
                    <a:pt x="34720" y="1"/>
                  </a:moveTo>
                  <a:cubicBezTo>
                    <a:pt x="33562" y="1"/>
                    <a:pt x="32458" y="211"/>
                    <a:pt x="31458" y="632"/>
                  </a:cubicBezTo>
                  <a:cubicBezTo>
                    <a:pt x="28460" y="1842"/>
                    <a:pt x="26566" y="4840"/>
                    <a:pt x="26882" y="7734"/>
                  </a:cubicBezTo>
                  <a:cubicBezTo>
                    <a:pt x="24304" y="8417"/>
                    <a:pt x="21516" y="9259"/>
                    <a:pt x="19254" y="11048"/>
                  </a:cubicBezTo>
                  <a:cubicBezTo>
                    <a:pt x="17097" y="12678"/>
                    <a:pt x="15309" y="15677"/>
                    <a:pt x="15782" y="18675"/>
                  </a:cubicBezTo>
                  <a:cubicBezTo>
                    <a:pt x="13362" y="19675"/>
                    <a:pt x="10732" y="20780"/>
                    <a:pt x="8680" y="22673"/>
                  </a:cubicBezTo>
                  <a:cubicBezTo>
                    <a:pt x="6787" y="24409"/>
                    <a:pt x="4998" y="27250"/>
                    <a:pt x="5524" y="30406"/>
                  </a:cubicBezTo>
                  <a:cubicBezTo>
                    <a:pt x="3157" y="31564"/>
                    <a:pt x="1368" y="33931"/>
                    <a:pt x="684" y="36771"/>
                  </a:cubicBezTo>
                  <a:cubicBezTo>
                    <a:pt x="1" y="39612"/>
                    <a:pt x="527" y="42505"/>
                    <a:pt x="2052" y="44610"/>
                  </a:cubicBezTo>
                  <a:cubicBezTo>
                    <a:pt x="790" y="46346"/>
                    <a:pt x="474" y="48660"/>
                    <a:pt x="1158" y="50975"/>
                  </a:cubicBezTo>
                  <a:cubicBezTo>
                    <a:pt x="1842" y="53237"/>
                    <a:pt x="3420" y="54973"/>
                    <a:pt x="5366" y="55657"/>
                  </a:cubicBezTo>
                  <a:cubicBezTo>
                    <a:pt x="4682" y="58339"/>
                    <a:pt x="5840" y="61285"/>
                    <a:pt x="8154" y="62811"/>
                  </a:cubicBezTo>
                  <a:cubicBezTo>
                    <a:pt x="9154" y="63495"/>
                    <a:pt x="10416" y="63810"/>
                    <a:pt x="11731" y="63810"/>
                  </a:cubicBezTo>
                  <a:cubicBezTo>
                    <a:pt x="13099" y="63810"/>
                    <a:pt x="14467" y="63442"/>
                    <a:pt x="15572" y="62653"/>
                  </a:cubicBezTo>
                  <a:cubicBezTo>
                    <a:pt x="16676" y="65178"/>
                    <a:pt x="19307" y="66967"/>
                    <a:pt x="22095" y="66967"/>
                  </a:cubicBezTo>
                  <a:cubicBezTo>
                    <a:pt x="22358" y="66967"/>
                    <a:pt x="22568" y="66967"/>
                    <a:pt x="22831" y="66914"/>
                  </a:cubicBezTo>
                  <a:cubicBezTo>
                    <a:pt x="24988" y="66651"/>
                    <a:pt x="26934" y="65283"/>
                    <a:pt x="28039" y="63442"/>
                  </a:cubicBezTo>
                  <a:cubicBezTo>
                    <a:pt x="35825" y="69912"/>
                    <a:pt x="41927" y="78487"/>
                    <a:pt x="46766" y="89797"/>
                  </a:cubicBezTo>
                  <a:cubicBezTo>
                    <a:pt x="47187" y="90797"/>
                    <a:pt x="48134" y="91428"/>
                    <a:pt x="48923" y="91796"/>
                  </a:cubicBezTo>
                  <a:cubicBezTo>
                    <a:pt x="49502" y="92059"/>
                    <a:pt x="50133" y="92217"/>
                    <a:pt x="50975" y="92217"/>
                  </a:cubicBezTo>
                  <a:cubicBezTo>
                    <a:pt x="51185" y="92217"/>
                    <a:pt x="51343" y="92164"/>
                    <a:pt x="51501" y="92164"/>
                  </a:cubicBezTo>
                  <a:cubicBezTo>
                    <a:pt x="54026" y="92059"/>
                    <a:pt x="57656" y="90534"/>
                    <a:pt x="59128" y="89902"/>
                  </a:cubicBezTo>
                  <a:cubicBezTo>
                    <a:pt x="59812" y="89587"/>
                    <a:pt x="60549" y="89166"/>
                    <a:pt x="60917" y="88429"/>
                  </a:cubicBezTo>
                  <a:cubicBezTo>
                    <a:pt x="61285" y="87746"/>
                    <a:pt x="61233" y="86956"/>
                    <a:pt x="61180" y="86325"/>
                  </a:cubicBezTo>
                  <a:cubicBezTo>
                    <a:pt x="60864" y="81275"/>
                    <a:pt x="61285" y="75646"/>
                    <a:pt x="62548" y="69229"/>
                  </a:cubicBezTo>
                  <a:cubicBezTo>
                    <a:pt x="63284" y="65336"/>
                    <a:pt x="64231" y="61443"/>
                    <a:pt x="65388" y="57656"/>
                  </a:cubicBezTo>
                  <a:cubicBezTo>
                    <a:pt x="65494" y="57498"/>
                    <a:pt x="65651" y="57287"/>
                    <a:pt x="65757" y="57130"/>
                  </a:cubicBezTo>
                  <a:cubicBezTo>
                    <a:pt x="66441" y="56025"/>
                    <a:pt x="66756" y="54868"/>
                    <a:pt x="66651" y="53710"/>
                  </a:cubicBezTo>
                  <a:cubicBezTo>
                    <a:pt x="70018" y="53552"/>
                    <a:pt x="73963" y="53184"/>
                    <a:pt x="77067" y="51027"/>
                  </a:cubicBezTo>
                  <a:cubicBezTo>
                    <a:pt x="79013" y="49607"/>
                    <a:pt x="80328" y="47292"/>
                    <a:pt x="80539" y="44925"/>
                  </a:cubicBezTo>
                  <a:cubicBezTo>
                    <a:pt x="80697" y="43400"/>
                    <a:pt x="80328" y="41979"/>
                    <a:pt x="79539" y="40875"/>
                  </a:cubicBezTo>
                  <a:cubicBezTo>
                    <a:pt x="82853" y="38613"/>
                    <a:pt x="84747" y="34352"/>
                    <a:pt x="84221" y="30354"/>
                  </a:cubicBezTo>
                  <a:cubicBezTo>
                    <a:pt x="83748" y="26356"/>
                    <a:pt x="80802" y="22726"/>
                    <a:pt x="77067" y="21306"/>
                  </a:cubicBezTo>
                  <a:cubicBezTo>
                    <a:pt x="78224" y="17992"/>
                    <a:pt x="77488" y="13994"/>
                    <a:pt x="75068" y="11416"/>
                  </a:cubicBezTo>
                  <a:cubicBezTo>
                    <a:pt x="73279" y="9470"/>
                    <a:pt x="70544" y="8260"/>
                    <a:pt x="67808" y="8260"/>
                  </a:cubicBezTo>
                  <a:cubicBezTo>
                    <a:pt x="66861" y="8260"/>
                    <a:pt x="65967" y="8417"/>
                    <a:pt x="65125" y="8680"/>
                  </a:cubicBezTo>
                  <a:cubicBezTo>
                    <a:pt x="62495" y="5314"/>
                    <a:pt x="58024" y="3157"/>
                    <a:pt x="53605" y="3157"/>
                  </a:cubicBezTo>
                  <a:cubicBezTo>
                    <a:pt x="50817" y="3157"/>
                    <a:pt x="48344" y="4051"/>
                    <a:pt x="46503" y="5682"/>
                  </a:cubicBezTo>
                  <a:cubicBezTo>
                    <a:pt x="45030" y="4051"/>
                    <a:pt x="43505" y="3262"/>
                    <a:pt x="41769" y="2315"/>
                  </a:cubicBezTo>
                  <a:cubicBezTo>
                    <a:pt x="41348" y="2105"/>
                    <a:pt x="40927" y="1842"/>
                    <a:pt x="40454" y="1579"/>
                  </a:cubicBezTo>
                  <a:cubicBezTo>
                    <a:pt x="38665" y="579"/>
                    <a:pt x="36614" y="1"/>
                    <a:pt x="34720" y="1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1"/>
            <p:cNvSpPr/>
            <p:nvPr/>
          </p:nvSpPr>
          <p:spPr>
            <a:xfrm>
              <a:off x="3019950" y="4120775"/>
              <a:ext cx="2052925" cy="922750"/>
            </a:xfrm>
            <a:custGeom>
              <a:avLst/>
              <a:gdLst/>
              <a:ahLst/>
              <a:cxnLst/>
              <a:rect l="l" t="t" r="r" b="b"/>
              <a:pathLst>
                <a:path w="82117" h="36910" extrusionOk="0">
                  <a:moveTo>
                    <a:pt x="81223" y="1"/>
                  </a:moveTo>
                  <a:cubicBezTo>
                    <a:pt x="80381" y="842"/>
                    <a:pt x="79539" y="1631"/>
                    <a:pt x="78592" y="2315"/>
                  </a:cubicBezTo>
                  <a:cubicBezTo>
                    <a:pt x="77698" y="2999"/>
                    <a:pt x="76751" y="3630"/>
                    <a:pt x="75647" y="3788"/>
                  </a:cubicBezTo>
                  <a:cubicBezTo>
                    <a:pt x="75495" y="3810"/>
                    <a:pt x="75341" y="3820"/>
                    <a:pt x="75188" y="3820"/>
                  </a:cubicBezTo>
                  <a:cubicBezTo>
                    <a:pt x="74222" y="3820"/>
                    <a:pt x="73253" y="3395"/>
                    <a:pt x="72753" y="2578"/>
                  </a:cubicBezTo>
                  <a:cubicBezTo>
                    <a:pt x="72292" y="4166"/>
                    <a:pt x="70535" y="5105"/>
                    <a:pt x="68841" y="5105"/>
                  </a:cubicBezTo>
                  <a:cubicBezTo>
                    <a:pt x="68795" y="5105"/>
                    <a:pt x="68749" y="5105"/>
                    <a:pt x="68703" y="5103"/>
                  </a:cubicBezTo>
                  <a:cubicBezTo>
                    <a:pt x="66967" y="5051"/>
                    <a:pt x="65389" y="4262"/>
                    <a:pt x="63863" y="3525"/>
                  </a:cubicBezTo>
                  <a:lnTo>
                    <a:pt x="63863" y="3525"/>
                  </a:lnTo>
                  <a:cubicBezTo>
                    <a:pt x="63968" y="5682"/>
                    <a:pt x="62548" y="7839"/>
                    <a:pt x="60549" y="8575"/>
                  </a:cubicBezTo>
                  <a:cubicBezTo>
                    <a:pt x="59991" y="8795"/>
                    <a:pt x="59397" y="8901"/>
                    <a:pt x="58800" y="8901"/>
                  </a:cubicBezTo>
                  <a:cubicBezTo>
                    <a:pt x="57256" y="8901"/>
                    <a:pt x="55696" y="8196"/>
                    <a:pt x="54710" y="6944"/>
                  </a:cubicBezTo>
                  <a:cubicBezTo>
                    <a:pt x="53816" y="9838"/>
                    <a:pt x="51974" y="12520"/>
                    <a:pt x="49291" y="13888"/>
                  </a:cubicBezTo>
                  <a:cubicBezTo>
                    <a:pt x="48240" y="14424"/>
                    <a:pt x="47044" y="14702"/>
                    <a:pt x="45860" y="14702"/>
                  </a:cubicBezTo>
                  <a:cubicBezTo>
                    <a:pt x="44022" y="14702"/>
                    <a:pt x="42216" y="14033"/>
                    <a:pt x="41033" y="12626"/>
                  </a:cubicBezTo>
                  <a:cubicBezTo>
                    <a:pt x="40769" y="14467"/>
                    <a:pt x="39244" y="16045"/>
                    <a:pt x="37455" y="16413"/>
                  </a:cubicBezTo>
                  <a:cubicBezTo>
                    <a:pt x="37218" y="16454"/>
                    <a:pt x="36978" y="16474"/>
                    <a:pt x="36739" y="16474"/>
                  </a:cubicBezTo>
                  <a:cubicBezTo>
                    <a:pt x="35118" y="16474"/>
                    <a:pt x="33500" y="15572"/>
                    <a:pt x="32721" y="14151"/>
                  </a:cubicBezTo>
                  <a:cubicBezTo>
                    <a:pt x="31090" y="16203"/>
                    <a:pt x="28828" y="17939"/>
                    <a:pt x="26198" y="18149"/>
                  </a:cubicBezTo>
                  <a:cubicBezTo>
                    <a:pt x="26021" y="18167"/>
                    <a:pt x="25844" y="18175"/>
                    <a:pt x="25666" y="18175"/>
                  </a:cubicBezTo>
                  <a:cubicBezTo>
                    <a:pt x="23198" y="18175"/>
                    <a:pt x="20702" y="16503"/>
                    <a:pt x="20359" y="14099"/>
                  </a:cubicBezTo>
                  <a:cubicBezTo>
                    <a:pt x="19610" y="14958"/>
                    <a:pt x="18497" y="15364"/>
                    <a:pt x="17349" y="15364"/>
                  </a:cubicBezTo>
                  <a:cubicBezTo>
                    <a:pt x="16319" y="15364"/>
                    <a:pt x="15261" y="15036"/>
                    <a:pt x="14414" y="14414"/>
                  </a:cubicBezTo>
                  <a:cubicBezTo>
                    <a:pt x="12678" y="13152"/>
                    <a:pt x="11732" y="10995"/>
                    <a:pt x="11416" y="8838"/>
                  </a:cubicBezTo>
                  <a:cubicBezTo>
                    <a:pt x="9900" y="10037"/>
                    <a:pt x="7958" y="10763"/>
                    <a:pt x="6066" y="10763"/>
                  </a:cubicBezTo>
                  <a:cubicBezTo>
                    <a:pt x="5136" y="10763"/>
                    <a:pt x="4217" y="10587"/>
                    <a:pt x="3367" y="10206"/>
                  </a:cubicBezTo>
                  <a:cubicBezTo>
                    <a:pt x="2315" y="9732"/>
                    <a:pt x="1368" y="8943"/>
                    <a:pt x="790" y="7944"/>
                  </a:cubicBezTo>
                  <a:cubicBezTo>
                    <a:pt x="737" y="8049"/>
                    <a:pt x="685" y="8207"/>
                    <a:pt x="685" y="8312"/>
                  </a:cubicBezTo>
                  <a:cubicBezTo>
                    <a:pt x="1" y="10942"/>
                    <a:pt x="579" y="13625"/>
                    <a:pt x="2105" y="15466"/>
                  </a:cubicBezTo>
                  <a:cubicBezTo>
                    <a:pt x="2315" y="15677"/>
                    <a:pt x="2315" y="16045"/>
                    <a:pt x="2105" y="16308"/>
                  </a:cubicBezTo>
                  <a:cubicBezTo>
                    <a:pt x="842" y="17676"/>
                    <a:pt x="474" y="19780"/>
                    <a:pt x="1105" y="21832"/>
                  </a:cubicBezTo>
                  <a:cubicBezTo>
                    <a:pt x="1737" y="23883"/>
                    <a:pt x="3210" y="25409"/>
                    <a:pt x="4998" y="25829"/>
                  </a:cubicBezTo>
                  <a:cubicBezTo>
                    <a:pt x="5209" y="25882"/>
                    <a:pt x="5366" y="26040"/>
                    <a:pt x="5419" y="26198"/>
                  </a:cubicBezTo>
                  <a:cubicBezTo>
                    <a:pt x="5524" y="26356"/>
                    <a:pt x="5524" y="26566"/>
                    <a:pt x="5472" y="26724"/>
                  </a:cubicBezTo>
                  <a:cubicBezTo>
                    <a:pt x="4683" y="28933"/>
                    <a:pt x="5577" y="31669"/>
                    <a:pt x="7576" y="32931"/>
                  </a:cubicBezTo>
                  <a:cubicBezTo>
                    <a:pt x="8365" y="33457"/>
                    <a:pt x="9364" y="33773"/>
                    <a:pt x="10416" y="33773"/>
                  </a:cubicBezTo>
                  <a:cubicBezTo>
                    <a:pt x="11784" y="33773"/>
                    <a:pt x="13152" y="33247"/>
                    <a:pt x="14099" y="32352"/>
                  </a:cubicBezTo>
                  <a:cubicBezTo>
                    <a:pt x="14204" y="32247"/>
                    <a:pt x="14362" y="32195"/>
                    <a:pt x="14572" y="32195"/>
                  </a:cubicBezTo>
                  <a:lnTo>
                    <a:pt x="14730" y="32195"/>
                  </a:lnTo>
                  <a:cubicBezTo>
                    <a:pt x="14940" y="32247"/>
                    <a:pt x="15098" y="32458"/>
                    <a:pt x="15203" y="32668"/>
                  </a:cubicBezTo>
                  <a:cubicBezTo>
                    <a:pt x="15838" y="35061"/>
                    <a:pt x="18242" y="36910"/>
                    <a:pt x="20771" y="36910"/>
                  </a:cubicBezTo>
                  <a:cubicBezTo>
                    <a:pt x="20966" y="36910"/>
                    <a:pt x="21162" y="36899"/>
                    <a:pt x="21358" y="36876"/>
                  </a:cubicBezTo>
                  <a:cubicBezTo>
                    <a:pt x="24041" y="36561"/>
                    <a:pt x="26356" y="34088"/>
                    <a:pt x="26461" y="31406"/>
                  </a:cubicBezTo>
                  <a:cubicBezTo>
                    <a:pt x="26461" y="31090"/>
                    <a:pt x="26671" y="30827"/>
                    <a:pt x="26987" y="30774"/>
                  </a:cubicBezTo>
                  <a:cubicBezTo>
                    <a:pt x="27027" y="30768"/>
                    <a:pt x="27066" y="30764"/>
                    <a:pt x="27105" y="30764"/>
                  </a:cubicBezTo>
                  <a:cubicBezTo>
                    <a:pt x="27368" y="30764"/>
                    <a:pt x="27586" y="30920"/>
                    <a:pt x="27723" y="31195"/>
                  </a:cubicBezTo>
                  <a:cubicBezTo>
                    <a:pt x="28460" y="32931"/>
                    <a:pt x="30249" y="34194"/>
                    <a:pt x="32142" y="34351"/>
                  </a:cubicBezTo>
                  <a:cubicBezTo>
                    <a:pt x="32277" y="34362"/>
                    <a:pt x="32412" y="34368"/>
                    <a:pt x="32546" y="34368"/>
                  </a:cubicBezTo>
                  <a:cubicBezTo>
                    <a:pt x="34354" y="34368"/>
                    <a:pt x="36104" y="33397"/>
                    <a:pt x="37035" y="31879"/>
                  </a:cubicBezTo>
                  <a:cubicBezTo>
                    <a:pt x="37126" y="31696"/>
                    <a:pt x="37336" y="31553"/>
                    <a:pt x="37562" y="31553"/>
                  </a:cubicBezTo>
                  <a:cubicBezTo>
                    <a:pt x="37597" y="31553"/>
                    <a:pt x="37631" y="31556"/>
                    <a:pt x="37666" y="31563"/>
                  </a:cubicBezTo>
                  <a:cubicBezTo>
                    <a:pt x="38665" y="31669"/>
                    <a:pt x="39665" y="31932"/>
                    <a:pt x="40612" y="32142"/>
                  </a:cubicBezTo>
                  <a:cubicBezTo>
                    <a:pt x="42032" y="32458"/>
                    <a:pt x="43347" y="32773"/>
                    <a:pt x="44715" y="32773"/>
                  </a:cubicBezTo>
                  <a:lnTo>
                    <a:pt x="44925" y="32773"/>
                  </a:lnTo>
                  <a:cubicBezTo>
                    <a:pt x="47135" y="32721"/>
                    <a:pt x="49555" y="31300"/>
                    <a:pt x="49607" y="29196"/>
                  </a:cubicBezTo>
                  <a:cubicBezTo>
                    <a:pt x="49607" y="28986"/>
                    <a:pt x="49712" y="28775"/>
                    <a:pt x="49923" y="28670"/>
                  </a:cubicBezTo>
                  <a:cubicBezTo>
                    <a:pt x="50015" y="28609"/>
                    <a:pt x="50144" y="28583"/>
                    <a:pt x="50266" y="28583"/>
                  </a:cubicBezTo>
                  <a:cubicBezTo>
                    <a:pt x="50353" y="28583"/>
                    <a:pt x="50436" y="28596"/>
                    <a:pt x="50501" y="28618"/>
                  </a:cubicBezTo>
                  <a:cubicBezTo>
                    <a:pt x="52816" y="29670"/>
                    <a:pt x="55236" y="30564"/>
                    <a:pt x="57656" y="30564"/>
                  </a:cubicBezTo>
                  <a:cubicBezTo>
                    <a:pt x="58234" y="30564"/>
                    <a:pt x="58760" y="30511"/>
                    <a:pt x="59286" y="30406"/>
                  </a:cubicBezTo>
                  <a:cubicBezTo>
                    <a:pt x="60917" y="30090"/>
                    <a:pt x="62495" y="29038"/>
                    <a:pt x="63337" y="27671"/>
                  </a:cubicBezTo>
                  <a:cubicBezTo>
                    <a:pt x="63810" y="26934"/>
                    <a:pt x="64284" y="25829"/>
                    <a:pt x="63916" y="24514"/>
                  </a:cubicBezTo>
                  <a:cubicBezTo>
                    <a:pt x="63916" y="24304"/>
                    <a:pt x="63916" y="24094"/>
                    <a:pt x="64021" y="23936"/>
                  </a:cubicBezTo>
                  <a:cubicBezTo>
                    <a:pt x="64179" y="23778"/>
                    <a:pt x="64336" y="23673"/>
                    <a:pt x="64547" y="23673"/>
                  </a:cubicBezTo>
                  <a:cubicBezTo>
                    <a:pt x="67861" y="23515"/>
                    <a:pt x="71964" y="23304"/>
                    <a:pt x="74963" y="21200"/>
                  </a:cubicBezTo>
                  <a:cubicBezTo>
                    <a:pt x="76593" y="20043"/>
                    <a:pt x="77751" y="18044"/>
                    <a:pt x="77909" y="16045"/>
                  </a:cubicBezTo>
                  <a:cubicBezTo>
                    <a:pt x="78014" y="15045"/>
                    <a:pt x="77909" y="13625"/>
                    <a:pt x="76804" y="12415"/>
                  </a:cubicBezTo>
                  <a:cubicBezTo>
                    <a:pt x="76646" y="12310"/>
                    <a:pt x="76593" y="12100"/>
                    <a:pt x="76646" y="11889"/>
                  </a:cubicBezTo>
                  <a:cubicBezTo>
                    <a:pt x="76646" y="11679"/>
                    <a:pt x="76751" y="11521"/>
                    <a:pt x="76962" y="11416"/>
                  </a:cubicBezTo>
                  <a:cubicBezTo>
                    <a:pt x="80171" y="9469"/>
                    <a:pt x="82117" y="5524"/>
                    <a:pt x="81644" y="1789"/>
                  </a:cubicBezTo>
                  <a:cubicBezTo>
                    <a:pt x="81538" y="1158"/>
                    <a:pt x="81433" y="579"/>
                    <a:pt x="81223" y="1"/>
                  </a:cubicBezTo>
                  <a:close/>
                </a:path>
              </a:pathLst>
            </a:custGeom>
            <a:solidFill>
              <a:srgbClr val="81B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1"/>
            <p:cNvSpPr/>
            <p:nvPr/>
          </p:nvSpPr>
          <p:spPr>
            <a:xfrm>
              <a:off x="3730125" y="3489625"/>
              <a:ext cx="172350" cy="72300"/>
            </a:xfrm>
            <a:custGeom>
              <a:avLst/>
              <a:gdLst/>
              <a:ahLst/>
              <a:cxnLst/>
              <a:rect l="l" t="t" r="r" b="b"/>
              <a:pathLst>
                <a:path w="6894" h="2892" extrusionOk="0">
                  <a:moveTo>
                    <a:pt x="4533" y="1"/>
                  </a:moveTo>
                  <a:cubicBezTo>
                    <a:pt x="3829" y="1"/>
                    <a:pt x="3121" y="160"/>
                    <a:pt x="2473" y="470"/>
                  </a:cubicBezTo>
                  <a:cubicBezTo>
                    <a:pt x="1736" y="838"/>
                    <a:pt x="0" y="1732"/>
                    <a:pt x="369" y="2784"/>
                  </a:cubicBezTo>
                  <a:cubicBezTo>
                    <a:pt x="369" y="2837"/>
                    <a:pt x="474" y="2889"/>
                    <a:pt x="526" y="2889"/>
                  </a:cubicBezTo>
                  <a:cubicBezTo>
                    <a:pt x="549" y="2891"/>
                    <a:pt x="571" y="2892"/>
                    <a:pt x="593" y="2892"/>
                  </a:cubicBezTo>
                  <a:cubicBezTo>
                    <a:pt x="1301" y="2892"/>
                    <a:pt x="1912" y="2091"/>
                    <a:pt x="2473" y="1785"/>
                  </a:cubicBezTo>
                  <a:cubicBezTo>
                    <a:pt x="3200" y="1404"/>
                    <a:pt x="4019" y="1251"/>
                    <a:pt x="4823" y="1251"/>
                  </a:cubicBezTo>
                  <a:cubicBezTo>
                    <a:pt x="5241" y="1251"/>
                    <a:pt x="5655" y="1292"/>
                    <a:pt x="6050" y="1364"/>
                  </a:cubicBezTo>
                  <a:cubicBezTo>
                    <a:pt x="6105" y="1377"/>
                    <a:pt x="6156" y="1382"/>
                    <a:pt x="6205" y="1382"/>
                  </a:cubicBezTo>
                  <a:cubicBezTo>
                    <a:pt x="6762" y="1382"/>
                    <a:pt x="6894" y="606"/>
                    <a:pt x="6313" y="364"/>
                  </a:cubicBezTo>
                  <a:cubicBezTo>
                    <a:pt x="5751" y="120"/>
                    <a:pt x="5144" y="1"/>
                    <a:pt x="453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1"/>
            <p:cNvSpPr/>
            <p:nvPr/>
          </p:nvSpPr>
          <p:spPr>
            <a:xfrm>
              <a:off x="3925050" y="3519700"/>
              <a:ext cx="77050" cy="58050"/>
            </a:xfrm>
            <a:custGeom>
              <a:avLst/>
              <a:gdLst/>
              <a:ahLst/>
              <a:cxnLst/>
              <a:rect l="l" t="t" r="r" b="b"/>
              <a:pathLst>
                <a:path w="3082" h="2322" extrusionOk="0">
                  <a:moveTo>
                    <a:pt x="464" y="0"/>
                  </a:moveTo>
                  <a:cubicBezTo>
                    <a:pt x="38" y="0"/>
                    <a:pt x="0" y="644"/>
                    <a:pt x="304" y="897"/>
                  </a:cubicBezTo>
                  <a:cubicBezTo>
                    <a:pt x="620" y="1108"/>
                    <a:pt x="936" y="1266"/>
                    <a:pt x="1251" y="1476"/>
                  </a:cubicBezTo>
                  <a:cubicBezTo>
                    <a:pt x="1567" y="1686"/>
                    <a:pt x="1830" y="1949"/>
                    <a:pt x="2146" y="2213"/>
                  </a:cubicBezTo>
                  <a:cubicBezTo>
                    <a:pt x="2235" y="2289"/>
                    <a:pt x="2339" y="2322"/>
                    <a:pt x="2442" y="2322"/>
                  </a:cubicBezTo>
                  <a:cubicBezTo>
                    <a:pt x="2766" y="2322"/>
                    <a:pt x="3082" y="1993"/>
                    <a:pt x="2882" y="1634"/>
                  </a:cubicBezTo>
                  <a:cubicBezTo>
                    <a:pt x="2409" y="845"/>
                    <a:pt x="1462" y="108"/>
                    <a:pt x="515" y="3"/>
                  </a:cubicBezTo>
                  <a:cubicBezTo>
                    <a:pt x="497" y="1"/>
                    <a:pt x="481" y="0"/>
                    <a:pt x="46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1"/>
            <p:cNvSpPr/>
            <p:nvPr/>
          </p:nvSpPr>
          <p:spPr>
            <a:xfrm>
              <a:off x="4210225" y="3560575"/>
              <a:ext cx="164325" cy="52525"/>
            </a:xfrm>
            <a:custGeom>
              <a:avLst/>
              <a:gdLst/>
              <a:ahLst/>
              <a:cxnLst/>
              <a:rect l="l" t="t" r="r" b="b"/>
              <a:pathLst>
                <a:path w="6573" h="2101" extrusionOk="0">
                  <a:moveTo>
                    <a:pt x="3825" y="1"/>
                  </a:moveTo>
                  <a:cubicBezTo>
                    <a:pt x="2581" y="1"/>
                    <a:pt x="1319" y="425"/>
                    <a:pt x="365" y="1156"/>
                  </a:cubicBezTo>
                  <a:cubicBezTo>
                    <a:pt x="0" y="1430"/>
                    <a:pt x="110" y="2101"/>
                    <a:pt x="559" y="2101"/>
                  </a:cubicBezTo>
                  <a:cubicBezTo>
                    <a:pt x="627" y="2101"/>
                    <a:pt x="703" y="2085"/>
                    <a:pt x="786" y="2050"/>
                  </a:cubicBezTo>
                  <a:cubicBezTo>
                    <a:pt x="1575" y="1787"/>
                    <a:pt x="2364" y="1472"/>
                    <a:pt x="3206" y="1419"/>
                  </a:cubicBezTo>
                  <a:cubicBezTo>
                    <a:pt x="3408" y="1394"/>
                    <a:pt x="3617" y="1384"/>
                    <a:pt x="3829" y="1384"/>
                  </a:cubicBezTo>
                  <a:cubicBezTo>
                    <a:pt x="4500" y="1384"/>
                    <a:pt x="5210" y="1484"/>
                    <a:pt x="5889" y="1524"/>
                  </a:cubicBezTo>
                  <a:cubicBezTo>
                    <a:pt x="6415" y="1524"/>
                    <a:pt x="6573" y="788"/>
                    <a:pt x="6152" y="578"/>
                  </a:cubicBezTo>
                  <a:cubicBezTo>
                    <a:pt x="5445" y="182"/>
                    <a:pt x="4639" y="1"/>
                    <a:pt x="382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1"/>
            <p:cNvSpPr/>
            <p:nvPr/>
          </p:nvSpPr>
          <p:spPr>
            <a:xfrm>
              <a:off x="4391950" y="3585400"/>
              <a:ext cx="80000" cy="42675"/>
            </a:xfrm>
            <a:custGeom>
              <a:avLst/>
              <a:gdLst/>
              <a:ahLst/>
              <a:cxnLst/>
              <a:rect l="l" t="t" r="r" b="b"/>
              <a:pathLst>
                <a:path w="3200" h="1707" extrusionOk="0">
                  <a:moveTo>
                    <a:pt x="1563" y="1"/>
                  </a:moveTo>
                  <a:cubicBezTo>
                    <a:pt x="1284" y="1"/>
                    <a:pt x="984" y="46"/>
                    <a:pt x="724" y="111"/>
                  </a:cubicBezTo>
                  <a:cubicBezTo>
                    <a:pt x="0" y="352"/>
                    <a:pt x="250" y="1346"/>
                    <a:pt x="906" y="1346"/>
                  </a:cubicBezTo>
                  <a:cubicBezTo>
                    <a:pt x="965" y="1346"/>
                    <a:pt x="1027" y="1338"/>
                    <a:pt x="1092" y="1320"/>
                  </a:cubicBezTo>
                  <a:cubicBezTo>
                    <a:pt x="1154" y="1312"/>
                    <a:pt x="1219" y="1307"/>
                    <a:pt x="1288" y="1307"/>
                  </a:cubicBezTo>
                  <a:cubicBezTo>
                    <a:pt x="1630" y="1307"/>
                    <a:pt x="2039" y="1417"/>
                    <a:pt x="2302" y="1636"/>
                  </a:cubicBezTo>
                  <a:cubicBezTo>
                    <a:pt x="2381" y="1685"/>
                    <a:pt x="2463" y="1707"/>
                    <a:pt x="2543" y="1707"/>
                  </a:cubicBezTo>
                  <a:cubicBezTo>
                    <a:pt x="2892" y="1707"/>
                    <a:pt x="3200" y="1295"/>
                    <a:pt x="2986" y="952"/>
                  </a:cubicBezTo>
                  <a:cubicBezTo>
                    <a:pt x="2776" y="531"/>
                    <a:pt x="2460" y="268"/>
                    <a:pt x="2039" y="58"/>
                  </a:cubicBezTo>
                  <a:cubicBezTo>
                    <a:pt x="1899" y="18"/>
                    <a:pt x="1735" y="1"/>
                    <a:pt x="15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1"/>
            <p:cNvSpPr/>
            <p:nvPr/>
          </p:nvSpPr>
          <p:spPr>
            <a:xfrm>
              <a:off x="3483100" y="3750500"/>
              <a:ext cx="89375" cy="70425"/>
            </a:xfrm>
            <a:custGeom>
              <a:avLst/>
              <a:gdLst/>
              <a:ahLst/>
              <a:cxnLst/>
              <a:rect l="l" t="t" r="r" b="b"/>
              <a:pathLst>
                <a:path w="3575" h="2817" extrusionOk="0">
                  <a:moveTo>
                    <a:pt x="3038" y="1"/>
                  </a:moveTo>
                  <a:cubicBezTo>
                    <a:pt x="2990" y="1"/>
                    <a:pt x="2938" y="10"/>
                    <a:pt x="2885" y="30"/>
                  </a:cubicBezTo>
                  <a:cubicBezTo>
                    <a:pt x="1780" y="503"/>
                    <a:pt x="938" y="1345"/>
                    <a:pt x="202" y="2239"/>
                  </a:cubicBezTo>
                  <a:cubicBezTo>
                    <a:pt x="0" y="2481"/>
                    <a:pt x="201" y="2816"/>
                    <a:pt x="448" y="2816"/>
                  </a:cubicBezTo>
                  <a:cubicBezTo>
                    <a:pt x="523" y="2816"/>
                    <a:pt x="602" y="2786"/>
                    <a:pt x="675" y="2712"/>
                  </a:cubicBezTo>
                  <a:cubicBezTo>
                    <a:pt x="1465" y="1923"/>
                    <a:pt x="2359" y="1292"/>
                    <a:pt x="3253" y="661"/>
                  </a:cubicBezTo>
                  <a:cubicBezTo>
                    <a:pt x="3575" y="431"/>
                    <a:pt x="3375" y="1"/>
                    <a:pt x="303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1"/>
            <p:cNvSpPr/>
            <p:nvPr/>
          </p:nvSpPr>
          <p:spPr>
            <a:xfrm>
              <a:off x="3123675" y="4277875"/>
              <a:ext cx="135650" cy="42925"/>
            </a:xfrm>
            <a:custGeom>
              <a:avLst/>
              <a:gdLst/>
              <a:ahLst/>
              <a:cxnLst/>
              <a:rect l="l" t="t" r="r" b="b"/>
              <a:pathLst>
                <a:path w="5426" h="1717" extrusionOk="0">
                  <a:moveTo>
                    <a:pt x="4692" y="0"/>
                  </a:moveTo>
                  <a:cubicBezTo>
                    <a:pt x="4638" y="0"/>
                    <a:pt x="4584" y="9"/>
                    <a:pt x="4531" y="29"/>
                  </a:cubicBezTo>
                  <a:cubicBezTo>
                    <a:pt x="3638" y="476"/>
                    <a:pt x="2744" y="765"/>
                    <a:pt x="1795" y="765"/>
                  </a:cubicBezTo>
                  <a:cubicBezTo>
                    <a:pt x="1403" y="765"/>
                    <a:pt x="1001" y="715"/>
                    <a:pt x="586" y="608"/>
                  </a:cubicBezTo>
                  <a:cubicBezTo>
                    <a:pt x="541" y="593"/>
                    <a:pt x="498" y="586"/>
                    <a:pt x="459" y="586"/>
                  </a:cubicBezTo>
                  <a:cubicBezTo>
                    <a:pt x="88" y="586"/>
                    <a:pt x="0" y="1202"/>
                    <a:pt x="428" y="1344"/>
                  </a:cubicBezTo>
                  <a:cubicBezTo>
                    <a:pt x="1044" y="1590"/>
                    <a:pt x="1683" y="1716"/>
                    <a:pt x="2312" y="1716"/>
                  </a:cubicBezTo>
                  <a:cubicBezTo>
                    <a:pt x="3296" y="1716"/>
                    <a:pt x="4255" y="1407"/>
                    <a:pt x="5058" y="766"/>
                  </a:cubicBezTo>
                  <a:cubicBezTo>
                    <a:pt x="5426" y="443"/>
                    <a:pt x="5069" y="0"/>
                    <a:pt x="469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1"/>
            <p:cNvSpPr/>
            <p:nvPr/>
          </p:nvSpPr>
          <p:spPr>
            <a:xfrm>
              <a:off x="3284300" y="4251425"/>
              <a:ext cx="58225" cy="33750"/>
            </a:xfrm>
            <a:custGeom>
              <a:avLst/>
              <a:gdLst/>
              <a:ahLst/>
              <a:cxnLst/>
              <a:rect l="l" t="t" r="r" b="b"/>
              <a:pathLst>
                <a:path w="2329" h="1350" extrusionOk="0">
                  <a:moveTo>
                    <a:pt x="1794" y="1"/>
                  </a:moveTo>
                  <a:cubicBezTo>
                    <a:pt x="1741" y="1"/>
                    <a:pt x="1686" y="11"/>
                    <a:pt x="1631" y="35"/>
                  </a:cubicBezTo>
                  <a:cubicBezTo>
                    <a:pt x="1473" y="140"/>
                    <a:pt x="1315" y="193"/>
                    <a:pt x="1105" y="193"/>
                  </a:cubicBezTo>
                  <a:cubicBezTo>
                    <a:pt x="895" y="245"/>
                    <a:pt x="737" y="351"/>
                    <a:pt x="474" y="403"/>
                  </a:cubicBezTo>
                  <a:cubicBezTo>
                    <a:pt x="211" y="403"/>
                    <a:pt x="0" y="561"/>
                    <a:pt x="0" y="877"/>
                  </a:cubicBezTo>
                  <a:cubicBezTo>
                    <a:pt x="0" y="1140"/>
                    <a:pt x="211" y="1350"/>
                    <a:pt x="474" y="1350"/>
                  </a:cubicBezTo>
                  <a:cubicBezTo>
                    <a:pt x="1158" y="1298"/>
                    <a:pt x="1631" y="1087"/>
                    <a:pt x="2104" y="614"/>
                  </a:cubicBezTo>
                  <a:cubicBezTo>
                    <a:pt x="2328" y="345"/>
                    <a:pt x="2095" y="1"/>
                    <a:pt x="179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1"/>
            <p:cNvSpPr/>
            <p:nvPr/>
          </p:nvSpPr>
          <p:spPr>
            <a:xfrm>
              <a:off x="3597625" y="4442325"/>
              <a:ext cx="148825" cy="57550"/>
            </a:xfrm>
            <a:custGeom>
              <a:avLst/>
              <a:gdLst/>
              <a:ahLst/>
              <a:cxnLst/>
              <a:rect l="l" t="t" r="r" b="b"/>
              <a:pathLst>
                <a:path w="5953" h="2302" extrusionOk="0">
                  <a:moveTo>
                    <a:pt x="649" y="0"/>
                  </a:moveTo>
                  <a:cubicBezTo>
                    <a:pt x="306" y="0"/>
                    <a:pt x="0" y="355"/>
                    <a:pt x="198" y="711"/>
                  </a:cubicBezTo>
                  <a:cubicBezTo>
                    <a:pt x="881" y="1735"/>
                    <a:pt x="2096" y="2302"/>
                    <a:pt x="3290" y="2302"/>
                  </a:cubicBezTo>
                  <a:cubicBezTo>
                    <a:pt x="4119" y="2302"/>
                    <a:pt x="4938" y="2029"/>
                    <a:pt x="5563" y="1447"/>
                  </a:cubicBezTo>
                  <a:cubicBezTo>
                    <a:pt x="5953" y="1101"/>
                    <a:pt x="5631" y="577"/>
                    <a:pt x="5212" y="577"/>
                  </a:cubicBezTo>
                  <a:cubicBezTo>
                    <a:pt x="5121" y="577"/>
                    <a:pt x="5026" y="602"/>
                    <a:pt x="4932" y="658"/>
                  </a:cubicBezTo>
                  <a:cubicBezTo>
                    <a:pt x="4383" y="932"/>
                    <a:pt x="3818" y="1071"/>
                    <a:pt x="3266" y="1071"/>
                  </a:cubicBezTo>
                  <a:cubicBezTo>
                    <a:pt x="2442" y="1071"/>
                    <a:pt x="1648" y="762"/>
                    <a:pt x="987" y="132"/>
                  </a:cubicBezTo>
                  <a:cubicBezTo>
                    <a:pt x="882" y="40"/>
                    <a:pt x="763" y="0"/>
                    <a:pt x="64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1"/>
            <p:cNvSpPr/>
            <p:nvPr/>
          </p:nvSpPr>
          <p:spPr>
            <a:xfrm>
              <a:off x="3916875" y="4449450"/>
              <a:ext cx="77200" cy="29575"/>
            </a:xfrm>
            <a:custGeom>
              <a:avLst/>
              <a:gdLst/>
              <a:ahLst/>
              <a:cxnLst/>
              <a:rect l="l" t="t" r="r" b="b"/>
              <a:pathLst>
                <a:path w="3088" h="1183" extrusionOk="0">
                  <a:moveTo>
                    <a:pt x="2626" y="1"/>
                  </a:moveTo>
                  <a:cubicBezTo>
                    <a:pt x="2611" y="1"/>
                    <a:pt x="2594" y="2"/>
                    <a:pt x="2578" y="5"/>
                  </a:cubicBezTo>
                  <a:cubicBezTo>
                    <a:pt x="1789" y="268"/>
                    <a:pt x="1000" y="320"/>
                    <a:pt x="263" y="531"/>
                  </a:cubicBezTo>
                  <a:cubicBezTo>
                    <a:pt x="0" y="636"/>
                    <a:pt x="0" y="1057"/>
                    <a:pt x="263" y="1109"/>
                  </a:cubicBezTo>
                  <a:cubicBezTo>
                    <a:pt x="476" y="1159"/>
                    <a:pt x="686" y="1183"/>
                    <a:pt x="893" y="1183"/>
                  </a:cubicBezTo>
                  <a:cubicBezTo>
                    <a:pt x="1555" y="1183"/>
                    <a:pt x="2187" y="944"/>
                    <a:pt x="2788" y="583"/>
                  </a:cubicBezTo>
                  <a:cubicBezTo>
                    <a:pt x="3087" y="434"/>
                    <a:pt x="2914" y="1"/>
                    <a:pt x="262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1"/>
            <p:cNvSpPr/>
            <p:nvPr/>
          </p:nvSpPr>
          <p:spPr>
            <a:xfrm>
              <a:off x="4104425" y="4360775"/>
              <a:ext cx="166775" cy="68800"/>
            </a:xfrm>
            <a:custGeom>
              <a:avLst/>
              <a:gdLst/>
              <a:ahLst/>
              <a:cxnLst/>
              <a:rect l="l" t="t" r="r" b="b"/>
              <a:pathLst>
                <a:path w="6671" h="2752" extrusionOk="0">
                  <a:moveTo>
                    <a:pt x="6158" y="0"/>
                  </a:moveTo>
                  <a:cubicBezTo>
                    <a:pt x="6114" y="0"/>
                    <a:pt x="6067" y="9"/>
                    <a:pt x="6018" y="27"/>
                  </a:cubicBezTo>
                  <a:cubicBezTo>
                    <a:pt x="4911" y="495"/>
                    <a:pt x="2943" y="1928"/>
                    <a:pt x="1480" y="1928"/>
                  </a:cubicBezTo>
                  <a:cubicBezTo>
                    <a:pt x="1135" y="1928"/>
                    <a:pt x="818" y="1849"/>
                    <a:pt x="547" y="1658"/>
                  </a:cubicBezTo>
                  <a:cubicBezTo>
                    <a:pt x="507" y="1634"/>
                    <a:pt x="466" y="1623"/>
                    <a:pt x="425" y="1623"/>
                  </a:cubicBezTo>
                  <a:cubicBezTo>
                    <a:pt x="200" y="1623"/>
                    <a:pt x="0" y="1953"/>
                    <a:pt x="179" y="2131"/>
                  </a:cubicBezTo>
                  <a:cubicBezTo>
                    <a:pt x="636" y="2574"/>
                    <a:pt x="1222" y="2752"/>
                    <a:pt x="1858" y="2752"/>
                  </a:cubicBezTo>
                  <a:cubicBezTo>
                    <a:pt x="3490" y="2752"/>
                    <a:pt x="5454" y="1582"/>
                    <a:pt x="6439" y="711"/>
                  </a:cubicBezTo>
                  <a:cubicBezTo>
                    <a:pt x="6671" y="479"/>
                    <a:pt x="6493" y="0"/>
                    <a:pt x="6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1"/>
            <p:cNvSpPr/>
            <p:nvPr/>
          </p:nvSpPr>
          <p:spPr>
            <a:xfrm>
              <a:off x="4287800" y="4293800"/>
              <a:ext cx="41050" cy="39875"/>
            </a:xfrm>
            <a:custGeom>
              <a:avLst/>
              <a:gdLst/>
              <a:ahLst/>
              <a:cxnLst/>
              <a:rect l="l" t="t" r="r" b="b"/>
              <a:pathLst>
                <a:path w="1642" h="1595" extrusionOk="0">
                  <a:moveTo>
                    <a:pt x="1257" y="0"/>
                  </a:moveTo>
                  <a:cubicBezTo>
                    <a:pt x="1188" y="0"/>
                    <a:pt x="1116" y="23"/>
                    <a:pt x="1050" y="76"/>
                  </a:cubicBezTo>
                  <a:cubicBezTo>
                    <a:pt x="682" y="392"/>
                    <a:pt x="419" y="707"/>
                    <a:pt x="156" y="1128"/>
                  </a:cubicBezTo>
                  <a:cubicBezTo>
                    <a:pt x="0" y="1361"/>
                    <a:pt x="218" y="1594"/>
                    <a:pt x="448" y="1594"/>
                  </a:cubicBezTo>
                  <a:cubicBezTo>
                    <a:pt x="530" y="1594"/>
                    <a:pt x="613" y="1565"/>
                    <a:pt x="682" y="1496"/>
                  </a:cubicBezTo>
                  <a:cubicBezTo>
                    <a:pt x="1050" y="1181"/>
                    <a:pt x="1260" y="865"/>
                    <a:pt x="1523" y="444"/>
                  </a:cubicBezTo>
                  <a:cubicBezTo>
                    <a:pt x="1642" y="207"/>
                    <a:pt x="1464" y="0"/>
                    <a:pt x="125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1"/>
            <p:cNvSpPr/>
            <p:nvPr/>
          </p:nvSpPr>
          <p:spPr>
            <a:xfrm>
              <a:off x="4690925" y="4166700"/>
              <a:ext cx="101825" cy="45350"/>
            </a:xfrm>
            <a:custGeom>
              <a:avLst/>
              <a:gdLst/>
              <a:ahLst/>
              <a:cxnLst/>
              <a:rect l="l" t="t" r="r" b="b"/>
              <a:pathLst>
                <a:path w="4073" h="1814" extrusionOk="0">
                  <a:moveTo>
                    <a:pt x="381" y="1"/>
                  </a:moveTo>
                  <a:cubicBezTo>
                    <a:pt x="189" y="1"/>
                    <a:pt x="1" y="187"/>
                    <a:pt x="75" y="373"/>
                  </a:cubicBezTo>
                  <a:cubicBezTo>
                    <a:pt x="286" y="1004"/>
                    <a:pt x="759" y="1425"/>
                    <a:pt x="1338" y="1635"/>
                  </a:cubicBezTo>
                  <a:cubicBezTo>
                    <a:pt x="1659" y="1764"/>
                    <a:pt x="1971" y="1814"/>
                    <a:pt x="2282" y="1814"/>
                  </a:cubicBezTo>
                  <a:cubicBezTo>
                    <a:pt x="2735" y="1814"/>
                    <a:pt x="3184" y="1708"/>
                    <a:pt x="3652" y="1583"/>
                  </a:cubicBezTo>
                  <a:cubicBezTo>
                    <a:pt x="4073" y="1478"/>
                    <a:pt x="3968" y="846"/>
                    <a:pt x="3600" y="846"/>
                  </a:cubicBezTo>
                  <a:cubicBezTo>
                    <a:pt x="3379" y="846"/>
                    <a:pt x="3156" y="851"/>
                    <a:pt x="2934" y="851"/>
                  </a:cubicBezTo>
                  <a:cubicBezTo>
                    <a:pt x="2049" y="851"/>
                    <a:pt x="1190" y="783"/>
                    <a:pt x="601" y="110"/>
                  </a:cubicBezTo>
                  <a:cubicBezTo>
                    <a:pt x="540" y="33"/>
                    <a:pt x="460" y="1"/>
                    <a:pt x="3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1"/>
            <p:cNvSpPr/>
            <p:nvPr/>
          </p:nvSpPr>
          <p:spPr>
            <a:xfrm>
              <a:off x="4615850" y="4143500"/>
              <a:ext cx="43100" cy="38250"/>
            </a:xfrm>
            <a:custGeom>
              <a:avLst/>
              <a:gdLst/>
              <a:ahLst/>
              <a:cxnLst/>
              <a:rect l="l" t="t" r="r" b="b"/>
              <a:pathLst>
                <a:path w="1724" h="1530" extrusionOk="0">
                  <a:moveTo>
                    <a:pt x="533" y="1"/>
                  </a:moveTo>
                  <a:cubicBezTo>
                    <a:pt x="236" y="1"/>
                    <a:pt x="0" y="309"/>
                    <a:pt x="132" y="617"/>
                  </a:cubicBezTo>
                  <a:cubicBezTo>
                    <a:pt x="343" y="985"/>
                    <a:pt x="606" y="1196"/>
                    <a:pt x="921" y="1459"/>
                  </a:cubicBezTo>
                  <a:cubicBezTo>
                    <a:pt x="991" y="1508"/>
                    <a:pt x="1063" y="1530"/>
                    <a:pt x="1135" y="1530"/>
                  </a:cubicBezTo>
                  <a:cubicBezTo>
                    <a:pt x="1443" y="1530"/>
                    <a:pt x="1723" y="1127"/>
                    <a:pt x="1553" y="827"/>
                  </a:cubicBezTo>
                  <a:cubicBezTo>
                    <a:pt x="1290" y="512"/>
                    <a:pt x="1079" y="249"/>
                    <a:pt x="711" y="38"/>
                  </a:cubicBezTo>
                  <a:cubicBezTo>
                    <a:pt x="651" y="13"/>
                    <a:pt x="591" y="1"/>
                    <a:pt x="53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1"/>
            <p:cNvSpPr/>
            <p:nvPr/>
          </p:nvSpPr>
          <p:spPr>
            <a:xfrm>
              <a:off x="4891375" y="4116775"/>
              <a:ext cx="72925" cy="50875"/>
            </a:xfrm>
            <a:custGeom>
              <a:avLst/>
              <a:gdLst/>
              <a:ahLst/>
              <a:cxnLst/>
              <a:rect l="l" t="t" r="r" b="b"/>
              <a:pathLst>
                <a:path w="2917" h="2035" extrusionOk="0">
                  <a:moveTo>
                    <a:pt x="2489" y="0"/>
                  </a:moveTo>
                  <a:cubicBezTo>
                    <a:pt x="2405" y="0"/>
                    <a:pt x="2323" y="32"/>
                    <a:pt x="2262" y="108"/>
                  </a:cubicBezTo>
                  <a:cubicBezTo>
                    <a:pt x="1684" y="739"/>
                    <a:pt x="947" y="1160"/>
                    <a:pt x="211" y="1528"/>
                  </a:cubicBezTo>
                  <a:cubicBezTo>
                    <a:pt x="0" y="1581"/>
                    <a:pt x="53" y="1949"/>
                    <a:pt x="264" y="2002"/>
                  </a:cubicBezTo>
                  <a:cubicBezTo>
                    <a:pt x="379" y="2025"/>
                    <a:pt x="492" y="2035"/>
                    <a:pt x="603" y="2035"/>
                  </a:cubicBezTo>
                  <a:cubicBezTo>
                    <a:pt x="1000" y="2035"/>
                    <a:pt x="1378" y="1903"/>
                    <a:pt x="1789" y="1739"/>
                  </a:cubicBezTo>
                  <a:cubicBezTo>
                    <a:pt x="2315" y="1528"/>
                    <a:pt x="2631" y="950"/>
                    <a:pt x="2841" y="424"/>
                  </a:cubicBezTo>
                  <a:cubicBezTo>
                    <a:pt x="2916" y="199"/>
                    <a:pt x="2697" y="0"/>
                    <a:pt x="248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1"/>
            <p:cNvSpPr/>
            <p:nvPr/>
          </p:nvSpPr>
          <p:spPr>
            <a:xfrm>
              <a:off x="3404525" y="4387875"/>
              <a:ext cx="98100" cy="41400"/>
            </a:xfrm>
            <a:custGeom>
              <a:avLst/>
              <a:gdLst/>
              <a:ahLst/>
              <a:cxnLst/>
              <a:rect l="l" t="t" r="r" b="b"/>
              <a:pathLst>
                <a:path w="3924" h="1656" extrusionOk="0">
                  <a:moveTo>
                    <a:pt x="342" y="0"/>
                  </a:moveTo>
                  <a:cubicBezTo>
                    <a:pt x="147" y="0"/>
                    <a:pt x="0" y="208"/>
                    <a:pt x="84" y="416"/>
                  </a:cubicBezTo>
                  <a:cubicBezTo>
                    <a:pt x="531" y="1274"/>
                    <a:pt x="1480" y="1655"/>
                    <a:pt x="2407" y="1655"/>
                  </a:cubicBezTo>
                  <a:cubicBezTo>
                    <a:pt x="2788" y="1655"/>
                    <a:pt x="3166" y="1591"/>
                    <a:pt x="3503" y="1468"/>
                  </a:cubicBezTo>
                  <a:cubicBezTo>
                    <a:pt x="3924" y="1363"/>
                    <a:pt x="3766" y="837"/>
                    <a:pt x="3345" y="837"/>
                  </a:cubicBezTo>
                  <a:cubicBezTo>
                    <a:pt x="3197" y="858"/>
                    <a:pt x="3054" y="868"/>
                    <a:pt x="2914" y="868"/>
                  </a:cubicBezTo>
                  <a:cubicBezTo>
                    <a:pt x="2014" y="868"/>
                    <a:pt x="1279" y="458"/>
                    <a:pt x="504" y="48"/>
                  </a:cubicBezTo>
                  <a:cubicBezTo>
                    <a:pt x="449" y="15"/>
                    <a:pt x="394" y="0"/>
                    <a:pt x="34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1"/>
            <p:cNvSpPr/>
            <p:nvPr/>
          </p:nvSpPr>
          <p:spPr>
            <a:xfrm>
              <a:off x="3620975" y="4599800"/>
              <a:ext cx="127875" cy="38525"/>
            </a:xfrm>
            <a:custGeom>
              <a:avLst/>
              <a:gdLst/>
              <a:ahLst/>
              <a:cxnLst/>
              <a:rect l="l" t="t" r="r" b="b"/>
              <a:pathLst>
                <a:path w="5115" h="1541" extrusionOk="0">
                  <a:moveTo>
                    <a:pt x="4693" y="1"/>
                  </a:moveTo>
                  <a:cubicBezTo>
                    <a:pt x="4642" y="1"/>
                    <a:pt x="4586" y="13"/>
                    <a:pt x="4524" y="40"/>
                  </a:cubicBezTo>
                  <a:cubicBezTo>
                    <a:pt x="3945" y="251"/>
                    <a:pt x="3367" y="461"/>
                    <a:pt x="2736" y="619"/>
                  </a:cubicBezTo>
                  <a:cubicBezTo>
                    <a:pt x="2630" y="619"/>
                    <a:pt x="1730" y="666"/>
                    <a:pt x="1142" y="666"/>
                  </a:cubicBezTo>
                  <a:cubicBezTo>
                    <a:pt x="848" y="666"/>
                    <a:pt x="631" y="654"/>
                    <a:pt x="631" y="619"/>
                  </a:cubicBezTo>
                  <a:cubicBezTo>
                    <a:pt x="669" y="545"/>
                    <a:pt x="601" y="470"/>
                    <a:pt x="539" y="470"/>
                  </a:cubicBezTo>
                  <a:cubicBezTo>
                    <a:pt x="513" y="470"/>
                    <a:pt x="489" y="483"/>
                    <a:pt x="474" y="514"/>
                  </a:cubicBezTo>
                  <a:cubicBezTo>
                    <a:pt x="0" y="1092"/>
                    <a:pt x="1052" y="1303"/>
                    <a:pt x="1420" y="1408"/>
                  </a:cubicBezTo>
                  <a:cubicBezTo>
                    <a:pt x="1749" y="1498"/>
                    <a:pt x="2090" y="1541"/>
                    <a:pt x="2432" y="1541"/>
                  </a:cubicBezTo>
                  <a:cubicBezTo>
                    <a:pt x="3294" y="1541"/>
                    <a:pt x="4162" y="1267"/>
                    <a:pt x="4840" y="777"/>
                  </a:cubicBezTo>
                  <a:cubicBezTo>
                    <a:pt x="5114" y="548"/>
                    <a:pt x="5031" y="1"/>
                    <a:pt x="46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1"/>
            <p:cNvSpPr/>
            <p:nvPr/>
          </p:nvSpPr>
          <p:spPr>
            <a:xfrm>
              <a:off x="3808700" y="4569675"/>
              <a:ext cx="53275" cy="38775"/>
            </a:xfrm>
            <a:custGeom>
              <a:avLst/>
              <a:gdLst/>
              <a:ahLst/>
              <a:cxnLst/>
              <a:rect l="l" t="t" r="r" b="b"/>
              <a:pathLst>
                <a:path w="2131" h="1551" extrusionOk="0">
                  <a:moveTo>
                    <a:pt x="1713" y="1"/>
                  </a:moveTo>
                  <a:cubicBezTo>
                    <a:pt x="1673" y="1"/>
                    <a:pt x="1632" y="11"/>
                    <a:pt x="1592" y="35"/>
                  </a:cubicBezTo>
                  <a:cubicBezTo>
                    <a:pt x="1066" y="351"/>
                    <a:pt x="592" y="614"/>
                    <a:pt x="171" y="1087"/>
                  </a:cubicBezTo>
                  <a:cubicBezTo>
                    <a:pt x="0" y="1302"/>
                    <a:pt x="143" y="1551"/>
                    <a:pt x="372" y="1551"/>
                  </a:cubicBezTo>
                  <a:cubicBezTo>
                    <a:pt x="424" y="1551"/>
                    <a:pt x="481" y="1538"/>
                    <a:pt x="540" y="1508"/>
                  </a:cubicBezTo>
                  <a:cubicBezTo>
                    <a:pt x="1066" y="1298"/>
                    <a:pt x="1487" y="877"/>
                    <a:pt x="1907" y="509"/>
                  </a:cubicBezTo>
                  <a:cubicBezTo>
                    <a:pt x="2130" y="330"/>
                    <a:pt x="1937" y="1"/>
                    <a:pt x="171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1"/>
            <p:cNvSpPr/>
            <p:nvPr/>
          </p:nvSpPr>
          <p:spPr>
            <a:xfrm>
              <a:off x="4241700" y="4471550"/>
              <a:ext cx="115675" cy="56500"/>
            </a:xfrm>
            <a:custGeom>
              <a:avLst/>
              <a:gdLst/>
              <a:ahLst/>
              <a:cxnLst/>
              <a:rect l="l" t="t" r="r" b="b"/>
              <a:pathLst>
                <a:path w="4627" h="2260" extrusionOk="0">
                  <a:moveTo>
                    <a:pt x="4089" y="1"/>
                  </a:moveTo>
                  <a:cubicBezTo>
                    <a:pt x="4025" y="1"/>
                    <a:pt x="3959" y="21"/>
                    <a:pt x="3893" y="68"/>
                  </a:cubicBezTo>
                  <a:cubicBezTo>
                    <a:pt x="3367" y="436"/>
                    <a:pt x="2789" y="699"/>
                    <a:pt x="2210" y="1014"/>
                  </a:cubicBezTo>
                  <a:cubicBezTo>
                    <a:pt x="1579" y="1330"/>
                    <a:pt x="895" y="1383"/>
                    <a:pt x="264" y="1593"/>
                  </a:cubicBezTo>
                  <a:cubicBezTo>
                    <a:pt x="1" y="1698"/>
                    <a:pt x="1" y="2067"/>
                    <a:pt x="264" y="2172"/>
                  </a:cubicBezTo>
                  <a:cubicBezTo>
                    <a:pt x="496" y="2232"/>
                    <a:pt x="738" y="2260"/>
                    <a:pt x="982" y="2260"/>
                  </a:cubicBezTo>
                  <a:cubicBezTo>
                    <a:pt x="2232" y="2260"/>
                    <a:pt x="3575" y="1535"/>
                    <a:pt x="4367" y="699"/>
                  </a:cubicBezTo>
                  <a:cubicBezTo>
                    <a:pt x="4627" y="439"/>
                    <a:pt x="4387" y="1"/>
                    <a:pt x="40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1"/>
            <p:cNvSpPr/>
            <p:nvPr/>
          </p:nvSpPr>
          <p:spPr>
            <a:xfrm>
              <a:off x="3236950" y="4433650"/>
              <a:ext cx="97500" cy="71500"/>
            </a:xfrm>
            <a:custGeom>
              <a:avLst/>
              <a:gdLst/>
              <a:ahLst/>
              <a:cxnLst/>
              <a:rect l="l" t="t" r="r" b="b"/>
              <a:pathLst>
                <a:path w="3900" h="2860" extrusionOk="0">
                  <a:moveTo>
                    <a:pt x="1370" y="1"/>
                  </a:moveTo>
                  <a:cubicBezTo>
                    <a:pt x="1294" y="1"/>
                    <a:pt x="1218" y="18"/>
                    <a:pt x="1158" y="58"/>
                  </a:cubicBezTo>
                  <a:cubicBezTo>
                    <a:pt x="0" y="847"/>
                    <a:pt x="2631" y="2425"/>
                    <a:pt x="3157" y="2794"/>
                  </a:cubicBezTo>
                  <a:cubicBezTo>
                    <a:pt x="3231" y="2840"/>
                    <a:pt x="3304" y="2860"/>
                    <a:pt x="3372" y="2860"/>
                  </a:cubicBezTo>
                  <a:cubicBezTo>
                    <a:pt x="3688" y="2860"/>
                    <a:pt x="3899" y="2422"/>
                    <a:pt x="3683" y="2162"/>
                  </a:cubicBezTo>
                  <a:lnTo>
                    <a:pt x="2736" y="1110"/>
                  </a:lnTo>
                  <a:cubicBezTo>
                    <a:pt x="2578" y="900"/>
                    <a:pt x="2315" y="795"/>
                    <a:pt x="2157" y="637"/>
                  </a:cubicBezTo>
                  <a:cubicBezTo>
                    <a:pt x="2052" y="532"/>
                    <a:pt x="1894" y="479"/>
                    <a:pt x="1842" y="374"/>
                  </a:cubicBezTo>
                  <a:cubicBezTo>
                    <a:pt x="1789" y="268"/>
                    <a:pt x="1736" y="216"/>
                    <a:pt x="1684" y="111"/>
                  </a:cubicBezTo>
                  <a:cubicBezTo>
                    <a:pt x="1619" y="46"/>
                    <a:pt x="1494" y="1"/>
                    <a:pt x="137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1"/>
            <p:cNvSpPr/>
            <p:nvPr/>
          </p:nvSpPr>
          <p:spPr>
            <a:xfrm>
              <a:off x="4671750" y="4273000"/>
              <a:ext cx="129450" cy="35175"/>
            </a:xfrm>
            <a:custGeom>
              <a:avLst/>
              <a:gdLst/>
              <a:ahLst/>
              <a:cxnLst/>
              <a:rect l="l" t="t" r="r" b="b"/>
              <a:pathLst>
                <a:path w="5178" h="1407" extrusionOk="0">
                  <a:moveTo>
                    <a:pt x="4677" y="1"/>
                  </a:moveTo>
                  <a:cubicBezTo>
                    <a:pt x="4645" y="1"/>
                    <a:pt x="4612" y="5"/>
                    <a:pt x="4577" y="14"/>
                  </a:cubicBezTo>
                  <a:cubicBezTo>
                    <a:pt x="3632" y="377"/>
                    <a:pt x="2687" y="489"/>
                    <a:pt x="1725" y="489"/>
                  </a:cubicBezTo>
                  <a:cubicBezTo>
                    <a:pt x="1294" y="489"/>
                    <a:pt x="860" y="467"/>
                    <a:pt x="421" y="435"/>
                  </a:cubicBezTo>
                  <a:cubicBezTo>
                    <a:pt x="106" y="435"/>
                    <a:pt x="0" y="908"/>
                    <a:pt x="263" y="1013"/>
                  </a:cubicBezTo>
                  <a:cubicBezTo>
                    <a:pt x="868" y="1284"/>
                    <a:pt x="1496" y="1406"/>
                    <a:pt x="2120" y="1406"/>
                  </a:cubicBezTo>
                  <a:cubicBezTo>
                    <a:pt x="3073" y="1406"/>
                    <a:pt x="4014" y="1122"/>
                    <a:pt x="4840" y="645"/>
                  </a:cubicBezTo>
                  <a:cubicBezTo>
                    <a:pt x="5178" y="500"/>
                    <a:pt x="5029" y="1"/>
                    <a:pt x="467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1"/>
            <p:cNvSpPr/>
            <p:nvPr/>
          </p:nvSpPr>
          <p:spPr>
            <a:xfrm>
              <a:off x="4829025" y="4283300"/>
              <a:ext cx="40025" cy="20550"/>
            </a:xfrm>
            <a:custGeom>
              <a:avLst/>
              <a:gdLst/>
              <a:ahLst/>
              <a:cxnLst/>
              <a:rect l="l" t="t" r="r" b="b"/>
              <a:pathLst>
                <a:path w="1601" h="822" extrusionOk="0">
                  <a:moveTo>
                    <a:pt x="959" y="1"/>
                  </a:moveTo>
                  <a:cubicBezTo>
                    <a:pt x="789" y="1"/>
                    <a:pt x="629" y="38"/>
                    <a:pt x="443" y="75"/>
                  </a:cubicBezTo>
                  <a:cubicBezTo>
                    <a:pt x="1" y="173"/>
                    <a:pt x="155" y="822"/>
                    <a:pt x="520" y="822"/>
                  </a:cubicBezTo>
                  <a:cubicBezTo>
                    <a:pt x="546" y="822"/>
                    <a:pt x="573" y="819"/>
                    <a:pt x="601" y="812"/>
                  </a:cubicBezTo>
                  <a:cubicBezTo>
                    <a:pt x="864" y="706"/>
                    <a:pt x="1127" y="654"/>
                    <a:pt x="1337" y="549"/>
                  </a:cubicBezTo>
                  <a:cubicBezTo>
                    <a:pt x="1600" y="391"/>
                    <a:pt x="1442" y="23"/>
                    <a:pt x="1179" y="23"/>
                  </a:cubicBezTo>
                  <a:cubicBezTo>
                    <a:pt x="1102" y="7"/>
                    <a:pt x="1030" y="1"/>
                    <a:pt x="95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1"/>
            <p:cNvSpPr/>
            <p:nvPr/>
          </p:nvSpPr>
          <p:spPr>
            <a:xfrm>
              <a:off x="4477975" y="4395325"/>
              <a:ext cx="76100" cy="26275"/>
            </a:xfrm>
            <a:custGeom>
              <a:avLst/>
              <a:gdLst/>
              <a:ahLst/>
              <a:cxnLst/>
              <a:rect l="l" t="t" r="r" b="b"/>
              <a:pathLst>
                <a:path w="3044" h="1051" extrusionOk="0">
                  <a:moveTo>
                    <a:pt x="2579" y="0"/>
                  </a:moveTo>
                  <a:cubicBezTo>
                    <a:pt x="2551" y="0"/>
                    <a:pt x="2521" y="4"/>
                    <a:pt x="2491" y="13"/>
                  </a:cubicBezTo>
                  <a:cubicBezTo>
                    <a:pt x="2181" y="126"/>
                    <a:pt x="1856" y="178"/>
                    <a:pt x="1532" y="178"/>
                  </a:cubicBezTo>
                  <a:cubicBezTo>
                    <a:pt x="1251" y="178"/>
                    <a:pt x="971" y="139"/>
                    <a:pt x="702" y="66"/>
                  </a:cubicBezTo>
                  <a:cubicBezTo>
                    <a:pt x="668" y="59"/>
                    <a:pt x="634" y="55"/>
                    <a:pt x="602" y="55"/>
                  </a:cubicBezTo>
                  <a:cubicBezTo>
                    <a:pt x="152" y="55"/>
                    <a:pt x="1" y="711"/>
                    <a:pt x="492" y="907"/>
                  </a:cubicBezTo>
                  <a:cubicBezTo>
                    <a:pt x="781" y="1004"/>
                    <a:pt x="1064" y="1051"/>
                    <a:pt x="1342" y="1051"/>
                  </a:cubicBezTo>
                  <a:cubicBezTo>
                    <a:pt x="1821" y="1051"/>
                    <a:pt x="2288" y="911"/>
                    <a:pt x="2754" y="644"/>
                  </a:cubicBezTo>
                  <a:cubicBezTo>
                    <a:pt x="3044" y="499"/>
                    <a:pt x="2890" y="0"/>
                    <a:pt x="25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1"/>
            <p:cNvSpPr/>
            <p:nvPr/>
          </p:nvSpPr>
          <p:spPr>
            <a:xfrm>
              <a:off x="3703825" y="4950625"/>
              <a:ext cx="782525" cy="723325"/>
            </a:xfrm>
            <a:custGeom>
              <a:avLst/>
              <a:gdLst/>
              <a:ahLst/>
              <a:cxnLst/>
              <a:rect l="l" t="t" r="r" b="b"/>
              <a:pathLst>
                <a:path w="31301" h="28933" extrusionOk="0">
                  <a:moveTo>
                    <a:pt x="105" y="0"/>
                  </a:moveTo>
                  <a:cubicBezTo>
                    <a:pt x="53" y="105"/>
                    <a:pt x="0" y="158"/>
                    <a:pt x="0" y="263"/>
                  </a:cubicBezTo>
                  <a:cubicBezTo>
                    <a:pt x="8049" y="6891"/>
                    <a:pt x="14309" y="15676"/>
                    <a:pt x="19306" y="27302"/>
                  </a:cubicBezTo>
                  <a:cubicBezTo>
                    <a:pt x="19517" y="27828"/>
                    <a:pt x="20043" y="28302"/>
                    <a:pt x="20779" y="28670"/>
                  </a:cubicBezTo>
                  <a:cubicBezTo>
                    <a:pt x="21200" y="28828"/>
                    <a:pt x="21673" y="28933"/>
                    <a:pt x="22357" y="28933"/>
                  </a:cubicBezTo>
                  <a:lnTo>
                    <a:pt x="22778" y="28933"/>
                  </a:lnTo>
                  <a:cubicBezTo>
                    <a:pt x="25093" y="28828"/>
                    <a:pt x="28512" y="27355"/>
                    <a:pt x="29932" y="26723"/>
                  </a:cubicBezTo>
                  <a:cubicBezTo>
                    <a:pt x="30406" y="26513"/>
                    <a:pt x="30879" y="26250"/>
                    <a:pt x="31090" y="25882"/>
                  </a:cubicBezTo>
                  <a:cubicBezTo>
                    <a:pt x="31300" y="25513"/>
                    <a:pt x="31248" y="24987"/>
                    <a:pt x="31248" y="24461"/>
                  </a:cubicBezTo>
                  <a:cubicBezTo>
                    <a:pt x="31195" y="23672"/>
                    <a:pt x="31142" y="22831"/>
                    <a:pt x="31142" y="22042"/>
                  </a:cubicBezTo>
                  <a:cubicBezTo>
                    <a:pt x="28302" y="21936"/>
                    <a:pt x="25566" y="20358"/>
                    <a:pt x="23725" y="18096"/>
                  </a:cubicBezTo>
                  <a:cubicBezTo>
                    <a:pt x="21516" y="15466"/>
                    <a:pt x="20411" y="12099"/>
                    <a:pt x="19569" y="8785"/>
                  </a:cubicBezTo>
                  <a:cubicBezTo>
                    <a:pt x="18885" y="6155"/>
                    <a:pt x="18359" y="3525"/>
                    <a:pt x="18254" y="842"/>
                  </a:cubicBezTo>
                  <a:cubicBezTo>
                    <a:pt x="18044" y="894"/>
                    <a:pt x="17833" y="894"/>
                    <a:pt x="17623" y="894"/>
                  </a:cubicBezTo>
                  <a:lnTo>
                    <a:pt x="17360" y="894"/>
                  </a:lnTo>
                  <a:cubicBezTo>
                    <a:pt x="16571" y="894"/>
                    <a:pt x="15782" y="789"/>
                    <a:pt x="14993" y="631"/>
                  </a:cubicBezTo>
                  <a:lnTo>
                    <a:pt x="14993" y="631"/>
                  </a:lnTo>
                  <a:cubicBezTo>
                    <a:pt x="15519" y="2736"/>
                    <a:pt x="15887" y="4735"/>
                    <a:pt x="16097" y="6471"/>
                  </a:cubicBezTo>
                  <a:cubicBezTo>
                    <a:pt x="16097" y="6734"/>
                    <a:pt x="15940" y="6997"/>
                    <a:pt x="15677" y="7102"/>
                  </a:cubicBezTo>
                  <a:cubicBezTo>
                    <a:pt x="15585" y="7157"/>
                    <a:pt x="15493" y="7180"/>
                    <a:pt x="15404" y="7180"/>
                  </a:cubicBezTo>
                  <a:cubicBezTo>
                    <a:pt x="15236" y="7180"/>
                    <a:pt x="15077" y="7099"/>
                    <a:pt x="14940" y="6997"/>
                  </a:cubicBezTo>
                  <a:cubicBezTo>
                    <a:pt x="14151" y="6155"/>
                    <a:pt x="13362" y="5313"/>
                    <a:pt x="12625" y="4472"/>
                  </a:cubicBezTo>
                  <a:cubicBezTo>
                    <a:pt x="11521" y="3314"/>
                    <a:pt x="10469" y="2104"/>
                    <a:pt x="9364" y="1000"/>
                  </a:cubicBezTo>
                  <a:cubicBezTo>
                    <a:pt x="8151" y="1921"/>
                    <a:pt x="6626" y="2485"/>
                    <a:pt x="5076" y="2485"/>
                  </a:cubicBezTo>
                  <a:cubicBezTo>
                    <a:pt x="4945" y="2485"/>
                    <a:pt x="4814" y="2481"/>
                    <a:pt x="4682" y="2473"/>
                  </a:cubicBezTo>
                  <a:cubicBezTo>
                    <a:pt x="2894" y="2315"/>
                    <a:pt x="1210" y="1420"/>
                    <a:pt x="105" y="0"/>
                  </a:cubicBezTo>
                  <a:close/>
                </a:path>
              </a:pathLst>
            </a:custGeom>
            <a:solidFill>
              <a:srgbClr val="81B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24" name="Google Shape;4024;p31"/>
          <p:cNvSpPr/>
          <p:nvPr/>
        </p:nvSpPr>
        <p:spPr>
          <a:xfrm>
            <a:off x="4987549" y="2867874"/>
            <a:ext cx="16714" cy="19996"/>
          </a:xfrm>
          <a:custGeom>
            <a:avLst/>
            <a:gdLst/>
            <a:ahLst/>
            <a:cxnLst/>
            <a:rect l="l" t="t" r="r" b="b"/>
            <a:pathLst>
              <a:path w="2088" h="2498" extrusionOk="0">
                <a:moveTo>
                  <a:pt x="1530" y="0"/>
                </a:moveTo>
                <a:cubicBezTo>
                  <a:pt x="1459" y="0"/>
                  <a:pt x="1386" y="26"/>
                  <a:pt x="1316" y="86"/>
                </a:cubicBezTo>
                <a:cubicBezTo>
                  <a:pt x="948" y="296"/>
                  <a:pt x="632" y="612"/>
                  <a:pt x="369" y="928"/>
                </a:cubicBezTo>
                <a:cubicBezTo>
                  <a:pt x="264" y="1138"/>
                  <a:pt x="159" y="1348"/>
                  <a:pt x="54" y="1559"/>
                </a:cubicBezTo>
                <a:cubicBezTo>
                  <a:pt x="1" y="1769"/>
                  <a:pt x="54" y="1980"/>
                  <a:pt x="106" y="2190"/>
                </a:cubicBezTo>
                <a:cubicBezTo>
                  <a:pt x="213" y="2368"/>
                  <a:pt x="392" y="2498"/>
                  <a:pt x="578" y="2498"/>
                </a:cubicBezTo>
                <a:cubicBezTo>
                  <a:pt x="667" y="2498"/>
                  <a:pt x="758" y="2468"/>
                  <a:pt x="843" y="2400"/>
                </a:cubicBezTo>
                <a:cubicBezTo>
                  <a:pt x="895" y="2295"/>
                  <a:pt x="1053" y="2190"/>
                  <a:pt x="1106" y="2085"/>
                </a:cubicBezTo>
                <a:cubicBezTo>
                  <a:pt x="1211" y="1927"/>
                  <a:pt x="1211" y="1717"/>
                  <a:pt x="1263" y="1559"/>
                </a:cubicBezTo>
                <a:cubicBezTo>
                  <a:pt x="1369" y="1243"/>
                  <a:pt x="1579" y="980"/>
                  <a:pt x="1789" y="770"/>
                </a:cubicBezTo>
                <a:cubicBezTo>
                  <a:pt x="2088" y="471"/>
                  <a:pt x="1834" y="0"/>
                  <a:pt x="1530" y="0"/>
                </a:cubicBezTo>
                <a:close/>
              </a:path>
            </a:pathLst>
          </a:custGeom>
          <a:solidFill>
            <a:srgbClr val="FFDE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5" name="Google Shape;4025;p31"/>
          <p:cNvGrpSpPr/>
          <p:nvPr/>
        </p:nvGrpSpPr>
        <p:grpSpPr>
          <a:xfrm>
            <a:off x="4932399" y="2607096"/>
            <a:ext cx="504067" cy="592074"/>
            <a:chOff x="3126475" y="7123200"/>
            <a:chExt cx="1574225" cy="1849075"/>
          </a:xfrm>
        </p:grpSpPr>
        <p:sp>
          <p:nvSpPr>
            <p:cNvPr id="4026" name="Google Shape;4026;p31"/>
            <p:cNvSpPr/>
            <p:nvPr/>
          </p:nvSpPr>
          <p:spPr>
            <a:xfrm>
              <a:off x="3292175" y="7204725"/>
              <a:ext cx="566850" cy="278825"/>
            </a:xfrm>
            <a:custGeom>
              <a:avLst/>
              <a:gdLst/>
              <a:ahLst/>
              <a:cxnLst/>
              <a:rect l="l" t="t" r="r" b="b"/>
              <a:pathLst>
                <a:path w="22674" h="11153" extrusionOk="0">
                  <a:moveTo>
                    <a:pt x="9628" y="1"/>
                  </a:moveTo>
                  <a:cubicBezTo>
                    <a:pt x="6050" y="1"/>
                    <a:pt x="2789" y="1158"/>
                    <a:pt x="1" y="3473"/>
                  </a:cubicBezTo>
                  <a:cubicBezTo>
                    <a:pt x="948" y="5209"/>
                    <a:pt x="4893" y="11153"/>
                    <a:pt x="13047" y="11153"/>
                  </a:cubicBezTo>
                  <a:cubicBezTo>
                    <a:pt x="16045" y="11153"/>
                    <a:pt x="19254" y="10311"/>
                    <a:pt x="22674" y="8786"/>
                  </a:cubicBezTo>
                  <a:cubicBezTo>
                    <a:pt x="22568" y="7155"/>
                    <a:pt x="22516" y="5577"/>
                    <a:pt x="22516" y="4157"/>
                  </a:cubicBezTo>
                  <a:cubicBezTo>
                    <a:pt x="19202" y="2210"/>
                    <a:pt x="14520" y="1"/>
                    <a:pt x="9628" y="1"/>
                  </a:cubicBezTo>
                  <a:close/>
                </a:path>
              </a:pathLst>
            </a:custGeom>
            <a:solidFill>
              <a:srgbClr val="ACE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1"/>
            <p:cNvSpPr/>
            <p:nvPr/>
          </p:nvSpPr>
          <p:spPr>
            <a:xfrm>
              <a:off x="3882675" y="7157400"/>
              <a:ext cx="236750" cy="418225"/>
            </a:xfrm>
            <a:custGeom>
              <a:avLst/>
              <a:gdLst/>
              <a:ahLst/>
              <a:cxnLst/>
              <a:rect l="l" t="t" r="r" b="b"/>
              <a:pathLst>
                <a:path w="9470" h="16729" extrusionOk="0">
                  <a:moveTo>
                    <a:pt x="4998" y="0"/>
                  </a:moveTo>
                  <a:cubicBezTo>
                    <a:pt x="2894" y="0"/>
                    <a:pt x="527" y="1157"/>
                    <a:pt x="264" y="3735"/>
                  </a:cubicBezTo>
                  <a:cubicBezTo>
                    <a:pt x="1" y="6786"/>
                    <a:pt x="421" y="11889"/>
                    <a:pt x="842" y="16044"/>
                  </a:cubicBezTo>
                  <a:cubicBezTo>
                    <a:pt x="2946" y="16097"/>
                    <a:pt x="5051" y="16308"/>
                    <a:pt x="7102" y="16728"/>
                  </a:cubicBezTo>
                  <a:cubicBezTo>
                    <a:pt x="8259" y="12204"/>
                    <a:pt x="9469" y="6786"/>
                    <a:pt x="9364" y="3735"/>
                  </a:cubicBezTo>
                  <a:cubicBezTo>
                    <a:pt x="9259" y="1157"/>
                    <a:pt x="7102" y="0"/>
                    <a:pt x="499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1"/>
            <p:cNvSpPr/>
            <p:nvPr/>
          </p:nvSpPr>
          <p:spPr>
            <a:xfrm>
              <a:off x="3160675" y="7590075"/>
              <a:ext cx="1505825" cy="1349325"/>
            </a:xfrm>
            <a:custGeom>
              <a:avLst/>
              <a:gdLst/>
              <a:ahLst/>
              <a:cxnLst/>
              <a:rect l="l" t="t" r="r" b="b"/>
              <a:pathLst>
                <a:path w="60233" h="53973" extrusionOk="0">
                  <a:moveTo>
                    <a:pt x="28460" y="0"/>
                  </a:moveTo>
                  <a:cubicBezTo>
                    <a:pt x="18833" y="0"/>
                    <a:pt x="10679" y="3735"/>
                    <a:pt x="6103" y="10205"/>
                  </a:cubicBezTo>
                  <a:cubicBezTo>
                    <a:pt x="579" y="17938"/>
                    <a:pt x="0" y="28670"/>
                    <a:pt x="4577" y="38138"/>
                  </a:cubicBezTo>
                  <a:cubicBezTo>
                    <a:pt x="9048" y="47397"/>
                    <a:pt x="17150" y="53236"/>
                    <a:pt x="26250" y="53762"/>
                  </a:cubicBezTo>
                  <a:cubicBezTo>
                    <a:pt x="28460" y="53920"/>
                    <a:pt x="30459" y="53973"/>
                    <a:pt x="32247" y="53973"/>
                  </a:cubicBezTo>
                  <a:cubicBezTo>
                    <a:pt x="47660" y="53973"/>
                    <a:pt x="57129" y="49449"/>
                    <a:pt x="59602" y="26408"/>
                  </a:cubicBezTo>
                  <a:cubicBezTo>
                    <a:pt x="60233" y="20568"/>
                    <a:pt x="58444" y="15098"/>
                    <a:pt x="54341" y="10521"/>
                  </a:cubicBezTo>
                  <a:cubicBezTo>
                    <a:pt x="48555" y="4051"/>
                    <a:pt x="38612" y="0"/>
                    <a:pt x="284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1"/>
            <p:cNvSpPr/>
            <p:nvPr/>
          </p:nvSpPr>
          <p:spPr>
            <a:xfrm>
              <a:off x="3126475" y="7123200"/>
              <a:ext cx="1574225" cy="1849075"/>
            </a:xfrm>
            <a:custGeom>
              <a:avLst/>
              <a:gdLst/>
              <a:ahLst/>
              <a:cxnLst/>
              <a:rect l="l" t="t" r="r" b="b"/>
              <a:pathLst>
                <a:path w="62969" h="73963" extrusionOk="0">
                  <a:moveTo>
                    <a:pt x="16256" y="3262"/>
                  </a:moveTo>
                  <a:cubicBezTo>
                    <a:pt x="21148" y="3262"/>
                    <a:pt x="25830" y="5419"/>
                    <a:pt x="29144" y="7418"/>
                  </a:cubicBezTo>
                  <a:cubicBezTo>
                    <a:pt x="29144" y="8838"/>
                    <a:pt x="29196" y="10416"/>
                    <a:pt x="29302" y="12047"/>
                  </a:cubicBezTo>
                  <a:cubicBezTo>
                    <a:pt x="25882" y="13572"/>
                    <a:pt x="22673" y="14361"/>
                    <a:pt x="19728" y="14361"/>
                  </a:cubicBezTo>
                  <a:cubicBezTo>
                    <a:pt x="11521" y="14361"/>
                    <a:pt x="7576" y="8470"/>
                    <a:pt x="6629" y="6734"/>
                  </a:cubicBezTo>
                  <a:cubicBezTo>
                    <a:pt x="9417" y="4419"/>
                    <a:pt x="12678" y="3262"/>
                    <a:pt x="16256" y="3262"/>
                  </a:cubicBezTo>
                  <a:close/>
                  <a:moveTo>
                    <a:pt x="35246" y="1315"/>
                  </a:moveTo>
                  <a:cubicBezTo>
                    <a:pt x="37350" y="1315"/>
                    <a:pt x="39507" y="2525"/>
                    <a:pt x="39612" y="5103"/>
                  </a:cubicBezTo>
                  <a:cubicBezTo>
                    <a:pt x="39717" y="8101"/>
                    <a:pt x="38507" y="13572"/>
                    <a:pt x="37350" y="18096"/>
                  </a:cubicBezTo>
                  <a:cubicBezTo>
                    <a:pt x="35299" y="17676"/>
                    <a:pt x="33194" y="17465"/>
                    <a:pt x="31090" y="17360"/>
                  </a:cubicBezTo>
                  <a:cubicBezTo>
                    <a:pt x="30669" y="13257"/>
                    <a:pt x="30249" y="8154"/>
                    <a:pt x="30564" y="5103"/>
                  </a:cubicBezTo>
                  <a:cubicBezTo>
                    <a:pt x="30775" y="2525"/>
                    <a:pt x="33142" y="1315"/>
                    <a:pt x="35246" y="1315"/>
                  </a:cubicBezTo>
                  <a:close/>
                  <a:moveTo>
                    <a:pt x="29880" y="18675"/>
                  </a:moveTo>
                  <a:cubicBezTo>
                    <a:pt x="39980" y="18675"/>
                    <a:pt x="49923" y="22726"/>
                    <a:pt x="55762" y="29249"/>
                  </a:cubicBezTo>
                  <a:cubicBezTo>
                    <a:pt x="59812" y="33773"/>
                    <a:pt x="61654" y="39243"/>
                    <a:pt x="61022" y="45083"/>
                  </a:cubicBezTo>
                  <a:cubicBezTo>
                    <a:pt x="58497" y="68124"/>
                    <a:pt x="49081" y="72648"/>
                    <a:pt x="33615" y="72648"/>
                  </a:cubicBezTo>
                  <a:cubicBezTo>
                    <a:pt x="31827" y="72648"/>
                    <a:pt x="29880" y="72595"/>
                    <a:pt x="27618" y="72437"/>
                  </a:cubicBezTo>
                  <a:cubicBezTo>
                    <a:pt x="18518" y="71911"/>
                    <a:pt x="10416" y="66072"/>
                    <a:pt x="5945" y="56813"/>
                  </a:cubicBezTo>
                  <a:cubicBezTo>
                    <a:pt x="1421" y="47345"/>
                    <a:pt x="2000" y="36613"/>
                    <a:pt x="7471" y="28880"/>
                  </a:cubicBezTo>
                  <a:cubicBezTo>
                    <a:pt x="12100" y="22410"/>
                    <a:pt x="20254" y="18675"/>
                    <a:pt x="29880" y="18675"/>
                  </a:cubicBezTo>
                  <a:close/>
                  <a:moveTo>
                    <a:pt x="35246" y="0"/>
                  </a:moveTo>
                  <a:cubicBezTo>
                    <a:pt x="32511" y="0"/>
                    <a:pt x="29512" y="1736"/>
                    <a:pt x="29249" y="4945"/>
                  </a:cubicBezTo>
                  <a:cubicBezTo>
                    <a:pt x="29196" y="5261"/>
                    <a:pt x="29196" y="5576"/>
                    <a:pt x="29196" y="5892"/>
                  </a:cubicBezTo>
                  <a:cubicBezTo>
                    <a:pt x="25777" y="3946"/>
                    <a:pt x="21148" y="1947"/>
                    <a:pt x="16256" y="1947"/>
                  </a:cubicBezTo>
                  <a:cubicBezTo>
                    <a:pt x="12152" y="1947"/>
                    <a:pt x="8523" y="3367"/>
                    <a:pt x="5366" y="6102"/>
                  </a:cubicBezTo>
                  <a:cubicBezTo>
                    <a:pt x="5156" y="6260"/>
                    <a:pt x="5103" y="6576"/>
                    <a:pt x="5209" y="6839"/>
                  </a:cubicBezTo>
                  <a:cubicBezTo>
                    <a:pt x="5261" y="6944"/>
                    <a:pt x="9470" y="15677"/>
                    <a:pt x="19728" y="15677"/>
                  </a:cubicBezTo>
                  <a:cubicBezTo>
                    <a:pt x="22726" y="15677"/>
                    <a:pt x="25988" y="14940"/>
                    <a:pt x="29407" y="13415"/>
                  </a:cubicBezTo>
                  <a:cubicBezTo>
                    <a:pt x="29512" y="14782"/>
                    <a:pt x="29617" y="16097"/>
                    <a:pt x="29775" y="17360"/>
                  </a:cubicBezTo>
                  <a:cubicBezTo>
                    <a:pt x="19728" y="17360"/>
                    <a:pt x="11258" y="21305"/>
                    <a:pt x="6418" y="28091"/>
                  </a:cubicBezTo>
                  <a:cubicBezTo>
                    <a:pt x="632" y="36245"/>
                    <a:pt x="1" y="47450"/>
                    <a:pt x="4735" y="57340"/>
                  </a:cubicBezTo>
                  <a:cubicBezTo>
                    <a:pt x="9364" y="66914"/>
                    <a:pt x="18097" y="73226"/>
                    <a:pt x="27566" y="73752"/>
                  </a:cubicBezTo>
                  <a:cubicBezTo>
                    <a:pt x="29828" y="73857"/>
                    <a:pt x="31774" y="73963"/>
                    <a:pt x="33615" y="73963"/>
                  </a:cubicBezTo>
                  <a:cubicBezTo>
                    <a:pt x="49818" y="73963"/>
                    <a:pt x="59707" y="69228"/>
                    <a:pt x="62285" y="45240"/>
                  </a:cubicBezTo>
                  <a:cubicBezTo>
                    <a:pt x="62969" y="39033"/>
                    <a:pt x="61075" y="33194"/>
                    <a:pt x="56709" y="28354"/>
                  </a:cubicBezTo>
                  <a:cubicBezTo>
                    <a:pt x="52395" y="23515"/>
                    <a:pt x="45872" y="19990"/>
                    <a:pt x="38665" y="18359"/>
                  </a:cubicBezTo>
                  <a:cubicBezTo>
                    <a:pt x="39823" y="13783"/>
                    <a:pt x="41033" y="8259"/>
                    <a:pt x="40927" y="5050"/>
                  </a:cubicBezTo>
                  <a:cubicBezTo>
                    <a:pt x="40822" y="1578"/>
                    <a:pt x="37929" y="0"/>
                    <a:pt x="35246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1"/>
            <p:cNvSpPr/>
            <p:nvPr/>
          </p:nvSpPr>
          <p:spPr>
            <a:xfrm>
              <a:off x="3285600" y="7691325"/>
              <a:ext cx="1382225" cy="1248075"/>
            </a:xfrm>
            <a:custGeom>
              <a:avLst/>
              <a:gdLst/>
              <a:ahLst/>
              <a:cxnLst/>
              <a:rect l="l" t="t" r="r" b="b"/>
              <a:pathLst>
                <a:path w="55289" h="49923" extrusionOk="0">
                  <a:moveTo>
                    <a:pt x="40664" y="1"/>
                  </a:moveTo>
                  <a:lnTo>
                    <a:pt x="40664" y="1"/>
                  </a:lnTo>
                  <a:cubicBezTo>
                    <a:pt x="44136" y="5103"/>
                    <a:pt x="45399" y="11731"/>
                    <a:pt x="43716" y="17676"/>
                  </a:cubicBezTo>
                  <a:cubicBezTo>
                    <a:pt x="42506" y="22042"/>
                    <a:pt x="39928" y="25882"/>
                    <a:pt x="36930" y="29301"/>
                  </a:cubicBezTo>
                  <a:cubicBezTo>
                    <a:pt x="33405" y="33352"/>
                    <a:pt x="29039" y="36929"/>
                    <a:pt x="23884" y="38297"/>
                  </a:cubicBezTo>
                  <a:cubicBezTo>
                    <a:pt x="22009" y="38808"/>
                    <a:pt x="20102" y="39023"/>
                    <a:pt x="18184" y="39023"/>
                  </a:cubicBezTo>
                  <a:cubicBezTo>
                    <a:pt x="13593" y="39023"/>
                    <a:pt x="8941" y="37792"/>
                    <a:pt x="4525" y="36456"/>
                  </a:cubicBezTo>
                  <a:cubicBezTo>
                    <a:pt x="2999" y="35982"/>
                    <a:pt x="1474" y="35509"/>
                    <a:pt x="1" y="34930"/>
                  </a:cubicBezTo>
                  <a:lnTo>
                    <a:pt x="1" y="34930"/>
                  </a:lnTo>
                  <a:cubicBezTo>
                    <a:pt x="4525" y="43715"/>
                    <a:pt x="12416" y="49239"/>
                    <a:pt x="21253" y="49712"/>
                  </a:cubicBezTo>
                  <a:cubicBezTo>
                    <a:pt x="23515" y="49870"/>
                    <a:pt x="25462" y="49923"/>
                    <a:pt x="27250" y="49923"/>
                  </a:cubicBezTo>
                  <a:cubicBezTo>
                    <a:pt x="42716" y="49923"/>
                    <a:pt x="52132" y="45399"/>
                    <a:pt x="54657" y="22358"/>
                  </a:cubicBezTo>
                  <a:cubicBezTo>
                    <a:pt x="55289" y="16518"/>
                    <a:pt x="53447" y="11048"/>
                    <a:pt x="49397" y="6471"/>
                  </a:cubicBezTo>
                  <a:cubicBezTo>
                    <a:pt x="47030" y="3893"/>
                    <a:pt x="44084" y="1684"/>
                    <a:pt x="4066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1"/>
            <p:cNvSpPr/>
            <p:nvPr/>
          </p:nvSpPr>
          <p:spPr>
            <a:xfrm>
              <a:off x="3351650" y="8430375"/>
              <a:ext cx="96225" cy="51575"/>
            </a:xfrm>
            <a:custGeom>
              <a:avLst/>
              <a:gdLst/>
              <a:ahLst/>
              <a:cxnLst/>
              <a:rect l="l" t="t" r="r" b="b"/>
              <a:pathLst>
                <a:path w="3849" h="2063" extrusionOk="0">
                  <a:moveTo>
                    <a:pt x="617" y="0"/>
                  </a:moveTo>
                  <a:cubicBezTo>
                    <a:pt x="39" y="0"/>
                    <a:pt x="0" y="799"/>
                    <a:pt x="357" y="1055"/>
                  </a:cubicBezTo>
                  <a:cubicBezTo>
                    <a:pt x="1146" y="1581"/>
                    <a:pt x="1935" y="1896"/>
                    <a:pt x="2830" y="2054"/>
                  </a:cubicBezTo>
                  <a:cubicBezTo>
                    <a:pt x="2869" y="2060"/>
                    <a:pt x="2908" y="2063"/>
                    <a:pt x="2946" y="2063"/>
                  </a:cubicBezTo>
                  <a:cubicBezTo>
                    <a:pt x="3553" y="2063"/>
                    <a:pt x="3848" y="1296"/>
                    <a:pt x="3303" y="949"/>
                  </a:cubicBezTo>
                  <a:cubicBezTo>
                    <a:pt x="2462" y="423"/>
                    <a:pt x="1620" y="160"/>
                    <a:pt x="673" y="2"/>
                  </a:cubicBezTo>
                  <a:cubicBezTo>
                    <a:pt x="654" y="1"/>
                    <a:pt x="635" y="0"/>
                    <a:pt x="61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1"/>
            <p:cNvSpPr/>
            <p:nvPr/>
          </p:nvSpPr>
          <p:spPr>
            <a:xfrm>
              <a:off x="3648575" y="8513500"/>
              <a:ext cx="123475" cy="55250"/>
            </a:xfrm>
            <a:custGeom>
              <a:avLst/>
              <a:gdLst/>
              <a:ahLst/>
              <a:cxnLst/>
              <a:rect l="l" t="t" r="r" b="b"/>
              <a:pathLst>
                <a:path w="4939" h="2210" extrusionOk="0">
                  <a:moveTo>
                    <a:pt x="3977" y="1"/>
                  </a:moveTo>
                  <a:cubicBezTo>
                    <a:pt x="3900" y="1"/>
                    <a:pt x="3819" y="14"/>
                    <a:pt x="3736" y="44"/>
                  </a:cubicBezTo>
                  <a:cubicBezTo>
                    <a:pt x="2894" y="360"/>
                    <a:pt x="1947" y="675"/>
                    <a:pt x="1000" y="728"/>
                  </a:cubicBezTo>
                  <a:cubicBezTo>
                    <a:pt x="211" y="728"/>
                    <a:pt x="1" y="1885"/>
                    <a:pt x="790" y="2096"/>
                  </a:cubicBezTo>
                  <a:cubicBezTo>
                    <a:pt x="1171" y="2169"/>
                    <a:pt x="1544" y="2210"/>
                    <a:pt x="1906" y="2210"/>
                  </a:cubicBezTo>
                  <a:cubicBezTo>
                    <a:pt x="2845" y="2210"/>
                    <a:pt x="3713" y="1937"/>
                    <a:pt x="4472" y="1254"/>
                  </a:cubicBezTo>
                  <a:cubicBezTo>
                    <a:pt x="4939" y="834"/>
                    <a:pt x="4578" y="1"/>
                    <a:pt x="397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1"/>
            <p:cNvSpPr/>
            <p:nvPr/>
          </p:nvSpPr>
          <p:spPr>
            <a:xfrm>
              <a:off x="3894675" y="8318200"/>
              <a:ext cx="73625" cy="67025"/>
            </a:xfrm>
            <a:custGeom>
              <a:avLst/>
              <a:gdLst/>
              <a:ahLst/>
              <a:cxnLst/>
              <a:rect l="l" t="t" r="r" b="b"/>
              <a:pathLst>
                <a:path w="2945" h="2681" extrusionOk="0">
                  <a:moveTo>
                    <a:pt x="2225" y="1"/>
                  </a:moveTo>
                  <a:cubicBezTo>
                    <a:pt x="2133" y="1"/>
                    <a:pt x="2037" y="22"/>
                    <a:pt x="1940" y="71"/>
                  </a:cubicBezTo>
                  <a:cubicBezTo>
                    <a:pt x="1572" y="281"/>
                    <a:pt x="1204" y="439"/>
                    <a:pt x="941" y="755"/>
                  </a:cubicBezTo>
                  <a:cubicBezTo>
                    <a:pt x="678" y="1070"/>
                    <a:pt x="467" y="1438"/>
                    <a:pt x="257" y="1754"/>
                  </a:cubicBezTo>
                  <a:cubicBezTo>
                    <a:pt x="0" y="2182"/>
                    <a:pt x="371" y="2680"/>
                    <a:pt x="773" y="2680"/>
                  </a:cubicBezTo>
                  <a:cubicBezTo>
                    <a:pt x="865" y="2680"/>
                    <a:pt x="958" y="2654"/>
                    <a:pt x="1046" y="2596"/>
                  </a:cubicBezTo>
                  <a:cubicBezTo>
                    <a:pt x="1414" y="2385"/>
                    <a:pt x="1783" y="2175"/>
                    <a:pt x="2098" y="1912"/>
                  </a:cubicBezTo>
                  <a:cubicBezTo>
                    <a:pt x="2414" y="1596"/>
                    <a:pt x="2572" y="1281"/>
                    <a:pt x="2729" y="860"/>
                  </a:cubicBezTo>
                  <a:cubicBezTo>
                    <a:pt x="2944" y="430"/>
                    <a:pt x="2633" y="1"/>
                    <a:pt x="222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1"/>
            <p:cNvSpPr/>
            <p:nvPr/>
          </p:nvSpPr>
          <p:spPr>
            <a:xfrm>
              <a:off x="4088825" y="8302900"/>
              <a:ext cx="90850" cy="84300"/>
            </a:xfrm>
            <a:custGeom>
              <a:avLst/>
              <a:gdLst/>
              <a:ahLst/>
              <a:cxnLst/>
              <a:rect l="l" t="t" r="r" b="b"/>
              <a:pathLst>
                <a:path w="3634" h="3372" extrusionOk="0">
                  <a:moveTo>
                    <a:pt x="2825" y="0"/>
                  </a:moveTo>
                  <a:cubicBezTo>
                    <a:pt x="2715" y="0"/>
                    <a:pt x="2599" y="32"/>
                    <a:pt x="2486" y="104"/>
                  </a:cubicBezTo>
                  <a:cubicBezTo>
                    <a:pt x="2065" y="367"/>
                    <a:pt x="1539" y="630"/>
                    <a:pt x="1223" y="1051"/>
                  </a:cubicBezTo>
                  <a:cubicBezTo>
                    <a:pt x="803" y="1472"/>
                    <a:pt x="434" y="1893"/>
                    <a:pt x="171" y="2471"/>
                  </a:cubicBezTo>
                  <a:cubicBezTo>
                    <a:pt x="1" y="3025"/>
                    <a:pt x="486" y="3372"/>
                    <a:pt x="956" y="3372"/>
                  </a:cubicBezTo>
                  <a:cubicBezTo>
                    <a:pt x="1067" y="3372"/>
                    <a:pt x="1176" y="3353"/>
                    <a:pt x="1276" y="3313"/>
                  </a:cubicBezTo>
                  <a:cubicBezTo>
                    <a:pt x="1749" y="3102"/>
                    <a:pt x="2118" y="2682"/>
                    <a:pt x="2486" y="2313"/>
                  </a:cubicBezTo>
                  <a:cubicBezTo>
                    <a:pt x="2907" y="1945"/>
                    <a:pt x="3117" y="1419"/>
                    <a:pt x="3380" y="998"/>
                  </a:cubicBezTo>
                  <a:cubicBezTo>
                    <a:pt x="3634" y="533"/>
                    <a:pt x="3276" y="0"/>
                    <a:pt x="282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1"/>
            <p:cNvSpPr/>
            <p:nvPr/>
          </p:nvSpPr>
          <p:spPr>
            <a:xfrm>
              <a:off x="4115450" y="8050000"/>
              <a:ext cx="57150" cy="77100"/>
            </a:xfrm>
            <a:custGeom>
              <a:avLst/>
              <a:gdLst/>
              <a:ahLst/>
              <a:cxnLst/>
              <a:rect l="l" t="t" r="r" b="b"/>
              <a:pathLst>
                <a:path w="2286" h="3084" extrusionOk="0">
                  <a:moveTo>
                    <a:pt x="1695" y="1"/>
                  </a:moveTo>
                  <a:cubicBezTo>
                    <a:pt x="1569" y="1"/>
                    <a:pt x="1436" y="52"/>
                    <a:pt x="1316" y="173"/>
                  </a:cubicBezTo>
                  <a:cubicBezTo>
                    <a:pt x="684" y="856"/>
                    <a:pt x="1" y="1645"/>
                    <a:pt x="211" y="2698"/>
                  </a:cubicBezTo>
                  <a:cubicBezTo>
                    <a:pt x="248" y="2955"/>
                    <a:pt x="465" y="3084"/>
                    <a:pt x="700" y="3084"/>
                  </a:cubicBezTo>
                  <a:cubicBezTo>
                    <a:pt x="801" y="3084"/>
                    <a:pt x="905" y="3061"/>
                    <a:pt x="1000" y="3013"/>
                  </a:cubicBezTo>
                  <a:cubicBezTo>
                    <a:pt x="1368" y="2803"/>
                    <a:pt x="1631" y="2435"/>
                    <a:pt x="1894" y="2119"/>
                  </a:cubicBezTo>
                  <a:cubicBezTo>
                    <a:pt x="2157" y="1751"/>
                    <a:pt x="2157" y="1119"/>
                    <a:pt x="2210" y="699"/>
                  </a:cubicBezTo>
                  <a:cubicBezTo>
                    <a:pt x="2285" y="323"/>
                    <a:pt x="2011" y="1"/>
                    <a:pt x="169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1"/>
            <p:cNvSpPr/>
            <p:nvPr/>
          </p:nvSpPr>
          <p:spPr>
            <a:xfrm>
              <a:off x="4253550" y="7835650"/>
              <a:ext cx="40775" cy="80575"/>
            </a:xfrm>
            <a:custGeom>
              <a:avLst/>
              <a:gdLst/>
              <a:ahLst/>
              <a:cxnLst/>
              <a:rect l="l" t="t" r="r" b="b"/>
              <a:pathLst>
                <a:path w="1631" h="3223" extrusionOk="0">
                  <a:moveTo>
                    <a:pt x="809" y="1"/>
                  </a:moveTo>
                  <a:cubicBezTo>
                    <a:pt x="566" y="1"/>
                    <a:pt x="316" y="146"/>
                    <a:pt x="211" y="435"/>
                  </a:cubicBezTo>
                  <a:cubicBezTo>
                    <a:pt x="0" y="1224"/>
                    <a:pt x="0" y="2329"/>
                    <a:pt x="474" y="3065"/>
                  </a:cubicBezTo>
                  <a:cubicBezTo>
                    <a:pt x="552" y="3170"/>
                    <a:pt x="671" y="3223"/>
                    <a:pt x="789" y="3223"/>
                  </a:cubicBezTo>
                  <a:cubicBezTo>
                    <a:pt x="908" y="3223"/>
                    <a:pt x="1026" y="3170"/>
                    <a:pt x="1105" y="3065"/>
                  </a:cubicBezTo>
                  <a:cubicBezTo>
                    <a:pt x="1631" y="2329"/>
                    <a:pt x="1631" y="1224"/>
                    <a:pt x="1368" y="435"/>
                  </a:cubicBezTo>
                  <a:cubicBezTo>
                    <a:pt x="1289" y="146"/>
                    <a:pt x="1052" y="1"/>
                    <a:pt x="80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1"/>
            <p:cNvSpPr/>
            <p:nvPr/>
          </p:nvSpPr>
          <p:spPr>
            <a:xfrm>
              <a:off x="3642000" y="8311700"/>
              <a:ext cx="111775" cy="60875"/>
            </a:xfrm>
            <a:custGeom>
              <a:avLst/>
              <a:gdLst/>
              <a:ahLst/>
              <a:cxnLst/>
              <a:rect l="l" t="t" r="r" b="b"/>
              <a:pathLst>
                <a:path w="4471" h="2435" extrusionOk="0">
                  <a:moveTo>
                    <a:pt x="3558" y="0"/>
                  </a:moveTo>
                  <a:cubicBezTo>
                    <a:pt x="3399" y="0"/>
                    <a:pt x="3238" y="53"/>
                    <a:pt x="3104" y="173"/>
                  </a:cubicBezTo>
                  <a:cubicBezTo>
                    <a:pt x="2421" y="752"/>
                    <a:pt x="1369" y="857"/>
                    <a:pt x="474" y="1120"/>
                  </a:cubicBezTo>
                  <a:cubicBezTo>
                    <a:pt x="159" y="1172"/>
                    <a:pt x="1" y="1646"/>
                    <a:pt x="264" y="1909"/>
                  </a:cubicBezTo>
                  <a:cubicBezTo>
                    <a:pt x="685" y="2277"/>
                    <a:pt x="1164" y="2435"/>
                    <a:pt x="1647" y="2435"/>
                  </a:cubicBezTo>
                  <a:cubicBezTo>
                    <a:pt x="2614" y="2435"/>
                    <a:pt x="3595" y="1804"/>
                    <a:pt x="4157" y="962"/>
                  </a:cubicBezTo>
                  <a:cubicBezTo>
                    <a:pt x="4471" y="452"/>
                    <a:pt x="4023" y="0"/>
                    <a:pt x="355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1"/>
            <p:cNvSpPr/>
            <p:nvPr/>
          </p:nvSpPr>
          <p:spPr>
            <a:xfrm>
              <a:off x="3474975" y="8250725"/>
              <a:ext cx="85500" cy="30925"/>
            </a:xfrm>
            <a:custGeom>
              <a:avLst/>
              <a:gdLst/>
              <a:ahLst/>
              <a:cxnLst/>
              <a:rect l="l" t="t" r="r" b="b"/>
              <a:pathLst>
                <a:path w="3420" h="1237" extrusionOk="0">
                  <a:moveTo>
                    <a:pt x="639" y="1"/>
                  </a:moveTo>
                  <a:cubicBezTo>
                    <a:pt x="246" y="1"/>
                    <a:pt x="0" y="689"/>
                    <a:pt x="422" y="876"/>
                  </a:cubicBezTo>
                  <a:cubicBezTo>
                    <a:pt x="933" y="1116"/>
                    <a:pt x="1427" y="1237"/>
                    <a:pt x="1933" y="1237"/>
                  </a:cubicBezTo>
                  <a:cubicBezTo>
                    <a:pt x="2312" y="1237"/>
                    <a:pt x="2699" y="1169"/>
                    <a:pt x="3105" y="1034"/>
                  </a:cubicBezTo>
                  <a:cubicBezTo>
                    <a:pt x="3407" y="933"/>
                    <a:pt x="3420" y="399"/>
                    <a:pt x="3052" y="399"/>
                  </a:cubicBezTo>
                  <a:cubicBezTo>
                    <a:pt x="3035" y="399"/>
                    <a:pt x="3018" y="400"/>
                    <a:pt x="2999" y="402"/>
                  </a:cubicBezTo>
                  <a:cubicBezTo>
                    <a:pt x="2904" y="409"/>
                    <a:pt x="2808" y="413"/>
                    <a:pt x="2712" y="413"/>
                  </a:cubicBezTo>
                  <a:cubicBezTo>
                    <a:pt x="2061" y="413"/>
                    <a:pt x="1386" y="263"/>
                    <a:pt x="790" y="34"/>
                  </a:cubicBezTo>
                  <a:cubicBezTo>
                    <a:pt x="738" y="11"/>
                    <a:pt x="688" y="1"/>
                    <a:pt x="63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1"/>
            <p:cNvSpPr/>
            <p:nvPr/>
          </p:nvSpPr>
          <p:spPr>
            <a:xfrm>
              <a:off x="3457775" y="7735600"/>
              <a:ext cx="94825" cy="58050"/>
            </a:xfrm>
            <a:custGeom>
              <a:avLst/>
              <a:gdLst/>
              <a:ahLst/>
              <a:cxnLst/>
              <a:rect l="l" t="t" r="r" b="b"/>
              <a:pathLst>
                <a:path w="3793" h="2322" extrusionOk="0">
                  <a:moveTo>
                    <a:pt x="2801" y="1"/>
                  </a:moveTo>
                  <a:cubicBezTo>
                    <a:pt x="2288" y="1"/>
                    <a:pt x="1821" y="94"/>
                    <a:pt x="1320" y="386"/>
                  </a:cubicBezTo>
                  <a:cubicBezTo>
                    <a:pt x="1057" y="544"/>
                    <a:pt x="794" y="807"/>
                    <a:pt x="584" y="1018"/>
                  </a:cubicBezTo>
                  <a:cubicBezTo>
                    <a:pt x="373" y="1281"/>
                    <a:pt x="268" y="1596"/>
                    <a:pt x="110" y="1912"/>
                  </a:cubicBezTo>
                  <a:cubicBezTo>
                    <a:pt x="1" y="2168"/>
                    <a:pt x="221" y="2322"/>
                    <a:pt x="454" y="2322"/>
                  </a:cubicBezTo>
                  <a:cubicBezTo>
                    <a:pt x="556" y="2322"/>
                    <a:pt x="661" y="2292"/>
                    <a:pt x="742" y="2228"/>
                  </a:cubicBezTo>
                  <a:cubicBezTo>
                    <a:pt x="1425" y="1701"/>
                    <a:pt x="2320" y="1438"/>
                    <a:pt x="3214" y="1175"/>
                  </a:cubicBezTo>
                  <a:cubicBezTo>
                    <a:pt x="3740" y="1070"/>
                    <a:pt x="3793" y="123"/>
                    <a:pt x="3214" y="18"/>
                  </a:cubicBezTo>
                  <a:cubicBezTo>
                    <a:pt x="3072" y="7"/>
                    <a:pt x="2935" y="1"/>
                    <a:pt x="2801" y="1"/>
                  </a:cubicBezTo>
                  <a:close/>
                </a:path>
              </a:pathLst>
            </a:custGeom>
            <a:solidFill>
              <a:srgbClr val="FFDE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1"/>
            <p:cNvSpPr/>
            <p:nvPr/>
          </p:nvSpPr>
          <p:spPr>
            <a:xfrm>
              <a:off x="3447950" y="7851600"/>
              <a:ext cx="73100" cy="67375"/>
            </a:xfrm>
            <a:custGeom>
              <a:avLst/>
              <a:gdLst/>
              <a:ahLst/>
              <a:cxnLst/>
              <a:rect l="l" t="t" r="r" b="b"/>
              <a:pathLst>
                <a:path w="2924" h="2695" extrusionOk="0">
                  <a:moveTo>
                    <a:pt x="1987" y="1"/>
                  </a:moveTo>
                  <a:cubicBezTo>
                    <a:pt x="1467" y="1"/>
                    <a:pt x="998" y="254"/>
                    <a:pt x="661" y="639"/>
                  </a:cubicBezTo>
                  <a:cubicBezTo>
                    <a:pt x="451" y="849"/>
                    <a:pt x="240" y="1112"/>
                    <a:pt x="188" y="1428"/>
                  </a:cubicBezTo>
                  <a:cubicBezTo>
                    <a:pt x="82" y="1691"/>
                    <a:pt x="82" y="2006"/>
                    <a:pt x="30" y="2269"/>
                  </a:cubicBezTo>
                  <a:cubicBezTo>
                    <a:pt x="0" y="2566"/>
                    <a:pt x="188" y="2695"/>
                    <a:pt x="404" y="2695"/>
                  </a:cubicBezTo>
                  <a:cubicBezTo>
                    <a:pt x="572" y="2695"/>
                    <a:pt x="757" y="2618"/>
                    <a:pt x="872" y="2480"/>
                  </a:cubicBezTo>
                  <a:cubicBezTo>
                    <a:pt x="1082" y="2164"/>
                    <a:pt x="1345" y="1901"/>
                    <a:pt x="1555" y="1586"/>
                  </a:cubicBezTo>
                  <a:cubicBezTo>
                    <a:pt x="1766" y="1322"/>
                    <a:pt x="1976" y="1059"/>
                    <a:pt x="2292" y="1007"/>
                  </a:cubicBezTo>
                  <a:cubicBezTo>
                    <a:pt x="2923" y="902"/>
                    <a:pt x="2713" y="7"/>
                    <a:pt x="2134" y="7"/>
                  </a:cubicBezTo>
                  <a:cubicBezTo>
                    <a:pt x="2085" y="3"/>
                    <a:pt x="2036" y="1"/>
                    <a:pt x="1987" y="1"/>
                  </a:cubicBezTo>
                  <a:close/>
                </a:path>
              </a:pathLst>
            </a:custGeom>
            <a:solidFill>
              <a:srgbClr val="FFDE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1"/>
            <p:cNvSpPr/>
            <p:nvPr/>
          </p:nvSpPr>
          <p:spPr>
            <a:xfrm>
              <a:off x="3585725" y="7773975"/>
              <a:ext cx="95150" cy="56050"/>
            </a:xfrm>
            <a:custGeom>
              <a:avLst/>
              <a:gdLst/>
              <a:ahLst/>
              <a:cxnLst/>
              <a:rect l="l" t="t" r="r" b="b"/>
              <a:pathLst>
                <a:path w="3806" h="2242" extrusionOk="0">
                  <a:moveTo>
                    <a:pt x="2920" y="1"/>
                  </a:moveTo>
                  <a:cubicBezTo>
                    <a:pt x="2890" y="1"/>
                    <a:pt x="2861" y="3"/>
                    <a:pt x="2830" y="9"/>
                  </a:cubicBezTo>
                  <a:cubicBezTo>
                    <a:pt x="2462" y="61"/>
                    <a:pt x="2094" y="61"/>
                    <a:pt x="1778" y="114"/>
                  </a:cubicBezTo>
                  <a:cubicBezTo>
                    <a:pt x="1410" y="219"/>
                    <a:pt x="1094" y="482"/>
                    <a:pt x="779" y="640"/>
                  </a:cubicBezTo>
                  <a:cubicBezTo>
                    <a:pt x="1" y="1126"/>
                    <a:pt x="391" y="2242"/>
                    <a:pt x="1203" y="2242"/>
                  </a:cubicBezTo>
                  <a:cubicBezTo>
                    <a:pt x="1269" y="2242"/>
                    <a:pt x="1338" y="2234"/>
                    <a:pt x="1410" y="2218"/>
                  </a:cubicBezTo>
                  <a:cubicBezTo>
                    <a:pt x="1778" y="2113"/>
                    <a:pt x="2147" y="2060"/>
                    <a:pt x="2462" y="1850"/>
                  </a:cubicBezTo>
                  <a:cubicBezTo>
                    <a:pt x="2778" y="1692"/>
                    <a:pt x="3041" y="1429"/>
                    <a:pt x="3357" y="1219"/>
                  </a:cubicBezTo>
                  <a:cubicBezTo>
                    <a:pt x="3805" y="870"/>
                    <a:pt x="3451" y="1"/>
                    <a:pt x="2920" y="1"/>
                  </a:cubicBezTo>
                  <a:close/>
                </a:path>
              </a:pathLst>
            </a:custGeom>
            <a:solidFill>
              <a:srgbClr val="FFDE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1"/>
            <p:cNvSpPr/>
            <p:nvPr/>
          </p:nvSpPr>
          <p:spPr>
            <a:xfrm>
              <a:off x="3689350" y="7683050"/>
              <a:ext cx="102600" cy="33200"/>
            </a:xfrm>
            <a:custGeom>
              <a:avLst/>
              <a:gdLst/>
              <a:ahLst/>
              <a:cxnLst/>
              <a:rect l="l" t="t" r="r" b="b"/>
              <a:pathLst>
                <a:path w="4104" h="1328" extrusionOk="0">
                  <a:moveTo>
                    <a:pt x="2759" y="0"/>
                  </a:moveTo>
                  <a:cubicBezTo>
                    <a:pt x="1887" y="0"/>
                    <a:pt x="856" y="122"/>
                    <a:pt x="211" y="595"/>
                  </a:cubicBezTo>
                  <a:cubicBezTo>
                    <a:pt x="53" y="700"/>
                    <a:pt x="1" y="963"/>
                    <a:pt x="211" y="1068"/>
                  </a:cubicBezTo>
                  <a:cubicBezTo>
                    <a:pt x="632" y="1255"/>
                    <a:pt x="1125" y="1328"/>
                    <a:pt x="1632" y="1328"/>
                  </a:cubicBezTo>
                  <a:cubicBezTo>
                    <a:pt x="2265" y="1328"/>
                    <a:pt x="2917" y="1214"/>
                    <a:pt x="3473" y="1068"/>
                  </a:cubicBezTo>
                  <a:cubicBezTo>
                    <a:pt x="4104" y="910"/>
                    <a:pt x="3893" y="69"/>
                    <a:pt x="3315" y="16"/>
                  </a:cubicBezTo>
                  <a:cubicBezTo>
                    <a:pt x="3141" y="6"/>
                    <a:pt x="2954" y="0"/>
                    <a:pt x="2759" y="0"/>
                  </a:cubicBezTo>
                  <a:close/>
                </a:path>
              </a:pathLst>
            </a:custGeom>
            <a:solidFill>
              <a:srgbClr val="FFDE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1"/>
            <p:cNvSpPr/>
            <p:nvPr/>
          </p:nvSpPr>
          <p:spPr>
            <a:xfrm>
              <a:off x="3980000" y="7156075"/>
              <a:ext cx="138100" cy="419550"/>
            </a:xfrm>
            <a:custGeom>
              <a:avLst/>
              <a:gdLst/>
              <a:ahLst/>
              <a:cxnLst/>
              <a:rect l="l" t="t" r="r" b="b"/>
              <a:pathLst>
                <a:path w="5524" h="16782" extrusionOk="0">
                  <a:moveTo>
                    <a:pt x="1105" y="0"/>
                  </a:moveTo>
                  <a:cubicBezTo>
                    <a:pt x="789" y="0"/>
                    <a:pt x="421" y="53"/>
                    <a:pt x="53" y="106"/>
                  </a:cubicBezTo>
                  <a:cubicBezTo>
                    <a:pt x="1841" y="5314"/>
                    <a:pt x="1789" y="11100"/>
                    <a:pt x="0" y="16308"/>
                  </a:cubicBezTo>
                  <a:cubicBezTo>
                    <a:pt x="1105" y="16413"/>
                    <a:pt x="2157" y="16571"/>
                    <a:pt x="3209" y="16781"/>
                  </a:cubicBezTo>
                  <a:cubicBezTo>
                    <a:pt x="4366" y="12257"/>
                    <a:pt x="5524" y="6786"/>
                    <a:pt x="5471" y="3788"/>
                  </a:cubicBezTo>
                  <a:cubicBezTo>
                    <a:pt x="5366" y="1210"/>
                    <a:pt x="3209" y="0"/>
                    <a:pt x="110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1"/>
            <p:cNvSpPr/>
            <p:nvPr/>
          </p:nvSpPr>
          <p:spPr>
            <a:xfrm>
              <a:off x="3298750" y="7302050"/>
              <a:ext cx="560275" cy="180200"/>
            </a:xfrm>
            <a:custGeom>
              <a:avLst/>
              <a:gdLst/>
              <a:ahLst/>
              <a:cxnLst/>
              <a:rect l="l" t="t" r="r" b="b"/>
              <a:pathLst>
                <a:path w="22411" h="7208" extrusionOk="0">
                  <a:moveTo>
                    <a:pt x="1" y="1"/>
                  </a:moveTo>
                  <a:cubicBezTo>
                    <a:pt x="1263" y="2105"/>
                    <a:pt x="5209" y="7207"/>
                    <a:pt x="12784" y="7207"/>
                  </a:cubicBezTo>
                  <a:cubicBezTo>
                    <a:pt x="15782" y="7207"/>
                    <a:pt x="18991" y="6418"/>
                    <a:pt x="22411" y="4893"/>
                  </a:cubicBezTo>
                  <a:cubicBezTo>
                    <a:pt x="22358" y="3630"/>
                    <a:pt x="22305" y="2420"/>
                    <a:pt x="22253" y="1316"/>
                  </a:cubicBezTo>
                  <a:cubicBezTo>
                    <a:pt x="19205" y="2361"/>
                    <a:pt x="15989" y="2880"/>
                    <a:pt x="12770" y="2880"/>
                  </a:cubicBezTo>
                  <a:cubicBezTo>
                    <a:pt x="8376" y="2880"/>
                    <a:pt x="3978" y="1913"/>
                    <a:pt x="1" y="1"/>
                  </a:cubicBezTo>
                  <a:close/>
                </a:path>
              </a:pathLst>
            </a:custGeom>
            <a:solidFill>
              <a:srgbClr val="8ABE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5" name="Google Shape;4045;p31"/>
          <p:cNvGrpSpPr/>
          <p:nvPr/>
        </p:nvGrpSpPr>
        <p:grpSpPr>
          <a:xfrm>
            <a:off x="4607308" y="2935558"/>
            <a:ext cx="701982" cy="749980"/>
            <a:chOff x="2111200" y="8149000"/>
            <a:chExt cx="2192325" cy="2342225"/>
          </a:xfrm>
        </p:grpSpPr>
        <p:sp>
          <p:nvSpPr>
            <p:cNvPr id="4046" name="Google Shape;4046;p31"/>
            <p:cNvSpPr/>
            <p:nvPr/>
          </p:nvSpPr>
          <p:spPr>
            <a:xfrm>
              <a:off x="2504425" y="8181875"/>
              <a:ext cx="288025" cy="336675"/>
            </a:xfrm>
            <a:custGeom>
              <a:avLst/>
              <a:gdLst/>
              <a:ahLst/>
              <a:cxnLst/>
              <a:rect l="l" t="t" r="r" b="b"/>
              <a:pathLst>
                <a:path w="11521" h="13467" extrusionOk="0">
                  <a:moveTo>
                    <a:pt x="3788" y="0"/>
                  </a:moveTo>
                  <a:cubicBezTo>
                    <a:pt x="2999" y="0"/>
                    <a:pt x="2420" y="263"/>
                    <a:pt x="1947" y="789"/>
                  </a:cubicBezTo>
                  <a:cubicBezTo>
                    <a:pt x="474" y="2367"/>
                    <a:pt x="1" y="6313"/>
                    <a:pt x="474" y="12468"/>
                  </a:cubicBezTo>
                  <a:cubicBezTo>
                    <a:pt x="1579" y="11784"/>
                    <a:pt x="2736" y="11415"/>
                    <a:pt x="4051" y="11415"/>
                  </a:cubicBezTo>
                  <a:cubicBezTo>
                    <a:pt x="5314" y="11468"/>
                    <a:pt x="6576" y="11784"/>
                    <a:pt x="7576" y="12047"/>
                  </a:cubicBezTo>
                  <a:cubicBezTo>
                    <a:pt x="8523" y="12310"/>
                    <a:pt x="9364" y="12783"/>
                    <a:pt x="10153" y="13467"/>
                  </a:cubicBezTo>
                  <a:cubicBezTo>
                    <a:pt x="10995" y="9364"/>
                    <a:pt x="11521" y="3156"/>
                    <a:pt x="8786" y="1789"/>
                  </a:cubicBezTo>
                  <a:lnTo>
                    <a:pt x="8575" y="1684"/>
                  </a:lnTo>
                  <a:cubicBezTo>
                    <a:pt x="7050" y="894"/>
                    <a:pt x="5261" y="0"/>
                    <a:pt x="37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1"/>
            <p:cNvSpPr/>
            <p:nvPr/>
          </p:nvSpPr>
          <p:spPr>
            <a:xfrm>
              <a:off x="2315050" y="8500125"/>
              <a:ext cx="1954300" cy="1958225"/>
            </a:xfrm>
            <a:custGeom>
              <a:avLst/>
              <a:gdLst/>
              <a:ahLst/>
              <a:cxnLst/>
              <a:rect l="l" t="t" r="r" b="b"/>
              <a:pathLst>
                <a:path w="78172" h="78329" extrusionOk="0">
                  <a:moveTo>
                    <a:pt x="11626" y="1"/>
                  </a:moveTo>
                  <a:cubicBezTo>
                    <a:pt x="9680" y="1"/>
                    <a:pt x="7313" y="790"/>
                    <a:pt x="4682" y="6524"/>
                  </a:cubicBezTo>
                  <a:cubicBezTo>
                    <a:pt x="3157" y="9890"/>
                    <a:pt x="0" y="20885"/>
                    <a:pt x="211" y="33510"/>
                  </a:cubicBezTo>
                  <a:cubicBezTo>
                    <a:pt x="421" y="44083"/>
                    <a:pt x="3104" y="58602"/>
                    <a:pt x="14782" y="67598"/>
                  </a:cubicBezTo>
                  <a:cubicBezTo>
                    <a:pt x="23673" y="74384"/>
                    <a:pt x="36929" y="78329"/>
                    <a:pt x="51185" y="78329"/>
                  </a:cubicBezTo>
                  <a:cubicBezTo>
                    <a:pt x="62863" y="78329"/>
                    <a:pt x="72806" y="75541"/>
                    <a:pt x="76488" y="71175"/>
                  </a:cubicBezTo>
                  <a:cubicBezTo>
                    <a:pt x="77698" y="69755"/>
                    <a:pt x="78171" y="68176"/>
                    <a:pt x="77908" y="66493"/>
                  </a:cubicBezTo>
                  <a:cubicBezTo>
                    <a:pt x="77593" y="64704"/>
                    <a:pt x="72700" y="63495"/>
                    <a:pt x="67072" y="62074"/>
                  </a:cubicBezTo>
                  <a:cubicBezTo>
                    <a:pt x="55446" y="59234"/>
                    <a:pt x="37929" y="54920"/>
                    <a:pt x="31563" y="39717"/>
                  </a:cubicBezTo>
                  <a:cubicBezTo>
                    <a:pt x="28933" y="33510"/>
                    <a:pt x="26987" y="26934"/>
                    <a:pt x="25251" y="21095"/>
                  </a:cubicBezTo>
                  <a:cubicBezTo>
                    <a:pt x="22252" y="10837"/>
                    <a:pt x="19622" y="1947"/>
                    <a:pt x="14782" y="579"/>
                  </a:cubicBezTo>
                  <a:cubicBezTo>
                    <a:pt x="13467" y="211"/>
                    <a:pt x="12468" y="1"/>
                    <a:pt x="1162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1"/>
            <p:cNvSpPr/>
            <p:nvPr/>
          </p:nvSpPr>
          <p:spPr>
            <a:xfrm>
              <a:off x="2111200" y="8149000"/>
              <a:ext cx="2192325" cy="2342225"/>
            </a:xfrm>
            <a:custGeom>
              <a:avLst/>
              <a:gdLst/>
              <a:ahLst/>
              <a:cxnLst/>
              <a:rect l="l" t="t" r="r" b="b"/>
              <a:pathLst>
                <a:path w="87693" h="93689" extrusionOk="0">
                  <a:moveTo>
                    <a:pt x="19517" y="1368"/>
                  </a:moveTo>
                  <a:cubicBezTo>
                    <a:pt x="20990" y="1368"/>
                    <a:pt x="22779" y="2209"/>
                    <a:pt x="24304" y="2999"/>
                  </a:cubicBezTo>
                  <a:lnTo>
                    <a:pt x="24515" y="3156"/>
                  </a:lnTo>
                  <a:cubicBezTo>
                    <a:pt x="27250" y="4471"/>
                    <a:pt x="26724" y="10679"/>
                    <a:pt x="25882" y="14782"/>
                  </a:cubicBezTo>
                  <a:cubicBezTo>
                    <a:pt x="25093" y="14151"/>
                    <a:pt x="24252" y="13625"/>
                    <a:pt x="23305" y="13362"/>
                  </a:cubicBezTo>
                  <a:cubicBezTo>
                    <a:pt x="22305" y="13099"/>
                    <a:pt x="21043" y="12783"/>
                    <a:pt x="19780" y="12783"/>
                  </a:cubicBezTo>
                  <a:cubicBezTo>
                    <a:pt x="18465" y="12783"/>
                    <a:pt x="17308" y="13099"/>
                    <a:pt x="16203" y="13783"/>
                  </a:cubicBezTo>
                  <a:cubicBezTo>
                    <a:pt x="15730" y="7628"/>
                    <a:pt x="16203" y="3682"/>
                    <a:pt x="17676" y="2157"/>
                  </a:cubicBezTo>
                  <a:cubicBezTo>
                    <a:pt x="18149" y="1578"/>
                    <a:pt x="18728" y="1368"/>
                    <a:pt x="19517" y="1368"/>
                  </a:cubicBezTo>
                  <a:close/>
                  <a:moveTo>
                    <a:pt x="19780" y="14046"/>
                  </a:moveTo>
                  <a:cubicBezTo>
                    <a:pt x="20622" y="14046"/>
                    <a:pt x="21621" y="14256"/>
                    <a:pt x="22936" y="14624"/>
                  </a:cubicBezTo>
                  <a:cubicBezTo>
                    <a:pt x="27776" y="15992"/>
                    <a:pt x="30406" y="24882"/>
                    <a:pt x="33405" y="35140"/>
                  </a:cubicBezTo>
                  <a:cubicBezTo>
                    <a:pt x="35141" y="40979"/>
                    <a:pt x="37087" y="47555"/>
                    <a:pt x="39717" y="53762"/>
                  </a:cubicBezTo>
                  <a:cubicBezTo>
                    <a:pt x="46083" y="68965"/>
                    <a:pt x="63600" y="73279"/>
                    <a:pt x="75226" y="76119"/>
                  </a:cubicBezTo>
                  <a:cubicBezTo>
                    <a:pt x="80854" y="77540"/>
                    <a:pt x="85747" y="78749"/>
                    <a:pt x="86062" y="80538"/>
                  </a:cubicBezTo>
                  <a:cubicBezTo>
                    <a:pt x="86325" y="82221"/>
                    <a:pt x="85852" y="83800"/>
                    <a:pt x="84589" y="85220"/>
                  </a:cubicBezTo>
                  <a:cubicBezTo>
                    <a:pt x="80960" y="89586"/>
                    <a:pt x="71017" y="92374"/>
                    <a:pt x="59339" y="92374"/>
                  </a:cubicBezTo>
                  <a:cubicBezTo>
                    <a:pt x="45083" y="92374"/>
                    <a:pt x="31827" y="88429"/>
                    <a:pt x="22936" y="81643"/>
                  </a:cubicBezTo>
                  <a:cubicBezTo>
                    <a:pt x="11258" y="72647"/>
                    <a:pt x="8575" y="58128"/>
                    <a:pt x="8365" y="47555"/>
                  </a:cubicBezTo>
                  <a:cubicBezTo>
                    <a:pt x="8154" y="34930"/>
                    <a:pt x="11311" y="23935"/>
                    <a:pt x="12836" y="20569"/>
                  </a:cubicBezTo>
                  <a:cubicBezTo>
                    <a:pt x="15467" y="14835"/>
                    <a:pt x="17834" y="14046"/>
                    <a:pt x="19780" y="14046"/>
                  </a:cubicBezTo>
                  <a:close/>
                  <a:moveTo>
                    <a:pt x="19517" y="0"/>
                  </a:moveTo>
                  <a:cubicBezTo>
                    <a:pt x="18412" y="0"/>
                    <a:pt x="17413" y="421"/>
                    <a:pt x="16676" y="1263"/>
                  </a:cubicBezTo>
                  <a:cubicBezTo>
                    <a:pt x="14888" y="3209"/>
                    <a:pt x="14362" y="7628"/>
                    <a:pt x="14993" y="14782"/>
                  </a:cubicBezTo>
                  <a:cubicBezTo>
                    <a:pt x="13783" y="15992"/>
                    <a:pt x="12731" y="17675"/>
                    <a:pt x="11626" y="19990"/>
                  </a:cubicBezTo>
                  <a:cubicBezTo>
                    <a:pt x="7523" y="28880"/>
                    <a:pt x="1" y="65651"/>
                    <a:pt x="22147" y="82642"/>
                  </a:cubicBezTo>
                  <a:cubicBezTo>
                    <a:pt x="31248" y="89639"/>
                    <a:pt x="44820" y="93689"/>
                    <a:pt x="59339" y="93689"/>
                  </a:cubicBezTo>
                  <a:cubicBezTo>
                    <a:pt x="71596" y="93689"/>
                    <a:pt x="81644" y="90743"/>
                    <a:pt x="85589" y="86062"/>
                  </a:cubicBezTo>
                  <a:cubicBezTo>
                    <a:pt x="87114" y="84326"/>
                    <a:pt x="87693" y="82379"/>
                    <a:pt x="87325" y="80328"/>
                  </a:cubicBezTo>
                  <a:cubicBezTo>
                    <a:pt x="86904" y="77697"/>
                    <a:pt x="82380" y="76540"/>
                    <a:pt x="75541" y="74857"/>
                  </a:cubicBezTo>
                  <a:cubicBezTo>
                    <a:pt x="64179" y="72069"/>
                    <a:pt x="47029" y="67808"/>
                    <a:pt x="40927" y="53236"/>
                  </a:cubicBezTo>
                  <a:cubicBezTo>
                    <a:pt x="38297" y="47081"/>
                    <a:pt x="36403" y="40558"/>
                    <a:pt x="34720" y="34772"/>
                  </a:cubicBezTo>
                  <a:cubicBezTo>
                    <a:pt x="32247" y="26565"/>
                    <a:pt x="30196" y="19569"/>
                    <a:pt x="27040" y="15887"/>
                  </a:cubicBezTo>
                  <a:cubicBezTo>
                    <a:pt x="27829" y="12204"/>
                    <a:pt x="29144" y="3945"/>
                    <a:pt x="25146" y="1946"/>
                  </a:cubicBezTo>
                  <a:lnTo>
                    <a:pt x="24935" y="1841"/>
                  </a:lnTo>
                  <a:cubicBezTo>
                    <a:pt x="23199" y="1000"/>
                    <a:pt x="21306" y="0"/>
                    <a:pt x="19517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1"/>
            <p:cNvSpPr/>
            <p:nvPr/>
          </p:nvSpPr>
          <p:spPr>
            <a:xfrm>
              <a:off x="2315050" y="8506700"/>
              <a:ext cx="1954300" cy="1951650"/>
            </a:xfrm>
            <a:custGeom>
              <a:avLst/>
              <a:gdLst/>
              <a:ahLst/>
              <a:cxnLst/>
              <a:rect l="l" t="t" r="r" b="b"/>
              <a:pathLst>
                <a:path w="78172" h="78066" extrusionOk="0">
                  <a:moveTo>
                    <a:pt x="10101" y="1"/>
                  </a:moveTo>
                  <a:lnTo>
                    <a:pt x="10101" y="1"/>
                  </a:lnTo>
                  <a:cubicBezTo>
                    <a:pt x="8470" y="474"/>
                    <a:pt x="6681" y="1947"/>
                    <a:pt x="4682" y="6261"/>
                  </a:cubicBezTo>
                  <a:cubicBezTo>
                    <a:pt x="3157" y="9627"/>
                    <a:pt x="0" y="20622"/>
                    <a:pt x="211" y="33247"/>
                  </a:cubicBezTo>
                  <a:cubicBezTo>
                    <a:pt x="421" y="43820"/>
                    <a:pt x="3104" y="58339"/>
                    <a:pt x="14782" y="67335"/>
                  </a:cubicBezTo>
                  <a:cubicBezTo>
                    <a:pt x="23673" y="74173"/>
                    <a:pt x="36929" y="78066"/>
                    <a:pt x="51185" y="78066"/>
                  </a:cubicBezTo>
                  <a:cubicBezTo>
                    <a:pt x="62863" y="78066"/>
                    <a:pt x="72806" y="75278"/>
                    <a:pt x="76435" y="70912"/>
                  </a:cubicBezTo>
                  <a:cubicBezTo>
                    <a:pt x="77698" y="69492"/>
                    <a:pt x="78171" y="67913"/>
                    <a:pt x="77908" y="66230"/>
                  </a:cubicBezTo>
                  <a:cubicBezTo>
                    <a:pt x="77803" y="65651"/>
                    <a:pt x="77172" y="65073"/>
                    <a:pt x="76172" y="64599"/>
                  </a:cubicBezTo>
                  <a:cubicBezTo>
                    <a:pt x="68905" y="69064"/>
                    <a:pt x="60358" y="71402"/>
                    <a:pt x="51829" y="71402"/>
                  </a:cubicBezTo>
                  <a:cubicBezTo>
                    <a:pt x="45788" y="71402"/>
                    <a:pt x="39756" y="70229"/>
                    <a:pt x="34194" y="67808"/>
                  </a:cubicBezTo>
                  <a:cubicBezTo>
                    <a:pt x="30459" y="66177"/>
                    <a:pt x="26934" y="64021"/>
                    <a:pt x="23883" y="61338"/>
                  </a:cubicBezTo>
                  <a:cubicBezTo>
                    <a:pt x="16098" y="54394"/>
                    <a:pt x="11994" y="44346"/>
                    <a:pt x="9311" y="34299"/>
                  </a:cubicBezTo>
                  <a:cubicBezTo>
                    <a:pt x="6260" y="22989"/>
                    <a:pt x="4893" y="10311"/>
                    <a:pt x="1010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1"/>
            <p:cNvSpPr/>
            <p:nvPr/>
          </p:nvSpPr>
          <p:spPr>
            <a:xfrm>
              <a:off x="2533350" y="8669250"/>
              <a:ext cx="73950" cy="383650"/>
            </a:xfrm>
            <a:custGeom>
              <a:avLst/>
              <a:gdLst/>
              <a:ahLst/>
              <a:cxnLst/>
              <a:rect l="l" t="t" r="r" b="b"/>
              <a:pathLst>
                <a:path w="2958" h="15346" extrusionOk="0">
                  <a:moveTo>
                    <a:pt x="2220" y="0"/>
                  </a:moveTo>
                  <a:cubicBezTo>
                    <a:pt x="1989" y="0"/>
                    <a:pt x="1767" y="132"/>
                    <a:pt x="1684" y="442"/>
                  </a:cubicBezTo>
                  <a:cubicBezTo>
                    <a:pt x="579" y="5124"/>
                    <a:pt x="1" y="10279"/>
                    <a:pt x="1579" y="14909"/>
                  </a:cubicBezTo>
                  <a:cubicBezTo>
                    <a:pt x="1676" y="15200"/>
                    <a:pt x="1941" y="15346"/>
                    <a:pt x="2199" y="15346"/>
                  </a:cubicBezTo>
                  <a:cubicBezTo>
                    <a:pt x="2499" y="15346"/>
                    <a:pt x="2789" y="15147"/>
                    <a:pt x="2789" y="14751"/>
                  </a:cubicBezTo>
                  <a:cubicBezTo>
                    <a:pt x="2684" y="10016"/>
                    <a:pt x="2158" y="5492"/>
                    <a:pt x="2894" y="758"/>
                  </a:cubicBezTo>
                  <a:cubicBezTo>
                    <a:pt x="2958" y="312"/>
                    <a:pt x="2577" y="0"/>
                    <a:pt x="222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1"/>
            <p:cNvSpPr/>
            <p:nvPr/>
          </p:nvSpPr>
          <p:spPr>
            <a:xfrm>
              <a:off x="2576750" y="9144225"/>
              <a:ext cx="51325" cy="113825"/>
            </a:xfrm>
            <a:custGeom>
              <a:avLst/>
              <a:gdLst/>
              <a:ahLst/>
              <a:cxnLst/>
              <a:rect l="l" t="t" r="r" b="b"/>
              <a:pathLst>
                <a:path w="2053" h="4553" extrusionOk="0">
                  <a:moveTo>
                    <a:pt x="838" y="1"/>
                  </a:moveTo>
                  <a:cubicBezTo>
                    <a:pt x="491" y="1"/>
                    <a:pt x="139" y="296"/>
                    <a:pt x="106" y="697"/>
                  </a:cubicBezTo>
                  <a:cubicBezTo>
                    <a:pt x="1" y="1907"/>
                    <a:pt x="369" y="3011"/>
                    <a:pt x="790" y="4116"/>
                  </a:cubicBezTo>
                  <a:cubicBezTo>
                    <a:pt x="911" y="4407"/>
                    <a:pt x="1190" y="4553"/>
                    <a:pt x="1454" y="4553"/>
                  </a:cubicBezTo>
                  <a:cubicBezTo>
                    <a:pt x="1763" y="4553"/>
                    <a:pt x="2052" y="4355"/>
                    <a:pt x="2052" y="3958"/>
                  </a:cubicBezTo>
                  <a:cubicBezTo>
                    <a:pt x="2000" y="2696"/>
                    <a:pt x="2000" y="1486"/>
                    <a:pt x="1369" y="329"/>
                  </a:cubicBezTo>
                  <a:cubicBezTo>
                    <a:pt x="1234" y="98"/>
                    <a:pt x="1037" y="1"/>
                    <a:pt x="83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1"/>
            <p:cNvSpPr/>
            <p:nvPr/>
          </p:nvSpPr>
          <p:spPr>
            <a:xfrm>
              <a:off x="3355300" y="10171650"/>
              <a:ext cx="297250" cy="77225"/>
            </a:xfrm>
            <a:custGeom>
              <a:avLst/>
              <a:gdLst/>
              <a:ahLst/>
              <a:cxnLst/>
              <a:rect l="l" t="t" r="r" b="b"/>
              <a:pathLst>
                <a:path w="11890" h="3089" extrusionOk="0">
                  <a:moveTo>
                    <a:pt x="843" y="0"/>
                  </a:moveTo>
                  <a:cubicBezTo>
                    <a:pt x="317" y="0"/>
                    <a:pt x="1" y="737"/>
                    <a:pt x="422" y="1052"/>
                  </a:cubicBezTo>
                  <a:cubicBezTo>
                    <a:pt x="2308" y="2535"/>
                    <a:pt x="4691" y="3089"/>
                    <a:pt x="7072" y="3089"/>
                  </a:cubicBezTo>
                  <a:cubicBezTo>
                    <a:pt x="8410" y="3089"/>
                    <a:pt x="9747" y="2914"/>
                    <a:pt x="10995" y="2630"/>
                  </a:cubicBezTo>
                  <a:cubicBezTo>
                    <a:pt x="11890" y="2473"/>
                    <a:pt x="11679" y="1052"/>
                    <a:pt x="10785" y="1052"/>
                  </a:cubicBezTo>
                  <a:cubicBezTo>
                    <a:pt x="10689" y="1054"/>
                    <a:pt x="10593" y="1055"/>
                    <a:pt x="10498" y="1055"/>
                  </a:cubicBezTo>
                  <a:cubicBezTo>
                    <a:pt x="7232" y="1055"/>
                    <a:pt x="4062" y="205"/>
                    <a:pt x="84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1"/>
            <p:cNvSpPr/>
            <p:nvPr/>
          </p:nvSpPr>
          <p:spPr>
            <a:xfrm>
              <a:off x="3713900" y="10216150"/>
              <a:ext cx="81625" cy="33175"/>
            </a:xfrm>
            <a:custGeom>
              <a:avLst/>
              <a:gdLst/>
              <a:ahLst/>
              <a:cxnLst/>
              <a:rect l="l" t="t" r="r" b="b"/>
              <a:pathLst>
                <a:path w="3265" h="1327" extrusionOk="0">
                  <a:moveTo>
                    <a:pt x="766" y="0"/>
                  </a:moveTo>
                  <a:cubicBezTo>
                    <a:pt x="249" y="0"/>
                    <a:pt x="0" y="807"/>
                    <a:pt x="597" y="956"/>
                  </a:cubicBezTo>
                  <a:cubicBezTo>
                    <a:pt x="1333" y="1166"/>
                    <a:pt x="1964" y="1324"/>
                    <a:pt x="2701" y="1324"/>
                  </a:cubicBezTo>
                  <a:cubicBezTo>
                    <a:pt x="2718" y="1326"/>
                    <a:pt x="2734" y="1326"/>
                    <a:pt x="2750" y="1326"/>
                  </a:cubicBezTo>
                  <a:cubicBezTo>
                    <a:pt x="3230" y="1326"/>
                    <a:pt x="3264" y="582"/>
                    <a:pt x="2806" y="430"/>
                  </a:cubicBezTo>
                  <a:cubicBezTo>
                    <a:pt x="2175" y="219"/>
                    <a:pt x="1544" y="114"/>
                    <a:pt x="860" y="9"/>
                  </a:cubicBezTo>
                  <a:cubicBezTo>
                    <a:pt x="828" y="3"/>
                    <a:pt x="797" y="0"/>
                    <a:pt x="76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1"/>
            <p:cNvSpPr/>
            <p:nvPr/>
          </p:nvSpPr>
          <p:spPr>
            <a:xfrm>
              <a:off x="2886875" y="9180000"/>
              <a:ext cx="177175" cy="393525"/>
            </a:xfrm>
            <a:custGeom>
              <a:avLst/>
              <a:gdLst/>
              <a:ahLst/>
              <a:cxnLst/>
              <a:rect l="l" t="t" r="r" b="b"/>
              <a:pathLst>
                <a:path w="7087" h="15741" extrusionOk="0">
                  <a:moveTo>
                    <a:pt x="620" y="1"/>
                  </a:moveTo>
                  <a:cubicBezTo>
                    <a:pt x="313" y="1"/>
                    <a:pt x="0" y="278"/>
                    <a:pt x="63" y="686"/>
                  </a:cubicBezTo>
                  <a:cubicBezTo>
                    <a:pt x="800" y="5894"/>
                    <a:pt x="2325" y="11154"/>
                    <a:pt x="5534" y="15415"/>
                  </a:cubicBezTo>
                  <a:cubicBezTo>
                    <a:pt x="5713" y="15644"/>
                    <a:pt x="5943" y="15741"/>
                    <a:pt x="6162" y="15741"/>
                  </a:cubicBezTo>
                  <a:cubicBezTo>
                    <a:pt x="6651" y="15741"/>
                    <a:pt x="7087" y="15260"/>
                    <a:pt x="6797" y="14679"/>
                  </a:cubicBezTo>
                  <a:cubicBezTo>
                    <a:pt x="4745" y="9945"/>
                    <a:pt x="2536" y="5368"/>
                    <a:pt x="1115" y="423"/>
                  </a:cubicBezTo>
                  <a:cubicBezTo>
                    <a:pt x="1031" y="126"/>
                    <a:pt x="826" y="1"/>
                    <a:pt x="620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1"/>
            <p:cNvSpPr/>
            <p:nvPr/>
          </p:nvSpPr>
          <p:spPr>
            <a:xfrm>
              <a:off x="3075550" y="9655675"/>
              <a:ext cx="151825" cy="119775"/>
            </a:xfrm>
            <a:custGeom>
              <a:avLst/>
              <a:gdLst/>
              <a:ahLst/>
              <a:cxnLst/>
              <a:rect l="l" t="t" r="r" b="b"/>
              <a:pathLst>
                <a:path w="6073" h="4791" extrusionOk="0">
                  <a:moveTo>
                    <a:pt x="1102" y="0"/>
                  </a:moveTo>
                  <a:cubicBezTo>
                    <a:pt x="528" y="0"/>
                    <a:pt x="1" y="599"/>
                    <a:pt x="354" y="1228"/>
                  </a:cubicBezTo>
                  <a:cubicBezTo>
                    <a:pt x="1354" y="2964"/>
                    <a:pt x="2722" y="4121"/>
                    <a:pt x="4615" y="4753"/>
                  </a:cubicBezTo>
                  <a:cubicBezTo>
                    <a:pt x="4694" y="4779"/>
                    <a:pt x="4772" y="4791"/>
                    <a:pt x="4849" y="4791"/>
                  </a:cubicBezTo>
                  <a:cubicBezTo>
                    <a:pt x="5537" y="4791"/>
                    <a:pt x="6073" y="3806"/>
                    <a:pt x="5457" y="3332"/>
                  </a:cubicBezTo>
                  <a:cubicBezTo>
                    <a:pt x="4194" y="2333"/>
                    <a:pt x="2879" y="1333"/>
                    <a:pt x="1669" y="229"/>
                  </a:cubicBezTo>
                  <a:cubicBezTo>
                    <a:pt x="1496" y="69"/>
                    <a:pt x="1296" y="0"/>
                    <a:pt x="1102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1"/>
            <p:cNvSpPr/>
            <p:nvPr/>
          </p:nvSpPr>
          <p:spPr>
            <a:xfrm>
              <a:off x="2504425" y="8181875"/>
              <a:ext cx="130225" cy="311700"/>
            </a:xfrm>
            <a:custGeom>
              <a:avLst/>
              <a:gdLst/>
              <a:ahLst/>
              <a:cxnLst/>
              <a:rect l="l" t="t" r="r" b="b"/>
              <a:pathLst>
                <a:path w="5209" h="12468" extrusionOk="0">
                  <a:moveTo>
                    <a:pt x="3788" y="0"/>
                  </a:moveTo>
                  <a:cubicBezTo>
                    <a:pt x="3052" y="0"/>
                    <a:pt x="2420" y="263"/>
                    <a:pt x="1947" y="842"/>
                  </a:cubicBezTo>
                  <a:cubicBezTo>
                    <a:pt x="527" y="2367"/>
                    <a:pt x="1" y="6313"/>
                    <a:pt x="474" y="12468"/>
                  </a:cubicBezTo>
                  <a:cubicBezTo>
                    <a:pt x="1526" y="11784"/>
                    <a:pt x="2683" y="11468"/>
                    <a:pt x="3946" y="11468"/>
                  </a:cubicBezTo>
                  <a:cubicBezTo>
                    <a:pt x="3262" y="7996"/>
                    <a:pt x="3525" y="4419"/>
                    <a:pt x="4788" y="1157"/>
                  </a:cubicBezTo>
                  <a:cubicBezTo>
                    <a:pt x="4945" y="842"/>
                    <a:pt x="5051" y="526"/>
                    <a:pt x="5208" y="263"/>
                  </a:cubicBezTo>
                  <a:cubicBezTo>
                    <a:pt x="4735" y="105"/>
                    <a:pt x="4262" y="0"/>
                    <a:pt x="37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57" name="Google Shape;4057;p31"/>
          <p:cNvSpPr/>
          <p:nvPr/>
        </p:nvSpPr>
        <p:spPr>
          <a:xfrm>
            <a:off x="5379758" y="3286089"/>
            <a:ext cx="88279" cy="82860"/>
          </a:xfrm>
          <a:custGeom>
            <a:avLst/>
            <a:gdLst/>
            <a:ahLst/>
            <a:cxnLst/>
            <a:rect l="l" t="t" r="r" b="b"/>
            <a:pathLst>
              <a:path w="11028" h="10351" extrusionOk="0">
                <a:moveTo>
                  <a:pt x="9506" y="1"/>
                </a:moveTo>
                <a:cubicBezTo>
                  <a:pt x="7467" y="1"/>
                  <a:pt x="5387" y="1234"/>
                  <a:pt x="3873" y="2392"/>
                </a:cubicBezTo>
                <a:cubicBezTo>
                  <a:pt x="1611" y="4128"/>
                  <a:pt x="138" y="6600"/>
                  <a:pt x="33" y="9494"/>
                </a:cubicBezTo>
                <a:cubicBezTo>
                  <a:pt x="0" y="10012"/>
                  <a:pt x="486" y="10350"/>
                  <a:pt x="938" y="10350"/>
                </a:cubicBezTo>
                <a:cubicBezTo>
                  <a:pt x="1220" y="10350"/>
                  <a:pt x="1489" y="10218"/>
                  <a:pt x="1611" y="9915"/>
                </a:cubicBezTo>
                <a:cubicBezTo>
                  <a:pt x="2505" y="7916"/>
                  <a:pt x="3557" y="5917"/>
                  <a:pt x="5083" y="4338"/>
                </a:cubicBezTo>
                <a:cubicBezTo>
                  <a:pt x="6766" y="2655"/>
                  <a:pt x="8765" y="2129"/>
                  <a:pt x="10712" y="972"/>
                </a:cubicBezTo>
                <a:cubicBezTo>
                  <a:pt x="11027" y="761"/>
                  <a:pt x="10975" y="183"/>
                  <a:pt x="10606" y="130"/>
                </a:cubicBezTo>
                <a:cubicBezTo>
                  <a:pt x="10243" y="41"/>
                  <a:pt x="9875" y="1"/>
                  <a:pt x="9506" y="1"/>
                </a:cubicBez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8" name="Google Shape;4058;p31"/>
          <p:cNvSpPr/>
          <p:nvPr/>
        </p:nvSpPr>
        <p:spPr>
          <a:xfrm>
            <a:off x="5374963" y="3394627"/>
            <a:ext cx="15586" cy="44468"/>
          </a:xfrm>
          <a:custGeom>
            <a:avLst/>
            <a:gdLst/>
            <a:ahLst/>
            <a:cxnLst/>
            <a:rect l="l" t="t" r="r" b="b"/>
            <a:pathLst>
              <a:path w="1947" h="5555" extrusionOk="0">
                <a:moveTo>
                  <a:pt x="816" y="1"/>
                </a:moveTo>
                <a:cubicBezTo>
                  <a:pt x="571" y="1"/>
                  <a:pt x="326" y="158"/>
                  <a:pt x="263" y="406"/>
                </a:cubicBezTo>
                <a:cubicBezTo>
                  <a:pt x="0" y="1037"/>
                  <a:pt x="158" y="1826"/>
                  <a:pt x="158" y="2510"/>
                </a:cubicBezTo>
                <a:cubicBezTo>
                  <a:pt x="158" y="3352"/>
                  <a:pt x="211" y="4194"/>
                  <a:pt x="474" y="5035"/>
                </a:cubicBezTo>
                <a:cubicBezTo>
                  <a:pt x="564" y="5397"/>
                  <a:pt x="829" y="5554"/>
                  <a:pt x="1106" y="5554"/>
                </a:cubicBezTo>
                <a:cubicBezTo>
                  <a:pt x="1474" y="5554"/>
                  <a:pt x="1864" y="5275"/>
                  <a:pt x="1894" y="4825"/>
                </a:cubicBezTo>
                <a:cubicBezTo>
                  <a:pt x="1947" y="4088"/>
                  <a:pt x="1947" y="3352"/>
                  <a:pt x="1789" y="2616"/>
                </a:cubicBezTo>
                <a:cubicBezTo>
                  <a:pt x="1684" y="1826"/>
                  <a:pt x="1631" y="932"/>
                  <a:pt x="1263" y="248"/>
                </a:cubicBezTo>
                <a:cubicBezTo>
                  <a:pt x="1155" y="76"/>
                  <a:pt x="986" y="1"/>
                  <a:pt x="816" y="1"/>
                </a:cubicBez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9" name="Google Shape;4059;p31"/>
          <p:cNvGrpSpPr/>
          <p:nvPr/>
        </p:nvGrpSpPr>
        <p:grpSpPr>
          <a:xfrm>
            <a:off x="5346762" y="3152845"/>
            <a:ext cx="507437" cy="509118"/>
            <a:chOff x="4420550" y="8827600"/>
            <a:chExt cx="1584750" cy="1590000"/>
          </a:xfrm>
        </p:grpSpPr>
        <p:sp>
          <p:nvSpPr>
            <p:cNvPr id="4060" name="Google Shape;4060;p31"/>
            <p:cNvSpPr/>
            <p:nvPr/>
          </p:nvSpPr>
          <p:spPr>
            <a:xfrm>
              <a:off x="5384550" y="8985400"/>
              <a:ext cx="581300" cy="270950"/>
            </a:xfrm>
            <a:custGeom>
              <a:avLst/>
              <a:gdLst/>
              <a:ahLst/>
              <a:cxnLst/>
              <a:rect l="l" t="t" r="r" b="b"/>
              <a:pathLst>
                <a:path w="23252" h="10838" extrusionOk="0">
                  <a:moveTo>
                    <a:pt x="11258" y="1"/>
                  </a:moveTo>
                  <a:cubicBezTo>
                    <a:pt x="7470" y="1"/>
                    <a:pt x="3788" y="1053"/>
                    <a:pt x="1000" y="2158"/>
                  </a:cubicBezTo>
                  <a:cubicBezTo>
                    <a:pt x="737" y="3525"/>
                    <a:pt x="421" y="5051"/>
                    <a:pt x="0" y="6629"/>
                  </a:cubicBezTo>
                  <a:cubicBezTo>
                    <a:pt x="4104" y="9417"/>
                    <a:pt x="8049" y="10837"/>
                    <a:pt x="11784" y="10837"/>
                  </a:cubicBezTo>
                  <a:cubicBezTo>
                    <a:pt x="11823" y="10838"/>
                    <a:pt x="11863" y="10838"/>
                    <a:pt x="11902" y="10838"/>
                  </a:cubicBezTo>
                  <a:cubicBezTo>
                    <a:pt x="18199" y="10838"/>
                    <a:pt x="22206" y="6673"/>
                    <a:pt x="23252" y="5366"/>
                  </a:cubicBezTo>
                  <a:cubicBezTo>
                    <a:pt x="20253" y="1789"/>
                    <a:pt x="16203" y="1"/>
                    <a:pt x="11258" y="1"/>
                  </a:cubicBezTo>
                  <a:close/>
                </a:path>
              </a:pathLst>
            </a:custGeom>
            <a:solidFill>
              <a:srgbClr val="ACE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1"/>
            <p:cNvSpPr/>
            <p:nvPr/>
          </p:nvSpPr>
          <p:spPr>
            <a:xfrm>
              <a:off x="4420550" y="8827600"/>
              <a:ext cx="1584750" cy="1590000"/>
            </a:xfrm>
            <a:custGeom>
              <a:avLst/>
              <a:gdLst/>
              <a:ahLst/>
              <a:cxnLst/>
              <a:rect l="l" t="t" r="r" b="b"/>
              <a:pathLst>
                <a:path w="63390" h="63600" extrusionOk="0">
                  <a:moveTo>
                    <a:pt x="49818" y="6313"/>
                  </a:moveTo>
                  <a:cubicBezTo>
                    <a:pt x="54763" y="6313"/>
                    <a:pt x="58813" y="8101"/>
                    <a:pt x="61812" y="11678"/>
                  </a:cubicBezTo>
                  <a:cubicBezTo>
                    <a:pt x="60707" y="12994"/>
                    <a:pt x="56709" y="17202"/>
                    <a:pt x="50344" y="17202"/>
                  </a:cubicBezTo>
                  <a:cubicBezTo>
                    <a:pt x="46609" y="17202"/>
                    <a:pt x="42664" y="15782"/>
                    <a:pt x="38560" y="12941"/>
                  </a:cubicBezTo>
                  <a:cubicBezTo>
                    <a:pt x="38981" y="11363"/>
                    <a:pt x="39297" y="9837"/>
                    <a:pt x="39560" y="8470"/>
                  </a:cubicBezTo>
                  <a:cubicBezTo>
                    <a:pt x="42348" y="7365"/>
                    <a:pt x="46030" y="6313"/>
                    <a:pt x="49818" y="6313"/>
                  </a:cubicBezTo>
                  <a:close/>
                  <a:moveTo>
                    <a:pt x="33563" y="1315"/>
                  </a:moveTo>
                  <a:cubicBezTo>
                    <a:pt x="35088" y="1315"/>
                    <a:pt x="36614" y="1947"/>
                    <a:pt x="37561" y="2999"/>
                  </a:cubicBezTo>
                  <a:cubicBezTo>
                    <a:pt x="38350" y="3788"/>
                    <a:pt x="38666" y="4787"/>
                    <a:pt x="38560" y="5892"/>
                  </a:cubicBezTo>
                  <a:cubicBezTo>
                    <a:pt x="38297" y="9311"/>
                    <a:pt x="36719" y="15150"/>
                    <a:pt x="35509" y="19306"/>
                  </a:cubicBezTo>
                  <a:cubicBezTo>
                    <a:pt x="34983" y="19359"/>
                    <a:pt x="34457" y="19464"/>
                    <a:pt x="33878" y="19569"/>
                  </a:cubicBezTo>
                  <a:cubicBezTo>
                    <a:pt x="33615" y="19569"/>
                    <a:pt x="33352" y="19622"/>
                    <a:pt x="33037" y="19622"/>
                  </a:cubicBezTo>
                  <a:cubicBezTo>
                    <a:pt x="31985" y="19622"/>
                    <a:pt x="30880" y="19306"/>
                    <a:pt x="29723" y="18833"/>
                  </a:cubicBezTo>
                  <a:cubicBezTo>
                    <a:pt x="29302" y="13993"/>
                    <a:pt x="28986" y="7628"/>
                    <a:pt x="29670" y="4366"/>
                  </a:cubicBezTo>
                  <a:cubicBezTo>
                    <a:pt x="30038" y="2473"/>
                    <a:pt x="31511" y="1315"/>
                    <a:pt x="33563" y="1315"/>
                  </a:cubicBezTo>
                  <a:close/>
                  <a:moveTo>
                    <a:pt x="15782" y="13572"/>
                  </a:moveTo>
                  <a:cubicBezTo>
                    <a:pt x="18097" y="13572"/>
                    <a:pt x="20832" y="15256"/>
                    <a:pt x="23726" y="17044"/>
                  </a:cubicBezTo>
                  <a:cubicBezTo>
                    <a:pt x="26829" y="18938"/>
                    <a:pt x="30038" y="20937"/>
                    <a:pt x="33037" y="20937"/>
                  </a:cubicBezTo>
                  <a:cubicBezTo>
                    <a:pt x="33405" y="20937"/>
                    <a:pt x="33773" y="20884"/>
                    <a:pt x="34089" y="20832"/>
                  </a:cubicBezTo>
                  <a:cubicBezTo>
                    <a:pt x="35930" y="20569"/>
                    <a:pt x="37666" y="20411"/>
                    <a:pt x="39349" y="20411"/>
                  </a:cubicBezTo>
                  <a:cubicBezTo>
                    <a:pt x="49134" y="20411"/>
                    <a:pt x="55026" y="25513"/>
                    <a:pt x="55604" y="34404"/>
                  </a:cubicBezTo>
                  <a:cubicBezTo>
                    <a:pt x="56236" y="43978"/>
                    <a:pt x="47714" y="56024"/>
                    <a:pt x="39718" y="60390"/>
                  </a:cubicBezTo>
                  <a:cubicBezTo>
                    <a:pt x="37298" y="61706"/>
                    <a:pt x="34878" y="62337"/>
                    <a:pt x="32406" y="62337"/>
                  </a:cubicBezTo>
                  <a:cubicBezTo>
                    <a:pt x="29249" y="62337"/>
                    <a:pt x="26514" y="61285"/>
                    <a:pt x="24304" y="60443"/>
                  </a:cubicBezTo>
                  <a:cubicBezTo>
                    <a:pt x="22621" y="59812"/>
                    <a:pt x="21253" y="59286"/>
                    <a:pt x="19991" y="59286"/>
                  </a:cubicBezTo>
                  <a:lnTo>
                    <a:pt x="19886" y="59286"/>
                  </a:lnTo>
                  <a:cubicBezTo>
                    <a:pt x="7997" y="59286"/>
                    <a:pt x="1474" y="46345"/>
                    <a:pt x="1421" y="34141"/>
                  </a:cubicBezTo>
                  <a:cubicBezTo>
                    <a:pt x="1316" y="23988"/>
                    <a:pt x="5735" y="13677"/>
                    <a:pt x="15782" y="13572"/>
                  </a:cubicBezTo>
                  <a:close/>
                  <a:moveTo>
                    <a:pt x="33615" y="0"/>
                  </a:moveTo>
                  <a:cubicBezTo>
                    <a:pt x="30880" y="0"/>
                    <a:pt x="28881" y="1578"/>
                    <a:pt x="28355" y="4103"/>
                  </a:cubicBezTo>
                  <a:cubicBezTo>
                    <a:pt x="27671" y="7365"/>
                    <a:pt x="27987" y="13362"/>
                    <a:pt x="28355" y="18201"/>
                  </a:cubicBezTo>
                  <a:cubicBezTo>
                    <a:pt x="27040" y="17518"/>
                    <a:pt x="25725" y="16728"/>
                    <a:pt x="24410" y="15887"/>
                  </a:cubicBezTo>
                  <a:cubicBezTo>
                    <a:pt x="21359" y="14046"/>
                    <a:pt x="18465" y="12257"/>
                    <a:pt x="15782" y="12257"/>
                  </a:cubicBezTo>
                  <a:lnTo>
                    <a:pt x="15730" y="12257"/>
                  </a:lnTo>
                  <a:cubicBezTo>
                    <a:pt x="4841" y="12362"/>
                    <a:pt x="1" y="23304"/>
                    <a:pt x="106" y="34141"/>
                  </a:cubicBezTo>
                  <a:cubicBezTo>
                    <a:pt x="159" y="46976"/>
                    <a:pt x="7103" y="60601"/>
                    <a:pt x="19886" y="60601"/>
                  </a:cubicBezTo>
                  <a:lnTo>
                    <a:pt x="19991" y="60601"/>
                  </a:lnTo>
                  <a:cubicBezTo>
                    <a:pt x="20990" y="60601"/>
                    <a:pt x="22305" y="61074"/>
                    <a:pt x="23831" y="61653"/>
                  </a:cubicBezTo>
                  <a:cubicBezTo>
                    <a:pt x="26146" y="62547"/>
                    <a:pt x="28986" y="63599"/>
                    <a:pt x="32406" y="63599"/>
                  </a:cubicBezTo>
                  <a:cubicBezTo>
                    <a:pt x="35088" y="63599"/>
                    <a:pt x="37719" y="62915"/>
                    <a:pt x="40349" y="61495"/>
                  </a:cubicBezTo>
                  <a:cubicBezTo>
                    <a:pt x="48713" y="56971"/>
                    <a:pt x="57551" y="44399"/>
                    <a:pt x="56919" y="34298"/>
                  </a:cubicBezTo>
                  <a:cubicBezTo>
                    <a:pt x="56288" y="24619"/>
                    <a:pt x="49870" y="19043"/>
                    <a:pt x="39349" y="19043"/>
                  </a:cubicBezTo>
                  <a:cubicBezTo>
                    <a:pt x="38560" y="19043"/>
                    <a:pt x="37771" y="19096"/>
                    <a:pt x="36930" y="19148"/>
                  </a:cubicBezTo>
                  <a:cubicBezTo>
                    <a:pt x="37350" y="17675"/>
                    <a:pt x="37824" y="15992"/>
                    <a:pt x="38245" y="14309"/>
                  </a:cubicBezTo>
                  <a:cubicBezTo>
                    <a:pt x="42400" y="17097"/>
                    <a:pt x="46451" y="18464"/>
                    <a:pt x="50344" y="18464"/>
                  </a:cubicBezTo>
                  <a:cubicBezTo>
                    <a:pt x="58603" y="18464"/>
                    <a:pt x="63022" y="12257"/>
                    <a:pt x="63232" y="11994"/>
                  </a:cubicBezTo>
                  <a:cubicBezTo>
                    <a:pt x="63390" y="11784"/>
                    <a:pt x="63390" y="11468"/>
                    <a:pt x="63179" y="11258"/>
                  </a:cubicBezTo>
                  <a:cubicBezTo>
                    <a:pt x="59865" y="7102"/>
                    <a:pt x="55341" y="4998"/>
                    <a:pt x="49818" y="4998"/>
                  </a:cubicBezTo>
                  <a:cubicBezTo>
                    <a:pt x="46135" y="4998"/>
                    <a:pt x="42611" y="5944"/>
                    <a:pt x="39770" y="6944"/>
                  </a:cubicBezTo>
                  <a:cubicBezTo>
                    <a:pt x="39823" y="6628"/>
                    <a:pt x="39875" y="6313"/>
                    <a:pt x="39875" y="5997"/>
                  </a:cubicBezTo>
                  <a:cubicBezTo>
                    <a:pt x="40033" y="4524"/>
                    <a:pt x="39560" y="3209"/>
                    <a:pt x="38560" y="2104"/>
                  </a:cubicBezTo>
                  <a:cubicBezTo>
                    <a:pt x="37350" y="789"/>
                    <a:pt x="35509" y="0"/>
                    <a:pt x="33615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1"/>
            <p:cNvSpPr/>
            <p:nvPr/>
          </p:nvSpPr>
          <p:spPr>
            <a:xfrm>
              <a:off x="5145200" y="8860475"/>
              <a:ext cx="242000" cy="457675"/>
            </a:xfrm>
            <a:custGeom>
              <a:avLst/>
              <a:gdLst/>
              <a:ahLst/>
              <a:cxnLst/>
              <a:rect l="l" t="t" r="r" b="b"/>
              <a:pathLst>
                <a:path w="9680" h="18307" extrusionOk="0">
                  <a:moveTo>
                    <a:pt x="4577" y="0"/>
                  </a:moveTo>
                  <a:cubicBezTo>
                    <a:pt x="2525" y="0"/>
                    <a:pt x="1052" y="1158"/>
                    <a:pt x="684" y="3051"/>
                  </a:cubicBezTo>
                  <a:cubicBezTo>
                    <a:pt x="0" y="6313"/>
                    <a:pt x="316" y="12678"/>
                    <a:pt x="737" y="17518"/>
                  </a:cubicBezTo>
                  <a:cubicBezTo>
                    <a:pt x="1894" y="17991"/>
                    <a:pt x="2999" y="18307"/>
                    <a:pt x="4051" y="18307"/>
                  </a:cubicBezTo>
                  <a:cubicBezTo>
                    <a:pt x="4366" y="18307"/>
                    <a:pt x="4629" y="18254"/>
                    <a:pt x="4892" y="18254"/>
                  </a:cubicBezTo>
                  <a:cubicBezTo>
                    <a:pt x="5471" y="18149"/>
                    <a:pt x="5997" y="18044"/>
                    <a:pt x="6523" y="17991"/>
                  </a:cubicBezTo>
                  <a:cubicBezTo>
                    <a:pt x="7733" y="13783"/>
                    <a:pt x="9311" y="7996"/>
                    <a:pt x="9574" y="4577"/>
                  </a:cubicBezTo>
                  <a:cubicBezTo>
                    <a:pt x="9680" y="3472"/>
                    <a:pt x="9364" y="2473"/>
                    <a:pt x="8575" y="1684"/>
                  </a:cubicBezTo>
                  <a:cubicBezTo>
                    <a:pt x="7681" y="632"/>
                    <a:pt x="6102" y="0"/>
                    <a:pt x="457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1"/>
            <p:cNvSpPr/>
            <p:nvPr/>
          </p:nvSpPr>
          <p:spPr>
            <a:xfrm>
              <a:off x="4454750" y="9166900"/>
              <a:ext cx="1371700" cy="1219125"/>
            </a:xfrm>
            <a:custGeom>
              <a:avLst/>
              <a:gdLst/>
              <a:ahLst/>
              <a:cxnLst/>
              <a:rect l="l" t="t" r="r" b="b"/>
              <a:pathLst>
                <a:path w="54868" h="48765" extrusionOk="0">
                  <a:moveTo>
                    <a:pt x="14414" y="0"/>
                  </a:moveTo>
                  <a:cubicBezTo>
                    <a:pt x="4367" y="105"/>
                    <a:pt x="1" y="10416"/>
                    <a:pt x="53" y="20569"/>
                  </a:cubicBezTo>
                  <a:cubicBezTo>
                    <a:pt x="106" y="32773"/>
                    <a:pt x="6629" y="45714"/>
                    <a:pt x="18518" y="45714"/>
                  </a:cubicBezTo>
                  <a:lnTo>
                    <a:pt x="18623" y="45714"/>
                  </a:lnTo>
                  <a:cubicBezTo>
                    <a:pt x="19885" y="45714"/>
                    <a:pt x="21306" y="46240"/>
                    <a:pt x="22936" y="46871"/>
                  </a:cubicBezTo>
                  <a:cubicBezTo>
                    <a:pt x="25146" y="47713"/>
                    <a:pt x="27881" y="48765"/>
                    <a:pt x="31038" y="48765"/>
                  </a:cubicBezTo>
                  <a:cubicBezTo>
                    <a:pt x="33510" y="48765"/>
                    <a:pt x="35930" y="48134"/>
                    <a:pt x="38350" y="46766"/>
                  </a:cubicBezTo>
                  <a:cubicBezTo>
                    <a:pt x="46346" y="42452"/>
                    <a:pt x="54868" y="30406"/>
                    <a:pt x="54236" y="20832"/>
                  </a:cubicBezTo>
                  <a:cubicBezTo>
                    <a:pt x="53658" y="11941"/>
                    <a:pt x="47766" y="6839"/>
                    <a:pt x="37981" y="6839"/>
                  </a:cubicBezTo>
                  <a:cubicBezTo>
                    <a:pt x="36298" y="6839"/>
                    <a:pt x="34562" y="6944"/>
                    <a:pt x="32721" y="7260"/>
                  </a:cubicBezTo>
                  <a:cubicBezTo>
                    <a:pt x="32405" y="7312"/>
                    <a:pt x="32037" y="7365"/>
                    <a:pt x="31669" y="7365"/>
                  </a:cubicBezTo>
                  <a:cubicBezTo>
                    <a:pt x="28670" y="7365"/>
                    <a:pt x="25461" y="5366"/>
                    <a:pt x="22358" y="3472"/>
                  </a:cubicBezTo>
                  <a:cubicBezTo>
                    <a:pt x="19464" y="1684"/>
                    <a:pt x="16729" y="0"/>
                    <a:pt x="1441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1"/>
            <p:cNvSpPr/>
            <p:nvPr/>
          </p:nvSpPr>
          <p:spPr>
            <a:xfrm>
              <a:off x="4506050" y="9357575"/>
              <a:ext cx="1320400" cy="1028450"/>
            </a:xfrm>
            <a:custGeom>
              <a:avLst/>
              <a:gdLst/>
              <a:ahLst/>
              <a:cxnLst/>
              <a:rect l="l" t="t" r="r" b="b"/>
              <a:pathLst>
                <a:path w="52816" h="41138" extrusionOk="0">
                  <a:moveTo>
                    <a:pt x="42084" y="1"/>
                  </a:moveTo>
                  <a:lnTo>
                    <a:pt x="42084" y="1"/>
                  </a:lnTo>
                  <a:cubicBezTo>
                    <a:pt x="45188" y="5367"/>
                    <a:pt x="45661" y="12258"/>
                    <a:pt x="43031" y="17834"/>
                  </a:cubicBezTo>
                  <a:cubicBezTo>
                    <a:pt x="39965" y="24452"/>
                    <a:pt x="32804" y="28864"/>
                    <a:pt x="25543" y="28864"/>
                  </a:cubicBezTo>
                  <a:cubicBezTo>
                    <a:pt x="24955" y="28864"/>
                    <a:pt x="24365" y="28835"/>
                    <a:pt x="23778" y="28776"/>
                  </a:cubicBezTo>
                  <a:cubicBezTo>
                    <a:pt x="21410" y="28513"/>
                    <a:pt x="19148" y="27829"/>
                    <a:pt x="16781" y="27776"/>
                  </a:cubicBezTo>
                  <a:cubicBezTo>
                    <a:pt x="16581" y="27768"/>
                    <a:pt x="16381" y="27764"/>
                    <a:pt x="16181" y="27764"/>
                  </a:cubicBezTo>
                  <a:cubicBezTo>
                    <a:pt x="14099" y="27764"/>
                    <a:pt x="12046" y="28170"/>
                    <a:pt x="9966" y="28170"/>
                  </a:cubicBezTo>
                  <a:cubicBezTo>
                    <a:pt x="9678" y="28170"/>
                    <a:pt x="9390" y="28162"/>
                    <a:pt x="9101" y="28144"/>
                  </a:cubicBezTo>
                  <a:cubicBezTo>
                    <a:pt x="5734" y="27934"/>
                    <a:pt x="2736" y="26461"/>
                    <a:pt x="0" y="24462"/>
                  </a:cubicBezTo>
                  <a:lnTo>
                    <a:pt x="0" y="24462"/>
                  </a:lnTo>
                  <a:cubicBezTo>
                    <a:pt x="2788" y="32090"/>
                    <a:pt x="8364" y="38087"/>
                    <a:pt x="16466" y="38087"/>
                  </a:cubicBezTo>
                  <a:lnTo>
                    <a:pt x="16571" y="38087"/>
                  </a:lnTo>
                  <a:cubicBezTo>
                    <a:pt x="17833" y="38087"/>
                    <a:pt x="19254" y="38613"/>
                    <a:pt x="20884" y="39244"/>
                  </a:cubicBezTo>
                  <a:cubicBezTo>
                    <a:pt x="23094" y="40086"/>
                    <a:pt x="25829" y="41138"/>
                    <a:pt x="28986" y="41138"/>
                  </a:cubicBezTo>
                  <a:cubicBezTo>
                    <a:pt x="31458" y="41138"/>
                    <a:pt x="33878" y="40454"/>
                    <a:pt x="36298" y="39139"/>
                  </a:cubicBezTo>
                  <a:cubicBezTo>
                    <a:pt x="44294" y="34825"/>
                    <a:pt x="52816" y="22779"/>
                    <a:pt x="52184" y="13205"/>
                  </a:cubicBezTo>
                  <a:cubicBezTo>
                    <a:pt x="51763" y="6366"/>
                    <a:pt x="48134" y="1789"/>
                    <a:pt x="42084" y="1"/>
                  </a:cubicBezTo>
                  <a:close/>
                </a:path>
              </a:pathLst>
            </a:custGeom>
            <a:solidFill>
              <a:srgbClr val="B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1"/>
            <p:cNvSpPr/>
            <p:nvPr/>
          </p:nvSpPr>
          <p:spPr>
            <a:xfrm>
              <a:off x="5160975" y="8865725"/>
              <a:ext cx="226225" cy="452425"/>
            </a:xfrm>
            <a:custGeom>
              <a:avLst/>
              <a:gdLst/>
              <a:ahLst/>
              <a:cxnLst/>
              <a:rect l="l" t="t" r="r" b="b"/>
              <a:pathLst>
                <a:path w="9049" h="18097" extrusionOk="0">
                  <a:moveTo>
                    <a:pt x="5577" y="1"/>
                  </a:moveTo>
                  <a:lnTo>
                    <a:pt x="5577" y="1"/>
                  </a:lnTo>
                  <a:cubicBezTo>
                    <a:pt x="5945" y="4472"/>
                    <a:pt x="5208" y="9049"/>
                    <a:pt x="3420" y="13152"/>
                  </a:cubicBezTo>
                  <a:cubicBezTo>
                    <a:pt x="2867" y="14397"/>
                    <a:pt x="1667" y="15763"/>
                    <a:pt x="494" y="15763"/>
                  </a:cubicBezTo>
                  <a:cubicBezTo>
                    <a:pt x="328" y="15763"/>
                    <a:pt x="163" y="15735"/>
                    <a:pt x="0" y="15677"/>
                  </a:cubicBezTo>
                  <a:lnTo>
                    <a:pt x="0" y="15677"/>
                  </a:lnTo>
                  <a:cubicBezTo>
                    <a:pt x="0" y="16203"/>
                    <a:pt x="53" y="16782"/>
                    <a:pt x="106" y="17308"/>
                  </a:cubicBezTo>
                  <a:cubicBezTo>
                    <a:pt x="1263" y="17781"/>
                    <a:pt x="2368" y="18097"/>
                    <a:pt x="3420" y="18097"/>
                  </a:cubicBezTo>
                  <a:cubicBezTo>
                    <a:pt x="3735" y="18097"/>
                    <a:pt x="3998" y="18044"/>
                    <a:pt x="4261" y="17992"/>
                  </a:cubicBezTo>
                  <a:cubicBezTo>
                    <a:pt x="4840" y="17939"/>
                    <a:pt x="5366" y="17834"/>
                    <a:pt x="5892" y="17781"/>
                  </a:cubicBezTo>
                  <a:cubicBezTo>
                    <a:pt x="7102" y="13573"/>
                    <a:pt x="8680" y="7786"/>
                    <a:pt x="8943" y="4367"/>
                  </a:cubicBezTo>
                  <a:cubicBezTo>
                    <a:pt x="9049" y="3262"/>
                    <a:pt x="8733" y="2263"/>
                    <a:pt x="7944" y="1474"/>
                  </a:cubicBezTo>
                  <a:cubicBezTo>
                    <a:pt x="7365" y="790"/>
                    <a:pt x="6524" y="316"/>
                    <a:pt x="557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1"/>
            <p:cNvSpPr/>
            <p:nvPr/>
          </p:nvSpPr>
          <p:spPr>
            <a:xfrm>
              <a:off x="5385850" y="9082725"/>
              <a:ext cx="570800" cy="173625"/>
            </a:xfrm>
            <a:custGeom>
              <a:avLst/>
              <a:gdLst/>
              <a:ahLst/>
              <a:cxnLst/>
              <a:rect l="l" t="t" r="r" b="b"/>
              <a:pathLst>
                <a:path w="22832" h="6945" extrusionOk="0">
                  <a:moveTo>
                    <a:pt x="580" y="0"/>
                  </a:moveTo>
                  <a:cubicBezTo>
                    <a:pt x="422" y="895"/>
                    <a:pt x="211" y="1789"/>
                    <a:pt x="1" y="2736"/>
                  </a:cubicBezTo>
                  <a:cubicBezTo>
                    <a:pt x="4052" y="5524"/>
                    <a:pt x="7997" y="6944"/>
                    <a:pt x="11732" y="6944"/>
                  </a:cubicBezTo>
                  <a:cubicBezTo>
                    <a:pt x="17518" y="6944"/>
                    <a:pt x="21306" y="3525"/>
                    <a:pt x="22831" y="1894"/>
                  </a:cubicBezTo>
                  <a:lnTo>
                    <a:pt x="22831" y="1894"/>
                  </a:lnTo>
                  <a:cubicBezTo>
                    <a:pt x="19966" y="2829"/>
                    <a:pt x="16945" y="3296"/>
                    <a:pt x="13923" y="3296"/>
                  </a:cubicBezTo>
                  <a:cubicBezTo>
                    <a:pt x="9289" y="3296"/>
                    <a:pt x="4655" y="2197"/>
                    <a:pt x="580" y="0"/>
                  </a:cubicBezTo>
                  <a:close/>
                </a:path>
              </a:pathLst>
            </a:custGeom>
            <a:solidFill>
              <a:srgbClr val="81B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7" name="Google Shape;4067;p31"/>
          <p:cNvGrpSpPr/>
          <p:nvPr/>
        </p:nvGrpSpPr>
        <p:grpSpPr>
          <a:xfrm>
            <a:off x="3324635" y="3146946"/>
            <a:ext cx="638815" cy="611022"/>
            <a:chOff x="-1894650" y="8809175"/>
            <a:chExt cx="1995050" cy="1908250"/>
          </a:xfrm>
        </p:grpSpPr>
        <p:sp>
          <p:nvSpPr>
            <p:cNvPr id="4068" name="Google Shape;4068;p31"/>
            <p:cNvSpPr/>
            <p:nvPr/>
          </p:nvSpPr>
          <p:spPr>
            <a:xfrm>
              <a:off x="-48225" y="10188750"/>
              <a:ext cx="25" cy="7900"/>
            </a:xfrm>
            <a:custGeom>
              <a:avLst/>
              <a:gdLst/>
              <a:ahLst/>
              <a:cxnLst/>
              <a:rect l="l" t="t" r="r" b="b"/>
              <a:pathLst>
                <a:path w="1" h="316" extrusionOk="0">
                  <a:moveTo>
                    <a:pt x="0" y="316"/>
                  </a:moveTo>
                  <a:lnTo>
                    <a:pt x="0" y="0"/>
                  </a:lnTo>
                </a:path>
              </a:pathLst>
            </a:custGeom>
            <a:solidFill>
              <a:srgbClr val="FFE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1"/>
            <p:cNvSpPr/>
            <p:nvPr/>
          </p:nvSpPr>
          <p:spPr>
            <a:xfrm>
              <a:off x="-1008275" y="9952025"/>
              <a:ext cx="561575" cy="622075"/>
            </a:xfrm>
            <a:custGeom>
              <a:avLst/>
              <a:gdLst/>
              <a:ahLst/>
              <a:cxnLst/>
              <a:rect l="l" t="t" r="r" b="b"/>
              <a:pathLst>
                <a:path w="22463" h="24883" extrusionOk="0">
                  <a:moveTo>
                    <a:pt x="20938" y="0"/>
                  </a:moveTo>
                  <a:cubicBezTo>
                    <a:pt x="19780" y="53"/>
                    <a:pt x="18255" y="842"/>
                    <a:pt x="16677" y="1894"/>
                  </a:cubicBezTo>
                  <a:cubicBezTo>
                    <a:pt x="14151" y="8522"/>
                    <a:pt x="10311" y="15413"/>
                    <a:pt x="5209" y="19832"/>
                  </a:cubicBezTo>
                  <a:cubicBezTo>
                    <a:pt x="3578" y="21253"/>
                    <a:pt x="1842" y="22515"/>
                    <a:pt x="1" y="23620"/>
                  </a:cubicBezTo>
                  <a:cubicBezTo>
                    <a:pt x="1526" y="24304"/>
                    <a:pt x="3473" y="24882"/>
                    <a:pt x="5577" y="24882"/>
                  </a:cubicBezTo>
                  <a:cubicBezTo>
                    <a:pt x="8418" y="24882"/>
                    <a:pt x="10943" y="23883"/>
                    <a:pt x="13099" y="21884"/>
                  </a:cubicBezTo>
                  <a:cubicBezTo>
                    <a:pt x="18833" y="16729"/>
                    <a:pt x="22463" y="3420"/>
                    <a:pt x="21306" y="368"/>
                  </a:cubicBezTo>
                  <a:cubicBezTo>
                    <a:pt x="21148" y="0"/>
                    <a:pt x="20990" y="0"/>
                    <a:pt x="20938" y="0"/>
                  </a:cubicBezTo>
                  <a:close/>
                </a:path>
              </a:pathLst>
            </a:custGeom>
            <a:solidFill>
              <a:srgbClr val="D6ED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1"/>
            <p:cNvSpPr/>
            <p:nvPr/>
          </p:nvSpPr>
          <p:spPr>
            <a:xfrm>
              <a:off x="-1836800" y="9215550"/>
              <a:ext cx="787775" cy="799625"/>
            </a:xfrm>
            <a:custGeom>
              <a:avLst/>
              <a:gdLst/>
              <a:ahLst/>
              <a:cxnLst/>
              <a:rect l="l" t="t" r="r" b="b"/>
              <a:pathLst>
                <a:path w="31511" h="31985" extrusionOk="0">
                  <a:moveTo>
                    <a:pt x="27986" y="1"/>
                  </a:moveTo>
                  <a:cubicBezTo>
                    <a:pt x="20622" y="1210"/>
                    <a:pt x="12994" y="5787"/>
                    <a:pt x="6524" y="12836"/>
                  </a:cubicBezTo>
                  <a:cubicBezTo>
                    <a:pt x="1" y="19885"/>
                    <a:pt x="369" y="27513"/>
                    <a:pt x="1368" y="31984"/>
                  </a:cubicBezTo>
                  <a:cubicBezTo>
                    <a:pt x="3946" y="25461"/>
                    <a:pt x="8838" y="17886"/>
                    <a:pt x="18097" y="11521"/>
                  </a:cubicBezTo>
                  <a:cubicBezTo>
                    <a:pt x="21832" y="8996"/>
                    <a:pt x="26408" y="7418"/>
                    <a:pt x="31511" y="6944"/>
                  </a:cubicBezTo>
                  <a:cubicBezTo>
                    <a:pt x="30932" y="4525"/>
                    <a:pt x="29775" y="1842"/>
                    <a:pt x="28723" y="579"/>
                  </a:cubicBezTo>
                  <a:cubicBezTo>
                    <a:pt x="28249" y="1"/>
                    <a:pt x="27986" y="1"/>
                    <a:pt x="27986" y="1"/>
                  </a:cubicBezTo>
                  <a:close/>
                </a:path>
              </a:pathLst>
            </a:custGeom>
            <a:solidFill>
              <a:srgbClr val="D6ED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1"/>
            <p:cNvSpPr/>
            <p:nvPr/>
          </p:nvSpPr>
          <p:spPr>
            <a:xfrm>
              <a:off x="-670275" y="8842050"/>
              <a:ext cx="737800" cy="768050"/>
            </a:xfrm>
            <a:custGeom>
              <a:avLst/>
              <a:gdLst/>
              <a:ahLst/>
              <a:cxnLst/>
              <a:rect l="l" t="t" r="r" b="b"/>
              <a:pathLst>
                <a:path w="29512" h="30722" extrusionOk="0">
                  <a:moveTo>
                    <a:pt x="15729" y="1"/>
                  </a:moveTo>
                  <a:cubicBezTo>
                    <a:pt x="15361" y="1"/>
                    <a:pt x="14993" y="106"/>
                    <a:pt x="14519" y="211"/>
                  </a:cubicBezTo>
                  <a:cubicBezTo>
                    <a:pt x="10048" y="1684"/>
                    <a:pt x="2473" y="10890"/>
                    <a:pt x="579" y="18728"/>
                  </a:cubicBezTo>
                  <a:cubicBezTo>
                    <a:pt x="105" y="20569"/>
                    <a:pt x="0" y="22200"/>
                    <a:pt x="263" y="23620"/>
                  </a:cubicBezTo>
                  <a:cubicBezTo>
                    <a:pt x="3157" y="24567"/>
                    <a:pt x="5313" y="25830"/>
                    <a:pt x="6050" y="26987"/>
                  </a:cubicBezTo>
                  <a:cubicBezTo>
                    <a:pt x="6471" y="27618"/>
                    <a:pt x="6681" y="28723"/>
                    <a:pt x="6681" y="30196"/>
                  </a:cubicBezTo>
                  <a:cubicBezTo>
                    <a:pt x="7891" y="30512"/>
                    <a:pt x="9206" y="30722"/>
                    <a:pt x="10626" y="30722"/>
                  </a:cubicBezTo>
                  <a:cubicBezTo>
                    <a:pt x="15256" y="30722"/>
                    <a:pt x="20779" y="28618"/>
                    <a:pt x="24725" y="25409"/>
                  </a:cubicBezTo>
                  <a:cubicBezTo>
                    <a:pt x="28354" y="22410"/>
                    <a:pt x="29512" y="19728"/>
                    <a:pt x="28091" y="17466"/>
                  </a:cubicBezTo>
                  <a:cubicBezTo>
                    <a:pt x="27197" y="15940"/>
                    <a:pt x="25198" y="15098"/>
                    <a:pt x="23252" y="14257"/>
                  </a:cubicBezTo>
                  <a:cubicBezTo>
                    <a:pt x="22305" y="13836"/>
                    <a:pt x="21410" y="13468"/>
                    <a:pt x="20674" y="13047"/>
                  </a:cubicBezTo>
                  <a:cubicBezTo>
                    <a:pt x="18675" y="11837"/>
                    <a:pt x="18412" y="8786"/>
                    <a:pt x="18149" y="5840"/>
                  </a:cubicBezTo>
                  <a:cubicBezTo>
                    <a:pt x="17886" y="2210"/>
                    <a:pt x="17518" y="1"/>
                    <a:pt x="15729" y="1"/>
                  </a:cubicBezTo>
                  <a:close/>
                </a:path>
              </a:pathLst>
            </a:custGeom>
            <a:solidFill>
              <a:srgbClr val="D6ED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1"/>
            <p:cNvSpPr/>
            <p:nvPr/>
          </p:nvSpPr>
          <p:spPr>
            <a:xfrm>
              <a:off x="-1894650" y="8809175"/>
              <a:ext cx="1995050" cy="1908250"/>
            </a:xfrm>
            <a:custGeom>
              <a:avLst/>
              <a:gdLst/>
              <a:ahLst/>
              <a:cxnLst/>
              <a:rect l="l" t="t" r="r" b="b"/>
              <a:pathLst>
                <a:path w="79802" h="76330" extrusionOk="0">
                  <a:moveTo>
                    <a:pt x="64651" y="1316"/>
                  </a:moveTo>
                  <a:cubicBezTo>
                    <a:pt x="66493" y="1316"/>
                    <a:pt x="66808" y="3525"/>
                    <a:pt x="67124" y="7155"/>
                  </a:cubicBezTo>
                  <a:cubicBezTo>
                    <a:pt x="67387" y="10101"/>
                    <a:pt x="67650" y="13152"/>
                    <a:pt x="69596" y="14309"/>
                  </a:cubicBezTo>
                  <a:cubicBezTo>
                    <a:pt x="70385" y="14783"/>
                    <a:pt x="71280" y="15151"/>
                    <a:pt x="72227" y="15572"/>
                  </a:cubicBezTo>
                  <a:cubicBezTo>
                    <a:pt x="74173" y="16361"/>
                    <a:pt x="76172" y="17255"/>
                    <a:pt x="77066" y="18728"/>
                  </a:cubicBezTo>
                  <a:cubicBezTo>
                    <a:pt x="78487" y="21043"/>
                    <a:pt x="77329" y="23725"/>
                    <a:pt x="73700" y="26671"/>
                  </a:cubicBezTo>
                  <a:cubicBezTo>
                    <a:pt x="69754" y="29933"/>
                    <a:pt x="64178" y="32037"/>
                    <a:pt x="59601" y="32037"/>
                  </a:cubicBezTo>
                  <a:cubicBezTo>
                    <a:pt x="58181" y="32037"/>
                    <a:pt x="56866" y="31827"/>
                    <a:pt x="55656" y="31458"/>
                  </a:cubicBezTo>
                  <a:cubicBezTo>
                    <a:pt x="55656" y="30038"/>
                    <a:pt x="55446" y="28933"/>
                    <a:pt x="55025" y="28302"/>
                  </a:cubicBezTo>
                  <a:cubicBezTo>
                    <a:pt x="54288" y="27145"/>
                    <a:pt x="52132" y="25882"/>
                    <a:pt x="49238" y="24935"/>
                  </a:cubicBezTo>
                  <a:cubicBezTo>
                    <a:pt x="48975" y="23515"/>
                    <a:pt x="49080" y="21884"/>
                    <a:pt x="49554" y="20043"/>
                  </a:cubicBezTo>
                  <a:cubicBezTo>
                    <a:pt x="51448" y="12205"/>
                    <a:pt x="59023" y="2999"/>
                    <a:pt x="63494" y="1526"/>
                  </a:cubicBezTo>
                  <a:cubicBezTo>
                    <a:pt x="63915" y="1368"/>
                    <a:pt x="64336" y="1316"/>
                    <a:pt x="64651" y="1316"/>
                  </a:cubicBezTo>
                  <a:close/>
                  <a:moveTo>
                    <a:pt x="30300" y="16256"/>
                  </a:moveTo>
                  <a:cubicBezTo>
                    <a:pt x="30300" y="16256"/>
                    <a:pt x="30563" y="16256"/>
                    <a:pt x="31037" y="16834"/>
                  </a:cubicBezTo>
                  <a:cubicBezTo>
                    <a:pt x="32089" y="18097"/>
                    <a:pt x="33246" y="20780"/>
                    <a:pt x="33825" y="23199"/>
                  </a:cubicBezTo>
                  <a:cubicBezTo>
                    <a:pt x="28722" y="23673"/>
                    <a:pt x="24146" y="25251"/>
                    <a:pt x="20411" y="27776"/>
                  </a:cubicBezTo>
                  <a:cubicBezTo>
                    <a:pt x="11152" y="34141"/>
                    <a:pt x="6260" y="41716"/>
                    <a:pt x="3682" y="48239"/>
                  </a:cubicBezTo>
                  <a:cubicBezTo>
                    <a:pt x="2683" y="43768"/>
                    <a:pt x="2315" y="36140"/>
                    <a:pt x="8838" y="29091"/>
                  </a:cubicBezTo>
                  <a:cubicBezTo>
                    <a:pt x="15308" y="22042"/>
                    <a:pt x="22936" y="17465"/>
                    <a:pt x="30300" y="16256"/>
                  </a:cubicBezTo>
                  <a:close/>
                  <a:moveTo>
                    <a:pt x="26671" y="43610"/>
                  </a:moveTo>
                  <a:cubicBezTo>
                    <a:pt x="27565" y="43610"/>
                    <a:pt x="28301" y="45504"/>
                    <a:pt x="28828" y="46924"/>
                  </a:cubicBezTo>
                  <a:cubicBezTo>
                    <a:pt x="29354" y="48344"/>
                    <a:pt x="29774" y="49397"/>
                    <a:pt x="30458" y="49870"/>
                  </a:cubicBezTo>
                  <a:cubicBezTo>
                    <a:pt x="31090" y="50238"/>
                    <a:pt x="31879" y="50291"/>
                    <a:pt x="32668" y="50291"/>
                  </a:cubicBezTo>
                  <a:cubicBezTo>
                    <a:pt x="32931" y="50291"/>
                    <a:pt x="33194" y="50238"/>
                    <a:pt x="33457" y="50238"/>
                  </a:cubicBezTo>
                  <a:lnTo>
                    <a:pt x="34193" y="50238"/>
                  </a:lnTo>
                  <a:cubicBezTo>
                    <a:pt x="35666" y="50238"/>
                    <a:pt x="36297" y="50449"/>
                    <a:pt x="36560" y="51027"/>
                  </a:cubicBezTo>
                  <a:cubicBezTo>
                    <a:pt x="36613" y="51133"/>
                    <a:pt x="36508" y="51711"/>
                    <a:pt x="35719" y="52763"/>
                  </a:cubicBezTo>
                  <a:cubicBezTo>
                    <a:pt x="33825" y="55288"/>
                    <a:pt x="29143" y="58865"/>
                    <a:pt x="24724" y="58865"/>
                  </a:cubicBezTo>
                  <a:cubicBezTo>
                    <a:pt x="23199" y="58865"/>
                    <a:pt x="21778" y="58392"/>
                    <a:pt x="20569" y="57550"/>
                  </a:cubicBezTo>
                  <a:cubicBezTo>
                    <a:pt x="19885" y="57077"/>
                    <a:pt x="19516" y="56340"/>
                    <a:pt x="19516" y="55341"/>
                  </a:cubicBezTo>
                  <a:cubicBezTo>
                    <a:pt x="19359" y="51869"/>
                    <a:pt x="23146" y="46188"/>
                    <a:pt x="25776" y="44031"/>
                  </a:cubicBezTo>
                  <a:cubicBezTo>
                    <a:pt x="26092" y="43715"/>
                    <a:pt x="26408" y="43610"/>
                    <a:pt x="26671" y="43610"/>
                  </a:cubicBezTo>
                  <a:close/>
                  <a:moveTo>
                    <a:pt x="56393" y="45662"/>
                  </a:moveTo>
                  <a:cubicBezTo>
                    <a:pt x="56445" y="45662"/>
                    <a:pt x="56603" y="45662"/>
                    <a:pt x="56761" y="46082"/>
                  </a:cubicBezTo>
                  <a:cubicBezTo>
                    <a:pt x="57918" y="49134"/>
                    <a:pt x="54288" y="62443"/>
                    <a:pt x="48607" y="67598"/>
                  </a:cubicBezTo>
                  <a:cubicBezTo>
                    <a:pt x="46398" y="69597"/>
                    <a:pt x="43873" y="70596"/>
                    <a:pt x="41032" y="70596"/>
                  </a:cubicBezTo>
                  <a:cubicBezTo>
                    <a:pt x="38928" y="70596"/>
                    <a:pt x="36981" y="70018"/>
                    <a:pt x="35456" y="69334"/>
                  </a:cubicBezTo>
                  <a:cubicBezTo>
                    <a:pt x="37297" y="68229"/>
                    <a:pt x="39033" y="66967"/>
                    <a:pt x="40664" y="65546"/>
                  </a:cubicBezTo>
                  <a:cubicBezTo>
                    <a:pt x="45766" y="61127"/>
                    <a:pt x="49606" y="54236"/>
                    <a:pt x="52132" y="47555"/>
                  </a:cubicBezTo>
                  <a:cubicBezTo>
                    <a:pt x="53710" y="46556"/>
                    <a:pt x="55235" y="45767"/>
                    <a:pt x="56393" y="45662"/>
                  </a:cubicBezTo>
                  <a:close/>
                  <a:moveTo>
                    <a:pt x="37244" y="24357"/>
                  </a:moveTo>
                  <a:cubicBezTo>
                    <a:pt x="46135" y="24357"/>
                    <a:pt x="52921" y="27408"/>
                    <a:pt x="53920" y="28986"/>
                  </a:cubicBezTo>
                  <a:cubicBezTo>
                    <a:pt x="54709" y="30196"/>
                    <a:pt x="54499" y="36140"/>
                    <a:pt x="51974" y="44031"/>
                  </a:cubicBezTo>
                  <a:cubicBezTo>
                    <a:pt x="50343" y="49186"/>
                    <a:pt x="46555" y="58655"/>
                    <a:pt x="39769" y="64599"/>
                  </a:cubicBezTo>
                  <a:cubicBezTo>
                    <a:pt x="36297" y="67650"/>
                    <a:pt x="32089" y="69965"/>
                    <a:pt x="27881" y="71648"/>
                  </a:cubicBezTo>
                  <a:cubicBezTo>
                    <a:pt x="26408" y="66493"/>
                    <a:pt x="23935" y="62443"/>
                    <a:pt x="20989" y="59339"/>
                  </a:cubicBezTo>
                  <a:lnTo>
                    <a:pt x="20989" y="59339"/>
                  </a:lnTo>
                  <a:cubicBezTo>
                    <a:pt x="22147" y="59865"/>
                    <a:pt x="23409" y="60181"/>
                    <a:pt x="24724" y="60181"/>
                  </a:cubicBezTo>
                  <a:cubicBezTo>
                    <a:pt x="29985" y="60181"/>
                    <a:pt x="35245" y="55920"/>
                    <a:pt x="37139" y="53026"/>
                  </a:cubicBezTo>
                  <a:cubicBezTo>
                    <a:pt x="37823" y="51974"/>
                    <a:pt x="38033" y="51133"/>
                    <a:pt x="37770" y="50554"/>
                  </a:cubicBezTo>
                  <a:cubicBezTo>
                    <a:pt x="37087" y="48923"/>
                    <a:pt x="35140" y="48923"/>
                    <a:pt x="34246" y="48923"/>
                  </a:cubicBezTo>
                  <a:lnTo>
                    <a:pt x="33404" y="48923"/>
                  </a:lnTo>
                  <a:cubicBezTo>
                    <a:pt x="33194" y="48923"/>
                    <a:pt x="32931" y="48976"/>
                    <a:pt x="32668" y="48976"/>
                  </a:cubicBezTo>
                  <a:cubicBezTo>
                    <a:pt x="32142" y="48976"/>
                    <a:pt x="31510" y="48923"/>
                    <a:pt x="31142" y="48713"/>
                  </a:cubicBezTo>
                  <a:cubicBezTo>
                    <a:pt x="30827" y="48502"/>
                    <a:pt x="30353" y="47345"/>
                    <a:pt x="30037" y="46451"/>
                  </a:cubicBezTo>
                  <a:cubicBezTo>
                    <a:pt x="29301" y="44504"/>
                    <a:pt x="28459" y="42242"/>
                    <a:pt x="26671" y="42242"/>
                  </a:cubicBezTo>
                  <a:cubicBezTo>
                    <a:pt x="26092" y="42242"/>
                    <a:pt x="25513" y="42505"/>
                    <a:pt x="24935" y="42979"/>
                  </a:cubicBezTo>
                  <a:cubicBezTo>
                    <a:pt x="22094" y="45346"/>
                    <a:pt x="18044" y="51290"/>
                    <a:pt x="18201" y="55341"/>
                  </a:cubicBezTo>
                  <a:cubicBezTo>
                    <a:pt x="18201" y="55972"/>
                    <a:pt x="18307" y="56498"/>
                    <a:pt x="18517" y="56919"/>
                  </a:cubicBezTo>
                  <a:cubicBezTo>
                    <a:pt x="13835" y="52974"/>
                    <a:pt x="8522" y="50817"/>
                    <a:pt x="4524" y="49712"/>
                  </a:cubicBezTo>
                  <a:cubicBezTo>
                    <a:pt x="6891" y="43189"/>
                    <a:pt x="11678" y="35351"/>
                    <a:pt x="21147" y="28881"/>
                  </a:cubicBezTo>
                  <a:cubicBezTo>
                    <a:pt x="26618" y="25146"/>
                    <a:pt x="32931" y="24357"/>
                    <a:pt x="37244" y="24357"/>
                  </a:cubicBezTo>
                  <a:close/>
                  <a:moveTo>
                    <a:pt x="4103" y="50922"/>
                  </a:moveTo>
                  <a:lnTo>
                    <a:pt x="4103" y="50922"/>
                  </a:lnTo>
                  <a:cubicBezTo>
                    <a:pt x="11152" y="52921"/>
                    <a:pt x="22831" y="58287"/>
                    <a:pt x="26618" y="72122"/>
                  </a:cubicBezTo>
                  <a:cubicBezTo>
                    <a:pt x="21568" y="73963"/>
                    <a:pt x="16202" y="75015"/>
                    <a:pt x="11784" y="75015"/>
                  </a:cubicBezTo>
                  <a:cubicBezTo>
                    <a:pt x="8259" y="75015"/>
                    <a:pt x="5629" y="74331"/>
                    <a:pt x="4577" y="73121"/>
                  </a:cubicBezTo>
                  <a:cubicBezTo>
                    <a:pt x="2525" y="70754"/>
                    <a:pt x="684" y="61390"/>
                    <a:pt x="4103" y="50922"/>
                  </a:cubicBezTo>
                  <a:close/>
                  <a:moveTo>
                    <a:pt x="64704" y="1"/>
                  </a:moveTo>
                  <a:cubicBezTo>
                    <a:pt x="64231" y="1"/>
                    <a:pt x="63652" y="106"/>
                    <a:pt x="63073" y="264"/>
                  </a:cubicBezTo>
                  <a:cubicBezTo>
                    <a:pt x="58234" y="1842"/>
                    <a:pt x="50290" y="11311"/>
                    <a:pt x="48239" y="19727"/>
                  </a:cubicBezTo>
                  <a:cubicBezTo>
                    <a:pt x="47871" y="21463"/>
                    <a:pt x="47713" y="23042"/>
                    <a:pt x="47871" y="24515"/>
                  </a:cubicBezTo>
                  <a:cubicBezTo>
                    <a:pt x="44767" y="23620"/>
                    <a:pt x="41032" y="23042"/>
                    <a:pt x="37192" y="23042"/>
                  </a:cubicBezTo>
                  <a:cubicBezTo>
                    <a:pt x="36508" y="23042"/>
                    <a:pt x="35824" y="23094"/>
                    <a:pt x="35140" y="23094"/>
                  </a:cubicBezTo>
                  <a:cubicBezTo>
                    <a:pt x="34561" y="20411"/>
                    <a:pt x="33246" y="17413"/>
                    <a:pt x="32036" y="15940"/>
                  </a:cubicBezTo>
                  <a:cubicBezTo>
                    <a:pt x="31405" y="15256"/>
                    <a:pt x="30879" y="14940"/>
                    <a:pt x="30300" y="14940"/>
                  </a:cubicBezTo>
                  <a:lnTo>
                    <a:pt x="30037" y="14940"/>
                  </a:lnTo>
                  <a:cubicBezTo>
                    <a:pt x="22410" y="16203"/>
                    <a:pt x="14519" y="20937"/>
                    <a:pt x="7838" y="28197"/>
                  </a:cubicBezTo>
                  <a:cubicBezTo>
                    <a:pt x="0" y="36771"/>
                    <a:pt x="1578" y="46082"/>
                    <a:pt x="2946" y="50343"/>
                  </a:cubicBezTo>
                  <a:cubicBezTo>
                    <a:pt x="2578" y="51343"/>
                    <a:pt x="2315" y="52342"/>
                    <a:pt x="2052" y="53342"/>
                  </a:cubicBezTo>
                  <a:cubicBezTo>
                    <a:pt x="2052" y="53395"/>
                    <a:pt x="2052" y="53447"/>
                    <a:pt x="1999" y="53500"/>
                  </a:cubicBezTo>
                  <a:lnTo>
                    <a:pt x="1894" y="54078"/>
                  </a:lnTo>
                  <a:cubicBezTo>
                    <a:pt x="1578" y="55446"/>
                    <a:pt x="1315" y="56761"/>
                    <a:pt x="1210" y="57866"/>
                  </a:cubicBezTo>
                  <a:cubicBezTo>
                    <a:pt x="368" y="64231"/>
                    <a:pt x="1210" y="69597"/>
                    <a:pt x="2683" y="72543"/>
                  </a:cubicBezTo>
                  <a:cubicBezTo>
                    <a:pt x="2683" y="72543"/>
                    <a:pt x="2683" y="72595"/>
                    <a:pt x="2735" y="72648"/>
                  </a:cubicBezTo>
                  <a:cubicBezTo>
                    <a:pt x="2788" y="72806"/>
                    <a:pt x="2893" y="72964"/>
                    <a:pt x="2999" y="73121"/>
                  </a:cubicBezTo>
                  <a:cubicBezTo>
                    <a:pt x="3051" y="73227"/>
                    <a:pt x="3104" y="73332"/>
                    <a:pt x="3156" y="73437"/>
                  </a:cubicBezTo>
                  <a:cubicBezTo>
                    <a:pt x="3209" y="73490"/>
                    <a:pt x="3262" y="73542"/>
                    <a:pt x="3262" y="73595"/>
                  </a:cubicBezTo>
                  <a:cubicBezTo>
                    <a:pt x="3367" y="73753"/>
                    <a:pt x="3472" y="73858"/>
                    <a:pt x="3577" y="73963"/>
                  </a:cubicBezTo>
                  <a:cubicBezTo>
                    <a:pt x="4208" y="74699"/>
                    <a:pt x="5155" y="75226"/>
                    <a:pt x="6155" y="75594"/>
                  </a:cubicBezTo>
                  <a:cubicBezTo>
                    <a:pt x="6207" y="75594"/>
                    <a:pt x="6260" y="75594"/>
                    <a:pt x="6313" y="75646"/>
                  </a:cubicBezTo>
                  <a:cubicBezTo>
                    <a:pt x="6418" y="75646"/>
                    <a:pt x="6576" y="75699"/>
                    <a:pt x="6681" y="75752"/>
                  </a:cubicBezTo>
                  <a:cubicBezTo>
                    <a:pt x="8312" y="76225"/>
                    <a:pt x="10205" y="76330"/>
                    <a:pt x="11731" y="76330"/>
                  </a:cubicBezTo>
                  <a:cubicBezTo>
                    <a:pt x="12310" y="76330"/>
                    <a:pt x="12888" y="76330"/>
                    <a:pt x="13467" y="76278"/>
                  </a:cubicBezTo>
                  <a:cubicBezTo>
                    <a:pt x="13625" y="76278"/>
                    <a:pt x="13835" y="76278"/>
                    <a:pt x="14046" y="76225"/>
                  </a:cubicBezTo>
                  <a:cubicBezTo>
                    <a:pt x="14414" y="76225"/>
                    <a:pt x="14835" y="76172"/>
                    <a:pt x="15255" y="76120"/>
                  </a:cubicBezTo>
                  <a:cubicBezTo>
                    <a:pt x="15466" y="76120"/>
                    <a:pt x="15729" y="76067"/>
                    <a:pt x="15939" y="76067"/>
                  </a:cubicBezTo>
                  <a:cubicBezTo>
                    <a:pt x="16360" y="76015"/>
                    <a:pt x="16728" y="75962"/>
                    <a:pt x="17097" y="75909"/>
                  </a:cubicBezTo>
                  <a:cubicBezTo>
                    <a:pt x="17360" y="75857"/>
                    <a:pt x="17623" y="75804"/>
                    <a:pt x="17833" y="75804"/>
                  </a:cubicBezTo>
                  <a:cubicBezTo>
                    <a:pt x="18254" y="75699"/>
                    <a:pt x="18675" y="75646"/>
                    <a:pt x="19096" y="75541"/>
                  </a:cubicBezTo>
                  <a:cubicBezTo>
                    <a:pt x="19306" y="75489"/>
                    <a:pt x="19516" y="75489"/>
                    <a:pt x="19727" y="75436"/>
                  </a:cubicBezTo>
                  <a:cubicBezTo>
                    <a:pt x="20200" y="75331"/>
                    <a:pt x="20726" y="75226"/>
                    <a:pt x="21200" y="75120"/>
                  </a:cubicBezTo>
                  <a:cubicBezTo>
                    <a:pt x="21358" y="75068"/>
                    <a:pt x="21515" y="75015"/>
                    <a:pt x="21673" y="75015"/>
                  </a:cubicBezTo>
                  <a:cubicBezTo>
                    <a:pt x="22252" y="74857"/>
                    <a:pt x="22831" y="74699"/>
                    <a:pt x="23409" y="74542"/>
                  </a:cubicBezTo>
                  <a:lnTo>
                    <a:pt x="23620" y="74489"/>
                  </a:lnTo>
                  <a:cubicBezTo>
                    <a:pt x="27144" y="73437"/>
                    <a:pt x="30721" y="72017"/>
                    <a:pt x="34088" y="70123"/>
                  </a:cubicBezTo>
                  <a:cubicBezTo>
                    <a:pt x="35929" y="71070"/>
                    <a:pt x="38402" y="71859"/>
                    <a:pt x="41032" y="71859"/>
                  </a:cubicBezTo>
                  <a:cubicBezTo>
                    <a:pt x="44188" y="71859"/>
                    <a:pt x="47029" y="70754"/>
                    <a:pt x="49449" y="68545"/>
                  </a:cubicBezTo>
                  <a:cubicBezTo>
                    <a:pt x="55393" y="63179"/>
                    <a:pt x="59444" y="49397"/>
                    <a:pt x="57971" y="45609"/>
                  </a:cubicBezTo>
                  <a:cubicBezTo>
                    <a:pt x="57550" y="44504"/>
                    <a:pt x="56813" y="44347"/>
                    <a:pt x="56393" y="44347"/>
                  </a:cubicBezTo>
                  <a:lnTo>
                    <a:pt x="56235" y="44347"/>
                  </a:lnTo>
                  <a:cubicBezTo>
                    <a:pt x="55235" y="44452"/>
                    <a:pt x="54078" y="44925"/>
                    <a:pt x="52868" y="45609"/>
                  </a:cubicBezTo>
                  <a:cubicBezTo>
                    <a:pt x="54499" y="40717"/>
                    <a:pt x="55446" y="36140"/>
                    <a:pt x="55603" y="32826"/>
                  </a:cubicBezTo>
                  <a:cubicBezTo>
                    <a:pt x="56866" y="33142"/>
                    <a:pt x="58181" y="33300"/>
                    <a:pt x="59601" y="33300"/>
                  </a:cubicBezTo>
                  <a:cubicBezTo>
                    <a:pt x="65546" y="33300"/>
                    <a:pt x="71175" y="30406"/>
                    <a:pt x="74489" y="27671"/>
                  </a:cubicBezTo>
                  <a:cubicBezTo>
                    <a:pt x="79802" y="23410"/>
                    <a:pt x="79433" y="20096"/>
                    <a:pt x="78224" y="18097"/>
                  </a:cubicBezTo>
                  <a:cubicBezTo>
                    <a:pt x="77066" y="16203"/>
                    <a:pt x="74752" y="15203"/>
                    <a:pt x="72753" y="14362"/>
                  </a:cubicBezTo>
                  <a:cubicBezTo>
                    <a:pt x="71806" y="13994"/>
                    <a:pt x="70964" y="13625"/>
                    <a:pt x="70280" y="13204"/>
                  </a:cubicBezTo>
                  <a:cubicBezTo>
                    <a:pt x="68912" y="12363"/>
                    <a:pt x="68649" y="9680"/>
                    <a:pt x="68439" y="7050"/>
                  </a:cubicBezTo>
                  <a:cubicBezTo>
                    <a:pt x="68176" y="3736"/>
                    <a:pt x="67860" y="1"/>
                    <a:pt x="64704" y="1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1"/>
            <p:cNvSpPr/>
            <p:nvPr/>
          </p:nvSpPr>
          <p:spPr>
            <a:xfrm>
              <a:off x="-1781550" y="9418075"/>
              <a:ext cx="1254650" cy="1182325"/>
            </a:xfrm>
            <a:custGeom>
              <a:avLst/>
              <a:gdLst/>
              <a:ahLst/>
              <a:cxnLst/>
              <a:rect l="l" t="t" r="r" b="b"/>
              <a:pathLst>
                <a:path w="50186" h="47293" extrusionOk="0">
                  <a:moveTo>
                    <a:pt x="32668" y="1"/>
                  </a:moveTo>
                  <a:cubicBezTo>
                    <a:pt x="28354" y="1"/>
                    <a:pt x="22094" y="790"/>
                    <a:pt x="16623" y="4525"/>
                  </a:cubicBezTo>
                  <a:cubicBezTo>
                    <a:pt x="7154" y="11048"/>
                    <a:pt x="2367" y="18886"/>
                    <a:pt x="0" y="25356"/>
                  </a:cubicBezTo>
                  <a:cubicBezTo>
                    <a:pt x="3945" y="26514"/>
                    <a:pt x="9259" y="28618"/>
                    <a:pt x="13940" y="32616"/>
                  </a:cubicBezTo>
                  <a:cubicBezTo>
                    <a:pt x="13783" y="32142"/>
                    <a:pt x="13677" y="31616"/>
                    <a:pt x="13625" y="31038"/>
                  </a:cubicBezTo>
                  <a:cubicBezTo>
                    <a:pt x="13520" y="26934"/>
                    <a:pt x="17570" y="20990"/>
                    <a:pt x="20411" y="18675"/>
                  </a:cubicBezTo>
                  <a:cubicBezTo>
                    <a:pt x="20989" y="18149"/>
                    <a:pt x="21568" y="17939"/>
                    <a:pt x="22147" y="17939"/>
                  </a:cubicBezTo>
                  <a:cubicBezTo>
                    <a:pt x="23935" y="17939"/>
                    <a:pt x="24777" y="20148"/>
                    <a:pt x="25513" y="22095"/>
                  </a:cubicBezTo>
                  <a:cubicBezTo>
                    <a:pt x="25829" y="22989"/>
                    <a:pt x="26303" y="24199"/>
                    <a:pt x="26618" y="24357"/>
                  </a:cubicBezTo>
                  <a:cubicBezTo>
                    <a:pt x="26986" y="24567"/>
                    <a:pt x="27618" y="24620"/>
                    <a:pt x="28144" y="24620"/>
                  </a:cubicBezTo>
                  <a:cubicBezTo>
                    <a:pt x="28407" y="24620"/>
                    <a:pt x="28617" y="24620"/>
                    <a:pt x="28880" y="24567"/>
                  </a:cubicBezTo>
                  <a:lnTo>
                    <a:pt x="29669" y="24567"/>
                  </a:lnTo>
                  <a:cubicBezTo>
                    <a:pt x="30616" y="24567"/>
                    <a:pt x="32563" y="24567"/>
                    <a:pt x="33246" y="26198"/>
                  </a:cubicBezTo>
                  <a:cubicBezTo>
                    <a:pt x="33509" y="26777"/>
                    <a:pt x="33299" y="27618"/>
                    <a:pt x="32615" y="28723"/>
                  </a:cubicBezTo>
                  <a:cubicBezTo>
                    <a:pt x="30721" y="31564"/>
                    <a:pt x="25461" y="35825"/>
                    <a:pt x="20200" y="35825"/>
                  </a:cubicBezTo>
                  <a:cubicBezTo>
                    <a:pt x="18885" y="35825"/>
                    <a:pt x="17623" y="35509"/>
                    <a:pt x="16465" y="34983"/>
                  </a:cubicBezTo>
                  <a:lnTo>
                    <a:pt x="16465" y="34983"/>
                  </a:lnTo>
                  <a:cubicBezTo>
                    <a:pt x="19411" y="38087"/>
                    <a:pt x="21884" y="42137"/>
                    <a:pt x="23304" y="47292"/>
                  </a:cubicBezTo>
                  <a:cubicBezTo>
                    <a:pt x="27565" y="45609"/>
                    <a:pt x="31773" y="43294"/>
                    <a:pt x="35245" y="40243"/>
                  </a:cubicBezTo>
                  <a:cubicBezTo>
                    <a:pt x="42031" y="34299"/>
                    <a:pt x="45819" y="24830"/>
                    <a:pt x="47450" y="19675"/>
                  </a:cubicBezTo>
                  <a:cubicBezTo>
                    <a:pt x="49975" y="11784"/>
                    <a:pt x="50185" y="5892"/>
                    <a:pt x="49396" y="4630"/>
                  </a:cubicBezTo>
                  <a:cubicBezTo>
                    <a:pt x="48397" y="3052"/>
                    <a:pt x="41611" y="1"/>
                    <a:pt x="32668" y="1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1"/>
            <p:cNvSpPr/>
            <p:nvPr/>
          </p:nvSpPr>
          <p:spPr>
            <a:xfrm>
              <a:off x="-1877575" y="10083525"/>
              <a:ext cx="648375" cy="602350"/>
            </a:xfrm>
            <a:custGeom>
              <a:avLst/>
              <a:gdLst/>
              <a:ahLst/>
              <a:cxnLst/>
              <a:rect l="l" t="t" r="r" b="b"/>
              <a:pathLst>
                <a:path w="25935" h="24094" extrusionOk="0">
                  <a:moveTo>
                    <a:pt x="9628" y="7786"/>
                  </a:moveTo>
                  <a:cubicBezTo>
                    <a:pt x="10838" y="7786"/>
                    <a:pt x="11837" y="8786"/>
                    <a:pt x="11837" y="9996"/>
                  </a:cubicBezTo>
                  <a:cubicBezTo>
                    <a:pt x="11837" y="11206"/>
                    <a:pt x="10838" y="12205"/>
                    <a:pt x="9628" y="12205"/>
                  </a:cubicBezTo>
                  <a:cubicBezTo>
                    <a:pt x="8418" y="12205"/>
                    <a:pt x="7418" y="11206"/>
                    <a:pt x="7418" y="9996"/>
                  </a:cubicBezTo>
                  <a:cubicBezTo>
                    <a:pt x="7418" y="8786"/>
                    <a:pt x="8418" y="7786"/>
                    <a:pt x="9628" y="7786"/>
                  </a:cubicBezTo>
                  <a:close/>
                  <a:moveTo>
                    <a:pt x="3420" y="1"/>
                  </a:moveTo>
                  <a:lnTo>
                    <a:pt x="3420" y="1"/>
                  </a:lnTo>
                  <a:cubicBezTo>
                    <a:pt x="1" y="10469"/>
                    <a:pt x="1842" y="19780"/>
                    <a:pt x="3894" y="22147"/>
                  </a:cubicBezTo>
                  <a:cubicBezTo>
                    <a:pt x="4946" y="23357"/>
                    <a:pt x="7576" y="24094"/>
                    <a:pt x="11101" y="24094"/>
                  </a:cubicBezTo>
                  <a:cubicBezTo>
                    <a:pt x="15519" y="24041"/>
                    <a:pt x="20885" y="22989"/>
                    <a:pt x="25935" y="21148"/>
                  </a:cubicBezTo>
                  <a:cubicBezTo>
                    <a:pt x="22148" y="7313"/>
                    <a:pt x="10469" y="2000"/>
                    <a:pt x="3420" y="1"/>
                  </a:cubicBezTo>
                  <a:close/>
                </a:path>
              </a:pathLst>
            </a:custGeom>
            <a:solidFill>
              <a:srgbClr val="D6ED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1"/>
            <p:cNvSpPr/>
            <p:nvPr/>
          </p:nvSpPr>
          <p:spPr>
            <a:xfrm>
              <a:off x="-1410700" y="9899425"/>
              <a:ext cx="431375" cy="381400"/>
            </a:xfrm>
            <a:custGeom>
              <a:avLst/>
              <a:gdLst/>
              <a:ahLst/>
              <a:cxnLst/>
              <a:rect l="l" t="t" r="r" b="b"/>
              <a:pathLst>
                <a:path w="17255" h="15256" extrusionOk="0">
                  <a:moveTo>
                    <a:pt x="7313" y="0"/>
                  </a:moveTo>
                  <a:cubicBezTo>
                    <a:pt x="7102" y="0"/>
                    <a:pt x="6734" y="158"/>
                    <a:pt x="6418" y="421"/>
                  </a:cubicBezTo>
                  <a:cubicBezTo>
                    <a:pt x="3788" y="2578"/>
                    <a:pt x="1" y="8259"/>
                    <a:pt x="158" y="11731"/>
                  </a:cubicBezTo>
                  <a:cubicBezTo>
                    <a:pt x="158" y="12730"/>
                    <a:pt x="527" y="13467"/>
                    <a:pt x="1211" y="13940"/>
                  </a:cubicBezTo>
                  <a:cubicBezTo>
                    <a:pt x="2420" y="14835"/>
                    <a:pt x="3841" y="15255"/>
                    <a:pt x="5366" y="15255"/>
                  </a:cubicBezTo>
                  <a:cubicBezTo>
                    <a:pt x="9785" y="15255"/>
                    <a:pt x="14467" y="11678"/>
                    <a:pt x="16361" y="9153"/>
                  </a:cubicBezTo>
                  <a:cubicBezTo>
                    <a:pt x="17150" y="8101"/>
                    <a:pt x="17255" y="7575"/>
                    <a:pt x="17202" y="7470"/>
                  </a:cubicBezTo>
                  <a:cubicBezTo>
                    <a:pt x="16992" y="6839"/>
                    <a:pt x="16308" y="6628"/>
                    <a:pt x="14888" y="6628"/>
                  </a:cubicBezTo>
                  <a:cubicBezTo>
                    <a:pt x="14625" y="6628"/>
                    <a:pt x="14362" y="6628"/>
                    <a:pt x="14099" y="6681"/>
                  </a:cubicBezTo>
                  <a:lnTo>
                    <a:pt x="13310" y="6681"/>
                  </a:lnTo>
                  <a:cubicBezTo>
                    <a:pt x="12521" y="6681"/>
                    <a:pt x="11732" y="6628"/>
                    <a:pt x="11100" y="6260"/>
                  </a:cubicBezTo>
                  <a:cubicBezTo>
                    <a:pt x="10416" y="5839"/>
                    <a:pt x="9996" y="4734"/>
                    <a:pt x="9470" y="3314"/>
                  </a:cubicBezTo>
                  <a:cubicBezTo>
                    <a:pt x="8943" y="1894"/>
                    <a:pt x="8207" y="0"/>
                    <a:pt x="7313" y="0"/>
                  </a:cubicBezTo>
                  <a:close/>
                </a:path>
              </a:pathLst>
            </a:custGeom>
            <a:solidFill>
              <a:srgbClr val="D6ED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1"/>
            <p:cNvSpPr/>
            <p:nvPr/>
          </p:nvSpPr>
          <p:spPr>
            <a:xfrm>
              <a:off x="-1692125" y="10278175"/>
              <a:ext cx="110475" cy="110475"/>
            </a:xfrm>
            <a:custGeom>
              <a:avLst/>
              <a:gdLst/>
              <a:ahLst/>
              <a:cxnLst/>
              <a:rect l="l" t="t" r="r" b="b"/>
              <a:pathLst>
                <a:path w="4419" h="4419" extrusionOk="0">
                  <a:moveTo>
                    <a:pt x="2210" y="0"/>
                  </a:moveTo>
                  <a:cubicBezTo>
                    <a:pt x="1000" y="0"/>
                    <a:pt x="0" y="1000"/>
                    <a:pt x="0" y="2210"/>
                  </a:cubicBezTo>
                  <a:cubicBezTo>
                    <a:pt x="0" y="3420"/>
                    <a:pt x="1000" y="4419"/>
                    <a:pt x="2210" y="4419"/>
                  </a:cubicBezTo>
                  <a:cubicBezTo>
                    <a:pt x="3420" y="4419"/>
                    <a:pt x="4419" y="3420"/>
                    <a:pt x="4419" y="2210"/>
                  </a:cubicBezTo>
                  <a:cubicBezTo>
                    <a:pt x="4419" y="1000"/>
                    <a:pt x="3420" y="0"/>
                    <a:pt x="2210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1"/>
            <p:cNvSpPr/>
            <p:nvPr/>
          </p:nvSpPr>
          <p:spPr>
            <a:xfrm>
              <a:off x="-668975" y="9047225"/>
              <a:ext cx="606300" cy="562875"/>
            </a:xfrm>
            <a:custGeom>
              <a:avLst/>
              <a:gdLst/>
              <a:ahLst/>
              <a:cxnLst/>
              <a:rect l="l" t="t" r="r" b="b"/>
              <a:pathLst>
                <a:path w="24252" h="22515" extrusionOk="0">
                  <a:moveTo>
                    <a:pt x="5682" y="0"/>
                  </a:moveTo>
                  <a:lnTo>
                    <a:pt x="5682" y="0"/>
                  </a:lnTo>
                  <a:cubicBezTo>
                    <a:pt x="3368" y="3262"/>
                    <a:pt x="1369" y="6997"/>
                    <a:pt x="527" y="10521"/>
                  </a:cubicBezTo>
                  <a:cubicBezTo>
                    <a:pt x="53" y="12362"/>
                    <a:pt x="1" y="13993"/>
                    <a:pt x="211" y="15413"/>
                  </a:cubicBezTo>
                  <a:cubicBezTo>
                    <a:pt x="3157" y="16360"/>
                    <a:pt x="5261" y="17623"/>
                    <a:pt x="5998" y="18780"/>
                  </a:cubicBezTo>
                  <a:cubicBezTo>
                    <a:pt x="6419" y="19411"/>
                    <a:pt x="6629" y="20516"/>
                    <a:pt x="6629" y="21936"/>
                  </a:cubicBezTo>
                  <a:cubicBezTo>
                    <a:pt x="7839" y="22305"/>
                    <a:pt x="9154" y="22515"/>
                    <a:pt x="10574" y="22515"/>
                  </a:cubicBezTo>
                  <a:cubicBezTo>
                    <a:pt x="14993" y="22515"/>
                    <a:pt x="20306" y="20569"/>
                    <a:pt x="24252" y="17518"/>
                  </a:cubicBezTo>
                  <a:lnTo>
                    <a:pt x="24252" y="17518"/>
                  </a:lnTo>
                  <a:cubicBezTo>
                    <a:pt x="23042" y="17781"/>
                    <a:pt x="21884" y="17991"/>
                    <a:pt x="20675" y="18096"/>
                  </a:cubicBezTo>
                  <a:cubicBezTo>
                    <a:pt x="20420" y="18106"/>
                    <a:pt x="20165" y="18113"/>
                    <a:pt x="19911" y="18113"/>
                  </a:cubicBezTo>
                  <a:cubicBezTo>
                    <a:pt x="18856" y="18113"/>
                    <a:pt x="17820" y="18004"/>
                    <a:pt x="16887" y="17623"/>
                  </a:cubicBezTo>
                  <a:cubicBezTo>
                    <a:pt x="15730" y="17097"/>
                    <a:pt x="14730" y="16045"/>
                    <a:pt x="14520" y="14782"/>
                  </a:cubicBezTo>
                  <a:cubicBezTo>
                    <a:pt x="14415" y="13888"/>
                    <a:pt x="14730" y="12941"/>
                    <a:pt x="14783" y="12047"/>
                  </a:cubicBezTo>
                  <a:cubicBezTo>
                    <a:pt x="14888" y="11100"/>
                    <a:pt x="14678" y="10048"/>
                    <a:pt x="13889" y="9574"/>
                  </a:cubicBezTo>
                  <a:cubicBezTo>
                    <a:pt x="13603" y="9414"/>
                    <a:pt x="13293" y="9356"/>
                    <a:pt x="12972" y="9356"/>
                  </a:cubicBezTo>
                  <a:cubicBezTo>
                    <a:pt x="12345" y="9356"/>
                    <a:pt x="11674" y="9575"/>
                    <a:pt x="11048" y="9679"/>
                  </a:cubicBezTo>
                  <a:cubicBezTo>
                    <a:pt x="10883" y="9698"/>
                    <a:pt x="10718" y="9707"/>
                    <a:pt x="10554" y="9707"/>
                  </a:cubicBezTo>
                  <a:cubicBezTo>
                    <a:pt x="8425" y="9707"/>
                    <a:pt x="6460" y="8162"/>
                    <a:pt x="5630" y="6208"/>
                  </a:cubicBezTo>
                  <a:cubicBezTo>
                    <a:pt x="4788" y="4261"/>
                    <a:pt x="4946" y="1999"/>
                    <a:pt x="5682" y="0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1"/>
            <p:cNvSpPr/>
            <p:nvPr/>
          </p:nvSpPr>
          <p:spPr>
            <a:xfrm>
              <a:off x="-1008275" y="9975700"/>
              <a:ext cx="477425" cy="590500"/>
            </a:xfrm>
            <a:custGeom>
              <a:avLst/>
              <a:gdLst/>
              <a:ahLst/>
              <a:cxnLst/>
              <a:rect l="l" t="t" r="r" b="b"/>
              <a:pathLst>
                <a:path w="19097" h="23620" extrusionOk="0">
                  <a:moveTo>
                    <a:pt x="18255" y="0"/>
                  </a:moveTo>
                  <a:cubicBezTo>
                    <a:pt x="17729" y="263"/>
                    <a:pt x="17203" y="579"/>
                    <a:pt x="16677" y="947"/>
                  </a:cubicBezTo>
                  <a:cubicBezTo>
                    <a:pt x="14151" y="7575"/>
                    <a:pt x="10311" y="14466"/>
                    <a:pt x="5156" y="18885"/>
                  </a:cubicBezTo>
                  <a:cubicBezTo>
                    <a:pt x="3578" y="20306"/>
                    <a:pt x="1842" y="21568"/>
                    <a:pt x="1" y="22673"/>
                  </a:cubicBezTo>
                  <a:cubicBezTo>
                    <a:pt x="842" y="23041"/>
                    <a:pt x="1789" y="23409"/>
                    <a:pt x="2841" y="23620"/>
                  </a:cubicBezTo>
                  <a:cubicBezTo>
                    <a:pt x="3420" y="23567"/>
                    <a:pt x="3999" y="23462"/>
                    <a:pt x="4525" y="23304"/>
                  </a:cubicBezTo>
                  <a:cubicBezTo>
                    <a:pt x="6945" y="22620"/>
                    <a:pt x="9207" y="20989"/>
                    <a:pt x="10311" y="18727"/>
                  </a:cubicBezTo>
                  <a:cubicBezTo>
                    <a:pt x="10943" y="17518"/>
                    <a:pt x="11206" y="16097"/>
                    <a:pt x="12100" y="15045"/>
                  </a:cubicBezTo>
                  <a:cubicBezTo>
                    <a:pt x="12784" y="14256"/>
                    <a:pt x="13731" y="13730"/>
                    <a:pt x="14309" y="12941"/>
                  </a:cubicBezTo>
                  <a:cubicBezTo>
                    <a:pt x="15677" y="11047"/>
                    <a:pt x="14835" y="8312"/>
                    <a:pt x="15730" y="6207"/>
                  </a:cubicBezTo>
                  <a:cubicBezTo>
                    <a:pt x="16203" y="5103"/>
                    <a:pt x="17097" y="4261"/>
                    <a:pt x="17834" y="3367"/>
                  </a:cubicBezTo>
                  <a:cubicBezTo>
                    <a:pt x="18518" y="2420"/>
                    <a:pt x="19096" y="1210"/>
                    <a:pt x="18781" y="53"/>
                  </a:cubicBezTo>
                  <a:cubicBezTo>
                    <a:pt x="18623" y="53"/>
                    <a:pt x="18465" y="0"/>
                    <a:pt x="18255" y="0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1"/>
            <p:cNvSpPr/>
            <p:nvPr/>
          </p:nvSpPr>
          <p:spPr>
            <a:xfrm>
              <a:off x="-1826275" y="9282625"/>
              <a:ext cx="777250" cy="732550"/>
            </a:xfrm>
            <a:custGeom>
              <a:avLst/>
              <a:gdLst/>
              <a:ahLst/>
              <a:cxnLst/>
              <a:rect l="l" t="t" r="r" b="b"/>
              <a:pathLst>
                <a:path w="31090" h="29302" extrusionOk="0">
                  <a:moveTo>
                    <a:pt x="29564" y="0"/>
                  </a:moveTo>
                  <a:cubicBezTo>
                    <a:pt x="28828" y="632"/>
                    <a:pt x="27986" y="1105"/>
                    <a:pt x="27092" y="1368"/>
                  </a:cubicBezTo>
                  <a:cubicBezTo>
                    <a:pt x="26093" y="1631"/>
                    <a:pt x="24988" y="1684"/>
                    <a:pt x="24199" y="2368"/>
                  </a:cubicBezTo>
                  <a:cubicBezTo>
                    <a:pt x="23620" y="2894"/>
                    <a:pt x="23304" y="3735"/>
                    <a:pt x="22568" y="4209"/>
                  </a:cubicBezTo>
                  <a:cubicBezTo>
                    <a:pt x="22169" y="4453"/>
                    <a:pt x="21713" y="4510"/>
                    <a:pt x="21237" y="4510"/>
                  </a:cubicBezTo>
                  <a:cubicBezTo>
                    <a:pt x="20821" y="4510"/>
                    <a:pt x="20389" y="4466"/>
                    <a:pt x="19965" y="4466"/>
                  </a:cubicBezTo>
                  <a:cubicBezTo>
                    <a:pt x="19724" y="4466"/>
                    <a:pt x="19485" y="4480"/>
                    <a:pt x="19254" y="4524"/>
                  </a:cubicBezTo>
                  <a:cubicBezTo>
                    <a:pt x="16571" y="4998"/>
                    <a:pt x="15782" y="8943"/>
                    <a:pt x="13204" y="9890"/>
                  </a:cubicBezTo>
                  <a:cubicBezTo>
                    <a:pt x="12047" y="10364"/>
                    <a:pt x="10627" y="10101"/>
                    <a:pt x="9469" y="10521"/>
                  </a:cubicBezTo>
                  <a:cubicBezTo>
                    <a:pt x="7365" y="11363"/>
                    <a:pt x="6681" y="13888"/>
                    <a:pt x="5261" y="15624"/>
                  </a:cubicBezTo>
                  <a:cubicBezTo>
                    <a:pt x="4051" y="17150"/>
                    <a:pt x="2157" y="18044"/>
                    <a:pt x="947" y="19569"/>
                  </a:cubicBezTo>
                  <a:cubicBezTo>
                    <a:pt x="0" y="23357"/>
                    <a:pt x="369" y="26829"/>
                    <a:pt x="947" y="29301"/>
                  </a:cubicBezTo>
                  <a:cubicBezTo>
                    <a:pt x="3525" y="22778"/>
                    <a:pt x="8365" y="15203"/>
                    <a:pt x="17676" y="8838"/>
                  </a:cubicBezTo>
                  <a:cubicBezTo>
                    <a:pt x="21411" y="6313"/>
                    <a:pt x="25987" y="4735"/>
                    <a:pt x="31090" y="4261"/>
                  </a:cubicBezTo>
                  <a:cubicBezTo>
                    <a:pt x="30722" y="2788"/>
                    <a:pt x="30196" y="1263"/>
                    <a:pt x="29564" y="0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1"/>
            <p:cNvSpPr/>
            <p:nvPr/>
          </p:nvSpPr>
          <p:spPr>
            <a:xfrm>
              <a:off x="-1409375" y="10036175"/>
              <a:ext cx="410325" cy="244650"/>
            </a:xfrm>
            <a:custGeom>
              <a:avLst/>
              <a:gdLst/>
              <a:ahLst/>
              <a:cxnLst/>
              <a:rect l="l" t="t" r="r" b="b"/>
              <a:pathLst>
                <a:path w="16413" h="9786" extrusionOk="0">
                  <a:moveTo>
                    <a:pt x="5576" y="1"/>
                  </a:moveTo>
                  <a:lnTo>
                    <a:pt x="5576" y="1"/>
                  </a:lnTo>
                  <a:cubicBezTo>
                    <a:pt x="4893" y="790"/>
                    <a:pt x="4051" y="1421"/>
                    <a:pt x="3104" y="1790"/>
                  </a:cubicBezTo>
                  <a:cubicBezTo>
                    <a:pt x="2889" y="1875"/>
                    <a:pt x="2709" y="1961"/>
                    <a:pt x="2508" y="1961"/>
                  </a:cubicBezTo>
                  <a:cubicBezTo>
                    <a:pt x="2462" y="1961"/>
                    <a:pt x="2416" y="1957"/>
                    <a:pt x="2367" y="1947"/>
                  </a:cubicBezTo>
                  <a:cubicBezTo>
                    <a:pt x="1894" y="1895"/>
                    <a:pt x="1684" y="1474"/>
                    <a:pt x="1684" y="1000"/>
                  </a:cubicBezTo>
                  <a:cubicBezTo>
                    <a:pt x="684" y="2894"/>
                    <a:pt x="0" y="4735"/>
                    <a:pt x="105" y="6261"/>
                  </a:cubicBezTo>
                  <a:cubicBezTo>
                    <a:pt x="105" y="7260"/>
                    <a:pt x="474" y="7997"/>
                    <a:pt x="1158" y="8470"/>
                  </a:cubicBezTo>
                  <a:cubicBezTo>
                    <a:pt x="2367" y="9365"/>
                    <a:pt x="3788" y="9785"/>
                    <a:pt x="5313" y="9785"/>
                  </a:cubicBezTo>
                  <a:cubicBezTo>
                    <a:pt x="9732" y="9785"/>
                    <a:pt x="14414" y="6208"/>
                    <a:pt x="16308" y="3683"/>
                  </a:cubicBezTo>
                  <a:cubicBezTo>
                    <a:pt x="16360" y="3631"/>
                    <a:pt x="16360" y="3578"/>
                    <a:pt x="16413" y="3525"/>
                  </a:cubicBezTo>
                  <a:lnTo>
                    <a:pt x="16413" y="3525"/>
                  </a:lnTo>
                  <a:cubicBezTo>
                    <a:pt x="14835" y="4525"/>
                    <a:pt x="13046" y="5104"/>
                    <a:pt x="11258" y="5261"/>
                  </a:cubicBezTo>
                  <a:cubicBezTo>
                    <a:pt x="10995" y="5261"/>
                    <a:pt x="10679" y="5261"/>
                    <a:pt x="10469" y="5104"/>
                  </a:cubicBezTo>
                  <a:cubicBezTo>
                    <a:pt x="10048" y="4788"/>
                    <a:pt x="10258" y="4104"/>
                    <a:pt x="9943" y="3631"/>
                  </a:cubicBezTo>
                  <a:cubicBezTo>
                    <a:pt x="9781" y="3368"/>
                    <a:pt x="9519" y="3261"/>
                    <a:pt x="9221" y="3261"/>
                  </a:cubicBezTo>
                  <a:cubicBezTo>
                    <a:pt x="8743" y="3261"/>
                    <a:pt x="8175" y="3537"/>
                    <a:pt x="7786" y="3894"/>
                  </a:cubicBezTo>
                  <a:cubicBezTo>
                    <a:pt x="7311" y="4289"/>
                    <a:pt x="6717" y="4744"/>
                    <a:pt x="6161" y="4744"/>
                  </a:cubicBezTo>
                  <a:cubicBezTo>
                    <a:pt x="5978" y="4744"/>
                    <a:pt x="5799" y="4695"/>
                    <a:pt x="5629" y="4578"/>
                  </a:cubicBezTo>
                  <a:cubicBezTo>
                    <a:pt x="4261" y="3683"/>
                    <a:pt x="6839" y="1053"/>
                    <a:pt x="5576" y="1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1"/>
            <p:cNvSpPr/>
            <p:nvPr/>
          </p:nvSpPr>
          <p:spPr>
            <a:xfrm>
              <a:off x="-1623750" y="10191375"/>
              <a:ext cx="394550" cy="493175"/>
            </a:xfrm>
            <a:custGeom>
              <a:avLst/>
              <a:gdLst/>
              <a:ahLst/>
              <a:cxnLst/>
              <a:rect l="l" t="t" r="r" b="b"/>
              <a:pathLst>
                <a:path w="15782" h="19727" extrusionOk="0">
                  <a:moveTo>
                    <a:pt x="3104" y="0"/>
                  </a:moveTo>
                  <a:lnTo>
                    <a:pt x="3104" y="0"/>
                  </a:lnTo>
                  <a:cubicBezTo>
                    <a:pt x="5314" y="2368"/>
                    <a:pt x="6734" y="5419"/>
                    <a:pt x="6892" y="8628"/>
                  </a:cubicBezTo>
                  <a:cubicBezTo>
                    <a:pt x="7155" y="13309"/>
                    <a:pt x="4262" y="18096"/>
                    <a:pt x="1" y="19727"/>
                  </a:cubicBezTo>
                  <a:lnTo>
                    <a:pt x="948" y="19727"/>
                  </a:lnTo>
                  <a:cubicBezTo>
                    <a:pt x="5366" y="19727"/>
                    <a:pt x="10732" y="18675"/>
                    <a:pt x="15782" y="16834"/>
                  </a:cubicBezTo>
                  <a:cubicBezTo>
                    <a:pt x="13520" y="8522"/>
                    <a:pt x="8365" y="3262"/>
                    <a:pt x="3104" y="0"/>
                  </a:cubicBezTo>
                  <a:close/>
                </a:path>
              </a:pathLst>
            </a:custGeom>
            <a:solidFill>
              <a:srgbClr val="C5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1"/>
            <p:cNvSpPr/>
            <p:nvPr/>
          </p:nvSpPr>
          <p:spPr>
            <a:xfrm>
              <a:off x="-1369925" y="9491725"/>
              <a:ext cx="843025" cy="1108675"/>
            </a:xfrm>
            <a:custGeom>
              <a:avLst/>
              <a:gdLst/>
              <a:ahLst/>
              <a:cxnLst/>
              <a:rect l="l" t="t" r="r" b="b"/>
              <a:pathLst>
                <a:path w="33721" h="44347" extrusionOk="0">
                  <a:moveTo>
                    <a:pt x="30616" y="1"/>
                  </a:moveTo>
                  <a:cubicBezTo>
                    <a:pt x="27092" y="8312"/>
                    <a:pt x="21779" y="15887"/>
                    <a:pt x="15098" y="21832"/>
                  </a:cubicBezTo>
                  <a:cubicBezTo>
                    <a:pt x="15782" y="22042"/>
                    <a:pt x="16466" y="22410"/>
                    <a:pt x="16781" y="23252"/>
                  </a:cubicBezTo>
                  <a:cubicBezTo>
                    <a:pt x="17044" y="23831"/>
                    <a:pt x="16834" y="24672"/>
                    <a:pt x="16150" y="25724"/>
                  </a:cubicBezTo>
                  <a:cubicBezTo>
                    <a:pt x="14256" y="28618"/>
                    <a:pt x="8996" y="32879"/>
                    <a:pt x="3735" y="32879"/>
                  </a:cubicBezTo>
                  <a:cubicBezTo>
                    <a:pt x="2420" y="32879"/>
                    <a:pt x="1158" y="32563"/>
                    <a:pt x="0" y="32037"/>
                  </a:cubicBezTo>
                  <a:lnTo>
                    <a:pt x="0" y="32037"/>
                  </a:lnTo>
                  <a:cubicBezTo>
                    <a:pt x="2946" y="35141"/>
                    <a:pt x="5419" y="39191"/>
                    <a:pt x="6839" y="44346"/>
                  </a:cubicBezTo>
                  <a:cubicBezTo>
                    <a:pt x="11100" y="42663"/>
                    <a:pt x="15308" y="40296"/>
                    <a:pt x="18780" y="37297"/>
                  </a:cubicBezTo>
                  <a:cubicBezTo>
                    <a:pt x="25566" y="31353"/>
                    <a:pt x="29354" y="21884"/>
                    <a:pt x="30985" y="16729"/>
                  </a:cubicBezTo>
                  <a:cubicBezTo>
                    <a:pt x="33457" y="8838"/>
                    <a:pt x="33720" y="2946"/>
                    <a:pt x="32931" y="1684"/>
                  </a:cubicBezTo>
                  <a:cubicBezTo>
                    <a:pt x="32668" y="1210"/>
                    <a:pt x="31826" y="632"/>
                    <a:pt x="30616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1"/>
            <p:cNvSpPr/>
            <p:nvPr/>
          </p:nvSpPr>
          <p:spPr>
            <a:xfrm>
              <a:off x="-1654000" y="9901100"/>
              <a:ext cx="106550" cy="83650"/>
            </a:xfrm>
            <a:custGeom>
              <a:avLst/>
              <a:gdLst/>
              <a:ahLst/>
              <a:cxnLst/>
              <a:rect l="l" t="t" r="r" b="b"/>
              <a:pathLst>
                <a:path w="4262" h="3346" extrusionOk="0">
                  <a:moveTo>
                    <a:pt x="976" y="1"/>
                  </a:moveTo>
                  <a:cubicBezTo>
                    <a:pt x="623" y="1"/>
                    <a:pt x="307" y="98"/>
                    <a:pt x="106" y="354"/>
                  </a:cubicBezTo>
                  <a:cubicBezTo>
                    <a:pt x="1" y="512"/>
                    <a:pt x="1" y="670"/>
                    <a:pt x="159" y="775"/>
                  </a:cubicBezTo>
                  <a:cubicBezTo>
                    <a:pt x="369" y="933"/>
                    <a:pt x="579" y="985"/>
                    <a:pt x="842" y="985"/>
                  </a:cubicBezTo>
                  <a:cubicBezTo>
                    <a:pt x="1263" y="985"/>
                    <a:pt x="1631" y="1196"/>
                    <a:pt x="1947" y="1353"/>
                  </a:cubicBezTo>
                  <a:cubicBezTo>
                    <a:pt x="2631" y="1774"/>
                    <a:pt x="2947" y="2511"/>
                    <a:pt x="3315" y="3142"/>
                  </a:cubicBezTo>
                  <a:cubicBezTo>
                    <a:pt x="3416" y="3268"/>
                    <a:pt x="3602" y="3346"/>
                    <a:pt x="3774" y="3346"/>
                  </a:cubicBezTo>
                  <a:cubicBezTo>
                    <a:pt x="3960" y="3346"/>
                    <a:pt x="4129" y="3255"/>
                    <a:pt x="4157" y="3037"/>
                  </a:cubicBezTo>
                  <a:cubicBezTo>
                    <a:pt x="4262" y="1932"/>
                    <a:pt x="3683" y="1196"/>
                    <a:pt x="2841" y="617"/>
                  </a:cubicBezTo>
                  <a:cubicBezTo>
                    <a:pt x="2430" y="342"/>
                    <a:pt x="1637" y="1"/>
                    <a:pt x="976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1"/>
            <p:cNvSpPr/>
            <p:nvPr/>
          </p:nvSpPr>
          <p:spPr>
            <a:xfrm>
              <a:off x="-1523800" y="9985500"/>
              <a:ext cx="90775" cy="91150"/>
            </a:xfrm>
            <a:custGeom>
              <a:avLst/>
              <a:gdLst/>
              <a:ahLst/>
              <a:cxnLst/>
              <a:rect l="l" t="t" r="r" b="b"/>
              <a:pathLst>
                <a:path w="3631" h="3646" extrusionOk="0">
                  <a:moveTo>
                    <a:pt x="818" y="1"/>
                  </a:moveTo>
                  <a:cubicBezTo>
                    <a:pt x="720" y="1"/>
                    <a:pt x="623" y="10"/>
                    <a:pt x="527" y="29"/>
                  </a:cubicBezTo>
                  <a:cubicBezTo>
                    <a:pt x="158" y="82"/>
                    <a:pt x="1" y="660"/>
                    <a:pt x="316" y="871"/>
                  </a:cubicBezTo>
                  <a:cubicBezTo>
                    <a:pt x="737" y="1239"/>
                    <a:pt x="1211" y="1397"/>
                    <a:pt x="1579" y="1870"/>
                  </a:cubicBezTo>
                  <a:cubicBezTo>
                    <a:pt x="1947" y="2238"/>
                    <a:pt x="2052" y="2870"/>
                    <a:pt x="2263" y="3343"/>
                  </a:cubicBezTo>
                  <a:cubicBezTo>
                    <a:pt x="2377" y="3549"/>
                    <a:pt x="2591" y="3645"/>
                    <a:pt x="2809" y="3645"/>
                  </a:cubicBezTo>
                  <a:cubicBezTo>
                    <a:pt x="3093" y="3645"/>
                    <a:pt x="3383" y="3483"/>
                    <a:pt x="3473" y="3185"/>
                  </a:cubicBezTo>
                  <a:cubicBezTo>
                    <a:pt x="3630" y="2291"/>
                    <a:pt x="3210" y="1607"/>
                    <a:pt x="2683" y="976"/>
                  </a:cubicBezTo>
                  <a:cubicBezTo>
                    <a:pt x="2222" y="468"/>
                    <a:pt x="1517" y="1"/>
                    <a:pt x="818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1"/>
            <p:cNvSpPr/>
            <p:nvPr/>
          </p:nvSpPr>
          <p:spPr>
            <a:xfrm>
              <a:off x="-1501450" y="9831875"/>
              <a:ext cx="105250" cy="65475"/>
            </a:xfrm>
            <a:custGeom>
              <a:avLst/>
              <a:gdLst/>
              <a:ahLst/>
              <a:cxnLst/>
              <a:rect l="l" t="t" r="r" b="b"/>
              <a:pathLst>
                <a:path w="4210" h="2619" extrusionOk="0">
                  <a:moveTo>
                    <a:pt x="1183" y="1"/>
                  </a:moveTo>
                  <a:cubicBezTo>
                    <a:pt x="948" y="1"/>
                    <a:pt x="711" y="24"/>
                    <a:pt x="474" y="72"/>
                  </a:cubicBezTo>
                  <a:cubicBezTo>
                    <a:pt x="1" y="177"/>
                    <a:pt x="159" y="808"/>
                    <a:pt x="580" y="861"/>
                  </a:cubicBezTo>
                  <a:cubicBezTo>
                    <a:pt x="1158" y="861"/>
                    <a:pt x="1737" y="1019"/>
                    <a:pt x="2210" y="1334"/>
                  </a:cubicBezTo>
                  <a:cubicBezTo>
                    <a:pt x="2736" y="1650"/>
                    <a:pt x="2999" y="2229"/>
                    <a:pt x="3525" y="2544"/>
                  </a:cubicBezTo>
                  <a:cubicBezTo>
                    <a:pt x="3603" y="2596"/>
                    <a:pt x="3684" y="2619"/>
                    <a:pt x="3761" y="2619"/>
                  </a:cubicBezTo>
                  <a:cubicBezTo>
                    <a:pt x="4000" y="2619"/>
                    <a:pt x="4209" y="2401"/>
                    <a:pt x="4209" y="2123"/>
                  </a:cubicBezTo>
                  <a:cubicBezTo>
                    <a:pt x="4209" y="1334"/>
                    <a:pt x="3420" y="756"/>
                    <a:pt x="2789" y="387"/>
                  </a:cubicBezTo>
                  <a:cubicBezTo>
                    <a:pt x="2273" y="130"/>
                    <a:pt x="1732" y="1"/>
                    <a:pt x="1183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1"/>
            <p:cNvSpPr/>
            <p:nvPr/>
          </p:nvSpPr>
          <p:spPr>
            <a:xfrm>
              <a:off x="-1442250" y="9675325"/>
              <a:ext cx="113675" cy="86375"/>
            </a:xfrm>
            <a:custGeom>
              <a:avLst/>
              <a:gdLst/>
              <a:ahLst/>
              <a:cxnLst/>
              <a:rect l="l" t="t" r="r" b="b"/>
              <a:pathLst>
                <a:path w="4547" h="3455" extrusionOk="0">
                  <a:moveTo>
                    <a:pt x="733" y="0"/>
                  </a:moveTo>
                  <a:cubicBezTo>
                    <a:pt x="627" y="0"/>
                    <a:pt x="523" y="7"/>
                    <a:pt x="421" y="21"/>
                  </a:cubicBezTo>
                  <a:cubicBezTo>
                    <a:pt x="53" y="74"/>
                    <a:pt x="0" y="600"/>
                    <a:pt x="316" y="758"/>
                  </a:cubicBezTo>
                  <a:cubicBezTo>
                    <a:pt x="894" y="1073"/>
                    <a:pt x="1526" y="1231"/>
                    <a:pt x="2104" y="1652"/>
                  </a:cubicBezTo>
                  <a:cubicBezTo>
                    <a:pt x="2683" y="2073"/>
                    <a:pt x="3104" y="2757"/>
                    <a:pt x="3577" y="3283"/>
                  </a:cubicBezTo>
                  <a:cubicBezTo>
                    <a:pt x="3682" y="3403"/>
                    <a:pt x="3809" y="3455"/>
                    <a:pt x="3934" y="3455"/>
                  </a:cubicBezTo>
                  <a:cubicBezTo>
                    <a:pt x="4246" y="3455"/>
                    <a:pt x="4547" y="3132"/>
                    <a:pt x="4472" y="2757"/>
                  </a:cubicBezTo>
                  <a:cubicBezTo>
                    <a:pt x="4128" y="1333"/>
                    <a:pt x="2226" y="0"/>
                    <a:pt x="733" y="0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1"/>
            <p:cNvSpPr/>
            <p:nvPr/>
          </p:nvSpPr>
          <p:spPr>
            <a:xfrm>
              <a:off x="-1283125" y="9791450"/>
              <a:ext cx="64450" cy="69875"/>
            </a:xfrm>
            <a:custGeom>
              <a:avLst/>
              <a:gdLst/>
              <a:ahLst/>
              <a:cxnLst/>
              <a:rect l="l" t="t" r="r" b="b"/>
              <a:pathLst>
                <a:path w="2578" h="2795" extrusionOk="0">
                  <a:moveTo>
                    <a:pt x="816" y="1"/>
                  </a:moveTo>
                  <a:cubicBezTo>
                    <a:pt x="641" y="1"/>
                    <a:pt x="479" y="46"/>
                    <a:pt x="316" y="111"/>
                  </a:cubicBezTo>
                  <a:cubicBezTo>
                    <a:pt x="53" y="163"/>
                    <a:pt x="0" y="584"/>
                    <a:pt x="316" y="637"/>
                  </a:cubicBezTo>
                  <a:cubicBezTo>
                    <a:pt x="632" y="689"/>
                    <a:pt x="947" y="1058"/>
                    <a:pt x="1158" y="1373"/>
                  </a:cubicBezTo>
                  <a:cubicBezTo>
                    <a:pt x="1263" y="1531"/>
                    <a:pt x="1315" y="1741"/>
                    <a:pt x="1368" y="1899"/>
                  </a:cubicBezTo>
                  <a:cubicBezTo>
                    <a:pt x="1473" y="2162"/>
                    <a:pt x="1631" y="2373"/>
                    <a:pt x="1736" y="2583"/>
                  </a:cubicBezTo>
                  <a:cubicBezTo>
                    <a:pt x="1809" y="2728"/>
                    <a:pt x="1958" y="2795"/>
                    <a:pt x="2105" y="2795"/>
                  </a:cubicBezTo>
                  <a:cubicBezTo>
                    <a:pt x="2277" y="2795"/>
                    <a:pt x="2444" y="2701"/>
                    <a:pt x="2473" y="2530"/>
                  </a:cubicBezTo>
                  <a:cubicBezTo>
                    <a:pt x="2578" y="2110"/>
                    <a:pt x="2578" y="1847"/>
                    <a:pt x="2420" y="1478"/>
                  </a:cubicBezTo>
                  <a:cubicBezTo>
                    <a:pt x="2315" y="1163"/>
                    <a:pt x="2105" y="900"/>
                    <a:pt x="1894" y="637"/>
                  </a:cubicBezTo>
                  <a:cubicBezTo>
                    <a:pt x="1684" y="374"/>
                    <a:pt x="1421" y="216"/>
                    <a:pt x="1158" y="58"/>
                  </a:cubicBezTo>
                  <a:cubicBezTo>
                    <a:pt x="1037" y="18"/>
                    <a:pt x="924" y="1"/>
                    <a:pt x="816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1"/>
            <p:cNvSpPr/>
            <p:nvPr/>
          </p:nvSpPr>
          <p:spPr>
            <a:xfrm>
              <a:off x="-1062500" y="9818650"/>
              <a:ext cx="102925" cy="101900"/>
            </a:xfrm>
            <a:custGeom>
              <a:avLst/>
              <a:gdLst/>
              <a:ahLst/>
              <a:cxnLst/>
              <a:rect l="l" t="t" r="r" b="b"/>
              <a:pathLst>
                <a:path w="4117" h="4076" extrusionOk="0">
                  <a:moveTo>
                    <a:pt x="801" y="0"/>
                  </a:moveTo>
                  <a:cubicBezTo>
                    <a:pt x="309" y="0"/>
                    <a:pt x="0" y="640"/>
                    <a:pt x="381" y="1022"/>
                  </a:cubicBezTo>
                  <a:cubicBezTo>
                    <a:pt x="749" y="1337"/>
                    <a:pt x="1170" y="1600"/>
                    <a:pt x="1538" y="1969"/>
                  </a:cubicBezTo>
                  <a:cubicBezTo>
                    <a:pt x="1696" y="2126"/>
                    <a:pt x="1907" y="2337"/>
                    <a:pt x="2065" y="2495"/>
                  </a:cubicBezTo>
                  <a:lnTo>
                    <a:pt x="2328" y="2758"/>
                  </a:lnTo>
                  <a:lnTo>
                    <a:pt x="2380" y="2915"/>
                  </a:lnTo>
                  <a:cubicBezTo>
                    <a:pt x="2433" y="2968"/>
                    <a:pt x="2433" y="3021"/>
                    <a:pt x="2433" y="3073"/>
                  </a:cubicBezTo>
                  <a:cubicBezTo>
                    <a:pt x="1978" y="3477"/>
                    <a:pt x="2494" y="4076"/>
                    <a:pt x="3002" y="4076"/>
                  </a:cubicBezTo>
                  <a:cubicBezTo>
                    <a:pt x="3022" y="4076"/>
                    <a:pt x="3043" y="4075"/>
                    <a:pt x="3064" y="4073"/>
                  </a:cubicBezTo>
                  <a:cubicBezTo>
                    <a:pt x="3485" y="3968"/>
                    <a:pt x="3853" y="3652"/>
                    <a:pt x="3958" y="3231"/>
                  </a:cubicBezTo>
                  <a:cubicBezTo>
                    <a:pt x="4116" y="2652"/>
                    <a:pt x="3906" y="2284"/>
                    <a:pt x="3537" y="1811"/>
                  </a:cubicBezTo>
                  <a:cubicBezTo>
                    <a:pt x="2959" y="1074"/>
                    <a:pt x="1854" y="285"/>
                    <a:pt x="960" y="22"/>
                  </a:cubicBezTo>
                  <a:cubicBezTo>
                    <a:pt x="905" y="7"/>
                    <a:pt x="852" y="0"/>
                    <a:pt x="801" y="0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1"/>
            <p:cNvSpPr/>
            <p:nvPr/>
          </p:nvSpPr>
          <p:spPr>
            <a:xfrm>
              <a:off x="-1188425" y="9692850"/>
              <a:ext cx="111800" cy="96475"/>
            </a:xfrm>
            <a:custGeom>
              <a:avLst/>
              <a:gdLst/>
              <a:ahLst/>
              <a:cxnLst/>
              <a:rect l="l" t="t" r="r" b="b"/>
              <a:pathLst>
                <a:path w="4472" h="3859" extrusionOk="0">
                  <a:moveTo>
                    <a:pt x="364" y="0"/>
                  </a:moveTo>
                  <a:cubicBezTo>
                    <a:pt x="1" y="0"/>
                    <a:pt x="15" y="483"/>
                    <a:pt x="316" y="583"/>
                  </a:cubicBezTo>
                  <a:cubicBezTo>
                    <a:pt x="1473" y="1056"/>
                    <a:pt x="2420" y="1793"/>
                    <a:pt x="2946" y="2950"/>
                  </a:cubicBezTo>
                  <a:cubicBezTo>
                    <a:pt x="2893" y="3003"/>
                    <a:pt x="2841" y="3055"/>
                    <a:pt x="2788" y="3160"/>
                  </a:cubicBezTo>
                  <a:cubicBezTo>
                    <a:pt x="2550" y="3445"/>
                    <a:pt x="2871" y="3859"/>
                    <a:pt x="3206" y="3859"/>
                  </a:cubicBezTo>
                  <a:cubicBezTo>
                    <a:pt x="3242" y="3859"/>
                    <a:pt x="3278" y="3854"/>
                    <a:pt x="3314" y="3844"/>
                  </a:cubicBezTo>
                  <a:cubicBezTo>
                    <a:pt x="3472" y="3792"/>
                    <a:pt x="3682" y="3739"/>
                    <a:pt x="3893" y="3686"/>
                  </a:cubicBezTo>
                  <a:cubicBezTo>
                    <a:pt x="4313" y="3529"/>
                    <a:pt x="4471" y="3108"/>
                    <a:pt x="4261" y="2687"/>
                  </a:cubicBezTo>
                  <a:cubicBezTo>
                    <a:pt x="3524" y="1267"/>
                    <a:pt x="2051" y="162"/>
                    <a:pt x="421" y="4"/>
                  </a:cubicBezTo>
                  <a:cubicBezTo>
                    <a:pt x="401" y="2"/>
                    <a:pt x="382" y="0"/>
                    <a:pt x="364" y="0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1"/>
            <p:cNvSpPr/>
            <p:nvPr/>
          </p:nvSpPr>
          <p:spPr>
            <a:xfrm>
              <a:off x="-1284450" y="9556150"/>
              <a:ext cx="118400" cy="94025"/>
            </a:xfrm>
            <a:custGeom>
              <a:avLst/>
              <a:gdLst/>
              <a:ahLst/>
              <a:cxnLst/>
              <a:rect l="l" t="t" r="r" b="b"/>
              <a:pathLst>
                <a:path w="4736" h="3761" extrusionOk="0">
                  <a:moveTo>
                    <a:pt x="1143" y="0"/>
                  </a:moveTo>
                  <a:cubicBezTo>
                    <a:pt x="878" y="0"/>
                    <a:pt x="616" y="49"/>
                    <a:pt x="369" y="159"/>
                  </a:cubicBezTo>
                  <a:cubicBezTo>
                    <a:pt x="1" y="317"/>
                    <a:pt x="159" y="843"/>
                    <a:pt x="474" y="948"/>
                  </a:cubicBezTo>
                  <a:cubicBezTo>
                    <a:pt x="1158" y="1211"/>
                    <a:pt x="1737" y="1264"/>
                    <a:pt x="2315" y="1790"/>
                  </a:cubicBezTo>
                  <a:cubicBezTo>
                    <a:pt x="2841" y="2316"/>
                    <a:pt x="2841" y="3105"/>
                    <a:pt x="3367" y="3631"/>
                  </a:cubicBezTo>
                  <a:cubicBezTo>
                    <a:pt x="3455" y="3719"/>
                    <a:pt x="3571" y="3761"/>
                    <a:pt x="3690" y="3761"/>
                  </a:cubicBezTo>
                  <a:cubicBezTo>
                    <a:pt x="3858" y="3761"/>
                    <a:pt x="4034" y="3679"/>
                    <a:pt x="4157" y="3526"/>
                  </a:cubicBezTo>
                  <a:cubicBezTo>
                    <a:pt x="4735" y="2631"/>
                    <a:pt x="3841" y="1474"/>
                    <a:pt x="3210" y="895"/>
                  </a:cubicBezTo>
                  <a:cubicBezTo>
                    <a:pt x="2666" y="390"/>
                    <a:pt x="1892" y="0"/>
                    <a:pt x="1143" y="0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1"/>
            <p:cNvSpPr/>
            <p:nvPr/>
          </p:nvSpPr>
          <p:spPr>
            <a:xfrm>
              <a:off x="-1116100" y="9546050"/>
              <a:ext cx="99950" cy="109375"/>
            </a:xfrm>
            <a:custGeom>
              <a:avLst/>
              <a:gdLst/>
              <a:ahLst/>
              <a:cxnLst/>
              <a:rect l="l" t="t" r="r" b="b"/>
              <a:pathLst>
                <a:path w="3998" h="4375" extrusionOk="0">
                  <a:moveTo>
                    <a:pt x="938" y="1"/>
                  </a:moveTo>
                  <a:cubicBezTo>
                    <a:pt x="717" y="1"/>
                    <a:pt x="504" y="72"/>
                    <a:pt x="316" y="247"/>
                  </a:cubicBezTo>
                  <a:cubicBezTo>
                    <a:pt x="0" y="510"/>
                    <a:pt x="368" y="879"/>
                    <a:pt x="684" y="879"/>
                  </a:cubicBezTo>
                  <a:cubicBezTo>
                    <a:pt x="704" y="874"/>
                    <a:pt x="724" y="872"/>
                    <a:pt x="744" y="872"/>
                  </a:cubicBezTo>
                  <a:cubicBezTo>
                    <a:pt x="1213" y="872"/>
                    <a:pt x="1850" y="1996"/>
                    <a:pt x="2052" y="2299"/>
                  </a:cubicBezTo>
                  <a:cubicBezTo>
                    <a:pt x="2420" y="2878"/>
                    <a:pt x="2578" y="3509"/>
                    <a:pt x="2893" y="4088"/>
                  </a:cubicBezTo>
                  <a:cubicBezTo>
                    <a:pt x="2994" y="4288"/>
                    <a:pt x="3163" y="4374"/>
                    <a:pt x="3338" y="4374"/>
                  </a:cubicBezTo>
                  <a:cubicBezTo>
                    <a:pt x="3619" y="4374"/>
                    <a:pt x="3913" y="4150"/>
                    <a:pt x="3946" y="3825"/>
                  </a:cubicBezTo>
                  <a:cubicBezTo>
                    <a:pt x="3998" y="2720"/>
                    <a:pt x="3367" y="1826"/>
                    <a:pt x="2683" y="1036"/>
                  </a:cubicBezTo>
                  <a:cubicBezTo>
                    <a:pt x="2292" y="606"/>
                    <a:pt x="1580" y="1"/>
                    <a:pt x="938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1"/>
            <p:cNvSpPr/>
            <p:nvPr/>
          </p:nvSpPr>
          <p:spPr>
            <a:xfrm>
              <a:off x="-960600" y="9674300"/>
              <a:ext cx="90450" cy="96075"/>
            </a:xfrm>
            <a:custGeom>
              <a:avLst/>
              <a:gdLst/>
              <a:ahLst/>
              <a:cxnLst/>
              <a:rect l="l" t="t" r="r" b="b"/>
              <a:pathLst>
                <a:path w="3618" h="3843" extrusionOk="0">
                  <a:moveTo>
                    <a:pt x="881" y="0"/>
                  </a:moveTo>
                  <a:cubicBezTo>
                    <a:pt x="478" y="0"/>
                    <a:pt x="0" y="178"/>
                    <a:pt x="93" y="641"/>
                  </a:cubicBezTo>
                  <a:cubicBezTo>
                    <a:pt x="198" y="1167"/>
                    <a:pt x="987" y="1272"/>
                    <a:pt x="1355" y="1640"/>
                  </a:cubicBezTo>
                  <a:cubicBezTo>
                    <a:pt x="1723" y="2061"/>
                    <a:pt x="1829" y="2745"/>
                    <a:pt x="1881" y="3271"/>
                  </a:cubicBezTo>
                  <a:cubicBezTo>
                    <a:pt x="1919" y="3570"/>
                    <a:pt x="2196" y="3843"/>
                    <a:pt x="2485" y="3843"/>
                  </a:cubicBezTo>
                  <a:cubicBezTo>
                    <a:pt x="2602" y="3843"/>
                    <a:pt x="2722" y="3798"/>
                    <a:pt x="2828" y="3692"/>
                  </a:cubicBezTo>
                  <a:cubicBezTo>
                    <a:pt x="3617" y="2745"/>
                    <a:pt x="3249" y="1535"/>
                    <a:pt x="2460" y="693"/>
                  </a:cubicBezTo>
                  <a:cubicBezTo>
                    <a:pt x="2092" y="325"/>
                    <a:pt x="1566" y="62"/>
                    <a:pt x="1040" y="10"/>
                  </a:cubicBezTo>
                  <a:cubicBezTo>
                    <a:pt x="989" y="3"/>
                    <a:pt x="936" y="0"/>
                    <a:pt x="881" y="0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1"/>
            <p:cNvSpPr/>
            <p:nvPr/>
          </p:nvSpPr>
          <p:spPr>
            <a:xfrm>
              <a:off x="-1009700" y="9449050"/>
              <a:ext cx="95625" cy="95325"/>
            </a:xfrm>
            <a:custGeom>
              <a:avLst/>
              <a:gdLst/>
              <a:ahLst/>
              <a:cxnLst/>
              <a:rect l="l" t="t" r="r" b="b"/>
              <a:pathLst>
                <a:path w="3825" h="3813" extrusionOk="0">
                  <a:moveTo>
                    <a:pt x="603" y="1"/>
                  </a:moveTo>
                  <a:cubicBezTo>
                    <a:pt x="212" y="1"/>
                    <a:pt x="1" y="577"/>
                    <a:pt x="426" y="813"/>
                  </a:cubicBezTo>
                  <a:cubicBezTo>
                    <a:pt x="1583" y="1445"/>
                    <a:pt x="2162" y="2391"/>
                    <a:pt x="2793" y="3549"/>
                  </a:cubicBezTo>
                  <a:cubicBezTo>
                    <a:pt x="2875" y="3732"/>
                    <a:pt x="3050" y="3812"/>
                    <a:pt x="3232" y="3812"/>
                  </a:cubicBezTo>
                  <a:cubicBezTo>
                    <a:pt x="3520" y="3812"/>
                    <a:pt x="3825" y="3609"/>
                    <a:pt x="3793" y="3286"/>
                  </a:cubicBezTo>
                  <a:cubicBezTo>
                    <a:pt x="3687" y="1655"/>
                    <a:pt x="2267" y="340"/>
                    <a:pt x="742" y="24"/>
                  </a:cubicBezTo>
                  <a:cubicBezTo>
                    <a:pt x="694" y="8"/>
                    <a:pt x="647" y="1"/>
                    <a:pt x="603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1"/>
            <p:cNvSpPr/>
            <p:nvPr/>
          </p:nvSpPr>
          <p:spPr>
            <a:xfrm>
              <a:off x="-867950" y="9566450"/>
              <a:ext cx="117475" cy="105900"/>
            </a:xfrm>
            <a:custGeom>
              <a:avLst/>
              <a:gdLst/>
              <a:ahLst/>
              <a:cxnLst/>
              <a:rect l="l" t="t" r="r" b="b"/>
              <a:pathLst>
                <a:path w="4699" h="4236" extrusionOk="0">
                  <a:moveTo>
                    <a:pt x="707" y="1"/>
                  </a:moveTo>
                  <a:cubicBezTo>
                    <a:pt x="199" y="1"/>
                    <a:pt x="1" y="756"/>
                    <a:pt x="595" y="904"/>
                  </a:cubicBezTo>
                  <a:cubicBezTo>
                    <a:pt x="1332" y="1115"/>
                    <a:pt x="1858" y="1483"/>
                    <a:pt x="2384" y="2062"/>
                  </a:cubicBezTo>
                  <a:cubicBezTo>
                    <a:pt x="2857" y="2588"/>
                    <a:pt x="2962" y="3324"/>
                    <a:pt x="3278" y="3955"/>
                  </a:cubicBezTo>
                  <a:cubicBezTo>
                    <a:pt x="3372" y="4142"/>
                    <a:pt x="3579" y="4236"/>
                    <a:pt x="3791" y="4236"/>
                  </a:cubicBezTo>
                  <a:cubicBezTo>
                    <a:pt x="4055" y="4236"/>
                    <a:pt x="4324" y="4090"/>
                    <a:pt x="4383" y="3798"/>
                  </a:cubicBezTo>
                  <a:cubicBezTo>
                    <a:pt x="4698" y="1904"/>
                    <a:pt x="2542" y="220"/>
                    <a:pt x="806" y="10"/>
                  </a:cubicBezTo>
                  <a:cubicBezTo>
                    <a:pt x="772" y="4"/>
                    <a:pt x="739" y="1"/>
                    <a:pt x="707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1"/>
            <p:cNvSpPr/>
            <p:nvPr/>
          </p:nvSpPr>
          <p:spPr>
            <a:xfrm>
              <a:off x="-785250" y="9504550"/>
              <a:ext cx="107875" cy="91875"/>
            </a:xfrm>
            <a:custGeom>
              <a:avLst/>
              <a:gdLst/>
              <a:ahLst/>
              <a:cxnLst/>
              <a:rect l="l" t="t" r="r" b="b"/>
              <a:pathLst>
                <a:path w="4315" h="3675" extrusionOk="0">
                  <a:moveTo>
                    <a:pt x="554" y="1"/>
                  </a:moveTo>
                  <a:cubicBezTo>
                    <a:pt x="194" y="1"/>
                    <a:pt x="0" y="504"/>
                    <a:pt x="338" y="697"/>
                  </a:cubicBezTo>
                  <a:cubicBezTo>
                    <a:pt x="969" y="960"/>
                    <a:pt x="1443" y="1329"/>
                    <a:pt x="1916" y="1802"/>
                  </a:cubicBezTo>
                  <a:cubicBezTo>
                    <a:pt x="2442" y="2276"/>
                    <a:pt x="2758" y="2907"/>
                    <a:pt x="3179" y="3433"/>
                  </a:cubicBezTo>
                  <a:cubicBezTo>
                    <a:pt x="3309" y="3600"/>
                    <a:pt x="3497" y="3675"/>
                    <a:pt x="3678" y="3675"/>
                  </a:cubicBezTo>
                  <a:cubicBezTo>
                    <a:pt x="4010" y="3675"/>
                    <a:pt x="4315" y="3421"/>
                    <a:pt x="4178" y="3012"/>
                  </a:cubicBezTo>
                  <a:cubicBezTo>
                    <a:pt x="3705" y="1487"/>
                    <a:pt x="2127" y="487"/>
                    <a:pt x="654" y="14"/>
                  </a:cubicBezTo>
                  <a:cubicBezTo>
                    <a:pt x="619" y="5"/>
                    <a:pt x="586" y="1"/>
                    <a:pt x="554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1"/>
            <p:cNvSpPr/>
            <p:nvPr/>
          </p:nvSpPr>
          <p:spPr>
            <a:xfrm>
              <a:off x="-1133200" y="9930975"/>
              <a:ext cx="86825" cy="79775"/>
            </a:xfrm>
            <a:custGeom>
              <a:avLst/>
              <a:gdLst/>
              <a:ahLst/>
              <a:cxnLst/>
              <a:rect l="l" t="t" r="r" b="b"/>
              <a:pathLst>
                <a:path w="3473" h="3191" extrusionOk="0">
                  <a:moveTo>
                    <a:pt x="526" y="1"/>
                  </a:moveTo>
                  <a:cubicBezTo>
                    <a:pt x="0" y="1"/>
                    <a:pt x="0" y="684"/>
                    <a:pt x="369" y="842"/>
                  </a:cubicBezTo>
                  <a:cubicBezTo>
                    <a:pt x="895" y="1053"/>
                    <a:pt x="1315" y="1316"/>
                    <a:pt x="1684" y="1737"/>
                  </a:cubicBezTo>
                  <a:cubicBezTo>
                    <a:pt x="1999" y="2052"/>
                    <a:pt x="2262" y="2578"/>
                    <a:pt x="2525" y="2946"/>
                  </a:cubicBezTo>
                  <a:cubicBezTo>
                    <a:pt x="2631" y="3115"/>
                    <a:pt x="2795" y="3191"/>
                    <a:pt x="2954" y="3191"/>
                  </a:cubicBezTo>
                  <a:cubicBezTo>
                    <a:pt x="3192" y="3191"/>
                    <a:pt x="3420" y="3020"/>
                    <a:pt x="3420" y="2736"/>
                  </a:cubicBezTo>
                  <a:cubicBezTo>
                    <a:pt x="3472" y="1210"/>
                    <a:pt x="1894" y="53"/>
                    <a:pt x="526" y="1"/>
                  </a:cubicBezTo>
                  <a:close/>
                </a:path>
              </a:pathLst>
            </a:custGeom>
            <a:solidFill>
              <a:srgbClr val="9BD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1"/>
            <p:cNvSpPr/>
            <p:nvPr/>
          </p:nvSpPr>
          <p:spPr>
            <a:xfrm>
              <a:off x="-697125" y="9776450"/>
              <a:ext cx="87950" cy="92850"/>
            </a:xfrm>
            <a:custGeom>
              <a:avLst/>
              <a:gdLst/>
              <a:ahLst/>
              <a:cxnLst/>
              <a:rect l="l" t="t" r="r" b="b"/>
              <a:pathLst>
                <a:path w="3518" h="3714" extrusionOk="0">
                  <a:moveTo>
                    <a:pt x="499" y="0"/>
                  </a:moveTo>
                  <a:cubicBezTo>
                    <a:pt x="137" y="0"/>
                    <a:pt x="0" y="484"/>
                    <a:pt x="233" y="763"/>
                  </a:cubicBezTo>
                  <a:cubicBezTo>
                    <a:pt x="601" y="1184"/>
                    <a:pt x="1022" y="1605"/>
                    <a:pt x="1390" y="2026"/>
                  </a:cubicBezTo>
                  <a:cubicBezTo>
                    <a:pt x="1758" y="2499"/>
                    <a:pt x="2074" y="3078"/>
                    <a:pt x="2495" y="3551"/>
                  </a:cubicBezTo>
                  <a:cubicBezTo>
                    <a:pt x="2609" y="3666"/>
                    <a:pt x="2739" y="3714"/>
                    <a:pt x="2866" y="3714"/>
                  </a:cubicBezTo>
                  <a:cubicBezTo>
                    <a:pt x="3205" y="3714"/>
                    <a:pt x="3518" y="3370"/>
                    <a:pt x="3441" y="3025"/>
                  </a:cubicBezTo>
                  <a:cubicBezTo>
                    <a:pt x="3178" y="1658"/>
                    <a:pt x="1863" y="448"/>
                    <a:pt x="653" y="27"/>
                  </a:cubicBezTo>
                  <a:cubicBezTo>
                    <a:pt x="598" y="8"/>
                    <a:pt x="547" y="0"/>
                    <a:pt x="499" y="0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1"/>
            <p:cNvSpPr/>
            <p:nvPr/>
          </p:nvSpPr>
          <p:spPr>
            <a:xfrm>
              <a:off x="-776250" y="9958175"/>
              <a:ext cx="74425" cy="82900"/>
            </a:xfrm>
            <a:custGeom>
              <a:avLst/>
              <a:gdLst/>
              <a:ahLst/>
              <a:cxnLst/>
              <a:rect l="l" t="t" r="r" b="b"/>
              <a:pathLst>
                <a:path w="2977" h="3316" extrusionOk="0">
                  <a:moveTo>
                    <a:pt x="546" y="1"/>
                  </a:moveTo>
                  <a:cubicBezTo>
                    <a:pt x="232" y="1"/>
                    <a:pt x="1" y="367"/>
                    <a:pt x="189" y="649"/>
                  </a:cubicBezTo>
                  <a:cubicBezTo>
                    <a:pt x="452" y="1122"/>
                    <a:pt x="873" y="1490"/>
                    <a:pt x="1188" y="1964"/>
                  </a:cubicBezTo>
                  <a:cubicBezTo>
                    <a:pt x="1504" y="2437"/>
                    <a:pt x="1714" y="2858"/>
                    <a:pt x="2188" y="3226"/>
                  </a:cubicBezTo>
                  <a:cubicBezTo>
                    <a:pt x="2263" y="3289"/>
                    <a:pt x="2345" y="3316"/>
                    <a:pt x="2425" y="3316"/>
                  </a:cubicBezTo>
                  <a:cubicBezTo>
                    <a:pt x="2681" y="3316"/>
                    <a:pt x="2924" y="3045"/>
                    <a:pt x="2924" y="2805"/>
                  </a:cubicBezTo>
                  <a:cubicBezTo>
                    <a:pt x="2977" y="2121"/>
                    <a:pt x="2608" y="1648"/>
                    <a:pt x="2188" y="1175"/>
                  </a:cubicBezTo>
                  <a:cubicBezTo>
                    <a:pt x="1819" y="701"/>
                    <a:pt x="1241" y="175"/>
                    <a:pt x="662" y="17"/>
                  </a:cubicBezTo>
                  <a:cubicBezTo>
                    <a:pt x="623" y="6"/>
                    <a:pt x="584" y="1"/>
                    <a:pt x="546" y="1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1"/>
            <p:cNvSpPr/>
            <p:nvPr/>
          </p:nvSpPr>
          <p:spPr>
            <a:xfrm>
              <a:off x="-918850" y="10012525"/>
              <a:ext cx="97950" cy="86925"/>
            </a:xfrm>
            <a:custGeom>
              <a:avLst/>
              <a:gdLst/>
              <a:ahLst/>
              <a:cxnLst/>
              <a:rect l="l" t="t" r="r" b="b"/>
              <a:pathLst>
                <a:path w="3918" h="3477" extrusionOk="0">
                  <a:moveTo>
                    <a:pt x="632" y="0"/>
                  </a:moveTo>
                  <a:cubicBezTo>
                    <a:pt x="264" y="0"/>
                    <a:pt x="1" y="579"/>
                    <a:pt x="317" y="789"/>
                  </a:cubicBezTo>
                  <a:cubicBezTo>
                    <a:pt x="790" y="1157"/>
                    <a:pt x="1316" y="1420"/>
                    <a:pt x="1737" y="1841"/>
                  </a:cubicBezTo>
                  <a:cubicBezTo>
                    <a:pt x="2210" y="2262"/>
                    <a:pt x="2579" y="2841"/>
                    <a:pt x="2947" y="3314"/>
                  </a:cubicBezTo>
                  <a:cubicBezTo>
                    <a:pt x="3047" y="3429"/>
                    <a:pt x="3167" y="3477"/>
                    <a:pt x="3286" y="3477"/>
                  </a:cubicBezTo>
                  <a:cubicBezTo>
                    <a:pt x="3604" y="3477"/>
                    <a:pt x="3918" y="3133"/>
                    <a:pt x="3841" y="2788"/>
                  </a:cubicBezTo>
                  <a:cubicBezTo>
                    <a:pt x="3525" y="1473"/>
                    <a:pt x="2052" y="105"/>
                    <a:pt x="632" y="0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1"/>
            <p:cNvSpPr/>
            <p:nvPr/>
          </p:nvSpPr>
          <p:spPr>
            <a:xfrm>
              <a:off x="-924725" y="10202600"/>
              <a:ext cx="89025" cy="89625"/>
            </a:xfrm>
            <a:custGeom>
              <a:avLst/>
              <a:gdLst/>
              <a:ahLst/>
              <a:cxnLst/>
              <a:rect l="l" t="t" r="r" b="b"/>
              <a:pathLst>
                <a:path w="3561" h="3585" extrusionOk="0">
                  <a:moveTo>
                    <a:pt x="728" y="1"/>
                  </a:moveTo>
                  <a:cubicBezTo>
                    <a:pt x="333" y="1"/>
                    <a:pt x="0" y="561"/>
                    <a:pt x="394" y="866"/>
                  </a:cubicBezTo>
                  <a:cubicBezTo>
                    <a:pt x="815" y="1235"/>
                    <a:pt x="1183" y="1656"/>
                    <a:pt x="1551" y="2076"/>
                  </a:cubicBezTo>
                  <a:cubicBezTo>
                    <a:pt x="1919" y="2497"/>
                    <a:pt x="2182" y="3023"/>
                    <a:pt x="2551" y="3444"/>
                  </a:cubicBezTo>
                  <a:cubicBezTo>
                    <a:pt x="2649" y="3542"/>
                    <a:pt x="2769" y="3584"/>
                    <a:pt x="2890" y="3584"/>
                  </a:cubicBezTo>
                  <a:cubicBezTo>
                    <a:pt x="3223" y="3584"/>
                    <a:pt x="3561" y="3265"/>
                    <a:pt x="3445" y="2918"/>
                  </a:cubicBezTo>
                  <a:cubicBezTo>
                    <a:pt x="3077" y="1708"/>
                    <a:pt x="1972" y="761"/>
                    <a:pt x="972" y="77"/>
                  </a:cubicBezTo>
                  <a:cubicBezTo>
                    <a:pt x="892" y="24"/>
                    <a:pt x="809" y="1"/>
                    <a:pt x="728" y="1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1"/>
            <p:cNvSpPr/>
            <p:nvPr/>
          </p:nvSpPr>
          <p:spPr>
            <a:xfrm>
              <a:off x="-1047725" y="10261250"/>
              <a:ext cx="77475" cy="71375"/>
            </a:xfrm>
            <a:custGeom>
              <a:avLst/>
              <a:gdLst/>
              <a:ahLst/>
              <a:cxnLst/>
              <a:rect l="l" t="t" r="r" b="b"/>
              <a:pathLst>
                <a:path w="3099" h="2855" extrusionOk="0">
                  <a:moveTo>
                    <a:pt x="453" y="1"/>
                  </a:moveTo>
                  <a:cubicBezTo>
                    <a:pt x="370" y="1"/>
                    <a:pt x="289" y="15"/>
                    <a:pt x="211" y="46"/>
                  </a:cubicBezTo>
                  <a:cubicBezTo>
                    <a:pt x="106" y="46"/>
                    <a:pt x="1" y="151"/>
                    <a:pt x="53" y="256"/>
                  </a:cubicBezTo>
                  <a:cubicBezTo>
                    <a:pt x="53" y="730"/>
                    <a:pt x="579" y="1098"/>
                    <a:pt x="895" y="1414"/>
                  </a:cubicBezTo>
                  <a:cubicBezTo>
                    <a:pt x="1316" y="1887"/>
                    <a:pt x="1631" y="2361"/>
                    <a:pt x="2105" y="2729"/>
                  </a:cubicBezTo>
                  <a:cubicBezTo>
                    <a:pt x="2192" y="2816"/>
                    <a:pt x="2310" y="2855"/>
                    <a:pt x="2433" y="2855"/>
                  </a:cubicBezTo>
                  <a:cubicBezTo>
                    <a:pt x="2754" y="2855"/>
                    <a:pt x="3099" y="2584"/>
                    <a:pt x="2946" y="2203"/>
                  </a:cubicBezTo>
                  <a:cubicBezTo>
                    <a:pt x="2683" y="1624"/>
                    <a:pt x="2315" y="1203"/>
                    <a:pt x="1789" y="730"/>
                  </a:cubicBezTo>
                  <a:cubicBezTo>
                    <a:pt x="1475" y="461"/>
                    <a:pt x="932" y="1"/>
                    <a:pt x="453" y="1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1"/>
            <p:cNvSpPr/>
            <p:nvPr/>
          </p:nvSpPr>
          <p:spPr>
            <a:xfrm>
              <a:off x="-1171475" y="10323675"/>
              <a:ext cx="87900" cy="78300"/>
            </a:xfrm>
            <a:custGeom>
              <a:avLst/>
              <a:gdLst/>
              <a:ahLst/>
              <a:cxnLst/>
              <a:rect l="l" t="t" r="r" b="b"/>
              <a:pathLst>
                <a:path w="3516" h="3132" extrusionOk="0">
                  <a:moveTo>
                    <a:pt x="710" y="1"/>
                  </a:moveTo>
                  <a:cubicBezTo>
                    <a:pt x="263" y="1"/>
                    <a:pt x="0" y="676"/>
                    <a:pt x="479" y="916"/>
                  </a:cubicBezTo>
                  <a:cubicBezTo>
                    <a:pt x="1479" y="1337"/>
                    <a:pt x="1952" y="2126"/>
                    <a:pt x="2636" y="2967"/>
                  </a:cubicBezTo>
                  <a:cubicBezTo>
                    <a:pt x="2737" y="3083"/>
                    <a:pt x="2851" y="3131"/>
                    <a:pt x="2961" y="3131"/>
                  </a:cubicBezTo>
                  <a:cubicBezTo>
                    <a:pt x="3250" y="3131"/>
                    <a:pt x="3516" y="2799"/>
                    <a:pt x="3478" y="2494"/>
                  </a:cubicBezTo>
                  <a:cubicBezTo>
                    <a:pt x="3215" y="1284"/>
                    <a:pt x="1952" y="390"/>
                    <a:pt x="847" y="21"/>
                  </a:cubicBezTo>
                  <a:cubicBezTo>
                    <a:pt x="800" y="7"/>
                    <a:pt x="754" y="1"/>
                    <a:pt x="710" y="1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1"/>
            <p:cNvSpPr/>
            <p:nvPr/>
          </p:nvSpPr>
          <p:spPr>
            <a:xfrm>
              <a:off x="-1162075" y="10448550"/>
              <a:ext cx="39400" cy="87875"/>
            </a:xfrm>
            <a:custGeom>
              <a:avLst/>
              <a:gdLst/>
              <a:ahLst/>
              <a:cxnLst/>
              <a:rect l="l" t="t" r="r" b="b"/>
              <a:pathLst>
                <a:path w="1576" h="3515" extrusionOk="0">
                  <a:moveTo>
                    <a:pt x="503" y="0"/>
                  </a:moveTo>
                  <a:cubicBezTo>
                    <a:pt x="255" y="0"/>
                    <a:pt x="0" y="242"/>
                    <a:pt x="103" y="550"/>
                  </a:cubicBezTo>
                  <a:cubicBezTo>
                    <a:pt x="314" y="1392"/>
                    <a:pt x="156" y="2181"/>
                    <a:pt x="208" y="3075"/>
                  </a:cubicBezTo>
                  <a:cubicBezTo>
                    <a:pt x="241" y="3335"/>
                    <a:pt x="454" y="3515"/>
                    <a:pt x="675" y="3515"/>
                  </a:cubicBezTo>
                  <a:cubicBezTo>
                    <a:pt x="811" y="3515"/>
                    <a:pt x="950" y="3446"/>
                    <a:pt x="1050" y="3285"/>
                  </a:cubicBezTo>
                  <a:cubicBezTo>
                    <a:pt x="1576" y="2338"/>
                    <a:pt x="1260" y="1129"/>
                    <a:pt x="840" y="234"/>
                  </a:cubicBezTo>
                  <a:cubicBezTo>
                    <a:pt x="766" y="69"/>
                    <a:pt x="635" y="0"/>
                    <a:pt x="503" y="0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1"/>
            <p:cNvSpPr/>
            <p:nvPr/>
          </p:nvSpPr>
          <p:spPr>
            <a:xfrm>
              <a:off x="-659325" y="9654550"/>
              <a:ext cx="74975" cy="71925"/>
            </a:xfrm>
            <a:custGeom>
              <a:avLst/>
              <a:gdLst/>
              <a:ahLst/>
              <a:cxnLst/>
              <a:rect l="l" t="t" r="r" b="b"/>
              <a:pathLst>
                <a:path w="2999" h="2877" extrusionOk="0">
                  <a:moveTo>
                    <a:pt x="517" y="0"/>
                  </a:moveTo>
                  <a:cubicBezTo>
                    <a:pt x="198" y="0"/>
                    <a:pt x="1" y="475"/>
                    <a:pt x="351" y="694"/>
                  </a:cubicBezTo>
                  <a:cubicBezTo>
                    <a:pt x="1193" y="1220"/>
                    <a:pt x="1772" y="1957"/>
                    <a:pt x="2350" y="2746"/>
                  </a:cubicBezTo>
                  <a:cubicBezTo>
                    <a:pt x="2422" y="2836"/>
                    <a:pt x="2525" y="2877"/>
                    <a:pt x="2625" y="2877"/>
                  </a:cubicBezTo>
                  <a:cubicBezTo>
                    <a:pt x="2817" y="2877"/>
                    <a:pt x="2998" y="2725"/>
                    <a:pt x="2929" y="2483"/>
                  </a:cubicBezTo>
                  <a:cubicBezTo>
                    <a:pt x="2771" y="1904"/>
                    <a:pt x="2508" y="1483"/>
                    <a:pt x="2087" y="1063"/>
                  </a:cubicBezTo>
                  <a:cubicBezTo>
                    <a:pt x="1719" y="642"/>
                    <a:pt x="1246" y="326"/>
                    <a:pt x="720" y="63"/>
                  </a:cubicBezTo>
                  <a:cubicBezTo>
                    <a:pt x="649" y="19"/>
                    <a:pt x="581" y="0"/>
                    <a:pt x="517" y="0"/>
                  </a:cubicBezTo>
                  <a:close/>
                </a:path>
              </a:pathLst>
            </a:custGeom>
            <a:solidFill>
              <a:srgbClr val="ABDB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1"/>
            <p:cNvSpPr/>
            <p:nvPr/>
          </p:nvSpPr>
          <p:spPr>
            <a:xfrm>
              <a:off x="-1649600" y="9620375"/>
              <a:ext cx="274025" cy="317775"/>
            </a:xfrm>
            <a:custGeom>
              <a:avLst/>
              <a:gdLst/>
              <a:ahLst/>
              <a:cxnLst/>
              <a:rect l="l" t="t" r="r" b="b"/>
              <a:pathLst>
                <a:path w="10961" h="12711" extrusionOk="0">
                  <a:moveTo>
                    <a:pt x="10262" y="0"/>
                  </a:moveTo>
                  <a:cubicBezTo>
                    <a:pt x="10186" y="0"/>
                    <a:pt x="10108" y="19"/>
                    <a:pt x="10030" y="62"/>
                  </a:cubicBezTo>
                  <a:cubicBezTo>
                    <a:pt x="5664" y="2482"/>
                    <a:pt x="1561" y="7743"/>
                    <a:pt x="35" y="12477"/>
                  </a:cubicBezTo>
                  <a:cubicBezTo>
                    <a:pt x="0" y="12617"/>
                    <a:pt x="129" y="12711"/>
                    <a:pt x="265" y="12711"/>
                  </a:cubicBezTo>
                  <a:cubicBezTo>
                    <a:pt x="333" y="12711"/>
                    <a:pt x="403" y="12688"/>
                    <a:pt x="456" y="12635"/>
                  </a:cubicBezTo>
                  <a:cubicBezTo>
                    <a:pt x="1982" y="10531"/>
                    <a:pt x="3297" y="8321"/>
                    <a:pt x="4980" y="6375"/>
                  </a:cubicBezTo>
                  <a:cubicBezTo>
                    <a:pt x="6716" y="4376"/>
                    <a:pt x="8768" y="2745"/>
                    <a:pt x="10609" y="852"/>
                  </a:cubicBezTo>
                  <a:cubicBezTo>
                    <a:pt x="10961" y="500"/>
                    <a:pt x="10650" y="0"/>
                    <a:pt x="10262" y="0"/>
                  </a:cubicBezTo>
                  <a:close/>
                </a:path>
              </a:pathLst>
            </a:custGeom>
            <a:solidFill>
              <a:srgbClr val="C0E4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1"/>
            <p:cNvSpPr/>
            <p:nvPr/>
          </p:nvSpPr>
          <p:spPr>
            <a:xfrm>
              <a:off x="-1351250" y="9517750"/>
              <a:ext cx="126575" cy="90675"/>
            </a:xfrm>
            <a:custGeom>
              <a:avLst/>
              <a:gdLst/>
              <a:ahLst/>
              <a:cxnLst/>
              <a:rect l="l" t="t" r="r" b="b"/>
              <a:pathLst>
                <a:path w="5063" h="3627" extrusionOk="0">
                  <a:moveTo>
                    <a:pt x="4420" y="1"/>
                  </a:moveTo>
                  <a:cubicBezTo>
                    <a:pt x="4383" y="1"/>
                    <a:pt x="4344" y="4"/>
                    <a:pt x="4303" y="12"/>
                  </a:cubicBezTo>
                  <a:cubicBezTo>
                    <a:pt x="2725" y="380"/>
                    <a:pt x="1147" y="1590"/>
                    <a:pt x="253" y="2905"/>
                  </a:cubicBezTo>
                  <a:cubicBezTo>
                    <a:pt x="1" y="3199"/>
                    <a:pt x="319" y="3627"/>
                    <a:pt x="645" y="3627"/>
                  </a:cubicBezTo>
                  <a:cubicBezTo>
                    <a:pt x="727" y="3627"/>
                    <a:pt x="810" y="3600"/>
                    <a:pt x="884" y="3536"/>
                  </a:cubicBezTo>
                  <a:cubicBezTo>
                    <a:pt x="1515" y="3115"/>
                    <a:pt x="2094" y="2642"/>
                    <a:pt x="2725" y="2168"/>
                  </a:cubicBezTo>
                  <a:cubicBezTo>
                    <a:pt x="3357" y="1748"/>
                    <a:pt x="4040" y="1379"/>
                    <a:pt x="4672" y="906"/>
                  </a:cubicBezTo>
                  <a:cubicBezTo>
                    <a:pt x="5063" y="612"/>
                    <a:pt x="4909" y="1"/>
                    <a:pt x="4420" y="1"/>
                  </a:cubicBezTo>
                  <a:close/>
                </a:path>
              </a:pathLst>
            </a:custGeom>
            <a:solidFill>
              <a:srgbClr val="C0E4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1"/>
            <p:cNvSpPr/>
            <p:nvPr/>
          </p:nvSpPr>
          <p:spPr>
            <a:xfrm>
              <a:off x="-1563575" y="9334025"/>
              <a:ext cx="221100" cy="155200"/>
            </a:xfrm>
            <a:custGeom>
              <a:avLst/>
              <a:gdLst/>
              <a:ahLst/>
              <a:cxnLst/>
              <a:rect l="l" t="t" r="r" b="b"/>
              <a:pathLst>
                <a:path w="8844" h="6208" extrusionOk="0">
                  <a:moveTo>
                    <a:pt x="8265" y="1"/>
                  </a:moveTo>
                  <a:cubicBezTo>
                    <a:pt x="8203" y="1"/>
                    <a:pt x="8135" y="15"/>
                    <a:pt x="8062" y="49"/>
                  </a:cubicBezTo>
                  <a:cubicBezTo>
                    <a:pt x="5221" y="1048"/>
                    <a:pt x="2012" y="3257"/>
                    <a:pt x="171" y="5625"/>
                  </a:cubicBezTo>
                  <a:cubicBezTo>
                    <a:pt x="0" y="5881"/>
                    <a:pt x="142" y="6207"/>
                    <a:pt x="399" y="6207"/>
                  </a:cubicBezTo>
                  <a:cubicBezTo>
                    <a:pt x="458" y="6207"/>
                    <a:pt x="523" y="6190"/>
                    <a:pt x="592" y="6151"/>
                  </a:cubicBezTo>
                  <a:cubicBezTo>
                    <a:pt x="1907" y="5362"/>
                    <a:pt x="3117" y="4310"/>
                    <a:pt x="4432" y="3415"/>
                  </a:cubicBezTo>
                  <a:cubicBezTo>
                    <a:pt x="5695" y="2521"/>
                    <a:pt x="7115" y="1837"/>
                    <a:pt x="8430" y="943"/>
                  </a:cubicBezTo>
                  <a:cubicBezTo>
                    <a:pt x="8844" y="713"/>
                    <a:pt x="8695" y="1"/>
                    <a:pt x="8265" y="1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1"/>
            <p:cNvSpPr/>
            <p:nvPr/>
          </p:nvSpPr>
          <p:spPr>
            <a:xfrm>
              <a:off x="-1309600" y="9281250"/>
              <a:ext cx="86975" cy="44300"/>
            </a:xfrm>
            <a:custGeom>
              <a:avLst/>
              <a:gdLst/>
              <a:ahLst/>
              <a:cxnLst/>
              <a:rect l="l" t="t" r="r" b="b"/>
              <a:pathLst>
                <a:path w="3479" h="1772" extrusionOk="0">
                  <a:moveTo>
                    <a:pt x="3005" y="0"/>
                  </a:moveTo>
                  <a:cubicBezTo>
                    <a:pt x="2989" y="0"/>
                    <a:pt x="2971" y="1"/>
                    <a:pt x="2953" y="3"/>
                  </a:cubicBezTo>
                  <a:cubicBezTo>
                    <a:pt x="1954" y="55"/>
                    <a:pt x="1217" y="371"/>
                    <a:pt x="375" y="844"/>
                  </a:cubicBezTo>
                  <a:cubicBezTo>
                    <a:pt x="1" y="1079"/>
                    <a:pt x="168" y="1772"/>
                    <a:pt x="581" y="1772"/>
                  </a:cubicBezTo>
                  <a:cubicBezTo>
                    <a:pt x="632" y="1772"/>
                    <a:pt x="686" y="1762"/>
                    <a:pt x="744" y="1739"/>
                  </a:cubicBezTo>
                  <a:cubicBezTo>
                    <a:pt x="1533" y="1423"/>
                    <a:pt x="2269" y="1160"/>
                    <a:pt x="3058" y="844"/>
                  </a:cubicBezTo>
                  <a:cubicBezTo>
                    <a:pt x="3465" y="692"/>
                    <a:pt x="3479" y="0"/>
                    <a:pt x="3005" y="0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1"/>
            <p:cNvSpPr/>
            <p:nvPr/>
          </p:nvSpPr>
          <p:spPr>
            <a:xfrm>
              <a:off x="-1807875" y="10184075"/>
              <a:ext cx="44750" cy="229225"/>
            </a:xfrm>
            <a:custGeom>
              <a:avLst/>
              <a:gdLst/>
              <a:ahLst/>
              <a:cxnLst/>
              <a:rect l="l" t="t" r="r" b="b"/>
              <a:pathLst>
                <a:path w="1790" h="9169" extrusionOk="0">
                  <a:moveTo>
                    <a:pt x="1151" y="1"/>
                  </a:moveTo>
                  <a:cubicBezTo>
                    <a:pt x="1087" y="1"/>
                    <a:pt x="1024" y="42"/>
                    <a:pt x="1000" y="135"/>
                  </a:cubicBezTo>
                  <a:cubicBezTo>
                    <a:pt x="317" y="2765"/>
                    <a:pt x="1" y="6237"/>
                    <a:pt x="790" y="8867"/>
                  </a:cubicBezTo>
                  <a:cubicBezTo>
                    <a:pt x="859" y="9073"/>
                    <a:pt x="1037" y="9169"/>
                    <a:pt x="1220" y="9169"/>
                  </a:cubicBezTo>
                  <a:cubicBezTo>
                    <a:pt x="1459" y="9169"/>
                    <a:pt x="1707" y="9006"/>
                    <a:pt x="1737" y="8709"/>
                  </a:cubicBezTo>
                  <a:cubicBezTo>
                    <a:pt x="1790" y="7394"/>
                    <a:pt x="1526" y="6079"/>
                    <a:pt x="1421" y="4764"/>
                  </a:cubicBezTo>
                  <a:cubicBezTo>
                    <a:pt x="1316" y="3238"/>
                    <a:pt x="1369" y="1713"/>
                    <a:pt x="1316" y="187"/>
                  </a:cubicBezTo>
                  <a:cubicBezTo>
                    <a:pt x="1316" y="69"/>
                    <a:pt x="1233" y="1"/>
                    <a:pt x="1151" y="1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1"/>
            <p:cNvSpPr/>
            <p:nvPr/>
          </p:nvSpPr>
          <p:spPr>
            <a:xfrm>
              <a:off x="-1776300" y="10480450"/>
              <a:ext cx="35525" cy="75800"/>
            </a:xfrm>
            <a:custGeom>
              <a:avLst/>
              <a:gdLst/>
              <a:ahLst/>
              <a:cxnLst/>
              <a:rect l="l" t="t" r="r" b="b"/>
              <a:pathLst>
                <a:path w="1421" h="3032" extrusionOk="0">
                  <a:moveTo>
                    <a:pt x="624" y="0"/>
                  </a:moveTo>
                  <a:cubicBezTo>
                    <a:pt x="594" y="0"/>
                    <a:pt x="561" y="3"/>
                    <a:pt x="527" y="10"/>
                  </a:cubicBezTo>
                  <a:lnTo>
                    <a:pt x="474" y="10"/>
                  </a:lnTo>
                  <a:cubicBezTo>
                    <a:pt x="316" y="63"/>
                    <a:pt x="211" y="221"/>
                    <a:pt x="158" y="326"/>
                  </a:cubicBezTo>
                  <a:cubicBezTo>
                    <a:pt x="0" y="1168"/>
                    <a:pt x="53" y="2115"/>
                    <a:pt x="527" y="2851"/>
                  </a:cubicBezTo>
                  <a:cubicBezTo>
                    <a:pt x="628" y="2972"/>
                    <a:pt x="783" y="3031"/>
                    <a:pt x="936" y="3031"/>
                  </a:cubicBezTo>
                  <a:cubicBezTo>
                    <a:pt x="1181" y="3031"/>
                    <a:pt x="1421" y="2880"/>
                    <a:pt x="1421" y="2588"/>
                  </a:cubicBezTo>
                  <a:cubicBezTo>
                    <a:pt x="1368" y="2062"/>
                    <a:pt x="1210" y="1536"/>
                    <a:pt x="1158" y="957"/>
                  </a:cubicBezTo>
                  <a:cubicBezTo>
                    <a:pt x="1109" y="662"/>
                    <a:pt x="1059" y="0"/>
                    <a:pt x="624" y="0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1"/>
            <p:cNvSpPr/>
            <p:nvPr/>
          </p:nvSpPr>
          <p:spPr>
            <a:xfrm>
              <a:off x="-1300225" y="9929550"/>
              <a:ext cx="59525" cy="60625"/>
            </a:xfrm>
            <a:custGeom>
              <a:avLst/>
              <a:gdLst/>
              <a:ahLst/>
              <a:cxnLst/>
              <a:rect l="l" t="t" r="r" b="b"/>
              <a:pathLst>
                <a:path w="2381" h="2425" extrusionOk="0">
                  <a:moveTo>
                    <a:pt x="1917" y="1"/>
                  </a:moveTo>
                  <a:cubicBezTo>
                    <a:pt x="1858" y="1"/>
                    <a:pt x="1796" y="18"/>
                    <a:pt x="1736" y="58"/>
                  </a:cubicBezTo>
                  <a:cubicBezTo>
                    <a:pt x="1368" y="321"/>
                    <a:pt x="1053" y="689"/>
                    <a:pt x="737" y="1057"/>
                  </a:cubicBezTo>
                  <a:cubicBezTo>
                    <a:pt x="474" y="1425"/>
                    <a:pt x="158" y="1741"/>
                    <a:pt x="53" y="2214"/>
                  </a:cubicBezTo>
                  <a:cubicBezTo>
                    <a:pt x="0" y="2320"/>
                    <a:pt x="106" y="2425"/>
                    <a:pt x="263" y="2425"/>
                  </a:cubicBezTo>
                  <a:cubicBezTo>
                    <a:pt x="684" y="2267"/>
                    <a:pt x="1000" y="1951"/>
                    <a:pt x="1316" y="1636"/>
                  </a:cubicBezTo>
                  <a:cubicBezTo>
                    <a:pt x="1631" y="1267"/>
                    <a:pt x="1999" y="952"/>
                    <a:pt x="2210" y="531"/>
                  </a:cubicBezTo>
                  <a:cubicBezTo>
                    <a:pt x="2381" y="318"/>
                    <a:pt x="2171" y="1"/>
                    <a:pt x="1917" y="1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1"/>
            <p:cNvSpPr/>
            <p:nvPr/>
          </p:nvSpPr>
          <p:spPr>
            <a:xfrm>
              <a:off x="-475525" y="8959775"/>
              <a:ext cx="99225" cy="119250"/>
            </a:xfrm>
            <a:custGeom>
              <a:avLst/>
              <a:gdLst/>
              <a:ahLst/>
              <a:cxnLst/>
              <a:rect l="l" t="t" r="r" b="b"/>
              <a:pathLst>
                <a:path w="3969" h="4770" extrusionOk="0">
                  <a:moveTo>
                    <a:pt x="3239" y="1"/>
                  </a:moveTo>
                  <a:cubicBezTo>
                    <a:pt x="3117" y="1"/>
                    <a:pt x="2993" y="40"/>
                    <a:pt x="2889" y="131"/>
                  </a:cubicBezTo>
                  <a:cubicBezTo>
                    <a:pt x="1627" y="1131"/>
                    <a:pt x="627" y="2762"/>
                    <a:pt x="101" y="4340"/>
                  </a:cubicBezTo>
                  <a:cubicBezTo>
                    <a:pt x="0" y="4608"/>
                    <a:pt x="220" y="4769"/>
                    <a:pt x="448" y="4769"/>
                  </a:cubicBezTo>
                  <a:cubicBezTo>
                    <a:pt x="577" y="4769"/>
                    <a:pt x="709" y="4717"/>
                    <a:pt x="785" y="4603"/>
                  </a:cubicBezTo>
                  <a:cubicBezTo>
                    <a:pt x="1311" y="3919"/>
                    <a:pt x="1732" y="3183"/>
                    <a:pt x="2310" y="2551"/>
                  </a:cubicBezTo>
                  <a:cubicBezTo>
                    <a:pt x="2784" y="1920"/>
                    <a:pt x="3257" y="1394"/>
                    <a:pt x="3731" y="763"/>
                  </a:cubicBezTo>
                  <a:cubicBezTo>
                    <a:pt x="3968" y="367"/>
                    <a:pt x="3610" y="1"/>
                    <a:pt x="3239" y="1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1"/>
            <p:cNvSpPr/>
            <p:nvPr/>
          </p:nvSpPr>
          <p:spPr>
            <a:xfrm>
              <a:off x="-343750" y="8881900"/>
              <a:ext cx="55125" cy="44725"/>
            </a:xfrm>
            <a:custGeom>
              <a:avLst/>
              <a:gdLst/>
              <a:ahLst/>
              <a:cxnLst/>
              <a:rect l="l" t="t" r="r" b="b"/>
              <a:pathLst>
                <a:path w="2205" h="1789" extrusionOk="0">
                  <a:moveTo>
                    <a:pt x="1540" y="0"/>
                  </a:moveTo>
                  <a:cubicBezTo>
                    <a:pt x="1476" y="0"/>
                    <a:pt x="1413" y="12"/>
                    <a:pt x="1353" y="38"/>
                  </a:cubicBezTo>
                  <a:cubicBezTo>
                    <a:pt x="880" y="301"/>
                    <a:pt x="406" y="511"/>
                    <a:pt x="143" y="984"/>
                  </a:cubicBezTo>
                  <a:cubicBezTo>
                    <a:pt x="0" y="1365"/>
                    <a:pt x="202" y="1788"/>
                    <a:pt x="630" y="1788"/>
                  </a:cubicBezTo>
                  <a:cubicBezTo>
                    <a:pt x="676" y="1788"/>
                    <a:pt x="724" y="1784"/>
                    <a:pt x="774" y="1773"/>
                  </a:cubicBezTo>
                  <a:cubicBezTo>
                    <a:pt x="1353" y="1616"/>
                    <a:pt x="1616" y="1142"/>
                    <a:pt x="1984" y="669"/>
                  </a:cubicBezTo>
                  <a:cubicBezTo>
                    <a:pt x="2205" y="316"/>
                    <a:pt x="1871" y="0"/>
                    <a:pt x="1540" y="0"/>
                  </a:cubicBezTo>
                  <a:close/>
                </a:path>
              </a:pathLst>
            </a:custGeom>
            <a:solidFill>
              <a:srgbClr val="E7F5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4" name="Google Shape;4114;p31"/>
          <p:cNvGrpSpPr/>
          <p:nvPr/>
        </p:nvGrpSpPr>
        <p:grpSpPr>
          <a:xfrm>
            <a:off x="3580242" y="1483595"/>
            <a:ext cx="536487" cy="489746"/>
            <a:chOff x="-1096375" y="3614450"/>
            <a:chExt cx="1675475" cy="1529500"/>
          </a:xfrm>
        </p:grpSpPr>
        <p:sp>
          <p:nvSpPr>
            <p:cNvPr id="4115" name="Google Shape;4115;p31"/>
            <p:cNvSpPr/>
            <p:nvPr/>
          </p:nvSpPr>
          <p:spPr>
            <a:xfrm>
              <a:off x="-997750" y="3646500"/>
              <a:ext cx="1517675" cy="729425"/>
            </a:xfrm>
            <a:custGeom>
              <a:avLst/>
              <a:gdLst/>
              <a:ahLst/>
              <a:cxnLst/>
              <a:rect l="l" t="t" r="r" b="b"/>
              <a:pathLst>
                <a:path w="60707" h="29177" extrusionOk="0">
                  <a:moveTo>
                    <a:pt x="37276" y="1"/>
                  </a:moveTo>
                  <a:cubicBezTo>
                    <a:pt x="37094" y="1"/>
                    <a:pt x="36908" y="12"/>
                    <a:pt x="36719" y="34"/>
                  </a:cubicBezTo>
                  <a:cubicBezTo>
                    <a:pt x="35982" y="139"/>
                    <a:pt x="35299" y="402"/>
                    <a:pt x="34562" y="665"/>
                  </a:cubicBezTo>
                  <a:cubicBezTo>
                    <a:pt x="34089" y="875"/>
                    <a:pt x="33615" y="1033"/>
                    <a:pt x="33089" y="1191"/>
                  </a:cubicBezTo>
                  <a:cubicBezTo>
                    <a:pt x="31774" y="1559"/>
                    <a:pt x="30406" y="1612"/>
                    <a:pt x="29354" y="1612"/>
                  </a:cubicBezTo>
                  <a:cubicBezTo>
                    <a:pt x="28828" y="1612"/>
                    <a:pt x="28302" y="1612"/>
                    <a:pt x="27723" y="1559"/>
                  </a:cubicBezTo>
                  <a:lnTo>
                    <a:pt x="26145" y="1559"/>
                  </a:lnTo>
                  <a:cubicBezTo>
                    <a:pt x="24357" y="1559"/>
                    <a:pt x="22516" y="1717"/>
                    <a:pt x="21043" y="2874"/>
                  </a:cubicBezTo>
                  <a:cubicBezTo>
                    <a:pt x="20569" y="3295"/>
                    <a:pt x="20148" y="3769"/>
                    <a:pt x="19727" y="4295"/>
                  </a:cubicBezTo>
                  <a:cubicBezTo>
                    <a:pt x="19149" y="5031"/>
                    <a:pt x="18518" y="5768"/>
                    <a:pt x="17623" y="6294"/>
                  </a:cubicBezTo>
                  <a:cubicBezTo>
                    <a:pt x="16729" y="6872"/>
                    <a:pt x="15677" y="7083"/>
                    <a:pt x="14730" y="7293"/>
                  </a:cubicBezTo>
                  <a:cubicBezTo>
                    <a:pt x="14362" y="7346"/>
                    <a:pt x="14046" y="7398"/>
                    <a:pt x="13730" y="7504"/>
                  </a:cubicBezTo>
                  <a:cubicBezTo>
                    <a:pt x="8628" y="8766"/>
                    <a:pt x="5577" y="13448"/>
                    <a:pt x="4156" y="16131"/>
                  </a:cubicBezTo>
                  <a:cubicBezTo>
                    <a:pt x="2683" y="19024"/>
                    <a:pt x="1684" y="22233"/>
                    <a:pt x="684" y="25337"/>
                  </a:cubicBezTo>
                  <a:cubicBezTo>
                    <a:pt x="421" y="26178"/>
                    <a:pt x="158" y="27020"/>
                    <a:pt x="1" y="27914"/>
                  </a:cubicBezTo>
                  <a:cubicBezTo>
                    <a:pt x="4735" y="25547"/>
                    <a:pt x="14309" y="24968"/>
                    <a:pt x="22305" y="24968"/>
                  </a:cubicBezTo>
                  <a:cubicBezTo>
                    <a:pt x="30722" y="24968"/>
                    <a:pt x="40559" y="25652"/>
                    <a:pt x="48713" y="26704"/>
                  </a:cubicBezTo>
                  <a:cubicBezTo>
                    <a:pt x="55446" y="27599"/>
                    <a:pt x="58918" y="28440"/>
                    <a:pt x="60654" y="29177"/>
                  </a:cubicBezTo>
                  <a:cubicBezTo>
                    <a:pt x="60707" y="27283"/>
                    <a:pt x="60391" y="25231"/>
                    <a:pt x="59970" y="23285"/>
                  </a:cubicBezTo>
                  <a:cubicBezTo>
                    <a:pt x="59707" y="21865"/>
                    <a:pt x="59339" y="20076"/>
                    <a:pt x="58234" y="18972"/>
                  </a:cubicBezTo>
                  <a:cubicBezTo>
                    <a:pt x="57866" y="18603"/>
                    <a:pt x="57393" y="18340"/>
                    <a:pt x="56919" y="18025"/>
                  </a:cubicBezTo>
                  <a:cubicBezTo>
                    <a:pt x="56393" y="17604"/>
                    <a:pt x="55762" y="17236"/>
                    <a:pt x="55288" y="16657"/>
                  </a:cubicBezTo>
                  <a:cubicBezTo>
                    <a:pt x="54341" y="15552"/>
                    <a:pt x="53973" y="14132"/>
                    <a:pt x="53658" y="12764"/>
                  </a:cubicBezTo>
                  <a:cubicBezTo>
                    <a:pt x="53289" y="11344"/>
                    <a:pt x="52974" y="9976"/>
                    <a:pt x="51974" y="9187"/>
                  </a:cubicBezTo>
                  <a:cubicBezTo>
                    <a:pt x="51448" y="8819"/>
                    <a:pt x="50764" y="8556"/>
                    <a:pt x="50028" y="8345"/>
                  </a:cubicBezTo>
                  <a:cubicBezTo>
                    <a:pt x="49660" y="8240"/>
                    <a:pt x="49344" y="8135"/>
                    <a:pt x="48976" y="7977"/>
                  </a:cubicBezTo>
                  <a:cubicBezTo>
                    <a:pt x="46924" y="7135"/>
                    <a:pt x="45241" y="5505"/>
                    <a:pt x="43610" y="3874"/>
                  </a:cubicBezTo>
                  <a:cubicBezTo>
                    <a:pt x="41556" y="1869"/>
                    <a:pt x="39685" y="1"/>
                    <a:pt x="37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1"/>
            <p:cNvSpPr/>
            <p:nvPr/>
          </p:nvSpPr>
          <p:spPr>
            <a:xfrm>
              <a:off x="-1058250" y="4303575"/>
              <a:ext cx="1604475" cy="807500"/>
            </a:xfrm>
            <a:custGeom>
              <a:avLst/>
              <a:gdLst/>
              <a:ahLst/>
              <a:cxnLst/>
              <a:rect l="l" t="t" r="r" b="b"/>
              <a:pathLst>
                <a:path w="64179" h="32300" extrusionOk="0">
                  <a:moveTo>
                    <a:pt x="24725" y="1"/>
                  </a:moveTo>
                  <a:cubicBezTo>
                    <a:pt x="11206" y="1"/>
                    <a:pt x="2578" y="1631"/>
                    <a:pt x="1000" y="4419"/>
                  </a:cubicBezTo>
                  <a:cubicBezTo>
                    <a:pt x="1" y="6313"/>
                    <a:pt x="422" y="12310"/>
                    <a:pt x="3946" y="18254"/>
                  </a:cubicBezTo>
                  <a:cubicBezTo>
                    <a:pt x="6997" y="23515"/>
                    <a:pt x="14783" y="32247"/>
                    <a:pt x="32037" y="32300"/>
                  </a:cubicBezTo>
                  <a:cubicBezTo>
                    <a:pt x="32984" y="32300"/>
                    <a:pt x="33984" y="32247"/>
                    <a:pt x="35036" y="32195"/>
                  </a:cubicBezTo>
                  <a:cubicBezTo>
                    <a:pt x="45714" y="31616"/>
                    <a:pt x="53710" y="27829"/>
                    <a:pt x="58760" y="20990"/>
                  </a:cubicBezTo>
                  <a:cubicBezTo>
                    <a:pt x="63811" y="14151"/>
                    <a:pt x="64179" y="6524"/>
                    <a:pt x="63705" y="4682"/>
                  </a:cubicBezTo>
                  <a:cubicBezTo>
                    <a:pt x="62706" y="2946"/>
                    <a:pt x="43452" y="1"/>
                    <a:pt x="24725" y="1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1"/>
            <p:cNvSpPr/>
            <p:nvPr/>
          </p:nvSpPr>
          <p:spPr>
            <a:xfrm>
              <a:off x="-1096375" y="3614450"/>
              <a:ext cx="1675475" cy="1529500"/>
            </a:xfrm>
            <a:custGeom>
              <a:avLst/>
              <a:gdLst/>
              <a:ahLst/>
              <a:cxnLst/>
              <a:rect l="l" t="t" r="r" b="b"/>
              <a:pathLst>
                <a:path w="67019" h="61180" extrusionOk="0">
                  <a:moveTo>
                    <a:pt x="41221" y="1283"/>
                  </a:moveTo>
                  <a:cubicBezTo>
                    <a:pt x="43630" y="1283"/>
                    <a:pt x="45501" y="3151"/>
                    <a:pt x="47555" y="5156"/>
                  </a:cubicBezTo>
                  <a:cubicBezTo>
                    <a:pt x="49133" y="6787"/>
                    <a:pt x="50817" y="8417"/>
                    <a:pt x="52921" y="9259"/>
                  </a:cubicBezTo>
                  <a:cubicBezTo>
                    <a:pt x="53236" y="9417"/>
                    <a:pt x="53605" y="9522"/>
                    <a:pt x="53973" y="9627"/>
                  </a:cubicBezTo>
                  <a:cubicBezTo>
                    <a:pt x="54709" y="9890"/>
                    <a:pt x="55393" y="10101"/>
                    <a:pt x="55867" y="10469"/>
                  </a:cubicBezTo>
                  <a:cubicBezTo>
                    <a:pt x="56919" y="11258"/>
                    <a:pt x="57234" y="12626"/>
                    <a:pt x="57550" y="14046"/>
                  </a:cubicBezTo>
                  <a:cubicBezTo>
                    <a:pt x="57918" y="15414"/>
                    <a:pt x="58234" y="16834"/>
                    <a:pt x="59233" y="17939"/>
                  </a:cubicBezTo>
                  <a:cubicBezTo>
                    <a:pt x="59707" y="18518"/>
                    <a:pt x="60338" y="18886"/>
                    <a:pt x="60864" y="19307"/>
                  </a:cubicBezTo>
                  <a:cubicBezTo>
                    <a:pt x="61338" y="19622"/>
                    <a:pt x="61811" y="19938"/>
                    <a:pt x="62179" y="20306"/>
                  </a:cubicBezTo>
                  <a:cubicBezTo>
                    <a:pt x="63231" y="21411"/>
                    <a:pt x="63600" y="23147"/>
                    <a:pt x="63915" y="24567"/>
                  </a:cubicBezTo>
                  <a:cubicBezTo>
                    <a:pt x="64336" y="26513"/>
                    <a:pt x="64652" y="28565"/>
                    <a:pt x="64599" y="30459"/>
                  </a:cubicBezTo>
                  <a:cubicBezTo>
                    <a:pt x="62863" y="29722"/>
                    <a:pt x="59391" y="28881"/>
                    <a:pt x="52658" y="27986"/>
                  </a:cubicBezTo>
                  <a:cubicBezTo>
                    <a:pt x="44504" y="26934"/>
                    <a:pt x="34667" y="26250"/>
                    <a:pt x="26250" y="26250"/>
                  </a:cubicBezTo>
                  <a:cubicBezTo>
                    <a:pt x="18254" y="26250"/>
                    <a:pt x="8680" y="26829"/>
                    <a:pt x="3946" y="29196"/>
                  </a:cubicBezTo>
                  <a:cubicBezTo>
                    <a:pt x="4103" y="28302"/>
                    <a:pt x="4366" y="27460"/>
                    <a:pt x="4629" y="26619"/>
                  </a:cubicBezTo>
                  <a:cubicBezTo>
                    <a:pt x="5629" y="23515"/>
                    <a:pt x="6628" y="20306"/>
                    <a:pt x="8101" y="17413"/>
                  </a:cubicBezTo>
                  <a:cubicBezTo>
                    <a:pt x="9522" y="14730"/>
                    <a:pt x="12573" y="10048"/>
                    <a:pt x="17623" y="8786"/>
                  </a:cubicBezTo>
                  <a:cubicBezTo>
                    <a:pt x="17991" y="8680"/>
                    <a:pt x="18307" y="8628"/>
                    <a:pt x="18675" y="8575"/>
                  </a:cubicBezTo>
                  <a:cubicBezTo>
                    <a:pt x="19622" y="8365"/>
                    <a:pt x="20674" y="8154"/>
                    <a:pt x="21568" y="7576"/>
                  </a:cubicBezTo>
                  <a:cubicBezTo>
                    <a:pt x="22463" y="7050"/>
                    <a:pt x="23041" y="6313"/>
                    <a:pt x="23672" y="5577"/>
                  </a:cubicBezTo>
                  <a:cubicBezTo>
                    <a:pt x="24093" y="5051"/>
                    <a:pt x="24514" y="4577"/>
                    <a:pt x="24988" y="4156"/>
                  </a:cubicBezTo>
                  <a:cubicBezTo>
                    <a:pt x="26461" y="2999"/>
                    <a:pt x="28302" y="2841"/>
                    <a:pt x="30090" y="2841"/>
                  </a:cubicBezTo>
                  <a:cubicBezTo>
                    <a:pt x="30616" y="2841"/>
                    <a:pt x="31142" y="2841"/>
                    <a:pt x="31668" y="2894"/>
                  </a:cubicBezTo>
                  <a:lnTo>
                    <a:pt x="33299" y="2894"/>
                  </a:lnTo>
                  <a:cubicBezTo>
                    <a:pt x="34351" y="2894"/>
                    <a:pt x="35719" y="2841"/>
                    <a:pt x="37034" y="2473"/>
                  </a:cubicBezTo>
                  <a:cubicBezTo>
                    <a:pt x="37560" y="2315"/>
                    <a:pt x="38034" y="2157"/>
                    <a:pt x="38507" y="1947"/>
                  </a:cubicBezTo>
                  <a:cubicBezTo>
                    <a:pt x="39244" y="1684"/>
                    <a:pt x="39927" y="1421"/>
                    <a:pt x="40664" y="1316"/>
                  </a:cubicBezTo>
                  <a:cubicBezTo>
                    <a:pt x="40853" y="1294"/>
                    <a:pt x="41039" y="1283"/>
                    <a:pt x="41221" y="1283"/>
                  </a:cubicBezTo>
                  <a:close/>
                  <a:moveTo>
                    <a:pt x="26250" y="27566"/>
                  </a:moveTo>
                  <a:cubicBezTo>
                    <a:pt x="44977" y="27566"/>
                    <a:pt x="64231" y="30511"/>
                    <a:pt x="65230" y="32247"/>
                  </a:cubicBezTo>
                  <a:cubicBezTo>
                    <a:pt x="65704" y="34089"/>
                    <a:pt x="65336" y="41664"/>
                    <a:pt x="60285" y="48555"/>
                  </a:cubicBezTo>
                  <a:cubicBezTo>
                    <a:pt x="55235" y="55394"/>
                    <a:pt x="47239" y="59181"/>
                    <a:pt x="36561" y="59760"/>
                  </a:cubicBezTo>
                  <a:cubicBezTo>
                    <a:pt x="35561" y="59812"/>
                    <a:pt x="34509" y="59812"/>
                    <a:pt x="33562" y="59812"/>
                  </a:cubicBezTo>
                  <a:cubicBezTo>
                    <a:pt x="16308" y="59812"/>
                    <a:pt x="8522" y="51080"/>
                    <a:pt x="5471" y="45819"/>
                  </a:cubicBezTo>
                  <a:cubicBezTo>
                    <a:pt x="1947" y="39875"/>
                    <a:pt x="1526" y="33878"/>
                    <a:pt x="2578" y="31984"/>
                  </a:cubicBezTo>
                  <a:cubicBezTo>
                    <a:pt x="4103" y="29196"/>
                    <a:pt x="12731" y="27566"/>
                    <a:pt x="26250" y="27566"/>
                  </a:cubicBezTo>
                  <a:close/>
                  <a:moveTo>
                    <a:pt x="40506" y="1"/>
                  </a:moveTo>
                  <a:cubicBezTo>
                    <a:pt x="39612" y="158"/>
                    <a:pt x="38823" y="422"/>
                    <a:pt x="38034" y="737"/>
                  </a:cubicBezTo>
                  <a:cubicBezTo>
                    <a:pt x="37560" y="895"/>
                    <a:pt x="37139" y="1105"/>
                    <a:pt x="36718" y="1211"/>
                  </a:cubicBezTo>
                  <a:cubicBezTo>
                    <a:pt x="35509" y="1526"/>
                    <a:pt x="34299" y="1579"/>
                    <a:pt x="33299" y="1579"/>
                  </a:cubicBezTo>
                  <a:lnTo>
                    <a:pt x="31721" y="1579"/>
                  </a:lnTo>
                  <a:cubicBezTo>
                    <a:pt x="31195" y="1526"/>
                    <a:pt x="30616" y="1526"/>
                    <a:pt x="30090" y="1526"/>
                  </a:cubicBezTo>
                  <a:cubicBezTo>
                    <a:pt x="28039" y="1526"/>
                    <a:pt x="25934" y="1737"/>
                    <a:pt x="24146" y="3157"/>
                  </a:cubicBezTo>
                  <a:cubicBezTo>
                    <a:pt x="23567" y="3630"/>
                    <a:pt x="23094" y="4209"/>
                    <a:pt x="22620" y="4788"/>
                  </a:cubicBezTo>
                  <a:cubicBezTo>
                    <a:pt x="22094" y="5419"/>
                    <a:pt x="21568" y="6050"/>
                    <a:pt x="20884" y="6471"/>
                  </a:cubicBezTo>
                  <a:cubicBezTo>
                    <a:pt x="20148" y="6944"/>
                    <a:pt x="19306" y="7102"/>
                    <a:pt x="18359" y="7260"/>
                  </a:cubicBezTo>
                  <a:cubicBezTo>
                    <a:pt x="18044" y="7365"/>
                    <a:pt x="17675" y="7418"/>
                    <a:pt x="17307" y="7523"/>
                  </a:cubicBezTo>
                  <a:cubicBezTo>
                    <a:pt x="11731" y="8891"/>
                    <a:pt x="8417" y="13941"/>
                    <a:pt x="6944" y="16782"/>
                  </a:cubicBezTo>
                  <a:cubicBezTo>
                    <a:pt x="5419" y="19833"/>
                    <a:pt x="4366" y="23094"/>
                    <a:pt x="3367" y="26198"/>
                  </a:cubicBezTo>
                  <a:cubicBezTo>
                    <a:pt x="2999" y="27408"/>
                    <a:pt x="2630" y="28723"/>
                    <a:pt x="2525" y="30038"/>
                  </a:cubicBezTo>
                  <a:cubicBezTo>
                    <a:pt x="2052" y="30459"/>
                    <a:pt x="1631" y="30880"/>
                    <a:pt x="1421" y="31353"/>
                  </a:cubicBezTo>
                  <a:cubicBezTo>
                    <a:pt x="0" y="33878"/>
                    <a:pt x="737" y="40401"/>
                    <a:pt x="4314" y="46503"/>
                  </a:cubicBezTo>
                  <a:cubicBezTo>
                    <a:pt x="7523" y="51974"/>
                    <a:pt x="15624" y="61180"/>
                    <a:pt x="33562" y="61180"/>
                  </a:cubicBezTo>
                  <a:cubicBezTo>
                    <a:pt x="34562" y="61180"/>
                    <a:pt x="35561" y="61127"/>
                    <a:pt x="36613" y="61075"/>
                  </a:cubicBezTo>
                  <a:cubicBezTo>
                    <a:pt x="47713" y="60444"/>
                    <a:pt x="56024" y="56498"/>
                    <a:pt x="61338" y="49344"/>
                  </a:cubicBezTo>
                  <a:cubicBezTo>
                    <a:pt x="66756" y="42032"/>
                    <a:pt x="67019" y="34036"/>
                    <a:pt x="66545" y="31932"/>
                  </a:cubicBezTo>
                  <a:cubicBezTo>
                    <a:pt x="66493" y="31774"/>
                    <a:pt x="66388" y="31458"/>
                    <a:pt x="65914" y="31090"/>
                  </a:cubicBezTo>
                  <a:cubicBezTo>
                    <a:pt x="66019" y="28933"/>
                    <a:pt x="65704" y="26566"/>
                    <a:pt x="65230" y="24304"/>
                  </a:cubicBezTo>
                  <a:cubicBezTo>
                    <a:pt x="64862" y="22726"/>
                    <a:pt x="64494" y="20727"/>
                    <a:pt x="63126" y="19359"/>
                  </a:cubicBezTo>
                  <a:cubicBezTo>
                    <a:pt x="62653" y="18886"/>
                    <a:pt x="62127" y="18518"/>
                    <a:pt x="61653" y="18202"/>
                  </a:cubicBezTo>
                  <a:cubicBezTo>
                    <a:pt x="61127" y="17834"/>
                    <a:pt x="60601" y="17518"/>
                    <a:pt x="60233" y="17045"/>
                  </a:cubicBezTo>
                  <a:cubicBezTo>
                    <a:pt x="59444" y="16203"/>
                    <a:pt x="59181" y="14993"/>
                    <a:pt x="58865" y="13731"/>
                  </a:cubicBezTo>
                  <a:cubicBezTo>
                    <a:pt x="58497" y="12152"/>
                    <a:pt x="58076" y="10522"/>
                    <a:pt x="56708" y="9470"/>
                  </a:cubicBezTo>
                  <a:cubicBezTo>
                    <a:pt x="56024" y="8891"/>
                    <a:pt x="55183" y="8628"/>
                    <a:pt x="54394" y="8365"/>
                  </a:cubicBezTo>
                  <a:cubicBezTo>
                    <a:pt x="54078" y="8260"/>
                    <a:pt x="53710" y="8154"/>
                    <a:pt x="53394" y="8049"/>
                  </a:cubicBezTo>
                  <a:cubicBezTo>
                    <a:pt x="51606" y="7313"/>
                    <a:pt x="50028" y="5735"/>
                    <a:pt x="48449" y="4209"/>
                  </a:cubicBezTo>
                  <a:cubicBezTo>
                    <a:pt x="46345" y="2157"/>
                    <a:pt x="44188" y="1"/>
                    <a:pt x="41242" y="1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1"/>
            <p:cNvSpPr/>
            <p:nvPr/>
          </p:nvSpPr>
          <p:spPr>
            <a:xfrm>
              <a:off x="-904375" y="4346975"/>
              <a:ext cx="1450600" cy="762800"/>
            </a:xfrm>
            <a:custGeom>
              <a:avLst/>
              <a:gdLst/>
              <a:ahLst/>
              <a:cxnLst/>
              <a:rect l="l" t="t" r="r" b="b"/>
              <a:pathLst>
                <a:path w="58024" h="30512" extrusionOk="0">
                  <a:moveTo>
                    <a:pt x="45030" y="1"/>
                  </a:moveTo>
                  <a:lnTo>
                    <a:pt x="45030" y="1"/>
                  </a:lnTo>
                  <a:cubicBezTo>
                    <a:pt x="46240" y="3999"/>
                    <a:pt x="45346" y="8575"/>
                    <a:pt x="43031" y="12100"/>
                  </a:cubicBezTo>
                  <a:cubicBezTo>
                    <a:pt x="40401" y="16150"/>
                    <a:pt x="36035" y="18938"/>
                    <a:pt x="31458" y="20569"/>
                  </a:cubicBezTo>
                  <a:cubicBezTo>
                    <a:pt x="26882" y="22200"/>
                    <a:pt x="21989" y="22778"/>
                    <a:pt x="17097" y="23252"/>
                  </a:cubicBezTo>
                  <a:cubicBezTo>
                    <a:pt x="15410" y="23403"/>
                    <a:pt x="13698" y="23542"/>
                    <a:pt x="11997" y="23542"/>
                  </a:cubicBezTo>
                  <a:cubicBezTo>
                    <a:pt x="10145" y="23542"/>
                    <a:pt x="8306" y="23377"/>
                    <a:pt x="6524" y="22884"/>
                  </a:cubicBezTo>
                  <a:cubicBezTo>
                    <a:pt x="4156" y="22252"/>
                    <a:pt x="2000" y="21042"/>
                    <a:pt x="1" y="19675"/>
                  </a:cubicBezTo>
                  <a:lnTo>
                    <a:pt x="1" y="19675"/>
                  </a:lnTo>
                  <a:cubicBezTo>
                    <a:pt x="3999" y="24672"/>
                    <a:pt x="11784" y="30511"/>
                    <a:pt x="25882" y="30511"/>
                  </a:cubicBezTo>
                  <a:cubicBezTo>
                    <a:pt x="26829" y="30511"/>
                    <a:pt x="27829" y="30511"/>
                    <a:pt x="28881" y="30459"/>
                  </a:cubicBezTo>
                  <a:cubicBezTo>
                    <a:pt x="39559" y="29880"/>
                    <a:pt x="47503" y="26093"/>
                    <a:pt x="52605" y="19254"/>
                  </a:cubicBezTo>
                  <a:cubicBezTo>
                    <a:pt x="57656" y="12363"/>
                    <a:pt x="58024" y="4788"/>
                    <a:pt x="57550" y="2946"/>
                  </a:cubicBezTo>
                  <a:cubicBezTo>
                    <a:pt x="57077" y="2105"/>
                    <a:pt x="52132" y="947"/>
                    <a:pt x="45030" y="1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1"/>
            <p:cNvSpPr/>
            <p:nvPr/>
          </p:nvSpPr>
          <p:spPr>
            <a:xfrm>
              <a:off x="-988100" y="4353250"/>
              <a:ext cx="340200" cy="88525"/>
            </a:xfrm>
            <a:custGeom>
              <a:avLst/>
              <a:gdLst/>
              <a:ahLst/>
              <a:cxnLst/>
              <a:rect l="l" t="t" r="r" b="b"/>
              <a:pathLst>
                <a:path w="13608" h="3541" extrusionOk="0">
                  <a:moveTo>
                    <a:pt x="11165" y="1"/>
                  </a:moveTo>
                  <a:cubicBezTo>
                    <a:pt x="9834" y="1"/>
                    <a:pt x="8474" y="334"/>
                    <a:pt x="7190" y="591"/>
                  </a:cubicBezTo>
                  <a:cubicBezTo>
                    <a:pt x="4822" y="959"/>
                    <a:pt x="2560" y="1696"/>
                    <a:pt x="404" y="2801"/>
                  </a:cubicBezTo>
                  <a:cubicBezTo>
                    <a:pt x="1" y="3002"/>
                    <a:pt x="273" y="3540"/>
                    <a:pt x="665" y="3540"/>
                  </a:cubicBezTo>
                  <a:cubicBezTo>
                    <a:pt x="683" y="3540"/>
                    <a:pt x="701" y="3539"/>
                    <a:pt x="719" y="3537"/>
                  </a:cubicBezTo>
                  <a:cubicBezTo>
                    <a:pt x="2718" y="3169"/>
                    <a:pt x="4770" y="2748"/>
                    <a:pt x="6821" y="2380"/>
                  </a:cubicBezTo>
                  <a:cubicBezTo>
                    <a:pt x="8768" y="2064"/>
                    <a:pt x="11030" y="2275"/>
                    <a:pt x="12871" y="1591"/>
                  </a:cubicBezTo>
                  <a:cubicBezTo>
                    <a:pt x="13502" y="1328"/>
                    <a:pt x="13608" y="433"/>
                    <a:pt x="12871" y="223"/>
                  </a:cubicBezTo>
                  <a:cubicBezTo>
                    <a:pt x="12314" y="64"/>
                    <a:pt x="11742" y="1"/>
                    <a:pt x="11165" y="1"/>
                  </a:cubicBezTo>
                  <a:close/>
                </a:path>
              </a:pathLst>
            </a:custGeom>
            <a:solidFill>
              <a:srgbClr val="E47A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1"/>
            <p:cNvSpPr/>
            <p:nvPr/>
          </p:nvSpPr>
          <p:spPr>
            <a:xfrm>
              <a:off x="-617675" y="4360650"/>
              <a:ext cx="130225" cy="39325"/>
            </a:xfrm>
            <a:custGeom>
              <a:avLst/>
              <a:gdLst/>
              <a:ahLst/>
              <a:cxnLst/>
              <a:rect l="l" t="t" r="r" b="b"/>
              <a:pathLst>
                <a:path w="5209" h="1573" extrusionOk="0">
                  <a:moveTo>
                    <a:pt x="3151" y="0"/>
                  </a:moveTo>
                  <a:cubicBezTo>
                    <a:pt x="2328" y="0"/>
                    <a:pt x="1483" y="125"/>
                    <a:pt x="737" y="190"/>
                  </a:cubicBezTo>
                  <a:cubicBezTo>
                    <a:pt x="158" y="243"/>
                    <a:pt x="0" y="979"/>
                    <a:pt x="579" y="1137"/>
                  </a:cubicBezTo>
                  <a:cubicBezTo>
                    <a:pt x="1329" y="1365"/>
                    <a:pt x="2220" y="1573"/>
                    <a:pt x="3090" y="1573"/>
                  </a:cubicBezTo>
                  <a:cubicBezTo>
                    <a:pt x="3624" y="1573"/>
                    <a:pt x="4150" y="1495"/>
                    <a:pt x="4630" y="1295"/>
                  </a:cubicBezTo>
                  <a:cubicBezTo>
                    <a:pt x="5156" y="1137"/>
                    <a:pt x="5208" y="348"/>
                    <a:pt x="4630" y="190"/>
                  </a:cubicBezTo>
                  <a:cubicBezTo>
                    <a:pt x="4165" y="49"/>
                    <a:pt x="3663" y="0"/>
                    <a:pt x="3151" y="0"/>
                  </a:cubicBezTo>
                  <a:close/>
                </a:path>
              </a:pathLst>
            </a:custGeom>
            <a:solidFill>
              <a:srgbClr val="E47A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1"/>
            <p:cNvSpPr/>
            <p:nvPr/>
          </p:nvSpPr>
          <p:spPr>
            <a:xfrm>
              <a:off x="-997750" y="3649950"/>
              <a:ext cx="1517675" cy="725975"/>
            </a:xfrm>
            <a:custGeom>
              <a:avLst/>
              <a:gdLst/>
              <a:ahLst/>
              <a:cxnLst/>
              <a:rect l="l" t="t" r="r" b="b"/>
              <a:pathLst>
                <a:path w="60707" h="29039" extrusionOk="0">
                  <a:moveTo>
                    <a:pt x="38507" y="1"/>
                  </a:moveTo>
                  <a:lnTo>
                    <a:pt x="38507" y="1"/>
                  </a:lnTo>
                  <a:cubicBezTo>
                    <a:pt x="38297" y="685"/>
                    <a:pt x="38455" y="1579"/>
                    <a:pt x="38928" y="2210"/>
                  </a:cubicBezTo>
                  <a:cubicBezTo>
                    <a:pt x="39560" y="3052"/>
                    <a:pt x="40559" y="3631"/>
                    <a:pt x="41190" y="4525"/>
                  </a:cubicBezTo>
                  <a:cubicBezTo>
                    <a:pt x="42295" y="6156"/>
                    <a:pt x="41769" y="8681"/>
                    <a:pt x="40138" y="9785"/>
                  </a:cubicBezTo>
                  <a:cubicBezTo>
                    <a:pt x="39980" y="10312"/>
                    <a:pt x="40086" y="10943"/>
                    <a:pt x="40454" y="11416"/>
                  </a:cubicBezTo>
                  <a:cubicBezTo>
                    <a:pt x="39033" y="12942"/>
                    <a:pt x="35719" y="11995"/>
                    <a:pt x="35035" y="13941"/>
                  </a:cubicBezTo>
                  <a:cubicBezTo>
                    <a:pt x="34930" y="14310"/>
                    <a:pt x="34930" y="14783"/>
                    <a:pt x="34720" y="15099"/>
                  </a:cubicBezTo>
                  <a:cubicBezTo>
                    <a:pt x="34457" y="15572"/>
                    <a:pt x="33826" y="15677"/>
                    <a:pt x="33300" y="15677"/>
                  </a:cubicBezTo>
                  <a:cubicBezTo>
                    <a:pt x="33230" y="15679"/>
                    <a:pt x="33159" y="15680"/>
                    <a:pt x="33088" y="15680"/>
                  </a:cubicBezTo>
                  <a:cubicBezTo>
                    <a:pt x="32238" y="15680"/>
                    <a:pt x="31295" y="15556"/>
                    <a:pt x="30421" y="15556"/>
                  </a:cubicBezTo>
                  <a:cubicBezTo>
                    <a:pt x="29327" y="15556"/>
                    <a:pt x="28340" y="15750"/>
                    <a:pt x="27776" y="16624"/>
                  </a:cubicBezTo>
                  <a:cubicBezTo>
                    <a:pt x="27513" y="16992"/>
                    <a:pt x="27355" y="17518"/>
                    <a:pt x="26987" y="17781"/>
                  </a:cubicBezTo>
                  <a:cubicBezTo>
                    <a:pt x="26749" y="17960"/>
                    <a:pt x="26460" y="18021"/>
                    <a:pt x="26159" y="18021"/>
                  </a:cubicBezTo>
                  <a:cubicBezTo>
                    <a:pt x="25928" y="18021"/>
                    <a:pt x="25690" y="17985"/>
                    <a:pt x="25461" y="17939"/>
                  </a:cubicBezTo>
                  <a:cubicBezTo>
                    <a:pt x="23147" y="17571"/>
                    <a:pt x="20832" y="17255"/>
                    <a:pt x="18518" y="16887"/>
                  </a:cubicBezTo>
                  <a:cubicBezTo>
                    <a:pt x="17728" y="17834"/>
                    <a:pt x="16939" y="18781"/>
                    <a:pt x="15887" y="19360"/>
                  </a:cubicBezTo>
                  <a:cubicBezTo>
                    <a:pt x="15305" y="19680"/>
                    <a:pt x="14626" y="19871"/>
                    <a:pt x="13966" y="19871"/>
                  </a:cubicBezTo>
                  <a:cubicBezTo>
                    <a:pt x="13434" y="19871"/>
                    <a:pt x="12914" y="19747"/>
                    <a:pt x="12468" y="19465"/>
                  </a:cubicBezTo>
                  <a:cubicBezTo>
                    <a:pt x="12100" y="19202"/>
                    <a:pt x="11784" y="18886"/>
                    <a:pt x="11363" y="18886"/>
                  </a:cubicBezTo>
                  <a:cubicBezTo>
                    <a:pt x="11343" y="18885"/>
                    <a:pt x="11323" y="18884"/>
                    <a:pt x="11303" y="18884"/>
                  </a:cubicBezTo>
                  <a:cubicBezTo>
                    <a:pt x="10504" y="18884"/>
                    <a:pt x="10137" y="19895"/>
                    <a:pt x="9469" y="20254"/>
                  </a:cubicBezTo>
                  <a:cubicBezTo>
                    <a:pt x="9235" y="20384"/>
                    <a:pt x="8987" y="20431"/>
                    <a:pt x="8732" y="20431"/>
                  </a:cubicBezTo>
                  <a:cubicBezTo>
                    <a:pt x="8101" y="20431"/>
                    <a:pt x="7422" y="20149"/>
                    <a:pt x="6765" y="20149"/>
                  </a:cubicBezTo>
                  <a:cubicBezTo>
                    <a:pt x="6613" y="20149"/>
                    <a:pt x="6462" y="20164"/>
                    <a:pt x="6313" y="20201"/>
                  </a:cubicBezTo>
                  <a:cubicBezTo>
                    <a:pt x="5892" y="20306"/>
                    <a:pt x="5472" y="20622"/>
                    <a:pt x="5051" y="20675"/>
                  </a:cubicBezTo>
                  <a:cubicBezTo>
                    <a:pt x="4924" y="20703"/>
                    <a:pt x="4801" y="20716"/>
                    <a:pt x="4680" y="20716"/>
                  </a:cubicBezTo>
                  <a:cubicBezTo>
                    <a:pt x="3894" y="20716"/>
                    <a:pt x="3217" y="20163"/>
                    <a:pt x="2578" y="19570"/>
                  </a:cubicBezTo>
                  <a:cubicBezTo>
                    <a:pt x="1842" y="21411"/>
                    <a:pt x="1263" y="23305"/>
                    <a:pt x="684" y="25199"/>
                  </a:cubicBezTo>
                  <a:cubicBezTo>
                    <a:pt x="421" y="26040"/>
                    <a:pt x="158" y="26882"/>
                    <a:pt x="1" y="27724"/>
                  </a:cubicBezTo>
                  <a:cubicBezTo>
                    <a:pt x="4735" y="25409"/>
                    <a:pt x="14309" y="24830"/>
                    <a:pt x="22305" y="24830"/>
                  </a:cubicBezTo>
                  <a:cubicBezTo>
                    <a:pt x="30722" y="24830"/>
                    <a:pt x="40559" y="25462"/>
                    <a:pt x="48713" y="26566"/>
                  </a:cubicBezTo>
                  <a:cubicBezTo>
                    <a:pt x="55446" y="27461"/>
                    <a:pt x="58918" y="28302"/>
                    <a:pt x="60654" y="29039"/>
                  </a:cubicBezTo>
                  <a:cubicBezTo>
                    <a:pt x="60707" y="27145"/>
                    <a:pt x="60391" y="25093"/>
                    <a:pt x="59970" y="23147"/>
                  </a:cubicBezTo>
                  <a:cubicBezTo>
                    <a:pt x="59707" y="21727"/>
                    <a:pt x="59339" y="19938"/>
                    <a:pt x="58234" y="18834"/>
                  </a:cubicBezTo>
                  <a:cubicBezTo>
                    <a:pt x="57866" y="18465"/>
                    <a:pt x="57393" y="18202"/>
                    <a:pt x="56919" y="17834"/>
                  </a:cubicBezTo>
                  <a:cubicBezTo>
                    <a:pt x="56393" y="17466"/>
                    <a:pt x="55762" y="17045"/>
                    <a:pt x="55288" y="16519"/>
                  </a:cubicBezTo>
                  <a:cubicBezTo>
                    <a:pt x="54341" y="15414"/>
                    <a:pt x="53973" y="13994"/>
                    <a:pt x="53658" y="12626"/>
                  </a:cubicBezTo>
                  <a:cubicBezTo>
                    <a:pt x="53289" y="11206"/>
                    <a:pt x="52974" y="9838"/>
                    <a:pt x="51974" y="9049"/>
                  </a:cubicBezTo>
                  <a:cubicBezTo>
                    <a:pt x="51448" y="8628"/>
                    <a:pt x="50764" y="8418"/>
                    <a:pt x="50028" y="8207"/>
                  </a:cubicBezTo>
                  <a:cubicBezTo>
                    <a:pt x="49660" y="8102"/>
                    <a:pt x="49344" y="7997"/>
                    <a:pt x="48976" y="7839"/>
                  </a:cubicBezTo>
                  <a:cubicBezTo>
                    <a:pt x="46924" y="6997"/>
                    <a:pt x="45241" y="5314"/>
                    <a:pt x="43610" y="3736"/>
                  </a:cubicBezTo>
                  <a:cubicBezTo>
                    <a:pt x="41927" y="2105"/>
                    <a:pt x="40349" y="527"/>
                    <a:pt x="38507" y="1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1"/>
            <p:cNvSpPr/>
            <p:nvPr/>
          </p:nvSpPr>
          <p:spPr>
            <a:xfrm>
              <a:off x="-822825" y="4067525"/>
              <a:ext cx="108500" cy="48375"/>
            </a:xfrm>
            <a:custGeom>
              <a:avLst/>
              <a:gdLst/>
              <a:ahLst/>
              <a:cxnLst/>
              <a:rect l="l" t="t" r="r" b="b"/>
              <a:pathLst>
                <a:path w="4340" h="1935" extrusionOk="0">
                  <a:moveTo>
                    <a:pt x="3704" y="0"/>
                  </a:moveTo>
                  <a:cubicBezTo>
                    <a:pt x="3590" y="0"/>
                    <a:pt x="3472" y="39"/>
                    <a:pt x="3367" y="132"/>
                  </a:cubicBezTo>
                  <a:cubicBezTo>
                    <a:pt x="2999" y="500"/>
                    <a:pt x="2367" y="658"/>
                    <a:pt x="1841" y="658"/>
                  </a:cubicBezTo>
                  <a:cubicBezTo>
                    <a:pt x="1315" y="658"/>
                    <a:pt x="894" y="289"/>
                    <a:pt x="368" y="237"/>
                  </a:cubicBezTo>
                  <a:cubicBezTo>
                    <a:pt x="158" y="237"/>
                    <a:pt x="0" y="447"/>
                    <a:pt x="0" y="658"/>
                  </a:cubicBezTo>
                  <a:cubicBezTo>
                    <a:pt x="53" y="1499"/>
                    <a:pt x="1105" y="1867"/>
                    <a:pt x="1841" y="1920"/>
                  </a:cubicBezTo>
                  <a:cubicBezTo>
                    <a:pt x="1934" y="1930"/>
                    <a:pt x="2024" y="1935"/>
                    <a:pt x="2113" y="1935"/>
                  </a:cubicBezTo>
                  <a:cubicBezTo>
                    <a:pt x="2984" y="1935"/>
                    <a:pt x="3674" y="1474"/>
                    <a:pt x="4103" y="710"/>
                  </a:cubicBezTo>
                  <a:cubicBezTo>
                    <a:pt x="4340" y="355"/>
                    <a:pt x="4044" y="0"/>
                    <a:pt x="3704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1"/>
            <p:cNvSpPr/>
            <p:nvPr/>
          </p:nvSpPr>
          <p:spPr>
            <a:xfrm>
              <a:off x="-509825" y="3939950"/>
              <a:ext cx="86800" cy="66225"/>
            </a:xfrm>
            <a:custGeom>
              <a:avLst/>
              <a:gdLst/>
              <a:ahLst/>
              <a:cxnLst/>
              <a:rect l="l" t="t" r="r" b="b"/>
              <a:pathLst>
                <a:path w="3472" h="2649" extrusionOk="0">
                  <a:moveTo>
                    <a:pt x="2863" y="1"/>
                  </a:moveTo>
                  <a:cubicBezTo>
                    <a:pt x="2727" y="1"/>
                    <a:pt x="2600" y="69"/>
                    <a:pt x="2525" y="237"/>
                  </a:cubicBezTo>
                  <a:cubicBezTo>
                    <a:pt x="2209" y="1026"/>
                    <a:pt x="1420" y="1552"/>
                    <a:pt x="579" y="1657"/>
                  </a:cubicBezTo>
                  <a:cubicBezTo>
                    <a:pt x="158" y="1657"/>
                    <a:pt x="0" y="2183"/>
                    <a:pt x="368" y="2394"/>
                  </a:cubicBezTo>
                  <a:cubicBezTo>
                    <a:pt x="663" y="2575"/>
                    <a:pt x="968" y="2649"/>
                    <a:pt x="1270" y="2649"/>
                  </a:cubicBezTo>
                  <a:cubicBezTo>
                    <a:pt x="1668" y="2649"/>
                    <a:pt x="2061" y="2521"/>
                    <a:pt x="2420" y="2341"/>
                  </a:cubicBezTo>
                  <a:cubicBezTo>
                    <a:pt x="3104" y="1973"/>
                    <a:pt x="3472" y="1237"/>
                    <a:pt x="3419" y="500"/>
                  </a:cubicBezTo>
                  <a:cubicBezTo>
                    <a:pt x="3385" y="228"/>
                    <a:pt x="3110" y="1"/>
                    <a:pt x="2863" y="1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1"/>
            <p:cNvSpPr/>
            <p:nvPr/>
          </p:nvSpPr>
          <p:spPr>
            <a:xfrm>
              <a:off x="-681650" y="3984975"/>
              <a:ext cx="100750" cy="42375"/>
            </a:xfrm>
            <a:custGeom>
              <a:avLst/>
              <a:gdLst/>
              <a:ahLst/>
              <a:cxnLst/>
              <a:rect l="l" t="t" r="r" b="b"/>
              <a:pathLst>
                <a:path w="4030" h="1695" extrusionOk="0">
                  <a:moveTo>
                    <a:pt x="3509" y="0"/>
                  </a:moveTo>
                  <a:cubicBezTo>
                    <a:pt x="3442" y="0"/>
                    <a:pt x="3370" y="21"/>
                    <a:pt x="3296" y="67"/>
                  </a:cubicBezTo>
                  <a:cubicBezTo>
                    <a:pt x="2751" y="430"/>
                    <a:pt x="2180" y="543"/>
                    <a:pt x="1585" y="543"/>
                  </a:cubicBezTo>
                  <a:cubicBezTo>
                    <a:pt x="1319" y="543"/>
                    <a:pt x="1047" y="520"/>
                    <a:pt x="771" y="488"/>
                  </a:cubicBezTo>
                  <a:cubicBezTo>
                    <a:pt x="752" y="485"/>
                    <a:pt x="733" y="484"/>
                    <a:pt x="713" y="484"/>
                  </a:cubicBezTo>
                  <a:cubicBezTo>
                    <a:pt x="361" y="484"/>
                    <a:pt x="1" y="925"/>
                    <a:pt x="350" y="1224"/>
                  </a:cubicBezTo>
                  <a:cubicBezTo>
                    <a:pt x="757" y="1550"/>
                    <a:pt x="1235" y="1694"/>
                    <a:pt x="1717" y="1694"/>
                  </a:cubicBezTo>
                  <a:cubicBezTo>
                    <a:pt x="2480" y="1694"/>
                    <a:pt x="3253" y="1331"/>
                    <a:pt x="3769" y="751"/>
                  </a:cubicBezTo>
                  <a:cubicBezTo>
                    <a:pt x="4030" y="447"/>
                    <a:pt x="3825" y="0"/>
                    <a:pt x="3509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1"/>
            <p:cNvSpPr/>
            <p:nvPr/>
          </p:nvSpPr>
          <p:spPr>
            <a:xfrm>
              <a:off x="-316525" y="3919650"/>
              <a:ext cx="73175" cy="59925"/>
            </a:xfrm>
            <a:custGeom>
              <a:avLst/>
              <a:gdLst/>
              <a:ahLst/>
              <a:cxnLst/>
              <a:rect l="l" t="t" r="r" b="b"/>
              <a:pathLst>
                <a:path w="2927" h="2397" extrusionOk="0">
                  <a:moveTo>
                    <a:pt x="2452" y="1"/>
                  </a:moveTo>
                  <a:cubicBezTo>
                    <a:pt x="2306" y="1"/>
                    <a:pt x="2166" y="65"/>
                    <a:pt x="2105" y="207"/>
                  </a:cubicBezTo>
                  <a:cubicBezTo>
                    <a:pt x="1842" y="839"/>
                    <a:pt x="1106" y="1417"/>
                    <a:pt x="422" y="1575"/>
                  </a:cubicBezTo>
                  <a:cubicBezTo>
                    <a:pt x="54" y="1680"/>
                    <a:pt x="1" y="2312"/>
                    <a:pt x="422" y="2364"/>
                  </a:cubicBezTo>
                  <a:cubicBezTo>
                    <a:pt x="557" y="2386"/>
                    <a:pt x="689" y="2396"/>
                    <a:pt x="817" y="2396"/>
                  </a:cubicBezTo>
                  <a:cubicBezTo>
                    <a:pt x="1934" y="2396"/>
                    <a:pt x="2753" y="1598"/>
                    <a:pt x="2894" y="418"/>
                  </a:cubicBezTo>
                  <a:cubicBezTo>
                    <a:pt x="2926" y="160"/>
                    <a:pt x="2682" y="1"/>
                    <a:pt x="2452" y="1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1"/>
            <p:cNvSpPr/>
            <p:nvPr/>
          </p:nvSpPr>
          <p:spPr>
            <a:xfrm>
              <a:off x="-262150" y="3800850"/>
              <a:ext cx="33275" cy="58475"/>
            </a:xfrm>
            <a:custGeom>
              <a:avLst/>
              <a:gdLst/>
              <a:ahLst/>
              <a:cxnLst/>
              <a:rect l="l" t="t" r="r" b="b"/>
              <a:pathLst>
                <a:path w="1331" h="2339" extrusionOk="0">
                  <a:moveTo>
                    <a:pt x="956" y="0"/>
                  </a:moveTo>
                  <a:cubicBezTo>
                    <a:pt x="841" y="0"/>
                    <a:pt x="727" y="52"/>
                    <a:pt x="667" y="172"/>
                  </a:cubicBezTo>
                  <a:cubicBezTo>
                    <a:pt x="509" y="435"/>
                    <a:pt x="351" y="646"/>
                    <a:pt x="246" y="909"/>
                  </a:cubicBezTo>
                  <a:cubicBezTo>
                    <a:pt x="141" y="1172"/>
                    <a:pt x="88" y="1487"/>
                    <a:pt x="35" y="1751"/>
                  </a:cubicBezTo>
                  <a:cubicBezTo>
                    <a:pt x="0" y="2068"/>
                    <a:pt x="297" y="2339"/>
                    <a:pt x="559" y="2339"/>
                  </a:cubicBezTo>
                  <a:cubicBezTo>
                    <a:pt x="688" y="2339"/>
                    <a:pt x="808" y="2274"/>
                    <a:pt x="877" y="2119"/>
                  </a:cubicBezTo>
                  <a:cubicBezTo>
                    <a:pt x="982" y="1856"/>
                    <a:pt x="1087" y="1593"/>
                    <a:pt x="1193" y="1330"/>
                  </a:cubicBezTo>
                  <a:cubicBezTo>
                    <a:pt x="1298" y="1014"/>
                    <a:pt x="1298" y="646"/>
                    <a:pt x="1298" y="330"/>
                  </a:cubicBezTo>
                  <a:cubicBezTo>
                    <a:pt x="1330" y="135"/>
                    <a:pt x="1142" y="0"/>
                    <a:pt x="956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1"/>
            <p:cNvSpPr/>
            <p:nvPr/>
          </p:nvSpPr>
          <p:spPr>
            <a:xfrm>
              <a:off x="-102575" y="3763900"/>
              <a:ext cx="38575" cy="77875"/>
            </a:xfrm>
            <a:custGeom>
              <a:avLst/>
              <a:gdLst/>
              <a:ahLst/>
              <a:cxnLst/>
              <a:rect l="l" t="t" r="r" b="b"/>
              <a:pathLst>
                <a:path w="1543" h="3115" extrusionOk="0">
                  <a:moveTo>
                    <a:pt x="438" y="0"/>
                  </a:moveTo>
                  <a:cubicBezTo>
                    <a:pt x="229" y="0"/>
                    <a:pt x="1" y="197"/>
                    <a:pt x="70" y="440"/>
                  </a:cubicBezTo>
                  <a:cubicBezTo>
                    <a:pt x="228" y="756"/>
                    <a:pt x="281" y="1177"/>
                    <a:pt x="333" y="1545"/>
                  </a:cubicBezTo>
                  <a:cubicBezTo>
                    <a:pt x="386" y="1756"/>
                    <a:pt x="386" y="1966"/>
                    <a:pt x="438" y="2176"/>
                  </a:cubicBezTo>
                  <a:cubicBezTo>
                    <a:pt x="491" y="2387"/>
                    <a:pt x="596" y="2650"/>
                    <a:pt x="649" y="2808"/>
                  </a:cubicBezTo>
                  <a:cubicBezTo>
                    <a:pt x="719" y="3018"/>
                    <a:pt x="883" y="3114"/>
                    <a:pt x="1048" y="3114"/>
                  </a:cubicBezTo>
                  <a:cubicBezTo>
                    <a:pt x="1254" y="3114"/>
                    <a:pt x="1461" y="2965"/>
                    <a:pt x="1490" y="2702"/>
                  </a:cubicBezTo>
                  <a:cubicBezTo>
                    <a:pt x="1543" y="2229"/>
                    <a:pt x="1490" y="1861"/>
                    <a:pt x="1385" y="1440"/>
                  </a:cubicBezTo>
                  <a:cubicBezTo>
                    <a:pt x="1175" y="966"/>
                    <a:pt x="912" y="598"/>
                    <a:pt x="701" y="177"/>
                  </a:cubicBezTo>
                  <a:cubicBezTo>
                    <a:pt x="648" y="52"/>
                    <a:pt x="546" y="0"/>
                    <a:pt x="438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1"/>
            <p:cNvSpPr/>
            <p:nvPr/>
          </p:nvSpPr>
          <p:spPr>
            <a:xfrm>
              <a:off x="-161325" y="3904425"/>
              <a:ext cx="53525" cy="46125"/>
            </a:xfrm>
            <a:custGeom>
              <a:avLst/>
              <a:gdLst/>
              <a:ahLst/>
              <a:cxnLst/>
              <a:rect l="l" t="t" r="r" b="b"/>
              <a:pathLst>
                <a:path w="2141" h="1845" extrusionOk="0">
                  <a:moveTo>
                    <a:pt x="1623" y="0"/>
                  </a:moveTo>
                  <a:cubicBezTo>
                    <a:pt x="1475" y="0"/>
                    <a:pt x="1330" y="87"/>
                    <a:pt x="1263" y="290"/>
                  </a:cubicBezTo>
                  <a:cubicBezTo>
                    <a:pt x="1210" y="396"/>
                    <a:pt x="1105" y="501"/>
                    <a:pt x="1000" y="606"/>
                  </a:cubicBezTo>
                  <a:cubicBezTo>
                    <a:pt x="895" y="606"/>
                    <a:pt x="842" y="606"/>
                    <a:pt x="789" y="659"/>
                  </a:cubicBezTo>
                  <a:cubicBezTo>
                    <a:pt x="684" y="659"/>
                    <a:pt x="632" y="711"/>
                    <a:pt x="526" y="764"/>
                  </a:cubicBezTo>
                  <a:cubicBezTo>
                    <a:pt x="0" y="974"/>
                    <a:pt x="0" y="1605"/>
                    <a:pt x="526" y="1763"/>
                  </a:cubicBezTo>
                  <a:cubicBezTo>
                    <a:pt x="663" y="1820"/>
                    <a:pt x="797" y="1845"/>
                    <a:pt x="924" y="1845"/>
                  </a:cubicBezTo>
                  <a:cubicBezTo>
                    <a:pt x="1626" y="1845"/>
                    <a:pt x="2141" y="1064"/>
                    <a:pt x="2052" y="396"/>
                  </a:cubicBezTo>
                  <a:cubicBezTo>
                    <a:pt x="2022" y="155"/>
                    <a:pt x="1820" y="0"/>
                    <a:pt x="1623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1"/>
            <p:cNvSpPr/>
            <p:nvPr/>
          </p:nvSpPr>
          <p:spPr>
            <a:xfrm>
              <a:off x="-179750" y="3721550"/>
              <a:ext cx="32900" cy="55925"/>
            </a:xfrm>
            <a:custGeom>
              <a:avLst/>
              <a:gdLst/>
              <a:ahLst/>
              <a:cxnLst/>
              <a:rect l="l" t="t" r="r" b="b"/>
              <a:pathLst>
                <a:path w="1316" h="2237" extrusionOk="0">
                  <a:moveTo>
                    <a:pt x="788" y="0"/>
                  </a:moveTo>
                  <a:cubicBezTo>
                    <a:pt x="602" y="0"/>
                    <a:pt x="411" y="109"/>
                    <a:pt x="316" y="346"/>
                  </a:cubicBezTo>
                  <a:cubicBezTo>
                    <a:pt x="264" y="556"/>
                    <a:pt x="159" y="767"/>
                    <a:pt x="106" y="1030"/>
                  </a:cubicBezTo>
                  <a:cubicBezTo>
                    <a:pt x="1" y="1345"/>
                    <a:pt x="106" y="1608"/>
                    <a:pt x="159" y="1924"/>
                  </a:cubicBezTo>
                  <a:cubicBezTo>
                    <a:pt x="217" y="2129"/>
                    <a:pt x="407" y="2236"/>
                    <a:pt x="599" y="2236"/>
                  </a:cubicBezTo>
                  <a:cubicBezTo>
                    <a:pt x="752" y="2236"/>
                    <a:pt x="907" y="2169"/>
                    <a:pt x="1000" y="2029"/>
                  </a:cubicBezTo>
                  <a:cubicBezTo>
                    <a:pt x="1106" y="1819"/>
                    <a:pt x="1263" y="1556"/>
                    <a:pt x="1316" y="1293"/>
                  </a:cubicBezTo>
                  <a:cubicBezTo>
                    <a:pt x="1316" y="1030"/>
                    <a:pt x="1316" y="767"/>
                    <a:pt x="1263" y="451"/>
                  </a:cubicBezTo>
                  <a:cubicBezTo>
                    <a:pt x="1234" y="162"/>
                    <a:pt x="1015" y="0"/>
                    <a:pt x="788" y="0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1"/>
            <p:cNvSpPr/>
            <p:nvPr/>
          </p:nvSpPr>
          <p:spPr>
            <a:xfrm>
              <a:off x="-411675" y="3868200"/>
              <a:ext cx="69600" cy="48050"/>
            </a:xfrm>
            <a:custGeom>
              <a:avLst/>
              <a:gdLst/>
              <a:ahLst/>
              <a:cxnLst/>
              <a:rect l="l" t="t" r="r" b="b"/>
              <a:pathLst>
                <a:path w="2784" h="1922" extrusionOk="0">
                  <a:moveTo>
                    <a:pt x="1886" y="1"/>
                  </a:moveTo>
                  <a:cubicBezTo>
                    <a:pt x="1807" y="1"/>
                    <a:pt x="1727" y="18"/>
                    <a:pt x="1650" y="56"/>
                  </a:cubicBezTo>
                  <a:cubicBezTo>
                    <a:pt x="1124" y="372"/>
                    <a:pt x="703" y="635"/>
                    <a:pt x="282" y="1055"/>
                  </a:cubicBezTo>
                  <a:cubicBezTo>
                    <a:pt x="1" y="1384"/>
                    <a:pt x="222" y="1922"/>
                    <a:pt x="609" y="1922"/>
                  </a:cubicBezTo>
                  <a:cubicBezTo>
                    <a:pt x="656" y="1922"/>
                    <a:pt x="705" y="1914"/>
                    <a:pt x="756" y="1897"/>
                  </a:cubicBezTo>
                  <a:cubicBezTo>
                    <a:pt x="1335" y="1687"/>
                    <a:pt x="1808" y="1319"/>
                    <a:pt x="2334" y="950"/>
                  </a:cubicBezTo>
                  <a:cubicBezTo>
                    <a:pt x="2784" y="591"/>
                    <a:pt x="2350" y="1"/>
                    <a:pt x="1886" y="1"/>
                  </a:cubicBezTo>
                  <a:close/>
                </a:path>
              </a:pathLst>
            </a:custGeom>
            <a:solidFill>
              <a:srgbClr val="CEC7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1" name="Google Shape;4131;p31"/>
          <p:cNvGrpSpPr/>
          <p:nvPr/>
        </p:nvGrpSpPr>
        <p:grpSpPr>
          <a:xfrm>
            <a:off x="3200405" y="1962390"/>
            <a:ext cx="725989" cy="430789"/>
            <a:chOff x="-2282625" y="5109750"/>
            <a:chExt cx="2267300" cy="1345375"/>
          </a:xfrm>
        </p:grpSpPr>
        <p:sp>
          <p:nvSpPr>
            <p:cNvPr id="4132" name="Google Shape;4132;p31"/>
            <p:cNvSpPr/>
            <p:nvPr/>
          </p:nvSpPr>
          <p:spPr>
            <a:xfrm>
              <a:off x="-1797350" y="5142625"/>
              <a:ext cx="1236250" cy="494500"/>
            </a:xfrm>
            <a:custGeom>
              <a:avLst/>
              <a:gdLst/>
              <a:ahLst/>
              <a:cxnLst/>
              <a:rect l="l" t="t" r="r" b="b"/>
              <a:pathLst>
                <a:path w="49450" h="19780" extrusionOk="0">
                  <a:moveTo>
                    <a:pt x="26303" y="0"/>
                  </a:moveTo>
                  <a:cubicBezTo>
                    <a:pt x="19570" y="0"/>
                    <a:pt x="13257" y="2578"/>
                    <a:pt x="8944" y="7102"/>
                  </a:cubicBezTo>
                  <a:cubicBezTo>
                    <a:pt x="7418" y="8680"/>
                    <a:pt x="6103" y="10521"/>
                    <a:pt x="4998" y="12100"/>
                  </a:cubicBezTo>
                  <a:cubicBezTo>
                    <a:pt x="3262" y="14625"/>
                    <a:pt x="1579" y="17202"/>
                    <a:pt x="1" y="19780"/>
                  </a:cubicBezTo>
                  <a:cubicBezTo>
                    <a:pt x="2052" y="18833"/>
                    <a:pt x="4209" y="18097"/>
                    <a:pt x="6471" y="17728"/>
                  </a:cubicBezTo>
                  <a:cubicBezTo>
                    <a:pt x="10417" y="10784"/>
                    <a:pt x="17308" y="5997"/>
                    <a:pt x="24567" y="5103"/>
                  </a:cubicBezTo>
                  <a:cubicBezTo>
                    <a:pt x="25304" y="4998"/>
                    <a:pt x="26093" y="4945"/>
                    <a:pt x="26829" y="4945"/>
                  </a:cubicBezTo>
                  <a:cubicBezTo>
                    <a:pt x="33510" y="4945"/>
                    <a:pt x="39770" y="8312"/>
                    <a:pt x="43137" y="13467"/>
                  </a:cubicBezTo>
                  <a:cubicBezTo>
                    <a:pt x="44452" y="13520"/>
                    <a:pt x="45767" y="13678"/>
                    <a:pt x="47082" y="13941"/>
                  </a:cubicBezTo>
                  <a:cubicBezTo>
                    <a:pt x="47924" y="14151"/>
                    <a:pt x="48713" y="14362"/>
                    <a:pt x="49449" y="14572"/>
                  </a:cubicBezTo>
                  <a:cubicBezTo>
                    <a:pt x="45925" y="7996"/>
                    <a:pt x="39928" y="2946"/>
                    <a:pt x="33037" y="947"/>
                  </a:cubicBezTo>
                  <a:cubicBezTo>
                    <a:pt x="30880" y="316"/>
                    <a:pt x="28565" y="0"/>
                    <a:pt x="26303" y="0"/>
                  </a:cubicBezTo>
                  <a:close/>
                </a:path>
              </a:pathLst>
            </a:custGeom>
            <a:solidFill>
              <a:srgbClr val="FFD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1"/>
            <p:cNvSpPr/>
            <p:nvPr/>
          </p:nvSpPr>
          <p:spPr>
            <a:xfrm>
              <a:off x="-1594825" y="5299125"/>
              <a:ext cx="833825" cy="280125"/>
            </a:xfrm>
            <a:custGeom>
              <a:avLst/>
              <a:gdLst/>
              <a:ahLst/>
              <a:cxnLst/>
              <a:rect l="l" t="t" r="r" b="b"/>
              <a:pathLst>
                <a:path w="33353" h="11205" extrusionOk="0">
                  <a:moveTo>
                    <a:pt x="18728" y="0"/>
                  </a:moveTo>
                  <a:cubicBezTo>
                    <a:pt x="17992" y="0"/>
                    <a:pt x="17308" y="53"/>
                    <a:pt x="16572" y="158"/>
                  </a:cubicBezTo>
                  <a:cubicBezTo>
                    <a:pt x="10101" y="947"/>
                    <a:pt x="3841" y="5156"/>
                    <a:pt x="1" y="11205"/>
                  </a:cubicBezTo>
                  <a:cubicBezTo>
                    <a:pt x="895" y="11100"/>
                    <a:pt x="1790" y="11100"/>
                    <a:pt x="2736" y="11100"/>
                  </a:cubicBezTo>
                  <a:cubicBezTo>
                    <a:pt x="3473" y="11100"/>
                    <a:pt x="4209" y="11100"/>
                    <a:pt x="4946" y="11205"/>
                  </a:cubicBezTo>
                  <a:lnTo>
                    <a:pt x="4946" y="11153"/>
                  </a:lnTo>
                  <a:cubicBezTo>
                    <a:pt x="8891" y="7681"/>
                    <a:pt x="14152" y="5577"/>
                    <a:pt x="19044" y="5577"/>
                  </a:cubicBezTo>
                  <a:cubicBezTo>
                    <a:pt x="21569" y="5577"/>
                    <a:pt x="23936" y="6103"/>
                    <a:pt x="26040" y="7155"/>
                  </a:cubicBezTo>
                  <a:cubicBezTo>
                    <a:pt x="26409" y="7312"/>
                    <a:pt x="26724" y="7523"/>
                    <a:pt x="27040" y="7733"/>
                  </a:cubicBezTo>
                  <a:cubicBezTo>
                    <a:pt x="29091" y="7312"/>
                    <a:pt x="31143" y="7102"/>
                    <a:pt x="33195" y="7102"/>
                  </a:cubicBezTo>
                  <a:cubicBezTo>
                    <a:pt x="33247" y="7102"/>
                    <a:pt x="33300" y="7155"/>
                    <a:pt x="33352" y="7155"/>
                  </a:cubicBezTo>
                  <a:cubicBezTo>
                    <a:pt x="30144" y="2788"/>
                    <a:pt x="24620" y="0"/>
                    <a:pt x="187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1"/>
            <p:cNvSpPr/>
            <p:nvPr/>
          </p:nvSpPr>
          <p:spPr>
            <a:xfrm>
              <a:off x="-1426475" y="5471400"/>
              <a:ext cx="460300" cy="159150"/>
            </a:xfrm>
            <a:custGeom>
              <a:avLst/>
              <a:gdLst/>
              <a:ahLst/>
              <a:cxnLst/>
              <a:rect l="l" t="t" r="r" b="b"/>
              <a:pathLst>
                <a:path w="18412" h="6366" extrusionOk="0">
                  <a:moveTo>
                    <a:pt x="12310" y="1"/>
                  </a:moveTo>
                  <a:cubicBezTo>
                    <a:pt x="8102" y="1"/>
                    <a:pt x="3578" y="1684"/>
                    <a:pt x="0" y="4525"/>
                  </a:cubicBezTo>
                  <a:cubicBezTo>
                    <a:pt x="1579" y="4788"/>
                    <a:pt x="3157" y="5156"/>
                    <a:pt x="4682" y="5524"/>
                  </a:cubicBezTo>
                  <a:cubicBezTo>
                    <a:pt x="5787" y="5840"/>
                    <a:pt x="6944" y="6103"/>
                    <a:pt x="8102" y="6366"/>
                  </a:cubicBezTo>
                  <a:cubicBezTo>
                    <a:pt x="11153" y="4051"/>
                    <a:pt x="14677" y="2315"/>
                    <a:pt x="18412" y="1316"/>
                  </a:cubicBezTo>
                  <a:cubicBezTo>
                    <a:pt x="16571" y="421"/>
                    <a:pt x="14519" y="1"/>
                    <a:pt x="1231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1"/>
            <p:cNvSpPr/>
            <p:nvPr/>
          </p:nvSpPr>
          <p:spPr>
            <a:xfrm>
              <a:off x="-1179225" y="5509550"/>
              <a:ext cx="1003450" cy="468200"/>
            </a:xfrm>
            <a:custGeom>
              <a:avLst/>
              <a:gdLst/>
              <a:ahLst/>
              <a:cxnLst/>
              <a:rect l="l" t="t" r="r" b="b"/>
              <a:pathLst>
                <a:path w="40138" h="18728" extrusionOk="0">
                  <a:moveTo>
                    <a:pt x="16571" y="0"/>
                  </a:moveTo>
                  <a:cubicBezTo>
                    <a:pt x="10679" y="0"/>
                    <a:pt x="4787" y="1894"/>
                    <a:pt x="0" y="5155"/>
                  </a:cubicBezTo>
                  <a:cubicBezTo>
                    <a:pt x="474" y="5208"/>
                    <a:pt x="1000" y="5261"/>
                    <a:pt x="1473" y="5313"/>
                  </a:cubicBezTo>
                  <a:cubicBezTo>
                    <a:pt x="1859" y="5331"/>
                    <a:pt x="2274" y="5337"/>
                    <a:pt x="2706" y="5337"/>
                  </a:cubicBezTo>
                  <a:cubicBezTo>
                    <a:pt x="3571" y="5337"/>
                    <a:pt x="4507" y="5313"/>
                    <a:pt x="5418" y="5313"/>
                  </a:cubicBezTo>
                  <a:cubicBezTo>
                    <a:pt x="6207" y="5261"/>
                    <a:pt x="6944" y="5261"/>
                    <a:pt x="7680" y="5261"/>
                  </a:cubicBezTo>
                  <a:cubicBezTo>
                    <a:pt x="8627" y="5261"/>
                    <a:pt x="9416" y="5313"/>
                    <a:pt x="10153" y="5366"/>
                  </a:cubicBezTo>
                  <a:cubicBezTo>
                    <a:pt x="10784" y="5261"/>
                    <a:pt x="11415" y="5155"/>
                    <a:pt x="11941" y="5050"/>
                  </a:cubicBezTo>
                  <a:cubicBezTo>
                    <a:pt x="12678" y="4998"/>
                    <a:pt x="13414" y="4945"/>
                    <a:pt x="14151" y="4945"/>
                  </a:cubicBezTo>
                  <a:cubicBezTo>
                    <a:pt x="21779" y="4945"/>
                    <a:pt x="28617" y="9101"/>
                    <a:pt x="31247" y="15308"/>
                  </a:cubicBezTo>
                  <a:cubicBezTo>
                    <a:pt x="31668" y="16308"/>
                    <a:pt x="31879" y="17255"/>
                    <a:pt x="31931" y="18044"/>
                  </a:cubicBezTo>
                  <a:cubicBezTo>
                    <a:pt x="35508" y="18307"/>
                    <a:pt x="38191" y="18517"/>
                    <a:pt x="40138" y="18728"/>
                  </a:cubicBezTo>
                  <a:cubicBezTo>
                    <a:pt x="39769" y="17097"/>
                    <a:pt x="38560" y="15571"/>
                    <a:pt x="37613" y="14309"/>
                  </a:cubicBezTo>
                  <a:lnTo>
                    <a:pt x="32037" y="7260"/>
                  </a:lnTo>
                  <a:cubicBezTo>
                    <a:pt x="30827" y="5682"/>
                    <a:pt x="29564" y="4051"/>
                    <a:pt x="27933" y="2893"/>
                  </a:cubicBezTo>
                  <a:cubicBezTo>
                    <a:pt x="26460" y="1841"/>
                    <a:pt x="24514" y="1105"/>
                    <a:pt x="22094" y="579"/>
                  </a:cubicBezTo>
                  <a:cubicBezTo>
                    <a:pt x="20306" y="211"/>
                    <a:pt x="18412" y="0"/>
                    <a:pt x="16571" y="0"/>
                  </a:cubicBezTo>
                  <a:close/>
                </a:path>
              </a:pathLst>
            </a:custGeom>
            <a:solidFill>
              <a:srgbClr val="FFD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1"/>
            <p:cNvSpPr/>
            <p:nvPr/>
          </p:nvSpPr>
          <p:spPr>
            <a:xfrm>
              <a:off x="-833350" y="5666050"/>
              <a:ext cx="419550" cy="293275"/>
            </a:xfrm>
            <a:custGeom>
              <a:avLst/>
              <a:gdLst/>
              <a:ahLst/>
              <a:cxnLst/>
              <a:rect l="l" t="t" r="r" b="b"/>
              <a:pathLst>
                <a:path w="16782" h="11731" extrusionOk="0">
                  <a:moveTo>
                    <a:pt x="0" y="0"/>
                  </a:moveTo>
                  <a:cubicBezTo>
                    <a:pt x="2157" y="894"/>
                    <a:pt x="4103" y="2315"/>
                    <a:pt x="5576" y="4156"/>
                  </a:cubicBezTo>
                  <a:cubicBezTo>
                    <a:pt x="7260" y="6313"/>
                    <a:pt x="8049" y="8890"/>
                    <a:pt x="7838" y="11205"/>
                  </a:cubicBezTo>
                  <a:cubicBezTo>
                    <a:pt x="9680" y="11310"/>
                    <a:pt x="11521" y="11415"/>
                    <a:pt x="13309" y="11521"/>
                  </a:cubicBezTo>
                  <a:cubicBezTo>
                    <a:pt x="14572" y="11573"/>
                    <a:pt x="15676" y="11626"/>
                    <a:pt x="16781" y="11731"/>
                  </a:cubicBezTo>
                  <a:cubicBezTo>
                    <a:pt x="16729" y="11047"/>
                    <a:pt x="16571" y="10363"/>
                    <a:pt x="16203" y="9574"/>
                  </a:cubicBezTo>
                  <a:cubicBezTo>
                    <a:pt x="13783" y="3840"/>
                    <a:pt x="7418" y="0"/>
                    <a:pt x="36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1"/>
            <p:cNvSpPr/>
            <p:nvPr/>
          </p:nvSpPr>
          <p:spPr>
            <a:xfrm>
              <a:off x="-2064325" y="5609500"/>
              <a:ext cx="1399325" cy="345875"/>
            </a:xfrm>
            <a:custGeom>
              <a:avLst/>
              <a:gdLst/>
              <a:ahLst/>
              <a:cxnLst/>
              <a:rect l="l" t="t" r="r" b="b"/>
              <a:pathLst>
                <a:path w="55973" h="13835" extrusionOk="0">
                  <a:moveTo>
                    <a:pt x="21516" y="0"/>
                  </a:moveTo>
                  <a:cubicBezTo>
                    <a:pt x="16414" y="0"/>
                    <a:pt x="11416" y="1631"/>
                    <a:pt x="7366" y="4629"/>
                  </a:cubicBezTo>
                  <a:cubicBezTo>
                    <a:pt x="4157" y="6997"/>
                    <a:pt x="1632" y="10205"/>
                    <a:pt x="1" y="13835"/>
                  </a:cubicBezTo>
                  <a:cubicBezTo>
                    <a:pt x="2684" y="13520"/>
                    <a:pt x="5840" y="13257"/>
                    <a:pt x="9259" y="13099"/>
                  </a:cubicBezTo>
                  <a:cubicBezTo>
                    <a:pt x="9838" y="12257"/>
                    <a:pt x="10469" y="11415"/>
                    <a:pt x="11153" y="10679"/>
                  </a:cubicBezTo>
                  <a:cubicBezTo>
                    <a:pt x="14152" y="7575"/>
                    <a:pt x="18518" y="5787"/>
                    <a:pt x="23147" y="5787"/>
                  </a:cubicBezTo>
                  <a:cubicBezTo>
                    <a:pt x="24725" y="5787"/>
                    <a:pt x="26303" y="5997"/>
                    <a:pt x="27829" y="6418"/>
                  </a:cubicBezTo>
                  <a:cubicBezTo>
                    <a:pt x="28460" y="6628"/>
                    <a:pt x="29092" y="6839"/>
                    <a:pt x="29723" y="7049"/>
                  </a:cubicBezTo>
                  <a:cubicBezTo>
                    <a:pt x="30722" y="7417"/>
                    <a:pt x="31669" y="7733"/>
                    <a:pt x="32669" y="7943"/>
                  </a:cubicBezTo>
                  <a:cubicBezTo>
                    <a:pt x="33405" y="8049"/>
                    <a:pt x="34142" y="8154"/>
                    <a:pt x="34931" y="8154"/>
                  </a:cubicBezTo>
                  <a:cubicBezTo>
                    <a:pt x="36614" y="8154"/>
                    <a:pt x="38350" y="7838"/>
                    <a:pt x="39665" y="7523"/>
                  </a:cubicBezTo>
                  <a:lnTo>
                    <a:pt x="39823" y="7523"/>
                  </a:lnTo>
                  <a:cubicBezTo>
                    <a:pt x="41506" y="7154"/>
                    <a:pt x="43400" y="6734"/>
                    <a:pt x="45189" y="6734"/>
                  </a:cubicBezTo>
                  <a:cubicBezTo>
                    <a:pt x="47293" y="6734"/>
                    <a:pt x="48871" y="7260"/>
                    <a:pt x="50133" y="8364"/>
                  </a:cubicBezTo>
                  <a:cubicBezTo>
                    <a:pt x="51554" y="9627"/>
                    <a:pt x="52132" y="11415"/>
                    <a:pt x="52080" y="13257"/>
                  </a:cubicBezTo>
                  <a:cubicBezTo>
                    <a:pt x="53290" y="13309"/>
                    <a:pt x="54500" y="13362"/>
                    <a:pt x="55710" y="13414"/>
                  </a:cubicBezTo>
                  <a:cubicBezTo>
                    <a:pt x="55973" y="11415"/>
                    <a:pt x="55236" y="9153"/>
                    <a:pt x="53763" y="7207"/>
                  </a:cubicBezTo>
                  <a:cubicBezTo>
                    <a:pt x="52080" y="5050"/>
                    <a:pt x="49555" y="3472"/>
                    <a:pt x="46872" y="2893"/>
                  </a:cubicBezTo>
                  <a:cubicBezTo>
                    <a:pt x="45767" y="2683"/>
                    <a:pt x="44610" y="2578"/>
                    <a:pt x="43084" y="2578"/>
                  </a:cubicBezTo>
                  <a:cubicBezTo>
                    <a:pt x="42348" y="2578"/>
                    <a:pt x="41611" y="2630"/>
                    <a:pt x="40875" y="2630"/>
                  </a:cubicBezTo>
                  <a:cubicBezTo>
                    <a:pt x="40165" y="2657"/>
                    <a:pt x="39442" y="2670"/>
                    <a:pt x="38745" y="2670"/>
                  </a:cubicBezTo>
                  <a:cubicBezTo>
                    <a:pt x="38048" y="2670"/>
                    <a:pt x="37377" y="2657"/>
                    <a:pt x="36772" y="2630"/>
                  </a:cubicBezTo>
                  <a:cubicBezTo>
                    <a:pt x="34405" y="2473"/>
                    <a:pt x="32143" y="1894"/>
                    <a:pt x="29881" y="1315"/>
                  </a:cubicBezTo>
                  <a:cubicBezTo>
                    <a:pt x="28145" y="842"/>
                    <a:pt x="26303" y="421"/>
                    <a:pt x="24462" y="158"/>
                  </a:cubicBezTo>
                  <a:cubicBezTo>
                    <a:pt x="23515" y="53"/>
                    <a:pt x="22516" y="0"/>
                    <a:pt x="21516" y="0"/>
                  </a:cubicBezTo>
                  <a:close/>
                </a:path>
              </a:pathLst>
            </a:custGeom>
            <a:solidFill>
              <a:srgbClr val="FFDA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1"/>
            <p:cNvSpPr/>
            <p:nvPr/>
          </p:nvSpPr>
          <p:spPr>
            <a:xfrm>
              <a:off x="-1790775" y="5787025"/>
              <a:ext cx="996900" cy="152575"/>
            </a:xfrm>
            <a:custGeom>
              <a:avLst/>
              <a:gdLst/>
              <a:ahLst/>
              <a:cxnLst/>
              <a:rect l="l" t="t" r="r" b="b"/>
              <a:pathLst>
                <a:path w="39876" h="6103" extrusionOk="0">
                  <a:moveTo>
                    <a:pt x="12205" y="1"/>
                  </a:moveTo>
                  <a:cubicBezTo>
                    <a:pt x="7944" y="1"/>
                    <a:pt x="3894" y="1632"/>
                    <a:pt x="1158" y="4525"/>
                  </a:cubicBezTo>
                  <a:cubicBezTo>
                    <a:pt x="737" y="4946"/>
                    <a:pt x="369" y="5419"/>
                    <a:pt x="1" y="5945"/>
                  </a:cubicBezTo>
                  <a:cubicBezTo>
                    <a:pt x="5051" y="5735"/>
                    <a:pt x="10469" y="5630"/>
                    <a:pt x="15467" y="5630"/>
                  </a:cubicBezTo>
                  <a:cubicBezTo>
                    <a:pt x="23094" y="5682"/>
                    <a:pt x="31669" y="5840"/>
                    <a:pt x="39875" y="6103"/>
                  </a:cubicBezTo>
                  <a:cubicBezTo>
                    <a:pt x="39875" y="4630"/>
                    <a:pt x="39455" y="3210"/>
                    <a:pt x="38350" y="2263"/>
                  </a:cubicBezTo>
                  <a:cubicBezTo>
                    <a:pt x="37350" y="1369"/>
                    <a:pt x="36035" y="948"/>
                    <a:pt x="34299" y="948"/>
                  </a:cubicBezTo>
                  <a:cubicBezTo>
                    <a:pt x="32616" y="948"/>
                    <a:pt x="30880" y="1316"/>
                    <a:pt x="29144" y="1684"/>
                  </a:cubicBezTo>
                  <a:lnTo>
                    <a:pt x="28986" y="1737"/>
                  </a:lnTo>
                  <a:cubicBezTo>
                    <a:pt x="27618" y="2000"/>
                    <a:pt x="25830" y="2315"/>
                    <a:pt x="23989" y="2315"/>
                  </a:cubicBezTo>
                  <a:cubicBezTo>
                    <a:pt x="23094" y="2315"/>
                    <a:pt x="22305" y="2263"/>
                    <a:pt x="21516" y="2105"/>
                  </a:cubicBezTo>
                  <a:cubicBezTo>
                    <a:pt x="20412" y="1895"/>
                    <a:pt x="19359" y="1526"/>
                    <a:pt x="18360" y="1211"/>
                  </a:cubicBezTo>
                  <a:cubicBezTo>
                    <a:pt x="17781" y="1000"/>
                    <a:pt x="17150" y="790"/>
                    <a:pt x="16519" y="579"/>
                  </a:cubicBezTo>
                  <a:cubicBezTo>
                    <a:pt x="15151" y="211"/>
                    <a:pt x="13678" y="1"/>
                    <a:pt x="1220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1"/>
            <p:cNvSpPr/>
            <p:nvPr/>
          </p:nvSpPr>
          <p:spPr>
            <a:xfrm>
              <a:off x="-2245800" y="5960625"/>
              <a:ext cx="2193650" cy="461625"/>
            </a:xfrm>
            <a:custGeom>
              <a:avLst/>
              <a:gdLst/>
              <a:ahLst/>
              <a:cxnLst/>
              <a:rect l="l" t="t" r="r" b="b"/>
              <a:pathLst>
                <a:path w="87746" h="18465" extrusionOk="0">
                  <a:moveTo>
                    <a:pt x="33668" y="1"/>
                  </a:moveTo>
                  <a:cubicBezTo>
                    <a:pt x="14888" y="1"/>
                    <a:pt x="2841" y="1000"/>
                    <a:pt x="684" y="2683"/>
                  </a:cubicBezTo>
                  <a:cubicBezTo>
                    <a:pt x="106" y="3104"/>
                    <a:pt x="1" y="4051"/>
                    <a:pt x="369" y="5156"/>
                  </a:cubicBezTo>
                  <a:cubicBezTo>
                    <a:pt x="2052" y="10101"/>
                    <a:pt x="13099" y="18465"/>
                    <a:pt x="43663" y="18465"/>
                  </a:cubicBezTo>
                  <a:cubicBezTo>
                    <a:pt x="44978" y="18465"/>
                    <a:pt x="46398" y="18465"/>
                    <a:pt x="47766" y="18412"/>
                  </a:cubicBezTo>
                  <a:cubicBezTo>
                    <a:pt x="77172" y="17728"/>
                    <a:pt x="84852" y="9680"/>
                    <a:pt x="86799" y="6261"/>
                  </a:cubicBezTo>
                  <a:cubicBezTo>
                    <a:pt x="87693" y="4630"/>
                    <a:pt x="87746" y="3315"/>
                    <a:pt x="87535" y="2841"/>
                  </a:cubicBezTo>
                  <a:cubicBezTo>
                    <a:pt x="85221" y="1631"/>
                    <a:pt x="58024" y="1"/>
                    <a:pt x="336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1"/>
            <p:cNvSpPr/>
            <p:nvPr/>
          </p:nvSpPr>
          <p:spPr>
            <a:xfrm>
              <a:off x="-2282625" y="5109750"/>
              <a:ext cx="2267300" cy="1345375"/>
            </a:xfrm>
            <a:custGeom>
              <a:avLst/>
              <a:gdLst/>
              <a:ahLst/>
              <a:cxnLst/>
              <a:rect l="l" t="t" r="r" b="b"/>
              <a:pathLst>
                <a:path w="90692" h="53815" extrusionOk="0">
                  <a:moveTo>
                    <a:pt x="46240" y="7575"/>
                  </a:moveTo>
                  <a:cubicBezTo>
                    <a:pt x="52132" y="7575"/>
                    <a:pt x="57656" y="10363"/>
                    <a:pt x="60864" y="14677"/>
                  </a:cubicBezTo>
                  <a:lnTo>
                    <a:pt x="60707" y="14677"/>
                  </a:lnTo>
                  <a:cubicBezTo>
                    <a:pt x="58655" y="14677"/>
                    <a:pt x="56603" y="14887"/>
                    <a:pt x="54604" y="15308"/>
                  </a:cubicBezTo>
                  <a:cubicBezTo>
                    <a:pt x="54236" y="15098"/>
                    <a:pt x="53921" y="14887"/>
                    <a:pt x="53552" y="14730"/>
                  </a:cubicBezTo>
                  <a:cubicBezTo>
                    <a:pt x="51448" y="13678"/>
                    <a:pt x="49081" y="13152"/>
                    <a:pt x="46556" y="13152"/>
                  </a:cubicBezTo>
                  <a:cubicBezTo>
                    <a:pt x="41664" y="13152"/>
                    <a:pt x="36403" y="15256"/>
                    <a:pt x="32458" y="18728"/>
                  </a:cubicBezTo>
                  <a:cubicBezTo>
                    <a:pt x="31721" y="18675"/>
                    <a:pt x="30985" y="18622"/>
                    <a:pt x="30248" y="18622"/>
                  </a:cubicBezTo>
                  <a:cubicBezTo>
                    <a:pt x="29354" y="18622"/>
                    <a:pt x="28460" y="18675"/>
                    <a:pt x="27566" y="18780"/>
                  </a:cubicBezTo>
                  <a:cubicBezTo>
                    <a:pt x="31353" y="12731"/>
                    <a:pt x="37613" y="8522"/>
                    <a:pt x="44084" y="7733"/>
                  </a:cubicBezTo>
                  <a:cubicBezTo>
                    <a:pt x="44820" y="7628"/>
                    <a:pt x="45504" y="7575"/>
                    <a:pt x="46240" y="7575"/>
                  </a:cubicBezTo>
                  <a:close/>
                  <a:moveTo>
                    <a:pt x="46556" y="14467"/>
                  </a:moveTo>
                  <a:cubicBezTo>
                    <a:pt x="48765" y="14467"/>
                    <a:pt x="50817" y="14887"/>
                    <a:pt x="52658" y="15782"/>
                  </a:cubicBezTo>
                  <a:cubicBezTo>
                    <a:pt x="48923" y="16781"/>
                    <a:pt x="45399" y="18517"/>
                    <a:pt x="42348" y="20832"/>
                  </a:cubicBezTo>
                  <a:cubicBezTo>
                    <a:pt x="41190" y="20569"/>
                    <a:pt x="40086" y="20306"/>
                    <a:pt x="38928" y="19990"/>
                  </a:cubicBezTo>
                  <a:cubicBezTo>
                    <a:pt x="37403" y="19622"/>
                    <a:pt x="35825" y="19254"/>
                    <a:pt x="34246" y="18991"/>
                  </a:cubicBezTo>
                  <a:cubicBezTo>
                    <a:pt x="37824" y="16150"/>
                    <a:pt x="42348" y="14467"/>
                    <a:pt x="46556" y="14467"/>
                  </a:cubicBezTo>
                  <a:close/>
                  <a:moveTo>
                    <a:pt x="45662" y="1315"/>
                  </a:moveTo>
                  <a:cubicBezTo>
                    <a:pt x="47976" y="1315"/>
                    <a:pt x="50238" y="1631"/>
                    <a:pt x="52448" y="2262"/>
                  </a:cubicBezTo>
                  <a:cubicBezTo>
                    <a:pt x="59339" y="4261"/>
                    <a:pt x="65336" y="9311"/>
                    <a:pt x="68808" y="15887"/>
                  </a:cubicBezTo>
                  <a:cubicBezTo>
                    <a:pt x="68071" y="15677"/>
                    <a:pt x="67335" y="15466"/>
                    <a:pt x="66493" y="15256"/>
                  </a:cubicBezTo>
                  <a:cubicBezTo>
                    <a:pt x="65178" y="14993"/>
                    <a:pt x="63863" y="14835"/>
                    <a:pt x="62495" y="14730"/>
                  </a:cubicBezTo>
                  <a:cubicBezTo>
                    <a:pt x="59181" y="9627"/>
                    <a:pt x="52869" y="6260"/>
                    <a:pt x="46240" y="6260"/>
                  </a:cubicBezTo>
                  <a:cubicBezTo>
                    <a:pt x="45451" y="6260"/>
                    <a:pt x="44715" y="6313"/>
                    <a:pt x="43926" y="6418"/>
                  </a:cubicBezTo>
                  <a:cubicBezTo>
                    <a:pt x="36719" y="7312"/>
                    <a:pt x="29828" y="12099"/>
                    <a:pt x="25882" y="19043"/>
                  </a:cubicBezTo>
                  <a:cubicBezTo>
                    <a:pt x="23620" y="19412"/>
                    <a:pt x="21411" y="20148"/>
                    <a:pt x="19412" y="21095"/>
                  </a:cubicBezTo>
                  <a:cubicBezTo>
                    <a:pt x="20990" y="18517"/>
                    <a:pt x="22673" y="15887"/>
                    <a:pt x="24409" y="13415"/>
                  </a:cubicBezTo>
                  <a:cubicBezTo>
                    <a:pt x="25514" y="11836"/>
                    <a:pt x="26776" y="9995"/>
                    <a:pt x="28302" y="8417"/>
                  </a:cubicBezTo>
                  <a:cubicBezTo>
                    <a:pt x="32668" y="3893"/>
                    <a:pt x="38981" y="1315"/>
                    <a:pt x="45662" y="1315"/>
                  </a:cubicBezTo>
                  <a:close/>
                  <a:moveTo>
                    <a:pt x="31879" y="27092"/>
                  </a:moveTo>
                  <a:cubicBezTo>
                    <a:pt x="33352" y="27092"/>
                    <a:pt x="34825" y="27302"/>
                    <a:pt x="36193" y="27670"/>
                  </a:cubicBezTo>
                  <a:cubicBezTo>
                    <a:pt x="36824" y="27881"/>
                    <a:pt x="37455" y="28091"/>
                    <a:pt x="38034" y="28302"/>
                  </a:cubicBezTo>
                  <a:cubicBezTo>
                    <a:pt x="39033" y="28617"/>
                    <a:pt x="40086" y="28986"/>
                    <a:pt x="41138" y="29196"/>
                  </a:cubicBezTo>
                  <a:cubicBezTo>
                    <a:pt x="41927" y="29354"/>
                    <a:pt x="42768" y="29459"/>
                    <a:pt x="43663" y="29459"/>
                  </a:cubicBezTo>
                  <a:cubicBezTo>
                    <a:pt x="45504" y="29459"/>
                    <a:pt x="47292" y="29091"/>
                    <a:pt x="48660" y="28828"/>
                  </a:cubicBezTo>
                  <a:lnTo>
                    <a:pt x="48818" y="28775"/>
                  </a:lnTo>
                  <a:cubicBezTo>
                    <a:pt x="50501" y="28407"/>
                    <a:pt x="52290" y="28039"/>
                    <a:pt x="53921" y="28039"/>
                  </a:cubicBezTo>
                  <a:cubicBezTo>
                    <a:pt x="55657" y="28039"/>
                    <a:pt x="56972" y="28460"/>
                    <a:pt x="57971" y="29354"/>
                  </a:cubicBezTo>
                  <a:cubicBezTo>
                    <a:pt x="59076" y="30353"/>
                    <a:pt x="59549" y="31721"/>
                    <a:pt x="59497" y="33194"/>
                  </a:cubicBezTo>
                  <a:cubicBezTo>
                    <a:pt x="51343" y="32931"/>
                    <a:pt x="42768" y="32773"/>
                    <a:pt x="35141" y="32773"/>
                  </a:cubicBezTo>
                  <a:cubicBezTo>
                    <a:pt x="30143" y="32773"/>
                    <a:pt x="24672" y="32826"/>
                    <a:pt x="19675" y="33036"/>
                  </a:cubicBezTo>
                  <a:cubicBezTo>
                    <a:pt x="20043" y="32510"/>
                    <a:pt x="20411" y="32037"/>
                    <a:pt x="20832" y="31616"/>
                  </a:cubicBezTo>
                  <a:cubicBezTo>
                    <a:pt x="23568" y="28723"/>
                    <a:pt x="27566" y="27092"/>
                    <a:pt x="31879" y="27092"/>
                  </a:cubicBezTo>
                  <a:close/>
                  <a:moveTo>
                    <a:pt x="30248" y="19990"/>
                  </a:moveTo>
                  <a:cubicBezTo>
                    <a:pt x="31248" y="19990"/>
                    <a:pt x="32247" y="20043"/>
                    <a:pt x="33194" y="20148"/>
                  </a:cubicBezTo>
                  <a:cubicBezTo>
                    <a:pt x="35035" y="20411"/>
                    <a:pt x="36877" y="20832"/>
                    <a:pt x="38613" y="21305"/>
                  </a:cubicBezTo>
                  <a:cubicBezTo>
                    <a:pt x="40875" y="21884"/>
                    <a:pt x="43189" y="22410"/>
                    <a:pt x="45504" y="22620"/>
                  </a:cubicBezTo>
                  <a:cubicBezTo>
                    <a:pt x="46109" y="22647"/>
                    <a:pt x="46780" y="22660"/>
                    <a:pt x="47477" y="22660"/>
                  </a:cubicBezTo>
                  <a:cubicBezTo>
                    <a:pt x="48174" y="22660"/>
                    <a:pt x="48897" y="22647"/>
                    <a:pt x="49607" y="22620"/>
                  </a:cubicBezTo>
                  <a:cubicBezTo>
                    <a:pt x="50343" y="22568"/>
                    <a:pt x="51080" y="22568"/>
                    <a:pt x="51816" y="22568"/>
                  </a:cubicBezTo>
                  <a:cubicBezTo>
                    <a:pt x="53342" y="22568"/>
                    <a:pt x="54499" y="22673"/>
                    <a:pt x="55604" y="22883"/>
                  </a:cubicBezTo>
                  <a:cubicBezTo>
                    <a:pt x="58287" y="23462"/>
                    <a:pt x="60812" y="25040"/>
                    <a:pt x="62495" y="27197"/>
                  </a:cubicBezTo>
                  <a:cubicBezTo>
                    <a:pt x="63968" y="29143"/>
                    <a:pt x="64705" y="31405"/>
                    <a:pt x="64442" y="33404"/>
                  </a:cubicBezTo>
                  <a:cubicBezTo>
                    <a:pt x="63232" y="33352"/>
                    <a:pt x="62022" y="33299"/>
                    <a:pt x="60812" y="33247"/>
                  </a:cubicBezTo>
                  <a:cubicBezTo>
                    <a:pt x="60864" y="31405"/>
                    <a:pt x="60286" y="29617"/>
                    <a:pt x="58865" y="28354"/>
                  </a:cubicBezTo>
                  <a:cubicBezTo>
                    <a:pt x="57603" y="27250"/>
                    <a:pt x="56025" y="26724"/>
                    <a:pt x="53921" y="26724"/>
                  </a:cubicBezTo>
                  <a:cubicBezTo>
                    <a:pt x="52132" y="26724"/>
                    <a:pt x="50238" y="27144"/>
                    <a:pt x="48555" y="27513"/>
                  </a:cubicBezTo>
                  <a:lnTo>
                    <a:pt x="48397" y="27513"/>
                  </a:lnTo>
                  <a:cubicBezTo>
                    <a:pt x="47082" y="27776"/>
                    <a:pt x="45346" y="28144"/>
                    <a:pt x="43663" y="28144"/>
                  </a:cubicBezTo>
                  <a:cubicBezTo>
                    <a:pt x="42874" y="28144"/>
                    <a:pt x="42137" y="28039"/>
                    <a:pt x="41401" y="27933"/>
                  </a:cubicBezTo>
                  <a:cubicBezTo>
                    <a:pt x="40401" y="27723"/>
                    <a:pt x="39454" y="27407"/>
                    <a:pt x="38455" y="27039"/>
                  </a:cubicBezTo>
                  <a:cubicBezTo>
                    <a:pt x="37876" y="26829"/>
                    <a:pt x="37192" y="26618"/>
                    <a:pt x="36561" y="26408"/>
                  </a:cubicBezTo>
                  <a:cubicBezTo>
                    <a:pt x="35035" y="25987"/>
                    <a:pt x="33457" y="25777"/>
                    <a:pt x="31879" y="25777"/>
                  </a:cubicBezTo>
                  <a:cubicBezTo>
                    <a:pt x="27250" y="25777"/>
                    <a:pt x="22884" y="27565"/>
                    <a:pt x="19885" y="30669"/>
                  </a:cubicBezTo>
                  <a:cubicBezTo>
                    <a:pt x="19201" y="31405"/>
                    <a:pt x="18570" y="32247"/>
                    <a:pt x="17991" y="33089"/>
                  </a:cubicBezTo>
                  <a:cubicBezTo>
                    <a:pt x="14572" y="33247"/>
                    <a:pt x="11416" y="33457"/>
                    <a:pt x="8733" y="33773"/>
                  </a:cubicBezTo>
                  <a:cubicBezTo>
                    <a:pt x="10364" y="30195"/>
                    <a:pt x="12889" y="26987"/>
                    <a:pt x="16098" y="24619"/>
                  </a:cubicBezTo>
                  <a:cubicBezTo>
                    <a:pt x="20148" y="21621"/>
                    <a:pt x="25146" y="19990"/>
                    <a:pt x="30248" y="19990"/>
                  </a:cubicBezTo>
                  <a:close/>
                  <a:moveTo>
                    <a:pt x="58339" y="22252"/>
                  </a:moveTo>
                  <a:cubicBezTo>
                    <a:pt x="65389" y="22252"/>
                    <a:pt x="71754" y="26092"/>
                    <a:pt x="74174" y="31826"/>
                  </a:cubicBezTo>
                  <a:cubicBezTo>
                    <a:pt x="74542" y="32615"/>
                    <a:pt x="74700" y="33299"/>
                    <a:pt x="74752" y="33983"/>
                  </a:cubicBezTo>
                  <a:cubicBezTo>
                    <a:pt x="73700" y="33878"/>
                    <a:pt x="72543" y="33825"/>
                    <a:pt x="71280" y="33773"/>
                  </a:cubicBezTo>
                  <a:cubicBezTo>
                    <a:pt x="69492" y="33667"/>
                    <a:pt x="67651" y="33562"/>
                    <a:pt x="65809" y="33457"/>
                  </a:cubicBezTo>
                  <a:cubicBezTo>
                    <a:pt x="66020" y="31142"/>
                    <a:pt x="65231" y="28565"/>
                    <a:pt x="63547" y="26408"/>
                  </a:cubicBezTo>
                  <a:cubicBezTo>
                    <a:pt x="62074" y="24567"/>
                    <a:pt x="60128" y="23146"/>
                    <a:pt x="57971" y="22252"/>
                  </a:cubicBezTo>
                  <a:close/>
                  <a:moveTo>
                    <a:pt x="60707" y="15992"/>
                  </a:moveTo>
                  <a:cubicBezTo>
                    <a:pt x="62600" y="15992"/>
                    <a:pt x="64442" y="16203"/>
                    <a:pt x="66230" y="16571"/>
                  </a:cubicBezTo>
                  <a:cubicBezTo>
                    <a:pt x="68703" y="17044"/>
                    <a:pt x="70596" y="17833"/>
                    <a:pt x="72069" y="18885"/>
                  </a:cubicBezTo>
                  <a:cubicBezTo>
                    <a:pt x="73700" y="20043"/>
                    <a:pt x="74963" y="21674"/>
                    <a:pt x="76225" y="23252"/>
                  </a:cubicBezTo>
                  <a:lnTo>
                    <a:pt x="81749" y="30301"/>
                  </a:lnTo>
                  <a:cubicBezTo>
                    <a:pt x="82748" y="31563"/>
                    <a:pt x="83905" y="33089"/>
                    <a:pt x="84274" y="34720"/>
                  </a:cubicBezTo>
                  <a:cubicBezTo>
                    <a:pt x="82327" y="34509"/>
                    <a:pt x="79644" y="34299"/>
                    <a:pt x="76067" y="34036"/>
                  </a:cubicBezTo>
                  <a:cubicBezTo>
                    <a:pt x="76067" y="33194"/>
                    <a:pt x="75804" y="32300"/>
                    <a:pt x="75383" y="31300"/>
                  </a:cubicBezTo>
                  <a:cubicBezTo>
                    <a:pt x="72753" y="25093"/>
                    <a:pt x="65915" y="20937"/>
                    <a:pt x="58339" y="20937"/>
                  </a:cubicBezTo>
                  <a:cubicBezTo>
                    <a:pt x="57550" y="20937"/>
                    <a:pt x="56814" y="20990"/>
                    <a:pt x="56130" y="21042"/>
                  </a:cubicBezTo>
                  <a:cubicBezTo>
                    <a:pt x="55551" y="21147"/>
                    <a:pt x="54920" y="21200"/>
                    <a:pt x="54289" y="21358"/>
                  </a:cubicBezTo>
                  <a:cubicBezTo>
                    <a:pt x="53552" y="21305"/>
                    <a:pt x="52763" y="21253"/>
                    <a:pt x="51869" y="21253"/>
                  </a:cubicBezTo>
                  <a:cubicBezTo>
                    <a:pt x="51080" y="21253"/>
                    <a:pt x="50343" y="21253"/>
                    <a:pt x="49554" y="21305"/>
                  </a:cubicBezTo>
                  <a:cubicBezTo>
                    <a:pt x="48871" y="21332"/>
                    <a:pt x="48174" y="21345"/>
                    <a:pt x="47503" y="21345"/>
                  </a:cubicBezTo>
                  <a:cubicBezTo>
                    <a:pt x="46832" y="21345"/>
                    <a:pt x="46188" y="21332"/>
                    <a:pt x="45609" y="21305"/>
                  </a:cubicBezTo>
                  <a:cubicBezTo>
                    <a:pt x="45136" y="21253"/>
                    <a:pt x="44662" y="21200"/>
                    <a:pt x="44136" y="21147"/>
                  </a:cubicBezTo>
                  <a:cubicBezTo>
                    <a:pt x="48976" y="17886"/>
                    <a:pt x="54815" y="15992"/>
                    <a:pt x="60707" y="15992"/>
                  </a:cubicBezTo>
                  <a:close/>
                  <a:moveTo>
                    <a:pt x="35141" y="34088"/>
                  </a:moveTo>
                  <a:cubicBezTo>
                    <a:pt x="59497" y="34088"/>
                    <a:pt x="86694" y="35666"/>
                    <a:pt x="89008" y="36876"/>
                  </a:cubicBezTo>
                  <a:cubicBezTo>
                    <a:pt x="89219" y="37350"/>
                    <a:pt x="89166" y="38665"/>
                    <a:pt x="88272" y="40296"/>
                  </a:cubicBezTo>
                  <a:cubicBezTo>
                    <a:pt x="86325" y="43715"/>
                    <a:pt x="78645" y="51763"/>
                    <a:pt x="49239" y="52447"/>
                  </a:cubicBezTo>
                  <a:cubicBezTo>
                    <a:pt x="47871" y="52500"/>
                    <a:pt x="46503" y="52500"/>
                    <a:pt x="45136" y="52500"/>
                  </a:cubicBezTo>
                  <a:cubicBezTo>
                    <a:pt x="14572" y="52500"/>
                    <a:pt x="3525" y="44136"/>
                    <a:pt x="1842" y="39191"/>
                  </a:cubicBezTo>
                  <a:cubicBezTo>
                    <a:pt x="1474" y="38086"/>
                    <a:pt x="1579" y="37192"/>
                    <a:pt x="2157" y="36718"/>
                  </a:cubicBezTo>
                  <a:cubicBezTo>
                    <a:pt x="4314" y="35035"/>
                    <a:pt x="16361" y="34088"/>
                    <a:pt x="35141" y="34088"/>
                  </a:cubicBezTo>
                  <a:close/>
                  <a:moveTo>
                    <a:pt x="45662" y="0"/>
                  </a:moveTo>
                  <a:cubicBezTo>
                    <a:pt x="38613" y="0"/>
                    <a:pt x="31984" y="2736"/>
                    <a:pt x="27355" y="7523"/>
                  </a:cubicBezTo>
                  <a:cubicBezTo>
                    <a:pt x="25777" y="9154"/>
                    <a:pt x="24462" y="11047"/>
                    <a:pt x="23305" y="12678"/>
                  </a:cubicBezTo>
                  <a:cubicBezTo>
                    <a:pt x="21148" y="15782"/>
                    <a:pt x="19044" y="19043"/>
                    <a:pt x="17097" y="22357"/>
                  </a:cubicBezTo>
                  <a:cubicBezTo>
                    <a:pt x="16466" y="22726"/>
                    <a:pt x="15887" y="23146"/>
                    <a:pt x="15309" y="23567"/>
                  </a:cubicBezTo>
                  <a:cubicBezTo>
                    <a:pt x="11731" y="26250"/>
                    <a:pt x="8943" y="29880"/>
                    <a:pt x="7207" y="33983"/>
                  </a:cubicBezTo>
                  <a:cubicBezTo>
                    <a:pt x="4367" y="34404"/>
                    <a:pt x="2263" y="34983"/>
                    <a:pt x="1316" y="35666"/>
                  </a:cubicBezTo>
                  <a:cubicBezTo>
                    <a:pt x="316" y="36455"/>
                    <a:pt x="1" y="37928"/>
                    <a:pt x="579" y="39612"/>
                  </a:cubicBezTo>
                  <a:cubicBezTo>
                    <a:pt x="1158" y="41190"/>
                    <a:pt x="3315" y="45293"/>
                    <a:pt x="11942" y="48818"/>
                  </a:cubicBezTo>
                  <a:cubicBezTo>
                    <a:pt x="20096" y="52132"/>
                    <a:pt x="31248" y="53815"/>
                    <a:pt x="45136" y="53815"/>
                  </a:cubicBezTo>
                  <a:cubicBezTo>
                    <a:pt x="46451" y="53815"/>
                    <a:pt x="47871" y="53815"/>
                    <a:pt x="49291" y="53762"/>
                  </a:cubicBezTo>
                  <a:cubicBezTo>
                    <a:pt x="79329" y="53026"/>
                    <a:pt x="87325" y="44557"/>
                    <a:pt x="89376" y="40927"/>
                  </a:cubicBezTo>
                  <a:cubicBezTo>
                    <a:pt x="90691" y="38665"/>
                    <a:pt x="90586" y="36929"/>
                    <a:pt x="90113" y="36140"/>
                  </a:cubicBezTo>
                  <a:cubicBezTo>
                    <a:pt x="89955" y="35877"/>
                    <a:pt x="89692" y="35403"/>
                    <a:pt x="85641" y="34930"/>
                  </a:cubicBezTo>
                  <a:cubicBezTo>
                    <a:pt x="85326" y="32773"/>
                    <a:pt x="83905" y="30932"/>
                    <a:pt x="82748" y="29459"/>
                  </a:cubicBezTo>
                  <a:lnTo>
                    <a:pt x="77225" y="22410"/>
                  </a:lnTo>
                  <a:cubicBezTo>
                    <a:pt x="75909" y="20779"/>
                    <a:pt x="74594" y="19096"/>
                    <a:pt x="72806" y="17833"/>
                  </a:cubicBezTo>
                  <a:cubicBezTo>
                    <a:pt x="72175" y="17360"/>
                    <a:pt x="71438" y="16939"/>
                    <a:pt x="70649" y="16571"/>
                  </a:cubicBezTo>
                  <a:cubicBezTo>
                    <a:pt x="67124" y="9048"/>
                    <a:pt x="60496" y="3209"/>
                    <a:pt x="52763" y="1000"/>
                  </a:cubicBezTo>
                  <a:cubicBezTo>
                    <a:pt x="50501" y="316"/>
                    <a:pt x="48134" y="0"/>
                    <a:pt x="45662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1"/>
            <p:cNvSpPr/>
            <p:nvPr/>
          </p:nvSpPr>
          <p:spPr>
            <a:xfrm>
              <a:off x="-1999875" y="5985625"/>
              <a:ext cx="1947725" cy="436625"/>
            </a:xfrm>
            <a:custGeom>
              <a:avLst/>
              <a:gdLst/>
              <a:ahLst/>
              <a:cxnLst/>
              <a:rect l="l" t="t" r="r" b="b"/>
              <a:pathLst>
                <a:path w="77909" h="17465" extrusionOk="0">
                  <a:moveTo>
                    <a:pt x="59602" y="0"/>
                  </a:moveTo>
                  <a:cubicBezTo>
                    <a:pt x="56814" y="7154"/>
                    <a:pt x="49344" y="11836"/>
                    <a:pt x="41769" y="13362"/>
                  </a:cubicBezTo>
                  <a:cubicBezTo>
                    <a:pt x="38718" y="13940"/>
                    <a:pt x="35562" y="14151"/>
                    <a:pt x="32458" y="14309"/>
                  </a:cubicBezTo>
                  <a:cubicBezTo>
                    <a:pt x="28215" y="14579"/>
                    <a:pt x="23959" y="14835"/>
                    <a:pt x="19717" y="14835"/>
                  </a:cubicBezTo>
                  <a:cubicBezTo>
                    <a:pt x="15701" y="14835"/>
                    <a:pt x="11699" y="14606"/>
                    <a:pt x="7734" y="13940"/>
                  </a:cubicBezTo>
                  <a:cubicBezTo>
                    <a:pt x="5103" y="13467"/>
                    <a:pt x="2526" y="12836"/>
                    <a:pt x="1" y="12099"/>
                  </a:cubicBezTo>
                  <a:lnTo>
                    <a:pt x="1" y="12099"/>
                  </a:lnTo>
                  <a:cubicBezTo>
                    <a:pt x="6734" y="15098"/>
                    <a:pt x="17465" y="17465"/>
                    <a:pt x="33826" y="17465"/>
                  </a:cubicBezTo>
                  <a:cubicBezTo>
                    <a:pt x="35193" y="17465"/>
                    <a:pt x="36561" y="17465"/>
                    <a:pt x="37929" y="17412"/>
                  </a:cubicBezTo>
                  <a:cubicBezTo>
                    <a:pt x="67335" y="16728"/>
                    <a:pt x="75015" y="8680"/>
                    <a:pt x="76962" y="5208"/>
                  </a:cubicBezTo>
                  <a:cubicBezTo>
                    <a:pt x="77856" y="3577"/>
                    <a:pt x="77909" y="2315"/>
                    <a:pt x="77698" y="1841"/>
                  </a:cubicBezTo>
                  <a:cubicBezTo>
                    <a:pt x="76593" y="1263"/>
                    <a:pt x="69439" y="579"/>
                    <a:pt x="59602" y="0"/>
                  </a:cubicBezTo>
                  <a:close/>
                </a:path>
              </a:pathLst>
            </a:custGeom>
            <a:solidFill>
              <a:srgbClr val="D3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1"/>
            <p:cNvSpPr/>
            <p:nvPr/>
          </p:nvSpPr>
          <p:spPr>
            <a:xfrm>
              <a:off x="-1970875" y="5700350"/>
              <a:ext cx="227300" cy="183050"/>
            </a:xfrm>
            <a:custGeom>
              <a:avLst/>
              <a:gdLst/>
              <a:ahLst/>
              <a:cxnLst/>
              <a:rect l="l" t="t" r="r" b="b"/>
              <a:pathLst>
                <a:path w="9092" h="7322" extrusionOk="0">
                  <a:moveTo>
                    <a:pt x="8461" y="1"/>
                  </a:moveTo>
                  <a:cubicBezTo>
                    <a:pt x="8398" y="1"/>
                    <a:pt x="8330" y="16"/>
                    <a:pt x="8257" y="48"/>
                  </a:cubicBezTo>
                  <a:cubicBezTo>
                    <a:pt x="5153" y="1206"/>
                    <a:pt x="1681" y="3678"/>
                    <a:pt x="156" y="6729"/>
                  </a:cubicBezTo>
                  <a:cubicBezTo>
                    <a:pt x="1" y="7040"/>
                    <a:pt x="246" y="7321"/>
                    <a:pt x="533" y="7321"/>
                  </a:cubicBezTo>
                  <a:cubicBezTo>
                    <a:pt x="635" y="7321"/>
                    <a:pt x="743" y="7286"/>
                    <a:pt x="840" y="7203"/>
                  </a:cubicBezTo>
                  <a:cubicBezTo>
                    <a:pt x="2050" y="6256"/>
                    <a:pt x="3102" y="5151"/>
                    <a:pt x="4259" y="4152"/>
                  </a:cubicBezTo>
                  <a:cubicBezTo>
                    <a:pt x="5627" y="2994"/>
                    <a:pt x="7205" y="2047"/>
                    <a:pt x="8678" y="995"/>
                  </a:cubicBezTo>
                  <a:cubicBezTo>
                    <a:pt x="9092" y="719"/>
                    <a:pt x="8902" y="1"/>
                    <a:pt x="8461" y="1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1"/>
            <p:cNvSpPr/>
            <p:nvPr/>
          </p:nvSpPr>
          <p:spPr>
            <a:xfrm>
              <a:off x="-1707925" y="5663350"/>
              <a:ext cx="99575" cy="38225"/>
            </a:xfrm>
            <a:custGeom>
              <a:avLst/>
              <a:gdLst/>
              <a:ahLst/>
              <a:cxnLst/>
              <a:rect l="l" t="t" r="r" b="b"/>
              <a:pathLst>
                <a:path w="3983" h="1529" extrusionOk="0">
                  <a:moveTo>
                    <a:pt x="3419" y="1"/>
                  </a:moveTo>
                  <a:cubicBezTo>
                    <a:pt x="3402" y="1"/>
                    <a:pt x="3385" y="1"/>
                    <a:pt x="3368" y="3"/>
                  </a:cubicBezTo>
                  <a:cubicBezTo>
                    <a:pt x="2316" y="56"/>
                    <a:pt x="1316" y="319"/>
                    <a:pt x="369" y="687"/>
                  </a:cubicBezTo>
                  <a:cubicBezTo>
                    <a:pt x="1" y="897"/>
                    <a:pt x="1" y="1528"/>
                    <a:pt x="527" y="1528"/>
                  </a:cubicBezTo>
                  <a:cubicBezTo>
                    <a:pt x="1526" y="1476"/>
                    <a:pt x="2526" y="1318"/>
                    <a:pt x="3473" y="950"/>
                  </a:cubicBezTo>
                  <a:cubicBezTo>
                    <a:pt x="3983" y="797"/>
                    <a:pt x="3949" y="1"/>
                    <a:pt x="3419" y="1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1"/>
            <p:cNvSpPr/>
            <p:nvPr/>
          </p:nvSpPr>
          <p:spPr>
            <a:xfrm>
              <a:off x="-1603925" y="5184650"/>
              <a:ext cx="372100" cy="233725"/>
            </a:xfrm>
            <a:custGeom>
              <a:avLst/>
              <a:gdLst/>
              <a:ahLst/>
              <a:cxnLst/>
              <a:rect l="l" t="t" r="r" b="b"/>
              <a:pathLst>
                <a:path w="14884" h="9349" extrusionOk="0">
                  <a:moveTo>
                    <a:pt x="13906" y="1"/>
                  </a:moveTo>
                  <a:cubicBezTo>
                    <a:pt x="8832" y="1"/>
                    <a:pt x="2389" y="4162"/>
                    <a:pt x="155" y="8683"/>
                  </a:cubicBezTo>
                  <a:cubicBezTo>
                    <a:pt x="0" y="9030"/>
                    <a:pt x="242" y="9349"/>
                    <a:pt x="527" y="9349"/>
                  </a:cubicBezTo>
                  <a:cubicBezTo>
                    <a:pt x="631" y="9349"/>
                    <a:pt x="740" y="9307"/>
                    <a:pt x="838" y="9209"/>
                  </a:cubicBezTo>
                  <a:cubicBezTo>
                    <a:pt x="2890" y="7420"/>
                    <a:pt x="4573" y="5579"/>
                    <a:pt x="6941" y="4159"/>
                  </a:cubicBezTo>
                  <a:cubicBezTo>
                    <a:pt x="9203" y="2686"/>
                    <a:pt x="11780" y="2212"/>
                    <a:pt x="14253" y="1213"/>
                  </a:cubicBezTo>
                  <a:cubicBezTo>
                    <a:pt x="14884" y="1002"/>
                    <a:pt x="14831" y="55"/>
                    <a:pt x="14095" y="3"/>
                  </a:cubicBezTo>
                  <a:cubicBezTo>
                    <a:pt x="14032" y="2"/>
                    <a:pt x="13969" y="1"/>
                    <a:pt x="13906" y="1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1"/>
            <p:cNvSpPr/>
            <p:nvPr/>
          </p:nvSpPr>
          <p:spPr>
            <a:xfrm>
              <a:off x="-1210800" y="5187725"/>
              <a:ext cx="106550" cy="31200"/>
            </a:xfrm>
            <a:custGeom>
              <a:avLst/>
              <a:gdLst/>
              <a:ahLst/>
              <a:cxnLst/>
              <a:rect l="l" t="t" r="r" b="b"/>
              <a:pathLst>
                <a:path w="4262" h="1248" extrusionOk="0">
                  <a:moveTo>
                    <a:pt x="1393" y="0"/>
                  </a:moveTo>
                  <a:cubicBezTo>
                    <a:pt x="1013" y="0"/>
                    <a:pt x="633" y="42"/>
                    <a:pt x="264" y="143"/>
                  </a:cubicBezTo>
                  <a:cubicBezTo>
                    <a:pt x="53" y="195"/>
                    <a:pt x="1" y="511"/>
                    <a:pt x="211" y="616"/>
                  </a:cubicBezTo>
                  <a:cubicBezTo>
                    <a:pt x="1211" y="1195"/>
                    <a:pt x="2526" y="1248"/>
                    <a:pt x="3630" y="1248"/>
                  </a:cubicBezTo>
                  <a:cubicBezTo>
                    <a:pt x="4156" y="1248"/>
                    <a:pt x="4262" y="511"/>
                    <a:pt x="3736" y="406"/>
                  </a:cubicBezTo>
                  <a:cubicBezTo>
                    <a:pt x="3019" y="191"/>
                    <a:pt x="2205" y="0"/>
                    <a:pt x="1393" y="0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1"/>
            <p:cNvSpPr/>
            <p:nvPr/>
          </p:nvSpPr>
          <p:spPr>
            <a:xfrm>
              <a:off x="-855725" y="5546475"/>
              <a:ext cx="331875" cy="64600"/>
            </a:xfrm>
            <a:custGeom>
              <a:avLst/>
              <a:gdLst/>
              <a:ahLst/>
              <a:cxnLst/>
              <a:rect l="l" t="t" r="r" b="b"/>
              <a:pathLst>
                <a:path w="13275" h="2584" extrusionOk="0">
                  <a:moveTo>
                    <a:pt x="4800" y="0"/>
                  </a:moveTo>
                  <a:cubicBezTo>
                    <a:pt x="3289" y="0"/>
                    <a:pt x="1810" y="170"/>
                    <a:pt x="474" y="522"/>
                  </a:cubicBezTo>
                  <a:cubicBezTo>
                    <a:pt x="1" y="627"/>
                    <a:pt x="159" y="1311"/>
                    <a:pt x="580" y="1364"/>
                  </a:cubicBezTo>
                  <a:cubicBezTo>
                    <a:pt x="2316" y="1469"/>
                    <a:pt x="3999" y="1416"/>
                    <a:pt x="5735" y="1522"/>
                  </a:cubicBezTo>
                  <a:cubicBezTo>
                    <a:pt x="7944" y="1679"/>
                    <a:pt x="10101" y="2258"/>
                    <a:pt x="12310" y="2574"/>
                  </a:cubicBezTo>
                  <a:cubicBezTo>
                    <a:pt x="12343" y="2580"/>
                    <a:pt x="12375" y="2583"/>
                    <a:pt x="12407" y="2583"/>
                  </a:cubicBezTo>
                  <a:cubicBezTo>
                    <a:pt x="12891" y="2583"/>
                    <a:pt x="13274" y="1874"/>
                    <a:pt x="12731" y="1627"/>
                  </a:cubicBezTo>
                  <a:cubicBezTo>
                    <a:pt x="10450" y="571"/>
                    <a:pt x="7573" y="0"/>
                    <a:pt x="4800" y="0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1"/>
            <p:cNvSpPr/>
            <p:nvPr/>
          </p:nvSpPr>
          <p:spPr>
            <a:xfrm>
              <a:off x="-514800" y="5626525"/>
              <a:ext cx="94775" cy="65925"/>
            </a:xfrm>
            <a:custGeom>
              <a:avLst/>
              <a:gdLst/>
              <a:ahLst/>
              <a:cxnLst/>
              <a:rect l="l" t="t" r="r" b="b"/>
              <a:pathLst>
                <a:path w="3791" h="2637" extrusionOk="0">
                  <a:moveTo>
                    <a:pt x="511" y="0"/>
                  </a:moveTo>
                  <a:cubicBezTo>
                    <a:pt x="38" y="0"/>
                    <a:pt x="0" y="642"/>
                    <a:pt x="304" y="845"/>
                  </a:cubicBezTo>
                  <a:cubicBezTo>
                    <a:pt x="1146" y="1476"/>
                    <a:pt x="2040" y="2107"/>
                    <a:pt x="2987" y="2581"/>
                  </a:cubicBezTo>
                  <a:cubicBezTo>
                    <a:pt x="3055" y="2619"/>
                    <a:pt x="3126" y="2637"/>
                    <a:pt x="3196" y="2637"/>
                  </a:cubicBezTo>
                  <a:cubicBezTo>
                    <a:pt x="3506" y="2637"/>
                    <a:pt x="3790" y="2293"/>
                    <a:pt x="3618" y="1949"/>
                  </a:cubicBezTo>
                  <a:cubicBezTo>
                    <a:pt x="2987" y="845"/>
                    <a:pt x="1777" y="161"/>
                    <a:pt x="567" y="3"/>
                  </a:cubicBezTo>
                  <a:cubicBezTo>
                    <a:pt x="548" y="1"/>
                    <a:pt x="529" y="0"/>
                    <a:pt x="511" y="0"/>
                  </a:cubicBezTo>
                  <a:close/>
                </a:path>
              </a:pathLst>
            </a:custGeom>
            <a:solidFill>
              <a:srgbClr val="FFE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8" name="Google Shape;4148;p31"/>
          <p:cNvGrpSpPr/>
          <p:nvPr/>
        </p:nvGrpSpPr>
        <p:grpSpPr>
          <a:xfrm>
            <a:off x="3933967" y="2029768"/>
            <a:ext cx="597549" cy="351203"/>
            <a:chOff x="8325" y="5320175"/>
            <a:chExt cx="1866175" cy="1096825"/>
          </a:xfrm>
        </p:grpSpPr>
        <p:sp>
          <p:nvSpPr>
            <p:cNvPr id="4149" name="Google Shape;4149;p31"/>
            <p:cNvSpPr/>
            <p:nvPr/>
          </p:nvSpPr>
          <p:spPr>
            <a:xfrm>
              <a:off x="42525" y="5353050"/>
              <a:ext cx="1796475" cy="1031075"/>
            </a:xfrm>
            <a:custGeom>
              <a:avLst/>
              <a:gdLst/>
              <a:ahLst/>
              <a:cxnLst/>
              <a:rect l="l" t="t" r="r" b="b"/>
              <a:pathLst>
                <a:path w="71859" h="41243" extrusionOk="0">
                  <a:moveTo>
                    <a:pt x="36561" y="0"/>
                  </a:moveTo>
                  <a:cubicBezTo>
                    <a:pt x="27512" y="0"/>
                    <a:pt x="20358" y="5629"/>
                    <a:pt x="20253" y="5629"/>
                  </a:cubicBezTo>
                  <a:cubicBezTo>
                    <a:pt x="20200" y="5682"/>
                    <a:pt x="20200" y="5734"/>
                    <a:pt x="20148" y="5734"/>
                  </a:cubicBezTo>
                  <a:cubicBezTo>
                    <a:pt x="19780" y="5892"/>
                    <a:pt x="11363" y="9837"/>
                    <a:pt x="12678" y="19359"/>
                  </a:cubicBezTo>
                  <a:cubicBezTo>
                    <a:pt x="12730" y="19727"/>
                    <a:pt x="12467" y="20043"/>
                    <a:pt x="12099" y="20095"/>
                  </a:cubicBezTo>
                  <a:lnTo>
                    <a:pt x="11994" y="20095"/>
                  </a:lnTo>
                  <a:cubicBezTo>
                    <a:pt x="11678" y="20095"/>
                    <a:pt x="11415" y="19885"/>
                    <a:pt x="11363" y="19517"/>
                  </a:cubicBezTo>
                  <a:cubicBezTo>
                    <a:pt x="10311" y="11626"/>
                    <a:pt x="15466" y="7154"/>
                    <a:pt x="18096" y="5419"/>
                  </a:cubicBezTo>
                  <a:cubicBezTo>
                    <a:pt x="17465" y="5313"/>
                    <a:pt x="16886" y="5261"/>
                    <a:pt x="16255" y="5261"/>
                  </a:cubicBezTo>
                  <a:cubicBezTo>
                    <a:pt x="7786" y="5261"/>
                    <a:pt x="1315" y="15150"/>
                    <a:pt x="631" y="24356"/>
                  </a:cubicBezTo>
                  <a:cubicBezTo>
                    <a:pt x="0" y="32247"/>
                    <a:pt x="3577" y="37560"/>
                    <a:pt x="10258" y="38612"/>
                  </a:cubicBezTo>
                  <a:cubicBezTo>
                    <a:pt x="21095" y="40348"/>
                    <a:pt x="30669" y="41242"/>
                    <a:pt x="38665" y="41242"/>
                  </a:cubicBezTo>
                  <a:cubicBezTo>
                    <a:pt x="54131" y="41242"/>
                    <a:pt x="64073" y="38033"/>
                    <a:pt x="68123" y="31668"/>
                  </a:cubicBezTo>
                  <a:cubicBezTo>
                    <a:pt x="71858" y="25934"/>
                    <a:pt x="69965" y="18728"/>
                    <a:pt x="67703" y="13730"/>
                  </a:cubicBezTo>
                  <a:cubicBezTo>
                    <a:pt x="64073" y="5682"/>
                    <a:pt x="58812" y="3998"/>
                    <a:pt x="55077" y="3998"/>
                  </a:cubicBezTo>
                  <a:cubicBezTo>
                    <a:pt x="52552" y="3998"/>
                    <a:pt x="50764" y="4735"/>
                    <a:pt x="50606" y="4787"/>
                  </a:cubicBezTo>
                  <a:cubicBezTo>
                    <a:pt x="38402" y="10889"/>
                    <a:pt x="42873" y="20569"/>
                    <a:pt x="43031" y="20990"/>
                  </a:cubicBezTo>
                  <a:cubicBezTo>
                    <a:pt x="43189" y="21305"/>
                    <a:pt x="43084" y="21726"/>
                    <a:pt x="42768" y="21884"/>
                  </a:cubicBezTo>
                  <a:cubicBezTo>
                    <a:pt x="42663" y="21936"/>
                    <a:pt x="42557" y="21936"/>
                    <a:pt x="42452" y="21936"/>
                  </a:cubicBezTo>
                  <a:cubicBezTo>
                    <a:pt x="42242" y="21936"/>
                    <a:pt x="41979" y="21779"/>
                    <a:pt x="41874" y="21568"/>
                  </a:cubicBezTo>
                  <a:cubicBezTo>
                    <a:pt x="41821" y="21463"/>
                    <a:pt x="36929" y="10837"/>
                    <a:pt x="49080" y="4103"/>
                  </a:cubicBezTo>
                  <a:cubicBezTo>
                    <a:pt x="45240" y="1368"/>
                    <a:pt x="41032" y="0"/>
                    <a:pt x="36561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1"/>
            <p:cNvSpPr/>
            <p:nvPr/>
          </p:nvSpPr>
          <p:spPr>
            <a:xfrm>
              <a:off x="8325" y="5320175"/>
              <a:ext cx="1866175" cy="1096825"/>
            </a:xfrm>
            <a:custGeom>
              <a:avLst/>
              <a:gdLst/>
              <a:ahLst/>
              <a:cxnLst/>
              <a:rect l="l" t="t" r="r" b="b"/>
              <a:pathLst>
                <a:path w="74647" h="43873" extrusionOk="0">
                  <a:moveTo>
                    <a:pt x="37929" y="1315"/>
                  </a:moveTo>
                  <a:cubicBezTo>
                    <a:pt x="42400" y="1315"/>
                    <a:pt x="46608" y="2683"/>
                    <a:pt x="50448" y="5418"/>
                  </a:cubicBezTo>
                  <a:cubicBezTo>
                    <a:pt x="38297" y="12152"/>
                    <a:pt x="43189" y="22778"/>
                    <a:pt x="43242" y="22883"/>
                  </a:cubicBezTo>
                  <a:cubicBezTo>
                    <a:pt x="43347" y="23094"/>
                    <a:pt x="43610" y="23251"/>
                    <a:pt x="43820" y="23251"/>
                  </a:cubicBezTo>
                  <a:cubicBezTo>
                    <a:pt x="43925" y="23251"/>
                    <a:pt x="44031" y="23251"/>
                    <a:pt x="44136" y="23199"/>
                  </a:cubicBezTo>
                  <a:cubicBezTo>
                    <a:pt x="44452" y="23041"/>
                    <a:pt x="44557" y="22620"/>
                    <a:pt x="44399" y="22305"/>
                  </a:cubicBezTo>
                  <a:cubicBezTo>
                    <a:pt x="44241" y="21884"/>
                    <a:pt x="39770" y="12204"/>
                    <a:pt x="51974" y="6102"/>
                  </a:cubicBezTo>
                  <a:cubicBezTo>
                    <a:pt x="52132" y="6050"/>
                    <a:pt x="53920" y="5313"/>
                    <a:pt x="56445" y="5313"/>
                  </a:cubicBezTo>
                  <a:cubicBezTo>
                    <a:pt x="60180" y="5313"/>
                    <a:pt x="65441" y="6997"/>
                    <a:pt x="69071" y="15045"/>
                  </a:cubicBezTo>
                  <a:cubicBezTo>
                    <a:pt x="71333" y="20043"/>
                    <a:pt x="73226" y="27249"/>
                    <a:pt x="69491" y="32983"/>
                  </a:cubicBezTo>
                  <a:cubicBezTo>
                    <a:pt x="65441" y="39348"/>
                    <a:pt x="55499" y="42557"/>
                    <a:pt x="40033" y="42557"/>
                  </a:cubicBezTo>
                  <a:cubicBezTo>
                    <a:pt x="32037" y="42557"/>
                    <a:pt x="22515" y="41663"/>
                    <a:pt x="11626" y="39927"/>
                  </a:cubicBezTo>
                  <a:cubicBezTo>
                    <a:pt x="4945" y="38875"/>
                    <a:pt x="1368" y="33562"/>
                    <a:pt x="1999" y="25671"/>
                  </a:cubicBezTo>
                  <a:cubicBezTo>
                    <a:pt x="2736" y="16465"/>
                    <a:pt x="9154" y="6576"/>
                    <a:pt x="17623" y="6576"/>
                  </a:cubicBezTo>
                  <a:cubicBezTo>
                    <a:pt x="18254" y="6576"/>
                    <a:pt x="18833" y="6628"/>
                    <a:pt x="19464" y="6734"/>
                  </a:cubicBezTo>
                  <a:cubicBezTo>
                    <a:pt x="16834" y="8469"/>
                    <a:pt x="11626" y="12941"/>
                    <a:pt x="12731" y="20832"/>
                  </a:cubicBezTo>
                  <a:cubicBezTo>
                    <a:pt x="12783" y="21200"/>
                    <a:pt x="13046" y="21410"/>
                    <a:pt x="13362" y="21410"/>
                  </a:cubicBezTo>
                  <a:lnTo>
                    <a:pt x="13467" y="21410"/>
                  </a:lnTo>
                  <a:cubicBezTo>
                    <a:pt x="13835" y="21358"/>
                    <a:pt x="14098" y="21042"/>
                    <a:pt x="14046" y="20674"/>
                  </a:cubicBezTo>
                  <a:cubicBezTo>
                    <a:pt x="12731" y="11152"/>
                    <a:pt x="21148" y="7207"/>
                    <a:pt x="21516" y="7049"/>
                  </a:cubicBezTo>
                  <a:cubicBezTo>
                    <a:pt x="21568" y="7049"/>
                    <a:pt x="21621" y="6997"/>
                    <a:pt x="21621" y="6944"/>
                  </a:cubicBezTo>
                  <a:cubicBezTo>
                    <a:pt x="21726" y="6891"/>
                    <a:pt x="28880" y="1315"/>
                    <a:pt x="37929" y="1315"/>
                  </a:cubicBezTo>
                  <a:close/>
                  <a:moveTo>
                    <a:pt x="37876" y="0"/>
                  </a:moveTo>
                  <a:cubicBezTo>
                    <a:pt x="29354" y="0"/>
                    <a:pt x="22515" y="4682"/>
                    <a:pt x="21095" y="5734"/>
                  </a:cubicBezTo>
                  <a:cubicBezTo>
                    <a:pt x="19938" y="5418"/>
                    <a:pt x="18780" y="5208"/>
                    <a:pt x="17623" y="5208"/>
                  </a:cubicBezTo>
                  <a:cubicBezTo>
                    <a:pt x="8417" y="5208"/>
                    <a:pt x="1421" y="15729"/>
                    <a:pt x="684" y="25566"/>
                  </a:cubicBezTo>
                  <a:cubicBezTo>
                    <a:pt x="0" y="34193"/>
                    <a:pt x="3998" y="40085"/>
                    <a:pt x="11416" y="41242"/>
                  </a:cubicBezTo>
                  <a:cubicBezTo>
                    <a:pt x="22357" y="42978"/>
                    <a:pt x="31984" y="43873"/>
                    <a:pt x="40033" y="43873"/>
                  </a:cubicBezTo>
                  <a:cubicBezTo>
                    <a:pt x="55972" y="43873"/>
                    <a:pt x="66283" y="40453"/>
                    <a:pt x="70596" y="33720"/>
                  </a:cubicBezTo>
                  <a:cubicBezTo>
                    <a:pt x="74647" y="27460"/>
                    <a:pt x="72648" y="19832"/>
                    <a:pt x="70281" y="14519"/>
                  </a:cubicBezTo>
                  <a:cubicBezTo>
                    <a:pt x="66329" y="5826"/>
                    <a:pt x="60538" y="4023"/>
                    <a:pt x="56410" y="4023"/>
                  </a:cubicBezTo>
                  <a:cubicBezTo>
                    <a:pt x="54217" y="4023"/>
                    <a:pt x="52493" y="4532"/>
                    <a:pt x="51764" y="4787"/>
                  </a:cubicBezTo>
                  <a:cubicBezTo>
                    <a:pt x="47555" y="1631"/>
                    <a:pt x="42926" y="0"/>
                    <a:pt x="37876" y="0"/>
                  </a:cubicBez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1"/>
            <p:cNvSpPr/>
            <p:nvPr/>
          </p:nvSpPr>
          <p:spPr>
            <a:xfrm>
              <a:off x="42525" y="5835700"/>
              <a:ext cx="1763600" cy="548425"/>
            </a:xfrm>
            <a:custGeom>
              <a:avLst/>
              <a:gdLst/>
              <a:ahLst/>
              <a:cxnLst/>
              <a:rect l="l" t="t" r="r" b="b"/>
              <a:pathLst>
                <a:path w="70544" h="21937" extrusionOk="0">
                  <a:moveTo>
                    <a:pt x="1578" y="0"/>
                  </a:moveTo>
                  <a:cubicBezTo>
                    <a:pt x="1105" y="1631"/>
                    <a:pt x="737" y="3367"/>
                    <a:pt x="631" y="5050"/>
                  </a:cubicBezTo>
                  <a:cubicBezTo>
                    <a:pt x="0" y="12941"/>
                    <a:pt x="3577" y="18254"/>
                    <a:pt x="10258" y="19306"/>
                  </a:cubicBezTo>
                  <a:cubicBezTo>
                    <a:pt x="21147" y="21042"/>
                    <a:pt x="30669" y="21936"/>
                    <a:pt x="38665" y="21936"/>
                  </a:cubicBezTo>
                  <a:cubicBezTo>
                    <a:pt x="54131" y="21936"/>
                    <a:pt x="64073" y="18675"/>
                    <a:pt x="68123" y="12362"/>
                  </a:cubicBezTo>
                  <a:cubicBezTo>
                    <a:pt x="70333" y="8996"/>
                    <a:pt x="70543" y="5155"/>
                    <a:pt x="69965" y="1526"/>
                  </a:cubicBezTo>
                  <a:lnTo>
                    <a:pt x="69965" y="1526"/>
                  </a:lnTo>
                  <a:cubicBezTo>
                    <a:pt x="67124" y="3998"/>
                    <a:pt x="64126" y="6208"/>
                    <a:pt x="60917" y="8101"/>
                  </a:cubicBezTo>
                  <a:cubicBezTo>
                    <a:pt x="58497" y="9574"/>
                    <a:pt x="55867" y="10889"/>
                    <a:pt x="53131" y="11415"/>
                  </a:cubicBezTo>
                  <a:cubicBezTo>
                    <a:pt x="52325" y="11567"/>
                    <a:pt x="51498" y="11649"/>
                    <a:pt x="50672" y="11649"/>
                  </a:cubicBezTo>
                  <a:cubicBezTo>
                    <a:pt x="48641" y="11649"/>
                    <a:pt x="46623" y="11155"/>
                    <a:pt x="44977" y="9995"/>
                  </a:cubicBezTo>
                  <a:cubicBezTo>
                    <a:pt x="43084" y="13099"/>
                    <a:pt x="39454" y="14782"/>
                    <a:pt x="35877" y="15150"/>
                  </a:cubicBezTo>
                  <a:cubicBezTo>
                    <a:pt x="35352" y="15196"/>
                    <a:pt x="34829" y="15217"/>
                    <a:pt x="34307" y="15217"/>
                  </a:cubicBezTo>
                  <a:cubicBezTo>
                    <a:pt x="31216" y="15217"/>
                    <a:pt x="28168" y="14465"/>
                    <a:pt x="25198" y="13520"/>
                  </a:cubicBezTo>
                  <a:cubicBezTo>
                    <a:pt x="20411" y="12047"/>
                    <a:pt x="15361" y="9890"/>
                    <a:pt x="12783" y="5576"/>
                  </a:cubicBezTo>
                  <a:cubicBezTo>
                    <a:pt x="11787" y="6404"/>
                    <a:pt x="10579" y="6770"/>
                    <a:pt x="9335" y="6770"/>
                  </a:cubicBezTo>
                  <a:cubicBezTo>
                    <a:pt x="6701" y="6770"/>
                    <a:pt x="3899" y="5129"/>
                    <a:pt x="2578" y="2736"/>
                  </a:cubicBezTo>
                  <a:cubicBezTo>
                    <a:pt x="2104" y="1841"/>
                    <a:pt x="1789" y="894"/>
                    <a:pt x="1578" y="0"/>
                  </a:cubicBezTo>
                  <a:close/>
                </a:path>
              </a:pathLst>
            </a:custGeom>
            <a:solidFill>
              <a:srgbClr val="BB8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1"/>
            <p:cNvSpPr/>
            <p:nvPr/>
          </p:nvSpPr>
          <p:spPr>
            <a:xfrm>
              <a:off x="537025" y="5559525"/>
              <a:ext cx="64400" cy="44800"/>
            </a:xfrm>
            <a:custGeom>
              <a:avLst/>
              <a:gdLst/>
              <a:ahLst/>
              <a:cxnLst/>
              <a:rect l="l" t="t" r="r" b="b"/>
              <a:pathLst>
                <a:path w="2576" h="1792" extrusionOk="0">
                  <a:moveTo>
                    <a:pt x="1933" y="1"/>
                  </a:moveTo>
                  <a:cubicBezTo>
                    <a:pt x="1866" y="1"/>
                    <a:pt x="1798" y="17"/>
                    <a:pt x="1736" y="53"/>
                  </a:cubicBezTo>
                  <a:cubicBezTo>
                    <a:pt x="1262" y="368"/>
                    <a:pt x="736" y="684"/>
                    <a:pt x="263" y="1052"/>
                  </a:cubicBezTo>
                  <a:cubicBezTo>
                    <a:pt x="11" y="1254"/>
                    <a:pt x="0" y="1792"/>
                    <a:pt x="414" y="1792"/>
                  </a:cubicBezTo>
                  <a:cubicBezTo>
                    <a:pt x="433" y="1792"/>
                    <a:pt x="453" y="1791"/>
                    <a:pt x="473" y="1789"/>
                  </a:cubicBezTo>
                  <a:cubicBezTo>
                    <a:pt x="841" y="1736"/>
                    <a:pt x="1157" y="1631"/>
                    <a:pt x="1525" y="1421"/>
                  </a:cubicBezTo>
                  <a:cubicBezTo>
                    <a:pt x="1893" y="1210"/>
                    <a:pt x="2104" y="1000"/>
                    <a:pt x="2314" y="684"/>
                  </a:cubicBezTo>
                  <a:cubicBezTo>
                    <a:pt x="2576" y="379"/>
                    <a:pt x="2259" y="1"/>
                    <a:pt x="1933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1"/>
            <p:cNvSpPr/>
            <p:nvPr/>
          </p:nvSpPr>
          <p:spPr>
            <a:xfrm>
              <a:off x="700375" y="5447400"/>
              <a:ext cx="73975" cy="40725"/>
            </a:xfrm>
            <a:custGeom>
              <a:avLst/>
              <a:gdLst/>
              <a:ahLst/>
              <a:cxnLst/>
              <a:rect l="l" t="t" r="r" b="b"/>
              <a:pathLst>
                <a:path w="2959" h="1629" extrusionOk="0">
                  <a:moveTo>
                    <a:pt x="2503" y="0"/>
                  </a:moveTo>
                  <a:cubicBezTo>
                    <a:pt x="2473" y="0"/>
                    <a:pt x="2441" y="4"/>
                    <a:pt x="2408" y="14"/>
                  </a:cubicBezTo>
                  <a:lnTo>
                    <a:pt x="1462" y="329"/>
                  </a:lnTo>
                  <a:cubicBezTo>
                    <a:pt x="1093" y="435"/>
                    <a:pt x="778" y="645"/>
                    <a:pt x="462" y="803"/>
                  </a:cubicBezTo>
                  <a:cubicBezTo>
                    <a:pt x="0" y="1034"/>
                    <a:pt x="309" y="1629"/>
                    <a:pt x="746" y="1629"/>
                  </a:cubicBezTo>
                  <a:cubicBezTo>
                    <a:pt x="808" y="1629"/>
                    <a:pt x="871" y="1618"/>
                    <a:pt x="935" y="1592"/>
                  </a:cubicBezTo>
                  <a:cubicBezTo>
                    <a:pt x="1251" y="1487"/>
                    <a:pt x="1514" y="1329"/>
                    <a:pt x="1830" y="1224"/>
                  </a:cubicBezTo>
                  <a:cubicBezTo>
                    <a:pt x="2145" y="1066"/>
                    <a:pt x="2408" y="803"/>
                    <a:pt x="2671" y="645"/>
                  </a:cubicBezTo>
                  <a:cubicBezTo>
                    <a:pt x="2959" y="453"/>
                    <a:pt x="2810" y="0"/>
                    <a:pt x="2503" y="0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1"/>
            <p:cNvSpPr/>
            <p:nvPr/>
          </p:nvSpPr>
          <p:spPr>
            <a:xfrm>
              <a:off x="736900" y="5558200"/>
              <a:ext cx="51300" cy="25000"/>
            </a:xfrm>
            <a:custGeom>
              <a:avLst/>
              <a:gdLst/>
              <a:ahLst/>
              <a:cxnLst/>
              <a:rect l="l" t="t" r="r" b="b"/>
              <a:pathLst>
                <a:path w="2052" h="1000" extrusionOk="0">
                  <a:moveTo>
                    <a:pt x="1473" y="1"/>
                  </a:moveTo>
                  <a:cubicBezTo>
                    <a:pt x="1105" y="1"/>
                    <a:pt x="737" y="53"/>
                    <a:pt x="369" y="211"/>
                  </a:cubicBezTo>
                  <a:cubicBezTo>
                    <a:pt x="1" y="421"/>
                    <a:pt x="211" y="1000"/>
                    <a:pt x="579" y="1000"/>
                  </a:cubicBezTo>
                  <a:cubicBezTo>
                    <a:pt x="1000" y="1000"/>
                    <a:pt x="1316" y="895"/>
                    <a:pt x="1684" y="737"/>
                  </a:cubicBezTo>
                  <a:cubicBezTo>
                    <a:pt x="2052" y="579"/>
                    <a:pt x="1842" y="1"/>
                    <a:pt x="1473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1"/>
            <p:cNvSpPr/>
            <p:nvPr/>
          </p:nvSpPr>
          <p:spPr>
            <a:xfrm>
              <a:off x="893400" y="5427375"/>
              <a:ext cx="95050" cy="53250"/>
            </a:xfrm>
            <a:custGeom>
              <a:avLst/>
              <a:gdLst/>
              <a:ahLst/>
              <a:cxnLst/>
              <a:rect l="l" t="t" r="r" b="b"/>
              <a:pathLst>
                <a:path w="3802" h="2130" extrusionOk="0">
                  <a:moveTo>
                    <a:pt x="3110" y="1"/>
                  </a:moveTo>
                  <a:cubicBezTo>
                    <a:pt x="3057" y="1"/>
                    <a:pt x="3003" y="9"/>
                    <a:pt x="2946" y="26"/>
                  </a:cubicBezTo>
                  <a:cubicBezTo>
                    <a:pt x="2526" y="131"/>
                    <a:pt x="2157" y="341"/>
                    <a:pt x="1736" y="552"/>
                  </a:cubicBezTo>
                  <a:cubicBezTo>
                    <a:pt x="1316" y="762"/>
                    <a:pt x="790" y="920"/>
                    <a:pt x="421" y="1183"/>
                  </a:cubicBezTo>
                  <a:cubicBezTo>
                    <a:pt x="0" y="1446"/>
                    <a:pt x="158" y="2077"/>
                    <a:pt x="684" y="2130"/>
                  </a:cubicBezTo>
                  <a:cubicBezTo>
                    <a:pt x="1158" y="2130"/>
                    <a:pt x="1631" y="1919"/>
                    <a:pt x="2105" y="1762"/>
                  </a:cubicBezTo>
                  <a:cubicBezTo>
                    <a:pt x="2631" y="1551"/>
                    <a:pt x="3104" y="1341"/>
                    <a:pt x="3472" y="920"/>
                  </a:cubicBezTo>
                  <a:cubicBezTo>
                    <a:pt x="3801" y="544"/>
                    <a:pt x="3543" y="1"/>
                    <a:pt x="3110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1"/>
            <p:cNvSpPr/>
            <p:nvPr/>
          </p:nvSpPr>
          <p:spPr>
            <a:xfrm>
              <a:off x="997150" y="5511300"/>
              <a:ext cx="73825" cy="39500"/>
            </a:xfrm>
            <a:custGeom>
              <a:avLst/>
              <a:gdLst/>
              <a:ahLst/>
              <a:cxnLst/>
              <a:rect l="l" t="t" r="r" b="b"/>
              <a:pathLst>
                <a:path w="2953" h="1580" extrusionOk="0">
                  <a:moveTo>
                    <a:pt x="2222" y="1"/>
                  </a:moveTo>
                  <a:cubicBezTo>
                    <a:pt x="1642" y="1"/>
                    <a:pt x="1068" y="338"/>
                    <a:pt x="532" y="561"/>
                  </a:cubicBezTo>
                  <a:cubicBezTo>
                    <a:pt x="0" y="803"/>
                    <a:pt x="135" y="1579"/>
                    <a:pt x="652" y="1579"/>
                  </a:cubicBezTo>
                  <a:cubicBezTo>
                    <a:pt x="697" y="1579"/>
                    <a:pt x="745" y="1574"/>
                    <a:pt x="795" y="1561"/>
                  </a:cubicBezTo>
                  <a:cubicBezTo>
                    <a:pt x="1427" y="1351"/>
                    <a:pt x="2321" y="1245"/>
                    <a:pt x="2742" y="719"/>
                  </a:cubicBezTo>
                  <a:cubicBezTo>
                    <a:pt x="2952" y="509"/>
                    <a:pt x="2900" y="88"/>
                    <a:pt x="2531" y="35"/>
                  </a:cubicBezTo>
                  <a:cubicBezTo>
                    <a:pt x="2428" y="12"/>
                    <a:pt x="2325" y="1"/>
                    <a:pt x="2222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1"/>
            <p:cNvSpPr/>
            <p:nvPr/>
          </p:nvSpPr>
          <p:spPr>
            <a:xfrm>
              <a:off x="825325" y="5659150"/>
              <a:ext cx="67450" cy="43850"/>
            </a:xfrm>
            <a:custGeom>
              <a:avLst/>
              <a:gdLst/>
              <a:ahLst/>
              <a:cxnLst/>
              <a:rect l="l" t="t" r="r" b="b"/>
              <a:pathLst>
                <a:path w="2698" h="1754" extrusionOk="0">
                  <a:moveTo>
                    <a:pt x="2088" y="1"/>
                  </a:moveTo>
                  <a:cubicBezTo>
                    <a:pt x="2055" y="1"/>
                    <a:pt x="2021" y="5"/>
                    <a:pt x="1987" y="13"/>
                  </a:cubicBezTo>
                  <a:cubicBezTo>
                    <a:pt x="1303" y="224"/>
                    <a:pt x="619" y="539"/>
                    <a:pt x="198" y="1118"/>
                  </a:cubicBezTo>
                  <a:cubicBezTo>
                    <a:pt x="0" y="1366"/>
                    <a:pt x="222" y="1754"/>
                    <a:pt x="513" y="1754"/>
                  </a:cubicBezTo>
                  <a:cubicBezTo>
                    <a:pt x="530" y="1754"/>
                    <a:pt x="548" y="1752"/>
                    <a:pt x="567" y="1749"/>
                  </a:cubicBezTo>
                  <a:cubicBezTo>
                    <a:pt x="1303" y="1696"/>
                    <a:pt x="1882" y="1276"/>
                    <a:pt x="2408" y="750"/>
                  </a:cubicBezTo>
                  <a:cubicBezTo>
                    <a:pt x="2698" y="508"/>
                    <a:pt x="2455" y="1"/>
                    <a:pt x="2088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1"/>
            <p:cNvSpPr/>
            <p:nvPr/>
          </p:nvSpPr>
          <p:spPr>
            <a:xfrm>
              <a:off x="569400" y="5676925"/>
              <a:ext cx="60350" cy="40775"/>
            </a:xfrm>
            <a:custGeom>
              <a:avLst/>
              <a:gdLst/>
              <a:ahLst/>
              <a:cxnLst/>
              <a:rect l="l" t="t" r="r" b="b"/>
              <a:pathLst>
                <a:path w="2414" h="1631" extrusionOk="0">
                  <a:moveTo>
                    <a:pt x="1946" y="1"/>
                  </a:moveTo>
                  <a:cubicBezTo>
                    <a:pt x="1899" y="1"/>
                    <a:pt x="1852" y="12"/>
                    <a:pt x="1808" y="39"/>
                  </a:cubicBezTo>
                  <a:cubicBezTo>
                    <a:pt x="1335" y="407"/>
                    <a:pt x="861" y="775"/>
                    <a:pt x="335" y="1038"/>
                  </a:cubicBezTo>
                  <a:cubicBezTo>
                    <a:pt x="0" y="1182"/>
                    <a:pt x="188" y="1631"/>
                    <a:pt x="502" y="1631"/>
                  </a:cubicBezTo>
                  <a:cubicBezTo>
                    <a:pt x="533" y="1631"/>
                    <a:pt x="565" y="1626"/>
                    <a:pt x="598" y="1617"/>
                  </a:cubicBezTo>
                  <a:cubicBezTo>
                    <a:pt x="1282" y="1459"/>
                    <a:pt x="1861" y="1143"/>
                    <a:pt x="2282" y="512"/>
                  </a:cubicBezTo>
                  <a:cubicBezTo>
                    <a:pt x="2413" y="293"/>
                    <a:pt x="2179" y="1"/>
                    <a:pt x="1946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1"/>
            <p:cNvSpPr/>
            <p:nvPr/>
          </p:nvSpPr>
          <p:spPr>
            <a:xfrm>
              <a:off x="672075" y="5758000"/>
              <a:ext cx="51225" cy="32275"/>
            </a:xfrm>
            <a:custGeom>
              <a:avLst/>
              <a:gdLst/>
              <a:ahLst/>
              <a:cxnLst/>
              <a:rect l="l" t="t" r="r" b="b"/>
              <a:pathLst>
                <a:path w="2049" h="1291" extrusionOk="0">
                  <a:moveTo>
                    <a:pt x="1388" y="0"/>
                  </a:moveTo>
                  <a:cubicBezTo>
                    <a:pt x="1369" y="0"/>
                    <a:pt x="1350" y="2"/>
                    <a:pt x="1331" y="5"/>
                  </a:cubicBezTo>
                  <a:cubicBezTo>
                    <a:pt x="910" y="110"/>
                    <a:pt x="647" y="268"/>
                    <a:pt x="331" y="478"/>
                  </a:cubicBezTo>
                  <a:cubicBezTo>
                    <a:pt x="1" y="714"/>
                    <a:pt x="137" y="1290"/>
                    <a:pt x="511" y="1290"/>
                  </a:cubicBezTo>
                  <a:cubicBezTo>
                    <a:pt x="554" y="1290"/>
                    <a:pt x="599" y="1283"/>
                    <a:pt x="647" y="1267"/>
                  </a:cubicBezTo>
                  <a:cubicBezTo>
                    <a:pt x="1068" y="1162"/>
                    <a:pt x="1384" y="1004"/>
                    <a:pt x="1699" y="741"/>
                  </a:cubicBezTo>
                  <a:cubicBezTo>
                    <a:pt x="2048" y="442"/>
                    <a:pt x="1735" y="0"/>
                    <a:pt x="1388" y="0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1"/>
            <p:cNvSpPr/>
            <p:nvPr/>
          </p:nvSpPr>
          <p:spPr>
            <a:xfrm>
              <a:off x="918800" y="5712450"/>
              <a:ext cx="73600" cy="52050"/>
            </a:xfrm>
            <a:custGeom>
              <a:avLst/>
              <a:gdLst/>
              <a:ahLst/>
              <a:cxnLst/>
              <a:rect l="l" t="t" r="r" b="b"/>
              <a:pathLst>
                <a:path w="2944" h="2082" extrusionOk="0">
                  <a:moveTo>
                    <a:pt x="2359" y="1"/>
                  </a:moveTo>
                  <a:cubicBezTo>
                    <a:pt x="2306" y="1"/>
                    <a:pt x="2251" y="12"/>
                    <a:pt x="2193" y="38"/>
                  </a:cubicBezTo>
                  <a:cubicBezTo>
                    <a:pt x="1878" y="143"/>
                    <a:pt x="1562" y="301"/>
                    <a:pt x="1246" y="459"/>
                  </a:cubicBezTo>
                  <a:cubicBezTo>
                    <a:pt x="931" y="669"/>
                    <a:pt x="668" y="985"/>
                    <a:pt x="405" y="1248"/>
                  </a:cubicBezTo>
                  <a:cubicBezTo>
                    <a:pt x="1" y="1607"/>
                    <a:pt x="363" y="2082"/>
                    <a:pt x="806" y="2082"/>
                  </a:cubicBezTo>
                  <a:cubicBezTo>
                    <a:pt x="881" y="2082"/>
                    <a:pt x="959" y="2068"/>
                    <a:pt x="1036" y="2037"/>
                  </a:cubicBezTo>
                  <a:cubicBezTo>
                    <a:pt x="1667" y="1774"/>
                    <a:pt x="2193" y="1406"/>
                    <a:pt x="2667" y="880"/>
                  </a:cubicBezTo>
                  <a:cubicBezTo>
                    <a:pt x="2944" y="602"/>
                    <a:pt x="2734" y="1"/>
                    <a:pt x="2359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1"/>
            <p:cNvSpPr/>
            <p:nvPr/>
          </p:nvSpPr>
          <p:spPr>
            <a:xfrm>
              <a:off x="1304625" y="5508125"/>
              <a:ext cx="50400" cy="33800"/>
            </a:xfrm>
            <a:custGeom>
              <a:avLst/>
              <a:gdLst/>
              <a:ahLst/>
              <a:cxnLst/>
              <a:rect l="l" t="t" r="r" b="b"/>
              <a:pathLst>
                <a:path w="2016" h="1352" extrusionOk="0">
                  <a:moveTo>
                    <a:pt x="1476" y="1"/>
                  </a:moveTo>
                  <a:cubicBezTo>
                    <a:pt x="1025" y="1"/>
                    <a:pt x="578" y="493"/>
                    <a:pt x="227" y="794"/>
                  </a:cubicBezTo>
                  <a:cubicBezTo>
                    <a:pt x="1" y="975"/>
                    <a:pt x="164" y="1351"/>
                    <a:pt x="416" y="1351"/>
                  </a:cubicBezTo>
                  <a:cubicBezTo>
                    <a:pt x="456" y="1351"/>
                    <a:pt x="499" y="1342"/>
                    <a:pt x="543" y="1320"/>
                  </a:cubicBezTo>
                  <a:cubicBezTo>
                    <a:pt x="964" y="1162"/>
                    <a:pt x="1700" y="1004"/>
                    <a:pt x="1911" y="583"/>
                  </a:cubicBezTo>
                  <a:cubicBezTo>
                    <a:pt x="2016" y="268"/>
                    <a:pt x="1858" y="5"/>
                    <a:pt x="1542" y="5"/>
                  </a:cubicBezTo>
                  <a:cubicBezTo>
                    <a:pt x="1520" y="2"/>
                    <a:pt x="1498" y="1"/>
                    <a:pt x="1476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1"/>
            <p:cNvSpPr/>
            <p:nvPr/>
          </p:nvSpPr>
          <p:spPr>
            <a:xfrm>
              <a:off x="1172625" y="5637650"/>
              <a:ext cx="68225" cy="48375"/>
            </a:xfrm>
            <a:custGeom>
              <a:avLst/>
              <a:gdLst/>
              <a:ahLst/>
              <a:cxnLst/>
              <a:rect l="l" t="t" r="r" b="b"/>
              <a:pathLst>
                <a:path w="2729" h="1935" extrusionOk="0">
                  <a:moveTo>
                    <a:pt x="2151" y="0"/>
                  </a:moveTo>
                  <a:cubicBezTo>
                    <a:pt x="2097" y="0"/>
                    <a:pt x="2040" y="10"/>
                    <a:pt x="1983" y="31"/>
                  </a:cubicBezTo>
                  <a:cubicBezTo>
                    <a:pt x="1351" y="347"/>
                    <a:pt x="878" y="715"/>
                    <a:pt x="352" y="1189"/>
                  </a:cubicBezTo>
                  <a:cubicBezTo>
                    <a:pt x="1" y="1452"/>
                    <a:pt x="309" y="1935"/>
                    <a:pt x="665" y="1935"/>
                  </a:cubicBezTo>
                  <a:cubicBezTo>
                    <a:pt x="736" y="1935"/>
                    <a:pt x="808" y="1916"/>
                    <a:pt x="878" y="1873"/>
                  </a:cubicBezTo>
                  <a:cubicBezTo>
                    <a:pt x="1457" y="1504"/>
                    <a:pt x="1983" y="1136"/>
                    <a:pt x="2456" y="663"/>
                  </a:cubicBezTo>
                  <a:cubicBezTo>
                    <a:pt x="2729" y="390"/>
                    <a:pt x="2491" y="0"/>
                    <a:pt x="2151" y="0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1"/>
            <p:cNvSpPr/>
            <p:nvPr/>
          </p:nvSpPr>
          <p:spPr>
            <a:xfrm>
              <a:off x="1314875" y="5646775"/>
              <a:ext cx="61325" cy="38075"/>
            </a:xfrm>
            <a:custGeom>
              <a:avLst/>
              <a:gdLst/>
              <a:ahLst/>
              <a:cxnLst/>
              <a:rect l="l" t="t" r="r" b="b"/>
              <a:pathLst>
                <a:path w="2453" h="1523" extrusionOk="0">
                  <a:moveTo>
                    <a:pt x="2027" y="0"/>
                  </a:moveTo>
                  <a:cubicBezTo>
                    <a:pt x="1978" y="0"/>
                    <a:pt x="1924" y="11"/>
                    <a:pt x="1869" y="35"/>
                  </a:cubicBezTo>
                  <a:cubicBezTo>
                    <a:pt x="1606" y="140"/>
                    <a:pt x="1238" y="193"/>
                    <a:pt x="1027" y="350"/>
                  </a:cubicBezTo>
                  <a:cubicBezTo>
                    <a:pt x="764" y="508"/>
                    <a:pt x="501" y="719"/>
                    <a:pt x="238" y="929"/>
                  </a:cubicBezTo>
                  <a:cubicBezTo>
                    <a:pt x="1" y="1119"/>
                    <a:pt x="192" y="1523"/>
                    <a:pt x="463" y="1523"/>
                  </a:cubicBezTo>
                  <a:cubicBezTo>
                    <a:pt x="492" y="1523"/>
                    <a:pt x="523" y="1518"/>
                    <a:pt x="554" y="1508"/>
                  </a:cubicBezTo>
                  <a:cubicBezTo>
                    <a:pt x="869" y="1402"/>
                    <a:pt x="1080" y="1297"/>
                    <a:pt x="1343" y="1139"/>
                  </a:cubicBezTo>
                  <a:cubicBezTo>
                    <a:pt x="1658" y="982"/>
                    <a:pt x="1921" y="719"/>
                    <a:pt x="2184" y="561"/>
                  </a:cubicBezTo>
                  <a:cubicBezTo>
                    <a:pt x="2452" y="337"/>
                    <a:pt x="2303" y="0"/>
                    <a:pt x="2027" y="0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1"/>
            <p:cNvSpPr/>
            <p:nvPr/>
          </p:nvSpPr>
          <p:spPr>
            <a:xfrm>
              <a:off x="1451300" y="5565950"/>
              <a:ext cx="53375" cy="38450"/>
            </a:xfrm>
            <a:custGeom>
              <a:avLst/>
              <a:gdLst/>
              <a:ahLst/>
              <a:cxnLst/>
              <a:rect l="l" t="t" r="r" b="b"/>
              <a:pathLst>
                <a:path w="2135" h="1538" extrusionOk="0">
                  <a:moveTo>
                    <a:pt x="1542" y="0"/>
                  </a:moveTo>
                  <a:cubicBezTo>
                    <a:pt x="1516" y="0"/>
                    <a:pt x="1489" y="2"/>
                    <a:pt x="1462" y="6"/>
                  </a:cubicBezTo>
                  <a:cubicBezTo>
                    <a:pt x="883" y="59"/>
                    <a:pt x="410" y="427"/>
                    <a:pt x="147" y="953"/>
                  </a:cubicBezTo>
                  <a:cubicBezTo>
                    <a:pt x="1" y="1245"/>
                    <a:pt x="260" y="1538"/>
                    <a:pt x="550" y="1538"/>
                  </a:cubicBezTo>
                  <a:cubicBezTo>
                    <a:pt x="573" y="1538"/>
                    <a:pt x="597" y="1536"/>
                    <a:pt x="620" y="1532"/>
                  </a:cubicBezTo>
                  <a:cubicBezTo>
                    <a:pt x="1199" y="1479"/>
                    <a:pt x="1672" y="1111"/>
                    <a:pt x="1988" y="637"/>
                  </a:cubicBezTo>
                  <a:cubicBezTo>
                    <a:pt x="2134" y="296"/>
                    <a:pt x="1874" y="0"/>
                    <a:pt x="1542" y="0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1"/>
            <p:cNvSpPr/>
            <p:nvPr/>
          </p:nvSpPr>
          <p:spPr>
            <a:xfrm>
              <a:off x="1385875" y="5708975"/>
              <a:ext cx="57950" cy="40175"/>
            </a:xfrm>
            <a:custGeom>
              <a:avLst/>
              <a:gdLst/>
              <a:ahLst/>
              <a:cxnLst/>
              <a:rect l="l" t="t" r="r" b="b"/>
              <a:pathLst>
                <a:path w="2318" h="1607" extrusionOk="0">
                  <a:moveTo>
                    <a:pt x="1773" y="1"/>
                  </a:moveTo>
                  <a:cubicBezTo>
                    <a:pt x="1735" y="1"/>
                    <a:pt x="1697" y="7"/>
                    <a:pt x="1659" y="19"/>
                  </a:cubicBezTo>
                  <a:cubicBezTo>
                    <a:pt x="1449" y="72"/>
                    <a:pt x="1186" y="124"/>
                    <a:pt x="975" y="282"/>
                  </a:cubicBezTo>
                  <a:cubicBezTo>
                    <a:pt x="765" y="387"/>
                    <a:pt x="554" y="598"/>
                    <a:pt x="397" y="756"/>
                  </a:cubicBezTo>
                  <a:cubicBezTo>
                    <a:pt x="1" y="1108"/>
                    <a:pt x="341" y="1607"/>
                    <a:pt x="739" y="1607"/>
                  </a:cubicBezTo>
                  <a:cubicBezTo>
                    <a:pt x="818" y="1607"/>
                    <a:pt x="898" y="1588"/>
                    <a:pt x="975" y="1545"/>
                  </a:cubicBezTo>
                  <a:cubicBezTo>
                    <a:pt x="1186" y="1439"/>
                    <a:pt x="1449" y="1334"/>
                    <a:pt x="1659" y="1176"/>
                  </a:cubicBezTo>
                  <a:cubicBezTo>
                    <a:pt x="1817" y="1019"/>
                    <a:pt x="1975" y="808"/>
                    <a:pt x="2133" y="598"/>
                  </a:cubicBezTo>
                  <a:cubicBezTo>
                    <a:pt x="2318" y="320"/>
                    <a:pt x="2054" y="1"/>
                    <a:pt x="1773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1"/>
            <p:cNvSpPr/>
            <p:nvPr/>
          </p:nvSpPr>
          <p:spPr>
            <a:xfrm>
              <a:off x="1201475" y="5763350"/>
              <a:ext cx="48350" cy="19850"/>
            </a:xfrm>
            <a:custGeom>
              <a:avLst/>
              <a:gdLst/>
              <a:ahLst/>
              <a:cxnLst/>
              <a:rect l="l" t="t" r="r" b="b"/>
              <a:pathLst>
                <a:path w="1934" h="794" extrusionOk="0">
                  <a:moveTo>
                    <a:pt x="1513" y="1"/>
                  </a:moveTo>
                  <a:cubicBezTo>
                    <a:pt x="1092" y="1"/>
                    <a:pt x="724" y="54"/>
                    <a:pt x="303" y="159"/>
                  </a:cubicBezTo>
                  <a:cubicBezTo>
                    <a:pt x="1" y="259"/>
                    <a:pt x="36" y="793"/>
                    <a:pt x="362" y="793"/>
                  </a:cubicBezTo>
                  <a:cubicBezTo>
                    <a:pt x="377" y="793"/>
                    <a:pt x="392" y="792"/>
                    <a:pt x="408" y="790"/>
                  </a:cubicBezTo>
                  <a:cubicBezTo>
                    <a:pt x="829" y="790"/>
                    <a:pt x="1197" y="790"/>
                    <a:pt x="1618" y="632"/>
                  </a:cubicBezTo>
                  <a:cubicBezTo>
                    <a:pt x="1933" y="474"/>
                    <a:pt x="1881" y="1"/>
                    <a:pt x="1513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1"/>
            <p:cNvSpPr/>
            <p:nvPr/>
          </p:nvSpPr>
          <p:spPr>
            <a:xfrm>
              <a:off x="1517200" y="5643675"/>
              <a:ext cx="46925" cy="29100"/>
            </a:xfrm>
            <a:custGeom>
              <a:avLst/>
              <a:gdLst/>
              <a:ahLst/>
              <a:cxnLst/>
              <a:rect l="l" t="t" r="r" b="b"/>
              <a:pathLst>
                <a:path w="1877" h="1164" extrusionOk="0">
                  <a:moveTo>
                    <a:pt x="1351" y="1"/>
                  </a:moveTo>
                  <a:cubicBezTo>
                    <a:pt x="930" y="53"/>
                    <a:pt x="562" y="317"/>
                    <a:pt x="246" y="580"/>
                  </a:cubicBezTo>
                  <a:cubicBezTo>
                    <a:pt x="0" y="825"/>
                    <a:pt x="214" y="1163"/>
                    <a:pt x="544" y="1163"/>
                  </a:cubicBezTo>
                  <a:cubicBezTo>
                    <a:pt x="567" y="1163"/>
                    <a:pt x="590" y="1162"/>
                    <a:pt x="614" y="1158"/>
                  </a:cubicBezTo>
                  <a:cubicBezTo>
                    <a:pt x="1035" y="1106"/>
                    <a:pt x="1404" y="1000"/>
                    <a:pt x="1719" y="580"/>
                  </a:cubicBezTo>
                  <a:cubicBezTo>
                    <a:pt x="1877" y="369"/>
                    <a:pt x="1614" y="1"/>
                    <a:pt x="1351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1"/>
            <p:cNvSpPr/>
            <p:nvPr/>
          </p:nvSpPr>
          <p:spPr>
            <a:xfrm>
              <a:off x="332925" y="5541250"/>
              <a:ext cx="40225" cy="34675"/>
            </a:xfrm>
            <a:custGeom>
              <a:avLst/>
              <a:gdLst/>
              <a:ahLst/>
              <a:cxnLst/>
              <a:rect l="l" t="t" r="r" b="b"/>
              <a:pathLst>
                <a:path w="1609" h="1387" extrusionOk="0">
                  <a:moveTo>
                    <a:pt x="1197" y="1"/>
                  </a:moveTo>
                  <a:cubicBezTo>
                    <a:pt x="1137" y="1"/>
                    <a:pt x="1073" y="15"/>
                    <a:pt x="1009" y="47"/>
                  </a:cubicBezTo>
                  <a:cubicBezTo>
                    <a:pt x="641" y="205"/>
                    <a:pt x="431" y="468"/>
                    <a:pt x="168" y="784"/>
                  </a:cubicBezTo>
                  <a:cubicBezTo>
                    <a:pt x="0" y="1035"/>
                    <a:pt x="266" y="1386"/>
                    <a:pt x="514" y="1386"/>
                  </a:cubicBezTo>
                  <a:cubicBezTo>
                    <a:pt x="578" y="1386"/>
                    <a:pt x="640" y="1363"/>
                    <a:pt x="694" y="1310"/>
                  </a:cubicBezTo>
                  <a:cubicBezTo>
                    <a:pt x="1009" y="1099"/>
                    <a:pt x="1325" y="889"/>
                    <a:pt x="1483" y="521"/>
                  </a:cubicBezTo>
                  <a:cubicBezTo>
                    <a:pt x="1609" y="227"/>
                    <a:pt x="1434" y="1"/>
                    <a:pt x="1197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1"/>
            <p:cNvSpPr/>
            <p:nvPr/>
          </p:nvSpPr>
          <p:spPr>
            <a:xfrm>
              <a:off x="219650" y="5606750"/>
              <a:ext cx="47850" cy="38275"/>
            </a:xfrm>
            <a:custGeom>
              <a:avLst/>
              <a:gdLst/>
              <a:ahLst/>
              <a:cxnLst/>
              <a:rect l="l" t="t" r="r" b="b"/>
              <a:pathLst>
                <a:path w="1914" h="1531" extrusionOk="0">
                  <a:moveTo>
                    <a:pt x="1527" y="1"/>
                  </a:moveTo>
                  <a:cubicBezTo>
                    <a:pt x="1467" y="1"/>
                    <a:pt x="1401" y="18"/>
                    <a:pt x="1332" y="58"/>
                  </a:cubicBezTo>
                  <a:cubicBezTo>
                    <a:pt x="1121" y="163"/>
                    <a:pt x="911" y="268"/>
                    <a:pt x="753" y="426"/>
                  </a:cubicBezTo>
                  <a:cubicBezTo>
                    <a:pt x="543" y="584"/>
                    <a:pt x="385" y="794"/>
                    <a:pt x="175" y="952"/>
                  </a:cubicBezTo>
                  <a:cubicBezTo>
                    <a:pt x="1" y="1169"/>
                    <a:pt x="186" y="1530"/>
                    <a:pt x="434" y="1530"/>
                  </a:cubicBezTo>
                  <a:cubicBezTo>
                    <a:pt x="486" y="1530"/>
                    <a:pt x="541" y="1514"/>
                    <a:pt x="595" y="1478"/>
                  </a:cubicBezTo>
                  <a:cubicBezTo>
                    <a:pt x="806" y="1320"/>
                    <a:pt x="1016" y="1215"/>
                    <a:pt x="1227" y="1057"/>
                  </a:cubicBezTo>
                  <a:cubicBezTo>
                    <a:pt x="1437" y="899"/>
                    <a:pt x="1542" y="689"/>
                    <a:pt x="1700" y="531"/>
                  </a:cubicBezTo>
                  <a:cubicBezTo>
                    <a:pt x="1913" y="318"/>
                    <a:pt x="1781" y="1"/>
                    <a:pt x="1527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1"/>
            <p:cNvSpPr/>
            <p:nvPr/>
          </p:nvSpPr>
          <p:spPr>
            <a:xfrm>
              <a:off x="252925" y="5676325"/>
              <a:ext cx="55800" cy="36750"/>
            </a:xfrm>
            <a:custGeom>
              <a:avLst/>
              <a:gdLst/>
              <a:ahLst/>
              <a:cxnLst/>
              <a:rect l="l" t="t" r="r" b="b"/>
              <a:pathLst>
                <a:path w="2232" h="1470" extrusionOk="0">
                  <a:moveTo>
                    <a:pt x="1737" y="1"/>
                  </a:moveTo>
                  <a:cubicBezTo>
                    <a:pt x="1628" y="1"/>
                    <a:pt x="1515" y="37"/>
                    <a:pt x="1421" y="115"/>
                  </a:cubicBezTo>
                  <a:cubicBezTo>
                    <a:pt x="1106" y="378"/>
                    <a:pt x="790" y="641"/>
                    <a:pt x="317" y="746"/>
                  </a:cubicBezTo>
                  <a:cubicBezTo>
                    <a:pt x="1" y="799"/>
                    <a:pt x="1" y="1325"/>
                    <a:pt x="317" y="1430"/>
                  </a:cubicBezTo>
                  <a:cubicBezTo>
                    <a:pt x="440" y="1457"/>
                    <a:pt x="567" y="1470"/>
                    <a:pt x="694" y="1470"/>
                  </a:cubicBezTo>
                  <a:cubicBezTo>
                    <a:pt x="1320" y="1470"/>
                    <a:pt x="1939" y="1149"/>
                    <a:pt x="2158" y="536"/>
                  </a:cubicBezTo>
                  <a:cubicBezTo>
                    <a:pt x="2232" y="203"/>
                    <a:pt x="1994" y="1"/>
                    <a:pt x="1737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1"/>
            <p:cNvSpPr/>
            <p:nvPr/>
          </p:nvSpPr>
          <p:spPr>
            <a:xfrm>
              <a:off x="157275" y="5722175"/>
              <a:ext cx="51725" cy="34800"/>
            </a:xfrm>
            <a:custGeom>
              <a:avLst/>
              <a:gdLst/>
              <a:ahLst/>
              <a:cxnLst/>
              <a:rect l="l" t="t" r="r" b="b"/>
              <a:pathLst>
                <a:path w="2069" h="1392" extrusionOk="0">
                  <a:moveTo>
                    <a:pt x="1663" y="1"/>
                  </a:moveTo>
                  <a:cubicBezTo>
                    <a:pt x="1632" y="1"/>
                    <a:pt x="1599" y="6"/>
                    <a:pt x="1565" y="17"/>
                  </a:cubicBezTo>
                  <a:cubicBezTo>
                    <a:pt x="1091" y="175"/>
                    <a:pt x="723" y="385"/>
                    <a:pt x="355" y="648"/>
                  </a:cubicBezTo>
                  <a:cubicBezTo>
                    <a:pt x="0" y="870"/>
                    <a:pt x="206" y="1391"/>
                    <a:pt x="532" y="1391"/>
                  </a:cubicBezTo>
                  <a:cubicBezTo>
                    <a:pt x="593" y="1391"/>
                    <a:pt x="657" y="1373"/>
                    <a:pt x="723" y="1332"/>
                  </a:cubicBezTo>
                  <a:cubicBezTo>
                    <a:pt x="1144" y="1122"/>
                    <a:pt x="1512" y="911"/>
                    <a:pt x="1881" y="596"/>
                  </a:cubicBezTo>
                  <a:cubicBezTo>
                    <a:pt x="2068" y="361"/>
                    <a:pt x="1921" y="1"/>
                    <a:pt x="1663" y="1"/>
                  </a:cubicBezTo>
                  <a:close/>
                </a:path>
              </a:pathLst>
            </a:custGeom>
            <a:solidFill>
              <a:srgbClr val="FAD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72" name="Google Shape;4172;p31"/>
          <p:cNvSpPr/>
          <p:nvPr/>
        </p:nvSpPr>
        <p:spPr>
          <a:xfrm>
            <a:off x="5492027" y="2811712"/>
            <a:ext cx="432" cy="424"/>
          </a:xfrm>
          <a:custGeom>
            <a:avLst/>
            <a:gdLst/>
            <a:ahLst/>
            <a:cxnLst/>
            <a:rect l="l" t="t" r="r" b="b"/>
            <a:pathLst>
              <a:path w="54" h="53" extrusionOk="0">
                <a:moveTo>
                  <a:pt x="1" y="0"/>
                </a:moveTo>
                <a:cubicBezTo>
                  <a:pt x="1" y="0"/>
                  <a:pt x="1" y="53"/>
                  <a:pt x="1" y="53"/>
                </a:cubicBezTo>
                <a:cubicBezTo>
                  <a:pt x="53" y="53"/>
                  <a:pt x="53" y="0"/>
                  <a:pt x="1" y="0"/>
                </a:cubicBez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3" name="Google Shape;4173;p31"/>
          <p:cNvSpPr txBox="1"/>
          <p:nvPr/>
        </p:nvSpPr>
        <p:spPr>
          <a:xfrm>
            <a:off x="887400" y="3237225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8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4" name="Google Shape;4174;p31"/>
          <p:cNvSpPr txBox="1"/>
          <p:nvPr/>
        </p:nvSpPr>
        <p:spPr>
          <a:xfrm>
            <a:off x="891550" y="1625463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8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5" name="Google Shape;4175;p31"/>
          <p:cNvSpPr txBox="1"/>
          <p:nvPr/>
        </p:nvSpPr>
        <p:spPr>
          <a:xfrm>
            <a:off x="6467400" y="3234199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8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6" name="Google Shape;4176;p31"/>
          <p:cNvSpPr txBox="1"/>
          <p:nvPr/>
        </p:nvSpPr>
        <p:spPr>
          <a:xfrm>
            <a:off x="6467400" y="1627013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8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7" name="Google Shape;4177;p31"/>
          <p:cNvSpPr txBox="1"/>
          <p:nvPr/>
        </p:nvSpPr>
        <p:spPr>
          <a:xfrm>
            <a:off x="887400" y="1985282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8" name="Google Shape;4178;p31"/>
          <p:cNvSpPr txBox="1"/>
          <p:nvPr/>
        </p:nvSpPr>
        <p:spPr>
          <a:xfrm>
            <a:off x="6357001" y="3593800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gas giant,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9" name="Google Shape;4179;p31"/>
          <p:cNvSpPr txBox="1"/>
          <p:nvPr/>
        </p:nvSpPr>
        <p:spPr>
          <a:xfrm>
            <a:off x="6357001" y="1985282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80" name="Google Shape;4180;p31"/>
          <p:cNvSpPr txBox="1"/>
          <p:nvPr/>
        </p:nvSpPr>
        <p:spPr>
          <a:xfrm>
            <a:off x="887400" y="3593800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3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4173" name="Google Shape;4173;p31"/>
          <p:cNvSpPr txBox="1"/>
          <p:nvPr/>
        </p:nvSpPr>
        <p:spPr>
          <a:xfrm>
            <a:off x="6663167" y="3156202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8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4" name="Google Shape;4174;p31"/>
          <p:cNvSpPr txBox="1"/>
          <p:nvPr/>
        </p:nvSpPr>
        <p:spPr>
          <a:xfrm>
            <a:off x="6667317" y="1544440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8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7" name="Google Shape;4177;p31"/>
          <p:cNvSpPr txBox="1"/>
          <p:nvPr/>
        </p:nvSpPr>
        <p:spPr>
          <a:xfrm>
            <a:off x="6663167" y="1904259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80" name="Google Shape;4180;p31"/>
          <p:cNvSpPr txBox="1"/>
          <p:nvPr/>
        </p:nvSpPr>
        <p:spPr>
          <a:xfrm>
            <a:off x="6663167" y="3512777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7284" y="1544440"/>
            <a:ext cx="4398646" cy="3079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4732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5" name="Google Shape;4185;p32"/>
          <p:cNvGrpSpPr/>
          <p:nvPr/>
        </p:nvGrpSpPr>
        <p:grpSpPr>
          <a:xfrm>
            <a:off x="1357361" y="2628825"/>
            <a:ext cx="6156812" cy="695400"/>
            <a:chOff x="1603900" y="2533575"/>
            <a:chExt cx="5930275" cy="695400"/>
          </a:xfrm>
        </p:grpSpPr>
        <p:cxnSp>
          <p:nvCxnSpPr>
            <p:cNvPr id="4186" name="Google Shape;4186;p32"/>
            <p:cNvCxnSpPr/>
            <p:nvPr/>
          </p:nvCxnSpPr>
          <p:spPr>
            <a:xfrm rot="10800000">
              <a:off x="1603900" y="2876475"/>
              <a:ext cx="0" cy="352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7" name="Google Shape;4187;p32"/>
            <p:cNvCxnSpPr/>
            <p:nvPr/>
          </p:nvCxnSpPr>
          <p:spPr>
            <a:xfrm rot="10800000">
              <a:off x="3010683" y="2533575"/>
              <a:ext cx="0" cy="352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8" name="Google Shape;4188;p32"/>
            <p:cNvCxnSpPr/>
            <p:nvPr/>
          </p:nvCxnSpPr>
          <p:spPr>
            <a:xfrm rot="10800000">
              <a:off x="4505740" y="2876475"/>
              <a:ext cx="0" cy="352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9" name="Google Shape;4189;p32"/>
            <p:cNvCxnSpPr/>
            <p:nvPr/>
          </p:nvCxnSpPr>
          <p:spPr>
            <a:xfrm rot="10800000">
              <a:off x="6012355" y="2533575"/>
              <a:ext cx="0" cy="3525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0" name="Google Shape;4190;p32"/>
            <p:cNvCxnSpPr/>
            <p:nvPr/>
          </p:nvCxnSpPr>
          <p:spPr>
            <a:xfrm>
              <a:off x="1604975" y="2886075"/>
              <a:ext cx="5929200" cy="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191" name="Google Shape;4191;p32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4192" name="Google Shape;4192;p32"/>
          <p:cNvGrpSpPr/>
          <p:nvPr/>
        </p:nvGrpSpPr>
        <p:grpSpPr>
          <a:xfrm>
            <a:off x="6829471" y="2112748"/>
            <a:ext cx="1942667" cy="1728023"/>
            <a:chOff x="6467523" y="2016189"/>
            <a:chExt cx="2017727" cy="1794789"/>
          </a:xfrm>
        </p:grpSpPr>
        <p:sp>
          <p:nvSpPr>
            <p:cNvPr id="4193" name="Google Shape;4193;p32"/>
            <p:cNvSpPr/>
            <p:nvPr/>
          </p:nvSpPr>
          <p:spPr>
            <a:xfrm>
              <a:off x="6467523" y="2016189"/>
              <a:ext cx="2017727" cy="1794789"/>
            </a:xfrm>
            <a:custGeom>
              <a:avLst/>
              <a:gdLst/>
              <a:ahLst/>
              <a:cxnLst/>
              <a:rect l="l" t="t" r="r" b="b"/>
              <a:pathLst>
                <a:path w="112943" h="100464" extrusionOk="0">
                  <a:moveTo>
                    <a:pt x="56489" y="0"/>
                  </a:moveTo>
                  <a:cubicBezTo>
                    <a:pt x="41875" y="0"/>
                    <a:pt x="27381" y="6348"/>
                    <a:pt x="17465" y="18564"/>
                  </a:cubicBezTo>
                  <a:cubicBezTo>
                    <a:pt x="0" y="40132"/>
                    <a:pt x="3262" y="71747"/>
                    <a:pt x="24830" y="89212"/>
                  </a:cubicBezTo>
                  <a:cubicBezTo>
                    <a:pt x="34130" y="96784"/>
                    <a:pt x="45317" y="100464"/>
                    <a:pt x="56437" y="100464"/>
                  </a:cubicBezTo>
                  <a:cubicBezTo>
                    <a:pt x="71043" y="100464"/>
                    <a:pt x="85533" y="94115"/>
                    <a:pt x="95478" y="81900"/>
                  </a:cubicBezTo>
                  <a:cubicBezTo>
                    <a:pt x="112943" y="60332"/>
                    <a:pt x="109681" y="28716"/>
                    <a:pt x="88113" y="11252"/>
                  </a:cubicBezTo>
                  <a:cubicBezTo>
                    <a:pt x="78813" y="3680"/>
                    <a:pt x="67616" y="0"/>
                    <a:pt x="564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6607545" y="2140668"/>
              <a:ext cx="1737675" cy="1545430"/>
            </a:xfrm>
            <a:custGeom>
              <a:avLst/>
              <a:gdLst/>
              <a:ahLst/>
              <a:cxnLst/>
              <a:rect l="l" t="t" r="r" b="b"/>
              <a:pathLst>
                <a:path w="97267" h="86506" extrusionOk="0">
                  <a:moveTo>
                    <a:pt x="48645" y="0"/>
                  </a:moveTo>
                  <a:cubicBezTo>
                    <a:pt x="36059" y="0"/>
                    <a:pt x="23586" y="5473"/>
                    <a:pt x="15045" y="16015"/>
                  </a:cubicBezTo>
                  <a:cubicBezTo>
                    <a:pt x="0" y="34531"/>
                    <a:pt x="2841" y="61781"/>
                    <a:pt x="21358" y="76826"/>
                  </a:cubicBezTo>
                  <a:cubicBezTo>
                    <a:pt x="29391" y="83334"/>
                    <a:pt x="39048" y="86505"/>
                    <a:pt x="48639" y="86505"/>
                  </a:cubicBezTo>
                  <a:cubicBezTo>
                    <a:pt x="61219" y="86505"/>
                    <a:pt x="73685" y="81050"/>
                    <a:pt x="82222" y="70513"/>
                  </a:cubicBezTo>
                  <a:cubicBezTo>
                    <a:pt x="97267" y="51944"/>
                    <a:pt x="94426" y="24747"/>
                    <a:pt x="75909" y="9702"/>
                  </a:cubicBezTo>
                  <a:cubicBezTo>
                    <a:pt x="67881" y="3175"/>
                    <a:pt x="58230" y="0"/>
                    <a:pt x="48645" y="0"/>
                  </a:cubicBezTo>
                  <a:close/>
                </a:path>
              </a:pathLst>
            </a:custGeom>
            <a:solidFill>
              <a:srgbClr val="C4BB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6689294" y="2213412"/>
              <a:ext cx="1574174" cy="1399937"/>
            </a:xfrm>
            <a:custGeom>
              <a:avLst/>
              <a:gdLst/>
              <a:ahLst/>
              <a:cxnLst/>
              <a:rect l="l" t="t" r="r" b="b"/>
              <a:pathLst>
                <a:path w="88115" h="78362" extrusionOk="0">
                  <a:moveTo>
                    <a:pt x="44061" y="0"/>
                  </a:moveTo>
                  <a:cubicBezTo>
                    <a:pt x="32659" y="0"/>
                    <a:pt x="21362" y="4962"/>
                    <a:pt x="13626" y="14520"/>
                  </a:cubicBezTo>
                  <a:cubicBezTo>
                    <a:pt x="1" y="31301"/>
                    <a:pt x="2579" y="55973"/>
                    <a:pt x="19359" y="69597"/>
                  </a:cubicBezTo>
                  <a:cubicBezTo>
                    <a:pt x="26617" y="75490"/>
                    <a:pt x="35350" y="78362"/>
                    <a:pt x="44032" y="78362"/>
                  </a:cubicBezTo>
                  <a:cubicBezTo>
                    <a:pt x="55424" y="78362"/>
                    <a:pt x="66727" y="73417"/>
                    <a:pt x="74489" y="63863"/>
                  </a:cubicBezTo>
                  <a:cubicBezTo>
                    <a:pt x="88114" y="47083"/>
                    <a:pt x="85536" y="22411"/>
                    <a:pt x="68756" y="8786"/>
                  </a:cubicBezTo>
                  <a:cubicBezTo>
                    <a:pt x="61480" y="2875"/>
                    <a:pt x="52741" y="0"/>
                    <a:pt x="44061" y="0"/>
                  </a:cubicBezTo>
                  <a:close/>
                </a:path>
              </a:pathLst>
            </a:custGeom>
            <a:solidFill>
              <a:srgbClr val="E3D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7155416" y="2893814"/>
              <a:ext cx="798833" cy="394173"/>
            </a:xfrm>
            <a:custGeom>
              <a:avLst/>
              <a:gdLst/>
              <a:ahLst/>
              <a:cxnLst/>
              <a:rect l="l" t="t" r="r" b="b"/>
              <a:pathLst>
                <a:path w="44715" h="22064" extrusionOk="0">
                  <a:moveTo>
                    <a:pt x="9417" y="0"/>
                  </a:moveTo>
                  <a:lnTo>
                    <a:pt x="1526" y="5418"/>
                  </a:lnTo>
                  <a:cubicBezTo>
                    <a:pt x="1263" y="9048"/>
                    <a:pt x="1" y="13625"/>
                    <a:pt x="3315" y="14414"/>
                  </a:cubicBezTo>
                  <a:cubicBezTo>
                    <a:pt x="3677" y="14500"/>
                    <a:pt x="4022" y="14537"/>
                    <a:pt x="4353" y="14537"/>
                  </a:cubicBezTo>
                  <a:cubicBezTo>
                    <a:pt x="6224" y="14537"/>
                    <a:pt x="7646" y="13366"/>
                    <a:pt x="9138" y="13366"/>
                  </a:cubicBezTo>
                  <a:cubicBezTo>
                    <a:pt x="9799" y="13366"/>
                    <a:pt x="10473" y="13595"/>
                    <a:pt x="11206" y="14256"/>
                  </a:cubicBezTo>
                  <a:cubicBezTo>
                    <a:pt x="12793" y="15716"/>
                    <a:pt x="13978" y="16851"/>
                    <a:pt x="15292" y="16851"/>
                  </a:cubicBezTo>
                  <a:cubicBezTo>
                    <a:pt x="16156" y="16851"/>
                    <a:pt x="17076" y="16360"/>
                    <a:pt x="18202" y="15150"/>
                  </a:cubicBezTo>
                  <a:cubicBezTo>
                    <a:pt x="18984" y="14296"/>
                    <a:pt x="19698" y="13932"/>
                    <a:pt x="20389" y="13932"/>
                  </a:cubicBezTo>
                  <a:cubicBezTo>
                    <a:pt x="22206" y="13932"/>
                    <a:pt x="23858" y="16456"/>
                    <a:pt x="26146" y="19201"/>
                  </a:cubicBezTo>
                  <a:cubicBezTo>
                    <a:pt x="27682" y="21018"/>
                    <a:pt x="28806" y="22064"/>
                    <a:pt x="29993" y="22064"/>
                  </a:cubicBezTo>
                  <a:cubicBezTo>
                    <a:pt x="31245" y="22064"/>
                    <a:pt x="32565" y="20900"/>
                    <a:pt x="34510" y="18254"/>
                  </a:cubicBezTo>
                  <a:cubicBezTo>
                    <a:pt x="38277" y="13138"/>
                    <a:pt x="39947" y="10489"/>
                    <a:pt x="41229" y="10489"/>
                  </a:cubicBezTo>
                  <a:cubicBezTo>
                    <a:pt x="41397" y="10489"/>
                    <a:pt x="41558" y="10535"/>
                    <a:pt x="41717" y="10626"/>
                  </a:cubicBezTo>
                  <a:cubicBezTo>
                    <a:pt x="41831" y="10695"/>
                    <a:pt x="41947" y="10726"/>
                    <a:pt x="42066" y="10726"/>
                  </a:cubicBezTo>
                  <a:cubicBezTo>
                    <a:pt x="43311" y="10726"/>
                    <a:pt x="44715" y="7260"/>
                    <a:pt x="44715" y="7260"/>
                  </a:cubicBezTo>
                  <a:lnTo>
                    <a:pt x="44189" y="5050"/>
                  </a:lnTo>
                  <a:lnTo>
                    <a:pt x="9417" y="0"/>
                  </a:lnTo>
                  <a:close/>
                </a:path>
              </a:pathLst>
            </a:custGeom>
            <a:solidFill>
              <a:srgbClr val="BBE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7209742" y="2789486"/>
              <a:ext cx="681478" cy="423043"/>
            </a:xfrm>
            <a:custGeom>
              <a:avLst/>
              <a:gdLst/>
              <a:ahLst/>
              <a:cxnLst/>
              <a:rect l="l" t="t" r="r" b="b"/>
              <a:pathLst>
                <a:path w="38146" h="23680" extrusionOk="0">
                  <a:moveTo>
                    <a:pt x="12952" y="1"/>
                  </a:moveTo>
                  <a:lnTo>
                    <a:pt x="853" y="10417"/>
                  </a:lnTo>
                  <a:cubicBezTo>
                    <a:pt x="512" y="12586"/>
                    <a:pt x="0" y="16129"/>
                    <a:pt x="1818" y="16129"/>
                  </a:cubicBezTo>
                  <a:cubicBezTo>
                    <a:pt x="2248" y="16129"/>
                    <a:pt x="2810" y="15930"/>
                    <a:pt x="3536" y="15467"/>
                  </a:cubicBezTo>
                  <a:cubicBezTo>
                    <a:pt x="4608" y="14767"/>
                    <a:pt x="5478" y="14484"/>
                    <a:pt x="6217" y="14484"/>
                  </a:cubicBezTo>
                  <a:cubicBezTo>
                    <a:pt x="8089" y="14484"/>
                    <a:pt x="9122" y="16296"/>
                    <a:pt x="10479" y="17729"/>
                  </a:cubicBezTo>
                  <a:cubicBezTo>
                    <a:pt x="11122" y="18389"/>
                    <a:pt x="11662" y="18717"/>
                    <a:pt x="12201" y="18717"/>
                  </a:cubicBezTo>
                  <a:cubicBezTo>
                    <a:pt x="13293" y="18717"/>
                    <a:pt x="14381" y="17372"/>
                    <a:pt x="16319" y="14730"/>
                  </a:cubicBezTo>
                  <a:cubicBezTo>
                    <a:pt x="16929" y="13923"/>
                    <a:pt x="17501" y="13591"/>
                    <a:pt x="18044" y="13591"/>
                  </a:cubicBezTo>
                  <a:cubicBezTo>
                    <a:pt x="20119" y="13591"/>
                    <a:pt x="21763" y="18450"/>
                    <a:pt x="23473" y="20201"/>
                  </a:cubicBezTo>
                  <a:cubicBezTo>
                    <a:pt x="24584" y="21340"/>
                    <a:pt x="25765" y="23679"/>
                    <a:pt x="27563" y="23679"/>
                  </a:cubicBezTo>
                  <a:cubicBezTo>
                    <a:pt x="29255" y="23679"/>
                    <a:pt x="31492" y="21609"/>
                    <a:pt x="34730" y="14520"/>
                  </a:cubicBezTo>
                  <a:cubicBezTo>
                    <a:pt x="37707" y="8005"/>
                    <a:pt x="38146" y="6198"/>
                    <a:pt x="37718" y="6198"/>
                  </a:cubicBezTo>
                  <a:cubicBezTo>
                    <a:pt x="37185" y="6198"/>
                    <a:pt x="35309" y="8996"/>
                    <a:pt x="35309" y="8996"/>
                  </a:cubicBezTo>
                  <a:lnTo>
                    <a:pt x="12952" y="1"/>
                  </a:ln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7658196" y="2889312"/>
              <a:ext cx="482123" cy="346420"/>
            </a:xfrm>
            <a:custGeom>
              <a:avLst/>
              <a:gdLst/>
              <a:ahLst/>
              <a:cxnLst/>
              <a:rect l="l" t="t" r="r" b="b"/>
              <a:pathLst>
                <a:path w="26987" h="19391" extrusionOk="0">
                  <a:moveTo>
                    <a:pt x="9672" y="1"/>
                  </a:moveTo>
                  <a:cubicBezTo>
                    <a:pt x="4487" y="1"/>
                    <a:pt x="2336" y="3279"/>
                    <a:pt x="1421" y="5986"/>
                  </a:cubicBezTo>
                  <a:cubicBezTo>
                    <a:pt x="158" y="9511"/>
                    <a:pt x="1" y="15192"/>
                    <a:pt x="9627" y="18559"/>
                  </a:cubicBezTo>
                  <a:cubicBezTo>
                    <a:pt x="11310" y="19146"/>
                    <a:pt x="13015" y="19391"/>
                    <a:pt x="14661" y="19391"/>
                  </a:cubicBezTo>
                  <a:cubicBezTo>
                    <a:pt x="20527" y="19391"/>
                    <a:pt x="25634" y="16286"/>
                    <a:pt x="26250" y="14561"/>
                  </a:cubicBezTo>
                  <a:cubicBezTo>
                    <a:pt x="26987" y="12351"/>
                    <a:pt x="23252" y="3777"/>
                    <a:pt x="15677" y="1146"/>
                  </a:cubicBezTo>
                  <a:cubicBezTo>
                    <a:pt x="13321" y="340"/>
                    <a:pt x="11340" y="1"/>
                    <a:pt x="9672" y="1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7684510" y="2909410"/>
              <a:ext cx="430439" cy="308582"/>
            </a:xfrm>
            <a:custGeom>
              <a:avLst/>
              <a:gdLst/>
              <a:ahLst/>
              <a:cxnLst/>
              <a:rect l="l" t="t" r="r" b="b"/>
              <a:pathLst>
                <a:path w="24094" h="17273" extrusionOk="0">
                  <a:moveTo>
                    <a:pt x="8633" y="0"/>
                  </a:moveTo>
                  <a:cubicBezTo>
                    <a:pt x="4020" y="0"/>
                    <a:pt x="2111" y="2908"/>
                    <a:pt x="1316" y="5334"/>
                  </a:cubicBezTo>
                  <a:cubicBezTo>
                    <a:pt x="211" y="8491"/>
                    <a:pt x="0" y="13541"/>
                    <a:pt x="8628" y="16539"/>
                  </a:cubicBezTo>
                  <a:cubicBezTo>
                    <a:pt x="10113" y="17057"/>
                    <a:pt x="11623" y="17273"/>
                    <a:pt x="13083" y="17273"/>
                  </a:cubicBezTo>
                  <a:cubicBezTo>
                    <a:pt x="18296" y="17273"/>
                    <a:pt x="22875" y="14524"/>
                    <a:pt x="23410" y="12962"/>
                  </a:cubicBezTo>
                  <a:cubicBezTo>
                    <a:pt x="24094" y="11016"/>
                    <a:pt x="20727" y="3388"/>
                    <a:pt x="13993" y="1021"/>
                  </a:cubicBezTo>
                  <a:cubicBezTo>
                    <a:pt x="11890" y="303"/>
                    <a:pt x="10121" y="0"/>
                    <a:pt x="863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7764383" y="2982725"/>
              <a:ext cx="212415" cy="156730"/>
            </a:xfrm>
            <a:custGeom>
              <a:avLst/>
              <a:gdLst/>
              <a:ahLst/>
              <a:cxnLst/>
              <a:rect l="l" t="t" r="r" b="b"/>
              <a:pathLst>
                <a:path w="11890" h="8773" extrusionOk="0">
                  <a:moveTo>
                    <a:pt x="5086" y="1"/>
                  </a:moveTo>
                  <a:cubicBezTo>
                    <a:pt x="3072" y="1"/>
                    <a:pt x="1332" y="971"/>
                    <a:pt x="790" y="2598"/>
                  </a:cubicBezTo>
                  <a:cubicBezTo>
                    <a:pt x="1" y="4808"/>
                    <a:pt x="1684" y="7385"/>
                    <a:pt x="4578" y="8385"/>
                  </a:cubicBezTo>
                  <a:cubicBezTo>
                    <a:pt x="5327" y="8648"/>
                    <a:pt x="6083" y="8773"/>
                    <a:pt x="6805" y="8773"/>
                  </a:cubicBezTo>
                  <a:cubicBezTo>
                    <a:pt x="8818" y="8773"/>
                    <a:pt x="10558" y="7802"/>
                    <a:pt x="11101" y="6175"/>
                  </a:cubicBezTo>
                  <a:cubicBezTo>
                    <a:pt x="11890" y="3966"/>
                    <a:pt x="10206" y="1388"/>
                    <a:pt x="7313" y="389"/>
                  </a:cubicBezTo>
                  <a:cubicBezTo>
                    <a:pt x="6564" y="125"/>
                    <a:pt x="5807" y="1"/>
                    <a:pt x="5086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6818990" y="2839363"/>
              <a:ext cx="482123" cy="369055"/>
            </a:xfrm>
            <a:custGeom>
              <a:avLst/>
              <a:gdLst/>
              <a:ahLst/>
              <a:cxnLst/>
              <a:rect l="l" t="t" r="r" b="b"/>
              <a:pathLst>
                <a:path w="26987" h="20658" extrusionOk="0">
                  <a:moveTo>
                    <a:pt x="16447" y="0"/>
                  </a:moveTo>
                  <a:cubicBezTo>
                    <a:pt x="14340" y="0"/>
                    <a:pt x="11750" y="751"/>
                    <a:pt x="8575" y="2732"/>
                  </a:cubicBezTo>
                  <a:cubicBezTo>
                    <a:pt x="1684" y="6993"/>
                    <a:pt x="0" y="16094"/>
                    <a:pt x="1210" y="18093"/>
                  </a:cubicBezTo>
                  <a:cubicBezTo>
                    <a:pt x="1966" y="19290"/>
                    <a:pt x="5496" y="20657"/>
                    <a:pt x="9675" y="20657"/>
                  </a:cubicBezTo>
                  <a:cubicBezTo>
                    <a:pt x="12474" y="20657"/>
                    <a:pt x="15564" y="20044"/>
                    <a:pt x="18307" y="18356"/>
                  </a:cubicBezTo>
                  <a:cubicBezTo>
                    <a:pt x="26987" y="12990"/>
                    <a:pt x="25514" y="7467"/>
                    <a:pt x="23567" y="4258"/>
                  </a:cubicBezTo>
                  <a:cubicBezTo>
                    <a:pt x="22300" y="2256"/>
                    <a:pt x="20101" y="0"/>
                    <a:pt x="16447" y="0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6842482" y="2860944"/>
              <a:ext cx="430439" cy="329377"/>
            </a:xfrm>
            <a:custGeom>
              <a:avLst/>
              <a:gdLst/>
              <a:ahLst/>
              <a:cxnLst/>
              <a:rect l="l" t="t" r="r" b="b"/>
              <a:pathLst>
                <a:path w="24094" h="18437" extrusionOk="0">
                  <a:moveTo>
                    <a:pt x="14693" y="0"/>
                  </a:moveTo>
                  <a:cubicBezTo>
                    <a:pt x="12818" y="0"/>
                    <a:pt x="10510" y="667"/>
                    <a:pt x="7681" y="2419"/>
                  </a:cubicBezTo>
                  <a:cubicBezTo>
                    <a:pt x="1579" y="6259"/>
                    <a:pt x="0" y="14360"/>
                    <a:pt x="1105" y="16149"/>
                  </a:cubicBezTo>
                  <a:cubicBezTo>
                    <a:pt x="1765" y="17217"/>
                    <a:pt x="4905" y="18436"/>
                    <a:pt x="8627" y="18436"/>
                  </a:cubicBezTo>
                  <a:cubicBezTo>
                    <a:pt x="11134" y="18436"/>
                    <a:pt x="13905" y="17883"/>
                    <a:pt x="16361" y="16359"/>
                  </a:cubicBezTo>
                  <a:cubicBezTo>
                    <a:pt x="24094" y="11572"/>
                    <a:pt x="22778" y="6680"/>
                    <a:pt x="20990" y="3839"/>
                  </a:cubicBezTo>
                  <a:cubicBezTo>
                    <a:pt x="19889" y="2004"/>
                    <a:pt x="17942" y="0"/>
                    <a:pt x="1469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6965587" y="2937921"/>
              <a:ext cx="210539" cy="164572"/>
            </a:xfrm>
            <a:custGeom>
              <a:avLst/>
              <a:gdLst/>
              <a:ahLst/>
              <a:cxnLst/>
              <a:rect l="l" t="t" r="r" b="b"/>
              <a:pathLst>
                <a:path w="11785" h="9212" extrusionOk="0">
                  <a:moveTo>
                    <a:pt x="7066" y="1"/>
                  </a:moveTo>
                  <a:cubicBezTo>
                    <a:pt x="5970" y="1"/>
                    <a:pt x="4783" y="329"/>
                    <a:pt x="3683" y="1003"/>
                  </a:cubicBezTo>
                  <a:cubicBezTo>
                    <a:pt x="1105" y="2634"/>
                    <a:pt x="1" y="5527"/>
                    <a:pt x="1263" y="7473"/>
                  </a:cubicBezTo>
                  <a:cubicBezTo>
                    <a:pt x="1957" y="8619"/>
                    <a:pt x="3273" y="9212"/>
                    <a:pt x="4755" y="9212"/>
                  </a:cubicBezTo>
                  <a:cubicBezTo>
                    <a:pt x="5858" y="9212"/>
                    <a:pt x="7054" y="8883"/>
                    <a:pt x="8154" y="8210"/>
                  </a:cubicBezTo>
                  <a:cubicBezTo>
                    <a:pt x="10680" y="6579"/>
                    <a:pt x="11784" y="3686"/>
                    <a:pt x="10574" y="1739"/>
                  </a:cubicBezTo>
                  <a:cubicBezTo>
                    <a:pt x="9851" y="594"/>
                    <a:pt x="8539" y="1"/>
                    <a:pt x="7066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6774811" y="2544315"/>
              <a:ext cx="392851" cy="304402"/>
            </a:xfrm>
            <a:custGeom>
              <a:avLst/>
              <a:gdLst/>
              <a:ahLst/>
              <a:cxnLst/>
              <a:rect l="l" t="t" r="r" b="b"/>
              <a:pathLst>
                <a:path w="21990" h="17039" extrusionOk="0">
                  <a:moveTo>
                    <a:pt x="12653" y="0"/>
                  </a:moveTo>
                  <a:cubicBezTo>
                    <a:pt x="10604" y="0"/>
                    <a:pt x="8531" y="561"/>
                    <a:pt x="6682" y="1731"/>
                  </a:cubicBezTo>
                  <a:cubicBezTo>
                    <a:pt x="1526" y="5045"/>
                    <a:pt x="1" y="11884"/>
                    <a:pt x="3315" y="17039"/>
                  </a:cubicBezTo>
                  <a:lnTo>
                    <a:pt x="21990" y="5098"/>
                  </a:lnTo>
                  <a:cubicBezTo>
                    <a:pt x="19898" y="1792"/>
                    <a:pt x="16314" y="0"/>
                    <a:pt x="12653" y="0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6849056" y="2610949"/>
              <a:ext cx="255648" cy="197355"/>
            </a:xfrm>
            <a:custGeom>
              <a:avLst/>
              <a:gdLst/>
              <a:ahLst/>
              <a:cxnLst/>
              <a:rect l="l" t="t" r="r" b="b"/>
              <a:pathLst>
                <a:path w="14310" h="11047" extrusionOk="0">
                  <a:moveTo>
                    <a:pt x="8490" y="0"/>
                  </a:moveTo>
                  <a:cubicBezTo>
                    <a:pt x="7160" y="0"/>
                    <a:pt x="5821" y="435"/>
                    <a:pt x="4577" y="1210"/>
                  </a:cubicBezTo>
                  <a:cubicBezTo>
                    <a:pt x="1368" y="3262"/>
                    <a:pt x="1" y="6891"/>
                    <a:pt x="2684" y="11047"/>
                  </a:cubicBezTo>
                  <a:lnTo>
                    <a:pt x="14309" y="3630"/>
                  </a:lnTo>
                  <a:cubicBezTo>
                    <a:pt x="12666" y="1085"/>
                    <a:pt x="10590" y="0"/>
                    <a:pt x="8490" y="0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6901685" y="2655896"/>
              <a:ext cx="167306" cy="129861"/>
            </a:xfrm>
            <a:custGeom>
              <a:avLst/>
              <a:gdLst/>
              <a:ahLst/>
              <a:cxnLst/>
              <a:rect l="l" t="t" r="r" b="b"/>
              <a:pathLst>
                <a:path w="9365" h="7269" extrusionOk="0">
                  <a:moveTo>
                    <a:pt x="5564" y="0"/>
                  </a:moveTo>
                  <a:cubicBezTo>
                    <a:pt x="4693" y="0"/>
                    <a:pt x="3814" y="289"/>
                    <a:pt x="2999" y="798"/>
                  </a:cubicBezTo>
                  <a:cubicBezTo>
                    <a:pt x="895" y="2166"/>
                    <a:pt x="1" y="4533"/>
                    <a:pt x="1737" y="7269"/>
                  </a:cubicBezTo>
                  <a:lnTo>
                    <a:pt x="9364" y="2429"/>
                  </a:lnTo>
                  <a:cubicBezTo>
                    <a:pt x="8301" y="721"/>
                    <a:pt x="6941" y="0"/>
                    <a:pt x="5564" y="0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6890413" y="2597318"/>
              <a:ext cx="38070" cy="29620"/>
            </a:xfrm>
            <a:custGeom>
              <a:avLst/>
              <a:gdLst/>
              <a:ahLst/>
              <a:cxnLst/>
              <a:rect l="l" t="t" r="r" b="b"/>
              <a:pathLst>
                <a:path w="2131" h="1658" extrusionOk="0">
                  <a:moveTo>
                    <a:pt x="1469" y="0"/>
                  </a:moveTo>
                  <a:cubicBezTo>
                    <a:pt x="1366" y="0"/>
                    <a:pt x="1246" y="40"/>
                    <a:pt x="1105" y="132"/>
                  </a:cubicBezTo>
                  <a:cubicBezTo>
                    <a:pt x="0" y="816"/>
                    <a:pt x="2052" y="1657"/>
                    <a:pt x="2052" y="1657"/>
                  </a:cubicBezTo>
                  <a:cubicBezTo>
                    <a:pt x="2052" y="1657"/>
                    <a:pt x="2131" y="0"/>
                    <a:pt x="1469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6941148" y="2575738"/>
              <a:ext cx="43215" cy="31460"/>
            </a:xfrm>
            <a:custGeom>
              <a:avLst/>
              <a:gdLst/>
              <a:ahLst/>
              <a:cxnLst/>
              <a:rect l="l" t="t" r="r" b="b"/>
              <a:pathLst>
                <a:path w="2419" h="1761" extrusionOk="0">
                  <a:moveTo>
                    <a:pt x="1473" y="1"/>
                  </a:moveTo>
                  <a:cubicBezTo>
                    <a:pt x="1411" y="1"/>
                    <a:pt x="1341" y="8"/>
                    <a:pt x="1264" y="25"/>
                  </a:cubicBezTo>
                  <a:cubicBezTo>
                    <a:pt x="1" y="288"/>
                    <a:pt x="1632" y="1761"/>
                    <a:pt x="1632" y="1761"/>
                  </a:cubicBezTo>
                  <a:cubicBezTo>
                    <a:pt x="1632" y="1761"/>
                    <a:pt x="2419" y="1"/>
                    <a:pt x="1473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7002245" y="2574005"/>
              <a:ext cx="43251" cy="31317"/>
            </a:xfrm>
            <a:custGeom>
              <a:avLst/>
              <a:gdLst/>
              <a:ahLst/>
              <a:cxnLst/>
              <a:rect l="l" t="t" r="r" b="b"/>
              <a:pathLst>
                <a:path w="2421" h="1753" extrusionOk="0">
                  <a:moveTo>
                    <a:pt x="981" y="1"/>
                  </a:moveTo>
                  <a:cubicBezTo>
                    <a:pt x="0" y="1"/>
                    <a:pt x="947" y="1752"/>
                    <a:pt x="947" y="1752"/>
                  </a:cubicBezTo>
                  <a:cubicBezTo>
                    <a:pt x="947" y="1752"/>
                    <a:pt x="2420" y="174"/>
                    <a:pt x="1158" y="16"/>
                  </a:cubicBezTo>
                  <a:cubicBezTo>
                    <a:pt x="1093" y="6"/>
                    <a:pt x="1034" y="1"/>
                    <a:pt x="981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7060823" y="2591316"/>
              <a:ext cx="39178" cy="29977"/>
            </a:xfrm>
            <a:custGeom>
              <a:avLst/>
              <a:gdLst/>
              <a:ahLst/>
              <a:cxnLst/>
              <a:rect l="l" t="t" r="r" b="b"/>
              <a:pathLst>
                <a:path w="2193" h="1678" extrusionOk="0">
                  <a:moveTo>
                    <a:pt x="736" y="1"/>
                  </a:moveTo>
                  <a:cubicBezTo>
                    <a:pt x="0" y="1"/>
                    <a:pt x="246" y="1678"/>
                    <a:pt x="246" y="1678"/>
                  </a:cubicBezTo>
                  <a:cubicBezTo>
                    <a:pt x="246" y="1678"/>
                    <a:pt x="2192" y="731"/>
                    <a:pt x="1088" y="100"/>
                  </a:cubicBezTo>
                  <a:cubicBezTo>
                    <a:pt x="951" y="31"/>
                    <a:pt x="834" y="1"/>
                    <a:pt x="736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7102805" y="2627331"/>
              <a:ext cx="39482" cy="25922"/>
            </a:xfrm>
            <a:custGeom>
              <a:avLst/>
              <a:gdLst/>
              <a:ahLst/>
              <a:cxnLst/>
              <a:rect l="l" t="t" r="r" b="b"/>
              <a:pathLst>
                <a:path w="2210" h="1451" extrusionOk="0">
                  <a:moveTo>
                    <a:pt x="926" y="0"/>
                  </a:moveTo>
                  <a:cubicBezTo>
                    <a:pt x="318" y="0"/>
                    <a:pt x="0" y="1450"/>
                    <a:pt x="0" y="1450"/>
                  </a:cubicBezTo>
                  <a:cubicBezTo>
                    <a:pt x="0" y="1450"/>
                    <a:pt x="2209" y="1187"/>
                    <a:pt x="1368" y="240"/>
                  </a:cubicBezTo>
                  <a:cubicBezTo>
                    <a:pt x="1207" y="70"/>
                    <a:pt x="1059" y="0"/>
                    <a:pt x="926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850932" y="2634316"/>
              <a:ext cx="39500" cy="24564"/>
            </a:xfrm>
            <a:custGeom>
              <a:avLst/>
              <a:gdLst/>
              <a:ahLst/>
              <a:cxnLst/>
              <a:rect l="l" t="t" r="r" b="b"/>
              <a:pathLst>
                <a:path w="2211" h="1375" extrusionOk="0">
                  <a:moveTo>
                    <a:pt x="1224" y="1"/>
                  </a:moveTo>
                  <a:cubicBezTo>
                    <a:pt x="1087" y="1"/>
                    <a:pt x="941" y="78"/>
                    <a:pt x="790" y="270"/>
                  </a:cubicBezTo>
                  <a:cubicBezTo>
                    <a:pt x="1" y="1322"/>
                    <a:pt x="2210" y="1375"/>
                    <a:pt x="2210" y="1375"/>
                  </a:cubicBezTo>
                  <a:cubicBezTo>
                    <a:pt x="2210" y="1375"/>
                    <a:pt x="1798" y="1"/>
                    <a:pt x="1224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6834175" y="2684264"/>
              <a:ext cx="33693" cy="21152"/>
            </a:xfrm>
            <a:custGeom>
              <a:avLst/>
              <a:gdLst/>
              <a:ahLst/>
              <a:cxnLst/>
              <a:rect l="l" t="t" r="r" b="b"/>
              <a:pathLst>
                <a:path w="1886" h="1184" extrusionOk="0">
                  <a:moveTo>
                    <a:pt x="627" y="0"/>
                  </a:moveTo>
                  <a:cubicBezTo>
                    <a:pt x="449" y="0"/>
                    <a:pt x="296" y="114"/>
                    <a:pt x="202" y="420"/>
                  </a:cubicBezTo>
                  <a:cubicBezTo>
                    <a:pt x="0" y="1026"/>
                    <a:pt x="380" y="1184"/>
                    <a:pt x="830" y="1184"/>
                  </a:cubicBezTo>
                  <a:cubicBezTo>
                    <a:pt x="1317" y="1184"/>
                    <a:pt x="1886" y="999"/>
                    <a:pt x="1886" y="999"/>
                  </a:cubicBezTo>
                  <a:cubicBezTo>
                    <a:pt x="1886" y="999"/>
                    <a:pt x="1151" y="0"/>
                    <a:pt x="627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6830870" y="2740948"/>
              <a:ext cx="32300" cy="20527"/>
            </a:xfrm>
            <a:custGeom>
              <a:avLst/>
              <a:gdLst/>
              <a:ahLst/>
              <a:cxnLst/>
              <a:rect l="l" t="t" r="r" b="b"/>
              <a:pathLst>
                <a:path w="1808" h="1149" extrusionOk="0">
                  <a:moveTo>
                    <a:pt x="505" y="1"/>
                  </a:moveTo>
                  <a:cubicBezTo>
                    <a:pt x="217" y="1"/>
                    <a:pt x="1" y="151"/>
                    <a:pt x="19" y="614"/>
                  </a:cubicBezTo>
                  <a:cubicBezTo>
                    <a:pt x="36" y="1012"/>
                    <a:pt x="220" y="1149"/>
                    <a:pt x="465" y="1149"/>
                  </a:cubicBezTo>
                  <a:cubicBezTo>
                    <a:pt x="995" y="1149"/>
                    <a:pt x="1808" y="509"/>
                    <a:pt x="1808" y="509"/>
                  </a:cubicBezTo>
                  <a:cubicBezTo>
                    <a:pt x="1808" y="509"/>
                    <a:pt x="1035" y="1"/>
                    <a:pt x="505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840642" y="2796239"/>
              <a:ext cx="34747" cy="21170"/>
            </a:xfrm>
            <a:custGeom>
              <a:avLst/>
              <a:gdLst/>
              <a:ahLst/>
              <a:cxnLst/>
              <a:rect l="l" t="t" r="r" b="b"/>
              <a:pathLst>
                <a:path w="1945" h="1185" extrusionOk="0">
                  <a:moveTo>
                    <a:pt x="1071" y="1"/>
                  </a:moveTo>
                  <a:cubicBezTo>
                    <a:pt x="536" y="1"/>
                    <a:pt x="1" y="144"/>
                    <a:pt x="261" y="780"/>
                  </a:cubicBezTo>
                  <a:cubicBezTo>
                    <a:pt x="389" y="1073"/>
                    <a:pt x="553" y="1184"/>
                    <a:pt x="729" y="1184"/>
                  </a:cubicBezTo>
                  <a:cubicBezTo>
                    <a:pt x="1280" y="1184"/>
                    <a:pt x="1945" y="96"/>
                    <a:pt x="1945" y="96"/>
                  </a:cubicBezTo>
                  <a:cubicBezTo>
                    <a:pt x="1945" y="96"/>
                    <a:pt x="1508" y="1"/>
                    <a:pt x="1071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7727743" y="2287871"/>
              <a:ext cx="400355" cy="661416"/>
            </a:xfrm>
            <a:custGeom>
              <a:avLst/>
              <a:gdLst/>
              <a:ahLst/>
              <a:cxnLst/>
              <a:rect l="l" t="t" r="r" b="b"/>
              <a:pathLst>
                <a:path w="22410" h="37023" extrusionOk="0">
                  <a:moveTo>
                    <a:pt x="717" y="1"/>
                  </a:moveTo>
                  <a:cubicBezTo>
                    <a:pt x="450" y="1"/>
                    <a:pt x="263" y="42"/>
                    <a:pt x="263" y="42"/>
                  </a:cubicBezTo>
                  <a:lnTo>
                    <a:pt x="0" y="1409"/>
                  </a:lnTo>
                  <a:lnTo>
                    <a:pt x="15045" y="32709"/>
                  </a:lnTo>
                  <a:lnTo>
                    <a:pt x="19938" y="37023"/>
                  </a:lnTo>
                  <a:cubicBezTo>
                    <a:pt x="20832" y="35708"/>
                    <a:pt x="22410" y="34761"/>
                    <a:pt x="21042" y="31657"/>
                  </a:cubicBezTo>
                  <a:cubicBezTo>
                    <a:pt x="19675" y="28553"/>
                    <a:pt x="18044" y="28396"/>
                    <a:pt x="17360" y="25134"/>
                  </a:cubicBezTo>
                  <a:cubicBezTo>
                    <a:pt x="16676" y="21873"/>
                    <a:pt x="16308" y="19979"/>
                    <a:pt x="14309" y="18874"/>
                  </a:cubicBezTo>
                  <a:cubicBezTo>
                    <a:pt x="12310" y="17822"/>
                    <a:pt x="12152" y="14771"/>
                    <a:pt x="11521" y="10510"/>
                  </a:cubicBezTo>
                  <a:cubicBezTo>
                    <a:pt x="10890" y="6302"/>
                    <a:pt x="10311" y="4881"/>
                    <a:pt x="7418" y="3934"/>
                  </a:cubicBezTo>
                  <a:cubicBezTo>
                    <a:pt x="4209" y="2830"/>
                    <a:pt x="2841" y="2619"/>
                    <a:pt x="2420" y="1146"/>
                  </a:cubicBezTo>
                  <a:cubicBezTo>
                    <a:pt x="2105" y="164"/>
                    <a:pt x="1251" y="1"/>
                    <a:pt x="717" y="1"/>
                  </a:cubicBezTo>
                  <a:close/>
                </a:path>
              </a:pathLst>
            </a:custGeom>
            <a:solidFill>
              <a:srgbClr val="BBE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7682635" y="2380641"/>
              <a:ext cx="416344" cy="538576"/>
            </a:xfrm>
            <a:custGeom>
              <a:avLst/>
              <a:gdLst/>
              <a:ahLst/>
              <a:cxnLst/>
              <a:rect l="l" t="t" r="r" b="b"/>
              <a:pathLst>
                <a:path w="23305" h="30147" extrusionOk="0">
                  <a:moveTo>
                    <a:pt x="7373" y="1"/>
                  </a:moveTo>
                  <a:cubicBezTo>
                    <a:pt x="7042" y="1"/>
                    <a:pt x="6689" y="19"/>
                    <a:pt x="6313" y="56"/>
                  </a:cubicBezTo>
                  <a:cubicBezTo>
                    <a:pt x="0" y="688"/>
                    <a:pt x="4840" y="1950"/>
                    <a:pt x="4840" y="1950"/>
                  </a:cubicBezTo>
                  <a:lnTo>
                    <a:pt x="13257" y="24465"/>
                  </a:lnTo>
                  <a:lnTo>
                    <a:pt x="21147" y="30146"/>
                  </a:lnTo>
                  <a:cubicBezTo>
                    <a:pt x="21937" y="29410"/>
                    <a:pt x="23304" y="27937"/>
                    <a:pt x="20990" y="25780"/>
                  </a:cubicBezTo>
                  <a:cubicBezTo>
                    <a:pt x="18728" y="23676"/>
                    <a:pt x="18728" y="21414"/>
                    <a:pt x="18254" y="18994"/>
                  </a:cubicBezTo>
                  <a:cubicBezTo>
                    <a:pt x="17833" y="16522"/>
                    <a:pt x="17149" y="16154"/>
                    <a:pt x="14940" y="15364"/>
                  </a:cubicBezTo>
                  <a:cubicBezTo>
                    <a:pt x="12678" y="14575"/>
                    <a:pt x="13309" y="9788"/>
                    <a:pt x="12783" y="7053"/>
                  </a:cubicBezTo>
                  <a:cubicBezTo>
                    <a:pt x="12338" y="4481"/>
                    <a:pt x="12591" y="1"/>
                    <a:pt x="7373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920479" y="2685176"/>
              <a:ext cx="191727" cy="742452"/>
            </a:xfrm>
            <a:custGeom>
              <a:avLst/>
              <a:gdLst/>
              <a:ahLst/>
              <a:cxnLst/>
              <a:rect l="l" t="t" r="r" b="b"/>
              <a:pathLst>
                <a:path w="10732" h="41559" extrusionOk="0">
                  <a:moveTo>
                    <a:pt x="3946" y="1"/>
                  </a:moveTo>
                  <a:cubicBezTo>
                    <a:pt x="2263" y="895"/>
                    <a:pt x="1" y="1158"/>
                    <a:pt x="158" y="4525"/>
                  </a:cubicBezTo>
                  <a:cubicBezTo>
                    <a:pt x="316" y="7944"/>
                    <a:pt x="2157" y="8681"/>
                    <a:pt x="1474" y="11942"/>
                  </a:cubicBezTo>
                  <a:cubicBezTo>
                    <a:pt x="790" y="15256"/>
                    <a:pt x="316" y="17150"/>
                    <a:pt x="2157" y="18886"/>
                  </a:cubicBezTo>
                  <a:cubicBezTo>
                    <a:pt x="3999" y="20622"/>
                    <a:pt x="2736" y="23515"/>
                    <a:pt x="1526" y="27671"/>
                  </a:cubicBezTo>
                  <a:cubicBezTo>
                    <a:pt x="316" y="31879"/>
                    <a:pt x="316" y="33352"/>
                    <a:pt x="3262" y="35351"/>
                  </a:cubicBezTo>
                  <a:cubicBezTo>
                    <a:pt x="6524" y="37561"/>
                    <a:pt x="7944" y="38245"/>
                    <a:pt x="7786" y="39770"/>
                  </a:cubicBezTo>
                  <a:cubicBezTo>
                    <a:pt x="7681" y="41243"/>
                    <a:pt x="9785" y="41559"/>
                    <a:pt x="9785" y="41559"/>
                  </a:cubicBezTo>
                  <a:lnTo>
                    <a:pt x="10732" y="40349"/>
                  </a:lnTo>
                  <a:lnTo>
                    <a:pt x="7628" y="5735"/>
                  </a:lnTo>
                  <a:lnTo>
                    <a:pt x="3946" y="1"/>
                  </a:lnTo>
                  <a:close/>
                </a:path>
              </a:pathLst>
            </a:custGeom>
            <a:solidFill>
              <a:srgbClr val="BBE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6928000" y="2720887"/>
              <a:ext cx="236658" cy="606695"/>
            </a:xfrm>
            <a:custGeom>
              <a:avLst/>
              <a:gdLst/>
              <a:ahLst/>
              <a:cxnLst/>
              <a:rect l="l" t="t" r="r" b="b"/>
              <a:pathLst>
                <a:path w="13247" h="33960" extrusionOk="0">
                  <a:moveTo>
                    <a:pt x="4262" y="1"/>
                  </a:moveTo>
                  <a:cubicBezTo>
                    <a:pt x="2999" y="422"/>
                    <a:pt x="737" y="1263"/>
                    <a:pt x="2420" y="4104"/>
                  </a:cubicBezTo>
                  <a:cubicBezTo>
                    <a:pt x="4104" y="6945"/>
                    <a:pt x="3052" y="8996"/>
                    <a:pt x="2473" y="11469"/>
                  </a:cubicBezTo>
                  <a:cubicBezTo>
                    <a:pt x="1842" y="13888"/>
                    <a:pt x="2473" y="14467"/>
                    <a:pt x="4735" y="16045"/>
                  </a:cubicBezTo>
                  <a:cubicBezTo>
                    <a:pt x="6944" y="17571"/>
                    <a:pt x="3998" y="21779"/>
                    <a:pt x="3367" y="24567"/>
                  </a:cubicBezTo>
                  <a:cubicBezTo>
                    <a:pt x="2683" y="27303"/>
                    <a:pt x="1" y="31722"/>
                    <a:pt x="7681" y="33405"/>
                  </a:cubicBezTo>
                  <a:cubicBezTo>
                    <a:pt x="9441" y="33805"/>
                    <a:pt x="10526" y="33960"/>
                    <a:pt x="11154" y="33960"/>
                  </a:cubicBezTo>
                  <a:cubicBezTo>
                    <a:pt x="13247" y="33960"/>
                    <a:pt x="10258" y="32248"/>
                    <a:pt x="10258" y="32248"/>
                  </a:cubicBezTo>
                  <a:lnTo>
                    <a:pt x="10837" y="8155"/>
                  </a:lnTo>
                  <a:lnTo>
                    <a:pt x="4262" y="1"/>
                  </a:ln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7665717" y="2750952"/>
              <a:ext cx="500917" cy="660219"/>
            </a:xfrm>
            <a:custGeom>
              <a:avLst/>
              <a:gdLst/>
              <a:ahLst/>
              <a:cxnLst/>
              <a:rect l="l" t="t" r="r" b="b"/>
              <a:pathLst>
                <a:path w="28039" h="36956" extrusionOk="0">
                  <a:moveTo>
                    <a:pt x="19239" y="0"/>
                  </a:moveTo>
                  <a:cubicBezTo>
                    <a:pt x="17968" y="0"/>
                    <a:pt x="8259" y="20201"/>
                    <a:pt x="8259" y="20201"/>
                  </a:cubicBezTo>
                  <a:lnTo>
                    <a:pt x="0" y="33773"/>
                  </a:lnTo>
                  <a:cubicBezTo>
                    <a:pt x="0" y="33773"/>
                    <a:pt x="684" y="35352"/>
                    <a:pt x="1368" y="35509"/>
                  </a:cubicBezTo>
                  <a:cubicBezTo>
                    <a:pt x="2052" y="35667"/>
                    <a:pt x="3051" y="36193"/>
                    <a:pt x="4209" y="36825"/>
                  </a:cubicBezTo>
                  <a:cubicBezTo>
                    <a:pt x="4366" y="36914"/>
                    <a:pt x="4494" y="36955"/>
                    <a:pt x="4598" y="36955"/>
                  </a:cubicBezTo>
                  <a:cubicBezTo>
                    <a:pt x="5225" y="36955"/>
                    <a:pt x="4960" y="35473"/>
                    <a:pt x="4735" y="34300"/>
                  </a:cubicBezTo>
                  <a:cubicBezTo>
                    <a:pt x="4530" y="33131"/>
                    <a:pt x="5203" y="32834"/>
                    <a:pt x="6129" y="32834"/>
                  </a:cubicBezTo>
                  <a:cubicBezTo>
                    <a:pt x="7094" y="32834"/>
                    <a:pt x="8333" y="33157"/>
                    <a:pt x="9141" y="33157"/>
                  </a:cubicBezTo>
                  <a:cubicBezTo>
                    <a:pt x="9548" y="33157"/>
                    <a:pt x="9846" y="33074"/>
                    <a:pt x="9943" y="32827"/>
                  </a:cubicBezTo>
                  <a:cubicBezTo>
                    <a:pt x="10364" y="31564"/>
                    <a:pt x="8996" y="29670"/>
                    <a:pt x="10837" y="29197"/>
                  </a:cubicBezTo>
                  <a:cubicBezTo>
                    <a:pt x="12626" y="28723"/>
                    <a:pt x="14835" y="28303"/>
                    <a:pt x="13257" y="26251"/>
                  </a:cubicBezTo>
                  <a:cubicBezTo>
                    <a:pt x="12188" y="24862"/>
                    <a:pt x="12905" y="24486"/>
                    <a:pt x="13969" y="24486"/>
                  </a:cubicBezTo>
                  <a:cubicBezTo>
                    <a:pt x="14476" y="24486"/>
                    <a:pt x="15062" y="24571"/>
                    <a:pt x="15571" y="24673"/>
                  </a:cubicBezTo>
                  <a:cubicBezTo>
                    <a:pt x="15685" y="24692"/>
                    <a:pt x="15797" y="24701"/>
                    <a:pt x="15907" y="24701"/>
                  </a:cubicBezTo>
                  <a:cubicBezTo>
                    <a:pt x="17324" y="24701"/>
                    <a:pt x="18355" y="23188"/>
                    <a:pt x="16939" y="21674"/>
                  </a:cubicBezTo>
                  <a:cubicBezTo>
                    <a:pt x="15466" y="19991"/>
                    <a:pt x="18044" y="18886"/>
                    <a:pt x="18780" y="18623"/>
                  </a:cubicBezTo>
                  <a:cubicBezTo>
                    <a:pt x="21989" y="17466"/>
                    <a:pt x="21568" y="13889"/>
                    <a:pt x="21200" y="12784"/>
                  </a:cubicBezTo>
                  <a:cubicBezTo>
                    <a:pt x="20779" y="11522"/>
                    <a:pt x="21989" y="9417"/>
                    <a:pt x="23304" y="8576"/>
                  </a:cubicBezTo>
                  <a:cubicBezTo>
                    <a:pt x="28039" y="5630"/>
                    <a:pt x="20464" y="212"/>
                    <a:pt x="19254" y="1"/>
                  </a:cubicBezTo>
                  <a:cubicBezTo>
                    <a:pt x="19249" y="1"/>
                    <a:pt x="19244" y="0"/>
                    <a:pt x="19239" y="0"/>
                  </a:cubicBezTo>
                  <a:close/>
                </a:path>
              </a:pathLst>
            </a:custGeom>
            <a:solidFill>
              <a:srgbClr val="86B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7645977" y="2786681"/>
              <a:ext cx="453932" cy="595994"/>
            </a:xfrm>
            <a:custGeom>
              <a:avLst/>
              <a:gdLst/>
              <a:ahLst/>
              <a:cxnLst/>
              <a:rect l="l" t="t" r="r" b="b"/>
              <a:pathLst>
                <a:path w="25409" h="33361" extrusionOk="0">
                  <a:moveTo>
                    <a:pt x="15204" y="0"/>
                  </a:moveTo>
                  <a:lnTo>
                    <a:pt x="5682" y="9153"/>
                  </a:lnTo>
                  <a:lnTo>
                    <a:pt x="1" y="30669"/>
                  </a:lnTo>
                  <a:cubicBezTo>
                    <a:pt x="765" y="31073"/>
                    <a:pt x="3027" y="33360"/>
                    <a:pt x="3768" y="33360"/>
                  </a:cubicBezTo>
                  <a:cubicBezTo>
                    <a:pt x="3894" y="33360"/>
                    <a:pt x="3976" y="33294"/>
                    <a:pt x="3999" y="33141"/>
                  </a:cubicBezTo>
                  <a:cubicBezTo>
                    <a:pt x="4209" y="32089"/>
                    <a:pt x="3367" y="29932"/>
                    <a:pt x="4051" y="29248"/>
                  </a:cubicBezTo>
                  <a:cubicBezTo>
                    <a:pt x="4193" y="29095"/>
                    <a:pt x="4417" y="29038"/>
                    <a:pt x="4693" y="29038"/>
                  </a:cubicBezTo>
                  <a:cubicBezTo>
                    <a:pt x="5534" y="29038"/>
                    <a:pt x="6855" y="29575"/>
                    <a:pt x="7798" y="29575"/>
                  </a:cubicBezTo>
                  <a:cubicBezTo>
                    <a:pt x="8032" y="29575"/>
                    <a:pt x="8243" y="29542"/>
                    <a:pt x="8417" y="29459"/>
                  </a:cubicBezTo>
                  <a:cubicBezTo>
                    <a:pt x="9522" y="28985"/>
                    <a:pt x="7102" y="25040"/>
                    <a:pt x="7155" y="24251"/>
                  </a:cubicBezTo>
                  <a:cubicBezTo>
                    <a:pt x="7155" y="24151"/>
                    <a:pt x="7233" y="24109"/>
                    <a:pt x="7370" y="24109"/>
                  </a:cubicBezTo>
                  <a:cubicBezTo>
                    <a:pt x="8093" y="24109"/>
                    <a:pt x="10462" y="25273"/>
                    <a:pt x="11730" y="25273"/>
                  </a:cubicBezTo>
                  <a:cubicBezTo>
                    <a:pt x="11999" y="25273"/>
                    <a:pt x="12219" y="25220"/>
                    <a:pt x="12363" y="25093"/>
                  </a:cubicBezTo>
                  <a:cubicBezTo>
                    <a:pt x="13257" y="24251"/>
                    <a:pt x="9522" y="20779"/>
                    <a:pt x="10416" y="20621"/>
                  </a:cubicBezTo>
                  <a:cubicBezTo>
                    <a:pt x="10464" y="20610"/>
                    <a:pt x="10520" y="20605"/>
                    <a:pt x="10584" y="20605"/>
                  </a:cubicBezTo>
                  <a:cubicBezTo>
                    <a:pt x="11548" y="20605"/>
                    <a:pt x="14264" y="21803"/>
                    <a:pt x="15493" y="21803"/>
                  </a:cubicBezTo>
                  <a:cubicBezTo>
                    <a:pt x="15714" y="21803"/>
                    <a:pt x="15887" y="21764"/>
                    <a:pt x="15993" y="21673"/>
                  </a:cubicBezTo>
                  <a:cubicBezTo>
                    <a:pt x="16676" y="20989"/>
                    <a:pt x="16834" y="19832"/>
                    <a:pt x="13047" y="16728"/>
                  </a:cubicBezTo>
                  <a:cubicBezTo>
                    <a:pt x="11508" y="15467"/>
                    <a:pt x="12053" y="15170"/>
                    <a:pt x="13331" y="15170"/>
                  </a:cubicBezTo>
                  <a:cubicBezTo>
                    <a:pt x="14470" y="15170"/>
                    <a:pt x="16190" y="15406"/>
                    <a:pt x="17537" y="15406"/>
                  </a:cubicBezTo>
                  <a:cubicBezTo>
                    <a:pt x="18399" y="15406"/>
                    <a:pt x="19107" y="15309"/>
                    <a:pt x="19412" y="14993"/>
                  </a:cubicBezTo>
                  <a:cubicBezTo>
                    <a:pt x="20674" y="13572"/>
                    <a:pt x="21674" y="12783"/>
                    <a:pt x="19517" y="10363"/>
                  </a:cubicBezTo>
                  <a:cubicBezTo>
                    <a:pt x="17360" y="7943"/>
                    <a:pt x="15572" y="6523"/>
                    <a:pt x="16729" y="6102"/>
                  </a:cubicBezTo>
                  <a:cubicBezTo>
                    <a:pt x="16926" y="6022"/>
                    <a:pt x="17232" y="5991"/>
                    <a:pt x="17612" y="5991"/>
                  </a:cubicBezTo>
                  <a:cubicBezTo>
                    <a:pt x="18765" y="5991"/>
                    <a:pt x="20594" y="6271"/>
                    <a:pt x="22072" y="6271"/>
                  </a:cubicBezTo>
                  <a:cubicBezTo>
                    <a:pt x="22968" y="6271"/>
                    <a:pt x="23735" y="6169"/>
                    <a:pt x="24146" y="5839"/>
                  </a:cubicBezTo>
                  <a:cubicBezTo>
                    <a:pt x="25409" y="4787"/>
                    <a:pt x="25304" y="3209"/>
                    <a:pt x="24094" y="1999"/>
                  </a:cubicBezTo>
                  <a:cubicBezTo>
                    <a:pt x="22936" y="789"/>
                    <a:pt x="15204" y="0"/>
                    <a:pt x="15204" y="0"/>
                  </a:cubicBezTo>
                  <a:close/>
                </a:path>
              </a:pathLst>
            </a:custGeom>
            <a:solidFill>
              <a:srgbClr val="78A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7365932" y="3189792"/>
              <a:ext cx="465205" cy="413610"/>
            </a:xfrm>
            <a:custGeom>
              <a:avLst/>
              <a:gdLst/>
              <a:ahLst/>
              <a:cxnLst/>
              <a:rect l="l" t="t" r="r" b="b"/>
              <a:pathLst>
                <a:path w="26040" h="23152" extrusionOk="0">
                  <a:moveTo>
                    <a:pt x="13028" y="0"/>
                  </a:moveTo>
                  <a:cubicBezTo>
                    <a:pt x="10506" y="0"/>
                    <a:pt x="7968" y="825"/>
                    <a:pt x="5840" y="2528"/>
                  </a:cubicBezTo>
                  <a:cubicBezTo>
                    <a:pt x="842" y="6473"/>
                    <a:pt x="0" y="13785"/>
                    <a:pt x="3946" y="18783"/>
                  </a:cubicBezTo>
                  <a:cubicBezTo>
                    <a:pt x="6241" y="21652"/>
                    <a:pt x="9612" y="23151"/>
                    <a:pt x="13012" y="23151"/>
                  </a:cubicBezTo>
                  <a:cubicBezTo>
                    <a:pt x="15534" y="23151"/>
                    <a:pt x="18073" y="22326"/>
                    <a:pt x="20201" y="20624"/>
                  </a:cubicBezTo>
                  <a:cubicBezTo>
                    <a:pt x="25251" y="16678"/>
                    <a:pt x="26040" y="9419"/>
                    <a:pt x="22094" y="4369"/>
                  </a:cubicBezTo>
                  <a:cubicBezTo>
                    <a:pt x="19799" y="1500"/>
                    <a:pt x="16429" y="0"/>
                    <a:pt x="13028" y="0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7413862" y="3232970"/>
              <a:ext cx="369341" cy="327430"/>
            </a:xfrm>
            <a:custGeom>
              <a:avLst/>
              <a:gdLst/>
              <a:ahLst/>
              <a:cxnLst/>
              <a:rect l="l" t="t" r="r" b="b"/>
              <a:pathLst>
                <a:path w="20674" h="18328" extrusionOk="0">
                  <a:moveTo>
                    <a:pt x="10362" y="0"/>
                  </a:moveTo>
                  <a:cubicBezTo>
                    <a:pt x="8358" y="0"/>
                    <a:pt x="6336" y="657"/>
                    <a:pt x="4630" y="2004"/>
                  </a:cubicBezTo>
                  <a:cubicBezTo>
                    <a:pt x="684" y="5161"/>
                    <a:pt x="0" y="10895"/>
                    <a:pt x="3157" y="14840"/>
                  </a:cubicBezTo>
                  <a:cubicBezTo>
                    <a:pt x="4973" y="17141"/>
                    <a:pt x="7662" y="18327"/>
                    <a:pt x="10369" y="18327"/>
                  </a:cubicBezTo>
                  <a:cubicBezTo>
                    <a:pt x="12365" y="18327"/>
                    <a:pt x="14370" y="17683"/>
                    <a:pt x="16045" y="16366"/>
                  </a:cubicBezTo>
                  <a:cubicBezTo>
                    <a:pt x="19990" y="13209"/>
                    <a:pt x="20674" y="7423"/>
                    <a:pt x="17518" y="3477"/>
                  </a:cubicBezTo>
                  <a:cubicBezTo>
                    <a:pt x="15708" y="1186"/>
                    <a:pt x="13052" y="0"/>
                    <a:pt x="1036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7464598" y="3278060"/>
              <a:ext cx="267868" cy="237122"/>
            </a:xfrm>
            <a:custGeom>
              <a:avLst/>
              <a:gdLst/>
              <a:ahLst/>
              <a:cxnLst/>
              <a:rect l="l" t="t" r="r" b="b"/>
              <a:pathLst>
                <a:path w="14994" h="13273" extrusionOk="0">
                  <a:moveTo>
                    <a:pt x="7490" y="1"/>
                  </a:moveTo>
                  <a:cubicBezTo>
                    <a:pt x="6047" y="1"/>
                    <a:pt x="4594" y="468"/>
                    <a:pt x="3368" y="1427"/>
                  </a:cubicBezTo>
                  <a:cubicBezTo>
                    <a:pt x="474" y="3689"/>
                    <a:pt x="1" y="7897"/>
                    <a:pt x="2316" y="10790"/>
                  </a:cubicBezTo>
                  <a:cubicBezTo>
                    <a:pt x="3615" y="12422"/>
                    <a:pt x="5539" y="13273"/>
                    <a:pt x="7489" y="13273"/>
                  </a:cubicBezTo>
                  <a:cubicBezTo>
                    <a:pt x="8935" y="13273"/>
                    <a:pt x="10395" y="12805"/>
                    <a:pt x="11627" y="11843"/>
                  </a:cubicBezTo>
                  <a:cubicBezTo>
                    <a:pt x="14520" y="9581"/>
                    <a:pt x="14993" y="5372"/>
                    <a:pt x="12731" y="2532"/>
                  </a:cubicBezTo>
                  <a:cubicBezTo>
                    <a:pt x="11398" y="864"/>
                    <a:pt x="9453" y="1"/>
                    <a:pt x="7490" y="1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7621538" y="3323989"/>
              <a:ext cx="85538" cy="54756"/>
            </a:xfrm>
            <a:custGeom>
              <a:avLst/>
              <a:gdLst/>
              <a:ahLst/>
              <a:cxnLst/>
              <a:rect l="l" t="t" r="r" b="b"/>
              <a:pathLst>
                <a:path w="4788" h="3065" extrusionOk="0">
                  <a:moveTo>
                    <a:pt x="2376" y="0"/>
                  </a:moveTo>
                  <a:cubicBezTo>
                    <a:pt x="1105" y="0"/>
                    <a:pt x="1" y="3064"/>
                    <a:pt x="1" y="3064"/>
                  </a:cubicBezTo>
                  <a:cubicBezTo>
                    <a:pt x="1" y="3064"/>
                    <a:pt x="4788" y="2486"/>
                    <a:pt x="3210" y="487"/>
                  </a:cubicBezTo>
                  <a:cubicBezTo>
                    <a:pt x="2930" y="142"/>
                    <a:pt x="2649" y="0"/>
                    <a:pt x="2376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7621538" y="3323989"/>
              <a:ext cx="85538" cy="54756"/>
            </a:xfrm>
            <a:custGeom>
              <a:avLst/>
              <a:gdLst/>
              <a:ahLst/>
              <a:cxnLst/>
              <a:rect l="l" t="t" r="r" b="b"/>
              <a:pathLst>
                <a:path w="4788" h="3065" extrusionOk="0">
                  <a:moveTo>
                    <a:pt x="2376" y="0"/>
                  </a:moveTo>
                  <a:cubicBezTo>
                    <a:pt x="1105" y="0"/>
                    <a:pt x="1" y="3064"/>
                    <a:pt x="1" y="3064"/>
                  </a:cubicBezTo>
                  <a:cubicBezTo>
                    <a:pt x="1" y="3064"/>
                    <a:pt x="4788" y="2486"/>
                    <a:pt x="3210" y="487"/>
                  </a:cubicBezTo>
                  <a:cubicBezTo>
                    <a:pt x="2930" y="142"/>
                    <a:pt x="2649" y="0"/>
                    <a:pt x="2376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7628130" y="3392785"/>
              <a:ext cx="75087" cy="40857"/>
            </a:xfrm>
            <a:custGeom>
              <a:avLst/>
              <a:gdLst/>
              <a:ahLst/>
              <a:cxnLst/>
              <a:rect l="l" t="t" r="r" b="b"/>
              <a:pathLst>
                <a:path w="4203" h="2287" extrusionOk="0">
                  <a:moveTo>
                    <a:pt x="2607" y="1"/>
                  </a:moveTo>
                  <a:cubicBezTo>
                    <a:pt x="1447" y="1"/>
                    <a:pt x="0" y="528"/>
                    <a:pt x="0" y="528"/>
                  </a:cubicBezTo>
                  <a:cubicBezTo>
                    <a:pt x="0" y="528"/>
                    <a:pt x="1842" y="2286"/>
                    <a:pt x="3046" y="2286"/>
                  </a:cubicBezTo>
                  <a:cubicBezTo>
                    <a:pt x="3495" y="2286"/>
                    <a:pt x="3855" y="2042"/>
                    <a:pt x="3998" y="1370"/>
                  </a:cubicBezTo>
                  <a:cubicBezTo>
                    <a:pt x="4202" y="304"/>
                    <a:pt x="3487" y="1"/>
                    <a:pt x="2607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7608640" y="3422887"/>
              <a:ext cx="78695" cy="67423"/>
            </a:xfrm>
            <a:custGeom>
              <a:avLst/>
              <a:gdLst/>
              <a:ahLst/>
              <a:cxnLst/>
              <a:rect l="l" t="t" r="r" b="b"/>
              <a:pathLst>
                <a:path w="4405" h="3774" extrusionOk="0">
                  <a:moveTo>
                    <a:pt x="250" y="1"/>
                  </a:moveTo>
                  <a:cubicBezTo>
                    <a:pt x="249" y="1"/>
                    <a:pt x="1" y="3774"/>
                    <a:pt x="1528" y="3774"/>
                  </a:cubicBezTo>
                  <a:cubicBezTo>
                    <a:pt x="1721" y="3774"/>
                    <a:pt x="1942" y="3713"/>
                    <a:pt x="2196" y="3578"/>
                  </a:cubicBezTo>
                  <a:cubicBezTo>
                    <a:pt x="4405" y="2368"/>
                    <a:pt x="250" y="1"/>
                    <a:pt x="250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7519120" y="3424763"/>
              <a:ext cx="81143" cy="69709"/>
            </a:xfrm>
            <a:custGeom>
              <a:avLst/>
              <a:gdLst/>
              <a:ahLst/>
              <a:cxnLst/>
              <a:rect l="l" t="t" r="r" b="b"/>
              <a:pathLst>
                <a:path w="4542" h="3902" extrusionOk="0">
                  <a:moveTo>
                    <a:pt x="3840" y="1"/>
                  </a:moveTo>
                  <a:lnTo>
                    <a:pt x="3840" y="1"/>
                  </a:lnTo>
                  <a:cubicBezTo>
                    <a:pt x="3839" y="1"/>
                    <a:pt x="0" y="2842"/>
                    <a:pt x="2367" y="3788"/>
                  </a:cubicBezTo>
                  <a:cubicBezTo>
                    <a:pt x="2569" y="3866"/>
                    <a:pt x="2747" y="3902"/>
                    <a:pt x="2903" y="3902"/>
                  </a:cubicBezTo>
                  <a:cubicBezTo>
                    <a:pt x="4541" y="3902"/>
                    <a:pt x="3840" y="1"/>
                    <a:pt x="3840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7493896" y="3401485"/>
              <a:ext cx="76927" cy="42179"/>
            </a:xfrm>
            <a:custGeom>
              <a:avLst/>
              <a:gdLst/>
              <a:ahLst/>
              <a:cxnLst/>
              <a:rect l="l" t="t" r="r" b="b"/>
              <a:pathLst>
                <a:path w="4306" h="2361" extrusionOk="0">
                  <a:moveTo>
                    <a:pt x="2210" y="0"/>
                  </a:moveTo>
                  <a:cubicBezTo>
                    <a:pt x="1082" y="0"/>
                    <a:pt x="0" y="302"/>
                    <a:pt x="413" y="1567"/>
                  </a:cubicBezTo>
                  <a:cubicBezTo>
                    <a:pt x="604" y="2143"/>
                    <a:pt x="933" y="2361"/>
                    <a:pt x="1321" y="2361"/>
                  </a:cubicBezTo>
                  <a:cubicBezTo>
                    <a:pt x="2528" y="2361"/>
                    <a:pt x="4305" y="252"/>
                    <a:pt x="4305" y="252"/>
                  </a:cubicBezTo>
                  <a:cubicBezTo>
                    <a:pt x="4305" y="252"/>
                    <a:pt x="3239" y="0"/>
                    <a:pt x="2210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7488107" y="3332225"/>
              <a:ext cx="85520" cy="49325"/>
            </a:xfrm>
            <a:custGeom>
              <a:avLst/>
              <a:gdLst/>
              <a:ahLst/>
              <a:cxnLst/>
              <a:rect l="l" t="t" r="r" b="b"/>
              <a:pathLst>
                <a:path w="4787" h="2761" extrusionOk="0">
                  <a:moveTo>
                    <a:pt x="2181" y="0"/>
                  </a:moveTo>
                  <a:cubicBezTo>
                    <a:pt x="1875" y="0"/>
                    <a:pt x="1578" y="173"/>
                    <a:pt x="1315" y="604"/>
                  </a:cubicBezTo>
                  <a:cubicBezTo>
                    <a:pt x="0" y="2761"/>
                    <a:pt x="4787" y="2761"/>
                    <a:pt x="4787" y="2761"/>
                  </a:cubicBezTo>
                  <a:cubicBezTo>
                    <a:pt x="4787" y="2761"/>
                    <a:pt x="3407" y="0"/>
                    <a:pt x="2181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7538843" y="3294692"/>
              <a:ext cx="86645" cy="72764"/>
            </a:xfrm>
            <a:custGeom>
              <a:avLst/>
              <a:gdLst/>
              <a:ahLst/>
              <a:cxnLst/>
              <a:rect l="l" t="t" r="r" b="b"/>
              <a:pathLst>
                <a:path w="4850" h="4073" extrusionOk="0">
                  <a:moveTo>
                    <a:pt x="2802" y="1"/>
                  </a:moveTo>
                  <a:cubicBezTo>
                    <a:pt x="2717" y="1"/>
                    <a:pt x="2625" y="8"/>
                    <a:pt x="2526" y="22"/>
                  </a:cubicBezTo>
                  <a:cubicBezTo>
                    <a:pt x="1" y="391"/>
                    <a:pt x="3104" y="4073"/>
                    <a:pt x="3104" y="4073"/>
                  </a:cubicBezTo>
                  <a:cubicBezTo>
                    <a:pt x="3104" y="4073"/>
                    <a:pt x="4850" y="1"/>
                    <a:pt x="2802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7090871" y="2189098"/>
              <a:ext cx="736520" cy="576968"/>
            </a:xfrm>
            <a:custGeom>
              <a:avLst/>
              <a:gdLst/>
              <a:ahLst/>
              <a:cxnLst/>
              <a:rect l="l" t="t" r="r" b="b"/>
              <a:pathLst>
                <a:path w="41227" h="32296" extrusionOk="0">
                  <a:moveTo>
                    <a:pt x="20547" y="1"/>
                  </a:moveTo>
                  <a:cubicBezTo>
                    <a:pt x="19851" y="1"/>
                    <a:pt x="19265" y="1315"/>
                    <a:pt x="19238" y="4361"/>
                  </a:cubicBezTo>
                  <a:cubicBezTo>
                    <a:pt x="19238" y="6657"/>
                    <a:pt x="18822" y="7419"/>
                    <a:pt x="18268" y="7419"/>
                  </a:cubicBezTo>
                  <a:cubicBezTo>
                    <a:pt x="17401" y="7419"/>
                    <a:pt x="16195" y="5552"/>
                    <a:pt x="15713" y="4782"/>
                  </a:cubicBezTo>
                  <a:cubicBezTo>
                    <a:pt x="14777" y="3197"/>
                    <a:pt x="13932" y="2591"/>
                    <a:pt x="13192" y="2591"/>
                  </a:cubicBezTo>
                  <a:cubicBezTo>
                    <a:pt x="11352" y="2591"/>
                    <a:pt x="10159" y="6333"/>
                    <a:pt x="9821" y="8096"/>
                  </a:cubicBezTo>
                  <a:cubicBezTo>
                    <a:pt x="9464" y="9848"/>
                    <a:pt x="8407" y="10700"/>
                    <a:pt x="7290" y="10700"/>
                  </a:cubicBezTo>
                  <a:cubicBezTo>
                    <a:pt x="6597" y="10700"/>
                    <a:pt x="5882" y="10371"/>
                    <a:pt x="5297" y="9726"/>
                  </a:cubicBezTo>
                  <a:cubicBezTo>
                    <a:pt x="4664" y="9030"/>
                    <a:pt x="4126" y="8717"/>
                    <a:pt x="3671" y="8717"/>
                  </a:cubicBezTo>
                  <a:cubicBezTo>
                    <a:pt x="1" y="8717"/>
                    <a:pt x="1702" y="28995"/>
                    <a:pt x="2404" y="31663"/>
                  </a:cubicBezTo>
                  <a:cubicBezTo>
                    <a:pt x="2521" y="32107"/>
                    <a:pt x="3095" y="32296"/>
                    <a:pt x="3990" y="32296"/>
                  </a:cubicBezTo>
                  <a:cubicBezTo>
                    <a:pt x="9136" y="32296"/>
                    <a:pt x="24866" y="26034"/>
                    <a:pt x="24866" y="26034"/>
                  </a:cubicBezTo>
                  <a:lnTo>
                    <a:pt x="40700" y="24351"/>
                  </a:lnTo>
                  <a:cubicBezTo>
                    <a:pt x="40700" y="24351"/>
                    <a:pt x="41226" y="20353"/>
                    <a:pt x="40858" y="18617"/>
                  </a:cubicBezTo>
                  <a:cubicBezTo>
                    <a:pt x="40437" y="16881"/>
                    <a:pt x="40017" y="13882"/>
                    <a:pt x="39596" y="10358"/>
                  </a:cubicBezTo>
                  <a:cubicBezTo>
                    <a:pt x="39451" y="9280"/>
                    <a:pt x="39262" y="8851"/>
                    <a:pt x="39048" y="8851"/>
                  </a:cubicBezTo>
                  <a:cubicBezTo>
                    <a:pt x="38563" y="8851"/>
                    <a:pt x="37950" y="11057"/>
                    <a:pt x="37439" y="12883"/>
                  </a:cubicBezTo>
                  <a:cubicBezTo>
                    <a:pt x="37183" y="13756"/>
                    <a:pt x="36915" y="14124"/>
                    <a:pt x="36642" y="14124"/>
                  </a:cubicBezTo>
                  <a:cubicBezTo>
                    <a:pt x="35170" y="14124"/>
                    <a:pt x="33524" y="3430"/>
                    <a:pt x="32490" y="3430"/>
                  </a:cubicBezTo>
                  <a:cubicBezTo>
                    <a:pt x="32455" y="3430"/>
                    <a:pt x="32422" y="3442"/>
                    <a:pt x="32389" y="3466"/>
                  </a:cubicBezTo>
                  <a:cubicBezTo>
                    <a:pt x="31485" y="4165"/>
                    <a:pt x="31094" y="7915"/>
                    <a:pt x="30138" y="7915"/>
                  </a:cubicBezTo>
                  <a:cubicBezTo>
                    <a:pt x="29871" y="7915"/>
                    <a:pt x="29559" y="7622"/>
                    <a:pt x="29180" y="6886"/>
                  </a:cubicBezTo>
                  <a:cubicBezTo>
                    <a:pt x="28136" y="4798"/>
                    <a:pt x="26971" y="2306"/>
                    <a:pt x="26186" y="2306"/>
                  </a:cubicBezTo>
                  <a:cubicBezTo>
                    <a:pt x="25705" y="2306"/>
                    <a:pt x="25367" y="3242"/>
                    <a:pt x="25287" y="5781"/>
                  </a:cubicBezTo>
                  <a:cubicBezTo>
                    <a:pt x="25216" y="8032"/>
                    <a:pt x="24974" y="8893"/>
                    <a:pt x="24648" y="8893"/>
                  </a:cubicBezTo>
                  <a:cubicBezTo>
                    <a:pt x="24012" y="8893"/>
                    <a:pt x="23054" y="5633"/>
                    <a:pt x="22394" y="2993"/>
                  </a:cubicBezTo>
                  <a:cubicBezTo>
                    <a:pt x="21916" y="1106"/>
                    <a:pt x="21185" y="1"/>
                    <a:pt x="20547" y="1"/>
                  </a:cubicBezTo>
                  <a:close/>
                </a:path>
              </a:pathLst>
            </a:custGeom>
            <a:solidFill>
              <a:srgbClr val="86B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7131156" y="2295517"/>
              <a:ext cx="687767" cy="750562"/>
            </a:xfrm>
            <a:custGeom>
              <a:avLst/>
              <a:gdLst/>
              <a:ahLst/>
              <a:cxnLst/>
              <a:rect l="l" t="t" r="r" b="b"/>
              <a:pathLst>
                <a:path w="38498" h="42013" extrusionOk="0">
                  <a:moveTo>
                    <a:pt x="19609" y="1"/>
                  </a:moveTo>
                  <a:cubicBezTo>
                    <a:pt x="18770" y="1"/>
                    <a:pt x="18128" y="2535"/>
                    <a:pt x="18771" y="14027"/>
                  </a:cubicBezTo>
                  <a:cubicBezTo>
                    <a:pt x="18929" y="16852"/>
                    <a:pt x="18830" y="17966"/>
                    <a:pt x="18558" y="17966"/>
                  </a:cubicBezTo>
                  <a:cubicBezTo>
                    <a:pt x="17562" y="17966"/>
                    <a:pt x="14250" y="3074"/>
                    <a:pt x="12722" y="2454"/>
                  </a:cubicBezTo>
                  <a:cubicBezTo>
                    <a:pt x="12115" y="2192"/>
                    <a:pt x="11565" y="1914"/>
                    <a:pt x="11094" y="1914"/>
                  </a:cubicBezTo>
                  <a:cubicBezTo>
                    <a:pt x="10056" y="1914"/>
                    <a:pt x="9407" y="3269"/>
                    <a:pt x="9407" y="9135"/>
                  </a:cubicBezTo>
                  <a:cubicBezTo>
                    <a:pt x="9407" y="16549"/>
                    <a:pt x="9690" y="22109"/>
                    <a:pt x="8948" y="22109"/>
                  </a:cubicBezTo>
                  <a:cubicBezTo>
                    <a:pt x="8843" y="22109"/>
                    <a:pt x="8717" y="21996"/>
                    <a:pt x="8566" y="21760"/>
                  </a:cubicBezTo>
                  <a:cubicBezTo>
                    <a:pt x="7356" y="19866"/>
                    <a:pt x="4463" y="6820"/>
                    <a:pt x="2727" y="5505"/>
                  </a:cubicBezTo>
                  <a:cubicBezTo>
                    <a:pt x="2423" y="5275"/>
                    <a:pt x="2142" y="5166"/>
                    <a:pt x="1885" y="5166"/>
                  </a:cubicBezTo>
                  <a:cubicBezTo>
                    <a:pt x="673" y="5166"/>
                    <a:pt x="0" y="7602"/>
                    <a:pt x="44" y="11292"/>
                  </a:cubicBezTo>
                  <a:cubicBezTo>
                    <a:pt x="96" y="15763"/>
                    <a:pt x="5462" y="34333"/>
                    <a:pt x="5462" y="34333"/>
                  </a:cubicBezTo>
                  <a:lnTo>
                    <a:pt x="19192" y="42013"/>
                  </a:lnTo>
                  <a:lnTo>
                    <a:pt x="38498" y="22444"/>
                  </a:lnTo>
                  <a:cubicBezTo>
                    <a:pt x="38147" y="19987"/>
                    <a:pt x="38035" y="9690"/>
                    <a:pt x="37251" y="9690"/>
                  </a:cubicBezTo>
                  <a:cubicBezTo>
                    <a:pt x="37212" y="9690"/>
                    <a:pt x="37172" y="9715"/>
                    <a:pt x="37130" y="9766"/>
                  </a:cubicBezTo>
                  <a:cubicBezTo>
                    <a:pt x="36275" y="10823"/>
                    <a:pt x="35516" y="15583"/>
                    <a:pt x="34531" y="15583"/>
                  </a:cubicBezTo>
                  <a:cubicBezTo>
                    <a:pt x="34486" y="15583"/>
                    <a:pt x="34441" y="15574"/>
                    <a:pt x="34395" y="15553"/>
                  </a:cubicBezTo>
                  <a:cubicBezTo>
                    <a:pt x="33395" y="15079"/>
                    <a:pt x="32396" y="7083"/>
                    <a:pt x="31239" y="5348"/>
                  </a:cubicBezTo>
                  <a:cubicBezTo>
                    <a:pt x="31153" y="5225"/>
                    <a:pt x="31069" y="5167"/>
                    <a:pt x="30986" y="5167"/>
                  </a:cubicBezTo>
                  <a:cubicBezTo>
                    <a:pt x="29897" y="5167"/>
                    <a:pt x="29045" y="15049"/>
                    <a:pt x="28556" y="16026"/>
                  </a:cubicBezTo>
                  <a:cubicBezTo>
                    <a:pt x="28535" y="16071"/>
                    <a:pt x="28512" y="16092"/>
                    <a:pt x="28487" y="16092"/>
                  </a:cubicBezTo>
                  <a:cubicBezTo>
                    <a:pt x="27904" y="16092"/>
                    <a:pt x="26401" y="3893"/>
                    <a:pt x="25189" y="3086"/>
                  </a:cubicBezTo>
                  <a:cubicBezTo>
                    <a:pt x="25149" y="3060"/>
                    <a:pt x="25112" y="3048"/>
                    <a:pt x="25075" y="3048"/>
                  </a:cubicBezTo>
                  <a:cubicBezTo>
                    <a:pt x="23971" y="3048"/>
                    <a:pt x="24231" y="14286"/>
                    <a:pt x="23635" y="14286"/>
                  </a:cubicBezTo>
                  <a:cubicBezTo>
                    <a:pt x="23596" y="14286"/>
                    <a:pt x="23553" y="14237"/>
                    <a:pt x="23506" y="14133"/>
                  </a:cubicBezTo>
                  <a:cubicBezTo>
                    <a:pt x="22664" y="12449"/>
                    <a:pt x="20981" y="771"/>
                    <a:pt x="19981" y="140"/>
                  </a:cubicBezTo>
                  <a:cubicBezTo>
                    <a:pt x="19855" y="53"/>
                    <a:pt x="19730" y="1"/>
                    <a:pt x="19609" y="1"/>
                  </a:cubicBezTo>
                  <a:close/>
                </a:path>
              </a:pathLst>
            </a:custGeom>
            <a:solidFill>
              <a:srgbClr val="78A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7050176" y="2490114"/>
              <a:ext cx="679477" cy="376737"/>
            </a:xfrm>
            <a:custGeom>
              <a:avLst/>
              <a:gdLst/>
              <a:ahLst/>
              <a:cxnLst/>
              <a:rect l="l" t="t" r="r" b="b"/>
              <a:pathLst>
                <a:path w="38034" h="21088" extrusionOk="0">
                  <a:moveTo>
                    <a:pt x="36082" y="0"/>
                  </a:moveTo>
                  <a:cubicBezTo>
                    <a:pt x="35630" y="0"/>
                    <a:pt x="34995" y="991"/>
                    <a:pt x="34456" y="1819"/>
                  </a:cubicBezTo>
                  <a:cubicBezTo>
                    <a:pt x="34104" y="2367"/>
                    <a:pt x="33707" y="2566"/>
                    <a:pt x="33291" y="2566"/>
                  </a:cubicBezTo>
                  <a:cubicBezTo>
                    <a:pt x="32197" y="2566"/>
                    <a:pt x="30978" y="1189"/>
                    <a:pt x="30132" y="1189"/>
                  </a:cubicBezTo>
                  <a:cubicBezTo>
                    <a:pt x="30004" y="1189"/>
                    <a:pt x="29884" y="1220"/>
                    <a:pt x="29775" y="1293"/>
                  </a:cubicBezTo>
                  <a:cubicBezTo>
                    <a:pt x="28784" y="1987"/>
                    <a:pt x="28539" y="3521"/>
                    <a:pt x="27195" y="3521"/>
                  </a:cubicBezTo>
                  <a:cubicBezTo>
                    <a:pt x="27113" y="3521"/>
                    <a:pt x="27026" y="3515"/>
                    <a:pt x="26934" y="3503"/>
                  </a:cubicBezTo>
                  <a:cubicBezTo>
                    <a:pt x="26335" y="3425"/>
                    <a:pt x="25708" y="3327"/>
                    <a:pt x="25149" y="3327"/>
                  </a:cubicBezTo>
                  <a:cubicBezTo>
                    <a:pt x="24185" y="3327"/>
                    <a:pt x="23423" y="3619"/>
                    <a:pt x="23357" y="4818"/>
                  </a:cubicBezTo>
                  <a:cubicBezTo>
                    <a:pt x="23284" y="5665"/>
                    <a:pt x="22922" y="5955"/>
                    <a:pt x="22455" y="5955"/>
                  </a:cubicBezTo>
                  <a:cubicBezTo>
                    <a:pt x="21907" y="5955"/>
                    <a:pt x="21214" y="5555"/>
                    <a:pt x="20674" y="5186"/>
                  </a:cubicBezTo>
                  <a:cubicBezTo>
                    <a:pt x="20438" y="5029"/>
                    <a:pt x="20141" y="4953"/>
                    <a:pt x="19828" y="4953"/>
                  </a:cubicBezTo>
                  <a:cubicBezTo>
                    <a:pt x="18883" y="4953"/>
                    <a:pt x="17794" y="5644"/>
                    <a:pt x="17833" y="6869"/>
                  </a:cubicBezTo>
                  <a:cubicBezTo>
                    <a:pt x="17878" y="8204"/>
                    <a:pt x="16079" y="8410"/>
                    <a:pt x="15077" y="8410"/>
                  </a:cubicBezTo>
                  <a:cubicBezTo>
                    <a:pt x="14894" y="8410"/>
                    <a:pt x="14738" y="8403"/>
                    <a:pt x="14624" y="8395"/>
                  </a:cubicBezTo>
                  <a:cubicBezTo>
                    <a:pt x="14510" y="8387"/>
                    <a:pt x="14397" y="8383"/>
                    <a:pt x="14285" y="8383"/>
                  </a:cubicBezTo>
                  <a:cubicBezTo>
                    <a:pt x="11483" y="8383"/>
                    <a:pt x="9716" y="10847"/>
                    <a:pt x="9311" y="11656"/>
                  </a:cubicBezTo>
                  <a:cubicBezTo>
                    <a:pt x="8838" y="12656"/>
                    <a:pt x="6628" y="13760"/>
                    <a:pt x="5208" y="13971"/>
                  </a:cubicBezTo>
                  <a:cubicBezTo>
                    <a:pt x="0" y="14550"/>
                    <a:pt x="2104" y="20599"/>
                    <a:pt x="2841" y="21073"/>
                  </a:cubicBezTo>
                  <a:cubicBezTo>
                    <a:pt x="2857" y="21082"/>
                    <a:pt x="2882" y="21087"/>
                    <a:pt x="2914" y="21087"/>
                  </a:cubicBezTo>
                  <a:cubicBezTo>
                    <a:pt x="4439" y="21087"/>
                    <a:pt x="23199" y="10446"/>
                    <a:pt x="23199" y="10446"/>
                  </a:cubicBezTo>
                  <a:lnTo>
                    <a:pt x="37560" y="3608"/>
                  </a:lnTo>
                  <a:cubicBezTo>
                    <a:pt x="37560" y="3608"/>
                    <a:pt x="38034" y="2293"/>
                    <a:pt x="37613" y="1977"/>
                  </a:cubicBezTo>
                  <a:cubicBezTo>
                    <a:pt x="37244" y="1661"/>
                    <a:pt x="36824" y="1030"/>
                    <a:pt x="36403" y="241"/>
                  </a:cubicBezTo>
                  <a:cubicBezTo>
                    <a:pt x="36313" y="73"/>
                    <a:pt x="36204" y="0"/>
                    <a:pt x="36082" y="0"/>
                  </a:cubicBezTo>
                  <a:close/>
                </a:path>
              </a:pathLst>
            </a:custGeom>
            <a:solidFill>
              <a:srgbClr val="86B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7094337" y="2520090"/>
              <a:ext cx="628741" cy="350243"/>
            </a:xfrm>
            <a:custGeom>
              <a:avLst/>
              <a:gdLst/>
              <a:ahLst/>
              <a:cxnLst/>
              <a:rect l="l" t="t" r="r" b="b"/>
              <a:pathLst>
                <a:path w="35194" h="19605" extrusionOk="0">
                  <a:moveTo>
                    <a:pt x="34025" y="0"/>
                  </a:moveTo>
                  <a:cubicBezTo>
                    <a:pt x="33962" y="0"/>
                    <a:pt x="33896" y="28"/>
                    <a:pt x="33826" y="89"/>
                  </a:cubicBezTo>
                  <a:cubicBezTo>
                    <a:pt x="33036" y="772"/>
                    <a:pt x="32353" y="2508"/>
                    <a:pt x="31406" y="2771"/>
                  </a:cubicBezTo>
                  <a:cubicBezTo>
                    <a:pt x="31329" y="2797"/>
                    <a:pt x="31252" y="2809"/>
                    <a:pt x="31174" y="2809"/>
                  </a:cubicBezTo>
                  <a:cubicBezTo>
                    <a:pt x="30296" y="2809"/>
                    <a:pt x="29370" y="1299"/>
                    <a:pt x="28355" y="1299"/>
                  </a:cubicBezTo>
                  <a:cubicBezTo>
                    <a:pt x="27250" y="1299"/>
                    <a:pt x="26566" y="4770"/>
                    <a:pt x="26093" y="5244"/>
                  </a:cubicBezTo>
                  <a:cubicBezTo>
                    <a:pt x="26054" y="5287"/>
                    <a:pt x="26007" y="5307"/>
                    <a:pt x="25954" y="5307"/>
                  </a:cubicBezTo>
                  <a:cubicBezTo>
                    <a:pt x="25395" y="5307"/>
                    <a:pt x="24097" y="3116"/>
                    <a:pt x="23019" y="3116"/>
                  </a:cubicBezTo>
                  <a:cubicBezTo>
                    <a:pt x="22956" y="3116"/>
                    <a:pt x="22893" y="3124"/>
                    <a:pt x="22831" y="3140"/>
                  </a:cubicBezTo>
                  <a:cubicBezTo>
                    <a:pt x="21691" y="3451"/>
                    <a:pt x="22185" y="6824"/>
                    <a:pt x="21496" y="6824"/>
                  </a:cubicBezTo>
                  <a:cubicBezTo>
                    <a:pt x="21485" y="6824"/>
                    <a:pt x="21474" y="6824"/>
                    <a:pt x="21463" y="6822"/>
                  </a:cubicBezTo>
                  <a:cubicBezTo>
                    <a:pt x="20714" y="6672"/>
                    <a:pt x="19158" y="4435"/>
                    <a:pt x="18238" y="4435"/>
                  </a:cubicBezTo>
                  <a:cubicBezTo>
                    <a:pt x="18189" y="4435"/>
                    <a:pt x="18142" y="4442"/>
                    <a:pt x="18097" y="4455"/>
                  </a:cubicBezTo>
                  <a:cubicBezTo>
                    <a:pt x="17202" y="4665"/>
                    <a:pt x="16361" y="5454"/>
                    <a:pt x="17150" y="8716"/>
                  </a:cubicBezTo>
                  <a:cubicBezTo>
                    <a:pt x="17376" y="9594"/>
                    <a:pt x="17203" y="9908"/>
                    <a:pt x="16793" y="9908"/>
                  </a:cubicBezTo>
                  <a:cubicBezTo>
                    <a:pt x="15766" y="9908"/>
                    <a:pt x="13256" y="7936"/>
                    <a:pt x="11848" y="7936"/>
                  </a:cubicBezTo>
                  <a:cubicBezTo>
                    <a:pt x="11731" y="7936"/>
                    <a:pt x="11621" y="7950"/>
                    <a:pt x="11521" y="7979"/>
                  </a:cubicBezTo>
                  <a:cubicBezTo>
                    <a:pt x="9733" y="8558"/>
                    <a:pt x="8523" y="8821"/>
                    <a:pt x="8575" y="11136"/>
                  </a:cubicBezTo>
                  <a:cubicBezTo>
                    <a:pt x="8679" y="13411"/>
                    <a:pt x="9087" y="14924"/>
                    <a:pt x="8001" y="14924"/>
                  </a:cubicBezTo>
                  <a:cubicBezTo>
                    <a:pt x="7982" y="14924"/>
                    <a:pt x="7963" y="14924"/>
                    <a:pt x="7944" y="14923"/>
                  </a:cubicBezTo>
                  <a:cubicBezTo>
                    <a:pt x="6910" y="14874"/>
                    <a:pt x="4400" y="12842"/>
                    <a:pt x="2789" y="12842"/>
                  </a:cubicBezTo>
                  <a:cubicBezTo>
                    <a:pt x="2679" y="12842"/>
                    <a:pt x="2574" y="12851"/>
                    <a:pt x="2473" y="12872"/>
                  </a:cubicBezTo>
                  <a:cubicBezTo>
                    <a:pt x="895" y="13240"/>
                    <a:pt x="1" y="14345"/>
                    <a:pt x="106" y="15554"/>
                  </a:cubicBezTo>
                  <a:cubicBezTo>
                    <a:pt x="211" y="16712"/>
                    <a:pt x="5314" y="19605"/>
                    <a:pt x="5314" y="19605"/>
                  </a:cubicBezTo>
                  <a:lnTo>
                    <a:pt x="17834" y="16133"/>
                  </a:lnTo>
                  <a:lnTo>
                    <a:pt x="35193" y="2982"/>
                  </a:lnTo>
                  <a:cubicBezTo>
                    <a:pt x="34860" y="2459"/>
                    <a:pt x="34613" y="0"/>
                    <a:pt x="34025" y="0"/>
                  </a:cubicBezTo>
                  <a:close/>
                </a:path>
              </a:pathLst>
            </a:custGeom>
            <a:solidFill>
              <a:srgbClr val="78A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7683564" y="2934223"/>
              <a:ext cx="316729" cy="508009"/>
            </a:xfrm>
            <a:custGeom>
              <a:avLst/>
              <a:gdLst/>
              <a:ahLst/>
              <a:cxnLst/>
              <a:rect l="l" t="t" r="r" b="b"/>
              <a:pathLst>
                <a:path w="17729" h="28436" extrusionOk="0">
                  <a:moveTo>
                    <a:pt x="4630" y="0"/>
                  </a:moveTo>
                  <a:lnTo>
                    <a:pt x="1" y="28249"/>
                  </a:lnTo>
                  <a:cubicBezTo>
                    <a:pt x="778" y="28375"/>
                    <a:pt x="1550" y="28436"/>
                    <a:pt x="2313" y="28436"/>
                  </a:cubicBezTo>
                  <a:cubicBezTo>
                    <a:pt x="9195" y="28436"/>
                    <a:pt x="15277" y="23469"/>
                    <a:pt x="16414" y="16413"/>
                  </a:cubicBezTo>
                  <a:cubicBezTo>
                    <a:pt x="17729" y="8627"/>
                    <a:pt x="12416" y="1263"/>
                    <a:pt x="4630" y="0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7699552" y="3030066"/>
              <a:ext cx="204876" cy="316336"/>
            </a:xfrm>
            <a:custGeom>
              <a:avLst/>
              <a:gdLst/>
              <a:ahLst/>
              <a:cxnLst/>
              <a:rect l="l" t="t" r="r" b="b"/>
              <a:pathLst>
                <a:path w="11468" h="17707" extrusionOk="0">
                  <a:moveTo>
                    <a:pt x="2841" y="1"/>
                  </a:moveTo>
                  <a:lnTo>
                    <a:pt x="0" y="17518"/>
                  </a:lnTo>
                  <a:cubicBezTo>
                    <a:pt x="767" y="17646"/>
                    <a:pt x="1493" y="17707"/>
                    <a:pt x="2179" y="17707"/>
                  </a:cubicBezTo>
                  <a:cubicBezTo>
                    <a:pt x="7140" y="17707"/>
                    <a:pt x="9986" y="14511"/>
                    <a:pt x="10679" y="10259"/>
                  </a:cubicBezTo>
                  <a:cubicBezTo>
                    <a:pt x="11468" y="5419"/>
                    <a:pt x="9153" y="1000"/>
                    <a:pt x="2841" y="1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7708002" y="3083641"/>
              <a:ext cx="135345" cy="208002"/>
            </a:xfrm>
            <a:custGeom>
              <a:avLst/>
              <a:gdLst/>
              <a:ahLst/>
              <a:cxnLst/>
              <a:rect l="l" t="t" r="r" b="b"/>
              <a:pathLst>
                <a:path w="7576" h="11643" extrusionOk="0">
                  <a:moveTo>
                    <a:pt x="1894" y="0"/>
                  </a:moveTo>
                  <a:lnTo>
                    <a:pt x="1" y="11521"/>
                  </a:lnTo>
                  <a:cubicBezTo>
                    <a:pt x="504" y="11604"/>
                    <a:pt x="980" y="11643"/>
                    <a:pt x="1431" y="11643"/>
                  </a:cubicBezTo>
                  <a:cubicBezTo>
                    <a:pt x="4702" y="11643"/>
                    <a:pt x="6587" y="9554"/>
                    <a:pt x="7050" y="6734"/>
                  </a:cubicBezTo>
                  <a:cubicBezTo>
                    <a:pt x="7576" y="3577"/>
                    <a:pt x="6050" y="684"/>
                    <a:pt x="1894" y="0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7899725" y="3206870"/>
              <a:ext cx="42269" cy="26369"/>
            </a:xfrm>
            <a:custGeom>
              <a:avLst/>
              <a:gdLst/>
              <a:ahLst/>
              <a:cxnLst/>
              <a:rect l="l" t="t" r="r" b="b"/>
              <a:pathLst>
                <a:path w="2366" h="1476" extrusionOk="0">
                  <a:moveTo>
                    <a:pt x="1605" y="1"/>
                  </a:moveTo>
                  <a:cubicBezTo>
                    <a:pt x="932" y="1"/>
                    <a:pt x="0" y="467"/>
                    <a:pt x="0" y="467"/>
                  </a:cubicBezTo>
                  <a:cubicBezTo>
                    <a:pt x="0" y="467"/>
                    <a:pt x="1009" y="1475"/>
                    <a:pt x="1687" y="1475"/>
                  </a:cubicBezTo>
                  <a:cubicBezTo>
                    <a:pt x="1964" y="1475"/>
                    <a:pt x="2186" y="1308"/>
                    <a:pt x="2262" y="835"/>
                  </a:cubicBezTo>
                  <a:cubicBezTo>
                    <a:pt x="2365" y="195"/>
                    <a:pt x="2039" y="1"/>
                    <a:pt x="1605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7879984" y="3272933"/>
              <a:ext cx="46431" cy="28405"/>
            </a:xfrm>
            <a:custGeom>
              <a:avLst/>
              <a:gdLst/>
              <a:ahLst/>
              <a:cxnLst/>
              <a:rect l="l" t="t" r="r" b="b"/>
              <a:pathLst>
                <a:path w="2599" h="1590" extrusionOk="0">
                  <a:moveTo>
                    <a:pt x="619" y="1"/>
                  </a:moveTo>
                  <a:cubicBezTo>
                    <a:pt x="269" y="1"/>
                    <a:pt x="0" y="30"/>
                    <a:pt x="0" y="30"/>
                  </a:cubicBezTo>
                  <a:cubicBezTo>
                    <a:pt x="0" y="30"/>
                    <a:pt x="732" y="1590"/>
                    <a:pt x="1454" y="1590"/>
                  </a:cubicBezTo>
                  <a:cubicBezTo>
                    <a:pt x="1660" y="1590"/>
                    <a:pt x="1865" y="1462"/>
                    <a:pt x="2052" y="1135"/>
                  </a:cubicBezTo>
                  <a:cubicBezTo>
                    <a:pt x="2598" y="152"/>
                    <a:pt x="1405" y="1"/>
                    <a:pt x="619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7840504" y="3321399"/>
              <a:ext cx="49825" cy="35587"/>
            </a:xfrm>
            <a:custGeom>
              <a:avLst/>
              <a:gdLst/>
              <a:ahLst/>
              <a:cxnLst/>
              <a:rect l="l" t="t" r="r" b="b"/>
              <a:pathLst>
                <a:path w="2789" h="1992" extrusionOk="0">
                  <a:moveTo>
                    <a:pt x="1" y="0"/>
                  </a:moveTo>
                  <a:cubicBezTo>
                    <a:pt x="1" y="1"/>
                    <a:pt x="185" y="1991"/>
                    <a:pt x="986" y="1991"/>
                  </a:cubicBezTo>
                  <a:cubicBezTo>
                    <a:pt x="1142" y="1991"/>
                    <a:pt x="1321" y="1916"/>
                    <a:pt x="1526" y="1736"/>
                  </a:cubicBezTo>
                  <a:cubicBezTo>
                    <a:pt x="2789" y="684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7775244" y="3352412"/>
              <a:ext cx="53059" cy="39982"/>
            </a:xfrm>
            <a:custGeom>
              <a:avLst/>
              <a:gdLst/>
              <a:ahLst/>
              <a:cxnLst/>
              <a:rect l="l" t="t" r="r" b="b"/>
              <a:pathLst>
                <a:path w="2970" h="2238" extrusionOk="0">
                  <a:moveTo>
                    <a:pt x="603" y="0"/>
                  </a:moveTo>
                  <a:cubicBezTo>
                    <a:pt x="603" y="1"/>
                    <a:pt x="1" y="2237"/>
                    <a:pt x="1014" y="2237"/>
                  </a:cubicBezTo>
                  <a:cubicBezTo>
                    <a:pt x="1121" y="2237"/>
                    <a:pt x="1246" y="2212"/>
                    <a:pt x="1392" y="2157"/>
                  </a:cubicBezTo>
                  <a:cubicBezTo>
                    <a:pt x="2970" y="1578"/>
                    <a:pt x="603" y="1"/>
                    <a:pt x="603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7693907" y="3361808"/>
              <a:ext cx="59222" cy="41357"/>
            </a:xfrm>
            <a:custGeom>
              <a:avLst/>
              <a:gdLst/>
              <a:ahLst/>
              <a:cxnLst/>
              <a:rect l="l" t="t" r="r" b="b"/>
              <a:pathLst>
                <a:path w="3315" h="2315" extrusionOk="0">
                  <a:moveTo>
                    <a:pt x="1631" y="0"/>
                  </a:moveTo>
                  <a:cubicBezTo>
                    <a:pt x="1631" y="0"/>
                    <a:pt x="1" y="2315"/>
                    <a:pt x="1631" y="2315"/>
                  </a:cubicBezTo>
                  <a:cubicBezTo>
                    <a:pt x="3315" y="2315"/>
                    <a:pt x="1631" y="0"/>
                    <a:pt x="1631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7900654" y="3132536"/>
              <a:ext cx="42697" cy="26494"/>
            </a:xfrm>
            <a:custGeom>
              <a:avLst/>
              <a:gdLst/>
              <a:ahLst/>
              <a:cxnLst/>
              <a:rect l="l" t="t" r="r" b="b"/>
              <a:pathLst>
                <a:path w="2390" h="1483" extrusionOk="0">
                  <a:moveTo>
                    <a:pt x="1680" y="0"/>
                  </a:moveTo>
                  <a:cubicBezTo>
                    <a:pt x="997" y="0"/>
                    <a:pt x="1" y="1051"/>
                    <a:pt x="1" y="1051"/>
                  </a:cubicBezTo>
                  <a:cubicBezTo>
                    <a:pt x="1" y="1051"/>
                    <a:pt x="921" y="1483"/>
                    <a:pt x="1594" y="1483"/>
                  </a:cubicBezTo>
                  <a:cubicBezTo>
                    <a:pt x="2048" y="1483"/>
                    <a:pt x="2390" y="1287"/>
                    <a:pt x="2263" y="630"/>
                  </a:cubicBezTo>
                  <a:cubicBezTo>
                    <a:pt x="2173" y="166"/>
                    <a:pt x="1951" y="0"/>
                    <a:pt x="168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7878109" y="3064848"/>
              <a:ext cx="46806" cy="29477"/>
            </a:xfrm>
            <a:custGeom>
              <a:avLst/>
              <a:gdLst/>
              <a:ahLst/>
              <a:cxnLst/>
              <a:rect l="l" t="t" r="r" b="b"/>
              <a:pathLst>
                <a:path w="2620" h="1650" extrusionOk="0">
                  <a:moveTo>
                    <a:pt x="1434" y="0"/>
                  </a:moveTo>
                  <a:cubicBezTo>
                    <a:pt x="718" y="0"/>
                    <a:pt x="0" y="1631"/>
                    <a:pt x="0" y="1631"/>
                  </a:cubicBezTo>
                  <a:cubicBezTo>
                    <a:pt x="0" y="1631"/>
                    <a:pt x="197" y="1649"/>
                    <a:pt x="471" y="1649"/>
                  </a:cubicBezTo>
                  <a:cubicBezTo>
                    <a:pt x="1240" y="1649"/>
                    <a:pt x="2619" y="1506"/>
                    <a:pt x="1999" y="421"/>
                  </a:cubicBezTo>
                  <a:cubicBezTo>
                    <a:pt x="1820" y="119"/>
                    <a:pt x="1627" y="0"/>
                    <a:pt x="143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7835805" y="3010862"/>
              <a:ext cx="48897" cy="36141"/>
            </a:xfrm>
            <a:custGeom>
              <a:avLst/>
              <a:gdLst/>
              <a:ahLst/>
              <a:cxnLst/>
              <a:rect l="l" t="t" r="r" b="b"/>
              <a:pathLst>
                <a:path w="2737" h="2023" extrusionOk="0">
                  <a:moveTo>
                    <a:pt x="938" y="0"/>
                  </a:moveTo>
                  <a:cubicBezTo>
                    <a:pt x="113" y="0"/>
                    <a:pt x="1" y="2023"/>
                    <a:pt x="1" y="2023"/>
                  </a:cubicBezTo>
                  <a:cubicBezTo>
                    <a:pt x="1" y="2023"/>
                    <a:pt x="2736" y="1286"/>
                    <a:pt x="1474" y="234"/>
                  </a:cubicBezTo>
                  <a:cubicBezTo>
                    <a:pt x="1268" y="70"/>
                    <a:pt x="1091" y="0"/>
                    <a:pt x="938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7766920" y="2977187"/>
              <a:ext cx="53881" cy="40679"/>
            </a:xfrm>
            <a:custGeom>
              <a:avLst/>
              <a:gdLst/>
              <a:ahLst/>
              <a:cxnLst/>
              <a:rect l="l" t="t" r="r" b="b"/>
              <a:pathLst>
                <a:path w="3016" h="2277" extrusionOk="0">
                  <a:moveTo>
                    <a:pt x="1075" y="0"/>
                  </a:moveTo>
                  <a:cubicBezTo>
                    <a:pt x="0" y="0"/>
                    <a:pt x="701" y="2277"/>
                    <a:pt x="701" y="2277"/>
                  </a:cubicBezTo>
                  <a:cubicBezTo>
                    <a:pt x="701" y="2277"/>
                    <a:pt x="3015" y="646"/>
                    <a:pt x="1437" y="68"/>
                  </a:cubicBezTo>
                  <a:cubicBezTo>
                    <a:pt x="1299" y="21"/>
                    <a:pt x="1179" y="0"/>
                    <a:pt x="1075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7617786" y="2726317"/>
              <a:ext cx="404124" cy="358211"/>
            </a:xfrm>
            <a:custGeom>
              <a:avLst/>
              <a:gdLst/>
              <a:ahLst/>
              <a:cxnLst/>
              <a:rect l="l" t="t" r="r" b="b"/>
              <a:pathLst>
                <a:path w="22621" h="20051" extrusionOk="0">
                  <a:moveTo>
                    <a:pt x="11326" y="1"/>
                  </a:moveTo>
                  <a:cubicBezTo>
                    <a:pt x="9141" y="1"/>
                    <a:pt x="6941" y="713"/>
                    <a:pt x="5103" y="2169"/>
                  </a:cubicBezTo>
                  <a:cubicBezTo>
                    <a:pt x="737" y="5589"/>
                    <a:pt x="1" y="11901"/>
                    <a:pt x="3472" y="16267"/>
                  </a:cubicBezTo>
                  <a:cubicBezTo>
                    <a:pt x="5442" y="18752"/>
                    <a:pt x="8372" y="20050"/>
                    <a:pt x="11337" y="20050"/>
                  </a:cubicBezTo>
                  <a:cubicBezTo>
                    <a:pt x="13519" y="20050"/>
                    <a:pt x="15720" y="19348"/>
                    <a:pt x="17571" y="17898"/>
                  </a:cubicBezTo>
                  <a:cubicBezTo>
                    <a:pt x="21884" y="14426"/>
                    <a:pt x="22621" y="8114"/>
                    <a:pt x="19149" y="3800"/>
                  </a:cubicBezTo>
                  <a:cubicBezTo>
                    <a:pt x="17186" y="1294"/>
                    <a:pt x="14270" y="1"/>
                    <a:pt x="11326" y="1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7660072" y="2763315"/>
              <a:ext cx="319551" cy="283553"/>
            </a:xfrm>
            <a:custGeom>
              <a:avLst/>
              <a:gdLst/>
              <a:ahLst/>
              <a:cxnLst/>
              <a:rect l="l" t="t" r="r" b="b"/>
              <a:pathLst>
                <a:path w="17887" h="15872" extrusionOk="0">
                  <a:moveTo>
                    <a:pt x="8927" y="1"/>
                  </a:moveTo>
                  <a:cubicBezTo>
                    <a:pt x="7195" y="1"/>
                    <a:pt x="5454" y="565"/>
                    <a:pt x="3999" y="1729"/>
                  </a:cubicBezTo>
                  <a:cubicBezTo>
                    <a:pt x="579" y="4464"/>
                    <a:pt x="1" y="9462"/>
                    <a:pt x="2736" y="12881"/>
                  </a:cubicBezTo>
                  <a:cubicBezTo>
                    <a:pt x="4307" y="14845"/>
                    <a:pt x="6625" y="15872"/>
                    <a:pt x="8961" y="15872"/>
                  </a:cubicBezTo>
                  <a:cubicBezTo>
                    <a:pt x="10692" y="15872"/>
                    <a:pt x="12433" y="15308"/>
                    <a:pt x="13888" y="14144"/>
                  </a:cubicBezTo>
                  <a:cubicBezTo>
                    <a:pt x="17308" y="11461"/>
                    <a:pt x="17886" y="6463"/>
                    <a:pt x="15151" y="2992"/>
                  </a:cubicBezTo>
                  <a:cubicBezTo>
                    <a:pt x="13580" y="1028"/>
                    <a:pt x="11262" y="1"/>
                    <a:pt x="892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7704251" y="2802598"/>
              <a:ext cx="231191" cy="205858"/>
            </a:xfrm>
            <a:custGeom>
              <a:avLst/>
              <a:gdLst/>
              <a:ahLst/>
              <a:cxnLst/>
              <a:rect l="l" t="t" r="r" b="b"/>
              <a:pathLst>
                <a:path w="12941" h="11523" extrusionOk="0">
                  <a:moveTo>
                    <a:pt x="6476" y="0"/>
                  </a:moveTo>
                  <a:cubicBezTo>
                    <a:pt x="5215" y="0"/>
                    <a:pt x="3949" y="413"/>
                    <a:pt x="2893" y="1266"/>
                  </a:cubicBezTo>
                  <a:cubicBezTo>
                    <a:pt x="421" y="3212"/>
                    <a:pt x="0" y="6842"/>
                    <a:pt x="1947" y="9314"/>
                  </a:cubicBezTo>
                  <a:cubicBezTo>
                    <a:pt x="3096" y="10767"/>
                    <a:pt x="4786" y="11523"/>
                    <a:pt x="6484" y="11523"/>
                  </a:cubicBezTo>
                  <a:cubicBezTo>
                    <a:pt x="7738" y="11523"/>
                    <a:pt x="8997" y="11111"/>
                    <a:pt x="10048" y="10261"/>
                  </a:cubicBezTo>
                  <a:cubicBezTo>
                    <a:pt x="12520" y="8262"/>
                    <a:pt x="12941" y="4633"/>
                    <a:pt x="10995" y="2160"/>
                  </a:cubicBezTo>
                  <a:cubicBezTo>
                    <a:pt x="9849" y="743"/>
                    <a:pt x="8168" y="0"/>
                    <a:pt x="6476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7840504" y="2842097"/>
              <a:ext cx="73318" cy="47021"/>
            </a:xfrm>
            <a:custGeom>
              <a:avLst/>
              <a:gdLst/>
              <a:ahLst/>
              <a:cxnLst/>
              <a:rect l="l" t="t" r="r" b="b"/>
              <a:pathLst>
                <a:path w="4104" h="2632" extrusionOk="0">
                  <a:moveTo>
                    <a:pt x="2015" y="0"/>
                  </a:moveTo>
                  <a:cubicBezTo>
                    <a:pt x="926" y="0"/>
                    <a:pt x="1" y="2632"/>
                    <a:pt x="1" y="2632"/>
                  </a:cubicBezTo>
                  <a:cubicBezTo>
                    <a:pt x="1" y="2632"/>
                    <a:pt x="4104" y="2159"/>
                    <a:pt x="2736" y="423"/>
                  </a:cubicBezTo>
                  <a:cubicBezTo>
                    <a:pt x="2493" y="123"/>
                    <a:pt x="2250" y="0"/>
                    <a:pt x="2015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7840504" y="2842097"/>
              <a:ext cx="73318" cy="47021"/>
            </a:xfrm>
            <a:custGeom>
              <a:avLst/>
              <a:gdLst/>
              <a:ahLst/>
              <a:cxnLst/>
              <a:rect l="l" t="t" r="r" b="b"/>
              <a:pathLst>
                <a:path w="4104" h="2632" extrusionOk="0">
                  <a:moveTo>
                    <a:pt x="2015" y="0"/>
                  </a:moveTo>
                  <a:cubicBezTo>
                    <a:pt x="926" y="0"/>
                    <a:pt x="1" y="2632"/>
                    <a:pt x="1" y="2632"/>
                  </a:cubicBezTo>
                  <a:cubicBezTo>
                    <a:pt x="1" y="2632"/>
                    <a:pt x="4104" y="2159"/>
                    <a:pt x="2736" y="423"/>
                  </a:cubicBezTo>
                  <a:cubicBezTo>
                    <a:pt x="2493" y="123"/>
                    <a:pt x="2250" y="0"/>
                    <a:pt x="2015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7845202" y="2902353"/>
              <a:ext cx="65243" cy="35051"/>
            </a:xfrm>
            <a:custGeom>
              <a:avLst/>
              <a:gdLst/>
              <a:ahLst/>
              <a:cxnLst/>
              <a:rect l="l" t="t" r="r" b="b"/>
              <a:pathLst>
                <a:path w="3652" h="1962" extrusionOk="0">
                  <a:moveTo>
                    <a:pt x="2299" y="0"/>
                  </a:moveTo>
                  <a:cubicBezTo>
                    <a:pt x="1286" y="0"/>
                    <a:pt x="1" y="469"/>
                    <a:pt x="1" y="469"/>
                  </a:cubicBezTo>
                  <a:cubicBezTo>
                    <a:pt x="1" y="469"/>
                    <a:pt x="1576" y="1961"/>
                    <a:pt x="2624" y="1961"/>
                  </a:cubicBezTo>
                  <a:cubicBezTo>
                    <a:pt x="3021" y="1961"/>
                    <a:pt x="3343" y="1746"/>
                    <a:pt x="3473" y="1153"/>
                  </a:cubicBezTo>
                  <a:cubicBezTo>
                    <a:pt x="3652" y="257"/>
                    <a:pt x="3050" y="0"/>
                    <a:pt x="2299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7829088" y="2927631"/>
              <a:ext cx="67816" cy="58526"/>
            </a:xfrm>
            <a:custGeom>
              <a:avLst/>
              <a:gdLst/>
              <a:ahLst/>
              <a:cxnLst/>
              <a:rect l="l" t="t" r="r" b="b"/>
              <a:pathLst>
                <a:path w="3796" h="3276" extrusionOk="0">
                  <a:moveTo>
                    <a:pt x="166" y="1"/>
                  </a:moveTo>
                  <a:cubicBezTo>
                    <a:pt x="166" y="1"/>
                    <a:pt x="1" y="3275"/>
                    <a:pt x="1288" y="3275"/>
                  </a:cubicBezTo>
                  <a:cubicBezTo>
                    <a:pt x="1451" y="3275"/>
                    <a:pt x="1637" y="3223"/>
                    <a:pt x="1850" y="3105"/>
                  </a:cubicBezTo>
                  <a:cubicBezTo>
                    <a:pt x="3796" y="2105"/>
                    <a:pt x="167" y="1"/>
                    <a:pt x="166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7751235" y="2929525"/>
              <a:ext cx="70138" cy="60098"/>
            </a:xfrm>
            <a:custGeom>
              <a:avLst/>
              <a:gdLst/>
              <a:ahLst/>
              <a:cxnLst/>
              <a:rect l="l" t="t" r="r" b="b"/>
              <a:pathLst>
                <a:path w="3926" h="3364" extrusionOk="0">
                  <a:moveTo>
                    <a:pt x="3315" y="0"/>
                  </a:moveTo>
                  <a:lnTo>
                    <a:pt x="3315" y="0"/>
                  </a:lnTo>
                  <a:cubicBezTo>
                    <a:pt x="3314" y="1"/>
                    <a:pt x="1" y="2473"/>
                    <a:pt x="1999" y="3262"/>
                  </a:cubicBezTo>
                  <a:cubicBezTo>
                    <a:pt x="2182" y="3332"/>
                    <a:pt x="2342" y="3364"/>
                    <a:pt x="2482" y="3364"/>
                  </a:cubicBezTo>
                  <a:cubicBezTo>
                    <a:pt x="3926" y="3364"/>
                    <a:pt x="3315" y="1"/>
                    <a:pt x="3315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7729350" y="2909642"/>
              <a:ext cx="66065" cy="36427"/>
            </a:xfrm>
            <a:custGeom>
              <a:avLst/>
              <a:gdLst/>
              <a:ahLst/>
              <a:cxnLst/>
              <a:rect l="l" t="t" r="r" b="b"/>
              <a:pathLst>
                <a:path w="3698" h="2039" extrusionOk="0">
                  <a:moveTo>
                    <a:pt x="1875" y="1"/>
                  </a:moveTo>
                  <a:cubicBezTo>
                    <a:pt x="912" y="1"/>
                    <a:pt x="1" y="257"/>
                    <a:pt x="384" y="1324"/>
                  </a:cubicBezTo>
                  <a:cubicBezTo>
                    <a:pt x="553" y="1843"/>
                    <a:pt x="840" y="2039"/>
                    <a:pt x="1177" y="2039"/>
                  </a:cubicBezTo>
                  <a:cubicBezTo>
                    <a:pt x="2206" y="2039"/>
                    <a:pt x="3698" y="219"/>
                    <a:pt x="3698" y="219"/>
                  </a:cubicBezTo>
                  <a:cubicBezTo>
                    <a:pt x="3698" y="219"/>
                    <a:pt x="2765" y="1"/>
                    <a:pt x="1875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7723973" y="2849457"/>
              <a:ext cx="74265" cy="42483"/>
            </a:xfrm>
            <a:custGeom>
              <a:avLst/>
              <a:gdLst/>
              <a:ahLst/>
              <a:cxnLst/>
              <a:rect l="l" t="t" r="r" b="b"/>
              <a:pathLst>
                <a:path w="4157" h="2378" extrusionOk="0">
                  <a:moveTo>
                    <a:pt x="1903" y="1"/>
                  </a:moveTo>
                  <a:cubicBezTo>
                    <a:pt x="1637" y="1"/>
                    <a:pt x="1382" y="154"/>
                    <a:pt x="1158" y="537"/>
                  </a:cubicBezTo>
                  <a:cubicBezTo>
                    <a:pt x="1" y="2378"/>
                    <a:pt x="4157" y="2378"/>
                    <a:pt x="4157" y="2378"/>
                  </a:cubicBezTo>
                  <a:cubicBezTo>
                    <a:pt x="4157" y="2378"/>
                    <a:pt x="2951" y="1"/>
                    <a:pt x="1903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7768152" y="2817354"/>
              <a:ext cx="74783" cy="62367"/>
            </a:xfrm>
            <a:custGeom>
              <a:avLst/>
              <a:gdLst/>
              <a:ahLst/>
              <a:cxnLst/>
              <a:rect l="l" t="t" r="r" b="b"/>
              <a:pathLst>
                <a:path w="4186" h="3491" extrusionOk="0">
                  <a:moveTo>
                    <a:pt x="2398" y="0"/>
                  </a:moveTo>
                  <a:cubicBezTo>
                    <a:pt x="2324" y="0"/>
                    <a:pt x="2243" y="6"/>
                    <a:pt x="2157" y="19"/>
                  </a:cubicBezTo>
                  <a:cubicBezTo>
                    <a:pt x="0" y="335"/>
                    <a:pt x="2683" y="3491"/>
                    <a:pt x="2683" y="3491"/>
                  </a:cubicBezTo>
                  <a:cubicBezTo>
                    <a:pt x="2683" y="3491"/>
                    <a:pt x="4186" y="0"/>
                    <a:pt x="2398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7578323" y="2491883"/>
              <a:ext cx="483999" cy="418863"/>
            </a:xfrm>
            <a:custGeom>
              <a:avLst/>
              <a:gdLst/>
              <a:ahLst/>
              <a:cxnLst/>
              <a:rect l="l" t="t" r="r" b="b"/>
              <a:pathLst>
                <a:path w="27092" h="23446" extrusionOk="0">
                  <a:moveTo>
                    <a:pt x="11002" y="0"/>
                  </a:moveTo>
                  <a:cubicBezTo>
                    <a:pt x="6884" y="0"/>
                    <a:pt x="2804" y="1768"/>
                    <a:pt x="0" y="5192"/>
                  </a:cubicBezTo>
                  <a:lnTo>
                    <a:pt x="22042" y="23446"/>
                  </a:lnTo>
                  <a:cubicBezTo>
                    <a:pt x="27092" y="17344"/>
                    <a:pt x="26250" y="8296"/>
                    <a:pt x="20148" y="3298"/>
                  </a:cubicBezTo>
                  <a:cubicBezTo>
                    <a:pt x="17470" y="1082"/>
                    <a:pt x="14224" y="0"/>
                    <a:pt x="11002" y="0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7652551" y="2578275"/>
              <a:ext cx="317675" cy="270440"/>
            </a:xfrm>
            <a:custGeom>
              <a:avLst/>
              <a:gdLst/>
              <a:ahLst/>
              <a:cxnLst/>
              <a:rect l="l" t="t" r="r" b="b"/>
              <a:pathLst>
                <a:path w="17782" h="15138" extrusionOk="0">
                  <a:moveTo>
                    <a:pt x="7088" y="0"/>
                  </a:moveTo>
                  <a:cubicBezTo>
                    <a:pt x="4690" y="0"/>
                    <a:pt x="2222" y="1151"/>
                    <a:pt x="1" y="3828"/>
                  </a:cubicBezTo>
                  <a:lnTo>
                    <a:pt x="13731" y="15138"/>
                  </a:lnTo>
                  <a:cubicBezTo>
                    <a:pt x="17781" y="10193"/>
                    <a:pt x="16624" y="5354"/>
                    <a:pt x="12837" y="2250"/>
                  </a:cubicBezTo>
                  <a:cubicBezTo>
                    <a:pt x="11099" y="826"/>
                    <a:pt x="9119" y="0"/>
                    <a:pt x="7088" y="0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7694854" y="2636173"/>
              <a:ext cx="208645" cy="177775"/>
            </a:xfrm>
            <a:custGeom>
              <a:avLst/>
              <a:gdLst/>
              <a:ahLst/>
              <a:cxnLst/>
              <a:rect l="l" t="t" r="r" b="b"/>
              <a:pathLst>
                <a:path w="11679" h="9951" extrusionOk="0">
                  <a:moveTo>
                    <a:pt x="4660" y="1"/>
                  </a:moveTo>
                  <a:cubicBezTo>
                    <a:pt x="3082" y="1"/>
                    <a:pt x="1456" y="764"/>
                    <a:pt x="0" y="2533"/>
                  </a:cubicBezTo>
                  <a:lnTo>
                    <a:pt x="8996" y="9951"/>
                  </a:lnTo>
                  <a:cubicBezTo>
                    <a:pt x="11678" y="6689"/>
                    <a:pt x="10889" y="3533"/>
                    <a:pt x="8417" y="1481"/>
                  </a:cubicBezTo>
                  <a:cubicBezTo>
                    <a:pt x="7286" y="543"/>
                    <a:pt x="5990" y="1"/>
                    <a:pt x="4660" y="1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7887505" y="2574809"/>
              <a:ext cx="49825" cy="36141"/>
            </a:xfrm>
            <a:custGeom>
              <a:avLst/>
              <a:gdLst/>
              <a:ahLst/>
              <a:cxnLst/>
              <a:rect l="l" t="t" r="r" b="b"/>
              <a:pathLst>
                <a:path w="2789" h="2023" extrusionOk="0">
                  <a:moveTo>
                    <a:pt x="955" y="1"/>
                  </a:moveTo>
                  <a:cubicBezTo>
                    <a:pt x="150" y="1"/>
                    <a:pt x="0" y="2023"/>
                    <a:pt x="0" y="2023"/>
                  </a:cubicBezTo>
                  <a:cubicBezTo>
                    <a:pt x="0" y="2023"/>
                    <a:pt x="2788" y="1339"/>
                    <a:pt x="1473" y="234"/>
                  </a:cubicBezTo>
                  <a:cubicBezTo>
                    <a:pt x="1276" y="70"/>
                    <a:pt x="1104" y="1"/>
                    <a:pt x="955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7928844" y="2628688"/>
              <a:ext cx="46699" cy="28655"/>
            </a:xfrm>
            <a:custGeom>
              <a:avLst/>
              <a:gdLst/>
              <a:ahLst/>
              <a:cxnLst/>
              <a:rect l="l" t="t" r="r" b="b"/>
              <a:pathLst>
                <a:path w="2614" h="1604" extrusionOk="0">
                  <a:moveTo>
                    <a:pt x="1425" y="0"/>
                  </a:moveTo>
                  <a:cubicBezTo>
                    <a:pt x="712" y="0"/>
                    <a:pt x="1" y="1585"/>
                    <a:pt x="1" y="1585"/>
                  </a:cubicBezTo>
                  <a:cubicBezTo>
                    <a:pt x="1" y="1585"/>
                    <a:pt x="208" y="1604"/>
                    <a:pt x="494" y="1604"/>
                  </a:cubicBezTo>
                  <a:cubicBezTo>
                    <a:pt x="1267" y="1604"/>
                    <a:pt x="2614" y="1464"/>
                    <a:pt x="2000" y="427"/>
                  </a:cubicBezTo>
                  <a:cubicBezTo>
                    <a:pt x="1818" y="121"/>
                    <a:pt x="1621" y="0"/>
                    <a:pt x="1425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7950460" y="2696484"/>
              <a:ext cx="42697" cy="26494"/>
            </a:xfrm>
            <a:custGeom>
              <a:avLst/>
              <a:gdLst/>
              <a:ahLst/>
              <a:cxnLst/>
              <a:rect l="l" t="t" r="r" b="b"/>
              <a:pathLst>
                <a:path w="2390" h="1483" extrusionOk="0">
                  <a:moveTo>
                    <a:pt x="1680" y="1"/>
                  </a:moveTo>
                  <a:cubicBezTo>
                    <a:pt x="997" y="1"/>
                    <a:pt x="1" y="1051"/>
                    <a:pt x="1" y="1051"/>
                  </a:cubicBezTo>
                  <a:cubicBezTo>
                    <a:pt x="1" y="1051"/>
                    <a:pt x="921" y="1483"/>
                    <a:pt x="1594" y="1483"/>
                  </a:cubicBezTo>
                  <a:cubicBezTo>
                    <a:pt x="2048" y="1483"/>
                    <a:pt x="2390" y="1287"/>
                    <a:pt x="2263" y="630"/>
                  </a:cubicBezTo>
                  <a:cubicBezTo>
                    <a:pt x="2173" y="167"/>
                    <a:pt x="1951" y="1"/>
                    <a:pt x="1680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7948584" y="2770103"/>
              <a:ext cx="43251" cy="26905"/>
            </a:xfrm>
            <a:custGeom>
              <a:avLst/>
              <a:gdLst/>
              <a:ahLst/>
              <a:cxnLst/>
              <a:rect l="l" t="t" r="r" b="b"/>
              <a:pathLst>
                <a:path w="2421" h="1506" extrusionOk="0">
                  <a:moveTo>
                    <a:pt x="1614" y="0"/>
                  </a:moveTo>
                  <a:cubicBezTo>
                    <a:pt x="928" y="0"/>
                    <a:pt x="0" y="455"/>
                    <a:pt x="0" y="455"/>
                  </a:cubicBezTo>
                  <a:cubicBezTo>
                    <a:pt x="0" y="455"/>
                    <a:pt x="1024" y="1505"/>
                    <a:pt x="1722" y="1505"/>
                  </a:cubicBezTo>
                  <a:cubicBezTo>
                    <a:pt x="1999" y="1505"/>
                    <a:pt x="2225" y="1339"/>
                    <a:pt x="2315" y="876"/>
                  </a:cubicBezTo>
                  <a:cubicBezTo>
                    <a:pt x="2420" y="202"/>
                    <a:pt x="2071" y="0"/>
                    <a:pt x="161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7925092" y="2837827"/>
              <a:ext cx="46431" cy="28405"/>
            </a:xfrm>
            <a:custGeom>
              <a:avLst/>
              <a:gdLst/>
              <a:ahLst/>
              <a:cxnLst/>
              <a:rect l="l" t="t" r="r" b="b"/>
              <a:pathLst>
                <a:path w="2599" h="1590" extrusionOk="0">
                  <a:moveTo>
                    <a:pt x="619" y="1"/>
                  </a:moveTo>
                  <a:cubicBezTo>
                    <a:pt x="269" y="1"/>
                    <a:pt x="0" y="30"/>
                    <a:pt x="0" y="30"/>
                  </a:cubicBezTo>
                  <a:cubicBezTo>
                    <a:pt x="0" y="30"/>
                    <a:pt x="732" y="1590"/>
                    <a:pt x="1454" y="1590"/>
                  </a:cubicBezTo>
                  <a:cubicBezTo>
                    <a:pt x="1660" y="1590"/>
                    <a:pt x="1865" y="1462"/>
                    <a:pt x="2052" y="1135"/>
                  </a:cubicBezTo>
                  <a:cubicBezTo>
                    <a:pt x="2598" y="152"/>
                    <a:pt x="1405" y="1"/>
                    <a:pt x="619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7822353" y="2538116"/>
              <a:ext cx="52952" cy="40893"/>
            </a:xfrm>
            <a:custGeom>
              <a:avLst/>
              <a:gdLst/>
              <a:ahLst/>
              <a:cxnLst/>
              <a:rect l="l" t="t" r="r" b="b"/>
              <a:pathLst>
                <a:path w="2964" h="2289" extrusionOk="0">
                  <a:moveTo>
                    <a:pt x="1014" y="0"/>
                  </a:moveTo>
                  <a:cubicBezTo>
                    <a:pt x="1" y="0"/>
                    <a:pt x="649" y="2288"/>
                    <a:pt x="649" y="2288"/>
                  </a:cubicBezTo>
                  <a:cubicBezTo>
                    <a:pt x="649" y="2288"/>
                    <a:pt x="2963" y="658"/>
                    <a:pt x="1385" y="79"/>
                  </a:cubicBezTo>
                  <a:cubicBezTo>
                    <a:pt x="1242" y="25"/>
                    <a:pt x="1119" y="0"/>
                    <a:pt x="101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7741838" y="2527308"/>
              <a:ext cx="60151" cy="41357"/>
            </a:xfrm>
            <a:custGeom>
              <a:avLst/>
              <a:gdLst/>
              <a:ahLst/>
              <a:cxnLst/>
              <a:rect l="l" t="t" r="r" b="b"/>
              <a:pathLst>
                <a:path w="3367" h="2315" extrusionOk="0">
                  <a:moveTo>
                    <a:pt x="1684" y="0"/>
                  </a:moveTo>
                  <a:cubicBezTo>
                    <a:pt x="0" y="0"/>
                    <a:pt x="1684" y="2315"/>
                    <a:pt x="1684" y="2315"/>
                  </a:cubicBezTo>
                  <a:cubicBezTo>
                    <a:pt x="1684" y="2315"/>
                    <a:pt x="3367" y="0"/>
                    <a:pt x="168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7668539" y="2541849"/>
              <a:ext cx="53059" cy="39982"/>
            </a:xfrm>
            <a:custGeom>
              <a:avLst/>
              <a:gdLst/>
              <a:ahLst/>
              <a:cxnLst/>
              <a:rect l="l" t="t" r="r" b="b"/>
              <a:pathLst>
                <a:path w="2970" h="2238" extrusionOk="0">
                  <a:moveTo>
                    <a:pt x="1918" y="0"/>
                  </a:moveTo>
                  <a:cubicBezTo>
                    <a:pt x="1806" y="0"/>
                    <a:pt x="1677" y="25"/>
                    <a:pt x="1526" y="81"/>
                  </a:cubicBezTo>
                  <a:cubicBezTo>
                    <a:pt x="0" y="659"/>
                    <a:pt x="2367" y="2237"/>
                    <a:pt x="2367" y="2237"/>
                  </a:cubicBezTo>
                  <a:cubicBezTo>
                    <a:pt x="2367" y="2237"/>
                    <a:pt x="2970" y="0"/>
                    <a:pt x="1918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7607443" y="2580079"/>
              <a:ext cx="48897" cy="35569"/>
            </a:xfrm>
            <a:custGeom>
              <a:avLst/>
              <a:gdLst/>
              <a:ahLst/>
              <a:cxnLst/>
              <a:rect l="l" t="t" r="r" b="b"/>
              <a:pathLst>
                <a:path w="2737" h="1991" extrusionOk="0">
                  <a:moveTo>
                    <a:pt x="1800" y="0"/>
                  </a:moveTo>
                  <a:cubicBezTo>
                    <a:pt x="1647" y="0"/>
                    <a:pt x="1469" y="75"/>
                    <a:pt x="1263" y="255"/>
                  </a:cubicBezTo>
                  <a:cubicBezTo>
                    <a:pt x="1" y="1307"/>
                    <a:pt x="2736" y="1991"/>
                    <a:pt x="2736" y="1991"/>
                  </a:cubicBezTo>
                  <a:cubicBezTo>
                    <a:pt x="2736" y="1991"/>
                    <a:pt x="2589" y="0"/>
                    <a:pt x="180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7449574" y="2291515"/>
              <a:ext cx="404124" cy="358658"/>
            </a:xfrm>
            <a:custGeom>
              <a:avLst/>
              <a:gdLst/>
              <a:ahLst/>
              <a:cxnLst/>
              <a:rect l="l" t="t" r="r" b="b"/>
              <a:pathLst>
                <a:path w="22621" h="20076" extrusionOk="0">
                  <a:moveTo>
                    <a:pt x="11261" y="0"/>
                  </a:moveTo>
                  <a:cubicBezTo>
                    <a:pt x="9076" y="0"/>
                    <a:pt x="6879" y="703"/>
                    <a:pt x="5050" y="2152"/>
                  </a:cubicBezTo>
                  <a:cubicBezTo>
                    <a:pt x="684" y="5624"/>
                    <a:pt x="0" y="11937"/>
                    <a:pt x="3420" y="16303"/>
                  </a:cubicBezTo>
                  <a:cubicBezTo>
                    <a:pt x="5412" y="18778"/>
                    <a:pt x="8340" y="20076"/>
                    <a:pt x="11289" y="20076"/>
                  </a:cubicBezTo>
                  <a:cubicBezTo>
                    <a:pt x="13479" y="20076"/>
                    <a:pt x="15680" y="19361"/>
                    <a:pt x="17518" y="17881"/>
                  </a:cubicBezTo>
                  <a:cubicBezTo>
                    <a:pt x="21884" y="14462"/>
                    <a:pt x="22620" y="8149"/>
                    <a:pt x="19148" y="3783"/>
                  </a:cubicBezTo>
                  <a:cubicBezTo>
                    <a:pt x="17179" y="1298"/>
                    <a:pt x="14231" y="0"/>
                    <a:pt x="11261" y="0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7490912" y="2329155"/>
              <a:ext cx="320498" cy="283553"/>
            </a:xfrm>
            <a:custGeom>
              <a:avLst/>
              <a:gdLst/>
              <a:ahLst/>
              <a:cxnLst/>
              <a:rect l="l" t="t" r="r" b="b"/>
              <a:pathLst>
                <a:path w="17940" h="15872" extrusionOk="0">
                  <a:moveTo>
                    <a:pt x="8979" y="0"/>
                  </a:moveTo>
                  <a:cubicBezTo>
                    <a:pt x="7248" y="0"/>
                    <a:pt x="5507" y="564"/>
                    <a:pt x="4051" y="1729"/>
                  </a:cubicBezTo>
                  <a:cubicBezTo>
                    <a:pt x="580" y="4411"/>
                    <a:pt x="1" y="9409"/>
                    <a:pt x="2736" y="12881"/>
                  </a:cubicBezTo>
                  <a:cubicBezTo>
                    <a:pt x="4307" y="14845"/>
                    <a:pt x="6625" y="15872"/>
                    <a:pt x="8971" y="15872"/>
                  </a:cubicBezTo>
                  <a:cubicBezTo>
                    <a:pt x="10709" y="15872"/>
                    <a:pt x="12463" y="15308"/>
                    <a:pt x="13941" y="14143"/>
                  </a:cubicBezTo>
                  <a:cubicBezTo>
                    <a:pt x="17361" y="11408"/>
                    <a:pt x="17939" y="6410"/>
                    <a:pt x="15204" y="2991"/>
                  </a:cubicBezTo>
                  <a:cubicBezTo>
                    <a:pt x="13633" y="1027"/>
                    <a:pt x="11315" y="0"/>
                    <a:pt x="897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7535091" y="2367564"/>
              <a:ext cx="232138" cy="206037"/>
            </a:xfrm>
            <a:custGeom>
              <a:avLst/>
              <a:gdLst/>
              <a:ahLst/>
              <a:cxnLst/>
              <a:rect l="l" t="t" r="r" b="b"/>
              <a:pathLst>
                <a:path w="12994" h="11533" extrusionOk="0">
                  <a:moveTo>
                    <a:pt x="6506" y="0"/>
                  </a:moveTo>
                  <a:cubicBezTo>
                    <a:pt x="5256" y="0"/>
                    <a:pt x="3997" y="413"/>
                    <a:pt x="2946" y="1262"/>
                  </a:cubicBezTo>
                  <a:cubicBezTo>
                    <a:pt x="421" y="3261"/>
                    <a:pt x="0" y="6891"/>
                    <a:pt x="1999" y="9363"/>
                  </a:cubicBezTo>
                  <a:cubicBezTo>
                    <a:pt x="3153" y="10790"/>
                    <a:pt x="4831" y="11533"/>
                    <a:pt x="6530" y="11533"/>
                  </a:cubicBezTo>
                  <a:cubicBezTo>
                    <a:pt x="7776" y="11533"/>
                    <a:pt x="9032" y="11133"/>
                    <a:pt x="10100" y="10310"/>
                  </a:cubicBezTo>
                  <a:cubicBezTo>
                    <a:pt x="12573" y="8311"/>
                    <a:pt x="12994" y="4681"/>
                    <a:pt x="10995" y="2209"/>
                  </a:cubicBezTo>
                  <a:cubicBezTo>
                    <a:pt x="9875" y="756"/>
                    <a:pt x="8199" y="0"/>
                    <a:pt x="6506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7671362" y="2407920"/>
              <a:ext cx="73318" cy="47039"/>
            </a:xfrm>
            <a:custGeom>
              <a:avLst/>
              <a:gdLst/>
              <a:ahLst/>
              <a:cxnLst/>
              <a:rect l="l" t="t" r="r" b="b"/>
              <a:pathLst>
                <a:path w="4104" h="2633" extrusionOk="0">
                  <a:moveTo>
                    <a:pt x="2062" y="1"/>
                  </a:moveTo>
                  <a:cubicBezTo>
                    <a:pt x="960" y="1"/>
                    <a:pt x="0" y="2633"/>
                    <a:pt x="0" y="2633"/>
                  </a:cubicBezTo>
                  <a:cubicBezTo>
                    <a:pt x="0" y="2633"/>
                    <a:pt x="4103" y="2159"/>
                    <a:pt x="2788" y="423"/>
                  </a:cubicBezTo>
                  <a:cubicBezTo>
                    <a:pt x="2545" y="124"/>
                    <a:pt x="2300" y="1"/>
                    <a:pt x="2062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7671362" y="2407920"/>
              <a:ext cx="73318" cy="47039"/>
            </a:xfrm>
            <a:custGeom>
              <a:avLst/>
              <a:gdLst/>
              <a:ahLst/>
              <a:cxnLst/>
              <a:rect l="l" t="t" r="r" b="b"/>
              <a:pathLst>
                <a:path w="4104" h="2633" extrusionOk="0">
                  <a:moveTo>
                    <a:pt x="2062" y="1"/>
                  </a:moveTo>
                  <a:cubicBezTo>
                    <a:pt x="960" y="1"/>
                    <a:pt x="0" y="2633"/>
                    <a:pt x="0" y="2633"/>
                  </a:cubicBezTo>
                  <a:cubicBezTo>
                    <a:pt x="0" y="2633"/>
                    <a:pt x="4103" y="2159"/>
                    <a:pt x="2788" y="423"/>
                  </a:cubicBezTo>
                  <a:cubicBezTo>
                    <a:pt x="2545" y="124"/>
                    <a:pt x="2300" y="1"/>
                    <a:pt x="2062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7676060" y="2467426"/>
              <a:ext cx="65690" cy="35230"/>
            </a:xfrm>
            <a:custGeom>
              <a:avLst/>
              <a:gdLst/>
              <a:ahLst/>
              <a:cxnLst/>
              <a:rect l="l" t="t" r="r" b="b"/>
              <a:pathLst>
                <a:path w="3677" h="1972" extrusionOk="0">
                  <a:moveTo>
                    <a:pt x="2288" y="0"/>
                  </a:moveTo>
                  <a:cubicBezTo>
                    <a:pt x="1275" y="0"/>
                    <a:pt x="0" y="459"/>
                    <a:pt x="0" y="459"/>
                  </a:cubicBezTo>
                  <a:cubicBezTo>
                    <a:pt x="0" y="459"/>
                    <a:pt x="1625" y="1972"/>
                    <a:pt x="2667" y="1972"/>
                  </a:cubicBezTo>
                  <a:cubicBezTo>
                    <a:pt x="3052" y="1972"/>
                    <a:pt x="3358" y="1764"/>
                    <a:pt x="3472" y="1195"/>
                  </a:cubicBezTo>
                  <a:cubicBezTo>
                    <a:pt x="3676" y="265"/>
                    <a:pt x="3058" y="0"/>
                    <a:pt x="2288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7660143" y="2493472"/>
              <a:ext cx="67601" cy="58508"/>
            </a:xfrm>
            <a:custGeom>
              <a:avLst/>
              <a:gdLst/>
              <a:ahLst/>
              <a:cxnLst/>
              <a:rect l="l" t="t" r="r" b="b"/>
              <a:pathLst>
                <a:path w="3784" h="3275" extrusionOk="0">
                  <a:moveTo>
                    <a:pt x="207" y="0"/>
                  </a:moveTo>
                  <a:cubicBezTo>
                    <a:pt x="207" y="1"/>
                    <a:pt x="0" y="3275"/>
                    <a:pt x="1315" y="3275"/>
                  </a:cubicBezTo>
                  <a:cubicBezTo>
                    <a:pt x="1481" y="3275"/>
                    <a:pt x="1672" y="3222"/>
                    <a:pt x="1891" y="3104"/>
                  </a:cubicBezTo>
                  <a:cubicBezTo>
                    <a:pt x="3784" y="2052"/>
                    <a:pt x="208" y="1"/>
                    <a:pt x="207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7582075" y="2494419"/>
              <a:ext cx="71103" cy="61009"/>
            </a:xfrm>
            <a:custGeom>
              <a:avLst/>
              <a:gdLst/>
              <a:ahLst/>
              <a:cxnLst/>
              <a:rect l="l" t="t" r="r" b="b"/>
              <a:pathLst>
                <a:path w="3980" h="3415" extrusionOk="0">
                  <a:moveTo>
                    <a:pt x="3367" y="0"/>
                  </a:moveTo>
                  <a:cubicBezTo>
                    <a:pt x="3367" y="1"/>
                    <a:pt x="1" y="2473"/>
                    <a:pt x="2052" y="3314"/>
                  </a:cubicBezTo>
                  <a:cubicBezTo>
                    <a:pt x="2232" y="3383"/>
                    <a:pt x="2391" y="3415"/>
                    <a:pt x="2530" y="3415"/>
                  </a:cubicBezTo>
                  <a:cubicBezTo>
                    <a:pt x="3980" y="3415"/>
                    <a:pt x="3367" y="1"/>
                    <a:pt x="3367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7560780" y="2475144"/>
              <a:ext cx="66422" cy="36373"/>
            </a:xfrm>
            <a:custGeom>
              <a:avLst/>
              <a:gdLst/>
              <a:ahLst/>
              <a:cxnLst/>
              <a:rect l="l" t="t" r="r" b="b"/>
              <a:pathLst>
                <a:path w="3718" h="2036" extrusionOk="0">
                  <a:moveTo>
                    <a:pt x="1849" y="0"/>
                  </a:moveTo>
                  <a:cubicBezTo>
                    <a:pt x="895" y="0"/>
                    <a:pt x="0" y="263"/>
                    <a:pt x="351" y="1342"/>
                  </a:cubicBezTo>
                  <a:cubicBezTo>
                    <a:pt x="519" y="1845"/>
                    <a:pt x="807" y="2035"/>
                    <a:pt x="1146" y="2035"/>
                  </a:cubicBezTo>
                  <a:cubicBezTo>
                    <a:pt x="2189" y="2035"/>
                    <a:pt x="3718" y="237"/>
                    <a:pt x="3718" y="237"/>
                  </a:cubicBezTo>
                  <a:cubicBezTo>
                    <a:pt x="3718" y="237"/>
                    <a:pt x="2756" y="0"/>
                    <a:pt x="1849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7554832" y="2414815"/>
              <a:ext cx="74247" cy="42965"/>
            </a:xfrm>
            <a:custGeom>
              <a:avLst/>
              <a:gdLst/>
              <a:ahLst/>
              <a:cxnLst/>
              <a:rect l="l" t="t" r="r" b="b"/>
              <a:pathLst>
                <a:path w="4156" h="2405" extrusionOk="0">
                  <a:moveTo>
                    <a:pt x="1905" y="1"/>
                  </a:moveTo>
                  <a:cubicBezTo>
                    <a:pt x="1642" y="1"/>
                    <a:pt x="1386" y="147"/>
                    <a:pt x="1157" y="511"/>
                  </a:cubicBezTo>
                  <a:cubicBezTo>
                    <a:pt x="0" y="2404"/>
                    <a:pt x="4156" y="2404"/>
                    <a:pt x="4156" y="2404"/>
                  </a:cubicBezTo>
                  <a:cubicBezTo>
                    <a:pt x="4156" y="2404"/>
                    <a:pt x="2971" y="1"/>
                    <a:pt x="1905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7599940" y="2382249"/>
              <a:ext cx="74819" cy="63314"/>
            </a:xfrm>
            <a:custGeom>
              <a:avLst/>
              <a:gdLst/>
              <a:ahLst/>
              <a:cxnLst/>
              <a:rect l="l" t="t" r="r" b="b"/>
              <a:pathLst>
                <a:path w="4188" h="3544" extrusionOk="0">
                  <a:moveTo>
                    <a:pt x="2395" y="1"/>
                  </a:moveTo>
                  <a:cubicBezTo>
                    <a:pt x="2321" y="1"/>
                    <a:pt x="2242" y="7"/>
                    <a:pt x="2157" y="19"/>
                  </a:cubicBezTo>
                  <a:cubicBezTo>
                    <a:pt x="0" y="335"/>
                    <a:pt x="2683" y="3544"/>
                    <a:pt x="2683" y="3544"/>
                  </a:cubicBezTo>
                  <a:cubicBezTo>
                    <a:pt x="2683" y="3544"/>
                    <a:pt x="4187" y="1"/>
                    <a:pt x="2395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963711" y="2946014"/>
              <a:ext cx="376862" cy="334469"/>
            </a:xfrm>
            <a:custGeom>
              <a:avLst/>
              <a:gdLst/>
              <a:ahLst/>
              <a:cxnLst/>
              <a:rect l="l" t="t" r="r" b="b"/>
              <a:pathLst>
                <a:path w="21095" h="18722" extrusionOk="0">
                  <a:moveTo>
                    <a:pt x="10540" y="1"/>
                  </a:moveTo>
                  <a:cubicBezTo>
                    <a:pt x="8504" y="1"/>
                    <a:pt x="6454" y="661"/>
                    <a:pt x="4735" y="2023"/>
                  </a:cubicBezTo>
                  <a:cubicBezTo>
                    <a:pt x="684" y="5232"/>
                    <a:pt x="1" y="11124"/>
                    <a:pt x="3209" y="15174"/>
                  </a:cubicBezTo>
                  <a:cubicBezTo>
                    <a:pt x="5087" y="17506"/>
                    <a:pt x="7819" y="18722"/>
                    <a:pt x="10572" y="18722"/>
                  </a:cubicBezTo>
                  <a:cubicBezTo>
                    <a:pt x="12601" y="18722"/>
                    <a:pt x="14642" y="18061"/>
                    <a:pt x="16361" y="16700"/>
                  </a:cubicBezTo>
                  <a:cubicBezTo>
                    <a:pt x="20411" y="13438"/>
                    <a:pt x="21095" y="7599"/>
                    <a:pt x="17886" y="3548"/>
                  </a:cubicBezTo>
                  <a:cubicBezTo>
                    <a:pt x="16039" y="1217"/>
                    <a:pt x="13303" y="1"/>
                    <a:pt x="10540" y="1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7003174" y="2980510"/>
              <a:ext cx="297935" cy="264902"/>
            </a:xfrm>
            <a:custGeom>
              <a:avLst/>
              <a:gdLst/>
              <a:ahLst/>
              <a:cxnLst/>
              <a:rect l="l" t="t" r="r" b="b"/>
              <a:pathLst>
                <a:path w="16677" h="14828" extrusionOk="0">
                  <a:moveTo>
                    <a:pt x="8327" y="1"/>
                  </a:moveTo>
                  <a:cubicBezTo>
                    <a:pt x="6716" y="1"/>
                    <a:pt x="5094" y="526"/>
                    <a:pt x="3736" y="1617"/>
                  </a:cubicBezTo>
                  <a:cubicBezTo>
                    <a:pt x="527" y="4143"/>
                    <a:pt x="1" y="8824"/>
                    <a:pt x="2526" y="12033"/>
                  </a:cubicBezTo>
                  <a:cubicBezTo>
                    <a:pt x="4001" y="13870"/>
                    <a:pt x="6149" y="14828"/>
                    <a:pt x="8317" y="14828"/>
                  </a:cubicBezTo>
                  <a:cubicBezTo>
                    <a:pt x="9937" y="14828"/>
                    <a:pt x="11569" y="14293"/>
                    <a:pt x="12942" y="13191"/>
                  </a:cubicBezTo>
                  <a:cubicBezTo>
                    <a:pt x="16151" y="10666"/>
                    <a:pt x="16677" y="5984"/>
                    <a:pt x="14152" y="2827"/>
                  </a:cubicBezTo>
                  <a:cubicBezTo>
                    <a:pt x="12695" y="977"/>
                    <a:pt x="10522" y="1"/>
                    <a:pt x="832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7044530" y="3016757"/>
              <a:ext cx="216166" cy="192120"/>
            </a:xfrm>
            <a:custGeom>
              <a:avLst/>
              <a:gdLst/>
              <a:ahLst/>
              <a:cxnLst/>
              <a:rect l="l" t="t" r="r" b="b"/>
              <a:pathLst>
                <a:path w="12100" h="10754" extrusionOk="0">
                  <a:moveTo>
                    <a:pt x="6029" y="0"/>
                  </a:moveTo>
                  <a:cubicBezTo>
                    <a:pt x="4852" y="0"/>
                    <a:pt x="3668" y="384"/>
                    <a:pt x="2683" y="1167"/>
                  </a:cubicBezTo>
                  <a:cubicBezTo>
                    <a:pt x="369" y="3008"/>
                    <a:pt x="1" y="6427"/>
                    <a:pt x="1842" y="8742"/>
                  </a:cubicBezTo>
                  <a:cubicBezTo>
                    <a:pt x="2896" y="10067"/>
                    <a:pt x="4450" y="10754"/>
                    <a:pt x="6020" y="10754"/>
                  </a:cubicBezTo>
                  <a:cubicBezTo>
                    <a:pt x="7193" y="10754"/>
                    <a:pt x="8375" y="10371"/>
                    <a:pt x="9364" y="9583"/>
                  </a:cubicBezTo>
                  <a:cubicBezTo>
                    <a:pt x="11679" y="7742"/>
                    <a:pt x="12100" y="4376"/>
                    <a:pt x="10258" y="2061"/>
                  </a:cubicBezTo>
                  <a:cubicBezTo>
                    <a:pt x="9200" y="700"/>
                    <a:pt x="7621" y="0"/>
                    <a:pt x="6029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7171404" y="3053987"/>
              <a:ext cx="68619" cy="43769"/>
            </a:xfrm>
            <a:custGeom>
              <a:avLst/>
              <a:gdLst/>
              <a:ahLst/>
              <a:cxnLst/>
              <a:rect l="l" t="t" r="r" b="b"/>
              <a:pathLst>
                <a:path w="3841" h="2450" extrusionOk="0">
                  <a:moveTo>
                    <a:pt x="1904" y="0"/>
                  </a:moveTo>
                  <a:cubicBezTo>
                    <a:pt x="888" y="0"/>
                    <a:pt x="0" y="2449"/>
                    <a:pt x="0" y="2449"/>
                  </a:cubicBezTo>
                  <a:cubicBezTo>
                    <a:pt x="0" y="2449"/>
                    <a:pt x="3840" y="2029"/>
                    <a:pt x="2578" y="398"/>
                  </a:cubicBezTo>
                  <a:cubicBezTo>
                    <a:pt x="2352" y="116"/>
                    <a:pt x="2125" y="0"/>
                    <a:pt x="1904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7171404" y="3053987"/>
              <a:ext cx="68619" cy="43769"/>
            </a:xfrm>
            <a:custGeom>
              <a:avLst/>
              <a:gdLst/>
              <a:ahLst/>
              <a:cxnLst/>
              <a:rect l="l" t="t" r="r" b="b"/>
              <a:pathLst>
                <a:path w="3841" h="2450" extrusionOk="0">
                  <a:moveTo>
                    <a:pt x="1904" y="0"/>
                  </a:moveTo>
                  <a:cubicBezTo>
                    <a:pt x="888" y="0"/>
                    <a:pt x="0" y="2449"/>
                    <a:pt x="0" y="2449"/>
                  </a:cubicBezTo>
                  <a:cubicBezTo>
                    <a:pt x="0" y="2449"/>
                    <a:pt x="3840" y="2029"/>
                    <a:pt x="2578" y="398"/>
                  </a:cubicBezTo>
                  <a:cubicBezTo>
                    <a:pt x="2352" y="116"/>
                    <a:pt x="2125" y="0"/>
                    <a:pt x="1904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7176103" y="3109884"/>
              <a:ext cx="60580" cy="33050"/>
            </a:xfrm>
            <a:custGeom>
              <a:avLst/>
              <a:gdLst/>
              <a:ahLst/>
              <a:cxnLst/>
              <a:rect l="l" t="t" r="r" b="b"/>
              <a:pathLst>
                <a:path w="3391" h="1850" extrusionOk="0">
                  <a:moveTo>
                    <a:pt x="2107" y="0"/>
                  </a:moveTo>
                  <a:cubicBezTo>
                    <a:pt x="1172" y="0"/>
                    <a:pt x="0" y="425"/>
                    <a:pt x="0" y="425"/>
                  </a:cubicBezTo>
                  <a:cubicBezTo>
                    <a:pt x="0" y="425"/>
                    <a:pt x="1480" y="1849"/>
                    <a:pt x="2446" y="1849"/>
                  </a:cubicBezTo>
                  <a:cubicBezTo>
                    <a:pt x="2806" y="1849"/>
                    <a:pt x="3095" y="1651"/>
                    <a:pt x="3209" y="1109"/>
                  </a:cubicBezTo>
                  <a:cubicBezTo>
                    <a:pt x="3391" y="246"/>
                    <a:pt x="2817" y="0"/>
                    <a:pt x="2107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7160900" y="3134376"/>
              <a:ext cx="63135" cy="54399"/>
            </a:xfrm>
            <a:custGeom>
              <a:avLst/>
              <a:gdLst/>
              <a:ahLst/>
              <a:cxnLst/>
              <a:rect l="l" t="t" r="r" b="b"/>
              <a:pathLst>
                <a:path w="3534" h="3045" extrusionOk="0">
                  <a:moveTo>
                    <a:pt x="167" y="1"/>
                  </a:moveTo>
                  <a:cubicBezTo>
                    <a:pt x="167" y="1"/>
                    <a:pt x="1" y="3044"/>
                    <a:pt x="1226" y="3044"/>
                  </a:cubicBezTo>
                  <a:cubicBezTo>
                    <a:pt x="1377" y="3044"/>
                    <a:pt x="1549" y="2998"/>
                    <a:pt x="1746" y="2894"/>
                  </a:cubicBezTo>
                  <a:cubicBezTo>
                    <a:pt x="3534" y="1895"/>
                    <a:pt x="168" y="1"/>
                    <a:pt x="167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7087763" y="3135323"/>
              <a:ext cx="65600" cy="56221"/>
            </a:xfrm>
            <a:custGeom>
              <a:avLst/>
              <a:gdLst/>
              <a:ahLst/>
              <a:cxnLst/>
              <a:rect l="l" t="t" r="r" b="b"/>
              <a:pathLst>
                <a:path w="3672" h="3147" extrusionOk="0">
                  <a:moveTo>
                    <a:pt x="3104" y="1"/>
                  </a:moveTo>
                  <a:cubicBezTo>
                    <a:pt x="3103" y="1"/>
                    <a:pt x="1" y="2315"/>
                    <a:pt x="1894" y="3052"/>
                  </a:cubicBezTo>
                  <a:cubicBezTo>
                    <a:pt x="2062" y="3117"/>
                    <a:pt x="2210" y="3147"/>
                    <a:pt x="2339" y="3147"/>
                  </a:cubicBezTo>
                  <a:cubicBezTo>
                    <a:pt x="3672" y="3147"/>
                    <a:pt x="3104" y="1"/>
                    <a:pt x="3104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7067790" y="3116619"/>
              <a:ext cx="62277" cy="34211"/>
            </a:xfrm>
            <a:custGeom>
              <a:avLst/>
              <a:gdLst/>
              <a:ahLst/>
              <a:cxnLst/>
              <a:rect l="l" t="t" r="r" b="b"/>
              <a:pathLst>
                <a:path w="3486" h="1915" extrusionOk="0">
                  <a:moveTo>
                    <a:pt x="1781" y="1"/>
                  </a:moveTo>
                  <a:cubicBezTo>
                    <a:pt x="871" y="1"/>
                    <a:pt x="0" y="244"/>
                    <a:pt x="329" y="1258"/>
                  </a:cubicBezTo>
                  <a:cubicBezTo>
                    <a:pt x="484" y="1735"/>
                    <a:pt x="752" y="1915"/>
                    <a:pt x="1069" y="1915"/>
                  </a:cubicBezTo>
                  <a:cubicBezTo>
                    <a:pt x="2046" y="1915"/>
                    <a:pt x="3486" y="206"/>
                    <a:pt x="3486" y="206"/>
                  </a:cubicBezTo>
                  <a:cubicBezTo>
                    <a:pt x="3486" y="206"/>
                    <a:pt x="2617" y="1"/>
                    <a:pt x="1781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7062395" y="3060864"/>
              <a:ext cx="69548" cy="39714"/>
            </a:xfrm>
            <a:custGeom>
              <a:avLst/>
              <a:gdLst/>
              <a:ahLst/>
              <a:cxnLst/>
              <a:rect l="l" t="t" r="r" b="b"/>
              <a:pathLst>
                <a:path w="3893" h="2223" extrusionOk="0">
                  <a:moveTo>
                    <a:pt x="1799" y="0"/>
                  </a:moveTo>
                  <a:cubicBezTo>
                    <a:pt x="1553" y="0"/>
                    <a:pt x="1315" y="139"/>
                    <a:pt x="1105" y="486"/>
                  </a:cubicBezTo>
                  <a:cubicBezTo>
                    <a:pt x="0" y="2222"/>
                    <a:pt x="3893" y="2222"/>
                    <a:pt x="3893" y="2222"/>
                  </a:cubicBezTo>
                  <a:cubicBezTo>
                    <a:pt x="3893" y="2222"/>
                    <a:pt x="2782" y="0"/>
                    <a:pt x="1799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7104680" y="3030656"/>
              <a:ext cx="69173" cy="58633"/>
            </a:xfrm>
            <a:custGeom>
              <a:avLst/>
              <a:gdLst/>
              <a:ahLst/>
              <a:cxnLst/>
              <a:rect l="l" t="t" r="r" b="b"/>
              <a:pathLst>
                <a:path w="3872" h="3282" extrusionOk="0">
                  <a:moveTo>
                    <a:pt x="2234" y="1"/>
                  </a:moveTo>
                  <a:cubicBezTo>
                    <a:pt x="2162" y="1"/>
                    <a:pt x="2084" y="7"/>
                    <a:pt x="1999" y="20"/>
                  </a:cubicBezTo>
                  <a:cubicBezTo>
                    <a:pt x="0" y="336"/>
                    <a:pt x="2473" y="3282"/>
                    <a:pt x="2473" y="3282"/>
                  </a:cubicBezTo>
                  <a:cubicBezTo>
                    <a:pt x="2473" y="3282"/>
                    <a:pt x="3872" y="1"/>
                    <a:pt x="2234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7162937" y="2587707"/>
              <a:ext cx="525285" cy="343705"/>
            </a:xfrm>
            <a:custGeom>
              <a:avLst/>
              <a:gdLst/>
              <a:ahLst/>
              <a:cxnLst/>
              <a:rect l="l" t="t" r="r" b="b"/>
              <a:pathLst>
                <a:path w="29403" h="19239" extrusionOk="0">
                  <a:moveTo>
                    <a:pt x="26206" y="1"/>
                  </a:moveTo>
                  <a:cubicBezTo>
                    <a:pt x="23179" y="1"/>
                    <a:pt x="11311" y="5141"/>
                    <a:pt x="11311" y="5141"/>
                  </a:cubicBezTo>
                  <a:lnTo>
                    <a:pt x="264" y="7351"/>
                  </a:lnTo>
                  <a:cubicBezTo>
                    <a:pt x="264" y="7351"/>
                    <a:pt x="1" y="9560"/>
                    <a:pt x="369" y="10507"/>
                  </a:cubicBezTo>
                  <a:cubicBezTo>
                    <a:pt x="685" y="11454"/>
                    <a:pt x="1105" y="13085"/>
                    <a:pt x="1526" y="15031"/>
                  </a:cubicBezTo>
                  <a:cubicBezTo>
                    <a:pt x="1649" y="15583"/>
                    <a:pt x="1781" y="15804"/>
                    <a:pt x="1917" y="15804"/>
                  </a:cubicBezTo>
                  <a:cubicBezTo>
                    <a:pt x="2249" y="15804"/>
                    <a:pt x="2611" y="14496"/>
                    <a:pt x="2947" y="13453"/>
                  </a:cubicBezTo>
                  <a:cubicBezTo>
                    <a:pt x="3108" y="12919"/>
                    <a:pt x="3295" y="12696"/>
                    <a:pt x="3499" y="12696"/>
                  </a:cubicBezTo>
                  <a:cubicBezTo>
                    <a:pt x="4519" y="12696"/>
                    <a:pt x="5964" y="18268"/>
                    <a:pt x="6701" y="18268"/>
                  </a:cubicBezTo>
                  <a:cubicBezTo>
                    <a:pt x="6731" y="18268"/>
                    <a:pt x="6759" y="18259"/>
                    <a:pt x="6787" y="18240"/>
                  </a:cubicBezTo>
                  <a:cubicBezTo>
                    <a:pt x="7415" y="17779"/>
                    <a:pt x="7543" y="15585"/>
                    <a:pt x="8259" y="15585"/>
                  </a:cubicBezTo>
                  <a:cubicBezTo>
                    <a:pt x="8443" y="15585"/>
                    <a:pt x="8665" y="15729"/>
                    <a:pt x="8944" y="16083"/>
                  </a:cubicBezTo>
                  <a:cubicBezTo>
                    <a:pt x="9741" y="17136"/>
                    <a:pt x="10616" y="18401"/>
                    <a:pt x="11170" y="18401"/>
                  </a:cubicBezTo>
                  <a:cubicBezTo>
                    <a:pt x="11529" y="18401"/>
                    <a:pt x="11752" y="17868"/>
                    <a:pt x="11732" y="16399"/>
                  </a:cubicBezTo>
                  <a:cubicBezTo>
                    <a:pt x="11695" y="15118"/>
                    <a:pt x="11837" y="14633"/>
                    <a:pt x="12072" y="14633"/>
                  </a:cubicBezTo>
                  <a:cubicBezTo>
                    <a:pt x="12514" y="14633"/>
                    <a:pt x="13287" y="16341"/>
                    <a:pt x="13836" y="17714"/>
                  </a:cubicBezTo>
                  <a:cubicBezTo>
                    <a:pt x="14223" y="18682"/>
                    <a:pt x="14745" y="19239"/>
                    <a:pt x="15179" y="19239"/>
                  </a:cubicBezTo>
                  <a:cubicBezTo>
                    <a:pt x="15688" y="19239"/>
                    <a:pt x="16078" y="18474"/>
                    <a:pt x="15993" y="16714"/>
                  </a:cubicBezTo>
                  <a:cubicBezTo>
                    <a:pt x="15906" y="15370"/>
                    <a:pt x="16212" y="14937"/>
                    <a:pt x="16643" y="14937"/>
                  </a:cubicBezTo>
                  <a:cubicBezTo>
                    <a:pt x="17258" y="14937"/>
                    <a:pt x="18125" y="15817"/>
                    <a:pt x="18465" y="16188"/>
                  </a:cubicBezTo>
                  <a:cubicBezTo>
                    <a:pt x="19115" y="16935"/>
                    <a:pt x="19686" y="17228"/>
                    <a:pt x="20177" y="17228"/>
                  </a:cubicBezTo>
                  <a:cubicBezTo>
                    <a:pt x="21553" y="17228"/>
                    <a:pt x="22308" y="14934"/>
                    <a:pt x="22463" y="13926"/>
                  </a:cubicBezTo>
                  <a:cubicBezTo>
                    <a:pt x="22676" y="12828"/>
                    <a:pt x="23509" y="12254"/>
                    <a:pt x="24384" y="12254"/>
                  </a:cubicBezTo>
                  <a:cubicBezTo>
                    <a:pt x="24808" y="12254"/>
                    <a:pt x="25242" y="12389"/>
                    <a:pt x="25619" y="12664"/>
                  </a:cubicBezTo>
                  <a:cubicBezTo>
                    <a:pt x="26029" y="12955"/>
                    <a:pt x="26377" y="13088"/>
                    <a:pt x="26671" y="13088"/>
                  </a:cubicBezTo>
                  <a:cubicBezTo>
                    <a:pt x="29403" y="13088"/>
                    <a:pt x="27499" y="1674"/>
                    <a:pt x="26882" y="249"/>
                  </a:cubicBezTo>
                  <a:cubicBezTo>
                    <a:pt x="26813" y="77"/>
                    <a:pt x="26576" y="1"/>
                    <a:pt x="26206" y="1"/>
                  </a:cubicBezTo>
                  <a:close/>
                </a:path>
              </a:pathLst>
            </a:custGeom>
            <a:solidFill>
              <a:srgbClr val="86B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7164812" y="2456815"/>
              <a:ext cx="491931" cy="417076"/>
            </a:xfrm>
            <a:custGeom>
              <a:avLst/>
              <a:gdLst/>
              <a:ahLst/>
              <a:cxnLst/>
              <a:rect l="l" t="t" r="r" b="b"/>
              <a:pathLst>
                <a:path w="27536" h="23346" extrusionOk="0">
                  <a:moveTo>
                    <a:pt x="12889" y="1"/>
                  </a:moveTo>
                  <a:lnTo>
                    <a:pt x="1" y="12416"/>
                  </a:lnTo>
                  <a:cubicBezTo>
                    <a:pt x="300" y="13762"/>
                    <a:pt x="741" y="19412"/>
                    <a:pt x="1279" y="19412"/>
                  </a:cubicBezTo>
                  <a:cubicBezTo>
                    <a:pt x="1309" y="19412"/>
                    <a:pt x="1339" y="19395"/>
                    <a:pt x="1369" y="19359"/>
                  </a:cubicBezTo>
                  <a:cubicBezTo>
                    <a:pt x="1932" y="18693"/>
                    <a:pt x="2346" y="15881"/>
                    <a:pt x="3048" y="15881"/>
                  </a:cubicBezTo>
                  <a:cubicBezTo>
                    <a:pt x="3067" y="15881"/>
                    <a:pt x="3085" y="15883"/>
                    <a:pt x="3105" y="15888"/>
                  </a:cubicBezTo>
                  <a:cubicBezTo>
                    <a:pt x="3841" y="16098"/>
                    <a:pt x="4788" y="20464"/>
                    <a:pt x="5682" y="21306"/>
                  </a:cubicBezTo>
                  <a:cubicBezTo>
                    <a:pt x="5738" y="21358"/>
                    <a:pt x="5791" y="21383"/>
                    <a:pt x="5842" y="21383"/>
                  </a:cubicBezTo>
                  <a:cubicBezTo>
                    <a:pt x="6610" y="21383"/>
                    <a:pt x="6859" y="15792"/>
                    <a:pt x="7155" y="15151"/>
                  </a:cubicBezTo>
                  <a:cubicBezTo>
                    <a:pt x="7171" y="15125"/>
                    <a:pt x="7188" y="15112"/>
                    <a:pt x="7208" y="15112"/>
                  </a:cubicBezTo>
                  <a:cubicBezTo>
                    <a:pt x="7650" y="15112"/>
                    <a:pt x="9089" y="21742"/>
                    <a:pt x="9996" y="22095"/>
                  </a:cubicBezTo>
                  <a:cubicBezTo>
                    <a:pt x="10016" y="22101"/>
                    <a:pt x="10034" y="22105"/>
                    <a:pt x="10053" y="22105"/>
                  </a:cubicBezTo>
                  <a:cubicBezTo>
                    <a:pt x="10861" y="22105"/>
                    <a:pt x="10247" y="15761"/>
                    <a:pt x="10691" y="15761"/>
                  </a:cubicBezTo>
                  <a:cubicBezTo>
                    <a:pt x="10718" y="15761"/>
                    <a:pt x="10749" y="15784"/>
                    <a:pt x="10785" y="15835"/>
                  </a:cubicBezTo>
                  <a:cubicBezTo>
                    <a:pt x="11416" y="16729"/>
                    <a:pt x="12994" y="23042"/>
                    <a:pt x="13731" y="23305"/>
                  </a:cubicBezTo>
                  <a:cubicBezTo>
                    <a:pt x="13802" y="23330"/>
                    <a:pt x="13872" y="23345"/>
                    <a:pt x="13940" y="23345"/>
                  </a:cubicBezTo>
                  <a:cubicBezTo>
                    <a:pt x="14574" y="23345"/>
                    <a:pt x="15002" y="22029"/>
                    <a:pt x="14099" y="15519"/>
                  </a:cubicBezTo>
                  <a:cubicBezTo>
                    <a:pt x="13892" y="13928"/>
                    <a:pt x="13932" y="13305"/>
                    <a:pt x="14136" y="13305"/>
                  </a:cubicBezTo>
                  <a:cubicBezTo>
                    <a:pt x="14863" y="13305"/>
                    <a:pt x="17672" y="21217"/>
                    <a:pt x="18781" y="21464"/>
                  </a:cubicBezTo>
                  <a:cubicBezTo>
                    <a:pt x="19142" y="21533"/>
                    <a:pt x="19474" y="21617"/>
                    <a:pt x="19762" y="21617"/>
                  </a:cubicBezTo>
                  <a:cubicBezTo>
                    <a:pt x="20564" y="21617"/>
                    <a:pt x="21026" y="20964"/>
                    <a:pt x="20833" y="17518"/>
                  </a:cubicBezTo>
                  <a:cubicBezTo>
                    <a:pt x="20600" y="13331"/>
                    <a:pt x="20244" y="10255"/>
                    <a:pt x="20783" y="10255"/>
                  </a:cubicBezTo>
                  <a:cubicBezTo>
                    <a:pt x="20854" y="10255"/>
                    <a:pt x="20940" y="10307"/>
                    <a:pt x="21043" y="10417"/>
                  </a:cubicBezTo>
                  <a:cubicBezTo>
                    <a:pt x="21937" y="11364"/>
                    <a:pt x="24410" y="18360"/>
                    <a:pt x="25672" y="18939"/>
                  </a:cubicBezTo>
                  <a:cubicBezTo>
                    <a:pt x="25857" y="19023"/>
                    <a:pt x="26028" y="19064"/>
                    <a:pt x="26185" y="19064"/>
                  </a:cubicBezTo>
                  <a:cubicBezTo>
                    <a:pt x="27101" y="19064"/>
                    <a:pt x="27535" y="17675"/>
                    <a:pt x="27356" y="15519"/>
                  </a:cubicBezTo>
                  <a:cubicBezTo>
                    <a:pt x="27198" y="13047"/>
                    <a:pt x="22779" y="3210"/>
                    <a:pt x="22779" y="3210"/>
                  </a:cubicBezTo>
                  <a:lnTo>
                    <a:pt x="12889" y="1"/>
                  </a:lnTo>
                  <a:close/>
                </a:path>
              </a:pathLst>
            </a:custGeom>
            <a:solidFill>
              <a:srgbClr val="78A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6884768" y="2286477"/>
              <a:ext cx="413521" cy="733305"/>
            </a:xfrm>
            <a:custGeom>
              <a:avLst/>
              <a:gdLst/>
              <a:ahLst/>
              <a:cxnLst/>
              <a:rect l="l" t="t" r="r" b="b"/>
              <a:pathLst>
                <a:path w="23147" h="41047" extrusionOk="0">
                  <a:moveTo>
                    <a:pt x="17129" y="0"/>
                  </a:moveTo>
                  <a:cubicBezTo>
                    <a:pt x="15900" y="0"/>
                    <a:pt x="14813" y="428"/>
                    <a:pt x="14099" y="1908"/>
                  </a:cubicBezTo>
                  <a:cubicBezTo>
                    <a:pt x="12626" y="4959"/>
                    <a:pt x="14572" y="6906"/>
                    <a:pt x="12047" y="9273"/>
                  </a:cubicBezTo>
                  <a:cubicBezTo>
                    <a:pt x="9575" y="11587"/>
                    <a:pt x="8049" y="12903"/>
                    <a:pt x="9522" y="15796"/>
                  </a:cubicBezTo>
                  <a:cubicBezTo>
                    <a:pt x="10995" y="18637"/>
                    <a:pt x="7997" y="20267"/>
                    <a:pt x="4367" y="23003"/>
                  </a:cubicBezTo>
                  <a:cubicBezTo>
                    <a:pt x="737" y="25738"/>
                    <a:pt x="1" y="27053"/>
                    <a:pt x="2789" y="30893"/>
                  </a:cubicBezTo>
                  <a:cubicBezTo>
                    <a:pt x="5892" y="35207"/>
                    <a:pt x="7418" y="36838"/>
                    <a:pt x="6471" y="38048"/>
                  </a:cubicBezTo>
                  <a:cubicBezTo>
                    <a:pt x="5524" y="39258"/>
                    <a:pt x="8154" y="41046"/>
                    <a:pt x="8154" y="41046"/>
                  </a:cubicBezTo>
                  <a:lnTo>
                    <a:pt x="9943" y="40678"/>
                  </a:lnTo>
                  <a:lnTo>
                    <a:pt x="23147" y="8379"/>
                  </a:lnTo>
                  <a:lnTo>
                    <a:pt x="21253" y="698"/>
                  </a:lnTo>
                  <a:cubicBezTo>
                    <a:pt x="19899" y="482"/>
                    <a:pt x="18433" y="0"/>
                    <a:pt x="17129" y="0"/>
                  </a:cubicBezTo>
                  <a:close/>
                </a:path>
              </a:pathLst>
            </a:custGeom>
            <a:solidFill>
              <a:srgbClr val="BBE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6883839" y="2330763"/>
              <a:ext cx="458630" cy="632385"/>
            </a:xfrm>
            <a:custGeom>
              <a:avLst/>
              <a:gdLst/>
              <a:ahLst/>
              <a:cxnLst/>
              <a:rect l="l" t="t" r="r" b="b"/>
              <a:pathLst>
                <a:path w="25672" h="35398" extrusionOk="0">
                  <a:moveTo>
                    <a:pt x="18582" y="0"/>
                  </a:moveTo>
                  <a:cubicBezTo>
                    <a:pt x="17335" y="0"/>
                    <a:pt x="16372" y="587"/>
                    <a:pt x="16834" y="2743"/>
                  </a:cubicBezTo>
                  <a:cubicBezTo>
                    <a:pt x="17623" y="6426"/>
                    <a:pt x="15203" y="7425"/>
                    <a:pt x="13204" y="9108"/>
                  </a:cubicBezTo>
                  <a:cubicBezTo>
                    <a:pt x="11205" y="10792"/>
                    <a:pt x="11784" y="11791"/>
                    <a:pt x="13835" y="14737"/>
                  </a:cubicBezTo>
                  <a:cubicBezTo>
                    <a:pt x="15939" y="17736"/>
                    <a:pt x="10100" y="19261"/>
                    <a:pt x="7891" y="21155"/>
                  </a:cubicBezTo>
                  <a:cubicBezTo>
                    <a:pt x="5629" y="23049"/>
                    <a:pt x="0" y="24943"/>
                    <a:pt x="9048" y="31992"/>
                  </a:cubicBezTo>
                  <a:cubicBezTo>
                    <a:pt x="12321" y="34576"/>
                    <a:pt x="13735" y="35398"/>
                    <a:pt x="14209" y="35398"/>
                  </a:cubicBezTo>
                  <a:cubicBezTo>
                    <a:pt x="15037" y="35398"/>
                    <a:pt x="12994" y="32886"/>
                    <a:pt x="12994" y="32886"/>
                  </a:cubicBezTo>
                  <a:lnTo>
                    <a:pt x="25671" y="12423"/>
                  </a:lnTo>
                  <a:lnTo>
                    <a:pt x="21252" y="534"/>
                  </a:lnTo>
                  <a:cubicBezTo>
                    <a:pt x="20489" y="294"/>
                    <a:pt x="19464" y="0"/>
                    <a:pt x="18582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7247525" y="2257716"/>
              <a:ext cx="336452" cy="362642"/>
            </a:xfrm>
            <a:custGeom>
              <a:avLst/>
              <a:gdLst/>
              <a:ahLst/>
              <a:cxnLst/>
              <a:rect l="l" t="t" r="r" b="b"/>
              <a:pathLst>
                <a:path w="18833" h="20299" extrusionOk="0">
                  <a:moveTo>
                    <a:pt x="6238" y="1"/>
                  </a:moveTo>
                  <a:cubicBezTo>
                    <a:pt x="4083" y="1"/>
                    <a:pt x="1907" y="629"/>
                    <a:pt x="0" y="1940"/>
                  </a:cubicBezTo>
                  <a:lnTo>
                    <a:pt x="12468" y="20299"/>
                  </a:lnTo>
                  <a:cubicBezTo>
                    <a:pt x="17518" y="16827"/>
                    <a:pt x="18833" y="9936"/>
                    <a:pt x="15413" y="4886"/>
                  </a:cubicBezTo>
                  <a:cubicBezTo>
                    <a:pt x="13285" y="1710"/>
                    <a:pt x="9791" y="1"/>
                    <a:pt x="6238" y="1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7289811" y="2326833"/>
              <a:ext cx="214291" cy="230566"/>
            </a:xfrm>
            <a:custGeom>
              <a:avLst/>
              <a:gdLst/>
              <a:ahLst/>
              <a:cxnLst/>
              <a:rect l="l" t="t" r="r" b="b"/>
              <a:pathLst>
                <a:path w="11995" h="12906" extrusionOk="0">
                  <a:moveTo>
                    <a:pt x="4453" y="1"/>
                  </a:moveTo>
                  <a:cubicBezTo>
                    <a:pt x="3076" y="1"/>
                    <a:pt x="1573" y="474"/>
                    <a:pt x="0" y="1543"/>
                  </a:cubicBezTo>
                  <a:lnTo>
                    <a:pt x="7733" y="12906"/>
                  </a:lnTo>
                  <a:cubicBezTo>
                    <a:pt x="11837" y="10118"/>
                    <a:pt x="11994" y="6277"/>
                    <a:pt x="9890" y="3174"/>
                  </a:cubicBezTo>
                  <a:cubicBezTo>
                    <a:pt x="8560" y="1227"/>
                    <a:pt x="6670" y="1"/>
                    <a:pt x="4453" y="1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7313303" y="2370976"/>
              <a:ext cx="140991" cy="151656"/>
            </a:xfrm>
            <a:custGeom>
              <a:avLst/>
              <a:gdLst/>
              <a:ahLst/>
              <a:cxnLst/>
              <a:rect l="l" t="t" r="r" b="b"/>
              <a:pathLst>
                <a:path w="7892" h="8489" extrusionOk="0">
                  <a:moveTo>
                    <a:pt x="2953" y="1"/>
                  </a:moveTo>
                  <a:cubicBezTo>
                    <a:pt x="2045" y="1"/>
                    <a:pt x="1050" y="312"/>
                    <a:pt x="1" y="1018"/>
                  </a:cubicBezTo>
                  <a:lnTo>
                    <a:pt x="5103" y="8488"/>
                  </a:lnTo>
                  <a:cubicBezTo>
                    <a:pt x="7786" y="6647"/>
                    <a:pt x="7891" y="4122"/>
                    <a:pt x="6524" y="2070"/>
                  </a:cubicBezTo>
                  <a:cubicBezTo>
                    <a:pt x="5648" y="806"/>
                    <a:pt x="4412" y="1"/>
                    <a:pt x="2953" y="1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7472119" y="2355613"/>
              <a:ext cx="38303" cy="23224"/>
            </a:xfrm>
            <a:custGeom>
              <a:avLst/>
              <a:gdLst/>
              <a:ahLst/>
              <a:cxnLst/>
              <a:rect l="l" t="t" r="r" b="b"/>
              <a:pathLst>
                <a:path w="2144" h="1300" extrusionOk="0">
                  <a:moveTo>
                    <a:pt x="1049" y="0"/>
                  </a:moveTo>
                  <a:cubicBezTo>
                    <a:pt x="501" y="0"/>
                    <a:pt x="1" y="1300"/>
                    <a:pt x="1" y="1300"/>
                  </a:cubicBezTo>
                  <a:cubicBezTo>
                    <a:pt x="1" y="1300"/>
                    <a:pt x="19" y="1300"/>
                    <a:pt x="52" y="1300"/>
                  </a:cubicBezTo>
                  <a:cubicBezTo>
                    <a:pt x="378" y="1300"/>
                    <a:pt x="2143" y="1257"/>
                    <a:pt x="1474" y="300"/>
                  </a:cubicBezTo>
                  <a:cubicBezTo>
                    <a:pt x="1334" y="85"/>
                    <a:pt x="1190" y="0"/>
                    <a:pt x="1049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7492806" y="2406151"/>
              <a:ext cx="33461" cy="20438"/>
            </a:xfrm>
            <a:custGeom>
              <a:avLst/>
              <a:gdLst/>
              <a:ahLst/>
              <a:cxnLst/>
              <a:rect l="l" t="t" r="r" b="b"/>
              <a:pathLst>
                <a:path w="1873" h="1144" extrusionOk="0">
                  <a:moveTo>
                    <a:pt x="1283" y="0"/>
                  </a:moveTo>
                  <a:cubicBezTo>
                    <a:pt x="751" y="0"/>
                    <a:pt x="0" y="890"/>
                    <a:pt x="0" y="890"/>
                  </a:cubicBezTo>
                  <a:cubicBezTo>
                    <a:pt x="0" y="890"/>
                    <a:pt x="657" y="1143"/>
                    <a:pt x="1171" y="1143"/>
                  </a:cubicBezTo>
                  <a:cubicBezTo>
                    <a:pt x="1564" y="1143"/>
                    <a:pt x="1873" y="995"/>
                    <a:pt x="1736" y="470"/>
                  </a:cubicBezTo>
                  <a:cubicBezTo>
                    <a:pt x="1650" y="125"/>
                    <a:pt x="1482" y="0"/>
                    <a:pt x="1283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7495611" y="2461977"/>
              <a:ext cx="32997" cy="20598"/>
            </a:xfrm>
            <a:custGeom>
              <a:avLst/>
              <a:gdLst/>
              <a:ahLst/>
              <a:cxnLst/>
              <a:rect l="l" t="t" r="r" b="b"/>
              <a:pathLst>
                <a:path w="1847" h="1153" extrusionOk="0">
                  <a:moveTo>
                    <a:pt x="1322" y="1"/>
                  </a:moveTo>
                  <a:cubicBezTo>
                    <a:pt x="789" y="1"/>
                    <a:pt x="1" y="448"/>
                    <a:pt x="1" y="448"/>
                  </a:cubicBezTo>
                  <a:cubicBezTo>
                    <a:pt x="1" y="448"/>
                    <a:pt x="806" y="1152"/>
                    <a:pt x="1337" y="1152"/>
                  </a:cubicBezTo>
                  <a:cubicBezTo>
                    <a:pt x="1574" y="1152"/>
                    <a:pt x="1757" y="1012"/>
                    <a:pt x="1789" y="606"/>
                  </a:cubicBezTo>
                  <a:cubicBezTo>
                    <a:pt x="1847" y="147"/>
                    <a:pt x="1626" y="1"/>
                    <a:pt x="1322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7481515" y="2515964"/>
              <a:ext cx="34890" cy="21670"/>
            </a:xfrm>
            <a:custGeom>
              <a:avLst/>
              <a:gdLst/>
              <a:ahLst/>
              <a:cxnLst/>
              <a:rect l="l" t="t" r="r" b="b"/>
              <a:pathLst>
                <a:path w="1953" h="1213" extrusionOk="0">
                  <a:moveTo>
                    <a:pt x="695" y="1"/>
                  </a:moveTo>
                  <a:cubicBezTo>
                    <a:pt x="327" y="1"/>
                    <a:pt x="1" y="57"/>
                    <a:pt x="1" y="57"/>
                  </a:cubicBezTo>
                  <a:cubicBezTo>
                    <a:pt x="1" y="57"/>
                    <a:pt x="626" y="1213"/>
                    <a:pt x="1178" y="1213"/>
                  </a:cubicBezTo>
                  <a:cubicBezTo>
                    <a:pt x="1341" y="1213"/>
                    <a:pt x="1499" y="1111"/>
                    <a:pt x="1632" y="846"/>
                  </a:cubicBezTo>
                  <a:cubicBezTo>
                    <a:pt x="1953" y="138"/>
                    <a:pt x="1273" y="1"/>
                    <a:pt x="695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7451449" y="2555498"/>
              <a:ext cx="38553" cy="27316"/>
            </a:xfrm>
            <a:custGeom>
              <a:avLst/>
              <a:gdLst/>
              <a:ahLst/>
              <a:cxnLst/>
              <a:rect l="l" t="t" r="r" b="b"/>
              <a:pathLst>
                <a:path w="2158" h="1529" extrusionOk="0">
                  <a:moveTo>
                    <a:pt x="0" y="0"/>
                  </a:moveTo>
                  <a:cubicBezTo>
                    <a:pt x="0" y="1"/>
                    <a:pt x="219" y="1529"/>
                    <a:pt x="807" y="1529"/>
                  </a:cubicBezTo>
                  <a:cubicBezTo>
                    <a:pt x="926" y="1529"/>
                    <a:pt x="1060" y="1466"/>
                    <a:pt x="1210" y="1315"/>
                  </a:cubicBezTo>
                  <a:cubicBezTo>
                    <a:pt x="2157" y="42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7439230" y="2314114"/>
              <a:ext cx="37606" cy="29013"/>
            </a:xfrm>
            <a:custGeom>
              <a:avLst/>
              <a:gdLst/>
              <a:ahLst/>
              <a:cxnLst/>
              <a:rect l="l" t="t" r="r" b="b"/>
              <a:pathLst>
                <a:path w="2105" h="1624" extrusionOk="0">
                  <a:moveTo>
                    <a:pt x="663" y="0"/>
                  </a:moveTo>
                  <a:cubicBezTo>
                    <a:pt x="1" y="0"/>
                    <a:pt x="1" y="1624"/>
                    <a:pt x="1" y="1624"/>
                  </a:cubicBezTo>
                  <a:cubicBezTo>
                    <a:pt x="1" y="1624"/>
                    <a:pt x="2105" y="940"/>
                    <a:pt x="1053" y="151"/>
                  </a:cubicBezTo>
                  <a:cubicBezTo>
                    <a:pt x="902" y="46"/>
                    <a:pt x="774" y="0"/>
                    <a:pt x="663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7384082" y="2290658"/>
              <a:ext cx="42947" cy="31800"/>
            </a:xfrm>
            <a:custGeom>
              <a:avLst/>
              <a:gdLst/>
              <a:ahLst/>
              <a:cxnLst/>
              <a:rect l="l" t="t" r="r" b="b"/>
              <a:pathLst>
                <a:path w="2404" h="1780" extrusionOk="0">
                  <a:moveTo>
                    <a:pt x="875" y="0"/>
                  </a:moveTo>
                  <a:cubicBezTo>
                    <a:pt x="1" y="0"/>
                    <a:pt x="668" y="1779"/>
                    <a:pt x="668" y="1779"/>
                  </a:cubicBezTo>
                  <a:cubicBezTo>
                    <a:pt x="668" y="1779"/>
                    <a:pt x="2404" y="412"/>
                    <a:pt x="1141" y="43"/>
                  </a:cubicBezTo>
                  <a:cubicBezTo>
                    <a:pt x="1040" y="14"/>
                    <a:pt x="951" y="0"/>
                    <a:pt x="875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7321753" y="2286656"/>
              <a:ext cx="44966" cy="32032"/>
            </a:xfrm>
            <a:custGeom>
              <a:avLst/>
              <a:gdLst/>
              <a:ahLst/>
              <a:cxnLst/>
              <a:rect l="l" t="t" r="r" b="b"/>
              <a:pathLst>
                <a:path w="2517" h="1793" extrusionOk="0">
                  <a:moveTo>
                    <a:pt x="1365" y="0"/>
                  </a:moveTo>
                  <a:cubicBezTo>
                    <a:pt x="1333" y="0"/>
                    <a:pt x="1299" y="2"/>
                    <a:pt x="1264" y="4"/>
                  </a:cubicBezTo>
                  <a:cubicBezTo>
                    <a:pt x="1" y="110"/>
                    <a:pt x="1421" y="1793"/>
                    <a:pt x="1421" y="1793"/>
                  </a:cubicBezTo>
                  <a:cubicBezTo>
                    <a:pt x="1421" y="1793"/>
                    <a:pt x="2517" y="0"/>
                    <a:pt x="1365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7265372" y="2301233"/>
              <a:ext cx="40571" cy="30621"/>
            </a:xfrm>
            <a:custGeom>
              <a:avLst/>
              <a:gdLst/>
              <a:ahLst/>
              <a:cxnLst/>
              <a:rect l="l" t="t" r="r" b="b"/>
              <a:pathLst>
                <a:path w="2271" h="1714" extrusionOk="0">
                  <a:moveTo>
                    <a:pt x="1496" y="0"/>
                  </a:moveTo>
                  <a:cubicBezTo>
                    <a:pt x="1401" y="0"/>
                    <a:pt x="1290" y="26"/>
                    <a:pt x="1158" y="83"/>
                  </a:cubicBezTo>
                  <a:cubicBezTo>
                    <a:pt x="1" y="609"/>
                    <a:pt x="1894" y="1713"/>
                    <a:pt x="1894" y="1713"/>
                  </a:cubicBezTo>
                  <a:cubicBezTo>
                    <a:pt x="1894" y="1713"/>
                    <a:pt x="2271" y="0"/>
                    <a:pt x="1496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7082117" y="2456082"/>
              <a:ext cx="368412" cy="327608"/>
            </a:xfrm>
            <a:custGeom>
              <a:avLst/>
              <a:gdLst/>
              <a:ahLst/>
              <a:cxnLst/>
              <a:rect l="l" t="t" r="r" b="b"/>
              <a:pathLst>
                <a:path w="20622" h="18338" extrusionOk="0">
                  <a:moveTo>
                    <a:pt x="10308" y="0"/>
                  </a:moveTo>
                  <a:cubicBezTo>
                    <a:pt x="8312" y="0"/>
                    <a:pt x="6305" y="648"/>
                    <a:pt x="4630" y="1988"/>
                  </a:cubicBezTo>
                  <a:cubicBezTo>
                    <a:pt x="632" y="5145"/>
                    <a:pt x="1" y="10931"/>
                    <a:pt x="3157" y="14876"/>
                  </a:cubicBezTo>
                  <a:cubicBezTo>
                    <a:pt x="4943" y="17147"/>
                    <a:pt x="7618" y="18337"/>
                    <a:pt x="10318" y="18337"/>
                  </a:cubicBezTo>
                  <a:cubicBezTo>
                    <a:pt x="12311" y="18337"/>
                    <a:pt x="14318" y="17689"/>
                    <a:pt x="15993" y="16349"/>
                  </a:cubicBezTo>
                  <a:cubicBezTo>
                    <a:pt x="19991" y="13193"/>
                    <a:pt x="20622" y="7407"/>
                    <a:pt x="17518" y="3461"/>
                  </a:cubicBezTo>
                  <a:cubicBezTo>
                    <a:pt x="15702" y="1191"/>
                    <a:pt x="13014" y="0"/>
                    <a:pt x="10308" y="0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7120651" y="2490114"/>
              <a:ext cx="292289" cy="259543"/>
            </a:xfrm>
            <a:custGeom>
              <a:avLst/>
              <a:gdLst/>
              <a:ahLst/>
              <a:cxnLst/>
              <a:rect l="l" t="t" r="r" b="b"/>
              <a:pathLst>
                <a:path w="16361" h="14528" extrusionOk="0">
                  <a:moveTo>
                    <a:pt x="8134" y="0"/>
                  </a:moveTo>
                  <a:cubicBezTo>
                    <a:pt x="6557" y="0"/>
                    <a:pt x="4966" y="510"/>
                    <a:pt x="3630" y="1556"/>
                  </a:cubicBezTo>
                  <a:cubicBezTo>
                    <a:pt x="527" y="4081"/>
                    <a:pt x="1" y="8658"/>
                    <a:pt x="2473" y="11762"/>
                  </a:cubicBezTo>
                  <a:cubicBezTo>
                    <a:pt x="3899" y="13582"/>
                    <a:pt x="6025" y="14527"/>
                    <a:pt x="8174" y="14527"/>
                  </a:cubicBezTo>
                  <a:cubicBezTo>
                    <a:pt x="9752" y="14527"/>
                    <a:pt x="11342" y="14018"/>
                    <a:pt x="12678" y="12971"/>
                  </a:cubicBezTo>
                  <a:cubicBezTo>
                    <a:pt x="15835" y="10446"/>
                    <a:pt x="16361" y="5870"/>
                    <a:pt x="13836" y="2766"/>
                  </a:cubicBezTo>
                  <a:cubicBezTo>
                    <a:pt x="12410" y="946"/>
                    <a:pt x="10284" y="0"/>
                    <a:pt x="813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7160114" y="2525879"/>
              <a:ext cx="212415" cy="188011"/>
            </a:xfrm>
            <a:custGeom>
              <a:avLst/>
              <a:gdLst/>
              <a:ahLst/>
              <a:cxnLst/>
              <a:rect l="l" t="t" r="r" b="b"/>
              <a:pathLst>
                <a:path w="11890" h="10524" extrusionOk="0">
                  <a:moveTo>
                    <a:pt x="5950" y="0"/>
                  </a:moveTo>
                  <a:cubicBezTo>
                    <a:pt x="4800" y="0"/>
                    <a:pt x="3647" y="371"/>
                    <a:pt x="2684" y="1132"/>
                  </a:cubicBezTo>
                  <a:cubicBezTo>
                    <a:pt x="422" y="2973"/>
                    <a:pt x="1" y="6288"/>
                    <a:pt x="1842" y="8550"/>
                  </a:cubicBezTo>
                  <a:cubicBezTo>
                    <a:pt x="2869" y="9849"/>
                    <a:pt x="4400" y="10523"/>
                    <a:pt x="5945" y="10523"/>
                  </a:cubicBezTo>
                  <a:cubicBezTo>
                    <a:pt x="7090" y="10523"/>
                    <a:pt x="8244" y="10153"/>
                    <a:pt x="9207" y="9391"/>
                  </a:cubicBezTo>
                  <a:cubicBezTo>
                    <a:pt x="11521" y="7603"/>
                    <a:pt x="11890" y="4289"/>
                    <a:pt x="10101" y="1974"/>
                  </a:cubicBezTo>
                  <a:cubicBezTo>
                    <a:pt x="9044" y="675"/>
                    <a:pt x="7500" y="0"/>
                    <a:pt x="5950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7285112" y="2562411"/>
              <a:ext cx="66744" cy="42912"/>
            </a:xfrm>
            <a:custGeom>
              <a:avLst/>
              <a:gdLst/>
              <a:ahLst/>
              <a:cxnLst/>
              <a:rect l="l" t="t" r="r" b="b"/>
              <a:pathLst>
                <a:path w="3736" h="2402" extrusionOk="0">
                  <a:moveTo>
                    <a:pt x="1848" y="0"/>
                  </a:moveTo>
                  <a:cubicBezTo>
                    <a:pt x="848" y="0"/>
                    <a:pt x="0" y="2401"/>
                    <a:pt x="0" y="2401"/>
                  </a:cubicBezTo>
                  <a:cubicBezTo>
                    <a:pt x="0" y="2401"/>
                    <a:pt x="3735" y="1981"/>
                    <a:pt x="2525" y="402"/>
                  </a:cubicBezTo>
                  <a:cubicBezTo>
                    <a:pt x="2297" y="117"/>
                    <a:pt x="2069" y="0"/>
                    <a:pt x="1848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7285112" y="2562411"/>
              <a:ext cx="66744" cy="42912"/>
            </a:xfrm>
            <a:custGeom>
              <a:avLst/>
              <a:gdLst/>
              <a:ahLst/>
              <a:cxnLst/>
              <a:rect l="l" t="t" r="r" b="b"/>
              <a:pathLst>
                <a:path w="3736" h="2402" extrusionOk="0">
                  <a:moveTo>
                    <a:pt x="1848" y="0"/>
                  </a:moveTo>
                  <a:cubicBezTo>
                    <a:pt x="848" y="0"/>
                    <a:pt x="0" y="2401"/>
                    <a:pt x="0" y="2401"/>
                  </a:cubicBezTo>
                  <a:cubicBezTo>
                    <a:pt x="0" y="2401"/>
                    <a:pt x="3735" y="1981"/>
                    <a:pt x="2525" y="402"/>
                  </a:cubicBezTo>
                  <a:cubicBezTo>
                    <a:pt x="2297" y="117"/>
                    <a:pt x="2069" y="0"/>
                    <a:pt x="1848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7289811" y="2617273"/>
              <a:ext cx="59205" cy="32050"/>
            </a:xfrm>
            <a:custGeom>
              <a:avLst/>
              <a:gdLst/>
              <a:ahLst/>
              <a:cxnLst/>
              <a:rect l="l" t="t" r="r" b="b"/>
              <a:pathLst>
                <a:path w="3314" h="1794" extrusionOk="0">
                  <a:moveTo>
                    <a:pt x="2085" y="1"/>
                  </a:moveTo>
                  <a:cubicBezTo>
                    <a:pt x="1165" y="1"/>
                    <a:pt x="0" y="435"/>
                    <a:pt x="0" y="435"/>
                  </a:cubicBezTo>
                  <a:cubicBezTo>
                    <a:pt x="0" y="435"/>
                    <a:pt x="1442" y="1793"/>
                    <a:pt x="2393" y="1793"/>
                  </a:cubicBezTo>
                  <a:cubicBezTo>
                    <a:pt x="2752" y="1793"/>
                    <a:pt x="3041" y="1600"/>
                    <a:pt x="3157" y="1066"/>
                  </a:cubicBezTo>
                  <a:cubicBezTo>
                    <a:pt x="3313" y="239"/>
                    <a:pt x="2766" y="1"/>
                    <a:pt x="2085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7274626" y="2641015"/>
              <a:ext cx="62188" cy="53470"/>
            </a:xfrm>
            <a:custGeom>
              <a:avLst/>
              <a:gdLst/>
              <a:ahLst/>
              <a:cxnLst/>
              <a:rect l="l" t="t" r="r" b="b"/>
              <a:pathLst>
                <a:path w="3481" h="29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67" y="1"/>
                    <a:pt x="0" y="2993"/>
                    <a:pt x="1183" y="2993"/>
                  </a:cubicBezTo>
                  <a:cubicBezTo>
                    <a:pt x="1330" y="2993"/>
                    <a:pt x="1499" y="2946"/>
                    <a:pt x="1692" y="2841"/>
                  </a:cubicBezTo>
                  <a:cubicBezTo>
                    <a:pt x="3480" y="1842"/>
                    <a:pt x="167" y="1"/>
                    <a:pt x="167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7203346" y="2641962"/>
              <a:ext cx="64653" cy="55292"/>
            </a:xfrm>
            <a:custGeom>
              <a:avLst/>
              <a:gdLst/>
              <a:ahLst/>
              <a:cxnLst/>
              <a:rect l="l" t="t" r="r" b="b"/>
              <a:pathLst>
                <a:path w="3619" h="3095" extrusionOk="0">
                  <a:moveTo>
                    <a:pt x="3052" y="0"/>
                  </a:moveTo>
                  <a:cubicBezTo>
                    <a:pt x="3051" y="0"/>
                    <a:pt x="1" y="2262"/>
                    <a:pt x="1842" y="2998"/>
                  </a:cubicBezTo>
                  <a:cubicBezTo>
                    <a:pt x="2012" y="3065"/>
                    <a:pt x="2161" y="3095"/>
                    <a:pt x="2292" y="3095"/>
                  </a:cubicBezTo>
                  <a:cubicBezTo>
                    <a:pt x="3618" y="3095"/>
                    <a:pt x="3052" y="1"/>
                    <a:pt x="3052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7183284" y="2623579"/>
              <a:ext cx="60491" cy="33497"/>
            </a:xfrm>
            <a:custGeom>
              <a:avLst/>
              <a:gdLst/>
              <a:ahLst/>
              <a:cxnLst/>
              <a:rect l="l" t="t" r="r" b="b"/>
              <a:pathLst>
                <a:path w="3386" h="1875" extrusionOk="0">
                  <a:moveTo>
                    <a:pt x="1773" y="1"/>
                  </a:moveTo>
                  <a:cubicBezTo>
                    <a:pt x="875" y="1"/>
                    <a:pt x="0" y="237"/>
                    <a:pt x="335" y="1239"/>
                  </a:cubicBezTo>
                  <a:cubicBezTo>
                    <a:pt x="488" y="1700"/>
                    <a:pt x="748" y="1874"/>
                    <a:pt x="1052" y="1874"/>
                  </a:cubicBezTo>
                  <a:cubicBezTo>
                    <a:pt x="2000" y="1874"/>
                    <a:pt x="3386" y="187"/>
                    <a:pt x="3386" y="187"/>
                  </a:cubicBezTo>
                  <a:cubicBezTo>
                    <a:pt x="3386" y="187"/>
                    <a:pt x="2570" y="1"/>
                    <a:pt x="1773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7179997" y="2568682"/>
              <a:ext cx="66601" cy="38517"/>
            </a:xfrm>
            <a:custGeom>
              <a:avLst/>
              <a:gdLst/>
              <a:ahLst/>
              <a:cxnLst/>
              <a:rect l="l" t="t" r="r" b="b"/>
              <a:pathLst>
                <a:path w="3728" h="2156" extrusionOk="0">
                  <a:moveTo>
                    <a:pt x="1660" y="1"/>
                  </a:moveTo>
                  <a:cubicBezTo>
                    <a:pt x="1421" y="1"/>
                    <a:pt x="1192" y="136"/>
                    <a:pt x="992" y="472"/>
                  </a:cubicBezTo>
                  <a:cubicBezTo>
                    <a:pt x="0" y="2109"/>
                    <a:pt x="3311" y="2156"/>
                    <a:pt x="3692" y="2156"/>
                  </a:cubicBezTo>
                  <a:cubicBezTo>
                    <a:pt x="3715" y="2156"/>
                    <a:pt x="3728" y="2156"/>
                    <a:pt x="3728" y="2156"/>
                  </a:cubicBezTo>
                  <a:cubicBezTo>
                    <a:pt x="3728" y="2156"/>
                    <a:pt x="2617" y="1"/>
                    <a:pt x="1660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7219335" y="2539259"/>
              <a:ext cx="68602" cy="57597"/>
            </a:xfrm>
            <a:custGeom>
              <a:avLst/>
              <a:gdLst/>
              <a:ahLst/>
              <a:cxnLst/>
              <a:rect l="l" t="t" r="r" b="b"/>
              <a:pathLst>
                <a:path w="3840" h="3224" extrusionOk="0">
                  <a:moveTo>
                    <a:pt x="2199" y="1"/>
                  </a:moveTo>
                  <a:cubicBezTo>
                    <a:pt x="2137" y="1"/>
                    <a:pt x="2070" y="5"/>
                    <a:pt x="1999" y="15"/>
                  </a:cubicBezTo>
                  <a:cubicBezTo>
                    <a:pt x="0" y="331"/>
                    <a:pt x="2472" y="3224"/>
                    <a:pt x="2472" y="3224"/>
                  </a:cubicBezTo>
                  <a:cubicBezTo>
                    <a:pt x="2472" y="3224"/>
                    <a:pt x="3840" y="1"/>
                    <a:pt x="2199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7332096" y="2565609"/>
              <a:ext cx="468974" cy="387563"/>
            </a:xfrm>
            <a:custGeom>
              <a:avLst/>
              <a:gdLst/>
              <a:ahLst/>
              <a:cxnLst/>
              <a:rect l="l" t="t" r="r" b="b"/>
              <a:pathLst>
                <a:path w="26251" h="21694" extrusionOk="0">
                  <a:moveTo>
                    <a:pt x="18725" y="1"/>
                  </a:moveTo>
                  <a:cubicBezTo>
                    <a:pt x="15315" y="1"/>
                    <a:pt x="11132" y="937"/>
                    <a:pt x="7839" y="3695"/>
                  </a:cubicBezTo>
                  <a:cubicBezTo>
                    <a:pt x="1" y="10271"/>
                    <a:pt x="2210" y="15479"/>
                    <a:pt x="4630" y="18372"/>
                  </a:cubicBezTo>
                  <a:cubicBezTo>
                    <a:pt x="5991" y="20000"/>
                    <a:pt x="8085" y="21694"/>
                    <a:pt x="11052" y="21694"/>
                  </a:cubicBezTo>
                  <a:cubicBezTo>
                    <a:pt x="13359" y="21694"/>
                    <a:pt x="16194" y="20670"/>
                    <a:pt x="19622" y="17793"/>
                  </a:cubicBezTo>
                  <a:cubicBezTo>
                    <a:pt x="25830" y="12586"/>
                    <a:pt x="26251" y="3327"/>
                    <a:pt x="24778" y="1539"/>
                  </a:cubicBezTo>
                  <a:cubicBezTo>
                    <a:pt x="24068" y="707"/>
                    <a:pt x="21688" y="1"/>
                    <a:pt x="18725" y="1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7360286" y="2584992"/>
              <a:ext cx="418220" cy="345491"/>
            </a:xfrm>
            <a:custGeom>
              <a:avLst/>
              <a:gdLst/>
              <a:ahLst/>
              <a:cxnLst/>
              <a:rect l="l" t="t" r="r" b="b"/>
              <a:pathLst>
                <a:path w="23410" h="19339" extrusionOk="0">
                  <a:moveTo>
                    <a:pt x="16732" y="1"/>
                  </a:moveTo>
                  <a:cubicBezTo>
                    <a:pt x="13684" y="1"/>
                    <a:pt x="9938" y="834"/>
                    <a:pt x="6997" y="3294"/>
                  </a:cubicBezTo>
                  <a:cubicBezTo>
                    <a:pt x="1" y="9133"/>
                    <a:pt x="2000" y="13815"/>
                    <a:pt x="4157" y="16393"/>
                  </a:cubicBezTo>
                  <a:cubicBezTo>
                    <a:pt x="5368" y="17841"/>
                    <a:pt x="7227" y="19338"/>
                    <a:pt x="9863" y="19338"/>
                  </a:cubicBezTo>
                  <a:cubicBezTo>
                    <a:pt x="11920" y="19338"/>
                    <a:pt x="14452" y="18426"/>
                    <a:pt x="17518" y="15867"/>
                  </a:cubicBezTo>
                  <a:cubicBezTo>
                    <a:pt x="23042" y="11238"/>
                    <a:pt x="23410" y="2979"/>
                    <a:pt x="22095" y="1348"/>
                  </a:cubicBezTo>
                  <a:cubicBezTo>
                    <a:pt x="21462" y="618"/>
                    <a:pt x="19356" y="1"/>
                    <a:pt x="1673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7464598" y="2681245"/>
              <a:ext cx="203965" cy="170986"/>
            </a:xfrm>
            <a:custGeom>
              <a:avLst/>
              <a:gdLst/>
              <a:ahLst/>
              <a:cxnLst/>
              <a:rect l="l" t="t" r="r" b="b"/>
              <a:pathLst>
                <a:path w="11417" h="9571" extrusionOk="0">
                  <a:moveTo>
                    <a:pt x="6945" y="0"/>
                  </a:moveTo>
                  <a:cubicBezTo>
                    <a:pt x="5645" y="0"/>
                    <a:pt x="4214" y="515"/>
                    <a:pt x="2999" y="1536"/>
                  </a:cubicBezTo>
                  <a:cubicBezTo>
                    <a:pt x="685" y="3482"/>
                    <a:pt x="1" y="6533"/>
                    <a:pt x="1526" y="8322"/>
                  </a:cubicBezTo>
                  <a:cubicBezTo>
                    <a:pt x="2216" y="9160"/>
                    <a:pt x="3264" y="9570"/>
                    <a:pt x="4421" y="9570"/>
                  </a:cubicBezTo>
                  <a:cubicBezTo>
                    <a:pt x="5734" y="9570"/>
                    <a:pt x="7187" y="9041"/>
                    <a:pt x="8418" y="8006"/>
                  </a:cubicBezTo>
                  <a:cubicBezTo>
                    <a:pt x="10732" y="6113"/>
                    <a:pt x="11416" y="3061"/>
                    <a:pt x="9891" y="1273"/>
                  </a:cubicBezTo>
                  <a:cubicBezTo>
                    <a:pt x="9190" y="423"/>
                    <a:pt x="8122" y="0"/>
                    <a:pt x="6945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7229661" y="2762636"/>
              <a:ext cx="340221" cy="301847"/>
            </a:xfrm>
            <a:custGeom>
              <a:avLst/>
              <a:gdLst/>
              <a:ahLst/>
              <a:cxnLst/>
              <a:rect l="l" t="t" r="r" b="b"/>
              <a:pathLst>
                <a:path w="19044" h="16896" extrusionOk="0">
                  <a:moveTo>
                    <a:pt x="9515" y="0"/>
                  </a:moveTo>
                  <a:cubicBezTo>
                    <a:pt x="7676" y="0"/>
                    <a:pt x="5822" y="593"/>
                    <a:pt x="4262" y="1820"/>
                  </a:cubicBezTo>
                  <a:cubicBezTo>
                    <a:pt x="632" y="4713"/>
                    <a:pt x="1" y="10026"/>
                    <a:pt x="2894" y="13708"/>
                  </a:cubicBezTo>
                  <a:cubicBezTo>
                    <a:pt x="4591" y="15800"/>
                    <a:pt x="7057" y="16895"/>
                    <a:pt x="9546" y="16895"/>
                  </a:cubicBezTo>
                  <a:cubicBezTo>
                    <a:pt x="11378" y="16895"/>
                    <a:pt x="13222" y="16302"/>
                    <a:pt x="14783" y="15076"/>
                  </a:cubicBezTo>
                  <a:cubicBezTo>
                    <a:pt x="18412" y="12130"/>
                    <a:pt x="19044" y="6870"/>
                    <a:pt x="16150" y="3187"/>
                  </a:cubicBezTo>
                  <a:cubicBezTo>
                    <a:pt x="14483" y="1096"/>
                    <a:pt x="12013" y="0"/>
                    <a:pt x="9515" y="0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7265372" y="2794095"/>
              <a:ext cx="268797" cy="238748"/>
            </a:xfrm>
            <a:custGeom>
              <a:avLst/>
              <a:gdLst/>
              <a:ahLst/>
              <a:cxnLst/>
              <a:rect l="l" t="t" r="r" b="b"/>
              <a:pathLst>
                <a:path w="15046" h="13364" extrusionOk="0">
                  <a:moveTo>
                    <a:pt x="7511" y="0"/>
                  </a:moveTo>
                  <a:cubicBezTo>
                    <a:pt x="6056" y="0"/>
                    <a:pt x="4594" y="468"/>
                    <a:pt x="3367" y="1426"/>
                  </a:cubicBezTo>
                  <a:cubicBezTo>
                    <a:pt x="474" y="3741"/>
                    <a:pt x="1" y="7949"/>
                    <a:pt x="2315" y="10843"/>
                  </a:cubicBezTo>
                  <a:cubicBezTo>
                    <a:pt x="3611" y="12500"/>
                    <a:pt x="5546" y="13363"/>
                    <a:pt x="7506" y="13363"/>
                  </a:cubicBezTo>
                  <a:cubicBezTo>
                    <a:pt x="8967" y="13363"/>
                    <a:pt x="10443" y="12883"/>
                    <a:pt x="11679" y="11895"/>
                  </a:cubicBezTo>
                  <a:cubicBezTo>
                    <a:pt x="14572" y="9633"/>
                    <a:pt x="15046" y="5424"/>
                    <a:pt x="12784" y="2531"/>
                  </a:cubicBezTo>
                  <a:cubicBezTo>
                    <a:pt x="11450" y="864"/>
                    <a:pt x="9488" y="0"/>
                    <a:pt x="7511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7302030" y="2826965"/>
              <a:ext cx="195479" cy="173183"/>
            </a:xfrm>
            <a:custGeom>
              <a:avLst/>
              <a:gdLst/>
              <a:ahLst/>
              <a:cxnLst/>
              <a:rect l="l" t="t" r="r" b="b"/>
              <a:pathLst>
                <a:path w="10942" h="9694" extrusionOk="0">
                  <a:moveTo>
                    <a:pt x="5480" y="0"/>
                  </a:moveTo>
                  <a:cubicBezTo>
                    <a:pt x="4428" y="0"/>
                    <a:pt x="3365" y="345"/>
                    <a:pt x="2473" y="1059"/>
                  </a:cubicBezTo>
                  <a:cubicBezTo>
                    <a:pt x="369" y="2690"/>
                    <a:pt x="0" y="5741"/>
                    <a:pt x="1684" y="7845"/>
                  </a:cubicBezTo>
                  <a:cubicBezTo>
                    <a:pt x="2623" y="9057"/>
                    <a:pt x="4033" y="9693"/>
                    <a:pt x="5462" y="9693"/>
                  </a:cubicBezTo>
                  <a:cubicBezTo>
                    <a:pt x="6515" y="9693"/>
                    <a:pt x="7577" y="9348"/>
                    <a:pt x="8470" y="8634"/>
                  </a:cubicBezTo>
                  <a:cubicBezTo>
                    <a:pt x="10574" y="6951"/>
                    <a:pt x="10942" y="3900"/>
                    <a:pt x="9259" y="1848"/>
                  </a:cubicBezTo>
                  <a:cubicBezTo>
                    <a:pt x="8320" y="637"/>
                    <a:pt x="6909" y="0"/>
                    <a:pt x="5480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7416685" y="2860229"/>
              <a:ext cx="62027" cy="40178"/>
            </a:xfrm>
            <a:custGeom>
              <a:avLst/>
              <a:gdLst/>
              <a:ahLst/>
              <a:cxnLst/>
              <a:rect l="l" t="t" r="r" b="b"/>
              <a:pathLst>
                <a:path w="3472" h="2249" extrusionOk="0">
                  <a:moveTo>
                    <a:pt x="1727" y="1"/>
                  </a:moveTo>
                  <a:cubicBezTo>
                    <a:pt x="821" y="1"/>
                    <a:pt x="0" y="2248"/>
                    <a:pt x="0" y="2248"/>
                  </a:cubicBezTo>
                  <a:cubicBezTo>
                    <a:pt x="0" y="2248"/>
                    <a:pt x="3472" y="1828"/>
                    <a:pt x="2315" y="355"/>
                  </a:cubicBezTo>
                  <a:cubicBezTo>
                    <a:pt x="2120" y="104"/>
                    <a:pt x="1922" y="1"/>
                    <a:pt x="1727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7416685" y="2860229"/>
              <a:ext cx="62027" cy="40178"/>
            </a:xfrm>
            <a:custGeom>
              <a:avLst/>
              <a:gdLst/>
              <a:ahLst/>
              <a:cxnLst/>
              <a:rect l="l" t="t" r="r" b="b"/>
              <a:pathLst>
                <a:path w="3472" h="2249" extrusionOk="0">
                  <a:moveTo>
                    <a:pt x="1727" y="1"/>
                  </a:moveTo>
                  <a:cubicBezTo>
                    <a:pt x="821" y="1"/>
                    <a:pt x="0" y="2248"/>
                    <a:pt x="0" y="2248"/>
                  </a:cubicBezTo>
                  <a:cubicBezTo>
                    <a:pt x="0" y="2248"/>
                    <a:pt x="3472" y="1828"/>
                    <a:pt x="2315" y="355"/>
                  </a:cubicBezTo>
                  <a:cubicBezTo>
                    <a:pt x="2120" y="104"/>
                    <a:pt x="1922" y="1"/>
                    <a:pt x="1727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7421383" y="2910714"/>
              <a:ext cx="54560" cy="29656"/>
            </a:xfrm>
            <a:custGeom>
              <a:avLst/>
              <a:gdLst/>
              <a:ahLst/>
              <a:cxnLst/>
              <a:rect l="l" t="t" r="r" b="b"/>
              <a:pathLst>
                <a:path w="3054" h="1660" extrusionOk="0">
                  <a:moveTo>
                    <a:pt x="1877" y="1"/>
                  </a:moveTo>
                  <a:cubicBezTo>
                    <a:pt x="1038" y="1"/>
                    <a:pt x="0" y="369"/>
                    <a:pt x="0" y="369"/>
                  </a:cubicBezTo>
                  <a:cubicBezTo>
                    <a:pt x="0" y="369"/>
                    <a:pt x="1346" y="1659"/>
                    <a:pt x="2216" y="1659"/>
                  </a:cubicBezTo>
                  <a:cubicBezTo>
                    <a:pt x="2538" y="1659"/>
                    <a:pt x="2794" y="1483"/>
                    <a:pt x="2893" y="1000"/>
                  </a:cubicBezTo>
                  <a:cubicBezTo>
                    <a:pt x="3054" y="221"/>
                    <a:pt x="2525" y="1"/>
                    <a:pt x="1877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7407109" y="2932330"/>
              <a:ext cx="57507" cy="49361"/>
            </a:xfrm>
            <a:custGeom>
              <a:avLst/>
              <a:gdLst/>
              <a:ahLst/>
              <a:cxnLst/>
              <a:rect l="l" t="t" r="r" b="b"/>
              <a:pathLst>
                <a:path w="3219" h="2763" extrusionOk="0">
                  <a:moveTo>
                    <a:pt x="168" y="1"/>
                  </a:moveTo>
                  <a:cubicBezTo>
                    <a:pt x="168" y="1"/>
                    <a:pt x="1" y="2763"/>
                    <a:pt x="1121" y="2763"/>
                  </a:cubicBezTo>
                  <a:cubicBezTo>
                    <a:pt x="1257" y="2763"/>
                    <a:pt x="1412" y="2722"/>
                    <a:pt x="1588" y="2631"/>
                  </a:cubicBezTo>
                  <a:cubicBezTo>
                    <a:pt x="3219" y="1737"/>
                    <a:pt x="169" y="1"/>
                    <a:pt x="168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7341493" y="2933277"/>
              <a:ext cx="59330" cy="51415"/>
            </a:xfrm>
            <a:custGeom>
              <a:avLst/>
              <a:gdLst/>
              <a:ahLst/>
              <a:cxnLst/>
              <a:rect l="l" t="t" r="r" b="b"/>
              <a:pathLst>
                <a:path w="3321" h="2878" extrusionOk="0">
                  <a:moveTo>
                    <a:pt x="2841" y="1"/>
                  </a:moveTo>
                  <a:cubicBezTo>
                    <a:pt x="2841" y="1"/>
                    <a:pt x="1" y="2105"/>
                    <a:pt x="1737" y="2789"/>
                  </a:cubicBezTo>
                  <a:cubicBezTo>
                    <a:pt x="1888" y="2850"/>
                    <a:pt x="2020" y="2878"/>
                    <a:pt x="2137" y="2878"/>
                  </a:cubicBezTo>
                  <a:cubicBezTo>
                    <a:pt x="3321" y="2878"/>
                    <a:pt x="2841" y="1"/>
                    <a:pt x="2841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7323378" y="2916931"/>
              <a:ext cx="55721" cy="30567"/>
            </a:xfrm>
            <a:custGeom>
              <a:avLst/>
              <a:gdLst/>
              <a:ahLst/>
              <a:cxnLst/>
              <a:rect l="l" t="t" r="r" b="b"/>
              <a:pathLst>
                <a:path w="3119" h="1711" extrusionOk="0">
                  <a:moveTo>
                    <a:pt x="1599" y="0"/>
                  </a:moveTo>
                  <a:cubicBezTo>
                    <a:pt x="781" y="0"/>
                    <a:pt x="0" y="217"/>
                    <a:pt x="331" y="1126"/>
                  </a:cubicBezTo>
                  <a:cubicBezTo>
                    <a:pt x="472" y="1550"/>
                    <a:pt x="711" y="1711"/>
                    <a:pt x="991" y="1711"/>
                  </a:cubicBezTo>
                  <a:cubicBezTo>
                    <a:pt x="1858" y="1711"/>
                    <a:pt x="3119" y="179"/>
                    <a:pt x="3119" y="179"/>
                  </a:cubicBezTo>
                  <a:cubicBezTo>
                    <a:pt x="3119" y="179"/>
                    <a:pt x="2344" y="0"/>
                    <a:pt x="1599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7318948" y="2866535"/>
              <a:ext cx="62027" cy="35748"/>
            </a:xfrm>
            <a:custGeom>
              <a:avLst/>
              <a:gdLst/>
              <a:ahLst/>
              <a:cxnLst/>
              <a:rect l="l" t="t" r="r" b="b"/>
              <a:pathLst>
                <a:path w="3472" h="2001" extrusionOk="0">
                  <a:moveTo>
                    <a:pt x="1584" y="1"/>
                  </a:moveTo>
                  <a:cubicBezTo>
                    <a:pt x="1362" y="1"/>
                    <a:pt x="1144" y="121"/>
                    <a:pt x="947" y="422"/>
                  </a:cubicBezTo>
                  <a:cubicBezTo>
                    <a:pt x="0" y="2001"/>
                    <a:pt x="3472" y="2001"/>
                    <a:pt x="3472" y="2001"/>
                  </a:cubicBezTo>
                  <a:cubicBezTo>
                    <a:pt x="3472" y="2001"/>
                    <a:pt x="2489" y="1"/>
                    <a:pt x="1584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7356535" y="2839024"/>
              <a:ext cx="62974" cy="52916"/>
            </a:xfrm>
            <a:custGeom>
              <a:avLst/>
              <a:gdLst/>
              <a:ahLst/>
              <a:cxnLst/>
              <a:rect l="l" t="t" r="r" b="b"/>
              <a:pathLst>
                <a:path w="3525" h="2962" extrusionOk="0">
                  <a:moveTo>
                    <a:pt x="1992" y="1"/>
                  </a:moveTo>
                  <a:cubicBezTo>
                    <a:pt x="1929" y="1"/>
                    <a:pt x="1861" y="6"/>
                    <a:pt x="1789" y="16"/>
                  </a:cubicBezTo>
                  <a:cubicBezTo>
                    <a:pt x="0" y="279"/>
                    <a:pt x="2262" y="2962"/>
                    <a:pt x="2262" y="2962"/>
                  </a:cubicBezTo>
                  <a:cubicBezTo>
                    <a:pt x="2262" y="2962"/>
                    <a:pt x="3525" y="1"/>
                    <a:pt x="1992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7223087" y="3120121"/>
              <a:ext cx="480247" cy="372235"/>
            </a:xfrm>
            <a:custGeom>
              <a:avLst/>
              <a:gdLst/>
              <a:ahLst/>
              <a:cxnLst/>
              <a:rect l="l" t="t" r="r" b="b"/>
              <a:pathLst>
                <a:path w="26882" h="20836" extrusionOk="0">
                  <a:moveTo>
                    <a:pt x="16255" y="0"/>
                  </a:moveTo>
                  <a:cubicBezTo>
                    <a:pt x="14117" y="0"/>
                    <a:pt x="11486" y="792"/>
                    <a:pt x="8259" y="2903"/>
                  </a:cubicBezTo>
                  <a:cubicBezTo>
                    <a:pt x="1473" y="7375"/>
                    <a:pt x="0" y="16528"/>
                    <a:pt x="1316" y="18527"/>
                  </a:cubicBezTo>
                  <a:cubicBezTo>
                    <a:pt x="2036" y="19638"/>
                    <a:pt x="5313" y="20835"/>
                    <a:pt x="9235" y="20835"/>
                  </a:cubicBezTo>
                  <a:cubicBezTo>
                    <a:pt x="12182" y="20835"/>
                    <a:pt x="15493" y="20159"/>
                    <a:pt x="18360" y="18264"/>
                  </a:cubicBezTo>
                  <a:cubicBezTo>
                    <a:pt x="26882" y="12688"/>
                    <a:pt x="25303" y="7217"/>
                    <a:pt x="23252" y="4060"/>
                  </a:cubicBezTo>
                  <a:cubicBezTo>
                    <a:pt x="21944" y="2132"/>
                    <a:pt x="19764" y="0"/>
                    <a:pt x="16255" y="0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7247525" y="3142165"/>
              <a:ext cx="427617" cy="331914"/>
            </a:xfrm>
            <a:custGeom>
              <a:avLst/>
              <a:gdLst/>
              <a:ahLst/>
              <a:cxnLst/>
              <a:rect l="l" t="t" r="r" b="b"/>
              <a:pathLst>
                <a:path w="23936" h="18579" extrusionOk="0">
                  <a:moveTo>
                    <a:pt x="14492" y="1"/>
                  </a:moveTo>
                  <a:cubicBezTo>
                    <a:pt x="12578" y="1"/>
                    <a:pt x="10216" y="714"/>
                    <a:pt x="7312" y="2616"/>
                  </a:cubicBezTo>
                  <a:cubicBezTo>
                    <a:pt x="1315" y="6561"/>
                    <a:pt x="0" y="14768"/>
                    <a:pt x="1105" y="16504"/>
                  </a:cubicBezTo>
                  <a:cubicBezTo>
                    <a:pt x="1768" y="17498"/>
                    <a:pt x="4710" y="18579"/>
                    <a:pt x="8230" y="18579"/>
                  </a:cubicBezTo>
                  <a:cubicBezTo>
                    <a:pt x="10854" y="18579"/>
                    <a:pt x="13799" y="17978"/>
                    <a:pt x="16360" y="16293"/>
                  </a:cubicBezTo>
                  <a:cubicBezTo>
                    <a:pt x="23935" y="11296"/>
                    <a:pt x="22515" y="6404"/>
                    <a:pt x="20674" y="3616"/>
                  </a:cubicBezTo>
                  <a:cubicBezTo>
                    <a:pt x="19534" y="1889"/>
                    <a:pt x="17606" y="1"/>
                    <a:pt x="1449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7367807" y="3219179"/>
              <a:ext cx="209592" cy="165376"/>
            </a:xfrm>
            <a:custGeom>
              <a:avLst/>
              <a:gdLst/>
              <a:ahLst/>
              <a:cxnLst/>
              <a:rect l="l" t="t" r="r" b="b"/>
              <a:pathLst>
                <a:path w="11732" h="9257" extrusionOk="0">
                  <a:moveTo>
                    <a:pt x="7059" y="0"/>
                  </a:moveTo>
                  <a:cubicBezTo>
                    <a:pt x="5907" y="0"/>
                    <a:pt x="4658" y="362"/>
                    <a:pt x="3525" y="1093"/>
                  </a:cubicBezTo>
                  <a:cubicBezTo>
                    <a:pt x="1000" y="2776"/>
                    <a:pt x="1" y="5670"/>
                    <a:pt x="1316" y="7616"/>
                  </a:cubicBezTo>
                  <a:cubicBezTo>
                    <a:pt x="2015" y="8695"/>
                    <a:pt x="3280" y="9256"/>
                    <a:pt x="4699" y="9256"/>
                  </a:cubicBezTo>
                  <a:cubicBezTo>
                    <a:pt x="5840" y="9256"/>
                    <a:pt x="7081" y="8893"/>
                    <a:pt x="8207" y="8142"/>
                  </a:cubicBezTo>
                  <a:cubicBezTo>
                    <a:pt x="10732" y="6511"/>
                    <a:pt x="11732" y="3565"/>
                    <a:pt x="10469" y="1619"/>
                  </a:cubicBezTo>
                  <a:cubicBezTo>
                    <a:pt x="9744" y="546"/>
                    <a:pt x="8475" y="0"/>
                    <a:pt x="705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7158238" y="2648661"/>
              <a:ext cx="479318" cy="270548"/>
            </a:xfrm>
            <a:custGeom>
              <a:avLst/>
              <a:gdLst/>
              <a:ahLst/>
              <a:cxnLst/>
              <a:rect l="l" t="t" r="r" b="b"/>
              <a:pathLst>
                <a:path w="26830" h="15144" extrusionOk="0">
                  <a:moveTo>
                    <a:pt x="24012" y="0"/>
                  </a:moveTo>
                  <a:cubicBezTo>
                    <a:pt x="23697" y="0"/>
                    <a:pt x="23342" y="62"/>
                    <a:pt x="22936" y="204"/>
                  </a:cubicBezTo>
                  <a:cubicBezTo>
                    <a:pt x="20674" y="940"/>
                    <a:pt x="20622" y="2466"/>
                    <a:pt x="18255" y="2571"/>
                  </a:cubicBezTo>
                  <a:cubicBezTo>
                    <a:pt x="15887" y="2676"/>
                    <a:pt x="14520" y="2729"/>
                    <a:pt x="13783" y="4465"/>
                  </a:cubicBezTo>
                  <a:cubicBezTo>
                    <a:pt x="13284" y="5563"/>
                    <a:pt x="12216" y="5819"/>
                    <a:pt x="10727" y="5819"/>
                  </a:cubicBezTo>
                  <a:cubicBezTo>
                    <a:pt x="9862" y="5819"/>
                    <a:pt x="8855" y="5733"/>
                    <a:pt x="7734" y="5675"/>
                  </a:cubicBezTo>
                  <a:cubicBezTo>
                    <a:pt x="7329" y="5654"/>
                    <a:pt x="6960" y="5641"/>
                    <a:pt x="6622" y="5641"/>
                  </a:cubicBezTo>
                  <a:cubicBezTo>
                    <a:pt x="4410" y="5641"/>
                    <a:pt x="3540" y="6181"/>
                    <a:pt x="2947" y="8463"/>
                  </a:cubicBezTo>
                  <a:cubicBezTo>
                    <a:pt x="2210" y="11356"/>
                    <a:pt x="2052" y="12618"/>
                    <a:pt x="1000" y="12829"/>
                  </a:cubicBezTo>
                  <a:cubicBezTo>
                    <a:pt x="1" y="12987"/>
                    <a:pt x="264" y="14670"/>
                    <a:pt x="264" y="14670"/>
                  </a:cubicBezTo>
                  <a:lnTo>
                    <a:pt x="1263" y="15143"/>
                  </a:lnTo>
                  <a:lnTo>
                    <a:pt x="23778" y="6148"/>
                  </a:lnTo>
                  <a:lnTo>
                    <a:pt x="26829" y="2203"/>
                  </a:lnTo>
                  <a:cubicBezTo>
                    <a:pt x="26052" y="1296"/>
                    <a:pt x="25452" y="0"/>
                    <a:pt x="24012" y="0"/>
                  </a:cubicBezTo>
                  <a:close/>
                </a:path>
              </a:pathLst>
            </a:custGeom>
            <a:solidFill>
              <a:srgbClr val="BBE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7222104" y="2678387"/>
              <a:ext cx="393834" cy="246626"/>
            </a:xfrm>
            <a:custGeom>
              <a:avLst/>
              <a:gdLst/>
              <a:ahLst/>
              <a:cxnLst/>
              <a:rect l="l" t="t" r="r" b="b"/>
              <a:pathLst>
                <a:path w="22045" h="13805" extrusionOk="0">
                  <a:moveTo>
                    <a:pt x="20283" y="1"/>
                  </a:moveTo>
                  <a:cubicBezTo>
                    <a:pt x="19870" y="1"/>
                    <a:pt x="19403" y="233"/>
                    <a:pt x="18888" y="854"/>
                  </a:cubicBezTo>
                  <a:cubicBezTo>
                    <a:pt x="17785" y="2186"/>
                    <a:pt x="16653" y="2334"/>
                    <a:pt x="15435" y="2334"/>
                  </a:cubicBezTo>
                  <a:cubicBezTo>
                    <a:pt x="15086" y="2334"/>
                    <a:pt x="14730" y="2322"/>
                    <a:pt x="14366" y="2322"/>
                  </a:cubicBezTo>
                  <a:cubicBezTo>
                    <a:pt x="14243" y="2322"/>
                    <a:pt x="14120" y="2324"/>
                    <a:pt x="13996" y="2327"/>
                  </a:cubicBezTo>
                  <a:cubicBezTo>
                    <a:pt x="12207" y="2327"/>
                    <a:pt x="11944" y="2906"/>
                    <a:pt x="11418" y="4905"/>
                  </a:cubicBezTo>
                  <a:cubicBezTo>
                    <a:pt x="11179" y="5731"/>
                    <a:pt x="10447" y="5973"/>
                    <a:pt x="9532" y="5973"/>
                  </a:cubicBezTo>
                  <a:cubicBezTo>
                    <a:pt x="8232" y="5973"/>
                    <a:pt x="6564" y="5484"/>
                    <a:pt x="5421" y="5484"/>
                  </a:cubicBezTo>
                  <a:cubicBezTo>
                    <a:pt x="5376" y="5485"/>
                    <a:pt x="5330" y="5485"/>
                    <a:pt x="5283" y="5485"/>
                  </a:cubicBezTo>
                  <a:cubicBezTo>
                    <a:pt x="4775" y="5485"/>
                    <a:pt x="4180" y="5421"/>
                    <a:pt x="3582" y="5421"/>
                  </a:cubicBezTo>
                  <a:cubicBezTo>
                    <a:pt x="1802" y="5421"/>
                    <a:pt x="0" y="5992"/>
                    <a:pt x="424" y="10534"/>
                  </a:cubicBezTo>
                  <a:cubicBezTo>
                    <a:pt x="640" y="13060"/>
                    <a:pt x="909" y="13805"/>
                    <a:pt x="1151" y="13805"/>
                  </a:cubicBezTo>
                  <a:cubicBezTo>
                    <a:pt x="1499" y="13805"/>
                    <a:pt x="1791" y="12270"/>
                    <a:pt x="1791" y="12270"/>
                  </a:cubicBezTo>
                  <a:lnTo>
                    <a:pt x="18046" y="8114"/>
                  </a:lnTo>
                  <a:lnTo>
                    <a:pt x="22044" y="1486"/>
                  </a:lnTo>
                  <a:cubicBezTo>
                    <a:pt x="21696" y="893"/>
                    <a:pt x="21094" y="1"/>
                    <a:pt x="20283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6826511" y="2749077"/>
              <a:ext cx="473655" cy="268189"/>
            </a:xfrm>
            <a:custGeom>
              <a:avLst/>
              <a:gdLst/>
              <a:ahLst/>
              <a:cxnLst/>
              <a:rect l="l" t="t" r="r" b="b"/>
              <a:pathLst>
                <a:path w="26513" h="15012" extrusionOk="0">
                  <a:moveTo>
                    <a:pt x="25303" y="1"/>
                  </a:moveTo>
                  <a:lnTo>
                    <a:pt x="0" y="4315"/>
                  </a:lnTo>
                  <a:cubicBezTo>
                    <a:pt x="1039" y="10596"/>
                    <a:pt x="6487" y="15011"/>
                    <a:pt x="12691" y="15011"/>
                  </a:cubicBezTo>
                  <a:cubicBezTo>
                    <a:pt x="13398" y="15011"/>
                    <a:pt x="14114" y="14954"/>
                    <a:pt x="14835" y="14836"/>
                  </a:cubicBezTo>
                  <a:cubicBezTo>
                    <a:pt x="21779" y="13626"/>
                    <a:pt x="26513" y="6997"/>
                    <a:pt x="25303" y="1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6912029" y="2763189"/>
              <a:ext cx="297917" cy="175506"/>
            </a:xfrm>
            <a:custGeom>
              <a:avLst/>
              <a:gdLst/>
              <a:ahLst/>
              <a:cxnLst/>
              <a:rect l="l" t="t" r="r" b="b"/>
              <a:pathLst>
                <a:path w="16676" h="9824" extrusionOk="0">
                  <a:moveTo>
                    <a:pt x="15729" y="0"/>
                  </a:moveTo>
                  <a:lnTo>
                    <a:pt x="0" y="2735"/>
                  </a:lnTo>
                  <a:cubicBezTo>
                    <a:pt x="824" y="7634"/>
                    <a:pt x="3959" y="9823"/>
                    <a:pt x="7602" y="9823"/>
                  </a:cubicBezTo>
                  <a:cubicBezTo>
                    <a:pt x="8145" y="9823"/>
                    <a:pt x="8699" y="9775"/>
                    <a:pt x="9259" y="9679"/>
                  </a:cubicBezTo>
                  <a:cubicBezTo>
                    <a:pt x="13625" y="8943"/>
                    <a:pt x="16676" y="5681"/>
                    <a:pt x="15729" y="0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6959960" y="2771639"/>
              <a:ext cx="196426" cy="115390"/>
            </a:xfrm>
            <a:custGeom>
              <a:avLst/>
              <a:gdLst/>
              <a:ahLst/>
              <a:cxnLst/>
              <a:rect l="l" t="t" r="r" b="b"/>
              <a:pathLst>
                <a:path w="10995" h="6459" extrusionOk="0">
                  <a:moveTo>
                    <a:pt x="10363" y="0"/>
                  </a:moveTo>
                  <a:lnTo>
                    <a:pt x="0" y="1789"/>
                  </a:lnTo>
                  <a:cubicBezTo>
                    <a:pt x="550" y="5041"/>
                    <a:pt x="2614" y="6458"/>
                    <a:pt x="5014" y="6458"/>
                  </a:cubicBezTo>
                  <a:cubicBezTo>
                    <a:pt x="5371" y="6458"/>
                    <a:pt x="5735" y="6427"/>
                    <a:pt x="6102" y="6366"/>
                  </a:cubicBezTo>
                  <a:cubicBezTo>
                    <a:pt x="8943" y="5840"/>
                    <a:pt x="10995" y="3735"/>
                    <a:pt x="10363" y="0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7060787" y="2943620"/>
              <a:ext cx="50486" cy="37034"/>
            </a:xfrm>
            <a:custGeom>
              <a:avLst/>
              <a:gdLst/>
              <a:ahLst/>
              <a:cxnLst/>
              <a:rect l="l" t="t" r="r" b="b"/>
              <a:pathLst>
                <a:path w="2826" h="2073" extrusionOk="0">
                  <a:moveTo>
                    <a:pt x="1037" y="0"/>
                  </a:moveTo>
                  <a:cubicBezTo>
                    <a:pt x="1037" y="1"/>
                    <a:pt x="1" y="2073"/>
                    <a:pt x="1137" y="2073"/>
                  </a:cubicBezTo>
                  <a:cubicBezTo>
                    <a:pt x="1202" y="2073"/>
                    <a:pt x="1273" y="2066"/>
                    <a:pt x="1353" y="2052"/>
                  </a:cubicBezTo>
                  <a:cubicBezTo>
                    <a:pt x="2825" y="1841"/>
                    <a:pt x="1037" y="1"/>
                    <a:pt x="1037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6990972" y="2944549"/>
              <a:ext cx="50576" cy="37052"/>
            </a:xfrm>
            <a:custGeom>
              <a:avLst/>
              <a:gdLst/>
              <a:ahLst/>
              <a:cxnLst/>
              <a:rect l="l" t="t" r="r" b="b"/>
              <a:pathLst>
                <a:path w="2831" h="2074" extrusionOk="0">
                  <a:moveTo>
                    <a:pt x="1841" y="1"/>
                  </a:moveTo>
                  <a:lnTo>
                    <a:pt x="1841" y="1"/>
                  </a:lnTo>
                  <a:cubicBezTo>
                    <a:pt x="1841" y="1"/>
                    <a:pt x="0" y="1789"/>
                    <a:pt x="1473" y="2052"/>
                  </a:cubicBezTo>
                  <a:cubicBezTo>
                    <a:pt x="1552" y="2066"/>
                    <a:pt x="1624" y="2073"/>
                    <a:pt x="1689" y="2073"/>
                  </a:cubicBezTo>
                  <a:cubicBezTo>
                    <a:pt x="2830" y="2073"/>
                    <a:pt x="1841" y="1"/>
                    <a:pt x="1841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6929876" y="2925756"/>
              <a:ext cx="45181" cy="34372"/>
            </a:xfrm>
            <a:custGeom>
              <a:avLst/>
              <a:gdLst/>
              <a:ahLst/>
              <a:cxnLst/>
              <a:rect l="l" t="t" r="r" b="b"/>
              <a:pathLst>
                <a:path w="2529" h="1924" extrusionOk="0">
                  <a:moveTo>
                    <a:pt x="2368" y="1"/>
                  </a:moveTo>
                  <a:cubicBezTo>
                    <a:pt x="2367" y="1"/>
                    <a:pt x="1" y="1000"/>
                    <a:pt x="1316" y="1789"/>
                  </a:cubicBezTo>
                  <a:cubicBezTo>
                    <a:pt x="1477" y="1883"/>
                    <a:pt x="1613" y="1924"/>
                    <a:pt x="1730" y="1924"/>
                  </a:cubicBezTo>
                  <a:cubicBezTo>
                    <a:pt x="2528" y="1924"/>
                    <a:pt x="2368" y="1"/>
                    <a:pt x="2368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6883839" y="2887222"/>
              <a:ext cx="46056" cy="29531"/>
            </a:xfrm>
            <a:custGeom>
              <a:avLst/>
              <a:gdLst/>
              <a:ahLst/>
              <a:cxnLst/>
              <a:rect l="l" t="t" r="r" b="b"/>
              <a:pathLst>
                <a:path w="2578" h="1653" extrusionOk="0">
                  <a:moveTo>
                    <a:pt x="2578" y="1"/>
                  </a:moveTo>
                  <a:cubicBezTo>
                    <a:pt x="2577" y="1"/>
                    <a:pt x="0" y="211"/>
                    <a:pt x="947" y="1369"/>
                  </a:cubicBezTo>
                  <a:cubicBezTo>
                    <a:pt x="1120" y="1570"/>
                    <a:pt x="1284" y="1653"/>
                    <a:pt x="1437" y="1653"/>
                  </a:cubicBezTo>
                  <a:cubicBezTo>
                    <a:pt x="2121" y="1653"/>
                    <a:pt x="2578" y="1"/>
                    <a:pt x="2578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6863544" y="2833540"/>
              <a:ext cx="39106" cy="24761"/>
            </a:xfrm>
            <a:custGeom>
              <a:avLst/>
              <a:gdLst/>
              <a:ahLst/>
              <a:cxnLst/>
              <a:rect l="l" t="t" r="r" b="b"/>
              <a:pathLst>
                <a:path w="2189" h="1386" extrusionOk="0">
                  <a:moveTo>
                    <a:pt x="1068" y="1"/>
                  </a:moveTo>
                  <a:cubicBezTo>
                    <a:pt x="510" y="1"/>
                    <a:pt x="1" y="178"/>
                    <a:pt x="242" y="902"/>
                  </a:cubicBezTo>
                  <a:cubicBezTo>
                    <a:pt x="372" y="1254"/>
                    <a:pt x="557" y="1386"/>
                    <a:pt x="762" y="1386"/>
                  </a:cubicBezTo>
                  <a:cubicBezTo>
                    <a:pt x="1384" y="1386"/>
                    <a:pt x="2188" y="165"/>
                    <a:pt x="2188" y="165"/>
                  </a:cubicBezTo>
                  <a:cubicBezTo>
                    <a:pt x="2188" y="165"/>
                    <a:pt x="1606" y="1"/>
                    <a:pt x="1068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7129298" y="2926703"/>
              <a:ext cx="45877" cy="34372"/>
            </a:xfrm>
            <a:custGeom>
              <a:avLst/>
              <a:gdLst/>
              <a:ahLst/>
              <a:cxnLst/>
              <a:rect l="l" t="t" r="r" b="b"/>
              <a:pathLst>
                <a:path w="2568" h="1924" extrusionOk="0">
                  <a:moveTo>
                    <a:pt x="200" y="0"/>
                  </a:moveTo>
                  <a:cubicBezTo>
                    <a:pt x="200" y="1"/>
                    <a:pt x="0" y="1923"/>
                    <a:pt x="823" y="1923"/>
                  </a:cubicBezTo>
                  <a:cubicBezTo>
                    <a:pt x="943" y="1923"/>
                    <a:pt x="1085" y="1883"/>
                    <a:pt x="1252" y="1789"/>
                  </a:cubicBezTo>
                  <a:cubicBezTo>
                    <a:pt x="2567" y="1052"/>
                    <a:pt x="201" y="1"/>
                    <a:pt x="20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7176103" y="2890992"/>
              <a:ext cx="45127" cy="29013"/>
            </a:xfrm>
            <a:custGeom>
              <a:avLst/>
              <a:gdLst/>
              <a:ahLst/>
              <a:cxnLst/>
              <a:rect l="l" t="t" r="r" b="b"/>
              <a:pathLst>
                <a:path w="2526" h="1624" extrusionOk="0">
                  <a:moveTo>
                    <a:pt x="0" y="0"/>
                  </a:moveTo>
                  <a:cubicBezTo>
                    <a:pt x="0" y="0"/>
                    <a:pt x="415" y="1624"/>
                    <a:pt x="1076" y="1624"/>
                  </a:cubicBezTo>
                  <a:cubicBezTo>
                    <a:pt x="1231" y="1624"/>
                    <a:pt x="1399" y="1535"/>
                    <a:pt x="1578" y="1315"/>
                  </a:cubicBezTo>
                  <a:cubicBezTo>
                    <a:pt x="2525" y="15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7203346" y="2838131"/>
              <a:ext cx="39500" cy="24082"/>
            </a:xfrm>
            <a:custGeom>
              <a:avLst/>
              <a:gdLst/>
              <a:ahLst/>
              <a:cxnLst/>
              <a:rect l="l" t="t" r="r" b="b"/>
              <a:pathLst>
                <a:path w="2211" h="1348" extrusionOk="0">
                  <a:moveTo>
                    <a:pt x="1171" y="0"/>
                  </a:moveTo>
                  <a:cubicBezTo>
                    <a:pt x="619" y="0"/>
                    <a:pt x="1" y="171"/>
                    <a:pt x="1" y="171"/>
                  </a:cubicBezTo>
                  <a:cubicBezTo>
                    <a:pt x="1" y="171"/>
                    <a:pt x="795" y="1347"/>
                    <a:pt x="1415" y="1347"/>
                  </a:cubicBezTo>
                  <a:cubicBezTo>
                    <a:pt x="1625" y="1347"/>
                    <a:pt x="1814" y="1214"/>
                    <a:pt x="1947" y="855"/>
                  </a:cubicBezTo>
                  <a:cubicBezTo>
                    <a:pt x="2210" y="171"/>
                    <a:pt x="1724" y="0"/>
                    <a:pt x="1171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7211814" y="2772443"/>
              <a:ext cx="36659" cy="23832"/>
            </a:xfrm>
            <a:custGeom>
              <a:avLst/>
              <a:gdLst/>
              <a:ahLst/>
              <a:cxnLst/>
              <a:rect l="l" t="t" r="r" b="b"/>
              <a:pathLst>
                <a:path w="2052" h="1334" extrusionOk="0">
                  <a:moveTo>
                    <a:pt x="1498" y="0"/>
                  </a:moveTo>
                  <a:cubicBezTo>
                    <a:pt x="891" y="0"/>
                    <a:pt x="0" y="639"/>
                    <a:pt x="0" y="639"/>
                  </a:cubicBezTo>
                  <a:cubicBezTo>
                    <a:pt x="0" y="639"/>
                    <a:pt x="933" y="1333"/>
                    <a:pt x="1541" y="1333"/>
                  </a:cubicBezTo>
                  <a:cubicBezTo>
                    <a:pt x="1834" y="1333"/>
                    <a:pt x="2052" y="1172"/>
                    <a:pt x="2052" y="692"/>
                  </a:cubicBezTo>
                  <a:cubicBezTo>
                    <a:pt x="2052" y="171"/>
                    <a:pt x="1813" y="0"/>
                    <a:pt x="1498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7005996" y="3102435"/>
              <a:ext cx="424812" cy="308350"/>
            </a:xfrm>
            <a:custGeom>
              <a:avLst/>
              <a:gdLst/>
              <a:ahLst/>
              <a:cxnLst/>
              <a:rect l="l" t="t" r="r" b="b"/>
              <a:pathLst>
                <a:path w="23779" h="17260" extrusionOk="0">
                  <a:moveTo>
                    <a:pt x="20727" y="0"/>
                  </a:moveTo>
                  <a:lnTo>
                    <a:pt x="1" y="10995"/>
                  </a:lnTo>
                  <a:cubicBezTo>
                    <a:pt x="2084" y="14978"/>
                    <a:pt x="6171" y="17260"/>
                    <a:pt x="10378" y="17260"/>
                  </a:cubicBezTo>
                  <a:cubicBezTo>
                    <a:pt x="12227" y="17260"/>
                    <a:pt x="14100" y="16819"/>
                    <a:pt x="15835" y="15887"/>
                  </a:cubicBezTo>
                  <a:cubicBezTo>
                    <a:pt x="21569" y="12836"/>
                    <a:pt x="23778" y="5734"/>
                    <a:pt x="20727" y="0"/>
                  </a:cubicBezTo>
                  <a:close/>
                </a:path>
              </a:pathLst>
            </a:custGeom>
            <a:solidFill>
              <a:srgbClr val="C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7075543" y="3140022"/>
              <a:ext cx="274442" cy="200159"/>
            </a:xfrm>
            <a:custGeom>
              <a:avLst/>
              <a:gdLst/>
              <a:ahLst/>
              <a:cxnLst/>
              <a:rect l="l" t="t" r="r" b="b"/>
              <a:pathLst>
                <a:path w="15362" h="11204" extrusionOk="0">
                  <a:moveTo>
                    <a:pt x="12889" y="1"/>
                  </a:moveTo>
                  <a:lnTo>
                    <a:pt x="0" y="6839"/>
                  </a:lnTo>
                  <a:cubicBezTo>
                    <a:pt x="1630" y="9890"/>
                    <a:pt x="3944" y="11204"/>
                    <a:pt x="6342" y="11204"/>
                  </a:cubicBezTo>
                  <a:cubicBezTo>
                    <a:pt x="7583" y="11204"/>
                    <a:pt x="8846" y="10852"/>
                    <a:pt x="10048" y="10206"/>
                  </a:cubicBezTo>
                  <a:cubicBezTo>
                    <a:pt x="13625" y="8312"/>
                    <a:pt x="15361" y="4630"/>
                    <a:pt x="12889" y="1"/>
                  </a:cubicBezTo>
                  <a:close/>
                </a:path>
              </a:pathLst>
            </a:custGeom>
            <a:solidFill>
              <a:srgbClr val="EA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7115006" y="3160691"/>
              <a:ext cx="180454" cy="131558"/>
            </a:xfrm>
            <a:custGeom>
              <a:avLst/>
              <a:gdLst/>
              <a:ahLst/>
              <a:cxnLst/>
              <a:rect l="l" t="t" r="r" b="b"/>
              <a:pathLst>
                <a:path w="10101" h="7364" extrusionOk="0">
                  <a:moveTo>
                    <a:pt x="8470" y="1"/>
                  </a:moveTo>
                  <a:lnTo>
                    <a:pt x="1" y="4472"/>
                  </a:lnTo>
                  <a:cubicBezTo>
                    <a:pt x="1083" y="6497"/>
                    <a:pt x="2606" y="7364"/>
                    <a:pt x="4200" y="7364"/>
                  </a:cubicBezTo>
                  <a:cubicBezTo>
                    <a:pt x="5007" y="7364"/>
                    <a:pt x="5833" y="7141"/>
                    <a:pt x="6629" y="6734"/>
                  </a:cubicBezTo>
                  <a:cubicBezTo>
                    <a:pt x="8944" y="5472"/>
                    <a:pt x="10101" y="3052"/>
                    <a:pt x="8470" y="1"/>
                  </a:cubicBezTo>
                  <a:close/>
                </a:path>
              </a:pathLst>
            </a:custGeom>
            <a:solidFill>
              <a:srgbClr val="F1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7254439" y="3328920"/>
              <a:ext cx="41965" cy="32032"/>
            </a:xfrm>
            <a:custGeom>
              <a:avLst/>
              <a:gdLst/>
              <a:ahLst/>
              <a:cxnLst/>
              <a:rect l="l" t="t" r="r" b="b"/>
              <a:pathLst>
                <a:path w="2349" h="1793" extrusionOk="0">
                  <a:moveTo>
                    <a:pt x="244" y="0"/>
                  </a:moveTo>
                  <a:lnTo>
                    <a:pt x="244" y="0"/>
                  </a:lnTo>
                  <a:cubicBezTo>
                    <a:pt x="244" y="0"/>
                    <a:pt x="0" y="1793"/>
                    <a:pt x="766" y="1793"/>
                  </a:cubicBezTo>
                  <a:cubicBezTo>
                    <a:pt x="870" y="1793"/>
                    <a:pt x="994" y="1759"/>
                    <a:pt x="1139" y="1683"/>
                  </a:cubicBezTo>
                  <a:cubicBezTo>
                    <a:pt x="2348" y="1052"/>
                    <a:pt x="245" y="0"/>
                    <a:pt x="24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7193950" y="3345838"/>
              <a:ext cx="46074" cy="33175"/>
            </a:xfrm>
            <a:custGeom>
              <a:avLst/>
              <a:gdLst/>
              <a:ahLst/>
              <a:cxnLst/>
              <a:rect l="l" t="t" r="r" b="b"/>
              <a:pathLst>
                <a:path w="2579" h="1857" extrusionOk="0">
                  <a:moveTo>
                    <a:pt x="1000" y="0"/>
                  </a:moveTo>
                  <a:cubicBezTo>
                    <a:pt x="1000" y="0"/>
                    <a:pt x="1" y="1856"/>
                    <a:pt x="1080" y="1856"/>
                  </a:cubicBezTo>
                  <a:cubicBezTo>
                    <a:pt x="1136" y="1856"/>
                    <a:pt x="1197" y="1851"/>
                    <a:pt x="1263" y="1841"/>
                  </a:cubicBezTo>
                  <a:cubicBezTo>
                    <a:pt x="2578" y="1683"/>
                    <a:pt x="1001" y="0"/>
                    <a:pt x="1000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7129119" y="3343015"/>
              <a:ext cx="46038" cy="34247"/>
            </a:xfrm>
            <a:custGeom>
              <a:avLst/>
              <a:gdLst/>
              <a:ahLst/>
              <a:cxnLst/>
              <a:rect l="l" t="t" r="r" b="b"/>
              <a:pathLst>
                <a:path w="2577" h="1917" extrusionOk="0">
                  <a:moveTo>
                    <a:pt x="1736" y="0"/>
                  </a:moveTo>
                  <a:cubicBezTo>
                    <a:pt x="1736" y="1"/>
                    <a:pt x="0" y="1578"/>
                    <a:pt x="1368" y="1894"/>
                  </a:cubicBezTo>
                  <a:cubicBezTo>
                    <a:pt x="1443" y="1909"/>
                    <a:pt x="1511" y="1916"/>
                    <a:pt x="1573" y="1916"/>
                  </a:cubicBezTo>
                  <a:cubicBezTo>
                    <a:pt x="2577" y="1916"/>
                    <a:pt x="1736" y="1"/>
                    <a:pt x="1736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7074614" y="3322328"/>
              <a:ext cx="40643" cy="31693"/>
            </a:xfrm>
            <a:custGeom>
              <a:avLst/>
              <a:gdLst/>
              <a:ahLst/>
              <a:cxnLst/>
              <a:rect l="l" t="t" r="r" b="b"/>
              <a:pathLst>
                <a:path w="2275" h="1774" extrusionOk="0">
                  <a:moveTo>
                    <a:pt x="2157" y="1"/>
                  </a:moveTo>
                  <a:cubicBezTo>
                    <a:pt x="2156" y="1"/>
                    <a:pt x="0" y="895"/>
                    <a:pt x="1157" y="1632"/>
                  </a:cubicBezTo>
                  <a:cubicBezTo>
                    <a:pt x="1313" y="1731"/>
                    <a:pt x="1445" y="1774"/>
                    <a:pt x="1557" y="1774"/>
                  </a:cubicBezTo>
                  <a:cubicBezTo>
                    <a:pt x="2275" y="1774"/>
                    <a:pt x="2157" y="1"/>
                    <a:pt x="2157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7033258" y="3286617"/>
              <a:ext cx="42304" cy="25779"/>
            </a:xfrm>
            <a:custGeom>
              <a:avLst/>
              <a:gdLst/>
              <a:ahLst/>
              <a:cxnLst/>
              <a:rect l="l" t="t" r="r" b="b"/>
              <a:pathLst>
                <a:path w="2368" h="1443" extrusionOk="0">
                  <a:moveTo>
                    <a:pt x="2367" y="1"/>
                  </a:moveTo>
                  <a:cubicBezTo>
                    <a:pt x="2367" y="1"/>
                    <a:pt x="0" y="54"/>
                    <a:pt x="842" y="1158"/>
                  </a:cubicBezTo>
                  <a:cubicBezTo>
                    <a:pt x="1004" y="1361"/>
                    <a:pt x="1160" y="1442"/>
                    <a:pt x="1306" y="1442"/>
                  </a:cubicBezTo>
                  <a:cubicBezTo>
                    <a:pt x="1921" y="1442"/>
                    <a:pt x="2367" y="1"/>
                    <a:pt x="2367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7301083" y="3297907"/>
              <a:ext cx="41375" cy="27459"/>
            </a:xfrm>
            <a:custGeom>
              <a:avLst/>
              <a:gdLst/>
              <a:ahLst/>
              <a:cxnLst/>
              <a:rect l="l" t="t" r="r" b="b"/>
              <a:pathLst>
                <a:path w="2316" h="1537" extrusionOk="0">
                  <a:moveTo>
                    <a:pt x="1" y="0"/>
                  </a:moveTo>
                  <a:cubicBezTo>
                    <a:pt x="1" y="0"/>
                    <a:pt x="315" y="1537"/>
                    <a:pt x="944" y="1537"/>
                  </a:cubicBezTo>
                  <a:cubicBezTo>
                    <a:pt x="1087" y="1537"/>
                    <a:pt x="1246" y="1458"/>
                    <a:pt x="1421" y="1263"/>
                  </a:cubicBezTo>
                  <a:cubicBezTo>
                    <a:pt x="2315" y="26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7327398" y="3252728"/>
              <a:ext cx="36588" cy="22581"/>
            </a:xfrm>
            <a:custGeom>
              <a:avLst/>
              <a:gdLst/>
              <a:ahLst/>
              <a:cxnLst/>
              <a:rect l="l" t="t" r="r" b="b"/>
              <a:pathLst>
                <a:path w="2048" h="1264" extrusionOk="0">
                  <a:moveTo>
                    <a:pt x="933" y="1"/>
                  </a:moveTo>
                  <a:cubicBezTo>
                    <a:pt x="468" y="1"/>
                    <a:pt x="1" y="109"/>
                    <a:pt x="1" y="109"/>
                  </a:cubicBezTo>
                  <a:cubicBezTo>
                    <a:pt x="1" y="109"/>
                    <a:pt x="730" y="1264"/>
                    <a:pt x="1311" y="1264"/>
                  </a:cubicBezTo>
                  <a:cubicBezTo>
                    <a:pt x="1494" y="1264"/>
                    <a:pt x="1663" y="1149"/>
                    <a:pt x="1789" y="846"/>
                  </a:cubicBezTo>
                  <a:cubicBezTo>
                    <a:pt x="2047" y="157"/>
                    <a:pt x="1492" y="1"/>
                    <a:pt x="933" y="1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7336795" y="3193758"/>
              <a:ext cx="34176" cy="21742"/>
            </a:xfrm>
            <a:custGeom>
              <a:avLst/>
              <a:gdLst/>
              <a:ahLst/>
              <a:cxnLst/>
              <a:rect l="l" t="t" r="r" b="b"/>
              <a:pathLst>
                <a:path w="1913" h="1217" extrusionOk="0">
                  <a:moveTo>
                    <a:pt x="1405" y="0"/>
                  </a:moveTo>
                  <a:cubicBezTo>
                    <a:pt x="843" y="0"/>
                    <a:pt x="1" y="570"/>
                    <a:pt x="1" y="570"/>
                  </a:cubicBezTo>
                  <a:cubicBezTo>
                    <a:pt x="1" y="570"/>
                    <a:pt x="840" y="1217"/>
                    <a:pt x="1401" y="1217"/>
                  </a:cubicBezTo>
                  <a:cubicBezTo>
                    <a:pt x="1671" y="1217"/>
                    <a:pt x="1877" y="1067"/>
                    <a:pt x="1894" y="622"/>
                  </a:cubicBezTo>
                  <a:cubicBezTo>
                    <a:pt x="1912" y="154"/>
                    <a:pt x="1696" y="0"/>
                    <a:pt x="1405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7328345" y="3133608"/>
              <a:ext cx="35516" cy="22313"/>
            </a:xfrm>
            <a:custGeom>
              <a:avLst/>
              <a:gdLst/>
              <a:ahLst/>
              <a:cxnLst/>
              <a:rect l="l" t="t" r="r" b="b"/>
              <a:pathLst>
                <a:path w="1988" h="1249" extrusionOk="0">
                  <a:moveTo>
                    <a:pt x="1314" y="0"/>
                  </a:moveTo>
                  <a:cubicBezTo>
                    <a:pt x="754" y="0"/>
                    <a:pt x="0" y="1043"/>
                    <a:pt x="0" y="1043"/>
                  </a:cubicBezTo>
                  <a:cubicBezTo>
                    <a:pt x="0" y="1043"/>
                    <a:pt x="617" y="1249"/>
                    <a:pt x="1137" y="1249"/>
                  </a:cubicBezTo>
                  <a:cubicBezTo>
                    <a:pt x="1601" y="1249"/>
                    <a:pt x="1987" y="1085"/>
                    <a:pt x="1789" y="465"/>
                  </a:cubicBezTo>
                  <a:cubicBezTo>
                    <a:pt x="1680" y="126"/>
                    <a:pt x="1509" y="0"/>
                    <a:pt x="1314" y="0"/>
                  </a:cubicBezTo>
                  <a:close/>
                </a:path>
              </a:pathLst>
            </a:custGeom>
            <a:solidFill>
              <a:srgbClr val="86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4" name="Google Shape;4364;p32"/>
          <p:cNvGrpSpPr/>
          <p:nvPr/>
        </p:nvGrpSpPr>
        <p:grpSpPr>
          <a:xfrm>
            <a:off x="5650037" y="1945015"/>
            <a:ext cx="568388" cy="793099"/>
            <a:chOff x="5357651" y="2391020"/>
            <a:chExt cx="623095" cy="869436"/>
          </a:xfrm>
        </p:grpSpPr>
        <p:sp>
          <p:nvSpPr>
            <p:cNvPr id="4365" name="Google Shape;4365;p32"/>
            <p:cNvSpPr/>
            <p:nvPr/>
          </p:nvSpPr>
          <p:spPr>
            <a:xfrm>
              <a:off x="5357651" y="2391020"/>
              <a:ext cx="623095" cy="869436"/>
            </a:xfrm>
            <a:custGeom>
              <a:avLst/>
              <a:gdLst/>
              <a:ahLst/>
              <a:cxnLst/>
              <a:rect l="l" t="t" r="r" b="b"/>
              <a:pathLst>
                <a:path w="34878" h="48667" extrusionOk="0">
                  <a:moveTo>
                    <a:pt x="18089" y="1"/>
                  </a:moveTo>
                  <a:cubicBezTo>
                    <a:pt x="13665" y="1"/>
                    <a:pt x="788" y="11432"/>
                    <a:pt x="474" y="26251"/>
                  </a:cubicBezTo>
                  <a:cubicBezTo>
                    <a:pt x="1" y="45136"/>
                    <a:pt x="9996" y="48503"/>
                    <a:pt x="16992" y="48661"/>
                  </a:cubicBezTo>
                  <a:cubicBezTo>
                    <a:pt x="17165" y="48665"/>
                    <a:pt x="17341" y="48667"/>
                    <a:pt x="17518" y="48667"/>
                  </a:cubicBezTo>
                  <a:cubicBezTo>
                    <a:pt x="24437" y="48667"/>
                    <a:pt x="34100" y="45507"/>
                    <a:pt x="34562" y="27093"/>
                  </a:cubicBezTo>
                  <a:cubicBezTo>
                    <a:pt x="34878" y="12048"/>
                    <a:pt x="22463" y="107"/>
                    <a:pt x="18149" y="2"/>
                  </a:cubicBezTo>
                  <a:cubicBezTo>
                    <a:pt x="18129" y="1"/>
                    <a:pt x="18109" y="1"/>
                    <a:pt x="18089" y="1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91487" y="2438950"/>
              <a:ext cx="555423" cy="773590"/>
            </a:xfrm>
            <a:custGeom>
              <a:avLst/>
              <a:gdLst/>
              <a:ahLst/>
              <a:cxnLst/>
              <a:rect l="l" t="t" r="r" b="b"/>
              <a:pathLst>
                <a:path w="31090" h="43302" extrusionOk="0">
                  <a:moveTo>
                    <a:pt x="16091" y="1"/>
                  </a:moveTo>
                  <a:cubicBezTo>
                    <a:pt x="12192" y="1"/>
                    <a:pt x="735" y="10169"/>
                    <a:pt x="421" y="23358"/>
                  </a:cubicBezTo>
                  <a:cubicBezTo>
                    <a:pt x="0" y="40191"/>
                    <a:pt x="8943" y="43190"/>
                    <a:pt x="15151" y="43295"/>
                  </a:cubicBezTo>
                  <a:cubicBezTo>
                    <a:pt x="15323" y="43300"/>
                    <a:pt x="15497" y="43302"/>
                    <a:pt x="15674" y="43302"/>
                  </a:cubicBezTo>
                  <a:cubicBezTo>
                    <a:pt x="21853" y="43302"/>
                    <a:pt x="30416" y="40461"/>
                    <a:pt x="30774" y="24094"/>
                  </a:cubicBezTo>
                  <a:cubicBezTo>
                    <a:pt x="31090" y="10680"/>
                    <a:pt x="20043" y="54"/>
                    <a:pt x="16150" y="1"/>
                  </a:cubicBezTo>
                  <a:cubicBezTo>
                    <a:pt x="16131" y="1"/>
                    <a:pt x="16111" y="1"/>
                    <a:pt x="1609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527758" y="2711454"/>
              <a:ext cx="283821" cy="362838"/>
            </a:xfrm>
            <a:custGeom>
              <a:avLst/>
              <a:gdLst/>
              <a:ahLst/>
              <a:cxnLst/>
              <a:rect l="l" t="t" r="r" b="b"/>
              <a:pathLst>
                <a:path w="15887" h="20310" extrusionOk="0">
                  <a:moveTo>
                    <a:pt x="8056" y="1"/>
                  </a:moveTo>
                  <a:cubicBezTo>
                    <a:pt x="3758" y="1"/>
                    <a:pt x="261" y="4434"/>
                    <a:pt x="105" y="9998"/>
                  </a:cubicBezTo>
                  <a:cubicBezTo>
                    <a:pt x="0" y="15574"/>
                    <a:pt x="3367" y="20203"/>
                    <a:pt x="7680" y="20308"/>
                  </a:cubicBezTo>
                  <a:cubicBezTo>
                    <a:pt x="7731" y="20309"/>
                    <a:pt x="7781" y="20310"/>
                    <a:pt x="7831" y="20310"/>
                  </a:cubicBezTo>
                  <a:cubicBezTo>
                    <a:pt x="12129" y="20310"/>
                    <a:pt x="15626" y="15878"/>
                    <a:pt x="15782" y="10366"/>
                  </a:cubicBezTo>
                  <a:cubicBezTo>
                    <a:pt x="15887" y="4737"/>
                    <a:pt x="12520" y="108"/>
                    <a:pt x="8207" y="3"/>
                  </a:cubicBezTo>
                  <a:cubicBezTo>
                    <a:pt x="8156" y="2"/>
                    <a:pt x="8106" y="1"/>
                    <a:pt x="8056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8" name="Google Shape;4368;p32"/>
          <p:cNvGrpSpPr/>
          <p:nvPr/>
        </p:nvGrpSpPr>
        <p:grpSpPr>
          <a:xfrm>
            <a:off x="4008700" y="3138832"/>
            <a:ext cx="722699" cy="722699"/>
            <a:chOff x="3876590" y="2426749"/>
            <a:chExt cx="792259" cy="792259"/>
          </a:xfrm>
        </p:grpSpPr>
        <p:sp>
          <p:nvSpPr>
            <p:cNvPr id="4369" name="Google Shape;4369;p32"/>
            <p:cNvSpPr/>
            <p:nvPr/>
          </p:nvSpPr>
          <p:spPr>
            <a:xfrm>
              <a:off x="3876590" y="2426749"/>
              <a:ext cx="792259" cy="792259"/>
            </a:xfrm>
            <a:custGeom>
              <a:avLst/>
              <a:gdLst/>
              <a:ahLst/>
              <a:cxnLst/>
              <a:rect l="l" t="t" r="r" b="b"/>
              <a:pathLst>
                <a:path w="44347" h="44347" extrusionOk="0">
                  <a:moveTo>
                    <a:pt x="22147" y="1"/>
                  </a:moveTo>
                  <a:cubicBezTo>
                    <a:pt x="9890" y="1"/>
                    <a:pt x="0" y="9943"/>
                    <a:pt x="0" y="22200"/>
                  </a:cubicBezTo>
                  <a:cubicBezTo>
                    <a:pt x="0" y="34457"/>
                    <a:pt x="9890" y="44346"/>
                    <a:pt x="22147" y="44346"/>
                  </a:cubicBezTo>
                  <a:cubicBezTo>
                    <a:pt x="34404" y="44346"/>
                    <a:pt x="44346" y="34457"/>
                    <a:pt x="44346" y="22200"/>
                  </a:cubicBezTo>
                  <a:cubicBezTo>
                    <a:pt x="44346" y="9943"/>
                    <a:pt x="34404" y="1"/>
                    <a:pt x="2214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3911354" y="2461513"/>
              <a:ext cx="721782" cy="722711"/>
            </a:xfrm>
            <a:custGeom>
              <a:avLst/>
              <a:gdLst/>
              <a:ahLst/>
              <a:cxnLst/>
              <a:rect l="l" t="t" r="r" b="b"/>
              <a:pathLst>
                <a:path w="40402" h="40454" extrusionOk="0">
                  <a:moveTo>
                    <a:pt x="20201" y="1"/>
                  </a:moveTo>
                  <a:cubicBezTo>
                    <a:pt x="9049" y="1"/>
                    <a:pt x="1" y="9102"/>
                    <a:pt x="1" y="20254"/>
                  </a:cubicBezTo>
                  <a:cubicBezTo>
                    <a:pt x="1" y="31406"/>
                    <a:pt x="9049" y="40454"/>
                    <a:pt x="20201" y="40454"/>
                  </a:cubicBezTo>
                  <a:cubicBezTo>
                    <a:pt x="31353" y="40454"/>
                    <a:pt x="40401" y="31406"/>
                    <a:pt x="40401" y="20254"/>
                  </a:cubicBezTo>
                  <a:cubicBezTo>
                    <a:pt x="40401" y="9049"/>
                    <a:pt x="31353" y="1"/>
                    <a:pt x="20201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3965859" y="2516017"/>
              <a:ext cx="613698" cy="613698"/>
            </a:xfrm>
            <a:custGeom>
              <a:avLst/>
              <a:gdLst/>
              <a:ahLst/>
              <a:cxnLst/>
              <a:rect l="l" t="t" r="r" b="b"/>
              <a:pathLst>
                <a:path w="34352" h="34352" extrusionOk="0">
                  <a:moveTo>
                    <a:pt x="17150" y="1"/>
                  </a:moveTo>
                  <a:cubicBezTo>
                    <a:pt x="7681" y="1"/>
                    <a:pt x="1" y="7681"/>
                    <a:pt x="1" y="17203"/>
                  </a:cubicBezTo>
                  <a:cubicBezTo>
                    <a:pt x="1" y="26672"/>
                    <a:pt x="7681" y="34352"/>
                    <a:pt x="17150" y="34352"/>
                  </a:cubicBezTo>
                  <a:cubicBezTo>
                    <a:pt x="26671" y="34352"/>
                    <a:pt x="34352" y="26672"/>
                    <a:pt x="34352" y="17203"/>
                  </a:cubicBezTo>
                  <a:cubicBezTo>
                    <a:pt x="34352" y="7681"/>
                    <a:pt x="26671" y="1"/>
                    <a:pt x="1715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4139717" y="2690821"/>
              <a:ext cx="265045" cy="265027"/>
            </a:xfrm>
            <a:custGeom>
              <a:avLst/>
              <a:gdLst/>
              <a:ahLst/>
              <a:cxnLst/>
              <a:rect l="l" t="t" r="r" b="b"/>
              <a:pathLst>
                <a:path w="14836" h="14835" extrusionOk="0">
                  <a:moveTo>
                    <a:pt x="7418" y="0"/>
                  </a:moveTo>
                  <a:cubicBezTo>
                    <a:pt x="3315" y="0"/>
                    <a:pt x="1" y="3315"/>
                    <a:pt x="1" y="7418"/>
                  </a:cubicBezTo>
                  <a:cubicBezTo>
                    <a:pt x="1" y="11521"/>
                    <a:pt x="3315" y="14835"/>
                    <a:pt x="7418" y="14835"/>
                  </a:cubicBezTo>
                  <a:cubicBezTo>
                    <a:pt x="11521" y="14835"/>
                    <a:pt x="14835" y="11521"/>
                    <a:pt x="14835" y="7418"/>
                  </a:cubicBezTo>
                  <a:cubicBezTo>
                    <a:pt x="14835" y="3315"/>
                    <a:pt x="11521" y="0"/>
                    <a:pt x="7418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4234631" y="2598730"/>
              <a:ext cx="75212" cy="55453"/>
            </a:xfrm>
            <a:custGeom>
              <a:avLst/>
              <a:gdLst/>
              <a:ahLst/>
              <a:cxnLst/>
              <a:rect l="l" t="t" r="r" b="b"/>
              <a:pathLst>
                <a:path w="4210" h="3104" extrusionOk="0">
                  <a:moveTo>
                    <a:pt x="2105" y="0"/>
                  </a:moveTo>
                  <a:cubicBezTo>
                    <a:pt x="1" y="0"/>
                    <a:pt x="2105" y="3104"/>
                    <a:pt x="2105" y="3104"/>
                  </a:cubicBezTo>
                  <a:cubicBezTo>
                    <a:pt x="2105" y="3104"/>
                    <a:pt x="4209" y="0"/>
                    <a:pt x="2105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4234631" y="2598730"/>
              <a:ext cx="75212" cy="55453"/>
            </a:xfrm>
            <a:custGeom>
              <a:avLst/>
              <a:gdLst/>
              <a:ahLst/>
              <a:cxnLst/>
              <a:rect l="l" t="t" r="r" b="b"/>
              <a:pathLst>
                <a:path w="4210" h="3104" extrusionOk="0">
                  <a:moveTo>
                    <a:pt x="2105" y="0"/>
                  </a:moveTo>
                  <a:cubicBezTo>
                    <a:pt x="1" y="0"/>
                    <a:pt x="2105" y="3104"/>
                    <a:pt x="2105" y="3104"/>
                  </a:cubicBezTo>
                  <a:cubicBezTo>
                    <a:pt x="2105" y="3104"/>
                    <a:pt x="4209" y="0"/>
                    <a:pt x="2105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4234631" y="2598730"/>
              <a:ext cx="75212" cy="55453"/>
            </a:xfrm>
            <a:custGeom>
              <a:avLst/>
              <a:gdLst/>
              <a:ahLst/>
              <a:cxnLst/>
              <a:rect l="l" t="t" r="r" b="b"/>
              <a:pathLst>
                <a:path w="4210" h="3104" extrusionOk="0">
                  <a:moveTo>
                    <a:pt x="2105" y="0"/>
                  </a:moveTo>
                  <a:cubicBezTo>
                    <a:pt x="1" y="0"/>
                    <a:pt x="2105" y="3104"/>
                    <a:pt x="2105" y="3104"/>
                  </a:cubicBezTo>
                  <a:cubicBezTo>
                    <a:pt x="2105" y="3104"/>
                    <a:pt x="4209" y="0"/>
                    <a:pt x="2105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4353198" y="2625455"/>
              <a:ext cx="63778" cy="51290"/>
            </a:xfrm>
            <a:custGeom>
              <a:avLst/>
              <a:gdLst/>
              <a:ahLst/>
              <a:cxnLst/>
              <a:rect l="l" t="t" r="r" b="b"/>
              <a:pathLst>
                <a:path w="3570" h="2871" extrusionOk="0">
                  <a:moveTo>
                    <a:pt x="1155" y="1"/>
                  </a:moveTo>
                  <a:cubicBezTo>
                    <a:pt x="0" y="1"/>
                    <a:pt x="202" y="2870"/>
                    <a:pt x="202" y="2870"/>
                  </a:cubicBezTo>
                  <a:cubicBezTo>
                    <a:pt x="202" y="2870"/>
                    <a:pt x="3569" y="1240"/>
                    <a:pt x="1728" y="188"/>
                  </a:cubicBezTo>
                  <a:cubicBezTo>
                    <a:pt x="1507" y="58"/>
                    <a:pt x="1318" y="1"/>
                    <a:pt x="1155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4418833" y="2701664"/>
              <a:ext cx="62474" cy="37338"/>
            </a:xfrm>
            <a:custGeom>
              <a:avLst/>
              <a:gdLst/>
              <a:ahLst/>
              <a:cxnLst/>
              <a:rect l="l" t="t" r="r" b="b"/>
              <a:pathLst>
                <a:path w="3497" h="2090" extrusionOk="0">
                  <a:moveTo>
                    <a:pt x="1947" y="0"/>
                  </a:moveTo>
                  <a:cubicBezTo>
                    <a:pt x="1006" y="0"/>
                    <a:pt x="0" y="2076"/>
                    <a:pt x="0" y="2076"/>
                  </a:cubicBezTo>
                  <a:cubicBezTo>
                    <a:pt x="0" y="2076"/>
                    <a:pt x="193" y="2090"/>
                    <a:pt x="479" y="2090"/>
                  </a:cubicBezTo>
                  <a:cubicBezTo>
                    <a:pt x="1451" y="2090"/>
                    <a:pt x="3496" y="1933"/>
                    <a:pt x="2683" y="551"/>
                  </a:cubicBezTo>
                  <a:cubicBezTo>
                    <a:pt x="2457" y="155"/>
                    <a:pt x="2205" y="0"/>
                    <a:pt x="1947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4441378" y="2806618"/>
              <a:ext cx="55471" cy="33425"/>
            </a:xfrm>
            <a:custGeom>
              <a:avLst/>
              <a:gdLst/>
              <a:ahLst/>
              <a:cxnLst/>
              <a:rect l="l" t="t" r="r" b="b"/>
              <a:pathLst>
                <a:path w="3105" h="1871" extrusionOk="0">
                  <a:moveTo>
                    <a:pt x="2300" y="1"/>
                  </a:moveTo>
                  <a:cubicBezTo>
                    <a:pt x="1380" y="1"/>
                    <a:pt x="1" y="936"/>
                    <a:pt x="1" y="936"/>
                  </a:cubicBezTo>
                  <a:cubicBezTo>
                    <a:pt x="1" y="936"/>
                    <a:pt x="1380" y="1871"/>
                    <a:pt x="2300" y="1871"/>
                  </a:cubicBezTo>
                  <a:cubicBezTo>
                    <a:pt x="2760" y="1871"/>
                    <a:pt x="3105" y="1637"/>
                    <a:pt x="3105" y="936"/>
                  </a:cubicBezTo>
                  <a:cubicBezTo>
                    <a:pt x="3105" y="234"/>
                    <a:pt x="2760" y="1"/>
                    <a:pt x="2300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4418833" y="2907659"/>
              <a:ext cx="62474" cy="37356"/>
            </a:xfrm>
            <a:custGeom>
              <a:avLst/>
              <a:gdLst/>
              <a:ahLst/>
              <a:cxnLst/>
              <a:rect l="l" t="t" r="r" b="b"/>
              <a:pathLst>
                <a:path w="3497" h="2091" extrusionOk="0">
                  <a:moveTo>
                    <a:pt x="479" y="1"/>
                  </a:moveTo>
                  <a:cubicBezTo>
                    <a:pt x="193" y="1"/>
                    <a:pt x="0" y="14"/>
                    <a:pt x="0" y="14"/>
                  </a:cubicBezTo>
                  <a:cubicBezTo>
                    <a:pt x="0" y="14"/>
                    <a:pt x="1006" y="2090"/>
                    <a:pt x="1947" y="2090"/>
                  </a:cubicBezTo>
                  <a:cubicBezTo>
                    <a:pt x="2205" y="2090"/>
                    <a:pt x="2457" y="1935"/>
                    <a:pt x="2683" y="1540"/>
                  </a:cubicBezTo>
                  <a:cubicBezTo>
                    <a:pt x="3496" y="158"/>
                    <a:pt x="1451" y="1"/>
                    <a:pt x="479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4353216" y="2969934"/>
              <a:ext cx="63742" cy="50379"/>
            </a:xfrm>
            <a:custGeom>
              <a:avLst/>
              <a:gdLst/>
              <a:ahLst/>
              <a:cxnLst/>
              <a:rect l="l" t="t" r="r" b="b"/>
              <a:pathLst>
                <a:path w="3568" h="2820" extrusionOk="0">
                  <a:moveTo>
                    <a:pt x="201" y="0"/>
                  </a:moveTo>
                  <a:cubicBezTo>
                    <a:pt x="201" y="1"/>
                    <a:pt x="0" y="2819"/>
                    <a:pt x="1148" y="2819"/>
                  </a:cubicBezTo>
                  <a:cubicBezTo>
                    <a:pt x="1312" y="2819"/>
                    <a:pt x="1503" y="2762"/>
                    <a:pt x="1727" y="2630"/>
                  </a:cubicBezTo>
                  <a:cubicBezTo>
                    <a:pt x="3568" y="1631"/>
                    <a:pt x="202" y="0"/>
                    <a:pt x="201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4234631" y="2992479"/>
              <a:ext cx="75212" cy="54524"/>
            </a:xfrm>
            <a:custGeom>
              <a:avLst/>
              <a:gdLst/>
              <a:ahLst/>
              <a:cxnLst/>
              <a:rect l="l" t="t" r="r" b="b"/>
              <a:pathLst>
                <a:path w="4210" h="3052" extrusionOk="0">
                  <a:moveTo>
                    <a:pt x="2105" y="1"/>
                  </a:moveTo>
                  <a:cubicBezTo>
                    <a:pt x="2105" y="1"/>
                    <a:pt x="1" y="3052"/>
                    <a:pt x="2105" y="3052"/>
                  </a:cubicBezTo>
                  <a:cubicBezTo>
                    <a:pt x="4209" y="3052"/>
                    <a:pt x="2105" y="1"/>
                    <a:pt x="2105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4127498" y="2969934"/>
              <a:ext cx="63760" cy="50379"/>
            </a:xfrm>
            <a:custGeom>
              <a:avLst/>
              <a:gdLst/>
              <a:ahLst/>
              <a:cxnLst/>
              <a:rect l="l" t="t" r="r" b="b"/>
              <a:pathLst>
                <a:path w="3569" h="2820" extrusionOk="0">
                  <a:moveTo>
                    <a:pt x="3368" y="0"/>
                  </a:moveTo>
                  <a:cubicBezTo>
                    <a:pt x="3367" y="0"/>
                    <a:pt x="1" y="1631"/>
                    <a:pt x="1842" y="2630"/>
                  </a:cubicBezTo>
                  <a:cubicBezTo>
                    <a:pt x="2066" y="2762"/>
                    <a:pt x="2257" y="2819"/>
                    <a:pt x="2421" y="2819"/>
                  </a:cubicBezTo>
                  <a:cubicBezTo>
                    <a:pt x="3569" y="2819"/>
                    <a:pt x="3368" y="1"/>
                    <a:pt x="3368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4064114" y="2907659"/>
              <a:ext cx="61527" cy="37356"/>
            </a:xfrm>
            <a:custGeom>
              <a:avLst/>
              <a:gdLst/>
              <a:ahLst/>
              <a:cxnLst/>
              <a:rect l="l" t="t" r="r" b="b"/>
              <a:pathLst>
                <a:path w="3444" h="2091" extrusionOk="0">
                  <a:moveTo>
                    <a:pt x="2972" y="1"/>
                  </a:moveTo>
                  <a:cubicBezTo>
                    <a:pt x="2014" y="1"/>
                    <a:pt x="0" y="158"/>
                    <a:pt x="813" y="1540"/>
                  </a:cubicBezTo>
                  <a:cubicBezTo>
                    <a:pt x="1028" y="1935"/>
                    <a:pt x="1272" y="2090"/>
                    <a:pt x="1522" y="2090"/>
                  </a:cubicBezTo>
                  <a:cubicBezTo>
                    <a:pt x="2438" y="2090"/>
                    <a:pt x="3444" y="14"/>
                    <a:pt x="3444" y="14"/>
                  </a:cubicBezTo>
                  <a:cubicBezTo>
                    <a:pt x="3444" y="14"/>
                    <a:pt x="3253" y="1"/>
                    <a:pt x="2972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4048554" y="2806618"/>
              <a:ext cx="54524" cy="33425"/>
            </a:xfrm>
            <a:custGeom>
              <a:avLst/>
              <a:gdLst/>
              <a:ahLst/>
              <a:cxnLst/>
              <a:rect l="l" t="t" r="r" b="b"/>
              <a:pathLst>
                <a:path w="3052" h="1871" extrusionOk="0">
                  <a:moveTo>
                    <a:pt x="792" y="1"/>
                  </a:moveTo>
                  <a:cubicBezTo>
                    <a:pt x="340" y="1"/>
                    <a:pt x="1" y="234"/>
                    <a:pt x="1" y="936"/>
                  </a:cubicBezTo>
                  <a:cubicBezTo>
                    <a:pt x="1" y="1637"/>
                    <a:pt x="340" y="1871"/>
                    <a:pt x="792" y="1871"/>
                  </a:cubicBezTo>
                  <a:cubicBezTo>
                    <a:pt x="1696" y="1871"/>
                    <a:pt x="3052" y="936"/>
                    <a:pt x="3052" y="936"/>
                  </a:cubicBezTo>
                  <a:cubicBezTo>
                    <a:pt x="3052" y="936"/>
                    <a:pt x="1696" y="1"/>
                    <a:pt x="792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4064114" y="2701664"/>
              <a:ext cx="61527" cy="37338"/>
            </a:xfrm>
            <a:custGeom>
              <a:avLst/>
              <a:gdLst/>
              <a:ahLst/>
              <a:cxnLst/>
              <a:rect l="l" t="t" r="r" b="b"/>
              <a:pathLst>
                <a:path w="3444" h="2090" extrusionOk="0">
                  <a:moveTo>
                    <a:pt x="1522" y="0"/>
                  </a:moveTo>
                  <a:cubicBezTo>
                    <a:pt x="1272" y="0"/>
                    <a:pt x="1028" y="155"/>
                    <a:pt x="813" y="551"/>
                  </a:cubicBezTo>
                  <a:cubicBezTo>
                    <a:pt x="0" y="1933"/>
                    <a:pt x="2014" y="2090"/>
                    <a:pt x="2972" y="2090"/>
                  </a:cubicBezTo>
                  <a:cubicBezTo>
                    <a:pt x="3253" y="2090"/>
                    <a:pt x="3444" y="2076"/>
                    <a:pt x="3444" y="2076"/>
                  </a:cubicBezTo>
                  <a:cubicBezTo>
                    <a:pt x="3444" y="2076"/>
                    <a:pt x="2438" y="0"/>
                    <a:pt x="1522" y="0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4127498" y="2625455"/>
              <a:ext cx="63778" cy="51290"/>
            </a:xfrm>
            <a:custGeom>
              <a:avLst/>
              <a:gdLst/>
              <a:ahLst/>
              <a:cxnLst/>
              <a:rect l="l" t="t" r="r" b="b"/>
              <a:pathLst>
                <a:path w="3570" h="2871" extrusionOk="0">
                  <a:moveTo>
                    <a:pt x="2415" y="1"/>
                  </a:moveTo>
                  <a:cubicBezTo>
                    <a:pt x="2252" y="1"/>
                    <a:pt x="2063" y="58"/>
                    <a:pt x="1842" y="188"/>
                  </a:cubicBezTo>
                  <a:cubicBezTo>
                    <a:pt x="1" y="1240"/>
                    <a:pt x="3368" y="2870"/>
                    <a:pt x="3368" y="2870"/>
                  </a:cubicBezTo>
                  <a:cubicBezTo>
                    <a:pt x="3368" y="2870"/>
                    <a:pt x="3570" y="1"/>
                    <a:pt x="2415" y="1"/>
                  </a:cubicBezTo>
                  <a:close/>
                </a:path>
              </a:pathLst>
            </a:custGeom>
            <a:solidFill>
              <a:srgbClr val="EA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7" name="Google Shape;4387;p32"/>
          <p:cNvGrpSpPr/>
          <p:nvPr/>
        </p:nvGrpSpPr>
        <p:grpSpPr>
          <a:xfrm>
            <a:off x="2471096" y="1991312"/>
            <a:ext cx="693558" cy="710226"/>
            <a:chOff x="2514864" y="2441773"/>
            <a:chExt cx="760313" cy="778586"/>
          </a:xfrm>
        </p:grpSpPr>
        <p:sp>
          <p:nvSpPr>
            <p:cNvPr id="4388" name="Google Shape;4388;p32"/>
            <p:cNvSpPr/>
            <p:nvPr/>
          </p:nvSpPr>
          <p:spPr>
            <a:xfrm>
              <a:off x="2514864" y="2461584"/>
              <a:ext cx="633457" cy="747168"/>
            </a:xfrm>
            <a:custGeom>
              <a:avLst/>
              <a:gdLst/>
              <a:ahLst/>
              <a:cxnLst/>
              <a:rect l="l" t="t" r="r" b="b"/>
              <a:pathLst>
                <a:path w="35458" h="41823" extrusionOk="0">
                  <a:moveTo>
                    <a:pt x="12109" y="1"/>
                  </a:moveTo>
                  <a:cubicBezTo>
                    <a:pt x="11245" y="1"/>
                    <a:pt x="10414" y="151"/>
                    <a:pt x="9627" y="470"/>
                  </a:cubicBezTo>
                  <a:cubicBezTo>
                    <a:pt x="1" y="4416"/>
                    <a:pt x="3367" y="31034"/>
                    <a:pt x="10890" y="37767"/>
                  </a:cubicBezTo>
                  <a:cubicBezTo>
                    <a:pt x="14483" y="40983"/>
                    <a:pt x="18112" y="41823"/>
                    <a:pt x="20922" y="41823"/>
                  </a:cubicBezTo>
                  <a:cubicBezTo>
                    <a:pt x="23997" y="41823"/>
                    <a:pt x="26093" y="40818"/>
                    <a:pt x="26093" y="40818"/>
                  </a:cubicBezTo>
                  <a:cubicBezTo>
                    <a:pt x="26093" y="40818"/>
                    <a:pt x="34247" y="38030"/>
                    <a:pt x="34878" y="27983"/>
                  </a:cubicBezTo>
                  <a:cubicBezTo>
                    <a:pt x="35457" y="18712"/>
                    <a:pt x="21765" y="1"/>
                    <a:pt x="121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2701888" y="2662631"/>
              <a:ext cx="357675" cy="532877"/>
            </a:xfrm>
            <a:custGeom>
              <a:avLst/>
              <a:gdLst/>
              <a:ahLst/>
              <a:cxnLst/>
              <a:rect l="l" t="t" r="r" b="b"/>
              <a:pathLst>
                <a:path w="20021" h="29828" extrusionOk="0">
                  <a:moveTo>
                    <a:pt x="3577" y="0"/>
                  </a:moveTo>
                  <a:cubicBezTo>
                    <a:pt x="2788" y="1052"/>
                    <a:pt x="6839" y="11731"/>
                    <a:pt x="6839" y="11731"/>
                  </a:cubicBezTo>
                  <a:cubicBezTo>
                    <a:pt x="6839" y="11731"/>
                    <a:pt x="2140" y="9606"/>
                    <a:pt x="772" y="9606"/>
                  </a:cubicBezTo>
                  <a:cubicBezTo>
                    <a:pt x="588" y="9606"/>
                    <a:pt x="465" y="9645"/>
                    <a:pt x="421" y="9732"/>
                  </a:cubicBezTo>
                  <a:cubicBezTo>
                    <a:pt x="0" y="10469"/>
                    <a:pt x="4577" y="12783"/>
                    <a:pt x="6786" y="13678"/>
                  </a:cubicBezTo>
                  <a:cubicBezTo>
                    <a:pt x="8996" y="14624"/>
                    <a:pt x="11626" y="20674"/>
                    <a:pt x="10837" y="21568"/>
                  </a:cubicBezTo>
                  <a:cubicBezTo>
                    <a:pt x="10742" y="21670"/>
                    <a:pt x="10536" y="21714"/>
                    <a:pt x="10247" y="21714"/>
                  </a:cubicBezTo>
                  <a:cubicBezTo>
                    <a:pt x="8288" y="21714"/>
                    <a:pt x="2489" y="19688"/>
                    <a:pt x="1213" y="19688"/>
                  </a:cubicBezTo>
                  <a:cubicBezTo>
                    <a:pt x="1112" y="19688"/>
                    <a:pt x="1040" y="19700"/>
                    <a:pt x="1000" y="19727"/>
                  </a:cubicBezTo>
                  <a:cubicBezTo>
                    <a:pt x="316" y="20148"/>
                    <a:pt x="5681" y="22673"/>
                    <a:pt x="9574" y="23304"/>
                  </a:cubicBezTo>
                  <a:cubicBezTo>
                    <a:pt x="12888" y="23830"/>
                    <a:pt x="14466" y="28460"/>
                    <a:pt x="14835" y="29827"/>
                  </a:cubicBezTo>
                  <a:cubicBezTo>
                    <a:pt x="15361" y="29669"/>
                    <a:pt x="15624" y="29512"/>
                    <a:pt x="15624" y="29512"/>
                  </a:cubicBezTo>
                  <a:cubicBezTo>
                    <a:pt x="15624" y="29512"/>
                    <a:pt x="15992" y="29406"/>
                    <a:pt x="16518" y="29143"/>
                  </a:cubicBezTo>
                  <a:cubicBezTo>
                    <a:pt x="15834" y="27881"/>
                    <a:pt x="13730" y="23515"/>
                    <a:pt x="15729" y="20832"/>
                  </a:cubicBezTo>
                  <a:cubicBezTo>
                    <a:pt x="18001" y="17682"/>
                    <a:pt x="20020" y="12199"/>
                    <a:pt x="19346" y="12199"/>
                  </a:cubicBezTo>
                  <a:cubicBezTo>
                    <a:pt x="19334" y="12199"/>
                    <a:pt x="19321" y="12201"/>
                    <a:pt x="19306" y="12205"/>
                  </a:cubicBezTo>
                  <a:cubicBezTo>
                    <a:pt x="18574" y="12361"/>
                    <a:pt x="14779" y="20412"/>
                    <a:pt x="13595" y="20412"/>
                  </a:cubicBezTo>
                  <a:cubicBezTo>
                    <a:pt x="13587" y="20412"/>
                    <a:pt x="13580" y="20412"/>
                    <a:pt x="13572" y="20411"/>
                  </a:cubicBezTo>
                  <a:cubicBezTo>
                    <a:pt x="12415" y="20306"/>
                    <a:pt x="10048" y="14151"/>
                    <a:pt x="10995" y="11942"/>
                  </a:cubicBezTo>
                  <a:cubicBezTo>
                    <a:pt x="11889" y="9785"/>
                    <a:pt x="13520" y="4893"/>
                    <a:pt x="12730" y="4682"/>
                  </a:cubicBezTo>
                  <a:cubicBezTo>
                    <a:pt x="12714" y="4677"/>
                    <a:pt x="12697" y="4674"/>
                    <a:pt x="12679" y="4674"/>
                  </a:cubicBezTo>
                  <a:cubicBezTo>
                    <a:pt x="11843" y="4674"/>
                    <a:pt x="9574" y="10574"/>
                    <a:pt x="9574" y="10574"/>
                  </a:cubicBezTo>
                  <a:cubicBezTo>
                    <a:pt x="9574" y="10574"/>
                    <a:pt x="4945" y="158"/>
                    <a:pt x="3682" y="0"/>
                  </a:cubicBezTo>
                  <a:close/>
                </a:path>
              </a:pathLst>
            </a:custGeom>
            <a:solidFill>
              <a:srgbClr val="D0F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2640648" y="2463943"/>
              <a:ext cx="634529" cy="745971"/>
            </a:xfrm>
            <a:custGeom>
              <a:avLst/>
              <a:gdLst/>
              <a:ahLst/>
              <a:cxnLst/>
              <a:rect l="l" t="t" r="r" b="b"/>
              <a:pathLst>
                <a:path w="35518" h="41756" extrusionOk="0">
                  <a:moveTo>
                    <a:pt x="23436" y="1"/>
                  </a:moveTo>
                  <a:cubicBezTo>
                    <a:pt x="13761" y="1"/>
                    <a:pt x="1" y="18551"/>
                    <a:pt x="482" y="27798"/>
                  </a:cubicBezTo>
                  <a:cubicBezTo>
                    <a:pt x="1061" y="37846"/>
                    <a:pt x="9162" y="40686"/>
                    <a:pt x="9162" y="40686"/>
                  </a:cubicBezTo>
                  <a:cubicBezTo>
                    <a:pt x="9162" y="40686"/>
                    <a:pt x="11331" y="41756"/>
                    <a:pt x="14500" y="41756"/>
                  </a:cubicBezTo>
                  <a:cubicBezTo>
                    <a:pt x="17294" y="41756"/>
                    <a:pt x="20868" y="40924"/>
                    <a:pt x="24417" y="37793"/>
                  </a:cubicBezTo>
                  <a:cubicBezTo>
                    <a:pt x="31993" y="31165"/>
                    <a:pt x="35517" y="4547"/>
                    <a:pt x="25996" y="496"/>
                  </a:cubicBezTo>
                  <a:cubicBezTo>
                    <a:pt x="25187" y="158"/>
                    <a:pt x="24329" y="1"/>
                    <a:pt x="2343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2730435" y="2665453"/>
              <a:ext cx="358658" cy="531930"/>
            </a:xfrm>
            <a:custGeom>
              <a:avLst/>
              <a:gdLst/>
              <a:ahLst/>
              <a:cxnLst/>
              <a:rect l="l" t="t" r="r" b="b"/>
              <a:pathLst>
                <a:path w="20076" h="29775" extrusionOk="0">
                  <a:moveTo>
                    <a:pt x="16498" y="0"/>
                  </a:moveTo>
                  <a:cubicBezTo>
                    <a:pt x="15183" y="158"/>
                    <a:pt x="10501" y="10574"/>
                    <a:pt x="10501" y="10574"/>
                  </a:cubicBezTo>
                  <a:cubicBezTo>
                    <a:pt x="10501" y="10574"/>
                    <a:pt x="8231" y="4621"/>
                    <a:pt x="7396" y="4621"/>
                  </a:cubicBezTo>
                  <a:cubicBezTo>
                    <a:pt x="7378" y="4621"/>
                    <a:pt x="7361" y="4624"/>
                    <a:pt x="7345" y="4629"/>
                  </a:cubicBezTo>
                  <a:cubicBezTo>
                    <a:pt x="6556" y="4840"/>
                    <a:pt x="8134" y="9732"/>
                    <a:pt x="9081" y="11941"/>
                  </a:cubicBezTo>
                  <a:cubicBezTo>
                    <a:pt x="9975" y="14151"/>
                    <a:pt x="7503" y="20306"/>
                    <a:pt x="6345" y="20358"/>
                  </a:cubicBezTo>
                  <a:cubicBezTo>
                    <a:pt x="6338" y="20359"/>
                    <a:pt x="6331" y="20359"/>
                    <a:pt x="6323" y="20359"/>
                  </a:cubicBezTo>
                  <a:cubicBezTo>
                    <a:pt x="5141" y="20359"/>
                    <a:pt x="1448" y="12256"/>
                    <a:pt x="717" y="12099"/>
                  </a:cubicBezTo>
                  <a:cubicBezTo>
                    <a:pt x="702" y="12095"/>
                    <a:pt x="689" y="12094"/>
                    <a:pt x="676" y="12094"/>
                  </a:cubicBezTo>
                  <a:cubicBezTo>
                    <a:pt x="1" y="12094"/>
                    <a:pt x="1969" y="17577"/>
                    <a:pt x="4241" y="20779"/>
                  </a:cubicBezTo>
                  <a:cubicBezTo>
                    <a:pt x="6188" y="23514"/>
                    <a:pt x="4031" y="27828"/>
                    <a:pt x="3347" y="29091"/>
                  </a:cubicBezTo>
                  <a:cubicBezTo>
                    <a:pt x="3820" y="29301"/>
                    <a:pt x="4136" y="29406"/>
                    <a:pt x="4136" y="29406"/>
                  </a:cubicBezTo>
                  <a:cubicBezTo>
                    <a:pt x="4136" y="29406"/>
                    <a:pt x="4452" y="29564"/>
                    <a:pt x="5030" y="29774"/>
                  </a:cubicBezTo>
                  <a:cubicBezTo>
                    <a:pt x="5451" y="28407"/>
                    <a:pt x="7029" y="23830"/>
                    <a:pt x="10343" y="23304"/>
                  </a:cubicBezTo>
                  <a:cubicBezTo>
                    <a:pt x="14236" y="22673"/>
                    <a:pt x="19654" y="20200"/>
                    <a:pt x="19023" y="19780"/>
                  </a:cubicBezTo>
                  <a:cubicBezTo>
                    <a:pt x="18979" y="19752"/>
                    <a:pt x="18901" y="19739"/>
                    <a:pt x="18795" y="19739"/>
                  </a:cubicBezTo>
                  <a:cubicBezTo>
                    <a:pt x="17479" y="19739"/>
                    <a:pt x="11764" y="21681"/>
                    <a:pt x="9771" y="21681"/>
                  </a:cubicBezTo>
                  <a:cubicBezTo>
                    <a:pt x="9452" y="21681"/>
                    <a:pt x="9228" y="21631"/>
                    <a:pt x="9134" y="21516"/>
                  </a:cubicBezTo>
                  <a:cubicBezTo>
                    <a:pt x="8344" y="20621"/>
                    <a:pt x="11027" y="14624"/>
                    <a:pt x="13237" y="13677"/>
                  </a:cubicBezTo>
                  <a:cubicBezTo>
                    <a:pt x="15446" y="12783"/>
                    <a:pt x="20075" y="10521"/>
                    <a:pt x="19654" y="9785"/>
                  </a:cubicBezTo>
                  <a:cubicBezTo>
                    <a:pt x="19610" y="9696"/>
                    <a:pt x="19483" y="9657"/>
                    <a:pt x="19294" y="9657"/>
                  </a:cubicBezTo>
                  <a:cubicBezTo>
                    <a:pt x="17914" y="9657"/>
                    <a:pt x="13237" y="11731"/>
                    <a:pt x="13237" y="11731"/>
                  </a:cubicBezTo>
                  <a:cubicBezTo>
                    <a:pt x="13237" y="11731"/>
                    <a:pt x="17340" y="1105"/>
                    <a:pt x="16551" y="53"/>
                  </a:cubicBezTo>
                  <a:lnTo>
                    <a:pt x="16498" y="0"/>
                  </a:lnTo>
                  <a:close/>
                </a:path>
              </a:pathLst>
            </a:custGeom>
            <a:solidFill>
              <a:srgbClr val="D0F0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2580891" y="2441773"/>
              <a:ext cx="620041" cy="778342"/>
            </a:xfrm>
            <a:custGeom>
              <a:avLst/>
              <a:gdLst/>
              <a:ahLst/>
              <a:cxnLst/>
              <a:rect l="l" t="t" r="r" b="b"/>
              <a:pathLst>
                <a:path w="34707" h="43568" extrusionOk="0">
                  <a:moveTo>
                    <a:pt x="17620" y="0"/>
                  </a:moveTo>
                  <a:cubicBezTo>
                    <a:pt x="7307" y="0"/>
                    <a:pt x="0" y="25700"/>
                    <a:pt x="4248" y="34826"/>
                  </a:cubicBezTo>
                  <a:cubicBezTo>
                    <a:pt x="8150" y="43208"/>
                    <a:pt x="15670" y="43561"/>
                    <a:pt x="16909" y="43561"/>
                  </a:cubicBezTo>
                  <a:cubicBezTo>
                    <a:pt x="17023" y="43561"/>
                    <a:pt x="17084" y="43558"/>
                    <a:pt x="17084" y="43558"/>
                  </a:cubicBezTo>
                  <a:cubicBezTo>
                    <a:pt x="17084" y="43558"/>
                    <a:pt x="17214" y="43568"/>
                    <a:pt x="17450" y="43568"/>
                  </a:cubicBezTo>
                  <a:cubicBezTo>
                    <a:pt x="19133" y="43568"/>
                    <a:pt x="26215" y="43082"/>
                    <a:pt x="30182" y="35194"/>
                  </a:cubicBezTo>
                  <a:cubicBezTo>
                    <a:pt x="34706" y="26198"/>
                    <a:pt x="28078" y="159"/>
                    <a:pt x="17715" y="1"/>
                  </a:cubicBezTo>
                  <a:cubicBezTo>
                    <a:pt x="17683" y="1"/>
                    <a:pt x="17652" y="0"/>
                    <a:pt x="17620" y="0"/>
                  </a:cubicBezTo>
                  <a:close/>
                </a:path>
              </a:pathLst>
            </a:custGeom>
            <a:solidFill>
              <a:srgbClr val="B7E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2699994" y="2650411"/>
              <a:ext cx="381579" cy="569947"/>
            </a:xfrm>
            <a:custGeom>
              <a:avLst/>
              <a:gdLst/>
              <a:ahLst/>
              <a:cxnLst/>
              <a:rect l="l" t="t" r="r" b="b"/>
              <a:pathLst>
                <a:path w="21359" h="31903" extrusionOk="0">
                  <a:moveTo>
                    <a:pt x="10890" y="0"/>
                  </a:moveTo>
                  <a:cubicBezTo>
                    <a:pt x="9733" y="632"/>
                    <a:pt x="9259" y="12047"/>
                    <a:pt x="9259" y="12047"/>
                  </a:cubicBezTo>
                  <a:cubicBezTo>
                    <a:pt x="9259" y="12047"/>
                    <a:pt x="5280" y="7641"/>
                    <a:pt x="4289" y="7641"/>
                  </a:cubicBezTo>
                  <a:cubicBezTo>
                    <a:pt x="4236" y="7641"/>
                    <a:pt x="4192" y="7654"/>
                    <a:pt x="4157" y="7681"/>
                  </a:cubicBezTo>
                  <a:cubicBezTo>
                    <a:pt x="3525" y="8207"/>
                    <a:pt x="6840" y="12152"/>
                    <a:pt x="8470" y="13836"/>
                  </a:cubicBezTo>
                  <a:cubicBezTo>
                    <a:pt x="10154" y="15571"/>
                    <a:pt x="10154" y="22147"/>
                    <a:pt x="9154" y="22673"/>
                  </a:cubicBezTo>
                  <a:cubicBezTo>
                    <a:pt x="9115" y="22691"/>
                    <a:pt x="9069" y="22699"/>
                    <a:pt x="9015" y="22699"/>
                  </a:cubicBezTo>
                  <a:cubicBezTo>
                    <a:pt x="7639" y="22699"/>
                    <a:pt x="1656" y="17096"/>
                    <a:pt x="811" y="17096"/>
                  </a:cubicBezTo>
                  <a:cubicBezTo>
                    <a:pt x="804" y="17096"/>
                    <a:pt x="797" y="17096"/>
                    <a:pt x="790" y="17097"/>
                  </a:cubicBezTo>
                  <a:cubicBezTo>
                    <a:pt x="1" y="17202"/>
                    <a:pt x="3946" y="21674"/>
                    <a:pt x="7260" y="23830"/>
                  </a:cubicBezTo>
                  <a:cubicBezTo>
                    <a:pt x="10101" y="25619"/>
                    <a:pt x="9733" y="30459"/>
                    <a:pt x="9575" y="31879"/>
                  </a:cubicBezTo>
                  <a:lnTo>
                    <a:pt x="10417" y="31879"/>
                  </a:lnTo>
                  <a:cubicBezTo>
                    <a:pt x="10417" y="31879"/>
                    <a:pt x="10580" y="31902"/>
                    <a:pt x="10876" y="31902"/>
                  </a:cubicBezTo>
                  <a:cubicBezTo>
                    <a:pt x="11025" y="31902"/>
                    <a:pt x="11206" y="31897"/>
                    <a:pt x="11416" y="31879"/>
                  </a:cubicBezTo>
                  <a:cubicBezTo>
                    <a:pt x="11258" y="30459"/>
                    <a:pt x="10995" y="25619"/>
                    <a:pt x="13889" y="23883"/>
                  </a:cubicBezTo>
                  <a:cubicBezTo>
                    <a:pt x="17308" y="21884"/>
                    <a:pt x="21358" y="17518"/>
                    <a:pt x="20622" y="17413"/>
                  </a:cubicBezTo>
                  <a:cubicBezTo>
                    <a:pt x="20612" y="17411"/>
                    <a:pt x="20601" y="17410"/>
                    <a:pt x="20588" y="17410"/>
                  </a:cubicBezTo>
                  <a:cubicBezTo>
                    <a:pt x="19700" y="17410"/>
                    <a:pt x="13684" y="22758"/>
                    <a:pt x="12262" y="22758"/>
                  </a:cubicBezTo>
                  <a:cubicBezTo>
                    <a:pt x="12198" y="22758"/>
                    <a:pt x="12144" y="22748"/>
                    <a:pt x="12100" y="22726"/>
                  </a:cubicBezTo>
                  <a:cubicBezTo>
                    <a:pt x="11101" y="22147"/>
                    <a:pt x="11311" y="15571"/>
                    <a:pt x="12994" y="13888"/>
                  </a:cubicBezTo>
                  <a:cubicBezTo>
                    <a:pt x="14730" y="12257"/>
                    <a:pt x="18150" y="8417"/>
                    <a:pt x="17518" y="7891"/>
                  </a:cubicBezTo>
                  <a:cubicBezTo>
                    <a:pt x="17485" y="7863"/>
                    <a:pt x="17441" y="7850"/>
                    <a:pt x="17387" y="7850"/>
                  </a:cubicBezTo>
                  <a:cubicBezTo>
                    <a:pt x="16413" y="7850"/>
                    <a:pt x="12258" y="12100"/>
                    <a:pt x="12258" y="12100"/>
                  </a:cubicBezTo>
                  <a:cubicBezTo>
                    <a:pt x="12258" y="12100"/>
                    <a:pt x="12153" y="684"/>
                    <a:pt x="10995" y="0"/>
                  </a:cubicBezTo>
                  <a:close/>
                </a:path>
              </a:pathLst>
            </a:custGeom>
            <a:solidFill>
              <a:srgbClr val="D2F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2886071" y="2877825"/>
              <a:ext cx="382508" cy="342168"/>
            </a:xfrm>
            <a:custGeom>
              <a:avLst/>
              <a:gdLst/>
              <a:ahLst/>
              <a:cxnLst/>
              <a:rect l="l" t="t" r="r" b="b"/>
              <a:pathLst>
                <a:path w="21411" h="19153" extrusionOk="0">
                  <a:moveTo>
                    <a:pt x="21411" y="1"/>
                  </a:moveTo>
                  <a:cubicBezTo>
                    <a:pt x="7734" y="4472"/>
                    <a:pt x="1" y="19149"/>
                    <a:pt x="1" y="19149"/>
                  </a:cubicBezTo>
                  <a:cubicBezTo>
                    <a:pt x="159" y="19152"/>
                    <a:pt x="317" y="19153"/>
                    <a:pt x="473" y="19153"/>
                  </a:cubicBezTo>
                  <a:cubicBezTo>
                    <a:pt x="19754" y="19153"/>
                    <a:pt x="21411" y="2"/>
                    <a:pt x="214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2519562" y="2867500"/>
              <a:ext cx="372182" cy="352423"/>
            </a:xfrm>
            <a:custGeom>
              <a:avLst/>
              <a:gdLst/>
              <a:ahLst/>
              <a:cxnLst/>
              <a:rect l="l" t="t" r="r" b="b"/>
              <a:pathLst>
                <a:path w="20833" h="19727" extrusionOk="0">
                  <a:moveTo>
                    <a:pt x="1" y="0"/>
                  </a:moveTo>
                  <a:cubicBezTo>
                    <a:pt x="1" y="1"/>
                    <a:pt x="1106" y="19464"/>
                    <a:pt x="20832" y="19727"/>
                  </a:cubicBezTo>
                  <a:cubicBezTo>
                    <a:pt x="20832" y="19727"/>
                    <a:pt x="13520" y="4840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6" name="Google Shape;4396;p32"/>
          <p:cNvGrpSpPr/>
          <p:nvPr/>
        </p:nvGrpSpPr>
        <p:grpSpPr>
          <a:xfrm>
            <a:off x="987841" y="3211512"/>
            <a:ext cx="732118" cy="650196"/>
            <a:chOff x="1088307" y="2506424"/>
            <a:chExt cx="802585" cy="712778"/>
          </a:xfrm>
        </p:grpSpPr>
        <p:sp>
          <p:nvSpPr>
            <p:cNvPr id="4397" name="Google Shape;4397;p32"/>
            <p:cNvSpPr/>
            <p:nvPr/>
          </p:nvSpPr>
          <p:spPr>
            <a:xfrm>
              <a:off x="1088307" y="2506424"/>
              <a:ext cx="802585" cy="712778"/>
            </a:xfrm>
            <a:custGeom>
              <a:avLst/>
              <a:gdLst/>
              <a:ahLst/>
              <a:cxnLst/>
              <a:rect l="l" t="t" r="r" b="b"/>
              <a:pathLst>
                <a:path w="44925" h="39898" extrusionOk="0">
                  <a:moveTo>
                    <a:pt x="22439" y="1"/>
                  </a:moveTo>
                  <a:cubicBezTo>
                    <a:pt x="18095" y="1"/>
                    <a:pt x="13719" y="1415"/>
                    <a:pt x="10048" y="4326"/>
                  </a:cubicBezTo>
                  <a:cubicBezTo>
                    <a:pt x="1421" y="11164"/>
                    <a:pt x="0" y="23737"/>
                    <a:pt x="6839" y="32364"/>
                  </a:cubicBezTo>
                  <a:cubicBezTo>
                    <a:pt x="10768" y="37320"/>
                    <a:pt x="16571" y="39897"/>
                    <a:pt x="22434" y="39897"/>
                  </a:cubicBezTo>
                  <a:cubicBezTo>
                    <a:pt x="26777" y="39897"/>
                    <a:pt x="31154" y="38483"/>
                    <a:pt x="34825" y="35573"/>
                  </a:cubicBezTo>
                  <a:cubicBezTo>
                    <a:pt x="43452" y="28734"/>
                    <a:pt x="44925" y="16162"/>
                    <a:pt x="38034" y="7534"/>
                  </a:cubicBezTo>
                  <a:cubicBezTo>
                    <a:pt x="34105" y="2578"/>
                    <a:pt x="28302" y="1"/>
                    <a:pt x="22439" y="1"/>
                  </a:cubicBezTo>
                  <a:close/>
                </a:path>
              </a:pathLst>
            </a:custGeom>
            <a:solidFill>
              <a:srgbClr val="B48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1171949" y="2580901"/>
              <a:ext cx="635315" cy="563837"/>
            </a:xfrm>
            <a:custGeom>
              <a:avLst/>
              <a:gdLst/>
              <a:ahLst/>
              <a:cxnLst/>
              <a:rect l="l" t="t" r="r" b="b"/>
              <a:pathLst>
                <a:path w="35562" h="31561" extrusionOk="0">
                  <a:moveTo>
                    <a:pt x="17759" y="0"/>
                  </a:moveTo>
                  <a:cubicBezTo>
                    <a:pt x="14317" y="0"/>
                    <a:pt x="10850" y="1115"/>
                    <a:pt x="7944" y="3418"/>
                  </a:cubicBezTo>
                  <a:cubicBezTo>
                    <a:pt x="1105" y="8836"/>
                    <a:pt x="0" y="18779"/>
                    <a:pt x="5419" y="25617"/>
                  </a:cubicBezTo>
                  <a:cubicBezTo>
                    <a:pt x="8534" y="29519"/>
                    <a:pt x="13128" y="31560"/>
                    <a:pt x="17770" y="31560"/>
                  </a:cubicBezTo>
                  <a:cubicBezTo>
                    <a:pt x="21201" y="31560"/>
                    <a:pt x="24659" y="30445"/>
                    <a:pt x="27565" y="28142"/>
                  </a:cubicBezTo>
                  <a:cubicBezTo>
                    <a:pt x="34404" y="22724"/>
                    <a:pt x="35561" y="12782"/>
                    <a:pt x="30143" y="5943"/>
                  </a:cubicBezTo>
                  <a:cubicBezTo>
                    <a:pt x="27027" y="2041"/>
                    <a:pt x="22416" y="0"/>
                    <a:pt x="1775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1258396" y="2658111"/>
              <a:ext cx="461453" cy="408930"/>
            </a:xfrm>
            <a:custGeom>
              <a:avLst/>
              <a:gdLst/>
              <a:ahLst/>
              <a:cxnLst/>
              <a:rect l="l" t="t" r="r" b="b"/>
              <a:pathLst>
                <a:path w="25830" h="22890" extrusionOk="0">
                  <a:moveTo>
                    <a:pt x="12891" y="0"/>
                  </a:moveTo>
                  <a:cubicBezTo>
                    <a:pt x="10397" y="0"/>
                    <a:pt x="7888" y="809"/>
                    <a:pt x="5787" y="2463"/>
                  </a:cubicBezTo>
                  <a:cubicBezTo>
                    <a:pt x="843" y="6408"/>
                    <a:pt x="1" y="13615"/>
                    <a:pt x="3946" y="18560"/>
                  </a:cubicBezTo>
                  <a:cubicBezTo>
                    <a:pt x="6215" y="21403"/>
                    <a:pt x="9562" y="22890"/>
                    <a:pt x="12937" y="22890"/>
                  </a:cubicBezTo>
                  <a:cubicBezTo>
                    <a:pt x="15432" y="22890"/>
                    <a:pt x="17942" y="22078"/>
                    <a:pt x="20043" y="20401"/>
                  </a:cubicBezTo>
                  <a:cubicBezTo>
                    <a:pt x="24988" y="16508"/>
                    <a:pt x="25830" y="9301"/>
                    <a:pt x="21885" y="4356"/>
                  </a:cubicBezTo>
                  <a:cubicBezTo>
                    <a:pt x="19615" y="1482"/>
                    <a:pt x="16267" y="0"/>
                    <a:pt x="12891" y="0"/>
                  </a:cubicBezTo>
                  <a:close/>
                </a:path>
              </a:pathLst>
            </a:custGeom>
            <a:solidFill>
              <a:srgbClr val="FAD1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1529061" y="2737679"/>
              <a:ext cx="146618" cy="93184"/>
            </a:xfrm>
            <a:custGeom>
              <a:avLst/>
              <a:gdLst/>
              <a:ahLst/>
              <a:cxnLst/>
              <a:rect l="l" t="t" r="r" b="b"/>
              <a:pathLst>
                <a:path w="8207" h="5216" extrusionOk="0">
                  <a:moveTo>
                    <a:pt x="4068" y="0"/>
                  </a:moveTo>
                  <a:cubicBezTo>
                    <a:pt x="1880" y="0"/>
                    <a:pt x="0" y="5216"/>
                    <a:pt x="0" y="5216"/>
                  </a:cubicBezTo>
                  <a:cubicBezTo>
                    <a:pt x="0" y="5216"/>
                    <a:pt x="8207" y="4269"/>
                    <a:pt x="5524" y="849"/>
                  </a:cubicBezTo>
                  <a:cubicBezTo>
                    <a:pt x="5035" y="248"/>
                    <a:pt x="4544" y="0"/>
                    <a:pt x="4068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1529061" y="2737679"/>
              <a:ext cx="146618" cy="93184"/>
            </a:xfrm>
            <a:custGeom>
              <a:avLst/>
              <a:gdLst/>
              <a:ahLst/>
              <a:cxnLst/>
              <a:rect l="l" t="t" r="r" b="b"/>
              <a:pathLst>
                <a:path w="8207" h="5216" extrusionOk="0">
                  <a:moveTo>
                    <a:pt x="4068" y="0"/>
                  </a:moveTo>
                  <a:cubicBezTo>
                    <a:pt x="1880" y="0"/>
                    <a:pt x="0" y="5216"/>
                    <a:pt x="0" y="5216"/>
                  </a:cubicBezTo>
                  <a:cubicBezTo>
                    <a:pt x="0" y="5216"/>
                    <a:pt x="8207" y="4269"/>
                    <a:pt x="5524" y="849"/>
                  </a:cubicBezTo>
                  <a:cubicBezTo>
                    <a:pt x="5035" y="248"/>
                    <a:pt x="4544" y="0"/>
                    <a:pt x="4068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1539387" y="2856388"/>
              <a:ext cx="129539" cy="69674"/>
            </a:xfrm>
            <a:custGeom>
              <a:avLst/>
              <a:gdLst/>
              <a:ahLst/>
              <a:cxnLst/>
              <a:rect l="l" t="t" r="r" b="b"/>
              <a:pathLst>
                <a:path w="7251" h="3900" extrusionOk="0">
                  <a:moveTo>
                    <a:pt x="4565" y="0"/>
                  </a:moveTo>
                  <a:cubicBezTo>
                    <a:pt x="2553" y="0"/>
                    <a:pt x="1" y="938"/>
                    <a:pt x="1" y="938"/>
                  </a:cubicBezTo>
                  <a:cubicBezTo>
                    <a:pt x="1" y="938"/>
                    <a:pt x="3157" y="3900"/>
                    <a:pt x="5231" y="3900"/>
                  </a:cubicBezTo>
                  <a:cubicBezTo>
                    <a:pt x="6016" y="3900"/>
                    <a:pt x="6646" y="3475"/>
                    <a:pt x="6892" y="2306"/>
                  </a:cubicBezTo>
                  <a:cubicBezTo>
                    <a:pt x="7250" y="515"/>
                    <a:pt x="6056" y="0"/>
                    <a:pt x="4565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1507338" y="2907909"/>
              <a:ext cx="134506" cy="115855"/>
            </a:xfrm>
            <a:custGeom>
              <a:avLst/>
              <a:gdLst/>
              <a:ahLst/>
              <a:cxnLst/>
              <a:rect l="l" t="t" r="r" b="b"/>
              <a:pathLst>
                <a:path w="7529" h="6485" extrusionOk="0">
                  <a:moveTo>
                    <a:pt x="374" y="0"/>
                  </a:moveTo>
                  <a:lnTo>
                    <a:pt x="374" y="0"/>
                  </a:lnTo>
                  <a:cubicBezTo>
                    <a:pt x="374" y="1"/>
                    <a:pt x="1" y="6484"/>
                    <a:pt x="2577" y="6484"/>
                  </a:cubicBezTo>
                  <a:cubicBezTo>
                    <a:pt x="2900" y="6484"/>
                    <a:pt x="3268" y="6383"/>
                    <a:pt x="3689" y="6155"/>
                  </a:cubicBezTo>
                  <a:cubicBezTo>
                    <a:pt x="7528" y="4103"/>
                    <a:pt x="375" y="1"/>
                    <a:pt x="374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1352381" y="2910714"/>
              <a:ext cx="139490" cy="120196"/>
            </a:xfrm>
            <a:custGeom>
              <a:avLst/>
              <a:gdLst/>
              <a:ahLst/>
              <a:cxnLst/>
              <a:rect l="l" t="t" r="r" b="b"/>
              <a:pathLst>
                <a:path w="7808" h="6728" extrusionOk="0">
                  <a:moveTo>
                    <a:pt x="6629" y="1"/>
                  </a:moveTo>
                  <a:cubicBezTo>
                    <a:pt x="6628" y="2"/>
                    <a:pt x="1" y="4893"/>
                    <a:pt x="4051" y="6524"/>
                  </a:cubicBezTo>
                  <a:cubicBezTo>
                    <a:pt x="4406" y="6664"/>
                    <a:pt x="4718" y="6728"/>
                    <a:pt x="4992" y="6728"/>
                  </a:cubicBezTo>
                  <a:cubicBezTo>
                    <a:pt x="7808" y="6728"/>
                    <a:pt x="6629" y="2"/>
                    <a:pt x="6629" y="1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1309113" y="2870983"/>
              <a:ext cx="131629" cy="72425"/>
            </a:xfrm>
            <a:custGeom>
              <a:avLst/>
              <a:gdLst/>
              <a:ahLst/>
              <a:cxnLst/>
              <a:rect l="l" t="t" r="r" b="b"/>
              <a:pathLst>
                <a:path w="7368" h="4054" extrusionOk="0">
                  <a:moveTo>
                    <a:pt x="3741" y="0"/>
                  </a:moveTo>
                  <a:cubicBezTo>
                    <a:pt x="1822" y="0"/>
                    <a:pt x="0" y="512"/>
                    <a:pt x="739" y="2646"/>
                  </a:cubicBezTo>
                  <a:cubicBezTo>
                    <a:pt x="1076" y="3669"/>
                    <a:pt x="1648" y="4054"/>
                    <a:pt x="2320" y="4054"/>
                  </a:cubicBezTo>
                  <a:cubicBezTo>
                    <a:pt x="4377" y="4054"/>
                    <a:pt x="7367" y="436"/>
                    <a:pt x="7367" y="436"/>
                  </a:cubicBezTo>
                  <a:cubicBezTo>
                    <a:pt x="7367" y="436"/>
                    <a:pt x="5513" y="0"/>
                    <a:pt x="3741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1299931" y="2751828"/>
              <a:ext cx="145510" cy="83733"/>
            </a:xfrm>
            <a:custGeom>
              <a:avLst/>
              <a:gdLst/>
              <a:ahLst/>
              <a:cxnLst/>
              <a:rect l="l" t="t" r="r" b="b"/>
              <a:pathLst>
                <a:path w="8145" h="4687" extrusionOk="0">
                  <a:moveTo>
                    <a:pt x="3705" y="0"/>
                  </a:moveTo>
                  <a:cubicBezTo>
                    <a:pt x="3173" y="0"/>
                    <a:pt x="2658" y="301"/>
                    <a:pt x="2200" y="1057"/>
                  </a:cubicBezTo>
                  <a:cubicBezTo>
                    <a:pt x="1" y="4637"/>
                    <a:pt x="7696" y="4687"/>
                    <a:pt x="8126" y="4687"/>
                  </a:cubicBezTo>
                  <a:cubicBezTo>
                    <a:pt x="8138" y="4687"/>
                    <a:pt x="8144" y="4687"/>
                    <a:pt x="8144" y="4687"/>
                  </a:cubicBezTo>
                  <a:cubicBezTo>
                    <a:pt x="8144" y="4687"/>
                    <a:pt x="5801" y="0"/>
                    <a:pt x="3705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1387145" y="2687337"/>
              <a:ext cx="148637" cy="124733"/>
            </a:xfrm>
            <a:custGeom>
              <a:avLst/>
              <a:gdLst/>
              <a:ahLst/>
              <a:cxnLst/>
              <a:rect l="l" t="t" r="r" b="b"/>
              <a:pathLst>
                <a:path w="8320" h="6982" extrusionOk="0">
                  <a:moveTo>
                    <a:pt x="4744" y="0"/>
                  </a:moveTo>
                  <a:cubicBezTo>
                    <a:pt x="4595" y="0"/>
                    <a:pt x="4434" y="12"/>
                    <a:pt x="4262" y="38"/>
                  </a:cubicBezTo>
                  <a:cubicBezTo>
                    <a:pt x="1" y="669"/>
                    <a:pt x="5314" y="6981"/>
                    <a:pt x="5314" y="6981"/>
                  </a:cubicBezTo>
                  <a:cubicBezTo>
                    <a:pt x="5314" y="6981"/>
                    <a:pt x="8320" y="0"/>
                    <a:pt x="4744" y="0"/>
                  </a:cubicBezTo>
                  <a:close/>
                </a:path>
              </a:pathLst>
            </a:custGeom>
            <a:solidFill>
              <a:srgbClr val="FBE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08" name="Google Shape;4408;p32"/>
          <p:cNvSpPr txBox="1"/>
          <p:nvPr/>
        </p:nvSpPr>
        <p:spPr>
          <a:xfrm>
            <a:off x="1989425" y="3074588"/>
            <a:ext cx="1656900" cy="9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09" name="Google Shape;4409;p32"/>
          <p:cNvSpPr txBox="1"/>
          <p:nvPr/>
        </p:nvSpPr>
        <p:spPr>
          <a:xfrm>
            <a:off x="5093775" y="3074588"/>
            <a:ext cx="1680900" cy="9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planet, a gas giant,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10" name="Google Shape;4410;p32"/>
          <p:cNvSpPr txBox="1"/>
          <p:nvPr/>
        </p:nvSpPr>
        <p:spPr>
          <a:xfrm>
            <a:off x="3529600" y="1920850"/>
            <a:ext cx="1680900" cy="9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411" name="Google Shape;4411;p32"/>
          <p:cNvSpPr txBox="1"/>
          <p:nvPr/>
        </p:nvSpPr>
        <p:spPr>
          <a:xfrm>
            <a:off x="525450" y="1920850"/>
            <a:ext cx="1656900" cy="9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18"/>
          <p:cNvGrpSpPr/>
          <p:nvPr/>
        </p:nvGrpSpPr>
        <p:grpSpPr>
          <a:xfrm>
            <a:off x="6793049" y="1419675"/>
            <a:ext cx="1194356" cy="3277492"/>
            <a:chOff x="6422407" y="1441595"/>
            <a:chExt cx="1080669" cy="3043168"/>
          </a:xfrm>
        </p:grpSpPr>
        <p:sp>
          <p:nvSpPr>
            <p:cNvPr id="196" name="Google Shape;196;p18"/>
            <p:cNvSpPr/>
            <p:nvPr/>
          </p:nvSpPr>
          <p:spPr>
            <a:xfrm>
              <a:off x="6422408" y="1441595"/>
              <a:ext cx="1080668" cy="809684"/>
            </a:xfrm>
            <a:custGeom>
              <a:avLst/>
              <a:gdLst/>
              <a:ahLst/>
              <a:cxnLst/>
              <a:rect l="l" t="t" r="r" b="b"/>
              <a:pathLst>
                <a:path w="10273" h="8141" extrusionOk="0">
                  <a:moveTo>
                    <a:pt x="0" y="1"/>
                  </a:moveTo>
                  <a:lnTo>
                    <a:pt x="0" y="8141"/>
                  </a:lnTo>
                  <a:lnTo>
                    <a:pt x="10272" y="8141"/>
                  </a:lnTo>
                  <a:lnTo>
                    <a:pt x="10272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0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Green</a:t>
              </a:r>
              <a:endParaRPr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" name="Google Shape;197;p18"/>
            <p:cNvSpPr/>
            <p:nvPr/>
          </p:nvSpPr>
          <p:spPr>
            <a:xfrm>
              <a:off x="6422407" y="1981017"/>
              <a:ext cx="1080668" cy="2503746"/>
            </a:xfrm>
            <a:custGeom>
              <a:avLst/>
              <a:gdLst/>
              <a:ahLst/>
              <a:cxnLst/>
              <a:rect l="l" t="t" r="r" b="b"/>
              <a:pathLst>
                <a:path w="10273" h="23801" extrusionOk="0">
                  <a:moveTo>
                    <a:pt x="0" y="1"/>
                  </a:moveTo>
                  <a:lnTo>
                    <a:pt x="0" y="21773"/>
                  </a:lnTo>
                  <a:lnTo>
                    <a:pt x="5136" y="23801"/>
                  </a:lnTo>
                  <a:lnTo>
                    <a:pt x="10272" y="21773"/>
                  </a:lnTo>
                  <a:lnTo>
                    <a:pt x="10272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8" name="Google Shape;198;p18"/>
            <p:cNvSpPr/>
            <p:nvPr/>
          </p:nvSpPr>
          <p:spPr>
            <a:xfrm>
              <a:off x="6422407" y="1942306"/>
              <a:ext cx="1080668" cy="272139"/>
            </a:xfrm>
            <a:custGeom>
              <a:avLst/>
              <a:gdLst/>
              <a:ahLst/>
              <a:cxnLst/>
              <a:rect l="l" t="t" r="r" b="b"/>
              <a:pathLst>
                <a:path w="10273" h="2587" extrusionOk="0">
                  <a:moveTo>
                    <a:pt x="0" y="0"/>
                  </a:moveTo>
                  <a:lnTo>
                    <a:pt x="0" y="2587"/>
                  </a:lnTo>
                  <a:lnTo>
                    <a:pt x="10272" y="2587"/>
                  </a:lnTo>
                  <a:lnTo>
                    <a:pt x="10272" y="0"/>
                  </a:ln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9" name="Google Shape;199;p18"/>
            <p:cNvSpPr/>
            <p:nvPr/>
          </p:nvSpPr>
          <p:spPr>
            <a:xfrm>
              <a:off x="6847530" y="3881810"/>
              <a:ext cx="231424" cy="105"/>
            </a:xfrm>
            <a:custGeom>
              <a:avLst/>
              <a:gdLst/>
              <a:ahLst/>
              <a:cxnLst/>
              <a:rect l="l" t="t" r="r" b="b"/>
              <a:pathLst>
                <a:path w="2200" h="1" fill="none" extrusionOk="0">
                  <a:moveTo>
                    <a:pt x="0" y="0"/>
                  </a:moveTo>
                  <a:lnTo>
                    <a:pt x="2200" y="0"/>
                  </a:lnTo>
                </a:path>
              </a:pathLst>
            </a:custGeom>
            <a:noFill/>
            <a:ln w="19050" cap="flat" cmpd="sng">
              <a:solidFill>
                <a:schemeClr val="accent4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0" name="Google Shape;200;p18"/>
            <p:cNvSpPr txBox="1"/>
            <p:nvPr/>
          </p:nvSpPr>
          <p:spPr>
            <a:xfrm>
              <a:off x="6443988" y="3925184"/>
              <a:ext cx="1040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Detoxification</a:t>
              </a:r>
              <a:endPara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" name="Google Shape;201;p18"/>
            <p:cNvSpPr txBox="1"/>
            <p:nvPr/>
          </p:nvSpPr>
          <p:spPr>
            <a:xfrm>
              <a:off x="6531723" y="3165370"/>
              <a:ext cx="864600" cy="63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Saturn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Jupiter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Venus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202" name="Google Shape;202;p18"/>
          <p:cNvGrpSpPr/>
          <p:nvPr/>
        </p:nvGrpSpPr>
        <p:grpSpPr>
          <a:xfrm>
            <a:off x="5382475" y="1419674"/>
            <a:ext cx="1195060" cy="3277492"/>
            <a:chOff x="5222301" y="1441595"/>
            <a:chExt cx="1081307" cy="3043168"/>
          </a:xfrm>
        </p:grpSpPr>
        <p:sp>
          <p:nvSpPr>
            <p:cNvPr id="203" name="Google Shape;203;p18"/>
            <p:cNvSpPr/>
            <p:nvPr/>
          </p:nvSpPr>
          <p:spPr>
            <a:xfrm>
              <a:off x="5222301" y="1441595"/>
              <a:ext cx="1081299" cy="809684"/>
            </a:xfrm>
            <a:custGeom>
              <a:avLst/>
              <a:gdLst/>
              <a:ahLst/>
              <a:cxnLst/>
              <a:rect l="l" t="t" r="r" b="b"/>
              <a:pathLst>
                <a:path w="10279" h="8141" extrusionOk="0">
                  <a:moveTo>
                    <a:pt x="1" y="1"/>
                  </a:moveTo>
                  <a:lnTo>
                    <a:pt x="1" y="8141"/>
                  </a:lnTo>
                  <a:lnTo>
                    <a:pt x="10279" y="8141"/>
                  </a:lnTo>
                  <a:lnTo>
                    <a:pt x="1027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0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Yellow</a:t>
              </a:r>
              <a:endParaRPr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4" name="Google Shape;204;p18"/>
            <p:cNvSpPr/>
            <p:nvPr/>
          </p:nvSpPr>
          <p:spPr>
            <a:xfrm>
              <a:off x="5222308" y="1981017"/>
              <a:ext cx="1081299" cy="2503746"/>
            </a:xfrm>
            <a:custGeom>
              <a:avLst/>
              <a:gdLst/>
              <a:ahLst/>
              <a:cxnLst/>
              <a:rect l="l" t="t" r="r" b="b"/>
              <a:pathLst>
                <a:path w="10279" h="23801" extrusionOk="0">
                  <a:moveTo>
                    <a:pt x="1" y="1"/>
                  </a:moveTo>
                  <a:lnTo>
                    <a:pt x="1" y="21773"/>
                  </a:lnTo>
                  <a:lnTo>
                    <a:pt x="5143" y="23801"/>
                  </a:lnTo>
                  <a:lnTo>
                    <a:pt x="10279" y="21773"/>
                  </a:lnTo>
                  <a:lnTo>
                    <a:pt x="10279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5" name="Google Shape;205;p18"/>
            <p:cNvSpPr/>
            <p:nvPr/>
          </p:nvSpPr>
          <p:spPr>
            <a:xfrm>
              <a:off x="5222308" y="1942306"/>
              <a:ext cx="1081299" cy="272139"/>
            </a:xfrm>
            <a:custGeom>
              <a:avLst/>
              <a:gdLst/>
              <a:ahLst/>
              <a:cxnLst/>
              <a:rect l="l" t="t" r="r" b="b"/>
              <a:pathLst>
                <a:path w="10279" h="2587" extrusionOk="0">
                  <a:moveTo>
                    <a:pt x="1" y="0"/>
                  </a:moveTo>
                  <a:lnTo>
                    <a:pt x="1" y="2587"/>
                  </a:lnTo>
                  <a:lnTo>
                    <a:pt x="10279" y="2587"/>
                  </a:lnTo>
                  <a:lnTo>
                    <a:pt x="10279" y="0"/>
                  </a:lnTo>
                  <a:close/>
                </a:path>
              </a:pathLst>
            </a:custGeom>
            <a:solidFill>
              <a:srgbClr val="FDE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6" name="Google Shape;206;p18"/>
            <p:cNvSpPr/>
            <p:nvPr/>
          </p:nvSpPr>
          <p:spPr>
            <a:xfrm>
              <a:off x="5646308" y="3881810"/>
              <a:ext cx="230792" cy="105"/>
            </a:xfrm>
            <a:custGeom>
              <a:avLst/>
              <a:gdLst/>
              <a:ahLst/>
              <a:cxnLst/>
              <a:rect l="l" t="t" r="r" b="b"/>
              <a:pathLst>
                <a:path w="2194" h="1" fill="none" extrusionOk="0">
                  <a:moveTo>
                    <a:pt x="1" y="0"/>
                  </a:moveTo>
                  <a:lnTo>
                    <a:pt x="2194" y="0"/>
                  </a:ln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7" name="Google Shape;207;p18"/>
            <p:cNvSpPr txBox="1"/>
            <p:nvPr/>
          </p:nvSpPr>
          <p:spPr>
            <a:xfrm>
              <a:off x="5228263" y="3925175"/>
              <a:ext cx="10656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Beauty</a:t>
              </a:r>
              <a:endPara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8" name="Google Shape;208;p18"/>
            <p:cNvSpPr txBox="1"/>
            <p:nvPr/>
          </p:nvSpPr>
          <p:spPr>
            <a:xfrm>
              <a:off x="5333936" y="3165370"/>
              <a:ext cx="864600" cy="63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Mars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Jupiter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Saturn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209" name="Google Shape;209;p18"/>
          <p:cNvGrpSpPr/>
          <p:nvPr/>
        </p:nvGrpSpPr>
        <p:grpSpPr>
          <a:xfrm>
            <a:off x="3982025" y="1419675"/>
            <a:ext cx="1195059" cy="3277492"/>
            <a:chOff x="4031355" y="1441595"/>
            <a:chExt cx="1081306" cy="3043168"/>
          </a:xfrm>
        </p:grpSpPr>
        <p:sp>
          <p:nvSpPr>
            <p:cNvPr id="210" name="Google Shape;210;p18"/>
            <p:cNvSpPr/>
            <p:nvPr/>
          </p:nvSpPr>
          <p:spPr>
            <a:xfrm>
              <a:off x="4031355" y="1441595"/>
              <a:ext cx="1080668" cy="809684"/>
            </a:xfrm>
            <a:custGeom>
              <a:avLst/>
              <a:gdLst/>
              <a:ahLst/>
              <a:cxnLst/>
              <a:rect l="l" t="t" r="r" b="b"/>
              <a:pathLst>
                <a:path w="10273" h="8141" extrusionOk="0">
                  <a:moveTo>
                    <a:pt x="0" y="1"/>
                  </a:moveTo>
                  <a:lnTo>
                    <a:pt x="0" y="8141"/>
                  </a:lnTo>
                  <a:lnTo>
                    <a:pt x="10272" y="8141"/>
                  </a:lnTo>
                  <a:lnTo>
                    <a:pt x="10272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0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Orange</a:t>
              </a:r>
              <a:endParaRPr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1" name="Google Shape;211;p18"/>
            <p:cNvSpPr/>
            <p:nvPr/>
          </p:nvSpPr>
          <p:spPr>
            <a:xfrm>
              <a:off x="4031361" y="1981017"/>
              <a:ext cx="1081299" cy="2503746"/>
            </a:xfrm>
            <a:custGeom>
              <a:avLst/>
              <a:gdLst/>
              <a:ahLst/>
              <a:cxnLst/>
              <a:rect l="l" t="t" r="r" b="b"/>
              <a:pathLst>
                <a:path w="10279" h="23801" extrusionOk="0">
                  <a:moveTo>
                    <a:pt x="0" y="1"/>
                  </a:moveTo>
                  <a:lnTo>
                    <a:pt x="0" y="21773"/>
                  </a:lnTo>
                  <a:lnTo>
                    <a:pt x="5136" y="23801"/>
                  </a:lnTo>
                  <a:lnTo>
                    <a:pt x="10278" y="21773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2" name="Google Shape;212;p18"/>
            <p:cNvSpPr/>
            <p:nvPr/>
          </p:nvSpPr>
          <p:spPr>
            <a:xfrm>
              <a:off x="4031361" y="1942306"/>
              <a:ext cx="1080668" cy="272139"/>
            </a:xfrm>
            <a:custGeom>
              <a:avLst/>
              <a:gdLst/>
              <a:ahLst/>
              <a:cxnLst/>
              <a:rect l="l" t="t" r="r" b="b"/>
              <a:pathLst>
                <a:path w="10273" h="2587" extrusionOk="0">
                  <a:moveTo>
                    <a:pt x="0" y="0"/>
                  </a:moveTo>
                  <a:lnTo>
                    <a:pt x="0" y="2587"/>
                  </a:lnTo>
                  <a:lnTo>
                    <a:pt x="10272" y="2587"/>
                  </a:lnTo>
                  <a:lnTo>
                    <a:pt x="10272" y="0"/>
                  </a:ln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3" name="Google Shape;213;p18"/>
            <p:cNvSpPr/>
            <p:nvPr/>
          </p:nvSpPr>
          <p:spPr>
            <a:xfrm>
              <a:off x="4458909" y="3881810"/>
              <a:ext cx="231424" cy="105"/>
            </a:xfrm>
            <a:custGeom>
              <a:avLst/>
              <a:gdLst/>
              <a:ahLst/>
              <a:cxnLst/>
              <a:rect l="l" t="t" r="r" b="b"/>
              <a:pathLst>
                <a:path w="2200" h="1" fill="none" extrusionOk="0">
                  <a:moveTo>
                    <a:pt x="0" y="0"/>
                  </a:moveTo>
                  <a:lnTo>
                    <a:pt x="2199" y="0"/>
                  </a:ln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4" name="Google Shape;214;p18"/>
            <p:cNvSpPr txBox="1"/>
            <p:nvPr/>
          </p:nvSpPr>
          <p:spPr>
            <a:xfrm>
              <a:off x="4040662" y="3925175"/>
              <a:ext cx="10656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Prevention</a:t>
              </a:r>
              <a:endPara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5" name="Google Shape;215;p18"/>
            <p:cNvSpPr txBox="1"/>
            <p:nvPr/>
          </p:nvSpPr>
          <p:spPr>
            <a:xfrm>
              <a:off x="4134705" y="3165370"/>
              <a:ext cx="864600" cy="63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Mercury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Saturn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Jupiter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216" name="Google Shape;216;p18"/>
          <p:cNvGrpSpPr/>
          <p:nvPr/>
        </p:nvGrpSpPr>
        <p:grpSpPr>
          <a:xfrm>
            <a:off x="2581465" y="1419674"/>
            <a:ext cx="1194365" cy="3277492"/>
            <a:chOff x="2840309" y="1441595"/>
            <a:chExt cx="1080678" cy="3043168"/>
          </a:xfrm>
        </p:grpSpPr>
        <p:sp>
          <p:nvSpPr>
            <p:cNvPr id="217" name="Google Shape;217;p18"/>
            <p:cNvSpPr/>
            <p:nvPr/>
          </p:nvSpPr>
          <p:spPr>
            <a:xfrm>
              <a:off x="2840318" y="1441595"/>
              <a:ext cx="1080668" cy="809684"/>
            </a:xfrm>
            <a:custGeom>
              <a:avLst/>
              <a:gdLst/>
              <a:ahLst/>
              <a:cxnLst/>
              <a:rect l="l" t="t" r="r" b="b"/>
              <a:pathLst>
                <a:path w="10273" h="8141" extrusionOk="0">
                  <a:moveTo>
                    <a:pt x="1" y="1"/>
                  </a:moveTo>
                  <a:lnTo>
                    <a:pt x="1" y="8141"/>
                  </a:lnTo>
                  <a:lnTo>
                    <a:pt x="10272" y="8141"/>
                  </a:lnTo>
                  <a:lnTo>
                    <a:pt x="10272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0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Red</a:t>
              </a:r>
              <a:endParaRPr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8" name="Google Shape;218;p18"/>
            <p:cNvSpPr/>
            <p:nvPr/>
          </p:nvSpPr>
          <p:spPr>
            <a:xfrm>
              <a:off x="2840309" y="1981017"/>
              <a:ext cx="1080668" cy="2503746"/>
            </a:xfrm>
            <a:custGeom>
              <a:avLst/>
              <a:gdLst/>
              <a:ahLst/>
              <a:cxnLst/>
              <a:rect l="l" t="t" r="r" b="b"/>
              <a:pathLst>
                <a:path w="10273" h="23801" extrusionOk="0">
                  <a:moveTo>
                    <a:pt x="1" y="1"/>
                  </a:moveTo>
                  <a:lnTo>
                    <a:pt x="1" y="21773"/>
                  </a:lnTo>
                  <a:lnTo>
                    <a:pt x="5136" y="23801"/>
                  </a:lnTo>
                  <a:lnTo>
                    <a:pt x="10272" y="21773"/>
                  </a:lnTo>
                  <a:lnTo>
                    <a:pt x="10272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9" name="Google Shape;219;p18"/>
            <p:cNvSpPr/>
            <p:nvPr/>
          </p:nvSpPr>
          <p:spPr>
            <a:xfrm>
              <a:off x="2840309" y="1942306"/>
              <a:ext cx="1080668" cy="272139"/>
            </a:xfrm>
            <a:custGeom>
              <a:avLst/>
              <a:gdLst/>
              <a:ahLst/>
              <a:cxnLst/>
              <a:rect l="l" t="t" r="r" b="b"/>
              <a:pathLst>
                <a:path w="10273" h="2587" extrusionOk="0">
                  <a:moveTo>
                    <a:pt x="1" y="0"/>
                  </a:moveTo>
                  <a:lnTo>
                    <a:pt x="1" y="2587"/>
                  </a:lnTo>
                  <a:lnTo>
                    <a:pt x="10272" y="2587"/>
                  </a:lnTo>
                  <a:lnTo>
                    <a:pt x="10272" y="0"/>
                  </a:lnTo>
                  <a:close/>
                </a:path>
              </a:pathLst>
            </a:custGeom>
            <a:solidFill>
              <a:srgbClr val="E7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0" name="Google Shape;220;p18"/>
            <p:cNvSpPr/>
            <p:nvPr/>
          </p:nvSpPr>
          <p:spPr>
            <a:xfrm>
              <a:off x="3261427" y="3881810"/>
              <a:ext cx="231423" cy="105"/>
            </a:xfrm>
            <a:custGeom>
              <a:avLst/>
              <a:gdLst/>
              <a:ahLst/>
              <a:cxnLst/>
              <a:rect l="l" t="t" r="r" b="b"/>
              <a:pathLst>
                <a:path w="2200" h="1" fill="none" extrusionOk="0">
                  <a:moveTo>
                    <a:pt x="1" y="0"/>
                  </a:moveTo>
                  <a:lnTo>
                    <a:pt x="2200" y="0"/>
                  </a:lnTo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1" name="Google Shape;221;p18"/>
            <p:cNvSpPr txBox="1"/>
            <p:nvPr/>
          </p:nvSpPr>
          <p:spPr>
            <a:xfrm>
              <a:off x="2845098" y="3925175"/>
              <a:ext cx="10656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Heart Health</a:t>
              </a:r>
              <a:endPara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2" name="Google Shape;222;p18"/>
            <p:cNvSpPr txBox="1"/>
            <p:nvPr/>
          </p:nvSpPr>
          <p:spPr>
            <a:xfrm>
              <a:off x="2944853" y="3165370"/>
              <a:ext cx="864600" cy="63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Earth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Mars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Jupiter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223" name="Google Shape;223;p18"/>
          <p:cNvGrpSpPr/>
          <p:nvPr/>
        </p:nvGrpSpPr>
        <p:grpSpPr>
          <a:xfrm>
            <a:off x="1180200" y="1419675"/>
            <a:ext cx="1195052" cy="3277492"/>
            <a:chOff x="1648625" y="1441595"/>
            <a:chExt cx="1081300" cy="3043168"/>
          </a:xfrm>
        </p:grpSpPr>
        <p:sp>
          <p:nvSpPr>
            <p:cNvPr id="224" name="Google Shape;224;p18"/>
            <p:cNvSpPr/>
            <p:nvPr/>
          </p:nvSpPr>
          <p:spPr>
            <a:xfrm>
              <a:off x="1648625" y="1441595"/>
              <a:ext cx="1081299" cy="809684"/>
            </a:xfrm>
            <a:custGeom>
              <a:avLst/>
              <a:gdLst/>
              <a:ahLst/>
              <a:cxnLst/>
              <a:rect l="l" t="t" r="r" b="b"/>
              <a:pathLst>
                <a:path w="10279" h="8141" extrusionOk="0">
                  <a:moveTo>
                    <a:pt x="1" y="1"/>
                  </a:moveTo>
                  <a:lnTo>
                    <a:pt x="1" y="8141"/>
                  </a:lnTo>
                  <a:lnTo>
                    <a:pt x="10279" y="8141"/>
                  </a:lnTo>
                  <a:lnTo>
                    <a:pt x="10279" y="1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Purple</a:t>
              </a:r>
              <a:endParaRPr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5" name="Google Shape;225;p18"/>
            <p:cNvSpPr/>
            <p:nvPr/>
          </p:nvSpPr>
          <p:spPr>
            <a:xfrm>
              <a:off x="1648625" y="1981017"/>
              <a:ext cx="1081299" cy="2503746"/>
            </a:xfrm>
            <a:custGeom>
              <a:avLst/>
              <a:gdLst/>
              <a:ahLst/>
              <a:cxnLst/>
              <a:rect l="l" t="t" r="r" b="b"/>
              <a:pathLst>
                <a:path w="10279" h="23801" extrusionOk="0">
                  <a:moveTo>
                    <a:pt x="1" y="1"/>
                  </a:moveTo>
                  <a:lnTo>
                    <a:pt x="1" y="21773"/>
                  </a:lnTo>
                  <a:lnTo>
                    <a:pt x="5143" y="23801"/>
                  </a:lnTo>
                  <a:lnTo>
                    <a:pt x="10279" y="21773"/>
                  </a:lnTo>
                  <a:lnTo>
                    <a:pt x="10279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6" name="Google Shape;226;p18"/>
            <p:cNvSpPr/>
            <p:nvPr/>
          </p:nvSpPr>
          <p:spPr>
            <a:xfrm>
              <a:off x="1648625" y="1942306"/>
              <a:ext cx="1081299" cy="272139"/>
            </a:xfrm>
            <a:custGeom>
              <a:avLst/>
              <a:gdLst/>
              <a:ahLst/>
              <a:cxnLst/>
              <a:rect l="l" t="t" r="r" b="b"/>
              <a:pathLst>
                <a:path w="10279" h="2587" extrusionOk="0">
                  <a:moveTo>
                    <a:pt x="1" y="0"/>
                  </a:moveTo>
                  <a:lnTo>
                    <a:pt x="1" y="2587"/>
                  </a:lnTo>
                  <a:lnTo>
                    <a:pt x="10279" y="2587"/>
                  </a:lnTo>
                  <a:lnTo>
                    <a:pt x="10279" y="0"/>
                  </a:ln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7" name="Google Shape;227;p18"/>
            <p:cNvSpPr/>
            <p:nvPr/>
          </p:nvSpPr>
          <p:spPr>
            <a:xfrm>
              <a:off x="2074189" y="3881810"/>
              <a:ext cx="230792" cy="105"/>
            </a:xfrm>
            <a:custGeom>
              <a:avLst/>
              <a:gdLst/>
              <a:ahLst/>
              <a:cxnLst/>
              <a:rect l="l" t="t" r="r" b="b"/>
              <a:pathLst>
                <a:path w="2194" h="1" fill="none" extrusionOk="0">
                  <a:moveTo>
                    <a:pt x="0" y="0"/>
                  </a:moveTo>
                  <a:lnTo>
                    <a:pt x="2193" y="0"/>
                  </a:lnTo>
                </a:path>
              </a:pathLst>
            </a:custGeom>
            <a:noFill/>
            <a:ln w="19050" cap="flat" cmpd="sng">
              <a:solidFill>
                <a:schemeClr val="accent5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8" name="Google Shape;228;p18"/>
            <p:cNvSpPr txBox="1"/>
            <p:nvPr/>
          </p:nvSpPr>
          <p:spPr>
            <a:xfrm>
              <a:off x="1656200" y="3925175"/>
              <a:ext cx="10656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Longevity</a:t>
              </a:r>
              <a:endPara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9" name="Google Shape;229;p18"/>
            <p:cNvSpPr txBox="1"/>
            <p:nvPr/>
          </p:nvSpPr>
          <p:spPr>
            <a:xfrm>
              <a:off x="1757625" y="3165370"/>
              <a:ext cx="864600" cy="63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Venus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Mercury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1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Saturn</a:t>
              </a:r>
              <a:endParaRPr sz="11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230" name="Google Shape;230;p18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435" name="Google Shape;435;p18"/>
          <p:cNvGrpSpPr/>
          <p:nvPr/>
        </p:nvGrpSpPr>
        <p:grpSpPr>
          <a:xfrm>
            <a:off x="6917335" y="2394443"/>
            <a:ext cx="944273" cy="756581"/>
            <a:chOff x="13163285" y="2346672"/>
            <a:chExt cx="854391" cy="702489"/>
          </a:xfrm>
        </p:grpSpPr>
        <p:sp>
          <p:nvSpPr>
            <p:cNvPr id="436" name="Google Shape;436;p18"/>
            <p:cNvSpPr/>
            <p:nvPr/>
          </p:nvSpPr>
          <p:spPr>
            <a:xfrm>
              <a:off x="13677056" y="2382333"/>
              <a:ext cx="281817" cy="268352"/>
            </a:xfrm>
            <a:custGeom>
              <a:avLst/>
              <a:gdLst/>
              <a:ahLst/>
              <a:cxnLst/>
              <a:rect l="l" t="t" r="r" b="b"/>
              <a:pathLst>
                <a:path w="2679" h="2551" extrusionOk="0">
                  <a:moveTo>
                    <a:pt x="1340" y="1"/>
                  </a:moveTo>
                  <a:cubicBezTo>
                    <a:pt x="836" y="1"/>
                    <a:pt x="504" y="105"/>
                    <a:pt x="240" y="456"/>
                  </a:cubicBezTo>
                  <a:cubicBezTo>
                    <a:pt x="56" y="701"/>
                    <a:pt x="0" y="1002"/>
                    <a:pt x="0" y="1217"/>
                  </a:cubicBezTo>
                  <a:cubicBezTo>
                    <a:pt x="0" y="1389"/>
                    <a:pt x="43" y="1567"/>
                    <a:pt x="117" y="1733"/>
                  </a:cubicBezTo>
                  <a:cubicBezTo>
                    <a:pt x="326" y="2188"/>
                    <a:pt x="799" y="2550"/>
                    <a:pt x="1340" y="2550"/>
                  </a:cubicBezTo>
                  <a:cubicBezTo>
                    <a:pt x="2077" y="2550"/>
                    <a:pt x="2679" y="2096"/>
                    <a:pt x="2679" y="1211"/>
                  </a:cubicBezTo>
                  <a:cubicBezTo>
                    <a:pt x="2679" y="935"/>
                    <a:pt x="2556" y="615"/>
                    <a:pt x="2458" y="480"/>
                  </a:cubicBezTo>
                  <a:cubicBezTo>
                    <a:pt x="2286" y="253"/>
                    <a:pt x="2132" y="130"/>
                    <a:pt x="1948" y="68"/>
                  </a:cubicBezTo>
                  <a:cubicBezTo>
                    <a:pt x="1782" y="13"/>
                    <a:pt x="1592" y="1"/>
                    <a:pt x="134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8"/>
            <p:cNvSpPr/>
            <p:nvPr/>
          </p:nvSpPr>
          <p:spPr>
            <a:xfrm>
              <a:off x="13810863" y="2346672"/>
              <a:ext cx="19461" cy="55753"/>
            </a:xfrm>
            <a:custGeom>
              <a:avLst/>
              <a:gdLst/>
              <a:ahLst/>
              <a:cxnLst/>
              <a:rect l="l" t="t" r="r" b="b"/>
              <a:pathLst>
                <a:path w="185" h="530" extrusionOk="0">
                  <a:moveTo>
                    <a:pt x="127" y="1"/>
                  </a:moveTo>
                  <a:cubicBezTo>
                    <a:pt x="91" y="1"/>
                    <a:pt x="48" y="17"/>
                    <a:pt x="55" y="70"/>
                  </a:cubicBezTo>
                  <a:cubicBezTo>
                    <a:pt x="68" y="168"/>
                    <a:pt x="49" y="334"/>
                    <a:pt x="25" y="401"/>
                  </a:cubicBezTo>
                  <a:cubicBezTo>
                    <a:pt x="25" y="407"/>
                    <a:pt x="18" y="420"/>
                    <a:pt x="18" y="426"/>
                  </a:cubicBezTo>
                  <a:cubicBezTo>
                    <a:pt x="0" y="469"/>
                    <a:pt x="0" y="493"/>
                    <a:pt x="25" y="518"/>
                  </a:cubicBezTo>
                  <a:cubicBezTo>
                    <a:pt x="36" y="526"/>
                    <a:pt x="53" y="530"/>
                    <a:pt x="71" y="530"/>
                  </a:cubicBezTo>
                  <a:cubicBezTo>
                    <a:pt x="109" y="530"/>
                    <a:pt x="151" y="511"/>
                    <a:pt x="160" y="469"/>
                  </a:cubicBezTo>
                  <a:cubicBezTo>
                    <a:pt x="172" y="414"/>
                    <a:pt x="117" y="401"/>
                    <a:pt x="129" y="303"/>
                  </a:cubicBezTo>
                  <a:cubicBezTo>
                    <a:pt x="141" y="205"/>
                    <a:pt x="184" y="51"/>
                    <a:pt x="172" y="14"/>
                  </a:cubicBezTo>
                  <a:cubicBezTo>
                    <a:pt x="170" y="7"/>
                    <a:pt x="150" y="1"/>
                    <a:pt x="12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8"/>
            <p:cNvSpPr/>
            <p:nvPr/>
          </p:nvSpPr>
          <p:spPr>
            <a:xfrm>
              <a:off x="13810863" y="2348145"/>
              <a:ext cx="19461" cy="54281"/>
            </a:xfrm>
            <a:custGeom>
              <a:avLst/>
              <a:gdLst/>
              <a:ahLst/>
              <a:cxnLst/>
              <a:rect l="l" t="t" r="r" b="b"/>
              <a:pathLst>
                <a:path w="185" h="516" extrusionOk="0">
                  <a:moveTo>
                    <a:pt x="172" y="0"/>
                  </a:moveTo>
                  <a:lnTo>
                    <a:pt x="172" y="0"/>
                  </a:lnTo>
                  <a:cubicBezTo>
                    <a:pt x="135" y="62"/>
                    <a:pt x="104" y="246"/>
                    <a:pt x="104" y="320"/>
                  </a:cubicBezTo>
                  <a:cubicBezTo>
                    <a:pt x="104" y="357"/>
                    <a:pt x="104" y="406"/>
                    <a:pt x="80" y="424"/>
                  </a:cubicBezTo>
                  <a:cubicBezTo>
                    <a:pt x="73" y="431"/>
                    <a:pt x="66" y="434"/>
                    <a:pt x="58" y="434"/>
                  </a:cubicBezTo>
                  <a:cubicBezTo>
                    <a:pt x="44" y="434"/>
                    <a:pt x="30" y="426"/>
                    <a:pt x="18" y="418"/>
                  </a:cubicBezTo>
                  <a:lnTo>
                    <a:pt x="18" y="412"/>
                  </a:lnTo>
                  <a:lnTo>
                    <a:pt x="18" y="412"/>
                  </a:lnTo>
                  <a:cubicBezTo>
                    <a:pt x="0" y="461"/>
                    <a:pt x="0" y="479"/>
                    <a:pt x="25" y="504"/>
                  </a:cubicBezTo>
                  <a:cubicBezTo>
                    <a:pt x="36" y="512"/>
                    <a:pt x="53" y="516"/>
                    <a:pt x="71" y="516"/>
                  </a:cubicBezTo>
                  <a:cubicBezTo>
                    <a:pt x="109" y="516"/>
                    <a:pt x="151" y="497"/>
                    <a:pt x="160" y="455"/>
                  </a:cubicBezTo>
                  <a:cubicBezTo>
                    <a:pt x="172" y="400"/>
                    <a:pt x="117" y="387"/>
                    <a:pt x="129" y="289"/>
                  </a:cubicBezTo>
                  <a:cubicBezTo>
                    <a:pt x="141" y="191"/>
                    <a:pt x="184" y="37"/>
                    <a:pt x="17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8"/>
            <p:cNvSpPr/>
            <p:nvPr/>
          </p:nvSpPr>
          <p:spPr>
            <a:xfrm>
              <a:off x="13816018" y="2349407"/>
              <a:ext cx="11045" cy="37555"/>
            </a:xfrm>
            <a:custGeom>
              <a:avLst/>
              <a:gdLst/>
              <a:ahLst/>
              <a:cxnLst/>
              <a:rect l="l" t="t" r="r" b="b"/>
              <a:pathLst>
                <a:path w="105" h="357" extrusionOk="0">
                  <a:moveTo>
                    <a:pt x="80" y="1"/>
                  </a:moveTo>
                  <a:cubicBezTo>
                    <a:pt x="62" y="1"/>
                    <a:pt x="55" y="44"/>
                    <a:pt x="55" y="62"/>
                  </a:cubicBezTo>
                  <a:cubicBezTo>
                    <a:pt x="49" y="99"/>
                    <a:pt x="25" y="265"/>
                    <a:pt x="12" y="302"/>
                  </a:cubicBezTo>
                  <a:cubicBezTo>
                    <a:pt x="6" y="320"/>
                    <a:pt x="0" y="345"/>
                    <a:pt x="6" y="357"/>
                  </a:cubicBezTo>
                  <a:cubicBezTo>
                    <a:pt x="12" y="345"/>
                    <a:pt x="19" y="326"/>
                    <a:pt x="25" y="308"/>
                  </a:cubicBezTo>
                  <a:cubicBezTo>
                    <a:pt x="37" y="277"/>
                    <a:pt x="62" y="130"/>
                    <a:pt x="68" y="99"/>
                  </a:cubicBezTo>
                  <a:cubicBezTo>
                    <a:pt x="68" y="87"/>
                    <a:pt x="74" y="68"/>
                    <a:pt x="74" y="56"/>
                  </a:cubicBezTo>
                  <a:cubicBezTo>
                    <a:pt x="80" y="44"/>
                    <a:pt x="105" y="1"/>
                    <a:pt x="8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8"/>
            <p:cNvSpPr/>
            <p:nvPr/>
          </p:nvSpPr>
          <p:spPr>
            <a:xfrm>
              <a:off x="13691888" y="2398743"/>
              <a:ext cx="204289" cy="186721"/>
            </a:xfrm>
            <a:custGeom>
              <a:avLst/>
              <a:gdLst/>
              <a:ahLst/>
              <a:cxnLst/>
              <a:rect l="l" t="t" r="r" b="b"/>
              <a:pathLst>
                <a:path w="1942" h="1775" extrusionOk="0">
                  <a:moveTo>
                    <a:pt x="939" y="1"/>
                  </a:moveTo>
                  <a:cubicBezTo>
                    <a:pt x="690" y="1"/>
                    <a:pt x="351" y="129"/>
                    <a:pt x="203" y="367"/>
                  </a:cubicBezTo>
                  <a:cubicBezTo>
                    <a:pt x="31" y="650"/>
                    <a:pt x="1" y="1110"/>
                    <a:pt x="265" y="1448"/>
                  </a:cubicBezTo>
                  <a:cubicBezTo>
                    <a:pt x="453" y="1679"/>
                    <a:pt x="719" y="1774"/>
                    <a:pt x="969" y="1774"/>
                  </a:cubicBezTo>
                  <a:cubicBezTo>
                    <a:pt x="1191" y="1774"/>
                    <a:pt x="1400" y="1699"/>
                    <a:pt x="1530" y="1577"/>
                  </a:cubicBezTo>
                  <a:cubicBezTo>
                    <a:pt x="1813" y="1319"/>
                    <a:pt x="1942" y="951"/>
                    <a:pt x="1911" y="594"/>
                  </a:cubicBezTo>
                  <a:cubicBezTo>
                    <a:pt x="1893" y="306"/>
                    <a:pt x="1739" y="207"/>
                    <a:pt x="1567" y="134"/>
                  </a:cubicBezTo>
                  <a:cubicBezTo>
                    <a:pt x="1401" y="60"/>
                    <a:pt x="1303" y="66"/>
                    <a:pt x="1051" y="11"/>
                  </a:cubicBezTo>
                  <a:cubicBezTo>
                    <a:pt x="1017" y="4"/>
                    <a:pt x="979" y="1"/>
                    <a:pt x="93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8"/>
            <p:cNvSpPr/>
            <p:nvPr/>
          </p:nvSpPr>
          <p:spPr>
            <a:xfrm>
              <a:off x="13718187" y="2408842"/>
              <a:ext cx="110244" cy="136333"/>
            </a:xfrm>
            <a:custGeom>
              <a:avLst/>
              <a:gdLst/>
              <a:ahLst/>
              <a:cxnLst/>
              <a:rect l="l" t="t" r="r" b="b"/>
              <a:pathLst>
                <a:path w="1048" h="1296" extrusionOk="0">
                  <a:moveTo>
                    <a:pt x="740" y="0"/>
                  </a:moveTo>
                  <a:cubicBezTo>
                    <a:pt x="734" y="0"/>
                    <a:pt x="728" y="0"/>
                    <a:pt x="721" y="1"/>
                  </a:cubicBezTo>
                  <a:cubicBezTo>
                    <a:pt x="396" y="13"/>
                    <a:pt x="89" y="240"/>
                    <a:pt x="46" y="554"/>
                  </a:cubicBezTo>
                  <a:cubicBezTo>
                    <a:pt x="1" y="874"/>
                    <a:pt x="102" y="1296"/>
                    <a:pt x="251" y="1296"/>
                  </a:cubicBezTo>
                  <a:cubicBezTo>
                    <a:pt x="285" y="1296"/>
                    <a:pt x="321" y="1274"/>
                    <a:pt x="359" y="1223"/>
                  </a:cubicBezTo>
                  <a:cubicBezTo>
                    <a:pt x="549" y="965"/>
                    <a:pt x="531" y="763"/>
                    <a:pt x="795" y="498"/>
                  </a:cubicBezTo>
                  <a:cubicBezTo>
                    <a:pt x="1047" y="258"/>
                    <a:pt x="1000" y="0"/>
                    <a:pt x="7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8"/>
            <p:cNvSpPr/>
            <p:nvPr/>
          </p:nvSpPr>
          <p:spPr>
            <a:xfrm>
              <a:off x="13689364" y="2389486"/>
              <a:ext cx="269510" cy="261199"/>
            </a:xfrm>
            <a:custGeom>
              <a:avLst/>
              <a:gdLst/>
              <a:ahLst/>
              <a:cxnLst/>
              <a:rect l="l" t="t" r="r" b="b"/>
              <a:pathLst>
                <a:path w="2562" h="2483" extrusionOk="0">
                  <a:moveTo>
                    <a:pt x="1831" y="0"/>
                  </a:moveTo>
                  <a:lnTo>
                    <a:pt x="1831" y="0"/>
                  </a:lnTo>
                  <a:cubicBezTo>
                    <a:pt x="2341" y="412"/>
                    <a:pt x="2500" y="922"/>
                    <a:pt x="2187" y="1444"/>
                  </a:cubicBezTo>
                  <a:cubicBezTo>
                    <a:pt x="1933" y="1879"/>
                    <a:pt x="1567" y="2150"/>
                    <a:pt x="1061" y="2150"/>
                  </a:cubicBezTo>
                  <a:cubicBezTo>
                    <a:pt x="895" y="2150"/>
                    <a:pt x="714" y="2121"/>
                    <a:pt x="516" y="2059"/>
                  </a:cubicBezTo>
                  <a:cubicBezTo>
                    <a:pt x="264" y="1979"/>
                    <a:pt x="135" y="1801"/>
                    <a:pt x="0" y="1665"/>
                  </a:cubicBezTo>
                  <a:lnTo>
                    <a:pt x="0" y="1665"/>
                  </a:lnTo>
                  <a:cubicBezTo>
                    <a:pt x="209" y="2120"/>
                    <a:pt x="682" y="2482"/>
                    <a:pt x="1223" y="2482"/>
                  </a:cubicBezTo>
                  <a:cubicBezTo>
                    <a:pt x="1960" y="2482"/>
                    <a:pt x="2562" y="2028"/>
                    <a:pt x="2562" y="1143"/>
                  </a:cubicBezTo>
                  <a:cubicBezTo>
                    <a:pt x="2562" y="867"/>
                    <a:pt x="2439" y="547"/>
                    <a:pt x="2341" y="412"/>
                  </a:cubicBezTo>
                  <a:cubicBezTo>
                    <a:pt x="2169" y="185"/>
                    <a:pt x="2015" y="62"/>
                    <a:pt x="183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8"/>
            <p:cNvSpPr/>
            <p:nvPr/>
          </p:nvSpPr>
          <p:spPr>
            <a:xfrm>
              <a:off x="13724183" y="2728001"/>
              <a:ext cx="251521" cy="321160"/>
            </a:xfrm>
            <a:custGeom>
              <a:avLst/>
              <a:gdLst/>
              <a:ahLst/>
              <a:cxnLst/>
              <a:rect l="l" t="t" r="r" b="b"/>
              <a:pathLst>
                <a:path w="2391" h="3053" extrusionOk="0">
                  <a:moveTo>
                    <a:pt x="1123" y="1"/>
                  </a:moveTo>
                  <a:cubicBezTo>
                    <a:pt x="850" y="1"/>
                    <a:pt x="713" y="219"/>
                    <a:pt x="689" y="290"/>
                  </a:cubicBezTo>
                  <a:cubicBezTo>
                    <a:pt x="627" y="469"/>
                    <a:pt x="603" y="591"/>
                    <a:pt x="437" y="880"/>
                  </a:cubicBezTo>
                  <a:cubicBezTo>
                    <a:pt x="419" y="923"/>
                    <a:pt x="394" y="966"/>
                    <a:pt x="369" y="1009"/>
                  </a:cubicBezTo>
                  <a:cubicBezTo>
                    <a:pt x="93" y="1519"/>
                    <a:pt x="1" y="2244"/>
                    <a:pt x="400" y="2717"/>
                  </a:cubicBezTo>
                  <a:cubicBezTo>
                    <a:pt x="587" y="2937"/>
                    <a:pt x="866" y="3053"/>
                    <a:pt x="1149" y="3053"/>
                  </a:cubicBezTo>
                  <a:cubicBezTo>
                    <a:pt x="1229" y="3053"/>
                    <a:pt x="1310" y="3043"/>
                    <a:pt x="1389" y="3024"/>
                  </a:cubicBezTo>
                  <a:cubicBezTo>
                    <a:pt x="1721" y="2975"/>
                    <a:pt x="2010" y="2736"/>
                    <a:pt x="2157" y="2435"/>
                  </a:cubicBezTo>
                  <a:cubicBezTo>
                    <a:pt x="2391" y="1968"/>
                    <a:pt x="2102" y="1396"/>
                    <a:pt x="1868" y="997"/>
                  </a:cubicBezTo>
                  <a:cubicBezTo>
                    <a:pt x="1635" y="604"/>
                    <a:pt x="1660" y="505"/>
                    <a:pt x="1598" y="315"/>
                  </a:cubicBezTo>
                  <a:cubicBezTo>
                    <a:pt x="1586" y="290"/>
                    <a:pt x="1580" y="266"/>
                    <a:pt x="1561" y="241"/>
                  </a:cubicBezTo>
                  <a:cubicBezTo>
                    <a:pt x="1500" y="118"/>
                    <a:pt x="1377" y="8"/>
                    <a:pt x="1156" y="2"/>
                  </a:cubicBezTo>
                  <a:cubicBezTo>
                    <a:pt x="1145" y="1"/>
                    <a:pt x="1134" y="1"/>
                    <a:pt x="112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8"/>
            <p:cNvSpPr/>
            <p:nvPr/>
          </p:nvSpPr>
          <p:spPr>
            <a:xfrm>
              <a:off x="13724183" y="2753353"/>
              <a:ext cx="251521" cy="295808"/>
            </a:xfrm>
            <a:custGeom>
              <a:avLst/>
              <a:gdLst/>
              <a:ahLst/>
              <a:cxnLst/>
              <a:rect l="l" t="t" r="r" b="b"/>
              <a:pathLst>
                <a:path w="2391" h="2812" extrusionOk="0">
                  <a:moveTo>
                    <a:pt x="1567" y="0"/>
                  </a:moveTo>
                  <a:cubicBezTo>
                    <a:pt x="1580" y="86"/>
                    <a:pt x="1236" y="19"/>
                    <a:pt x="1174" y="160"/>
                  </a:cubicBezTo>
                  <a:cubicBezTo>
                    <a:pt x="1107" y="332"/>
                    <a:pt x="1199" y="707"/>
                    <a:pt x="1377" y="1002"/>
                  </a:cubicBezTo>
                  <a:cubicBezTo>
                    <a:pt x="1531" y="1266"/>
                    <a:pt x="1856" y="1493"/>
                    <a:pt x="1838" y="1868"/>
                  </a:cubicBezTo>
                  <a:cubicBezTo>
                    <a:pt x="1814" y="2264"/>
                    <a:pt x="1569" y="2415"/>
                    <a:pt x="1184" y="2415"/>
                  </a:cubicBezTo>
                  <a:cubicBezTo>
                    <a:pt x="1168" y="2415"/>
                    <a:pt x="1153" y="2415"/>
                    <a:pt x="1137" y="2415"/>
                  </a:cubicBezTo>
                  <a:cubicBezTo>
                    <a:pt x="627" y="2396"/>
                    <a:pt x="277" y="1942"/>
                    <a:pt x="222" y="1536"/>
                  </a:cubicBezTo>
                  <a:cubicBezTo>
                    <a:pt x="191" y="1321"/>
                    <a:pt x="283" y="1008"/>
                    <a:pt x="437" y="639"/>
                  </a:cubicBezTo>
                  <a:lnTo>
                    <a:pt x="437" y="639"/>
                  </a:lnTo>
                  <a:cubicBezTo>
                    <a:pt x="419" y="682"/>
                    <a:pt x="394" y="725"/>
                    <a:pt x="369" y="768"/>
                  </a:cubicBezTo>
                  <a:cubicBezTo>
                    <a:pt x="93" y="1278"/>
                    <a:pt x="1" y="2003"/>
                    <a:pt x="400" y="2476"/>
                  </a:cubicBezTo>
                  <a:cubicBezTo>
                    <a:pt x="587" y="2696"/>
                    <a:pt x="866" y="2812"/>
                    <a:pt x="1149" y="2812"/>
                  </a:cubicBezTo>
                  <a:cubicBezTo>
                    <a:pt x="1229" y="2812"/>
                    <a:pt x="1310" y="2802"/>
                    <a:pt x="1389" y="2783"/>
                  </a:cubicBezTo>
                  <a:cubicBezTo>
                    <a:pt x="1721" y="2734"/>
                    <a:pt x="2010" y="2495"/>
                    <a:pt x="2157" y="2194"/>
                  </a:cubicBezTo>
                  <a:cubicBezTo>
                    <a:pt x="2391" y="1727"/>
                    <a:pt x="2102" y="1155"/>
                    <a:pt x="1868" y="756"/>
                  </a:cubicBezTo>
                  <a:cubicBezTo>
                    <a:pt x="1635" y="363"/>
                    <a:pt x="1660" y="264"/>
                    <a:pt x="1598" y="74"/>
                  </a:cubicBezTo>
                  <a:cubicBezTo>
                    <a:pt x="1586" y="49"/>
                    <a:pt x="1580" y="25"/>
                    <a:pt x="156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8"/>
            <p:cNvSpPr/>
            <p:nvPr/>
          </p:nvSpPr>
          <p:spPr>
            <a:xfrm>
              <a:off x="13755636" y="2772919"/>
              <a:ext cx="114768" cy="208286"/>
            </a:xfrm>
            <a:custGeom>
              <a:avLst/>
              <a:gdLst/>
              <a:ahLst/>
              <a:cxnLst/>
              <a:rect l="l" t="t" r="r" b="b"/>
              <a:pathLst>
                <a:path w="1091" h="1980" extrusionOk="0">
                  <a:moveTo>
                    <a:pt x="561" y="0"/>
                  </a:moveTo>
                  <a:cubicBezTo>
                    <a:pt x="535" y="0"/>
                    <a:pt x="506" y="29"/>
                    <a:pt x="476" y="97"/>
                  </a:cubicBezTo>
                  <a:cubicBezTo>
                    <a:pt x="335" y="429"/>
                    <a:pt x="126" y="748"/>
                    <a:pt x="58" y="1111"/>
                  </a:cubicBezTo>
                  <a:cubicBezTo>
                    <a:pt x="1" y="1403"/>
                    <a:pt x="249" y="1980"/>
                    <a:pt x="607" y="1980"/>
                  </a:cubicBezTo>
                  <a:cubicBezTo>
                    <a:pt x="632" y="1980"/>
                    <a:pt x="658" y="1977"/>
                    <a:pt x="685" y="1971"/>
                  </a:cubicBezTo>
                  <a:cubicBezTo>
                    <a:pt x="980" y="1903"/>
                    <a:pt x="1090" y="1676"/>
                    <a:pt x="1047" y="1332"/>
                  </a:cubicBezTo>
                  <a:cubicBezTo>
                    <a:pt x="1010" y="1031"/>
                    <a:pt x="894" y="871"/>
                    <a:pt x="765" y="594"/>
                  </a:cubicBezTo>
                  <a:cubicBezTo>
                    <a:pt x="709" y="465"/>
                    <a:pt x="697" y="269"/>
                    <a:pt x="673" y="183"/>
                  </a:cubicBezTo>
                  <a:cubicBezTo>
                    <a:pt x="642" y="76"/>
                    <a:pt x="605" y="0"/>
                    <a:pt x="56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8"/>
            <p:cNvSpPr/>
            <p:nvPr/>
          </p:nvSpPr>
          <p:spPr>
            <a:xfrm>
              <a:off x="13836636" y="2687186"/>
              <a:ext cx="18830" cy="48705"/>
            </a:xfrm>
            <a:custGeom>
              <a:avLst/>
              <a:gdLst/>
              <a:ahLst/>
              <a:cxnLst/>
              <a:rect l="l" t="t" r="r" b="b"/>
              <a:pathLst>
                <a:path w="179" h="463" extrusionOk="0">
                  <a:moveTo>
                    <a:pt x="132" y="0"/>
                  </a:moveTo>
                  <a:cubicBezTo>
                    <a:pt x="117" y="0"/>
                    <a:pt x="102" y="7"/>
                    <a:pt x="93" y="27"/>
                  </a:cubicBezTo>
                  <a:cubicBezTo>
                    <a:pt x="81" y="89"/>
                    <a:pt x="50" y="341"/>
                    <a:pt x="25" y="384"/>
                  </a:cubicBezTo>
                  <a:cubicBezTo>
                    <a:pt x="25" y="390"/>
                    <a:pt x="19" y="396"/>
                    <a:pt x="19" y="396"/>
                  </a:cubicBezTo>
                  <a:cubicBezTo>
                    <a:pt x="7" y="427"/>
                    <a:pt x="1" y="439"/>
                    <a:pt x="32" y="457"/>
                  </a:cubicBezTo>
                  <a:cubicBezTo>
                    <a:pt x="41" y="461"/>
                    <a:pt x="55" y="463"/>
                    <a:pt x="71" y="463"/>
                  </a:cubicBezTo>
                  <a:cubicBezTo>
                    <a:pt x="108" y="463"/>
                    <a:pt x="152" y="452"/>
                    <a:pt x="161" y="427"/>
                  </a:cubicBezTo>
                  <a:cubicBezTo>
                    <a:pt x="167" y="390"/>
                    <a:pt x="118" y="384"/>
                    <a:pt x="130" y="322"/>
                  </a:cubicBezTo>
                  <a:cubicBezTo>
                    <a:pt x="136" y="261"/>
                    <a:pt x="179" y="39"/>
                    <a:pt x="167" y="15"/>
                  </a:cubicBezTo>
                  <a:cubicBezTo>
                    <a:pt x="163" y="8"/>
                    <a:pt x="148" y="0"/>
                    <a:pt x="13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8"/>
            <p:cNvSpPr/>
            <p:nvPr/>
          </p:nvSpPr>
          <p:spPr>
            <a:xfrm>
              <a:off x="13836636" y="2688659"/>
              <a:ext cx="18830" cy="47233"/>
            </a:xfrm>
            <a:custGeom>
              <a:avLst/>
              <a:gdLst/>
              <a:ahLst/>
              <a:cxnLst/>
              <a:rect l="l" t="t" r="r" b="b"/>
              <a:pathLst>
                <a:path w="179" h="449" extrusionOk="0">
                  <a:moveTo>
                    <a:pt x="167" y="1"/>
                  </a:moveTo>
                  <a:cubicBezTo>
                    <a:pt x="136" y="38"/>
                    <a:pt x="99" y="284"/>
                    <a:pt x="99" y="327"/>
                  </a:cubicBezTo>
                  <a:cubicBezTo>
                    <a:pt x="99" y="351"/>
                    <a:pt x="105" y="376"/>
                    <a:pt x="81" y="388"/>
                  </a:cubicBezTo>
                  <a:cubicBezTo>
                    <a:pt x="73" y="395"/>
                    <a:pt x="65" y="398"/>
                    <a:pt x="57" y="398"/>
                  </a:cubicBezTo>
                  <a:cubicBezTo>
                    <a:pt x="44" y="398"/>
                    <a:pt x="30" y="392"/>
                    <a:pt x="19" y="388"/>
                  </a:cubicBezTo>
                  <a:cubicBezTo>
                    <a:pt x="19" y="388"/>
                    <a:pt x="19" y="382"/>
                    <a:pt x="19" y="382"/>
                  </a:cubicBezTo>
                  <a:lnTo>
                    <a:pt x="19" y="382"/>
                  </a:lnTo>
                  <a:cubicBezTo>
                    <a:pt x="7" y="413"/>
                    <a:pt x="1" y="425"/>
                    <a:pt x="32" y="443"/>
                  </a:cubicBezTo>
                  <a:cubicBezTo>
                    <a:pt x="41" y="447"/>
                    <a:pt x="55" y="449"/>
                    <a:pt x="71" y="449"/>
                  </a:cubicBezTo>
                  <a:cubicBezTo>
                    <a:pt x="108" y="449"/>
                    <a:pt x="152" y="438"/>
                    <a:pt x="161" y="413"/>
                  </a:cubicBezTo>
                  <a:cubicBezTo>
                    <a:pt x="167" y="376"/>
                    <a:pt x="118" y="370"/>
                    <a:pt x="130" y="308"/>
                  </a:cubicBezTo>
                  <a:cubicBezTo>
                    <a:pt x="136" y="247"/>
                    <a:pt x="179" y="19"/>
                    <a:pt x="16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8"/>
            <p:cNvSpPr/>
            <p:nvPr/>
          </p:nvSpPr>
          <p:spPr>
            <a:xfrm>
              <a:off x="13841791" y="2689395"/>
              <a:ext cx="10520" cy="36923"/>
            </a:xfrm>
            <a:custGeom>
              <a:avLst/>
              <a:gdLst/>
              <a:ahLst/>
              <a:cxnLst/>
              <a:rect l="l" t="t" r="r" b="b"/>
              <a:pathLst>
                <a:path w="100" h="351" extrusionOk="0">
                  <a:moveTo>
                    <a:pt x="75" y="0"/>
                  </a:moveTo>
                  <a:cubicBezTo>
                    <a:pt x="62" y="0"/>
                    <a:pt x="56" y="31"/>
                    <a:pt x="50" y="37"/>
                  </a:cubicBezTo>
                  <a:cubicBezTo>
                    <a:pt x="50" y="61"/>
                    <a:pt x="26" y="295"/>
                    <a:pt x="13" y="320"/>
                  </a:cubicBezTo>
                  <a:cubicBezTo>
                    <a:pt x="7" y="326"/>
                    <a:pt x="1" y="344"/>
                    <a:pt x="7" y="350"/>
                  </a:cubicBezTo>
                  <a:cubicBezTo>
                    <a:pt x="13" y="344"/>
                    <a:pt x="19" y="332"/>
                    <a:pt x="26" y="320"/>
                  </a:cubicBezTo>
                  <a:cubicBezTo>
                    <a:pt x="32" y="301"/>
                    <a:pt x="56" y="209"/>
                    <a:pt x="69" y="184"/>
                  </a:cubicBezTo>
                  <a:cubicBezTo>
                    <a:pt x="69" y="178"/>
                    <a:pt x="69" y="43"/>
                    <a:pt x="75" y="37"/>
                  </a:cubicBezTo>
                  <a:cubicBezTo>
                    <a:pt x="81" y="25"/>
                    <a:pt x="99" y="0"/>
                    <a:pt x="7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8"/>
            <p:cNvSpPr/>
            <p:nvPr/>
          </p:nvSpPr>
          <p:spPr>
            <a:xfrm>
              <a:off x="13772678" y="2811841"/>
              <a:ext cx="43551" cy="111507"/>
            </a:xfrm>
            <a:custGeom>
              <a:avLst/>
              <a:gdLst/>
              <a:ahLst/>
              <a:cxnLst/>
              <a:rect l="l" t="t" r="r" b="b"/>
              <a:pathLst>
                <a:path w="414" h="1060" extrusionOk="0">
                  <a:moveTo>
                    <a:pt x="349" y="0"/>
                  </a:moveTo>
                  <a:cubicBezTo>
                    <a:pt x="317" y="0"/>
                    <a:pt x="265" y="61"/>
                    <a:pt x="179" y="218"/>
                  </a:cubicBezTo>
                  <a:cubicBezTo>
                    <a:pt x="1" y="556"/>
                    <a:pt x="25" y="931"/>
                    <a:pt x="203" y="1017"/>
                  </a:cubicBezTo>
                  <a:cubicBezTo>
                    <a:pt x="251" y="1042"/>
                    <a:pt x="288" y="1059"/>
                    <a:pt x="316" y="1059"/>
                  </a:cubicBezTo>
                  <a:cubicBezTo>
                    <a:pt x="392" y="1059"/>
                    <a:pt x="404" y="927"/>
                    <a:pt x="400" y="446"/>
                  </a:cubicBezTo>
                  <a:cubicBezTo>
                    <a:pt x="396" y="245"/>
                    <a:pt x="414" y="0"/>
                    <a:pt x="349" y="0"/>
                  </a:cubicBezTo>
                  <a:close/>
                </a:path>
              </a:pathLst>
            </a:custGeom>
            <a:solidFill>
              <a:srgbClr val="AAE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8"/>
            <p:cNvSpPr/>
            <p:nvPr/>
          </p:nvSpPr>
          <p:spPr>
            <a:xfrm>
              <a:off x="13850837" y="2723478"/>
              <a:ext cx="166839" cy="174519"/>
            </a:xfrm>
            <a:custGeom>
              <a:avLst/>
              <a:gdLst/>
              <a:ahLst/>
              <a:cxnLst/>
              <a:rect l="l" t="t" r="r" b="b"/>
              <a:pathLst>
                <a:path w="1586" h="1659" extrusionOk="0">
                  <a:moveTo>
                    <a:pt x="343" y="1"/>
                  </a:moveTo>
                  <a:cubicBezTo>
                    <a:pt x="255" y="1"/>
                    <a:pt x="165" y="13"/>
                    <a:pt x="75" y="39"/>
                  </a:cubicBezTo>
                  <a:cubicBezTo>
                    <a:pt x="75" y="39"/>
                    <a:pt x="75" y="45"/>
                    <a:pt x="75" y="45"/>
                  </a:cubicBezTo>
                  <a:cubicBezTo>
                    <a:pt x="75" y="51"/>
                    <a:pt x="69" y="63"/>
                    <a:pt x="56" y="88"/>
                  </a:cubicBezTo>
                  <a:cubicBezTo>
                    <a:pt x="38" y="143"/>
                    <a:pt x="7" y="254"/>
                    <a:pt x="7" y="389"/>
                  </a:cubicBezTo>
                  <a:cubicBezTo>
                    <a:pt x="1" y="647"/>
                    <a:pt x="142" y="985"/>
                    <a:pt x="548" y="1341"/>
                  </a:cubicBezTo>
                  <a:cubicBezTo>
                    <a:pt x="854" y="1614"/>
                    <a:pt x="1207" y="1659"/>
                    <a:pt x="1406" y="1659"/>
                  </a:cubicBezTo>
                  <a:cubicBezTo>
                    <a:pt x="1502" y="1659"/>
                    <a:pt x="1561" y="1648"/>
                    <a:pt x="1561" y="1648"/>
                  </a:cubicBezTo>
                  <a:cubicBezTo>
                    <a:pt x="1561" y="1648"/>
                    <a:pt x="1586" y="1390"/>
                    <a:pt x="1279" y="702"/>
                  </a:cubicBezTo>
                  <a:cubicBezTo>
                    <a:pt x="1242" y="616"/>
                    <a:pt x="1199" y="542"/>
                    <a:pt x="1156" y="481"/>
                  </a:cubicBezTo>
                  <a:cubicBezTo>
                    <a:pt x="976" y="179"/>
                    <a:pt x="676" y="1"/>
                    <a:pt x="34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8"/>
            <p:cNvSpPr/>
            <p:nvPr/>
          </p:nvSpPr>
          <p:spPr>
            <a:xfrm>
              <a:off x="13865144" y="2731368"/>
              <a:ext cx="137069" cy="149377"/>
            </a:xfrm>
            <a:custGeom>
              <a:avLst/>
              <a:gdLst/>
              <a:ahLst/>
              <a:cxnLst/>
              <a:rect l="l" t="t" r="r" b="b"/>
              <a:pathLst>
                <a:path w="1303" h="1420" extrusionOk="0">
                  <a:moveTo>
                    <a:pt x="25" y="13"/>
                  </a:moveTo>
                  <a:lnTo>
                    <a:pt x="25" y="13"/>
                  </a:lnTo>
                  <a:cubicBezTo>
                    <a:pt x="62" y="99"/>
                    <a:pt x="0" y="209"/>
                    <a:pt x="0" y="308"/>
                  </a:cubicBezTo>
                  <a:cubicBezTo>
                    <a:pt x="0" y="344"/>
                    <a:pt x="6" y="394"/>
                    <a:pt x="25" y="430"/>
                  </a:cubicBezTo>
                  <a:cubicBezTo>
                    <a:pt x="160" y="781"/>
                    <a:pt x="510" y="1149"/>
                    <a:pt x="860" y="1284"/>
                  </a:cubicBezTo>
                  <a:cubicBezTo>
                    <a:pt x="980" y="1333"/>
                    <a:pt x="1171" y="1262"/>
                    <a:pt x="1269" y="1368"/>
                  </a:cubicBezTo>
                  <a:lnTo>
                    <a:pt x="1269" y="1368"/>
                  </a:lnTo>
                  <a:cubicBezTo>
                    <a:pt x="1209" y="1251"/>
                    <a:pt x="1204" y="1073"/>
                    <a:pt x="1161" y="940"/>
                  </a:cubicBezTo>
                  <a:cubicBezTo>
                    <a:pt x="1088" y="713"/>
                    <a:pt x="946" y="535"/>
                    <a:pt x="823" y="357"/>
                  </a:cubicBezTo>
                  <a:cubicBezTo>
                    <a:pt x="743" y="240"/>
                    <a:pt x="651" y="129"/>
                    <a:pt x="510" y="68"/>
                  </a:cubicBezTo>
                  <a:cubicBezTo>
                    <a:pt x="363" y="0"/>
                    <a:pt x="191" y="37"/>
                    <a:pt x="25" y="13"/>
                  </a:cubicBezTo>
                  <a:close/>
                  <a:moveTo>
                    <a:pt x="1269" y="1368"/>
                  </a:moveTo>
                  <a:lnTo>
                    <a:pt x="1269" y="1368"/>
                  </a:lnTo>
                  <a:cubicBezTo>
                    <a:pt x="1279" y="1387"/>
                    <a:pt x="1290" y="1404"/>
                    <a:pt x="1303" y="1420"/>
                  </a:cubicBezTo>
                  <a:cubicBezTo>
                    <a:pt x="1293" y="1399"/>
                    <a:pt x="1282" y="1382"/>
                    <a:pt x="1269" y="1368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18"/>
            <p:cNvSpPr/>
            <p:nvPr/>
          </p:nvSpPr>
          <p:spPr>
            <a:xfrm>
              <a:off x="13850837" y="2764293"/>
              <a:ext cx="164315" cy="133703"/>
            </a:xfrm>
            <a:custGeom>
              <a:avLst/>
              <a:gdLst/>
              <a:ahLst/>
              <a:cxnLst/>
              <a:rect l="l" t="t" r="r" b="b"/>
              <a:pathLst>
                <a:path w="1562" h="12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259"/>
                    <a:pt x="142" y="597"/>
                    <a:pt x="548" y="953"/>
                  </a:cubicBezTo>
                  <a:cubicBezTo>
                    <a:pt x="854" y="1226"/>
                    <a:pt x="1207" y="1271"/>
                    <a:pt x="1406" y="1271"/>
                  </a:cubicBezTo>
                  <a:cubicBezTo>
                    <a:pt x="1502" y="1271"/>
                    <a:pt x="1561" y="1260"/>
                    <a:pt x="1561" y="1260"/>
                  </a:cubicBezTo>
                  <a:cubicBezTo>
                    <a:pt x="1561" y="1260"/>
                    <a:pt x="1322" y="1211"/>
                    <a:pt x="1236" y="1174"/>
                  </a:cubicBezTo>
                  <a:cubicBezTo>
                    <a:pt x="1045" y="1094"/>
                    <a:pt x="744" y="978"/>
                    <a:pt x="468" y="707"/>
                  </a:cubicBezTo>
                  <a:cubicBezTo>
                    <a:pt x="161" y="412"/>
                    <a:pt x="99" y="203"/>
                    <a:pt x="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18"/>
            <p:cNvSpPr/>
            <p:nvPr/>
          </p:nvSpPr>
          <p:spPr>
            <a:xfrm>
              <a:off x="13844736" y="2717272"/>
              <a:ext cx="152322" cy="164104"/>
            </a:xfrm>
            <a:custGeom>
              <a:avLst/>
              <a:gdLst/>
              <a:ahLst/>
              <a:cxnLst/>
              <a:rect l="l" t="t" r="r" b="b"/>
              <a:pathLst>
                <a:path w="1448" h="1560" extrusionOk="0">
                  <a:moveTo>
                    <a:pt x="56" y="1"/>
                  </a:moveTo>
                  <a:cubicBezTo>
                    <a:pt x="31" y="1"/>
                    <a:pt x="1" y="12"/>
                    <a:pt x="10" y="30"/>
                  </a:cubicBezTo>
                  <a:cubicBezTo>
                    <a:pt x="65" y="122"/>
                    <a:pt x="188" y="220"/>
                    <a:pt x="262" y="337"/>
                  </a:cubicBezTo>
                  <a:cubicBezTo>
                    <a:pt x="348" y="466"/>
                    <a:pt x="593" y="743"/>
                    <a:pt x="956" y="1087"/>
                  </a:cubicBezTo>
                  <a:cubicBezTo>
                    <a:pt x="1325" y="1431"/>
                    <a:pt x="1447" y="1560"/>
                    <a:pt x="1447" y="1560"/>
                  </a:cubicBezTo>
                  <a:cubicBezTo>
                    <a:pt x="1447" y="1560"/>
                    <a:pt x="1220" y="1314"/>
                    <a:pt x="1030" y="1123"/>
                  </a:cubicBezTo>
                  <a:cubicBezTo>
                    <a:pt x="839" y="933"/>
                    <a:pt x="587" y="712"/>
                    <a:pt x="409" y="460"/>
                  </a:cubicBezTo>
                  <a:cubicBezTo>
                    <a:pt x="231" y="208"/>
                    <a:pt x="151" y="42"/>
                    <a:pt x="77" y="5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8"/>
            <p:cNvSpPr/>
            <p:nvPr/>
          </p:nvSpPr>
          <p:spPr>
            <a:xfrm>
              <a:off x="13844736" y="2717272"/>
              <a:ext cx="19145" cy="14832"/>
            </a:xfrm>
            <a:custGeom>
              <a:avLst/>
              <a:gdLst/>
              <a:ahLst/>
              <a:cxnLst/>
              <a:rect l="l" t="t" r="r" b="b"/>
              <a:pathLst>
                <a:path w="182" h="141" extrusionOk="0">
                  <a:moveTo>
                    <a:pt x="56" y="1"/>
                  </a:moveTo>
                  <a:cubicBezTo>
                    <a:pt x="31" y="1"/>
                    <a:pt x="1" y="12"/>
                    <a:pt x="10" y="30"/>
                  </a:cubicBezTo>
                  <a:cubicBezTo>
                    <a:pt x="34" y="67"/>
                    <a:pt x="65" y="98"/>
                    <a:pt x="96" y="141"/>
                  </a:cubicBezTo>
                  <a:cubicBezTo>
                    <a:pt x="127" y="128"/>
                    <a:pt x="157" y="122"/>
                    <a:pt x="182" y="122"/>
                  </a:cubicBezTo>
                  <a:cubicBezTo>
                    <a:pt x="145" y="61"/>
                    <a:pt x="108" y="18"/>
                    <a:pt x="77" y="5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8"/>
            <p:cNvSpPr/>
            <p:nvPr/>
          </p:nvSpPr>
          <p:spPr>
            <a:xfrm>
              <a:off x="13715767" y="2684451"/>
              <a:ext cx="13675" cy="51335"/>
            </a:xfrm>
            <a:custGeom>
              <a:avLst/>
              <a:gdLst/>
              <a:ahLst/>
              <a:cxnLst/>
              <a:rect l="l" t="t" r="r" b="b"/>
              <a:pathLst>
                <a:path w="130" h="488" extrusionOk="0">
                  <a:moveTo>
                    <a:pt x="66" y="0"/>
                  </a:moveTo>
                  <a:cubicBezTo>
                    <a:pt x="57" y="0"/>
                    <a:pt x="49" y="2"/>
                    <a:pt x="44" y="4"/>
                  </a:cubicBezTo>
                  <a:cubicBezTo>
                    <a:pt x="38" y="4"/>
                    <a:pt x="26" y="16"/>
                    <a:pt x="26" y="29"/>
                  </a:cubicBezTo>
                  <a:cubicBezTo>
                    <a:pt x="26" y="96"/>
                    <a:pt x="32" y="360"/>
                    <a:pt x="19" y="403"/>
                  </a:cubicBezTo>
                  <a:cubicBezTo>
                    <a:pt x="19" y="410"/>
                    <a:pt x="13" y="416"/>
                    <a:pt x="13" y="422"/>
                  </a:cubicBezTo>
                  <a:cubicBezTo>
                    <a:pt x="7" y="453"/>
                    <a:pt x="1" y="465"/>
                    <a:pt x="26" y="483"/>
                  </a:cubicBezTo>
                  <a:cubicBezTo>
                    <a:pt x="33" y="486"/>
                    <a:pt x="43" y="488"/>
                    <a:pt x="53" y="488"/>
                  </a:cubicBezTo>
                  <a:cubicBezTo>
                    <a:pt x="84" y="488"/>
                    <a:pt x="119" y="474"/>
                    <a:pt x="124" y="446"/>
                  </a:cubicBezTo>
                  <a:cubicBezTo>
                    <a:pt x="130" y="403"/>
                    <a:pt x="93" y="403"/>
                    <a:pt x="93" y="336"/>
                  </a:cubicBezTo>
                  <a:cubicBezTo>
                    <a:pt x="93" y="268"/>
                    <a:pt x="105" y="35"/>
                    <a:pt x="93" y="10"/>
                  </a:cubicBezTo>
                  <a:cubicBezTo>
                    <a:pt x="90" y="3"/>
                    <a:pt x="77" y="0"/>
                    <a:pt x="6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8"/>
            <p:cNvSpPr/>
            <p:nvPr/>
          </p:nvSpPr>
          <p:spPr>
            <a:xfrm>
              <a:off x="13715767" y="2685503"/>
              <a:ext cx="13675" cy="50283"/>
            </a:xfrm>
            <a:custGeom>
              <a:avLst/>
              <a:gdLst/>
              <a:ahLst/>
              <a:cxnLst/>
              <a:rect l="l" t="t" r="r" b="b"/>
              <a:pathLst>
                <a:path w="130" h="478" extrusionOk="0">
                  <a:moveTo>
                    <a:pt x="87" y="0"/>
                  </a:moveTo>
                  <a:cubicBezTo>
                    <a:pt x="75" y="43"/>
                    <a:pt x="69" y="301"/>
                    <a:pt x="75" y="344"/>
                  </a:cubicBezTo>
                  <a:cubicBezTo>
                    <a:pt x="75" y="369"/>
                    <a:pt x="81" y="400"/>
                    <a:pt x="62" y="418"/>
                  </a:cubicBezTo>
                  <a:cubicBezTo>
                    <a:pt x="58" y="423"/>
                    <a:pt x="52" y="425"/>
                    <a:pt x="46" y="425"/>
                  </a:cubicBezTo>
                  <a:cubicBezTo>
                    <a:pt x="36" y="425"/>
                    <a:pt x="25" y="419"/>
                    <a:pt x="13" y="412"/>
                  </a:cubicBezTo>
                  <a:lnTo>
                    <a:pt x="13" y="412"/>
                  </a:lnTo>
                  <a:cubicBezTo>
                    <a:pt x="7" y="443"/>
                    <a:pt x="1" y="455"/>
                    <a:pt x="26" y="473"/>
                  </a:cubicBezTo>
                  <a:cubicBezTo>
                    <a:pt x="33" y="476"/>
                    <a:pt x="43" y="478"/>
                    <a:pt x="53" y="478"/>
                  </a:cubicBezTo>
                  <a:cubicBezTo>
                    <a:pt x="84" y="478"/>
                    <a:pt x="119" y="464"/>
                    <a:pt x="124" y="436"/>
                  </a:cubicBezTo>
                  <a:cubicBezTo>
                    <a:pt x="130" y="393"/>
                    <a:pt x="93" y="393"/>
                    <a:pt x="93" y="326"/>
                  </a:cubicBezTo>
                  <a:cubicBezTo>
                    <a:pt x="93" y="258"/>
                    <a:pt x="99" y="25"/>
                    <a:pt x="8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8"/>
            <p:cNvSpPr/>
            <p:nvPr/>
          </p:nvSpPr>
          <p:spPr>
            <a:xfrm>
              <a:off x="13719660" y="2686134"/>
              <a:ext cx="3997" cy="39553"/>
            </a:xfrm>
            <a:custGeom>
              <a:avLst/>
              <a:gdLst/>
              <a:ahLst/>
              <a:cxnLst/>
              <a:rect l="l" t="t" r="r" b="b"/>
              <a:pathLst>
                <a:path w="38" h="376" extrusionOk="0">
                  <a:moveTo>
                    <a:pt x="19" y="0"/>
                  </a:moveTo>
                  <a:cubicBezTo>
                    <a:pt x="7" y="6"/>
                    <a:pt x="13" y="37"/>
                    <a:pt x="13" y="49"/>
                  </a:cubicBezTo>
                  <a:cubicBezTo>
                    <a:pt x="13" y="74"/>
                    <a:pt x="13" y="314"/>
                    <a:pt x="7" y="344"/>
                  </a:cubicBezTo>
                  <a:cubicBezTo>
                    <a:pt x="1" y="357"/>
                    <a:pt x="1" y="369"/>
                    <a:pt x="1" y="375"/>
                  </a:cubicBezTo>
                  <a:cubicBezTo>
                    <a:pt x="7" y="369"/>
                    <a:pt x="13" y="357"/>
                    <a:pt x="13" y="344"/>
                  </a:cubicBezTo>
                  <a:cubicBezTo>
                    <a:pt x="19" y="326"/>
                    <a:pt x="25" y="92"/>
                    <a:pt x="25" y="68"/>
                  </a:cubicBezTo>
                  <a:cubicBezTo>
                    <a:pt x="25" y="62"/>
                    <a:pt x="25" y="49"/>
                    <a:pt x="25" y="43"/>
                  </a:cubicBezTo>
                  <a:cubicBezTo>
                    <a:pt x="32" y="37"/>
                    <a:pt x="38" y="0"/>
                    <a:pt x="1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8"/>
            <p:cNvSpPr/>
            <p:nvPr/>
          </p:nvSpPr>
          <p:spPr>
            <a:xfrm>
              <a:off x="13598160" y="2727896"/>
              <a:ext cx="257307" cy="314323"/>
            </a:xfrm>
            <a:custGeom>
              <a:avLst/>
              <a:gdLst/>
              <a:ahLst/>
              <a:cxnLst/>
              <a:rect l="l" t="t" r="r" b="b"/>
              <a:pathLst>
                <a:path w="2446" h="2988" extrusionOk="0">
                  <a:moveTo>
                    <a:pt x="1202" y="1"/>
                  </a:moveTo>
                  <a:cubicBezTo>
                    <a:pt x="934" y="1"/>
                    <a:pt x="767" y="197"/>
                    <a:pt x="732" y="267"/>
                  </a:cubicBezTo>
                  <a:cubicBezTo>
                    <a:pt x="646" y="451"/>
                    <a:pt x="615" y="592"/>
                    <a:pt x="468" y="900"/>
                  </a:cubicBezTo>
                  <a:cubicBezTo>
                    <a:pt x="449" y="943"/>
                    <a:pt x="425" y="986"/>
                    <a:pt x="400" y="1035"/>
                  </a:cubicBezTo>
                  <a:cubicBezTo>
                    <a:pt x="111" y="1526"/>
                    <a:pt x="1" y="2214"/>
                    <a:pt x="412" y="2675"/>
                  </a:cubicBezTo>
                  <a:cubicBezTo>
                    <a:pt x="611" y="2892"/>
                    <a:pt x="893" y="2988"/>
                    <a:pt x="1181" y="2988"/>
                  </a:cubicBezTo>
                  <a:cubicBezTo>
                    <a:pt x="1275" y="2988"/>
                    <a:pt x="1370" y="2977"/>
                    <a:pt x="1463" y="2958"/>
                  </a:cubicBezTo>
                  <a:cubicBezTo>
                    <a:pt x="1635" y="2945"/>
                    <a:pt x="1973" y="2816"/>
                    <a:pt x="2157" y="2509"/>
                  </a:cubicBezTo>
                  <a:cubicBezTo>
                    <a:pt x="2446" y="2018"/>
                    <a:pt x="2108" y="1477"/>
                    <a:pt x="1893" y="1035"/>
                  </a:cubicBezTo>
                  <a:cubicBezTo>
                    <a:pt x="1678" y="599"/>
                    <a:pt x="1696" y="525"/>
                    <a:pt x="1647" y="328"/>
                  </a:cubicBezTo>
                  <a:cubicBezTo>
                    <a:pt x="1641" y="304"/>
                    <a:pt x="1635" y="279"/>
                    <a:pt x="1623" y="255"/>
                  </a:cubicBezTo>
                  <a:cubicBezTo>
                    <a:pt x="1567" y="132"/>
                    <a:pt x="1469" y="21"/>
                    <a:pt x="1248" y="3"/>
                  </a:cubicBezTo>
                  <a:cubicBezTo>
                    <a:pt x="1232" y="1"/>
                    <a:pt x="1217" y="1"/>
                    <a:pt x="120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8"/>
            <p:cNvSpPr/>
            <p:nvPr/>
          </p:nvSpPr>
          <p:spPr>
            <a:xfrm>
              <a:off x="13613729" y="2738310"/>
              <a:ext cx="230798" cy="293284"/>
            </a:xfrm>
            <a:custGeom>
              <a:avLst/>
              <a:gdLst/>
              <a:ahLst/>
              <a:cxnLst/>
              <a:rect l="l" t="t" r="r" b="b"/>
              <a:pathLst>
                <a:path w="2194" h="2788" extrusionOk="0">
                  <a:moveTo>
                    <a:pt x="1034" y="0"/>
                  </a:moveTo>
                  <a:cubicBezTo>
                    <a:pt x="794" y="0"/>
                    <a:pt x="650" y="196"/>
                    <a:pt x="627" y="260"/>
                  </a:cubicBezTo>
                  <a:cubicBezTo>
                    <a:pt x="553" y="432"/>
                    <a:pt x="529" y="561"/>
                    <a:pt x="387" y="844"/>
                  </a:cubicBezTo>
                  <a:cubicBezTo>
                    <a:pt x="369" y="880"/>
                    <a:pt x="344" y="923"/>
                    <a:pt x="320" y="967"/>
                  </a:cubicBezTo>
                  <a:cubicBezTo>
                    <a:pt x="49" y="1440"/>
                    <a:pt x="0" y="2048"/>
                    <a:pt x="338" y="2472"/>
                  </a:cubicBezTo>
                  <a:cubicBezTo>
                    <a:pt x="509" y="2682"/>
                    <a:pt x="786" y="2787"/>
                    <a:pt x="1062" y="2787"/>
                  </a:cubicBezTo>
                  <a:cubicBezTo>
                    <a:pt x="1133" y="2787"/>
                    <a:pt x="1203" y="2780"/>
                    <a:pt x="1272" y="2767"/>
                  </a:cubicBezTo>
                  <a:cubicBezTo>
                    <a:pt x="1432" y="2754"/>
                    <a:pt x="1745" y="2638"/>
                    <a:pt x="1923" y="2343"/>
                  </a:cubicBezTo>
                  <a:cubicBezTo>
                    <a:pt x="2194" y="1900"/>
                    <a:pt x="1862" y="1354"/>
                    <a:pt x="1671" y="967"/>
                  </a:cubicBezTo>
                  <a:cubicBezTo>
                    <a:pt x="1469" y="561"/>
                    <a:pt x="1493" y="493"/>
                    <a:pt x="1444" y="303"/>
                  </a:cubicBezTo>
                  <a:cubicBezTo>
                    <a:pt x="1438" y="285"/>
                    <a:pt x="1426" y="260"/>
                    <a:pt x="1419" y="235"/>
                  </a:cubicBezTo>
                  <a:cubicBezTo>
                    <a:pt x="1370" y="119"/>
                    <a:pt x="1272" y="14"/>
                    <a:pt x="1075" y="2"/>
                  </a:cubicBezTo>
                  <a:cubicBezTo>
                    <a:pt x="1061" y="1"/>
                    <a:pt x="1047" y="0"/>
                    <a:pt x="103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8"/>
            <p:cNvSpPr/>
            <p:nvPr/>
          </p:nvSpPr>
          <p:spPr>
            <a:xfrm>
              <a:off x="13622144" y="2743465"/>
              <a:ext cx="212704" cy="282133"/>
            </a:xfrm>
            <a:custGeom>
              <a:avLst/>
              <a:gdLst/>
              <a:ahLst/>
              <a:cxnLst/>
              <a:rect l="l" t="t" r="r" b="b"/>
              <a:pathLst>
                <a:path w="2022" h="2682" extrusionOk="0">
                  <a:moveTo>
                    <a:pt x="953" y="1"/>
                  </a:moveTo>
                  <a:cubicBezTo>
                    <a:pt x="732" y="1"/>
                    <a:pt x="601" y="195"/>
                    <a:pt x="578" y="254"/>
                  </a:cubicBezTo>
                  <a:cubicBezTo>
                    <a:pt x="510" y="426"/>
                    <a:pt x="485" y="549"/>
                    <a:pt x="356" y="813"/>
                  </a:cubicBezTo>
                  <a:cubicBezTo>
                    <a:pt x="338" y="850"/>
                    <a:pt x="313" y="887"/>
                    <a:pt x="295" y="930"/>
                  </a:cubicBezTo>
                  <a:cubicBezTo>
                    <a:pt x="43" y="1384"/>
                    <a:pt x="0" y="1956"/>
                    <a:pt x="320" y="2367"/>
                  </a:cubicBezTo>
                  <a:cubicBezTo>
                    <a:pt x="518" y="2626"/>
                    <a:pt x="791" y="2682"/>
                    <a:pt x="983" y="2682"/>
                  </a:cubicBezTo>
                  <a:cubicBezTo>
                    <a:pt x="1065" y="2682"/>
                    <a:pt x="1133" y="2671"/>
                    <a:pt x="1174" y="2662"/>
                  </a:cubicBezTo>
                  <a:cubicBezTo>
                    <a:pt x="1315" y="2650"/>
                    <a:pt x="1628" y="2546"/>
                    <a:pt x="1788" y="2257"/>
                  </a:cubicBezTo>
                  <a:cubicBezTo>
                    <a:pt x="2021" y="1821"/>
                    <a:pt x="1733" y="1335"/>
                    <a:pt x="1536" y="930"/>
                  </a:cubicBezTo>
                  <a:cubicBezTo>
                    <a:pt x="1346" y="537"/>
                    <a:pt x="1370" y="475"/>
                    <a:pt x="1321" y="297"/>
                  </a:cubicBezTo>
                  <a:cubicBezTo>
                    <a:pt x="1321" y="272"/>
                    <a:pt x="1309" y="248"/>
                    <a:pt x="1303" y="229"/>
                  </a:cubicBezTo>
                  <a:cubicBezTo>
                    <a:pt x="1253" y="119"/>
                    <a:pt x="1161" y="14"/>
                    <a:pt x="983" y="2"/>
                  </a:cubicBezTo>
                  <a:cubicBezTo>
                    <a:pt x="973" y="1"/>
                    <a:pt x="963" y="1"/>
                    <a:pt x="953" y="1"/>
                  </a:cubicBezTo>
                  <a:close/>
                </a:path>
              </a:pathLst>
            </a:custGeom>
            <a:solidFill>
              <a:srgbClr val="B3E7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8"/>
            <p:cNvSpPr/>
            <p:nvPr/>
          </p:nvSpPr>
          <p:spPr>
            <a:xfrm>
              <a:off x="13639606" y="2752406"/>
              <a:ext cx="172625" cy="260989"/>
            </a:xfrm>
            <a:custGeom>
              <a:avLst/>
              <a:gdLst/>
              <a:ahLst/>
              <a:cxnLst/>
              <a:rect l="l" t="t" r="r" b="b"/>
              <a:pathLst>
                <a:path w="1641" h="2481" extrusionOk="0">
                  <a:moveTo>
                    <a:pt x="740" y="0"/>
                  </a:moveTo>
                  <a:cubicBezTo>
                    <a:pt x="729" y="0"/>
                    <a:pt x="718" y="1"/>
                    <a:pt x="707" y="3"/>
                  </a:cubicBezTo>
                  <a:cubicBezTo>
                    <a:pt x="621" y="22"/>
                    <a:pt x="590" y="108"/>
                    <a:pt x="553" y="175"/>
                  </a:cubicBezTo>
                  <a:cubicBezTo>
                    <a:pt x="430" y="415"/>
                    <a:pt x="326" y="654"/>
                    <a:pt x="209" y="894"/>
                  </a:cubicBezTo>
                  <a:cubicBezTo>
                    <a:pt x="203" y="900"/>
                    <a:pt x="197" y="906"/>
                    <a:pt x="197" y="919"/>
                  </a:cubicBezTo>
                  <a:cubicBezTo>
                    <a:pt x="104" y="1103"/>
                    <a:pt x="25" y="1312"/>
                    <a:pt x="12" y="1521"/>
                  </a:cubicBezTo>
                  <a:cubicBezTo>
                    <a:pt x="0" y="1803"/>
                    <a:pt x="37" y="2086"/>
                    <a:pt x="264" y="2270"/>
                  </a:cubicBezTo>
                  <a:cubicBezTo>
                    <a:pt x="422" y="2398"/>
                    <a:pt x="650" y="2481"/>
                    <a:pt x="872" y="2481"/>
                  </a:cubicBezTo>
                  <a:cubicBezTo>
                    <a:pt x="1064" y="2481"/>
                    <a:pt x="1251" y="2419"/>
                    <a:pt x="1382" y="2270"/>
                  </a:cubicBezTo>
                  <a:cubicBezTo>
                    <a:pt x="1560" y="2073"/>
                    <a:pt x="1640" y="1809"/>
                    <a:pt x="1573" y="1551"/>
                  </a:cubicBezTo>
                  <a:cubicBezTo>
                    <a:pt x="1499" y="1256"/>
                    <a:pt x="1229" y="1005"/>
                    <a:pt x="1161" y="734"/>
                  </a:cubicBezTo>
                  <a:cubicBezTo>
                    <a:pt x="1130" y="624"/>
                    <a:pt x="1118" y="507"/>
                    <a:pt x="1087" y="390"/>
                  </a:cubicBezTo>
                  <a:cubicBezTo>
                    <a:pt x="1063" y="292"/>
                    <a:pt x="1032" y="194"/>
                    <a:pt x="971" y="120"/>
                  </a:cubicBezTo>
                  <a:cubicBezTo>
                    <a:pt x="916" y="60"/>
                    <a:pt x="828" y="0"/>
                    <a:pt x="740" y="0"/>
                  </a:cubicBezTo>
                  <a:close/>
                </a:path>
              </a:pathLst>
            </a:custGeom>
            <a:solidFill>
              <a:srgbClr val="D5F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8"/>
            <p:cNvSpPr/>
            <p:nvPr/>
          </p:nvSpPr>
          <p:spPr>
            <a:xfrm>
              <a:off x="13666747" y="2843189"/>
              <a:ext cx="111822" cy="142329"/>
            </a:xfrm>
            <a:custGeom>
              <a:avLst/>
              <a:gdLst/>
              <a:ahLst/>
              <a:cxnLst/>
              <a:rect l="l" t="t" r="r" b="b"/>
              <a:pathLst>
                <a:path w="1063" h="1353" extrusionOk="0">
                  <a:moveTo>
                    <a:pt x="504" y="0"/>
                  </a:moveTo>
                  <a:cubicBezTo>
                    <a:pt x="215" y="13"/>
                    <a:pt x="0" y="436"/>
                    <a:pt x="12" y="805"/>
                  </a:cubicBezTo>
                  <a:cubicBezTo>
                    <a:pt x="24" y="1111"/>
                    <a:pt x="253" y="1352"/>
                    <a:pt x="532" y="1352"/>
                  </a:cubicBezTo>
                  <a:cubicBezTo>
                    <a:pt x="539" y="1352"/>
                    <a:pt x="546" y="1352"/>
                    <a:pt x="553" y="1352"/>
                  </a:cubicBezTo>
                  <a:cubicBezTo>
                    <a:pt x="842" y="1340"/>
                    <a:pt x="1063" y="1081"/>
                    <a:pt x="1051" y="768"/>
                  </a:cubicBezTo>
                  <a:cubicBezTo>
                    <a:pt x="1044" y="529"/>
                    <a:pt x="940" y="277"/>
                    <a:pt x="786" y="129"/>
                  </a:cubicBezTo>
                  <a:cubicBezTo>
                    <a:pt x="700" y="49"/>
                    <a:pt x="608" y="0"/>
                    <a:pt x="50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8"/>
            <p:cNvSpPr/>
            <p:nvPr/>
          </p:nvSpPr>
          <p:spPr>
            <a:xfrm>
              <a:off x="13668009" y="2856759"/>
              <a:ext cx="110560" cy="128759"/>
            </a:xfrm>
            <a:custGeom>
              <a:avLst/>
              <a:gdLst/>
              <a:ahLst/>
              <a:cxnLst/>
              <a:rect l="l" t="t" r="r" b="b"/>
              <a:pathLst>
                <a:path w="1051" h="1224" extrusionOk="0">
                  <a:moveTo>
                    <a:pt x="774" y="0"/>
                  </a:moveTo>
                  <a:lnTo>
                    <a:pt x="774" y="0"/>
                  </a:lnTo>
                  <a:cubicBezTo>
                    <a:pt x="922" y="197"/>
                    <a:pt x="940" y="412"/>
                    <a:pt x="922" y="578"/>
                  </a:cubicBezTo>
                  <a:cubicBezTo>
                    <a:pt x="897" y="866"/>
                    <a:pt x="688" y="1069"/>
                    <a:pt x="480" y="1088"/>
                  </a:cubicBezTo>
                  <a:cubicBezTo>
                    <a:pt x="470" y="1088"/>
                    <a:pt x="461" y="1089"/>
                    <a:pt x="452" y="1089"/>
                  </a:cubicBezTo>
                  <a:cubicBezTo>
                    <a:pt x="247" y="1089"/>
                    <a:pt x="53" y="894"/>
                    <a:pt x="0" y="676"/>
                  </a:cubicBezTo>
                  <a:lnTo>
                    <a:pt x="0" y="676"/>
                  </a:lnTo>
                  <a:cubicBezTo>
                    <a:pt x="12" y="982"/>
                    <a:pt x="241" y="1223"/>
                    <a:pt x="520" y="1223"/>
                  </a:cubicBezTo>
                  <a:cubicBezTo>
                    <a:pt x="527" y="1223"/>
                    <a:pt x="534" y="1223"/>
                    <a:pt x="541" y="1223"/>
                  </a:cubicBezTo>
                  <a:cubicBezTo>
                    <a:pt x="830" y="1211"/>
                    <a:pt x="1051" y="952"/>
                    <a:pt x="1039" y="639"/>
                  </a:cubicBezTo>
                  <a:cubicBezTo>
                    <a:pt x="1032" y="400"/>
                    <a:pt x="928" y="148"/>
                    <a:pt x="77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8"/>
            <p:cNvSpPr/>
            <p:nvPr/>
          </p:nvSpPr>
          <p:spPr>
            <a:xfrm>
              <a:off x="13679580" y="2855181"/>
              <a:ext cx="71848" cy="101513"/>
            </a:xfrm>
            <a:custGeom>
              <a:avLst/>
              <a:gdLst/>
              <a:ahLst/>
              <a:cxnLst/>
              <a:rect l="l" t="t" r="r" b="b"/>
              <a:pathLst>
                <a:path w="683" h="965" extrusionOk="0">
                  <a:moveTo>
                    <a:pt x="376" y="0"/>
                  </a:moveTo>
                  <a:cubicBezTo>
                    <a:pt x="340" y="0"/>
                    <a:pt x="300" y="18"/>
                    <a:pt x="253" y="58"/>
                  </a:cubicBezTo>
                  <a:cubicBezTo>
                    <a:pt x="93" y="206"/>
                    <a:pt x="1" y="464"/>
                    <a:pt x="44" y="697"/>
                  </a:cubicBezTo>
                  <a:cubicBezTo>
                    <a:pt x="82" y="898"/>
                    <a:pt x="221" y="965"/>
                    <a:pt x="354" y="965"/>
                  </a:cubicBezTo>
                  <a:cubicBezTo>
                    <a:pt x="372" y="965"/>
                    <a:pt x="389" y="963"/>
                    <a:pt x="406" y="961"/>
                  </a:cubicBezTo>
                  <a:cubicBezTo>
                    <a:pt x="554" y="949"/>
                    <a:pt x="683" y="679"/>
                    <a:pt x="628" y="470"/>
                  </a:cubicBezTo>
                  <a:cubicBezTo>
                    <a:pt x="561" y="213"/>
                    <a:pt x="498" y="0"/>
                    <a:pt x="37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8"/>
            <p:cNvSpPr/>
            <p:nvPr/>
          </p:nvSpPr>
          <p:spPr>
            <a:xfrm>
              <a:off x="13689995" y="2870540"/>
              <a:ext cx="34294" cy="48074"/>
            </a:xfrm>
            <a:custGeom>
              <a:avLst/>
              <a:gdLst/>
              <a:ahLst/>
              <a:cxnLst/>
              <a:rect l="l" t="t" r="r" b="b"/>
              <a:pathLst>
                <a:path w="326" h="457" extrusionOk="0">
                  <a:moveTo>
                    <a:pt x="223" y="1"/>
                  </a:moveTo>
                  <a:cubicBezTo>
                    <a:pt x="213" y="1"/>
                    <a:pt x="200" y="4"/>
                    <a:pt x="185" y="11"/>
                  </a:cubicBezTo>
                  <a:cubicBezTo>
                    <a:pt x="185" y="17"/>
                    <a:pt x="185" y="17"/>
                    <a:pt x="178" y="17"/>
                  </a:cubicBezTo>
                  <a:cubicBezTo>
                    <a:pt x="74" y="72"/>
                    <a:pt x="0" y="299"/>
                    <a:pt x="43" y="410"/>
                  </a:cubicBezTo>
                  <a:cubicBezTo>
                    <a:pt x="58" y="444"/>
                    <a:pt x="74" y="457"/>
                    <a:pt x="89" y="457"/>
                  </a:cubicBezTo>
                  <a:cubicBezTo>
                    <a:pt x="124" y="457"/>
                    <a:pt x="157" y="389"/>
                    <a:pt x="178" y="342"/>
                  </a:cubicBezTo>
                  <a:cubicBezTo>
                    <a:pt x="206" y="298"/>
                    <a:pt x="32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8"/>
            <p:cNvSpPr/>
            <p:nvPr/>
          </p:nvSpPr>
          <p:spPr>
            <a:xfrm>
              <a:off x="13664117" y="2774497"/>
              <a:ext cx="66799" cy="89416"/>
            </a:xfrm>
            <a:custGeom>
              <a:avLst/>
              <a:gdLst/>
              <a:ahLst/>
              <a:cxnLst/>
              <a:rect l="l" t="t" r="r" b="b"/>
              <a:pathLst>
                <a:path w="635" h="850" extrusionOk="0">
                  <a:moveTo>
                    <a:pt x="547" y="1"/>
                  </a:moveTo>
                  <a:cubicBezTo>
                    <a:pt x="526" y="1"/>
                    <a:pt x="500" y="12"/>
                    <a:pt x="467" y="39"/>
                  </a:cubicBezTo>
                  <a:cubicBezTo>
                    <a:pt x="277" y="192"/>
                    <a:pt x="0" y="739"/>
                    <a:pt x="56" y="831"/>
                  </a:cubicBezTo>
                  <a:cubicBezTo>
                    <a:pt x="64" y="844"/>
                    <a:pt x="71" y="850"/>
                    <a:pt x="79" y="850"/>
                  </a:cubicBezTo>
                  <a:cubicBezTo>
                    <a:pt x="120" y="850"/>
                    <a:pt x="155" y="666"/>
                    <a:pt x="302" y="598"/>
                  </a:cubicBezTo>
                  <a:cubicBezTo>
                    <a:pt x="474" y="512"/>
                    <a:pt x="615" y="518"/>
                    <a:pt x="621" y="346"/>
                  </a:cubicBezTo>
                  <a:cubicBezTo>
                    <a:pt x="626" y="212"/>
                    <a:pt x="635" y="1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8"/>
            <p:cNvSpPr/>
            <p:nvPr/>
          </p:nvSpPr>
          <p:spPr>
            <a:xfrm>
              <a:off x="13189058" y="2366133"/>
              <a:ext cx="266459" cy="345566"/>
            </a:xfrm>
            <a:custGeom>
              <a:avLst/>
              <a:gdLst/>
              <a:ahLst/>
              <a:cxnLst/>
              <a:rect l="l" t="t" r="r" b="b"/>
              <a:pathLst>
                <a:path w="2533" h="3285" extrusionOk="0">
                  <a:moveTo>
                    <a:pt x="1362" y="1"/>
                  </a:moveTo>
                  <a:cubicBezTo>
                    <a:pt x="1357" y="1"/>
                    <a:pt x="1352" y="1"/>
                    <a:pt x="1346" y="1"/>
                  </a:cubicBezTo>
                  <a:cubicBezTo>
                    <a:pt x="1203" y="11"/>
                    <a:pt x="1183" y="208"/>
                    <a:pt x="1104" y="208"/>
                  </a:cubicBezTo>
                  <a:cubicBezTo>
                    <a:pt x="1085" y="208"/>
                    <a:pt x="1062" y="196"/>
                    <a:pt x="1033" y="167"/>
                  </a:cubicBezTo>
                  <a:cubicBezTo>
                    <a:pt x="933" y="67"/>
                    <a:pt x="867" y="38"/>
                    <a:pt x="768" y="38"/>
                  </a:cubicBezTo>
                  <a:cubicBezTo>
                    <a:pt x="727" y="38"/>
                    <a:pt x="679" y="43"/>
                    <a:pt x="621" y="50"/>
                  </a:cubicBezTo>
                  <a:cubicBezTo>
                    <a:pt x="308" y="87"/>
                    <a:pt x="449" y="542"/>
                    <a:pt x="284" y="542"/>
                  </a:cubicBezTo>
                  <a:cubicBezTo>
                    <a:pt x="216" y="542"/>
                    <a:pt x="155" y="542"/>
                    <a:pt x="112" y="560"/>
                  </a:cubicBezTo>
                  <a:cubicBezTo>
                    <a:pt x="50" y="585"/>
                    <a:pt x="19" y="646"/>
                    <a:pt x="7" y="800"/>
                  </a:cubicBezTo>
                  <a:cubicBezTo>
                    <a:pt x="1" y="966"/>
                    <a:pt x="290" y="1175"/>
                    <a:pt x="148" y="1304"/>
                  </a:cubicBezTo>
                  <a:cubicBezTo>
                    <a:pt x="7" y="1433"/>
                    <a:pt x="148" y="1746"/>
                    <a:pt x="339" y="1875"/>
                  </a:cubicBezTo>
                  <a:cubicBezTo>
                    <a:pt x="535" y="2004"/>
                    <a:pt x="597" y="2004"/>
                    <a:pt x="689" y="2410"/>
                  </a:cubicBezTo>
                  <a:cubicBezTo>
                    <a:pt x="720" y="2551"/>
                    <a:pt x="800" y="2674"/>
                    <a:pt x="892" y="2766"/>
                  </a:cubicBezTo>
                  <a:cubicBezTo>
                    <a:pt x="1064" y="2944"/>
                    <a:pt x="1273" y="3042"/>
                    <a:pt x="1273" y="3042"/>
                  </a:cubicBezTo>
                  <a:cubicBezTo>
                    <a:pt x="1273" y="3042"/>
                    <a:pt x="1441" y="3285"/>
                    <a:pt x="1608" y="3285"/>
                  </a:cubicBezTo>
                  <a:cubicBezTo>
                    <a:pt x="1704" y="3285"/>
                    <a:pt x="1800" y="3204"/>
                    <a:pt x="1862" y="2950"/>
                  </a:cubicBezTo>
                  <a:cubicBezTo>
                    <a:pt x="1930" y="2668"/>
                    <a:pt x="1991" y="2483"/>
                    <a:pt x="2047" y="2354"/>
                  </a:cubicBezTo>
                  <a:cubicBezTo>
                    <a:pt x="2133" y="2158"/>
                    <a:pt x="2207" y="2078"/>
                    <a:pt x="2280" y="1967"/>
                  </a:cubicBezTo>
                  <a:cubicBezTo>
                    <a:pt x="2415" y="1771"/>
                    <a:pt x="2532" y="1850"/>
                    <a:pt x="2336" y="1586"/>
                  </a:cubicBezTo>
                  <a:cubicBezTo>
                    <a:pt x="2053" y="1205"/>
                    <a:pt x="2520" y="739"/>
                    <a:pt x="2415" y="653"/>
                  </a:cubicBezTo>
                  <a:cubicBezTo>
                    <a:pt x="2409" y="646"/>
                    <a:pt x="2403" y="646"/>
                    <a:pt x="2397" y="640"/>
                  </a:cubicBezTo>
                  <a:cubicBezTo>
                    <a:pt x="2213" y="603"/>
                    <a:pt x="2213" y="548"/>
                    <a:pt x="2059" y="382"/>
                  </a:cubicBezTo>
                  <a:cubicBezTo>
                    <a:pt x="2010" y="327"/>
                    <a:pt x="1960" y="311"/>
                    <a:pt x="1910" y="311"/>
                  </a:cubicBezTo>
                  <a:cubicBezTo>
                    <a:pt x="1844" y="311"/>
                    <a:pt x="1780" y="340"/>
                    <a:pt x="1721" y="340"/>
                  </a:cubicBezTo>
                  <a:cubicBezTo>
                    <a:pt x="1688" y="340"/>
                    <a:pt x="1657" y="331"/>
                    <a:pt x="1629" y="302"/>
                  </a:cubicBezTo>
                  <a:cubicBezTo>
                    <a:pt x="1516" y="189"/>
                    <a:pt x="1530" y="1"/>
                    <a:pt x="136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8"/>
            <p:cNvSpPr/>
            <p:nvPr/>
          </p:nvSpPr>
          <p:spPr>
            <a:xfrm>
              <a:off x="13189058" y="2403688"/>
              <a:ext cx="266459" cy="253415"/>
            </a:xfrm>
            <a:custGeom>
              <a:avLst/>
              <a:gdLst/>
              <a:ahLst/>
              <a:cxnLst/>
              <a:rect l="l" t="t" r="r" b="b"/>
              <a:pathLst>
                <a:path w="2533" h="2409" extrusionOk="0">
                  <a:moveTo>
                    <a:pt x="849" y="1"/>
                  </a:moveTo>
                  <a:cubicBezTo>
                    <a:pt x="695" y="13"/>
                    <a:pt x="959" y="216"/>
                    <a:pt x="966" y="228"/>
                  </a:cubicBezTo>
                  <a:cubicBezTo>
                    <a:pt x="984" y="271"/>
                    <a:pt x="972" y="314"/>
                    <a:pt x="959" y="357"/>
                  </a:cubicBezTo>
                  <a:cubicBezTo>
                    <a:pt x="941" y="437"/>
                    <a:pt x="929" y="449"/>
                    <a:pt x="941" y="541"/>
                  </a:cubicBezTo>
                  <a:cubicBezTo>
                    <a:pt x="946" y="600"/>
                    <a:pt x="956" y="682"/>
                    <a:pt x="882" y="682"/>
                  </a:cubicBezTo>
                  <a:cubicBezTo>
                    <a:pt x="871" y="682"/>
                    <a:pt x="858" y="680"/>
                    <a:pt x="843" y="676"/>
                  </a:cubicBezTo>
                  <a:cubicBezTo>
                    <a:pt x="775" y="664"/>
                    <a:pt x="775" y="584"/>
                    <a:pt x="732" y="535"/>
                  </a:cubicBezTo>
                  <a:cubicBezTo>
                    <a:pt x="677" y="474"/>
                    <a:pt x="652" y="468"/>
                    <a:pt x="621" y="382"/>
                  </a:cubicBezTo>
                  <a:cubicBezTo>
                    <a:pt x="602" y="333"/>
                    <a:pt x="579" y="245"/>
                    <a:pt x="524" y="245"/>
                  </a:cubicBezTo>
                  <a:cubicBezTo>
                    <a:pt x="509" y="245"/>
                    <a:pt x="493" y="251"/>
                    <a:pt x="474" y="265"/>
                  </a:cubicBezTo>
                  <a:cubicBezTo>
                    <a:pt x="486" y="332"/>
                    <a:pt x="542" y="492"/>
                    <a:pt x="468" y="541"/>
                  </a:cubicBezTo>
                  <a:cubicBezTo>
                    <a:pt x="453" y="551"/>
                    <a:pt x="436" y="556"/>
                    <a:pt x="418" y="556"/>
                  </a:cubicBezTo>
                  <a:cubicBezTo>
                    <a:pt x="336" y="556"/>
                    <a:pt x="228" y="468"/>
                    <a:pt x="198" y="412"/>
                  </a:cubicBezTo>
                  <a:cubicBezTo>
                    <a:pt x="179" y="375"/>
                    <a:pt x="191" y="339"/>
                    <a:pt x="179" y="296"/>
                  </a:cubicBezTo>
                  <a:cubicBezTo>
                    <a:pt x="167" y="265"/>
                    <a:pt x="130" y="246"/>
                    <a:pt x="118" y="222"/>
                  </a:cubicBezTo>
                  <a:cubicBezTo>
                    <a:pt x="118" y="216"/>
                    <a:pt x="118" y="209"/>
                    <a:pt x="118" y="203"/>
                  </a:cubicBezTo>
                  <a:cubicBezTo>
                    <a:pt x="50" y="228"/>
                    <a:pt x="19" y="289"/>
                    <a:pt x="7" y="443"/>
                  </a:cubicBezTo>
                  <a:cubicBezTo>
                    <a:pt x="1" y="615"/>
                    <a:pt x="290" y="818"/>
                    <a:pt x="148" y="947"/>
                  </a:cubicBezTo>
                  <a:cubicBezTo>
                    <a:pt x="7" y="1076"/>
                    <a:pt x="148" y="1389"/>
                    <a:pt x="339" y="1518"/>
                  </a:cubicBezTo>
                  <a:cubicBezTo>
                    <a:pt x="535" y="1647"/>
                    <a:pt x="597" y="1647"/>
                    <a:pt x="689" y="2053"/>
                  </a:cubicBezTo>
                  <a:cubicBezTo>
                    <a:pt x="720" y="2194"/>
                    <a:pt x="800" y="2317"/>
                    <a:pt x="892" y="2409"/>
                  </a:cubicBezTo>
                  <a:cubicBezTo>
                    <a:pt x="1260" y="2292"/>
                    <a:pt x="1623" y="2169"/>
                    <a:pt x="1979" y="2022"/>
                  </a:cubicBezTo>
                  <a:cubicBezTo>
                    <a:pt x="2004" y="2016"/>
                    <a:pt x="2028" y="2003"/>
                    <a:pt x="2047" y="1997"/>
                  </a:cubicBezTo>
                  <a:cubicBezTo>
                    <a:pt x="2133" y="1801"/>
                    <a:pt x="2207" y="1721"/>
                    <a:pt x="2280" y="1610"/>
                  </a:cubicBezTo>
                  <a:cubicBezTo>
                    <a:pt x="2415" y="1414"/>
                    <a:pt x="2532" y="1493"/>
                    <a:pt x="2342" y="1235"/>
                  </a:cubicBezTo>
                  <a:cubicBezTo>
                    <a:pt x="2053" y="848"/>
                    <a:pt x="2520" y="382"/>
                    <a:pt x="2422" y="296"/>
                  </a:cubicBezTo>
                  <a:lnTo>
                    <a:pt x="2422" y="296"/>
                  </a:lnTo>
                  <a:cubicBezTo>
                    <a:pt x="2409" y="314"/>
                    <a:pt x="2397" y="326"/>
                    <a:pt x="2385" y="339"/>
                  </a:cubicBezTo>
                  <a:cubicBezTo>
                    <a:pt x="2327" y="397"/>
                    <a:pt x="2255" y="461"/>
                    <a:pt x="2188" y="461"/>
                  </a:cubicBezTo>
                  <a:cubicBezTo>
                    <a:pt x="2162" y="461"/>
                    <a:pt x="2138" y="452"/>
                    <a:pt x="2114" y="431"/>
                  </a:cubicBezTo>
                  <a:cubicBezTo>
                    <a:pt x="2084" y="405"/>
                    <a:pt x="2063" y="355"/>
                    <a:pt x="2034" y="355"/>
                  </a:cubicBezTo>
                  <a:cubicBezTo>
                    <a:pt x="2022" y="355"/>
                    <a:pt x="2008" y="364"/>
                    <a:pt x="1991" y="388"/>
                  </a:cubicBezTo>
                  <a:cubicBezTo>
                    <a:pt x="1936" y="468"/>
                    <a:pt x="2059" y="633"/>
                    <a:pt x="2090" y="707"/>
                  </a:cubicBezTo>
                  <a:cubicBezTo>
                    <a:pt x="2045" y="776"/>
                    <a:pt x="1970" y="809"/>
                    <a:pt x="1897" y="809"/>
                  </a:cubicBezTo>
                  <a:cubicBezTo>
                    <a:pt x="1820" y="809"/>
                    <a:pt x="1744" y="773"/>
                    <a:pt x="1703" y="707"/>
                  </a:cubicBezTo>
                  <a:cubicBezTo>
                    <a:pt x="1654" y="627"/>
                    <a:pt x="1617" y="523"/>
                    <a:pt x="1586" y="437"/>
                  </a:cubicBezTo>
                  <a:cubicBezTo>
                    <a:pt x="1572" y="404"/>
                    <a:pt x="1541" y="330"/>
                    <a:pt x="1492" y="330"/>
                  </a:cubicBezTo>
                  <a:cubicBezTo>
                    <a:pt x="1476" y="330"/>
                    <a:pt x="1458" y="337"/>
                    <a:pt x="1439" y="357"/>
                  </a:cubicBezTo>
                  <a:cubicBezTo>
                    <a:pt x="1396" y="406"/>
                    <a:pt x="1463" y="504"/>
                    <a:pt x="1414" y="560"/>
                  </a:cubicBezTo>
                  <a:cubicBezTo>
                    <a:pt x="1390" y="586"/>
                    <a:pt x="1363" y="597"/>
                    <a:pt x="1338" y="597"/>
                  </a:cubicBezTo>
                  <a:cubicBezTo>
                    <a:pt x="1280" y="597"/>
                    <a:pt x="1226" y="541"/>
                    <a:pt x="1205" y="486"/>
                  </a:cubicBezTo>
                  <a:cubicBezTo>
                    <a:pt x="1187" y="418"/>
                    <a:pt x="1199" y="363"/>
                    <a:pt x="1162" y="302"/>
                  </a:cubicBezTo>
                  <a:cubicBezTo>
                    <a:pt x="1113" y="209"/>
                    <a:pt x="1045" y="203"/>
                    <a:pt x="966" y="154"/>
                  </a:cubicBezTo>
                  <a:cubicBezTo>
                    <a:pt x="941" y="136"/>
                    <a:pt x="873" y="1"/>
                    <a:pt x="84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8"/>
            <p:cNvSpPr/>
            <p:nvPr/>
          </p:nvSpPr>
          <p:spPr>
            <a:xfrm>
              <a:off x="13392084" y="2363819"/>
              <a:ext cx="166103" cy="272771"/>
            </a:xfrm>
            <a:custGeom>
              <a:avLst/>
              <a:gdLst/>
              <a:ahLst/>
              <a:cxnLst/>
              <a:rect l="l" t="t" r="r" b="b"/>
              <a:pathLst>
                <a:path w="1579" h="2593" extrusionOk="0">
                  <a:moveTo>
                    <a:pt x="884" y="0"/>
                  </a:moveTo>
                  <a:cubicBezTo>
                    <a:pt x="787" y="0"/>
                    <a:pt x="710" y="82"/>
                    <a:pt x="639" y="171"/>
                  </a:cubicBezTo>
                  <a:cubicBezTo>
                    <a:pt x="627" y="195"/>
                    <a:pt x="614" y="214"/>
                    <a:pt x="596" y="232"/>
                  </a:cubicBezTo>
                  <a:cubicBezTo>
                    <a:pt x="485" y="380"/>
                    <a:pt x="504" y="423"/>
                    <a:pt x="307" y="539"/>
                  </a:cubicBezTo>
                  <a:cubicBezTo>
                    <a:pt x="111" y="656"/>
                    <a:pt x="111" y="791"/>
                    <a:pt x="123" y="1098"/>
                  </a:cubicBezTo>
                  <a:cubicBezTo>
                    <a:pt x="141" y="1406"/>
                    <a:pt x="0" y="1313"/>
                    <a:pt x="68" y="1682"/>
                  </a:cubicBezTo>
                  <a:cubicBezTo>
                    <a:pt x="135" y="2057"/>
                    <a:pt x="455" y="1934"/>
                    <a:pt x="492" y="2315"/>
                  </a:cubicBezTo>
                  <a:cubicBezTo>
                    <a:pt x="513" y="2502"/>
                    <a:pt x="578" y="2593"/>
                    <a:pt x="658" y="2593"/>
                  </a:cubicBezTo>
                  <a:cubicBezTo>
                    <a:pt x="740" y="2593"/>
                    <a:pt x="837" y="2496"/>
                    <a:pt x="915" y="2309"/>
                  </a:cubicBezTo>
                  <a:cubicBezTo>
                    <a:pt x="1069" y="1946"/>
                    <a:pt x="1100" y="1805"/>
                    <a:pt x="1235" y="1676"/>
                  </a:cubicBezTo>
                  <a:cubicBezTo>
                    <a:pt x="1530" y="1387"/>
                    <a:pt x="1579" y="1234"/>
                    <a:pt x="1518" y="1037"/>
                  </a:cubicBezTo>
                  <a:cubicBezTo>
                    <a:pt x="1450" y="834"/>
                    <a:pt x="1419" y="859"/>
                    <a:pt x="1431" y="619"/>
                  </a:cubicBezTo>
                  <a:cubicBezTo>
                    <a:pt x="1438" y="472"/>
                    <a:pt x="1395" y="447"/>
                    <a:pt x="1333" y="429"/>
                  </a:cubicBezTo>
                  <a:cubicBezTo>
                    <a:pt x="1290" y="416"/>
                    <a:pt x="1235" y="404"/>
                    <a:pt x="1180" y="367"/>
                  </a:cubicBezTo>
                  <a:cubicBezTo>
                    <a:pt x="1026" y="269"/>
                    <a:pt x="1198" y="158"/>
                    <a:pt x="1008" y="42"/>
                  </a:cubicBezTo>
                  <a:cubicBezTo>
                    <a:pt x="963" y="13"/>
                    <a:pt x="922" y="0"/>
                    <a:pt x="88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8"/>
            <p:cNvSpPr/>
            <p:nvPr/>
          </p:nvSpPr>
          <p:spPr>
            <a:xfrm>
              <a:off x="13392084" y="2381702"/>
              <a:ext cx="166103" cy="254887"/>
            </a:xfrm>
            <a:custGeom>
              <a:avLst/>
              <a:gdLst/>
              <a:ahLst/>
              <a:cxnLst/>
              <a:rect l="l" t="t" r="r" b="b"/>
              <a:pathLst>
                <a:path w="1579" h="2423" extrusionOk="0">
                  <a:moveTo>
                    <a:pt x="639" y="1"/>
                  </a:moveTo>
                  <a:lnTo>
                    <a:pt x="639" y="1"/>
                  </a:lnTo>
                  <a:cubicBezTo>
                    <a:pt x="627" y="25"/>
                    <a:pt x="614" y="44"/>
                    <a:pt x="596" y="62"/>
                  </a:cubicBezTo>
                  <a:cubicBezTo>
                    <a:pt x="485" y="210"/>
                    <a:pt x="504" y="253"/>
                    <a:pt x="307" y="369"/>
                  </a:cubicBezTo>
                  <a:cubicBezTo>
                    <a:pt x="111" y="486"/>
                    <a:pt x="111" y="621"/>
                    <a:pt x="123" y="928"/>
                  </a:cubicBezTo>
                  <a:cubicBezTo>
                    <a:pt x="141" y="1236"/>
                    <a:pt x="0" y="1143"/>
                    <a:pt x="68" y="1512"/>
                  </a:cubicBezTo>
                  <a:cubicBezTo>
                    <a:pt x="135" y="1887"/>
                    <a:pt x="455" y="1764"/>
                    <a:pt x="492" y="2145"/>
                  </a:cubicBezTo>
                  <a:cubicBezTo>
                    <a:pt x="513" y="2332"/>
                    <a:pt x="578" y="2423"/>
                    <a:pt x="658" y="2423"/>
                  </a:cubicBezTo>
                  <a:cubicBezTo>
                    <a:pt x="740" y="2423"/>
                    <a:pt x="837" y="2326"/>
                    <a:pt x="915" y="2139"/>
                  </a:cubicBezTo>
                  <a:cubicBezTo>
                    <a:pt x="1069" y="1776"/>
                    <a:pt x="1100" y="1635"/>
                    <a:pt x="1235" y="1506"/>
                  </a:cubicBezTo>
                  <a:cubicBezTo>
                    <a:pt x="1530" y="1217"/>
                    <a:pt x="1579" y="1064"/>
                    <a:pt x="1518" y="861"/>
                  </a:cubicBezTo>
                  <a:cubicBezTo>
                    <a:pt x="1450" y="664"/>
                    <a:pt x="1419" y="683"/>
                    <a:pt x="1431" y="449"/>
                  </a:cubicBezTo>
                  <a:cubicBezTo>
                    <a:pt x="1438" y="302"/>
                    <a:pt x="1395" y="277"/>
                    <a:pt x="1333" y="259"/>
                  </a:cubicBezTo>
                  <a:lnTo>
                    <a:pt x="1333" y="259"/>
                  </a:lnTo>
                  <a:cubicBezTo>
                    <a:pt x="1339" y="296"/>
                    <a:pt x="1339" y="339"/>
                    <a:pt x="1345" y="382"/>
                  </a:cubicBezTo>
                  <a:cubicBezTo>
                    <a:pt x="1345" y="400"/>
                    <a:pt x="1345" y="418"/>
                    <a:pt x="1345" y="437"/>
                  </a:cubicBezTo>
                  <a:cubicBezTo>
                    <a:pt x="1339" y="480"/>
                    <a:pt x="1259" y="511"/>
                    <a:pt x="1229" y="529"/>
                  </a:cubicBezTo>
                  <a:cubicBezTo>
                    <a:pt x="1124" y="578"/>
                    <a:pt x="1087" y="713"/>
                    <a:pt x="1057" y="812"/>
                  </a:cubicBezTo>
                  <a:cubicBezTo>
                    <a:pt x="1053" y="812"/>
                    <a:pt x="1050" y="813"/>
                    <a:pt x="1046" y="813"/>
                  </a:cubicBezTo>
                  <a:cubicBezTo>
                    <a:pt x="983" y="813"/>
                    <a:pt x="1045" y="700"/>
                    <a:pt x="1057" y="670"/>
                  </a:cubicBezTo>
                  <a:cubicBezTo>
                    <a:pt x="1063" y="627"/>
                    <a:pt x="1057" y="584"/>
                    <a:pt x="1063" y="535"/>
                  </a:cubicBezTo>
                  <a:cubicBezTo>
                    <a:pt x="1069" y="498"/>
                    <a:pt x="1087" y="437"/>
                    <a:pt x="1063" y="406"/>
                  </a:cubicBezTo>
                  <a:cubicBezTo>
                    <a:pt x="1038" y="418"/>
                    <a:pt x="1026" y="455"/>
                    <a:pt x="1014" y="474"/>
                  </a:cubicBezTo>
                  <a:cubicBezTo>
                    <a:pt x="983" y="535"/>
                    <a:pt x="952" y="591"/>
                    <a:pt x="909" y="640"/>
                  </a:cubicBezTo>
                  <a:cubicBezTo>
                    <a:pt x="866" y="695"/>
                    <a:pt x="805" y="738"/>
                    <a:pt x="780" y="806"/>
                  </a:cubicBezTo>
                  <a:cubicBezTo>
                    <a:pt x="725" y="812"/>
                    <a:pt x="664" y="799"/>
                    <a:pt x="614" y="830"/>
                  </a:cubicBezTo>
                  <a:cubicBezTo>
                    <a:pt x="535" y="873"/>
                    <a:pt x="535" y="965"/>
                    <a:pt x="510" y="1039"/>
                  </a:cubicBezTo>
                  <a:cubicBezTo>
                    <a:pt x="498" y="1041"/>
                    <a:pt x="486" y="1041"/>
                    <a:pt x="474" y="1041"/>
                  </a:cubicBezTo>
                  <a:cubicBezTo>
                    <a:pt x="441" y="1041"/>
                    <a:pt x="406" y="1036"/>
                    <a:pt x="375" y="1027"/>
                  </a:cubicBezTo>
                  <a:cubicBezTo>
                    <a:pt x="320" y="1008"/>
                    <a:pt x="326" y="978"/>
                    <a:pt x="320" y="922"/>
                  </a:cubicBezTo>
                  <a:cubicBezTo>
                    <a:pt x="313" y="873"/>
                    <a:pt x="307" y="830"/>
                    <a:pt x="320" y="781"/>
                  </a:cubicBezTo>
                  <a:cubicBezTo>
                    <a:pt x="326" y="713"/>
                    <a:pt x="320" y="646"/>
                    <a:pt x="332" y="578"/>
                  </a:cubicBezTo>
                  <a:cubicBezTo>
                    <a:pt x="350" y="443"/>
                    <a:pt x="461" y="369"/>
                    <a:pt x="522" y="253"/>
                  </a:cubicBezTo>
                  <a:cubicBezTo>
                    <a:pt x="565" y="185"/>
                    <a:pt x="584" y="105"/>
                    <a:pt x="621" y="38"/>
                  </a:cubicBezTo>
                  <a:cubicBezTo>
                    <a:pt x="627" y="25"/>
                    <a:pt x="633" y="13"/>
                    <a:pt x="63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8"/>
            <p:cNvSpPr/>
            <p:nvPr/>
          </p:nvSpPr>
          <p:spPr>
            <a:xfrm>
              <a:off x="13163285" y="2479007"/>
              <a:ext cx="219121" cy="539861"/>
            </a:xfrm>
            <a:custGeom>
              <a:avLst/>
              <a:gdLst/>
              <a:ahLst/>
              <a:cxnLst/>
              <a:rect l="l" t="t" r="r" b="b"/>
              <a:pathLst>
                <a:path w="2083" h="5132" extrusionOk="0">
                  <a:moveTo>
                    <a:pt x="314" y="1"/>
                  </a:moveTo>
                  <a:cubicBezTo>
                    <a:pt x="285" y="1"/>
                    <a:pt x="251" y="7"/>
                    <a:pt x="209" y="22"/>
                  </a:cubicBezTo>
                  <a:cubicBezTo>
                    <a:pt x="25" y="89"/>
                    <a:pt x="0" y="397"/>
                    <a:pt x="86" y="894"/>
                  </a:cubicBezTo>
                  <a:cubicBezTo>
                    <a:pt x="111" y="1011"/>
                    <a:pt x="129" y="1103"/>
                    <a:pt x="148" y="1165"/>
                  </a:cubicBezTo>
                  <a:cubicBezTo>
                    <a:pt x="215" y="1380"/>
                    <a:pt x="307" y="1386"/>
                    <a:pt x="529" y="1539"/>
                  </a:cubicBezTo>
                  <a:cubicBezTo>
                    <a:pt x="817" y="1748"/>
                    <a:pt x="645" y="2031"/>
                    <a:pt x="768" y="2320"/>
                  </a:cubicBezTo>
                  <a:cubicBezTo>
                    <a:pt x="897" y="2614"/>
                    <a:pt x="922" y="2571"/>
                    <a:pt x="1106" y="2879"/>
                  </a:cubicBezTo>
                  <a:cubicBezTo>
                    <a:pt x="1389" y="3358"/>
                    <a:pt x="1370" y="3407"/>
                    <a:pt x="1346" y="3892"/>
                  </a:cubicBezTo>
                  <a:cubicBezTo>
                    <a:pt x="1297" y="4623"/>
                    <a:pt x="1481" y="4931"/>
                    <a:pt x="1481" y="4931"/>
                  </a:cubicBezTo>
                  <a:cubicBezTo>
                    <a:pt x="1481" y="4931"/>
                    <a:pt x="1659" y="5084"/>
                    <a:pt x="1819" y="5121"/>
                  </a:cubicBezTo>
                  <a:cubicBezTo>
                    <a:pt x="1843" y="5127"/>
                    <a:pt x="1868" y="5131"/>
                    <a:pt x="1891" y="5131"/>
                  </a:cubicBezTo>
                  <a:cubicBezTo>
                    <a:pt x="1978" y="5131"/>
                    <a:pt x="2050" y="5078"/>
                    <a:pt x="2064" y="4918"/>
                  </a:cubicBezTo>
                  <a:cubicBezTo>
                    <a:pt x="2083" y="4722"/>
                    <a:pt x="2034" y="4457"/>
                    <a:pt x="1966" y="4199"/>
                  </a:cubicBezTo>
                  <a:cubicBezTo>
                    <a:pt x="1880" y="3843"/>
                    <a:pt x="1757" y="3487"/>
                    <a:pt x="1727" y="3284"/>
                  </a:cubicBezTo>
                  <a:cubicBezTo>
                    <a:pt x="1684" y="2934"/>
                    <a:pt x="1751" y="2952"/>
                    <a:pt x="1880" y="2756"/>
                  </a:cubicBezTo>
                  <a:cubicBezTo>
                    <a:pt x="2009" y="2559"/>
                    <a:pt x="2015" y="2270"/>
                    <a:pt x="1917" y="1865"/>
                  </a:cubicBezTo>
                  <a:cubicBezTo>
                    <a:pt x="1819" y="1459"/>
                    <a:pt x="1616" y="1441"/>
                    <a:pt x="1659" y="1257"/>
                  </a:cubicBezTo>
                  <a:cubicBezTo>
                    <a:pt x="1702" y="1079"/>
                    <a:pt x="1548" y="575"/>
                    <a:pt x="1297" y="519"/>
                  </a:cubicBezTo>
                  <a:cubicBezTo>
                    <a:pt x="1264" y="512"/>
                    <a:pt x="1236" y="509"/>
                    <a:pt x="1212" y="509"/>
                  </a:cubicBezTo>
                  <a:cubicBezTo>
                    <a:pt x="1195" y="509"/>
                    <a:pt x="1180" y="511"/>
                    <a:pt x="1168" y="513"/>
                  </a:cubicBezTo>
                  <a:cubicBezTo>
                    <a:pt x="1136" y="519"/>
                    <a:pt x="1116" y="529"/>
                    <a:pt x="1103" y="529"/>
                  </a:cubicBezTo>
                  <a:cubicBezTo>
                    <a:pt x="1087" y="529"/>
                    <a:pt x="1079" y="516"/>
                    <a:pt x="1069" y="470"/>
                  </a:cubicBezTo>
                  <a:cubicBezTo>
                    <a:pt x="1063" y="433"/>
                    <a:pt x="1057" y="378"/>
                    <a:pt x="1038" y="298"/>
                  </a:cubicBezTo>
                  <a:cubicBezTo>
                    <a:pt x="1004" y="112"/>
                    <a:pt x="936" y="58"/>
                    <a:pt x="850" y="58"/>
                  </a:cubicBezTo>
                  <a:cubicBezTo>
                    <a:pt x="846" y="58"/>
                    <a:pt x="841" y="58"/>
                    <a:pt x="836" y="59"/>
                  </a:cubicBezTo>
                  <a:cubicBezTo>
                    <a:pt x="762" y="65"/>
                    <a:pt x="682" y="108"/>
                    <a:pt x="608" y="139"/>
                  </a:cubicBezTo>
                  <a:cubicBezTo>
                    <a:pt x="590" y="146"/>
                    <a:pt x="574" y="149"/>
                    <a:pt x="559" y="149"/>
                  </a:cubicBezTo>
                  <a:cubicBezTo>
                    <a:pt x="463" y="149"/>
                    <a:pt x="455" y="1"/>
                    <a:pt x="31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8"/>
            <p:cNvSpPr/>
            <p:nvPr/>
          </p:nvSpPr>
          <p:spPr>
            <a:xfrm>
              <a:off x="13178749" y="2510670"/>
              <a:ext cx="175886" cy="507040"/>
            </a:xfrm>
            <a:custGeom>
              <a:avLst/>
              <a:gdLst/>
              <a:ahLst/>
              <a:cxnLst/>
              <a:rect l="l" t="t" r="r" b="b"/>
              <a:pathLst>
                <a:path w="1672" h="4820" extrusionOk="0">
                  <a:moveTo>
                    <a:pt x="493" y="1"/>
                  </a:moveTo>
                  <a:cubicBezTo>
                    <a:pt x="489" y="1"/>
                    <a:pt x="485" y="2"/>
                    <a:pt x="480" y="3"/>
                  </a:cubicBezTo>
                  <a:cubicBezTo>
                    <a:pt x="498" y="22"/>
                    <a:pt x="535" y="53"/>
                    <a:pt x="541" y="83"/>
                  </a:cubicBezTo>
                  <a:cubicBezTo>
                    <a:pt x="547" y="108"/>
                    <a:pt x="541" y="145"/>
                    <a:pt x="541" y="169"/>
                  </a:cubicBezTo>
                  <a:cubicBezTo>
                    <a:pt x="541" y="218"/>
                    <a:pt x="541" y="261"/>
                    <a:pt x="535" y="304"/>
                  </a:cubicBezTo>
                  <a:cubicBezTo>
                    <a:pt x="529" y="323"/>
                    <a:pt x="529" y="341"/>
                    <a:pt x="529" y="354"/>
                  </a:cubicBezTo>
                  <a:cubicBezTo>
                    <a:pt x="541" y="372"/>
                    <a:pt x="554" y="384"/>
                    <a:pt x="566" y="397"/>
                  </a:cubicBezTo>
                  <a:cubicBezTo>
                    <a:pt x="609" y="440"/>
                    <a:pt x="633" y="507"/>
                    <a:pt x="609" y="569"/>
                  </a:cubicBezTo>
                  <a:cubicBezTo>
                    <a:pt x="590" y="606"/>
                    <a:pt x="566" y="630"/>
                    <a:pt x="572" y="679"/>
                  </a:cubicBezTo>
                  <a:cubicBezTo>
                    <a:pt x="578" y="704"/>
                    <a:pt x="584" y="722"/>
                    <a:pt x="603" y="735"/>
                  </a:cubicBezTo>
                  <a:cubicBezTo>
                    <a:pt x="621" y="753"/>
                    <a:pt x="652" y="759"/>
                    <a:pt x="670" y="778"/>
                  </a:cubicBezTo>
                  <a:cubicBezTo>
                    <a:pt x="707" y="808"/>
                    <a:pt x="707" y="839"/>
                    <a:pt x="707" y="882"/>
                  </a:cubicBezTo>
                  <a:cubicBezTo>
                    <a:pt x="707" y="931"/>
                    <a:pt x="683" y="986"/>
                    <a:pt x="695" y="1036"/>
                  </a:cubicBezTo>
                  <a:cubicBezTo>
                    <a:pt x="707" y="1091"/>
                    <a:pt x="750" y="1122"/>
                    <a:pt x="756" y="1183"/>
                  </a:cubicBezTo>
                  <a:cubicBezTo>
                    <a:pt x="756" y="1238"/>
                    <a:pt x="756" y="1294"/>
                    <a:pt x="762" y="1349"/>
                  </a:cubicBezTo>
                  <a:cubicBezTo>
                    <a:pt x="769" y="1404"/>
                    <a:pt x="769" y="1453"/>
                    <a:pt x="762" y="1509"/>
                  </a:cubicBezTo>
                  <a:cubicBezTo>
                    <a:pt x="762" y="1601"/>
                    <a:pt x="756" y="1705"/>
                    <a:pt x="683" y="1760"/>
                  </a:cubicBezTo>
                  <a:cubicBezTo>
                    <a:pt x="652" y="1748"/>
                    <a:pt x="676" y="1699"/>
                    <a:pt x="683" y="1674"/>
                  </a:cubicBezTo>
                  <a:cubicBezTo>
                    <a:pt x="689" y="1625"/>
                    <a:pt x="683" y="1595"/>
                    <a:pt x="670" y="1552"/>
                  </a:cubicBezTo>
                  <a:cubicBezTo>
                    <a:pt x="652" y="1490"/>
                    <a:pt x="633" y="1435"/>
                    <a:pt x="597" y="1380"/>
                  </a:cubicBezTo>
                  <a:cubicBezTo>
                    <a:pt x="572" y="1343"/>
                    <a:pt x="560" y="1300"/>
                    <a:pt x="541" y="1263"/>
                  </a:cubicBezTo>
                  <a:cubicBezTo>
                    <a:pt x="517" y="1214"/>
                    <a:pt x="486" y="1171"/>
                    <a:pt x="449" y="1128"/>
                  </a:cubicBezTo>
                  <a:cubicBezTo>
                    <a:pt x="418" y="1091"/>
                    <a:pt x="400" y="1023"/>
                    <a:pt x="339" y="1017"/>
                  </a:cubicBezTo>
                  <a:cubicBezTo>
                    <a:pt x="308" y="1017"/>
                    <a:pt x="271" y="1017"/>
                    <a:pt x="240" y="993"/>
                  </a:cubicBezTo>
                  <a:cubicBezTo>
                    <a:pt x="216" y="968"/>
                    <a:pt x="234" y="962"/>
                    <a:pt x="222" y="937"/>
                  </a:cubicBezTo>
                  <a:cubicBezTo>
                    <a:pt x="203" y="907"/>
                    <a:pt x="179" y="900"/>
                    <a:pt x="167" y="864"/>
                  </a:cubicBezTo>
                  <a:cubicBezTo>
                    <a:pt x="136" y="784"/>
                    <a:pt x="130" y="698"/>
                    <a:pt x="81" y="618"/>
                  </a:cubicBezTo>
                  <a:lnTo>
                    <a:pt x="81" y="618"/>
                  </a:lnTo>
                  <a:cubicBezTo>
                    <a:pt x="99" y="667"/>
                    <a:pt x="124" y="704"/>
                    <a:pt x="124" y="753"/>
                  </a:cubicBezTo>
                  <a:cubicBezTo>
                    <a:pt x="124" y="808"/>
                    <a:pt x="142" y="900"/>
                    <a:pt x="111" y="943"/>
                  </a:cubicBezTo>
                  <a:cubicBezTo>
                    <a:pt x="74" y="937"/>
                    <a:pt x="38" y="894"/>
                    <a:pt x="1" y="864"/>
                  </a:cubicBezTo>
                  <a:lnTo>
                    <a:pt x="1" y="864"/>
                  </a:lnTo>
                  <a:cubicBezTo>
                    <a:pt x="68" y="1079"/>
                    <a:pt x="160" y="1085"/>
                    <a:pt x="382" y="1238"/>
                  </a:cubicBezTo>
                  <a:cubicBezTo>
                    <a:pt x="670" y="1447"/>
                    <a:pt x="498" y="1730"/>
                    <a:pt x="621" y="2019"/>
                  </a:cubicBezTo>
                  <a:cubicBezTo>
                    <a:pt x="750" y="2313"/>
                    <a:pt x="775" y="2270"/>
                    <a:pt x="959" y="2578"/>
                  </a:cubicBezTo>
                  <a:cubicBezTo>
                    <a:pt x="1242" y="3057"/>
                    <a:pt x="1223" y="3106"/>
                    <a:pt x="1199" y="3591"/>
                  </a:cubicBezTo>
                  <a:cubicBezTo>
                    <a:pt x="1150" y="4322"/>
                    <a:pt x="1334" y="4630"/>
                    <a:pt x="1334" y="4630"/>
                  </a:cubicBezTo>
                  <a:cubicBezTo>
                    <a:pt x="1334" y="4630"/>
                    <a:pt x="1512" y="4783"/>
                    <a:pt x="1672" y="4820"/>
                  </a:cubicBezTo>
                  <a:cubicBezTo>
                    <a:pt x="1672" y="4789"/>
                    <a:pt x="1672" y="4765"/>
                    <a:pt x="1672" y="4734"/>
                  </a:cubicBezTo>
                  <a:cubicBezTo>
                    <a:pt x="1666" y="4623"/>
                    <a:pt x="1641" y="4513"/>
                    <a:pt x="1629" y="4402"/>
                  </a:cubicBezTo>
                  <a:cubicBezTo>
                    <a:pt x="1616" y="4285"/>
                    <a:pt x="1623" y="4169"/>
                    <a:pt x="1616" y="4046"/>
                  </a:cubicBezTo>
                  <a:cubicBezTo>
                    <a:pt x="1610" y="3966"/>
                    <a:pt x="1592" y="3892"/>
                    <a:pt x="1573" y="3812"/>
                  </a:cubicBezTo>
                  <a:cubicBezTo>
                    <a:pt x="1555" y="3739"/>
                    <a:pt x="1555" y="3671"/>
                    <a:pt x="1543" y="3597"/>
                  </a:cubicBezTo>
                  <a:cubicBezTo>
                    <a:pt x="1537" y="3536"/>
                    <a:pt x="1530" y="3487"/>
                    <a:pt x="1543" y="3425"/>
                  </a:cubicBezTo>
                  <a:cubicBezTo>
                    <a:pt x="1555" y="3382"/>
                    <a:pt x="1567" y="3346"/>
                    <a:pt x="1555" y="3303"/>
                  </a:cubicBezTo>
                  <a:cubicBezTo>
                    <a:pt x="1537" y="3229"/>
                    <a:pt x="1469" y="3167"/>
                    <a:pt x="1414" y="3131"/>
                  </a:cubicBezTo>
                  <a:cubicBezTo>
                    <a:pt x="1346" y="3087"/>
                    <a:pt x="1322" y="3020"/>
                    <a:pt x="1291" y="2952"/>
                  </a:cubicBezTo>
                  <a:cubicBezTo>
                    <a:pt x="1272" y="2915"/>
                    <a:pt x="1266" y="2891"/>
                    <a:pt x="1236" y="2866"/>
                  </a:cubicBezTo>
                  <a:cubicBezTo>
                    <a:pt x="1199" y="2836"/>
                    <a:pt x="1174" y="2823"/>
                    <a:pt x="1156" y="2774"/>
                  </a:cubicBezTo>
                  <a:cubicBezTo>
                    <a:pt x="1107" y="2664"/>
                    <a:pt x="1076" y="2547"/>
                    <a:pt x="1008" y="2455"/>
                  </a:cubicBezTo>
                  <a:cubicBezTo>
                    <a:pt x="990" y="2424"/>
                    <a:pt x="965" y="2406"/>
                    <a:pt x="965" y="2369"/>
                  </a:cubicBezTo>
                  <a:cubicBezTo>
                    <a:pt x="965" y="2338"/>
                    <a:pt x="978" y="2289"/>
                    <a:pt x="990" y="2264"/>
                  </a:cubicBezTo>
                  <a:cubicBezTo>
                    <a:pt x="1002" y="2221"/>
                    <a:pt x="1014" y="2209"/>
                    <a:pt x="1008" y="2160"/>
                  </a:cubicBezTo>
                  <a:cubicBezTo>
                    <a:pt x="1008" y="2135"/>
                    <a:pt x="996" y="2105"/>
                    <a:pt x="984" y="2080"/>
                  </a:cubicBezTo>
                  <a:cubicBezTo>
                    <a:pt x="959" y="2043"/>
                    <a:pt x="922" y="2031"/>
                    <a:pt x="898" y="2006"/>
                  </a:cubicBezTo>
                  <a:cubicBezTo>
                    <a:pt x="873" y="1976"/>
                    <a:pt x="873" y="1908"/>
                    <a:pt x="867" y="1871"/>
                  </a:cubicBezTo>
                  <a:cubicBezTo>
                    <a:pt x="861" y="1822"/>
                    <a:pt x="879" y="1779"/>
                    <a:pt x="879" y="1736"/>
                  </a:cubicBezTo>
                  <a:cubicBezTo>
                    <a:pt x="885" y="1699"/>
                    <a:pt x="879" y="1668"/>
                    <a:pt x="879" y="1631"/>
                  </a:cubicBezTo>
                  <a:cubicBezTo>
                    <a:pt x="879" y="1595"/>
                    <a:pt x="885" y="1558"/>
                    <a:pt x="885" y="1521"/>
                  </a:cubicBezTo>
                  <a:cubicBezTo>
                    <a:pt x="879" y="1478"/>
                    <a:pt x="867" y="1435"/>
                    <a:pt x="867" y="1392"/>
                  </a:cubicBezTo>
                  <a:cubicBezTo>
                    <a:pt x="873" y="1337"/>
                    <a:pt x="873" y="1275"/>
                    <a:pt x="885" y="1220"/>
                  </a:cubicBezTo>
                  <a:cubicBezTo>
                    <a:pt x="898" y="1177"/>
                    <a:pt x="922" y="1146"/>
                    <a:pt x="928" y="1097"/>
                  </a:cubicBezTo>
                  <a:cubicBezTo>
                    <a:pt x="928" y="1054"/>
                    <a:pt x="947" y="784"/>
                    <a:pt x="891" y="784"/>
                  </a:cubicBezTo>
                  <a:cubicBezTo>
                    <a:pt x="861" y="814"/>
                    <a:pt x="910" y="900"/>
                    <a:pt x="885" y="943"/>
                  </a:cubicBezTo>
                  <a:cubicBezTo>
                    <a:pt x="877" y="954"/>
                    <a:pt x="868" y="958"/>
                    <a:pt x="860" y="958"/>
                  </a:cubicBezTo>
                  <a:cubicBezTo>
                    <a:pt x="845" y="958"/>
                    <a:pt x="830" y="943"/>
                    <a:pt x="818" y="931"/>
                  </a:cubicBezTo>
                  <a:cubicBezTo>
                    <a:pt x="812" y="919"/>
                    <a:pt x="793" y="907"/>
                    <a:pt x="787" y="894"/>
                  </a:cubicBezTo>
                  <a:cubicBezTo>
                    <a:pt x="769" y="870"/>
                    <a:pt x="781" y="814"/>
                    <a:pt x="781" y="790"/>
                  </a:cubicBezTo>
                  <a:cubicBezTo>
                    <a:pt x="787" y="735"/>
                    <a:pt x="787" y="673"/>
                    <a:pt x="787" y="618"/>
                  </a:cubicBezTo>
                  <a:cubicBezTo>
                    <a:pt x="787" y="538"/>
                    <a:pt x="781" y="501"/>
                    <a:pt x="726" y="446"/>
                  </a:cubicBezTo>
                  <a:cubicBezTo>
                    <a:pt x="683" y="403"/>
                    <a:pt x="646" y="366"/>
                    <a:pt x="621" y="311"/>
                  </a:cubicBezTo>
                  <a:cubicBezTo>
                    <a:pt x="615" y="274"/>
                    <a:pt x="615" y="243"/>
                    <a:pt x="609" y="206"/>
                  </a:cubicBezTo>
                  <a:cubicBezTo>
                    <a:pt x="603" y="169"/>
                    <a:pt x="590" y="139"/>
                    <a:pt x="572" y="108"/>
                  </a:cubicBezTo>
                  <a:cubicBezTo>
                    <a:pt x="561" y="75"/>
                    <a:pt x="535" y="1"/>
                    <a:pt x="4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8"/>
            <p:cNvSpPr/>
            <p:nvPr/>
          </p:nvSpPr>
          <p:spPr>
            <a:xfrm>
              <a:off x="13388191" y="2442820"/>
              <a:ext cx="207550" cy="546698"/>
            </a:xfrm>
            <a:custGeom>
              <a:avLst/>
              <a:gdLst/>
              <a:ahLst/>
              <a:cxnLst/>
              <a:rect l="l" t="t" r="r" b="b"/>
              <a:pathLst>
                <a:path w="1973" h="5197" extrusionOk="0">
                  <a:moveTo>
                    <a:pt x="1554" y="0"/>
                  </a:moveTo>
                  <a:cubicBezTo>
                    <a:pt x="1502" y="0"/>
                    <a:pt x="1441" y="18"/>
                    <a:pt x="1364" y="46"/>
                  </a:cubicBezTo>
                  <a:cubicBezTo>
                    <a:pt x="1137" y="126"/>
                    <a:pt x="1100" y="317"/>
                    <a:pt x="823" y="452"/>
                  </a:cubicBezTo>
                  <a:lnTo>
                    <a:pt x="817" y="452"/>
                  </a:lnTo>
                  <a:cubicBezTo>
                    <a:pt x="799" y="464"/>
                    <a:pt x="787" y="470"/>
                    <a:pt x="768" y="476"/>
                  </a:cubicBezTo>
                  <a:cubicBezTo>
                    <a:pt x="719" y="495"/>
                    <a:pt x="676" y="507"/>
                    <a:pt x="639" y="519"/>
                  </a:cubicBezTo>
                  <a:cubicBezTo>
                    <a:pt x="584" y="544"/>
                    <a:pt x="535" y="562"/>
                    <a:pt x="492" y="605"/>
                  </a:cubicBezTo>
                  <a:cubicBezTo>
                    <a:pt x="473" y="630"/>
                    <a:pt x="449" y="667"/>
                    <a:pt x="424" y="716"/>
                  </a:cubicBezTo>
                  <a:cubicBezTo>
                    <a:pt x="400" y="777"/>
                    <a:pt x="369" y="857"/>
                    <a:pt x="338" y="974"/>
                  </a:cubicBezTo>
                  <a:cubicBezTo>
                    <a:pt x="203" y="1478"/>
                    <a:pt x="92" y="1576"/>
                    <a:pt x="203" y="1902"/>
                  </a:cubicBezTo>
                  <a:cubicBezTo>
                    <a:pt x="314" y="2227"/>
                    <a:pt x="332" y="2203"/>
                    <a:pt x="209" y="2473"/>
                  </a:cubicBezTo>
                  <a:cubicBezTo>
                    <a:pt x="80" y="2737"/>
                    <a:pt x="0" y="2602"/>
                    <a:pt x="74" y="3069"/>
                  </a:cubicBezTo>
                  <a:cubicBezTo>
                    <a:pt x="141" y="3542"/>
                    <a:pt x="234" y="3511"/>
                    <a:pt x="166" y="3966"/>
                  </a:cubicBezTo>
                  <a:cubicBezTo>
                    <a:pt x="148" y="4083"/>
                    <a:pt x="154" y="4181"/>
                    <a:pt x="172" y="4273"/>
                  </a:cubicBezTo>
                  <a:cubicBezTo>
                    <a:pt x="178" y="4285"/>
                    <a:pt x="178" y="4304"/>
                    <a:pt x="184" y="4316"/>
                  </a:cubicBezTo>
                  <a:cubicBezTo>
                    <a:pt x="240" y="4543"/>
                    <a:pt x="369" y="4722"/>
                    <a:pt x="357" y="5035"/>
                  </a:cubicBezTo>
                  <a:cubicBezTo>
                    <a:pt x="350" y="5149"/>
                    <a:pt x="379" y="5196"/>
                    <a:pt x="426" y="5196"/>
                  </a:cubicBezTo>
                  <a:cubicBezTo>
                    <a:pt x="564" y="5196"/>
                    <a:pt x="861" y="4790"/>
                    <a:pt x="897" y="4470"/>
                  </a:cubicBezTo>
                  <a:cubicBezTo>
                    <a:pt x="946" y="4027"/>
                    <a:pt x="989" y="3579"/>
                    <a:pt x="1063" y="3253"/>
                  </a:cubicBezTo>
                  <a:cubicBezTo>
                    <a:pt x="1112" y="3032"/>
                    <a:pt x="1174" y="2866"/>
                    <a:pt x="1253" y="2799"/>
                  </a:cubicBezTo>
                  <a:cubicBezTo>
                    <a:pt x="1456" y="2621"/>
                    <a:pt x="1727" y="2442"/>
                    <a:pt x="1751" y="2061"/>
                  </a:cubicBezTo>
                  <a:cubicBezTo>
                    <a:pt x="1776" y="1687"/>
                    <a:pt x="1671" y="1779"/>
                    <a:pt x="1806" y="1453"/>
                  </a:cubicBezTo>
                  <a:cubicBezTo>
                    <a:pt x="1813" y="1447"/>
                    <a:pt x="1813" y="1447"/>
                    <a:pt x="1813" y="1441"/>
                  </a:cubicBezTo>
                  <a:cubicBezTo>
                    <a:pt x="1960" y="1103"/>
                    <a:pt x="1935" y="1060"/>
                    <a:pt x="1849" y="827"/>
                  </a:cubicBezTo>
                  <a:cubicBezTo>
                    <a:pt x="1770" y="593"/>
                    <a:pt x="1972" y="483"/>
                    <a:pt x="1819" y="237"/>
                  </a:cubicBezTo>
                  <a:cubicBezTo>
                    <a:pt x="1745" y="114"/>
                    <a:pt x="1690" y="46"/>
                    <a:pt x="1628" y="16"/>
                  </a:cubicBezTo>
                  <a:cubicBezTo>
                    <a:pt x="1605" y="5"/>
                    <a:pt x="1581" y="0"/>
                    <a:pt x="155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8"/>
            <p:cNvSpPr/>
            <p:nvPr/>
          </p:nvSpPr>
          <p:spPr>
            <a:xfrm>
              <a:off x="13406285" y="2554326"/>
              <a:ext cx="164841" cy="435192"/>
            </a:xfrm>
            <a:custGeom>
              <a:avLst/>
              <a:gdLst/>
              <a:ahLst/>
              <a:cxnLst/>
              <a:rect l="l" t="t" r="r" b="b"/>
              <a:pathLst>
                <a:path w="1567" h="4137" extrusionOk="0">
                  <a:moveTo>
                    <a:pt x="1499" y="0"/>
                  </a:moveTo>
                  <a:lnTo>
                    <a:pt x="1499" y="0"/>
                  </a:lnTo>
                  <a:cubicBezTo>
                    <a:pt x="1444" y="37"/>
                    <a:pt x="1432" y="129"/>
                    <a:pt x="1395" y="184"/>
                  </a:cubicBezTo>
                  <a:cubicBezTo>
                    <a:pt x="1376" y="215"/>
                    <a:pt x="1346" y="240"/>
                    <a:pt x="1327" y="270"/>
                  </a:cubicBezTo>
                  <a:cubicBezTo>
                    <a:pt x="1303" y="301"/>
                    <a:pt x="1284" y="338"/>
                    <a:pt x="1260" y="369"/>
                  </a:cubicBezTo>
                  <a:cubicBezTo>
                    <a:pt x="1241" y="393"/>
                    <a:pt x="1229" y="412"/>
                    <a:pt x="1210" y="430"/>
                  </a:cubicBezTo>
                  <a:cubicBezTo>
                    <a:pt x="1186" y="467"/>
                    <a:pt x="1149" y="498"/>
                    <a:pt x="1131" y="535"/>
                  </a:cubicBezTo>
                  <a:cubicBezTo>
                    <a:pt x="1112" y="584"/>
                    <a:pt x="1100" y="633"/>
                    <a:pt x="1088" y="682"/>
                  </a:cubicBezTo>
                  <a:cubicBezTo>
                    <a:pt x="1038" y="811"/>
                    <a:pt x="971" y="940"/>
                    <a:pt x="940" y="1069"/>
                  </a:cubicBezTo>
                  <a:cubicBezTo>
                    <a:pt x="928" y="1118"/>
                    <a:pt x="922" y="1161"/>
                    <a:pt x="922" y="1210"/>
                  </a:cubicBezTo>
                  <a:cubicBezTo>
                    <a:pt x="928" y="1272"/>
                    <a:pt x="928" y="1302"/>
                    <a:pt x="885" y="1352"/>
                  </a:cubicBezTo>
                  <a:cubicBezTo>
                    <a:pt x="848" y="1407"/>
                    <a:pt x="836" y="1475"/>
                    <a:pt x="799" y="1536"/>
                  </a:cubicBezTo>
                  <a:cubicBezTo>
                    <a:pt x="750" y="1628"/>
                    <a:pt x="707" y="1714"/>
                    <a:pt x="676" y="1819"/>
                  </a:cubicBezTo>
                  <a:cubicBezTo>
                    <a:pt x="633" y="1948"/>
                    <a:pt x="578" y="2070"/>
                    <a:pt x="547" y="2199"/>
                  </a:cubicBezTo>
                  <a:cubicBezTo>
                    <a:pt x="529" y="2261"/>
                    <a:pt x="522" y="2328"/>
                    <a:pt x="516" y="2390"/>
                  </a:cubicBezTo>
                  <a:lnTo>
                    <a:pt x="516" y="2396"/>
                  </a:lnTo>
                  <a:cubicBezTo>
                    <a:pt x="510" y="2414"/>
                    <a:pt x="504" y="2433"/>
                    <a:pt x="498" y="2451"/>
                  </a:cubicBezTo>
                  <a:cubicBezTo>
                    <a:pt x="492" y="2470"/>
                    <a:pt x="492" y="2494"/>
                    <a:pt x="492" y="2513"/>
                  </a:cubicBezTo>
                  <a:cubicBezTo>
                    <a:pt x="492" y="2519"/>
                    <a:pt x="486" y="2525"/>
                    <a:pt x="479" y="2525"/>
                  </a:cubicBezTo>
                  <a:cubicBezTo>
                    <a:pt x="455" y="2574"/>
                    <a:pt x="467" y="2617"/>
                    <a:pt x="467" y="2666"/>
                  </a:cubicBezTo>
                  <a:cubicBezTo>
                    <a:pt x="461" y="2703"/>
                    <a:pt x="455" y="2734"/>
                    <a:pt x="443" y="2765"/>
                  </a:cubicBezTo>
                  <a:cubicBezTo>
                    <a:pt x="436" y="2783"/>
                    <a:pt x="436" y="2802"/>
                    <a:pt x="436" y="2820"/>
                  </a:cubicBezTo>
                  <a:cubicBezTo>
                    <a:pt x="430" y="2851"/>
                    <a:pt x="412" y="2894"/>
                    <a:pt x="400" y="2931"/>
                  </a:cubicBezTo>
                  <a:cubicBezTo>
                    <a:pt x="387" y="2955"/>
                    <a:pt x="350" y="3004"/>
                    <a:pt x="338" y="3023"/>
                  </a:cubicBezTo>
                  <a:cubicBezTo>
                    <a:pt x="277" y="3066"/>
                    <a:pt x="209" y="3103"/>
                    <a:pt x="135" y="3121"/>
                  </a:cubicBezTo>
                  <a:cubicBezTo>
                    <a:pt x="80" y="3139"/>
                    <a:pt x="37" y="3170"/>
                    <a:pt x="0" y="3213"/>
                  </a:cubicBezTo>
                  <a:cubicBezTo>
                    <a:pt x="49" y="3465"/>
                    <a:pt x="203" y="3637"/>
                    <a:pt x="185" y="3975"/>
                  </a:cubicBezTo>
                  <a:cubicBezTo>
                    <a:pt x="178" y="4089"/>
                    <a:pt x="207" y="4136"/>
                    <a:pt x="254" y="4136"/>
                  </a:cubicBezTo>
                  <a:cubicBezTo>
                    <a:pt x="392" y="4136"/>
                    <a:pt x="689" y="3730"/>
                    <a:pt x="725" y="3410"/>
                  </a:cubicBezTo>
                  <a:cubicBezTo>
                    <a:pt x="774" y="2967"/>
                    <a:pt x="817" y="2519"/>
                    <a:pt x="891" y="2193"/>
                  </a:cubicBezTo>
                  <a:cubicBezTo>
                    <a:pt x="879" y="2163"/>
                    <a:pt x="873" y="2132"/>
                    <a:pt x="866" y="2107"/>
                  </a:cubicBezTo>
                  <a:cubicBezTo>
                    <a:pt x="854" y="2058"/>
                    <a:pt x="854" y="2015"/>
                    <a:pt x="854" y="1972"/>
                  </a:cubicBezTo>
                  <a:cubicBezTo>
                    <a:pt x="854" y="1911"/>
                    <a:pt x="848" y="1874"/>
                    <a:pt x="879" y="1825"/>
                  </a:cubicBezTo>
                  <a:cubicBezTo>
                    <a:pt x="922" y="1757"/>
                    <a:pt x="995" y="1720"/>
                    <a:pt x="1038" y="1653"/>
                  </a:cubicBezTo>
                  <a:cubicBezTo>
                    <a:pt x="1063" y="1610"/>
                    <a:pt x="1069" y="1567"/>
                    <a:pt x="1088" y="1524"/>
                  </a:cubicBezTo>
                  <a:cubicBezTo>
                    <a:pt x="1100" y="1499"/>
                    <a:pt x="1112" y="1493"/>
                    <a:pt x="1137" y="1468"/>
                  </a:cubicBezTo>
                  <a:cubicBezTo>
                    <a:pt x="1167" y="1450"/>
                    <a:pt x="1192" y="1425"/>
                    <a:pt x="1223" y="1407"/>
                  </a:cubicBezTo>
                  <a:cubicBezTo>
                    <a:pt x="1260" y="1382"/>
                    <a:pt x="1296" y="1370"/>
                    <a:pt x="1333" y="1345"/>
                  </a:cubicBezTo>
                  <a:cubicBezTo>
                    <a:pt x="1364" y="1321"/>
                    <a:pt x="1376" y="1302"/>
                    <a:pt x="1376" y="1259"/>
                  </a:cubicBezTo>
                  <a:cubicBezTo>
                    <a:pt x="1383" y="1229"/>
                    <a:pt x="1389" y="1173"/>
                    <a:pt x="1376" y="1143"/>
                  </a:cubicBezTo>
                  <a:cubicBezTo>
                    <a:pt x="1366" y="1141"/>
                    <a:pt x="1355" y="1140"/>
                    <a:pt x="1344" y="1140"/>
                  </a:cubicBezTo>
                  <a:cubicBezTo>
                    <a:pt x="1312" y="1140"/>
                    <a:pt x="1280" y="1147"/>
                    <a:pt x="1247" y="1161"/>
                  </a:cubicBezTo>
                  <a:cubicBezTo>
                    <a:pt x="1208" y="1176"/>
                    <a:pt x="1148" y="1211"/>
                    <a:pt x="1097" y="1211"/>
                  </a:cubicBezTo>
                  <a:cubicBezTo>
                    <a:pt x="1085" y="1211"/>
                    <a:pt x="1074" y="1209"/>
                    <a:pt x="1063" y="1204"/>
                  </a:cubicBezTo>
                  <a:cubicBezTo>
                    <a:pt x="1026" y="1186"/>
                    <a:pt x="1038" y="1173"/>
                    <a:pt x="1057" y="1149"/>
                  </a:cubicBezTo>
                  <a:cubicBezTo>
                    <a:pt x="1094" y="1112"/>
                    <a:pt x="1131" y="1081"/>
                    <a:pt x="1161" y="1038"/>
                  </a:cubicBezTo>
                  <a:cubicBezTo>
                    <a:pt x="1186" y="1008"/>
                    <a:pt x="1210" y="989"/>
                    <a:pt x="1241" y="977"/>
                  </a:cubicBezTo>
                  <a:cubicBezTo>
                    <a:pt x="1284" y="965"/>
                    <a:pt x="1321" y="946"/>
                    <a:pt x="1339" y="903"/>
                  </a:cubicBezTo>
                  <a:cubicBezTo>
                    <a:pt x="1346" y="879"/>
                    <a:pt x="1352" y="793"/>
                    <a:pt x="1321" y="780"/>
                  </a:cubicBezTo>
                  <a:cubicBezTo>
                    <a:pt x="1317" y="776"/>
                    <a:pt x="1309" y="775"/>
                    <a:pt x="1300" y="775"/>
                  </a:cubicBezTo>
                  <a:cubicBezTo>
                    <a:pt x="1290" y="775"/>
                    <a:pt x="1278" y="776"/>
                    <a:pt x="1268" y="776"/>
                  </a:cubicBezTo>
                  <a:cubicBezTo>
                    <a:pt x="1263" y="776"/>
                    <a:pt x="1258" y="776"/>
                    <a:pt x="1253" y="774"/>
                  </a:cubicBezTo>
                  <a:cubicBezTo>
                    <a:pt x="1223" y="774"/>
                    <a:pt x="1204" y="774"/>
                    <a:pt x="1198" y="743"/>
                  </a:cubicBezTo>
                  <a:cubicBezTo>
                    <a:pt x="1192" y="713"/>
                    <a:pt x="1198" y="657"/>
                    <a:pt x="1204" y="621"/>
                  </a:cubicBezTo>
                  <a:cubicBezTo>
                    <a:pt x="1223" y="541"/>
                    <a:pt x="1284" y="479"/>
                    <a:pt x="1315" y="406"/>
                  </a:cubicBezTo>
                  <a:cubicBezTo>
                    <a:pt x="1333" y="356"/>
                    <a:pt x="1364" y="320"/>
                    <a:pt x="1401" y="283"/>
                  </a:cubicBezTo>
                  <a:cubicBezTo>
                    <a:pt x="1432" y="246"/>
                    <a:pt x="1450" y="203"/>
                    <a:pt x="1481" y="166"/>
                  </a:cubicBezTo>
                  <a:cubicBezTo>
                    <a:pt x="1512" y="129"/>
                    <a:pt x="1567" y="37"/>
                    <a:pt x="149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8"/>
            <p:cNvSpPr/>
            <p:nvPr/>
          </p:nvSpPr>
          <p:spPr>
            <a:xfrm>
              <a:off x="13267954" y="2437665"/>
              <a:ext cx="226274" cy="499992"/>
            </a:xfrm>
            <a:custGeom>
              <a:avLst/>
              <a:gdLst/>
              <a:ahLst/>
              <a:cxnLst/>
              <a:rect l="l" t="t" r="r" b="b"/>
              <a:pathLst>
                <a:path w="2151" h="4753" extrusionOk="0">
                  <a:moveTo>
                    <a:pt x="1191" y="0"/>
                  </a:moveTo>
                  <a:cubicBezTo>
                    <a:pt x="1181" y="0"/>
                    <a:pt x="1172" y="1"/>
                    <a:pt x="1162" y="3"/>
                  </a:cubicBezTo>
                  <a:cubicBezTo>
                    <a:pt x="1112" y="3"/>
                    <a:pt x="1069" y="22"/>
                    <a:pt x="1033" y="40"/>
                  </a:cubicBezTo>
                  <a:cubicBezTo>
                    <a:pt x="867" y="136"/>
                    <a:pt x="799" y="371"/>
                    <a:pt x="668" y="371"/>
                  </a:cubicBezTo>
                  <a:cubicBezTo>
                    <a:pt x="648" y="371"/>
                    <a:pt x="626" y="366"/>
                    <a:pt x="603" y="353"/>
                  </a:cubicBezTo>
                  <a:cubicBezTo>
                    <a:pt x="556" y="330"/>
                    <a:pt x="512" y="319"/>
                    <a:pt x="470" y="319"/>
                  </a:cubicBezTo>
                  <a:cubicBezTo>
                    <a:pt x="327" y="319"/>
                    <a:pt x="215" y="454"/>
                    <a:pt x="130" y="697"/>
                  </a:cubicBezTo>
                  <a:cubicBezTo>
                    <a:pt x="105" y="771"/>
                    <a:pt x="87" y="820"/>
                    <a:pt x="80" y="863"/>
                  </a:cubicBezTo>
                  <a:cubicBezTo>
                    <a:pt x="50" y="986"/>
                    <a:pt x="74" y="1017"/>
                    <a:pt x="50" y="1281"/>
                  </a:cubicBezTo>
                  <a:cubicBezTo>
                    <a:pt x="50" y="1306"/>
                    <a:pt x="50" y="1330"/>
                    <a:pt x="43" y="1355"/>
                  </a:cubicBezTo>
                  <a:cubicBezTo>
                    <a:pt x="0" y="1797"/>
                    <a:pt x="7" y="1975"/>
                    <a:pt x="302" y="2344"/>
                  </a:cubicBezTo>
                  <a:cubicBezTo>
                    <a:pt x="596" y="2706"/>
                    <a:pt x="750" y="3001"/>
                    <a:pt x="689" y="3327"/>
                  </a:cubicBezTo>
                  <a:cubicBezTo>
                    <a:pt x="627" y="3652"/>
                    <a:pt x="621" y="3849"/>
                    <a:pt x="719" y="4242"/>
                  </a:cubicBezTo>
                  <a:cubicBezTo>
                    <a:pt x="756" y="4396"/>
                    <a:pt x="861" y="4513"/>
                    <a:pt x="977" y="4592"/>
                  </a:cubicBezTo>
                  <a:cubicBezTo>
                    <a:pt x="1137" y="4709"/>
                    <a:pt x="1315" y="4752"/>
                    <a:pt x="1315" y="4752"/>
                  </a:cubicBezTo>
                  <a:cubicBezTo>
                    <a:pt x="1315" y="4752"/>
                    <a:pt x="1315" y="4556"/>
                    <a:pt x="1327" y="4365"/>
                  </a:cubicBezTo>
                  <a:cubicBezTo>
                    <a:pt x="1334" y="4242"/>
                    <a:pt x="1340" y="4126"/>
                    <a:pt x="1346" y="4064"/>
                  </a:cubicBezTo>
                  <a:cubicBezTo>
                    <a:pt x="1389" y="3665"/>
                    <a:pt x="1690" y="3487"/>
                    <a:pt x="1788" y="3192"/>
                  </a:cubicBezTo>
                  <a:cubicBezTo>
                    <a:pt x="1887" y="2897"/>
                    <a:pt x="1837" y="2799"/>
                    <a:pt x="1954" y="2522"/>
                  </a:cubicBezTo>
                  <a:cubicBezTo>
                    <a:pt x="2071" y="2239"/>
                    <a:pt x="2151" y="2098"/>
                    <a:pt x="2071" y="1859"/>
                  </a:cubicBezTo>
                  <a:cubicBezTo>
                    <a:pt x="1991" y="1619"/>
                    <a:pt x="1991" y="1582"/>
                    <a:pt x="2003" y="1183"/>
                  </a:cubicBezTo>
                  <a:cubicBezTo>
                    <a:pt x="2022" y="869"/>
                    <a:pt x="2071" y="691"/>
                    <a:pt x="1936" y="550"/>
                  </a:cubicBezTo>
                  <a:cubicBezTo>
                    <a:pt x="1930" y="544"/>
                    <a:pt x="1923" y="538"/>
                    <a:pt x="1911" y="525"/>
                  </a:cubicBezTo>
                  <a:cubicBezTo>
                    <a:pt x="1880" y="501"/>
                    <a:pt x="1837" y="470"/>
                    <a:pt x="1782" y="439"/>
                  </a:cubicBezTo>
                  <a:cubicBezTo>
                    <a:pt x="1641" y="372"/>
                    <a:pt x="1555" y="267"/>
                    <a:pt x="1487" y="181"/>
                  </a:cubicBezTo>
                  <a:cubicBezTo>
                    <a:pt x="1475" y="169"/>
                    <a:pt x="1457" y="151"/>
                    <a:pt x="1444" y="132"/>
                  </a:cubicBezTo>
                  <a:cubicBezTo>
                    <a:pt x="1389" y="71"/>
                    <a:pt x="1334" y="22"/>
                    <a:pt x="1248" y="3"/>
                  </a:cubicBezTo>
                  <a:cubicBezTo>
                    <a:pt x="1227" y="3"/>
                    <a:pt x="1209" y="0"/>
                    <a:pt x="11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18"/>
            <p:cNvSpPr/>
            <p:nvPr/>
          </p:nvSpPr>
          <p:spPr>
            <a:xfrm>
              <a:off x="13268585" y="2616285"/>
              <a:ext cx="144222" cy="397637"/>
            </a:xfrm>
            <a:custGeom>
              <a:avLst/>
              <a:gdLst/>
              <a:ahLst/>
              <a:cxnLst/>
              <a:rect l="l" t="t" r="r" b="b"/>
              <a:pathLst>
                <a:path w="1371" h="3780" extrusionOk="0">
                  <a:moveTo>
                    <a:pt x="1235" y="1"/>
                  </a:moveTo>
                  <a:cubicBezTo>
                    <a:pt x="1217" y="56"/>
                    <a:pt x="1217" y="118"/>
                    <a:pt x="1211" y="173"/>
                  </a:cubicBezTo>
                  <a:cubicBezTo>
                    <a:pt x="1205" y="216"/>
                    <a:pt x="1199" y="265"/>
                    <a:pt x="1199" y="308"/>
                  </a:cubicBezTo>
                  <a:cubicBezTo>
                    <a:pt x="1192" y="333"/>
                    <a:pt x="1192" y="357"/>
                    <a:pt x="1186" y="382"/>
                  </a:cubicBezTo>
                  <a:cubicBezTo>
                    <a:pt x="1168" y="406"/>
                    <a:pt x="1156" y="437"/>
                    <a:pt x="1143" y="462"/>
                  </a:cubicBezTo>
                  <a:cubicBezTo>
                    <a:pt x="1106" y="541"/>
                    <a:pt x="1094" y="621"/>
                    <a:pt x="1063" y="701"/>
                  </a:cubicBezTo>
                  <a:cubicBezTo>
                    <a:pt x="1045" y="750"/>
                    <a:pt x="1033" y="793"/>
                    <a:pt x="1020" y="843"/>
                  </a:cubicBezTo>
                  <a:cubicBezTo>
                    <a:pt x="1008" y="910"/>
                    <a:pt x="984" y="978"/>
                    <a:pt x="984" y="1039"/>
                  </a:cubicBezTo>
                  <a:cubicBezTo>
                    <a:pt x="990" y="1131"/>
                    <a:pt x="1027" y="1236"/>
                    <a:pt x="977" y="1322"/>
                  </a:cubicBezTo>
                  <a:cubicBezTo>
                    <a:pt x="941" y="1389"/>
                    <a:pt x="904" y="1457"/>
                    <a:pt x="885" y="1543"/>
                  </a:cubicBezTo>
                  <a:cubicBezTo>
                    <a:pt x="873" y="1586"/>
                    <a:pt x="867" y="1653"/>
                    <a:pt x="879" y="1703"/>
                  </a:cubicBezTo>
                  <a:cubicBezTo>
                    <a:pt x="891" y="1739"/>
                    <a:pt x="904" y="1758"/>
                    <a:pt x="904" y="1801"/>
                  </a:cubicBezTo>
                  <a:cubicBezTo>
                    <a:pt x="910" y="1862"/>
                    <a:pt x="904" y="1930"/>
                    <a:pt x="910" y="1997"/>
                  </a:cubicBezTo>
                  <a:cubicBezTo>
                    <a:pt x="916" y="2053"/>
                    <a:pt x="928" y="2108"/>
                    <a:pt x="928" y="2170"/>
                  </a:cubicBezTo>
                  <a:cubicBezTo>
                    <a:pt x="934" y="2286"/>
                    <a:pt x="934" y="2464"/>
                    <a:pt x="818" y="2526"/>
                  </a:cubicBezTo>
                  <a:cubicBezTo>
                    <a:pt x="787" y="2514"/>
                    <a:pt x="732" y="2458"/>
                    <a:pt x="719" y="2434"/>
                  </a:cubicBezTo>
                  <a:cubicBezTo>
                    <a:pt x="695" y="2391"/>
                    <a:pt x="695" y="2354"/>
                    <a:pt x="701" y="2305"/>
                  </a:cubicBezTo>
                  <a:cubicBezTo>
                    <a:pt x="713" y="2225"/>
                    <a:pt x="726" y="2139"/>
                    <a:pt x="738" y="2053"/>
                  </a:cubicBezTo>
                  <a:cubicBezTo>
                    <a:pt x="744" y="1991"/>
                    <a:pt x="750" y="1924"/>
                    <a:pt x="750" y="1856"/>
                  </a:cubicBezTo>
                  <a:cubicBezTo>
                    <a:pt x="744" y="1819"/>
                    <a:pt x="738" y="1782"/>
                    <a:pt x="738" y="1746"/>
                  </a:cubicBezTo>
                  <a:cubicBezTo>
                    <a:pt x="732" y="1660"/>
                    <a:pt x="750" y="1567"/>
                    <a:pt x="756" y="1481"/>
                  </a:cubicBezTo>
                  <a:cubicBezTo>
                    <a:pt x="781" y="1291"/>
                    <a:pt x="707" y="1107"/>
                    <a:pt x="683" y="922"/>
                  </a:cubicBezTo>
                  <a:cubicBezTo>
                    <a:pt x="664" y="793"/>
                    <a:pt x="670" y="658"/>
                    <a:pt x="664" y="529"/>
                  </a:cubicBezTo>
                  <a:cubicBezTo>
                    <a:pt x="658" y="437"/>
                    <a:pt x="621" y="357"/>
                    <a:pt x="590" y="277"/>
                  </a:cubicBezTo>
                  <a:lnTo>
                    <a:pt x="590" y="277"/>
                  </a:lnTo>
                  <a:cubicBezTo>
                    <a:pt x="597" y="326"/>
                    <a:pt x="590" y="369"/>
                    <a:pt x="590" y="419"/>
                  </a:cubicBezTo>
                  <a:cubicBezTo>
                    <a:pt x="590" y="505"/>
                    <a:pt x="603" y="597"/>
                    <a:pt x="603" y="683"/>
                  </a:cubicBezTo>
                  <a:cubicBezTo>
                    <a:pt x="603" y="756"/>
                    <a:pt x="615" y="836"/>
                    <a:pt x="597" y="904"/>
                  </a:cubicBezTo>
                  <a:cubicBezTo>
                    <a:pt x="578" y="965"/>
                    <a:pt x="566" y="1033"/>
                    <a:pt x="529" y="1082"/>
                  </a:cubicBezTo>
                  <a:cubicBezTo>
                    <a:pt x="504" y="1076"/>
                    <a:pt x="504" y="1058"/>
                    <a:pt x="486" y="1045"/>
                  </a:cubicBezTo>
                  <a:cubicBezTo>
                    <a:pt x="461" y="1015"/>
                    <a:pt x="412" y="1008"/>
                    <a:pt x="388" y="972"/>
                  </a:cubicBezTo>
                  <a:cubicBezTo>
                    <a:pt x="363" y="935"/>
                    <a:pt x="351" y="873"/>
                    <a:pt x="332" y="830"/>
                  </a:cubicBezTo>
                  <a:cubicBezTo>
                    <a:pt x="308" y="775"/>
                    <a:pt x="271" y="726"/>
                    <a:pt x="246" y="670"/>
                  </a:cubicBezTo>
                  <a:cubicBezTo>
                    <a:pt x="230" y="649"/>
                    <a:pt x="196" y="572"/>
                    <a:pt x="163" y="572"/>
                  </a:cubicBezTo>
                  <a:cubicBezTo>
                    <a:pt x="158" y="572"/>
                    <a:pt x="153" y="574"/>
                    <a:pt x="148" y="578"/>
                  </a:cubicBezTo>
                  <a:cubicBezTo>
                    <a:pt x="130" y="591"/>
                    <a:pt x="142" y="646"/>
                    <a:pt x="148" y="670"/>
                  </a:cubicBezTo>
                  <a:cubicBezTo>
                    <a:pt x="154" y="720"/>
                    <a:pt x="185" y="769"/>
                    <a:pt x="203" y="812"/>
                  </a:cubicBezTo>
                  <a:cubicBezTo>
                    <a:pt x="234" y="873"/>
                    <a:pt x="259" y="935"/>
                    <a:pt x="296" y="996"/>
                  </a:cubicBezTo>
                  <a:cubicBezTo>
                    <a:pt x="314" y="1015"/>
                    <a:pt x="332" y="1027"/>
                    <a:pt x="345" y="1045"/>
                  </a:cubicBezTo>
                  <a:cubicBezTo>
                    <a:pt x="369" y="1070"/>
                    <a:pt x="363" y="1088"/>
                    <a:pt x="363" y="1119"/>
                  </a:cubicBezTo>
                  <a:cubicBezTo>
                    <a:pt x="369" y="1137"/>
                    <a:pt x="369" y="1150"/>
                    <a:pt x="375" y="1168"/>
                  </a:cubicBezTo>
                  <a:cubicBezTo>
                    <a:pt x="394" y="1205"/>
                    <a:pt x="406" y="1248"/>
                    <a:pt x="431" y="1285"/>
                  </a:cubicBezTo>
                  <a:cubicBezTo>
                    <a:pt x="480" y="1383"/>
                    <a:pt x="541" y="1488"/>
                    <a:pt x="517" y="1604"/>
                  </a:cubicBezTo>
                  <a:cubicBezTo>
                    <a:pt x="507" y="1608"/>
                    <a:pt x="497" y="1610"/>
                    <a:pt x="489" y="1610"/>
                  </a:cubicBezTo>
                  <a:cubicBezTo>
                    <a:pt x="417" y="1610"/>
                    <a:pt x="386" y="1488"/>
                    <a:pt x="375" y="1438"/>
                  </a:cubicBezTo>
                  <a:cubicBezTo>
                    <a:pt x="369" y="1414"/>
                    <a:pt x="351" y="1389"/>
                    <a:pt x="345" y="1365"/>
                  </a:cubicBezTo>
                  <a:cubicBezTo>
                    <a:pt x="332" y="1346"/>
                    <a:pt x="320" y="1291"/>
                    <a:pt x="302" y="1273"/>
                  </a:cubicBezTo>
                  <a:cubicBezTo>
                    <a:pt x="289" y="1254"/>
                    <a:pt x="271" y="1260"/>
                    <a:pt x="246" y="1248"/>
                  </a:cubicBezTo>
                  <a:cubicBezTo>
                    <a:pt x="210" y="1230"/>
                    <a:pt x="185" y="1199"/>
                    <a:pt x="154" y="1168"/>
                  </a:cubicBezTo>
                  <a:cubicBezTo>
                    <a:pt x="130" y="1137"/>
                    <a:pt x="111" y="1101"/>
                    <a:pt x="87" y="1070"/>
                  </a:cubicBezTo>
                  <a:cubicBezTo>
                    <a:pt x="70" y="1049"/>
                    <a:pt x="59" y="1039"/>
                    <a:pt x="40" y="1039"/>
                  </a:cubicBezTo>
                  <a:cubicBezTo>
                    <a:pt x="31" y="1039"/>
                    <a:pt x="20" y="1041"/>
                    <a:pt x="7" y="1045"/>
                  </a:cubicBezTo>
                  <a:cubicBezTo>
                    <a:pt x="1" y="1064"/>
                    <a:pt x="31" y="1088"/>
                    <a:pt x="44" y="1107"/>
                  </a:cubicBezTo>
                  <a:cubicBezTo>
                    <a:pt x="62" y="1137"/>
                    <a:pt x="68" y="1168"/>
                    <a:pt x="81" y="1199"/>
                  </a:cubicBezTo>
                  <a:cubicBezTo>
                    <a:pt x="99" y="1248"/>
                    <a:pt x="117" y="1291"/>
                    <a:pt x="136" y="1334"/>
                  </a:cubicBezTo>
                  <a:cubicBezTo>
                    <a:pt x="173" y="1414"/>
                    <a:pt x="240" y="1469"/>
                    <a:pt x="265" y="1555"/>
                  </a:cubicBezTo>
                  <a:cubicBezTo>
                    <a:pt x="271" y="1586"/>
                    <a:pt x="265" y="1623"/>
                    <a:pt x="277" y="1653"/>
                  </a:cubicBezTo>
                  <a:cubicBezTo>
                    <a:pt x="289" y="1696"/>
                    <a:pt x="314" y="1739"/>
                    <a:pt x="332" y="1776"/>
                  </a:cubicBezTo>
                  <a:cubicBezTo>
                    <a:pt x="363" y="1832"/>
                    <a:pt x="375" y="1875"/>
                    <a:pt x="382" y="1936"/>
                  </a:cubicBezTo>
                  <a:cubicBezTo>
                    <a:pt x="388" y="1979"/>
                    <a:pt x="388" y="2016"/>
                    <a:pt x="400" y="2059"/>
                  </a:cubicBezTo>
                  <a:cubicBezTo>
                    <a:pt x="418" y="2120"/>
                    <a:pt x="425" y="2188"/>
                    <a:pt x="443" y="2256"/>
                  </a:cubicBezTo>
                  <a:cubicBezTo>
                    <a:pt x="461" y="2311"/>
                    <a:pt x="474" y="2354"/>
                    <a:pt x="474" y="2421"/>
                  </a:cubicBezTo>
                  <a:cubicBezTo>
                    <a:pt x="474" y="2477"/>
                    <a:pt x="474" y="2514"/>
                    <a:pt x="504" y="2563"/>
                  </a:cubicBezTo>
                  <a:cubicBezTo>
                    <a:pt x="535" y="2618"/>
                    <a:pt x="560" y="2673"/>
                    <a:pt x="566" y="2741"/>
                  </a:cubicBezTo>
                  <a:cubicBezTo>
                    <a:pt x="566" y="2827"/>
                    <a:pt x="541" y="2894"/>
                    <a:pt x="517" y="2974"/>
                  </a:cubicBezTo>
                  <a:cubicBezTo>
                    <a:pt x="498" y="3048"/>
                    <a:pt x="498" y="3116"/>
                    <a:pt x="492" y="3189"/>
                  </a:cubicBezTo>
                  <a:cubicBezTo>
                    <a:pt x="492" y="3263"/>
                    <a:pt x="535" y="3318"/>
                    <a:pt x="547" y="3386"/>
                  </a:cubicBezTo>
                  <a:cubicBezTo>
                    <a:pt x="554" y="3441"/>
                    <a:pt x="541" y="3527"/>
                    <a:pt x="584" y="3558"/>
                  </a:cubicBezTo>
                  <a:cubicBezTo>
                    <a:pt x="562" y="3514"/>
                    <a:pt x="560" y="3498"/>
                    <a:pt x="567" y="3498"/>
                  </a:cubicBezTo>
                  <a:cubicBezTo>
                    <a:pt x="572" y="3498"/>
                    <a:pt x="581" y="3505"/>
                    <a:pt x="590" y="3515"/>
                  </a:cubicBezTo>
                  <a:cubicBezTo>
                    <a:pt x="615" y="3552"/>
                    <a:pt x="597" y="3607"/>
                    <a:pt x="627" y="3644"/>
                  </a:cubicBezTo>
                  <a:cubicBezTo>
                    <a:pt x="646" y="3669"/>
                    <a:pt x="676" y="3693"/>
                    <a:pt x="695" y="3712"/>
                  </a:cubicBezTo>
                  <a:cubicBezTo>
                    <a:pt x="719" y="3730"/>
                    <a:pt x="744" y="3736"/>
                    <a:pt x="769" y="3748"/>
                  </a:cubicBezTo>
                  <a:cubicBezTo>
                    <a:pt x="810" y="3776"/>
                    <a:pt x="848" y="3780"/>
                    <a:pt x="890" y="3780"/>
                  </a:cubicBezTo>
                  <a:cubicBezTo>
                    <a:pt x="905" y="3780"/>
                    <a:pt x="919" y="3779"/>
                    <a:pt x="934" y="3779"/>
                  </a:cubicBezTo>
                  <a:cubicBezTo>
                    <a:pt x="1002" y="3779"/>
                    <a:pt x="1070" y="3767"/>
                    <a:pt x="1125" y="3742"/>
                  </a:cubicBezTo>
                  <a:cubicBezTo>
                    <a:pt x="1174" y="3724"/>
                    <a:pt x="1254" y="3681"/>
                    <a:pt x="1285" y="3638"/>
                  </a:cubicBezTo>
                  <a:cubicBezTo>
                    <a:pt x="1315" y="3583"/>
                    <a:pt x="1328" y="3497"/>
                    <a:pt x="1321" y="3435"/>
                  </a:cubicBezTo>
                  <a:cubicBezTo>
                    <a:pt x="1303" y="3275"/>
                    <a:pt x="1266" y="3128"/>
                    <a:pt x="1242" y="2974"/>
                  </a:cubicBezTo>
                  <a:cubicBezTo>
                    <a:pt x="1229" y="2876"/>
                    <a:pt x="1235" y="2778"/>
                    <a:pt x="1235" y="2679"/>
                  </a:cubicBezTo>
                  <a:cubicBezTo>
                    <a:pt x="1235" y="2563"/>
                    <a:pt x="1235" y="2446"/>
                    <a:pt x="1242" y="2329"/>
                  </a:cubicBezTo>
                  <a:cubicBezTo>
                    <a:pt x="1248" y="2256"/>
                    <a:pt x="1254" y="2176"/>
                    <a:pt x="1272" y="2102"/>
                  </a:cubicBezTo>
                  <a:cubicBezTo>
                    <a:pt x="1291" y="2022"/>
                    <a:pt x="1321" y="1948"/>
                    <a:pt x="1340" y="1868"/>
                  </a:cubicBezTo>
                  <a:cubicBezTo>
                    <a:pt x="1352" y="1825"/>
                    <a:pt x="1371" y="1770"/>
                    <a:pt x="1346" y="1721"/>
                  </a:cubicBezTo>
                  <a:cubicBezTo>
                    <a:pt x="1328" y="1696"/>
                    <a:pt x="1303" y="1678"/>
                    <a:pt x="1278" y="1660"/>
                  </a:cubicBezTo>
                  <a:cubicBezTo>
                    <a:pt x="1211" y="1592"/>
                    <a:pt x="1174" y="1524"/>
                    <a:pt x="1149" y="1432"/>
                  </a:cubicBezTo>
                  <a:cubicBezTo>
                    <a:pt x="1076" y="1193"/>
                    <a:pt x="1180" y="941"/>
                    <a:pt x="1199" y="701"/>
                  </a:cubicBezTo>
                  <a:cubicBezTo>
                    <a:pt x="1205" y="584"/>
                    <a:pt x="1205" y="455"/>
                    <a:pt x="1229" y="339"/>
                  </a:cubicBezTo>
                  <a:cubicBezTo>
                    <a:pt x="1248" y="271"/>
                    <a:pt x="1266" y="234"/>
                    <a:pt x="1266" y="161"/>
                  </a:cubicBezTo>
                  <a:cubicBezTo>
                    <a:pt x="1260" y="130"/>
                    <a:pt x="1260" y="13"/>
                    <a:pt x="123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8"/>
            <p:cNvSpPr/>
            <p:nvPr/>
          </p:nvSpPr>
          <p:spPr>
            <a:xfrm>
              <a:off x="13396607" y="2529079"/>
              <a:ext cx="84051" cy="429196"/>
            </a:xfrm>
            <a:custGeom>
              <a:avLst/>
              <a:gdLst/>
              <a:ahLst/>
              <a:cxnLst/>
              <a:rect l="l" t="t" r="r" b="b"/>
              <a:pathLst>
                <a:path w="799" h="4080" extrusionOk="0">
                  <a:moveTo>
                    <a:pt x="627" y="0"/>
                  </a:moveTo>
                  <a:lnTo>
                    <a:pt x="627" y="0"/>
                  </a:lnTo>
                  <a:cubicBezTo>
                    <a:pt x="535" y="117"/>
                    <a:pt x="578" y="252"/>
                    <a:pt x="553" y="394"/>
                  </a:cubicBezTo>
                  <a:cubicBezTo>
                    <a:pt x="522" y="560"/>
                    <a:pt x="418" y="701"/>
                    <a:pt x="381" y="861"/>
                  </a:cubicBezTo>
                  <a:cubicBezTo>
                    <a:pt x="344" y="996"/>
                    <a:pt x="356" y="1149"/>
                    <a:pt x="326" y="1284"/>
                  </a:cubicBezTo>
                  <a:cubicBezTo>
                    <a:pt x="270" y="1506"/>
                    <a:pt x="49" y="1585"/>
                    <a:pt x="98" y="1837"/>
                  </a:cubicBezTo>
                  <a:cubicBezTo>
                    <a:pt x="197" y="2071"/>
                    <a:pt x="0" y="2304"/>
                    <a:pt x="6" y="2544"/>
                  </a:cubicBezTo>
                  <a:cubicBezTo>
                    <a:pt x="12" y="2722"/>
                    <a:pt x="49" y="2906"/>
                    <a:pt x="68" y="3085"/>
                  </a:cubicBezTo>
                  <a:cubicBezTo>
                    <a:pt x="92" y="3373"/>
                    <a:pt x="86" y="3908"/>
                    <a:pt x="363" y="4080"/>
                  </a:cubicBezTo>
                  <a:cubicBezTo>
                    <a:pt x="381" y="3895"/>
                    <a:pt x="295" y="3723"/>
                    <a:pt x="295" y="3539"/>
                  </a:cubicBezTo>
                  <a:cubicBezTo>
                    <a:pt x="295" y="3392"/>
                    <a:pt x="375" y="3226"/>
                    <a:pt x="399" y="3078"/>
                  </a:cubicBezTo>
                  <a:cubicBezTo>
                    <a:pt x="418" y="2931"/>
                    <a:pt x="449" y="2820"/>
                    <a:pt x="504" y="2679"/>
                  </a:cubicBezTo>
                  <a:cubicBezTo>
                    <a:pt x="565" y="2532"/>
                    <a:pt x="707" y="2292"/>
                    <a:pt x="596" y="2145"/>
                  </a:cubicBezTo>
                  <a:lnTo>
                    <a:pt x="596" y="2145"/>
                  </a:lnTo>
                  <a:cubicBezTo>
                    <a:pt x="515" y="2237"/>
                    <a:pt x="434" y="2759"/>
                    <a:pt x="292" y="2759"/>
                  </a:cubicBezTo>
                  <a:cubicBezTo>
                    <a:pt x="283" y="2759"/>
                    <a:pt x="274" y="2757"/>
                    <a:pt x="264" y="2753"/>
                  </a:cubicBezTo>
                  <a:cubicBezTo>
                    <a:pt x="326" y="2599"/>
                    <a:pt x="270" y="2366"/>
                    <a:pt x="313" y="2194"/>
                  </a:cubicBezTo>
                  <a:cubicBezTo>
                    <a:pt x="381" y="1905"/>
                    <a:pt x="657" y="1751"/>
                    <a:pt x="670" y="1438"/>
                  </a:cubicBezTo>
                  <a:lnTo>
                    <a:pt x="670" y="1438"/>
                  </a:lnTo>
                  <a:cubicBezTo>
                    <a:pt x="473" y="1604"/>
                    <a:pt x="449" y="1979"/>
                    <a:pt x="227" y="2077"/>
                  </a:cubicBezTo>
                  <a:cubicBezTo>
                    <a:pt x="197" y="1874"/>
                    <a:pt x="320" y="1678"/>
                    <a:pt x="375" y="1493"/>
                  </a:cubicBezTo>
                  <a:cubicBezTo>
                    <a:pt x="412" y="1358"/>
                    <a:pt x="651" y="1174"/>
                    <a:pt x="602" y="1020"/>
                  </a:cubicBezTo>
                  <a:cubicBezTo>
                    <a:pt x="590" y="977"/>
                    <a:pt x="510" y="990"/>
                    <a:pt x="492" y="910"/>
                  </a:cubicBezTo>
                  <a:cubicBezTo>
                    <a:pt x="485" y="854"/>
                    <a:pt x="541" y="664"/>
                    <a:pt x="559" y="615"/>
                  </a:cubicBezTo>
                  <a:cubicBezTo>
                    <a:pt x="608" y="461"/>
                    <a:pt x="799" y="129"/>
                    <a:pt x="62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18"/>
            <p:cNvSpPr/>
            <p:nvPr/>
          </p:nvSpPr>
          <p:spPr>
            <a:xfrm>
              <a:off x="13284154" y="2521295"/>
              <a:ext cx="97621" cy="420885"/>
            </a:xfrm>
            <a:custGeom>
              <a:avLst/>
              <a:gdLst/>
              <a:ahLst/>
              <a:cxnLst/>
              <a:rect l="l" t="t" r="r" b="b"/>
              <a:pathLst>
                <a:path w="928" h="4001" extrusionOk="0">
                  <a:moveTo>
                    <a:pt x="688" y="1"/>
                  </a:moveTo>
                  <a:cubicBezTo>
                    <a:pt x="553" y="167"/>
                    <a:pt x="657" y="449"/>
                    <a:pt x="614" y="652"/>
                  </a:cubicBezTo>
                  <a:cubicBezTo>
                    <a:pt x="571" y="646"/>
                    <a:pt x="535" y="615"/>
                    <a:pt x="510" y="578"/>
                  </a:cubicBezTo>
                  <a:lnTo>
                    <a:pt x="510" y="578"/>
                  </a:lnTo>
                  <a:cubicBezTo>
                    <a:pt x="455" y="658"/>
                    <a:pt x="565" y="922"/>
                    <a:pt x="584" y="1033"/>
                  </a:cubicBezTo>
                  <a:cubicBezTo>
                    <a:pt x="573" y="1040"/>
                    <a:pt x="562" y="1043"/>
                    <a:pt x="551" y="1043"/>
                  </a:cubicBezTo>
                  <a:cubicBezTo>
                    <a:pt x="471" y="1043"/>
                    <a:pt x="381" y="890"/>
                    <a:pt x="338" y="836"/>
                  </a:cubicBezTo>
                  <a:lnTo>
                    <a:pt x="338" y="836"/>
                  </a:lnTo>
                  <a:cubicBezTo>
                    <a:pt x="289" y="990"/>
                    <a:pt x="510" y="1168"/>
                    <a:pt x="541" y="1328"/>
                  </a:cubicBezTo>
                  <a:cubicBezTo>
                    <a:pt x="557" y="1414"/>
                    <a:pt x="541" y="1448"/>
                    <a:pt x="512" y="1448"/>
                  </a:cubicBezTo>
                  <a:cubicBezTo>
                    <a:pt x="474" y="1448"/>
                    <a:pt x="414" y="1391"/>
                    <a:pt x="369" y="1315"/>
                  </a:cubicBezTo>
                  <a:cubicBezTo>
                    <a:pt x="264" y="1143"/>
                    <a:pt x="197" y="885"/>
                    <a:pt x="0" y="787"/>
                  </a:cubicBezTo>
                  <a:lnTo>
                    <a:pt x="0" y="787"/>
                  </a:lnTo>
                  <a:cubicBezTo>
                    <a:pt x="6" y="941"/>
                    <a:pt x="105" y="965"/>
                    <a:pt x="178" y="1076"/>
                  </a:cubicBezTo>
                  <a:cubicBezTo>
                    <a:pt x="240" y="1174"/>
                    <a:pt x="234" y="1279"/>
                    <a:pt x="252" y="1389"/>
                  </a:cubicBezTo>
                  <a:cubicBezTo>
                    <a:pt x="264" y="1444"/>
                    <a:pt x="252" y="1463"/>
                    <a:pt x="277" y="1518"/>
                  </a:cubicBezTo>
                  <a:cubicBezTo>
                    <a:pt x="295" y="1567"/>
                    <a:pt x="399" y="1604"/>
                    <a:pt x="399" y="1666"/>
                  </a:cubicBezTo>
                  <a:cubicBezTo>
                    <a:pt x="399" y="1717"/>
                    <a:pt x="370" y="1741"/>
                    <a:pt x="327" y="1741"/>
                  </a:cubicBezTo>
                  <a:cubicBezTo>
                    <a:pt x="308" y="1741"/>
                    <a:pt x="287" y="1736"/>
                    <a:pt x="264" y="1727"/>
                  </a:cubicBezTo>
                  <a:lnTo>
                    <a:pt x="264" y="1727"/>
                  </a:lnTo>
                  <a:cubicBezTo>
                    <a:pt x="191" y="1850"/>
                    <a:pt x="307" y="1819"/>
                    <a:pt x="375" y="1868"/>
                  </a:cubicBezTo>
                  <a:cubicBezTo>
                    <a:pt x="449" y="1930"/>
                    <a:pt x="516" y="2016"/>
                    <a:pt x="547" y="2114"/>
                  </a:cubicBezTo>
                  <a:cubicBezTo>
                    <a:pt x="578" y="2212"/>
                    <a:pt x="664" y="2520"/>
                    <a:pt x="479" y="2520"/>
                  </a:cubicBezTo>
                  <a:cubicBezTo>
                    <a:pt x="492" y="2587"/>
                    <a:pt x="455" y="2661"/>
                    <a:pt x="473" y="2728"/>
                  </a:cubicBezTo>
                  <a:cubicBezTo>
                    <a:pt x="510" y="2851"/>
                    <a:pt x="639" y="2937"/>
                    <a:pt x="657" y="3085"/>
                  </a:cubicBezTo>
                  <a:cubicBezTo>
                    <a:pt x="676" y="3251"/>
                    <a:pt x="664" y="3404"/>
                    <a:pt x="713" y="3570"/>
                  </a:cubicBezTo>
                  <a:cubicBezTo>
                    <a:pt x="743" y="3675"/>
                    <a:pt x="762" y="3951"/>
                    <a:pt x="842" y="4000"/>
                  </a:cubicBezTo>
                  <a:cubicBezTo>
                    <a:pt x="897" y="3847"/>
                    <a:pt x="848" y="3693"/>
                    <a:pt x="817" y="3546"/>
                  </a:cubicBezTo>
                  <a:cubicBezTo>
                    <a:pt x="786" y="3374"/>
                    <a:pt x="780" y="3189"/>
                    <a:pt x="786" y="3017"/>
                  </a:cubicBezTo>
                  <a:cubicBezTo>
                    <a:pt x="793" y="2802"/>
                    <a:pt x="805" y="2606"/>
                    <a:pt x="793" y="2397"/>
                  </a:cubicBezTo>
                  <a:cubicBezTo>
                    <a:pt x="786" y="2286"/>
                    <a:pt x="811" y="2200"/>
                    <a:pt x="823" y="2096"/>
                  </a:cubicBezTo>
                  <a:cubicBezTo>
                    <a:pt x="829" y="2034"/>
                    <a:pt x="805" y="1967"/>
                    <a:pt x="829" y="1905"/>
                  </a:cubicBezTo>
                  <a:cubicBezTo>
                    <a:pt x="842" y="1856"/>
                    <a:pt x="885" y="1825"/>
                    <a:pt x="879" y="1764"/>
                  </a:cubicBezTo>
                  <a:cubicBezTo>
                    <a:pt x="922" y="1537"/>
                    <a:pt x="928" y="1494"/>
                    <a:pt x="836" y="1309"/>
                  </a:cubicBezTo>
                  <a:cubicBezTo>
                    <a:pt x="768" y="1180"/>
                    <a:pt x="737" y="1021"/>
                    <a:pt x="750" y="879"/>
                  </a:cubicBezTo>
                  <a:cubicBezTo>
                    <a:pt x="780" y="572"/>
                    <a:pt x="694" y="308"/>
                    <a:pt x="68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18"/>
            <p:cNvSpPr/>
            <p:nvPr/>
          </p:nvSpPr>
          <p:spPr>
            <a:xfrm>
              <a:off x="13388823" y="2706016"/>
              <a:ext cx="85418" cy="282659"/>
            </a:xfrm>
            <a:custGeom>
              <a:avLst/>
              <a:gdLst/>
              <a:ahLst/>
              <a:cxnLst/>
              <a:rect l="l" t="t" r="r" b="b"/>
              <a:pathLst>
                <a:path w="812" h="2687" extrusionOk="0">
                  <a:moveTo>
                    <a:pt x="792" y="1"/>
                  </a:moveTo>
                  <a:cubicBezTo>
                    <a:pt x="738" y="1"/>
                    <a:pt x="700" y="72"/>
                    <a:pt x="688" y="112"/>
                  </a:cubicBezTo>
                  <a:cubicBezTo>
                    <a:pt x="670" y="149"/>
                    <a:pt x="664" y="186"/>
                    <a:pt x="652" y="217"/>
                  </a:cubicBezTo>
                  <a:cubicBezTo>
                    <a:pt x="633" y="266"/>
                    <a:pt x="602" y="297"/>
                    <a:pt x="578" y="340"/>
                  </a:cubicBezTo>
                  <a:cubicBezTo>
                    <a:pt x="535" y="438"/>
                    <a:pt x="492" y="549"/>
                    <a:pt x="473" y="653"/>
                  </a:cubicBezTo>
                  <a:cubicBezTo>
                    <a:pt x="461" y="721"/>
                    <a:pt x="455" y="782"/>
                    <a:pt x="449" y="850"/>
                  </a:cubicBezTo>
                  <a:cubicBezTo>
                    <a:pt x="443" y="911"/>
                    <a:pt x="437" y="954"/>
                    <a:pt x="400" y="1003"/>
                  </a:cubicBezTo>
                  <a:cubicBezTo>
                    <a:pt x="332" y="1089"/>
                    <a:pt x="240" y="1181"/>
                    <a:pt x="240" y="1298"/>
                  </a:cubicBezTo>
                  <a:cubicBezTo>
                    <a:pt x="240" y="1390"/>
                    <a:pt x="185" y="1489"/>
                    <a:pt x="148" y="1581"/>
                  </a:cubicBezTo>
                  <a:cubicBezTo>
                    <a:pt x="135" y="1624"/>
                    <a:pt x="105" y="1654"/>
                    <a:pt x="80" y="1691"/>
                  </a:cubicBezTo>
                  <a:cubicBezTo>
                    <a:pt x="37" y="1753"/>
                    <a:pt x="13" y="1814"/>
                    <a:pt x="13" y="1888"/>
                  </a:cubicBezTo>
                  <a:cubicBezTo>
                    <a:pt x="6" y="1968"/>
                    <a:pt x="6" y="2029"/>
                    <a:pt x="37" y="2103"/>
                  </a:cubicBezTo>
                  <a:cubicBezTo>
                    <a:pt x="56" y="2158"/>
                    <a:pt x="74" y="2207"/>
                    <a:pt x="99" y="2263"/>
                  </a:cubicBezTo>
                  <a:cubicBezTo>
                    <a:pt x="105" y="2336"/>
                    <a:pt x="105" y="2416"/>
                    <a:pt x="92" y="2490"/>
                  </a:cubicBezTo>
                  <a:cubicBezTo>
                    <a:pt x="65" y="2420"/>
                    <a:pt x="53" y="2397"/>
                    <a:pt x="45" y="2397"/>
                  </a:cubicBezTo>
                  <a:cubicBezTo>
                    <a:pt x="37" y="2397"/>
                    <a:pt x="34" y="2422"/>
                    <a:pt x="25" y="2447"/>
                  </a:cubicBezTo>
                  <a:cubicBezTo>
                    <a:pt x="19" y="2490"/>
                    <a:pt x="0" y="2521"/>
                    <a:pt x="31" y="2558"/>
                  </a:cubicBezTo>
                  <a:cubicBezTo>
                    <a:pt x="43" y="2576"/>
                    <a:pt x="68" y="2576"/>
                    <a:pt x="86" y="2594"/>
                  </a:cubicBezTo>
                  <a:cubicBezTo>
                    <a:pt x="123" y="2619"/>
                    <a:pt x="129" y="2687"/>
                    <a:pt x="185" y="2687"/>
                  </a:cubicBezTo>
                  <a:cubicBezTo>
                    <a:pt x="234" y="2687"/>
                    <a:pt x="277" y="2644"/>
                    <a:pt x="314" y="2625"/>
                  </a:cubicBezTo>
                  <a:cubicBezTo>
                    <a:pt x="338" y="2619"/>
                    <a:pt x="363" y="2613"/>
                    <a:pt x="381" y="2607"/>
                  </a:cubicBezTo>
                  <a:cubicBezTo>
                    <a:pt x="406" y="2594"/>
                    <a:pt x="424" y="2576"/>
                    <a:pt x="449" y="2564"/>
                  </a:cubicBezTo>
                  <a:cubicBezTo>
                    <a:pt x="480" y="2545"/>
                    <a:pt x="523" y="2533"/>
                    <a:pt x="541" y="2496"/>
                  </a:cubicBezTo>
                  <a:cubicBezTo>
                    <a:pt x="553" y="2478"/>
                    <a:pt x="566" y="2453"/>
                    <a:pt x="578" y="2435"/>
                  </a:cubicBezTo>
                  <a:cubicBezTo>
                    <a:pt x="609" y="2385"/>
                    <a:pt x="609" y="2324"/>
                    <a:pt x="609" y="2269"/>
                  </a:cubicBezTo>
                  <a:cubicBezTo>
                    <a:pt x="609" y="2201"/>
                    <a:pt x="602" y="2146"/>
                    <a:pt x="590" y="2084"/>
                  </a:cubicBezTo>
                  <a:cubicBezTo>
                    <a:pt x="572" y="2005"/>
                    <a:pt x="572" y="1919"/>
                    <a:pt x="566" y="1833"/>
                  </a:cubicBezTo>
                  <a:cubicBezTo>
                    <a:pt x="553" y="1716"/>
                    <a:pt x="553" y="1593"/>
                    <a:pt x="572" y="1482"/>
                  </a:cubicBezTo>
                  <a:cubicBezTo>
                    <a:pt x="590" y="1329"/>
                    <a:pt x="596" y="1175"/>
                    <a:pt x="627" y="1028"/>
                  </a:cubicBezTo>
                  <a:cubicBezTo>
                    <a:pt x="639" y="954"/>
                    <a:pt x="658" y="886"/>
                    <a:pt x="664" y="813"/>
                  </a:cubicBezTo>
                  <a:cubicBezTo>
                    <a:pt x="670" y="751"/>
                    <a:pt x="670" y="690"/>
                    <a:pt x="676" y="628"/>
                  </a:cubicBezTo>
                  <a:cubicBezTo>
                    <a:pt x="682" y="549"/>
                    <a:pt x="701" y="463"/>
                    <a:pt x="707" y="383"/>
                  </a:cubicBezTo>
                  <a:cubicBezTo>
                    <a:pt x="713" y="340"/>
                    <a:pt x="719" y="297"/>
                    <a:pt x="738" y="254"/>
                  </a:cubicBezTo>
                  <a:cubicBezTo>
                    <a:pt x="750" y="217"/>
                    <a:pt x="774" y="192"/>
                    <a:pt x="793" y="162"/>
                  </a:cubicBezTo>
                  <a:cubicBezTo>
                    <a:pt x="811" y="112"/>
                    <a:pt x="805" y="57"/>
                    <a:pt x="805" y="2"/>
                  </a:cubicBezTo>
                  <a:cubicBezTo>
                    <a:pt x="801" y="1"/>
                    <a:pt x="797" y="1"/>
                    <a:pt x="79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18"/>
            <p:cNvSpPr/>
            <p:nvPr/>
          </p:nvSpPr>
          <p:spPr>
            <a:xfrm>
              <a:off x="13404917" y="2493523"/>
              <a:ext cx="115189" cy="531024"/>
            </a:xfrm>
            <a:custGeom>
              <a:avLst/>
              <a:gdLst/>
              <a:ahLst/>
              <a:cxnLst/>
              <a:rect l="l" t="t" r="r" b="b"/>
              <a:pathLst>
                <a:path w="1095" h="5048" extrusionOk="0">
                  <a:moveTo>
                    <a:pt x="677" y="1"/>
                  </a:moveTo>
                  <a:lnTo>
                    <a:pt x="677" y="1"/>
                  </a:lnTo>
                  <a:cubicBezTo>
                    <a:pt x="664" y="37"/>
                    <a:pt x="609" y="332"/>
                    <a:pt x="621" y="504"/>
                  </a:cubicBezTo>
                  <a:cubicBezTo>
                    <a:pt x="634" y="689"/>
                    <a:pt x="849" y="1414"/>
                    <a:pt x="836" y="1543"/>
                  </a:cubicBezTo>
                  <a:cubicBezTo>
                    <a:pt x="824" y="1672"/>
                    <a:pt x="818" y="1960"/>
                    <a:pt x="677" y="2139"/>
                  </a:cubicBezTo>
                  <a:cubicBezTo>
                    <a:pt x="535" y="2317"/>
                    <a:pt x="413" y="2900"/>
                    <a:pt x="413" y="3275"/>
                  </a:cubicBezTo>
                  <a:cubicBezTo>
                    <a:pt x="406" y="3656"/>
                    <a:pt x="406" y="4055"/>
                    <a:pt x="271" y="4393"/>
                  </a:cubicBezTo>
                  <a:cubicBezTo>
                    <a:pt x="265" y="4418"/>
                    <a:pt x="253" y="4442"/>
                    <a:pt x="241" y="4467"/>
                  </a:cubicBezTo>
                  <a:cubicBezTo>
                    <a:pt x="124" y="4750"/>
                    <a:pt x="13" y="4891"/>
                    <a:pt x="1" y="5026"/>
                  </a:cubicBezTo>
                  <a:cubicBezTo>
                    <a:pt x="1" y="5026"/>
                    <a:pt x="105" y="5048"/>
                    <a:pt x="219" y="5048"/>
                  </a:cubicBezTo>
                  <a:cubicBezTo>
                    <a:pt x="277" y="5048"/>
                    <a:pt x="337" y="5042"/>
                    <a:pt x="388" y="5026"/>
                  </a:cubicBezTo>
                  <a:cubicBezTo>
                    <a:pt x="542" y="4977"/>
                    <a:pt x="714" y="4928"/>
                    <a:pt x="793" y="4430"/>
                  </a:cubicBezTo>
                  <a:cubicBezTo>
                    <a:pt x="873" y="3939"/>
                    <a:pt x="683" y="3644"/>
                    <a:pt x="634" y="3109"/>
                  </a:cubicBezTo>
                  <a:cubicBezTo>
                    <a:pt x="585" y="2581"/>
                    <a:pt x="769" y="2354"/>
                    <a:pt x="824" y="2268"/>
                  </a:cubicBezTo>
                  <a:cubicBezTo>
                    <a:pt x="879" y="2182"/>
                    <a:pt x="990" y="2120"/>
                    <a:pt x="1051" y="1997"/>
                  </a:cubicBezTo>
                  <a:cubicBezTo>
                    <a:pt x="1094" y="1911"/>
                    <a:pt x="1088" y="1708"/>
                    <a:pt x="1076" y="1598"/>
                  </a:cubicBezTo>
                  <a:cubicBezTo>
                    <a:pt x="1076" y="1555"/>
                    <a:pt x="1070" y="1524"/>
                    <a:pt x="1070" y="1524"/>
                  </a:cubicBezTo>
                  <a:cubicBezTo>
                    <a:pt x="1070" y="1524"/>
                    <a:pt x="1070" y="1555"/>
                    <a:pt x="1064" y="1610"/>
                  </a:cubicBezTo>
                  <a:cubicBezTo>
                    <a:pt x="1058" y="1672"/>
                    <a:pt x="1045" y="1751"/>
                    <a:pt x="1039" y="1831"/>
                  </a:cubicBezTo>
                  <a:cubicBezTo>
                    <a:pt x="1033" y="1844"/>
                    <a:pt x="1033" y="1850"/>
                    <a:pt x="1033" y="1856"/>
                  </a:cubicBezTo>
                  <a:cubicBezTo>
                    <a:pt x="1033" y="1862"/>
                    <a:pt x="1033" y="1868"/>
                    <a:pt x="1033" y="1874"/>
                  </a:cubicBezTo>
                  <a:cubicBezTo>
                    <a:pt x="1021" y="1960"/>
                    <a:pt x="990" y="2016"/>
                    <a:pt x="959" y="2040"/>
                  </a:cubicBezTo>
                  <a:cubicBezTo>
                    <a:pt x="952" y="2046"/>
                    <a:pt x="945" y="2048"/>
                    <a:pt x="938" y="2048"/>
                  </a:cubicBezTo>
                  <a:cubicBezTo>
                    <a:pt x="921" y="2048"/>
                    <a:pt x="907" y="2032"/>
                    <a:pt x="898" y="1997"/>
                  </a:cubicBezTo>
                  <a:cubicBezTo>
                    <a:pt x="873" y="1893"/>
                    <a:pt x="916" y="1801"/>
                    <a:pt x="972" y="1579"/>
                  </a:cubicBezTo>
                  <a:cubicBezTo>
                    <a:pt x="1033" y="1364"/>
                    <a:pt x="978" y="1162"/>
                    <a:pt x="953" y="885"/>
                  </a:cubicBezTo>
                  <a:cubicBezTo>
                    <a:pt x="929" y="615"/>
                    <a:pt x="947" y="265"/>
                    <a:pt x="947" y="228"/>
                  </a:cubicBezTo>
                  <a:lnTo>
                    <a:pt x="947" y="228"/>
                  </a:lnTo>
                  <a:cubicBezTo>
                    <a:pt x="941" y="252"/>
                    <a:pt x="879" y="529"/>
                    <a:pt x="904" y="769"/>
                  </a:cubicBezTo>
                  <a:cubicBezTo>
                    <a:pt x="935" y="1027"/>
                    <a:pt x="935" y="1119"/>
                    <a:pt x="941" y="1377"/>
                  </a:cubicBezTo>
                  <a:cubicBezTo>
                    <a:pt x="945" y="1527"/>
                    <a:pt x="918" y="1587"/>
                    <a:pt x="895" y="1587"/>
                  </a:cubicBezTo>
                  <a:cubicBezTo>
                    <a:pt x="880" y="1587"/>
                    <a:pt x="867" y="1559"/>
                    <a:pt x="867" y="1512"/>
                  </a:cubicBezTo>
                  <a:cubicBezTo>
                    <a:pt x="867" y="1395"/>
                    <a:pt x="836" y="1254"/>
                    <a:pt x="793" y="1113"/>
                  </a:cubicBezTo>
                  <a:cubicBezTo>
                    <a:pt x="750" y="977"/>
                    <a:pt x="671" y="732"/>
                    <a:pt x="652" y="498"/>
                  </a:cubicBezTo>
                  <a:cubicBezTo>
                    <a:pt x="640" y="289"/>
                    <a:pt x="671" y="37"/>
                    <a:pt x="677" y="1"/>
                  </a:cubicBezTo>
                  <a:close/>
                </a:path>
              </a:pathLst>
            </a:custGeom>
            <a:solidFill>
              <a:srgbClr val="C7E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8"/>
            <p:cNvSpPr/>
            <p:nvPr/>
          </p:nvSpPr>
          <p:spPr>
            <a:xfrm>
              <a:off x="13404917" y="2661519"/>
              <a:ext cx="115189" cy="363028"/>
            </a:xfrm>
            <a:custGeom>
              <a:avLst/>
              <a:gdLst/>
              <a:ahLst/>
              <a:cxnLst/>
              <a:rect l="l" t="t" r="r" b="b"/>
              <a:pathLst>
                <a:path w="1095" h="3451" extrusionOk="0">
                  <a:moveTo>
                    <a:pt x="1082" y="1"/>
                  </a:moveTo>
                  <a:cubicBezTo>
                    <a:pt x="1076" y="1"/>
                    <a:pt x="1070" y="7"/>
                    <a:pt x="1064" y="13"/>
                  </a:cubicBezTo>
                  <a:cubicBezTo>
                    <a:pt x="1058" y="19"/>
                    <a:pt x="1051" y="25"/>
                    <a:pt x="1045" y="32"/>
                  </a:cubicBezTo>
                  <a:cubicBezTo>
                    <a:pt x="1015" y="62"/>
                    <a:pt x="1015" y="75"/>
                    <a:pt x="1002" y="118"/>
                  </a:cubicBezTo>
                  <a:cubicBezTo>
                    <a:pt x="990" y="173"/>
                    <a:pt x="978" y="204"/>
                    <a:pt x="978" y="265"/>
                  </a:cubicBezTo>
                  <a:cubicBezTo>
                    <a:pt x="978" y="298"/>
                    <a:pt x="969" y="328"/>
                    <a:pt x="975" y="328"/>
                  </a:cubicBezTo>
                  <a:cubicBezTo>
                    <a:pt x="980" y="328"/>
                    <a:pt x="996" y="304"/>
                    <a:pt x="1039" y="234"/>
                  </a:cubicBezTo>
                  <a:cubicBezTo>
                    <a:pt x="1039" y="234"/>
                    <a:pt x="1045" y="228"/>
                    <a:pt x="1045" y="222"/>
                  </a:cubicBezTo>
                  <a:lnTo>
                    <a:pt x="1045" y="222"/>
                  </a:lnTo>
                  <a:cubicBezTo>
                    <a:pt x="1045" y="234"/>
                    <a:pt x="1039" y="247"/>
                    <a:pt x="1033" y="259"/>
                  </a:cubicBezTo>
                  <a:cubicBezTo>
                    <a:pt x="1015" y="320"/>
                    <a:pt x="990" y="382"/>
                    <a:pt x="965" y="443"/>
                  </a:cubicBezTo>
                  <a:cubicBezTo>
                    <a:pt x="941" y="486"/>
                    <a:pt x="916" y="529"/>
                    <a:pt x="886" y="566"/>
                  </a:cubicBezTo>
                  <a:cubicBezTo>
                    <a:pt x="855" y="615"/>
                    <a:pt x="806" y="646"/>
                    <a:pt x="769" y="695"/>
                  </a:cubicBezTo>
                  <a:cubicBezTo>
                    <a:pt x="738" y="750"/>
                    <a:pt x="707" y="800"/>
                    <a:pt x="671" y="855"/>
                  </a:cubicBezTo>
                  <a:cubicBezTo>
                    <a:pt x="621" y="935"/>
                    <a:pt x="634" y="1015"/>
                    <a:pt x="621" y="1101"/>
                  </a:cubicBezTo>
                  <a:cubicBezTo>
                    <a:pt x="615" y="1150"/>
                    <a:pt x="597" y="1193"/>
                    <a:pt x="597" y="1236"/>
                  </a:cubicBezTo>
                  <a:cubicBezTo>
                    <a:pt x="591" y="1285"/>
                    <a:pt x="597" y="1334"/>
                    <a:pt x="591" y="1389"/>
                  </a:cubicBezTo>
                  <a:cubicBezTo>
                    <a:pt x="585" y="1451"/>
                    <a:pt x="572" y="1500"/>
                    <a:pt x="572" y="1567"/>
                  </a:cubicBezTo>
                  <a:cubicBezTo>
                    <a:pt x="572" y="1617"/>
                    <a:pt x="560" y="1678"/>
                    <a:pt x="572" y="1727"/>
                  </a:cubicBezTo>
                  <a:cubicBezTo>
                    <a:pt x="572" y="1758"/>
                    <a:pt x="585" y="1783"/>
                    <a:pt x="597" y="1813"/>
                  </a:cubicBezTo>
                  <a:cubicBezTo>
                    <a:pt x="621" y="1899"/>
                    <a:pt x="615" y="2010"/>
                    <a:pt x="621" y="2102"/>
                  </a:cubicBezTo>
                  <a:cubicBezTo>
                    <a:pt x="634" y="2200"/>
                    <a:pt x="634" y="2299"/>
                    <a:pt x="634" y="2403"/>
                  </a:cubicBezTo>
                  <a:cubicBezTo>
                    <a:pt x="640" y="2532"/>
                    <a:pt x="689" y="2704"/>
                    <a:pt x="628" y="2821"/>
                  </a:cubicBezTo>
                  <a:cubicBezTo>
                    <a:pt x="609" y="2851"/>
                    <a:pt x="603" y="2888"/>
                    <a:pt x="585" y="2919"/>
                  </a:cubicBezTo>
                  <a:cubicBezTo>
                    <a:pt x="566" y="2956"/>
                    <a:pt x="535" y="2981"/>
                    <a:pt x="511" y="3005"/>
                  </a:cubicBezTo>
                  <a:cubicBezTo>
                    <a:pt x="474" y="3048"/>
                    <a:pt x="449" y="3085"/>
                    <a:pt x="394" y="3091"/>
                  </a:cubicBezTo>
                  <a:cubicBezTo>
                    <a:pt x="370" y="3091"/>
                    <a:pt x="337" y="3094"/>
                    <a:pt x="309" y="3094"/>
                  </a:cubicBezTo>
                  <a:cubicBezTo>
                    <a:pt x="294" y="3094"/>
                    <a:pt x="281" y="3093"/>
                    <a:pt x="271" y="3091"/>
                  </a:cubicBezTo>
                  <a:cubicBezTo>
                    <a:pt x="228" y="3079"/>
                    <a:pt x="234" y="3042"/>
                    <a:pt x="234" y="3005"/>
                  </a:cubicBezTo>
                  <a:cubicBezTo>
                    <a:pt x="234" y="2956"/>
                    <a:pt x="241" y="2913"/>
                    <a:pt x="241" y="2870"/>
                  </a:cubicBezTo>
                  <a:lnTo>
                    <a:pt x="241" y="2870"/>
                  </a:lnTo>
                  <a:cubicBezTo>
                    <a:pt x="124" y="3153"/>
                    <a:pt x="13" y="3294"/>
                    <a:pt x="1" y="3429"/>
                  </a:cubicBezTo>
                  <a:cubicBezTo>
                    <a:pt x="1" y="3429"/>
                    <a:pt x="105" y="3451"/>
                    <a:pt x="219" y="3451"/>
                  </a:cubicBezTo>
                  <a:cubicBezTo>
                    <a:pt x="277" y="3451"/>
                    <a:pt x="337" y="3445"/>
                    <a:pt x="388" y="3429"/>
                  </a:cubicBezTo>
                  <a:cubicBezTo>
                    <a:pt x="542" y="3380"/>
                    <a:pt x="714" y="3331"/>
                    <a:pt x="793" y="2833"/>
                  </a:cubicBezTo>
                  <a:cubicBezTo>
                    <a:pt x="873" y="2342"/>
                    <a:pt x="683" y="2047"/>
                    <a:pt x="634" y="1512"/>
                  </a:cubicBezTo>
                  <a:cubicBezTo>
                    <a:pt x="585" y="984"/>
                    <a:pt x="769" y="757"/>
                    <a:pt x="824" y="671"/>
                  </a:cubicBezTo>
                  <a:cubicBezTo>
                    <a:pt x="879" y="585"/>
                    <a:pt x="990" y="523"/>
                    <a:pt x="1051" y="400"/>
                  </a:cubicBezTo>
                  <a:cubicBezTo>
                    <a:pt x="1094" y="314"/>
                    <a:pt x="1088" y="111"/>
                    <a:pt x="108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8"/>
            <p:cNvSpPr/>
            <p:nvPr/>
          </p:nvSpPr>
          <p:spPr>
            <a:xfrm>
              <a:off x="13266692" y="2570420"/>
              <a:ext cx="130021" cy="459071"/>
            </a:xfrm>
            <a:custGeom>
              <a:avLst/>
              <a:gdLst/>
              <a:ahLst/>
              <a:cxnLst/>
              <a:rect l="l" t="t" r="r" b="b"/>
              <a:pathLst>
                <a:path w="1236" h="4364" extrusionOk="0">
                  <a:moveTo>
                    <a:pt x="258" y="1"/>
                  </a:moveTo>
                  <a:cubicBezTo>
                    <a:pt x="258" y="1"/>
                    <a:pt x="209" y="68"/>
                    <a:pt x="185" y="425"/>
                  </a:cubicBezTo>
                  <a:cubicBezTo>
                    <a:pt x="166" y="781"/>
                    <a:pt x="215" y="977"/>
                    <a:pt x="332" y="1174"/>
                  </a:cubicBezTo>
                  <a:cubicBezTo>
                    <a:pt x="443" y="1377"/>
                    <a:pt x="621" y="1733"/>
                    <a:pt x="645" y="1967"/>
                  </a:cubicBezTo>
                  <a:cubicBezTo>
                    <a:pt x="670" y="2200"/>
                    <a:pt x="651" y="2440"/>
                    <a:pt x="608" y="2489"/>
                  </a:cubicBezTo>
                  <a:cubicBezTo>
                    <a:pt x="606" y="2493"/>
                    <a:pt x="603" y="2494"/>
                    <a:pt x="600" y="2494"/>
                  </a:cubicBezTo>
                  <a:cubicBezTo>
                    <a:pt x="562" y="2494"/>
                    <a:pt x="531" y="2155"/>
                    <a:pt x="393" y="1954"/>
                  </a:cubicBezTo>
                  <a:cubicBezTo>
                    <a:pt x="246" y="1739"/>
                    <a:pt x="37" y="1389"/>
                    <a:pt x="43" y="1137"/>
                  </a:cubicBezTo>
                  <a:lnTo>
                    <a:pt x="43" y="1137"/>
                  </a:lnTo>
                  <a:cubicBezTo>
                    <a:pt x="43" y="1137"/>
                    <a:pt x="0" y="1358"/>
                    <a:pt x="111" y="1561"/>
                  </a:cubicBezTo>
                  <a:cubicBezTo>
                    <a:pt x="178" y="1684"/>
                    <a:pt x="295" y="1874"/>
                    <a:pt x="387" y="2059"/>
                  </a:cubicBezTo>
                  <a:cubicBezTo>
                    <a:pt x="449" y="2182"/>
                    <a:pt x="504" y="2311"/>
                    <a:pt x="510" y="2403"/>
                  </a:cubicBezTo>
                  <a:cubicBezTo>
                    <a:pt x="522" y="2513"/>
                    <a:pt x="541" y="2606"/>
                    <a:pt x="553" y="2692"/>
                  </a:cubicBezTo>
                  <a:cubicBezTo>
                    <a:pt x="565" y="2790"/>
                    <a:pt x="565" y="2888"/>
                    <a:pt x="535" y="2999"/>
                  </a:cubicBezTo>
                  <a:cubicBezTo>
                    <a:pt x="529" y="3023"/>
                    <a:pt x="522" y="3048"/>
                    <a:pt x="516" y="3072"/>
                  </a:cubicBezTo>
                  <a:cubicBezTo>
                    <a:pt x="467" y="3287"/>
                    <a:pt x="436" y="3582"/>
                    <a:pt x="461" y="3890"/>
                  </a:cubicBezTo>
                  <a:cubicBezTo>
                    <a:pt x="486" y="4240"/>
                    <a:pt x="676" y="4313"/>
                    <a:pt x="823" y="4350"/>
                  </a:cubicBezTo>
                  <a:cubicBezTo>
                    <a:pt x="862" y="4360"/>
                    <a:pt x="910" y="4364"/>
                    <a:pt x="960" y="4364"/>
                  </a:cubicBezTo>
                  <a:cubicBezTo>
                    <a:pt x="1092" y="4364"/>
                    <a:pt x="1235" y="4338"/>
                    <a:pt x="1235" y="4338"/>
                  </a:cubicBezTo>
                  <a:cubicBezTo>
                    <a:pt x="1186" y="4197"/>
                    <a:pt x="971" y="4221"/>
                    <a:pt x="842" y="4086"/>
                  </a:cubicBezTo>
                  <a:cubicBezTo>
                    <a:pt x="830" y="4074"/>
                    <a:pt x="817" y="4055"/>
                    <a:pt x="805" y="4037"/>
                  </a:cubicBezTo>
                  <a:cubicBezTo>
                    <a:pt x="688" y="3847"/>
                    <a:pt x="596" y="3220"/>
                    <a:pt x="621" y="2993"/>
                  </a:cubicBezTo>
                  <a:cubicBezTo>
                    <a:pt x="645" y="2765"/>
                    <a:pt x="737" y="2286"/>
                    <a:pt x="719" y="1991"/>
                  </a:cubicBezTo>
                  <a:cubicBezTo>
                    <a:pt x="707" y="1696"/>
                    <a:pt x="381" y="1192"/>
                    <a:pt x="295" y="916"/>
                  </a:cubicBezTo>
                  <a:cubicBezTo>
                    <a:pt x="209" y="640"/>
                    <a:pt x="258" y="1"/>
                    <a:pt x="258" y="1"/>
                  </a:cubicBezTo>
                  <a:close/>
                </a:path>
              </a:pathLst>
            </a:custGeom>
            <a:solidFill>
              <a:srgbClr val="C7E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8"/>
            <p:cNvSpPr/>
            <p:nvPr/>
          </p:nvSpPr>
          <p:spPr>
            <a:xfrm>
              <a:off x="13342327" y="2498678"/>
              <a:ext cx="102776" cy="528289"/>
            </a:xfrm>
            <a:custGeom>
              <a:avLst/>
              <a:gdLst/>
              <a:ahLst/>
              <a:cxnLst/>
              <a:rect l="l" t="t" r="r" b="b"/>
              <a:pathLst>
                <a:path w="977" h="5022" extrusionOk="0">
                  <a:moveTo>
                    <a:pt x="860" y="1947"/>
                  </a:moveTo>
                  <a:cubicBezTo>
                    <a:pt x="858" y="1959"/>
                    <a:pt x="853" y="1974"/>
                    <a:pt x="848" y="1985"/>
                  </a:cubicBezTo>
                  <a:cubicBezTo>
                    <a:pt x="851" y="1976"/>
                    <a:pt x="855" y="1964"/>
                    <a:pt x="860" y="1947"/>
                  </a:cubicBezTo>
                  <a:close/>
                  <a:moveTo>
                    <a:pt x="178" y="1"/>
                  </a:moveTo>
                  <a:lnTo>
                    <a:pt x="178" y="1"/>
                  </a:lnTo>
                  <a:cubicBezTo>
                    <a:pt x="178" y="1"/>
                    <a:pt x="31" y="756"/>
                    <a:pt x="74" y="1094"/>
                  </a:cubicBezTo>
                  <a:cubicBezTo>
                    <a:pt x="111" y="1432"/>
                    <a:pt x="160" y="1887"/>
                    <a:pt x="160" y="2176"/>
                  </a:cubicBezTo>
                  <a:cubicBezTo>
                    <a:pt x="160" y="2458"/>
                    <a:pt x="154" y="2900"/>
                    <a:pt x="74" y="3220"/>
                  </a:cubicBezTo>
                  <a:lnTo>
                    <a:pt x="74" y="3226"/>
                  </a:lnTo>
                  <a:cubicBezTo>
                    <a:pt x="74" y="3226"/>
                    <a:pt x="74" y="3232"/>
                    <a:pt x="74" y="3232"/>
                  </a:cubicBezTo>
                  <a:cubicBezTo>
                    <a:pt x="0" y="3552"/>
                    <a:pt x="31" y="3994"/>
                    <a:pt x="68" y="4326"/>
                  </a:cubicBezTo>
                  <a:cubicBezTo>
                    <a:pt x="111" y="4664"/>
                    <a:pt x="240" y="4836"/>
                    <a:pt x="344" y="4940"/>
                  </a:cubicBezTo>
                  <a:cubicBezTo>
                    <a:pt x="392" y="4988"/>
                    <a:pt x="459" y="5022"/>
                    <a:pt x="526" y="5022"/>
                  </a:cubicBezTo>
                  <a:cubicBezTo>
                    <a:pt x="605" y="5022"/>
                    <a:pt x="684" y="4974"/>
                    <a:pt x="731" y="4848"/>
                  </a:cubicBezTo>
                  <a:cubicBezTo>
                    <a:pt x="829" y="4584"/>
                    <a:pt x="842" y="4062"/>
                    <a:pt x="762" y="3742"/>
                  </a:cubicBezTo>
                  <a:cubicBezTo>
                    <a:pt x="700" y="3466"/>
                    <a:pt x="670" y="3115"/>
                    <a:pt x="688" y="2802"/>
                  </a:cubicBezTo>
                  <a:cubicBezTo>
                    <a:pt x="688" y="2747"/>
                    <a:pt x="694" y="2692"/>
                    <a:pt x="700" y="2642"/>
                  </a:cubicBezTo>
                  <a:cubicBezTo>
                    <a:pt x="731" y="2421"/>
                    <a:pt x="774" y="2249"/>
                    <a:pt x="811" y="2120"/>
                  </a:cubicBezTo>
                  <a:cubicBezTo>
                    <a:pt x="823" y="2071"/>
                    <a:pt x="836" y="2028"/>
                    <a:pt x="848" y="1997"/>
                  </a:cubicBezTo>
                  <a:lnTo>
                    <a:pt x="848" y="1997"/>
                  </a:lnTo>
                  <a:cubicBezTo>
                    <a:pt x="848" y="1998"/>
                    <a:pt x="847" y="1998"/>
                    <a:pt x="847" y="1998"/>
                  </a:cubicBezTo>
                  <a:lnTo>
                    <a:pt x="847" y="1998"/>
                  </a:lnTo>
                  <a:cubicBezTo>
                    <a:pt x="852" y="1984"/>
                    <a:pt x="857" y="1960"/>
                    <a:pt x="866" y="1942"/>
                  </a:cubicBezTo>
                  <a:lnTo>
                    <a:pt x="861" y="1942"/>
                  </a:lnTo>
                  <a:cubicBezTo>
                    <a:pt x="867" y="1924"/>
                    <a:pt x="873" y="1901"/>
                    <a:pt x="879" y="1874"/>
                  </a:cubicBezTo>
                  <a:cubicBezTo>
                    <a:pt x="971" y="1555"/>
                    <a:pt x="977" y="1057"/>
                    <a:pt x="977" y="984"/>
                  </a:cubicBezTo>
                  <a:cubicBezTo>
                    <a:pt x="977" y="978"/>
                    <a:pt x="976" y="975"/>
                    <a:pt x="976" y="975"/>
                  </a:cubicBezTo>
                  <a:cubicBezTo>
                    <a:pt x="969" y="975"/>
                    <a:pt x="923" y="1304"/>
                    <a:pt x="872" y="1592"/>
                  </a:cubicBezTo>
                  <a:cubicBezTo>
                    <a:pt x="817" y="1899"/>
                    <a:pt x="793" y="2022"/>
                    <a:pt x="713" y="2237"/>
                  </a:cubicBezTo>
                  <a:cubicBezTo>
                    <a:pt x="633" y="2452"/>
                    <a:pt x="596" y="2661"/>
                    <a:pt x="602" y="2833"/>
                  </a:cubicBezTo>
                  <a:cubicBezTo>
                    <a:pt x="606" y="2888"/>
                    <a:pt x="598" y="2913"/>
                    <a:pt x="585" y="2913"/>
                  </a:cubicBezTo>
                  <a:cubicBezTo>
                    <a:pt x="557" y="2913"/>
                    <a:pt x="508" y="2805"/>
                    <a:pt x="504" y="2642"/>
                  </a:cubicBezTo>
                  <a:cubicBezTo>
                    <a:pt x="498" y="2403"/>
                    <a:pt x="541" y="2065"/>
                    <a:pt x="602" y="1635"/>
                  </a:cubicBezTo>
                  <a:cubicBezTo>
                    <a:pt x="663" y="1199"/>
                    <a:pt x="651" y="394"/>
                    <a:pt x="651" y="394"/>
                  </a:cubicBezTo>
                  <a:lnTo>
                    <a:pt x="651" y="394"/>
                  </a:lnTo>
                  <a:cubicBezTo>
                    <a:pt x="651" y="394"/>
                    <a:pt x="571" y="978"/>
                    <a:pt x="571" y="1211"/>
                  </a:cubicBezTo>
                  <a:cubicBezTo>
                    <a:pt x="571" y="1444"/>
                    <a:pt x="498" y="1666"/>
                    <a:pt x="473" y="1881"/>
                  </a:cubicBezTo>
                  <a:cubicBezTo>
                    <a:pt x="448" y="2096"/>
                    <a:pt x="399" y="2470"/>
                    <a:pt x="418" y="2679"/>
                  </a:cubicBezTo>
                  <a:cubicBezTo>
                    <a:pt x="429" y="2869"/>
                    <a:pt x="478" y="3188"/>
                    <a:pt x="384" y="3188"/>
                  </a:cubicBezTo>
                  <a:cubicBezTo>
                    <a:pt x="378" y="3188"/>
                    <a:pt x="370" y="3186"/>
                    <a:pt x="362" y="3183"/>
                  </a:cubicBezTo>
                  <a:cubicBezTo>
                    <a:pt x="240" y="3140"/>
                    <a:pt x="209" y="2735"/>
                    <a:pt x="227" y="2372"/>
                  </a:cubicBezTo>
                  <a:cubicBezTo>
                    <a:pt x="246" y="2010"/>
                    <a:pt x="190" y="1610"/>
                    <a:pt x="141" y="1205"/>
                  </a:cubicBezTo>
                  <a:cubicBezTo>
                    <a:pt x="92" y="799"/>
                    <a:pt x="178" y="1"/>
                    <a:pt x="178" y="1"/>
                  </a:cubicBezTo>
                  <a:close/>
                </a:path>
              </a:pathLst>
            </a:custGeom>
            <a:solidFill>
              <a:srgbClr val="C7E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8"/>
            <p:cNvSpPr/>
            <p:nvPr/>
          </p:nvSpPr>
          <p:spPr>
            <a:xfrm>
              <a:off x="13342327" y="2793432"/>
              <a:ext cx="88574" cy="233533"/>
            </a:xfrm>
            <a:custGeom>
              <a:avLst/>
              <a:gdLst/>
              <a:ahLst/>
              <a:cxnLst/>
              <a:rect l="l" t="t" r="r" b="b"/>
              <a:pathLst>
                <a:path w="842" h="2220" extrusionOk="0">
                  <a:moveTo>
                    <a:pt x="688" y="0"/>
                  </a:moveTo>
                  <a:cubicBezTo>
                    <a:pt x="682" y="12"/>
                    <a:pt x="682" y="31"/>
                    <a:pt x="676" y="49"/>
                  </a:cubicBezTo>
                  <a:cubicBezTo>
                    <a:pt x="657" y="129"/>
                    <a:pt x="633" y="184"/>
                    <a:pt x="633" y="270"/>
                  </a:cubicBezTo>
                  <a:cubicBezTo>
                    <a:pt x="633" y="363"/>
                    <a:pt x="633" y="449"/>
                    <a:pt x="627" y="535"/>
                  </a:cubicBezTo>
                  <a:cubicBezTo>
                    <a:pt x="627" y="608"/>
                    <a:pt x="639" y="664"/>
                    <a:pt x="651" y="731"/>
                  </a:cubicBezTo>
                  <a:cubicBezTo>
                    <a:pt x="670" y="805"/>
                    <a:pt x="664" y="873"/>
                    <a:pt x="676" y="946"/>
                  </a:cubicBezTo>
                  <a:cubicBezTo>
                    <a:pt x="682" y="995"/>
                    <a:pt x="700" y="1045"/>
                    <a:pt x="707" y="1100"/>
                  </a:cubicBezTo>
                  <a:cubicBezTo>
                    <a:pt x="719" y="1143"/>
                    <a:pt x="713" y="1186"/>
                    <a:pt x="713" y="1235"/>
                  </a:cubicBezTo>
                  <a:cubicBezTo>
                    <a:pt x="713" y="1272"/>
                    <a:pt x="719" y="1315"/>
                    <a:pt x="713" y="1352"/>
                  </a:cubicBezTo>
                  <a:cubicBezTo>
                    <a:pt x="707" y="1395"/>
                    <a:pt x="682" y="1425"/>
                    <a:pt x="664" y="1456"/>
                  </a:cubicBezTo>
                  <a:cubicBezTo>
                    <a:pt x="633" y="1499"/>
                    <a:pt x="602" y="1567"/>
                    <a:pt x="553" y="1591"/>
                  </a:cubicBezTo>
                  <a:cubicBezTo>
                    <a:pt x="510" y="1567"/>
                    <a:pt x="516" y="1475"/>
                    <a:pt x="498" y="1432"/>
                  </a:cubicBezTo>
                  <a:cubicBezTo>
                    <a:pt x="467" y="1364"/>
                    <a:pt x="467" y="1315"/>
                    <a:pt x="455" y="1241"/>
                  </a:cubicBezTo>
                  <a:cubicBezTo>
                    <a:pt x="436" y="1137"/>
                    <a:pt x="424" y="1038"/>
                    <a:pt x="418" y="928"/>
                  </a:cubicBezTo>
                  <a:cubicBezTo>
                    <a:pt x="412" y="891"/>
                    <a:pt x="418" y="823"/>
                    <a:pt x="381" y="793"/>
                  </a:cubicBezTo>
                  <a:cubicBezTo>
                    <a:pt x="307" y="817"/>
                    <a:pt x="307" y="916"/>
                    <a:pt x="313" y="977"/>
                  </a:cubicBezTo>
                  <a:cubicBezTo>
                    <a:pt x="326" y="1075"/>
                    <a:pt x="362" y="1167"/>
                    <a:pt x="375" y="1272"/>
                  </a:cubicBezTo>
                  <a:cubicBezTo>
                    <a:pt x="381" y="1364"/>
                    <a:pt x="381" y="1462"/>
                    <a:pt x="381" y="1554"/>
                  </a:cubicBezTo>
                  <a:cubicBezTo>
                    <a:pt x="381" y="1610"/>
                    <a:pt x="405" y="1727"/>
                    <a:pt x="369" y="1770"/>
                  </a:cubicBezTo>
                  <a:cubicBezTo>
                    <a:pt x="362" y="1772"/>
                    <a:pt x="355" y="1773"/>
                    <a:pt x="349" y="1773"/>
                  </a:cubicBezTo>
                  <a:cubicBezTo>
                    <a:pt x="288" y="1773"/>
                    <a:pt x="257" y="1673"/>
                    <a:pt x="252" y="1628"/>
                  </a:cubicBezTo>
                  <a:cubicBezTo>
                    <a:pt x="233" y="1536"/>
                    <a:pt x="209" y="1450"/>
                    <a:pt x="184" y="1358"/>
                  </a:cubicBezTo>
                  <a:cubicBezTo>
                    <a:pt x="172" y="1327"/>
                    <a:pt x="172" y="1284"/>
                    <a:pt x="160" y="1260"/>
                  </a:cubicBezTo>
                  <a:cubicBezTo>
                    <a:pt x="154" y="1241"/>
                    <a:pt x="141" y="1235"/>
                    <a:pt x="135" y="1217"/>
                  </a:cubicBezTo>
                  <a:cubicBezTo>
                    <a:pt x="104" y="1167"/>
                    <a:pt x="92" y="1088"/>
                    <a:pt x="92" y="1032"/>
                  </a:cubicBezTo>
                  <a:cubicBezTo>
                    <a:pt x="92" y="995"/>
                    <a:pt x="92" y="965"/>
                    <a:pt x="80" y="934"/>
                  </a:cubicBezTo>
                  <a:cubicBezTo>
                    <a:pt x="74" y="903"/>
                    <a:pt x="49" y="873"/>
                    <a:pt x="43" y="842"/>
                  </a:cubicBezTo>
                  <a:cubicBezTo>
                    <a:pt x="31" y="774"/>
                    <a:pt x="37" y="688"/>
                    <a:pt x="43" y="621"/>
                  </a:cubicBezTo>
                  <a:cubicBezTo>
                    <a:pt x="55" y="553"/>
                    <a:pt x="61" y="492"/>
                    <a:pt x="74" y="430"/>
                  </a:cubicBezTo>
                  <a:lnTo>
                    <a:pt x="74" y="430"/>
                  </a:lnTo>
                  <a:cubicBezTo>
                    <a:pt x="0" y="750"/>
                    <a:pt x="31" y="1192"/>
                    <a:pt x="74" y="1524"/>
                  </a:cubicBezTo>
                  <a:cubicBezTo>
                    <a:pt x="111" y="1862"/>
                    <a:pt x="240" y="2034"/>
                    <a:pt x="344" y="2138"/>
                  </a:cubicBezTo>
                  <a:cubicBezTo>
                    <a:pt x="392" y="2186"/>
                    <a:pt x="459" y="2220"/>
                    <a:pt x="526" y="2220"/>
                  </a:cubicBezTo>
                  <a:cubicBezTo>
                    <a:pt x="605" y="2220"/>
                    <a:pt x="684" y="2172"/>
                    <a:pt x="731" y="2046"/>
                  </a:cubicBezTo>
                  <a:cubicBezTo>
                    <a:pt x="829" y="1782"/>
                    <a:pt x="842" y="1260"/>
                    <a:pt x="768" y="940"/>
                  </a:cubicBezTo>
                  <a:cubicBezTo>
                    <a:pt x="700" y="664"/>
                    <a:pt x="670" y="313"/>
                    <a:pt x="68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8"/>
            <p:cNvSpPr/>
            <p:nvPr/>
          </p:nvSpPr>
          <p:spPr>
            <a:xfrm>
              <a:off x="13427534" y="2721690"/>
              <a:ext cx="2735" cy="25878"/>
            </a:xfrm>
            <a:custGeom>
              <a:avLst/>
              <a:gdLst/>
              <a:ahLst/>
              <a:cxnLst/>
              <a:rect l="l" t="t" r="r" b="b"/>
              <a:pathLst>
                <a:path w="26" h="246" extrusionOk="0">
                  <a:moveTo>
                    <a:pt x="1" y="0"/>
                  </a:moveTo>
                  <a:lnTo>
                    <a:pt x="1" y="246"/>
                  </a:lnTo>
                  <a:cubicBezTo>
                    <a:pt x="26" y="148"/>
                    <a:pt x="19" y="105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8"/>
            <p:cNvSpPr/>
            <p:nvPr/>
          </p:nvSpPr>
          <p:spPr>
            <a:xfrm>
              <a:off x="13309927" y="2527186"/>
              <a:ext cx="27877" cy="230798"/>
            </a:xfrm>
            <a:custGeom>
              <a:avLst/>
              <a:gdLst/>
              <a:ahLst/>
              <a:cxnLst/>
              <a:rect l="l" t="t" r="r" b="b"/>
              <a:pathLst>
                <a:path w="265" h="21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" y="16"/>
                    <a:pt x="14" y="43"/>
                  </a:cubicBezTo>
                  <a:lnTo>
                    <a:pt x="14" y="43"/>
                  </a:lnTo>
                  <a:cubicBezTo>
                    <a:pt x="10" y="27"/>
                    <a:pt x="5" y="13"/>
                    <a:pt x="1" y="0"/>
                  </a:cubicBezTo>
                  <a:close/>
                  <a:moveTo>
                    <a:pt x="14" y="43"/>
                  </a:moveTo>
                  <a:lnTo>
                    <a:pt x="14" y="43"/>
                  </a:lnTo>
                  <a:cubicBezTo>
                    <a:pt x="81" y="307"/>
                    <a:pt x="85" y="1035"/>
                    <a:pt x="50" y="1284"/>
                  </a:cubicBezTo>
                  <a:cubicBezTo>
                    <a:pt x="19" y="1548"/>
                    <a:pt x="124" y="1696"/>
                    <a:pt x="167" y="2009"/>
                  </a:cubicBezTo>
                  <a:lnTo>
                    <a:pt x="265" y="2193"/>
                  </a:lnTo>
                  <a:cubicBezTo>
                    <a:pt x="216" y="1978"/>
                    <a:pt x="179" y="1812"/>
                    <a:pt x="124" y="1511"/>
                  </a:cubicBezTo>
                  <a:cubicBezTo>
                    <a:pt x="68" y="1204"/>
                    <a:pt x="142" y="946"/>
                    <a:pt x="130" y="657"/>
                  </a:cubicBezTo>
                  <a:cubicBezTo>
                    <a:pt x="120" y="424"/>
                    <a:pt x="45" y="148"/>
                    <a:pt x="1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8"/>
            <p:cNvSpPr/>
            <p:nvPr/>
          </p:nvSpPr>
          <p:spPr>
            <a:xfrm>
              <a:off x="13371360" y="2455443"/>
              <a:ext cx="39553" cy="213335"/>
            </a:xfrm>
            <a:custGeom>
              <a:avLst/>
              <a:gdLst/>
              <a:ahLst/>
              <a:cxnLst/>
              <a:rect l="l" t="t" r="r" b="b"/>
              <a:pathLst>
                <a:path w="376" h="2028" extrusionOk="0">
                  <a:moveTo>
                    <a:pt x="234" y="0"/>
                  </a:moveTo>
                  <a:cubicBezTo>
                    <a:pt x="172" y="25"/>
                    <a:pt x="222" y="105"/>
                    <a:pt x="215" y="111"/>
                  </a:cubicBezTo>
                  <a:cubicBezTo>
                    <a:pt x="136" y="234"/>
                    <a:pt x="222" y="369"/>
                    <a:pt x="197" y="498"/>
                  </a:cubicBezTo>
                  <a:cubicBezTo>
                    <a:pt x="189" y="499"/>
                    <a:pt x="183" y="500"/>
                    <a:pt x="177" y="500"/>
                  </a:cubicBezTo>
                  <a:cubicBezTo>
                    <a:pt x="160" y="500"/>
                    <a:pt x="149" y="493"/>
                    <a:pt x="136" y="479"/>
                  </a:cubicBezTo>
                  <a:lnTo>
                    <a:pt x="136" y="479"/>
                  </a:lnTo>
                  <a:cubicBezTo>
                    <a:pt x="27" y="502"/>
                    <a:pt x="250" y="654"/>
                    <a:pt x="95" y="654"/>
                  </a:cubicBezTo>
                  <a:cubicBezTo>
                    <a:pt x="84" y="654"/>
                    <a:pt x="71" y="653"/>
                    <a:pt x="56" y="651"/>
                  </a:cubicBezTo>
                  <a:lnTo>
                    <a:pt x="56" y="651"/>
                  </a:lnTo>
                  <a:cubicBezTo>
                    <a:pt x="31" y="719"/>
                    <a:pt x="111" y="731"/>
                    <a:pt x="123" y="786"/>
                  </a:cubicBezTo>
                  <a:cubicBezTo>
                    <a:pt x="142" y="848"/>
                    <a:pt x="74" y="836"/>
                    <a:pt x="43" y="885"/>
                  </a:cubicBezTo>
                  <a:cubicBezTo>
                    <a:pt x="0" y="952"/>
                    <a:pt x="86" y="1020"/>
                    <a:pt x="99" y="1081"/>
                  </a:cubicBezTo>
                  <a:cubicBezTo>
                    <a:pt x="111" y="1149"/>
                    <a:pt x="68" y="1198"/>
                    <a:pt x="68" y="1260"/>
                  </a:cubicBezTo>
                  <a:cubicBezTo>
                    <a:pt x="68" y="1339"/>
                    <a:pt x="99" y="1407"/>
                    <a:pt x="86" y="1493"/>
                  </a:cubicBezTo>
                  <a:cubicBezTo>
                    <a:pt x="80" y="1554"/>
                    <a:pt x="74" y="1610"/>
                    <a:pt x="74" y="1671"/>
                  </a:cubicBezTo>
                  <a:cubicBezTo>
                    <a:pt x="74" y="1745"/>
                    <a:pt x="62" y="1825"/>
                    <a:pt x="74" y="1898"/>
                  </a:cubicBezTo>
                  <a:cubicBezTo>
                    <a:pt x="80" y="1941"/>
                    <a:pt x="105" y="1978"/>
                    <a:pt x="99" y="2027"/>
                  </a:cubicBezTo>
                  <a:cubicBezTo>
                    <a:pt x="215" y="1984"/>
                    <a:pt x="142" y="1831"/>
                    <a:pt x="136" y="1757"/>
                  </a:cubicBezTo>
                  <a:cubicBezTo>
                    <a:pt x="117" y="1634"/>
                    <a:pt x="154" y="1530"/>
                    <a:pt x="209" y="1413"/>
                  </a:cubicBezTo>
                  <a:cubicBezTo>
                    <a:pt x="246" y="1333"/>
                    <a:pt x="326" y="1192"/>
                    <a:pt x="301" y="1106"/>
                  </a:cubicBezTo>
                  <a:cubicBezTo>
                    <a:pt x="291" y="1078"/>
                    <a:pt x="279" y="1067"/>
                    <a:pt x="267" y="1067"/>
                  </a:cubicBezTo>
                  <a:cubicBezTo>
                    <a:pt x="242" y="1067"/>
                    <a:pt x="216" y="1114"/>
                    <a:pt x="203" y="1155"/>
                  </a:cubicBezTo>
                  <a:cubicBezTo>
                    <a:pt x="172" y="1063"/>
                    <a:pt x="191" y="940"/>
                    <a:pt x="246" y="872"/>
                  </a:cubicBezTo>
                  <a:cubicBezTo>
                    <a:pt x="289" y="823"/>
                    <a:pt x="283" y="842"/>
                    <a:pt x="258" y="768"/>
                  </a:cubicBezTo>
                  <a:cubicBezTo>
                    <a:pt x="240" y="713"/>
                    <a:pt x="246" y="688"/>
                    <a:pt x="271" y="639"/>
                  </a:cubicBezTo>
                  <a:cubicBezTo>
                    <a:pt x="277" y="621"/>
                    <a:pt x="301" y="608"/>
                    <a:pt x="301" y="584"/>
                  </a:cubicBezTo>
                  <a:cubicBezTo>
                    <a:pt x="308" y="559"/>
                    <a:pt x="271" y="541"/>
                    <a:pt x="277" y="522"/>
                  </a:cubicBezTo>
                  <a:cubicBezTo>
                    <a:pt x="289" y="430"/>
                    <a:pt x="375" y="449"/>
                    <a:pt x="326" y="356"/>
                  </a:cubicBezTo>
                  <a:cubicBezTo>
                    <a:pt x="289" y="283"/>
                    <a:pt x="277" y="209"/>
                    <a:pt x="265" y="123"/>
                  </a:cubicBezTo>
                  <a:cubicBezTo>
                    <a:pt x="258" y="80"/>
                    <a:pt x="271" y="25"/>
                    <a:pt x="23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8"/>
            <p:cNvSpPr/>
            <p:nvPr/>
          </p:nvSpPr>
          <p:spPr>
            <a:xfrm>
              <a:off x="13500434" y="2458915"/>
              <a:ext cx="63012" cy="131704"/>
            </a:xfrm>
            <a:custGeom>
              <a:avLst/>
              <a:gdLst/>
              <a:ahLst/>
              <a:cxnLst/>
              <a:rect l="l" t="t" r="r" b="b"/>
              <a:pathLst>
                <a:path w="599" h="1252" extrusionOk="0">
                  <a:moveTo>
                    <a:pt x="104" y="207"/>
                  </a:moveTo>
                  <a:lnTo>
                    <a:pt x="104" y="207"/>
                  </a:lnTo>
                  <a:cubicBezTo>
                    <a:pt x="90" y="207"/>
                    <a:pt x="94" y="213"/>
                    <a:pt x="94" y="218"/>
                  </a:cubicBezTo>
                  <a:lnTo>
                    <a:pt x="94" y="218"/>
                  </a:lnTo>
                  <a:cubicBezTo>
                    <a:pt x="96" y="217"/>
                    <a:pt x="97" y="215"/>
                    <a:pt x="98" y="214"/>
                  </a:cubicBezTo>
                  <a:lnTo>
                    <a:pt x="98" y="214"/>
                  </a:lnTo>
                  <a:cubicBezTo>
                    <a:pt x="100" y="212"/>
                    <a:pt x="102" y="209"/>
                    <a:pt x="104" y="207"/>
                  </a:cubicBezTo>
                  <a:close/>
                  <a:moveTo>
                    <a:pt x="536" y="1"/>
                  </a:moveTo>
                  <a:cubicBezTo>
                    <a:pt x="490" y="1"/>
                    <a:pt x="452" y="56"/>
                    <a:pt x="414" y="78"/>
                  </a:cubicBezTo>
                  <a:cubicBezTo>
                    <a:pt x="397" y="83"/>
                    <a:pt x="361" y="103"/>
                    <a:pt x="341" y="103"/>
                  </a:cubicBezTo>
                  <a:cubicBezTo>
                    <a:pt x="338" y="103"/>
                    <a:pt x="336" y="103"/>
                    <a:pt x="334" y="102"/>
                  </a:cubicBezTo>
                  <a:cubicBezTo>
                    <a:pt x="322" y="96"/>
                    <a:pt x="322" y="72"/>
                    <a:pt x="315" y="65"/>
                  </a:cubicBezTo>
                  <a:cubicBezTo>
                    <a:pt x="303" y="44"/>
                    <a:pt x="282" y="35"/>
                    <a:pt x="260" y="35"/>
                  </a:cubicBezTo>
                  <a:cubicBezTo>
                    <a:pt x="250" y="35"/>
                    <a:pt x="239" y="37"/>
                    <a:pt x="229" y="41"/>
                  </a:cubicBezTo>
                  <a:cubicBezTo>
                    <a:pt x="217" y="47"/>
                    <a:pt x="193" y="72"/>
                    <a:pt x="180" y="84"/>
                  </a:cubicBezTo>
                  <a:cubicBezTo>
                    <a:pt x="147" y="117"/>
                    <a:pt x="134" y="166"/>
                    <a:pt x="104" y="207"/>
                  </a:cubicBezTo>
                  <a:lnTo>
                    <a:pt x="104" y="207"/>
                  </a:lnTo>
                  <a:cubicBezTo>
                    <a:pt x="105" y="207"/>
                    <a:pt x="106" y="207"/>
                    <a:pt x="107" y="207"/>
                  </a:cubicBezTo>
                  <a:cubicBezTo>
                    <a:pt x="104" y="209"/>
                    <a:pt x="101" y="211"/>
                    <a:pt x="98" y="214"/>
                  </a:cubicBezTo>
                  <a:lnTo>
                    <a:pt x="98" y="214"/>
                  </a:lnTo>
                  <a:cubicBezTo>
                    <a:pt x="97" y="216"/>
                    <a:pt x="96" y="217"/>
                    <a:pt x="94" y="219"/>
                  </a:cubicBezTo>
                  <a:cubicBezTo>
                    <a:pt x="94" y="219"/>
                    <a:pt x="94" y="218"/>
                    <a:pt x="94" y="218"/>
                  </a:cubicBezTo>
                  <a:lnTo>
                    <a:pt x="94" y="218"/>
                  </a:lnTo>
                  <a:cubicBezTo>
                    <a:pt x="59" y="255"/>
                    <a:pt x="0" y="341"/>
                    <a:pt x="33" y="379"/>
                  </a:cubicBezTo>
                  <a:cubicBezTo>
                    <a:pt x="37" y="385"/>
                    <a:pt x="43" y="387"/>
                    <a:pt x="49" y="387"/>
                  </a:cubicBezTo>
                  <a:cubicBezTo>
                    <a:pt x="68" y="387"/>
                    <a:pt x="91" y="363"/>
                    <a:pt x="100" y="354"/>
                  </a:cubicBezTo>
                  <a:cubicBezTo>
                    <a:pt x="119" y="336"/>
                    <a:pt x="143" y="317"/>
                    <a:pt x="168" y="317"/>
                  </a:cubicBezTo>
                  <a:cubicBezTo>
                    <a:pt x="193" y="336"/>
                    <a:pt x="186" y="391"/>
                    <a:pt x="180" y="416"/>
                  </a:cubicBezTo>
                  <a:cubicBezTo>
                    <a:pt x="180" y="446"/>
                    <a:pt x="162" y="459"/>
                    <a:pt x="156" y="489"/>
                  </a:cubicBezTo>
                  <a:cubicBezTo>
                    <a:pt x="131" y="563"/>
                    <a:pt x="143" y="637"/>
                    <a:pt x="137" y="710"/>
                  </a:cubicBezTo>
                  <a:cubicBezTo>
                    <a:pt x="137" y="766"/>
                    <a:pt x="119" y="815"/>
                    <a:pt x="125" y="864"/>
                  </a:cubicBezTo>
                  <a:cubicBezTo>
                    <a:pt x="125" y="913"/>
                    <a:pt x="137" y="962"/>
                    <a:pt x="137" y="1011"/>
                  </a:cubicBezTo>
                  <a:cubicBezTo>
                    <a:pt x="137" y="1067"/>
                    <a:pt x="137" y="1110"/>
                    <a:pt x="143" y="1165"/>
                  </a:cubicBezTo>
                  <a:cubicBezTo>
                    <a:pt x="150" y="1196"/>
                    <a:pt x="150" y="1233"/>
                    <a:pt x="186" y="1251"/>
                  </a:cubicBezTo>
                  <a:cubicBezTo>
                    <a:pt x="236" y="1208"/>
                    <a:pt x="229" y="1134"/>
                    <a:pt x="236" y="1079"/>
                  </a:cubicBezTo>
                  <a:cubicBezTo>
                    <a:pt x="248" y="1011"/>
                    <a:pt x="223" y="944"/>
                    <a:pt x="229" y="876"/>
                  </a:cubicBezTo>
                  <a:cubicBezTo>
                    <a:pt x="229" y="833"/>
                    <a:pt x="254" y="809"/>
                    <a:pt x="272" y="766"/>
                  </a:cubicBezTo>
                  <a:cubicBezTo>
                    <a:pt x="279" y="735"/>
                    <a:pt x="285" y="710"/>
                    <a:pt x="315" y="686"/>
                  </a:cubicBezTo>
                  <a:cubicBezTo>
                    <a:pt x="328" y="717"/>
                    <a:pt x="322" y="778"/>
                    <a:pt x="358" y="796"/>
                  </a:cubicBezTo>
                  <a:cubicBezTo>
                    <a:pt x="420" y="717"/>
                    <a:pt x="395" y="637"/>
                    <a:pt x="389" y="551"/>
                  </a:cubicBezTo>
                  <a:cubicBezTo>
                    <a:pt x="383" y="508"/>
                    <a:pt x="383" y="465"/>
                    <a:pt x="395" y="422"/>
                  </a:cubicBezTo>
                  <a:cubicBezTo>
                    <a:pt x="408" y="385"/>
                    <a:pt x="444" y="354"/>
                    <a:pt x="469" y="323"/>
                  </a:cubicBezTo>
                  <a:cubicBezTo>
                    <a:pt x="531" y="250"/>
                    <a:pt x="567" y="164"/>
                    <a:pt x="592" y="78"/>
                  </a:cubicBezTo>
                  <a:cubicBezTo>
                    <a:pt x="598" y="41"/>
                    <a:pt x="598" y="16"/>
                    <a:pt x="555" y="4"/>
                  </a:cubicBezTo>
                  <a:cubicBezTo>
                    <a:pt x="549" y="2"/>
                    <a:pt x="542" y="1"/>
                    <a:pt x="53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8"/>
            <p:cNvSpPr/>
            <p:nvPr/>
          </p:nvSpPr>
          <p:spPr>
            <a:xfrm>
              <a:off x="13176855" y="2492892"/>
              <a:ext cx="73742" cy="155899"/>
            </a:xfrm>
            <a:custGeom>
              <a:avLst/>
              <a:gdLst/>
              <a:ahLst/>
              <a:cxnLst/>
              <a:rect l="l" t="t" r="r" b="b"/>
              <a:pathLst>
                <a:path w="701" h="1482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43"/>
                    <a:pt x="37" y="99"/>
                    <a:pt x="62" y="142"/>
                  </a:cubicBezTo>
                  <a:cubicBezTo>
                    <a:pt x="68" y="166"/>
                    <a:pt x="68" y="197"/>
                    <a:pt x="74" y="222"/>
                  </a:cubicBezTo>
                  <a:cubicBezTo>
                    <a:pt x="80" y="252"/>
                    <a:pt x="111" y="289"/>
                    <a:pt x="129" y="320"/>
                  </a:cubicBezTo>
                  <a:cubicBezTo>
                    <a:pt x="135" y="332"/>
                    <a:pt x="172" y="381"/>
                    <a:pt x="154" y="406"/>
                  </a:cubicBezTo>
                  <a:cubicBezTo>
                    <a:pt x="142" y="424"/>
                    <a:pt x="92" y="412"/>
                    <a:pt x="80" y="437"/>
                  </a:cubicBezTo>
                  <a:cubicBezTo>
                    <a:pt x="62" y="467"/>
                    <a:pt x="105" y="461"/>
                    <a:pt x="123" y="467"/>
                  </a:cubicBezTo>
                  <a:cubicBezTo>
                    <a:pt x="191" y="492"/>
                    <a:pt x="123" y="547"/>
                    <a:pt x="117" y="584"/>
                  </a:cubicBezTo>
                  <a:cubicBezTo>
                    <a:pt x="117" y="615"/>
                    <a:pt x="129" y="652"/>
                    <a:pt x="148" y="682"/>
                  </a:cubicBezTo>
                  <a:cubicBezTo>
                    <a:pt x="172" y="719"/>
                    <a:pt x="197" y="744"/>
                    <a:pt x="246" y="744"/>
                  </a:cubicBezTo>
                  <a:cubicBezTo>
                    <a:pt x="252" y="732"/>
                    <a:pt x="277" y="695"/>
                    <a:pt x="295" y="695"/>
                  </a:cubicBezTo>
                  <a:cubicBezTo>
                    <a:pt x="297" y="694"/>
                    <a:pt x="299" y="694"/>
                    <a:pt x="301" y="694"/>
                  </a:cubicBezTo>
                  <a:cubicBezTo>
                    <a:pt x="322" y="694"/>
                    <a:pt x="332" y="721"/>
                    <a:pt x="332" y="738"/>
                  </a:cubicBezTo>
                  <a:cubicBezTo>
                    <a:pt x="344" y="775"/>
                    <a:pt x="326" y="824"/>
                    <a:pt x="332" y="861"/>
                  </a:cubicBezTo>
                  <a:cubicBezTo>
                    <a:pt x="332" y="885"/>
                    <a:pt x="350" y="916"/>
                    <a:pt x="381" y="922"/>
                  </a:cubicBezTo>
                  <a:cubicBezTo>
                    <a:pt x="387" y="924"/>
                    <a:pt x="392" y="924"/>
                    <a:pt x="396" y="924"/>
                  </a:cubicBezTo>
                  <a:cubicBezTo>
                    <a:pt x="405" y="924"/>
                    <a:pt x="412" y="924"/>
                    <a:pt x="424" y="940"/>
                  </a:cubicBezTo>
                  <a:cubicBezTo>
                    <a:pt x="436" y="953"/>
                    <a:pt x="430" y="965"/>
                    <a:pt x="443" y="983"/>
                  </a:cubicBezTo>
                  <a:cubicBezTo>
                    <a:pt x="461" y="1002"/>
                    <a:pt x="479" y="1026"/>
                    <a:pt x="498" y="1045"/>
                  </a:cubicBezTo>
                  <a:cubicBezTo>
                    <a:pt x="516" y="1057"/>
                    <a:pt x="529" y="1063"/>
                    <a:pt x="541" y="1082"/>
                  </a:cubicBezTo>
                  <a:cubicBezTo>
                    <a:pt x="559" y="1119"/>
                    <a:pt x="565" y="1162"/>
                    <a:pt x="578" y="1198"/>
                  </a:cubicBezTo>
                  <a:cubicBezTo>
                    <a:pt x="602" y="1291"/>
                    <a:pt x="608" y="1395"/>
                    <a:pt x="664" y="1481"/>
                  </a:cubicBezTo>
                  <a:cubicBezTo>
                    <a:pt x="701" y="1475"/>
                    <a:pt x="701" y="1364"/>
                    <a:pt x="688" y="1334"/>
                  </a:cubicBezTo>
                  <a:cubicBezTo>
                    <a:pt x="670" y="1297"/>
                    <a:pt x="645" y="1266"/>
                    <a:pt x="627" y="1223"/>
                  </a:cubicBezTo>
                  <a:cubicBezTo>
                    <a:pt x="621" y="1205"/>
                    <a:pt x="621" y="1174"/>
                    <a:pt x="615" y="1149"/>
                  </a:cubicBezTo>
                  <a:cubicBezTo>
                    <a:pt x="608" y="1094"/>
                    <a:pt x="596" y="1039"/>
                    <a:pt x="590" y="983"/>
                  </a:cubicBezTo>
                  <a:cubicBezTo>
                    <a:pt x="590" y="940"/>
                    <a:pt x="529" y="910"/>
                    <a:pt x="492" y="891"/>
                  </a:cubicBezTo>
                  <a:cubicBezTo>
                    <a:pt x="467" y="879"/>
                    <a:pt x="461" y="879"/>
                    <a:pt x="461" y="854"/>
                  </a:cubicBezTo>
                  <a:cubicBezTo>
                    <a:pt x="461" y="836"/>
                    <a:pt x="461" y="811"/>
                    <a:pt x="461" y="793"/>
                  </a:cubicBezTo>
                  <a:cubicBezTo>
                    <a:pt x="473" y="756"/>
                    <a:pt x="529" y="750"/>
                    <a:pt x="535" y="719"/>
                  </a:cubicBezTo>
                  <a:cubicBezTo>
                    <a:pt x="541" y="688"/>
                    <a:pt x="486" y="621"/>
                    <a:pt x="455" y="609"/>
                  </a:cubicBezTo>
                  <a:cubicBezTo>
                    <a:pt x="449" y="606"/>
                    <a:pt x="440" y="606"/>
                    <a:pt x="430" y="606"/>
                  </a:cubicBezTo>
                  <a:cubicBezTo>
                    <a:pt x="421" y="606"/>
                    <a:pt x="412" y="606"/>
                    <a:pt x="406" y="602"/>
                  </a:cubicBezTo>
                  <a:cubicBezTo>
                    <a:pt x="393" y="596"/>
                    <a:pt x="387" y="578"/>
                    <a:pt x="381" y="572"/>
                  </a:cubicBezTo>
                  <a:cubicBezTo>
                    <a:pt x="363" y="559"/>
                    <a:pt x="344" y="566"/>
                    <a:pt x="332" y="559"/>
                  </a:cubicBezTo>
                  <a:cubicBezTo>
                    <a:pt x="326" y="559"/>
                    <a:pt x="301" y="535"/>
                    <a:pt x="301" y="535"/>
                  </a:cubicBezTo>
                  <a:cubicBezTo>
                    <a:pt x="271" y="498"/>
                    <a:pt x="320" y="455"/>
                    <a:pt x="332" y="424"/>
                  </a:cubicBezTo>
                  <a:cubicBezTo>
                    <a:pt x="344" y="400"/>
                    <a:pt x="375" y="351"/>
                    <a:pt x="344" y="338"/>
                  </a:cubicBezTo>
                  <a:cubicBezTo>
                    <a:pt x="337" y="335"/>
                    <a:pt x="331" y="334"/>
                    <a:pt x="324" y="334"/>
                  </a:cubicBezTo>
                  <a:cubicBezTo>
                    <a:pt x="302" y="334"/>
                    <a:pt x="282" y="346"/>
                    <a:pt x="262" y="346"/>
                  </a:cubicBezTo>
                  <a:cubicBezTo>
                    <a:pt x="255" y="346"/>
                    <a:pt x="247" y="344"/>
                    <a:pt x="240" y="338"/>
                  </a:cubicBezTo>
                  <a:cubicBezTo>
                    <a:pt x="203" y="314"/>
                    <a:pt x="221" y="271"/>
                    <a:pt x="191" y="240"/>
                  </a:cubicBezTo>
                  <a:cubicBezTo>
                    <a:pt x="172" y="228"/>
                    <a:pt x="178" y="240"/>
                    <a:pt x="166" y="209"/>
                  </a:cubicBezTo>
                  <a:cubicBezTo>
                    <a:pt x="154" y="197"/>
                    <a:pt x="142" y="172"/>
                    <a:pt x="135" y="160"/>
                  </a:cubicBezTo>
                  <a:cubicBezTo>
                    <a:pt x="129" y="142"/>
                    <a:pt x="135" y="123"/>
                    <a:pt x="129" y="105"/>
                  </a:cubicBezTo>
                  <a:cubicBezTo>
                    <a:pt x="123" y="86"/>
                    <a:pt x="99" y="62"/>
                    <a:pt x="86" y="43"/>
                  </a:cubicBezTo>
                  <a:cubicBezTo>
                    <a:pt x="68" y="25"/>
                    <a:pt x="43" y="19"/>
                    <a:pt x="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8"/>
            <p:cNvSpPr/>
            <p:nvPr/>
          </p:nvSpPr>
          <p:spPr>
            <a:xfrm>
              <a:off x="13433425" y="2374654"/>
              <a:ext cx="64695" cy="93729"/>
            </a:xfrm>
            <a:custGeom>
              <a:avLst/>
              <a:gdLst/>
              <a:ahLst/>
              <a:cxnLst/>
              <a:rect l="l" t="t" r="r" b="b"/>
              <a:pathLst>
                <a:path w="615" h="891" extrusionOk="0">
                  <a:moveTo>
                    <a:pt x="510" y="0"/>
                  </a:moveTo>
                  <a:cubicBezTo>
                    <a:pt x="460" y="5"/>
                    <a:pt x="426" y="51"/>
                    <a:pt x="416" y="51"/>
                  </a:cubicBezTo>
                  <a:cubicBezTo>
                    <a:pt x="413" y="51"/>
                    <a:pt x="412" y="49"/>
                    <a:pt x="412" y="43"/>
                  </a:cubicBezTo>
                  <a:cubicBezTo>
                    <a:pt x="363" y="74"/>
                    <a:pt x="301" y="105"/>
                    <a:pt x="264" y="148"/>
                  </a:cubicBezTo>
                  <a:cubicBezTo>
                    <a:pt x="228" y="197"/>
                    <a:pt x="283" y="221"/>
                    <a:pt x="283" y="264"/>
                  </a:cubicBezTo>
                  <a:cubicBezTo>
                    <a:pt x="283" y="332"/>
                    <a:pt x="74" y="326"/>
                    <a:pt x="92" y="406"/>
                  </a:cubicBezTo>
                  <a:cubicBezTo>
                    <a:pt x="123" y="418"/>
                    <a:pt x="172" y="418"/>
                    <a:pt x="154" y="455"/>
                  </a:cubicBezTo>
                  <a:cubicBezTo>
                    <a:pt x="148" y="479"/>
                    <a:pt x="105" y="492"/>
                    <a:pt x="92" y="510"/>
                  </a:cubicBezTo>
                  <a:cubicBezTo>
                    <a:pt x="80" y="529"/>
                    <a:pt x="74" y="547"/>
                    <a:pt x="74" y="565"/>
                  </a:cubicBezTo>
                  <a:cubicBezTo>
                    <a:pt x="74" y="590"/>
                    <a:pt x="86" y="596"/>
                    <a:pt x="80" y="627"/>
                  </a:cubicBezTo>
                  <a:cubicBezTo>
                    <a:pt x="74" y="664"/>
                    <a:pt x="68" y="694"/>
                    <a:pt x="56" y="725"/>
                  </a:cubicBezTo>
                  <a:cubicBezTo>
                    <a:pt x="43" y="756"/>
                    <a:pt x="0" y="873"/>
                    <a:pt x="49" y="891"/>
                  </a:cubicBezTo>
                  <a:cubicBezTo>
                    <a:pt x="80" y="830"/>
                    <a:pt x="92" y="768"/>
                    <a:pt x="117" y="713"/>
                  </a:cubicBezTo>
                  <a:cubicBezTo>
                    <a:pt x="123" y="694"/>
                    <a:pt x="129" y="682"/>
                    <a:pt x="142" y="670"/>
                  </a:cubicBezTo>
                  <a:cubicBezTo>
                    <a:pt x="172" y="639"/>
                    <a:pt x="209" y="615"/>
                    <a:pt x="246" y="596"/>
                  </a:cubicBezTo>
                  <a:cubicBezTo>
                    <a:pt x="289" y="565"/>
                    <a:pt x="277" y="565"/>
                    <a:pt x="246" y="529"/>
                  </a:cubicBezTo>
                  <a:cubicBezTo>
                    <a:pt x="209" y="485"/>
                    <a:pt x="283" y="449"/>
                    <a:pt x="320" y="430"/>
                  </a:cubicBezTo>
                  <a:cubicBezTo>
                    <a:pt x="338" y="430"/>
                    <a:pt x="357" y="424"/>
                    <a:pt x="369" y="412"/>
                  </a:cubicBezTo>
                  <a:cubicBezTo>
                    <a:pt x="387" y="393"/>
                    <a:pt x="369" y="363"/>
                    <a:pt x="387" y="344"/>
                  </a:cubicBezTo>
                  <a:cubicBezTo>
                    <a:pt x="396" y="330"/>
                    <a:pt x="415" y="326"/>
                    <a:pt x="438" y="326"/>
                  </a:cubicBezTo>
                  <a:cubicBezTo>
                    <a:pt x="465" y="326"/>
                    <a:pt x="496" y="332"/>
                    <a:pt x="516" y="332"/>
                  </a:cubicBezTo>
                  <a:cubicBezTo>
                    <a:pt x="547" y="332"/>
                    <a:pt x="615" y="332"/>
                    <a:pt x="590" y="277"/>
                  </a:cubicBezTo>
                  <a:cubicBezTo>
                    <a:pt x="572" y="221"/>
                    <a:pt x="467" y="258"/>
                    <a:pt x="430" y="227"/>
                  </a:cubicBezTo>
                  <a:cubicBezTo>
                    <a:pt x="436" y="191"/>
                    <a:pt x="443" y="166"/>
                    <a:pt x="467" y="141"/>
                  </a:cubicBezTo>
                  <a:cubicBezTo>
                    <a:pt x="498" y="111"/>
                    <a:pt x="535" y="98"/>
                    <a:pt x="541" y="49"/>
                  </a:cubicBezTo>
                  <a:cubicBezTo>
                    <a:pt x="547" y="19"/>
                    <a:pt x="541" y="6"/>
                    <a:pt x="5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8"/>
            <p:cNvSpPr/>
            <p:nvPr/>
          </p:nvSpPr>
          <p:spPr>
            <a:xfrm>
              <a:off x="13244075" y="2386541"/>
              <a:ext cx="40184" cy="79317"/>
            </a:xfrm>
            <a:custGeom>
              <a:avLst/>
              <a:gdLst/>
              <a:ahLst/>
              <a:cxnLst/>
              <a:rect l="l" t="t" r="r" b="b"/>
              <a:pathLst>
                <a:path w="382" h="754" extrusionOk="0">
                  <a:moveTo>
                    <a:pt x="262" y="0"/>
                  </a:moveTo>
                  <a:cubicBezTo>
                    <a:pt x="236" y="0"/>
                    <a:pt x="219" y="30"/>
                    <a:pt x="191" y="35"/>
                  </a:cubicBezTo>
                  <a:cubicBezTo>
                    <a:pt x="167" y="35"/>
                    <a:pt x="145" y="25"/>
                    <a:pt x="132" y="25"/>
                  </a:cubicBezTo>
                  <a:cubicBezTo>
                    <a:pt x="122" y="25"/>
                    <a:pt x="118" y="31"/>
                    <a:pt x="123" y="53"/>
                  </a:cubicBezTo>
                  <a:cubicBezTo>
                    <a:pt x="80" y="84"/>
                    <a:pt x="0" y="133"/>
                    <a:pt x="31" y="194"/>
                  </a:cubicBezTo>
                  <a:cubicBezTo>
                    <a:pt x="49" y="225"/>
                    <a:pt x="105" y="250"/>
                    <a:pt x="92" y="286"/>
                  </a:cubicBezTo>
                  <a:cubicBezTo>
                    <a:pt x="80" y="311"/>
                    <a:pt x="49" y="342"/>
                    <a:pt x="86" y="360"/>
                  </a:cubicBezTo>
                  <a:cubicBezTo>
                    <a:pt x="123" y="379"/>
                    <a:pt x="160" y="360"/>
                    <a:pt x="178" y="409"/>
                  </a:cubicBezTo>
                  <a:cubicBezTo>
                    <a:pt x="184" y="434"/>
                    <a:pt x="191" y="471"/>
                    <a:pt x="197" y="502"/>
                  </a:cubicBezTo>
                  <a:cubicBezTo>
                    <a:pt x="203" y="526"/>
                    <a:pt x="203" y="545"/>
                    <a:pt x="215" y="569"/>
                  </a:cubicBezTo>
                  <a:cubicBezTo>
                    <a:pt x="227" y="594"/>
                    <a:pt x="227" y="612"/>
                    <a:pt x="246" y="631"/>
                  </a:cubicBezTo>
                  <a:cubicBezTo>
                    <a:pt x="258" y="643"/>
                    <a:pt x="283" y="655"/>
                    <a:pt x="295" y="667"/>
                  </a:cubicBezTo>
                  <a:cubicBezTo>
                    <a:pt x="314" y="692"/>
                    <a:pt x="301" y="753"/>
                    <a:pt x="338" y="753"/>
                  </a:cubicBezTo>
                  <a:cubicBezTo>
                    <a:pt x="381" y="710"/>
                    <a:pt x="350" y="612"/>
                    <a:pt x="320" y="569"/>
                  </a:cubicBezTo>
                  <a:cubicBezTo>
                    <a:pt x="301" y="545"/>
                    <a:pt x="283" y="538"/>
                    <a:pt x="270" y="514"/>
                  </a:cubicBezTo>
                  <a:cubicBezTo>
                    <a:pt x="258" y="489"/>
                    <a:pt x="246" y="452"/>
                    <a:pt x="240" y="422"/>
                  </a:cubicBezTo>
                  <a:cubicBezTo>
                    <a:pt x="234" y="403"/>
                    <a:pt x="234" y="379"/>
                    <a:pt x="240" y="354"/>
                  </a:cubicBezTo>
                  <a:cubicBezTo>
                    <a:pt x="240" y="323"/>
                    <a:pt x="264" y="311"/>
                    <a:pt x="277" y="286"/>
                  </a:cubicBezTo>
                  <a:cubicBezTo>
                    <a:pt x="295" y="237"/>
                    <a:pt x="252" y="225"/>
                    <a:pt x="215" y="219"/>
                  </a:cubicBezTo>
                  <a:cubicBezTo>
                    <a:pt x="203" y="176"/>
                    <a:pt x="215" y="133"/>
                    <a:pt x="252" y="102"/>
                  </a:cubicBezTo>
                  <a:cubicBezTo>
                    <a:pt x="277" y="84"/>
                    <a:pt x="338" y="53"/>
                    <a:pt x="289" y="10"/>
                  </a:cubicBezTo>
                  <a:cubicBezTo>
                    <a:pt x="279" y="3"/>
                    <a:pt x="270" y="0"/>
                    <a:pt x="26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18"/>
            <p:cNvSpPr/>
            <p:nvPr/>
          </p:nvSpPr>
          <p:spPr>
            <a:xfrm>
              <a:off x="13311925" y="2379283"/>
              <a:ext cx="55648" cy="67851"/>
            </a:xfrm>
            <a:custGeom>
              <a:avLst/>
              <a:gdLst/>
              <a:ahLst/>
              <a:cxnLst/>
              <a:rect l="l" t="t" r="r" b="b"/>
              <a:pathLst>
                <a:path w="529" h="645" extrusionOk="0">
                  <a:moveTo>
                    <a:pt x="250" y="1"/>
                  </a:moveTo>
                  <a:cubicBezTo>
                    <a:pt x="224" y="1"/>
                    <a:pt x="197" y="21"/>
                    <a:pt x="166" y="61"/>
                  </a:cubicBezTo>
                  <a:cubicBezTo>
                    <a:pt x="142" y="73"/>
                    <a:pt x="0" y="128"/>
                    <a:pt x="43" y="190"/>
                  </a:cubicBezTo>
                  <a:cubicBezTo>
                    <a:pt x="80" y="190"/>
                    <a:pt x="105" y="190"/>
                    <a:pt x="129" y="220"/>
                  </a:cubicBezTo>
                  <a:cubicBezTo>
                    <a:pt x="142" y="251"/>
                    <a:pt x="135" y="269"/>
                    <a:pt x="142" y="300"/>
                  </a:cubicBezTo>
                  <a:cubicBezTo>
                    <a:pt x="148" y="337"/>
                    <a:pt x="172" y="362"/>
                    <a:pt x="185" y="392"/>
                  </a:cubicBezTo>
                  <a:cubicBezTo>
                    <a:pt x="191" y="411"/>
                    <a:pt x="191" y="454"/>
                    <a:pt x="215" y="454"/>
                  </a:cubicBezTo>
                  <a:cubicBezTo>
                    <a:pt x="221" y="423"/>
                    <a:pt x="215" y="392"/>
                    <a:pt x="228" y="368"/>
                  </a:cubicBezTo>
                  <a:cubicBezTo>
                    <a:pt x="228" y="355"/>
                    <a:pt x="234" y="312"/>
                    <a:pt x="246" y="306"/>
                  </a:cubicBezTo>
                  <a:cubicBezTo>
                    <a:pt x="250" y="304"/>
                    <a:pt x="254" y="303"/>
                    <a:pt x="258" y="303"/>
                  </a:cubicBezTo>
                  <a:cubicBezTo>
                    <a:pt x="295" y="303"/>
                    <a:pt x="296" y="406"/>
                    <a:pt x="301" y="423"/>
                  </a:cubicBezTo>
                  <a:cubicBezTo>
                    <a:pt x="307" y="460"/>
                    <a:pt x="307" y="466"/>
                    <a:pt x="338" y="485"/>
                  </a:cubicBezTo>
                  <a:cubicBezTo>
                    <a:pt x="363" y="497"/>
                    <a:pt x="381" y="503"/>
                    <a:pt x="406" y="515"/>
                  </a:cubicBezTo>
                  <a:cubicBezTo>
                    <a:pt x="430" y="528"/>
                    <a:pt x="436" y="534"/>
                    <a:pt x="449" y="564"/>
                  </a:cubicBezTo>
                  <a:cubicBezTo>
                    <a:pt x="461" y="595"/>
                    <a:pt x="486" y="620"/>
                    <a:pt x="510" y="644"/>
                  </a:cubicBezTo>
                  <a:cubicBezTo>
                    <a:pt x="516" y="614"/>
                    <a:pt x="529" y="571"/>
                    <a:pt x="529" y="540"/>
                  </a:cubicBezTo>
                  <a:cubicBezTo>
                    <a:pt x="522" y="515"/>
                    <a:pt x="504" y="497"/>
                    <a:pt x="492" y="478"/>
                  </a:cubicBezTo>
                  <a:cubicBezTo>
                    <a:pt x="479" y="448"/>
                    <a:pt x="473" y="386"/>
                    <a:pt x="510" y="368"/>
                  </a:cubicBezTo>
                  <a:cubicBezTo>
                    <a:pt x="516" y="343"/>
                    <a:pt x="486" y="349"/>
                    <a:pt x="467" y="343"/>
                  </a:cubicBezTo>
                  <a:cubicBezTo>
                    <a:pt x="443" y="337"/>
                    <a:pt x="400" y="319"/>
                    <a:pt x="381" y="300"/>
                  </a:cubicBezTo>
                  <a:cubicBezTo>
                    <a:pt x="338" y="251"/>
                    <a:pt x="332" y="177"/>
                    <a:pt x="320" y="122"/>
                  </a:cubicBezTo>
                  <a:cubicBezTo>
                    <a:pt x="314" y="85"/>
                    <a:pt x="314" y="30"/>
                    <a:pt x="283" y="11"/>
                  </a:cubicBezTo>
                  <a:cubicBezTo>
                    <a:pt x="272" y="4"/>
                    <a:pt x="261" y="1"/>
                    <a:pt x="25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8"/>
            <p:cNvSpPr/>
            <p:nvPr/>
          </p:nvSpPr>
          <p:spPr>
            <a:xfrm>
              <a:off x="13307402" y="2783754"/>
              <a:ext cx="17568" cy="69849"/>
            </a:xfrm>
            <a:custGeom>
              <a:avLst/>
              <a:gdLst/>
              <a:ahLst/>
              <a:cxnLst/>
              <a:rect l="l" t="t" r="r" b="b"/>
              <a:pathLst>
                <a:path w="167" h="664" extrusionOk="0">
                  <a:moveTo>
                    <a:pt x="13" y="0"/>
                  </a:moveTo>
                  <a:cubicBezTo>
                    <a:pt x="19" y="18"/>
                    <a:pt x="13" y="25"/>
                    <a:pt x="0" y="31"/>
                  </a:cubicBezTo>
                  <a:cubicBezTo>
                    <a:pt x="62" y="160"/>
                    <a:pt x="117" y="283"/>
                    <a:pt x="123" y="381"/>
                  </a:cubicBezTo>
                  <a:cubicBezTo>
                    <a:pt x="135" y="485"/>
                    <a:pt x="154" y="578"/>
                    <a:pt x="166" y="664"/>
                  </a:cubicBezTo>
                  <a:cubicBezTo>
                    <a:pt x="166" y="590"/>
                    <a:pt x="166" y="516"/>
                    <a:pt x="154" y="442"/>
                  </a:cubicBezTo>
                  <a:cubicBezTo>
                    <a:pt x="123" y="283"/>
                    <a:pt x="74" y="147"/>
                    <a:pt x="1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8"/>
            <p:cNvSpPr/>
            <p:nvPr/>
          </p:nvSpPr>
          <p:spPr>
            <a:xfrm>
              <a:off x="13312556" y="2893577"/>
              <a:ext cx="84156" cy="135912"/>
            </a:xfrm>
            <a:custGeom>
              <a:avLst/>
              <a:gdLst/>
              <a:ahLst/>
              <a:cxnLst/>
              <a:rect l="l" t="t" r="r" b="b"/>
              <a:pathLst>
                <a:path w="800" h="1292" extrusionOk="0">
                  <a:moveTo>
                    <a:pt x="80" y="0"/>
                  </a:moveTo>
                  <a:cubicBezTo>
                    <a:pt x="31" y="215"/>
                    <a:pt x="0" y="510"/>
                    <a:pt x="25" y="818"/>
                  </a:cubicBezTo>
                  <a:cubicBezTo>
                    <a:pt x="50" y="1168"/>
                    <a:pt x="240" y="1241"/>
                    <a:pt x="387" y="1278"/>
                  </a:cubicBezTo>
                  <a:cubicBezTo>
                    <a:pt x="426" y="1288"/>
                    <a:pt x="474" y="1292"/>
                    <a:pt x="524" y="1292"/>
                  </a:cubicBezTo>
                  <a:cubicBezTo>
                    <a:pt x="656" y="1292"/>
                    <a:pt x="799" y="1266"/>
                    <a:pt x="799" y="1266"/>
                  </a:cubicBezTo>
                  <a:cubicBezTo>
                    <a:pt x="750" y="1125"/>
                    <a:pt x="535" y="1149"/>
                    <a:pt x="406" y="1014"/>
                  </a:cubicBezTo>
                  <a:cubicBezTo>
                    <a:pt x="363" y="1008"/>
                    <a:pt x="326" y="1002"/>
                    <a:pt x="289" y="983"/>
                  </a:cubicBezTo>
                  <a:cubicBezTo>
                    <a:pt x="246" y="959"/>
                    <a:pt x="160" y="916"/>
                    <a:pt x="142" y="879"/>
                  </a:cubicBezTo>
                  <a:cubicBezTo>
                    <a:pt x="99" y="811"/>
                    <a:pt x="117" y="725"/>
                    <a:pt x="111" y="658"/>
                  </a:cubicBezTo>
                  <a:cubicBezTo>
                    <a:pt x="93" y="566"/>
                    <a:pt x="80" y="480"/>
                    <a:pt x="80" y="387"/>
                  </a:cubicBezTo>
                  <a:cubicBezTo>
                    <a:pt x="80" y="277"/>
                    <a:pt x="80" y="166"/>
                    <a:pt x="80" y="62"/>
                  </a:cubicBezTo>
                  <a:cubicBezTo>
                    <a:pt x="80" y="37"/>
                    <a:pt x="80" y="19"/>
                    <a:pt x="8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8"/>
            <p:cNvSpPr/>
            <p:nvPr/>
          </p:nvSpPr>
          <p:spPr>
            <a:xfrm>
              <a:off x="13251754" y="2441873"/>
              <a:ext cx="124866" cy="135807"/>
            </a:xfrm>
            <a:custGeom>
              <a:avLst/>
              <a:gdLst/>
              <a:ahLst/>
              <a:cxnLst/>
              <a:rect l="l" t="t" r="r" b="b"/>
              <a:pathLst>
                <a:path w="1187" h="129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1021" y="96"/>
                    <a:pt x="953" y="331"/>
                    <a:pt x="822" y="331"/>
                  </a:cubicBezTo>
                  <a:cubicBezTo>
                    <a:pt x="802" y="331"/>
                    <a:pt x="780" y="326"/>
                    <a:pt x="757" y="313"/>
                  </a:cubicBezTo>
                  <a:cubicBezTo>
                    <a:pt x="708" y="288"/>
                    <a:pt x="662" y="275"/>
                    <a:pt x="620" y="275"/>
                  </a:cubicBezTo>
                  <a:cubicBezTo>
                    <a:pt x="479" y="275"/>
                    <a:pt x="368" y="411"/>
                    <a:pt x="284" y="651"/>
                  </a:cubicBezTo>
                  <a:cubicBezTo>
                    <a:pt x="259" y="725"/>
                    <a:pt x="241" y="780"/>
                    <a:pt x="234" y="823"/>
                  </a:cubicBezTo>
                  <a:cubicBezTo>
                    <a:pt x="228" y="786"/>
                    <a:pt x="216" y="731"/>
                    <a:pt x="197" y="651"/>
                  </a:cubicBezTo>
                  <a:cubicBezTo>
                    <a:pt x="163" y="459"/>
                    <a:pt x="95" y="405"/>
                    <a:pt x="14" y="405"/>
                  </a:cubicBezTo>
                  <a:cubicBezTo>
                    <a:pt x="10" y="405"/>
                    <a:pt x="5" y="405"/>
                    <a:pt x="1" y="406"/>
                  </a:cubicBezTo>
                  <a:cubicBezTo>
                    <a:pt x="7" y="418"/>
                    <a:pt x="13" y="430"/>
                    <a:pt x="19" y="442"/>
                  </a:cubicBezTo>
                  <a:cubicBezTo>
                    <a:pt x="44" y="504"/>
                    <a:pt x="19" y="565"/>
                    <a:pt x="32" y="627"/>
                  </a:cubicBezTo>
                  <a:cubicBezTo>
                    <a:pt x="35" y="626"/>
                    <a:pt x="38" y="626"/>
                    <a:pt x="41" y="626"/>
                  </a:cubicBezTo>
                  <a:cubicBezTo>
                    <a:pt x="79" y="626"/>
                    <a:pt x="107" y="660"/>
                    <a:pt x="124" y="694"/>
                  </a:cubicBezTo>
                  <a:cubicBezTo>
                    <a:pt x="142" y="725"/>
                    <a:pt x="130" y="756"/>
                    <a:pt x="124" y="786"/>
                  </a:cubicBezTo>
                  <a:cubicBezTo>
                    <a:pt x="118" y="817"/>
                    <a:pt x="105" y="885"/>
                    <a:pt x="118" y="909"/>
                  </a:cubicBezTo>
                  <a:cubicBezTo>
                    <a:pt x="130" y="940"/>
                    <a:pt x="173" y="940"/>
                    <a:pt x="185" y="971"/>
                  </a:cubicBezTo>
                  <a:cubicBezTo>
                    <a:pt x="185" y="989"/>
                    <a:pt x="185" y="1008"/>
                    <a:pt x="185" y="1026"/>
                  </a:cubicBezTo>
                  <a:cubicBezTo>
                    <a:pt x="185" y="1051"/>
                    <a:pt x="191" y="1069"/>
                    <a:pt x="191" y="1094"/>
                  </a:cubicBezTo>
                  <a:cubicBezTo>
                    <a:pt x="197" y="1137"/>
                    <a:pt x="185" y="1198"/>
                    <a:pt x="204" y="1235"/>
                  </a:cubicBezTo>
                  <a:cubicBezTo>
                    <a:pt x="210" y="1241"/>
                    <a:pt x="210" y="1247"/>
                    <a:pt x="216" y="1253"/>
                  </a:cubicBezTo>
                  <a:cubicBezTo>
                    <a:pt x="222" y="1260"/>
                    <a:pt x="271" y="1284"/>
                    <a:pt x="284" y="1290"/>
                  </a:cubicBezTo>
                  <a:cubicBezTo>
                    <a:pt x="302" y="1253"/>
                    <a:pt x="302" y="1217"/>
                    <a:pt x="296" y="1180"/>
                  </a:cubicBezTo>
                  <a:cubicBezTo>
                    <a:pt x="290" y="1106"/>
                    <a:pt x="277" y="1038"/>
                    <a:pt x="277" y="971"/>
                  </a:cubicBezTo>
                  <a:cubicBezTo>
                    <a:pt x="277" y="940"/>
                    <a:pt x="271" y="909"/>
                    <a:pt x="296" y="891"/>
                  </a:cubicBezTo>
                  <a:cubicBezTo>
                    <a:pt x="308" y="879"/>
                    <a:pt x="320" y="872"/>
                    <a:pt x="333" y="866"/>
                  </a:cubicBezTo>
                  <a:cubicBezTo>
                    <a:pt x="345" y="860"/>
                    <a:pt x="357" y="848"/>
                    <a:pt x="363" y="829"/>
                  </a:cubicBezTo>
                  <a:cubicBezTo>
                    <a:pt x="351" y="799"/>
                    <a:pt x="345" y="799"/>
                    <a:pt x="339" y="756"/>
                  </a:cubicBezTo>
                  <a:cubicBezTo>
                    <a:pt x="339" y="731"/>
                    <a:pt x="339" y="688"/>
                    <a:pt x="351" y="664"/>
                  </a:cubicBezTo>
                  <a:cubicBezTo>
                    <a:pt x="370" y="633"/>
                    <a:pt x="406" y="614"/>
                    <a:pt x="425" y="584"/>
                  </a:cubicBezTo>
                  <a:cubicBezTo>
                    <a:pt x="443" y="547"/>
                    <a:pt x="443" y="510"/>
                    <a:pt x="468" y="479"/>
                  </a:cubicBezTo>
                  <a:cubicBezTo>
                    <a:pt x="485" y="453"/>
                    <a:pt x="509" y="446"/>
                    <a:pt x="537" y="446"/>
                  </a:cubicBezTo>
                  <a:cubicBezTo>
                    <a:pt x="548" y="446"/>
                    <a:pt x="560" y="447"/>
                    <a:pt x="572" y="449"/>
                  </a:cubicBezTo>
                  <a:cubicBezTo>
                    <a:pt x="591" y="479"/>
                    <a:pt x="578" y="541"/>
                    <a:pt x="572" y="578"/>
                  </a:cubicBezTo>
                  <a:cubicBezTo>
                    <a:pt x="574" y="578"/>
                    <a:pt x="576" y="578"/>
                    <a:pt x="578" y="578"/>
                  </a:cubicBezTo>
                  <a:cubicBezTo>
                    <a:pt x="600" y="578"/>
                    <a:pt x="616" y="546"/>
                    <a:pt x="628" y="535"/>
                  </a:cubicBezTo>
                  <a:cubicBezTo>
                    <a:pt x="634" y="535"/>
                    <a:pt x="646" y="528"/>
                    <a:pt x="652" y="522"/>
                  </a:cubicBezTo>
                  <a:cubicBezTo>
                    <a:pt x="664" y="504"/>
                    <a:pt x="652" y="485"/>
                    <a:pt x="677" y="467"/>
                  </a:cubicBezTo>
                  <a:cubicBezTo>
                    <a:pt x="689" y="461"/>
                    <a:pt x="695" y="461"/>
                    <a:pt x="714" y="461"/>
                  </a:cubicBezTo>
                  <a:cubicBezTo>
                    <a:pt x="763" y="467"/>
                    <a:pt x="757" y="541"/>
                    <a:pt x="757" y="584"/>
                  </a:cubicBezTo>
                  <a:cubicBezTo>
                    <a:pt x="757" y="657"/>
                    <a:pt x="750" y="737"/>
                    <a:pt x="775" y="811"/>
                  </a:cubicBezTo>
                  <a:cubicBezTo>
                    <a:pt x="781" y="814"/>
                    <a:pt x="787" y="816"/>
                    <a:pt x="793" y="816"/>
                  </a:cubicBezTo>
                  <a:cubicBezTo>
                    <a:pt x="854" y="816"/>
                    <a:pt x="879" y="648"/>
                    <a:pt x="879" y="608"/>
                  </a:cubicBezTo>
                  <a:cubicBezTo>
                    <a:pt x="873" y="541"/>
                    <a:pt x="806" y="436"/>
                    <a:pt x="855" y="381"/>
                  </a:cubicBezTo>
                  <a:cubicBezTo>
                    <a:pt x="873" y="356"/>
                    <a:pt x="904" y="350"/>
                    <a:pt x="929" y="338"/>
                  </a:cubicBezTo>
                  <a:cubicBezTo>
                    <a:pt x="959" y="320"/>
                    <a:pt x="984" y="301"/>
                    <a:pt x="1015" y="283"/>
                  </a:cubicBezTo>
                  <a:cubicBezTo>
                    <a:pt x="1045" y="270"/>
                    <a:pt x="1076" y="258"/>
                    <a:pt x="1107" y="246"/>
                  </a:cubicBezTo>
                  <a:cubicBezTo>
                    <a:pt x="1131" y="240"/>
                    <a:pt x="1131" y="234"/>
                    <a:pt x="1144" y="203"/>
                  </a:cubicBezTo>
                  <a:cubicBezTo>
                    <a:pt x="1162" y="141"/>
                    <a:pt x="1144" y="80"/>
                    <a:pt x="1174" y="19"/>
                  </a:cubicBezTo>
                  <a:cubicBezTo>
                    <a:pt x="1180" y="12"/>
                    <a:pt x="1187" y="6"/>
                    <a:pt x="118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13399132" y="2437981"/>
              <a:ext cx="20829" cy="13675"/>
            </a:xfrm>
            <a:custGeom>
              <a:avLst/>
              <a:gdLst/>
              <a:ahLst/>
              <a:cxnLst/>
              <a:rect l="l" t="t" r="r" b="b"/>
              <a:pathLst>
                <a:path w="198" h="130" extrusionOk="0">
                  <a:moveTo>
                    <a:pt x="1" y="0"/>
                  </a:moveTo>
                  <a:cubicBezTo>
                    <a:pt x="1" y="25"/>
                    <a:pt x="7" y="43"/>
                    <a:pt x="13" y="56"/>
                  </a:cubicBezTo>
                  <a:cubicBezTo>
                    <a:pt x="44" y="111"/>
                    <a:pt x="111" y="105"/>
                    <a:pt x="167" y="123"/>
                  </a:cubicBezTo>
                  <a:cubicBezTo>
                    <a:pt x="173" y="123"/>
                    <a:pt x="185" y="129"/>
                    <a:pt x="197" y="129"/>
                  </a:cubicBezTo>
                  <a:cubicBezTo>
                    <a:pt x="142" y="68"/>
                    <a:pt x="87" y="19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8"/>
            <p:cNvSpPr/>
            <p:nvPr/>
          </p:nvSpPr>
          <p:spPr>
            <a:xfrm>
              <a:off x="13424378" y="2456705"/>
              <a:ext cx="49862" cy="96990"/>
            </a:xfrm>
            <a:custGeom>
              <a:avLst/>
              <a:gdLst/>
              <a:ahLst/>
              <a:cxnLst/>
              <a:rect l="l" t="t" r="r" b="b"/>
              <a:pathLst>
                <a:path w="474" h="922" extrusionOk="0">
                  <a:moveTo>
                    <a:pt x="0" y="0"/>
                  </a:moveTo>
                  <a:cubicBezTo>
                    <a:pt x="0" y="7"/>
                    <a:pt x="0" y="7"/>
                    <a:pt x="0" y="13"/>
                  </a:cubicBezTo>
                  <a:cubicBezTo>
                    <a:pt x="6" y="50"/>
                    <a:pt x="25" y="99"/>
                    <a:pt x="43" y="129"/>
                  </a:cubicBezTo>
                  <a:cubicBezTo>
                    <a:pt x="56" y="148"/>
                    <a:pt x="80" y="166"/>
                    <a:pt x="86" y="191"/>
                  </a:cubicBezTo>
                  <a:cubicBezTo>
                    <a:pt x="99" y="209"/>
                    <a:pt x="92" y="240"/>
                    <a:pt x="99" y="265"/>
                  </a:cubicBezTo>
                  <a:cubicBezTo>
                    <a:pt x="99" y="277"/>
                    <a:pt x="123" y="314"/>
                    <a:pt x="117" y="326"/>
                  </a:cubicBezTo>
                  <a:cubicBezTo>
                    <a:pt x="117" y="357"/>
                    <a:pt x="74" y="351"/>
                    <a:pt x="62" y="369"/>
                  </a:cubicBezTo>
                  <a:cubicBezTo>
                    <a:pt x="37" y="394"/>
                    <a:pt x="56" y="443"/>
                    <a:pt x="62" y="480"/>
                  </a:cubicBezTo>
                  <a:cubicBezTo>
                    <a:pt x="74" y="510"/>
                    <a:pt x="80" y="547"/>
                    <a:pt x="86" y="584"/>
                  </a:cubicBezTo>
                  <a:cubicBezTo>
                    <a:pt x="92" y="633"/>
                    <a:pt x="92" y="682"/>
                    <a:pt x="86" y="725"/>
                  </a:cubicBezTo>
                  <a:cubicBezTo>
                    <a:pt x="80" y="768"/>
                    <a:pt x="74" y="805"/>
                    <a:pt x="74" y="848"/>
                  </a:cubicBezTo>
                  <a:cubicBezTo>
                    <a:pt x="74" y="873"/>
                    <a:pt x="68" y="903"/>
                    <a:pt x="86" y="922"/>
                  </a:cubicBezTo>
                  <a:cubicBezTo>
                    <a:pt x="111" y="903"/>
                    <a:pt x="123" y="836"/>
                    <a:pt x="135" y="805"/>
                  </a:cubicBezTo>
                  <a:cubicBezTo>
                    <a:pt x="154" y="756"/>
                    <a:pt x="166" y="707"/>
                    <a:pt x="166" y="652"/>
                  </a:cubicBezTo>
                  <a:cubicBezTo>
                    <a:pt x="166" y="602"/>
                    <a:pt x="154" y="547"/>
                    <a:pt x="154" y="492"/>
                  </a:cubicBezTo>
                  <a:cubicBezTo>
                    <a:pt x="154" y="492"/>
                    <a:pt x="154" y="486"/>
                    <a:pt x="154" y="473"/>
                  </a:cubicBezTo>
                  <a:cubicBezTo>
                    <a:pt x="148" y="455"/>
                    <a:pt x="148" y="430"/>
                    <a:pt x="166" y="418"/>
                  </a:cubicBezTo>
                  <a:cubicBezTo>
                    <a:pt x="185" y="400"/>
                    <a:pt x="246" y="387"/>
                    <a:pt x="277" y="387"/>
                  </a:cubicBezTo>
                  <a:cubicBezTo>
                    <a:pt x="283" y="387"/>
                    <a:pt x="289" y="394"/>
                    <a:pt x="295" y="394"/>
                  </a:cubicBezTo>
                  <a:cubicBezTo>
                    <a:pt x="301" y="394"/>
                    <a:pt x="307" y="400"/>
                    <a:pt x="320" y="406"/>
                  </a:cubicBezTo>
                  <a:cubicBezTo>
                    <a:pt x="334" y="414"/>
                    <a:pt x="350" y="419"/>
                    <a:pt x="365" y="419"/>
                  </a:cubicBezTo>
                  <a:cubicBezTo>
                    <a:pt x="383" y="419"/>
                    <a:pt x="402" y="413"/>
                    <a:pt x="418" y="400"/>
                  </a:cubicBezTo>
                  <a:cubicBezTo>
                    <a:pt x="430" y="394"/>
                    <a:pt x="443" y="381"/>
                    <a:pt x="455" y="369"/>
                  </a:cubicBezTo>
                  <a:cubicBezTo>
                    <a:pt x="461" y="357"/>
                    <a:pt x="467" y="344"/>
                    <a:pt x="473" y="326"/>
                  </a:cubicBezTo>
                  <a:lnTo>
                    <a:pt x="473" y="326"/>
                  </a:lnTo>
                  <a:cubicBezTo>
                    <a:pt x="455" y="332"/>
                    <a:pt x="443" y="338"/>
                    <a:pt x="424" y="344"/>
                  </a:cubicBezTo>
                  <a:cubicBezTo>
                    <a:pt x="393" y="314"/>
                    <a:pt x="350" y="289"/>
                    <a:pt x="295" y="258"/>
                  </a:cubicBezTo>
                  <a:cubicBezTo>
                    <a:pt x="154" y="185"/>
                    <a:pt x="74" y="86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8"/>
            <p:cNvSpPr/>
            <p:nvPr/>
          </p:nvSpPr>
          <p:spPr>
            <a:xfrm>
              <a:off x="13549770" y="2444398"/>
              <a:ext cx="46601" cy="179778"/>
            </a:xfrm>
            <a:custGeom>
              <a:avLst/>
              <a:gdLst/>
              <a:ahLst/>
              <a:cxnLst/>
              <a:rect l="l" t="t" r="r" b="b"/>
              <a:pathLst>
                <a:path w="443" h="1709" extrusionOk="0">
                  <a:moveTo>
                    <a:pt x="92" y="1"/>
                  </a:moveTo>
                  <a:cubicBezTo>
                    <a:pt x="92" y="25"/>
                    <a:pt x="92" y="44"/>
                    <a:pt x="80" y="68"/>
                  </a:cubicBezTo>
                  <a:cubicBezTo>
                    <a:pt x="74" y="87"/>
                    <a:pt x="55" y="93"/>
                    <a:pt x="43" y="111"/>
                  </a:cubicBezTo>
                  <a:cubicBezTo>
                    <a:pt x="37" y="124"/>
                    <a:pt x="37" y="136"/>
                    <a:pt x="31" y="148"/>
                  </a:cubicBezTo>
                  <a:cubicBezTo>
                    <a:pt x="19" y="154"/>
                    <a:pt x="12" y="167"/>
                    <a:pt x="0" y="179"/>
                  </a:cubicBezTo>
                  <a:cubicBezTo>
                    <a:pt x="0" y="197"/>
                    <a:pt x="0" y="210"/>
                    <a:pt x="12" y="216"/>
                  </a:cubicBezTo>
                  <a:cubicBezTo>
                    <a:pt x="20" y="227"/>
                    <a:pt x="40" y="229"/>
                    <a:pt x="60" y="229"/>
                  </a:cubicBezTo>
                  <a:cubicBezTo>
                    <a:pt x="73" y="229"/>
                    <a:pt x="85" y="228"/>
                    <a:pt x="92" y="228"/>
                  </a:cubicBezTo>
                  <a:lnTo>
                    <a:pt x="141" y="228"/>
                  </a:lnTo>
                  <a:cubicBezTo>
                    <a:pt x="148" y="234"/>
                    <a:pt x="148" y="240"/>
                    <a:pt x="141" y="246"/>
                  </a:cubicBezTo>
                  <a:cubicBezTo>
                    <a:pt x="154" y="277"/>
                    <a:pt x="111" y="375"/>
                    <a:pt x="98" y="400"/>
                  </a:cubicBezTo>
                  <a:cubicBezTo>
                    <a:pt x="86" y="425"/>
                    <a:pt x="62" y="449"/>
                    <a:pt x="62" y="480"/>
                  </a:cubicBezTo>
                  <a:cubicBezTo>
                    <a:pt x="62" y="504"/>
                    <a:pt x="86" y="535"/>
                    <a:pt x="98" y="560"/>
                  </a:cubicBezTo>
                  <a:cubicBezTo>
                    <a:pt x="105" y="590"/>
                    <a:pt x="105" y="621"/>
                    <a:pt x="105" y="652"/>
                  </a:cubicBezTo>
                  <a:cubicBezTo>
                    <a:pt x="105" y="683"/>
                    <a:pt x="105" y="713"/>
                    <a:pt x="92" y="744"/>
                  </a:cubicBezTo>
                  <a:cubicBezTo>
                    <a:pt x="80" y="775"/>
                    <a:pt x="25" y="830"/>
                    <a:pt x="43" y="861"/>
                  </a:cubicBezTo>
                  <a:cubicBezTo>
                    <a:pt x="172" y="818"/>
                    <a:pt x="191" y="658"/>
                    <a:pt x="197" y="547"/>
                  </a:cubicBezTo>
                  <a:cubicBezTo>
                    <a:pt x="197" y="526"/>
                    <a:pt x="216" y="412"/>
                    <a:pt x="255" y="412"/>
                  </a:cubicBezTo>
                  <a:cubicBezTo>
                    <a:pt x="259" y="412"/>
                    <a:pt x="265" y="414"/>
                    <a:pt x="270" y="418"/>
                  </a:cubicBezTo>
                  <a:cubicBezTo>
                    <a:pt x="277" y="492"/>
                    <a:pt x="258" y="572"/>
                    <a:pt x="258" y="646"/>
                  </a:cubicBezTo>
                  <a:cubicBezTo>
                    <a:pt x="258" y="689"/>
                    <a:pt x="252" y="738"/>
                    <a:pt x="258" y="781"/>
                  </a:cubicBezTo>
                  <a:cubicBezTo>
                    <a:pt x="258" y="799"/>
                    <a:pt x="270" y="812"/>
                    <a:pt x="283" y="830"/>
                  </a:cubicBezTo>
                  <a:cubicBezTo>
                    <a:pt x="301" y="873"/>
                    <a:pt x="301" y="922"/>
                    <a:pt x="307" y="971"/>
                  </a:cubicBezTo>
                  <a:cubicBezTo>
                    <a:pt x="320" y="1020"/>
                    <a:pt x="338" y="1070"/>
                    <a:pt x="350" y="1119"/>
                  </a:cubicBezTo>
                  <a:cubicBezTo>
                    <a:pt x="369" y="1186"/>
                    <a:pt x="307" y="1229"/>
                    <a:pt x="270" y="1279"/>
                  </a:cubicBezTo>
                  <a:cubicBezTo>
                    <a:pt x="234" y="1346"/>
                    <a:pt x="209" y="1414"/>
                    <a:pt x="172" y="1475"/>
                  </a:cubicBezTo>
                  <a:cubicBezTo>
                    <a:pt x="154" y="1512"/>
                    <a:pt x="105" y="1524"/>
                    <a:pt x="86" y="1561"/>
                  </a:cubicBezTo>
                  <a:cubicBezTo>
                    <a:pt x="80" y="1567"/>
                    <a:pt x="86" y="1592"/>
                    <a:pt x="80" y="1604"/>
                  </a:cubicBezTo>
                  <a:cubicBezTo>
                    <a:pt x="74" y="1635"/>
                    <a:pt x="25" y="1672"/>
                    <a:pt x="55" y="1709"/>
                  </a:cubicBezTo>
                  <a:cubicBezTo>
                    <a:pt x="80" y="1684"/>
                    <a:pt x="117" y="1659"/>
                    <a:pt x="141" y="1629"/>
                  </a:cubicBezTo>
                  <a:cubicBezTo>
                    <a:pt x="184" y="1580"/>
                    <a:pt x="203" y="1494"/>
                    <a:pt x="252" y="1451"/>
                  </a:cubicBezTo>
                  <a:cubicBezTo>
                    <a:pt x="258" y="1444"/>
                    <a:pt x="264" y="1438"/>
                    <a:pt x="270" y="1438"/>
                  </a:cubicBezTo>
                  <a:cubicBezTo>
                    <a:pt x="277" y="1432"/>
                    <a:pt x="277" y="1432"/>
                    <a:pt x="277" y="1426"/>
                  </a:cubicBezTo>
                  <a:cubicBezTo>
                    <a:pt x="424" y="1088"/>
                    <a:pt x="399" y="1045"/>
                    <a:pt x="320" y="805"/>
                  </a:cubicBezTo>
                  <a:cubicBezTo>
                    <a:pt x="234" y="578"/>
                    <a:pt x="442" y="468"/>
                    <a:pt x="289" y="216"/>
                  </a:cubicBezTo>
                  <a:cubicBezTo>
                    <a:pt x="209" y="93"/>
                    <a:pt x="154" y="31"/>
                    <a:pt x="9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" name="Grupo 681"/>
          <p:cNvGrpSpPr/>
          <p:nvPr/>
        </p:nvGrpSpPr>
        <p:grpSpPr>
          <a:xfrm>
            <a:off x="2952594" y="2341253"/>
            <a:ext cx="525797" cy="665221"/>
            <a:chOff x="1639887" y="5356226"/>
            <a:chExt cx="706438" cy="893762"/>
          </a:xfrm>
        </p:grpSpPr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000250" y="5837238"/>
              <a:ext cx="346075" cy="412750"/>
            </a:xfrm>
            <a:custGeom>
              <a:avLst/>
              <a:gdLst>
                <a:gd name="T0" fmla="*/ 45 w 92"/>
                <a:gd name="T1" fmla="*/ 103 h 109"/>
                <a:gd name="T2" fmla="*/ 36 w 92"/>
                <a:gd name="T3" fmla="*/ 97 h 109"/>
                <a:gd name="T4" fmla="*/ 29 w 92"/>
                <a:gd name="T5" fmla="*/ 92 h 109"/>
                <a:gd name="T6" fmla="*/ 19 w 92"/>
                <a:gd name="T7" fmla="*/ 83 h 109"/>
                <a:gd name="T8" fmla="*/ 2 w 92"/>
                <a:gd name="T9" fmla="*/ 45 h 109"/>
                <a:gd name="T10" fmla="*/ 2 w 92"/>
                <a:gd name="T11" fmla="*/ 40 h 109"/>
                <a:gd name="T12" fmla="*/ 0 w 92"/>
                <a:gd name="T13" fmla="*/ 28 h 109"/>
                <a:gd name="T14" fmla="*/ 0 w 92"/>
                <a:gd name="T15" fmla="*/ 23 h 109"/>
                <a:gd name="T16" fmla="*/ 0 w 92"/>
                <a:gd name="T17" fmla="*/ 0 h 109"/>
                <a:gd name="T18" fmla="*/ 2 w 92"/>
                <a:gd name="T19" fmla="*/ 0 h 109"/>
                <a:gd name="T20" fmla="*/ 6 w 92"/>
                <a:gd name="T21" fmla="*/ 0 h 109"/>
                <a:gd name="T22" fmla="*/ 41 w 92"/>
                <a:gd name="T23" fmla="*/ 13 h 109"/>
                <a:gd name="T24" fmla="*/ 81 w 92"/>
                <a:gd name="T25" fmla="*/ 50 h 109"/>
                <a:gd name="T26" fmla="*/ 83 w 92"/>
                <a:gd name="T27" fmla="*/ 55 h 109"/>
                <a:gd name="T28" fmla="*/ 86 w 92"/>
                <a:gd name="T29" fmla="*/ 62 h 109"/>
                <a:gd name="T30" fmla="*/ 90 w 92"/>
                <a:gd name="T31" fmla="*/ 95 h 109"/>
                <a:gd name="T32" fmla="*/ 83 w 92"/>
                <a:gd name="T33" fmla="*/ 105 h 109"/>
                <a:gd name="T34" fmla="*/ 80 w 92"/>
                <a:gd name="T35" fmla="*/ 107 h 109"/>
                <a:gd name="T36" fmla="*/ 76 w 92"/>
                <a:gd name="T37" fmla="*/ 108 h 109"/>
                <a:gd name="T38" fmla="*/ 71 w 92"/>
                <a:gd name="T39" fmla="*/ 109 h 109"/>
                <a:gd name="T40" fmla="*/ 64 w 92"/>
                <a:gd name="T41" fmla="*/ 109 h 109"/>
                <a:gd name="T42" fmla="*/ 45 w 92"/>
                <a:gd name="T43" fmla="*/ 10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2" h="109">
                  <a:moveTo>
                    <a:pt x="45" y="103"/>
                  </a:moveTo>
                  <a:cubicBezTo>
                    <a:pt x="42" y="101"/>
                    <a:pt x="39" y="99"/>
                    <a:pt x="36" y="97"/>
                  </a:cubicBezTo>
                  <a:cubicBezTo>
                    <a:pt x="34" y="94"/>
                    <a:pt x="32" y="93"/>
                    <a:pt x="29" y="92"/>
                  </a:cubicBezTo>
                  <a:cubicBezTo>
                    <a:pt x="26" y="89"/>
                    <a:pt x="22" y="86"/>
                    <a:pt x="19" y="83"/>
                  </a:cubicBezTo>
                  <a:cubicBezTo>
                    <a:pt x="11" y="71"/>
                    <a:pt x="8" y="58"/>
                    <a:pt x="2" y="45"/>
                  </a:cubicBezTo>
                  <a:cubicBezTo>
                    <a:pt x="2" y="43"/>
                    <a:pt x="2" y="42"/>
                    <a:pt x="2" y="40"/>
                  </a:cubicBezTo>
                  <a:cubicBezTo>
                    <a:pt x="2" y="36"/>
                    <a:pt x="3" y="32"/>
                    <a:pt x="0" y="28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18" y="4"/>
                    <a:pt x="30" y="8"/>
                    <a:pt x="41" y="13"/>
                  </a:cubicBezTo>
                  <a:cubicBezTo>
                    <a:pt x="59" y="20"/>
                    <a:pt x="71" y="33"/>
                    <a:pt x="81" y="50"/>
                  </a:cubicBezTo>
                  <a:cubicBezTo>
                    <a:pt x="81" y="52"/>
                    <a:pt x="81" y="54"/>
                    <a:pt x="83" y="55"/>
                  </a:cubicBezTo>
                  <a:cubicBezTo>
                    <a:pt x="84" y="57"/>
                    <a:pt x="85" y="60"/>
                    <a:pt x="86" y="62"/>
                  </a:cubicBezTo>
                  <a:cubicBezTo>
                    <a:pt x="89" y="73"/>
                    <a:pt x="92" y="84"/>
                    <a:pt x="90" y="95"/>
                  </a:cubicBezTo>
                  <a:cubicBezTo>
                    <a:pt x="88" y="98"/>
                    <a:pt x="86" y="102"/>
                    <a:pt x="83" y="105"/>
                  </a:cubicBezTo>
                  <a:cubicBezTo>
                    <a:pt x="82" y="106"/>
                    <a:pt x="81" y="106"/>
                    <a:pt x="80" y="107"/>
                  </a:cubicBezTo>
                  <a:cubicBezTo>
                    <a:pt x="79" y="107"/>
                    <a:pt x="78" y="108"/>
                    <a:pt x="76" y="108"/>
                  </a:cubicBezTo>
                  <a:cubicBezTo>
                    <a:pt x="74" y="107"/>
                    <a:pt x="73" y="108"/>
                    <a:pt x="71" y="109"/>
                  </a:cubicBezTo>
                  <a:cubicBezTo>
                    <a:pt x="69" y="109"/>
                    <a:pt x="67" y="109"/>
                    <a:pt x="64" y="109"/>
                  </a:cubicBezTo>
                  <a:cubicBezTo>
                    <a:pt x="58" y="107"/>
                    <a:pt x="52" y="105"/>
                    <a:pt x="45" y="103"/>
                  </a:cubicBezTo>
                  <a:close/>
                </a:path>
              </a:pathLst>
            </a:custGeom>
            <a:solidFill>
              <a:srgbClr val="C2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658938" y="5708650"/>
              <a:ext cx="258763" cy="454025"/>
            </a:xfrm>
            <a:custGeom>
              <a:avLst/>
              <a:gdLst>
                <a:gd name="T0" fmla="*/ 0 w 69"/>
                <a:gd name="T1" fmla="*/ 74 h 120"/>
                <a:gd name="T2" fmla="*/ 0 w 69"/>
                <a:gd name="T3" fmla="*/ 69 h 120"/>
                <a:gd name="T4" fmla="*/ 0 w 69"/>
                <a:gd name="T5" fmla="*/ 49 h 120"/>
                <a:gd name="T6" fmla="*/ 9 w 69"/>
                <a:gd name="T7" fmla="*/ 46 h 120"/>
                <a:gd name="T8" fmla="*/ 13 w 69"/>
                <a:gd name="T9" fmla="*/ 11 h 120"/>
                <a:gd name="T10" fmla="*/ 14 w 69"/>
                <a:gd name="T11" fmla="*/ 0 h 120"/>
                <a:gd name="T12" fmla="*/ 28 w 69"/>
                <a:gd name="T13" fmla="*/ 5 h 120"/>
                <a:gd name="T14" fmla="*/ 28 w 69"/>
                <a:gd name="T15" fmla="*/ 5 h 120"/>
                <a:gd name="T16" fmla="*/ 43 w 69"/>
                <a:gd name="T17" fmla="*/ 17 h 120"/>
                <a:gd name="T18" fmla="*/ 43 w 69"/>
                <a:gd name="T19" fmla="*/ 17 h 120"/>
                <a:gd name="T20" fmla="*/ 45 w 69"/>
                <a:gd name="T21" fmla="*/ 19 h 120"/>
                <a:gd name="T22" fmla="*/ 45 w 69"/>
                <a:gd name="T23" fmla="*/ 19 h 120"/>
                <a:gd name="T24" fmla="*/ 47 w 69"/>
                <a:gd name="T25" fmla="*/ 22 h 120"/>
                <a:gd name="T26" fmla="*/ 47 w 69"/>
                <a:gd name="T27" fmla="*/ 22 h 120"/>
                <a:gd name="T28" fmla="*/ 50 w 69"/>
                <a:gd name="T29" fmla="*/ 24 h 120"/>
                <a:gd name="T30" fmla="*/ 49 w 69"/>
                <a:gd name="T31" fmla="*/ 24 h 120"/>
                <a:gd name="T32" fmla="*/ 61 w 69"/>
                <a:gd name="T33" fmla="*/ 42 h 120"/>
                <a:gd name="T34" fmla="*/ 62 w 69"/>
                <a:gd name="T35" fmla="*/ 43 h 120"/>
                <a:gd name="T36" fmla="*/ 69 w 69"/>
                <a:gd name="T37" fmla="*/ 84 h 120"/>
                <a:gd name="T38" fmla="*/ 69 w 69"/>
                <a:gd name="T39" fmla="*/ 89 h 120"/>
                <a:gd name="T40" fmla="*/ 59 w 69"/>
                <a:gd name="T41" fmla="*/ 115 h 120"/>
                <a:gd name="T42" fmla="*/ 59 w 69"/>
                <a:gd name="T43" fmla="*/ 115 h 120"/>
                <a:gd name="T44" fmla="*/ 53 w 69"/>
                <a:gd name="T45" fmla="*/ 119 h 120"/>
                <a:gd name="T46" fmla="*/ 53 w 69"/>
                <a:gd name="T47" fmla="*/ 119 h 120"/>
                <a:gd name="T48" fmla="*/ 52 w 69"/>
                <a:gd name="T49" fmla="*/ 120 h 120"/>
                <a:gd name="T50" fmla="*/ 33 w 69"/>
                <a:gd name="T51" fmla="*/ 120 h 120"/>
                <a:gd name="T52" fmla="*/ 32 w 69"/>
                <a:gd name="T53" fmla="*/ 119 h 120"/>
                <a:gd name="T54" fmla="*/ 32 w 69"/>
                <a:gd name="T55" fmla="*/ 119 h 120"/>
                <a:gd name="T56" fmla="*/ 24 w 69"/>
                <a:gd name="T57" fmla="*/ 115 h 120"/>
                <a:gd name="T58" fmla="*/ 24 w 69"/>
                <a:gd name="T59" fmla="*/ 115 h 120"/>
                <a:gd name="T60" fmla="*/ 21 w 69"/>
                <a:gd name="T61" fmla="*/ 113 h 120"/>
                <a:gd name="T62" fmla="*/ 16 w 69"/>
                <a:gd name="T63" fmla="*/ 108 h 120"/>
                <a:gd name="T64" fmla="*/ 14 w 69"/>
                <a:gd name="T65" fmla="*/ 105 h 120"/>
                <a:gd name="T66" fmla="*/ 14 w 69"/>
                <a:gd name="T67" fmla="*/ 105 h 120"/>
                <a:gd name="T68" fmla="*/ 9 w 69"/>
                <a:gd name="T69" fmla="*/ 98 h 120"/>
                <a:gd name="T70" fmla="*/ 9 w 69"/>
                <a:gd name="T71" fmla="*/ 98 h 120"/>
                <a:gd name="T72" fmla="*/ 0 w 69"/>
                <a:gd name="T73" fmla="*/ 7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" h="120">
                  <a:moveTo>
                    <a:pt x="0" y="74"/>
                  </a:moveTo>
                  <a:cubicBezTo>
                    <a:pt x="0" y="72"/>
                    <a:pt x="0" y="71"/>
                    <a:pt x="0" y="69"/>
                  </a:cubicBezTo>
                  <a:cubicBezTo>
                    <a:pt x="1" y="63"/>
                    <a:pt x="3" y="56"/>
                    <a:pt x="0" y="49"/>
                  </a:cubicBezTo>
                  <a:cubicBezTo>
                    <a:pt x="5" y="50"/>
                    <a:pt x="10" y="55"/>
                    <a:pt x="9" y="46"/>
                  </a:cubicBezTo>
                  <a:cubicBezTo>
                    <a:pt x="9" y="34"/>
                    <a:pt x="8" y="22"/>
                    <a:pt x="13" y="11"/>
                  </a:cubicBezTo>
                  <a:cubicBezTo>
                    <a:pt x="15" y="7"/>
                    <a:pt x="6" y="3"/>
                    <a:pt x="14" y="0"/>
                  </a:cubicBezTo>
                  <a:cubicBezTo>
                    <a:pt x="19" y="1"/>
                    <a:pt x="23" y="3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2" y="10"/>
                    <a:pt x="37" y="13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20"/>
                    <a:pt x="46" y="21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3"/>
                    <a:pt x="50" y="24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53" y="30"/>
                    <a:pt x="57" y="36"/>
                    <a:pt x="61" y="42"/>
                  </a:cubicBezTo>
                  <a:cubicBezTo>
                    <a:pt x="61" y="43"/>
                    <a:pt x="61" y="43"/>
                    <a:pt x="62" y="43"/>
                  </a:cubicBezTo>
                  <a:cubicBezTo>
                    <a:pt x="66" y="56"/>
                    <a:pt x="67" y="70"/>
                    <a:pt x="69" y="84"/>
                  </a:cubicBezTo>
                  <a:cubicBezTo>
                    <a:pt x="69" y="85"/>
                    <a:pt x="69" y="87"/>
                    <a:pt x="69" y="89"/>
                  </a:cubicBezTo>
                  <a:cubicBezTo>
                    <a:pt x="66" y="98"/>
                    <a:pt x="63" y="10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6" y="115"/>
                    <a:pt x="54" y="117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53" y="119"/>
                    <a:pt x="52" y="120"/>
                    <a:pt x="52" y="120"/>
                  </a:cubicBezTo>
                  <a:cubicBezTo>
                    <a:pt x="46" y="120"/>
                    <a:pt x="39" y="120"/>
                    <a:pt x="33" y="120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0" y="117"/>
                    <a:pt x="27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3" y="114"/>
                    <a:pt x="22" y="113"/>
                    <a:pt x="21" y="113"/>
                  </a:cubicBezTo>
                  <a:cubicBezTo>
                    <a:pt x="19" y="111"/>
                    <a:pt x="18" y="109"/>
                    <a:pt x="16" y="108"/>
                  </a:cubicBezTo>
                  <a:cubicBezTo>
                    <a:pt x="15" y="107"/>
                    <a:pt x="15" y="106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2"/>
                    <a:pt x="12" y="100"/>
                    <a:pt x="9" y="98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90"/>
                    <a:pt x="4" y="81"/>
                    <a:pt x="0" y="74"/>
                  </a:cubicBezTo>
                  <a:close/>
                </a:path>
              </a:pathLst>
            </a:custGeom>
            <a:solidFill>
              <a:srgbClr val="B9B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827213" y="5356226"/>
              <a:ext cx="301625" cy="396875"/>
            </a:xfrm>
            <a:custGeom>
              <a:avLst/>
              <a:gdLst>
                <a:gd name="T0" fmla="*/ 79 w 80"/>
                <a:gd name="T1" fmla="*/ 75 h 105"/>
                <a:gd name="T2" fmla="*/ 69 w 80"/>
                <a:gd name="T3" fmla="*/ 100 h 105"/>
                <a:gd name="T4" fmla="*/ 43 w 80"/>
                <a:gd name="T5" fmla="*/ 97 h 105"/>
                <a:gd name="T6" fmla="*/ 5 w 80"/>
                <a:gd name="T7" fmla="*/ 35 h 105"/>
                <a:gd name="T8" fmla="*/ 31 w 80"/>
                <a:gd name="T9" fmla="*/ 16 h 105"/>
                <a:gd name="T10" fmla="*/ 79 w 80"/>
                <a:gd name="T11" fmla="*/ 7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5">
                  <a:moveTo>
                    <a:pt x="79" y="75"/>
                  </a:moveTo>
                  <a:cubicBezTo>
                    <a:pt x="80" y="87"/>
                    <a:pt x="78" y="95"/>
                    <a:pt x="69" y="100"/>
                  </a:cubicBezTo>
                  <a:cubicBezTo>
                    <a:pt x="60" y="105"/>
                    <a:pt x="51" y="102"/>
                    <a:pt x="43" y="97"/>
                  </a:cubicBezTo>
                  <a:cubicBezTo>
                    <a:pt x="20" y="83"/>
                    <a:pt x="6" y="62"/>
                    <a:pt x="5" y="35"/>
                  </a:cubicBezTo>
                  <a:cubicBezTo>
                    <a:pt x="4" y="0"/>
                    <a:pt x="0" y="5"/>
                    <a:pt x="31" y="16"/>
                  </a:cubicBezTo>
                  <a:cubicBezTo>
                    <a:pt x="60" y="27"/>
                    <a:pt x="77" y="47"/>
                    <a:pt x="79" y="75"/>
                  </a:cubicBezTo>
                  <a:close/>
                </a:path>
              </a:pathLst>
            </a:custGeom>
            <a:solidFill>
              <a:srgbClr val="C2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639887" y="5692775"/>
              <a:ext cx="74613" cy="276225"/>
            </a:xfrm>
            <a:custGeom>
              <a:avLst/>
              <a:gdLst>
                <a:gd name="T0" fmla="*/ 19 w 20"/>
                <a:gd name="T1" fmla="*/ 4 h 73"/>
                <a:gd name="T2" fmla="*/ 18 w 20"/>
                <a:gd name="T3" fmla="*/ 15 h 73"/>
                <a:gd name="T4" fmla="*/ 14 w 20"/>
                <a:gd name="T5" fmla="*/ 50 h 73"/>
                <a:gd name="T6" fmla="*/ 5 w 20"/>
                <a:gd name="T7" fmla="*/ 53 h 73"/>
                <a:gd name="T8" fmla="*/ 5 w 20"/>
                <a:gd name="T9" fmla="*/ 73 h 73"/>
                <a:gd name="T10" fmla="*/ 5 w 20"/>
                <a:gd name="T11" fmla="*/ 26 h 73"/>
                <a:gd name="T12" fmla="*/ 6 w 20"/>
                <a:gd name="T13" fmla="*/ 21 h 73"/>
                <a:gd name="T14" fmla="*/ 7 w 20"/>
                <a:gd name="T15" fmla="*/ 16 h 73"/>
                <a:gd name="T16" fmla="*/ 9 w 20"/>
                <a:gd name="T17" fmla="*/ 11 h 73"/>
                <a:gd name="T18" fmla="*/ 9 w 20"/>
                <a:gd name="T19" fmla="*/ 9 h 73"/>
                <a:gd name="T20" fmla="*/ 11 w 20"/>
                <a:gd name="T21" fmla="*/ 6 h 73"/>
                <a:gd name="T22" fmla="*/ 12 w 20"/>
                <a:gd name="T23" fmla="*/ 2 h 73"/>
                <a:gd name="T24" fmla="*/ 19 w 20"/>
                <a:gd name="T25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73">
                  <a:moveTo>
                    <a:pt x="19" y="4"/>
                  </a:moveTo>
                  <a:cubicBezTo>
                    <a:pt x="11" y="7"/>
                    <a:pt x="20" y="11"/>
                    <a:pt x="18" y="15"/>
                  </a:cubicBezTo>
                  <a:cubicBezTo>
                    <a:pt x="13" y="26"/>
                    <a:pt x="14" y="38"/>
                    <a:pt x="14" y="50"/>
                  </a:cubicBezTo>
                  <a:cubicBezTo>
                    <a:pt x="15" y="59"/>
                    <a:pt x="10" y="54"/>
                    <a:pt x="5" y="53"/>
                  </a:cubicBezTo>
                  <a:cubicBezTo>
                    <a:pt x="8" y="60"/>
                    <a:pt x="6" y="67"/>
                    <a:pt x="5" y="73"/>
                  </a:cubicBezTo>
                  <a:cubicBezTo>
                    <a:pt x="0" y="57"/>
                    <a:pt x="2" y="42"/>
                    <a:pt x="5" y="26"/>
                  </a:cubicBezTo>
                  <a:cubicBezTo>
                    <a:pt x="6" y="25"/>
                    <a:pt x="7" y="23"/>
                    <a:pt x="6" y="21"/>
                  </a:cubicBezTo>
                  <a:cubicBezTo>
                    <a:pt x="6" y="19"/>
                    <a:pt x="7" y="17"/>
                    <a:pt x="7" y="16"/>
                  </a:cubicBezTo>
                  <a:cubicBezTo>
                    <a:pt x="9" y="15"/>
                    <a:pt x="9" y="13"/>
                    <a:pt x="9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10" y="8"/>
                    <a:pt x="10" y="7"/>
                    <a:pt x="11" y="6"/>
                  </a:cubicBezTo>
                  <a:cubicBezTo>
                    <a:pt x="11" y="5"/>
                    <a:pt x="12" y="3"/>
                    <a:pt x="12" y="2"/>
                  </a:cubicBezTo>
                  <a:cubicBezTo>
                    <a:pt x="15" y="1"/>
                    <a:pt x="17" y="0"/>
                    <a:pt x="19" y="4"/>
                  </a:cubicBezTo>
                  <a:close/>
                </a:path>
              </a:pathLst>
            </a:custGeom>
            <a:solidFill>
              <a:srgbClr val="C2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80" name="Grupo 679"/>
          <p:cNvGrpSpPr/>
          <p:nvPr/>
        </p:nvGrpSpPr>
        <p:grpSpPr>
          <a:xfrm>
            <a:off x="5635946" y="2277930"/>
            <a:ext cx="820932" cy="723431"/>
            <a:chOff x="4948238" y="5545138"/>
            <a:chExt cx="1082675" cy="954087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973638" y="5549900"/>
              <a:ext cx="1027113" cy="941387"/>
            </a:xfrm>
            <a:custGeom>
              <a:avLst/>
              <a:gdLst>
                <a:gd name="T0" fmla="*/ 127 w 273"/>
                <a:gd name="T1" fmla="*/ 37 h 249"/>
                <a:gd name="T2" fmla="*/ 129 w 273"/>
                <a:gd name="T3" fmla="*/ 40 h 249"/>
                <a:gd name="T4" fmla="*/ 132 w 273"/>
                <a:gd name="T5" fmla="*/ 44 h 249"/>
                <a:gd name="T6" fmla="*/ 133 w 273"/>
                <a:gd name="T7" fmla="*/ 48 h 249"/>
                <a:gd name="T8" fmla="*/ 155 w 273"/>
                <a:gd name="T9" fmla="*/ 105 h 249"/>
                <a:gd name="T10" fmla="*/ 155 w 273"/>
                <a:gd name="T11" fmla="*/ 115 h 249"/>
                <a:gd name="T12" fmla="*/ 152 w 273"/>
                <a:gd name="T13" fmla="*/ 121 h 249"/>
                <a:gd name="T14" fmla="*/ 141 w 273"/>
                <a:gd name="T15" fmla="*/ 129 h 249"/>
                <a:gd name="T16" fmla="*/ 131 w 273"/>
                <a:gd name="T17" fmla="*/ 139 h 249"/>
                <a:gd name="T18" fmla="*/ 129 w 273"/>
                <a:gd name="T19" fmla="*/ 141 h 249"/>
                <a:gd name="T20" fmla="*/ 143 w 273"/>
                <a:gd name="T21" fmla="*/ 194 h 249"/>
                <a:gd name="T22" fmla="*/ 153 w 273"/>
                <a:gd name="T23" fmla="*/ 196 h 249"/>
                <a:gd name="T24" fmla="*/ 178 w 273"/>
                <a:gd name="T25" fmla="*/ 199 h 249"/>
                <a:gd name="T26" fmla="*/ 173 w 273"/>
                <a:gd name="T27" fmla="*/ 194 h 249"/>
                <a:gd name="T28" fmla="*/ 150 w 273"/>
                <a:gd name="T29" fmla="*/ 194 h 249"/>
                <a:gd name="T30" fmla="*/ 162 w 273"/>
                <a:gd name="T31" fmla="*/ 142 h 249"/>
                <a:gd name="T32" fmla="*/ 256 w 273"/>
                <a:gd name="T33" fmla="*/ 177 h 249"/>
                <a:gd name="T34" fmla="*/ 250 w 273"/>
                <a:gd name="T35" fmla="*/ 183 h 249"/>
                <a:gd name="T36" fmla="*/ 256 w 273"/>
                <a:gd name="T37" fmla="*/ 179 h 249"/>
                <a:gd name="T38" fmla="*/ 265 w 273"/>
                <a:gd name="T39" fmla="*/ 177 h 249"/>
                <a:gd name="T40" fmla="*/ 268 w 273"/>
                <a:gd name="T41" fmla="*/ 172 h 249"/>
                <a:gd name="T42" fmla="*/ 273 w 273"/>
                <a:gd name="T43" fmla="*/ 179 h 249"/>
                <a:gd name="T44" fmla="*/ 169 w 273"/>
                <a:gd name="T45" fmla="*/ 242 h 249"/>
                <a:gd name="T46" fmla="*/ 120 w 273"/>
                <a:gd name="T47" fmla="*/ 211 h 249"/>
                <a:gd name="T48" fmla="*/ 20 w 273"/>
                <a:gd name="T49" fmla="*/ 204 h 249"/>
                <a:gd name="T50" fmla="*/ 11 w 273"/>
                <a:gd name="T51" fmla="*/ 184 h 249"/>
                <a:gd name="T52" fmla="*/ 20 w 273"/>
                <a:gd name="T53" fmla="*/ 32 h 249"/>
                <a:gd name="T54" fmla="*/ 28 w 273"/>
                <a:gd name="T55" fmla="*/ 23 h 249"/>
                <a:gd name="T56" fmla="*/ 32 w 273"/>
                <a:gd name="T57" fmla="*/ 22 h 249"/>
                <a:gd name="T58" fmla="*/ 103 w 273"/>
                <a:gd name="T59" fmla="*/ 13 h 249"/>
                <a:gd name="T60" fmla="*/ 110 w 273"/>
                <a:gd name="T61" fmla="*/ 18 h 249"/>
                <a:gd name="T62" fmla="*/ 112 w 273"/>
                <a:gd name="T63" fmla="*/ 21 h 249"/>
                <a:gd name="T64" fmla="*/ 117 w 273"/>
                <a:gd name="T65" fmla="*/ 25 h 249"/>
                <a:gd name="T66" fmla="*/ 119 w 273"/>
                <a:gd name="T67" fmla="*/ 28 h 249"/>
                <a:gd name="T68" fmla="*/ 126 w 273"/>
                <a:gd name="T69" fmla="*/ 33 h 249"/>
                <a:gd name="T70" fmla="*/ 194 w 273"/>
                <a:gd name="T71" fmla="*/ 201 h 249"/>
                <a:gd name="T72" fmla="*/ 194 w 273"/>
                <a:gd name="T73" fmla="*/ 201 h 249"/>
                <a:gd name="T74" fmla="*/ 189 w 273"/>
                <a:gd name="T75" fmla="*/ 206 h 249"/>
                <a:gd name="T76" fmla="*/ 184 w 273"/>
                <a:gd name="T77" fmla="*/ 211 h 249"/>
                <a:gd name="T78" fmla="*/ 191 w 273"/>
                <a:gd name="T79" fmla="*/ 203 h 249"/>
                <a:gd name="T80" fmla="*/ 231 w 273"/>
                <a:gd name="T81" fmla="*/ 189 h 249"/>
                <a:gd name="T82" fmla="*/ 225 w 273"/>
                <a:gd name="T83" fmla="*/ 191 h 249"/>
                <a:gd name="T84" fmla="*/ 224 w 273"/>
                <a:gd name="T85" fmla="*/ 192 h 249"/>
                <a:gd name="T86" fmla="*/ 21 w 273"/>
                <a:gd name="T87" fmla="*/ 75 h 249"/>
                <a:gd name="T88" fmla="*/ 51 w 273"/>
                <a:gd name="T89" fmla="*/ 97 h 249"/>
                <a:gd name="T90" fmla="*/ 69 w 273"/>
                <a:gd name="T91" fmla="*/ 30 h 249"/>
                <a:gd name="T92" fmla="*/ 21 w 273"/>
                <a:gd name="T93" fmla="*/ 75 h 249"/>
                <a:gd name="T94" fmla="*/ 154 w 273"/>
                <a:gd name="T95" fmla="*/ 158 h 249"/>
                <a:gd name="T96" fmla="*/ 160 w 273"/>
                <a:gd name="T97" fmla="*/ 166 h 249"/>
                <a:gd name="T98" fmla="*/ 195 w 273"/>
                <a:gd name="T99" fmla="*/ 146 h 249"/>
                <a:gd name="T100" fmla="*/ 236 w 273"/>
                <a:gd name="T101" fmla="*/ 194 h 249"/>
                <a:gd name="T102" fmla="*/ 237 w 273"/>
                <a:gd name="T103" fmla="*/ 198 h 249"/>
                <a:gd name="T104" fmla="*/ 236 w 273"/>
                <a:gd name="T105" fmla="*/ 19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249">
                  <a:moveTo>
                    <a:pt x="126" y="33"/>
                  </a:moveTo>
                  <a:cubicBezTo>
                    <a:pt x="126" y="34"/>
                    <a:pt x="127" y="35"/>
                    <a:pt x="127" y="37"/>
                  </a:cubicBezTo>
                  <a:cubicBezTo>
                    <a:pt x="128" y="38"/>
                    <a:pt x="128" y="39"/>
                    <a:pt x="129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2"/>
                    <a:pt x="129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5"/>
                    <a:pt x="133" y="46"/>
                    <a:pt x="133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4" y="56"/>
                    <a:pt x="137" y="63"/>
                    <a:pt x="143" y="69"/>
                  </a:cubicBezTo>
                  <a:cubicBezTo>
                    <a:pt x="147" y="81"/>
                    <a:pt x="151" y="93"/>
                    <a:pt x="155" y="105"/>
                  </a:cubicBezTo>
                  <a:cubicBezTo>
                    <a:pt x="155" y="107"/>
                    <a:pt x="155" y="108"/>
                    <a:pt x="155" y="110"/>
                  </a:cubicBezTo>
                  <a:cubicBezTo>
                    <a:pt x="155" y="111"/>
                    <a:pt x="155" y="113"/>
                    <a:pt x="155" y="115"/>
                  </a:cubicBezTo>
                  <a:cubicBezTo>
                    <a:pt x="155" y="116"/>
                    <a:pt x="155" y="116"/>
                    <a:pt x="155" y="117"/>
                  </a:cubicBezTo>
                  <a:cubicBezTo>
                    <a:pt x="153" y="118"/>
                    <a:pt x="152" y="119"/>
                    <a:pt x="152" y="121"/>
                  </a:cubicBezTo>
                  <a:cubicBezTo>
                    <a:pt x="149" y="122"/>
                    <a:pt x="145" y="122"/>
                    <a:pt x="143" y="127"/>
                  </a:cubicBezTo>
                  <a:cubicBezTo>
                    <a:pt x="143" y="128"/>
                    <a:pt x="142" y="128"/>
                    <a:pt x="141" y="129"/>
                  </a:cubicBezTo>
                  <a:cubicBezTo>
                    <a:pt x="136" y="129"/>
                    <a:pt x="133" y="131"/>
                    <a:pt x="134" y="136"/>
                  </a:cubicBezTo>
                  <a:cubicBezTo>
                    <a:pt x="133" y="137"/>
                    <a:pt x="132" y="138"/>
                    <a:pt x="131" y="139"/>
                  </a:cubicBezTo>
                  <a:cubicBezTo>
                    <a:pt x="130" y="139"/>
                    <a:pt x="129" y="140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3" y="141"/>
                    <a:pt x="122" y="145"/>
                    <a:pt x="121" y="150"/>
                  </a:cubicBezTo>
                  <a:cubicBezTo>
                    <a:pt x="116" y="165"/>
                    <a:pt x="127" y="187"/>
                    <a:pt x="143" y="194"/>
                  </a:cubicBezTo>
                  <a:cubicBezTo>
                    <a:pt x="145" y="194"/>
                    <a:pt x="148" y="194"/>
                    <a:pt x="150" y="194"/>
                  </a:cubicBezTo>
                  <a:cubicBezTo>
                    <a:pt x="151" y="195"/>
                    <a:pt x="152" y="195"/>
                    <a:pt x="153" y="196"/>
                  </a:cubicBezTo>
                  <a:cubicBezTo>
                    <a:pt x="160" y="203"/>
                    <a:pt x="169" y="200"/>
                    <a:pt x="177" y="199"/>
                  </a:cubicBezTo>
                  <a:cubicBezTo>
                    <a:pt x="177" y="199"/>
                    <a:pt x="177" y="199"/>
                    <a:pt x="178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7" y="196"/>
                    <a:pt x="175" y="193"/>
                    <a:pt x="173" y="194"/>
                  </a:cubicBezTo>
                  <a:cubicBezTo>
                    <a:pt x="166" y="199"/>
                    <a:pt x="159" y="196"/>
                    <a:pt x="153" y="196"/>
                  </a:cubicBezTo>
                  <a:cubicBezTo>
                    <a:pt x="152" y="195"/>
                    <a:pt x="151" y="194"/>
                    <a:pt x="150" y="194"/>
                  </a:cubicBezTo>
                  <a:cubicBezTo>
                    <a:pt x="148" y="192"/>
                    <a:pt x="146" y="191"/>
                    <a:pt x="143" y="189"/>
                  </a:cubicBezTo>
                  <a:cubicBezTo>
                    <a:pt x="137" y="170"/>
                    <a:pt x="144" y="154"/>
                    <a:pt x="162" y="142"/>
                  </a:cubicBezTo>
                  <a:cubicBezTo>
                    <a:pt x="186" y="127"/>
                    <a:pt x="222" y="138"/>
                    <a:pt x="242" y="152"/>
                  </a:cubicBezTo>
                  <a:cubicBezTo>
                    <a:pt x="250" y="158"/>
                    <a:pt x="256" y="166"/>
                    <a:pt x="256" y="177"/>
                  </a:cubicBezTo>
                  <a:cubicBezTo>
                    <a:pt x="254" y="178"/>
                    <a:pt x="252" y="179"/>
                    <a:pt x="251" y="182"/>
                  </a:cubicBezTo>
                  <a:cubicBezTo>
                    <a:pt x="251" y="182"/>
                    <a:pt x="250" y="182"/>
                    <a:pt x="250" y="183"/>
                  </a:cubicBezTo>
                  <a:cubicBezTo>
                    <a:pt x="250" y="182"/>
                    <a:pt x="251" y="182"/>
                    <a:pt x="251" y="182"/>
                  </a:cubicBezTo>
                  <a:cubicBezTo>
                    <a:pt x="253" y="182"/>
                    <a:pt x="255" y="181"/>
                    <a:pt x="256" y="179"/>
                  </a:cubicBezTo>
                  <a:cubicBezTo>
                    <a:pt x="257" y="179"/>
                    <a:pt x="259" y="179"/>
                    <a:pt x="260" y="179"/>
                  </a:cubicBezTo>
                  <a:cubicBezTo>
                    <a:pt x="262" y="179"/>
                    <a:pt x="264" y="179"/>
                    <a:pt x="265" y="177"/>
                  </a:cubicBezTo>
                  <a:cubicBezTo>
                    <a:pt x="265" y="176"/>
                    <a:pt x="265" y="176"/>
                    <a:pt x="265" y="176"/>
                  </a:cubicBezTo>
                  <a:cubicBezTo>
                    <a:pt x="267" y="176"/>
                    <a:pt x="268" y="174"/>
                    <a:pt x="268" y="172"/>
                  </a:cubicBezTo>
                  <a:cubicBezTo>
                    <a:pt x="269" y="172"/>
                    <a:pt x="269" y="172"/>
                    <a:pt x="270" y="171"/>
                  </a:cubicBezTo>
                  <a:cubicBezTo>
                    <a:pt x="272" y="173"/>
                    <a:pt x="273" y="176"/>
                    <a:pt x="273" y="179"/>
                  </a:cubicBezTo>
                  <a:cubicBezTo>
                    <a:pt x="273" y="201"/>
                    <a:pt x="248" y="235"/>
                    <a:pt x="227" y="242"/>
                  </a:cubicBezTo>
                  <a:cubicBezTo>
                    <a:pt x="207" y="249"/>
                    <a:pt x="189" y="246"/>
                    <a:pt x="169" y="242"/>
                  </a:cubicBezTo>
                  <a:cubicBezTo>
                    <a:pt x="153" y="239"/>
                    <a:pt x="141" y="231"/>
                    <a:pt x="134" y="216"/>
                  </a:cubicBezTo>
                  <a:cubicBezTo>
                    <a:pt x="131" y="209"/>
                    <a:pt x="127" y="208"/>
                    <a:pt x="120" y="211"/>
                  </a:cubicBezTo>
                  <a:cubicBezTo>
                    <a:pt x="107" y="218"/>
                    <a:pt x="92" y="219"/>
                    <a:pt x="78" y="220"/>
                  </a:cubicBezTo>
                  <a:cubicBezTo>
                    <a:pt x="56" y="222"/>
                    <a:pt x="38" y="214"/>
                    <a:pt x="20" y="204"/>
                  </a:cubicBezTo>
                  <a:cubicBezTo>
                    <a:pt x="19" y="203"/>
                    <a:pt x="19" y="203"/>
                    <a:pt x="19" y="202"/>
                  </a:cubicBezTo>
                  <a:cubicBezTo>
                    <a:pt x="18" y="195"/>
                    <a:pt x="13" y="191"/>
                    <a:pt x="11" y="184"/>
                  </a:cubicBezTo>
                  <a:cubicBezTo>
                    <a:pt x="0" y="150"/>
                    <a:pt x="0" y="115"/>
                    <a:pt x="5" y="79"/>
                  </a:cubicBezTo>
                  <a:cubicBezTo>
                    <a:pt x="8" y="63"/>
                    <a:pt x="16" y="48"/>
                    <a:pt x="20" y="32"/>
                  </a:cubicBezTo>
                  <a:cubicBezTo>
                    <a:pt x="22" y="30"/>
                    <a:pt x="24" y="28"/>
                    <a:pt x="26" y="26"/>
                  </a:cubicBezTo>
                  <a:cubicBezTo>
                    <a:pt x="27" y="25"/>
                    <a:pt x="27" y="24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31" y="23"/>
                    <a:pt x="32" y="22"/>
                  </a:cubicBezTo>
                  <a:cubicBezTo>
                    <a:pt x="53" y="5"/>
                    <a:pt x="75" y="0"/>
                    <a:pt x="99" y="14"/>
                  </a:cubicBezTo>
                  <a:cubicBezTo>
                    <a:pt x="100" y="15"/>
                    <a:pt x="102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7"/>
                    <a:pt x="106" y="18"/>
                    <a:pt x="110" y="18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1" y="20"/>
                    <a:pt x="112" y="21"/>
                  </a:cubicBezTo>
                  <a:cubicBezTo>
                    <a:pt x="114" y="22"/>
                    <a:pt x="115" y="22"/>
                    <a:pt x="117" y="23"/>
                  </a:cubicBezTo>
                  <a:cubicBezTo>
                    <a:pt x="117" y="24"/>
                    <a:pt x="117" y="24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0" y="29"/>
                    <a:pt x="121" y="30"/>
                    <a:pt x="122" y="31"/>
                  </a:cubicBezTo>
                  <a:cubicBezTo>
                    <a:pt x="123" y="31"/>
                    <a:pt x="124" y="32"/>
                    <a:pt x="126" y="33"/>
                  </a:cubicBezTo>
                  <a:close/>
                  <a:moveTo>
                    <a:pt x="191" y="203"/>
                  </a:moveTo>
                  <a:cubicBezTo>
                    <a:pt x="192" y="203"/>
                    <a:pt x="193" y="202"/>
                    <a:pt x="194" y="201"/>
                  </a:cubicBezTo>
                  <a:cubicBezTo>
                    <a:pt x="202" y="201"/>
                    <a:pt x="209" y="197"/>
                    <a:pt x="218" y="198"/>
                  </a:cubicBezTo>
                  <a:cubicBezTo>
                    <a:pt x="209" y="192"/>
                    <a:pt x="201" y="194"/>
                    <a:pt x="194" y="201"/>
                  </a:cubicBezTo>
                  <a:cubicBezTo>
                    <a:pt x="193" y="202"/>
                    <a:pt x="192" y="203"/>
                    <a:pt x="191" y="203"/>
                  </a:cubicBezTo>
                  <a:cubicBezTo>
                    <a:pt x="190" y="204"/>
                    <a:pt x="190" y="205"/>
                    <a:pt x="189" y="206"/>
                  </a:cubicBezTo>
                  <a:cubicBezTo>
                    <a:pt x="187" y="208"/>
                    <a:pt x="183" y="206"/>
                    <a:pt x="182" y="209"/>
                  </a:cubicBezTo>
                  <a:cubicBezTo>
                    <a:pt x="182" y="210"/>
                    <a:pt x="184" y="211"/>
                    <a:pt x="184" y="211"/>
                  </a:cubicBezTo>
                  <a:cubicBezTo>
                    <a:pt x="189" y="212"/>
                    <a:pt x="188" y="208"/>
                    <a:pt x="189" y="206"/>
                  </a:cubicBezTo>
                  <a:cubicBezTo>
                    <a:pt x="190" y="205"/>
                    <a:pt x="190" y="204"/>
                    <a:pt x="191" y="203"/>
                  </a:cubicBezTo>
                  <a:close/>
                  <a:moveTo>
                    <a:pt x="225" y="191"/>
                  </a:moveTo>
                  <a:cubicBezTo>
                    <a:pt x="227" y="191"/>
                    <a:pt x="230" y="192"/>
                    <a:pt x="231" y="189"/>
                  </a:cubicBezTo>
                  <a:cubicBezTo>
                    <a:pt x="231" y="189"/>
                    <a:pt x="230" y="188"/>
                    <a:pt x="230" y="188"/>
                  </a:cubicBezTo>
                  <a:cubicBezTo>
                    <a:pt x="227" y="187"/>
                    <a:pt x="226" y="189"/>
                    <a:pt x="225" y="191"/>
                  </a:cubicBezTo>
                  <a:cubicBezTo>
                    <a:pt x="224" y="191"/>
                    <a:pt x="224" y="192"/>
                    <a:pt x="224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4" y="192"/>
                    <a:pt x="224" y="192"/>
                    <a:pt x="225" y="191"/>
                  </a:cubicBezTo>
                  <a:close/>
                  <a:moveTo>
                    <a:pt x="21" y="75"/>
                  </a:moveTo>
                  <a:cubicBezTo>
                    <a:pt x="21" y="86"/>
                    <a:pt x="21" y="95"/>
                    <a:pt x="29" y="99"/>
                  </a:cubicBezTo>
                  <a:cubicBezTo>
                    <a:pt x="36" y="102"/>
                    <a:pt x="44" y="103"/>
                    <a:pt x="51" y="97"/>
                  </a:cubicBezTo>
                  <a:cubicBezTo>
                    <a:pt x="63" y="88"/>
                    <a:pt x="71" y="76"/>
                    <a:pt x="77" y="62"/>
                  </a:cubicBezTo>
                  <a:cubicBezTo>
                    <a:pt x="82" y="50"/>
                    <a:pt x="78" y="35"/>
                    <a:pt x="69" y="30"/>
                  </a:cubicBezTo>
                  <a:cubicBezTo>
                    <a:pt x="60" y="24"/>
                    <a:pt x="46" y="25"/>
                    <a:pt x="39" y="33"/>
                  </a:cubicBezTo>
                  <a:cubicBezTo>
                    <a:pt x="27" y="45"/>
                    <a:pt x="23" y="61"/>
                    <a:pt x="21" y="75"/>
                  </a:cubicBezTo>
                  <a:close/>
                  <a:moveTo>
                    <a:pt x="185" y="143"/>
                  </a:moveTo>
                  <a:cubicBezTo>
                    <a:pt x="173" y="144"/>
                    <a:pt x="163" y="150"/>
                    <a:pt x="154" y="158"/>
                  </a:cubicBezTo>
                  <a:cubicBezTo>
                    <a:pt x="152" y="160"/>
                    <a:pt x="150" y="162"/>
                    <a:pt x="151" y="165"/>
                  </a:cubicBezTo>
                  <a:cubicBezTo>
                    <a:pt x="153" y="169"/>
                    <a:pt x="157" y="167"/>
                    <a:pt x="160" y="166"/>
                  </a:cubicBezTo>
                  <a:cubicBezTo>
                    <a:pt x="169" y="162"/>
                    <a:pt x="179" y="157"/>
                    <a:pt x="189" y="153"/>
                  </a:cubicBezTo>
                  <a:cubicBezTo>
                    <a:pt x="192" y="151"/>
                    <a:pt x="195" y="149"/>
                    <a:pt x="195" y="146"/>
                  </a:cubicBezTo>
                  <a:cubicBezTo>
                    <a:pt x="194" y="141"/>
                    <a:pt x="189" y="144"/>
                    <a:pt x="185" y="143"/>
                  </a:cubicBezTo>
                  <a:close/>
                  <a:moveTo>
                    <a:pt x="236" y="194"/>
                  </a:moveTo>
                  <a:cubicBezTo>
                    <a:pt x="235" y="194"/>
                    <a:pt x="234" y="195"/>
                    <a:pt x="234" y="196"/>
                  </a:cubicBezTo>
                  <a:cubicBezTo>
                    <a:pt x="234" y="197"/>
                    <a:pt x="235" y="198"/>
                    <a:pt x="237" y="198"/>
                  </a:cubicBezTo>
                  <a:cubicBezTo>
                    <a:pt x="238" y="198"/>
                    <a:pt x="240" y="197"/>
                    <a:pt x="240" y="196"/>
                  </a:cubicBezTo>
                  <a:cubicBezTo>
                    <a:pt x="240" y="193"/>
                    <a:pt x="238" y="194"/>
                    <a:pt x="236" y="194"/>
                  </a:cubicBezTo>
                  <a:close/>
                </a:path>
              </a:pathLst>
            </a:custGeom>
            <a:solidFill>
              <a:srgbClr val="FBC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410200" y="6007100"/>
              <a:ext cx="590550" cy="276225"/>
            </a:xfrm>
            <a:custGeom>
              <a:avLst/>
              <a:gdLst>
                <a:gd name="T0" fmla="*/ 27 w 157"/>
                <a:gd name="T1" fmla="*/ 73 h 73"/>
                <a:gd name="T2" fmla="*/ 5 w 157"/>
                <a:gd name="T3" fmla="*/ 29 h 73"/>
                <a:gd name="T4" fmla="*/ 13 w 157"/>
                <a:gd name="T5" fmla="*/ 20 h 73"/>
                <a:gd name="T6" fmla="*/ 9 w 157"/>
                <a:gd name="T7" fmla="*/ 42 h 73"/>
                <a:gd name="T8" fmla="*/ 20 w 157"/>
                <a:gd name="T9" fmla="*/ 31 h 73"/>
                <a:gd name="T10" fmla="*/ 64 w 157"/>
                <a:gd name="T11" fmla="*/ 3 h 73"/>
                <a:gd name="T12" fmla="*/ 157 w 157"/>
                <a:gd name="T13" fmla="*/ 37 h 73"/>
                <a:gd name="T14" fmla="*/ 157 w 157"/>
                <a:gd name="T15" fmla="*/ 41 h 73"/>
                <a:gd name="T16" fmla="*/ 154 w 157"/>
                <a:gd name="T17" fmla="*/ 50 h 73"/>
                <a:gd name="T18" fmla="*/ 152 w 157"/>
                <a:gd name="T19" fmla="*/ 51 h 73"/>
                <a:gd name="T20" fmla="*/ 149 w 157"/>
                <a:gd name="T21" fmla="*/ 55 h 73"/>
                <a:gd name="T22" fmla="*/ 149 w 157"/>
                <a:gd name="T23" fmla="*/ 56 h 73"/>
                <a:gd name="T24" fmla="*/ 144 w 157"/>
                <a:gd name="T25" fmla="*/ 58 h 73"/>
                <a:gd name="T26" fmla="*/ 140 w 157"/>
                <a:gd name="T27" fmla="*/ 58 h 73"/>
                <a:gd name="T28" fmla="*/ 140 w 157"/>
                <a:gd name="T29" fmla="*/ 56 h 73"/>
                <a:gd name="T30" fmla="*/ 126 w 157"/>
                <a:gd name="T31" fmla="*/ 31 h 73"/>
                <a:gd name="T32" fmla="*/ 46 w 157"/>
                <a:gd name="T33" fmla="*/ 21 h 73"/>
                <a:gd name="T34" fmla="*/ 27 w 157"/>
                <a:gd name="T35" fmla="*/ 68 h 73"/>
                <a:gd name="T36" fmla="*/ 27 w 157"/>
                <a:gd name="T3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73">
                  <a:moveTo>
                    <a:pt x="27" y="73"/>
                  </a:moveTo>
                  <a:cubicBezTo>
                    <a:pt x="11" y="66"/>
                    <a:pt x="0" y="44"/>
                    <a:pt x="5" y="29"/>
                  </a:cubicBezTo>
                  <a:cubicBezTo>
                    <a:pt x="6" y="24"/>
                    <a:pt x="7" y="20"/>
                    <a:pt x="13" y="20"/>
                  </a:cubicBezTo>
                  <a:cubicBezTo>
                    <a:pt x="10" y="27"/>
                    <a:pt x="5" y="34"/>
                    <a:pt x="9" y="42"/>
                  </a:cubicBezTo>
                  <a:cubicBezTo>
                    <a:pt x="14" y="39"/>
                    <a:pt x="17" y="35"/>
                    <a:pt x="20" y="31"/>
                  </a:cubicBezTo>
                  <a:cubicBezTo>
                    <a:pt x="30" y="16"/>
                    <a:pt x="46" y="5"/>
                    <a:pt x="64" y="3"/>
                  </a:cubicBezTo>
                  <a:cubicBezTo>
                    <a:pt x="99" y="0"/>
                    <a:pt x="132" y="7"/>
                    <a:pt x="157" y="37"/>
                  </a:cubicBezTo>
                  <a:cubicBezTo>
                    <a:pt x="157" y="38"/>
                    <a:pt x="157" y="39"/>
                    <a:pt x="157" y="41"/>
                  </a:cubicBezTo>
                  <a:cubicBezTo>
                    <a:pt x="156" y="44"/>
                    <a:pt x="155" y="47"/>
                    <a:pt x="154" y="50"/>
                  </a:cubicBezTo>
                  <a:cubicBezTo>
                    <a:pt x="153" y="51"/>
                    <a:pt x="153" y="51"/>
                    <a:pt x="152" y="51"/>
                  </a:cubicBezTo>
                  <a:cubicBezTo>
                    <a:pt x="150" y="52"/>
                    <a:pt x="149" y="54"/>
                    <a:pt x="149" y="55"/>
                  </a:cubicBezTo>
                  <a:cubicBezTo>
                    <a:pt x="149" y="55"/>
                    <a:pt x="149" y="56"/>
                    <a:pt x="149" y="56"/>
                  </a:cubicBezTo>
                  <a:cubicBezTo>
                    <a:pt x="147" y="56"/>
                    <a:pt x="146" y="57"/>
                    <a:pt x="144" y="58"/>
                  </a:cubicBezTo>
                  <a:cubicBezTo>
                    <a:pt x="143" y="58"/>
                    <a:pt x="141" y="58"/>
                    <a:pt x="140" y="58"/>
                  </a:cubicBezTo>
                  <a:cubicBezTo>
                    <a:pt x="140" y="58"/>
                    <a:pt x="140" y="57"/>
                    <a:pt x="140" y="56"/>
                  </a:cubicBezTo>
                  <a:cubicBezTo>
                    <a:pt x="140" y="45"/>
                    <a:pt x="134" y="37"/>
                    <a:pt x="126" y="31"/>
                  </a:cubicBezTo>
                  <a:cubicBezTo>
                    <a:pt x="106" y="17"/>
                    <a:pt x="70" y="6"/>
                    <a:pt x="46" y="21"/>
                  </a:cubicBezTo>
                  <a:cubicBezTo>
                    <a:pt x="28" y="33"/>
                    <a:pt x="21" y="49"/>
                    <a:pt x="27" y="68"/>
                  </a:cubicBezTo>
                  <a:cubicBezTo>
                    <a:pt x="27" y="69"/>
                    <a:pt x="27" y="71"/>
                    <a:pt x="27" y="73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29250" y="5935663"/>
              <a:ext cx="571500" cy="230187"/>
            </a:xfrm>
            <a:custGeom>
              <a:avLst/>
              <a:gdLst>
                <a:gd name="T0" fmla="*/ 152 w 152"/>
                <a:gd name="T1" fmla="*/ 56 h 61"/>
                <a:gd name="T2" fmla="*/ 59 w 152"/>
                <a:gd name="T3" fmla="*/ 22 h 61"/>
                <a:gd name="T4" fmla="*/ 15 w 152"/>
                <a:gd name="T5" fmla="*/ 50 h 61"/>
                <a:gd name="T6" fmla="*/ 4 w 152"/>
                <a:gd name="T7" fmla="*/ 61 h 61"/>
                <a:gd name="T8" fmla="*/ 8 w 152"/>
                <a:gd name="T9" fmla="*/ 39 h 61"/>
                <a:gd name="T10" fmla="*/ 8 w 152"/>
                <a:gd name="T11" fmla="*/ 39 h 61"/>
                <a:gd name="T12" fmla="*/ 10 w 152"/>
                <a:gd name="T13" fmla="*/ 37 h 61"/>
                <a:gd name="T14" fmla="*/ 13 w 152"/>
                <a:gd name="T15" fmla="*/ 34 h 61"/>
                <a:gd name="T16" fmla="*/ 20 w 152"/>
                <a:gd name="T17" fmla="*/ 27 h 61"/>
                <a:gd name="T18" fmla="*/ 22 w 152"/>
                <a:gd name="T19" fmla="*/ 25 h 61"/>
                <a:gd name="T20" fmla="*/ 31 w 152"/>
                <a:gd name="T21" fmla="*/ 19 h 61"/>
                <a:gd name="T22" fmla="*/ 34 w 152"/>
                <a:gd name="T23" fmla="*/ 15 h 61"/>
                <a:gd name="T24" fmla="*/ 34 w 152"/>
                <a:gd name="T25" fmla="*/ 13 h 61"/>
                <a:gd name="T26" fmla="*/ 37 w 152"/>
                <a:gd name="T27" fmla="*/ 13 h 61"/>
                <a:gd name="T28" fmla="*/ 43 w 152"/>
                <a:gd name="T29" fmla="*/ 14 h 61"/>
                <a:gd name="T30" fmla="*/ 104 w 152"/>
                <a:gd name="T31" fmla="*/ 11 h 61"/>
                <a:gd name="T32" fmla="*/ 134 w 152"/>
                <a:gd name="T33" fmla="*/ 22 h 61"/>
                <a:gd name="T34" fmla="*/ 152 w 152"/>
                <a:gd name="T35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61">
                  <a:moveTo>
                    <a:pt x="152" y="56"/>
                  </a:moveTo>
                  <a:cubicBezTo>
                    <a:pt x="127" y="26"/>
                    <a:pt x="94" y="19"/>
                    <a:pt x="59" y="22"/>
                  </a:cubicBezTo>
                  <a:cubicBezTo>
                    <a:pt x="41" y="24"/>
                    <a:pt x="25" y="35"/>
                    <a:pt x="15" y="50"/>
                  </a:cubicBezTo>
                  <a:cubicBezTo>
                    <a:pt x="12" y="54"/>
                    <a:pt x="9" y="58"/>
                    <a:pt x="4" y="61"/>
                  </a:cubicBezTo>
                  <a:cubicBezTo>
                    <a:pt x="0" y="53"/>
                    <a:pt x="5" y="46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8"/>
                    <a:pt x="10" y="38"/>
                    <a:pt x="10" y="37"/>
                  </a:cubicBezTo>
                  <a:cubicBezTo>
                    <a:pt x="11" y="36"/>
                    <a:pt x="12" y="35"/>
                    <a:pt x="13" y="34"/>
                  </a:cubicBezTo>
                  <a:cubicBezTo>
                    <a:pt x="17" y="34"/>
                    <a:pt x="19" y="32"/>
                    <a:pt x="20" y="27"/>
                  </a:cubicBezTo>
                  <a:cubicBezTo>
                    <a:pt x="21" y="26"/>
                    <a:pt x="22" y="26"/>
                    <a:pt x="22" y="25"/>
                  </a:cubicBezTo>
                  <a:cubicBezTo>
                    <a:pt x="26" y="25"/>
                    <a:pt x="30" y="24"/>
                    <a:pt x="31" y="19"/>
                  </a:cubicBezTo>
                  <a:cubicBezTo>
                    <a:pt x="34" y="19"/>
                    <a:pt x="34" y="17"/>
                    <a:pt x="34" y="15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9" y="13"/>
                    <a:pt x="41" y="16"/>
                    <a:pt x="43" y="14"/>
                  </a:cubicBezTo>
                  <a:cubicBezTo>
                    <a:pt x="63" y="0"/>
                    <a:pt x="83" y="4"/>
                    <a:pt x="104" y="11"/>
                  </a:cubicBezTo>
                  <a:cubicBezTo>
                    <a:pt x="114" y="14"/>
                    <a:pt x="127" y="12"/>
                    <a:pt x="134" y="22"/>
                  </a:cubicBezTo>
                  <a:cubicBezTo>
                    <a:pt x="141" y="32"/>
                    <a:pt x="150" y="42"/>
                    <a:pt x="152" y="56"/>
                  </a:cubicBezTo>
                  <a:close/>
                </a:path>
              </a:pathLst>
            </a:custGeom>
            <a:solidFill>
              <a:srgbClr val="ECEC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049838" y="6162675"/>
              <a:ext cx="981075" cy="336550"/>
            </a:xfrm>
            <a:custGeom>
              <a:avLst/>
              <a:gdLst>
                <a:gd name="T0" fmla="*/ 250 w 261"/>
                <a:gd name="T1" fmla="*/ 9 h 89"/>
                <a:gd name="T2" fmla="*/ 253 w 261"/>
                <a:gd name="T3" fmla="*/ 0 h 89"/>
                <a:gd name="T4" fmla="*/ 256 w 261"/>
                <a:gd name="T5" fmla="*/ 22 h 89"/>
                <a:gd name="T6" fmla="*/ 181 w 261"/>
                <a:gd name="T7" fmla="*/ 89 h 89"/>
                <a:gd name="T8" fmla="*/ 131 w 261"/>
                <a:gd name="T9" fmla="*/ 78 h 89"/>
                <a:gd name="T10" fmla="*/ 118 w 261"/>
                <a:gd name="T11" fmla="*/ 67 h 89"/>
                <a:gd name="T12" fmla="*/ 87 w 261"/>
                <a:gd name="T13" fmla="*/ 58 h 89"/>
                <a:gd name="T14" fmla="*/ 14 w 261"/>
                <a:gd name="T15" fmla="*/ 54 h 89"/>
                <a:gd name="T16" fmla="*/ 0 w 261"/>
                <a:gd name="T17" fmla="*/ 42 h 89"/>
                <a:gd name="T18" fmla="*/ 58 w 261"/>
                <a:gd name="T19" fmla="*/ 58 h 89"/>
                <a:gd name="T20" fmla="*/ 100 w 261"/>
                <a:gd name="T21" fmla="*/ 49 h 89"/>
                <a:gd name="T22" fmla="*/ 114 w 261"/>
                <a:gd name="T23" fmla="*/ 54 h 89"/>
                <a:gd name="T24" fmla="*/ 149 w 261"/>
                <a:gd name="T25" fmla="*/ 80 h 89"/>
                <a:gd name="T26" fmla="*/ 207 w 261"/>
                <a:gd name="T27" fmla="*/ 80 h 89"/>
                <a:gd name="T28" fmla="*/ 253 w 261"/>
                <a:gd name="T29" fmla="*/ 17 h 89"/>
                <a:gd name="T30" fmla="*/ 250 w 261"/>
                <a:gd name="T31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89">
                  <a:moveTo>
                    <a:pt x="250" y="9"/>
                  </a:moveTo>
                  <a:cubicBezTo>
                    <a:pt x="251" y="6"/>
                    <a:pt x="252" y="3"/>
                    <a:pt x="253" y="0"/>
                  </a:cubicBezTo>
                  <a:cubicBezTo>
                    <a:pt x="261" y="6"/>
                    <a:pt x="257" y="15"/>
                    <a:pt x="256" y="22"/>
                  </a:cubicBezTo>
                  <a:cubicBezTo>
                    <a:pt x="249" y="59"/>
                    <a:pt x="224" y="88"/>
                    <a:pt x="181" y="89"/>
                  </a:cubicBezTo>
                  <a:cubicBezTo>
                    <a:pt x="163" y="89"/>
                    <a:pt x="147" y="87"/>
                    <a:pt x="131" y="78"/>
                  </a:cubicBezTo>
                  <a:cubicBezTo>
                    <a:pt x="126" y="75"/>
                    <a:pt x="120" y="72"/>
                    <a:pt x="118" y="67"/>
                  </a:cubicBezTo>
                  <a:cubicBezTo>
                    <a:pt x="111" y="51"/>
                    <a:pt x="101" y="53"/>
                    <a:pt x="87" y="58"/>
                  </a:cubicBezTo>
                  <a:cubicBezTo>
                    <a:pt x="63" y="67"/>
                    <a:pt x="38" y="64"/>
                    <a:pt x="14" y="54"/>
                  </a:cubicBezTo>
                  <a:cubicBezTo>
                    <a:pt x="8" y="52"/>
                    <a:pt x="3" y="48"/>
                    <a:pt x="0" y="42"/>
                  </a:cubicBezTo>
                  <a:cubicBezTo>
                    <a:pt x="18" y="52"/>
                    <a:pt x="36" y="60"/>
                    <a:pt x="58" y="58"/>
                  </a:cubicBezTo>
                  <a:cubicBezTo>
                    <a:pt x="72" y="57"/>
                    <a:pt x="87" y="56"/>
                    <a:pt x="100" y="49"/>
                  </a:cubicBezTo>
                  <a:cubicBezTo>
                    <a:pt x="107" y="46"/>
                    <a:pt x="111" y="47"/>
                    <a:pt x="114" y="54"/>
                  </a:cubicBezTo>
                  <a:cubicBezTo>
                    <a:pt x="121" y="69"/>
                    <a:pt x="133" y="77"/>
                    <a:pt x="149" y="80"/>
                  </a:cubicBezTo>
                  <a:cubicBezTo>
                    <a:pt x="169" y="84"/>
                    <a:pt x="187" y="87"/>
                    <a:pt x="207" y="80"/>
                  </a:cubicBezTo>
                  <a:cubicBezTo>
                    <a:pt x="228" y="73"/>
                    <a:pt x="253" y="39"/>
                    <a:pt x="253" y="17"/>
                  </a:cubicBezTo>
                  <a:cubicBezTo>
                    <a:pt x="253" y="14"/>
                    <a:pt x="252" y="11"/>
                    <a:pt x="250" y="9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48238" y="5670550"/>
              <a:ext cx="101600" cy="642937"/>
            </a:xfrm>
            <a:custGeom>
              <a:avLst/>
              <a:gdLst>
                <a:gd name="T0" fmla="*/ 27 w 27"/>
                <a:gd name="T1" fmla="*/ 0 h 170"/>
                <a:gd name="T2" fmla="*/ 12 w 27"/>
                <a:gd name="T3" fmla="*/ 47 h 170"/>
                <a:gd name="T4" fmla="*/ 18 w 27"/>
                <a:gd name="T5" fmla="*/ 152 h 170"/>
                <a:gd name="T6" fmla="*/ 26 w 27"/>
                <a:gd name="T7" fmla="*/ 170 h 170"/>
                <a:gd name="T8" fmla="*/ 9 w 27"/>
                <a:gd name="T9" fmla="*/ 136 h 170"/>
                <a:gd name="T10" fmla="*/ 18 w 27"/>
                <a:gd name="T11" fmla="*/ 15 h 170"/>
                <a:gd name="T12" fmla="*/ 27 w 27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70">
                  <a:moveTo>
                    <a:pt x="27" y="0"/>
                  </a:moveTo>
                  <a:cubicBezTo>
                    <a:pt x="23" y="16"/>
                    <a:pt x="15" y="31"/>
                    <a:pt x="12" y="47"/>
                  </a:cubicBezTo>
                  <a:cubicBezTo>
                    <a:pt x="7" y="83"/>
                    <a:pt x="7" y="118"/>
                    <a:pt x="18" y="152"/>
                  </a:cubicBezTo>
                  <a:cubicBezTo>
                    <a:pt x="20" y="159"/>
                    <a:pt x="25" y="163"/>
                    <a:pt x="26" y="170"/>
                  </a:cubicBezTo>
                  <a:cubicBezTo>
                    <a:pt x="14" y="162"/>
                    <a:pt x="11" y="148"/>
                    <a:pt x="9" y="136"/>
                  </a:cubicBezTo>
                  <a:cubicBezTo>
                    <a:pt x="0" y="95"/>
                    <a:pt x="2" y="54"/>
                    <a:pt x="18" y="15"/>
                  </a:cubicBezTo>
                  <a:cubicBezTo>
                    <a:pt x="20" y="9"/>
                    <a:pt x="21" y="3"/>
                    <a:pt x="27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78413" y="5545138"/>
              <a:ext cx="282575" cy="90487"/>
            </a:xfrm>
            <a:custGeom>
              <a:avLst/>
              <a:gdLst>
                <a:gd name="T0" fmla="*/ 75 w 75"/>
                <a:gd name="T1" fmla="*/ 14 h 24"/>
                <a:gd name="T2" fmla="*/ 71 w 75"/>
                <a:gd name="T3" fmla="*/ 15 h 24"/>
                <a:gd name="T4" fmla="*/ 4 w 75"/>
                <a:gd name="T5" fmla="*/ 23 h 24"/>
                <a:gd name="T6" fmla="*/ 0 w 75"/>
                <a:gd name="T7" fmla="*/ 24 h 24"/>
                <a:gd name="T8" fmla="*/ 27 w 75"/>
                <a:gd name="T9" fmla="*/ 5 h 24"/>
                <a:gd name="T10" fmla="*/ 67 w 75"/>
                <a:gd name="T11" fmla="*/ 8 h 24"/>
                <a:gd name="T12" fmla="*/ 70 w 75"/>
                <a:gd name="T13" fmla="*/ 10 h 24"/>
                <a:gd name="T14" fmla="*/ 72 w 75"/>
                <a:gd name="T15" fmla="*/ 10 h 24"/>
                <a:gd name="T16" fmla="*/ 74 w 75"/>
                <a:gd name="T17" fmla="*/ 12 h 24"/>
                <a:gd name="T18" fmla="*/ 75 w 75"/>
                <a:gd name="T1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24">
                  <a:moveTo>
                    <a:pt x="75" y="14"/>
                  </a:moveTo>
                  <a:cubicBezTo>
                    <a:pt x="74" y="14"/>
                    <a:pt x="72" y="16"/>
                    <a:pt x="71" y="15"/>
                  </a:cubicBezTo>
                  <a:cubicBezTo>
                    <a:pt x="47" y="1"/>
                    <a:pt x="25" y="6"/>
                    <a:pt x="4" y="23"/>
                  </a:cubicBezTo>
                  <a:cubicBezTo>
                    <a:pt x="3" y="24"/>
                    <a:pt x="1" y="24"/>
                    <a:pt x="0" y="24"/>
                  </a:cubicBezTo>
                  <a:cubicBezTo>
                    <a:pt x="5" y="13"/>
                    <a:pt x="16" y="7"/>
                    <a:pt x="27" y="5"/>
                  </a:cubicBezTo>
                  <a:cubicBezTo>
                    <a:pt x="40" y="3"/>
                    <a:pt x="54" y="0"/>
                    <a:pt x="67" y="8"/>
                  </a:cubicBezTo>
                  <a:cubicBezTo>
                    <a:pt x="68" y="9"/>
                    <a:pt x="69" y="9"/>
                    <a:pt x="70" y="10"/>
                  </a:cubicBezTo>
                  <a:cubicBezTo>
                    <a:pt x="71" y="10"/>
                    <a:pt x="71" y="10"/>
                    <a:pt x="72" y="10"/>
                  </a:cubicBezTo>
                  <a:cubicBezTo>
                    <a:pt x="73" y="11"/>
                    <a:pt x="74" y="12"/>
                    <a:pt x="74" y="12"/>
                  </a:cubicBezTo>
                  <a:cubicBezTo>
                    <a:pt x="75" y="13"/>
                    <a:pt x="75" y="13"/>
                    <a:pt x="75" y="14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511800" y="5791200"/>
              <a:ext cx="52388" cy="155575"/>
            </a:xfrm>
            <a:custGeom>
              <a:avLst/>
              <a:gdLst>
                <a:gd name="T0" fmla="*/ 12 w 14"/>
                <a:gd name="T1" fmla="*/ 41 h 41"/>
                <a:gd name="T2" fmla="*/ 0 w 14"/>
                <a:gd name="T3" fmla="*/ 5 h 41"/>
                <a:gd name="T4" fmla="*/ 0 w 14"/>
                <a:gd name="T5" fmla="*/ 0 h 41"/>
                <a:gd name="T6" fmla="*/ 12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12" y="41"/>
                  </a:moveTo>
                  <a:cubicBezTo>
                    <a:pt x="8" y="29"/>
                    <a:pt x="4" y="17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9" y="12"/>
                    <a:pt x="14" y="26"/>
                    <a:pt x="12" y="41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473700" y="5730875"/>
              <a:ext cx="38100" cy="79375"/>
            </a:xfrm>
            <a:custGeom>
              <a:avLst/>
              <a:gdLst>
                <a:gd name="T0" fmla="*/ 10 w 10"/>
                <a:gd name="T1" fmla="*/ 16 h 21"/>
                <a:gd name="T2" fmla="*/ 10 w 10"/>
                <a:gd name="T3" fmla="*/ 21 h 21"/>
                <a:gd name="T4" fmla="*/ 0 w 10"/>
                <a:gd name="T5" fmla="*/ 0 h 21"/>
                <a:gd name="T6" fmla="*/ 3 w 10"/>
                <a:gd name="T7" fmla="*/ 0 h 21"/>
                <a:gd name="T8" fmla="*/ 3 w 10"/>
                <a:gd name="T9" fmla="*/ 2 h 21"/>
                <a:gd name="T10" fmla="*/ 5 w 10"/>
                <a:gd name="T11" fmla="*/ 4 h 21"/>
                <a:gd name="T12" fmla="*/ 5 w 10"/>
                <a:gd name="T13" fmla="*/ 5 h 21"/>
                <a:gd name="T14" fmla="*/ 9 w 10"/>
                <a:gd name="T15" fmla="*/ 14 h 21"/>
                <a:gd name="T16" fmla="*/ 10 w 10"/>
                <a:gd name="T17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1">
                  <a:moveTo>
                    <a:pt x="10" y="16"/>
                  </a:moveTo>
                  <a:cubicBezTo>
                    <a:pt x="10" y="18"/>
                    <a:pt x="10" y="19"/>
                    <a:pt x="10" y="21"/>
                  </a:cubicBezTo>
                  <a:cubicBezTo>
                    <a:pt x="4" y="15"/>
                    <a:pt x="1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8"/>
                    <a:pt x="8" y="11"/>
                    <a:pt x="9" y="14"/>
                  </a:cubicBezTo>
                  <a:cubicBezTo>
                    <a:pt x="10" y="15"/>
                    <a:pt x="10" y="15"/>
                    <a:pt x="10" y="16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376863" y="5591175"/>
              <a:ext cx="36513" cy="44450"/>
            </a:xfrm>
            <a:custGeom>
              <a:avLst/>
              <a:gdLst>
                <a:gd name="T0" fmla="*/ 10 w 10"/>
                <a:gd name="T1" fmla="*/ 12 h 12"/>
                <a:gd name="T2" fmla="*/ 5 w 10"/>
                <a:gd name="T3" fmla="*/ 10 h 12"/>
                <a:gd name="T4" fmla="*/ 3 w 10"/>
                <a:gd name="T5" fmla="*/ 8 h 12"/>
                <a:gd name="T6" fmla="*/ 3 w 10"/>
                <a:gd name="T7" fmla="*/ 7 h 12"/>
                <a:gd name="T8" fmla="*/ 0 w 10"/>
                <a:gd name="T9" fmla="*/ 3 h 12"/>
                <a:gd name="T10" fmla="*/ 10 w 10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8" y="11"/>
                    <a:pt x="7" y="11"/>
                    <a:pt x="5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9" y="0"/>
                    <a:pt x="8" y="7"/>
                    <a:pt x="10" y="12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421313" y="5643563"/>
              <a:ext cx="38100" cy="30162"/>
            </a:xfrm>
            <a:custGeom>
              <a:avLst/>
              <a:gdLst>
                <a:gd name="T0" fmla="*/ 7 w 10"/>
                <a:gd name="T1" fmla="*/ 8 h 8"/>
                <a:gd name="T2" fmla="*/ 3 w 10"/>
                <a:gd name="T3" fmla="*/ 6 h 8"/>
                <a:gd name="T4" fmla="*/ 0 w 10"/>
                <a:gd name="T5" fmla="*/ 3 h 8"/>
                <a:gd name="T6" fmla="*/ 0 w 10"/>
                <a:gd name="T7" fmla="*/ 3 h 8"/>
                <a:gd name="T8" fmla="*/ 0 w 10"/>
                <a:gd name="T9" fmla="*/ 0 h 8"/>
                <a:gd name="T10" fmla="*/ 7 w 1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5" y="7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2"/>
                    <a:pt x="10" y="1"/>
                    <a:pt x="7" y="8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5492750" y="5749925"/>
              <a:ext cx="22225" cy="33337"/>
            </a:xfrm>
            <a:custGeom>
              <a:avLst/>
              <a:gdLst>
                <a:gd name="T0" fmla="*/ 4 w 6"/>
                <a:gd name="T1" fmla="*/ 9 h 9"/>
                <a:gd name="T2" fmla="*/ 0 w 6"/>
                <a:gd name="T3" fmla="*/ 0 h 9"/>
                <a:gd name="T4" fmla="*/ 4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6" y="0"/>
                    <a:pt x="5" y="5"/>
                    <a:pt x="4" y="9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360988" y="5599113"/>
              <a:ext cx="26988" cy="19050"/>
            </a:xfrm>
            <a:custGeom>
              <a:avLst/>
              <a:gdLst>
                <a:gd name="T0" fmla="*/ 4 w 7"/>
                <a:gd name="T1" fmla="*/ 1 h 5"/>
                <a:gd name="T2" fmla="*/ 7 w 7"/>
                <a:gd name="T3" fmla="*/ 5 h 5"/>
                <a:gd name="T4" fmla="*/ 0 w 7"/>
                <a:gd name="T5" fmla="*/ 0 h 5"/>
                <a:gd name="T6" fmla="*/ 4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4" y="1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3" y="5"/>
                    <a:pt x="0" y="4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459413" y="5700713"/>
              <a:ext cx="11113" cy="14287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2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556250" y="5965825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5 h 5"/>
                <a:gd name="T4" fmla="*/ 0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5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473700" y="5719763"/>
              <a:ext cx="11113" cy="11112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31"/>
            <p:cNvSpPr>
              <a:spLocks/>
            </p:cNvSpPr>
            <p:nvPr/>
          </p:nvSpPr>
          <p:spPr bwMode="auto">
            <a:xfrm>
              <a:off x="5470525" y="5715000"/>
              <a:ext cx="6350" cy="12700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3 h 3"/>
                <a:gd name="T4" fmla="*/ 0 w 2"/>
                <a:gd name="T5" fmla="*/ 0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32"/>
            <p:cNvSpPr>
              <a:spLocks/>
            </p:cNvSpPr>
            <p:nvPr/>
          </p:nvSpPr>
          <p:spPr bwMode="auto">
            <a:xfrm>
              <a:off x="5459413" y="5689600"/>
              <a:ext cx="6350" cy="11112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33"/>
            <p:cNvSpPr>
              <a:spLocks/>
            </p:cNvSpPr>
            <p:nvPr/>
          </p:nvSpPr>
          <p:spPr bwMode="auto">
            <a:xfrm>
              <a:off x="5451475" y="5689600"/>
              <a:ext cx="7938" cy="1111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7" name="Freeform 34"/>
            <p:cNvSpPr>
              <a:spLocks/>
            </p:cNvSpPr>
            <p:nvPr/>
          </p:nvSpPr>
          <p:spPr bwMode="auto">
            <a:xfrm>
              <a:off x="5413375" y="5643563"/>
              <a:ext cx="7938" cy="1111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8" name="Freeform 35"/>
            <p:cNvSpPr>
              <a:spLocks/>
            </p:cNvSpPr>
            <p:nvPr/>
          </p:nvSpPr>
          <p:spPr bwMode="auto">
            <a:xfrm>
              <a:off x="5072063" y="5635625"/>
              <a:ext cx="6350" cy="12700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9" name="Freeform 36"/>
            <p:cNvSpPr>
              <a:spLocks/>
            </p:cNvSpPr>
            <p:nvPr/>
          </p:nvSpPr>
          <p:spPr bwMode="auto">
            <a:xfrm>
              <a:off x="5349875" y="5583238"/>
              <a:ext cx="7938" cy="79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0" name="Freeform 37"/>
            <p:cNvSpPr>
              <a:spLocks/>
            </p:cNvSpPr>
            <p:nvPr/>
          </p:nvSpPr>
          <p:spPr bwMode="auto">
            <a:xfrm>
              <a:off x="5330825" y="5575300"/>
              <a:ext cx="11113" cy="7937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1" name="Freeform 38"/>
            <p:cNvSpPr>
              <a:spLocks/>
            </p:cNvSpPr>
            <p:nvPr/>
          </p:nvSpPr>
          <p:spPr bwMode="auto">
            <a:xfrm>
              <a:off x="5484813" y="5738813"/>
              <a:ext cx="7938" cy="79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2" name="Freeform 39"/>
            <p:cNvSpPr>
              <a:spLocks/>
            </p:cNvSpPr>
            <p:nvPr/>
          </p:nvSpPr>
          <p:spPr bwMode="auto">
            <a:xfrm>
              <a:off x="5053013" y="5640388"/>
              <a:ext cx="228600" cy="298450"/>
            </a:xfrm>
            <a:custGeom>
              <a:avLst/>
              <a:gdLst>
                <a:gd name="T0" fmla="*/ 0 w 61"/>
                <a:gd name="T1" fmla="*/ 51 h 79"/>
                <a:gd name="T2" fmla="*/ 18 w 61"/>
                <a:gd name="T3" fmla="*/ 9 h 79"/>
                <a:gd name="T4" fmla="*/ 48 w 61"/>
                <a:gd name="T5" fmla="*/ 6 h 79"/>
                <a:gd name="T6" fmla="*/ 56 w 61"/>
                <a:gd name="T7" fmla="*/ 38 h 79"/>
                <a:gd name="T8" fmla="*/ 30 w 61"/>
                <a:gd name="T9" fmla="*/ 73 h 79"/>
                <a:gd name="T10" fmla="*/ 8 w 61"/>
                <a:gd name="T11" fmla="*/ 75 h 79"/>
                <a:gd name="T12" fmla="*/ 0 w 61"/>
                <a:gd name="T13" fmla="*/ 5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9">
                  <a:moveTo>
                    <a:pt x="0" y="51"/>
                  </a:moveTo>
                  <a:cubicBezTo>
                    <a:pt x="2" y="37"/>
                    <a:pt x="6" y="21"/>
                    <a:pt x="18" y="9"/>
                  </a:cubicBezTo>
                  <a:cubicBezTo>
                    <a:pt x="25" y="1"/>
                    <a:pt x="39" y="0"/>
                    <a:pt x="48" y="6"/>
                  </a:cubicBezTo>
                  <a:cubicBezTo>
                    <a:pt x="57" y="11"/>
                    <a:pt x="61" y="26"/>
                    <a:pt x="56" y="38"/>
                  </a:cubicBezTo>
                  <a:cubicBezTo>
                    <a:pt x="50" y="52"/>
                    <a:pt x="42" y="64"/>
                    <a:pt x="30" y="73"/>
                  </a:cubicBezTo>
                  <a:cubicBezTo>
                    <a:pt x="23" y="79"/>
                    <a:pt x="15" y="78"/>
                    <a:pt x="8" y="75"/>
                  </a:cubicBezTo>
                  <a:cubicBezTo>
                    <a:pt x="0" y="71"/>
                    <a:pt x="0" y="62"/>
                    <a:pt x="0" y="51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3" name="Freeform 40"/>
            <p:cNvSpPr>
              <a:spLocks/>
            </p:cNvSpPr>
            <p:nvPr/>
          </p:nvSpPr>
          <p:spPr bwMode="auto">
            <a:xfrm>
              <a:off x="5537200" y="6083300"/>
              <a:ext cx="169863" cy="104775"/>
            </a:xfrm>
            <a:custGeom>
              <a:avLst/>
              <a:gdLst>
                <a:gd name="T0" fmla="*/ 35 w 45"/>
                <a:gd name="T1" fmla="*/ 2 h 28"/>
                <a:gd name="T2" fmla="*/ 45 w 45"/>
                <a:gd name="T3" fmla="*/ 5 h 28"/>
                <a:gd name="T4" fmla="*/ 39 w 45"/>
                <a:gd name="T5" fmla="*/ 12 h 28"/>
                <a:gd name="T6" fmla="*/ 10 w 45"/>
                <a:gd name="T7" fmla="*/ 25 h 28"/>
                <a:gd name="T8" fmla="*/ 1 w 45"/>
                <a:gd name="T9" fmla="*/ 24 h 28"/>
                <a:gd name="T10" fmla="*/ 4 w 45"/>
                <a:gd name="T11" fmla="*/ 17 h 28"/>
                <a:gd name="T12" fmla="*/ 35 w 45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8">
                  <a:moveTo>
                    <a:pt x="35" y="2"/>
                  </a:moveTo>
                  <a:cubicBezTo>
                    <a:pt x="39" y="3"/>
                    <a:pt x="44" y="0"/>
                    <a:pt x="45" y="5"/>
                  </a:cubicBezTo>
                  <a:cubicBezTo>
                    <a:pt x="45" y="8"/>
                    <a:pt x="42" y="10"/>
                    <a:pt x="39" y="12"/>
                  </a:cubicBezTo>
                  <a:cubicBezTo>
                    <a:pt x="29" y="16"/>
                    <a:pt x="19" y="21"/>
                    <a:pt x="10" y="25"/>
                  </a:cubicBezTo>
                  <a:cubicBezTo>
                    <a:pt x="7" y="26"/>
                    <a:pt x="3" y="28"/>
                    <a:pt x="1" y="24"/>
                  </a:cubicBezTo>
                  <a:cubicBezTo>
                    <a:pt x="0" y="21"/>
                    <a:pt x="2" y="19"/>
                    <a:pt x="4" y="17"/>
                  </a:cubicBezTo>
                  <a:cubicBezTo>
                    <a:pt x="13" y="9"/>
                    <a:pt x="23" y="3"/>
                    <a:pt x="35" y="2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4" name="Freeform 41"/>
            <p:cNvSpPr>
              <a:spLocks/>
            </p:cNvSpPr>
            <p:nvPr/>
          </p:nvSpPr>
          <p:spPr bwMode="auto">
            <a:xfrm>
              <a:off x="5703888" y="6275388"/>
              <a:ext cx="88900" cy="34925"/>
            </a:xfrm>
            <a:custGeom>
              <a:avLst/>
              <a:gdLst>
                <a:gd name="T0" fmla="*/ 0 w 24"/>
                <a:gd name="T1" fmla="*/ 9 h 9"/>
                <a:gd name="T2" fmla="*/ 24 w 24"/>
                <a:gd name="T3" fmla="*/ 6 h 9"/>
                <a:gd name="T4" fmla="*/ 0 w 2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9">
                  <a:moveTo>
                    <a:pt x="0" y="9"/>
                  </a:moveTo>
                  <a:cubicBezTo>
                    <a:pt x="7" y="2"/>
                    <a:pt x="15" y="0"/>
                    <a:pt x="24" y="6"/>
                  </a:cubicBezTo>
                  <a:cubicBezTo>
                    <a:pt x="15" y="5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5" name="Freeform 42"/>
            <p:cNvSpPr>
              <a:spLocks/>
            </p:cNvSpPr>
            <p:nvPr/>
          </p:nvSpPr>
          <p:spPr bwMode="auto">
            <a:xfrm>
              <a:off x="5548313" y="6280150"/>
              <a:ext cx="90488" cy="38100"/>
            </a:xfrm>
            <a:custGeom>
              <a:avLst/>
              <a:gdLst>
                <a:gd name="T0" fmla="*/ 0 w 24"/>
                <a:gd name="T1" fmla="*/ 3 h 10"/>
                <a:gd name="T2" fmla="*/ 20 w 24"/>
                <a:gd name="T3" fmla="*/ 1 h 10"/>
                <a:gd name="T4" fmla="*/ 24 w 24"/>
                <a:gd name="T5" fmla="*/ 6 h 10"/>
                <a:gd name="T6" fmla="*/ 24 w 24"/>
                <a:gd name="T7" fmla="*/ 6 h 10"/>
                <a:gd name="T8" fmla="*/ 0 w 24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0" y="3"/>
                  </a:moveTo>
                  <a:cubicBezTo>
                    <a:pt x="6" y="3"/>
                    <a:pt x="13" y="6"/>
                    <a:pt x="20" y="1"/>
                  </a:cubicBezTo>
                  <a:cubicBezTo>
                    <a:pt x="22" y="0"/>
                    <a:pt x="24" y="3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6" y="7"/>
                    <a:pt x="7" y="10"/>
                    <a:pt x="0" y="3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6" name="Freeform 43"/>
            <p:cNvSpPr>
              <a:spLocks/>
            </p:cNvSpPr>
            <p:nvPr/>
          </p:nvSpPr>
          <p:spPr bwMode="auto">
            <a:xfrm>
              <a:off x="5473700" y="6037263"/>
              <a:ext cx="30163" cy="26987"/>
            </a:xfrm>
            <a:custGeom>
              <a:avLst/>
              <a:gdLst>
                <a:gd name="T0" fmla="*/ 8 w 8"/>
                <a:gd name="T1" fmla="*/ 0 h 7"/>
                <a:gd name="T2" fmla="*/ 1 w 8"/>
                <a:gd name="T3" fmla="*/ 7 h 7"/>
                <a:gd name="T4" fmla="*/ 8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7" y="5"/>
                    <a:pt x="5" y="7"/>
                    <a:pt x="1" y="7"/>
                  </a:cubicBezTo>
                  <a:cubicBezTo>
                    <a:pt x="0" y="2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7" name="Freeform 44"/>
            <p:cNvSpPr>
              <a:spLocks/>
            </p:cNvSpPr>
            <p:nvPr/>
          </p:nvSpPr>
          <p:spPr bwMode="auto">
            <a:xfrm>
              <a:off x="5511800" y="6007100"/>
              <a:ext cx="33338" cy="22225"/>
            </a:xfrm>
            <a:custGeom>
              <a:avLst/>
              <a:gdLst>
                <a:gd name="T0" fmla="*/ 9 w 9"/>
                <a:gd name="T1" fmla="*/ 0 h 6"/>
                <a:gd name="T2" fmla="*/ 0 w 9"/>
                <a:gd name="T3" fmla="*/ 6 h 6"/>
                <a:gd name="T4" fmla="*/ 9 w 9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cubicBezTo>
                    <a:pt x="8" y="5"/>
                    <a:pt x="4" y="6"/>
                    <a:pt x="0" y="6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8" name="Freeform 45"/>
            <p:cNvSpPr>
              <a:spLocks/>
            </p:cNvSpPr>
            <p:nvPr/>
          </p:nvSpPr>
          <p:spPr bwMode="auto">
            <a:xfrm>
              <a:off x="5657850" y="6329363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2 w 7"/>
                <a:gd name="T3" fmla="*/ 5 h 6"/>
                <a:gd name="T4" fmla="*/ 0 w 7"/>
                <a:gd name="T5" fmla="*/ 3 h 6"/>
                <a:gd name="T6" fmla="*/ 7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6" y="2"/>
                    <a:pt x="7" y="6"/>
                    <a:pt x="2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1" y="0"/>
                    <a:pt x="5" y="2"/>
                    <a:pt x="7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9" name="Freeform 46"/>
            <p:cNvSpPr>
              <a:spLocks/>
            </p:cNvSpPr>
            <p:nvPr/>
          </p:nvSpPr>
          <p:spPr bwMode="auto">
            <a:xfrm>
              <a:off x="5853113" y="6280150"/>
              <a:ext cx="22225" cy="19050"/>
            </a:xfrm>
            <a:custGeom>
              <a:avLst/>
              <a:gdLst>
                <a:gd name="T0" fmla="*/ 2 w 6"/>
                <a:gd name="T1" fmla="*/ 1 h 5"/>
                <a:gd name="T2" fmla="*/ 6 w 6"/>
                <a:gd name="T3" fmla="*/ 3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1"/>
                  </a:moveTo>
                  <a:cubicBezTo>
                    <a:pt x="4" y="1"/>
                    <a:pt x="6" y="0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0" name="Freeform 47"/>
            <p:cNvSpPr>
              <a:spLocks/>
            </p:cNvSpPr>
            <p:nvPr/>
          </p:nvSpPr>
          <p:spPr bwMode="auto">
            <a:xfrm>
              <a:off x="5819775" y="6256338"/>
              <a:ext cx="22225" cy="19050"/>
            </a:xfrm>
            <a:custGeom>
              <a:avLst/>
              <a:gdLst>
                <a:gd name="T0" fmla="*/ 0 w 6"/>
                <a:gd name="T1" fmla="*/ 4 h 5"/>
                <a:gd name="T2" fmla="*/ 5 w 6"/>
                <a:gd name="T3" fmla="*/ 1 h 5"/>
                <a:gd name="T4" fmla="*/ 6 w 6"/>
                <a:gd name="T5" fmla="*/ 2 h 5"/>
                <a:gd name="T6" fmla="*/ 0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2"/>
                    <a:pt x="2" y="0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5" y="5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1" name="Freeform 48"/>
            <p:cNvSpPr>
              <a:spLocks/>
            </p:cNvSpPr>
            <p:nvPr/>
          </p:nvSpPr>
          <p:spPr bwMode="auto">
            <a:xfrm>
              <a:off x="5511800" y="6264275"/>
              <a:ext cx="25400" cy="19050"/>
            </a:xfrm>
            <a:custGeom>
              <a:avLst/>
              <a:gdLst>
                <a:gd name="T0" fmla="*/ 0 w 7"/>
                <a:gd name="T1" fmla="*/ 5 h 5"/>
                <a:gd name="T2" fmla="*/ 0 w 7"/>
                <a:gd name="T3" fmla="*/ 0 h 5"/>
                <a:gd name="T4" fmla="*/ 7 w 7"/>
                <a:gd name="T5" fmla="*/ 5 h 5"/>
                <a:gd name="T6" fmla="*/ 7 w 7"/>
                <a:gd name="T7" fmla="*/ 5 h 5"/>
                <a:gd name="T8" fmla="*/ 0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2" name="Freeform 49"/>
            <p:cNvSpPr>
              <a:spLocks/>
            </p:cNvSpPr>
            <p:nvPr/>
          </p:nvSpPr>
          <p:spPr bwMode="auto">
            <a:xfrm>
              <a:off x="5918200" y="6219825"/>
              <a:ext cx="17463" cy="17462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2 h 5"/>
                <a:gd name="T4" fmla="*/ 0 w 5"/>
                <a:gd name="T5" fmla="*/ 5 h 5"/>
                <a:gd name="T6" fmla="*/ 0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3" name="Freeform 50"/>
            <p:cNvSpPr>
              <a:spLocks/>
            </p:cNvSpPr>
            <p:nvPr/>
          </p:nvSpPr>
          <p:spPr bwMode="auto">
            <a:xfrm>
              <a:off x="5545138" y="5992813"/>
              <a:ext cx="11113" cy="14287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4" name="Freeform 51"/>
            <p:cNvSpPr>
              <a:spLocks/>
            </p:cNvSpPr>
            <p:nvPr/>
          </p:nvSpPr>
          <p:spPr bwMode="auto">
            <a:xfrm>
              <a:off x="5970588" y="6200775"/>
              <a:ext cx="11113" cy="14287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3" y="2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5" name="Freeform 52"/>
            <p:cNvSpPr>
              <a:spLocks/>
            </p:cNvSpPr>
            <p:nvPr/>
          </p:nvSpPr>
          <p:spPr bwMode="auto">
            <a:xfrm>
              <a:off x="5951538" y="6219825"/>
              <a:ext cx="19050" cy="6350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6" name="Freeform 53"/>
            <p:cNvSpPr>
              <a:spLocks/>
            </p:cNvSpPr>
            <p:nvPr/>
          </p:nvSpPr>
          <p:spPr bwMode="auto">
            <a:xfrm>
              <a:off x="5459413" y="6075363"/>
              <a:ext cx="6350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BF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7" name="Freeform 54"/>
            <p:cNvSpPr>
              <a:spLocks/>
            </p:cNvSpPr>
            <p:nvPr/>
          </p:nvSpPr>
          <p:spPr bwMode="auto">
            <a:xfrm>
              <a:off x="5421313" y="5654675"/>
              <a:ext cx="11113" cy="1270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8" name="Freeform 55"/>
            <p:cNvSpPr>
              <a:spLocks/>
            </p:cNvSpPr>
            <p:nvPr/>
          </p:nvSpPr>
          <p:spPr bwMode="auto">
            <a:xfrm>
              <a:off x="5387975" y="5621338"/>
              <a:ext cx="6350" cy="793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9" name="Freeform 56"/>
            <p:cNvSpPr>
              <a:spLocks/>
            </p:cNvSpPr>
            <p:nvPr/>
          </p:nvSpPr>
          <p:spPr bwMode="auto">
            <a:xfrm>
              <a:off x="5913438" y="623728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0" name="Freeform 57"/>
            <p:cNvSpPr>
              <a:spLocks/>
            </p:cNvSpPr>
            <p:nvPr/>
          </p:nvSpPr>
          <p:spPr bwMode="auto">
            <a:xfrm>
              <a:off x="5816600" y="62722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1" name="Freeform 58"/>
            <p:cNvSpPr>
              <a:spLocks/>
            </p:cNvSpPr>
            <p:nvPr/>
          </p:nvSpPr>
          <p:spPr bwMode="auto">
            <a:xfrm>
              <a:off x="5537200" y="6283325"/>
              <a:ext cx="11113" cy="7937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2" name="Freeform 59"/>
            <p:cNvSpPr>
              <a:spLocks/>
            </p:cNvSpPr>
            <p:nvPr/>
          </p:nvSpPr>
          <p:spPr bwMode="auto">
            <a:xfrm>
              <a:off x="5638800" y="630237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3" name="Freeform 60"/>
            <p:cNvSpPr>
              <a:spLocks/>
            </p:cNvSpPr>
            <p:nvPr/>
          </p:nvSpPr>
          <p:spPr bwMode="auto">
            <a:xfrm>
              <a:off x="5691188" y="6310313"/>
              <a:ext cx="12700" cy="7937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4" name="Freeform 61"/>
            <p:cNvSpPr>
              <a:spLocks/>
            </p:cNvSpPr>
            <p:nvPr/>
          </p:nvSpPr>
          <p:spPr bwMode="auto">
            <a:xfrm>
              <a:off x="5684838" y="6318250"/>
              <a:ext cx="6350" cy="1111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D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81" name="Grupo 680"/>
          <p:cNvGrpSpPr/>
          <p:nvPr/>
        </p:nvGrpSpPr>
        <p:grpSpPr>
          <a:xfrm>
            <a:off x="4233009" y="2432170"/>
            <a:ext cx="660650" cy="597009"/>
            <a:chOff x="3173413" y="5561013"/>
            <a:chExt cx="1038225" cy="938212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3173413" y="5984875"/>
              <a:ext cx="598488" cy="465137"/>
            </a:xfrm>
            <a:custGeom>
              <a:avLst/>
              <a:gdLst>
                <a:gd name="T0" fmla="*/ 159 w 159"/>
                <a:gd name="T1" fmla="*/ 52 h 123"/>
                <a:gd name="T2" fmla="*/ 159 w 159"/>
                <a:gd name="T3" fmla="*/ 66 h 123"/>
                <a:gd name="T4" fmla="*/ 152 w 159"/>
                <a:gd name="T5" fmla="*/ 91 h 123"/>
                <a:gd name="T6" fmla="*/ 138 w 159"/>
                <a:gd name="T7" fmla="*/ 103 h 123"/>
                <a:gd name="T8" fmla="*/ 135 w 159"/>
                <a:gd name="T9" fmla="*/ 105 h 123"/>
                <a:gd name="T10" fmla="*/ 135 w 159"/>
                <a:gd name="T11" fmla="*/ 105 h 123"/>
                <a:gd name="T12" fmla="*/ 131 w 159"/>
                <a:gd name="T13" fmla="*/ 105 h 123"/>
                <a:gd name="T14" fmla="*/ 16 w 159"/>
                <a:gd name="T15" fmla="*/ 88 h 123"/>
                <a:gd name="T16" fmla="*/ 8 w 159"/>
                <a:gd name="T17" fmla="*/ 86 h 123"/>
                <a:gd name="T18" fmla="*/ 11 w 159"/>
                <a:gd name="T19" fmla="*/ 62 h 123"/>
                <a:gd name="T20" fmla="*/ 34 w 159"/>
                <a:gd name="T21" fmla="*/ 37 h 123"/>
                <a:gd name="T22" fmla="*/ 80 w 159"/>
                <a:gd name="T23" fmla="*/ 6 h 123"/>
                <a:gd name="T24" fmla="*/ 125 w 159"/>
                <a:gd name="T25" fmla="*/ 4 h 123"/>
                <a:gd name="T26" fmla="*/ 154 w 159"/>
                <a:gd name="T27" fmla="*/ 28 h 123"/>
                <a:gd name="T28" fmla="*/ 159 w 159"/>
                <a:gd name="T29" fmla="*/ 52 h 123"/>
                <a:gd name="T30" fmla="*/ 77 w 159"/>
                <a:gd name="T31" fmla="*/ 78 h 123"/>
                <a:gd name="T32" fmla="*/ 118 w 159"/>
                <a:gd name="T33" fmla="*/ 64 h 123"/>
                <a:gd name="T34" fmla="*/ 122 w 159"/>
                <a:gd name="T35" fmla="*/ 57 h 123"/>
                <a:gd name="T36" fmla="*/ 91 w 159"/>
                <a:gd name="T37" fmla="*/ 36 h 123"/>
                <a:gd name="T38" fmla="*/ 49 w 159"/>
                <a:gd name="T39" fmla="*/ 63 h 123"/>
                <a:gd name="T40" fmla="*/ 50 w 159"/>
                <a:gd name="T41" fmla="*/ 69 h 123"/>
                <a:gd name="T42" fmla="*/ 77 w 159"/>
                <a:gd name="T43" fmla="*/ 7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9" h="123">
                  <a:moveTo>
                    <a:pt x="159" y="52"/>
                  </a:moveTo>
                  <a:cubicBezTo>
                    <a:pt x="159" y="57"/>
                    <a:pt x="159" y="62"/>
                    <a:pt x="159" y="66"/>
                  </a:cubicBezTo>
                  <a:cubicBezTo>
                    <a:pt x="158" y="75"/>
                    <a:pt x="156" y="84"/>
                    <a:pt x="152" y="91"/>
                  </a:cubicBezTo>
                  <a:cubicBezTo>
                    <a:pt x="147" y="95"/>
                    <a:pt x="142" y="99"/>
                    <a:pt x="138" y="103"/>
                  </a:cubicBezTo>
                  <a:cubicBezTo>
                    <a:pt x="136" y="103"/>
                    <a:pt x="135" y="103"/>
                    <a:pt x="135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4" y="105"/>
                    <a:pt x="132" y="105"/>
                    <a:pt x="131" y="105"/>
                  </a:cubicBezTo>
                  <a:cubicBezTo>
                    <a:pt x="89" y="123"/>
                    <a:pt x="51" y="117"/>
                    <a:pt x="16" y="88"/>
                  </a:cubicBezTo>
                  <a:cubicBezTo>
                    <a:pt x="13" y="86"/>
                    <a:pt x="11" y="86"/>
                    <a:pt x="8" y="86"/>
                  </a:cubicBezTo>
                  <a:cubicBezTo>
                    <a:pt x="0" y="77"/>
                    <a:pt x="1" y="70"/>
                    <a:pt x="11" y="62"/>
                  </a:cubicBezTo>
                  <a:cubicBezTo>
                    <a:pt x="20" y="55"/>
                    <a:pt x="27" y="45"/>
                    <a:pt x="34" y="37"/>
                  </a:cubicBezTo>
                  <a:cubicBezTo>
                    <a:pt x="47" y="23"/>
                    <a:pt x="62" y="13"/>
                    <a:pt x="80" y="6"/>
                  </a:cubicBezTo>
                  <a:cubicBezTo>
                    <a:pt x="95" y="4"/>
                    <a:pt x="109" y="0"/>
                    <a:pt x="125" y="4"/>
                  </a:cubicBezTo>
                  <a:cubicBezTo>
                    <a:pt x="139" y="7"/>
                    <a:pt x="149" y="14"/>
                    <a:pt x="154" y="28"/>
                  </a:cubicBezTo>
                  <a:cubicBezTo>
                    <a:pt x="156" y="36"/>
                    <a:pt x="158" y="44"/>
                    <a:pt x="159" y="52"/>
                  </a:cubicBezTo>
                  <a:close/>
                  <a:moveTo>
                    <a:pt x="77" y="78"/>
                  </a:moveTo>
                  <a:cubicBezTo>
                    <a:pt x="88" y="78"/>
                    <a:pt x="109" y="71"/>
                    <a:pt x="118" y="64"/>
                  </a:cubicBezTo>
                  <a:cubicBezTo>
                    <a:pt x="121" y="62"/>
                    <a:pt x="123" y="61"/>
                    <a:pt x="122" y="57"/>
                  </a:cubicBezTo>
                  <a:cubicBezTo>
                    <a:pt x="120" y="43"/>
                    <a:pt x="105" y="34"/>
                    <a:pt x="91" y="36"/>
                  </a:cubicBezTo>
                  <a:cubicBezTo>
                    <a:pt x="73" y="39"/>
                    <a:pt x="63" y="55"/>
                    <a:pt x="49" y="63"/>
                  </a:cubicBezTo>
                  <a:cubicBezTo>
                    <a:pt x="45" y="65"/>
                    <a:pt x="47" y="67"/>
                    <a:pt x="50" y="69"/>
                  </a:cubicBezTo>
                  <a:cubicBezTo>
                    <a:pt x="59" y="74"/>
                    <a:pt x="67" y="77"/>
                    <a:pt x="77" y="78"/>
                  </a:cubicBezTo>
                  <a:close/>
                </a:path>
              </a:pathLst>
            </a:custGeom>
            <a:solidFill>
              <a:srgbClr val="FAC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473450" y="5572125"/>
              <a:ext cx="455613" cy="355600"/>
            </a:xfrm>
            <a:custGeom>
              <a:avLst/>
              <a:gdLst>
                <a:gd name="T0" fmla="*/ 94 w 121"/>
                <a:gd name="T1" fmla="*/ 0 h 94"/>
                <a:gd name="T2" fmla="*/ 95 w 121"/>
                <a:gd name="T3" fmla="*/ 2 h 94"/>
                <a:gd name="T4" fmla="*/ 108 w 121"/>
                <a:gd name="T5" fmla="*/ 42 h 94"/>
                <a:gd name="T6" fmla="*/ 70 w 121"/>
                <a:gd name="T7" fmla="*/ 76 h 94"/>
                <a:gd name="T8" fmla="*/ 25 w 121"/>
                <a:gd name="T9" fmla="*/ 94 h 94"/>
                <a:gd name="T10" fmla="*/ 9 w 121"/>
                <a:gd name="T11" fmla="*/ 68 h 94"/>
                <a:gd name="T12" fmla="*/ 11 w 121"/>
                <a:gd name="T13" fmla="*/ 63 h 94"/>
                <a:gd name="T14" fmla="*/ 25 w 121"/>
                <a:gd name="T15" fmla="*/ 74 h 94"/>
                <a:gd name="T16" fmla="*/ 53 w 121"/>
                <a:gd name="T17" fmla="*/ 51 h 94"/>
                <a:gd name="T18" fmla="*/ 43 w 121"/>
                <a:gd name="T19" fmla="*/ 39 h 94"/>
                <a:gd name="T20" fmla="*/ 24 w 121"/>
                <a:gd name="T21" fmla="*/ 47 h 94"/>
                <a:gd name="T22" fmla="*/ 35 w 121"/>
                <a:gd name="T23" fmla="*/ 32 h 94"/>
                <a:gd name="T24" fmla="*/ 67 w 121"/>
                <a:gd name="T25" fmla="*/ 11 h 94"/>
                <a:gd name="T26" fmla="*/ 70 w 121"/>
                <a:gd name="T27" fmla="*/ 6 h 94"/>
                <a:gd name="T28" fmla="*/ 82 w 121"/>
                <a:gd name="T29" fmla="*/ 3 h 94"/>
                <a:gd name="T30" fmla="*/ 87 w 121"/>
                <a:gd name="T31" fmla="*/ 4 h 94"/>
                <a:gd name="T32" fmla="*/ 87 w 121"/>
                <a:gd name="T33" fmla="*/ 1 h 94"/>
                <a:gd name="T34" fmla="*/ 94 w 121"/>
                <a:gd name="T3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94">
                  <a:moveTo>
                    <a:pt x="94" y="0"/>
                  </a:moveTo>
                  <a:cubicBezTo>
                    <a:pt x="94" y="1"/>
                    <a:pt x="94" y="2"/>
                    <a:pt x="95" y="2"/>
                  </a:cubicBezTo>
                  <a:cubicBezTo>
                    <a:pt x="117" y="9"/>
                    <a:pt x="121" y="22"/>
                    <a:pt x="108" y="42"/>
                  </a:cubicBezTo>
                  <a:cubicBezTo>
                    <a:pt x="99" y="57"/>
                    <a:pt x="85" y="68"/>
                    <a:pt x="70" y="76"/>
                  </a:cubicBezTo>
                  <a:cubicBezTo>
                    <a:pt x="55" y="83"/>
                    <a:pt x="43" y="94"/>
                    <a:pt x="25" y="94"/>
                  </a:cubicBezTo>
                  <a:cubicBezTo>
                    <a:pt x="6" y="94"/>
                    <a:pt x="0" y="86"/>
                    <a:pt x="9" y="68"/>
                  </a:cubicBezTo>
                  <a:cubicBezTo>
                    <a:pt x="9" y="66"/>
                    <a:pt x="10" y="65"/>
                    <a:pt x="11" y="63"/>
                  </a:cubicBezTo>
                  <a:cubicBezTo>
                    <a:pt x="13" y="70"/>
                    <a:pt x="16" y="76"/>
                    <a:pt x="25" y="74"/>
                  </a:cubicBezTo>
                  <a:cubicBezTo>
                    <a:pt x="37" y="71"/>
                    <a:pt x="47" y="63"/>
                    <a:pt x="53" y="51"/>
                  </a:cubicBezTo>
                  <a:cubicBezTo>
                    <a:pt x="56" y="43"/>
                    <a:pt x="53" y="38"/>
                    <a:pt x="43" y="39"/>
                  </a:cubicBezTo>
                  <a:cubicBezTo>
                    <a:pt x="36" y="40"/>
                    <a:pt x="30" y="44"/>
                    <a:pt x="24" y="47"/>
                  </a:cubicBezTo>
                  <a:cubicBezTo>
                    <a:pt x="23" y="39"/>
                    <a:pt x="30" y="36"/>
                    <a:pt x="35" y="32"/>
                  </a:cubicBezTo>
                  <a:cubicBezTo>
                    <a:pt x="46" y="25"/>
                    <a:pt x="55" y="17"/>
                    <a:pt x="67" y="11"/>
                  </a:cubicBezTo>
                  <a:cubicBezTo>
                    <a:pt x="69" y="10"/>
                    <a:pt x="73" y="10"/>
                    <a:pt x="70" y="6"/>
                  </a:cubicBezTo>
                  <a:cubicBezTo>
                    <a:pt x="73" y="3"/>
                    <a:pt x="77" y="2"/>
                    <a:pt x="82" y="3"/>
                  </a:cubicBezTo>
                  <a:cubicBezTo>
                    <a:pt x="83" y="5"/>
                    <a:pt x="85" y="6"/>
                    <a:pt x="87" y="4"/>
                  </a:cubicBezTo>
                  <a:cubicBezTo>
                    <a:pt x="88" y="3"/>
                    <a:pt x="88" y="2"/>
                    <a:pt x="87" y="1"/>
                  </a:cubicBezTo>
                  <a:cubicBezTo>
                    <a:pt x="89" y="1"/>
                    <a:pt x="91" y="0"/>
                    <a:pt x="94" y="0"/>
                  </a:cubicBezTo>
                  <a:close/>
                </a:path>
              </a:pathLst>
            </a:custGeom>
            <a:solidFill>
              <a:srgbClr val="AE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203575" y="6310313"/>
              <a:ext cx="477838" cy="155575"/>
            </a:xfrm>
            <a:custGeom>
              <a:avLst/>
              <a:gdLst>
                <a:gd name="T0" fmla="*/ 0 w 127"/>
                <a:gd name="T1" fmla="*/ 0 h 41"/>
                <a:gd name="T2" fmla="*/ 8 w 127"/>
                <a:gd name="T3" fmla="*/ 2 h 41"/>
                <a:gd name="T4" fmla="*/ 123 w 127"/>
                <a:gd name="T5" fmla="*/ 19 h 41"/>
                <a:gd name="T6" fmla="*/ 127 w 127"/>
                <a:gd name="T7" fmla="*/ 19 h 41"/>
                <a:gd name="T8" fmla="*/ 104 w 127"/>
                <a:gd name="T9" fmla="*/ 34 h 41"/>
                <a:gd name="T10" fmla="*/ 43 w 127"/>
                <a:gd name="T11" fmla="*/ 39 h 41"/>
                <a:gd name="T12" fmla="*/ 0 w 127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41">
                  <a:moveTo>
                    <a:pt x="0" y="0"/>
                  </a:moveTo>
                  <a:cubicBezTo>
                    <a:pt x="3" y="0"/>
                    <a:pt x="5" y="0"/>
                    <a:pt x="8" y="2"/>
                  </a:cubicBezTo>
                  <a:cubicBezTo>
                    <a:pt x="43" y="31"/>
                    <a:pt x="81" y="37"/>
                    <a:pt x="123" y="19"/>
                  </a:cubicBezTo>
                  <a:cubicBezTo>
                    <a:pt x="124" y="19"/>
                    <a:pt x="126" y="19"/>
                    <a:pt x="127" y="19"/>
                  </a:cubicBezTo>
                  <a:cubicBezTo>
                    <a:pt x="123" y="29"/>
                    <a:pt x="113" y="31"/>
                    <a:pt x="104" y="34"/>
                  </a:cubicBezTo>
                  <a:cubicBezTo>
                    <a:pt x="84" y="41"/>
                    <a:pt x="63" y="38"/>
                    <a:pt x="43" y="39"/>
                  </a:cubicBezTo>
                  <a:cubicBezTo>
                    <a:pt x="24" y="31"/>
                    <a:pt x="10" y="17"/>
                    <a:pt x="0" y="0"/>
                  </a:cubicBezTo>
                  <a:close/>
                </a:path>
              </a:pathLst>
            </a:custGeom>
            <a:solidFill>
              <a:srgbClr val="95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365500" y="6329363"/>
              <a:ext cx="379413" cy="169862"/>
            </a:xfrm>
            <a:custGeom>
              <a:avLst/>
              <a:gdLst>
                <a:gd name="T0" fmla="*/ 0 w 101"/>
                <a:gd name="T1" fmla="*/ 34 h 45"/>
                <a:gd name="T2" fmla="*/ 61 w 101"/>
                <a:gd name="T3" fmla="*/ 29 h 45"/>
                <a:gd name="T4" fmla="*/ 84 w 101"/>
                <a:gd name="T5" fmla="*/ 14 h 45"/>
                <a:gd name="T6" fmla="*/ 84 w 101"/>
                <a:gd name="T7" fmla="*/ 14 h 45"/>
                <a:gd name="T8" fmla="*/ 87 w 101"/>
                <a:gd name="T9" fmla="*/ 12 h 45"/>
                <a:gd name="T10" fmla="*/ 101 w 101"/>
                <a:gd name="T11" fmla="*/ 0 h 45"/>
                <a:gd name="T12" fmla="*/ 62 w 101"/>
                <a:gd name="T13" fmla="*/ 40 h 45"/>
                <a:gd name="T14" fmla="*/ 0 w 101"/>
                <a:gd name="T15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45">
                  <a:moveTo>
                    <a:pt x="0" y="34"/>
                  </a:moveTo>
                  <a:cubicBezTo>
                    <a:pt x="20" y="33"/>
                    <a:pt x="41" y="36"/>
                    <a:pt x="61" y="29"/>
                  </a:cubicBezTo>
                  <a:cubicBezTo>
                    <a:pt x="70" y="26"/>
                    <a:pt x="80" y="2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3"/>
                    <a:pt x="86" y="13"/>
                    <a:pt x="87" y="12"/>
                  </a:cubicBezTo>
                  <a:cubicBezTo>
                    <a:pt x="91" y="8"/>
                    <a:pt x="96" y="4"/>
                    <a:pt x="101" y="0"/>
                  </a:cubicBezTo>
                  <a:cubicBezTo>
                    <a:pt x="98" y="23"/>
                    <a:pt x="84" y="35"/>
                    <a:pt x="62" y="40"/>
                  </a:cubicBezTo>
                  <a:cubicBezTo>
                    <a:pt x="41" y="45"/>
                    <a:pt x="20" y="45"/>
                    <a:pt x="0" y="34"/>
                  </a:cubicBezTo>
                  <a:close/>
                </a:path>
              </a:pathLst>
            </a:custGeom>
            <a:solidFill>
              <a:srgbClr val="6F3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854450" y="5561013"/>
              <a:ext cx="88900" cy="14287"/>
            </a:xfrm>
            <a:custGeom>
              <a:avLst/>
              <a:gdLst>
                <a:gd name="T0" fmla="*/ 24 w 24"/>
                <a:gd name="T1" fmla="*/ 2 h 4"/>
                <a:gd name="T2" fmla="*/ 0 w 24"/>
                <a:gd name="T3" fmla="*/ 2 h 4"/>
                <a:gd name="T4" fmla="*/ 24 w 2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">
                  <a:moveTo>
                    <a:pt x="24" y="2"/>
                  </a:moveTo>
                  <a:cubicBezTo>
                    <a:pt x="16" y="4"/>
                    <a:pt x="8" y="4"/>
                    <a:pt x="0" y="2"/>
                  </a:cubicBezTo>
                  <a:cubicBezTo>
                    <a:pt x="8" y="0"/>
                    <a:pt x="16" y="0"/>
                    <a:pt x="24" y="2"/>
                  </a:cubicBezTo>
                  <a:close/>
                </a:path>
              </a:pathLst>
            </a:custGeom>
            <a:solidFill>
              <a:srgbClr val="AE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967163" y="5572125"/>
              <a:ext cx="47625" cy="14287"/>
            </a:xfrm>
            <a:custGeom>
              <a:avLst/>
              <a:gdLst>
                <a:gd name="T0" fmla="*/ 13 w 13"/>
                <a:gd name="T1" fmla="*/ 3 h 4"/>
                <a:gd name="T2" fmla="*/ 0 w 13"/>
                <a:gd name="T3" fmla="*/ 0 h 4"/>
                <a:gd name="T4" fmla="*/ 13 w 1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8" y="3"/>
                    <a:pt x="4" y="4"/>
                    <a:pt x="0" y="0"/>
                  </a:cubicBezTo>
                  <a:cubicBezTo>
                    <a:pt x="5" y="0"/>
                    <a:pt x="9" y="1"/>
                    <a:pt x="13" y="3"/>
                  </a:cubicBezTo>
                  <a:close/>
                </a:path>
              </a:pathLst>
            </a:custGeom>
            <a:solidFill>
              <a:srgbClr val="AE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783013" y="5575300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5 w 6"/>
                <a:gd name="T3" fmla="*/ 3 h 5"/>
                <a:gd name="T4" fmla="*/ 0 w 6"/>
                <a:gd name="T5" fmla="*/ 2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1"/>
                    <a:pt x="6" y="2"/>
                    <a:pt x="5" y="3"/>
                  </a:cubicBezTo>
                  <a:cubicBezTo>
                    <a:pt x="3" y="5"/>
                    <a:pt x="1" y="4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95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5" name="Freeform 62"/>
            <p:cNvSpPr>
              <a:spLocks/>
            </p:cNvSpPr>
            <p:nvPr/>
          </p:nvSpPr>
          <p:spPr bwMode="auto">
            <a:xfrm>
              <a:off x="3516313" y="5715000"/>
              <a:ext cx="168275" cy="144462"/>
            </a:xfrm>
            <a:custGeom>
              <a:avLst/>
              <a:gdLst>
                <a:gd name="T0" fmla="*/ 13 w 45"/>
                <a:gd name="T1" fmla="*/ 9 h 38"/>
                <a:gd name="T2" fmla="*/ 32 w 45"/>
                <a:gd name="T3" fmla="*/ 1 h 38"/>
                <a:gd name="T4" fmla="*/ 42 w 45"/>
                <a:gd name="T5" fmla="*/ 13 h 38"/>
                <a:gd name="T6" fmla="*/ 14 w 45"/>
                <a:gd name="T7" fmla="*/ 36 h 38"/>
                <a:gd name="T8" fmla="*/ 0 w 45"/>
                <a:gd name="T9" fmla="*/ 25 h 38"/>
                <a:gd name="T10" fmla="*/ 13 w 45"/>
                <a:gd name="T11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8">
                  <a:moveTo>
                    <a:pt x="13" y="9"/>
                  </a:moveTo>
                  <a:cubicBezTo>
                    <a:pt x="19" y="6"/>
                    <a:pt x="25" y="2"/>
                    <a:pt x="32" y="1"/>
                  </a:cubicBezTo>
                  <a:cubicBezTo>
                    <a:pt x="42" y="0"/>
                    <a:pt x="45" y="5"/>
                    <a:pt x="42" y="13"/>
                  </a:cubicBezTo>
                  <a:cubicBezTo>
                    <a:pt x="36" y="25"/>
                    <a:pt x="26" y="33"/>
                    <a:pt x="14" y="36"/>
                  </a:cubicBezTo>
                  <a:cubicBezTo>
                    <a:pt x="5" y="38"/>
                    <a:pt x="2" y="32"/>
                    <a:pt x="0" y="25"/>
                  </a:cubicBezTo>
                  <a:cubicBezTo>
                    <a:pt x="3" y="19"/>
                    <a:pt x="5" y="12"/>
                    <a:pt x="13" y="9"/>
                  </a:cubicBezTo>
                  <a:close/>
                </a:path>
              </a:pathLst>
            </a:custGeom>
            <a:solidFill>
              <a:srgbClr val="FAC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6" name="Freeform 63"/>
            <p:cNvSpPr>
              <a:spLocks/>
            </p:cNvSpPr>
            <p:nvPr/>
          </p:nvSpPr>
          <p:spPr bwMode="auto">
            <a:xfrm>
              <a:off x="3343275" y="6113463"/>
              <a:ext cx="292100" cy="166687"/>
            </a:xfrm>
            <a:custGeom>
              <a:avLst/>
              <a:gdLst>
                <a:gd name="T0" fmla="*/ 32 w 78"/>
                <a:gd name="T1" fmla="*/ 44 h 44"/>
                <a:gd name="T2" fmla="*/ 5 w 78"/>
                <a:gd name="T3" fmla="*/ 35 h 44"/>
                <a:gd name="T4" fmla="*/ 4 w 78"/>
                <a:gd name="T5" fmla="*/ 29 h 44"/>
                <a:gd name="T6" fmla="*/ 46 w 78"/>
                <a:gd name="T7" fmla="*/ 2 h 44"/>
                <a:gd name="T8" fmla="*/ 77 w 78"/>
                <a:gd name="T9" fmla="*/ 23 h 44"/>
                <a:gd name="T10" fmla="*/ 73 w 78"/>
                <a:gd name="T11" fmla="*/ 30 h 44"/>
                <a:gd name="T12" fmla="*/ 32 w 78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44">
                  <a:moveTo>
                    <a:pt x="32" y="44"/>
                  </a:moveTo>
                  <a:cubicBezTo>
                    <a:pt x="22" y="43"/>
                    <a:pt x="14" y="40"/>
                    <a:pt x="5" y="35"/>
                  </a:cubicBezTo>
                  <a:cubicBezTo>
                    <a:pt x="2" y="33"/>
                    <a:pt x="0" y="31"/>
                    <a:pt x="4" y="29"/>
                  </a:cubicBezTo>
                  <a:cubicBezTo>
                    <a:pt x="18" y="21"/>
                    <a:pt x="28" y="5"/>
                    <a:pt x="46" y="2"/>
                  </a:cubicBezTo>
                  <a:cubicBezTo>
                    <a:pt x="60" y="0"/>
                    <a:pt x="75" y="9"/>
                    <a:pt x="77" y="23"/>
                  </a:cubicBezTo>
                  <a:cubicBezTo>
                    <a:pt x="78" y="27"/>
                    <a:pt x="76" y="28"/>
                    <a:pt x="73" y="30"/>
                  </a:cubicBezTo>
                  <a:cubicBezTo>
                    <a:pt x="64" y="37"/>
                    <a:pt x="43" y="44"/>
                    <a:pt x="32" y="44"/>
                  </a:cubicBezTo>
                  <a:close/>
                </a:path>
              </a:pathLst>
            </a:custGeom>
            <a:solidFill>
              <a:srgbClr val="AE7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7" name="Freeform 64"/>
            <p:cNvSpPr>
              <a:spLocks/>
            </p:cNvSpPr>
            <p:nvPr/>
          </p:nvSpPr>
          <p:spPr bwMode="auto">
            <a:xfrm>
              <a:off x="3681413" y="6373813"/>
              <a:ext cx="11113" cy="7937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5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8" name="Freeform 65"/>
            <p:cNvSpPr>
              <a:spLocks noEditPoints="1"/>
            </p:cNvSpPr>
            <p:nvPr/>
          </p:nvSpPr>
          <p:spPr bwMode="auto">
            <a:xfrm>
              <a:off x="3459163" y="5568950"/>
              <a:ext cx="752475" cy="673100"/>
            </a:xfrm>
            <a:custGeom>
              <a:avLst/>
              <a:gdLst>
                <a:gd name="T0" fmla="*/ 135 w 200"/>
                <a:gd name="T1" fmla="*/ 1 h 178"/>
                <a:gd name="T2" fmla="*/ 105 w 200"/>
                <a:gd name="T3" fmla="*/ 0 h 178"/>
                <a:gd name="T4" fmla="*/ 99 w 200"/>
                <a:gd name="T5" fmla="*/ 3 h 178"/>
                <a:gd name="T6" fmla="*/ 74 w 200"/>
                <a:gd name="T7" fmla="*/ 77 h 178"/>
                <a:gd name="T8" fmla="*/ 13 w 200"/>
                <a:gd name="T9" fmla="*/ 69 h 178"/>
                <a:gd name="T10" fmla="*/ 28 w 200"/>
                <a:gd name="T11" fmla="*/ 48 h 178"/>
                <a:gd name="T12" fmla="*/ 71 w 200"/>
                <a:gd name="T13" fmla="*/ 12 h 178"/>
                <a:gd name="T14" fmla="*/ 36 w 200"/>
                <a:gd name="T15" fmla="*/ 28 h 178"/>
                <a:gd name="T16" fmla="*/ 49 w 200"/>
                <a:gd name="T17" fmla="*/ 114 h 178"/>
                <a:gd name="T18" fmla="*/ 78 w 200"/>
                <a:gd name="T19" fmla="*/ 138 h 178"/>
                <a:gd name="T20" fmla="*/ 83 w 200"/>
                <a:gd name="T21" fmla="*/ 176 h 178"/>
                <a:gd name="T22" fmla="*/ 114 w 200"/>
                <a:gd name="T23" fmla="*/ 175 h 178"/>
                <a:gd name="T24" fmla="*/ 150 w 200"/>
                <a:gd name="T25" fmla="*/ 169 h 178"/>
                <a:gd name="T26" fmla="*/ 192 w 200"/>
                <a:gd name="T27" fmla="*/ 93 h 178"/>
                <a:gd name="T28" fmla="*/ 90 w 200"/>
                <a:gd name="T29" fmla="*/ 155 h 178"/>
                <a:gd name="T30" fmla="*/ 91 w 200"/>
                <a:gd name="T31" fmla="*/ 153 h 178"/>
                <a:gd name="T32" fmla="*/ 90 w 200"/>
                <a:gd name="T33" fmla="*/ 155 h 178"/>
                <a:gd name="T34" fmla="*/ 110 w 200"/>
                <a:gd name="T35" fmla="*/ 174 h 178"/>
                <a:gd name="T36" fmla="*/ 117 w 200"/>
                <a:gd name="T37" fmla="*/ 115 h 178"/>
                <a:gd name="T38" fmla="*/ 117 w 200"/>
                <a:gd name="T39" fmla="*/ 113 h 178"/>
                <a:gd name="T40" fmla="*/ 117 w 200"/>
                <a:gd name="T41" fmla="*/ 115 h 178"/>
                <a:gd name="T42" fmla="*/ 117 w 200"/>
                <a:gd name="T43" fmla="*/ 115 h 178"/>
                <a:gd name="T44" fmla="*/ 125 w 200"/>
                <a:gd name="T45" fmla="*/ 120 h 178"/>
                <a:gd name="T46" fmla="*/ 128 w 200"/>
                <a:gd name="T47" fmla="*/ 118 h 178"/>
                <a:gd name="T48" fmla="*/ 138 w 200"/>
                <a:gd name="T49" fmla="*/ 154 h 178"/>
                <a:gd name="T50" fmla="*/ 138 w 200"/>
                <a:gd name="T51" fmla="*/ 154 h 178"/>
                <a:gd name="T52" fmla="*/ 138 w 200"/>
                <a:gd name="T53" fmla="*/ 160 h 178"/>
                <a:gd name="T54" fmla="*/ 138 w 200"/>
                <a:gd name="T55" fmla="*/ 160 h 178"/>
                <a:gd name="T56" fmla="*/ 142 w 200"/>
                <a:gd name="T57" fmla="*/ 167 h 178"/>
                <a:gd name="T58" fmla="*/ 134 w 200"/>
                <a:gd name="T59" fmla="*/ 167 h 178"/>
                <a:gd name="T60" fmla="*/ 142 w 200"/>
                <a:gd name="T61" fmla="*/ 167 h 178"/>
                <a:gd name="T62" fmla="*/ 147 w 200"/>
                <a:gd name="T63" fmla="*/ 167 h 178"/>
                <a:gd name="T64" fmla="*/ 153 w 200"/>
                <a:gd name="T65" fmla="*/ 147 h 178"/>
                <a:gd name="T66" fmla="*/ 148 w 200"/>
                <a:gd name="T67" fmla="*/ 149 h 178"/>
                <a:gd name="T68" fmla="*/ 153 w 200"/>
                <a:gd name="T69" fmla="*/ 147 h 178"/>
                <a:gd name="T70" fmla="*/ 153 w 200"/>
                <a:gd name="T71" fmla="*/ 147 h 178"/>
                <a:gd name="T72" fmla="*/ 169 w 200"/>
                <a:gd name="T73" fmla="*/ 136 h 178"/>
                <a:gd name="T74" fmla="*/ 172 w 200"/>
                <a:gd name="T75" fmla="*/ 136 h 178"/>
                <a:gd name="T76" fmla="*/ 172 w 200"/>
                <a:gd name="T77" fmla="*/ 150 h 178"/>
                <a:gd name="T78" fmla="*/ 172 w 200"/>
                <a:gd name="T79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" h="178">
                  <a:moveTo>
                    <a:pt x="148" y="4"/>
                  </a:moveTo>
                  <a:cubicBezTo>
                    <a:pt x="143" y="4"/>
                    <a:pt x="139" y="5"/>
                    <a:pt x="135" y="1"/>
                  </a:cubicBezTo>
                  <a:cubicBezTo>
                    <a:pt x="133" y="1"/>
                    <a:pt x="131" y="0"/>
                    <a:pt x="129" y="0"/>
                  </a:cubicBezTo>
                  <a:cubicBezTo>
                    <a:pt x="121" y="2"/>
                    <a:pt x="113" y="2"/>
                    <a:pt x="105" y="0"/>
                  </a:cubicBezTo>
                  <a:cubicBezTo>
                    <a:pt x="102" y="0"/>
                    <a:pt x="100" y="0"/>
                    <a:pt x="98" y="1"/>
                  </a:cubicBezTo>
                  <a:cubicBezTo>
                    <a:pt x="98" y="2"/>
                    <a:pt x="98" y="3"/>
                    <a:pt x="99" y="3"/>
                  </a:cubicBezTo>
                  <a:cubicBezTo>
                    <a:pt x="121" y="10"/>
                    <a:pt x="125" y="23"/>
                    <a:pt x="112" y="43"/>
                  </a:cubicBezTo>
                  <a:cubicBezTo>
                    <a:pt x="103" y="58"/>
                    <a:pt x="89" y="69"/>
                    <a:pt x="74" y="77"/>
                  </a:cubicBezTo>
                  <a:cubicBezTo>
                    <a:pt x="59" y="84"/>
                    <a:pt x="47" y="95"/>
                    <a:pt x="29" y="95"/>
                  </a:cubicBezTo>
                  <a:cubicBezTo>
                    <a:pt x="10" y="95"/>
                    <a:pt x="4" y="87"/>
                    <a:pt x="13" y="69"/>
                  </a:cubicBezTo>
                  <a:cubicBezTo>
                    <a:pt x="13" y="67"/>
                    <a:pt x="14" y="66"/>
                    <a:pt x="15" y="64"/>
                  </a:cubicBezTo>
                  <a:cubicBezTo>
                    <a:pt x="18" y="58"/>
                    <a:pt x="20" y="51"/>
                    <a:pt x="28" y="48"/>
                  </a:cubicBezTo>
                  <a:cubicBezTo>
                    <a:pt x="27" y="40"/>
                    <a:pt x="34" y="37"/>
                    <a:pt x="39" y="33"/>
                  </a:cubicBezTo>
                  <a:cubicBezTo>
                    <a:pt x="50" y="26"/>
                    <a:pt x="59" y="18"/>
                    <a:pt x="71" y="12"/>
                  </a:cubicBezTo>
                  <a:cubicBezTo>
                    <a:pt x="73" y="11"/>
                    <a:pt x="77" y="11"/>
                    <a:pt x="74" y="7"/>
                  </a:cubicBezTo>
                  <a:cubicBezTo>
                    <a:pt x="60" y="11"/>
                    <a:pt x="47" y="19"/>
                    <a:pt x="36" y="28"/>
                  </a:cubicBezTo>
                  <a:cubicBezTo>
                    <a:pt x="9" y="52"/>
                    <a:pt x="0" y="82"/>
                    <a:pt x="4" y="116"/>
                  </a:cubicBezTo>
                  <a:cubicBezTo>
                    <a:pt x="19" y="114"/>
                    <a:pt x="33" y="110"/>
                    <a:pt x="49" y="114"/>
                  </a:cubicBezTo>
                  <a:cubicBezTo>
                    <a:pt x="63" y="117"/>
                    <a:pt x="73" y="124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80" y="146"/>
                    <a:pt x="82" y="154"/>
                    <a:pt x="83" y="162"/>
                  </a:cubicBezTo>
                  <a:cubicBezTo>
                    <a:pt x="83" y="167"/>
                    <a:pt x="83" y="172"/>
                    <a:pt x="83" y="176"/>
                  </a:cubicBezTo>
                  <a:cubicBezTo>
                    <a:pt x="88" y="176"/>
                    <a:pt x="93" y="176"/>
                    <a:pt x="97" y="176"/>
                  </a:cubicBezTo>
                  <a:cubicBezTo>
                    <a:pt x="103" y="177"/>
                    <a:pt x="109" y="178"/>
                    <a:pt x="114" y="175"/>
                  </a:cubicBezTo>
                  <a:cubicBezTo>
                    <a:pt x="126" y="173"/>
                    <a:pt x="138" y="171"/>
                    <a:pt x="150" y="169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72" y="174"/>
                    <a:pt x="172" y="174"/>
                    <a:pt x="174" y="157"/>
                  </a:cubicBezTo>
                  <a:cubicBezTo>
                    <a:pt x="179" y="136"/>
                    <a:pt x="188" y="115"/>
                    <a:pt x="192" y="93"/>
                  </a:cubicBezTo>
                  <a:cubicBezTo>
                    <a:pt x="200" y="54"/>
                    <a:pt x="180" y="16"/>
                    <a:pt x="148" y="4"/>
                  </a:cubicBezTo>
                  <a:close/>
                  <a:moveTo>
                    <a:pt x="90" y="155"/>
                  </a:moveTo>
                  <a:cubicBezTo>
                    <a:pt x="90" y="155"/>
                    <a:pt x="90" y="154"/>
                    <a:pt x="89" y="154"/>
                  </a:cubicBezTo>
                  <a:cubicBezTo>
                    <a:pt x="90" y="154"/>
                    <a:pt x="90" y="154"/>
                    <a:pt x="91" y="153"/>
                  </a:cubicBezTo>
                  <a:cubicBezTo>
                    <a:pt x="91" y="153"/>
                    <a:pt x="91" y="154"/>
                    <a:pt x="91" y="154"/>
                  </a:cubicBezTo>
                  <a:cubicBezTo>
                    <a:pt x="91" y="154"/>
                    <a:pt x="91" y="154"/>
                    <a:pt x="90" y="155"/>
                  </a:cubicBezTo>
                  <a:close/>
                  <a:moveTo>
                    <a:pt x="103" y="175"/>
                  </a:moveTo>
                  <a:cubicBezTo>
                    <a:pt x="106" y="174"/>
                    <a:pt x="108" y="174"/>
                    <a:pt x="110" y="174"/>
                  </a:cubicBezTo>
                  <a:cubicBezTo>
                    <a:pt x="108" y="174"/>
                    <a:pt x="106" y="174"/>
                    <a:pt x="103" y="175"/>
                  </a:cubicBezTo>
                  <a:close/>
                  <a:moveTo>
                    <a:pt x="117" y="115"/>
                  </a:moveTo>
                  <a:cubicBezTo>
                    <a:pt x="117" y="115"/>
                    <a:pt x="117" y="114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4"/>
                  </a:cubicBezTo>
                  <a:cubicBezTo>
                    <a:pt x="117" y="114"/>
                    <a:pt x="117" y="115"/>
                    <a:pt x="117" y="115"/>
                  </a:cubicBezTo>
                  <a:cubicBezTo>
                    <a:pt x="118" y="116"/>
                    <a:pt x="118" y="117"/>
                    <a:pt x="118" y="118"/>
                  </a:cubicBezTo>
                  <a:cubicBezTo>
                    <a:pt x="118" y="117"/>
                    <a:pt x="118" y="116"/>
                    <a:pt x="117" y="115"/>
                  </a:cubicBezTo>
                  <a:close/>
                  <a:moveTo>
                    <a:pt x="127" y="119"/>
                  </a:moveTo>
                  <a:cubicBezTo>
                    <a:pt x="126" y="120"/>
                    <a:pt x="126" y="120"/>
                    <a:pt x="125" y="120"/>
                  </a:cubicBezTo>
                  <a:cubicBezTo>
                    <a:pt x="126" y="120"/>
                    <a:pt x="126" y="120"/>
                    <a:pt x="127" y="119"/>
                  </a:cubicBezTo>
                  <a:cubicBezTo>
                    <a:pt x="127" y="119"/>
                    <a:pt x="128" y="118"/>
                    <a:pt x="128" y="118"/>
                  </a:cubicBezTo>
                  <a:cubicBezTo>
                    <a:pt x="128" y="118"/>
                    <a:pt x="127" y="119"/>
                    <a:pt x="127" y="119"/>
                  </a:cubicBezTo>
                  <a:close/>
                  <a:moveTo>
                    <a:pt x="138" y="154"/>
                  </a:moveTo>
                  <a:cubicBezTo>
                    <a:pt x="138" y="155"/>
                    <a:pt x="138" y="156"/>
                    <a:pt x="138" y="157"/>
                  </a:cubicBezTo>
                  <a:cubicBezTo>
                    <a:pt x="138" y="156"/>
                    <a:pt x="138" y="155"/>
                    <a:pt x="138" y="154"/>
                  </a:cubicBezTo>
                  <a:close/>
                  <a:moveTo>
                    <a:pt x="138" y="160"/>
                  </a:moveTo>
                  <a:cubicBezTo>
                    <a:pt x="138" y="160"/>
                    <a:pt x="138" y="160"/>
                    <a:pt x="138" y="160"/>
                  </a:cubicBezTo>
                  <a:cubicBezTo>
                    <a:pt x="138" y="160"/>
                    <a:pt x="132" y="161"/>
                    <a:pt x="132" y="164"/>
                  </a:cubicBezTo>
                  <a:cubicBezTo>
                    <a:pt x="132" y="161"/>
                    <a:pt x="138" y="160"/>
                    <a:pt x="138" y="160"/>
                  </a:cubicBezTo>
                  <a:close/>
                  <a:moveTo>
                    <a:pt x="145" y="167"/>
                  </a:moveTo>
                  <a:cubicBezTo>
                    <a:pt x="144" y="167"/>
                    <a:pt x="143" y="167"/>
                    <a:pt x="142" y="167"/>
                  </a:cubicBezTo>
                  <a:cubicBezTo>
                    <a:pt x="141" y="167"/>
                    <a:pt x="139" y="167"/>
                    <a:pt x="137" y="167"/>
                  </a:cubicBezTo>
                  <a:cubicBezTo>
                    <a:pt x="136" y="167"/>
                    <a:pt x="135" y="167"/>
                    <a:pt x="134" y="167"/>
                  </a:cubicBezTo>
                  <a:cubicBezTo>
                    <a:pt x="135" y="167"/>
                    <a:pt x="136" y="167"/>
                    <a:pt x="137" y="167"/>
                  </a:cubicBezTo>
                  <a:cubicBezTo>
                    <a:pt x="139" y="167"/>
                    <a:pt x="141" y="167"/>
                    <a:pt x="142" y="167"/>
                  </a:cubicBezTo>
                  <a:cubicBezTo>
                    <a:pt x="143" y="167"/>
                    <a:pt x="144" y="167"/>
                    <a:pt x="145" y="167"/>
                  </a:cubicBezTo>
                  <a:cubicBezTo>
                    <a:pt x="145" y="167"/>
                    <a:pt x="146" y="167"/>
                    <a:pt x="147" y="167"/>
                  </a:cubicBezTo>
                  <a:cubicBezTo>
                    <a:pt x="146" y="167"/>
                    <a:pt x="145" y="167"/>
                    <a:pt x="145" y="167"/>
                  </a:cubicBezTo>
                  <a:close/>
                  <a:moveTo>
                    <a:pt x="153" y="147"/>
                  </a:moveTo>
                  <a:cubicBezTo>
                    <a:pt x="152" y="148"/>
                    <a:pt x="152" y="148"/>
                    <a:pt x="151" y="149"/>
                  </a:cubicBezTo>
                  <a:cubicBezTo>
                    <a:pt x="150" y="149"/>
                    <a:pt x="149" y="149"/>
                    <a:pt x="148" y="149"/>
                  </a:cubicBezTo>
                  <a:cubicBezTo>
                    <a:pt x="149" y="149"/>
                    <a:pt x="150" y="149"/>
                    <a:pt x="151" y="149"/>
                  </a:cubicBezTo>
                  <a:cubicBezTo>
                    <a:pt x="152" y="148"/>
                    <a:pt x="152" y="148"/>
                    <a:pt x="153" y="147"/>
                  </a:cubicBezTo>
                  <a:cubicBezTo>
                    <a:pt x="155" y="146"/>
                    <a:pt x="157" y="145"/>
                    <a:pt x="159" y="144"/>
                  </a:cubicBezTo>
                  <a:cubicBezTo>
                    <a:pt x="157" y="145"/>
                    <a:pt x="155" y="146"/>
                    <a:pt x="153" y="147"/>
                  </a:cubicBezTo>
                  <a:close/>
                  <a:moveTo>
                    <a:pt x="170" y="136"/>
                  </a:moveTo>
                  <a:cubicBezTo>
                    <a:pt x="169" y="136"/>
                    <a:pt x="169" y="136"/>
                    <a:pt x="169" y="136"/>
                  </a:cubicBezTo>
                  <a:cubicBezTo>
                    <a:pt x="169" y="136"/>
                    <a:pt x="169" y="136"/>
                    <a:pt x="170" y="136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1" y="136"/>
                    <a:pt x="171" y="136"/>
                    <a:pt x="170" y="136"/>
                  </a:cubicBezTo>
                  <a:close/>
                  <a:moveTo>
                    <a:pt x="172" y="150"/>
                  </a:moveTo>
                  <a:cubicBezTo>
                    <a:pt x="171" y="150"/>
                    <a:pt x="171" y="151"/>
                    <a:pt x="171" y="152"/>
                  </a:cubicBezTo>
                  <a:cubicBezTo>
                    <a:pt x="171" y="151"/>
                    <a:pt x="171" y="150"/>
                    <a:pt x="172" y="150"/>
                  </a:cubicBezTo>
                  <a:close/>
                </a:path>
              </a:pathLst>
            </a:custGeom>
            <a:solidFill>
              <a:srgbClr val="95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9" name="Freeform 66"/>
            <p:cNvSpPr>
              <a:spLocks/>
            </p:cNvSpPr>
            <p:nvPr/>
          </p:nvSpPr>
          <p:spPr bwMode="auto">
            <a:xfrm>
              <a:off x="3794125" y="6146800"/>
              <a:ext cx="6350" cy="7937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954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683" name="Imagen 6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1991" y="2432170"/>
            <a:ext cx="553103" cy="762385"/>
          </a:xfrm>
          <a:prstGeom prst="rect">
            <a:avLst/>
          </a:prstGeom>
        </p:spPr>
      </p:pic>
      <p:sp>
        <p:nvSpPr>
          <p:cNvPr id="684" name="Rectángulo 683"/>
          <p:cNvSpPr/>
          <p:nvPr/>
        </p:nvSpPr>
        <p:spPr>
          <a:xfrm>
            <a:off x="0" y="4777815"/>
            <a:ext cx="9144000" cy="373821"/>
          </a:xfrm>
          <a:prstGeom prst="rect">
            <a:avLst/>
          </a:prstGeom>
          <a:solidFill>
            <a:srgbClr val="E36E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686" name="Rectángulo 685"/>
          <p:cNvSpPr/>
          <p:nvPr/>
        </p:nvSpPr>
        <p:spPr>
          <a:xfrm>
            <a:off x="-11" y="-11898"/>
            <a:ext cx="976056" cy="373821"/>
          </a:xfrm>
          <a:prstGeom prst="rect">
            <a:avLst/>
          </a:prstGeom>
          <a:solidFill>
            <a:srgbClr val="E36E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688" name="Imagen 6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3357" y="4801600"/>
            <a:ext cx="219374" cy="32624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6" name="Google Shape;4416;p3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4417" name="Google Shape;4417;p33"/>
          <p:cNvGrpSpPr/>
          <p:nvPr/>
        </p:nvGrpSpPr>
        <p:grpSpPr>
          <a:xfrm>
            <a:off x="2921920" y="1361679"/>
            <a:ext cx="3301159" cy="3197873"/>
            <a:chOff x="-1009850" y="1415400"/>
            <a:chExt cx="10443400" cy="10116650"/>
          </a:xfrm>
        </p:grpSpPr>
        <p:sp>
          <p:nvSpPr>
            <p:cNvPr id="4418" name="Google Shape;4418;p33"/>
            <p:cNvSpPr/>
            <p:nvPr/>
          </p:nvSpPr>
          <p:spPr>
            <a:xfrm>
              <a:off x="-31400" y="1515700"/>
              <a:ext cx="4150550" cy="4076900"/>
            </a:xfrm>
            <a:custGeom>
              <a:avLst/>
              <a:gdLst/>
              <a:ahLst/>
              <a:cxnLst/>
              <a:rect l="l" t="t" r="r" b="b"/>
              <a:pathLst>
                <a:path w="166022" h="163076" extrusionOk="0">
                  <a:moveTo>
                    <a:pt x="166022" y="1"/>
                  </a:moveTo>
                  <a:cubicBezTo>
                    <a:pt x="95058" y="1"/>
                    <a:pt x="33142" y="38508"/>
                    <a:pt x="0" y="95742"/>
                  </a:cubicBezTo>
                  <a:lnTo>
                    <a:pt x="117415" y="163076"/>
                  </a:lnTo>
                  <a:cubicBezTo>
                    <a:pt x="127199" y="146453"/>
                    <a:pt x="145295" y="135300"/>
                    <a:pt x="166022" y="135300"/>
                  </a:cubicBezTo>
                  <a:lnTo>
                    <a:pt x="1660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3"/>
            <p:cNvSpPr/>
            <p:nvPr/>
          </p:nvSpPr>
          <p:spPr>
            <a:xfrm>
              <a:off x="4316400" y="1515700"/>
              <a:ext cx="4150550" cy="4076900"/>
            </a:xfrm>
            <a:custGeom>
              <a:avLst/>
              <a:gdLst/>
              <a:ahLst/>
              <a:cxnLst/>
              <a:rect l="l" t="t" r="r" b="b"/>
              <a:pathLst>
                <a:path w="166022" h="163076" extrusionOk="0">
                  <a:moveTo>
                    <a:pt x="0" y="1"/>
                  </a:moveTo>
                  <a:lnTo>
                    <a:pt x="0" y="135300"/>
                  </a:lnTo>
                  <a:cubicBezTo>
                    <a:pt x="20727" y="135300"/>
                    <a:pt x="38823" y="146453"/>
                    <a:pt x="48607" y="163076"/>
                  </a:cubicBezTo>
                  <a:lnTo>
                    <a:pt x="166022" y="95742"/>
                  </a:lnTo>
                  <a:cubicBezTo>
                    <a:pt x="132880" y="38508"/>
                    <a:pt x="70964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3"/>
            <p:cNvSpPr/>
            <p:nvPr/>
          </p:nvSpPr>
          <p:spPr>
            <a:xfrm>
              <a:off x="5615750" y="4035475"/>
              <a:ext cx="3817800" cy="4791000"/>
            </a:xfrm>
            <a:custGeom>
              <a:avLst/>
              <a:gdLst/>
              <a:ahLst/>
              <a:cxnLst/>
              <a:rect l="l" t="t" r="r" b="b"/>
              <a:pathLst>
                <a:path w="152712" h="191640" extrusionOk="0">
                  <a:moveTo>
                    <a:pt x="116993" y="1"/>
                  </a:moveTo>
                  <a:lnTo>
                    <a:pt x="158" y="68334"/>
                  </a:lnTo>
                  <a:cubicBezTo>
                    <a:pt x="9679" y="85115"/>
                    <a:pt x="10311" y="106315"/>
                    <a:pt x="0" y="124306"/>
                  </a:cubicBezTo>
                  <a:lnTo>
                    <a:pt x="117414" y="191640"/>
                  </a:lnTo>
                  <a:cubicBezTo>
                    <a:pt x="152712" y="130145"/>
                    <a:pt x="150135" y="57235"/>
                    <a:pt x="1169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3"/>
            <p:cNvSpPr/>
            <p:nvPr/>
          </p:nvSpPr>
          <p:spPr>
            <a:xfrm>
              <a:off x="4309825" y="7314075"/>
              <a:ext cx="4142650" cy="4092675"/>
            </a:xfrm>
            <a:custGeom>
              <a:avLst/>
              <a:gdLst/>
              <a:ahLst/>
              <a:cxnLst/>
              <a:rect l="l" t="t" r="r" b="b"/>
              <a:pathLst>
                <a:path w="165706" h="163707" extrusionOk="0">
                  <a:moveTo>
                    <a:pt x="48292" y="0"/>
                  </a:moveTo>
                  <a:cubicBezTo>
                    <a:pt x="38034" y="17991"/>
                    <a:pt x="19359" y="28091"/>
                    <a:pt x="53" y="28354"/>
                  </a:cubicBezTo>
                  <a:lnTo>
                    <a:pt x="0" y="163707"/>
                  </a:lnTo>
                  <a:cubicBezTo>
                    <a:pt x="66177" y="163444"/>
                    <a:pt x="130408" y="128882"/>
                    <a:pt x="165706" y="67387"/>
                  </a:cubicBezTo>
                  <a:lnTo>
                    <a:pt x="48292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3"/>
            <p:cNvSpPr/>
            <p:nvPr/>
          </p:nvSpPr>
          <p:spPr>
            <a:xfrm>
              <a:off x="-1009850" y="4035475"/>
              <a:ext cx="3816500" cy="4791000"/>
            </a:xfrm>
            <a:custGeom>
              <a:avLst/>
              <a:gdLst/>
              <a:ahLst/>
              <a:cxnLst/>
              <a:rect l="l" t="t" r="r" b="b"/>
              <a:pathLst>
                <a:path w="152660" h="191640" extrusionOk="0">
                  <a:moveTo>
                    <a:pt x="35719" y="1"/>
                  </a:moveTo>
                  <a:cubicBezTo>
                    <a:pt x="2578" y="57235"/>
                    <a:pt x="0" y="130145"/>
                    <a:pt x="35298" y="191640"/>
                  </a:cubicBezTo>
                  <a:lnTo>
                    <a:pt x="152660" y="124306"/>
                  </a:lnTo>
                  <a:cubicBezTo>
                    <a:pt x="142349" y="106315"/>
                    <a:pt x="143033" y="85115"/>
                    <a:pt x="152555" y="68334"/>
                  </a:cubicBezTo>
                  <a:lnTo>
                    <a:pt x="357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3"/>
            <p:cNvSpPr/>
            <p:nvPr/>
          </p:nvSpPr>
          <p:spPr>
            <a:xfrm>
              <a:off x="-28775" y="7314075"/>
              <a:ext cx="4142650" cy="4092675"/>
            </a:xfrm>
            <a:custGeom>
              <a:avLst/>
              <a:gdLst/>
              <a:ahLst/>
              <a:cxnLst/>
              <a:rect l="l" t="t" r="r" b="b"/>
              <a:pathLst>
                <a:path w="165706" h="163707" extrusionOk="0">
                  <a:moveTo>
                    <a:pt x="117362" y="0"/>
                  </a:moveTo>
                  <a:lnTo>
                    <a:pt x="1" y="67387"/>
                  </a:lnTo>
                  <a:cubicBezTo>
                    <a:pt x="35299" y="128882"/>
                    <a:pt x="99529" y="163444"/>
                    <a:pt x="165706" y="163707"/>
                  </a:cubicBezTo>
                  <a:lnTo>
                    <a:pt x="165654" y="28354"/>
                  </a:lnTo>
                  <a:cubicBezTo>
                    <a:pt x="146348" y="28091"/>
                    <a:pt x="127673" y="17991"/>
                    <a:pt x="117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3"/>
            <p:cNvSpPr/>
            <p:nvPr/>
          </p:nvSpPr>
          <p:spPr>
            <a:xfrm>
              <a:off x="-874400" y="1421025"/>
              <a:ext cx="10137000" cy="10108025"/>
            </a:xfrm>
            <a:custGeom>
              <a:avLst/>
              <a:gdLst/>
              <a:ahLst/>
              <a:cxnLst/>
              <a:rect l="l" t="t" r="r" b="b"/>
              <a:pathLst>
                <a:path w="405480" h="404321" extrusionOk="0">
                  <a:moveTo>
                    <a:pt x="201793" y="0"/>
                  </a:moveTo>
                  <a:cubicBezTo>
                    <a:pt x="199373" y="53"/>
                    <a:pt x="196901" y="106"/>
                    <a:pt x="194429" y="211"/>
                  </a:cubicBezTo>
                  <a:cubicBezTo>
                    <a:pt x="193219" y="211"/>
                    <a:pt x="191956" y="316"/>
                    <a:pt x="190746" y="421"/>
                  </a:cubicBezTo>
                  <a:cubicBezTo>
                    <a:pt x="189484" y="526"/>
                    <a:pt x="188274" y="579"/>
                    <a:pt x="187011" y="684"/>
                  </a:cubicBezTo>
                  <a:cubicBezTo>
                    <a:pt x="185749" y="789"/>
                    <a:pt x="184486" y="895"/>
                    <a:pt x="183224" y="1000"/>
                  </a:cubicBezTo>
                  <a:cubicBezTo>
                    <a:pt x="182014" y="1105"/>
                    <a:pt x="180751" y="1315"/>
                    <a:pt x="179489" y="1421"/>
                  </a:cubicBezTo>
                  <a:cubicBezTo>
                    <a:pt x="178226" y="1578"/>
                    <a:pt x="176964" y="1789"/>
                    <a:pt x="175701" y="1947"/>
                  </a:cubicBezTo>
                  <a:lnTo>
                    <a:pt x="173807" y="2157"/>
                  </a:lnTo>
                  <a:lnTo>
                    <a:pt x="172861" y="2262"/>
                  </a:lnTo>
                  <a:lnTo>
                    <a:pt x="171914" y="2473"/>
                  </a:lnTo>
                  <a:cubicBezTo>
                    <a:pt x="169389" y="2894"/>
                    <a:pt x="166811" y="3367"/>
                    <a:pt x="164286" y="3840"/>
                  </a:cubicBezTo>
                  <a:cubicBezTo>
                    <a:pt x="162971" y="3998"/>
                    <a:pt x="161708" y="4314"/>
                    <a:pt x="160446" y="4630"/>
                  </a:cubicBezTo>
                  <a:cubicBezTo>
                    <a:pt x="159183" y="4945"/>
                    <a:pt x="157921" y="5208"/>
                    <a:pt x="156606" y="5524"/>
                  </a:cubicBezTo>
                  <a:cubicBezTo>
                    <a:pt x="155343" y="5839"/>
                    <a:pt x="154028" y="6102"/>
                    <a:pt x="152765" y="6418"/>
                  </a:cubicBezTo>
                  <a:cubicBezTo>
                    <a:pt x="151503" y="6786"/>
                    <a:pt x="150188" y="7155"/>
                    <a:pt x="148925" y="7523"/>
                  </a:cubicBezTo>
                  <a:cubicBezTo>
                    <a:pt x="146348" y="8259"/>
                    <a:pt x="143770" y="8891"/>
                    <a:pt x="141245" y="9837"/>
                  </a:cubicBezTo>
                  <a:cubicBezTo>
                    <a:pt x="130934" y="13099"/>
                    <a:pt x="120676" y="17413"/>
                    <a:pt x="110629" y="22620"/>
                  </a:cubicBezTo>
                  <a:cubicBezTo>
                    <a:pt x="90534" y="33089"/>
                    <a:pt x="71123" y="47397"/>
                    <a:pt x="54394" y="65809"/>
                  </a:cubicBezTo>
                  <a:cubicBezTo>
                    <a:pt x="37613" y="84115"/>
                    <a:pt x="23410" y="106472"/>
                    <a:pt x="13994" y="131933"/>
                  </a:cubicBezTo>
                  <a:cubicBezTo>
                    <a:pt x="4525" y="157341"/>
                    <a:pt x="1" y="185958"/>
                    <a:pt x="1947" y="215364"/>
                  </a:cubicBezTo>
                  <a:cubicBezTo>
                    <a:pt x="2894" y="230041"/>
                    <a:pt x="5419" y="244297"/>
                    <a:pt x="9312" y="257869"/>
                  </a:cubicBezTo>
                  <a:cubicBezTo>
                    <a:pt x="13152" y="271441"/>
                    <a:pt x="18412" y="284277"/>
                    <a:pt x="24672" y="296165"/>
                  </a:cubicBezTo>
                  <a:cubicBezTo>
                    <a:pt x="37192" y="320048"/>
                    <a:pt x="53973" y="340196"/>
                    <a:pt x="72596" y="356082"/>
                  </a:cubicBezTo>
                  <a:cubicBezTo>
                    <a:pt x="81959" y="364026"/>
                    <a:pt x="91796" y="370917"/>
                    <a:pt x="101844" y="376809"/>
                  </a:cubicBezTo>
                  <a:cubicBezTo>
                    <a:pt x="106841" y="379807"/>
                    <a:pt x="111997" y="382437"/>
                    <a:pt x="117152" y="384910"/>
                  </a:cubicBezTo>
                  <a:cubicBezTo>
                    <a:pt x="119730" y="386067"/>
                    <a:pt x="122307" y="387224"/>
                    <a:pt x="124885" y="388382"/>
                  </a:cubicBezTo>
                  <a:cubicBezTo>
                    <a:pt x="127462" y="389434"/>
                    <a:pt x="130093" y="390486"/>
                    <a:pt x="132670" y="391485"/>
                  </a:cubicBezTo>
                  <a:cubicBezTo>
                    <a:pt x="143034" y="395325"/>
                    <a:pt x="153502" y="398271"/>
                    <a:pt x="163812" y="400376"/>
                  </a:cubicBezTo>
                  <a:cubicBezTo>
                    <a:pt x="166390" y="400849"/>
                    <a:pt x="168968" y="401322"/>
                    <a:pt x="171545" y="401743"/>
                  </a:cubicBezTo>
                  <a:cubicBezTo>
                    <a:pt x="172808" y="402006"/>
                    <a:pt x="174070" y="402164"/>
                    <a:pt x="175386" y="402322"/>
                  </a:cubicBezTo>
                  <a:cubicBezTo>
                    <a:pt x="176648" y="402480"/>
                    <a:pt x="177911" y="402638"/>
                    <a:pt x="179173" y="402795"/>
                  </a:cubicBezTo>
                  <a:cubicBezTo>
                    <a:pt x="180436" y="402953"/>
                    <a:pt x="181751" y="403111"/>
                    <a:pt x="183013" y="403269"/>
                  </a:cubicBezTo>
                  <a:cubicBezTo>
                    <a:pt x="184276" y="403374"/>
                    <a:pt x="185538" y="403479"/>
                    <a:pt x="186801" y="403584"/>
                  </a:cubicBezTo>
                  <a:cubicBezTo>
                    <a:pt x="188063" y="403690"/>
                    <a:pt x="189326" y="403795"/>
                    <a:pt x="190536" y="403847"/>
                  </a:cubicBezTo>
                  <a:cubicBezTo>
                    <a:pt x="191798" y="403953"/>
                    <a:pt x="193061" y="404110"/>
                    <a:pt x="194271" y="404110"/>
                  </a:cubicBezTo>
                  <a:cubicBezTo>
                    <a:pt x="196796" y="404163"/>
                    <a:pt x="199268" y="404216"/>
                    <a:pt x="201688" y="404268"/>
                  </a:cubicBezTo>
                  <a:lnTo>
                    <a:pt x="203582" y="404321"/>
                  </a:lnTo>
                  <a:lnTo>
                    <a:pt x="205370" y="404268"/>
                  </a:lnTo>
                  <a:cubicBezTo>
                    <a:pt x="206633" y="404268"/>
                    <a:pt x="207843" y="404216"/>
                    <a:pt x="209053" y="404216"/>
                  </a:cubicBezTo>
                  <a:cubicBezTo>
                    <a:pt x="213892" y="404163"/>
                    <a:pt x="218679" y="403690"/>
                    <a:pt x="223361" y="403374"/>
                  </a:cubicBezTo>
                  <a:cubicBezTo>
                    <a:pt x="224519" y="403321"/>
                    <a:pt x="225676" y="403111"/>
                    <a:pt x="226833" y="402953"/>
                  </a:cubicBezTo>
                  <a:cubicBezTo>
                    <a:pt x="227991" y="402848"/>
                    <a:pt x="229200" y="402690"/>
                    <a:pt x="230305" y="402532"/>
                  </a:cubicBezTo>
                  <a:cubicBezTo>
                    <a:pt x="231462" y="402375"/>
                    <a:pt x="232620" y="402217"/>
                    <a:pt x="233777" y="402111"/>
                  </a:cubicBezTo>
                  <a:cubicBezTo>
                    <a:pt x="234934" y="401954"/>
                    <a:pt x="236039" y="401691"/>
                    <a:pt x="237144" y="401533"/>
                  </a:cubicBezTo>
                  <a:cubicBezTo>
                    <a:pt x="239406" y="401112"/>
                    <a:pt x="241668" y="400691"/>
                    <a:pt x="243877" y="400323"/>
                  </a:cubicBezTo>
                  <a:cubicBezTo>
                    <a:pt x="246087" y="399849"/>
                    <a:pt x="248243" y="399323"/>
                    <a:pt x="250453" y="398850"/>
                  </a:cubicBezTo>
                  <a:lnTo>
                    <a:pt x="253662" y="398061"/>
                  </a:lnTo>
                  <a:cubicBezTo>
                    <a:pt x="254766" y="397850"/>
                    <a:pt x="255766" y="397482"/>
                    <a:pt x="256818" y="397219"/>
                  </a:cubicBezTo>
                  <a:cubicBezTo>
                    <a:pt x="258922" y="396588"/>
                    <a:pt x="261026" y="396009"/>
                    <a:pt x="263131" y="395431"/>
                  </a:cubicBezTo>
                  <a:cubicBezTo>
                    <a:pt x="265182" y="394799"/>
                    <a:pt x="267181" y="394063"/>
                    <a:pt x="269233" y="393379"/>
                  </a:cubicBezTo>
                  <a:cubicBezTo>
                    <a:pt x="271232" y="392695"/>
                    <a:pt x="273231" y="392064"/>
                    <a:pt x="275177" y="391275"/>
                  </a:cubicBezTo>
                  <a:cubicBezTo>
                    <a:pt x="277124" y="390486"/>
                    <a:pt x="279070" y="389749"/>
                    <a:pt x="280964" y="388960"/>
                  </a:cubicBezTo>
                  <a:lnTo>
                    <a:pt x="282384" y="388434"/>
                  </a:lnTo>
                  <a:lnTo>
                    <a:pt x="283804" y="387803"/>
                  </a:lnTo>
                  <a:cubicBezTo>
                    <a:pt x="284751" y="387382"/>
                    <a:pt x="285646" y="386961"/>
                    <a:pt x="286592" y="386540"/>
                  </a:cubicBezTo>
                  <a:cubicBezTo>
                    <a:pt x="287487" y="386120"/>
                    <a:pt x="288434" y="385699"/>
                    <a:pt x="289328" y="385278"/>
                  </a:cubicBezTo>
                  <a:cubicBezTo>
                    <a:pt x="290275" y="384857"/>
                    <a:pt x="291169" y="384489"/>
                    <a:pt x="292063" y="384015"/>
                  </a:cubicBezTo>
                  <a:cubicBezTo>
                    <a:pt x="293852" y="383121"/>
                    <a:pt x="295588" y="382174"/>
                    <a:pt x="297376" y="381280"/>
                  </a:cubicBezTo>
                  <a:cubicBezTo>
                    <a:pt x="298218" y="380859"/>
                    <a:pt x="299112" y="380386"/>
                    <a:pt x="299954" y="379965"/>
                  </a:cubicBezTo>
                  <a:cubicBezTo>
                    <a:pt x="300796" y="379491"/>
                    <a:pt x="301637" y="378965"/>
                    <a:pt x="302479" y="378492"/>
                  </a:cubicBezTo>
                  <a:cubicBezTo>
                    <a:pt x="304162" y="377545"/>
                    <a:pt x="305846" y="376598"/>
                    <a:pt x="307477" y="375651"/>
                  </a:cubicBezTo>
                  <a:cubicBezTo>
                    <a:pt x="308318" y="375178"/>
                    <a:pt x="309107" y="374652"/>
                    <a:pt x="309896" y="374178"/>
                  </a:cubicBezTo>
                  <a:cubicBezTo>
                    <a:pt x="310685" y="373652"/>
                    <a:pt x="311475" y="373126"/>
                    <a:pt x="312264" y="372653"/>
                  </a:cubicBezTo>
                  <a:cubicBezTo>
                    <a:pt x="313842" y="371601"/>
                    <a:pt x="315420" y="370654"/>
                    <a:pt x="316945" y="369602"/>
                  </a:cubicBezTo>
                  <a:cubicBezTo>
                    <a:pt x="318418" y="368550"/>
                    <a:pt x="319944" y="367498"/>
                    <a:pt x="321417" y="366445"/>
                  </a:cubicBezTo>
                  <a:cubicBezTo>
                    <a:pt x="322153" y="365919"/>
                    <a:pt x="322890" y="365393"/>
                    <a:pt x="323626" y="364867"/>
                  </a:cubicBezTo>
                  <a:lnTo>
                    <a:pt x="324678" y="364078"/>
                  </a:lnTo>
                  <a:lnTo>
                    <a:pt x="325730" y="363289"/>
                  </a:lnTo>
                  <a:cubicBezTo>
                    <a:pt x="327151" y="362184"/>
                    <a:pt x="328519" y="361080"/>
                    <a:pt x="329886" y="359975"/>
                  </a:cubicBezTo>
                  <a:cubicBezTo>
                    <a:pt x="330570" y="359449"/>
                    <a:pt x="331254" y="358923"/>
                    <a:pt x="331938" y="358397"/>
                  </a:cubicBezTo>
                  <a:cubicBezTo>
                    <a:pt x="332622" y="357871"/>
                    <a:pt x="333253" y="357240"/>
                    <a:pt x="333937" y="356714"/>
                  </a:cubicBezTo>
                  <a:cubicBezTo>
                    <a:pt x="344405" y="347823"/>
                    <a:pt x="353243" y="338565"/>
                    <a:pt x="360713" y="329359"/>
                  </a:cubicBezTo>
                  <a:cubicBezTo>
                    <a:pt x="362554" y="326992"/>
                    <a:pt x="364395" y="324730"/>
                    <a:pt x="366078" y="322468"/>
                  </a:cubicBezTo>
                  <a:cubicBezTo>
                    <a:pt x="367762" y="320153"/>
                    <a:pt x="369340" y="317839"/>
                    <a:pt x="370918" y="315629"/>
                  </a:cubicBezTo>
                  <a:cubicBezTo>
                    <a:pt x="373917" y="311053"/>
                    <a:pt x="376810" y="306686"/>
                    <a:pt x="379230" y="302268"/>
                  </a:cubicBezTo>
                  <a:cubicBezTo>
                    <a:pt x="379861" y="301163"/>
                    <a:pt x="380492" y="300058"/>
                    <a:pt x="381071" y="299006"/>
                  </a:cubicBezTo>
                  <a:cubicBezTo>
                    <a:pt x="381702" y="297954"/>
                    <a:pt x="382228" y="296849"/>
                    <a:pt x="382754" y="295797"/>
                  </a:cubicBezTo>
                  <a:cubicBezTo>
                    <a:pt x="383859" y="293640"/>
                    <a:pt x="384964" y="291536"/>
                    <a:pt x="385963" y="289485"/>
                  </a:cubicBezTo>
                  <a:cubicBezTo>
                    <a:pt x="386910" y="287380"/>
                    <a:pt x="387857" y="285329"/>
                    <a:pt x="388751" y="283330"/>
                  </a:cubicBezTo>
                  <a:cubicBezTo>
                    <a:pt x="389172" y="282330"/>
                    <a:pt x="389645" y="281383"/>
                    <a:pt x="390066" y="280384"/>
                  </a:cubicBezTo>
                  <a:cubicBezTo>
                    <a:pt x="390435" y="279384"/>
                    <a:pt x="390855" y="278385"/>
                    <a:pt x="391224" y="277438"/>
                  </a:cubicBezTo>
                  <a:cubicBezTo>
                    <a:pt x="397431" y="261920"/>
                    <a:pt x="400535" y="248821"/>
                    <a:pt x="402376" y="238563"/>
                  </a:cubicBezTo>
                  <a:cubicBezTo>
                    <a:pt x="402639" y="237301"/>
                    <a:pt x="402849" y="236091"/>
                    <a:pt x="403060" y="234881"/>
                  </a:cubicBezTo>
                  <a:cubicBezTo>
                    <a:pt x="403165" y="234302"/>
                    <a:pt x="403270" y="233671"/>
                    <a:pt x="403375" y="233145"/>
                  </a:cubicBezTo>
                  <a:cubicBezTo>
                    <a:pt x="403428" y="232566"/>
                    <a:pt x="403533" y="231988"/>
                    <a:pt x="403586" y="231409"/>
                  </a:cubicBezTo>
                  <a:cubicBezTo>
                    <a:pt x="403849" y="229199"/>
                    <a:pt x="404112" y="227148"/>
                    <a:pt x="404375" y="225307"/>
                  </a:cubicBezTo>
                  <a:cubicBezTo>
                    <a:pt x="404480" y="224360"/>
                    <a:pt x="404585" y="223466"/>
                    <a:pt x="404690" y="222624"/>
                  </a:cubicBezTo>
                  <a:cubicBezTo>
                    <a:pt x="404743" y="221782"/>
                    <a:pt x="404796" y="220941"/>
                    <a:pt x="404848" y="220204"/>
                  </a:cubicBezTo>
                  <a:cubicBezTo>
                    <a:pt x="404953" y="218626"/>
                    <a:pt x="405059" y="217258"/>
                    <a:pt x="405164" y="216048"/>
                  </a:cubicBezTo>
                  <a:cubicBezTo>
                    <a:pt x="405269" y="214838"/>
                    <a:pt x="405322" y="213786"/>
                    <a:pt x="405374" y="212945"/>
                  </a:cubicBezTo>
                  <a:cubicBezTo>
                    <a:pt x="405427" y="212050"/>
                    <a:pt x="405427" y="211314"/>
                    <a:pt x="405427" y="210735"/>
                  </a:cubicBezTo>
                  <a:cubicBezTo>
                    <a:pt x="405479" y="209527"/>
                    <a:pt x="405480" y="209001"/>
                    <a:pt x="405480" y="208999"/>
                  </a:cubicBezTo>
                  <a:lnTo>
                    <a:pt x="405480" y="208999"/>
                  </a:lnTo>
                  <a:cubicBezTo>
                    <a:pt x="405479" y="209001"/>
                    <a:pt x="405427" y="209527"/>
                    <a:pt x="405427" y="210683"/>
                  </a:cubicBezTo>
                  <a:cubicBezTo>
                    <a:pt x="405374" y="211314"/>
                    <a:pt x="405374" y="212050"/>
                    <a:pt x="405322" y="212892"/>
                  </a:cubicBezTo>
                  <a:cubicBezTo>
                    <a:pt x="405269" y="213786"/>
                    <a:pt x="405164" y="214838"/>
                    <a:pt x="405059" y="216048"/>
                  </a:cubicBezTo>
                  <a:cubicBezTo>
                    <a:pt x="404953" y="217258"/>
                    <a:pt x="404848" y="218626"/>
                    <a:pt x="404743" y="220151"/>
                  </a:cubicBezTo>
                  <a:cubicBezTo>
                    <a:pt x="404690" y="220941"/>
                    <a:pt x="404638" y="221730"/>
                    <a:pt x="404533" y="222624"/>
                  </a:cubicBezTo>
                  <a:cubicBezTo>
                    <a:pt x="404480" y="223466"/>
                    <a:pt x="404322" y="224360"/>
                    <a:pt x="404217" y="225307"/>
                  </a:cubicBezTo>
                  <a:cubicBezTo>
                    <a:pt x="403954" y="227148"/>
                    <a:pt x="403691" y="229199"/>
                    <a:pt x="403428" y="231409"/>
                  </a:cubicBezTo>
                  <a:cubicBezTo>
                    <a:pt x="403375" y="231988"/>
                    <a:pt x="403270" y="232514"/>
                    <a:pt x="403218" y="233092"/>
                  </a:cubicBezTo>
                  <a:cubicBezTo>
                    <a:pt x="403112" y="233671"/>
                    <a:pt x="403007" y="234250"/>
                    <a:pt x="402902" y="234881"/>
                  </a:cubicBezTo>
                  <a:cubicBezTo>
                    <a:pt x="402691" y="236038"/>
                    <a:pt x="402428" y="237301"/>
                    <a:pt x="402218" y="238563"/>
                  </a:cubicBezTo>
                  <a:cubicBezTo>
                    <a:pt x="400324" y="248768"/>
                    <a:pt x="397221" y="261867"/>
                    <a:pt x="391013" y="277333"/>
                  </a:cubicBezTo>
                  <a:cubicBezTo>
                    <a:pt x="390645" y="278332"/>
                    <a:pt x="390224" y="279279"/>
                    <a:pt x="389856" y="280279"/>
                  </a:cubicBezTo>
                  <a:cubicBezTo>
                    <a:pt x="389435" y="281278"/>
                    <a:pt x="388962" y="282278"/>
                    <a:pt x="388541" y="283277"/>
                  </a:cubicBezTo>
                  <a:cubicBezTo>
                    <a:pt x="387646" y="285276"/>
                    <a:pt x="386700" y="287275"/>
                    <a:pt x="385753" y="289379"/>
                  </a:cubicBezTo>
                  <a:cubicBezTo>
                    <a:pt x="384753" y="291431"/>
                    <a:pt x="383648" y="293535"/>
                    <a:pt x="382544" y="295692"/>
                  </a:cubicBezTo>
                  <a:cubicBezTo>
                    <a:pt x="381965" y="296744"/>
                    <a:pt x="381492" y="297849"/>
                    <a:pt x="380860" y="298901"/>
                  </a:cubicBezTo>
                  <a:cubicBezTo>
                    <a:pt x="380229" y="299953"/>
                    <a:pt x="379598" y="301058"/>
                    <a:pt x="379019" y="302110"/>
                  </a:cubicBezTo>
                  <a:cubicBezTo>
                    <a:pt x="376547" y="306529"/>
                    <a:pt x="373706" y="310895"/>
                    <a:pt x="370708" y="315471"/>
                  </a:cubicBezTo>
                  <a:cubicBezTo>
                    <a:pt x="369130" y="317733"/>
                    <a:pt x="367499" y="319995"/>
                    <a:pt x="365868" y="322310"/>
                  </a:cubicBezTo>
                  <a:cubicBezTo>
                    <a:pt x="364132" y="324572"/>
                    <a:pt x="362291" y="326834"/>
                    <a:pt x="360502" y="329149"/>
                  </a:cubicBezTo>
                  <a:cubicBezTo>
                    <a:pt x="353032" y="338354"/>
                    <a:pt x="344195" y="347613"/>
                    <a:pt x="333726" y="356503"/>
                  </a:cubicBezTo>
                  <a:cubicBezTo>
                    <a:pt x="333043" y="357029"/>
                    <a:pt x="332411" y="357608"/>
                    <a:pt x="331727" y="358134"/>
                  </a:cubicBezTo>
                  <a:cubicBezTo>
                    <a:pt x="331044" y="358713"/>
                    <a:pt x="330360" y="359239"/>
                    <a:pt x="329676" y="359765"/>
                  </a:cubicBezTo>
                  <a:cubicBezTo>
                    <a:pt x="328308" y="360869"/>
                    <a:pt x="326940" y="361921"/>
                    <a:pt x="325520" y="363026"/>
                  </a:cubicBezTo>
                  <a:lnTo>
                    <a:pt x="324468" y="363868"/>
                  </a:lnTo>
                  <a:lnTo>
                    <a:pt x="323363" y="364657"/>
                  </a:lnTo>
                  <a:cubicBezTo>
                    <a:pt x="322679" y="365130"/>
                    <a:pt x="321943" y="365656"/>
                    <a:pt x="321206" y="366182"/>
                  </a:cubicBezTo>
                  <a:cubicBezTo>
                    <a:pt x="319734" y="367234"/>
                    <a:pt x="318261" y="368287"/>
                    <a:pt x="316735" y="369391"/>
                  </a:cubicBezTo>
                  <a:cubicBezTo>
                    <a:pt x="315209" y="370391"/>
                    <a:pt x="313631" y="371390"/>
                    <a:pt x="312053" y="372390"/>
                  </a:cubicBezTo>
                  <a:cubicBezTo>
                    <a:pt x="311264" y="372863"/>
                    <a:pt x="310475" y="373389"/>
                    <a:pt x="309686" y="373915"/>
                  </a:cubicBezTo>
                  <a:cubicBezTo>
                    <a:pt x="308897" y="374389"/>
                    <a:pt x="308108" y="374915"/>
                    <a:pt x="307266" y="375388"/>
                  </a:cubicBezTo>
                  <a:cubicBezTo>
                    <a:pt x="305635" y="376335"/>
                    <a:pt x="304005" y="377282"/>
                    <a:pt x="302321" y="378229"/>
                  </a:cubicBezTo>
                  <a:cubicBezTo>
                    <a:pt x="301480" y="378702"/>
                    <a:pt x="300638" y="379228"/>
                    <a:pt x="299796" y="379702"/>
                  </a:cubicBezTo>
                  <a:cubicBezTo>
                    <a:pt x="298902" y="380123"/>
                    <a:pt x="298060" y="380596"/>
                    <a:pt x="297166" y="381017"/>
                  </a:cubicBezTo>
                  <a:cubicBezTo>
                    <a:pt x="295430" y="381911"/>
                    <a:pt x="293641" y="382806"/>
                    <a:pt x="291905" y="383752"/>
                  </a:cubicBezTo>
                  <a:cubicBezTo>
                    <a:pt x="291011" y="384226"/>
                    <a:pt x="290064" y="384594"/>
                    <a:pt x="289170" y="385015"/>
                  </a:cubicBezTo>
                  <a:cubicBezTo>
                    <a:pt x="288276" y="385436"/>
                    <a:pt x="287329" y="385857"/>
                    <a:pt x="286435" y="386277"/>
                  </a:cubicBezTo>
                  <a:cubicBezTo>
                    <a:pt x="285488" y="386646"/>
                    <a:pt x="284541" y="387067"/>
                    <a:pt x="283647" y="387487"/>
                  </a:cubicBezTo>
                  <a:lnTo>
                    <a:pt x="282226" y="388119"/>
                  </a:lnTo>
                  <a:lnTo>
                    <a:pt x="280806" y="388697"/>
                  </a:lnTo>
                  <a:cubicBezTo>
                    <a:pt x="278912" y="389486"/>
                    <a:pt x="276966" y="390223"/>
                    <a:pt x="275019" y="391012"/>
                  </a:cubicBezTo>
                  <a:cubicBezTo>
                    <a:pt x="273073" y="391801"/>
                    <a:pt x="271074" y="392432"/>
                    <a:pt x="269075" y="393116"/>
                  </a:cubicBezTo>
                  <a:cubicBezTo>
                    <a:pt x="267023" y="393800"/>
                    <a:pt x="265024" y="394536"/>
                    <a:pt x="262973" y="395115"/>
                  </a:cubicBezTo>
                  <a:cubicBezTo>
                    <a:pt x="260921" y="395746"/>
                    <a:pt x="258817" y="396325"/>
                    <a:pt x="256713" y="396904"/>
                  </a:cubicBezTo>
                  <a:cubicBezTo>
                    <a:pt x="255661" y="397219"/>
                    <a:pt x="254609" y="397535"/>
                    <a:pt x="253556" y="397798"/>
                  </a:cubicBezTo>
                  <a:cubicBezTo>
                    <a:pt x="252452" y="398008"/>
                    <a:pt x="251400" y="398271"/>
                    <a:pt x="250295" y="398534"/>
                  </a:cubicBezTo>
                  <a:cubicBezTo>
                    <a:pt x="248138" y="399008"/>
                    <a:pt x="245981" y="399534"/>
                    <a:pt x="243772" y="400007"/>
                  </a:cubicBezTo>
                  <a:cubicBezTo>
                    <a:pt x="241563" y="400428"/>
                    <a:pt x="239301" y="400796"/>
                    <a:pt x="237039" y="401217"/>
                  </a:cubicBezTo>
                  <a:cubicBezTo>
                    <a:pt x="235934" y="401375"/>
                    <a:pt x="234829" y="401638"/>
                    <a:pt x="233672" y="401796"/>
                  </a:cubicBezTo>
                  <a:cubicBezTo>
                    <a:pt x="232515" y="401901"/>
                    <a:pt x="231357" y="402059"/>
                    <a:pt x="230253" y="402217"/>
                  </a:cubicBezTo>
                  <a:cubicBezTo>
                    <a:pt x="229095" y="402375"/>
                    <a:pt x="227938" y="402532"/>
                    <a:pt x="226781" y="402638"/>
                  </a:cubicBezTo>
                  <a:cubicBezTo>
                    <a:pt x="225623" y="402795"/>
                    <a:pt x="224466" y="403006"/>
                    <a:pt x="223256" y="403058"/>
                  </a:cubicBezTo>
                  <a:cubicBezTo>
                    <a:pt x="218574" y="403374"/>
                    <a:pt x="213840" y="403847"/>
                    <a:pt x="209000" y="403900"/>
                  </a:cubicBezTo>
                  <a:cubicBezTo>
                    <a:pt x="207790" y="403900"/>
                    <a:pt x="206580" y="403953"/>
                    <a:pt x="205318" y="403953"/>
                  </a:cubicBezTo>
                  <a:lnTo>
                    <a:pt x="203529" y="404005"/>
                  </a:lnTo>
                  <a:lnTo>
                    <a:pt x="201688" y="403953"/>
                  </a:lnTo>
                  <a:cubicBezTo>
                    <a:pt x="199216" y="403900"/>
                    <a:pt x="196743" y="403847"/>
                    <a:pt x="194271" y="403795"/>
                  </a:cubicBezTo>
                  <a:cubicBezTo>
                    <a:pt x="193008" y="403795"/>
                    <a:pt x="191798" y="403637"/>
                    <a:pt x="190536" y="403532"/>
                  </a:cubicBezTo>
                  <a:cubicBezTo>
                    <a:pt x="189273" y="403427"/>
                    <a:pt x="188011" y="403374"/>
                    <a:pt x="186748" y="403269"/>
                  </a:cubicBezTo>
                  <a:cubicBezTo>
                    <a:pt x="185486" y="403164"/>
                    <a:pt x="184223" y="403058"/>
                    <a:pt x="182961" y="402953"/>
                  </a:cubicBezTo>
                  <a:cubicBezTo>
                    <a:pt x="181698" y="402795"/>
                    <a:pt x="180436" y="402638"/>
                    <a:pt x="179173" y="402480"/>
                  </a:cubicBezTo>
                  <a:cubicBezTo>
                    <a:pt x="177911" y="402322"/>
                    <a:pt x="176648" y="402164"/>
                    <a:pt x="175333" y="402006"/>
                  </a:cubicBezTo>
                  <a:cubicBezTo>
                    <a:pt x="174070" y="401848"/>
                    <a:pt x="172808" y="401691"/>
                    <a:pt x="171545" y="401428"/>
                  </a:cubicBezTo>
                  <a:cubicBezTo>
                    <a:pt x="168968" y="401007"/>
                    <a:pt x="166390" y="400533"/>
                    <a:pt x="163812" y="400060"/>
                  </a:cubicBezTo>
                  <a:cubicBezTo>
                    <a:pt x="153502" y="397956"/>
                    <a:pt x="143086" y="395010"/>
                    <a:pt x="132723" y="391170"/>
                  </a:cubicBezTo>
                  <a:cubicBezTo>
                    <a:pt x="130145" y="390170"/>
                    <a:pt x="127568" y="389118"/>
                    <a:pt x="124937" y="388119"/>
                  </a:cubicBezTo>
                  <a:cubicBezTo>
                    <a:pt x="122412" y="386961"/>
                    <a:pt x="119835" y="385804"/>
                    <a:pt x="117205" y="384594"/>
                  </a:cubicBezTo>
                  <a:cubicBezTo>
                    <a:pt x="112102" y="382122"/>
                    <a:pt x="106999" y="379491"/>
                    <a:pt x="102002" y="376546"/>
                  </a:cubicBezTo>
                  <a:cubicBezTo>
                    <a:pt x="91902" y="370654"/>
                    <a:pt x="82117" y="363763"/>
                    <a:pt x="72806" y="355819"/>
                  </a:cubicBezTo>
                  <a:cubicBezTo>
                    <a:pt x="54131" y="339985"/>
                    <a:pt x="37455" y="319838"/>
                    <a:pt x="24883" y="296008"/>
                  </a:cubicBezTo>
                  <a:cubicBezTo>
                    <a:pt x="18623" y="284119"/>
                    <a:pt x="13415" y="271336"/>
                    <a:pt x="9575" y="257764"/>
                  </a:cubicBezTo>
                  <a:cubicBezTo>
                    <a:pt x="5682" y="244244"/>
                    <a:pt x="3157" y="229989"/>
                    <a:pt x="2210" y="215312"/>
                  </a:cubicBezTo>
                  <a:cubicBezTo>
                    <a:pt x="316" y="185958"/>
                    <a:pt x="4788" y="157447"/>
                    <a:pt x="14257" y="132091"/>
                  </a:cubicBezTo>
                  <a:cubicBezTo>
                    <a:pt x="23673" y="106630"/>
                    <a:pt x="37824" y="84326"/>
                    <a:pt x="54552" y="66019"/>
                  </a:cubicBezTo>
                  <a:cubicBezTo>
                    <a:pt x="71280" y="47660"/>
                    <a:pt x="90692" y="33352"/>
                    <a:pt x="110734" y="22936"/>
                  </a:cubicBezTo>
                  <a:cubicBezTo>
                    <a:pt x="120782" y="17728"/>
                    <a:pt x="130987" y="13415"/>
                    <a:pt x="141245" y="10153"/>
                  </a:cubicBezTo>
                  <a:cubicBezTo>
                    <a:pt x="143770" y="9206"/>
                    <a:pt x="146400" y="8575"/>
                    <a:pt x="148925" y="7838"/>
                  </a:cubicBezTo>
                  <a:cubicBezTo>
                    <a:pt x="150240" y="7470"/>
                    <a:pt x="151503" y="7102"/>
                    <a:pt x="152765" y="6734"/>
                  </a:cubicBezTo>
                  <a:cubicBezTo>
                    <a:pt x="154028" y="6418"/>
                    <a:pt x="155343" y="6155"/>
                    <a:pt x="156606" y="5839"/>
                  </a:cubicBezTo>
                  <a:cubicBezTo>
                    <a:pt x="157921" y="5524"/>
                    <a:pt x="159183" y="5261"/>
                    <a:pt x="160446" y="4945"/>
                  </a:cubicBezTo>
                  <a:cubicBezTo>
                    <a:pt x="161708" y="4682"/>
                    <a:pt x="162971" y="4367"/>
                    <a:pt x="164286" y="4156"/>
                  </a:cubicBezTo>
                  <a:cubicBezTo>
                    <a:pt x="166811" y="3683"/>
                    <a:pt x="169389" y="3262"/>
                    <a:pt x="171914" y="2788"/>
                  </a:cubicBezTo>
                  <a:lnTo>
                    <a:pt x="172808" y="2631"/>
                  </a:lnTo>
                  <a:lnTo>
                    <a:pt x="173807" y="2525"/>
                  </a:lnTo>
                  <a:lnTo>
                    <a:pt x="175701" y="2262"/>
                  </a:lnTo>
                  <a:cubicBezTo>
                    <a:pt x="176964" y="2105"/>
                    <a:pt x="178226" y="1947"/>
                    <a:pt x="179436" y="1789"/>
                  </a:cubicBezTo>
                  <a:cubicBezTo>
                    <a:pt x="180699" y="1631"/>
                    <a:pt x="181961" y="1421"/>
                    <a:pt x="183224" y="1315"/>
                  </a:cubicBezTo>
                  <a:cubicBezTo>
                    <a:pt x="184486" y="1210"/>
                    <a:pt x="185749" y="1105"/>
                    <a:pt x="186959" y="1052"/>
                  </a:cubicBezTo>
                  <a:cubicBezTo>
                    <a:pt x="188221" y="947"/>
                    <a:pt x="189431" y="842"/>
                    <a:pt x="190694" y="737"/>
                  </a:cubicBezTo>
                  <a:cubicBezTo>
                    <a:pt x="191904" y="684"/>
                    <a:pt x="193166" y="526"/>
                    <a:pt x="194376" y="526"/>
                  </a:cubicBezTo>
                  <a:cubicBezTo>
                    <a:pt x="196848" y="474"/>
                    <a:pt x="199321" y="421"/>
                    <a:pt x="201741" y="316"/>
                  </a:cubicBezTo>
                  <a:cubicBezTo>
                    <a:pt x="211473" y="369"/>
                    <a:pt x="220941" y="789"/>
                    <a:pt x="230042" y="2052"/>
                  </a:cubicBezTo>
                  <a:cubicBezTo>
                    <a:pt x="231199" y="2210"/>
                    <a:pt x="232357" y="2368"/>
                    <a:pt x="233461" y="2525"/>
                  </a:cubicBezTo>
                  <a:lnTo>
                    <a:pt x="234356" y="2631"/>
                  </a:lnTo>
                  <a:lnTo>
                    <a:pt x="235197" y="2788"/>
                  </a:lnTo>
                  <a:lnTo>
                    <a:pt x="236881" y="3051"/>
                  </a:lnTo>
                  <a:cubicBezTo>
                    <a:pt x="239090" y="3472"/>
                    <a:pt x="241300" y="3840"/>
                    <a:pt x="243509" y="4261"/>
                  </a:cubicBezTo>
                  <a:cubicBezTo>
                    <a:pt x="245718" y="4682"/>
                    <a:pt x="247875" y="5261"/>
                    <a:pt x="250032" y="5734"/>
                  </a:cubicBezTo>
                  <a:cubicBezTo>
                    <a:pt x="251084" y="5945"/>
                    <a:pt x="252189" y="6208"/>
                    <a:pt x="253241" y="6471"/>
                  </a:cubicBezTo>
                  <a:lnTo>
                    <a:pt x="254030" y="6629"/>
                  </a:lnTo>
                  <a:lnTo>
                    <a:pt x="254819" y="6892"/>
                  </a:lnTo>
                  <a:lnTo>
                    <a:pt x="256397" y="7312"/>
                  </a:lnTo>
                  <a:cubicBezTo>
                    <a:pt x="258501" y="7891"/>
                    <a:pt x="260606" y="8522"/>
                    <a:pt x="262657" y="9101"/>
                  </a:cubicBezTo>
                  <a:cubicBezTo>
                    <a:pt x="263709" y="9364"/>
                    <a:pt x="264709" y="9732"/>
                    <a:pt x="265708" y="10048"/>
                  </a:cubicBezTo>
                  <a:cubicBezTo>
                    <a:pt x="266708" y="10416"/>
                    <a:pt x="267707" y="10732"/>
                    <a:pt x="268707" y="11100"/>
                  </a:cubicBezTo>
                  <a:cubicBezTo>
                    <a:pt x="269706" y="11416"/>
                    <a:pt x="270706" y="11784"/>
                    <a:pt x="271705" y="12099"/>
                  </a:cubicBezTo>
                  <a:cubicBezTo>
                    <a:pt x="272231" y="12257"/>
                    <a:pt x="272705" y="12415"/>
                    <a:pt x="273178" y="12625"/>
                  </a:cubicBezTo>
                  <a:lnTo>
                    <a:pt x="274651" y="13204"/>
                  </a:lnTo>
                  <a:cubicBezTo>
                    <a:pt x="276597" y="13941"/>
                    <a:pt x="278544" y="14677"/>
                    <a:pt x="280438" y="15466"/>
                  </a:cubicBezTo>
                  <a:cubicBezTo>
                    <a:pt x="282384" y="16150"/>
                    <a:pt x="284173" y="17097"/>
                    <a:pt x="286066" y="17886"/>
                  </a:cubicBezTo>
                  <a:cubicBezTo>
                    <a:pt x="287855" y="18728"/>
                    <a:pt x="289749" y="19517"/>
                    <a:pt x="291537" y="20411"/>
                  </a:cubicBezTo>
                  <a:cubicBezTo>
                    <a:pt x="293273" y="21305"/>
                    <a:pt x="295062" y="22200"/>
                    <a:pt x="296798" y="23094"/>
                  </a:cubicBezTo>
                  <a:cubicBezTo>
                    <a:pt x="297692" y="23515"/>
                    <a:pt x="298534" y="23988"/>
                    <a:pt x="299428" y="24409"/>
                  </a:cubicBezTo>
                  <a:cubicBezTo>
                    <a:pt x="300270" y="24882"/>
                    <a:pt x="301111" y="25356"/>
                    <a:pt x="301953" y="25829"/>
                  </a:cubicBezTo>
                  <a:cubicBezTo>
                    <a:pt x="303636" y="26829"/>
                    <a:pt x="305267" y="27776"/>
                    <a:pt x="306951" y="28723"/>
                  </a:cubicBezTo>
                  <a:lnTo>
                    <a:pt x="308160" y="29406"/>
                  </a:lnTo>
                  <a:cubicBezTo>
                    <a:pt x="308581" y="29669"/>
                    <a:pt x="308949" y="29932"/>
                    <a:pt x="309370" y="30195"/>
                  </a:cubicBezTo>
                  <a:cubicBezTo>
                    <a:pt x="310159" y="30722"/>
                    <a:pt x="310948" y="31195"/>
                    <a:pt x="311738" y="31721"/>
                  </a:cubicBezTo>
                  <a:cubicBezTo>
                    <a:pt x="313316" y="32721"/>
                    <a:pt x="314894" y="33720"/>
                    <a:pt x="316419" y="34719"/>
                  </a:cubicBezTo>
                  <a:cubicBezTo>
                    <a:pt x="317945" y="35772"/>
                    <a:pt x="319418" y="36824"/>
                    <a:pt x="320891" y="37876"/>
                  </a:cubicBezTo>
                  <a:cubicBezTo>
                    <a:pt x="332674" y="46345"/>
                    <a:pt x="342774" y="55446"/>
                    <a:pt x="351402" y="64652"/>
                  </a:cubicBezTo>
                  <a:cubicBezTo>
                    <a:pt x="359976" y="73910"/>
                    <a:pt x="367078" y="83274"/>
                    <a:pt x="372970" y="92322"/>
                  </a:cubicBezTo>
                  <a:cubicBezTo>
                    <a:pt x="373706" y="93479"/>
                    <a:pt x="374443" y="94584"/>
                    <a:pt x="375127" y="95741"/>
                  </a:cubicBezTo>
                  <a:cubicBezTo>
                    <a:pt x="375495" y="96267"/>
                    <a:pt x="375863" y="96846"/>
                    <a:pt x="376179" y="97372"/>
                  </a:cubicBezTo>
                  <a:cubicBezTo>
                    <a:pt x="376547" y="97950"/>
                    <a:pt x="376862" y="98529"/>
                    <a:pt x="377178" y="99055"/>
                  </a:cubicBezTo>
                  <a:cubicBezTo>
                    <a:pt x="378493" y="101317"/>
                    <a:pt x="379756" y="103527"/>
                    <a:pt x="380966" y="105683"/>
                  </a:cubicBezTo>
                  <a:cubicBezTo>
                    <a:pt x="382123" y="107893"/>
                    <a:pt x="383228" y="110050"/>
                    <a:pt x="384332" y="112154"/>
                  </a:cubicBezTo>
                  <a:cubicBezTo>
                    <a:pt x="384858" y="113206"/>
                    <a:pt x="385437" y="114258"/>
                    <a:pt x="385858" y="115310"/>
                  </a:cubicBezTo>
                  <a:cubicBezTo>
                    <a:pt x="386384" y="116362"/>
                    <a:pt x="386857" y="117414"/>
                    <a:pt x="387278" y="118466"/>
                  </a:cubicBezTo>
                  <a:cubicBezTo>
                    <a:pt x="394853" y="134984"/>
                    <a:pt x="398851" y="149240"/>
                    <a:pt x="401219" y="160603"/>
                  </a:cubicBezTo>
                  <a:cubicBezTo>
                    <a:pt x="401376" y="161287"/>
                    <a:pt x="401482" y="161971"/>
                    <a:pt x="401639" y="162654"/>
                  </a:cubicBezTo>
                  <a:cubicBezTo>
                    <a:pt x="401745" y="163338"/>
                    <a:pt x="401850" y="164022"/>
                    <a:pt x="402008" y="164706"/>
                  </a:cubicBezTo>
                  <a:cubicBezTo>
                    <a:pt x="402218" y="166021"/>
                    <a:pt x="402428" y="167284"/>
                    <a:pt x="402691" y="168546"/>
                  </a:cubicBezTo>
                  <a:cubicBezTo>
                    <a:pt x="402902" y="169756"/>
                    <a:pt x="403165" y="170966"/>
                    <a:pt x="403270" y="172123"/>
                  </a:cubicBezTo>
                  <a:cubicBezTo>
                    <a:pt x="403428" y="173228"/>
                    <a:pt x="403586" y="174333"/>
                    <a:pt x="403691" y="175385"/>
                  </a:cubicBezTo>
                  <a:cubicBezTo>
                    <a:pt x="403954" y="177489"/>
                    <a:pt x="404217" y="179435"/>
                    <a:pt x="404427" y="181171"/>
                  </a:cubicBezTo>
                  <a:cubicBezTo>
                    <a:pt x="404585" y="182907"/>
                    <a:pt x="404690" y="184433"/>
                    <a:pt x="404796" y="185853"/>
                  </a:cubicBezTo>
                  <a:cubicBezTo>
                    <a:pt x="405006" y="188589"/>
                    <a:pt x="405217" y="190640"/>
                    <a:pt x="405269" y="191955"/>
                  </a:cubicBezTo>
                  <a:cubicBezTo>
                    <a:pt x="405322" y="193323"/>
                    <a:pt x="405374" y="193954"/>
                    <a:pt x="405374" y="193954"/>
                  </a:cubicBezTo>
                  <a:cubicBezTo>
                    <a:pt x="405374" y="193954"/>
                    <a:pt x="405374" y="193323"/>
                    <a:pt x="405374" y="191955"/>
                  </a:cubicBezTo>
                  <a:cubicBezTo>
                    <a:pt x="405322" y="190588"/>
                    <a:pt x="405164" y="188589"/>
                    <a:pt x="404953" y="185801"/>
                  </a:cubicBezTo>
                  <a:cubicBezTo>
                    <a:pt x="404848" y="184433"/>
                    <a:pt x="404743" y="182855"/>
                    <a:pt x="404585" y="181119"/>
                  </a:cubicBezTo>
                  <a:cubicBezTo>
                    <a:pt x="404375" y="179383"/>
                    <a:pt x="404112" y="177489"/>
                    <a:pt x="403849" y="175385"/>
                  </a:cubicBezTo>
                  <a:cubicBezTo>
                    <a:pt x="403744" y="174333"/>
                    <a:pt x="403586" y="173228"/>
                    <a:pt x="403428" y="172071"/>
                  </a:cubicBezTo>
                  <a:cubicBezTo>
                    <a:pt x="403323" y="170913"/>
                    <a:pt x="403060" y="169756"/>
                    <a:pt x="402849" y="168494"/>
                  </a:cubicBezTo>
                  <a:cubicBezTo>
                    <a:pt x="402639" y="167284"/>
                    <a:pt x="402428" y="165968"/>
                    <a:pt x="402165" y="164653"/>
                  </a:cubicBezTo>
                  <a:cubicBezTo>
                    <a:pt x="402060" y="163970"/>
                    <a:pt x="401955" y="163338"/>
                    <a:pt x="401797" y="162602"/>
                  </a:cubicBezTo>
                  <a:cubicBezTo>
                    <a:pt x="401692" y="161918"/>
                    <a:pt x="401587" y="161234"/>
                    <a:pt x="401376" y="160550"/>
                  </a:cubicBezTo>
                  <a:cubicBezTo>
                    <a:pt x="399062" y="149188"/>
                    <a:pt x="395064" y="134879"/>
                    <a:pt x="387541" y="118361"/>
                  </a:cubicBezTo>
                  <a:cubicBezTo>
                    <a:pt x="387068" y="117309"/>
                    <a:pt x="386594" y="116257"/>
                    <a:pt x="386121" y="115205"/>
                  </a:cubicBezTo>
                  <a:cubicBezTo>
                    <a:pt x="385647" y="114153"/>
                    <a:pt x="385069" y="113101"/>
                    <a:pt x="384543" y="112049"/>
                  </a:cubicBezTo>
                  <a:cubicBezTo>
                    <a:pt x="383491" y="109944"/>
                    <a:pt x="382386" y="107735"/>
                    <a:pt x="381229" y="105526"/>
                  </a:cubicBezTo>
                  <a:cubicBezTo>
                    <a:pt x="379966" y="103369"/>
                    <a:pt x="378704" y="101159"/>
                    <a:pt x="377441" y="98950"/>
                  </a:cubicBezTo>
                  <a:cubicBezTo>
                    <a:pt x="377125" y="98371"/>
                    <a:pt x="376757" y="97793"/>
                    <a:pt x="376442" y="97214"/>
                  </a:cubicBezTo>
                  <a:cubicBezTo>
                    <a:pt x="376073" y="96688"/>
                    <a:pt x="375758" y="96109"/>
                    <a:pt x="375390" y="95583"/>
                  </a:cubicBezTo>
                  <a:cubicBezTo>
                    <a:pt x="374653" y="94479"/>
                    <a:pt x="373917" y="93321"/>
                    <a:pt x="373233" y="92164"/>
                  </a:cubicBezTo>
                  <a:cubicBezTo>
                    <a:pt x="367288" y="83116"/>
                    <a:pt x="360239" y="73752"/>
                    <a:pt x="351612" y="64494"/>
                  </a:cubicBezTo>
                  <a:cubicBezTo>
                    <a:pt x="342985" y="55235"/>
                    <a:pt x="332885" y="46082"/>
                    <a:pt x="321101" y="37665"/>
                  </a:cubicBezTo>
                  <a:cubicBezTo>
                    <a:pt x="319628" y="36613"/>
                    <a:pt x="318103" y="35561"/>
                    <a:pt x="316630" y="34456"/>
                  </a:cubicBezTo>
                  <a:cubicBezTo>
                    <a:pt x="315052" y="33457"/>
                    <a:pt x="313474" y="32457"/>
                    <a:pt x="311948" y="31458"/>
                  </a:cubicBezTo>
                  <a:cubicBezTo>
                    <a:pt x="311159" y="30932"/>
                    <a:pt x="310370" y="30458"/>
                    <a:pt x="309528" y="29932"/>
                  </a:cubicBezTo>
                  <a:cubicBezTo>
                    <a:pt x="309160" y="29669"/>
                    <a:pt x="308739" y="29406"/>
                    <a:pt x="308371" y="29196"/>
                  </a:cubicBezTo>
                  <a:lnTo>
                    <a:pt x="307108" y="28460"/>
                  </a:lnTo>
                  <a:cubicBezTo>
                    <a:pt x="305478" y="27513"/>
                    <a:pt x="303794" y="26566"/>
                    <a:pt x="302111" y="25566"/>
                  </a:cubicBezTo>
                  <a:cubicBezTo>
                    <a:pt x="301269" y="25093"/>
                    <a:pt x="300480" y="24619"/>
                    <a:pt x="299586" y="24146"/>
                  </a:cubicBezTo>
                  <a:cubicBezTo>
                    <a:pt x="298744" y="23725"/>
                    <a:pt x="297850" y="23252"/>
                    <a:pt x="296956" y="22831"/>
                  </a:cubicBezTo>
                  <a:cubicBezTo>
                    <a:pt x="295220" y="21937"/>
                    <a:pt x="293484" y="20990"/>
                    <a:pt x="291695" y="20095"/>
                  </a:cubicBezTo>
                  <a:cubicBezTo>
                    <a:pt x="289907" y="19254"/>
                    <a:pt x="288065" y="18465"/>
                    <a:pt x="286224" y="17623"/>
                  </a:cubicBezTo>
                  <a:cubicBezTo>
                    <a:pt x="284330" y="16781"/>
                    <a:pt x="282542" y="15887"/>
                    <a:pt x="280595" y="15150"/>
                  </a:cubicBezTo>
                  <a:cubicBezTo>
                    <a:pt x="278702" y="14414"/>
                    <a:pt x="276755" y="13625"/>
                    <a:pt x="274809" y="12888"/>
                  </a:cubicBezTo>
                  <a:lnTo>
                    <a:pt x="273336" y="12310"/>
                  </a:lnTo>
                  <a:cubicBezTo>
                    <a:pt x="272863" y="12099"/>
                    <a:pt x="272336" y="11942"/>
                    <a:pt x="271863" y="11784"/>
                  </a:cubicBezTo>
                  <a:cubicBezTo>
                    <a:pt x="270864" y="11468"/>
                    <a:pt x="269864" y="11100"/>
                    <a:pt x="268865" y="10784"/>
                  </a:cubicBezTo>
                  <a:cubicBezTo>
                    <a:pt x="267865" y="10416"/>
                    <a:pt x="266866" y="10100"/>
                    <a:pt x="265866" y="9732"/>
                  </a:cubicBezTo>
                  <a:cubicBezTo>
                    <a:pt x="264814" y="9417"/>
                    <a:pt x="263814" y="9048"/>
                    <a:pt x="262762" y="8785"/>
                  </a:cubicBezTo>
                  <a:cubicBezTo>
                    <a:pt x="260711" y="8207"/>
                    <a:pt x="258659" y="7575"/>
                    <a:pt x="256555" y="6997"/>
                  </a:cubicBezTo>
                  <a:lnTo>
                    <a:pt x="254977" y="6523"/>
                  </a:lnTo>
                  <a:lnTo>
                    <a:pt x="254188" y="6313"/>
                  </a:lnTo>
                  <a:lnTo>
                    <a:pt x="253399" y="6155"/>
                  </a:lnTo>
                  <a:cubicBezTo>
                    <a:pt x="252294" y="5892"/>
                    <a:pt x="251242" y="5629"/>
                    <a:pt x="250137" y="5419"/>
                  </a:cubicBezTo>
                  <a:cubicBezTo>
                    <a:pt x="247980" y="4893"/>
                    <a:pt x="245824" y="4367"/>
                    <a:pt x="243614" y="3946"/>
                  </a:cubicBezTo>
                  <a:cubicBezTo>
                    <a:pt x="241405" y="3525"/>
                    <a:pt x="239195" y="3157"/>
                    <a:pt x="236933" y="2736"/>
                  </a:cubicBezTo>
                  <a:lnTo>
                    <a:pt x="235250" y="2420"/>
                  </a:lnTo>
                  <a:lnTo>
                    <a:pt x="234408" y="2262"/>
                  </a:lnTo>
                  <a:lnTo>
                    <a:pt x="233567" y="2157"/>
                  </a:lnTo>
                  <a:cubicBezTo>
                    <a:pt x="232462" y="2052"/>
                    <a:pt x="231305" y="1894"/>
                    <a:pt x="230147" y="1736"/>
                  </a:cubicBezTo>
                  <a:cubicBezTo>
                    <a:pt x="221047" y="421"/>
                    <a:pt x="211525" y="0"/>
                    <a:pt x="2017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3"/>
            <p:cNvSpPr/>
            <p:nvPr/>
          </p:nvSpPr>
          <p:spPr>
            <a:xfrm>
              <a:off x="-845450" y="1424900"/>
              <a:ext cx="10109350" cy="10100750"/>
            </a:xfrm>
            <a:custGeom>
              <a:avLst/>
              <a:gdLst/>
              <a:ahLst/>
              <a:cxnLst/>
              <a:rect l="l" t="t" r="r" b="b"/>
              <a:pathLst>
                <a:path w="404374" h="404030" extrusionOk="0">
                  <a:moveTo>
                    <a:pt x="202668" y="1"/>
                  </a:moveTo>
                  <a:cubicBezTo>
                    <a:pt x="200340" y="1"/>
                    <a:pt x="197996" y="51"/>
                    <a:pt x="195638" y="161"/>
                  </a:cubicBezTo>
                  <a:cubicBezTo>
                    <a:pt x="175385" y="740"/>
                    <a:pt x="154027" y="4632"/>
                    <a:pt x="132722" y="12365"/>
                  </a:cubicBezTo>
                  <a:cubicBezTo>
                    <a:pt x="111522" y="20203"/>
                    <a:pt x="90428" y="32092"/>
                    <a:pt x="71332" y="48347"/>
                  </a:cubicBezTo>
                  <a:cubicBezTo>
                    <a:pt x="52289" y="64602"/>
                    <a:pt x="35245" y="85276"/>
                    <a:pt x="22673" y="109842"/>
                  </a:cubicBezTo>
                  <a:cubicBezTo>
                    <a:pt x="16360" y="122099"/>
                    <a:pt x="11205" y="135303"/>
                    <a:pt x="7417" y="149243"/>
                  </a:cubicBezTo>
                  <a:cubicBezTo>
                    <a:pt x="3630" y="163131"/>
                    <a:pt x="1263" y="177807"/>
                    <a:pt x="631" y="192905"/>
                  </a:cubicBezTo>
                  <a:cubicBezTo>
                    <a:pt x="0" y="207950"/>
                    <a:pt x="1000" y="222732"/>
                    <a:pt x="3472" y="236988"/>
                  </a:cubicBezTo>
                  <a:cubicBezTo>
                    <a:pt x="5944" y="251191"/>
                    <a:pt x="9942" y="264868"/>
                    <a:pt x="15150" y="277704"/>
                  </a:cubicBezTo>
                  <a:cubicBezTo>
                    <a:pt x="25513" y="303428"/>
                    <a:pt x="40769" y="325785"/>
                    <a:pt x="58602" y="343828"/>
                  </a:cubicBezTo>
                  <a:cubicBezTo>
                    <a:pt x="76435" y="361924"/>
                    <a:pt x="96793" y="375707"/>
                    <a:pt x="117677" y="385386"/>
                  </a:cubicBezTo>
                  <a:cubicBezTo>
                    <a:pt x="118992" y="385965"/>
                    <a:pt x="120308" y="386596"/>
                    <a:pt x="121623" y="387175"/>
                  </a:cubicBezTo>
                  <a:lnTo>
                    <a:pt x="123569" y="388069"/>
                  </a:lnTo>
                  <a:cubicBezTo>
                    <a:pt x="124253" y="388332"/>
                    <a:pt x="124937" y="388595"/>
                    <a:pt x="125568" y="388858"/>
                  </a:cubicBezTo>
                  <a:cubicBezTo>
                    <a:pt x="128198" y="389857"/>
                    <a:pt x="130828" y="390962"/>
                    <a:pt x="133459" y="391962"/>
                  </a:cubicBezTo>
                  <a:cubicBezTo>
                    <a:pt x="136142" y="392856"/>
                    <a:pt x="138824" y="393750"/>
                    <a:pt x="141455" y="394644"/>
                  </a:cubicBezTo>
                  <a:lnTo>
                    <a:pt x="142402" y="394960"/>
                  </a:lnTo>
                  <a:lnTo>
                    <a:pt x="143401" y="395223"/>
                  </a:lnTo>
                  <a:lnTo>
                    <a:pt x="145400" y="395802"/>
                  </a:lnTo>
                  <a:cubicBezTo>
                    <a:pt x="146715" y="396170"/>
                    <a:pt x="148083" y="396538"/>
                    <a:pt x="149398" y="396959"/>
                  </a:cubicBezTo>
                  <a:cubicBezTo>
                    <a:pt x="152028" y="397748"/>
                    <a:pt x="154659" y="398274"/>
                    <a:pt x="157341" y="398905"/>
                  </a:cubicBezTo>
                  <a:cubicBezTo>
                    <a:pt x="158657" y="399221"/>
                    <a:pt x="159972" y="399537"/>
                    <a:pt x="161287" y="399800"/>
                  </a:cubicBezTo>
                  <a:cubicBezTo>
                    <a:pt x="162602" y="400115"/>
                    <a:pt x="163917" y="400326"/>
                    <a:pt x="165232" y="400536"/>
                  </a:cubicBezTo>
                  <a:cubicBezTo>
                    <a:pt x="166547" y="400799"/>
                    <a:pt x="167862" y="401010"/>
                    <a:pt x="169177" y="401273"/>
                  </a:cubicBezTo>
                  <a:cubicBezTo>
                    <a:pt x="170493" y="401483"/>
                    <a:pt x="171755" y="401746"/>
                    <a:pt x="173070" y="401851"/>
                  </a:cubicBezTo>
                  <a:cubicBezTo>
                    <a:pt x="175701" y="402220"/>
                    <a:pt x="178278" y="402535"/>
                    <a:pt x="180908" y="402851"/>
                  </a:cubicBezTo>
                  <a:cubicBezTo>
                    <a:pt x="181540" y="402956"/>
                    <a:pt x="182171" y="403009"/>
                    <a:pt x="182802" y="403061"/>
                  </a:cubicBezTo>
                  <a:lnTo>
                    <a:pt x="184749" y="403219"/>
                  </a:lnTo>
                  <a:cubicBezTo>
                    <a:pt x="186064" y="403324"/>
                    <a:pt x="187326" y="403377"/>
                    <a:pt x="188641" y="403482"/>
                  </a:cubicBezTo>
                  <a:cubicBezTo>
                    <a:pt x="189904" y="403587"/>
                    <a:pt x="191166" y="403692"/>
                    <a:pt x="192481" y="403745"/>
                  </a:cubicBezTo>
                  <a:cubicBezTo>
                    <a:pt x="193744" y="403798"/>
                    <a:pt x="195007" y="403850"/>
                    <a:pt x="196269" y="403850"/>
                  </a:cubicBezTo>
                  <a:cubicBezTo>
                    <a:pt x="197532" y="403903"/>
                    <a:pt x="198794" y="403955"/>
                    <a:pt x="200057" y="403955"/>
                  </a:cubicBezTo>
                  <a:cubicBezTo>
                    <a:pt x="200949" y="403993"/>
                    <a:pt x="201842" y="404030"/>
                    <a:pt x="202735" y="404030"/>
                  </a:cubicBezTo>
                  <a:cubicBezTo>
                    <a:pt x="203105" y="404030"/>
                    <a:pt x="203474" y="404023"/>
                    <a:pt x="203844" y="404008"/>
                  </a:cubicBezTo>
                  <a:cubicBezTo>
                    <a:pt x="206317" y="403903"/>
                    <a:pt x="208789" y="403850"/>
                    <a:pt x="211261" y="403798"/>
                  </a:cubicBezTo>
                  <a:cubicBezTo>
                    <a:pt x="211893" y="403798"/>
                    <a:pt x="212524" y="403798"/>
                    <a:pt x="213103" y="403745"/>
                  </a:cubicBezTo>
                  <a:lnTo>
                    <a:pt x="214944" y="403587"/>
                  </a:lnTo>
                  <a:cubicBezTo>
                    <a:pt x="216154" y="403535"/>
                    <a:pt x="217416" y="403429"/>
                    <a:pt x="218626" y="403324"/>
                  </a:cubicBezTo>
                  <a:cubicBezTo>
                    <a:pt x="219836" y="403219"/>
                    <a:pt x="221046" y="403166"/>
                    <a:pt x="222203" y="403061"/>
                  </a:cubicBezTo>
                  <a:cubicBezTo>
                    <a:pt x="222835" y="403009"/>
                    <a:pt x="223413" y="402956"/>
                    <a:pt x="224044" y="402851"/>
                  </a:cubicBezTo>
                  <a:lnTo>
                    <a:pt x="225833" y="402640"/>
                  </a:lnTo>
                  <a:cubicBezTo>
                    <a:pt x="228200" y="402325"/>
                    <a:pt x="230567" y="402009"/>
                    <a:pt x="232882" y="401746"/>
                  </a:cubicBezTo>
                  <a:cubicBezTo>
                    <a:pt x="235249" y="401325"/>
                    <a:pt x="237564" y="400904"/>
                    <a:pt x="239826" y="400536"/>
                  </a:cubicBezTo>
                  <a:cubicBezTo>
                    <a:pt x="240983" y="400326"/>
                    <a:pt x="242141" y="400115"/>
                    <a:pt x="243245" y="399905"/>
                  </a:cubicBezTo>
                  <a:cubicBezTo>
                    <a:pt x="244403" y="399642"/>
                    <a:pt x="245507" y="399379"/>
                    <a:pt x="246612" y="399116"/>
                  </a:cubicBezTo>
                  <a:cubicBezTo>
                    <a:pt x="248874" y="398590"/>
                    <a:pt x="251083" y="398116"/>
                    <a:pt x="253293" y="397538"/>
                  </a:cubicBezTo>
                  <a:cubicBezTo>
                    <a:pt x="255450" y="396959"/>
                    <a:pt x="257606" y="396328"/>
                    <a:pt x="259763" y="395697"/>
                  </a:cubicBezTo>
                  <a:cubicBezTo>
                    <a:pt x="260815" y="395381"/>
                    <a:pt x="261920" y="395118"/>
                    <a:pt x="262972" y="394802"/>
                  </a:cubicBezTo>
                  <a:cubicBezTo>
                    <a:pt x="264024" y="394434"/>
                    <a:pt x="265076" y="394066"/>
                    <a:pt x="266076" y="393750"/>
                  </a:cubicBezTo>
                  <a:cubicBezTo>
                    <a:pt x="268180" y="393014"/>
                    <a:pt x="270232" y="392330"/>
                    <a:pt x="272283" y="391593"/>
                  </a:cubicBezTo>
                  <a:cubicBezTo>
                    <a:pt x="274282" y="390804"/>
                    <a:pt x="276281" y="390015"/>
                    <a:pt x="278280" y="389226"/>
                  </a:cubicBezTo>
                  <a:cubicBezTo>
                    <a:pt x="279280" y="388858"/>
                    <a:pt x="280279" y="388490"/>
                    <a:pt x="281226" y="388069"/>
                  </a:cubicBezTo>
                  <a:cubicBezTo>
                    <a:pt x="282225" y="387648"/>
                    <a:pt x="283172" y="387227"/>
                    <a:pt x="284119" y="386754"/>
                  </a:cubicBezTo>
                  <a:cubicBezTo>
                    <a:pt x="286013" y="385912"/>
                    <a:pt x="287907" y="385070"/>
                    <a:pt x="289801" y="384176"/>
                  </a:cubicBezTo>
                  <a:cubicBezTo>
                    <a:pt x="304688" y="376969"/>
                    <a:pt x="317681" y="368500"/>
                    <a:pt x="328939" y="359504"/>
                  </a:cubicBezTo>
                  <a:cubicBezTo>
                    <a:pt x="340144" y="350456"/>
                    <a:pt x="349665" y="340882"/>
                    <a:pt x="357556" y="331413"/>
                  </a:cubicBezTo>
                  <a:cubicBezTo>
                    <a:pt x="365447" y="321945"/>
                    <a:pt x="371812" y="312528"/>
                    <a:pt x="376967" y="303691"/>
                  </a:cubicBezTo>
                  <a:cubicBezTo>
                    <a:pt x="377598" y="302586"/>
                    <a:pt x="378229" y="301534"/>
                    <a:pt x="378861" y="300429"/>
                  </a:cubicBezTo>
                  <a:cubicBezTo>
                    <a:pt x="379492" y="299324"/>
                    <a:pt x="380123" y="298272"/>
                    <a:pt x="380649" y="297168"/>
                  </a:cubicBezTo>
                  <a:cubicBezTo>
                    <a:pt x="381754" y="295011"/>
                    <a:pt x="382859" y="292907"/>
                    <a:pt x="383911" y="290855"/>
                  </a:cubicBezTo>
                  <a:cubicBezTo>
                    <a:pt x="384121" y="290382"/>
                    <a:pt x="384437" y="289856"/>
                    <a:pt x="384647" y="289330"/>
                  </a:cubicBezTo>
                  <a:cubicBezTo>
                    <a:pt x="384910" y="288856"/>
                    <a:pt x="385121" y="288330"/>
                    <a:pt x="385331" y="287804"/>
                  </a:cubicBezTo>
                  <a:cubicBezTo>
                    <a:pt x="385805" y="286805"/>
                    <a:pt x="386278" y="285805"/>
                    <a:pt x="386699" y="284806"/>
                  </a:cubicBezTo>
                  <a:cubicBezTo>
                    <a:pt x="387172" y="283859"/>
                    <a:pt x="387593" y="282859"/>
                    <a:pt x="388014" y="281912"/>
                  </a:cubicBezTo>
                  <a:cubicBezTo>
                    <a:pt x="388224" y="281439"/>
                    <a:pt x="388435" y="280965"/>
                    <a:pt x="388645" y="280492"/>
                  </a:cubicBezTo>
                  <a:cubicBezTo>
                    <a:pt x="388856" y="280019"/>
                    <a:pt x="389014" y="279545"/>
                    <a:pt x="389224" y="279072"/>
                  </a:cubicBezTo>
                  <a:cubicBezTo>
                    <a:pt x="389960" y="277230"/>
                    <a:pt x="390644" y="275389"/>
                    <a:pt x="391328" y="273653"/>
                  </a:cubicBezTo>
                  <a:cubicBezTo>
                    <a:pt x="391696" y="272759"/>
                    <a:pt x="392065" y="271917"/>
                    <a:pt x="392328" y="271076"/>
                  </a:cubicBezTo>
                  <a:cubicBezTo>
                    <a:pt x="392643" y="270234"/>
                    <a:pt x="392906" y="269392"/>
                    <a:pt x="393169" y="268551"/>
                  </a:cubicBezTo>
                  <a:cubicBezTo>
                    <a:pt x="393748" y="266920"/>
                    <a:pt x="394274" y="265342"/>
                    <a:pt x="394800" y="263869"/>
                  </a:cubicBezTo>
                  <a:cubicBezTo>
                    <a:pt x="395010" y="263132"/>
                    <a:pt x="395326" y="262396"/>
                    <a:pt x="395537" y="261659"/>
                  </a:cubicBezTo>
                  <a:cubicBezTo>
                    <a:pt x="395747" y="260923"/>
                    <a:pt x="395905" y="260239"/>
                    <a:pt x="396115" y="259555"/>
                  </a:cubicBezTo>
                  <a:cubicBezTo>
                    <a:pt x="396904" y="256767"/>
                    <a:pt x="397641" y="254295"/>
                    <a:pt x="398219" y="252138"/>
                  </a:cubicBezTo>
                  <a:cubicBezTo>
                    <a:pt x="398693" y="249929"/>
                    <a:pt x="399166" y="248035"/>
                    <a:pt x="399534" y="246457"/>
                  </a:cubicBezTo>
                  <a:cubicBezTo>
                    <a:pt x="400113" y="243932"/>
                    <a:pt x="399903" y="244773"/>
                    <a:pt x="400166" y="243511"/>
                  </a:cubicBezTo>
                  <a:cubicBezTo>
                    <a:pt x="400299" y="243201"/>
                    <a:pt x="400618" y="241287"/>
                    <a:pt x="400621" y="241287"/>
                  </a:cubicBezTo>
                  <a:lnTo>
                    <a:pt x="400621" y="241287"/>
                  </a:lnTo>
                  <a:cubicBezTo>
                    <a:pt x="400622" y="241287"/>
                    <a:pt x="400612" y="241354"/>
                    <a:pt x="400587" y="241512"/>
                  </a:cubicBezTo>
                  <a:cubicBezTo>
                    <a:pt x="400583" y="241531"/>
                    <a:pt x="400582" y="241541"/>
                    <a:pt x="400582" y="241541"/>
                  </a:cubicBezTo>
                  <a:cubicBezTo>
                    <a:pt x="400585" y="241541"/>
                    <a:pt x="400961" y="239408"/>
                    <a:pt x="401060" y="238619"/>
                  </a:cubicBezTo>
                  <a:cubicBezTo>
                    <a:pt x="401218" y="237829"/>
                    <a:pt x="401428" y="236672"/>
                    <a:pt x="401639" y="235357"/>
                  </a:cubicBezTo>
                  <a:lnTo>
                    <a:pt x="401849" y="234358"/>
                  </a:lnTo>
                  <a:lnTo>
                    <a:pt x="401849" y="234095"/>
                  </a:lnTo>
                  <a:lnTo>
                    <a:pt x="401902" y="233989"/>
                  </a:lnTo>
                  <a:lnTo>
                    <a:pt x="401902" y="233937"/>
                  </a:lnTo>
                  <a:cubicBezTo>
                    <a:pt x="401972" y="233443"/>
                    <a:pt x="401990" y="233327"/>
                    <a:pt x="401993" y="233327"/>
                  </a:cubicBezTo>
                  <a:lnTo>
                    <a:pt x="401993" y="233327"/>
                  </a:lnTo>
                  <a:cubicBezTo>
                    <a:pt x="401996" y="233327"/>
                    <a:pt x="401987" y="233416"/>
                    <a:pt x="401992" y="233416"/>
                  </a:cubicBezTo>
                  <a:cubicBezTo>
                    <a:pt x="401994" y="233416"/>
                    <a:pt x="401998" y="233401"/>
                    <a:pt x="402007" y="233358"/>
                  </a:cubicBezTo>
                  <a:lnTo>
                    <a:pt x="402060" y="232990"/>
                  </a:lnTo>
                  <a:cubicBezTo>
                    <a:pt x="402165" y="232464"/>
                    <a:pt x="402217" y="231938"/>
                    <a:pt x="402270" y="231464"/>
                  </a:cubicBezTo>
                  <a:cubicBezTo>
                    <a:pt x="402533" y="229307"/>
                    <a:pt x="402849" y="226940"/>
                    <a:pt x="403217" y="224205"/>
                  </a:cubicBezTo>
                  <a:cubicBezTo>
                    <a:pt x="403375" y="222890"/>
                    <a:pt x="403480" y="221522"/>
                    <a:pt x="403585" y="220102"/>
                  </a:cubicBezTo>
                  <a:cubicBezTo>
                    <a:pt x="403690" y="218734"/>
                    <a:pt x="403795" y="217261"/>
                    <a:pt x="403901" y="215841"/>
                  </a:cubicBezTo>
                  <a:lnTo>
                    <a:pt x="404059" y="213631"/>
                  </a:lnTo>
                  <a:lnTo>
                    <a:pt x="404111" y="213053"/>
                  </a:lnTo>
                  <a:cubicBezTo>
                    <a:pt x="404111" y="213053"/>
                    <a:pt x="404164" y="212790"/>
                    <a:pt x="404164" y="212684"/>
                  </a:cubicBezTo>
                  <a:cubicBezTo>
                    <a:pt x="404164" y="212421"/>
                    <a:pt x="404164" y="212106"/>
                    <a:pt x="404164" y="211843"/>
                  </a:cubicBezTo>
                  <a:cubicBezTo>
                    <a:pt x="404216" y="210738"/>
                    <a:pt x="404216" y="209686"/>
                    <a:pt x="404269" y="208739"/>
                  </a:cubicBezTo>
                  <a:cubicBezTo>
                    <a:pt x="404297" y="207498"/>
                    <a:pt x="404295" y="206907"/>
                    <a:pt x="404280" y="206907"/>
                  </a:cubicBezTo>
                  <a:lnTo>
                    <a:pt x="404280" y="206907"/>
                  </a:lnTo>
                  <a:cubicBezTo>
                    <a:pt x="404266" y="206907"/>
                    <a:pt x="404241" y="207393"/>
                    <a:pt x="404216" y="208318"/>
                  </a:cubicBezTo>
                  <a:cubicBezTo>
                    <a:pt x="404164" y="209318"/>
                    <a:pt x="404164" y="210791"/>
                    <a:pt x="404059" y="212684"/>
                  </a:cubicBezTo>
                  <a:cubicBezTo>
                    <a:pt x="403953" y="214578"/>
                    <a:pt x="403743" y="216893"/>
                    <a:pt x="403532" y="219576"/>
                  </a:cubicBezTo>
                  <a:cubicBezTo>
                    <a:pt x="403480" y="220259"/>
                    <a:pt x="403427" y="220943"/>
                    <a:pt x="403375" y="221627"/>
                  </a:cubicBezTo>
                  <a:cubicBezTo>
                    <a:pt x="403322" y="221995"/>
                    <a:pt x="403322" y="222364"/>
                    <a:pt x="403269" y="222732"/>
                  </a:cubicBezTo>
                  <a:cubicBezTo>
                    <a:pt x="403217" y="223100"/>
                    <a:pt x="403164" y="223468"/>
                    <a:pt x="403112" y="223837"/>
                  </a:cubicBezTo>
                  <a:cubicBezTo>
                    <a:pt x="402954" y="225310"/>
                    <a:pt x="402743" y="226835"/>
                    <a:pt x="402533" y="228413"/>
                  </a:cubicBezTo>
                  <a:cubicBezTo>
                    <a:pt x="402323" y="230044"/>
                    <a:pt x="402165" y="231675"/>
                    <a:pt x="401849" y="233411"/>
                  </a:cubicBezTo>
                  <a:cubicBezTo>
                    <a:pt x="401533" y="235147"/>
                    <a:pt x="401218" y="236883"/>
                    <a:pt x="400902" y="238724"/>
                  </a:cubicBezTo>
                  <a:cubicBezTo>
                    <a:pt x="400324" y="242459"/>
                    <a:pt x="399324" y="246299"/>
                    <a:pt x="398377" y="250455"/>
                  </a:cubicBezTo>
                  <a:cubicBezTo>
                    <a:pt x="397956" y="252506"/>
                    <a:pt x="397272" y="254610"/>
                    <a:pt x="396694" y="256767"/>
                  </a:cubicBezTo>
                  <a:cubicBezTo>
                    <a:pt x="396378" y="257819"/>
                    <a:pt x="396063" y="258924"/>
                    <a:pt x="395747" y="260029"/>
                  </a:cubicBezTo>
                  <a:cubicBezTo>
                    <a:pt x="395431" y="261133"/>
                    <a:pt x="395116" y="262238"/>
                    <a:pt x="394747" y="263343"/>
                  </a:cubicBezTo>
                  <a:cubicBezTo>
                    <a:pt x="393958" y="265605"/>
                    <a:pt x="393169" y="267919"/>
                    <a:pt x="392380" y="270234"/>
                  </a:cubicBezTo>
                  <a:cubicBezTo>
                    <a:pt x="392012" y="271444"/>
                    <a:pt x="391539" y="272601"/>
                    <a:pt x="391065" y="273759"/>
                  </a:cubicBezTo>
                  <a:cubicBezTo>
                    <a:pt x="390592" y="274968"/>
                    <a:pt x="390118" y="276126"/>
                    <a:pt x="389645" y="277336"/>
                  </a:cubicBezTo>
                  <a:cubicBezTo>
                    <a:pt x="389171" y="278546"/>
                    <a:pt x="388698" y="279808"/>
                    <a:pt x="388172" y="281018"/>
                  </a:cubicBezTo>
                  <a:cubicBezTo>
                    <a:pt x="387646" y="282228"/>
                    <a:pt x="387067" y="283438"/>
                    <a:pt x="386488" y="284700"/>
                  </a:cubicBezTo>
                  <a:cubicBezTo>
                    <a:pt x="385384" y="287173"/>
                    <a:pt x="384279" y="289698"/>
                    <a:pt x="382964" y="292170"/>
                  </a:cubicBezTo>
                  <a:cubicBezTo>
                    <a:pt x="377914" y="302323"/>
                    <a:pt x="371549" y="312844"/>
                    <a:pt x="363658" y="323312"/>
                  </a:cubicBezTo>
                  <a:cubicBezTo>
                    <a:pt x="355715" y="333833"/>
                    <a:pt x="346140" y="344302"/>
                    <a:pt x="334778" y="354191"/>
                  </a:cubicBezTo>
                  <a:cubicBezTo>
                    <a:pt x="323415" y="364081"/>
                    <a:pt x="310211" y="373445"/>
                    <a:pt x="295008" y="381230"/>
                  </a:cubicBezTo>
                  <a:cubicBezTo>
                    <a:pt x="293115" y="382177"/>
                    <a:pt x="291221" y="383177"/>
                    <a:pt x="289275" y="384123"/>
                  </a:cubicBezTo>
                  <a:cubicBezTo>
                    <a:pt x="287276" y="385018"/>
                    <a:pt x="285329" y="385912"/>
                    <a:pt x="283330" y="386806"/>
                  </a:cubicBezTo>
                  <a:cubicBezTo>
                    <a:pt x="282331" y="387227"/>
                    <a:pt x="281331" y="387753"/>
                    <a:pt x="280279" y="388121"/>
                  </a:cubicBezTo>
                  <a:cubicBezTo>
                    <a:pt x="279280" y="388542"/>
                    <a:pt x="278228" y="388963"/>
                    <a:pt x="277175" y="389331"/>
                  </a:cubicBezTo>
                  <a:cubicBezTo>
                    <a:pt x="276176" y="389752"/>
                    <a:pt x="275124" y="390173"/>
                    <a:pt x="274072" y="390594"/>
                  </a:cubicBezTo>
                  <a:cubicBezTo>
                    <a:pt x="273020" y="390962"/>
                    <a:pt x="272020" y="391436"/>
                    <a:pt x="270915" y="391751"/>
                  </a:cubicBezTo>
                  <a:cubicBezTo>
                    <a:pt x="266654" y="393224"/>
                    <a:pt x="262341" y="394802"/>
                    <a:pt x="257817" y="395960"/>
                  </a:cubicBezTo>
                  <a:cubicBezTo>
                    <a:pt x="256712" y="396275"/>
                    <a:pt x="255607" y="396591"/>
                    <a:pt x="254450" y="396906"/>
                  </a:cubicBezTo>
                  <a:lnTo>
                    <a:pt x="252767" y="397380"/>
                  </a:lnTo>
                  <a:lnTo>
                    <a:pt x="251083" y="397748"/>
                  </a:lnTo>
                  <a:cubicBezTo>
                    <a:pt x="248769" y="398327"/>
                    <a:pt x="246454" y="398853"/>
                    <a:pt x="244140" y="399379"/>
                  </a:cubicBezTo>
                  <a:cubicBezTo>
                    <a:pt x="242982" y="399642"/>
                    <a:pt x="241772" y="399852"/>
                    <a:pt x="240615" y="400063"/>
                  </a:cubicBezTo>
                  <a:cubicBezTo>
                    <a:pt x="239458" y="400273"/>
                    <a:pt x="238248" y="400484"/>
                    <a:pt x="237038" y="400694"/>
                  </a:cubicBezTo>
                  <a:cubicBezTo>
                    <a:pt x="235881" y="400904"/>
                    <a:pt x="234671" y="401115"/>
                    <a:pt x="233461" y="401325"/>
                  </a:cubicBezTo>
                  <a:cubicBezTo>
                    <a:pt x="232251" y="401536"/>
                    <a:pt x="231041" y="401641"/>
                    <a:pt x="229831" y="401799"/>
                  </a:cubicBezTo>
                  <a:cubicBezTo>
                    <a:pt x="227411" y="402114"/>
                    <a:pt x="224939" y="402430"/>
                    <a:pt x="222466" y="402693"/>
                  </a:cubicBezTo>
                  <a:cubicBezTo>
                    <a:pt x="219994" y="402903"/>
                    <a:pt x="217521" y="403061"/>
                    <a:pt x="214996" y="403272"/>
                  </a:cubicBezTo>
                  <a:lnTo>
                    <a:pt x="213103" y="403429"/>
                  </a:lnTo>
                  <a:cubicBezTo>
                    <a:pt x="212471" y="403482"/>
                    <a:pt x="211840" y="403482"/>
                    <a:pt x="211209" y="403482"/>
                  </a:cubicBezTo>
                  <a:cubicBezTo>
                    <a:pt x="209946" y="403535"/>
                    <a:pt x="208684" y="403535"/>
                    <a:pt x="207421" y="403587"/>
                  </a:cubicBezTo>
                  <a:cubicBezTo>
                    <a:pt x="205643" y="403624"/>
                    <a:pt x="203890" y="403685"/>
                    <a:pt x="202127" y="403685"/>
                  </a:cubicBezTo>
                  <a:cubicBezTo>
                    <a:pt x="201335" y="403685"/>
                    <a:pt x="200540" y="403672"/>
                    <a:pt x="199741" y="403640"/>
                  </a:cubicBezTo>
                  <a:cubicBezTo>
                    <a:pt x="197163" y="403587"/>
                    <a:pt x="194533" y="403482"/>
                    <a:pt x="191903" y="403429"/>
                  </a:cubicBezTo>
                  <a:cubicBezTo>
                    <a:pt x="189325" y="403219"/>
                    <a:pt x="186695" y="403061"/>
                    <a:pt x="184065" y="402851"/>
                  </a:cubicBezTo>
                  <a:cubicBezTo>
                    <a:pt x="173491" y="401851"/>
                    <a:pt x="162760" y="400063"/>
                    <a:pt x="151976" y="397327"/>
                  </a:cubicBezTo>
                  <a:cubicBezTo>
                    <a:pt x="141192" y="394487"/>
                    <a:pt x="130408" y="390752"/>
                    <a:pt x="119729" y="385965"/>
                  </a:cubicBezTo>
                  <a:cubicBezTo>
                    <a:pt x="98476" y="376391"/>
                    <a:pt x="77750" y="362608"/>
                    <a:pt x="59654" y="344459"/>
                  </a:cubicBezTo>
                  <a:cubicBezTo>
                    <a:pt x="41611" y="326363"/>
                    <a:pt x="26145" y="303901"/>
                    <a:pt x="15624" y="278072"/>
                  </a:cubicBezTo>
                  <a:cubicBezTo>
                    <a:pt x="10416" y="265184"/>
                    <a:pt x="6365" y="251454"/>
                    <a:pt x="3893" y="237146"/>
                  </a:cubicBezTo>
                  <a:cubicBezTo>
                    <a:pt x="1368" y="222837"/>
                    <a:pt x="316" y="207950"/>
                    <a:pt x="1000" y="192852"/>
                  </a:cubicBezTo>
                  <a:cubicBezTo>
                    <a:pt x="1578" y="177755"/>
                    <a:pt x="4051" y="163078"/>
                    <a:pt x="7786" y="149138"/>
                  </a:cubicBezTo>
                  <a:cubicBezTo>
                    <a:pt x="11626" y="135145"/>
                    <a:pt x="16834" y="121941"/>
                    <a:pt x="23146" y="109632"/>
                  </a:cubicBezTo>
                  <a:cubicBezTo>
                    <a:pt x="35824" y="85065"/>
                    <a:pt x="52973" y="64339"/>
                    <a:pt x="72174" y="48084"/>
                  </a:cubicBezTo>
                  <a:cubicBezTo>
                    <a:pt x="91427" y="31776"/>
                    <a:pt x="112732" y="19940"/>
                    <a:pt x="134195" y="12155"/>
                  </a:cubicBezTo>
                  <a:cubicBezTo>
                    <a:pt x="136878" y="11261"/>
                    <a:pt x="139561" y="10366"/>
                    <a:pt x="142244" y="9472"/>
                  </a:cubicBezTo>
                  <a:cubicBezTo>
                    <a:pt x="144927" y="8683"/>
                    <a:pt x="147662" y="7894"/>
                    <a:pt x="150292" y="7157"/>
                  </a:cubicBezTo>
                  <a:cubicBezTo>
                    <a:pt x="150976" y="6947"/>
                    <a:pt x="151660" y="6737"/>
                    <a:pt x="152344" y="6579"/>
                  </a:cubicBezTo>
                  <a:lnTo>
                    <a:pt x="154343" y="6105"/>
                  </a:lnTo>
                  <a:cubicBezTo>
                    <a:pt x="155711" y="5790"/>
                    <a:pt x="157026" y="5527"/>
                    <a:pt x="158393" y="5211"/>
                  </a:cubicBezTo>
                  <a:cubicBezTo>
                    <a:pt x="159709" y="4895"/>
                    <a:pt x="161024" y="4527"/>
                    <a:pt x="162391" y="4317"/>
                  </a:cubicBezTo>
                  <a:cubicBezTo>
                    <a:pt x="163707" y="4054"/>
                    <a:pt x="165074" y="3843"/>
                    <a:pt x="166389" y="3580"/>
                  </a:cubicBezTo>
                  <a:cubicBezTo>
                    <a:pt x="171703" y="2528"/>
                    <a:pt x="177016" y="1950"/>
                    <a:pt x="182276" y="1318"/>
                  </a:cubicBezTo>
                  <a:cubicBezTo>
                    <a:pt x="184906" y="1108"/>
                    <a:pt x="187537" y="897"/>
                    <a:pt x="190114" y="740"/>
                  </a:cubicBezTo>
                  <a:lnTo>
                    <a:pt x="192061" y="582"/>
                  </a:lnTo>
                  <a:lnTo>
                    <a:pt x="194007" y="529"/>
                  </a:lnTo>
                  <a:cubicBezTo>
                    <a:pt x="195322" y="477"/>
                    <a:pt x="196585" y="477"/>
                    <a:pt x="197900" y="424"/>
                  </a:cubicBezTo>
                  <a:cubicBezTo>
                    <a:pt x="199162" y="371"/>
                    <a:pt x="200425" y="371"/>
                    <a:pt x="201740" y="319"/>
                  </a:cubicBezTo>
                  <a:cubicBezTo>
                    <a:pt x="201992" y="308"/>
                    <a:pt x="202245" y="304"/>
                    <a:pt x="202497" y="304"/>
                  </a:cubicBezTo>
                  <a:cubicBezTo>
                    <a:pt x="203507" y="304"/>
                    <a:pt x="204517" y="371"/>
                    <a:pt x="205528" y="371"/>
                  </a:cubicBezTo>
                  <a:cubicBezTo>
                    <a:pt x="208053" y="477"/>
                    <a:pt x="210578" y="477"/>
                    <a:pt x="213103" y="582"/>
                  </a:cubicBezTo>
                  <a:cubicBezTo>
                    <a:pt x="218100" y="1003"/>
                    <a:pt x="222992" y="1213"/>
                    <a:pt x="227832" y="1950"/>
                  </a:cubicBezTo>
                  <a:cubicBezTo>
                    <a:pt x="229042" y="2107"/>
                    <a:pt x="230252" y="2265"/>
                    <a:pt x="231462" y="2423"/>
                  </a:cubicBezTo>
                  <a:lnTo>
                    <a:pt x="233250" y="2633"/>
                  </a:lnTo>
                  <a:lnTo>
                    <a:pt x="234986" y="2949"/>
                  </a:lnTo>
                  <a:cubicBezTo>
                    <a:pt x="237353" y="3370"/>
                    <a:pt x="239721" y="3791"/>
                    <a:pt x="242035" y="4212"/>
                  </a:cubicBezTo>
                  <a:cubicBezTo>
                    <a:pt x="243193" y="4369"/>
                    <a:pt x="244350" y="4685"/>
                    <a:pt x="245507" y="4948"/>
                  </a:cubicBezTo>
                  <a:cubicBezTo>
                    <a:pt x="246665" y="5211"/>
                    <a:pt x="247769" y="5474"/>
                    <a:pt x="248927" y="5737"/>
                  </a:cubicBezTo>
                  <a:cubicBezTo>
                    <a:pt x="250084" y="6000"/>
                    <a:pt x="251189" y="6263"/>
                    <a:pt x="252346" y="6526"/>
                  </a:cubicBezTo>
                  <a:cubicBezTo>
                    <a:pt x="253451" y="6789"/>
                    <a:pt x="254555" y="7157"/>
                    <a:pt x="255660" y="7420"/>
                  </a:cubicBezTo>
                  <a:cubicBezTo>
                    <a:pt x="257869" y="8052"/>
                    <a:pt x="260079" y="8683"/>
                    <a:pt x="262236" y="9314"/>
                  </a:cubicBezTo>
                  <a:cubicBezTo>
                    <a:pt x="264392" y="10051"/>
                    <a:pt x="266549" y="10735"/>
                    <a:pt x="268653" y="11471"/>
                  </a:cubicBezTo>
                  <a:cubicBezTo>
                    <a:pt x="269706" y="11839"/>
                    <a:pt x="270758" y="12207"/>
                    <a:pt x="271810" y="12523"/>
                  </a:cubicBezTo>
                  <a:cubicBezTo>
                    <a:pt x="272862" y="12944"/>
                    <a:pt x="273861" y="13365"/>
                    <a:pt x="274913" y="13733"/>
                  </a:cubicBezTo>
                  <a:cubicBezTo>
                    <a:pt x="276912" y="14575"/>
                    <a:pt x="278964" y="15364"/>
                    <a:pt x="280963" y="16153"/>
                  </a:cubicBezTo>
                  <a:cubicBezTo>
                    <a:pt x="282962" y="17047"/>
                    <a:pt x="284908" y="17941"/>
                    <a:pt x="286855" y="18836"/>
                  </a:cubicBezTo>
                  <a:cubicBezTo>
                    <a:pt x="287854" y="19256"/>
                    <a:pt x="288801" y="19677"/>
                    <a:pt x="289801" y="20151"/>
                  </a:cubicBezTo>
                  <a:cubicBezTo>
                    <a:pt x="290695" y="20624"/>
                    <a:pt x="291642" y="21098"/>
                    <a:pt x="292589" y="21571"/>
                  </a:cubicBezTo>
                  <a:cubicBezTo>
                    <a:pt x="294482" y="22518"/>
                    <a:pt x="296324" y="23465"/>
                    <a:pt x="298165" y="24412"/>
                  </a:cubicBezTo>
                  <a:cubicBezTo>
                    <a:pt x="300006" y="25411"/>
                    <a:pt x="301742" y="26463"/>
                    <a:pt x="303530" y="27463"/>
                  </a:cubicBezTo>
                  <a:cubicBezTo>
                    <a:pt x="307108" y="29462"/>
                    <a:pt x="310422" y="31724"/>
                    <a:pt x="313788" y="33828"/>
                  </a:cubicBezTo>
                  <a:cubicBezTo>
                    <a:pt x="315472" y="34828"/>
                    <a:pt x="316997" y="36037"/>
                    <a:pt x="318628" y="37142"/>
                  </a:cubicBezTo>
                  <a:cubicBezTo>
                    <a:pt x="320206" y="38299"/>
                    <a:pt x="321784" y="39404"/>
                    <a:pt x="323310" y="40509"/>
                  </a:cubicBezTo>
                  <a:cubicBezTo>
                    <a:pt x="324835" y="41719"/>
                    <a:pt x="326308" y="42876"/>
                    <a:pt x="327834" y="44033"/>
                  </a:cubicBezTo>
                  <a:cubicBezTo>
                    <a:pt x="329307" y="45191"/>
                    <a:pt x="330780" y="46348"/>
                    <a:pt x="332148" y="47558"/>
                  </a:cubicBezTo>
                  <a:cubicBezTo>
                    <a:pt x="333568" y="48768"/>
                    <a:pt x="334936" y="49978"/>
                    <a:pt x="336356" y="51188"/>
                  </a:cubicBezTo>
                  <a:cubicBezTo>
                    <a:pt x="337040" y="51766"/>
                    <a:pt x="337724" y="52345"/>
                    <a:pt x="338355" y="52976"/>
                  </a:cubicBezTo>
                  <a:cubicBezTo>
                    <a:pt x="339039" y="53607"/>
                    <a:pt x="339670" y="54239"/>
                    <a:pt x="340354" y="54817"/>
                  </a:cubicBezTo>
                  <a:cubicBezTo>
                    <a:pt x="350770" y="64654"/>
                    <a:pt x="359502" y="74860"/>
                    <a:pt x="366762" y="85012"/>
                  </a:cubicBezTo>
                  <a:cubicBezTo>
                    <a:pt x="373969" y="95113"/>
                    <a:pt x="379702" y="105160"/>
                    <a:pt x="384384" y="114734"/>
                  </a:cubicBezTo>
                  <a:cubicBezTo>
                    <a:pt x="388961" y="124361"/>
                    <a:pt x="392380" y="133514"/>
                    <a:pt x="395168" y="142036"/>
                  </a:cubicBezTo>
                  <a:cubicBezTo>
                    <a:pt x="400376" y="159133"/>
                    <a:pt x="402480" y="173494"/>
                    <a:pt x="403480" y="184541"/>
                  </a:cubicBezTo>
                  <a:cubicBezTo>
                    <a:pt x="403690" y="187276"/>
                    <a:pt x="403901" y="189801"/>
                    <a:pt x="404059" y="192011"/>
                  </a:cubicBezTo>
                  <a:cubicBezTo>
                    <a:pt x="404111" y="194273"/>
                    <a:pt x="404164" y="196219"/>
                    <a:pt x="404216" y="197797"/>
                  </a:cubicBezTo>
                  <a:cubicBezTo>
                    <a:pt x="404306" y="200493"/>
                    <a:pt x="404358" y="202038"/>
                    <a:pt x="404371" y="202038"/>
                  </a:cubicBezTo>
                  <a:cubicBezTo>
                    <a:pt x="404373" y="202038"/>
                    <a:pt x="404374" y="201992"/>
                    <a:pt x="404374" y="201900"/>
                  </a:cubicBezTo>
                  <a:cubicBezTo>
                    <a:pt x="404374" y="201269"/>
                    <a:pt x="404322" y="199270"/>
                    <a:pt x="404269" y="196798"/>
                  </a:cubicBezTo>
                  <a:cubicBezTo>
                    <a:pt x="404216" y="194325"/>
                    <a:pt x="404164" y="191327"/>
                    <a:pt x="403953" y="188854"/>
                  </a:cubicBezTo>
                  <a:cubicBezTo>
                    <a:pt x="403690" y="186066"/>
                    <a:pt x="403532" y="183331"/>
                    <a:pt x="403269" y="180806"/>
                  </a:cubicBezTo>
                  <a:cubicBezTo>
                    <a:pt x="402954" y="178281"/>
                    <a:pt x="402691" y="175914"/>
                    <a:pt x="402428" y="173915"/>
                  </a:cubicBezTo>
                  <a:cubicBezTo>
                    <a:pt x="402323" y="172915"/>
                    <a:pt x="402217" y="172126"/>
                    <a:pt x="402112" y="171337"/>
                  </a:cubicBezTo>
                  <a:cubicBezTo>
                    <a:pt x="401954" y="170601"/>
                    <a:pt x="401849" y="169811"/>
                    <a:pt x="401691" y="168970"/>
                  </a:cubicBezTo>
                  <a:cubicBezTo>
                    <a:pt x="401376" y="167234"/>
                    <a:pt x="401007" y="165024"/>
                    <a:pt x="400324" y="161184"/>
                  </a:cubicBezTo>
                  <a:cubicBezTo>
                    <a:pt x="398693" y="154030"/>
                    <a:pt x="396168" y="142825"/>
                    <a:pt x="390539" y="128464"/>
                  </a:cubicBezTo>
                  <a:cubicBezTo>
                    <a:pt x="389855" y="126676"/>
                    <a:pt x="389171" y="124782"/>
                    <a:pt x="388330" y="122888"/>
                  </a:cubicBezTo>
                  <a:cubicBezTo>
                    <a:pt x="387488" y="121047"/>
                    <a:pt x="386646" y="119100"/>
                    <a:pt x="385752" y="117101"/>
                  </a:cubicBezTo>
                  <a:cubicBezTo>
                    <a:pt x="385279" y="116155"/>
                    <a:pt x="384858" y="115102"/>
                    <a:pt x="384332" y="114103"/>
                  </a:cubicBezTo>
                  <a:cubicBezTo>
                    <a:pt x="383858" y="113103"/>
                    <a:pt x="383332" y="112104"/>
                    <a:pt x="382806" y="111104"/>
                  </a:cubicBezTo>
                  <a:cubicBezTo>
                    <a:pt x="382280" y="110052"/>
                    <a:pt x="381754" y="109000"/>
                    <a:pt x="381228" y="107948"/>
                  </a:cubicBezTo>
                  <a:cubicBezTo>
                    <a:pt x="380649" y="106949"/>
                    <a:pt x="380176" y="105844"/>
                    <a:pt x="379545" y="104792"/>
                  </a:cubicBezTo>
                  <a:cubicBezTo>
                    <a:pt x="378335" y="102688"/>
                    <a:pt x="377072" y="100531"/>
                    <a:pt x="375810" y="98322"/>
                  </a:cubicBezTo>
                  <a:cubicBezTo>
                    <a:pt x="375178" y="97217"/>
                    <a:pt x="374495" y="96165"/>
                    <a:pt x="373758" y="95060"/>
                  </a:cubicBezTo>
                  <a:cubicBezTo>
                    <a:pt x="373074" y="93955"/>
                    <a:pt x="372338" y="92851"/>
                    <a:pt x="371654" y="91693"/>
                  </a:cubicBezTo>
                  <a:lnTo>
                    <a:pt x="370549" y="90010"/>
                  </a:lnTo>
                  <a:cubicBezTo>
                    <a:pt x="370181" y="89431"/>
                    <a:pt x="369813" y="88905"/>
                    <a:pt x="369392" y="88327"/>
                  </a:cubicBezTo>
                  <a:cubicBezTo>
                    <a:pt x="368603" y="87222"/>
                    <a:pt x="367814" y="86065"/>
                    <a:pt x="367025" y="84960"/>
                  </a:cubicBezTo>
                  <a:cubicBezTo>
                    <a:pt x="366183" y="83803"/>
                    <a:pt x="365394" y="82645"/>
                    <a:pt x="364552" y="81488"/>
                  </a:cubicBezTo>
                  <a:cubicBezTo>
                    <a:pt x="363711" y="80331"/>
                    <a:pt x="362816" y="79226"/>
                    <a:pt x="361922" y="78069"/>
                  </a:cubicBezTo>
                  <a:cubicBezTo>
                    <a:pt x="354715" y="68863"/>
                    <a:pt x="346140" y="59447"/>
                    <a:pt x="335830" y="50346"/>
                  </a:cubicBezTo>
                  <a:cubicBezTo>
                    <a:pt x="325519" y="41298"/>
                    <a:pt x="313473" y="32566"/>
                    <a:pt x="299638" y="24885"/>
                  </a:cubicBezTo>
                  <a:cubicBezTo>
                    <a:pt x="298796" y="24412"/>
                    <a:pt x="297902" y="23938"/>
                    <a:pt x="297007" y="23517"/>
                  </a:cubicBezTo>
                  <a:cubicBezTo>
                    <a:pt x="296113" y="23044"/>
                    <a:pt x="295219" y="22571"/>
                    <a:pt x="294325" y="22150"/>
                  </a:cubicBezTo>
                  <a:cubicBezTo>
                    <a:pt x="293430" y="21676"/>
                    <a:pt x="292536" y="21203"/>
                    <a:pt x="291642" y="20729"/>
                  </a:cubicBezTo>
                  <a:cubicBezTo>
                    <a:pt x="290747" y="20309"/>
                    <a:pt x="289853" y="19835"/>
                    <a:pt x="288906" y="19414"/>
                  </a:cubicBezTo>
                  <a:cubicBezTo>
                    <a:pt x="287013" y="18573"/>
                    <a:pt x="285171" y="17731"/>
                    <a:pt x="283278" y="16837"/>
                  </a:cubicBezTo>
                  <a:cubicBezTo>
                    <a:pt x="282278" y="16468"/>
                    <a:pt x="281384" y="15995"/>
                    <a:pt x="280384" y="15627"/>
                  </a:cubicBezTo>
                  <a:cubicBezTo>
                    <a:pt x="279437" y="15206"/>
                    <a:pt x="278438" y="14838"/>
                    <a:pt x="277438" y="14469"/>
                  </a:cubicBezTo>
                  <a:cubicBezTo>
                    <a:pt x="275492" y="13680"/>
                    <a:pt x="273493" y="12891"/>
                    <a:pt x="271494" y="12102"/>
                  </a:cubicBezTo>
                  <a:cubicBezTo>
                    <a:pt x="269442" y="11418"/>
                    <a:pt x="267391" y="10735"/>
                    <a:pt x="265339" y="10051"/>
                  </a:cubicBezTo>
                  <a:cubicBezTo>
                    <a:pt x="264287" y="9682"/>
                    <a:pt x="263288" y="9314"/>
                    <a:pt x="262236" y="8999"/>
                  </a:cubicBezTo>
                  <a:cubicBezTo>
                    <a:pt x="261184" y="8683"/>
                    <a:pt x="260079" y="8367"/>
                    <a:pt x="259027" y="8104"/>
                  </a:cubicBezTo>
                  <a:cubicBezTo>
                    <a:pt x="256870" y="7473"/>
                    <a:pt x="254766" y="6842"/>
                    <a:pt x="252556" y="6263"/>
                  </a:cubicBezTo>
                  <a:cubicBezTo>
                    <a:pt x="250400" y="5790"/>
                    <a:pt x="248190" y="5264"/>
                    <a:pt x="245928" y="4738"/>
                  </a:cubicBezTo>
                  <a:cubicBezTo>
                    <a:pt x="244823" y="4475"/>
                    <a:pt x="243719" y="4212"/>
                    <a:pt x="242561" y="4001"/>
                  </a:cubicBezTo>
                  <a:cubicBezTo>
                    <a:pt x="241457" y="3791"/>
                    <a:pt x="240299" y="3580"/>
                    <a:pt x="239142" y="3370"/>
                  </a:cubicBezTo>
                  <a:cubicBezTo>
                    <a:pt x="238037" y="3159"/>
                    <a:pt x="236880" y="2949"/>
                    <a:pt x="235723" y="2791"/>
                  </a:cubicBezTo>
                  <a:cubicBezTo>
                    <a:pt x="234565" y="2581"/>
                    <a:pt x="233408" y="2318"/>
                    <a:pt x="232251" y="2213"/>
                  </a:cubicBezTo>
                  <a:cubicBezTo>
                    <a:pt x="229884" y="1897"/>
                    <a:pt x="227516" y="1581"/>
                    <a:pt x="225149" y="1318"/>
                  </a:cubicBezTo>
                  <a:cubicBezTo>
                    <a:pt x="217880" y="551"/>
                    <a:pt x="210362" y="1"/>
                    <a:pt x="2026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3"/>
            <p:cNvSpPr/>
            <p:nvPr/>
          </p:nvSpPr>
          <p:spPr>
            <a:xfrm>
              <a:off x="-878350" y="1415400"/>
              <a:ext cx="10144700" cy="10116650"/>
            </a:xfrm>
            <a:custGeom>
              <a:avLst/>
              <a:gdLst/>
              <a:ahLst/>
              <a:cxnLst/>
              <a:rect l="l" t="t" r="r" b="b"/>
              <a:pathLst>
                <a:path w="405788" h="404666" extrusionOk="0">
                  <a:moveTo>
                    <a:pt x="203555" y="0"/>
                  </a:moveTo>
                  <a:cubicBezTo>
                    <a:pt x="202530" y="0"/>
                    <a:pt x="201478" y="67"/>
                    <a:pt x="200426" y="67"/>
                  </a:cubicBezTo>
                  <a:cubicBezTo>
                    <a:pt x="197848" y="173"/>
                    <a:pt x="195218" y="173"/>
                    <a:pt x="192588" y="278"/>
                  </a:cubicBezTo>
                  <a:cubicBezTo>
                    <a:pt x="189957" y="488"/>
                    <a:pt x="187327" y="699"/>
                    <a:pt x="184644" y="909"/>
                  </a:cubicBezTo>
                  <a:cubicBezTo>
                    <a:pt x="174071" y="1961"/>
                    <a:pt x="163234" y="3750"/>
                    <a:pt x="152345" y="6590"/>
                  </a:cubicBezTo>
                  <a:cubicBezTo>
                    <a:pt x="141508" y="9379"/>
                    <a:pt x="130619" y="13271"/>
                    <a:pt x="119940" y="18164"/>
                  </a:cubicBezTo>
                  <a:cubicBezTo>
                    <a:pt x="98530" y="27895"/>
                    <a:pt x="77751" y="41888"/>
                    <a:pt x="59602" y="60300"/>
                  </a:cubicBezTo>
                  <a:cubicBezTo>
                    <a:pt x="41506" y="78659"/>
                    <a:pt x="26093" y="101384"/>
                    <a:pt x="15677" y="127529"/>
                  </a:cubicBezTo>
                  <a:cubicBezTo>
                    <a:pt x="5314" y="153621"/>
                    <a:pt x="1" y="183080"/>
                    <a:pt x="1684" y="213538"/>
                  </a:cubicBezTo>
                  <a:cubicBezTo>
                    <a:pt x="2526" y="228741"/>
                    <a:pt x="5051" y="243470"/>
                    <a:pt x="9049" y="257515"/>
                  </a:cubicBezTo>
                  <a:cubicBezTo>
                    <a:pt x="12994" y="271508"/>
                    <a:pt x="18413" y="284765"/>
                    <a:pt x="24936" y="297074"/>
                  </a:cubicBezTo>
                  <a:cubicBezTo>
                    <a:pt x="31459" y="309384"/>
                    <a:pt x="39086" y="320746"/>
                    <a:pt x="47556" y="331004"/>
                  </a:cubicBezTo>
                  <a:cubicBezTo>
                    <a:pt x="56025" y="341262"/>
                    <a:pt x="65284" y="350468"/>
                    <a:pt x="75121" y="358569"/>
                  </a:cubicBezTo>
                  <a:cubicBezTo>
                    <a:pt x="94742" y="374719"/>
                    <a:pt x="116416" y="386292"/>
                    <a:pt x="138141" y="393762"/>
                  </a:cubicBezTo>
                  <a:cubicBezTo>
                    <a:pt x="140877" y="394656"/>
                    <a:pt x="143560" y="395656"/>
                    <a:pt x="146295" y="396340"/>
                  </a:cubicBezTo>
                  <a:cubicBezTo>
                    <a:pt x="147663" y="396760"/>
                    <a:pt x="149031" y="397129"/>
                    <a:pt x="150398" y="397497"/>
                  </a:cubicBezTo>
                  <a:cubicBezTo>
                    <a:pt x="151766" y="397865"/>
                    <a:pt x="153081" y="398339"/>
                    <a:pt x="154502" y="398602"/>
                  </a:cubicBezTo>
                  <a:cubicBezTo>
                    <a:pt x="157237" y="399233"/>
                    <a:pt x="159920" y="399864"/>
                    <a:pt x="162603" y="400495"/>
                  </a:cubicBezTo>
                  <a:cubicBezTo>
                    <a:pt x="165338" y="401021"/>
                    <a:pt x="168074" y="401442"/>
                    <a:pt x="170757" y="401968"/>
                  </a:cubicBezTo>
                  <a:cubicBezTo>
                    <a:pt x="171440" y="402073"/>
                    <a:pt x="172072" y="402179"/>
                    <a:pt x="172756" y="402284"/>
                  </a:cubicBezTo>
                  <a:cubicBezTo>
                    <a:pt x="173439" y="402389"/>
                    <a:pt x="174123" y="402494"/>
                    <a:pt x="174807" y="402547"/>
                  </a:cubicBezTo>
                  <a:cubicBezTo>
                    <a:pt x="176122" y="402757"/>
                    <a:pt x="177490" y="402915"/>
                    <a:pt x="178805" y="403073"/>
                  </a:cubicBezTo>
                  <a:cubicBezTo>
                    <a:pt x="180120" y="403231"/>
                    <a:pt x="181488" y="403441"/>
                    <a:pt x="182803" y="403599"/>
                  </a:cubicBezTo>
                  <a:cubicBezTo>
                    <a:pt x="184118" y="403704"/>
                    <a:pt x="185486" y="403809"/>
                    <a:pt x="186801" y="403915"/>
                  </a:cubicBezTo>
                  <a:cubicBezTo>
                    <a:pt x="188116" y="404020"/>
                    <a:pt x="189431" y="404125"/>
                    <a:pt x="190746" y="404230"/>
                  </a:cubicBezTo>
                  <a:cubicBezTo>
                    <a:pt x="192062" y="404283"/>
                    <a:pt x="193377" y="404441"/>
                    <a:pt x="194692" y="404441"/>
                  </a:cubicBezTo>
                  <a:cubicBezTo>
                    <a:pt x="197322" y="404493"/>
                    <a:pt x="199952" y="404546"/>
                    <a:pt x="202530" y="404651"/>
                  </a:cubicBezTo>
                  <a:cubicBezTo>
                    <a:pt x="202793" y="404662"/>
                    <a:pt x="203054" y="404666"/>
                    <a:pt x="203314" y="404666"/>
                  </a:cubicBezTo>
                  <a:cubicBezTo>
                    <a:pt x="204352" y="404666"/>
                    <a:pt x="205371" y="404598"/>
                    <a:pt x="206423" y="404598"/>
                  </a:cubicBezTo>
                  <a:cubicBezTo>
                    <a:pt x="207685" y="404546"/>
                    <a:pt x="209000" y="404546"/>
                    <a:pt x="210263" y="404493"/>
                  </a:cubicBezTo>
                  <a:cubicBezTo>
                    <a:pt x="211525" y="404441"/>
                    <a:pt x="212788" y="404441"/>
                    <a:pt x="214050" y="404388"/>
                  </a:cubicBezTo>
                  <a:cubicBezTo>
                    <a:pt x="215366" y="404283"/>
                    <a:pt x="216628" y="404178"/>
                    <a:pt x="217838" y="404125"/>
                  </a:cubicBezTo>
                  <a:cubicBezTo>
                    <a:pt x="219100" y="404020"/>
                    <a:pt x="220363" y="403915"/>
                    <a:pt x="221625" y="403809"/>
                  </a:cubicBezTo>
                  <a:lnTo>
                    <a:pt x="223467" y="403652"/>
                  </a:lnTo>
                  <a:lnTo>
                    <a:pt x="224414" y="403599"/>
                  </a:lnTo>
                  <a:lnTo>
                    <a:pt x="225360" y="403494"/>
                  </a:lnTo>
                  <a:cubicBezTo>
                    <a:pt x="227833" y="403178"/>
                    <a:pt x="230253" y="402863"/>
                    <a:pt x="232725" y="402547"/>
                  </a:cubicBezTo>
                  <a:lnTo>
                    <a:pt x="234514" y="402336"/>
                  </a:lnTo>
                  <a:lnTo>
                    <a:pt x="236302" y="402021"/>
                  </a:lnTo>
                  <a:cubicBezTo>
                    <a:pt x="237512" y="401810"/>
                    <a:pt x="238722" y="401547"/>
                    <a:pt x="239932" y="401337"/>
                  </a:cubicBezTo>
                  <a:cubicBezTo>
                    <a:pt x="242299" y="400916"/>
                    <a:pt x="244666" y="400548"/>
                    <a:pt x="246981" y="399969"/>
                  </a:cubicBezTo>
                  <a:cubicBezTo>
                    <a:pt x="249296" y="399443"/>
                    <a:pt x="251610" y="398917"/>
                    <a:pt x="253872" y="398391"/>
                  </a:cubicBezTo>
                  <a:cubicBezTo>
                    <a:pt x="256187" y="397760"/>
                    <a:pt x="258396" y="397076"/>
                    <a:pt x="260606" y="396497"/>
                  </a:cubicBezTo>
                  <a:cubicBezTo>
                    <a:pt x="261763" y="396129"/>
                    <a:pt x="262868" y="395813"/>
                    <a:pt x="263972" y="395498"/>
                  </a:cubicBezTo>
                  <a:cubicBezTo>
                    <a:pt x="265025" y="395130"/>
                    <a:pt x="266129" y="394761"/>
                    <a:pt x="267234" y="394393"/>
                  </a:cubicBezTo>
                  <a:cubicBezTo>
                    <a:pt x="269391" y="393657"/>
                    <a:pt x="271548" y="392973"/>
                    <a:pt x="273652" y="392236"/>
                  </a:cubicBezTo>
                  <a:cubicBezTo>
                    <a:pt x="275756" y="391395"/>
                    <a:pt x="277808" y="390553"/>
                    <a:pt x="279859" y="389764"/>
                  </a:cubicBezTo>
                  <a:cubicBezTo>
                    <a:pt x="280911" y="389343"/>
                    <a:pt x="281963" y="388975"/>
                    <a:pt x="282963" y="388501"/>
                  </a:cubicBezTo>
                  <a:cubicBezTo>
                    <a:pt x="283962" y="388081"/>
                    <a:pt x="284962" y="387607"/>
                    <a:pt x="285961" y="387186"/>
                  </a:cubicBezTo>
                  <a:cubicBezTo>
                    <a:pt x="287908" y="386239"/>
                    <a:pt x="289907" y="385398"/>
                    <a:pt x="291853" y="384451"/>
                  </a:cubicBezTo>
                  <a:cubicBezTo>
                    <a:pt x="293747" y="383504"/>
                    <a:pt x="295641" y="382504"/>
                    <a:pt x="297534" y="381558"/>
                  </a:cubicBezTo>
                  <a:cubicBezTo>
                    <a:pt x="298481" y="381032"/>
                    <a:pt x="299428" y="380611"/>
                    <a:pt x="300375" y="380085"/>
                  </a:cubicBezTo>
                  <a:cubicBezTo>
                    <a:pt x="301269" y="379559"/>
                    <a:pt x="302164" y="379033"/>
                    <a:pt x="303058" y="378506"/>
                  </a:cubicBezTo>
                  <a:cubicBezTo>
                    <a:pt x="304899" y="377507"/>
                    <a:pt x="306688" y="376455"/>
                    <a:pt x="308476" y="375403"/>
                  </a:cubicBezTo>
                  <a:cubicBezTo>
                    <a:pt x="322469" y="366828"/>
                    <a:pt x="334568" y="357202"/>
                    <a:pt x="344879" y="347154"/>
                  </a:cubicBezTo>
                  <a:cubicBezTo>
                    <a:pt x="355189" y="337107"/>
                    <a:pt x="363711" y="326638"/>
                    <a:pt x="370760" y="316328"/>
                  </a:cubicBezTo>
                  <a:cubicBezTo>
                    <a:pt x="377757" y="306070"/>
                    <a:pt x="383280" y="295917"/>
                    <a:pt x="387699" y="286238"/>
                  </a:cubicBezTo>
                  <a:cubicBezTo>
                    <a:pt x="388225" y="285028"/>
                    <a:pt x="388751" y="283870"/>
                    <a:pt x="389330" y="282661"/>
                  </a:cubicBezTo>
                  <a:cubicBezTo>
                    <a:pt x="389593" y="282082"/>
                    <a:pt x="389856" y="281503"/>
                    <a:pt x="390119" y="280925"/>
                  </a:cubicBezTo>
                  <a:cubicBezTo>
                    <a:pt x="390330" y="280293"/>
                    <a:pt x="390593" y="279715"/>
                    <a:pt x="390803" y="279136"/>
                  </a:cubicBezTo>
                  <a:cubicBezTo>
                    <a:pt x="391750" y="276769"/>
                    <a:pt x="392644" y="274454"/>
                    <a:pt x="393538" y="272192"/>
                  </a:cubicBezTo>
                  <a:cubicBezTo>
                    <a:pt x="394327" y="269878"/>
                    <a:pt x="395064" y="267616"/>
                    <a:pt x="395800" y="265459"/>
                  </a:cubicBezTo>
                  <a:cubicBezTo>
                    <a:pt x="396169" y="264354"/>
                    <a:pt x="396589" y="263302"/>
                    <a:pt x="396905" y="262197"/>
                  </a:cubicBezTo>
                  <a:cubicBezTo>
                    <a:pt x="397221" y="261093"/>
                    <a:pt x="397484" y="260040"/>
                    <a:pt x="397799" y="258988"/>
                  </a:cubicBezTo>
                  <a:cubicBezTo>
                    <a:pt x="402692" y="242050"/>
                    <a:pt x="404428" y="228162"/>
                    <a:pt x="405164" y="217957"/>
                  </a:cubicBezTo>
                  <a:cubicBezTo>
                    <a:pt x="405269" y="216747"/>
                    <a:pt x="405375" y="215589"/>
                    <a:pt x="405427" y="214485"/>
                  </a:cubicBezTo>
                  <a:cubicBezTo>
                    <a:pt x="405480" y="213906"/>
                    <a:pt x="405532" y="213380"/>
                    <a:pt x="405532" y="212854"/>
                  </a:cubicBezTo>
                  <a:cubicBezTo>
                    <a:pt x="405585" y="212328"/>
                    <a:pt x="405585" y="211802"/>
                    <a:pt x="405585" y="211328"/>
                  </a:cubicBezTo>
                  <a:cubicBezTo>
                    <a:pt x="405638" y="209382"/>
                    <a:pt x="405690" y="207646"/>
                    <a:pt x="405690" y="206278"/>
                  </a:cubicBezTo>
                  <a:cubicBezTo>
                    <a:pt x="405739" y="203752"/>
                    <a:pt x="405787" y="202303"/>
                    <a:pt x="405753" y="202303"/>
                  </a:cubicBezTo>
                  <a:lnTo>
                    <a:pt x="405753" y="202303"/>
                  </a:lnTo>
                  <a:cubicBezTo>
                    <a:pt x="405750" y="202303"/>
                    <a:pt x="405747" y="202313"/>
                    <a:pt x="405743" y="202333"/>
                  </a:cubicBezTo>
                  <a:cubicBezTo>
                    <a:pt x="405743" y="202333"/>
                    <a:pt x="405743" y="203017"/>
                    <a:pt x="405690" y="203964"/>
                  </a:cubicBezTo>
                  <a:cubicBezTo>
                    <a:pt x="405690" y="204911"/>
                    <a:pt x="405638" y="206121"/>
                    <a:pt x="405638" y="207225"/>
                  </a:cubicBezTo>
                  <a:cubicBezTo>
                    <a:pt x="405585" y="208383"/>
                    <a:pt x="405532" y="209592"/>
                    <a:pt x="405532" y="210855"/>
                  </a:cubicBezTo>
                  <a:cubicBezTo>
                    <a:pt x="405480" y="211486"/>
                    <a:pt x="405480" y="212117"/>
                    <a:pt x="405480" y="212801"/>
                  </a:cubicBezTo>
                  <a:cubicBezTo>
                    <a:pt x="405427" y="213433"/>
                    <a:pt x="405375" y="214116"/>
                    <a:pt x="405322" y="214800"/>
                  </a:cubicBezTo>
                  <a:cubicBezTo>
                    <a:pt x="405111" y="217483"/>
                    <a:pt x="404901" y="220219"/>
                    <a:pt x="404691" y="222901"/>
                  </a:cubicBezTo>
                  <a:cubicBezTo>
                    <a:pt x="404375" y="225584"/>
                    <a:pt x="403954" y="228583"/>
                    <a:pt x="403639" y="231266"/>
                  </a:cubicBezTo>
                  <a:cubicBezTo>
                    <a:pt x="403481" y="232528"/>
                    <a:pt x="403323" y="233475"/>
                    <a:pt x="403270" y="233896"/>
                  </a:cubicBezTo>
                  <a:cubicBezTo>
                    <a:pt x="403218" y="234159"/>
                    <a:pt x="403165" y="234212"/>
                    <a:pt x="403165" y="234264"/>
                  </a:cubicBezTo>
                  <a:lnTo>
                    <a:pt x="402797" y="236474"/>
                  </a:lnTo>
                  <a:cubicBezTo>
                    <a:pt x="402481" y="238052"/>
                    <a:pt x="402323" y="239104"/>
                    <a:pt x="402060" y="240366"/>
                  </a:cubicBezTo>
                  <a:cubicBezTo>
                    <a:pt x="401850" y="241576"/>
                    <a:pt x="401640" y="243049"/>
                    <a:pt x="401061" y="245416"/>
                  </a:cubicBezTo>
                  <a:cubicBezTo>
                    <a:pt x="400640" y="247257"/>
                    <a:pt x="400167" y="249309"/>
                    <a:pt x="399641" y="251624"/>
                  </a:cubicBezTo>
                  <a:cubicBezTo>
                    <a:pt x="399378" y="252728"/>
                    <a:pt x="399009" y="253938"/>
                    <a:pt x="398694" y="255201"/>
                  </a:cubicBezTo>
                  <a:cubicBezTo>
                    <a:pt x="398325" y="256411"/>
                    <a:pt x="397957" y="257726"/>
                    <a:pt x="397589" y="259094"/>
                  </a:cubicBezTo>
                  <a:cubicBezTo>
                    <a:pt x="397379" y="259777"/>
                    <a:pt x="397168" y="260461"/>
                    <a:pt x="396958" y="261145"/>
                  </a:cubicBezTo>
                  <a:cubicBezTo>
                    <a:pt x="396800" y="261882"/>
                    <a:pt x="396589" y="262565"/>
                    <a:pt x="396326" y="263302"/>
                  </a:cubicBezTo>
                  <a:cubicBezTo>
                    <a:pt x="395853" y="264775"/>
                    <a:pt x="395327" y="266248"/>
                    <a:pt x="394801" y="267826"/>
                  </a:cubicBezTo>
                  <a:cubicBezTo>
                    <a:pt x="394538" y="268615"/>
                    <a:pt x="394275" y="269404"/>
                    <a:pt x="393959" y="270193"/>
                  </a:cubicBezTo>
                  <a:cubicBezTo>
                    <a:pt x="393696" y="271035"/>
                    <a:pt x="393433" y="271877"/>
                    <a:pt x="393118" y="272666"/>
                  </a:cubicBezTo>
                  <a:cubicBezTo>
                    <a:pt x="392434" y="274296"/>
                    <a:pt x="391802" y="276032"/>
                    <a:pt x="391066" y="277768"/>
                  </a:cubicBezTo>
                  <a:cubicBezTo>
                    <a:pt x="390750" y="278663"/>
                    <a:pt x="390382" y="279557"/>
                    <a:pt x="390014" y="280451"/>
                  </a:cubicBezTo>
                  <a:cubicBezTo>
                    <a:pt x="389698" y="281398"/>
                    <a:pt x="389225" y="282240"/>
                    <a:pt x="388804" y="283187"/>
                  </a:cubicBezTo>
                  <a:cubicBezTo>
                    <a:pt x="388015" y="285028"/>
                    <a:pt x="387173" y="286922"/>
                    <a:pt x="386279" y="288868"/>
                  </a:cubicBezTo>
                  <a:cubicBezTo>
                    <a:pt x="385858" y="289815"/>
                    <a:pt x="385332" y="290814"/>
                    <a:pt x="384806" y="291761"/>
                  </a:cubicBezTo>
                  <a:cubicBezTo>
                    <a:pt x="384333" y="292761"/>
                    <a:pt x="383806" y="293760"/>
                    <a:pt x="383280" y="294760"/>
                  </a:cubicBezTo>
                  <a:cubicBezTo>
                    <a:pt x="382281" y="296759"/>
                    <a:pt x="381281" y="298810"/>
                    <a:pt x="380019" y="300862"/>
                  </a:cubicBezTo>
                  <a:cubicBezTo>
                    <a:pt x="378862" y="302966"/>
                    <a:pt x="377599" y="305070"/>
                    <a:pt x="376389" y="307227"/>
                  </a:cubicBezTo>
                  <a:cubicBezTo>
                    <a:pt x="375021" y="309331"/>
                    <a:pt x="373654" y="311488"/>
                    <a:pt x="372233" y="313697"/>
                  </a:cubicBezTo>
                  <a:cubicBezTo>
                    <a:pt x="371865" y="314276"/>
                    <a:pt x="371497" y="314855"/>
                    <a:pt x="371129" y="315381"/>
                  </a:cubicBezTo>
                  <a:lnTo>
                    <a:pt x="369971" y="317011"/>
                  </a:lnTo>
                  <a:cubicBezTo>
                    <a:pt x="369182" y="318116"/>
                    <a:pt x="368393" y="319221"/>
                    <a:pt x="367604" y="320378"/>
                  </a:cubicBezTo>
                  <a:cubicBezTo>
                    <a:pt x="366763" y="321483"/>
                    <a:pt x="366026" y="322640"/>
                    <a:pt x="365132" y="323745"/>
                  </a:cubicBezTo>
                  <a:cubicBezTo>
                    <a:pt x="364290" y="324850"/>
                    <a:pt x="363396" y="325954"/>
                    <a:pt x="362502" y="327112"/>
                  </a:cubicBezTo>
                  <a:cubicBezTo>
                    <a:pt x="355347" y="336160"/>
                    <a:pt x="346825" y="345471"/>
                    <a:pt x="336620" y="354361"/>
                  </a:cubicBezTo>
                  <a:cubicBezTo>
                    <a:pt x="326415" y="363304"/>
                    <a:pt x="314473" y="371931"/>
                    <a:pt x="300743" y="379506"/>
                  </a:cubicBezTo>
                  <a:cubicBezTo>
                    <a:pt x="299902" y="380032"/>
                    <a:pt x="299007" y="380453"/>
                    <a:pt x="298113" y="380926"/>
                  </a:cubicBezTo>
                  <a:cubicBezTo>
                    <a:pt x="297271" y="381347"/>
                    <a:pt x="296377" y="381821"/>
                    <a:pt x="295483" y="382241"/>
                  </a:cubicBezTo>
                  <a:cubicBezTo>
                    <a:pt x="294589" y="382715"/>
                    <a:pt x="293694" y="383188"/>
                    <a:pt x="292800" y="383609"/>
                  </a:cubicBezTo>
                  <a:lnTo>
                    <a:pt x="291485" y="384346"/>
                  </a:lnTo>
                  <a:cubicBezTo>
                    <a:pt x="291011" y="384556"/>
                    <a:pt x="290538" y="384766"/>
                    <a:pt x="290065" y="384977"/>
                  </a:cubicBezTo>
                  <a:cubicBezTo>
                    <a:pt x="288223" y="385819"/>
                    <a:pt x="286382" y="386660"/>
                    <a:pt x="284488" y="387502"/>
                  </a:cubicBezTo>
                  <a:cubicBezTo>
                    <a:pt x="283541" y="387923"/>
                    <a:pt x="282595" y="388396"/>
                    <a:pt x="281648" y="388712"/>
                  </a:cubicBezTo>
                  <a:cubicBezTo>
                    <a:pt x="280701" y="389133"/>
                    <a:pt x="279701" y="389501"/>
                    <a:pt x="278754" y="389869"/>
                  </a:cubicBezTo>
                  <a:cubicBezTo>
                    <a:pt x="276755" y="390658"/>
                    <a:pt x="274809" y="391447"/>
                    <a:pt x="272810" y="392184"/>
                  </a:cubicBezTo>
                  <a:cubicBezTo>
                    <a:pt x="270811" y="392868"/>
                    <a:pt x="268760" y="393551"/>
                    <a:pt x="266708" y="394235"/>
                  </a:cubicBezTo>
                  <a:cubicBezTo>
                    <a:pt x="265708" y="394604"/>
                    <a:pt x="264656" y="394972"/>
                    <a:pt x="263657" y="395287"/>
                  </a:cubicBezTo>
                  <a:cubicBezTo>
                    <a:pt x="262605" y="395603"/>
                    <a:pt x="261553" y="395919"/>
                    <a:pt x="260448" y="396182"/>
                  </a:cubicBezTo>
                  <a:cubicBezTo>
                    <a:pt x="258344" y="396813"/>
                    <a:pt x="256240" y="397392"/>
                    <a:pt x="254083" y="398023"/>
                  </a:cubicBezTo>
                  <a:cubicBezTo>
                    <a:pt x="238706" y="401844"/>
                    <a:pt x="222050" y="404303"/>
                    <a:pt x="204443" y="404303"/>
                  </a:cubicBezTo>
                  <a:cubicBezTo>
                    <a:pt x="202172" y="404303"/>
                    <a:pt x="199886" y="404262"/>
                    <a:pt x="197585" y="404178"/>
                  </a:cubicBezTo>
                  <a:cubicBezTo>
                    <a:pt x="196323" y="404178"/>
                    <a:pt x="195060" y="404125"/>
                    <a:pt x="193745" y="404072"/>
                  </a:cubicBezTo>
                  <a:cubicBezTo>
                    <a:pt x="192482" y="404072"/>
                    <a:pt x="191220" y="403915"/>
                    <a:pt x="189957" y="403809"/>
                  </a:cubicBezTo>
                  <a:cubicBezTo>
                    <a:pt x="187432" y="403599"/>
                    <a:pt x="184855" y="403494"/>
                    <a:pt x="182277" y="403231"/>
                  </a:cubicBezTo>
                  <a:cubicBezTo>
                    <a:pt x="179699" y="402863"/>
                    <a:pt x="177122" y="402547"/>
                    <a:pt x="174491" y="402231"/>
                  </a:cubicBezTo>
                  <a:cubicBezTo>
                    <a:pt x="173176" y="402073"/>
                    <a:pt x="171914" y="401863"/>
                    <a:pt x="170599" y="401600"/>
                  </a:cubicBezTo>
                  <a:cubicBezTo>
                    <a:pt x="169284" y="401390"/>
                    <a:pt x="167968" y="401127"/>
                    <a:pt x="166653" y="400916"/>
                  </a:cubicBezTo>
                  <a:cubicBezTo>
                    <a:pt x="156185" y="398917"/>
                    <a:pt x="145559" y="396182"/>
                    <a:pt x="134985" y="392342"/>
                  </a:cubicBezTo>
                  <a:cubicBezTo>
                    <a:pt x="113838" y="384609"/>
                    <a:pt x="92796" y="372983"/>
                    <a:pt x="73700" y="356939"/>
                  </a:cubicBezTo>
                  <a:cubicBezTo>
                    <a:pt x="54605" y="340894"/>
                    <a:pt x="37508" y="320431"/>
                    <a:pt x="24778" y="296075"/>
                  </a:cubicBezTo>
                  <a:cubicBezTo>
                    <a:pt x="18413" y="283923"/>
                    <a:pt x="13100" y="270824"/>
                    <a:pt x="9259" y="256989"/>
                  </a:cubicBezTo>
                  <a:cubicBezTo>
                    <a:pt x="5367" y="243154"/>
                    <a:pt x="2894" y="228583"/>
                    <a:pt x="2000" y="213590"/>
                  </a:cubicBezTo>
                  <a:cubicBezTo>
                    <a:pt x="317" y="183606"/>
                    <a:pt x="5472" y="154620"/>
                    <a:pt x="15519" y="128949"/>
                  </a:cubicBezTo>
                  <a:cubicBezTo>
                    <a:pt x="25514" y="103278"/>
                    <a:pt x="40401" y="80868"/>
                    <a:pt x="57866" y="62667"/>
                  </a:cubicBezTo>
                  <a:cubicBezTo>
                    <a:pt x="75331" y="44413"/>
                    <a:pt x="95321" y="30368"/>
                    <a:pt x="115890" y="20373"/>
                  </a:cubicBezTo>
                  <a:cubicBezTo>
                    <a:pt x="126253" y="15428"/>
                    <a:pt x="136721" y="11483"/>
                    <a:pt x="147190" y="8432"/>
                  </a:cubicBezTo>
                  <a:cubicBezTo>
                    <a:pt x="148505" y="8063"/>
                    <a:pt x="149820" y="7643"/>
                    <a:pt x="151135" y="7274"/>
                  </a:cubicBezTo>
                  <a:lnTo>
                    <a:pt x="153081" y="6748"/>
                  </a:lnTo>
                  <a:cubicBezTo>
                    <a:pt x="153713" y="6590"/>
                    <a:pt x="154396" y="6433"/>
                    <a:pt x="155028" y="6275"/>
                  </a:cubicBezTo>
                  <a:cubicBezTo>
                    <a:pt x="157658" y="5696"/>
                    <a:pt x="160236" y="5065"/>
                    <a:pt x="162813" y="4486"/>
                  </a:cubicBezTo>
                  <a:cubicBezTo>
                    <a:pt x="168074" y="3539"/>
                    <a:pt x="173229" y="2540"/>
                    <a:pt x="178332" y="1961"/>
                  </a:cubicBezTo>
                  <a:cubicBezTo>
                    <a:pt x="179647" y="1803"/>
                    <a:pt x="180909" y="1646"/>
                    <a:pt x="182172" y="1488"/>
                  </a:cubicBezTo>
                  <a:cubicBezTo>
                    <a:pt x="182803" y="1383"/>
                    <a:pt x="183434" y="1330"/>
                    <a:pt x="184118" y="1330"/>
                  </a:cubicBezTo>
                  <a:lnTo>
                    <a:pt x="186012" y="1172"/>
                  </a:lnTo>
                  <a:cubicBezTo>
                    <a:pt x="188537" y="962"/>
                    <a:pt x="191062" y="751"/>
                    <a:pt x="193587" y="594"/>
                  </a:cubicBezTo>
                  <a:cubicBezTo>
                    <a:pt x="197267" y="517"/>
                    <a:pt x="200891" y="356"/>
                    <a:pt x="204480" y="356"/>
                  </a:cubicBezTo>
                  <a:cubicBezTo>
                    <a:pt x="205816" y="356"/>
                    <a:pt x="207147" y="379"/>
                    <a:pt x="208474" y="436"/>
                  </a:cubicBezTo>
                  <a:cubicBezTo>
                    <a:pt x="209684" y="488"/>
                    <a:pt x="210894" y="541"/>
                    <a:pt x="212104" y="541"/>
                  </a:cubicBezTo>
                  <a:lnTo>
                    <a:pt x="213945" y="594"/>
                  </a:lnTo>
                  <a:cubicBezTo>
                    <a:pt x="214576" y="646"/>
                    <a:pt x="215155" y="699"/>
                    <a:pt x="215734" y="751"/>
                  </a:cubicBezTo>
                  <a:cubicBezTo>
                    <a:pt x="218154" y="909"/>
                    <a:pt x="220573" y="1120"/>
                    <a:pt x="222941" y="1277"/>
                  </a:cubicBezTo>
                  <a:cubicBezTo>
                    <a:pt x="223519" y="1330"/>
                    <a:pt x="224098" y="1330"/>
                    <a:pt x="224677" y="1435"/>
                  </a:cubicBezTo>
                  <a:lnTo>
                    <a:pt x="226465" y="1646"/>
                  </a:lnTo>
                  <a:cubicBezTo>
                    <a:pt x="227622" y="1803"/>
                    <a:pt x="228780" y="1961"/>
                    <a:pt x="229937" y="2119"/>
                  </a:cubicBezTo>
                  <a:cubicBezTo>
                    <a:pt x="232252" y="2382"/>
                    <a:pt x="234619" y="2645"/>
                    <a:pt x="236881" y="3119"/>
                  </a:cubicBezTo>
                  <a:cubicBezTo>
                    <a:pt x="239143" y="3487"/>
                    <a:pt x="241405" y="3908"/>
                    <a:pt x="243614" y="4328"/>
                  </a:cubicBezTo>
                  <a:cubicBezTo>
                    <a:pt x="244193" y="4381"/>
                    <a:pt x="244772" y="4486"/>
                    <a:pt x="245298" y="4644"/>
                  </a:cubicBezTo>
                  <a:lnTo>
                    <a:pt x="246981" y="5012"/>
                  </a:lnTo>
                  <a:cubicBezTo>
                    <a:pt x="248086" y="5275"/>
                    <a:pt x="249138" y="5538"/>
                    <a:pt x="250243" y="5801"/>
                  </a:cubicBezTo>
                  <a:cubicBezTo>
                    <a:pt x="251347" y="6064"/>
                    <a:pt x="252452" y="6275"/>
                    <a:pt x="253504" y="6538"/>
                  </a:cubicBezTo>
                  <a:cubicBezTo>
                    <a:pt x="254609" y="6801"/>
                    <a:pt x="255661" y="7117"/>
                    <a:pt x="256713" y="7432"/>
                  </a:cubicBezTo>
                  <a:cubicBezTo>
                    <a:pt x="258870" y="8011"/>
                    <a:pt x="260974" y="8642"/>
                    <a:pt x="263078" y="9221"/>
                  </a:cubicBezTo>
                  <a:cubicBezTo>
                    <a:pt x="271337" y="11851"/>
                    <a:pt x="279280" y="14744"/>
                    <a:pt x="286698" y="18164"/>
                  </a:cubicBezTo>
                  <a:cubicBezTo>
                    <a:pt x="301585" y="24897"/>
                    <a:pt x="314736" y="32946"/>
                    <a:pt x="325994" y="41625"/>
                  </a:cubicBezTo>
                  <a:cubicBezTo>
                    <a:pt x="337356" y="50252"/>
                    <a:pt x="346930" y="59458"/>
                    <a:pt x="355032" y="68612"/>
                  </a:cubicBezTo>
                  <a:cubicBezTo>
                    <a:pt x="363080" y="77712"/>
                    <a:pt x="369761" y="86760"/>
                    <a:pt x="375074" y="95440"/>
                  </a:cubicBezTo>
                  <a:cubicBezTo>
                    <a:pt x="380387" y="104067"/>
                    <a:pt x="384753" y="112168"/>
                    <a:pt x="387962" y="119586"/>
                  </a:cubicBezTo>
                  <a:cubicBezTo>
                    <a:pt x="394591" y="134368"/>
                    <a:pt x="397747" y="145993"/>
                    <a:pt x="399693" y="153305"/>
                  </a:cubicBezTo>
                  <a:cubicBezTo>
                    <a:pt x="400535" y="157145"/>
                    <a:pt x="401114" y="159565"/>
                    <a:pt x="401534" y="161354"/>
                  </a:cubicBezTo>
                  <a:cubicBezTo>
                    <a:pt x="401903" y="163142"/>
                    <a:pt x="402060" y="164300"/>
                    <a:pt x="402323" y="165562"/>
                  </a:cubicBezTo>
                  <a:cubicBezTo>
                    <a:pt x="402534" y="166930"/>
                    <a:pt x="402902" y="168929"/>
                    <a:pt x="403323" y="171296"/>
                  </a:cubicBezTo>
                  <a:cubicBezTo>
                    <a:pt x="403691" y="173716"/>
                    <a:pt x="404007" y="176451"/>
                    <a:pt x="404375" y="179187"/>
                  </a:cubicBezTo>
                  <a:cubicBezTo>
                    <a:pt x="404743" y="181712"/>
                    <a:pt x="404901" y="184658"/>
                    <a:pt x="405059" y="187183"/>
                  </a:cubicBezTo>
                  <a:cubicBezTo>
                    <a:pt x="405269" y="189760"/>
                    <a:pt x="405480" y="192022"/>
                    <a:pt x="405480" y="193232"/>
                  </a:cubicBezTo>
                  <a:cubicBezTo>
                    <a:pt x="405497" y="193591"/>
                    <a:pt x="405508" y="193767"/>
                    <a:pt x="405514" y="193767"/>
                  </a:cubicBezTo>
                  <a:cubicBezTo>
                    <a:pt x="405527" y="193767"/>
                    <a:pt x="405515" y="193006"/>
                    <a:pt x="405480" y="191549"/>
                  </a:cubicBezTo>
                  <a:cubicBezTo>
                    <a:pt x="405375" y="190444"/>
                    <a:pt x="405269" y="189024"/>
                    <a:pt x="405164" y="187183"/>
                  </a:cubicBezTo>
                  <a:cubicBezTo>
                    <a:pt x="405111" y="186289"/>
                    <a:pt x="405006" y="185289"/>
                    <a:pt x="404954" y="184237"/>
                  </a:cubicBezTo>
                  <a:cubicBezTo>
                    <a:pt x="404901" y="183711"/>
                    <a:pt x="404848" y="183132"/>
                    <a:pt x="404796" y="182554"/>
                  </a:cubicBezTo>
                  <a:cubicBezTo>
                    <a:pt x="404796" y="182291"/>
                    <a:pt x="404743" y="181975"/>
                    <a:pt x="404743" y="181659"/>
                  </a:cubicBezTo>
                  <a:cubicBezTo>
                    <a:pt x="404691" y="181396"/>
                    <a:pt x="404691" y="181081"/>
                    <a:pt x="404638" y="180765"/>
                  </a:cubicBezTo>
                  <a:cubicBezTo>
                    <a:pt x="404322" y="178293"/>
                    <a:pt x="404007" y="175557"/>
                    <a:pt x="403586" y="172506"/>
                  </a:cubicBezTo>
                  <a:cubicBezTo>
                    <a:pt x="403533" y="171770"/>
                    <a:pt x="403376" y="170981"/>
                    <a:pt x="403270" y="170244"/>
                  </a:cubicBezTo>
                  <a:cubicBezTo>
                    <a:pt x="403113" y="169455"/>
                    <a:pt x="402955" y="168666"/>
                    <a:pt x="402849" y="167824"/>
                  </a:cubicBezTo>
                  <a:cubicBezTo>
                    <a:pt x="402534" y="166193"/>
                    <a:pt x="402271" y="164510"/>
                    <a:pt x="401955" y="162774"/>
                  </a:cubicBezTo>
                  <a:cubicBezTo>
                    <a:pt x="401850" y="162301"/>
                    <a:pt x="401797" y="161880"/>
                    <a:pt x="401692" y="161459"/>
                  </a:cubicBezTo>
                  <a:cubicBezTo>
                    <a:pt x="401587" y="160986"/>
                    <a:pt x="401482" y="160565"/>
                    <a:pt x="401377" y="160091"/>
                  </a:cubicBezTo>
                  <a:cubicBezTo>
                    <a:pt x="401166" y="159197"/>
                    <a:pt x="400956" y="158303"/>
                    <a:pt x="400745" y="157356"/>
                  </a:cubicBezTo>
                  <a:cubicBezTo>
                    <a:pt x="400324" y="155515"/>
                    <a:pt x="399904" y="153568"/>
                    <a:pt x="399430" y="151569"/>
                  </a:cubicBezTo>
                  <a:cubicBezTo>
                    <a:pt x="398852" y="149623"/>
                    <a:pt x="398273" y="147571"/>
                    <a:pt x="397694" y="145520"/>
                  </a:cubicBezTo>
                  <a:cubicBezTo>
                    <a:pt x="397431" y="144468"/>
                    <a:pt x="397116" y="143416"/>
                    <a:pt x="396800" y="142364"/>
                  </a:cubicBezTo>
                  <a:cubicBezTo>
                    <a:pt x="396484" y="141259"/>
                    <a:pt x="396116" y="140207"/>
                    <a:pt x="395748" y="139102"/>
                  </a:cubicBezTo>
                  <a:cubicBezTo>
                    <a:pt x="395011" y="136945"/>
                    <a:pt x="394275" y="134736"/>
                    <a:pt x="393486" y="132421"/>
                  </a:cubicBezTo>
                  <a:cubicBezTo>
                    <a:pt x="392592" y="130212"/>
                    <a:pt x="391697" y="127897"/>
                    <a:pt x="390750" y="125530"/>
                  </a:cubicBezTo>
                  <a:cubicBezTo>
                    <a:pt x="390487" y="124951"/>
                    <a:pt x="390277" y="124320"/>
                    <a:pt x="390066" y="123741"/>
                  </a:cubicBezTo>
                  <a:cubicBezTo>
                    <a:pt x="389803" y="123163"/>
                    <a:pt x="389540" y="122584"/>
                    <a:pt x="389277" y="121953"/>
                  </a:cubicBezTo>
                  <a:cubicBezTo>
                    <a:pt x="388699" y="120796"/>
                    <a:pt x="388173" y="119586"/>
                    <a:pt x="387647" y="118376"/>
                  </a:cubicBezTo>
                  <a:cubicBezTo>
                    <a:pt x="387068" y="117166"/>
                    <a:pt x="386542" y="115956"/>
                    <a:pt x="385963" y="114693"/>
                  </a:cubicBezTo>
                  <a:cubicBezTo>
                    <a:pt x="385332" y="113483"/>
                    <a:pt x="384753" y="112274"/>
                    <a:pt x="384122" y="111011"/>
                  </a:cubicBezTo>
                  <a:cubicBezTo>
                    <a:pt x="379072" y="101069"/>
                    <a:pt x="372812" y="90653"/>
                    <a:pt x="364921" y="80290"/>
                  </a:cubicBezTo>
                  <a:cubicBezTo>
                    <a:pt x="357031" y="69821"/>
                    <a:pt x="347509" y="59353"/>
                    <a:pt x="336094" y="49463"/>
                  </a:cubicBezTo>
                  <a:cubicBezTo>
                    <a:pt x="334673" y="48254"/>
                    <a:pt x="333306" y="46991"/>
                    <a:pt x="331780" y="45781"/>
                  </a:cubicBezTo>
                  <a:cubicBezTo>
                    <a:pt x="330307" y="44571"/>
                    <a:pt x="328782" y="43414"/>
                    <a:pt x="327256" y="42204"/>
                  </a:cubicBezTo>
                  <a:lnTo>
                    <a:pt x="324942" y="40363"/>
                  </a:lnTo>
                  <a:cubicBezTo>
                    <a:pt x="324153" y="39784"/>
                    <a:pt x="323311" y="39258"/>
                    <a:pt x="322522" y="38679"/>
                  </a:cubicBezTo>
                  <a:cubicBezTo>
                    <a:pt x="320891" y="37522"/>
                    <a:pt x="319313" y="36365"/>
                    <a:pt x="317629" y="35208"/>
                  </a:cubicBezTo>
                  <a:cubicBezTo>
                    <a:pt x="316840" y="34576"/>
                    <a:pt x="315999" y="34050"/>
                    <a:pt x="315157" y="33524"/>
                  </a:cubicBezTo>
                  <a:cubicBezTo>
                    <a:pt x="314263" y="32946"/>
                    <a:pt x="313421" y="32419"/>
                    <a:pt x="312579" y="31841"/>
                  </a:cubicBezTo>
                  <a:cubicBezTo>
                    <a:pt x="311685" y="31315"/>
                    <a:pt x="310843" y="30736"/>
                    <a:pt x="309949" y="30210"/>
                  </a:cubicBezTo>
                  <a:lnTo>
                    <a:pt x="308687" y="29368"/>
                  </a:lnTo>
                  <a:lnTo>
                    <a:pt x="307319" y="28579"/>
                  </a:lnTo>
                  <a:cubicBezTo>
                    <a:pt x="303742" y="26528"/>
                    <a:pt x="300112" y="24318"/>
                    <a:pt x="296272" y="22477"/>
                  </a:cubicBezTo>
                  <a:cubicBezTo>
                    <a:pt x="288749" y="18427"/>
                    <a:pt x="280543" y="15060"/>
                    <a:pt x="272074" y="11904"/>
                  </a:cubicBezTo>
                  <a:cubicBezTo>
                    <a:pt x="269917" y="11167"/>
                    <a:pt x="267760" y="10431"/>
                    <a:pt x="265603" y="9694"/>
                  </a:cubicBezTo>
                  <a:lnTo>
                    <a:pt x="263920" y="9116"/>
                  </a:lnTo>
                  <a:lnTo>
                    <a:pt x="262289" y="8642"/>
                  </a:lnTo>
                  <a:cubicBezTo>
                    <a:pt x="261184" y="8326"/>
                    <a:pt x="260027" y="8011"/>
                    <a:pt x="258922" y="7695"/>
                  </a:cubicBezTo>
                  <a:cubicBezTo>
                    <a:pt x="254451" y="6327"/>
                    <a:pt x="249822" y="5381"/>
                    <a:pt x="245140" y="4276"/>
                  </a:cubicBezTo>
                  <a:cubicBezTo>
                    <a:pt x="242773" y="3750"/>
                    <a:pt x="240405" y="3382"/>
                    <a:pt x="238038" y="2961"/>
                  </a:cubicBezTo>
                  <a:cubicBezTo>
                    <a:pt x="236828" y="2750"/>
                    <a:pt x="235618" y="2540"/>
                    <a:pt x="234408" y="2330"/>
                  </a:cubicBezTo>
                  <a:cubicBezTo>
                    <a:pt x="233199" y="2172"/>
                    <a:pt x="231989" y="2014"/>
                    <a:pt x="230779" y="1856"/>
                  </a:cubicBezTo>
                  <a:cubicBezTo>
                    <a:pt x="229516" y="1698"/>
                    <a:pt x="228306" y="1540"/>
                    <a:pt x="227096" y="1383"/>
                  </a:cubicBezTo>
                  <a:cubicBezTo>
                    <a:pt x="225834" y="1225"/>
                    <a:pt x="224624" y="1014"/>
                    <a:pt x="223361" y="962"/>
                  </a:cubicBezTo>
                  <a:cubicBezTo>
                    <a:pt x="220889" y="751"/>
                    <a:pt x="218364" y="594"/>
                    <a:pt x="215839" y="383"/>
                  </a:cubicBezTo>
                  <a:cubicBezTo>
                    <a:pt x="215208" y="331"/>
                    <a:pt x="214576" y="278"/>
                    <a:pt x="213945" y="225"/>
                  </a:cubicBezTo>
                  <a:lnTo>
                    <a:pt x="211999" y="225"/>
                  </a:lnTo>
                  <a:cubicBezTo>
                    <a:pt x="210736" y="173"/>
                    <a:pt x="209474" y="120"/>
                    <a:pt x="208211" y="120"/>
                  </a:cubicBezTo>
                  <a:cubicBezTo>
                    <a:pt x="206896" y="67"/>
                    <a:pt x="205634" y="15"/>
                    <a:pt x="204318" y="15"/>
                  </a:cubicBezTo>
                  <a:cubicBezTo>
                    <a:pt x="204066" y="4"/>
                    <a:pt x="203811" y="0"/>
                    <a:pt x="2035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3"/>
            <p:cNvSpPr/>
            <p:nvPr/>
          </p:nvSpPr>
          <p:spPr>
            <a:xfrm>
              <a:off x="2714575" y="4984925"/>
              <a:ext cx="2985350" cy="2978800"/>
            </a:xfrm>
            <a:custGeom>
              <a:avLst/>
              <a:gdLst/>
              <a:ahLst/>
              <a:cxnLst/>
              <a:rect l="l" t="t" r="r" b="b"/>
              <a:pathLst>
                <a:path w="119414" h="119152" extrusionOk="0">
                  <a:moveTo>
                    <a:pt x="60043" y="1"/>
                  </a:moveTo>
                  <a:cubicBezTo>
                    <a:pt x="56999" y="1"/>
                    <a:pt x="53870" y="237"/>
                    <a:pt x="50712" y="740"/>
                  </a:cubicBezTo>
                  <a:cubicBezTo>
                    <a:pt x="44715" y="1687"/>
                    <a:pt x="38560" y="3528"/>
                    <a:pt x="32616" y="6684"/>
                  </a:cubicBezTo>
                  <a:cubicBezTo>
                    <a:pt x="26724" y="9735"/>
                    <a:pt x="20990" y="13944"/>
                    <a:pt x="16045" y="19362"/>
                  </a:cubicBezTo>
                  <a:cubicBezTo>
                    <a:pt x="11100" y="24780"/>
                    <a:pt x="6892" y="31356"/>
                    <a:pt x="4156" y="38878"/>
                  </a:cubicBezTo>
                  <a:cubicBezTo>
                    <a:pt x="1316" y="46348"/>
                    <a:pt x="1" y="54818"/>
                    <a:pt x="579" y="63445"/>
                  </a:cubicBezTo>
                  <a:cubicBezTo>
                    <a:pt x="1158" y="72125"/>
                    <a:pt x="3578" y="80278"/>
                    <a:pt x="7260" y="87275"/>
                  </a:cubicBezTo>
                  <a:cubicBezTo>
                    <a:pt x="10995" y="94324"/>
                    <a:pt x="15887" y="100268"/>
                    <a:pt x="21411" y="104950"/>
                  </a:cubicBezTo>
                  <a:cubicBezTo>
                    <a:pt x="26934" y="109632"/>
                    <a:pt x="32984" y="113104"/>
                    <a:pt x="39086" y="115366"/>
                  </a:cubicBezTo>
                  <a:cubicBezTo>
                    <a:pt x="42190" y="116523"/>
                    <a:pt x="45241" y="117365"/>
                    <a:pt x="48292" y="117996"/>
                  </a:cubicBezTo>
                  <a:cubicBezTo>
                    <a:pt x="51343" y="118627"/>
                    <a:pt x="54341" y="118943"/>
                    <a:pt x="57287" y="119101"/>
                  </a:cubicBezTo>
                  <a:cubicBezTo>
                    <a:pt x="58220" y="119134"/>
                    <a:pt x="59142" y="119151"/>
                    <a:pt x="60056" y="119151"/>
                  </a:cubicBezTo>
                  <a:cubicBezTo>
                    <a:pt x="62027" y="119151"/>
                    <a:pt x="63957" y="119070"/>
                    <a:pt x="65862" y="118890"/>
                  </a:cubicBezTo>
                  <a:cubicBezTo>
                    <a:pt x="68597" y="118575"/>
                    <a:pt x="71280" y="118206"/>
                    <a:pt x="73805" y="117522"/>
                  </a:cubicBezTo>
                  <a:cubicBezTo>
                    <a:pt x="78961" y="116365"/>
                    <a:pt x="83537" y="114524"/>
                    <a:pt x="87640" y="112367"/>
                  </a:cubicBezTo>
                  <a:cubicBezTo>
                    <a:pt x="91796" y="110210"/>
                    <a:pt x="95373" y="107738"/>
                    <a:pt x="98424" y="105108"/>
                  </a:cubicBezTo>
                  <a:cubicBezTo>
                    <a:pt x="101528" y="102478"/>
                    <a:pt x="104158" y="99742"/>
                    <a:pt x="106315" y="97059"/>
                  </a:cubicBezTo>
                  <a:cubicBezTo>
                    <a:pt x="108525" y="94324"/>
                    <a:pt x="110313" y="91641"/>
                    <a:pt x="111786" y="89063"/>
                  </a:cubicBezTo>
                  <a:cubicBezTo>
                    <a:pt x="112523" y="87801"/>
                    <a:pt x="113154" y="86486"/>
                    <a:pt x="113732" y="85276"/>
                  </a:cubicBezTo>
                  <a:cubicBezTo>
                    <a:pt x="114311" y="84066"/>
                    <a:pt x="114890" y="82909"/>
                    <a:pt x="115311" y="81751"/>
                  </a:cubicBezTo>
                  <a:cubicBezTo>
                    <a:pt x="117099" y="77175"/>
                    <a:pt x="118046" y="73282"/>
                    <a:pt x="118572" y="70283"/>
                  </a:cubicBezTo>
                  <a:cubicBezTo>
                    <a:pt x="119098" y="67285"/>
                    <a:pt x="119256" y="65075"/>
                    <a:pt x="119361" y="63655"/>
                  </a:cubicBezTo>
                  <a:cubicBezTo>
                    <a:pt x="119414" y="62919"/>
                    <a:pt x="119414" y="62445"/>
                    <a:pt x="119414" y="62077"/>
                  </a:cubicBezTo>
                  <a:cubicBezTo>
                    <a:pt x="119414" y="61761"/>
                    <a:pt x="119414" y="61551"/>
                    <a:pt x="119414" y="61551"/>
                  </a:cubicBezTo>
                  <a:cubicBezTo>
                    <a:pt x="119414" y="61551"/>
                    <a:pt x="119414" y="61761"/>
                    <a:pt x="119361" y="62077"/>
                  </a:cubicBezTo>
                  <a:cubicBezTo>
                    <a:pt x="119361" y="62445"/>
                    <a:pt x="119361" y="62919"/>
                    <a:pt x="119256" y="63655"/>
                  </a:cubicBezTo>
                  <a:cubicBezTo>
                    <a:pt x="119151" y="65075"/>
                    <a:pt x="118993" y="67285"/>
                    <a:pt x="118414" y="70283"/>
                  </a:cubicBezTo>
                  <a:cubicBezTo>
                    <a:pt x="117836" y="73282"/>
                    <a:pt x="116941" y="77122"/>
                    <a:pt x="115100" y="81646"/>
                  </a:cubicBezTo>
                  <a:cubicBezTo>
                    <a:pt x="114679" y="82803"/>
                    <a:pt x="114101" y="83961"/>
                    <a:pt x="113575" y="85223"/>
                  </a:cubicBezTo>
                  <a:cubicBezTo>
                    <a:pt x="112943" y="86380"/>
                    <a:pt x="112312" y="87696"/>
                    <a:pt x="111576" y="88958"/>
                  </a:cubicBezTo>
                  <a:cubicBezTo>
                    <a:pt x="110103" y="91483"/>
                    <a:pt x="108314" y="94219"/>
                    <a:pt x="106105" y="96901"/>
                  </a:cubicBezTo>
                  <a:cubicBezTo>
                    <a:pt x="103948" y="99584"/>
                    <a:pt x="101318" y="102320"/>
                    <a:pt x="98267" y="104897"/>
                  </a:cubicBezTo>
                  <a:cubicBezTo>
                    <a:pt x="95163" y="107528"/>
                    <a:pt x="91638" y="110000"/>
                    <a:pt x="87535" y="112104"/>
                  </a:cubicBezTo>
                  <a:cubicBezTo>
                    <a:pt x="83432" y="114208"/>
                    <a:pt x="78855" y="116050"/>
                    <a:pt x="73753" y="117259"/>
                  </a:cubicBezTo>
                  <a:cubicBezTo>
                    <a:pt x="71228" y="117891"/>
                    <a:pt x="68545" y="118259"/>
                    <a:pt x="65809" y="118575"/>
                  </a:cubicBezTo>
                  <a:cubicBezTo>
                    <a:pt x="63940" y="118754"/>
                    <a:pt x="62022" y="118836"/>
                    <a:pt x="60054" y="118836"/>
                  </a:cubicBezTo>
                  <a:cubicBezTo>
                    <a:pt x="59142" y="118836"/>
                    <a:pt x="58220" y="118818"/>
                    <a:pt x="57287" y="118785"/>
                  </a:cubicBezTo>
                  <a:cubicBezTo>
                    <a:pt x="54394" y="118627"/>
                    <a:pt x="51396" y="118312"/>
                    <a:pt x="48345" y="117680"/>
                  </a:cubicBezTo>
                  <a:cubicBezTo>
                    <a:pt x="45346" y="117049"/>
                    <a:pt x="42295" y="116207"/>
                    <a:pt x="39244" y="115103"/>
                  </a:cubicBezTo>
                  <a:cubicBezTo>
                    <a:pt x="33142" y="112788"/>
                    <a:pt x="27092" y="109369"/>
                    <a:pt x="21621" y="104687"/>
                  </a:cubicBezTo>
                  <a:cubicBezTo>
                    <a:pt x="16150" y="100058"/>
                    <a:pt x="11258" y="94113"/>
                    <a:pt x="7576" y="87117"/>
                  </a:cubicBezTo>
                  <a:cubicBezTo>
                    <a:pt x="3893" y="80173"/>
                    <a:pt x="1474" y="72072"/>
                    <a:pt x="895" y="63445"/>
                  </a:cubicBezTo>
                  <a:cubicBezTo>
                    <a:pt x="369" y="54818"/>
                    <a:pt x="1684" y="46453"/>
                    <a:pt x="4419" y="38984"/>
                  </a:cubicBezTo>
                  <a:cubicBezTo>
                    <a:pt x="7207" y="31514"/>
                    <a:pt x="11363" y="24991"/>
                    <a:pt x="16256" y="19625"/>
                  </a:cubicBezTo>
                  <a:cubicBezTo>
                    <a:pt x="21200" y="14207"/>
                    <a:pt x="26882" y="9998"/>
                    <a:pt x="32773" y="6947"/>
                  </a:cubicBezTo>
                  <a:cubicBezTo>
                    <a:pt x="38665" y="3843"/>
                    <a:pt x="44820" y="2002"/>
                    <a:pt x="50712" y="1055"/>
                  </a:cubicBezTo>
                  <a:cubicBezTo>
                    <a:pt x="53870" y="552"/>
                    <a:pt x="56985" y="317"/>
                    <a:pt x="60015" y="317"/>
                  </a:cubicBezTo>
                  <a:cubicBezTo>
                    <a:pt x="62687" y="317"/>
                    <a:pt x="65294" y="500"/>
                    <a:pt x="67808" y="845"/>
                  </a:cubicBezTo>
                  <a:cubicBezTo>
                    <a:pt x="73174" y="1476"/>
                    <a:pt x="78119" y="2949"/>
                    <a:pt x="82590" y="4738"/>
                  </a:cubicBezTo>
                  <a:cubicBezTo>
                    <a:pt x="91533" y="8473"/>
                    <a:pt x="98372" y="13786"/>
                    <a:pt x="103422" y="19204"/>
                  </a:cubicBezTo>
                  <a:cubicBezTo>
                    <a:pt x="105947" y="21940"/>
                    <a:pt x="108051" y="24675"/>
                    <a:pt x="109787" y="27305"/>
                  </a:cubicBezTo>
                  <a:cubicBezTo>
                    <a:pt x="110681" y="28620"/>
                    <a:pt x="111418" y="29988"/>
                    <a:pt x="112154" y="31251"/>
                  </a:cubicBezTo>
                  <a:cubicBezTo>
                    <a:pt x="112786" y="32513"/>
                    <a:pt x="113469" y="33776"/>
                    <a:pt x="113995" y="34986"/>
                  </a:cubicBezTo>
                  <a:cubicBezTo>
                    <a:pt x="116205" y="39825"/>
                    <a:pt x="117415" y="44034"/>
                    <a:pt x="118099" y="47348"/>
                  </a:cubicBezTo>
                  <a:cubicBezTo>
                    <a:pt x="118414" y="49031"/>
                    <a:pt x="118677" y="50451"/>
                    <a:pt x="118835" y="51714"/>
                  </a:cubicBezTo>
                  <a:cubicBezTo>
                    <a:pt x="118940" y="52345"/>
                    <a:pt x="118993" y="52924"/>
                    <a:pt x="119046" y="53397"/>
                  </a:cubicBezTo>
                  <a:cubicBezTo>
                    <a:pt x="119098" y="53923"/>
                    <a:pt x="119151" y="54397"/>
                    <a:pt x="119203" y="54765"/>
                  </a:cubicBezTo>
                  <a:cubicBezTo>
                    <a:pt x="119256" y="55607"/>
                    <a:pt x="119309" y="56185"/>
                    <a:pt x="119309" y="56606"/>
                  </a:cubicBezTo>
                  <a:cubicBezTo>
                    <a:pt x="119361" y="56974"/>
                    <a:pt x="119361" y="57185"/>
                    <a:pt x="119361" y="57185"/>
                  </a:cubicBezTo>
                  <a:cubicBezTo>
                    <a:pt x="119361" y="57185"/>
                    <a:pt x="119361" y="56974"/>
                    <a:pt x="119361" y="56606"/>
                  </a:cubicBezTo>
                  <a:cubicBezTo>
                    <a:pt x="119361" y="56185"/>
                    <a:pt x="119309" y="55607"/>
                    <a:pt x="119256" y="54765"/>
                  </a:cubicBezTo>
                  <a:cubicBezTo>
                    <a:pt x="119256" y="54344"/>
                    <a:pt x="119203" y="53923"/>
                    <a:pt x="119151" y="53397"/>
                  </a:cubicBezTo>
                  <a:cubicBezTo>
                    <a:pt x="119098" y="52871"/>
                    <a:pt x="119046" y="52293"/>
                    <a:pt x="118993" y="51714"/>
                  </a:cubicBezTo>
                  <a:cubicBezTo>
                    <a:pt x="118835" y="50451"/>
                    <a:pt x="118572" y="49031"/>
                    <a:pt x="118256" y="47348"/>
                  </a:cubicBezTo>
                  <a:cubicBezTo>
                    <a:pt x="117573" y="43981"/>
                    <a:pt x="116415" y="39773"/>
                    <a:pt x="114206" y="34880"/>
                  </a:cubicBezTo>
                  <a:cubicBezTo>
                    <a:pt x="113680" y="33670"/>
                    <a:pt x="112996" y="32461"/>
                    <a:pt x="112365" y="31145"/>
                  </a:cubicBezTo>
                  <a:cubicBezTo>
                    <a:pt x="111628" y="29830"/>
                    <a:pt x="110892" y="28515"/>
                    <a:pt x="109997" y="27200"/>
                  </a:cubicBezTo>
                  <a:cubicBezTo>
                    <a:pt x="108262" y="24517"/>
                    <a:pt x="106157" y="21729"/>
                    <a:pt x="103632" y="19046"/>
                  </a:cubicBezTo>
                  <a:cubicBezTo>
                    <a:pt x="98582" y="13575"/>
                    <a:pt x="91691" y="8210"/>
                    <a:pt x="82696" y="4475"/>
                  </a:cubicBezTo>
                  <a:cubicBezTo>
                    <a:pt x="78224" y="2634"/>
                    <a:pt x="73279" y="1213"/>
                    <a:pt x="67861" y="529"/>
                  </a:cubicBezTo>
                  <a:cubicBezTo>
                    <a:pt x="65346" y="184"/>
                    <a:pt x="62728" y="1"/>
                    <a:pt x="600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3"/>
            <p:cNvSpPr/>
            <p:nvPr/>
          </p:nvSpPr>
          <p:spPr>
            <a:xfrm>
              <a:off x="2721150" y="4988050"/>
              <a:ext cx="2978775" cy="2972275"/>
            </a:xfrm>
            <a:custGeom>
              <a:avLst/>
              <a:gdLst/>
              <a:ahLst/>
              <a:cxnLst/>
              <a:rect l="l" t="t" r="r" b="b"/>
              <a:pathLst>
                <a:path w="119151" h="118891" extrusionOk="0">
                  <a:moveTo>
                    <a:pt x="118109" y="70999"/>
                  </a:moveTo>
                  <a:lnTo>
                    <a:pt x="118109" y="70999"/>
                  </a:lnTo>
                  <a:cubicBezTo>
                    <a:pt x="118109" y="70999"/>
                    <a:pt x="118105" y="71020"/>
                    <a:pt x="118097" y="71055"/>
                  </a:cubicBezTo>
                  <a:lnTo>
                    <a:pt x="118097" y="71055"/>
                  </a:lnTo>
                  <a:cubicBezTo>
                    <a:pt x="118098" y="71055"/>
                    <a:pt x="118098" y="71054"/>
                    <a:pt x="118099" y="71053"/>
                  </a:cubicBezTo>
                  <a:cubicBezTo>
                    <a:pt x="118106" y="71015"/>
                    <a:pt x="118109" y="70999"/>
                    <a:pt x="118109" y="70999"/>
                  </a:cubicBezTo>
                  <a:close/>
                  <a:moveTo>
                    <a:pt x="59791" y="1"/>
                  </a:moveTo>
                  <a:cubicBezTo>
                    <a:pt x="59119" y="1"/>
                    <a:pt x="58442" y="12"/>
                    <a:pt x="57761" y="36"/>
                  </a:cubicBezTo>
                  <a:cubicBezTo>
                    <a:pt x="51816" y="247"/>
                    <a:pt x="45504" y="1404"/>
                    <a:pt x="39244" y="3666"/>
                  </a:cubicBezTo>
                  <a:cubicBezTo>
                    <a:pt x="33037" y="5981"/>
                    <a:pt x="26829" y="9452"/>
                    <a:pt x="21200" y="14239"/>
                  </a:cubicBezTo>
                  <a:cubicBezTo>
                    <a:pt x="15572" y="19026"/>
                    <a:pt x="10574" y="25129"/>
                    <a:pt x="6892" y="32336"/>
                  </a:cubicBezTo>
                  <a:cubicBezTo>
                    <a:pt x="3157" y="39542"/>
                    <a:pt x="790" y="47907"/>
                    <a:pt x="421" y="56744"/>
                  </a:cubicBezTo>
                  <a:cubicBezTo>
                    <a:pt x="1" y="65634"/>
                    <a:pt x="1579" y="74156"/>
                    <a:pt x="4682" y="81731"/>
                  </a:cubicBezTo>
                  <a:cubicBezTo>
                    <a:pt x="7734" y="89307"/>
                    <a:pt x="12205" y="95882"/>
                    <a:pt x="17465" y="101195"/>
                  </a:cubicBezTo>
                  <a:cubicBezTo>
                    <a:pt x="22673" y="106508"/>
                    <a:pt x="28670" y="110559"/>
                    <a:pt x="34825" y="113400"/>
                  </a:cubicBezTo>
                  <a:cubicBezTo>
                    <a:pt x="40980" y="116293"/>
                    <a:pt x="47345" y="117871"/>
                    <a:pt x="53447" y="118555"/>
                  </a:cubicBezTo>
                  <a:cubicBezTo>
                    <a:pt x="55554" y="118773"/>
                    <a:pt x="57635" y="118890"/>
                    <a:pt x="59674" y="118890"/>
                  </a:cubicBezTo>
                  <a:cubicBezTo>
                    <a:pt x="60589" y="118890"/>
                    <a:pt x="61494" y="118867"/>
                    <a:pt x="62390" y="118818"/>
                  </a:cubicBezTo>
                  <a:cubicBezTo>
                    <a:pt x="65283" y="118660"/>
                    <a:pt x="68071" y="118397"/>
                    <a:pt x="70754" y="117871"/>
                  </a:cubicBezTo>
                  <a:cubicBezTo>
                    <a:pt x="71122" y="117818"/>
                    <a:pt x="71438" y="117713"/>
                    <a:pt x="71806" y="117661"/>
                  </a:cubicBezTo>
                  <a:cubicBezTo>
                    <a:pt x="72122" y="117608"/>
                    <a:pt x="72438" y="117503"/>
                    <a:pt x="72753" y="117450"/>
                  </a:cubicBezTo>
                  <a:cubicBezTo>
                    <a:pt x="73437" y="117292"/>
                    <a:pt x="74068" y="117134"/>
                    <a:pt x="74752" y="116977"/>
                  </a:cubicBezTo>
                  <a:cubicBezTo>
                    <a:pt x="76015" y="116608"/>
                    <a:pt x="77277" y="116293"/>
                    <a:pt x="78487" y="115872"/>
                  </a:cubicBezTo>
                  <a:cubicBezTo>
                    <a:pt x="80960" y="115083"/>
                    <a:pt x="83274" y="114083"/>
                    <a:pt x="85484" y="113084"/>
                  </a:cubicBezTo>
                  <a:cubicBezTo>
                    <a:pt x="94216" y="108823"/>
                    <a:pt x="100739" y="103089"/>
                    <a:pt x="105421" y="97513"/>
                  </a:cubicBezTo>
                  <a:cubicBezTo>
                    <a:pt x="110050" y="91937"/>
                    <a:pt x="112943" y="86518"/>
                    <a:pt x="114732" y="82152"/>
                  </a:cubicBezTo>
                  <a:cubicBezTo>
                    <a:pt x="115626" y="79943"/>
                    <a:pt x="116310" y="77996"/>
                    <a:pt x="116784" y="76366"/>
                  </a:cubicBezTo>
                  <a:cubicBezTo>
                    <a:pt x="116994" y="75577"/>
                    <a:pt x="117204" y="74840"/>
                    <a:pt x="117362" y="74209"/>
                  </a:cubicBezTo>
                  <a:cubicBezTo>
                    <a:pt x="117520" y="73578"/>
                    <a:pt x="117678" y="72999"/>
                    <a:pt x="117783" y="72526"/>
                  </a:cubicBezTo>
                  <a:cubicBezTo>
                    <a:pt x="117941" y="71789"/>
                    <a:pt x="117888" y="72052"/>
                    <a:pt x="117941" y="71684"/>
                  </a:cubicBezTo>
                  <a:cubicBezTo>
                    <a:pt x="117978" y="71611"/>
                    <a:pt x="118065" y="71206"/>
                    <a:pt x="118097" y="71055"/>
                  </a:cubicBezTo>
                  <a:lnTo>
                    <a:pt x="118097" y="71055"/>
                  </a:lnTo>
                  <a:cubicBezTo>
                    <a:pt x="118094" y="71061"/>
                    <a:pt x="118092" y="71064"/>
                    <a:pt x="118090" y="71064"/>
                  </a:cubicBezTo>
                  <a:cubicBezTo>
                    <a:pt x="118061" y="71064"/>
                    <a:pt x="118155" y="70455"/>
                    <a:pt x="118204" y="70211"/>
                  </a:cubicBezTo>
                  <a:cubicBezTo>
                    <a:pt x="118256" y="70001"/>
                    <a:pt x="118309" y="69632"/>
                    <a:pt x="118362" y="69264"/>
                  </a:cubicBezTo>
                  <a:lnTo>
                    <a:pt x="118414" y="69001"/>
                  </a:lnTo>
                  <a:lnTo>
                    <a:pt x="118414" y="68896"/>
                  </a:lnTo>
                  <a:lnTo>
                    <a:pt x="118467" y="68843"/>
                  </a:lnTo>
                  <a:cubicBezTo>
                    <a:pt x="118467" y="68756"/>
                    <a:pt x="118467" y="68709"/>
                    <a:pt x="118467" y="68685"/>
                  </a:cubicBezTo>
                  <a:lnTo>
                    <a:pt x="118467" y="68580"/>
                  </a:lnTo>
                  <a:cubicBezTo>
                    <a:pt x="118520" y="68422"/>
                    <a:pt x="118520" y="68265"/>
                    <a:pt x="118572" y="68107"/>
                  </a:cubicBezTo>
                  <a:cubicBezTo>
                    <a:pt x="118625" y="67476"/>
                    <a:pt x="118730" y="66792"/>
                    <a:pt x="118835" y="66003"/>
                  </a:cubicBezTo>
                  <a:cubicBezTo>
                    <a:pt x="118940" y="65214"/>
                    <a:pt x="118940" y="64372"/>
                    <a:pt x="119046" y="63530"/>
                  </a:cubicBezTo>
                  <a:lnTo>
                    <a:pt x="119046" y="62899"/>
                  </a:lnTo>
                  <a:lnTo>
                    <a:pt x="119098" y="62741"/>
                  </a:lnTo>
                  <a:cubicBezTo>
                    <a:pt x="119098" y="62741"/>
                    <a:pt x="119098" y="62636"/>
                    <a:pt x="119098" y="62636"/>
                  </a:cubicBezTo>
                  <a:cubicBezTo>
                    <a:pt x="119098" y="62531"/>
                    <a:pt x="119098" y="62425"/>
                    <a:pt x="119098" y="62373"/>
                  </a:cubicBezTo>
                  <a:cubicBezTo>
                    <a:pt x="119098" y="62057"/>
                    <a:pt x="119098" y="61742"/>
                    <a:pt x="119098" y="61426"/>
                  </a:cubicBezTo>
                  <a:cubicBezTo>
                    <a:pt x="119126" y="61070"/>
                    <a:pt x="119124" y="60899"/>
                    <a:pt x="119117" y="60899"/>
                  </a:cubicBezTo>
                  <a:lnTo>
                    <a:pt x="119117" y="60899"/>
                  </a:lnTo>
                  <a:cubicBezTo>
                    <a:pt x="119110" y="60899"/>
                    <a:pt x="119098" y="61044"/>
                    <a:pt x="119098" y="61321"/>
                  </a:cubicBezTo>
                  <a:cubicBezTo>
                    <a:pt x="119098" y="61636"/>
                    <a:pt x="119046" y="62057"/>
                    <a:pt x="119046" y="62583"/>
                  </a:cubicBezTo>
                  <a:cubicBezTo>
                    <a:pt x="118993" y="63162"/>
                    <a:pt x="118940" y="63846"/>
                    <a:pt x="118835" y="64635"/>
                  </a:cubicBezTo>
                  <a:cubicBezTo>
                    <a:pt x="118520" y="67791"/>
                    <a:pt x="117888" y="72210"/>
                    <a:pt x="116205" y="77470"/>
                  </a:cubicBezTo>
                  <a:cubicBezTo>
                    <a:pt x="114522" y="82731"/>
                    <a:pt x="111681" y="88886"/>
                    <a:pt x="107052" y="95040"/>
                  </a:cubicBezTo>
                  <a:cubicBezTo>
                    <a:pt x="104737" y="98144"/>
                    <a:pt x="101896" y="101195"/>
                    <a:pt x="98582" y="104088"/>
                  </a:cubicBezTo>
                  <a:cubicBezTo>
                    <a:pt x="95216" y="106982"/>
                    <a:pt x="91375" y="109717"/>
                    <a:pt x="86904" y="111979"/>
                  </a:cubicBezTo>
                  <a:cubicBezTo>
                    <a:pt x="84695" y="113189"/>
                    <a:pt x="82327" y="114189"/>
                    <a:pt x="79855" y="115083"/>
                  </a:cubicBezTo>
                  <a:cubicBezTo>
                    <a:pt x="77330" y="115977"/>
                    <a:pt x="74752" y="116714"/>
                    <a:pt x="72017" y="117292"/>
                  </a:cubicBezTo>
                  <a:cubicBezTo>
                    <a:pt x="68078" y="118118"/>
                    <a:pt x="63925" y="118568"/>
                    <a:pt x="59635" y="118568"/>
                  </a:cubicBezTo>
                  <a:cubicBezTo>
                    <a:pt x="57909" y="118568"/>
                    <a:pt x="56160" y="118495"/>
                    <a:pt x="54394" y="118344"/>
                  </a:cubicBezTo>
                  <a:cubicBezTo>
                    <a:pt x="51290" y="118029"/>
                    <a:pt x="48134" y="117503"/>
                    <a:pt x="44978" y="116714"/>
                  </a:cubicBezTo>
                  <a:cubicBezTo>
                    <a:pt x="41822" y="115872"/>
                    <a:pt x="38665" y="114767"/>
                    <a:pt x="35509" y="113347"/>
                  </a:cubicBezTo>
                  <a:cubicBezTo>
                    <a:pt x="29302" y="110559"/>
                    <a:pt x="23252" y="106508"/>
                    <a:pt x="17939" y="101195"/>
                  </a:cubicBezTo>
                  <a:cubicBezTo>
                    <a:pt x="12626" y="95882"/>
                    <a:pt x="8102" y="89307"/>
                    <a:pt x="5051" y="81731"/>
                  </a:cubicBezTo>
                  <a:cubicBezTo>
                    <a:pt x="1947" y="74209"/>
                    <a:pt x="369" y="65634"/>
                    <a:pt x="737" y="56744"/>
                  </a:cubicBezTo>
                  <a:cubicBezTo>
                    <a:pt x="1105" y="47907"/>
                    <a:pt x="3525" y="39595"/>
                    <a:pt x="7260" y="32388"/>
                  </a:cubicBezTo>
                  <a:cubicBezTo>
                    <a:pt x="10942" y="25181"/>
                    <a:pt x="15993" y="19132"/>
                    <a:pt x="21621" y="14345"/>
                  </a:cubicBezTo>
                  <a:cubicBezTo>
                    <a:pt x="27250" y="9558"/>
                    <a:pt x="33457" y="6086"/>
                    <a:pt x="39770" y="3824"/>
                  </a:cubicBezTo>
                  <a:cubicBezTo>
                    <a:pt x="42926" y="2666"/>
                    <a:pt x="46083" y="1877"/>
                    <a:pt x="49186" y="1299"/>
                  </a:cubicBezTo>
                  <a:cubicBezTo>
                    <a:pt x="50764" y="983"/>
                    <a:pt x="52343" y="825"/>
                    <a:pt x="53868" y="615"/>
                  </a:cubicBezTo>
                  <a:cubicBezTo>
                    <a:pt x="55394" y="510"/>
                    <a:pt x="56919" y="352"/>
                    <a:pt x="58445" y="352"/>
                  </a:cubicBezTo>
                  <a:cubicBezTo>
                    <a:pt x="58739" y="341"/>
                    <a:pt x="59036" y="337"/>
                    <a:pt x="59334" y="337"/>
                  </a:cubicBezTo>
                  <a:cubicBezTo>
                    <a:pt x="60526" y="337"/>
                    <a:pt x="61738" y="404"/>
                    <a:pt x="62916" y="404"/>
                  </a:cubicBezTo>
                  <a:cubicBezTo>
                    <a:pt x="64336" y="510"/>
                    <a:pt x="65809" y="615"/>
                    <a:pt x="67230" y="825"/>
                  </a:cubicBezTo>
                  <a:cubicBezTo>
                    <a:pt x="68650" y="983"/>
                    <a:pt x="70018" y="1246"/>
                    <a:pt x="71386" y="1456"/>
                  </a:cubicBezTo>
                  <a:cubicBezTo>
                    <a:pt x="72069" y="1614"/>
                    <a:pt x="72753" y="1772"/>
                    <a:pt x="73384" y="1930"/>
                  </a:cubicBezTo>
                  <a:cubicBezTo>
                    <a:pt x="74068" y="2088"/>
                    <a:pt x="74752" y="2246"/>
                    <a:pt x="75383" y="2403"/>
                  </a:cubicBezTo>
                  <a:cubicBezTo>
                    <a:pt x="76015" y="2614"/>
                    <a:pt x="76646" y="2772"/>
                    <a:pt x="77330" y="2982"/>
                  </a:cubicBezTo>
                  <a:cubicBezTo>
                    <a:pt x="77961" y="3192"/>
                    <a:pt x="78540" y="3403"/>
                    <a:pt x="79171" y="3613"/>
                  </a:cubicBezTo>
                  <a:lnTo>
                    <a:pt x="80118" y="3929"/>
                  </a:lnTo>
                  <a:cubicBezTo>
                    <a:pt x="80434" y="4034"/>
                    <a:pt x="80697" y="4139"/>
                    <a:pt x="81012" y="4245"/>
                  </a:cubicBezTo>
                  <a:cubicBezTo>
                    <a:pt x="81591" y="4508"/>
                    <a:pt x="82222" y="4718"/>
                    <a:pt x="82801" y="4981"/>
                  </a:cubicBezTo>
                  <a:cubicBezTo>
                    <a:pt x="85115" y="5981"/>
                    <a:pt x="87377" y="7033"/>
                    <a:pt x="89429" y="8295"/>
                  </a:cubicBezTo>
                  <a:cubicBezTo>
                    <a:pt x="93532" y="10662"/>
                    <a:pt x="97162" y="13398"/>
                    <a:pt x="100213" y="16291"/>
                  </a:cubicBezTo>
                  <a:cubicBezTo>
                    <a:pt x="103264" y="19184"/>
                    <a:pt x="105842" y="22183"/>
                    <a:pt x="107946" y="25129"/>
                  </a:cubicBezTo>
                  <a:cubicBezTo>
                    <a:pt x="110103" y="28075"/>
                    <a:pt x="111786" y="31020"/>
                    <a:pt x="113154" y="33861"/>
                  </a:cubicBezTo>
                  <a:cubicBezTo>
                    <a:pt x="114522" y="36649"/>
                    <a:pt x="115521" y="39332"/>
                    <a:pt x="116310" y="41857"/>
                  </a:cubicBezTo>
                  <a:cubicBezTo>
                    <a:pt x="117888" y="46854"/>
                    <a:pt x="118520" y="51063"/>
                    <a:pt x="118835" y="54324"/>
                  </a:cubicBezTo>
                  <a:cubicBezTo>
                    <a:pt x="118888" y="55113"/>
                    <a:pt x="118940" y="55850"/>
                    <a:pt x="118993" y="56534"/>
                  </a:cubicBezTo>
                  <a:cubicBezTo>
                    <a:pt x="119046" y="57165"/>
                    <a:pt x="119046" y="57744"/>
                    <a:pt x="119046" y="58217"/>
                  </a:cubicBezTo>
                  <a:cubicBezTo>
                    <a:pt x="119091" y="58997"/>
                    <a:pt x="119137" y="59457"/>
                    <a:pt x="119148" y="59457"/>
                  </a:cubicBezTo>
                  <a:cubicBezTo>
                    <a:pt x="119150" y="59457"/>
                    <a:pt x="119151" y="59447"/>
                    <a:pt x="119151" y="59427"/>
                  </a:cubicBezTo>
                  <a:cubicBezTo>
                    <a:pt x="119151" y="59217"/>
                    <a:pt x="119151" y="58638"/>
                    <a:pt x="119098" y="57901"/>
                  </a:cubicBezTo>
                  <a:cubicBezTo>
                    <a:pt x="119098" y="57165"/>
                    <a:pt x="119098" y="56323"/>
                    <a:pt x="119046" y="55587"/>
                  </a:cubicBezTo>
                  <a:cubicBezTo>
                    <a:pt x="118940" y="54745"/>
                    <a:pt x="118888" y="53956"/>
                    <a:pt x="118835" y="53220"/>
                  </a:cubicBezTo>
                  <a:cubicBezTo>
                    <a:pt x="118730" y="52431"/>
                    <a:pt x="118677" y="51747"/>
                    <a:pt x="118572" y="51168"/>
                  </a:cubicBezTo>
                  <a:cubicBezTo>
                    <a:pt x="118467" y="50011"/>
                    <a:pt x="118362" y="49695"/>
                    <a:pt x="117993" y="47433"/>
                  </a:cubicBezTo>
                  <a:cubicBezTo>
                    <a:pt x="117520" y="45329"/>
                    <a:pt x="116784" y="42015"/>
                    <a:pt x="115100" y="37806"/>
                  </a:cubicBezTo>
                  <a:cubicBezTo>
                    <a:pt x="114311" y="35650"/>
                    <a:pt x="113206" y="33335"/>
                    <a:pt x="111839" y="30863"/>
                  </a:cubicBezTo>
                  <a:cubicBezTo>
                    <a:pt x="110471" y="28338"/>
                    <a:pt x="108788" y="25707"/>
                    <a:pt x="106683" y="22972"/>
                  </a:cubicBezTo>
                  <a:cubicBezTo>
                    <a:pt x="102475" y="17554"/>
                    <a:pt x="96531" y="11872"/>
                    <a:pt x="88377" y="7348"/>
                  </a:cubicBezTo>
                  <a:cubicBezTo>
                    <a:pt x="84274" y="5086"/>
                    <a:pt x="79644" y="3192"/>
                    <a:pt x="74542" y="1877"/>
                  </a:cubicBezTo>
                  <a:cubicBezTo>
                    <a:pt x="69972" y="712"/>
                    <a:pt x="65031" y="1"/>
                    <a:pt x="597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3"/>
            <p:cNvSpPr/>
            <p:nvPr/>
          </p:nvSpPr>
          <p:spPr>
            <a:xfrm>
              <a:off x="2710625" y="4981100"/>
              <a:ext cx="2991925" cy="2986675"/>
            </a:xfrm>
            <a:custGeom>
              <a:avLst/>
              <a:gdLst/>
              <a:ahLst/>
              <a:cxnLst/>
              <a:rect l="l" t="t" r="r" b="b"/>
              <a:pathLst>
                <a:path w="119677" h="119467" extrusionOk="0">
                  <a:moveTo>
                    <a:pt x="60024" y="0"/>
                  </a:moveTo>
                  <a:cubicBezTo>
                    <a:pt x="58232" y="0"/>
                    <a:pt x="56401" y="77"/>
                    <a:pt x="54552" y="262"/>
                  </a:cubicBezTo>
                  <a:cubicBezTo>
                    <a:pt x="51448" y="577"/>
                    <a:pt x="48239" y="1103"/>
                    <a:pt x="45031" y="1945"/>
                  </a:cubicBezTo>
                  <a:cubicBezTo>
                    <a:pt x="41822" y="2734"/>
                    <a:pt x="38613" y="3891"/>
                    <a:pt x="35456" y="5312"/>
                  </a:cubicBezTo>
                  <a:cubicBezTo>
                    <a:pt x="29144" y="8205"/>
                    <a:pt x="22989" y="12361"/>
                    <a:pt x="17623" y="17779"/>
                  </a:cubicBezTo>
                  <a:cubicBezTo>
                    <a:pt x="12258" y="23197"/>
                    <a:pt x="7734" y="29931"/>
                    <a:pt x="4630" y="37611"/>
                  </a:cubicBezTo>
                  <a:cubicBezTo>
                    <a:pt x="1579" y="45344"/>
                    <a:pt x="1" y="54076"/>
                    <a:pt x="527" y="63072"/>
                  </a:cubicBezTo>
                  <a:cubicBezTo>
                    <a:pt x="1000" y="72015"/>
                    <a:pt x="3525" y="80484"/>
                    <a:pt x="7365" y="87743"/>
                  </a:cubicBezTo>
                  <a:cubicBezTo>
                    <a:pt x="11206" y="95003"/>
                    <a:pt x="16414" y="101105"/>
                    <a:pt x="22200" y="105892"/>
                  </a:cubicBezTo>
                  <a:cubicBezTo>
                    <a:pt x="27987" y="110679"/>
                    <a:pt x="34404" y="114098"/>
                    <a:pt x="40822" y="116255"/>
                  </a:cubicBezTo>
                  <a:cubicBezTo>
                    <a:pt x="47240" y="118517"/>
                    <a:pt x="53710" y="119411"/>
                    <a:pt x="59865" y="119464"/>
                  </a:cubicBezTo>
                  <a:cubicBezTo>
                    <a:pt x="60035" y="119466"/>
                    <a:pt x="60205" y="119466"/>
                    <a:pt x="60375" y="119466"/>
                  </a:cubicBezTo>
                  <a:cubicBezTo>
                    <a:pt x="66290" y="119466"/>
                    <a:pt x="71901" y="118578"/>
                    <a:pt x="77014" y="117044"/>
                  </a:cubicBezTo>
                  <a:cubicBezTo>
                    <a:pt x="77330" y="116939"/>
                    <a:pt x="77646" y="116886"/>
                    <a:pt x="77961" y="116781"/>
                  </a:cubicBezTo>
                  <a:cubicBezTo>
                    <a:pt x="78277" y="116676"/>
                    <a:pt x="78593" y="116571"/>
                    <a:pt x="78908" y="116466"/>
                  </a:cubicBezTo>
                  <a:cubicBezTo>
                    <a:pt x="79592" y="116255"/>
                    <a:pt x="80223" y="115992"/>
                    <a:pt x="80855" y="115782"/>
                  </a:cubicBezTo>
                  <a:cubicBezTo>
                    <a:pt x="82064" y="115308"/>
                    <a:pt x="83274" y="114887"/>
                    <a:pt x="84484" y="114309"/>
                  </a:cubicBezTo>
                  <a:cubicBezTo>
                    <a:pt x="86852" y="113309"/>
                    <a:pt x="89008" y="112047"/>
                    <a:pt x="91113" y="110837"/>
                  </a:cubicBezTo>
                  <a:cubicBezTo>
                    <a:pt x="99371" y="105734"/>
                    <a:pt x="105368" y="99474"/>
                    <a:pt x="109472" y="93372"/>
                  </a:cubicBezTo>
                  <a:cubicBezTo>
                    <a:pt x="111523" y="90321"/>
                    <a:pt x="113154" y="87323"/>
                    <a:pt x="114469" y="84482"/>
                  </a:cubicBezTo>
                  <a:cubicBezTo>
                    <a:pt x="115100" y="83062"/>
                    <a:pt x="115626" y="81694"/>
                    <a:pt x="116152" y="80326"/>
                  </a:cubicBezTo>
                  <a:cubicBezTo>
                    <a:pt x="116415" y="79642"/>
                    <a:pt x="116626" y="79011"/>
                    <a:pt x="116836" y="78327"/>
                  </a:cubicBezTo>
                  <a:cubicBezTo>
                    <a:pt x="117047" y="77696"/>
                    <a:pt x="117257" y="77065"/>
                    <a:pt x="117415" y="76433"/>
                  </a:cubicBezTo>
                  <a:cubicBezTo>
                    <a:pt x="118835" y="71436"/>
                    <a:pt x="119361" y="67333"/>
                    <a:pt x="119519" y="64334"/>
                  </a:cubicBezTo>
                  <a:cubicBezTo>
                    <a:pt x="119677" y="62914"/>
                    <a:pt x="119677" y="61704"/>
                    <a:pt x="119677" y="60915"/>
                  </a:cubicBezTo>
                  <a:cubicBezTo>
                    <a:pt x="119677" y="60244"/>
                    <a:pt x="119677" y="59840"/>
                    <a:pt x="119677" y="59758"/>
                  </a:cubicBezTo>
                  <a:cubicBezTo>
                    <a:pt x="119677" y="59758"/>
                    <a:pt x="119624" y="59915"/>
                    <a:pt x="119624" y="60231"/>
                  </a:cubicBezTo>
                  <a:cubicBezTo>
                    <a:pt x="119624" y="60494"/>
                    <a:pt x="119624" y="60862"/>
                    <a:pt x="119572" y="61178"/>
                  </a:cubicBezTo>
                  <a:cubicBezTo>
                    <a:pt x="119572" y="61862"/>
                    <a:pt x="119572" y="62598"/>
                    <a:pt x="119519" y="63387"/>
                  </a:cubicBezTo>
                  <a:cubicBezTo>
                    <a:pt x="119414" y="64176"/>
                    <a:pt x="119361" y="65018"/>
                    <a:pt x="119309" y="65807"/>
                  </a:cubicBezTo>
                  <a:cubicBezTo>
                    <a:pt x="119204" y="66544"/>
                    <a:pt x="119098" y="67438"/>
                    <a:pt x="118993" y="68227"/>
                  </a:cubicBezTo>
                  <a:cubicBezTo>
                    <a:pt x="118941" y="68595"/>
                    <a:pt x="118941" y="68911"/>
                    <a:pt x="118888" y="69016"/>
                  </a:cubicBezTo>
                  <a:cubicBezTo>
                    <a:pt x="118888" y="69069"/>
                    <a:pt x="118888" y="69121"/>
                    <a:pt x="118835" y="69121"/>
                  </a:cubicBezTo>
                  <a:lnTo>
                    <a:pt x="118730" y="69753"/>
                  </a:lnTo>
                  <a:cubicBezTo>
                    <a:pt x="118572" y="70699"/>
                    <a:pt x="118572" y="71015"/>
                    <a:pt x="118204" y="72383"/>
                  </a:cubicBezTo>
                  <a:cubicBezTo>
                    <a:pt x="117783" y="74592"/>
                    <a:pt x="116942" y="77801"/>
                    <a:pt x="115311" y="81904"/>
                  </a:cubicBezTo>
                  <a:cubicBezTo>
                    <a:pt x="114890" y="82956"/>
                    <a:pt x="114364" y="84008"/>
                    <a:pt x="113890" y="85166"/>
                  </a:cubicBezTo>
                  <a:cubicBezTo>
                    <a:pt x="113627" y="85744"/>
                    <a:pt x="113312" y="86323"/>
                    <a:pt x="112996" y="86902"/>
                  </a:cubicBezTo>
                  <a:cubicBezTo>
                    <a:pt x="112681" y="87533"/>
                    <a:pt x="112418" y="88112"/>
                    <a:pt x="112049" y="88743"/>
                  </a:cubicBezTo>
                  <a:cubicBezTo>
                    <a:pt x="110682" y="91163"/>
                    <a:pt x="108946" y="93793"/>
                    <a:pt x="106894" y="96423"/>
                  </a:cubicBezTo>
                  <a:cubicBezTo>
                    <a:pt x="102686" y="101789"/>
                    <a:pt x="96794" y="107365"/>
                    <a:pt x="88745" y="111836"/>
                  </a:cubicBezTo>
                  <a:cubicBezTo>
                    <a:pt x="84695" y="114098"/>
                    <a:pt x="80065" y="115940"/>
                    <a:pt x="75015" y="117307"/>
                  </a:cubicBezTo>
                  <a:cubicBezTo>
                    <a:pt x="70494" y="118426"/>
                    <a:pt x="65560" y="119131"/>
                    <a:pt x="60397" y="119131"/>
                  </a:cubicBezTo>
                  <a:cubicBezTo>
                    <a:pt x="59732" y="119131"/>
                    <a:pt x="59064" y="119120"/>
                    <a:pt x="58392" y="119096"/>
                  </a:cubicBezTo>
                  <a:cubicBezTo>
                    <a:pt x="55394" y="119043"/>
                    <a:pt x="52343" y="118728"/>
                    <a:pt x="49292" y="118149"/>
                  </a:cubicBezTo>
                  <a:cubicBezTo>
                    <a:pt x="46188" y="117570"/>
                    <a:pt x="43084" y="116781"/>
                    <a:pt x="39981" y="115624"/>
                  </a:cubicBezTo>
                  <a:cubicBezTo>
                    <a:pt x="33721" y="113362"/>
                    <a:pt x="27566" y="109943"/>
                    <a:pt x="21937" y="105208"/>
                  </a:cubicBezTo>
                  <a:cubicBezTo>
                    <a:pt x="16308" y="100474"/>
                    <a:pt x="11258" y="94477"/>
                    <a:pt x="7523" y="87323"/>
                  </a:cubicBezTo>
                  <a:cubicBezTo>
                    <a:pt x="3788" y="80168"/>
                    <a:pt x="1316" y="71857"/>
                    <a:pt x="842" y="63019"/>
                  </a:cubicBezTo>
                  <a:cubicBezTo>
                    <a:pt x="316" y="54234"/>
                    <a:pt x="1842" y="45712"/>
                    <a:pt x="4788" y="38137"/>
                  </a:cubicBezTo>
                  <a:cubicBezTo>
                    <a:pt x="7734" y="30562"/>
                    <a:pt x="12100" y="23986"/>
                    <a:pt x="17255" y="18621"/>
                  </a:cubicBezTo>
                  <a:cubicBezTo>
                    <a:pt x="22410" y="13255"/>
                    <a:pt x="28302" y="9152"/>
                    <a:pt x="34352" y="6206"/>
                  </a:cubicBezTo>
                  <a:cubicBezTo>
                    <a:pt x="37403" y="4733"/>
                    <a:pt x="40454" y="3576"/>
                    <a:pt x="43558" y="2681"/>
                  </a:cubicBezTo>
                  <a:cubicBezTo>
                    <a:pt x="45083" y="2208"/>
                    <a:pt x="46609" y="1892"/>
                    <a:pt x="48134" y="1524"/>
                  </a:cubicBezTo>
                  <a:cubicBezTo>
                    <a:pt x="49712" y="1261"/>
                    <a:pt x="51185" y="945"/>
                    <a:pt x="52711" y="788"/>
                  </a:cubicBezTo>
                  <a:cubicBezTo>
                    <a:pt x="54236" y="577"/>
                    <a:pt x="55709" y="472"/>
                    <a:pt x="57182" y="367"/>
                  </a:cubicBezTo>
                  <a:cubicBezTo>
                    <a:pt x="58361" y="367"/>
                    <a:pt x="59539" y="299"/>
                    <a:pt x="60690" y="299"/>
                  </a:cubicBezTo>
                  <a:cubicBezTo>
                    <a:pt x="60978" y="299"/>
                    <a:pt x="61264" y="304"/>
                    <a:pt x="61549" y="314"/>
                  </a:cubicBezTo>
                  <a:cubicBezTo>
                    <a:pt x="64442" y="367"/>
                    <a:pt x="67230" y="682"/>
                    <a:pt x="69913" y="1103"/>
                  </a:cubicBezTo>
                  <a:cubicBezTo>
                    <a:pt x="70597" y="1208"/>
                    <a:pt x="71280" y="1366"/>
                    <a:pt x="71912" y="1471"/>
                  </a:cubicBezTo>
                  <a:cubicBezTo>
                    <a:pt x="72596" y="1577"/>
                    <a:pt x="73227" y="1787"/>
                    <a:pt x="73858" y="1892"/>
                  </a:cubicBezTo>
                  <a:cubicBezTo>
                    <a:pt x="75173" y="2155"/>
                    <a:pt x="76383" y="2576"/>
                    <a:pt x="77646" y="2892"/>
                  </a:cubicBezTo>
                  <a:cubicBezTo>
                    <a:pt x="80065" y="3681"/>
                    <a:pt x="82380" y="4523"/>
                    <a:pt x="84590" y="5575"/>
                  </a:cubicBezTo>
                  <a:cubicBezTo>
                    <a:pt x="88956" y="7521"/>
                    <a:pt x="92796" y="9888"/>
                    <a:pt x="96163" y="12466"/>
                  </a:cubicBezTo>
                  <a:cubicBezTo>
                    <a:pt x="99477" y="14991"/>
                    <a:pt x="102265" y="17726"/>
                    <a:pt x="104685" y="20409"/>
                  </a:cubicBezTo>
                  <a:cubicBezTo>
                    <a:pt x="107052" y="23092"/>
                    <a:pt x="108998" y="25722"/>
                    <a:pt x="110576" y="28300"/>
                  </a:cubicBezTo>
                  <a:cubicBezTo>
                    <a:pt x="112102" y="30825"/>
                    <a:pt x="113417" y="33192"/>
                    <a:pt x="114364" y="35402"/>
                  </a:cubicBezTo>
                  <a:cubicBezTo>
                    <a:pt x="116310" y="39715"/>
                    <a:pt x="117205" y="43134"/>
                    <a:pt x="117783" y="45291"/>
                  </a:cubicBezTo>
                  <a:cubicBezTo>
                    <a:pt x="118046" y="46449"/>
                    <a:pt x="118204" y="47132"/>
                    <a:pt x="118309" y="47658"/>
                  </a:cubicBezTo>
                  <a:cubicBezTo>
                    <a:pt x="118414" y="48185"/>
                    <a:pt x="118467" y="48553"/>
                    <a:pt x="118572" y="48921"/>
                  </a:cubicBezTo>
                  <a:cubicBezTo>
                    <a:pt x="118625" y="49289"/>
                    <a:pt x="118730" y="49920"/>
                    <a:pt x="118888" y="50604"/>
                  </a:cubicBezTo>
                  <a:cubicBezTo>
                    <a:pt x="118993" y="51288"/>
                    <a:pt x="119098" y="52077"/>
                    <a:pt x="119204" y="52919"/>
                  </a:cubicBezTo>
                  <a:cubicBezTo>
                    <a:pt x="119309" y="53655"/>
                    <a:pt x="119361" y="54497"/>
                    <a:pt x="119414" y="55286"/>
                  </a:cubicBezTo>
                  <a:cubicBezTo>
                    <a:pt x="119467" y="56023"/>
                    <a:pt x="119572" y="56654"/>
                    <a:pt x="119572" y="57022"/>
                  </a:cubicBezTo>
                  <a:cubicBezTo>
                    <a:pt x="119572" y="57145"/>
                    <a:pt x="119578" y="57203"/>
                    <a:pt x="119583" y="57203"/>
                  </a:cubicBezTo>
                  <a:cubicBezTo>
                    <a:pt x="119595" y="57203"/>
                    <a:pt x="119607" y="56970"/>
                    <a:pt x="119572" y="56549"/>
                  </a:cubicBezTo>
                  <a:cubicBezTo>
                    <a:pt x="119572" y="55917"/>
                    <a:pt x="119519" y="54813"/>
                    <a:pt x="119361" y="53392"/>
                  </a:cubicBezTo>
                  <a:cubicBezTo>
                    <a:pt x="119309" y="52656"/>
                    <a:pt x="119204" y="51814"/>
                    <a:pt x="119098" y="50920"/>
                  </a:cubicBezTo>
                  <a:cubicBezTo>
                    <a:pt x="118941" y="50078"/>
                    <a:pt x="118783" y="49079"/>
                    <a:pt x="118625" y="48079"/>
                  </a:cubicBezTo>
                  <a:cubicBezTo>
                    <a:pt x="118414" y="47027"/>
                    <a:pt x="118151" y="45923"/>
                    <a:pt x="117888" y="44765"/>
                  </a:cubicBezTo>
                  <a:cubicBezTo>
                    <a:pt x="117731" y="44187"/>
                    <a:pt x="117573" y="43608"/>
                    <a:pt x="117362" y="42977"/>
                  </a:cubicBezTo>
                  <a:cubicBezTo>
                    <a:pt x="117310" y="42661"/>
                    <a:pt x="117205" y="42345"/>
                    <a:pt x="117099" y="42030"/>
                  </a:cubicBezTo>
                  <a:cubicBezTo>
                    <a:pt x="116994" y="41714"/>
                    <a:pt x="116889" y="41399"/>
                    <a:pt x="116784" y="41083"/>
                  </a:cubicBezTo>
                  <a:cubicBezTo>
                    <a:pt x="115995" y="38505"/>
                    <a:pt x="114837" y="35717"/>
                    <a:pt x="113417" y="32824"/>
                  </a:cubicBezTo>
                  <a:cubicBezTo>
                    <a:pt x="111944" y="29878"/>
                    <a:pt x="110103" y="26774"/>
                    <a:pt x="107788" y="23723"/>
                  </a:cubicBezTo>
                  <a:cubicBezTo>
                    <a:pt x="105421" y="20620"/>
                    <a:pt x="102633" y="17569"/>
                    <a:pt x="99266" y="14623"/>
                  </a:cubicBezTo>
                  <a:cubicBezTo>
                    <a:pt x="95900" y="11729"/>
                    <a:pt x="92007" y="8941"/>
                    <a:pt x="87535" y="6627"/>
                  </a:cubicBezTo>
                  <a:cubicBezTo>
                    <a:pt x="85273" y="5469"/>
                    <a:pt x="82906" y="4470"/>
                    <a:pt x="80381" y="3523"/>
                  </a:cubicBezTo>
                  <a:cubicBezTo>
                    <a:pt x="77856" y="2629"/>
                    <a:pt x="75226" y="1840"/>
                    <a:pt x="72438" y="1261"/>
                  </a:cubicBezTo>
                  <a:cubicBezTo>
                    <a:pt x="69650" y="735"/>
                    <a:pt x="66756" y="262"/>
                    <a:pt x="63758" y="104"/>
                  </a:cubicBezTo>
                  <a:cubicBezTo>
                    <a:pt x="62538" y="38"/>
                    <a:pt x="61290" y="0"/>
                    <a:pt x="600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3"/>
            <p:cNvSpPr/>
            <p:nvPr/>
          </p:nvSpPr>
          <p:spPr>
            <a:xfrm>
              <a:off x="4211175" y="1443375"/>
              <a:ext cx="7925" cy="3523225"/>
            </a:xfrm>
            <a:custGeom>
              <a:avLst/>
              <a:gdLst/>
              <a:ahLst/>
              <a:cxnLst/>
              <a:rect l="l" t="t" r="r" b="b"/>
              <a:pathLst>
                <a:path w="317" h="140929" extrusionOk="0">
                  <a:moveTo>
                    <a:pt x="159" y="1"/>
                  </a:moveTo>
                  <a:cubicBezTo>
                    <a:pt x="54" y="1"/>
                    <a:pt x="1" y="16098"/>
                    <a:pt x="1" y="69071"/>
                  </a:cubicBezTo>
                  <a:cubicBezTo>
                    <a:pt x="1" y="121991"/>
                    <a:pt x="1" y="140929"/>
                    <a:pt x="106" y="140929"/>
                  </a:cubicBezTo>
                  <a:cubicBezTo>
                    <a:pt x="264" y="140929"/>
                    <a:pt x="317" y="121991"/>
                    <a:pt x="317" y="69071"/>
                  </a:cubicBezTo>
                  <a:cubicBezTo>
                    <a:pt x="317" y="16098"/>
                    <a:pt x="264" y="1"/>
                    <a:pt x="1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3"/>
            <p:cNvSpPr/>
            <p:nvPr/>
          </p:nvSpPr>
          <p:spPr>
            <a:xfrm>
              <a:off x="4205925" y="1436975"/>
              <a:ext cx="9225" cy="3552450"/>
            </a:xfrm>
            <a:custGeom>
              <a:avLst/>
              <a:gdLst/>
              <a:ahLst/>
              <a:cxnLst/>
              <a:rect l="l" t="t" r="r" b="b"/>
              <a:pathLst>
                <a:path w="369" h="142098" extrusionOk="0">
                  <a:moveTo>
                    <a:pt x="307" y="1"/>
                  </a:moveTo>
                  <a:cubicBezTo>
                    <a:pt x="292" y="1"/>
                    <a:pt x="264" y="521"/>
                    <a:pt x="264" y="1414"/>
                  </a:cubicBezTo>
                  <a:cubicBezTo>
                    <a:pt x="211" y="3886"/>
                    <a:pt x="158" y="8200"/>
                    <a:pt x="106" y="14092"/>
                  </a:cubicBezTo>
                  <a:cubicBezTo>
                    <a:pt x="53" y="25980"/>
                    <a:pt x="1" y="44602"/>
                    <a:pt x="1" y="71799"/>
                  </a:cubicBezTo>
                  <a:cubicBezTo>
                    <a:pt x="1" y="98996"/>
                    <a:pt x="53" y="116829"/>
                    <a:pt x="106" y="128034"/>
                  </a:cubicBezTo>
                  <a:cubicBezTo>
                    <a:pt x="106" y="133662"/>
                    <a:pt x="158" y="137608"/>
                    <a:pt x="211" y="140133"/>
                  </a:cubicBezTo>
                  <a:cubicBezTo>
                    <a:pt x="211" y="141249"/>
                    <a:pt x="256" y="142097"/>
                    <a:pt x="304" y="142097"/>
                  </a:cubicBezTo>
                  <a:cubicBezTo>
                    <a:pt x="308" y="142097"/>
                    <a:pt x="312" y="142091"/>
                    <a:pt x="316" y="142079"/>
                  </a:cubicBezTo>
                  <a:cubicBezTo>
                    <a:pt x="316" y="141974"/>
                    <a:pt x="316" y="141185"/>
                    <a:pt x="316" y="140606"/>
                  </a:cubicBezTo>
                  <a:cubicBezTo>
                    <a:pt x="316" y="139975"/>
                    <a:pt x="316" y="139396"/>
                    <a:pt x="316" y="138923"/>
                  </a:cubicBezTo>
                  <a:cubicBezTo>
                    <a:pt x="316" y="138502"/>
                    <a:pt x="369" y="138344"/>
                    <a:pt x="369" y="137503"/>
                  </a:cubicBezTo>
                  <a:cubicBezTo>
                    <a:pt x="369" y="135819"/>
                    <a:pt x="369" y="132347"/>
                    <a:pt x="369" y="127087"/>
                  </a:cubicBezTo>
                  <a:cubicBezTo>
                    <a:pt x="369" y="116566"/>
                    <a:pt x="369" y="98943"/>
                    <a:pt x="369" y="71799"/>
                  </a:cubicBezTo>
                  <a:cubicBezTo>
                    <a:pt x="369" y="44708"/>
                    <a:pt x="369" y="26401"/>
                    <a:pt x="369" y="15249"/>
                  </a:cubicBezTo>
                  <a:cubicBezTo>
                    <a:pt x="369" y="9725"/>
                    <a:pt x="369" y="5938"/>
                    <a:pt x="369" y="4518"/>
                  </a:cubicBezTo>
                  <a:lnTo>
                    <a:pt x="369" y="4149"/>
                  </a:lnTo>
                  <a:cubicBezTo>
                    <a:pt x="369" y="4116"/>
                    <a:pt x="369" y="4001"/>
                    <a:pt x="369" y="3945"/>
                  </a:cubicBezTo>
                  <a:cubicBezTo>
                    <a:pt x="369" y="3945"/>
                    <a:pt x="369" y="3672"/>
                    <a:pt x="369" y="3623"/>
                  </a:cubicBezTo>
                  <a:cubicBezTo>
                    <a:pt x="369" y="3518"/>
                    <a:pt x="369" y="3413"/>
                    <a:pt x="369" y="3255"/>
                  </a:cubicBezTo>
                  <a:lnTo>
                    <a:pt x="369" y="3097"/>
                  </a:lnTo>
                  <a:cubicBezTo>
                    <a:pt x="343" y="3018"/>
                    <a:pt x="343" y="3005"/>
                    <a:pt x="349" y="3005"/>
                  </a:cubicBezTo>
                  <a:lnTo>
                    <a:pt x="349" y="3005"/>
                  </a:lnTo>
                  <a:cubicBezTo>
                    <a:pt x="352" y="3005"/>
                    <a:pt x="357" y="3008"/>
                    <a:pt x="361" y="3008"/>
                  </a:cubicBezTo>
                  <a:cubicBezTo>
                    <a:pt x="366" y="3008"/>
                    <a:pt x="369" y="3005"/>
                    <a:pt x="369" y="2992"/>
                  </a:cubicBezTo>
                  <a:lnTo>
                    <a:pt x="369" y="2939"/>
                  </a:lnTo>
                  <a:lnTo>
                    <a:pt x="369" y="2782"/>
                  </a:lnTo>
                  <a:cubicBezTo>
                    <a:pt x="369" y="2571"/>
                    <a:pt x="369" y="2256"/>
                    <a:pt x="369" y="1993"/>
                  </a:cubicBezTo>
                  <a:lnTo>
                    <a:pt x="369" y="993"/>
                  </a:lnTo>
                  <a:lnTo>
                    <a:pt x="369" y="783"/>
                  </a:lnTo>
                  <a:lnTo>
                    <a:pt x="369" y="677"/>
                  </a:lnTo>
                  <a:lnTo>
                    <a:pt x="369" y="572"/>
                  </a:lnTo>
                  <a:cubicBezTo>
                    <a:pt x="369" y="414"/>
                    <a:pt x="369" y="309"/>
                    <a:pt x="316" y="204"/>
                  </a:cubicBezTo>
                  <a:cubicBezTo>
                    <a:pt x="316" y="66"/>
                    <a:pt x="313" y="1"/>
                    <a:pt x="3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3"/>
            <p:cNvSpPr/>
            <p:nvPr/>
          </p:nvSpPr>
          <p:spPr>
            <a:xfrm>
              <a:off x="4213825" y="1423575"/>
              <a:ext cx="10525" cy="3541975"/>
            </a:xfrm>
            <a:custGeom>
              <a:avLst/>
              <a:gdLst/>
              <a:ahLst/>
              <a:cxnLst/>
              <a:rect l="l" t="t" r="r" b="b"/>
              <a:pathLst>
                <a:path w="421" h="141679" extrusionOk="0">
                  <a:moveTo>
                    <a:pt x="106" y="1"/>
                  </a:moveTo>
                  <a:cubicBezTo>
                    <a:pt x="105" y="1"/>
                    <a:pt x="105" y="2"/>
                    <a:pt x="105" y="4"/>
                  </a:cubicBezTo>
                  <a:cubicBezTo>
                    <a:pt x="53" y="4"/>
                    <a:pt x="53" y="319"/>
                    <a:pt x="53" y="530"/>
                  </a:cubicBezTo>
                  <a:cubicBezTo>
                    <a:pt x="53" y="793"/>
                    <a:pt x="53" y="1108"/>
                    <a:pt x="53" y="1424"/>
                  </a:cubicBezTo>
                  <a:lnTo>
                    <a:pt x="53" y="2318"/>
                  </a:lnTo>
                  <a:cubicBezTo>
                    <a:pt x="53" y="2634"/>
                    <a:pt x="53" y="2949"/>
                    <a:pt x="53" y="3265"/>
                  </a:cubicBezTo>
                  <a:cubicBezTo>
                    <a:pt x="53" y="3423"/>
                    <a:pt x="53" y="3528"/>
                    <a:pt x="53" y="3581"/>
                  </a:cubicBezTo>
                  <a:cubicBezTo>
                    <a:pt x="53" y="3581"/>
                    <a:pt x="53" y="3581"/>
                    <a:pt x="53" y="3633"/>
                  </a:cubicBezTo>
                  <a:lnTo>
                    <a:pt x="53" y="3844"/>
                  </a:lnTo>
                  <a:cubicBezTo>
                    <a:pt x="53" y="4212"/>
                    <a:pt x="53" y="4317"/>
                    <a:pt x="53" y="4896"/>
                  </a:cubicBezTo>
                  <a:cubicBezTo>
                    <a:pt x="53" y="6579"/>
                    <a:pt x="53" y="9946"/>
                    <a:pt x="53" y="15101"/>
                  </a:cubicBezTo>
                  <a:cubicBezTo>
                    <a:pt x="53" y="25517"/>
                    <a:pt x="53" y="43034"/>
                    <a:pt x="53" y="70073"/>
                  </a:cubicBezTo>
                  <a:cubicBezTo>
                    <a:pt x="53" y="97007"/>
                    <a:pt x="53" y="115208"/>
                    <a:pt x="0" y="126202"/>
                  </a:cubicBezTo>
                  <a:cubicBezTo>
                    <a:pt x="0" y="131673"/>
                    <a:pt x="0" y="135356"/>
                    <a:pt x="0" y="137092"/>
                  </a:cubicBezTo>
                  <a:cubicBezTo>
                    <a:pt x="0" y="137933"/>
                    <a:pt x="0" y="138196"/>
                    <a:pt x="0" y="138459"/>
                  </a:cubicBezTo>
                  <a:cubicBezTo>
                    <a:pt x="0" y="138775"/>
                    <a:pt x="0" y="139406"/>
                    <a:pt x="0" y="140038"/>
                  </a:cubicBezTo>
                  <a:cubicBezTo>
                    <a:pt x="0" y="140616"/>
                    <a:pt x="0" y="141353"/>
                    <a:pt x="53" y="141616"/>
                  </a:cubicBezTo>
                  <a:cubicBezTo>
                    <a:pt x="53" y="141658"/>
                    <a:pt x="54" y="141679"/>
                    <a:pt x="56" y="141679"/>
                  </a:cubicBezTo>
                  <a:cubicBezTo>
                    <a:pt x="68" y="141679"/>
                    <a:pt x="105" y="141122"/>
                    <a:pt x="105" y="140195"/>
                  </a:cubicBezTo>
                  <a:cubicBezTo>
                    <a:pt x="158" y="137933"/>
                    <a:pt x="211" y="133778"/>
                    <a:pt x="263" y="127938"/>
                  </a:cubicBezTo>
                  <a:cubicBezTo>
                    <a:pt x="368" y="116155"/>
                    <a:pt x="421" y="97375"/>
                    <a:pt x="421" y="70073"/>
                  </a:cubicBezTo>
                  <a:cubicBezTo>
                    <a:pt x="421" y="42771"/>
                    <a:pt x="368" y="24780"/>
                    <a:pt x="316" y="13576"/>
                  </a:cubicBezTo>
                  <a:cubicBezTo>
                    <a:pt x="263" y="7999"/>
                    <a:pt x="211" y="4054"/>
                    <a:pt x="158" y="1739"/>
                  </a:cubicBezTo>
                  <a:cubicBezTo>
                    <a:pt x="158" y="723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3"/>
            <p:cNvSpPr/>
            <p:nvPr/>
          </p:nvSpPr>
          <p:spPr>
            <a:xfrm>
              <a:off x="-76125" y="3998625"/>
              <a:ext cx="2972200" cy="1715000"/>
            </a:xfrm>
            <a:custGeom>
              <a:avLst/>
              <a:gdLst/>
              <a:ahLst/>
              <a:cxnLst/>
              <a:rect l="l" t="t" r="r" b="b"/>
              <a:pathLst>
                <a:path w="118888" h="68600" extrusionOk="0">
                  <a:moveTo>
                    <a:pt x="109" y="1"/>
                  </a:moveTo>
                  <a:cubicBezTo>
                    <a:pt x="107" y="1"/>
                    <a:pt x="106" y="1"/>
                    <a:pt x="106" y="2"/>
                  </a:cubicBezTo>
                  <a:cubicBezTo>
                    <a:pt x="1" y="107"/>
                    <a:pt x="13573" y="7945"/>
                    <a:pt x="58182" y="33721"/>
                  </a:cubicBezTo>
                  <a:cubicBezTo>
                    <a:pt x="102539" y="59352"/>
                    <a:pt x="118602" y="68599"/>
                    <a:pt x="118833" y="68599"/>
                  </a:cubicBezTo>
                  <a:cubicBezTo>
                    <a:pt x="118834" y="68599"/>
                    <a:pt x="118835" y="68599"/>
                    <a:pt x="118835" y="68598"/>
                  </a:cubicBezTo>
                  <a:cubicBezTo>
                    <a:pt x="118888" y="68493"/>
                    <a:pt x="103001" y="59182"/>
                    <a:pt x="58392" y="33406"/>
                  </a:cubicBezTo>
                  <a:cubicBezTo>
                    <a:pt x="14080" y="7853"/>
                    <a:pt x="341" y="1"/>
                    <a:pt x="1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3"/>
            <p:cNvSpPr/>
            <p:nvPr/>
          </p:nvSpPr>
          <p:spPr>
            <a:xfrm>
              <a:off x="-79350" y="3996300"/>
              <a:ext cx="2994150" cy="1728275"/>
            </a:xfrm>
            <a:custGeom>
              <a:avLst/>
              <a:gdLst/>
              <a:ahLst/>
              <a:cxnLst/>
              <a:rect l="l" t="t" r="r" b="b"/>
              <a:pathLst>
                <a:path w="119766" h="69131" extrusionOk="0">
                  <a:moveTo>
                    <a:pt x="3315" y="1820"/>
                  </a:moveTo>
                  <a:cubicBezTo>
                    <a:pt x="3312" y="1820"/>
                    <a:pt x="3325" y="1828"/>
                    <a:pt x="3345" y="1841"/>
                  </a:cubicBezTo>
                  <a:lnTo>
                    <a:pt x="3345" y="1841"/>
                  </a:lnTo>
                  <a:cubicBezTo>
                    <a:pt x="3347" y="1840"/>
                    <a:pt x="3345" y="1837"/>
                    <a:pt x="3339" y="1831"/>
                  </a:cubicBezTo>
                  <a:cubicBezTo>
                    <a:pt x="3324" y="1823"/>
                    <a:pt x="3316" y="1820"/>
                    <a:pt x="3315" y="1820"/>
                  </a:cubicBezTo>
                  <a:close/>
                  <a:moveTo>
                    <a:pt x="21" y="1"/>
                  </a:moveTo>
                  <a:lnTo>
                    <a:pt x="21" y="1"/>
                  </a:lnTo>
                  <a:cubicBezTo>
                    <a:pt x="1" y="1"/>
                    <a:pt x="426" y="288"/>
                    <a:pt x="1182" y="726"/>
                  </a:cubicBezTo>
                  <a:cubicBezTo>
                    <a:pt x="3234" y="1989"/>
                    <a:pt x="6863" y="4145"/>
                    <a:pt x="11808" y="7039"/>
                  </a:cubicBezTo>
                  <a:cubicBezTo>
                    <a:pt x="21751" y="12825"/>
                    <a:pt x="37427" y="21926"/>
                    <a:pt x="60363" y="35182"/>
                  </a:cubicBezTo>
                  <a:cubicBezTo>
                    <a:pt x="83298" y="48386"/>
                    <a:pt x="98343" y="57066"/>
                    <a:pt x="107812" y="62484"/>
                  </a:cubicBezTo>
                  <a:cubicBezTo>
                    <a:pt x="112547" y="65167"/>
                    <a:pt x="115913" y="67061"/>
                    <a:pt x="118070" y="68271"/>
                  </a:cubicBezTo>
                  <a:cubicBezTo>
                    <a:pt x="118955" y="68783"/>
                    <a:pt x="119675" y="69130"/>
                    <a:pt x="119755" y="69130"/>
                  </a:cubicBezTo>
                  <a:cubicBezTo>
                    <a:pt x="119766" y="69130"/>
                    <a:pt x="119766" y="69124"/>
                    <a:pt x="119754" y="69112"/>
                  </a:cubicBezTo>
                  <a:cubicBezTo>
                    <a:pt x="119648" y="69060"/>
                    <a:pt x="118964" y="68691"/>
                    <a:pt x="118491" y="68376"/>
                  </a:cubicBezTo>
                  <a:cubicBezTo>
                    <a:pt x="117965" y="68060"/>
                    <a:pt x="117492" y="67797"/>
                    <a:pt x="117071" y="67587"/>
                  </a:cubicBezTo>
                  <a:cubicBezTo>
                    <a:pt x="116702" y="67376"/>
                    <a:pt x="116597" y="67271"/>
                    <a:pt x="115861" y="66850"/>
                  </a:cubicBezTo>
                  <a:cubicBezTo>
                    <a:pt x="114493" y="66061"/>
                    <a:pt x="111547" y="64325"/>
                    <a:pt x="107128" y="61800"/>
                  </a:cubicBezTo>
                  <a:cubicBezTo>
                    <a:pt x="98291" y="56698"/>
                    <a:pt x="83404" y="48070"/>
                    <a:pt x="60520" y="34867"/>
                  </a:cubicBezTo>
                  <a:cubicBezTo>
                    <a:pt x="37742" y="21715"/>
                    <a:pt x="22277" y="12772"/>
                    <a:pt x="12860" y="7354"/>
                  </a:cubicBezTo>
                  <a:cubicBezTo>
                    <a:pt x="8231" y="4671"/>
                    <a:pt x="5075" y="2830"/>
                    <a:pt x="3812" y="2094"/>
                  </a:cubicBezTo>
                  <a:cubicBezTo>
                    <a:pt x="3602" y="1989"/>
                    <a:pt x="3654" y="2041"/>
                    <a:pt x="3549" y="1936"/>
                  </a:cubicBezTo>
                  <a:cubicBezTo>
                    <a:pt x="3516" y="1936"/>
                    <a:pt x="3401" y="1874"/>
                    <a:pt x="3345" y="1841"/>
                  </a:cubicBezTo>
                  <a:lnTo>
                    <a:pt x="3345" y="1841"/>
                  </a:lnTo>
                  <a:cubicBezTo>
                    <a:pt x="3345" y="1841"/>
                    <a:pt x="3345" y="1841"/>
                    <a:pt x="3344" y="1841"/>
                  </a:cubicBezTo>
                  <a:cubicBezTo>
                    <a:pt x="3322" y="1841"/>
                    <a:pt x="3121" y="1718"/>
                    <a:pt x="3076" y="1673"/>
                  </a:cubicBezTo>
                  <a:cubicBezTo>
                    <a:pt x="2971" y="1673"/>
                    <a:pt x="2865" y="1568"/>
                    <a:pt x="2760" y="1515"/>
                  </a:cubicBezTo>
                  <a:lnTo>
                    <a:pt x="2655" y="1462"/>
                  </a:lnTo>
                  <a:lnTo>
                    <a:pt x="2602" y="1462"/>
                  </a:lnTo>
                  <a:cubicBezTo>
                    <a:pt x="2550" y="1436"/>
                    <a:pt x="2537" y="1436"/>
                    <a:pt x="2537" y="1436"/>
                  </a:cubicBezTo>
                  <a:cubicBezTo>
                    <a:pt x="2537" y="1436"/>
                    <a:pt x="2550" y="1436"/>
                    <a:pt x="2550" y="1410"/>
                  </a:cubicBezTo>
                  <a:lnTo>
                    <a:pt x="2497" y="1410"/>
                  </a:lnTo>
                  <a:lnTo>
                    <a:pt x="2339" y="1305"/>
                  </a:lnTo>
                  <a:cubicBezTo>
                    <a:pt x="2129" y="1199"/>
                    <a:pt x="1918" y="1094"/>
                    <a:pt x="1655" y="936"/>
                  </a:cubicBezTo>
                  <a:cubicBezTo>
                    <a:pt x="1445" y="779"/>
                    <a:pt x="1182" y="621"/>
                    <a:pt x="866" y="463"/>
                  </a:cubicBezTo>
                  <a:lnTo>
                    <a:pt x="656" y="358"/>
                  </a:lnTo>
                  <a:lnTo>
                    <a:pt x="603" y="305"/>
                  </a:lnTo>
                  <a:lnTo>
                    <a:pt x="498" y="253"/>
                  </a:lnTo>
                  <a:cubicBezTo>
                    <a:pt x="393" y="200"/>
                    <a:pt x="288" y="95"/>
                    <a:pt x="183" y="95"/>
                  </a:cubicBezTo>
                  <a:cubicBezTo>
                    <a:pt x="80" y="31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3"/>
            <p:cNvSpPr/>
            <p:nvPr/>
          </p:nvSpPr>
          <p:spPr>
            <a:xfrm>
              <a:off x="-89375" y="3988000"/>
              <a:ext cx="2984775" cy="1723525"/>
            </a:xfrm>
            <a:custGeom>
              <a:avLst/>
              <a:gdLst/>
              <a:ahLst/>
              <a:cxnLst/>
              <a:rect l="l" t="t" r="r" b="b"/>
              <a:pathLst>
                <a:path w="119391" h="68941" extrusionOk="0">
                  <a:moveTo>
                    <a:pt x="4" y="0"/>
                  </a:moveTo>
                  <a:cubicBezTo>
                    <a:pt x="1" y="0"/>
                    <a:pt x="1" y="2"/>
                    <a:pt x="5" y="6"/>
                  </a:cubicBezTo>
                  <a:cubicBezTo>
                    <a:pt x="5" y="6"/>
                    <a:pt x="215" y="164"/>
                    <a:pt x="426" y="269"/>
                  </a:cubicBezTo>
                  <a:cubicBezTo>
                    <a:pt x="636" y="427"/>
                    <a:pt x="899" y="585"/>
                    <a:pt x="1162" y="690"/>
                  </a:cubicBezTo>
                  <a:cubicBezTo>
                    <a:pt x="1425" y="848"/>
                    <a:pt x="1636" y="1005"/>
                    <a:pt x="1899" y="1163"/>
                  </a:cubicBezTo>
                  <a:cubicBezTo>
                    <a:pt x="2162" y="1321"/>
                    <a:pt x="2477" y="1479"/>
                    <a:pt x="2740" y="1637"/>
                  </a:cubicBezTo>
                  <a:cubicBezTo>
                    <a:pt x="2846" y="1689"/>
                    <a:pt x="2951" y="1742"/>
                    <a:pt x="2951" y="1794"/>
                  </a:cubicBezTo>
                  <a:lnTo>
                    <a:pt x="3003" y="1794"/>
                  </a:lnTo>
                  <a:lnTo>
                    <a:pt x="3214" y="1900"/>
                  </a:lnTo>
                  <a:cubicBezTo>
                    <a:pt x="3529" y="2110"/>
                    <a:pt x="3635" y="2163"/>
                    <a:pt x="4055" y="2426"/>
                  </a:cubicBezTo>
                  <a:cubicBezTo>
                    <a:pt x="5476" y="3267"/>
                    <a:pt x="8316" y="4898"/>
                    <a:pt x="12683" y="7423"/>
                  </a:cubicBezTo>
                  <a:cubicBezTo>
                    <a:pt x="21468" y="12421"/>
                    <a:pt x="36250" y="20943"/>
                    <a:pt x="59028" y="34094"/>
                  </a:cubicBezTo>
                  <a:cubicBezTo>
                    <a:pt x="81700" y="47245"/>
                    <a:pt x="97061" y="56083"/>
                    <a:pt x="106319" y="61448"/>
                  </a:cubicBezTo>
                  <a:cubicBezTo>
                    <a:pt x="110896" y="64131"/>
                    <a:pt x="114000" y="65920"/>
                    <a:pt x="115420" y="66761"/>
                  </a:cubicBezTo>
                  <a:cubicBezTo>
                    <a:pt x="116209" y="67182"/>
                    <a:pt x="116367" y="67287"/>
                    <a:pt x="116630" y="67445"/>
                  </a:cubicBezTo>
                  <a:cubicBezTo>
                    <a:pt x="116893" y="67603"/>
                    <a:pt x="117419" y="67866"/>
                    <a:pt x="117945" y="68182"/>
                  </a:cubicBezTo>
                  <a:cubicBezTo>
                    <a:pt x="118419" y="68445"/>
                    <a:pt x="119050" y="68813"/>
                    <a:pt x="119313" y="68918"/>
                  </a:cubicBezTo>
                  <a:cubicBezTo>
                    <a:pt x="119343" y="68933"/>
                    <a:pt x="119360" y="68941"/>
                    <a:pt x="119365" y="68941"/>
                  </a:cubicBezTo>
                  <a:cubicBezTo>
                    <a:pt x="119391" y="68941"/>
                    <a:pt x="118966" y="68677"/>
                    <a:pt x="118156" y="68182"/>
                  </a:cubicBezTo>
                  <a:cubicBezTo>
                    <a:pt x="116314" y="67024"/>
                    <a:pt x="112790" y="64973"/>
                    <a:pt x="107898" y="62080"/>
                  </a:cubicBezTo>
                  <a:cubicBezTo>
                    <a:pt x="98008" y="56293"/>
                    <a:pt x="82226" y="47140"/>
                    <a:pt x="59185" y="33831"/>
                  </a:cubicBezTo>
                  <a:cubicBezTo>
                    <a:pt x="36197" y="20522"/>
                    <a:pt x="21047" y="11842"/>
                    <a:pt x="11578" y="6424"/>
                  </a:cubicBezTo>
                  <a:cubicBezTo>
                    <a:pt x="6844" y="3741"/>
                    <a:pt x="3477" y="1847"/>
                    <a:pt x="1530" y="795"/>
                  </a:cubicBezTo>
                  <a:cubicBezTo>
                    <a:pt x="652" y="307"/>
                    <a:pt x="46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3"/>
            <p:cNvSpPr/>
            <p:nvPr/>
          </p:nvSpPr>
          <p:spPr>
            <a:xfrm>
              <a:off x="-191850" y="7208850"/>
              <a:ext cx="3137900" cy="1809675"/>
            </a:xfrm>
            <a:custGeom>
              <a:avLst/>
              <a:gdLst/>
              <a:ahLst/>
              <a:cxnLst/>
              <a:rect l="l" t="t" r="r" b="b"/>
              <a:pathLst>
                <a:path w="125516" h="72387" extrusionOk="0">
                  <a:moveTo>
                    <a:pt x="125461" y="0"/>
                  </a:moveTo>
                  <a:cubicBezTo>
                    <a:pt x="125228" y="0"/>
                    <a:pt x="108219" y="9721"/>
                    <a:pt x="61391" y="36719"/>
                  </a:cubicBezTo>
                  <a:cubicBezTo>
                    <a:pt x="14309" y="63916"/>
                    <a:pt x="1" y="72280"/>
                    <a:pt x="53" y="72385"/>
                  </a:cubicBezTo>
                  <a:cubicBezTo>
                    <a:pt x="54" y="72386"/>
                    <a:pt x="55" y="72386"/>
                    <a:pt x="56" y="72386"/>
                  </a:cubicBezTo>
                  <a:cubicBezTo>
                    <a:pt x="287" y="72386"/>
                    <a:pt x="14762" y="64061"/>
                    <a:pt x="61548" y="37035"/>
                  </a:cubicBezTo>
                  <a:cubicBezTo>
                    <a:pt x="108682" y="9838"/>
                    <a:pt x="125516" y="106"/>
                    <a:pt x="125463" y="1"/>
                  </a:cubicBezTo>
                  <a:cubicBezTo>
                    <a:pt x="125463" y="1"/>
                    <a:pt x="125462" y="0"/>
                    <a:pt x="1254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3"/>
            <p:cNvSpPr/>
            <p:nvPr/>
          </p:nvSpPr>
          <p:spPr>
            <a:xfrm>
              <a:off x="-194775" y="7198250"/>
              <a:ext cx="3162475" cy="1823625"/>
            </a:xfrm>
            <a:custGeom>
              <a:avLst/>
              <a:gdLst/>
              <a:ahLst/>
              <a:cxnLst/>
              <a:rect l="l" t="t" r="r" b="b"/>
              <a:pathLst>
                <a:path w="126499" h="72945" extrusionOk="0">
                  <a:moveTo>
                    <a:pt x="126439" y="0"/>
                  </a:moveTo>
                  <a:lnTo>
                    <a:pt x="126439" y="0"/>
                  </a:lnTo>
                  <a:cubicBezTo>
                    <a:pt x="126436" y="0"/>
                    <a:pt x="126430" y="2"/>
                    <a:pt x="126422" y="4"/>
                  </a:cubicBezTo>
                  <a:cubicBezTo>
                    <a:pt x="126264" y="57"/>
                    <a:pt x="125580" y="425"/>
                    <a:pt x="125107" y="741"/>
                  </a:cubicBezTo>
                  <a:cubicBezTo>
                    <a:pt x="124528" y="1056"/>
                    <a:pt x="124002" y="1372"/>
                    <a:pt x="123581" y="1582"/>
                  </a:cubicBezTo>
                  <a:cubicBezTo>
                    <a:pt x="123213" y="1793"/>
                    <a:pt x="123055" y="1845"/>
                    <a:pt x="122266" y="2319"/>
                  </a:cubicBezTo>
                  <a:cubicBezTo>
                    <a:pt x="120793" y="3161"/>
                    <a:pt x="117690" y="4949"/>
                    <a:pt x="113060" y="7632"/>
                  </a:cubicBezTo>
                  <a:cubicBezTo>
                    <a:pt x="103697" y="13050"/>
                    <a:pt x="87968" y="22098"/>
                    <a:pt x="63875" y="36039"/>
                  </a:cubicBezTo>
                  <a:cubicBezTo>
                    <a:pt x="39782" y="49926"/>
                    <a:pt x="23422" y="59342"/>
                    <a:pt x="13532" y="65076"/>
                  </a:cubicBezTo>
                  <a:cubicBezTo>
                    <a:pt x="8640" y="67917"/>
                    <a:pt x="5273" y="69811"/>
                    <a:pt x="3958" y="70547"/>
                  </a:cubicBezTo>
                  <a:cubicBezTo>
                    <a:pt x="3695" y="70705"/>
                    <a:pt x="3800" y="70653"/>
                    <a:pt x="3642" y="70758"/>
                  </a:cubicBezTo>
                  <a:cubicBezTo>
                    <a:pt x="3642" y="70758"/>
                    <a:pt x="3449" y="70874"/>
                    <a:pt x="3460" y="70874"/>
                  </a:cubicBezTo>
                  <a:cubicBezTo>
                    <a:pt x="3462" y="70874"/>
                    <a:pt x="3469" y="70870"/>
                    <a:pt x="3484" y="70863"/>
                  </a:cubicBezTo>
                  <a:lnTo>
                    <a:pt x="3484" y="70863"/>
                  </a:lnTo>
                  <a:cubicBezTo>
                    <a:pt x="3484" y="70863"/>
                    <a:pt x="3274" y="71021"/>
                    <a:pt x="3169" y="71073"/>
                  </a:cubicBezTo>
                  <a:cubicBezTo>
                    <a:pt x="3116" y="71126"/>
                    <a:pt x="2958" y="71179"/>
                    <a:pt x="2853" y="71231"/>
                  </a:cubicBezTo>
                  <a:lnTo>
                    <a:pt x="2748" y="71336"/>
                  </a:lnTo>
                  <a:lnTo>
                    <a:pt x="2695" y="71336"/>
                  </a:lnTo>
                  <a:cubicBezTo>
                    <a:pt x="2656" y="71375"/>
                    <a:pt x="2646" y="71385"/>
                    <a:pt x="2646" y="71385"/>
                  </a:cubicBezTo>
                  <a:cubicBezTo>
                    <a:pt x="2645" y="71386"/>
                    <a:pt x="2644" y="71388"/>
                    <a:pt x="2643" y="71389"/>
                  </a:cubicBezTo>
                  <a:lnTo>
                    <a:pt x="2590" y="71389"/>
                  </a:lnTo>
                  <a:lnTo>
                    <a:pt x="2432" y="71494"/>
                  </a:lnTo>
                  <a:cubicBezTo>
                    <a:pt x="2222" y="71599"/>
                    <a:pt x="2011" y="71757"/>
                    <a:pt x="1696" y="71915"/>
                  </a:cubicBezTo>
                  <a:cubicBezTo>
                    <a:pt x="1433" y="72073"/>
                    <a:pt x="1170" y="72231"/>
                    <a:pt x="907" y="72388"/>
                  </a:cubicBezTo>
                  <a:lnTo>
                    <a:pt x="696" y="72546"/>
                  </a:lnTo>
                  <a:lnTo>
                    <a:pt x="644" y="72546"/>
                  </a:lnTo>
                  <a:cubicBezTo>
                    <a:pt x="644" y="72546"/>
                    <a:pt x="591" y="72546"/>
                    <a:pt x="591" y="72599"/>
                  </a:cubicBezTo>
                  <a:lnTo>
                    <a:pt x="486" y="72651"/>
                  </a:lnTo>
                  <a:cubicBezTo>
                    <a:pt x="381" y="72704"/>
                    <a:pt x="275" y="72757"/>
                    <a:pt x="170" y="72809"/>
                  </a:cubicBezTo>
                  <a:cubicBezTo>
                    <a:pt x="47" y="72902"/>
                    <a:pt x="1" y="72944"/>
                    <a:pt x="24" y="72944"/>
                  </a:cubicBezTo>
                  <a:cubicBezTo>
                    <a:pt x="80" y="72944"/>
                    <a:pt x="546" y="72693"/>
                    <a:pt x="1328" y="72283"/>
                  </a:cubicBezTo>
                  <a:cubicBezTo>
                    <a:pt x="3537" y="71073"/>
                    <a:pt x="7377" y="68864"/>
                    <a:pt x="12638" y="65865"/>
                  </a:cubicBezTo>
                  <a:cubicBezTo>
                    <a:pt x="23211" y="59869"/>
                    <a:pt x="39834" y="50294"/>
                    <a:pt x="64033" y="36302"/>
                  </a:cubicBezTo>
                  <a:cubicBezTo>
                    <a:pt x="88231" y="22361"/>
                    <a:pt x="104065" y="13155"/>
                    <a:pt x="114007" y="7369"/>
                  </a:cubicBezTo>
                  <a:cubicBezTo>
                    <a:pt x="119005" y="4476"/>
                    <a:pt x="122529" y="2424"/>
                    <a:pt x="124739" y="1056"/>
                  </a:cubicBezTo>
                  <a:cubicBezTo>
                    <a:pt x="125737" y="457"/>
                    <a:pt x="126499" y="0"/>
                    <a:pt x="1264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3"/>
            <p:cNvSpPr/>
            <p:nvPr/>
          </p:nvSpPr>
          <p:spPr>
            <a:xfrm>
              <a:off x="-210250" y="7209050"/>
              <a:ext cx="3153700" cy="1818650"/>
            </a:xfrm>
            <a:custGeom>
              <a:avLst/>
              <a:gdLst/>
              <a:ahLst/>
              <a:cxnLst/>
              <a:rect l="l" t="t" r="r" b="b"/>
              <a:pathLst>
                <a:path w="126148" h="72746" extrusionOk="0">
                  <a:moveTo>
                    <a:pt x="126135" y="0"/>
                  </a:moveTo>
                  <a:cubicBezTo>
                    <a:pt x="126082" y="0"/>
                    <a:pt x="125584" y="253"/>
                    <a:pt x="124779" y="677"/>
                  </a:cubicBezTo>
                  <a:cubicBezTo>
                    <a:pt x="122780" y="1782"/>
                    <a:pt x="119045" y="3886"/>
                    <a:pt x="113785" y="6884"/>
                  </a:cubicBezTo>
                  <a:cubicBezTo>
                    <a:pt x="103264" y="12829"/>
                    <a:pt x="86588" y="22403"/>
                    <a:pt x="62232" y="36448"/>
                  </a:cubicBezTo>
                  <a:cubicBezTo>
                    <a:pt x="37981" y="50494"/>
                    <a:pt x="21989" y="59752"/>
                    <a:pt x="12099" y="65539"/>
                  </a:cubicBezTo>
                  <a:cubicBezTo>
                    <a:pt x="7154" y="68432"/>
                    <a:pt x="3630" y="70536"/>
                    <a:pt x="1631" y="71746"/>
                  </a:cubicBezTo>
                  <a:cubicBezTo>
                    <a:pt x="631" y="72325"/>
                    <a:pt x="0" y="72746"/>
                    <a:pt x="105" y="72746"/>
                  </a:cubicBezTo>
                  <a:cubicBezTo>
                    <a:pt x="105" y="72746"/>
                    <a:pt x="368" y="72588"/>
                    <a:pt x="579" y="72483"/>
                  </a:cubicBezTo>
                  <a:cubicBezTo>
                    <a:pt x="789" y="72325"/>
                    <a:pt x="1052" y="72219"/>
                    <a:pt x="1315" y="72062"/>
                  </a:cubicBezTo>
                  <a:cubicBezTo>
                    <a:pt x="1631" y="71904"/>
                    <a:pt x="1894" y="71746"/>
                    <a:pt x="2157" y="71588"/>
                  </a:cubicBezTo>
                  <a:cubicBezTo>
                    <a:pt x="2420" y="71430"/>
                    <a:pt x="2736" y="71220"/>
                    <a:pt x="2999" y="71062"/>
                  </a:cubicBezTo>
                  <a:cubicBezTo>
                    <a:pt x="3104" y="71010"/>
                    <a:pt x="3209" y="70957"/>
                    <a:pt x="3262" y="70957"/>
                  </a:cubicBezTo>
                  <a:cubicBezTo>
                    <a:pt x="3314" y="70904"/>
                    <a:pt x="3314" y="70904"/>
                    <a:pt x="3314" y="70904"/>
                  </a:cubicBezTo>
                  <a:lnTo>
                    <a:pt x="3525" y="70799"/>
                  </a:lnTo>
                  <a:cubicBezTo>
                    <a:pt x="3840" y="70589"/>
                    <a:pt x="3946" y="70536"/>
                    <a:pt x="4472" y="70273"/>
                  </a:cubicBezTo>
                  <a:cubicBezTo>
                    <a:pt x="5945" y="69379"/>
                    <a:pt x="8943" y="67643"/>
                    <a:pt x="13572" y="65013"/>
                  </a:cubicBezTo>
                  <a:cubicBezTo>
                    <a:pt x="22778" y="59647"/>
                    <a:pt x="38402" y="50652"/>
                    <a:pt x="62442" y="36764"/>
                  </a:cubicBezTo>
                  <a:cubicBezTo>
                    <a:pt x="86378" y="22929"/>
                    <a:pt x="102580" y="13565"/>
                    <a:pt x="112364" y="7989"/>
                  </a:cubicBezTo>
                  <a:cubicBezTo>
                    <a:pt x="117257" y="5148"/>
                    <a:pt x="120571" y="3307"/>
                    <a:pt x="122044" y="2413"/>
                  </a:cubicBezTo>
                  <a:cubicBezTo>
                    <a:pt x="122833" y="1939"/>
                    <a:pt x="123043" y="1834"/>
                    <a:pt x="123306" y="1676"/>
                  </a:cubicBezTo>
                  <a:cubicBezTo>
                    <a:pt x="123569" y="1519"/>
                    <a:pt x="124148" y="1203"/>
                    <a:pt x="124674" y="887"/>
                  </a:cubicBezTo>
                  <a:cubicBezTo>
                    <a:pt x="125200" y="572"/>
                    <a:pt x="125831" y="203"/>
                    <a:pt x="126094" y="46"/>
                  </a:cubicBezTo>
                  <a:cubicBezTo>
                    <a:pt x="126135" y="15"/>
                    <a:pt x="126148" y="0"/>
                    <a:pt x="1261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3"/>
            <p:cNvSpPr/>
            <p:nvPr/>
          </p:nvSpPr>
          <p:spPr>
            <a:xfrm>
              <a:off x="4211175" y="7995300"/>
              <a:ext cx="7925" cy="3510075"/>
            </a:xfrm>
            <a:custGeom>
              <a:avLst/>
              <a:gdLst/>
              <a:ahLst/>
              <a:cxnLst/>
              <a:rect l="l" t="t" r="r" b="b"/>
              <a:pathLst>
                <a:path w="317" h="140403" extrusionOk="0">
                  <a:moveTo>
                    <a:pt x="211" y="1"/>
                  </a:moveTo>
                  <a:cubicBezTo>
                    <a:pt x="106" y="1"/>
                    <a:pt x="1" y="18886"/>
                    <a:pt x="1" y="71596"/>
                  </a:cubicBezTo>
                  <a:cubicBezTo>
                    <a:pt x="1" y="124359"/>
                    <a:pt x="54" y="140403"/>
                    <a:pt x="159" y="140403"/>
                  </a:cubicBezTo>
                  <a:cubicBezTo>
                    <a:pt x="264" y="140403"/>
                    <a:pt x="317" y="124359"/>
                    <a:pt x="317" y="71596"/>
                  </a:cubicBezTo>
                  <a:cubicBezTo>
                    <a:pt x="317" y="18886"/>
                    <a:pt x="317" y="1"/>
                    <a:pt x="2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3"/>
            <p:cNvSpPr/>
            <p:nvPr/>
          </p:nvSpPr>
          <p:spPr>
            <a:xfrm>
              <a:off x="4215125" y="7971425"/>
              <a:ext cx="9225" cy="3539050"/>
            </a:xfrm>
            <a:custGeom>
              <a:avLst/>
              <a:gdLst/>
              <a:ahLst/>
              <a:cxnLst/>
              <a:rect l="l" t="t" r="r" b="b"/>
              <a:pathLst>
                <a:path w="369" h="141562" extrusionOk="0">
                  <a:moveTo>
                    <a:pt x="62" y="0"/>
                  </a:moveTo>
                  <a:cubicBezTo>
                    <a:pt x="59" y="0"/>
                    <a:pt x="56" y="3"/>
                    <a:pt x="53" y="9"/>
                  </a:cubicBezTo>
                  <a:cubicBezTo>
                    <a:pt x="53" y="167"/>
                    <a:pt x="53" y="956"/>
                    <a:pt x="53" y="1482"/>
                  </a:cubicBezTo>
                  <a:cubicBezTo>
                    <a:pt x="53" y="2113"/>
                    <a:pt x="53" y="2692"/>
                    <a:pt x="53" y="3165"/>
                  </a:cubicBezTo>
                  <a:cubicBezTo>
                    <a:pt x="53" y="3586"/>
                    <a:pt x="1" y="3744"/>
                    <a:pt x="1" y="4638"/>
                  </a:cubicBezTo>
                  <a:cubicBezTo>
                    <a:pt x="1" y="6269"/>
                    <a:pt x="1" y="9741"/>
                    <a:pt x="1" y="14949"/>
                  </a:cubicBezTo>
                  <a:cubicBezTo>
                    <a:pt x="1" y="25417"/>
                    <a:pt x="1" y="43040"/>
                    <a:pt x="1" y="70026"/>
                  </a:cubicBezTo>
                  <a:cubicBezTo>
                    <a:pt x="1" y="97012"/>
                    <a:pt x="1" y="115319"/>
                    <a:pt x="1" y="126418"/>
                  </a:cubicBezTo>
                  <a:cubicBezTo>
                    <a:pt x="1" y="131889"/>
                    <a:pt x="1" y="135624"/>
                    <a:pt x="1" y="137097"/>
                  </a:cubicBezTo>
                  <a:lnTo>
                    <a:pt x="1" y="137465"/>
                  </a:lnTo>
                  <a:cubicBezTo>
                    <a:pt x="1" y="137465"/>
                    <a:pt x="1" y="137697"/>
                    <a:pt x="1" y="137697"/>
                  </a:cubicBezTo>
                  <a:cubicBezTo>
                    <a:pt x="1" y="137761"/>
                    <a:pt x="1" y="137916"/>
                    <a:pt x="1" y="137991"/>
                  </a:cubicBezTo>
                  <a:cubicBezTo>
                    <a:pt x="1" y="138096"/>
                    <a:pt x="1" y="138202"/>
                    <a:pt x="1" y="138360"/>
                  </a:cubicBezTo>
                  <a:lnTo>
                    <a:pt x="1" y="138465"/>
                  </a:lnTo>
                  <a:lnTo>
                    <a:pt x="1" y="138517"/>
                  </a:lnTo>
                  <a:cubicBezTo>
                    <a:pt x="27" y="138596"/>
                    <a:pt x="27" y="138609"/>
                    <a:pt x="27" y="138609"/>
                  </a:cubicBezTo>
                  <a:cubicBezTo>
                    <a:pt x="27" y="138609"/>
                    <a:pt x="27" y="138606"/>
                    <a:pt x="30" y="138606"/>
                  </a:cubicBezTo>
                  <a:cubicBezTo>
                    <a:pt x="34" y="138606"/>
                    <a:pt x="40" y="138609"/>
                    <a:pt x="53" y="138623"/>
                  </a:cubicBezTo>
                  <a:lnTo>
                    <a:pt x="53" y="138675"/>
                  </a:lnTo>
                  <a:lnTo>
                    <a:pt x="1" y="138833"/>
                  </a:lnTo>
                  <a:cubicBezTo>
                    <a:pt x="1" y="139043"/>
                    <a:pt x="1" y="139359"/>
                    <a:pt x="1" y="139622"/>
                  </a:cubicBezTo>
                  <a:cubicBezTo>
                    <a:pt x="1" y="139938"/>
                    <a:pt x="1" y="140253"/>
                    <a:pt x="1" y="140569"/>
                  </a:cubicBezTo>
                  <a:lnTo>
                    <a:pt x="1" y="140832"/>
                  </a:lnTo>
                  <a:lnTo>
                    <a:pt x="1" y="140885"/>
                  </a:lnTo>
                  <a:lnTo>
                    <a:pt x="1" y="140937"/>
                  </a:lnTo>
                  <a:lnTo>
                    <a:pt x="1" y="141042"/>
                  </a:lnTo>
                  <a:cubicBezTo>
                    <a:pt x="53" y="141148"/>
                    <a:pt x="53" y="141253"/>
                    <a:pt x="53" y="141358"/>
                  </a:cubicBezTo>
                  <a:cubicBezTo>
                    <a:pt x="53" y="141496"/>
                    <a:pt x="57" y="141561"/>
                    <a:pt x="62" y="141561"/>
                  </a:cubicBezTo>
                  <a:cubicBezTo>
                    <a:pt x="77" y="141561"/>
                    <a:pt x="106" y="141041"/>
                    <a:pt x="106" y="140148"/>
                  </a:cubicBezTo>
                  <a:cubicBezTo>
                    <a:pt x="159" y="137728"/>
                    <a:pt x="211" y="133415"/>
                    <a:pt x="264" y="127523"/>
                  </a:cubicBezTo>
                  <a:cubicBezTo>
                    <a:pt x="316" y="115739"/>
                    <a:pt x="369" y="97170"/>
                    <a:pt x="369" y="70026"/>
                  </a:cubicBezTo>
                  <a:cubicBezTo>
                    <a:pt x="369" y="42934"/>
                    <a:pt x="316" y="25207"/>
                    <a:pt x="264" y="14002"/>
                  </a:cubicBezTo>
                  <a:cubicBezTo>
                    <a:pt x="264" y="8426"/>
                    <a:pt x="211" y="4480"/>
                    <a:pt x="159" y="1955"/>
                  </a:cubicBezTo>
                  <a:cubicBezTo>
                    <a:pt x="159" y="814"/>
                    <a:pt x="112" y="0"/>
                    <a:pt x="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3"/>
            <p:cNvSpPr/>
            <p:nvPr/>
          </p:nvSpPr>
          <p:spPr>
            <a:xfrm>
              <a:off x="4205925" y="7996275"/>
              <a:ext cx="10550" cy="3528900"/>
            </a:xfrm>
            <a:custGeom>
              <a:avLst/>
              <a:gdLst/>
              <a:ahLst/>
              <a:cxnLst/>
              <a:rect l="l" t="t" r="r" b="b"/>
              <a:pathLst>
                <a:path w="422" h="141156" extrusionOk="0">
                  <a:moveTo>
                    <a:pt x="365" y="0"/>
                  </a:moveTo>
                  <a:cubicBezTo>
                    <a:pt x="352" y="0"/>
                    <a:pt x="316" y="518"/>
                    <a:pt x="316" y="1435"/>
                  </a:cubicBezTo>
                  <a:cubicBezTo>
                    <a:pt x="264" y="3697"/>
                    <a:pt x="211" y="7852"/>
                    <a:pt x="158" y="13692"/>
                  </a:cubicBezTo>
                  <a:cubicBezTo>
                    <a:pt x="53" y="25422"/>
                    <a:pt x="1" y="44097"/>
                    <a:pt x="1" y="71346"/>
                  </a:cubicBezTo>
                  <a:cubicBezTo>
                    <a:pt x="1" y="98543"/>
                    <a:pt x="53" y="116429"/>
                    <a:pt x="106" y="127581"/>
                  </a:cubicBezTo>
                  <a:cubicBezTo>
                    <a:pt x="158" y="133157"/>
                    <a:pt x="211" y="137102"/>
                    <a:pt x="264" y="139365"/>
                  </a:cubicBezTo>
                  <a:cubicBezTo>
                    <a:pt x="264" y="140432"/>
                    <a:pt x="313" y="141156"/>
                    <a:pt x="316" y="141156"/>
                  </a:cubicBezTo>
                  <a:cubicBezTo>
                    <a:pt x="316" y="141156"/>
                    <a:pt x="316" y="141155"/>
                    <a:pt x="316" y="141153"/>
                  </a:cubicBezTo>
                  <a:cubicBezTo>
                    <a:pt x="369" y="141153"/>
                    <a:pt x="369" y="140837"/>
                    <a:pt x="369" y="140574"/>
                  </a:cubicBezTo>
                  <a:cubicBezTo>
                    <a:pt x="369" y="140311"/>
                    <a:pt x="369" y="140048"/>
                    <a:pt x="369" y="139733"/>
                  </a:cubicBezTo>
                  <a:lnTo>
                    <a:pt x="369" y="138838"/>
                  </a:lnTo>
                  <a:cubicBezTo>
                    <a:pt x="369" y="138523"/>
                    <a:pt x="369" y="138207"/>
                    <a:pt x="369" y="137892"/>
                  </a:cubicBezTo>
                  <a:cubicBezTo>
                    <a:pt x="369" y="137734"/>
                    <a:pt x="369" y="137629"/>
                    <a:pt x="369" y="137576"/>
                  </a:cubicBezTo>
                  <a:cubicBezTo>
                    <a:pt x="369" y="137576"/>
                    <a:pt x="369" y="137576"/>
                    <a:pt x="369" y="137523"/>
                  </a:cubicBezTo>
                  <a:lnTo>
                    <a:pt x="369" y="137313"/>
                  </a:lnTo>
                  <a:cubicBezTo>
                    <a:pt x="369" y="136945"/>
                    <a:pt x="369" y="136839"/>
                    <a:pt x="369" y="136261"/>
                  </a:cubicBezTo>
                  <a:cubicBezTo>
                    <a:pt x="369" y="134577"/>
                    <a:pt x="369" y="131263"/>
                    <a:pt x="369" y="126055"/>
                  </a:cubicBezTo>
                  <a:cubicBezTo>
                    <a:pt x="369" y="115745"/>
                    <a:pt x="369" y="98280"/>
                    <a:pt x="369" y="71346"/>
                  </a:cubicBezTo>
                  <a:cubicBezTo>
                    <a:pt x="369" y="44465"/>
                    <a:pt x="369" y="26369"/>
                    <a:pt x="421" y="15428"/>
                  </a:cubicBezTo>
                  <a:cubicBezTo>
                    <a:pt x="421" y="9957"/>
                    <a:pt x="421" y="6274"/>
                    <a:pt x="421" y="4591"/>
                  </a:cubicBezTo>
                  <a:cubicBezTo>
                    <a:pt x="421" y="3697"/>
                    <a:pt x="421" y="3486"/>
                    <a:pt x="421" y="3171"/>
                  </a:cubicBezTo>
                  <a:cubicBezTo>
                    <a:pt x="421" y="2855"/>
                    <a:pt x="421" y="2276"/>
                    <a:pt x="421" y="1645"/>
                  </a:cubicBezTo>
                  <a:cubicBezTo>
                    <a:pt x="421" y="1066"/>
                    <a:pt x="421" y="330"/>
                    <a:pt x="369" y="67"/>
                  </a:cubicBezTo>
                  <a:cubicBezTo>
                    <a:pt x="369" y="22"/>
                    <a:pt x="367" y="0"/>
                    <a:pt x="3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3"/>
            <p:cNvSpPr/>
            <p:nvPr/>
          </p:nvSpPr>
          <p:spPr>
            <a:xfrm>
              <a:off x="5488175" y="7208850"/>
              <a:ext cx="3133950" cy="1808350"/>
            </a:xfrm>
            <a:custGeom>
              <a:avLst/>
              <a:gdLst/>
              <a:ahLst/>
              <a:cxnLst/>
              <a:rect l="l" t="t" r="r" b="b"/>
              <a:pathLst>
                <a:path w="125358" h="72334" extrusionOk="0">
                  <a:moveTo>
                    <a:pt x="56" y="0"/>
                  </a:moveTo>
                  <a:cubicBezTo>
                    <a:pt x="55" y="0"/>
                    <a:pt x="54" y="1"/>
                    <a:pt x="53" y="1"/>
                  </a:cubicBezTo>
                  <a:cubicBezTo>
                    <a:pt x="0" y="106"/>
                    <a:pt x="16834" y="9891"/>
                    <a:pt x="63863" y="37087"/>
                  </a:cubicBezTo>
                  <a:cubicBezTo>
                    <a:pt x="110595" y="64060"/>
                    <a:pt x="125070" y="72334"/>
                    <a:pt x="125303" y="72334"/>
                  </a:cubicBezTo>
                  <a:cubicBezTo>
                    <a:pt x="125304" y="72334"/>
                    <a:pt x="125305" y="72333"/>
                    <a:pt x="125305" y="72333"/>
                  </a:cubicBezTo>
                  <a:cubicBezTo>
                    <a:pt x="125358" y="72227"/>
                    <a:pt x="111049" y="63916"/>
                    <a:pt x="64021" y="36772"/>
                  </a:cubicBezTo>
                  <a:cubicBezTo>
                    <a:pt x="17243" y="9773"/>
                    <a:pt x="339" y="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3"/>
            <p:cNvSpPr/>
            <p:nvPr/>
          </p:nvSpPr>
          <p:spPr>
            <a:xfrm>
              <a:off x="5469450" y="7196625"/>
              <a:ext cx="3158450" cy="1823625"/>
            </a:xfrm>
            <a:custGeom>
              <a:avLst/>
              <a:gdLst/>
              <a:ahLst/>
              <a:cxnLst/>
              <a:rect l="l" t="t" r="r" b="b"/>
              <a:pathLst>
                <a:path w="126338" h="72945" extrusionOk="0">
                  <a:moveTo>
                    <a:pt x="122741" y="70975"/>
                  </a:moveTo>
                  <a:cubicBezTo>
                    <a:pt x="122741" y="70976"/>
                    <a:pt x="122740" y="70978"/>
                    <a:pt x="122740" y="70981"/>
                  </a:cubicBezTo>
                  <a:cubicBezTo>
                    <a:pt x="122755" y="70988"/>
                    <a:pt x="122763" y="70991"/>
                    <a:pt x="122764" y="70991"/>
                  </a:cubicBezTo>
                  <a:cubicBezTo>
                    <a:pt x="122767" y="70991"/>
                    <a:pt x="122758" y="70985"/>
                    <a:pt x="122741" y="70975"/>
                  </a:cubicBezTo>
                  <a:close/>
                  <a:moveTo>
                    <a:pt x="8" y="1"/>
                  </a:moveTo>
                  <a:cubicBezTo>
                    <a:pt x="1" y="1"/>
                    <a:pt x="2" y="6"/>
                    <a:pt x="13" y="17"/>
                  </a:cubicBezTo>
                  <a:cubicBezTo>
                    <a:pt x="118" y="122"/>
                    <a:pt x="802" y="490"/>
                    <a:pt x="1328" y="806"/>
                  </a:cubicBezTo>
                  <a:cubicBezTo>
                    <a:pt x="1854" y="1121"/>
                    <a:pt x="2433" y="1437"/>
                    <a:pt x="2801" y="1647"/>
                  </a:cubicBezTo>
                  <a:cubicBezTo>
                    <a:pt x="3222" y="1910"/>
                    <a:pt x="3327" y="1963"/>
                    <a:pt x="4116" y="2436"/>
                  </a:cubicBezTo>
                  <a:cubicBezTo>
                    <a:pt x="5536" y="3278"/>
                    <a:pt x="8640" y="5067"/>
                    <a:pt x="13322" y="7750"/>
                  </a:cubicBezTo>
                  <a:cubicBezTo>
                    <a:pt x="22686" y="13168"/>
                    <a:pt x="38362" y="22216"/>
                    <a:pt x="62455" y="36156"/>
                  </a:cubicBezTo>
                  <a:cubicBezTo>
                    <a:pt x="86495" y="50044"/>
                    <a:pt x="102803" y="59460"/>
                    <a:pt x="112693" y="65141"/>
                  </a:cubicBezTo>
                  <a:cubicBezTo>
                    <a:pt x="117585" y="67982"/>
                    <a:pt x="120952" y="69928"/>
                    <a:pt x="122267" y="70665"/>
                  </a:cubicBezTo>
                  <a:cubicBezTo>
                    <a:pt x="122530" y="70823"/>
                    <a:pt x="122425" y="70770"/>
                    <a:pt x="122530" y="70875"/>
                  </a:cubicBezTo>
                  <a:cubicBezTo>
                    <a:pt x="122564" y="70875"/>
                    <a:pt x="122689" y="70943"/>
                    <a:pt x="122741" y="70975"/>
                  </a:cubicBezTo>
                  <a:lnTo>
                    <a:pt x="122741" y="70975"/>
                  </a:lnTo>
                  <a:cubicBezTo>
                    <a:pt x="122743" y="70972"/>
                    <a:pt x="122747" y="70970"/>
                    <a:pt x="122752" y="70970"/>
                  </a:cubicBezTo>
                  <a:cubicBezTo>
                    <a:pt x="122797" y="70970"/>
                    <a:pt x="122965" y="71093"/>
                    <a:pt x="123056" y="71138"/>
                  </a:cubicBezTo>
                  <a:cubicBezTo>
                    <a:pt x="123161" y="71191"/>
                    <a:pt x="123266" y="71244"/>
                    <a:pt x="123424" y="71296"/>
                  </a:cubicBezTo>
                  <a:lnTo>
                    <a:pt x="123477" y="71349"/>
                  </a:lnTo>
                  <a:lnTo>
                    <a:pt x="123529" y="71401"/>
                  </a:lnTo>
                  <a:lnTo>
                    <a:pt x="123635" y="71401"/>
                  </a:lnTo>
                  <a:lnTo>
                    <a:pt x="123792" y="71507"/>
                  </a:lnTo>
                  <a:cubicBezTo>
                    <a:pt x="124003" y="71664"/>
                    <a:pt x="124266" y="71770"/>
                    <a:pt x="124529" y="71927"/>
                  </a:cubicBezTo>
                  <a:cubicBezTo>
                    <a:pt x="124792" y="72085"/>
                    <a:pt x="125055" y="72296"/>
                    <a:pt x="125370" y="72453"/>
                  </a:cubicBezTo>
                  <a:lnTo>
                    <a:pt x="125581" y="72559"/>
                  </a:lnTo>
                  <a:lnTo>
                    <a:pt x="125633" y="72611"/>
                  </a:lnTo>
                  <a:lnTo>
                    <a:pt x="125686" y="72611"/>
                  </a:lnTo>
                  <a:lnTo>
                    <a:pt x="125791" y="72664"/>
                  </a:lnTo>
                  <a:cubicBezTo>
                    <a:pt x="125897" y="72716"/>
                    <a:pt x="126002" y="72822"/>
                    <a:pt x="126054" y="72874"/>
                  </a:cubicBezTo>
                  <a:cubicBezTo>
                    <a:pt x="126173" y="72922"/>
                    <a:pt x="126240" y="72945"/>
                    <a:pt x="126262" y="72945"/>
                  </a:cubicBezTo>
                  <a:cubicBezTo>
                    <a:pt x="126338" y="72945"/>
                    <a:pt x="125870" y="72668"/>
                    <a:pt x="125055" y="72138"/>
                  </a:cubicBezTo>
                  <a:cubicBezTo>
                    <a:pt x="122898" y="70823"/>
                    <a:pt x="119058" y="68613"/>
                    <a:pt x="113850" y="65510"/>
                  </a:cubicBezTo>
                  <a:cubicBezTo>
                    <a:pt x="103329" y="59407"/>
                    <a:pt x="86811" y="49833"/>
                    <a:pt x="62613" y="35841"/>
                  </a:cubicBezTo>
                  <a:cubicBezTo>
                    <a:pt x="38415" y="21900"/>
                    <a:pt x="22580" y="12747"/>
                    <a:pt x="12585" y="7066"/>
                  </a:cubicBezTo>
                  <a:cubicBezTo>
                    <a:pt x="7641" y="4225"/>
                    <a:pt x="4063" y="2173"/>
                    <a:pt x="1801" y="964"/>
                  </a:cubicBezTo>
                  <a:cubicBezTo>
                    <a:pt x="811" y="397"/>
                    <a:pt x="74" y="1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3"/>
            <p:cNvSpPr/>
            <p:nvPr/>
          </p:nvSpPr>
          <p:spPr>
            <a:xfrm>
              <a:off x="5488800" y="7209675"/>
              <a:ext cx="3149100" cy="1818175"/>
            </a:xfrm>
            <a:custGeom>
              <a:avLst/>
              <a:gdLst/>
              <a:ahLst/>
              <a:cxnLst/>
              <a:rect l="l" t="t" r="r" b="b"/>
              <a:pathLst>
                <a:path w="125964" h="72727" extrusionOk="0">
                  <a:moveTo>
                    <a:pt x="68" y="1"/>
                  </a:moveTo>
                  <a:cubicBezTo>
                    <a:pt x="0" y="1"/>
                    <a:pt x="472" y="305"/>
                    <a:pt x="1343" y="810"/>
                  </a:cubicBezTo>
                  <a:cubicBezTo>
                    <a:pt x="3289" y="2020"/>
                    <a:pt x="6972" y="4229"/>
                    <a:pt x="12180" y="7280"/>
                  </a:cubicBezTo>
                  <a:cubicBezTo>
                    <a:pt x="22596" y="13382"/>
                    <a:pt x="39219" y="23062"/>
                    <a:pt x="63522" y="37054"/>
                  </a:cubicBezTo>
                  <a:cubicBezTo>
                    <a:pt x="87773" y="51100"/>
                    <a:pt x="103765" y="60253"/>
                    <a:pt x="113760" y="65935"/>
                  </a:cubicBezTo>
                  <a:cubicBezTo>
                    <a:pt x="118757" y="68775"/>
                    <a:pt x="122282" y="70774"/>
                    <a:pt x="124333" y="71931"/>
                  </a:cubicBezTo>
                  <a:cubicBezTo>
                    <a:pt x="125260" y="72419"/>
                    <a:pt x="125871" y="72726"/>
                    <a:pt x="125954" y="72726"/>
                  </a:cubicBezTo>
                  <a:cubicBezTo>
                    <a:pt x="125961" y="72726"/>
                    <a:pt x="125964" y="72724"/>
                    <a:pt x="125964" y="72721"/>
                  </a:cubicBezTo>
                  <a:cubicBezTo>
                    <a:pt x="125964" y="72721"/>
                    <a:pt x="125701" y="72563"/>
                    <a:pt x="125491" y="72458"/>
                  </a:cubicBezTo>
                  <a:cubicBezTo>
                    <a:pt x="125228" y="72300"/>
                    <a:pt x="125017" y="72142"/>
                    <a:pt x="124702" y="71984"/>
                  </a:cubicBezTo>
                  <a:cubicBezTo>
                    <a:pt x="124439" y="71826"/>
                    <a:pt x="124176" y="71668"/>
                    <a:pt x="123913" y="71511"/>
                  </a:cubicBezTo>
                  <a:cubicBezTo>
                    <a:pt x="123650" y="71353"/>
                    <a:pt x="123334" y="71195"/>
                    <a:pt x="123071" y="71037"/>
                  </a:cubicBezTo>
                  <a:cubicBezTo>
                    <a:pt x="122966" y="70985"/>
                    <a:pt x="122861" y="70932"/>
                    <a:pt x="122808" y="70879"/>
                  </a:cubicBezTo>
                  <a:lnTo>
                    <a:pt x="122755" y="70879"/>
                  </a:lnTo>
                  <a:lnTo>
                    <a:pt x="122545" y="70722"/>
                  </a:lnTo>
                  <a:cubicBezTo>
                    <a:pt x="122229" y="70564"/>
                    <a:pt x="122124" y="70459"/>
                    <a:pt x="121651" y="70196"/>
                  </a:cubicBezTo>
                  <a:cubicBezTo>
                    <a:pt x="120125" y="69301"/>
                    <a:pt x="117127" y="67618"/>
                    <a:pt x="112550" y="64935"/>
                  </a:cubicBezTo>
                  <a:cubicBezTo>
                    <a:pt x="103291" y="59622"/>
                    <a:pt x="87720" y="50627"/>
                    <a:pt x="63733" y="36791"/>
                  </a:cubicBezTo>
                  <a:cubicBezTo>
                    <a:pt x="39745" y="22956"/>
                    <a:pt x="23595" y="13593"/>
                    <a:pt x="13863" y="7911"/>
                  </a:cubicBezTo>
                  <a:cubicBezTo>
                    <a:pt x="8971" y="5123"/>
                    <a:pt x="5709" y="3230"/>
                    <a:pt x="4184" y="2335"/>
                  </a:cubicBezTo>
                  <a:cubicBezTo>
                    <a:pt x="3395" y="1862"/>
                    <a:pt x="3184" y="1757"/>
                    <a:pt x="2921" y="1651"/>
                  </a:cubicBezTo>
                  <a:cubicBezTo>
                    <a:pt x="2658" y="1494"/>
                    <a:pt x="2132" y="1178"/>
                    <a:pt x="1554" y="862"/>
                  </a:cubicBezTo>
                  <a:cubicBezTo>
                    <a:pt x="1027" y="547"/>
                    <a:pt x="396" y="178"/>
                    <a:pt x="133" y="21"/>
                  </a:cubicBezTo>
                  <a:cubicBezTo>
                    <a:pt x="100" y="7"/>
                    <a:pt x="78" y="1"/>
                    <a:pt x="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3"/>
            <p:cNvSpPr/>
            <p:nvPr/>
          </p:nvSpPr>
          <p:spPr>
            <a:xfrm>
              <a:off x="5563125" y="3999975"/>
              <a:ext cx="2938025" cy="1693925"/>
            </a:xfrm>
            <a:custGeom>
              <a:avLst/>
              <a:gdLst/>
              <a:ahLst/>
              <a:cxnLst/>
              <a:rect l="l" t="t" r="r" b="b"/>
              <a:pathLst>
                <a:path w="117521" h="67757" extrusionOk="0">
                  <a:moveTo>
                    <a:pt x="117414" y="0"/>
                  </a:moveTo>
                  <a:cubicBezTo>
                    <a:pt x="117271" y="0"/>
                    <a:pt x="103799" y="7714"/>
                    <a:pt x="59865" y="33089"/>
                  </a:cubicBezTo>
                  <a:cubicBezTo>
                    <a:pt x="15782" y="58549"/>
                    <a:pt x="1" y="67650"/>
                    <a:pt x="53" y="67755"/>
                  </a:cubicBezTo>
                  <a:cubicBezTo>
                    <a:pt x="54" y="67756"/>
                    <a:pt x="55" y="67756"/>
                    <a:pt x="56" y="67756"/>
                  </a:cubicBezTo>
                  <a:cubicBezTo>
                    <a:pt x="290" y="67756"/>
                    <a:pt x="16194" y="58718"/>
                    <a:pt x="60023" y="33404"/>
                  </a:cubicBezTo>
                  <a:cubicBezTo>
                    <a:pt x="104106" y="7944"/>
                    <a:pt x="117520" y="106"/>
                    <a:pt x="117415" y="0"/>
                  </a:cubicBezTo>
                  <a:cubicBezTo>
                    <a:pt x="117415" y="0"/>
                    <a:pt x="117415" y="0"/>
                    <a:pt x="1174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3"/>
            <p:cNvSpPr/>
            <p:nvPr/>
          </p:nvSpPr>
          <p:spPr>
            <a:xfrm>
              <a:off x="5543850" y="3997175"/>
              <a:ext cx="2959500" cy="1707325"/>
            </a:xfrm>
            <a:custGeom>
              <a:avLst/>
              <a:gdLst/>
              <a:ahLst/>
              <a:cxnLst/>
              <a:rect l="l" t="t" r="r" b="b"/>
              <a:pathLst>
                <a:path w="118380" h="68293" extrusionOk="0">
                  <a:moveTo>
                    <a:pt x="118368" y="0"/>
                  </a:moveTo>
                  <a:lnTo>
                    <a:pt x="118368" y="0"/>
                  </a:lnTo>
                  <a:cubicBezTo>
                    <a:pt x="118340" y="0"/>
                    <a:pt x="117884" y="226"/>
                    <a:pt x="117134" y="638"/>
                  </a:cubicBezTo>
                  <a:cubicBezTo>
                    <a:pt x="115082" y="1743"/>
                    <a:pt x="111453" y="3795"/>
                    <a:pt x="106560" y="6583"/>
                  </a:cubicBezTo>
                  <a:cubicBezTo>
                    <a:pt x="96618" y="12264"/>
                    <a:pt x="81100" y="21154"/>
                    <a:pt x="58427" y="34253"/>
                  </a:cubicBezTo>
                  <a:cubicBezTo>
                    <a:pt x="35807" y="47351"/>
                    <a:pt x="20972" y="55926"/>
                    <a:pt x="11661" y="61344"/>
                  </a:cubicBezTo>
                  <a:cubicBezTo>
                    <a:pt x="6979" y="64080"/>
                    <a:pt x="3718" y="66026"/>
                    <a:pt x="1614" y="67289"/>
                  </a:cubicBezTo>
                  <a:cubicBezTo>
                    <a:pt x="665" y="67838"/>
                    <a:pt x="1" y="68292"/>
                    <a:pt x="25" y="68292"/>
                  </a:cubicBezTo>
                  <a:cubicBezTo>
                    <a:pt x="27" y="68292"/>
                    <a:pt x="30" y="68291"/>
                    <a:pt x="35" y="68288"/>
                  </a:cubicBezTo>
                  <a:cubicBezTo>
                    <a:pt x="193" y="68236"/>
                    <a:pt x="824" y="67867"/>
                    <a:pt x="1298" y="67604"/>
                  </a:cubicBezTo>
                  <a:cubicBezTo>
                    <a:pt x="1824" y="67289"/>
                    <a:pt x="2297" y="67026"/>
                    <a:pt x="2718" y="66815"/>
                  </a:cubicBezTo>
                  <a:cubicBezTo>
                    <a:pt x="3086" y="66605"/>
                    <a:pt x="3192" y="66552"/>
                    <a:pt x="3928" y="66131"/>
                  </a:cubicBezTo>
                  <a:cubicBezTo>
                    <a:pt x="5296" y="65342"/>
                    <a:pt x="8189" y="63659"/>
                    <a:pt x="12555" y="61134"/>
                  </a:cubicBezTo>
                  <a:cubicBezTo>
                    <a:pt x="21288" y="56084"/>
                    <a:pt x="36017" y="47614"/>
                    <a:pt x="58585" y="34568"/>
                  </a:cubicBezTo>
                  <a:cubicBezTo>
                    <a:pt x="81152" y="21523"/>
                    <a:pt x="96460" y="12737"/>
                    <a:pt x="105719" y="7372"/>
                  </a:cubicBezTo>
                  <a:cubicBezTo>
                    <a:pt x="110295" y="4742"/>
                    <a:pt x="113452" y="2900"/>
                    <a:pt x="114662" y="2217"/>
                  </a:cubicBezTo>
                  <a:cubicBezTo>
                    <a:pt x="114925" y="2059"/>
                    <a:pt x="114819" y="2111"/>
                    <a:pt x="114925" y="2059"/>
                  </a:cubicBezTo>
                  <a:cubicBezTo>
                    <a:pt x="114957" y="2026"/>
                    <a:pt x="115072" y="1973"/>
                    <a:pt x="115128" y="1950"/>
                  </a:cubicBezTo>
                  <a:lnTo>
                    <a:pt x="115128" y="1950"/>
                  </a:lnTo>
                  <a:cubicBezTo>
                    <a:pt x="115128" y="1952"/>
                    <a:pt x="115130" y="1954"/>
                    <a:pt x="115135" y="1954"/>
                  </a:cubicBezTo>
                  <a:cubicBezTo>
                    <a:pt x="115155" y="1943"/>
                    <a:pt x="115162" y="1939"/>
                    <a:pt x="115159" y="1939"/>
                  </a:cubicBezTo>
                  <a:lnTo>
                    <a:pt x="115159" y="1939"/>
                  </a:lnTo>
                  <a:cubicBezTo>
                    <a:pt x="115156" y="1939"/>
                    <a:pt x="115145" y="1943"/>
                    <a:pt x="115128" y="1950"/>
                  </a:cubicBezTo>
                  <a:lnTo>
                    <a:pt x="115128" y="1950"/>
                  </a:lnTo>
                  <a:cubicBezTo>
                    <a:pt x="115127" y="1926"/>
                    <a:pt x="115350" y="1791"/>
                    <a:pt x="115398" y="1743"/>
                  </a:cubicBezTo>
                  <a:cubicBezTo>
                    <a:pt x="115451" y="1690"/>
                    <a:pt x="115556" y="1638"/>
                    <a:pt x="115714" y="1585"/>
                  </a:cubicBezTo>
                  <a:lnTo>
                    <a:pt x="115819" y="1533"/>
                  </a:lnTo>
                  <a:lnTo>
                    <a:pt x="115819" y="1480"/>
                  </a:lnTo>
                  <a:lnTo>
                    <a:pt x="115871" y="1480"/>
                  </a:lnTo>
                  <a:lnTo>
                    <a:pt x="115924" y="1427"/>
                  </a:lnTo>
                  <a:lnTo>
                    <a:pt x="116082" y="1375"/>
                  </a:lnTo>
                  <a:cubicBezTo>
                    <a:pt x="116292" y="1270"/>
                    <a:pt x="116503" y="1112"/>
                    <a:pt x="116766" y="954"/>
                  </a:cubicBezTo>
                  <a:cubicBezTo>
                    <a:pt x="117029" y="849"/>
                    <a:pt x="117292" y="691"/>
                    <a:pt x="117555" y="533"/>
                  </a:cubicBezTo>
                  <a:lnTo>
                    <a:pt x="117765" y="375"/>
                  </a:lnTo>
                  <a:lnTo>
                    <a:pt x="117818" y="375"/>
                  </a:lnTo>
                  <a:cubicBezTo>
                    <a:pt x="117818" y="375"/>
                    <a:pt x="117818" y="375"/>
                    <a:pt x="117818" y="323"/>
                  </a:cubicBezTo>
                  <a:lnTo>
                    <a:pt x="117923" y="323"/>
                  </a:lnTo>
                  <a:cubicBezTo>
                    <a:pt x="118028" y="218"/>
                    <a:pt x="118133" y="165"/>
                    <a:pt x="118186" y="112"/>
                  </a:cubicBezTo>
                  <a:cubicBezTo>
                    <a:pt x="118322" y="37"/>
                    <a:pt x="118380" y="0"/>
                    <a:pt x="1183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3"/>
            <p:cNvSpPr/>
            <p:nvPr/>
          </p:nvSpPr>
          <p:spPr>
            <a:xfrm>
              <a:off x="5565800" y="3992075"/>
              <a:ext cx="2951125" cy="1702450"/>
            </a:xfrm>
            <a:custGeom>
              <a:avLst/>
              <a:gdLst/>
              <a:ahLst/>
              <a:cxnLst/>
              <a:rect l="l" t="t" r="r" b="b"/>
              <a:pathLst>
                <a:path w="118045" h="68098" extrusionOk="0">
                  <a:moveTo>
                    <a:pt x="117992" y="1"/>
                  </a:moveTo>
                  <a:cubicBezTo>
                    <a:pt x="117992" y="1"/>
                    <a:pt x="117729" y="159"/>
                    <a:pt x="117519" y="264"/>
                  </a:cubicBezTo>
                  <a:cubicBezTo>
                    <a:pt x="117308" y="369"/>
                    <a:pt x="117045" y="527"/>
                    <a:pt x="116782" y="632"/>
                  </a:cubicBezTo>
                  <a:cubicBezTo>
                    <a:pt x="116572" y="790"/>
                    <a:pt x="116309" y="948"/>
                    <a:pt x="116046" y="1105"/>
                  </a:cubicBezTo>
                  <a:cubicBezTo>
                    <a:pt x="115783" y="1263"/>
                    <a:pt x="115520" y="1421"/>
                    <a:pt x="115256" y="1526"/>
                  </a:cubicBezTo>
                  <a:cubicBezTo>
                    <a:pt x="115151" y="1631"/>
                    <a:pt x="115046" y="1684"/>
                    <a:pt x="114993" y="1684"/>
                  </a:cubicBezTo>
                  <a:lnTo>
                    <a:pt x="114941" y="1684"/>
                  </a:lnTo>
                  <a:lnTo>
                    <a:pt x="114730" y="1842"/>
                  </a:lnTo>
                  <a:cubicBezTo>
                    <a:pt x="114467" y="2000"/>
                    <a:pt x="114362" y="2052"/>
                    <a:pt x="113889" y="2315"/>
                  </a:cubicBezTo>
                  <a:cubicBezTo>
                    <a:pt x="112468" y="3157"/>
                    <a:pt x="109680" y="4735"/>
                    <a:pt x="105367" y="7260"/>
                  </a:cubicBezTo>
                  <a:cubicBezTo>
                    <a:pt x="96740" y="12258"/>
                    <a:pt x="82115" y="20674"/>
                    <a:pt x="59653" y="33668"/>
                  </a:cubicBezTo>
                  <a:cubicBezTo>
                    <a:pt x="37191" y="46609"/>
                    <a:pt x="22041" y="55341"/>
                    <a:pt x="12835" y="60601"/>
                  </a:cubicBezTo>
                  <a:cubicBezTo>
                    <a:pt x="8311" y="63232"/>
                    <a:pt x="5207" y="65020"/>
                    <a:pt x="3787" y="65809"/>
                  </a:cubicBezTo>
                  <a:cubicBezTo>
                    <a:pt x="3050" y="66230"/>
                    <a:pt x="2892" y="66388"/>
                    <a:pt x="2629" y="66493"/>
                  </a:cubicBezTo>
                  <a:cubicBezTo>
                    <a:pt x="2366" y="66651"/>
                    <a:pt x="1893" y="66967"/>
                    <a:pt x="1367" y="67282"/>
                  </a:cubicBezTo>
                  <a:cubicBezTo>
                    <a:pt x="893" y="67545"/>
                    <a:pt x="262" y="67914"/>
                    <a:pt x="52" y="68071"/>
                  </a:cubicBezTo>
                  <a:cubicBezTo>
                    <a:pt x="17" y="68089"/>
                    <a:pt x="1" y="68098"/>
                    <a:pt x="2" y="68098"/>
                  </a:cubicBezTo>
                  <a:cubicBezTo>
                    <a:pt x="12" y="68098"/>
                    <a:pt x="473" y="67878"/>
                    <a:pt x="1262" y="67440"/>
                  </a:cubicBezTo>
                  <a:cubicBezTo>
                    <a:pt x="3155" y="66441"/>
                    <a:pt x="6680" y="64442"/>
                    <a:pt x="11572" y="61654"/>
                  </a:cubicBezTo>
                  <a:cubicBezTo>
                    <a:pt x="21409" y="56077"/>
                    <a:pt x="37033" y="47082"/>
                    <a:pt x="59811" y="33983"/>
                  </a:cubicBezTo>
                  <a:cubicBezTo>
                    <a:pt x="82536" y="20832"/>
                    <a:pt x="97476" y="12152"/>
                    <a:pt x="106787" y="6734"/>
                  </a:cubicBezTo>
                  <a:cubicBezTo>
                    <a:pt x="111416" y="3999"/>
                    <a:pt x="114678" y="2052"/>
                    <a:pt x="116572" y="948"/>
                  </a:cubicBezTo>
                  <a:cubicBezTo>
                    <a:pt x="117466" y="369"/>
                    <a:pt x="118045" y="1"/>
                    <a:pt x="1179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8" name="Google Shape;4448;p33"/>
          <p:cNvGrpSpPr/>
          <p:nvPr/>
        </p:nvGrpSpPr>
        <p:grpSpPr>
          <a:xfrm>
            <a:off x="3468857" y="1768967"/>
            <a:ext cx="1063392" cy="584580"/>
            <a:chOff x="3535532" y="6845792"/>
            <a:chExt cx="1063392" cy="584580"/>
          </a:xfrm>
        </p:grpSpPr>
        <p:sp>
          <p:nvSpPr>
            <p:cNvPr id="4449" name="Google Shape;4449;p33"/>
            <p:cNvSpPr/>
            <p:nvPr/>
          </p:nvSpPr>
          <p:spPr>
            <a:xfrm>
              <a:off x="4147873" y="7294243"/>
              <a:ext cx="169619" cy="96039"/>
            </a:xfrm>
            <a:custGeom>
              <a:avLst/>
              <a:gdLst/>
              <a:ahLst/>
              <a:cxnLst/>
              <a:rect l="l" t="t" r="r" b="b"/>
              <a:pathLst>
                <a:path w="21464" h="12153" extrusionOk="0">
                  <a:moveTo>
                    <a:pt x="17991" y="0"/>
                  </a:moveTo>
                  <a:cubicBezTo>
                    <a:pt x="16098" y="0"/>
                    <a:pt x="14519" y="1579"/>
                    <a:pt x="14519" y="3472"/>
                  </a:cubicBezTo>
                  <a:cubicBezTo>
                    <a:pt x="14519" y="3525"/>
                    <a:pt x="14519" y="3578"/>
                    <a:pt x="14519" y="3578"/>
                  </a:cubicBezTo>
                  <a:lnTo>
                    <a:pt x="2052" y="3578"/>
                  </a:lnTo>
                  <a:cubicBezTo>
                    <a:pt x="895" y="3578"/>
                    <a:pt x="0" y="4525"/>
                    <a:pt x="0" y="5682"/>
                  </a:cubicBezTo>
                  <a:cubicBezTo>
                    <a:pt x="0" y="6839"/>
                    <a:pt x="895" y="7733"/>
                    <a:pt x="2052" y="7733"/>
                  </a:cubicBezTo>
                  <a:lnTo>
                    <a:pt x="14677" y="7733"/>
                  </a:lnTo>
                  <a:cubicBezTo>
                    <a:pt x="14572" y="8049"/>
                    <a:pt x="14519" y="8365"/>
                    <a:pt x="14519" y="8680"/>
                  </a:cubicBezTo>
                  <a:cubicBezTo>
                    <a:pt x="14519" y="10574"/>
                    <a:pt x="16098" y="12152"/>
                    <a:pt x="17991" y="12152"/>
                  </a:cubicBezTo>
                  <a:cubicBezTo>
                    <a:pt x="19938" y="12152"/>
                    <a:pt x="21463" y="10574"/>
                    <a:pt x="21463" y="8680"/>
                  </a:cubicBezTo>
                  <a:cubicBezTo>
                    <a:pt x="21463" y="7628"/>
                    <a:pt x="20990" y="6734"/>
                    <a:pt x="20306" y="6103"/>
                  </a:cubicBezTo>
                  <a:cubicBezTo>
                    <a:pt x="20990" y="5419"/>
                    <a:pt x="21463" y="4525"/>
                    <a:pt x="21463" y="3472"/>
                  </a:cubicBezTo>
                  <a:cubicBezTo>
                    <a:pt x="21463" y="1579"/>
                    <a:pt x="19938" y="0"/>
                    <a:pt x="179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3"/>
            <p:cNvSpPr/>
            <p:nvPr/>
          </p:nvSpPr>
          <p:spPr>
            <a:xfrm>
              <a:off x="4145376" y="7293184"/>
              <a:ext cx="174606" cy="98386"/>
            </a:xfrm>
            <a:custGeom>
              <a:avLst/>
              <a:gdLst/>
              <a:ahLst/>
              <a:cxnLst/>
              <a:rect l="l" t="t" r="r" b="b"/>
              <a:pathLst>
                <a:path w="22095" h="12450" extrusionOk="0">
                  <a:moveTo>
                    <a:pt x="18235" y="0"/>
                  </a:moveTo>
                  <a:cubicBezTo>
                    <a:pt x="17588" y="0"/>
                    <a:pt x="16887" y="187"/>
                    <a:pt x="16256" y="608"/>
                  </a:cubicBezTo>
                  <a:cubicBezTo>
                    <a:pt x="15782" y="924"/>
                    <a:pt x="15361" y="1344"/>
                    <a:pt x="15098" y="1870"/>
                  </a:cubicBezTo>
                  <a:cubicBezTo>
                    <a:pt x="14941" y="2186"/>
                    <a:pt x="14835" y="2449"/>
                    <a:pt x="14730" y="2765"/>
                  </a:cubicBezTo>
                  <a:cubicBezTo>
                    <a:pt x="14678" y="3028"/>
                    <a:pt x="14625" y="3449"/>
                    <a:pt x="14678" y="3554"/>
                  </a:cubicBezTo>
                  <a:lnTo>
                    <a:pt x="2736" y="3554"/>
                  </a:lnTo>
                  <a:cubicBezTo>
                    <a:pt x="2368" y="3554"/>
                    <a:pt x="1947" y="3554"/>
                    <a:pt x="1526" y="3712"/>
                  </a:cubicBezTo>
                  <a:cubicBezTo>
                    <a:pt x="790" y="3975"/>
                    <a:pt x="159" y="4764"/>
                    <a:pt x="106" y="5658"/>
                  </a:cubicBezTo>
                  <a:cubicBezTo>
                    <a:pt x="1" y="6552"/>
                    <a:pt x="527" y="7394"/>
                    <a:pt x="1263" y="7815"/>
                  </a:cubicBezTo>
                  <a:cubicBezTo>
                    <a:pt x="1632" y="7973"/>
                    <a:pt x="2052" y="8078"/>
                    <a:pt x="2421" y="8078"/>
                  </a:cubicBezTo>
                  <a:lnTo>
                    <a:pt x="14730" y="8078"/>
                  </a:lnTo>
                  <a:lnTo>
                    <a:pt x="14730" y="8183"/>
                  </a:lnTo>
                  <a:lnTo>
                    <a:pt x="14678" y="8341"/>
                  </a:lnTo>
                  <a:cubicBezTo>
                    <a:pt x="14678" y="8499"/>
                    <a:pt x="14625" y="8656"/>
                    <a:pt x="14678" y="8867"/>
                  </a:cubicBezTo>
                  <a:cubicBezTo>
                    <a:pt x="14678" y="9183"/>
                    <a:pt x="14678" y="9498"/>
                    <a:pt x="14783" y="9814"/>
                  </a:cubicBezTo>
                  <a:cubicBezTo>
                    <a:pt x="14941" y="10392"/>
                    <a:pt x="15309" y="10918"/>
                    <a:pt x="15677" y="11339"/>
                  </a:cubicBezTo>
                  <a:cubicBezTo>
                    <a:pt x="16460" y="12122"/>
                    <a:pt x="17469" y="12450"/>
                    <a:pt x="18368" y="12450"/>
                  </a:cubicBezTo>
                  <a:cubicBezTo>
                    <a:pt x="18436" y="12450"/>
                    <a:pt x="18504" y="12448"/>
                    <a:pt x="18570" y="12444"/>
                  </a:cubicBezTo>
                  <a:cubicBezTo>
                    <a:pt x="19517" y="12339"/>
                    <a:pt x="20306" y="11918"/>
                    <a:pt x="20832" y="11392"/>
                  </a:cubicBezTo>
                  <a:cubicBezTo>
                    <a:pt x="21411" y="10813"/>
                    <a:pt x="21727" y="10182"/>
                    <a:pt x="21832" y="9603"/>
                  </a:cubicBezTo>
                  <a:cubicBezTo>
                    <a:pt x="22095" y="8393"/>
                    <a:pt x="21727" y="7552"/>
                    <a:pt x="21411" y="7078"/>
                  </a:cubicBezTo>
                  <a:cubicBezTo>
                    <a:pt x="21306" y="6815"/>
                    <a:pt x="21148" y="6710"/>
                    <a:pt x="21043" y="6605"/>
                  </a:cubicBezTo>
                  <a:cubicBezTo>
                    <a:pt x="20990" y="6500"/>
                    <a:pt x="20938" y="6447"/>
                    <a:pt x="20938" y="6447"/>
                  </a:cubicBezTo>
                  <a:lnTo>
                    <a:pt x="20938" y="6447"/>
                  </a:lnTo>
                  <a:cubicBezTo>
                    <a:pt x="20885" y="6447"/>
                    <a:pt x="21095" y="6657"/>
                    <a:pt x="21306" y="7131"/>
                  </a:cubicBezTo>
                  <a:cubicBezTo>
                    <a:pt x="21569" y="7604"/>
                    <a:pt x="21885" y="8446"/>
                    <a:pt x="21621" y="9551"/>
                  </a:cubicBezTo>
                  <a:cubicBezTo>
                    <a:pt x="21516" y="10077"/>
                    <a:pt x="21201" y="10708"/>
                    <a:pt x="20675" y="11234"/>
                  </a:cubicBezTo>
                  <a:cubicBezTo>
                    <a:pt x="20149" y="11708"/>
                    <a:pt x="19412" y="12128"/>
                    <a:pt x="18518" y="12181"/>
                  </a:cubicBezTo>
                  <a:cubicBezTo>
                    <a:pt x="18458" y="12185"/>
                    <a:pt x="18398" y="12187"/>
                    <a:pt x="18336" y="12187"/>
                  </a:cubicBezTo>
                  <a:cubicBezTo>
                    <a:pt x="17529" y="12187"/>
                    <a:pt x="16572" y="11862"/>
                    <a:pt x="15888" y="11129"/>
                  </a:cubicBezTo>
                  <a:cubicBezTo>
                    <a:pt x="15519" y="10761"/>
                    <a:pt x="15256" y="10287"/>
                    <a:pt x="15098" y="9709"/>
                  </a:cubicBezTo>
                  <a:cubicBezTo>
                    <a:pt x="14993" y="9446"/>
                    <a:pt x="14993" y="9130"/>
                    <a:pt x="14941" y="8867"/>
                  </a:cubicBezTo>
                  <a:cubicBezTo>
                    <a:pt x="14941" y="8709"/>
                    <a:pt x="14993" y="8551"/>
                    <a:pt x="14993" y="8393"/>
                  </a:cubicBezTo>
                  <a:cubicBezTo>
                    <a:pt x="14993" y="8236"/>
                    <a:pt x="15098" y="7973"/>
                    <a:pt x="15151" y="7762"/>
                  </a:cubicBezTo>
                  <a:cubicBezTo>
                    <a:pt x="12994" y="7762"/>
                    <a:pt x="10522" y="7762"/>
                    <a:pt x="7786" y="7710"/>
                  </a:cubicBezTo>
                  <a:lnTo>
                    <a:pt x="2473" y="7710"/>
                  </a:lnTo>
                  <a:cubicBezTo>
                    <a:pt x="2408" y="7719"/>
                    <a:pt x="2343" y="7723"/>
                    <a:pt x="2278" y="7723"/>
                  </a:cubicBezTo>
                  <a:cubicBezTo>
                    <a:pt x="1976" y="7723"/>
                    <a:pt x="1681" y="7629"/>
                    <a:pt x="1421" y="7499"/>
                  </a:cubicBezTo>
                  <a:cubicBezTo>
                    <a:pt x="790" y="7131"/>
                    <a:pt x="369" y="6394"/>
                    <a:pt x="422" y="5658"/>
                  </a:cubicBezTo>
                  <a:cubicBezTo>
                    <a:pt x="474" y="4922"/>
                    <a:pt x="1000" y="4290"/>
                    <a:pt x="1684" y="4027"/>
                  </a:cubicBezTo>
                  <a:cubicBezTo>
                    <a:pt x="2000" y="3922"/>
                    <a:pt x="2368" y="3922"/>
                    <a:pt x="2736" y="3922"/>
                  </a:cubicBezTo>
                  <a:lnTo>
                    <a:pt x="7944" y="3922"/>
                  </a:lnTo>
                  <a:cubicBezTo>
                    <a:pt x="10574" y="3922"/>
                    <a:pt x="12942" y="3922"/>
                    <a:pt x="14993" y="3869"/>
                  </a:cubicBezTo>
                  <a:cubicBezTo>
                    <a:pt x="14941" y="3343"/>
                    <a:pt x="14993" y="3133"/>
                    <a:pt x="15046" y="2817"/>
                  </a:cubicBezTo>
                  <a:cubicBezTo>
                    <a:pt x="15098" y="2554"/>
                    <a:pt x="15256" y="2291"/>
                    <a:pt x="15361" y="2028"/>
                  </a:cubicBezTo>
                  <a:cubicBezTo>
                    <a:pt x="15625" y="1555"/>
                    <a:pt x="15993" y="1134"/>
                    <a:pt x="16414" y="871"/>
                  </a:cubicBezTo>
                  <a:cubicBezTo>
                    <a:pt x="17031" y="471"/>
                    <a:pt x="17699" y="298"/>
                    <a:pt x="18313" y="298"/>
                  </a:cubicBezTo>
                  <a:cubicBezTo>
                    <a:pt x="18588" y="298"/>
                    <a:pt x="18852" y="332"/>
                    <a:pt x="19096" y="398"/>
                  </a:cubicBezTo>
                  <a:cubicBezTo>
                    <a:pt x="19938" y="555"/>
                    <a:pt x="20569" y="1081"/>
                    <a:pt x="20990" y="1607"/>
                  </a:cubicBezTo>
                  <a:cubicBezTo>
                    <a:pt x="21411" y="2133"/>
                    <a:pt x="21569" y="2712"/>
                    <a:pt x="21674" y="3238"/>
                  </a:cubicBezTo>
                  <a:cubicBezTo>
                    <a:pt x="21779" y="4290"/>
                    <a:pt x="21464" y="5027"/>
                    <a:pt x="21201" y="5395"/>
                  </a:cubicBezTo>
                  <a:cubicBezTo>
                    <a:pt x="20990" y="5816"/>
                    <a:pt x="20832" y="5974"/>
                    <a:pt x="20832" y="5974"/>
                  </a:cubicBezTo>
                  <a:cubicBezTo>
                    <a:pt x="20832" y="5980"/>
                    <a:pt x="20836" y="5983"/>
                    <a:pt x="20842" y="5983"/>
                  </a:cubicBezTo>
                  <a:cubicBezTo>
                    <a:pt x="20885" y="5983"/>
                    <a:pt x="21075" y="5817"/>
                    <a:pt x="21306" y="5448"/>
                  </a:cubicBezTo>
                  <a:cubicBezTo>
                    <a:pt x="21569" y="5079"/>
                    <a:pt x="21937" y="4343"/>
                    <a:pt x="21832" y="3238"/>
                  </a:cubicBezTo>
                  <a:cubicBezTo>
                    <a:pt x="21779" y="2660"/>
                    <a:pt x="21621" y="2028"/>
                    <a:pt x="21148" y="1450"/>
                  </a:cubicBezTo>
                  <a:cubicBezTo>
                    <a:pt x="20727" y="871"/>
                    <a:pt x="20043" y="345"/>
                    <a:pt x="19149" y="134"/>
                  </a:cubicBezTo>
                  <a:cubicBezTo>
                    <a:pt x="18868" y="47"/>
                    <a:pt x="18559" y="0"/>
                    <a:pt x="1823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3"/>
            <p:cNvSpPr/>
            <p:nvPr/>
          </p:nvSpPr>
          <p:spPr>
            <a:xfrm>
              <a:off x="4143298" y="7292125"/>
              <a:ext cx="176273" cy="100464"/>
            </a:xfrm>
            <a:custGeom>
              <a:avLst/>
              <a:gdLst/>
              <a:ahLst/>
              <a:cxnLst/>
              <a:rect l="l" t="t" r="r" b="b"/>
              <a:pathLst>
                <a:path w="22306" h="12713" extrusionOk="0">
                  <a:moveTo>
                    <a:pt x="18497" y="1"/>
                  </a:moveTo>
                  <a:cubicBezTo>
                    <a:pt x="18090" y="1"/>
                    <a:pt x="17670" y="67"/>
                    <a:pt x="17255" y="216"/>
                  </a:cubicBezTo>
                  <a:cubicBezTo>
                    <a:pt x="16571" y="479"/>
                    <a:pt x="15993" y="900"/>
                    <a:pt x="15519" y="1531"/>
                  </a:cubicBezTo>
                  <a:cubicBezTo>
                    <a:pt x="15256" y="1847"/>
                    <a:pt x="15098" y="2215"/>
                    <a:pt x="14941" y="2636"/>
                  </a:cubicBezTo>
                  <a:cubicBezTo>
                    <a:pt x="14888" y="2794"/>
                    <a:pt x="14835" y="3004"/>
                    <a:pt x="14835" y="3214"/>
                  </a:cubicBezTo>
                  <a:cubicBezTo>
                    <a:pt x="14783" y="3320"/>
                    <a:pt x="14783" y="3425"/>
                    <a:pt x="14783" y="3530"/>
                  </a:cubicBezTo>
                  <a:lnTo>
                    <a:pt x="14783" y="3583"/>
                  </a:lnTo>
                  <a:cubicBezTo>
                    <a:pt x="12731" y="3583"/>
                    <a:pt x="10364" y="3530"/>
                    <a:pt x="7734" y="3530"/>
                  </a:cubicBezTo>
                  <a:lnTo>
                    <a:pt x="2736" y="3530"/>
                  </a:lnTo>
                  <a:cubicBezTo>
                    <a:pt x="2578" y="3530"/>
                    <a:pt x="2315" y="3530"/>
                    <a:pt x="2105" y="3583"/>
                  </a:cubicBezTo>
                  <a:cubicBezTo>
                    <a:pt x="1632" y="3688"/>
                    <a:pt x="1211" y="3951"/>
                    <a:pt x="895" y="4266"/>
                  </a:cubicBezTo>
                  <a:cubicBezTo>
                    <a:pt x="211" y="4950"/>
                    <a:pt x="1" y="6055"/>
                    <a:pt x="422" y="6949"/>
                  </a:cubicBezTo>
                  <a:cubicBezTo>
                    <a:pt x="790" y="7791"/>
                    <a:pt x="1579" y="8317"/>
                    <a:pt x="2421" y="8370"/>
                  </a:cubicBezTo>
                  <a:lnTo>
                    <a:pt x="14835" y="8370"/>
                  </a:lnTo>
                  <a:lnTo>
                    <a:pt x="14783" y="8475"/>
                  </a:lnTo>
                  <a:lnTo>
                    <a:pt x="14783" y="8685"/>
                  </a:lnTo>
                  <a:cubicBezTo>
                    <a:pt x="14730" y="8948"/>
                    <a:pt x="14783" y="9159"/>
                    <a:pt x="14783" y="9422"/>
                  </a:cubicBezTo>
                  <a:cubicBezTo>
                    <a:pt x="14835" y="9895"/>
                    <a:pt x="14993" y="10316"/>
                    <a:pt x="15204" y="10737"/>
                  </a:cubicBezTo>
                  <a:cubicBezTo>
                    <a:pt x="15624" y="11526"/>
                    <a:pt x="16308" y="12105"/>
                    <a:pt x="17045" y="12420"/>
                  </a:cubicBezTo>
                  <a:cubicBezTo>
                    <a:pt x="17538" y="12624"/>
                    <a:pt x="18030" y="12713"/>
                    <a:pt x="18502" y="12713"/>
                  </a:cubicBezTo>
                  <a:cubicBezTo>
                    <a:pt x="19490" y="12713"/>
                    <a:pt x="20385" y="12323"/>
                    <a:pt x="20990" y="11789"/>
                  </a:cubicBezTo>
                  <a:cubicBezTo>
                    <a:pt x="21990" y="10947"/>
                    <a:pt x="22305" y="9790"/>
                    <a:pt x="22253" y="8896"/>
                  </a:cubicBezTo>
                  <a:cubicBezTo>
                    <a:pt x="22253" y="8001"/>
                    <a:pt x="21884" y="7318"/>
                    <a:pt x="21569" y="6897"/>
                  </a:cubicBezTo>
                  <a:cubicBezTo>
                    <a:pt x="21263" y="6503"/>
                    <a:pt x="20993" y="6291"/>
                    <a:pt x="20941" y="6291"/>
                  </a:cubicBezTo>
                  <a:cubicBezTo>
                    <a:pt x="20930" y="6291"/>
                    <a:pt x="20929" y="6300"/>
                    <a:pt x="20938" y="6318"/>
                  </a:cubicBezTo>
                  <a:cubicBezTo>
                    <a:pt x="20938" y="6371"/>
                    <a:pt x="21201" y="6581"/>
                    <a:pt x="21306" y="6791"/>
                  </a:cubicBezTo>
                  <a:cubicBezTo>
                    <a:pt x="21516" y="7002"/>
                    <a:pt x="21621" y="7212"/>
                    <a:pt x="21727" y="7370"/>
                  </a:cubicBezTo>
                  <a:cubicBezTo>
                    <a:pt x="21779" y="7581"/>
                    <a:pt x="21832" y="7633"/>
                    <a:pt x="21937" y="7949"/>
                  </a:cubicBezTo>
                  <a:cubicBezTo>
                    <a:pt x="21990" y="8317"/>
                    <a:pt x="22148" y="8843"/>
                    <a:pt x="21990" y="9580"/>
                  </a:cubicBezTo>
                  <a:cubicBezTo>
                    <a:pt x="21832" y="10316"/>
                    <a:pt x="21411" y="11210"/>
                    <a:pt x="20517" y="11842"/>
                  </a:cubicBezTo>
                  <a:cubicBezTo>
                    <a:pt x="20012" y="12152"/>
                    <a:pt x="19365" y="12434"/>
                    <a:pt x="18554" y="12434"/>
                  </a:cubicBezTo>
                  <a:cubicBezTo>
                    <a:pt x="18265" y="12434"/>
                    <a:pt x="17955" y="12398"/>
                    <a:pt x="17623" y="12315"/>
                  </a:cubicBezTo>
                  <a:cubicBezTo>
                    <a:pt x="16992" y="12105"/>
                    <a:pt x="16308" y="11736"/>
                    <a:pt x="15730" y="11000"/>
                  </a:cubicBezTo>
                  <a:cubicBezTo>
                    <a:pt x="15204" y="10316"/>
                    <a:pt x="14835" y="9211"/>
                    <a:pt x="15204" y="8054"/>
                  </a:cubicBezTo>
                  <a:cubicBezTo>
                    <a:pt x="14730" y="8028"/>
                    <a:pt x="14020" y="8028"/>
                    <a:pt x="13106" y="8028"/>
                  </a:cubicBezTo>
                  <a:cubicBezTo>
                    <a:pt x="12192" y="8028"/>
                    <a:pt x="11074" y="8028"/>
                    <a:pt x="9785" y="8001"/>
                  </a:cubicBezTo>
                  <a:lnTo>
                    <a:pt x="2894" y="8001"/>
                  </a:lnTo>
                  <a:cubicBezTo>
                    <a:pt x="2795" y="8014"/>
                    <a:pt x="2695" y="8020"/>
                    <a:pt x="2596" y="8020"/>
                  </a:cubicBezTo>
                  <a:cubicBezTo>
                    <a:pt x="2275" y="8020"/>
                    <a:pt x="1953" y="7952"/>
                    <a:pt x="1632" y="7791"/>
                  </a:cubicBezTo>
                  <a:cubicBezTo>
                    <a:pt x="1263" y="7581"/>
                    <a:pt x="895" y="7212"/>
                    <a:pt x="737" y="6844"/>
                  </a:cubicBezTo>
                  <a:cubicBezTo>
                    <a:pt x="264" y="5897"/>
                    <a:pt x="632" y="4740"/>
                    <a:pt x="1421" y="4266"/>
                  </a:cubicBezTo>
                  <a:cubicBezTo>
                    <a:pt x="1774" y="4002"/>
                    <a:pt x="2126" y="3885"/>
                    <a:pt x="2510" y="3885"/>
                  </a:cubicBezTo>
                  <a:cubicBezTo>
                    <a:pt x="2584" y="3885"/>
                    <a:pt x="2659" y="3890"/>
                    <a:pt x="2736" y="3898"/>
                  </a:cubicBezTo>
                  <a:lnTo>
                    <a:pt x="8838" y="3898"/>
                  </a:lnTo>
                  <a:cubicBezTo>
                    <a:pt x="10259" y="3872"/>
                    <a:pt x="11521" y="3872"/>
                    <a:pt x="12580" y="3872"/>
                  </a:cubicBezTo>
                  <a:cubicBezTo>
                    <a:pt x="13639" y="3872"/>
                    <a:pt x="14493" y="3872"/>
                    <a:pt x="15098" y="3846"/>
                  </a:cubicBezTo>
                  <a:cubicBezTo>
                    <a:pt x="15046" y="2794"/>
                    <a:pt x="15519" y="1952"/>
                    <a:pt x="15993" y="1426"/>
                  </a:cubicBezTo>
                  <a:cubicBezTo>
                    <a:pt x="16519" y="847"/>
                    <a:pt x="17150" y="532"/>
                    <a:pt x="17676" y="374"/>
                  </a:cubicBezTo>
                  <a:cubicBezTo>
                    <a:pt x="17993" y="298"/>
                    <a:pt x="18284" y="266"/>
                    <a:pt x="18553" y="266"/>
                  </a:cubicBezTo>
                  <a:cubicBezTo>
                    <a:pt x="19221" y="266"/>
                    <a:pt x="19751" y="464"/>
                    <a:pt x="20201" y="689"/>
                  </a:cubicBezTo>
                  <a:cubicBezTo>
                    <a:pt x="21253" y="1268"/>
                    <a:pt x="21779" y="2215"/>
                    <a:pt x="21937" y="2951"/>
                  </a:cubicBezTo>
                  <a:cubicBezTo>
                    <a:pt x="22095" y="3688"/>
                    <a:pt x="21990" y="4266"/>
                    <a:pt x="21937" y="4529"/>
                  </a:cubicBezTo>
                  <a:cubicBezTo>
                    <a:pt x="21884" y="4635"/>
                    <a:pt x="21937" y="4635"/>
                    <a:pt x="21884" y="4687"/>
                  </a:cubicBezTo>
                  <a:cubicBezTo>
                    <a:pt x="21884" y="4687"/>
                    <a:pt x="21834" y="4788"/>
                    <a:pt x="21881" y="4792"/>
                  </a:cubicBezTo>
                  <a:lnTo>
                    <a:pt x="21881" y="4792"/>
                  </a:lnTo>
                  <a:cubicBezTo>
                    <a:pt x="21876" y="4817"/>
                    <a:pt x="21863" y="4866"/>
                    <a:pt x="21832" y="4898"/>
                  </a:cubicBezTo>
                  <a:cubicBezTo>
                    <a:pt x="21832" y="4950"/>
                    <a:pt x="21832" y="5003"/>
                    <a:pt x="21779" y="5056"/>
                  </a:cubicBezTo>
                  <a:lnTo>
                    <a:pt x="21779" y="5108"/>
                  </a:lnTo>
                  <a:lnTo>
                    <a:pt x="21779" y="5161"/>
                  </a:lnTo>
                  <a:lnTo>
                    <a:pt x="21727" y="5266"/>
                  </a:lnTo>
                  <a:cubicBezTo>
                    <a:pt x="21674" y="5319"/>
                    <a:pt x="21621" y="5424"/>
                    <a:pt x="21569" y="5529"/>
                  </a:cubicBezTo>
                  <a:cubicBezTo>
                    <a:pt x="21516" y="5634"/>
                    <a:pt x="21411" y="5739"/>
                    <a:pt x="21358" y="5897"/>
                  </a:cubicBezTo>
                  <a:lnTo>
                    <a:pt x="21253" y="5950"/>
                  </a:lnTo>
                  <a:lnTo>
                    <a:pt x="21253" y="6002"/>
                  </a:lnTo>
                  <a:lnTo>
                    <a:pt x="21201" y="6002"/>
                  </a:lnTo>
                  <a:cubicBezTo>
                    <a:pt x="21201" y="6055"/>
                    <a:pt x="21148" y="6108"/>
                    <a:pt x="21095" y="6160"/>
                  </a:cubicBezTo>
                  <a:cubicBezTo>
                    <a:pt x="21065" y="6206"/>
                    <a:pt x="21061" y="6230"/>
                    <a:pt x="21079" y="6230"/>
                  </a:cubicBezTo>
                  <a:cubicBezTo>
                    <a:pt x="21122" y="6230"/>
                    <a:pt x="21293" y="6090"/>
                    <a:pt x="21516" y="5792"/>
                  </a:cubicBezTo>
                  <a:cubicBezTo>
                    <a:pt x="21832" y="5371"/>
                    <a:pt x="22200" y="4687"/>
                    <a:pt x="22253" y="3740"/>
                  </a:cubicBezTo>
                  <a:cubicBezTo>
                    <a:pt x="22253" y="2794"/>
                    <a:pt x="21832" y="1584"/>
                    <a:pt x="20780" y="742"/>
                  </a:cubicBezTo>
                  <a:cubicBezTo>
                    <a:pt x="20204" y="310"/>
                    <a:pt x="19381" y="1"/>
                    <a:pt x="184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3"/>
            <p:cNvSpPr/>
            <p:nvPr/>
          </p:nvSpPr>
          <p:spPr>
            <a:xfrm>
              <a:off x="4147455" y="7294125"/>
              <a:ext cx="170868" cy="96537"/>
            </a:xfrm>
            <a:custGeom>
              <a:avLst/>
              <a:gdLst/>
              <a:ahLst/>
              <a:cxnLst/>
              <a:rect l="l" t="t" r="r" b="b"/>
              <a:pathLst>
                <a:path w="21622" h="12216" extrusionOk="0">
                  <a:moveTo>
                    <a:pt x="18086" y="1"/>
                  </a:moveTo>
                  <a:cubicBezTo>
                    <a:pt x="17859" y="1"/>
                    <a:pt x="17618" y="21"/>
                    <a:pt x="17361" y="68"/>
                  </a:cubicBezTo>
                  <a:cubicBezTo>
                    <a:pt x="16834" y="173"/>
                    <a:pt x="16151" y="489"/>
                    <a:pt x="15572" y="1015"/>
                  </a:cubicBezTo>
                  <a:cubicBezTo>
                    <a:pt x="15046" y="1594"/>
                    <a:pt x="14520" y="2488"/>
                    <a:pt x="14572" y="3593"/>
                  </a:cubicBezTo>
                  <a:cubicBezTo>
                    <a:pt x="14239" y="3610"/>
                    <a:pt x="13795" y="3616"/>
                    <a:pt x="13251" y="3616"/>
                  </a:cubicBezTo>
                  <a:cubicBezTo>
                    <a:pt x="12164" y="3616"/>
                    <a:pt x="10680" y="3593"/>
                    <a:pt x="8891" y="3593"/>
                  </a:cubicBezTo>
                  <a:lnTo>
                    <a:pt x="4314" y="3593"/>
                  </a:lnTo>
                  <a:cubicBezTo>
                    <a:pt x="3894" y="3619"/>
                    <a:pt x="3473" y="3619"/>
                    <a:pt x="3045" y="3619"/>
                  </a:cubicBezTo>
                  <a:cubicBezTo>
                    <a:pt x="2618" y="3619"/>
                    <a:pt x="2184" y="3619"/>
                    <a:pt x="1737" y="3645"/>
                  </a:cubicBezTo>
                  <a:cubicBezTo>
                    <a:pt x="843" y="3803"/>
                    <a:pt x="53" y="4645"/>
                    <a:pt x="1" y="5644"/>
                  </a:cubicBezTo>
                  <a:cubicBezTo>
                    <a:pt x="1" y="6486"/>
                    <a:pt x="474" y="7275"/>
                    <a:pt x="1211" y="7591"/>
                  </a:cubicBezTo>
                  <a:cubicBezTo>
                    <a:pt x="1579" y="7748"/>
                    <a:pt x="2000" y="7801"/>
                    <a:pt x="2368" y="7801"/>
                  </a:cubicBezTo>
                  <a:lnTo>
                    <a:pt x="14678" y="7801"/>
                  </a:lnTo>
                  <a:cubicBezTo>
                    <a:pt x="14415" y="8590"/>
                    <a:pt x="14572" y="9432"/>
                    <a:pt x="14835" y="10116"/>
                  </a:cubicBezTo>
                  <a:cubicBezTo>
                    <a:pt x="15151" y="10799"/>
                    <a:pt x="15677" y="11326"/>
                    <a:pt x="16203" y="11694"/>
                  </a:cubicBezTo>
                  <a:cubicBezTo>
                    <a:pt x="16795" y="12060"/>
                    <a:pt x="17433" y="12215"/>
                    <a:pt x="18035" y="12215"/>
                  </a:cubicBezTo>
                  <a:cubicBezTo>
                    <a:pt x="18556" y="12215"/>
                    <a:pt x="19050" y="12099"/>
                    <a:pt x="19465" y="11904"/>
                  </a:cubicBezTo>
                  <a:cubicBezTo>
                    <a:pt x="20569" y="11431"/>
                    <a:pt x="21148" y="10536"/>
                    <a:pt x="21411" y="9800"/>
                  </a:cubicBezTo>
                  <a:cubicBezTo>
                    <a:pt x="21622" y="9064"/>
                    <a:pt x="21622" y="8485"/>
                    <a:pt x="21569" y="8117"/>
                  </a:cubicBezTo>
                  <a:cubicBezTo>
                    <a:pt x="21464" y="7748"/>
                    <a:pt x="21411" y="7643"/>
                    <a:pt x="21358" y="7538"/>
                  </a:cubicBezTo>
                  <a:cubicBezTo>
                    <a:pt x="21306" y="7380"/>
                    <a:pt x="21201" y="7170"/>
                    <a:pt x="21095" y="6907"/>
                  </a:cubicBezTo>
                  <a:cubicBezTo>
                    <a:pt x="20938" y="6696"/>
                    <a:pt x="20780" y="6433"/>
                    <a:pt x="20675" y="6381"/>
                  </a:cubicBezTo>
                  <a:cubicBezTo>
                    <a:pt x="20662" y="6374"/>
                    <a:pt x="20653" y="6371"/>
                    <a:pt x="20647" y="6371"/>
                  </a:cubicBezTo>
                  <a:lnTo>
                    <a:pt x="20647" y="6371"/>
                  </a:lnTo>
                  <a:cubicBezTo>
                    <a:pt x="20609" y="6371"/>
                    <a:pt x="20753" y="6538"/>
                    <a:pt x="20938" y="6907"/>
                  </a:cubicBezTo>
                  <a:cubicBezTo>
                    <a:pt x="21148" y="7328"/>
                    <a:pt x="21411" y="7959"/>
                    <a:pt x="21358" y="8801"/>
                  </a:cubicBezTo>
                  <a:cubicBezTo>
                    <a:pt x="21306" y="9642"/>
                    <a:pt x="20938" y="10694"/>
                    <a:pt x="19938" y="11326"/>
                  </a:cubicBezTo>
                  <a:cubicBezTo>
                    <a:pt x="19437" y="11701"/>
                    <a:pt x="18769" y="11928"/>
                    <a:pt x="18066" y="11928"/>
                  </a:cubicBezTo>
                  <a:cubicBezTo>
                    <a:pt x="17587" y="11928"/>
                    <a:pt x="17093" y="11823"/>
                    <a:pt x="16624" y="11589"/>
                  </a:cubicBezTo>
                  <a:cubicBezTo>
                    <a:pt x="15993" y="11273"/>
                    <a:pt x="15467" y="10799"/>
                    <a:pt x="15151" y="10116"/>
                  </a:cubicBezTo>
                  <a:cubicBezTo>
                    <a:pt x="14993" y="9800"/>
                    <a:pt x="14888" y="9432"/>
                    <a:pt x="14835" y="9064"/>
                  </a:cubicBezTo>
                  <a:cubicBezTo>
                    <a:pt x="14835" y="8853"/>
                    <a:pt x="14835" y="8643"/>
                    <a:pt x="14835" y="8485"/>
                  </a:cubicBezTo>
                  <a:lnTo>
                    <a:pt x="14888" y="8327"/>
                  </a:lnTo>
                  <a:lnTo>
                    <a:pt x="14888" y="8117"/>
                  </a:lnTo>
                  <a:cubicBezTo>
                    <a:pt x="14941" y="7906"/>
                    <a:pt x="15046" y="7696"/>
                    <a:pt x="15098" y="7485"/>
                  </a:cubicBezTo>
                  <a:cubicBezTo>
                    <a:pt x="12889" y="7485"/>
                    <a:pt x="10364" y="7485"/>
                    <a:pt x="7576" y="7433"/>
                  </a:cubicBezTo>
                  <a:lnTo>
                    <a:pt x="2263" y="7433"/>
                  </a:lnTo>
                  <a:cubicBezTo>
                    <a:pt x="1895" y="7433"/>
                    <a:pt x="1579" y="7433"/>
                    <a:pt x="1316" y="7275"/>
                  </a:cubicBezTo>
                  <a:cubicBezTo>
                    <a:pt x="737" y="6959"/>
                    <a:pt x="317" y="6328"/>
                    <a:pt x="369" y="5644"/>
                  </a:cubicBezTo>
                  <a:cubicBezTo>
                    <a:pt x="369" y="4960"/>
                    <a:pt x="790" y="4329"/>
                    <a:pt x="1421" y="4119"/>
                  </a:cubicBezTo>
                  <a:cubicBezTo>
                    <a:pt x="1526" y="4066"/>
                    <a:pt x="1684" y="4013"/>
                    <a:pt x="1842" y="3961"/>
                  </a:cubicBezTo>
                  <a:lnTo>
                    <a:pt x="7629" y="3961"/>
                  </a:lnTo>
                  <a:cubicBezTo>
                    <a:pt x="10364" y="3961"/>
                    <a:pt x="12784" y="3961"/>
                    <a:pt x="14941" y="3908"/>
                  </a:cubicBezTo>
                  <a:cubicBezTo>
                    <a:pt x="14888" y="3698"/>
                    <a:pt x="14835" y="3435"/>
                    <a:pt x="14888" y="3277"/>
                  </a:cubicBezTo>
                  <a:cubicBezTo>
                    <a:pt x="14888" y="3224"/>
                    <a:pt x="14888" y="3119"/>
                    <a:pt x="14888" y="3014"/>
                  </a:cubicBezTo>
                  <a:cubicBezTo>
                    <a:pt x="14941" y="2804"/>
                    <a:pt x="14993" y="2646"/>
                    <a:pt x="15046" y="2488"/>
                  </a:cubicBezTo>
                  <a:cubicBezTo>
                    <a:pt x="15151" y="2120"/>
                    <a:pt x="15309" y="1804"/>
                    <a:pt x="15519" y="1541"/>
                  </a:cubicBezTo>
                  <a:cubicBezTo>
                    <a:pt x="15993" y="962"/>
                    <a:pt x="16571" y="594"/>
                    <a:pt x="17150" y="436"/>
                  </a:cubicBezTo>
                  <a:cubicBezTo>
                    <a:pt x="17459" y="342"/>
                    <a:pt x="17767" y="300"/>
                    <a:pt x="18067" y="300"/>
                  </a:cubicBezTo>
                  <a:cubicBezTo>
                    <a:pt x="18943" y="300"/>
                    <a:pt x="19744" y="663"/>
                    <a:pt x="20254" y="1173"/>
                  </a:cubicBezTo>
                  <a:cubicBezTo>
                    <a:pt x="21095" y="1909"/>
                    <a:pt x="21358" y="2909"/>
                    <a:pt x="21306" y="3698"/>
                  </a:cubicBezTo>
                  <a:cubicBezTo>
                    <a:pt x="21306" y="4487"/>
                    <a:pt x="20990" y="5066"/>
                    <a:pt x="20727" y="5486"/>
                  </a:cubicBezTo>
                  <a:cubicBezTo>
                    <a:pt x="20517" y="5855"/>
                    <a:pt x="20254" y="6065"/>
                    <a:pt x="20306" y="6065"/>
                  </a:cubicBezTo>
                  <a:cubicBezTo>
                    <a:pt x="20306" y="6065"/>
                    <a:pt x="20412" y="6012"/>
                    <a:pt x="20517" y="5907"/>
                  </a:cubicBezTo>
                  <a:cubicBezTo>
                    <a:pt x="20569" y="5855"/>
                    <a:pt x="20675" y="5749"/>
                    <a:pt x="20727" y="5644"/>
                  </a:cubicBezTo>
                  <a:cubicBezTo>
                    <a:pt x="20832" y="5592"/>
                    <a:pt x="20885" y="5486"/>
                    <a:pt x="20990" y="5329"/>
                  </a:cubicBezTo>
                  <a:cubicBezTo>
                    <a:pt x="21043" y="5223"/>
                    <a:pt x="21095" y="5118"/>
                    <a:pt x="21201" y="5013"/>
                  </a:cubicBezTo>
                  <a:cubicBezTo>
                    <a:pt x="21201" y="4960"/>
                    <a:pt x="21201" y="4908"/>
                    <a:pt x="21253" y="4908"/>
                  </a:cubicBezTo>
                  <a:lnTo>
                    <a:pt x="21253" y="4855"/>
                  </a:lnTo>
                  <a:lnTo>
                    <a:pt x="21306" y="4803"/>
                  </a:lnTo>
                  <a:cubicBezTo>
                    <a:pt x="21358" y="4645"/>
                    <a:pt x="21358" y="4592"/>
                    <a:pt x="21411" y="4382"/>
                  </a:cubicBezTo>
                  <a:cubicBezTo>
                    <a:pt x="21516" y="4013"/>
                    <a:pt x="21622" y="3487"/>
                    <a:pt x="21464" y="2751"/>
                  </a:cubicBezTo>
                  <a:cubicBezTo>
                    <a:pt x="21306" y="2067"/>
                    <a:pt x="20885" y="1173"/>
                    <a:pt x="19938" y="542"/>
                  </a:cubicBezTo>
                  <a:cubicBezTo>
                    <a:pt x="19488" y="255"/>
                    <a:pt x="18879" y="1"/>
                    <a:pt x="180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3"/>
            <p:cNvSpPr/>
            <p:nvPr/>
          </p:nvSpPr>
          <p:spPr>
            <a:xfrm>
              <a:off x="3881401" y="7217755"/>
              <a:ext cx="315531" cy="209938"/>
            </a:xfrm>
            <a:custGeom>
              <a:avLst/>
              <a:gdLst/>
              <a:ahLst/>
              <a:cxnLst/>
              <a:rect l="l" t="t" r="r" b="b"/>
              <a:pathLst>
                <a:path w="39928" h="26566" extrusionOk="0">
                  <a:moveTo>
                    <a:pt x="13310" y="0"/>
                  </a:moveTo>
                  <a:cubicBezTo>
                    <a:pt x="5945" y="0"/>
                    <a:pt x="1" y="5945"/>
                    <a:pt x="1" y="13309"/>
                  </a:cubicBezTo>
                  <a:cubicBezTo>
                    <a:pt x="1" y="20621"/>
                    <a:pt x="5945" y="26566"/>
                    <a:pt x="13310" y="26566"/>
                  </a:cubicBezTo>
                  <a:cubicBezTo>
                    <a:pt x="18728" y="26566"/>
                    <a:pt x="28776" y="19517"/>
                    <a:pt x="30722" y="19517"/>
                  </a:cubicBezTo>
                  <a:cubicBezTo>
                    <a:pt x="35772" y="19517"/>
                    <a:pt x="39928" y="17307"/>
                    <a:pt x="39928" y="14624"/>
                  </a:cubicBezTo>
                  <a:cubicBezTo>
                    <a:pt x="39928" y="11889"/>
                    <a:pt x="35825" y="9679"/>
                    <a:pt x="30722" y="9679"/>
                  </a:cubicBezTo>
                  <a:cubicBezTo>
                    <a:pt x="29091" y="9679"/>
                    <a:pt x="19622" y="0"/>
                    <a:pt x="13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3"/>
            <p:cNvSpPr/>
            <p:nvPr/>
          </p:nvSpPr>
          <p:spPr>
            <a:xfrm>
              <a:off x="3878912" y="7216333"/>
              <a:ext cx="319269" cy="212759"/>
            </a:xfrm>
            <a:custGeom>
              <a:avLst/>
              <a:gdLst/>
              <a:ahLst/>
              <a:cxnLst/>
              <a:rect l="l" t="t" r="r" b="b"/>
              <a:pathLst>
                <a:path w="40401" h="26923" extrusionOk="0">
                  <a:moveTo>
                    <a:pt x="13598" y="1"/>
                  </a:moveTo>
                  <a:cubicBezTo>
                    <a:pt x="13356" y="1"/>
                    <a:pt x="13096" y="38"/>
                    <a:pt x="12836" y="75"/>
                  </a:cubicBezTo>
                  <a:cubicBezTo>
                    <a:pt x="12520" y="75"/>
                    <a:pt x="12152" y="75"/>
                    <a:pt x="11784" y="180"/>
                  </a:cubicBezTo>
                  <a:cubicBezTo>
                    <a:pt x="10311" y="338"/>
                    <a:pt x="8785" y="811"/>
                    <a:pt x="7365" y="1548"/>
                  </a:cubicBezTo>
                  <a:cubicBezTo>
                    <a:pt x="5892" y="2337"/>
                    <a:pt x="4524" y="3442"/>
                    <a:pt x="3314" y="4809"/>
                  </a:cubicBezTo>
                  <a:cubicBezTo>
                    <a:pt x="2157" y="6230"/>
                    <a:pt x="1210" y="7966"/>
                    <a:pt x="684" y="9912"/>
                  </a:cubicBezTo>
                  <a:cubicBezTo>
                    <a:pt x="105" y="11858"/>
                    <a:pt x="0" y="14015"/>
                    <a:pt x="421" y="16225"/>
                  </a:cubicBezTo>
                  <a:cubicBezTo>
                    <a:pt x="737" y="17277"/>
                    <a:pt x="1000" y="18381"/>
                    <a:pt x="1578" y="19434"/>
                  </a:cubicBezTo>
                  <a:cubicBezTo>
                    <a:pt x="1789" y="19960"/>
                    <a:pt x="2157" y="20433"/>
                    <a:pt x="2420" y="20959"/>
                  </a:cubicBezTo>
                  <a:cubicBezTo>
                    <a:pt x="2630" y="21222"/>
                    <a:pt x="2788" y="21433"/>
                    <a:pt x="2999" y="21696"/>
                  </a:cubicBezTo>
                  <a:lnTo>
                    <a:pt x="3262" y="22064"/>
                  </a:lnTo>
                  <a:lnTo>
                    <a:pt x="3525" y="22379"/>
                  </a:lnTo>
                  <a:cubicBezTo>
                    <a:pt x="4314" y="23326"/>
                    <a:pt x="5261" y="24063"/>
                    <a:pt x="6260" y="24747"/>
                  </a:cubicBezTo>
                  <a:cubicBezTo>
                    <a:pt x="6734" y="25010"/>
                    <a:pt x="7207" y="25325"/>
                    <a:pt x="7733" y="25588"/>
                  </a:cubicBezTo>
                  <a:cubicBezTo>
                    <a:pt x="7996" y="25694"/>
                    <a:pt x="8259" y="25851"/>
                    <a:pt x="8522" y="25957"/>
                  </a:cubicBezTo>
                  <a:cubicBezTo>
                    <a:pt x="8785" y="26009"/>
                    <a:pt x="9048" y="26114"/>
                    <a:pt x="9311" y="26220"/>
                  </a:cubicBezTo>
                  <a:cubicBezTo>
                    <a:pt x="9837" y="26430"/>
                    <a:pt x="10416" y="26535"/>
                    <a:pt x="10942" y="26693"/>
                  </a:cubicBezTo>
                  <a:cubicBezTo>
                    <a:pt x="11468" y="26746"/>
                    <a:pt x="11994" y="26851"/>
                    <a:pt x="12520" y="26903"/>
                  </a:cubicBezTo>
                  <a:cubicBezTo>
                    <a:pt x="12768" y="26916"/>
                    <a:pt x="13020" y="26922"/>
                    <a:pt x="13272" y="26922"/>
                  </a:cubicBezTo>
                  <a:cubicBezTo>
                    <a:pt x="14088" y="26922"/>
                    <a:pt x="14913" y="26854"/>
                    <a:pt x="15676" y="26693"/>
                  </a:cubicBezTo>
                  <a:cubicBezTo>
                    <a:pt x="17675" y="26220"/>
                    <a:pt x="19464" y="25431"/>
                    <a:pt x="21147" y="24641"/>
                  </a:cubicBezTo>
                  <a:cubicBezTo>
                    <a:pt x="22831" y="23852"/>
                    <a:pt x="24356" y="23063"/>
                    <a:pt x="25882" y="22274"/>
                  </a:cubicBezTo>
                  <a:cubicBezTo>
                    <a:pt x="27355" y="21485"/>
                    <a:pt x="28722" y="20696"/>
                    <a:pt x="30090" y="20117"/>
                  </a:cubicBezTo>
                  <a:cubicBezTo>
                    <a:pt x="30248" y="20065"/>
                    <a:pt x="30458" y="20012"/>
                    <a:pt x="30616" y="19960"/>
                  </a:cubicBezTo>
                  <a:cubicBezTo>
                    <a:pt x="30774" y="19907"/>
                    <a:pt x="30932" y="19854"/>
                    <a:pt x="31090" y="19854"/>
                  </a:cubicBezTo>
                  <a:cubicBezTo>
                    <a:pt x="31458" y="19854"/>
                    <a:pt x="31826" y="19854"/>
                    <a:pt x="32194" y="19802"/>
                  </a:cubicBezTo>
                  <a:cubicBezTo>
                    <a:pt x="32931" y="19749"/>
                    <a:pt x="33615" y="19697"/>
                    <a:pt x="34299" y="19539"/>
                  </a:cubicBezTo>
                  <a:cubicBezTo>
                    <a:pt x="35614" y="19276"/>
                    <a:pt x="36824" y="18855"/>
                    <a:pt x="37876" y="18276"/>
                  </a:cubicBezTo>
                  <a:cubicBezTo>
                    <a:pt x="38928" y="17645"/>
                    <a:pt x="39769" y="16856"/>
                    <a:pt x="40190" y="15804"/>
                  </a:cubicBezTo>
                  <a:cubicBezTo>
                    <a:pt x="40348" y="15330"/>
                    <a:pt x="40401" y="14804"/>
                    <a:pt x="40348" y="14278"/>
                  </a:cubicBezTo>
                  <a:cubicBezTo>
                    <a:pt x="40190" y="13805"/>
                    <a:pt x="40032" y="13331"/>
                    <a:pt x="39769" y="12963"/>
                  </a:cubicBezTo>
                  <a:cubicBezTo>
                    <a:pt x="39243" y="12227"/>
                    <a:pt x="38507" y="11753"/>
                    <a:pt x="37876" y="11332"/>
                  </a:cubicBezTo>
                  <a:cubicBezTo>
                    <a:pt x="36561" y="10596"/>
                    <a:pt x="35351" y="10333"/>
                    <a:pt x="34456" y="10123"/>
                  </a:cubicBezTo>
                  <a:cubicBezTo>
                    <a:pt x="33509" y="9912"/>
                    <a:pt x="32826" y="9859"/>
                    <a:pt x="32352" y="9859"/>
                  </a:cubicBezTo>
                  <a:cubicBezTo>
                    <a:pt x="32142" y="9807"/>
                    <a:pt x="31984" y="9807"/>
                    <a:pt x="31879" y="9807"/>
                  </a:cubicBezTo>
                  <a:cubicBezTo>
                    <a:pt x="31773" y="9807"/>
                    <a:pt x="31721" y="9807"/>
                    <a:pt x="31721" y="9859"/>
                  </a:cubicBezTo>
                  <a:cubicBezTo>
                    <a:pt x="31721" y="9859"/>
                    <a:pt x="31931" y="9859"/>
                    <a:pt x="32405" y="9965"/>
                  </a:cubicBezTo>
                  <a:cubicBezTo>
                    <a:pt x="32826" y="9965"/>
                    <a:pt x="33509" y="10070"/>
                    <a:pt x="34456" y="10280"/>
                  </a:cubicBezTo>
                  <a:cubicBezTo>
                    <a:pt x="35351" y="10491"/>
                    <a:pt x="36508" y="10806"/>
                    <a:pt x="37770" y="11543"/>
                  </a:cubicBezTo>
                  <a:cubicBezTo>
                    <a:pt x="38402" y="11911"/>
                    <a:pt x="39086" y="12437"/>
                    <a:pt x="39559" y="13121"/>
                  </a:cubicBezTo>
                  <a:cubicBezTo>
                    <a:pt x="39822" y="13489"/>
                    <a:pt x="39980" y="13910"/>
                    <a:pt x="40085" y="14331"/>
                  </a:cubicBezTo>
                  <a:cubicBezTo>
                    <a:pt x="40190" y="14804"/>
                    <a:pt x="40138" y="15278"/>
                    <a:pt x="39980" y="15751"/>
                  </a:cubicBezTo>
                  <a:cubicBezTo>
                    <a:pt x="39769" y="16225"/>
                    <a:pt x="39454" y="16646"/>
                    <a:pt x="39086" y="17014"/>
                  </a:cubicBezTo>
                  <a:cubicBezTo>
                    <a:pt x="38665" y="17382"/>
                    <a:pt x="38244" y="17750"/>
                    <a:pt x="37718" y="18013"/>
                  </a:cubicBezTo>
                  <a:cubicBezTo>
                    <a:pt x="36718" y="18592"/>
                    <a:pt x="35508" y="19013"/>
                    <a:pt x="34246" y="19276"/>
                  </a:cubicBezTo>
                  <a:cubicBezTo>
                    <a:pt x="33562" y="19434"/>
                    <a:pt x="32878" y="19486"/>
                    <a:pt x="32194" y="19539"/>
                  </a:cubicBezTo>
                  <a:cubicBezTo>
                    <a:pt x="32010" y="19565"/>
                    <a:pt x="31826" y="19565"/>
                    <a:pt x="31642" y="19565"/>
                  </a:cubicBezTo>
                  <a:cubicBezTo>
                    <a:pt x="31458" y="19565"/>
                    <a:pt x="31274" y="19565"/>
                    <a:pt x="31090" y="19591"/>
                  </a:cubicBezTo>
                  <a:cubicBezTo>
                    <a:pt x="30932" y="19591"/>
                    <a:pt x="30721" y="19644"/>
                    <a:pt x="30511" y="19644"/>
                  </a:cubicBezTo>
                  <a:cubicBezTo>
                    <a:pt x="30353" y="19749"/>
                    <a:pt x="30195" y="19802"/>
                    <a:pt x="29985" y="19854"/>
                  </a:cubicBezTo>
                  <a:cubicBezTo>
                    <a:pt x="28565" y="20433"/>
                    <a:pt x="27197" y="21222"/>
                    <a:pt x="25724" y="22011"/>
                  </a:cubicBezTo>
                  <a:cubicBezTo>
                    <a:pt x="24251" y="22748"/>
                    <a:pt x="22673" y="23589"/>
                    <a:pt x="20989" y="24378"/>
                  </a:cubicBezTo>
                  <a:cubicBezTo>
                    <a:pt x="19359" y="25115"/>
                    <a:pt x="17570" y="25904"/>
                    <a:pt x="15571" y="26377"/>
                  </a:cubicBezTo>
                  <a:cubicBezTo>
                    <a:pt x="14940" y="26518"/>
                    <a:pt x="14285" y="26588"/>
                    <a:pt x="13607" y="26588"/>
                  </a:cubicBezTo>
                  <a:cubicBezTo>
                    <a:pt x="13268" y="26588"/>
                    <a:pt x="12923" y="26570"/>
                    <a:pt x="12573" y="26535"/>
                  </a:cubicBezTo>
                  <a:cubicBezTo>
                    <a:pt x="12047" y="26535"/>
                    <a:pt x="11521" y="26430"/>
                    <a:pt x="10995" y="26325"/>
                  </a:cubicBezTo>
                  <a:cubicBezTo>
                    <a:pt x="10468" y="26220"/>
                    <a:pt x="9942" y="26114"/>
                    <a:pt x="9416" y="25904"/>
                  </a:cubicBezTo>
                  <a:cubicBezTo>
                    <a:pt x="9153" y="25799"/>
                    <a:pt x="8890" y="25694"/>
                    <a:pt x="8627" y="25641"/>
                  </a:cubicBezTo>
                  <a:cubicBezTo>
                    <a:pt x="8364" y="25536"/>
                    <a:pt x="8154" y="25378"/>
                    <a:pt x="7891" y="25273"/>
                  </a:cubicBezTo>
                  <a:cubicBezTo>
                    <a:pt x="7365" y="25062"/>
                    <a:pt x="6891" y="24747"/>
                    <a:pt x="6418" y="24431"/>
                  </a:cubicBezTo>
                  <a:cubicBezTo>
                    <a:pt x="5471" y="23800"/>
                    <a:pt x="4577" y="23063"/>
                    <a:pt x="3788" y="22169"/>
                  </a:cubicBezTo>
                  <a:lnTo>
                    <a:pt x="3525" y="21853"/>
                  </a:lnTo>
                  <a:lnTo>
                    <a:pt x="3262" y="21485"/>
                  </a:lnTo>
                  <a:cubicBezTo>
                    <a:pt x="3104" y="21222"/>
                    <a:pt x="2893" y="21012"/>
                    <a:pt x="2736" y="20801"/>
                  </a:cubicBezTo>
                  <a:cubicBezTo>
                    <a:pt x="2420" y="20275"/>
                    <a:pt x="2104" y="19802"/>
                    <a:pt x="1894" y="19276"/>
                  </a:cubicBezTo>
                  <a:cubicBezTo>
                    <a:pt x="1368" y="18276"/>
                    <a:pt x="1052" y="17224"/>
                    <a:pt x="789" y="16172"/>
                  </a:cubicBezTo>
                  <a:cubicBezTo>
                    <a:pt x="368" y="14015"/>
                    <a:pt x="474" y="11911"/>
                    <a:pt x="1000" y="10017"/>
                  </a:cubicBezTo>
                  <a:cubicBezTo>
                    <a:pt x="1526" y="8071"/>
                    <a:pt x="2420" y="6388"/>
                    <a:pt x="3577" y="5020"/>
                  </a:cubicBezTo>
                  <a:cubicBezTo>
                    <a:pt x="4735" y="3652"/>
                    <a:pt x="6102" y="2600"/>
                    <a:pt x="7523" y="1864"/>
                  </a:cubicBezTo>
                  <a:cubicBezTo>
                    <a:pt x="8943" y="1074"/>
                    <a:pt x="10416" y="654"/>
                    <a:pt x="11836" y="443"/>
                  </a:cubicBezTo>
                  <a:cubicBezTo>
                    <a:pt x="12204" y="391"/>
                    <a:pt x="12520" y="391"/>
                    <a:pt x="12888" y="338"/>
                  </a:cubicBezTo>
                  <a:cubicBezTo>
                    <a:pt x="13134" y="338"/>
                    <a:pt x="13356" y="315"/>
                    <a:pt x="13570" y="315"/>
                  </a:cubicBezTo>
                  <a:cubicBezTo>
                    <a:pt x="13677" y="315"/>
                    <a:pt x="13783" y="320"/>
                    <a:pt x="13888" y="338"/>
                  </a:cubicBezTo>
                  <a:cubicBezTo>
                    <a:pt x="14572" y="338"/>
                    <a:pt x="15203" y="496"/>
                    <a:pt x="15834" y="654"/>
                  </a:cubicBezTo>
                  <a:cubicBezTo>
                    <a:pt x="17044" y="969"/>
                    <a:pt x="18149" y="1495"/>
                    <a:pt x="19148" y="2021"/>
                  </a:cubicBezTo>
                  <a:cubicBezTo>
                    <a:pt x="20095" y="2495"/>
                    <a:pt x="20989" y="3073"/>
                    <a:pt x="21831" y="3600"/>
                  </a:cubicBezTo>
                  <a:cubicBezTo>
                    <a:pt x="25040" y="5704"/>
                    <a:pt x="27092" y="7387"/>
                    <a:pt x="28459" y="8387"/>
                  </a:cubicBezTo>
                  <a:cubicBezTo>
                    <a:pt x="29143" y="8913"/>
                    <a:pt x="29669" y="9228"/>
                    <a:pt x="29985" y="9439"/>
                  </a:cubicBezTo>
                  <a:cubicBezTo>
                    <a:pt x="30353" y="9649"/>
                    <a:pt x="30511" y="9702"/>
                    <a:pt x="30511" y="9702"/>
                  </a:cubicBezTo>
                  <a:cubicBezTo>
                    <a:pt x="30511" y="9649"/>
                    <a:pt x="30353" y="9596"/>
                    <a:pt x="30038" y="9333"/>
                  </a:cubicBezTo>
                  <a:cubicBezTo>
                    <a:pt x="29722" y="9123"/>
                    <a:pt x="29248" y="8807"/>
                    <a:pt x="28565" y="8281"/>
                  </a:cubicBezTo>
                  <a:cubicBezTo>
                    <a:pt x="27197" y="7229"/>
                    <a:pt x="25145" y="5493"/>
                    <a:pt x="21936" y="3389"/>
                  </a:cubicBezTo>
                  <a:cubicBezTo>
                    <a:pt x="21147" y="2810"/>
                    <a:pt x="20253" y="2284"/>
                    <a:pt x="19253" y="1758"/>
                  </a:cubicBezTo>
                  <a:cubicBezTo>
                    <a:pt x="18254" y="1232"/>
                    <a:pt x="17149" y="706"/>
                    <a:pt x="15887" y="338"/>
                  </a:cubicBezTo>
                  <a:cubicBezTo>
                    <a:pt x="15256" y="180"/>
                    <a:pt x="14624" y="75"/>
                    <a:pt x="13888" y="22"/>
                  </a:cubicBezTo>
                  <a:cubicBezTo>
                    <a:pt x="13795" y="7"/>
                    <a:pt x="13698" y="1"/>
                    <a:pt x="135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3"/>
            <p:cNvSpPr/>
            <p:nvPr/>
          </p:nvSpPr>
          <p:spPr>
            <a:xfrm>
              <a:off x="3877663" y="7215258"/>
              <a:ext cx="321766" cy="215114"/>
            </a:xfrm>
            <a:custGeom>
              <a:avLst/>
              <a:gdLst/>
              <a:ahLst/>
              <a:cxnLst/>
              <a:rect l="l" t="t" r="r" b="b"/>
              <a:pathLst>
                <a:path w="40717" h="27221" extrusionOk="0">
                  <a:moveTo>
                    <a:pt x="13835" y="1"/>
                  </a:moveTo>
                  <a:cubicBezTo>
                    <a:pt x="13046" y="1"/>
                    <a:pt x="12310" y="53"/>
                    <a:pt x="11521" y="158"/>
                  </a:cubicBezTo>
                  <a:cubicBezTo>
                    <a:pt x="9943" y="421"/>
                    <a:pt x="8312" y="1000"/>
                    <a:pt x="6786" y="1894"/>
                  </a:cubicBezTo>
                  <a:cubicBezTo>
                    <a:pt x="5261" y="2841"/>
                    <a:pt x="3840" y="4104"/>
                    <a:pt x="2683" y="5682"/>
                  </a:cubicBezTo>
                  <a:cubicBezTo>
                    <a:pt x="1578" y="7260"/>
                    <a:pt x="684" y="9206"/>
                    <a:pt x="369" y="11311"/>
                  </a:cubicBezTo>
                  <a:cubicBezTo>
                    <a:pt x="0" y="13415"/>
                    <a:pt x="105" y="15729"/>
                    <a:pt x="895" y="17939"/>
                  </a:cubicBezTo>
                  <a:cubicBezTo>
                    <a:pt x="1263" y="19044"/>
                    <a:pt x="1789" y="20096"/>
                    <a:pt x="2420" y="21148"/>
                  </a:cubicBezTo>
                  <a:cubicBezTo>
                    <a:pt x="3157" y="22147"/>
                    <a:pt x="3946" y="23094"/>
                    <a:pt x="4893" y="23936"/>
                  </a:cubicBezTo>
                  <a:cubicBezTo>
                    <a:pt x="5892" y="24725"/>
                    <a:pt x="6892" y="25461"/>
                    <a:pt x="7996" y="25935"/>
                  </a:cubicBezTo>
                  <a:cubicBezTo>
                    <a:pt x="8575" y="26198"/>
                    <a:pt x="9154" y="26356"/>
                    <a:pt x="9680" y="26566"/>
                  </a:cubicBezTo>
                  <a:cubicBezTo>
                    <a:pt x="10258" y="26724"/>
                    <a:pt x="10837" y="26934"/>
                    <a:pt x="11416" y="26987"/>
                  </a:cubicBezTo>
                  <a:cubicBezTo>
                    <a:pt x="11679" y="27039"/>
                    <a:pt x="11994" y="27092"/>
                    <a:pt x="12257" y="27145"/>
                  </a:cubicBezTo>
                  <a:cubicBezTo>
                    <a:pt x="12389" y="27171"/>
                    <a:pt x="12533" y="27171"/>
                    <a:pt x="12678" y="27171"/>
                  </a:cubicBezTo>
                  <a:cubicBezTo>
                    <a:pt x="12823" y="27171"/>
                    <a:pt x="12967" y="27171"/>
                    <a:pt x="13099" y="27197"/>
                  </a:cubicBezTo>
                  <a:cubicBezTo>
                    <a:pt x="13309" y="27197"/>
                    <a:pt x="13496" y="27221"/>
                    <a:pt x="13676" y="27221"/>
                  </a:cubicBezTo>
                  <a:cubicBezTo>
                    <a:pt x="13765" y="27221"/>
                    <a:pt x="13853" y="27215"/>
                    <a:pt x="13941" y="27197"/>
                  </a:cubicBezTo>
                  <a:cubicBezTo>
                    <a:pt x="14256" y="27197"/>
                    <a:pt x="14519" y="27145"/>
                    <a:pt x="14782" y="27145"/>
                  </a:cubicBezTo>
                  <a:cubicBezTo>
                    <a:pt x="15887" y="26987"/>
                    <a:pt x="16939" y="26724"/>
                    <a:pt x="17939" y="26356"/>
                  </a:cubicBezTo>
                  <a:cubicBezTo>
                    <a:pt x="21831" y="24935"/>
                    <a:pt x="25093" y="22989"/>
                    <a:pt x="28039" y="21463"/>
                  </a:cubicBezTo>
                  <a:cubicBezTo>
                    <a:pt x="28775" y="21095"/>
                    <a:pt x="29512" y="20727"/>
                    <a:pt x="30248" y="20411"/>
                  </a:cubicBezTo>
                  <a:cubicBezTo>
                    <a:pt x="30406" y="20359"/>
                    <a:pt x="30564" y="20306"/>
                    <a:pt x="30774" y="20201"/>
                  </a:cubicBezTo>
                  <a:cubicBezTo>
                    <a:pt x="30932" y="20201"/>
                    <a:pt x="31037" y="20148"/>
                    <a:pt x="31248" y="20148"/>
                  </a:cubicBezTo>
                  <a:cubicBezTo>
                    <a:pt x="31432" y="20122"/>
                    <a:pt x="31629" y="20122"/>
                    <a:pt x="31826" y="20122"/>
                  </a:cubicBezTo>
                  <a:cubicBezTo>
                    <a:pt x="32024" y="20122"/>
                    <a:pt x="32221" y="20122"/>
                    <a:pt x="32405" y="20096"/>
                  </a:cubicBezTo>
                  <a:cubicBezTo>
                    <a:pt x="33930" y="19990"/>
                    <a:pt x="35351" y="19675"/>
                    <a:pt x="36613" y="19201"/>
                  </a:cubicBezTo>
                  <a:cubicBezTo>
                    <a:pt x="37928" y="18675"/>
                    <a:pt x="39033" y="17991"/>
                    <a:pt x="39875" y="17045"/>
                  </a:cubicBezTo>
                  <a:cubicBezTo>
                    <a:pt x="40243" y="16571"/>
                    <a:pt x="40506" y="15992"/>
                    <a:pt x="40611" y="15414"/>
                  </a:cubicBezTo>
                  <a:cubicBezTo>
                    <a:pt x="40716" y="14783"/>
                    <a:pt x="40611" y="14204"/>
                    <a:pt x="40401" y="13678"/>
                  </a:cubicBezTo>
                  <a:cubicBezTo>
                    <a:pt x="39927" y="12678"/>
                    <a:pt x="39138" y="12047"/>
                    <a:pt x="38402" y="11574"/>
                  </a:cubicBezTo>
                  <a:cubicBezTo>
                    <a:pt x="37613" y="11048"/>
                    <a:pt x="36876" y="10785"/>
                    <a:pt x="36140" y="10522"/>
                  </a:cubicBezTo>
                  <a:cubicBezTo>
                    <a:pt x="34720" y="10101"/>
                    <a:pt x="33562" y="9943"/>
                    <a:pt x="32615" y="9890"/>
                  </a:cubicBezTo>
                  <a:cubicBezTo>
                    <a:pt x="32317" y="9873"/>
                    <a:pt x="32048" y="9867"/>
                    <a:pt x="31826" y="9867"/>
                  </a:cubicBezTo>
                  <a:cubicBezTo>
                    <a:pt x="31382" y="9867"/>
                    <a:pt x="31125" y="9890"/>
                    <a:pt x="31195" y="9890"/>
                  </a:cubicBezTo>
                  <a:cubicBezTo>
                    <a:pt x="31300" y="9943"/>
                    <a:pt x="31879" y="9943"/>
                    <a:pt x="32247" y="9995"/>
                  </a:cubicBezTo>
                  <a:cubicBezTo>
                    <a:pt x="32721" y="9995"/>
                    <a:pt x="33141" y="10048"/>
                    <a:pt x="33510" y="10101"/>
                  </a:cubicBezTo>
                  <a:cubicBezTo>
                    <a:pt x="33825" y="10153"/>
                    <a:pt x="33930" y="10153"/>
                    <a:pt x="34509" y="10311"/>
                  </a:cubicBezTo>
                  <a:cubicBezTo>
                    <a:pt x="35088" y="10416"/>
                    <a:pt x="36035" y="10627"/>
                    <a:pt x="37192" y="11153"/>
                  </a:cubicBezTo>
                  <a:cubicBezTo>
                    <a:pt x="37771" y="11416"/>
                    <a:pt x="38349" y="11784"/>
                    <a:pt x="38981" y="12310"/>
                  </a:cubicBezTo>
                  <a:cubicBezTo>
                    <a:pt x="39559" y="12784"/>
                    <a:pt x="40190" y="13520"/>
                    <a:pt x="40348" y="14467"/>
                  </a:cubicBezTo>
                  <a:cubicBezTo>
                    <a:pt x="40453" y="14940"/>
                    <a:pt x="40401" y="15466"/>
                    <a:pt x="40190" y="15940"/>
                  </a:cubicBezTo>
                  <a:cubicBezTo>
                    <a:pt x="40033" y="16413"/>
                    <a:pt x="39664" y="16834"/>
                    <a:pt x="39296" y="17255"/>
                  </a:cubicBezTo>
                  <a:cubicBezTo>
                    <a:pt x="38454" y="18044"/>
                    <a:pt x="37402" y="18623"/>
                    <a:pt x="36192" y="19044"/>
                  </a:cubicBezTo>
                  <a:cubicBezTo>
                    <a:pt x="34930" y="19464"/>
                    <a:pt x="33562" y="19727"/>
                    <a:pt x="32142" y="19833"/>
                  </a:cubicBezTo>
                  <a:cubicBezTo>
                    <a:pt x="31958" y="19833"/>
                    <a:pt x="31761" y="19819"/>
                    <a:pt x="31563" y="19819"/>
                  </a:cubicBezTo>
                  <a:cubicBezTo>
                    <a:pt x="31366" y="19819"/>
                    <a:pt x="31169" y="19833"/>
                    <a:pt x="30985" y="19885"/>
                  </a:cubicBezTo>
                  <a:cubicBezTo>
                    <a:pt x="30827" y="19885"/>
                    <a:pt x="30616" y="19938"/>
                    <a:pt x="30459" y="20043"/>
                  </a:cubicBezTo>
                  <a:cubicBezTo>
                    <a:pt x="30248" y="20096"/>
                    <a:pt x="30090" y="20148"/>
                    <a:pt x="29932" y="20253"/>
                  </a:cubicBezTo>
                  <a:cubicBezTo>
                    <a:pt x="29196" y="20516"/>
                    <a:pt x="28460" y="20885"/>
                    <a:pt x="27723" y="21306"/>
                  </a:cubicBezTo>
                  <a:cubicBezTo>
                    <a:pt x="24830" y="22831"/>
                    <a:pt x="21621" y="24672"/>
                    <a:pt x="17728" y="26093"/>
                  </a:cubicBezTo>
                  <a:cubicBezTo>
                    <a:pt x="16470" y="26617"/>
                    <a:pt x="15073" y="26880"/>
                    <a:pt x="13629" y="26880"/>
                  </a:cubicBezTo>
                  <a:cubicBezTo>
                    <a:pt x="10725" y="26880"/>
                    <a:pt x="7633" y="25816"/>
                    <a:pt x="5103" y="23673"/>
                  </a:cubicBezTo>
                  <a:cubicBezTo>
                    <a:pt x="4156" y="22884"/>
                    <a:pt x="3420" y="21937"/>
                    <a:pt x="2736" y="20990"/>
                  </a:cubicBezTo>
                  <a:cubicBezTo>
                    <a:pt x="2420" y="20464"/>
                    <a:pt x="2104" y="19990"/>
                    <a:pt x="1894" y="19464"/>
                  </a:cubicBezTo>
                  <a:cubicBezTo>
                    <a:pt x="1736" y="19201"/>
                    <a:pt x="1578" y="18938"/>
                    <a:pt x="1473" y="18675"/>
                  </a:cubicBezTo>
                  <a:cubicBezTo>
                    <a:pt x="1421" y="18412"/>
                    <a:pt x="1315" y="18149"/>
                    <a:pt x="1210" y="17886"/>
                  </a:cubicBezTo>
                  <a:cubicBezTo>
                    <a:pt x="421" y="15729"/>
                    <a:pt x="369" y="13520"/>
                    <a:pt x="684" y="11468"/>
                  </a:cubicBezTo>
                  <a:cubicBezTo>
                    <a:pt x="1000" y="9417"/>
                    <a:pt x="1789" y="7576"/>
                    <a:pt x="2841" y="6050"/>
                  </a:cubicBezTo>
                  <a:cubicBezTo>
                    <a:pt x="3946" y="4472"/>
                    <a:pt x="5261" y="3262"/>
                    <a:pt x="6734" y="2368"/>
                  </a:cubicBezTo>
                  <a:cubicBezTo>
                    <a:pt x="8925" y="973"/>
                    <a:pt x="11297" y="333"/>
                    <a:pt x="13462" y="333"/>
                  </a:cubicBezTo>
                  <a:cubicBezTo>
                    <a:pt x="14156" y="333"/>
                    <a:pt x="14828" y="399"/>
                    <a:pt x="15466" y="527"/>
                  </a:cubicBezTo>
                  <a:cubicBezTo>
                    <a:pt x="16781" y="790"/>
                    <a:pt x="17939" y="1316"/>
                    <a:pt x="18991" y="1842"/>
                  </a:cubicBezTo>
                  <a:cubicBezTo>
                    <a:pt x="20043" y="2368"/>
                    <a:pt x="20937" y="2946"/>
                    <a:pt x="21831" y="3473"/>
                  </a:cubicBezTo>
                  <a:cubicBezTo>
                    <a:pt x="23515" y="4577"/>
                    <a:pt x="24830" y="5577"/>
                    <a:pt x="25882" y="6366"/>
                  </a:cubicBezTo>
                  <a:cubicBezTo>
                    <a:pt x="26934" y="7155"/>
                    <a:pt x="27670" y="7733"/>
                    <a:pt x="28091" y="8049"/>
                  </a:cubicBezTo>
                  <a:cubicBezTo>
                    <a:pt x="28302" y="8207"/>
                    <a:pt x="28249" y="8154"/>
                    <a:pt x="28302" y="8207"/>
                  </a:cubicBezTo>
                  <a:cubicBezTo>
                    <a:pt x="28344" y="8249"/>
                    <a:pt x="28456" y="8326"/>
                    <a:pt x="28469" y="8326"/>
                  </a:cubicBezTo>
                  <a:cubicBezTo>
                    <a:pt x="28472" y="8326"/>
                    <a:pt x="28470" y="8322"/>
                    <a:pt x="28460" y="8312"/>
                  </a:cubicBezTo>
                  <a:lnTo>
                    <a:pt x="28460" y="8312"/>
                  </a:lnTo>
                  <a:cubicBezTo>
                    <a:pt x="28460" y="8312"/>
                    <a:pt x="28617" y="8417"/>
                    <a:pt x="28670" y="8417"/>
                  </a:cubicBezTo>
                  <a:cubicBezTo>
                    <a:pt x="28723" y="8470"/>
                    <a:pt x="28775" y="8523"/>
                    <a:pt x="28880" y="8575"/>
                  </a:cubicBezTo>
                  <a:lnTo>
                    <a:pt x="28933" y="8628"/>
                  </a:lnTo>
                  <a:lnTo>
                    <a:pt x="28933" y="8680"/>
                  </a:lnTo>
                  <a:lnTo>
                    <a:pt x="28986" y="8680"/>
                  </a:lnTo>
                  <a:lnTo>
                    <a:pt x="29038" y="8733"/>
                  </a:lnTo>
                  <a:lnTo>
                    <a:pt x="29143" y="8786"/>
                  </a:lnTo>
                  <a:cubicBezTo>
                    <a:pt x="29249" y="8891"/>
                    <a:pt x="29406" y="8996"/>
                    <a:pt x="29617" y="9154"/>
                  </a:cubicBezTo>
                  <a:cubicBezTo>
                    <a:pt x="29775" y="9259"/>
                    <a:pt x="29985" y="9417"/>
                    <a:pt x="30196" y="9522"/>
                  </a:cubicBezTo>
                  <a:cubicBezTo>
                    <a:pt x="30248" y="9522"/>
                    <a:pt x="30301" y="9575"/>
                    <a:pt x="30353" y="9627"/>
                  </a:cubicBezTo>
                  <a:lnTo>
                    <a:pt x="30406" y="9627"/>
                  </a:lnTo>
                  <a:lnTo>
                    <a:pt x="30459" y="9680"/>
                  </a:lnTo>
                  <a:cubicBezTo>
                    <a:pt x="30564" y="9732"/>
                    <a:pt x="30616" y="9732"/>
                    <a:pt x="30722" y="9785"/>
                  </a:cubicBezTo>
                  <a:cubicBezTo>
                    <a:pt x="30799" y="9824"/>
                    <a:pt x="30838" y="9843"/>
                    <a:pt x="30843" y="9843"/>
                  </a:cubicBezTo>
                  <a:cubicBezTo>
                    <a:pt x="30857" y="9843"/>
                    <a:pt x="30541" y="9656"/>
                    <a:pt x="29985" y="9259"/>
                  </a:cubicBezTo>
                  <a:cubicBezTo>
                    <a:pt x="28565" y="8260"/>
                    <a:pt x="26198" y="6155"/>
                    <a:pt x="22673" y="3736"/>
                  </a:cubicBezTo>
                  <a:cubicBezTo>
                    <a:pt x="21779" y="3104"/>
                    <a:pt x="20779" y="2473"/>
                    <a:pt x="19675" y="1894"/>
                  </a:cubicBezTo>
                  <a:cubicBezTo>
                    <a:pt x="18570" y="1316"/>
                    <a:pt x="17413" y="684"/>
                    <a:pt x="15992" y="316"/>
                  </a:cubicBezTo>
                  <a:cubicBezTo>
                    <a:pt x="15308" y="158"/>
                    <a:pt x="14572" y="1"/>
                    <a:pt x="138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3"/>
            <p:cNvSpPr/>
            <p:nvPr/>
          </p:nvSpPr>
          <p:spPr>
            <a:xfrm>
              <a:off x="3880153" y="7217565"/>
              <a:ext cx="318028" cy="210096"/>
            </a:xfrm>
            <a:custGeom>
              <a:avLst/>
              <a:gdLst/>
              <a:ahLst/>
              <a:cxnLst/>
              <a:rect l="l" t="t" r="r" b="b"/>
              <a:pathLst>
                <a:path w="40244" h="26586" extrusionOk="0">
                  <a:moveTo>
                    <a:pt x="13349" y="1"/>
                  </a:moveTo>
                  <a:cubicBezTo>
                    <a:pt x="13234" y="1"/>
                    <a:pt x="13117" y="7"/>
                    <a:pt x="12994" y="24"/>
                  </a:cubicBezTo>
                  <a:cubicBezTo>
                    <a:pt x="12626" y="24"/>
                    <a:pt x="12258" y="24"/>
                    <a:pt x="11942" y="77"/>
                  </a:cubicBezTo>
                  <a:cubicBezTo>
                    <a:pt x="10469" y="235"/>
                    <a:pt x="8944" y="708"/>
                    <a:pt x="7471" y="1445"/>
                  </a:cubicBezTo>
                  <a:cubicBezTo>
                    <a:pt x="5998" y="2181"/>
                    <a:pt x="4578" y="3233"/>
                    <a:pt x="3420" y="4601"/>
                  </a:cubicBezTo>
                  <a:cubicBezTo>
                    <a:pt x="2210" y="6021"/>
                    <a:pt x="1211" y="7705"/>
                    <a:pt x="685" y="9703"/>
                  </a:cubicBezTo>
                  <a:cubicBezTo>
                    <a:pt x="106" y="11650"/>
                    <a:pt x="1" y="13859"/>
                    <a:pt x="422" y="16016"/>
                  </a:cubicBezTo>
                  <a:cubicBezTo>
                    <a:pt x="948" y="18225"/>
                    <a:pt x="1947" y="20435"/>
                    <a:pt x="3631" y="22223"/>
                  </a:cubicBezTo>
                  <a:cubicBezTo>
                    <a:pt x="6212" y="25097"/>
                    <a:pt x="9849" y="26586"/>
                    <a:pt x="13236" y="26586"/>
                  </a:cubicBezTo>
                  <a:cubicBezTo>
                    <a:pt x="14127" y="26586"/>
                    <a:pt x="15002" y="26482"/>
                    <a:pt x="15835" y="26274"/>
                  </a:cubicBezTo>
                  <a:cubicBezTo>
                    <a:pt x="17834" y="25748"/>
                    <a:pt x="19623" y="24959"/>
                    <a:pt x="21306" y="24170"/>
                  </a:cubicBezTo>
                  <a:cubicBezTo>
                    <a:pt x="22989" y="23328"/>
                    <a:pt x="24567" y="22486"/>
                    <a:pt x="26093" y="21697"/>
                  </a:cubicBezTo>
                  <a:cubicBezTo>
                    <a:pt x="27566" y="20961"/>
                    <a:pt x="28986" y="20119"/>
                    <a:pt x="30407" y="19646"/>
                  </a:cubicBezTo>
                  <a:cubicBezTo>
                    <a:pt x="30564" y="19593"/>
                    <a:pt x="30722" y="19593"/>
                    <a:pt x="30933" y="19541"/>
                  </a:cubicBezTo>
                  <a:lnTo>
                    <a:pt x="31459" y="19541"/>
                  </a:lnTo>
                  <a:cubicBezTo>
                    <a:pt x="31827" y="19541"/>
                    <a:pt x="32195" y="19488"/>
                    <a:pt x="32563" y="19488"/>
                  </a:cubicBezTo>
                  <a:cubicBezTo>
                    <a:pt x="32932" y="19435"/>
                    <a:pt x="33247" y="19383"/>
                    <a:pt x="33615" y="19330"/>
                  </a:cubicBezTo>
                  <a:cubicBezTo>
                    <a:pt x="33931" y="19278"/>
                    <a:pt x="34299" y="19225"/>
                    <a:pt x="34615" y="19120"/>
                  </a:cubicBezTo>
                  <a:cubicBezTo>
                    <a:pt x="35877" y="18857"/>
                    <a:pt x="37087" y="18383"/>
                    <a:pt x="38087" y="17752"/>
                  </a:cubicBezTo>
                  <a:cubicBezTo>
                    <a:pt x="38560" y="17384"/>
                    <a:pt x="38981" y="17016"/>
                    <a:pt x="39349" y="16595"/>
                  </a:cubicBezTo>
                  <a:cubicBezTo>
                    <a:pt x="39665" y="16174"/>
                    <a:pt x="39928" y="15700"/>
                    <a:pt x="40033" y="15227"/>
                  </a:cubicBezTo>
                  <a:cubicBezTo>
                    <a:pt x="40244" y="14228"/>
                    <a:pt x="39875" y="13281"/>
                    <a:pt x="39349" y="12649"/>
                  </a:cubicBezTo>
                  <a:cubicBezTo>
                    <a:pt x="38823" y="11966"/>
                    <a:pt x="38192" y="11545"/>
                    <a:pt x="37613" y="11229"/>
                  </a:cubicBezTo>
                  <a:cubicBezTo>
                    <a:pt x="36456" y="10545"/>
                    <a:pt x="35509" y="10282"/>
                    <a:pt x="34878" y="10124"/>
                  </a:cubicBezTo>
                  <a:cubicBezTo>
                    <a:pt x="34299" y="9967"/>
                    <a:pt x="34089" y="9967"/>
                    <a:pt x="33878" y="9914"/>
                  </a:cubicBezTo>
                  <a:cubicBezTo>
                    <a:pt x="33668" y="9861"/>
                    <a:pt x="33247" y="9809"/>
                    <a:pt x="32774" y="9756"/>
                  </a:cubicBezTo>
                  <a:cubicBezTo>
                    <a:pt x="32353" y="9756"/>
                    <a:pt x="31827" y="9703"/>
                    <a:pt x="31616" y="9703"/>
                  </a:cubicBezTo>
                  <a:cubicBezTo>
                    <a:pt x="31406" y="9703"/>
                    <a:pt x="31827" y="9756"/>
                    <a:pt x="32616" y="9861"/>
                  </a:cubicBezTo>
                  <a:cubicBezTo>
                    <a:pt x="33405" y="9967"/>
                    <a:pt x="34562" y="10177"/>
                    <a:pt x="35983" y="10703"/>
                  </a:cubicBezTo>
                  <a:cubicBezTo>
                    <a:pt x="36667" y="10966"/>
                    <a:pt x="37403" y="11282"/>
                    <a:pt x="38087" y="11808"/>
                  </a:cubicBezTo>
                  <a:cubicBezTo>
                    <a:pt x="38823" y="12334"/>
                    <a:pt x="39560" y="13070"/>
                    <a:pt x="39770" y="14017"/>
                  </a:cubicBezTo>
                  <a:cubicBezTo>
                    <a:pt x="39875" y="14491"/>
                    <a:pt x="39875" y="15017"/>
                    <a:pt x="39665" y="15543"/>
                  </a:cubicBezTo>
                  <a:cubicBezTo>
                    <a:pt x="39455" y="16016"/>
                    <a:pt x="39139" y="16490"/>
                    <a:pt x="38718" y="16858"/>
                  </a:cubicBezTo>
                  <a:cubicBezTo>
                    <a:pt x="37824" y="17647"/>
                    <a:pt x="36667" y="18225"/>
                    <a:pt x="35351" y="18646"/>
                  </a:cubicBezTo>
                  <a:cubicBezTo>
                    <a:pt x="34036" y="19015"/>
                    <a:pt x="32616" y="19225"/>
                    <a:pt x="31038" y="19225"/>
                  </a:cubicBezTo>
                  <a:cubicBezTo>
                    <a:pt x="30880" y="19225"/>
                    <a:pt x="30617" y="19278"/>
                    <a:pt x="30407" y="19330"/>
                  </a:cubicBezTo>
                  <a:cubicBezTo>
                    <a:pt x="30196" y="19383"/>
                    <a:pt x="29986" y="19488"/>
                    <a:pt x="29775" y="19541"/>
                  </a:cubicBezTo>
                  <a:cubicBezTo>
                    <a:pt x="29407" y="19698"/>
                    <a:pt x="29039" y="19856"/>
                    <a:pt x="28671" y="20014"/>
                  </a:cubicBezTo>
                  <a:cubicBezTo>
                    <a:pt x="27934" y="20382"/>
                    <a:pt x="27145" y="20803"/>
                    <a:pt x="26409" y="21224"/>
                  </a:cubicBezTo>
                  <a:cubicBezTo>
                    <a:pt x="24830" y="22013"/>
                    <a:pt x="23252" y="22855"/>
                    <a:pt x="21516" y="23696"/>
                  </a:cubicBezTo>
                  <a:cubicBezTo>
                    <a:pt x="19780" y="24538"/>
                    <a:pt x="17992" y="25327"/>
                    <a:pt x="15993" y="25906"/>
                  </a:cubicBezTo>
                  <a:cubicBezTo>
                    <a:pt x="15116" y="26151"/>
                    <a:pt x="14189" y="26272"/>
                    <a:pt x="13242" y="26272"/>
                  </a:cubicBezTo>
                  <a:cubicBezTo>
                    <a:pt x="9932" y="26272"/>
                    <a:pt x="6377" y="24795"/>
                    <a:pt x="3841" y="22013"/>
                  </a:cubicBezTo>
                  <a:cubicBezTo>
                    <a:pt x="2210" y="20224"/>
                    <a:pt x="1211" y="18015"/>
                    <a:pt x="737" y="15911"/>
                  </a:cubicBezTo>
                  <a:cubicBezTo>
                    <a:pt x="369" y="13701"/>
                    <a:pt x="474" y="11545"/>
                    <a:pt x="1053" y="9598"/>
                  </a:cubicBezTo>
                  <a:cubicBezTo>
                    <a:pt x="2210" y="5706"/>
                    <a:pt x="4998" y="2917"/>
                    <a:pt x="7997" y="1550"/>
                  </a:cubicBezTo>
                  <a:cubicBezTo>
                    <a:pt x="9470" y="813"/>
                    <a:pt x="10995" y="445"/>
                    <a:pt x="12468" y="340"/>
                  </a:cubicBezTo>
                  <a:cubicBezTo>
                    <a:pt x="12837" y="340"/>
                    <a:pt x="13205" y="287"/>
                    <a:pt x="13573" y="287"/>
                  </a:cubicBezTo>
                  <a:cubicBezTo>
                    <a:pt x="13889" y="287"/>
                    <a:pt x="14257" y="340"/>
                    <a:pt x="14572" y="392"/>
                  </a:cubicBezTo>
                  <a:cubicBezTo>
                    <a:pt x="15256" y="498"/>
                    <a:pt x="15940" y="708"/>
                    <a:pt x="16519" y="918"/>
                  </a:cubicBezTo>
                  <a:cubicBezTo>
                    <a:pt x="18991" y="1865"/>
                    <a:pt x="20990" y="3128"/>
                    <a:pt x="22674" y="4233"/>
                  </a:cubicBezTo>
                  <a:cubicBezTo>
                    <a:pt x="25988" y="6547"/>
                    <a:pt x="28197" y="8388"/>
                    <a:pt x="29670" y="9230"/>
                  </a:cubicBezTo>
                  <a:cubicBezTo>
                    <a:pt x="29986" y="9440"/>
                    <a:pt x="30301" y="9598"/>
                    <a:pt x="30512" y="9703"/>
                  </a:cubicBezTo>
                  <a:cubicBezTo>
                    <a:pt x="30617" y="9730"/>
                    <a:pt x="30709" y="9743"/>
                    <a:pt x="30775" y="9743"/>
                  </a:cubicBezTo>
                  <a:cubicBezTo>
                    <a:pt x="30841" y="9743"/>
                    <a:pt x="30880" y="9730"/>
                    <a:pt x="30880" y="9703"/>
                  </a:cubicBezTo>
                  <a:cubicBezTo>
                    <a:pt x="30827" y="9703"/>
                    <a:pt x="30617" y="9703"/>
                    <a:pt x="30459" y="9598"/>
                  </a:cubicBezTo>
                  <a:cubicBezTo>
                    <a:pt x="30301" y="9493"/>
                    <a:pt x="30144" y="9440"/>
                    <a:pt x="29933" y="9283"/>
                  </a:cubicBezTo>
                  <a:lnTo>
                    <a:pt x="29407" y="8914"/>
                  </a:lnTo>
                  <a:cubicBezTo>
                    <a:pt x="29197" y="8809"/>
                    <a:pt x="28986" y="8651"/>
                    <a:pt x="28828" y="8546"/>
                  </a:cubicBezTo>
                  <a:cubicBezTo>
                    <a:pt x="28723" y="8494"/>
                    <a:pt x="28671" y="8441"/>
                    <a:pt x="28671" y="8388"/>
                  </a:cubicBezTo>
                  <a:lnTo>
                    <a:pt x="28618" y="8388"/>
                  </a:lnTo>
                  <a:lnTo>
                    <a:pt x="28513" y="8283"/>
                  </a:lnTo>
                  <a:cubicBezTo>
                    <a:pt x="28302" y="8125"/>
                    <a:pt x="28197" y="8073"/>
                    <a:pt x="27882" y="7810"/>
                  </a:cubicBezTo>
                  <a:cubicBezTo>
                    <a:pt x="26882" y="7073"/>
                    <a:pt x="25041" y="5548"/>
                    <a:pt x="21885" y="3444"/>
                  </a:cubicBezTo>
                  <a:cubicBezTo>
                    <a:pt x="20306" y="2391"/>
                    <a:pt x="18413" y="1234"/>
                    <a:pt x="15993" y="392"/>
                  </a:cubicBezTo>
                  <a:cubicBezTo>
                    <a:pt x="15362" y="235"/>
                    <a:pt x="14730" y="77"/>
                    <a:pt x="14046" y="24"/>
                  </a:cubicBezTo>
                  <a:cubicBezTo>
                    <a:pt x="13801" y="24"/>
                    <a:pt x="13579" y="1"/>
                    <a:pt x="133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3"/>
            <p:cNvSpPr/>
            <p:nvPr/>
          </p:nvSpPr>
          <p:spPr>
            <a:xfrm>
              <a:off x="3912584" y="7347451"/>
              <a:ext cx="177514" cy="65449"/>
            </a:xfrm>
            <a:custGeom>
              <a:avLst/>
              <a:gdLst/>
              <a:ahLst/>
              <a:cxnLst/>
              <a:rect l="l" t="t" r="r" b="b"/>
              <a:pathLst>
                <a:path w="22463" h="8282" extrusionOk="0">
                  <a:moveTo>
                    <a:pt x="0" y="1"/>
                  </a:moveTo>
                  <a:lnTo>
                    <a:pt x="0" y="1"/>
                  </a:lnTo>
                  <a:cubicBezTo>
                    <a:pt x="421" y="2210"/>
                    <a:pt x="1420" y="4367"/>
                    <a:pt x="3104" y="6050"/>
                  </a:cubicBezTo>
                  <a:cubicBezTo>
                    <a:pt x="3945" y="6892"/>
                    <a:pt x="4998" y="7523"/>
                    <a:pt x="6155" y="7892"/>
                  </a:cubicBezTo>
                  <a:cubicBezTo>
                    <a:pt x="6734" y="8049"/>
                    <a:pt x="7312" y="8207"/>
                    <a:pt x="7943" y="8207"/>
                  </a:cubicBezTo>
                  <a:cubicBezTo>
                    <a:pt x="8129" y="8244"/>
                    <a:pt x="8342" y="8282"/>
                    <a:pt x="8562" y="8282"/>
                  </a:cubicBezTo>
                  <a:cubicBezTo>
                    <a:pt x="8653" y="8282"/>
                    <a:pt x="8745" y="8275"/>
                    <a:pt x="8838" y="8260"/>
                  </a:cubicBezTo>
                  <a:lnTo>
                    <a:pt x="9732" y="8155"/>
                  </a:lnTo>
                  <a:cubicBezTo>
                    <a:pt x="11994" y="7839"/>
                    <a:pt x="14151" y="7260"/>
                    <a:pt x="16308" y="6524"/>
                  </a:cubicBezTo>
                  <a:cubicBezTo>
                    <a:pt x="18412" y="5840"/>
                    <a:pt x="20516" y="4946"/>
                    <a:pt x="22462" y="3788"/>
                  </a:cubicBezTo>
                  <a:lnTo>
                    <a:pt x="22462" y="3788"/>
                  </a:lnTo>
                  <a:cubicBezTo>
                    <a:pt x="20306" y="4472"/>
                    <a:pt x="18149" y="4998"/>
                    <a:pt x="15992" y="5524"/>
                  </a:cubicBezTo>
                  <a:cubicBezTo>
                    <a:pt x="14940" y="5787"/>
                    <a:pt x="13835" y="6050"/>
                    <a:pt x="12783" y="6261"/>
                  </a:cubicBezTo>
                  <a:cubicBezTo>
                    <a:pt x="11678" y="6471"/>
                    <a:pt x="10574" y="6734"/>
                    <a:pt x="9522" y="6840"/>
                  </a:cubicBezTo>
                  <a:lnTo>
                    <a:pt x="8785" y="6945"/>
                  </a:lnTo>
                  <a:cubicBezTo>
                    <a:pt x="8697" y="6962"/>
                    <a:pt x="8610" y="6968"/>
                    <a:pt x="8522" y="6968"/>
                  </a:cubicBezTo>
                  <a:cubicBezTo>
                    <a:pt x="8347" y="6968"/>
                    <a:pt x="8171" y="6945"/>
                    <a:pt x="7996" y="6945"/>
                  </a:cubicBezTo>
                  <a:cubicBezTo>
                    <a:pt x="7470" y="6945"/>
                    <a:pt x="6997" y="6787"/>
                    <a:pt x="6470" y="6734"/>
                  </a:cubicBezTo>
                  <a:cubicBezTo>
                    <a:pt x="5524" y="6419"/>
                    <a:pt x="4577" y="5945"/>
                    <a:pt x="3788" y="5261"/>
                  </a:cubicBezTo>
                  <a:cubicBezTo>
                    <a:pt x="2157" y="3894"/>
                    <a:pt x="947" y="2053"/>
                    <a:pt x="0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3"/>
            <p:cNvSpPr/>
            <p:nvPr/>
          </p:nvSpPr>
          <p:spPr>
            <a:xfrm>
              <a:off x="4011935" y="6907645"/>
              <a:ext cx="527547" cy="189478"/>
            </a:xfrm>
            <a:custGeom>
              <a:avLst/>
              <a:gdLst/>
              <a:ahLst/>
              <a:cxnLst/>
              <a:rect l="l" t="t" r="r" b="b"/>
              <a:pathLst>
                <a:path w="66757" h="23977" extrusionOk="0">
                  <a:moveTo>
                    <a:pt x="60213" y="0"/>
                  </a:moveTo>
                  <a:cubicBezTo>
                    <a:pt x="51295" y="0"/>
                    <a:pt x="1474" y="11151"/>
                    <a:pt x="1474" y="11151"/>
                  </a:cubicBezTo>
                  <a:cubicBezTo>
                    <a:pt x="1" y="11835"/>
                    <a:pt x="369" y="20988"/>
                    <a:pt x="11206" y="23250"/>
                  </a:cubicBezTo>
                  <a:cubicBezTo>
                    <a:pt x="13576" y="23755"/>
                    <a:pt x="15760" y="23977"/>
                    <a:pt x="17777" y="23977"/>
                  </a:cubicBezTo>
                  <a:cubicBezTo>
                    <a:pt x="31746" y="23977"/>
                    <a:pt x="37731" y="13326"/>
                    <a:pt x="42190" y="11993"/>
                  </a:cubicBezTo>
                  <a:cubicBezTo>
                    <a:pt x="47293" y="10415"/>
                    <a:pt x="66756" y="9152"/>
                    <a:pt x="61548" y="262"/>
                  </a:cubicBezTo>
                  <a:cubicBezTo>
                    <a:pt x="61444" y="83"/>
                    <a:pt x="60980" y="0"/>
                    <a:pt x="60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3"/>
            <p:cNvSpPr/>
            <p:nvPr/>
          </p:nvSpPr>
          <p:spPr>
            <a:xfrm>
              <a:off x="4018589" y="6906389"/>
              <a:ext cx="488461" cy="192062"/>
            </a:xfrm>
            <a:custGeom>
              <a:avLst/>
              <a:gdLst/>
              <a:ahLst/>
              <a:cxnLst/>
              <a:rect l="l" t="t" r="r" b="b"/>
              <a:pathLst>
                <a:path w="61811" h="24304" extrusionOk="0">
                  <a:moveTo>
                    <a:pt x="58655" y="0"/>
                  </a:moveTo>
                  <a:cubicBezTo>
                    <a:pt x="57918" y="53"/>
                    <a:pt x="57235" y="105"/>
                    <a:pt x="56551" y="211"/>
                  </a:cubicBezTo>
                  <a:cubicBezTo>
                    <a:pt x="55183" y="316"/>
                    <a:pt x="53815" y="526"/>
                    <a:pt x="52553" y="737"/>
                  </a:cubicBezTo>
                  <a:cubicBezTo>
                    <a:pt x="49922" y="1105"/>
                    <a:pt x="47450" y="1578"/>
                    <a:pt x="45083" y="1999"/>
                  </a:cubicBezTo>
                  <a:cubicBezTo>
                    <a:pt x="40348" y="2841"/>
                    <a:pt x="36035" y="3683"/>
                    <a:pt x="32195" y="4472"/>
                  </a:cubicBezTo>
                  <a:cubicBezTo>
                    <a:pt x="24514" y="5997"/>
                    <a:pt x="18570" y="7312"/>
                    <a:pt x="13993" y="8312"/>
                  </a:cubicBezTo>
                  <a:cubicBezTo>
                    <a:pt x="9417" y="9311"/>
                    <a:pt x="6260" y="9995"/>
                    <a:pt x="4261" y="10469"/>
                  </a:cubicBezTo>
                  <a:cubicBezTo>
                    <a:pt x="3262" y="10732"/>
                    <a:pt x="2525" y="10889"/>
                    <a:pt x="2052" y="10995"/>
                  </a:cubicBezTo>
                  <a:cubicBezTo>
                    <a:pt x="1842" y="11047"/>
                    <a:pt x="1631" y="11100"/>
                    <a:pt x="1526" y="11100"/>
                  </a:cubicBezTo>
                  <a:cubicBezTo>
                    <a:pt x="1421" y="11152"/>
                    <a:pt x="1368" y="11152"/>
                    <a:pt x="1368" y="11205"/>
                  </a:cubicBezTo>
                  <a:cubicBezTo>
                    <a:pt x="1368" y="11205"/>
                    <a:pt x="1421" y="11205"/>
                    <a:pt x="1526" y="11152"/>
                  </a:cubicBezTo>
                  <a:cubicBezTo>
                    <a:pt x="1684" y="11152"/>
                    <a:pt x="1842" y="11100"/>
                    <a:pt x="2052" y="11047"/>
                  </a:cubicBezTo>
                  <a:cubicBezTo>
                    <a:pt x="2525" y="10942"/>
                    <a:pt x="3262" y="10837"/>
                    <a:pt x="4261" y="10626"/>
                  </a:cubicBezTo>
                  <a:cubicBezTo>
                    <a:pt x="6313" y="10153"/>
                    <a:pt x="9469" y="9522"/>
                    <a:pt x="14046" y="8522"/>
                  </a:cubicBezTo>
                  <a:cubicBezTo>
                    <a:pt x="18622" y="7575"/>
                    <a:pt x="24619" y="6313"/>
                    <a:pt x="32300" y="4787"/>
                  </a:cubicBezTo>
                  <a:cubicBezTo>
                    <a:pt x="36140" y="3998"/>
                    <a:pt x="40401" y="3156"/>
                    <a:pt x="45135" y="2315"/>
                  </a:cubicBezTo>
                  <a:cubicBezTo>
                    <a:pt x="47503" y="1894"/>
                    <a:pt x="49975" y="1473"/>
                    <a:pt x="52553" y="1052"/>
                  </a:cubicBezTo>
                  <a:cubicBezTo>
                    <a:pt x="53868" y="842"/>
                    <a:pt x="55236" y="684"/>
                    <a:pt x="56603" y="526"/>
                  </a:cubicBezTo>
                  <a:cubicBezTo>
                    <a:pt x="57287" y="421"/>
                    <a:pt x="57971" y="368"/>
                    <a:pt x="58655" y="316"/>
                  </a:cubicBezTo>
                  <a:lnTo>
                    <a:pt x="59707" y="316"/>
                  </a:lnTo>
                  <a:cubicBezTo>
                    <a:pt x="59917" y="316"/>
                    <a:pt x="60075" y="368"/>
                    <a:pt x="60233" y="368"/>
                  </a:cubicBezTo>
                  <a:cubicBezTo>
                    <a:pt x="60391" y="421"/>
                    <a:pt x="60549" y="421"/>
                    <a:pt x="60601" y="526"/>
                  </a:cubicBezTo>
                  <a:cubicBezTo>
                    <a:pt x="61127" y="1421"/>
                    <a:pt x="61548" y="2578"/>
                    <a:pt x="61390" y="3735"/>
                  </a:cubicBezTo>
                  <a:cubicBezTo>
                    <a:pt x="61232" y="4892"/>
                    <a:pt x="60391" y="5839"/>
                    <a:pt x="59444" y="6628"/>
                  </a:cubicBezTo>
                  <a:cubicBezTo>
                    <a:pt x="58181" y="7575"/>
                    <a:pt x="56708" y="8207"/>
                    <a:pt x="55236" y="8733"/>
                  </a:cubicBezTo>
                  <a:cubicBezTo>
                    <a:pt x="53763" y="9206"/>
                    <a:pt x="52342" y="9627"/>
                    <a:pt x="50869" y="9943"/>
                  </a:cubicBezTo>
                  <a:cubicBezTo>
                    <a:pt x="47976" y="10626"/>
                    <a:pt x="45135" y="11100"/>
                    <a:pt x="42453" y="11678"/>
                  </a:cubicBezTo>
                  <a:cubicBezTo>
                    <a:pt x="41769" y="11836"/>
                    <a:pt x="41085" y="11994"/>
                    <a:pt x="40506" y="12310"/>
                  </a:cubicBezTo>
                  <a:cubicBezTo>
                    <a:pt x="39875" y="12625"/>
                    <a:pt x="39296" y="12994"/>
                    <a:pt x="38823" y="13414"/>
                  </a:cubicBezTo>
                  <a:cubicBezTo>
                    <a:pt x="37771" y="14204"/>
                    <a:pt x="36824" y="15045"/>
                    <a:pt x="35877" y="15887"/>
                  </a:cubicBezTo>
                  <a:cubicBezTo>
                    <a:pt x="33983" y="17518"/>
                    <a:pt x="32089" y="18991"/>
                    <a:pt x="30196" y="20148"/>
                  </a:cubicBezTo>
                  <a:cubicBezTo>
                    <a:pt x="26408" y="22568"/>
                    <a:pt x="22410" y="23672"/>
                    <a:pt x="18833" y="23935"/>
                  </a:cubicBezTo>
                  <a:cubicBezTo>
                    <a:pt x="18181" y="23973"/>
                    <a:pt x="17548" y="23990"/>
                    <a:pt x="16933" y="23990"/>
                  </a:cubicBezTo>
                  <a:cubicBezTo>
                    <a:pt x="15812" y="23990"/>
                    <a:pt x="14749" y="23932"/>
                    <a:pt x="13730" y="23830"/>
                  </a:cubicBezTo>
                  <a:cubicBezTo>
                    <a:pt x="12941" y="23725"/>
                    <a:pt x="12205" y="23620"/>
                    <a:pt x="11468" y="23462"/>
                  </a:cubicBezTo>
                  <a:cubicBezTo>
                    <a:pt x="11100" y="23409"/>
                    <a:pt x="10732" y="23357"/>
                    <a:pt x="10364" y="23304"/>
                  </a:cubicBezTo>
                  <a:cubicBezTo>
                    <a:pt x="10048" y="23199"/>
                    <a:pt x="9680" y="23146"/>
                    <a:pt x="9364" y="23041"/>
                  </a:cubicBezTo>
                  <a:cubicBezTo>
                    <a:pt x="6681" y="22357"/>
                    <a:pt x="4577" y="21095"/>
                    <a:pt x="3157" y="19727"/>
                  </a:cubicBezTo>
                  <a:cubicBezTo>
                    <a:pt x="1736" y="18307"/>
                    <a:pt x="1000" y="16886"/>
                    <a:pt x="579" y="15676"/>
                  </a:cubicBezTo>
                  <a:cubicBezTo>
                    <a:pt x="158" y="14467"/>
                    <a:pt x="106" y="13572"/>
                    <a:pt x="106" y="12941"/>
                  </a:cubicBezTo>
                  <a:cubicBezTo>
                    <a:pt x="106" y="12363"/>
                    <a:pt x="211" y="12100"/>
                    <a:pt x="211" y="12099"/>
                  </a:cubicBezTo>
                  <a:lnTo>
                    <a:pt x="211" y="12099"/>
                  </a:lnTo>
                  <a:cubicBezTo>
                    <a:pt x="211" y="12100"/>
                    <a:pt x="158" y="12152"/>
                    <a:pt x="106" y="12310"/>
                  </a:cubicBezTo>
                  <a:cubicBezTo>
                    <a:pt x="106" y="12468"/>
                    <a:pt x="53" y="12678"/>
                    <a:pt x="53" y="12994"/>
                  </a:cubicBezTo>
                  <a:cubicBezTo>
                    <a:pt x="0" y="13572"/>
                    <a:pt x="53" y="14519"/>
                    <a:pt x="421" y="15729"/>
                  </a:cubicBezTo>
                  <a:cubicBezTo>
                    <a:pt x="842" y="16939"/>
                    <a:pt x="1578" y="18464"/>
                    <a:pt x="3051" y="19885"/>
                  </a:cubicBezTo>
                  <a:cubicBezTo>
                    <a:pt x="4472" y="21305"/>
                    <a:pt x="6576" y="22568"/>
                    <a:pt x="9311" y="23304"/>
                  </a:cubicBezTo>
                  <a:cubicBezTo>
                    <a:pt x="9627" y="23409"/>
                    <a:pt x="9995" y="23462"/>
                    <a:pt x="10311" y="23567"/>
                  </a:cubicBezTo>
                  <a:cubicBezTo>
                    <a:pt x="10679" y="23620"/>
                    <a:pt x="11047" y="23672"/>
                    <a:pt x="11416" y="23778"/>
                  </a:cubicBezTo>
                  <a:cubicBezTo>
                    <a:pt x="12152" y="23935"/>
                    <a:pt x="12941" y="23988"/>
                    <a:pt x="13730" y="24093"/>
                  </a:cubicBezTo>
                  <a:cubicBezTo>
                    <a:pt x="14782" y="24233"/>
                    <a:pt x="15905" y="24304"/>
                    <a:pt x="17066" y="24304"/>
                  </a:cubicBezTo>
                  <a:cubicBezTo>
                    <a:pt x="17646" y="24304"/>
                    <a:pt x="18237" y="24286"/>
                    <a:pt x="18833" y="24251"/>
                  </a:cubicBezTo>
                  <a:cubicBezTo>
                    <a:pt x="22463" y="23988"/>
                    <a:pt x="26513" y="22883"/>
                    <a:pt x="30353" y="20463"/>
                  </a:cubicBezTo>
                  <a:cubicBezTo>
                    <a:pt x="32300" y="19254"/>
                    <a:pt x="34194" y="17781"/>
                    <a:pt x="36087" y="16150"/>
                  </a:cubicBezTo>
                  <a:cubicBezTo>
                    <a:pt x="37034" y="15361"/>
                    <a:pt x="37981" y="14467"/>
                    <a:pt x="39033" y="13677"/>
                  </a:cubicBezTo>
                  <a:cubicBezTo>
                    <a:pt x="39507" y="13309"/>
                    <a:pt x="40085" y="12941"/>
                    <a:pt x="40664" y="12625"/>
                  </a:cubicBezTo>
                  <a:cubicBezTo>
                    <a:pt x="41243" y="12362"/>
                    <a:pt x="41874" y="12205"/>
                    <a:pt x="42558" y="12047"/>
                  </a:cubicBezTo>
                  <a:cubicBezTo>
                    <a:pt x="45188" y="11468"/>
                    <a:pt x="48029" y="10995"/>
                    <a:pt x="50975" y="10311"/>
                  </a:cubicBezTo>
                  <a:cubicBezTo>
                    <a:pt x="52395" y="9995"/>
                    <a:pt x="53868" y="9574"/>
                    <a:pt x="55341" y="9048"/>
                  </a:cubicBezTo>
                  <a:cubicBezTo>
                    <a:pt x="56814" y="8522"/>
                    <a:pt x="58339" y="7891"/>
                    <a:pt x="59654" y="6891"/>
                  </a:cubicBezTo>
                  <a:cubicBezTo>
                    <a:pt x="60128" y="6523"/>
                    <a:pt x="60654" y="6102"/>
                    <a:pt x="60969" y="5524"/>
                  </a:cubicBezTo>
                  <a:cubicBezTo>
                    <a:pt x="61180" y="5313"/>
                    <a:pt x="61338" y="4998"/>
                    <a:pt x="61443" y="4735"/>
                  </a:cubicBezTo>
                  <a:cubicBezTo>
                    <a:pt x="61548" y="4419"/>
                    <a:pt x="61706" y="4103"/>
                    <a:pt x="61706" y="3788"/>
                  </a:cubicBezTo>
                  <a:cubicBezTo>
                    <a:pt x="61811" y="3156"/>
                    <a:pt x="61706" y="2578"/>
                    <a:pt x="61601" y="1947"/>
                  </a:cubicBezTo>
                  <a:cubicBezTo>
                    <a:pt x="61496" y="1684"/>
                    <a:pt x="61390" y="1421"/>
                    <a:pt x="61285" y="1105"/>
                  </a:cubicBezTo>
                  <a:cubicBezTo>
                    <a:pt x="61127" y="842"/>
                    <a:pt x="61022" y="579"/>
                    <a:pt x="60864" y="316"/>
                  </a:cubicBezTo>
                  <a:cubicBezTo>
                    <a:pt x="60706" y="105"/>
                    <a:pt x="60443" y="105"/>
                    <a:pt x="60286" y="53"/>
                  </a:cubicBezTo>
                  <a:cubicBezTo>
                    <a:pt x="60075" y="0"/>
                    <a:pt x="59917" y="0"/>
                    <a:pt x="597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3"/>
            <p:cNvSpPr/>
            <p:nvPr/>
          </p:nvSpPr>
          <p:spPr>
            <a:xfrm>
              <a:off x="4018589" y="6907637"/>
              <a:ext cx="487221" cy="189589"/>
            </a:xfrm>
            <a:custGeom>
              <a:avLst/>
              <a:gdLst/>
              <a:ahLst/>
              <a:cxnLst/>
              <a:rect l="l" t="t" r="r" b="b"/>
              <a:pathLst>
                <a:path w="61654" h="23991" extrusionOk="0">
                  <a:moveTo>
                    <a:pt x="58655" y="0"/>
                  </a:moveTo>
                  <a:cubicBezTo>
                    <a:pt x="57971" y="53"/>
                    <a:pt x="57287" y="105"/>
                    <a:pt x="56603" y="210"/>
                  </a:cubicBezTo>
                  <a:cubicBezTo>
                    <a:pt x="55236" y="316"/>
                    <a:pt x="53920" y="526"/>
                    <a:pt x="52658" y="736"/>
                  </a:cubicBezTo>
                  <a:cubicBezTo>
                    <a:pt x="50080" y="1105"/>
                    <a:pt x="47660" y="1526"/>
                    <a:pt x="45346" y="1946"/>
                  </a:cubicBezTo>
                  <a:cubicBezTo>
                    <a:pt x="40769" y="2788"/>
                    <a:pt x="36719" y="3577"/>
                    <a:pt x="33036" y="4314"/>
                  </a:cubicBezTo>
                  <a:cubicBezTo>
                    <a:pt x="25724" y="5734"/>
                    <a:pt x="20148" y="6944"/>
                    <a:pt x="15729" y="7891"/>
                  </a:cubicBezTo>
                  <a:cubicBezTo>
                    <a:pt x="10416" y="8995"/>
                    <a:pt x="6839" y="9785"/>
                    <a:pt x="5419" y="10100"/>
                  </a:cubicBezTo>
                  <a:cubicBezTo>
                    <a:pt x="5287" y="10126"/>
                    <a:pt x="5248" y="10126"/>
                    <a:pt x="5221" y="10126"/>
                  </a:cubicBezTo>
                  <a:cubicBezTo>
                    <a:pt x="5195" y="10126"/>
                    <a:pt x="5182" y="10126"/>
                    <a:pt x="5103" y="10153"/>
                  </a:cubicBezTo>
                  <a:cubicBezTo>
                    <a:pt x="5050" y="10153"/>
                    <a:pt x="4787" y="10205"/>
                    <a:pt x="4893" y="10205"/>
                  </a:cubicBezTo>
                  <a:cubicBezTo>
                    <a:pt x="4945" y="10205"/>
                    <a:pt x="4682" y="10258"/>
                    <a:pt x="4577" y="10311"/>
                  </a:cubicBezTo>
                  <a:cubicBezTo>
                    <a:pt x="4472" y="10311"/>
                    <a:pt x="4367" y="10363"/>
                    <a:pt x="4209" y="10363"/>
                  </a:cubicBezTo>
                  <a:lnTo>
                    <a:pt x="4104" y="10416"/>
                  </a:lnTo>
                  <a:cubicBezTo>
                    <a:pt x="4051" y="10433"/>
                    <a:pt x="4028" y="10439"/>
                    <a:pt x="4018" y="10439"/>
                  </a:cubicBezTo>
                  <a:cubicBezTo>
                    <a:pt x="3998" y="10439"/>
                    <a:pt x="4033" y="10416"/>
                    <a:pt x="3998" y="10416"/>
                  </a:cubicBezTo>
                  <a:lnTo>
                    <a:pt x="3998" y="10468"/>
                  </a:lnTo>
                  <a:lnTo>
                    <a:pt x="3788" y="10468"/>
                  </a:lnTo>
                  <a:cubicBezTo>
                    <a:pt x="3577" y="10521"/>
                    <a:pt x="3314" y="10574"/>
                    <a:pt x="3051" y="10626"/>
                  </a:cubicBezTo>
                  <a:cubicBezTo>
                    <a:pt x="2736" y="10731"/>
                    <a:pt x="2420" y="10784"/>
                    <a:pt x="2105" y="10889"/>
                  </a:cubicBezTo>
                  <a:lnTo>
                    <a:pt x="1894" y="10942"/>
                  </a:lnTo>
                  <a:lnTo>
                    <a:pt x="1789" y="10942"/>
                  </a:lnTo>
                  <a:lnTo>
                    <a:pt x="1684" y="10994"/>
                  </a:lnTo>
                  <a:cubicBezTo>
                    <a:pt x="1578" y="10994"/>
                    <a:pt x="1473" y="11047"/>
                    <a:pt x="1368" y="11047"/>
                  </a:cubicBezTo>
                  <a:cubicBezTo>
                    <a:pt x="1193" y="11100"/>
                    <a:pt x="1134" y="11123"/>
                    <a:pt x="1177" y="11123"/>
                  </a:cubicBezTo>
                  <a:cubicBezTo>
                    <a:pt x="1263" y="11123"/>
                    <a:pt x="1754" y="11029"/>
                    <a:pt x="2525" y="10889"/>
                  </a:cubicBezTo>
                  <a:cubicBezTo>
                    <a:pt x="4893" y="10416"/>
                    <a:pt x="9048" y="9574"/>
                    <a:pt x="14730" y="8364"/>
                  </a:cubicBezTo>
                  <a:cubicBezTo>
                    <a:pt x="19675" y="7365"/>
                    <a:pt x="25829" y="6050"/>
                    <a:pt x="33404" y="4577"/>
                  </a:cubicBezTo>
                  <a:cubicBezTo>
                    <a:pt x="37245" y="3840"/>
                    <a:pt x="41400" y="2998"/>
                    <a:pt x="45924" y="2209"/>
                  </a:cubicBezTo>
                  <a:cubicBezTo>
                    <a:pt x="48186" y="1789"/>
                    <a:pt x="50554" y="1368"/>
                    <a:pt x="53026" y="1000"/>
                  </a:cubicBezTo>
                  <a:cubicBezTo>
                    <a:pt x="54289" y="842"/>
                    <a:pt x="55551" y="684"/>
                    <a:pt x="56866" y="526"/>
                  </a:cubicBezTo>
                  <a:cubicBezTo>
                    <a:pt x="57498" y="473"/>
                    <a:pt x="58129" y="421"/>
                    <a:pt x="58813" y="368"/>
                  </a:cubicBezTo>
                  <a:lnTo>
                    <a:pt x="59760" y="368"/>
                  </a:lnTo>
                  <a:cubicBezTo>
                    <a:pt x="59917" y="368"/>
                    <a:pt x="60075" y="368"/>
                    <a:pt x="60233" y="421"/>
                  </a:cubicBezTo>
                  <a:cubicBezTo>
                    <a:pt x="60391" y="421"/>
                    <a:pt x="60443" y="473"/>
                    <a:pt x="60443" y="473"/>
                  </a:cubicBezTo>
                  <a:cubicBezTo>
                    <a:pt x="61075" y="1578"/>
                    <a:pt x="61601" y="3156"/>
                    <a:pt x="60917" y="4524"/>
                  </a:cubicBezTo>
                  <a:cubicBezTo>
                    <a:pt x="60286" y="5892"/>
                    <a:pt x="58813" y="6839"/>
                    <a:pt x="57287" y="7575"/>
                  </a:cubicBezTo>
                  <a:cubicBezTo>
                    <a:pt x="54289" y="8943"/>
                    <a:pt x="51132" y="9627"/>
                    <a:pt x="48186" y="10205"/>
                  </a:cubicBezTo>
                  <a:cubicBezTo>
                    <a:pt x="46714" y="10521"/>
                    <a:pt x="45241" y="10784"/>
                    <a:pt x="43820" y="11100"/>
                  </a:cubicBezTo>
                  <a:cubicBezTo>
                    <a:pt x="43084" y="11205"/>
                    <a:pt x="42347" y="11363"/>
                    <a:pt x="41663" y="11573"/>
                  </a:cubicBezTo>
                  <a:cubicBezTo>
                    <a:pt x="40980" y="11731"/>
                    <a:pt x="40243" y="12047"/>
                    <a:pt x="39664" y="12467"/>
                  </a:cubicBezTo>
                  <a:cubicBezTo>
                    <a:pt x="38455" y="13256"/>
                    <a:pt x="37455" y="14151"/>
                    <a:pt x="36456" y="14992"/>
                  </a:cubicBezTo>
                  <a:cubicBezTo>
                    <a:pt x="35456" y="15887"/>
                    <a:pt x="34457" y="16728"/>
                    <a:pt x="33457" y="17517"/>
                  </a:cubicBezTo>
                  <a:cubicBezTo>
                    <a:pt x="31511" y="19043"/>
                    <a:pt x="29512" y="20358"/>
                    <a:pt x="27513" y="21305"/>
                  </a:cubicBezTo>
                  <a:cubicBezTo>
                    <a:pt x="23878" y="23052"/>
                    <a:pt x="20201" y="23697"/>
                    <a:pt x="16937" y="23697"/>
                  </a:cubicBezTo>
                  <a:cubicBezTo>
                    <a:pt x="16564" y="23697"/>
                    <a:pt x="16196" y="23688"/>
                    <a:pt x="15834" y="23672"/>
                  </a:cubicBezTo>
                  <a:cubicBezTo>
                    <a:pt x="14046" y="23620"/>
                    <a:pt x="12363" y="23409"/>
                    <a:pt x="10837" y="23094"/>
                  </a:cubicBezTo>
                  <a:cubicBezTo>
                    <a:pt x="9311" y="22831"/>
                    <a:pt x="7891" y="22410"/>
                    <a:pt x="6681" y="21831"/>
                  </a:cubicBezTo>
                  <a:cubicBezTo>
                    <a:pt x="4209" y="20674"/>
                    <a:pt x="2525" y="19043"/>
                    <a:pt x="1526" y="17360"/>
                  </a:cubicBezTo>
                  <a:cubicBezTo>
                    <a:pt x="526" y="15729"/>
                    <a:pt x="158" y="14151"/>
                    <a:pt x="158" y="12941"/>
                  </a:cubicBezTo>
                  <a:cubicBezTo>
                    <a:pt x="158" y="12362"/>
                    <a:pt x="263" y="11836"/>
                    <a:pt x="421" y="11573"/>
                  </a:cubicBezTo>
                  <a:cubicBezTo>
                    <a:pt x="526" y="11310"/>
                    <a:pt x="684" y="11257"/>
                    <a:pt x="632" y="11257"/>
                  </a:cubicBezTo>
                  <a:lnTo>
                    <a:pt x="632" y="11257"/>
                  </a:lnTo>
                  <a:cubicBezTo>
                    <a:pt x="579" y="11257"/>
                    <a:pt x="421" y="11415"/>
                    <a:pt x="316" y="11626"/>
                  </a:cubicBezTo>
                  <a:cubicBezTo>
                    <a:pt x="158" y="11889"/>
                    <a:pt x="106" y="12204"/>
                    <a:pt x="106" y="12467"/>
                  </a:cubicBezTo>
                  <a:cubicBezTo>
                    <a:pt x="0" y="13099"/>
                    <a:pt x="53" y="13677"/>
                    <a:pt x="158" y="14098"/>
                  </a:cubicBezTo>
                  <a:cubicBezTo>
                    <a:pt x="211" y="14519"/>
                    <a:pt x="211" y="14677"/>
                    <a:pt x="474" y="15466"/>
                  </a:cubicBezTo>
                  <a:cubicBezTo>
                    <a:pt x="684" y="16255"/>
                    <a:pt x="1210" y="17412"/>
                    <a:pt x="2262" y="18780"/>
                  </a:cubicBezTo>
                  <a:cubicBezTo>
                    <a:pt x="3314" y="20095"/>
                    <a:pt x="5050" y="21463"/>
                    <a:pt x="7418" y="22410"/>
                  </a:cubicBezTo>
                  <a:cubicBezTo>
                    <a:pt x="8628" y="22883"/>
                    <a:pt x="9995" y="23251"/>
                    <a:pt x="11468" y="23514"/>
                  </a:cubicBezTo>
                  <a:cubicBezTo>
                    <a:pt x="12941" y="23777"/>
                    <a:pt x="14572" y="23988"/>
                    <a:pt x="16308" y="23988"/>
                  </a:cubicBezTo>
                  <a:cubicBezTo>
                    <a:pt x="16449" y="23990"/>
                    <a:pt x="16591" y="23991"/>
                    <a:pt x="16735" y="23991"/>
                  </a:cubicBezTo>
                  <a:cubicBezTo>
                    <a:pt x="20110" y="23991"/>
                    <a:pt x="23995" y="23383"/>
                    <a:pt x="27881" y="21515"/>
                  </a:cubicBezTo>
                  <a:cubicBezTo>
                    <a:pt x="29880" y="20516"/>
                    <a:pt x="31879" y="19201"/>
                    <a:pt x="33825" y="17675"/>
                  </a:cubicBezTo>
                  <a:cubicBezTo>
                    <a:pt x="34772" y="16886"/>
                    <a:pt x="35772" y="16044"/>
                    <a:pt x="36771" y="15203"/>
                  </a:cubicBezTo>
                  <a:cubicBezTo>
                    <a:pt x="37718" y="14309"/>
                    <a:pt x="38770" y="13414"/>
                    <a:pt x="39927" y="12678"/>
                  </a:cubicBezTo>
                  <a:cubicBezTo>
                    <a:pt x="41085" y="11889"/>
                    <a:pt x="42505" y="11731"/>
                    <a:pt x="43925" y="11415"/>
                  </a:cubicBezTo>
                  <a:cubicBezTo>
                    <a:pt x="45346" y="11100"/>
                    <a:pt x="46819" y="10837"/>
                    <a:pt x="48292" y="10574"/>
                  </a:cubicBezTo>
                  <a:cubicBezTo>
                    <a:pt x="51290" y="9942"/>
                    <a:pt x="54394" y="9258"/>
                    <a:pt x="57445" y="7891"/>
                  </a:cubicBezTo>
                  <a:cubicBezTo>
                    <a:pt x="58444" y="7365"/>
                    <a:pt x="59444" y="6786"/>
                    <a:pt x="60233" y="5997"/>
                  </a:cubicBezTo>
                  <a:cubicBezTo>
                    <a:pt x="60969" y="5261"/>
                    <a:pt x="61496" y="4314"/>
                    <a:pt x="61548" y="3472"/>
                  </a:cubicBezTo>
                  <a:cubicBezTo>
                    <a:pt x="61653" y="2578"/>
                    <a:pt x="61443" y="1841"/>
                    <a:pt x="61232" y="1315"/>
                  </a:cubicBezTo>
                  <a:cubicBezTo>
                    <a:pt x="61022" y="736"/>
                    <a:pt x="60812" y="421"/>
                    <a:pt x="60706" y="263"/>
                  </a:cubicBezTo>
                  <a:cubicBezTo>
                    <a:pt x="60601" y="105"/>
                    <a:pt x="60443" y="105"/>
                    <a:pt x="60233" y="53"/>
                  </a:cubicBezTo>
                  <a:cubicBezTo>
                    <a:pt x="60075" y="0"/>
                    <a:pt x="59917" y="0"/>
                    <a:pt x="597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3"/>
            <p:cNvSpPr/>
            <p:nvPr/>
          </p:nvSpPr>
          <p:spPr>
            <a:xfrm>
              <a:off x="4018170" y="6905140"/>
              <a:ext cx="490129" cy="194164"/>
            </a:xfrm>
            <a:custGeom>
              <a:avLst/>
              <a:gdLst/>
              <a:ahLst/>
              <a:cxnLst/>
              <a:rect l="l" t="t" r="r" b="b"/>
              <a:pathLst>
                <a:path w="62022" h="24570" extrusionOk="0">
                  <a:moveTo>
                    <a:pt x="58708" y="0"/>
                  </a:moveTo>
                  <a:cubicBezTo>
                    <a:pt x="57971" y="53"/>
                    <a:pt x="57288" y="106"/>
                    <a:pt x="56604" y="158"/>
                  </a:cubicBezTo>
                  <a:cubicBezTo>
                    <a:pt x="55236" y="316"/>
                    <a:pt x="53921" y="526"/>
                    <a:pt x="52606" y="737"/>
                  </a:cubicBezTo>
                  <a:cubicBezTo>
                    <a:pt x="50028" y="1105"/>
                    <a:pt x="47556" y="1526"/>
                    <a:pt x="45188" y="1999"/>
                  </a:cubicBezTo>
                  <a:cubicBezTo>
                    <a:pt x="40507" y="2841"/>
                    <a:pt x="36193" y="3683"/>
                    <a:pt x="32353" y="4472"/>
                  </a:cubicBezTo>
                  <a:cubicBezTo>
                    <a:pt x="24620" y="6050"/>
                    <a:pt x="18465" y="7365"/>
                    <a:pt x="13625" y="8417"/>
                  </a:cubicBezTo>
                  <a:cubicBezTo>
                    <a:pt x="8312" y="9627"/>
                    <a:pt x="4525" y="10469"/>
                    <a:pt x="2315" y="11047"/>
                  </a:cubicBezTo>
                  <a:cubicBezTo>
                    <a:pt x="1263" y="11310"/>
                    <a:pt x="632" y="11468"/>
                    <a:pt x="685" y="11468"/>
                  </a:cubicBezTo>
                  <a:cubicBezTo>
                    <a:pt x="685" y="11478"/>
                    <a:pt x="694" y="11483"/>
                    <a:pt x="712" y="11483"/>
                  </a:cubicBezTo>
                  <a:cubicBezTo>
                    <a:pt x="785" y="11483"/>
                    <a:pt x="998" y="11406"/>
                    <a:pt x="1211" y="11363"/>
                  </a:cubicBezTo>
                  <a:cubicBezTo>
                    <a:pt x="1474" y="11310"/>
                    <a:pt x="1737" y="11258"/>
                    <a:pt x="2000" y="11205"/>
                  </a:cubicBezTo>
                  <a:cubicBezTo>
                    <a:pt x="2315" y="11153"/>
                    <a:pt x="2631" y="11100"/>
                    <a:pt x="2894" y="10995"/>
                  </a:cubicBezTo>
                  <a:cubicBezTo>
                    <a:pt x="3210" y="10942"/>
                    <a:pt x="3525" y="10890"/>
                    <a:pt x="3788" y="10837"/>
                  </a:cubicBezTo>
                  <a:cubicBezTo>
                    <a:pt x="3946" y="10784"/>
                    <a:pt x="4051" y="10784"/>
                    <a:pt x="4104" y="10784"/>
                  </a:cubicBezTo>
                  <a:cubicBezTo>
                    <a:pt x="4104" y="10732"/>
                    <a:pt x="4104" y="10732"/>
                    <a:pt x="4157" y="10732"/>
                  </a:cubicBezTo>
                  <a:lnTo>
                    <a:pt x="4367" y="10679"/>
                  </a:lnTo>
                  <a:cubicBezTo>
                    <a:pt x="4735" y="10627"/>
                    <a:pt x="4840" y="10627"/>
                    <a:pt x="5366" y="10469"/>
                  </a:cubicBezTo>
                  <a:cubicBezTo>
                    <a:pt x="6997" y="10153"/>
                    <a:pt x="10206" y="9417"/>
                    <a:pt x="15151" y="8365"/>
                  </a:cubicBezTo>
                  <a:cubicBezTo>
                    <a:pt x="19465" y="7418"/>
                    <a:pt x="25041" y="6260"/>
                    <a:pt x="32405" y="4787"/>
                  </a:cubicBezTo>
                  <a:cubicBezTo>
                    <a:pt x="36140" y="4051"/>
                    <a:pt x="40296" y="3209"/>
                    <a:pt x="44978" y="2368"/>
                  </a:cubicBezTo>
                  <a:cubicBezTo>
                    <a:pt x="47345" y="1947"/>
                    <a:pt x="49818" y="1473"/>
                    <a:pt x="52448" y="1105"/>
                  </a:cubicBezTo>
                  <a:cubicBezTo>
                    <a:pt x="53763" y="895"/>
                    <a:pt x="55131" y="684"/>
                    <a:pt x="56551" y="526"/>
                  </a:cubicBezTo>
                  <a:cubicBezTo>
                    <a:pt x="57235" y="474"/>
                    <a:pt x="57919" y="369"/>
                    <a:pt x="58655" y="369"/>
                  </a:cubicBezTo>
                  <a:cubicBezTo>
                    <a:pt x="59023" y="316"/>
                    <a:pt x="59392" y="316"/>
                    <a:pt x="59760" y="316"/>
                  </a:cubicBezTo>
                  <a:cubicBezTo>
                    <a:pt x="59918" y="316"/>
                    <a:pt x="60076" y="369"/>
                    <a:pt x="60286" y="369"/>
                  </a:cubicBezTo>
                  <a:cubicBezTo>
                    <a:pt x="60444" y="421"/>
                    <a:pt x="60654" y="421"/>
                    <a:pt x="60759" y="579"/>
                  </a:cubicBezTo>
                  <a:cubicBezTo>
                    <a:pt x="60812" y="737"/>
                    <a:pt x="61391" y="1526"/>
                    <a:pt x="61601" y="2894"/>
                  </a:cubicBezTo>
                  <a:cubicBezTo>
                    <a:pt x="61706" y="3578"/>
                    <a:pt x="61601" y="4367"/>
                    <a:pt x="61180" y="5103"/>
                  </a:cubicBezTo>
                  <a:cubicBezTo>
                    <a:pt x="60812" y="5840"/>
                    <a:pt x="60181" y="6523"/>
                    <a:pt x="59444" y="7049"/>
                  </a:cubicBezTo>
                  <a:cubicBezTo>
                    <a:pt x="58077" y="7996"/>
                    <a:pt x="56551" y="8628"/>
                    <a:pt x="55078" y="9154"/>
                  </a:cubicBezTo>
                  <a:cubicBezTo>
                    <a:pt x="53553" y="9680"/>
                    <a:pt x="52080" y="10048"/>
                    <a:pt x="50554" y="10364"/>
                  </a:cubicBezTo>
                  <a:cubicBezTo>
                    <a:pt x="47608" y="11100"/>
                    <a:pt x="44715" y="11468"/>
                    <a:pt x="42032" y="12152"/>
                  </a:cubicBezTo>
                  <a:cubicBezTo>
                    <a:pt x="40664" y="12415"/>
                    <a:pt x="39507" y="13257"/>
                    <a:pt x="38508" y="14046"/>
                  </a:cubicBezTo>
                  <a:cubicBezTo>
                    <a:pt x="37455" y="14888"/>
                    <a:pt x="36509" y="15782"/>
                    <a:pt x="35509" y="16571"/>
                  </a:cubicBezTo>
                  <a:cubicBezTo>
                    <a:pt x="33615" y="18202"/>
                    <a:pt x="31669" y="19675"/>
                    <a:pt x="29723" y="20832"/>
                  </a:cubicBezTo>
                  <a:cubicBezTo>
                    <a:pt x="27776" y="21989"/>
                    <a:pt x="25777" y="22778"/>
                    <a:pt x="23778" y="23357"/>
                  </a:cubicBezTo>
                  <a:cubicBezTo>
                    <a:pt x="21832" y="23936"/>
                    <a:pt x="19938" y="24199"/>
                    <a:pt x="18149" y="24251"/>
                  </a:cubicBezTo>
                  <a:cubicBezTo>
                    <a:pt x="17746" y="24275"/>
                    <a:pt x="17348" y="24285"/>
                    <a:pt x="16956" y="24285"/>
                  </a:cubicBezTo>
                  <a:cubicBezTo>
                    <a:pt x="15607" y="24285"/>
                    <a:pt x="14322" y="24163"/>
                    <a:pt x="13099" y="24041"/>
                  </a:cubicBezTo>
                  <a:cubicBezTo>
                    <a:pt x="12310" y="23936"/>
                    <a:pt x="11574" y="23778"/>
                    <a:pt x="10890" y="23673"/>
                  </a:cubicBezTo>
                  <a:cubicBezTo>
                    <a:pt x="10153" y="23515"/>
                    <a:pt x="9470" y="23357"/>
                    <a:pt x="8838" y="23147"/>
                  </a:cubicBezTo>
                  <a:cubicBezTo>
                    <a:pt x="6261" y="22357"/>
                    <a:pt x="4314" y="21095"/>
                    <a:pt x="3104" y="19832"/>
                  </a:cubicBezTo>
                  <a:cubicBezTo>
                    <a:pt x="1842" y="18570"/>
                    <a:pt x="1211" y="17360"/>
                    <a:pt x="895" y="16624"/>
                  </a:cubicBezTo>
                  <a:cubicBezTo>
                    <a:pt x="579" y="15834"/>
                    <a:pt x="527" y="15624"/>
                    <a:pt x="422" y="15361"/>
                  </a:cubicBezTo>
                  <a:cubicBezTo>
                    <a:pt x="316" y="15045"/>
                    <a:pt x="159" y="14467"/>
                    <a:pt x="159" y="13888"/>
                  </a:cubicBezTo>
                  <a:cubicBezTo>
                    <a:pt x="53" y="13309"/>
                    <a:pt x="159" y="12573"/>
                    <a:pt x="211" y="12310"/>
                  </a:cubicBezTo>
                  <a:cubicBezTo>
                    <a:pt x="219" y="12277"/>
                    <a:pt x="220" y="12261"/>
                    <a:pt x="215" y="12261"/>
                  </a:cubicBezTo>
                  <a:lnTo>
                    <a:pt x="215" y="12261"/>
                  </a:lnTo>
                  <a:cubicBezTo>
                    <a:pt x="189" y="12261"/>
                    <a:pt x="1" y="12744"/>
                    <a:pt x="1" y="13678"/>
                  </a:cubicBezTo>
                  <a:cubicBezTo>
                    <a:pt x="53" y="14782"/>
                    <a:pt x="369" y="16413"/>
                    <a:pt x="1474" y="18149"/>
                  </a:cubicBezTo>
                  <a:cubicBezTo>
                    <a:pt x="2526" y="19885"/>
                    <a:pt x="4420" y="21726"/>
                    <a:pt x="7155" y="22831"/>
                  </a:cubicBezTo>
                  <a:cubicBezTo>
                    <a:pt x="8470" y="23410"/>
                    <a:pt x="9996" y="23830"/>
                    <a:pt x="11626" y="24093"/>
                  </a:cubicBezTo>
                  <a:cubicBezTo>
                    <a:pt x="13310" y="24356"/>
                    <a:pt x="15046" y="24567"/>
                    <a:pt x="16992" y="24567"/>
                  </a:cubicBezTo>
                  <a:cubicBezTo>
                    <a:pt x="17102" y="24568"/>
                    <a:pt x="17213" y="24569"/>
                    <a:pt x="17325" y="24569"/>
                  </a:cubicBezTo>
                  <a:cubicBezTo>
                    <a:pt x="21031" y="24569"/>
                    <a:pt x="25214" y="23710"/>
                    <a:pt x="29249" y="21463"/>
                  </a:cubicBezTo>
                  <a:cubicBezTo>
                    <a:pt x="31353" y="20306"/>
                    <a:pt x="33352" y="18833"/>
                    <a:pt x="35351" y="17150"/>
                  </a:cubicBezTo>
                  <a:cubicBezTo>
                    <a:pt x="36351" y="16308"/>
                    <a:pt x="37350" y="15466"/>
                    <a:pt x="38350" y="14572"/>
                  </a:cubicBezTo>
                  <a:cubicBezTo>
                    <a:pt x="39402" y="13730"/>
                    <a:pt x="40507" y="12889"/>
                    <a:pt x="41822" y="12520"/>
                  </a:cubicBezTo>
                  <a:cubicBezTo>
                    <a:pt x="44505" y="11836"/>
                    <a:pt x="47450" y="11468"/>
                    <a:pt x="50501" y="10732"/>
                  </a:cubicBezTo>
                  <a:cubicBezTo>
                    <a:pt x="52027" y="10416"/>
                    <a:pt x="53553" y="9995"/>
                    <a:pt x="55078" y="9469"/>
                  </a:cubicBezTo>
                  <a:cubicBezTo>
                    <a:pt x="56604" y="8943"/>
                    <a:pt x="58182" y="8365"/>
                    <a:pt x="59602" y="7312"/>
                  </a:cubicBezTo>
                  <a:cubicBezTo>
                    <a:pt x="60181" y="6892"/>
                    <a:pt x="60707" y="6418"/>
                    <a:pt x="61128" y="5840"/>
                  </a:cubicBezTo>
                  <a:cubicBezTo>
                    <a:pt x="61338" y="5577"/>
                    <a:pt x="61496" y="5261"/>
                    <a:pt x="61654" y="4945"/>
                  </a:cubicBezTo>
                  <a:cubicBezTo>
                    <a:pt x="61759" y="4630"/>
                    <a:pt x="61864" y="4314"/>
                    <a:pt x="61917" y="3946"/>
                  </a:cubicBezTo>
                  <a:cubicBezTo>
                    <a:pt x="62022" y="3262"/>
                    <a:pt x="61917" y="2631"/>
                    <a:pt x="61759" y="1999"/>
                  </a:cubicBezTo>
                  <a:cubicBezTo>
                    <a:pt x="61654" y="1736"/>
                    <a:pt x="61549" y="1421"/>
                    <a:pt x="61443" y="1158"/>
                  </a:cubicBezTo>
                  <a:cubicBezTo>
                    <a:pt x="61338" y="895"/>
                    <a:pt x="61180" y="632"/>
                    <a:pt x="61075" y="421"/>
                  </a:cubicBezTo>
                  <a:cubicBezTo>
                    <a:pt x="60812" y="106"/>
                    <a:pt x="60549" y="106"/>
                    <a:pt x="60339" y="53"/>
                  </a:cubicBezTo>
                  <a:cubicBezTo>
                    <a:pt x="60181" y="0"/>
                    <a:pt x="59970" y="0"/>
                    <a:pt x="598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3"/>
            <p:cNvSpPr/>
            <p:nvPr/>
          </p:nvSpPr>
          <p:spPr>
            <a:xfrm>
              <a:off x="3957479" y="6871341"/>
              <a:ext cx="641446" cy="196986"/>
            </a:xfrm>
            <a:custGeom>
              <a:avLst/>
              <a:gdLst/>
              <a:ahLst/>
              <a:cxnLst/>
              <a:rect l="l" t="t" r="r" b="b"/>
              <a:pathLst>
                <a:path w="81170" h="24927" extrusionOk="0">
                  <a:moveTo>
                    <a:pt x="51130" y="1"/>
                  </a:moveTo>
                  <a:cubicBezTo>
                    <a:pt x="33578" y="1"/>
                    <a:pt x="13836" y="9643"/>
                    <a:pt x="13836" y="9643"/>
                  </a:cubicBezTo>
                  <a:cubicBezTo>
                    <a:pt x="12363" y="10327"/>
                    <a:pt x="0" y="17060"/>
                    <a:pt x="18097" y="23426"/>
                  </a:cubicBezTo>
                  <a:cubicBezTo>
                    <a:pt x="21073" y="24481"/>
                    <a:pt x="23771" y="24926"/>
                    <a:pt x="26223" y="24926"/>
                  </a:cubicBezTo>
                  <a:cubicBezTo>
                    <a:pt x="38681" y="24926"/>
                    <a:pt x="44817" y="13443"/>
                    <a:pt x="49081" y="12168"/>
                  </a:cubicBezTo>
                  <a:cubicBezTo>
                    <a:pt x="54131" y="10590"/>
                    <a:pt x="81170" y="8118"/>
                    <a:pt x="62285" y="1647"/>
                  </a:cubicBezTo>
                  <a:cubicBezTo>
                    <a:pt x="58836" y="479"/>
                    <a:pt x="55037" y="1"/>
                    <a:pt x="51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3"/>
            <p:cNvSpPr/>
            <p:nvPr/>
          </p:nvSpPr>
          <p:spPr>
            <a:xfrm>
              <a:off x="4021916" y="6870298"/>
              <a:ext cx="481397" cy="199309"/>
            </a:xfrm>
            <a:custGeom>
              <a:avLst/>
              <a:gdLst/>
              <a:ahLst/>
              <a:cxnLst/>
              <a:rect l="l" t="t" r="r" b="b"/>
              <a:pathLst>
                <a:path w="60917" h="25221" extrusionOk="0">
                  <a:moveTo>
                    <a:pt x="43110" y="1"/>
                  </a:moveTo>
                  <a:cubicBezTo>
                    <a:pt x="41786" y="1"/>
                    <a:pt x="40497" y="57"/>
                    <a:pt x="39243" y="148"/>
                  </a:cubicBezTo>
                  <a:cubicBezTo>
                    <a:pt x="37087" y="306"/>
                    <a:pt x="35088" y="517"/>
                    <a:pt x="33194" y="832"/>
                  </a:cubicBezTo>
                  <a:cubicBezTo>
                    <a:pt x="31300" y="1148"/>
                    <a:pt x="29564" y="1516"/>
                    <a:pt x="27933" y="1884"/>
                  </a:cubicBezTo>
                  <a:cubicBezTo>
                    <a:pt x="24619" y="2673"/>
                    <a:pt x="21779" y="3515"/>
                    <a:pt x="19359" y="4304"/>
                  </a:cubicBezTo>
                  <a:cubicBezTo>
                    <a:pt x="14519" y="5882"/>
                    <a:pt x="11258" y="7250"/>
                    <a:pt x="9206" y="8144"/>
                  </a:cubicBezTo>
                  <a:cubicBezTo>
                    <a:pt x="8207" y="8565"/>
                    <a:pt x="7470" y="8933"/>
                    <a:pt x="6997" y="9144"/>
                  </a:cubicBezTo>
                  <a:lnTo>
                    <a:pt x="6471" y="9407"/>
                  </a:lnTo>
                  <a:cubicBezTo>
                    <a:pt x="6365" y="9459"/>
                    <a:pt x="6313" y="9459"/>
                    <a:pt x="6313" y="9512"/>
                  </a:cubicBezTo>
                  <a:cubicBezTo>
                    <a:pt x="6313" y="9512"/>
                    <a:pt x="6365" y="9459"/>
                    <a:pt x="6523" y="9407"/>
                  </a:cubicBezTo>
                  <a:cubicBezTo>
                    <a:pt x="6628" y="9354"/>
                    <a:pt x="6786" y="9302"/>
                    <a:pt x="7049" y="9196"/>
                  </a:cubicBezTo>
                  <a:cubicBezTo>
                    <a:pt x="7523" y="8986"/>
                    <a:pt x="8259" y="8670"/>
                    <a:pt x="9311" y="8250"/>
                  </a:cubicBezTo>
                  <a:cubicBezTo>
                    <a:pt x="11363" y="7408"/>
                    <a:pt x="14624" y="6093"/>
                    <a:pt x="19464" y="4515"/>
                  </a:cubicBezTo>
                  <a:cubicBezTo>
                    <a:pt x="21884" y="3778"/>
                    <a:pt x="24725" y="2936"/>
                    <a:pt x="27986" y="2200"/>
                  </a:cubicBezTo>
                  <a:cubicBezTo>
                    <a:pt x="29617" y="1779"/>
                    <a:pt x="31405" y="1464"/>
                    <a:pt x="33247" y="1148"/>
                  </a:cubicBezTo>
                  <a:cubicBezTo>
                    <a:pt x="35140" y="832"/>
                    <a:pt x="37139" y="569"/>
                    <a:pt x="39296" y="464"/>
                  </a:cubicBezTo>
                  <a:cubicBezTo>
                    <a:pt x="40519" y="372"/>
                    <a:pt x="41795" y="316"/>
                    <a:pt x="43114" y="316"/>
                  </a:cubicBezTo>
                  <a:cubicBezTo>
                    <a:pt x="44065" y="316"/>
                    <a:pt x="45038" y="345"/>
                    <a:pt x="46030" y="411"/>
                  </a:cubicBezTo>
                  <a:cubicBezTo>
                    <a:pt x="48397" y="622"/>
                    <a:pt x="50869" y="990"/>
                    <a:pt x="53394" y="1779"/>
                  </a:cubicBezTo>
                  <a:cubicBezTo>
                    <a:pt x="54657" y="2147"/>
                    <a:pt x="55919" y="2621"/>
                    <a:pt x="57129" y="3147"/>
                  </a:cubicBezTo>
                  <a:cubicBezTo>
                    <a:pt x="57760" y="3463"/>
                    <a:pt x="58392" y="3778"/>
                    <a:pt x="58970" y="4146"/>
                  </a:cubicBezTo>
                  <a:cubicBezTo>
                    <a:pt x="59549" y="4515"/>
                    <a:pt x="60180" y="4935"/>
                    <a:pt x="60443" y="5514"/>
                  </a:cubicBezTo>
                  <a:cubicBezTo>
                    <a:pt x="60759" y="6145"/>
                    <a:pt x="60338" y="6777"/>
                    <a:pt x="59759" y="7197"/>
                  </a:cubicBezTo>
                  <a:cubicBezTo>
                    <a:pt x="59181" y="7618"/>
                    <a:pt x="58497" y="7934"/>
                    <a:pt x="57813" y="8197"/>
                  </a:cubicBezTo>
                  <a:cubicBezTo>
                    <a:pt x="56445" y="8776"/>
                    <a:pt x="54920" y="9196"/>
                    <a:pt x="53394" y="9565"/>
                  </a:cubicBezTo>
                  <a:cubicBezTo>
                    <a:pt x="50343" y="10301"/>
                    <a:pt x="47345" y="10775"/>
                    <a:pt x="44451" y="11353"/>
                  </a:cubicBezTo>
                  <a:cubicBezTo>
                    <a:pt x="43767" y="11458"/>
                    <a:pt x="43031" y="11616"/>
                    <a:pt x="42347" y="11774"/>
                  </a:cubicBezTo>
                  <a:cubicBezTo>
                    <a:pt x="41663" y="11932"/>
                    <a:pt x="40979" y="12037"/>
                    <a:pt x="40296" y="12353"/>
                  </a:cubicBezTo>
                  <a:cubicBezTo>
                    <a:pt x="38980" y="12984"/>
                    <a:pt x="37981" y="13983"/>
                    <a:pt x="36981" y="14878"/>
                  </a:cubicBezTo>
                  <a:cubicBezTo>
                    <a:pt x="35035" y="16719"/>
                    <a:pt x="33247" y="18455"/>
                    <a:pt x="31300" y="19928"/>
                  </a:cubicBezTo>
                  <a:cubicBezTo>
                    <a:pt x="29406" y="21453"/>
                    <a:pt x="27407" y="22611"/>
                    <a:pt x="25408" y="23452"/>
                  </a:cubicBezTo>
                  <a:cubicBezTo>
                    <a:pt x="22855" y="24500"/>
                    <a:pt x="20301" y="24916"/>
                    <a:pt x="17913" y="24916"/>
                  </a:cubicBezTo>
                  <a:cubicBezTo>
                    <a:pt x="16463" y="24916"/>
                    <a:pt x="15074" y="24763"/>
                    <a:pt x="13783" y="24504"/>
                  </a:cubicBezTo>
                  <a:cubicBezTo>
                    <a:pt x="12099" y="24136"/>
                    <a:pt x="10469" y="23663"/>
                    <a:pt x="9048" y="23084"/>
                  </a:cubicBezTo>
                  <a:cubicBezTo>
                    <a:pt x="7575" y="22558"/>
                    <a:pt x="6260" y="21979"/>
                    <a:pt x="5050" y="21296"/>
                  </a:cubicBezTo>
                  <a:cubicBezTo>
                    <a:pt x="3893" y="20664"/>
                    <a:pt x="2841" y="19980"/>
                    <a:pt x="1999" y="19191"/>
                  </a:cubicBezTo>
                  <a:cubicBezTo>
                    <a:pt x="1157" y="18402"/>
                    <a:pt x="579" y="17508"/>
                    <a:pt x="368" y="16561"/>
                  </a:cubicBezTo>
                  <a:cubicBezTo>
                    <a:pt x="211" y="15667"/>
                    <a:pt x="474" y="14773"/>
                    <a:pt x="842" y="14089"/>
                  </a:cubicBezTo>
                  <a:cubicBezTo>
                    <a:pt x="1157" y="13405"/>
                    <a:pt x="1631" y="12879"/>
                    <a:pt x="2052" y="12458"/>
                  </a:cubicBezTo>
                  <a:cubicBezTo>
                    <a:pt x="2946" y="11564"/>
                    <a:pt x="3683" y="11038"/>
                    <a:pt x="4209" y="10722"/>
                  </a:cubicBezTo>
                  <a:cubicBezTo>
                    <a:pt x="4419" y="10564"/>
                    <a:pt x="4629" y="10459"/>
                    <a:pt x="4735" y="10354"/>
                  </a:cubicBezTo>
                  <a:cubicBezTo>
                    <a:pt x="4892" y="10301"/>
                    <a:pt x="4945" y="10249"/>
                    <a:pt x="4945" y="10249"/>
                  </a:cubicBezTo>
                  <a:cubicBezTo>
                    <a:pt x="4892" y="10249"/>
                    <a:pt x="4840" y="10249"/>
                    <a:pt x="4682" y="10354"/>
                  </a:cubicBezTo>
                  <a:cubicBezTo>
                    <a:pt x="4577" y="10406"/>
                    <a:pt x="4366" y="10512"/>
                    <a:pt x="4156" y="10669"/>
                  </a:cubicBezTo>
                  <a:cubicBezTo>
                    <a:pt x="3630" y="10985"/>
                    <a:pt x="2841" y="11458"/>
                    <a:pt x="1947" y="12353"/>
                  </a:cubicBezTo>
                  <a:cubicBezTo>
                    <a:pt x="1526" y="12774"/>
                    <a:pt x="1052" y="13300"/>
                    <a:pt x="631" y="14036"/>
                  </a:cubicBezTo>
                  <a:cubicBezTo>
                    <a:pt x="263" y="14720"/>
                    <a:pt x="0" y="15614"/>
                    <a:pt x="158" y="16614"/>
                  </a:cubicBezTo>
                  <a:cubicBezTo>
                    <a:pt x="368" y="17613"/>
                    <a:pt x="1000" y="18560"/>
                    <a:pt x="1841" y="19349"/>
                  </a:cubicBezTo>
                  <a:cubicBezTo>
                    <a:pt x="2683" y="20191"/>
                    <a:pt x="3735" y="20875"/>
                    <a:pt x="4945" y="21559"/>
                  </a:cubicBezTo>
                  <a:cubicBezTo>
                    <a:pt x="6155" y="22190"/>
                    <a:pt x="7470" y="22821"/>
                    <a:pt x="8943" y="23347"/>
                  </a:cubicBezTo>
                  <a:cubicBezTo>
                    <a:pt x="10416" y="23926"/>
                    <a:pt x="11994" y="24399"/>
                    <a:pt x="13730" y="24767"/>
                  </a:cubicBezTo>
                  <a:cubicBezTo>
                    <a:pt x="15112" y="25061"/>
                    <a:pt x="16593" y="25220"/>
                    <a:pt x="18148" y="25220"/>
                  </a:cubicBezTo>
                  <a:cubicBezTo>
                    <a:pt x="18547" y="25220"/>
                    <a:pt x="18951" y="25210"/>
                    <a:pt x="19359" y="25188"/>
                  </a:cubicBezTo>
                  <a:cubicBezTo>
                    <a:pt x="21358" y="25030"/>
                    <a:pt x="23462" y="24610"/>
                    <a:pt x="25514" y="23768"/>
                  </a:cubicBezTo>
                  <a:cubicBezTo>
                    <a:pt x="27565" y="22926"/>
                    <a:pt x="29564" y="21716"/>
                    <a:pt x="31511" y="20191"/>
                  </a:cubicBezTo>
                  <a:cubicBezTo>
                    <a:pt x="33457" y="18718"/>
                    <a:pt x="35298" y="16929"/>
                    <a:pt x="37244" y="15088"/>
                  </a:cubicBezTo>
                  <a:cubicBezTo>
                    <a:pt x="38191" y="14246"/>
                    <a:pt x="39191" y="13247"/>
                    <a:pt x="40401" y="12668"/>
                  </a:cubicBezTo>
                  <a:cubicBezTo>
                    <a:pt x="41032" y="12353"/>
                    <a:pt x="41716" y="12248"/>
                    <a:pt x="42400" y="12090"/>
                  </a:cubicBezTo>
                  <a:cubicBezTo>
                    <a:pt x="43136" y="11932"/>
                    <a:pt x="43820" y="11774"/>
                    <a:pt x="44557" y="11669"/>
                  </a:cubicBezTo>
                  <a:cubicBezTo>
                    <a:pt x="47397" y="11143"/>
                    <a:pt x="50396" y="10617"/>
                    <a:pt x="53499" y="9880"/>
                  </a:cubicBezTo>
                  <a:cubicBezTo>
                    <a:pt x="55025" y="9512"/>
                    <a:pt x="56498" y="9091"/>
                    <a:pt x="57918" y="8513"/>
                  </a:cubicBezTo>
                  <a:cubicBezTo>
                    <a:pt x="58655" y="8250"/>
                    <a:pt x="59339" y="7934"/>
                    <a:pt x="59970" y="7460"/>
                  </a:cubicBezTo>
                  <a:cubicBezTo>
                    <a:pt x="60285" y="7250"/>
                    <a:pt x="60548" y="6934"/>
                    <a:pt x="60759" y="6566"/>
                  </a:cubicBezTo>
                  <a:cubicBezTo>
                    <a:pt x="60917" y="6198"/>
                    <a:pt x="60917" y="5725"/>
                    <a:pt x="60759" y="5409"/>
                  </a:cubicBezTo>
                  <a:cubicBezTo>
                    <a:pt x="60601" y="5041"/>
                    <a:pt x="60338" y="4725"/>
                    <a:pt x="60022" y="4515"/>
                  </a:cubicBezTo>
                  <a:cubicBezTo>
                    <a:pt x="59759" y="4252"/>
                    <a:pt x="59444" y="4041"/>
                    <a:pt x="59181" y="3831"/>
                  </a:cubicBezTo>
                  <a:cubicBezTo>
                    <a:pt x="58549" y="3463"/>
                    <a:pt x="57918" y="3147"/>
                    <a:pt x="57287" y="2831"/>
                  </a:cubicBezTo>
                  <a:cubicBezTo>
                    <a:pt x="56024" y="2305"/>
                    <a:pt x="54762" y="1832"/>
                    <a:pt x="53499" y="1464"/>
                  </a:cubicBezTo>
                  <a:cubicBezTo>
                    <a:pt x="50922" y="674"/>
                    <a:pt x="48449" y="254"/>
                    <a:pt x="46030" y="96"/>
                  </a:cubicBezTo>
                  <a:cubicBezTo>
                    <a:pt x="45038" y="30"/>
                    <a:pt x="44065" y="1"/>
                    <a:pt x="431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3"/>
            <p:cNvSpPr/>
            <p:nvPr/>
          </p:nvSpPr>
          <p:spPr>
            <a:xfrm>
              <a:off x="4022745" y="6871554"/>
              <a:ext cx="479737" cy="196796"/>
            </a:xfrm>
            <a:custGeom>
              <a:avLst/>
              <a:gdLst/>
              <a:ahLst/>
              <a:cxnLst/>
              <a:rect l="l" t="t" r="r" b="b"/>
              <a:pathLst>
                <a:path w="60707" h="24903" extrusionOk="0">
                  <a:moveTo>
                    <a:pt x="42753" y="0"/>
                  </a:moveTo>
                  <a:cubicBezTo>
                    <a:pt x="41990" y="0"/>
                    <a:pt x="41240" y="16"/>
                    <a:pt x="40506" y="42"/>
                  </a:cubicBezTo>
                  <a:cubicBezTo>
                    <a:pt x="36035" y="252"/>
                    <a:pt x="32089" y="936"/>
                    <a:pt x="28617" y="1725"/>
                  </a:cubicBezTo>
                  <a:cubicBezTo>
                    <a:pt x="25146" y="2462"/>
                    <a:pt x="22200" y="3356"/>
                    <a:pt x="19622" y="4145"/>
                  </a:cubicBezTo>
                  <a:cubicBezTo>
                    <a:pt x="14625" y="5776"/>
                    <a:pt x="11258" y="7144"/>
                    <a:pt x="9995" y="7670"/>
                  </a:cubicBezTo>
                  <a:cubicBezTo>
                    <a:pt x="9732" y="7775"/>
                    <a:pt x="9838" y="7722"/>
                    <a:pt x="9680" y="7775"/>
                  </a:cubicBezTo>
                  <a:cubicBezTo>
                    <a:pt x="9647" y="7808"/>
                    <a:pt x="9532" y="7861"/>
                    <a:pt x="9476" y="7884"/>
                  </a:cubicBezTo>
                  <a:lnTo>
                    <a:pt x="9476" y="7884"/>
                  </a:lnTo>
                  <a:cubicBezTo>
                    <a:pt x="9477" y="7881"/>
                    <a:pt x="9475" y="7880"/>
                    <a:pt x="9469" y="7880"/>
                  </a:cubicBezTo>
                  <a:lnTo>
                    <a:pt x="9469" y="7880"/>
                  </a:lnTo>
                  <a:cubicBezTo>
                    <a:pt x="9449" y="7890"/>
                    <a:pt x="9443" y="7894"/>
                    <a:pt x="9445" y="7894"/>
                  </a:cubicBezTo>
                  <a:cubicBezTo>
                    <a:pt x="9448" y="7894"/>
                    <a:pt x="9459" y="7890"/>
                    <a:pt x="9476" y="7884"/>
                  </a:cubicBezTo>
                  <a:lnTo>
                    <a:pt x="9476" y="7884"/>
                  </a:lnTo>
                  <a:cubicBezTo>
                    <a:pt x="9466" y="7903"/>
                    <a:pt x="9253" y="7991"/>
                    <a:pt x="9206" y="8038"/>
                  </a:cubicBezTo>
                  <a:cubicBezTo>
                    <a:pt x="9101" y="8038"/>
                    <a:pt x="8996" y="8091"/>
                    <a:pt x="8891" y="8143"/>
                  </a:cubicBezTo>
                  <a:lnTo>
                    <a:pt x="8785" y="8196"/>
                  </a:lnTo>
                  <a:lnTo>
                    <a:pt x="8733" y="8248"/>
                  </a:lnTo>
                  <a:cubicBezTo>
                    <a:pt x="8698" y="8266"/>
                    <a:pt x="8680" y="8272"/>
                    <a:pt x="8672" y="8272"/>
                  </a:cubicBezTo>
                  <a:cubicBezTo>
                    <a:pt x="8657" y="8272"/>
                    <a:pt x="8679" y="8250"/>
                    <a:pt x="8680" y="8248"/>
                  </a:cubicBezTo>
                  <a:lnTo>
                    <a:pt x="8680" y="8248"/>
                  </a:lnTo>
                  <a:lnTo>
                    <a:pt x="8628" y="8301"/>
                  </a:lnTo>
                  <a:lnTo>
                    <a:pt x="8470" y="8354"/>
                  </a:lnTo>
                  <a:cubicBezTo>
                    <a:pt x="8259" y="8459"/>
                    <a:pt x="8049" y="8511"/>
                    <a:pt x="7733" y="8669"/>
                  </a:cubicBezTo>
                  <a:cubicBezTo>
                    <a:pt x="7470" y="8774"/>
                    <a:pt x="7207" y="8880"/>
                    <a:pt x="6944" y="9037"/>
                  </a:cubicBezTo>
                  <a:lnTo>
                    <a:pt x="6734" y="9143"/>
                  </a:lnTo>
                  <a:lnTo>
                    <a:pt x="6629" y="9143"/>
                  </a:lnTo>
                  <a:lnTo>
                    <a:pt x="6523" y="9195"/>
                  </a:lnTo>
                  <a:cubicBezTo>
                    <a:pt x="6418" y="9248"/>
                    <a:pt x="6366" y="9300"/>
                    <a:pt x="6260" y="9353"/>
                  </a:cubicBezTo>
                  <a:cubicBezTo>
                    <a:pt x="6122" y="9414"/>
                    <a:pt x="6065" y="9445"/>
                    <a:pt x="6080" y="9445"/>
                  </a:cubicBezTo>
                  <a:cubicBezTo>
                    <a:pt x="6117" y="9445"/>
                    <a:pt x="6583" y="9268"/>
                    <a:pt x="7365" y="8932"/>
                  </a:cubicBezTo>
                  <a:cubicBezTo>
                    <a:pt x="9469" y="8091"/>
                    <a:pt x="13309" y="6460"/>
                    <a:pt x="18675" y="4724"/>
                  </a:cubicBezTo>
                  <a:cubicBezTo>
                    <a:pt x="21358" y="3882"/>
                    <a:pt x="24462" y="2988"/>
                    <a:pt x="28039" y="2146"/>
                  </a:cubicBezTo>
                  <a:cubicBezTo>
                    <a:pt x="31616" y="1357"/>
                    <a:pt x="35667" y="621"/>
                    <a:pt x="40191" y="410"/>
                  </a:cubicBezTo>
                  <a:cubicBezTo>
                    <a:pt x="41057" y="369"/>
                    <a:pt x="41947" y="345"/>
                    <a:pt x="42856" y="345"/>
                  </a:cubicBezTo>
                  <a:cubicBezTo>
                    <a:pt x="46641" y="345"/>
                    <a:pt x="50763" y="777"/>
                    <a:pt x="54920" y="2304"/>
                  </a:cubicBezTo>
                  <a:cubicBezTo>
                    <a:pt x="56182" y="2777"/>
                    <a:pt x="57498" y="3304"/>
                    <a:pt x="58708" y="4040"/>
                  </a:cubicBezTo>
                  <a:cubicBezTo>
                    <a:pt x="59286" y="4408"/>
                    <a:pt x="59865" y="4829"/>
                    <a:pt x="60180" y="5355"/>
                  </a:cubicBezTo>
                  <a:cubicBezTo>
                    <a:pt x="60286" y="5618"/>
                    <a:pt x="60338" y="5881"/>
                    <a:pt x="60233" y="6144"/>
                  </a:cubicBezTo>
                  <a:cubicBezTo>
                    <a:pt x="60128" y="6407"/>
                    <a:pt x="59917" y="6670"/>
                    <a:pt x="59654" y="6881"/>
                  </a:cubicBezTo>
                  <a:cubicBezTo>
                    <a:pt x="59076" y="7301"/>
                    <a:pt x="58444" y="7617"/>
                    <a:pt x="57708" y="7880"/>
                  </a:cubicBezTo>
                  <a:cubicBezTo>
                    <a:pt x="57024" y="8196"/>
                    <a:pt x="56288" y="8406"/>
                    <a:pt x="55551" y="8617"/>
                  </a:cubicBezTo>
                  <a:cubicBezTo>
                    <a:pt x="54078" y="9090"/>
                    <a:pt x="52553" y="9406"/>
                    <a:pt x="50922" y="9774"/>
                  </a:cubicBezTo>
                  <a:cubicBezTo>
                    <a:pt x="47766" y="10458"/>
                    <a:pt x="44715" y="10931"/>
                    <a:pt x="41769" y="11562"/>
                  </a:cubicBezTo>
                  <a:cubicBezTo>
                    <a:pt x="41400" y="11615"/>
                    <a:pt x="41032" y="11720"/>
                    <a:pt x="40664" y="11825"/>
                  </a:cubicBezTo>
                  <a:cubicBezTo>
                    <a:pt x="40296" y="11983"/>
                    <a:pt x="39928" y="12141"/>
                    <a:pt x="39612" y="12352"/>
                  </a:cubicBezTo>
                  <a:cubicBezTo>
                    <a:pt x="38928" y="12720"/>
                    <a:pt x="38402" y="13193"/>
                    <a:pt x="37823" y="13667"/>
                  </a:cubicBezTo>
                  <a:cubicBezTo>
                    <a:pt x="36771" y="14614"/>
                    <a:pt x="35772" y="15613"/>
                    <a:pt x="34772" y="16507"/>
                  </a:cubicBezTo>
                  <a:cubicBezTo>
                    <a:pt x="32826" y="18348"/>
                    <a:pt x="30827" y="20032"/>
                    <a:pt x="28775" y="21294"/>
                  </a:cubicBezTo>
                  <a:cubicBezTo>
                    <a:pt x="26724" y="22609"/>
                    <a:pt x="24620" y="23556"/>
                    <a:pt x="22515" y="24082"/>
                  </a:cubicBezTo>
                  <a:cubicBezTo>
                    <a:pt x="20898" y="24437"/>
                    <a:pt x="19339" y="24615"/>
                    <a:pt x="17840" y="24615"/>
                  </a:cubicBezTo>
                  <a:cubicBezTo>
                    <a:pt x="17340" y="24615"/>
                    <a:pt x="16847" y="24595"/>
                    <a:pt x="16361" y="24556"/>
                  </a:cubicBezTo>
                  <a:cubicBezTo>
                    <a:pt x="14414" y="24398"/>
                    <a:pt x="12626" y="23977"/>
                    <a:pt x="10942" y="23504"/>
                  </a:cubicBezTo>
                  <a:cubicBezTo>
                    <a:pt x="9259" y="22978"/>
                    <a:pt x="7733" y="22346"/>
                    <a:pt x="6366" y="21715"/>
                  </a:cubicBezTo>
                  <a:cubicBezTo>
                    <a:pt x="4998" y="21084"/>
                    <a:pt x="3735" y="20400"/>
                    <a:pt x="2683" y="19558"/>
                  </a:cubicBezTo>
                  <a:cubicBezTo>
                    <a:pt x="1684" y="18769"/>
                    <a:pt x="842" y="17822"/>
                    <a:pt x="526" y="16823"/>
                  </a:cubicBezTo>
                  <a:cubicBezTo>
                    <a:pt x="158" y="15771"/>
                    <a:pt x="421" y="14719"/>
                    <a:pt x="842" y="13930"/>
                  </a:cubicBezTo>
                  <a:cubicBezTo>
                    <a:pt x="1316" y="13141"/>
                    <a:pt x="1894" y="12509"/>
                    <a:pt x="2420" y="11983"/>
                  </a:cubicBezTo>
                  <a:cubicBezTo>
                    <a:pt x="2999" y="11457"/>
                    <a:pt x="3525" y="11036"/>
                    <a:pt x="4051" y="10721"/>
                  </a:cubicBezTo>
                  <a:cubicBezTo>
                    <a:pt x="4938" y="10080"/>
                    <a:pt x="5641" y="9716"/>
                    <a:pt x="5596" y="9716"/>
                  </a:cubicBezTo>
                  <a:lnTo>
                    <a:pt x="5596" y="9716"/>
                  </a:lnTo>
                  <a:cubicBezTo>
                    <a:pt x="5593" y="9716"/>
                    <a:pt x="5586" y="9718"/>
                    <a:pt x="5577" y="9721"/>
                  </a:cubicBezTo>
                  <a:cubicBezTo>
                    <a:pt x="5471" y="9721"/>
                    <a:pt x="4840" y="10090"/>
                    <a:pt x="4367" y="10353"/>
                  </a:cubicBezTo>
                  <a:cubicBezTo>
                    <a:pt x="3841" y="10668"/>
                    <a:pt x="3367" y="11036"/>
                    <a:pt x="3051" y="11299"/>
                  </a:cubicBezTo>
                  <a:cubicBezTo>
                    <a:pt x="2683" y="11510"/>
                    <a:pt x="2578" y="11615"/>
                    <a:pt x="1999" y="12141"/>
                  </a:cubicBezTo>
                  <a:cubicBezTo>
                    <a:pt x="1684" y="12457"/>
                    <a:pt x="1368" y="12825"/>
                    <a:pt x="1000" y="13298"/>
                  </a:cubicBezTo>
                  <a:cubicBezTo>
                    <a:pt x="684" y="13824"/>
                    <a:pt x="316" y="14456"/>
                    <a:pt x="158" y="15297"/>
                  </a:cubicBezTo>
                  <a:cubicBezTo>
                    <a:pt x="0" y="16086"/>
                    <a:pt x="263" y="17033"/>
                    <a:pt x="789" y="17928"/>
                  </a:cubicBezTo>
                  <a:cubicBezTo>
                    <a:pt x="1368" y="18822"/>
                    <a:pt x="2262" y="19611"/>
                    <a:pt x="3262" y="20295"/>
                  </a:cubicBezTo>
                  <a:cubicBezTo>
                    <a:pt x="5366" y="21715"/>
                    <a:pt x="8102" y="22872"/>
                    <a:pt x="11310" y="23925"/>
                  </a:cubicBezTo>
                  <a:cubicBezTo>
                    <a:pt x="12941" y="24345"/>
                    <a:pt x="14730" y="24766"/>
                    <a:pt x="16676" y="24871"/>
                  </a:cubicBezTo>
                  <a:cubicBezTo>
                    <a:pt x="17051" y="24892"/>
                    <a:pt x="17430" y="24902"/>
                    <a:pt x="17812" y="24902"/>
                  </a:cubicBezTo>
                  <a:cubicBezTo>
                    <a:pt x="19417" y="24902"/>
                    <a:pt x="21089" y="24718"/>
                    <a:pt x="22831" y="24293"/>
                  </a:cubicBezTo>
                  <a:cubicBezTo>
                    <a:pt x="24935" y="23767"/>
                    <a:pt x="27039" y="22820"/>
                    <a:pt x="29091" y="21505"/>
                  </a:cubicBezTo>
                  <a:cubicBezTo>
                    <a:pt x="31143" y="20190"/>
                    <a:pt x="33089" y="18506"/>
                    <a:pt x="35088" y="16665"/>
                  </a:cubicBezTo>
                  <a:cubicBezTo>
                    <a:pt x="36035" y="15771"/>
                    <a:pt x="37034" y="14771"/>
                    <a:pt x="38086" y="13877"/>
                  </a:cubicBezTo>
                  <a:cubicBezTo>
                    <a:pt x="38665" y="13404"/>
                    <a:pt x="39191" y="12983"/>
                    <a:pt x="39822" y="12562"/>
                  </a:cubicBezTo>
                  <a:cubicBezTo>
                    <a:pt x="40454" y="12194"/>
                    <a:pt x="41137" y="12036"/>
                    <a:pt x="41874" y="11878"/>
                  </a:cubicBezTo>
                  <a:cubicBezTo>
                    <a:pt x="44767" y="11247"/>
                    <a:pt x="47871" y="10773"/>
                    <a:pt x="51027" y="10090"/>
                  </a:cubicBezTo>
                  <a:cubicBezTo>
                    <a:pt x="52605" y="9721"/>
                    <a:pt x="54131" y="9406"/>
                    <a:pt x="55656" y="8932"/>
                  </a:cubicBezTo>
                  <a:cubicBezTo>
                    <a:pt x="57129" y="8511"/>
                    <a:pt x="58602" y="8038"/>
                    <a:pt x="59812" y="7144"/>
                  </a:cubicBezTo>
                  <a:cubicBezTo>
                    <a:pt x="60075" y="6933"/>
                    <a:pt x="60391" y="6670"/>
                    <a:pt x="60549" y="6302"/>
                  </a:cubicBezTo>
                  <a:cubicBezTo>
                    <a:pt x="60706" y="5986"/>
                    <a:pt x="60654" y="5566"/>
                    <a:pt x="60496" y="5250"/>
                  </a:cubicBezTo>
                  <a:cubicBezTo>
                    <a:pt x="60180" y="4619"/>
                    <a:pt x="59549" y="4145"/>
                    <a:pt x="58971" y="3777"/>
                  </a:cubicBezTo>
                  <a:cubicBezTo>
                    <a:pt x="57708" y="3040"/>
                    <a:pt x="56445" y="2514"/>
                    <a:pt x="55130" y="2041"/>
                  </a:cubicBezTo>
                  <a:cubicBezTo>
                    <a:pt x="50866" y="414"/>
                    <a:pt x="46638" y="0"/>
                    <a:pt x="427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3"/>
            <p:cNvSpPr/>
            <p:nvPr/>
          </p:nvSpPr>
          <p:spPr>
            <a:xfrm>
              <a:off x="4020667" y="6868789"/>
              <a:ext cx="483894" cy="201854"/>
            </a:xfrm>
            <a:custGeom>
              <a:avLst/>
              <a:gdLst/>
              <a:ahLst/>
              <a:cxnLst/>
              <a:rect l="l" t="t" r="r" b="b"/>
              <a:pathLst>
                <a:path w="61233" h="25543" extrusionOk="0">
                  <a:moveTo>
                    <a:pt x="43171" y="0"/>
                  </a:moveTo>
                  <a:cubicBezTo>
                    <a:pt x="41570" y="0"/>
                    <a:pt x="40015" y="94"/>
                    <a:pt x="38507" y="234"/>
                  </a:cubicBezTo>
                  <a:cubicBezTo>
                    <a:pt x="34088" y="602"/>
                    <a:pt x="30143" y="1392"/>
                    <a:pt x="26724" y="2233"/>
                  </a:cubicBezTo>
                  <a:cubicBezTo>
                    <a:pt x="23304" y="3127"/>
                    <a:pt x="20358" y="4022"/>
                    <a:pt x="17833" y="4916"/>
                  </a:cubicBezTo>
                  <a:cubicBezTo>
                    <a:pt x="12783" y="6652"/>
                    <a:pt x="9311" y="8230"/>
                    <a:pt x="7312" y="9177"/>
                  </a:cubicBezTo>
                  <a:cubicBezTo>
                    <a:pt x="6366" y="9598"/>
                    <a:pt x="5734" y="9966"/>
                    <a:pt x="5787" y="9966"/>
                  </a:cubicBezTo>
                  <a:cubicBezTo>
                    <a:pt x="5840" y="9966"/>
                    <a:pt x="6050" y="9861"/>
                    <a:pt x="6313" y="9756"/>
                  </a:cubicBezTo>
                  <a:cubicBezTo>
                    <a:pt x="6523" y="9650"/>
                    <a:pt x="6786" y="9545"/>
                    <a:pt x="7049" y="9387"/>
                  </a:cubicBezTo>
                  <a:cubicBezTo>
                    <a:pt x="7312" y="9282"/>
                    <a:pt x="7575" y="9177"/>
                    <a:pt x="7839" y="9072"/>
                  </a:cubicBezTo>
                  <a:cubicBezTo>
                    <a:pt x="8102" y="8914"/>
                    <a:pt x="8417" y="8809"/>
                    <a:pt x="8680" y="8704"/>
                  </a:cubicBezTo>
                  <a:cubicBezTo>
                    <a:pt x="8785" y="8651"/>
                    <a:pt x="8891" y="8598"/>
                    <a:pt x="8943" y="8598"/>
                  </a:cubicBezTo>
                  <a:cubicBezTo>
                    <a:pt x="8943" y="8546"/>
                    <a:pt x="8996" y="8546"/>
                    <a:pt x="8996" y="8546"/>
                  </a:cubicBezTo>
                  <a:lnTo>
                    <a:pt x="9206" y="8493"/>
                  </a:lnTo>
                  <a:cubicBezTo>
                    <a:pt x="9522" y="8335"/>
                    <a:pt x="9627" y="8283"/>
                    <a:pt x="10101" y="8125"/>
                  </a:cubicBezTo>
                  <a:cubicBezTo>
                    <a:pt x="11626" y="7494"/>
                    <a:pt x="14572" y="6231"/>
                    <a:pt x="19306" y="4706"/>
                  </a:cubicBezTo>
                  <a:cubicBezTo>
                    <a:pt x="21621" y="3917"/>
                    <a:pt x="24409" y="3127"/>
                    <a:pt x="27723" y="2338"/>
                  </a:cubicBezTo>
                  <a:cubicBezTo>
                    <a:pt x="30985" y="1549"/>
                    <a:pt x="34772" y="813"/>
                    <a:pt x="39086" y="497"/>
                  </a:cubicBezTo>
                  <a:cubicBezTo>
                    <a:pt x="40339" y="406"/>
                    <a:pt x="41646" y="349"/>
                    <a:pt x="42996" y="349"/>
                  </a:cubicBezTo>
                  <a:cubicBezTo>
                    <a:pt x="43968" y="349"/>
                    <a:pt x="44964" y="379"/>
                    <a:pt x="45977" y="445"/>
                  </a:cubicBezTo>
                  <a:cubicBezTo>
                    <a:pt x="48344" y="602"/>
                    <a:pt x="50922" y="971"/>
                    <a:pt x="53447" y="1760"/>
                  </a:cubicBezTo>
                  <a:cubicBezTo>
                    <a:pt x="54762" y="2128"/>
                    <a:pt x="56025" y="2601"/>
                    <a:pt x="57340" y="3180"/>
                  </a:cubicBezTo>
                  <a:cubicBezTo>
                    <a:pt x="57971" y="3443"/>
                    <a:pt x="58602" y="3759"/>
                    <a:pt x="59234" y="4180"/>
                  </a:cubicBezTo>
                  <a:cubicBezTo>
                    <a:pt x="59549" y="4337"/>
                    <a:pt x="59812" y="4548"/>
                    <a:pt x="60128" y="4811"/>
                  </a:cubicBezTo>
                  <a:cubicBezTo>
                    <a:pt x="60391" y="5021"/>
                    <a:pt x="60654" y="5337"/>
                    <a:pt x="60759" y="5652"/>
                  </a:cubicBezTo>
                  <a:cubicBezTo>
                    <a:pt x="60917" y="6021"/>
                    <a:pt x="60917" y="6389"/>
                    <a:pt x="60759" y="6757"/>
                  </a:cubicBezTo>
                  <a:cubicBezTo>
                    <a:pt x="60549" y="7073"/>
                    <a:pt x="60286" y="7336"/>
                    <a:pt x="59970" y="7546"/>
                  </a:cubicBezTo>
                  <a:cubicBezTo>
                    <a:pt x="59339" y="7967"/>
                    <a:pt x="58655" y="8283"/>
                    <a:pt x="57918" y="8598"/>
                  </a:cubicBezTo>
                  <a:cubicBezTo>
                    <a:pt x="56498" y="9177"/>
                    <a:pt x="54973" y="9545"/>
                    <a:pt x="53394" y="9966"/>
                  </a:cubicBezTo>
                  <a:cubicBezTo>
                    <a:pt x="50291" y="10703"/>
                    <a:pt x="47240" y="11176"/>
                    <a:pt x="44294" y="11755"/>
                  </a:cubicBezTo>
                  <a:cubicBezTo>
                    <a:pt x="43557" y="11912"/>
                    <a:pt x="42873" y="12018"/>
                    <a:pt x="42137" y="12175"/>
                  </a:cubicBezTo>
                  <a:cubicBezTo>
                    <a:pt x="41453" y="12333"/>
                    <a:pt x="40717" y="12544"/>
                    <a:pt x="40138" y="12912"/>
                  </a:cubicBezTo>
                  <a:cubicBezTo>
                    <a:pt x="38928" y="13648"/>
                    <a:pt x="37876" y="14595"/>
                    <a:pt x="36929" y="15542"/>
                  </a:cubicBezTo>
                  <a:cubicBezTo>
                    <a:pt x="34930" y="17383"/>
                    <a:pt x="33036" y="19172"/>
                    <a:pt x="31090" y="20645"/>
                  </a:cubicBezTo>
                  <a:cubicBezTo>
                    <a:pt x="29091" y="22118"/>
                    <a:pt x="27039" y="23275"/>
                    <a:pt x="24988" y="24064"/>
                  </a:cubicBezTo>
                  <a:cubicBezTo>
                    <a:pt x="23936" y="24432"/>
                    <a:pt x="22884" y="24695"/>
                    <a:pt x="21831" y="24906"/>
                  </a:cubicBezTo>
                  <a:cubicBezTo>
                    <a:pt x="20832" y="25064"/>
                    <a:pt x="19780" y="25221"/>
                    <a:pt x="18780" y="25221"/>
                  </a:cubicBezTo>
                  <a:cubicBezTo>
                    <a:pt x="18584" y="25227"/>
                    <a:pt x="18388" y="25229"/>
                    <a:pt x="18192" y="25229"/>
                  </a:cubicBezTo>
                  <a:cubicBezTo>
                    <a:pt x="16453" y="25229"/>
                    <a:pt x="14770" y="25021"/>
                    <a:pt x="13257" y="24643"/>
                  </a:cubicBezTo>
                  <a:cubicBezTo>
                    <a:pt x="9837" y="23801"/>
                    <a:pt x="6997" y="22591"/>
                    <a:pt x="4682" y="21329"/>
                  </a:cubicBezTo>
                  <a:cubicBezTo>
                    <a:pt x="3578" y="20697"/>
                    <a:pt x="2578" y="19961"/>
                    <a:pt x="1842" y="19172"/>
                  </a:cubicBezTo>
                  <a:cubicBezTo>
                    <a:pt x="1105" y="18435"/>
                    <a:pt x="579" y="17541"/>
                    <a:pt x="474" y="16700"/>
                  </a:cubicBezTo>
                  <a:cubicBezTo>
                    <a:pt x="369" y="15805"/>
                    <a:pt x="526" y="15069"/>
                    <a:pt x="842" y="14490"/>
                  </a:cubicBezTo>
                  <a:cubicBezTo>
                    <a:pt x="1105" y="13964"/>
                    <a:pt x="1421" y="13491"/>
                    <a:pt x="1684" y="13228"/>
                  </a:cubicBezTo>
                  <a:cubicBezTo>
                    <a:pt x="2210" y="12596"/>
                    <a:pt x="2368" y="12439"/>
                    <a:pt x="2578" y="12228"/>
                  </a:cubicBezTo>
                  <a:cubicBezTo>
                    <a:pt x="2788" y="12018"/>
                    <a:pt x="3209" y="11649"/>
                    <a:pt x="3735" y="11281"/>
                  </a:cubicBezTo>
                  <a:cubicBezTo>
                    <a:pt x="4156" y="10966"/>
                    <a:pt x="4787" y="10597"/>
                    <a:pt x="4945" y="10440"/>
                  </a:cubicBezTo>
                  <a:cubicBezTo>
                    <a:pt x="4990" y="10406"/>
                    <a:pt x="5004" y="10389"/>
                    <a:pt x="4989" y="10389"/>
                  </a:cubicBezTo>
                  <a:lnTo>
                    <a:pt x="4989" y="10389"/>
                  </a:lnTo>
                  <a:cubicBezTo>
                    <a:pt x="4933" y="10389"/>
                    <a:pt x="4491" y="10616"/>
                    <a:pt x="3788" y="11071"/>
                  </a:cubicBezTo>
                  <a:cubicBezTo>
                    <a:pt x="3314" y="11386"/>
                    <a:pt x="2788" y="11755"/>
                    <a:pt x="2210" y="12281"/>
                  </a:cubicBezTo>
                  <a:cubicBezTo>
                    <a:pt x="1684" y="12807"/>
                    <a:pt x="1052" y="13491"/>
                    <a:pt x="632" y="14385"/>
                  </a:cubicBezTo>
                  <a:cubicBezTo>
                    <a:pt x="158" y="15279"/>
                    <a:pt x="0" y="16542"/>
                    <a:pt x="526" y="17699"/>
                  </a:cubicBezTo>
                  <a:cubicBezTo>
                    <a:pt x="1000" y="18856"/>
                    <a:pt x="1999" y="19803"/>
                    <a:pt x="3157" y="20645"/>
                  </a:cubicBezTo>
                  <a:cubicBezTo>
                    <a:pt x="4314" y="21487"/>
                    <a:pt x="5682" y="22223"/>
                    <a:pt x="7155" y="22854"/>
                  </a:cubicBezTo>
                  <a:cubicBezTo>
                    <a:pt x="8628" y="23538"/>
                    <a:pt x="10258" y="24117"/>
                    <a:pt x="12047" y="24643"/>
                  </a:cubicBezTo>
                  <a:cubicBezTo>
                    <a:pt x="13835" y="25169"/>
                    <a:pt x="15782" y="25485"/>
                    <a:pt x="17886" y="25537"/>
                  </a:cubicBezTo>
                  <a:cubicBezTo>
                    <a:pt x="18036" y="25541"/>
                    <a:pt x="18186" y="25543"/>
                    <a:pt x="18336" y="25543"/>
                  </a:cubicBezTo>
                  <a:cubicBezTo>
                    <a:pt x="20304" y="25543"/>
                    <a:pt x="22357" y="25222"/>
                    <a:pt x="24409" y="24538"/>
                  </a:cubicBezTo>
                  <a:cubicBezTo>
                    <a:pt x="25514" y="24169"/>
                    <a:pt x="26618" y="23696"/>
                    <a:pt x="27671" y="23170"/>
                  </a:cubicBezTo>
                  <a:cubicBezTo>
                    <a:pt x="28775" y="22591"/>
                    <a:pt x="29827" y="21907"/>
                    <a:pt x="30879" y="21171"/>
                  </a:cubicBezTo>
                  <a:cubicBezTo>
                    <a:pt x="32931" y="19698"/>
                    <a:pt x="34877" y="17857"/>
                    <a:pt x="36929" y="15963"/>
                  </a:cubicBezTo>
                  <a:cubicBezTo>
                    <a:pt x="37929" y="15016"/>
                    <a:pt x="38928" y="14017"/>
                    <a:pt x="40085" y="13280"/>
                  </a:cubicBezTo>
                  <a:cubicBezTo>
                    <a:pt x="40664" y="12912"/>
                    <a:pt x="41295" y="12702"/>
                    <a:pt x="42032" y="12544"/>
                  </a:cubicBezTo>
                  <a:cubicBezTo>
                    <a:pt x="42768" y="12386"/>
                    <a:pt x="43505" y="12228"/>
                    <a:pt x="44241" y="12123"/>
                  </a:cubicBezTo>
                  <a:cubicBezTo>
                    <a:pt x="47187" y="11544"/>
                    <a:pt x="50291" y="11018"/>
                    <a:pt x="53500" y="10282"/>
                  </a:cubicBezTo>
                  <a:cubicBezTo>
                    <a:pt x="55078" y="9913"/>
                    <a:pt x="56603" y="9493"/>
                    <a:pt x="58129" y="8914"/>
                  </a:cubicBezTo>
                  <a:cubicBezTo>
                    <a:pt x="58865" y="8598"/>
                    <a:pt x="59602" y="8283"/>
                    <a:pt x="60233" y="7757"/>
                  </a:cubicBezTo>
                  <a:cubicBezTo>
                    <a:pt x="60549" y="7546"/>
                    <a:pt x="60864" y="7231"/>
                    <a:pt x="61075" y="6810"/>
                  </a:cubicBezTo>
                  <a:cubicBezTo>
                    <a:pt x="61180" y="6599"/>
                    <a:pt x="61233" y="6336"/>
                    <a:pt x="61233" y="6073"/>
                  </a:cubicBezTo>
                  <a:cubicBezTo>
                    <a:pt x="61180" y="5863"/>
                    <a:pt x="61127" y="5600"/>
                    <a:pt x="61022" y="5389"/>
                  </a:cubicBezTo>
                  <a:cubicBezTo>
                    <a:pt x="60601" y="4653"/>
                    <a:pt x="59917" y="4180"/>
                    <a:pt x="59286" y="3811"/>
                  </a:cubicBezTo>
                  <a:cubicBezTo>
                    <a:pt x="58655" y="3390"/>
                    <a:pt x="57971" y="3075"/>
                    <a:pt x="57340" y="2812"/>
                  </a:cubicBezTo>
                  <a:cubicBezTo>
                    <a:pt x="55972" y="2233"/>
                    <a:pt x="54657" y="1707"/>
                    <a:pt x="53342" y="1339"/>
                  </a:cubicBezTo>
                  <a:cubicBezTo>
                    <a:pt x="50712" y="550"/>
                    <a:pt x="48081" y="234"/>
                    <a:pt x="45609" y="76"/>
                  </a:cubicBezTo>
                  <a:cubicBezTo>
                    <a:pt x="44785" y="24"/>
                    <a:pt x="43972" y="0"/>
                    <a:pt x="431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3"/>
            <p:cNvSpPr/>
            <p:nvPr/>
          </p:nvSpPr>
          <p:spPr>
            <a:xfrm>
              <a:off x="4204827" y="6928002"/>
              <a:ext cx="80234" cy="41994"/>
            </a:xfrm>
            <a:custGeom>
              <a:avLst/>
              <a:gdLst/>
              <a:ahLst/>
              <a:cxnLst/>
              <a:rect l="l" t="t" r="r" b="b"/>
              <a:pathLst>
                <a:path w="10153" h="5314" extrusionOk="0">
                  <a:moveTo>
                    <a:pt x="5103" y="1"/>
                  </a:moveTo>
                  <a:cubicBezTo>
                    <a:pt x="2262" y="1"/>
                    <a:pt x="0" y="1211"/>
                    <a:pt x="0" y="2631"/>
                  </a:cubicBezTo>
                  <a:cubicBezTo>
                    <a:pt x="0" y="4104"/>
                    <a:pt x="2262" y="5314"/>
                    <a:pt x="5103" y="5314"/>
                  </a:cubicBezTo>
                  <a:cubicBezTo>
                    <a:pt x="7891" y="5314"/>
                    <a:pt x="10153" y="4104"/>
                    <a:pt x="10153" y="2631"/>
                  </a:cubicBezTo>
                  <a:cubicBezTo>
                    <a:pt x="10153" y="1211"/>
                    <a:pt x="7891" y="1"/>
                    <a:pt x="5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3"/>
            <p:cNvSpPr/>
            <p:nvPr/>
          </p:nvSpPr>
          <p:spPr>
            <a:xfrm>
              <a:off x="4203159" y="6926595"/>
              <a:ext cx="82320" cy="44649"/>
            </a:xfrm>
            <a:custGeom>
              <a:avLst/>
              <a:gdLst/>
              <a:ahLst/>
              <a:cxnLst/>
              <a:rect l="l" t="t" r="r" b="b"/>
              <a:pathLst>
                <a:path w="10417" h="5650" extrusionOk="0">
                  <a:moveTo>
                    <a:pt x="5309" y="0"/>
                  </a:moveTo>
                  <a:cubicBezTo>
                    <a:pt x="5106" y="0"/>
                    <a:pt x="4897" y="7"/>
                    <a:pt x="4683" y="21"/>
                  </a:cubicBezTo>
                  <a:cubicBezTo>
                    <a:pt x="3841" y="73"/>
                    <a:pt x="2947" y="231"/>
                    <a:pt x="2000" y="599"/>
                  </a:cubicBezTo>
                  <a:cubicBezTo>
                    <a:pt x="1579" y="810"/>
                    <a:pt x="1106" y="1073"/>
                    <a:pt x="685" y="1441"/>
                  </a:cubicBezTo>
                  <a:cubicBezTo>
                    <a:pt x="474" y="1652"/>
                    <a:pt x="317" y="1915"/>
                    <a:pt x="159" y="2178"/>
                  </a:cubicBezTo>
                  <a:cubicBezTo>
                    <a:pt x="54" y="2441"/>
                    <a:pt x="1" y="2809"/>
                    <a:pt x="54" y="3125"/>
                  </a:cubicBezTo>
                  <a:cubicBezTo>
                    <a:pt x="211" y="3756"/>
                    <a:pt x="632" y="4229"/>
                    <a:pt x="1106" y="4545"/>
                  </a:cubicBezTo>
                  <a:cubicBezTo>
                    <a:pt x="1526" y="4860"/>
                    <a:pt x="2000" y="5071"/>
                    <a:pt x="2473" y="5229"/>
                  </a:cubicBezTo>
                  <a:cubicBezTo>
                    <a:pt x="3420" y="5544"/>
                    <a:pt x="4315" y="5597"/>
                    <a:pt x="5104" y="5650"/>
                  </a:cubicBezTo>
                  <a:cubicBezTo>
                    <a:pt x="6682" y="5650"/>
                    <a:pt x="7944" y="5334"/>
                    <a:pt x="8786" y="4913"/>
                  </a:cubicBezTo>
                  <a:cubicBezTo>
                    <a:pt x="9628" y="4492"/>
                    <a:pt x="10101" y="3914"/>
                    <a:pt x="10259" y="3545"/>
                  </a:cubicBezTo>
                  <a:cubicBezTo>
                    <a:pt x="10417" y="3125"/>
                    <a:pt x="10417" y="2967"/>
                    <a:pt x="10364" y="2967"/>
                  </a:cubicBezTo>
                  <a:lnTo>
                    <a:pt x="10364" y="2967"/>
                  </a:lnTo>
                  <a:cubicBezTo>
                    <a:pt x="10312" y="2967"/>
                    <a:pt x="10312" y="3125"/>
                    <a:pt x="10154" y="3493"/>
                  </a:cubicBezTo>
                  <a:cubicBezTo>
                    <a:pt x="9943" y="3808"/>
                    <a:pt x="9522" y="4282"/>
                    <a:pt x="8681" y="4650"/>
                  </a:cubicBezTo>
                  <a:cubicBezTo>
                    <a:pt x="7839" y="5018"/>
                    <a:pt x="6682" y="5334"/>
                    <a:pt x="5104" y="5334"/>
                  </a:cubicBezTo>
                  <a:cubicBezTo>
                    <a:pt x="4367" y="5281"/>
                    <a:pt x="3473" y="5229"/>
                    <a:pt x="2579" y="4913"/>
                  </a:cubicBezTo>
                  <a:cubicBezTo>
                    <a:pt x="2158" y="4755"/>
                    <a:pt x="1684" y="4545"/>
                    <a:pt x="1316" y="4282"/>
                  </a:cubicBezTo>
                  <a:cubicBezTo>
                    <a:pt x="895" y="3966"/>
                    <a:pt x="527" y="3545"/>
                    <a:pt x="422" y="3072"/>
                  </a:cubicBezTo>
                  <a:cubicBezTo>
                    <a:pt x="317" y="2546"/>
                    <a:pt x="580" y="2072"/>
                    <a:pt x="895" y="1704"/>
                  </a:cubicBezTo>
                  <a:cubicBezTo>
                    <a:pt x="1263" y="1389"/>
                    <a:pt x="1737" y="1126"/>
                    <a:pt x="2158" y="915"/>
                  </a:cubicBezTo>
                  <a:cubicBezTo>
                    <a:pt x="2999" y="599"/>
                    <a:pt x="3894" y="442"/>
                    <a:pt x="4683" y="389"/>
                  </a:cubicBezTo>
                  <a:cubicBezTo>
                    <a:pt x="4921" y="373"/>
                    <a:pt x="5152" y="366"/>
                    <a:pt x="5376" y="366"/>
                  </a:cubicBezTo>
                  <a:cubicBezTo>
                    <a:pt x="6634" y="366"/>
                    <a:pt x="7658" y="602"/>
                    <a:pt x="8418" y="915"/>
                  </a:cubicBezTo>
                  <a:cubicBezTo>
                    <a:pt x="9312" y="1283"/>
                    <a:pt x="9838" y="1757"/>
                    <a:pt x="10048" y="2125"/>
                  </a:cubicBezTo>
                  <a:cubicBezTo>
                    <a:pt x="10312" y="2493"/>
                    <a:pt x="10312" y="2704"/>
                    <a:pt x="10312" y="2704"/>
                  </a:cubicBezTo>
                  <a:cubicBezTo>
                    <a:pt x="10364" y="2704"/>
                    <a:pt x="10417" y="2441"/>
                    <a:pt x="10206" y="2020"/>
                  </a:cubicBezTo>
                  <a:cubicBezTo>
                    <a:pt x="9996" y="1599"/>
                    <a:pt x="9470" y="1073"/>
                    <a:pt x="8523" y="652"/>
                  </a:cubicBezTo>
                  <a:cubicBezTo>
                    <a:pt x="7746" y="287"/>
                    <a:pt x="6652" y="0"/>
                    <a:pt x="5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3"/>
            <p:cNvSpPr/>
            <p:nvPr/>
          </p:nvSpPr>
          <p:spPr>
            <a:xfrm>
              <a:off x="4203997" y="6928002"/>
              <a:ext cx="81064" cy="42041"/>
            </a:xfrm>
            <a:custGeom>
              <a:avLst/>
              <a:gdLst/>
              <a:ahLst/>
              <a:cxnLst/>
              <a:rect l="l" t="t" r="r" b="b"/>
              <a:pathLst>
                <a:path w="10258" h="5320" extrusionOk="0">
                  <a:moveTo>
                    <a:pt x="5050" y="1"/>
                  </a:moveTo>
                  <a:cubicBezTo>
                    <a:pt x="4261" y="1"/>
                    <a:pt x="3367" y="106"/>
                    <a:pt x="2420" y="421"/>
                  </a:cubicBezTo>
                  <a:cubicBezTo>
                    <a:pt x="1947" y="579"/>
                    <a:pt x="1473" y="790"/>
                    <a:pt x="1052" y="1105"/>
                  </a:cubicBezTo>
                  <a:cubicBezTo>
                    <a:pt x="631" y="1421"/>
                    <a:pt x="211" y="1894"/>
                    <a:pt x="105" y="2473"/>
                  </a:cubicBezTo>
                  <a:cubicBezTo>
                    <a:pt x="0" y="3104"/>
                    <a:pt x="368" y="3630"/>
                    <a:pt x="789" y="3999"/>
                  </a:cubicBezTo>
                  <a:cubicBezTo>
                    <a:pt x="1157" y="4314"/>
                    <a:pt x="1631" y="4577"/>
                    <a:pt x="2104" y="4788"/>
                  </a:cubicBezTo>
                  <a:cubicBezTo>
                    <a:pt x="2999" y="5156"/>
                    <a:pt x="3946" y="5261"/>
                    <a:pt x="4735" y="5314"/>
                  </a:cubicBezTo>
                  <a:cubicBezTo>
                    <a:pt x="4858" y="5318"/>
                    <a:pt x="4979" y="5319"/>
                    <a:pt x="5098" y="5319"/>
                  </a:cubicBezTo>
                  <a:cubicBezTo>
                    <a:pt x="6601" y="5319"/>
                    <a:pt x="7746" y="5020"/>
                    <a:pt x="8575" y="4630"/>
                  </a:cubicBezTo>
                  <a:cubicBezTo>
                    <a:pt x="9469" y="4262"/>
                    <a:pt x="9890" y="3736"/>
                    <a:pt x="10048" y="3525"/>
                  </a:cubicBezTo>
                  <a:cubicBezTo>
                    <a:pt x="10048" y="3473"/>
                    <a:pt x="10048" y="3473"/>
                    <a:pt x="10048" y="3473"/>
                  </a:cubicBezTo>
                  <a:cubicBezTo>
                    <a:pt x="10048" y="3420"/>
                    <a:pt x="10100" y="3420"/>
                    <a:pt x="10100" y="3420"/>
                  </a:cubicBezTo>
                  <a:cubicBezTo>
                    <a:pt x="10048" y="3420"/>
                    <a:pt x="10100" y="3367"/>
                    <a:pt x="10100" y="3367"/>
                  </a:cubicBezTo>
                  <a:lnTo>
                    <a:pt x="10100" y="3315"/>
                  </a:lnTo>
                  <a:lnTo>
                    <a:pt x="10100" y="3262"/>
                  </a:lnTo>
                  <a:lnTo>
                    <a:pt x="10153" y="3210"/>
                  </a:lnTo>
                  <a:cubicBezTo>
                    <a:pt x="10153" y="3210"/>
                    <a:pt x="10153" y="3157"/>
                    <a:pt x="10206" y="3104"/>
                  </a:cubicBezTo>
                  <a:cubicBezTo>
                    <a:pt x="10206" y="3052"/>
                    <a:pt x="10206" y="2999"/>
                    <a:pt x="10258" y="2947"/>
                  </a:cubicBezTo>
                  <a:lnTo>
                    <a:pt x="10258" y="2894"/>
                  </a:lnTo>
                  <a:lnTo>
                    <a:pt x="10258" y="2841"/>
                  </a:lnTo>
                  <a:cubicBezTo>
                    <a:pt x="10258" y="2841"/>
                    <a:pt x="10206" y="2789"/>
                    <a:pt x="10206" y="2789"/>
                  </a:cubicBezTo>
                  <a:cubicBezTo>
                    <a:pt x="10206" y="2761"/>
                    <a:pt x="10202" y="2747"/>
                    <a:pt x="10195" y="2747"/>
                  </a:cubicBezTo>
                  <a:cubicBezTo>
                    <a:pt x="10177" y="2747"/>
                    <a:pt x="10139" y="2845"/>
                    <a:pt x="10100" y="2999"/>
                  </a:cubicBezTo>
                  <a:cubicBezTo>
                    <a:pt x="9995" y="3367"/>
                    <a:pt x="9522" y="3946"/>
                    <a:pt x="8627" y="4314"/>
                  </a:cubicBezTo>
                  <a:cubicBezTo>
                    <a:pt x="7799" y="4704"/>
                    <a:pt x="6609" y="5004"/>
                    <a:pt x="5183" y="5004"/>
                  </a:cubicBezTo>
                  <a:cubicBezTo>
                    <a:pt x="5070" y="5004"/>
                    <a:pt x="4956" y="5002"/>
                    <a:pt x="4840" y="4998"/>
                  </a:cubicBezTo>
                  <a:cubicBezTo>
                    <a:pt x="3998" y="4946"/>
                    <a:pt x="3104" y="4840"/>
                    <a:pt x="2262" y="4472"/>
                  </a:cubicBezTo>
                  <a:cubicBezTo>
                    <a:pt x="1789" y="4314"/>
                    <a:pt x="1368" y="4051"/>
                    <a:pt x="1000" y="3736"/>
                  </a:cubicBezTo>
                  <a:cubicBezTo>
                    <a:pt x="631" y="3420"/>
                    <a:pt x="368" y="2947"/>
                    <a:pt x="421" y="2526"/>
                  </a:cubicBezTo>
                  <a:cubicBezTo>
                    <a:pt x="474" y="2052"/>
                    <a:pt x="842" y="1684"/>
                    <a:pt x="1263" y="1368"/>
                  </a:cubicBezTo>
                  <a:cubicBezTo>
                    <a:pt x="1631" y="1105"/>
                    <a:pt x="2104" y="895"/>
                    <a:pt x="2525" y="737"/>
                  </a:cubicBezTo>
                  <a:cubicBezTo>
                    <a:pt x="3419" y="421"/>
                    <a:pt x="4314" y="369"/>
                    <a:pt x="5103" y="316"/>
                  </a:cubicBezTo>
                  <a:cubicBezTo>
                    <a:pt x="6681" y="316"/>
                    <a:pt x="7891" y="632"/>
                    <a:pt x="8680" y="1053"/>
                  </a:cubicBezTo>
                  <a:cubicBezTo>
                    <a:pt x="9522" y="1474"/>
                    <a:pt x="9942" y="2000"/>
                    <a:pt x="10048" y="2368"/>
                  </a:cubicBezTo>
                  <a:cubicBezTo>
                    <a:pt x="10139" y="2505"/>
                    <a:pt x="10151" y="2641"/>
                    <a:pt x="10187" y="2641"/>
                  </a:cubicBezTo>
                  <a:cubicBezTo>
                    <a:pt x="10192" y="2641"/>
                    <a:pt x="10198" y="2638"/>
                    <a:pt x="10206" y="2631"/>
                  </a:cubicBezTo>
                  <a:cubicBezTo>
                    <a:pt x="10206" y="2631"/>
                    <a:pt x="10206" y="2473"/>
                    <a:pt x="10206" y="2420"/>
                  </a:cubicBezTo>
                  <a:cubicBezTo>
                    <a:pt x="10153" y="2315"/>
                    <a:pt x="10153" y="2210"/>
                    <a:pt x="10153" y="2105"/>
                  </a:cubicBezTo>
                  <a:cubicBezTo>
                    <a:pt x="10100" y="2052"/>
                    <a:pt x="10100" y="2052"/>
                    <a:pt x="10048" y="1894"/>
                  </a:cubicBezTo>
                  <a:cubicBezTo>
                    <a:pt x="9890" y="1631"/>
                    <a:pt x="9522" y="1158"/>
                    <a:pt x="8680" y="737"/>
                  </a:cubicBezTo>
                  <a:cubicBezTo>
                    <a:pt x="7891" y="316"/>
                    <a:pt x="6628" y="1"/>
                    <a:pt x="50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3"/>
            <p:cNvSpPr/>
            <p:nvPr/>
          </p:nvSpPr>
          <p:spPr>
            <a:xfrm>
              <a:off x="4201081" y="6925473"/>
              <a:ext cx="84818" cy="47020"/>
            </a:xfrm>
            <a:custGeom>
              <a:avLst/>
              <a:gdLst/>
              <a:ahLst/>
              <a:cxnLst/>
              <a:rect l="l" t="t" r="r" b="b"/>
              <a:pathLst>
                <a:path w="10733" h="5950" extrusionOk="0">
                  <a:moveTo>
                    <a:pt x="5484" y="0"/>
                  </a:moveTo>
                  <a:cubicBezTo>
                    <a:pt x="5376" y="0"/>
                    <a:pt x="5267" y="2"/>
                    <a:pt x="5156" y="5"/>
                  </a:cubicBezTo>
                  <a:cubicBezTo>
                    <a:pt x="4315" y="5"/>
                    <a:pt x="3368" y="163"/>
                    <a:pt x="2368" y="531"/>
                  </a:cubicBezTo>
                  <a:cubicBezTo>
                    <a:pt x="1842" y="741"/>
                    <a:pt x="1369" y="1005"/>
                    <a:pt x="895" y="1373"/>
                  </a:cubicBezTo>
                  <a:cubicBezTo>
                    <a:pt x="474" y="1794"/>
                    <a:pt x="1" y="2477"/>
                    <a:pt x="159" y="3214"/>
                  </a:cubicBezTo>
                  <a:cubicBezTo>
                    <a:pt x="264" y="3950"/>
                    <a:pt x="790" y="4476"/>
                    <a:pt x="1263" y="4792"/>
                  </a:cubicBezTo>
                  <a:cubicBezTo>
                    <a:pt x="1737" y="5160"/>
                    <a:pt x="2263" y="5371"/>
                    <a:pt x="2736" y="5529"/>
                  </a:cubicBezTo>
                  <a:cubicBezTo>
                    <a:pt x="3736" y="5844"/>
                    <a:pt x="4683" y="5897"/>
                    <a:pt x="5524" y="5949"/>
                  </a:cubicBezTo>
                  <a:cubicBezTo>
                    <a:pt x="7208" y="5897"/>
                    <a:pt x="8523" y="5529"/>
                    <a:pt x="9417" y="4950"/>
                  </a:cubicBezTo>
                  <a:cubicBezTo>
                    <a:pt x="9838" y="4687"/>
                    <a:pt x="10154" y="4424"/>
                    <a:pt x="10417" y="4108"/>
                  </a:cubicBezTo>
                  <a:cubicBezTo>
                    <a:pt x="10627" y="3793"/>
                    <a:pt x="10680" y="3530"/>
                    <a:pt x="10732" y="3319"/>
                  </a:cubicBezTo>
                  <a:cubicBezTo>
                    <a:pt x="10732" y="3056"/>
                    <a:pt x="10680" y="2951"/>
                    <a:pt x="10680" y="2951"/>
                  </a:cubicBezTo>
                  <a:cubicBezTo>
                    <a:pt x="10680" y="2951"/>
                    <a:pt x="10627" y="3004"/>
                    <a:pt x="10627" y="3056"/>
                  </a:cubicBezTo>
                  <a:cubicBezTo>
                    <a:pt x="10627" y="3109"/>
                    <a:pt x="10627" y="3161"/>
                    <a:pt x="10627" y="3214"/>
                  </a:cubicBezTo>
                  <a:cubicBezTo>
                    <a:pt x="10627" y="3267"/>
                    <a:pt x="10575" y="3319"/>
                    <a:pt x="10575" y="3372"/>
                  </a:cubicBezTo>
                  <a:cubicBezTo>
                    <a:pt x="10575" y="3424"/>
                    <a:pt x="10575" y="3477"/>
                    <a:pt x="10522" y="3530"/>
                  </a:cubicBezTo>
                  <a:cubicBezTo>
                    <a:pt x="10522" y="3530"/>
                    <a:pt x="10522" y="3530"/>
                    <a:pt x="10522" y="3582"/>
                  </a:cubicBezTo>
                  <a:lnTo>
                    <a:pt x="10469" y="3582"/>
                  </a:lnTo>
                  <a:lnTo>
                    <a:pt x="10469" y="3635"/>
                  </a:lnTo>
                  <a:cubicBezTo>
                    <a:pt x="10417" y="3687"/>
                    <a:pt x="10417" y="3687"/>
                    <a:pt x="10364" y="3740"/>
                  </a:cubicBezTo>
                  <a:cubicBezTo>
                    <a:pt x="10259" y="4003"/>
                    <a:pt x="9838" y="4476"/>
                    <a:pt x="9049" y="4897"/>
                  </a:cubicBezTo>
                  <a:cubicBezTo>
                    <a:pt x="8207" y="5266"/>
                    <a:pt x="6997" y="5634"/>
                    <a:pt x="5419" y="5634"/>
                  </a:cubicBezTo>
                  <a:cubicBezTo>
                    <a:pt x="4630" y="5634"/>
                    <a:pt x="3736" y="5529"/>
                    <a:pt x="2842" y="5213"/>
                  </a:cubicBezTo>
                  <a:cubicBezTo>
                    <a:pt x="2368" y="5055"/>
                    <a:pt x="1895" y="4845"/>
                    <a:pt x="1421" y="4529"/>
                  </a:cubicBezTo>
                  <a:cubicBezTo>
                    <a:pt x="1000" y="4213"/>
                    <a:pt x="580" y="3793"/>
                    <a:pt x="474" y="3214"/>
                  </a:cubicBezTo>
                  <a:cubicBezTo>
                    <a:pt x="369" y="2583"/>
                    <a:pt x="685" y="2057"/>
                    <a:pt x="1106" y="1688"/>
                  </a:cubicBezTo>
                  <a:cubicBezTo>
                    <a:pt x="1526" y="1320"/>
                    <a:pt x="1947" y="1057"/>
                    <a:pt x="2421" y="899"/>
                  </a:cubicBezTo>
                  <a:cubicBezTo>
                    <a:pt x="3315" y="531"/>
                    <a:pt x="4262" y="373"/>
                    <a:pt x="5051" y="373"/>
                  </a:cubicBezTo>
                  <a:cubicBezTo>
                    <a:pt x="5265" y="359"/>
                    <a:pt x="5473" y="353"/>
                    <a:pt x="5675" y="353"/>
                  </a:cubicBezTo>
                  <a:cubicBezTo>
                    <a:pt x="7007" y="353"/>
                    <a:pt x="8062" y="639"/>
                    <a:pt x="8839" y="1005"/>
                  </a:cubicBezTo>
                  <a:cubicBezTo>
                    <a:pt x="9680" y="1373"/>
                    <a:pt x="10154" y="1846"/>
                    <a:pt x="10259" y="2109"/>
                  </a:cubicBezTo>
                  <a:cubicBezTo>
                    <a:pt x="10364" y="2214"/>
                    <a:pt x="10364" y="2267"/>
                    <a:pt x="10417" y="2320"/>
                  </a:cubicBezTo>
                  <a:cubicBezTo>
                    <a:pt x="10469" y="2372"/>
                    <a:pt x="10522" y="2425"/>
                    <a:pt x="10522" y="2530"/>
                  </a:cubicBezTo>
                  <a:cubicBezTo>
                    <a:pt x="10575" y="2635"/>
                    <a:pt x="10575" y="2740"/>
                    <a:pt x="10627" y="2793"/>
                  </a:cubicBezTo>
                  <a:cubicBezTo>
                    <a:pt x="10627" y="2793"/>
                    <a:pt x="10680" y="2740"/>
                    <a:pt x="10627" y="2530"/>
                  </a:cubicBezTo>
                  <a:cubicBezTo>
                    <a:pt x="10627" y="2109"/>
                    <a:pt x="10154" y="1373"/>
                    <a:pt x="9207" y="847"/>
                  </a:cubicBezTo>
                  <a:cubicBezTo>
                    <a:pt x="8320" y="354"/>
                    <a:pt x="7065" y="0"/>
                    <a:pt x="54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3"/>
            <p:cNvSpPr/>
            <p:nvPr/>
          </p:nvSpPr>
          <p:spPr>
            <a:xfrm>
              <a:off x="4090090" y="7002412"/>
              <a:ext cx="181671" cy="57910"/>
            </a:xfrm>
            <a:custGeom>
              <a:avLst/>
              <a:gdLst/>
              <a:ahLst/>
              <a:cxnLst/>
              <a:rect l="l" t="t" r="r" b="b"/>
              <a:pathLst>
                <a:path w="22989" h="7328" extrusionOk="0">
                  <a:moveTo>
                    <a:pt x="22989" y="1"/>
                  </a:moveTo>
                  <a:lnTo>
                    <a:pt x="22989" y="1"/>
                  </a:lnTo>
                  <a:cubicBezTo>
                    <a:pt x="21305" y="1421"/>
                    <a:pt x="19464" y="2473"/>
                    <a:pt x="17518" y="3420"/>
                  </a:cubicBezTo>
                  <a:cubicBezTo>
                    <a:pt x="16571" y="3894"/>
                    <a:pt x="15624" y="4367"/>
                    <a:pt x="14625" y="4788"/>
                  </a:cubicBezTo>
                  <a:cubicBezTo>
                    <a:pt x="14151" y="4998"/>
                    <a:pt x="13625" y="5209"/>
                    <a:pt x="13152" y="5419"/>
                  </a:cubicBezTo>
                  <a:lnTo>
                    <a:pt x="12415" y="5630"/>
                  </a:lnTo>
                  <a:lnTo>
                    <a:pt x="12047" y="5735"/>
                  </a:lnTo>
                  <a:lnTo>
                    <a:pt x="11679" y="5840"/>
                  </a:lnTo>
                  <a:cubicBezTo>
                    <a:pt x="11022" y="5978"/>
                    <a:pt x="10354" y="6043"/>
                    <a:pt x="9684" y="6043"/>
                  </a:cubicBezTo>
                  <a:cubicBezTo>
                    <a:pt x="8315" y="6043"/>
                    <a:pt x="6936" y="5773"/>
                    <a:pt x="5629" y="5314"/>
                  </a:cubicBezTo>
                  <a:cubicBezTo>
                    <a:pt x="3630" y="4578"/>
                    <a:pt x="1736" y="3525"/>
                    <a:pt x="0" y="2210"/>
                  </a:cubicBezTo>
                  <a:lnTo>
                    <a:pt x="0" y="2210"/>
                  </a:lnTo>
                  <a:cubicBezTo>
                    <a:pt x="1368" y="3946"/>
                    <a:pt x="3209" y="5314"/>
                    <a:pt x="5261" y="6261"/>
                  </a:cubicBezTo>
                  <a:cubicBezTo>
                    <a:pt x="6260" y="6734"/>
                    <a:pt x="7365" y="7050"/>
                    <a:pt x="8522" y="7208"/>
                  </a:cubicBezTo>
                  <a:cubicBezTo>
                    <a:pt x="8948" y="7250"/>
                    <a:pt x="9408" y="7327"/>
                    <a:pt x="9875" y="7327"/>
                  </a:cubicBezTo>
                  <a:cubicBezTo>
                    <a:pt x="9985" y="7327"/>
                    <a:pt x="10095" y="7323"/>
                    <a:pt x="10206" y="7313"/>
                  </a:cubicBezTo>
                  <a:cubicBezTo>
                    <a:pt x="10521" y="7313"/>
                    <a:pt x="10784" y="7313"/>
                    <a:pt x="11100" y="7260"/>
                  </a:cubicBezTo>
                  <a:lnTo>
                    <a:pt x="11942" y="7103"/>
                  </a:lnTo>
                  <a:lnTo>
                    <a:pt x="12363" y="7050"/>
                  </a:lnTo>
                  <a:lnTo>
                    <a:pt x="12783" y="6892"/>
                  </a:lnTo>
                  <a:lnTo>
                    <a:pt x="13625" y="6629"/>
                  </a:lnTo>
                  <a:cubicBezTo>
                    <a:pt x="14151" y="6419"/>
                    <a:pt x="14625" y="6156"/>
                    <a:pt x="15151" y="5945"/>
                  </a:cubicBezTo>
                  <a:cubicBezTo>
                    <a:pt x="16150" y="5419"/>
                    <a:pt x="17097" y="4946"/>
                    <a:pt x="18044" y="4315"/>
                  </a:cubicBezTo>
                  <a:cubicBezTo>
                    <a:pt x="18991" y="3736"/>
                    <a:pt x="19885" y="3105"/>
                    <a:pt x="20727" y="2421"/>
                  </a:cubicBezTo>
                  <a:cubicBezTo>
                    <a:pt x="21568" y="1684"/>
                    <a:pt x="22410" y="895"/>
                    <a:pt x="22989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3"/>
            <p:cNvSpPr/>
            <p:nvPr/>
          </p:nvSpPr>
          <p:spPr>
            <a:xfrm>
              <a:off x="3907590" y="6856089"/>
              <a:ext cx="30354" cy="24529"/>
            </a:xfrm>
            <a:custGeom>
              <a:avLst/>
              <a:gdLst/>
              <a:ahLst/>
              <a:cxnLst/>
              <a:rect l="l" t="t" r="r" b="b"/>
              <a:pathLst>
                <a:path w="3841" h="3104" extrusionOk="0">
                  <a:moveTo>
                    <a:pt x="1106" y="0"/>
                  </a:moveTo>
                  <a:lnTo>
                    <a:pt x="1" y="2472"/>
                  </a:lnTo>
                  <a:lnTo>
                    <a:pt x="3841" y="3104"/>
                  </a:lnTo>
                  <a:cubicBezTo>
                    <a:pt x="3841" y="3104"/>
                    <a:pt x="3315" y="1000"/>
                    <a:pt x="1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3"/>
            <p:cNvSpPr/>
            <p:nvPr/>
          </p:nvSpPr>
          <p:spPr>
            <a:xfrm>
              <a:off x="3906760" y="6854011"/>
              <a:ext cx="33262" cy="27959"/>
            </a:xfrm>
            <a:custGeom>
              <a:avLst/>
              <a:gdLst/>
              <a:ahLst/>
              <a:cxnLst/>
              <a:rect l="l" t="t" r="r" b="b"/>
              <a:pathLst>
                <a:path w="4209" h="3538" extrusionOk="0">
                  <a:moveTo>
                    <a:pt x="1105" y="0"/>
                  </a:moveTo>
                  <a:cubicBezTo>
                    <a:pt x="1053" y="158"/>
                    <a:pt x="1000" y="263"/>
                    <a:pt x="1000" y="368"/>
                  </a:cubicBezTo>
                  <a:cubicBezTo>
                    <a:pt x="895" y="526"/>
                    <a:pt x="842" y="684"/>
                    <a:pt x="790" y="842"/>
                  </a:cubicBezTo>
                  <a:cubicBezTo>
                    <a:pt x="632" y="1052"/>
                    <a:pt x="579" y="1315"/>
                    <a:pt x="474" y="1526"/>
                  </a:cubicBezTo>
                  <a:cubicBezTo>
                    <a:pt x="158" y="2315"/>
                    <a:pt x="1" y="2630"/>
                    <a:pt x="53" y="2683"/>
                  </a:cubicBezTo>
                  <a:cubicBezTo>
                    <a:pt x="106" y="2683"/>
                    <a:pt x="316" y="2367"/>
                    <a:pt x="737" y="1631"/>
                  </a:cubicBezTo>
                  <a:cubicBezTo>
                    <a:pt x="842" y="1420"/>
                    <a:pt x="948" y="1210"/>
                    <a:pt x="1053" y="947"/>
                  </a:cubicBezTo>
                  <a:cubicBezTo>
                    <a:pt x="1105" y="842"/>
                    <a:pt x="1158" y="684"/>
                    <a:pt x="1211" y="579"/>
                  </a:cubicBezTo>
                  <a:lnTo>
                    <a:pt x="1263" y="473"/>
                  </a:lnTo>
                  <a:cubicBezTo>
                    <a:pt x="1316" y="473"/>
                    <a:pt x="1368" y="473"/>
                    <a:pt x="1421" y="526"/>
                  </a:cubicBezTo>
                  <a:cubicBezTo>
                    <a:pt x="1474" y="579"/>
                    <a:pt x="1684" y="684"/>
                    <a:pt x="1842" y="789"/>
                  </a:cubicBezTo>
                  <a:cubicBezTo>
                    <a:pt x="2000" y="894"/>
                    <a:pt x="2157" y="999"/>
                    <a:pt x="2315" y="1157"/>
                  </a:cubicBezTo>
                  <a:cubicBezTo>
                    <a:pt x="2631" y="1420"/>
                    <a:pt x="2894" y="1736"/>
                    <a:pt x="3210" y="2157"/>
                  </a:cubicBezTo>
                  <a:cubicBezTo>
                    <a:pt x="3315" y="2367"/>
                    <a:pt x="3420" y="2578"/>
                    <a:pt x="3525" y="2788"/>
                  </a:cubicBezTo>
                  <a:cubicBezTo>
                    <a:pt x="3578" y="2893"/>
                    <a:pt x="3630" y="2893"/>
                    <a:pt x="3630" y="2946"/>
                  </a:cubicBezTo>
                  <a:lnTo>
                    <a:pt x="3683" y="3104"/>
                  </a:lnTo>
                  <a:cubicBezTo>
                    <a:pt x="3736" y="3156"/>
                    <a:pt x="3683" y="3156"/>
                    <a:pt x="3630" y="3156"/>
                  </a:cubicBezTo>
                  <a:lnTo>
                    <a:pt x="3578" y="3104"/>
                  </a:lnTo>
                  <a:lnTo>
                    <a:pt x="3420" y="3104"/>
                  </a:lnTo>
                  <a:cubicBezTo>
                    <a:pt x="3262" y="3104"/>
                    <a:pt x="3052" y="3051"/>
                    <a:pt x="2894" y="3051"/>
                  </a:cubicBezTo>
                  <a:cubicBezTo>
                    <a:pt x="2210" y="2946"/>
                    <a:pt x="1684" y="2893"/>
                    <a:pt x="1263" y="2841"/>
                  </a:cubicBezTo>
                  <a:cubicBezTo>
                    <a:pt x="801" y="2779"/>
                    <a:pt x="501" y="2754"/>
                    <a:pt x="332" y="2754"/>
                  </a:cubicBezTo>
                  <a:cubicBezTo>
                    <a:pt x="213" y="2754"/>
                    <a:pt x="158" y="2766"/>
                    <a:pt x="158" y="2788"/>
                  </a:cubicBezTo>
                  <a:cubicBezTo>
                    <a:pt x="158" y="2841"/>
                    <a:pt x="421" y="2946"/>
                    <a:pt x="1263" y="3104"/>
                  </a:cubicBezTo>
                  <a:cubicBezTo>
                    <a:pt x="1631" y="3156"/>
                    <a:pt x="2157" y="3262"/>
                    <a:pt x="2841" y="3367"/>
                  </a:cubicBezTo>
                  <a:cubicBezTo>
                    <a:pt x="2999" y="3367"/>
                    <a:pt x="3210" y="3419"/>
                    <a:pt x="3420" y="3419"/>
                  </a:cubicBezTo>
                  <a:cubicBezTo>
                    <a:pt x="3525" y="3472"/>
                    <a:pt x="3683" y="3472"/>
                    <a:pt x="3841" y="3525"/>
                  </a:cubicBezTo>
                  <a:lnTo>
                    <a:pt x="4051" y="3525"/>
                  </a:lnTo>
                  <a:cubicBezTo>
                    <a:pt x="4078" y="3525"/>
                    <a:pt x="4130" y="3538"/>
                    <a:pt x="4163" y="3538"/>
                  </a:cubicBezTo>
                  <a:cubicBezTo>
                    <a:pt x="4196" y="3538"/>
                    <a:pt x="4209" y="3525"/>
                    <a:pt x="4156" y="3472"/>
                  </a:cubicBezTo>
                  <a:cubicBezTo>
                    <a:pt x="4104" y="3314"/>
                    <a:pt x="4104" y="3209"/>
                    <a:pt x="4051" y="3051"/>
                  </a:cubicBezTo>
                  <a:cubicBezTo>
                    <a:pt x="3946" y="2893"/>
                    <a:pt x="3893" y="2683"/>
                    <a:pt x="3841" y="2630"/>
                  </a:cubicBezTo>
                  <a:cubicBezTo>
                    <a:pt x="3736" y="2420"/>
                    <a:pt x="3630" y="2157"/>
                    <a:pt x="3473" y="1946"/>
                  </a:cubicBezTo>
                  <a:cubicBezTo>
                    <a:pt x="3157" y="1526"/>
                    <a:pt x="2841" y="1157"/>
                    <a:pt x="2526" y="894"/>
                  </a:cubicBezTo>
                  <a:cubicBezTo>
                    <a:pt x="2368" y="736"/>
                    <a:pt x="2157" y="631"/>
                    <a:pt x="2000" y="473"/>
                  </a:cubicBezTo>
                  <a:cubicBezTo>
                    <a:pt x="1842" y="368"/>
                    <a:pt x="1684" y="316"/>
                    <a:pt x="1421" y="158"/>
                  </a:cubicBezTo>
                  <a:cubicBezTo>
                    <a:pt x="1316" y="105"/>
                    <a:pt x="1211" y="53"/>
                    <a:pt x="1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3"/>
            <p:cNvSpPr/>
            <p:nvPr/>
          </p:nvSpPr>
          <p:spPr>
            <a:xfrm>
              <a:off x="3906760" y="6852762"/>
              <a:ext cx="34929" cy="30764"/>
            </a:xfrm>
            <a:custGeom>
              <a:avLst/>
              <a:gdLst/>
              <a:ahLst/>
              <a:cxnLst/>
              <a:rect l="l" t="t" r="r" b="b"/>
              <a:pathLst>
                <a:path w="4420" h="3893" extrusionOk="0">
                  <a:moveTo>
                    <a:pt x="1053" y="0"/>
                  </a:moveTo>
                  <a:lnTo>
                    <a:pt x="1000" y="53"/>
                  </a:lnTo>
                  <a:lnTo>
                    <a:pt x="948" y="158"/>
                  </a:lnTo>
                  <a:lnTo>
                    <a:pt x="842" y="421"/>
                  </a:lnTo>
                  <a:cubicBezTo>
                    <a:pt x="790" y="526"/>
                    <a:pt x="790" y="631"/>
                    <a:pt x="737" y="737"/>
                  </a:cubicBezTo>
                  <a:cubicBezTo>
                    <a:pt x="684" y="894"/>
                    <a:pt x="579" y="1000"/>
                    <a:pt x="527" y="1157"/>
                  </a:cubicBezTo>
                  <a:cubicBezTo>
                    <a:pt x="474" y="1421"/>
                    <a:pt x="369" y="1631"/>
                    <a:pt x="264" y="1841"/>
                  </a:cubicBezTo>
                  <a:cubicBezTo>
                    <a:pt x="106" y="2262"/>
                    <a:pt x="53" y="2525"/>
                    <a:pt x="1" y="2736"/>
                  </a:cubicBezTo>
                  <a:cubicBezTo>
                    <a:pt x="1" y="2841"/>
                    <a:pt x="1" y="2893"/>
                    <a:pt x="1" y="2893"/>
                  </a:cubicBezTo>
                  <a:cubicBezTo>
                    <a:pt x="53" y="2893"/>
                    <a:pt x="53" y="2841"/>
                    <a:pt x="106" y="2788"/>
                  </a:cubicBezTo>
                  <a:cubicBezTo>
                    <a:pt x="106" y="2788"/>
                    <a:pt x="106" y="2736"/>
                    <a:pt x="158" y="2683"/>
                  </a:cubicBezTo>
                  <a:cubicBezTo>
                    <a:pt x="158" y="2683"/>
                    <a:pt x="158" y="2630"/>
                    <a:pt x="211" y="2578"/>
                  </a:cubicBezTo>
                  <a:cubicBezTo>
                    <a:pt x="264" y="2473"/>
                    <a:pt x="369" y="2262"/>
                    <a:pt x="527" y="1894"/>
                  </a:cubicBezTo>
                  <a:cubicBezTo>
                    <a:pt x="632" y="1684"/>
                    <a:pt x="737" y="1473"/>
                    <a:pt x="842" y="1210"/>
                  </a:cubicBezTo>
                  <a:cubicBezTo>
                    <a:pt x="895" y="1105"/>
                    <a:pt x="948" y="947"/>
                    <a:pt x="1000" y="842"/>
                  </a:cubicBezTo>
                  <a:cubicBezTo>
                    <a:pt x="1053" y="737"/>
                    <a:pt x="1053" y="684"/>
                    <a:pt x="1105" y="579"/>
                  </a:cubicBezTo>
                  <a:lnTo>
                    <a:pt x="1158" y="474"/>
                  </a:lnTo>
                  <a:cubicBezTo>
                    <a:pt x="1158" y="474"/>
                    <a:pt x="1158" y="406"/>
                    <a:pt x="1185" y="406"/>
                  </a:cubicBezTo>
                  <a:cubicBezTo>
                    <a:pt x="1192" y="406"/>
                    <a:pt x="1200" y="411"/>
                    <a:pt x="1211" y="421"/>
                  </a:cubicBezTo>
                  <a:cubicBezTo>
                    <a:pt x="1842" y="737"/>
                    <a:pt x="2578" y="1210"/>
                    <a:pt x="3210" y="2052"/>
                  </a:cubicBezTo>
                  <a:cubicBezTo>
                    <a:pt x="3525" y="2473"/>
                    <a:pt x="3736" y="2893"/>
                    <a:pt x="3893" y="3314"/>
                  </a:cubicBezTo>
                  <a:lnTo>
                    <a:pt x="3946" y="3472"/>
                  </a:lnTo>
                  <a:cubicBezTo>
                    <a:pt x="3946" y="3472"/>
                    <a:pt x="3946" y="3472"/>
                    <a:pt x="3946" y="3525"/>
                  </a:cubicBezTo>
                  <a:lnTo>
                    <a:pt x="3893" y="3472"/>
                  </a:lnTo>
                  <a:lnTo>
                    <a:pt x="3841" y="3472"/>
                  </a:lnTo>
                  <a:cubicBezTo>
                    <a:pt x="3736" y="3472"/>
                    <a:pt x="3630" y="3472"/>
                    <a:pt x="3525" y="3420"/>
                  </a:cubicBezTo>
                  <a:cubicBezTo>
                    <a:pt x="3315" y="3420"/>
                    <a:pt x="3157" y="3367"/>
                    <a:pt x="2946" y="3367"/>
                  </a:cubicBezTo>
                  <a:cubicBezTo>
                    <a:pt x="2263" y="3262"/>
                    <a:pt x="1684" y="3156"/>
                    <a:pt x="1263" y="3104"/>
                  </a:cubicBezTo>
                  <a:cubicBezTo>
                    <a:pt x="842" y="2999"/>
                    <a:pt x="579" y="2946"/>
                    <a:pt x="474" y="2946"/>
                  </a:cubicBezTo>
                  <a:lnTo>
                    <a:pt x="369" y="2946"/>
                  </a:lnTo>
                  <a:cubicBezTo>
                    <a:pt x="316" y="2999"/>
                    <a:pt x="369" y="2999"/>
                    <a:pt x="369" y="2999"/>
                  </a:cubicBezTo>
                  <a:lnTo>
                    <a:pt x="316" y="2999"/>
                  </a:lnTo>
                  <a:cubicBezTo>
                    <a:pt x="316" y="2946"/>
                    <a:pt x="316" y="2946"/>
                    <a:pt x="264" y="2946"/>
                  </a:cubicBezTo>
                  <a:lnTo>
                    <a:pt x="158" y="2946"/>
                  </a:lnTo>
                  <a:cubicBezTo>
                    <a:pt x="158" y="2946"/>
                    <a:pt x="158" y="2946"/>
                    <a:pt x="106" y="2999"/>
                  </a:cubicBezTo>
                  <a:cubicBezTo>
                    <a:pt x="106" y="2999"/>
                    <a:pt x="106" y="3051"/>
                    <a:pt x="211" y="3051"/>
                  </a:cubicBezTo>
                  <a:cubicBezTo>
                    <a:pt x="369" y="3156"/>
                    <a:pt x="684" y="3262"/>
                    <a:pt x="1158" y="3367"/>
                  </a:cubicBezTo>
                  <a:cubicBezTo>
                    <a:pt x="1579" y="3472"/>
                    <a:pt x="2157" y="3577"/>
                    <a:pt x="2894" y="3683"/>
                  </a:cubicBezTo>
                  <a:cubicBezTo>
                    <a:pt x="3104" y="3735"/>
                    <a:pt x="3367" y="3788"/>
                    <a:pt x="3578" y="3788"/>
                  </a:cubicBezTo>
                  <a:lnTo>
                    <a:pt x="3893" y="3840"/>
                  </a:lnTo>
                  <a:lnTo>
                    <a:pt x="4156" y="3893"/>
                  </a:lnTo>
                  <a:lnTo>
                    <a:pt x="4314" y="3893"/>
                  </a:lnTo>
                  <a:cubicBezTo>
                    <a:pt x="4314" y="3893"/>
                    <a:pt x="4419" y="3893"/>
                    <a:pt x="4367" y="3840"/>
                  </a:cubicBezTo>
                  <a:lnTo>
                    <a:pt x="4314" y="3577"/>
                  </a:lnTo>
                  <a:cubicBezTo>
                    <a:pt x="4262" y="3367"/>
                    <a:pt x="4209" y="3156"/>
                    <a:pt x="4104" y="2946"/>
                  </a:cubicBezTo>
                  <a:cubicBezTo>
                    <a:pt x="4104" y="2893"/>
                    <a:pt x="4051" y="2841"/>
                    <a:pt x="4051" y="2788"/>
                  </a:cubicBezTo>
                  <a:lnTo>
                    <a:pt x="3999" y="2736"/>
                  </a:lnTo>
                  <a:lnTo>
                    <a:pt x="3893" y="2578"/>
                  </a:lnTo>
                  <a:cubicBezTo>
                    <a:pt x="3788" y="2315"/>
                    <a:pt x="3630" y="2104"/>
                    <a:pt x="3473" y="1894"/>
                  </a:cubicBezTo>
                  <a:cubicBezTo>
                    <a:pt x="3157" y="1421"/>
                    <a:pt x="2789" y="1052"/>
                    <a:pt x="2420" y="789"/>
                  </a:cubicBezTo>
                  <a:cubicBezTo>
                    <a:pt x="2263" y="631"/>
                    <a:pt x="2052" y="526"/>
                    <a:pt x="1894" y="421"/>
                  </a:cubicBezTo>
                  <a:lnTo>
                    <a:pt x="1737" y="316"/>
                  </a:lnTo>
                  <a:lnTo>
                    <a:pt x="1526" y="211"/>
                  </a:lnTo>
                  <a:cubicBezTo>
                    <a:pt x="1368" y="105"/>
                    <a:pt x="1211" y="53"/>
                    <a:pt x="10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3"/>
            <p:cNvSpPr/>
            <p:nvPr/>
          </p:nvSpPr>
          <p:spPr>
            <a:xfrm>
              <a:off x="3907590" y="6855670"/>
              <a:ext cx="30354" cy="24948"/>
            </a:xfrm>
            <a:custGeom>
              <a:avLst/>
              <a:gdLst/>
              <a:ahLst/>
              <a:cxnLst/>
              <a:rect l="l" t="t" r="r" b="b"/>
              <a:pathLst>
                <a:path w="3841" h="3157" extrusionOk="0">
                  <a:moveTo>
                    <a:pt x="1106" y="0"/>
                  </a:moveTo>
                  <a:lnTo>
                    <a:pt x="1053" y="53"/>
                  </a:lnTo>
                  <a:cubicBezTo>
                    <a:pt x="1053" y="158"/>
                    <a:pt x="1000" y="211"/>
                    <a:pt x="948" y="316"/>
                  </a:cubicBezTo>
                  <a:cubicBezTo>
                    <a:pt x="895" y="474"/>
                    <a:pt x="843" y="579"/>
                    <a:pt x="790" y="737"/>
                  </a:cubicBezTo>
                  <a:cubicBezTo>
                    <a:pt x="632" y="947"/>
                    <a:pt x="527" y="1210"/>
                    <a:pt x="474" y="1368"/>
                  </a:cubicBezTo>
                  <a:cubicBezTo>
                    <a:pt x="264" y="1736"/>
                    <a:pt x="159" y="1999"/>
                    <a:pt x="106" y="2105"/>
                  </a:cubicBezTo>
                  <a:cubicBezTo>
                    <a:pt x="53" y="2210"/>
                    <a:pt x="53" y="2210"/>
                    <a:pt x="53" y="2262"/>
                  </a:cubicBezTo>
                  <a:cubicBezTo>
                    <a:pt x="53" y="2262"/>
                    <a:pt x="53" y="2315"/>
                    <a:pt x="1" y="2368"/>
                  </a:cubicBezTo>
                  <a:cubicBezTo>
                    <a:pt x="1" y="2368"/>
                    <a:pt x="1" y="2420"/>
                    <a:pt x="1" y="2473"/>
                  </a:cubicBezTo>
                  <a:cubicBezTo>
                    <a:pt x="1" y="2473"/>
                    <a:pt x="53" y="2473"/>
                    <a:pt x="106" y="2420"/>
                  </a:cubicBezTo>
                  <a:cubicBezTo>
                    <a:pt x="211" y="2262"/>
                    <a:pt x="422" y="1999"/>
                    <a:pt x="632" y="1579"/>
                  </a:cubicBezTo>
                  <a:cubicBezTo>
                    <a:pt x="737" y="1368"/>
                    <a:pt x="895" y="1158"/>
                    <a:pt x="1000" y="895"/>
                  </a:cubicBezTo>
                  <a:cubicBezTo>
                    <a:pt x="1053" y="789"/>
                    <a:pt x="1158" y="632"/>
                    <a:pt x="1211" y="474"/>
                  </a:cubicBezTo>
                  <a:cubicBezTo>
                    <a:pt x="1211" y="448"/>
                    <a:pt x="1224" y="434"/>
                    <a:pt x="1237" y="434"/>
                  </a:cubicBezTo>
                  <a:cubicBezTo>
                    <a:pt x="1250" y="434"/>
                    <a:pt x="1263" y="448"/>
                    <a:pt x="1263" y="474"/>
                  </a:cubicBezTo>
                  <a:cubicBezTo>
                    <a:pt x="1369" y="526"/>
                    <a:pt x="1474" y="579"/>
                    <a:pt x="1579" y="632"/>
                  </a:cubicBezTo>
                  <a:cubicBezTo>
                    <a:pt x="1737" y="737"/>
                    <a:pt x="1895" y="895"/>
                    <a:pt x="2052" y="1000"/>
                  </a:cubicBezTo>
                  <a:cubicBezTo>
                    <a:pt x="2315" y="1263"/>
                    <a:pt x="2631" y="1631"/>
                    <a:pt x="2947" y="1999"/>
                  </a:cubicBezTo>
                  <a:cubicBezTo>
                    <a:pt x="3052" y="2210"/>
                    <a:pt x="3210" y="2420"/>
                    <a:pt x="3262" y="2631"/>
                  </a:cubicBezTo>
                  <a:lnTo>
                    <a:pt x="3315" y="2683"/>
                  </a:lnTo>
                  <a:cubicBezTo>
                    <a:pt x="3315" y="2736"/>
                    <a:pt x="3368" y="2736"/>
                    <a:pt x="3315" y="2736"/>
                  </a:cubicBezTo>
                  <a:cubicBezTo>
                    <a:pt x="3105" y="2683"/>
                    <a:pt x="2947" y="2683"/>
                    <a:pt x="2736" y="2631"/>
                  </a:cubicBezTo>
                  <a:cubicBezTo>
                    <a:pt x="2052" y="2578"/>
                    <a:pt x="1474" y="2473"/>
                    <a:pt x="1053" y="2473"/>
                  </a:cubicBezTo>
                  <a:cubicBezTo>
                    <a:pt x="843" y="2447"/>
                    <a:pt x="658" y="2433"/>
                    <a:pt x="501" y="2433"/>
                  </a:cubicBezTo>
                  <a:cubicBezTo>
                    <a:pt x="343" y="2433"/>
                    <a:pt x="211" y="2447"/>
                    <a:pt x="106" y="2473"/>
                  </a:cubicBezTo>
                  <a:cubicBezTo>
                    <a:pt x="53" y="2473"/>
                    <a:pt x="1" y="2473"/>
                    <a:pt x="1" y="2525"/>
                  </a:cubicBezTo>
                  <a:cubicBezTo>
                    <a:pt x="53" y="2578"/>
                    <a:pt x="53" y="2578"/>
                    <a:pt x="106" y="2578"/>
                  </a:cubicBezTo>
                  <a:lnTo>
                    <a:pt x="264" y="2578"/>
                  </a:lnTo>
                  <a:lnTo>
                    <a:pt x="264" y="2631"/>
                  </a:lnTo>
                  <a:lnTo>
                    <a:pt x="369" y="2631"/>
                  </a:lnTo>
                  <a:cubicBezTo>
                    <a:pt x="474" y="2631"/>
                    <a:pt x="737" y="2683"/>
                    <a:pt x="1106" y="2736"/>
                  </a:cubicBezTo>
                  <a:cubicBezTo>
                    <a:pt x="1526" y="2788"/>
                    <a:pt x="2052" y="2894"/>
                    <a:pt x="2736" y="2999"/>
                  </a:cubicBezTo>
                  <a:cubicBezTo>
                    <a:pt x="2894" y="2999"/>
                    <a:pt x="3105" y="3052"/>
                    <a:pt x="3262" y="3052"/>
                  </a:cubicBezTo>
                  <a:cubicBezTo>
                    <a:pt x="3368" y="3052"/>
                    <a:pt x="3473" y="3104"/>
                    <a:pt x="3578" y="3104"/>
                  </a:cubicBezTo>
                  <a:lnTo>
                    <a:pt x="3788" y="3104"/>
                  </a:lnTo>
                  <a:lnTo>
                    <a:pt x="3841" y="3157"/>
                  </a:lnTo>
                  <a:cubicBezTo>
                    <a:pt x="3841" y="3157"/>
                    <a:pt x="3841" y="3104"/>
                    <a:pt x="3841" y="3104"/>
                  </a:cubicBezTo>
                  <a:cubicBezTo>
                    <a:pt x="3683" y="2683"/>
                    <a:pt x="3473" y="2262"/>
                    <a:pt x="3210" y="1842"/>
                  </a:cubicBezTo>
                  <a:cubicBezTo>
                    <a:pt x="2631" y="947"/>
                    <a:pt x="1895" y="421"/>
                    <a:pt x="1263" y="106"/>
                  </a:cubicBezTo>
                  <a:lnTo>
                    <a:pt x="1158" y="53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3"/>
            <p:cNvSpPr/>
            <p:nvPr/>
          </p:nvSpPr>
          <p:spPr>
            <a:xfrm>
              <a:off x="3540108" y="6847452"/>
              <a:ext cx="372476" cy="327985"/>
            </a:xfrm>
            <a:custGeom>
              <a:avLst/>
              <a:gdLst/>
              <a:ahLst/>
              <a:cxnLst/>
              <a:rect l="l" t="t" r="r" b="b"/>
              <a:pathLst>
                <a:path w="47134" h="41504" extrusionOk="0">
                  <a:moveTo>
                    <a:pt x="39838" y="0"/>
                  </a:moveTo>
                  <a:cubicBezTo>
                    <a:pt x="38768" y="0"/>
                    <a:pt x="37639" y="195"/>
                    <a:pt x="36508" y="620"/>
                  </a:cubicBezTo>
                  <a:cubicBezTo>
                    <a:pt x="21779" y="6143"/>
                    <a:pt x="9627" y="16927"/>
                    <a:pt x="2315" y="30867"/>
                  </a:cubicBezTo>
                  <a:cubicBezTo>
                    <a:pt x="0" y="35234"/>
                    <a:pt x="1526" y="40021"/>
                    <a:pt x="4998" y="41178"/>
                  </a:cubicBezTo>
                  <a:cubicBezTo>
                    <a:pt x="5662" y="41399"/>
                    <a:pt x="6340" y="41503"/>
                    <a:pt x="7015" y="41503"/>
                  </a:cubicBezTo>
                  <a:cubicBezTo>
                    <a:pt x="9863" y="41503"/>
                    <a:pt x="12642" y="39649"/>
                    <a:pt x="14046" y="36970"/>
                  </a:cubicBezTo>
                  <a:cubicBezTo>
                    <a:pt x="19832" y="25922"/>
                    <a:pt x="29511" y="17401"/>
                    <a:pt x="41190" y="12982"/>
                  </a:cubicBezTo>
                  <a:cubicBezTo>
                    <a:pt x="44662" y="11667"/>
                    <a:pt x="47134" y="8142"/>
                    <a:pt x="46450" y="4565"/>
                  </a:cubicBezTo>
                  <a:cubicBezTo>
                    <a:pt x="45894" y="1862"/>
                    <a:pt x="43145" y="0"/>
                    <a:pt x="39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3"/>
            <p:cNvSpPr/>
            <p:nvPr/>
          </p:nvSpPr>
          <p:spPr>
            <a:xfrm>
              <a:off x="3548421" y="6846938"/>
              <a:ext cx="359595" cy="329597"/>
            </a:xfrm>
            <a:custGeom>
              <a:avLst/>
              <a:gdLst/>
              <a:ahLst/>
              <a:cxnLst/>
              <a:rect l="l" t="t" r="r" b="b"/>
              <a:pathLst>
                <a:path w="45504" h="41708" extrusionOk="0">
                  <a:moveTo>
                    <a:pt x="38612" y="1"/>
                  </a:moveTo>
                  <a:cubicBezTo>
                    <a:pt x="37718" y="1"/>
                    <a:pt x="36666" y="159"/>
                    <a:pt x="35614" y="527"/>
                  </a:cubicBezTo>
                  <a:cubicBezTo>
                    <a:pt x="34614" y="895"/>
                    <a:pt x="33457" y="1368"/>
                    <a:pt x="32300" y="1842"/>
                  </a:cubicBezTo>
                  <a:cubicBezTo>
                    <a:pt x="27565" y="3946"/>
                    <a:pt x="21621" y="7102"/>
                    <a:pt x="15308" y="12678"/>
                  </a:cubicBezTo>
                  <a:cubicBezTo>
                    <a:pt x="12205" y="15467"/>
                    <a:pt x="8996" y="18833"/>
                    <a:pt x="5997" y="22936"/>
                  </a:cubicBezTo>
                  <a:cubicBezTo>
                    <a:pt x="4524" y="24988"/>
                    <a:pt x="3051" y="27250"/>
                    <a:pt x="1736" y="29670"/>
                  </a:cubicBezTo>
                  <a:cubicBezTo>
                    <a:pt x="1052" y="30880"/>
                    <a:pt x="368" y="32195"/>
                    <a:pt x="158" y="33615"/>
                  </a:cubicBezTo>
                  <a:cubicBezTo>
                    <a:pt x="0" y="34352"/>
                    <a:pt x="0" y="35088"/>
                    <a:pt x="0" y="35825"/>
                  </a:cubicBezTo>
                  <a:cubicBezTo>
                    <a:pt x="105" y="36614"/>
                    <a:pt x="263" y="37350"/>
                    <a:pt x="526" y="38034"/>
                  </a:cubicBezTo>
                  <a:cubicBezTo>
                    <a:pt x="1105" y="39454"/>
                    <a:pt x="2157" y="40717"/>
                    <a:pt x="3577" y="41243"/>
                  </a:cubicBezTo>
                  <a:cubicBezTo>
                    <a:pt x="4338" y="41565"/>
                    <a:pt x="5148" y="41708"/>
                    <a:pt x="5943" y="41708"/>
                  </a:cubicBezTo>
                  <a:cubicBezTo>
                    <a:pt x="6577" y="41708"/>
                    <a:pt x="7202" y="41617"/>
                    <a:pt x="7786" y="41453"/>
                  </a:cubicBezTo>
                  <a:cubicBezTo>
                    <a:pt x="9153" y="41085"/>
                    <a:pt x="10363" y="40401"/>
                    <a:pt x="11363" y="39454"/>
                  </a:cubicBezTo>
                  <a:cubicBezTo>
                    <a:pt x="11836" y="38981"/>
                    <a:pt x="12257" y="38507"/>
                    <a:pt x="12625" y="37981"/>
                  </a:cubicBezTo>
                  <a:cubicBezTo>
                    <a:pt x="12994" y="37403"/>
                    <a:pt x="13257" y="36877"/>
                    <a:pt x="13572" y="36298"/>
                  </a:cubicBezTo>
                  <a:cubicBezTo>
                    <a:pt x="14151" y="35193"/>
                    <a:pt x="14835" y="34194"/>
                    <a:pt x="15413" y="33194"/>
                  </a:cubicBezTo>
                  <a:cubicBezTo>
                    <a:pt x="16097" y="32195"/>
                    <a:pt x="16729" y="31248"/>
                    <a:pt x="17412" y="30354"/>
                  </a:cubicBezTo>
                  <a:cubicBezTo>
                    <a:pt x="18780" y="28513"/>
                    <a:pt x="20148" y="26882"/>
                    <a:pt x="21568" y="25461"/>
                  </a:cubicBezTo>
                  <a:cubicBezTo>
                    <a:pt x="27250" y="19622"/>
                    <a:pt x="32826" y="16413"/>
                    <a:pt x="37192" y="14414"/>
                  </a:cubicBezTo>
                  <a:cubicBezTo>
                    <a:pt x="38297" y="13888"/>
                    <a:pt x="39349" y="13520"/>
                    <a:pt x="40296" y="13152"/>
                  </a:cubicBezTo>
                  <a:cubicBezTo>
                    <a:pt x="41242" y="12731"/>
                    <a:pt x="42032" y="12205"/>
                    <a:pt x="42715" y="11679"/>
                  </a:cubicBezTo>
                  <a:cubicBezTo>
                    <a:pt x="43347" y="11100"/>
                    <a:pt x="43873" y="10522"/>
                    <a:pt x="44241" y="9943"/>
                  </a:cubicBezTo>
                  <a:cubicBezTo>
                    <a:pt x="44662" y="9364"/>
                    <a:pt x="44925" y="8838"/>
                    <a:pt x="45083" y="8312"/>
                  </a:cubicBezTo>
                  <a:cubicBezTo>
                    <a:pt x="45451" y="7313"/>
                    <a:pt x="45503" y="6524"/>
                    <a:pt x="45503" y="6050"/>
                  </a:cubicBezTo>
                  <a:cubicBezTo>
                    <a:pt x="45503" y="5787"/>
                    <a:pt x="45503" y="5629"/>
                    <a:pt x="45503" y="5472"/>
                  </a:cubicBezTo>
                  <a:cubicBezTo>
                    <a:pt x="45451" y="5366"/>
                    <a:pt x="45451" y="5314"/>
                    <a:pt x="45451" y="5314"/>
                  </a:cubicBezTo>
                  <a:cubicBezTo>
                    <a:pt x="45451" y="5314"/>
                    <a:pt x="45451" y="5524"/>
                    <a:pt x="45451" y="6050"/>
                  </a:cubicBezTo>
                  <a:cubicBezTo>
                    <a:pt x="45398" y="6524"/>
                    <a:pt x="45346" y="7260"/>
                    <a:pt x="44925" y="8260"/>
                  </a:cubicBezTo>
                  <a:cubicBezTo>
                    <a:pt x="44767" y="8733"/>
                    <a:pt x="44504" y="9312"/>
                    <a:pt x="44083" y="9838"/>
                  </a:cubicBezTo>
                  <a:cubicBezTo>
                    <a:pt x="43715" y="10416"/>
                    <a:pt x="43189" y="10995"/>
                    <a:pt x="42558" y="11521"/>
                  </a:cubicBezTo>
                  <a:cubicBezTo>
                    <a:pt x="41926" y="12047"/>
                    <a:pt x="41137" y="12521"/>
                    <a:pt x="40190" y="12889"/>
                  </a:cubicBezTo>
                  <a:cubicBezTo>
                    <a:pt x="39243" y="13310"/>
                    <a:pt x="38191" y="13678"/>
                    <a:pt x="37087" y="14204"/>
                  </a:cubicBezTo>
                  <a:cubicBezTo>
                    <a:pt x="32668" y="16150"/>
                    <a:pt x="27039" y="19359"/>
                    <a:pt x="21358" y="25251"/>
                  </a:cubicBezTo>
                  <a:cubicBezTo>
                    <a:pt x="19937" y="26671"/>
                    <a:pt x="18517" y="28302"/>
                    <a:pt x="17149" y="30143"/>
                  </a:cubicBezTo>
                  <a:cubicBezTo>
                    <a:pt x="16466" y="31038"/>
                    <a:pt x="15834" y="32037"/>
                    <a:pt x="15150" y="32984"/>
                  </a:cubicBezTo>
                  <a:cubicBezTo>
                    <a:pt x="14519" y="34036"/>
                    <a:pt x="13888" y="35036"/>
                    <a:pt x="13309" y="36140"/>
                  </a:cubicBezTo>
                  <a:cubicBezTo>
                    <a:pt x="12994" y="36719"/>
                    <a:pt x="12678" y="37245"/>
                    <a:pt x="12362" y="37771"/>
                  </a:cubicBezTo>
                  <a:cubicBezTo>
                    <a:pt x="11994" y="38297"/>
                    <a:pt x="11573" y="38770"/>
                    <a:pt x="11100" y="39244"/>
                  </a:cubicBezTo>
                  <a:cubicBezTo>
                    <a:pt x="10153" y="40086"/>
                    <a:pt x="8996" y="40822"/>
                    <a:pt x="7733" y="41138"/>
                  </a:cubicBezTo>
                  <a:cubicBezTo>
                    <a:pt x="7173" y="41295"/>
                    <a:pt x="6593" y="41375"/>
                    <a:pt x="6011" y="41375"/>
                  </a:cubicBezTo>
                  <a:cubicBezTo>
                    <a:pt x="5227" y="41375"/>
                    <a:pt x="4437" y="41229"/>
                    <a:pt x="3683" y="40927"/>
                  </a:cubicBezTo>
                  <a:cubicBezTo>
                    <a:pt x="2367" y="40454"/>
                    <a:pt x="1368" y="39297"/>
                    <a:pt x="842" y="37929"/>
                  </a:cubicBezTo>
                  <a:cubicBezTo>
                    <a:pt x="579" y="37245"/>
                    <a:pt x="421" y="36508"/>
                    <a:pt x="368" y="35825"/>
                  </a:cubicBezTo>
                  <a:cubicBezTo>
                    <a:pt x="316" y="35088"/>
                    <a:pt x="316" y="34404"/>
                    <a:pt x="474" y="33668"/>
                  </a:cubicBezTo>
                  <a:cubicBezTo>
                    <a:pt x="684" y="32300"/>
                    <a:pt x="1368" y="31038"/>
                    <a:pt x="2052" y="29828"/>
                  </a:cubicBezTo>
                  <a:cubicBezTo>
                    <a:pt x="3367" y="27408"/>
                    <a:pt x="4840" y="25198"/>
                    <a:pt x="6313" y="23147"/>
                  </a:cubicBezTo>
                  <a:cubicBezTo>
                    <a:pt x="9259" y="19044"/>
                    <a:pt x="12415" y="15677"/>
                    <a:pt x="15519" y="12889"/>
                  </a:cubicBezTo>
                  <a:cubicBezTo>
                    <a:pt x="21779" y="7365"/>
                    <a:pt x="27723" y="4209"/>
                    <a:pt x="32405" y="2105"/>
                  </a:cubicBezTo>
                  <a:cubicBezTo>
                    <a:pt x="33562" y="1579"/>
                    <a:pt x="34719" y="1158"/>
                    <a:pt x="35719" y="737"/>
                  </a:cubicBezTo>
                  <a:cubicBezTo>
                    <a:pt x="36718" y="369"/>
                    <a:pt x="37718" y="211"/>
                    <a:pt x="38665" y="211"/>
                  </a:cubicBezTo>
                  <a:cubicBezTo>
                    <a:pt x="39559" y="211"/>
                    <a:pt x="40401" y="316"/>
                    <a:pt x="41085" y="527"/>
                  </a:cubicBezTo>
                  <a:cubicBezTo>
                    <a:pt x="41821" y="737"/>
                    <a:pt x="42452" y="1000"/>
                    <a:pt x="42926" y="1316"/>
                  </a:cubicBezTo>
                  <a:cubicBezTo>
                    <a:pt x="43873" y="1947"/>
                    <a:pt x="44399" y="2631"/>
                    <a:pt x="44714" y="3104"/>
                  </a:cubicBezTo>
                  <a:cubicBezTo>
                    <a:pt x="44872" y="3367"/>
                    <a:pt x="44925" y="3525"/>
                    <a:pt x="44977" y="3630"/>
                  </a:cubicBezTo>
                  <a:cubicBezTo>
                    <a:pt x="45083" y="3788"/>
                    <a:pt x="45083" y="3841"/>
                    <a:pt x="45083" y="3841"/>
                  </a:cubicBezTo>
                  <a:cubicBezTo>
                    <a:pt x="45083" y="3841"/>
                    <a:pt x="45083" y="3736"/>
                    <a:pt x="45030" y="3630"/>
                  </a:cubicBezTo>
                  <a:cubicBezTo>
                    <a:pt x="44977" y="3525"/>
                    <a:pt x="44925" y="3315"/>
                    <a:pt x="44767" y="3052"/>
                  </a:cubicBezTo>
                  <a:cubicBezTo>
                    <a:pt x="44504" y="2578"/>
                    <a:pt x="43978" y="1842"/>
                    <a:pt x="42978" y="1211"/>
                  </a:cubicBezTo>
                  <a:cubicBezTo>
                    <a:pt x="42505" y="842"/>
                    <a:pt x="41874" y="579"/>
                    <a:pt x="41137" y="316"/>
                  </a:cubicBezTo>
                  <a:cubicBezTo>
                    <a:pt x="40401" y="106"/>
                    <a:pt x="39559" y="1"/>
                    <a:pt x="386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3"/>
            <p:cNvSpPr/>
            <p:nvPr/>
          </p:nvSpPr>
          <p:spPr>
            <a:xfrm>
              <a:off x="3549251" y="6847523"/>
              <a:ext cx="358347" cy="327867"/>
            </a:xfrm>
            <a:custGeom>
              <a:avLst/>
              <a:gdLst/>
              <a:ahLst/>
              <a:cxnLst/>
              <a:rect l="l" t="t" r="r" b="b"/>
              <a:pathLst>
                <a:path w="45346" h="41489" extrusionOk="0">
                  <a:moveTo>
                    <a:pt x="38758" y="0"/>
                  </a:moveTo>
                  <a:cubicBezTo>
                    <a:pt x="38214" y="0"/>
                    <a:pt x="37635" y="37"/>
                    <a:pt x="37034" y="137"/>
                  </a:cubicBezTo>
                  <a:cubicBezTo>
                    <a:pt x="36035" y="348"/>
                    <a:pt x="35035" y="768"/>
                    <a:pt x="33931" y="1189"/>
                  </a:cubicBezTo>
                  <a:cubicBezTo>
                    <a:pt x="31721" y="2084"/>
                    <a:pt x="29196" y="3241"/>
                    <a:pt x="26355" y="4819"/>
                  </a:cubicBezTo>
                  <a:cubicBezTo>
                    <a:pt x="23567" y="6450"/>
                    <a:pt x="20464" y="8449"/>
                    <a:pt x="17255" y="11079"/>
                  </a:cubicBezTo>
                  <a:cubicBezTo>
                    <a:pt x="14098" y="13709"/>
                    <a:pt x="10784" y="16918"/>
                    <a:pt x="7575" y="20916"/>
                  </a:cubicBezTo>
                  <a:cubicBezTo>
                    <a:pt x="6050" y="22968"/>
                    <a:pt x="4419" y="25124"/>
                    <a:pt x="2999" y="27544"/>
                  </a:cubicBezTo>
                  <a:cubicBezTo>
                    <a:pt x="2631" y="28176"/>
                    <a:pt x="2315" y="28754"/>
                    <a:pt x="1947" y="29385"/>
                  </a:cubicBezTo>
                  <a:cubicBezTo>
                    <a:pt x="1631" y="30017"/>
                    <a:pt x="1210" y="30648"/>
                    <a:pt x="947" y="31332"/>
                  </a:cubicBezTo>
                  <a:cubicBezTo>
                    <a:pt x="316" y="32647"/>
                    <a:pt x="0" y="34172"/>
                    <a:pt x="53" y="35698"/>
                  </a:cubicBezTo>
                  <a:cubicBezTo>
                    <a:pt x="158" y="36487"/>
                    <a:pt x="316" y="37224"/>
                    <a:pt x="579" y="37907"/>
                  </a:cubicBezTo>
                  <a:cubicBezTo>
                    <a:pt x="842" y="38644"/>
                    <a:pt x="1263" y="39275"/>
                    <a:pt x="1736" y="39801"/>
                  </a:cubicBezTo>
                  <a:cubicBezTo>
                    <a:pt x="2736" y="40906"/>
                    <a:pt x="4209" y="41432"/>
                    <a:pt x="5629" y="41485"/>
                  </a:cubicBezTo>
                  <a:cubicBezTo>
                    <a:pt x="5709" y="41487"/>
                    <a:pt x="5789" y="41489"/>
                    <a:pt x="5868" y="41489"/>
                  </a:cubicBezTo>
                  <a:cubicBezTo>
                    <a:pt x="7203" y="41489"/>
                    <a:pt x="8482" y="41078"/>
                    <a:pt x="9574" y="40432"/>
                  </a:cubicBezTo>
                  <a:cubicBezTo>
                    <a:pt x="10732" y="39749"/>
                    <a:pt x="11731" y="38802"/>
                    <a:pt x="12415" y="37750"/>
                  </a:cubicBezTo>
                  <a:cubicBezTo>
                    <a:pt x="13152" y="36645"/>
                    <a:pt x="13678" y="35488"/>
                    <a:pt x="14309" y="34435"/>
                  </a:cubicBezTo>
                  <a:cubicBezTo>
                    <a:pt x="14625" y="33909"/>
                    <a:pt x="14993" y="33383"/>
                    <a:pt x="15308" y="32857"/>
                  </a:cubicBezTo>
                  <a:cubicBezTo>
                    <a:pt x="15624" y="32384"/>
                    <a:pt x="15940" y="31910"/>
                    <a:pt x="16308" y="31384"/>
                  </a:cubicBezTo>
                  <a:cubicBezTo>
                    <a:pt x="17676" y="29491"/>
                    <a:pt x="19043" y="27702"/>
                    <a:pt x="20516" y="26177"/>
                  </a:cubicBezTo>
                  <a:cubicBezTo>
                    <a:pt x="23357" y="23020"/>
                    <a:pt x="26355" y="20653"/>
                    <a:pt x="29091" y="18707"/>
                  </a:cubicBezTo>
                  <a:cubicBezTo>
                    <a:pt x="31879" y="16813"/>
                    <a:pt x="34457" y="15445"/>
                    <a:pt x="36771" y="14393"/>
                  </a:cubicBezTo>
                  <a:cubicBezTo>
                    <a:pt x="37876" y="13814"/>
                    <a:pt x="38981" y="13446"/>
                    <a:pt x="39928" y="13025"/>
                  </a:cubicBezTo>
                  <a:cubicBezTo>
                    <a:pt x="40927" y="12657"/>
                    <a:pt x="41716" y="12184"/>
                    <a:pt x="42400" y="11658"/>
                  </a:cubicBezTo>
                  <a:cubicBezTo>
                    <a:pt x="43662" y="10605"/>
                    <a:pt x="44294" y="9553"/>
                    <a:pt x="44609" y="8975"/>
                  </a:cubicBezTo>
                  <a:cubicBezTo>
                    <a:pt x="44715" y="8712"/>
                    <a:pt x="44662" y="8817"/>
                    <a:pt x="44715" y="8712"/>
                  </a:cubicBezTo>
                  <a:cubicBezTo>
                    <a:pt x="44747" y="8679"/>
                    <a:pt x="44801" y="8564"/>
                    <a:pt x="44823" y="8508"/>
                  </a:cubicBezTo>
                  <a:lnTo>
                    <a:pt x="44823" y="8508"/>
                  </a:lnTo>
                  <a:cubicBezTo>
                    <a:pt x="44842" y="8498"/>
                    <a:pt x="44925" y="8285"/>
                    <a:pt x="44925" y="8238"/>
                  </a:cubicBezTo>
                  <a:cubicBezTo>
                    <a:pt x="44925" y="8133"/>
                    <a:pt x="44978" y="8028"/>
                    <a:pt x="45030" y="7923"/>
                  </a:cubicBezTo>
                  <a:lnTo>
                    <a:pt x="45083" y="7817"/>
                  </a:lnTo>
                  <a:lnTo>
                    <a:pt x="45083" y="7765"/>
                  </a:lnTo>
                  <a:lnTo>
                    <a:pt x="45083" y="7712"/>
                  </a:lnTo>
                  <a:lnTo>
                    <a:pt x="45083" y="7660"/>
                  </a:lnTo>
                  <a:lnTo>
                    <a:pt x="45135" y="7502"/>
                  </a:lnTo>
                  <a:cubicBezTo>
                    <a:pt x="45188" y="7291"/>
                    <a:pt x="45241" y="7081"/>
                    <a:pt x="45293" y="6818"/>
                  </a:cubicBezTo>
                  <a:cubicBezTo>
                    <a:pt x="45346" y="6502"/>
                    <a:pt x="45346" y="6239"/>
                    <a:pt x="45346" y="5924"/>
                  </a:cubicBezTo>
                  <a:cubicBezTo>
                    <a:pt x="45346" y="5871"/>
                    <a:pt x="45346" y="5766"/>
                    <a:pt x="45346" y="5713"/>
                  </a:cubicBezTo>
                  <a:lnTo>
                    <a:pt x="45346" y="5661"/>
                  </a:lnTo>
                  <a:cubicBezTo>
                    <a:pt x="45346" y="5661"/>
                    <a:pt x="45346" y="5608"/>
                    <a:pt x="45346" y="5608"/>
                  </a:cubicBezTo>
                  <a:lnTo>
                    <a:pt x="45346" y="5503"/>
                  </a:lnTo>
                  <a:cubicBezTo>
                    <a:pt x="45346" y="5398"/>
                    <a:pt x="45346" y="5292"/>
                    <a:pt x="45346" y="5187"/>
                  </a:cubicBezTo>
                  <a:cubicBezTo>
                    <a:pt x="45320" y="5084"/>
                    <a:pt x="45307" y="5034"/>
                    <a:pt x="45300" y="5034"/>
                  </a:cubicBezTo>
                  <a:lnTo>
                    <a:pt x="45300" y="5034"/>
                  </a:lnTo>
                  <a:cubicBezTo>
                    <a:pt x="45280" y="5034"/>
                    <a:pt x="45320" y="5499"/>
                    <a:pt x="45241" y="6292"/>
                  </a:cubicBezTo>
                  <a:cubicBezTo>
                    <a:pt x="45135" y="7397"/>
                    <a:pt x="44662" y="8870"/>
                    <a:pt x="43452" y="10342"/>
                  </a:cubicBezTo>
                  <a:cubicBezTo>
                    <a:pt x="42821" y="11026"/>
                    <a:pt x="42032" y="11710"/>
                    <a:pt x="41032" y="12289"/>
                  </a:cubicBezTo>
                  <a:cubicBezTo>
                    <a:pt x="40033" y="12762"/>
                    <a:pt x="38823" y="13183"/>
                    <a:pt x="37613" y="13709"/>
                  </a:cubicBezTo>
                  <a:cubicBezTo>
                    <a:pt x="32668" y="15813"/>
                    <a:pt x="26461" y="19338"/>
                    <a:pt x="20464" y="25703"/>
                  </a:cubicBezTo>
                  <a:cubicBezTo>
                    <a:pt x="18991" y="27281"/>
                    <a:pt x="17518" y="29070"/>
                    <a:pt x="16150" y="31016"/>
                  </a:cubicBezTo>
                  <a:cubicBezTo>
                    <a:pt x="15782" y="31490"/>
                    <a:pt x="15466" y="32016"/>
                    <a:pt x="15098" y="32542"/>
                  </a:cubicBezTo>
                  <a:cubicBezTo>
                    <a:pt x="14782" y="33015"/>
                    <a:pt x="14467" y="33594"/>
                    <a:pt x="14098" y="34120"/>
                  </a:cubicBezTo>
                  <a:cubicBezTo>
                    <a:pt x="13467" y="35172"/>
                    <a:pt x="12889" y="36382"/>
                    <a:pt x="12205" y="37434"/>
                  </a:cubicBezTo>
                  <a:cubicBezTo>
                    <a:pt x="11521" y="38486"/>
                    <a:pt x="10627" y="39433"/>
                    <a:pt x="9469" y="40117"/>
                  </a:cubicBezTo>
                  <a:cubicBezTo>
                    <a:pt x="8891" y="40432"/>
                    <a:pt x="8312" y="40695"/>
                    <a:pt x="7681" y="40853"/>
                  </a:cubicBezTo>
                  <a:cubicBezTo>
                    <a:pt x="7049" y="41064"/>
                    <a:pt x="6366" y="41116"/>
                    <a:pt x="5682" y="41116"/>
                  </a:cubicBezTo>
                  <a:cubicBezTo>
                    <a:pt x="4314" y="41064"/>
                    <a:pt x="2946" y="40643"/>
                    <a:pt x="1999" y="39591"/>
                  </a:cubicBezTo>
                  <a:cubicBezTo>
                    <a:pt x="1526" y="39065"/>
                    <a:pt x="1158" y="38486"/>
                    <a:pt x="895" y="37802"/>
                  </a:cubicBezTo>
                  <a:cubicBezTo>
                    <a:pt x="632" y="37118"/>
                    <a:pt x="474" y="36434"/>
                    <a:pt x="421" y="35698"/>
                  </a:cubicBezTo>
                  <a:cubicBezTo>
                    <a:pt x="316" y="34225"/>
                    <a:pt x="632" y="32752"/>
                    <a:pt x="1263" y="31437"/>
                  </a:cubicBezTo>
                  <a:cubicBezTo>
                    <a:pt x="1526" y="30806"/>
                    <a:pt x="1947" y="30174"/>
                    <a:pt x="2262" y="29543"/>
                  </a:cubicBezTo>
                  <a:cubicBezTo>
                    <a:pt x="2631" y="28912"/>
                    <a:pt x="2946" y="28281"/>
                    <a:pt x="3314" y="27702"/>
                  </a:cubicBezTo>
                  <a:cubicBezTo>
                    <a:pt x="4735" y="25282"/>
                    <a:pt x="6366" y="23125"/>
                    <a:pt x="7891" y="21074"/>
                  </a:cubicBezTo>
                  <a:cubicBezTo>
                    <a:pt x="11100" y="17076"/>
                    <a:pt x="14414" y="13814"/>
                    <a:pt x="17623" y="11184"/>
                  </a:cubicBezTo>
                  <a:cubicBezTo>
                    <a:pt x="20885" y="8501"/>
                    <a:pt x="24041" y="6450"/>
                    <a:pt x="26934" y="4872"/>
                  </a:cubicBezTo>
                  <a:cubicBezTo>
                    <a:pt x="29827" y="3241"/>
                    <a:pt x="32458" y="2031"/>
                    <a:pt x="34825" y="1084"/>
                  </a:cubicBezTo>
                  <a:cubicBezTo>
                    <a:pt x="36175" y="487"/>
                    <a:pt x="37526" y="228"/>
                    <a:pt x="38754" y="228"/>
                  </a:cubicBezTo>
                  <a:cubicBezTo>
                    <a:pt x="39582" y="228"/>
                    <a:pt x="40354" y="346"/>
                    <a:pt x="41032" y="558"/>
                  </a:cubicBezTo>
                  <a:cubicBezTo>
                    <a:pt x="42716" y="1084"/>
                    <a:pt x="43873" y="2031"/>
                    <a:pt x="44452" y="2978"/>
                  </a:cubicBezTo>
                  <a:cubicBezTo>
                    <a:pt x="44995" y="3818"/>
                    <a:pt x="45167" y="4565"/>
                    <a:pt x="45186" y="4565"/>
                  </a:cubicBezTo>
                  <a:cubicBezTo>
                    <a:pt x="45187" y="4565"/>
                    <a:pt x="45188" y="4562"/>
                    <a:pt x="45188" y="4556"/>
                  </a:cubicBezTo>
                  <a:cubicBezTo>
                    <a:pt x="45188" y="4503"/>
                    <a:pt x="45135" y="4293"/>
                    <a:pt x="45083" y="4030"/>
                  </a:cubicBezTo>
                  <a:cubicBezTo>
                    <a:pt x="45030" y="3767"/>
                    <a:pt x="44872" y="3504"/>
                    <a:pt x="44767" y="3293"/>
                  </a:cubicBezTo>
                  <a:cubicBezTo>
                    <a:pt x="44504" y="2820"/>
                    <a:pt x="44189" y="2347"/>
                    <a:pt x="43925" y="2084"/>
                  </a:cubicBezTo>
                  <a:cubicBezTo>
                    <a:pt x="43610" y="1768"/>
                    <a:pt x="43557" y="1663"/>
                    <a:pt x="42926" y="1189"/>
                  </a:cubicBezTo>
                  <a:cubicBezTo>
                    <a:pt x="42295" y="768"/>
                    <a:pt x="41243" y="242"/>
                    <a:pt x="39664" y="32"/>
                  </a:cubicBezTo>
                  <a:cubicBezTo>
                    <a:pt x="39376" y="13"/>
                    <a:pt x="39073" y="0"/>
                    <a:pt x="387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3"/>
            <p:cNvSpPr/>
            <p:nvPr/>
          </p:nvSpPr>
          <p:spPr>
            <a:xfrm>
              <a:off x="3545924" y="6845792"/>
              <a:ext cx="362922" cy="331952"/>
            </a:xfrm>
            <a:custGeom>
              <a:avLst/>
              <a:gdLst/>
              <a:ahLst/>
              <a:cxnLst/>
              <a:rect l="l" t="t" r="r" b="b"/>
              <a:pathLst>
                <a:path w="45925" h="42006" extrusionOk="0">
                  <a:moveTo>
                    <a:pt x="38962" y="0"/>
                  </a:moveTo>
                  <a:cubicBezTo>
                    <a:pt x="38677" y="0"/>
                    <a:pt x="38385" y="13"/>
                    <a:pt x="38087" y="41"/>
                  </a:cubicBezTo>
                  <a:cubicBezTo>
                    <a:pt x="36929" y="146"/>
                    <a:pt x="35719" y="567"/>
                    <a:pt x="34509" y="1093"/>
                  </a:cubicBezTo>
                  <a:cubicBezTo>
                    <a:pt x="31984" y="2039"/>
                    <a:pt x="29196" y="3302"/>
                    <a:pt x="26145" y="5038"/>
                  </a:cubicBezTo>
                  <a:cubicBezTo>
                    <a:pt x="23147" y="6774"/>
                    <a:pt x="19833" y="8983"/>
                    <a:pt x="16518" y="11824"/>
                  </a:cubicBezTo>
                  <a:cubicBezTo>
                    <a:pt x="14835" y="13192"/>
                    <a:pt x="13204" y="14822"/>
                    <a:pt x="11521" y="16506"/>
                  </a:cubicBezTo>
                  <a:cubicBezTo>
                    <a:pt x="9890" y="18294"/>
                    <a:pt x="8207" y="20188"/>
                    <a:pt x="6629" y="22345"/>
                  </a:cubicBezTo>
                  <a:cubicBezTo>
                    <a:pt x="5840" y="23344"/>
                    <a:pt x="5103" y="24502"/>
                    <a:pt x="4314" y="25659"/>
                  </a:cubicBezTo>
                  <a:cubicBezTo>
                    <a:pt x="3946" y="26238"/>
                    <a:pt x="3578" y="26816"/>
                    <a:pt x="3209" y="27395"/>
                  </a:cubicBezTo>
                  <a:lnTo>
                    <a:pt x="2683" y="28342"/>
                  </a:lnTo>
                  <a:cubicBezTo>
                    <a:pt x="2473" y="28658"/>
                    <a:pt x="2315" y="28973"/>
                    <a:pt x="2157" y="29289"/>
                  </a:cubicBezTo>
                  <a:cubicBezTo>
                    <a:pt x="1789" y="29920"/>
                    <a:pt x="1421" y="30499"/>
                    <a:pt x="1105" y="31183"/>
                  </a:cubicBezTo>
                  <a:cubicBezTo>
                    <a:pt x="737" y="31866"/>
                    <a:pt x="527" y="32603"/>
                    <a:pt x="369" y="33339"/>
                  </a:cubicBezTo>
                  <a:cubicBezTo>
                    <a:pt x="1" y="34865"/>
                    <a:pt x="53" y="36496"/>
                    <a:pt x="579" y="38021"/>
                  </a:cubicBezTo>
                  <a:cubicBezTo>
                    <a:pt x="895" y="38810"/>
                    <a:pt x="1263" y="39494"/>
                    <a:pt x="1789" y="40125"/>
                  </a:cubicBezTo>
                  <a:cubicBezTo>
                    <a:pt x="2368" y="40704"/>
                    <a:pt x="2999" y="41177"/>
                    <a:pt x="3735" y="41493"/>
                  </a:cubicBezTo>
                  <a:cubicBezTo>
                    <a:pt x="4571" y="41851"/>
                    <a:pt x="5440" y="42006"/>
                    <a:pt x="6304" y="42006"/>
                  </a:cubicBezTo>
                  <a:cubicBezTo>
                    <a:pt x="6964" y="42006"/>
                    <a:pt x="7622" y="41916"/>
                    <a:pt x="8260" y="41756"/>
                  </a:cubicBezTo>
                  <a:cubicBezTo>
                    <a:pt x="9680" y="41335"/>
                    <a:pt x="10942" y="40546"/>
                    <a:pt x="11942" y="39547"/>
                  </a:cubicBezTo>
                  <a:cubicBezTo>
                    <a:pt x="12415" y="39073"/>
                    <a:pt x="12836" y="38495"/>
                    <a:pt x="13257" y="37969"/>
                  </a:cubicBezTo>
                  <a:cubicBezTo>
                    <a:pt x="13573" y="37337"/>
                    <a:pt x="13888" y="36759"/>
                    <a:pt x="14204" y="36233"/>
                  </a:cubicBezTo>
                  <a:cubicBezTo>
                    <a:pt x="16676" y="31709"/>
                    <a:pt x="19622" y="28026"/>
                    <a:pt x="22568" y="25080"/>
                  </a:cubicBezTo>
                  <a:cubicBezTo>
                    <a:pt x="25514" y="22082"/>
                    <a:pt x="28565" y="19820"/>
                    <a:pt x="31353" y="18031"/>
                  </a:cubicBezTo>
                  <a:cubicBezTo>
                    <a:pt x="34141" y="16243"/>
                    <a:pt x="36771" y="14980"/>
                    <a:pt x="39086" y="13981"/>
                  </a:cubicBezTo>
                  <a:cubicBezTo>
                    <a:pt x="40243" y="13507"/>
                    <a:pt x="41401" y="13087"/>
                    <a:pt x="42295" y="12455"/>
                  </a:cubicBezTo>
                  <a:cubicBezTo>
                    <a:pt x="43242" y="11824"/>
                    <a:pt x="43926" y="11088"/>
                    <a:pt x="44452" y="10351"/>
                  </a:cubicBezTo>
                  <a:cubicBezTo>
                    <a:pt x="45556" y="8878"/>
                    <a:pt x="45872" y="7353"/>
                    <a:pt x="45925" y="6353"/>
                  </a:cubicBezTo>
                  <a:cubicBezTo>
                    <a:pt x="45925" y="5342"/>
                    <a:pt x="45730" y="4719"/>
                    <a:pt x="45715" y="4719"/>
                  </a:cubicBezTo>
                  <a:cubicBezTo>
                    <a:pt x="45715" y="4719"/>
                    <a:pt x="45714" y="4720"/>
                    <a:pt x="45714" y="4722"/>
                  </a:cubicBezTo>
                  <a:cubicBezTo>
                    <a:pt x="45714" y="4722"/>
                    <a:pt x="45714" y="4985"/>
                    <a:pt x="45767" y="5248"/>
                  </a:cubicBezTo>
                  <a:cubicBezTo>
                    <a:pt x="45819" y="5459"/>
                    <a:pt x="45767" y="5722"/>
                    <a:pt x="45819" y="5985"/>
                  </a:cubicBezTo>
                  <a:cubicBezTo>
                    <a:pt x="45819" y="6300"/>
                    <a:pt x="45767" y="6564"/>
                    <a:pt x="45767" y="6827"/>
                  </a:cubicBezTo>
                  <a:cubicBezTo>
                    <a:pt x="45714" y="7090"/>
                    <a:pt x="45662" y="7405"/>
                    <a:pt x="45609" y="7668"/>
                  </a:cubicBezTo>
                  <a:cubicBezTo>
                    <a:pt x="45556" y="7773"/>
                    <a:pt x="45504" y="7879"/>
                    <a:pt x="45504" y="7931"/>
                  </a:cubicBezTo>
                  <a:cubicBezTo>
                    <a:pt x="45504" y="7931"/>
                    <a:pt x="45504" y="7984"/>
                    <a:pt x="45504" y="7984"/>
                  </a:cubicBezTo>
                  <a:cubicBezTo>
                    <a:pt x="45504" y="8036"/>
                    <a:pt x="45451" y="8089"/>
                    <a:pt x="45399" y="8194"/>
                  </a:cubicBezTo>
                  <a:cubicBezTo>
                    <a:pt x="45293" y="8510"/>
                    <a:pt x="45293" y="8562"/>
                    <a:pt x="45083" y="9036"/>
                  </a:cubicBezTo>
                  <a:cubicBezTo>
                    <a:pt x="44715" y="9720"/>
                    <a:pt x="44136" y="10719"/>
                    <a:pt x="42926" y="11719"/>
                  </a:cubicBezTo>
                  <a:cubicBezTo>
                    <a:pt x="42348" y="12192"/>
                    <a:pt x="41611" y="12666"/>
                    <a:pt x="40717" y="13034"/>
                  </a:cubicBezTo>
                  <a:cubicBezTo>
                    <a:pt x="39822" y="13455"/>
                    <a:pt x="38823" y="13823"/>
                    <a:pt x="37718" y="14296"/>
                  </a:cubicBezTo>
                  <a:cubicBezTo>
                    <a:pt x="35561" y="15243"/>
                    <a:pt x="33142" y="16506"/>
                    <a:pt x="30459" y="18294"/>
                  </a:cubicBezTo>
                  <a:cubicBezTo>
                    <a:pt x="27776" y="20030"/>
                    <a:pt x="24883" y="22292"/>
                    <a:pt x="21989" y="25238"/>
                  </a:cubicBezTo>
                  <a:cubicBezTo>
                    <a:pt x="21253" y="25922"/>
                    <a:pt x="20622" y="26764"/>
                    <a:pt x="19885" y="27553"/>
                  </a:cubicBezTo>
                  <a:cubicBezTo>
                    <a:pt x="19201" y="28395"/>
                    <a:pt x="18412" y="29236"/>
                    <a:pt x="17781" y="30183"/>
                  </a:cubicBezTo>
                  <a:cubicBezTo>
                    <a:pt x="16361" y="31972"/>
                    <a:pt x="15046" y="34023"/>
                    <a:pt x="13836" y="36233"/>
                  </a:cubicBezTo>
                  <a:cubicBezTo>
                    <a:pt x="13520" y="36811"/>
                    <a:pt x="13204" y="37390"/>
                    <a:pt x="12889" y="37916"/>
                  </a:cubicBezTo>
                  <a:cubicBezTo>
                    <a:pt x="12521" y="38495"/>
                    <a:pt x="12047" y="38968"/>
                    <a:pt x="11574" y="39442"/>
                  </a:cubicBezTo>
                  <a:cubicBezTo>
                    <a:pt x="10627" y="40336"/>
                    <a:pt x="9417" y="41072"/>
                    <a:pt x="8049" y="41440"/>
                  </a:cubicBezTo>
                  <a:cubicBezTo>
                    <a:pt x="7502" y="41594"/>
                    <a:pt x="6919" y="41674"/>
                    <a:pt x="6326" y="41674"/>
                  </a:cubicBezTo>
                  <a:cubicBezTo>
                    <a:pt x="5492" y="41674"/>
                    <a:pt x="4640" y="41515"/>
                    <a:pt x="3841" y="41177"/>
                  </a:cubicBezTo>
                  <a:cubicBezTo>
                    <a:pt x="3209" y="40914"/>
                    <a:pt x="2578" y="40441"/>
                    <a:pt x="2052" y="39915"/>
                  </a:cubicBezTo>
                  <a:cubicBezTo>
                    <a:pt x="1579" y="39336"/>
                    <a:pt x="1210" y="38652"/>
                    <a:pt x="947" y="37916"/>
                  </a:cubicBezTo>
                  <a:cubicBezTo>
                    <a:pt x="421" y="36496"/>
                    <a:pt x="421" y="34970"/>
                    <a:pt x="684" y="33497"/>
                  </a:cubicBezTo>
                  <a:cubicBezTo>
                    <a:pt x="842" y="32813"/>
                    <a:pt x="1053" y="32129"/>
                    <a:pt x="1421" y="31446"/>
                  </a:cubicBezTo>
                  <a:cubicBezTo>
                    <a:pt x="1684" y="30814"/>
                    <a:pt x="2052" y="30183"/>
                    <a:pt x="2420" y="29604"/>
                  </a:cubicBezTo>
                  <a:cubicBezTo>
                    <a:pt x="3052" y="28342"/>
                    <a:pt x="3841" y="27185"/>
                    <a:pt x="4525" y="26027"/>
                  </a:cubicBezTo>
                  <a:cubicBezTo>
                    <a:pt x="4893" y="25501"/>
                    <a:pt x="5261" y="24923"/>
                    <a:pt x="5629" y="24397"/>
                  </a:cubicBezTo>
                  <a:lnTo>
                    <a:pt x="6208" y="23555"/>
                  </a:lnTo>
                  <a:cubicBezTo>
                    <a:pt x="6366" y="23292"/>
                    <a:pt x="6576" y="23081"/>
                    <a:pt x="6787" y="22818"/>
                  </a:cubicBezTo>
                  <a:cubicBezTo>
                    <a:pt x="9838" y="18663"/>
                    <a:pt x="13047" y="15243"/>
                    <a:pt x="16255" y="12508"/>
                  </a:cubicBezTo>
                  <a:cubicBezTo>
                    <a:pt x="19412" y="9772"/>
                    <a:pt x="22515" y="7563"/>
                    <a:pt x="25409" y="5880"/>
                  </a:cubicBezTo>
                  <a:cubicBezTo>
                    <a:pt x="28249" y="4196"/>
                    <a:pt x="30880" y="2934"/>
                    <a:pt x="33142" y="1934"/>
                  </a:cubicBezTo>
                  <a:cubicBezTo>
                    <a:pt x="34299" y="1513"/>
                    <a:pt x="35351" y="987"/>
                    <a:pt x="36351" y="724"/>
                  </a:cubicBezTo>
                  <a:cubicBezTo>
                    <a:pt x="37350" y="409"/>
                    <a:pt x="38244" y="251"/>
                    <a:pt x="39086" y="251"/>
                  </a:cubicBezTo>
                  <a:cubicBezTo>
                    <a:pt x="40717" y="251"/>
                    <a:pt x="41874" y="724"/>
                    <a:pt x="42558" y="1040"/>
                  </a:cubicBezTo>
                  <a:cubicBezTo>
                    <a:pt x="43294" y="1408"/>
                    <a:pt x="43452" y="1566"/>
                    <a:pt x="43663" y="1724"/>
                  </a:cubicBezTo>
                  <a:cubicBezTo>
                    <a:pt x="43873" y="1829"/>
                    <a:pt x="44294" y="2197"/>
                    <a:pt x="44662" y="2671"/>
                  </a:cubicBezTo>
                  <a:cubicBezTo>
                    <a:pt x="45030" y="3039"/>
                    <a:pt x="45293" y="3670"/>
                    <a:pt x="45399" y="3828"/>
                  </a:cubicBezTo>
                  <a:cubicBezTo>
                    <a:pt x="45407" y="3861"/>
                    <a:pt x="45413" y="3878"/>
                    <a:pt x="45414" y="3878"/>
                  </a:cubicBezTo>
                  <a:cubicBezTo>
                    <a:pt x="45421" y="3878"/>
                    <a:pt x="45307" y="3423"/>
                    <a:pt x="44820" y="2671"/>
                  </a:cubicBezTo>
                  <a:cubicBezTo>
                    <a:pt x="44557" y="2250"/>
                    <a:pt x="44083" y="1829"/>
                    <a:pt x="43505" y="1356"/>
                  </a:cubicBezTo>
                  <a:cubicBezTo>
                    <a:pt x="42926" y="935"/>
                    <a:pt x="42137" y="567"/>
                    <a:pt x="41243" y="304"/>
                  </a:cubicBezTo>
                  <a:cubicBezTo>
                    <a:pt x="40541" y="108"/>
                    <a:pt x="39780" y="0"/>
                    <a:pt x="389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3"/>
            <p:cNvSpPr/>
            <p:nvPr/>
          </p:nvSpPr>
          <p:spPr>
            <a:xfrm>
              <a:off x="3548421" y="6846938"/>
              <a:ext cx="359595" cy="329597"/>
            </a:xfrm>
            <a:custGeom>
              <a:avLst/>
              <a:gdLst/>
              <a:ahLst/>
              <a:cxnLst/>
              <a:rect l="l" t="t" r="r" b="b"/>
              <a:pathLst>
                <a:path w="45504" h="41708" extrusionOk="0">
                  <a:moveTo>
                    <a:pt x="38612" y="1"/>
                  </a:moveTo>
                  <a:cubicBezTo>
                    <a:pt x="37718" y="1"/>
                    <a:pt x="36666" y="159"/>
                    <a:pt x="35614" y="527"/>
                  </a:cubicBezTo>
                  <a:cubicBezTo>
                    <a:pt x="34614" y="895"/>
                    <a:pt x="33457" y="1368"/>
                    <a:pt x="32300" y="1842"/>
                  </a:cubicBezTo>
                  <a:cubicBezTo>
                    <a:pt x="27565" y="3946"/>
                    <a:pt x="21621" y="7102"/>
                    <a:pt x="15308" y="12678"/>
                  </a:cubicBezTo>
                  <a:cubicBezTo>
                    <a:pt x="12205" y="15467"/>
                    <a:pt x="8996" y="18833"/>
                    <a:pt x="5997" y="22936"/>
                  </a:cubicBezTo>
                  <a:cubicBezTo>
                    <a:pt x="4524" y="24988"/>
                    <a:pt x="3051" y="27250"/>
                    <a:pt x="1736" y="29670"/>
                  </a:cubicBezTo>
                  <a:cubicBezTo>
                    <a:pt x="1052" y="30880"/>
                    <a:pt x="368" y="32195"/>
                    <a:pt x="158" y="33615"/>
                  </a:cubicBezTo>
                  <a:cubicBezTo>
                    <a:pt x="0" y="34352"/>
                    <a:pt x="0" y="35088"/>
                    <a:pt x="0" y="35825"/>
                  </a:cubicBezTo>
                  <a:cubicBezTo>
                    <a:pt x="105" y="36614"/>
                    <a:pt x="263" y="37350"/>
                    <a:pt x="526" y="38034"/>
                  </a:cubicBezTo>
                  <a:cubicBezTo>
                    <a:pt x="1105" y="39454"/>
                    <a:pt x="2157" y="40717"/>
                    <a:pt x="3577" y="41243"/>
                  </a:cubicBezTo>
                  <a:cubicBezTo>
                    <a:pt x="4338" y="41565"/>
                    <a:pt x="5148" y="41708"/>
                    <a:pt x="5943" y="41708"/>
                  </a:cubicBezTo>
                  <a:cubicBezTo>
                    <a:pt x="6577" y="41708"/>
                    <a:pt x="7202" y="41617"/>
                    <a:pt x="7786" y="41453"/>
                  </a:cubicBezTo>
                  <a:cubicBezTo>
                    <a:pt x="9153" y="41085"/>
                    <a:pt x="10363" y="40401"/>
                    <a:pt x="11363" y="39454"/>
                  </a:cubicBezTo>
                  <a:cubicBezTo>
                    <a:pt x="11836" y="38981"/>
                    <a:pt x="12257" y="38507"/>
                    <a:pt x="12625" y="37981"/>
                  </a:cubicBezTo>
                  <a:cubicBezTo>
                    <a:pt x="12994" y="37403"/>
                    <a:pt x="13257" y="36877"/>
                    <a:pt x="13572" y="36298"/>
                  </a:cubicBezTo>
                  <a:cubicBezTo>
                    <a:pt x="14151" y="35193"/>
                    <a:pt x="14835" y="34194"/>
                    <a:pt x="15413" y="33194"/>
                  </a:cubicBezTo>
                  <a:cubicBezTo>
                    <a:pt x="16097" y="32195"/>
                    <a:pt x="16729" y="31248"/>
                    <a:pt x="17412" y="30354"/>
                  </a:cubicBezTo>
                  <a:cubicBezTo>
                    <a:pt x="18780" y="28513"/>
                    <a:pt x="20148" y="26882"/>
                    <a:pt x="21568" y="25461"/>
                  </a:cubicBezTo>
                  <a:cubicBezTo>
                    <a:pt x="27250" y="19622"/>
                    <a:pt x="32826" y="16413"/>
                    <a:pt x="37192" y="14414"/>
                  </a:cubicBezTo>
                  <a:cubicBezTo>
                    <a:pt x="38297" y="13888"/>
                    <a:pt x="39349" y="13520"/>
                    <a:pt x="40296" y="13152"/>
                  </a:cubicBezTo>
                  <a:cubicBezTo>
                    <a:pt x="41242" y="12731"/>
                    <a:pt x="42032" y="12205"/>
                    <a:pt x="42715" y="11679"/>
                  </a:cubicBezTo>
                  <a:cubicBezTo>
                    <a:pt x="43347" y="11100"/>
                    <a:pt x="43873" y="10522"/>
                    <a:pt x="44241" y="9943"/>
                  </a:cubicBezTo>
                  <a:cubicBezTo>
                    <a:pt x="44662" y="9364"/>
                    <a:pt x="44925" y="8838"/>
                    <a:pt x="45083" y="8312"/>
                  </a:cubicBezTo>
                  <a:cubicBezTo>
                    <a:pt x="45451" y="7313"/>
                    <a:pt x="45503" y="6524"/>
                    <a:pt x="45503" y="6050"/>
                  </a:cubicBezTo>
                  <a:cubicBezTo>
                    <a:pt x="45503" y="5787"/>
                    <a:pt x="45503" y="5629"/>
                    <a:pt x="45503" y="5472"/>
                  </a:cubicBezTo>
                  <a:cubicBezTo>
                    <a:pt x="45451" y="5366"/>
                    <a:pt x="45451" y="5314"/>
                    <a:pt x="45451" y="5314"/>
                  </a:cubicBezTo>
                  <a:cubicBezTo>
                    <a:pt x="45451" y="5314"/>
                    <a:pt x="45451" y="5524"/>
                    <a:pt x="45451" y="6050"/>
                  </a:cubicBezTo>
                  <a:cubicBezTo>
                    <a:pt x="45398" y="6524"/>
                    <a:pt x="45346" y="7260"/>
                    <a:pt x="44925" y="8260"/>
                  </a:cubicBezTo>
                  <a:cubicBezTo>
                    <a:pt x="44767" y="8733"/>
                    <a:pt x="44504" y="9312"/>
                    <a:pt x="44083" y="9838"/>
                  </a:cubicBezTo>
                  <a:cubicBezTo>
                    <a:pt x="43715" y="10416"/>
                    <a:pt x="43189" y="10995"/>
                    <a:pt x="42558" y="11521"/>
                  </a:cubicBezTo>
                  <a:cubicBezTo>
                    <a:pt x="41926" y="12047"/>
                    <a:pt x="41137" y="12521"/>
                    <a:pt x="40190" y="12889"/>
                  </a:cubicBezTo>
                  <a:cubicBezTo>
                    <a:pt x="39243" y="13310"/>
                    <a:pt x="38191" y="13678"/>
                    <a:pt x="37087" y="14204"/>
                  </a:cubicBezTo>
                  <a:cubicBezTo>
                    <a:pt x="32668" y="16150"/>
                    <a:pt x="27039" y="19359"/>
                    <a:pt x="21358" y="25251"/>
                  </a:cubicBezTo>
                  <a:cubicBezTo>
                    <a:pt x="19937" y="26671"/>
                    <a:pt x="18517" y="28302"/>
                    <a:pt x="17149" y="30143"/>
                  </a:cubicBezTo>
                  <a:cubicBezTo>
                    <a:pt x="16466" y="31038"/>
                    <a:pt x="15834" y="32037"/>
                    <a:pt x="15150" y="32984"/>
                  </a:cubicBezTo>
                  <a:cubicBezTo>
                    <a:pt x="14519" y="34036"/>
                    <a:pt x="13888" y="35036"/>
                    <a:pt x="13309" y="36140"/>
                  </a:cubicBezTo>
                  <a:cubicBezTo>
                    <a:pt x="12994" y="36719"/>
                    <a:pt x="12678" y="37245"/>
                    <a:pt x="12362" y="37771"/>
                  </a:cubicBezTo>
                  <a:cubicBezTo>
                    <a:pt x="11994" y="38297"/>
                    <a:pt x="11573" y="38770"/>
                    <a:pt x="11100" y="39244"/>
                  </a:cubicBezTo>
                  <a:cubicBezTo>
                    <a:pt x="10153" y="40086"/>
                    <a:pt x="8996" y="40822"/>
                    <a:pt x="7733" y="41138"/>
                  </a:cubicBezTo>
                  <a:cubicBezTo>
                    <a:pt x="7173" y="41295"/>
                    <a:pt x="6593" y="41375"/>
                    <a:pt x="6011" y="41375"/>
                  </a:cubicBezTo>
                  <a:cubicBezTo>
                    <a:pt x="5227" y="41375"/>
                    <a:pt x="4437" y="41229"/>
                    <a:pt x="3683" y="40927"/>
                  </a:cubicBezTo>
                  <a:cubicBezTo>
                    <a:pt x="2367" y="40454"/>
                    <a:pt x="1368" y="39297"/>
                    <a:pt x="842" y="37929"/>
                  </a:cubicBezTo>
                  <a:cubicBezTo>
                    <a:pt x="579" y="37245"/>
                    <a:pt x="421" y="36508"/>
                    <a:pt x="368" y="35825"/>
                  </a:cubicBezTo>
                  <a:cubicBezTo>
                    <a:pt x="316" y="35088"/>
                    <a:pt x="316" y="34404"/>
                    <a:pt x="474" y="33668"/>
                  </a:cubicBezTo>
                  <a:cubicBezTo>
                    <a:pt x="684" y="32300"/>
                    <a:pt x="1368" y="31038"/>
                    <a:pt x="2052" y="29828"/>
                  </a:cubicBezTo>
                  <a:cubicBezTo>
                    <a:pt x="3367" y="27408"/>
                    <a:pt x="4840" y="25198"/>
                    <a:pt x="6313" y="23147"/>
                  </a:cubicBezTo>
                  <a:cubicBezTo>
                    <a:pt x="9259" y="19044"/>
                    <a:pt x="12415" y="15677"/>
                    <a:pt x="15519" y="12889"/>
                  </a:cubicBezTo>
                  <a:cubicBezTo>
                    <a:pt x="21779" y="7365"/>
                    <a:pt x="27723" y="4209"/>
                    <a:pt x="32405" y="2105"/>
                  </a:cubicBezTo>
                  <a:cubicBezTo>
                    <a:pt x="33562" y="1579"/>
                    <a:pt x="34719" y="1158"/>
                    <a:pt x="35719" y="737"/>
                  </a:cubicBezTo>
                  <a:cubicBezTo>
                    <a:pt x="36718" y="369"/>
                    <a:pt x="37718" y="211"/>
                    <a:pt x="38665" y="211"/>
                  </a:cubicBezTo>
                  <a:cubicBezTo>
                    <a:pt x="39559" y="211"/>
                    <a:pt x="40401" y="316"/>
                    <a:pt x="41085" y="527"/>
                  </a:cubicBezTo>
                  <a:cubicBezTo>
                    <a:pt x="41821" y="737"/>
                    <a:pt x="42452" y="1000"/>
                    <a:pt x="42926" y="1316"/>
                  </a:cubicBezTo>
                  <a:cubicBezTo>
                    <a:pt x="43873" y="1947"/>
                    <a:pt x="44399" y="2631"/>
                    <a:pt x="44714" y="3104"/>
                  </a:cubicBezTo>
                  <a:cubicBezTo>
                    <a:pt x="44872" y="3367"/>
                    <a:pt x="44925" y="3525"/>
                    <a:pt x="44977" y="3630"/>
                  </a:cubicBezTo>
                  <a:cubicBezTo>
                    <a:pt x="45083" y="3788"/>
                    <a:pt x="45083" y="3841"/>
                    <a:pt x="45083" y="3841"/>
                  </a:cubicBezTo>
                  <a:cubicBezTo>
                    <a:pt x="45083" y="3841"/>
                    <a:pt x="45083" y="3736"/>
                    <a:pt x="45030" y="3630"/>
                  </a:cubicBezTo>
                  <a:cubicBezTo>
                    <a:pt x="44977" y="3525"/>
                    <a:pt x="44925" y="3315"/>
                    <a:pt x="44767" y="3052"/>
                  </a:cubicBezTo>
                  <a:cubicBezTo>
                    <a:pt x="44504" y="2578"/>
                    <a:pt x="43978" y="1842"/>
                    <a:pt x="42978" y="1211"/>
                  </a:cubicBezTo>
                  <a:cubicBezTo>
                    <a:pt x="42505" y="842"/>
                    <a:pt x="41874" y="579"/>
                    <a:pt x="41137" y="316"/>
                  </a:cubicBezTo>
                  <a:cubicBezTo>
                    <a:pt x="40401" y="106"/>
                    <a:pt x="39559" y="1"/>
                    <a:pt x="386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3"/>
            <p:cNvSpPr/>
            <p:nvPr/>
          </p:nvSpPr>
          <p:spPr>
            <a:xfrm>
              <a:off x="3549251" y="6847523"/>
              <a:ext cx="358347" cy="327867"/>
            </a:xfrm>
            <a:custGeom>
              <a:avLst/>
              <a:gdLst/>
              <a:ahLst/>
              <a:cxnLst/>
              <a:rect l="l" t="t" r="r" b="b"/>
              <a:pathLst>
                <a:path w="45346" h="41489" extrusionOk="0">
                  <a:moveTo>
                    <a:pt x="38758" y="0"/>
                  </a:moveTo>
                  <a:cubicBezTo>
                    <a:pt x="38214" y="0"/>
                    <a:pt x="37635" y="37"/>
                    <a:pt x="37034" y="137"/>
                  </a:cubicBezTo>
                  <a:cubicBezTo>
                    <a:pt x="36035" y="348"/>
                    <a:pt x="35035" y="768"/>
                    <a:pt x="33931" y="1189"/>
                  </a:cubicBezTo>
                  <a:cubicBezTo>
                    <a:pt x="31721" y="2084"/>
                    <a:pt x="29196" y="3241"/>
                    <a:pt x="26355" y="4819"/>
                  </a:cubicBezTo>
                  <a:cubicBezTo>
                    <a:pt x="23567" y="6450"/>
                    <a:pt x="20464" y="8449"/>
                    <a:pt x="17255" y="11079"/>
                  </a:cubicBezTo>
                  <a:cubicBezTo>
                    <a:pt x="14098" y="13709"/>
                    <a:pt x="10784" y="16918"/>
                    <a:pt x="7575" y="20916"/>
                  </a:cubicBezTo>
                  <a:cubicBezTo>
                    <a:pt x="6050" y="22968"/>
                    <a:pt x="4419" y="25124"/>
                    <a:pt x="2999" y="27544"/>
                  </a:cubicBezTo>
                  <a:cubicBezTo>
                    <a:pt x="2631" y="28176"/>
                    <a:pt x="2315" y="28754"/>
                    <a:pt x="1947" y="29385"/>
                  </a:cubicBezTo>
                  <a:cubicBezTo>
                    <a:pt x="1631" y="30017"/>
                    <a:pt x="1210" y="30648"/>
                    <a:pt x="947" y="31332"/>
                  </a:cubicBezTo>
                  <a:cubicBezTo>
                    <a:pt x="316" y="32647"/>
                    <a:pt x="0" y="34172"/>
                    <a:pt x="53" y="35698"/>
                  </a:cubicBezTo>
                  <a:cubicBezTo>
                    <a:pt x="158" y="36487"/>
                    <a:pt x="316" y="37224"/>
                    <a:pt x="579" y="37907"/>
                  </a:cubicBezTo>
                  <a:cubicBezTo>
                    <a:pt x="842" y="38644"/>
                    <a:pt x="1263" y="39275"/>
                    <a:pt x="1736" y="39801"/>
                  </a:cubicBezTo>
                  <a:cubicBezTo>
                    <a:pt x="2736" y="40906"/>
                    <a:pt x="4209" y="41432"/>
                    <a:pt x="5629" y="41485"/>
                  </a:cubicBezTo>
                  <a:cubicBezTo>
                    <a:pt x="5709" y="41487"/>
                    <a:pt x="5789" y="41489"/>
                    <a:pt x="5868" y="41489"/>
                  </a:cubicBezTo>
                  <a:cubicBezTo>
                    <a:pt x="7203" y="41489"/>
                    <a:pt x="8482" y="41078"/>
                    <a:pt x="9574" y="40432"/>
                  </a:cubicBezTo>
                  <a:cubicBezTo>
                    <a:pt x="10732" y="39749"/>
                    <a:pt x="11731" y="38802"/>
                    <a:pt x="12415" y="37750"/>
                  </a:cubicBezTo>
                  <a:cubicBezTo>
                    <a:pt x="13152" y="36645"/>
                    <a:pt x="13678" y="35488"/>
                    <a:pt x="14309" y="34435"/>
                  </a:cubicBezTo>
                  <a:cubicBezTo>
                    <a:pt x="14625" y="33909"/>
                    <a:pt x="14993" y="33383"/>
                    <a:pt x="15308" y="32857"/>
                  </a:cubicBezTo>
                  <a:cubicBezTo>
                    <a:pt x="15624" y="32384"/>
                    <a:pt x="15940" y="31910"/>
                    <a:pt x="16308" y="31384"/>
                  </a:cubicBezTo>
                  <a:cubicBezTo>
                    <a:pt x="17676" y="29491"/>
                    <a:pt x="19043" y="27702"/>
                    <a:pt x="20516" y="26177"/>
                  </a:cubicBezTo>
                  <a:cubicBezTo>
                    <a:pt x="23357" y="23020"/>
                    <a:pt x="26355" y="20653"/>
                    <a:pt x="29091" y="18707"/>
                  </a:cubicBezTo>
                  <a:cubicBezTo>
                    <a:pt x="31879" y="16813"/>
                    <a:pt x="34457" y="15445"/>
                    <a:pt x="36771" y="14393"/>
                  </a:cubicBezTo>
                  <a:cubicBezTo>
                    <a:pt x="37876" y="13814"/>
                    <a:pt x="38981" y="13446"/>
                    <a:pt x="39928" y="13025"/>
                  </a:cubicBezTo>
                  <a:cubicBezTo>
                    <a:pt x="40927" y="12657"/>
                    <a:pt x="41716" y="12184"/>
                    <a:pt x="42400" y="11658"/>
                  </a:cubicBezTo>
                  <a:cubicBezTo>
                    <a:pt x="43662" y="10605"/>
                    <a:pt x="44294" y="9553"/>
                    <a:pt x="44609" y="8975"/>
                  </a:cubicBezTo>
                  <a:cubicBezTo>
                    <a:pt x="44715" y="8712"/>
                    <a:pt x="44662" y="8817"/>
                    <a:pt x="44715" y="8712"/>
                  </a:cubicBezTo>
                  <a:cubicBezTo>
                    <a:pt x="44747" y="8679"/>
                    <a:pt x="44801" y="8564"/>
                    <a:pt x="44823" y="8508"/>
                  </a:cubicBezTo>
                  <a:lnTo>
                    <a:pt x="44823" y="8508"/>
                  </a:lnTo>
                  <a:cubicBezTo>
                    <a:pt x="44842" y="8498"/>
                    <a:pt x="44925" y="8285"/>
                    <a:pt x="44925" y="8238"/>
                  </a:cubicBezTo>
                  <a:cubicBezTo>
                    <a:pt x="44925" y="8133"/>
                    <a:pt x="44978" y="8028"/>
                    <a:pt x="45030" y="7923"/>
                  </a:cubicBezTo>
                  <a:lnTo>
                    <a:pt x="45083" y="7817"/>
                  </a:lnTo>
                  <a:lnTo>
                    <a:pt x="45083" y="7765"/>
                  </a:lnTo>
                  <a:lnTo>
                    <a:pt x="45083" y="7712"/>
                  </a:lnTo>
                  <a:lnTo>
                    <a:pt x="45083" y="7660"/>
                  </a:lnTo>
                  <a:lnTo>
                    <a:pt x="45135" y="7502"/>
                  </a:lnTo>
                  <a:cubicBezTo>
                    <a:pt x="45188" y="7291"/>
                    <a:pt x="45241" y="7081"/>
                    <a:pt x="45293" y="6818"/>
                  </a:cubicBezTo>
                  <a:cubicBezTo>
                    <a:pt x="45346" y="6502"/>
                    <a:pt x="45346" y="6239"/>
                    <a:pt x="45346" y="5924"/>
                  </a:cubicBezTo>
                  <a:cubicBezTo>
                    <a:pt x="45346" y="5871"/>
                    <a:pt x="45346" y="5766"/>
                    <a:pt x="45346" y="5713"/>
                  </a:cubicBezTo>
                  <a:lnTo>
                    <a:pt x="45346" y="5661"/>
                  </a:lnTo>
                  <a:cubicBezTo>
                    <a:pt x="45346" y="5661"/>
                    <a:pt x="45346" y="5608"/>
                    <a:pt x="45346" y="5608"/>
                  </a:cubicBezTo>
                  <a:lnTo>
                    <a:pt x="45346" y="5503"/>
                  </a:lnTo>
                  <a:cubicBezTo>
                    <a:pt x="45346" y="5398"/>
                    <a:pt x="45346" y="5292"/>
                    <a:pt x="45346" y="5187"/>
                  </a:cubicBezTo>
                  <a:cubicBezTo>
                    <a:pt x="45320" y="5084"/>
                    <a:pt x="45307" y="5034"/>
                    <a:pt x="45300" y="5034"/>
                  </a:cubicBezTo>
                  <a:lnTo>
                    <a:pt x="45300" y="5034"/>
                  </a:lnTo>
                  <a:cubicBezTo>
                    <a:pt x="45280" y="5034"/>
                    <a:pt x="45320" y="5499"/>
                    <a:pt x="45241" y="6292"/>
                  </a:cubicBezTo>
                  <a:cubicBezTo>
                    <a:pt x="45135" y="7397"/>
                    <a:pt x="44662" y="8870"/>
                    <a:pt x="43452" y="10342"/>
                  </a:cubicBezTo>
                  <a:cubicBezTo>
                    <a:pt x="42821" y="11026"/>
                    <a:pt x="42032" y="11710"/>
                    <a:pt x="41032" y="12289"/>
                  </a:cubicBezTo>
                  <a:cubicBezTo>
                    <a:pt x="40033" y="12762"/>
                    <a:pt x="38823" y="13183"/>
                    <a:pt x="37613" y="13709"/>
                  </a:cubicBezTo>
                  <a:cubicBezTo>
                    <a:pt x="32668" y="15813"/>
                    <a:pt x="26461" y="19338"/>
                    <a:pt x="20464" y="25703"/>
                  </a:cubicBezTo>
                  <a:cubicBezTo>
                    <a:pt x="18991" y="27281"/>
                    <a:pt x="17518" y="29070"/>
                    <a:pt x="16150" y="31016"/>
                  </a:cubicBezTo>
                  <a:cubicBezTo>
                    <a:pt x="15782" y="31490"/>
                    <a:pt x="15466" y="32016"/>
                    <a:pt x="15098" y="32542"/>
                  </a:cubicBezTo>
                  <a:cubicBezTo>
                    <a:pt x="14782" y="33015"/>
                    <a:pt x="14467" y="33594"/>
                    <a:pt x="14098" y="34120"/>
                  </a:cubicBezTo>
                  <a:cubicBezTo>
                    <a:pt x="13467" y="35172"/>
                    <a:pt x="12889" y="36382"/>
                    <a:pt x="12205" y="37434"/>
                  </a:cubicBezTo>
                  <a:cubicBezTo>
                    <a:pt x="11521" y="38486"/>
                    <a:pt x="10627" y="39433"/>
                    <a:pt x="9469" y="40117"/>
                  </a:cubicBezTo>
                  <a:cubicBezTo>
                    <a:pt x="8891" y="40432"/>
                    <a:pt x="8312" y="40695"/>
                    <a:pt x="7681" y="40853"/>
                  </a:cubicBezTo>
                  <a:cubicBezTo>
                    <a:pt x="7049" y="41064"/>
                    <a:pt x="6366" y="41116"/>
                    <a:pt x="5682" y="41116"/>
                  </a:cubicBezTo>
                  <a:cubicBezTo>
                    <a:pt x="4314" y="41064"/>
                    <a:pt x="2946" y="40643"/>
                    <a:pt x="1999" y="39591"/>
                  </a:cubicBezTo>
                  <a:cubicBezTo>
                    <a:pt x="1526" y="39065"/>
                    <a:pt x="1158" y="38486"/>
                    <a:pt x="895" y="37802"/>
                  </a:cubicBezTo>
                  <a:cubicBezTo>
                    <a:pt x="632" y="37118"/>
                    <a:pt x="474" y="36434"/>
                    <a:pt x="421" y="35698"/>
                  </a:cubicBezTo>
                  <a:cubicBezTo>
                    <a:pt x="316" y="34225"/>
                    <a:pt x="632" y="32752"/>
                    <a:pt x="1263" y="31437"/>
                  </a:cubicBezTo>
                  <a:cubicBezTo>
                    <a:pt x="1526" y="30806"/>
                    <a:pt x="1947" y="30174"/>
                    <a:pt x="2262" y="29543"/>
                  </a:cubicBezTo>
                  <a:cubicBezTo>
                    <a:pt x="2631" y="28912"/>
                    <a:pt x="2946" y="28281"/>
                    <a:pt x="3314" y="27702"/>
                  </a:cubicBezTo>
                  <a:cubicBezTo>
                    <a:pt x="4735" y="25282"/>
                    <a:pt x="6366" y="23125"/>
                    <a:pt x="7891" y="21074"/>
                  </a:cubicBezTo>
                  <a:cubicBezTo>
                    <a:pt x="11100" y="17076"/>
                    <a:pt x="14414" y="13814"/>
                    <a:pt x="17623" y="11184"/>
                  </a:cubicBezTo>
                  <a:cubicBezTo>
                    <a:pt x="20885" y="8501"/>
                    <a:pt x="24041" y="6450"/>
                    <a:pt x="26934" y="4872"/>
                  </a:cubicBezTo>
                  <a:cubicBezTo>
                    <a:pt x="29827" y="3241"/>
                    <a:pt x="32458" y="2031"/>
                    <a:pt x="34825" y="1084"/>
                  </a:cubicBezTo>
                  <a:cubicBezTo>
                    <a:pt x="36175" y="487"/>
                    <a:pt x="37526" y="228"/>
                    <a:pt x="38754" y="228"/>
                  </a:cubicBezTo>
                  <a:cubicBezTo>
                    <a:pt x="39582" y="228"/>
                    <a:pt x="40354" y="346"/>
                    <a:pt x="41032" y="558"/>
                  </a:cubicBezTo>
                  <a:cubicBezTo>
                    <a:pt x="42716" y="1084"/>
                    <a:pt x="43873" y="2031"/>
                    <a:pt x="44452" y="2978"/>
                  </a:cubicBezTo>
                  <a:cubicBezTo>
                    <a:pt x="44995" y="3818"/>
                    <a:pt x="45167" y="4565"/>
                    <a:pt x="45186" y="4565"/>
                  </a:cubicBezTo>
                  <a:cubicBezTo>
                    <a:pt x="45187" y="4565"/>
                    <a:pt x="45188" y="4562"/>
                    <a:pt x="45188" y="4556"/>
                  </a:cubicBezTo>
                  <a:cubicBezTo>
                    <a:pt x="45188" y="4503"/>
                    <a:pt x="45135" y="4293"/>
                    <a:pt x="45083" y="4030"/>
                  </a:cubicBezTo>
                  <a:cubicBezTo>
                    <a:pt x="45030" y="3767"/>
                    <a:pt x="44872" y="3504"/>
                    <a:pt x="44767" y="3293"/>
                  </a:cubicBezTo>
                  <a:cubicBezTo>
                    <a:pt x="44504" y="2820"/>
                    <a:pt x="44189" y="2347"/>
                    <a:pt x="43925" y="2084"/>
                  </a:cubicBezTo>
                  <a:cubicBezTo>
                    <a:pt x="43610" y="1768"/>
                    <a:pt x="43557" y="1663"/>
                    <a:pt x="42926" y="1189"/>
                  </a:cubicBezTo>
                  <a:cubicBezTo>
                    <a:pt x="42295" y="768"/>
                    <a:pt x="41243" y="242"/>
                    <a:pt x="39664" y="32"/>
                  </a:cubicBezTo>
                  <a:cubicBezTo>
                    <a:pt x="39376" y="13"/>
                    <a:pt x="39073" y="0"/>
                    <a:pt x="387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3"/>
            <p:cNvSpPr/>
            <p:nvPr/>
          </p:nvSpPr>
          <p:spPr>
            <a:xfrm>
              <a:off x="3545924" y="6845792"/>
              <a:ext cx="362922" cy="331952"/>
            </a:xfrm>
            <a:custGeom>
              <a:avLst/>
              <a:gdLst/>
              <a:ahLst/>
              <a:cxnLst/>
              <a:rect l="l" t="t" r="r" b="b"/>
              <a:pathLst>
                <a:path w="45925" h="42006" extrusionOk="0">
                  <a:moveTo>
                    <a:pt x="38962" y="0"/>
                  </a:moveTo>
                  <a:cubicBezTo>
                    <a:pt x="38677" y="0"/>
                    <a:pt x="38385" y="13"/>
                    <a:pt x="38087" y="41"/>
                  </a:cubicBezTo>
                  <a:cubicBezTo>
                    <a:pt x="36929" y="146"/>
                    <a:pt x="35719" y="567"/>
                    <a:pt x="34509" y="1093"/>
                  </a:cubicBezTo>
                  <a:cubicBezTo>
                    <a:pt x="31984" y="2039"/>
                    <a:pt x="29196" y="3302"/>
                    <a:pt x="26145" y="5038"/>
                  </a:cubicBezTo>
                  <a:cubicBezTo>
                    <a:pt x="23147" y="6774"/>
                    <a:pt x="19833" y="8983"/>
                    <a:pt x="16518" y="11824"/>
                  </a:cubicBezTo>
                  <a:cubicBezTo>
                    <a:pt x="14835" y="13192"/>
                    <a:pt x="13204" y="14822"/>
                    <a:pt x="11521" y="16506"/>
                  </a:cubicBezTo>
                  <a:cubicBezTo>
                    <a:pt x="9890" y="18294"/>
                    <a:pt x="8207" y="20188"/>
                    <a:pt x="6629" y="22345"/>
                  </a:cubicBezTo>
                  <a:cubicBezTo>
                    <a:pt x="5840" y="23344"/>
                    <a:pt x="5103" y="24502"/>
                    <a:pt x="4314" y="25659"/>
                  </a:cubicBezTo>
                  <a:cubicBezTo>
                    <a:pt x="3946" y="26238"/>
                    <a:pt x="3578" y="26816"/>
                    <a:pt x="3209" y="27395"/>
                  </a:cubicBezTo>
                  <a:lnTo>
                    <a:pt x="2683" y="28342"/>
                  </a:lnTo>
                  <a:cubicBezTo>
                    <a:pt x="2473" y="28658"/>
                    <a:pt x="2315" y="28973"/>
                    <a:pt x="2157" y="29289"/>
                  </a:cubicBezTo>
                  <a:cubicBezTo>
                    <a:pt x="1789" y="29920"/>
                    <a:pt x="1421" y="30499"/>
                    <a:pt x="1105" y="31183"/>
                  </a:cubicBezTo>
                  <a:cubicBezTo>
                    <a:pt x="737" y="31866"/>
                    <a:pt x="527" y="32603"/>
                    <a:pt x="369" y="33339"/>
                  </a:cubicBezTo>
                  <a:cubicBezTo>
                    <a:pt x="1" y="34865"/>
                    <a:pt x="53" y="36496"/>
                    <a:pt x="579" y="38021"/>
                  </a:cubicBezTo>
                  <a:cubicBezTo>
                    <a:pt x="895" y="38810"/>
                    <a:pt x="1263" y="39494"/>
                    <a:pt x="1789" y="40125"/>
                  </a:cubicBezTo>
                  <a:cubicBezTo>
                    <a:pt x="2368" y="40704"/>
                    <a:pt x="2999" y="41177"/>
                    <a:pt x="3735" y="41493"/>
                  </a:cubicBezTo>
                  <a:cubicBezTo>
                    <a:pt x="4571" y="41851"/>
                    <a:pt x="5440" y="42006"/>
                    <a:pt x="6304" y="42006"/>
                  </a:cubicBezTo>
                  <a:cubicBezTo>
                    <a:pt x="6964" y="42006"/>
                    <a:pt x="7622" y="41916"/>
                    <a:pt x="8260" y="41756"/>
                  </a:cubicBezTo>
                  <a:cubicBezTo>
                    <a:pt x="9680" y="41335"/>
                    <a:pt x="10942" y="40546"/>
                    <a:pt x="11942" y="39547"/>
                  </a:cubicBezTo>
                  <a:cubicBezTo>
                    <a:pt x="12415" y="39073"/>
                    <a:pt x="12836" y="38495"/>
                    <a:pt x="13257" y="37969"/>
                  </a:cubicBezTo>
                  <a:cubicBezTo>
                    <a:pt x="13573" y="37337"/>
                    <a:pt x="13888" y="36759"/>
                    <a:pt x="14204" y="36233"/>
                  </a:cubicBezTo>
                  <a:cubicBezTo>
                    <a:pt x="16676" y="31709"/>
                    <a:pt x="19622" y="28026"/>
                    <a:pt x="22568" y="25080"/>
                  </a:cubicBezTo>
                  <a:cubicBezTo>
                    <a:pt x="25514" y="22082"/>
                    <a:pt x="28565" y="19820"/>
                    <a:pt x="31353" y="18031"/>
                  </a:cubicBezTo>
                  <a:cubicBezTo>
                    <a:pt x="34141" y="16243"/>
                    <a:pt x="36771" y="14980"/>
                    <a:pt x="39086" y="13981"/>
                  </a:cubicBezTo>
                  <a:cubicBezTo>
                    <a:pt x="40243" y="13507"/>
                    <a:pt x="41401" y="13087"/>
                    <a:pt x="42295" y="12455"/>
                  </a:cubicBezTo>
                  <a:cubicBezTo>
                    <a:pt x="43242" y="11824"/>
                    <a:pt x="43926" y="11088"/>
                    <a:pt x="44452" y="10351"/>
                  </a:cubicBezTo>
                  <a:cubicBezTo>
                    <a:pt x="45556" y="8878"/>
                    <a:pt x="45872" y="7353"/>
                    <a:pt x="45925" y="6353"/>
                  </a:cubicBezTo>
                  <a:cubicBezTo>
                    <a:pt x="45925" y="5342"/>
                    <a:pt x="45730" y="4719"/>
                    <a:pt x="45715" y="4719"/>
                  </a:cubicBezTo>
                  <a:cubicBezTo>
                    <a:pt x="45715" y="4719"/>
                    <a:pt x="45714" y="4720"/>
                    <a:pt x="45714" y="4722"/>
                  </a:cubicBezTo>
                  <a:cubicBezTo>
                    <a:pt x="45714" y="4722"/>
                    <a:pt x="45714" y="4985"/>
                    <a:pt x="45767" y="5248"/>
                  </a:cubicBezTo>
                  <a:cubicBezTo>
                    <a:pt x="45819" y="5459"/>
                    <a:pt x="45767" y="5722"/>
                    <a:pt x="45819" y="5985"/>
                  </a:cubicBezTo>
                  <a:cubicBezTo>
                    <a:pt x="45819" y="6300"/>
                    <a:pt x="45767" y="6564"/>
                    <a:pt x="45767" y="6827"/>
                  </a:cubicBezTo>
                  <a:cubicBezTo>
                    <a:pt x="45714" y="7090"/>
                    <a:pt x="45662" y="7405"/>
                    <a:pt x="45609" y="7668"/>
                  </a:cubicBezTo>
                  <a:cubicBezTo>
                    <a:pt x="45556" y="7773"/>
                    <a:pt x="45504" y="7879"/>
                    <a:pt x="45504" y="7931"/>
                  </a:cubicBezTo>
                  <a:cubicBezTo>
                    <a:pt x="45504" y="7931"/>
                    <a:pt x="45504" y="7984"/>
                    <a:pt x="45504" y="7984"/>
                  </a:cubicBezTo>
                  <a:cubicBezTo>
                    <a:pt x="45504" y="8036"/>
                    <a:pt x="45451" y="8089"/>
                    <a:pt x="45399" y="8194"/>
                  </a:cubicBezTo>
                  <a:cubicBezTo>
                    <a:pt x="45293" y="8510"/>
                    <a:pt x="45293" y="8562"/>
                    <a:pt x="45083" y="9036"/>
                  </a:cubicBezTo>
                  <a:cubicBezTo>
                    <a:pt x="44715" y="9720"/>
                    <a:pt x="44136" y="10719"/>
                    <a:pt x="42926" y="11719"/>
                  </a:cubicBezTo>
                  <a:cubicBezTo>
                    <a:pt x="42348" y="12192"/>
                    <a:pt x="41611" y="12666"/>
                    <a:pt x="40717" y="13034"/>
                  </a:cubicBezTo>
                  <a:cubicBezTo>
                    <a:pt x="39822" y="13455"/>
                    <a:pt x="38823" y="13823"/>
                    <a:pt x="37718" y="14296"/>
                  </a:cubicBezTo>
                  <a:cubicBezTo>
                    <a:pt x="35561" y="15243"/>
                    <a:pt x="33142" y="16506"/>
                    <a:pt x="30459" y="18294"/>
                  </a:cubicBezTo>
                  <a:cubicBezTo>
                    <a:pt x="27776" y="20030"/>
                    <a:pt x="24883" y="22292"/>
                    <a:pt x="21989" y="25238"/>
                  </a:cubicBezTo>
                  <a:cubicBezTo>
                    <a:pt x="21253" y="25922"/>
                    <a:pt x="20622" y="26764"/>
                    <a:pt x="19885" y="27553"/>
                  </a:cubicBezTo>
                  <a:cubicBezTo>
                    <a:pt x="19201" y="28395"/>
                    <a:pt x="18412" y="29236"/>
                    <a:pt x="17781" y="30183"/>
                  </a:cubicBezTo>
                  <a:cubicBezTo>
                    <a:pt x="16361" y="31972"/>
                    <a:pt x="15046" y="34023"/>
                    <a:pt x="13836" y="36233"/>
                  </a:cubicBezTo>
                  <a:cubicBezTo>
                    <a:pt x="13520" y="36811"/>
                    <a:pt x="13204" y="37390"/>
                    <a:pt x="12889" y="37916"/>
                  </a:cubicBezTo>
                  <a:cubicBezTo>
                    <a:pt x="12521" y="38495"/>
                    <a:pt x="12047" y="38968"/>
                    <a:pt x="11574" y="39442"/>
                  </a:cubicBezTo>
                  <a:cubicBezTo>
                    <a:pt x="10627" y="40336"/>
                    <a:pt x="9417" y="41072"/>
                    <a:pt x="8049" y="41440"/>
                  </a:cubicBezTo>
                  <a:cubicBezTo>
                    <a:pt x="7502" y="41594"/>
                    <a:pt x="6919" y="41674"/>
                    <a:pt x="6326" y="41674"/>
                  </a:cubicBezTo>
                  <a:cubicBezTo>
                    <a:pt x="5492" y="41674"/>
                    <a:pt x="4640" y="41515"/>
                    <a:pt x="3841" y="41177"/>
                  </a:cubicBezTo>
                  <a:cubicBezTo>
                    <a:pt x="3209" y="40914"/>
                    <a:pt x="2578" y="40441"/>
                    <a:pt x="2052" y="39915"/>
                  </a:cubicBezTo>
                  <a:cubicBezTo>
                    <a:pt x="1579" y="39336"/>
                    <a:pt x="1210" y="38652"/>
                    <a:pt x="947" y="37916"/>
                  </a:cubicBezTo>
                  <a:cubicBezTo>
                    <a:pt x="421" y="36496"/>
                    <a:pt x="421" y="34970"/>
                    <a:pt x="684" y="33497"/>
                  </a:cubicBezTo>
                  <a:cubicBezTo>
                    <a:pt x="842" y="32813"/>
                    <a:pt x="1053" y="32129"/>
                    <a:pt x="1421" y="31446"/>
                  </a:cubicBezTo>
                  <a:cubicBezTo>
                    <a:pt x="1684" y="30814"/>
                    <a:pt x="2052" y="30183"/>
                    <a:pt x="2420" y="29604"/>
                  </a:cubicBezTo>
                  <a:cubicBezTo>
                    <a:pt x="3052" y="28342"/>
                    <a:pt x="3841" y="27185"/>
                    <a:pt x="4525" y="26027"/>
                  </a:cubicBezTo>
                  <a:cubicBezTo>
                    <a:pt x="4893" y="25501"/>
                    <a:pt x="5261" y="24923"/>
                    <a:pt x="5629" y="24397"/>
                  </a:cubicBezTo>
                  <a:lnTo>
                    <a:pt x="6208" y="23555"/>
                  </a:lnTo>
                  <a:cubicBezTo>
                    <a:pt x="6366" y="23292"/>
                    <a:pt x="6576" y="23081"/>
                    <a:pt x="6787" y="22818"/>
                  </a:cubicBezTo>
                  <a:cubicBezTo>
                    <a:pt x="9838" y="18663"/>
                    <a:pt x="13047" y="15243"/>
                    <a:pt x="16255" y="12508"/>
                  </a:cubicBezTo>
                  <a:cubicBezTo>
                    <a:pt x="19412" y="9772"/>
                    <a:pt x="22515" y="7563"/>
                    <a:pt x="25409" y="5880"/>
                  </a:cubicBezTo>
                  <a:cubicBezTo>
                    <a:pt x="28249" y="4196"/>
                    <a:pt x="30880" y="2934"/>
                    <a:pt x="33142" y="1934"/>
                  </a:cubicBezTo>
                  <a:cubicBezTo>
                    <a:pt x="34299" y="1513"/>
                    <a:pt x="35351" y="987"/>
                    <a:pt x="36351" y="724"/>
                  </a:cubicBezTo>
                  <a:cubicBezTo>
                    <a:pt x="37350" y="409"/>
                    <a:pt x="38244" y="251"/>
                    <a:pt x="39086" y="251"/>
                  </a:cubicBezTo>
                  <a:cubicBezTo>
                    <a:pt x="40717" y="251"/>
                    <a:pt x="41874" y="724"/>
                    <a:pt x="42558" y="1040"/>
                  </a:cubicBezTo>
                  <a:cubicBezTo>
                    <a:pt x="43294" y="1408"/>
                    <a:pt x="43452" y="1566"/>
                    <a:pt x="43663" y="1724"/>
                  </a:cubicBezTo>
                  <a:cubicBezTo>
                    <a:pt x="43873" y="1829"/>
                    <a:pt x="44294" y="2197"/>
                    <a:pt x="44662" y="2671"/>
                  </a:cubicBezTo>
                  <a:cubicBezTo>
                    <a:pt x="45030" y="3039"/>
                    <a:pt x="45293" y="3670"/>
                    <a:pt x="45399" y="3828"/>
                  </a:cubicBezTo>
                  <a:cubicBezTo>
                    <a:pt x="45407" y="3861"/>
                    <a:pt x="45413" y="3878"/>
                    <a:pt x="45414" y="3878"/>
                  </a:cubicBezTo>
                  <a:cubicBezTo>
                    <a:pt x="45421" y="3878"/>
                    <a:pt x="45307" y="3423"/>
                    <a:pt x="44820" y="2671"/>
                  </a:cubicBezTo>
                  <a:cubicBezTo>
                    <a:pt x="44557" y="2250"/>
                    <a:pt x="44083" y="1829"/>
                    <a:pt x="43505" y="1356"/>
                  </a:cubicBezTo>
                  <a:cubicBezTo>
                    <a:pt x="42926" y="935"/>
                    <a:pt x="42137" y="567"/>
                    <a:pt x="41243" y="304"/>
                  </a:cubicBezTo>
                  <a:cubicBezTo>
                    <a:pt x="40541" y="108"/>
                    <a:pt x="39780" y="0"/>
                    <a:pt x="389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3"/>
            <p:cNvSpPr/>
            <p:nvPr/>
          </p:nvSpPr>
          <p:spPr>
            <a:xfrm>
              <a:off x="3535951" y="7166618"/>
              <a:ext cx="39497" cy="31468"/>
            </a:xfrm>
            <a:custGeom>
              <a:avLst/>
              <a:gdLst/>
              <a:ahLst/>
              <a:cxnLst/>
              <a:rect l="l" t="t" r="r" b="b"/>
              <a:pathLst>
                <a:path w="4998" h="3982" extrusionOk="0">
                  <a:moveTo>
                    <a:pt x="4103" y="1"/>
                  </a:moveTo>
                  <a:lnTo>
                    <a:pt x="0" y="1211"/>
                  </a:lnTo>
                  <a:cubicBezTo>
                    <a:pt x="2100" y="3596"/>
                    <a:pt x="3647" y="3982"/>
                    <a:pt x="4427" y="3982"/>
                  </a:cubicBezTo>
                  <a:cubicBezTo>
                    <a:pt x="4800" y="3982"/>
                    <a:pt x="4997" y="3894"/>
                    <a:pt x="4997" y="3894"/>
                  </a:cubicBezTo>
                  <a:lnTo>
                    <a:pt x="41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3"/>
            <p:cNvSpPr/>
            <p:nvPr/>
          </p:nvSpPr>
          <p:spPr>
            <a:xfrm>
              <a:off x="3536362" y="7164958"/>
              <a:ext cx="40745" cy="34510"/>
            </a:xfrm>
            <a:custGeom>
              <a:avLst/>
              <a:gdLst/>
              <a:ahLst/>
              <a:cxnLst/>
              <a:rect l="l" t="t" r="r" b="b"/>
              <a:pathLst>
                <a:path w="5156" h="4367" extrusionOk="0">
                  <a:moveTo>
                    <a:pt x="4156" y="0"/>
                  </a:moveTo>
                  <a:cubicBezTo>
                    <a:pt x="3367" y="263"/>
                    <a:pt x="2683" y="474"/>
                    <a:pt x="2105" y="632"/>
                  </a:cubicBezTo>
                  <a:cubicBezTo>
                    <a:pt x="1579" y="789"/>
                    <a:pt x="1211" y="947"/>
                    <a:pt x="842" y="1052"/>
                  </a:cubicBezTo>
                  <a:cubicBezTo>
                    <a:pt x="264" y="1263"/>
                    <a:pt x="1" y="1368"/>
                    <a:pt x="1" y="1421"/>
                  </a:cubicBezTo>
                  <a:cubicBezTo>
                    <a:pt x="53" y="1421"/>
                    <a:pt x="264" y="1421"/>
                    <a:pt x="948" y="1263"/>
                  </a:cubicBezTo>
                  <a:cubicBezTo>
                    <a:pt x="1263" y="1158"/>
                    <a:pt x="1684" y="1052"/>
                    <a:pt x="2157" y="895"/>
                  </a:cubicBezTo>
                  <a:cubicBezTo>
                    <a:pt x="2631" y="789"/>
                    <a:pt x="3210" y="632"/>
                    <a:pt x="3946" y="421"/>
                  </a:cubicBezTo>
                  <a:cubicBezTo>
                    <a:pt x="4051" y="1105"/>
                    <a:pt x="4262" y="1947"/>
                    <a:pt x="4472" y="2894"/>
                  </a:cubicBezTo>
                  <a:cubicBezTo>
                    <a:pt x="4525" y="3209"/>
                    <a:pt x="4577" y="3525"/>
                    <a:pt x="4682" y="3788"/>
                  </a:cubicBezTo>
                  <a:lnTo>
                    <a:pt x="4682" y="3893"/>
                  </a:lnTo>
                  <a:cubicBezTo>
                    <a:pt x="4682" y="3946"/>
                    <a:pt x="4735" y="3998"/>
                    <a:pt x="4682" y="3998"/>
                  </a:cubicBezTo>
                  <a:cubicBezTo>
                    <a:pt x="4577" y="4051"/>
                    <a:pt x="4577" y="4051"/>
                    <a:pt x="4419" y="4051"/>
                  </a:cubicBezTo>
                  <a:cubicBezTo>
                    <a:pt x="3893" y="4051"/>
                    <a:pt x="3420" y="3893"/>
                    <a:pt x="3052" y="3683"/>
                  </a:cubicBezTo>
                  <a:cubicBezTo>
                    <a:pt x="2210" y="3315"/>
                    <a:pt x="1684" y="2841"/>
                    <a:pt x="1211" y="2525"/>
                  </a:cubicBezTo>
                  <a:cubicBezTo>
                    <a:pt x="428" y="1792"/>
                    <a:pt x="146" y="1468"/>
                    <a:pt x="68" y="1468"/>
                  </a:cubicBezTo>
                  <a:cubicBezTo>
                    <a:pt x="62" y="1468"/>
                    <a:pt x="57" y="1470"/>
                    <a:pt x="53" y="1473"/>
                  </a:cubicBezTo>
                  <a:cubicBezTo>
                    <a:pt x="1" y="1473"/>
                    <a:pt x="264" y="1894"/>
                    <a:pt x="1053" y="2683"/>
                  </a:cubicBezTo>
                  <a:cubicBezTo>
                    <a:pt x="1474" y="3051"/>
                    <a:pt x="2052" y="3578"/>
                    <a:pt x="2894" y="3998"/>
                  </a:cubicBezTo>
                  <a:cubicBezTo>
                    <a:pt x="3315" y="4209"/>
                    <a:pt x="3841" y="4367"/>
                    <a:pt x="4419" y="4367"/>
                  </a:cubicBezTo>
                  <a:cubicBezTo>
                    <a:pt x="4577" y="4367"/>
                    <a:pt x="4840" y="4367"/>
                    <a:pt x="4998" y="4261"/>
                  </a:cubicBezTo>
                  <a:cubicBezTo>
                    <a:pt x="5156" y="4261"/>
                    <a:pt x="5051" y="4156"/>
                    <a:pt x="5051" y="4051"/>
                  </a:cubicBezTo>
                  <a:cubicBezTo>
                    <a:pt x="5051" y="3946"/>
                    <a:pt x="5051" y="3841"/>
                    <a:pt x="4998" y="3735"/>
                  </a:cubicBezTo>
                  <a:cubicBezTo>
                    <a:pt x="4945" y="3420"/>
                    <a:pt x="4893" y="3104"/>
                    <a:pt x="4788" y="2788"/>
                  </a:cubicBezTo>
                  <a:cubicBezTo>
                    <a:pt x="4577" y="1736"/>
                    <a:pt x="4367" y="789"/>
                    <a:pt x="41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3"/>
            <p:cNvSpPr/>
            <p:nvPr/>
          </p:nvSpPr>
          <p:spPr>
            <a:xfrm>
              <a:off x="3535951" y="7166618"/>
              <a:ext cx="39497" cy="31602"/>
            </a:xfrm>
            <a:custGeom>
              <a:avLst/>
              <a:gdLst/>
              <a:ahLst/>
              <a:cxnLst/>
              <a:rect l="l" t="t" r="r" b="b"/>
              <a:pathLst>
                <a:path w="4998" h="3999" extrusionOk="0">
                  <a:moveTo>
                    <a:pt x="3840" y="422"/>
                  </a:moveTo>
                  <a:lnTo>
                    <a:pt x="3840" y="474"/>
                  </a:lnTo>
                  <a:lnTo>
                    <a:pt x="3893" y="737"/>
                  </a:lnTo>
                  <a:cubicBezTo>
                    <a:pt x="3945" y="948"/>
                    <a:pt x="3998" y="1158"/>
                    <a:pt x="4051" y="1421"/>
                  </a:cubicBezTo>
                  <a:cubicBezTo>
                    <a:pt x="4156" y="1895"/>
                    <a:pt x="4261" y="2421"/>
                    <a:pt x="4366" y="2947"/>
                  </a:cubicBezTo>
                  <a:cubicBezTo>
                    <a:pt x="4419" y="3105"/>
                    <a:pt x="4471" y="3315"/>
                    <a:pt x="4524" y="3473"/>
                  </a:cubicBezTo>
                  <a:lnTo>
                    <a:pt x="4524" y="3683"/>
                  </a:lnTo>
                  <a:lnTo>
                    <a:pt x="4208" y="3683"/>
                  </a:lnTo>
                  <a:cubicBezTo>
                    <a:pt x="3682" y="3631"/>
                    <a:pt x="3262" y="3420"/>
                    <a:pt x="2893" y="3210"/>
                  </a:cubicBezTo>
                  <a:cubicBezTo>
                    <a:pt x="2104" y="2841"/>
                    <a:pt x="1526" y="2368"/>
                    <a:pt x="1105" y="2000"/>
                  </a:cubicBezTo>
                  <a:cubicBezTo>
                    <a:pt x="736" y="1684"/>
                    <a:pt x="421" y="1421"/>
                    <a:pt x="210" y="1263"/>
                  </a:cubicBezTo>
                  <a:cubicBezTo>
                    <a:pt x="421" y="1263"/>
                    <a:pt x="842" y="1158"/>
                    <a:pt x="1420" y="1053"/>
                  </a:cubicBezTo>
                  <a:cubicBezTo>
                    <a:pt x="1789" y="948"/>
                    <a:pt x="2157" y="842"/>
                    <a:pt x="2630" y="737"/>
                  </a:cubicBezTo>
                  <a:cubicBezTo>
                    <a:pt x="2841" y="685"/>
                    <a:pt x="3104" y="632"/>
                    <a:pt x="3314" y="579"/>
                  </a:cubicBezTo>
                  <a:cubicBezTo>
                    <a:pt x="3472" y="527"/>
                    <a:pt x="3577" y="474"/>
                    <a:pt x="3735" y="474"/>
                  </a:cubicBezTo>
                  <a:cubicBezTo>
                    <a:pt x="3840" y="422"/>
                    <a:pt x="3840" y="422"/>
                    <a:pt x="3840" y="422"/>
                  </a:cubicBezTo>
                  <a:close/>
                  <a:moveTo>
                    <a:pt x="4103" y="1"/>
                  </a:moveTo>
                  <a:cubicBezTo>
                    <a:pt x="2683" y="422"/>
                    <a:pt x="1999" y="632"/>
                    <a:pt x="1473" y="737"/>
                  </a:cubicBezTo>
                  <a:cubicBezTo>
                    <a:pt x="947" y="895"/>
                    <a:pt x="579" y="1000"/>
                    <a:pt x="473" y="1053"/>
                  </a:cubicBezTo>
                  <a:lnTo>
                    <a:pt x="421" y="1053"/>
                  </a:lnTo>
                  <a:cubicBezTo>
                    <a:pt x="421" y="1053"/>
                    <a:pt x="368" y="1106"/>
                    <a:pt x="368" y="1106"/>
                  </a:cubicBezTo>
                  <a:lnTo>
                    <a:pt x="316" y="1106"/>
                  </a:lnTo>
                  <a:cubicBezTo>
                    <a:pt x="316" y="1106"/>
                    <a:pt x="263" y="1106"/>
                    <a:pt x="210" y="1158"/>
                  </a:cubicBezTo>
                  <a:lnTo>
                    <a:pt x="105" y="1158"/>
                  </a:lnTo>
                  <a:lnTo>
                    <a:pt x="105" y="1180"/>
                  </a:lnTo>
                  <a:lnTo>
                    <a:pt x="105" y="1180"/>
                  </a:lnTo>
                  <a:cubicBezTo>
                    <a:pt x="63" y="1158"/>
                    <a:pt x="31" y="1158"/>
                    <a:pt x="0" y="1158"/>
                  </a:cubicBezTo>
                  <a:cubicBezTo>
                    <a:pt x="0" y="1185"/>
                    <a:pt x="13" y="1211"/>
                    <a:pt x="33" y="1238"/>
                  </a:cubicBezTo>
                  <a:lnTo>
                    <a:pt x="33" y="1238"/>
                  </a:lnTo>
                  <a:cubicBezTo>
                    <a:pt x="31" y="1246"/>
                    <a:pt x="36" y="1252"/>
                    <a:pt x="48" y="1255"/>
                  </a:cubicBezTo>
                  <a:lnTo>
                    <a:pt x="48" y="1255"/>
                  </a:lnTo>
                  <a:cubicBezTo>
                    <a:pt x="65" y="1276"/>
                    <a:pt x="85" y="1296"/>
                    <a:pt x="105" y="1316"/>
                  </a:cubicBezTo>
                  <a:cubicBezTo>
                    <a:pt x="158" y="1316"/>
                    <a:pt x="210" y="1369"/>
                    <a:pt x="210" y="1421"/>
                  </a:cubicBezTo>
                  <a:cubicBezTo>
                    <a:pt x="263" y="1474"/>
                    <a:pt x="263" y="1474"/>
                    <a:pt x="316" y="1526"/>
                  </a:cubicBezTo>
                  <a:cubicBezTo>
                    <a:pt x="421" y="1684"/>
                    <a:pt x="631" y="1895"/>
                    <a:pt x="1000" y="2263"/>
                  </a:cubicBezTo>
                  <a:cubicBezTo>
                    <a:pt x="1420" y="2631"/>
                    <a:pt x="1946" y="3105"/>
                    <a:pt x="2735" y="3525"/>
                  </a:cubicBezTo>
                  <a:cubicBezTo>
                    <a:pt x="3156" y="3736"/>
                    <a:pt x="3630" y="3946"/>
                    <a:pt x="4208" y="3999"/>
                  </a:cubicBezTo>
                  <a:lnTo>
                    <a:pt x="4629" y="3999"/>
                  </a:lnTo>
                  <a:cubicBezTo>
                    <a:pt x="4682" y="3999"/>
                    <a:pt x="4787" y="3999"/>
                    <a:pt x="4840" y="3946"/>
                  </a:cubicBezTo>
                  <a:lnTo>
                    <a:pt x="4945" y="3946"/>
                  </a:lnTo>
                  <a:cubicBezTo>
                    <a:pt x="4997" y="3894"/>
                    <a:pt x="4945" y="3841"/>
                    <a:pt x="4945" y="3841"/>
                  </a:cubicBezTo>
                  <a:cubicBezTo>
                    <a:pt x="4892" y="3525"/>
                    <a:pt x="4787" y="3210"/>
                    <a:pt x="4734" y="2894"/>
                  </a:cubicBezTo>
                  <a:cubicBezTo>
                    <a:pt x="4419" y="1474"/>
                    <a:pt x="4156" y="369"/>
                    <a:pt x="41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3"/>
            <p:cNvSpPr/>
            <p:nvPr/>
          </p:nvSpPr>
          <p:spPr>
            <a:xfrm>
              <a:off x="3535532" y="7163291"/>
              <a:ext cx="42824" cy="37426"/>
            </a:xfrm>
            <a:custGeom>
              <a:avLst/>
              <a:gdLst/>
              <a:ahLst/>
              <a:cxnLst/>
              <a:rect l="l" t="t" r="r" b="b"/>
              <a:pathLst>
                <a:path w="5419" h="4736" extrusionOk="0">
                  <a:moveTo>
                    <a:pt x="106" y="1670"/>
                  </a:moveTo>
                  <a:cubicBezTo>
                    <a:pt x="106" y="1670"/>
                    <a:pt x="106" y="1675"/>
                    <a:pt x="106" y="1684"/>
                  </a:cubicBezTo>
                  <a:cubicBezTo>
                    <a:pt x="107" y="1684"/>
                    <a:pt x="108" y="1684"/>
                    <a:pt x="109" y="1684"/>
                  </a:cubicBezTo>
                  <a:lnTo>
                    <a:pt x="109" y="1684"/>
                  </a:lnTo>
                  <a:cubicBezTo>
                    <a:pt x="107" y="1675"/>
                    <a:pt x="106" y="1670"/>
                    <a:pt x="106" y="1670"/>
                  </a:cubicBezTo>
                  <a:close/>
                  <a:moveTo>
                    <a:pt x="4367" y="1"/>
                  </a:moveTo>
                  <a:cubicBezTo>
                    <a:pt x="3946" y="106"/>
                    <a:pt x="3578" y="264"/>
                    <a:pt x="3209" y="369"/>
                  </a:cubicBezTo>
                  <a:cubicBezTo>
                    <a:pt x="2894" y="474"/>
                    <a:pt x="2683" y="527"/>
                    <a:pt x="2420" y="580"/>
                  </a:cubicBezTo>
                  <a:cubicBezTo>
                    <a:pt x="1999" y="737"/>
                    <a:pt x="1579" y="895"/>
                    <a:pt x="1263" y="1000"/>
                  </a:cubicBezTo>
                  <a:cubicBezTo>
                    <a:pt x="737" y="1158"/>
                    <a:pt x="369" y="1316"/>
                    <a:pt x="158" y="1474"/>
                  </a:cubicBezTo>
                  <a:cubicBezTo>
                    <a:pt x="53" y="1527"/>
                    <a:pt x="0" y="1579"/>
                    <a:pt x="0" y="1579"/>
                  </a:cubicBezTo>
                  <a:lnTo>
                    <a:pt x="158" y="1579"/>
                  </a:lnTo>
                  <a:cubicBezTo>
                    <a:pt x="211" y="1579"/>
                    <a:pt x="211" y="1579"/>
                    <a:pt x="263" y="1527"/>
                  </a:cubicBezTo>
                  <a:lnTo>
                    <a:pt x="421" y="1527"/>
                  </a:lnTo>
                  <a:cubicBezTo>
                    <a:pt x="421" y="1527"/>
                    <a:pt x="474" y="1527"/>
                    <a:pt x="526" y="1474"/>
                  </a:cubicBezTo>
                  <a:cubicBezTo>
                    <a:pt x="684" y="1474"/>
                    <a:pt x="1000" y="1369"/>
                    <a:pt x="1473" y="1211"/>
                  </a:cubicBezTo>
                  <a:cubicBezTo>
                    <a:pt x="1999" y="1053"/>
                    <a:pt x="2683" y="843"/>
                    <a:pt x="4156" y="422"/>
                  </a:cubicBezTo>
                  <a:cubicBezTo>
                    <a:pt x="4209" y="685"/>
                    <a:pt x="4472" y="1737"/>
                    <a:pt x="4735" y="3052"/>
                  </a:cubicBezTo>
                  <a:cubicBezTo>
                    <a:pt x="4787" y="3368"/>
                    <a:pt x="4893" y="3683"/>
                    <a:pt x="4945" y="3999"/>
                  </a:cubicBezTo>
                  <a:lnTo>
                    <a:pt x="4998" y="4209"/>
                  </a:lnTo>
                  <a:cubicBezTo>
                    <a:pt x="4998" y="4262"/>
                    <a:pt x="4998" y="4315"/>
                    <a:pt x="4998" y="4315"/>
                  </a:cubicBezTo>
                  <a:cubicBezTo>
                    <a:pt x="4945" y="4367"/>
                    <a:pt x="4945" y="4367"/>
                    <a:pt x="4893" y="4367"/>
                  </a:cubicBezTo>
                  <a:cubicBezTo>
                    <a:pt x="4735" y="4420"/>
                    <a:pt x="4630" y="4420"/>
                    <a:pt x="4472" y="4420"/>
                  </a:cubicBezTo>
                  <a:cubicBezTo>
                    <a:pt x="3893" y="4420"/>
                    <a:pt x="3420" y="4209"/>
                    <a:pt x="2999" y="3999"/>
                  </a:cubicBezTo>
                  <a:cubicBezTo>
                    <a:pt x="2157" y="3578"/>
                    <a:pt x="1631" y="3105"/>
                    <a:pt x="1210" y="2736"/>
                  </a:cubicBezTo>
                  <a:cubicBezTo>
                    <a:pt x="842" y="2368"/>
                    <a:pt x="579" y="2105"/>
                    <a:pt x="474" y="2000"/>
                  </a:cubicBezTo>
                  <a:cubicBezTo>
                    <a:pt x="421" y="1895"/>
                    <a:pt x="369" y="1895"/>
                    <a:pt x="369" y="1895"/>
                  </a:cubicBezTo>
                  <a:cubicBezTo>
                    <a:pt x="316" y="1895"/>
                    <a:pt x="316" y="1842"/>
                    <a:pt x="263" y="1790"/>
                  </a:cubicBezTo>
                  <a:cubicBezTo>
                    <a:pt x="212" y="1738"/>
                    <a:pt x="160" y="1686"/>
                    <a:pt x="109" y="1684"/>
                  </a:cubicBezTo>
                  <a:lnTo>
                    <a:pt x="109" y="1684"/>
                  </a:lnTo>
                  <a:cubicBezTo>
                    <a:pt x="113" y="1712"/>
                    <a:pt x="126" y="1777"/>
                    <a:pt x="158" y="1842"/>
                  </a:cubicBezTo>
                  <a:cubicBezTo>
                    <a:pt x="263" y="2000"/>
                    <a:pt x="526" y="2368"/>
                    <a:pt x="895" y="2789"/>
                  </a:cubicBezTo>
                  <a:cubicBezTo>
                    <a:pt x="1316" y="3210"/>
                    <a:pt x="1894" y="3789"/>
                    <a:pt x="2788" y="4262"/>
                  </a:cubicBezTo>
                  <a:cubicBezTo>
                    <a:pt x="3262" y="4472"/>
                    <a:pt x="3788" y="4735"/>
                    <a:pt x="4419" y="4735"/>
                  </a:cubicBezTo>
                  <a:lnTo>
                    <a:pt x="4682" y="4735"/>
                  </a:lnTo>
                  <a:cubicBezTo>
                    <a:pt x="4840" y="4683"/>
                    <a:pt x="4998" y="4683"/>
                    <a:pt x="5103" y="4630"/>
                  </a:cubicBezTo>
                  <a:cubicBezTo>
                    <a:pt x="5261" y="4578"/>
                    <a:pt x="5419" y="4578"/>
                    <a:pt x="5366" y="4420"/>
                  </a:cubicBezTo>
                  <a:cubicBezTo>
                    <a:pt x="5366" y="4262"/>
                    <a:pt x="5314" y="4104"/>
                    <a:pt x="5261" y="3946"/>
                  </a:cubicBezTo>
                  <a:cubicBezTo>
                    <a:pt x="5208" y="3631"/>
                    <a:pt x="5156" y="3315"/>
                    <a:pt x="5050" y="2999"/>
                  </a:cubicBezTo>
                  <a:cubicBezTo>
                    <a:pt x="4787" y="1842"/>
                    <a:pt x="4577" y="843"/>
                    <a:pt x="43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3"/>
            <p:cNvSpPr/>
            <p:nvPr/>
          </p:nvSpPr>
          <p:spPr>
            <a:xfrm>
              <a:off x="3588740" y="7039830"/>
              <a:ext cx="111417" cy="116657"/>
            </a:xfrm>
            <a:custGeom>
              <a:avLst/>
              <a:gdLst/>
              <a:ahLst/>
              <a:cxnLst/>
              <a:rect l="l" t="t" r="r" b="b"/>
              <a:pathLst>
                <a:path w="14099" h="14762" extrusionOk="0">
                  <a:moveTo>
                    <a:pt x="14099" y="0"/>
                  </a:moveTo>
                  <a:lnTo>
                    <a:pt x="14099" y="0"/>
                  </a:lnTo>
                  <a:cubicBezTo>
                    <a:pt x="12626" y="1052"/>
                    <a:pt x="11364" y="2368"/>
                    <a:pt x="10259" y="3841"/>
                  </a:cubicBezTo>
                  <a:cubicBezTo>
                    <a:pt x="9680" y="4577"/>
                    <a:pt x="9154" y="5313"/>
                    <a:pt x="8681" y="6103"/>
                  </a:cubicBezTo>
                  <a:cubicBezTo>
                    <a:pt x="8155" y="6839"/>
                    <a:pt x="7734" y="7628"/>
                    <a:pt x="7260" y="8417"/>
                  </a:cubicBezTo>
                  <a:cubicBezTo>
                    <a:pt x="6839" y="9206"/>
                    <a:pt x="6419" y="9995"/>
                    <a:pt x="5945" y="10732"/>
                  </a:cubicBezTo>
                  <a:cubicBezTo>
                    <a:pt x="5524" y="11521"/>
                    <a:pt x="5051" y="12205"/>
                    <a:pt x="4472" y="12783"/>
                  </a:cubicBezTo>
                  <a:cubicBezTo>
                    <a:pt x="4209" y="13099"/>
                    <a:pt x="3841" y="13309"/>
                    <a:pt x="3473" y="13572"/>
                  </a:cubicBezTo>
                  <a:cubicBezTo>
                    <a:pt x="3157" y="13783"/>
                    <a:pt x="2736" y="13941"/>
                    <a:pt x="2368" y="14098"/>
                  </a:cubicBezTo>
                  <a:cubicBezTo>
                    <a:pt x="2066" y="14199"/>
                    <a:pt x="1741" y="14261"/>
                    <a:pt x="1419" y="14261"/>
                  </a:cubicBezTo>
                  <a:cubicBezTo>
                    <a:pt x="900" y="14261"/>
                    <a:pt x="390" y="14100"/>
                    <a:pt x="1" y="13678"/>
                  </a:cubicBezTo>
                  <a:lnTo>
                    <a:pt x="1" y="13678"/>
                  </a:lnTo>
                  <a:cubicBezTo>
                    <a:pt x="211" y="14098"/>
                    <a:pt x="579" y="14414"/>
                    <a:pt x="1053" y="14624"/>
                  </a:cubicBezTo>
                  <a:cubicBezTo>
                    <a:pt x="1353" y="14725"/>
                    <a:pt x="1653" y="14761"/>
                    <a:pt x="1953" y="14761"/>
                  </a:cubicBezTo>
                  <a:cubicBezTo>
                    <a:pt x="2127" y="14761"/>
                    <a:pt x="2300" y="14749"/>
                    <a:pt x="2473" y="14730"/>
                  </a:cubicBezTo>
                  <a:cubicBezTo>
                    <a:pt x="3473" y="14572"/>
                    <a:pt x="4314" y="14204"/>
                    <a:pt x="5156" y="13572"/>
                  </a:cubicBezTo>
                  <a:cubicBezTo>
                    <a:pt x="5945" y="12941"/>
                    <a:pt x="6524" y="12205"/>
                    <a:pt x="6997" y="11416"/>
                  </a:cubicBezTo>
                  <a:cubicBezTo>
                    <a:pt x="7523" y="10627"/>
                    <a:pt x="7997" y="9837"/>
                    <a:pt x="8418" y="9048"/>
                  </a:cubicBezTo>
                  <a:cubicBezTo>
                    <a:pt x="9312" y="7470"/>
                    <a:pt x="10154" y="5945"/>
                    <a:pt x="11100" y="4419"/>
                  </a:cubicBezTo>
                  <a:cubicBezTo>
                    <a:pt x="11995" y="2894"/>
                    <a:pt x="13047" y="1473"/>
                    <a:pt x="1409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7" name="Google Shape;4487;p33"/>
          <p:cNvGrpSpPr/>
          <p:nvPr/>
        </p:nvGrpSpPr>
        <p:grpSpPr>
          <a:xfrm>
            <a:off x="4635121" y="1647935"/>
            <a:ext cx="924283" cy="705615"/>
            <a:chOff x="4635121" y="1647935"/>
            <a:chExt cx="924283" cy="705615"/>
          </a:xfrm>
        </p:grpSpPr>
        <p:sp>
          <p:nvSpPr>
            <p:cNvPr id="4488" name="Google Shape;4488;p33"/>
            <p:cNvSpPr/>
            <p:nvPr/>
          </p:nvSpPr>
          <p:spPr>
            <a:xfrm rot="4677885">
              <a:off x="4665728" y="1695093"/>
              <a:ext cx="384558" cy="367286"/>
            </a:xfrm>
            <a:custGeom>
              <a:avLst/>
              <a:gdLst/>
              <a:ahLst/>
              <a:cxnLst/>
              <a:rect l="l" t="t" r="r" b="b"/>
              <a:pathLst>
                <a:path w="48671" h="46485" extrusionOk="0">
                  <a:moveTo>
                    <a:pt x="11837" y="0"/>
                  </a:moveTo>
                  <a:cubicBezTo>
                    <a:pt x="4735" y="4366"/>
                    <a:pt x="0" y="12204"/>
                    <a:pt x="0" y="21200"/>
                  </a:cubicBezTo>
                  <a:cubicBezTo>
                    <a:pt x="0" y="34877"/>
                    <a:pt x="8154" y="45030"/>
                    <a:pt x="21779" y="46345"/>
                  </a:cubicBezTo>
                  <a:cubicBezTo>
                    <a:pt x="22775" y="46439"/>
                    <a:pt x="23762" y="46484"/>
                    <a:pt x="24736" y="46484"/>
                  </a:cubicBezTo>
                  <a:cubicBezTo>
                    <a:pt x="37870" y="46484"/>
                    <a:pt x="48671" y="38352"/>
                    <a:pt x="45977" y="34141"/>
                  </a:cubicBezTo>
                  <a:cubicBezTo>
                    <a:pt x="45830" y="33915"/>
                    <a:pt x="45590" y="33820"/>
                    <a:pt x="45259" y="33820"/>
                  </a:cubicBezTo>
                  <a:cubicBezTo>
                    <a:pt x="43579" y="33820"/>
                    <a:pt x="39548" y="36279"/>
                    <a:pt x="33352" y="36718"/>
                  </a:cubicBezTo>
                  <a:cubicBezTo>
                    <a:pt x="32830" y="36753"/>
                    <a:pt x="32310" y="36769"/>
                    <a:pt x="31795" y="36769"/>
                  </a:cubicBezTo>
                  <a:cubicBezTo>
                    <a:pt x="18861" y="36769"/>
                    <a:pt x="8207" y="26144"/>
                    <a:pt x="8207" y="12941"/>
                  </a:cubicBezTo>
                  <a:cubicBezTo>
                    <a:pt x="8207" y="8206"/>
                    <a:pt x="9574" y="3788"/>
                    <a:pt x="118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3"/>
            <p:cNvSpPr/>
            <p:nvPr/>
          </p:nvSpPr>
          <p:spPr>
            <a:xfrm rot="4677885">
              <a:off x="4672647" y="1683242"/>
              <a:ext cx="369514" cy="372453"/>
            </a:xfrm>
            <a:custGeom>
              <a:avLst/>
              <a:gdLst/>
              <a:ahLst/>
              <a:cxnLst/>
              <a:rect l="l" t="t" r="r" b="b"/>
              <a:pathLst>
                <a:path w="46767" h="47139" extrusionOk="0">
                  <a:moveTo>
                    <a:pt x="12560" y="0"/>
                  </a:moveTo>
                  <a:cubicBezTo>
                    <a:pt x="12544" y="0"/>
                    <a:pt x="12521" y="24"/>
                    <a:pt x="12521" y="24"/>
                  </a:cubicBezTo>
                  <a:lnTo>
                    <a:pt x="12416" y="76"/>
                  </a:lnTo>
                  <a:lnTo>
                    <a:pt x="12100" y="287"/>
                  </a:lnTo>
                  <a:cubicBezTo>
                    <a:pt x="11679" y="602"/>
                    <a:pt x="11206" y="865"/>
                    <a:pt x="10785" y="1181"/>
                  </a:cubicBezTo>
                  <a:cubicBezTo>
                    <a:pt x="10417" y="1444"/>
                    <a:pt x="10154" y="1602"/>
                    <a:pt x="9838" y="1865"/>
                  </a:cubicBezTo>
                  <a:cubicBezTo>
                    <a:pt x="9522" y="2075"/>
                    <a:pt x="9259" y="2338"/>
                    <a:pt x="8944" y="2549"/>
                  </a:cubicBezTo>
                  <a:cubicBezTo>
                    <a:pt x="8681" y="2812"/>
                    <a:pt x="8365" y="3075"/>
                    <a:pt x="8102" y="3338"/>
                  </a:cubicBezTo>
                  <a:cubicBezTo>
                    <a:pt x="6945" y="4337"/>
                    <a:pt x="5893" y="5547"/>
                    <a:pt x="4946" y="6810"/>
                  </a:cubicBezTo>
                  <a:cubicBezTo>
                    <a:pt x="3999" y="8125"/>
                    <a:pt x="3157" y="9545"/>
                    <a:pt x="2421" y="11071"/>
                  </a:cubicBezTo>
                  <a:cubicBezTo>
                    <a:pt x="1684" y="12544"/>
                    <a:pt x="1106" y="14227"/>
                    <a:pt x="685" y="15910"/>
                  </a:cubicBezTo>
                  <a:cubicBezTo>
                    <a:pt x="317" y="17646"/>
                    <a:pt x="54" y="19435"/>
                    <a:pt x="54" y="21276"/>
                  </a:cubicBezTo>
                  <a:cubicBezTo>
                    <a:pt x="1" y="24958"/>
                    <a:pt x="527" y="28535"/>
                    <a:pt x="1684" y="31692"/>
                  </a:cubicBezTo>
                  <a:cubicBezTo>
                    <a:pt x="2842" y="34901"/>
                    <a:pt x="4578" y="37741"/>
                    <a:pt x="6734" y="40003"/>
                  </a:cubicBezTo>
                  <a:cubicBezTo>
                    <a:pt x="8891" y="42213"/>
                    <a:pt x="11469" y="43896"/>
                    <a:pt x="14046" y="45001"/>
                  </a:cubicBezTo>
                  <a:cubicBezTo>
                    <a:pt x="16677" y="46105"/>
                    <a:pt x="19360" y="46737"/>
                    <a:pt x="21885" y="47000"/>
                  </a:cubicBezTo>
                  <a:cubicBezTo>
                    <a:pt x="22900" y="47094"/>
                    <a:pt x="23899" y="47138"/>
                    <a:pt x="24879" y="47138"/>
                  </a:cubicBezTo>
                  <a:cubicBezTo>
                    <a:pt x="28820" y="47138"/>
                    <a:pt x="32444" y="46422"/>
                    <a:pt x="35562" y="45369"/>
                  </a:cubicBezTo>
                  <a:cubicBezTo>
                    <a:pt x="39402" y="44001"/>
                    <a:pt x="42664" y="42160"/>
                    <a:pt x="44820" y="39845"/>
                  </a:cubicBezTo>
                  <a:cubicBezTo>
                    <a:pt x="45399" y="39267"/>
                    <a:pt x="45872" y="38636"/>
                    <a:pt x="46188" y="38004"/>
                  </a:cubicBezTo>
                  <a:cubicBezTo>
                    <a:pt x="46556" y="37320"/>
                    <a:pt x="46767" y="36637"/>
                    <a:pt x="46714" y="35900"/>
                  </a:cubicBezTo>
                  <a:cubicBezTo>
                    <a:pt x="46714" y="35532"/>
                    <a:pt x="46609" y="35216"/>
                    <a:pt x="46451" y="34901"/>
                  </a:cubicBezTo>
                  <a:cubicBezTo>
                    <a:pt x="46399" y="34743"/>
                    <a:pt x="46346" y="34585"/>
                    <a:pt x="46188" y="34427"/>
                  </a:cubicBezTo>
                  <a:cubicBezTo>
                    <a:pt x="46083" y="34322"/>
                    <a:pt x="45925" y="34217"/>
                    <a:pt x="45715" y="34164"/>
                  </a:cubicBezTo>
                  <a:cubicBezTo>
                    <a:pt x="45642" y="34159"/>
                    <a:pt x="45570" y="34156"/>
                    <a:pt x="45499" y="34156"/>
                  </a:cubicBezTo>
                  <a:cubicBezTo>
                    <a:pt x="44908" y="34156"/>
                    <a:pt x="44396" y="34339"/>
                    <a:pt x="43926" y="34480"/>
                  </a:cubicBezTo>
                  <a:cubicBezTo>
                    <a:pt x="41822" y="35269"/>
                    <a:pt x="40086" y="35900"/>
                    <a:pt x="38666" y="36268"/>
                  </a:cubicBezTo>
                  <a:cubicBezTo>
                    <a:pt x="37298" y="36637"/>
                    <a:pt x="36246" y="36794"/>
                    <a:pt x="35615" y="36900"/>
                  </a:cubicBezTo>
                  <a:cubicBezTo>
                    <a:pt x="35246" y="36952"/>
                    <a:pt x="34983" y="37005"/>
                    <a:pt x="34825" y="37005"/>
                  </a:cubicBezTo>
                  <a:cubicBezTo>
                    <a:pt x="34668" y="37057"/>
                    <a:pt x="34615" y="37057"/>
                    <a:pt x="34615" y="37057"/>
                  </a:cubicBezTo>
                  <a:lnTo>
                    <a:pt x="34825" y="37057"/>
                  </a:lnTo>
                  <a:cubicBezTo>
                    <a:pt x="35036" y="37057"/>
                    <a:pt x="35246" y="37005"/>
                    <a:pt x="35615" y="37005"/>
                  </a:cubicBezTo>
                  <a:cubicBezTo>
                    <a:pt x="36298" y="36900"/>
                    <a:pt x="37350" y="36742"/>
                    <a:pt x="38718" y="36374"/>
                  </a:cubicBezTo>
                  <a:cubicBezTo>
                    <a:pt x="40139" y="36058"/>
                    <a:pt x="41874" y="35427"/>
                    <a:pt x="43979" y="34690"/>
                  </a:cubicBezTo>
                  <a:cubicBezTo>
                    <a:pt x="44449" y="34549"/>
                    <a:pt x="45002" y="34366"/>
                    <a:pt x="45528" y="34366"/>
                  </a:cubicBezTo>
                  <a:cubicBezTo>
                    <a:pt x="45590" y="34366"/>
                    <a:pt x="45653" y="34369"/>
                    <a:pt x="45715" y="34375"/>
                  </a:cubicBezTo>
                  <a:cubicBezTo>
                    <a:pt x="45820" y="34427"/>
                    <a:pt x="45978" y="34480"/>
                    <a:pt x="46030" y="34585"/>
                  </a:cubicBezTo>
                  <a:cubicBezTo>
                    <a:pt x="46135" y="34690"/>
                    <a:pt x="46188" y="34848"/>
                    <a:pt x="46293" y="35006"/>
                  </a:cubicBezTo>
                  <a:cubicBezTo>
                    <a:pt x="46399" y="35269"/>
                    <a:pt x="46451" y="35584"/>
                    <a:pt x="46504" y="35900"/>
                  </a:cubicBezTo>
                  <a:cubicBezTo>
                    <a:pt x="46556" y="37268"/>
                    <a:pt x="45715" y="38530"/>
                    <a:pt x="44663" y="39688"/>
                  </a:cubicBezTo>
                  <a:cubicBezTo>
                    <a:pt x="42506" y="41950"/>
                    <a:pt x="39297" y="43738"/>
                    <a:pt x="35457" y="45106"/>
                  </a:cubicBezTo>
                  <a:cubicBezTo>
                    <a:pt x="32385" y="46116"/>
                    <a:pt x="28807" y="46823"/>
                    <a:pt x="24914" y="46823"/>
                  </a:cubicBezTo>
                  <a:cubicBezTo>
                    <a:pt x="23940" y="46823"/>
                    <a:pt x="22947" y="46779"/>
                    <a:pt x="21937" y="46684"/>
                  </a:cubicBezTo>
                  <a:cubicBezTo>
                    <a:pt x="19412" y="46368"/>
                    <a:pt x="16782" y="45790"/>
                    <a:pt x="14204" y="44685"/>
                  </a:cubicBezTo>
                  <a:cubicBezTo>
                    <a:pt x="11627" y="43580"/>
                    <a:pt x="9154" y="41950"/>
                    <a:pt x="6997" y="39740"/>
                  </a:cubicBezTo>
                  <a:cubicBezTo>
                    <a:pt x="4893" y="37531"/>
                    <a:pt x="3157" y="34743"/>
                    <a:pt x="2000" y="31587"/>
                  </a:cubicBezTo>
                  <a:cubicBezTo>
                    <a:pt x="843" y="28430"/>
                    <a:pt x="317" y="24958"/>
                    <a:pt x="369" y="21276"/>
                  </a:cubicBezTo>
                  <a:cubicBezTo>
                    <a:pt x="369" y="19487"/>
                    <a:pt x="632" y="17699"/>
                    <a:pt x="1053" y="16016"/>
                  </a:cubicBezTo>
                  <a:cubicBezTo>
                    <a:pt x="1421" y="14332"/>
                    <a:pt x="2000" y="12701"/>
                    <a:pt x="2684" y="11176"/>
                  </a:cubicBezTo>
                  <a:cubicBezTo>
                    <a:pt x="3420" y="9703"/>
                    <a:pt x="4262" y="8283"/>
                    <a:pt x="5209" y="7020"/>
                  </a:cubicBezTo>
                  <a:cubicBezTo>
                    <a:pt x="6156" y="5758"/>
                    <a:pt x="7208" y="4600"/>
                    <a:pt x="8313" y="3548"/>
                  </a:cubicBezTo>
                  <a:cubicBezTo>
                    <a:pt x="8576" y="3285"/>
                    <a:pt x="8891" y="3075"/>
                    <a:pt x="9154" y="2812"/>
                  </a:cubicBezTo>
                  <a:cubicBezTo>
                    <a:pt x="9470" y="2549"/>
                    <a:pt x="9733" y="2338"/>
                    <a:pt x="10049" y="2128"/>
                  </a:cubicBezTo>
                  <a:cubicBezTo>
                    <a:pt x="10312" y="1917"/>
                    <a:pt x="10627" y="1707"/>
                    <a:pt x="10890" y="1497"/>
                  </a:cubicBezTo>
                  <a:lnTo>
                    <a:pt x="11416" y="1128"/>
                  </a:lnTo>
                  <a:lnTo>
                    <a:pt x="11521" y="1076"/>
                  </a:lnTo>
                  <a:lnTo>
                    <a:pt x="11416" y="1339"/>
                  </a:lnTo>
                  <a:cubicBezTo>
                    <a:pt x="11311" y="1549"/>
                    <a:pt x="11153" y="1760"/>
                    <a:pt x="11048" y="1970"/>
                  </a:cubicBezTo>
                  <a:cubicBezTo>
                    <a:pt x="10732" y="2601"/>
                    <a:pt x="10417" y="3233"/>
                    <a:pt x="10154" y="3864"/>
                  </a:cubicBezTo>
                  <a:cubicBezTo>
                    <a:pt x="9102" y="6441"/>
                    <a:pt x="8523" y="9072"/>
                    <a:pt x="8365" y="11544"/>
                  </a:cubicBezTo>
                  <a:cubicBezTo>
                    <a:pt x="8313" y="12175"/>
                    <a:pt x="8260" y="12754"/>
                    <a:pt x="8260" y="13385"/>
                  </a:cubicBezTo>
                  <a:cubicBezTo>
                    <a:pt x="8313" y="14017"/>
                    <a:pt x="8313" y="14595"/>
                    <a:pt x="8365" y="15174"/>
                  </a:cubicBezTo>
                  <a:cubicBezTo>
                    <a:pt x="8365" y="15489"/>
                    <a:pt x="8365" y="15752"/>
                    <a:pt x="8418" y="16068"/>
                  </a:cubicBezTo>
                  <a:cubicBezTo>
                    <a:pt x="8470" y="16331"/>
                    <a:pt x="8523" y="16647"/>
                    <a:pt x="8576" y="16910"/>
                  </a:cubicBezTo>
                  <a:cubicBezTo>
                    <a:pt x="8628" y="17488"/>
                    <a:pt x="8733" y="18014"/>
                    <a:pt x="8839" y="18593"/>
                  </a:cubicBezTo>
                  <a:cubicBezTo>
                    <a:pt x="8996" y="19119"/>
                    <a:pt x="9102" y="19645"/>
                    <a:pt x="9259" y="20171"/>
                  </a:cubicBezTo>
                  <a:cubicBezTo>
                    <a:pt x="9312" y="20434"/>
                    <a:pt x="9365" y="20697"/>
                    <a:pt x="9470" y="20960"/>
                  </a:cubicBezTo>
                  <a:cubicBezTo>
                    <a:pt x="9575" y="21171"/>
                    <a:pt x="9680" y="21434"/>
                    <a:pt x="9785" y="21697"/>
                  </a:cubicBezTo>
                  <a:cubicBezTo>
                    <a:pt x="9943" y="22170"/>
                    <a:pt x="10154" y="22644"/>
                    <a:pt x="10312" y="23117"/>
                  </a:cubicBezTo>
                  <a:cubicBezTo>
                    <a:pt x="10522" y="23591"/>
                    <a:pt x="10785" y="24011"/>
                    <a:pt x="10995" y="24485"/>
                  </a:cubicBezTo>
                  <a:cubicBezTo>
                    <a:pt x="12784" y="27957"/>
                    <a:pt x="15151" y="30534"/>
                    <a:pt x="17518" y="32376"/>
                  </a:cubicBezTo>
                  <a:cubicBezTo>
                    <a:pt x="19886" y="34164"/>
                    <a:pt x="22148" y="35269"/>
                    <a:pt x="24094" y="35953"/>
                  </a:cubicBezTo>
                  <a:cubicBezTo>
                    <a:pt x="26093" y="36637"/>
                    <a:pt x="27724" y="36952"/>
                    <a:pt x="29039" y="37110"/>
                  </a:cubicBezTo>
                  <a:cubicBezTo>
                    <a:pt x="30070" y="37196"/>
                    <a:pt x="30890" y="37282"/>
                    <a:pt x="31472" y="37282"/>
                  </a:cubicBezTo>
                  <a:cubicBezTo>
                    <a:pt x="31602" y="37282"/>
                    <a:pt x="31721" y="37278"/>
                    <a:pt x="31827" y="37268"/>
                  </a:cubicBezTo>
                  <a:cubicBezTo>
                    <a:pt x="32143" y="37215"/>
                    <a:pt x="32353" y="37215"/>
                    <a:pt x="32511" y="37215"/>
                  </a:cubicBezTo>
                  <a:lnTo>
                    <a:pt x="32721" y="37215"/>
                  </a:lnTo>
                  <a:cubicBezTo>
                    <a:pt x="32721" y="37215"/>
                    <a:pt x="32669" y="37163"/>
                    <a:pt x="32511" y="37163"/>
                  </a:cubicBezTo>
                  <a:lnTo>
                    <a:pt x="31880" y="37163"/>
                  </a:lnTo>
                  <a:cubicBezTo>
                    <a:pt x="31768" y="37172"/>
                    <a:pt x="31648" y="37176"/>
                    <a:pt x="31518" y="37176"/>
                  </a:cubicBezTo>
                  <a:cubicBezTo>
                    <a:pt x="30918" y="37176"/>
                    <a:pt x="30121" y="37082"/>
                    <a:pt x="29039" y="36952"/>
                  </a:cubicBezTo>
                  <a:cubicBezTo>
                    <a:pt x="27776" y="36794"/>
                    <a:pt x="26146" y="36426"/>
                    <a:pt x="24199" y="35795"/>
                  </a:cubicBezTo>
                  <a:cubicBezTo>
                    <a:pt x="22253" y="35006"/>
                    <a:pt x="19991" y="33954"/>
                    <a:pt x="17676" y="32165"/>
                  </a:cubicBezTo>
                  <a:cubicBezTo>
                    <a:pt x="15362" y="30377"/>
                    <a:pt x="13047" y="27799"/>
                    <a:pt x="11258" y="24327"/>
                  </a:cubicBezTo>
                  <a:cubicBezTo>
                    <a:pt x="11048" y="23906"/>
                    <a:pt x="10838" y="23485"/>
                    <a:pt x="10575" y="23012"/>
                  </a:cubicBezTo>
                  <a:cubicBezTo>
                    <a:pt x="10417" y="22539"/>
                    <a:pt x="10259" y="22065"/>
                    <a:pt x="10049" y="21592"/>
                  </a:cubicBezTo>
                  <a:lnTo>
                    <a:pt x="9785" y="20855"/>
                  </a:lnTo>
                  <a:cubicBezTo>
                    <a:pt x="9680" y="20592"/>
                    <a:pt x="9628" y="20329"/>
                    <a:pt x="9575" y="20119"/>
                  </a:cubicBezTo>
                  <a:cubicBezTo>
                    <a:pt x="9417" y="19593"/>
                    <a:pt x="9312" y="19067"/>
                    <a:pt x="9154" y="18541"/>
                  </a:cubicBezTo>
                  <a:cubicBezTo>
                    <a:pt x="9049" y="17962"/>
                    <a:pt x="8996" y="17436"/>
                    <a:pt x="8891" y="16857"/>
                  </a:cubicBezTo>
                  <a:cubicBezTo>
                    <a:pt x="8839" y="16594"/>
                    <a:pt x="8786" y="16331"/>
                    <a:pt x="8733" y="16016"/>
                  </a:cubicBezTo>
                  <a:cubicBezTo>
                    <a:pt x="8733" y="15752"/>
                    <a:pt x="8733" y="15437"/>
                    <a:pt x="8681" y="15174"/>
                  </a:cubicBezTo>
                  <a:cubicBezTo>
                    <a:pt x="8681" y="14595"/>
                    <a:pt x="8628" y="14017"/>
                    <a:pt x="8628" y="13385"/>
                  </a:cubicBezTo>
                  <a:cubicBezTo>
                    <a:pt x="8628" y="12807"/>
                    <a:pt x="8628" y="12175"/>
                    <a:pt x="8681" y="11597"/>
                  </a:cubicBezTo>
                  <a:cubicBezTo>
                    <a:pt x="8891" y="9124"/>
                    <a:pt x="9417" y="6547"/>
                    <a:pt x="10469" y="4022"/>
                  </a:cubicBezTo>
                  <a:cubicBezTo>
                    <a:pt x="10732" y="3390"/>
                    <a:pt x="11048" y="2759"/>
                    <a:pt x="11364" y="2128"/>
                  </a:cubicBezTo>
                  <a:cubicBezTo>
                    <a:pt x="11469" y="1917"/>
                    <a:pt x="11784" y="1339"/>
                    <a:pt x="12048" y="865"/>
                  </a:cubicBezTo>
                  <a:lnTo>
                    <a:pt x="12468" y="181"/>
                  </a:lnTo>
                  <a:lnTo>
                    <a:pt x="12574" y="24"/>
                  </a:lnTo>
                  <a:cubicBezTo>
                    <a:pt x="12574" y="6"/>
                    <a:pt x="12568" y="0"/>
                    <a:pt x="125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3"/>
            <p:cNvSpPr/>
            <p:nvPr/>
          </p:nvSpPr>
          <p:spPr>
            <a:xfrm rot="4677885">
              <a:off x="4672579" y="1680395"/>
              <a:ext cx="372003" cy="377652"/>
            </a:xfrm>
            <a:custGeom>
              <a:avLst/>
              <a:gdLst/>
              <a:ahLst/>
              <a:cxnLst/>
              <a:rect l="l" t="t" r="r" b="b"/>
              <a:pathLst>
                <a:path w="47082" h="47797" extrusionOk="0">
                  <a:moveTo>
                    <a:pt x="28786" y="37524"/>
                  </a:moveTo>
                  <a:cubicBezTo>
                    <a:pt x="28779" y="37527"/>
                    <a:pt x="28775" y="37532"/>
                    <a:pt x="28775" y="37538"/>
                  </a:cubicBezTo>
                  <a:cubicBezTo>
                    <a:pt x="28830" y="37538"/>
                    <a:pt x="28821" y="37532"/>
                    <a:pt x="28786" y="37524"/>
                  </a:cubicBezTo>
                  <a:close/>
                  <a:moveTo>
                    <a:pt x="13153" y="0"/>
                  </a:moveTo>
                  <a:cubicBezTo>
                    <a:pt x="13130" y="0"/>
                    <a:pt x="13078" y="52"/>
                    <a:pt x="13046" y="84"/>
                  </a:cubicBezTo>
                  <a:lnTo>
                    <a:pt x="12836" y="242"/>
                  </a:lnTo>
                  <a:lnTo>
                    <a:pt x="12362" y="505"/>
                  </a:lnTo>
                  <a:lnTo>
                    <a:pt x="11468" y="1083"/>
                  </a:lnTo>
                  <a:lnTo>
                    <a:pt x="11047" y="1399"/>
                  </a:lnTo>
                  <a:lnTo>
                    <a:pt x="10837" y="1557"/>
                  </a:lnTo>
                  <a:lnTo>
                    <a:pt x="10732" y="1609"/>
                  </a:lnTo>
                  <a:lnTo>
                    <a:pt x="10626" y="1662"/>
                  </a:lnTo>
                  <a:lnTo>
                    <a:pt x="10206" y="1978"/>
                  </a:lnTo>
                  <a:cubicBezTo>
                    <a:pt x="8943" y="2924"/>
                    <a:pt x="7786" y="3977"/>
                    <a:pt x="6681" y="5186"/>
                  </a:cubicBezTo>
                  <a:cubicBezTo>
                    <a:pt x="5576" y="6344"/>
                    <a:pt x="4577" y="7659"/>
                    <a:pt x="3683" y="9132"/>
                  </a:cubicBezTo>
                  <a:cubicBezTo>
                    <a:pt x="2788" y="10552"/>
                    <a:pt x="1999" y="12078"/>
                    <a:pt x="1473" y="13761"/>
                  </a:cubicBezTo>
                  <a:cubicBezTo>
                    <a:pt x="894" y="15444"/>
                    <a:pt x="421" y="17180"/>
                    <a:pt x="211" y="19022"/>
                  </a:cubicBezTo>
                  <a:cubicBezTo>
                    <a:pt x="158" y="19442"/>
                    <a:pt x="105" y="19916"/>
                    <a:pt x="53" y="20389"/>
                  </a:cubicBezTo>
                  <a:cubicBezTo>
                    <a:pt x="53" y="20863"/>
                    <a:pt x="53" y="21336"/>
                    <a:pt x="0" y="21757"/>
                  </a:cubicBezTo>
                  <a:cubicBezTo>
                    <a:pt x="0" y="22704"/>
                    <a:pt x="53" y="23651"/>
                    <a:pt x="105" y="24598"/>
                  </a:cubicBezTo>
                  <a:cubicBezTo>
                    <a:pt x="368" y="28385"/>
                    <a:pt x="1315" y="32015"/>
                    <a:pt x="2893" y="35119"/>
                  </a:cubicBezTo>
                  <a:cubicBezTo>
                    <a:pt x="4472" y="38222"/>
                    <a:pt x="6681" y="40905"/>
                    <a:pt x="9206" y="42799"/>
                  </a:cubicBezTo>
                  <a:cubicBezTo>
                    <a:pt x="11731" y="44745"/>
                    <a:pt x="14572" y="46008"/>
                    <a:pt x="17360" y="46797"/>
                  </a:cubicBezTo>
                  <a:cubicBezTo>
                    <a:pt x="18044" y="46955"/>
                    <a:pt x="18728" y="47113"/>
                    <a:pt x="19411" y="47270"/>
                  </a:cubicBezTo>
                  <a:cubicBezTo>
                    <a:pt x="20095" y="47428"/>
                    <a:pt x="20779" y="47481"/>
                    <a:pt x="21463" y="47586"/>
                  </a:cubicBezTo>
                  <a:cubicBezTo>
                    <a:pt x="22831" y="47744"/>
                    <a:pt x="24146" y="47796"/>
                    <a:pt x="25461" y="47796"/>
                  </a:cubicBezTo>
                  <a:cubicBezTo>
                    <a:pt x="30616" y="47744"/>
                    <a:pt x="35193" y="46481"/>
                    <a:pt x="38928" y="44745"/>
                  </a:cubicBezTo>
                  <a:cubicBezTo>
                    <a:pt x="40769" y="43851"/>
                    <a:pt x="42400" y="42852"/>
                    <a:pt x="43820" y="41642"/>
                  </a:cubicBezTo>
                  <a:cubicBezTo>
                    <a:pt x="45188" y="40484"/>
                    <a:pt x="46398" y="39169"/>
                    <a:pt x="46871" y="37591"/>
                  </a:cubicBezTo>
                  <a:cubicBezTo>
                    <a:pt x="47082" y="36802"/>
                    <a:pt x="47029" y="35908"/>
                    <a:pt x="46661" y="35224"/>
                  </a:cubicBezTo>
                  <a:cubicBezTo>
                    <a:pt x="46608" y="35119"/>
                    <a:pt x="46556" y="35066"/>
                    <a:pt x="46503" y="34961"/>
                  </a:cubicBezTo>
                  <a:cubicBezTo>
                    <a:pt x="46450" y="34856"/>
                    <a:pt x="46345" y="34750"/>
                    <a:pt x="46240" y="34698"/>
                  </a:cubicBezTo>
                  <a:cubicBezTo>
                    <a:pt x="46029" y="34593"/>
                    <a:pt x="45819" y="34540"/>
                    <a:pt x="45609" y="34540"/>
                  </a:cubicBezTo>
                  <a:cubicBezTo>
                    <a:pt x="45188" y="34593"/>
                    <a:pt x="44872" y="34645"/>
                    <a:pt x="44557" y="34750"/>
                  </a:cubicBezTo>
                  <a:cubicBezTo>
                    <a:pt x="43241" y="35171"/>
                    <a:pt x="42137" y="35645"/>
                    <a:pt x="41085" y="35960"/>
                  </a:cubicBezTo>
                  <a:cubicBezTo>
                    <a:pt x="38980" y="36697"/>
                    <a:pt x="37244" y="37118"/>
                    <a:pt x="35877" y="37328"/>
                  </a:cubicBezTo>
                  <a:cubicBezTo>
                    <a:pt x="34562" y="37538"/>
                    <a:pt x="33562" y="37591"/>
                    <a:pt x="33720" y="37644"/>
                  </a:cubicBezTo>
                  <a:cubicBezTo>
                    <a:pt x="33878" y="37644"/>
                    <a:pt x="34719" y="37591"/>
                    <a:pt x="35351" y="37486"/>
                  </a:cubicBezTo>
                  <a:cubicBezTo>
                    <a:pt x="36035" y="37433"/>
                    <a:pt x="36718" y="37275"/>
                    <a:pt x="37192" y="37223"/>
                  </a:cubicBezTo>
                  <a:cubicBezTo>
                    <a:pt x="37665" y="37118"/>
                    <a:pt x="37823" y="37118"/>
                    <a:pt x="38770" y="36855"/>
                  </a:cubicBezTo>
                  <a:cubicBezTo>
                    <a:pt x="39664" y="36644"/>
                    <a:pt x="41032" y="36223"/>
                    <a:pt x="42821" y="35592"/>
                  </a:cubicBezTo>
                  <a:cubicBezTo>
                    <a:pt x="43294" y="35434"/>
                    <a:pt x="43767" y="35224"/>
                    <a:pt x="44294" y="35066"/>
                  </a:cubicBezTo>
                  <a:cubicBezTo>
                    <a:pt x="44662" y="34984"/>
                    <a:pt x="45095" y="34806"/>
                    <a:pt x="45566" y="34806"/>
                  </a:cubicBezTo>
                  <a:cubicBezTo>
                    <a:pt x="45700" y="34806"/>
                    <a:pt x="45837" y="34821"/>
                    <a:pt x="45977" y="34856"/>
                  </a:cubicBezTo>
                  <a:cubicBezTo>
                    <a:pt x="46082" y="34908"/>
                    <a:pt x="46240" y="34961"/>
                    <a:pt x="46345" y="35119"/>
                  </a:cubicBezTo>
                  <a:cubicBezTo>
                    <a:pt x="46398" y="35224"/>
                    <a:pt x="46503" y="35382"/>
                    <a:pt x="46556" y="35539"/>
                  </a:cubicBezTo>
                  <a:cubicBezTo>
                    <a:pt x="46608" y="35697"/>
                    <a:pt x="46661" y="35855"/>
                    <a:pt x="46713" y="36013"/>
                  </a:cubicBezTo>
                  <a:cubicBezTo>
                    <a:pt x="46713" y="36171"/>
                    <a:pt x="46713" y="36329"/>
                    <a:pt x="46766" y="36486"/>
                  </a:cubicBezTo>
                  <a:cubicBezTo>
                    <a:pt x="46766" y="37170"/>
                    <a:pt x="46556" y="37854"/>
                    <a:pt x="46240" y="38485"/>
                  </a:cubicBezTo>
                  <a:cubicBezTo>
                    <a:pt x="45503" y="39748"/>
                    <a:pt x="44399" y="40905"/>
                    <a:pt x="43031" y="41957"/>
                  </a:cubicBezTo>
                  <a:cubicBezTo>
                    <a:pt x="41663" y="42957"/>
                    <a:pt x="40085" y="43904"/>
                    <a:pt x="38244" y="44693"/>
                  </a:cubicBezTo>
                  <a:cubicBezTo>
                    <a:pt x="34667" y="46271"/>
                    <a:pt x="30248" y="47481"/>
                    <a:pt x="25198" y="47481"/>
                  </a:cubicBezTo>
                  <a:cubicBezTo>
                    <a:pt x="23935" y="47481"/>
                    <a:pt x="22620" y="47428"/>
                    <a:pt x="21305" y="47218"/>
                  </a:cubicBezTo>
                  <a:cubicBezTo>
                    <a:pt x="20621" y="47113"/>
                    <a:pt x="19937" y="47060"/>
                    <a:pt x="19306" y="46902"/>
                  </a:cubicBezTo>
                  <a:cubicBezTo>
                    <a:pt x="18622" y="46744"/>
                    <a:pt x="17938" y="46586"/>
                    <a:pt x="17255" y="46429"/>
                  </a:cubicBezTo>
                  <a:cubicBezTo>
                    <a:pt x="14519" y="45640"/>
                    <a:pt x="11784" y="44377"/>
                    <a:pt x="9311" y="42483"/>
                  </a:cubicBezTo>
                  <a:cubicBezTo>
                    <a:pt x="6891" y="40590"/>
                    <a:pt x="4735" y="37959"/>
                    <a:pt x="3209" y="34908"/>
                  </a:cubicBezTo>
                  <a:cubicBezTo>
                    <a:pt x="1631" y="31857"/>
                    <a:pt x="684" y="28333"/>
                    <a:pt x="421" y="24545"/>
                  </a:cubicBezTo>
                  <a:cubicBezTo>
                    <a:pt x="421" y="23651"/>
                    <a:pt x="316" y="22704"/>
                    <a:pt x="368" y="21810"/>
                  </a:cubicBezTo>
                  <a:cubicBezTo>
                    <a:pt x="368" y="21336"/>
                    <a:pt x="368" y="20863"/>
                    <a:pt x="421" y="20442"/>
                  </a:cubicBezTo>
                  <a:cubicBezTo>
                    <a:pt x="421" y="19968"/>
                    <a:pt x="474" y="19495"/>
                    <a:pt x="526" y="19074"/>
                  </a:cubicBezTo>
                  <a:cubicBezTo>
                    <a:pt x="789" y="17286"/>
                    <a:pt x="1210" y="15550"/>
                    <a:pt x="1736" y="13919"/>
                  </a:cubicBezTo>
                  <a:cubicBezTo>
                    <a:pt x="2315" y="12288"/>
                    <a:pt x="3104" y="10763"/>
                    <a:pt x="3893" y="9342"/>
                  </a:cubicBezTo>
                  <a:cubicBezTo>
                    <a:pt x="4735" y="7922"/>
                    <a:pt x="5734" y="6659"/>
                    <a:pt x="6786" y="5502"/>
                  </a:cubicBezTo>
                  <a:cubicBezTo>
                    <a:pt x="7312" y="4871"/>
                    <a:pt x="7891" y="4345"/>
                    <a:pt x="8470" y="3819"/>
                  </a:cubicBezTo>
                  <a:cubicBezTo>
                    <a:pt x="9048" y="3345"/>
                    <a:pt x="9627" y="2819"/>
                    <a:pt x="10206" y="2398"/>
                  </a:cubicBezTo>
                  <a:cubicBezTo>
                    <a:pt x="10837" y="1925"/>
                    <a:pt x="11468" y="1504"/>
                    <a:pt x="12047" y="1083"/>
                  </a:cubicBezTo>
                  <a:cubicBezTo>
                    <a:pt x="12109" y="1034"/>
                    <a:pt x="12145" y="1013"/>
                    <a:pt x="12162" y="1013"/>
                  </a:cubicBezTo>
                  <a:lnTo>
                    <a:pt x="12162" y="1013"/>
                  </a:lnTo>
                  <a:cubicBezTo>
                    <a:pt x="12219" y="1013"/>
                    <a:pt x="12087" y="1226"/>
                    <a:pt x="12047" y="1346"/>
                  </a:cubicBezTo>
                  <a:lnTo>
                    <a:pt x="11731" y="1820"/>
                  </a:lnTo>
                  <a:cubicBezTo>
                    <a:pt x="11573" y="2135"/>
                    <a:pt x="11415" y="2451"/>
                    <a:pt x="11258" y="2767"/>
                  </a:cubicBezTo>
                  <a:cubicBezTo>
                    <a:pt x="9942" y="5292"/>
                    <a:pt x="9153" y="7975"/>
                    <a:pt x="8785" y="10552"/>
                  </a:cubicBezTo>
                  <a:cubicBezTo>
                    <a:pt x="8627" y="11815"/>
                    <a:pt x="8575" y="13077"/>
                    <a:pt x="8575" y="14287"/>
                  </a:cubicBezTo>
                  <a:cubicBezTo>
                    <a:pt x="8627" y="14918"/>
                    <a:pt x="8680" y="15550"/>
                    <a:pt x="8680" y="16128"/>
                  </a:cubicBezTo>
                  <a:cubicBezTo>
                    <a:pt x="8733" y="16707"/>
                    <a:pt x="8838" y="17286"/>
                    <a:pt x="8943" y="17864"/>
                  </a:cubicBezTo>
                  <a:cubicBezTo>
                    <a:pt x="9048" y="19022"/>
                    <a:pt x="9416" y="20126"/>
                    <a:pt x="9679" y="21178"/>
                  </a:cubicBezTo>
                  <a:cubicBezTo>
                    <a:pt x="9837" y="21704"/>
                    <a:pt x="10048" y="22178"/>
                    <a:pt x="10258" y="22651"/>
                  </a:cubicBezTo>
                  <a:cubicBezTo>
                    <a:pt x="10416" y="23177"/>
                    <a:pt x="10626" y="23651"/>
                    <a:pt x="10837" y="24124"/>
                  </a:cubicBezTo>
                  <a:cubicBezTo>
                    <a:pt x="12625" y="27807"/>
                    <a:pt x="15045" y="30595"/>
                    <a:pt x="17465" y="32541"/>
                  </a:cubicBezTo>
                  <a:cubicBezTo>
                    <a:pt x="19832" y="34435"/>
                    <a:pt x="22199" y="35539"/>
                    <a:pt x="24041" y="36329"/>
                  </a:cubicBezTo>
                  <a:cubicBezTo>
                    <a:pt x="24988" y="36592"/>
                    <a:pt x="25829" y="36907"/>
                    <a:pt x="26513" y="37065"/>
                  </a:cubicBezTo>
                  <a:cubicBezTo>
                    <a:pt x="27250" y="37223"/>
                    <a:pt x="27776" y="37328"/>
                    <a:pt x="28196" y="37381"/>
                  </a:cubicBezTo>
                  <a:cubicBezTo>
                    <a:pt x="28512" y="37486"/>
                    <a:pt x="28407" y="37433"/>
                    <a:pt x="28565" y="37486"/>
                  </a:cubicBezTo>
                  <a:cubicBezTo>
                    <a:pt x="28565" y="37486"/>
                    <a:pt x="28720" y="37508"/>
                    <a:pt x="28786" y="37524"/>
                  </a:cubicBezTo>
                  <a:lnTo>
                    <a:pt x="28786" y="37524"/>
                  </a:lnTo>
                  <a:cubicBezTo>
                    <a:pt x="28798" y="37517"/>
                    <a:pt x="28820" y="37515"/>
                    <a:pt x="28847" y="37515"/>
                  </a:cubicBezTo>
                  <a:cubicBezTo>
                    <a:pt x="28933" y="37515"/>
                    <a:pt x="29073" y="37538"/>
                    <a:pt x="29143" y="37538"/>
                  </a:cubicBezTo>
                  <a:lnTo>
                    <a:pt x="29564" y="37538"/>
                  </a:lnTo>
                  <a:lnTo>
                    <a:pt x="29722" y="37591"/>
                  </a:lnTo>
                  <a:lnTo>
                    <a:pt x="29775" y="37591"/>
                  </a:lnTo>
                  <a:cubicBezTo>
                    <a:pt x="29810" y="37574"/>
                    <a:pt x="29821" y="37568"/>
                    <a:pt x="29823" y="37568"/>
                  </a:cubicBezTo>
                  <a:lnTo>
                    <a:pt x="29823" y="37568"/>
                  </a:lnTo>
                  <a:cubicBezTo>
                    <a:pt x="29827" y="37568"/>
                    <a:pt x="29792" y="37591"/>
                    <a:pt x="29827" y="37591"/>
                  </a:cubicBezTo>
                  <a:lnTo>
                    <a:pt x="30090" y="37591"/>
                  </a:lnTo>
                  <a:cubicBezTo>
                    <a:pt x="30353" y="37644"/>
                    <a:pt x="30616" y="37644"/>
                    <a:pt x="30984" y="37696"/>
                  </a:cubicBezTo>
                  <a:cubicBezTo>
                    <a:pt x="31090" y="37714"/>
                    <a:pt x="31201" y="37720"/>
                    <a:pt x="31316" y="37720"/>
                  </a:cubicBezTo>
                  <a:cubicBezTo>
                    <a:pt x="31546" y="37720"/>
                    <a:pt x="31791" y="37696"/>
                    <a:pt x="32037" y="37696"/>
                  </a:cubicBezTo>
                  <a:lnTo>
                    <a:pt x="32878" y="37696"/>
                  </a:lnTo>
                  <a:cubicBezTo>
                    <a:pt x="33457" y="37644"/>
                    <a:pt x="32878" y="37644"/>
                    <a:pt x="31563" y="37591"/>
                  </a:cubicBezTo>
                  <a:cubicBezTo>
                    <a:pt x="30879" y="37591"/>
                    <a:pt x="30090" y="37486"/>
                    <a:pt x="29143" y="37381"/>
                  </a:cubicBezTo>
                  <a:cubicBezTo>
                    <a:pt x="28722" y="37381"/>
                    <a:pt x="28196" y="37223"/>
                    <a:pt x="27723" y="37118"/>
                  </a:cubicBezTo>
                  <a:cubicBezTo>
                    <a:pt x="27197" y="37012"/>
                    <a:pt x="26618" y="36907"/>
                    <a:pt x="26092" y="36749"/>
                  </a:cubicBezTo>
                  <a:cubicBezTo>
                    <a:pt x="23830" y="36118"/>
                    <a:pt x="21200" y="34961"/>
                    <a:pt x="18622" y="33067"/>
                  </a:cubicBezTo>
                  <a:cubicBezTo>
                    <a:pt x="15992" y="31173"/>
                    <a:pt x="13309" y="28438"/>
                    <a:pt x="11468" y="24650"/>
                  </a:cubicBezTo>
                  <a:cubicBezTo>
                    <a:pt x="10469" y="22809"/>
                    <a:pt x="9785" y="20652"/>
                    <a:pt x="9311" y="18390"/>
                  </a:cubicBezTo>
                  <a:cubicBezTo>
                    <a:pt x="9206" y="17812"/>
                    <a:pt x="9153" y="17180"/>
                    <a:pt x="9048" y="16602"/>
                  </a:cubicBezTo>
                  <a:cubicBezTo>
                    <a:pt x="8996" y="16023"/>
                    <a:pt x="8996" y="15392"/>
                    <a:pt x="8943" y="14761"/>
                  </a:cubicBezTo>
                  <a:cubicBezTo>
                    <a:pt x="8838" y="13551"/>
                    <a:pt x="8943" y="12288"/>
                    <a:pt x="9101" y="10973"/>
                  </a:cubicBezTo>
                  <a:cubicBezTo>
                    <a:pt x="9364" y="8395"/>
                    <a:pt x="10153" y="5713"/>
                    <a:pt x="11415" y="3135"/>
                  </a:cubicBezTo>
                  <a:lnTo>
                    <a:pt x="11678" y="2661"/>
                  </a:lnTo>
                  <a:lnTo>
                    <a:pt x="12047" y="1978"/>
                  </a:lnTo>
                  <a:cubicBezTo>
                    <a:pt x="12415" y="1346"/>
                    <a:pt x="12783" y="715"/>
                    <a:pt x="13151" y="84"/>
                  </a:cubicBezTo>
                  <a:cubicBezTo>
                    <a:pt x="13172" y="22"/>
                    <a:pt x="13168" y="0"/>
                    <a:pt x="131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3"/>
            <p:cNvSpPr/>
            <p:nvPr/>
          </p:nvSpPr>
          <p:spPr>
            <a:xfrm rot="4677885">
              <a:off x="4672126" y="1686701"/>
              <a:ext cx="367847" cy="366962"/>
            </a:xfrm>
            <a:custGeom>
              <a:avLst/>
              <a:gdLst/>
              <a:ahLst/>
              <a:cxnLst/>
              <a:rect l="l" t="t" r="r" b="b"/>
              <a:pathLst>
                <a:path w="46556" h="46444" extrusionOk="0">
                  <a:moveTo>
                    <a:pt x="11909" y="1"/>
                  </a:moveTo>
                  <a:cubicBezTo>
                    <a:pt x="11906" y="1"/>
                    <a:pt x="11900" y="5"/>
                    <a:pt x="11890" y="16"/>
                  </a:cubicBezTo>
                  <a:lnTo>
                    <a:pt x="11784" y="68"/>
                  </a:lnTo>
                  <a:cubicBezTo>
                    <a:pt x="10522" y="857"/>
                    <a:pt x="9312" y="1752"/>
                    <a:pt x="8155" y="2804"/>
                  </a:cubicBezTo>
                  <a:cubicBezTo>
                    <a:pt x="6997" y="3856"/>
                    <a:pt x="5945" y="5066"/>
                    <a:pt x="4946" y="6328"/>
                  </a:cubicBezTo>
                  <a:cubicBezTo>
                    <a:pt x="3999" y="7643"/>
                    <a:pt x="3104" y="9064"/>
                    <a:pt x="2368" y="10642"/>
                  </a:cubicBezTo>
                  <a:cubicBezTo>
                    <a:pt x="895" y="13693"/>
                    <a:pt x="106" y="17270"/>
                    <a:pt x="53" y="21005"/>
                  </a:cubicBezTo>
                  <a:cubicBezTo>
                    <a:pt x="1" y="24740"/>
                    <a:pt x="632" y="28317"/>
                    <a:pt x="1842" y="31526"/>
                  </a:cubicBezTo>
                  <a:cubicBezTo>
                    <a:pt x="3052" y="34735"/>
                    <a:pt x="4893" y="37576"/>
                    <a:pt x="7155" y="39785"/>
                  </a:cubicBezTo>
                  <a:cubicBezTo>
                    <a:pt x="9364" y="41994"/>
                    <a:pt x="11995" y="43572"/>
                    <a:pt x="14625" y="44625"/>
                  </a:cubicBezTo>
                  <a:cubicBezTo>
                    <a:pt x="17308" y="45677"/>
                    <a:pt x="19991" y="46150"/>
                    <a:pt x="22568" y="46361"/>
                  </a:cubicBezTo>
                  <a:cubicBezTo>
                    <a:pt x="23347" y="46417"/>
                    <a:pt x="24115" y="46444"/>
                    <a:pt x="24871" y="46444"/>
                  </a:cubicBezTo>
                  <a:cubicBezTo>
                    <a:pt x="29066" y="46444"/>
                    <a:pt x="32886" y="45618"/>
                    <a:pt x="36140" y="44414"/>
                  </a:cubicBezTo>
                  <a:cubicBezTo>
                    <a:pt x="39928" y="42994"/>
                    <a:pt x="43032" y="41100"/>
                    <a:pt x="45031" y="38785"/>
                  </a:cubicBezTo>
                  <a:cubicBezTo>
                    <a:pt x="45504" y="38207"/>
                    <a:pt x="45925" y="37576"/>
                    <a:pt x="46188" y="36944"/>
                  </a:cubicBezTo>
                  <a:cubicBezTo>
                    <a:pt x="46451" y="36260"/>
                    <a:pt x="46556" y="35577"/>
                    <a:pt x="46398" y="34945"/>
                  </a:cubicBezTo>
                  <a:cubicBezTo>
                    <a:pt x="46346" y="34787"/>
                    <a:pt x="46346" y="34630"/>
                    <a:pt x="46293" y="34472"/>
                  </a:cubicBezTo>
                  <a:lnTo>
                    <a:pt x="46083" y="34051"/>
                  </a:lnTo>
                  <a:cubicBezTo>
                    <a:pt x="45907" y="33832"/>
                    <a:pt x="45659" y="33722"/>
                    <a:pt x="45398" y="33722"/>
                  </a:cubicBezTo>
                  <a:cubicBezTo>
                    <a:pt x="45346" y="33722"/>
                    <a:pt x="45294" y="33727"/>
                    <a:pt x="45241" y="33735"/>
                  </a:cubicBezTo>
                  <a:cubicBezTo>
                    <a:pt x="44662" y="33735"/>
                    <a:pt x="44136" y="33946"/>
                    <a:pt x="43663" y="34104"/>
                  </a:cubicBezTo>
                  <a:cubicBezTo>
                    <a:pt x="41769" y="34735"/>
                    <a:pt x="40349" y="35261"/>
                    <a:pt x="39454" y="35524"/>
                  </a:cubicBezTo>
                  <a:cubicBezTo>
                    <a:pt x="38560" y="35787"/>
                    <a:pt x="38297" y="35840"/>
                    <a:pt x="37982" y="35945"/>
                  </a:cubicBezTo>
                  <a:cubicBezTo>
                    <a:pt x="37613" y="35997"/>
                    <a:pt x="36982" y="36155"/>
                    <a:pt x="36298" y="36260"/>
                  </a:cubicBezTo>
                  <a:cubicBezTo>
                    <a:pt x="35667" y="36418"/>
                    <a:pt x="34878" y="36523"/>
                    <a:pt x="34562" y="36523"/>
                  </a:cubicBezTo>
                  <a:cubicBezTo>
                    <a:pt x="34457" y="36541"/>
                    <a:pt x="34457" y="36553"/>
                    <a:pt x="34549" y="36553"/>
                  </a:cubicBezTo>
                  <a:cubicBezTo>
                    <a:pt x="34732" y="36553"/>
                    <a:pt x="35281" y="36506"/>
                    <a:pt x="36088" y="36366"/>
                  </a:cubicBezTo>
                  <a:cubicBezTo>
                    <a:pt x="37298" y="36208"/>
                    <a:pt x="39086" y="35840"/>
                    <a:pt x="41243" y="35103"/>
                  </a:cubicBezTo>
                  <a:cubicBezTo>
                    <a:pt x="42348" y="34787"/>
                    <a:pt x="43505" y="34261"/>
                    <a:pt x="44820" y="33998"/>
                  </a:cubicBezTo>
                  <a:cubicBezTo>
                    <a:pt x="44962" y="33951"/>
                    <a:pt x="45115" y="33925"/>
                    <a:pt x="45259" y="33925"/>
                  </a:cubicBezTo>
                  <a:cubicBezTo>
                    <a:pt x="45435" y="33925"/>
                    <a:pt x="45599" y="33964"/>
                    <a:pt x="45714" y="34051"/>
                  </a:cubicBezTo>
                  <a:cubicBezTo>
                    <a:pt x="45767" y="34051"/>
                    <a:pt x="45820" y="34104"/>
                    <a:pt x="45872" y="34209"/>
                  </a:cubicBezTo>
                  <a:lnTo>
                    <a:pt x="45977" y="34419"/>
                  </a:lnTo>
                  <a:cubicBezTo>
                    <a:pt x="46083" y="34577"/>
                    <a:pt x="46083" y="34735"/>
                    <a:pt x="46135" y="34893"/>
                  </a:cubicBezTo>
                  <a:cubicBezTo>
                    <a:pt x="46346" y="35577"/>
                    <a:pt x="46135" y="36313"/>
                    <a:pt x="45820" y="37049"/>
                  </a:cubicBezTo>
                  <a:cubicBezTo>
                    <a:pt x="45136" y="38470"/>
                    <a:pt x="43873" y="39680"/>
                    <a:pt x="42400" y="40784"/>
                  </a:cubicBezTo>
                  <a:cubicBezTo>
                    <a:pt x="40927" y="41889"/>
                    <a:pt x="39139" y="42836"/>
                    <a:pt x="37192" y="43678"/>
                  </a:cubicBezTo>
                  <a:cubicBezTo>
                    <a:pt x="33749" y="45093"/>
                    <a:pt x="29585" y="46085"/>
                    <a:pt x="24969" y="46085"/>
                  </a:cubicBezTo>
                  <a:cubicBezTo>
                    <a:pt x="24437" y="46085"/>
                    <a:pt x="23900" y="46072"/>
                    <a:pt x="23357" y="46045"/>
                  </a:cubicBezTo>
                  <a:cubicBezTo>
                    <a:pt x="22042" y="45992"/>
                    <a:pt x="20675" y="45782"/>
                    <a:pt x="19359" y="45624"/>
                  </a:cubicBezTo>
                  <a:cubicBezTo>
                    <a:pt x="18676" y="45466"/>
                    <a:pt x="17992" y="45308"/>
                    <a:pt x="17308" y="45151"/>
                  </a:cubicBezTo>
                  <a:cubicBezTo>
                    <a:pt x="16624" y="44940"/>
                    <a:pt x="15940" y="44677"/>
                    <a:pt x="15256" y="44467"/>
                  </a:cubicBezTo>
                  <a:cubicBezTo>
                    <a:pt x="12573" y="43467"/>
                    <a:pt x="9891" y="41942"/>
                    <a:pt x="7576" y="39732"/>
                  </a:cubicBezTo>
                  <a:cubicBezTo>
                    <a:pt x="5314" y="37576"/>
                    <a:pt x="3473" y="34735"/>
                    <a:pt x="2210" y="31526"/>
                  </a:cubicBezTo>
                  <a:cubicBezTo>
                    <a:pt x="1000" y="28317"/>
                    <a:pt x="316" y="24740"/>
                    <a:pt x="369" y="21005"/>
                  </a:cubicBezTo>
                  <a:cubicBezTo>
                    <a:pt x="422" y="17270"/>
                    <a:pt x="1263" y="13693"/>
                    <a:pt x="2736" y="10642"/>
                  </a:cubicBezTo>
                  <a:cubicBezTo>
                    <a:pt x="3473" y="9116"/>
                    <a:pt x="4367" y="7643"/>
                    <a:pt x="5314" y="6381"/>
                  </a:cubicBezTo>
                  <a:cubicBezTo>
                    <a:pt x="6313" y="5066"/>
                    <a:pt x="7418" y="3908"/>
                    <a:pt x="8575" y="2856"/>
                  </a:cubicBezTo>
                  <a:cubicBezTo>
                    <a:pt x="8838" y="2593"/>
                    <a:pt x="9154" y="2330"/>
                    <a:pt x="9470" y="2120"/>
                  </a:cubicBezTo>
                  <a:cubicBezTo>
                    <a:pt x="9733" y="1857"/>
                    <a:pt x="10048" y="1646"/>
                    <a:pt x="10364" y="1383"/>
                  </a:cubicBezTo>
                  <a:lnTo>
                    <a:pt x="10785" y="1068"/>
                  </a:lnTo>
                  <a:lnTo>
                    <a:pt x="10837" y="1068"/>
                  </a:lnTo>
                  <a:cubicBezTo>
                    <a:pt x="10853" y="1052"/>
                    <a:pt x="10870" y="1041"/>
                    <a:pt x="10884" y="1033"/>
                  </a:cubicBezTo>
                  <a:lnTo>
                    <a:pt x="10884" y="1033"/>
                  </a:lnTo>
                  <a:lnTo>
                    <a:pt x="10837" y="1173"/>
                  </a:lnTo>
                  <a:lnTo>
                    <a:pt x="10680" y="1436"/>
                  </a:lnTo>
                  <a:lnTo>
                    <a:pt x="10469" y="1909"/>
                  </a:lnTo>
                  <a:cubicBezTo>
                    <a:pt x="10154" y="2593"/>
                    <a:pt x="9838" y="3277"/>
                    <a:pt x="9575" y="3961"/>
                  </a:cubicBezTo>
                  <a:cubicBezTo>
                    <a:pt x="8575" y="6644"/>
                    <a:pt x="8049" y="9432"/>
                    <a:pt x="7997" y="12010"/>
                  </a:cubicBezTo>
                  <a:cubicBezTo>
                    <a:pt x="7997" y="12325"/>
                    <a:pt x="7944" y="12641"/>
                    <a:pt x="7944" y="13009"/>
                  </a:cubicBezTo>
                  <a:cubicBezTo>
                    <a:pt x="7997" y="13325"/>
                    <a:pt x="7997" y="13640"/>
                    <a:pt x="7997" y="13956"/>
                  </a:cubicBezTo>
                  <a:cubicBezTo>
                    <a:pt x="8049" y="14587"/>
                    <a:pt x="8049" y="15218"/>
                    <a:pt x="8155" y="15797"/>
                  </a:cubicBezTo>
                  <a:cubicBezTo>
                    <a:pt x="8260" y="16428"/>
                    <a:pt x="8365" y="17007"/>
                    <a:pt x="8470" y="17638"/>
                  </a:cubicBezTo>
                  <a:cubicBezTo>
                    <a:pt x="8523" y="18217"/>
                    <a:pt x="8733" y="18796"/>
                    <a:pt x="8891" y="19322"/>
                  </a:cubicBezTo>
                  <a:cubicBezTo>
                    <a:pt x="9101" y="20479"/>
                    <a:pt x="9627" y="21531"/>
                    <a:pt x="9996" y="22531"/>
                  </a:cubicBezTo>
                  <a:cubicBezTo>
                    <a:pt x="10206" y="23057"/>
                    <a:pt x="10469" y="23530"/>
                    <a:pt x="10732" y="24003"/>
                  </a:cubicBezTo>
                  <a:lnTo>
                    <a:pt x="11048" y="24740"/>
                  </a:lnTo>
                  <a:cubicBezTo>
                    <a:pt x="11206" y="24950"/>
                    <a:pt x="11363" y="25161"/>
                    <a:pt x="11469" y="25371"/>
                  </a:cubicBezTo>
                  <a:cubicBezTo>
                    <a:pt x="13625" y="28896"/>
                    <a:pt x="16361" y="31421"/>
                    <a:pt x="18991" y="33104"/>
                  </a:cubicBezTo>
                  <a:cubicBezTo>
                    <a:pt x="21621" y="34787"/>
                    <a:pt x="24146" y="35682"/>
                    <a:pt x="26303" y="36208"/>
                  </a:cubicBezTo>
                  <a:cubicBezTo>
                    <a:pt x="27408" y="36418"/>
                    <a:pt x="28355" y="36681"/>
                    <a:pt x="29197" y="36681"/>
                  </a:cubicBezTo>
                  <a:cubicBezTo>
                    <a:pt x="29920" y="36724"/>
                    <a:pt x="30540" y="36801"/>
                    <a:pt x="31085" y="36801"/>
                  </a:cubicBezTo>
                  <a:cubicBezTo>
                    <a:pt x="31214" y="36801"/>
                    <a:pt x="31338" y="36797"/>
                    <a:pt x="31459" y="36786"/>
                  </a:cubicBezTo>
                  <a:cubicBezTo>
                    <a:pt x="32721" y="36786"/>
                    <a:pt x="33510" y="36734"/>
                    <a:pt x="33405" y="36681"/>
                  </a:cubicBezTo>
                  <a:lnTo>
                    <a:pt x="30827" y="36681"/>
                  </a:lnTo>
                  <a:cubicBezTo>
                    <a:pt x="30512" y="36681"/>
                    <a:pt x="30143" y="36629"/>
                    <a:pt x="29828" y="36576"/>
                  </a:cubicBezTo>
                  <a:lnTo>
                    <a:pt x="29460" y="36576"/>
                  </a:lnTo>
                  <a:lnTo>
                    <a:pt x="29144" y="36523"/>
                  </a:lnTo>
                  <a:cubicBezTo>
                    <a:pt x="28776" y="36471"/>
                    <a:pt x="28618" y="36523"/>
                    <a:pt x="28039" y="36366"/>
                  </a:cubicBezTo>
                  <a:cubicBezTo>
                    <a:pt x="27566" y="36260"/>
                    <a:pt x="27040" y="36155"/>
                    <a:pt x="26303" y="36050"/>
                  </a:cubicBezTo>
                  <a:cubicBezTo>
                    <a:pt x="25619" y="35892"/>
                    <a:pt x="24883" y="35577"/>
                    <a:pt x="23936" y="35314"/>
                  </a:cubicBezTo>
                  <a:cubicBezTo>
                    <a:pt x="22200" y="34630"/>
                    <a:pt x="19991" y="33735"/>
                    <a:pt x="17729" y="31947"/>
                  </a:cubicBezTo>
                  <a:cubicBezTo>
                    <a:pt x="17150" y="31526"/>
                    <a:pt x="16624" y="31000"/>
                    <a:pt x="15993" y="30526"/>
                  </a:cubicBezTo>
                  <a:cubicBezTo>
                    <a:pt x="15414" y="30000"/>
                    <a:pt x="14888" y="29369"/>
                    <a:pt x="14309" y="28791"/>
                  </a:cubicBezTo>
                  <a:cubicBezTo>
                    <a:pt x="13731" y="28159"/>
                    <a:pt x="13205" y="27423"/>
                    <a:pt x="12679" y="26739"/>
                  </a:cubicBezTo>
                  <a:cubicBezTo>
                    <a:pt x="12416" y="26318"/>
                    <a:pt x="12153" y="25950"/>
                    <a:pt x="11890" y="25529"/>
                  </a:cubicBezTo>
                  <a:cubicBezTo>
                    <a:pt x="11679" y="25161"/>
                    <a:pt x="11363" y="24740"/>
                    <a:pt x="11153" y="24319"/>
                  </a:cubicBezTo>
                  <a:cubicBezTo>
                    <a:pt x="10732" y="23425"/>
                    <a:pt x="10259" y="22531"/>
                    <a:pt x="9943" y="21584"/>
                  </a:cubicBezTo>
                  <a:cubicBezTo>
                    <a:pt x="9733" y="21058"/>
                    <a:pt x="9522" y="20584"/>
                    <a:pt x="9364" y="20058"/>
                  </a:cubicBezTo>
                  <a:cubicBezTo>
                    <a:pt x="9259" y="19532"/>
                    <a:pt x="9101" y="19006"/>
                    <a:pt x="8944" y="18480"/>
                  </a:cubicBezTo>
                  <a:cubicBezTo>
                    <a:pt x="8786" y="17954"/>
                    <a:pt x="8733" y="17375"/>
                    <a:pt x="8628" y="16797"/>
                  </a:cubicBezTo>
                  <a:cubicBezTo>
                    <a:pt x="8575" y="16271"/>
                    <a:pt x="8418" y="15692"/>
                    <a:pt x="8418" y="15113"/>
                  </a:cubicBezTo>
                  <a:cubicBezTo>
                    <a:pt x="8312" y="13903"/>
                    <a:pt x="8207" y="12693"/>
                    <a:pt x="8312" y="11431"/>
                  </a:cubicBezTo>
                  <a:cubicBezTo>
                    <a:pt x="8470" y="8959"/>
                    <a:pt x="8996" y="6328"/>
                    <a:pt x="10048" y="3698"/>
                  </a:cubicBezTo>
                  <a:cubicBezTo>
                    <a:pt x="10311" y="3067"/>
                    <a:pt x="10627" y="2383"/>
                    <a:pt x="10943" y="1752"/>
                  </a:cubicBezTo>
                  <a:cubicBezTo>
                    <a:pt x="11100" y="1436"/>
                    <a:pt x="11258" y="1120"/>
                    <a:pt x="11416" y="805"/>
                  </a:cubicBezTo>
                  <a:cubicBezTo>
                    <a:pt x="11521" y="647"/>
                    <a:pt x="11626" y="489"/>
                    <a:pt x="11732" y="331"/>
                  </a:cubicBezTo>
                  <a:lnTo>
                    <a:pt x="11837" y="68"/>
                  </a:lnTo>
                  <a:cubicBezTo>
                    <a:pt x="11879" y="68"/>
                    <a:pt x="11921" y="1"/>
                    <a:pt x="119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3"/>
            <p:cNvSpPr/>
            <p:nvPr/>
          </p:nvSpPr>
          <p:spPr>
            <a:xfrm rot="4677885">
              <a:off x="4991015" y="1700437"/>
              <a:ext cx="51966" cy="68590"/>
            </a:xfrm>
            <a:custGeom>
              <a:avLst/>
              <a:gdLst/>
              <a:ahLst/>
              <a:cxnLst/>
              <a:rect l="l" t="t" r="r" b="b"/>
              <a:pathLst>
                <a:path w="6577" h="8681" extrusionOk="0">
                  <a:moveTo>
                    <a:pt x="2105" y="0"/>
                  </a:moveTo>
                  <a:lnTo>
                    <a:pt x="1" y="8049"/>
                  </a:lnTo>
                  <a:lnTo>
                    <a:pt x="2421" y="8680"/>
                  </a:lnTo>
                  <a:lnTo>
                    <a:pt x="6576" y="2052"/>
                  </a:lnTo>
                  <a:lnTo>
                    <a:pt x="21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3"/>
            <p:cNvSpPr/>
            <p:nvPr/>
          </p:nvSpPr>
          <p:spPr>
            <a:xfrm rot="4677885">
              <a:off x="4990803" y="1699869"/>
              <a:ext cx="54044" cy="71498"/>
            </a:xfrm>
            <a:custGeom>
              <a:avLst/>
              <a:gdLst/>
              <a:ahLst/>
              <a:cxnLst/>
              <a:rect l="l" t="t" r="r" b="b"/>
              <a:pathLst>
                <a:path w="6840" h="9049" extrusionOk="0">
                  <a:moveTo>
                    <a:pt x="2000" y="0"/>
                  </a:moveTo>
                  <a:cubicBezTo>
                    <a:pt x="1631" y="1579"/>
                    <a:pt x="1263" y="2894"/>
                    <a:pt x="1000" y="3998"/>
                  </a:cubicBezTo>
                  <a:cubicBezTo>
                    <a:pt x="737" y="4998"/>
                    <a:pt x="527" y="5840"/>
                    <a:pt x="369" y="6418"/>
                  </a:cubicBezTo>
                  <a:cubicBezTo>
                    <a:pt x="106" y="7681"/>
                    <a:pt x="1" y="8154"/>
                    <a:pt x="53" y="8207"/>
                  </a:cubicBezTo>
                  <a:cubicBezTo>
                    <a:pt x="106" y="8207"/>
                    <a:pt x="264" y="7733"/>
                    <a:pt x="632" y="6523"/>
                  </a:cubicBezTo>
                  <a:cubicBezTo>
                    <a:pt x="790" y="5892"/>
                    <a:pt x="1000" y="5103"/>
                    <a:pt x="1263" y="4051"/>
                  </a:cubicBezTo>
                  <a:cubicBezTo>
                    <a:pt x="1526" y="3104"/>
                    <a:pt x="1842" y="1894"/>
                    <a:pt x="2210" y="474"/>
                  </a:cubicBezTo>
                  <a:cubicBezTo>
                    <a:pt x="3052" y="842"/>
                    <a:pt x="3946" y="1263"/>
                    <a:pt x="4946" y="1736"/>
                  </a:cubicBezTo>
                  <a:cubicBezTo>
                    <a:pt x="5419" y="1999"/>
                    <a:pt x="5892" y="2210"/>
                    <a:pt x="6366" y="2420"/>
                  </a:cubicBezTo>
                  <a:cubicBezTo>
                    <a:pt x="4472" y="5419"/>
                    <a:pt x="3210" y="7470"/>
                    <a:pt x="2368" y="8785"/>
                  </a:cubicBezTo>
                  <a:cubicBezTo>
                    <a:pt x="2000" y="8680"/>
                    <a:pt x="1684" y="8628"/>
                    <a:pt x="1421" y="8522"/>
                  </a:cubicBezTo>
                  <a:cubicBezTo>
                    <a:pt x="1158" y="8470"/>
                    <a:pt x="895" y="8417"/>
                    <a:pt x="737" y="8365"/>
                  </a:cubicBezTo>
                  <a:cubicBezTo>
                    <a:pt x="369" y="8312"/>
                    <a:pt x="159" y="8312"/>
                    <a:pt x="159" y="8312"/>
                  </a:cubicBezTo>
                  <a:lnTo>
                    <a:pt x="159" y="8312"/>
                  </a:lnTo>
                  <a:cubicBezTo>
                    <a:pt x="159" y="8365"/>
                    <a:pt x="316" y="8417"/>
                    <a:pt x="685" y="8522"/>
                  </a:cubicBezTo>
                  <a:cubicBezTo>
                    <a:pt x="895" y="8575"/>
                    <a:pt x="1105" y="8628"/>
                    <a:pt x="1368" y="8733"/>
                  </a:cubicBezTo>
                  <a:cubicBezTo>
                    <a:pt x="1684" y="8838"/>
                    <a:pt x="2052" y="8943"/>
                    <a:pt x="2473" y="9048"/>
                  </a:cubicBezTo>
                  <a:cubicBezTo>
                    <a:pt x="2947" y="8365"/>
                    <a:pt x="3525" y="7470"/>
                    <a:pt x="4209" y="6366"/>
                  </a:cubicBezTo>
                  <a:cubicBezTo>
                    <a:pt x="4946" y="5208"/>
                    <a:pt x="5840" y="3841"/>
                    <a:pt x="6839" y="2262"/>
                  </a:cubicBezTo>
                  <a:cubicBezTo>
                    <a:pt x="6313" y="1999"/>
                    <a:pt x="5735" y="1736"/>
                    <a:pt x="5103" y="1421"/>
                  </a:cubicBezTo>
                  <a:cubicBezTo>
                    <a:pt x="3946" y="895"/>
                    <a:pt x="2947" y="421"/>
                    <a:pt x="20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3"/>
            <p:cNvSpPr/>
            <p:nvPr/>
          </p:nvSpPr>
          <p:spPr>
            <a:xfrm rot="4677885">
              <a:off x="4991015" y="1700437"/>
              <a:ext cx="51966" cy="68590"/>
            </a:xfrm>
            <a:custGeom>
              <a:avLst/>
              <a:gdLst/>
              <a:ahLst/>
              <a:cxnLst/>
              <a:rect l="l" t="t" r="r" b="b"/>
              <a:pathLst>
                <a:path w="6577" h="8681" extrusionOk="0">
                  <a:moveTo>
                    <a:pt x="2315" y="474"/>
                  </a:moveTo>
                  <a:cubicBezTo>
                    <a:pt x="3157" y="895"/>
                    <a:pt x="4156" y="1316"/>
                    <a:pt x="5261" y="1842"/>
                  </a:cubicBezTo>
                  <a:cubicBezTo>
                    <a:pt x="5539" y="2001"/>
                    <a:pt x="5967" y="2190"/>
                    <a:pt x="6092" y="2227"/>
                  </a:cubicBezTo>
                  <a:lnTo>
                    <a:pt x="6092" y="2227"/>
                  </a:lnTo>
                  <a:cubicBezTo>
                    <a:pt x="5202" y="3692"/>
                    <a:pt x="4417" y="4844"/>
                    <a:pt x="3841" y="5892"/>
                  </a:cubicBezTo>
                  <a:cubicBezTo>
                    <a:pt x="3473" y="6418"/>
                    <a:pt x="3157" y="6892"/>
                    <a:pt x="2894" y="7365"/>
                  </a:cubicBezTo>
                  <a:cubicBezTo>
                    <a:pt x="2789" y="7576"/>
                    <a:pt x="2631" y="7786"/>
                    <a:pt x="2526" y="7996"/>
                  </a:cubicBezTo>
                  <a:cubicBezTo>
                    <a:pt x="2473" y="8102"/>
                    <a:pt x="2421" y="8207"/>
                    <a:pt x="2368" y="8259"/>
                  </a:cubicBezTo>
                  <a:cubicBezTo>
                    <a:pt x="2315" y="8312"/>
                    <a:pt x="2315" y="8365"/>
                    <a:pt x="2315" y="8365"/>
                  </a:cubicBezTo>
                  <a:lnTo>
                    <a:pt x="2263" y="8365"/>
                  </a:lnTo>
                  <a:cubicBezTo>
                    <a:pt x="1842" y="8259"/>
                    <a:pt x="1474" y="8207"/>
                    <a:pt x="1158" y="8154"/>
                  </a:cubicBezTo>
                  <a:cubicBezTo>
                    <a:pt x="790" y="8049"/>
                    <a:pt x="527" y="8049"/>
                    <a:pt x="316" y="7996"/>
                  </a:cubicBezTo>
                  <a:cubicBezTo>
                    <a:pt x="234" y="7996"/>
                    <a:pt x="151" y="7982"/>
                    <a:pt x="91" y="7976"/>
                  </a:cubicBezTo>
                  <a:lnTo>
                    <a:pt x="91" y="7976"/>
                  </a:lnTo>
                  <a:cubicBezTo>
                    <a:pt x="110" y="7946"/>
                    <a:pt x="134" y="7882"/>
                    <a:pt x="159" y="7786"/>
                  </a:cubicBezTo>
                  <a:cubicBezTo>
                    <a:pt x="316" y="7418"/>
                    <a:pt x="527" y="6734"/>
                    <a:pt x="842" y="5787"/>
                  </a:cubicBezTo>
                  <a:cubicBezTo>
                    <a:pt x="1053" y="5103"/>
                    <a:pt x="1263" y="4314"/>
                    <a:pt x="1526" y="3420"/>
                  </a:cubicBezTo>
                  <a:cubicBezTo>
                    <a:pt x="1737" y="2578"/>
                    <a:pt x="2000" y="1579"/>
                    <a:pt x="2315" y="474"/>
                  </a:cubicBezTo>
                  <a:close/>
                  <a:moveTo>
                    <a:pt x="2105" y="0"/>
                  </a:moveTo>
                  <a:cubicBezTo>
                    <a:pt x="1368" y="2894"/>
                    <a:pt x="948" y="4419"/>
                    <a:pt x="632" y="5524"/>
                  </a:cubicBezTo>
                  <a:cubicBezTo>
                    <a:pt x="422" y="6418"/>
                    <a:pt x="264" y="6997"/>
                    <a:pt x="211" y="7260"/>
                  </a:cubicBezTo>
                  <a:cubicBezTo>
                    <a:pt x="185" y="7286"/>
                    <a:pt x="185" y="7286"/>
                    <a:pt x="185" y="7286"/>
                  </a:cubicBezTo>
                  <a:cubicBezTo>
                    <a:pt x="185" y="7286"/>
                    <a:pt x="185" y="7286"/>
                    <a:pt x="159" y="7313"/>
                  </a:cubicBezTo>
                  <a:cubicBezTo>
                    <a:pt x="159" y="7313"/>
                    <a:pt x="159" y="7365"/>
                    <a:pt x="159" y="7365"/>
                  </a:cubicBezTo>
                  <a:cubicBezTo>
                    <a:pt x="211" y="7365"/>
                    <a:pt x="159" y="7365"/>
                    <a:pt x="159" y="7418"/>
                  </a:cubicBezTo>
                  <a:cubicBezTo>
                    <a:pt x="159" y="7418"/>
                    <a:pt x="159" y="7418"/>
                    <a:pt x="159" y="7470"/>
                  </a:cubicBezTo>
                  <a:lnTo>
                    <a:pt x="159" y="7523"/>
                  </a:lnTo>
                  <a:cubicBezTo>
                    <a:pt x="159" y="7576"/>
                    <a:pt x="159" y="7628"/>
                    <a:pt x="106" y="7681"/>
                  </a:cubicBezTo>
                  <a:cubicBezTo>
                    <a:pt x="106" y="7733"/>
                    <a:pt x="106" y="7786"/>
                    <a:pt x="53" y="7839"/>
                  </a:cubicBezTo>
                  <a:lnTo>
                    <a:pt x="53" y="7891"/>
                  </a:lnTo>
                  <a:cubicBezTo>
                    <a:pt x="53" y="7944"/>
                    <a:pt x="53" y="7944"/>
                    <a:pt x="53" y="7944"/>
                  </a:cubicBezTo>
                  <a:cubicBezTo>
                    <a:pt x="53" y="7956"/>
                    <a:pt x="54" y="7965"/>
                    <a:pt x="55" y="7973"/>
                  </a:cubicBezTo>
                  <a:lnTo>
                    <a:pt x="55" y="7973"/>
                  </a:lnTo>
                  <a:cubicBezTo>
                    <a:pt x="53" y="7973"/>
                    <a:pt x="50" y="7973"/>
                    <a:pt x="47" y="7973"/>
                  </a:cubicBezTo>
                  <a:cubicBezTo>
                    <a:pt x="18" y="7973"/>
                    <a:pt x="1" y="7979"/>
                    <a:pt x="1" y="7996"/>
                  </a:cubicBezTo>
                  <a:cubicBezTo>
                    <a:pt x="1" y="8049"/>
                    <a:pt x="159" y="8049"/>
                    <a:pt x="211" y="8102"/>
                  </a:cubicBezTo>
                  <a:cubicBezTo>
                    <a:pt x="316" y="8102"/>
                    <a:pt x="422" y="8154"/>
                    <a:pt x="527" y="8154"/>
                  </a:cubicBezTo>
                  <a:cubicBezTo>
                    <a:pt x="579" y="8207"/>
                    <a:pt x="579" y="8207"/>
                    <a:pt x="737" y="8259"/>
                  </a:cubicBezTo>
                  <a:cubicBezTo>
                    <a:pt x="1000" y="8312"/>
                    <a:pt x="1579" y="8470"/>
                    <a:pt x="2421" y="8680"/>
                  </a:cubicBezTo>
                  <a:cubicBezTo>
                    <a:pt x="3210" y="7418"/>
                    <a:pt x="4472" y="5419"/>
                    <a:pt x="6576" y="2052"/>
                  </a:cubicBezTo>
                  <a:cubicBezTo>
                    <a:pt x="6524" y="2052"/>
                    <a:pt x="5998" y="1789"/>
                    <a:pt x="5419" y="1526"/>
                  </a:cubicBezTo>
                  <a:cubicBezTo>
                    <a:pt x="3841" y="790"/>
                    <a:pt x="2473" y="158"/>
                    <a:pt x="2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3"/>
            <p:cNvSpPr/>
            <p:nvPr/>
          </p:nvSpPr>
          <p:spPr>
            <a:xfrm rot="4677885">
              <a:off x="4990100" y="1698983"/>
              <a:ext cx="56114" cy="74405"/>
            </a:xfrm>
            <a:custGeom>
              <a:avLst/>
              <a:gdLst/>
              <a:ahLst/>
              <a:cxnLst/>
              <a:rect l="l" t="t" r="r" b="b"/>
              <a:pathLst>
                <a:path w="7102" h="9417" extrusionOk="0">
                  <a:moveTo>
                    <a:pt x="1946" y="0"/>
                  </a:moveTo>
                  <a:cubicBezTo>
                    <a:pt x="1578" y="1473"/>
                    <a:pt x="1263" y="2735"/>
                    <a:pt x="947" y="3840"/>
                  </a:cubicBezTo>
                  <a:cubicBezTo>
                    <a:pt x="737" y="4787"/>
                    <a:pt x="526" y="5629"/>
                    <a:pt x="368" y="6313"/>
                  </a:cubicBezTo>
                  <a:cubicBezTo>
                    <a:pt x="211" y="7207"/>
                    <a:pt x="53" y="7838"/>
                    <a:pt x="0" y="8206"/>
                  </a:cubicBezTo>
                  <a:cubicBezTo>
                    <a:pt x="0" y="8417"/>
                    <a:pt x="0" y="8522"/>
                    <a:pt x="53" y="8522"/>
                  </a:cubicBezTo>
                  <a:cubicBezTo>
                    <a:pt x="53" y="8522"/>
                    <a:pt x="53" y="8469"/>
                    <a:pt x="53" y="8417"/>
                  </a:cubicBezTo>
                  <a:cubicBezTo>
                    <a:pt x="105" y="8417"/>
                    <a:pt x="105" y="8364"/>
                    <a:pt x="105" y="8312"/>
                  </a:cubicBezTo>
                  <a:cubicBezTo>
                    <a:pt x="105" y="8259"/>
                    <a:pt x="158" y="8206"/>
                    <a:pt x="158" y="8154"/>
                  </a:cubicBezTo>
                  <a:cubicBezTo>
                    <a:pt x="158" y="8101"/>
                    <a:pt x="158" y="8049"/>
                    <a:pt x="211" y="7996"/>
                  </a:cubicBezTo>
                  <a:cubicBezTo>
                    <a:pt x="211" y="7996"/>
                    <a:pt x="211" y="7943"/>
                    <a:pt x="211" y="7943"/>
                  </a:cubicBezTo>
                  <a:lnTo>
                    <a:pt x="263" y="7891"/>
                  </a:lnTo>
                  <a:cubicBezTo>
                    <a:pt x="263" y="7838"/>
                    <a:pt x="263" y="7838"/>
                    <a:pt x="263" y="7733"/>
                  </a:cubicBezTo>
                  <a:cubicBezTo>
                    <a:pt x="368" y="7470"/>
                    <a:pt x="474" y="6944"/>
                    <a:pt x="684" y="6102"/>
                  </a:cubicBezTo>
                  <a:cubicBezTo>
                    <a:pt x="1000" y="5050"/>
                    <a:pt x="1368" y="3525"/>
                    <a:pt x="2157" y="473"/>
                  </a:cubicBezTo>
                  <a:cubicBezTo>
                    <a:pt x="2420" y="579"/>
                    <a:pt x="3682" y="1157"/>
                    <a:pt x="5103" y="1841"/>
                  </a:cubicBezTo>
                  <a:cubicBezTo>
                    <a:pt x="5734" y="2104"/>
                    <a:pt x="6313" y="2367"/>
                    <a:pt x="6628" y="2525"/>
                  </a:cubicBezTo>
                  <a:cubicBezTo>
                    <a:pt x="4682" y="5629"/>
                    <a:pt x="3419" y="7628"/>
                    <a:pt x="2578" y="8943"/>
                  </a:cubicBezTo>
                  <a:cubicBezTo>
                    <a:pt x="2525" y="8995"/>
                    <a:pt x="2473" y="9101"/>
                    <a:pt x="2473" y="9101"/>
                  </a:cubicBezTo>
                  <a:cubicBezTo>
                    <a:pt x="1683" y="8890"/>
                    <a:pt x="1210" y="8732"/>
                    <a:pt x="947" y="8680"/>
                  </a:cubicBezTo>
                  <a:lnTo>
                    <a:pt x="737" y="8680"/>
                  </a:lnTo>
                  <a:cubicBezTo>
                    <a:pt x="684" y="8680"/>
                    <a:pt x="579" y="8627"/>
                    <a:pt x="474" y="8627"/>
                  </a:cubicBezTo>
                  <a:cubicBezTo>
                    <a:pt x="421" y="8575"/>
                    <a:pt x="263" y="8575"/>
                    <a:pt x="211" y="8522"/>
                  </a:cubicBezTo>
                  <a:lnTo>
                    <a:pt x="211" y="8522"/>
                  </a:lnTo>
                  <a:cubicBezTo>
                    <a:pt x="158" y="8575"/>
                    <a:pt x="263" y="8627"/>
                    <a:pt x="421" y="8680"/>
                  </a:cubicBezTo>
                  <a:cubicBezTo>
                    <a:pt x="579" y="8732"/>
                    <a:pt x="842" y="8838"/>
                    <a:pt x="1157" y="8943"/>
                  </a:cubicBezTo>
                  <a:cubicBezTo>
                    <a:pt x="1315" y="8995"/>
                    <a:pt x="1526" y="9048"/>
                    <a:pt x="1683" y="9153"/>
                  </a:cubicBezTo>
                  <a:cubicBezTo>
                    <a:pt x="1789" y="9153"/>
                    <a:pt x="1894" y="9206"/>
                    <a:pt x="1999" y="9206"/>
                  </a:cubicBezTo>
                  <a:cubicBezTo>
                    <a:pt x="2157" y="9258"/>
                    <a:pt x="2315" y="9311"/>
                    <a:pt x="2473" y="9364"/>
                  </a:cubicBezTo>
                  <a:cubicBezTo>
                    <a:pt x="2473" y="9364"/>
                    <a:pt x="2525" y="9364"/>
                    <a:pt x="2578" y="9416"/>
                  </a:cubicBezTo>
                  <a:cubicBezTo>
                    <a:pt x="3051" y="8627"/>
                    <a:pt x="3682" y="7733"/>
                    <a:pt x="4419" y="6628"/>
                  </a:cubicBezTo>
                  <a:cubicBezTo>
                    <a:pt x="4787" y="6050"/>
                    <a:pt x="5155" y="5471"/>
                    <a:pt x="5576" y="4840"/>
                  </a:cubicBezTo>
                  <a:cubicBezTo>
                    <a:pt x="6050" y="4103"/>
                    <a:pt x="6576" y="3262"/>
                    <a:pt x="7102" y="2367"/>
                  </a:cubicBezTo>
                  <a:cubicBezTo>
                    <a:pt x="6576" y="2157"/>
                    <a:pt x="5944" y="1841"/>
                    <a:pt x="5261" y="1526"/>
                  </a:cubicBezTo>
                  <a:cubicBezTo>
                    <a:pt x="4051" y="947"/>
                    <a:pt x="2946" y="473"/>
                    <a:pt x="19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3"/>
            <p:cNvSpPr/>
            <p:nvPr/>
          </p:nvSpPr>
          <p:spPr>
            <a:xfrm>
              <a:off x="5164773" y="1674286"/>
              <a:ext cx="165463" cy="71502"/>
            </a:xfrm>
            <a:custGeom>
              <a:avLst/>
              <a:gdLst/>
              <a:ahLst/>
              <a:cxnLst/>
              <a:rect l="l" t="t" r="r" b="b"/>
              <a:pathLst>
                <a:path w="20938" h="9048" extrusionOk="0">
                  <a:moveTo>
                    <a:pt x="10732" y="0"/>
                  </a:moveTo>
                  <a:lnTo>
                    <a:pt x="5630" y="3682"/>
                  </a:lnTo>
                  <a:lnTo>
                    <a:pt x="1" y="3367"/>
                  </a:lnTo>
                  <a:lnTo>
                    <a:pt x="1" y="3367"/>
                  </a:lnTo>
                  <a:lnTo>
                    <a:pt x="4104" y="8417"/>
                  </a:lnTo>
                  <a:lnTo>
                    <a:pt x="18044" y="9048"/>
                  </a:lnTo>
                  <a:lnTo>
                    <a:pt x="20938" y="2893"/>
                  </a:lnTo>
                  <a:lnTo>
                    <a:pt x="14467" y="4208"/>
                  </a:lnTo>
                  <a:lnTo>
                    <a:pt x="107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3"/>
            <p:cNvSpPr/>
            <p:nvPr/>
          </p:nvSpPr>
          <p:spPr>
            <a:xfrm>
              <a:off x="5162284" y="1672208"/>
              <a:ext cx="169611" cy="71921"/>
            </a:xfrm>
            <a:custGeom>
              <a:avLst/>
              <a:gdLst/>
              <a:ahLst/>
              <a:cxnLst/>
              <a:rect l="l" t="t" r="r" b="b"/>
              <a:pathLst>
                <a:path w="21463" h="9101" extrusionOk="0">
                  <a:moveTo>
                    <a:pt x="11100" y="0"/>
                  </a:moveTo>
                  <a:cubicBezTo>
                    <a:pt x="11047" y="53"/>
                    <a:pt x="10995" y="53"/>
                    <a:pt x="10995" y="105"/>
                  </a:cubicBezTo>
                  <a:cubicBezTo>
                    <a:pt x="9048" y="1473"/>
                    <a:pt x="7365" y="2683"/>
                    <a:pt x="5892" y="3735"/>
                  </a:cubicBezTo>
                  <a:cubicBezTo>
                    <a:pt x="3577" y="3630"/>
                    <a:pt x="1631" y="3525"/>
                    <a:pt x="0" y="3472"/>
                  </a:cubicBezTo>
                  <a:lnTo>
                    <a:pt x="0" y="3472"/>
                  </a:lnTo>
                  <a:cubicBezTo>
                    <a:pt x="842" y="4471"/>
                    <a:pt x="1526" y="5313"/>
                    <a:pt x="2105" y="5997"/>
                  </a:cubicBezTo>
                  <a:cubicBezTo>
                    <a:pt x="2578" y="6628"/>
                    <a:pt x="2999" y="7102"/>
                    <a:pt x="3314" y="7470"/>
                  </a:cubicBezTo>
                  <a:cubicBezTo>
                    <a:pt x="3950" y="8203"/>
                    <a:pt x="4222" y="8528"/>
                    <a:pt x="4300" y="8528"/>
                  </a:cubicBezTo>
                  <a:cubicBezTo>
                    <a:pt x="4305" y="8528"/>
                    <a:pt x="4310" y="8526"/>
                    <a:pt x="4314" y="8522"/>
                  </a:cubicBezTo>
                  <a:cubicBezTo>
                    <a:pt x="4314" y="8522"/>
                    <a:pt x="4103" y="8154"/>
                    <a:pt x="3472" y="7365"/>
                  </a:cubicBezTo>
                  <a:cubicBezTo>
                    <a:pt x="2894" y="6628"/>
                    <a:pt x="1999" y="5524"/>
                    <a:pt x="632" y="3788"/>
                  </a:cubicBezTo>
                  <a:lnTo>
                    <a:pt x="632" y="3788"/>
                  </a:lnTo>
                  <a:cubicBezTo>
                    <a:pt x="2105" y="3893"/>
                    <a:pt x="3893" y="3998"/>
                    <a:pt x="5997" y="4103"/>
                  </a:cubicBezTo>
                  <a:cubicBezTo>
                    <a:pt x="7470" y="3051"/>
                    <a:pt x="9101" y="1841"/>
                    <a:pt x="10995" y="526"/>
                  </a:cubicBezTo>
                  <a:lnTo>
                    <a:pt x="11047" y="473"/>
                  </a:lnTo>
                  <a:cubicBezTo>
                    <a:pt x="12415" y="1999"/>
                    <a:pt x="13625" y="3419"/>
                    <a:pt x="14730" y="4682"/>
                  </a:cubicBezTo>
                  <a:cubicBezTo>
                    <a:pt x="17255" y="4156"/>
                    <a:pt x="19306" y="3735"/>
                    <a:pt x="20990" y="3367"/>
                  </a:cubicBezTo>
                  <a:lnTo>
                    <a:pt x="20990" y="3367"/>
                  </a:lnTo>
                  <a:cubicBezTo>
                    <a:pt x="20043" y="5366"/>
                    <a:pt x="19412" y="6733"/>
                    <a:pt x="18991" y="7680"/>
                  </a:cubicBezTo>
                  <a:cubicBezTo>
                    <a:pt x="18570" y="8627"/>
                    <a:pt x="18359" y="9048"/>
                    <a:pt x="18412" y="9101"/>
                  </a:cubicBezTo>
                  <a:cubicBezTo>
                    <a:pt x="18465" y="9101"/>
                    <a:pt x="18675" y="8680"/>
                    <a:pt x="19149" y="7733"/>
                  </a:cubicBezTo>
                  <a:cubicBezTo>
                    <a:pt x="19359" y="7259"/>
                    <a:pt x="19675" y="6628"/>
                    <a:pt x="20043" y="5892"/>
                  </a:cubicBezTo>
                  <a:cubicBezTo>
                    <a:pt x="20464" y="5103"/>
                    <a:pt x="20937" y="4103"/>
                    <a:pt x="21463" y="2946"/>
                  </a:cubicBezTo>
                  <a:lnTo>
                    <a:pt x="21463" y="2946"/>
                  </a:lnTo>
                  <a:cubicBezTo>
                    <a:pt x="19675" y="3314"/>
                    <a:pt x="17518" y="3735"/>
                    <a:pt x="14835" y="4261"/>
                  </a:cubicBezTo>
                  <a:cubicBezTo>
                    <a:pt x="13730" y="2998"/>
                    <a:pt x="12468" y="1578"/>
                    <a:pt x="1110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3"/>
            <p:cNvSpPr/>
            <p:nvPr/>
          </p:nvSpPr>
          <p:spPr>
            <a:xfrm>
              <a:off x="5164773" y="1674286"/>
              <a:ext cx="165463" cy="71502"/>
            </a:xfrm>
            <a:custGeom>
              <a:avLst/>
              <a:gdLst/>
              <a:ahLst/>
              <a:cxnLst/>
              <a:rect l="l" t="t" r="r" b="b"/>
              <a:pathLst>
                <a:path w="20938" h="9048" extrusionOk="0">
                  <a:moveTo>
                    <a:pt x="10732" y="0"/>
                  </a:moveTo>
                  <a:cubicBezTo>
                    <a:pt x="8155" y="1841"/>
                    <a:pt x="6208" y="3262"/>
                    <a:pt x="5630" y="3682"/>
                  </a:cubicBezTo>
                  <a:cubicBezTo>
                    <a:pt x="2368" y="3472"/>
                    <a:pt x="948" y="3419"/>
                    <a:pt x="1" y="3367"/>
                  </a:cubicBezTo>
                  <a:lnTo>
                    <a:pt x="1" y="3367"/>
                  </a:lnTo>
                  <a:cubicBezTo>
                    <a:pt x="843" y="4471"/>
                    <a:pt x="1158" y="4892"/>
                    <a:pt x="1474" y="5208"/>
                  </a:cubicBezTo>
                  <a:cubicBezTo>
                    <a:pt x="2368" y="6365"/>
                    <a:pt x="2999" y="7154"/>
                    <a:pt x="3262" y="7417"/>
                  </a:cubicBezTo>
                  <a:cubicBezTo>
                    <a:pt x="3315" y="7470"/>
                    <a:pt x="3262" y="7470"/>
                    <a:pt x="3315" y="7523"/>
                  </a:cubicBezTo>
                  <a:cubicBezTo>
                    <a:pt x="3315" y="7523"/>
                    <a:pt x="3338" y="7546"/>
                    <a:pt x="3354" y="7546"/>
                  </a:cubicBezTo>
                  <a:cubicBezTo>
                    <a:pt x="3362" y="7546"/>
                    <a:pt x="3368" y="7540"/>
                    <a:pt x="3368" y="7523"/>
                  </a:cubicBezTo>
                  <a:cubicBezTo>
                    <a:pt x="3368" y="7523"/>
                    <a:pt x="3420" y="7575"/>
                    <a:pt x="3420" y="7575"/>
                  </a:cubicBezTo>
                  <a:cubicBezTo>
                    <a:pt x="3420" y="7628"/>
                    <a:pt x="3473" y="7628"/>
                    <a:pt x="3473" y="7680"/>
                  </a:cubicBezTo>
                  <a:lnTo>
                    <a:pt x="3525" y="7680"/>
                  </a:lnTo>
                  <a:lnTo>
                    <a:pt x="3525" y="7733"/>
                  </a:lnTo>
                  <a:lnTo>
                    <a:pt x="3578" y="7733"/>
                  </a:lnTo>
                  <a:cubicBezTo>
                    <a:pt x="3578" y="7786"/>
                    <a:pt x="3631" y="7838"/>
                    <a:pt x="3683" y="7943"/>
                  </a:cubicBezTo>
                  <a:cubicBezTo>
                    <a:pt x="3736" y="7996"/>
                    <a:pt x="3788" y="8049"/>
                    <a:pt x="3841" y="8101"/>
                  </a:cubicBezTo>
                  <a:lnTo>
                    <a:pt x="3894" y="8154"/>
                  </a:lnTo>
                  <a:lnTo>
                    <a:pt x="3894" y="8206"/>
                  </a:lnTo>
                  <a:lnTo>
                    <a:pt x="3946" y="8206"/>
                  </a:lnTo>
                  <a:lnTo>
                    <a:pt x="3999" y="8259"/>
                  </a:lnTo>
                  <a:cubicBezTo>
                    <a:pt x="4025" y="8285"/>
                    <a:pt x="4042" y="8298"/>
                    <a:pt x="4048" y="8298"/>
                  </a:cubicBezTo>
                  <a:cubicBezTo>
                    <a:pt x="4068" y="8298"/>
                    <a:pt x="3999" y="8180"/>
                    <a:pt x="3841" y="7943"/>
                  </a:cubicBezTo>
                  <a:cubicBezTo>
                    <a:pt x="3525" y="7417"/>
                    <a:pt x="2842" y="6523"/>
                    <a:pt x="1895" y="5313"/>
                  </a:cubicBezTo>
                  <a:cubicBezTo>
                    <a:pt x="1632" y="4998"/>
                    <a:pt x="1369" y="4682"/>
                    <a:pt x="1106" y="4314"/>
                  </a:cubicBezTo>
                  <a:cubicBezTo>
                    <a:pt x="1000" y="4156"/>
                    <a:pt x="843" y="3998"/>
                    <a:pt x="685" y="3788"/>
                  </a:cubicBezTo>
                  <a:lnTo>
                    <a:pt x="632" y="3682"/>
                  </a:lnTo>
                  <a:lnTo>
                    <a:pt x="632" y="3682"/>
                  </a:lnTo>
                  <a:lnTo>
                    <a:pt x="737" y="3735"/>
                  </a:lnTo>
                  <a:lnTo>
                    <a:pt x="1211" y="3735"/>
                  </a:lnTo>
                  <a:cubicBezTo>
                    <a:pt x="1632" y="3788"/>
                    <a:pt x="2105" y="3788"/>
                    <a:pt x="2579" y="3840"/>
                  </a:cubicBezTo>
                  <a:cubicBezTo>
                    <a:pt x="3525" y="3893"/>
                    <a:pt x="4578" y="3945"/>
                    <a:pt x="5735" y="3998"/>
                  </a:cubicBezTo>
                  <a:cubicBezTo>
                    <a:pt x="7155" y="2946"/>
                    <a:pt x="8839" y="1789"/>
                    <a:pt x="10680" y="421"/>
                  </a:cubicBezTo>
                  <a:cubicBezTo>
                    <a:pt x="10732" y="526"/>
                    <a:pt x="10785" y="579"/>
                    <a:pt x="10838" y="631"/>
                  </a:cubicBezTo>
                  <a:cubicBezTo>
                    <a:pt x="12153" y="2104"/>
                    <a:pt x="13310" y="3419"/>
                    <a:pt x="14362" y="4577"/>
                  </a:cubicBezTo>
                  <a:cubicBezTo>
                    <a:pt x="15730" y="4314"/>
                    <a:pt x="16992" y="4051"/>
                    <a:pt x="18097" y="3788"/>
                  </a:cubicBezTo>
                  <a:cubicBezTo>
                    <a:pt x="18623" y="3682"/>
                    <a:pt x="19149" y="3577"/>
                    <a:pt x="19623" y="3472"/>
                  </a:cubicBezTo>
                  <a:cubicBezTo>
                    <a:pt x="19886" y="3419"/>
                    <a:pt x="20096" y="3367"/>
                    <a:pt x="20306" y="3314"/>
                  </a:cubicBezTo>
                  <a:lnTo>
                    <a:pt x="20412" y="3314"/>
                  </a:lnTo>
                  <a:lnTo>
                    <a:pt x="20359" y="3367"/>
                  </a:lnTo>
                  <a:lnTo>
                    <a:pt x="20306" y="3577"/>
                  </a:lnTo>
                  <a:cubicBezTo>
                    <a:pt x="20149" y="3840"/>
                    <a:pt x="20043" y="4051"/>
                    <a:pt x="19938" y="4314"/>
                  </a:cubicBezTo>
                  <a:cubicBezTo>
                    <a:pt x="19728" y="4787"/>
                    <a:pt x="19517" y="5208"/>
                    <a:pt x="19360" y="5629"/>
                  </a:cubicBezTo>
                  <a:cubicBezTo>
                    <a:pt x="18781" y="6944"/>
                    <a:pt x="18360" y="7891"/>
                    <a:pt x="18097" y="8522"/>
                  </a:cubicBezTo>
                  <a:cubicBezTo>
                    <a:pt x="17992" y="8838"/>
                    <a:pt x="17939" y="9048"/>
                    <a:pt x="17992" y="9048"/>
                  </a:cubicBezTo>
                  <a:cubicBezTo>
                    <a:pt x="17992" y="8995"/>
                    <a:pt x="18097" y="8838"/>
                    <a:pt x="18150" y="8680"/>
                  </a:cubicBezTo>
                  <a:cubicBezTo>
                    <a:pt x="18202" y="8522"/>
                    <a:pt x="18307" y="8417"/>
                    <a:pt x="18360" y="8312"/>
                  </a:cubicBezTo>
                  <a:cubicBezTo>
                    <a:pt x="18413" y="8206"/>
                    <a:pt x="18413" y="8154"/>
                    <a:pt x="18518" y="7943"/>
                  </a:cubicBezTo>
                  <a:cubicBezTo>
                    <a:pt x="18728" y="7575"/>
                    <a:pt x="19097" y="6733"/>
                    <a:pt x="19675" y="5471"/>
                  </a:cubicBezTo>
                  <a:cubicBezTo>
                    <a:pt x="19938" y="4998"/>
                    <a:pt x="20201" y="4419"/>
                    <a:pt x="20938" y="2893"/>
                  </a:cubicBezTo>
                  <a:lnTo>
                    <a:pt x="20938" y="2893"/>
                  </a:lnTo>
                  <a:cubicBezTo>
                    <a:pt x="20201" y="3051"/>
                    <a:pt x="17939" y="3525"/>
                    <a:pt x="14467" y="4208"/>
                  </a:cubicBezTo>
                  <a:cubicBezTo>
                    <a:pt x="14204" y="3945"/>
                    <a:pt x="12784" y="2262"/>
                    <a:pt x="11101" y="421"/>
                  </a:cubicBezTo>
                  <a:cubicBezTo>
                    <a:pt x="10943" y="210"/>
                    <a:pt x="10785" y="0"/>
                    <a:pt x="107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3"/>
            <p:cNvSpPr/>
            <p:nvPr/>
          </p:nvSpPr>
          <p:spPr>
            <a:xfrm>
              <a:off x="5159787" y="1670541"/>
              <a:ext cx="174187" cy="73280"/>
            </a:xfrm>
            <a:custGeom>
              <a:avLst/>
              <a:gdLst/>
              <a:ahLst/>
              <a:cxnLst/>
              <a:rect l="l" t="t" r="r" b="b"/>
              <a:pathLst>
                <a:path w="22042" h="9273" extrusionOk="0">
                  <a:moveTo>
                    <a:pt x="11416" y="1"/>
                  </a:moveTo>
                  <a:cubicBezTo>
                    <a:pt x="11416" y="1"/>
                    <a:pt x="11363" y="1"/>
                    <a:pt x="11363" y="53"/>
                  </a:cubicBezTo>
                  <a:cubicBezTo>
                    <a:pt x="9417" y="1421"/>
                    <a:pt x="7681" y="2683"/>
                    <a:pt x="6155" y="3788"/>
                  </a:cubicBezTo>
                  <a:cubicBezTo>
                    <a:pt x="3736" y="3683"/>
                    <a:pt x="1684" y="3578"/>
                    <a:pt x="1" y="3525"/>
                  </a:cubicBezTo>
                  <a:lnTo>
                    <a:pt x="1" y="3525"/>
                  </a:lnTo>
                  <a:cubicBezTo>
                    <a:pt x="527" y="4156"/>
                    <a:pt x="1000" y="4735"/>
                    <a:pt x="1421" y="5261"/>
                  </a:cubicBezTo>
                  <a:cubicBezTo>
                    <a:pt x="1737" y="5629"/>
                    <a:pt x="2000" y="5945"/>
                    <a:pt x="2263" y="6261"/>
                  </a:cubicBezTo>
                  <a:cubicBezTo>
                    <a:pt x="3210" y="7365"/>
                    <a:pt x="3946" y="8154"/>
                    <a:pt x="4367" y="8575"/>
                  </a:cubicBezTo>
                  <a:cubicBezTo>
                    <a:pt x="4504" y="8758"/>
                    <a:pt x="4641" y="8901"/>
                    <a:pt x="4675" y="8901"/>
                  </a:cubicBezTo>
                  <a:cubicBezTo>
                    <a:pt x="4680" y="8901"/>
                    <a:pt x="4683" y="8898"/>
                    <a:pt x="4683" y="8891"/>
                  </a:cubicBezTo>
                  <a:cubicBezTo>
                    <a:pt x="4735" y="8891"/>
                    <a:pt x="4683" y="8838"/>
                    <a:pt x="4630" y="8786"/>
                  </a:cubicBezTo>
                  <a:cubicBezTo>
                    <a:pt x="4577" y="8733"/>
                    <a:pt x="4525" y="8680"/>
                    <a:pt x="4472" y="8575"/>
                  </a:cubicBezTo>
                  <a:lnTo>
                    <a:pt x="4367" y="8417"/>
                  </a:lnTo>
                  <a:cubicBezTo>
                    <a:pt x="4314" y="8365"/>
                    <a:pt x="4209" y="8312"/>
                    <a:pt x="4209" y="8207"/>
                  </a:cubicBezTo>
                  <a:cubicBezTo>
                    <a:pt x="4156" y="8207"/>
                    <a:pt x="4156" y="8154"/>
                    <a:pt x="4156" y="8154"/>
                  </a:cubicBezTo>
                  <a:lnTo>
                    <a:pt x="4104" y="8102"/>
                  </a:lnTo>
                  <a:cubicBezTo>
                    <a:pt x="4051" y="8049"/>
                    <a:pt x="3999" y="7997"/>
                    <a:pt x="3946" y="7891"/>
                  </a:cubicBezTo>
                  <a:cubicBezTo>
                    <a:pt x="3630" y="7523"/>
                    <a:pt x="3104" y="6839"/>
                    <a:pt x="2263" y="5787"/>
                  </a:cubicBezTo>
                  <a:cubicBezTo>
                    <a:pt x="1947" y="5419"/>
                    <a:pt x="1631" y="4998"/>
                    <a:pt x="685" y="3841"/>
                  </a:cubicBezTo>
                  <a:lnTo>
                    <a:pt x="685" y="3841"/>
                  </a:lnTo>
                  <a:cubicBezTo>
                    <a:pt x="1526" y="3893"/>
                    <a:pt x="2947" y="3946"/>
                    <a:pt x="6261" y="4104"/>
                  </a:cubicBezTo>
                  <a:cubicBezTo>
                    <a:pt x="6734" y="3788"/>
                    <a:pt x="8838" y="2263"/>
                    <a:pt x="11363" y="474"/>
                  </a:cubicBezTo>
                  <a:cubicBezTo>
                    <a:pt x="12836" y="2105"/>
                    <a:pt x="14204" y="3630"/>
                    <a:pt x="15098" y="4682"/>
                  </a:cubicBezTo>
                  <a:cubicBezTo>
                    <a:pt x="17834" y="4156"/>
                    <a:pt x="19991" y="3736"/>
                    <a:pt x="21516" y="3420"/>
                  </a:cubicBezTo>
                  <a:lnTo>
                    <a:pt x="21516" y="3420"/>
                  </a:lnTo>
                  <a:cubicBezTo>
                    <a:pt x="21043" y="4314"/>
                    <a:pt x="20727" y="4998"/>
                    <a:pt x="20464" y="5577"/>
                  </a:cubicBezTo>
                  <a:cubicBezTo>
                    <a:pt x="19833" y="6892"/>
                    <a:pt x="19412" y="7786"/>
                    <a:pt x="19201" y="8154"/>
                  </a:cubicBezTo>
                  <a:cubicBezTo>
                    <a:pt x="19149" y="8365"/>
                    <a:pt x="19096" y="8417"/>
                    <a:pt x="19096" y="8523"/>
                  </a:cubicBezTo>
                  <a:cubicBezTo>
                    <a:pt x="19044" y="8575"/>
                    <a:pt x="18991" y="8733"/>
                    <a:pt x="18938" y="8891"/>
                  </a:cubicBezTo>
                  <a:cubicBezTo>
                    <a:pt x="18833" y="9049"/>
                    <a:pt x="18781" y="9206"/>
                    <a:pt x="18728" y="9259"/>
                  </a:cubicBezTo>
                  <a:cubicBezTo>
                    <a:pt x="18728" y="9268"/>
                    <a:pt x="18731" y="9272"/>
                    <a:pt x="18737" y="9272"/>
                  </a:cubicBezTo>
                  <a:cubicBezTo>
                    <a:pt x="18765" y="9272"/>
                    <a:pt x="18860" y="9163"/>
                    <a:pt x="18991" y="8943"/>
                  </a:cubicBezTo>
                  <a:cubicBezTo>
                    <a:pt x="19307" y="8470"/>
                    <a:pt x="19780" y="7470"/>
                    <a:pt x="20464" y="6103"/>
                  </a:cubicBezTo>
                  <a:cubicBezTo>
                    <a:pt x="20674" y="5735"/>
                    <a:pt x="20885" y="5314"/>
                    <a:pt x="21095" y="4893"/>
                  </a:cubicBezTo>
                  <a:cubicBezTo>
                    <a:pt x="21358" y="4314"/>
                    <a:pt x="21674" y="3683"/>
                    <a:pt x="22042" y="2999"/>
                  </a:cubicBezTo>
                  <a:lnTo>
                    <a:pt x="22042" y="2999"/>
                  </a:lnTo>
                  <a:cubicBezTo>
                    <a:pt x="20201" y="3315"/>
                    <a:pt x="17939" y="3788"/>
                    <a:pt x="15204" y="4314"/>
                  </a:cubicBezTo>
                  <a:cubicBezTo>
                    <a:pt x="14099" y="3052"/>
                    <a:pt x="12836" y="1579"/>
                    <a:pt x="114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3"/>
            <p:cNvSpPr/>
            <p:nvPr/>
          </p:nvSpPr>
          <p:spPr>
            <a:xfrm>
              <a:off x="5146898" y="1721670"/>
              <a:ext cx="193311" cy="227402"/>
            </a:xfrm>
            <a:custGeom>
              <a:avLst/>
              <a:gdLst/>
              <a:ahLst/>
              <a:cxnLst/>
              <a:rect l="l" t="t" r="r" b="b"/>
              <a:pathLst>
                <a:path w="24462" h="28776" extrusionOk="0">
                  <a:moveTo>
                    <a:pt x="12205" y="1"/>
                  </a:moveTo>
                  <a:cubicBezTo>
                    <a:pt x="5472" y="1"/>
                    <a:pt x="1" y="5524"/>
                    <a:pt x="1" y="12258"/>
                  </a:cubicBezTo>
                  <a:cubicBezTo>
                    <a:pt x="1" y="19044"/>
                    <a:pt x="5472" y="28776"/>
                    <a:pt x="12205" y="28776"/>
                  </a:cubicBezTo>
                  <a:cubicBezTo>
                    <a:pt x="18991" y="28776"/>
                    <a:pt x="24462" y="19044"/>
                    <a:pt x="24462" y="12258"/>
                  </a:cubicBezTo>
                  <a:cubicBezTo>
                    <a:pt x="24462" y="5524"/>
                    <a:pt x="18991" y="1"/>
                    <a:pt x="12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3"/>
            <p:cNvSpPr/>
            <p:nvPr/>
          </p:nvSpPr>
          <p:spPr>
            <a:xfrm>
              <a:off x="5144409" y="1720840"/>
              <a:ext cx="195800" cy="229631"/>
            </a:xfrm>
            <a:custGeom>
              <a:avLst/>
              <a:gdLst/>
              <a:ahLst/>
              <a:cxnLst/>
              <a:rect l="l" t="t" r="r" b="b"/>
              <a:pathLst>
                <a:path w="24777" h="29058" extrusionOk="0">
                  <a:moveTo>
                    <a:pt x="12783" y="1"/>
                  </a:moveTo>
                  <a:cubicBezTo>
                    <a:pt x="11521" y="1"/>
                    <a:pt x="10258" y="159"/>
                    <a:pt x="8943" y="527"/>
                  </a:cubicBezTo>
                  <a:cubicBezTo>
                    <a:pt x="6365" y="1316"/>
                    <a:pt x="3683" y="3104"/>
                    <a:pt x="1947" y="5945"/>
                  </a:cubicBezTo>
                  <a:cubicBezTo>
                    <a:pt x="1105" y="7313"/>
                    <a:pt x="474" y="8996"/>
                    <a:pt x="263" y="10785"/>
                  </a:cubicBezTo>
                  <a:cubicBezTo>
                    <a:pt x="0" y="12521"/>
                    <a:pt x="158" y="14467"/>
                    <a:pt x="632" y="16308"/>
                  </a:cubicBezTo>
                  <a:cubicBezTo>
                    <a:pt x="1631" y="20096"/>
                    <a:pt x="3420" y="23252"/>
                    <a:pt x="5629" y="25619"/>
                  </a:cubicBezTo>
                  <a:cubicBezTo>
                    <a:pt x="6734" y="26777"/>
                    <a:pt x="7996" y="27724"/>
                    <a:pt x="9364" y="28355"/>
                  </a:cubicBezTo>
                  <a:cubicBezTo>
                    <a:pt x="10416" y="28800"/>
                    <a:pt x="11498" y="29058"/>
                    <a:pt x="12540" y="29058"/>
                  </a:cubicBezTo>
                  <a:cubicBezTo>
                    <a:pt x="12854" y="29058"/>
                    <a:pt x="13163" y="29035"/>
                    <a:pt x="13467" y="28986"/>
                  </a:cubicBezTo>
                  <a:cubicBezTo>
                    <a:pt x="14782" y="28776"/>
                    <a:pt x="15992" y="28302"/>
                    <a:pt x="16992" y="27618"/>
                  </a:cubicBezTo>
                  <a:cubicBezTo>
                    <a:pt x="17465" y="27355"/>
                    <a:pt x="17886" y="26934"/>
                    <a:pt x="18359" y="26619"/>
                  </a:cubicBezTo>
                  <a:cubicBezTo>
                    <a:pt x="18780" y="26251"/>
                    <a:pt x="19148" y="25882"/>
                    <a:pt x="19517" y="25514"/>
                  </a:cubicBezTo>
                  <a:cubicBezTo>
                    <a:pt x="20937" y="23989"/>
                    <a:pt x="21884" y="22463"/>
                    <a:pt x="22568" y="21043"/>
                  </a:cubicBezTo>
                  <a:cubicBezTo>
                    <a:pt x="23988" y="18255"/>
                    <a:pt x="24409" y="16098"/>
                    <a:pt x="24619" y="14783"/>
                  </a:cubicBezTo>
                  <a:cubicBezTo>
                    <a:pt x="24725" y="14099"/>
                    <a:pt x="24777" y="13625"/>
                    <a:pt x="24777" y="13310"/>
                  </a:cubicBezTo>
                  <a:cubicBezTo>
                    <a:pt x="24777" y="12994"/>
                    <a:pt x="24777" y="12836"/>
                    <a:pt x="24777" y="12836"/>
                  </a:cubicBezTo>
                  <a:cubicBezTo>
                    <a:pt x="24725" y="12836"/>
                    <a:pt x="24725" y="13415"/>
                    <a:pt x="24514" y="14730"/>
                  </a:cubicBezTo>
                  <a:cubicBezTo>
                    <a:pt x="24251" y="16098"/>
                    <a:pt x="23778" y="18202"/>
                    <a:pt x="22357" y="20937"/>
                  </a:cubicBezTo>
                  <a:cubicBezTo>
                    <a:pt x="21674" y="22305"/>
                    <a:pt x="20674" y="23831"/>
                    <a:pt x="19306" y="25304"/>
                  </a:cubicBezTo>
                  <a:cubicBezTo>
                    <a:pt x="18938" y="25672"/>
                    <a:pt x="18570" y="26040"/>
                    <a:pt x="18149" y="26408"/>
                  </a:cubicBezTo>
                  <a:cubicBezTo>
                    <a:pt x="17728" y="26724"/>
                    <a:pt x="17307" y="27092"/>
                    <a:pt x="16834" y="27355"/>
                  </a:cubicBezTo>
                  <a:cubicBezTo>
                    <a:pt x="15887" y="28039"/>
                    <a:pt x="14677" y="28460"/>
                    <a:pt x="13467" y="28618"/>
                  </a:cubicBezTo>
                  <a:cubicBezTo>
                    <a:pt x="13171" y="28667"/>
                    <a:pt x="12867" y="28690"/>
                    <a:pt x="12557" y="28690"/>
                  </a:cubicBezTo>
                  <a:cubicBezTo>
                    <a:pt x="11547" y="28690"/>
                    <a:pt x="10488" y="28442"/>
                    <a:pt x="9522" y="28039"/>
                  </a:cubicBezTo>
                  <a:cubicBezTo>
                    <a:pt x="8207" y="27460"/>
                    <a:pt x="6997" y="26514"/>
                    <a:pt x="5892" y="25356"/>
                  </a:cubicBezTo>
                  <a:cubicBezTo>
                    <a:pt x="3735" y="23042"/>
                    <a:pt x="1947" y="19938"/>
                    <a:pt x="1000" y="16203"/>
                  </a:cubicBezTo>
                  <a:cubicBezTo>
                    <a:pt x="526" y="14362"/>
                    <a:pt x="369" y="12521"/>
                    <a:pt x="579" y="10785"/>
                  </a:cubicBezTo>
                  <a:cubicBezTo>
                    <a:pt x="842" y="9049"/>
                    <a:pt x="1421" y="7471"/>
                    <a:pt x="2262" y="6103"/>
                  </a:cubicBezTo>
                  <a:cubicBezTo>
                    <a:pt x="3946" y="3315"/>
                    <a:pt x="6523" y="1579"/>
                    <a:pt x="9048" y="842"/>
                  </a:cubicBezTo>
                  <a:cubicBezTo>
                    <a:pt x="10311" y="422"/>
                    <a:pt x="11573" y="316"/>
                    <a:pt x="12731" y="316"/>
                  </a:cubicBezTo>
                  <a:cubicBezTo>
                    <a:pt x="13941" y="316"/>
                    <a:pt x="15045" y="527"/>
                    <a:pt x="16097" y="790"/>
                  </a:cubicBezTo>
                  <a:cubicBezTo>
                    <a:pt x="18096" y="1474"/>
                    <a:pt x="19727" y="2526"/>
                    <a:pt x="20884" y="3631"/>
                  </a:cubicBezTo>
                  <a:cubicBezTo>
                    <a:pt x="22094" y="4735"/>
                    <a:pt x="22831" y="5945"/>
                    <a:pt x="23357" y="6997"/>
                  </a:cubicBezTo>
                  <a:cubicBezTo>
                    <a:pt x="23936" y="7997"/>
                    <a:pt x="24199" y="8944"/>
                    <a:pt x="24356" y="9680"/>
                  </a:cubicBezTo>
                  <a:cubicBezTo>
                    <a:pt x="24462" y="10048"/>
                    <a:pt x="24514" y="10364"/>
                    <a:pt x="24567" y="10627"/>
                  </a:cubicBezTo>
                  <a:cubicBezTo>
                    <a:pt x="24619" y="10890"/>
                    <a:pt x="24672" y="11153"/>
                    <a:pt x="24672" y="11311"/>
                  </a:cubicBezTo>
                  <a:cubicBezTo>
                    <a:pt x="24672" y="11679"/>
                    <a:pt x="24725" y="11837"/>
                    <a:pt x="24725" y="11837"/>
                  </a:cubicBezTo>
                  <a:cubicBezTo>
                    <a:pt x="24725" y="11837"/>
                    <a:pt x="24725" y="11679"/>
                    <a:pt x="24725" y="11311"/>
                  </a:cubicBezTo>
                  <a:cubicBezTo>
                    <a:pt x="24725" y="11153"/>
                    <a:pt x="24725" y="10943"/>
                    <a:pt x="24672" y="10627"/>
                  </a:cubicBezTo>
                  <a:cubicBezTo>
                    <a:pt x="24619" y="10364"/>
                    <a:pt x="24619" y="10048"/>
                    <a:pt x="24514" y="9680"/>
                  </a:cubicBezTo>
                  <a:cubicBezTo>
                    <a:pt x="24356" y="8944"/>
                    <a:pt x="24093" y="7997"/>
                    <a:pt x="23567" y="6892"/>
                  </a:cubicBezTo>
                  <a:cubicBezTo>
                    <a:pt x="23041" y="5840"/>
                    <a:pt x="22252" y="4630"/>
                    <a:pt x="21095" y="3473"/>
                  </a:cubicBezTo>
                  <a:cubicBezTo>
                    <a:pt x="19885" y="2315"/>
                    <a:pt x="18254" y="1211"/>
                    <a:pt x="16150" y="527"/>
                  </a:cubicBezTo>
                  <a:cubicBezTo>
                    <a:pt x="15098" y="264"/>
                    <a:pt x="13993" y="53"/>
                    <a:pt x="127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3"/>
            <p:cNvSpPr/>
            <p:nvPr/>
          </p:nvSpPr>
          <p:spPr>
            <a:xfrm>
              <a:off x="5145657" y="1721670"/>
              <a:ext cx="194141" cy="226999"/>
            </a:xfrm>
            <a:custGeom>
              <a:avLst/>
              <a:gdLst/>
              <a:ahLst/>
              <a:cxnLst/>
              <a:rect l="l" t="t" r="r" b="b"/>
              <a:pathLst>
                <a:path w="24567" h="28725" extrusionOk="0">
                  <a:moveTo>
                    <a:pt x="12362" y="1"/>
                  </a:moveTo>
                  <a:cubicBezTo>
                    <a:pt x="11731" y="54"/>
                    <a:pt x="11047" y="54"/>
                    <a:pt x="10416" y="211"/>
                  </a:cubicBezTo>
                  <a:cubicBezTo>
                    <a:pt x="7786" y="580"/>
                    <a:pt x="4945" y="1947"/>
                    <a:pt x="2893" y="4525"/>
                  </a:cubicBezTo>
                  <a:cubicBezTo>
                    <a:pt x="1841" y="5788"/>
                    <a:pt x="1000" y="7366"/>
                    <a:pt x="579" y="9102"/>
                  </a:cubicBezTo>
                  <a:cubicBezTo>
                    <a:pt x="105" y="10838"/>
                    <a:pt x="0" y="12784"/>
                    <a:pt x="368" y="14730"/>
                  </a:cubicBezTo>
                  <a:cubicBezTo>
                    <a:pt x="684" y="16677"/>
                    <a:pt x="1315" y="18465"/>
                    <a:pt x="2052" y="20096"/>
                  </a:cubicBezTo>
                  <a:cubicBezTo>
                    <a:pt x="2841" y="21727"/>
                    <a:pt x="3788" y="23252"/>
                    <a:pt x="4840" y="24515"/>
                  </a:cubicBezTo>
                  <a:cubicBezTo>
                    <a:pt x="6860" y="27053"/>
                    <a:pt x="9646" y="28724"/>
                    <a:pt x="12393" y="28724"/>
                  </a:cubicBezTo>
                  <a:cubicBezTo>
                    <a:pt x="12435" y="28724"/>
                    <a:pt x="12478" y="28724"/>
                    <a:pt x="12520" y="28723"/>
                  </a:cubicBezTo>
                  <a:cubicBezTo>
                    <a:pt x="13888" y="28723"/>
                    <a:pt x="15098" y="28250"/>
                    <a:pt x="16202" y="27724"/>
                  </a:cubicBezTo>
                  <a:cubicBezTo>
                    <a:pt x="16728" y="27408"/>
                    <a:pt x="17255" y="27092"/>
                    <a:pt x="17675" y="26724"/>
                  </a:cubicBezTo>
                  <a:cubicBezTo>
                    <a:pt x="18149" y="26409"/>
                    <a:pt x="18517" y="25988"/>
                    <a:pt x="18938" y="25620"/>
                  </a:cubicBezTo>
                  <a:cubicBezTo>
                    <a:pt x="20463" y="24094"/>
                    <a:pt x="21463" y="22463"/>
                    <a:pt x="22252" y="21043"/>
                  </a:cubicBezTo>
                  <a:cubicBezTo>
                    <a:pt x="22620" y="20359"/>
                    <a:pt x="22883" y="19675"/>
                    <a:pt x="23199" y="19044"/>
                  </a:cubicBezTo>
                  <a:cubicBezTo>
                    <a:pt x="23409" y="18413"/>
                    <a:pt x="23672" y="17834"/>
                    <a:pt x="23778" y="17361"/>
                  </a:cubicBezTo>
                  <a:cubicBezTo>
                    <a:pt x="24093" y="16361"/>
                    <a:pt x="24251" y="15572"/>
                    <a:pt x="24356" y="15151"/>
                  </a:cubicBezTo>
                  <a:cubicBezTo>
                    <a:pt x="24356" y="14993"/>
                    <a:pt x="24356" y="15046"/>
                    <a:pt x="24409" y="14993"/>
                  </a:cubicBezTo>
                  <a:cubicBezTo>
                    <a:pt x="24409" y="14960"/>
                    <a:pt x="24409" y="14883"/>
                    <a:pt x="24409" y="14846"/>
                  </a:cubicBezTo>
                  <a:cubicBezTo>
                    <a:pt x="24409" y="14846"/>
                    <a:pt x="24409" y="14723"/>
                    <a:pt x="24409" y="14678"/>
                  </a:cubicBezTo>
                  <a:cubicBezTo>
                    <a:pt x="24409" y="14625"/>
                    <a:pt x="24409" y="14520"/>
                    <a:pt x="24461" y="14467"/>
                  </a:cubicBezTo>
                  <a:lnTo>
                    <a:pt x="24461" y="14362"/>
                  </a:lnTo>
                  <a:cubicBezTo>
                    <a:pt x="24435" y="14310"/>
                    <a:pt x="24435" y="14296"/>
                    <a:pt x="24442" y="14296"/>
                  </a:cubicBezTo>
                  <a:lnTo>
                    <a:pt x="24442" y="14296"/>
                  </a:lnTo>
                  <a:cubicBezTo>
                    <a:pt x="24448" y="14296"/>
                    <a:pt x="24461" y="14310"/>
                    <a:pt x="24461" y="14310"/>
                  </a:cubicBezTo>
                  <a:lnTo>
                    <a:pt x="24461" y="14204"/>
                  </a:lnTo>
                  <a:cubicBezTo>
                    <a:pt x="24461" y="14046"/>
                    <a:pt x="24514" y="13889"/>
                    <a:pt x="24514" y="13731"/>
                  </a:cubicBezTo>
                  <a:cubicBezTo>
                    <a:pt x="24567" y="13573"/>
                    <a:pt x="24567" y="13363"/>
                    <a:pt x="24567" y="13152"/>
                  </a:cubicBezTo>
                  <a:lnTo>
                    <a:pt x="24567" y="13047"/>
                  </a:lnTo>
                  <a:lnTo>
                    <a:pt x="24567" y="12994"/>
                  </a:lnTo>
                  <a:lnTo>
                    <a:pt x="24567" y="12942"/>
                  </a:lnTo>
                  <a:lnTo>
                    <a:pt x="24567" y="12889"/>
                  </a:lnTo>
                  <a:lnTo>
                    <a:pt x="24567" y="12679"/>
                  </a:lnTo>
                  <a:cubicBezTo>
                    <a:pt x="24567" y="12616"/>
                    <a:pt x="24564" y="12586"/>
                    <a:pt x="24558" y="12586"/>
                  </a:cubicBezTo>
                  <a:cubicBezTo>
                    <a:pt x="24542" y="12586"/>
                    <a:pt x="24502" y="12894"/>
                    <a:pt x="24461" y="13415"/>
                  </a:cubicBezTo>
                  <a:cubicBezTo>
                    <a:pt x="24409" y="13731"/>
                    <a:pt x="24356" y="14152"/>
                    <a:pt x="24251" y="14625"/>
                  </a:cubicBezTo>
                  <a:cubicBezTo>
                    <a:pt x="24198" y="15099"/>
                    <a:pt x="24041" y="15677"/>
                    <a:pt x="23883" y="16256"/>
                  </a:cubicBezTo>
                  <a:cubicBezTo>
                    <a:pt x="23515" y="17413"/>
                    <a:pt x="23041" y="18834"/>
                    <a:pt x="22305" y="20359"/>
                  </a:cubicBezTo>
                  <a:cubicBezTo>
                    <a:pt x="21516" y="21885"/>
                    <a:pt x="20516" y="23568"/>
                    <a:pt x="18990" y="25146"/>
                  </a:cubicBezTo>
                  <a:cubicBezTo>
                    <a:pt x="18201" y="25883"/>
                    <a:pt x="17360" y="26724"/>
                    <a:pt x="16308" y="27303"/>
                  </a:cubicBezTo>
                  <a:cubicBezTo>
                    <a:pt x="15256" y="27882"/>
                    <a:pt x="14046" y="28408"/>
                    <a:pt x="12678" y="28408"/>
                  </a:cubicBezTo>
                  <a:cubicBezTo>
                    <a:pt x="12595" y="28411"/>
                    <a:pt x="12512" y="28413"/>
                    <a:pt x="12429" y="28413"/>
                  </a:cubicBezTo>
                  <a:cubicBezTo>
                    <a:pt x="11191" y="28413"/>
                    <a:pt x="9912" y="28049"/>
                    <a:pt x="8680" y="27408"/>
                  </a:cubicBezTo>
                  <a:cubicBezTo>
                    <a:pt x="7365" y="26672"/>
                    <a:pt x="6207" y="25620"/>
                    <a:pt x="5155" y="24357"/>
                  </a:cubicBezTo>
                  <a:cubicBezTo>
                    <a:pt x="4103" y="23095"/>
                    <a:pt x="3156" y="21622"/>
                    <a:pt x="2367" y="19991"/>
                  </a:cubicBezTo>
                  <a:cubicBezTo>
                    <a:pt x="1631" y="18360"/>
                    <a:pt x="1000" y="16572"/>
                    <a:pt x="684" y="14678"/>
                  </a:cubicBezTo>
                  <a:cubicBezTo>
                    <a:pt x="368" y="12731"/>
                    <a:pt x="421" y="10890"/>
                    <a:pt x="894" y="9154"/>
                  </a:cubicBezTo>
                  <a:cubicBezTo>
                    <a:pt x="1368" y="7471"/>
                    <a:pt x="2157" y="5945"/>
                    <a:pt x="3156" y="4683"/>
                  </a:cubicBezTo>
                  <a:cubicBezTo>
                    <a:pt x="5208" y="2210"/>
                    <a:pt x="7996" y="843"/>
                    <a:pt x="10626" y="474"/>
                  </a:cubicBezTo>
                  <a:cubicBezTo>
                    <a:pt x="11258" y="369"/>
                    <a:pt x="11889" y="317"/>
                    <a:pt x="12507" y="317"/>
                  </a:cubicBezTo>
                  <a:cubicBezTo>
                    <a:pt x="13125" y="317"/>
                    <a:pt x="13730" y="369"/>
                    <a:pt x="14309" y="474"/>
                  </a:cubicBezTo>
                  <a:cubicBezTo>
                    <a:pt x="14887" y="580"/>
                    <a:pt x="15466" y="737"/>
                    <a:pt x="15992" y="895"/>
                  </a:cubicBezTo>
                  <a:cubicBezTo>
                    <a:pt x="16518" y="1053"/>
                    <a:pt x="17044" y="1211"/>
                    <a:pt x="17465" y="1474"/>
                  </a:cubicBezTo>
                  <a:cubicBezTo>
                    <a:pt x="19359" y="2368"/>
                    <a:pt x="20779" y="3578"/>
                    <a:pt x="21779" y="4841"/>
                  </a:cubicBezTo>
                  <a:cubicBezTo>
                    <a:pt x="22778" y="6103"/>
                    <a:pt x="23409" y="7313"/>
                    <a:pt x="23778" y="8418"/>
                  </a:cubicBezTo>
                  <a:cubicBezTo>
                    <a:pt x="23988" y="8944"/>
                    <a:pt x="24093" y="9470"/>
                    <a:pt x="24198" y="9891"/>
                  </a:cubicBezTo>
                  <a:cubicBezTo>
                    <a:pt x="24304" y="10364"/>
                    <a:pt x="24356" y="10785"/>
                    <a:pt x="24409" y="11153"/>
                  </a:cubicBezTo>
                  <a:cubicBezTo>
                    <a:pt x="24459" y="11802"/>
                    <a:pt x="24509" y="12262"/>
                    <a:pt x="24559" y="12262"/>
                  </a:cubicBezTo>
                  <a:cubicBezTo>
                    <a:pt x="24561" y="12262"/>
                    <a:pt x="24564" y="12261"/>
                    <a:pt x="24567" y="12258"/>
                  </a:cubicBezTo>
                  <a:cubicBezTo>
                    <a:pt x="24567" y="12153"/>
                    <a:pt x="24567" y="11732"/>
                    <a:pt x="24567" y="11416"/>
                  </a:cubicBezTo>
                  <a:cubicBezTo>
                    <a:pt x="24514" y="11048"/>
                    <a:pt x="24461" y="10680"/>
                    <a:pt x="24461" y="10417"/>
                  </a:cubicBezTo>
                  <a:cubicBezTo>
                    <a:pt x="24409" y="10154"/>
                    <a:pt x="24409" y="10101"/>
                    <a:pt x="24304" y="9575"/>
                  </a:cubicBezTo>
                  <a:cubicBezTo>
                    <a:pt x="24093" y="8681"/>
                    <a:pt x="23620" y="6629"/>
                    <a:pt x="21621" y="4262"/>
                  </a:cubicBezTo>
                  <a:cubicBezTo>
                    <a:pt x="20621" y="3105"/>
                    <a:pt x="19254" y="1947"/>
                    <a:pt x="17360" y="1053"/>
                  </a:cubicBezTo>
                  <a:cubicBezTo>
                    <a:pt x="16360" y="685"/>
                    <a:pt x="15308" y="317"/>
                    <a:pt x="14151" y="159"/>
                  </a:cubicBezTo>
                  <a:cubicBezTo>
                    <a:pt x="13572" y="54"/>
                    <a:pt x="12941" y="54"/>
                    <a:pt x="123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3"/>
            <p:cNvSpPr/>
            <p:nvPr/>
          </p:nvSpPr>
          <p:spPr>
            <a:xfrm>
              <a:off x="5143160" y="1719623"/>
              <a:ext cx="197468" cy="231772"/>
            </a:xfrm>
            <a:custGeom>
              <a:avLst/>
              <a:gdLst/>
              <a:ahLst/>
              <a:cxnLst/>
              <a:rect l="l" t="t" r="r" b="b"/>
              <a:pathLst>
                <a:path w="24988" h="29329" extrusionOk="0">
                  <a:moveTo>
                    <a:pt x="12715" y="0"/>
                  </a:moveTo>
                  <a:cubicBezTo>
                    <a:pt x="11797" y="0"/>
                    <a:pt x="10844" y="93"/>
                    <a:pt x="9890" y="313"/>
                  </a:cubicBezTo>
                  <a:cubicBezTo>
                    <a:pt x="7102" y="891"/>
                    <a:pt x="4209" y="2627"/>
                    <a:pt x="2262" y="5520"/>
                  </a:cubicBezTo>
                  <a:cubicBezTo>
                    <a:pt x="1263" y="6941"/>
                    <a:pt x="579" y="8677"/>
                    <a:pt x="264" y="10518"/>
                  </a:cubicBezTo>
                  <a:cubicBezTo>
                    <a:pt x="0" y="12412"/>
                    <a:pt x="158" y="14411"/>
                    <a:pt x="632" y="16357"/>
                  </a:cubicBezTo>
                  <a:cubicBezTo>
                    <a:pt x="1579" y="20302"/>
                    <a:pt x="3472" y="23617"/>
                    <a:pt x="5840" y="26036"/>
                  </a:cubicBezTo>
                  <a:cubicBezTo>
                    <a:pt x="6997" y="27246"/>
                    <a:pt x="8365" y="28246"/>
                    <a:pt x="9838" y="28772"/>
                  </a:cubicBezTo>
                  <a:cubicBezTo>
                    <a:pt x="10774" y="29153"/>
                    <a:pt x="11779" y="29329"/>
                    <a:pt x="12748" y="29329"/>
                  </a:cubicBezTo>
                  <a:cubicBezTo>
                    <a:pt x="13248" y="29329"/>
                    <a:pt x="13738" y="29282"/>
                    <a:pt x="14204" y="29193"/>
                  </a:cubicBezTo>
                  <a:cubicBezTo>
                    <a:pt x="15624" y="28877"/>
                    <a:pt x="16781" y="28193"/>
                    <a:pt x="17781" y="27509"/>
                  </a:cubicBezTo>
                  <a:cubicBezTo>
                    <a:pt x="18254" y="27141"/>
                    <a:pt x="18780" y="26773"/>
                    <a:pt x="19149" y="26352"/>
                  </a:cubicBezTo>
                  <a:cubicBezTo>
                    <a:pt x="19359" y="26142"/>
                    <a:pt x="19570" y="25931"/>
                    <a:pt x="19780" y="25773"/>
                  </a:cubicBezTo>
                  <a:cubicBezTo>
                    <a:pt x="19938" y="25563"/>
                    <a:pt x="20148" y="25352"/>
                    <a:pt x="20306" y="25142"/>
                  </a:cubicBezTo>
                  <a:cubicBezTo>
                    <a:pt x="21726" y="23459"/>
                    <a:pt x="22621" y="21775"/>
                    <a:pt x="23304" y="20250"/>
                  </a:cubicBezTo>
                  <a:cubicBezTo>
                    <a:pt x="24672" y="17251"/>
                    <a:pt x="24935" y="14884"/>
                    <a:pt x="24988" y="13569"/>
                  </a:cubicBezTo>
                  <a:cubicBezTo>
                    <a:pt x="24988" y="12962"/>
                    <a:pt x="24988" y="12563"/>
                    <a:pt x="24988" y="12517"/>
                  </a:cubicBezTo>
                  <a:cubicBezTo>
                    <a:pt x="24935" y="12517"/>
                    <a:pt x="24935" y="12675"/>
                    <a:pt x="24935" y="12833"/>
                  </a:cubicBezTo>
                  <a:cubicBezTo>
                    <a:pt x="24935" y="12990"/>
                    <a:pt x="24883" y="13148"/>
                    <a:pt x="24883" y="13359"/>
                  </a:cubicBezTo>
                  <a:lnTo>
                    <a:pt x="24883" y="13885"/>
                  </a:lnTo>
                  <a:cubicBezTo>
                    <a:pt x="24830" y="14042"/>
                    <a:pt x="24830" y="14253"/>
                    <a:pt x="24777" y="14411"/>
                  </a:cubicBezTo>
                  <a:cubicBezTo>
                    <a:pt x="24777" y="14463"/>
                    <a:pt x="24777" y="14569"/>
                    <a:pt x="24777" y="14569"/>
                  </a:cubicBezTo>
                  <a:cubicBezTo>
                    <a:pt x="24777" y="14621"/>
                    <a:pt x="24725" y="14621"/>
                    <a:pt x="24725" y="14621"/>
                  </a:cubicBezTo>
                  <a:lnTo>
                    <a:pt x="24725" y="14779"/>
                  </a:lnTo>
                  <a:cubicBezTo>
                    <a:pt x="24672" y="14937"/>
                    <a:pt x="24725" y="15042"/>
                    <a:pt x="24620" y="15358"/>
                  </a:cubicBezTo>
                  <a:cubicBezTo>
                    <a:pt x="24409" y="16304"/>
                    <a:pt x="24041" y="18251"/>
                    <a:pt x="22726" y="20934"/>
                  </a:cubicBezTo>
                  <a:cubicBezTo>
                    <a:pt x="22042" y="22301"/>
                    <a:pt x="21095" y="23827"/>
                    <a:pt x="19727" y="25352"/>
                  </a:cubicBezTo>
                  <a:cubicBezTo>
                    <a:pt x="19412" y="25773"/>
                    <a:pt x="18991" y="26089"/>
                    <a:pt x="18623" y="26510"/>
                  </a:cubicBezTo>
                  <a:cubicBezTo>
                    <a:pt x="18149" y="26825"/>
                    <a:pt x="17728" y="27194"/>
                    <a:pt x="17255" y="27509"/>
                  </a:cubicBezTo>
                  <a:cubicBezTo>
                    <a:pt x="16308" y="28193"/>
                    <a:pt x="15098" y="28667"/>
                    <a:pt x="13836" y="28930"/>
                  </a:cubicBezTo>
                  <a:cubicBezTo>
                    <a:pt x="13501" y="28983"/>
                    <a:pt x="13161" y="29009"/>
                    <a:pt x="12816" y="29009"/>
                  </a:cubicBezTo>
                  <a:cubicBezTo>
                    <a:pt x="11802" y="29009"/>
                    <a:pt x="10753" y="28783"/>
                    <a:pt x="9732" y="28351"/>
                  </a:cubicBezTo>
                  <a:cubicBezTo>
                    <a:pt x="8365" y="27825"/>
                    <a:pt x="7102" y="26878"/>
                    <a:pt x="5945" y="25721"/>
                  </a:cubicBezTo>
                  <a:cubicBezTo>
                    <a:pt x="3735" y="23301"/>
                    <a:pt x="1894" y="20092"/>
                    <a:pt x="947" y="16304"/>
                  </a:cubicBezTo>
                  <a:cubicBezTo>
                    <a:pt x="474" y="14358"/>
                    <a:pt x="316" y="12464"/>
                    <a:pt x="579" y="10676"/>
                  </a:cubicBezTo>
                  <a:cubicBezTo>
                    <a:pt x="895" y="8887"/>
                    <a:pt x="1526" y="7256"/>
                    <a:pt x="2420" y="5889"/>
                  </a:cubicBezTo>
                  <a:cubicBezTo>
                    <a:pt x="4209" y="3101"/>
                    <a:pt x="6944" y="1417"/>
                    <a:pt x="9522" y="733"/>
                  </a:cubicBezTo>
                  <a:cubicBezTo>
                    <a:pt x="10206" y="523"/>
                    <a:pt x="10837" y="470"/>
                    <a:pt x="11468" y="365"/>
                  </a:cubicBezTo>
                  <a:cubicBezTo>
                    <a:pt x="11915" y="328"/>
                    <a:pt x="12361" y="291"/>
                    <a:pt x="12807" y="291"/>
                  </a:cubicBezTo>
                  <a:cubicBezTo>
                    <a:pt x="12992" y="291"/>
                    <a:pt x="13177" y="297"/>
                    <a:pt x="13362" y="313"/>
                  </a:cubicBezTo>
                  <a:cubicBezTo>
                    <a:pt x="13941" y="365"/>
                    <a:pt x="14519" y="470"/>
                    <a:pt x="15098" y="523"/>
                  </a:cubicBezTo>
                  <a:cubicBezTo>
                    <a:pt x="15361" y="628"/>
                    <a:pt x="15624" y="681"/>
                    <a:pt x="15887" y="733"/>
                  </a:cubicBezTo>
                  <a:cubicBezTo>
                    <a:pt x="16150" y="786"/>
                    <a:pt x="16413" y="891"/>
                    <a:pt x="16676" y="996"/>
                  </a:cubicBezTo>
                  <a:cubicBezTo>
                    <a:pt x="18675" y="1680"/>
                    <a:pt x="20253" y="2785"/>
                    <a:pt x="21358" y="3942"/>
                  </a:cubicBezTo>
                  <a:cubicBezTo>
                    <a:pt x="22463" y="5047"/>
                    <a:pt x="23147" y="6204"/>
                    <a:pt x="23620" y="7151"/>
                  </a:cubicBezTo>
                  <a:cubicBezTo>
                    <a:pt x="23725" y="7414"/>
                    <a:pt x="23883" y="7625"/>
                    <a:pt x="23936" y="7835"/>
                  </a:cubicBezTo>
                  <a:cubicBezTo>
                    <a:pt x="24041" y="8046"/>
                    <a:pt x="24094" y="8256"/>
                    <a:pt x="24146" y="8414"/>
                  </a:cubicBezTo>
                  <a:cubicBezTo>
                    <a:pt x="24304" y="8782"/>
                    <a:pt x="24409" y="9098"/>
                    <a:pt x="24462" y="9361"/>
                  </a:cubicBezTo>
                  <a:cubicBezTo>
                    <a:pt x="24567" y="9834"/>
                    <a:pt x="24620" y="9939"/>
                    <a:pt x="24672" y="10150"/>
                  </a:cubicBezTo>
                  <a:cubicBezTo>
                    <a:pt x="24672" y="10308"/>
                    <a:pt x="24777" y="10676"/>
                    <a:pt x="24830" y="11044"/>
                  </a:cubicBezTo>
                  <a:cubicBezTo>
                    <a:pt x="24883" y="11360"/>
                    <a:pt x="24883" y="11780"/>
                    <a:pt x="24883" y="11938"/>
                  </a:cubicBezTo>
                  <a:cubicBezTo>
                    <a:pt x="24892" y="11965"/>
                    <a:pt x="24899" y="11978"/>
                    <a:pt x="24905" y="11978"/>
                  </a:cubicBezTo>
                  <a:cubicBezTo>
                    <a:pt x="24935" y="11978"/>
                    <a:pt x="24935" y="11664"/>
                    <a:pt x="24935" y="11097"/>
                  </a:cubicBezTo>
                  <a:cubicBezTo>
                    <a:pt x="24883" y="10781"/>
                    <a:pt x="24830" y="10360"/>
                    <a:pt x="24777" y="9939"/>
                  </a:cubicBezTo>
                  <a:cubicBezTo>
                    <a:pt x="24672" y="9466"/>
                    <a:pt x="24567" y="8940"/>
                    <a:pt x="24357" y="8361"/>
                  </a:cubicBezTo>
                  <a:cubicBezTo>
                    <a:pt x="23988" y="7204"/>
                    <a:pt x="23357" y="5836"/>
                    <a:pt x="22200" y="4521"/>
                  </a:cubicBezTo>
                  <a:cubicBezTo>
                    <a:pt x="21095" y="3153"/>
                    <a:pt x="19517" y="1838"/>
                    <a:pt x="17413" y="944"/>
                  </a:cubicBezTo>
                  <a:cubicBezTo>
                    <a:pt x="16361" y="523"/>
                    <a:pt x="15203" y="207"/>
                    <a:pt x="13888" y="50"/>
                  </a:cubicBezTo>
                  <a:cubicBezTo>
                    <a:pt x="13506" y="18"/>
                    <a:pt x="13114" y="0"/>
                    <a:pt x="127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3"/>
            <p:cNvSpPr/>
            <p:nvPr/>
          </p:nvSpPr>
          <p:spPr>
            <a:xfrm>
              <a:off x="5184316" y="1813015"/>
              <a:ext cx="10400" cy="13837"/>
            </a:xfrm>
            <a:custGeom>
              <a:avLst/>
              <a:gdLst/>
              <a:ahLst/>
              <a:cxnLst/>
              <a:rect l="l" t="t" r="r" b="b"/>
              <a:pathLst>
                <a:path w="1316" h="1751" extrusionOk="0">
                  <a:moveTo>
                    <a:pt x="842" y="488"/>
                  </a:moveTo>
                  <a:lnTo>
                    <a:pt x="842" y="488"/>
                  </a:lnTo>
                  <a:cubicBezTo>
                    <a:pt x="895" y="488"/>
                    <a:pt x="947" y="541"/>
                    <a:pt x="1000" y="541"/>
                  </a:cubicBezTo>
                  <a:cubicBezTo>
                    <a:pt x="1036" y="577"/>
                    <a:pt x="1065" y="613"/>
                    <a:pt x="1089" y="649"/>
                  </a:cubicBezTo>
                  <a:lnTo>
                    <a:pt x="1089" y="649"/>
                  </a:lnTo>
                  <a:cubicBezTo>
                    <a:pt x="1046" y="646"/>
                    <a:pt x="986" y="646"/>
                    <a:pt x="895" y="646"/>
                  </a:cubicBezTo>
                  <a:cubicBezTo>
                    <a:pt x="737" y="594"/>
                    <a:pt x="789" y="488"/>
                    <a:pt x="842" y="488"/>
                  </a:cubicBezTo>
                  <a:close/>
                  <a:moveTo>
                    <a:pt x="1089" y="1065"/>
                  </a:moveTo>
                  <a:lnTo>
                    <a:pt x="1089" y="1065"/>
                  </a:lnTo>
                  <a:cubicBezTo>
                    <a:pt x="1065" y="1101"/>
                    <a:pt x="1036" y="1137"/>
                    <a:pt x="1000" y="1172"/>
                  </a:cubicBezTo>
                  <a:cubicBezTo>
                    <a:pt x="947" y="1172"/>
                    <a:pt x="895" y="1225"/>
                    <a:pt x="842" y="1225"/>
                  </a:cubicBezTo>
                  <a:cubicBezTo>
                    <a:pt x="789" y="1225"/>
                    <a:pt x="789" y="1120"/>
                    <a:pt x="895" y="1067"/>
                  </a:cubicBezTo>
                  <a:cubicBezTo>
                    <a:pt x="988" y="1067"/>
                    <a:pt x="1048" y="1067"/>
                    <a:pt x="1089" y="1065"/>
                  </a:cubicBezTo>
                  <a:close/>
                  <a:moveTo>
                    <a:pt x="755" y="1"/>
                  </a:moveTo>
                  <a:cubicBezTo>
                    <a:pt x="573" y="1"/>
                    <a:pt x="454" y="78"/>
                    <a:pt x="369" y="120"/>
                  </a:cubicBezTo>
                  <a:cubicBezTo>
                    <a:pt x="263" y="225"/>
                    <a:pt x="211" y="278"/>
                    <a:pt x="158" y="383"/>
                  </a:cubicBezTo>
                  <a:cubicBezTo>
                    <a:pt x="53" y="541"/>
                    <a:pt x="0" y="699"/>
                    <a:pt x="0" y="857"/>
                  </a:cubicBezTo>
                  <a:cubicBezTo>
                    <a:pt x="0" y="1015"/>
                    <a:pt x="53" y="1172"/>
                    <a:pt x="158" y="1330"/>
                  </a:cubicBezTo>
                  <a:cubicBezTo>
                    <a:pt x="211" y="1435"/>
                    <a:pt x="263" y="1488"/>
                    <a:pt x="369" y="1593"/>
                  </a:cubicBezTo>
                  <a:cubicBezTo>
                    <a:pt x="474" y="1646"/>
                    <a:pt x="632" y="1751"/>
                    <a:pt x="895" y="1751"/>
                  </a:cubicBezTo>
                  <a:cubicBezTo>
                    <a:pt x="1105" y="1698"/>
                    <a:pt x="1158" y="1488"/>
                    <a:pt x="1158" y="1435"/>
                  </a:cubicBezTo>
                  <a:cubicBezTo>
                    <a:pt x="1210" y="1330"/>
                    <a:pt x="1158" y="1278"/>
                    <a:pt x="1158" y="1225"/>
                  </a:cubicBezTo>
                  <a:cubicBezTo>
                    <a:pt x="1158" y="1160"/>
                    <a:pt x="1158" y="1105"/>
                    <a:pt x="1158" y="1054"/>
                  </a:cubicBezTo>
                  <a:lnTo>
                    <a:pt x="1158" y="1054"/>
                  </a:lnTo>
                  <a:cubicBezTo>
                    <a:pt x="1179" y="1046"/>
                    <a:pt x="1191" y="1034"/>
                    <a:pt x="1210" y="1015"/>
                  </a:cubicBezTo>
                  <a:cubicBezTo>
                    <a:pt x="1263" y="962"/>
                    <a:pt x="1315" y="909"/>
                    <a:pt x="1315" y="857"/>
                  </a:cubicBezTo>
                  <a:cubicBezTo>
                    <a:pt x="1315" y="804"/>
                    <a:pt x="1263" y="752"/>
                    <a:pt x="1263" y="699"/>
                  </a:cubicBezTo>
                  <a:cubicBezTo>
                    <a:pt x="1218" y="677"/>
                    <a:pt x="1193" y="664"/>
                    <a:pt x="1158" y="656"/>
                  </a:cubicBezTo>
                  <a:lnTo>
                    <a:pt x="1158" y="656"/>
                  </a:lnTo>
                  <a:cubicBezTo>
                    <a:pt x="1158" y="618"/>
                    <a:pt x="1158" y="580"/>
                    <a:pt x="1158" y="541"/>
                  </a:cubicBezTo>
                  <a:cubicBezTo>
                    <a:pt x="1158" y="436"/>
                    <a:pt x="1210" y="383"/>
                    <a:pt x="1158" y="278"/>
                  </a:cubicBezTo>
                  <a:cubicBezTo>
                    <a:pt x="1158" y="225"/>
                    <a:pt x="1105" y="68"/>
                    <a:pt x="895" y="15"/>
                  </a:cubicBezTo>
                  <a:cubicBezTo>
                    <a:pt x="844" y="5"/>
                    <a:pt x="798" y="1"/>
                    <a:pt x="755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3"/>
            <p:cNvSpPr/>
            <p:nvPr/>
          </p:nvSpPr>
          <p:spPr>
            <a:xfrm>
              <a:off x="5196367" y="1868569"/>
              <a:ext cx="12067" cy="15876"/>
            </a:xfrm>
            <a:custGeom>
              <a:avLst/>
              <a:gdLst/>
              <a:ahLst/>
              <a:cxnLst/>
              <a:rect l="l" t="t" r="r" b="b"/>
              <a:pathLst>
                <a:path w="1527" h="2009" extrusionOk="0">
                  <a:moveTo>
                    <a:pt x="893" y="1"/>
                  </a:moveTo>
                  <a:cubicBezTo>
                    <a:pt x="639" y="1"/>
                    <a:pt x="387" y="133"/>
                    <a:pt x="264" y="297"/>
                  </a:cubicBezTo>
                  <a:cubicBezTo>
                    <a:pt x="106" y="508"/>
                    <a:pt x="1" y="771"/>
                    <a:pt x="1" y="981"/>
                  </a:cubicBezTo>
                  <a:cubicBezTo>
                    <a:pt x="1" y="1244"/>
                    <a:pt x="106" y="1507"/>
                    <a:pt x="264" y="1717"/>
                  </a:cubicBezTo>
                  <a:cubicBezTo>
                    <a:pt x="392" y="1846"/>
                    <a:pt x="660" y="2009"/>
                    <a:pt x="925" y="2009"/>
                  </a:cubicBezTo>
                  <a:cubicBezTo>
                    <a:pt x="986" y="2009"/>
                    <a:pt x="1047" y="2000"/>
                    <a:pt x="1106" y="1980"/>
                  </a:cubicBezTo>
                  <a:cubicBezTo>
                    <a:pt x="1421" y="1875"/>
                    <a:pt x="1474" y="1612"/>
                    <a:pt x="1526" y="1454"/>
                  </a:cubicBezTo>
                  <a:cubicBezTo>
                    <a:pt x="1526" y="1297"/>
                    <a:pt x="1526" y="1139"/>
                    <a:pt x="1526" y="981"/>
                  </a:cubicBezTo>
                  <a:cubicBezTo>
                    <a:pt x="1526" y="1139"/>
                    <a:pt x="1474" y="1297"/>
                    <a:pt x="1369" y="1349"/>
                  </a:cubicBezTo>
                  <a:cubicBezTo>
                    <a:pt x="1316" y="1402"/>
                    <a:pt x="1250" y="1428"/>
                    <a:pt x="1198" y="1428"/>
                  </a:cubicBezTo>
                  <a:cubicBezTo>
                    <a:pt x="1145" y="1428"/>
                    <a:pt x="1106" y="1402"/>
                    <a:pt x="1106" y="1349"/>
                  </a:cubicBezTo>
                  <a:cubicBezTo>
                    <a:pt x="1106" y="1244"/>
                    <a:pt x="1211" y="1191"/>
                    <a:pt x="1263" y="1139"/>
                  </a:cubicBezTo>
                  <a:cubicBezTo>
                    <a:pt x="1263" y="1086"/>
                    <a:pt x="1316" y="1034"/>
                    <a:pt x="1316" y="981"/>
                  </a:cubicBezTo>
                  <a:cubicBezTo>
                    <a:pt x="1316" y="928"/>
                    <a:pt x="1263" y="928"/>
                    <a:pt x="1263" y="876"/>
                  </a:cubicBezTo>
                  <a:cubicBezTo>
                    <a:pt x="1211" y="823"/>
                    <a:pt x="1106" y="771"/>
                    <a:pt x="1106" y="665"/>
                  </a:cubicBezTo>
                  <a:cubicBezTo>
                    <a:pt x="1106" y="600"/>
                    <a:pt x="1166" y="555"/>
                    <a:pt x="1237" y="555"/>
                  </a:cubicBezTo>
                  <a:cubicBezTo>
                    <a:pt x="1281" y="555"/>
                    <a:pt x="1328" y="573"/>
                    <a:pt x="1369" y="613"/>
                  </a:cubicBezTo>
                  <a:cubicBezTo>
                    <a:pt x="1474" y="718"/>
                    <a:pt x="1526" y="876"/>
                    <a:pt x="1526" y="981"/>
                  </a:cubicBezTo>
                  <a:cubicBezTo>
                    <a:pt x="1526" y="876"/>
                    <a:pt x="1526" y="718"/>
                    <a:pt x="1526" y="508"/>
                  </a:cubicBezTo>
                  <a:cubicBezTo>
                    <a:pt x="1526" y="350"/>
                    <a:pt x="1421" y="139"/>
                    <a:pt x="1106" y="34"/>
                  </a:cubicBezTo>
                  <a:cubicBezTo>
                    <a:pt x="1036" y="11"/>
                    <a:pt x="965" y="1"/>
                    <a:pt x="89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3"/>
            <p:cNvSpPr/>
            <p:nvPr/>
          </p:nvSpPr>
          <p:spPr>
            <a:xfrm>
              <a:off x="5249994" y="1812714"/>
              <a:ext cx="10400" cy="14138"/>
            </a:xfrm>
            <a:custGeom>
              <a:avLst/>
              <a:gdLst/>
              <a:ahLst/>
              <a:cxnLst/>
              <a:rect l="l" t="t" r="r" b="b"/>
              <a:pathLst>
                <a:path w="1316" h="1789" extrusionOk="0">
                  <a:moveTo>
                    <a:pt x="685" y="526"/>
                  </a:moveTo>
                  <a:cubicBezTo>
                    <a:pt x="737" y="526"/>
                    <a:pt x="790" y="579"/>
                    <a:pt x="843" y="632"/>
                  </a:cubicBezTo>
                  <a:cubicBezTo>
                    <a:pt x="855" y="644"/>
                    <a:pt x="867" y="659"/>
                    <a:pt x="879" y="677"/>
                  </a:cubicBezTo>
                  <a:lnTo>
                    <a:pt x="879" y="677"/>
                  </a:lnTo>
                  <a:cubicBezTo>
                    <a:pt x="853" y="682"/>
                    <a:pt x="824" y="684"/>
                    <a:pt x="790" y="684"/>
                  </a:cubicBezTo>
                  <a:cubicBezTo>
                    <a:pt x="580" y="632"/>
                    <a:pt x="632" y="526"/>
                    <a:pt x="632" y="526"/>
                  </a:cubicBezTo>
                  <a:close/>
                  <a:moveTo>
                    <a:pt x="790" y="1105"/>
                  </a:moveTo>
                  <a:cubicBezTo>
                    <a:pt x="825" y="1114"/>
                    <a:pt x="855" y="1122"/>
                    <a:pt x="882" y="1131"/>
                  </a:cubicBezTo>
                  <a:lnTo>
                    <a:pt x="882" y="1131"/>
                  </a:lnTo>
                  <a:cubicBezTo>
                    <a:pt x="869" y="1157"/>
                    <a:pt x="856" y="1184"/>
                    <a:pt x="843" y="1210"/>
                  </a:cubicBezTo>
                  <a:cubicBezTo>
                    <a:pt x="790" y="1210"/>
                    <a:pt x="737" y="1263"/>
                    <a:pt x="685" y="1263"/>
                  </a:cubicBezTo>
                  <a:lnTo>
                    <a:pt x="632" y="1263"/>
                  </a:lnTo>
                  <a:cubicBezTo>
                    <a:pt x="632" y="1263"/>
                    <a:pt x="580" y="1158"/>
                    <a:pt x="790" y="1105"/>
                  </a:cubicBezTo>
                  <a:close/>
                  <a:moveTo>
                    <a:pt x="790" y="0"/>
                  </a:moveTo>
                  <a:cubicBezTo>
                    <a:pt x="527" y="0"/>
                    <a:pt x="474" y="158"/>
                    <a:pt x="369" y="158"/>
                  </a:cubicBezTo>
                  <a:lnTo>
                    <a:pt x="264" y="316"/>
                  </a:lnTo>
                  <a:cubicBezTo>
                    <a:pt x="211" y="369"/>
                    <a:pt x="159" y="421"/>
                    <a:pt x="106" y="526"/>
                  </a:cubicBezTo>
                  <a:cubicBezTo>
                    <a:pt x="54" y="632"/>
                    <a:pt x="1" y="790"/>
                    <a:pt x="1" y="895"/>
                  </a:cubicBezTo>
                  <a:cubicBezTo>
                    <a:pt x="1" y="1000"/>
                    <a:pt x="54" y="1158"/>
                    <a:pt x="106" y="1263"/>
                  </a:cubicBezTo>
                  <a:cubicBezTo>
                    <a:pt x="159" y="1368"/>
                    <a:pt x="211" y="1421"/>
                    <a:pt x="264" y="1473"/>
                  </a:cubicBezTo>
                  <a:cubicBezTo>
                    <a:pt x="317" y="1526"/>
                    <a:pt x="369" y="1579"/>
                    <a:pt x="422" y="1631"/>
                  </a:cubicBezTo>
                  <a:cubicBezTo>
                    <a:pt x="474" y="1631"/>
                    <a:pt x="527" y="1789"/>
                    <a:pt x="790" y="1789"/>
                  </a:cubicBezTo>
                  <a:cubicBezTo>
                    <a:pt x="1053" y="1736"/>
                    <a:pt x="1053" y="1579"/>
                    <a:pt x="1053" y="1526"/>
                  </a:cubicBezTo>
                  <a:cubicBezTo>
                    <a:pt x="1053" y="1473"/>
                    <a:pt x="1053" y="1421"/>
                    <a:pt x="1053" y="1421"/>
                  </a:cubicBezTo>
                  <a:cubicBezTo>
                    <a:pt x="1053" y="1316"/>
                    <a:pt x="1000" y="1263"/>
                    <a:pt x="1000" y="1210"/>
                  </a:cubicBezTo>
                  <a:cubicBezTo>
                    <a:pt x="994" y="1197"/>
                    <a:pt x="988" y="1183"/>
                    <a:pt x="982" y="1169"/>
                  </a:cubicBezTo>
                  <a:lnTo>
                    <a:pt x="982" y="1169"/>
                  </a:lnTo>
                  <a:cubicBezTo>
                    <a:pt x="1036" y="1193"/>
                    <a:pt x="1053" y="1210"/>
                    <a:pt x="1053" y="1210"/>
                  </a:cubicBezTo>
                  <a:lnTo>
                    <a:pt x="1158" y="1210"/>
                  </a:lnTo>
                  <a:cubicBezTo>
                    <a:pt x="1158" y="1158"/>
                    <a:pt x="1211" y="1158"/>
                    <a:pt x="1211" y="1105"/>
                  </a:cubicBezTo>
                  <a:cubicBezTo>
                    <a:pt x="1263" y="1053"/>
                    <a:pt x="1316" y="947"/>
                    <a:pt x="1316" y="895"/>
                  </a:cubicBezTo>
                  <a:cubicBezTo>
                    <a:pt x="1316" y="842"/>
                    <a:pt x="1263" y="790"/>
                    <a:pt x="1211" y="684"/>
                  </a:cubicBezTo>
                  <a:cubicBezTo>
                    <a:pt x="1211" y="684"/>
                    <a:pt x="1158" y="632"/>
                    <a:pt x="1158" y="632"/>
                  </a:cubicBezTo>
                  <a:cubicBezTo>
                    <a:pt x="1106" y="579"/>
                    <a:pt x="1106" y="579"/>
                    <a:pt x="1053" y="579"/>
                  </a:cubicBezTo>
                  <a:cubicBezTo>
                    <a:pt x="1053" y="579"/>
                    <a:pt x="1034" y="617"/>
                    <a:pt x="973" y="647"/>
                  </a:cubicBezTo>
                  <a:lnTo>
                    <a:pt x="973" y="647"/>
                  </a:lnTo>
                  <a:cubicBezTo>
                    <a:pt x="980" y="625"/>
                    <a:pt x="989" y="602"/>
                    <a:pt x="1000" y="579"/>
                  </a:cubicBezTo>
                  <a:cubicBezTo>
                    <a:pt x="1000" y="526"/>
                    <a:pt x="1053" y="474"/>
                    <a:pt x="1053" y="369"/>
                  </a:cubicBezTo>
                  <a:cubicBezTo>
                    <a:pt x="1053" y="369"/>
                    <a:pt x="1053" y="316"/>
                    <a:pt x="1053" y="263"/>
                  </a:cubicBezTo>
                  <a:cubicBezTo>
                    <a:pt x="1053" y="211"/>
                    <a:pt x="1053" y="53"/>
                    <a:pt x="790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3"/>
            <p:cNvSpPr/>
            <p:nvPr/>
          </p:nvSpPr>
          <p:spPr>
            <a:xfrm>
              <a:off x="5246256" y="1878360"/>
              <a:ext cx="10400" cy="10597"/>
            </a:xfrm>
            <a:custGeom>
              <a:avLst/>
              <a:gdLst/>
              <a:ahLst/>
              <a:cxnLst/>
              <a:rect l="l" t="t" r="r" b="b"/>
              <a:pathLst>
                <a:path w="1316" h="1341" extrusionOk="0">
                  <a:moveTo>
                    <a:pt x="897" y="613"/>
                  </a:moveTo>
                  <a:cubicBezTo>
                    <a:pt x="896" y="620"/>
                    <a:pt x="895" y="628"/>
                    <a:pt x="895" y="636"/>
                  </a:cubicBezTo>
                  <a:cubicBezTo>
                    <a:pt x="886" y="655"/>
                    <a:pt x="880" y="673"/>
                    <a:pt x="877" y="691"/>
                  </a:cubicBezTo>
                  <a:lnTo>
                    <a:pt x="877" y="691"/>
                  </a:lnTo>
                  <a:cubicBezTo>
                    <a:pt x="870" y="657"/>
                    <a:pt x="878" y="631"/>
                    <a:pt x="897" y="613"/>
                  </a:cubicBezTo>
                  <a:close/>
                  <a:moveTo>
                    <a:pt x="877" y="691"/>
                  </a:moveTo>
                  <a:cubicBezTo>
                    <a:pt x="880" y="706"/>
                    <a:pt x="886" y="723"/>
                    <a:pt x="895" y="741"/>
                  </a:cubicBezTo>
                  <a:cubicBezTo>
                    <a:pt x="895" y="785"/>
                    <a:pt x="922" y="820"/>
                    <a:pt x="961" y="841"/>
                  </a:cubicBezTo>
                  <a:lnTo>
                    <a:pt x="961" y="841"/>
                  </a:lnTo>
                  <a:cubicBezTo>
                    <a:pt x="899" y="823"/>
                    <a:pt x="865" y="762"/>
                    <a:pt x="877" y="691"/>
                  </a:cubicBezTo>
                  <a:close/>
                  <a:moveTo>
                    <a:pt x="1145" y="525"/>
                  </a:moveTo>
                  <a:cubicBezTo>
                    <a:pt x="1129" y="593"/>
                    <a:pt x="1105" y="653"/>
                    <a:pt x="1105" y="689"/>
                  </a:cubicBezTo>
                  <a:cubicBezTo>
                    <a:pt x="1105" y="726"/>
                    <a:pt x="1131" y="788"/>
                    <a:pt x="1128" y="858"/>
                  </a:cubicBezTo>
                  <a:lnTo>
                    <a:pt x="1128" y="858"/>
                  </a:lnTo>
                  <a:cubicBezTo>
                    <a:pt x="1139" y="855"/>
                    <a:pt x="1148" y="851"/>
                    <a:pt x="1158" y="847"/>
                  </a:cubicBezTo>
                  <a:cubicBezTo>
                    <a:pt x="1263" y="847"/>
                    <a:pt x="1316" y="741"/>
                    <a:pt x="1316" y="689"/>
                  </a:cubicBezTo>
                  <a:cubicBezTo>
                    <a:pt x="1316" y="636"/>
                    <a:pt x="1210" y="531"/>
                    <a:pt x="1158" y="531"/>
                  </a:cubicBezTo>
                  <a:cubicBezTo>
                    <a:pt x="1154" y="529"/>
                    <a:pt x="1149" y="527"/>
                    <a:pt x="1145" y="525"/>
                  </a:cubicBezTo>
                  <a:close/>
                  <a:moveTo>
                    <a:pt x="639" y="0"/>
                  </a:moveTo>
                  <a:cubicBezTo>
                    <a:pt x="499" y="0"/>
                    <a:pt x="361" y="45"/>
                    <a:pt x="264" y="110"/>
                  </a:cubicBezTo>
                  <a:cubicBezTo>
                    <a:pt x="53" y="268"/>
                    <a:pt x="1" y="478"/>
                    <a:pt x="1" y="689"/>
                  </a:cubicBezTo>
                  <a:cubicBezTo>
                    <a:pt x="1" y="899"/>
                    <a:pt x="106" y="1110"/>
                    <a:pt x="264" y="1215"/>
                  </a:cubicBezTo>
                  <a:cubicBezTo>
                    <a:pt x="350" y="1302"/>
                    <a:pt x="469" y="1341"/>
                    <a:pt x="593" y="1341"/>
                  </a:cubicBezTo>
                  <a:cubicBezTo>
                    <a:pt x="695" y="1341"/>
                    <a:pt x="800" y="1315"/>
                    <a:pt x="895" y="1268"/>
                  </a:cubicBezTo>
                  <a:cubicBezTo>
                    <a:pt x="1053" y="1215"/>
                    <a:pt x="1105" y="1057"/>
                    <a:pt x="1105" y="952"/>
                  </a:cubicBezTo>
                  <a:cubicBezTo>
                    <a:pt x="1121" y="920"/>
                    <a:pt x="1127" y="889"/>
                    <a:pt x="1128" y="858"/>
                  </a:cubicBezTo>
                  <a:lnTo>
                    <a:pt x="1128" y="858"/>
                  </a:lnTo>
                  <a:cubicBezTo>
                    <a:pt x="1108" y="864"/>
                    <a:pt x="1087" y="867"/>
                    <a:pt x="1066" y="867"/>
                  </a:cubicBezTo>
                  <a:cubicBezTo>
                    <a:pt x="1028" y="867"/>
                    <a:pt x="991" y="858"/>
                    <a:pt x="961" y="841"/>
                  </a:cubicBezTo>
                  <a:lnTo>
                    <a:pt x="961" y="841"/>
                  </a:lnTo>
                  <a:cubicBezTo>
                    <a:pt x="973" y="845"/>
                    <a:pt x="986" y="847"/>
                    <a:pt x="1000" y="847"/>
                  </a:cubicBezTo>
                  <a:cubicBezTo>
                    <a:pt x="1053" y="847"/>
                    <a:pt x="1105" y="741"/>
                    <a:pt x="1105" y="689"/>
                  </a:cubicBezTo>
                  <a:cubicBezTo>
                    <a:pt x="1105" y="646"/>
                    <a:pt x="1071" y="569"/>
                    <a:pt x="1030" y="569"/>
                  </a:cubicBezTo>
                  <a:cubicBezTo>
                    <a:pt x="1020" y="569"/>
                    <a:pt x="1010" y="574"/>
                    <a:pt x="1000" y="584"/>
                  </a:cubicBezTo>
                  <a:cubicBezTo>
                    <a:pt x="955" y="584"/>
                    <a:pt x="919" y="593"/>
                    <a:pt x="897" y="613"/>
                  </a:cubicBezTo>
                  <a:lnTo>
                    <a:pt x="897" y="613"/>
                  </a:lnTo>
                  <a:cubicBezTo>
                    <a:pt x="913" y="550"/>
                    <a:pt x="988" y="510"/>
                    <a:pt x="1066" y="510"/>
                  </a:cubicBezTo>
                  <a:cubicBezTo>
                    <a:pt x="1093" y="510"/>
                    <a:pt x="1120" y="515"/>
                    <a:pt x="1145" y="525"/>
                  </a:cubicBezTo>
                  <a:lnTo>
                    <a:pt x="1145" y="525"/>
                  </a:lnTo>
                  <a:cubicBezTo>
                    <a:pt x="1152" y="493"/>
                    <a:pt x="1158" y="460"/>
                    <a:pt x="1158" y="426"/>
                  </a:cubicBezTo>
                  <a:cubicBezTo>
                    <a:pt x="1105" y="321"/>
                    <a:pt x="1053" y="163"/>
                    <a:pt x="895" y="58"/>
                  </a:cubicBezTo>
                  <a:cubicBezTo>
                    <a:pt x="814" y="17"/>
                    <a:pt x="726" y="0"/>
                    <a:pt x="63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3"/>
            <p:cNvSpPr/>
            <p:nvPr/>
          </p:nvSpPr>
          <p:spPr>
            <a:xfrm>
              <a:off x="5294896" y="1829760"/>
              <a:ext cx="10400" cy="13395"/>
            </a:xfrm>
            <a:custGeom>
              <a:avLst/>
              <a:gdLst/>
              <a:ahLst/>
              <a:cxnLst/>
              <a:rect l="l" t="t" r="r" b="b"/>
              <a:pathLst>
                <a:path w="1316" h="1695" extrusionOk="0">
                  <a:moveTo>
                    <a:pt x="789" y="526"/>
                  </a:moveTo>
                  <a:cubicBezTo>
                    <a:pt x="842" y="526"/>
                    <a:pt x="895" y="526"/>
                    <a:pt x="947" y="579"/>
                  </a:cubicBezTo>
                  <a:cubicBezTo>
                    <a:pt x="970" y="601"/>
                    <a:pt x="992" y="634"/>
                    <a:pt x="1011" y="672"/>
                  </a:cubicBezTo>
                  <a:lnTo>
                    <a:pt x="1011" y="672"/>
                  </a:lnTo>
                  <a:cubicBezTo>
                    <a:pt x="969" y="678"/>
                    <a:pt x="915" y="684"/>
                    <a:pt x="842" y="684"/>
                  </a:cubicBezTo>
                  <a:cubicBezTo>
                    <a:pt x="684" y="579"/>
                    <a:pt x="789" y="526"/>
                    <a:pt x="789" y="526"/>
                  </a:cubicBezTo>
                  <a:close/>
                  <a:moveTo>
                    <a:pt x="1002" y="1029"/>
                  </a:moveTo>
                  <a:cubicBezTo>
                    <a:pt x="986" y="1060"/>
                    <a:pt x="966" y="1086"/>
                    <a:pt x="947" y="1105"/>
                  </a:cubicBezTo>
                  <a:cubicBezTo>
                    <a:pt x="895" y="1158"/>
                    <a:pt x="842" y="1210"/>
                    <a:pt x="789" y="1210"/>
                  </a:cubicBezTo>
                  <a:cubicBezTo>
                    <a:pt x="789" y="1210"/>
                    <a:pt x="684" y="1105"/>
                    <a:pt x="842" y="1052"/>
                  </a:cubicBezTo>
                  <a:cubicBezTo>
                    <a:pt x="910" y="1035"/>
                    <a:pt x="962" y="1029"/>
                    <a:pt x="1002" y="1029"/>
                  </a:cubicBezTo>
                  <a:close/>
                  <a:moveTo>
                    <a:pt x="842" y="0"/>
                  </a:moveTo>
                  <a:cubicBezTo>
                    <a:pt x="579" y="0"/>
                    <a:pt x="421" y="105"/>
                    <a:pt x="369" y="158"/>
                  </a:cubicBezTo>
                  <a:cubicBezTo>
                    <a:pt x="263" y="263"/>
                    <a:pt x="211" y="316"/>
                    <a:pt x="158" y="421"/>
                  </a:cubicBezTo>
                  <a:cubicBezTo>
                    <a:pt x="53" y="526"/>
                    <a:pt x="0" y="684"/>
                    <a:pt x="0" y="842"/>
                  </a:cubicBezTo>
                  <a:cubicBezTo>
                    <a:pt x="0" y="1000"/>
                    <a:pt x="53" y="1158"/>
                    <a:pt x="158" y="1315"/>
                  </a:cubicBezTo>
                  <a:cubicBezTo>
                    <a:pt x="211" y="1368"/>
                    <a:pt x="263" y="1421"/>
                    <a:pt x="369" y="1526"/>
                  </a:cubicBezTo>
                  <a:cubicBezTo>
                    <a:pt x="414" y="1571"/>
                    <a:pt x="537" y="1694"/>
                    <a:pt x="738" y="1694"/>
                  </a:cubicBezTo>
                  <a:cubicBezTo>
                    <a:pt x="771" y="1694"/>
                    <a:pt x="805" y="1691"/>
                    <a:pt x="842" y="1684"/>
                  </a:cubicBezTo>
                  <a:cubicBezTo>
                    <a:pt x="1105" y="1631"/>
                    <a:pt x="1105" y="1473"/>
                    <a:pt x="1158" y="1368"/>
                  </a:cubicBezTo>
                  <a:cubicBezTo>
                    <a:pt x="1158" y="1315"/>
                    <a:pt x="1105" y="1210"/>
                    <a:pt x="1105" y="1158"/>
                  </a:cubicBezTo>
                  <a:cubicBezTo>
                    <a:pt x="1105" y="1118"/>
                    <a:pt x="1097" y="1078"/>
                    <a:pt x="1088" y="1038"/>
                  </a:cubicBezTo>
                  <a:lnTo>
                    <a:pt x="1088" y="1038"/>
                  </a:lnTo>
                  <a:cubicBezTo>
                    <a:pt x="1117" y="1045"/>
                    <a:pt x="1137" y="1052"/>
                    <a:pt x="1158" y="1052"/>
                  </a:cubicBezTo>
                  <a:cubicBezTo>
                    <a:pt x="1158" y="1052"/>
                    <a:pt x="1210" y="1000"/>
                    <a:pt x="1263" y="1000"/>
                  </a:cubicBezTo>
                  <a:cubicBezTo>
                    <a:pt x="1263" y="947"/>
                    <a:pt x="1315" y="895"/>
                    <a:pt x="1315" y="842"/>
                  </a:cubicBezTo>
                  <a:cubicBezTo>
                    <a:pt x="1315" y="789"/>
                    <a:pt x="1263" y="737"/>
                    <a:pt x="1263" y="737"/>
                  </a:cubicBezTo>
                  <a:cubicBezTo>
                    <a:pt x="1210" y="684"/>
                    <a:pt x="1158" y="684"/>
                    <a:pt x="1158" y="684"/>
                  </a:cubicBezTo>
                  <a:cubicBezTo>
                    <a:pt x="1140" y="667"/>
                    <a:pt x="1123" y="661"/>
                    <a:pt x="1099" y="661"/>
                  </a:cubicBezTo>
                  <a:cubicBezTo>
                    <a:pt x="1094" y="661"/>
                    <a:pt x="1090" y="661"/>
                    <a:pt x="1084" y="661"/>
                  </a:cubicBezTo>
                  <a:lnTo>
                    <a:pt x="1084" y="661"/>
                  </a:lnTo>
                  <a:cubicBezTo>
                    <a:pt x="1095" y="616"/>
                    <a:pt x="1105" y="571"/>
                    <a:pt x="1105" y="526"/>
                  </a:cubicBezTo>
                  <a:cubicBezTo>
                    <a:pt x="1105" y="474"/>
                    <a:pt x="1158" y="421"/>
                    <a:pt x="1158" y="316"/>
                  </a:cubicBezTo>
                  <a:cubicBezTo>
                    <a:pt x="1105" y="263"/>
                    <a:pt x="1105" y="53"/>
                    <a:pt x="842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3"/>
            <p:cNvSpPr/>
            <p:nvPr/>
          </p:nvSpPr>
          <p:spPr>
            <a:xfrm>
              <a:off x="5208846" y="1757429"/>
              <a:ext cx="10392" cy="14248"/>
            </a:xfrm>
            <a:custGeom>
              <a:avLst/>
              <a:gdLst/>
              <a:ahLst/>
              <a:cxnLst/>
              <a:rect l="l" t="t" r="r" b="b"/>
              <a:pathLst>
                <a:path w="1315" h="1803" extrusionOk="0">
                  <a:moveTo>
                    <a:pt x="947" y="526"/>
                  </a:moveTo>
                  <a:cubicBezTo>
                    <a:pt x="1000" y="526"/>
                    <a:pt x="1052" y="579"/>
                    <a:pt x="1105" y="579"/>
                  </a:cubicBezTo>
                  <a:cubicBezTo>
                    <a:pt x="1128" y="625"/>
                    <a:pt x="1151" y="671"/>
                    <a:pt x="1170" y="718"/>
                  </a:cubicBezTo>
                  <a:lnTo>
                    <a:pt x="1170" y="718"/>
                  </a:lnTo>
                  <a:cubicBezTo>
                    <a:pt x="1123" y="710"/>
                    <a:pt x="1057" y="711"/>
                    <a:pt x="947" y="684"/>
                  </a:cubicBezTo>
                  <a:cubicBezTo>
                    <a:pt x="842" y="631"/>
                    <a:pt x="894" y="526"/>
                    <a:pt x="947" y="526"/>
                  </a:cubicBezTo>
                  <a:close/>
                  <a:moveTo>
                    <a:pt x="1156" y="1078"/>
                  </a:moveTo>
                  <a:cubicBezTo>
                    <a:pt x="1131" y="1122"/>
                    <a:pt x="1096" y="1166"/>
                    <a:pt x="1052" y="1210"/>
                  </a:cubicBezTo>
                  <a:cubicBezTo>
                    <a:pt x="1052" y="1210"/>
                    <a:pt x="947" y="1263"/>
                    <a:pt x="947" y="1263"/>
                  </a:cubicBezTo>
                  <a:cubicBezTo>
                    <a:pt x="894" y="1263"/>
                    <a:pt x="842" y="1157"/>
                    <a:pt x="947" y="1105"/>
                  </a:cubicBezTo>
                  <a:cubicBezTo>
                    <a:pt x="1046" y="1080"/>
                    <a:pt x="1111" y="1078"/>
                    <a:pt x="1156" y="1078"/>
                  </a:cubicBezTo>
                  <a:close/>
                  <a:moveTo>
                    <a:pt x="947" y="0"/>
                  </a:moveTo>
                  <a:cubicBezTo>
                    <a:pt x="737" y="0"/>
                    <a:pt x="526" y="53"/>
                    <a:pt x="421" y="158"/>
                  </a:cubicBezTo>
                  <a:cubicBezTo>
                    <a:pt x="316" y="210"/>
                    <a:pt x="263" y="263"/>
                    <a:pt x="158" y="368"/>
                  </a:cubicBezTo>
                  <a:cubicBezTo>
                    <a:pt x="53" y="526"/>
                    <a:pt x="0" y="736"/>
                    <a:pt x="0" y="894"/>
                  </a:cubicBezTo>
                  <a:cubicBezTo>
                    <a:pt x="0" y="1105"/>
                    <a:pt x="53" y="1263"/>
                    <a:pt x="158" y="1420"/>
                  </a:cubicBezTo>
                  <a:cubicBezTo>
                    <a:pt x="263" y="1526"/>
                    <a:pt x="316" y="1578"/>
                    <a:pt x="421" y="1683"/>
                  </a:cubicBezTo>
                  <a:cubicBezTo>
                    <a:pt x="506" y="1726"/>
                    <a:pt x="660" y="1803"/>
                    <a:pt x="827" y="1803"/>
                  </a:cubicBezTo>
                  <a:cubicBezTo>
                    <a:pt x="867" y="1803"/>
                    <a:pt x="907" y="1799"/>
                    <a:pt x="947" y="1789"/>
                  </a:cubicBezTo>
                  <a:cubicBezTo>
                    <a:pt x="1157" y="1736"/>
                    <a:pt x="1210" y="1578"/>
                    <a:pt x="1210" y="1473"/>
                  </a:cubicBezTo>
                  <a:cubicBezTo>
                    <a:pt x="1263" y="1420"/>
                    <a:pt x="1263" y="1315"/>
                    <a:pt x="1263" y="1263"/>
                  </a:cubicBezTo>
                  <a:cubicBezTo>
                    <a:pt x="1263" y="1188"/>
                    <a:pt x="1251" y="1126"/>
                    <a:pt x="1239" y="1069"/>
                  </a:cubicBezTo>
                  <a:lnTo>
                    <a:pt x="1239" y="1069"/>
                  </a:lnTo>
                  <a:cubicBezTo>
                    <a:pt x="1247" y="1065"/>
                    <a:pt x="1255" y="1060"/>
                    <a:pt x="1263" y="1052"/>
                  </a:cubicBezTo>
                  <a:cubicBezTo>
                    <a:pt x="1315" y="999"/>
                    <a:pt x="1315" y="947"/>
                    <a:pt x="1315" y="894"/>
                  </a:cubicBezTo>
                  <a:cubicBezTo>
                    <a:pt x="1315" y="842"/>
                    <a:pt x="1315" y="789"/>
                    <a:pt x="1263" y="789"/>
                  </a:cubicBezTo>
                  <a:cubicBezTo>
                    <a:pt x="1248" y="760"/>
                    <a:pt x="1234" y="743"/>
                    <a:pt x="1216" y="733"/>
                  </a:cubicBezTo>
                  <a:lnTo>
                    <a:pt x="1216" y="733"/>
                  </a:lnTo>
                  <a:cubicBezTo>
                    <a:pt x="1223" y="673"/>
                    <a:pt x="1236" y="606"/>
                    <a:pt x="1263" y="526"/>
                  </a:cubicBezTo>
                  <a:cubicBezTo>
                    <a:pt x="1263" y="473"/>
                    <a:pt x="1263" y="421"/>
                    <a:pt x="1210" y="316"/>
                  </a:cubicBezTo>
                  <a:cubicBezTo>
                    <a:pt x="1210" y="210"/>
                    <a:pt x="1105" y="53"/>
                    <a:pt x="947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3"/>
            <p:cNvSpPr/>
            <p:nvPr/>
          </p:nvSpPr>
          <p:spPr>
            <a:xfrm>
              <a:off x="5286993" y="1779287"/>
              <a:ext cx="10819" cy="14888"/>
            </a:xfrm>
            <a:custGeom>
              <a:avLst/>
              <a:gdLst/>
              <a:ahLst/>
              <a:cxnLst/>
              <a:rect l="l" t="t" r="r" b="b"/>
              <a:pathLst>
                <a:path w="1369" h="1884" extrusionOk="0">
                  <a:moveTo>
                    <a:pt x="880" y="0"/>
                  </a:moveTo>
                  <a:cubicBezTo>
                    <a:pt x="750" y="0"/>
                    <a:pt x="638" y="37"/>
                    <a:pt x="527" y="75"/>
                  </a:cubicBezTo>
                  <a:cubicBezTo>
                    <a:pt x="422" y="127"/>
                    <a:pt x="316" y="232"/>
                    <a:pt x="264" y="338"/>
                  </a:cubicBezTo>
                  <a:cubicBezTo>
                    <a:pt x="106" y="496"/>
                    <a:pt x="1" y="706"/>
                    <a:pt x="1" y="916"/>
                  </a:cubicBezTo>
                  <a:cubicBezTo>
                    <a:pt x="1" y="1127"/>
                    <a:pt x="106" y="1337"/>
                    <a:pt x="264" y="1548"/>
                  </a:cubicBezTo>
                  <a:cubicBezTo>
                    <a:pt x="316" y="1600"/>
                    <a:pt x="422" y="1705"/>
                    <a:pt x="527" y="1758"/>
                  </a:cubicBezTo>
                  <a:cubicBezTo>
                    <a:pt x="642" y="1835"/>
                    <a:pt x="758" y="1884"/>
                    <a:pt x="873" y="1884"/>
                  </a:cubicBezTo>
                  <a:cubicBezTo>
                    <a:pt x="916" y="1884"/>
                    <a:pt x="958" y="1877"/>
                    <a:pt x="1000" y="1863"/>
                  </a:cubicBezTo>
                  <a:cubicBezTo>
                    <a:pt x="1211" y="1811"/>
                    <a:pt x="1263" y="1705"/>
                    <a:pt x="1316" y="1600"/>
                  </a:cubicBezTo>
                  <a:cubicBezTo>
                    <a:pt x="1369" y="1495"/>
                    <a:pt x="1369" y="1390"/>
                    <a:pt x="1369" y="1337"/>
                  </a:cubicBezTo>
                  <a:cubicBezTo>
                    <a:pt x="1369" y="1179"/>
                    <a:pt x="1369" y="1074"/>
                    <a:pt x="1369" y="916"/>
                  </a:cubicBezTo>
                  <a:cubicBezTo>
                    <a:pt x="1369" y="1074"/>
                    <a:pt x="1316" y="1179"/>
                    <a:pt x="1211" y="1285"/>
                  </a:cubicBezTo>
                  <a:cubicBezTo>
                    <a:pt x="1176" y="1285"/>
                    <a:pt x="1141" y="1308"/>
                    <a:pt x="1105" y="1308"/>
                  </a:cubicBezTo>
                  <a:cubicBezTo>
                    <a:pt x="1088" y="1308"/>
                    <a:pt x="1070" y="1302"/>
                    <a:pt x="1053" y="1285"/>
                  </a:cubicBezTo>
                  <a:cubicBezTo>
                    <a:pt x="1000" y="1285"/>
                    <a:pt x="1000" y="1232"/>
                    <a:pt x="1000" y="1179"/>
                  </a:cubicBezTo>
                  <a:cubicBezTo>
                    <a:pt x="1263" y="1074"/>
                    <a:pt x="1316" y="1022"/>
                    <a:pt x="1316" y="916"/>
                  </a:cubicBezTo>
                  <a:cubicBezTo>
                    <a:pt x="1316" y="811"/>
                    <a:pt x="1263" y="811"/>
                    <a:pt x="1000" y="653"/>
                  </a:cubicBezTo>
                  <a:cubicBezTo>
                    <a:pt x="1000" y="653"/>
                    <a:pt x="1000" y="548"/>
                    <a:pt x="1053" y="548"/>
                  </a:cubicBezTo>
                  <a:cubicBezTo>
                    <a:pt x="1105" y="548"/>
                    <a:pt x="1158" y="548"/>
                    <a:pt x="1211" y="601"/>
                  </a:cubicBezTo>
                  <a:cubicBezTo>
                    <a:pt x="1316" y="653"/>
                    <a:pt x="1369" y="811"/>
                    <a:pt x="1369" y="916"/>
                  </a:cubicBezTo>
                  <a:cubicBezTo>
                    <a:pt x="1369" y="811"/>
                    <a:pt x="1369" y="706"/>
                    <a:pt x="1369" y="548"/>
                  </a:cubicBezTo>
                  <a:cubicBezTo>
                    <a:pt x="1369" y="443"/>
                    <a:pt x="1369" y="338"/>
                    <a:pt x="1316" y="285"/>
                  </a:cubicBezTo>
                  <a:cubicBezTo>
                    <a:pt x="1316" y="180"/>
                    <a:pt x="1211" y="75"/>
                    <a:pt x="1053" y="22"/>
                  </a:cubicBezTo>
                  <a:cubicBezTo>
                    <a:pt x="991" y="7"/>
                    <a:pt x="934" y="0"/>
                    <a:pt x="880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3"/>
            <p:cNvSpPr/>
            <p:nvPr/>
          </p:nvSpPr>
          <p:spPr>
            <a:xfrm>
              <a:off x="5324526" y="2138729"/>
              <a:ext cx="234878" cy="212601"/>
            </a:xfrm>
            <a:custGeom>
              <a:avLst/>
              <a:gdLst/>
              <a:ahLst/>
              <a:cxnLst/>
              <a:rect l="l" t="t" r="r" b="b"/>
              <a:pathLst>
                <a:path w="29722" h="26903" extrusionOk="0">
                  <a:moveTo>
                    <a:pt x="11907" y="0"/>
                  </a:moveTo>
                  <a:cubicBezTo>
                    <a:pt x="4177" y="0"/>
                    <a:pt x="0" y="5249"/>
                    <a:pt x="0" y="12436"/>
                  </a:cubicBezTo>
                  <a:cubicBezTo>
                    <a:pt x="0" y="20432"/>
                    <a:pt x="6471" y="26902"/>
                    <a:pt x="14467" y="26902"/>
                  </a:cubicBezTo>
                  <a:cubicBezTo>
                    <a:pt x="22463" y="26902"/>
                    <a:pt x="29722" y="20379"/>
                    <a:pt x="28933" y="12436"/>
                  </a:cubicBezTo>
                  <a:cubicBezTo>
                    <a:pt x="27829" y="1360"/>
                    <a:pt x="20789" y="60"/>
                    <a:pt x="16930" y="60"/>
                  </a:cubicBezTo>
                  <a:cubicBezTo>
                    <a:pt x="15746" y="60"/>
                    <a:pt x="14862" y="182"/>
                    <a:pt x="14540" y="182"/>
                  </a:cubicBezTo>
                  <a:cubicBezTo>
                    <a:pt x="14511" y="182"/>
                    <a:pt x="14486" y="181"/>
                    <a:pt x="14467" y="179"/>
                  </a:cubicBezTo>
                  <a:cubicBezTo>
                    <a:pt x="13574" y="59"/>
                    <a:pt x="12721" y="0"/>
                    <a:pt x="119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3"/>
            <p:cNvSpPr/>
            <p:nvPr/>
          </p:nvSpPr>
          <p:spPr>
            <a:xfrm>
              <a:off x="5322447" y="2137646"/>
              <a:ext cx="231551" cy="214924"/>
            </a:xfrm>
            <a:custGeom>
              <a:avLst/>
              <a:gdLst/>
              <a:ahLst/>
              <a:cxnLst/>
              <a:rect l="l" t="t" r="r" b="b"/>
              <a:pathLst>
                <a:path w="29301" h="27197" extrusionOk="0">
                  <a:moveTo>
                    <a:pt x="11889" y="0"/>
                  </a:moveTo>
                  <a:cubicBezTo>
                    <a:pt x="10416" y="0"/>
                    <a:pt x="8890" y="158"/>
                    <a:pt x="7365" y="789"/>
                  </a:cubicBezTo>
                  <a:cubicBezTo>
                    <a:pt x="5839" y="1315"/>
                    <a:pt x="4366" y="2262"/>
                    <a:pt x="3156" y="3577"/>
                  </a:cubicBezTo>
                  <a:cubicBezTo>
                    <a:pt x="1999" y="4893"/>
                    <a:pt x="1105" y="6576"/>
                    <a:pt x="631" y="8470"/>
                  </a:cubicBezTo>
                  <a:cubicBezTo>
                    <a:pt x="158" y="10311"/>
                    <a:pt x="0" y="12362"/>
                    <a:pt x="263" y="14467"/>
                  </a:cubicBezTo>
                  <a:cubicBezTo>
                    <a:pt x="789" y="18622"/>
                    <a:pt x="3104" y="22042"/>
                    <a:pt x="5839" y="24146"/>
                  </a:cubicBezTo>
                  <a:cubicBezTo>
                    <a:pt x="7207" y="25198"/>
                    <a:pt x="8733" y="25987"/>
                    <a:pt x="10206" y="26461"/>
                  </a:cubicBezTo>
                  <a:cubicBezTo>
                    <a:pt x="11731" y="26934"/>
                    <a:pt x="13204" y="27144"/>
                    <a:pt x="14624" y="27197"/>
                  </a:cubicBezTo>
                  <a:cubicBezTo>
                    <a:pt x="17465" y="27144"/>
                    <a:pt x="19990" y="26408"/>
                    <a:pt x="21936" y="25356"/>
                  </a:cubicBezTo>
                  <a:cubicBezTo>
                    <a:pt x="23883" y="24251"/>
                    <a:pt x="25356" y="22936"/>
                    <a:pt x="26408" y="21674"/>
                  </a:cubicBezTo>
                  <a:cubicBezTo>
                    <a:pt x="28565" y="18991"/>
                    <a:pt x="29038" y="16571"/>
                    <a:pt x="29196" y="15151"/>
                  </a:cubicBezTo>
                  <a:cubicBezTo>
                    <a:pt x="29249" y="14414"/>
                    <a:pt x="29301" y="13888"/>
                    <a:pt x="29249" y="13572"/>
                  </a:cubicBezTo>
                  <a:cubicBezTo>
                    <a:pt x="29196" y="13204"/>
                    <a:pt x="29196" y="13046"/>
                    <a:pt x="29196" y="13046"/>
                  </a:cubicBezTo>
                  <a:cubicBezTo>
                    <a:pt x="29143" y="13046"/>
                    <a:pt x="29143" y="13204"/>
                    <a:pt x="29143" y="13572"/>
                  </a:cubicBezTo>
                  <a:cubicBezTo>
                    <a:pt x="29196" y="13888"/>
                    <a:pt x="29143" y="14414"/>
                    <a:pt x="29038" y="15151"/>
                  </a:cubicBezTo>
                  <a:cubicBezTo>
                    <a:pt x="28828" y="16571"/>
                    <a:pt x="28354" y="18885"/>
                    <a:pt x="26250" y="21463"/>
                  </a:cubicBezTo>
                  <a:cubicBezTo>
                    <a:pt x="25198" y="22726"/>
                    <a:pt x="23725" y="24041"/>
                    <a:pt x="21779" y="25093"/>
                  </a:cubicBezTo>
                  <a:cubicBezTo>
                    <a:pt x="19885" y="26092"/>
                    <a:pt x="17412" y="26829"/>
                    <a:pt x="14624" y="26881"/>
                  </a:cubicBezTo>
                  <a:cubicBezTo>
                    <a:pt x="13257" y="26829"/>
                    <a:pt x="11784" y="26618"/>
                    <a:pt x="10311" y="26145"/>
                  </a:cubicBezTo>
                  <a:cubicBezTo>
                    <a:pt x="8838" y="25672"/>
                    <a:pt x="7417" y="24935"/>
                    <a:pt x="6050" y="23883"/>
                  </a:cubicBezTo>
                  <a:cubicBezTo>
                    <a:pt x="3367" y="21831"/>
                    <a:pt x="1105" y="18465"/>
                    <a:pt x="579" y="14414"/>
                  </a:cubicBezTo>
                  <a:cubicBezTo>
                    <a:pt x="105" y="10364"/>
                    <a:pt x="1105" y="6366"/>
                    <a:pt x="3419" y="3788"/>
                  </a:cubicBezTo>
                  <a:cubicBezTo>
                    <a:pt x="4577" y="2525"/>
                    <a:pt x="5997" y="1631"/>
                    <a:pt x="7470" y="1052"/>
                  </a:cubicBezTo>
                  <a:cubicBezTo>
                    <a:pt x="8943" y="526"/>
                    <a:pt x="10469" y="369"/>
                    <a:pt x="11889" y="316"/>
                  </a:cubicBezTo>
                  <a:lnTo>
                    <a:pt x="12941" y="316"/>
                  </a:lnTo>
                  <a:cubicBezTo>
                    <a:pt x="13309" y="316"/>
                    <a:pt x="13625" y="369"/>
                    <a:pt x="13993" y="369"/>
                  </a:cubicBezTo>
                  <a:cubicBezTo>
                    <a:pt x="14309" y="421"/>
                    <a:pt x="14624" y="474"/>
                    <a:pt x="15045" y="474"/>
                  </a:cubicBezTo>
                  <a:cubicBezTo>
                    <a:pt x="15361" y="421"/>
                    <a:pt x="15676" y="421"/>
                    <a:pt x="15992" y="369"/>
                  </a:cubicBezTo>
                  <a:cubicBezTo>
                    <a:pt x="16321" y="355"/>
                    <a:pt x="16643" y="349"/>
                    <a:pt x="16959" y="349"/>
                  </a:cubicBezTo>
                  <a:cubicBezTo>
                    <a:pt x="17906" y="349"/>
                    <a:pt x="18793" y="408"/>
                    <a:pt x="19622" y="526"/>
                  </a:cubicBezTo>
                  <a:cubicBezTo>
                    <a:pt x="21884" y="947"/>
                    <a:pt x="23778" y="1894"/>
                    <a:pt x="25040" y="3104"/>
                  </a:cubicBezTo>
                  <a:cubicBezTo>
                    <a:pt x="26303" y="4261"/>
                    <a:pt x="27092" y="5629"/>
                    <a:pt x="27618" y="6786"/>
                  </a:cubicBezTo>
                  <a:cubicBezTo>
                    <a:pt x="28144" y="7944"/>
                    <a:pt x="28407" y="8943"/>
                    <a:pt x="28617" y="9732"/>
                  </a:cubicBezTo>
                  <a:cubicBezTo>
                    <a:pt x="28775" y="10521"/>
                    <a:pt x="28880" y="11100"/>
                    <a:pt x="28985" y="11468"/>
                  </a:cubicBezTo>
                  <a:cubicBezTo>
                    <a:pt x="29038" y="11836"/>
                    <a:pt x="29038" y="12047"/>
                    <a:pt x="29091" y="12047"/>
                  </a:cubicBezTo>
                  <a:cubicBezTo>
                    <a:pt x="29091" y="12047"/>
                    <a:pt x="29091" y="11836"/>
                    <a:pt x="29038" y="11416"/>
                  </a:cubicBezTo>
                  <a:cubicBezTo>
                    <a:pt x="28985" y="11047"/>
                    <a:pt x="28933" y="10469"/>
                    <a:pt x="28722" y="9680"/>
                  </a:cubicBezTo>
                  <a:cubicBezTo>
                    <a:pt x="28565" y="8838"/>
                    <a:pt x="28302" y="7838"/>
                    <a:pt x="27776" y="6681"/>
                  </a:cubicBezTo>
                  <a:cubicBezTo>
                    <a:pt x="27302" y="5524"/>
                    <a:pt x="26513" y="4104"/>
                    <a:pt x="25198" y="2894"/>
                  </a:cubicBezTo>
                  <a:cubicBezTo>
                    <a:pt x="23883" y="1684"/>
                    <a:pt x="21989" y="632"/>
                    <a:pt x="19674" y="263"/>
                  </a:cubicBezTo>
                  <a:cubicBezTo>
                    <a:pt x="18790" y="103"/>
                    <a:pt x="17876" y="34"/>
                    <a:pt x="16907" y="34"/>
                  </a:cubicBezTo>
                  <a:cubicBezTo>
                    <a:pt x="16607" y="34"/>
                    <a:pt x="16303" y="41"/>
                    <a:pt x="15992" y="53"/>
                  </a:cubicBezTo>
                  <a:cubicBezTo>
                    <a:pt x="15676" y="106"/>
                    <a:pt x="15308" y="106"/>
                    <a:pt x="14993" y="158"/>
                  </a:cubicBezTo>
                  <a:cubicBezTo>
                    <a:pt x="14730" y="158"/>
                    <a:pt x="14361" y="106"/>
                    <a:pt x="13993" y="53"/>
                  </a:cubicBezTo>
                  <a:cubicBezTo>
                    <a:pt x="13677" y="53"/>
                    <a:pt x="13309" y="0"/>
                    <a:pt x="129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3"/>
            <p:cNvSpPr/>
            <p:nvPr/>
          </p:nvSpPr>
          <p:spPr>
            <a:xfrm>
              <a:off x="5324526" y="2138792"/>
              <a:ext cx="229062" cy="212403"/>
            </a:xfrm>
            <a:custGeom>
              <a:avLst/>
              <a:gdLst/>
              <a:ahLst/>
              <a:cxnLst/>
              <a:rect l="l" t="t" r="r" b="b"/>
              <a:pathLst>
                <a:path w="28986" h="26878" extrusionOk="0">
                  <a:moveTo>
                    <a:pt x="12310" y="0"/>
                  </a:moveTo>
                  <a:cubicBezTo>
                    <a:pt x="11942" y="0"/>
                    <a:pt x="11573" y="13"/>
                    <a:pt x="11205" y="13"/>
                  </a:cubicBezTo>
                  <a:cubicBezTo>
                    <a:pt x="10416" y="66"/>
                    <a:pt x="9680" y="118"/>
                    <a:pt x="8890" y="276"/>
                  </a:cubicBezTo>
                  <a:cubicBezTo>
                    <a:pt x="7312" y="644"/>
                    <a:pt x="5734" y="1276"/>
                    <a:pt x="4314" y="2328"/>
                  </a:cubicBezTo>
                  <a:cubicBezTo>
                    <a:pt x="2946" y="3432"/>
                    <a:pt x="1789" y="4958"/>
                    <a:pt x="1052" y="6747"/>
                  </a:cubicBezTo>
                  <a:cubicBezTo>
                    <a:pt x="316" y="8535"/>
                    <a:pt x="0" y="10587"/>
                    <a:pt x="53" y="12744"/>
                  </a:cubicBezTo>
                  <a:cubicBezTo>
                    <a:pt x="105" y="17005"/>
                    <a:pt x="2104" y="20739"/>
                    <a:pt x="4735" y="23107"/>
                  </a:cubicBezTo>
                  <a:cubicBezTo>
                    <a:pt x="7365" y="25527"/>
                    <a:pt x="10626" y="26684"/>
                    <a:pt x="13520" y="26842"/>
                  </a:cubicBezTo>
                  <a:cubicBezTo>
                    <a:pt x="13861" y="26866"/>
                    <a:pt x="14199" y="26878"/>
                    <a:pt x="14531" y="26878"/>
                  </a:cubicBezTo>
                  <a:cubicBezTo>
                    <a:pt x="17068" y="26878"/>
                    <a:pt x="19334" y="26200"/>
                    <a:pt x="21147" y="25316"/>
                  </a:cubicBezTo>
                  <a:cubicBezTo>
                    <a:pt x="23252" y="24317"/>
                    <a:pt x="24830" y="22949"/>
                    <a:pt x="25934" y="21634"/>
                  </a:cubicBezTo>
                  <a:cubicBezTo>
                    <a:pt x="27092" y="20266"/>
                    <a:pt x="27723" y="18951"/>
                    <a:pt x="28196" y="17899"/>
                  </a:cubicBezTo>
                  <a:cubicBezTo>
                    <a:pt x="28354" y="17373"/>
                    <a:pt x="28565" y="16899"/>
                    <a:pt x="28617" y="16531"/>
                  </a:cubicBezTo>
                  <a:cubicBezTo>
                    <a:pt x="28722" y="16110"/>
                    <a:pt x="28775" y="15795"/>
                    <a:pt x="28828" y="15584"/>
                  </a:cubicBezTo>
                  <a:cubicBezTo>
                    <a:pt x="28828" y="15426"/>
                    <a:pt x="28828" y="15479"/>
                    <a:pt x="28880" y="15374"/>
                  </a:cubicBezTo>
                  <a:cubicBezTo>
                    <a:pt x="28880" y="15374"/>
                    <a:pt x="28880" y="15267"/>
                    <a:pt x="28880" y="15224"/>
                  </a:cubicBezTo>
                  <a:cubicBezTo>
                    <a:pt x="28880" y="15224"/>
                    <a:pt x="28880" y="15052"/>
                    <a:pt x="28880" y="15006"/>
                  </a:cubicBezTo>
                  <a:cubicBezTo>
                    <a:pt x="28880" y="14953"/>
                    <a:pt x="28880" y="14900"/>
                    <a:pt x="28880" y="14795"/>
                  </a:cubicBezTo>
                  <a:lnTo>
                    <a:pt x="28880" y="14743"/>
                  </a:lnTo>
                  <a:lnTo>
                    <a:pt x="28880" y="14690"/>
                  </a:lnTo>
                  <a:lnTo>
                    <a:pt x="28880" y="14637"/>
                  </a:lnTo>
                  <a:lnTo>
                    <a:pt x="28880" y="14532"/>
                  </a:lnTo>
                  <a:cubicBezTo>
                    <a:pt x="28933" y="14374"/>
                    <a:pt x="28933" y="14216"/>
                    <a:pt x="28933" y="14006"/>
                  </a:cubicBezTo>
                  <a:cubicBezTo>
                    <a:pt x="28986" y="13848"/>
                    <a:pt x="28933" y="13638"/>
                    <a:pt x="28933" y="13427"/>
                  </a:cubicBezTo>
                  <a:lnTo>
                    <a:pt x="28933" y="13270"/>
                  </a:lnTo>
                  <a:lnTo>
                    <a:pt x="28933" y="13217"/>
                  </a:lnTo>
                  <a:lnTo>
                    <a:pt x="28880" y="13164"/>
                  </a:lnTo>
                  <a:lnTo>
                    <a:pt x="28880" y="12901"/>
                  </a:lnTo>
                  <a:cubicBezTo>
                    <a:pt x="28867" y="12824"/>
                    <a:pt x="28858" y="12788"/>
                    <a:pt x="28850" y="12788"/>
                  </a:cubicBezTo>
                  <a:cubicBezTo>
                    <a:pt x="28828" y="12788"/>
                    <a:pt x="28828" y="13134"/>
                    <a:pt x="28828" y="13690"/>
                  </a:cubicBezTo>
                  <a:cubicBezTo>
                    <a:pt x="28828" y="14059"/>
                    <a:pt x="28722" y="14532"/>
                    <a:pt x="28722" y="15006"/>
                  </a:cubicBezTo>
                  <a:cubicBezTo>
                    <a:pt x="28670" y="15269"/>
                    <a:pt x="28617" y="15532"/>
                    <a:pt x="28565" y="15847"/>
                  </a:cubicBezTo>
                  <a:cubicBezTo>
                    <a:pt x="28459" y="16110"/>
                    <a:pt x="28407" y="16426"/>
                    <a:pt x="28354" y="16742"/>
                  </a:cubicBezTo>
                  <a:cubicBezTo>
                    <a:pt x="27933" y="18004"/>
                    <a:pt x="27302" y="19477"/>
                    <a:pt x="26197" y="20897"/>
                  </a:cubicBezTo>
                  <a:cubicBezTo>
                    <a:pt x="25040" y="22318"/>
                    <a:pt x="23462" y="23738"/>
                    <a:pt x="21410" y="24895"/>
                  </a:cubicBezTo>
                  <a:cubicBezTo>
                    <a:pt x="20358" y="25369"/>
                    <a:pt x="19201" y="25895"/>
                    <a:pt x="17886" y="26158"/>
                  </a:cubicBezTo>
                  <a:cubicBezTo>
                    <a:pt x="17255" y="26368"/>
                    <a:pt x="16571" y="26421"/>
                    <a:pt x="15887" y="26526"/>
                  </a:cubicBezTo>
                  <a:cubicBezTo>
                    <a:pt x="15431" y="26526"/>
                    <a:pt x="14952" y="26573"/>
                    <a:pt x="14465" y="26573"/>
                  </a:cubicBezTo>
                  <a:cubicBezTo>
                    <a:pt x="14221" y="26573"/>
                    <a:pt x="13976" y="26561"/>
                    <a:pt x="13730" y="26526"/>
                  </a:cubicBezTo>
                  <a:cubicBezTo>
                    <a:pt x="10837" y="26421"/>
                    <a:pt x="7628" y="25263"/>
                    <a:pt x="4998" y="22896"/>
                  </a:cubicBezTo>
                  <a:cubicBezTo>
                    <a:pt x="2367" y="20582"/>
                    <a:pt x="421" y="16899"/>
                    <a:pt x="368" y="12691"/>
                  </a:cubicBezTo>
                  <a:cubicBezTo>
                    <a:pt x="316" y="10639"/>
                    <a:pt x="631" y="8588"/>
                    <a:pt x="1368" y="6852"/>
                  </a:cubicBezTo>
                  <a:cubicBezTo>
                    <a:pt x="2104" y="5116"/>
                    <a:pt x="3209" y="3643"/>
                    <a:pt x="4577" y="2591"/>
                  </a:cubicBezTo>
                  <a:cubicBezTo>
                    <a:pt x="5945" y="1539"/>
                    <a:pt x="7523" y="907"/>
                    <a:pt x="9048" y="592"/>
                  </a:cubicBezTo>
                  <a:cubicBezTo>
                    <a:pt x="10015" y="392"/>
                    <a:pt x="10983" y="318"/>
                    <a:pt x="11923" y="318"/>
                  </a:cubicBezTo>
                  <a:cubicBezTo>
                    <a:pt x="12466" y="318"/>
                    <a:pt x="13000" y="343"/>
                    <a:pt x="13520" y="381"/>
                  </a:cubicBezTo>
                  <a:cubicBezTo>
                    <a:pt x="13677" y="381"/>
                    <a:pt x="13888" y="434"/>
                    <a:pt x="14046" y="434"/>
                  </a:cubicBezTo>
                  <a:cubicBezTo>
                    <a:pt x="14256" y="434"/>
                    <a:pt x="14361" y="487"/>
                    <a:pt x="14624" y="487"/>
                  </a:cubicBezTo>
                  <a:cubicBezTo>
                    <a:pt x="14993" y="434"/>
                    <a:pt x="15308" y="434"/>
                    <a:pt x="15676" y="381"/>
                  </a:cubicBezTo>
                  <a:cubicBezTo>
                    <a:pt x="16132" y="381"/>
                    <a:pt x="16565" y="358"/>
                    <a:pt x="16990" y="358"/>
                  </a:cubicBezTo>
                  <a:cubicBezTo>
                    <a:pt x="17202" y="358"/>
                    <a:pt x="17412" y="364"/>
                    <a:pt x="17623" y="381"/>
                  </a:cubicBezTo>
                  <a:cubicBezTo>
                    <a:pt x="18938" y="434"/>
                    <a:pt x="20095" y="644"/>
                    <a:pt x="21147" y="1013"/>
                  </a:cubicBezTo>
                  <a:cubicBezTo>
                    <a:pt x="23304" y="1697"/>
                    <a:pt x="24882" y="3012"/>
                    <a:pt x="25882" y="4379"/>
                  </a:cubicBezTo>
                  <a:cubicBezTo>
                    <a:pt x="26934" y="5747"/>
                    <a:pt x="27513" y="7115"/>
                    <a:pt x="27881" y="8325"/>
                  </a:cubicBezTo>
                  <a:cubicBezTo>
                    <a:pt x="28091" y="8903"/>
                    <a:pt x="28196" y="9429"/>
                    <a:pt x="28354" y="9955"/>
                  </a:cubicBezTo>
                  <a:cubicBezTo>
                    <a:pt x="28459" y="10429"/>
                    <a:pt x="28512" y="10850"/>
                    <a:pt x="28617" y="11271"/>
                  </a:cubicBezTo>
                  <a:cubicBezTo>
                    <a:pt x="28713" y="11944"/>
                    <a:pt x="28810" y="12441"/>
                    <a:pt x="28825" y="12441"/>
                  </a:cubicBezTo>
                  <a:cubicBezTo>
                    <a:pt x="28827" y="12441"/>
                    <a:pt x="28828" y="12437"/>
                    <a:pt x="28828" y="12428"/>
                  </a:cubicBezTo>
                  <a:cubicBezTo>
                    <a:pt x="28880" y="12375"/>
                    <a:pt x="28828" y="11902"/>
                    <a:pt x="28775" y="11534"/>
                  </a:cubicBezTo>
                  <a:cubicBezTo>
                    <a:pt x="28722" y="11113"/>
                    <a:pt x="28617" y="10745"/>
                    <a:pt x="28617" y="10482"/>
                  </a:cubicBezTo>
                  <a:cubicBezTo>
                    <a:pt x="28565" y="10219"/>
                    <a:pt x="28565" y="10113"/>
                    <a:pt x="28459" y="9587"/>
                  </a:cubicBezTo>
                  <a:cubicBezTo>
                    <a:pt x="28354" y="9114"/>
                    <a:pt x="28144" y="8325"/>
                    <a:pt x="27776" y="7273"/>
                  </a:cubicBezTo>
                  <a:cubicBezTo>
                    <a:pt x="27355" y="6273"/>
                    <a:pt x="26776" y="5011"/>
                    <a:pt x="25724" y="3748"/>
                  </a:cubicBezTo>
                  <a:cubicBezTo>
                    <a:pt x="24672" y="2486"/>
                    <a:pt x="23094" y="1276"/>
                    <a:pt x="20937" y="644"/>
                  </a:cubicBezTo>
                  <a:cubicBezTo>
                    <a:pt x="19885" y="276"/>
                    <a:pt x="18675" y="118"/>
                    <a:pt x="17412" y="66"/>
                  </a:cubicBezTo>
                  <a:cubicBezTo>
                    <a:pt x="17228" y="50"/>
                    <a:pt x="17043" y="44"/>
                    <a:pt x="16856" y="44"/>
                  </a:cubicBezTo>
                  <a:cubicBezTo>
                    <a:pt x="16407" y="44"/>
                    <a:pt x="15950" y="81"/>
                    <a:pt x="15466" y="118"/>
                  </a:cubicBezTo>
                  <a:cubicBezTo>
                    <a:pt x="15150" y="118"/>
                    <a:pt x="14782" y="171"/>
                    <a:pt x="14467" y="171"/>
                  </a:cubicBezTo>
                  <a:cubicBezTo>
                    <a:pt x="14098" y="118"/>
                    <a:pt x="13730" y="66"/>
                    <a:pt x="13414" y="66"/>
                  </a:cubicBezTo>
                  <a:cubicBezTo>
                    <a:pt x="13046" y="13"/>
                    <a:pt x="12678" y="0"/>
                    <a:pt x="123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3"/>
            <p:cNvSpPr/>
            <p:nvPr/>
          </p:nvSpPr>
          <p:spPr>
            <a:xfrm>
              <a:off x="5320780" y="2136303"/>
              <a:ext cx="233637" cy="217248"/>
            </a:xfrm>
            <a:custGeom>
              <a:avLst/>
              <a:gdLst/>
              <a:ahLst/>
              <a:cxnLst/>
              <a:rect l="l" t="t" r="r" b="b"/>
              <a:pathLst>
                <a:path w="29565" h="27491" extrusionOk="0">
                  <a:moveTo>
                    <a:pt x="12294" y="0"/>
                  </a:moveTo>
                  <a:cubicBezTo>
                    <a:pt x="10975" y="0"/>
                    <a:pt x="9591" y="137"/>
                    <a:pt x="8207" y="539"/>
                  </a:cubicBezTo>
                  <a:cubicBezTo>
                    <a:pt x="6629" y="1012"/>
                    <a:pt x="4998" y="1906"/>
                    <a:pt x="3630" y="3221"/>
                  </a:cubicBezTo>
                  <a:cubicBezTo>
                    <a:pt x="2315" y="4537"/>
                    <a:pt x="1316" y="6273"/>
                    <a:pt x="737" y="8219"/>
                  </a:cubicBezTo>
                  <a:cubicBezTo>
                    <a:pt x="211" y="10218"/>
                    <a:pt x="1" y="12322"/>
                    <a:pt x="264" y="14479"/>
                  </a:cubicBezTo>
                  <a:cubicBezTo>
                    <a:pt x="790" y="18898"/>
                    <a:pt x="3210" y="22475"/>
                    <a:pt x="6156" y="24632"/>
                  </a:cubicBezTo>
                  <a:cubicBezTo>
                    <a:pt x="8872" y="26620"/>
                    <a:pt x="11946" y="27491"/>
                    <a:pt x="14759" y="27491"/>
                  </a:cubicBezTo>
                  <a:cubicBezTo>
                    <a:pt x="14997" y="27491"/>
                    <a:pt x="15233" y="27485"/>
                    <a:pt x="15467" y="27472"/>
                  </a:cubicBezTo>
                  <a:cubicBezTo>
                    <a:pt x="18412" y="27420"/>
                    <a:pt x="20990" y="26420"/>
                    <a:pt x="22989" y="25210"/>
                  </a:cubicBezTo>
                  <a:cubicBezTo>
                    <a:pt x="24988" y="23948"/>
                    <a:pt x="26461" y="22422"/>
                    <a:pt x="27461" y="20949"/>
                  </a:cubicBezTo>
                  <a:cubicBezTo>
                    <a:pt x="28460" y="19476"/>
                    <a:pt x="28986" y="18003"/>
                    <a:pt x="29249" y="16793"/>
                  </a:cubicBezTo>
                  <a:cubicBezTo>
                    <a:pt x="29354" y="16215"/>
                    <a:pt x="29512" y="15636"/>
                    <a:pt x="29512" y="15163"/>
                  </a:cubicBezTo>
                  <a:cubicBezTo>
                    <a:pt x="29512" y="14637"/>
                    <a:pt x="29565" y="14216"/>
                    <a:pt x="29512" y="13848"/>
                  </a:cubicBezTo>
                  <a:cubicBezTo>
                    <a:pt x="29460" y="13164"/>
                    <a:pt x="29460" y="12743"/>
                    <a:pt x="29407" y="12743"/>
                  </a:cubicBezTo>
                  <a:cubicBezTo>
                    <a:pt x="29407" y="12743"/>
                    <a:pt x="29407" y="12953"/>
                    <a:pt x="29407" y="13111"/>
                  </a:cubicBezTo>
                  <a:cubicBezTo>
                    <a:pt x="29407" y="13269"/>
                    <a:pt x="29407" y="13427"/>
                    <a:pt x="29407" y="13637"/>
                  </a:cubicBezTo>
                  <a:lnTo>
                    <a:pt x="29460" y="14216"/>
                  </a:lnTo>
                  <a:cubicBezTo>
                    <a:pt x="29460" y="14374"/>
                    <a:pt x="29407" y="14584"/>
                    <a:pt x="29407" y="14794"/>
                  </a:cubicBezTo>
                  <a:cubicBezTo>
                    <a:pt x="29407" y="14847"/>
                    <a:pt x="29354" y="14952"/>
                    <a:pt x="29354" y="14952"/>
                  </a:cubicBezTo>
                  <a:cubicBezTo>
                    <a:pt x="29354" y="15005"/>
                    <a:pt x="29354" y="15005"/>
                    <a:pt x="29354" y="15005"/>
                  </a:cubicBezTo>
                  <a:lnTo>
                    <a:pt x="29354" y="15163"/>
                  </a:lnTo>
                  <a:cubicBezTo>
                    <a:pt x="29302" y="15373"/>
                    <a:pt x="29354" y="15478"/>
                    <a:pt x="29249" y="15794"/>
                  </a:cubicBezTo>
                  <a:cubicBezTo>
                    <a:pt x="29196" y="16057"/>
                    <a:pt x="29144" y="16373"/>
                    <a:pt x="29039" y="16793"/>
                  </a:cubicBezTo>
                  <a:cubicBezTo>
                    <a:pt x="28986" y="17162"/>
                    <a:pt x="28828" y="17583"/>
                    <a:pt x="28670" y="18109"/>
                  </a:cubicBezTo>
                  <a:cubicBezTo>
                    <a:pt x="28565" y="18372"/>
                    <a:pt x="28460" y="18582"/>
                    <a:pt x="28302" y="18898"/>
                  </a:cubicBezTo>
                  <a:cubicBezTo>
                    <a:pt x="28197" y="19161"/>
                    <a:pt x="28092" y="19424"/>
                    <a:pt x="27881" y="19739"/>
                  </a:cubicBezTo>
                  <a:cubicBezTo>
                    <a:pt x="27724" y="20002"/>
                    <a:pt x="27566" y="20318"/>
                    <a:pt x="27355" y="20634"/>
                  </a:cubicBezTo>
                  <a:cubicBezTo>
                    <a:pt x="27145" y="20949"/>
                    <a:pt x="26882" y="21212"/>
                    <a:pt x="26671" y="21581"/>
                  </a:cubicBezTo>
                  <a:cubicBezTo>
                    <a:pt x="25672" y="22843"/>
                    <a:pt x="24252" y="24158"/>
                    <a:pt x="22305" y="25263"/>
                  </a:cubicBezTo>
                  <a:cubicBezTo>
                    <a:pt x="20411" y="26315"/>
                    <a:pt x="17939" y="27104"/>
                    <a:pt x="15098" y="27157"/>
                  </a:cubicBezTo>
                  <a:cubicBezTo>
                    <a:pt x="13678" y="27157"/>
                    <a:pt x="12152" y="26999"/>
                    <a:pt x="10627" y="26525"/>
                  </a:cubicBezTo>
                  <a:cubicBezTo>
                    <a:pt x="9154" y="26052"/>
                    <a:pt x="7628" y="25315"/>
                    <a:pt x="6208" y="24263"/>
                  </a:cubicBezTo>
                  <a:cubicBezTo>
                    <a:pt x="3420" y="22159"/>
                    <a:pt x="1105" y="18687"/>
                    <a:pt x="632" y="14479"/>
                  </a:cubicBezTo>
                  <a:cubicBezTo>
                    <a:pt x="369" y="12375"/>
                    <a:pt x="527" y="10323"/>
                    <a:pt x="1053" y="8429"/>
                  </a:cubicBezTo>
                  <a:cubicBezTo>
                    <a:pt x="1579" y="6588"/>
                    <a:pt x="2526" y="4905"/>
                    <a:pt x="3736" y="3642"/>
                  </a:cubicBezTo>
                  <a:cubicBezTo>
                    <a:pt x="4998" y="2327"/>
                    <a:pt x="6524" y="1485"/>
                    <a:pt x="8049" y="959"/>
                  </a:cubicBezTo>
                  <a:cubicBezTo>
                    <a:pt x="9422" y="533"/>
                    <a:pt x="10795" y="320"/>
                    <a:pt x="12130" y="320"/>
                  </a:cubicBezTo>
                  <a:cubicBezTo>
                    <a:pt x="12278" y="320"/>
                    <a:pt x="12426" y="323"/>
                    <a:pt x="12573" y="328"/>
                  </a:cubicBezTo>
                  <a:cubicBezTo>
                    <a:pt x="12714" y="318"/>
                    <a:pt x="12853" y="314"/>
                    <a:pt x="12990" y="314"/>
                  </a:cubicBezTo>
                  <a:cubicBezTo>
                    <a:pt x="13571" y="314"/>
                    <a:pt x="14124" y="391"/>
                    <a:pt x="14678" y="433"/>
                  </a:cubicBezTo>
                  <a:cubicBezTo>
                    <a:pt x="14800" y="451"/>
                    <a:pt x="14917" y="457"/>
                    <a:pt x="15030" y="457"/>
                  </a:cubicBezTo>
                  <a:cubicBezTo>
                    <a:pt x="15256" y="457"/>
                    <a:pt x="15467" y="433"/>
                    <a:pt x="15677" y="433"/>
                  </a:cubicBezTo>
                  <a:cubicBezTo>
                    <a:pt x="16045" y="433"/>
                    <a:pt x="16361" y="381"/>
                    <a:pt x="16677" y="381"/>
                  </a:cubicBezTo>
                  <a:cubicBezTo>
                    <a:pt x="16896" y="372"/>
                    <a:pt x="17112" y="368"/>
                    <a:pt x="17326" y="368"/>
                  </a:cubicBezTo>
                  <a:cubicBezTo>
                    <a:pt x="18393" y="368"/>
                    <a:pt x="19394" y="477"/>
                    <a:pt x="20359" y="696"/>
                  </a:cubicBezTo>
                  <a:cubicBezTo>
                    <a:pt x="22621" y="1117"/>
                    <a:pt x="24357" y="2222"/>
                    <a:pt x="25567" y="3432"/>
                  </a:cubicBezTo>
                  <a:cubicBezTo>
                    <a:pt x="26777" y="4642"/>
                    <a:pt x="27461" y="5957"/>
                    <a:pt x="27934" y="6956"/>
                  </a:cubicBezTo>
                  <a:cubicBezTo>
                    <a:pt x="28355" y="8008"/>
                    <a:pt x="28618" y="8850"/>
                    <a:pt x="28723" y="9324"/>
                  </a:cubicBezTo>
                  <a:cubicBezTo>
                    <a:pt x="28881" y="9902"/>
                    <a:pt x="28881" y="10007"/>
                    <a:pt x="28933" y="10218"/>
                  </a:cubicBezTo>
                  <a:cubicBezTo>
                    <a:pt x="28986" y="10376"/>
                    <a:pt x="29039" y="10744"/>
                    <a:pt x="29144" y="11165"/>
                  </a:cubicBezTo>
                  <a:cubicBezTo>
                    <a:pt x="29196" y="11533"/>
                    <a:pt x="29249" y="11954"/>
                    <a:pt x="29302" y="12112"/>
                  </a:cubicBezTo>
                  <a:cubicBezTo>
                    <a:pt x="29302" y="12138"/>
                    <a:pt x="29303" y="12152"/>
                    <a:pt x="29305" y="12152"/>
                  </a:cubicBezTo>
                  <a:cubicBezTo>
                    <a:pt x="29315" y="12152"/>
                    <a:pt x="29336" y="11838"/>
                    <a:pt x="29249" y="11270"/>
                  </a:cubicBezTo>
                  <a:cubicBezTo>
                    <a:pt x="29144" y="10534"/>
                    <a:pt x="29039" y="9534"/>
                    <a:pt x="28618" y="8271"/>
                  </a:cubicBezTo>
                  <a:cubicBezTo>
                    <a:pt x="28250" y="7062"/>
                    <a:pt x="27671" y="5536"/>
                    <a:pt x="26461" y="4063"/>
                  </a:cubicBezTo>
                  <a:cubicBezTo>
                    <a:pt x="25356" y="2590"/>
                    <a:pt x="23515" y="1222"/>
                    <a:pt x="21148" y="591"/>
                  </a:cubicBezTo>
                  <a:cubicBezTo>
                    <a:pt x="19938" y="223"/>
                    <a:pt x="18623" y="65"/>
                    <a:pt x="17255" y="65"/>
                  </a:cubicBezTo>
                  <a:cubicBezTo>
                    <a:pt x="16571" y="65"/>
                    <a:pt x="15887" y="118"/>
                    <a:pt x="15151" y="170"/>
                  </a:cubicBezTo>
                  <a:lnTo>
                    <a:pt x="14941" y="170"/>
                  </a:lnTo>
                  <a:lnTo>
                    <a:pt x="14678" y="118"/>
                  </a:lnTo>
                  <a:cubicBezTo>
                    <a:pt x="14520" y="118"/>
                    <a:pt x="14309" y="118"/>
                    <a:pt x="14151" y="65"/>
                  </a:cubicBezTo>
                  <a:cubicBezTo>
                    <a:pt x="13783" y="65"/>
                    <a:pt x="13415" y="13"/>
                    <a:pt x="12994" y="13"/>
                  </a:cubicBezTo>
                  <a:cubicBezTo>
                    <a:pt x="12763" y="5"/>
                    <a:pt x="12530" y="0"/>
                    <a:pt x="122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3"/>
            <p:cNvSpPr/>
            <p:nvPr/>
          </p:nvSpPr>
          <p:spPr>
            <a:xfrm>
              <a:off x="5401014" y="2070024"/>
              <a:ext cx="42824" cy="74276"/>
            </a:xfrm>
            <a:custGeom>
              <a:avLst/>
              <a:gdLst/>
              <a:ahLst/>
              <a:cxnLst/>
              <a:rect l="l" t="t" r="r" b="b"/>
              <a:pathLst>
                <a:path w="5419" h="9399" extrusionOk="0">
                  <a:moveTo>
                    <a:pt x="55" y="1"/>
                  </a:moveTo>
                  <a:cubicBezTo>
                    <a:pt x="19" y="1"/>
                    <a:pt x="1" y="14"/>
                    <a:pt x="1" y="35"/>
                  </a:cubicBezTo>
                  <a:cubicBezTo>
                    <a:pt x="1" y="35"/>
                    <a:pt x="53" y="88"/>
                    <a:pt x="264" y="193"/>
                  </a:cubicBezTo>
                  <a:cubicBezTo>
                    <a:pt x="421" y="298"/>
                    <a:pt x="737" y="404"/>
                    <a:pt x="1105" y="667"/>
                  </a:cubicBezTo>
                  <a:cubicBezTo>
                    <a:pt x="1842" y="1140"/>
                    <a:pt x="2999" y="2140"/>
                    <a:pt x="3841" y="4086"/>
                  </a:cubicBezTo>
                  <a:cubicBezTo>
                    <a:pt x="4314" y="5033"/>
                    <a:pt x="4525" y="5875"/>
                    <a:pt x="4735" y="6558"/>
                  </a:cubicBezTo>
                  <a:cubicBezTo>
                    <a:pt x="4893" y="7295"/>
                    <a:pt x="4998" y="7821"/>
                    <a:pt x="5051" y="8242"/>
                  </a:cubicBezTo>
                  <a:cubicBezTo>
                    <a:pt x="5208" y="9083"/>
                    <a:pt x="5261" y="9399"/>
                    <a:pt x="5314" y="9399"/>
                  </a:cubicBezTo>
                  <a:cubicBezTo>
                    <a:pt x="5366" y="9399"/>
                    <a:pt x="5419" y="9083"/>
                    <a:pt x="5314" y="8189"/>
                  </a:cubicBezTo>
                  <a:cubicBezTo>
                    <a:pt x="5261" y="7768"/>
                    <a:pt x="5208" y="7242"/>
                    <a:pt x="5051" y="6506"/>
                  </a:cubicBezTo>
                  <a:cubicBezTo>
                    <a:pt x="4893" y="5769"/>
                    <a:pt x="4630" y="4928"/>
                    <a:pt x="4156" y="3928"/>
                  </a:cubicBezTo>
                  <a:cubicBezTo>
                    <a:pt x="3262" y="1929"/>
                    <a:pt x="2052" y="877"/>
                    <a:pt x="1263" y="456"/>
                  </a:cubicBezTo>
                  <a:cubicBezTo>
                    <a:pt x="842" y="193"/>
                    <a:pt x="527" y="141"/>
                    <a:pt x="316" y="88"/>
                  </a:cubicBezTo>
                  <a:cubicBezTo>
                    <a:pt x="193" y="26"/>
                    <a:pt x="106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3"/>
            <p:cNvSpPr/>
            <p:nvPr/>
          </p:nvSpPr>
          <p:spPr>
            <a:xfrm>
              <a:off x="5400184" y="2069471"/>
              <a:ext cx="44072" cy="74995"/>
            </a:xfrm>
            <a:custGeom>
              <a:avLst/>
              <a:gdLst/>
              <a:ahLst/>
              <a:cxnLst/>
              <a:rect l="l" t="t" r="r" b="b"/>
              <a:pathLst>
                <a:path w="5577" h="9490" extrusionOk="0">
                  <a:moveTo>
                    <a:pt x="211" y="0"/>
                  </a:moveTo>
                  <a:cubicBezTo>
                    <a:pt x="106" y="0"/>
                    <a:pt x="0" y="0"/>
                    <a:pt x="53" y="53"/>
                  </a:cubicBezTo>
                  <a:cubicBezTo>
                    <a:pt x="53" y="53"/>
                    <a:pt x="106" y="105"/>
                    <a:pt x="158" y="105"/>
                  </a:cubicBezTo>
                  <a:cubicBezTo>
                    <a:pt x="158" y="105"/>
                    <a:pt x="211" y="158"/>
                    <a:pt x="263" y="158"/>
                  </a:cubicBezTo>
                  <a:cubicBezTo>
                    <a:pt x="316" y="158"/>
                    <a:pt x="316" y="211"/>
                    <a:pt x="369" y="211"/>
                  </a:cubicBezTo>
                  <a:cubicBezTo>
                    <a:pt x="421" y="263"/>
                    <a:pt x="526" y="263"/>
                    <a:pt x="632" y="316"/>
                  </a:cubicBezTo>
                  <a:cubicBezTo>
                    <a:pt x="789" y="368"/>
                    <a:pt x="947" y="421"/>
                    <a:pt x="1105" y="579"/>
                  </a:cubicBezTo>
                  <a:cubicBezTo>
                    <a:pt x="1894" y="947"/>
                    <a:pt x="3051" y="1894"/>
                    <a:pt x="4051" y="3893"/>
                  </a:cubicBezTo>
                  <a:cubicBezTo>
                    <a:pt x="4524" y="4892"/>
                    <a:pt x="4735" y="5787"/>
                    <a:pt x="4945" y="6523"/>
                  </a:cubicBezTo>
                  <a:cubicBezTo>
                    <a:pt x="5103" y="7260"/>
                    <a:pt x="5208" y="7838"/>
                    <a:pt x="5261" y="8259"/>
                  </a:cubicBezTo>
                  <a:cubicBezTo>
                    <a:pt x="5313" y="8733"/>
                    <a:pt x="5366" y="9048"/>
                    <a:pt x="5366" y="9153"/>
                  </a:cubicBezTo>
                  <a:cubicBezTo>
                    <a:pt x="5366" y="9153"/>
                    <a:pt x="5366" y="9206"/>
                    <a:pt x="5366" y="9206"/>
                  </a:cubicBezTo>
                  <a:lnTo>
                    <a:pt x="5419" y="9206"/>
                  </a:lnTo>
                  <a:cubicBezTo>
                    <a:pt x="5419" y="9206"/>
                    <a:pt x="5419" y="9259"/>
                    <a:pt x="5419" y="9259"/>
                  </a:cubicBezTo>
                  <a:cubicBezTo>
                    <a:pt x="5419" y="9311"/>
                    <a:pt x="5419" y="9311"/>
                    <a:pt x="5419" y="9364"/>
                  </a:cubicBezTo>
                  <a:cubicBezTo>
                    <a:pt x="5419" y="9364"/>
                    <a:pt x="5419" y="9416"/>
                    <a:pt x="5419" y="9416"/>
                  </a:cubicBezTo>
                  <a:lnTo>
                    <a:pt x="5419" y="9469"/>
                  </a:lnTo>
                  <a:cubicBezTo>
                    <a:pt x="5433" y="9483"/>
                    <a:pt x="5447" y="9490"/>
                    <a:pt x="5460" y="9490"/>
                  </a:cubicBezTo>
                  <a:cubicBezTo>
                    <a:pt x="5496" y="9490"/>
                    <a:pt x="5524" y="9441"/>
                    <a:pt x="5524" y="9364"/>
                  </a:cubicBezTo>
                  <a:cubicBezTo>
                    <a:pt x="5576" y="9153"/>
                    <a:pt x="5576" y="8838"/>
                    <a:pt x="5524" y="8312"/>
                  </a:cubicBezTo>
                  <a:cubicBezTo>
                    <a:pt x="5524" y="7838"/>
                    <a:pt x="5419" y="7207"/>
                    <a:pt x="5261" y="6471"/>
                  </a:cubicBezTo>
                  <a:cubicBezTo>
                    <a:pt x="5103" y="5681"/>
                    <a:pt x="4840" y="4787"/>
                    <a:pt x="4367" y="3735"/>
                  </a:cubicBezTo>
                  <a:cubicBezTo>
                    <a:pt x="3367" y="1684"/>
                    <a:pt x="2052" y="631"/>
                    <a:pt x="1210" y="316"/>
                  </a:cubicBezTo>
                  <a:cubicBezTo>
                    <a:pt x="789" y="105"/>
                    <a:pt x="421" y="53"/>
                    <a:pt x="2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3"/>
            <p:cNvSpPr/>
            <p:nvPr/>
          </p:nvSpPr>
          <p:spPr>
            <a:xfrm>
              <a:off x="5400595" y="2070301"/>
              <a:ext cx="42413" cy="74837"/>
            </a:xfrm>
            <a:custGeom>
              <a:avLst/>
              <a:gdLst/>
              <a:ahLst/>
              <a:cxnLst/>
              <a:rect l="l" t="t" r="r" b="b"/>
              <a:pathLst>
                <a:path w="5367" h="9470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0"/>
                    <a:pt x="54" y="53"/>
                    <a:pt x="106" y="106"/>
                  </a:cubicBezTo>
                  <a:cubicBezTo>
                    <a:pt x="264" y="263"/>
                    <a:pt x="580" y="369"/>
                    <a:pt x="948" y="632"/>
                  </a:cubicBezTo>
                  <a:cubicBezTo>
                    <a:pt x="1737" y="1105"/>
                    <a:pt x="2842" y="2105"/>
                    <a:pt x="3736" y="4104"/>
                  </a:cubicBezTo>
                  <a:cubicBezTo>
                    <a:pt x="4209" y="5050"/>
                    <a:pt x="4420" y="5945"/>
                    <a:pt x="4630" y="6629"/>
                  </a:cubicBezTo>
                  <a:cubicBezTo>
                    <a:pt x="4841" y="7365"/>
                    <a:pt x="4946" y="7944"/>
                    <a:pt x="5051" y="8365"/>
                  </a:cubicBezTo>
                  <a:cubicBezTo>
                    <a:pt x="5104" y="8838"/>
                    <a:pt x="5156" y="9154"/>
                    <a:pt x="5261" y="9311"/>
                  </a:cubicBezTo>
                  <a:cubicBezTo>
                    <a:pt x="5261" y="9417"/>
                    <a:pt x="5314" y="9469"/>
                    <a:pt x="5367" y="9469"/>
                  </a:cubicBezTo>
                  <a:cubicBezTo>
                    <a:pt x="5367" y="9469"/>
                    <a:pt x="5367" y="9417"/>
                    <a:pt x="5367" y="9417"/>
                  </a:cubicBezTo>
                  <a:cubicBezTo>
                    <a:pt x="5367" y="9364"/>
                    <a:pt x="5367" y="9364"/>
                    <a:pt x="5367" y="9311"/>
                  </a:cubicBezTo>
                  <a:cubicBezTo>
                    <a:pt x="5367" y="9311"/>
                    <a:pt x="5367" y="9311"/>
                    <a:pt x="5367" y="9259"/>
                  </a:cubicBezTo>
                  <a:cubicBezTo>
                    <a:pt x="5367" y="9259"/>
                    <a:pt x="5367" y="9206"/>
                    <a:pt x="5367" y="9206"/>
                  </a:cubicBezTo>
                  <a:cubicBezTo>
                    <a:pt x="5367" y="9154"/>
                    <a:pt x="5367" y="9154"/>
                    <a:pt x="5367" y="9154"/>
                  </a:cubicBezTo>
                  <a:cubicBezTo>
                    <a:pt x="5367" y="9101"/>
                    <a:pt x="5367" y="9101"/>
                    <a:pt x="5367" y="9048"/>
                  </a:cubicBezTo>
                  <a:cubicBezTo>
                    <a:pt x="5367" y="8891"/>
                    <a:pt x="5314" y="8628"/>
                    <a:pt x="5261" y="8207"/>
                  </a:cubicBezTo>
                  <a:cubicBezTo>
                    <a:pt x="5209" y="7838"/>
                    <a:pt x="5104" y="7260"/>
                    <a:pt x="4946" y="6523"/>
                  </a:cubicBezTo>
                  <a:cubicBezTo>
                    <a:pt x="4788" y="5840"/>
                    <a:pt x="4525" y="4945"/>
                    <a:pt x="4051" y="3946"/>
                  </a:cubicBezTo>
                  <a:cubicBezTo>
                    <a:pt x="3157" y="1947"/>
                    <a:pt x="1947" y="947"/>
                    <a:pt x="1211" y="474"/>
                  </a:cubicBezTo>
                  <a:cubicBezTo>
                    <a:pt x="843" y="211"/>
                    <a:pt x="527" y="158"/>
                    <a:pt x="422" y="106"/>
                  </a:cubicBezTo>
                  <a:cubicBezTo>
                    <a:pt x="369" y="53"/>
                    <a:pt x="317" y="53"/>
                    <a:pt x="317" y="53"/>
                  </a:cubicBezTo>
                  <a:lnTo>
                    <a:pt x="159" y="53"/>
                  </a:lnTo>
                  <a:cubicBezTo>
                    <a:pt x="106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3"/>
            <p:cNvSpPr/>
            <p:nvPr/>
          </p:nvSpPr>
          <p:spPr>
            <a:xfrm>
              <a:off x="5431359" y="2041615"/>
              <a:ext cx="60462" cy="75319"/>
            </a:xfrm>
            <a:custGeom>
              <a:avLst/>
              <a:gdLst/>
              <a:ahLst/>
              <a:cxnLst/>
              <a:rect l="l" t="t" r="r" b="b"/>
              <a:pathLst>
                <a:path w="7651" h="9531" extrusionOk="0">
                  <a:moveTo>
                    <a:pt x="6681" y="1"/>
                  </a:moveTo>
                  <a:cubicBezTo>
                    <a:pt x="6680" y="2"/>
                    <a:pt x="1" y="4262"/>
                    <a:pt x="474" y="8365"/>
                  </a:cubicBezTo>
                  <a:cubicBezTo>
                    <a:pt x="568" y="9180"/>
                    <a:pt x="918" y="9530"/>
                    <a:pt x="1408" y="9530"/>
                  </a:cubicBezTo>
                  <a:cubicBezTo>
                    <a:pt x="3385" y="9530"/>
                    <a:pt x="7651" y="3837"/>
                    <a:pt x="6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3"/>
            <p:cNvSpPr/>
            <p:nvPr/>
          </p:nvSpPr>
          <p:spPr>
            <a:xfrm>
              <a:off x="5433438" y="2041884"/>
              <a:ext cx="52805" cy="76330"/>
            </a:xfrm>
            <a:custGeom>
              <a:avLst/>
              <a:gdLst/>
              <a:ahLst/>
              <a:cxnLst/>
              <a:rect l="l" t="t" r="r" b="b"/>
              <a:pathLst>
                <a:path w="6682" h="9659" extrusionOk="0">
                  <a:moveTo>
                    <a:pt x="6237" y="1"/>
                  </a:moveTo>
                  <a:cubicBezTo>
                    <a:pt x="6182" y="1"/>
                    <a:pt x="6032" y="78"/>
                    <a:pt x="5787" y="282"/>
                  </a:cubicBezTo>
                  <a:cubicBezTo>
                    <a:pt x="5419" y="493"/>
                    <a:pt x="4946" y="861"/>
                    <a:pt x="4209" y="1387"/>
                  </a:cubicBezTo>
                  <a:cubicBezTo>
                    <a:pt x="3525" y="2018"/>
                    <a:pt x="2631" y="2755"/>
                    <a:pt x="1684" y="3965"/>
                  </a:cubicBezTo>
                  <a:cubicBezTo>
                    <a:pt x="1158" y="4596"/>
                    <a:pt x="737" y="5332"/>
                    <a:pt x="369" y="6227"/>
                  </a:cubicBezTo>
                  <a:cubicBezTo>
                    <a:pt x="211" y="6647"/>
                    <a:pt x="53" y="7174"/>
                    <a:pt x="53" y="7700"/>
                  </a:cubicBezTo>
                  <a:cubicBezTo>
                    <a:pt x="53" y="8226"/>
                    <a:pt x="1" y="8804"/>
                    <a:pt x="474" y="9330"/>
                  </a:cubicBezTo>
                  <a:cubicBezTo>
                    <a:pt x="649" y="9549"/>
                    <a:pt x="934" y="9659"/>
                    <a:pt x="1207" y="9659"/>
                  </a:cubicBezTo>
                  <a:cubicBezTo>
                    <a:pt x="1262" y="9659"/>
                    <a:pt x="1316" y="9655"/>
                    <a:pt x="1368" y="9646"/>
                  </a:cubicBezTo>
                  <a:cubicBezTo>
                    <a:pt x="1631" y="9593"/>
                    <a:pt x="1894" y="9436"/>
                    <a:pt x="2157" y="9330"/>
                  </a:cubicBezTo>
                  <a:cubicBezTo>
                    <a:pt x="2631" y="9067"/>
                    <a:pt x="2999" y="8699"/>
                    <a:pt x="3367" y="8383"/>
                  </a:cubicBezTo>
                  <a:cubicBezTo>
                    <a:pt x="4051" y="7700"/>
                    <a:pt x="4525" y="7016"/>
                    <a:pt x="4998" y="6332"/>
                  </a:cubicBezTo>
                  <a:cubicBezTo>
                    <a:pt x="5840" y="4964"/>
                    <a:pt x="6261" y="3807"/>
                    <a:pt x="6471" y="2860"/>
                  </a:cubicBezTo>
                  <a:cubicBezTo>
                    <a:pt x="6682" y="1860"/>
                    <a:pt x="6682" y="1177"/>
                    <a:pt x="6629" y="703"/>
                  </a:cubicBezTo>
                  <a:cubicBezTo>
                    <a:pt x="6576" y="282"/>
                    <a:pt x="6471" y="72"/>
                    <a:pt x="6471" y="72"/>
                  </a:cubicBezTo>
                  <a:lnTo>
                    <a:pt x="6471" y="72"/>
                  </a:lnTo>
                  <a:cubicBezTo>
                    <a:pt x="6366" y="124"/>
                    <a:pt x="6682" y="914"/>
                    <a:pt x="6261" y="2755"/>
                  </a:cubicBezTo>
                  <a:cubicBezTo>
                    <a:pt x="5998" y="3702"/>
                    <a:pt x="5577" y="4859"/>
                    <a:pt x="4735" y="6121"/>
                  </a:cubicBezTo>
                  <a:cubicBezTo>
                    <a:pt x="4262" y="6805"/>
                    <a:pt x="3788" y="7489"/>
                    <a:pt x="3104" y="8120"/>
                  </a:cubicBezTo>
                  <a:cubicBezTo>
                    <a:pt x="2789" y="8436"/>
                    <a:pt x="2421" y="8752"/>
                    <a:pt x="2000" y="9015"/>
                  </a:cubicBezTo>
                  <a:cubicBezTo>
                    <a:pt x="1744" y="9174"/>
                    <a:pt x="1431" y="9295"/>
                    <a:pt x="1154" y="9295"/>
                  </a:cubicBezTo>
                  <a:cubicBezTo>
                    <a:pt x="974" y="9295"/>
                    <a:pt x="809" y="9244"/>
                    <a:pt x="685" y="9120"/>
                  </a:cubicBezTo>
                  <a:cubicBezTo>
                    <a:pt x="369" y="8752"/>
                    <a:pt x="369" y="8173"/>
                    <a:pt x="369" y="7700"/>
                  </a:cubicBezTo>
                  <a:cubicBezTo>
                    <a:pt x="422" y="7226"/>
                    <a:pt x="527" y="6753"/>
                    <a:pt x="685" y="6332"/>
                  </a:cubicBezTo>
                  <a:cubicBezTo>
                    <a:pt x="1000" y="5490"/>
                    <a:pt x="1474" y="4754"/>
                    <a:pt x="1894" y="4175"/>
                  </a:cubicBezTo>
                  <a:cubicBezTo>
                    <a:pt x="2841" y="3018"/>
                    <a:pt x="3736" y="2229"/>
                    <a:pt x="4367" y="1597"/>
                  </a:cubicBezTo>
                  <a:cubicBezTo>
                    <a:pt x="5735" y="440"/>
                    <a:pt x="6313" y="72"/>
                    <a:pt x="6261" y="19"/>
                  </a:cubicBezTo>
                  <a:cubicBezTo>
                    <a:pt x="6261" y="7"/>
                    <a:pt x="6253" y="1"/>
                    <a:pt x="62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3"/>
            <p:cNvSpPr/>
            <p:nvPr/>
          </p:nvSpPr>
          <p:spPr>
            <a:xfrm>
              <a:off x="5432189" y="2041204"/>
              <a:ext cx="55302" cy="78085"/>
            </a:xfrm>
            <a:custGeom>
              <a:avLst/>
              <a:gdLst/>
              <a:ahLst/>
              <a:cxnLst/>
              <a:rect l="l" t="t" r="r" b="b"/>
              <a:pathLst>
                <a:path w="6998" h="9881" extrusionOk="0">
                  <a:moveTo>
                    <a:pt x="6629" y="0"/>
                  </a:moveTo>
                  <a:cubicBezTo>
                    <a:pt x="6629" y="53"/>
                    <a:pt x="6629" y="158"/>
                    <a:pt x="6682" y="263"/>
                  </a:cubicBezTo>
                  <a:cubicBezTo>
                    <a:pt x="6682" y="368"/>
                    <a:pt x="6734" y="473"/>
                    <a:pt x="6682" y="526"/>
                  </a:cubicBezTo>
                  <a:cubicBezTo>
                    <a:pt x="6682" y="631"/>
                    <a:pt x="6682" y="631"/>
                    <a:pt x="6734" y="789"/>
                  </a:cubicBezTo>
                  <a:cubicBezTo>
                    <a:pt x="6734" y="1105"/>
                    <a:pt x="6787" y="1683"/>
                    <a:pt x="6576" y="2578"/>
                  </a:cubicBezTo>
                  <a:cubicBezTo>
                    <a:pt x="6419" y="3419"/>
                    <a:pt x="6050" y="4577"/>
                    <a:pt x="5261" y="5892"/>
                  </a:cubicBezTo>
                  <a:cubicBezTo>
                    <a:pt x="4841" y="6576"/>
                    <a:pt x="4367" y="7312"/>
                    <a:pt x="3736" y="7996"/>
                  </a:cubicBezTo>
                  <a:cubicBezTo>
                    <a:pt x="3420" y="8364"/>
                    <a:pt x="3052" y="8680"/>
                    <a:pt x="2631" y="8995"/>
                  </a:cubicBezTo>
                  <a:cubicBezTo>
                    <a:pt x="2421" y="9153"/>
                    <a:pt x="2158" y="9311"/>
                    <a:pt x="1947" y="9416"/>
                  </a:cubicBezTo>
                  <a:cubicBezTo>
                    <a:pt x="1755" y="9493"/>
                    <a:pt x="1534" y="9542"/>
                    <a:pt x="1326" y="9542"/>
                  </a:cubicBezTo>
                  <a:cubicBezTo>
                    <a:pt x="1250" y="9542"/>
                    <a:pt x="1176" y="9536"/>
                    <a:pt x="1106" y="9522"/>
                  </a:cubicBezTo>
                  <a:cubicBezTo>
                    <a:pt x="790" y="9469"/>
                    <a:pt x="632" y="9206"/>
                    <a:pt x="527" y="8943"/>
                  </a:cubicBezTo>
                  <a:cubicBezTo>
                    <a:pt x="474" y="8838"/>
                    <a:pt x="422" y="8680"/>
                    <a:pt x="422" y="8575"/>
                  </a:cubicBezTo>
                  <a:cubicBezTo>
                    <a:pt x="369" y="8417"/>
                    <a:pt x="369" y="8312"/>
                    <a:pt x="369" y="8154"/>
                  </a:cubicBezTo>
                  <a:cubicBezTo>
                    <a:pt x="369" y="7628"/>
                    <a:pt x="422" y="7154"/>
                    <a:pt x="580" y="6681"/>
                  </a:cubicBezTo>
                  <a:cubicBezTo>
                    <a:pt x="843" y="5734"/>
                    <a:pt x="1369" y="4997"/>
                    <a:pt x="1842" y="4366"/>
                  </a:cubicBezTo>
                  <a:cubicBezTo>
                    <a:pt x="2789" y="3104"/>
                    <a:pt x="3736" y="2262"/>
                    <a:pt x="4420" y="1631"/>
                  </a:cubicBezTo>
                  <a:cubicBezTo>
                    <a:pt x="5156" y="1052"/>
                    <a:pt x="5682" y="684"/>
                    <a:pt x="5893" y="526"/>
                  </a:cubicBezTo>
                  <a:cubicBezTo>
                    <a:pt x="5893" y="500"/>
                    <a:pt x="5893" y="500"/>
                    <a:pt x="5899" y="500"/>
                  </a:cubicBezTo>
                  <a:cubicBezTo>
                    <a:pt x="5906" y="500"/>
                    <a:pt x="5919" y="500"/>
                    <a:pt x="5945" y="473"/>
                  </a:cubicBezTo>
                  <a:cubicBezTo>
                    <a:pt x="5945" y="473"/>
                    <a:pt x="5998" y="421"/>
                    <a:pt x="5998" y="421"/>
                  </a:cubicBezTo>
                  <a:lnTo>
                    <a:pt x="6050" y="368"/>
                  </a:lnTo>
                  <a:lnTo>
                    <a:pt x="6103" y="316"/>
                  </a:lnTo>
                  <a:cubicBezTo>
                    <a:pt x="6103" y="316"/>
                    <a:pt x="6156" y="316"/>
                    <a:pt x="6208" y="263"/>
                  </a:cubicBezTo>
                  <a:cubicBezTo>
                    <a:pt x="6261" y="210"/>
                    <a:pt x="6313" y="210"/>
                    <a:pt x="6313" y="158"/>
                  </a:cubicBezTo>
                  <a:lnTo>
                    <a:pt x="6366" y="158"/>
                  </a:lnTo>
                  <a:lnTo>
                    <a:pt x="6366" y="105"/>
                  </a:lnTo>
                  <a:lnTo>
                    <a:pt x="6419" y="105"/>
                  </a:lnTo>
                  <a:cubicBezTo>
                    <a:pt x="6463" y="61"/>
                    <a:pt x="6470" y="45"/>
                    <a:pt x="6447" y="45"/>
                  </a:cubicBezTo>
                  <a:lnTo>
                    <a:pt x="6447" y="45"/>
                  </a:lnTo>
                  <a:cubicBezTo>
                    <a:pt x="6416" y="45"/>
                    <a:pt x="6330" y="75"/>
                    <a:pt x="6208" y="105"/>
                  </a:cubicBezTo>
                  <a:cubicBezTo>
                    <a:pt x="5840" y="316"/>
                    <a:pt x="5209" y="684"/>
                    <a:pt x="4420" y="1315"/>
                  </a:cubicBezTo>
                  <a:cubicBezTo>
                    <a:pt x="3631" y="1946"/>
                    <a:pt x="2631" y="2788"/>
                    <a:pt x="1579" y="4103"/>
                  </a:cubicBezTo>
                  <a:cubicBezTo>
                    <a:pt x="1106" y="4787"/>
                    <a:pt x="580" y="5576"/>
                    <a:pt x="264" y="6576"/>
                  </a:cubicBezTo>
                  <a:cubicBezTo>
                    <a:pt x="106" y="7049"/>
                    <a:pt x="1" y="7628"/>
                    <a:pt x="53" y="8206"/>
                  </a:cubicBezTo>
                  <a:cubicBezTo>
                    <a:pt x="53" y="8312"/>
                    <a:pt x="53" y="8469"/>
                    <a:pt x="106" y="8627"/>
                  </a:cubicBezTo>
                  <a:cubicBezTo>
                    <a:pt x="106" y="8785"/>
                    <a:pt x="159" y="8943"/>
                    <a:pt x="211" y="9101"/>
                  </a:cubicBezTo>
                  <a:cubicBezTo>
                    <a:pt x="317" y="9416"/>
                    <a:pt x="580" y="9785"/>
                    <a:pt x="1000" y="9837"/>
                  </a:cubicBezTo>
                  <a:cubicBezTo>
                    <a:pt x="1124" y="9868"/>
                    <a:pt x="1242" y="9881"/>
                    <a:pt x="1355" y="9881"/>
                  </a:cubicBezTo>
                  <a:cubicBezTo>
                    <a:pt x="1628" y="9881"/>
                    <a:pt x="1866" y="9806"/>
                    <a:pt x="2052" y="9732"/>
                  </a:cubicBezTo>
                  <a:cubicBezTo>
                    <a:pt x="2315" y="9627"/>
                    <a:pt x="2579" y="9469"/>
                    <a:pt x="2789" y="9258"/>
                  </a:cubicBezTo>
                  <a:cubicBezTo>
                    <a:pt x="3262" y="8943"/>
                    <a:pt x="3631" y="8575"/>
                    <a:pt x="3999" y="8206"/>
                  </a:cubicBezTo>
                  <a:cubicBezTo>
                    <a:pt x="4630" y="7470"/>
                    <a:pt x="5156" y="6733"/>
                    <a:pt x="5577" y="6050"/>
                  </a:cubicBezTo>
                  <a:cubicBezTo>
                    <a:pt x="6366" y="4629"/>
                    <a:pt x="6734" y="3419"/>
                    <a:pt x="6892" y="2420"/>
                  </a:cubicBezTo>
                  <a:cubicBezTo>
                    <a:pt x="6997" y="1473"/>
                    <a:pt x="6892" y="737"/>
                    <a:pt x="6787" y="316"/>
                  </a:cubicBezTo>
                  <a:cubicBezTo>
                    <a:pt x="6734" y="105"/>
                    <a:pt x="6682" y="0"/>
                    <a:pt x="66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3"/>
            <p:cNvSpPr/>
            <p:nvPr/>
          </p:nvSpPr>
          <p:spPr>
            <a:xfrm>
              <a:off x="5435105" y="2041615"/>
              <a:ext cx="50718" cy="75066"/>
            </a:xfrm>
            <a:custGeom>
              <a:avLst/>
              <a:gdLst/>
              <a:ahLst/>
              <a:cxnLst/>
              <a:rect l="l" t="t" r="r" b="b"/>
              <a:pathLst>
                <a:path w="6418" h="9499" extrusionOk="0">
                  <a:moveTo>
                    <a:pt x="6207" y="1"/>
                  </a:moveTo>
                  <a:cubicBezTo>
                    <a:pt x="6207" y="1"/>
                    <a:pt x="6155" y="1"/>
                    <a:pt x="6102" y="53"/>
                  </a:cubicBezTo>
                  <a:cubicBezTo>
                    <a:pt x="6050" y="53"/>
                    <a:pt x="5997" y="106"/>
                    <a:pt x="5997" y="106"/>
                  </a:cubicBezTo>
                  <a:cubicBezTo>
                    <a:pt x="5944" y="158"/>
                    <a:pt x="5892" y="158"/>
                    <a:pt x="5839" y="211"/>
                  </a:cubicBezTo>
                  <a:cubicBezTo>
                    <a:pt x="5839" y="211"/>
                    <a:pt x="5787" y="264"/>
                    <a:pt x="5734" y="316"/>
                  </a:cubicBezTo>
                  <a:lnTo>
                    <a:pt x="5629" y="316"/>
                  </a:lnTo>
                  <a:cubicBezTo>
                    <a:pt x="5576" y="369"/>
                    <a:pt x="5576" y="369"/>
                    <a:pt x="5471" y="421"/>
                  </a:cubicBezTo>
                  <a:cubicBezTo>
                    <a:pt x="5261" y="632"/>
                    <a:pt x="4787" y="948"/>
                    <a:pt x="4103" y="1526"/>
                  </a:cubicBezTo>
                  <a:cubicBezTo>
                    <a:pt x="3472" y="2105"/>
                    <a:pt x="2578" y="2894"/>
                    <a:pt x="1631" y="4104"/>
                  </a:cubicBezTo>
                  <a:cubicBezTo>
                    <a:pt x="1157" y="4682"/>
                    <a:pt x="684" y="5419"/>
                    <a:pt x="316" y="6313"/>
                  </a:cubicBezTo>
                  <a:cubicBezTo>
                    <a:pt x="158" y="6734"/>
                    <a:pt x="53" y="7208"/>
                    <a:pt x="0" y="7734"/>
                  </a:cubicBezTo>
                  <a:cubicBezTo>
                    <a:pt x="0" y="8260"/>
                    <a:pt x="0" y="8891"/>
                    <a:pt x="421" y="9312"/>
                  </a:cubicBezTo>
                  <a:cubicBezTo>
                    <a:pt x="526" y="9452"/>
                    <a:pt x="702" y="9499"/>
                    <a:pt x="885" y="9499"/>
                  </a:cubicBezTo>
                  <a:cubicBezTo>
                    <a:pt x="976" y="9499"/>
                    <a:pt x="1070" y="9487"/>
                    <a:pt x="1157" y="9470"/>
                  </a:cubicBezTo>
                  <a:cubicBezTo>
                    <a:pt x="1473" y="9417"/>
                    <a:pt x="1683" y="9312"/>
                    <a:pt x="1894" y="9206"/>
                  </a:cubicBezTo>
                  <a:cubicBezTo>
                    <a:pt x="2367" y="8891"/>
                    <a:pt x="2736" y="8575"/>
                    <a:pt x="3104" y="8260"/>
                  </a:cubicBezTo>
                  <a:cubicBezTo>
                    <a:pt x="3735" y="7576"/>
                    <a:pt x="4261" y="6839"/>
                    <a:pt x="4682" y="6155"/>
                  </a:cubicBezTo>
                  <a:cubicBezTo>
                    <a:pt x="5524" y="4840"/>
                    <a:pt x="5997" y="3683"/>
                    <a:pt x="6207" y="2736"/>
                  </a:cubicBezTo>
                  <a:cubicBezTo>
                    <a:pt x="6418" y="1842"/>
                    <a:pt x="6418" y="1211"/>
                    <a:pt x="6418" y="895"/>
                  </a:cubicBezTo>
                  <a:cubicBezTo>
                    <a:pt x="6365" y="737"/>
                    <a:pt x="6365" y="737"/>
                    <a:pt x="6365" y="685"/>
                  </a:cubicBezTo>
                  <a:cubicBezTo>
                    <a:pt x="6365" y="632"/>
                    <a:pt x="6313" y="527"/>
                    <a:pt x="6313" y="421"/>
                  </a:cubicBezTo>
                  <a:cubicBezTo>
                    <a:pt x="6313" y="316"/>
                    <a:pt x="6260" y="211"/>
                    <a:pt x="6260" y="158"/>
                  </a:cubicBezTo>
                  <a:cubicBezTo>
                    <a:pt x="6251" y="149"/>
                    <a:pt x="6243" y="145"/>
                    <a:pt x="6237" y="145"/>
                  </a:cubicBezTo>
                  <a:cubicBezTo>
                    <a:pt x="6207" y="145"/>
                    <a:pt x="6207" y="239"/>
                    <a:pt x="6207" y="369"/>
                  </a:cubicBezTo>
                  <a:cubicBezTo>
                    <a:pt x="6207" y="790"/>
                    <a:pt x="6207" y="1474"/>
                    <a:pt x="5997" y="2420"/>
                  </a:cubicBezTo>
                  <a:cubicBezTo>
                    <a:pt x="5787" y="3367"/>
                    <a:pt x="5313" y="4577"/>
                    <a:pt x="4472" y="5892"/>
                  </a:cubicBezTo>
                  <a:cubicBezTo>
                    <a:pt x="4051" y="6576"/>
                    <a:pt x="3525" y="7260"/>
                    <a:pt x="2893" y="7944"/>
                  </a:cubicBezTo>
                  <a:cubicBezTo>
                    <a:pt x="2525" y="8312"/>
                    <a:pt x="2157" y="8628"/>
                    <a:pt x="1736" y="8891"/>
                  </a:cubicBezTo>
                  <a:cubicBezTo>
                    <a:pt x="1503" y="9057"/>
                    <a:pt x="1207" y="9161"/>
                    <a:pt x="967" y="9161"/>
                  </a:cubicBezTo>
                  <a:cubicBezTo>
                    <a:pt x="828" y="9161"/>
                    <a:pt x="709" y="9126"/>
                    <a:pt x="631" y="9049"/>
                  </a:cubicBezTo>
                  <a:cubicBezTo>
                    <a:pt x="474" y="8943"/>
                    <a:pt x="421" y="8733"/>
                    <a:pt x="368" y="8470"/>
                  </a:cubicBezTo>
                  <a:cubicBezTo>
                    <a:pt x="316" y="8260"/>
                    <a:pt x="368" y="7997"/>
                    <a:pt x="316" y="7734"/>
                  </a:cubicBezTo>
                  <a:cubicBezTo>
                    <a:pt x="368" y="7260"/>
                    <a:pt x="474" y="6787"/>
                    <a:pt x="631" y="6366"/>
                  </a:cubicBezTo>
                  <a:cubicBezTo>
                    <a:pt x="1000" y="5524"/>
                    <a:pt x="1420" y="4840"/>
                    <a:pt x="1894" y="4209"/>
                  </a:cubicBezTo>
                  <a:cubicBezTo>
                    <a:pt x="2893" y="2999"/>
                    <a:pt x="3788" y="2210"/>
                    <a:pt x="4472" y="1579"/>
                  </a:cubicBezTo>
                  <a:cubicBezTo>
                    <a:pt x="5155" y="1000"/>
                    <a:pt x="5629" y="579"/>
                    <a:pt x="5997" y="264"/>
                  </a:cubicBezTo>
                  <a:cubicBezTo>
                    <a:pt x="6155" y="106"/>
                    <a:pt x="6207" y="53"/>
                    <a:pt x="62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3"/>
            <p:cNvSpPr/>
            <p:nvPr/>
          </p:nvSpPr>
          <p:spPr>
            <a:xfrm>
              <a:off x="5368590" y="2291041"/>
              <a:ext cx="129293" cy="42207"/>
            </a:xfrm>
            <a:custGeom>
              <a:avLst/>
              <a:gdLst/>
              <a:ahLst/>
              <a:cxnLst/>
              <a:rect l="l" t="t" r="r" b="b"/>
              <a:pathLst>
                <a:path w="16361" h="5341" extrusionOk="0">
                  <a:moveTo>
                    <a:pt x="0" y="1"/>
                  </a:moveTo>
                  <a:lnTo>
                    <a:pt x="0" y="1"/>
                  </a:lnTo>
                  <a:cubicBezTo>
                    <a:pt x="579" y="1473"/>
                    <a:pt x="1684" y="2683"/>
                    <a:pt x="2999" y="3630"/>
                  </a:cubicBezTo>
                  <a:cubicBezTo>
                    <a:pt x="4314" y="4577"/>
                    <a:pt x="5892" y="5103"/>
                    <a:pt x="7470" y="5314"/>
                  </a:cubicBezTo>
                  <a:cubicBezTo>
                    <a:pt x="7746" y="5331"/>
                    <a:pt x="8020" y="5340"/>
                    <a:pt x="8293" y="5340"/>
                  </a:cubicBezTo>
                  <a:cubicBezTo>
                    <a:pt x="9633" y="5340"/>
                    <a:pt x="10937" y="5128"/>
                    <a:pt x="12205" y="4735"/>
                  </a:cubicBezTo>
                  <a:cubicBezTo>
                    <a:pt x="12941" y="4525"/>
                    <a:pt x="13678" y="4156"/>
                    <a:pt x="14361" y="3841"/>
                  </a:cubicBezTo>
                  <a:cubicBezTo>
                    <a:pt x="15045" y="3472"/>
                    <a:pt x="15729" y="3052"/>
                    <a:pt x="16360" y="2631"/>
                  </a:cubicBezTo>
                  <a:lnTo>
                    <a:pt x="16360" y="2631"/>
                  </a:lnTo>
                  <a:cubicBezTo>
                    <a:pt x="15571" y="2789"/>
                    <a:pt x="14835" y="3052"/>
                    <a:pt x="14151" y="3262"/>
                  </a:cubicBezTo>
                  <a:lnTo>
                    <a:pt x="13046" y="3525"/>
                  </a:lnTo>
                  <a:cubicBezTo>
                    <a:pt x="12678" y="3578"/>
                    <a:pt x="12310" y="3683"/>
                    <a:pt x="11942" y="3735"/>
                  </a:cubicBezTo>
                  <a:cubicBezTo>
                    <a:pt x="11205" y="3841"/>
                    <a:pt x="10521" y="3998"/>
                    <a:pt x="9785" y="3998"/>
                  </a:cubicBezTo>
                  <a:cubicBezTo>
                    <a:pt x="9490" y="3998"/>
                    <a:pt x="9196" y="4066"/>
                    <a:pt x="8901" y="4066"/>
                  </a:cubicBezTo>
                  <a:cubicBezTo>
                    <a:pt x="8827" y="4066"/>
                    <a:pt x="8754" y="4062"/>
                    <a:pt x="8680" y="4051"/>
                  </a:cubicBezTo>
                  <a:lnTo>
                    <a:pt x="7628" y="3998"/>
                  </a:lnTo>
                  <a:cubicBezTo>
                    <a:pt x="6208" y="3841"/>
                    <a:pt x="4787" y="3420"/>
                    <a:pt x="3525" y="2736"/>
                  </a:cubicBezTo>
                  <a:cubicBezTo>
                    <a:pt x="2210" y="2052"/>
                    <a:pt x="1052" y="1158"/>
                    <a:pt x="0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3"/>
            <p:cNvSpPr/>
            <p:nvPr/>
          </p:nvSpPr>
          <p:spPr>
            <a:xfrm>
              <a:off x="4922961" y="2097892"/>
              <a:ext cx="147579" cy="147579"/>
            </a:xfrm>
            <a:custGeom>
              <a:avLst/>
              <a:gdLst/>
              <a:ahLst/>
              <a:cxnLst/>
              <a:rect l="l" t="t" r="r" b="b"/>
              <a:pathLst>
                <a:path w="18675" h="18675" extrusionOk="0">
                  <a:moveTo>
                    <a:pt x="9364" y="0"/>
                  </a:moveTo>
                  <a:cubicBezTo>
                    <a:pt x="4156" y="0"/>
                    <a:pt x="0" y="4209"/>
                    <a:pt x="0" y="9364"/>
                  </a:cubicBezTo>
                  <a:cubicBezTo>
                    <a:pt x="0" y="14519"/>
                    <a:pt x="4156" y="18675"/>
                    <a:pt x="9364" y="18675"/>
                  </a:cubicBezTo>
                  <a:cubicBezTo>
                    <a:pt x="14519" y="18675"/>
                    <a:pt x="18675" y="14519"/>
                    <a:pt x="18675" y="9364"/>
                  </a:cubicBezTo>
                  <a:cubicBezTo>
                    <a:pt x="18675" y="4209"/>
                    <a:pt x="14519" y="0"/>
                    <a:pt x="9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3"/>
            <p:cNvSpPr/>
            <p:nvPr/>
          </p:nvSpPr>
          <p:spPr>
            <a:xfrm>
              <a:off x="4920464" y="2096904"/>
              <a:ext cx="150495" cy="149926"/>
            </a:xfrm>
            <a:custGeom>
              <a:avLst/>
              <a:gdLst/>
              <a:ahLst/>
              <a:cxnLst/>
              <a:rect l="l" t="t" r="r" b="b"/>
              <a:pathLst>
                <a:path w="19044" h="18972" extrusionOk="0">
                  <a:moveTo>
                    <a:pt x="9691" y="0"/>
                  </a:moveTo>
                  <a:cubicBezTo>
                    <a:pt x="9196" y="0"/>
                    <a:pt x="8683" y="40"/>
                    <a:pt x="8154" y="125"/>
                  </a:cubicBezTo>
                  <a:cubicBezTo>
                    <a:pt x="6261" y="388"/>
                    <a:pt x="4209" y="1335"/>
                    <a:pt x="2631" y="3071"/>
                  </a:cubicBezTo>
                  <a:cubicBezTo>
                    <a:pt x="1053" y="4755"/>
                    <a:pt x="1" y="7332"/>
                    <a:pt x="158" y="10120"/>
                  </a:cubicBezTo>
                  <a:cubicBezTo>
                    <a:pt x="316" y="12908"/>
                    <a:pt x="1737" y="15276"/>
                    <a:pt x="3472" y="16748"/>
                  </a:cubicBezTo>
                  <a:cubicBezTo>
                    <a:pt x="5261" y="18221"/>
                    <a:pt x="7365" y="18905"/>
                    <a:pt x="9206" y="18958"/>
                  </a:cubicBezTo>
                  <a:cubicBezTo>
                    <a:pt x="9370" y="18967"/>
                    <a:pt x="9532" y="18971"/>
                    <a:pt x="9693" y="18971"/>
                  </a:cubicBezTo>
                  <a:cubicBezTo>
                    <a:pt x="11388" y="18971"/>
                    <a:pt x="12893" y="18482"/>
                    <a:pt x="14046" y="17906"/>
                  </a:cubicBezTo>
                  <a:cubicBezTo>
                    <a:pt x="15361" y="17222"/>
                    <a:pt x="16308" y="16275"/>
                    <a:pt x="17045" y="15433"/>
                  </a:cubicBezTo>
                  <a:cubicBezTo>
                    <a:pt x="18412" y="13697"/>
                    <a:pt x="18728" y="12119"/>
                    <a:pt x="18938" y="11172"/>
                  </a:cubicBezTo>
                  <a:cubicBezTo>
                    <a:pt x="18991" y="10699"/>
                    <a:pt x="19044" y="10331"/>
                    <a:pt x="18991" y="10120"/>
                  </a:cubicBezTo>
                  <a:cubicBezTo>
                    <a:pt x="18991" y="9910"/>
                    <a:pt x="18991" y="9805"/>
                    <a:pt x="18991" y="9805"/>
                  </a:cubicBezTo>
                  <a:cubicBezTo>
                    <a:pt x="18938" y="9805"/>
                    <a:pt x="18938" y="10225"/>
                    <a:pt x="18781" y="11172"/>
                  </a:cubicBezTo>
                  <a:cubicBezTo>
                    <a:pt x="18570" y="12067"/>
                    <a:pt x="18202" y="13592"/>
                    <a:pt x="16834" y="15276"/>
                  </a:cubicBezTo>
                  <a:cubicBezTo>
                    <a:pt x="16150" y="16117"/>
                    <a:pt x="15203" y="16959"/>
                    <a:pt x="13941" y="17643"/>
                  </a:cubicBezTo>
                  <a:cubicBezTo>
                    <a:pt x="12750" y="18215"/>
                    <a:pt x="11342" y="18657"/>
                    <a:pt x="9719" y="18657"/>
                  </a:cubicBezTo>
                  <a:cubicBezTo>
                    <a:pt x="9551" y="18657"/>
                    <a:pt x="9380" y="18652"/>
                    <a:pt x="9206" y="18642"/>
                  </a:cubicBezTo>
                  <a:cubicBezTo>
                    <a:pt x="7418" y="18590"/>
                    <a:pt x="5419" y="17906"/>
                    <a:pt x="3683" y="16485"/>
                  </a:cubicBezTo>
                  <a:cubicBezTo>
                    <a:pt x="2000" y="15065"/>
                    <a:pt x="684" y="12750"/>
                    <a:pt x="527" y="10068"/>
                  </a:cubicBezTo>
                  <a:cubicBezTo>
                    <a:pt x="316" y="7385"/>
                    <a:pt x="1368" y="4965"/>
                    <a:pt x="2894" y="3282"/>
                  </a:cubicBezTo>
                  <a:cubicBezTo>
                    <a:pt x="4419" y="1651"/>
                    <a:pt x="6366" y="704"/>
                    <a:pt x="8207" y="441"/>
                  </a:cubicBezTo>
                  <a:cubicBezTo>
                    <a:pt x="8714" y="354"/>
                    <a:pt x="9213" y="315"/>
                    <a:pt x="9698" y="315"/>
                  </a:cubicBezTo>
                  <a:cubicBezTo>
                    <a:pt x="10976" y="315"/>
                    <a:pt x="12161" y="586"/>
                    <a:pt x="13152" y="967"/>
                  </a:cubicBezTo>
                  <a:cubicBezTo>
                    <a:pt x="14520" y="1546"/>
                    <a:pt x="15624" y="2387"/>
                    <a:pt x="16413" y="3229"/>
                  </a:cubicBezTo>
                  <a:cubicBezTo>
                    <a:pt x="17150" y="4071"/>
                    <a:pt x="17728" y="4912"/>
                    <a:pt x="18044" y="5649"/>
                  </a:cubicBezTo>
                  <a:cubicBezTo>
                    <a:pt x="18254" y="6017"/>
                    <a:pt x="18360" y="6385"/>
                    <a:pt x="18465" y="6701"/>
                  </a:cubicBezTo>
                  <a:cubicBezTo>
                    <a:pt x="18570" y="7017"/>
                    <a:pt x="18623" y="7332"/>
                    <a:pt x="18728" y="7595"/>
                  </a:cubicBezTo>
                  <a:cubicBezTo>
                    <a:pt x="18938" y="8595"/>
                    <a:pt x="18938" y="9121"/>
                    <a:pt x="18938" y="9121"/>
                  </a:cubicBezTo>
                  <a:cubicBezTo>
                    <a:pt x="18991" y="9121"/>
                    <a:pt x="18991" y="8963"/>
                    <a:pt x="18991" y="8700"/>
                  </a:cubicBezTo>
                  <a:cubicBezTo>
                    <a:pt x="18991" y="8490"/>
                    <a:pt x="18938" y="8069"/>
                    <a:pt x="18833" y="7543"/>
                  </a:cubicBezTo>
                  <a:cubicBezTo>
                    <a:pt x="18781" y="7280"/>
                    <a:pt x="18728" y="6964"/>
                    <a:pt x="18623" y="6648"/>
                  </a:cubicBezTo>
                  <a:cubicBezTo>
                    <a:pt x="18517" y="6333"/>
                    <a:pt x="18412" y="5964"/>
                    <a:pt x="18254" y="5596"/>
                  </a:cubicBezTo>
                  <a:cubicBezTo>
                    <a:pt x="17939" y="4807"/>
                    <a:pt x="17360" y="3913"/>
                    <a:pt x="16571" y="3019"/>
                  </a:cubicBezTo>
                  <a:cubicBezTo>
                    <a:pt x="15782" y="2177"/>
                    <a:pt x="14677" y="1283"/>
                    <a:pt x="13257" y="704"/>
                  </a:cubicBezTo>
                  <a:cubicBezTo>
                    <a:pt x="12222" y="282"/>
                    <a:pt x="11020" y="0"/>
                    <a:pt x="96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3"/>
            <p:cNvSpPr/>
            <p:nvPr/>
          </p:nvSpPr>
          <p:spPr>
            <a:xfrm>
              <a:off x="4921712" y="2097860"/>
              <a:ext cx="148828" cy="147903"/>
            </a:xfrm>
            <a:custGeom>
              <a:avLst/>
              <a:gdLst/>
              <a:ahLst/>
              <a:cxnLst/>
              <a:rect l="l" t="t" r="r" b="b"/>
              <a:pathLst>
                <a:path w="18833" h="18716" extrusionOk="0">
                  <a:moveTo>
                    <a:pt x="9461" y="1"/>
                  </a:moveTo>
                  <a:cubicBezTo>
                    <a:pt x="9376" y="1"/>
                    <a:pt x="9291" y="2"/>
                    <a:pt x="9206" y="4"/>
                  </a:cubicBezTo>
                  <a:cubicBezTo>
                    <a:pt x="7312" y="57"/>
                    <a:pt x="5208" y="741"/>
                    <a:pt x="3420" y="2214"/>
                  </a:cubicBezTo>
                  <a:cubicBezTo>
                    <a:pt x="1631" y="3739"/>
                    <a:pt x="263" y="6107"/>
                    <a:pt x="158" y="8947"/>
                  </a:cubicBezTo>
                  <a:cubicBezTo>
                    <a:pt x="0" y="11735"/>
                    <a:pt x="1158" y="14260"/>
                    <a:pt x="2841" y="15891"/>
                  </a:cubicBezTo>
                  <a:cubicBezTo>
                    <a:pt x="4472" y="17627"/>
                    <a:pt x="6576" y="18416"/>
                    <a:pt x="8470" y="18679"/>
                  </a:cubicBezTo>
                  <a:cubicBezTo>
                    <a:pt x="8771" y="18703"/>
                    <a:pt x="9067" y="18715"/>
                    <a:pt x="9358" y="18715"/>
                  </a:cubicBezTo>
                  <a:cubicBezTo>
                    <a:pt x="10945" y="18715"/>
                    <a:pt x="12364" y="18363"/>
                    <a:pt x="13520" y="17785"/>
                  </a:cubicBezTo>
                  <a:cubicBezTo>
                    <a:pt x="14940" y="17154"/>
                    <a:pt x="15940" y="16207"/>
                    <a:pt x="16676" y="15365"/>
                  </a:cubicBezTo>
                  <a:cubicBezTo>
                    <a:pt x="18149" y="13576"/>
                    <a:pt x="18517" y="11998"/>
                    <a:pt x="18623" y="11420"/>
                  </a:cubicBezTo>
                  <a:cubicBezTo>
                    <a:pt x="18675" y="11314"/>
                    <a:pt x="18675" y="11314"/>
                    <a:pt x="18675" y="11262"/>
                  </a:cubicBezTo>
                  <a:cubicBezTo>
                    <a:pt x="18675" y="11262"/>
                    <a:pt x="18709" y="11194"/>
                    <a:pt x="18695" y="11194"/>
                  </a:cubicBezTo>
                  <a:lnTo>
                    <a:pt x="18695" y="11194"/>
                  </a:lnTo>
                  <a:cubicBezTo>
                    <a:pt x="18692" y="11194"/>
                    <a:pt x="18686" y="11199"/>
                    <a:pt x="18675" y="11209"/>
                  </a:cubicBezTo>
                  <a:cubicBezTo>
                    <a:pt x="18675" y="11209"/>
                    <a:pt x="18675" y="11104"/>
                    <a:pt x="18675" y="11051"/>
                  </a:cubicBezTo>
                  <a:cubicBezTo>
                    <a:pt x="18675" y="10999"/>
                    <a:pt x="18675" y="10946"/>
                    <a:pt x="18728" y="10894"/>
                  </a:cubicBezTo>
                  <a:lnTo>
                    <a:pt x="18728" y="10841"/>
                  </a:lnTo>
                  <a:cubicBezTo>
                    <a:pt x="18701" y="10815"/>
                    <a:pt x="18701" y="10815"/>
                    <a:pt x="18708" y="10815"/>
                  </a:cubicBezTo>
                  <a:cubicBezTo>
                    <a:pt x="18715" y="10815"/>
                    <a:pt x="18728" y="10815"/>
                    <a:pt x="18728" y="10788"/>
                  </a:cubicBezTo>
                  <a:lnTo>
                    <a:pt x="18728" y="10736"/>
                  </a:lnTo>
                  <a:cubicBezTo>
                    <a:pt x="18728" y="10631"/>
                    <a:pt x="18780" y="10525"/>
                    <a:pt x="18780" y="10367"/>
                  </a:cubicBezTo>
                  <a:cubicBezTo>
                    <a:pt x="18833" y="10262"/>
                    <a:pt x="18780" y="10157"/>
                    <a:pt x="18833" y="9999"/>
                  </a:cubicBezTo>
                  <a:lnTo>
                    <a:pt x="18833" y="9894"/>
                  </a:lnTo>
                  <a:lnTo>
                    <a:pt x="18833" y="9841"/>
                  </a:lnTo>
                  <a:lnTo>
                    <a:pt x="18833" y="9789"/>
                  </a:lnTo>
                  <a:lnTo>
                    <a:pt x="18833" y="9684"/>
                  </a:lnTo>
                  <a:cubicBezTo>
                    <a:pt x="18819" y="9628"/>
                    <a:pt x="18805" y="9602"/>
                    <a:pt x="18791" y="9602"/>
                  </a:cubicBezTo>
                  <a:cubicBezTo>
                    <a:pt x="18753" y="9602"/>
                    <a:pt x="18714" y="9808"/>
                    <a:pt x="18675" y="10157"/>
                  </a:cubicBezTo>
                  <a:cubicBezTo>
                    <a:pt x="18623" y="10631"/>
                    <a:pt x="18517" y="11314"/>
                    <a:pt x="18254" y="12156"/>
                  </a:cubicBezTo>
                  <a:cubicBezTo>
                    <a:pt x="17939" y="12945"/>
                    <a:pt x="17518" y="13892"/>
                    <a:pt x="16781" y="14839"/>
                  </a:cubicBezTo>
                  <a:cubicBezTo>
                    <a:pt x="16045" y="15733"/>
                    <a:pt x="15045" y="16733"/>
                    <a:pt x="13678" y="17417"/>
                  </a:cubicBezTo>
                  <a:cubicBezTo>
                    <a:pt x="12994" y="17732"/>
                    <a:pt x="12205" y="17995"/>
                    <a:pt x="11363" y="18206"/>
                  </a:cubicBezTo>
                  <a:cubicBezTo>
                    <a:pt x="10732" y="18324"/>
                    <a:pt x="10071" y="18383"/>
                    <a:pt x="9380" y="18383"/>
                  </a:cubicBezTo>
                  <a:cubicBezTo>
                    <a:pt x="9150" y="18383"/>
                    <a:pt x="8917" y="18377"/>
                    <a:pt x="8680" y="18363"/>
                  </a:cubicBezTo>
                  <a:cubicBezTo>
                    <a:pt x="6786" y="18153"/>
                    <a:pt x="4735" y="17364"/>
                    <a:pt x="3104" y="15733"/>
                  </a:cubicBezTo>
                  <a:cubicBezTo>
                    <a:pt x="1473" y="14102"/>
                    <a:pt x="369" y="11630"/>
                    <a:pt x="526" y="8947"/>
                  </a:cubicBezTo>
                  <a:cubicBezTo>
                    <a:pt x="632" y="6212"/>
                    <a:pt x="1947" y="3897"/>
                    <a:pt x="3683" y="2477"/>
                  </a:cubicBezTo>
                  <a:cubicBezTo>
                    <a:pt x="5419" y="1004"/>
                    <a:pt x="7470" y="373"/>
                    <a:pt x="9311" y="320"/>
                  </a:cubicBezTo>
                  <a:cubicBezTo>
                    <a:pt x="10206" y="320"/>
                    <a:pt x="11100" y="425"/>
                    <a:pt x="11889" y="636"/>
                  </a:cubicBezTo>
                  <a:cubicBezTo>
                    <a:pt x="12257" y="741"/>
                    <a:pt x="12626" y="899"/>
                    <a:pt x="12994" y="1004"/>
                  </a:cubicBezTo>
                  <a:cubicBezTo>
                    <a:pt x="13362" y="1214"/>
                    <a:pt x="13730" y="1319"/>
                    <a:pt x="14046" y="1530"/>
                  </a:cubicBezTo>
                  <a:cubicBezTo>
                    <a:pt x="15308" y="2266"/>
                    <a:pt x="16255" y="3161"/>
                    <a:pt x="16887" y="4055"/>
                  </a:cubicBezTo>
                  <a:cubicBezTo>
                    <a:pt x="17570" y="5002"/>
                    <a:pt x="17939" y="5896"/>
                    <a:pt x="18202" y="6633"/>
                  </a:cubicBezTo>
                  <a:cubicBezTo>
                    <a:pt x="18465" y="7422"/>
                    <a:pt x="18570" y="8053"/>
                    <a:pt x="18675" y="8526"/>
                  </a:cubicBezTo>
                  <a:cubicBezTo>
                    <a:pt x="18675" y="8992"/>
                    <a:pt x="18757" y="9333"/>
                    <a:pt x="18776" y="9333"/>
                  </a:cubicBezTo>
                  <a:cubicBezTo>
                    <a:pt x="18779" y="9333"/>
                    <a:pt x="18780" y="9328"/>
                    <a:pt x="18780" y="9315"/>
                  </a:cubicBezTo>
                  <a:cubicBezTo>
                    <a:pt x="18780" y="9263"/>
                    <a:pt x="18780" y="8947"/>
                    <a:pt x="18780" y="8737"/>
                  </a:cubicBezTo>
                  <a:cubicBezTo>
                    <a:pt x="18780" y="8474"/>
                    <a:pt x="18728" y="8263"/>
                    <a:pt x="18728" y="8053"/>
                  </a:cubicBezTo>
                  <a:cubicBezTo>
                    <a:pt x="18675" y="7895"/>
                    <a:pt x="18675" y="7790"/>
                    <a:pt x="18623" y="7474"/>
                  </a:cubicBezTo>
                  <a:cubicBezTo>
                    <a:pt x="18570" y="7106"/>
                    <a:pt x="18465" y="6633"/>
                    <a:pt x="18202" y="5949"/>
                  </a:cubicBezTo>
                  <a:cubicBezTo>
                    <a:pt x="17939" y="5265"/>
                    <a:pt x="17518" y="4476"/>
                    <a:pt x="16887" y="3634"/>
                  </a:cubicBezTo>
                  <a:cubicBezTo>
                    <a:pt x="16203" y="2740"/>
                    <a:pt x="15256" y="1846"/>
                    <a:pt x="13993" y="1162"/>
                  </a:cubicBezTo>
                  <a:cubicBezTo>
                    <a:pt x="12789" y="509"/>
                    <a:pt x="11202" y="1"/>
                    <a:pt x="94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3"/>
            <p:cNvSpPr/>
            <p:nvPr/>
          </p:nvSpPr>
          <p:spPr>
            <a:xfrm>
              <a:off x="4918804" y="2095474"/>
              <a:ext cx="152566" cy="152913"/>
            </a:xfrm>
            <a:custGeom>
              <a:avLst/>
              <a:gdLst/>
              <a:ahLst/>
              <a:cxnLst/>
              <a:rect l="l" t="t" r="r" b="b"/>
              <a:pathLst>
                <a:path w="19306" h="19350" extrusionOk="0">
                  <a:moveTo>
                    <a:pt x="9801" y="1"/>
                  </a:moveTo>
                  <a:cubicBezTo>
                    <a:pt x="9522" y="1"/>
                    <a:pt x="9237" y="14"/>
                    <a:pt x="8943" y="43"/>
                  </a:cubicBezTo>
                  <a:cubicBezTo>
                    <a:pt x="6944" y="254"/>
                    <a:pt x="4735" y="1095"/>
                    <a:pt x="2946" y="2884"/>
                  </a:cubicBezTo>
                  <a:cubicBezTo>
                    <a:pt x="1210" y="4567"/>
                    <a:pt x="0" y="7250"/>
                    <a:pt x="211" y="10196"/>
                  </a:cubicBezTo>
                  <a:cubicBezTo>
                    <a:pt x="368" y="13142"/>
                    <a:pt x="1841" y="15614"/>
                    <a:pt x="3682" y="17140"/>
                  </a:cubicBezTo>
                  <a:cubicBezTo>
                    <a:pt x="5576" y="18718"/>
                    <a:pt x="7838" y="19297"/>
                    <a:pt x="9785" y="19349"/>
                  </a:cubicBezTo>
                  <a:cubicBezTo>
                    <a:pt x="11784" y="19297"/>
                    <a:pt x="13520" y="18718"/>
                    <a:pt x="14835" y="17876"/>
                  </a:cubicBezTo>
                  <a:cubicBezTo>
                    <a:pt x="16202" y="17087"/>
                    <a:pt x="17149" y="16035"/>
                    <a:pt x="17781" y="15088"/>
                  </a:cubicBezTo>
                  <a:cubicBezTo>
                    <a:pt x="19096" y="13089"/>
                    <a:pt x="19254" y="11353"/>
                    <a:pt x="19306" y="10406"/>
                  </a:cubicBezTo>
                  <a:cubicBezTo>
                    <a:pt x="19306" y="9933"/>
                    <a:pt x="19254" y="9670"/>
                    <a:pt x="19254" y="9670"/>
                  </a:cubicBezTo>
                  <a:cubicBezTo>
                    <a:pt x="19254" y="9670"/>
                    <a:pt x="19254" y="9775"/>
                    <a:pt x="19201" y="9880"/>
                  </a:cubicBezTo>
                  <a:cubicBezTo>
                    <a:pt x="19201" y="9986"/>
                    <a:pt x="19201" y="10143"/>
                    <a:pt x="19201" y="10249"/>
                  </a:cubicBezTo>
                  <a:lnTo>
                    <a:pt x="19148" y="10617"/>
                  </a:lnTo>
                  <a:cubicBezTo>
                    <a:pt x="19148" y="10722"/>
                    <a:pt x="19148" y="10880"/>
                    <a:pt x="19096" y="10985"/>
                  </a:cubicBezTo>
                  <a:cubicBezTo>
                    <a:pt x="19096" y="11038"/>
                    <a:pt x="19096" y="11090"/>
                    <a:pt x="19096" y="11143"/>
                  </a:cubicBezTo>
                  <a:lnTo>
                    <a:pt x="19043" y="11248"/>
                  </a:lnTo>
                  <a:cubicBezTo>
                    <a:pt x="19043" y="11353"/>
                    <a:pt x="19043" y="11406"/>
                    <a:pt x="18991" y="11669"/>
                  </a:cubicBezTo>
                  <a:cubicBezTo>
                    <a:pt x="18833" y="12300"/>
                    <a:pt x="18517" y="13721"/>
                    <a:pt x="17202" y="15404"/>
                  </a:cubicBezTo>
                  <a:cubicBezTo>
                    <a:pt x="16571" y="16246"/>
                    <a:pt x="15624" y="17140"/>
                    <a:pt x="14361" y="17876"/>
                  </a:cubicBezTo>
                  <a:cubicBezTo>
                    <a:pt x="13163" y="18525"/>
                    <a:pt x="11633" y="18985"/>
                    <a:pt x="9861" y="18985"/>
                  </a:cubicBezTo>
                  <a:cubicBezTo>
                    <a:pt x="9766" y="18985"/>
                    <a:pt x="9670" y="18984"/>
                    <a:pt x="9574" y="18981"/>
                  </a:cubicBezTo>
                  <a:cubicBezTo>
                    <a:pt x="7733" y="18928"/>
                    <a:pt x="5629" y="18297"/>
                    <a:pt x="3840" y="16824"/>
                  </a:cubicBezTo>
                  <a:cubicBezTo>
                    <a:pt x="2104" y="15351"/>
                    <a:pt x="684" y="12984"/>
                    <a:pt x="526" y="10196"/>
                  </a:cubicBezTo>
                  <a:cubicBezTo>
                    <a:pt x="368" y="7408"/>
                    <a:pt x="1473" y="4883"/>
                    <a:pt x="3104" y="3200"/>
                  </a:cubicBezTo>
                  <a:cubicBezTo>
                    <a:pt x="4735" y="1516"/>
                    <a:pt x="6786" y="622"/>
                    <a:pt x="8680" y="412"/>
                  </a:cubicBezTo>
                  <a:cubicBezTo>
                    <a:pt x="9075" y="368"/>
                    <a:pt x="9464" y="347"/>
                    <a:pt x="9843" y="347"/>
                  </a:cubicBezTo>
                  <a:cubicBezTo>
                    <a:pt x="11282" y="347"/>
                    <a:pt x="12595" y="649"/>
                    <a:pt x="13677" y="1148"/>
                  </a:cubicBezTo>
                  <a:cubicBezTo>
                    <a:pt x="15045" y="1779"/>
                    <a:pt x="16097" y="2674"/>
                    <a:pt x="16834" y="3515"/>
                  </a:cubicBezTo>
                  <a:cubicBezTo>
                    <a:pt x="18307" y="5199"/>
                    <a:pt x="18727" y="6777"/>
                    <a:pt x="18885" y="7408"/>
                  </a:cubicBezTo>
                  <a:cubicBezTo>
                    <a:pt x="18938" y="7776"/>
                    <a:pt x="18991" y="7829"/>
                    <a:pt x="18991" y="7987"/>
                  </a:cubicBezTo>
                  <a:cubicBezTo>
                    <a:pt x="19043" y="8092"/>
                    <a:pt x="19096" y="8355"/>
                    <a:pt x="19096" y="8618"/>
                  </a:cubicBezTo>
                  <a:cubicBezTo>
                    <a:pt x="19148" y="8828"/>
                    <a:pt x="19148" y="9144"/>
                    <a:pt x="19148" y="9249"/>
                  </a:cubicBezTo>
                  <a:cubicBezTo>
                    <a:pt x="19156" y="9265"/>
                    <a:pt x="19163" y="9272"/>
                    <a:pt x="19169" y="9272"/>
                  </a:cubicBezTo>
                  <a:cubicBezTo>
                    <a:pt x="19201" y="9272"/>
                    <a:pt x="19201" y="9029"/>
                    <a:pt x="19201" y="8671"/>
                  </a:cubicBezTo>
                  <a:cubicBezTo>
                    <a:pt x="19148" y="7724"/>
                    <a:pt x="18938" y="5935"/>
                    <a:pt x="17465" y="3883"/>
                  </a:cubicBezTo>
                  <a:cubicBezTo>
                    <a:pt x="16728" y="2884"/>
                    <a:pt x="15729" y="1884"/>
                    <a:pt x="14256" y="1095"/>
                  </a:cubicBezTo>
                  <a:cubicBezTo>
                    <a:pt x="13572" y="727"/>
                    <a:pt x="12731" y="464"/>
                    <a:pt x="11836" y="201"/>
                  </a:cubicBezTo>
                  <a:cubicBezTo>
                    <a:pt x="11192" y="87"/>
                    <a:pt x="10520" y="1"/>
                    <a:pt x="98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3"/>
            <p:cNvSpPr/>
            <p:nvPr/>
          </p:nvSpPr>
          <p:spPr>
            <a:xfrm>
              <a:off x="5112107" y="2084584"/>
              <a:ext cx="152574" cy="152574"/>
            </a:xfrm>
            <a:custGeom>
              <a:avLst/>
              <a:gdLst/>
              <a:ahLst/>
              <a:cxnLst/>
              <a:rect l="l" t="t" r="r" b="b"/>
              <a:pathLst>
                <a:path w="19307" h="19307" extrusionOk="0">
                  <a:moveTo>
                    <a:pt x="9680" y="1"/>
                  </a:moveTo>
                  <a:cubicBezTo>
                    <a:pt x="4314" y="1"/>
                    <a:pt x="0" y="4315"/>
                    <a:pt x="0" y="9680"/>
                  </a:cubicBezTo>
                  <a:cubicBezTo>
                    <a:pt x="0" y="14993"/>
                    <a:pt x="4314" y="19307"/>
                    <a:pt x="9680" y="19307"/>
                  </a:cubicBezTo>
                  <a:cubicBezTo>
                    <a:pt x="14993" y="19307"/>
                    <a:pt x="19306" y="14993"/>
                    <a:pt x="19306" y="9680"/>
                  </a:cubicBezTo>
                  <a:cubicBezTo>
                    <a:pt x="19306" y="4315"/>
                    <a:pt x="14993" y="1"/>
                    <a:pt x="9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3"/>
            <p:cNvSpPr/>
            <p:nvPr/>
          </p:nvSpPr>
          <p:spPr>
            <a:xfrm>
              <a:off x="5109610" y="2083675"/>
              <a:ext cx="155071" cy="154423"/>
            </a:xfrm>
            <a:custGeom>
              <a:avLst/>
              <a:gdLst/>
              <a:ahLst/>
              <a:cxnLst/>
              <a:rect l="l" t="t" r="r" b="b"/>
              <a:pathLst>
                <a:path w="19623" h="19541" extrusionOk="0">
                  <a:moveTo>
                    <a:pt x="9892" y="0"/>
                  </a:moveTo>
                  <a:cubicBezTo>
                    <a:pt x="9415" y="0"/>
                    <a:pt x="8923" y="36"/>
                    <a:pt x="8418" y="116"/>
                  </a:cubicBezTo>
                  <a:cubicBezTo>
                    <a:pt x="6471" y="379"/>
                    <a:pt x="4367" y="1379"/>
                    <a:pt x="2736" y="3167"/>
                  </a:cubicBezTo>
                  <a:cubicBezTo>
                    <a:pt x="1105" y="4903"/>
                    <a:pt x="1" y="7533"/>
                    <a:pt x="211" y="10427"/>
                  </a:cubicBezTo>
                  <a:cubicBezTo>
                    <a:pt x="369" y="13267"/>
                    <a:pt x="1789" y="15687"/>
                    <a:pt x="3631" y="17213"/>
                  </a:cubicBezTo>
                  <a:cubicBezTo>
                    <a:pt x="5419" y="18738"/>
                    <a:pt x="7576" y="19475"/>
                    <a:pt x="9522" y="19527"/>
                  </a:cubicBezTo>
                  <a:cubicBezTo>
                    <a:pt x="9685" y="19536"/>
                    <a:pt x="9847" y="19541"/>
                    <a:pt x="10008" y="19541"/>
                  </a:cubicBezTo>
                  <a:cubicBezTo>
                    <a:pt x="11712" y="19541"/>
                    <a:pt x="13265" y="19047"/>
                    <a:pt x="14467" y="18422"/>
                  </a:cubicBezTo>
                  <a:cubicBezTo>
                    <a:pt x="15835" y="17739"/>
                    <a:pt x="16834" y="16792"/>
                    <a:pt x="17518" y="15897"/>
                  </a:cubicBezTo>
                  <a:cubicBezTo>
                    <a:pt x="18939" y="14056"/>
                    <a:pt x="19307" y="12478"/>
                    <a:pt x="19465" y="11531"/>
                  </a:cubicBezTo>
                  <a:cubicBezTo>
                    <a:pt x="19570" y="11005"/>
                    <a:pt x="19622" y="10637"/>
                    <a:pt x="19570" y="10427"/>
                  </a:cubicBezTo>
                  <a:cubicBezTo>
                    <a:pt x="19570" y="10164"/>
                    <a:pt x="19570" y="10058"/>
                    <a:pt x="19570" y="10058"/>
                  </a:cubicBezTo>
                  <a:cubicBezTo>
                    <a:pt x="19517" y="10058"/>
                    <a:pt x="19517" y="10532"/>
                    <a:pt x="19359" y="11479"/>
                  </a:cubicBezTo>
                  <a:cubicBezTo>
                    <a:pt x="19149" y="12426"/>
                    <a:pt x="18728" y="14004"/>
                    <a:pt x="17360" y="15740"/>
                  </a:cubicBezTo>
                  <a:cubicBezTo>
                    <a:pt x="16624" y="16581"/>
                    <a:pt x="15677" y="17476"/>
                    <a:pt x="14362" y="18159"/>
                  </a:cubicBezTo>
                  <a:cubicBezTo>
                    <a:pt x="13160" y="18736"/>
                    <a:pt x="11696" y="19225"/>
                    <a:pt x="10007" y="19225"/>
                  </a:cubicBezTo>
                  <a:cubicBezTo>
                    <a:pt x="9848" y="19225"/>
                    <a:pt x="9686" y="19221"/>
                    <a:pt x="9522" y="19212"/>
                  </a:cubicBezTo>
                  <a:cubicBezTo>
                    <a:pt x="7681" y="19159"/>
                    <a:pt x="5577" y="18422"/>
                    <a:pt x="3841" y="16950"/>
                  </a:cubicBezTo>
                  <a:cubicBezTo>
                    <a:pt x="2105" y="15477"/>
                    <a:pt x="685" y="13162"/>
                    <a:pt x="527" y="10374"/>
                  </a:cubicBezTo>
                  <a:cubicBezTo>
                    <a:pt x="369" y="7638"/>
                    <a:pt x="1421" y="5061"/>
                    <a:pt x="2999" y="3377"/>
                  </a:cubicBezTo>
                  <a:cubicBezTo>
                    <a:pt x="4577" y="1694"/>
                    <a:pt x="6576" y="695"/>
                    <a:pt x="8470" y="432"/>
                  </a:cubicBezTo>
                  <a:cubicBezTo>
                    <a:pt x="8984" y="346"/>
                    <a:pt x="9491" y="307"/>
                    <a:pt x="9984" y="307"/>
                  </a:cubicBezTo>
                  <a:cubicBezTo>
                    <a:pt x="11308" y="307"/>
                    <a:pt x="12538" y="589"/>
                    <a:pt x="13573" y="1010"/>
                  </a:cubicBezTo>
                  <a:cubicBezTo>
                    <a:pt x="14993" y="1589"/>
                    <a:pt x="16098" y="2431"/>
                    <a:pt x="16887" y="3325"/>
                  </a:cubicBezTo>
                  <a:cubicBezTo>
                    <a:pt x="17729" y="4167"/>
                    <a:pt x="18255" y="5061"/>
                    <a:pt x="18623" y="5850"/>
                  </a:cubicBezTo>
                  <a:cubicBezTo>
                    <a:pt x="18781" y="6218"/>
                    <a:pt x="18886" y="6586"/>
                    <a:pt x="19044" y="6902"/>
                  </a:cubicBezTo>
                  <a:cubicBezTo>
                    <a:pt x="19149" y="7270"/>
                    <a:pt x="19202" y="7533"/>
                    <a:pt x="19307" y="7796"/>
                  </a:cubicBezTo>
                  <a:cubicBezTo>
                    <a:pt x="19517" y="8901"/>
                    <a:pt x="19517" y="9374"/>
                    <a:pt x="19570" y="9374"/>
                  </a:cubicBezTo>
                  <a:cubicBezTo>
                    <a:pt x="19570" y="9374"/>
                    <a:pt x="19570" y="9269"/>
                    <a:pt x="19570" y="9006"/>
                  </a:cubicBezTo>
                  <a:cubicBezTo>
                    <a:pt x="19570" y="8743"/>
                    <a:pt x="19517" y="8322"/>
                    <a:pt x="19412" y="7796"/>
                  </a:cubicBezTo>
                  <a:cubicBezTo>
                    <a:pt x="19359" y="7481"/>
                    <a:pt x="19307" y="7218"/>
                    <a:pt x="19202" y="6849"/>
                  </a:cubicBezTo>
                  <a:cubicBezTo>
                    <a:pt x="19096" y="6534"/>
                    <a:pt x="18991" y="6113"/>
                    <a:pt x="18781" y="5745"/>
                  </a:cubicBezTo>
                  <a:cubicBezTo>
                    <a:pt x="18465" y="4956"/>
                    <a:pt x="17886" y="4061"/>
                    <a:pt x="17097" y="3114"/>
                  </a:cubicBezTo>
                  <a:cubicBezTo>
                    <a:pt x="16256" y="2273"/>
                    <a:pt x="15151" y="1379"/>
                    <a:pt x="13678" y="747"/>
                  </a:cubicBezTo>
                  <a:cubicBezTo>
                    <a:pt x="12578" y="315"/>
                    <a:pt x="11301" y="0"/>
                    <a:pt x="98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3"/>
            <p:cNvSpPr/>
            <p:nvPr/>
          </p:nvSpPr>
          <p:spPr>
            <a:xfrm>
              <a:off x="5111277" y="2084908"/>
              <a:ext cx="152984" cy="151886"/>
            </a:xfrm>
            <a:custGeom>
              <a:avLst/>
              <a:gdLst/>
              <a:ahLst/>
              <a:cxnLst/>
              <a:rect l="l" t="t" r="r" b="b"/>
              <a:pathLst>
                <a:path w="19359" h="19220" extrusionOk="0">
                  <a:moveTo>
                    <a:pt x="9877" y="0"/>
                  </a:moveTo>
                  <a:cubicBezTo>
                    <a:pt x="9725" y="0"/>
                    <a:pt x="9571" y="4"/>
                    <a:pt x="9416" y="13"/>
                  </a:cubicBezTo>
                  <a:cubicBezTo>
                    <a:pt x="7523" y="65"/>
                    <a:pt x="5366" y="749"/>
                    <a:pt x="3525" y="2275"/>
                  </a:cubicBezTo>
                  <a:cubicBezTo>
                    <a:pt x="1684" y="3800"/>
                    <a:pt x="263" y="6273"/>
                    <a:pt x="158" y="9166"/>
                  </a:cubicBezTo>
                  <a:cubicBezTo>
                    <a:pt x="0" y="12059"/>
                    <a:pt x="1210" y="14689"/>
                    <a:pt x="2893" y="16373"/>
                  </a:cubicBezTo>
                  <a:cubicBezTo>
                    <a:pt x="4629" y="18109"/>
                    <a:pt x="6786" y="18950"/>
                    <a:pt x="8733" y="19161"/>
                  </a:cubicBezTo>
                  <a:cubicBezTo>
                    <a:pt x="9112" y="19201"/>
                    <a:pt x="9485" y="19220"/>
                    <a:pt x="9848" y="19220"/>
                  </a:cubicBezTo>
                  <a:cubicBezTo>
                    <a:pt x="11398" y="19220"/>
                    <a:pt x="12790" y="18873"/>
                    <a:pt x="13941" y="18319"/>
                  </a:cubicBezTo>
                  <a:cubicBezTo>
                    <a:pt x="15361" y="17635"/>
                    <a:pt x="16413" y="16688"/>
                    <a:pt x="17149" y="15794"/>
                  </a:cubicBezTo>
                  <a:cubicBezTo>
                    <a:pt x="18675" y="13953"/>
                    <a:pt x="19043" y="12322"/>
                    <a:pt x="19148" y="11743"/>
                  </a:cubicBezTo>
                  <a:cubicBezTo>
                    <a:pt x="19201" y="11638"/>
                    <a:pt x="19201" y="11638"/>
                    <a:pt x="19201" y="11586"/>
                  </a:cubicBezTo>
                  <a:cubicBezTo>
                    <a:pt x="19201" y="11586"/>
                    <a:pt x="19240" y="11470"/>
                    <a:pt x="19218" y="11470"/>
                  </a:cubicBezTo>
                  <a:lnTo>
                    <a:pt x="19218" y="11470"/>
                  </a:lnTo>
                  <a:cubicBezTo>
                    <a:pt x="19214" y="11470"/>
                    <a:pt x="19209" y="11473"/>
                    <a:pt x="19201" y="11480"/>
                  </a:cubicBezTo>
                  <a:cubicBezTo>
                    <a:pt x="19201" y="11452"/>
                    <a:pt x="19201" y="11375"/>
                    <a:pt x="19201" y="11375"/>
                  </a:cubicBezTo>
                  <a:cubicBezTo>
                    <a:pt x="19201" y="11323"/>
                    <a:pt x="19254" y="11270"/>
                    <a:pt x="19254" y="11217"/>
                  </a:cubicBezTo>
                  <a:lnTo>
                    <a:pt x="19254" y="11165"/>
                  </a:lnTo>
                  <a:lnTo>
                    <a:pt x="19254" y="11112"/>
                  </a:lnTo>
                  <a:lnTo>
                    <a:pt x="19254" y="11007"/>
                  </a:lnTo>
                  <a:cubicBezTo>
                    <a:pt x="19306" y="10902"/>
                    <a:pt x="19306" y="10797"/>
                    <a:pt x="19306" y="10691"/>
                  </a:cubicBezTo>
                  <a:cubicBezTo>
                    <a:pt x="19359" y="10534"/>
                    <a:pt x="19359" y="10428"/>
                    <a:pt x="19359" y="10271"/>
                  </a:cubicBezTo>
                  <a:lnTo>
                    <a:pt x="19359" y="10165"/>
                  </a:lnTo>
                  <a:lnTo>
                    <a:pt x="19359" y="10113"/>
                  </a:lnTo>
                  <a:lnTo>
                    <a:pt x="19359" y="10060"/>
                  </a:lnTo>
                  <a:lnTo>
                    <a:pt x="19359" y="9902"/>
                  </a:lnTo>
                  <a:cubicBezTo>
                    <a:pt x="19359" y="9848"/>
                    <a:pt x="19355" y="9822"/>
                    <a:pt x="19349" y="9822"/>
                  </a:cubicBezTo>
                  <a:cubicBezTo>
                    <a:pt x="19332" y="9822"/>
                    <a:pt x="19293" y="10038"/>
                    <a:pt x="19254" y="10428"/>
                  </a:cubicBezTo>
                  <a:cubicBezTo>
                    <a:pt x="19148" y="10954"/>
                    <a:pt x="19043" y="11638"/>
                    <a:pt x="18780" y="12480"/>
                  </a:cubicBezTo>
                  <a:cubicBezTo>
                    <a:pt x="18465" y="13322"/>
                    <a:pt x="17991" y="14268"/>
                    <a:pt x="17255" y="15268"/>
                  </a:cubicBezTo>
                  <a:cubicBezTo>
                    <a:pt x="16518" y="16215"/>
                    <a:pt x="15466" y="17214"/>
                    <a:pt x="14046" y="17898"/>
                  </a:cubicBezTo>
                  <a:cubicBezTo>
                    <a:pt x="13362" y="18266"/>
                    <a:pt x="12573" y="18529"/>
                    <a:pt x="11678" y="18740"/>
                  </a:cubicBezTo>
                  <a:cubicBezTo>
                    <a:pt x="11047" y="18858"/>
                    <a:pt x="10357" y="18917"/>
                    <a:pt x="9629" y="18917"/>
                  </a:cubicBezTo>
                  <a:cubicBezTo>
                    <a:pt x="9387" y="18917"/>
                    <a:pt x="9140" y="18911"/>
                    <a:pt x="8890" y="18898"/>
                  </a:cubicBezTo>
                  <a:cubicBezTo>
                    <a:pt x="6997" y="18687"/>
                    <a:pt x="4840" y="17846"/>
                    <a:pt x="3209" y="16162"/>
                  </a:cubicBezTo>
                  <a:cubicBezTo>
                    <a:pt x="1526" y="14532"/>
                    <a:pt x="368" y="12006"/>
                    <a:pt x="474" y="9166"/>
                  </a:cubicBezTo>
                  <a:cubicBezTo>
                    <a:pt x="631" y="6378"/>
                    <a:pt x="1999" y="4011"/>
                    <a:pt x="3788" y="2538"/>
                  </a:cubicBezTo>
                  <a:cubicBezTo>
                    <a:pt x="5524" y="1012"/>
                    <a:pt x="7681" y="381"/>
                    <a:pt x="9574" y="328"/>
                  </a:cubicBezTo>
                  <a:cubicBezTo>
                    <a:pt x="10469" y="328"/>
                    <a:pt x="11415" y="381"/>
                    <a:pt x="12205" y="644"/>
                  </a:cubicBezTo>
                  <a:cubicBezTo>
                    <a:pt x="12625" y="696"/>
                    <a:pt x="12994" y="907"/>
                    <a:pt x="13414" y="1012"/>
                  </a:cubicBezTo>
                  <a:cubicBezTo>
                    <a:pt x="13730" y="1223"/>
                    <a:pt x="14098" y="1328"/>
                    <a:pt x="14414" y="1538"/>
                  </a:cubicBezTo>
                  <a:cubicBezTo>
                    <a:pt x="15729" y="2327"/>
                    <a:pt x="16676" y="3274"/>
                    <a:pt x="17360" y="4168"/>
                  </a:cubicBezTo>
                  <a:cubicBezTo>
                    <a:pt x="18044" y="5115"/>
                    <a:pt x="18465" y="6010"/>
                    <a:pt x="18728" y="6799"/>
                  </a:cubicBezTo>
                  <a:cubicBezTo>
                    <a:pt x="18991" y="7588"/>
                    <a:pt x="19096" y="8272"/>
                    <a:pt x="19201" y="8798"/>
                  </a:cubicBezTo>
                  <a:cubicBezTo>
                    <a:pt x="19248" y="9263"/>
                    <a:pt x="19294" y="9605"/>
                    <a:pt x="19304" y="9605"/>
                  </a:cubicBezTo>
                  <a:cubicBezTo>
                    <a:pt x="19306" y="9605"/>
                    <a:pt x="19306" y="9599"/>
                    <a:pt x="19306" y="9587"/>
                  </a:cubicBezTo>
                  <a:cubicBezTo>
                    <a:pt x="19359" y="9534"/>
                    <a:pt x="19306" y="9218"/>
                    <a:pt x="19306" y="9008"/>
                  </a:cubicBezTo>
                  <a:cubicBezTo>
                    <a:pt x="19306" y="8745"/>
                    <a:pt x="19254" y="8482"/>
                    <a:pt x="19254" y="8272"/>
                  </a:cubicBezTo>
                  <a:cubicBezTo>
                    <a:pt x="19254" y="8114"/>
                    <a:pt x="19254" y="8061"/>
                    <a:pt x="19201" y="7693"/>
                  </a:cubicBezTo>
                  <a:cubicBezTo>
                    <a:pt x="19096" y="7325"/>
                    <a:pt x="18991" y="6799"/>
                    <a:pt x="18728" y="6115"/>
                  </a:cubicBezTo>
                  <a:cubicBezTo>
                    <a:pt x="18465" y="5431"/>
                    <a:pt x="18044" y="4589"/>
                    <a:pt x="17360" y="3695"/>
                  </a:cubicBezTo>
                  <a:cubicBezTo>
                    <a:pt x="16676" y="2853"/>
                    <a:pt x="15729" y="1906"/>
                    <a:pt x="14414" y="1170"/>
                  </a:cubicBezTo>
                  <a:cubicBezTo>
                    <a:pt x="13204" y="540"/>
                    <a:pt x="11637" y="0"/>
                    <a:pt x="98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3"/>
            <p:cNvSpPr/>
            <p:nvPr/>
          </p:nvSpPr>
          <p:spPr>
            <a:xfrm>
              <a:off x="5108361" y="2082182"/>
              <a:ext cx="156730" cy="157054"/>
            </a:xfrm>
            <a:custGeom>
              <a:avLst/>
              <a:gdLst/>
              <a:ahLst/>
              <a:cxnLst/>
              <a:rect l="l" t="t" r="r" b="b"/>
              <a:pathLst>
                <a:path w="19833" h="19874" extrusionOk="0">
                  <a:moveTo>
                    <a:pt x="10040" y="1"/>
                  </a:moveTo>
                  <a:cubicBezTo>
                    <a:pt x="9767" y="1"/>
                    <a:pt x="9489" y="14"/>
                    <a:pt x="9207" y="42"/>
                  </a:cubicBezTo>
                  <a:cubicBezTo>
                    <a:pt x="7103" y="252"/>
                    <a:pt x="4841" y="1147"/>
                    <a:pt x="3052" y="2935"/>
                  </a:cubicBezTo>
                  <a:cubicBezTo>
                    <a:pt x="1263" y="4724"/>
                    <a:pt x="1" y="7459"/>
                    <a:pt x="159" y="10510"/>
                  </a:cubicBezTo>
                  <a:cubicBezTo>
                    <a:pt x="317" y="13509"/>
                    <a:pt x="1842" y="16086"/>
                    <a:pt x="3789" y="17612"/>
                  </a:cubicBezTo>
                  <a:cubicBezTo>
                    <a:pt x="5735" y="19243"/>
                    <a:pt x="8050" y="19874"/>
                    <a:pt x="10049" y="19874"/>
                  </a:cubicBezTo>
                  <a:cubicBezTo>
                    <a:pt x="12100" y="19874"/>
                    <a:pt x="13889" y="19295"/>
                    <a:pt x="15256" y="18401"/>
                  </a:cubicBezTo>
                  <a:cubicBezTo>
                    <a:pt x="16624" y="17559"/>
                    <a:pt x="17624" y="16507"/>
                    <a:pt x="18307" y="15508"/>
                  </a:cubicBezTo>
                  <a:cubicBezTo>
                    <a:pt x="19623" y="13456"/>
                    <a:pt x="19780" y="11668"/>
                    <a:pt x="19833" y="10668"/>
                  </a:cubicBezTo>
                  <a:cubicBezTo>
                    <a:pt x="19833" y="10195"/>
                    <a:pt x="19833" y="9932"/>
                    <a:pt x="19780" y="9932"/>
                  </a:cubicBezTo>
                  <a:cubicBezTo>
                    <a:pt x="19780" y="9932"/>
                    <a:pt x="19780" y="10089"/>
                    <a:pt x="19780" y="10195"/>
                  </a:cubicBezTo>
                  <a:cubicBezTo>
                    <a:pt x="19728" y="10300"/>
                    <a:pt x="19728" y="10405"/>
                    <a:pt x="19728" y="10510"/>
                  </a:cubicBezTo>
                  <a:lnTo>
                    <a:pt x="19728" y="10931"/>
                  </a:lnTo>
                  <a:cubicBezTo>
                    <a:pt x="19675" y="11036"/>
                    <a:pt x="19675" y="11194"/>
                    <a:pt x="19675" y="11299"/>
                  </a:cubicBezTo>
                  <a:cubicBezTo>
                    <a:pt x="19623" y="11352"/>
                    <a:pt x="19623" y="11405"/>
                    <a:pt x="19623" y="11457"/>
                  </a:cubicBezTo>
                  <a:lnTo>
                    <a:pt x="19623" y="11562"/>
                  </a:lnTo>
                  <a:cubicBezTo>
                    <a:pt x="19570" y="11720"/>
                    <a:pt x="19570" y="11773"/>
                    <a:pt x="19517" y="11983"/>
                  </a:cubicBezTo>
                  <a:cubicBezTo>
                    <a:pt x="19360" y="12667"/>
                    <a:pt x="19044" y="14140"/>
                    <a:pt x="17676" y="15876"/>
                  </a:cubicBezTo>
                  <a:cubicBezTo>
                    <a:pt x="16992" y="16718"/>
                    <a:pt x="16045" y="17665"/>
                    <a:pt x="14783" y="18401"/>
                  </a:cubicBezTo>
                  <a:cubicBezTo>
                    <a:pt x="13529" y="19053"/>
                    <a:pt x="11939" y="19562"/>
                    <a:pt x="10106" y="19562"/>
                  </a:cubicBezTo>
                  <a:cubicBezTo>
                    <a:pt x="10017" y="19562"/>
                    <a:pt x="9928" y="19561"/>
                    <a:pt x="9838" y="19558"/>
                  </a:cubicBezTo>
                  <a:cubicBezTo>
                    <a:pt x="7944" y="19506"/>
                    <a:pt x="5788" y="18822"/>
                    <a:pt x="3946" y="17296"/>
                  </a:cubicBezTo>
                  <a:cubicBezTo>
                    <a:pt x="2105" y="15823"/>
                    <a:pt x="685" y="13351"/>
                    <a:pt x="527" y="10458"/>
                  </a:cubicBezTo>
                  <a:cubicBezTo>
                    <a:pt x="369" y="7617"/>
                    <a:pt x="1527" y="4987"/>
                    <a:pt x="3210" y="3303"/>
                  </a:cubicBezTo>
                  <a:cubicBezTo>
                    <a:pt x="4841" y="1568"/>
                    <a:pt x="6997" y="621"/>
                    <a:pt x="8944" y="410"/>
                  </a:cubicBezTo>
                  <a:cubicBezTo>
                    <a:pt x="9369" y="363"/>
                    <a:pt x="9795" y="337"/>
                    <a:pt x="10216" y="337"/>
                  </a:cubicBezTo>
                  <a:cubicBezTo>
                    <a:pt x="10731" y="337"/>
                    <a:pt x="11240" y="376"/>
                    <a:pt x="11732" y="463"/>
                  </a:cubicBezTo>
                  <a:cubicBezTo>
                    <a:pt x="12153" y="515"/>
                    <a:pt x="12574" y="673"/>
                    <a:pt x="12942" y="778"/>
                  </a:cubicBezTo>
                  <a:cubicBezTo>
                    <a:pt x="13310" y="936"/>
                    <a:pt x="13731" y="1041"/>
                    <a:pt x="14046" y="1199"/>
                  </a:cubicBezTo>
                  <a:cubicBezTo>
                    <a:pt x="15467" y="1831"/>
                    <a:pt x="16572" y="2725"/>
                    <a:pt x="17308" y="3619"/>
                  </a:cubicBezTo>
                  <a:cubicBezTo>
                    <a:pt x="18834" y="5355"/>
                    <a:pt x="19202" y="6933"/>
                    <a:pt x="19412" y="7617"/>
                  </a:cubicBezTo>
                  <a:cubicBezTo>
                    <a:pt x="19517" y="7985"/>
                    <a:pt x="19517" y="8091"/>
                    <a:pt x="19570" y="8196"/>
                  </a:cubicBezTo>
                  <a:cubicBezTo>
                    <a:pt x="19570" y="8354"/>
                    <a:pt x="19623" y="8617"/>
                    <a:pt x="19675" y="8880"/>
                  </a:cubicBezTo>
                  <a:cubicBezTo>
                    <a:pt x="19675" y="9090"/>
                    <a:pt x="19675" y="9406"/>
                    <a:pt x="19728" y="9511"/>
                  </a:cubicBezTo>
                  <a:cubicBezTo>
                    <a:pt x="19737" y="9529"/>
                    <a:pt x="19744" y="9537"/>
                    <a:pt x="19750" y="9537"/>
                  </a:cubicBezTo>
                  <a:cubicBezTo>
                    <a:pt x="19780" y="9537"/>
                    <a:pt x="19780" y="9326"/>
                    <a:pt x="19780" y="8932"/>
                  </a:cubicBezTo>
                  <a:cubicBezTo>
                    <a:pt x="19728" y="7985"/>
                    <a:pt x="19465" y="6092"/>
                    <a:pt x="17992" y="3987"/>
                  </a:cubicBezTo>
                  <a:cubicBezTo>
                    <a:pt x="17203" y="2988"/>
                    <a:pt x="16151" y="1936"/>
                    <a:pt x="14678" y="1147"/>
                  </a:cubicBezTo>
                  <a:cubicBezTo>
                    <a:pt x="13941" y="726"/>
                    <a:pt x="13100" y="463"/>
                    <a:pt x="12153" y="252"/>
                  </a:cubicBezTo>
                  <a:cubicBezTo>
                    <a:pt x="11498" y="98"/>
                    <a:pt x="10787" y="1"/>
                    <a:pt x="100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3"/>
            <p:cNvSpPr/>
            <p:nvPr/>
          </p:nvSpPr>
          <p:spPr>
            <a:xfrm>
              <a:off x="4982403" y="1867929"/>
              <a:ext cx="46569" cy="228366"/>
            </a:xfrm>
            <a:custGeom>
              <a:avLst/>
              <a:gdLst/>
              <a:ahLst/>
              <a:cxnLst/>
              <a:rect l="l" t="t" r="r" b="b"/>
              <a:pathLst>
                <a:path w="5893" h="28898" extrusionOk="0">
                  <a:moveTo>
                    <a:pt x="78" y="0"/>
                  </a:moveTo>
                  <a:cubicBezTo>
                    <a:pt x="68" y="0"/>
                    <a:pt x="60" y="3"/>
                    <a:pt x="53" y="10"/>
                  </a:cubicBezTo>
                  <a:cubicBezTo>
                    <a:pt x="53" y="10"/>
                    <a:pt x="158" y="220"/>
                    <a:pt x="527" y="589"/>
                  </a:cubicBezTo>
                  <a:cubicBezTo>
                    <a:pt x="895" y="957"/>
                    <a:pt x="1421" y="1588"/>
                    <a:pt x="2105" y="2535"/>
                  </a:cubicBezTo>
                  <a:cubicBezTo>
                    <a:pt x="2789" y="3534"/>
                    <a:pt x="3630" y="4850"/>
                    <a:pt x="4367" y="6743"/>
                  </a:cubicBezTo>
                  <a:cubicBezTo>
                    <a:pt x="5051" y="8584"/>
                    <a:pt x="5577" y="11004"/>
                    <a:pt x="5419" y="13950"/>
                  </a:cubicBezTo>
                  <a:cubicBezTo>
                    <a:pt x="5261" y="16896"/>
                    <a:pt x="4577" y="19316"/>
                    <a:pt x="3893" y="21262"/>
                  </a:cubicBezTo>
                  <a:cubicBezTo>
                    <a:pt x="3157" y="23209"/>
                    <a:pt x="2421" y="24682"/>
                    <a:pt x="1842" y="25786"/>
                  </a:cubicBezTo>
                  <a:cubicBezTo>
                    <a:pt x="632" y="28048"/>
                    <a:pt x="1" y="28890"/>
                    <a:pt x="53" y="28890"/>
                  </a:cubicBezTo>
                  <a:cubicBezTo>
                    <a:pt x="53" y="28895"/>
                    <a:pt x="55" y="28898"/>
                    <a:pt x="59" y="28898"/>
                  </a:cubicBezTo>
                  <a:cubicBezTo>
                    <a:pt x="96" y="28898"/>
                    <a:pt x="295" y="28685"/>
                    <a:pt x="579" y="28259"/>
                  </a:cubicBezTo>
                  <a:cubicBezTo>
                    <a:pt x="948" y="27785"/>
                    <a:pt x="1421" y="27049"/>
                    <a:pt x="2052" y="25891"/>
                  </a:cubicBezTo>
                  <a:cubicBezTo>
                    <a:pt x="2684" y="24787"/>
                    <a:pt x="3420" y="23314"/>
                    <a:pt x="4156" y="21367"/>
                  </a:cubicBezTo>
                  <a:cubicBezTo>
                    <a:pt x="4893" y="19421"/>
                    <a:pt x="5577" y="17001"/>
                    <a:pt x="5735" y="14003"/>
                  </a:cubicBezTo>
                  <a:cubicBezTo>
                    <a:pt x="5892" y="11004"/>
                    <a:pt x="5366" y="8479"/>
                    <a:pt x="4630" y="6585"/>
                  </a:cubicBezTo>
                  <a:cubicBezTo>
                    <a:pt x="3893" y="4692"/>
                    <a:pt x="3052" y="3377"/>
                    <a:pt x="2315" y="2430"/>
                  </a:cubicBezTo>
                  <a:cubicBezTo>
                    <a:pt x="1579" y="1430"/>
                    <a:pt x="1053" y="852"/>
                    <a:pt x="632" y="483"/>
                  </a:cubicBezTo>
                  <a:cubicBezTo>
                    <a:pt x="310" y="161"/>
                    <a:pt x="149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3"/>
            <p:cNvSpPr/>
            <p:nvPr/>
          </p:nvSpPr>
          <p:spPr>
            <a:xfrm>
              <a:off x="4981155" y="1867898"/>
              <a:ext cx="46980" cy="229583"/>
            </a:xfrm>
            <a:custGeom>
              <a:avLst/>
              <a:gdLst/>
              <a:ahLst/>
              <a:cxnLst/>
              <a:rect l="l" t="t" r="r" b="b"/>
              <a:pathLst>
                <a:path w="5945" h="29052" extrusionOk="0">
                  <a:moveTo>
                    <a:pt x="175" y="0"/>
                  </a:moveTo>
                  <a:cubicBezTo>
                    <a:pt x="144" y="0"/>
                    <a:pt x="238" y="103"/>
                    <a:pt x="369" y="277"/>
                  </a:cubicBezTo>
                  <a:cubicBezTo>
                    <a:pt x="527" y="487"/>
                    <a:pt x="790" y="803"/>
                    <a:pt x="1053" y="1119"/>
                  </a:cubicBezTo>
                  <a:cubicBezTo>
                    <a:pt x="1369" y="1487"/>
                    <a:pt x="1737" y="1960"/>
                    <a:pt x="2105" y="2486"/>
                  </a:cubicBezTo>
                  <a:cubicBezTo>
                    <a:pt x="2842" y="3538"/>
                    <a:pt x="3736" y="5011"/>
                    <a:pt x="4472" y="7010"/>
                  </a:cubicBezTo>
                  <a:cubicBezTo>
                    <a:pt x="5156" y="8957"/>
                    <a:pt x="5577" y="11482"/>
                    <a:pt x="5367" y="14533"/>
                  </a:cubicBezTo>
                  <a:cubicBezTo>
                    <a:pt x="5104" y="17531"/>
                    <a:pt x="4367" y="19951"/>
                    <a:pt x="3631" y="21845"/>
                  </a:cubicBezTo>
                  <a:cubicBezTo>
                    <a:pt x="2894" y="23791"/>
                    <a:pt x="2158" y="25212"/>
                    <a:pt x="1579" y="26316"/>
                  </a:cubicBezTo>
                  <a:cubicBezTo>
                    <a:pt x="1000" y="27421"/>
                    <a:pt x="527" y="28157"/>
                    <a:pt x="264" y="28684"/>
                  </a:cubicBezTo>
                  <a:cubicBezTo>
                    <a:pt x="106" y="28894"/>
                    <a:pt x="1" y="29052"/>
                    <a:pt x="53" y="29052"/>
                  </a:cubicBezTo>
                  <a:cubicBezTo>
                    <a:pt x="106" y="29052"/>
                    <a:pt x="211" y="28894"/>
                    <a:pt x="264" y="28789"/>
                  </a:cubicBezTo>
                  <a:cubicBezTo>
                    <a:pt x="369" y="28684"/>
                    <a:pt x="422" y="28578"/>
                    <a:pt x="474" y="28526"/>
                  </a:cubicBezTo>
                  <a:cubicBezTo>
                    <a:pt x="580" y="28420"/>
                    <a:pt x="580" y="28420"/>
                    <a:pt x="685" y="28263"/>
                  </a:cubicBezTo>
                  <a:cubicBezTo>
                    <a:pt x="895" y="27947"/>
                    <a:pt x="1316" y="27263"/>
                    <a:pt x="1895" y="26264"/>
                  </a:cubicBezTo>
                  <a:cubicBezTo>
                    <a:pt x="2473" y="25212"/>
                    <a:pt x="3210" y="23844"/>
                    <a:pt x="3946" y="21897"/>
                  </a:cubicBezTo>
                  <a:cubicBezTo>
                    <a:pt x="4683" y="20004"/>
                    <a:pt x="5472" y="17584"/>
                    <a:pt x="5735" y="14533"/>
                  </a:cubicBezTo>
                  <a:cubicBezTo>
                    <a:pt x="5945" y="11482"/>
                    <a:pt x="5472" y="8904"/>
                    <a:pt x="4788" y="6958"/>
                  </a:cubicBezTo>
                  <a:cubicBezTo>
                    <a:pt x="4051" y="4959"/>
                    <a:pt x="3210" y="3538"/>
                    <a:pt x="2421" y="2539"/>
                  </a:cubicBezTo>
                  <a:cubicBezTo>
                    <a:pt x="1684" y="1539"/>
                    <a:pt x="1158" y="908"/>
                    <a:pt x="895" y="645"/>
                  </a:cubicBezTo>
                  <a:cubicBezTo>
                    <a:pt x="895" y="645"/>
                    <a:pt x="895" y="645"/>
                    <a:pt x="843" y="593"/>
                  </a:cubicBezTo>
                  <a:cubicBezTo>
                    <a:pt x="843" y="593"/>
                    <a:pt x="790" y="540"/>
                    <a:pt x="737" y="540"/>
                  </a:cubicBezTo>
                  <a:lnTo>
                    <a:pt x="685" y="487"/>
                  </a:lnTo>
                  <a:lnTo>
                    <a:pt x="632" y="487"/>
                  </a:lnTo>
                  <a:lnTo>
                    <a:pt x="632" y="435"/>
                  </a:lnTo>
                  <a:lnTo>
                    <a:pt x="474" y="277"/>
                  </a:lnTo>
                  <a:cubicBezTo>
                    <a:pt x="422" y="224"/>
                    <a:pt x="422" y="172"/>
                    <a:pt x="369" y="119"/>
                  </a:cubicBezTo>
                  <a:lnTo>
                    <a:pt x="316" y="119"/>
                  </a:lnTo>
                  <a:lnTo>
                    <a:pt x="316" y="66"/>
                  </a:lnTo>
                  <a:lnTo>
                    <a:pt x="264" y="66"/>
                  </a:lnTo>
                  <a:cubicBezTo>
                    <a:pt x="264" y="66"/>
                    <a:pt x="264" y="14"/>
                    <a:pt x="211" y="14"/>
                  </a:cubicBezTo>
                  <a:cubicBezTo>
                    <a:pt x="193" y="5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3"/>
            <p:cNvSpPr/>
            <p:nvPr/>
          </p:nvSpPr>
          <p:spPr>
            <a:xfrm>
              <a:off x="4981993" y="1866649"/>
              <a:ext cx="48640" cy="229734"/>
            </a:xfrm>
            <a:custGeom>
              <a:avLst/>
              <a:gdLst/>
              <a:ahLst/>
              <a:cxnLst/>
              <a:rect l="l" t="t" r="r" b="b"/>
              <a:pathLst>
                <a:path w="6155" h="29071" extrusionOk="0">
                  <a:moveTo>
                    <a:pt x="33" y="0"/>
                  </a:moveTo>
                  <a:cubicBezTo>
                    <a:pt x="20" y="0"/>
                    <a:pt x="9" y="5"/>
                    <a:pt x="0" y="14"/>
                  </a:cubicBezTo>
                  <a:cubicBezTo>
                    <a:pt x="0" y="14"/>
                    <a:pt x="53" y="67"/>
                    <a:pt x="105" y="119"/>
                  </a:cubicBezTo>
                  <a:lnTo>
                    <a:pt x="210" y="277"/>
                  </a:lnTo>
                  <a:lnTo>
                    <a:pt x="368" y="382"/>
                  </a:lnTo>
                  <a:cubicBezTo>
                    <a:pt x="421" y="435"/>
                    <a:pt x="474" y="488"/>
                    <a:pt x="526" y="540"/>
                  </a:cubicBezTo>
                  <a:cubicBezTo>
                    <a:pt x="526" y="593"/>
                    <a:pt x="526" y="593"/>
                    <a:pt x="526" y="593"/>
                  </a:cubicBezTo>
                  <a:lnTo>
                    <a:pt x="526" y="645"/>
                  </a:lnTo>
                  <a:lnTo>
                    <a:pt x="579" y="645"/>
                  </a:lnTo>
                  <a:cubicBezTo>
                    <a:pt x="631" y="751"/>
                    <a:pt x="684" y="751"/>
                    <a:pt x="737" y="856"/>
                  </a:cubicBezTo>
                  <a:cubicBezTo>
                    <a:pt x="1000" y="1119"/>
                    <a:pt x="1526" y="1645"/>
                    <a:pt x="2209" y="2592"/>
                  </a:cubicBezTo>
                  <a:cubicBezTo>
                    <a:pt x="2893" y="3539"/>
                    <a:pt x="3788" y="4854"/>
                    <a:pt x="4524" y="6747"/>
                  </a:cubicBezTo>
                  <a:cubicBezTo>
                    <a:pt x="5261" y="8641"/>
                    <a:pt x="5787" y="11166"/>
                    <a:pt x="5629" y="14165"/>
                  </a:cubicBezTo>
                  <a:cubicBezTo>
                    <a:pt x="5471" y="17216"/>
                    <a:pt x="4735" y="19688"/>
                    <a:pt x="3998" y="21635"/>
                  </a:cubicBezTo>
                  <a:cubicBezTo>
                    <a:pt x="3262" y="23581"/>
                    <a:pt x="2525" y="25054"/>
                    <a:pt x="1946" y="26106"/>
                  </a:cubicBezTo>
                  <a:cubicBezTo>
                    <a:pt x="1315" y="27211"/>
                    <a:pt x="842" y="27895"/>
                    <a:pt x="631" y="28210"/>
                  </a:cubicBezTo>
                  <a:cubicBezTo>
                    <a:pt x="526" y="28368"/>
                    <a:pt x="526" y="28421"/>
                    <a:pt x="474" y="28473"/>
                  </a:cubicBezTo>
                  <a:cubicBezTo>
                    <a:pt x="474" y="28526"/>
                    <a:pt x="368" y="28631"/>
                    <a:pt x="316" y="28789"/>
                  </a:cubicBezTo>
                  <a:cubicBezTo>
                    <a:pt x="263" y="28894"/>
                    <a:pt x="158" y="28999"/>
                    <a:pt x="105" y="29052"/>
                  </a:cubicBezTo>
                  <a:cubicBezTo>
                    <a:pt x="105" y="29064"/>
                    <a:pt x="111" y="29071"/>
                    <a:pt x="122" y="29071"/>
                  </a:cubicBezTo>
                  <a:cubicBezTo>
                    <a:pt x="158" y="29071"/>
                    <a:pt x="248" y="29002"/>
                    <a:pt x="368" y="28842"/>
                  </a:cubicBezTo>
                  <a:cubicBezTo>
                    <a:pt x="737" y="28473"/>
                    <a:pt x="1263" y="27684"/>
                    <a:pt x="1946" y="26579"/>
                  </a:cubicBezTo>
                  <a:cubicBezTo>
                    <a:pt x="2630" y="25422"/>
                    <a:pt x="3472" y="23897"/>
                    <a:pt x="4261" y="21898"/>
                  </a:cubicBezTo>
                  <a:cubicBezTo>
                    <a:pt x="5050" y="19846"/>
                    <a:pt x="5787" y="17321"/>
                    <a:pt x="5997" y="14217"/>
                  </a:cubicBezTo>
                  <a:cubicBezTo>
                    <a:pt x="6155" y="11061"/>
                    <a:pt x="5576" y="8483"/>
                    <a:pt x="4787" y="6537"/>
                  </a:cubicBezTo>
                  <a:cubicBezTo>
                    <a:pt x="3998" y="4538"/>
                    <a:pt x="2999" y="3170"/>
                    <a:pt x="2209" y="2171"/>
                  </a:cubicBezTo>
                  <a:cubicBezTo>
                    <a:pt x="1789" y="1645"/>
                    <a:pt x="1473" y="1277"/>
                    <a:pt x="1157" y="961"/>
                  </a:cubicBezTo>
                  <a:cubicBezTo>
                    <a:pt x="842" y="645"/>
                    <a:pt x="579" y="382"/>
                    <a:pt x="368" y="224"/>
                  </a:cubicBezTo>
                  <a:cubicBezTo>
                    <a:pt x="195" y="95"/>
                    <a:pt x="93" y="0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3"/>
            <p:cNvSpPr/>
            <p:nvPr/>
          </p:nvSpPr>
          <p:spPr>
            <a:xfrm>
              <a:off x="5006103" y="1871635"/>
              <a:ext cx="172938" cy="212127"/>
            </a:xfrm>
            <a:custGeom>
              <a:avLst/>
              <a:gdLst/>
              <a:ahLst/>
              <a:cxnLst/>
              <a:rect l="l" t="t" r="r" b="b"/>
              <a:pathLst>
                <a:path w="21884" h="26843" extrusionOk="0">
                  <a:moveTo>
                    <a:pt x="49" y="1"/>
                  </a:moveTo>
                  <a:cubicBezTo>
                    <a:pt x="25" y="1"/>
                    <a:pt x="9" y="5"/>
                    <a:pt x="0" y="14"/>
                  </a:cubicBezTo>
                  <a:cubicBezTo>
                    <a:pt x="0" y="14"/>
                    <a:pt x="316" y="172"/>
                    <a:pt x="894" y="383"/>
                  </a:cubicBezTo>
                  <a:cubicBezTo>
                    <a:pt x="1210" y="540"/>
                    <a:pt x="1631" y="646"/>
                    <a:pt x="2104" y="909"/>
                  </a:cubicBezTo>
                  <a:cubicBezTo>
                    <a:pt x="2578" y="1119"/>
                    <a:pt x="3156" y="1329"/>
                    <a:pt x="3840" y="1645"/>
                  </a:cubicBezTo>
                  <a:cubicBezTo>
                    <a:pt x="5155" y="2276"/>
                    <a:pt x="6786" y="3223"/>
                    <a:pt x="8680" y="4644"/>
                  </a:cubicBezTo>
                  <a:cubicBezTo>
                    <a:pt x="10574" y="6064"/>
                    <a:pt x="12678" y="8010"/>
                    <a:pt x="14730" y="10746"/>
                  </a:cubicBezTo>
                  <a:cubicBezTo>
                    <a:pt x="16834" y="13429"/>
                    <a:pt x="18096" y="15954"/>
                    <a:pt x="19043" y="18058"/>
                  </a:cubicBezTo>
                  <a:cubicBezTo>
                    <a:pt x="19937" y="20162"/>
                    <a:pt x="20516" y="21898"/>
                    <a:pt x="20937" y="23213"/>
                  </a:cubicBezTo>
                  <a:cubicBezTo>
                    <a:pt x="21305" y="24528"/>
                    <a:pt x="21516" y="25422"/>
                    <a:pt x="21673" y="26001"/>
                  </a:cubicBezTo>
                  <a:cubicBezTo>
                    <a:pt x="21779" y="26580"/>
                    <a:pt x="21831" y="26843"/>
                    <a:pt x="21884" y="26843"/>
                  </a:cubicBezTo>
                  <a:cubicBezTo>
                    <a:pt x="21884" y="26843"/>
                    <a:pt x="21884" y="26580"/>
                    <a:pt x="21779" y="26001"/>
                  </a:cubicBezTo>
                  <a:cubicBezTo>
                    <a:pt x="21673" y="25370"/>
                    <a:pt x="21516" y="24476"/>
                    <a:pt x="21147" y="23108"/>
                  </a:cubicBezTo>
                  <a:cubicBezTo>
                    <a:pt x="20779" y="21793"/>
                    <a:pt x="20253" y="20057"/>
                    <a:pt x="19306" y="17900"/>
                  </a:cubicBezTo>
                  <a:cubicBezTo>
                    <a:pt x="18412" y="15796"/>
                    <a:pt x="17097" y="13271"/>
                    <a:pt x="15045" y="10535"/>
                  </a:cubicBezTo>
                  <a:cubicBezTo>
                    <a:pt x="12941" y="7800"/>
                    <a:pt x="10784" y="5801"/>
                    <a:pt x="8890" y="4381"/>
                  </a:cubicBezTo>
                  <a:cubicBezTo>
                    <a:pt x="6944" y="2960"/>
                    <a:pt x="5261" y="2013"/>
                    <a:pt x="3946" y="1435"/>
                  </a:cubicBezTo>
                  <a:cubicBezTo>
                    <a:pt x="3262" y="1119"/>
                    <a:pt x="2683" y="909"/>
                    <a:pt x="2210" y="698"/>
                  </a:cubicBezTo>
                  <a:cubicBezTo>
                    <a:pt x="1684" y="488"/>
                    <a:pt x="1263" y="330"/>
                    <a:pt x="947" y="225"/>
                  </a:cubicBezTo>
                  <a:cubicBezTo>
                    <a:pt x="428" y="95"/>
                    <a:pt x="157" y="1"/>
                    <a:pt x="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3"/>
            <p:cNvSpPr/>
            <p:nvPr/>
          </p:nvSpPr>
          <p:spPr>
            <a:xfrm>
              <a:off x="5004436" y="1870742"/>
              <a:ext cx="175025" cy="213510"/>
            </a:xfrm>
            <a:custGeom>
              <a:avLst/>
              <a:gdLst/>
              <a:ahLst/>
              <a:cxnLst/>
              <a:rect l="l" t="t" r="r" b="b"/>
              <a:pathLst>
                <a:path w="22148" h="27018" extrusionOk="0">
                  <a:moveTo>
                    <a:pt x="52" y="0"/>
                  </a:moveTo>
                  <a:cubicBezTo>
                    <a:pt x="19" y="0"/>
                    <a:pt x="1" y="7"/>
                    <a:pt x="1" y="22"/>
                  </a:cubicBezTo>
                  <a:cubicBezTo>
                    <a:pt x="53" y="22"/>
                    <a:pt x="211" y="127"/>
                    <a:pt x="369" y="127"/>
                  </a:cubicBezTo>
                  <a:cubicBezTo>
                    <a:pt x="527" y="180"/>
                    <a:pt x="685" y="233"/>
                    <a:pt x="790" y="285"/>
                  </a:cubicBezTo>
                  <a:cubicBezTo>
                    <a:pt x="895" y="338"/>
                    <a:pt x="948" y="338"/>
                    <a:pt x="1158" y="443"/>
                  </a:cubicBezTo>
                  <a:cubicBezTo>
                    <a:pt x="1526" y="548"/>
                    <a:pt x="2368" y="916"/>
                    <a:pt x="3630" y="1442"/>
                  </a:cubicBezTo>
                  <a:cubicBezTo>
                    <a:pt x="4840" y="2021"/>
                    <a:pt x="6471" y="2863"/>
                    <a:pt x="8418" y="4178"/>
                  </a:cubicBezTo>
                  <a:cubicBezTo>
                    <a:pt x="10311" y="5546"/>
                    <a:pt x="12521" y="7439"/>
                    <a:pt x="14730" y="10227"/>
                  </a:cubicBezTo>
                  <a:cubicBezTo>
                    <a:pt x="16887" y="12963"/>
                    <a:pt x="18255" y="15593"/>
                    <a:pt x="19254" y="17803"/>
                  </a:cubicBezTo>
                  <a:cubicBezTo>
                    <a:pt x="20254" y="20012"/>
                    <a:pt x="20832" y="21801"/>
                    <a:pt x="21201" y="23168"/>
                  </a:cubicBezTo>
                  <a:cubicBezTo>
                    <a:pt x="21621" y="24536"/>
                    <a:pt x="21779" y="25535"/>
                    <a:pt x="21832" y="25904"/>
                  </a:cubicBezTo>
                  <a:cubicBezTo>
                    <a:pt x="21858" y="25930"/>
                    <a:pt x="21871" y="25930"/>
                    <a:pt x="21878" y="25930"/>
                  </a:cubicBezTo>
                  <a:cubicBezTo>
                    <a:pt x="21884" y="25930"/>
                    <a:pt x="21884" y="25930"/>
                    <a:pt x="21884" y="25956"/>
                  </a:cubicBezTo>
                  <a:cubicBezTo>
                    <a:pt x="21884" y="25956"/>
                    <a:pt x="21884" y="25989"/>
                    <a:pt x="21884" y="26009"/>
                  </a:cubicBezTo>
                  <a:cubicBezTo>
                    <a:pt x="21884" y="26009"/>
                    <a:pt x="21937" y="26061"/>
                    <a:pt x="21937" y="26114"/>
                  </a:cubicBezTo>
                  <a:cubicBezTo>
                    <a:pt x="21937" y="26114"/>
                    <a:pt x="21937" y="26167"/>
                    <a:pt x="21937" y="26219"/>
                  </a:cubicBezTo>
                  <a:lnTo>
                    <a:pt x="21990" y="26272"/>
                  </a:lnTo>
                  <a:lnTo>
                    <a:pt x="21990" y="26325"/>
                  </a:lnTo>
                  <a:cubicBezTo>
                    <a:pt x="21990" y="26377"/>
                    <a:pt x="21990" y="26430"/>
                    <a:pt x="21990" y="26535"/>
                  </a:cubicBezTo>
                  <a:cubicBezTo>
                    <a:pt x="22042" y="26588"/>
                    <a:pt x="22042" y="26693"/>
                    <a:pt x="22042" y="26745"/>
                  </a:cubicBezTo>
                  <a:lnTo>
                    <a:pt x="22042" y="26851"/>
                  </a:lnTo>
                  <a:lnTo>
                    <a:pt x="22095" y="26903"/>
                  </a:lnTo>
                  <a:cubicBezTo>
                    <a:pt x="22095" y="26903"/>
                    <a:pt x="22095" y="26956"/>
                    <a:pt x="22095" y="26956"/>
                  </a:cubicBezTo>
                  <a:cubicBezTo>
                    <a:pt x="22109" y="26998"/>
                    <a:pt x="22119" y="27018"/>
                    <a:pt x="22127" y="27018"/>
                  </a:cubicBezTo>
                  <a:cubicBezTo>
                    <a:pt x="22147" y="27018"/>
                    <a:pt x="22147" y="26871"/>
                    <a:pt x="22147" y="26640"/>
                  </a:cubicBezTo>
                  <a:cubicBezTo>
                    <a:pt x="22095" y="26009"/>
                    <a:pt x="21937" y="24904"/>
                    <a:pt x="21516" y="23431"/>
                  </a:cubicBezTo>
                  <a:cubicBezTo>
                    <a:pt x="21148" y="21906"/>
                    <a:pt x="20569" y="20012"/>
                    <a:pt x="19570" y="17750"/>
                  </a:cubicBezTo>
                  <a:cubicBezTo>
                    <a:pt x="18570" y="15488"/>
                    <a:pt x="17150" y="12805"/>
                    <a:pt x="14993" y="10017"/>
                  </a:cubicBezTo>
                  <a:cubicBezTo>
                    <a:pt x="12784" y="7229"/>
                    <a:pt x="10522" y="5283"/>
                    <a:pt x="8523" y="3915"/>
                  </a:cubicBezTo>
                  <a:cubicBezTo>
                    <a:pt x="6576" y="2495"/>
                    <a:pt x="4840" y="1705"/>
                    <a:pt x="3525" y="1127"/>
                  </a:cubicBezTo>
                  <a:cubicBezTo>
                    <a:pt x="2841" y="864"/>
                    <a:pt x="2263" y="601"/>
                    <a:pt x="1737" y="443"/>
                  </a:cubicBezTo>
                  <a:cubicBezTo>
                    <a:pt x="1263" y="285"/>
                    <a:pt x="842" y="180"/>
                    <a:pt x="527" y="75"/>
                  </a:cubicBezTo>
                  <a:cubicBezTo>
                    <a:pt x="304" y="38"/>
                    <a:pt x="133" y="0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3"/>
            <p:cNvSpPr/>
            <p:nvPr/>
          </p:nvSpPr>
          <p:spPr>
            <a:xfrm>
              <a:off x="5006103" y="1871746"/>
              <a:ext cx="172938" cy="213747"/>
            </a:xfrm>
            <a:custGeom>
              <a:avLst/>
              <a:gdLst/>
              <a:ahLst/>
              <a:cxnLst/>
              <a:rect l="l" t="t" r="r" b="b"/>
              <a:pathLst>
                <a:path w="21884" h="27048" extrusionOk="0">
                  <a:moveTo>
                    <a:pt x="53" y="0"/>
                  </a:moveTo>
                  <a:cubicBezTo>
                    <a:pt x="0" y="0"/>
                    <a:pt x="105" y="106"/>
                    <a:pt x="368" y="211"/>
                  </a:cubicBezTo>
                  <a:cubicBezTo>
                    <a:pt x="631" y="316"/>
                    <a:pt x="1000" y="474"/>
                    <a:pt x="1526" y="684"/>
                  </a:cubicBezTo>
                  <a:cubicBezTo>
                    <a:pt x="1999" y="895"/>
                    <a:pt x="2578" y="1158"/>
                    <a:pt x="3262" y="1473"/>
                  </a:cubicBezTo>
                  <a:cubicBezTo>
                    <a:pt x="4577" y="2157"/>
                    <a:pt x="6313" y="3104"/>
                    <a:pt x="8312" y="4524"/>
                  </a:cubicBezTo>
                  <a:cubicBezTo>
                    <a:pt x="10258" y="5997"/>
                    <a:pt x="12468" y="7996"/>
                    <a:pt x="14572" y="10784"/>
                  </a:cubicBezTo>
                  <a:cubicBezTo>
                    <a:pt x="16676" y="13572"/>
                    <a:pt x="18044" y="16150"/>
                    <a:pt x="18991" y="18307"/>
                  </a:cubicBezTo>
                  <a:cubicBezTo>
                    <a:pt x="19937" y="20516"/>
                    <a:pt x="20516" y="22305"/>
                    <a:pt x="20937" y="23672"/>
                  </a:cubicBezTo>
                  <a:cubicBezTo>
                    <a:pt x="21305" y="25040"/>
                    <a:pt x="21568" y="26040"/>
                    <a:pt x="21726" y="26618"/>
                  </a:cubicBezTo>
                  <a:cubicBezTo>
                    <a:pt x="21773" y="26854"/>
                    <a:pt x="21820" y="27047"/>
                    <a:pt x="21867" y="27047"/>
                  </a:cubicBezTo>
                  <a:cubicBezTo>
                    <a:pt x="21873" y="27047"/>
                    <a:pt x="21878" y="27045"/>
                    <a:pt x="21884" y="27039"/>
                  </a:cubicBezTo>
                  <a:cubicBezTo>
                    <a:pt x="21884" y="27039"/>
                    <a:pt x="21884" y="26987"/>
                    <a:pt x="21884" y="26881"/>
                  </a:cubicBezTo>
                  <a:cubicBezTo>
                    <a:pt x="21884" y="26829"/>
                    <a:pt x="21831" y="26776"/>
                    <a:pt x="21831" y="26671"/>
                  </a:cubicBezTo>
                  <a:cubicBezTo>
                    <a:pt x="21831" y="26618"/>
                    <a:pt x="21831" y="26513"/>
                    <a:pt x="21779" y="26461"/>
                  </a:cubicBezTo>
                  <a:cubicBezTo>
                    <a:pt x="21779" y="26408"/>
                    <a:pt x="21779" y="26303"/>
                    <a:pt x="21779" y="26198"/>
                  </a:cubicBezTo>
                  <a:cubicBezTo>
                    <a:pt x="21726" y="26198"/>
                    <a:pt x="21726" y="26145"/>
                    <a:pt x="21726" y="26145"/>
                  </a:cubicBezTo>
                  <a:lnTo>
                    <a:pt x="21726" y="26040"/>
                  </a:lnTo>
                  <a:cubicBezTo>
                    <a:pt x="21726" y="25987"/>
                    <a:pt x="21726" y="25934"/>
                    <a:pt x="21673" y="25777"/>
                  </a:cubicBezTo>
                  <a:cubicBezTo>
                    <a:pt x="21621" y="25356"/>
                    <a:pt x="21410" y="24514"/>
                    <a:pt x="21042" y="23252"/>
                  </a:cubicBezTo>
                  <a:cubicBezTo>
                    <a:pt x="20674" y="21937"/>
                    <a:pt x="20148" y="20201"/>
                    <a:pt x="19201" y="18044"/>
                  </a:cubicBezTo>
                  <a:cubicBezTo>
                    <a:pt x="18254" y="15940"/>
                    <a:pt x="16939" y="13362"/>
                    <a:pt x="14835" y="10574"/>
                  </a:cubicBezTo>
                  <a:cubicBezTo>
                    <a:pt x="12731" y="7786"/>
                    <a:pt x="10574" y="5787"/>
                    <a:pt x="8627" y="4367"/>
                  </a:cubicBezTo>
                  <a:cubicBezTo>
                    <a:pt x="6681" y="2999"/>
                    <a:pt x="5050" y="2052"/>
                    <a:pt x="3735" y="1473"/>
                  </a:cubicBezTo>
                  <a:cubicBezTo>
                    <a:pt x="3104" y="1105"/>
                    <a:pt x="2578" y="947"/>
                    <a:pt x="2157" y="737"/>
                  </a:cubicBezTo>
                  <a:cubicBezTo>
                    <a:pt x="1684" y="526"/>
                    <a:pt x="1368" y="421"/>
                    <a:pt x="1157" y="369"/>
                  </a:cubicBezTo>
                  <a:cubicBezTo>
                    <a:pt x="947" y="263"/>
                    <a:pt x="894" y="263"/>
                    <a:pt x="842" y="263"/>
                  </a:cubicBezTo>
                  <a:cubicBezTo>
                    <a:pt x="737" y="211"/>
                    <a:pt x="579" y="158"/>
                    <a:pt x="421" y="106"/>
                  </a:cubicBezTo>
                  <a:cubicBezTo>
                    <a:pt x="316" y="53"/>
                    <a:pt x="105" y="0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3"/>
            <p:cNvSpPr/>
            <p:nvPr/>
          </p:nvSpPr>
          <p:spPr>
            <a:xfrm>
              <a:off x="4888040" y="1851373"/>
              <a:ext cx="182500" cy="170868"/>
            </a:xfrm>
            <a:custGeom>
              <a:avLst/>
              <a:gdLst/>
              <a:ahLst/>
              <a:cxnLst/>
              <a:rect l="l" t="t" r="r" b="b"/>
              <a:pathLst>
                <a:path w="23094" h="21622" extrusionOk="0">
                  <a:moveTo>
                    <a:pt x="13572" y="1"/>
                  </a:moveTo>
                  <a:lnTo>
                    <a:pt x="13572" y="1"/>
                  </a:lnTo>
                  <a:cubicBezTo>
                    <a:pt x="13570" y="2"/>
                    <a:pt x="1" y="9839"/>
                    <a:pt x="4156" y="21621"/>
                  </a:cubicBezTo>
                  <a:cubicBezTo>
                    <a:pt x="4156" y="21621"/>
                    <a:pt x="23094" y="16361"/>
                    <a:pt x="13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3"/>
            <p:cNvSpPr/>
            <p:nvPr/>
          </p:nvSpPr>
          <p:spPr>
            <a:xfrm>
              <a:off x="4912980" y="1852622"/>
              <a:ext cx="105182" cy="171279"/>
            </a:xfrm>
            <a:custGeom>
              <a:avLst/>
              <a:gdLst/>
              <a:ahLst/>
              <a:cxnLst/>
              <a:rect l="l" t="t" r="r" b="b"/>
              <a:pathLst>
                <a:path w="13310" h="21674" extrusionOk="0">
                  <a:moveTo>
                    <a:pt x="10153" y="1"/>
                  </a:moveTo>
                  <a:cubicBezTo>
                    <a:pt x="10153" y="1"/>
                    <a:pt x="9837" y="211"/>
                    <a:pt x="9154" y="737"/>
                  </a:cubicBezTo>
                  <a:cubicBezTo>
                    <a:pt x="8470" y="1316"/>
                    <a:pt x="7418" y="2210"/>
                    <a:pt x="6050" y="3683"/>
                  </a:cubicBezTo>
                  <a:cubicBezTo>
                    <a:pt x="4735" y="5156"/>
                    <a:pt x="2999" y="7207"/>
                    <a:pt x="1579" y="10258"/>
                  </a:cubicBezTo>
                  <a:cubicBezTo>
                    <a:pt x="895" y="11784"/>
                    <a:pt x="264" y="13625"/>
                    <a:pt x="106" y="15677"/>
                  </a:cubicBezTo>
                  <a:cubicBezTo>
                    <a:pt x="1" y="16729"/>
                    <a:pt x="1" y="17834"/>
                    <a:pt x="211" y="18938"/>
                  </a:cubicBezTo>
                  <a:cubicBezTo>
                    <a:pt x="211" y="19254"/>
                    <a:pt x="264" y="19517"/>
                    <a:pt x="369" y="19833"/>
                  </a:cubicBezTo>
                  <a:cubicBezTo>
                    <a:pt x="421" y="20096"/>
                    <a:pt x="474" y="20411"/>
                    <a:pt x="579" y="20674"/>
                  </a:cubicBezTo>
                  <a:lnTo>
                    <a:pt x="685" y="21095"/>
                  </a:lnTo>
                  <a:cubicBezTo>
                    <a:pt x="737" y="21200"/>
                    <a:pt x="790" y="21516"/>
                    <a:pt x="895" y="21674"/>
                  </a:cubicBezTo>
                  <a:lnTo>
                    <a:pt x="1211" y="21568"/>
                  </a:lnTo>
                  <a:lnTo>
                    <a:pt x="1474" y="21516"/>
                  </a:lnTo>
                  <a:lnTo>
                    <a:pt x="1894" y="21358"/>
                  </a:lnTo>
                  <a:cubicBezTo>
                    <a:pt x="6576" y="19675"/>
                    <a:pt x="10101" y="16939"/>
                    <a:pt x="11837" y="13836"/>
                  </a:cubicBezTo>
                  <a:cubicBezTo>
                    <a:pt x="12678" y="12310"/>
                    <a:pt x="13099" y="10784"/>
                    <a:pt x="13204" y="9364"/>
                  </a:cubicBezTo>
                  <a:cubicBezTo>
                    <a:pt x="13310" y="7996"/>
                    <a:pt x="13152" y="6734"/>
                    <a:pt x="12941" y="5682"/>
                  </a:cubicBezTo>
                  <a:cubicBezTo>
                    <a:pt x="12468" y="3578"/>
                    <a:pt x="11732" y="2263"/>
                    <a:pt x="11363" y="1368"/>
                  </a:cubicBezTo>
                  <a:cubicBezTo>
                    <a:pt x="11100" y="947"/>
                    <a:pt x="10942" y="632"/>
                    <a:pt x="10785" y="421"/>
                  </a:cubicBezTo>
                  <a:cubicBezTo>
                    <a:pt x="10679" y="211"/>
                    <a:pt x="10627" y="158"/>
                    <a:pt x="10627" y="158"/>
                  </a:cubicBezTo>
                  <a:lnTo>
                    <a:pt x="10627" y="158"/>
                  </a:lnTo>
                  <a:cubicBezTo>
                    <a:pt x="10574" y="158"/>
                    <a:pt x="10785" y="579"/>
                    <a:pt x="11206" y="1421"/>
                  </a:cubicBezTo>
                  <a:cubicBezTo>
                    <a:pt x="11574" y="2315"/>
                    <a:pt x="12258" y="3683"/>
                    <a:pt x="12678" y="5734"/>
                  </a:cubicBezTo>
                  <a:cubicBezTo>
                    <a:pt x="12941" y="6787"/>
                    <a:pt x="13047" y="7996"/>
                    <a:pt x="12941" y="9364"/>
                  </a:cubicBezTo>
                  <a:cubicBezTo>
                    <a:pt x="12836" y="10732"/>
                    <a:pt x="12415" y="12205"/>
                    <a:pt x="11574" y="13678"/>
                  </a:cubicBezTo>
                  <a:cubicBezTo>
                    <a:pt x="9890" y="16676"/>
                    <a:pt x="6418" y="19359"/>
                    <a:pt x="1842" y="21042"/>
                  </a:cubicBezTo>
                  <a:lnTo>
                    <a:pt x="1368" y="21200"/>
                  </a:lnTo>
                  <a:lnTo>
                    <a:pt x="1105" y="21253"/>
                  </a:lnTo>
                  <a:cubicBezTo>
                    <a:pt x="1105" y="21253"/>
                    <a:pt x="1105" y="21200"/>
                    <a:pt x="1053" y="21148"/>
                  </a:cubicBezTo>
                  <a:lnTo>
                    <a:pt x="1053" y="20990"/>
                  </a:lnTo>
                  <a:lnTo>
                    <a:pt x="895" y="20569"/>
                  </a:lnTo>
                  <a:cubicBezTo>
                    <a:pt x="790" y="20306"/>
                    <a:pt x="737" y="19990"/>
                    <a:pt x="685" y="19727"/>
                  </a:cubicBezTo>
                  <a:cubicBezTo>
                    <a:pt x="632" y="19464"/>
                    <a:pt x="579" y="19201"/>
                    <a:pt x="527" y="18886"/>
                  </a:cubicBezTo>
                  <a:cubicBezTo>
                    <a:pt x="369" y="17781"/>
                    <a:pt x="369" y="16729"/>
                    <a:pt x="421" y="15729"/>
                  </a:cubicBezTo>
                  <a:cubicBezTo>
                    <a:pt x="579" y="13678"/>
                    <a:pt x="1211" y="11889"/>
                    <a:pt x="1894" y="10416"/>
                  </a:cubicBezTo>
                  <a:cubicBezTo>
                    <a:pt x="3262" y="7365"/>
                    <a:pt x="4946" y="5314"/>
                    <a:pt x="6261" y="3841"/>
                  </a:cubicBezTo>
                  <a:cubicBezTo>
                    <a:pt x="7576" y="2368"/>
                    <a:pt x="8628" y="1473"/>
                    <a:pt x="9259" y="895"/>
                  </a:cubicBezTo>
                  <a:cubicBezTo>
                    <a:pt x="9890" y="316"/>
                    <a:pt x="10206" y="53"/>
                    <a:pt x="10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3"/>
            <p:cNvSpPr/>
            <p:nvPr/>
          </p:nvSpPr>
          <p:spPr>
            <a:xfrm>
              <a:off x="4911731" y="1850907"/>
              <a:ext cx="107261" cy="174653"/>
            </a:xfrm>
            <a:custGeom>
              <a:avLst/>
              <a:gdLst/>
              <a:ahLst/>
              <a:cxnLst/>
              <a:rect l="l" t="t" r="r" b="b"/>
              <a:pathLst>
                <a:path w="13573" h="22101" extrusionOk="0">
                  <a:moveTo>
                    <a:pt x="10631" y="0"/>
                  </a:moveTo>
                  <a:cubicBezTo>
                    <a:pt x="10629" y="0"/>
                    <a:pt x="10627" y="3"/>
                    <a:pt x="10627" y="7"/>
                  </a:cubicBezTo>
                  <a:cubicBezTo>
                    <a:pt x="10627" y="112"/>
                    <a:pt x="10785" y="323"/>
                    <a:pt x="10890" y="533"/>
                  </a:cubicBezTo>
                  <a:cubicBezTo>
                    <a:pt x="10995" y="744"/>
                    <a:pt x="11100" y="954"/>
                    <a:pt x="11153" y="1112"/>
                  </a:cubicBezTo>
                  <a:cubicBezTo>
                    <a:pt x="11258" y="1217"/>
                    <a:pt x="11258" y="1270"/>
                    <a:pt x="11416" y="1585"/>
                  </a:cubicBezTo>
                  <a:cubicBezTo>
                    <a:pt x="11521" y="1848"/>
                    <a:pt x="11732" y="2269"/>
                    <a:pt x="11995" y="2900"/>
                  </a:cubicBezTo>
                  <a:cubicBezTo>
                    <a:pt x="12205" y="3479"/>
                    <a:pt x="12521" y="4215"/>
                    <a:pt x="12784" y="5215"/>
                  </a:cubicBezTo>
                  <a:cubicBezTo>
                    <a:pt x="13047" y="6162"/>
                    <a:pt x="13257" y="7319"/>
                    <a:pt x="13257" y="8634"/>
                  </a:cubicBezTo>
                  <a:cubicBezTo>
                    <a:pt x="13257" y="9949"/>
                    <a:pt x="12994" y="11475"/>
                    <a:pt x="12310" y="13053"/>
                  </a:cubicBezTo>
                  <a:cubicBezTo>
                    <a:pt x="11627" y="14579"/>
                    <a:pt x="10469" y="16157"/>
                    <a:pt x="8838" y="17524"/>
                  </a:cubicBezTo>
                  <a:cubicBezTo>
                    <a:pt x="7260" y="18892"/>
                    <a:pt x="5261" y="20102"/>
                    <a:pt x="2894" y="21049"/>
                  </a:cubicBezTo>
                  <a:cubicBezTo>
                    <a:pt x="2315" y="21312"/>
                    <a:pt x="1737" y="21522"/>
                    <a:pt x="1158" y="21680"/>
                  </a:cubicBezTo>
                  <a:cubicBezTo>
                    <a:pt x="948" y="21102"/>
                    <a:pt x="737" y="20523"/>
                    <a:pt x="685" y="19944"/>
                  </a:cubicBezTo>
                  <a:cubicBezTo>
                    <a:pt x="422" y="18840"/>
                    <a:pt x="316" y="17682"/>
                    <a:pt x="369" y="16630"/>
                  </a:cubicBezTo>
                  <a:cubicBezTo>
                    <a:pt x="422" y="14526"/>
                    <a:pt x="1000" y="12632"/>
                    <a:pt x="1684" y="11001"/>
                  </a:cubicBezTo>
                  <a:cubicBezTo>
                    <a:pt x="2368" y="9371"/>
                    <a:pt x="3157" y="8056"/>
                    <a:pt x="3946" y="6898"/>
                  </a:cubicBezTo>
                  <a:cubicBezTo>
                    <a:pt x="4788" y="5794"/>
                    <a:pt x="5524" y="4847"/>
                    <a:pt x="6261" y="4058"/>
                  </a:cubicBezTo>
                  <a:cubicBezTo>
                    <a:pt x="7629" y="2532"/>
                    <a:pt x="8681" y="1638"/>
                    <a:pt x="9101" y="1270"/>
                  </a:cubicBezTo>
                  <a:cubicBezTo>
                    <a:pt x="9207" y="1217"/>
                    <a:pt x="9154" y="1217"/>
                    <a:pt x="9207" y="1164"/>
                  </a:cubicBezTo>
                  <a:cubicBezTo>
                    <a:pt x="9207" y="1164"/>
                    <a:pt x="9312" y="1112"/>
                    <a:pt x="9259" y="1112"/>
                  </a:cubicBezTo>
                  <a:cubicBezTo>
                    <a:pt x="9259" y="1112"/>
                    <a:pt x="9312" y="1059"/>
                    <a:pt x="9365" y="1059"/>
                  </a:cubicBezTo>
                  <a:cubicBezTo>
                    <a:pt x="9365" y="1007"/>
                    <a:pt x="9417" y="954"/>
                    <a:pt x="9470" y="954"/>
                  </a:cubicBezTo>
                  <a:lnTo>
                    <a:pt x="9470" y="901"/>
                  </a:lnTo>
                  <a:lnTo>
                    <a:pt x="9522" y="901"/>
                  </a:lnTo>
                  <a:lnTo>
                    <a:pt x="9575" y="849"/>
                  </a:lnTo>
                  <a:cubicBezTo>
                    <a:pt x="9628" y="796"/>
                    <a:pt x="9733" y="691"/>
                    <a:pt x="9838" y="638"/>
                  </a:cubicBezTo>
                  <a:cubicBezTo>
                    <a:pt x="9891" y="586"/>
                    <a:pt x="9996" y="481"/>
                    <a:pt x="10101" y="428"/>
                  </a:cubicBezTo>
                  <a:lnTo>
                    <a:pt x="10206" y="375"/>
                  </a:lnTo>
                  <a:lnTo>
                    <a:pt x="10206" y="323"/>
                  </a:lnTo>
                  <a:lnTo>
                    <a:pt x="10259" y="323"/>
                  </a:lnTo>
                  <a:cubicBezTo>
                    <a:pt x="10259" y="270"/>
                    <a:pt x="10311" y="270"/>
                    <a:pt x="10364" y="218"/>
                  </a:cubicBezTo>
                  <a:cubicBezTo>
                    <a:pt x="10398" y="167"/>
                    <a:pt x="10404" y="143"/>
                    <a:pt x="10386" y="143"/>
                  </a:cubicBezTo>
                  <a:lnTo>
                    <a:pt x="10386" y="143"/>
                  </a:lnTo>
                  <a:cubicBezTo>
                    <a:pt x="10346" y="143"/>
                    <a:pt x="10193" y="249"/>
                    <a:pt x="9943" y="428"/>
                  </a:cubicBezTo>
                  <a:cubicBezTo>
                    <a:pt x="9154" y="954"/>
                    <a:pt x="7892" y="2006"/>
                    <a:pt x="6366" y="3584"/>
                  </a:cubicBezTo>
                  <a:cubicBezTo>
                    <a:pt x="5577" y="4373"/>
                    <a:pt x="4735" y="5373"/>
                    <a:pt x="3894" y="6530"/>
                  </a:cubicBezTo>
                  <a:cubicBezTo>
                    <a:pt x="3052" y="7687"/>
                    <a:pt x="2158" y="9108"/>
                    <a:pt x="1421" y="10738"/>
                  </a:cubicBezTo>
                  <a:cubicBezTo>
                    <a:pt x="737" y="12422"/>
                    <a:pt x="159" y="14368"/>
                    <a:pt x="53" y="16578"/>
                  </a:cubicBezTo>
                  <a:cubicBezTo>
                    <a:pt x="1" y="17682"/>
                    <a:pt x="106" y="18840"/>
                    <a:pt x="316" y="19997"/>
                  </a:cubicBezTo>
                  <a:cubicBezTo>
                    <a:pt x="422" y="20313"/>
                    <a:pt x="474" y="20628"/>
                    <a:pt x="579" y="20891"/>
                  </a:cubicBezTo>
                  <a:cubicBezTo>
                    <a:pt x="685" y="21312"/>
                    <a:pt x="790" y="21680"/>
                    <a:pt x="948" y="22101"/>
                  </a:cubicBezTo>
                  <a:cubicBezTo>
                    <a:pt x="1053" y="22101"/>
                    <a:pt x="1211" y="21996"/>
                    <a:pt x="1369" y="21996"/>
                  </a:cubicBezTo>
                  <a:lnTo>
                    <a:pt x="1684" y="21891"/>
                  </a:lnTo>
                  <a:lnTo>
                    <a:pt x="2158" y="21733"/>
                  </a:lnTo>
                  <a:cubicBezTo>
                    <a:pt x="2421" y="21628"/>
                    <a:pt x="2736" y="21522"/>
                    <a:pt x="3052" y="21365"/>
                  </a:cubicBezTo>
                  <a:cubicBezTo>
                    <a:pt x="5419" y="20418"/>
                    <a:pt x="7471" y="19155"/>
                    <a:pt x="9101" y="17735"/>
                  </a:cubicBezTo>
                  <a:cubicBezTo>
                    <a:pt x="10732" y="16367"/>
                    <a:pt x="11942" y="14736"/>
                    <a:pt x="12679" y="13106"/>
                  </a:cubicBezTo>
                  <a:cubicBezTo>
                    <a:pt x="13362" y="11422"/>
                    <a:pt x="13573" y="9844"/>
                    <a:pt x="13573" y="8424"/>
                  </a:cubicBezTo>
                  <a:cubicBezTo>
                    <a:pt x="13573" y="8056"/>
                    <a:pt x="13520" y="7740"/>
                    <a:pt x="13468" y="7424"/>
                  </a:cubicBezTo>
                  <a:cubicBezTo>
                    <a:pt x="13468" y="7056"/>
                    <a:pt x="13415" y="6741"/>
                    <a:pt x="13362" y="6477"/>
                  </a:cubicBezTo>
                  <a:cubicBezTo>
                    <a:pt x="13257" y="6162"/>
                    <a:pt x="13205" y="5846"/>
                    <a:pt x="13152" y="5583"/>
                  </a:cubicBezTo>
                  <a:cubicBezTo>
                    <a:pt x="13099" y="5320"/>
                    <a:pt x="12994" y="5057"/>
                    <a:pt x="12942" y="4794"/>
                  </a:cubicBezTo>
                  <a:cubicBezTo>
                    <a:pt x="12784" y="4268"/>
                    <a:pt x="12573" y="3847"/>
                    <a:pt x="12416" y="3374"/>
                  </a:cubicBezTo>
                  <a:cubicBezTo>
                    <a:pt x="12310" y="2953"/>
                    <a:pt x="12100" y="2585"/>
                    <a:pt x="11942" y="2269"/>
                  </a:cubicBezTo>
                  <a:cubicBezTo>
                    <a:pt x="11627" y="1585"/>
                    <a:pt x="11311" y="1059"/>
                    <a:pt x="11048" y="638"/>
                  </a:cubicBezTo>
                  <a:cubicBezTo>
                    <a:pt x="10855" y="253"/>
                    <a:pt x="10663" y="0"/>
                    <a:pt x="106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3"/>
            <p:cNvSpPr/>
            <p:nvPr/>
          </p:nvSpPr>
          <p:spPr>
            <a:xfrm>
              <a:off x="4914229" y="1851674"/>
              <a:ext cx="102685" cy="170647"/>
            </a:xfrm>
            <a:custGeom>
              <a:avLst/>
              <a:gdLst/>
              <a:ahLst/>
              <a:cxnLst/>
              <a:rect l="l" t="t" r="r" b="b"/>
              <a:pathLst>
                <a:path w="12994" h="21594" extrusionOk="0">
                  <a:moveTo>
                    <a:pt x="10248" y="1"/>
                  </a:moveTo>
                  <a:cubicBezTo>
                    <a:pt x="10218" y="1"/>
                    <a:pt x="10133" y="78"/>
                    <a:pt x="10048" y="121"/>
                  </a:cubicBezTo>
                  <a:cubicBezTo>
                    <a:pt x="9995" y="173"/>
                    <a:pt x="9890" y="226"/>
                    <a:pt x="9785" y="278"/>
                  </a:cubicBezTo>
                  <a:lnTo>
                    <a:pt x="9522" y="489"/>
                  </a:lnTo>
                  <a:cubicBezTo>
                    <a:pt x="9469" y="594"/>
                    <a:pt x="9364" y="647"/>
                    <a:pt x="9259" y="752"/>
                  </a:cubicBezTo>
                  <a:cubicBezTo>
                    <a:pt x="9206" y="752"/>
                    <a:pt x="9206" y="804"/>
                    <a:pt x="9154" y="804"/>
                  </a:cubicBezTo>
                  <a:lnTo>
                    <a:pt x="9101" y="857"/>
                  </a:lnTo>
                  <a:cubicBezTo>
                    <a:pt x="8996" y="962"/>
                    <a:pt x="8943" y="962"/>
                    <a:pt x="8785" y="1120"/>
                  </a:cubicBezTo>
                  <a:cubicBezTo>
                    <a:pt x="8312" y="1541"/>
                    <a:pt x="7365" y="2383"/>
                    <a:pt x="6050" y="3803"/>
                  </a:cubicBezTo>
                  <a:cubicBezTo>
                    <a:pt x="4788" y="5223"/>
                    <a:pt x="3052" y="7275"/>
                    <a:pt x="1579" y="10326"/>
                  </a:cubicBezTo>
                  <a:cubicBezTo>
                    <a:pt x="1263" y="11062"/>
                    <a:pt x="895" y="11904"/>
                    <a:pt x="632" y="12851"/>
                  </a:cubicBezTo>
                  <a:cubicBezTo>
                    <a:pt x="369" y="13745"/>
                    <a:pt x="158" y="14745"/>
                    <a:pt x="106" y="15744"/>
                  </a:cubicBezTo>
                  <a:cubicBezTo>
                    <a:pt x="0" y="16796"/>
                    <a:pt x="0" y="17901"/>
                    <a:pt x="211" y="19058"/>
                  </a:cubicBezTo>
                  <a:cubicBezTo>
                    <a:pt x="211" y="19374"/>
                    <a:pt x="263" y="19637"/>
                    <a:pt x="369" y="19900"/>
                  </a:cubicBezTo>
                  <a:cubicBezTo>
                    <a:pt x="421" y="20216"/>
                    <a:pt x="474" y="20479"/>
                    <a:pt x="579" y="20794"/>
                  </a:cubicBezTo>
                  <a:lnTo>
                    <a:pt x="684" y="21215"/>
                  </a:lnTo>
                  <a:lnTo>
                    <a:pt x="790" y="21425"/>
                  </a:lnTo>
                  <a:cubicBezTo>
                    <a:pt x="790" y="21471"/>
                    <a:pt x="790" y="21594"/>
                    <a:pt x="857" y="21594"/>
                  </a:cubicBezTo>
                  <a:cubicBezTo>
                    <a:pt x="867" y="21594"/>
                    <a:pt x="880" y="21591"/>
                    <a:pt x="895" y="21583"/>
                  </a:cubicBezTo>
                  <a:cubicBezTo>
                    <a:pt x="1158" y="21478"/>
                    <a:pt x="1473" y="21373"/>
                    <a:pt x="1789" y="21268"/>
                  </a:cubicBezTo>
                  <a:cubicBezTo>
                    <a:pt x="6523" y="19532"/>
                    <a:pt x="9995" y="16744"/>
                    <a:pt x="11679" y="13640"/>
                  </a:cubicBezTo>
                  <a:cubicBezTo>
                    <a:pt x="12468" y="12114"/>
                    <a:pt x="12889" y="10589"/>
                    <a:pt x="12941" y="9221"/>
                  </a:cubicBezTo>
                  <a:cubicBezTo>
                    <a:pt x="12994" y="7801"/>
                    <a:pt x="12836" y="6644"/>
                    <a:pt x="12626" y="5644"/>
                  </a:cubicBezTo>
                  <a:cubicBezTo>
                    <a:pt x="12152" y="3645"/>
                    <a:pt x="11521" y="2383"/>
                    <a:pt x="11258" y="1804"/>
                  </a:cubicBezTo>
                  <a:cubicBezTo>
                    <a:pt x="11153" y="1488"/>
                    <a:pt x="11100" y="1436"/>
                    <a:pt x="11048" y="1330"/>
                  </a:cubicBezTo>
                  <a:cubicBezTo>
                    <a:pt x="10942" y="1225"/>
                    <a:pt x="10837" y="1015"/>
                    <a:pt x="10732" y="804"/>
                  </a:cubicBezTo>
                  <a:cubicBezTo>
                    <a:pt x="10627" y="647"/>
                    <a:pt x="10521" y="384"/>
                    <a:pt x="10416" y="278"/>
                  </a:cubicBezTo>
                  <a:cubicBezTo>
                    <a:pt x="10411" y="273"/>
                    <a:pt x="10407" y="270"/>
                    <a:pt x="10403" y="270"/>
                  </a:cubicBezTo>
                  <a:lnTo>
                    <a:pt x="10403" y="270"/>
                  </a:lnTo>
                  <a:cubicBezTo>
                    <a:pt x="10376" y="270"/>
                    <a:pt x="10438" y="474"/>
                    <a:pt x="10627" y="804"/>
                  </a:cubicBezTo>
                  <a:cubicBezTo>
                    <a:pt x="10679" y="1015"/>
                    <a:pt x="10784" y="1225"/>
                    <a:pt x="10942" y="1488"/>
                  </a:cubicBezTo>
                  <a:cubicBezTo>
                    <a:pt x="11048" y="1751"/>
                    <a:pt x="11205" y="2067"/>
                    <a:pt x="11311" y="2435"/>
                  </a:cubicBezTo>
                  <a:cubicBezTo>
                    <a:pt x="11416" y="2593"/>
                    <a:pt x="11468" y="2803"/>
                    <a:pt x="11574" y="3014"/>
                  </a:cubicBezTo>
                  <a:cubicBezTo>
                    <a:pt x="11626" y="3172"/>
                    <a:pt x="11679" y="3382"/>
                    <a:pt x="11784" y="3645"/>
                  </a:cubicBezTo>
                  <a:cubicBezTo>
                    <a:pt x="11837" y="3855"/>
                    <a:pt x="11942" y="4066"/>
                    <a:pt x="11994" y="4329"/>
                  </a:cubicBezTo>
                  <a:cubicBezTo>
                    <a:pt x="12047" y="4539"/>
                    <a:pt x="12152" y="4802"/>
                    <a:pt x="12205" y="5065"/>
                  </a:cubicBezTo>
                  <a:cubicBezTo>
                    <a:pt x="12468" y="6117"/>
                    <a:pt x="12678" y="7327"/>
                    <a:pt x="12626" y="8748"/>
                  </a:cubicBezTo>
                  <a:cubicBezTo>
                    <a:pt x="12573" y="10168"/>
                    <a:pt x="12310" y="11746"/>
                    <a:pt x="11468" y="13272"/>
                  </a:cubicBezTo>
                  <a:cubicBezTo>
                    <a:pt x="9890" y="16375"/>
                    <a:pt x="6366" y="19216"/>
                    <a:pt x="1631" y="20952"/>
                  </a:cubicBezTo>
                  <a:cubicBezTo>
                    <a:pt x="1421" y="21005"/>
                    <a:pt x="1210" y="21110"/>
                    <a:pt x="1053" y="21162"/>
                  </a:cubicBezTo>
                  <a:cubicBezTo>
                    <a:pt x="1000" y="21005"/>
                    <a:pt x="947" y="20847"/>
                    <a:pt x="895" y="20689"/>
                  </a:cubicBezTo>
                  <a:cubicBezTo>
                    <a:pt x="790" y="20373"/>
                    <a:pt x="737" y="20110"/>
                    <a:pt x="684" y="19795"/>
                  </a:cubicBezTo>
                  <a:cubicBezTo>
                    <a:pt x="579" y="19532"/>
                    <a:pt x="527" y="19269"/>
                    <a:pt x="527" y="18953"/>
                  </a:cubicBezTo>
                  <a:cubicBezTo>
                    <a:pt x="316" y="17848"/>
                    <a:pt x="316" y="16744"/>
                    <a:pt x="421" y="15692"/>
                  </a:cubicBezTo>
                  <a:cubicBezTo>
                    <a:pt x="527" y="14692"/>
                    <a:pt x="737" y="13693"/>
                    <a:pt x="1000" y="12798"/>
                  </a:cubicBezTo>
                  <a:cubicBezTo>
                    <a:pt x="1263" y="11904"/>
                    <a:pt x="1631" y="11062"/>
                    <a:pt x="1999" y="10273"/>
                  </a:cubicBezTo>
                  <a:cubicBezTo>
                    <a:pt x="2736" y="8695"/>
                    <a:pt x="3525" y="7433"/>
                    <a:pt x="4367" y="6328"/>
                  </a:cubicBezTo>
                  <a:cubicBezTo>
                    <a:pt x="5156" y="5223"/>
                    <a:pt x="5945" y="4329"/>
                    <a:pt x="6629" y="3540"/>
                  </a:cubicBezTo>
                  <a:cubicBezTo>
                    <a:pt x="8049" y="2014"/>
                    <a:pt x="9154" y="1067"/>
                    <a:pt x="9785" y="489"/>
                  </a:cubicBezTo>
                  <a:cubicBezTo>
                    <a:pt x="10101" y="173"/>
                    <a:pt x="10258" y="15"/>
                    <a:pt x="10258" y="15"/>
                  </a:cubicBezTo>
                  <a:cubicBezTo>
                    <a:pt x="10258" y="5"/>
                    <a:pt x="10255" y="1"/>
                    <a:pt x="102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3"/>
            <p:cNvSpPr/>
            <p:nvPr/>
          </p:nvSpPr>
          <p:spPr>
            <a:xfrm>
              <a:off x="4942915" y="2165648"/>
              <a:ext cx="109750" cy="63465"/>
            </a:xfrm>
            <a:custGeom>
              <a:avLst/>
              <a:gdLst/>
              <a:ahLst/>
              <a:cxnLst/>
              <a:rect l="l" t="t" r="r" b="b"/>
              <a:pathLst>
                <a:path w="13888" h="8031" extrusionOk="0">
                  <a:moveTo>
                    <a:pt x="13625" y="1"/>
                  </a:moveTo>
                  <a:lnTo>
                    <a:pt x="13625" y="1"/>
                  </a:lnTo>
                  <a:cubicBezTo>
                    <a:pt x="13677" y="422"/>
                    <a:pt x="13572" y="843"/>
                    <a:pt x="13520" y="1263"/>
                  </a:cubicBezTo>
                  <a:cubicBezTo>
                    <a:pt x="13414" y="1684"/>
                    <a:pt x="13309" y="2105"/>
                    <a:pt x="13151" y="2473"/>
                  </a:cubicBezTo>
                  <a:cubicBezTo>
                    <a:pt x="12888" y="3262"/>
                    <a:pt x="12468" y="3999"/>
                    <a:pt x="11942" y="4578"/>
                  </a:cubicBezTo>
                  <a:cubicBezTo>
                    <a:pt x="11415" y="5156"/>
                    <a:pt x="10837" y="5682"/>
                    <a:pt x="10100" y="5998"/>
                  </a:cubicBezTo>
                  <a:cubicBezTo>
                    <a:pt x="9785" y="6156"/>
                    <a:pt x="9364" y="6261"/>
                    <a:pt x="8996" y="6419"/>
                  </a:cubicBezTo>
                  <a:cubicBezTo>
                    <a:pt x="8627" y="6524"/>
                    <a:pt x="8207" y="6577"/>
                    <a:pt x="7838" y="6629"/>
                  </a:cubicBezTo>
                  <a:cubicBezTo>
                    <a:pt x="7377" y="6687"/>
                    <a:pt x="6931" y="6729"/>
                    <a:pt x="6492" y="6729"/>
                  </a:cubicBezTo>
                  <a:cubicBezTo>
                    <a:pt x="6131" y="6729"/>
                    <a:pt x="5775" y="6700"/>
                    <a:pt x="5419" y="6629"/>
                  </a:cubicBezTo>
                  <a:cubicBezTo>
                    <a:pt x="5050" y="6629"/>
                    <a:pt x="4682" y="6471"/>
                    <a:pt x="4314" y="6366"/>
                  </a:cubicBezTo>
                  <a:cubicBezTo>
                    <a:pt x="3946" y="6208"/>
                    <a:pt x="3577" y="6103"/>
                    <a:pt x="3209" y="5840"/>
                  </a:cubicBezTo>
                  <a:cubicBezTo>
                    <a:pt x="1841" y="5051"/>
                    <a:pt x="789" y="3683"/>
                    <a:pt x="0" y="2105"/>
                  </a:cubicBezTo>
                  <a:lnTo>
                    <a:pt x="0" y="2105"/>
                  </a:lnTo>
                  <a:cubicBezTo>
                    <a:pt x="263" y="3841"/>
                    <a:pt x="1158" y="5524"/>
                    <a:pt x="2630" y="6682"/>
                  </a:cubicBezTo>
                  <a:cubicBezTo>
                    <a:pt x="3828" y="7632"/>
                    <a:pt x="5351" y="8031"/>
                    <a:pt x="6816" y="8031"/>
                  </a:cubicBezTo>
                  <a:cubicBezTo>
                    <a:pt x="7216" y="8031"/>
                    <a:pt x="7612" y="8001"/>
                    <a:pt x="7996" y="7944"/>
                  </a:cubicBezTo>
                  <a:cubicBezTo>
                    <a:pt x="8470" y="7839"/>
                    <a:pt x="8943" y="7786"/>
                    <a:pt x="9364" y="7629"/>
                  </a:cubicBezTo>
                  <a:cubicBezTo>
                    <a:pt x="9785" y="7471"/>
                    <a:pt x="10258" y="7366"/>
                    <a:pt x="10679" y="7103"/>
                  </a:cubicBezTo>
                  <a:cubicBezTo>
                    <a:pt x="11521" y="6682"/>
                    <a:pt x="12257" y="5998"/>
                    <a:pt x="12783" y="5209"/>
                  </a:cubicBezTo>
                  <a:cubicBezTo>
                    <a:pt x="13309" y="4420"/>
                    <a:pt x="13625" y="3525"/>
                    <a:pt x="13783" y="2631"/>
                  </a:cubicBezTo>
                  <a:cubicBezTo>
                    <a:pt x="13835" y="2210"/>
                    <a:pt x="13888" y="1737"/>
                    <a:pt x="13888" y="1316"/>
                  </a:cubicBezTo>
                  <a:cubicBezTo>
                    <a:pt x="13835" y="843"/>
                    <a:pt x="13835" y="422"/>
                    <a:pt x="13625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3"/>
            <p:cNvSpPr/>
            <p:nvPr/>
          </p:nvSpPr>
          <p:spPr>
            <a:xfrm>
              <a:off x="5141204" y="2171891"/>
              <a:ext cx="60699" cy="48640"/>
            </a:xfrm>
            <a:custGeom>
              <a:avLst/>
              <a:gdLst/>
              <a:ahLst/>
              <a:cxnLst/>
              <a:rect l="l" t="t" r="r" b="b"/>
              <a:pathLst>
                <a:path w="7681" h="6155" extrusionOk="0">
                  <a:moveTo>
                    <a:pt x="106" y="0"/>
                  </a:moveTo>
                  <a:lnTo>
                    <a:pt x="106" y="0"/>
                  </a:lnTo>
                  <a:cubicBezTo>
                    <a:pt x="1" y="894"/>
                    <a:pt x="159" y="1841"/>
                    <a:pt x="527" y="2683"/>
                  </a:cubicBezTo>
                  <a:cubicBezTo>
                    <a:pt x="948" y="3577"/>
                    <a:pt x="1526" y="4366"/>
                    <a:pt x="2315" y="4945"/>
                  </a:cubicBezTo>
                  <a:cubicBezTo>
                    <a:pt x="3104" y="5524"/>
                    <a:pt x="3999" y="5892"/>
                    <a:pt x="4946" y="6050"/>
                  </a:cubicBezTo>
                  <a:cubicBezTo>
                    <a:pt x="5366" y="6155"/>
                    <a:pt x="5840" y="6155"/>
                    <a:pt x="6313" y="6155"/>
                  </a:cubicBezTo>
                  <a:cubicBezTo>
                    <a:pt x="6787" y="6102"/>
                    <a:pt x="7208" y="6050"/>
                    <a:pt x="7681" y="5944"/>
                  </a:cubicBezTo>
                  <a:cubicBezTo>
                    <a:pt x="7260" y="5734"/>
                    <a:pt x="6839" y="5629"/>
                    <a:pt x="6419" y="5524"/>
                  </a:cubicBezTo>
                  <a:lnTo>
                    <a:pt x="5787" y="5313"/>
                  </a:lnTo>
                  <a:cubicBezTo>
                    <a:pt x="5577" y="5208"/>
                    <a:pt x="5366" y="5155"/>
                    <a:pt x="5209" y="5050"/>
                  </a:cubicBezTo>
                  <a:cubicBezTo>
                    <a:pt x="4420" y="4787"/>
                    <a:pt x="3736" y="4366"/>
                    <a:pt x="3104" y="3893"/>
                  </a:cubicBezTo>
                  <a:cubicBezTo>
                    <a:pt x="2473" y="3419"/>
                    <a:pt x="1947" y="2841"/>
                    <a:pt x="1421" y="2209"/>
                  </a:cubicBezTo>
                  <a:cubicBezTo>
                    <a:pt x="948" y="1526"/>
                    <a:pt x="527" y="789"/>
                    <a:pt x="10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3" name="Google Shape;4543;p33"/>
          <p:cNvGrpSpPr/>
          <p:nvPr/>
        </p:nvGrpSpPr>
        <p:grpSpPr>
          <a:xfrm>
            <a:off x="5193313" y="2465343"/>
            <a:ext cx="875909" cy="999173"/>
            <a:chOff x="5250463" y="2465343"/>
            <a:chExt cx="875909" cy="999173"/>
          </a:xfrm>
        </p:grpSpPr>
        <p:sp>
          <p:nvSpPr>
            <p:cNvPr id="4544" name="Google Shape;4544;p33"/>
            <p:cNvSpPr/>
            <p:nvPr/>
          </p:nvSpPr>
          <p:spPr>
            <a:xfrm>
              <a:off x="5871532" y="3315822"/>
              <a:ext cx="41575" cy="13181"/>
            </a:xfrm>
            <a:custGeom>
              <a:avLst/>
              <a:gdLst/>
              <a:ahLst/>
              <a:cxnLst/>
              <a:rect l="l" t="t" r="r" b="b"/>
              <a:pathLst>
                <a:path w="5261" h="1668" extrusionOk="0">
                  <a:moveTo>
                    <a:pt x="5261" y="1"/>
                  </a:moveTo>
                  <a:lnTo>
                    <a:pt x="1" y="1632"/>
                  </a:lnTo>
                  <a:cubicBezTo>
                    <a:pt x="46" y="1632"/>
                    <a:pt x="342" y="1667"/>
                    <a:pt x="786" y="1667"/>
                  </a:cubicBezTo>
                  <a:cubicBezTo>
                    <a:pt x="1871" y="1667"/>
                    <a:pt x="3844" y="1456"/>
                    <a:pt x="52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3"/>
            <p:cNvSpPr/>
            <p:nvPr/>
          </p:nvSpPr>
          <p:spPr>
            <a:xfrm>
              <a:off x="5871950" y="3316138"/>
              <a:ext cx="41575" cy="14043"/>
            </a:xfrm>
            <a:custGeom>
              <a:avLst/>
              <a:gdLst/>
              <a:ahLst/>
              <a:cxnLst/>
              <a:rect l="l" t="t" r="r" b="b"/>
              <a:pathLst>
                <a:path w="5261" h="1777" extrusionOk="0">
                  <a:moveTo>
                    <a:pt x="5173" y="0"/>
                  </a:moveTo>
                  <a:cubicBezTo>
                    <a:pt x="5097" y="0"/>
                    <a:pt x="4936" y="110"/>
                    <a:pt x="4629" y="329"/>
                  </a:cubicBezTo>
                  <a:cubicBezTo>
                    <a:pt x="4261" y="540"/>
                    <a:pt x="3683" y="908"/>
                    <a:pt x="2683" y="1223"/>
                  </a:cubicBezTo>
                  <a:cubicBezTo>
                    <a:pt x="1684" y="1486"/>
                    <a:pt x="1000" y="1486"/>
                    <a:pt x="579" y="1486"/>
                  </a:cubicBezTo>
                  <a:cubicBezTo>
                    <a:pt x="158" y="1539"/>
                    <a:pt x="0" y="1539"/>
                    <a:pt x="0" y="1592"/>
                  </a:cubicBezTo>
                  <a:cubicBezTo>
                    <a:pt x="0" y="1644"/>
                    <a:pt x="158" y="1749"/>
                    <a:pt x="579" y="1749"/>
                  </a:cubicBezTo>
                  <a:cubicBezTo>
                    <a:pt x="709" y="1766"/>
                    <a:pt x="869" y="1777"/>
                    <a:pt x="1059" y="1777"/>
                  </a:cubicBezTo>
                  <a:cubicBezTo>
                    <a:pt x="1485" y="1777"/>
                    <a:pt x="2061" y="1721"/>
                    <a:pt x="2788" y="1539"/>
                  </a:cubicBezTo>
                  <a:cubicBezTo>
                    <a:pt x="3788" y="1223"/>
                    <a:pt x="4419" y="803"/>
                    <a:pt x="4787" y="487"/>
                  </a:cubicBezTo>
                  <a:cubicBezTo>
                    <a:pt x="5155" y="224"/>
                    <a:pt x="5261" y="13"/>
                    <a:pt x="5208" y="13"/>
                  </a:cubicBezTo>
                  <a:cubicBezTo>
                    <a:pt x="5199" y="5"/>
                    <a:pt x="5188" y="0"/>
                    <a:pt x="51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3"/>
            <p:cNvSpPr/>
            <p:nvPr/>
          </p:nvSpPr>
          <p:spPr>
            <a:xfrm>
              <a:off x="5871532" y="3315822"/>
              <a:ext cx="41994" cy="15473"/>
            </a:xfrm>
            <a:custGeom>
              <a:avLst/>
              <a:gdLst/>
              <a:ahLst/>
              <a:cxnLst/>
              <a:rect l="l" t="t" r="r" b="b"/>
              <a:pathLst>
                <a:path w="5314" h="1958" extrusionOk="0">
                  <a:moveTo>
                    <a:pt x="5314" y="1"/>
                  </a:moveTo>
                  <a:cubicBezTo>
                    <a:pt x="5261" y="1"/>
                    <a:pt x="5261" y="1"/>
                    <a:pt x="5208" y="53"/>
                  </a:cubicBezTo>
                  <a:cubicBezTo>
                    <a:pt x="5208" y="53"/>
                    <a:pt x="5208" y="53"/>
                    <a:pt x="5156" y="106"/>
                  </a:cubicBezTo>
                  <a:lnTo>
                    <a:pt x="5103" y="106"/>
                  </a:lnTo>
                  <a:cubicBezTo>
                    <a:pt x="5051" y="159"/>
                    <a:pt x="4998" y="264"/>
                    <a:pt x="4788" y="369"/>
                  </a:cubicBezTo>
                  <a:cubicBezTo>
                    <a:pt x="4472" y="632"/>
                    <a:pt x="3893" y="1053"/>
                    <a:pt x="2841" y="1369"/>
                  </a:cubicBezTo>
                  <a:cubicBezTo>
                    <a:pt x="1842" y="1684"/>
                    <a:pt x="1053" y="1684"/>
                    <a:pt x="632" y="1684"/>
                  </a:cubicBezTo>
                  <a:cubicBezTo>
                    <a:pt x="421" y="1632"/>
                    <a:pt x="264" y="1632"/>
                    <a:pt x="211" y="1632"/>
                  </a:cubicBezTo>
                  <a:lnTo>
                    <a:pt x="158" y="1632"/>
                  </a:lnTo>
                  <a:cubicBezTo>
                    <a:pt x="158" y="1632"/>
                    <a:pt x="158" y="1632"/>
                    <a:pt x="158" y="1684"/>
                  </a:cubicBezTo>
                  <a:lnTo>
                    <a:pt x="106" y="1684"/>
                  </a:lnTo>
                  <a:cubicBezTo>
                    <a:pt x="106" y="1658"/>
                    <a:pt x="106" y="1645"/>
                    <a:pt x="99" y="1645"/>
                  </a:cubicBezTo>
                  <a:cubicBezTo>
                    <a:pt x="93" y="1645"/>
                    <a:pt x="79" y="1658"/>
                    <a:pt x="53" y="1684"/>
                  </a:cubicBezTo>
                  <a:lnTo>
                    <a:pt x="1" y="1684"/>
                  </a:lnTo>
                  <a:cubicBezTo>
                    <a:pt x="1" y="1684"/>
                    <a:pt x="1" y="1737"/>
                    <a:pt x="53" y="1737"/>
                  </a:cubicBezTo>
                  <a:cubicBezTo>
                    <a:pt x="158" y="1842"/>
                    <a:pt x="316" y="1895"/>
                    <a:pt x="579" y="1895"/>
                  </a:cubicBezTo>
                  <a:cubicBezTo>
                    <a:pt x="753" y="1933"/>
                    <a:pt x="968" y="1958"/>
                    <a:pt x="1226" y="1958"/>
                  </a:cubicBezTo>
                  <a:cubicBezTo>
                    <a:pt x="1673" y="1958"/>
                    <a:pt x="2246" y="1884"/>
                    <a:pt x="2946" y="1684"/>
                  </a:cubicBezTo>
                  <a:cubicBezTo>
                    <a:pt x="4051" y="1369"/>
                    <a:pt x="4682" y="895"/>
                    <a:pt x="4998" y="580"/>
                  </a:cubicBezTo>
                  <a:cubicBezTo>
                    <a:pt x="5156" y="369"/>
                    <a:pt x="5261" y="211"/>
                    <a:pt x="5314" y="106"/>
                  </a:cubicBezTo>
                  <a:cubicBezTo>
                    <a:pt x="5314" y="53"/>
                    <a:pt x="5314" y="53"/>
                    <a:pt x="53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3"/>
            <p:cNvSpPr/>
            <p:nvPr/>
          </p:nvSpPr>
          <p:spPr>
            <a:xfrm>
              <a:off x="5845343" y="3365710"/>
              <a:ext cx="22040" cy="12518"/>
            </a:xfrm>
            <a:custGeom>
              <a:avLst/>
              <a:gdLst/>
              <a:ahLst/>
              <a:cxnLst/>
              <a:rect l="l" t="t" r="r" b="b"/>
              <a:pathLst>
                <a:path w="2789" h="1584" extrusionOk="0">
                  <a:moveTo>
                    <a:pt x="0" y="0"/>
                  </a:moveTo>
                  <a:cubicBezTo>
                    <a:pt x="1" y="1"/>
                    <a:pt x="397" y="1583"/>
                    <a:pt x="2579" y="1583"/>
                  </a:cubicBezTo>
                  <a:cubicBezTo>
                    <a:pt x="2647" y="1583"/>
                    <a:pt x="2717" y="1582"/>
                    <a:pt x="2789" y="15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3"/>
            <p:cNvSpPr/>
            <p:nvPr/>
          </p:nvSpPr>
          <p:spPr>
            <a:xfrm>
              <a:off x="5844513" y="3365710"/>
              <a:ext cx="22870" cy="13727"/>
            </a:xfrm>
            <a:custGeom>
              <a:avLst/>
              <a:gdLst/>
              <a:ahLst/>
              <a:cxnLst/>
              <a:rect l="l" t="t" r="r" b="b"/>
              <a:pathLst>
                <a:path w="2894" h="1737" extrusionOk="0">
                  <a:moveTo>
                    <a:pt x="105" y="0"/>
                  </a:moveTo>
                  <a:cubicBezTo>
                    <a:pt x="53" y="53"/>
                    <a:pt x="0" y="158"/>
                    <a:pt x="105" y="421"/>
                  </a:cubicBezTo>
                  <a:cubicBezTo>
                    <a:pt x="211" y="684"/>
                    <a:pt x="474" y="1105"/>
                    <a:pt x="1105" y="1421"/>
                  </a:cubicBezTo>
                  <a:cubicBezTo>
                    <a:pt x="1736" y="1736"/>
                    <a:pt x="2210" y="1736"/>
                    <a:pt x="2473" y="1736"/>
                  </a:cubicBezTo>
                  <a:cubicBezTo>
                    <a:pt x="2788" y="1684"/>
                    <a:pt x="2894" y="1684"/>
                    <a:pt x="2894" y="1579"/>
                  </a:cubicBezTo>
                  <a:cubicBezTo>
                    <a:pt x="2894" y="1526"/>
                    <a:pt x="2788" y="1473"/>
                    <a:pt x="2473" y="1473"/>
                  </a:cubicBezTo>
                  <a:cubicBezTo>
                    <a:pt x="2210" y="1421"/>
                    <a:pt x="1789" y="1368"/>
                    <a:pt x="1263" y="1105"/>
                  </a:cubicBezTo>
                  <a:cubicBezTo>
                    <a:pt x="737" y="842"/>
                    <a:pt x="474" y="474"/>
                    <a:pt x="368" y="263"/>
                  </a:cubicBezTo>
                  <a:cubicBezTo>
                    <a:pt x="211" y="106"/>
                    <a:pt x="158" y="0"/>
                    <a:pt x="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3"/>
            <p:cNvSpPr/>
            <p:nvPr/>
          </p:nvSpPr>
          <p:spPr>
            <a:xfrm>
              <a:off x="5844094" y="3365955"/>
              <a:ext cx="23289" cy="14517"/>
            </a:xfrm>
            <a:custGeom>
              <a:avLst/>
              <a:gdLst/>
              <a:ahLst/>
              <a:cxnLst/>
              <a:rect l="l" t="t" r="r" b="b"/>
              <a:pathLst>
                <a:path w="2947" h="1837" extrusionOk="0">
                  <a:moveTo>
                    <a:pt x="95" y="0"/>
                  </a:moveTo>
                  <a:cubicBezTo>
                    <a:pt x="80" y="0"/>
                    <a:pt x="53" y="37"/>
                    <a:pt x="53" y="75"/>
                  </a:cubicBezTo>
                  <a:cubicBezTo>
                    <a:pt x="1" y="127"/>
                    <a:pt x="1" y="232"/>
                    <a:pt x="53" y="390"/>
                  </a:cubicBezTo>
                  <a:cubicBezTo>
                    <a:pt x="158" y="706"/>
                    <a:pt x="474" y="1232"/>
                    <a:pt x="1158" y="1548"/>
                  </a:cubicBezTo>
                  <a:cubicBezTo>
                    <a:pt x="1644" y="1772"/>
                    <a:pt x="2023" y="1837"/>
                    <a:pt x="2315" y="1837"/>
                  </a:cubicBezTo>
                  <a:cubicBezTo>
                    <a:pt x="2435" y="1837"/>
                    <a:pt x="2539" y="1826"/>
                    <a:pt x="2631" y="1811"/>
                  </a:cubicBezTo>
                  <a:cubicBezTo>
                    <a:pt x="2736" y="1758"/>
                    <a:pt x="2841" y="1758"/>
                    <a:pt x="2894" y="1705"/>
                  </a:cubicBezTo>
                  <a:cubicBezTo>
                    <a:pt x="2947" y="1653"/>
                    <a:pt x="2947" y="1600"/>
                    <a:pt x="2947" y="1600"/>
                  </a:cubicBezTo>
                  <a:cubicBezTo>
                    <a:pt x="2947" y="1548"/>
                    <a:pt x="2947" y="1548"/>
                    <a:pt x="2894" y="1548"/>
                  </a:cubicBezTo>
                  <a:lnTo>
                    <a:pt x="2578" y="1548"/>
                  </a:lnTo>
                  <a:cubicBezTo>
                    <a:pt x="2315" y="1495"/>
                    <a:pt x="1894" y="1495"/>
                    <a:pt x="1263" y="1232"/>
                  </a:cubicBezTo>
                  <a:cubicBezTo>
                    <a:pt x="685" y="969"/>
                    <a:pt x="421" y="548"/>
                    <a:pt x="316" y="285"/>
                  </a:cubicBezTo>
                  <a:cubicBezTo>
                    <a:pt x="264" y="180"/>
                    <a:pt x="211" y="127"/>
                    <a:pt x="211" y="75"/>
                  </a:cubicBezTo>
                  <a:lnTo>
                    <a:pt x="158" y="75"/>
                  </a:lnTo>
                  <a:lnTo>
                    <a:pt x="158" y="22"/>
                  </a:lnTo>
                  <a:lnTo>
                    <a:pt x="106" y="22"/>
                  </a:lnTo>
                  <a:cubicBezTo>
                    <a:pt x="106" y="7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3"/>
            <p:cNvSpPr/>
            <p:nvPr/>
          </p:nvSpPr>
          <p:spPr>
            <a:xfrm>
              <a:off x="5792965" y="3306576"/>
              <a:ext cx="21621" cy="38461"/>
            </a:xfrm>
            <a:custGeom>
              <a:avLst/>
              <a:gdLst/>
              <a:ahLst/>
              <a:cxnLst/>
              <a:rect l="l" t="t" r="r" b="b"/>
              <a:pathLst>
                <a:path w="2736" h="4867" extrusionOk="0">
                  <a:moveTo>
                    <a:pt x="2193" y="1"/>
                  </a:moveTo>
                  <a:cubicBezTo>
                    <a:pt x="2136" y="1"/>
                    <a:pt x="1931" y="117"/>
                    <a:pt x="1578" y="382"/>
                  </a:cubicBezTo>
                  <a:cubicBezTo>
                    <a:pt x="1368" y="540"/>
                    <a:pt x="1105" y="750"/>
                    <a:pt x="789" y="1066"/>
                  </a:cubicBezTo>
                  <a:cubicBezTo>
                    <a:pt x="684" y="1223"/>
                    <a:pt x="474" y="1434"/>
                    <a:pt x="368" y="1697"/>
                  </a:cubicBezTo>
                  <a:cubicBezTo>
                    <a:pt x="211" y="1907"/>
                    <a:pt x="53" y="2223"/>
                    <a:pt x="53" y="2591"/>
                  </a:cubicBezTo>
                  <a:cubicBezTo>
                    <a:pt x="0" y="2959"/>
                    <a:pt x="211" y="3275"/>
                    <a:pt x="421" y="3486"/>
                  </a:cubicBezTo>
                  <a:cubicBezTo>
                    <a:pt x="684" y="3696"/>
                    <a:pt x="842" y="3854"/>
                    <a:pt x="1052" y="3959"/>
                  </a:cubicBezTo>
                  <a:cubicBezTo>
                    <a:pt x="1421" y="4169"/>
                    <a:pt x="1736" y="4380"/>
                    <a:pt x="1947" y="4538"/>
                  </a:cubicBezTo>
                  <a:cubicBezTo>
                    <a:pt x="2341" y="4757"/>
                    <a:pt x="2553" y="4866"/>
                    <a:pt x="2643" y="4866"/>
                  </a:cubicBezTo>
                  <a:cubicBezTo>
                    <a:pt x="2661" y="4866"/>
                    <a:pt x="2674" y="4862"/>
                    <a:pt x="2683" y="4853"/>
                  </a:cubicBezTo>
                  <a:cubicBezTo>
                    <a:pt x="2736" y="4801"/>
                    <a:pt x="2525" y="4643"/>
                    <a:pt x="2104" y="4275"/>
                  </a:cubicBezTo>
                  <a:cubicBezTo>
                    <a:pt x="1894" y="4117"/>
                    <a:pt x="1578" y="3906"/>
                    <a:pt x="1210" y="3696"/>
                  </a:cubicBezTo>
                  <a:cubicBezTo>
                    <a:pt x="1052" y="3538"/>
                    <a:pt x="842" y="3433"/>
                    <a:pt x="684" y="3275"/>
                  </a:cubicBezTo>
                  <a:cubicBezTo>
                    <a:pt x="526" y="3065"/>
                    <a:pt x="368" y="2854"/>
                    <a:pt x="368" y="2591"/>
                  </a:cubicBezTo>
                  <a:cubicBezTo>
                    <a:pt x="421" y="2013"/>
                    <a:pt x="789" y="1592"/>
                    <a:pt x="1052" y="1276"/>
                  </a:cubicBezTo>
                  <a:cubicBezTo>
                    <a:pt x="1315" y="960"/>
                    <a:pt x="1578" y="750"/>
                    <a:pt x="1736" y="540"/>
                  </a:cubicBezTo>
                  <a:cubicBezTo>
                    <a:pt x="2104" y="224"/>
                    <a:pt x="2262" y="66"/>
                    <a:pt x="2210" y="14"/>
                  </a:cubicBezTo>
                  <a:cubicBezTo>
                    <a:pt x="2210" y="5"/>
                    <a:pt x="2204" y="1"/>
                    <a:pt x="21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3"/>
            <p:cNvSpPr/>
            <p:nvPr/>
          </p:nvSpPr>
          <p:spPr>
            <a:xfrm>
              <a:off x="5791716" y="3306260"/>
              <a:ext cx="22870" cy="39086"/>
            </a:xfrm>
            <a:custGeom>
              <a:avLst/>
              <a:gdLst/>
              <a:ahLst/>
              <a:cxnLst/>
              <a:rect l="l" t="t" r="r" b="b"/>
              <a:pathLst>
                <a:path w="2894" h="4946" extrusionOk="0">
                  <a:moveTo>
                    <a:pt x="2262" y="1"/>
                  </a:moveTo>
                  <a:cubicBezTo>
                    <a:pt x="2157" y="54"/>
                    <a:pt x="1947" y="106"/>
                    <a:pt x="1684" y="317"/>
                  </a:cubicBezTo>
                  <a:cubicBezTo>
                    <a:pt x="1473" y="474"/>
                    <a:pt x="1158" y="685"/>
                    <a:pt x="842" y="1053"/>
                  </a:cubicBezTo>
                  <a:cubicBezTo>
                    <a:pt x="632" y="1211"/>
                    <a:pt x="474" y="1421"/>
                    <a:pt x="316" y="1737"/>
                  </a:cubicBezTo>
                  <a:cubicBezTo>
                    <a:pt x="158" y="2000"/>
                    <a:pt x="0" y="2316"/>
                    <a:pt x="53" y="2789"/>
                  </a:cubicBezTo>
                  <a:cubicBezTo>
                    <a:pt x="53" y="3210"/>
                    <a:pt x="316" y="3578"/>
                    <a:pt x="579" y="3789"/>
                  </a:cubicBezTo>
                  <a:cubicBezTo>
                    <a:pt x="737" y="3894"/>
                    <a:pt x="842" y="3946"/>
                    <a:pt x="947" y="3999"/>
                  </a:cubicBezTo>
                  <a:cubicBezTo>
                    <a:pt x="1053" y="4104"/>
                    <a:pt x="1158" y="4157"/>
                    <a:pt x="1263" y="4209"/>
                  </a:cubicBezTo>
                  <a:cubicBezTo>
                    <a:pt x="1631" y="4420"/>
                    <a:pt x="1947" y="4578"/>
                    <a:pt x="2210" y="4735"/>
                  </a:cubicBezTo>
                  <a:cubicBezTo>
                    <a:pt x="2420" y="4841"/>
                    <a:pt x="2631" y="4946"/>
                    <a:pt x="2736" y="4946"/>
                  </a:cubicBezTo>
                  <a:lnTo>
                    <a:pt x="2841" y="4946"/>
                  </a:lnTo>
                  <a:cubicBezTo>
                    <a:pt x="2894" y="4893"/>
                    <a:pt x="2841" y="4893"/>
                    <a:pt x="2841" y="4893"/>
                  </a:cubicBezTo>
                  <a:cubicBezTo>
                    <a:pt x="2788" y="4841"/>
                    <a:pt x="2788" y="4841"/>
                    <a:pt x="2736" y="4841"/>
                  </a:cubicBezTo>
                  <a:cubicBezTo>
                    <a:pt x="2736" y="4788"/>
                    <a:pt x="2736" y="4788"/>
                    <a:pt x="2683" y="4788"/>
                  </a:cubicBezTo>
                  <a:cubicBezTo>
                    <a:pt x="2631" y="4735"/>
                    <a:pt x="2473" y="4630"/>
                    <a:pt x="2262" y="4472"/>
                  </a:cubicBezTo>
                  <a:cubicBezTo>
                    <a:pt x="2052" y="4367"/>
                    <a:pt x="1789" y="4157"/>
                    <a:pt x="1421" y="3946"/>
                  </a:cubicBezTo>
                  <a:cubicBezTo>
                    <a:pt x="1210" y="3789"/>
                    <a:pt x="1000" y="3683"/>
                    <a:pt x="789" y="3526"/>
                  </a:cubicBezTo>
                  <a:cubicBezTo>
                    <a:pt x="579" y="3368"/>
                    <a:pt x="421" y="3052"/>
                    <a:pt x="369" y="2736"/>
                  </a:cubicBezTo>
                  <a:cubicBezTo>
                    <a:pt x="316" y="2421"/>
                    <a:pt x="474" y="2105"/>
                    <a:pt x="632" y="1895"/>
                  </a:cubicBezTo>
                  <a:cubicBezTo>
                    <a:pt x="737" y="1632"/>
                    <a:pt x="895" y="1474"/>
                    <a:pt x="1053" y="1263"/>
                  </a:cubicBezTo>
                  <a:cubicBezTo>
                    <a:pt x="1368" y="948"/>
                    <a:pt x="1631" y="685"/>
                    <a:pt x="1842" y="527"/>
                  </a:cubicBezTo>
                  <a:cubicBezTo>
                    <a:pt x="2052" y="369"/>
                    <a:pt x="2157" y="264"/>
                    <a:pt x="2210" y="211"/>
                  </a:cubicBezTo>
                  <a:lnTo>
                    <a:pt x="2262" y="211"/>
                  </a:lnTo>
                  <a:cubicBezTo>
                    <a:pt x="2262" y="211"/>
                    <a:pt x="2262" y="159"/>
                    <a:pt x="2262" y="159"/>
                  </a:cubicBezTo>
                  <a:cubicBezTo>
                    <a:pt x="2262" y="132"/>
                    <a:pt x="2262" y="132"/>
                    <a:pt x="2262" y="132"/>
                  </a:cubicBezTo>
                  <a:cubicBezTo>
                    <a:pt x="2262" y="132"/>
                    <a:pt x="2262" y="132"/>
                    <a:pt x="2262" y="106"/>
                  </a:cubicBezTo>
                  <a:lnTo>
                    <a:pt x="2315" y="106"/>
                  </a:lnTo>
                  <a:cubicBezTo>
                    <a:pt x="2315" y="106"/>
                    <a:pt x="2315" y="106"/>
                    <a:pt x="2368" y="54"/>
                  </a:cubicBezTo>
                  <a:cubicBezTo>
                    <a:pt x="2368" y="1"/>
                    <a:pt x="2368" y="1"/>
                    <a:pt x="2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3"/>
            <p:cNvSpPr/>
            <p:nvPr/>
          </p:nvSpPr>
          <p:spPr>
            <a:xfrm>
              <a:off x="5794624" y="3306679"/>
              <a:ext cx="19962" cy="38019"/>
            </a:xfrm>
            <a:custGeom>
              <a:avLst/>
              <a:gdLst/>
              <a:ahLst/>
              <a:cxnLst/>
              <a:rect l="l" t="t" r="r" b="b"/>
              <a:pathLst>
                <a:path w="2526" h="4811" extrusionOk="0">
                  <a:moveTo>
                    <a:pt x="2000" y="1"/>
                  </a:moveTo>
                  <a:cubicBezTo>
                    <a:pt x="2000" y="53"/>
                    <a:pt x="2000" y="53"/>
                    <a:pt x="2000" y="53"/>
                  </a:cubicBezTo>
                  <a:lnTo>
                    <a:pt x="1894" y="53"/>
                  </a:lnTo>
                  <a:lnTo>
                    <a:pt x="1894" y="106"/>
                  </a:lnTo>
                  <a:lnTo>
                    <a:pt x="1842" y="106"/>
                  </a:lnTo>
                  <a:cubicBezTo>
                    <a:pt x="1789" y="158"/>
                    <a:pt x="1684" y="264"/>
                    <a:pt x="1474" y="421"/>
                  </a:cubicBezTo>
                  <a:cubicBezTo>
                    <a:pt x="1263" y="579"/>
                    <a:pt x="1000" y="790"/>
                    <a:pt x="737" y="1158"/>
                  </a:cubicBezTo>
                  <a:cubicBezTo>
                    <a:pt x="579" y="1316"/>
                    <a:pt x="421" y="1526"/>
                    <a:pt x="316" y="1737"/>
                  </a:cubicBezTo>
                  <a:cubicBezTo>
                    <a:pt x="158" y="1947"/>
                    <a:pt x="1" y="2263"/>
                    <a:pt x="1" y="2578"/>
                  </a:cubicBezTo>
                  <a:cubicBezTo>
                    <a:pt x="1" y="2736"/>
                    <a:pt x="53" y="2894"/>
                    <a:pt x="106" y="3052"/>
                  </a:cubicBezTo>
                  <a:cubicBezTo>
                    <a:pt x="158" y="3157"/>
                    <a:pt x="264" y="3262"/>
                    <a:pt x="369" y="3367"/>
                  </a:cubicBezTo>
                  <a:cubicBezTo>
                    <a:pt x="579" y="3578"/>
                    <a:pt x="790" y="3683"/>
                    <a:pt x="948" y="3841"/>
                  </a:cubicBezTo>
                  <a:cubicBezTo>
                    <a:pt x="1316" y="4051"/>
                    <a:pt x="1631" y="4262"/>
                    <a:pt x="1842" y="4419"/>
                  </a:cubicBezTo>
                  <a:cubicBezTo>
                    <a:pt x="2052" y="4577"/>
                    <a:pt x="2210" y="4682"/>
                    <a:pt x="2263" y="4735"/>
                  </a:cubicBezTo>
                  <a:lnTo>
                    <a:pt x="2315" y="4735"/>
                  </a:lnTo>
                  <a:cubicBezTo>
                    <a:pt x="2368" y="4735"/>
                    <a:pt x="2368" y="4788"/>
                    <a:pt x="2420" y="4788"/>
                  </a:cubicBezTo>
                  <a:cubicBezTo>
                    <a:pt x="2420" y="4788"/>
                    <a:pt x="2444" y="4811"/>
                    <a:pt x="2459" y="4811"/>
                  </a:cubicBezTo>
                  <a:cubicBezTo>
                    <a:pt x="2467" y="4811"/>
                    <a:pt x="2473" y="4805"/>
                    <a:pt x="2473" y="4788"/>
                  </a:cubicBezTo>
                  <a:cubicBezTo>
                    <a:pt x="2526" y="4788"/>
                    <a:pt x="2526" y="4735"/>
                    <a:pt x="2473" y="4682"/>
                  </a:cubicBezTo>
                  <a:cubicBezTo>
                    <a:pt x="2420" y="4577"/>
                    <a:pt x="2263" y="4419"/>
                    <a:pt x="2052" y="4262"/>
                  </a:cubicBezTo>
                  <a:cubicBezTo>
                    <a:pt x="1842" y="4051"/>
                    <a:pt x="1579" y="3841"/>
                    <a:pt x="1158" y="3578"/>
                  </a:cubicBezTo>
                  <a:cubicBezTo>
                    <a:pt x="790" y="3262"/>
                    <a:pt x="316" y="3052"/>
                    <a:pt x="369" y="2578"/>
                  </a:cubicBezTo>
                  <a:cubicBezTo>
                    <a:pt x="369" y="2105"/>
                    <a:pt x="737" y="1631"/>
                    <a:pt x="1000" y="1316"/>
                  </a:cubicBezTo>
                  <a:cubicBezTo>
                    <a:pt x="1263" y="1000"/>
                    <a:pt x="1526" y="790"/>
                    <a:pt x="1684" y="579"/>
                  </a:cubicBezTo>
                  <a:cubicBezTo>
                    <a:pt x="1894" y="369"/>
                    <a:pt x="2000" y="211"/>
                    <a:pt x="2052" y="106"/>
                  </a:cubicBezTo>
                  <a:cubicBezTo>
                    <a:pt x="2105" y="53"/>
                    <a:pt x="2105" y="1"/>
                    <a:pt x="2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3"/>
            <p:cNvSpPr/>
            <p:nvPr/>
          </p:nvSpPr>
          <p:spPr>
            <a:xfrm>
              <a:off x="5805435" y="3304877"/>
              <a:ext cx="21621" cy="38082"/>
            </a:xfrm>
            <a:custGeom>
              <a:avLst/>
              <a:gdLst/>
              <a:ahLst/>
              <a:cxnLst/>
              <a:rect l="l" t="t" r="r" b="b"/>
              <a:pathLst>
                <a:path w="2736" h="4819" extrusionOk="0">
                  <a:moveTo>
                    <a:pt x="2181" y="0"/>
                  </a:moveTo>
                  <a:cubicBezTo>
                    <a:pt x="2109" y="0"/>
                    <a:pt x="1909" y="86"/>
                    <a:pt x="1579" y="334"/>
                  </a:cubicBezTo>
                  <a:cubicBezTo>
                    <a:pt x="1368" y="492"/>
                    <a:pt x="1105" y="702"/>
                    <a:pt x="842" y="1070"/>
                  </a:cubicBezTo>
                  <a:cubicBezTo>
                    <a:pt x="684" y="1228"/>
                    <a:pt x="526" y="1386"/>
                    <a:pt x="369" y="1649"/>
                  </a:cubicBezTo>
                  <a:cubicBezTo>
                    <a:pt x="211" y="1859"/>
                    <a:pt x="53" y="2175"/>
                    <a:pt x="53" y="2543"/>
                  </a:cubicBezTo>
                  <a:cubicBezTo>
                    <a:pt x="0" y="2911"/>
                    <a:pt x="211" y="3280"/>
                    <a:pt x="421" y="3490"/>
                  </a:cubicBezTo>
                  <a:cubicBezTo>
                    <a:pt x="684" y="3701"/>
                    <a:pt x="895" y="3806"/>
                    <a:pt x="1052" y="3911"/>
                  </a:cubicBezTo>
                  <a:cubicBezTo>
                    <a:pt x="1421" y="4174"/>
                    <a:pt x="1736" y="4332"/>
                    <a:pt x="1999" y="4490"/>
                  </a:cubicBezTo>
                  <a:cubicBezTo>
                    <a:pt x="2394" y="4709"/>
                    <a:pt x="2606" y="4818"/>
                    <a:pt x="2665" y="4818"/>
                  </a:cubicBezTo>
                  <a:cubicBezTo>
                    <a:pt x="2677" y="4818"/>
                    <a:pt x="2683" y="4814"/>
                    <a:pt x="2683" y="4805"/>
                  </a:cubicBezTo>
                  <a:cubicBezTo>
                    <a:pt x="2736" y="4753"/>
                    <a:pt x="2578" y="4595"/>
                    <a:pt x="2105" y="4279"/>
                  </a:cubicBezTo>
                  <a:cubicBezTo>
                    <a:pt x="1894" y="4121"/>
                    <a:pt x="1631" y="3911"/>
                    <a:pt x="1210" y="3648"/>
                  </a:cubicBezTo>
                  <a:cubicBezTo>
                    <a:pt x="1052" y="3543"/>
                    <a:pt x="842" y="3385"/>
                    <a:pt x="684" y="3227"/>
                  </a:cubicBezTo>
                  <a:cubicBezTo>
                    <a:pt x="526" y="3069"/>
                    <a:pt x="369" y="2859"/>
                    <a:pt x="421" y="2543"/>
                  </a:cubicBezTo>
                  <a:cubicBezTo>
                    <a:pt x="421" y="2017"/>
                    <a:pt x="789" y="1596"/>
                    <a:pt x="1052" y="1281"/>
                  </a:cubicBezTo>
                  <a:cubicBezTo>
                    <a:pt x="1316" y="965"/>
                    <a:pt x="1579" y="702"/>
                    <a:pt x="1736" y="544"/>
                  </a:cubicBezTo>
                  <a:cubicBezTo>
                    <a:pt x="2105" y="176"/>
                    <a:pt x="2262" y="71"/>
                    <a:pt x="2210" y="18"/>
                  </a:cubicBezTo>
                  <a:cubicBezTo>
                    <a:pt x="2210" y="7"/>
                    <a:pt x="2200" y="0"/>
                    <a:pt x="21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3"/>
            <p:cNvSpPr/>
            <p:nvPr/>
          </p:nvSpPr>
          <p:spPr>
            <a:xfrm>
              <a:off x="5807095" y="3304830"/>
              <a:ext cx="19962" cy="38027"/>
            </a:xfrm>
            <a:custGeom>
              <a:avLst/>
              <a:gdLst/>
              <a:ahLst/>
              <a:cxnLst/>
              <a:rect l="l" t="t" r="r" b="b"/>
              <a:pathLst>
                <a:path w="2526" h="4812" extrusionOk="0">
                  <a:moveTo>
                    <a:pt x="2091" y="1"/>
                  </a:moveTo>
                  <a:cubicBezTo>
                    <a:pt x="2076" y="1"/>
                    <a:pt x="2052" y="24"/>
                    <a:pt x="2052" y="24"/>
                  </a:cubicBezTo>
                  <a:lnTo>
                    <a:pt x="2000" y="24"/>
                  </a:lnTo>
                  <a:cubicBezTo>
                    <a:pt x="1947" y="77"/>
                    <a:pt x="1947" y="77"/>
                    <a:pt x="1947" y="77"/>
                  </a:cubicBezTo>
                  <a:lnTo>
                    <a:pt x="1895" y="77"/>
                  </a:lnTo>
                  <a:cubicBezTo>
                    <a:pt x="1895" y="77"/>
                    <a:pt x="1895" y="77"/>
                    <a:pt x="1842" y="129"/>
                  </a:cubicBezTo>
                  <a:cubicBezTo>
                    <a:pt x="1789" y="129"/>
                    <a:pt x="1684" y="235"/>
                    <a:pt x="1474" y="445"/>
                  </a:cubicBezTo>
                  <a:cubicBezTo>
                    <a:pt x="1263" y="603"/>
                    <a:pt x="1053" y="813"/>
                    <a:pt x="737" y="1129"/>
                  </a:cubicBezTo>
                  <a:cubicBezTo>
                    <a:pt x="579" y="1287"/>
                    <a:pt x="422" y="1497"/>
                    <a:pt x="316" y="1708"/>
                  </a:cubicBezTo>
                  <a:cubicBezTo>
                    <a:pt x="159" y="1971"/>
                    <a:pt x="53" y="2234"/>
                    <a:pt x="1" y="2549"/>
                  </a:cubicBezTo>
                  <a:cubicBezTo>
                    <a:pt x="1" y="2760"/>
                    <a:pt x="53" y="2865"/>
                    <a:pt x="106" y="3023"/>
                  </a:cubicBezTo>
                  <a:cubicBezTo>
                    <a:pt x="159" y="3128"/>
                    <a:pt x="264" y="3286"/>
                    <a:pt x="369" y="3391"/>
                  </a:cubicBezTo>
                  <a:cubicBezTo>
                    <a:pt x="579" y="3549"/>
                    <a:pt x="790" y="3707"/>
                    <a:pt x="948" y="3812"/>
                  </a:cubicBezTo>
                  <a:cubicBezTo>
                    <a:pt x="1316" y="4075"/>
                    <a:pt x="1632" y="4285"/>
                    <a:pt x="1842" y="4390"/>
                  </a:cubicBezTo>
                  <a:cubicBezTo>
                    <a:pt x="2052" y="4548"/>
                    <a:pt x="2210" y="4653"/>
                    <a:pt x="2263" y="4706"/>
                  </a:cubicBezTo>
                  <a:cubicBezTo>
                    <a:pt x="2315" y="4759"/>
                    <a:pt x="2315" y="4759"/>
                    <a:pt x="2315" y="4759"/>
                  </a:cubicBezTo>
                  <a:lnTo>
                    <a:pt x="2421" y="4759"/>
                  </a:lnTo>
                  <a:cubicBezTo>
                    <a:pt x="2421" y="4811"/>
                    <a:pt x="2473" y="4811"/>
                    <a:pt x="2526" y="4811"/>
                  </a:cubicBezTo>
                  <a:cubicBezTo>
                    <a:pt x="2526" y="4759"/>
                    <a:pt x="2526" y="4759"/>
                    <a:pt x="2473" y="4706"/>
                  </a:cubicBezTo>
                  <a:cubicBezTo>
                    <a:pt x="2421" y="4601"/>
                    <a:pt x="2263" y="4443"/>
                    <a:pt x="2052" y="4233"/>
                  </a:cubicBezTo>
                  <a:cubicBezTo>
                    <a:pt x="1842" y="4075"/>
                    <a:pt x="1579" y="3812"/>
                    <a:pt x="1158" y="3549"/>
                  </a:cubicBezTo>
                  <a:cubicBezTo>
                    <a:pt x="790" y="3286"/>
                    <a:pt x="316" y="3023"/>
                    <a:pt x="369" y="2602"/>
                  </a:cubicBezTo>
                  <a:cubicBezTo>
                    <a:pt x="369" y="2128"/>
                    <a:pt x="737" y="1655"/>
                    <a:pt x="1000" y="1339"/>
                  </a:cubicBezTo>
                  <a:cubicBezTo>
                    <a:pt x="1263" y="1024"/>
                    <a:pt x="1526" y="761"/>
                    <a:pt x="1684" y="550"/>
                  </a:cubicBezTo>
                  <a:cubicBezTo>
                    <a:pt x="1895" y="392"/>
                    <a:pt x="2000" y="235"/>
                    <a:pt x="2052" y="129"/>
                  </a:cubicBezTo>
                  <a:cubicBezTo>
                    <a:pt x="2105" y="77"/>
                    <a:pt x="2105" y="24"/>
                    <a:pt x="2105" y="24"/>
                  </a:cubicBezTo>
                  <a:cubicBezTo>
                    <a:pt x="2105" y="7"/>
                    <a:pt x="2099" y="1"/>
                    <a:pt x="20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3"/>
            <p:cNvSpPr/>
            <p:nvPr/>
          </p:nvSpPr>
          <p:spPr>
            <a:xfrm>
              <a:off x="5816657" y="3304877"/>
              <a:ext cx="21621" cy="38082"/>
            </a:xfrm>
            <a:custGeom>
              <a:avLst/>
              <a:gdLst/>
              <a:ahLst/>
              <a:cxnLst/>
              <a:rect l="l" t="t" r="r" b="b"/>
              <a:pathLst>
                <a:path w="2736" h="4819" extrusionOk="0">
                  <a:moveTo>
                    <a:pt x="2181" y="0"/>
                  </a:moveTo>
                  <a:cubicBezTo>
                    <a:pt x="2110" y="0"/>
                    <a:pt x="1909" y="86"/>
                    <a:pt x="1579" y="334"/>
                  </a:cubicBezTo>
                  <a:cubicBezTo>
                    <a:pt x="1368" y="492"/>
                    <a:pt x="1105" y="702"/>
                    <a:pt x="790" y="1070"/>
                  </a:cubicBezTo>
                  <a:cubicBezTo>
                    <a:pt x="685" y="1228"/>
                    <a:pt x="474" y="1386"/>
                    <a:pt x="369" y="1649"/>
                  </a:cubicBezTo>
                  <a:cubicBezTo>
                    <a:pt x="211" y="1859"/>
                    <a:pt x="53" y="2175"/>
                    <a:pt x="53" y="2543"/>
                  </a:cubicBezTo>
                  <a:cubicBezTo>
                    <a:pt x="1" y="2911"/>
                    <a:pt x="211" y="3280"/>
                    <a:pt x="422" y="3490"/>
                  </a:cubicBezTo>
                  <a:cubicBezTo>
                    <a:pt x="632" y="3701"/>
                    <a:pt x="842" y="3806"/>
                    <a:pt x="1053" y="3911"/>
                  </a:cubicBezTo>
                  <a:cubicBezTo>
                    <a:pt x="1421" y="4174"/>
                    <a:pt x="1737" y="4332"/>
                    <a:pt x="1947" y="4490"/>
                  </a:cubicBezTo>
                  <a:cubicBezTo>
                    <a:pt x="2342" y="4709"/>
                    <a:pt x="2554" y="4818"/>
                    <a:pt x="2644" y="4818"/>
                  </a:cubicBezTo>
                  <a:cubicBezTo>
                    <a:pt x="2662" y="4818"/>
                    <a:pt x="2675" y="4814"/>
                    <a:pt x="2684" y="4805"/>
                  </a:cubicBezTo>
                  <a:cubicBezTo>
                    <a:pt x="2736" y="4753"/>
                    <a:pt x="2578" y="4595"/>
                    <a:pt x="2105" y="4279"/>
                  </a:cubicBezTo>
                  <a:cubicBezTo>
                    <a:pt x="1894" y="4121"/>
                    <a:pt x="1579" y="3911"/>
                    <a:pt x="1211" y="3648"/>
                  </a:cubicBezTo>
                  <a:cubicBezTo>
                    <a:pt x="1053" y="3543"/>
                    <a:pt x="842" y="3385"/>
                    <a:pt x="632" y="3227"/>
                  </a:cubicBezTo>
                  <a:cubicBezTo>
                    <a:pt x="474" y="3069"/>
                    <a:pt x="369" y="2859"/>
                    <a:pt x="369" y="2543"/>
                  </a:cubicBezTo>
                  <a:cubicBezTo>
                    <a:pt x="422" y="2017"/>
                    <a:pt x="790" y="1596"/>
                    <a:pt x="1053" y="1281"/>
                  </a:cubicBezTo>
                  <a:cubicBezTo>
                    <a:pt x="1316" y="965"/>
                    <a:pt x="1579" y="702"/>
                    <a:pt x="1737" y="544"/>
                  </a:cubicBezTo>
                  <a:cubicBezTo>
                    <a:pt x="2105" y="176"/>
                    <a:pt x="2263" y="71"/>
                    <a:pt x="2210" y="18"/>
                  </a:cubicBezTo>
                  <a:cubicBezTo>
                    <a:pt x="2210" y="7"/>
                    <a:pt x="2200" y="0"/>
                    <a:pt x="21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3"/>
            <p:cNvSpPr/>
            <p:nvPr/>
          </p:nvSpPr>
          <p:spPr>
            <a:xfrm>
              <a:off x="5963406" y="2910511"/>
              <a:ext cx="160887" cy="150076"/>
            </a:xfrm>
            <a:custGeom>
              <a:avLst/>
              <a:gdLst/>
              <a:ahLst/>
              <a:cxnLst/>
              <a:rect l="l" t="t" r="r" b="b"/>
              <a:pathLst>
                <a:path w="20359" h="18991" extrusionOk="0">
                  <a:moveTo>
                    <a:pt x="20358" y="0"/>
                  </a:moveTo>
                  <a:lnTo>
                    <a:pt x="6523" y="5576"/>
                  </a:lnTo>
                  <a:lnTo>
                    <a:pt x="0" y="9522"/>
                  </a:lnTo>
                  <a:lnTo>
                    <a:pt x="8207" y="14256"/>
                  </a:lnTo>
                  <a:lnTo>
                    <a:pt x="16466" y="18991"/>
                  </a:lnTo>
                  <a:lnTo>
                    <a:pt x="19411" y="14624"/>
                  </a:lnTo>
                  <a:lnTo>
                    <a:pt x="16466" y="9522"/>
                  </a:lnTo>
                  <a:lnTo>
                    <a:pt x="20358" y="5997"/>
                  </a:lnTo>
                  <a:lnTo>
                    <a:pt x="203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3"/>
            <p:cNvSpPr/>
            <p:nvPr/>
          </p:nvSpPr>
          <p:spPr>
            <a:xfrm>
              <a:off x="5960909" y="2909262"/>
              <a:ext cx="164214" cy="152984"/>
            </a:xfrm>
            <a:custGeom>
              <a:avLst/>
              <a:gdLst/>
              <a:ahLst/>
              <a:cxnLst/>
              <a:rect l="l" t="t" r="r" b="b"/>
              <a:pathLst>
                <a:path w="20780" h="19359" extrusionOk="0">
                  <a:moveTo>
                    <a:pt x="20780" y="0"/>
                  </a:moveTo>
                  <a:cubicBezTo>
                    <a:pt x="17202" y="1421"/>
                    <a:pt x="12626" y="3262"/>
                    <a:pt x="6787" y="5629"/>
                  </a:cubicBezTo>
                  <a:cubicBezTo>
                    <a:pt x="5051" y="6629"/>
                    <a:pt x="3157" y="7786"/>
                    <a:pt x="1158" y="8943"/>
                  </a:cubicBezTo>
                  <a:cubicBezTo>
                    <a:pt x="790" y="9206"/>
                    <a:pt x="369" y="9469"/>
                    <a:pt x="1" y="9680"/>
                  </a:cubicBezTo>
                  <a:cubicBezTo>
                    <a:pt x="7313" y="13888"/>
                    <a:pt x="12784" y="17044"/>
                    <a:pt x="16782" y="19359"/>
                  </a:cubicBezTo>
                  <a:cubicBezTo>
                    <a:pt x="18044" y="17570"/>
                    <a:pt x="19044" y="16045"/>
                    <a:pt x="19885" y="14835"/>
                  </a:cubicBezTo>
                  <a:cubicBezTo>
                    <a:pt x="18833" y="13046"/>
                    <a:pt x="18097" y="11836"/>
                    <a:pt x="17623" y="11047"/>
                  </a:cubicBezTo>
                  <a:cubicBezTo>
                    <a:pt x="17150" y="10311"/>
                    <a:pt x="16939" y="9995"/>
                    <a:pt x="16939" y="9995"/>
                  </a:cubicBezTo>
                  <a:lnTo>
                    <a:pt x="16939" y="9995"/>
                  </a:lnTo>
                  <a:cubicBezTo>
                    <a:pt x="16887" y="9995"/>
                    <a:pt x="17045" y="10364"/>
                    <a:pt x="17518" y="11153"/>
                  </a:cubicBezTo>
                  <a:cubicBezTo>
                    <a:pt x="17939" y="11889"/>
                    <a:pt x="18623" y="13099"/>
                    <a:pt x="19570" y="14782"/>
                  </a:cubicBezTo>
                  <a:cubicBezTo>
                    <a:pt x="18781" y="15940"/>
                    <a:pt x="17834" y="17307"/>
                    <a:pt x="16729" y="18991"/>
                  </a:cubicBezTo>
                  <a:cubicBezTo>
                    <a:pt x="12889" y="16729"/>
                    <a:pt x="7628" y="13730"/>
                    <a:pt x="632" y="9680"/>
                  </a:cubicBezTo>
                  <a:cubicBezTo>
                    <a:pt x="895" y="9522"/>
                    <a:pt x="1105" y="9417"/>
                    <a:pt x="1368" y="9259"/>
                  </a:cubicBezTo>
                  <a:cubicBezTo>
                    <a:pt x="3367" y="8049"/>
                    <a:pt x="5209" y="6944"/>
                    <a:pt x="6944" y="5892"/>
                  </a:cubicBezTo>
                  <a:cubicBezTo>
                    <a:pt x="12573" y="3630"/>
                    <a:pt x="17045" y="1789"/>
                    <a:pt x="20517" y="421"/>
                  </a:cubicBezTo>
                  <a:cubicBezTo>
                    <a:pt x="20517" y="2736"/>
                    <a:pt x="20517" y="4630"/>
                    <a:pt x="20517" y="6103"/>
                  </a:cubicBezTo>
                  <a:cubicBezTo>
                    <a:pt x="19307" y="7260"/>
                    <a:pt x="18412" y="8049"/>
                    <a:pt x="17834" y="8575"/>
                  </a:cubicBezTo>
                  <a:cubicBezTo>
                    <a:pt x="17308" y="9101"/>
                    <a:pt x="17045" y="9364"/>
                    <a:pt x="17045" y="9364"/>
                  </a:cubicBezTo>
                  <a:cubicBezTo>
                    <a:pt x="17045" y="9364"/>
                    <a:pt x="17360" y="9154"/>
                    <a:pt x="17939" y="8680"/>
                  </a:cubicBezTo>
                  <a:cubicBezTo>
                    <a:pt x="18518" y="8154"/>
                    <a:pt x="19464" y="7365"/>
                    <a:pt x="20727" y="6208"/>
                  </a:cubicBezTo>
                  <a:cubicBezTo>
                    <a:pt x="20727" y="4577"/>
                    <a:pt x="20780" y="2525"/>
                    <a:pt x="207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3"/>
            <p:cNvSpPr/>
            <p:nvPr/>
          </p:nvSpPr>
          <p:spPr>
            <a:xfrm>
              <a:off x="5963406" y="2910922"/>
              <a:ext cx="160887" cy="150084"/>
            </a:xfrm>
            <a:custGeom>
              <a:avLst/>
              <a:gdLst/>
              <a:ahLst/>
              <a:cxnLst/>
              <a:rect l="l" t="t" r="r" b="b"/>
              <a:pathLst>
                <a:path w="20359" h="18992" extrusionOk="0">
                  <a:moveTo>
                    <a:pt x="20358" y="1"/>
                  </a:moveTo>
                  <a:cubicBezTo>
                    <a:pt x="18465" y="737"/>
                    <a:pt x="13678" y="2684"/>
                    <a:pt x="6523" y="5524"/>
                  </a:cubicBezTo>
                  <a:cubicBezTo>
                    <a:pt x="6260" y="5682"/>
                    <a:pt x="4209" y="6945"/>
                    <a:pt x="1947" y="8312"/>
                  </a:cubicBezTo>
                  <a:cubicBezTo>
                    <a:pt x="1000" y="8891"/>
                    <a:pt x="105" y="9417"/>
                    <a:pt x="0" y="9470"/>
                  </a:cubicBezTo>
                  <a:cubicBezTo>
                    <a:pt x="8154" y="14204"/>
                    <a:pt x="13625" y="17360"/>
                    <a:pt x="16466" y="18991"/>
                  </a:cubicBezTo>
                  <a:cubicBezTo>
                    <a:pt x="17781" y="16992"/>
                    <a:pt x="18307" y="16256"/>
                    <a:pt x="18780" y="15572"/>
                  </a:cubicBezTo>
                  <a:cubicBezTo>
                    <a:pt x="19096" y="15046"/>
                    <a:pt x="19411" y="14625"/>
                    <a:pt x="19411" y="14625"/>
                  </a:cubicBezTo>
                  <a:cubicBezTo>
                    <a:pt x="18412" y="12784"/>
                    <a:pt x="17833" y="11837"/>
                    <a:pt x="17570" y="11416"/>
                  </a:cubicBezTo>
                  <a:cubicBezTo>
                    <a:pt x="17518" y="11311"/>
                    <a:pt x="17570" y="11363"/>
                    <a:pt x="17518" y="11311"/>
                  </a:cubicBezTo>
                  <a:cubicBezTo>
                    <a:pt x="17518" y="11268"/>
                    <a:pt x="17449" y="11191"/>
                    <a:pt x="17450" y="11191"/>
                  </a:cubicBezTo>
                  <a:lnTo>
                    <a:pt x="17450" y="11191"/>
                  </a:lnTo>
                  <a:cubicBezTo>
                    <a:pt x="17451" y="11191"/>
                    <a:pt x="17455" y="11196"/>
                    <a:pt x="17465" y="11206"/>
                  </a:cubicBezTo>
                  <a:cubicBezTo>
                    <a:pt x="17465" y="11206"/>
                    <a:pt x="17412" y="11100"/>
                    <a:pt x="17360" y="11100"/>
                  </a:cubicBezTo>
                  <a:cubicBezTo>
                    <a:pt x="17360" y="11048"/>
                    <a:pt x="17307" y="10995"/>
                    <a:pt x="17255" y="10943"/>
                  </a:cubicBezTo>
                  <a:lnTo>
                    <a:pt x="17255" y="10890"/>
                  </a:lnTo>
                  <a:cubicBezTo>
                    <a:pt x="17228" y="10864"/>
                    <a:pt x="17228" y="10864"/>
                    <a:pt x="17228" y="10864"/>
                  </a:cubicBezTo>
                  <a:cubicBezTo>
                    <a:pt x="17228" y="10864"/>
                    <a:pt x="17228" y="10864"/>
                    <a:pt x="17202" y="10837"/>
                  </a:cubicBezTo>
                  <a:lnTo>
                    <a:pt x="17202" y="10785"/>
                  </a:lnTo>
                  <a:cubicBezTo>
                    <a:pt x="17097" y="10680"/>
                    <a:pt x="17044" y="10574"/>
                    <a:pt x="16992" y="10469"/>
                  </a:cubicBezTo>
                  <a:cubicBezTo>
                    <a:pt x="16939" y="10311"/>
                    <a:pt x="16886" y="10206"/>
                    <a:pt x="16781" y="10101"/>
                  </a:cubicBezTo>
                  <a:lnTo>
                    <a:pt x="16729" y="9996"/>
                  </a:lnTo>
                  <a:lnTo>
                    <a:pt x="16676" y="9943"/>
                  </a:lnTo>
                  <a:lnTo>
                    <a:pt x="16676" y="9891"/>
                  </a:lnTo>
                  <a:cubicBezTo>
                    <a:pt x="16623" y="9838"/>
                    <a:pt x="16623" y="9838"/>
                    <a:pt x="16571" y="9785"/>
                  </a:cubicBezTo>
                  <a:cubicBezTo>
                    <a:pt x="16544" y="9731"/>
                    <a:pt x="16527" y="9705"/>
                    <a:pt x="16522" y="9705"/>
                  </a:cubicBezTo>
                  <a:lnTo>
                    <a:pt x="16522" y="9705"/>
                  </a:lnTo>
                  <a:cubicBezTo>
                    <a:pt x="16507" y="9705"/>
                    <a:pt x="16586" y="9921"/>
                    <a:pt x="16781" y="10311"/>
                  </a:cubicBezTo>
                  <a:cubicBezTo>
                    <a:pt x="17044" y="10732"/>
                    <a:pt x="17360" y="11311"/>
                    <a:pt x="17728" y="12047"/>
                  </a:cubicBezTo>
                  <a:cubicBezTo>
                    <a:pt x="18149" y="12784"/>
                    <a:pt x="18622" y="13625"/>
                    <a:pt x="19148" y="14572"/>
                  </a:cubicBezTo>
                  <a:cubicBezTo>
                    <a:pt x="19043" y="14678"/>
                    <a:pt x="18938" y="14835"/>
                    <a:pt x="18833" y="14993"/>
                  </a:cubicBezTo>
                  <a:cubicBezTo>
                    <a:pt x="18149" y="16045"/>
                    <a:pt x="17307" y="17203"/>
                    <a:pt x="16360" y="18570"/>
                  </a:cubicBezTo>
                  <a:cubicBezTo>
                    <a:pt x="12468" y="16308"/>
                    <a:pt x="7365" y="13310"/>
                    <a:pt x="684" y="9470"/>
                  </a:cubicBezTo>
                  <a:cubicBezTo>
                    <a:pt x="1105" y="9207"/>
                    <a:pt x="1578" y="8891"/>
                    <a:pt x="2104" y="8628"/>
                  </a:cubicBezTo>
                  <a:cubicBezTo>
                    <a:pt x="3788" y="7576"/>
                    <a:pt x="5366" y="6629"/>
                    <a:pt x="6681" y="5840"/>
                  </a:cubicBezTo>
                  <a:cubicBezTo>
                    <a:pt x="12310" y="3578"/>
                    <a:pt x="16729" y="1789"/>
                    <a:pt x="20043" y="422"/>
                  </a:cubicBezTo>
                  <a:cubicBezTo>
                    <a:pt x="20095" y="2210"/>
                    <a:pt x="20095" y="3683"/>
                    <a:pt x="20095" y="4946"/>
                  </a:cubicBezTo>
                  <a:cubicBezTo>
                    <a:pt x="20095" y="5261"/>
                    <a:pt x="20095" y="5577"/>
                    <a:pt x="20095" y="5840"/>
                  </a:cubicBezTo>
                  <a:cubicBezTo>
                    <a:pt x="19411" y="6524"/>
                    <a:pt x="18833" y="7050"/>
                    <a:pt x="18307" y="7523"/>
                  </a:cubicBezTo>
                  <a:cubicBezTo>
                    <a:pt x="17781" y="8049"/>
                    <a:pt x="17360" y="8418"/>
                    <a:pt x="16992" y="8786"/>
                  </a:cubicBezTo>
                  <a:cubicBezTo>
                    <a:pt x="16651" y="9127"/>
                    <a:pt x="16400" y="9423"/>
                    <a:pt x="16406" y="9423"/>
                  </a:cubicBezTo>
                  <a:cubicBezTo>
                    <a:pt x="16407" y="9423"/>
                    <a:pt x="16409" y="9421"/>
                    <a:pt x="16413" y="9417"/>
                  </a:cubicBezTo>
                  <a:cubicBezTo>
                    <a:pt x="16466" y="9417"/>
                    <a:pt x="16729" y="9154"/>
                    <a:pt x="16939" y="8996"/>
                  </a:cubicBezTo>
                  <a:cubicBezTo>
                    <a:pt x="17149" y="8838"/>
                    <a:pt x="17307" y="8628"/>
                    <a:pt x="17465" y="8523"/>
                  </a:cubicBezTo>
                  <a:cubicBezTo>
                    <a:pt x="17623" y="8365"/>
                    <a:pt x="17676" y="8365"/>
                    <a:pt x="17991" y="8102"/>
                  </a:cubicBezTo>
                  <a:cubicBezTo>
                    <a:pt x="18359" y="7734"/>
                    <a:pt x="18991" y="7155"/>
                    <a:pt x="20358" y="5945"/>
                  </a:cubicBezTo>
                  <a:lnTo>
                    <a:pt x="20358" y="4472"/>
                  </a:lnTo>
                  <a:lnTo>
                    <a:pt x="2035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3"/>
            <p:cNvSpPr/>
            <p:nvPr/>
          </p:nvSpPr>
          <p:spPr>
            <a:xfrm>
              <a:off x="5958001" y="2907595"/>
              <a:ext cx="168371" cy="155901"/>
            </a:xfrm>
            <a:custGeom>
              <a:avLst/>
              <a:gdLst/>
              <a:ahLst/>
              <a:cxnLst/>
              <a:rect l="l" t="t" r="r" b="b"/>
              <a:pathLst>
                <a:path w="21306" h="19728" extrusionOk="0">
                  <a:moveTo>
                    <a:pt x="21305" y="1"/>
                  </a:moveTo>
                  <a:lnTo>
                    <a:pt x="21305" y="1"/>
                  </a:lnTo>
                  <a:cubicBezTo>
                    <a:pt x="17676" y="1421"/>
                    <a:pt x="12941" y="3315"/>
                    <a:pt x="7102" y="5630"/>
                  </a:cubicBezTo>
                  <a:cubicBezTo>
                    <a:pt x="5419" y="6629"/>
                    <a:pt x="3578" y="7734"/>
                    <a:pt x="1579" y="8944"/>
                  </a:cubicBezTo>
                  <a:cubicBezTo>
                    <a:pt x="1000" y="9259"/>
                    <a:pt x="474" y="9628"/>
                    <a:pt x="0" y="9891"/>
                  </a:cubicBezTo>
                  <a:cubicBezTo>
                    <a:pt x="7470" y="14152"/>
                    <a:pt x="13046" y="17361"/>
                    <a:pt x="17202" y="19728"/>
                  </a:cubicBezTo>
                  <a:cubicBezTo>
                    <a:pt x="18412" y="17992"/>
                    <a:pt x="19359" y="16519"/>
                    <a:pt x="20201" y="15256"/>
                  </a:cubicBezTo>
                  <a:cubicBezTo>
                    <a:pt x="20253" y="15151"/>
                    <a:pt x="20359" y="15099"/>
                    <a:pt x="20359" y="14993"/>
                  </a:cubicBezTo>
                  <a:cubicBezTo>
                    <a:pt x="19727" y="13941"/>
                    <a:pt x="19149" y="12994"/>
                    <a:pt x="18728" y="12258"/>
                  </a:cubicBezTo>
                  <a:cubicBezTo>
                    <a:pt x="18254" y="11521"/>
                    <a:pt x="17886" y="10943"/>
                    <a:pt x="17623" y="10522"/>
                  </a:cubicBezTo>
                  <a:cubicBezTo>
                    <a:pt x="17382" y="10137"/>
                    <a:pt x="17186" y="9884"/>
                    <a:pt x="17154" y="9884"/>
                  </a:cubicBezTo>
                  <a:cubicBezTo>
                    <a:pt x="17151" y="9884"/>
                    <a:pt x="17150" y="9886"/>
                    <a:pt x="17150" y="9891"/>
                  </a:cubicBezTo>
                  <a:cubicBezTo>
                    <a:pt x="17150" y="9891"/>
                    <a:pt x="17202" y="9996"/>
                    <a:pt x="17255" y="10101"/>
                  </a:cubicBezTo>
                  <a:cubicBezTo>
                    <a:pt x="17307" y="10206"/>
                    <a:pt x="17360" y="10312"/>
                    <a:pt x="17465" y="10417"/>
                  </a:cubicBezTo>
                  <a:lnTo>
                    <a:pt x="17623" y="10785"/>
                  </a:lnTo>
                  <a:cubicBezTo>
                    <a:pt x="17728" y="10890"/>
                    <a:pt x="17781" y="11048"/>
                    <a:pt x="17833" y="11153"/>
                  </a:cubicBezTo>
                  <a:lnTo>
                    <a:pt x="17939" y="11258"/>
                  </a:lnTo>
                  <a:cubicBezTo>
                    <a:pt x="17939" y="11258"/>
                    <a:pt x="17939" y="11311"/>
                    <a:pt x="17939" y="11311"/>
                  </a:cubicBezTo>
                  <a:lnTo>
                    <a:pt x="17991" y="11364"/>
                  </a:lnTo>
                  <a:cubicBezTo>
                    <a:pt x="18044" y="11521"/>
                    <a:pt x="18096" y="11574"/>
                    <a:pt x="18202" y="11784"/>
                  </a:cubicBezTo>
                  <a:cubicBezTo>
                    <a:pt x="18517" y="12310"/>
                    <a:pt x="19096" y="13257"/>
                    <a:pt x="20095" y="14993"/>
                  </a:cubicBezTo>
                  <a:cubicBezTo>
                    <a:pt x="20043" y="15046"/>
                    <a:pt x="19832" y="15362"/>
                    <a:pt x="19622" y="15730"/>
                  </a:cubicBezTo>
                  <a:cubicBezTo>
                    <a:pt x="19149" y="16414"/>
                    <a:pt x="18623" y="17150"/>
                    <a:pt x="17150" y="19360"/>
                  </a:cubicBezTo>
                  <a:cubicBezTo>
                    <a:pt x="14519" y="17887"/>
                    <a:pt x="8943" y="14678"/>
                    <a:pt x="684" y="9891"/>
                  </a:cubicBezTo>
                  <a:cubicBezTo>
                    <a:pt x="737" y="9891"/>
                    <a:pt x="1210" y="9575"/>
                    <a:pt x="1736" y="9259"/>
                  </a:cubicBezTo>
                  <a:cubicBezTo>
                    <a:pt x="3893" y="7944"/>
                    <a:pt x="5945" y="6734"/>
                    <a:pt x="7207" y="5945"/>
                  </a:cubicBezTo>
                  <a:cubicBezTo>
                    <a:pt x="13362" y="3473"/>
                    <a:pt x="17939" y="1632"/>
                    <a:pt x="20990" y="422"/>
                  </a:cubicBezTo>
                  <a:cubicBezTo>
                    <a:pt x="20990" y="2158"/>
                    <a:pt x="20990" y="3262"/>
                    <a:pt x="20990" y="4262"/>
                  </a:cubicBezTo>
                  <a:cubicBezTo>
                    <a:pt x="20990" y="5314"/>
                    <a:pt x="20990" y="6208"/>
                    <a:pt x="20990" y="6366"/>
                  </a:cubicBezTo>
                  <a:cubicBezTo>
                    <a:pt x="19780" y="7418"/>
                    <a:pt x="19254" y="7892"/>
                    <a:pt x="18938" y="8155"/>
                  </a:cubicBezTo>
                  <a:cubicBezTo>
                    <a:pt x="18623" y="8418"/>
                    <a:pt x="18570" y="8523"/>
                    <a:pt x="18465" y="8628"/>
                  </a:cubicBezTo>
                  <a:cubicBezTo>
                    <a:pt x="18412" y="8681"/>
                    <a:pt x="18202" y="8891"/>
                    <a:pt x="17991" y="9102"/>
                  </a:cubicBezTo>
                  <a:cubicBezTo>
                    <a:pt x="17781" y="9259"/>
                    <a:pt x="17518" y="9470"/>
                    <a:pt x="17465" y="9575"/>
                  </a:cubicBezTo>
                  <a:cubicBezTo>
                    <a:pt x="17457" y="9584"/>
                    <a:pt x="17454" y="9588"/>
                    <a:pt x="17456" y="9588"/>
                  </a:cubicBezTo>
                  <a:cubicBezTo>
                    <a:pt x="17471" y="9588"/>
                    <a:pt x="17639" y="9471"/>
                    <a:pt x="17991" y="9207"/>
                  </a:cubicBezTo>
                  <a:cubicBezTo>
                    <a:pt x="18307" y="8944"/>
                    <a:pt x="18728" y="8576"/>
                    <a:pt x="19254" y="8155"/>
                  </a:cubicBezTo>
                  <a:cubicBezTo>
                    <a:pt x="19832" y="7681"/>
                    <a:pt x="20464" y="7103"/>
                    <a:pt x="21200" y="6471"/>
                  </a:cubicBezTo>
                  <a:cubicBezTo>
                    <a:pt x="21253" y="6051"/>
                    <a:pt x="21253" y="5524"/>
                    <a:pt x="21253" y="5051"/>
                  </a:cubicBezTo>
                  <a:cubicBezTo>
                    <a:pt x="21253" y="3578"/>
                    <a:pt x="21305" y="1947"/>
                    <a:pt x="213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3"/>
            <p:cNvSpPr/>
            <p:nvPr/>
          </p:nvSpPr>
          <p:spPr>
            <a:xfrm>
              <a:off x="5701920" y="2854008"/>
              <a:ext cx="198305" cy="49027"/>
            </a:xfrm>
            <a:custGeom>
              <a:avLst/>
              <a:gdLst/>
              <a:ahLst/>
              <a:cxnLst/>
              <a:rect l="l" t="t" r="r" b="b"/>
              <a:pathLst>
                <a:path w="25094" h="6204" extrusionOk="0">
                  <a:moveTo>
                    <a:pt x="14148" y="1"/>
                  </a:moveTo>
                  <a:cubicBezTo>
                    <a:pt x="11237" y="1"/>
                    <a:pt x="9575" y="469"/>
                    <a:pt x="9575" y="469"/>
                  </a:cubicBezTo>
                  <a:lnTo>
                    <a:pt x="1" y="6203"/>
                  </a:lnTo>
                  <a:lnTo>
                    <a:pt x="20096" y="6203"/>
                  </a:lnTo>
                  <a:lnTo>
                    <a:pt x="25093" y="1942"/>
                  </a:lnTo>
                  <a:cubicBezTo>
                    <a:pt x="20596" y="401"/>
                    <a:pt x="16839" y="1"/>
                    <a:pt x="1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3"/>
            <p:cNvSpPr/>
            <p:nvPr/>
          </p:nvSpPr>
          <p:spPr>
            <a:xfrm>
              <a:off x="5703999" y="2852941"/>
              <a:ext cx="198716" cy="51343"/>
            </a:xfrm>
            <a:custGeom>
              <a:avLst/>
              <a:gdLst/>
              <a:ahLst/>
              <a:cxnLst/>
              <a:rect l="l" t="t" r="r" b="b"/>
              <a:pathLst>
                <a:path w="25146" h="6497" extrusionOk="0">
                  <a:moveTo>
                    <a:pt x="13929" y="0"/>
                  </a:moveTo>
                  <a:cubicBezTo>
                    <a:pt x="13219" y="0"/>
                    <a:pt x="12539" y="28"/>
                    <a:pt x="11889" y="78"/>
                  </a:cubicBezTo>
                  <a:cubicBezTo>
                    <a:pt x="11048" y="131"/>
                    <a:pt x="10259" y="236"/>
                    <a:pt x="9522" y="447"/>
                  </a:cubicBezTo>
                  <a:cubicBezTo>
                    <a:pt x="9417" y="447"/>
                    <a:pt x="9364" y="447"/>
                    <a:pt x="9207" y="499"/>
                  </a:cubicBezTo>
                  <a:lnTo>
                    <a:pt x="8996" y="657"/>
                  </a:lnTo>
                  <a:cubicBezTo>
                    <a:pt x="8838" y="762"/>
                    <a:pt x="8681" y="867"/>
                    <a:pt x="8523" y="920"/>
                  </a:cubicBezTo>
                  <a:cubicBezTo>
                    <a:pt x="8207" y="1130"/>
                    <a:pt x="7944" y="1288"/>
                    <a:pt x="7628" y="1499"/>
                  </a:cubicBezTo>
                  <a:cubicBezTo>
                    <a:pt x="6524" y="2183"/>
                    <a:pt x="5524" y="2761"/>
                    <a:pt x="4683" y="3287"/>
                  </a:cubicBezTo>
                  <a:cubicBezTo>
                    <a:pt x="2947" y="4339"/>
                    <a:pt x="1789" y="5023"/>
                    <a:pt x="1053" y="5497"/>
                  </a:cubicBezTo>
                  <a:cubicBezTo>
                    <a:pt x="316" y="5970"/>
                    <a:pt x="1" y="6181"/>
                    <a:pt x="1" y="6233"/>
                  </a:cubicBezTo>
                  <a:cubicBezTo>
                    <a:pt x="53" y="6233"/>
                    <a:pt x="369" y="6075"/>
                    <a:pt x="1105" y="5654"/>
                  </a:cubicBezTo>
                  <a:cubicBezTo>
                    <a:pt x="1895" y="5181"/>
                    <a:pt x="3104" y="4497"/>
                    <a:pt x="4788" y="3498"/>
                  </a:cubicBezTo>
                  <a:cubicBezTo>
                    <a:pt x="5682" y="2972"/>
                    <a:pt x="6682" y="2393"/>
                    <a:pt x="7786" y="1709"/>
                  </a:cubicBezTo>
                  <a:cubicBezTo>
                    <a:pt x="8102" y="1551"/>
                    <a:pt x="8365" y="1393"/>
                    <a:pt x="8681" y="1183"/>
                  </a:cubicBezTo>
                  <a:cubicBezTo>
                    <a:pt x="8838" y="1130"/>
                    <a:pt x="8996" y="1025"/>
                    <a:pt x="9154" y="920"/>
                  </a:cubicBezTo>
                  <a:lnTo>
                    <a:pt x="9364" y="815"/>
                  </a:lnTo>
                  <a:cubicBezTo>
                    <a:pt x="9417" y="762"/>
                    <a:pt x="9522" y="762"/>
                    <a:pt x="9575" y="710"/>
                  </a:cubicBezTo>
                  <a:cubicBezTo>
                    <a:pt x="10311" y="552"/>
                    <a:pt x="11100" y="447"/>
                    <a:pt x="11942" y="394"/>
                  </a:cubicBezTo>
                  <a:cubicBezTo>
                    <a:pt x="12581" y="343"/>
                    <a:pt x="13252" y="316"/>
                    <a:pt x="13951" y="316"/>
                  </a:cubicBezTo>
                  <a:cubicBezTo>
                    <a:pt x="16879" y="316"/>
                    <a:pt x="20315" y="793"/>
                    <a:pt x="24094" y="2025"/>
                  </a:cubicBezTo>
                  <a:lnTo>
                    <a:pt x="24357" y="2130"/>
                  </a:lnTo>
                  <a:lnTo>
                    <a:pt x="24409" y="2130"/>
                  </a:lnTo>
                  <a:cubicBezTo>
                    <a:pt x="24462" y="2130"/>
                    <a:pt x="24462" y="2183"/>
                    <a:pt x="24462" y="2183"/>
                  </a:cubicBezTo>
                  <a:lnTo>
                    <a:pt x="24357" y="2235"/>
                  </a:lnTo>
                  <a:cubicBezTo>
                    <a:pt x="24146" y="2446"/>
                    <a:pt x="23936" y="2603"/>
                    <a:pt x="23726" y="2761"/>
                  </a:cubicBezTo>
                  <a:cubicBezTo>
                    <a:pt x="23252" y="3182"/>
                    <a:pt x="22779" y="3603"/>
                    <a:pt x="22358" y="3971"/>
                  </a:cubicBezTo>
                  <a:cubicBezTo>
                    <a:pt x="21411" y="4760"/>
                    <a:pt x="20569" y="5497"/>
                    <a:pt x="19780" y="6181"/>
                  </a:cubicBezTo>
                  <a:lnTo>
                    <a:pt x="4577" y="6181"/>
                  </a:lnTo>
                  <a:cubicBezTo>
                    <a:pt x="2999" y="6233"/>
                    <a:pt x="1895" y="6233"/>
                    <a:pt x="1158" y="6233"/>
                  </a:cubicBezTo>
                  <a:cubicBezTo>
                    <a:pt x="422" y="6233"/>
                    <a:pt x="106" y="6286"/>
                    <a:pt x="106" y="6286"/>
                  </a:cubicBezTo>
                  <a:cubicBezTo>
                    <a:pt x="106" y="6338"/>
                    <a:pt x="422" y="6338"/>
                    <a:pt x="1158" y="6391"/>
                  </a:cubicBezTo>
                  <a:cubicBezTo>
                    <a:pt x="1895" y="6391"/>
                    <a:pt x="2999" y="6444"/>
                    <a:pt x="4577" y="6444"/>
                  </a:cubicBezTo>
                  <a:cubicBezTo>
                    <a:pt x="6156" y="6444"/>
                    <a:pt x="8155" y="6496"/>
                    <a:pt x="10680" y="6496"/>
                  </a:cubicBezTo>
                  <a:lnTo>
                    <a:pt x="19885" y="6496"/>
                  </a:lnTo>
                  <a:cubicBezTo>
                    <a:pt x="20727" y="5812"/>
                    <a:pt x="21621" y="5023"/>
                    <a:pt x="22568" y="4234"/>
                  </a:cubicBezTo>
                  <a:cubicBezTo>
                    <a:pt x="22989" y="3866"/>
                    <a:pt x="23463" y="3445"/>
                    <a:pt x="23936" y="3024"/>
                  </a:cubicBezTo>
                  <a:cubicBezTo>
                    <a:pt x="24252" y="2814"/>
                    <a:pt x="24515" y="2551"/>
                    <a:pt x="24778" y="2288"/>
                  </a:cubicBezTo>
                  <a:lnTo>
                    <a:pt x="25093" y="2077"/>
                  </a:lnTo>
                  <a:cubicBezTo>
                    <a:pt x="25093" y="2025"/>
                    <a:pt x="25146" y="2025"/>
                    <a:pt x="25093" y="2025"/>
                  </a:cubicBezTo>
                  <a:lnTo>
                    <a:pt x="25041" y="1972"/>
                  </a:lnTo>
                  <a:lnTo>
                    <a:pt x="24830" y="1920"/>
                  </a:lnTo>
                  <a:cubicBezTo>
                    <a:pt x="24620" y="1867"/>
                    <a:pt x="24409" y="1814"/>
                    <a:pt x="24199" y="1709"/>
                  </a:cubicBezTo>
                  <a:cubicBezTo>
                    <a:pt x="20378" y="478"/>
                    <a:pt x="16899" y="0"/>
                    <a:pt x="139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3"/>
            <p:cNvSpPr/>
            <p:nvPr/>
          </p:nvSpPr>
          <p:spPr>
            <a:xfrm>
              <a:off x="5702086" y="2854071"/>
              <a:ext cx="197721" cy="48964"/>
            </a:xfrm>
            <a:custGeom>
              <a:avLst/>
              <a:gdLst/>
              <a:ahLst/>
              <a:cxnLst/>
              <a:rect l="l" t="t" r="r" b="b"/>
              <a:pathLst>
                <a:path w="25020" h="6196" extrusionOk="0">
                  <a:moveTo>
                    <a:pt x="13923" y="317"/>
                  </a:moveTo>
                  <a:cubicBezTo>
                    <a:pt x="15324" y="317"/>
                    <a:pt x="16813" y="435"/>
                    <a:pt x="18391" y="672"/>
                  </a:cubicBezTo>
                  <a:cubicBezTo>
                    <a:pt x="18918" y="724"/>
                    <a:pt x="19496" y="830"/>
                    <a:pt x="20022" y="935"/>
                  </a:cubicBezTo>
                  <a:cubicBezTo>
                    <a:pt x="20548" y="1040"/>
                    <a:pt x="21127" y="1198"/>
                    <a:pt x="21706" y="1303"/>
                  </a:cubicBezTo>
                  <a:cubicBezTo>
                    <a:pt x="22284" y="1461"/>
                    <a:pt x="22810" y="1619"/>
                    <a:pt x="23442" y="1777"/>
                  </a:cubicBezTo>
                  <a:cubicBezTo>
                    <a:pt x="23705" y="1882"/>
                    <a:pt x="24020" y="1987"/>
                    <a:pt x="24283" y="2040"/>
                  </a:cubicBezTo>
                  <a:lnTo>
                    <a:pt x="24388" y="2092"/>
                  </a:lnTo>
                  <a:cubicBezTo>
                    <a:pt x="22758" y="3460"/>
                    <a:pt x="21285" y="4722"/>
                    <a:pt x="19970" y="5880"/>
                  </a:cubicBezTo>
                  <a:lnTo>
                    <a:pt x="11342" y="5880"/>
                  </a:lnTo>
                  <a:cubicBezTo>
                    <a:pt x="8923" y="5932"/>
                    <a:pt x="6924" y="5932"/>
                    <a:pt x="5293" y="5932"/>
                  </a:cubicBezTo>
                  <a:cubicBezTo>
                    <a:pt x="3189" y="5985"/>
                    <a:pt x="1716" y="5985"/>
                    <a:pt x="769" y="6038"/>
                  </a:cubicBezTo>
                  <a:cubicBezTo>
                    <a:pt x="643" y="6051"/>
                    <a:pt x="529" y="6062"/>
                    <a:pt x="430" y="6070"/>
                  </a:cubicBezTo>
                  <a:lnTo>
                    <a:pt x="430" y="6070"/>
                  </a:lnTo>
                  <a:cubicBezTo>
                    <a:pt x="504" y="6036"/>
                    <a:pt x="600" y="5990"/>
                    <a:pt x="716" y="5932"/>
                  </a:cubicBezTo>
                  <a:cubicBezTo>
                    <a:pt x="1505" y="5511"/>
                    <a:pt x="2926" y="4670"/>
                    <a:pt x="4872" y="3565"/>
                  </a:cubicBezTo>
                  <a:cubicBezTo>
                    <a:pt x="5819" y="3039"/>
                    <a:pt x="6924" y="2408"/>
                    <a:pt x="8134" y="1671"/>
                  </a:cubicBezTo>
                  <a:cubicBezTo>
                    <a:pt x="8449" y="1461"/>
                    <a:pt x="8765" y="1303"/>
                    <a:pt x="9133" y="1093"/>
                  </a:cubicBezTo>
                  <a:cubicBezTo>
                    <a:pt x="9291" y="987"/>
                    <a:pt x="9449" y="882"/>
                    <a:pt x="9606" y="777"/>
                  </a:cubicBezTo>
                  <a:cubicBezTo>
                    <a:pt x="9642" y="777"/>
                    <a:pt x="9677" y="754"/>
                    <a:pt x="9696" y="754"/>
                  </a:cubicBezTo>
                  <a:cubicBezTo>
                    <a:pt x="9706" y="754"/>
                    <a:pt x="9712" y="759"/>
                    <a:pt x="9712" y="777"/>
                  </a:cubicBezTo>
                  <a:lnTo>
                    <a:pt x="9817" y="724"/>
                  </a:lnTo>
                  <a:lnTo>
                    <a:pt x="10080" y="672"/>
                  </a:lnTo>
                  <a:cubicBezTo>
                    <a:pt x="10869" y="514"/>
                    <a:pt x="11711" y="409"/>
                    <a:pt x="12552" y="356"/>
                  </a:cubicBezTo>
                  <a:cubicBezTo>
                    <a:pt x="12999" y="330"/>
                    <a:pt x="13456" y="317"/>
                    <a:pt x="13923" y="317"/>
                  </a:cubicBezTo>
                  <a:close/>
                  <a:moveTo>
                    <a:pt x="14075" y="0"/>
                  </a:moveTo>
                  <a:cubicBezTo>
                    <a:pt x="13592" y="0"/>
                    <a:pt x="13120" y="13"/>
                    <a:pt x="12658" y="41"/>
                  </a:cubicBezTo>
                  <a:cubicBezTo>
                    <a:pt x="11816" y="93"/>
                    <a:pt x="10974" y="198"/>
                    <a:pt x="10185" y="356"/>
                  </a:cubicBezTo>
                  <a:cubicBezTo>
                    <a:pt x="10027" y="356"/>
                    <a:pt x="9817" y="409"/>
                    <a:pt x="9659" y="461"/>
                  </a:cubicBezTo>
                  <a:cubicBezTo>
                    <a:pt x="9449" y="514"/>
                    <a:pt x="9291" y="619"/>
                    <a:pt x="9133" y="724"/>
                  </a:cubicBezTo>
                  <a:cubicBezTo>
                    <a:pt x="8817" y="935"/>
                    <a:pt x="8502" y="1093"/>
                    <a:pt x="8239" y="1303"/>
                  </a:cubicBezTo>
                  <a:cubicBezTo>
                    <a:pt x="7029" y="1987"/>
                    <a:pt x="5977" y="2618"/>
                    <a:pt x="5082" y="3144"/>
                  </a:cubicBezTo>
                  <a:cubicBezTo>
                    <a:pt x="3294" y="4196"/>
                    <a:pt x="2084" y="4933"/>
                    <a:pt x="1611" y="5196"/>
                  </a:cubicBezTo>
                  <a:cubicBezTo>
                    <a:pt x="1505" y="5248"/>
                    <a:pt x="1558" y="5248"/>
                    <a:pt x="1505" y="5248"/>
                  </a:cubicBezTo>
                  <a:cubicBezTo>
                    <a:pt x="1505" y="5286"/>
                    <a:pt x="1453" y="5323"/>
                    <a:pt x="1440" y="5323"/>
                  </a:cubicBezTo>
                  <a:cubicBezTo>
                    <a:pt x="1435" y="5323"/>
                    <a:pt x="1437" y="5316"/>
                    <a:pt x="1453" y="5301"/>
                  </a:cubicBezTo>
                  <a:lnTo>
                    <a:pt x="1453" y="5301"/>
                  </a:lnTo>
                  <a:cubicBezTo>
                    <a:pt x="1452" y="5301"/>
                    <a:pt x="1347" y="5354"/>
                    <a:pt x="1347" y="5406"/>
                  </a:cubicBezTo>
                  <a:cubicBezTo>
                    <a:pt x="1295" y="5406"/>
                    <a:pt x="1242" y="5459"/>
                    <a:pt x="1242" y="5459"/>
                  </a:cubicBezTo>
                  <a:lnTo>
                    <a:pt x="1190" y="5511"/>
                  </a:lnTo>
                  <a:lnTo>
                    <a:pt x="1137" y="5511"/>
                  </a:lnTo>
                  <a:lnTo>
                    <a:pt x="1137" y="5564"/>
                  </a:lnTo>
                  <a:lnTo>
                    <a:pt x="1084" y="5564"/>
                  </a:lnTo>
                  <a:cubicBezTo>
                    <a:pt x="979" y="5617"/>
                    <a:pt x="927" y="5669"/>
                    <a:pt x="821" y="5722"/>
                  </a:cubicBezTo>
                  <a:cubicBezTo>
                    <a:pt x="716" y="5774"/>
                    <a:pt x="611" y="5827"/>
                    <a:pt x="506" y="5880"/>
                  </a:cubicBezTo>
                  <a:lnTo>
                    <a:pt x="453" y="5932"/>
                  </a:lnTo>
                  <a:lnTo>
                    <a:pt x="401" y="5985"/>
                  </a:lnTo>
                  <a:cubicBezTo>
                    <a:pt x="351" y="6034"/>
                    <a:pt x="301" y="6037"/>
                    <a:pt x="296" y="6082"/>
                  </a:cubicBezTo>
                  <a:lnTo>
                    <a:pt x="296" y="6082"/>
                  </a:lnTo>
                  <a:cubicBezTo>
                    <a:pt x="104" y="6098"/>
                    <a:pt x="0" y="6111"/>
                    <a:pt x="32" y="6143"/>
                  </a:cubicBezTo>
                  <a:lnTo>
                    <a:pt x="558" y="6143"/>
                  </a:lnTo>
                  <a:cubicBezTo>
                    <a:pt x="821" y="6143"/>
                    <a:pt x="1032" y="6143"/>
                    <a:pt x="1190" y="6195"/>
                  </a:cubicBezTo>
                  <a:lnTo>
                    <a:pt x="20075" y="6195"/>
                  </a:lnTo>
                  <a:cubicBezTo>
                    <a:pt x="20390" y="5932"/>
                    <a:pt x="22495" y="4091"/>
                    <a:pt x="24862" y="2092"/>
                  </a:cubicBezTo>
                  <a:lnTo>
                    <a:pt x="25020" y="1934"/>
                  </a:lnTo>
                  <a:cubicBezTo>
                    <a:pt x="25020" y="1934"/>
                    <a:pt x="24914" y="1882"/>
                    <a:pt x="24862" y="1882"/>
                  </a:cubicBezTo>
                  <a:lnTo>
                    <a:pt x="24388" y="1724"/>
                  </a:lnTo>
                  <a:cubicBezTo>
                    <a:pt x="24125" y="1619"/>
                    <a:pt x="23810" y="1566"/>
                    <a:pt x="23494" y="1461"/>
                  </a:cubicBezTo>
                  <a:cubicBezTo>
                    <a:pt x="22916" y="1250"/>
                    <a:pt x="22337" y="1145"/>
                    <a:pt x="21811" y="987"/>
                  </a:cubicBezTo>
                  <a:cubicBezTo>
                    <a:pt x="21232" y="830"/>
                    <a:pt x="20653" y="724"/>
                    <a:pt x="20127" y="619"/>
                  </a:cubicBezTo>
                  <a:cubicBezTo>
                    <a:pt x="19549" y="514"/>
                    <a:pt x="19023" y="409"/>
                    <a:pt x="18497" y="304"/>
                  </a:cubicBezTo>
                  <a:cubicBezTo>
                    <a:pt x="16936" y="109"/>
                    <a:pt x="15462" y="0"/>
                    <a:pt x="140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3"/>
            <p:cNvSpPr/>
            <p:nvPr/>
          </p:nvSpPr>
          <p:spPr>
            <a:xfrm>
              <a:off x="5701509" y="2851495"/>
              <a:ext cx="203703" cy="54029"/>
            </a:xfrm>
            <a:custGeom>
              <a:avLst/>
              <a:gdLst/>
              <a:ahLst/>
              <a:cxnLst/>
              <a:rect l="l" t="t" r="r" b="b"/>
              <a:pathLst>
                <a:path w="25777" h="6837" extrusionOk="0">
                  <a:moveTo>
                    <a:pt x="14204" y="0"/>
                  </a:moveTo>
                  <a:cubicBezTo>
                    <a:pt x="13378" y="0"/>
                    <a:pt x="12588" y="36"/>
                    <a:pt x="11836" y="104"/>
                  </a:cubicBezTo>
                  <a:cubicBezTo>
                    <a:pt x="11415" y="156"/>
                    <a:pt x="10995" y="209"/>
                    <a:pt x="10574" y="314"/>
                  </a:cubicBezTo>
                  <a:cubicBezTo>
                    <a:pt x="10363" y="314"/>
                    <a:pt x="10153" y="367"/>
                    <a:pt x="9942" y="419"/>
                  </a:cubicBezTo>
                  <a:lnTo>
                    <a:pt x="9627" y="472"/>
                  </a:lnTo>
                  <a:cubicBezTo>
                    <a:pt x="9627" y="524"/>
                    <a:pt x="9522" y="524"/>
                    <a:pt x="9416" y="577"/>
                  </a:cubicBezTo>
                  <a:lnTo>
                    <a:pt x="9311" y="630"/>
                  </a:lnTo>
                  <a:cubicBezTo>
                    <a:pt x="8627" y="1050"/>
                    <a:pt x="7996" y="1419"/>
                    <a:pt x="7417" y="1787"/>
                  </a:cubicBezTo>
                  <a:cubicBezTo>
                    <a:pt x="6260" y="2523"/>
                    <a:pt x="5208" y="3155"/>
                    <a:pt x="4314" y="3681"/>
                  </a:cubicBezTo>
                  <a:cubicBezTo>
                    <a:pt x="2525" y="4785"/>
                    <a:pt x="1263" y="5627"/>
                    <a:pt x="579" y="6100"/>
                  </a:cubicBezTo>
                  <a:cubicBezTo>
                    <a:pt x="211" y="6311"/>
                    <a:pt x="0" y="6521"/>
                    <a:pt x="53" y="6521"/>
                  </a:cubicBezTo>
                  <a:cubicBezTo>
                    <a:pt x="53" y="6521"/>
                    <a:pt x="158" y="6469"/>
                    <a:pt x="263" y="6416"/>
                  </a:cubicBezTo>
                  <a:cubicBezTo>
                    <a:pt x="316" y="6364"/>
                    <a:pt x="421" y="6311"/>
                    <a:pt x="526" y="6258"/>
                  </a:cubicBezTo>
                  <a:lnTo>
                    <a:pt x="842" y="6100"/>
                  </a:lnTo>
                  <a:cubicBezTo>
                    <a:pt x="894" y="6048"/>
                    <a:pt x="1000" y="5943"/>
                    <a:pt x="1105" y="5890"/>
                  </a:cubicBezTo>
                  <a:cubicBezTo>
                    <a:pt x="1157" y="5890"/>
                    <a:pt x="1210" y="5890"/>
                    <a:pt x="1210" y="5837"/>
                  </a:cubicBezTo>
                  <a:lnTo>
                    <a:pt x="1315" y="5785"/>
                  </a:lnTo>
                  <a:cubicBezTo>
                    <a:pt x="1420" y="5732"/>
                    <a:pt x="1473" y="5732"/>
                    <a:pt x="1631" y="5627"/>
                  </a:cubicBezTo>
                  <a:cubicBezTo>
                    <a:pt x="2210" y="5259"/>
                    <a:pt x="3262" y="4628"/>
                    <a:pt x="4945" y="3628"/>
                  </a:cubicBezTo>
                  <a:cubicBezTo>
                    <a:pt x="5787" y="3102"/>
                    <a:pt x="6734" y="2523"/>
                    <a:pt x="7891" y="1839"/>
                  </a:cubicBezTo>
                  <a:cubicBezTo>
                    <a:pt x="8470" y="1524"/>
                    <a:pt x="9048" y="1156"/>
                    <a:pt x="9732" y="787"/>
                  </a:cubicBezTo>
                  <a:cubicBezTo>
                    <a:pt x="10469" y="630"/>
                    <a:pt x="11258" y="524"/>
                    <a:pt x="12099" y="419"/>
                  </a:cubicBezTo>
                  <a:cubicBezTo>
                    <a:pt x="12781" y="355"/>
                    <a:pt x="13500" y="322"/>
                    <a:pt x="14252" y="322"/>
                  </a:cubicBezTo>
                  <a:cubicBezTo>
                    <a:pt x="17214" y="322"/>
                    <a:pt x="20697" y="844"/>
                    <a:pt x="24514" y="2103"/>
                  </a:cubicBezTo>
                  <a:lnTo>
                    <a:pt x="25040" y="2260"/>
                  </a:lnTo>
                  <a:lnTo>
                    <a:pt x="25093" y="2260"/>
                  </a:lnTo>
                  <a:cubicBezTo>
                    <a:pt x="25145" y="2260"/>
                    <a:pt x="25093" y="2260"/>
                    <a:pt x="25093" y="2313"/>
                  </a:cubicBezTo>
                  <a:lnTo>
                    <a:pt x="24987" y="2366"/>
                  </a:lnTo>
                  <a:lnTo>
                    <a:pt x="24777" y="2576"/>
                  </a:lnTo>
                  <a:cubicBezTo>
                    <a:pt x="24514" y="2786"/>
                    <a:pt x="24251" y="2997"/>
                    <a:pt x="23988" y="3207"/>
                  </a:cubicBezTo>
                  <a:cubicBezTo>
                    <a:pt x="23515" y="3628"/>
                    <a:pt x="22989" y="4049"/>
                    <a:pt x="22568" y="4470"/>
                  </a:cubicBezTo>
                  <a:cubicBezTo>
                    <a:pt x="21621" y="5259"/>
                    <a:pt x="20779" y="5943"/>
                    <a:pt x="20148" y="6521"/>
                  </a:cubicBezTo>
                  <a:cubicBezTo>
                    <a:pt x="13572" y="6521"/>
                    <a:pt x="9206" y="6469"/>
                    <a:pt x="6260" y="6469"/>
                  </a:cubicBezTo>
                  <a:lnTo>
                    <a:pt x="1052" y="6469"/>
                  </a:lnTo>
                  <a:cubicBezTo>
                    <a:pt x="842" y="6469"/>
                    <a:pt x="579" y="6469"/>
                    <a:pt x="421" y="6521"/>
                  </a:cubicBezTo>
                  <a:cubicBezTo>
                    <a:pt x="368" y="6521"/>
                    <a:pt x="579" y="6574"/>
                    <a:pt x="947" y="6574"/>
                  </a:cubicBezTo>
                  <a:cubicBezTo>
                    <a:pt x="1841" y="6627"/>
                    <a:pt x="3367" y="6679"/>
                    <a:pt x="5576" y="6732"/>
                  </a:cubicBezTo>
                  <a:cubicBezTo>
                    <a:pt x="7260" y="6732"/>
                    <a:pt x="9259" y="6784"/>
                    <a:pt x="11678" y="6784"/>
                  </a:cubicBezTo>
                  <a:cubicBezTo>
                    <a:pt x="14098" y="6837"/>
                    <a:pt x="16939" y="6837"/>
                    <a:pt x="20253" y="6837"/>
                  </a:cubicBezTo>
                  <a:cubicBezTo>
                    <a:pt x="21095" y="6100"/>
                    <a:pt x="21989" y="5364"/>
                    <a:pt x="22936" y="4575"/>
                  </a:cubicBezTo>
                  <a:cubicBezTo>
                    <a:pt x="23409" y="4154"/>
                    <a:pt x="23883" y="3786"/>
                    <a:pt x="24356" y="3365"/>
                  </a:cubicBezTo>
                  <a:cubicBezTo>
                    <a:pt x="24619" y="3102"/>
                    <a:pt x="24935" y="2839"/>
                    <a:pt x="25251" y="2576"/>
                  </a:cubicBezTo>
                  <a:lnTo>
                    <a:pt x="25619" y="2260"/>
                  </a:lnTo>
                  <a:lnTo>
                    <a:pt x="25777" y="2103"/>
                  </a:lnTo>
                  <a:lnTo>
                    <a:pt x="25566" y="2050"/>
                  </a:lnTo>
                  <a:cubicBezTo>
                    <a:pt x="25251" y="1945"/>
                    <a:pt x="24935" y="1839"/>
                    <a:pt x="24672" y="1734"/>
                  </a:cubicBezTo>
                  <a:cubicBezTo>
                    <a:pt x="20782" y="493"/>
                    <a:pt x="17250" y="0"/>
                    <a:pt x="142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3"/>
            <p:cNvSpPr/>
            <p:nvPr/>
          </p:nvSpPr>
          <p:spPr>
            <a:xfrm>
              <a:off x="5701920" y="3075957"/>
              <a:ext cx="198305" cy="49193"/>
            </a:xfrm>
            <a:custGeom>
              <a:avLst/>
              <a:gdLst/>
              <a:ahLst/>
              <a:cxnLst/>
              <a:rect l="l" t="t" r="r" b="b"/>
              <a:pathLst>
                <a:path w="25094" h="6225" extrusionOk="0">
                  <a:moveTo>
                    <a:pt x="1" y="1"/>
                  </a:moveTo>
                  <a:lnTo>
                    <a:pt x="9575" y="5735"/>
                  </a:lnTo>
                  <a:cubicBezTo>
                    <a:pt x="9575" y="5735"/>
                    <a:pt x="11259" y="6224"/>
                    <a:pt x="14205" y="6224"/>
                  </a:cubicBezTo>
                  <a:cubicBezTo>
                    <a:pt x="16892" y="6224"/>
                    <a:pt x="20628" y="5817"/>
                    <a:pt x="25093" y="4262"/>
                  </a:cubicBezTo>
                  <a:lnTo>
                    <a:pt x="200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3"/>
            <p:cNvSpPr/>
            <p:nvPr/>
          </p:nvSpPr>
          <p:spPr>
            <a:xfrm>
              <a:off x="5703999" y="3074717"/>
              <a:ext cx="198716" cy="51714"/>
            </a:xfrm>
            <a:custGeom>
              <a:avLst/>
              <a:gdLst/>
              <a:ahLst/>
              <a:cxnLst/>
              <a:rect l="l" t="t" r="r" b="b"/>
              <a:pathLst>
                <a:path w="25146" h="6544" extrusionOk="0">
                  <a:moveTo>
                    <a:pt x="19885" y="0"/>
                  </a:moveTo>
                  <a:cubicBezTo>
                    <a:pt x="12679" y="0"/>
                    <a:pt x="7734" y="53"/>
                    <a:pt x="4577" y="53"/>
                  </a:cubicBezTo>
                  <a:lnTo>
                    <a:pt x="1158" y="53"/>
                  </a:lnTo>
                  <a:cubicBezTo>
                    <a:pt x="422" y="105"/>
                    <a:pt x="106" y="105"/>
                    <a:pt x="106" y="158"/>
                  </a:cubicBezTo>
                  <a:cubicBezTo>
                    <a:pt x="106" y="158"/>
                    <a:pt x="422" y="158"/>
                    <a:pt x="1158" y="211"/>
                  </a:cubicBezTo>
                  <a:cubicBezTo>
                    <a:pt x="1895" y="211"/>
                    <a:pt x="2999" y="263"/>
                    <a:pt x="4577" y="263"/>
                  </a:cubicBezTo>
                  <a:cubicBezTo>
                    <a:pt x="6156" y="263"/>
                    <a:pt x="8155" y="316"/>
                    <a:pt x="10680" y="316"/>
                  </a:cubicBezTo>
                  <a:cubicBezTo>
                    <a:pt x="13152" y="316"/>
                    <a:pt x="16150" y="316"/>
                    <a:pt x="19728" y="368"/>
                  </a:cubicBezTo>
                  <a:cubicBezTo>
                    <a:pt x="20569" y="1052"/>
                    <a:pt x="21411" y="1789"/>
                    <a:pt x="22305" y="2525"/>
                  </a:cubicBezTo>
                  <a:cubicBezTo>
                    <a:pt x="22779" y="2946"/>
                    <a:pt x="23252" y="3367"/>
                    <a:pt x="23726" y="3735"/>
                  </a:cubicBezTo>
                  <a:cubicBezTo>
                    <a:pt x="23936" y="3945"/>
                    <a:pt x="24146" y="4103"/>
                    <a:pt x="24357" y="4261"/>
                  </a:cubicBezTo>
                  <a:lnTo>
                    <a:pt x="24409" y="4366"/>
                  </a:lnTo>
                  <a:lnTo>
                    <a:pt x="24357" y="4419"/>
                  </a:lnTo>
                  <a:lnTo>
                    <a:pt x="24094" y="4472"/>
                  </a:lnTo>
                  <a:cubicBezTo>
                    <a:pt x="20222" y="5719"/>
                    <a:pt x="16772" y="6228"/>
                    <a:pt x="13830" y="6228"/>
                  </a:cubicBezTo>
                  <a:cubicBezTo>
                    <a:pt x="13175" y="6228"/>
                    <a:pt x="12546" y="6203"/>
                    <a:pt x="11942" y="6155"/>
                  </a:cubicBezTo>
                  <a:cubicBezTo>
                    <a:pt x="11100" y="6050"/>
                    <a:pt x="10311" y="5944"/>
                    <a:pt x="9575" y="5787"/>
                  </a:cubicBezTo>
                  <a:cubicBezTo>
                    <a:pt x="9522" y="5787"/>
                    <a:pt x="9364" y="5787"/>
                    <a:pt x="9364" y="5734"/>
                  </a:cubicBezTo>
                  <a:lnTo>
                    <a:pt x="9101" y="5629"/>
                  </a:lnTo>
                  <a:cubicBezTo>
                    <a:pt x="8944" y="5524"/>
                    <a:pt x="8786" y="5418"/>
                    <a:pt x="8681" y="5313"/>
                  </a:cubicBezTo>
                  <a:cubicBezTo>
                    <a:pt x="8365" y="5155"/>
                    <a:pt x="8049" y="4998"/>
                    <a:pt x="7786" y="4787"/>
                  </a:cubicBezTo>
                  <a:cubicBezTo>
                    <a:pt x="6629" y="4156"/>
                    <a:pt x="5630" y="3525"/>
                    <a:pt x="4788" y="3051"/>
                  </a:cubicBezTo>
                  <a:cubicBezTo>
                    <a:pt x="3052" y="2052"/>
                    <a:pt x="1895" y="1368"/>
                    <a:pt x="1105" y="894"/>
                  </a:cubicBezTo>
                  <a:cubicBezTo>
                    <a:pt x="369" y="474"/>
                    <a:pt x="1" y="316"/>
                    <a:pt x="1" y="316"/>
                  </a:cubicBezTo>
                  <a:lnTo>
                    <a:pt x="1" y="316"/>
                  </a:lnTo>
                  <a:cubicBezTo>
                    <a:pt x="1" y="368"/>
                    <a:pt x="264" y="579"/>
                    <a:pt x="1053" y="1052"/>
                  </a:cubicBezTo>
                  <a:cubicBezTo>
                    <a:pt x="1789" y="1526"/>
                    <a:pt x="2947" y="2210"/>
                    <a:pt x="4630" y="3262"/>
                  </a:cubicBezTo>
                  <a:cubicBezTo>
                    <a:pt x="5524" y="3788"/>
                    <a:pt x="6471" y="4366"/>
                    <a:pt x="7628" y="5050"/>
                  </a:cubicBezTo>
                  <a:cubicBezTo>
                    <a:pt x="7944" y="5208"/>
                    <a:pt x="8207" y="5418"/>
                    <a:pt x="8523" y="5576"/>
                  </a:cubicBezTo>
                  <a:cubicBezTo>
                    <a:pt x="8681" y="5681"/>
                    <a:pt x="8786" y="5787"/>
                    <a:pt x="8944" y="5839"/>
                  </a:cubicBezTo>
                  <a:lnTo>
                    <a:pt x="9207" y="5997"/>
                  </a:lnTo>
                  <a:cubicBezTo>
                    <a:pt x="9364" y="6050"/>
                    <a:pt x="9417" y="6050"/>
                    <a:pt x="9522" y="6102"/>
                  </a:cubicBezTo>
                  <a:cubicBezTo>
                    <a:pt x="10259" y="6260"/>
                    <a:pt x="11048" y="6365"/>
                    <a:pt x="11889" y="6470"/>
                  </a:cubicBezTo>
                  <a:cubicBezTo>
                    <a:pt x="12503" y="6518"/>
                    <a:pt x="13144" y="6544"/>
                    <a:pt x="13811" y="6544"/>
                  </a:cubicBezTo>
                  <a:cubicBezTo>
                    <a:pt x="16806" y="6544"/>
                    <a:pt x="20327" y="6035"/>
                    <a:pt x="24199" y="4787"/>
                  </a:cubicBezTo>
                  <a:cubicBezTo>
                    <a:pt x="24409" y="4735"/>
                    <a:pt x="24620" y="4682"/>
                    <a:pt x="24883" y="4577"/>
                  </a:cubicBezTo>
                  <a:lnTo>
                    <a:pt x="25041" y="4524"/>
                  </a:lnTo>
                  <a:lnTo>
                    <a:pt x="25146" y="4524"/>
                  </a:lnTo>
                  <a:cubicBezTo>
                    <a:pt x="25146" y="4524"/>
                    <a:pt x="25093" y="4472"/>
                    <a:pt x="25093" y="4472"/>
                  </a:cubicBezTo>
                  <a:lnTo>
                    <a:pt x="24830" y="4208"/>
                  </a:lnTo>
                  <a:cubicBezTo>
                    <a:pt x="24515" y="3998"/>
                    <a:pt x="24252" y="3735"/>
                    <a:pt x="23936" y="3525"/>
                  </a:cubicBezTo>
                  <a:cubicBezTo>
                    <a:pt x="23463" y="3104"/>
                    <a:pt x="22989" y="2683"/>
                    <a:pt x="22568" y="2315"/>
                  </a:cubicBezTo>
                  <a:cubicBezTo>
                    <a:pt x="21621" y="1473"/>
                    <a:pt x="20727" y="737"/>
                    <a:pt x="198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3"/>
            <p:cNvSpPr/>
            <p:nvPr/>
          </p:nvSpPr>
          <p:spPr>
            <a:xfrm>
              <a:off x="5701920" y="3073049"/>
              <a:ext cx="203703" cy="54440"/>
            </a:xfrm>
            <a:custGeom>
              <a:avLst/>
              <a:gdLst/>
              <a:ahLst/>
              <a:cxnLst/>
              <a:rect l="l" t="t" r="r" b="b"/>
              <a:pathLst>
                <a:path w="25777" h="6889" extrusionOk="0">
                  <a:moveTo>
                    <a:pt x="20201" y="1"/>
                  </a:moveTo>
                  <a:cubicBezTo>
                    <a:pt x="16782" y="53"/>
                    <a:pt x="13836" y="53"/>
                    <a:pt x="11363" y="53"/>
                  </a:cubicBezTo>
                  <a:cubicBezTo>
                    <a:pt x="8944" y="53"/>
                    <a:pt x="6945" y="106"/>
                    <a:pt x="5314" y="106"/>
                  </a:cubicBezTo>
                  <a:cubicBezTo>
                    <a:pt x="3210" y="106"/>
                    <a:pt x="1684" y="158"/>
                    <a:pt x="737" y="211"/>
                  </a:cubicBezTo>
                  <a:cubicBezTo>
                    <a:pt x="316" y="264"/>
                    <a:pt x="1" y="264"/>
                    <a:pt x="53" y="316"/>
                  </a:cubicBezTo>
                  <a:lnTo>
                    <a:pt x="1211" y="316"/>
                  </a:lnTo>
                  <a:cubicBezTo>
                    <a:pt x="1368" y="316"/>
                    <a:pt x="1421" y="369"/>
                    <a:pt x="1737" y="369"/>
                  </a:cubicBezTo>
                  <a:lnTo>
                    <a:pt x="20096" y="369"/>
                  </a:lnTo>
                  <a:cubicBezTo>
                    <a:pt x="20411" y="632"/>
                    <a:pt x="22516" y="2473"/>
                    <a:pt x="24883" y="4472"/>
                  </a:cubicBezTo>
                  <a:lnTo>
                    <a:pt x="25041" y="4630"/>
                  </a:lnTo>
                  <a:cubicBezTo>
                    <a:pt x="25041" y="4630"/>
                    <a:pt x="24935" y="4683"/>
                    <a:pt x="24830" y="4683"/>
                  </a:cubicBezTo>
                  <a:lnTo>
                    <a:pt x="24409" y="4840"/>
                  </a:lnTo>
                  <a:cubicBezTo>
                    <a:pt x="24094" y="4946"/>
                    <a:pt x="23831" y="5051"/>
                    <a:pt x="23515" y="5103"/>
                  </a:cubicBezTo>
                  <a:cubicBezTo>
                    <a:pt x="22937" y="5314"/>
                    <a:pt x="22358" y="5419"/>
                    <a:pt x="21779" y="5577"/>
                  </a:cubicBezTo>
                  <a:cubicBezTo>
                    <a:pt x="21253" y="5735"/>
                    <a:pt x="20674" y="5840"/>
                    <a:pt x="20148" y="5945"/>
                  </a:cubicBezTo>
                  <a:cubicBezTo>
                    <a:pt x="19570" y="6050"/>
                    <a:pt x="19044" y="6155"/>
                    <a:pt x="18518" y="6261"/>
                  </a:cubicBezTo>
                  <a:cubicBezTo>
                    <a:pt x="16957" y="6456"/>
                    <a:pt x="15483" y="6564"/>
                    <a:pt x="14096" y="6564"/>
                  </a:cubicBezTo>
                  <a:cubicBezTo>
                    <a:pt x="13613" y="6564"/>
                    <a:pt x="13141" y="6551"/>
                    <a:pt x="12679" y="6524"/>
                  </a:cubicBezTo>
                  <a:cubicBezTo>
                    <a:pt x="11837" y="6471"/>
                    <a:pt x="10995" y="6366"/>
                    <a:pt x="10206" y="6208"/>
                  </a:cubicBezTo>
                  <a:cubicBezTo>
                    <a:pt x="10048" y="6208"/>
                    <a:pt x="9838" y="6155"/>
                    <a:pt x="9627" y="6103"/>
                  </a:cubicBezTo>
                  <a:cubicBezTo>
                    <a:pt x="9470" y="6050"/>
                    <a:pt x="9312" y="5892"/>
                    <a:pt x="9154" y="5840"/>
                  </a:cubicBezTo>
                  <a:cubicBezTo>
                    <a:pt x="8838" y="5629"/>
                    <a:pt x="8523" y="5472"/>
                    <a:pt x="8260" y="5261"/>
                  </a:cubicBezTo>
                  <a:cubicBezTo>
                    <a:pt x="7050" y="4577"/>
                    <a:pt x="5998" y="3946"/>
                    <a:pt x="5103" y="3420"/>
                  </a:cubicBezTo>
                  <a:cubicBezTo>
                    <a:pt x="3315" y="2315"/>
                    <a:pt x="2105" y="1631"/>
                    <a:pt x="1684" y="1316"/>
                  </a:cubicBezTo>
                  <a:cubicBezTo>
                    <a:pt x="1579" y="1263"/>
                    <a:pt x="1579" y="1263"/>
                    <a:pt x="1526" y="1263"/>
                  </a:cubicBezTo>
                  <a:cubicBezTo>
                    <a:pt x="1526" y="1263"/>
                    <a:pt x="1421" y="1211"/>
                    <a:pt x="1474" y="1211"/>
                  </a:cubicBezTo>
                  <a:cubicBezTo>
                    <a:pt x="1474" y="1211"/>
                    <a:pt x="1368" y="1211"/>
                    <a:pt x="1368" y="1158"/>
                  </a:cubicBezTo>
                  <a:cubicBezTo>
                    <a:pt x="1316" y="1158"/>
                    <a:pt x="1263" y="1158"/>
                    <a:pt x="1211" y="1105"/>
                  </a:cubicBezTo>
                  <a:lnTo>
                    <a:pt x="1158" y="1105"/>
                  </a:lnTo>
                  <a:lnTo>
                    <a:pt x="1105" y="1053"/>
                  </a:lnTo>
                  <a:cubicBezTo>
                    <a:pt x="1000" y="1000"/>
                    <a:pt x="895" y="948"/>
                    <a:pt x="842" y="895"/>
                  </a:cubicBezTo>
                  <a:cubicBezTo>
                    <a:pt x="737" y="842"/>
                    <a:pt x="632" y="737"/>
                    <a:pt x="527" y="685"/>
                  </a:cubicBezTo>
                  <a:lnTo>
                    <a:pt x="422" y="632"/>
                  </a:lnTo>
                  <a:lnTo>
                    <a:pt x="422" y="579"/>
                  </a:lnTo>
                  <a:lnTo>
                    <a:pt x="369" y="579"/>
                  </a:lnTo>
                  <a:lnTo>
                    <a:pt x="264" y="527"/>
                  </a:lnTo>
                  <a:cubicBezTo>
                    <a:pt x="219" y="504"/>
                    <a:pt x="191" y="494"/>
                    <a:pt x="178" y="494"/>
                  </a:cubicBezTo>
                  <a:lnTo>
                    <a:pt x="178" y="494"/>
                  </a:lnTo>
                  <a:cubicBezTo>
                    <a:pt x="130" y="494"/>
                    <a:pt x="290" y="636"/>
                    <a:pt x="579" y="842"/>
                  </a:cubicBezTo>
                  <a:cubicBezTo>
                    <a:pt x="1368" y="1368"/>
                    <a:pt x="2736" y="2210"/>
                    <a:pt x="4630" y="3367"/>
                  </a:cubicBezTo>
                  <a:cubicBezTo>
                    <a:pt x="5577" y="3946"/>
                    <a:pt x="6629" y="4630"/>
                    <a:pt x="7891" y="5366"/>
                  </a:cubicBezTo>
                  <a:cubicBezTo>
                    <a:pt x="8155" y="5577"/>
                    <a:pt x="8470" y="5787"/>
                    <a:pt x="8838" y="5945"/>
                  </a:cubicBezTo>
                  <a:cubicBezTo>
                    <a:pt x="8996" y="6050"/>
                    <a:pt x="9154" y="6155"/>
                    <a:pt x="9312" y="6261"/>
                  </a:cubicBezTo>
                  <a:cubicBezTo>
                    <a:pt x="9364" y="6261"/>
                    <a:pt x="9364" y="6313"/>
                    <a:pt x="9470" y="6366"/>
                  </a:cubicBezTo>
                  <a:lnTo>
                    <a:pt x="9680" y="6418"/>
                  </a:lnTo>
                  <a:lnTo>
                    <a:pt x="9943" y="6471"/>
                  </a:lnTo>
                  <a:cubicBezTo>
                    <a:pt x="10785" y="6629"/>
                    <a:pt x="11626" y="6787"/>
                    <a:pt x="12521" y="6839"/>
                  </a:cubicBezTo>
                  <a:cubicBezTo>
                    <a:pt x="13078" y="6871"/>
                    <a:pt x="13650" y="6889"/>
                    <a:pt x="14237" y="6889"/>
                  </a:cubicBezTo>
                  <a:cubicBezTo>
                    <a:pt x="15587" y="6889"/>
                    <a:pt x="17014" y="6796"/>
                    <a:pt x="18518" y="6576"/>
                  </a:cubicBezTo>
                  <a:cubicBezTo>
                    <a:pt x="19044" y="6471"/>
                    <a:pt x="19622" y="6366"/>
                    <a:pt x="20148" y="6313"/>
                  </a:cubicBezTo>
                  <a:cubicBezTo>
                    <a:pt x="20727" y="6155"/>
                    <a:pt x="21306" y="6050"/>
                    <a:pt x="21884" y="5892"/>
                  </a:cubicBezTo>
                  <a:cubicBezTo>
                    <a:pt x="22410" y="5735"/>
                    <a:pt x="23042" y="5629"/>
                    <a:pt x="23620" y="5419"/>
                  </a:cubicBezTo>
                  <a:cubicBezTo>
                    <a:pt x="23936" y="5366"/>
                    <a:pt x="24199" y="5261"/>
                    <a:pt x="24515" y="5156"/>
                  </a:cubicBezTo>
                  <a:cubicBezTo>
                    <a:pt x="24778" y="5051"/>
                    <a:pt x="25041" y="4998"/>
                    <a:pt x="25356" y="4893"/>
                  </a:cubicBezTo>
                  <a:lnTo>
                    <a:pt x="25567" y="4840"/>
                  </a:lnTo>
                  <a:lnTo>
                    <a:pt x="25672" y="4788"/>
                  </a:lnTo>
                  <a:cubicBezTo>
                    <a:pt x="25672" y="4788"/>
                    <a:pt x="25777" y="4788"/>
                    <a:pt x="25725" y="4735"/>
                  </a:cubicBezTo>
                  <a:lnTo>
                    <a:pt x="25356" y="4419"/>
                  </a:lnTo>
                  <a:cubicBezTo>
                    <a:pt x="23515" y="2841"/>
                    <a:pt x="21779" y="1368"/>
                    <a:pt x="202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3"/>
            <p:cNvSpPr/>
            <p:nvPr/>
          </p:nvSpPr>
          <p:spPr>
            <a:xfrm>
              <a:off x="5701920" y="3075546"/>
              <a:ext cx="198305" cy="49675"/>
            </a:xfrm>
            <a:custGeom>
              <a:avLst/>
              <a:gdLst/>
              <a:ahLst/>
              <a:cxnLst/>
              <a:rect l="l" t="t" r="r" b="b"/>
              <a:pathLst>
                <a:path w="25094" h="6286" extrusionOk="0">
                  <a:moveTo>
                    <a:pt x="1579" y="0"/>
                  </a:moveTo>
                  <a:cubicBezTo>
                    <a:pt x="1474" y="53"/>
                    <a:pt x="1211" y="53"/>
                    <a:pt x="1000" y="53"/>
                  </a:cubicBezTo>
                  <a:lnTo>
                    <a:pt x="422" y="53"/>
                  </a:lnTo>
                  <a:cubicBezTo>
                    <a:pt x="316" y="53"/>
                    <a:pt x="527" y="106"/>
                    <a:pt x="948" y="106"/>
                  </a:cubicBezTo>
                  <a:cubicBezTo>
                    <a:pt x="1789" y="158"/>
                    <a:pt x="3315" y="211"/>
                    <a:pt x="5524" y="263"/>
                  </a:cubicBezTo>
                  <a:cubicBezTo>
                    <a:pt x="7208" y="263"/>
                    <a:pt x="9207" y="316"/>
                    <a:pt x="11626" y="316"/>
                  </a:cubicBezTo>
                  <a:cubicBezTo>
                    <a:pt x="13994" y="369"/>
                    <a:pt x="16782" y="369"/>
                    <a:pt x="19938" y="369"/>
                  </a:cubicBezTo>
                  <a:cubicBezTo>
                    <a:pt x="21306" y="1526"/>
                    <a:pt x="22779" y="2788"/>
                    <a:pt x="24357" y="4156"/>
                  </a:cubicBezTo>
                  <a:cubicBezTo>
                    <a:pt x="20539" y="5415"/>
                    <a:pt x="17057" y="5937"/>
                    <a:pt x="14068" y="5937"/>
                  </a:cubicBezTo>
                  <a:cubicBezTo>
                    <a:pt x="13309" y="5937"/>
                    <a:pt x="12582" y="5903"/>
                    <a:pt x="11889" y="5839"/>
                  </a:cubicBezTo>
                  <a:cubicBezTo>
                    <a:pt x="11416" y="5787"/>
                    <a:pt x="10995" y="5734"/>
                    <a:pt x="10627" y="5682"/>
                  </a:cubicBezTo>
                  <a:cubicBezTo>
                    <a:pt x="10417" y="5629"/>
                    <a:pt x="10206" y="5576"/>
                    <a:pt x="10048" y="5576"/>
                  </a:cubicBezTo>
                  <a:lnTo>
                    <a:pt x="9733" y="5524"/>
                  </a:lnTo>
                  <a:cubicBezTo>
                    <a:pt x="9680" y="5471"/>
                    <a:pt x="9680" y="5471"/>
                    <a:pt x="9680" y="5471"/>
                  </a:cubicBezTo>
                  <a:lnTo>
                    <a:pt x="9575" y="5419"/>
                  </a:lnTo>
                  <a:cubicBezTo>
                    <a:pt x="8891" y="4998"/>
                    <a:pt x="8260" y="4630"/>
                    <a:pt x="7681" y="4314"/>
                  </a:cubicBezTo>
                  <a:cubicBezTo>
                    <a:pt x="6471" y="3630"/>
                    <a:pt x="5419" y="2999"/>
                    <a:pt x="4525" y="2473"/>
                  </a:cubicBezTo>
                  <a:cubicBezTo>
                    <a:pt x="2684" y="1421"/>
                    <a:pt x="1421" y="684"/>
                    <a:pt x="632" y="316"/>
                  </a:cubicBezTo>
                  <a:cubicBezTo>
                    <a:pt x="327" y="142"/>
                    <a:pt x="94" y="40"/>
                    <a:pt x="23" y="40"/>
                  </a:cubicBezTo>
                  <a:cubicBezTo>
                    <a:pt x="8" y="40"/>
                    <a:pt x="1" y="44"/>
                    <a:pt x="1" y="53"/>
                  </a:cubicBezTo>
                  <a:cubicBezTo>
                    <a:pt x="1" y="53"/>
                    <a:pt x="106" y="106"/>
                    <a:pt x="211" y="158"/>
                  </a:cubicBezTo>
                  <a:cubicBezTo>
                    <a:pt x="264" y="211"/>
                    <a:pt x="369" y="263"/>
                    <a:pt x="474" y="316"/>
                  </a:cubicBezTo>
                  <a:lnTo>
                    <a:pt x="737" y="526"/>
                  </a:lnTo>
                  <a:cubicBezTo>
                    <a:pt x="842" y="579"/>
                    <a:pt x="948" y="632"/>
                    <a:pt x="1053" y="684"/>
                  </a:cubicBezTo>
                  <a:cubicBezTo>
                    <a:pt x="1105" y="737"/>
                    <a:pt x="1158" y="737"/>
                    <a:pt x="1158" y="789"/>
                  </a:cubicBezTo>
                  <a:lnTo>
                    <a:pt x="1263" y="842"/>
                  </a:lnTo>
                  <a:cubicBezTo>
                    <a:pt x="1368" y="895"/>
                    <a:pt x="1368" y="947"/>
                    <a:pt x="1579" y="1052"/>
                  </a:cubicBezTo>
                  <a:cubicBezTo>
                    <a:pt x="2105" y="1368"/>
                    <a:pt x="3210" y="1999"/>
                    <a:pt x="4893" y="2999"/>
                  </a:cubicBezTo>
                  <a:cubicBezTo>
                    <a:pt x="5735" y="3472"/>
                    <a:pt x="6682" y="4051"/>
                    <a:pt x="7839" y="4735"/>
                  </a:cubicBezTo>
                  <a:cubicBezTo>
                    <a:pt x="8418" y="5103"/>
                    <a:pt x="8996" y="5471"/>
                    <a:pt x="9680" y="5839"/>
                  </a:cubicBezTo>
                  <a:cubicBezTo>
                    <a:pt x="10364" y="5997"/>
                    <a:pt x="11206" y="6102"/>
                    <a:pt x="12047" y="6208"/>
                  </a:cubicBezTo>
                  <a:cubicBezTo>
                    <a:pt x="12692" y="6258"/>
                    <a:pt x="13370" y="6285"/>
                    <a:pt x="14077" y="6285"/>
                  </a:cubicBezTo>
                  <a:cubicBezTo>
                    <a:pt x="17065" y="6285"/>
                    <a:pt x="20592" y="5800"/>
                    <a:pt x="24462" y="4524"/>
                  </a:cubicBezTo>
                  <a:lnTo>
                    <a:pt x="24988" y="4367"/>
                  </a:lnTo>
                  <a:lnTo>
                    <a:pt x="25041" y="4367"/>
                  </a:lnTo>
                  <a:cubicBezTo>
                    <a:pt x="25093" y="4314"/>
                    <a:pt x="25041" y="4314"/>
                    <a:pt x="25041" y="4314"/>
                  </a:cubicBezTo>
                  <a:lnTo>
                    <a:pt x="24935" y="4209"/>
                  </a:lnTo>
                  <a:lnTo>
                    <a:pt x="24725" y="4051"/>
                  </a:lnTo>
                  <a:cubicBezTo>
                    <a:pt x="24462" y="3840"/>
                    <a:pt x="24199" y="3577"/>
                    <a:pt x="23936" y="3367"/>
                  </a:cubicBezTo>
                  <a:cubicBezTo>
                    <a:pt x="23463" y="2946"/>
                    <a:pt x="22937" y="2525"/>
                    <a:pt x="22516" y="2157"/>
                  </a:cubicBezTo>
                  <a:cubicBezTo>
                    <a:pt x="21569" y="1368"/>
                    <a:pt x="20727" y="632"/>
                    <a:pt x="20096" y="53"/>
                  </a:cubicBezTo>
                  <a:lnTo>
                    <a:pt x="6208" y="53"/>
                  </a:lnTo>
                  <a:cubicBezTo>
                    <a:pt x="4157" y="0"/>
                    <a:pt x="2736" y="0"/>
                    <a:pt x="2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3"/>
            <p:cNvSpPr/>
            <p:nvPr/>
          </p:nvSpPr>
          <p:spPr>
            <a:xfrm>
              <a:off x="5566400" y="2885981"/>
              <a:ext cx="461862" cy="199546"/>
            </a:xfrm>
            <a:custGeom>
              <a:avLst/>
              <a:gdLst/>
              <a:ahLst/>
              <a:cxnLst/>
              <a:rect l="l" t="t" r="r" b="b"/>
              <a:pathLst>
                <a:path w="58445" h="25251" extrusionOk="0">
                  <a:moveTo>
                    <a:pt x="27039" y="1"/>
                  </a:moveTo>
                  <a:cubicBezTo>
                    <a:pt x="10890" y="1"/>
                    <a:pt x="1" y="10521"/>
                    <a:pt x="1" y="12626"/>
                  </a:cubicBezTo>
                  <a:cubicBezTo>
                    <a:pt x="1" y="16098"/>
                    <a:pt x="10890" y="25251"/>
                    <a:pt x="27039" y="25251"/>
                  </a:cubicBezTo>
                  <a:cubicBezTo>
                    <a:pt x="43137" y="25251"/>
                    <a:pt x="58445" y="19570"/>
                    <a:pt x="58445" y="12626"/>
                  </a:cubicBezTo>
                  <a:cubicBezTo>
                    <a:pt x="58445" y="5682"/>
                    <a:pt x="43137" y="1"/>
                    <a:pt x="27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3"/>
            <p:cNvSpPr/>
            <p:nvPr/>
          </p:nvSpPr>
          <p:spPr>
            <a:xfrm>
              <a:off x="5564741" y="2885009"/>
              <a:ext cx="463102" cy="201577"/>
            </a:xfrm>
            <a:custGeom>
              <a:avLst/>
              <a:gdLst/>
              <a:ahLst/>
              <a:cxnLst/>
              <a:rect l="l" t="t" r="r" b="b"/>
              <a:pathLst>
                <a:path w="58602" h="25508" extrusionOk="0">
                  <a:moveTo>
                    <a:pt x="27747" y="0"/>
                  </a:moveTo>
                  <a:cubicBezTo>
                    <a:pt x="27254" y="0"/>
                    <a:pt x="26755" y="6"/>
                    <a:pt x="26250" y="18"/>
                  </a:cubicBezTo>
                  <a:cubicBezTo>
                    <a:pt x="21884" y="71"/>
                    <a:pt x="17097" y="1018"/>
                    <a:pt x="12204" y="3122"/>
                  </a:cubicBezTo>
                  <a:cubicBezTo>
                    <a:pt x="9785" y="4174"/>
                    <a:pt x="7365" y="5489"/>
                    <a:pt x="5050" y="7225"/>
                  </a:cubicBezTo>
                  <a:cubicBezTo>
                    <a:pt x="3893" y="8067"/>
                    <a:pt x="2736" y="9014"/>
                    <a:pt x="1683" y="10118"/>
                  </a:cubicBezTo>
                  <a:cubicBezTo>
                    <a:pt x="1157" y="10697"/>
                    <a:pt x="684" y="11276"/>
                    <a:pt x="263" y="11960"/>
                  </a:cubicBezTo>
                  <a:cubicBezTo>
                    <a:pt x="211" y="12117"/>
                    <a:pt x="105" y="12328"/>
                    <a:pt x="53" y="12538"/>
                  </a:cubicBezTo>
                  <a:cubicBezTo>
                    <a:pt x="0" y="12749"/>
                    <a:pt x="53" y="12959"/>
                    <a:pt x="53" y="13170"/>
                  </a:cubicBezTo>
                  <a:cubicBezTo>
                    <a:pt x="158" y="13590"/>
                    <a:pt x="316" y="13959"/>
                    <a:pt x="526" y="14327"/>
                  </a:cubicBezTo>
                  <a:cubicBezTo>
                    <a:pt x="1315" y="15695"/>
                    <a:pt x="2420" y="16799"/>
                    <a:pt x="3577" y="17746"/>
                  </a:cubicBezTo>
                  <a:cubicBezTo>
                    <a:pt x="4735" y="18746"/>
                    <a:pt x="5944" y="19535"/>
                    <a:pt x="7207" y="20271"/>
                  </a:cubicBezTo>
                  <a:cubicBezTo>
                    <a:pt x="9679" y="21744"/>
                    <a:pt x="12204" y="22796"/>
                    <a:pt x="14677" y="23585"/>
                  </a:cubicBezTo>
                  <a:cubicBezTo>
                    <a:pt x="19077" y="24975"/>
                    <a:pt x="23272" y="25508"/>
                    <a:pt x="27121" y="25508"/>
                  </a:cubicBezTo>
                  <a:cubicBezTo>
                    <a:pt x="27644" y="25508"/>
                    <a:pt x="28160" y="25498"/>
                    <a:pt x="28670" y="25479"/>
                  </a:cubicBezTo>
                  <a:cubicBezTo>
                    <a:pt x="32878" y="25426"/>
                    <a:pt x="36666" y="24953"/>
                    <a:pt x="39927" y="24322"/>
                  </a:cubicBezTo>
                  <a:cubicBezTo>
                    <a:pt x="43189" y="23690"/>
                    <a:pt x="46029" y="22901"/>
                    <a:pt x="48397" y="22007"/>
                  </a:cubicBezTo>
                  <a:cubicBezTo>
                    <a:pt x="53079" y="20271"/>
                    <a:pt x="56024" y="18114"/>
                    <a:pt x="57340" y="16326"/>
                  </a:cubicBezTo>
                  <a:cubicBezTo>
                    <a:pt x="58023" y="15432"/>
                    <a:pt x="58339" y="14695"/>
                    <a:pt x="58444" y="14222"/>
                  </a:cubicBezTo>
                  <a:cubicBezTo>
                    <a:pt x="58549" y="13959"/>
                    <a:pt x="58549" y="13748"/>
                    <a:pt x="58602" y="13643"/>
                  </a:cubicBezTo>
                  <a:cubicBezTo>
                    <a:pt x="58602" y="13538"/>
                    <a:pt x="58602" y="13485"/>
                    <a:pt x="58602" y="13485"/>
                  </a:cubicBezTo>
                  <a:cubicBezTo>
                    <a:pt x="58598" y="13481"/>
                    <a:pt x="58594" y="13479"/>
                    <a:pt x="58590" y="13479"/>
                  </a:cubicBezTo>
                  <a:cubicBezTo>
                    <a:pt x="58548" y="13479"/>
                    <a:pt x="58536" y="13736"/>
                    <a:pt x="58392" y="14169"/>
                  </a:cubicBezTo>
                  <a:cubicBezTo>
                    <a:pt x="58234" y="14642"/>
                    <a:pt x="57918" y="15379"/>
                    <a:pt x="57234" y="16221"/>
                  </a:cubicBezTo>
                  <a:cubicBezTo>
                    <a:pt x="55867" y="17957"/>
                    <a:pt x="52973" y="20061"/>
                    <a:pt x="48291" y="21797"/>
                  </a:cubicBezTo>
                  <a:cubicBezTo>
                    <a:pt x="45924" y="22638"/>
                    <a:pt x="43136" y="23427"/>
                    <a:pt x="39875" y="24059"/>
                  </a:cubicBezTo>
                  <a:cubicBezTo>
                    <a:pt x="36613" y="24637"/>
                    <a:pt x="32878" y="25111"/>
                    <a:pt x="28670" y="25163"/>
                  </a:cubicBezTo>
                  <a:cubicBezTo>
                    <a:pt x="28272" y="25173"/>
                    <a:pt x="27869" y="25179"/>
                    <a:pt x="27461" y="25179"/>
                  </a:cubicBezTo>
                  <a:cubicBezTo>
                    <a:pt x="23564" y="25179"/>
                    <a:pt x="19259" y="24698"/>
                    <a:pt x="14782" y="23270"/>
                  </a:cubicBezTo>
                  <a:cubicBezTo>
                    <a:pt x="12310" y="22481"/>
                    <a:pt x="9837" y="21428"/>
                    <a:pt x="7365" y="19956"/>
                  </a:cubicBezTo>
                  <a:cubicBezTo>
                    <a:pt x="6155" y="19272"/>
                    <a:pt x="4945" y="18430"/>
                    <a:pt x="3788" y="17483"/>
                  </a:cubicBezTo>
                  <a:cubicBezTo>
                    <a:pt x="2683" y="16536"/>
                    <a:pt x="1578" y="15484"/>
                    <a:pt x="842" y="14116"/>
                  </a:cubicBezTo>
                  <a:cubicBezTo>
                    <a:pt x="474" y="13485"/>
                    <a:pt x="158" y="12749"/>
                    <a:pt x="579" y="12117"/>
                  </a:cubicBezTo>
                  <a:cubicBezTo>
                    <a:pt x="947" y="11486"/>
                    <a:pt x="1473" y="10908"/>
                    <a:pt x="1947" y="10381"/>
                  </a:cubicBezTo>
                  <a:cubicBezTo>
                    <a:pt x="2946" y="9277"/>
                    <a:pt x="4103" y="8330"/>
                    <a:pt x="5261" y="7488"/>
                  </a:cubicBezTo>
                  <a:cubicBezTo>
                    <a:pt x="7523" y="5805"/>
                    <a:pt x="9942" y="4437"/>
                    <a:pt x="12362" y="3438"/>
                  </a:cubicBezTo>
                  <a:cubicBezTo>
                    <a:pt x="17202" y="1333"/>
                    <a:pt x="21989" y="439"/>
                    <a:pt x="26303" y="334"/>
                  </a:cubicBezTo>
                  <a:cubicBezTo>
                    <a:pt x="26801" y="322"/>
                    <a:pt x="27294" y="316"/>
                    <a:pt x="27781" y="316"/>
                  </a:cubicBezTo>
                  <a:cubicBezTo>
                    <a:pt x="31510" y="316"/>
                    <a:pt x="34910" y="658"/>
                    <a:pt x="37981" y="1123"/>
                  </a:cubicBezTo>
                  <a:cubicBezTo>
                    <a:pt x="41400" y="1649"/>
                    <a:pt x="44399" y="2386"/>
                    <a:pt x="46924" y="3227"/>
                  </a:cubicBezTo>
                  <a:cubicBezTo>
                    <a:pt x="51974" y="4911"/>
                    <a:pt x="55288" y="7015"/>
                    <a:pt x="56866" y="8856"/>
                  </a:cubicBezTo>
                  <a:cubicBezTo>
                    <a:pt x="57708" y="9750"/>
                    <a:pt x="58076" y="10539"/>
                    <a:pt x="58286" y="11065"/>
                  </a:cubicBezTo>
                  <a:cubicBezTo>
                    <a:pt x="58497" y="11591"/>
                    <a:pt x="58497" y="11907"/>
                    <a:pt x="58549" y="11907"/>
                  </a:cubicBezTo>
                  <a:cubicBezTo>
                    <a:pt x="58549" y="11907"/>
                    <a:pt x="58549" y="11802"/>
                    <a:pt x="58497" y="11697"/>
                  </a:cubicBezTo>
                  <a:cubicBezTo>
                    <a:pt x="58497" y="11539"/>
                    <a:pt x="58444" y="11328"/>
                    <a:pt x="58339" y="11065"/>
                  </a:cubicBezTo>
                  <a:cubicBezTo>
                    <a:pt x="58181" y="10487"/>
                    <a:pt x="57760" y="9645"/>
                    <a:pt x="56971" y="8751"/>
                  </a:cubicBezTo>
                  <a:cubicBezTo>
                    <a:pt x="55393" y="6857"/>
                    <a:pt x="52079" y="4700"/>
                    <a:pt x="46976" y="2964"/>
                  </a:cubicBezTo>
                  <a:cubicBezTo>
                    <a:pt x="44451" y="2123"/>
                    <a:pt x="41453" y="1386"/>
                    <a:pt x="37981" y="807"/>
                  </a:cubicBezTo>
                  <a:cubicBezTo>
                    <a:pt x="34957" y="342"/>
                    <a:pt x="31521" y="0"/>
                    <a:pt x="277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3"/>
            <p:cNvSpPr/>
            <p:nvPr/>
          </p:nvSpPr>
          <p:spPr>
            <a:xfrm>
              <a:off x="5566400" y="2886187"/>
              <a:ext cx="461474" cy="199341"/>
            </a:xfrm>
            <a:custGeom>
              <a:avLst/>
              <a:gdLst/>
              <a:ahLst/>
              <a:cxnLst/>
              <a:rect l="l" t="t" r="r" b="b"/>
              <a:pathLst>
                <a:path w="58396" h="25225" extrusionOk="0">
                  <a:moveTo>
                    <a:pt x="27286" y="1"/>
                  </a:moveTo>
                  <a:cubicBezTo>
                    <a:pt x="23378" y="1"/>
                    <a:pt x="19016" y="587"/>
                    <a:pt x="14572" y="2131"/>
                  </a:cubicBezTo>
                  <a:cubicBezTo>
                    <a:pt x="12047" y="3026"/>
                    <a:pt x="9522" y="4236"/>
                    <a:pt x="7050" y="5761"/>
                  </a:cubicBezTo>
                  <a:cubicBezTo>
                    <a:pt x="5787" y="6550"/>
                    <a:pt x="4577" y="7444"/>
                    <a:pt x="3420" y="8391"/>
                  </a:cubicBezTo>
                  <a:cubicBezTo>
                    <a:pt x="2841" y="8917"/>
                    <a:pt x="2263" y="9443"/>
                    <a:pt x="1737" y="10022"/>
                  </a:cubicBezTo>
                  <a:cubicBezTo>
                    <a:pt x="1158" y="10548"/>
                    <a:pt x="632" y="11179"/>
                    <a:pt x="264" y="11863"/>
                  </a:cubicBezTo>
                  <a:cubicBezTo>
                    <a:pt x="158" y="12021"/>
                    <a:pt x="53" y="12231"/>
                    <a:pt x="1" y="12389"/>
                  </a:cubicBezTo>
                  <a:cubicBezTo>
                    <a:pt x="1" y="12600"/>
                    <a:pt x="1" y="12810"/>
                    <a:pt x="53" y="13021"/>
                  </a:cubicBezTo>
                  <a:cubicBezTo>
                    <a:pt x="106" y="13389"/>
                    <a:pt x="264" y="13757"/>
                    <a:pt x="474" y="14073"/>
                  </a:cubicBezTo>
                  <a:cubicBezTo>
                    <a:pt x="842" y="14756"/>
                    <a:pt x="1316" y="15388"/>
                    <a:pt x="1842" y="15966"/>
                  </a:cubicBezTo>
                  <a:cubicBezTo>
                    <a:pt x="2894" y="17071"/>
                    <a:pt x="4104" y="18018"/>
                    <a:pt x="5314" y="18860"/>
                  </a:cubicBezTo>
                  <a:cubicBezTo>
                    <a:pt x="7733" y="20543"/>
                    <a:pt x="10259" y="21753"/>
                    <a:pt x="12784" y="22700"/>
                  </a:cubicBezTo>
                  <a:cubicBezTo>
                    <a:pt x="17834" y="24594"/>
                    <a:pt x="22778" y="25225"/>
                    <a:pt x="27145" y="25225"/>
                  </a:cubicBezTo>
                  <a:cubicBezTo>
                    <a:pt x="36035" y="25172"/>
                    <a:pt x="42926" y="23647"/>
                    <a:pt x="47871" y="21911"/>
                  </a:cubicBezTo>
                  <a:cubicBezTo>
                    <a:pt x="50291" y="21016"/>
                    <a:pt x="52290" y="20017"/>
                    <a:pt x="53710" y="19123"/>
                  </a:cubicBezTo>
                  <a:cubicBezTo>
                    <a:pt x="55183" y="18176"/>
                    <a:pt x="56077" y="17334"/>
                    <a:pt x="56551" y="16861"/>
                  </a:cubicBezTo>
                  <a:cubicBezTo>
                    <a:pt x="56709" y="16650"/>
                    <a:pt x="56656" y="16703"/>
                    <a:pt x="56761" y="16598"/>
                  </a:cubicBezTo>
                  <a:cubicBezTo>
                    <a:pt x="56761" y="16560"/>
                    <a:pt x="56868" y="16442"/>
                    <a:pt x="56911" y="16416"/>
                  </a:cubicBezTo>
                  <a:lnTo>
                    <a:pt x="56911" y="16416"/>
                  </a:lnTo>
                  <a:cubicBezTo>
                    <a:pt x="56906" y="16431"/>
                    <a:pt x="56908" y="16440"/>
                    <a:pt x="56919" y="16440"/>
                  </a:cubicBezTo>
                  <a:cubicBezTo>
                    <a:pt x="56929" y="16419"/>
                    <a:pt x="56930" y="16411"/>
                    <a:pt x="56923" y="16411"/>
                  </a:cubicBezTo>
                  <a:lnTo>
                    <a:pt x="56923" y="16411"/>
                  </a:lnTo>
                  <a:cubicBezTo>
                    <a:pt x="56920" y="16411"/>
                    <a:pt x="56916" y="16413"/>
                    <a:pt x="56911" y="16416"/>
                  </a:cubicBezTo>
                  <a:lnTo>
                    <a:pt x="56911" y="16416"/>
                  </a:lnTo>
                  <a:cubicBezTo>
                    <a:pt x="56927" y="16359"/>
                    <a:pt x="57035" y="16219"/>
                    <a:pt x="57077" y="16177"/>
                  </a:cubicBezTo>
                  <a:cubicBezTo>
                    <a:pt x="57130" y="16124"/>
                    <a:pt x="57182" y="16019"/>
                    <a:pt x="57287" y="15914"/>
                  </a:cubicBezTo>
                  <a:lnTo>
                    <a:pt x="57340" y="15809"/>
                  </a:lnTo>
                  <a:lnTo>
                    <a:pt x="57393" y="15809"/>
                  </a:lnTo>
                  <a:lnTo>
                    <a:pt x="57393" y="15756"/>
                  </a:lnTo>
                  <a:cubicBezTo>
                    <a:pt x="57393" y="15738"/>
                    <a:pt x="57393" y="15727"/>
                    <a:pt x="57393" y="15719"/>
                  </a:cubicBezTo>
                  <a:cubicBezTo>
                    <a:pt x="57393" y="15719"/>
                    <a:pt x="57393" y="15715"/>
                    <a:pt x="57393" y="15703"/>
                  </a:cubicBezTo>
                  <a:lnTo>
                    <a:pt x="57393" y="15651"/>
                  </a:lnTo>
                  <a:lnTo>
                    <a:pt x="57498" y="15546"/>
                  </a:lnTo>
                  <a:cubicBezTo>
                    <a:pt x="57656" y="15335"/>
                    <a:pt x="57761" y="15125"/>
                    <a:pt x="57919" y="14862"/>
                  </a:cubicBezTo>
                  <a:cubicBezTo>
                    <a:pt x="58024" y="14599"/>
                    <a:pt x="58129" y="14336"/>
                    <a:pt x="58234" y="14073"/>
                  </a:cubicBezTo>
                  <a:cubicBezTo>
                    <a:pt x="58287" y="13967"/>
                    <a:pt x="58287" y="13915"/>
                    <a:pt x="58287" y="13862"/>
                  </a:cubicBezTo>
                  <a:lnTo>
                    <a:pt x="58339" y="13757"/>
                  </a:lnTo>
                  <a:lnTo>
                    <a:pt x="58339" y="13652"/>
                  </a:lnTo>
                  <a:cubicBezTo>
                    <a:pt x="58339" y="13547"/>
                    <a:pt x="58392" y="13441"/>
                    <a:pt x="58392" y="13336"/>
                  </a:cubicBezTo>
                  <a:cubicBezTo>
                    <a:pt x="58392" y="13195"/>
                    <a:pt x="58396" y="13130"/>
                    <a:pt x="58393" y="13130"/>
                  </a:cubicBezTo>
                  <a:lnTo>
                    <a:pt x="58393" y="13130"/>
                  </a:lnTo>
                  <a:cubicBezTo>
                    <a:pt x="58386" y="13130"/>
                    <a:pt x="58332" y="13618"/>
                    <a:pt x="58024" y="14388"/>
                  </a:cubicBezTo>
                  <a:cubicBezTo>
                    <a:pt x="57603" y="15440"/>
                    <a:pt x="56603" y="16755"/>
                    <a:pt x="55078" y="17965"/>
                  </a:cubicBezTo>
                  <a:cubicBezTo>
                    <a:pt x="53500" y="19123"/>
                    <a:pt x="51343" y="20280"/>
                    <a:pt x="48765" y="21279"/>
                  </a:cubicBezTo>
                  <a:cubicBezTo>
                    <a:pt x="43610" y="23226"/>
                    <a:pt x="36456" y="24804"/>
                    <a:pt x="27513" y="24909"/>
                  </a:cubicBezTo>
                  <a:cubicBezTo>
                    <a:pt x="27355" y="24911"/>
                    <a:pt x="27196" y="24912"/>
                    <a:pt x="27037" y="24912"/>
                  </a:cubicBezTo>
                  <a:cubicBezTo>
                    <a:pt x="22692" y="24912"/>
                    <a:pt x="17918" y="24213"/>
                    <a:pt x="13047" y="22437"/>
                  </a:cubicBezTo>
                  <a:cubicBezTo>
                    <a:pt x="10522" y="21490"/>
                    <a:pt x="7944" y="20280"/>
                    <a:pt x="5524" y="18597"/>
                  </a:cubicBezTo>
                  <a:cubicBezTo>
                    <a:pt x="4314" y="17755"/>
                    <a:pt x="3157" y="16861"/>
                    <a:pt x="2105" y="15756"/>
                  </a:cubicBezTo>
                  <a:cubicBezTo>
                    <a:pt x="1631" y="15177"/>
                    <a:pt x="1158" y="14599"/>
                    <a:pt x="790" y="13967"/>
                  </a:cubicBezTo>
                  <a:cubicBezTo>
                    <a:pt x="579" y="13599"/>
                    <a:pt x="421" y="13284"/>
                    <a:pt x="369" y="12968"/>
                  </a:cubicBezTo>
                  <a:cubicBezTo>
                    <a:pt x="369" y="12757"/>
                    <a:pt x="316" y="12600"/>
                    <a:pt x="369" y="12494"/>
                  </a:cubicBezTo>
                  <a:lnTo>
                    <a:pt x="421" y="12284"/>
                  </a:lnTo>
                  <a:lnTo>
                    <a:pt x="579" y="12021"/>
                  </a:lnTo>
                  <a:cubicBezTo>
                    <a:pt x="947" y="11390"/>
                    <a:pt x="1473" y="10759"/>
                    <a:pt x="2000" y="10232"/>
                  </a:cubicBezTo>
                  <a:cubicBezTo>
                    <a:pt x="2526" y="9654"/>
                    <a:pt x="3052" y="9128"/>
                    <a:pt x="3683" y="8654"/>
                  </a:cubicBezTo>
                  <a:cubicBezTo>
                    <a:pt x="4840" y="7655"/>
                    <a:pt x="6050" y="6813"/>
                    <a:pt x="7260" y="6024"/>
                  </a:cubicBezTo>
                  <a:cubicBezTo>
                    <a:pt x="9732" y="4499"/>
                    <a:pt x="12257" y="3341"/>
                    <a:pt x="14783" y="2447"/>
                  </a:cubicBezTo>
                  <a:cubicBezTo>
                    <a:pt x="19193" y="869"/>
                    <a:pt x="23480" y="314"/>
                    <a:pt x="27427" y="314"/>
                  </a:cubicBezTo>
                  <a:cubicBezTo>
                    <a:pt x="27953" y="314"/>
                    <a:pt x="28473" y="324"/>
                    <a:pt x="28986" y="343"/>
                  </a:cubicBezTo>
                  <a:cubicBezTo>
                    <a:pt x="33299" y="448"/>
                    <a:pt x="37192" y="974"/>
                    <a:pt x="40559" y="1658"/>
                  </a:cubicBezTo>
                  <a:cubicBezTo>
                    <a:pt x="43926" y="2289"/>
                    <a:pt x="46819" y="3183"/>
                    <a:pt x="49291" y="4183"/>
                  </a:cubicBezTo>
                  <a:cubicBezTo>
                    <a:pt x="51711" y="5130"/>
                    <a:pt x="53658" y="6234"/>
                    <a:pt x="55131" y="7392"/>
                  </a:cubicBezTo>
                  <a:cubicBezTo>
                    <a:pt x="56603" y="8549"/>
                    <a:pt x="57550" y="9759"/>
                    <a:pt x="57971" y="10864"/>
                  </a:cubicBezTo>
                  <a:cubicBezTo>
                    <a:pt x="58358" y="11830"/>
                    <a:pt x="58345" y="12619"/>
                    <a:pt x="58381" y="12619"/>
                  </a:cubicBezTo>
                  <a:cubicBezTo>
                    <a:pt x="58384" y="12619"/>
                    <a:pt x="58388" y="12613"/>
                    <a:pt x="58392" y="12600"/>
                  </a:cubicBezTo>
                  <a:cubicBezTo>
                    <a:pt x="58392" y="12547"/>
                    <a:pt x="58392" y="12337"/>
                    <a:pt x="58392" y="12074"/>
                  </a:cubicBezTo>
                  <a:cubicBezTo>
                    <a:pt x="58339" y="11811"/>
                    <a:pt x="58287" y="11495"/>
                    <a:pt x="58234" y="11232"/>
                  </a:cubicBezTo>
                  <a:cubicBezTo>
                    <a:pt x="58024" y="10653"/>
                    <a:pt x="57813" y="10180"/>
                    <a:pt x="57550" y="9812"/>
                  </a:cubicBezTo>
                  <a:cubicBezTo>
                    <a:pt x="57393" y="9443"/>
                    <a:pt x="57287" y="9338"/>
                    <a:pt x="56761" y="8707"/>
                  </a:cubicBezTo>
                  <a:cubicBezTo>
                    <a:pt x="55814" y="7497"/>
                    <a:pt x="53184" y="5340"/>
                    <a:pt x="48555" y="3604"/>
                  </a:cubicBezTo>
                  <a:cubicBezTo>
                    <a:pt x="43926" y="1868"/>
                    <a:pt x="37350" y="290"/>
                    <a:pt x="28723" y="27"/>
                  </a:cubicBezTo>
                  <a:cubicBezTo>
                    <a:pt x="28251" y="10"/>
                    <a:pt x="27772" y="1"/>
                    <a:pt x="272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3"/>
            <p:cNvSpPr/>
            <p:nvPr/>
          </p:nvSpPr>
          <p:spPr>
            <a:xfrm>
              <a:off x="5563903" y="2883468"/>
              <a:ext cx="465513" cy="204564"/>
            </a:xfrm>
            <a:custGeom>
              <a:avLst/>
              <a:gdLst/>
              <a:ahLst/>
              <a:cxnLst/>
              <a:rect l="l" t="t" r="r" b="b"/>
              <a:pathLst>
                <a:path w="58907" h="25886" extrusionOk="0">
                  <a:moveTo>
                    <a:pt x="27350" y="0"/>
                  </a:moveTo>
                  <a:cubicBezTo>
                    <a:pt x="22887" y="0"/>
                    <a:pt x="17992" y="805"/>
                    <a:pt x="13047" y="2844"/>
                  </a:cubicBezTo>
                  <a:cubicBezTo>
                    <a:pt x="10522" y="3843"/>
                    <a:pt x="7944" y="5211"/>
                    <a:pt x="5472" y="6947"/>
                  </a:cubicBezTo>
                  <a:cubicBezTo>
                    <a:pt x="4262" y="7841"/>
                    <a:pt x="3052" y="8788"/>
                    <a:pt x="1947" y="9945"/>
                  </a:cubicBezTo>
                  <a:cubicBezTo>
                    <a:pt x="1421" y="10471"/>
                    <a:pt x="895" y="11103"/>
                    <a:pt x="422" y="11786"/>
                  </a:cubicBezTo>
                  <a:cubicBezTo>
                    <a:pt x="317" y="11997"/>
                    <a:pt x="211" y="12155"/>
                    <a:pt x="106" y="12365"/>
                  </a:cubicBezTo>
                  <a:cubicBezTo>
                    <a:pt x="106" y="12470"/>
                    <a:pt x="54" y="12575"/>
                    <a:pt x="1" y="12733"/>
                  </a:cubicBezTo>
                  <a:lnTo>
                    <a:pt x="1" y="12944"/>
                  </a:lnTo>
                  <a:lnTo>
                    <a:pt x="1" y="13101"/>
                  </a:lnTo>
                  <a:cubicBezTo>
                    <a:pt x="54" y="13575"/>
                    <a:pt x="211" y="13996"/>
                    <a:pt x="422" y="14364"/>
                  </a:cubicBezTo>
                  <a:cubicBezTo>
                    <a:pt x="1211" y="15890"/>
                    <a:pt x="2368" y="16994"/>
                    <a:pt x="3578" y="18046"/>
                  </a:cubicBezTo>
                  <a:cubicBezTo>
                    <a:pt x="4735" y="19046"/>
                    <a:pt x="6050" y="19888"/>
                    <a:pt x="7313" y="20677"/>
                  </a:cubicBezTo>
                  <a:cubicBezTo>
                    <a:pt x="9891" y="22150"/>
                    <a:pt x="12521" y="23254"/>
                    <a:pt x="15099" y="24043"/>
                  </a:cubicBezTo>
                  <a:cubicBezTo>
                    <a:pt x="19444" y="25404"/>
                    <a:pt x="23643" y="25886"/>
                    <a:pt x="27451" y="25886"/>
                  </a:cubicBezTo>
                  <a:cubicBezTo>
                    <a:pt x="28207" y="25886"/>
                    <a:pt x="28947" y="25867"/>
                    <a:pt x="29670" y="25832"/>
                  </a:cubicBezTo>
                  <a:cubicBezTo>
                    <a:pt x="38508" y="25464"/>
                    <a:pt x="45294" y="23780"/>
                    <a:pt x="50186" y="21676"/>
                  </a:cubicBezTo>
                  <a:cubicBezTo>
                    <a:pt x="52606" y="20624"/>
                    <a:pt x="54605" y="19467"/>
                    <a:pt x="56025" y="18204"/>
                  </a:cubicBezTo>
                  <a:cubicBezTo>
                    <a:pt x="57446" y="16994"/>
                    <a:pt x="58287" y="15679"/>
                    <a:pt x="58603" y="14627"/>
                  </a:cubicBezTo>
                  <a:cubicBezTo>
                    <a:pt x="58907" y="13613"/>
                    <a:pt x="58820" y="12941"/>
                    <a:pt x="58814" y="12941"/>
                  </a:cubicBezTo>
                  <a:lnTo>
                    <a:pt x="58814" y="12941"/>
                  </a:lnTo>
                  <a:cubicBezTo>
                    <a:pt x="58813" y="12941"/>
                    <a:pt x="58813" y="12942"/>
                    <a:pt x="58813" y="12944"/>
                  </a:cubicBezTo>
                  <a:cubicBezTo>
                    <a:pt x="58813" y="12944"/>
                    <a:pt x="58761" y="13207"/>
                    <a:pt x="58761" y="13470"/>
                  </a:cubicBezTo>
                  <a:cubicBezTo>
                    <a:pt x="58761" y="13733"/>
                    <a:pt x="58655" y="13943"/>
                    <a:pt x="58603" y="14259"/>
                  </a:cubicBezTo>
                  <a:cubicBezTo>
                    <a:pt x="58498" y="14522"/>
                    <a:pt x="58445" y="14785"/>
                    <a:pt x="58287" y="15048"/>
                  </a:cubicBezTo>
                  <a:cubicBezTo>
                    <a:pt x="58182" y="15311"/>
                    <a:pt x="58024" y="15627"/>
                    <a:pt x="57866" y="15837"/>
                  </a:cubicBezTo>
                  <a:cubicBezTo>
                    <a:pt x="57814" y="15942"/>
                    <a:pt x="57761" y="16047"/>
                    <a:pt x="57709" y="16100"/>
                  </a:cubicBezTo>
                  <a:lnTo>
                    <a:pt x="57551" y="16310"/>
                  </a:lnTo>
                  <a:cubicBezTo>
                    <a:pt x="57340" y="16573"/>
                    <a:pt x="57288" y="16679"/>
                    <a:pt x="56919" y="17047"/>
                  </a:cubicBezTo>
                  <a:cubicBezTo>
                    <a:pt x="56393" y="17626"/>
                    <a:pt x="55499" y="18415"/>
                    <a:pt x="54184" y="19309"/>
                  </a:cubicBezTo>
                  <a:cubicBezTo>
                    <a:pt x="52816" y="20203"/>
                    <a:pt x="51028" y="21097"/>
                    <a:pt x="48766" y="21992"/>
                  </a:cubicBezTo>
                  <a:cubicBezTo>
                    <a:pt x="44189" y="23675"/>
                    <a:pt x="37666" y="25253"/>
                    <a:pt x="29144" y="25516"/>
                  </a:cubicBezTo>
                  <a:cubicBezTo>
                    <a:pt x="28598" y="25536"/>
                    <a:pt x="28042" y="25547"/>
                    <a:pt x="27478" y="25547"/>
                  </a:cubicBezTo>
                  <a:cubicBezTo>
                    <a:pt x="23639" y="25547"/>
                    <a:pt x="19396" y="25051"/>
                    <a:pt x="14993" y="23675"/>
                  </a:cubicBezTo>
                  <a:cubicBezTo>
                    <a:pt x="12468" y="22886"/>
                    <a:pt x="9891" y="21781"/>
                    <a:pt x="7366" y="20308"/>
                  </a:cubicBezTo>
                  <a:cubicBezTo>
                    <a:pt x="6156" y="19572"/>
                    <a:pt x="4893" y="18730"/>
                    <a:pt x="3736" y="17731"/>
                  </a:cubicBezTo>
                  <a:cubicBezTo>
                    <a:pt x="2579" y="16731"/>
                    <a:pt x="1421" y="15627"/>
                    <a:pt x="685" y="14206"/>
                  </a:cubicBezTo>
                  <a:cubicBezTo>
                    <a:pt x="527" y="13891"/>
                    <a:pt x="369" y="13470"/>
                    <a:pt x="317" y="13101"/>
                  </a:cubicBezTo>
                  <a:cubicBezTo>
                    <a:pt x="264" y="12681"/>
                    <a:pt x="474" y="12312"/>
                    <a:pt x="685" y="11997"/>
                  </a:cubicBezTo>
                  <a:cubicBezTo>
                    <a:pt x="1106" y="11366"/>
                    <a:pt x="1632" y="10787"/>
                    <a:pt x="2158" y="10208"/>
                  </a:cubicBezTo>
                  <a:cubicBezTo>
                    <a:pt x="3210" y="9156"/>
                    <a:pt x="4367" y="8157"/>
                    <a:pt x="5577" y="7315"/>
                  </a:cubicBezTo>
                  <a:cubicBezTo>
                    <a:pt x="7944" y="5632"/>
                    <a:pt x="10417" y="4316"/>
                    <a:pt x="12889" y="3264"/>
                  </a:cubicBezTo>
                  <a:cubicBezTo>
                    <a:pt x="17834" y="1213"/>
                    <a:pt x="22674" y="371"/>
                    <a:pt x="27092" y="371"/>
                  </a:cubicBezTo>
                  <a:cubicBezTo>
                    <a:pt x="27340" y="368"/>
                    <a:pt x="27585" y="367"/>
                    <a:pt x="27830" y="367"/>
                  </a:cubicBezTo>
                  <a:cubicBezTo>
                    <a:pt x="31898" y="367"/>
                    <a:pt x="35545" y="772"/>
                    <a:pt x="38771" y="1318"/>
                  </a:cubicBezTo>
                  <a:cubicBezTo>
                    <a:pt x="42190" y="1897"/>
                    <a:pt x="45136" y="2633"/>
                    <a:pt x="47556" y="3527"/>
                  </a:cubicBezTo>
                  <a:cubicBezTo>
                    <a:pt x="50028" y="4369"/>
                    <a:pt x="51975" y="5263"/>
                    <a:pt x="53448" y="6158"/>
                  </a:cubicBezTo>
                  <a:cubicBezTo>
                    <a:pt x="54920" y="7052"/>
                    <a:pt x="55867" y="7841"/>
                    <a:pt x="56446" y="8420"/>
                  </a:cubicBezTo>
                  <a:cubicBezTo>
                    <a:pt x="56762" y="8683"/>
                    <a:pt x="56919" y="8893"/>
                    <a:pt x="57025" y="9051"/>
                  </a:cubicBezTo>
                  <a:cubicBezTo>
                    <a:pt x="57182" y="9156"/>
                    <a:pt x="57288" y="9261"/>
                    <a:pt x="57340" y="9367"/>
                  </a:cubicBezTo>
                  <a:cubicBezTo>
                    <a:pt x="57551" y="9577"/>
                    <a:pt x="57866" y="10050"/>
                    <a:pt x="58129" y="10576"/>
                  </a:cubicBezTo>
                  <a:cubicBezTo>
                    <a:pt x="58392" y="11050"/>
                    <a:pt x="58603" y="11734"/>
                    <a:pt x="58708" y="11997"/>
                  </a:cubicBezTo>
                  <a:cubicBezTo>
                    <a:pt x="58708" y="12028"/>
                    <a:pt x="58709" y="12043"/>
                    <a:pt x="58710" y="12043"/>
                  </a:cubicBezTo>
                  <a:cubicBezTo>
                    <a:pt x="58713" y="12043"/>
                    <a:pt x="58699" y="11535"/>
                    <a:pt x="58340" y="10682"/>
                  </a:cubicBezTo>
                  <a:cubicBezTo>
                    <a:pt x="57919" y="9735"/>
                    <a:pt x="56972" y="8472"/>
                    <a:pt x="55447" y="7262"/>
                  </a:cubicBezTo>
                  <a:cubicBezTo>
                    <a:pt x="53868" y="6000"/>
                    <a:pt x="51764" y="4843"/>
                    <a:pt x="49187" y="3843"/>
                  </a:cubicBezTo>
                  <a:cubicBezTo>
                    <a:pt x="44031" y="1791"/>
                    <a:pt x="36877" y="161"/>
                    <a:pt x="27776" y="3"/>
                  </a:cubicBezTo>
                  <a:cubicBezTo>
                    <a:pt x="27635" y="1"/>
                    <a:pt x="27492" y="0"/>
                    <a:pt x="273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3"/>
            <p:cNvSpPr/>
            <p:nvPr/>
          </p:nvSpPr>
          <p:spPr>
            <a:xfrm>
              <a:off x="5614621" y="2962011"/>
              <a:ext cx="23289" cy="23787"/>
            </a:xfrm>
            <a:custGeom>
              <a:avLst/>
              <a:gdLst/>
              <a:ahLst/>
              <a:cxnLst/>
              <a:rect l="l" t="t" r="r" b="b"/>
              <a:pathLst>
                <a:path w="2947" h="3010" extrusionOk="0">
                  <a:moveTo>
                    <a:pt x="1444" y="0"/>
                  </a:moveTo>
                  <a:cubicBezTo>
                    <a:pt x="1402" y="0"/>
                    <a:pt x="1359" y="2"/>
                    <a:pt x="1316" y="6"/>
                  </a:cubicBezTo>
                  <a:cubicBezTo>
                    <a:pt x="1000" y="59"/>
                    <a:pt x="685" y="217"/>
                    <a:pt x="422" y="480"/>
                  </a:cubicBezTo>
                  <a:cubicBezTo>
                    <a:pt x="159" y="743"/>
                    <a:pt x="1" y="1164"/>
                    <a:pt x="1" y="1637"/>
                  </a:cubicBezTo>
                  <a:cubicBezTo>
                    <a:pt x="53" y="2058"/>
                    <a:pt x="264" y="2426"/>
                    <a:pt x="579" y="2689"/>
                  </a:cubicBezTo>
                  <a:cubicBezTo>
                    <a:pt x="842" y="2899"/>
                    <a:pt x="1158" y="3005"/>
                    <a:pt x="1474" y="3005"/>
                  </a:cubicBezTo>
                  <a:cubicBezTo>
                    <a:pt x="1515" y="3008"/>
                    <a:pt x="1555" y="3010"/>
                    <a:pt x="1594" y="3010"/>
                  </a:cubicBezTo>
                  <a:cubicBezTo>
                    <a:pt x="2152" y="3010"/>
                    <a:pt x="2487" y="2672"/>
                    <a:pt x="2684" y="2426"/>
                  </a:cubicBezTo>
                  <a:cubicBezTo>
                    <a:pt x="2894" y="2163"/>
                    <a:pt x="2947" y="1900"/>
                    <a:pt x="2947" y="1795"/>
                  </a:cubicBezTo>
                  <a:cubicBezTo>
                    <a:pt x="2947" y="1637"/>
                    <a:pt x="2894" y="1584"/>
                    <a:pt x="2894" y="1584"/>
                  </a:cubicBezTo>
                  <a:cubicBezTo>
                    <a:pt x="2886" y="1580"/>
                    <a:pt x="2879" y="1579"/>
                    <a:pt x="2873" y="1579"/>
                  </a:cubicBezTo>
                  <a:cubicBezTo>
                    <a:pt x="2794" y="1579"/>
                    <a:pt x="2814" y="1878"/>
                    <a:pt x="2473" y="2268"/>
                  </a:cubicBezTo>
                  <a:cubicBezTo>
                    <a:pt x="2329" y="2460"/>
                    <a:pt x="2010" y="2696"/>
                    <a:pt x="1596" y="2696"/>
                  </a:cubicBezTo>
                  <a:cubicBezTo>
                    <a:pt x="1556" y="2696"/>
                    <a:pt x="1515" y="2694"/>
                    <a:pt x="1474" y="2689"/>
                  </a:cubicBezTo>
                  <a:cubicBezTo>
                    <a:pt x="1053" y="2689"/>
                    <a:pt x="422" y="2321"/>
                    <a:pt x="369" y="1584"/>
                  </a:cubicBezTo>
                  <a:cubicBezTo>
                    <a:pt x="316" y="900"/>
                    <a:pt x="895" y="374"/>
                    <a:pt x="1368" y="322"/>
                  </a:cubicBezTo>
                  <a:cubicBezTo>
                    <a:pt x="1418" y="316"/>
                    <a:pt x="1467" y="314"/>
                    <a:pt x="1515" y="314"/>
                  </a:cubicBezTo>
                  <a:cubicBezTo>
                    <a:pt x="1918" y="314"/>
                    <a:pt x="2232" y="502"/>
                    <a:pt x="2421" y="690"/>
                  </a:cubicBezTo>
                  <a:cubicBezTo>
                    <a:pt x="2841" y="1164"/>
                    <a:pt x="2789" y="1479"/>
                    <a:pt x="2841" y="1479"/>
                  </a:cubicBezTo>
                  <a:cubicBezTo>
                    <a:pt x="2894" y="1479"/>
                    <a:pt x="2894" y="1374"/>
                    <a:pt x="2894" y="1216"/>
                  </a:cubicBezTo>
                  <a:cubicBezTo>
                    <a:pt x="2894" y="1058"/>
                    <a:pt x="2841" y="795"/>
                    <a:pt x="2578" y="532"/>
                  </a:cubicBezTo>
                  <a:cubicBezTo>
                    <a:pt x="2384" y="289"/>
                    <a:pt x="1964" y="0"/>
                    <a:pt x="14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3"/>
            <p:cNvSpPr/>
            <p:nvPr/>
          </p:nvSpPr>
          <p:spPr>
            <a:xfrm>
              <a:off x="5615870" y="2963307"/>
              <a:ext cx="21621" cy="21258"/>
            </a:xfrm>
            <a:custGeom>
              <a:avLst/>
              <a:gdLst/>
              <a:ahLst/>
              <a:cxnLst/>
              <a:rect l="l" t="t" r="r" b="b"/>
              <a:pathLst>
                <a:path w="2736" h="2690" extrusionOk="0">
                  <a:moveTo>
                    <a:pt x="1316" y="0"/>
                  </a:moveTo>
                  <a:cubicBezTo>
                    <a:pt x="1053" y="0"/>
                    <a:pt x="790" y="105"/>
                    <a:pt x="527" y="316"/>
                  </a:cubicBezTo>
                  <a:cubicBezTo>
                    <a:pt x="264" y="526"/>
                    <a:pt x="53" y="894"/>
                    <a:pt x="53" y="1263"/>
                  </a:cubicBezTo>
                  <a:cubicBezTo>
                    <a:pt x="1" y="1683"/>
                    <a:pt x="211" y="2052"/>
                    <a:pt x="421" y="2315"/>
                  </a:cubicBezTo>
                  <a:cubicBezTo>
                    <a:pt x="684" y="2525"/>
                    <a:pt x="947" y="2630"/>
                    <a:pt x="1263" y="2683"/>
                  </a:cubicBezTo>
                  <a:cubicBezTo>
                    <a:pt x="1309" y="2687"/>
                    <a:pt x="1354" y="2690"/>
                    <a:pt x="1398" y="2690"/>
                  </a:cubicBezTo>
                  <a:cubicBezTo>
                    <a:pt x="1861" y="2690"/>
                    <a:pt x="2228" y="2450"/>
                    <a:pt x="2420" y="2209"/>
                  </a:cubicBezTo>
                  <a:cubicBezTo>
                    <a:pt x="2631" y="1946"/>
                    <a:pt x="2683" y="1736"/>
                    <a:pt x="2736" y="1631"/>
                  </a:cubicBezTo>
                  <a:cubicBezTo>
                    <a:pt x="2736" y="1631"/>
                    <a:pt x="2736" y="1578"/>
                    <a:pt x="2683" y="1578"/>
                  </a:cubicBezTo>
                  <a:cubicBezTo>
                    <a:pt x="2683" y="1526"/>
                    <a:pt x="2683" y="1526"/>
                    <a:pt x="2683" y="1526"/>
                  </a:cubicBezTo>
                  <a:cubicBezTo>
                    <a:pt x="2736" y="1526"/>
                    <a:pt x="2736" y="1526"/>
                    <a:pt x="2736" y="1473"/>
                  </a:cubicBezTo>
                  <a:cubicBezTo>
                    <a:pt x="2736" y="1473"/>
                    <a:pt x="2736" y="1473"/>
                    <a:pt x="2736" y="1420"/>
                  </a:cubicBezTo>
                  <a:cubicBezTo>
                    <a:pt x="2736" y="1368"/>
                    <a:pt x="2736" y="1368"/>
                    <a:pt x="2683" y="1368"/>
                  </a:cubicBezTo>
                  <a:cubicBezTo>
                    <a:pt x="2683" y="1368"/>
                    <a:pt x="2631" y="1368"/>
                    <a:pt x="2631" y="1420"/>
                  </a:cubicBezTo>
                  <a:cubicBezTo>
                    <a:pt x="2578" y="1578"/>
                    <a:pt x="2473" y="1789"/>
                    <a:pt x="2263" y="1999"/>
                  </a:cubicBezTo>
                  <a:cubicBezTo>
                    <a:pt x="2074" y="2187"/>
                    <a:pt x="1802" y="2375"/>
                    <a:pt x="1445" y="2375"/>
                  </a:cubicBezTo>
                  <a:cubicBezTo>
                    <a:pt x="1403" y="2375"/>
                    <a:pt x="1360" y="2373"/>
                    <a:pt x="1316" y="2367"/>
                  </a:cubicBezTo>
                  <a:cubicBezTo>
                    <a:pt x="895" y="2315"/>
                    <a:pt x="369" y="1946"/>
                    <a:pt x="369" y="1315"/>
                  </a:cubicBezTo>
                  <a:cubicBezTo>
                    <a:pt x="421" y="684"/>
                    <a:pt x="947" y="316"/>
                    <a:pt x="1368" y="316"/>
                  </a:cubicBezTo>
                  <a:cubicBezTo>
                    <a:pt x="1789" y="316"/>
                    <a:pt x="2105" y="526"/>
                    <a:pt x="2263" y="684"/>
                  </a:cubicBezTo>
                  <a:cubicBezTo>
                    <a:pt x="2420" y="894"/>
                    <a:pt x="2526" y="1105"/>
                    <a:pt x="2578" y="1210"/>
                  </a:cubicBezTo>
                  <a:cubicBezTo>
                    <a:pt x="2578" y="1287"/>
                    <a:pt x="2606" y="1336"/>
                    <a:pt x="2642" y="1336"/>
                  </a:cubicBezTo>
                  <a:cubicBezTo>
                    <a:pt x="2655" y="1336"/>
                    <a:pt x="2669" y="1329"/>
                    <a:pt x="2683" y="1315"/>
                  </a:cubicBezTo>
                  <a:cubicBezTo>
                    <a:pt x="2683" y="1315"/>
                    <a:pt x="2683" y="1263"/>
                    <a:pt x="2683" y="1263"/>
                  </a:cubicBezTo>
                  <a:cubicBezTo>
                    <a:pt x="2683" y="1210"/>
                    <a:pt x="2683" y="1157"/>
                    <a:pt x="2683" y="1157"/>
                  </a:cubicBezTo>
                  <a:cubicBezTo>
                    <a:pt x="2683" y="1105"/>
                    <a:pt x="2683" y="1105"/>
                    <a:pt x="2683" y="1052"/>
                  </a:cubicBezTo>
                  <a:cubicBezTo>
                    <a:pt x="2683" y="1000"/>
                    <a:pt x="2631" y="789"/>
                    <a:pt x="2420" y="526"/>
                  </a:cubicBezTo>
                  <a:cubicBezTo>
                    <a:pt x="2263" y="263"/>
                    <a:pt x="1894" y="0"/>
                    <a:pt x="13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3"/>
            <p:cNvSpPr/>
            <p:nvPr/>
          </p:nvSpPr>
          <p:spPr>
            <a:xfrm>
              <a:off x="5613373" y="2960810"/>
              <a:ext cx="25367" cy="26300"/>
            </a:xfrm>
            <a:custGeom>
              <a:avLst/>
              <a:gdLst/>
              <a:ahLst/>
              <a:cxnLst/>
              <a:rect l="l" t="t" r="r" b="b"/>
              <a:pathLst>
                <a:path w="3210" h="3328" extrusionOk="0">
                  <a:moveTo>
                    <a:pt x="1579" y="0"/>
                  </a:moveTo>
                  <a:cubicBezTo>
                    <a:pt x="1211" y="53"/>
                    <a:pt x="843" y="211"/>
                    <a:pt x="527" y="474"/>
                  </a:cubicBezTo>
                  <a:cubicBezTo>
                    <a:pt x="211" y="789"/>
                    <a:pt x="1" y="1263"/>
                    <a:pt x="54" y="1789"/>
                  </a:cubicBezTo>
                  <a:cubicBezTo>
                    <a:pt x="54" y="2262"/>
                    <a:pt x="317" y="2736"/>
                    <a:pt x="632" y="2999"/>
                  </a:cubicBezTo>
                  <a:cubicBezTo>
                    <a:pt x="939" y="3218"/>
                    <a:pt x="1246" y="3328"/>
                    <a:pt x="1553" y="3328"/>
                  </a:cubicBezTo>
                  <a:cubicBezTo>
                    <a:pt x="1614" y="3328"/>
                    <a:pt x="1675" y="3323"/>
                    <a:pt x="1737" y="3314"/>
                  </a:cubicBezTo>
                  <a:cubicBezTo>
                    <a:pt x="2421" y="3314"/>
                    <a:pt x="2842" y="2894"/>
                    <a:pt x="3052" y="2578"/>
                  </a:cubicBezTo>
                  <a:cubicBezTo>
                    <a:pt x="3210" y="2210"/>
                    <a:pt x="3210" y="1947"/>
                    <a:pt x="3157" y="1789"/>
                  </a:cubicBezTo>
                  <a:cubicBezTo>
                    <a:pt x="3157" y="1736"/>
                    <a:pt x="3105" y="1684"/>
                    <a:pt x="3105" y="1684"/>
                  </a:cubicBezTo>
                  <a:lnTo>
                    <a:pt x="3052" y="1684"/>
                  </a:lnTo>
                  <a:cubicBezTo>
                    <a:pt x="3052" y="1736"/>
                    <a:pt x="3052" y="1736"/>
                    <a:pt x="3052" y="1736"/>
                  </a:cubicBezTo>
                  <a:lnTo>
                    <a:pt x="3052" y="1789"/>
                  </a:lnTo>
                  <a:cubicBezTo>
                    <a:pt x="3052" y="1842"/>
                    <a:pt x="3052" y="1842"/>
                    <a:pt x="3052" y="1842"/>
                  </a:cubicBezTo>
                  <a:cubicBezTo>
                    <a:pt x="3052" y="1894"/>
                    <a:pt x="3052" y="1894"/>
                    <a:pt x="3052" y="1894"/>
                  </a:cubicBezTo>
                  <a:cubicBezTo>
                    <a:pt x="2999" y="1894"/>
                    <a:pt x="2999" y="1947"/>
                    <a:pt x="2999" y="1947"/>
                  </a:cubicBezTo>
                  <a:cubicBezTo>
                    <a:pt x="2999" y="2052"/>
                    <a:pt x="2947" y="2262"/>
                    <a:pt x="2789" y="2473"/>
                  </a:cubicBezTo>
                  <a:cubicBezTo>
                    <a:pt x="2579" y="2736"/>
                    <a:pt x="2210" y="2999"/>
                    <a:pt x="1684" y="2999"/>
                  </a:cubicBezTo>
                  <a:cubicBezTo>
                    <a:pt x="1421" y="2999"/>
                    <a:pt x="1106" y="2894"/>
                    <a:pt x="843" y="2683"/>
                  </a:cubicBezTo>
                  <a:cubicBezTo>
                    <a:pt x="580" y="2473"/>
                    <a:pt x="369" y="2157"/>
                    <a:pt x="369" y="1736"/>
                  </a:cubicBezTo>
                  <a:cubicBezTo>
                    <a:pt x="317" y="1316"/>
                    <a:pt x="527" y="947"/>
                    <a:pt x="737" y="737"/>
                  </a:cubicBezTo>
                  <a:cubicBezTo>
                    <a:pt x="1000" y="474"/>
                    <a:pt x="1263" y="369"/>
                    <a:pt x="1526" y="316"/>
                  </a:cubicBezTo>
                  <a:cubicBezTo>
                    <a:pt x="1570" y="312"/>
                    <a:pt x="1612" y="310"/>
                    <a:pt x="1653" y="310"/>
                  </a:cubicBezTo>
                  <a:cubicBezTo>
                    <a:pt x="2159" y="310"/>
                    <a:pt x="2489" y="595"/>
                    <a:pt x="2684" y="789"/>
                  </a:cubicBezTo>
                  <a:cubicBezTo>
                    <a:pt x="2894" y="1052"/>
                    <a:pt x="2947" y="1263"/>
                    <a:pt x="2947" y="1368"/>
                  </a:cubicBezTo>
                  <a:cubicBezTo>
                    <a:pt x="2947" y="1421"/>
                    <a:pt x="2947" y="1421"/>
                    <a:pt x="2999" y="1421"/>
                  </a:cubicBezTo>
                  <a:cubicBezTo>
                    <a:pt x="2999" y="1421"/>
                    <a:pt x="2999" y="1473"/>
                    <a:pt x="2999" y="1526"/>
                  </a:cubicBezTo>
                  <a:cubicBezTo>
                    <a:pt x="2999" y="1526"/>
                    <a:pt x="2999" y="1579"/>
                    <a:pt x="3052" y="1631"/>
                  </a:cubicBezTo>
                  <a:cubicBezTo>
                    <a:pt x="3052" y="1631"/>
                    <a:pt x="3105" y="1579"/>
                    <a:pt x="3105" y="1526"/>
                  </a:cubicBezTo>
                  <a:cubicBezTo>
                    <a:pt x="3157" y="1368"/>
                    <a:pt x="3157" y="1105"/>
                    <a:pt x="2947" y="737"/>
                  </a:cubicBezTo>
                  <a:cubicBezTo>
                    <a:pt x="2789" y="369"/>
                    <a:pt x="2263" y="0"/>
                    <a:pt x="15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3"/>
            <p:cNvSpPr/>
            <p:nvPr/>
          </p:nvSpPr>
          <p:spPr>
            <a:xfrm>
              <a:off x="5671575" y="2918374"/>
              <a:ext cx="29935" cy="128495"/>
            </a:xfrm>
            <a:custGeom>
              <a:avLst/>
              <a:gdLst/>
              <a:ahLst/>
              <a:cxnLst/>
              <a:rect l="l" t="t" r="r" b="b"/>
              <a:pathLst>
                <a:path w="3788" h="16260" extrusionOk="0">
                  <a:moveTo>
                    <a:pt x="1642" y="0"/>
                  </a:moveTo>
                  <a:cubicBezTo>
                    <a:pt x="1638" y="0"/>
                    <a:pt x="1634" y="2"/>
                    <a:pt x="1631" y="5"/>
                  </a:cubicBezTo>
                  <a:cubicBezTo>
                    <a:pt x="1579" y="5"/>
                    <a:pt x="1789" y="478"/>
                    <a:pt x="2263" y="1688"/>
                  </a:cubicBezTo>
                  <a:cubicBezTo>
                    <a:pt x="2683" y="2898"/>
                    <a:pt x="3473" y="5002"/>
                    <a:pt x="3367" y="8264"/>
                  </a:cubicBezTo>
                  <a:cubicBezTo>
                    <a:pt x="3209" y="11525"/>
                    <a:pt x="2000" y="13524"/>
                    <a:pt x="1211" y="14629"/>
                  </a:cubicBezTo>
                  <a:cubicBezTo>
                    <a:pt x="1053" y="14944"/>
                    <a:pt x="842" y="15155"/>
                    <a:pt x="684" y="15365"/>
                  </a:cubicBezTo>
                  <a:cubicBezTo>
                    <a:pt x="527" y="15523"/>
                    <a:pt x="421" y="15681"/>
                    <a:pt x="316" y="15839"/>
                  </a:cubicBezTo>
                  <a:cubicBezTo>
                    <a:pt x="106" y="16102"/>
                    <a:pt x="1" y="16207"/>
                    <a:pt x="53" y="16260"/>
                  </a:cubicBezTo>
                  <a:cubicBezTo>
                    <a:pt x="53" y="16260"/>
                    <a:pt x="158" y="16154"/>
                    <a:pt x="421" y="15944"/>
                  </a:cubicBezTo>
                  <a:cubicBezTo>
                    <a:pt x="527" y="15786"/>
                    <a:pt x="684" y="15681"/>
                    <a:pt x="842" y="15471"/>
                  </a:cubicBezTo>
                  <a:cubicBezTo>
                    <a:pt x="1000" y="15313"/>
                    <a:pt x="1263" y="15102"/>
                    <a:pt x="1421" y="14787"/>
                  </a:cubicBezTo>
                  <a:cubicBezTo>
                    <a:pt x="1631" y="14471"/>
                    <a:pt x="1842" y="14155"/>
                    <a:pt x="2105" y="13787"/>
                  </a:cubicBezTo>
                  <a:cubicBezTo>
                    <a:pt x="2368" y="13366"/>
                    <a:pt x="2578" y="12893"/>
                    <a:pt x="2841" y="12367"/>
                  </a:cubicBezTo>
                  <a:cubicBezTo>
                    <a:pt x="3209" y="11315"/>
                    <a:pt x="3683" y="9947"/>
                    <a:pt x="3736" y="8264"/>
                  </a:cubicBezTo>
                  <a:cubicBezTo>
                    <a:pt x="3788" y="4897"/>
                    <a:pt x="2946" y="2845"/>
                    <a:pt x="2473" y="1583"/>
                  </a:cubicBezTo>
                  <a:cubicBezTo>
                    <a:pt x="2025" y="439"/>
                    <a:pt x="1719" y="0"/>
                    <a:pt x="16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3"/>
            <p:cNvSpPr/>
            <p:nvPr/>
          </p:nvSpPr>
          <p:spPr>
            <a:xfrm>
              <a:off x="5670745" y="2918247"/>
              <a:ext cx="29935" cy="129040"/>
            </a:xfrm>
            <a:custGeom>
              <a:avLst/>
              <a:gdLst/>
              <a:ahLst/>
              <a:cxnLst/>
              <a:rect l="l" t="t" r="r" b="b"/>
              <a:pathLst>
                <a:path w="3788" h="16329" extrusionOk="0">
                  <a:moveTo>
                    <a:pt x="1662" y="1"/>
                  </a:moveTo>
                  <a:cubicBezTo>
                    <a:pt x="1654" y="1"/>
                    <a:pt x="1684" y="60"/>
                    <a:pt x="1684" y="179"/>
                  </a:cubicBezTo>
                  <a:cubicBezTo>
                    <a:pt x="1789" y="494"/>
                    <a:pt x="1999" y="968"/>
                    <a:pt x="2210" y="1651"/>
                  </a:cubicBezTo>
                  <a:cubicBezTo>
                    <a:pt x="2631" y="3019"/>
                    <a:pt x="3472" y="5229"/>
                    <a:pt x="3262" y="8543"/>
                  </a:cubicBezTo>
                  <a:cubicBezTo>
                    <a:pt x="3262" y="9384"/>
                    <a:pt x="3051" y="10121"/>
                    <a:pt x="2946" y="10805"/>
                  </a:cubicBezTo>
                  <a:cubicBezTo>
                    <a:pt x="2736" y="11436"/>
                    <a:pt x="2578" y="12067"/>
                    <a:pt x="2315" y="12541"/>
                  </a:cubicBezTo>
                  <a:cubicBezTo>
                    <a:pt x="1894" y="13593"/>
                    <a:pt x="1368" y="14277"/>
                    <a:pt x="1000" y="14908"/>
                  </a:cubicBezTo>
                  <a:cubicBezTo>
                    <a:pt x="579" y="15434"/>
                    <a:pt x="316" y="15802"/>
                    <a:pt x="158" y="16065"/>
                  </a:cubicBezTo>
                  <a:cubicBezTo>
                    <a:pt x="53" y="16223"/>
                    <a:pt x="0" y="16328"/>
                    <a:pt x="53" y="16328"/>
                  </a:cubicBezTo>
                  <a:cubicBezTo>
                    <a:pt x="53" y="16328"/>
                    <a:pt x="106" y="16223"/>
                    <a:pt x="158" y="16223"/>
                  </a:cubicBezTo>
                  <a:cubicBezTo>
                    <a:pt x="211" y="16118"/>
                    <a:pt x="263" y="16065"/>
                    <a:pt x="316" y="16065"/>
                  </a:cubicBezTo>
                  <a:cubicBezTo>
                    <a:pt x="369" y="16013"/>
                    <a:pt x="369" y="16013"/>
                    <a:pt x="421" y="15907"/>
                  </a:cubicBezTo>
                  <a:cubicBezTo>
                    <a:pt x="579" y="15750"/>
                    <a:pt x="895" y="15434"/>
                    <a:pt x="1263" y="14960"/>
                  </a:cubicBezTo>
                  <a:cubicBezTo>
                    <a:pt x="1631" y="14382"/>
                    <a:pt x="2157" y="13698"/>
                    <a:pt x="2631" y="12646"/>
                  </a:cubicBezTo>
                  <a:cubicBezTo>
                    <a:pt x="2683" y="12541"/>
                    <a:pt x="2736" y="12383"/>
                    <a:pt x="2788" y="12278"/>
                  </a:cubicBezTo>
                  <a:cubicBezTo>
                    <a:pt x="2841" y="12120"/>
                    <a:pt x="2894" y="11962"/>
                    <a:pt x="2946" y="11804"/>
                  </a:cubicBezTo>
                  <a:cubicBezTo>
                    <a:pt x="3051" y="11489"/>
                    <a:pt x="3157" y="11173"/>
                    <a:pt x="3262" y="10857"/>
                  </a:cubicBezTo>
                  <a:cubicBezTo>
                    <a:pt x="3420" y="10173"/>
                    <a:pt x="3578" y="9437"/>
                    <a:pt x="3630" y="8595"/>
                  </a:cubicBezTo>
                  <a:cubicBezTo>
                    <a:pt x="3788" y="5176"/>
                    <a:pt x="2946" y="2967"/>
                    <a:pt x="2525" y="1704"/>
                  </a:cubicBezTo>
                  <a:cubicBezTo>
                    <a:pt x="2262" y="1073"/>
                    <a:pt x="2052" y="599"/>
                    <a:pt x="1999" y="442"/>
                  </a:cubicBezTo>
                  <a:lnTo>
                    <a:pt x="1947" y="442"/>
                  </a:lnTo>
                  <a:cubicBezTo>
                    <a:pt x="1947" y="389"/>
                    <a:pt x="1947" y="389"/>
                    <a:pt x="1947" y="389"/>
                  </a:cubicBezTo>
                  <a:lnTo>
                    <a:pt x="1894" y="389"/>
                  </a:lnTo>
                  <a:cubicBezTo>
                    <a:pt x="1894" y="336"/>
                    <a:pt x="1894" y="336"/>
                    <a:pt x="1894" y="336"/>
                  </a:cubicBezTo>
                  <a:lnTo>
                    <a:pt x="1842" y="336"/>
                  </a:lnTo>
                  <a:lnTo>
                    <a:pt x="1842" y="284"/>
                  </a:lnTo>
                  <a:cubicBezTo>
                    <a:pt x="1842" y="284"/>
                    <a:pt x="1842" y="231"/>
                    <a:pt x="1842" y="179"/>
                  </a:cubicBezTo>
                  <a:cubicBezTo>
                    <a:pt x="1789" y="179"/>
                    <a:pt x="1789" y="126"/>
                    <a:pt x="1789" y="73"/>
                  </a:cubicBezTo>
                  <a:lnTo>
                    <a:pt x="1736" y="73"/>
                  </a:lnTo>
                  <a:lnTo>
                    <a:pt x="1736" y="21"/>
                  </a:lnTo>
                  <a:lnTo>
                    <a:pt x="1684" y="21"/>
                  </a:lnTo>
                  <a:cubicBezTo>
                    <a:pt x="1671" y="8"/>
                    <a:pt x="1664" y="1"/>
                    <a:pt x="16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3"/>
            <p:cNvSpPr/>
            <p:nvPr/>
          </p:nvSpPr>
          <p:spPr>
            <a:xfrm>
              <a:off x="5671993" y="2917465"/>
              <a:ext cx="30764" cy="129403"/>
            </a:xfrm>
            <a:custGeom>
              <a:avLst/>
              <a:gdLst/>
              <a:ahLst/>
              <a:cxnLst/>
              <a:rect l="l" t="t" r="r" b="b"/>
              <a:pathLst>
                <a:path w="3893" h="16375" extrusionOk="0">
                  <a:moveTo>
                    <a:pt x="1555" y="0"/>
                  </a:moveTo>
                  <a:cubicBezTo>
                    <a:pt x="1545" y="0"/>
                    <a:pt x="1535" y="5"/>
                    <a:pt x="1526" y="14"/>
                  </a:cubicBezTo>
                  <a:cubicBezTo>
                    <a:pt x="1526" y="14"/>
                    <a:pt x="1526" y="67"/>
                    <a:pt x="1578" y="67"/>
                  </a:cubicBezTo>
                  <a:cubicBezTo>
                    <a:pt x="1578" y="120"/>
                    <a:pt x="1578" y="120"/>
                    <a:pt x="1578" y="172"/>
                  </a:cubicBezTo>
                  <a:cubicBezTo>
                    <a:pt x="1631" y="225"/>
                    <a:pt x="1631" y="225"/>
                    <a:pt x="1631" y="278"/>
                  </a:cubicBezTo>
                  <a:cubicBezTo>
                    <a:pt x="1684" y="330"/>
                    <a:pt x="1684" y="330"/>
                    <a:pt x="1684" y="383"/>
                  </a:cubicBezTo>
                  <a:cubicBezTo>
                    <a:pt x="1684" y="383"/>
                    <a:pt x="1736" y="435"/>
                    <a:pt x="1736" y="435"/>
                  </a:cubicBezTo>
                  <a:cubicBezTo>
                    <a:pt x="1736" y="488"/>
                    <a:pt x="1736" y="488"/>
                    <a:pt x="1789" y="593"/>
                  </a:cubicBezTo>
                  <a:cubicBezTo>
                    <a:pt x="1894" y="751"/>
                    <a:pt x="2052" y="1119"/>
                    <a:pt x="2315" y="1750"/>
                  </a:cubicBezTo>
                  <a:cubicBezTo>
                    <a:pt x="2525" y="2329"/>
                    <a:pt x="2841" y="3171"/>
                    <a:pt x="3104" y="4223"/>
                  </a:cubicBezTo>
                  <a:cubicBezTo>
                    <a:pt x="3314" y="5328"/>
                    <a:pt x="3577" y="6695"/>
                    <a:pt x="3472" y="8379"/>
                  </a:cubicBezTo>
                  <a:cubicBezTo>
                    <a:pt x="3420" y="10062"/>
                    <a:pt x="2999" y="11430"/>
                    <a:pt x="2578" y="12534"/>
                  </a:cubicBezTo>
                  <a:cubicBezTo>
                    <a:pt x="2315" y="13008"/>
                    <a:pt x="2104" y="13534"/>
                    <a:pt x="1894" y="13902"/>
                  </a:cubicBezTo>
                  <a:cubicBezTo>
                    <a:pt x="1631" y="14270"/>
                    <a:pt x="1421" y="14586"/>
                    <a:pt x="1210" y="14902"/>
                  </a:cubicBezTo>
                  <a:cubicBezTo>
                    <a:pt x="789" y="15428"/>
                    <a:pt x="474" y="15743"/>
                    <a:pt x="316" y="15901"/>
                  </a:cubicBezTo>
                  <a:cubicBezTo>
                    <a:pt x="263" y="16006"/>
                    <a:pt x="263" y="16006"/>
                    <a:pt x="211" y="16059"/>
                  </a:cubicBezTo>
                  <a:cubicBezTo>
                    <a:pt x="211" y="16059"/>
                    <a:pt x="158" y="16112"/>
                    <a:pt x="105" y="16217"/>
                  </a:cubicBezTo>
                  <a:cubicBezTo>
                    <a:pt x="53" y="16269"/>
                    <a:pt x="0" y="16322"/>
                    <a:pt x="0" y="16375"/>
                  </a:cubicBezTo>
                  <a:cubicBezTo>
                    <a:pt x="0" y="16375"/>
                    <a:pt x="53" y="16375"/>
                    <a:pt x="158" y="16269"/>
                  </a:cubicBezTo>
                  <a:cubicBezTo>
                    <a:pt x="421" y="16112"/>
                    <a:pt x="789" y="15743"/>
                    <a:pt x="1315" y="15217"/>
                  </a:cubicBezTo>
                  <a:cubicBezTo>
                    <a:pt x="1526" y="14902"/>
                    <a:pt x="1789" y="14533"/>
                    <a:pt x="2052" y="14165"/>
                  </a:cubicBezTo>
                  <a:cubicBezTo>
                    <a:pt x="2104" y="14060"/>
                    <a:pt x="2210" y="13955"/>
                    <a:pt x="2262" y="13850"/>
                  </a:cubicBezTo>
                  <a:cubicBezTo>
                    <a:pt x="2315" y="13744"/>
                    <a:pt x="2367" y="13639"/>
                    <a:pt x="2420" y="13481"/>
                  </a:cubicBezTo>
                  <a:cubicBezTo>
                    <a:pt x="2578" y="13271"/>
                    <a:pt x="2683" y="13008"/>
                    <a:pt x="2841" y="12692"/>
                  </a:cubicBezTo>
                  <a:cubicBezTo>
                    <a:pt x="3314" y="11588"/>
                    <a:pt x="3788" y="10167"/>
                    <a:pt x="3840" y="8431"/>
                  </a:cubicBezTo>
                  <a:cubicBezTo>
                    <a:pt x="3893" y="6695"/>
                    <a:pt x="3683" y="5222"/>
                    <a:pt x="3367" y="4118"/>
                  </a:cubicBezTo>
                  <a:cubicBezTo>
                    <a:pt x="3104" y="2960"/>
                    <a:pt x="2736" y="2119"/>
                    <a:pt x="2473" y="1435"/>
                  </a:cubicBezTo>
                  <a:cubicBezTo>
                    <a:pt x="2157" y="804"/>
                    <a:pt x="1894" y="383"/>
                    <a:pt x="1736" y="172"/>
                  </a:cubicBezTo>
                  <a:cubicBezTo>
                    <a:pt x="1650" y="86"/>
                    <a:pt x="1599" y="0"/>
                    <a:pt x="15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3"/>
            <p:cNvSpPr/>
            <p:nvPr/>
          </p:nvSpPr>
          <p:spPr>
            <a:xfrm>
              <a:off x="5575962" y="2990500"/>
              <a:ext cx="19543" cy="18539"/>
            </a:xfrm>
            <a:custGeom>
              <a:avLst/>
              <a:gdLst/>
              <a:ahLst/>
              <a:cxnLst/>
              <a:rect l="l" t="t" r="r" b="b"/>
              <a:pathLst>
                <a:path w="2473" h="2346" extrusionOk="0">
                  <a:moveTo>
                    <a:pt x="123" y="1"/>
                  </a:moveTo>
                  <a:cubicBezTo>
                    <a:pt x="85" y="1"/>
                    <a:pt x="63" y="11"/>
                    <a:pt x="53" y="31"/>
                  </a:cubicBezTo>
                  <a:cubicBezTo>
                    <a:pt x="0" y="136"/>
                    <a:pt x="369" y="347"/>
                    <a:pt x="1579" y="1030"/>
                  </a:cubicBezTo>
                  <a:cubicBezTo>
                    <a:pt x="1789" y="1136"/>
                    <a:pt x="1999" y="1188"/>
                    <a:pt x="2157" y="1293"/>
                  </a:cubicBezTo>
                  <a:cubicBezTo>
                    <a:pt x="2157" y="1451"/>
                    <a:pt x="2157" y="1609"/>
                    <a:pt x="2157" y="1714"/>
                  </a:cubicBezTo>
                  <a:cubicBezTo>
                    <a:pt x="2157" y="1872"/>
                    <a:pt x="2157" y="1977"/>
                    <a:pt x="2157" y="2083"/>
                  </a:cubicBezTo>
                  <a:cubicBezTo>
                    <a:pt x="2210" y="2293"/>
                    <a:pt x="2210" y="2346"/>
                    <a:pt x="2262" y="2346"/>
                  </a:cubicBezTo>
                  <a:cubicBezTo>
                    <a:pt x="2315" y="2346"/>
                    <a:pt x="2368" y="2293"/>
                    <a:pt x="2420" y="2083"/>
                  </a:cubicBezTo>
                  <a:cubicBezTo>
                    <a:pt x="2420" y="1977"/>
                    <a:pt x="2420" y="1872"/>
                    <a:pt x="2420" y="1714"/>
                  </a:cubicBezTo>
                  <a:cubicBezTo>
                    <a:pt x="2473" y="1556"/>
                    <a:pt x="2473" y="1451"/>
                    <a:pt x="2473" y="1083"/>
                  </a:cubicBezTo>
                  <a:cubicBezTo>
                    <a:pt x="2262" y="978"/>
                    <a:pt x="1999" y="873"/>
                    <a:pt x="1736" y="715"/>
                  </a:cubicBezTo>
                  <a:cubicBezTo>
                    <a:pt x="752" y="201"/>
                    <a:pt x="290" y="1"/>
                    <a:pt x="1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3"/>
            <p:cNvSpPr/>
            <p:nvPr/>
          </p:nvSpPr>
          <p:spPr>
            <a:xfrm>
              <a:off x="5575962" y="2990737"/>
              <a:ext cx="18294" cy="18721"/>
            </a:xfrm>
            <a:custGeom>
              <a:avLst/>
              <a:gdLst/>
              <a:ahLst/>
              <a:cxnLst/>
              <a:rect l="l" t="t" r="r" b="b"/>
              <a:pathLst>
                <a:path w="2315" h="2369" extrusionOk="0">
                  <a:moveTo>
                    <a:pt x="53" y="1"/>
                  </a:moveTo>
                  <a:cubicBezTo>
                    <a:pt x="53" y="1"/>
                    <a:pt x="53" y="54"/>
                    <a:pt x="0" y="54"/>
                  </a:cubicBezTo>
                  <a:cubicBezTo>
                    <a:pt x="0" y="54"/>
                    <a:pt x="0" y="106"/>
                    <a:pt x="0" y="106"/>
                  </a:cubicBezTo>
                  <a:cubicBezTo>
                    <a:pt x="53" y="211"/>
                    <a:pt x="106" y="317"/>
                    <a:pt x="263" y="369"/>
                  </a:cubicBezTo>
                  <a:cubicBezTo>
                    <a:pt x="474" y="580"/>
                    <a:pt x="895" y="843"/>
                    <a:pt x="1526" y="1158"/>
                  </a:cubicBezTo>
                  <a:cubicBezTo>
                    <a:pt x="1717" y="1235"/>
                    <a:pt x="1909" y="1339"/>
                    <a:pt x="1958" y="1370"/>
                  </a:cubicBezTo>
                  <a:lnTo>
                    <a:pt x="1958" y="1370"/>
                  </a:lnTo>
                  <a:cubicBezTo>
                    <a:pt x="1952" y="1369"/>
                    <a:pt x="1947" y="1369"/>
                    <a:pt x="1947" y="1369"/>
                  </a:cubicBezTo>
                  <a:lnTo>
                    <a:pt x="1947" y="1369"/>
                  </a:lnTo>
                  <a:cubicBezTo>
                    <a:pt x="1961" y="1376"/>
                    <a:pt x="1969" y="1379"/>
                    <a:pt x="1970" y="1379"/>
                  </a:cubicBezTo>
                  <a:cubicBezTo>
                    <a:pt x="1972" y="1379"/>
                    <a:pt x="1968" y="1376"/>
                    <a:pt x="1958" y="1370"/>
                  </a:cubicBezTo>
                  <a:lnTo>
                    <a:pt x="1958" y="1370"/>
                  </a:lnTo>
                  <a:cubicBezTo>
                    <a:pt x="1974" y="1373"/>
                    <a:pt x="1999" y="1384"/>
                    <a:pt x="1999" y="1421"/>
                  </a:cubicBezTo>
                  <a:cubicBezTo>
                    <a:pt x="1999" y="1474"/>
                    <a:pt x="1999" y="1579"/>
                    <a:pt x="1999" y="1632"/>
                  </a:cubicBezTo>
                  <a:cubicBezTo>
                    <a:pt x="1999" y="1789"/>
                    <a:pt x="1999" y="1895"/>
                    <a:pt x="2052" y="2000"/>
                  </a:cubicBezTo>
                  <a:cubicBezTo>
                    <a:pt x="2052" y="2105"/>
                    <a:pt x="2105" y="2210"/>
                    <a:pt x="2157" y="2316"/>
                  </a:cubicBezTo>
                  <a:cubicBezTo>
                    <a:pt x="2157" y="2316"/>
                    <a:pt x="2210" y="2368"/>
                    <a:pt x="2210" y="2368"/>
                  </a:cubicBezTo>
                  <a:cubicBezTo>
                    <a:pt x="2262" y="2368"/>
                    <a:pt x="2262" y="2316"/>
                    <a:pt x="2262" y="2316"/>
                  </a:cubicBezTo>
                  <a:cubicBezTo>
                    <a:pt x="2262" y="2316"/>
                    <a:pt x="2262" y="2263"/>
                    <a:pt x="2262" y="2263"/>
                  </a:cubicBezTo>
                  <a:cubicBezTo>
                    <a:pt x="2262" y="2263"/>
                    <a:pt x="2315" y="2263"/>
                    <a:pt x="2315" y="2210"/>
                  </a:cubicBezTo>
                  <a:cubicBezTo>
                    <a:pt x="2315" y="2158"/>
                    <a:pt x="2315" y="2105"/>
                    <a:pt x="2315" y="1947"/>
                  </a:cubicBezTo>
                  <a:cubicBezTo>
                    <a:pt x="2315" y="1789"/>
                    <a:pt x="2315" y="1579"/>
                    <a:pt x="2315" y="1158"/>
                  </a:cubicBezTo>
                  <a:cubicBezTo>
                    <a:pt x="2262" y="1158"/>
                    <a:pt x="1999" y="1000"/>
                    <a:pt x="1736" y="843"/>
                  </a:cubicBezTo>
                  <a:cubicBezTo>
                    <a:pt x="1105" y="527"/>
                    <a:pt x="684" y="317"/>
                    <a:pt x="421" y="159"/>
                  </a:cubicBezTo>
                  <a:cubicBezTo>
                    <a:pt x="263" y="106"/>
                    <a:pt x="158" y="54"/>
                    <a:pt x="158" y="54"/>
                  </a:cubicBezTo>
                  <a:lnTo>
                    <a:pt x="106" y="54"/>
                  </a:lnTo>
                  <a:cubicBezTo>
                    <a:pt x="53" y="1"/>
                    <a:pt x="53" y="1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3"/>
            <p:cNvSpPr/>
            <p:nvPr/>
          </p:nvSpPr>
          <p:spPr>
            <a:xfrm>
              <a:off x="5576381" y="2989907"/>
              <a:ext cx="20373" cy="19132"/>
            </a:xfrm>
            <a:custGeom>
              <a:avLst/>
              <a:gdLst/>
              <a:ahLst/>
              <a:cxnLst/>
              <a:rect l="l" t="t" r="r" b="b"/>
              <a:pathLst>
                <a:path w="2578" h="2421" extrusionOk="0">
                  <a:moveTo>
                    <a:pt x="105" y="1"/>
                  </a:moveTo>
                  <a:cubicBezTo>
                    <a:pt x="53" y="1"/>
                    <a:pt x="0" y="53"/>
                    <a:pt x="0" y="53"/>
                  </a:cubicBezTo>
                  <a:cubicBezTo>
                    <a:pt x="0" y="53"/>
                    <a:pt x="0" y="53"/>
                    <a:pt x="0" y="106"/>
                  </a:cubicBezTo>
                  <a:lnTo>
                    <a:pt x="53" y="106"/>
                  </a:lnTo>
                  <a:lnTo>
                    <a:pt x="53" y="159"/>
                  </a:lnTo>
                  <a:lnTo>
                    <a:pt x="105" y="159"/>
                  </a:lnTo>
                  <a:cubicBezTo>
                    <a:pt x="105" y="211"/>
                    <a:pt x="210" y="211"/>
                    <a:pt x="316" y="264"/>
                  </a:cubicBezTo>
                  <a:cubicBezTo>
                    <a:pt x="579" y="422"/>
                    <a:pt x="1000" y="632"/>
                    <a:pt x="1631" y="948"/>
                  </a:cubicBezTo>
                  <a:cubicBezTo>
                    <a:pt x="1894" y="1053"/>
                    <a:pt x="2104" y="1158"/>
                    <a:pt x="2262" y="1263"/>
                  </a:cubicBezTo>
                  <a:cubicBezTo>
                    <a:pt x="2262" y="1579"/>
                    <a:pt x="2262" y="1842"/>
                    <a:pt x="2209" y="2000"/>
                  </a:cubicBezTo>
                  <a:cubicBezTo>
                    <a:pt x="2209" y="2158"/>
                    <a:pt x="2209" y="2263"/>
                    <a:pt x="2209" y="2315"/>
                  </a:cubicBezTo>
                  <a:cubicBezTo>
                    <a:pt x="2209" y="2368"/>
                    <a:pt x="2209" y="2368"/>
                    <a:pt x="2209" y="2368"/>
                  </a:cubicBezTo>
                  <a:cubicBezTo>
                    <a:pt x="2209" y="2421"/>
                    <a:pt x="2209" y="2421"/>
                    <a:pt x="2262" y="2421"/>
                  </a:cubicBezTo>
                  <a:cubicBezTo>
                    <a:pt x="2262" y="2421"/>
                    <a:pt x="2315" y="2421"/>
                    <a:pt x="2367" y="2368"/>
                  </a:cubicBezTo>
                  <a:cubicBezTo>
                    <a:pt x="2420" y="2315"/>
                    <a:pt x="2472" y="2210"/>
                    <a:pt x="2472" y="2052"/>
                  </a:cubicBezTo>
                  <a:cubicBezTo>
                    <a:pt x="2525" y="1947"/>
                    <a:pt x="2525" y="1842"/>
                    <a:pt x="2578" y="1737"/>
                  </a:cubicBezTo>
                  <a:cubicBezTo>
                    <a:pt x="2578" y="1631"/>
                    <a:pt x="2578" y="1579"/>
                    <a:pt x="2578" y="1526"/>
                  </a:cubicBezTo>
                  <a:lnTo>
                    <a:pt x="2578" y="1053"/>
                  </a:lnTo>
                  <a:cubicBezTo>
                    <a:pt x="2157" y="842"/>
                    <a:pt x="2052" y="737"/>
                    <a:pt x="1789" y="632"/>
                  </a:cubicBezTo>
                  <a:cubicBezTo>
                    <a:pt x="1157" y="316"/>
                    <a:pt x="684" y="106"/>
                    <a:pt x="421" y="53"/>
                  </a:cubicBezTo>
                  <a:cubicBezTo>
                    <a:pt x="263" y="1"/>
                    <a:pt x="158" y="1"/>
                    <a:pt x="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3"/>
            <p:cNvSpPr/>
            <p:nvPr/>
          </p:nvSpPr>
          <p:spPr>
            <a:xfrm>
              <a:off x="6044051" y="2935032"/>
              <a:ext cx="66934" cy="28275"/>
            </a:xfrm>
            <a:custGeom>
              <a:avLst/>
              <a:gdLst/>
              <a:ahLst/>
              <a:cxnLst/>
              <a:rect l="l" t="t" r="r" b="b"/>
              <a:pathLst>
                <a:path w="8470" h="3578" extrusionOk="0">
                  <a:moveTo>
                    <a:pt x="8470" y="1"/>
                  </a:moveTo>
                  <a:cubicBezTo>
                    <a:pt x="7681" y="53"/>
                    <a:pt x="6892" y="211"/>
                    <a:pt x="6155" y="422"/>
                  </a:cubicBezTo>
                  <a:cubicBezTo>
                    <a:pt x="5419" y="632"/>
                    <a:pt x="4682" y="895"/>
                    <a:pt x="3999" y="1158"/>
                  </a:cubicBezTo>
                  <a:cubicBezTo>
                    <a:pt x="3262" y="1474"/>
                    <a:pt x="2578" y="1842"/>
                    <a:pt x="1894" y="2210"/>
                  </a:cubicBezTo>
                  <a:cubicBezTo>
                    <a:pt x="1263" y="2579"/>
                    <a:pt x="579" y="2999"/>
                    <a:pt x="1" y="3578"/>
                  </a:cubicBezTo>
                  <a:cubicBezTo>
                    <a:pt x="790" y="3525"/>
                    <a:pt x="1579" y="3368"/>
                    <a:pt x="2315" y="3157"/>
                  </a:cubicBezTo>
                  <a:cubicBezTo>
                    <a:pt x="3052" y="2947"/>
                    <a:pt x="3788" y="2684"/>
                    <a:pt x="4472" y="2368"/>
                  </a:cubicBezTo>
                  <a:cubicBezTo>
                    <a:pt x="5209" y="2105"/>
                    <a:pt x="5892" y="1737"/>
                    <a:pt x="6576" y="1369"/>
                  </a:cubicBezTo>
                  <a:cubicBezTo>
                    <a:pt x="7207" y="1000"/>
                    <a:pt x="7891" y="580"/>
                    <a:pt x="8470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3"/>
            <p:cNvSpPr/>
            <p:nvPr/>
          </p:nvSpPr>
          <p:spPr>
            <a:xfrm>
              <a:off x="5695685" y="2910511"/>
              <a:ext cx="37007" cy="137187"/>
            </a:xfrm>
            <a:custGeom>
              <a:avLst/>
              <a:gdLst/>
              <a:ahLst/>
              <a:cxnLst/>
              <a:rect l="l" t="t" r="r" b="b"/>
              <a:pathLst>
                <a:path w="4683" h="17360" extrusionOk="0">
                  <a:moveTo>
                    <a:pt x="1316" y="0"/>
                  </a:moveTo>
                  <a:lnTo>
                    <a:pt x="1316" y="0"/>
                  </a:lnTo>
                  <a:cubicBezTo>
                    <a:pt x="2052" y="1473"/>
                    <a:pt x="2578" y="2893"/>
                    <a:pt x="2894" y="4366"/>
                  </a:cubicBezTo>
                  <a:cubicBezTo>
                    <a:pt x="3210" y="5892"/>
                    <a:pt x="3367" y="7365"/>
                    <a:pt x="3210" y="8838"/>
                  </a:cubicBezTo>
                  <a:cubicBezTo>
                    <a:pt x="3210" y="9259"/>
                    <a:pt x="3104" y="9574"/>
                    <a:pt x="3052" y="9943"/>
                  </a:cubicBezTo>
                  <a:cubicBezTo>
                    <a:pt x="2999" y="10363"/>
                    <a:pt x="2947" y="10732"/>
                    <a:pt x="2841" y="11047"/>
                  </a:cubicBezTo>
                  <a:lnTo>
                    <a:pt x="2526" y="12152"/>
                  </a:lnTo>
                  <a:cubicBezTo>
                    <a:pt x="2421" y="12520"/>
                    <a:pt x="2263" y="12836"/>
                    <a:pt x="2105" y="13204"/>
                  </a:cubicBezTo>
                  <a:lnTo>
                    <a:pt x="1947" y="13730"/>
                  </a:lnTo>
                  <a:lnTo>
                    <a:pt x="1684" y="14256"/>
                  </a:lnTo>
                  <a:lnTo>
                    <a:pt x="1158" y="15308"/>
                  </a:lnTo>
                  <a:cubicBezTo>
                    <a:pt x="790" y="15992"/>
                    <a:pt x="369" y="16623"/>
                    <a:pt x="1" y="17360"/>
                  </a:cubicBezTo>
                  <a:cubicBezTo>
                    <a:pt x="579" y="16834"/>
                    <a:pt x="1158" y="16255"/>
                    <a:pt x="1684" y="15676"/>
                  </a:cubicBezTo>
                  <a:lnTo>
                    <a:pt x="2421" y="14677"/>
                  </a:lnTo>
                  <a:cubicBezTo>
                    <a:pt x="2526" y="14519"/>
                    <a:pt x="2631" y="14361"/>
                    <a:pt x="2736" y="14204"/>
                  </a:cubicBezTo>
                  <a:lnTo>
                    <a:pt x="3052" y="13677"/>
                  </a:lnTo>
                  <a:cubicBezTo>
                    <a:pt x="3893" y="12257"/>
                    <a:pt x="4314" y="10626"/>
                    <a:pt x="4525" y="8996"/>
                  </a:cubicBezTo>
                  <a:cubicBezTo>
                    <a:pt x="4683" y="7312"/>
                    <a:pt x="4419" y="5629"/>
                    <a:pt x="3893" y="4103"/>
                  </a:cubicBezTo>
                  <a:cubicBezTo>
                    <a:pt x="3367" y="2578"/>
                    <a:pt x="2473" y="1105"/>
                    <a:pt x="131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3"/>
            <p:cNvSpPr/>
            <p:nvPr/>
          </p:nvSpPr>
          <p:spPr>
            <a:xfrm>
              <a:off x="5743906" y="2999888"/>
              <a:ext cx="257748" cy="53215"/>
            </a:xfrm>
            <a:custGeom>
              <a:avLst/>
              <a:gdLst/>
              <a:ahLst/>
              <a:cxnLst/>
              <a:rect l="l" t="t" r="r" b="b"/>
              <a:pathLst>
                <a:path w="32616" h="6734" extrusionOk="0">
                  <a:moveTo>
                    <a:pt x="32616" y="0"/>
                  </a:moveTo>
                  <a:cubicBezTo>
                    <a:pt x="30038" y="1105"/>
                    <a:pt x="27461" y="2157"/>
                    <a:pt x="24778" y="2946"/>
                  </a:cubicBezTo>
                  <a:cubicBezTo>
                    <a:pt x="24462" y="3051"/>
                    <a:pt x="24147" y="3157"/>
                    <a:pt x="23778" y="3209"/>
                  </a:cubicBezTo>
                  <a:lnTo>
                    <a:pt x="22779" y="3472"/>
                  </a:lnTo>
                  <a:cubicBezTo>
                    <a:pt x="22148" y="3683"/>
                    <a:pt x="21464" y="3840"/>
                    <a:pt x="20780" y="3998"/>
                  </a:cubicBezTo>
                  <a:lnTo>
                    <a:pt x="18728" y="4419"/>
                  </a:lnTo>
                  <a:lnTo>
                    <a:pt x="16677" y="4787"/>
                  </a:lnTo>
                  <a:cubicBezTo>
                    <a:pt x="13941" y="5208"/>
                    <a:pt x="11206" y="5524"/>
                    <a:pt x="8418" y="5734"/>
                  </a:cubicBezTo>
                  <a:cubicBezTo>
                    <a:pt x="5630" y="5945"/>
                    <a:pt x="2842" y="6050"/>
                    <a:pt x="1" y="6050"/>
                  </a:cubicBezTo>
                  <a:cubicBezTo>
                    <a:pt x="2789" y="6576"/>
                    <a:pt x="5630" y="6734"/>
                    <a:pt x="8418" y="6734"/>
                  </a:cubicBezTo>
                  <a:cubicBezTo>
                    <a:pt x="11258" y="6734"/>
                    <a:pt x="14099" y="6523"/>
                    <a:pt x="16887" y="6050"/>
                  </a:cubicBezTo>
                  <a:cubicBezTo>
                    <a:pt x="19675" y="5629"/>
                    <a:pt x="22463" y="4892"/>
                    <a:pt x="25146" y="3893"/>
                  </a:cubicBezTo>
                  <a:cubicBezTo>
                    <a:pt x="27776" y="2946"/>
                    <a:pt x="30301" y="1631"/>
                    <a:pt x="3261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3"/>
            <p:cNvSpPr/>
            <p:nvPr/>
          </p:nvSpPr>
          <p:spPr>
            <a:xfrm>
              <a:off x="5672404" y="3317071"/>
              <a:ext cx="24948" cy="35340"/>
            </a:xfrm>
            <a:custGeom>
              <a:avLst/>
              <a:gdLst/>
              <a:ahLst/>
              <a:cxnLst/>
              <a:rect l="l" t="t" r="r" b="b"/>
              <a:pathLst>
                <a:path w="3157" h="4472" extrusionOk="0">
                  <a:moveTo>
                    <a:pt x="2894" y="1"/>
                  </a:moveTo>
                  <a:cubicBezTo>
                    <a:pt x="2841" y="1"/>
                    <a:pt x="2684" y="53"/>
                    <a:pt x="2421" y="106"/>
                  </a:cubicBezTo>
                  <a:cubicBezTo>
                    <a:pt x="2158" y="159"/>
                    <a:pt x="1842" y="264"/>
                    <a:pt x="1421" y="422"/>
                  </a:cubicBezTo>
                  <a:cubicBezTo>
                    <a:pt x="1263" y="474"/>
                    <a:pt x="1000" y="579"/>
                    <a:pt x="790" y="737"/>
                  </a:cubicBezTo>
                  <a:cubicBezTo>
                    <a:pt x="527" y="895"/>
                    <a:pt x="316" y="1053"/>
                    <a:pt x="159" y="1368"/>
                  </a:cubicBezTo>
                  <a:cubicBezTo>
                    <a:pt x="53" y="1526"/>
                    <a:pt x="53" y="1631"/>
                    <a:pt x="1" y="1789"/>
                  </a:cubicBezTo>
                  <a:cubicBezTo>
                    <a:pt x="53" y="1947"/>
                    <a:pt x="53" y="2105"/>
                    <a:pt x="106" y="2210"/>
                  </a:cubicBezTo>
                  <a:cubicBezTo>
                    <a:pt x="211" y="2473"/>
                    <a:pt x="316" y="2684"/>
                    <a:pt x="422" y="2894"/>
                  </a:cubicBezTo>
                  <a:cubicBezTo>
                    <a:pt x="632" y="3262"/>
                    <a:pt x="842" y="3578"/>
                    <a:pt x="948" y="3841"/>
                  </a:cubicBezTo>
                  <a:cubicBezTo>
                    <a:pt x="1053" y="4051"/>
                    <a:pt x="1158" y="4209"/>
                    <a:pt x="1211" y="4314"/>
                  </a:cubicBezTo>
                  <a:cubicBezTo>
                    <a:pt x="1211" y="4367"/>
                    <a:pt x="1211" y="4367"/>
                    <a:pt x="1263" y="4367"/>
                  </a:cubicBezTo>
                  <a:cubicBezTo>
                    <a:pt x="1263" y="4367"/>
                    <a:pt x="1263" y="4367"/>
                    <a:pt x="1316" y="4420"/>
                  </a:cubicBezTo>
                  <a:cubicBezTo>
                    <a:pt x="1316" y="4420"/>
                    <a:pt x="1316" y="4472"/>
                    <a:pt x="1369" y="4472"/>
                  </a:cubicBezTo>
                  <a:cubicBezTo>
                    <a:pt x="1369" y="4472"/>
                    <a:pt x="1369" y="4420"/>
                    <a:pt x="1369" y="4367"/>
                  </a:cubicBezTo>
                  <a:cubicBezTo>
                    <a:pt x="1369" y="4262"/>
                    <a:pt x="1316" y="4051"/>
                    <a:pt x="1211" y="3788"/>
                  </a:cubicBezTo>
                  <a:cubicBezTo>
                    <a:pt x="1106" y="3525"/>
                    <a:pt x="948" y="3210"/>
                    <a:pt x="737" y="2789"/>
                  </a:cubicBezTo>
                  <a:cubicBezTo>
                    <a:pt x="527" y="2315"/>
                    <a:pt x="211" y="1894"/>
                    <a:pt x="422" y="1526"/>
                  </a:cubicBezTo>
                  <a:cubicBezTo>
                    <a:pt x="685" y="1105"/>
                    <a:pt x="1211" y="895"/>
                    <a:pt x="1579" y="737"/>
                  </a:cubicBezTo>
                  <a:cubicBezTo>
                    <a:pt x="1947" y="527"/>
                    <a:pt x="2315" y="422"/>
                    <a:pt x="2526" y="369"/>
                  </a:cubicBezTo>
                  <a:cubicBezTo>
                    <a:pt x="2789" y="264"/>
                    <a:pt x="2999" y="159"/>
                    <a:pt x="3052" y="106"/>
                  </a:cubicBezTo>
                  <a:cubicBezTo>
                    <a:pt x="3104" y="53"/>
                    <a:pt x="3157" y="53"/>
                    <a:pt x="31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3"/>
            <p:cNvSpPr/>
            <p:nvPr/>
          </p:nvSpPr>
          <p:spPr>
            <a:xfrm>
              <a:off x="5684464" y="3320816"/>
              <a:ext cx="24948" cy="35759"/>
            </a:xfrm>
            <a:custGeom>
              <a:avLst/>
              <a:gdLst/>
              <a:ahLst/>
              <a:cxnLst/>
              <a:rect l="l" t="t" r="r" b="b"/>
              <a:pathLst>
                <a:path w="3157" h="4525" extrusionOk="0">
                  <a:moveTo>
                    <a:pt x="2894" y="0"/>
                  </a:moveTo>
                  <a:cubicBezTo>
                    <a:pt x="2841" y="53"/>
                    <a:pt x="2683" y="53"/>
                    <a:pt x="2420" y="105"/>
                  </a:cubicBezTo>
                  <a:cubicBezTo>
                    <a:pt x="2157" y="211"/>
                    <a:pt x="1842" y="263"/>
                    <a:pt x="1421" y="421"/>
                  </a:cubicBezTo>
                  <a:cubicBezTo>
                    <a:pt x="1263" y="526"/>
                    <a:pt x="1000" y="631"/>
                    <a:pt x="789" y="789"/>
                  </a:cubicBezTo>
                  <a:cubicBezTo>
                    <a:pt x="526" y="894"/>
                    <a:pt x="316" y="1105"/>
                    <a:pt x="158" y="1368"/>
                  </a:cubicBezTo>
                  <a:cubicBezTo>
                    <a:pt x="53" y="1526"/>
                    <a:pt x="53" y="1684"/>
                    <a:pt x="0" y="1841"/>
                  </a:cubicBezTo>
                  <a:cubicBezTo>
                    <a:pt x="53" y="1999"/>
                    <a:pt x="53" y="2104"/>
                    <a:pt x="106" y="2262"/>
                  </a:cubicBezTo>
                  <a:cubicBezTo>
                    <a:pt x="211" y="2525"/>
                    <a:pt x="316" y="2736"/>
                    <a:pt x="421" y="2946"/>
                  </a:cubicBezTo>
                  <a:cubicBezTo>
                    <a:pt x="632" y="3314"/>
                    <a:pt x="842" y="3630"/>
                    <a:pt x="947" y="3840"/>
                  </a:cubicBezTo>
                  <a:cubicBezTo>
                    <a:pt x="1052" y="4103"/>
                    <a:pt x="1158" y="4261"/>
                    <a:pt x="1210" y="4314"/>
                  </a:cubicBezTo>
                  <a:cubicBezTo>
                    <a:pt x="1210" y="4366"/>
                    <a:pt x="1210" y="4366"/>
                    <a:pt x="1263" y="4366"/>
                  </a:cubicBezTo>
                  <a:cubicBezTo>
                    <a:pt x="1263" y="4366"/>
                    <a:pt x="1263" y="4419"/>
                    <a:pt x="1315" y="4419"/>
                  </a:cubicBezTo>
                  <a:cubicBezTo>
                    <a:pt x="1315" y="4472"/>
                    <a:pt x="1315" y="4472"/>
                    <a:pt x="1368" y="4524"/>
                  </a:cubicBezTo>
                  <a:cubicBezTo>
                    <a:pt x="1368" y="4524"/>
                    <a:pt x="1368" y="4472"/>
                    <a:pt x="1368" y="4419"/>
                  </a:cubicBezTo>
                  <a:cubicBezTo>
                    <a:pt x="1368" y="4261"/>
                    <a:pt x="1315" y="4051"/>
                    <a:pt x="1210" y="3788"/>
                  </a:cubicBezTo>
                  <a:cubicBezTo>
                    <a:pt x="1105" y="3577"/>
                    <a:pt x="947" y="3209"/>
                    <a:pt x="737" y="2788"/>
                  </a:cubicBezTo>
                  <a:cubicBezTo>
                    <a:pt x="526" y="2367"/>
                    <a:pt x="211" y="1947"/>
                    <a:pt x="421" y="1578"/>
                  </a:cubicBezTo>
                  <a:cubicBezTo>
                    <a:pt x="684" y="1157"/>
                    <a:pt x="1210" y="894"/>
                    <a:pt x="1578" y="737"/>
                  </a:cubicBezTo>
                  <a:cubicBezTo>
                    <a:pt x="1947" y="579"/>
                    <a:pt x="2315" y="474"/>
                    <a:pt x="2525" y="368"/>
                  </a:cubicBezTo>
                  <a:cubicBezTo>
                    <a:pt x="2788" y="263"/>
                    <a:pt x="2999" y="211"/>
                    <a:pt x="3051" y="158"/>
                  </a:cubicBezTo>
                  <a:cubicBezTo>
                    <a:pt x="3104" y="105"/>
                    <a:pt x="3157" y="53"/>
                    <a:pt x="3157" y="53"/>
                  </a:cubicBezTo>
                  <a:cubicBezTo>
                    <a:pt x="3157" y="0"/>
                    <a:pt x="3157" y="0"/>
                    <a:pt x="3104" y="0"/>
                  </a:cubicBezTo>
                  <a:lnTo>
                    <a:pt x="3051" y="0"/>
                  </a:lnTo>
                  <a:cubicBezTo>
                    <a:pt x="2999" y="0"/>
                    <a:pt x="2999" y="53"/>
                    <a:pt x="2999" y="53"/>
                  </a:cubicBezTo>
                  <a:cubicBezTo>
                    <a:pt x="2999" y="53"/>
                    <a:pt x="2999" y="0"/>
                    <a:pt x="29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3"/>
            <p:cNvSpPr/>
            <p:nvPr/>
          </p:nvSpPr>
          <p:spPr>
            <a:xfrm>
              <a:off x="5691528" y="3325076"/>
              <a:ext cx="27445" cy="36897"/>
            </a:xfrm>
            <a:custGeom>
              <a:avLst/>
              <a:gdLst/>
              <a:ahLst/>
              <a:cxnLst/>
              <a:rect l="l" t="t" r="r" b="b"/>
              <a:pathLst>
                <a:path w="3473" h="4669" extrusionOk="0">
                  <a:moveTo>
                    <a:pt x="3144" y="0"/>
                  </a:moveTo>
                  <a:cubicBezTo>
                    <a:pt x="3039" y="0"/>
                    <a:pt x="2920" y="14"/>
                    <a:pt x="2789" y="40"/>
                  </a:cubicBezTo>
                  <a:cubicBezTo>
                    <a:pt x="2473" y="40"/>
                    <a:pt x="2105" y="145"/>
                    <a:pt x="1631" y="303"/>
                  </a:cubicBezTo>
                  <a:cubicBezTo>
                    <a:pt x="1421" y="355"/>
                    <a:pt x="1158" y="513"/>
                    <a:pt x="895" y="671"/>
                  </a:cubicBezTo>
                  <a:cubicBezTo>
                    <a:pt x="632" y="829"/>
                    <a:pt x="316" y="1039"/>
                    <a:pt x="158" y="1460"/>
                  </a:cubicBezTo>
                  <a:cubicBezTo>
                    <a:pt x="1" y="1881"/>
                    <a:pt x="53" y="2354"/>
                    <a:pt x="211" y="2617"/>
                  </a:cubicBezTo>
                  <a:cubicBezTo>
                    <a:pt x="264" y="2775"/>
                    <a:pt x="369" y="2880"/>
                    <a:pt x="421" y="2986"/>
                  </a:cubicBezTo>
                  <a:cubicBezTo>
                    <a:pt x="474" y="3091"/>
                    <a:pt x="527" y="3196"/>
                    <a:pt x="579" y="3301"/>
                  </a:cubicBezTo>
                  <a:cubicBezTo>
                    <a:pt x="842" y="3670"/>
                    <a:pt x="1053" y="3985"/>
                    <a:pt x="1211" y="4196"/>
                  </a:cubicBezTo>
                  <a:cubicBezTo>
                    <a:pt x="1368" y="4406"/>
                    <a:pt x="1474" y="4564"/>
                    <a:pt x="1579" y="4616"/>
                  </a:cubicBezTo>
                  <a:cubicBezTo>
                    <a:pt x="1631" y="4669"/>
                    <a:pt x="1684" y="4669"/>
                    <a:pt x="1684" y="4669"/>
                  </a:cubicBezTo>
                  <a:cubicBezTo>
                    <a:pt x="1737" y="4669"/>
                    <a:pt x="1684" y="4616"/>
                    <a:pt x="1684" y="4616"/>
                  </a:cubicBezTo>
                  <a:cubicBezTo>
                    <a:pt x="1684" y="4564"/>
                    <a:pt x="1684" y="4564"/>
                    <a:pt x="1631" y="4511"/>
                  </a:cubicBezTo>
                  <a:cubicBezTo>
                    <a:pt x="1631" y="4511"/>
                    <a:pt x="1631" y="4511"/>
                    <a:pt x="1631" y="4459"/>
                  </a:cubicBezTo>
                  <a:cubicBezTo>
                    <a:pt x="1579" y="4353"/>
                    <a:pt x="1526" y="4248"/>
                    <a:pt x="1368" y="4038"/>
                  </a:cubicBezTo>
                  <a:cubicBezTo>
                    <a:pt x="1263" y="3775"/>
                    <a:pt x="1105" y="3512"/>
                    <a:pt x="842" y="3091"/>
                  </a:cubicBezTo>
                  <a:cubicBezTo>
                    <a:pt x="737" y="2933"/>
                    <a:pt x="632" y="2723"/>
                    <a:pt x="527" y="2460"/>
                  </a:cubicBezTo>
                  <a:cubicBezTo>
                    <a:pt x="369" y="2249"/>
                    <a:pt x="369" y="1881"/>
                    <a:pt x="474" y="1618"/>
                  </a:cubicBezTo>
                  <a:cubicBezTo>
                    <a:pt x="579" y="1302"/>
                    <a:pt x="842" y="1092"/>
                    <a:pt x="1053" y="934"/>
                  </a:cubicBezTo>
                  <a:cubicBezTo>
                    <a:pt x="1316" y="776"/>
                    <a:pt x="1526" y="671"/>
                    <a:pt x="1737" y="618"/>
                  </a:cubicBezTo>
                  <a:cubicBezTo>
                    <a:pt x="2157" y="408"/>
                    <a:pt x="2526" y="355"/>
                    <a:pt x="2789" y="303"/>
                  </a:cubicBezTo>
                  <a:cubicBezTo>
                    <a:pt x="3052" y="198"/>
                    <a:pt x="3210" y="198"/>
                    <a:pt x="3262" y="198"/>
                  </a:cubicBezTo>
                  <a:lnTo>
                    <a:pt x="3315" y="198"/>
                  </a:lnTo>
                  <a:cubicBezTo>
                    <a:pt x="3315" y="198"/>
                    <a:pt x="3315" y="145"/>
                    <a:pt x="3315" y="145"/>
                  </a:cubicBezTo>
                  <a:lnTo>
                    <a:pt x="3420" y="145"/>
                  </a:lnTo>
                  <a:lnTo>
                    <a:pt x="3473" y="92"/>
                  </a:lnTo>
                  <a:cubicBezTo>
                    <a:pt x="3473" y="92"/>
                    <a:pt x="3473" y="40"/>
                    <a:pt x="3420" y="40"/>
                  </a:cubicBezTo>
                  <a:cubicBezTo>
                    <a:pt x="3341" y="14"/>
                    <a:pt x="3249" y="0"/>
                    <a:pt x="31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3"/>
            <p:cNvSpPr/>
            <p:nvPr/>
          </p:nvSpPr>
          <p:spPr>
            <a:xfrm>
              <a:off x="5694437" y="3326222"/>
              <a:ext cx="24948" cy="35340"/>
            </a:xfrm>
            <a:custGeom>
              <a:avLst/>
              <a:gdLst/>
              <a:ahLst/>
              <a:cxnLst/>
              <a:rect l="l" t="t" r="r" b="b"/>
              <a:pathLst>
                <a:path w="3157" h="4472" extrusionOk="0">
                  <a:moveTo>
                    <a:pt x="2894" y="0"/>
                  </a:moveTo>
                  <a:cubicBezTo>
                    <a:pt x="2842" y="0"/>
                    <a:pt x="2684" y="53"/>
                    <a:pt x="2421" y="105"/>
                  </a:cubicBezTo>
                  <a:cubicBezTo>
                    <a:pt x="2158" y="158"/>
                    <a:pt x="1842" y="263"/>
                    <a:pt x="1421" y="421"/>
                  </a:cubicBezTo>
                  <a:cubicBezTo>
                    <a:pt x="1263" y="473"/>
                    <a:pt x="1000" y="579"/>
                    <a:pt x="790" y="736"/>
                  </a:cubicBezTo>
                  <a:cubicBezTo>
                    <a:pt x="527" y="842"/>
                    <a:pt x="316" y="1052"/>
                    <a:pt x="159" y="1368"/>
                  </a:cubicBezTo>
                  <a:cubicBezTo>
                    <a:pt x="53" y="1473"/>
                    <a:pt x="53" y="1631"/>
                    <a:pt x="1" y="1789"/>
                  </a:cubicBezTo>
                  <a:cubicBezTo>
                    <a:pt x="53" y="1946"/>
                    <a:pt x="53" y="2104"/>
                    <a:pt x="106" y="2209"/>
                  </a:cubicBezTo>
                  <a:cubicBezTo>
                    <a:pt x="211" y="2472"/>
                    <a:pt x="316" y="2683"/>
                    <a:pt x="422" y="2893"/>
                  </a:cubicBezTo>
                  <a:cubicBezTo>
                    <a:pt x="632" y="3262"/>
                    <a:pt x="843" y="3577"/>
                    <a:pt x="948" y="3840"/>
                  </a:cubicBezTo>
                  <a:cubicBezTo>
                    <a:pt x="1053" y="4051"/>
                    <a:pt x="1158" y="4208"/>
                    <a:pt x="1211" y="4314"/>
                  </a:cubicBezTo>
                  <a:cubicBezTo>
                    <a:pt x="1211" y="4314"/>
                    <a:pt x="1211" y="4314"/>
                    <a:pt x="1263" y="4366"/>
                  </a:cubicBezTo>
                  <a:cubicBezTo>
                    <a:pt x="1263" y="4366"/>
                    <a:pt x="1263" y="4366"/>
                    <a:pt x="1316" y="4419"/>
                  </a:cubicBezTo>
                  <a:cubicBezTo>
                    <a:pt x="1316" y="4419"/>
                    <a:pt x="1316" y="4471"/>
                    <a:pt x="1369" y="4471"/>
                  </a:cubicBezTo>
                  <a:cubicBezTo>
                    <a:pt x="1369" y="4471"/>
                    <a:pt x="1369" y="4419"/>
                    <a:pt x="1369" y="4366"/>
                  </a:cubicBezTo>
                  <a:cubicBezTo>
                    <a:pt x="1369" y="4261"/>
                    <a:pt x="1316" y="4051"/>
                    <a:pt x="1211" y="3788"/>
                  </a:cubicBezTo>
                  <a:cubicBezTo>
                    <a:pt x="1106" y="3525"/>
                    <a:pt x="948" y="3156"/>
                    <a:pt x="737" y="2735"/>
                  </a:cubicBezTo>
                  <a:cubicBezTo>
                    <a:pt x="527" y="2315"/>
                    <a:pt x="211" y="1894"/>
                    <a:pt x="422" y="1526"/>
                  </a:cubicBezTo>
                  <a:cubicBezTo>
                    <a:pt x="685" y="1105"/>
                    <a:pt x="1211" y="894"/>
                    <a:pt x="1579" y="684"/>
                  </a:cubicBezTo>
                  <a:cubicBezTo>
                    <a:pt x="1947" y="526"/>
                    <a:pt x="2315" y="421"/>
                    <a:pt x="2526" y="316"/>
                  </a:cubicBezTo>
                  <a:cubicBezTo>
                    <a:pt x="2789" y="263"/>
                    <a:pt x="2999" y="158"/>
                    <a:pt x="3052" y="105"/>
                  </a:cubicBezTo>
                  <a:cubicBezTo>
                    <a:pt x="3105" y="53"/>
                    <a:pt x="3157" y="0"/>
                    <a:pt x="31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3"/>
            <p:cNvSpPr/>
            <p:nvPr/>
          </p:nvSpPr>
          <p:spPr>
            <a:xfrm>
              <a:off x="5706496" y="3223513"/>
              <a:ext cx="304483" cy="195413"/>
            </a:xfrm>
            <a:custGeom>
              <a:avLst/>
              <a:gdLst/>
              <a:ahLst/>
              <a:cxnLst/>
              <a:rect l="l" t="t" r="r" b="b"/>
              <a:pathLst>
                <a:path w="38530" h="24728" extrusionOk="0">
                  <a:moveTo>
                    <a:pt x="19081" y="1"/>
                  </a:moveTo>
                  <a:cubicBezTo>
                    <a:pt x="18830" y="1"/>
                    <a:pt x="18589" y="19"/>
                    <a:pt x="18360" y="56"/>
                  </a:cubicBezTo>
                  <a:cubicBezTo>
                    <a:pt x="12994" y="1003"/>
                    <a:pt x="3315" y="2318"/>
                    <a:pt x="1158" y="2634"/>
                  </a:cubicBezTo>
                  <a:cubicBezTo>
                    <a:pt x="895" y="2634"/>
                    <a:pt x="737" y="2686"/>
                    <a:pt x="737" y="2686"/>
                  </a:cubicBezTo>
                  <a:cubicBezTo>
                    <a:pt x="0" y="6316"/>
                    <a:pt x="6839" y="12366"/>
                    <a:pt x="6839" y="12366"/>
                  </a:cubicBezTo>
                  <a:cubicBezTo>
                    <a:pt x="6839" y="12366"/>
                    <a:pt x="12023" y="10251"/>
                    <a:pt x="15993" y="10251"/>
                  </a:cubicBezTo>
                  <a:cubicBezTo>
                    <a:pt x="16953" y="10251"/>
                    <a:pt x="17842" y="10375"/>
                    <a:pt x="18570" y="10682"/>
                  </a:cubicBezTo>
                  <a:cubicBezTo>
                    <a:pt x="22042" y="12103"/>
                    <a:pt x="14677" y="17942"/>
                    <a:pt x="12468" y="20625"/>
                  </a:cubicBezTo>
                  <a:cubicBezTo>
                    <a:pt x="12310" y="20888"/>
                    <a:pt x="12152" y="21098"/>
                    <a:pt x="12047" y="21256"/>
                  </a:cubicBezTo>
                  <a:cubicBezTo>
                    <a:pt x="10784" y="23571"/>
                    <a:pt x="14625" y="24728"/>
                    <a:pt x="14625" y="24728"/>
                  </a:cubicBezTo>
                  <a:cubicBezTo>
                    <a:pt x="38530" y="12218"/>
                    <a:pt x="25571" y="1"/>
                    <a:pt x="19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3"/>
            <p:cNvSpPr/>
            <p:nvPr/>
          </p:nvSpPr>
          <p:spPr>
            <a:xfrm>
              <a:off x="5711901" y="3222707"/>
              <a:ext cx="221159" cy="197468"/>
            </a:xfrm>
            <a:custGeom>
              <a:avLst/>
              <a:gdLst/>
              <a:ahLst/>
              <a:cxnLst/>
              <a:rect l="l" t="t" r="r" b="b"/>
              <a:pathLst>
                <a:path w="27986" h="24988" extrusionOk="0">
                  <a:moveTo>
                    <a:pt x="18570" y="0"/>
                  </a:moveTo>
                  <a:cubicBezTo>
                    <a:pt x="17939" y="0"/>
                    <a:pt x="17307" y="106"/>
                    <a:pt x="16729" y="211"/>
                  </a:cubicBezTo>
                  <a:cubicBezTo>
                    <a:pt x="14361" y="579"/>
                    <a:pt x="12257" y="895"/>
                    <a:pt x="10469" y="1158"/>
                  </a:cubicBezTo>
                  <a:cubicBezTo>
                    <a:pt x="6892" y="1684"/>
                    <a:pt x="4419" y="2105"/>
                    <a:pt x="2841" y="2315"/>
                  </a:cubicBezTo>
                  <a:cubicBezTo>
                    <a:pt x="2052" y="2473"/>
                    <a:pt x="1473" y="2578"/>
                    <a:pt x="1105" y="2631"/>
                  </a:cubicBezTo>
                  <a:cubicBezTo>
                    <a:pt x="737" y="2683"/>
                    <a:pt x="579" y="2736"/>
                    <a:pt x="579" y="2736"/>
                  </a:cubicBezTo>
                  <a:cubicBezTo>
                    <a:pt x="579" y="2736"/>
                    <a:pt x="737" y="2736"/>
                    <a:pt x="1105" y="2683"/>
                  </a:cubicBezTo>
                  <a:cubicBezTo>
                    <a:pt x="1526" y="2631"/>
                    <a:pt x="2052" y="2578"/>
                    <a:pt x="2841" y="2473"/>
                  </a:cubicBezTo>
                  <a:cubicBezTo>
                    <a:pt x="4419" y="2262"/>
                    <a:pt x="6892" y="1894"/>
                    <a:pt x="10521" y="1421"/>
                  </a:cubicBezTo>
                  <a:cubicBezTo>
                    <a:pt x="12310" y="1158"/>
                    <a:pt x="14361" y="842"/>
                    <a:pt x="16781" y="474"/>
                  </a:cubicBezTo>
                  <a:cubicBezTo>
                    <a:pt x="17263" y="343"/>
                    <a:pt x="17764" y="280"/>
                    <a:pt x="18278" y="280"/>
                  </a:cubicBezTo>
                  <a:cubicBezTo>
                    <a:pt x="20235" y="280"/>
                    <a:pt x="22365" y="1194"/>
                    <a:pt x="24199" y="2736"/>
                  </a:cubicBezTo>
                  <a:cubicBezTo>
                    <a:pt x="25356" y="3683"/>
                    <a:pt x="26355" y="4945"/>
                    <a:pt x="27039" y="6471"/>
                  </a:cubicBezTo>
                  <a:cubicBezTo>
                    <a:pt x="27302" y="7260"/>
                    <a:pt x="27565" y="8102"/>
                    <a:pt x="27618" y="8943"/>
                  </a:cubicBezTo>
                  <a:cubicBezTo>
                    <a:pt x="27670" y="9838"/>
                    <a:pt x="27618" y="10732"/>
                    <a:pt x="27407" y="11626"/>
                  </a:cubicBezTo>
                  <a:cubicBezTo>
                    <a:pt x="26987" y="13415"/>
                    <a:pt x="25935" y="15151"/>
                    <a:pt x="24619" y="16729"/>
                  </a:cubicBezTo>
                  <a:cubicBezTo>
                    <a:pt x="23304" y="18307"/>
                    <a:pt x="21674" y="19727"/>
                    <a:pt x="19885" y="21042"/>
                  </a:cubicBezTo>
                  <a:cubicBezTo>
                    <a:pt x="18044" y="22305"/>
                    <a:pt x="16255" y="23410"/>
                    <a:pt x="14414" y="24409"/>
                  </a:cubicBezTo>
                  <a:lnTo>
                    <a:pt x="14098" y="24567"/>
                  </a:lnTo>
                  <a:lnTo>
                    <a:pt x="13993" y="24619"/>
                  </a:lnTo>
                  <a:lnTo>
                    <a:pt x="13888" y="24619"/>
                  </a:lnTo>
                  <a:cubicBezTo>
                    <a:pt x="13625" y="24514"/>
                    <a:pt x="13415" y="24409"/>
                    <a:pt x="13152" y="24304"/>
                  </a:cubicBezTo>
                  <a:cubicBezTo>
                    <a:pt x="12731" y="24093"/>
                    <a:pt x="12310" y="23830"/>
                    <a:pt x="11942" y="23515"/>
                  </a:cubicBezTo>
                  <a:cubicBezTo>
                    <a:pt x="11626" y="23199"/>
                    <a:pt x="11363" y="22831"/>
                    <a:pt x="11310" y="22410"/>
                  </a:cubicBezTo>
                  <a:cubicBezTo>
                    <a:pt x="11258" y="21989"/>
                    <a:pt x="11416" y="21568"/>
                    <a:pt x="11731" y="21200"/>
                  </a:cubicBezTo>
                  <a:cubicBezTo>
                    <a:pt x="12205" y="20464"/>
                    <a:pt x="12888" y="19780"/>
                    <a:pt x="13520" y="19149"/>
                  </a:cubicBezTo>
                  <a:cubicBezTo>
                    <a:pt x="14151" y="18517"/>
                    <a:pt x="14782" y="17886"/>
                    <a:pt x="15414" y="17255"/>
                  </a:cubicBezTo>
                  <a:cubicBezTo>
                    <a:pt x="16571" y="15992"/>
                    <a:pt x="17728" y="14835"/>
                    <a:pt x="18517" y="13415"/>
                  </a:cubicBezTo>
                  <a:cubicBezTo>
                    <a:pt x="18728" y="13046"/>
                    <a:pt x="18885" y="12678"/>
                    <a:pt x="18991" y="12310"/>
                  </a:cubicBezTo>
                  <a:cubicBezTo>
                    <a:pt x="19043" y="11889"/>
                    <a:pt x="18938" y="11416"/>
                    <a:pt x="18675" y="11100"/>
                  </a:cubicBezTo>
                  <a:cubicBezTo>
                    <a:pt x="18412" y="10784"/>
                    <a:pt x="17991" y="10627"/>
                    <a:pt x="17676" y="10521"/>
                  </a:cubicBezTo>
                  <a:cubicBezTo>
                    <a:pt x="17307" y="10364"/>
                    <a:pt x="16939" y="10311"/>
                    <a:pt x="16571" y="10258"/>
                  </a:cubicBezTo>
                  <a:cubicBezTo>
                    <a:pt x="16168" y="10214"/>
                    <a:pt x="15770" y="10194"/>
                    <a:pt x="15378" y="10194"/>
                  </a:cubicBezTo>
                  <a:cubicBezTo>
                    <a:pt x="14388" y="10194"/>
                    <a:pt x="13440" y="10318"/>
                    <a:pt x="12573" y="10469"/>
                  </a:cubicBezTo>
                  <a:cubicBezTo>
                    <a:pt x="11310" y="10679"/>
                    <a:pt x="10153" y="10995"/>
                    <a:pt x="9101" y="11310"/>
                  </a:cubicBezTo>
                  <a:cubicBezTo>
                    <a:pt x="8575" y="11468"/>
                    <a:pt x="8049" y="11626"/>
                    <a:pt x="7575" y="11784"/>
                  </a:cubicBezTo>
                  <a:cubicBezTo>
                    <a:pt x="7312" y="11889"/>
                    <a:pt x="7049" y="11994"/>
                    <a:pt x="6839" y="12047"/>
                  </a:cubicBezTo>
                  <a:cubicBezTo>
                    <a:pt x="6628" y="12152"/>
                    <a:pt x="6418" y="12205"/>
                    <a:pt x="6208" y="12310"/>
                  </a:cubicBezTo>
                  <a:cubicBezTo>
                    <a:pt x="6050" y="12152"/>
                    <a:pt x="5892" y="11994"/>
                    <a:pt x="5734" y="11836"/>
                  </a:cubicBezTo>
                  <a:cubicBezTo>
                    <a:pt x="5576" y="11679"/>
                    <a:pt x="5419" y="11521"/>
                    <a:pt x="5261" y="11363"/>
                  </a:cubicBezTo>
                  <a:cubicBezTo>
                    <a:pt x="4945" y="11047"/>
                    <a:pt x="4630" y="10732"/>
                    <a:pt x="4314" y="10416"/>
                  </a:cubicBezTo>
                  <a:cubicBezTo>
                    <a:pt x="3735" y="9838"/>
                    <a:pt x="3209" y="9259"/>
                    <a:pt x="2788" y="8680"/>
                  </a:cubicBezTo>
                  <a:cubicBezTo>
                    <a:pt x="1894" y="7576"/>
                    <a:pt x="1263" y="6629"/>
                    <a:pt x="842" y="5840"/>
                  </a:cubicBezTo>
                  <a:cubicBezTo>
                    <a:pt x="421" y="5050"/>
                    <a:pt x="211" y="4419"/>
                    <a:pt x="158" y="3998"/>
                  </a:cubicBezTo>
                  <a:cubicBezTo>
                    <a:pt x="53" y="3578"/>
                    <a:pt x="53" y="3367"/>
                    <a:pt x="53" y="3367"/>
                  </a:cubicBezTo>
                  <a:cubicBezTo>
                    <a:pt x="0" y="3367"/>
                    <a:pt x="0" y="3578"/>
                    <a:pt x="53" y="4051"/>
                  </a:cubicBezTo>
                  <a:cubicBezTo>
                    <a:pt x="105" y="4472"/>
                    <a:pt x="316" y="5103"/>
                    <a:pt x="684" y="5945"/>
                  </a:cubicBezTo>
                  <a:cubicBezTo>
                    <a:pt x="1105" y="6734"/>
                    <a:pt x="1736" y="7733"/>
                    <a:pt x="2631" y="8838"/>
                  </a:cubicBezTo>
                  <a:cubicBezTo>
                    <a:pt x="3051" y="9417"/>
                    <a:pt x="3577" y="9995"/>
                    <a:pt x="4156" y="10627"/>
                  </a:cubicBezTo>
                  <a:cubicBezTo>
                    <a:pt x="4419" y="10942"/>
                    <a:pt x="4735" y="11258"/>
                    <a:pt x="5050" y="11573"/>
                  </a:cubicBezTo>
                  <a:cubicBezTo>
                    <a:pt x="5261" y="11731"/>
                    <a:pt x="5419" y="11889"/>
                    <a:pt x="5576" y="12047"/>
                  </a:cubicBezTo>
                  <a:cubicBezTo>
                    <a:pt x="5787" y="12257"/>
                    <a:pt x="5892" y="12363"/>
                    <a:pt x="6155" y="12626"/>
                  </a:cubicBezTo>
                  <a:cubicBezTo>
                    <a:pt x="6418" y="12520"/>
                    <a:pt x="6681" y="12415"/>
                    <a:pt x="6944" y="12310"/>
                  </a:cubicBezTo>
                  <a:cubicBezTo>
                    <a:pt x="7155" y="12257"/>
                    <a:pt x="7418" y="12152"/>
                    <a:pt x="7628" y="12047"/>
                  </a:cubicBezTo>
                  <a:cubicBezTo>
                    <a:pt x="8154" y="11889"/>
                    <a:pt x="8627" y="11731"/>
                    <a:pt x="9154" y="11573"/>
                  </a:cubicBezTo>
                  <a:cubicBezTo>
                    <a:pt x="10258" y="11258"/>
                    <a:pt x="11363" y="10995"/>
                    <a:pt x="12625" y="10784"/>
                  </a:cubicBezTo>
                  <a:cubicBezTo>
                    <a:pt x="13432" y="10644"/>
                    <a:pt x="14309" y="10527"/>
                    <a:pt x="15209" y="10527"/>
                  </a:cubicBezTo>
                  <a:cubicBezTo>
                    <a:pt x="15659" y="10527"/>
                    <a:pt x="16115" y="10556"/>
                    <a:pt x="16571" y="10627"/>
                  </a:cubicBezTo>
                  <a:cubicBezTo>
                    <a:pt x="16886" y="10627"/>
                    <a:pt x="17255" y="10732"/>
                    <a:pt x="17570" y="10837"/>
                  </a:cubicBezTo>
                  <a:cubicBezTo>
                    <a:pt x="17886" y="10942"/>
                    <a:pt x="18202" y="11100"/>
                    <a:pt x="18412" y="11310"/>
                  </a:cubicBezTo>
                  <a:cubicBezTo>
                    <a:pt x="18675" y="11573"/>
                    <a:pt x="18728" y="11889"/>
                    <a:pt x="18675" y="12257"/>
                  </a:cubicBezTo>
                  <a:cubicBezTo>
                    <a:pt x="18570" y="12626"/>
                    <a:pt x="18412" y="12941"/>
                    <a:pt x="18254" y="13257"/>
                  </a:cubicBezTo>
                  <a:cubicBezTo>
                    <a:pt x="17465" y="14625"/>
                    <a:pt x="16360" y="15782"/>
                    <a:pt x="15150" y="17044"/>
                  </a:cubicBezTo>
                  <a:cubicBezTo>
                    <a:pt x="14572" y="17676"/>
                    <a:pt x="13941" y="18254"/>
                    <a:pt x="13309" y="18938"/>
                  </a:cubicBezTo>
                  <a:cubicBezTo>
                    <a:pt x="12678" y="19569"/>
                    <a:pt x="11994" y="20201"/>
                    <a:pt x="11416" y="21042"/>
                  </a:cubicBezTo>
                  <a:cubicBezTo>
                    <a:pt x="11100" y="21358"/>
                    <a:pt x="10942" y="21937"/>
                    <a:pt x="10995" y="22463"/>
                  </a:cubicBezTo>
                  <a:cubicBezTo>
                    <a:pt x="11047" y="22989"/>
                    <a:pt x="11363" y="23462"/>
                    <a:pt x="11731" y="23778"/>
                  </a:cubicBezTo>
                  <a:cubicBezTo>
                    <a:pt x="12099" y="24146"/>
                    <a:pt x="12573" y="24409"/>
                    <a:pt x="13046" y="24619"/>
                  </a:cubicBezTo>
                  <a:cubicBezTo>
                    <a:pt x="13257" y="24725"/>
                    <a:pt x="13520" y="24830"/>
                    <a:pt x="13730" y="24935"/>
                  </a:cubicBezTo>
                  <a:cubicBezTo>
                    <a:pt x="13835" y="24935"/>
                    <a:pt x="13941" y="24988"/>
                    <a:pt x="13993" y="24988"/>
                  </a:cubicBezTo>
                  <a:lnTo>
                    <a:pt x="14256" y="24882"/>
                  </a:lnTo>
                  <a:lnTo>
                    <a:pt x="14572" y="24672"/>
                  </a:lnTo>
                  <a:cubicBezTo>
                    <a:pt x="16413" y="23725"/>
                    <a:pt x="18254" y="22620"/>
                    <a:pt x="20095" y="21305"/>
                  </a:cubicBezTo>
                  <a:cubicBezTo>
                    <a:pt x="21884" y="19990"/>
                    <a:pt x="23567" y="18517"/>
                    <a:pt x="24882" y="16939"/>
                  </a:cubicBezTo>
                  <a:cubicBezTo>
                    <a:pt x="26250" y="15361"/>
                    <a:pt x="27302" y="13572"/>
                    <a:pt x="27723" y="11731"/>
                  </a:cubicBezTo>
                  <a:cubicBezTo>
                    <a:pt x="27986" y="10784"/>
                    <a:pt x="27986" y="9838"/>
                    <a:pt x="27933" y="8943"/>
                  </a:cubicBezTo>
                  <a:cubicBezTo>
                    <a:pt x="27881" y="8049"/>
                    <a:pt x="27618" y="7155"/>
                    <a:pt x="27302" y="6366"/>
                  </a:cubicBezTo>
                  <a:cubicBezTo>
                    <a:pt x="26618" y="4787"/>
                    <a:pt x="25566" y="3472"/>
                    <a:pt x="24409" y="2473"/>
                  </a:cubicBezTo>
                  <a:cubicBezTo>
                    <a:pt x="23199" y="1473"/>
                    <a:pt x="21884" y="737"/>
                    <a:pt x="20569" y="369"/>
                  </a:cubicBezTo>
                  <a:cubicBezTo>
                    <a:pt x="19938" y="158"/>
                    <a:pt x="19254" y="0"/>
                    <a:pt x="185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3"/>
            <p:cNvSpPr/>
            <p:nvPr/>
          </p:nvSpPr>
          <p:spPr>
            <a:xfrm>
              <a:off x="5711901" y="3223473"/>
              <a:ext cx="219919" cy="194536"/>
            </a:xfrm>
            <a:custGeom>
              <a:avLst/>
              <a:gdLst/>
              <a:ahLst/>
              <a:cxnLst/>
              <a:rect l="l" t="t" r="r" b="b"/>
              <a:pathLst>
                <a:path w="27829" h="24617" extrusionOk="0">
                  <a:moveTo>
                    <a:pt x="18384" y="1"/>
                  </a:moveTo>
                  <a:cubicBezTo>
                    <a:pt x="18001" y="1"/>
                    <a:pt x="17623" y="37"/>
                    <a:pt x="17255" y="114"/>
                  </a:cubicBezTo>
                  <a:cubicBezTo>
                    <a:pt x="14782" y="482"/>
                    <a:pt x="12573" y="798"/>
                    <a:pt x="10679" y="1113"/>
                  </a:cubicBezTo>
                  <a:cubicBezTo>
                    <a:pt x="6944" y="1639"/>
                    <a:pt x="4419" y="2008"/>
                    <a:pt x="3420" y="2165"/>
                  </a:cubicBezTo>
                  <a:cubicBezTo>
                    <a:pt x="3262" y="2165"/>
                    <a:pt x="3314" y="2165"/>
                    <a:pt x="3209" y="2218"/>
                  </a:cubicBezTo>
                  <a:lnTo>
                    <a:pt x="3051" y="2218"/>
                  </a:lnTo>
                  <a:cubicBezTo>
                    <a:pt x="3104" y="2218"/>
                    <a:pt x="2894" y="2271"/>
                    <a:pt x="2841" y="2271"/>
                  </a:cubicBezTo>
                  <a:cubicBezTo>
                    <a:pt x="2788" y="2271"/>
                    <a:pt x="2683" y="2323"/>
                    <a:pt x="2578" y="2323"/>
                  </a:cubicBezTo>
                  <a:lnTo>
                    <a:pt x="2473" y="2323"/>
                  </a:lnTo>
                  <a:cubicBezTo>
                    <a:pt x="2446" y="2350"/>
                    <a:pt x="2446" y="2350"/>
                    <a:pt x="2446" y="2350"/>
                  </a:cubicBezTo>
                  <a:cubicBezTo>
                    <a:pt x="2446" y="2350"/>
                    <a:pt x="2446" y="2350"/>
                    <a:pt x="2420" y="2376"/>
                  </a:cubicBezTo>
                  <a:lnTo>
                    <a:pt x="2315" y="2376"/>
                  </a:lnTo>
                  <a:cubicBezTo>
                    <a:pt x="2104" y="2376"/>
                    <a:pt x="1947" y="2428"/>
                    <a:pt x="1736" y="2428"/>
                  </a:cubicBezTo>
                  <a:cubicBezTo>
                    <a:pt x="1526" y="2481"/>
                    <a:pt x="1315" y="2481"/>
                    <a:pt x="1105" y="2586"/>
                  </a:cubicBezTo>
                  <a:lnTo>
                    <a:pt x="789" y="2586"/>
                  </a:lnTo>
                  <a:cubicBezTo>
                    <a:pt x="737" y="2639"/>
                    <a:pt x="632" y="2639"/>
                    <a:pt x="579" y="2639"/>
                  </a:cubicBezTo>
                  <a:cubicBezTo>
                    <a:pt x="438" y="2679"/>
                    <a:pt x="405" y="2696"/>
                    <a:pt x="465" y="2696"/>
                  </a:cubicBezTo>
                  <a:cubicBezTo>
                    <a:pt x="561" y="2696"/>
                    <a:pt x="900" y="2651"/>
                    <a:pt x="1421" y="2586"/>
                  </a:cubicBezTo>
                  <a:cubicBezTo>
                    <a:pt x="3051" y="2428"/>
                    <a:pt x="5997" y="2008"/>
                    <a:pt x="9943" y="1482"/>
                  </a:cubicBezTo>
                  <a:cubicBezTo>
                    <a:pt x="11994" y="1219"/>
                    <a:pt x="14256" y="850"/>
                    <a:pt x="16834" y="482"/>
                  </a:cubicBezTo>
                  <a:cubicBezTo>
                    <a:pt x="17298" y="366"/>
                    <a:pt x="17777" y="310"/>
                    <a:pt x="18263" y="310"/>
                  </a:cubicBezTo>
                  <a:cubicBezTo>
                    <a:pt x="20419" y="310"/>
                    <a:pt x="22721" y="1405"/>
                    <a:pt x="24567" y="3165"/>
                  </a:cubicBezTo>
                  <a:cubicBezTo>
                    <a:pt x="25724" y="4270"/>
                    <a:pt x="26671" y="5690"/>
                    <a:pt x="27144" y="7321"/>
                  </a:cubicBezTo>
                  <a:cubicBezTo>
                    <a:pt x="27407" y="8162"/>
                    <a:pt x="27513" y="9057"/>
                    <a:pt x="27460" y="9951"/>
                  </a:cubicBezTo>
                  <a:cubicBezTo>
                    <a:pt x="27407" y="10845"/>
                    <a:pt x="27197" y="11792"/>
                    <a:pt x="26881" y="12686"/>
                  </a:cubicBezTo>
                  <a:cubicBezTo>
                    <a:pt x="26198" y="14475"/>
                    <a:pt x="24988" y="16106"/>
                    <a:pt x="23515" y="17631"/>
                  </a:cubicBezTo>
                  <a:cubicBezTo>
                    <a:pt x="22042" y="19104"/>
                    <a:pt x="20306" y="20525"/>
                    <a:pt x="18359" y="21734"/>
                  </a:cubicBezTo>
                  <a:cubicBezTo>
                    <a:pt x="17465" y="22313"/>
                    <a:pt x="16623" y="22839"/>
                    <a:pt x="15729" y="23365"/>
                  </a:cubicBezTo>
                  <a:cubicBezTo>
                    <a:pt x="15256" y="23628"/>
                    <a:pt x="14835" y="23839"/>
                    <a:pt x="14414" y="24102"/>
                  </a:cubicBezTo>
                  <a:lnTo>
                    <a:pt x="14098" y="24259"/>
                  </a:lnTo>
                  <a:lnTo>
                    <a:pt x="13941" y="24365"/>
                  </a:lnTo>
                  <a:lnTo>
                    <a:pt x="13678" y="24259"/>
                  </a:lnTo>
                  <a:cubicBezTo>
                    <a:pt x="13572" y="24207"/>
                    <a:pt x="13467" y="24154"/>
                    <a:pt x="13362" y="24102"/>
                  </a:cubicBezTo>
                  <a:cubicBezTo>
                    <a:pt x="12520" y="23733"/>
                    <a:pt x="11679" y="23207"/>
                    <a:pt x="11521" y="22471"/>
                  </a:cubicBezTo>
                  <a:cubicBezTo>
                    <a:pt x="11310" y="21734"/>
                    <a:pt x="11942" y="20998"/>
                    <a:pt x="12520" y="20367"/>
                  </a:cubicBezTo>
                  <a:cubicBezTo>
                    <a:pt x="13678" y="19052"/>
                    <a:pt x="14940" y="17894"/>
                    <a:pt x="16097" y="16684"/>
                  </a:cubicBezTo>
                  <a:cubicBezTo>
                    <a:pt x="16623" y="16053"/>
                    <a:pt x="17202" y="15474"/>
                    <a:pt x="17676" y="14843"/>
                  </a:cubicBezTo>
                  <a:cubicBezTo>
                    <a:pt x="18202" y="14212"/>
                    <a:pt x="18622" y="13581"/>
                    <a:pt x="18938" y="12844"/>
                  </a:cubicBezTo>
                  <a:cubicBezTo>
                    <a:pt x="19096" y="12423"/>
                    <a:pt x="19201" y="12003"/>
                    <a:pt x="19096" y="11582"/>
                  </a:cubicBezTo>
                  <a:cubicBezTo>
                    <a:pt x="19043" y="11108"/>
                    <a:pt x="18675" y="10740"/>
                    <a:pt x="18307" y="10530"/>
                  </a:cubicBezTo>
                  <a:lnTo>
                    <a:pt x="18044" y="10372"/>
                  </a:lnTo>
                  <a:lnTo>
                    <a:pt x="17781" y="10319"/>
                  </a:lnTo>
                  <a:cubicBezTo>
                    <a:pt x="17570" y="10267"/>
                    <a:pt x="17413" y="10214"/>
                    <a:pt x="17202" y="10161"/>
                  </a:cubicBezTo>
                  <a:cubicBezTo>
                    <a:pt x="16886" y="10109"/>
                    <a:pt x="16518" y="10004"/>
                    <a:pt x="16150" y="10004"/>
                  </a:cubicBezTo>
                  <a:cubicBezTo>
                    <a:pt x="15850" y="9980"/>
                    <a:pt x="15553" y="9970"/>
                    <a:pt x="15259" y="9970"/>
                  </a:cubicBezTo>
                  <a:cubicBezTo>
                    <a:pt x="14211" y="9970"/>
                    <a:pt x="13202" y="10102"/>
                    <a:pt x="12257" y="10267"/>
                  </a:cubicBezTo>
                  <a:cubicBezTo>
                    <a:pt x="11100" y="10477"/>
                    <a:pt x="9995" y="10793"/>
                    <a:pt x="8943" y="11108"/>
                  </a:cubicBezTo>
                  <a:cubicBezTo>
                    <a:pt x="8417" y="11266"/>
                    <a:pt x="7944" y="11424"/>
                    <a:pt x="7470" y="11582"/>
                  </a:cubicBezTo>
                  <a:cubicBezTo>
                    <a:pt x="7207" y="11687"/>
                    <a:pt x="6997" y="11792"/>
                    <a:pt x="6734" y="11845"/>
                  </a:cubicBezTo>
                  <a:lnTo>
                    <a:pt x="6260" y="12055"/>
                  </a:lnTo>
                  <a:cubicBezTo>
                    <a:pt x="6102" y="11950"/>
                    <a:pt x="5997" y="11845"/>
                    <a:pt x="5892" y="11739"/>
                  </a:cubicBezTo>
                  <a:cubicBezTo>
                    <a:pt x="5734" y="11582"/>
                    <a:pt x="5629" y="11476"/>
                    <a:pt x="5471" y="11319"/>
                  </a:cubicBezTo>
                  <a:cubicBezTo>
                    <a:pt x="5208" y="11108"/>
                    <a:pt x="4998" y="10845"/>
                    <a:pt x="4735" y="10635"/>
                  </a:cubicBezTo>
                  <a:cubicBezTo>
                    <a:pt x="2104" y="7952"/>
                    <a:pt x="579" y="5585"/>
                    <a:pt x="211" y="4007"/>
                  </a:cubicBezTo>
                  <a:cubicBezTo>
                    <a:pt x="60" y="3251"/>
                    <a:pt x="150" y="2688"/>
                    <a:pt x="111" y="2688"/>
                  </a:cubicBezTo>
                  <a:lnTo>
                    <a:pt x="111" y="2688"/>
                  </a:lnTo>
                  <a:cubicBezTo>
                    <a:pt x="110" y="2688"/>
                    <a:pt x="108" y="2689"/>
                    <a:pt x="105" y="2691"/>
                  </a:cubicBezTo>
                  <a:cubicBezTo>
                    <a:pt x="53" y="2797"/>
                    <a:pt x="0" y="3323"/>
                    <a:pt x="53" y="3691"/>
                  </a:cubicBezTo>
                  <a:cubicBezTo>
                    <a:pt x="105" y="4112"/>
                    <a:pt x="211" y="4480"/>
                    <a:pt x="316" y="4796"/>
                  </a:cubicBezTo>
                  <a:cubicBezTo>
                    <a:pt x="421" y="5059"/>
                    <a:pt x="421" y="5164"/>
                    <a:pt x="684" y="5690"/>
                  </a:cubicBezTo>
                  <a:cubicBezTo>
                    <a:pt x="1158" y="6742"/>
                    <a:pt x="2473" y="8741"/>
                    <a:pt x="5050" y="11266"/>
                  </a:cubicBezTo>
                  <a:cubicBezTo>
                    <a:pt x="5261" y="11476"/>
                    <a:pt x="5471" y="11687"/>
                    <a:pt x="6208" y="12371"/>
                  </a:cubicBezTo>
                  <a:cubicBezTo>
                    <a:pt x="7733" y="11792"/>
                    <a:pt x="9627" y="11161"/>
                    <a:pt x="11889" y="10687"/>
                  </a:cubicBezTo>
                  <a:cubicBezTo>
                    <a:pt x="12994" y="10424"/>
                    <a:pt x="14256" y="10267"/>
                    <a:pt x="15571" y="10267"/>
                  </a:cubicBezTo>
                  <a:cubicBezTo>
                    <a:pt x="16203" y="10319"/>
                    <a:pt x="16939" y="10319"/>
                    <a:pt x="17570" y="10582"/>
                  </a:cubicBezTo>
                  <a:cubicBezTo>
                    <a:pt x="17939" y="10687"/>
                    <a:pt x="18254" y="10793"/>
                    <a:pt x="18517" y="11108"/>
                  </a:cubicBezTo>
                  <a:cubicBezTo>
                    <a:pt x="18780" y="11319"/>
                    <a:pt x="18885" y="11739"/>
                    <a:pt x="18780" y="12108"/>
                  </a:cubicBezTo>
                  <a:cubicBezTo>
                    <a:pt x="18675" y="12844"/>
                    <a:pt x="18254" y="13528"/>
                    <a:pt x="17781" y="14159"/>
                  </a:cubicBezTo>
                  <a:cubicBezTo>
                    <a:pt x="17307" y="14791"/>
                    <a:pt x="16781" y="15422"/>
                    <a:pt x="16203" y="16053"/>
                  </a:cubicBezTo>
                  <a:cubicBezTo>
                    <a:pt x="15098" y="17263"/>
                    <a:pt x="13783" y="18473"/>
                    <a:pt x="12520" y="19841"/>
                  </a:cubicBezTo>
                  <a:cubicBezTo>
                    <a:pt x="12205" y="20156"/>
                    <a:pt x="11889" y="20525"/>
                    <a:pt x="11626" y="20893"/>
                  </a:cubicBezTo>
                  <a:cubicBezTo>
                    <a:pt x="11363" y="21261"/>
                    <a:pt x="11100" y="21734"/>
                    <a:pt x="11100" y="22208"/>
                  </a:cubicBezTo>
                  <a:cubicBezTo>
                    <a:pt x="11100" y="22681"/>
                    <a:pt x="11416" y="23155"/>
                    <a:pt x="11731" y="23470"/>
                  </a:cubicBezTo>
                  <a:cubicBezTo>
                    <a:pt x="12099" y="23839"/>
                    <a:pt x="12520" y="24102"/>
                    <a:pt x="12994" y="24312"/>
                  </a:cubicBezTo>
                  <a:cubicBezTo>
                    <a:pt x="13256" y="24531"/>
                    <a:pt x="13515" y="24616"/>
                    <a:pt x="13772" y="24616"/>
                  </a:cubicBezTo>
                  <a:cubicBezTo>
                    <a:pt x="14441" y="24616"/>
                    <a:pt x="15098" y="24037"/>
                    <a:pt x="15782" y="23733"/>
                  </a:cubicBezTo>
                  <a:cubicBezTo>
                    <a:pt x="16255" y="23470"/>
                    <a:pt x="16676" y="23155"/>
                    <a:pt x="17149" y="22892"/>
                  </a:cubicBezTo>
                  <a:cubicBezTo>
                    <a:pt x="17623" y="22629"/>
                    <a:pt x="18096" y="22366"/>
                    <a:pt x="18570" y="22050"/>
                  </a:cubicBezTo>
                  <a:cubicBezTo>
                    <a:pt x="20516" y="20788"/>
                    <a:pt x="22252" y="19367"/>
                    <a:pt x="23725" y="17842"/>
                  </a:cubicBezTo>
                  <a:cubicBezTo>
                    <a:pt x="25198" y="16369"/>
                    <a:pt x="26461" y="14685"/>
                    <a:pt x="27144" y="12844"/>
                  </a:cubicBezTo>
                  <a:cubicBezTo>
                    <a:pt x="27513" y="11950"/>
                    <a:pt x="27723" y="11003"/>
                    <a:pt x="27776" y="10109"/>
                  </a:cubicBezTo>
                  <a:cubicBezTo>
                    <a:pt x="27828" y="9162"/>
                    <a:pt x="27776" y="8268"/>
                    <a:pt x="27513" y="7373"/>
                  </a:cubicBezTo>
                  <a:cubicBezTo>
                    <a:pt x="27302" y="6532"/>
                    <a:pt x="26934" y="5743"/>
                    <a:pt x="26513" y="5006"/>
                  </a:cubicBezTo>
                  <a:cubicBezTo>
                    <a:pt x="26303" y="4638"/>
                    <a:pt x="26040" y="4322"/>
                    <a:pt x="25777" y="4007"/>
                  </a:cubicBezTo>
                  <a:cubicBezTo>
                    <a:pt x="25514" y="3691"/>
                    <a:pt x="25251" y="3375"/>
                    <a:pt x="24988" y="3112"/>
                  </a:cubicBezTo>
                  <a:cubicBezTo>
                    <a:pt x="23830" y="1955"/>
                    <a:pt x="22515" y="1166"/>
                    <a:pt x="21200" y="587"/>
                  </a:cubicBezTo>
                  <a:cubicBezTo>
                    <a:pt x="20269" y="215"/>
                    <a:pt x="19311" y="1"/>
                    <a:pt x="18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3"/>
            <p:cNvSpPr/>
            <p:nvPr/>
          </p:nvSpPr>
          <p:spPr>
            <a:xfrm>
              <a:off x="5711703" y="3221419"/>
              <a:ext cx="222606" cy="200004"/>
            </a:xfrm>
            <a:custGeom>
              <a:avLst/>
              <a:gdLst/>
              <a:ahLst/>
              <a:cxnLst/>
              <a:rect l="l" t="t" r="r" b="b"/>
              <a:pathLst>
                <a:path w="28169" h="25309" extrusionOk="0">
                  <a:moveTo>
                    <a:pt x="18504" y="1"/>
                  </a:moveTo>
                  <a:cubicBezTo>
                    <a:pt x="18231" y="1"/>
                    <a:pt x="17962" y="18"/>
                    <a:pt x="17701" y="58"/>
                  </a:cubicBezTo>
                  <a:cubicBezTo>
                    <a:pt x="17017" y="163"/>
                    <a:pt x="16385" y="216"/>
                    <a:pt x="15754" y="321"/>
                  </a:cubicBezTo>
                  <a:cubicBezTo>
                    <a:pt x="13282" y="689"/>
                    <a:pt x="11125" y="1058"/>
                    <a:pt x="9231" y="1321"/>
                  </a:cubicBezTo>
                  <a:cubicBezTo>
                    <a:pt x="5444" y="1952"/>
                    <a:pt x="2813" y="2373"/>
                    <a:pt x="1235" y="2636"/>
                  </a:cubicBezTo>
                  <a:cubicBezTo>
                    <a:pt x="499" y="2794"/>
                    <a:pt x="25" y="2899"/>
                    <a:pt x="78" y="2899"/>
                  </a:cubicBezTo>
                  <a:lnTo>
                    <a:pt x="446" y="2899"/>
                  </a:lnTo>
                  <a:cubicBezTo>
                    <a:pt x="604" y="2846"/>
                    <a:pt x="814" y="2846"/>
                    <a:pt x="1025" y="2794"/>
                  </a:cubicBezTo>
                  <a:lnTo>
                    <a:pt x="1656" y="2688"/>
                  </a:lnTo>
                  <a:cubicBezTo>
                    <a:pt x="1866" y="2688"/>
                    <a:pt x="2077" y="2636"/>
                    <a:pt x="2287" y="2636"/>
                  </a:cubicBezTo>
                  <a:cubicBezTo>
                    <a:pt x="2392" y="2636"/>
                    <a:pt x="2445" y="2583"/>
                    <a:pt x="2498" y="2583"/>
                  </a:cubicBezTo>
                  <a:lnTo>
                    <a:pt x="2656" y="2583"/>
                  </a:lnTo>
                  <a:cubicBezTo>
                    <a:pt x="2919" y="2531"/>
                    <a:pt x="3024" y="2531"/>
                    <a:pt x="3392" y="2478"/>
                  </a:cubicBezTo>
                  <a:cubicBezTo>
                    <a:pt x="4497" y="2320"/>
                    <a:pt x="6759" y="1952"/>
                    <a:pt x="10283" y="1426"/>
                  </a:cubicBezTo>
                  <a:cubicBezTo>
                    <a:pt x="12019" y="1216"/>
                    <a:pt x="14071" y="900"/>
                    <a:pt x="16438" y="532"/>
                  </a:cubicBezTo>
                  <a:cubicBezTo>
                    <a:pt x="17069" y="479"/>
                    <a:pt x="17648" y="321"/>
                    <a:pt x="18332" y="269"/>
                  </a:cubicBezTo>
                  <a:cubicBezTo>
                    <a:pt x="18963" y="269"/>
                    <a:pt x="19594" y="374"/>
                    <a:pt x="20278" y="532"/>
                  </a:cubicBezTo>
                  <a:cubicBezTo>
                    <a:pt x="21593" y="952"/>
                    <a:pt x="22908" y="1584"/>
                    <a:pt x="24118" y="2583"/>
                  </a:cubicBezTo>
                  <a:cubicBezTo>
                    <a:pt x="24697" y="3057"/>
                    <a:pt x="25276" y="3635"/>
                    <a:pt x="25802" y="4267"/>
                  </a:cubicBezTo>
                  <a:cubicBezTo>
                    <a:pt x="26275" y="4898"/>
                    <a:pt x="26749" y="5582"/>
                    <a:pt x="27117" y="6423"/>
                  </a:cubicBezTo>
                  <a:cubicBezTo>
                    <a:pt x="27801" y="7949"/>
                    <a:pt x="28064" y="9895"/>
                    <a:pt x="27590" y="11736"/>
                  </a:cubicBezTo>
                  <a:cubicBezTo>
                    <a:pt x="27169" y="13630"/>
                    <a:pt x="26117" y="15366"/>
                    <a:pt x="24750" y="16997"/>
                  </a:cubicBezTo>
                  <a:cubicBezTo>
                    <a:pt x="23434" y="18575"/>
                    <a:pt x="21751" y="20048"/>
                    <a:pt x="19857" y="21416"/>
                  </a:cubicBezTo>
                  <a:cubicBezTo>
                    <a:pt x="18016" y="22678"/>
                    <a:pt x="16175" y="23783"/>
                    <a:pt x="14334" y="24782"/>
                  </a:cubicBezTo>
                  <a:lnTo>
                    <a:pt x="14018" y="24940"/>
                  </a:lnTo>
                  <a:cubicBezTo>
                    <a:pt x="13860" y="24940"/>
                    <a:pt x="13755" y="24888"/>
                    <a:pt x="13650" y="24835"/>
                  </a:cubicBezTo>
                  <a:cubicBezTo>
                    <a:pt x="13387" y="24730"/>
                    <a:pt x="13177" y="24625"/>
                    <a:pt x="12913" y="24519"/>
                  </a:cubicBezTo>
                  <a:cubicBezTo>
                    <a:pt x="12493" y="24309"/>
                    <a:pt x="12072" y="24046"/>
                    <a:pt x="11704" y="23678"/>
                  </a:cubicBezTo>
                  <a:cubicBezTo>
                    <a:pt x="11388" y="23310"/>
                    <a:pt x="11125" y="22836"/>
                    <a:pt x="11125" y="22363"/>
                  </a:cubicBezTo>
                  <a:cubicBezTo>
                    <a:pt x="11178" y="21837"/>
                    <a:pt x="11441" y="21416"/>
                    <a:pt x="11704" y="21048"/>
                  </a:cubicBezTo>
                  <a:cubicBezTo>
                    <a:pt x="14123" y="18154"/>
                    <a:pt x="17017" y="16050"/>
                    <a:pt x="18542" y="13262"/>
                  </a:cubicBezTo>
                  <a:cubicBezTo>
                    <a:pt x="18700" y="12946"/>
                    <a:pt x="18858" y="12526"/>
                    <a:pt x="18858" y="12157"/>
                  </a:cubicBezTo>
                  <a:cubicBezTo>
                    <a:pt x="18858" y="11789"/>
                    <a:pt x="18700" y="11421"/>
                    <a:pt x="18384" y="11158"/>
                  </a:cubicBezTo>
                  <a:cubicBezTo>
                    <a:pt x="18069" y="10947"/>
                    <a:pt x="17701" y="10842"/>
                    <a:pt x="17385" y="10737"/>
                  </a:cubicBezTo>
                  <a:cubicBezTo>
                    <a:pt x="17017" y="10632"/>
                    <a:pt x="16701" y="10579"/>
                    <a:pt x="16333" y="10527"/>
                  </a:cubicBezTo>
                  <a:cubicBezTo>
                    <a:pt x="16033" y="10503"/>
                    <a:pt x="15736" y="10493"/>
                    <a:pt x="15441" y="10493"/>
                  </a:cubicBezTo>
                  <a:cubicBezTo>
                    <a:pt x="14391" y="10493"/>
                    <a:pt x="13373" y="10625"/>
                    <a:pt x="12387" y="10790"/>
                  </a:cubicBezTo>
                  <a:cubicBezTo>
                    <a:pt x="9968" y="11263"/>
                    <a:pt x="7863" y="11947"/>
                    <a:pt x="6233" y="12578"/>
                  </a:cubicBezTo>
                  <a:cubicBezTo>
                    <a:pt x="5970" y="12368"/>
                    <a:pt x="5864" y="12263"/>
                    <a:pt x="5759" y="12157"/>
                  </a:cubicBezTo>
                  <a:cubicBezTo>
                    <a:pt x="3076" y="9580"/>
                    <a:pt x="1656" y="7528"/>
                    <a:pt x="1077" y="6476"/>
                  </a:cubicBezTo>
                  <a:cubicBezTo>
                    <a:pt x="762" y="6003"/>
                    <a:pt x="709" y="5845"/>
                    <a:pt x="604" y="5634"/>
                  </a:cubicBezTo>
                  <a:cubicBezTo>
                    <a:pt x="551" y="5477"/>
                    <a:pt x="341" y="5108"/>
                    <a:pt x="236" y="4687"/>
                  </a:cubicBezTo>
                  <a:cubicBezTo>
                    <a:pt x="130" y="4319"/>
                    <a:pt x="78" y="3793"/>
                    <a:pt x="25" y="3635"/>
                  </a:cubicBezTo>
                  <a:cubicBezTo>
                    <a:pt x="25" y="3599"/>
                    <a:pt x="24" y="3581"/>
                    <a:pt x="22" y="3581"/>
                  </a:cubicBezTo>
                  <a:lnTo>
                    <a:pt x="22" y="3581"/>
                  </a:lnTo>
                  <a:cubicBezTo>
                    <a:pt x="13" y="3581"/>
                    <a:pt x="0" y="3974"/>
                    <a:pt x="130" y="4582"/>
                  </a:cubicBezTo>
                  <a:cubicBezTo>
                    <a:pt x="446" y="6108"/>
                    <a:pt x="1972" y="8685"/>
                    <a:pt x="4760" y="11526"/>
                  </a:cubicBezTo>
                  <a:lnTo>
                    <a:pt x="5338" y="12105"/>
                  </a:lnTo>
                  <a:cubicBezTo>
                    <a:pt x="5444" y="12210"/>
                    <a:pt x="5549" y="12315"/>
                    <a:pt x="5654" y="12420"/>
                  </a:cubicBezTo>
                  <a:cubicBezTo>
                    <a:pt x="5812" y="12578"/>
                    <a:pt x="5970" y="12736"/>
                    <a:pt x="6180" y="12894"/>
                  </a:cubicBezTo>
                  <a:cubicBezTo>
                    <a:pt x="6338" y="12841"/>
                    <a:pt x="6496" y="12736"/>
                    <a:pt x="6653" y="12683"/>
                  </a:cubicBezTo>
                  <a:lnTo>
                    <a:pt x="7022" y="12578"/>
                  </a:lnTo>
                  <a:cubicBezTo>
                    <a:pt x="7232" y="12473"/>
                    <a:pt x="7495" y="12420"/>
                    <a:pt x="7758" y="12315"/>
                  </a:cubicBezTo>
                  <a:cubicBezTo>
                    <a:pt x="8232" y="12157"/>
                    <a:pt x="8758" y="11999"/>
                    <a:pt x="9284" y="11842"/>
                  </a:cubicBezTo>
                  <a:cubicBezTo>
                    <a:pt x="10388" y="11526"/>
                    <a:pt x="11546" y="11210"/>
                    <a:pt x="12756" y="11053"/>
                  </a:cubicBezTo>
                  <a:cubicBezTo>
                    <a:pt x="13597" y="10912"/>
                    <a:pt x="14462" y="10795"/>
                    <a:pt x="15351" y="10795"/>
                  </a:cubicBezTo>
                  <a:cubicBezTo>
                    <a:pt x="15795" y="10795"/>
                    <a:pt x="16245" y="10825"/>
                    <a:pt x="16701" y="10895"/>
                  </a:cubicBezTo>
                  <a:cubicBezTo>
                    <a:pt x="16859" y="10947"/>
                    <a:pt x="17017" y="10947"/>
                    <a:pt x="17174" y="11000"/>
                  </a:cubicBezTo>
                  <a:lnTo>
                    <a:pt x="17648" y="11158"/>
                  </a:lnTo>
                  <a:cubicBezTo>
                    <a:pt x="17964" y="11263"/>
                    <a:pt x="18279" y="11421"/>
                    <a:pt x="18384" y="11631"/>
                  </a:cubicBezTo>
                  <a:cubicBezTo>
                    <a:pt x="18700" y="12105"/>
                    <a:pt x="18437" y="12841"/>
                    <a:pt x="18069" y="13472"/>
                  </a:cubicBezTo>
                  <a:cubicBezTo>
                    <a:pt x="17280" y="14735"/>
                    <a:pt x="16122" y="15945"/>
                    <a:pt x="14965" y="17155"/>
                  </a:cubicBezTo>
                  <a:cubicBezTo>
                    <a:pt x="14334" y="17786"/>
                    <a:pt x="13755" y="18365"/>
                    <a:pt x="13124" y="18996"/>
                  </a:cubicBezTo>
                  <a:cubicBezTo>
                    <a:pt x="12493" y="19680"/>
                    <a:pt x="11809" y="20311"/>
                    <a:pt x="11230" y="21153"/>
                  </a:cubicBezTo>
                  <a:cubicBezTo>
                    <a:pt x="10967" y="21521"/>
                    <a:pt x="10704" y="22100"/>
                    <a:pt x="10809" y="22678"/>
                  </a:cubicBezTo>
                  <a:cubicBezTo>
                    <a:pt x="10914" y="23257"/>
                    <a:pt x="11283" y="23730"/>
                    <a:pt x="11651" y="24099"/>
                  </a:cubicBezTo>
                  <a:cubicBezTo>
                    <a:pt x="12072" y="24414"/>
                    <a:pt x="12493" y="24677"/>
                    <a:pt x="12966" y="24940"/>
                  </a:cubicBezTo>
                  <a:cubicBezTo>
                    <a:pt x="13229" y="25045"/>
                    <a:pt x="13440" y="25151"/>
                    <a:pt x="13703" y="25203"/>
                  </a:cubicBezTo>
                  <a:cubicBezTo>
                    <a:pt x="13808" y="25256"/>
                    <a:pt x="13913" y="25309"/>
                    <a:pt x="14018" y="25309"/>
                  </a:cubicBezTo>
                  <a:lnTo>
                    <a:pt x="14334" y="25151"/>
                  </a:lnTo>
                  <a:lnTo>
                    <a:pt x="14649" y="24993"/>
                  </a:lnTo>
                  <a:cubicBezTo>
                    <a:pt x="16438" y="24046"/>
                    <a:pt x="18279" y="22941"/>
                    <a:pt x="20068" y="21679"/>
                  </a:cubicBezTo>
                  <a:cubicBezTo>
                    <a:pt x="21962" y="20311"/>
                    <a:pt x="23697" y="18786"/>
                    <a:pt x="25065" y="17155"/>
                  </a:cubicBezTo>
                  <a:cubicBezTo>
                    <a:pt x="25486" y="16734"/>
                    <a:pt x="25749" y="16313"/>
                    <a:pt x="26065" y="15840"/>
                  </a:cubicBezTo>
                  <a:cubicBezTo>
                    <a:pt x="26380" y="15419"/>
                    <a:pt x="26643" y="14945"/>
                    <a:pt x="26906" y="14525"/>
                  </a:cubicBezTo>
                  <a:cubicBezTo>
                    <a:pt x="27327" y="13578"/>
                    <a:pt x="27748" y="12631"/>
                    <a:pt x="27958" y="11631"/>
                  </a:cubicBezTo>
                  <a:cubicBezTo>
                    <a:pt x="28116" y="11158"/>
                    <a:pt x="28116" y="10632"/>
                    <a:pt x="28169" y="10158"/>
                  </a:cubicBezTo>
                  <a:cubicBezTo>
                    <a:pt x="28169" y="9685"/>
                    <a:pt x="28169" y="9159"/>
                    <a:pt x="28064" y="8685"/>
                  </a:cubicBezTo>
                  <a:cubicBezTo>
                    <a:pt x="28064" y="8212"/>
                    <a:pt x="27906" y="7739"/>
                    <a:pt x="27801" y="7318"/>
                  </a:cubicBezTo>
                  <a:cubicBezTo>
                    <a:pt x="27643" y="6844"/>
                    <a:pt x="27485" y="6423"/>
                    <a:pt x="27275" y="6003"/>
                  </a:cubicBezTo>
                  <a:cubicBezTo>
                    <a:pt x="26538" y="4372"/>
                    <a:pt x="25276" y="3057"/>
                    <a:pt x="24013" y="2057"/>
                  </a:cubicBezTo>
                  <a:cubicBezTo>
                    <a:pt x="22698" y="1110"/>
                    <a:pt x="21278" y="426"/>
                    <a:pt x="19857" y="111"/>
                  </a:cubicBezTo>
                  <a:cubicBezTo>
                    <a:pt x="19402" y="46"/>
                    <a:pt x="18947" y="1"/>
                    <a:pt x="185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3"/>
            <p:cNvSpPr/>
            <p:nvPr/>
          </p:nvSpPr>
          <p:spPr>
            <a:xfrm>
              <a:off x="5596335" y="3229361"/>
              <a:ext cx="187076" cy="97280"/>
            </a:xfrm>
            <a:custGeom>
              <a:avLst/>
              <a:gdLst/>
              <a:ahLst/>
              <a:cxnLst/>
              <a:rect l="l" t="t" r="r" b="b"/>
              <a:pathLst>
                <a:path w="23673" h="12310" extrusionOk="0">
                  <a:moveTo>
                    <a:pt x="14677" y="0"/>
                  </a:moveTo>
                  <a:cubicBezTo>
                    <a:pt x="9679" y="0"/>
                    <a:pt x="4472" y="3893"/>
                    <a:pt x="3051" y="4208"/>
                  </a:cubicBezTo>
                  <a:cubicBezTo>
                    <a:pt x="0" y="4945"/>
                    <a:pt x="12625" y="12310"/>
                    <a:pt x="17570" y="12310"/>
                  </a:cubicBezTo>
                  <a:cubicBezTo>
                    <a:pt x="22568" y="12310"/>
                    <a:pt x="23672" y="8732"/>
                    <a:pt x="23672" y="5629"/>
                  </a:cubicBezTo>
                  <a:cubicBezTo>
                    <a:pt x="23672" y="2525"/>
                    <a:pt x="19622" y="0"/>
                    <a:pt x="146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3"/>
            <p:cNvSpPr/>
            <p:nvPr/>
          </p:nvSpPr>
          <p:spPr>
            <a:xfrm>
              <a:off x="5615040" y="3228262"/>
              <a:ext cx="168782" cy="99477"/>
            </a:xfrm>
            <a:custGeom>
              <a:avLst/>
              <a:gdLst/>
              <a:ahLst/>
              <a:cxnLst/>
              <a:rect l="l" t="t" r="r" b="b"/>
              <a:pathLst>
                <a:path w="21358" h="12588" extrusionOk="0">
                  <a:moveTo>
                    <a:pt x="12298" y="1"/>
                  </a:moveTo>
                  <a:cubicBezTo>
                    <a:pt x="11405" y="1"/>
                    <a:pt x="10455" y="103"/>
                    <a:pt x="9469" y="350"/>
                  </a:cubicBezTo>
                  <a:cubicBezTo>
                    <a:pt x="7838" y="718"/>
                    <a:pt x="6050" y="1454"/>
                    <a:pt x="4209" y="2401"/>
                  </a:cubicBezTo>
                  <a:cubicBezTo>
                    <a:pt x="3314" y="2822"/>
                    <a:pt x="2368" y="3348"/>
                    <a:pt x="1368" y="3874"/>
                  </a:cubicBezTo>
                  <a:cubicBezTo>
                    <a:pt x="1105" y="3979"/>
                    <a:pt x="895" y="4084"/>
                    <a:pt x="632" y="4190"/>
                  </a:cubicBezTo>
                  <a:cubicBezTo>
                    <a:pt x="474" y="4190"/>
                    <a:pt x="316" y="4242"/>
                    <a:pt x="158" y="4400"/>
                  </a:cubicBezTo>
                  <a:cubicBezTo>
                    <a:pt x="0" y="4558"/>
                    <a:pt x="0" y="4821"/>
                    <a:pt x="53" y="4979"/>
                  </a:cubicBezTo>
                  <a:cubicBezTo>
                    <a:pt x="316" y="5610"/>
                    <a:pt x="789" y="5978"/>
                    <a:pt x="1263" y="6399"/>
                  </a:cubicBezTo>
                  <a:cubicBezTo>
                    <a:pt x="3157" y="7925"/>
                    <a:pt x="5156" y="9029"/>
                    <a:pt x="6944" y="9924"/>
                  </a:cubicBezTo>
                  <a:cubicBezTo>
                    <a:pt x="8785" y="10818"/>
                    <a:pt x="10469" y="11554"/>
                    <a:pt x="12047" y="12028"/>
                  </a:cubicBezTo>
                  <a:cubicBezTo>
                    <a:pt x="13151" y="12414"/>
                    <a:pt x="14235" y="12588"/>
                    <a:pt x="15237" y="12588"/>
                  </a:cubicBezTo>
                  <a:cubicBezTo>
                    <a:pt x="17101" y="12588"/>
                    <a:pt x="18680" y="11986"/>
                    <a:pt x="19569" y="11028"/>
                  </a:cubicBezTo>
                  <a:cubicBezTo>
                    <a:pt x="20306" y="10344"/>
                    <a:pt x="20674" y="9555"/>
                    <a:pt x="20884" y="8871"/>
                  </a:cubicBezTo>
                  <a:cubicBezTo>
                    <a:pt x="21148" y="8240"/>
                    <a:pt x="21253" y="7662"/>
                    <a:pt x="21253" y="7241"/>
                  </a:cubicBezTo>
                  <a:cubicBezTo>
                    <a:pt x="21358" y="6399"/>
                    <a:pt x="21305" y="6031"/>
                    <a:pt x="21305" y="6031"/>
                  </a:cubicBezTo>
                  <a:lnTo>
                    <a:pt x="21305" y="6031"/>
                  </a:lnTo>
                  <a:cubicBezTo>
                    <a:pt x="21253" y="6031"/>
                    <a:pt x="21253" y="6399"/>
                    <a:pt x="21095" y="7241"/>
                  </a:cubicBezTo>
                  <a:cubicBezTo>
                    <a:pt x="21042" y="7662"/>
                    <a:pt x="20937" y="8188"/>
                    <a:pt x="20727" y="8819"/>
                  </a:cubicBezTo>
                  <a:cubicBezTo>
                    <a:pt x="20464" y="9450"/>
                    <a:pt x="20095" y="10187"/>
                    <a:pt x="19412" y="10870"/>
                  </a:cubicBezTo>
                  <a:cubicBezTo>
                    <a:pt x="18728" y="11554"/>
                    <a:pt x="17676" y="12028"/>
                    <a:pt x="16413" y="12186"/>
                  </a:cubicBezTo>
                  <a:cubicBezTo>
                    <a:pt x="16150" y="12238"/>
                    <a:pt x="15782" y="12238"/>
                    <a:pt x="15466" y="12291"/>
                  </a:cubicBezTo>
                  <a:cubicBezTo>
                    <a:pt x="15098" y="12291"/>
                    <a:pt x="14782" y="12291"/>
                    <a:pt x="14414" y="12238"/>
                  </a:cubicBezTo>
                  <a:cubicBezTo>
                    <a:pt x="13730" y="12133"/>
                    <a:pt x="12941" y="11975"/>
                    <a:pt x="12152" y="11712"/>
                  </a:cubicBezTo>
                  <a:cubicBezTo>
                    <a:pt x="10627" y="11239"/>
                    <a:pt x="8943" y="10555"/>
                    <a:pt x="7102" y="9608"/>
                  </a:cubicBezTo>
                  <a:cubicBezTo>
                    <a:pt x="5313" y="8714"/>
                    <a:pt x="3367" y="7662"/>
                    <a:pt x="1473" y="6136"/>
                  </a:cubicBezTo>
                  <a:cubicBezTo>
                    <a:pt x="1052" y="5768"/>
                    <a:pt x="579" y="5347"/>
                    <a:pt x="421" y="4874"/>
                  </a:cubicBezTo>
                  <a:cubicBezTo>
                    <a:pt x="369" y="4768"/>
                    <a:pt x="369" y="4716"/>
                    <a:pt x="421" y="4663"/>
                  </a:cubicBezTo>
                  <a:cubicBezTo>
                    <a:pt x="474" y="4558"/>
                    <a:pt x="579" y="4558"/>
                    <a:pt x="737" y="4505"/>
                  </a:cubicBezTo>
                  <a:cubicBezTo>
                    <a:pt x="1000" y="4400"/>
                    <a:pt x="1263" y="4295"/>
                    <a:pt x="1526" y="4190"/>
                  </a:cubicBezTo>
                  <a:cubicBezTo>
                    <a:pt x="2525" y="3664"/>
                    <a:pt x="3472" y="3138"/>
                    <a:pt x="4367" y="2664"/>
                  </a:cubicBezTo>
                  <a:cubicBezTo>
                    <a:pt x="6208" y="1770"/>
                    <a:pt x="7944" y="1033"/>
                    <a:pt x="9574" y="665"/>
                  </a:cubicBezTo>
                  <a:cubicBezTo>
                    <a:pt x="10642" y="424"/>
                    <a:pt x="11665" y="318"/>
                    <a:pt x="12613" y="318"/>
                  </a:cubicBezTo>
                  <a:cubicBezTo>
                    <a:pt x="13113" y="318"/>
                    <a:pt x="13592" y="348"/>
                    <a:pt x="14046" y="402"/>
                  </a:cubicBezTo>
                  <a:cubicBezTo>
                    <a:pt x="15414" y="560"/>
                    <a:pt x="16518" y="928"/>
                    <a:pt x="17465" y="1349"/>
                  </a:cubicBezTo>
                  <a:cubicBezTo>
                    <a:pt x="18412" y="1770"/>
                    <a:pt x="19149" y="2243"/>
                    <a:pt x="19675" y="2717"/>
                  </a:cubicBezTo>
                  <a:cubicBezTo>
                    <a:pt x="20253" y="3243"/>
                    <a:pt x="20569" y="3716"/>
                    <a:pt x="20832" y="4137"/>
                  </a:cubicBezTo>
                  <a:cubicBezTo>
                    <a:pt x="21182" y="4936"/>
                    <a:pt x="21199" y="5404"/>
                    <a:pt x="21245" y="5404"/>
                  </a:cubicBezTo>
                  <a:cubicBezTo>
                    <a:pt x="21248" y="5404"/>
                    <a:pt x="21250" y="5402"/>
                    <a:pt x="21253" y="5400"/>
                  </a:cubicBezTo>
                  <a:cubicBezTo>
                    <a:pt x="21253" y="5400"/>
                    <a:pt x="21253" y="5294"/>
                    <a:pt x="21253" y="5084"/>
                  </a:cubicBezTo>
                  <a:cubicBezTo>
                    <a:pt x="21200" y="4926"/>
                    <a:pt x="21200" y="4821"/>
                    <a:pt x="21148" y="4663"/>
                  </a:cubicBezTo>
                  <a:cubicBezTo>
                    <a:pt x="21095" y="4453"/>
                    <a:pt x="20990" y="4295"/>
                    <a:pt x="20937" y="4032"/>
                  </a:cubicBezTo>
                  <a:cubicBezTo>
                    <a:pt x="20727" y="3611"/>
                    <a:pt x="20358" y="3085"/>
                    <a:pt x="19832" y="2559"/>
                  </a:cubicBezTo>
                  <a:cubicBezTo>
                    <a:pt x="19254" y="2033"/>
                    <a:pt x="18517" y="1507"/>
                    <a:pt x="17570" y="1086"/>
                  </a:cubicBezTo>
                  <a:cubicBezTo>
                    <a:pt x="16623" y="665"/>
                    <a:pt x="15414" y="297"/>
                    <a:pt x="14098" y="139"/>
                  </a:cubicBezTo>
                  <a:cubicBezTo>
                    <a:pt x="13532" y="52"/>
                    <a:pt x="12929" y="1"/>
                    <a:pt x="122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3"/>
            <p:cNvSpPr/>
            <p:nvPr/>
          </p:nvSpPr>
          <p:spPr>
            <a:xfrm>
              <a:off x="5616289" y="3229685"/>
              <a:ext cx="166703" cy="97059"/>
            </a:xfrm>
            <a:custGeom>
              <a:avLst/>
              <a:gdLst/>
              <a:ahLst/>
              <a:cxnLst/>
              <a:rect l="l" t="t" r="r" b="b"/>
              <a:pathLst>
                <a:path w="21095" h="12282" extrusionOk="0">
                  <a:moveTo>
                    <a:pt x="12206" y="0"/>
                  </a:moveTo>
                  <a:cubicBezTo>
                    <a:pt x="11619" y="0"/>
                    <a:pt x="11005" y="37"/>
                    <a:pt x="10363" y="117"/>
                  </a:cubicBezTo>
                  <a:cubicBezTo>
                    <a:pt x="8733" y="433"/>
                    <a:pt x="6944" y="1011"/>
                    <a:pt x="5103" y="1905"/>
                  </a:cubicBezTo>
                  <a:cubicBezTo>
                    <a:pt x="4156" y="2379"/>
                    <a:pt x="3209" y="2852"/>
                    <a:pt x="2157" y="3378"/>
                  </a:cubicBezTo>
                  <a:cubicBezTo>
                    <a:pt x="1683" y="3641"/>
                    <a:pt x="1157" y="3957"/>
                    <a:pt x="631" y="4167"/>
                  </a:cubicBezTo>
                  <a:cubicBezTo>
                    <a:pt x="474" y="4220"/>
                    <a:pt x="316" y="4220"/>
                    <a:pt x="211" y="4325"/>
                  </a:cubicBezTo>
                  <a:cubicBezTo>
                    <a:pt x="53" y="4378"/>
                    <a:pt x="0" y="4588"/>
                    <a:pt x="53" y="4694"/>
                  </a:cubicBezTo>
                  <a:cubicBezTo>
                    <a:pt x="158" y="5009"/>
                    <a:pt x="316" y="5272"/>
                    <a:pt x="526" y="5483"/>
                  </a:cubicBezTo>
                  <a:cubicBezTo>
                    <a:pt x="1420" y="6377"/>
                    <a:pt x="2420" y="7061"/>
                    <a:pt x="3367" y="7639"/>
                  </a:cubicBezTo>
                  <a:cubicBezTo>
                    <a:pt x="4366" y="8271"/>
                    <a:pt x="5313" y="8797"/>
                    <a:pt x="6260" y="9270"/>
                  </a:cubicBezTo>
                  <a:cubicBezTo>
                    <a:pt x="8101" y="10270"/>
                    <a:pt x="9837" y="11006"/>
                    <a:pt x="11468" y="11585"/>
                  </a:cubicBezTo>
                  <a:cubicBezTo>
                    <a:pt x="12750" y="11998"/>
                    <a:pt x="14000" y="12282"/>
                    <a:pt x="15115" y="12282"/>
                  </a:cubicBezTo>
                  <a:cubicBezTo>
                    <a:pt x="15418" y="12282"/>
                    <a:pt x="15711" y="12261"/>
                    <a:pt x="15992" y="12216"/>
                  </a:cubicBezTo>
                  <a:cubicBezTo>
                    <a:pt x="17360" y="12111"/>
                    <a:pt x="18517" y="11585"/>
                    <a:pt x="19254" y="10901"/>
                  </a:cubicBezTo>
                  <a:cubicBezTo>
                    <a:pt x="20043" y="10217"/>
                    <a:pt x="20411" y="9428"/>
                    <a:pt x="20674" y="8797"/>
                  </a:cubicBezTo>
                  <a:cubicBezTo>
                    <a:pt x="20884" y="8165"/>
                    <a:pt x="20990" y="7692"/>
                    <a:pt x="21042" y="7429"/>
                  </a:cubicBezTo>
                  <a:cubicBezTo>
                    <a:pt x="21042" y="7324"/>
                    <a:pt x="21042" y="7376"/>
                    <a:pt x="21042" y="7324"/>
                  </a:cubicBezTo>
                  <a:cubicBezTo>
                    <a:pt x="21042" y="7293"/>
                    <a:pt x="21042" y="7243"/>
                    <a:pt x="21042" y="7219"/>
                  </a:cubicBezTo>
                  <a:cubicBezTo>
                    <a:pt x="21042" y="7219"/>
                    <a:pt x="21042" y="7113"/>
                    <a:pt x="21042" y="7061"/>
                  </a:cubicBezTo>
                  <a:cubicBezTo>
                    <a:pt x="21042" y="7061"/>
                    <a:pt x="21042" y="7008"/>
                    <a:pt x="21042" y="6956"/>
                  </a:cubicBezTo>
                  <a:lnTo>
                    <a:pt x="21042" y="6903"/>
                  </a:lnTo>
                  <a:lnTo>
                    <a:pt x="21042" y="6850"/>
                  </a:lnTo>
                  <a:lnTo>
                    <a:pt x="21042" y="6798"/>
                  </a:lnTo>
                  <a:cubicBezTo>
                    <a:pt x="21095" y="6693"/>
                    <a:pt x="21095" y="6587"/>
                    <a:pt x="21095" y="6482"/>
                  </a:cubicBezTo>
                  <a:cubicBezTo>
                    <a:pt x="21095" y="6377"/>
                    <a:pt x="21095" y="6272"/>
                    <a:pt x="21095" y="6166"/>
                  </a:cubicBezTo>
                  <a:lnTo>
                    <a:pt x="21095" y="6061"/>
                  </a:lnTo>
                  <a:lnTo>
                    <a:pt x="21095" y="6009"/>
                  </a:lnTo>
                  <a:cubicBezTo>
                    <a:pt x="21095" y="5956"/>
                    <a:pt x="21095" y="5903"/>
                    <a:pt x="21095" y="5903"/>
                  </a:cubicBezTo>
                  <a:cubicBezTo>
                    <a:pt x="21095" y="5847"/>
                    <a:pt x="21091" y="5821"/>
                    <a:pt x="21084" y="5821"/>
                  </a:cubicBezTo>
                  <a:cubicBezTo>
                    <a:pt x="21067" y="5821"/>
                    <a:pt x="21028" y="6016"/>
                    <a:pt x="20990" y="6324"/>
                  </a:cubicBezTo>
                  <a:cubicBezTo>
                    <a:pt x="20937" y="6745"/>
                    <a:pt x="20884" y="7376"/>
                    <a:pt x="20674" y="8113"/>
                  </a:cubicBezTo>
                  <a:cubicBezTo>
                    <a:pt x="20411" y="8849"/>
                    <a:pt x="20095" y="9691"/>
                    <a:pt x="19359" y="10427"/>
                  </a:cubicBezTo>
                  <a:cubicBezTo>
                    <a:pt x="18991" y="10796"/>
                    <a:pt x="18570" y="11164"/>
                    <a:pt x="18044" y="11427"/>
                  </a:cubicBezTo>
                  <a:cubicBezTo>
                    <a:pt x="17518" y="11637"/>
                    <a:pt x="16886" y="11848"/>
                    <a:pt x="16202" y="11953"/>
                  </a:cubicBezTo>
                  <a:cubicBezTo>
                    <a:pt x="15861" y="11979"/>
                    <a:pt x="15519" y="12006"/>
                    <a:pt x="15164" y="12006"/>
                  </a:cubicBezTo>
                  <a:cubicBezTo>
                    <a:pt x="14808" y="12006"/>
                    <a:pt x="14440" y="11979"/>
                    <a:pt x="14046" y="11900"/>
                  </a:cubicBezTo>
                  <a:cubicBezTo>
                    <a:pt x="13309" y="11795"/>
                    <a:pt x="12520" y="11585"/>
                    <a:pt x="11678" y="11322"/>
                  </a:cubicBezTo>
                  <a:cubicBezTo>
                    <a:pt x="10048" y="10743"/>
                    <a:pt x="8259" y="10007"/>
                    <a:pt x="6418" y="9007"/>
                  </a:cubicBezTo>
                  <a:cubicBezTo>
                    <a:pt x="5471" y="8534"/>
                    <a:pt x="4524" y="8008"/>
                    <a:pt x="3577" y="7376"/>
                  </a:cubicBezTo>
                  <a:cubicBezTo>
                    <a:pt x="2630" y="6798"/>
                    <a:pt x="1578" y="6114"/>
                    <a:pt x="789" y="5272"/>
                  </a:cubicBezTo>
                  <a:cubicBezTo>
                    <a:pt x="579" y="5062"/>
                    <a:pt x="421" y="4799"/>
                    <a:pt x="368" y="4641"/>
                  </a:cubicBezTo>
                  <a:cubicBezTo>
                    <a:pt x="368" y="4615"/>
                    <a:pt x="368" y="4615"/>
                    <a:pt x="368" y="4615"/>
                  </a:cubicBezTo>
                  <a:cubicBezTo>
                    <a:pt x="368" y="4615"/>
                    <a:pt x="368" y="4615"/>
                    <a:pt x="368" y="4588"/>
                  </a:cubicBezTo>
                  <a:cubicBezTo>
                    <a:pt x="474" y="4536"/>
                    <a:pt x="526" y="4536"/>
                    <a:pt x="684" y="4483"/>
                  </a:cubicBezTo>
                  <a:cubicBezTo>
                    <a:pt x="1368" y="4273"/>
                    <a:pt x="1841" y="3957"/>
                    <a:pt x="2367" y="3694"/>
                  </a:cubicBezTo>
                  <a:cubicBezTo>
                    <a:pt x="3367" y="3168"/>
                    <a:pt x="4314" y="2642"/>
                    <a:pt x="5261" y="2221"/>
                  </a:cubicBezTo>
                  <a:cubicBezTo>
                    <a:pt x="7102" y="1327"/>
                    <a:pt x="8890" y="696"/>
                    <a:pt x="10521" y="433"/>
                  </a:cubicBezTo>
                  <a:cubicBezTo>
                    <a:pt x="11120" y="355"/>
                    <a:pt x="11704" y="321"/>
                    <a:pt x="12266" y="321"/>
                  </a:cubicBezTo>
                  <a:cubicBezTo>
                    <a:pt x="13236" y="321"/>
                    <a:pt x="14141" y="424"/>
                    <a:pt x="14940" y="590"/>
                  </a:cubicBezTo>
                  <a:cubicBezTo>
                    <a:pt x="16255" y="853"/>
                    <a:pt x="17307" y="1274"/>
                    <a:pt x="18201" y="1748"/>
                  </a:cubicBezTo>
                  <a:cubicBezTo>
                    <a:pt x="19937" y="2747"/>
                    <a:pt x="20674" y="4062"/>
                    <a:pt x="20884" y="4904"/>
                  </a:cubicBezTo>
                  <a:cubicBezTo>
                    <a:pt x="20982" y="5294"/>
                    <a:pt x="21034" y="5594"/>
                    <a:pt x="21083" y="5594"/>
                  </a:cubicBezTo>
                  <a:cubicBezTo>
                    <a:pt x="21087" y="5594"/>
                    <a:pt x="21091" y="5592"/>
                    <a:pt x="21095" y="5588"/>
                  </a:cubicBezTo>
                  <a:cubicBezTo>
                    <a:pt x="21095" y="5535"/>
                    <a:pt x="21095" y="5220"/>
                    <a:pt x="21042" y="5062"/>
                  </a:cubicBezTo>
                  <a:cubicBezTo>
                    <a:pt x="20990" y="4799"/>
                    <a:pt x="20937" y="4641"/>
                    <a:pt x="20937" y="4431"/>
                  </a:cubicBezTo>
                  <a:cubicBezTo>
                    <a:pt x="20884" y="4273"/>
                    <a:pt x="20832" y="4273"/>
                    <a:pt x="20726" y="3957"/>
                  </a:cubicBezTo>
                  <a:cubicBezTo>
                    <a:pt x="20463" y="3431"/>
                    <a:pt x="19727" y="2274"/>
                    <a:pt x="18044" y="1379"/>
                  </a:cubicBezTo>
                  <a:cubicBezTo>
                    <a:pt x="16681" y="655"/>
                    <a:pt x="14698" y="0"/>
                    <a:pt x="122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3"/>
            <p:cNvSpPr/>
            <p:nvPr/>
          </p:nvSpPr>
          <p:spPr>
            <a:xfrm>
              <a:off x="5613792" y="3227195"/>
              <a:ext cx="170449" cy="101681"/>
            </a:xfrm>
            <a:custGeom>
              <a:avLst/>
              <a:gdLst/>
              <a:ahLst/>
              <a:cxnLst/>
              <a:rect l="l" t="t" r="r" b="b"/>
              <a:pathLst>
                <a:path w="21569" h="12867" extrusionOk="0">
                  <a:moveTo>
                    <a:pt x="12395" y="1"/>
                  </a:moveTo>
                  <a:cubicBezTo>
                    <a:pt x="11680" y="1"/>
                    <a:pt x="10932" y="61"/>
                    <a:pt x="10153" y="221"/>
                  </a:cubicBezTo>
                  <a:cubicBezTo>
                    <a:pt x="8365" y="537"/>
                    <a:pt x="6524" y="1274"/>
                    <a:pt x="4577" y="2220"/>
                  </a:cubicBezTo>
                  <a:cubicBezTo>
                    <a:pt x="3630" y="2694"/>
                    <a:pt x="2683" y="3220"/>
                    <a:pt x="1631" y="3746"/>
                  </a:cubicBezTo>
                  <a:cubicBezTo>
                    <a:pt x="1368" y="3904"/>
                    <a:pt x="1105" y="4009"/>
                    <a:pt x="895" y="4114"/>
                  </a:cubicBezTo>
                  <a:lnTo>
                    <a:pt x="684" y="4167"/>
                  </a:lnTo>
                  <a:cubicBezTo>
                    <a:pt x="579" y="4167"/>
                    <a:pt x="527" y="4219"/>
                    <a:pt x="421" y="4272"/>
                  </a:cubicBezTo>
                  <a:cubicBezTo>
                    <a:pt x="211" y="4377"/>
                    <a:pt x="1" y="4693"/>
                    <a:pt x="1" y="4956"/>
                  </a:cubicBezTo>
                  <a:cubicBezTo>
                    <a:pt x="106" y="5429"/>
                    <a:pt x="316" y="5692"/>
                    <a:pt x="527" y="5955"/>
                  </a:cubicBezTo>
                  <a:cubicBezTo>
                    <a:pt x="737" y="6218"/>
                    <a:pt x="1000" y="6429"/>
                    <a:pt x="1263" y="6639"/>
                  </a:cubicBezTo>
                  <a:cubicBezTo>
                    <a:pt x="3262" y="8270"/>
                    <a:pt x="5314" y="9322"/>
                    <a:pt x="7155" y="10269"/>
                  </a:cubicBezTo>
                  <a:cubicBezTo>
                    <a:pt x="9049" y="11216"/>
                    <a:pt x="10837" y="11952"/>
                    <a:pt x="12520" y="12426"/>
                  </a:cubicBezTo>
                  <a:cubicBezTo>
                    <a:pt x="13362" y="12636"/>
                    <a:pt x="14151" y="12794"/>
                    <a:pt x="14940" y="12847"/>
                  </a:cubicBezTo>
                  <a:cubicBezTo>
                    <a:pt x="15151" y="12860"/>
                    <a:pt x="15355" y="12866"/>
                    <a:pt x="15553" y="12866"/>
                  </a:cubicBezTo>
                  <a:cubicBezTo>
                    <a:pt x="16147" y="12866"/>
                    <a:pt x="16689" y="12807"/>
                    <a:pt x="17202" y="12689"/>
                  </a:cubicBezTo>
                  <a:cubicBezTo>
                    <a:pt x="17886" y="12531"/>
                    <a:pt x="18517" y="12268"/>
                    <a:pt x="19043" y="11900"/>
                  </a:cubicBezTo>
                  <a:cubicBezTo>
                    <a:pt x="19570" y="11584"/>
                    <a:pt x="19990" y="11163"/>
                    <a:pt x="20306" y="10742"/>
                  </a:cubicBezTo>
                  <a:cubicBezTo>
                    <a:pt x="20937" y="9901"/>
                    <a:pt x="21253" y="9006"/>
                    <a:pt x="21358" y="8270"/>
                  </a:cubicBezTo>
                  <a:cubicBezTo>
                    <a:pt x="21516" y="7534"/>
                    <a:pt x="21569" y="6955"/>
                    <a:pt x="21569" y="6534"/>
                  </a:cubicBezTo>
                  <a:cubicBezTo>
                    <a:pt x="21516" y="6113"/>
                    <a:pt x="21516" y="5850"/>
                    <a:pt x="21463" y="5850"/>
                  </a:cubicBezTo>
                  <a:cubicBezTo>
                    <a:pt x="21463" y="5850"/>
                    <a:pt x="21463" y="6008"/>
                    <a:pt x="21463" y="6061"/>
                  </a:cubicBezTo>
                  <a:cubicBezTo>
                    <a:pt x="21463" y="6166"/>
                    <a:pt x="21463" y="6271"/>
                    <a:pt x="21463" y="6376"/>
                  </a:cubicBezTo>
                  <a:lnTo>
                    <a:pt x="21411" y="6744"/>
                  </a:lnTo>
                  <a:cubicBezTo>
                    <a:pt x="21411" y="6850"/>
                    <a:pt x="21411" y="6955"/>
                    <a:pt x="21411" y="7060"/>
                  </a:cubicBezTo>
                  <a:cubicBezTo>
                    <a:pt x="21411" y="7113"/>
                    <a:pt x="21358" y="7165"/>
                    <a:pt x="21358" y="7165"/>
                  </a:cubicBezTo>
                  <a:cubicBezTo>
                    <a:pt x="21358" y="7165"/>
                    <a:pt x="21358" y="7218"/>
                    <a:pt x="21358" y="7218"/>
                  </a:cubicBezTo>
                  <a:lnTo>
                    <a:pt x="21358" y="7271"/>
                  </a:lnTo>
                  <a:cubicBezTo>
                    <a:pt x="21358" y="7428"/>
                    <a:pt x="21306" y="7481"/>
                    <a:pt x="21306" y="7639"/>
                  </a:cubicBezTo>
                  <a:cubicBezTo>
                    <a:pt x="21253" y="7954"/>
                    <a:pt x="21148" y="8428"/>
                    <a:pt x="20937" y="9006"/>
                  </a:cubicBezTo>
                  <a:cubicBezTo>
                    <a:pt x="20727" y="9585"/>
                    <a:pt x="20411" y="10322"/>
                    <a:pt x="19727" y="11005"/>
                  </a:cubicBezTo>
                  <a:cubicBezTo>
                    <a:pt x="18888" y="11949"/>
                    <a:pt x="17329" y="12568"/>
                    <a:pt x="15451" y="12568"/>
                  </a:cubicBezTo>
                  <a:cubicBezTo>
                    <a:pt x="14503" y="12568"/>
                    <a:pt x="13474" y="12410"/>
                    <a:pt x="12415" y="12058"/>
                  </a:cubicBezTo>
                  <a:cubicBezTo>
                    <a:pt x="10785" y="11584"/>
                    <a:pt x="9101" y="10848"/>
                    <a:pt x="7260" y="9953"/>
                  </a:cubicBezTo>
                  <a:cubicBezTo>
                    <a:pt x="5419" y="9006"/>
                    <a:pt x="3420" y="7954"/>
                    <a:pt x="1473" y="6376"/>
                  </a:cubicBezTo>
                  <a:cubicBezTo>
                    <a:pt x="1210" y="6166"/>
                    <a:pt x="1000" y="5955"/>
                    <a:pt x="790" y="5745"/>
                  </a:cubicBezTo>
                  <a:cubicBezTo>
                    <a:pt x="632" y="5482"/>
                    <a:pt x="421" y="5272"/>
                    <a:pt x="369" y="4956"/>
                  </a:cubicBezTo>
                  <a:cubicBezTo>
                    <a:pt x="316" y="4798"/>
                    <a:pt x="421" y="4640"/>
                    <a:pt x="527" y="4588"/>
                  </a:cubicBezTo>
                  <a:cubicBezTo>
                    <a:pt x="684" y="4482"/>
                    <a:pt x="790" y="4482"/>
                    <a:pt x="947" y="4430"/>
                  </a:cubicBezTo>
                  <a:cubicBezTo>
                    <a:pt x="1210" y="4325"/>
                    <a:pt x="1473" y="4219"/>
                    <a:pt x="1736" y="4114"/>
                  </a:cubicBezTo>
                  <a:cubicBezTo>
                    <a:pt x="2736" y="3588"/>
                    <a:pt x="3683" y="3062"/>
                    <a:pt x="4630" y="2589"/>
                  </a:cubicBezTo>
                  <a:cubicBezTo>
                    <a:pt x="6524" y="1642"/>
                    <a:pt x="8259" y="958"/>
                    <a:pt x="9943" y="590"/>
                  </a:cubicBezTo>
                  <a:cubicBezTo>
                    <a:pt x="10823" y="397"/>
                    <a:pt x="11660" y="320"/>
                    <a:pt x="12447" y="320"/>
                  </a:cubicBezTo>
                  <a:cubicBezTo>
                    <a:pt x="13164" y="320"/>
                    <a:pt x="13840" y="384"/>
                    <a:pt x="14467" y="485"/>
                  </a:cubicBezTo>
                  <a:cubicBezTo>
                    <a:pt x="15835" y="642"/>
                    <a:pt x="16939" y="1011"/>
                    <a:pt x="17834" y="1484"/>
                  </a:cubicBezTo>
                  <a:cubicBezTo>
                    <a:pt x="18780" y="1905"/>
                    <a:pt x="19464" y="2378"/>
                    <a:pt x="19938" y="2852"/>
                  </a:cubicBezTo>
                  <a:cubicBezTo>
                    <a:pt x="20148" y="3062"/>
                    <a:pt x="20359" y="3273"/>
                    <a:pt x="20516" y="3483"/>
                  </a:cubicBezTo>
                  <a:cubicBezTo>
                    <a:pt x="20674" y="3693"/>
                    <a:pt x="20779" y="3851"/>
                    <a:pt x="20832" y="3956"/>
                  </a:cubicBezTo>
                  <a:cubicBezTo>
                    <a:pt x="20990" y="4272"/>
                    <a:pt x="21042" y="4325"/>
                    <a:pt x="21095" y="4430"/>
                  </a:cubicBezTo>
                  <a:cubicBezTo>
                    <a:pt x="21148" y="4535"/>
                    <a:pt x="21253" y="4746"/>
                    <a:pt x="21306" y="4956"/>
                  </a:cubicBezTo>
                  <a:cubicBezTo>
                    <a:pt x="21358" y="5166"/>
                    <a:pt x="21411" y="5429"/>
                    <a:pt x="21411" y="5482"/>
                  </a:cubicBezTo>
                  <a:cubicBezTo>
                    <a:pt x="21411" y="5500"/>
                    <a:pt x="21414" y="5509"/>
                    <a:pt x="21418" y="5509"/>
                  </a:cubicBezTo>
                  <a:cubicBezTo>
                    <a:pt x="21441" y="5509"/>
                    <a:pt x="21498" y="5305"/>
                    <a:pt x="21411" y="4956"/>
                  </a:cubicBezTo>
                  <a:cubicBezTo>
                    <a:pt x="21358" y="4588"/>
                    <a:pt x="21148" y="3956"/>
                    <a:pt x="20674" y="3325"/>
                  </a:cubicBezTo>
                  <a:cubicBezTo>
                    <a:pt x="20201" y="2694"/>
                    <a:pt x="19517" y="2063"/>
                    <a:pt x="18517" y="1537"/>
                  </a:cubicBezTo>
                  <a:cubicBezTo>
                    <a:pt x="17571" y="958"/>
                    <a:pt x="16361" y="485"/>
                    <a:pt x="14993" y="221"/>
                  </a:cubicBezTo>
                  <a:cubicBezTo>
                    <a:pt x="14191" y="103"/>
                    <a:pt x="13322" y="1"/>
                    <a:pt x="123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3"/>
            <p:cNvSpPr/>
            <p:nvPr/>
          </p:nvSpPr>
          <p:spPr>
            <a:xfrm>
              <a:off x="5762200" y="3387616"/>
              <a:ext cx="68183" cy="74394"/>
            </a:xfrm>
            <a:custGeom>
              <a:avLst/>
              <a:gdLst/>
              <a:ahLst/>
              <a:cxnLst/>
              <a:rect l="l" t="t" r="r" b="b"/>
              <a:pathLst>
                <a:path w="8628" h="9414" extrusionOk="0">
                  <a:moveTo>
                    <a:pt x="6366" y="1"/>
                  </a:moveTo>
                  <a:cubicBezTo>
                    <a:pt x="6218" y="1"/>
                    <a:pt x="6060" y="22"/>
                    <a:pt x="5892" y="69"/>
                  </a:cubicBezTo>
                  <a:cubicBezTo>
                    <a:pt x="3578" y="700"/>
                    <a:pt x="0" y="6224"/>
                    <a:pt x="0" y="6224"/>
                  </a:cubicBezTo>
                  <a:cubicBezTo>
                    <a:pt x="280" y="6429"/>
                    <a:pt x="580" y="6514"/>
                    <a:pt x="884" y="6514"/>
                  </a:cubicBezTo>
                  <a:cubicBezTo>
                    <a:pt x="2183" y="6514"/>
                    <a:pt x="3555" y="4971"/>
                    <a:pt x="3761" y="4730"/>
                  </a:cubicBezTo>
                  <a:lnTo>
                    <a:pt x="3761" y="4730"/>
                  </a:lnTo>
                  <a:cubicBezTo>
                    <a:pt x="3476" y="5070"/>
                    <a:pt x="1004" y="8085"/>
                    <a:pt x="1947" y="9275"/>
                  </a:cubicBezTo>
                  <a:cubicBezTo>
                    <a:pt x="2021" y="9370"/>
                    <a:pt x="2125" y="9414"/>
                    <a:pt x="2253" y="9414"/>
                  </a:cubicBezTo>
                  <a:cubicBezTo>
                    <a:pt x="3759" y="9414"/>
                    <a:pt x="8628" y="3383"/>
                    <a:pt x="8628" y="3383"/>
                  </a:cubicBezTo>
                  <a:cubicBezTo>
                    <a:pt x="8628" y="3383"/>
                    <a:pt x="8222" y="1"/>
                    <a:pt x="6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3"/>
            <p:cNvSpPr/>
            <p:nvPr/>
          </p:nvSpPr>
          <p:spPr>
            <a:xfrm>
              <a:off x="5763030" y="3386534"/>
              <a:ext cx="68602" cy="76876"/>
            </a:xfrm>
            <a:custGeom>
              <a:avLst/>
              <a:gdLst/>
              <a:ahLst/>
              <a:cxnLst/>
              <a:rect l="l" t="t" r="r" b="b"/>
              <a:pathLst>
                <a:path w="8681" h="9728" extrusionOk="0">
                  <a:moveTo>
                    <a:pt x="6246" y="1"/>
                  </a:moveTo>
                  <a:cubicBezTo>
                    <a:pt x="6029" y="1"/>
                    <a:pt x="5817" y="38"/>
                    <a:pt x="5629" y="101"/>
                  </a:cubicBezTo>
                  <a:cubicBezTo>
                    <a:pt x="5524" y="154"/>
                    <a:pt x="5419" y="154"/>
                    <a:pt x="5261" y="206"/>
                  </a:cubicBezTo>
                  <a:cubicBezTo>
                    <a:pt x="5156" y="259"/>
                    <a:pt x="5051" y="364"/>
                    <a:pt x="4946" y="417"/>
                  </a:cubicBezTo>
                  <a:cubicBezTo>
                    <a:pt x="4735" y="522"/>
                    <a:pt x="4577" y="680"/>
                    <a:pt x="4419" y="785"/>
                  </a:cubicBezTo>
                  <a:cubicBezTo>
                    <a:pt x="3052" y="1889"/>
                    <a:pt x="2210" y="2994"/>
                    <a:pt x="1579" y="3836"/>
                  </a:cubicBezTo>
                  <a:cubicBezTo>
                    <a:pt x="948" y="4678"/>
                    <a:pt x="579" y="5256"/>
                    <a:pt x="316" y="5624"/>
                  </a:cubicBezTo>
                  <a:cubicBezTo>
                    <a:pt x="106" y="6045"/>
                    <a:pt x="1" y="6203"/>
                    <a:pt x="1" y="6203"/>
                  </a:cubicBezTo>
                  <a:cubicBezTo>
                    <a:pt x="3" y="6205"/>
                    <a:pt x="5" y="6206"/>
                    <a:pt x="8" y="6206"/>
                  </a:cubicBezTo>
                  <a:cubicBezTo>
                    <a:pt x="88" y="6206"/>
                    <a:pt x="572" y="5516"/>
                    <a:pt x="1789" y="3994"/>
                  </a:cubicBezTo>
                  <a:cubicBezTo>
                    <a:pt x="2421" y="3205"/>
                    <a:pt x="3262" y="2100"/>
                    <a:pt x="4577" y="1048"/>
                  </a:cubicBezTo>
                  <a:cubicBezTo>
                    <a:pt x="4788" y="943"/>
                    <a:pt x="4946" y="785"/>
                    <a:pt x="5156" y="680"/>
                  </a:cubicBezTo>
                  <a:cubicBezTo>
                    <a:pt x="5209" y="627"/>
                    <a:pt x="5314" y="574"/>
                    <a:pt x="5419" y="522"/>
                  </a:cubicBezTo>
                  <a:cubicBezTo>
                    <a:pt x="5524" y="469"/>
                    <a:pt x="5629" y="417"/>
                    <a:pt x="5735" y="417"/>
                  </a:cubicBezTo>
                  <a:cubicBezTo>
                    <a:pt x="5909" y="351"/>
                    <a:pt x="6092" y="313"/>
                    <a:pt x="6277" y="313"/>
                  </a:cubicBezTo>
                  <a:cubicBezTo>
                    <a:pt x="6539" y="313"/>
                    <a:pt x="6803" y="389"/>
                    <a:pt x="7050" y="574"/>
                  </a:cubicBezTo>
                  <a:cubicBezTo>
                    <a:pt x="7418" y="837"/>
                    <a:pt x="7681" y="1311"/>
                    <a:pt x="7891" y="1837"/>
                  </a:cubicBezTo>
                  <a:cubicBezTo>
                    <a:pt x="7997" y="2100"/>
                    <a:pt x="8102" y="2363"/>
                    <a:pt x="8154" y="2679"/>
                  </a:cubicBezTo>
                  <a:cubicBezTo>
                    <a:pt x="8207" y="2836"/>
                    <a:pt x="8260" y="2942"/>
                    <a:pt x="8260" y="3099"/>
                  </a:cubicBezTo>
                  <a:cubicBezTo>
                    <a:pt x="8312" y="3257"/>
                    <a:pt x="8312" y="3415"/>
                    <a:pt x="8365" y="3468"/>
                  </a:cubicBezTo>
                  <a:cubicBezTo>
                    <a:pt x="8102" y="3731"/>
                    <a:pt x="7891" y="4046"/>
                    <a:pt x="7681" y="4309"/>
                  </a:cubicBezTo>
                  <a:cubicBezTo>
                    <a:pt x="7418" y="4625"/>
                    <a:pt x="7155" y="4888"/>
                    <a:pt x="6892" y="5204"/>
                  </a:cubicBezTo>
                  <a:cubicBezTo>
                    <a:pt x="5945" y="6256"/>
                    <a:pt x="5103" y="7203"/>
                    <a:pt x="4209" y="7992"/>
                  </a:cubicBezTo>
                  <a:cubicBezTo>
                    <a:pt x="3788" y="8412"/>
                    <a:pt x="3367" y="8781"/>
                    <a:pt x="2894" y="9044"/>
                  </a:cubicBezTo>
                  <a:cubicBezTo>
                    <a:pt x="2684" y="9202"/>
                    <a:pt x="2473" y="9307"/>
                    <a:pt x="2263" y="9359"/>
                  </a:cubicBezTo>
                  <a:cubicBezTo>
                    <a:pt x="2218" y="9368"/>
                    <a:pt x="2179" y="9373"/>
                    <a:pt x="2145" y="9373"/>
                  </a:cubicBezTo>
                  <a:cubicBezTo>
                    <a:pt x="1980" y="9373"/>
                    <a:pt x="1929" y="9271"/>
                    <a:pt x="1842" y="9096"/>
                  </a:cubicBezTo>
                  <a:cubicBezTo>
                    <a:pt x="1737" y="8728"/>
                    <a:pt x="1842" y="8255"/>
                    <a:pt x="2000" y="7834"/>
                  </a:cubicBezTo>
                  <a:cubicBezTo>
                    <a:pt x="2157" y="7413"/>
                    <a:pt x="2368" y="7045"/>
                    <a:pt x="2578" y="6729"/>
                  </a:cubicBezTo>
                  <a:cubicBezTo>
                    <a:pt x="2947" y="6045"/>
                    <a:pt x="3420" y="5414"/>
                    <a:pt x="3788" y="4941"/>
                  </a:cubicBezTo>
                  <a:lnTo>
                    <a:pt x="3630" y="4783"/>
                  </a:lnTo>
                  <a:lnTo>
                    <a:pt x="3578" y="4730"/>
                  </a:lnTo>
                  <a:cubicBezTo>
                    <a:pt x="2631" y="5835"/>
                    <a:pt x="1684" y="6413"/>
                    <a:pt x="1053" y="6519"/>
                  </a:cubicBezTo>
                  <a:cubicBezTo>
                    <a:pt x="937" y="6537"/>
                    <a:pt x="833" y="6544"/>
                    <a:pt x="740" y="6544"/>
                  </a:cubicBezTo>
                  <a:cubicBezTo>
                    <a:pt x="338" y="6544"/>
                    <a:pt x="150" y="6406"/>
                    <a:pt x="113" y="6406"/>
                  </a:cubicBezTo>
                  <a:cubicBezTo>
                    <a:pt x="108" y="6406"/>
                    <a:pt x="106" y="6409"/>
                    <a:pt x="106" y="6413"/>
                  </a:cubicBezTo>
                  <a:cubicBezTo>
                    <a:pt x="106" y="6413"/>
                    <a:pt x="106" y="6466"/>
                    <a:pt x="158" y="6466"/>
                  </a:cubicBezTo>
                  <a:cubicBezTo>
                    <a:pt x="211" y="6519"/>
                    <a:pt x="264" y="6571"/>
                    <a:pt x="316" y="6571"/>
                  </a:cubicBezTo>
                  <a:cubicBezTo>
                    <a:pt x="444" y="6614"/>
                    <a:pt x="641" y="6691"/>
                    <a:pt x="878" y="6691"/>
                  </a:cubicBezTo>
                  <a:cubicBezTo>
                    <a:pt x="934" y="6691"/>
                    <a:pt x="992" y="6687"/>
                    <a:pt x="1053" y="6677"/>
                  </a:cubicBezTo>
                  <a:cubicBezTo>
                    <a:pt x="1523" y="6643"/>
                    <a:pt x="2101" y="6395"/>
                    <a:pt x="2718" y="5931"/>
                  </a:cubicBezTo>
                  <a:lnTo>
                    <a:pt x="2718" y="5931"/>
                  </a:lnTo>
                  <a:cubicBezTo>
                    <a:pt x="2581" y="6131"/>
                    <a:pt x="2446" y="6343"/>
                    <a:pt x="2315" y="6571"/>
                  </a:cubicBezTo>
                  <a:cubicBezTo>
                    <a:pt x="2105" y="6940"/>
                    <a:pt x="1894" y="7308"/>
                    <a:pt x="1737" y="7729"/>
                  </a:cubicBezTo>
                  <a:cubicBezTo>
                    <a:pt x="1579" y="8149"/>
                    <a:pt x="1368" y="8676"/>
                    <a:pt x="1579" y="9254"/>
                  </a:cubicBezTo>
                  <a:cubicBezTo>
                    <a:pt x="1631" y="9359"/>
                    <a:pt x="1684" y="9517"/>
                    <a:pt x="1842" y="9622"/>
                  </a:cubicBezTo>
                  <a:cubicBezTo>
                    <a:pt x="2000" y="9728"/>
                    <a:pt x="2157" y="9728"/>
                    <a:pt x="2315" y="9728"/>
                  </a:cubicBezTo>
                  <a:cubicBezTo>
                    <a:pt x="2631" y="9622"/>
                    <a:pt x="2894" y="9517"/>
                    <a:pt x="3104" y="9359"/>
                  </a:cubicBezTo>
                  <a:cubicBezTo>
                    <a:pt x="3578" y="9044"/>
                    <a:pt x="3999" y="8676"/>
                    <a:pt x="4472" y="8255"/>
                  </a:cubicBezTo>
                  <a:cubicBezTo>
                    <a:pt x="5314" y="7466"/>
                    <a:pt x="6208" y="6519"/>
                    <a:pt x="7155" y="5467"/>
                  </a:cubicBezTo>
                  <a:cubicBezTo>
                    <a:pt x="7418" y="5151"/>
                    <a:pt x="7681" y="4835"/>
                    <a:pt x="7944" y="4520"/>
                  </a:cubicBezTo>
                  <a:cubicBezTo>
                    <a:pt x="8207" y="4204"/>
                    <a:pt x="8470" y="3888"/>
                    <a:pt x="8680" y="3573"/>
                  </a:cubicBezTo>
                  <a:cubicBezTo>
                    <a:pt x="8680" y="3310"/>
                    <a:pt x="8628" y="3205"/>
                    <a:pt x="8628" y="3047"/>
                  </a:cubicBezTo>
                  <a:cubicBezTo>
                    <a:pt x="8575" y="2889"/>
                    <a:pt x="8523" y="2731"/>
                    <a:pt x="8523" y="2573"/>
                  </a:cubicBezTo>
                  <a:cubicBezTo>
                    <a:pt x="8417" y="2258"/>
                    <a:pt x="8312" y="1995"/>
                    <a:pt x="8207" y="1732"/>
                  </a:cubicBezTo>
                  <a:cubicBezTo>
                    <a:pt x="7997" y="1153"/>
                    <a:pt x="7681" y="627"/>
                    <a:pt x="7208" y="311"/>
                  </a:cubicBezTo>
                  <a:cubicBezTo>
                    <a:pt x="6921" y="89"/>
                    <a:pt x="6578" y="1"/>
                    <a:pt x="62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3"/>
            <p:cNvSpPr/>
            <p:nvPr/>
          </p:nvSpPr>
          <p:spPr>
            <a:xfrm>
              <a:off x="5762619" y="3387585"/>
              <a:ext cx="67764" cy="74426"/>
            </a:xfrm>
            <a:custGeom>
              <a:avLst/>
              <a:gdLst/>
              <a:ahLst/>
              <a:cxnLst/>
              <a:rect l="l" t="t" r="r" b="b"/>
              <a:pathLst>
                <a:path w="8575" h="9418" extrusionOk="0">
                  <a:moveTo>
                    <a:pt x="6307" y="1"/>
                  </a:moveTo>
                  <a:cubicBezTo>
                    <a:pt x="6162" y="1"/>
                    <a:pt x="6022" y="24"/>
                    <a:pt x="5892" y="73"/>
                  </a:cubicBezTo>
                  <a:cubicBezTo>
                    <a:pt x="5418" y="178"/>
                    <a:pt x="5050" y="389"/>
                    <a:pt x="4735" y="652"/>
                  </a:cubicBezTo>
                  <a:cubicBezTo>
                    <a:pt x="4103" y="1125"/>
                    <a:pt x="3577" y="1599"/>
                    <a:pt x="3156" y="2072"/>
                  </a:cubicBezTo>
                  <a:cubicBezTo>
                    <a:pt x="2736" y="2546"/>
                    <a:pt x="2367" y="2966"/>
                    <a:pt x="2052" y="3335"/>
                  </a:cubicBezTo>
                  <a:cubicBezTo>
                    <a:pt x="1263" y="4282"/>
                    <a:pt x="789" y="5018"/>
                    <a:pt x="579" y="5281"/>
                  </a:cubicBezTo>
                  <a:cubicBezTo>
                    <a:pt x="579" y="5334"/>
                    <a:pt x="579" y="5334"/>
                    <a:pt x="526" y="5334"/>
                  </a:cubicBezTo>
                  <a:cubicBezTo>
                    <a:pt x="526" y="5334"/>
                    <a:pt x="526" y="5386"/>
                    <a:pt x="526" y="5386"/>
                  </a:cubicBezTo>
                  <a:cubicBezTo>
                    <a:pt x="526" y="5386"/>
                    <a:pt x="526" y="5439"/>
                    <a:pt x="474" y="5439"/>
                  </a:cubicBezTo>
                  <a:cubicBezTo>
                    <a:pt x="474" y="5491"/>
                    <a:pt x="474" y="5491"/>
                    <a:pt x="474" y="5544"/>
                  </a:cubicBezTo>
                  <a:lnTo>
                    <a:pt x="421" y="5544"/>
                  </a:lnTo>
                  <a:cubicBezTo>
                    <a:pt x="421" y="5570"/>
                    <a:pt x="421" y="5570"/>
                    <a:pt x="421" y="5570"/>
                  </a:cubicBezTo>
                  <a:cubicBezTo>
                    <a:pt x="421" y="5570"/>
                    <a:pt x="421" y="5570"/>
                    <a:pt x="421" y="5597"/>
                  </a:cubicBezTo>
                  <a:cubicBezTo>
                    <a:pt x="368" y="5649"/>
                    <a:pt x="316" y="5702"/>
                    <a:pt x="316" y="5754"/>
                  </a:cubicBezTo>
                  <a:cubicBezTo>
                    <a:pt x="263" y="5807"/>
                    <a:pt x="210" y="5860"/>
                    <a:pt x="210" y="5912"/>
                  </a:cubicBezTo>
                  <a:lnTo>
                    <a:pt x="158" y="5965"/>
                  </a:lnTo>
                  <a:lnTo>
                    <a:pt x="105" y="6017"/>
                  </a:lnTo>
                  <a:cubicBezTo>
                    <a:pt x="105" y="6017"/>
                    <a:pt x="105" y="6070"/>
                    <a:pt x="105" y="6070"/>
                  </a:cubicBezTo>
                  <a:cubicBezTo>
                    <a:pt x="88" y="6105"/>
                    <a:pt x="88" y="6123"/>
                    <a:pt x="101" y="6123"/>
                  </a:cubicBezTo>
                  <a:cubicBezTo>
                    <a:pt x="129" y="6123"/>
                    <a:pt x="210" y="6053"/>
                    <a:pt x="316" y="5912"/>
                  </a:cubicBezTo>
                  <a:cubicBezTo>
                    <a:pt x="684" y="5491"/>
                    <a:pt x="1263" y="4702"/>
                    <a:pt x="2104" y="3650"/>
                  </a:cubicBezTo>
                  <a:cubicBezTo>
                    <a:pt x="2473" y="3229"/>
                    <a:pt x="2893" y="2756"/>
                    <a:pt x="3367" y="2283"/>
                  </a:cubicBezTo>
                  <a:cubicBezTo>
                    <a:pt x="3840" y="1756"/>
                    <a:pt x="4366" y="1230"/>
                    <a:pt x="5050" y="810"/>
                  </a:cubicBezTo>
                  <a:cubicBezTo>
                    <a:pt x="5426" y="528"/>
                    <a:pt x="5875" y="321"/>
                    <a:pt x="6311" y="321"/>
                  </a:cubicBezTo>
                  <a:cubicBezTo>
                    <a:pt x="6608" y="321"/>
                    <a:pt x="6898" y="417"/>
                    <a:pt x="7154" y="652"/>
                  </a:cubicBezTo>
                  <a:cubicBezTo>
                    <a:pt x="7417" y="967"/>
                    <a:pt x="7680" y="1388"/>
                    <a:pt x="7838" y="1862"/>
                  </a:cubicBezTo>
                  <a:cubicBezTo>
                    <a:pt x="7943" y="2125"/>
                    <a:pt x="7996" y="2335"/>
                    <a:pt x="8101" y="2598"/>
                  </a:cubicBezTo>
                  <a:cubicBezTo>
                    <a:pt x="8101" y="2756"/>
                    <a:pt x="8154" y="2861"/>
                    <a:pt x="8154" y="3019"/>
                  </a:cubicBezTo>
                  <a:lnTo>
                    <a:pt x="8206" y="3282"/>
                  </a:lnTo>
                  <a:cubicBezTo>
                    <a:pt x="7996" y="3598"/>
                    <a:pt x="7680" y="3913"/>
                    <a:pt x="7417" y="4229"/>
                  </a:cubicBezTo>
                  <a:cubicBezTo>
                    <a:pt x="7102" y="4597"/>
                    <a:pt x="6786" y="4965"/>
                    <a:pt x="6418" y="5386"/>
                  </a:cubicBezTo>
                  <a:cubicBezTo>
                    <a:pt x="5524" y="6333"/>
                    <a:pt x="4735" y="7227"/>
                    <a:pt x="3893" y="7964"/>
                  </a:cubicBezTo>
                  <a:cubicBezTo>
                    <a:pt x="3472" y="8332"/>
                    <a:pt x="3051" y="8700"/>
                    <a:pt x="2630" y="8911"/>
                  </a:cubicBezTo>
                  <a:cubicBezTo>
                    <a:pt x="2501" y="8997"/>
                    <a:pt x="2302" y="9083"/>
                    <a:pt x="2205" y="9083"/>
                  </a:cubicBezTo>
                  <a:cubicBezTo>
                    <a:pt x="2183" y="9083"/>
                    <a:pt x="2167" y="9078"/>
                    <a:pt x="2157" y="9069"/>
                  </a:cubicBezTo>
                  <a:cubicBezTo>
                    <a:pt x="2157" y="9069"/>
                    <a:pt x="2157" y="9069"/>
                    <a:pt x="2104" y="8963"/>
                  </a:cubicBezTo>
                  <a:cubicBezTo>
                    <a:pt x="2104" y="8963"/>
                    <a:pt x="2052" y="8911"/>
                    <a:pt x="2052" y="8911"/>
                  </a:cubicBezTo>
                  <a:lnTo>
                    <a:pt x="1999" y="8753"/>
                  </a:lnTo>
                  <a:cubicBezTo>
                    <a:pt x="1946" y="8437"/>
                    <a:pt x="2104" y="7964"/>
                    <a:pt x="2262" y="7596"/>
                  </a:cubicBezTo>
                  <a:cubicBezTo>
                    <a:pt x="2367" y="7227"/>
                    <a:pt x="2578" y="6912"/>
                    <a:pt x="2788" y="6544"/>
                  </a:cubicBezTo>
                  <a:cubicBezTo>
                    <a:pt x="3156" y="5912"/>
                    <a:pt x="3577" y="5334"/>
                    <a:pt x="3945" y="4860"/>
                  </a:cubicBezTo>
                  <a:lnTo>
                    <a:pt x="3525" y="4492"/>
                  </a:lnTo>
                  <a:cubicBezTo>
                    <a:pt x="3209" y="4860"/>
                    <a:pt x="2946" y="5123"/>
                    <a:pt x="2683" y="5386"/>
                  </a:cubicBezTo>
                  <a:cubicBezTo>
                    <a:pt x="1925" y="6060"/>
                    <a:pt x="1235" y="6329"/>
                    <a:pt x="747" y="6329"/>
                  </a:cubicBezTo>
                  <a:cubicBezTo>
                    <a:pt x="625" y="6329"/>
                    <a:pt x="516" y="6312"/>
                    <a:pt x="421" y="6280"/>
                  </a:cubicBezTo>
                  <a:cubicBezTo>
                    <a:pt x="208" y="6238"/>
                    <a:pt x="64" y="6161"/>
                    <a:pt x="17" y="6161"/>
                  </a:cubicBezTo>
                  <a:cubicBezTo>
                    <a:pt x="6" y="6161"/>
                    <a:pt x="0" y="6165"/>
                    <a:pt x="0" y="6175"/>
                  </a:cubicBezTo>
                  <a:cubicBezTo>
                    <a:pt x="0" y="6175"/>
                    <a:pt x="158" y="6280"/>
                    <a:pt x="263" y="6333"/>
                  </a:cubicBezTo>
                  <a:cubicBezTo>
                    <a:pt x="421" y="6386"/>
                    <a:pt x="526" y="6438"/>
                    <a:pt x="631" y="6438"/>
                  </a:cubicBezTo>
                  <a:cubicBezTo>
                    <a:pt x="737" y="6491"/>
                    <a:pt x="737" y="6491"/>
                    <a:pt x="947" y="6491"/>
                  </a:cubicBezTo>
                  <a:cubicBezTo>
                    <a:pt x="1315" y="6491"/>
                    <a:pt x="2104" y="6228"/>
                    <a:pt x="2999" y="5439"/>
                  </a:cubicBezTo>
                  <a:cubicBezTo>
                    <a:pt x="3156" y="5334"/>
                    <a:pt x="3314" y="5176"/>
                    <a:pt x="3735" y="4702"/>
                  </a:cubicBezTo>
                  <a:lnTo>
                    <a:pt x="3735" y="4702"/>
                  </a:lnTo>
                  <a:cubicBezTo>
                    <a:pt x="3419" y="5123"/>
                    <a:pt x="3051" y="5597"/>
                    <a:pt x="2630" y="6228"/>
                  </a:cubicBezTo>
                  <a:cubicBezTo>
                    <a:pt x="2262" y="6807"/>
                    <a:pt x="1789" y="7543"/>
                    <a:pt x="1683" y="8543"/>
                  </a:cubicBezTo>
                  <a:cubicBezTo>
                    <a:pt x="1683" y="8648"/>
                    <a:pt x="1683" y="8753"/>
                    <a:pt x="1683" y="8911"/>
                  </a:cubicBezTo>
                  <a:cubicBezTo>
                    <a:pt x="1736" y="9016"/>
                    <a:pt x="1789" y="9121"/>
                    <a:pt x="1841" y="9226"/>
                  </a:cubicBezTo>
                  <a:cubicBezTo>
                    <a:pt x="1926" y="9368"/>
                    <a:pt x="2056" y="9418"/>
                    <a:pt x="2191" y="9418"/>
                  </a:cubicBezTo>
                  <a:cubicBezTo>
                    <a:pt x="2308" y="9418"/>
                    <a:pt x="2428" y="9380"/>
                    <a:pt x="2525" y="9332"/>
                  </a:cubicBezTo>
                  <a:cubicBezTo>
                    <a:pt x="3051" y="9121"/>
                    <a:pt x="3472" y="8753"/>
                    <a:pt x="3945" y="8385"/>
                  </a:cubicBezTo>
                  <a:cubicBezTo>
                    <a:pt x="4840" y="7596"/>
                    <a:pt x="5734" y="6649"/>
                    <a:pt x="6681" y="5597"/>
                  </a:cubicBezTo>
                  <a:cubicBezTo>
                    <a:pt x="7628" y="4597"/>
                    <a:pt x="8417" y="3598"/>
                    <a:pt x="8575" y="3387"/>
                  </a:cubicBezTo>
                  <a:cubicBezTo>
                    <a:pt x="8469" y="2756"/>
                    <a:pt x="8312" y="2177"/>
                    <a:pt x="8101" y="1651"/>
                  </a:cubicBezTo>
                  <a:cubicBezTo>
                    <a:pt x="7891" y="1125"/>
                    <a:pt x="7628" y="652"/>
                    <a:pt x="7260" y="336"/>
                  </a:cubicBezTo>
                  <a:cubicBezTo>
                    <a:pt x="6969" y="118"/>
                    <a:pt x="6628" y="1"/>
                    <a:pt x="63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3"/>
            <p:cNvSpPr/>
            <p:nvPr/>
          </p:nvSpPr>
          <p:spPr>
            <a:xfrm>
              <a:off x="5762200" y="3385103"/>
              <a:ext cx="71091" cy="79412"/>
            </a:xfrm>
            <a:custGeom>
              <a:avLst/>
              <a:gdLst/>
              <a:ahLst/>
              <a:cxnLst/>
              <a:rect l="l" t="t" r="r" b="b"/>
              <a:pathLst>
                <a:path w="8996" h="10049" extrusionOk="0">
                  <a:moveTo>
                    <a:pt x="6346" y="0"/>
                  </a:moveTo>
                  <a:cubicBezTo>
                    <a:pt x="6169" y="0"/>
                    <a:pt x="5997" y="24"/>
                    <a:pt x="5840" y="72"/>
                  </a:cubicBezTo>
                  <a:cubicBezTo>
                    <a:pt x="5314" y="229"/>
                    <a:pt x="4893" y="492"/>
                    <a:pt x="4524" y="755"/>
                  </a:cubicBezTo>
                  <a:cubicBezTo>
                    <a:pt x="3157" y="1913"/>
                    <a:pt x="2315" y="3017"/>
                    <a:pt x="1631" y="3912"/>
                  </a:cubicBezTo>
                  <a:cubicBezTo>
                    <a:pt x="895" y="4911"/>
                    <a:pt x="421" y="5700"/>
                    <a:pt x="158" y="6174"/>
                  </a:cubicBezTo>
                  <a:cubicBezTo>
                    <a:pt x="53" y="6384"/>
                    <a:pt x="0" y="6542"/>
                    <a:pt x="0" y="6542"/>
                  </a:cubicBezTo>
                  <a:cubicBezTo>
                    <a:pt x="0" y="6542"/>
                    <a:pt x="53" y="6489"/>
                    <a:pt x="106" y="6437"/>
                  </a:cubicBezTo>
                  <a:lnTo>
                    <a:pt x="211" y="6279"/>
                  </a:lnTo>
                  <a:lnTo>
                    <a:pt x="316" y="6121"/>
                  </a:lnTo>
                  <a:cubicBezTo>
                    <a:pt x="369" y="6068"/>
                    <a:pt x="421" y="5963"/>
                    <a:pt x="421" y="5963"/>
                  </a:cubicBezTo>
                  <a:cubicBezTo>
                    <a:pt x="474" y="5911"/>
                    <a:pt x="474" y="5911"/>
                    <a:pt x="474" y="5911"/>
                  </a:cubicBezTo>
                  <a:cubicBezTo>
                    <a:pt x="474" y="5858"/>
                    <a:pt x="474" y="5858"/>
                    <a:pt x="474" y="5858"/>
                  </a:cubicBezTo>
                  <a:lnTo>
                    <a:pt x="527" y="5858"/>
                  </a:lnTo>
                  <a:cubicBezTo>
                    <a:pt x="579" y="5753"/>
                    <a:pt x="579" y="5753"/>
                    <a:pt x="684" y="5648"/>
                  </a:cubicBezTo>
                  <a:cubicBezTo>
                    <a:pt x="895" y="5332"/>
                    <a:pt x="1316" y="4701"/>
                    <a:pt x="2052" y="3754"/>
                  </a:cubicBezTo>
                  <a:cubicBezTo>
                    <a:pt x="2683" y="3070"/>
                    <a:pt x="3420" y="2070"/>
                    <a:pt x="4682" y="1071"/>
                  </a:cubicBezTo>
                  <a:cubicBezTo>
                    <a:pt x="4840" y="913"/>
                    <a:pt x="4998" y="808"/>
                    <a:pt x="5208" y="703"/>
                  </a:cubicBezTo>
                  <a:cubicBezTo>
                    <a:pt x="5366" y="545"/>
                    <a:pt x="5577" y="492"/>
                    <a:pt x="5787" y="387"/>
                  </a:cubicBezTo>
                  <a:cubicBezTo>
                    <a:pt x="5960" y="349"/>
                    <a:pt x="6141" y="324"/>
                    <a:pt x="6320" y="324"/>
                  </a:cubicBezTo>
                  <a:cubicBezTo>
                    <a:pt x="6631" y="324"/>
                    <a:pt x="6941" y="397"/>
                    <a:pt x="7207" y="598"/>
                  </a:cubicBezTo>
                  <a:cubicBezTo>
                    <a:pt x="7628" y="913"/>
                    <a:pt x="7944" y="1387"/>
                    <a:pt x="8154" y="1913"/>
                  </a:cubicBezTo>
                  <a:cubicBezTo>
                    <a:pt x="8365" y="2491"/>
                    <a:pt x="8522" y="3070"/>
                    <a:pt x="8628" y="3701"/>
                  </a:cubicBezTo>
                  <a:cubicBezTo>
                    <a:pt x="8522" y="3806"/>
                    <a:pt x="7839" y="4648"/>
                    <a:pt x="7102" y="5542"/>
                  </a:cubicBezTo>
                  <a:cubicBezTo>
                    <a:pt x="6155" y="6594"/>
                    <a:pt x="5261" y="7594"/>
                    <a:pt x="4367" y="8383"/>
                  </a:cubicBezTo>
                  <a:cubicBezTo>
                    <a:pt x="3893" y="8804"/>
                    <a:pt x="3472" y="9172"/>
                    <a:pt x="2999" y="9435"/>
                  </a:cubicBezTo>
                  <a:cubicBezTo>
                    <a:pt x="2736" y="9593"/>
                    <a:pt x="2526" y="9698"/>
                    <a:pt x="2262" y="9698"/>
                  </a:cubicBezTo>
                  <a:cubicBezTo>
                    <a:pt x="2239" y="9702"/>
                    <a:pt x="2216" y="9704"/>
                    <a:pt x="2195" y="9704"/>
                  </a:cubicBezTo>
                  <a:cubicBezTo>
                    <a:pt x="1931" y="9704"/>
                    <a:pt x="1838" y="9419"/>
                    <a:pt x="1789" y="9225"/>
                  </a:cubicBezTo>
                  <a:cubicBezTo>
                    <a:pt x="1684" y="8699"/>
                    <a:pt x="1842" y="8225"/>
                    <a:pt x="1999" y="7857"/>
                  </a:cubicBezTo>
                  <a:cubicBezTo>
                    <a:pt x="2157" y="7436"/>
                    <a:pt x="2368" y="7068"/>
                    <a:pt x="2578" y="6700"/>
                  </a:cubicBezTo>
                  <a:cubicBezTo>
                    <a:pt x="2725" y="6479"/>
                    <a:pt x="2879" y="6264"/>
                    <a:pt x="3033" y="6061"/>
                  </a:cubicBezTo>
                  <a:lnTo>
                    <a:pt x="3033" y="6061"/>
                  </a:lnTo>
                  <a:cubicBezTo>
                    <a:pt x="3074" y="6029"/>
                    <a:pt x="3115" y="5996"/>
                    <a:pt x="3157" y="5963"/>
                  </a:cubicBezTo>
                  <a:cubicBezTo>
                    <a:pt x="3420" y="5753"/>
                    <a:pt x="3683" y="5542"/>
                    <a:pt x="3998" y="5174"/>
                  </a:cubicBezTo>
                  <a:lnTo>
                    <a:pt x="3630" y="4859"/>
                  </a:lnTo>
                  <a:cubicBezTo>
                    <a:pt x="3336" y="5185"/>
                    <a:pt x="3063" y="5532"/>
                    <a:pt x="2784" y="5924"/>
                  </a:cubicBezTo>
                  <a:lnTo>
                    <a:pt x="2784" y="5924"/>
                  </a:lnTo>
                  <a:cubicBezTo>
                    <a:pt x="2093" y="6491"/>
                    <a:pt x="1511" y="6709"/>
                    <a:pt x="1210" y="6752"/>
                  </a:cubicBezTo>
                  <a:cubicBezTo>
                    <a:pt x="1000" y="6752"/>
                    <a:pt x="947" y="6805"/>
                    <a:pt x="895" y="6805"/>
                  </a:cubicBezTo>
                  <a:cubicBezTo>
                    <a:pt x="868" y="6779"/>
                    <a:pt x="816" y="6779"/>
                    <a:pt x="757" y="6779"/>
                  </a:cubicBezTo>
                  <a:cubicBezTo>
                    <a:pt x="697" y="6779"/>
                    <a:pt x="632" y="6779"/>
                    <a:pt x="579" y="6752"/>
                  </a:cubicBezTo>
                  <a:cubicBezTo>
                    <a:pt x="421" y="6700"/>
                    <a:pt x="263" y="6647"/>
                    <a:pt x="211" y="6647"/>
                  </a:cubicBezTo>
                  <a:lnTo>
                    <a:pt x="211" y="6647"/>
                  </a:lnTo>
                  <a:cubicBezTo>
                    <a:pt x="158" y="6647"/>
                    <a:pt x="263" y="6752"/>
                    <a:pt x="527" y="6858"/>
                  </a:cubicBezTo>
                  <a:cubicBezTo>
                    <a:pt x="642" y="6915"/>
                    <a:pt x="821" y="6957"/>
                    <a:pt x="1037" y="6957"/>
                  </a:cubicBezTo>
                  <a:cubicBezTo>
                    <a:pt x="1214" y="6957"/>
                    <a:pt x="1418" y="6929"/>
                    <a:pt x="1631" y="6858"/>
                  </a:cubicBezTo>
                  <a:cubicBezTo>
                    <a:pt x="1874" y="6777"/>
                    <a:pt x="2131" y="6654"/>
                    <a:pt x="2394" y="6497"/>
                  </a:cubicBezTo>
                  <a:lnTo>
                    <a:pt x="2394" y="6497"/>
                  </a:lnTo>
                  <a:cubicBezTo>
                    <a:pt x="2350" y="6564"/>
                    <a:pt x="2307" y="6631"/>
                    <a:pt x="2262" y="6700"/>
                  </a:cubicBezTo>
                  <a:cubicBezTo>
                    <a:pt x="2052" y="7068"/>
                    <a:pt x="1842" y="7436"/>
                    <a:pt x="1631" y="7910"/>
                  </a:cubicBezTo>
                  <a:cubicBezTo>
                    <a:pt x="1579" y="8120"/>
                    <a:pt x="1473" y="8330"/>
                    <a:pt x="1421" y="8646"/>
                  </a:cubicBezTo>
                  <a:cubicBezTo>
                    <a:pt x="1421" y="8751"/>
                    <a:pt x="1421" y="8909"/>
                    <a:pt x="1421" y="9067"/>
                  </a:cubicBezTo>
                  <a:cubicBezTo>
                    <a:pt x="1421" y="9172"/>
                    <a:pt x="1473" y="9330"/>
                    <a:pt x="1526" y="9488"/>
                  </a:cubicBezTo>
                  <a:cubicBezTo>
                    <a:pt x="1631" y="9646"/>
                    <a:pt x="1631" y="9803"/>
                    <a:pt x="1894" y="9961"/>
                  </a:cubicBezTo>
                  <a:cubicBezTo>
                    <a:pt x="2018" y="10023"/>
                    <a:pt x="2141" y="10048"/>
                    <a:pt x="2253" y="10048"/>
                  </a:cubicBezTo>
                  <a:cubicBezTo>
                    <a:pt x="2333" y="10048"/>
                    <a:pt x="2408" y="10036"/>
                    <a:pt x="2473" y="10014"/>
                  </a:cubicBezTo>
                  <a:cubicBezTo>
                    <a:pt x="2789" y="9961"/>
                    <a:pt x="3052" y="9803"/>
                    <a:pt x="3315" y="9646"/>
                  </a:cubicBezTo>
                  <a:cubicBezTo>
                    <a:pt x="3788" y="9330"/>
                    <a:pt x="4261" y="8962"/>
                    <a:pt x="4682" y="8541"/>
                  </a:cubicBezTo>
                  <a:cubicBezTo>
                    <a:pt x="5577" y="7752"/>
                    <a:pt x="6418" y="6805"/>
                    <a:pt x="7365" y="5753"/>
                  </a:cubicBezTo>
                  <a:cubicBezTo>
                    <a:pt x="7628" y="5437"/>
                    <a:pt x="7891" y="5122"/>
                    <a:pt x="8154" y="4806"/>
                  </a:cubicBezTo>
                  <a:cubicBezTo>
                    <a:pt x="8470" y="4438"/>
                    <a:pt x="8733" y="4122"/>
                    <a:pt x="8996" y="3806"/>
                  </a:cubicBezTo>
                  <a:cubicBezTo>
                    <a:pt x="8943" y="3491"/>
                    <a:pt x="8943" y="3333"/>
                    <a:pt x="8891" y="3175"/>
                  </a:cubicBezTo>
                  <a:cubicBezTo>
                    <a:pt x="8838" y="3070"/>
                    <a:pt x="8838" y="2912"/>
                    <a:pt x="8785" y="2754"/>
                  </a:cubicBezTo>
                  <a:cubicBezTo>
                    <a:pt x="8733" y="2439"/>
                    <a:pt x="8628" y="2176"/>
                    <a:pt x="8522" y="1860"/>
                  </a:cubicBezTo>
                  <a:cubicBezTo>
                    <a:pt x="8259" y="1334"/>
                    <a:pt x="7996" y="808"/>
                    <a:pt x="7523" y="387"/>
                  </a:cubicBezTo>
                  <a:cubicBezTo>
                    <a:pt x="7192" y="129"/>
                    <a:pt x="6757" y="0"/>
                    <a:pt x="63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3"/>
            <p:cNvSpPr/>
            <p:nvPr/>
          </p:nvSpPr>
          <p:spPr>
            <a:xfrm>
              <a:off x="5807095" y="3240582"/>
              <a:ext cx="22451" cy="54883"/>
            </a:xfrm>
            <a:custGeom>
              <a:avLst/>
              <a:gdLst/>
              <a:ahLst/>
              <a:cxnLst/>
              <a:rect l="l" t="t" r="r" b="b"/>
              <a:pathLst>
                <a:path w="2841" h="6945" extrusionOk="0">
                  <a:moveTo>
                    <a:pt x="1" y="0"/>
                  </a:moveTo>
                  <a:lnTo>
                    <a:pt x="1000" y="6944"/>
                  </a:lnTo>
                  <a:cubicBezTo>
                    <a:pt x="2841" y="2474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3"/>
            <p:cNvSpPr/>
            <p:nvPr/>
          </p:nvSpPr>
          <p:spPr>
            <a:xfrm>
              <a:off x="5807095" y="3240582"/>
              <a:ext cx="14975" cy="54464"/>
            </a:xfrm>
            <a:custGeom>
              <a:avLst/>
              <a:gdLst/>
              <a:ahLst/>
              <a:cxnLst/>
              <a:rect l="l" t="t" r="r" b="b"/>
              <a:pathLst>
                <a:path w="1895" h="6892" extrusionOk="0">
                  <a:moveTo>
                    <a:pt x="53" y="0"/>
                  </a:moveTo>
                  <a:cubicBezTo>
                    <a:pt x="1" y="53"/>
                    <a:pt x="106" y="211"/>
                    <a:pt x="422" y="684"/>
                  </a:cubicBezTo>
                  <a:cubicBezTo>
                    <a:pt x="579" y="895"/>
                    <a:pt x="790" y="1210"/>
                    <a:pt x="948" y="1631"/>
                  </a:cubicBezTo>
                  <a:cubicBezTo>
                    <a:pt x="1158" y="2052"/>
                    <a:pt x="1316" y="2578"/>
                    <a:pt x="1421" y="3262"/>
                  </a:cubicBezTo>
                  <a:cubicBezTo>
                    <a:pt x="1579" y="4577"/>
                    <a:pt x="1263" y="5524"/>
                    <a:pt x="1158" y="6050"/>
                  </a:cubicBezTo>
                  <a:cubicBezTo>
                    <a:pt x="948" y="6629"/>
                    <a:pt x="895" y="6892"/>
                    <a:pt x="948" y="6892"/>
                  </a:cubicBezTo>
                  <a:cubicBezTo>
                    <a:pt x="1000" y="6892"/>
                    <a:pt x="1158" y="6681"/>
                    <a:pt x="1421" y="6155"/>
                  </a:cubicBezTo>
                  <a:cubicBezTo>
                    <a:pt x="1579" y="5577"/>
                    <a:pt x="1895" y="4630"/>
                    <a:pt x="1737" y="3209"/>
                  </a:cubicBezTo>
                  <a:cubicBezTo>
                    <a:pt x="1632" y="2473"/>
                    <a:pt x="1474" y="1947"/>
                    <a:pt x="1263" y="1473"/>
                  </a:cubicBezTo>
                  <a:cubicBezTo>
                    <a:pt x="1053" y="1053"/>
                    <a:pt x="842" y="737"/>
                    <a:pt x="632" y="526"/>
                  </a:cubicBezTo>
                  <a:cubicBezTo>
                    <a:pt x="264" y="106"/>
                    <a:pt x="54" y="1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3"/>
            <p:cNvSpPr/>
            <p:nvPr/>
          </p:nvSpPr>
          <p:spPr>
            <a:xfrm>
              <a:off x="5807095" y="3241001"/>
              <a:ext cx="13727" cy="54464"/>
            </a:xfrm>
            <a:custGeom>
              <a:avLst/>
              <a:gdLst/>
              <a:ahLst/>
              <a:cxnLst/>
              <a:rect l="l" t="t" r="r" b="b"/>
              <a:pathLst>
                <a:path w="1737" h="6892" extrusionOk="0">
                  <a:moveTo>
                    <a:pt x="1" y="0"/>
                  </a:moveTo>
                  <a:cubicBezTo>
                    <a:pt x="1" y="0"/>
                    <a:pt x="1" y="53"/>
                    <a:pt x="1" y="105"/>
                  </a:cubicBezTo>
                  <a:cubicBezTo>
                    <a:pt x="53" y="210"/>
                    <a:pt x="159" y="421"/>
                    <a:pt x="316" y="684"/>
                  </a:cubicBezTo>
                  <a:cubicBezTo>
                    <a:pt x="632" y="1157"/>
                    <a:pt x="1106" y="1999"/>
                    <a:pt x="1263" y="3314"/>
                  </a:cubicBezTo>
                  <a:cubicBezTo>
                    <a:pt x="1369" y="4682"/>
                    <a:pt x="1106" y="5576"/>
                    <a:pt x="1000" y="6102"/>
                  </a:cubicBezTo>
                  <a:cubicBezTo>
                    <a:pt x="895" y="6418"/>
                    <a:pt x="895" y="6628"/>
                    <a:pt x="895" y="6733"/>
                  </a:cubicBezTo>
                  <a:cubicBezTo>
                    <a:pt x="895" y="6786"/>
                    <a:pt x="895" y="6891"/>
                    <a:pt x="948" y="6891"/>
                  </a:cubicBezTo>
                  <a:cubicBezTo>
                    <a:pt x="948" y="6891"/>
                    <a:pt x="1000" y="6839"/>
                    <a:pt x="1000" y="6786"/>
                  </a:cubicBezTo>
                  <a:cubicBezTo>
                    <a:pt x="1000" y="6786"/>
                    <a:pt x="1000" y="6733"/>
                    <a:pt x="1000" y="6733"/>
                  </a:cubicBezTo>
                  <a:cubicBezTo>
                    <a:pt x="1053" y="6733"/>
                    <a:pt x="1053" y="6733"/>
                    <a:pt x="1053" y="6681"/>
                  </a:cubicBezTo>
                  <a:cubicBezTo>
                    <a:pt x="1106" y="6576"/>
                    <a:pt x="1158" y="6418"/>
                    <a:pt x="1263" y="6155"/>
                  </a:cubicBezTo>
                  <a:cubicBezTo>
                    <a:pt x="1421" y="5629"/>
                    <a:pt x="1737" y="4734"/>
                    <a:pt x="1579" y="3314"/>
                  </a:cubicBezTo>
                  <a:cubicBezTo>
                    <a:pt x="1421" y="1894"/>
                    <a:pt x="895" y="1052"/>
                    <a:pt x="579" y="579"/>
                  </a:cubicBezTo>
                  <a:cubicBezTo>
                    <a:pt x="369" y="316"/>
                    <a:pt x="264" y="158"/>
                    <a:pt x="211" y="105"/>
                  </a:cubicBezTo>
                  <a:lnTo>
                    <a:pt x="159" y="105"/>
                  </a:lnTo>
                  <a:lnTo>
                    <a:pt x="106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3"/>
            <p:cNvSpPr/>
            <p:nvPr/>
          </p:nvSpPr>
          <p:spPr>
            <a:xfrm>
              <a:off x="5807095" y="3240163"/>
              <a:ext cx="16224" cy="55057"/>
            </a:xfrm>
            <a:custGeom>
              <a:avLst/>
              <a:gdLst/>
              <a:ahLst/>
              <a:cxnLst/>
              <a:rect l="l" t="t" r="r" b="b"/>
              <a:pathLst>
                <a:path w="2053" h="6967" extrusionOk="0">
                  <a:moveTo>
                    <a:pt x="1" y="1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53" y="53"/>
                    <a:pt x="53" y="106"/>
                    <a:pt x="53" y="106"/>
                  </a:cubicBezTo>
                  <a:lnTo>
                    <a:pt x="106" y="106"/>
                  </a:lnTo>
                  <a:cubicBezTo>
                    <a:pt x="106" y="159"/>
                    <a:pt x="106" y="159"/>
                    <a:pt x="106" y="159"/>
                  </a:cubicBezTo>
                  <a:lnTo>
                    <a:pt x="106" y="211"/>
                  </a:lnTo>
                  <a:cubicBezTo>
                    <a:pt x="159" y="211"/>
                    <a:pt x="159" y="211"/>
                    <a:pt x="159" y="264"/>
                  </a:cubicBezTo>
                  <a:cubicBezTo>
                    <a:pt x="211" y="316"/>
                    <a:pt x="316" y="422"/>
                    <a:pt x="527" y="632"/>
                  </a:cubicBezTo>
                  <a:cubicBezTo>
                    <a:pt x="685" y="842"/>
                    <a:pt x="895" y="1158"/>
                    <a:pt x="1053" y="1579"/>
                  </a:cubicBezTo>
                  <a:cubicBezTo>
                    <a:pt x="1263" y="2052"/>
                    <a:pt x="1474" y="2578"/>
                    <a:pt x="1579" y="3315"/>
                  </a:cubicBezTo>
                  <a:cubicBezTo>
                    <a:pt x="1737" y="4683"/>
                    <a:pt x="1421" y="5630"/>
                    <a:pt x="1263" y="6208"/>
                  </a:cubicBezTo>
                  <a:cubicBezTo>
                    <a:pt x="1158" y="6471"/>
                    <a:pt x="1053" y="6629"/>
                    <a:pt x="1000" y="6734"/>
                  </a:cubicBezTo>
                  <a:cubicBezTo>
                    <a:pt x="1000" y="6734"/>
                    <a:pt x="1000" y="6787"/>
                    <a:pt x="1000" y="6787"/>
                  </a:cubicBezTo>
                  <a:cubicBezTo>
                    <a:pt x="1000" y="6787"/>
                    <a:pt x="1000" y="6839"/>
                    <a:pt x="1000" y="6839"/>
                  </a:cubicBezTo>
                  <a:cubicBezTo>
                    <a:pt x="1000" y="6892"/>
                    <a:pt x="1000" y="6945"/>
                    <a:pt x="1000" y="6945"/>
                  </a:cubicBezTo>
                  <a:cubicBezTo>
                    <a:pt x="1000" y="6960"/>
                    <a:pt x="1005" y="6966"/>
                    <a:pt x="1013" y="6966"/>
                  </a:cubicBezTo>
                  <a:cubicBezTo>
                    <a:pt x="1031" y="6966"/>
                    <a:pt x="1068" y="6929"/>
                    <a:pt x="1106" y="6892"/>
                  </a:cubicBezTo>
                  <a:cubicBezTo>
                    <a:pt x="1158" y="6839"/>
                    <a:pt x="1316" y="6629"/>
                    <a:pt x="1474" y="6366"/>
                  </a:cubicBezTo>
                  <a:cubicBezTo>
                    <a:pt x="1684" y="5787"/>
                    <a:pt x="2052" y="4788"/>
                    <a:pt x="1895" y="3262"/>
                  </a:cubicBezTo>
                  <a:cubicBezTo>
                    <a:pt x="1789" y="2473"/>
                    <a:pt x="1579" y="1895"/>
                    <a:pt x="1369" y="1421"/>
                  </a:cubicBezTo>
                  <a:cubicBezTo>
                    <a:pt x="1106" y="1000"/>
                    <a:pt x="895" y="632"/>
                    <a:pt x="632" y="422"/>
                  </a:cubicBezTo>
                  <a:cubicBezTo>
                    <a:pt x="422" y="211"/>
                    <a:pt x="264" y="53"/>
                    <a:pt x="159" y="53"/>
                  </a:cubicBezTo>
                  <a:cubicBezTo>
                    <a:pt x="106" y="1"/>
                    <a:pt x="53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3"/>
            <p:cNvSpPr/>
            <p:nvPr/>
          </p:nvSpPr>
          <p:spPr>
            <a:xfrm>
              <a:off x="5854905" y="3243909"/>
              <a:ext cx="26608" cy="47810"/>
            </a:xfrm>
            <a:custGeom>
              <a:avLst/>
              <a:gdLst/>
              <a:ahLst/>
              <a:cxnLst/>
              <a:rect l="l" t="t" r="r" b="b"/>
              <a:pathLst>
                <a:path w="3367" h="6050" extrusionOk="0">
                  <a:moveTo>
                    <a:pt x="2578" y="0"/>
                  </a:moveTo>
                  <a:lnTo>
                    <a:pt x="0" y="6050"/>
                  </a:lnTo>
                  <a:cubicBezTo>
                    <a:pt x="3366" y="3631"/>
                    <a:pt x="2578" y="2"/>
                    <a:pt x="2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3"/>
            <p:cNvSpPr/>
            <p:nvPr/>
          </p:nvSpPr>
          <p:spPr>
            <a:xfrm>
              <a:off x="5854486" y="3243909"/>
              <a:ext cx="22870" cy="47502"/>
            </a:xfrm>
            <a:custGeom>
              <a:avLst/>
              <a:gdLst/>
              <a:ahLst/>
              <a:cxnLst/>
              <a:rect l="l" t="t" r="r" b="b"/>
              <a:pathLst>
                <a:path w="2894" h="6011" extrusionOk="0">
                  <a:moveTo>
                    <a:pt x="2631" y="0"/>
                  </a:moveTo>
                  <a:cubicBezTo>
                    <a:pt x="2578" y="53"/>
                    <a:pt x="2578" y="211"/>
                    <a:pt x="2578" y="737"/>
                  </a:cubicBezTo>
                  <a:cubicBezTo>
                    <a:pt x="2526" y="1210"/>
                    <a:pt x="2526" y="2104"/>
                    <a:pt x="2052" y="3262"/>
                  </a:cubicBezTo>
                  <a:cubicBezTo>
                    <a:pt x="1579" y="4419"/>
                    <a:pt x="948" y="5050"/>
                    <a:pt x="579" y="5419"/>
                  </a:cubicBezTo>
                  <a:cubicBezTo>
                    <a:pt x="159" y="5787"/>
                    <a:pt x="1" y="5945"/>
                    <a:pt x="53" y="5997"/>
                  </a:cubicBezTo>
                  <a:cubicBezTo>
                    <a:pt x="53" y="6006"/>
                    <a:pt x="60" y="6010"/>
                    <a:pt x="74" y="6010"/>
                  </a:cubicBezTo>
                  <a:cubicBezTo>
                    <a:pt x="143" y="6010"/>
                    <a:pt x="385" y="5893"/>
                    <a:pt x="737" y="5629"/>
                  </a:cubicBezTo>
                  <a:cubicBezTo>
                    <a:pt x="1158" y="5261"/>
                    <a:pt x="1895" y="4629"/>
                    <a:pt x="2421" y="3367"/>
                  </a:cubicBezTo>
                  <a:cubicBezTo>
                    <a:pt x="2894" y="2157"/>
                    <a:pt x="2841" y="1263"/>
                    <a:pt x="2841" y="737"/>
                  </a:cubicBezTo>
                  <a:cubicBezTo>
                    <a:pt x="2789" y="211"/>
                    <a:pt x="2684" y="0"/>
                    <a:pt x="26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3"/>
            <p:cNvSpPr/>
            <p:nvPr/>
          </p:nvSpPr>
          <p:spPr>
            <a:xfrm>
              <a:off x="5854486" y="3243909"/>
              <a:ext cx="21621" cy="47399"/>
            </a:xfrm>
            <a:custGeom>
              <a:avLst/>
              <a:gdLst/>
              <a:ahLst/>
              <a:cxnLst/>
              <a:rect l="l" t="t" r="r" b="b"/>
              <a:pathLst>
                <a:path w="2736" h="5998" extrusionOk="0">
                  <a:moveTo>
                    <a:pt x="2631" y="0"/>
                  </a:moveTo>
                  <a:cubicBezTo>
                    <a:pt x="2578" y="0"/>
                    <a:pt x="2578" y="0"/>
                    <a:pt x="2526" y="53"/>
                  </a:cubicBezTo>
                  <a:cubicBezTo>
                    <a:pt x="2526" y="211"/>
                    <a:pt x="2473" y="421"/>
                    <a:pt x="2473" y="684"/>
                  </a:cubicBezTo>
                  <a:cubicBezTo>
                    <a:pt x="2421" y="1210"/>
                    <a:pt x="2368" y="2104"/>
                    <a:pt x="1895" y="3262"/>
                  </a:cubicBezTo>
                  <a:cubicBezTo>
                    <a:pt x="1368" y="4419"/>
                    <a:pt x="737" y="4998"/>
                    <a:pt x="422" y="5419"/>
                  </a:cubicBezTo>
                  <a:cubicBezTo>
                    <a:pt x="211" y="5576"/>
                    <a:pt x="106" y="5734"/>
                    <a:pt x="1" y="5839"/>
                  </a:cubicBezTo>
                  <a:cubicBezTo>
                    <a:pt x="1" y="5892"/>
                    <a:pt x="1" y="5997"/>
                    <a:pt x="1" y="5997"/>
                  </a:cubicBezTo>
                  <a:cubicBezTo>
                    <a:pt x="1" y="5997"/>
                    <a:pt x="53" y="5997"/>
                    <a:pt x="53" y="5945"/>
                  </a:cubicBezTo>
                  <a:lnTo>
                    <a:pt x="159" y="5945"/>
                  </a:lnTo>
                  <a:cubicBezTo>
                    <a:pt x="159" y="5918"/>
                    <a:pt x="159" y="5918"/>
                    <a:pt x="165" y="5918"/>
                  </a:cubicBezTo>
                  <a:cubicBezTo>
                    <a:pt x="172" y="5918"/>
                    <a:pt x="185" y="5918"/>
                    <a:pt x="211" y="5892"/>
                  </a:cubicBezTo>
                  <a:cubicBezTo>
                    <a:pt x="264" y="5839"/>
                    <a:pt x="422" y="5734"/>
                    <a:pt x="579" y="5576"/>
                  </a:cubicBezTo>
                  <a:cubicBezTo>
                    <a:pt x="948" y="5261"/>
                    <a:pt x="1632" y="4629"/>
                    <a:pt x="2210" y="3420"/>
                  </a:cubicBezTo>
                  <a:cubicBezTo>
                    <a:pt x="2473" y="2841"/>
                    <a:pt x="2578" y="2262"/>
                    <a:pt x="2631" y="1841"/>
                  </a:cubicBezTo>
                  <a:cubicBezTo>
                    <a:pt x="2736" y="1368"/>
                    <a:pt x="2736" y="1000"/>
                    <a:pt x="2736" y="737"/>
                  </a:cubicBezTo>
                  <a:cubicBezTo>
                    <a:pt x="2736" y="474"/>
                    <a:pt x="2684" y="263"/>
                    <a:pt x="2684" y="211"/>
                  </a:cubicBezTo>
                  <a:cubicBezTo>
                    <a:pt x="2684" y="211"/>
                    <a:pt x="2684" y="158"/>
                    <a:pt x="2684" y="158"/>
                  </a:cubicBezTo>
                  <a:lnTo>
                    <a:pt x="2631" y="158"/>
                  </a:lnTo>
                  <a:lnTo>
                    <a:pt x="2631" y="105"/>
                  </a:lnTo>
                  <a:cubicBezTo>
                    <a:pt x="2631" y="105"/>
                    <a:pt x="2631" y="53"/>
                    <a:pt x="2631" y="53"/>
                  </a:cubicBezTo>
                  <a:lnTo>
                    <a:pt x="26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3"/>
            <p:cNvSpPr/>
            <p:nvPr/>
          </p:nvSpPr>
          <p:spPr>
            <a:xfrm>
              <a:off x="5854905" y="3243909"/>
              <a:ext cx="24118" cy="47810"/>
            </a:xfrm>
            <a:custGeom>
              <a:avLst/>
              <a:gdLst/>
              <a:ahLst/>
              <a:cxnLst/>
              <a:rect l="l" t="t" r="r" b="b"/>
              <a:pathLst>
                <a:path w="3052" h="6050" extrusionOk="0">
                  <a:moveTo>
                    <a:pt x="2578" y="0"/>
                  </a:moveTo>
                  <a:lnTo>
                    <a:pt x="2578" y="53"/>
                  </a:lnTo>
                  <a:cubicBezTo>
                    <a:pt x="2578" y="53"/>
                    <a:pt x="2578" y="105"/>
                    <a:pt x="2578" y="105"/>
                  </a:cubicBezTo>
                  <a:cubicBezTo>
                    <a:pt x="2578" y="105"/>
                    <a:pt x="2631" y="158"/>
                    <a:pt x="2631" y="158"/>
                  </a:cubicBezTo>
                  <a:lnTo>
                    <a:pt x="2578" y="158"/>
                  </a:lnTo>
                  <a:lnTo>
                    <a:pt x="2578" y="211"/>
                  </a:lnTo>
                  <a:cubicBezTo>
                    <a:pt x="2578" y="316"/>
                    <a:pt x="2631" y="474"/>
                    <a:pt x="2631" y="737"/>
                  </a:cubicBezTo>
                  <a:cubicBezTo>
                    <a:pt x="2631" y="1210"/>
                    <a:pt x="2683" y="2104"/>
                    <a:pt x="2157" y="3314"/>
                  </a:cubicBezTo>
                  <a:cubicBezTo>
                    <a:pt x="1684" y="4577"/>
                    <a:pt x="947" y="5156"/>
                    <a:pt x="579" y="5524"/>
                  </a:cubicBezTo>
                  <a:cubicBezTo>
                    <a:pt x="369" y="5682"/>
                    <a:pt x="211" y="5787"/>
                    <a:pt x="158" y="5839"/>
                  </a:cubicBezTo>
                  <a:cubicBezTo>
                    <a:pt x="106" y="5892"/>
                    <a:pt x="106" y="5892"/>
                    <a:pt x="106" y="5892"/>
                  </a:cubicBezTo>
                  <a:cubicBezTo>
                    <a:pt x="106" y="5892"/>
                    <a:pt x="106" y="5945"/>
                    <a:pt x="53" y="5945"/>
                  </a:cubicBezTo>
                  <a:cubicBezTo>
                    <a:pt x="53" y="5945"/>
                    <a:pt x="0" y="5997"/>
                    <a:pt x="0" y="6050"/>
                  </a:cubicBezTo>
                  <a:lnTo>
                    <a:pt x="106" y="6050"/>
                  </a:lnTo>
                  <a:cubicBezTo>
                    <a:pt x="263" y="5997"/>
                    <a:pt x="421" y="5945"/>
                    <a:pt x="684" y="5787"/>
                  </a:cubicBezTo>
                  <a:cubicBezTo>
                    <a:pt x="1158" y="5419"/>
                    <a:pt x="1947" y="4787"/>
                    <a:pt x="2473" y="3472"/>
                  </a:cubicBezTo>
                  <a:cubicBezTo>
                    <a:pt x="3051" y="2157"/>
                    <a:pt x="2946" y="1210"/>
                    <a:pt x="2894" y="632"/>
                  </a:cubicBezTo>
                  <a:cubicBezTo>
                    <a:pt x="2841" y="368"/>
                    <a:pt x="2788" y="158"/>
                    <a:pt x="2683" y="53"/>
                  </a:cubicBezTo>
                  <a:cubicBezTo>
                    <a:pt x="2683" y="0"/>
                    <a:pt x="2631" y="0"/>
                    <a:pt x="26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3"/>
            <p:cNvSpPr/>
            <p:nvPr/>
          </p:nvSpPr>
          <p:spPr>
            <a:xfrm>
              <a:off x="5871532" y="3315822"/>
              <a:ext cx="41575" cy="13316"/>
            </a:xfrm>
            <a:custGeom>
              <a:avLst/>
              <a:gdLst/>
              <a:ahLst/>
              <a:cxnLst/>
              <a:rect l="l" t="t" r="r" b="b"/>
              <a:pathLst>
                <a:path w="5261" h="1685" extrusionOk="0">
                  <a:moveTo>
                    <a:pt x="5103" y="1"/>
                  </a:moveTo>
                  <a:cubicBezTo>
                    <a:pt x="4998" y="1"/>
                    <a:pt x="4893" y="106"/>
                    <a:pt x="4682" y="211"/>
                  </a:cubicBezTo>
                  <a:cubicBezTo>
                    <a:pt x="4262" y="422"/>
                    <a:pt x="3683" y="790"/>
                    <a:pt x="2683" y="1106"/>
                  </a:cubicBezTo>
                  <a:cubicBezTo>
                    <a:pt x="1684" y="1369"/>
                    <a:pt x="1000" y="1369"/>
                    <a:pt x="527" y="1421"/>
                  </a:cubicBezTo>
                  <a:cubicBezTo>
                    <a:pt x="316" y="1474"/>
                    <a:pt x="158" y="1474"/>
                    <a:pt x="53" y="1526"/>
                  </a:cubicBezTo>
                  <a:cubicBezTo>
                    <a:pt x="1" y="1579"/>
                    <a:pt x="1" y="1579"/>
                    <a:pt x="1" y="1632"/>
                  </a:cubicBezTo>
                  <a:lnTo>
                    <a:pt x="106" y="1632"/>
                  </a:lnTo>
                  <a:cubicBezTo>
                    <a:pt x="158" y="1632"/>
                    <a:pt x="158" y="1632"/>
                    <a:pt x="158" y="1684"/>
                  </a:cubicBezTo>
                  <a:lnTo>
                    <a:pt x="632" y="1684"/>
                  </a:lnTo>
                  <a:cubicBezTo>
                    <a:pt x="1000" y="1684"/>
                    <a:pt x="1737" y="1684"/>
                    <a:pt x="2789" y="1421"/>
                  </a:cubicBezTo>
                  <a:cubicBezTo>
                    <a:pt x="3841" y="1106"/>
                    <a:pt x="4472" y="737"/>
                    <a:pt x="4788" y="474"/>
                  </a:cubicBezTo>
                  <a:cubicBezTo>
                    <a:pt x="4998" y="317"/>
                    <a:pt x="5103" y="211"/>
                    <a:pt x="5156" y="159"/>
                  </a:cubicBezTo>
                  <a:cubicBezTo>
                    <a:pt x="5156" y="159"/>
                    <a:pt x="5156" y="159"/>
                    <a:pt x="5156" y="106"/>
                  </a:cubicBezTo>
                  <a:cubicBezTo>
                    <a:pt x="5156" y="106"/>
                    <a:pt x="5208" y="106"/>
                    <a:pt x="5208" y="53"/>
                  </a:cubicBezTo>
                  <a:cubicBezTo>
                    <a:pt x="5208" y="53"/>
                    <a:pt x="5261" y="53"/>
                    <a:pt x="5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3"/>
            <p:cNvSpPr/>
            <p:nvPr/>
          </p:nvSpPr>
          <p:spPr>
            <a:xfrm>
              <a:off x="5845343" y="3365710"/>
              <a:ext cx="22040" cy="12897"/>
            </a:xfrm>
            <a:custGeom>
              <a:avLst/>
              <a:gdLst/>
              <a:ahLst/>
              <a:cxnLst/>
              <a:rect l="l" t="t" r="r" b="b"/>
              <a:pathLst>
                <a:path w="2789" h="1632" extrusionOk="0">
                  <a:moveTo>
                    <a:pt x="0" y="0"/>
                  </a:moveTo>
                  <a:lnTo>
                    <a:pt x="0" y="53"/>
                  </a:lnTo>
                  <a:cubicBezTo>
                    <a:pt x="0" y="53"/>
                    <a:pt x="0" y="53"/>
                    <a:pt x="0" y="106"/>
                  </a:cubicBezTo>
                  <a:cubicBezTo>
                    <a:pt x="0" y="158"/>
                    <a:pt x="53" y="211"/>
                    <a:pt x="106" y="369"/>
                  </a:cubicBezTo>
                  <a:cubicBezTo>
                    <a:pt x="263" y="579"/>
                    <a:pt x="474" y="947"/>
                    <a:pt x="1053" y="1263"/>
                  </a:cubicBezTo>
                  <a:cubicBezTo>
                    <a:pt x="1684" y="1526"/>
                    <a:pt x="2157" y="1579"/>
                    <a:pt x="2420" y="1631"/>
                  </a:cubicBezTo>
                  <a:lnTo>
                    <a:pt x="2683" y="1631"/>
                  </a:lnTo>
                  <a:cubicBezTo>
                    <a:pt x="2683" y="1579"/>
                    <a:pt x="2736" y="1579"/>
                    <a:pt x="2736" y="1579"/>
                  </a:cubicBezTo>
                  <a:lnTo>
                    <a:pt x="2789" y="1579"/>
                  </a:lnTo>
                  <a:cubicBezTo>
                    <a:pt x="2789" y="1579"/>
                    <a:pt x="2736" y="1526"/>
                    <a:pt x="2736" y="1526"/>
                  </a:cubicBezTo>
                  <a:cubicBezTo>
                    <a:pt x="2683" y="1473"/>
                    <a:pt x="2578" y="1421"/>
                    <a:pt x="2473" y="1368"/>
                  </a:cubicBezTo>
                  <a:cubicBezTo>
                    <a:pt x="2157" y="1263"/>
                    <a:pt x="1736" y="1210"/>
                    <a:pt x="1263" y="947"/>
                  </a:cubicBezTo>
                  <a:cubicBezTo>
                    <a:pt x="737" y="684"/>
                    <a:pt x="527" y="369"/>
                    <a:pt x="316" y="211"/>
                  </a:cubicBezTo>
                  <a:cubicBezTo>
                    <a:pt x="263" y="106"/>
                    <a:pt x="158" y="53"/>
                    <a:pt x="1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3"/>
            <p:cNvSpPr/>
            <p:nvPr/>
          </p:nvSpPr>
          <p:spPr>
            <a:xfrm>
              <a:off x="5659523" y="3262614"/>
              <a:ext cx="7903" cy="7903"/>
            </a:xfrm>
            <a:custGeom>
              <a:avLst/>
              <a:gdLst/>
              <a:ahLst/>
              <a:cxnLst/>
              <a:rect l="l" t="t" r="r" b="b"/>
              <a:pathLst>
                <a:path w="1000" h="1000" extrusionOk="0">
                  <a:moveTo>
                    <a:pt x="526" y="0"/>
                  </a:moveTo>
                  <a:cubicBezTo>
                    <a:pt x="210" y="0"/>
                    <a:pt x="0" y="211"/>
                    <a:pt x="0" y="474"/>
                  </a:cubicBezTo>
                  <a:cubicBezTo>
                    <a:pt x="0" y="737"/>
                    <a:pt x="210" y="1000"/>
                    <a:pt x="526" y="1000"/>
                  </a:cubicBezTo>
                  <a:cubicBezTo>
                    <a:pt x="789" y="1000"/>
                    <a:pt x="1000" y="737"/>
                    <a:pt x="1000" y="474"/>
                  </a:cubicBezTo>
                  <a:cubicBezTo>
                    <a:pt x="1000" y="211"/>
                    <a:pt x="789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3"/>
            <p:cNvSpPr/>
            <p:nvPr/>
          </p:nvSpPr>
          <p:spPr>
            <a:xfrm>
              <a:off x="5658275" y="3261698"/>
              <a:ext cx="9981" cy="10068"/>
            </a:xfrm>
            <a:custGeom>
              <a:avLst/>
              <a:gdLst/>
              <a:ahLst/>
              <a:cxnLst/>
              <a:rect l="l" t="t" r="r" b="b"/>
              <a:pathLst>
                <a:path w="1263" h="1274" extrusionOk="0">
                  <a:moveTo>
                    <a:pt x="681" y="1"/>
                  </a:moveTo>
                  <a:cubicBezTo>
                    <a:pt x="649" y="1"/>
                    <a:pt x="615" y="4"/>
                    <a:pt x="579" y="11"/>
                  </a:cubicBezTo>
                  <a:cubicBezTo>
                    <a:pt x="316" y="11"/>
                    <a:pt x="0" y="274"/>
                    <a:pt x="0" y="643"/>
                  </a:cubicBezTo>
                  <a:cubicBezTo>
                    <a:pt x="53" y="1063"/>
                    <a:pt x="368" y="1274"/>
                    <a:pt x="631" y="1274"/>
                  </a:cubicBezTo>
                  <a:cubicBezTo>
                    <a:pt x="895" y="1274"/>
                    <a:pt x="1052" y="1116"/>
                    <a:pt x="1158" y="1011"/>
                  </a:cubicBezTo>
                  <a:cubicBezTo>
                    <a:pt x="1263" y="748"/>
                    <a:pt x="1158" y="643"/>
                    <a:pt x="1158" y="643"/>
                  </a:cubicBezTo>
                  <a:cubicBezTo>
                    <a:pt x="1052" y="643"/>
                    <a:pt x="1052" y="695"/>
                    <a:pt x="947" y="853"/>
                  </a:cubicBezTo>
                  <a:cubicBezTo>
                    <a:pt x="910" y="890"/>
                    <a:pt x="846" y="927"/>
                    <a:pt x="757" y="927"/>
                  </a:cubicBezTo>
                  <a:cubicBezTo>
                    <a:pt x="719" y="927"/>
                    <a:pt x="678" y="921"/>
                    <a:pt x="631" y="906"/>
                  </a:cubicBezTo>
                  <a:cubicBezTo>
                    <a:pt x="526" y="906"/>
                    <a:pt x="368" y="800"/>
                    <a:pt x="368" y="643"/>
                  </a:cubicBezTo>
                  <a:cubicBezTo>
                    <a:pt x="316" y="432"/>
                    <a:pt x="474" y="327"/>
                    <a:pt x="631" y="274"/>
                  </a:cubicBezTo>
                  <a:cubicBezTo>
                    <a:pt x="737" y="274"/>
                    <a:pt x="842" y="327"/>
                    <a:pt x="895" y="380"/>
                  </a:cubicBezTo>
                  <a:cubicBezTo>
                    <a:pt x="1052" y="485"/>
                    <a:pt x="1052" y="590"/>
                    <a:pt x="1105" y="590"/>
                  </a:cubicBezTo>
                  <a:cubicBezTo>
                    <a:pt x="1158" y="590"/>
                    <a:pt x="1263" y="485"/>
                    <a:pt x="1105" y="222"/>
                  </a:cubicBezTo>
                  <a:cubicBezTo>
                    <a:pt x="1014" y="131"/>
                    <a:pt x="884" y="1"/>
                    <a:pt x="6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3"/>
            <p:cNvSpPr/>
            <p:nvPr/>
          </p:nvSpPr>
          <p:spPr>
            <a:xfrm>
              <a:off x="5659523" y="3262614"/>
              <a:ext cx="7903" cy="7602"/>
            </a:xfrm>
            <a:custGeom>
              <a:avLst/>
              <a:gdLst/>
              <a:ahLst/>
              <a:cxnLst/>
              <a:rect l="l" t="t" r="r" b="b"/>
              <a:pathLst>
                <a:path w="1000" h="962" extrusionOk="0">
                  <a:moveTo>
                    <a:pt x="473" y="0"/>
                  </a:moveTo>
                  <a:cubicBezTo>
                    <a:pt x="316" y="0"/>
                    <a:pt x="53" y="158"/>
                    <a:pt x="0" y="474"/>
                  </a:cubicBezTo>
                  <a:cubicBezTo>
                    <a:pt x="0" y="737"/>
                    <a:pt x="263" y="947"/>
                    <a:pt x="473" y="947"/>
                  </a:cubicBezTo>
                  <a:cubicBezTo>
                    <a:pt x="502" y="957"/>
                    <a:pt x="531" y="961"/>
                    <a:pt x="560" y="961"/>
                  </a:cubicBezTo>
                  <a:cubicBezTo>
                    <a:pt x="687" y="961"/>
                    <a:pt x="808" y="875"/>
                    <a:pt x="894" y="790"/>
                  </a:cubicBezTo>
                  <a:cubicBezTo>
                    <a:pt x="947" y="737"/>
                    <a:pt x="1000" y="632"/>
                    <a:pt x="1000" y="579"/>
                  </a:cubicBezTo>
                  <a:lnTo>
                    <a:pt x="947" y="579"/>
                  </a:lnTo>
                  <a:cubicBezTo>
                    <a:pt x="947" y="579"/>
                    <a:pt x="1000" y="527"/>
                    <a:pt x="1000" y="527"/>
                  </a:cubicBezTo>
                  <a:lnTo>
                    <a:pt x="1000" y="474"/>
                  </a:lnTo>
                  <a:lnTo>
                    <a:pt x="947" y="474"/>
                  </a:lnTo>
                  <a:cubicBezTo>
                    <a:pt x="947" y="474"/>
                    <a:pt x="894" y="474"/>
                    <a:pt x="894" y="527"/>
                  </a:cubicBezTo>
                  <a:cubicBezTo>
                    <a:pt x="842" y="527"/>
                    <a:pt x="789" y="579"/>
                    <a:pt x="684" y="632"/>
                  </a:cubicBezTo>
                  <a:cubicBezTo>
                    <a:pt x="649" y="649"/>
                    <a:pt x="602" y="661"/>
                    <a:pt x="555" y="661"/>
                  </a:cubicBezTo>
                  <a:cubicBezTo>
                    <a:pt x="462" y="661"/>
                    <a:pt x="368" y="614"/>
                    <a:pt x="368" y="474"/>
                  </a:cubicBezTo>
                  <a:cubicBezTo>
                    <a:pt x="397" y="358"/>
                    <a:pt x="459" y="322"/>
                    <a:pt x="525" y="322"/>
                  </a:cubicBezTo>
                  <a:cubicBezTo>
                    <a:pt x="579" y="322"/>
                    <a:pt x="637" y="345"/>
                    <a:pt x="684" y="369"/>
                  </a:cubicBezTo>
                  <a:cubicBezTo>
                    <a:pt x="737" y="369"/>
                    <a:pt x="789" y="421"/>
                    <a:pt x="842" y="474"/>
                  </a:cubicBezTo>
                  <a:lnTo>
                    <a:pt x="947" y="474"/>
                  </a:lnTo>
                  <a:cubicBezTo>
                    <a:pt x="947" y="421"/>
                    <a:pt x="947" y="421"/>
                    <a:pt x="947" y="421"/>
                  </a:cubicBezTo>
                  <a:cubicBezTo>
                    <a:pt x="947" y="421"/>
                    <a:pt x="947" y="421"/>
                    <a:pt x="947" y="369"/>
                  </a:cubicBezTo>
                  <a:cubicBezTo>
                    <a:pt x="947" y="369"/>
                    <a:pt x="947" y="264"/>
                    <a:pt x="894" y="211"/>
                  </a:cubicBezTo>
                  <a:cubicBezTo>
                    <a:pt x="842" y="106"/>
                    <a:pt x="684" y="0"/>
                    <a:pt x="4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3"/>
            <p:cNvSpPr/>
            <p:nvPr/>
          </p:nvSpPr>
          <p:spPr>
            <a:xfrm>
              <a:off x="5656607" y="3260117"/>
              <a:ext cx="12067" cy="12533"/>
            </a:xfrm>
            <a:custGeom>
              <a:avLst/>
              <a:gdLst/>
              <a:ahLst/>
              <a:cxnLst/>
              <a:rect l="l" t="t" r="r" b="b"/>
              <a:pathLst>
                <a:path w="1527" h="1586" extrusionOk="0">
                  <a:moveTo>
                    <a:pt x="790" y="1"/>
                  </a:moveTo>
                  <a:cubicBezTo>
                    <a:pt x="474" y="1"/>
                    <a:pt x="1" y="316"/>
                    <a:pt x="53" y="843"/>
                  </a:cubicBezTo>
                  <a:cubicBezTo>
                    <a:pt x="53" y="1324"/>
                    <a:pt x="451" y="1586"/>
                    <a:pt x="760" y="1586"/>
                  </a:cubicBezTo>
                  <a:cubicBezTo>
                    <a:pt x="788" y="1586"/>
                    <a:pt x="816" y="1583"/>
                    <a:pt x="842" y="1579"/>
                  </a:cubicBezTo>
                  <a:cubicBezTo>
                    <a:pt x="1211" y="1579"/>
                    <a:pt x="1421" y="1369"/>
                    <a:pt x="1474" y="1211"/>
                  </a:cubicBezTo>
                  <a:cubicBezTo>
                    <a:pt x="1526" y="1053"/>
                    <a:pt x="1526" y="895"/>
                    <a:pt x="1474" y="843"/>
                  </a:cubicBezTo>
                  <a:cubicBezTo>
                    <a:pt x="1421" y="790"/>
                    <a:pt x="1421" y="790"/>
                    <a:pt x="1369" y="790"/>
                  </a:cubicBezTo>
                  <a:cubicBezTo>
                    <a:pt x="1369" y="843"/>
                    <a:pt x="1316" y="843"/>
                    <a:pt x="1316" y="843"/>
                  </a:cubicBezTo>
                  <a:cubicBezTo>
                    <a:pt x="1316" y="843"/>
                    <a:pt x="1369" y="843"/>
                    <a:pt x="1316" y="895"/>
                  </a:cubicBezTo>
                  <a:cubicBezTo>
                    <a:pt x="1316" y="948"/>
                    <a:pt x="1316" y="1000"/>
                    <a:pt x="1263" y="1106"/>
                  </a:cubicBezTo>
                  <a:cubicBezTo>
                    <a:pt x="1158" y="1158"/>
                    <a:pt x="1053" y="1263"/>
                    <a:pt x="842" y="1263"/>
                  </a:cubicBezTo>
                  <a:cubicBezTo>
                    <a:pt x="822" y="1270"/>
                    <a:pt x="801" y="1273"/>
                    <a:pt x="778" y="1273"/>
                  </a:cubicBezTo>
                  <a:cubicBezTo>
                    <a:pt x="621" y="1273"/>
                    <a:pt x="415" y="1118"/>
                    <a:pt x="369" y="843"/>
                  </a:cubicBezTo>
                  <a:cubicBezTo>
                    <a:pt x="369" y="527"/>
                    <a:pt x="632" y="369"/>
                    <a:pt x="842" y="316"/>
                  </a:cubicBezTo>
                  <a:cubicBezTo>
                    <a:pt x="1000" y="316"/>
                    <a:pt x="1158" y="422"/>
                    <a:pt x="1211" y="527"/>
                  </a:cubicBezTo>
                  <a:cubicBezTo>
                    <a:pt x="1263" y="580"/>
                    <a:pt x="1263" y="685"/>
                    <a:pt x="1263" y="685"/>
                  </a:cubicBezTo>
                  <a:cubicBezTo>
                    <a:pt x="1263" y="737"/>
                    <a:pt x="1263" y="737"/>
                    <a:pt x="1316" y="737"/>
                  </a:cubicBezTo>
                  <a:cubicBezTo>
                    <a:pt x="1316" y="790"/>
                    <a:pt x="1316" y="790"/>
                    <a:pt x="1316" y="790"/>
                  </a:cubicBezTo>
                  <a:cubicBezTo>
                    <a:pt x="1369" y="790"/>
                    <a:pt x="1369" y="790"/>
                    <a:pt x="1421" y="737"/>
                  </a:cubicBezTo>
                  <a:cubicBezTo>
                    <a:pt x="1474" y="685"/>
                    <a:pt x="1474" y="527"/>
                    <a:pt x="1421" y="369"/>
                  </a:cubicBezTo>
                  <a:cubicBezTo>
                    <a:pt x="1369" y="211"/>
                    <a:pt x="1106" y="1"/>
                    <a:pt x="7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3"/>
            <p:cNvSpPr/>
            <p:nvPr/>
          </p:nvSpPr>
          <p:spPr>
            <a:xfrm>
              <a:off x="5804186" y="3304182"/>
              <a:ext cx="22870" cy="39402"/>
            </a:xfrm>
            <a:custGeom>
              <a:avLst/>
              <a:gdLst/>
              <a:ahLst/>
              <a:cxnLst/>
              <a:rect l="l" t="t" r="r" b="b"/>
              <a:pathLst>
                <a:path w="2894" h="4986" extrusionOk="0">
                  <a:moveTo>
                    <a:pt x="2263" y="1"/>
                  </a:moveTo>
                  <a:cubicBezTo>
                    <a:pt x="2157" y="54"/>
                    <a:pt x="1947" y="159"/>
                    <a:pt x="1684" y="317"/>
                  </a:cubicBezTo>
                  <a:cubicBezTo>
                    <a:pt x="1474" y="474"/>
                    <a:pt x="1158" y="685"/>
                    <a:pt x="790" y="1053"/>
                  </a:cubicBezTo>
                  <a:cubicBezTo>
                    <a:pt x="632" y="1263"/>
                    <a:pt x="474" y="1474"/>
                    <a:pt x="316" y="1737"/>
                  </a:cubicBezTo>
                  <a:cubicBezTo>
                    <a:pt x="158" y="2000"/>
                    <a:pt x="1" y="2316"/>
                    <a:pt x="53" y="2789"/>
                  </a:cubicBezTo>
                  <a:cubicBezTo>
                    <a:pt x="53" y="3210"/>
                    <a:pt x="316" y="3631"/>
                    <a:pt x="579" y="3789"/>
                  </a:cubicBezTo>
                  <a:cubicBezTo>
                    <a:pt x="737" y="3894"/>
                    <a:pt x="842" y="3946"/>
                    <a:pt x="947" y="4052"/>
                  </a:cubicBezTo>
                  <a:cubicBezTo>
                    <a:pt x="1053" y="4104"/>
                    <a:pt x="1158" y="4157"/>
                    <a:pt x="1263" y="4209"/>
                  </a:cubicBezTo>
                  <a:cubicBezTo>
                    <a:pt x="1631" y="4472"/>
                    <a:pt x="1947" y="4630"/>
                    <a:pt x="2210" y="4735"/>
                  </a:cubicBezTo>
                  <a:cubicBezTo>
                    <a:pt x="2420" y="4841"/>
                    <a:pt x="2631" y="4946"/>
                    <a:pt x="2736" y="4946"/>
                  </a:cubicBezTo>
                  <a:cubicBezTo>
                    <a:pt x="2762" y="4972"/>
                    <a:pt x="2789" y="4985"/>
                    <a:pt x="2808" y="4985"/>
                  </a:cubicBezTo>
                  <a:cubicBezTo>
                    <a:pt x="2828" y="4985"/>
                    <a:pt x="2841" y="4972"/>
                    <a:pt x="2841" y="4946"/>
                  </a:cubicBezTo>
                  <a:cubicBezTo>
                    <a:pt x="2894" y="4946"/>
                    <a:pt x="2841" y="4893"/>
                    <a:pt x="2841" y="4893"/>
                  </a:cubicBezTo>
                  <a:cubicBezTo>
                    <a:pt x="2789" y="4893"/>
                    <a:pt x="2789" y="4841"/>
                    <a:pt x="2736" y="4841"/>
                  </a:cubicBezTo>
                  <a:cubicBezTo>
                    <a:pt x="2736" y="4841"/>
                    <a:pt x="2736" y="4788"/>
                    <a:pt x="2683" y="4788"/>
                  </a:cubicBezTo>
                  <a:cubicBezTo>
                    <a:pt x="2631" y="4735"/>
                    <a:pt x="2473" y="4630"/>
                    <a:pt x="2263" y="4525"/>
                  </a:cubicBezTo>
                  <a:cubicBezTo>
                    <a:pt x="2052" y="4367"/>
                    <a:pt x="1789" y="4209"/>
                    <a:pt x="1421" y="3946"/>
                  </a:cubicBezTo>
                  <a:cubicBezTo>
                    <a:pt x="1210" y="3789"/>
                    <a:pt x="1000" y="3683"/>
                    <a:pt x="790" y="3525"/>
                  </a:cubicBezTo>
                  <a:cubicBezTo>
                    <a:pt x="579" y="3368"/>
                    <a:pt x="421" y="3105"/>
                    <a:pt x="369" y="2789"/>
                  </a:cubicBezTo>
                  <a:cubicBezTo>
                    <a:pt x="316" y="2421"/>
                    <a:pt x="474" y="2158"/>
                    <a:pt x="632" y="1895"/>
                  </a:cubicBezTo>
                  <a:cubicBezTo>
                    <a:pt x="737" y="1684"/>
                    <a:pt x="895" y="1474"/>
                    <a:pt x="1053" y="1316"/>
                  </a:cubicBezTo>
                  <a:cubicBezTo>
                    <a:pt x="1368" y="948"/>
                    <a:pt x="1631" y="737"/>
                    <a:pt x="1842" y="527"/>
                  </a:cubicBezTo>
                  <a:cubicBezTo>
                    <a:pt x="2052" y="369"/>
                    <a:pt x="2210" y="264"/>
                    <a:pt x="2263" y="211"/>
                  </a:cubicBezTo>
                  <a:cubicBezTo>
                    <a:pt x="2263" y="211"/>
                    <a:pt x="2263" y="159"/>
                    <a:pt x="2263" y="159"/>
                  </a:cubicBezTo>
                  <a:cubicBezTo>
                    <a:pt x="2315" y="159"/>
                    <a:pt x="2315" y="159"/>
                    <a:pt x="2315" y="106"/>
                  </a:cubicBezTo>
                  <a:lnTo>
                    <a:pt x="2368" y="106"/>
                  </a:lnTo>
                  <a:lnTo>
                    <a:pt x="2368" y="54"/>
                  </a:lnTo>
                  <a:cubicBezTo>
                    <a:pt x="2368" y="1"/>
                    <a:pt x="2368" y="1"/>
                    <a:pt x="22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3"/>
            <p:cNvSpPr/>
            <p:nvPr/>
          </p:nvSpPr>
          <p:spPr>
            <a:xfrm>
              <a:off x="5815408" y="3304182"/>
              <a:ext cx="22870" cy="39402"/>
            </a:xfrm>
            <a:custGeom>
              <a:avLst/>
              <a:gdLst/>
              <a:ahLst/>
              <a:cxnLst/>
              <a:rect l="l" t="t" r="r" b="b"/>
              <a:pathLst>
                <a:path w="2894" h="4986" extrusionOk="0">
                  <a:moveTo>
                    <a:pt x="2263" y="1"/>
                  </a:moveTo>
                  <a:cubicBezTo>
                    <a:pt x="2158" y="54"/>
                    <a:pt x="1947" y="159"/>
                    <a:pt x="1684" y="317"/>
                  </a:cubicBezTo>
                  <a:cubicBezTo>
                    <a:pt x="1474" y="474"/>
                    <a:pt x="1158" y="685"/>
                    <a:pt x="790" y="1053"/>
                  </a:cubicBezTo>
                  <a:cubicBezTo>
                    <a:pt x="632" y="1263"/>
                    <a:pt x="474" y="1474"/>
                    <a:pt x="317" y="1737"/>
                  </a:cubicBezTo>
                  <a:cubicBezTo>
                    <a:pt x="159" y="2000"/>
                    <a:pt x="1" y="2316"/>
                    <a:pt x="54" y="2789"/>
                  </a:cubicBezTo>
                  <a:cubicBezTo>
                    <a:pt x="54" y="3210"/>
                    <a:pt x="317" y="3631"/>
                    <a:pt x="580" y="3789"/>
                  </a:cubicBezTo>
                  <a:cubicBezTo>
                    <a:pt x="737" y="3894"/>
                    <a:pt x="843" y="3946"/>
                    <a:pt x="948" y="4052"/>
                  </a:cubicBezTo>
                  <a:cubicBezTo>
                    <a:pt x="1053" y="4104"/>
                    <a:pt x="1158" y="4157"/>
                    <a:pt x="1263" y="4209"/>
                  </a:cubicBezTo>
                  <a:cubicBezTo>
                    <a:pt x="1632" y="4472"/>
                    <a:pt x="1947" y="4630"/>
                    <a:pt x="2210" y="4735"/>
                  </a:cubicBezTo>
                  <a:cubicBezTo>
                    <a:pt x="2421" y="4841"/>
                    <a:pt x="2631" y="4946"/>
                    <a:pt x="2736" y="4946"/>
                  </a:cubicBezTo>
                  <a:cubicBezTo>
                    <a:pt x="2763" y="4972"/>
                    <a:pt x="2789" y="4985"/>
                    <a:pt x="2809" y="4985"/>
                  </a:cubicBezTo>
                  <a:cubicBezTo>
                    <a:pt x="2828" y="4985"/>
                    <a:pt x="2842" y="4972"/>
                    <a:pt x="2842" y="4946"/>
                  </a:cubicBezTo>
                  <a:cubicBezTo>
                    <a:pt x="2894" y="4946"/>
                    <a:pt x="2842" y="4893"/>
                    <a:pt x="2842" y="4893"/>
                  </a:cubicBezTo>
                  <a:cubicBezTo>
                    <a:pt x="2789" y="4893"/>
                    <a:pt x="2789" y="4841"/>
                    <a:pt x="2736" y="4841"/>
                  </a:cubicBezTo>
                  <a:cubicBezTo>
                    <a:pt x="2736" y="4841"/>
                    <a:pt x="2736" y="4788"/>
                    <a:pt x="2684" y="4788"/>
                  </a:cubicBezTo>
                  <a:cubicBezTo>
                    <a:pt x="2631" y="4735"/>
                    <a:pt x="2473" y="4630"/>
                    <a:pt x="2263" y="4525"/>
                  </a:cubicBezTo>
                  <a:cubicBezTo>
                    <a:pt x="2052" y="4367"/>
                    <a:pt x="1789" y="4209"/>
                    <a:pt x="1421" y="3946"/>
                  </a:cubicBezTo>
                  <a:cubicBezTo>
                    <a:pt x="1211" y="3789"/>
                    <a:pt x="1000" y="3683"/>
                    <a:pt x="790" y="3525"/>
                  </a:cubicBezTo>
                  <a:cubicBezTo>
                    <a:pt x="580" y="3368"/>
                    <a:pt x="422" y="3105"/>
                    <a:pt x="369" y="2789"/>
                  </a:cubicBezTo>
                  <a:cubicBezTo>
                    <a:pt x="317" y="2421"/>
                    <a:pt x="474" y="2158"/>
                    <a:pt x="632" y="1895"/>
                  </a:cubicBezTo>
                  <a:cubicBezTo>
                    <a:pt x="737" y="1684"/>
                    <a:pt x="895" y="1474"/>
                    <a:pt x="1053" y="1316"/>
                  </a:cubicBezTo>
                  <a:cubicBezTo>
                    <a:pt x="1369" y="948"/>
                    <a:pt x="1632" y="737"/>
                    <a:pt x="1842" y="527"/>
                  </a:cubicBezTo>
                  <a:cubicBezTo>
                    <a:pt x="2052" y="369"/>
                    <a:pt x="2158" y="264"/>
                    <a:pt x="2210" y="211"/>
                  </a:cubicBezTo>
                  <a:lnTo>
                    <a:pt x="2263" y="211"/>
                  </a:lnTo>
                  <a:cubicBezTo>
                    <a:pt x="2263" y="211"/>
                    <a:pt x="2263" y="159"/>
                    <a:pt x="2263" y="159"/>
                  </a:cubicBezTo>
                  <a:cubicBezTo>
                    <a:pt x="2316" y="159"/>
                    <a:pt x="2316" y="159"/>
                    <a:pt x="2316" y="106"/>
                  </a:cubicBezTo>
                  <a:lnTo>
                    <a:pt x="2368" y="106"/>
                  </a:lnTo>
                  <a:lnTo>
                    <a:pt x="2368" y="54"/>
                  </a:lnTo>
                  <a:cubicBezTo>
                    <a:pt x="2368" y="1"/>
                    <a:pt x="2368" y="1"/>
                    <a:pt x="22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3"/>
            <p:cNvSpPr/>
            <p:nvPr/>
          </p:nvSpPr>
          <p:spPr>
            <a:xfrm>
              <a:off x="5818324" y="3304830"/>
              <a:ext cx="19954" cy="38027"/>
            </a:xfrm>
            <a:custGeom>
              <a:avLst/>
              <a:gdLst/>
              <a:ahLst/>
              <a:cxnLst/>
              <a:rect l="l" t="t" r="r" b="b"/>
              <a:pathLst>
                <a:path w="2525" h="4812" extrusionOk="0">
                  <a:moveTo>
                    <a:pt x="2067" y="1"/>
                  </a:moveTo>
                  <a:cubicBezTo>
                    <a:pt x="2052" y="1"/>
                    <a:pt x="2052" y="24"/>
                    <a:pt x="2052" y="24"/>
                  </a:cubicBezTo>
                  <a:lnTo>
                    <a:pt x="1999" y="24"/>
                  </a:lnTo>
                  <a:cubicBezTo>
                    <a:pt x="1947" y="77"/>
                    <a:pt x="1947" y="77"/>
                    <a:pt x="1947" y="77"/>
                  </a:cubicBezTo>
                  <a:lnTo>
                    <a:pt x="1894" y="77"/>
                  </a:lnTo>
                  <a:cubicBezTo>
                    <a:pt x="1894" y="77"/>
                    <a:pt x="1894" y="77"/>
                    <a:pt x="1841" y="129"/>
                  </a:cubicBezTo>
                  <a:cubicBezTo>
                    <a:pt x="1789" y="129"/>
                    <a:pt x="1683" y="235"/>
                    <a:pt x="1473" y="445"/>
                  </a:cubicBezTo>
                  <a:cubicBezTo>
                    <a:pt x="1263" y="603"/>
                    <a:pt x="1000" y="813"/>
                    <a:pt x="737" y="1129"/>
                  </a:cubicBezTo>
                  <a:cubicBezTo>
                    <a:pt x="579" y="1287"/>
                    <a:pt x="421" y="1497"/>
                    <a:pt x="316" y="1708"/>
                  </a:cubicBezTo>
                  <a:cubicBezTo>
                    <a:pt x="158" y="1971"/>
                    <a:pt x="53" y="2234"/>
                    <a:pt x="0" y="2549"/>
                  </a:cubicBezTo>
                  <a:cubicBezTo>
                    <a:pt x="0" y="2760"/>
                    <a:pt x="53" y="2865"/>
                    <a:pt x="105" y="3023"/>
                  </a:cubicBezTo>
                  <a:cubicBezTo>
                    <a:pt x="158" y="3128"/>
                    <a:pt x="263" y="3286"/>
                    <a:pt x="368" y="3391"/>
                  </a:cubicBezTo>
                  <a:cubicBezTo>
                    <a:pt x="579" y="3549"/>
                    <a:pt x="789" y="3707"/>
                    <a:pt x="947" y="3812"/>
                  </a:cubicBezTo>
                  <a:cubicBezTo>
                    <a:pt x="1315" y="4075"/>
                    <a:pt x="1631" y="4285"/>
                    <a:pt x="1841" y="4390"/>
                  </a:cubicBezTo>
                  <a:cubicBezTo>
                    <a:pt x="2052" y="4548"/>
                    <a:pt x="2210" y="4653"/>
                    <a:pt x="2262" y="4706"/>
                  </a:cubicBezTo>
                  <a:cubicBezTo>
                    <a:pt x="2315" y="4759"/>
                    <a:pt x="2315" y="4759"/>
                    <a:pt x="2315" y="4759"/>
                  </a:cubicBezTo>
                  <a:lnTo>
                    <a:pt x="2420" y="4759"/>
                  </a:lnTo>
                  <a:cubicBezTo>
                    <a:pt x="2420" y="4811"/>
                    <a:pt x="2473" y="4811"/>
                    <a:pt x="2473" y="4811"/>
                  </a:cubicBezTo>
                  <a:cubicBezTo>
                    <a:pt x="2525" y="4759"/>
                    <a:pt x="2525" y="4759"/>
                    <a:pt x="2473" y="4706"/>
                  </a:cubicBezTo>
                  <a:cubicBezTo>
                    <a:pt x="2420" y="4601"/>
                    <a:pt x="2262" y="4443"/>
                    <a:pt x="2052" y="4233"/>
                  </a:cubicBezTo>
                  <a:cubicBezTo>
                    <a:pt x="1841" y="4075"/>
                    <a:pt x="1578" y="3812"/>
                    <a:pt x="1157" y="3549"/>
                  </a:cubicBezTo>
                  <a:cubicBezTo>
                    <a:pt x="789" y="3286"/>
                    <a:pt x="316" y="3023"/>
                    <a:pt x="368" y="2602"/>
                  </a:cubicBezTo>
                  <a:cubicBezTo>
                    <a:pt x="368" y="2128"/>
                    <a:pt x="737" y="1655"/>
                    <a:pt x="1000" y="1339"/>
                  </a:cubicBezTo>
                  <a:cubicBezTo>
                    <a:pt x="1263" y="1024"/>
                    <a:pt x="1526" y="761"/>
                    <a:pt x="1683" y="550"/>
                  </a:cubicBezTo>
                  <a:cubicBezTo>
                    <a:pt x="1894" y="392"/>
                    <a:pt x="1999" y="235"/>
                    <a:pt x="2052" y="129"/>
                  </a:cubicBezTo>
                  <a:cubicBezTo>
                    <a:pt x="2104" y="77"/>
                    <a:pt x="2104" y="24"/>
                    <a:pt x="2104" y="24"/>
                  </a:cubicBezTo>
                  <a:cubicBezTo>
                    <a:pt x="2087" y="7"/>
                    <a:pt x="2075" y="1"/>
                    <a:pt x="20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3"/>
            <p:cNvSpPr/>
            <p:nvPr/>
          </p:nvSpPr>
          <p:spPr>
            <a:xfrm>
              <a:off x="5511944" y="3248422"/>
              <a:ext cx="116823" cy="33736"/>
            </a:xfrm>
            <a:custGeom>
              <a:avLst/>
              <a:gdLst/>
              <a:ahLst/>
              <a:cxnLst/>
              <a:rect l="l" t="t" r="r" b="b"/>
              <a:pathLst>
                <a:path w="14783" h="4269" extrusionOk="0">
                  <a:moveTo>
                    <a:pt x="78" y="0"/>
                  </a:moveTo>
                  <a:cubicBezTo>
                    <a:pt x="66" y="0"/>
                    <a:pt x="58" y="3"/>
                    <a:pt x="53" y="8"/>
                  </a:cubicBezTo>
                  <a:cubicBezTo>
                    <a:pt x="0" y="8"/>
                    <a:pt x="369" y="324"/>
                    <a:pt x="1368" y="955"/>
                  </a:cubicBezTo>
                  <a:cubicBezTo>
                    <a:pt x="1894" y="1270"/>
                    <a:pt x="2525" y="1639"/>
                    <a:pt x="3472" y="2060"/>
                  </a:cubicBezTo>
                  <a:cubicBezTo>
                    <a:pt x="4367" y="2480"/>
                    <a:pt x="5471" y="2901"/>
                    <a:pt x="6892" y="3322"/>
                  </a:cubicBezTo>
                  <a:cubicBezTo>
                    <a:pt x="8312" y="3690"/>
                    <a:pt x="9522" y="3953"/>
                    <a:pt x="10574" y="4058"/>
                  </a:cubicBezTo>
                  <a:cubicBezTo>
                    <a:pt x="11573" y="4216"/>
                    <a:pt x="12362" y="4216"/>
                    <a:pt x="12994" y="4269"/>
                  </a:cubicBezTo>
                  <a:cubicBezTo>
                    <a:pt x="14256" y="4269"/>
                    <a:pt x="14782" y="4216"/>
                    <a:pt x="14782" y="4164"/>
                  </a:cubicBezTo>
                  <a:cubicBezTo>
                    <a:pt x="14782" y="4058"/>
                    <a:pt x="14256" y="4058"/>
                    <a:pt x="12994" y="4006"/>
                  </a:cubicBezTo>
                  <a:cubicBezTo>
                    <a:pt x="12415" y="3953"/>
                    <a:pt x="11573" y="3901"/>
                    <a:pt x="10574" y="3743"/>
                  </a:cubicBezTo>
                  <a:cubicBezTo>
                    <a:pt x="9574" y="3585"/>
                    <a:pt x="8417" y="3375"/>
                    <a:pt x="6997" y="2954"/>
                  </a:cubicBezTo>
                  <a:cubicBezTo>
                    <a:pt x="5629" y="2586"/>
                    <a:pt x="4472" y="2165"/>
                    <a:pt x="3577" y="1744"/>
                  </a:cubicBezTo>
                  <a:cubicBezTo>
                    <a:pt x="2683" y="1376"/>
                    <a:pt x="1999" y="1007"/>
                    <a:pt x="1473" y="744"/>
                  </a:cubicBezTo>
                  <a:cubicBezTo>
                    <a:pt x="572" y="222"/>
                    <a:pt x="184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3"/>
            <p:cNvSpPr/>
            <p:nvPr/>
          </p:nvSpPr>
          <p:spPr>
            <a:xfrm>
              <a:off x="5511944" y="3248477"/>
              <a:ext cx="117652" cy="34510"/>
            </a:xfrm>
            <a:custGeom>
              <a:avLst/>
              <a:gdLst/>
              <a:ahLst/>
              <a:cxnLst/>
              <a:rect l="l" t="t" r="r" b="b"/>
              <a:pathLst>
                <a:path w="14888" h="4367" extrusionOk="0">
                  <a:moveTo>
                    <a:pt x="53" y="1"/>
                  </a:moveTo>
                  <a:cubicBezTo>
                    <a:pt x="0" y="1"/>
                    <a:pt x="0" y="54"/>
                    <a:pt x="106" y="159"/>
                  </a:cubicBezTo>
                  <a:cubicBezTo>
                    <a:pt x="263" y="369"/>
                    <a:pt x="684" y="632"/>
                    <a:pt x="1210" y="1000"/>
                  </a:cubicBezTo>
                  <a:cubicBezTo>
                    <a:pt x="1789" y="1369"/>
                    <a:pt x="2525" y="1789"/>
                    <a:pt x="3472" y="2210"/>
                  </a:cubicBezTo>
                  <a:cubicBezTo>
                    <a:pt x="4472" y="2684"/>
                    <a:pt x="5629" y="3157"/>
                    <a:pt x="7102" y="3525"/>
                  </a:cubicBezTo>
                  <a:cubicBezTo>
                    <a:pt x="10048" y="4315"/>
                    <a:pt x="12099" y="4367"/>
                    <a:pt x="13309" y="4367"/>
                  </a:cubicBezTo>
                  <a:cubicBezTo>
                    <a:pt x="13941" y="4367"/>
                    <a:pt x="14414" y="4315"/>
                    <a:pt x="14677" y="4262"/>
                  </a:cubicBezTo>
                  <a:cubicBezTo>
                    <a:pt x="14782" y="4209"/>
                    <a:pt x="14887" y="4209"/>
                    <a:pt x="14887" y="4157"/>
                  </a:cubicBezTo>
                  <a:lnTo>
                    <a:pt x="14519" y="4157"/>
                  </a:lnTo>
                  <a:cubicBezTo>
                    <a:pt x="14467" y="4157"/>
                    <a:pt x="14467" y="4104"/>
                    <a:pt x="14361" y="4104"/>
                  </a:cubicBezTo>
                  <a:lnTo>
                    <a:pt x="13204" y="4104"/>
                  </a:lnTo>
                  <a:cubicBezTo>
                    <a:pt x="12099" y="4051"/>
                    <a:pt x="10100" y="3999"/>
                    <a:pt x="7207" y="3210"/>
                  </a:cubicBezTo>
                  <a:cubicBezTo>
                    <a:pt x="4314" y="2421"/>
                    <a:pt x="2525" y="1474"/>
                    <a:pt x="1473" y="843"/>
                  </a:cubicBezTo>
                  <a:cubicBezTo>
                    <a:pt x="947" y="527"/>
                    <a:pt x="579" y="317"/>
                    <a:pt x="474" y="211"/>
                  </a:cubicBezTo>
                  <a:lnTo>
                    <a:pt x="369" y="211"/>
                  </a:lnTo>
                  <a:lnTo>
                    <a:pt x="316" y="159"/>
                  </a:lnTo>
                  <a:lnTo>
                    <a:pt x="263" y="159"/>
                  </a:lnTo>
                  <a:cubicBezTo>
                    <a:pt x="263" y="106"/>
                    <a:pt x="211" y="106"/>
                    <a:pt x="211" y="106"/>
                  </a:cubicBezTo>
                  <a:cubicBezTo>
                    <a:pt x="158" y="54"/>
                    <a:pt x="158" y="54"/>
                    <a:pt x="106" y="54"/>
                  </a:cubicBezTo>
                  <a:lnTo>
                    <a:pt x="53" y="54"/>
                  </a:lnTo>
                  <a:cubicBezTo>
                    <a:pt x="105" y="1"/>
                    <a:pt x="53" y="1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3"/>
            <p:cNvSpPr/>
            <p:nvPr/>
          </p:nvSpPr>
          <p:spPr>
            <a:xfrm>
              <a:off x="5511944" y="3247647"/>
              <a:ext cx="116823" cy="33680"/>
            </a:xfrm>
            <a:custGeom>
              <a:avLst/>
              <a:gdLst/>
              <a:ahLst/>
              <a:cxnLst/>
              <a:rect l="l" t="t" r="r" b="b"/>
              <a:pathLst>
                <a:path w="14783" h="4262" extrusionOk="0">
                  <a:moveTo>
                    <a:pt x="0" y="1"/>
                  </a:moveTo>
                  <a:cubicBezTo>
                    <a:pt x="0" y="1"/>
                    <a:pt x="0" y="53"/>
                    <a:pt x="53" y="53"/>
                  </a:cubicBezTo>
                  <a:cubicBezTo>
                    <a:pt x="53" y="106"/>
                    <a:pt x="106" y="106"/>
                    <a:pt x="106" y="106"/>
                  </a:cubicBezTo>
                  <a:cubicBezTo>
                    <a:pt x="158" y="159"/>
                    <a:pt x="158" y="159"/>
                    <a:pt x="211" y="159"/>
                  </a:cubicBezTo>
                  <a:cubicBezTo>
                    <a:pt x="211" y="211"/>
                    <a:pt x="263" y="211"/>
                    <a:pt x="263" y="264"/>
                  </a:cubicBezTo>
                  <a:lnTo>
                    <a:pt x="316" y="264"/>
                  </a:lnTo>
                  <a:cubicBezTo>
                    <a:pt x="369" y="316"/>
                    <a:pt x="369" y="316"/>
                    <a:pt x="421" y="369"/>
                  </a:cubicBezTo>
                  <a:cubicBezTo>
                    <a:pt x="579" y="474"/>
                    <a:pt x="895" y="685"/>
                    <a:pt x="1368" y="948"/>
                  </a:cubicBezTo>
                  <a:cubicBezTo>
                    <a:pt x="1894" y="1211"/>
                    <a:pt x="2578" y="1579"/>
                    <a:pt x="3472" y="2000"/>
                  </a:cubicBezTo>
                  <a:cubicBezTo>
                    <a:pt x="4367" y="2421"/>
                    <a:pt x="5524" y="2841"/>
                    <a:pt x="6944" y="3262"/>
                  </a:cubicBezTo>
                  <a:cubicBezTo>
                    <a:pt x="9837" y="4051"/>
                    <a:pt x="11889" y="4156"/>
                    <a:pt x="13046" y="4262"/>
                  </a:cubicBezTo>
                  <a:lnTo>
                    <a:pt x="14624" y="4262"/>
                  </a:lnTo>
                  <a:cubicBezTo>
                    <a:pt x="14677" y="4262"/>
                    <a:pt x="14730" y="4262"/>
                    <a:pt x="14782" y="4209"/>
                  </a:cubicBezTo>
                  <a:cubicBezTo>
                    <a:pt x="14782" y="4209"/>
                    <a:pt x="14730" y="4156"/>
                    <a:pt x="14624" y="4156"/>
                  </a:cubicBezTo>
                  <a:cubicBezTo>
                    <a:pt x="14361" y="4104"/>
                    <a:pt x="13888" y="4051"/>
                    <a:pt x="13257" y="3999"/>
                  </a:cubicBezTo>
                  <a:cubicBezTo>
                    <a:pt x="11994" y="3841"/>
                    <a:pt x="9943" y="3736"/>
                    <a:pt x="7049" y="2894"/>
                  </a:cubicBezTo>
                  <a:cubicBezTo>
                    <a:pt x="4209" y="2105"/>
                    <a:pt x="2473" y="1158"/>
                    <a:pt x="1368" y="632"/>
                  </a:cubicBezTo>
                  <a:cubicBezTo>
                    <a:pt x="842" y="369"/>
                    <a:pt x="421" y="159"/>
                    <a:pt x="211" y="53"/>
                  </a:cubicBezTo>
                  <a:cubicBezTo>
                    <a:pt x="106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3"/>
            <p:cNvSpPr/>
            <p:nvPr/>
          </p:nvSpPr>
          <p:spPr>
            <a:xfrm>
              <a:off x="5530230" y="3262140"/>
              <a:ext cx="116823" cy="33736"/>
            </a:xfrm>
            <a:custGeom>
              <a:avLst/>
              <a:gdLst/>
              <a:ahLst/>
              <a:cxnLst/>
              <a:rect l="l" t="t" r="r" b="b"/>
              <a:pathLst>
                <a:path w="14783" h="4269" extrusionOk="0">
                  <a:moveTo>
                    <a:pt x="78" y="0"/>
                  </a:moveTo>
                  <a:cubicBezTo>
                    <a:pt x="67" y="0"/>
                    <a:pt x="59" y="3"/>
                    <a:pt x="54" y="8"/>
                  </a:cubicBezTo>
                  <a:cubicBezTo>
                    <a:pt x="1" y="8"/>
                    <a:pt x="369" y="324"/>
                    <a:pt x="1369" y="955"/>
                  </a:cubicBezTo>
                  <a:cubicBezTo>
                    <a:pt x="1895" y="1270"/>
                    <a:pt x="2526" y="1639"/>
                    <a:pt x="3473" y="2059"/>
                  </a:cubicBezTo>
                  <a:cubicBezTo>
                    <a:pt x="4367" y="2480"/>
                    <a:pt x="5472" y="2901"/>
                    <a:pt x="6892" y="3322"/>
                  </a:cubicBezTo>
                  <a:cubicBezTo>
                    <a:pt x="8312" y="3690"/>
                    <a:pt x="9522" y="3901"/>
                    <a:pt x="10575" y="4058"/>
                  </a:cubicBezTo>
                  <a:cubicBezTo>
                    <a:pt x="11574" y="4216"/>
                    <a:pt x="12363" y="4216"/>
                    <a:pt x="12994" y="4269"/>
                  </a:cubicBezTo>
                  <a:cubicBezTo>
                    <a:pt x="14257" y="4269"/>
                    <a:pt x="14783" y="4216"/>
                    <a:pt x="14783" y="4164"/>
                  </a:cubicBezTo>
                  <a:cubicBezTo>
                    <a:pt x="14783" y="4058"/>
                    <a:pt x="14257" y="4058"/>
                    <a:pt x="12994" y="4006"/>
                  </a:cubicBezTo>
                  <a:cubicBezTo>
                    <a:pt x="12416" y="3953"/>
                    <a:pt x="11574" y="3901"/>
                    <a:pt x="10575" y="3743"/>
                  </a:cubicBezTo>
                  <a:cubicBezTo>
                    <a:pt x="9575" y="3585"/>
                    <a:pt x="8418" y="3375"/>
                    <a:pt x="6997" y="2954"/>
                  </a:cubicBezTo>
                  <a:cubicBezTo>
                    <a:pt x="5630" y="2586"/>
                    <a:pt x="4472" y="2112"/>
                    <a:pt x="3578" y="1744"/>
                  </a:cubicBezTo>
                  <a:cubicBezTo>
                    <a:pt x="2684" y="1376"/>
                    <a:pt x="2000" y="1007"/>
                    <a:pt x="1474" y="744"/>
                  </a:cubicBezTo>
                  <a:cubicBezTo>
                    <a:pt x="572" y="222"/>
                    <a:pt x="184" y="0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3"/>
            <p:cNvSpPr/>
            <p:nvPr/>
          </p:nvSpPr>
          <p:spPr>
            <a:xfrm>
              <a:off x="5530230" y="3262196"/>
              <a:ext cx="117652" cy="34510"/>
            </a:xfrm>
            <a:custGeom>
              <a:avLst/>
              <a:gdLst/>
              <a:ahLst/>
              <a:cxnLst/>
              <a:rect l="l" t="t" r="r" b="b"/>
              <a:pathLst>
                <a:path w="14888" h="4367" extrusionOk="0">
                  <a:moveTo>
                    <a:pt x="54" y="1"/>
                  </a:moveTo>
                  <a:cubicBezTo>
                    <a:pt x="1" y="1"/>
                    <a:pt x="1" y="53"/>
                    <a:pt x="106" y="159"/>
                  </a:cubicBezTo>
                  <a:cubicBezTo>
                    <a:pt x="264" y="369"/>
                    <a:pt x="685" y="632"/>
                    <a:pt x="1211" y="1000"/>
                  </a:cubicBezTo>
                  <a:cubicBezTo>
                    <a:pt x="1789" y="1369"/>
                    <a:pt x="2526" y="1789"/>
                    <a:pt x="3473" y="2210"/>
                  </a:cubicBezTo>
                  <a:cubicBezTo>
                    <a:pt x="4472" y="2684"/>
                    <a:pt x="5630" y="3157"/>
                    <a:pt x="7103" y="3525"/>
                  </a:cubicBezTo>
                  <a:cubicBezTo>
                    <a:pt x="10048" y="4314"/>
                    <a:pt x="12100" y="4367"/>
                    <a:pt x="13310" y="4367"/>
                  </a:cubicBezTo>
                  <a:cubicBezTo>
                    <a:pt x="13941" y="4367"/>
                    <a:pt x="14415" y="4314"/>
                    <a:pt x="14678" y="4262"/>
                  </a:cubicBezTo>
                  <a:cubicBezTo>
                    <a:pt x="14783" y="4209"/>
                    <a:pt x="14888" y="4209"/>
                    <a:pt x="14888" y="4157"/>
                  </a:cubicBezTo>
                  <a:lnTo>
                    <a:pt x="14520" y="4157"/>
                  </a:lnTo>
                  <a:cubicBezTo>
                    <a:pt x="14467" y="4104"/>
                    <a:pt x="14467" y="4104"/>
                    <a:pt x="14362" y="4104"/>
                  </a:cubicBezTo>
                  <a:lnTo>
                    <a:pt x="13205" y="4104"/>
                  </a:lnTo>
                  <a:cubicBezTo>
                    <a:pt x="12100" y="4051"/>
                    <a:pt x="10101" y="3999"/>
                    <a:pt x="7208" y="3210"/>
                  </a:cubicBezTo>
                  <a:cubicBezTo>
                    <a:pt x="4315" y="2421"/>
                    <a:pt x="2526" y="1421"/>
                    <a:pt x="1474" y="843"/>
                  </a:cubicBezTo>
                  <a:cubicBezTo>
                    <a:pt x="948" y="527"/>
                    <a:pt x="580" y="317"/>
                    <a:pt x="474" y="211"/>
                  </a:cubicBezTo>
                  <a:lnTo>
                    <a:pt x="422" y="211"/>
                  </a:lnTo>
                  <a:cubicBezTo>
                    <a:pt x="422" y="211"/>
                    <a:pt x="398" y="188"/>
                    <a:pt x="383" y="188"/>
                  </a:cubicBezTo>
                  <a:cubicBezTo>
                    <a:pt x="375" y="188"/>
                    <a:pt x="369" y="194"/>
                    <a:pt x="369" y="211"/>
                  </a:cubicBezTo>
                  <a:cubicBezTo>
                    <a:pt x="369" y="211"/>
                    <a:pt x="369" y="159"/>
                    <a:pt x="369" y="159"/>
                  </a:cubicBezTo>
                  <a:lnTo>
                    <a:pt x="264" y="159"/>
                  </a:lnTo>
                  <a:cubicBezTo>
                    <a:pt x="264" y="106"/>
                    <a:pt x="211" y="106"/>
                    <a:pt x="211" y="106"/>
                  </a:cubicBezTo>
                  <a:cubicBezTo>
                    <a:pt x="159" y="53"/>
                    <a:pt x="159" y="53"/>
                    <a:pt x="106" y="53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3"/>
            <p:cNvSpPr/>
            <p:nvPr/>
          </p:nvSpPr>
          <p:spPr>
            <a:xfrm>
              <a:off x="5530230" y="3261366"/>
              <a:ext cx="116823" cy="33680"/>
            </a:xfrm>
            <a:custGeom>
              <a:avLst/>
              <a:gdLst/>
              <a:ahLst/>
              <a:cxnLst/>
              <a:rect l="l" t="t" r="r" b="b"/>
              <a:pathLst>
                <a:path w="14783" h="4262" extrusionOk="0">
                  <a:moveTo>
                    <a:pt x="1" y="1"/>
                  </a:moveTo>
                  <a:cubicBezTo>
                    <a:pt x="1" y="1"/>
                    <a:pt x="1" y="53"/>
                    <a:pt x="54" y="53"/>
                  </a:cubicBezTo>
                  <a:cubicBezTo>
                    <a:pt x="54" y="53"/>
                    <a:pt x="106" y="106"/>
                    <a:pt x="106" y="106"/>
                  </a:cubicBezTo>
                  <a:cubicBezTo>
                    <a:pt x="159" y="158"/>
                    <a:pt x="159" y="158"/>
                    <a:pt x="211" y="158"/>
                  </a:cubicBezTo>
                  <a:cubicBezTo>
                    <a:pt x="211" y="211"/>
                    <a:pt x="264" y="211"/>
                    <a:pt x="264" y="211"/>
                  </a:cubicBezTo>
                  <a:cubicBezTo>
                    <a:pt x="264" y="264"/>
                    <a:pt x="317" y="264"/>
                    <a:pt x="317" y="264"/>
                  </a:cubicBezTo>
                  <a:cubicBezTo>
                    <a:pt x="369" y="316"/>
                    <a:pt x="369" y="316"/>
                    <a:pt x="422" y="369"/>
                  </a:cubicBezTo>
                  <a:cubicBezTo>
                    <a:pt x="580" y="474"/>
                    <a:pt x="895" y="632"/>
                    <a:pt x="1369" y="948"/>
                  </a:cubicBezTo>
                  <a:cubicBezTo>
                    <a:pt x="1895" y="1211"/>
                    <a:pt x="2579" y="1579"/>
                    <a:pt x="3473" y="2000"/>
                  </a:cubicBezTo>
                  <a:cubicBezTo>
                    <a:pt x="4367" y="2368"/>
                    <a:pt x="5524" y="2841"/>
                    <a:pt x="6945" y="3262"/>
                  </a:cubicBezTo>
                  <a:cubicBezTo>
                    <a:pt x="9838" y="4051"/>
                    <a:pt x="11890" y="4156"/>
                    <a:pt x="13047" y="4262"/>
                  </a:cubicBezTo>
                  <a:lnTo>
                    <a:pt x="14625" y="4262"/>
                  </a:lnTo>
                  <a:cubicBezTo>
                    <a:pt x="14678" y="4262"/>
                    <a:pt x="14730" y="4262"/>
                    <a:pt x="14783" y="4209"/>
                  </a:cubicBezTo>
                  <a:cubicBezTo>
                    <a:pt x="14783" y="4209"/>
                    <a:pt x="14730" y="4156"/>
                    <a:pt x="14625" y="4104"/>
                  </a:cubicBezTo>
                  <a:cubicBezTo>
                    <a:pt x="14362" y="4051"/>
                    <a:pt x="13889" y="4051"/>
                    <a:pt x="13257" y="3999"/>
                  </a:cubicBezTo>
                  <a:cubicBezTo>
                    <a:pt x="11995" y="3841"/>
                    <a:pt x="9943" y="3736"/>
                    <a:pt x="7050" y="2894"/>
                  </a:cubicBezTo>
                  <a:cubicBezTo>
                    <a:pt x="4209" y="2105"/>
                    <a:pt x="2473" y="1158"/>
                    <a:pt x="1369" y="632"/>
                  </a:cubicBezTo>
                  <a:cubicBezTo>
                    <a:pt x="843" y="369"/>
                    <a:pt x="422" y="158"/>
                    <a:pt x="211" y="53"/>
                  </a:cubicBezTo>
                  <a:cubicBezTo>
                    <a:pt x="10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3"/>
            <p:cNvSpPr/>
            <p:nvPr/>
          </p:nvSpPr>
          <p:spPr>
            <a:xfrm>
              <a:off x="5321056" y="2636716"/>
              <a:ext cx="462352" cy="276398"/>
            </a:xfrm>
            <a:custGeom>
              <a:avLst/>
              <a:gdLst/>
              <a:ahLst/>
              <a:cxnLst/>
              <a:rect l="l" t="t" r="r" b="b"/>
              <a:pathLst>
                <a:path w="58507" h="34976" extrusionOk="0">
                  <a:moveTo>
                    <a:pt x="32902" y="0"/>
                  </a:moveTo>
                  <a:cubicBezTo>
                    <a:pt x="16099" y="0"/>
                    <a:pt x="431" y="27553"/>
                    <a:pt x="431" y="27553"/>
                  </a:cubicBezTo>
                  <a:cubicBezTo>
                    <a:pt x="0" y="31243"/>
                    <a:pt x="5854" y="34976"/>
                    <a:pt x="6742" y="34976"/>
                  </a:cubicBezTo>
                  <a:cubicBezTo>
                    <a:pt x="6828" y="34976"/>
                    <a:pt x="6868" y="34940"/>
                    <a:pt x="6849" y="34865"/>
                  </a:cubicBezTo>
                  <a:cubicBezTo>
                    <a:pt x="6586" y="34023"/>
                    <a:pt x="13214" y="25607"/>
                    <a:pt x="14635" y="24555"/>
                  </a:cubicBezTo>
                  <a:cubicBezTo>
                    <a:pt x="16055" y="23502"/>
                    <a:pt x="58507" y="3513"/>
                    <a:pt x="34993" y="146"/>
                  </a:cubicBezTo>
                  <a:cubicBezTo>
                    <a:pt x="34295" y="48"/>
                    <a:pt x="33598" y="0"/>
                    <a:pt x="32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3"/>
            <p:cNvSpPr/>
            <p:nvPr/>
          </p:nvSpPr>
          <p:spPr>
            <a:xfrm>
              <a:off x="5324462" y="2635373"/>
              <a:ext cx="330909" cy="278176"/>
            </a:xfrm>
            <a:custGeom>
              <a:avLst/>
              <a:gdLst/>
              <a:ahLst/>
              <a:cxnLst/>
              <a:rect l="l" t="t" r="r" b="b"/>
              <a:pathLst>
                <a:path w="41874" h="35201" extrusionOk="0">
                  <a:moveTo>
                    <a:pt x="32721" y="0"/>
                  </a:moveTo>
                  <a:cubicBezTo>
                    <a:pt x="32431" y="27"/>
                    <a:pt x="32155" y="27"/>
                    <a:pt x="31879" y="27"/>
                  </a:cubicBezTo>
                  <a:cubicBezTo>
                    <a:pt x="31603" y="27"/>
                    <a:pt x="31326" y="27"/>
                    <a:pt x="31037" y="53"/>
                  </a:cubicBezTo>
                  <a:cubicBezTo>
                    <a:pt x="30459" y="158"/>
                    <a:pt x="29880" y="211"/>
                    <a:pt x="29354" y="316"/>
                  </a:cubicBezTo>
                  <a:cubicBezTo>
                    <a:pt x="27197" y="737"/>
                    <a:pt x="25198" y="1473"/>
                    <a:pt x="23462" y="2420"/>
                  </a:cubicBezTo>
                  <a:cubicBezTo>
                    <a:pt x="21673" y="3314"/>
                    <a:pt x="20095" y="4366"/>
                    <a:pt x="18675" y="5419"/>
                  </a:cubicBezTo>
                  <a:cubicBezTo>
                    <a:pt x="15834" y="7628"/>
                    <a:pt x="13520" y="9837"/>
                    <a:pt x="11573" y="11889"/>
                  </a:cubicBezTo>
                  <a:cubicBezTo>
                    <a:pt x="9680" y="13941"/>
                    <a:pt x="8101" y="15834"/>
                    <a:pt x="6839" y="17518"/>
                  </a:cubicBezTo>
                  <a:cubicBezTo>
                    <a:pt x="4209" y="20884"/>
                    <a:pt x="2630" y="23304"/>
                    <a:pt x="1631" y="24882"/>
                  </a:cubicBezTo>
                  <a:cubicBezTo>
                    <a:pt x="1158" y="25671"/>
                    <a:pt x="842" y="26250"/>
                    <a:pt x="579" y="26618"/>
                  </a:cubicBezTo>
                  <a:cubicBezTo>
                    <a:pt x="368" y="27039"/>
                    <a:pt x="316" y="27197"/>
                    <a:pt x="316" y="27197"/>
                  </a:cubicBezTo>
                  <a:cubicBezTo>
                    <a:pt x="316" y="27197"/>
                    <a:pt x="421" y="27039"/>
                    <a:pt x="684" y="26671"/>
                  </a:cubicBezTo>
                  <a:cubicBezTo>
                    <a:pt x="895" y="26303"/>
                    <a:pt x="1263" y="25777"/>
                    <a:pt x="1789" y="24988"/>
                  </a:cubicBezTo>
                  <a:cubicBezTo>
                    <a:pt x="2788" y="23462"/>
                    <a:pt x="4419" y="20990"/>
                    <a:pt x="7049" y="17675"/>
                  </a:cubicBezTo>
                  <a:cubicBezTo>
                    <a:pt x="8364" y="15992"/>
                    <a:pt x="9890" y="14151"/>
                    <a:pt x="11836" y="12099"/>
                  </a:cubicBezTo>
                  <a:cubicBezTo>
                    <a:pt x="13730" y="10048"/>
                    <a:pt x="16045" y="7838"/>
                    <a:pt x="18833" y="5682"/>
                  </a:cubicBezTo>
                  <a:cubicBezTo>
                    <a:pt x="20306" y="4629"/>
                    <a:pt x="21831" y="3630"/>
                    <a:pt x="23620" y="2736"/>
                  </a:cubicBezTo>
                  <a:cubicBezTo>
                    <a:pt x="25356" y="1789"/>
                    <a:pt x="27302" y="1052"/>
                    <a:pt x="29459" y="632"/>
                  </a:cubicBezTo>
                  <a:cubicBezTo>
                    <a:pt x="29985" y="526"/>
                    <a:pt x="30511" y="474"/>
                    <a:pt x="31090" y="421"/>
                  </a:cubicBezTo>
                  <a:cubicBezTo>
                    <a:pt x="31616" y="368"/>
                    <a:pt x="32194" y="368"/>
                    <a:pt x="32773" y="368"/>
                  </a:cubicBezTo>
                  <a:cubicBezTo>
                    <a:pt x="33299" y="368"/>
                    <a:pt x="33878" y="421"/>
                    <a:pt x="34456" y="474"/>
                  </a:cubicBezTo>
                  <a:cubicBezTo>
                    <a:pt x="35035" y="579"/>
                    <a:pt x="35614" y="632"/>
                    <a:pt x="36192" y="789"/>
                  </a:cubicBezTo>
                  <a:cubicBezTo>
                    <a:pt x="37402" y="1052"/>
                    <a:pt x="38560" y="1315"/>
                    <a:pt x="39664" y="1947"/>
                  </a:cubicBezTo>
                  <a:cubicBezTo>
                    <a:pt x="40190" y="2210"/>
                    <a:pt x="40716" y="2578"/>
                    <a:pt x="41032" y="3104"/>
                  </a:cubicBezTo>
                  <a:cubicBezTo>
                    <a:pt x="41400" y="3577"/>
                    <a:pt x="41558" y="4209"/>
                    <a:pt x="41453" y="4840"/>
                  </a:cubicBezTo>
                  <a:cubicBezTo>
                    <a:pt x="41243" y="6102"/>
                    <a:pt x="40453" y="7155"/>
                    <a:pt x="39664" y="8101"/>
                  </a:cubicBezTo>
                  <a:cubicBezTo>
                    <a:pt x="38823" y="9048"/>
                    <a:pt x="37928" y="9890"/>
                    <a:pt x="37034" y="10679"/>
                  </a:cubicBezTo>
                  <a:cubicBezTo>
                    <a:pt x="35140" y="12205"/>
                    <a:pt x="33247" y="13520"/>
                    <a:pt x="31405" y="14730"/>
                  </a:cubicBezTo>
                  <a:cubicBezTo>
                    <a:pt x="27670" y="17202"/>
                    <a:pt x="24199" y="19148"/>
                    <a:pt x="20937" y="20937"/>
                  </a:cubicBezTo>
                  <a:cubicBezTo>
                    <a:pt x="19359" y="21779"/>
                    <a:pt x="17781" y="22620"/>
                    <a:pt x="16360" y="23357"/>
                  </a:cubicBezTo>
                  <a:cubicBezTo>
                    <a:pt x="15624" y="23778"/>
                    <a:pt x="14887" y="24093"/>
                    <a:pt x="14204" y="24514"/>
                  </a:cubicBezTo>
                  <a:cubicBezTo>
                    <a:pt x="13520" y="25040"/>
                    <a:pt x="13099" y="25619"/>
                    <a:pt x="12573" y="26145"/>
                  </a:cubicBezTo>
                  <a:cubicBezTo>
                    <a:pt x="10679" y="28407"/>
                    <a:pt x="9101" y="30458"/>
                    <a:pt x="7786" y="32300"/>
                  </a:cubicBezTo>
                  <a:cubicBezTo>
                    <a:pt x="7470" y="32773"/>
                    <a:pt x="7155" y="33194"/>
                    <a:pt x="6839" y="33667"/>
                  </a:cubicBezTo>
                  <a:cubicBezTo>
                    <a:pt x="6734" y="33878"/>
                    <a:pt x="6576" y="34088"/>
                    <a:pt x="6471" y="34351"/>
                  </a:cubicBezTo>
                  <a:cubicBezTo>
                    <a:pt x="6418" y="34456"/>
                    <a:pt x="6365" y="34562"/>
                    <a:pt x="6313" y="34719"/>
                  </a:cubicBezTo>
                  <a:cubicBezTo>
                    <a:pt x="6260" y="34825"/>
                    <a:pt x="6260" y="34877"/>
                    <a:pt x="6260" y="34930"/>
                  </a:cubicBezTo>
                  <a:cubicBezTo>
                    <a:pt x="6243" y="34947"/>
                    <a:pt x="6225" y="34953"/>
                    <a:pt x="6206" y="34953"/>
                  </a:cubicBezTo>
                  <a:cubicBezTo>
                    <a:pt x="6167" y="34953"/>
                    <a:pt x="6120" y="34930"/>
                    <a:pt x="6050" y="34930"/>
                  </a:cubicBezTo>
                  <a:cubicBezTo>
                    <a:pt x="5997" y="34930"/>
                    <a:pt x="5892" y="34877"/>
                    <a:pt x="5787" y="34825"/>
                  </a:cubicBezTo>
                  <a:cubicBezTo>
                    <a:pt x="5576" y="34719"/>
                    <a:pt x="5366" y="34614"/>
                    <a:pt x="5208" y="34509"/>
                  </a:cubicBezTo>
                  <a:cubicBezTo>
                    <a:pt x="4787" y="34299"/>
                    <a:pt x="4472" y="34036"/>
                    <a:pt x="4103" y="33825"/>
                  </a:cubicBezTo>
                  <a:cubicBezTo>
                    <a:pt x="2788" y="32878"/>
                    <a:pt x="1894" y="31931"/>
                    <a:pt x="1263" y="31142"/>
                  </a:cubicBezTo>
                  <a:cubicBezTo>
                    <a:pt x="632" y="30301"/>
                    <a:pt x="368" y="29617"/>
                    <a:pt x="211" y="29143"/>
                  </a:cubicBezTo>
                  <a:cubicBezTo>
                    <a:pt x="53" y="28722"/>
                    <a:pt x="53" y="28459"/>
                    <a:pt x="0" y="28459"/>
                  </a:cubicBezTo>
                  <a:cubicBezTo>
                    <a:pt x="0" y="28459"/>
                    <a:pt x="0" y="28512"/>
                    <a:pt x="0" y="28617"/>
                  </a:cubicBezTo>
                  <a:cubicBezTo>
                    <a:pt x="53" y="28722"/>
                    <a:pt x="53" y="28933"/>
                    <a:pt x="105" y="29143"/>
                  </a:cubicBezTo>
                  <a:cubicBezTo>
                    <a:pt x="263" y="29669"/>
                    <a:pt x="526" y="30353"/>
                    <a:pt x="1158" y="31195"/>
                  </a:cubicBezTo>
                  <a:cubicBezTo>
                    <a:pt x="1789" y="32037"/>
                    <a:pt x="2683" y="33036"/>
                    <a:pt x="3998" y="33983"/>
                  </a:cubicBezTo>
                  <a:cubicBezTo>
                    <a:pt x="4314" y="34193"/>
                    <a:pt x="4682" y="34456"/>
                    <a:pt x="5103" y="34667"/>
                  </a:cubicBezTo>
                  <a:cubicBezTo>
                    <a:pt x="5261" y="34772"/>
                    <a:pt x="5471" y="34877"/>
                    <a:pt x="5682" y="34982"/>
                  </a:cubicBezTo>
                  <a:cubicBezTo>
                    <a:pt x="5787" y="35035"/>
                    <a:pt x="5892" y="35088"/>
                    <a:pt x="6050" y="35140"/>
                  </a:cubicBezTo>
                  <a:cubicBezTo>
                    <a:pt x="6111" y="35171"/>
                    <a:pt x="6189" y="35201"/>
                    <a:pt x="6275" y="35201"/>
                  </a:cubicBezTo>
                  <a:cubicBezTo>
                    <a:pt x="6337" y="35201"/>
                    <a:pt x="6404" y="35185"/>
                    <a:pt x="6471" y="35140"/>
                  </a:cubicBezTo>
                  <a:cubicBezTo>
                    <a:pt x="6523" y="35035"/>
                    <a:pt x="6471" y="34877"/>
                    <a:pt x="6523" y="34772"/>
                  </a:cubicBezTo>
                  <a:cubicBezTo>
                    <a:pt x="6576" y="34667"/>
                    <a:pt x="6628" y="34562"/>
                    <a:pt x="6681" y="34404"/>
                  </a:cubicBezTo>
                  <a:cubicBezTo>
                    <a:pt x="6786" y="34193"/>
                    <a:pt x="6944" y="33983"/>
                    <a:pt x="7049" y="33773"/>
                  </a:cubicBezTo>
                  <a:cubicBezTo>
                    <a:pt x="7365" y="33352"/>
                    <a:pt x="7628" y="32878"/>
                    <a:pt x="7996" y="32405"/>
                  </a:cubicBezTo>
                  <a:cubicBezTo>
                    <a:pt x="9311" y="30616"/>
                    <a:pt x="10889" y="28565"/>
                    <a:pt x="12783" y="26355"/>
                  </a:cubicBezTo>
                  <a:cubicBezTo>
                    <a:pt x="13309" y="25777"/>
                    <a:pt x="13783" y="25198"/>
                    <a:pt x="14361" y="24777"/>
                  </a:cubicBezTo>
                  <a:cubicBezTo>
                    <a:pt x="15045" y="24356"/>
                    <a:pt x="15782" y="23988"/>
                    <a:pt x="16466" y="23620"/>
                  </a:cubicBezTo>
                  <a:cubicBezTo>
                    <a:pt x="17939" y="22883"/>
                    <a:pt x="19517" y="22042"/>
                    <a:pt x="21095" y="21200"/>
                  </a:cubicBezTo>
                  <a:cubicBezTo>
                    <a:pt x="24304" y="19411"/>
                    <a:pt x="27881" y="17465"/>
                    <a:pt x="31563" y="14993"/>
                  </a:cubicBezTo>
                  <a:cubicBezTo>
                    <a:pt x="33457" y="13783"/>
                    <a:pt x="35351" y="12468"/>
                    <a:pt x="37245" y="10889"/>
                  </a:cubicBezTo>
                  <a:cubicBezTo>
                    <a:pt x="38139" y="10100"/>
                    <a:pt x="39086" y="9259"/>
                    <a:pt x="39927" y="8312"/>
                  </a:cubicBezTo>
                  <a:cubicBezTo>
                    <a:pt x="40348" y="7838"/>
                    <a:pt x="40716" y="7312"/>
                    <a:pt x="41085" y="6734"/>
                  </a:cubicBezTo>
                  <a:cubicBezTo>
                    <a:pt x="41400" y="6208"/>
                    <a:pt x="41663" y="5576"/>
                    <a:pt x="41769" y="4893"/>
                  </a:cubicBezTo>
                  <a:cubicBezTo>
                    <a:pt x="41874" y="4209"/>
                    <a:pt x="41716" y="3472"/>
                    <a:pt x="41295" y="2894"/>
                  </a:cubicBezTo>
                  <a:cubicBezTo>
                    <a:pt x="40927" y="2315"/>
                    <a:pt x="40348" y="1947"/>
                    <a:pt x="39822" y="1631"/>
                  </a:cubicBezTo>
                  <a:cubicBezTo>
                    <a:pt x="38665" y="1000"/>
                    <a:pt x="37455" y="684"/>
                    <a:pt x="36245" y="421"/>
                  </a:cubicBezTo>
                  <a:cubicBezTo>
                    <a:pt x="35666" y="316"/>
                    <a:pt x="35088" y="211"/>
                    <a:pt x="34509" y="158"/>
                  </a:cubicBezTo>
                  <a:cubicBezTo>
                    <a:pt x="33930" y="105"/>
                    <a:pt x="33299" y="0"/>
                    <a:pt x="32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3"/>
            <p:cNvSpPr/>
            <p:nvPr/>
          </p:nvSpPr>
          <p:spPr>
            <a:xfrm>
              <a:off x="5324043" y="2636938"/>
              <a:ext cx="330080" cy="276137"/>
            </a:xfrm>
            <a:custGeom>
              <a:avLst/>
              <a:gdLst/>
              <a:ahLst/>
              <a:cxnLst/>
              <a:rect l="l" t="t" r="r" b="b"/>
              <a:pathLst>
                <a:path w="41769" h="34943" extrusionOk="0">
                  <a:moveTo>
                    <a:pt x="32404" y="1"/>
                  </a:moveTo>
                  <a:cubicBezTo>
                    <a:pt x="31925" y="1"/>
                    <a:pt x="31452" y="22"/>
                    <a:pt x="30985" y="65"/>
                  </a:cubicBezTo>
                  <a:cubicBezTo>
                    <a:pt x="28723" y="276"/>
                    <a:pt x="26619" y="960"/>
                    <a:pt x="24778" y="1801"/>
                  </a:cubicBezTo>
                  <a:cubicBezTo>
                    <a:pt x="22884" y="2643"/>
                    <a:pt x="21200" y="3695"/>
                    <a:pt x="19675" y="4747"/>
                  </a:cubicBezTo>
                  <a:cubicBezTo>
                    <a:pt x="16624" y="6904"/>
                    <a:pt x="14204" y="9219"/>
                    <a:pt x="12152" y="11323"/>
                  </a:cubicBezTo>
                  <a:cubicBezTo>
                    <a:pt x="10153" y="13480"/>
                    <a:pt x="8470" y="15426"/>
                    <a:pt x="7102" y="17162"/>
                  </a:cubicBezTo>
                  <a:cubicBezTo>
                    <a:pt x="4419" y="20634"/>
                    <a:pt x="2789" y="23159"/>
                    <a:pt x="2105" y="24106"/>
                  </a:cubicBezTo>
                  <a:cubicBezTo>
                    <a:pt x="2000" y="24316"/>
                    <a:pt x="2052" y="24263"/>
                    <a:pt x="2000" y="24369"/>
                  </a:cubicBezTo>
                  <a:cubicBezTo>
                    <a:pt x="1959" y="24369"/>
                    <a:pt x="1888" y="24492"/>
                    <a:pt x="1881" y="24526"/>
                  </a:cubicBezTo>
                  <a:lnTo>
                    <a:pt x="1881" y="24526"/>
                  </a:lnTo>
                  <a:cubicBezTo>
                    <a:pt x="1852" y="24561"/>
                    <a:pt x="1789" y="24696"/>
                    <a:pt x="1789" y="24737"/>
                  </a:cubicBezTo>
                  <a:cubicBezTo>
                    <a:pt x="1737" y="24790"/>
                    <a:pt x="1684" y="24895"/>
                    <a:pt x="1631" y="25000"/>
                  </a:cubicBezTo>
                  <a:lnTo>
                    <a:pt x="1579" y="25053"/>
                  </a:lnTo>
                  <a:lnTo>
                    <a:pt x="1579" y="25105"/>
                  </a:lnTo>
                  <a:lnTo>
                    <a:pt x="1526" y="25105"/>
                  </a:lnTo>
                  <a:cubicBezTo>
                    <a:pt x="1526" y="25144"/>
                    <a:pt x="1526" y="25154"/>
                    <a:pt x="1526" y="25154"/>
                  </a:cubicBezTo>
                  <a:cubicBezTo>
                    <a:pt x="1526" y="25155"/>
                    <a:pt x="1526" y="25156"/>
                    <a:pt x="1526" y="25158"/>
                  </a:cubicBezTo>
                  <a:lnTo>
                    <a:pt x="1526" y="25210"/>
                  </a:lnTo>
                  <a:lnTo>
                    <a:pt x="1421" y="25316"/>
                  </a:lnTo>
                  <a:cubicBezTo>
                    <a:pt x="1316" y="25473"/>
                    <a:pt x="1211" y="25631"/>
                    <a:pt x="1105" y="25842"/>
                  </a:cubicBezTo>
                  <a:cubicBezTo>
                    <a:pt x="948" y="26052"/>
                    <a:pt x="842" y="26262"/>
                    <a:pt x="632" y="26473"/>
                  </a:cubicBezTo>
                  <a:lnTo>
                    <a:pt x="527" y="26683"/>
                  </a:lnTo>
                  <a:cubicBezTo>
                    <a:pt x="527" y="26683"/>
                    <a:pt x="527" y="26736"/>
                    <a:pt x="527" y="26736"/>
                  </a:cubicBezTo>
                  <a:lnTo>
                    <a:pt x="474" y="26789"/>
                  </a:lnTo>
                  <a:cubicBezTo>
                    <a:pt x="421" y="26894"/>
                    <a:pt x="369" y="26946"/>
                    <a:pt x="316" y="27052"/>
                  </a:cubicBezTo>
                  <a:cubicBezTo>
                    <a:pt x="274" y="27149"/>
                    <a:pt x="258" y="27195"/>
                    <a:pt x="267" y="27195"/>
                  </a:cubicBezTo>
                  <a:cubicBezTo>
                    <a:pt x="292" y="27195"/>
                    <a:pt x="508" y="26842"/>
                    <a:pt x="895" y="26262"/>
                  </a:cubicBezTo>
                  <a:cubicBezTo>
                    <a:pt x="2000" y="24632"/>
                    <a:pt x="3841" y="21738"/>
                    <a:pt x="6734" y="18056"/>
                  </a:cubicBezTo>
                  <a:cubicBezTo>
                    <a:pt x="8207" y="16215"/>
                    <a:pt x="9890" y="14163"/>
                    <a:pt x="11995" y="11954"/>
                  </a:cubicBezTo>
                  <a:cubicBezTo>
                    <a:pt x="13047" y="10849"/>
                    <a:pt x="14204" y="9692"/>
                    <a:pt x="15466" y="8587"/>
                  </a:cubicBezTo>
                  <a:cubicBezTo>
                    <a:pt x="16729" y="7430"/>
                    <a:pt x="18097" y="6273"/>
                    <a:pt x="19622" y="5168"/>
                  </a:cubicBezTo>
                  <a:cubicBezTo>
                    <a:pt x="21148" y="4116"/>
                    <a:pt x="22831" y="3064"/>
                    <a:pt x="24725" y="2169"/>
                  </a:cubicBezTo>
                  <a:cubicBezTo>
                    <a:pt x="26619" y="1328"/>
                    <a:pt x="28670" y="644"/>
                    <a:pt x="30932" y="434"/>
                  </a:cubicBezTo>
                  <a:cubicBezTo>
                    <a:pt x="31419" y="376"/>
                    <a:pt x="31914" y="348"/>
                    <a:pt x="32415" y="348"/>
                  </a:cubicBezTo>
                  <a:cubicBezTo>
                    <a:pt x="34186" y="348"/>
                    <a:pt x="36031" y="690"/>
                    <a:pt x="37876" y="1223"/>
                  </a:cubicBezTo>
                  <a:cubicBezTo>
                    <a:pt x="38455" y="1380"/>
                    <a:pt x="39034" y="1591"/>
                    <a:pt x="39560" y="1906"/>
                  </a:cubicBezTo>
                  <a:cubicBezTo>
                    <a:pt x="40086" y="2169"/>
                    <a:pt x="40559" y="2538"/>
                    <a:pt x="40927" y="3011"/>
                  </a:cubicBezTo>
                  <a:cubicBezTo>
                    <a:pt x="41243" y="3485"/>
                    <a:pt x="41401" y="4063"/>
                    <a:pt x="41296" y="4642"/>
                  </a:cubicBezTo>
                  <a:cubicBezTo>
                    <a:pt x="41243" y="5221"/>
                    <a:pt x="40980" y="5799"/>
                    <a:pt x="40612" y="6378"/>
                  </a:cubicBezTo>
                  <a:cubicBezTo>
                    <a:pt x="39928" y="7483"/>
                    <a:pt x="39034" y="8429"/>
                    <a:pt x="38139" y="9271"/>
                  </a:cubicBezTo>
                  <a:cubicBezTo>
                    <a:pt x="37192" y="10165"/>
                    <a:pt x="36193" y="10954"/>
                    <a:pt x="35246" y="11691"/>
                  </a:cubicBezTo>
                  <a:cubicBezTo>
                    <a:pt x="33247" y="13164"/>
                    <a:pt x="31301" y="14479"/>
                    <a:pt x="29407" y="15689"/>
                  </a:cubicBezTo>
                  <a:cubicBezTo>
                    <a:pt x="25567" y="18056"/>
                    <a:pt x="21990" y="20003"/>
                    <a:pt x="18781" y="21738"/>
                  </a:cubicBezTo>
                  <a:cubicBezTo>
                    <a:pt x="17150" y="22633"/>
                    <a:pt x="15624" y="23369"/>
                    <a:pt x="14151" y="24211"/>
                  </a:cubicBezTo>
                  <a:cubicBezTo>
                    <a:pt x="13731" y="24527"/>
                    <a:pt x="13468" y="24790"/>
                    <a:pt x="13204" y="25105"/>
                  </a:cubicBezTo>
                  <a:cubicBezTo>
                    <a:pt x="12941" y="25421"/>
                    <a:pt x="12678" y="25684"/>
                    <a:pt x="12415" y="25999"/>
                  </a:cubicBezTo>
                  <a:cubicBezTo>
                    <a:pt x="11889" y="26578"/>
                    <a:pt x="11416" y="27157"/>
                    <a:pt x="10942" y="27735"/>
                  </a:cubicBezTo>
                  <a:cubicBezTo>
                    <a:pt x="10048" y="28893"/>
                    <a:pt x="9207" y="29945"/>
                    <a:pt x="8417" y="30997"/>
                  </a:cubicBezTo>
                  <a:cubicBezTo>
                    <a:pt x="7681" y="32049"/>
                    <a:pt x="6997" y="33048"/>
                    <a:pt x="6418" y="34048"/>
                  </a:cubicBezTo>
                  <a:cubicBezTo>
                    <a:pt x="6167" y="34488"/>
                    <a:pt x="6235" y="34646"/>
                    <a:pt x="6184" y="34646"/>
                  </a:cubicBezTo>
                  <a:cubicBezTo>
                    <a:pt x="6150" y="34646"/>
                    <a:pt x="6062" y="34575"/>
                    <a:pt x="5787" y="34469"/>
                  </a:cubicBezTo>
                  <a:cubicBezTo>
                    <a:pt x="5314" y="34258"/>
                    <a:pt x="4893" y="33995"/>
                    <a:pt x="4525" y="33732"/>
                  </a:cubicBezTo>
                  <a:cubicBezTo>
                    <a:pt x="3736" y="33206"/>
                    <a:pt x="3052" y="32680"/>
                    <a:pt x="2526" y="32102"/>
                  </a:cubicBezTo>
                  <a:cubicBezTo>
                    <a:pt x="1368" y="31050"/>
                    <a:pt x="632" y="29945"/>
                    <a:pt x="369" y="29051"/>
                  </a:cubicBezTo>
                  <a:cubicBezTo>
                    <a:pt x="75" y="28217"/>
                    <a:pt x="146" y="27567"/>
                    <a:pt x="115" y="27567"/>
                  </a:cubicBezTo>
                  <a:lnTo>
                    <a:pt x="115" y="27567"/>
                  </a:lnTo>
                  <a:cubicBezTo>
                    <a:pt x="112" y="27567"/>
                    <a:pt x="109" y="27570"/>
                    <a:pt x="106" y="27578"/>
                  </a:cubicBezTo>
                  <a:cubicBezTo>
                    <a:pt x="53" y="27683"/>
                    <a:pt x="1" y="28261"/>
                    <a:pt x="158" y="28735"/>
                  </a:cubicBezTo>
                  <a:cubicBezTo>
                    <a:pt x="264" y="29208"/>
                    <a:pt x="421" y="29629"/>
                    <a:pt x="579" y="29945"/>
                  </a:cubicBezTo>
                  <a:cubicBezTo>
                    <a:pt x="737" y="30260"/>
                    <a:pt x="790" y="30366"/>
                    <a:pt x="1211" y="30944"/>
                  </a:cubicBezTo>
                  <a:cubicBezTo>
                    <a:pt x="1579" y="31470"/>
                    <a:pt x="2263" y="32259"/>
                    <a:pt x="3315" y="33154"/>
                  </a:cubicBezTo>
                  <a:cubicBezTo>
                    <a:pt x="3841" y="33575"/>
                    <a:pt x="4472" y="34048"/>
                    <a:pt x="5209" y="34469"/>
                  </a:cubicBezTo>
                  <a:cubicBezTo>
                    <a:pt x="5419" y="34574"/>
                    <a:pt x="5629" y="34679"/>
                    <a:pt x="5840" y="34784"/>
                  </a:cubicBezTo>
                  <a:cubicBezTo>
                    <a:pt x="5892" y="34784"/>
                    <a:pt x="6050" y="34837"/>
                    <a:pt x="6155" y="34890"/>
                  </a:cubicBezTo>
                  <a:cubicBezTo>
                    <a:pt x="6208" y="34890"/>
                    <a:pt x="6261" y="34942"/>
                    <a:pt x="6313" y="34942"/>
                  </a:cubicBezTo>
                  <a:cubicBezTo>
                    <a:pt x="6366" y="34942"/>
                    <a:pt x="6418" y="34942"/>
                    <a:pt x="6418" y="34837"/>
                  </a:cubicBezTo>
                  <a:cubicBezTo>
                    <a:pt x="6418" y="34627"/>
                    <a:pt x="6524" y="34416"/>
                    <a:pt x="6629" y="34153"/>
                  </a:cubicBezTo>
                  <a:cubicBezTo>
                    <a:pt x="6787" y="33943"/>
                    <a:pt x="6892" y="33732"/>
                    <a:pt x="7050" y="33522"/>
                  </a:cubicBezTo>
                  <a:cubicBezTo>
                    <a:pt x="8154" y="31733"/>
                    <a:pt x="9627" y="29787"/>
                    <a:pt x="11416" y="27630"/>
                  </a:cubicBezTo>
                  <a:cubicBezTo>
                    <a:pt x="11889" y="27052"/>
                    <a:pt x="12363" y="26525"/>
                    <a:pt x="12836" y="25947"/>
                  </a:cubicBezTo>
                  <a:cubicBezTo>
                    <a:pt x="13099" y="25631"/>
                    <a:pt x="13362" y="25368"/>
                    <a:pt x="13625" y="25105"/>
                  </a:cubicBezTo>
                  <a:cubicBezTo>
                    <a:pt x="13888" y="24790"/>
                    <a:pt x="14204" y="24527"/>
                    <a:pt x="14572" y="24316"/>
                  </a:cubicBezTo>
                  <a:cubicBezTo>
                    <a:pt x="15993" y="23580"/>
                    <a:pt x="17465" y="22791"/>
                    <a:pt x="19096" y="21949"/>
                  </a:cubicBezTo>
                  <a:cubicBezTo>
                    <a:pt x="22305" y="20213"/>
                    <a:pt x="25830" y="18319"/>
                    <a:pt x="29617" y="15899"/>
                  </a:cubicBezTo>
                  <a:cubicBezTo>
                    <a:pt x="31511" y="14742"/>
                    <a:pt x="33510" y="13427"/>
                    <a:pt x="35456" y="11954"/>
                  </a:cubicBezTo>
                  <a:cubicBezTo>
                    <a:pt x="36456" y="11218"/>
                    <a:pt x="37403" y="10376"/>
                    <a:pt x="38350" y="9534"/>
                  </a:cubicBezTo>
                  <a:cubicBezTo>
                    <a:pt x="39297" y="8640"/>
                    <a:pt x="40243" y="7693"/>
                    <a:pt x="40927" y="6536"/>
                  </a:cubicBezTo>
                  <a:cubicBezTo>
                    <a:pt x="41296" y="5957"/>
                    <a:pt x="41559" y="5326"/>
                    <a:pt x="41664" y="4695"/>
                  </a:cubicBezTo>
                  <a:cubicBezTo>
                    <a:pt x="41769" y="4011"/>
                    <a:pt x="41559" y="3327"/>
                    <a:pt x="41190" y="2801"/>
                  </a:cubicBezTo>
                  <a:cubicBezTo>
                    <a:pt x="40822" y="2275"/>
                    <a:pt x="40296" y="1906"/>
                    <a:pt x="39770" y="1591"/>
                  </a:cubicBezTo>
                  <a:cubicBezTo>
                    <a:pt x="39191" y="1275"/>
                    <a:pt x="38613" y="1065"/>
                    <a:pt x="38034" y="854"/>
                  </a:cubicBezTo>
                  <a:cubicBezTo>
                    <a:pt x="36155" y="312"/>
                    <a:pt x="34244" y="1"/>
                    <a:pt x="324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3"/>
            <p:cNvSpPr/>
            <p:nvPr/>
          </p:nvSpPr>
          <p:spPr>
            <a:xfrm>
              <a:off x="5324043" y="2634124"/>
              <a:ext cx="332988" cy="280191"/>
            </a:xfrm>
            <a:custGeom>
              <a:avLst/>
              <a:gdLst/>
              <a:ahLst/>
              <a:cxnLst/>
              <a:rect l="l" t="t" r="r" b="b"/>
              <a:pathLst>
                <a:path w="42137" h="35456" extrusionOk="0">
                  <a:moveTo>
                    <a:pt x="32616" y="0"/>
                  </a:moveTo>
                  <a:cubicBezTo>
                    <a:pt x="31406" y="0"/>
                    <a:pt x="30248" y="106"/>
                    <a:pt x="29091" y="369"/>
                  </a:cubicBezTo>
                  <a:cubicBezTo>
                    <a:pt x="26829" y="842"/>
                    <a:pt x="24830" y="1684"/>
                    <a:pt x="22989" y="2683"/>
                  </a:cubicBezTo>
                  <a:cubicBezTo>
                    <a:pt x="21148" y="3630"/>
                    <a:pt x="19517" y="4787"/>
                    <a:pt x="18044" y="5945"/>
                  </a:cubicBezTo>
                  <a:cubicBezTo>
                    <a:pt x="15098" y="8207"/>
                    <a:pt x="12784" y="10574"/>
                    <a:pt x="10785" y="12783"/>
                  </a:cubicBezTo>
                  <a:cubicBezTo>
                    <a:pt x="8838" y="14940"/>
                    <a:pt x="7260" y="16992"/>
                    <a:pt x="5892" y="18780"/>
                  </a:cubicBezTo>
                  <a:cubicBezTo>
                    <a:pt x="3262" y="22357"/>
                    <a:pt x="1579" y="25040"/>
                    <a:pt x="685" y="26618"/>
                  </a:cubicBezTo>
                  <a:cubicBezTo>
                    <a:pt x="264" y="27408"/>
                    <a:pt x="1" y="27881"/>
                    <a:pt x="53" y="27881"/>
                  </a:cubicBezTo>
                  <a:cubicBezTo>
                    <a:pt x="53" y="27881"/>
                    <a:pt x="158" y="27671"/>
                    <a:pt x="264" y="27513"/>
                  </a:cubicBezTo>
                  <a:cubicBezTo>
                    <a:pt x="369" y="27355"/>
                    <a:pt x="527" y="27145"/>
                    <a:pt x="632" y="26934"/>
                  </a:cubicBezTo>
                  <a:lnTo>
                    <a:pt x="1000" y="26303"/>
                  </a:lnTo>
                  <a:cubicBezTo>
                    <a:pt x="1158" y="26092"/>
                    <a:pt x="1263" y="25882"/>
                    <a:pt x="1421" y="25672"/>
                  </a:cubicBezTo>
                  <a:cubicBezTo>
                    <a:pt x="1474" y="25566"/>
                    <a:pt x="1526" y="25514"/>
                    <a:pt x="1579" y="25461"/>
                  </a:cubicBezTo>
                  <a:lnTo>
                    <a:pt x="1684" y="25303"/>
                  </a:lnTo>
                  <a:cubicBezTo>
                    <a:pt x="1842" y="25040"/>
                    <a:pt x="1894" y="24988"/>
                    <a:pt x="2105" y="24619"/>
                  </a:cubicBezTo>
                  <a:cubicBezTo>
                    <a:pt x="2894" y="23462"/>
                    <a:pt x="4314" y="21253"/>
                    <a:pt x="6839" y="17991"/>
                  </a:cubicBezTo>
                  <a:cubicBezTo>
                    <a:pt x="8102" y="16361"/>
                    <a:pt x="9627" y="14467"/>
                    <a:pt x="11574" y="12415"/>
                  </a:cubicBezTo>
                  <a:cubicBezTo>
                    <a:pt x="13468" y="10364"/>
                    <a:pt x="15730" y="8102"/>
                    <a:pt x="18623" y="5945"/>
                  </a:cubicBezTo>
                  <a:cubicBezTo>
                    <a:pt x="20043" y="4840"/>
                    <a:pt x="21621" y="3788"/>
                    <a:pt x="23410" y="2841"/>
                  </a:cubicBezTo>
                  <a:cubicBezTo>
                    <a:pt x="25198" y="1894"/>
                    <a:pt x="27197" y="1105"/>
                    <a:pt x="29354" y="684"/>
                  </a:cubicBezTo>
                  <a:cubicBezTo>
                    <a:pt x="29880" y="526"/>
                    <a:pt x="30459" y="526"/>
                    <a:pt x="31038" y="421"/>
                  </a:cubicBezTo>
                  <a:cubicBezTo>
                    <a:pt x="31616" y="369"/>
                    <a:pt x="32195" y="369"/>
                    <a:pt x="32774" y="369"/>
                  </a:cubicBezTo>
                  <a:cubicBezTo>
                    <a:pt x="33352" y="369"/>
                    <a:pt x="33931" y="421"/>
                    <a:pt x="34509" y="474"/>
                  </a:cubicBezTo>
                  <a:cubicBezTo>
                    <a:pt x="35141" y="579"/>
                    <a:pt x="35719" y="684"/>
                    <a:pt x="36351" y="790"/>
                  </a:cubicBezTo>
                  <a:cubicBezTo>
                    <a:pt x="37508" y="1053"/>
                    <a:pt x="38770" y="1368"/>
                    <a:pt x="39875" y="1999"/>
                  </a:cubicBezTo>
                  <a:cubicBezTo>
                    <a:pt x="40401" y="2315"/>
                    <a:pt x="40980" y="2736"/>
                    <a:pt x="41296" y="3262"/>
                  </a:cubicBezTo>
                  <a:cubicBezTo>
                    <a:pt x="41664" y="3841"/>
                    <a:pt x="41822" y="4524"/>
                    <a:pt x="41664" y="5208"/>
                  </a:cubicBezTo>
                  <a:cubicBezTo>
                    <a:pt x="41348" y="6523"/>
                    <a:pt x="40506" y="7576"/>
                    <a:pt x="39665" y="8575"/>
                  </a:cubicBezTo>
                  <a:cubicBezTo>
                    <a:pt x="38823" y="9522"/>
                    <a:pt x="37876" y="10364"/>
                    <a:pt x="36929" y="11153"/>
                  </a:cubicBezTo>
                  <a:cubicBezTo>
                    <a:pt x="35036" y="12731"/>
                    <a:pt x="33089" y="14046"/>
                    <a:pt x="31195" y="15308"/>
                  </a:cubicBezTo>
                  <a:cubicBezTo>
                    <a:pt x="27408" y="17728"/>
                    <a:pt x="23831" y="19727"/>
                    <a:pt x="20569" y="21463"/>
                  </a:cubicBezTo>
                  <a:cubicBezTo>
                    <a:pt x="18938" y="22357"/>
                    <a:pt x="17413" y="23147"/>
                    <a:pt x="15940" y="23936"/>
                  </a:cubicBezTo>
                  <a:cubicBezTo>
                    <a:pt x="15572" y="24146"/>
                    <a:pt x="15203" y="24304"/>
                    <a:pt x="14835" y="24514"/>
                  </a:cubicBezTo>
                  <a:cubicBezTo>
                    <a:pt x="14677" y="24619"/>
                    <a:pt x="14520" y="24672"/>
                    <a:pt x="14362" y="24777"/>
                  </a:cubicBezTo>
                  <a:cubicBezTo>
                    <a:pt x="14151" y="24935"/>
                    <a:pt x="14046" y="25040"/>
                    <a:pt x="13888" y="25198"/>
                  </a:cubicBezTo>
                  <a:cubicBezTo>
                    <a:pt x="13310" y="25724"/>
                    <a:pt x="12836" y="26303"/>
                    <a:pt x="12363" y="26829"/>
                  </a:cubicBezTo>
                  <a:cubicBezTo>
                    <a:pt x="10469" y="29091"/>
                    <a:pt x="8891" y="31090"/>
                    <a:pt x="7628" y="32878"/>
                  </a:cubicBezTo>
                  <a:cubicBezTo>
                    <a:pt x="7365" y="33352"/>
                    <a:pt x="7050" y="33773"/>
                    <a:pt x="6787" y="34194"/>
                  </a:cubicBezTo>
                  <a:cubicBezTo>
                    <a:pt x="6681" y="34404"/>
                    <a:pt x="6524" y="34614"/>
                    <a:pt x="6471" y="34877"/>
                  </a:cubicBezTo>
                  <a:cubicBezTo>
                    <a:pt x="6418" y="34983"/>
                    <a:pt x="6418" y="35088"/>
                    <a:pt x="6418" y="35193"/>
                  </a:cubicBezTo>
                  <a:cubicBezTo>
                    <a:pt x="6401" y="35211"/>
                    <a:pt x="6372" y="35216"/>
                    <a:pt x="6339" y="35216"/>
                  </a:cubicBezTo>
                  <a:cubicBezTo>
                    <a:pt x="6272" y="35216"/>
                    <a:pt x="6190" y="35193"/>
                    <a:pt x="6155" y="35193"/>
                  </a:cubicBezTo>
                  <a:cubicBezTo>
                    <a:pt x="5314" y="34877"/>
                    <a:pt x="4630" y="34404"/>
                    <a:pt x="4051" y="33983"/>
                  </a:cubicBezTo>
                  <a:cubicBezTo>
                    <a:pt x="2894" y="33141"/>
                    <a:pt x="2157" y="32352"/>
                    <a:pt x="1684" y="31826"/>
                  </a:cubicBezTo>
                  <a:cubicBezTo>
                    <a:pt x="1263" y="31300"/>
                    <a:pt x="1158" y="31142"/>
                    <a:pt x="1000" y="30985"/>
                  </a:cubicBezTo>
                  <a:cubicBezTo>
                    <a:pt x="895" y="30774"/>
                    <a:pt x="632" y="30353"/>
                    <a:pt x="421" y="29933"/>
                  </a:cubicBezTo>
                  <a:cubicBezTo>
                    <a:pt x="211" y="29512"/>
                    <a:pt x="106" y="28933"/>
                    <a:pt x="53" y="28670"/>
                  </a:cubicBezTo>
                  <a:cubicBezTo>
                    <a:pt x="53" y="28636"/>
                    <a:pt x="52" y="28620"/>
                    <a:pt x="51" y="28620"/>
                  </a:cubicBezTo>
                  <a:lnTo>
                    <a:pt x="51" y="28620"/>
                  </a:lnTo>
                  <a:cubicBezTo>
                    <a:pt x="44" y="28620"/>
                    <a:pt x="43" y="29068"/>
                    <a:pt x="264" y="29775"/>
                  </a:cubicBezTo>
                  <a:cubicBezTo>
                    <a:pt x="579" y="30616"/>
                    <a:pt x="1316" y="31774"/>
                    <a:pt x="2473" y="32931"/>
                  </a:cubicBezTo>
                  <a:cubicBezTo>
                    <a:pt x="3104" y="33510"/>
                    <a:pt x="3788" y="34088"/>
                    <a:pt x="4630" y="34614"/>
                  </a:cubicBezTo>
                  <a:cubicBezTo>
                    <a:pt x="5051" y="34930"/>
                    <a:pt x="5472" y="35193"/>
                    <a:pt x="6050" y="35403"/>
                  </a:cubicBezTo>
                  <a:cubicBezTo>
                    <a:pt x="6155" y="35430"/>
                    <a:pt x="6261" y="35456"/>
                    <a:pt x="6359" y="35456"/>
                  </a:cubicBezTo>
                  <a:cubicBezTo>
                    <a:pt x="6458" y="35456"/>
                    <a:pt x="6550" y="35430"/>
                    <a:pt x="6629" y="35351"/>
                  </a:cubicBezTo>
                  <a:cubicBezTo>
                    <a:pt x="6681" y="35246"/>
                    <a:pt x="6681" y="34930"/>
                    <a:pt x="6734" y="34877"/>
                  </a:cubicBezTo>
                  <a:cubicBezTo>
                    <a:pt x="6839" y="34614"/>
                    <a:pt x="6997" y="34404"/>
                    <a:pt x="7155" y="34141"/>
                  </a:cubicBezTo>
                  <a:cubicBezTo>
                    <a:pt x="8365" y="32195"/>
                    <a:pt x="10048" y="30090"/>
                    <a:pt x="11995" y="27723"/>
                  </a:cubicBezTo>
                  <a:cubicBezTo>
                    <a:pt x="12468" y="27145"/>
                    <a:pt x="12994" y="26566"/>
                    <a:pt x="13520" y="25987"/>
                  </a:cubicBezTo>
                  <a:cubicBezTo>
                    <a:pt x="13783" y="25672"/>
                    <a:pt x="14099" y="25409"/>
                    <a:pt x="14362" y="25146"/>
                  </a:cubicBezTo>
                  <a:cubicBezTo>
                    <a:pt x="14625" y="24935"/>
                    <a:pt x="15046" y="24725"/>
                    <a:pt x="15414" y="24567"/>
                  </a:cubicBezTo>
                  <a:cubicBezTo>
                    <a:pt x="16939" y="23725"/>
                    <a:pt x="18570" y="22884"/>
                    <a:pt x="20254" y="22042"/>
                  </a:cubicBezTo>
                  <a:cubicBezTo>
                    <a:pt x="23620" y="20201"/>
                    <a:pt x="27303" y="18202"/>
                    <a:pt x="31195" y="15677"/>
                  </a:cubicBezTo>
                  <a:cubicBezTo>
                    <a:pt x="33089" y="14414"/>
                    <a:pt x="35088" y="13099"/>
                    <a:pt x="37087" y="11468"/>
                  </a:cubicBezTo>
                  <a:cubicBezTo>
                    <a:pt x="38034" y="10679"/>
                    <a:pt x="39034" y="9785"/>
                    <a:pt x="39928" y="8838"/>
                  </a:cubicBezTo>
                  <a:cubicBezTo>
                    <a:pt x="40349" y="8312"/>
                    <a:pt x="40769" y="7786"/>
                    <a:pt x="41138" y="7207"/>
                  </a:cubicBezTo>
                  <a:cubicBezTo>
                    <a:pt x="41506" y="6629"/>
                    <a:pt x="41874" y="5997"/>
                    <a:pt x="41979" y="5261"/>
                  </a:cubicBezTo>
                  <a:cubicBezTo>
                    <a:pt x="42137" y="4524"/>
                    <a:pt x="42032" y="3683"/>
                    <a:pt x="41611" y="3052"/>
                  </a:cubicBezTo>
                  <a:cubicBezTo>
                    <a:pt x="41190" y="2420"/>
                    <a:pt x="40612" y="1999"/>
                    <a:pt x="40033" y="1684"/>
                  </a:cubicBezTo>
                  <a:cubicBezTo>
                    <a:pt x="38823" y="1000"/>
                    <a:pt x="37561" y="684"/>
                    <a:pt x="36298" y="421"/>
                  </a:cubicBezTo>
                  <a:cubicBezTo>
                    <a:pt x="35088" y="158"/>
                    <a:pt x="33826" y="53"/>
                    <a:pt x="326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3"/>
            <p:cNvSpPr/>
            <p:nvPr/>
          </p:nvSpPr>
          <p:spPr>
            <a:xfrm>
              <a:off x="5357716" y="2591158"/>
              <a:ext cx="265643" cy="143209"/>
            </a:xfrm>
            <a:custGeom>
              <a:avLst/>
              <a:gdLst/>
              <a:ahLst/>
              <a:cxnLst/>
              <a:rect l="l" t="t" r="r" b="b"/>
              <a:pathLst>
                <a:path w="33615" h="18122" extrusionOk="0">
                  <a:moveTo>
                    <a:pt x="25871" y="1"/>
                  </a:moveTo>
                  <a:cubicBezTo>
                    <a:pt x="25486" y="1"/>
                    <a:pt x="25086" y="23"/>
                    <a:pt x="24672" y="72"/>
                  </a:cubicBezTo>
                  <a:cubicBezTo>
                    <a:pt x="21990" y="387"/>
                    <a:pt x="18886" y="1650"/>
                    <a:pt x="15519" y="3649"/>
                  </a:cubicBezTo>
                  <a:cubicBezTo>
                    <a:pt x="12205" y="5753"/>
                    <a:pt x="9680" y="7857"/>
                    <a:pt x="7628" y="9698"/>
                  </a:cubicBezTo>
                  <a:cubicBezTo>
                    <a:pt x="5629" y="11592"/>
                    <a:pt x="4156" y="13170"/>
                    <a:pt x="2999" y="14433"/>
                  </a:cubicBezTo>
                  <a:cubicBezTo>
                    <a:pt x="1894" y="15695"/>
                    <a:pt x="1158" y="16590"/>
                    <a:pt x="685" y="17221"/>
                  </a:cubicBezTo>
                  <a:cubicBezTo>
                    <a:pt x="211" y="17852"/>
                    <a:pt x="1" y="18115"/>
                    <a:pt x="53" y="18115"/>
                  </a:cubicBezTo>
                  <a:cubicBezTo>
                    <a:pt x="53" y="18120"/>
                    <a:pt x="55" y="18122"/>
                    <a:pt x="59" y="18122"/>
                  </a:cubicBezTo>
                  <a:cubicBezTo>
                    <a:pt x="98" y="18122"/>
                    <a:pt x="355" y="17853"/>
                    <a:pt x="790" y="17274"/>
                  </a:cubicBezTo>
                  <a:cubicBezTo>
                    <a:pt x="1316" y="16695"/>
                    <a:pt x="2052" y="15801"/>
                    <a:pt x="3210" y="14591"/>
                  </a:cubicBezTo>
                  <a:cubicBezTo>
                    <a:pt x="4367" y="13328"/>
                    <a:pt x="5840" y="11803"/>
                    <a:pt x="7891" y="9961"/>
                  </a:cubicBezTo>
                  <a:cubicBezTo>
                    <a:pt x="9890" y="8120"/>
                    <a:pt x="12415" y="6016"/>
                    <a:pt x="15730" y="3965"/>
                  </a:cubicBezTo>
                  <a:cubicBezTo>
                    <a:pt x="19044" y="1913"/>
                    <a:pt x="22095" y="703"/>
                    <a:pt x="24725" y="387"/>
                  </a:cubicBezTo>
                  <a:cubicBezTo>
                    <a:pt x="25144" y="336"/>
                    <a:pt x="25549" y="313"/>
                    <a:pt x="25939" y="313"/>
                  </a:cubicBezTo>
                  <a:cubicBezTo>
                    <a:pt x="27950" y="313"/>
                    <a:pt x="29568" y="936"/>
                    <a:pt x="30669" y="1597"/>
                  </a:cubicBezTo>
                  <a:cubicBezTo>
                    <a:pt x="31932" y="2439"/>
                    <a:pt x="32616" y="3333"/>
                    <a:pt x="33037" y="3859"/>
                  </a:cubicBezTo>
                  <a:cubicBezTo>
                    <a:pt x="33457" y="4438"/>
                    <a:pt x="33563" y="4701"/>
                    <a:pt x="33615" y="4701"/>
                  </a:cubicBezTo>
                  <a:cubicBezTo>
                    <a:pt x="33615" y="4701"/>
                    <a:pt x="33510" y="4385"/>
                    <a:pt x="33142" y="3807"/>
                  </a:cubicBezTo>
                  <a:cubicBezTo>
                    <a:pt x="32774" y="3228"/>
                    <a:pt x="32142" y="2334"/>
                    <a:pt x="30775" y="1387"/>
                  </a:cubicBezTo>
                  <a:cubicBezTo>
                    <a:pt x="29662" y="675"/>
                    <a:pt x="27985" y="1"/>
                    <a:pt x="258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3"/>
            <p:cNvSpPr/>
            <p:nvPr/>
          </p:nvSpPr>
          <p:spPr>
            <a:xfrm>
              <a:off x="5356056" y="2590060"/>
              <a:ext cx="267863" cy="145920"/>
            </a:xfrm>
            <a:custGeom>
              <a:avLst/>
              <a:gdLst/>
              <a:ahLst/>
              <a:cxnLst/>
              <a:rect l="l" t="t" r="r" b="b"/>
              <a:pathLst>
                <a:path w="33896" h="18465" extrusionOk="0">
                  <a:moveTo>
                    <a:pt x="26618" y="0"/>
                  </a:moveTo>
                  <a:cubicBezTo>
                    <a:pt x="26303" y="0"/>
                    <a:pt x="25987" y="0"/>
                    <a:pt x="25619" y="53"/>
                  </a:cubicBezTo>
                  <a:lnTo>
                    <a:pt x="25093" y="53"/>
                  </a:lnTo>
                  <a:lnTo>
                    <a:pt x="24567" y="106"/>
                  </a:lnTo>
                  <a:cubicBezTo>
                    <a:pt x="21673" y="526"/>
                    <a:pt x="18465" y="1894"/>
                    <a:pt x="15045" y="4051"/>
                  </a:cubicBezTo>
                  <a:cubicBezTo>
                    <a:pt x="11626" y="6260"/>
                    <a:pt x="9101" y="8470"/>
                    <a:pt x="7102" y="10363"/>
                  </a:cubicBezTo>
                  <a:cubicBezTo>
                    <a:pt x="5103" y="12257"/>
                    <a:pt x="3630" y="13888"/>
                    <a:pt x="2578" y="15151"/>
                  </a:cubicBezTo>
                  <a:cubicBezTo>
                    <a:pt x="1473" y="16413"/>
                    <a:pt x="789" y="17360"/>
                    <a:pt x="368" y="17939"/>
                  </a:cubicBezTo>
                  <a:cubicBezTo>
                    <a:pt x="158" y="18254"/>
                    <a:pt x="0" y="18465"/>
                    <a:pt x="53" y="18465"/>
                  </a:cubicBezTo>
                  <a:cubicBezTo>
                    <a:pt x="105" y="18465"/>
                    <a:pt x="263" y="18254"/>
                    <a:pt x="368" y="18149"/>
                  </a:cubicBezTo>
                  <a:cubicBezTo>
                    <a:pt x="474" y="17991"/>
                    <a:pt x="579" y="17833"/>
                    <a:pt x="631" y="17728"/>
                  </a:cubicBezTo>
                  <a:cubicBezTo>
                    <a:pt x="737" y="17676"/>
                    <a:pt x="789" y="17623"/>
                    <a:pt x="947" y="17413"/>
                  </a:cubicBezTo>
                  <a:cubicBezTo>
                    <a:pt x="1263" y="17044"/>
                    <a:pt x="1894" y="16255"/>
                    <a:pt x="2946" y="15098"/>
                  </a:cubicBezTo>
                  <a:cubicBezTo>
                    <a:pt x="3998" y="13941"/>
                    <a:pt x="5419" y="12415"/>
                    <a:pt x="7365" y="10574"/>
                  </a:cubicBezTo>
                  <a:cubicBezTo>
                    <a:pt x="9311" y="8733"/>
                    <a:pt x="11836" y="6523"/>
                    <a:pt x="15203" y="4367"/>
                  </a:cubicBezTo>
                  <a:cubicBezTo>
                    <a:pt x="18570" y="2157"/>
                    <a:pt x="21726" y="842"/>
                    <a:pt x="24514" y="474"/>
                  </a:cubicBezTo>
                  <a:cubicBezTo>
                    <a:pt x="25105" y="372"/>
                    <a:pt x="25671" y="326"/>
                    <a:pt x="26209" y="326"/>
                  </a:cubicBezTo>
                  <a:cubicBezTo>
                    <a:pt x="28164" y="326"/>
                    <a:pt x="29754" y="930"/>
                    <a:pt x="30827" y="1631"/>
                  </a:cubicBezTo>
                  <a:cubicBezTo>
                    <a:pt x="32194" y="2525"/>
                    <a:pt x="32878" y="3472"/>
                    <a:pt x="33141" y="3788"/>
                  </a:cubicBezTo>
                  <a:cubicBezTo>
                    <a:pt x="33194" y="3840"/>
                    <a:pt x="33194" y="3840"/>
                    <a:pt x="33194" y="3893"/>
                  </a:cubicBezTo>
                  <a:cubicBezTo>
                    <a:pt x="33194" y="3893"/>
                    <a:pt x="33247" y="3946"/>
                    <a:pt x="33247" y="3946"/>
                  </a:cubicBezTo>
                  <a:cubicBezTo>
                    <a:pt x="33247" y="3935"/>
                    <a:pt x="33249" y="3931"/>
                    <a:pt x="33252" y="3931"/>
                  </a:cubicBezTo>
                  <a:cubicBezTo>
                    <a:pt x="33265" y="3931"/>
                    <a:pt x="33299" y="3998"/>
                    <a:pt x="33299" y="3998"/>
                  </a:cubicBezTo>
                  <a:cubicBezTo>
                    <a:pt x="33352" y="3998"/>
                    <a:pt x="33352" y="4051"/>
                    <a:pt x="33352" y="4104"/>
                  </a:cubicBezTo>
                  <a:lnTo>
                    <a:pt x="33404" y="4104"/>
                  </a:lnTo>
                  <a:cubicBezTo>
                    <a:pt x="33431" y="4130"/>
                    <a:pt x="33431" y="4130"/>
                    <a:pt x="33424" y="4130"/>
                  </a:cubicBezTo>
                  <a:cubicBezTo>
                    <a:pt x="33418" y="4130"/>
                    <a:pt x="33404" y="4130"/>
                    <a:pt x="33404" y="4156"/>
                  </a:cubicBezTo>
                  <a:lnTo>
                    <a:pt x="33457" y="4209"/>
                  </a:lnTo>
                  <a:cubicBezTo>
                    <a:pt x="33510" y="4261"/>
                    <a:pt x="33510" y="4314"/>
                    <a:pt x="33562" y="4419"/>
                  </a:cubicBezTo>
                  <a:cubicBezTo>
                    <a:pt x="33615" y="4472"/>
                    <a:pt x="33667" y="4577"/>
                    <a:pt x="33720" y="4630"/>
                  </a:cubicBezTo>
                  <a:lnTo>
                    <a:pt x="33773" y="4735"/>
                  </a:lnTo>
                  <a:lnTo>
                    <a:pt x="33773" y="4787"/>
                  </a:lnTo>
                  <a:cubicBezTo>
                    <a:pt x="33773" y="4787"/>
                    <a:pt x="33825" y="4840"/>
                    <a:pt x="33825" y="4840"/>
                  </a:cubicBezTo>
                  <a:cubicBezTo>
                    <a:pt x="33853" y="4881"/>
                    <a:pt x="33869" y="4901"/>
                    <a:pt x="33876" y="4901"/>
                  </a:cubicBezTo>
                  <a:cubicBezTo>
                    <a:pt x="33896" y="4901"/>
                    <a:pt x="33837" y="4744"/>
                    <a:pt x="33720" y="4472"/>
                  </a:cubicBezTo>
                  <a:cubicBezTo>
                    <a:pt x="33457" y="3840"/>
                    <a:pt x="32720" y="2683"/>
                    <a:pt x="31300" y="1578"/>
                  </a:cubicBezTo>
                  <a:cubicBezTo>
                    <a:pt x="30564" y="1105"/>
                    <a:pt x="29617" y="579"/>
                    <a:pt x="28459" y="316"/>
                  </a:cubicBezTo>
                  <a:cubicBezTo>
                    <a:pt x="27933" y="106"/>
                    <a:pt x="27302" y="106"/>
                    <a:pt x="266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3"/>
            <p:cNvSpPr/>
            <p:nvPr/>
          </p:nvSpPr>
          <p:spPr>
            <a:xfrm>
              <a:off x="5358040" y="2592541"/>
              <a:ext cx="265737" cy="141881"/>
            </a:xfrm>
            <a:custGeom>
              <a:avLst/>
              <a:gdLst/>
              <a:ahLst/>
              <a:cxnLst/>
              <a:rect l="l" t="t" r="r" b="b"/>
              <a:pathLst>
                <a:path w="33627" h="17954" extrusionOk="0">
                  <a:moveTo>
                    <a:pt x="25832" y="0"/>
                  </a:moveTo>
                  <a:cubicBezTo>
                    <a:pt x="25478" y="0"/>
                    <a:pt x="25113" y="18"/>
                    <a:pt x="24737" y="55"/>
                  </a:cubicBezTo>
                  <a:cubicBezTo>
                    <a:pt x="22106" y="318"/>
                    <a:pt x="18950" y="1580"/>
                    <a:pt x="15531" y="3684"/>
                  </a:cubicBezTo>
                  <a:cubicBezTo>
                    <a:pt x="12164" y="5788"/>
                    <a:pt x="9586" y="7945"/>
                    <a:pt x="7535" y="9786"/>
                  </a:cubicBezTo>
                  <a:cubicBezTo>
                    <a:pt x="5536" y="11680"/>
                    <a:pt x="4063" y="13258"/>
                    <a:pt x="2958" y="14416"/>
                  </a:cubicBezTo>
                  <a:cubicBezTo>
                    <a:pt x="1853" y="15626"/>
                    <a:pt x="1170" y="16467"/>
                    <a:pt x="801" y="16888"/>
                  </a:cubicBezTo>
                  <a:cubicBezTo>
                    <a:pt x="644" y="17046"/>
                    <a:pt x="644" y="17151"/>
                    <a:pt x="591" y="17204"/>
                  </a:cubicBezTo>
                  <a:cubicBezTo>
                    <a:pt x="538" y="17256"/>
                    <a:pt x="433" y="17414"/>
                    <a:pt x="275" y="17572"/>
                  </a:cubicBezTo>
                  <a:cubicBezTo>
                    <a:pt x="170" y="17677"/>
                    <a:pt x="65" y="17888"/>
                    <a:pt x="12" y="17940"/>
                  </a:cubicBezTo>
                  <a:cubicBezTo>
                    <a:pt x="3" y="17949"/>
                    <a:pt x="0" y="17954"/>
                    <a:pt x="3" y="17954"/>
                  </a:cubicBezTo>
                  <a:cubicBezTo>
                    <a:pt x="15" y="17954"/>
                    <a:pt x="154" y="17851"/>
                    <a:pt x="328" y="17677"/>
                  </a:cubicBezTo>
                  <a:cubicBezTo>
                    <a:pt x="854" y="17099"/>
                    <a:pt x="1643" y="16204"/>
                    <a:pt x="2800" y="14994"/>
                  </a:cubicBezTo>
                  <a:cubicBezTo>
                    <a:pt x="3958" y="13732"/>
                    <a:pt x="5536" y="12101"/>
                    <a:pt x="7587" y="10155"/>
                  </a:cubicBezTo>
                  <a:cubicBezTo>
                    <a:pt x="9692" y="8261"/>
                    <a:pt x="12322" y="6104"/>
                    <a:pt x="15689" y="3947"/>
                  </a:cubicBezTo>
                  <a:cubicBezTo>
                    <a:pt x="19108" y="1896"/>
                    <a:pt x="22264" y="633"/>
                    <a:pt x="24947" y="370"/>
                  </a:cubicBezTo>
                  <a:cubicBezTo>
                    <a:pt x="25345" y="338"/>
                    <a:pt x="25734" y="321"/>
                    <a:pt x="26110" y="321"/>
                  </a:cubicBezTo>
                  <a:cubicBezTo>
                    <a:pt x="26975" y="321"/>
                    <a:pt x="27775" y="413"/>
                    <a:pt x="28472" y="633"/>
                  </a:cubicBezTo>
                  <a:cubicBezTo>
                    <a:pt x="29471" y="949"/>
                    <a:pt x="30313" y="1370"/>
                    <a:pt x="30997" y="1843"/>
                  </a:cubicBezTo>
                  <a:cubicBezTo>
                    <a:pt x="32259" y="2790"/>
                    <a:pt x="32943" y="3790"/>
                    <a:pt x="33311" y="4316"/>
                  </a:cubicBezTo>
                  <a:cubicBezTo>
                    <a:pt x="33453" y="4551"/>
                    <a:pt x="33552" y="4745"/>
                    <a:pt x="33609" y="4745"/>
                  </a:cubicBezTo>
                  <a:cubicBezTo>
                    <a:pt x="33615" y="4745"/>
                    <a:pt x="33621" y="4742"/>
                    <a:pt x="33627" y="4736"/>
                  </a:cubicBezTo>
                  <a:cubicBezTo>
                    <a:pt x="33627" y="4736"/>
                    <a:pt x="33627" y="4684"/>
                    <a:pt x="33574" y="4579"/>
                  </a:cubicBezTo>
                  <a:cubicBezTo>
                    <a:pt x="33522" y="4526"/>
                    <a:pt x="33522" y="4421"/>
                    <a:pt x="33469" y="4368"/>
                  </a:cubicBezTo>
                  <a:lnTo>
                    <a:pt x="33311" y="4158"/>
                  </a:lnTo>
                  <a:cubicBezTo>
                    <a:pt x="33311" y="4053"/>
                    <a:pt x="33259" y="4000"/>
                    <a:pt x="33206" y="3895"/>
                  </a:cubicBezTo>
                  <a:cubicBezTo>
                    <a:pt x="33153" y="3842"/>
                    <a:pt x="33153" y="3842"/>
                    <a:pt x="33153" y="3842"/>
                  </a:cubicBezTo>
                  <a:lnTo>
                    <a:pt x="33153" y="3790"/>
                  </a:lnTo>
                  <a:lnTo>
                    <a:pt x="33101" y="3737"/>
                  </a:lnTo>
                  <a:cubicBezTo>
                    <a:pt x="33048" y="3632"/>
                    <a:pt x="33048" y="3632"/>
                    <a:pt x="32943" y="3474"/>
                  </a:cubicBezTo>
                  <a:cubicBezTo>
                    <a:pt x="32627" y="3106"/>
                    <a:pt x="32049" y="2264"/>
                    <a:pt x="30786" y="1370"/>
                  </a:cubicBezTo>
                  <a:cubicBezTo>
                    <a:pt x="29701" y="646"/>
                    <a:pt x="27994" y="0"/>
                    <a:pt x="258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3"/>
            <p:cNvSpPr/>
            <p:nvPr/>
          </p:nvSpPr>
          <p:spPr>
            <a:xfrm>
              <a:off x="5474119" y="2637451"/>
              <a:ext cx="217421" cy="209187"/>
            </a:xfrm>
            <a:custGeom>
              <a:avLst/>
              <a:gdLst/>
              <a:ahLst/>
              <a:cxnLst/>
              <a:rect l="l" t="t" r="r" b="b"/>
              <a:pathLst>
                <a:path w="27513" h="26471" extrusionOk="0">
                  <a:moveTo>
                    <a:pt x="21778" y="0"/>
                  </a:moveTo>
                  <a:cubicBezTo>
                    <a:pt x="21042" y="0"/>
                    <a:pt x="20726" y="53"/>
                    <a:pt x="20726" y="53"/>
                  </a:cubicBezTo>
                  <a:cubicBezTo>
                    <a:pt x="20726" y="105"/>
                    <a:pt x="21042" y="105"/>
                    <a:pt x="21778" y="158"/>
                  </a:cubicBezTo>
                  <a:cubicBezTo>
                    <a:pt x="22147" y="158"/>
                    <a:pt x="22620" y="211"/>
                    <a:pt x="23199" y="316"/>
                  </a:cubicBezTo>
                  <a:cubicBezTo>
                    <a:pt x="23777" y="474"/>
                    <a:pt x="24461" y="632"/>
                    <a:pt x="25198" y="1052"/>
                  </a:cubicBezTo>
                  <a:cubicBezTo>
                    <a:pt x="25882" y="1473"/>
                    <a:pt x="26618" y="2210"/>
                    <a:pt x="26934" y="3209"/>
                  </a:cubicBezTo>
                  <a:cubicBezTo>
                    <a:pt x="26986" y="3367"/>
                    <a:pt x="27039" y="3472"/>
                    <a:pt x="27039" y="3630"/>
                  </a:cubicBezTo>
                  <a:cubicBezTo>
                    <a:pt x="27092" y="3788"/>
                    <a:pt x="27092" y="3893"/>
                    <a:pt x="27144" y="4051"/>
                  </a:cubicBezTo>
                  <a:cubicBezTo>
                    <a:pt x="27144" y="4366"/>
                    <a:pt x="27249" y="4630"/>
                    <a:pt x="27197" y="4945"/>
                  </a:cubicBezTo>
                  <a:cubicBezTo>
                    <a:pt x="27197" y="5576"/>
                    <a:pt x="27144" y="6260"/>
                    <a:pt x="26829" y="6839"/>
                  </a:cubicBezTo>
                  <a:cubicBezTo>
                    <a:pt x="26197" y="8101"/>
                    <a:pt x="25093" y="9311"/>
                    <a:pt x="23883" y="10521"/>
                  </a:cubicBezTo>
                  <a:cubicBezTo>
                    <a:pt x="22568" y="11731"/>
                    <a:pt x="21095" y="12941"/>
                    <a:pt x="19411" y="14204"/>
                  </a:cubicBezTo>
                  <a:cubicBezTo>
                    <a:pt x="16045" y="16729"/>
                    <a:pt x="13046" y="18622"/>
                    <a:pt x="10521" y="20201"/>
                  </a:cubicBezTo>
                  <a:cubicBezTo>
                    <a:pt x="8049" y="21726"/>
                    <a:pt x="6050" y="22936"/>
                    <a:pt x="4471" y="23830"/>
                  </a:cubicBezTo>
                  <a:cubicBezTo>
                    <a:pt x="2893" y="24777"/>
                    <a:pt x="1789" y="25408"/>
                    <a:pt x="1052" y="25829"/>
                  </a:cubicBezTo>
                  <a:cubicBezTo>
                    <a:pt x="368" y="26250"/>
                    <a:pt x="0" y="26460"/>
                    <a:pt x="53" y="26460"/>
                  </a:cubicBezTo>
                  <a:cubicBezTo>
                    <a:pt x="53" y="26467"/>
                    <a:pt x="58" y="26470"/>
                    <a:pt x="69" y="26470"/>
                  </a:cubicBezTo>
                  <a:cubicBezTo>
                    <a:pt x="149" y="26470"/>
                    <a:pt x="512" y="26303"/>
                    <a:pt x="1157" y="25934"/>
                  </a:cubicBezTo>
                  <a:cubicBezTo>
                    <a:pt x="1894" y="25566"/>
                    <a:pt x="2999" y="24935"/>
                    <a:pt x="4577" y="24093"/>
                  </a:cubicBezTo>
                  <a:cubicBezTo>
                    <a:pt x="6207" y="23199"/>
                    <a:pt x="8206" y="21989"/>
                    <a:pt x="10731" y="20464"/>
                  </a:cubicBezTo>
                  <a:cubicBezTo>
                    <a:pt x="13204" y="18885"/>
                    <a:pt x="16202" y="16992"/>
                    <a:pt x="19622" y="14467"/>
                  </a:cubicBezTo>
                  <a:cubicBezTo>
                    <a:pt x="21305" y="13204"/>
                    <a:pt x="22831" y="11994"/>
                    <a:pt x="24093" y="10732"/>
                  </a:cubicBezTo>
                  <a:cubicBezTo>
                    <a:pt x="25356" y="9522"/>
                    <a:pt x="26460" y="8312"/>
                    <a:pt x="27092" y="6997"/>
                  </a:cubicBezTo>
                  <a:cubicBezTo>
                    <a:pt x="27144" y="6839"/>
                    <a:pt x="27249" y="6628"/>
                    <a:pt x="27302" y="6471"/>
                  </a:cubicBezTo>
                  <a:cubicBezTo>
                    <a:pt x="27355" y="6313"/>
                    <a:pt x="27407" y="6155"/>
                    <a:pt x="27407" y="5945"/>
                  </a:cubicBezTo>
                  <a:cubicBezTo>
                    <a:pt x="27512" y="5629"/>
                    <a:pt x="27460" y="5261"/>
                    <a:pt x="27512" y="4945"/>
                  </a:cubicBezTo>
                  <a:cubicBezTo>
                    <a:pt x="27512" y="4630"/>
                    <a:pt x="27460" y="4314"/>
                    <a:pt x="27407" y="3998"/>
                  </a:cubicBezTo>
                  <a:cubicBezTo>
                    <a:pt x="27407" y="3840"/>
                    <a:pt x="27407" y="3683"/>
                    <a:pt x="27355" y="3577"/>
                  </a:cubicBezTo>
                  <a:cubicBezTo>
                    <a:pt x="27302" y="3420"/>
                    <a:pt x="27249" y="3262"/>
                    <a:pt x="27197" y="3157"/>
                  </a:cubicBezTo>
                  <a:cubicBezTo>
                    <a:pt x="26829" y="2052"/>
                    <a:pt x="26039" y="1263"/>
                    <a:pt x="25303" y="842"/>
                  </a:cubicBezTo>
                  <a:cubicBezTo>
                    <a:pt x="24567" y="421"/>
                    <a:pt x="23830" y="211"/>
                    <a:pt x="23251" y="105"/>
                  </a:cubicBezTo>
                  <a:cubicBezTo>
                    <a:pt x="22673" y="0"/>
                    <a:pt x="22147" y="0"/>
                    <a:pt x="217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3"/>
            <p:cNvSpPr/>
            <p:nvPr/>
          </p:nvSpPr>
          <p:spPr>
            <a:xfrm>
              <a:off x="5471622" y="2637862"/>
              <a:ext cx="219081" cy="209527"/>
            </a:xfrm>
            <a:custGeom>
              <a:avLst/>
              <a:gdLst/>
              <a:ahLst/>
              <a:cxnLst/>
              <a:rect l="l" t="t" r="r" b="b"/>
              <a:pathLst>
                <a:path w="27723" h="26514" extrusionOk="0">
                  <a:moveTo>
                    <a:pt x="21042" y="1"/>
                  </a:moveTo>
                  <a:cubicBezTo>
                    <a:pt x="20832" y="53"/>
                    <a:pt x="21042" y="53"/>
                    <a:pt x="21411" y="106"/>
                  </a:cubicBezTo>
                  <a:cubicBezTo>
                    <a:pt x="21779" y="106"/>
                    <a:pt x="22357" y="159"/>
                    <a:pt x="22989" y="264"/>
                  </a:cubicBezTo>
                  <a:cubicBezTo>
                    <a:pt x="23620" y="369"/>
                    <a:pt x="24409" y="580"/>
                    <a:pt x="25251" y="1000"/>
                  </a:cubicBezTo>
                  <a:cubicBezTo>
                    <a:pt x="26040" y="1421"/>
                    <a:pt x="26776" y="2158"/>
                    <a:pt x="27145" y="3262"/>
                  </a:cubicBezTo>
                  <a:cubicBezTo>
                    <a:pt x="27197" y="3420"/>
                    <a:pt x="27250" y="3525"/>
                    <a:pt x="27250" y="3683"/>
                  </a:cubicBezTo>
                  <a:cubicBezTo>
                    <a:pt x="27302" y="3841"/>
                    <a:pt x="27302" y="3999"/>
                    <a:pt x="27302" y="4104"/>
                  </a:cubicBezTo>
                  <a:cubicBezTo>
                    <a:pt x="27355" y="4262"/>
                    <a:pt x="27355" y="4420"/>
                    <a:pt x="27355" y="4578"/>
                  </a:cubicBezTo>
                  <a:cubicBezTo>
                    <a:pt x="27355" y="4735"/>
                    <a:pt x="27355" y="4893"/>
                    <a:pt x="27355" y="5104"/>
                  </a:cubicBezTo>
                  <a:cubicBezTo>
                    <a:pt x="27355" y="5735"/>
                    <a:pt x="27197" y="6366"/>
                    <a:pt x="26829" y="6997"/>
                  </a:cubicBezTo>
                  <a:cubicBezTo>
                    <a:pt x="26092" y="8260"/>
                    <a:pt x="24988" y="9522"/>
                    <a:pt x="23620" y="10732"/>
                  </a:cubicBezTo>
                  <a:cubicBezTo>
                    <a:pt x="22305" y="11995"/>
                    <a:pt x="20727" y="13205"/>
                    <a:pt x="18991" y="14520"/>
                  </a:cubicBezTo>
                  <a:cubicBezTo>
                    <a:pt x="15466" y="17045"/>
                    <a:pt x="12468" y="18939"/>
                    <a:pt x="9943" y="20517"/>
                  </a:cubicBezTo>
                  <a:cubicBezTo>
                    <a:pt x="7418" y="22095"/>
                    <a:pt x="5419" y="23252"/>
                    <a:pt x="3893" y="24199"/>
                  </a:cubicBezTo>
                  <a:cubicBezTo>
                    <a:pt x="2368" y="25093"/>
                    <a:pt x="1263" y="25725"/>
                    <a:pt x="579" y="26145"/>
                  </a:cubicBezTo>
                  <a:cubicBezTo>
                    <a:pt x="263" y="26356"/>
                    <a:pt x="0" y="26514"/>
                    <a:pt x="53" y="26514"/>
                  </a:cubicBezTo>
                  <a:cubicBezTo>
                    <a:pt x="106" y="26514"/>
                    <a:pt x="369" y="26408"/>
                    <a:pt x="474" y="26303"/>
                  </a:cubicBezTo>
                  <a:cubicBezTo>
                    <a:pt x="684" y="26198"/>
                    <a:pt x="842" y="26145"/>
                    <a:pt x="1000" y="26040"/>
                  </a:cubicBezTo>
                  <a:cubicBezTo>
                    <a:pt x="1105" y="25988"/>
                    <a:pt x="1158" y="25988"/>
                    <a:pt x="1368" y="25882"/>
                  </a:cubicBezTo>
                  <a:cubicBezTo>
                    <a:pt x="1842" y="25619"/>
                    <a:pt x="2841" y="25093"/>
                    <a:pt x="4261" y="24252"/>
                  </a:cubicBezTo>
                  <a:cubicBezTo>
                    <a:pt x="5734" y="23410"/>
                    <a:pt x="7681" y="22305"/>
                    <a:pt x="10153" y="20780"/>
                  </a:cubicBezTo>
                  <a:cubicBezTo>
                    <a:pt x="12626" y="19254"/>
                    <a:pt x="15677" y="17308"/>
                    <a:pt x="19201" y="14783"/>
                  </a:cubicBezTo>
                  <a:cubicBezTo>
                    <a:pt x="20937" y="13468"/>
                    <a:pt x="22463" y="12258"/>
                    <a:pt x="23830" y="11048"/>
                  </a:cubicBezTo>
                  <a:cubicBezTo>
                    <a:pt x="25146" y="9785"/>
                    <a:pt x="26303" y="8575"/>
                    <a:pt x="27039" y="7260"/>
                  </a:cubicBezTo>
                  <a:cubicBezTo>
                    <a:pt x="27408" y="6629"/>
                    <a:pt x="27671" y="5945"/>
                    <a:pt x="27671" y="5261"/>
                  </a:cubicBezTo>
                  <a:cubicBezTo>
                    <a:pt x="27671" y="4946"/>
                    <a:pt x="27723" y="4578"/>
                    <a:pt x="27618" y="4262"/>
                  </a:cubicBezTo>
                  <a:cubicBezTo>
                    <a:pt x="27565" y="3999"/>
                    <a:pt x="27618" y="3683"/>
                    <a:pt x="27460" y="3368"/>
                  </a:cubicBezTo>
                  <a:cubicBezTo>
                    <a:pt x="27197" y="2210"/>
                    <a:pt x="26408" y="1421"/>
                    <a:pt x="25672" y="948"/>
                  </a:cubicBezTo>
                  <a:cubicBezTo>
                    <a:pt x="24883" y="474"/>
                    <a:pt x="24146" y="317"/>
                    <a:pt x="23620" y="159"/>
                  </a:cubicBezTo>
                  <a:cubicBezTo>
                    <a:pt x="23041" y="53"/>
                    <a:pt x="22621" y="1"/>
                    <a:pt x="224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3"/>
            <p:cNvSpPr/>
            <p:nvPr/>
          </p:nvSpPr>
          <p:spPr>
            <a:xfrm>
              <a:off x="5474428" y="2636724"/>
              <a:ext cx="218354" cy="209993"/>
            </a:xfrm>
            <a:custGeom>
              <a:avLst/>
              <a:gdLst/>
              <a:ahLst/>
              <a:cxnLst/>
              <a:rect l="l" t="t" r="r" b="b"/>
              <a:pathLst>
                <a:path w="27631" h="26573" extrusionOk="0">
                  <a:moveTo>
                    <a:pt x="21647" y="0"/>
                  </a:moveTo>
                  <a:cubicBezTo>
                    <a:pt x="21398" y="0"/>
                    <a:pt x="21187" y="13"/>
                    <a:pt x="21003" y="40"/>
                  </a:cubicBezTo>
                  <a:cubicBezTo>
                    <a:pt x="20635" y="40"/>
                    <a:pt x="20424" y="145"/>
                    <a:pt x="20424" y="145"/>
                  </a:cubicBezTo>
                  <a:lnTo>
                    <a:pt x="21634" y="145"/>
                  </a:lnTo>
                  <a:cubicBezTo>
                    <a:pt x="21792" y="197"/>
                    <a:pt x="21792" y="197"/>
                    <a:pt x="22002" y="197"/>
                  </a:cubicBezTo>
                  <a:cubicBezTo>
                    <a:pt x="22266" y="197"/>
                    <a:pt x="22634" y="250"/>
                    <a:pt x="23212" y="355"/>
                  </a:cubicBezTo>
                  <a:cubicBezTo>
                    <a:pt x="23738" y="461"/>
                    <a:pt x="24370" y="618"/>
                    <a:pt x="25106" y="1039"/>
                  </a:cubicBezTo>
                  <a:cubicBezTo>
                    <a:pt x="25843" y="1407"/>
                    <a:pt x="26579" y="2091"/>
                    <a:pt x="27000" y="3143"/>
                  </a:cubicBezTo>
                  <a:cubicBezTo>
                    <a:pt x="27210" y="3669"/>
                    <a:pt x="27263" y="4301"/>
                    <a:pt x="27316" y="4932"/>
                  </a:cubicBezTo>
                  <a:cubicBezTo>
                    <a:pt x="27263" y="5248"/>
                    <a:pt x="27263" y="5563"/>
                    <a:pt x="27263" y="5931"/>
                  </a:cubicBezTo>
                  <a:cubicBezTo>
                    <a:pt x="27158" y="6247"/>
                    <a:pt x="27105" y="6615"/>
                    <a:pt x="26947" y="6931"/>
                  </a:cubicBezTo>
                  <a:cubicBezTo>
                    <a:pt x="26842" y="7247"/>
                    <a:pt x="26579" y="7562"/>
                    <a:pt x="26421" y="7878"/>
                  </a:cubicBezTo>
                  <a:cubicBezTo>
                    <a:pt x="26211" y="8193"/>
                    <a:pt x="25948" y="8509"/>
                    <a:pt x="25685" y="8825"/>
                  </a:cubicBezTo>
                  <a:cubicBezTo>
                    <a:pt x="25211" y="9456"/>
                    <a:pt x="24633" y="10087"/>
                    <a:pt x="23949" y="10718"/>
                  </a:cubicBezTo>
                  <a:cubicBezTo>
                    <a:pt x="22686" y="11928"/>
                    <a:pt x="21161" y="13191"/>
                    <a:pt x="19425" y="14506"/>
                  </a:cubicBezTo>
                  <a:cubicBezTo>
                    <a:pt x="15953" y="17031"/>
                    <a:pt x="12902" y="18977"/>
                    <a:pt x="10377" y="20556"/>
                  </a:cubicBezTo>
                  <a:cubicBezTo>
                    <a:pt x="7852" y="22081"/>
                    <a:pt x="5853" y="23291"/>
                    <a:pt x="4327" y="24133"/>
                  </a:cubicBezTo>
                  <a:cubicBezTo>
                    <a:pt x="2802" y="24974"/>
                    <a:pt x="1750" y="25553"/>
                    <a:pt x="1276" y="25816"/>
                  </a:cubicBezTo>
                  <a:cubicBezTo>
                    <a:pt x="1013" y="25921"/>
                    <a:pt x="961" y="25974"/>
                    <a:pt x="908" y="26026"/>
                  </a:cubicBezTo>
                  <a:cubicBezTo>
                    <a:pt x="803" y="26132"/>
                    <a:pt x="645" y="26184"/>
                    <a:pt x="487" y="26289"/>
                  </a:cubicBezTo>
                  <a:cubicBezTo>
                    <a:pt x="329" y="26395"/>
                    <a:pt x="119" y="26500"/>
                    <a:pt x="14" y="26552"/>
                  </a:cubicBezTo>
                  <a:cubicBezTo>
                    <a:pt x="0" y="26566"/>
                    <a:pt x="0" y="26572"/>
                    <a:pt x="13" y="26572"/>
                  </a:cubicBezTo>
                  <a:cubicBezTo>
                    <a:pt x="50" y="26572"/>
                    <a:pt x="198" y="26513"/>
                    <a:pt x="434" y="26395"/>
                  </a:cubicBezTo>
                  <a:cubicBezTo>
                    <a:pt x="1118" y="26132"/>
                    <a:pt x="2328" y="25500"/>
                    <a:pt x="3959" y="24606"/>
                  </a:cubicBezTo>
                  <a:cubicBezTo>
                    <a:pt x="5590" y="23712"/>
                    <a:pt x="7747" y="22502"/>
                    <a:pt x="10324" y="20924"/>
                  </a:cubicBezTo>
                  <a:cubicBezTo>
                    <a:pt x="12954" y="19346"/>
                    <a:pt x="16111" y="17347"/>
                    <a:pt x="19635" y="14769"/>
                  </a:cubicBezTo>
                  <a:cubicBezTo>
                    <a:pt x="21371" y="13454"/>
                    <a:pt x="22897" y="12139"/>
                    <a:pt x="24265" y="10876"/>
                  </a:cubicBezTo>
                  <a:cubicBezTo>
                    <a:pt x="25527" y="9614"/>
                    <a:pt x="26684" y="8351"/>
                    <a:pt x="27316" y="6878"/>
                  </a:cubicBezTo>
                  <a:cubicBezTo>
                    <a:pt x="27368" y="6668"/>
                    <a:pt x="27421" y="6510"/>
                    <a:pt x="27473" y="6300"/>
                  </a:cubicBezTo>
                  <a:cubicBezTo>
                    <a:pt x="27526" y="6089"/>
                    <a:pt x="27579" y="5931"/>
                    <a:pt x="27579" y="5721"/>
                  </a:cubicBezTo>
                  <a:cubicBezTo>
                    <a:pt x="27579" y="5353"/>
                    <a:pt x="27631" y="5037"/>
                    <a:pt x="27631" y="4669"/>
                  </a:cubicBezTo>
                  <a:cubicBezTo>
                    <a:pt x="27579" y="4301"/>
                    <a:pt x="27526" y="3985"/>
                    <a:pt x="27473" y="3669"/>
                  </a:cubicBezTo>
                  <a:cubicBezTo>
                    <a:pt x="27368" y="3354"/>
                    <a:pt x="27263" y="3038"/>
                    <a:pt x="27158" y="2723"/>
                  </a:cubicBezTo>
                  <a:cubicBezTo>
                    <a:pt x="26579" y="1565"/>
                    <a:pt x="25632" y="934"/>
                    <a:pt x="24791" y="566"/>
                  </a:cubicBezTo>
                  <a:cubicBezTo>
                    <a:pt x="23949" y="197"/>
                    <a:pt x="23160" y="92"/>
                    <a:pt x="22529" y="40"/>
                  </a:cubicBezTo>
                  <a:cubicBezTo>
                    <a:pt x="22187" y="13"/>
                    <a:pt x="21897" y="0"/>
                    <a:pt x="216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3"/>
            <p:cNvSpPr/>
            <p:nvPr/>
          </p:nvSpPr>
          <p:spPr>
            <a:xfrm>
              <a:off x="5560581" y="2469088"/>
              <a:ext cx="118893" cy="109750"/>
            </a:xfrm>
            <a:custGeom>
              <a:avLst/>
              <a:gdLst/>
              <a:ahLst/>
              <a:cxnLst/>
              <a:rect l="l" t="t" r="r" b="b"/>
              <a:pathLst>
                <a:path w="15045" h="13888" extrusionOk="0">
                  <a:moveTo>
                    <a:pt x="11890" y="0"/>
                  </a:moveTo>
                  <a:cubicBezTo>
                    <a:pt x="1053" y="1473"/>
                    <a:pt x="1" y="11363"/>
                    <a:pt x="1" y="11363"/>
                  </a:cubicBezTo>
                  <a:lnTo>
                    <a:pt x="3631" y="13888"/>
                  </a:lnTo>
                  <a:cubicBezTo>
                    <a:pt x="15045" y="11731"/>
                    <a:pt x="12521" y="6840"/>
                    <a:pt x="12521" y="6839"/>
                  </a:cubicBezTo>
                  <a:lnTo>
                    <a:pt x="12521" y="6839"/>
                  </a:lnTo>
                  <a:lnTo>
                    <a:pt x="7944" y="7628"/>
                  </a:lnTo>
                  <a:lnTo>
                    <a:pt x="118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3"/>
            <p:cNvSpPr/>
            <p:nvPr/>
          </p:nvSpPr>
          <p:spPr>
            <a:xfrm>
              <a:off x="5560999" y="2467421"/>
              <a:ext cx="101436" cy="110754"/>
            </a:xfrm>
            <a:custGeom>
              <a:avLst/>
              <a:gdLst/>
              <a:ahLst/>
              <a:cxnLst/>
              <a:rect l="l" t="t" r="r" b="b"/>
              <a:pathLst>
                <a:path w="12836" h="14015" extrusionOk="0">
                  <a:moveTo>
                    <a:pt x="12100" y="1"/>
                  </a:moveTo>
                  <a:lnTo>
                    <a:pt x="11837" y="54"/>
                  </a:lnTo>
                  <a:lnTo>
                    <a:pt x="11363" y="159"/>
                  </a:lnTo>
                  <a:cubicBezTo>
                    <a:pt x="10890" y="264"/>
                    <a:pt x="10416" y="317"/>
                    <a:pt x="9995" y="422"/>
                  </a:cubicBezTo>
                  <a:cubicBezTo>
                    <a:pt x="9575" y="527"/>
                    <a:pt x="9154" y="685"/>
                    <a:pt x="8785" y="790"/>
                  </a:cubicBezTo>
                  <a:cubicBezTo>
                    <a:pt x="8575" y="843"/>
                    <a:pt x="8417" y="895"/>
                    <a:pt x="8207" y="1000"/>
                  </a:cubicBezTo>
                  <a:cubicBezTo>
                    <a:pt x="8049" y="1053"/>
                    <a:pt x="7839" y="1158"/>
                    <a:pt x="7681" y="1211"/>
                  </a:cubicBezTo>
                  <a:cubicBezTo>
                    <a:pt x="7313" y="1369"/>
                    <a:pt x="6997" y="1526"/>
                    <a:pt x="6681" y="1684"/>
                  </a:cubicBezTo>
                  <a:cubicBezTo>
                    <a:pt x="6313" y="1895"/>
                    <a:pt x="6050" y="2053"/>
                    <a:pt x="5734" y="2263"/>
                  </a:cubicBezTo>
                  <a:cubicBezTo>
                    <a:pt x="5577" y="2316"/>
                    <a:pt x="5471" y="2421"/>
                    <a:pt x="5314" y="2526"/>
                  </a:cubicBezTo>
                  <a:cubicBezTo>
                    <a:pt x="5156" y="2631"/>
                    <a:pt x="5051" y="2736"/>
                    <a:pt x="4893" y="2842"/>
                  </a:cubicBezTo>
                  <a:cubicBezTo>
                    <a:pt x="4682" y="3052"/>
                    <a:pt x="4419" y="3210"/>
                    <a:pt x="4156" y="3420"/>
                  </a:cubicBezTo>
                  <a:lnTo>
                    <a:pt x="3525" y="4051"/>
                  </a:lnTo>
                  <a:cubicBezTo>
                    <a:pt x="3315" y="4262"/>
                    <a:pt x="3104" y="4472"/>
                    <a:pt x="2946" y="4683"/>
                  </a:cubicBezTo>
                  <a:cubicBezTo>
                    <a:pt x="2789" y="4893"/>
                    <a:pt x="2631" y="5104"/>
                    <a:pt x="2473" y="5314"/>
                  </a:cubicBezTo>
                  <a:cubicBezTo>
                    <a:pt x="2315" y="5524"/>
                    <a:pt x="2210" y="5735"/>
                    <a:pt x="2052" y="5893"/>
                  </a:cubicBezTo>
                  <a:cubicBezTo>
                    <a:pt x="1789" y="6313"/>
                    <a:pt x="1579" y="6682"/>
                    <a:pt x="1368" y="7050"/>
                  </a:cubicBezTo>
                  <a:cubicBezTo>
                    <a:pt x="632" y="8523"/>
                    <a:pt x="316" y="9628"/>
                    <a:pt x="158" y="10311"/>
                  </a:cubicBezTo>
                  <a:cubicBezTo>
                    <a:pt x="0" y="11048"/>
                    <a:pt x="0" y="11364"/>
                    <a:pt x="0" y="11364"/>
                  </a:cubicBezTo>
                  <a:cubicBezTo>
                    <a:pt x="53" y="11364"/>
                    <a:pt x="106" y="11048"/>
                    <a:pt x="316" y="10364"/>
                  </a:cubicBezTo>
                  <a:cubicBezTo>
                    <a:pt x="474" y="9680"/>
                    <a:pt x="842" y="8575"/>
                    <a:pt x="1579" y="7155"/>
                  </a:cubicBezTo>
                  <a:cubicBezTo>
                    <a:pt x="1789" y="6840"/>
                    <a:pt x="1999" y="6471"/>
                    <a:pt x="2262" y="6050"/>
                  </a:cubicBezTo>
                  <a:cubicBezTo>
                    <a:pt x="2420" y="5893"/>
                    <a:pt x="2525" y="5682"/>
                    <a:pt x="2683" y="5472"/>
                  </a:cubicBezTo>
                  <a:cubicBezTo>
                    <a:pt x="2841" y="5261"/>
                    <a:pt x="2999" y="5051"/>
                    <a:pt x="3209" y="4893"/>
                  </a:cubicBezTo>
                  <a:cubicBezTo>
                    <a:pt x="3367" y="4683"/>
                    <a:pt x="3525" y="4472"/>
                    <a:pt x="3735" y="4262"/>
                  </a:cubicBezTo>
                  <a:cubicBezTo>
                    <a:pt x="3946" y="4051"/>
                    <a:pt x="4156" y="3841"/>
                    <a:pt x="4367" y="3631"/>
                  </a:cubicBezTo>
                  <a:cubicBezTo>
                    <a:pt x="4630" y="3473"/>
                    <a:pt x="4840" y="3262"/>
                    <a:pt x="5103" y="3052"/>
                  </a:cubicBezTo>
                  <a:cubicBezTo>
                    <a:pt x="5208" y="2947"/>
                    <a:pt x="5366" y="2894"/>
                    <a:pt x="5471" y="2789"/>
                  </a:cubicBezTo>
                  <a:cubicBezTo>
                    <a:pt x="5629" y="2684"/>
                    <a:pt x="5787" y="2579"/>
                    <a:pt x="5892" y="2526"/>
                  </a:cubicBezTo>
                  <a:cubicBezTo>
                    <a:pt x="6208" y="2316"/>
                    <a:pt x="6523" y="2158"/>
                    <a:pt x="6786" y="1947"/>
                  </a:cubicBezTo>
                  <a:cubicBezTo>
                    <a:pt x="7102" y="1789"/>
                    <a:pt x="7470" y="1632"/>
                    <a:pt x="7786" y="1474"/>
                  </a:cubicBezTo>
                  <a:cubicBezTo>
                    <a:pt x="7996" y="1421"/>
                    <a:pt x="8154" y="1316"/>
                    <a:pt x="8312" y="1263"/>
                  </a:cubicBezTo>
                  <a:cubicBezTo>
                    <a:pt x="8522" y="1211"/>
                    <a:pt x="8680" y="1158"/>
                    <a:pt x="8891" y="1106"/>
                  </a:cubicBezTo>
                  <a:cubicBezTo>
                    <a:pt x="9259" y="948"/>
                    <a:pt x="9680" y="843"/>
                    <a:pt x="10048" y="737"/>
                  </a:cubicBezTo>
                  <a:cubicBezTo>
                    <a:pt x="10469" y="632"/>
                    <a:pt x="10837" y="580"/>
                    <a:pt x="11258" y="474"/>
                  </a:cubicBezTo>
                  <a:lnTo>
                    <a:pt x="11468" y="474"/>
                  </a:lnTo>
                  <a:cubicBezTo>
                    <a:pt x="11484" y="459"/>
                    <a:pt x="11490" y="453"/>
                    <a:pt x="11491" y="453"/>
                  </a:cubicBezTo>
                  <a:lnTo>
                    <a:pt x="11491" y="453"/>
                  </a:lnTo>
                  <a:cubicBezTo>
                    <a:pt x="11495" y="453"/>
                    <a:pt x="11468" y="490"/>
                    <a:pt x="11468" y="527"/>
                  </a:cubicBezTo>
                  <a:cubicBezTo>
                    <a:pt x="11416" y="632"/>
                    <a:pt x="11363" y="737"/>
                    <a:pt x="11311" y="843"/>
                  </a:cubicBezTo>
                  <a:cubicBezTo>
                    <a:pt x="10890" y="1684"/>
                    <a:pt x="10416" y="2526"/>
                    <a:pt x="9943" y="3420"/>
                  </a:cubicBezTo>
                  <a:cubicBezTo>
                    <a:pt x="9101" y="5104"/>
                    <a:pt x="8312" y="6629"/>
                    <a:pt x="7576" y="8102"/>
                  </a:cubicBezTo>
                  <a:cubicBezTo>
                    <a:pt x="9206" y="7786"/>
                    <a:pt x="10784" y="7523"/>
                    <a:pt x="12152" y="7313"/>
                  </a:cubicBezTo>
                  <a:cubicBezTo>
                    <a:pt x="12205" y="7287"/>
                    <a:pt x="12257" y="7260"/>
                    <a:pt x="12297" y="7260"/>
                  </a:cubicBezTo>
                  <a:cubicBezTo>
                    <a:pt x="12336" y="7260"/>
                    <a:pt x="12363" y="7287"/>
                    <a:pt x="12363" y="7366"/>
                  </a:cubicBezTo>
                  <a:cubicBezTo>
                    <a:pt x="12415" y="7418"/>
                    <a:pt x="12468" y="7576"/>
                    <a:pt x="12468" y="7734"/>
                  </a:cubicBezTo>
                  <a:cubicBezTo>
                    <a:pt x="12520" y="8049"/>
                    <a:pt x="12520" y="8312"/>
                    <a:pt x="12520" y="8628"/>
                  </a:cubicBezTo>
                  <a:cubicBezTo>
                    <a:pt x="12415" y="9154"/>
                    <a:pt x="12205" y="9680"/>
                    <a:pt x="11889" y="10101"/>
                  </a:cubicBezTo>
                  <a:cubicBezTo>
                    <a:pt x="11258" y="10995"/>
                    <a:pt x="10416" y="11521"/>
                    <a:pt x="9680" y="11942"/>
                  </a:cubicBezTo>
                  <a:cubicBezTo>
                    <a:pt x="9312" y="12153"/>
                    <a:pt x="8943" y="12363"/>
                    <a:pt x="8575" y="12521"/>
                  </a:cubicBezTo>
                  <a:cubicBezTo>
                    <a:pt x="8207" y="12626"/>
                    <a:pt x="7891" y="12784"/>
                    <a:pt x="7576" y="12889"/>
                  </a:cubicBezTo>
                  <a:cubicBezTo>
                    <a:pt x="6313" y="13363"/>
                    <a:pt x="5366" y="13626"/>
                    <a:pt x="4735" y="13731"/>
                  </a:cubicBezTo>
                  <a:cubicBezTo>
                    <a:pt x="4156" y="13889"/>
                    <a:pt x="3841" y="13994"/>
                    <a:pt x="3841" y="13994"/>
                  </a:cubicBezTo>
                  <a:cubicBezTo>
                    <a:pt x="3855" y="14008"/>
                    <a:pt x="3884" y="14014"/>
                    <a:pt x="3931" y="14014"/>
                  </a:cubicBezTo>
                  <a:cubicBezTo>
                    <a:pt x="4061" y="14014"/>
                    <a:pt x="4325" y="13966"/>
                    <a:pt x="4788" y="13889"/>
                  </a:cubicBezTo>
                  <a:cubicBezTo>
                    <a:pt x="5419" y="13783"/>
                    <a:pt x="6366" y="13573"/>
                    <a:pt x="7628" y="13152"/>
                  </a:cubicBezTo>
                  <a:cubicBezTo>
                    <a:pt x="7944" y="13047"/>
                    <a:pt x="8312" y="12889"/>
                    <a:pt x="8680" y="12784"/>
                  </a:cubicBezTo>
                  <a:cubicBezTo>
                    <a:pt x="9049" y="12626"/>
                    <a:pt x="9417" y="12416"/>
                    <a:pt x="9838" y="12205"/>
                  </a:cubicBezTo>
                  <a:cubicBezTo>
                    <a:pt x="10574" y="11784"/>
                    <a:pt x="11468" y="11258"/>
                    <a:pt x="12100" y="10311"/>
                  </a:cubicBezTo>
                  <a:cubicBezTo>
                    <a:pt x="12468" y="9838"/>
                    <a:pt x="12731" y="9312"/>
                    <a:pt x="12783" y="8681"/>
                  </a:cubicBezTo>
                  <a:cubicBezTo>
                    <a:pt x="12836" y="8365"/>
                    <a:pt x="12836" y="8049"/>
                    <a:pt x="12783" y="7681"/>
                  </a:cubicBezTo>
                  <a:cubicBezTo>
                    <a:pt x="12783" y="7523"/>
                    <a:pt x="12731" y="7418"/>
                    <a:pt x="12626" y="7155"/>
                  </a:cubicBezTo>
                  <a:lnTo>
                    <a:pt x="12573" y="6997"/>
                  </a:lnTo>
                  <a:cubicBezTo>
                    <a:pt x="12573" y="6997"/>
                    <a:pt x="12573" y="6945"/>
                    <a:pt x="12520" y="6945"/>
                  </a:cubicBezTo>
                  <a:lnTo>
                    <a:pt x="12468" y="6945"/>
                  </a:lnTo>
                  <a:cubicBezTo>
                    <a:pt x="12363" y="6945"/>
                    <a:pt x="12205" y="6997"/>
                    <a:pt x="12100" y="6997"/>
                  </a:cubicBezTo>
                  <a:cubicBezTo>
                    <a:pt x="10890" y="7208"/>
                    <a:pt x="9627" y="7418"/>
                    <a:pt x="8154" y="7681"/>
                  </a:cubicBezTo>
                  <a:cubicBezTo>
                    <a:pt x="8838" y="6419"/>
                    <a:pt x="9522" y="5104"/>
                    <a:pt x="10258" y="3631"/>
                  </a:cubicBezTo>
                  <a:cubicBezTo>
                    <a:pt x="10732" y="2736"/>
                    <a:pt x="11153" y="1842"/>
                    <a:pt x="11574" y="1053"/>
                  </a:cubicBezTo>
                  <a:cubicBezTo>
                    <a:pt x="11731" y="737"/>
                    <a:pt x="11889" y="474"/>
                    <a:pt x="12047" y="159"/>
                  </a:cubicBezTo>
                  <a:lnTo>
                    <a:pt x="12100" y="54"/>
                  </a:lnTo>
                  <a:lnTo>
                    <a:pt x="121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3"/>
            <p:cNvSpPr/>
            <p:nvPr/>
          </p:nvSpPr>
          <p:spPr>
            <a:xfrm>
              <a:off x="5560999" y="2469088"/>
              <a:ext cx="100188" cy="109339"/>
            </a:xfrm>
            <a:custGeom>
              <a:avLst/>
              <a:gdLst/>
              <a:ahLst/>
              <a:cxnLst/>
              <a:rect l="l" t="t" r="r" b="b"/>
              <a:pathLst>
                <a:path w="12678" h="13836" extrusionOk="0">
                  <a:moveTo>
                    <a:pt x="11758" y="0"/>
                  </a:moveTo>
                  <a:cubicBezTo>
                    <a:pt x="11705" y="0"/>
                    <a:pt x="11626" y="27"/>
                    <a:pt x="11574" y="53"/>
                  </a:cubicBezTo>
                  <a:lnTo>
                    <a:pt x="11258" y="106"/>
                  </a:lnTo>
                  <a:cubicBezTo>
                    <a:pt x="11047" y="158"/>
                    <a:pt x="10837" y="158"/>
                    <a:pt x="10627" y="211"/>
                  </a:cubicBezTo>
                  <a:cubicBezTo>
                    <a:pt x="10364" y="263"/>
                    <a:pt x="10153" y="316"/>
                    <a:pt x="9943" y="369"/>
                  </a:cubicBezTo>
                  <a:cubicBezTo>
                    <a:pt x="9732" y="369"/>
                    <a:pt x="9575" y="474"/>
                    <a:pt x="9364" y="526"/>
                  </a:cubicBezTo>
                  <a:cubicBezTo>
                    <a:pt x="8943" y="684"/>
                    <a:pt x="8575" y="789"/>
                    <a:pt x="8207" y="895"/>
                  </a:cubicBezTo>
                  <a:cubicBezTo>
                    <a:pt x="7470" y="1263"/>
                    <a:pt x="6786" y="1526"/>
                    <a:pt x="6155" y="1894"/>
                  </a:cubicBezTo>
                  <a:cubicBezTo>
                    <a:pt x="3683" y="3367"/>
                    <a:pt x="2315" y="5313"/>
                    <a:pt x="1526" y="6786"/>
                  </a:cubicBezTo>
                  <a:cubicBezTo>
                    <a:pt x="684" y="8312"/>
                    <a:pt x="369" y="9417"/>
                    <a:pt x="263" y="9837"/>
                  </a:cubicBezTo>
                  <a:cubicBezTo>
                    <a:pt x="263" y="9943"/>
                    <a:pt x="263" y="9890"/>
                    <a:pt x="211" y="9943"/>
                  </a:cubicBezTo>
                  <a:cubicBezTo>
                    <a:pt x="211" y="9943"/>
                    <a:pt x="211" y="10010"/>
                    <a:pt x="211" y="10010"/>
                  </a:cubicBezTo>
                  <a:cubicBezTo>
                    <a:pt x="211" y="10039"/>
                    <a:pt x="211" y="10100"/>
                    <a:pt x="211" y="10100"/>
                  </a:cubicBezTo>
                  <a:cubicBezTo>
                    <a:pt x="211" y="10153"/>
                    <a:pt x="211" y="10206"/>
                    <a:pt x="211" y="10258"/>
                  </a:cubicBezTo>
                  <a:cubicBezTo>
                    <a:pt x="211" y="10311"/>
                    <a:pt x="211" y="10311"/>
                    <a:pt x="211" y="10311"/>
                  </a:cubicBezTo>
                  <a:lnTo>
                    <a:pt x="158" y="10363"/>
                  </a:lnTo>
                  <a:cubicBezTo>
                    <a:pt x="158" y="10416"/>
                    <a:pt x="106" y="10521"/>
                    <a:pt x="106" y="10627"/>
                  </a:cubicBezTo>
                  <a:cubicBezTo>
                    <a:pt x="106" y="10679"/>
                    <a:pt x="53" y="10784"/>
                    <a:pt x="53" y="10890"/>
                  </a:cubicBezTo>
                  <a:lnTo>
                    <a:pt x="0" y="10995"/>
                  </a:lnTo>
                  <a:lnTo>
                    <a:pt x="0" y="11047"/>
                  </a:lnTo>
                  <a:cubicBezTo>
                    <a:pt x="0" y="11047"/>
                    <a:pt x="0" y="11100"/>
                    <a:pt x="0" y="11153"/>
                  </a:cubicBezTo>
                  <a:cubicBezTo>
                    <a:pt x="0" y="11194"/>
                    <a:pt x="4" y="11213"/>
                    <a:pt x="11" y="11213"/>
                  </a:cubicBezTo>
                  <a:cubicBezTo>
                    <a:pt x="32" y="11213"/>
                    <a:pt x="81" y="11056"/>
                    <a:pt x="158" y="10784"/>
                  </a:cubicBezTo>
                  <a:cubicBezTo>
                    <a:pt x="369" y="10100"/>
                    <a:pt x="737" y="8785"/>
                    <a:pt x="1579" y="7207"/>
                  </a:cubicBezTo>
                  <a:cubicBezTo>
                    <a:pt x="1789" y="6839"/>
                    <a:pt x="1999" y="6418"/>
                    <a:pt x="2315" y="5997"/>
                  </a:cubicBezTo>
                  <a:cubicBezTo>
                    <a:pt x="2473" y="5787"/>
                    <a:pt x="2578" y="5576"/>
                    <a:pt x="2789" y="5366"/>
                  </a:cubicBezTo>
                  <a:cubicBezTo>
                    <a:pt x="2946" y="5156"/>
                    <a:pt x="3104" y="4945"/>
                    <a:pt x="3315" y="4735"/>
                  </a:cubicBezTo>
                  <a:cubicBezTo>
                    <a:pt x="4051" y="3840"/>
                    <a:pt x="4998" y="2946"/>
                    <a:pt x="6260" y="2262"/>
                  </a:cubicBezTo>
                  <a:cubicBezTo>
                    <a:pt x="6839" y="1842"/>
                    <a:pt x="7523" y="1578"/>
                    <a:pt x="8259" y="1263"/>
                  </a:cubicBezTo>
                  <a:cubicBezTo>
                    <a:pt x="8628" y="1105"/>
                    <a:pt x="8996" y="1000"/>
                    <a:pt x="9417" y="895"/>
                  </a:cubicBezTo>
                  <a:cubicBezTo>
                    <a:pt x="9627" y="842"/>
                    <a:pt x="9785" y="737"/>
                    <a:pt x="9995" y="684"/>
                  </a:cubicBezTo>
                  <a:lnTo>
                    <a:pt x="10627" y="579"/>
                  </a:lnTo>
                  <a:cubicBezTo>
                    <a:pt x="10837" y="526"/>
                    <a:pt x="10995" y="526"/>
                    <a:pt x="11205" y="474"/>
                  </a:cubicBezTo>
                  <a:lnTo>
                    <a:pt x="11205" y="474"/>
                  </a:lnTo>
                  <a:lnTo>
                    <a:pt x="11153" y="526"/>
                  </a:lnTo>
                  <a:cubicBezTo>
                    <a:pt x="11047" y="737"/>
                    <a:pt x="10942" y="947"/>
                    <a:pt x="10837" y="1158"/>
                  </a:cubicBezTo>
                  <a:cubicBezTo>
                    <a:pt x="10364" y="1999"/>
                    <a:pt x="9943" y="2894"/>
                    <a:pt x="9469" y="3840"/>
                  </a:cubicBezTo>
                  <a:cubicBezTo>
                    <a:pt x="8628" y="5366"/>
                    <a:pt x="7891" y="6839"/>
                    <a:pt x="7260" y="8101"/>
                  </a:cubicBezTo>
                  <a:cubicBezTo>
                    <a:pt x="8996" y="7786"/>
                    <a:pt x="10627" y="7523"/>
                    <a:pt x="12100" y="7260"/>
                  </a:cubicBezTo>
                  <a:lnTo>
                    <a:pt x="12257" y="7260"/>
                  </a:lnTo>
                  <a:cubicBezTo>
                    <a:pt x="12257" y="7312"/>
                    <a:pt x="12257" y="7365"/>
                    <a:pt x="12310" y="7470"/>
                  </a:cubicBezTo>
                  <a:cubicBezTo>
                    <a:pt x="12363" y="7733"/>
                    <a:pt x="12363" y="7996"/>
                    <a:pt x="12310" y="8259"/>
                  </a:cubicBezTo>
                  <a:cubicBezTo>
                    <a:pt x="12257" y="8785"/>
                    <a:pt x="12100" y="9259"/>
                    <a:pt x="11837" y="9680"/>
                  </a:cubicBezTo>
                  <a:cubicBezTo>
                    <a:pt x="11258" y="10521"/>
                    <a:pt x="10469" y="11100"/>
                    <a:pt x="9732" y="11521"/>
                  </a:cubicBezTo>
                  <a:cubicBezTo>
                    <a:pt x="9417" y="11731"/>
                    <a:pt x="8996" y="11942"/>
                    <a:pt x="8680" y="12099"/>
                  </a:cubicBezTo>
                  <a:cubicBezTo>
                    <a:pt x="8312" y="12257"/>
                    <a:pt x="7996" y="12362"/>
                    <a:pt x="7628" y="12520"/>
                  </a:cubicBezTo>
                  <a:cubicBezTo>
                    <a:pt x="7260" y="12678"/>
                    <a:pt x="6892" y="12836"/>
                    <a:pt x="6523" y="12941"/>
                  </a:cubicBezTo>
                  <a:cubicBezTo>
                    <a:pt x="6208" y="13046"/>
                    <a:pt x="5892" y="13152"/>
                    <a:pt x="5577" y="13204"/>
                  </a:cubicBezTo>
                  <a:cubicBezTo>
                    <a:pt x="4998" y="13362"/>
                    <a:pt x="4524" y="13520"/>
                    <a:pt x="4156" y="13625"/>
                  </a:cubicBezTo>
                  <a:cubicBezTo>
                    <a:pt x="3788" y="13730"/>
                    <a:pt x="3525" y="13835"/>
                    <a:pt x="3578" y="13835"/>
                  </a:cubicBezTo>
                  <a:cubicBezTo>
                    <a:pt x="3630" y="13835"/>
                    <a:pt x="3841" y="13783"/>
                    <a:pt x="4051" y="13783"/>
                  </a:cubicBezTo>
                  <a:cubicBezTo>
                    <a:pt x="4209" y="13730"/>
                    <a:pt x="4419" y="13678"/>
                    <a:pt x="4524" y="13678"/>
                  </a:cubicBezTo>
                  <a:cubicBezTo>
                    <a:pt x="4682" y="13625"/>
                    <a:pt x="4682" y="13625"/>
                    <a:pt x="4945" y="13572"/>
                  </a:cubicBezTo>
                  <a:cubicBezTo>
                    <a:pt x="5208" y="13520"/>
                    <a:pt x="5629" y="13467"/>
                    <a:pt x="6103" y="13309"/>
                  </a:cubicBezTo>
                  <a:cubicBezTo>
                    <a:pt x="6629" y="13152"/>
                    <a:pt x="7260" y="12994"/>
                    <a:pt x="7996" y="12678"/>
                  </a:cubicBezTo>
                  <a:cubicBezTo>
                    <a:pt x="8575" y="12468"/>
                    <a:pt x="9206" y="12152"/>
                    <a:pt x="9890" y="11784"/>
                  </a:cubicBezTo>
                  <a:cubicBezTo>
                    <a:pt x="10574" y="11363"/>
                    <a:pt x="11363" y="10890"/>
                    <a:pt x="11994" y="10048"/>
                  </a:cubicBezTo>
                  <a:cubicBezTo>
                    <a:pt x="12257" y="9627"/>
                    <a:pt x="12520" y="9101"/>
                    <a:pt x="12626" y="8522"/>
                  </a:cubicBezTo>
                  <a:cubicBezTo>
                    <a:pt x="12678" y="8259"/>
                    <a:pt x="12678" y="7944"/>
                    <a:pt x="12678" y="7628"/>
                  </a:cubicBezTo>
                  <a:cubicBezTo>
                    <a:pt x="12626" y="7470"/>
                    <a:pt x="12626" y="7312"/>
                    <a:pt x="12573" y="7155"/>
                  </a:cubicBezTo>
                  <a:cubicBezTo>
                    <a:pt x="12529" y="7066"/>
                    <a:pt x="12485" y="6867"/>
                    <a:pt x="12379" y="6867"/>
                  </a:cubicBezTo>
                  <a:cubicBezTo>
                    <a:pt x="12358" y="6867"/>
                    <a:pt x="12335" y="6875"/>
                    <a:pt x="12310" y="6892"/>
                  </a:cubicBezTo>
                  <a:cubicBezTo>
                    <a:pt x="10995" y="7102"/>
                    <a:pt x="9522" y="7365"/>
                    <a:pt x="7839" y="7628"/>
                  </a:cubicBezTo>
                  <a:cubicBezTo>
                    <a:pt x="7996" y="7418"/>
                    <a:pt x="8838" y="5787"/>
                    <a:pt x="9732" y="3998"/>
                  </a:cubicBezTo>
                  <a:cubicBezTo>
                    <a:pt x="10206" y="3051"/>
                    <a:pt x="10679" y="2157"/>
                    <a:pt x="11100" y="1315"/>
                  </a:cubicBezTo>
                  <a:cubicBezTo>
                    <a:pt x="11363" y="895"/>
                    <a:pt x="11574" y="474"/>
                    <a:pt x="11784" y="106"/>
                  </a:cubicBezTo>
                  <a:cubicBezTo>
                    <a:pt x="11837" y="27"/>
                    <a:pt x="11810" y="0"/>
                    <a:pt x="117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3"/>
            <p:cNvSpPr/>
            <p:nvPr/>
          </p:nvSpPr>
          <p:spPr>
            <a:xfrm>
              <a:off x="5560170" y="2465343"/>
              <a:ext cx="103515" cy="112982"/>
            </a:xfrm>
            <a:custGeom>
              <a:avLst/>
              <a:gdLst/>
              <a:ahLst/>
              <a:cxnLst/>
              <a:rect l="l" t="t" r="r" b="b"/>
              <a:pathLst>
                <a:path w="13099" h="14297" extrusionOk="0">
                  <a:moveTo>
                    <a:pt x="12362" y="1"/>
                  </a:moveTo>
                  <a:lnTo>
                    <a:pt x="11994" y="106"/>
                  </a:lnTo>
                  <a:cubicBezTo>
                    <a:pt x="11784" y="159"/>
                    <a:pt x="11573" y="159"/>
                    <a:pt x="11363" y="211"/>
                  </a:cubicBezTo>
                  <a:cubicBezTo>
                    <a:pt x="10837" y="317"/>
                    <a:pt x="10363" y="422"/>
                    <a:pt x="9890" y="527"/>
                  </a:cubicBezTo>
                  <a:cubicBezTo>
                    <a:pt x="8207" y="1000"/>
                    <a:pt x="6681" y="1632"/>
                    <a:pt x="5524" y="2473"/>
                  </a:cubicBezTo>
                  <a:cubicBezTo>
                    <a:pt x="4314" y="3368"/>
                    <a:pt x="3367" y="4262"/>
                    <a:pt x="2683" y="5156"/>
                  </a:cubicBezTo>
                  <a:cubicBezTo>
                    <a:pt x="2262" y="5630"/>
                    <a:pt x="2052" y="6103"/>
                    <a:pt x="1736" y="6524"/>
                  </a:cubicBezTo>
                  <a:cubicBezTo>
                    <a:pt x="1526" y="6945"/>
                    <a:pt x="1263" y="7366"/>
                    <a:pt x="1105" y="7734"/>
                  </a:cubicBezTo>
                  <a:cubicBezTo>
                    <a:pt x="368" y="9365"/>
                    <a:pt x="105" y="10574"/>
                    <a:pt x="53" y="11258"/>
                  </a:cubicBezTo>
                  <a:cubicBezTo>
                    <a:pt x="0" y="11627"/>
                    <a:pt x="0" y="11837"/>
                    <a:pt x="0" y="11837"/>
                  </a:cubicBezTo>
                  <a:cubicBezTo>
                    <a:pt x="53" y="11837"/>
                    <a:pt x="53" y="11732"/>
                    <a:pt x="53" y="11679"/>
                  </a:cubicBezTo>
                  <a:cubicBezTo>
                    <a:pt x="105" y="11574"/>
                    <a:pt x="105" y="11469"/>
                    <a:pt x="105" y="11416"/>
                  </a:cubicBezTo>
                  <a:lnTo>
                    <a:pt x="158" y="11101"/>
                  </a:lnTo>
                  <a:cubicBezTo>
                    <a:pt x="211" y="11048"/>
                    <a:pt x="211" y="10943"/>
                    <a:pt x="263" y="10837"/>
                  </a:cubicBezTo>
                  <a:cubicBezTo>
                    <a:pt x="263" y="10785"/>
                    <a:pt x="263" y="10785"/>
                    <a:pt x="263" y="10732"/>
                  </a:cubicBezTo>
                  <a:lnTo>
                    <a:pt x="316" y="10680"/>
                  </a:lnTo>
                  <a:cubicBezTo>
                    <a:pt x="316" y="10574"/>
                    <a:pt x="316" y="10522"/>
                    <a:pt x="368" y="10364"/>
                  </a:cubicBezTo>
                  <a:cubicBezTo>
                    <a:pt x="526" y="9891"/>
                    <a:pt x="789" y="8891"/>
                    <a:pt x="1526" y="7471"/>
                  </a:cubicBezTo>
                  <a:cubicBezTo>
                    <a:pt x="1736" y="7103"/>
                    <a:pt x="1894" y="6734"/>
                    <a:pt x="2157" y="6366"/>
                  </a:cubicBezTo>
                  <a:cubicBezTo>
                    <a:pt x="2315" y="6156"/>
                    <a:pt x="2420" y="5945"/>
                    <a:pt x="2578" y="5735"/>
                  </a:cubicBezTo>
                  <a:cubicBezTo>
                    <a:pt x="2736" y="5524"/>
                    <a:pt x="2894" y="5314"/>
                    <a:pt x="3051" y="5104"/>
                  </a:cubicBezTo>
                  <a:cubicBezTo>
                    <a:pt x="3420" y="4683"/>
                    <a:pt x="3840" y="4314"/>
                    <a:pt x="4261" y="3894"/>
                  </a:cubicBezTo>
                  <a:cubicBezTo>
                    <a:pt x="4472" y="3631"/>
                    <a:pt x="4735" y="3473"/>
                    <a:pt x="4998" y="3262"/>
                  </a:cubicBezTo>
                  <a:cubicBezTo>
                    <a:pt x="5261" y="3052"/>
                    <a:pt x="5524" y="2842"/>
                    <a:pt x="5839" y="2684"/>
                  </a:cubicBezTo>
                  <a:cubicBezTo>
                    <a:pt x="6102" y="2473"/>
                    <a:pt x="6418" y="2316"/>
                    <a:pt x="6734" y="2105"/>
                  </a:cubicBezTo>
                  <a:cubicBezTo>
                    <a:pt x="7049" y="1947"/>
                    <a:pt x="7418" y="1789"/>
                    <a:pt x="7733" y="1632"/>
                  </a:cubicBezTo>
                  <a:cubicBezTo>
                    <a:pt x="7944" y="1579"/>
                    <a:pt x="8101" y="1474"/>
                    <a:pt x="8312" y="1369"/>
                  </a:cubicBezTo>
                  <a:cubicBezTo>
                    <a:pt x="8470" y="1316"/>
                    <a:pt x="8680" y="1263"/>
                    <a:pt x="8890" y="1211"/>
                  </a:cubicBezTo>
                  <a:cubicBezTo>
                    <a:pt x="9259" y="1106"/>
                    <a:pt x="9627" y="948"/>
                    <a:pt x="10048" y="843"/>
                  </a:cubicBezTo>
                  <a:cubicBezTo>
                    <a:pt x="10469" y="737"/>
                    <a:pt x="10942" y="685"/>
                    <a:pt x="11363" y="580"/>
                  </a:cubicBezTo>
                  <a:lnTo>
                    <a:pt x="11679" y="527"/>
                  </a:lnTo>
                  <a:lnTo>
                    <a:pt x="11889" y="474"/>
                  </a:lnTo>
                  <a:cubicBezTo>
                    <a:pt x="11942" y="474"/>
                    <a:pt x="11889" y="474"/>
                    <a:pt x="11889" y="527"/>
                  </a:cubicBezTo>
                  <a:lnTo>
                    <a:pt x="11836" y="580"/>
                  </a:lnTo>
                  <a:cubicBezTo>
                    <a:pt x="11731" y="790"/>
                    <a:pt x="11626" y="1000"/>
                    <a:pt x="11521" y="1211"/>
                  </a:cubicBezTo>
                  <a:cubicBezTo>
                    <a:pt x="11100" y="2052"/>
                    <a:pt x="10626" y="2947"/>
                    <a:pt x="10153" y="3841"/>
                  </a:cubicBezTo>
                  <a:cubicBezTo>
                    <a:pt x="9311" y="5524"/>
                    <a:pt x="8470" y="7103"/>
                    <a:pt x="7944" y="8102"/>
                  </a:cubicBezTo>
                  <a:cubicBezTo>
                    <a:pt x="9417" y="7892"/>
                    <a:pt x="10732" y="7629"/>
                    <a:pt x="11994" y="7418"/>
                  </a:cubicBezTo>
                  <a:cubicBezTo>
                    <a:pt x="12152" y="7418"/>
                    <a:pt x="12257" y="7418"/>
                    <a:pt x="12415" y="7366"/>
                  </a:cubicBezTo>
                  <a:lnTo>
                    <a:pt x="12520" y="7366"/>
                  </a:lnTo>
                  <a:cubicBezTo>
                    <a:pt x="12573" y="7366"/>
                    <a:pt x="12573" y="7418"/>
                    <a:pt x="12573" y="7418"/>
                  </a:cubicBezTo>
                  <a:cubicBezTo>
                    <a:pt x="12625" y="7523"/>
                    <a:pt x="12625" y="7576"/>
                    <a:pt x="12625" y="7629"/>
                  </a:cubicBezTo>
                  <a:cubicBezTo>
                    <a:pt x="12731" y="7944"/>
                    <a:pt x="12783" y="8207"/>
                    <a:pt x="12783" y="8470"/>
                  </a:cubicBezTo>
                  <a:cubicBezTo>
                    <a:pt x="12783" y="9049"/>
                    <a:pt x="12573" y="9575"/>
                    <a:pt x="12362" y="9996"/>
                  </a:cubicBezTo>
                  <a:cubicBezTo>
                    <a:pt x="12205" y="10206"/>
                    <a:pt x="12099" y="10469"/>
                    <a:pt x="11942" y="10627"/>
                  </a:cubicBezTo>
                  <a:cubicBezTo>
                    <a:pt x="11784" y="10837"/>
                    <a:pt x="11626" y="10995"/>
                    <a:pt x="11468" y="11153"/>
                  </a:cubicBezTo>
                  <a:cubicBezTo>
                    <a:pt x="11100" y="11416"/>
                    <a:pt x="10837" y="11732"/>
                    <a:pt x="10469" y="11942"/>
                  </a:cubicBezTo>
                  <a:cubicBezTo>
                    <a:pt x="10100" y="12153"/>
                    <a:pt x="9785" y="12363"/>
                    <a:pt x="9469" y="12521"/>
                  </a:cubicBezTo>
                  <a:cubicBezTo>
                    <a:pt x="9101" y="12679"/>
                    <a:pt x="8838" y="12836"/>
                    <a:pt x="8522" y="12942"/>
                  </a:cubicBezTo>
                  <a:cubicBezTo>
                    <a:pt x="8101" y="13099"/>
                    <a:pt x="7786" y="13205"/>
                    <a:pt x="7418" y="13363"/>
                  </a:cubicBezTo>
                  <a:cubicBezTo>
                    <a:pt x="7102" y="13468"/>
                    <a:pt x="6786" y="13520"/>
                    <a:pt x="6523" y="13626"/>
                  </a:cubicBezTo>
                  <a:cubicBezTo>
                    <a:pt x="5997" y="13783"/>
                    <a:pt x="5629" y="13889"/>
                    <a:pt x="5366" y="13941"/>
                  </a:cubicBezTo>
                  <a:cubicBezTo>
                    <a:pt x="5103" y="13994"/>
                    <a:pt x="4998" y="13994"/>
                    <a:pt x="4945" y="14046"/>
                  </a:cubicBezTo>
                  <a:cubicBezTo>
                    <a:pt x="4840" y="14099"/>
                    <a:pt x="4682" y="14099"/>
                    <a:pt x="4472" y="14152"/>
                  </a:cubicBezTo>
                  <a:cubicBezTo>
                    <a:pt x="4314" y="14204"/>
                    <a:pt x="4103" y="14257"/>
                    <a:pt x="3998" y="14257"/>
                  </a:cubicBezTo>
                  <a:cubicBezTo>
                    <a:pt x="3972" y="14283"/>
                    <a:pt x="3998" y="14296"/>
                    <a:pt x="4071" y="14296"/>
                  </a:cubicBezTo>
                  <a:cubicBezTo>
                    <a:pt x="4143" y="14296"/>
                    <a:pt x="4261" y="14283"/>
                    <a:pt x="4419" y="14257"/>
                  </a:cubicBezTo>
                  <a:cubicBezTo>
                    <a:pt x="5103" y="14152"/>
                    <a:pt x="6365" y="13994"/>
                    <a:pt x="8101" y="13363"/>
                  </a:cubicBezTo>
                  <a:cubicBezTo>
                    <a:pt x="8785" y="13152"/>
                    <a:pt x="9522" y="12836"/>
                    <a:pt x="10311" y="12363"/>
                  </a:cubicBezTo>
                  <a:cubicBezTo>
                    <a:pt x="10521" y="12258"/>
                    <a:pt x="10732" y="12100"/>
                    <a:pt x="10942" y="11995"/>
                  </a:cubicBezTo>
                  <a:cubicBezTo>
                    <a:pt x="11100" y="11837"/>
                    <a:pt x="11310" y="11679"/>
                    <a:pt x="11521" y="11521"/>
                  </a:cubicBezTo>
                  <a:cubicBezTo>
                    <a:pt x="11889" y="11206"/>
                    <a:pt x="12257" y="10785"/>
                    <a:pt x="12573" y="10311"/>
                  </a:cubicBezTo>
                  <a:cubicBezTo>
                    <a:pt x="12836" y="9785"/>
                    <a:pt x="13099" y="9207"/>
                    <a:pt x="13099" y="8575"/>
                  </a:cubicBezTo>
                  <a:cubicBezTo>
                    <a:pt x="13099" y="8260"/>
                    <a:pt x="13046" y="7892"/>
                    <a:pt x="12994" y="7576"/>
                  </a:cubicBezTo>
                  <a:cubicBezTo>
                    <a:pt x="12941" y="7523"/>
                    <a:pt x="12888" y="7366"/>
                    <a:pt x="12836" y="7208"/>
                  </a:cubicBezTo>
                  <a:lnTo>
                    <a:pt x="12783" y="7050"/>
                  </a:lnTo>
                  <a:lnTo>
                    <a:pt x="12731" y="6997"/>
                  </a:lnTo>
                  <a:lnTo>
                    <a:pt x="12573" y="6997"/>
                  </a:lnTo>
                  <a:cubicBezTo>
                    <a:pt x="12468" y="6997"/>
                    <a:pt x="12257" y="7050"/>
                    <a:pt x="12205" y="7050"/>
                  </a:cubicBezTo>
                  <a:lnTo>
                    <a:pt x="11942" y="7103"/>
                  </a:lnTo>
                  <a:cubicBezTo>
                    <a:pt x="10889" y="7260"/>
                    <a:pt x="9785" y="7471"/>
                    <a:pt x="8575" y="7681"/>
                  </a:cubicBezTo>
                  <a:cubicBezTo>
                    <a:pt x="9154" y="6576"/>
                    <a:pt x="9785" y="5314"/>
                    <a:pt x="10469" y="3999"/>
                  </a:cubicBezTo>
                  <a:cubicBezTo>
                    <a:pt x="10942" y="3052"/>
                    <a:pt x="11416" y="2158"/>
                    <a:pt x="11836" y="1316"/>
                  </a:cubicBezTo>
                  <a:cubicBezTo>
                    <a:pt x="12047" y="895"/>
                    <a:pt x="12257" y="527"/>
                    <a:pt x="12468" y="159"/>
                  </a:cubicBezTo>
                  <a:cubicBezTo>
                    <a:pt x="12468" y="106"/>
                    <a:pt x="12520" y="1"/>
                    <a:pt x="125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3"/>
            <p:cNvSpPr/>
            <p:nvPr/>
          </p:nvSpPr>
          <p:spPr>
            <a:xfrm>
              <a:off x="5679474" y="2598792"/>
              <a:ext cx="130051" cy="109766"/>
            </a:xfrm>
            <a:custGeom>
              <a:avLst/>
              <a:gdLst/>
              <a:ahLst/>
              <a:cxnLst/>
              <a:rect l="l" t="t" r="r" b="b"/>
              <a:pathLst>
                <a:path w="16457" h="13890" extrusionOk="0">
                  <a:moveTo>
                    <a:pt x="10785" y="0"/>
                  </a:moveTo>
                  <a:lnTo>
                    <a:pt x="10785" y="0"/>
                  </a:lnTo>
                  <a:cubicBezTo>
                    <a:pt x="685" y="3314"/>
                    <a:pt x="1" y="9785"/>
                    <a:pt x="1" y="9785"/>
                  </a:cubicBezTo>
                  <a:lnTo>
                    <a:pt x="2579" y="13888"/>
                  </a:lnTo>
                  <a:cubicBezTo>
                    <a:pt x="2681" y="13889"/>
                    <a:pt x="2783" y="13890"/>
                    <a:pt x="2885" y="13890"/>
                  </a:cubicBezTo>
                  <a:cubicBezTo>
                    <a:pt x="16457" y="13890"/>
                    <a:pt x="15888" y="2"/>
                    <a:pt x="15888" y="0"/>
                  </a:cubicBezTo>
                  <a:lnTo>
                    <a:pt x="15888" y="0"/>
                  </a:lnTo>
                  <a:cubicBezTo>
                    <a:pt x="12626" y="2472"/>
                    <a:pt x="7786" y="5734"/>
                    <a:pt x="7786" y="5734"/>
                  </a:cubicBezTo>
                  <a:lnTo>
                    <a:pt x="107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3"/>
            <p:cNvSpPr/>
            <p:nvPr/>
          </p:nvSpPr>
          <p:spPr>
            <a:xfrm>
              <a:off x="5679474" y="2596184"/>
              <a:ext cx="127214" cy="112358"/>
            </a:xfrm>
            <a:custGeom>
              <a:avLst/>
              <a:gdLst/>
              <a:ahLst/>
              <a:cxnLst/>
              <a:rect l="l" t="t" r="r" b="b"/>
              <a:pathLst>
                <a:path w="16098" h="14218" extrusionOk="0">
                  <a:moveTo>
                    <a:pt x="16065" y="0"/>
                  </a:moveTo>
                  <a:cubicBezTo>
                    <a:pt x="16062" y="0"/>
                    <a:pt x="16055" y="4"/>
                    <a:pt x="16045" y="14"/>
                  </a:cubicBezTo>
                  <a:lnTo>
                    <a:pt x="15782" y="172"/>
                  </a:lnTo>
                  <a:cubicBezTo>
                    <a:pt x="15309" y="540"/>
                    <a:pt x="14783" y="909"/>
                    <a:pt x="14257" y="1277"/>
                  </a:cubicBezTo>
                  <a:cubicBezTo>
                    <a:pt x="13310" y="1961"/>
                    <a:pt x="12363" y="2645"/>
                    <a:pt x="11311" y="3329"/>
                  </a:cubicBezTo>
                  <a:cubicBezTo>
                    <a:pt x="10417" y="4012"/>
                    <a:pt x="9522" y="4644"/>
                    <a:pt x="8628" y="5275"/>
                  </a:cubicBezTo>
                  <a:cubicBezTo>
                    <a:pt x="8535" y="5321"/>
                    <a:pt x="8442" y="5409"/>
                    <a:pt x="8312" y="5465"/>
                  </a:cubicBezTo>
                  <a:lnTo>
                    <a:pt x="8312" y="5465"/>
                  </a:lnTo>
                  <a:lnTo>
                    <a:pt x="8312" y="5380"/>
                  </a:lnTo>
                  <a:lnTo>
                    <a:pt x="8418" y="5170"/>
                  </a:lnTo>
                  <a:cubicBezTo>
                    <a:pt x="8628" y="4801"/>
                    <a:pt x="8838" y="4433"/>
                    <a:pt x="8996" y="4065"/>
                  </a:cubicBezTo>
                  <a:cubicBezTo>
                    <a:pt x="9470" y="3118"/>
                    <a:pt x="9943" y="2276"/>
                    <a:pt x="10364" y="1435"/>
                  </a:cubicBezTo>
                  <a:cubicBezTo>
                    <a:pt x="10522" y="1172"/>
                    <a:pt x="10627" y="909"/>
                    <a:pt x="10785" y="646"/>
                  </a:cubicBezTo>
                  <a:lnTo>
                    <a:pt x="10995" y="225"/>
                  </a:lnTo>
                  <a:cubicBezTo>
                    <a:pt x="11048" y="172"/>
                    <a:pt x="11101" y="67"/>
                    <a:pt x="11101" y="14"/>
                  </a:cubicBezTo>
                  <a:lnTo>
                    <a:pt x="11101" y="14"/>
                  </a:lnTo>
                  <a:lnTo>
                    <a:pt x="10890" y="120"/>
                  </a:lnTo>
                  <a:cubicBezTo>
                    <a:pt x="10364" y="277"/>
                    <a:pt x="9838" y="488"/>
                    <a:pt x="9365" y="698"/>
                  </a:cubicBezTo>
                  <a:cubicBezTo>
                    <a:pt x="7786" y="1277"/>
                    <a:pt x="6419" y="1961"/>
                    <a:pt x="5314" y="2750"/>
                  </a:cubicBezTo>
                  <a:cubicBezTo>
                    <a:pt x="4209" y="3486"/>
                    <a:pt x="3315" y="4275"/>
                    <a:pt x="2631" y="5012"/>
                  </a:cubicBezTo>
                  <a:cubicBezTo>
                    <a:pt x="1263" y="6485"/>
                    <a:pt x="632" y="7747"/>
                    <a:pt x="316" y="8589"/>
                  </a:cubicBezTo>
                  <a:cubicBezTo>
                    <a:pt x="159" y="9010"/>
                    <a:pt x="106" y="9325"/>
                    <a:pt x="53" y="9536"/>
                  </a:cubicBezTo>
                  <a:cubicBezTo>
                    <a:pt x="1" y="9746"/>
                    <a:pt x="1" y="9852"/>
                    <a:pt x="53" y="9852"/>
                  </a:cubicBezTo>
                  <a:cubicBezTo>
                    <a:pt x="53" y="9852"/>
                    <a:pt x="159" y="9483"/>
                    <a:pt x="474" y="8642"/>
                  </a:cubicBezTo>
                  <a:cubicBezTo>
                    <a:pt x="843" y="7853"/>
                    <a:pt x="1474" y="6643"/>
                    <a:pt x="2842" y="5170"/>
                  </a:cubicBezTo>
                  <a:cubicBezTo>
                    <a:pt x="3525" y="4486"/>
                    <a:pt x="4367" y="3697"/>
                    <a:pt x="5472" y="3013"/>
                  </a:cubicBezTo>
                  <a:cubicBezTo>
                    <a:pt x="6576" y="2276"/>
                    <a:pt x="7892" y="1593"/>
                    <a:pt x="9470" y="961"/>
                  </a:cubicBezTo>
                  <a:cubicBezTo>
                    <a:pt x="9733" y="856"/>
                    <a:pt x="10048" y="751"/>
                    <a:pt x="10364" y="646"/>
                  </a:cubicBezTo>
                  <a:lnTo>
                    <a:pt x="10417" y="646"/>
                  </a:lnTo>
                  <a:cubicBezTo>
                    <a:pt x="10417" y="646"/>
                    <a:pt x="10417" y="698"/>
                    <a:pt x="10417" y="698"/>
                  </a:cubicBezTo>
                  <a:lnTo>
                    <a:pt x="10311" y="856"/>
                  </a:lnTo>
                  <a:cubicBezTo>
                    <a:pt x="10259" y="1014"/>
                    <a:pt x="10154" y="1172"/>
                    <a:pt x="10101" y="1330"/>
                  </a:cubicBezTo>
                  <a:cubicBezTo>
                    <a:pt x="9628" y="2119"/>
                    <a:pt x="9207" y="3013"/>
                    <a:pt x="8733" y="3907"/>
                  </a:cubicBezTo>
                  <a:cubicBezTo>
                    <a:pt x="8418" y="4486"/>
                    <a:pt x="8155" y="5064"/>
                    <a:pt x="7839" y="5643"/>
                  </a:cubicBezTo>
                  <a:lnTo>
                    <a:pt x="7576" y="6169"/>
                  </a:lnTo>
                  <a:lnTo>
                    <a:pt x="7418" y="6432"/>
                  </a:lnTo>
                  <a:lnTo>
                    <a:pt x="7313" y="6590"/>
                  </a:lnTo>
                  <a:cubicBezTo>
                    <a:pt x="7313" y="6590"/>
                    <a:pt x="7313" y="6643"/>
                    <a:pt x="7313" y="6643"/>
                  </a:cubicBezTo>
                  <a:lnTo>
                    <a:pt x="7366" y="6590"/>
                  </a:lnTo>
                  <a:cubicBezTo>
                    <a:pt x="7734" y="6327"/>
                    <a:pt x="8049" y="6117"/>
                    <a:pt x="8418" y="5854"/>
                  </a:cubicBezTo>
                  <a:cubicBezTo>
                    <a:pt x="9417" y="5170"/>
                    <a:pt x="10469" y="4433"/>
                    <a:pt x="11521" y="3644"/>
                  </a:cubicBezTo>
                  <a:cubicBezTo>
                    <a:pt x="12573" y="2908"/>
                    <a:pt x="13520" y="2224"/>
                    <a:pt x="14467" y="1593"/>
                  </a:cubicBezTo>
                  <a:cubicBezTo>
                    <a:pt x="14888" y="1277"/>
                    <a:pt x="15256" y="1014"/>
                    <a:pt x="15625" y="751"/>
                  </a:cubicBezTo>
                  <a:lnTo>
                    <a:pt x="15730" y="698"/>
                  </a:lnTo>
                  <a:cubicBezTo>
                    <a:pt x="15740" y="688"/>
                    <a:pt x="15747" y="684"/>
                    <a:pt x="15750" y="684"/>
                  </a:cubicBezTo>
                  <a:lnTo>
                    <a:pt x="15750" y="684"/>
                  </a:lnTo>
                  <a:cubicBezTo>
                    <a:pt x="15763" y="684"/>
                    <a:pt x="15730" y="751"/>
                    <a:pt x="15730" y="751"/>
                  </a:cubicBezTo>
                  <a:lnTo>
                    <a:pt x="15730" y="961"/>
                  </a:lnTo>
                  <a:lnTo>
                    <a:pt x="15730" y="1330"/>
                  </a:lnTo>
                  <a:lnTo>
                    <a:pt x="15730" y="1698"/>
                  </a:lnTo>
                  <a:cubicBezTo>
                    <a:pt x="15519" y="3749"/>
                    <a:pt x="15046" y="5643"/>
                    <a:pt x="14362" y="7169"/>
                  </a:cubicBezTo>
                  <a:cubicBezTo>
                    <a:pt x="13678" y="8747"/>
                    <a:pt x="12731" y="10009"/>
                    <a:pt x="11784" y="10956"/>
                  </a:cubicBezTo>
                  <a:cubicBezTo>
                    <a:pt x="10785" y="11903"/>
                    <a:pt x="9733" y="12534"/>
                    <a:pt x="8786" y="12955"/>
                  </a:cubicBezTo>
                  <a:cubicBezTo>
                    <a:pt x="6840" y="13797"/>
                    <a:pt x="5314" y="13955"/>
                    <a:pt x="4314" y="14060"/>
                  </a:cubicBezTo>
                  <a:cubicBezTo>
                    <a:pt x="3368" y="14165"/>
                    <a:pt x="2947" y="14112"/>
                    <a:pt x="2947" y="14165"/>
                  </a:cubicBezTo>
                  <a:cubicBezTo>
                    <a:pt x="2947" y="14165"/>
                    <a:pt x="3052" y="14218"/>
                    <a:pt x="3262" y="14218"/>
                  </a:cubicBezTo>
                  <a:cubicBezTo>
                    <a:pt x="3525" y="14218"/>
                    <a:pt x="3894" y="14218"/>
                    <a:pt x="4367" y="14165"/>
                  </a:cubicBezTo>
                  <a:cubicBezTo>
                    <a:pt x="5314" y="14112"/>
                    <a:pt x="6892" y="14007"/>
                    <a:pt x="8891" y="13166"/>
                  </a:cubicBezTo>
                  <a:cubicBezTo>
                    <a:pt x="9838" y="12745"/>
                    <a:pt x="10943" y="12114"/>
                    <a:pt x="11942" y="11167"/>
                  </a:cubicBezTo>
                  <a:cubicBezTo>
                    <a:pt x="12994" y="10167"/>
                    <a:pt x="13941" y="8905"/>
                    <a:pt x="14678" y="7274"/>
                  </a:cubicBezTo>
                  <a:cubicBezTo>
                    <a:pt x="15362" y="5696"/>
                    <a:pt x="15835" y="3802"/>
                    <a:pt x="16045" y="1698"/>
                  </a:cubicBezTo>
                  <a:lnTo>
                    <a:pt x="16045" y="1277"/>
                  </a:lnTo>
                  <a:lnTo>
                    <a:pt x="16098" y="856"/>
                  </a:lnTo>
                  <a:cubicBezTo>
                    <a:pt x="16098" y="646"/>
                    <a:pt x="16098" y="435"/>
                    <a:pt x="16098" y="277"/>
                  </a:cubicBezTo>
                  <a:lnTo>
                    <a:pt x="16098" y="120"/>
                  </a:lnTo>
                  <a:cubicBezTo>
                    <a:pt x="16055" y="77"/>
                    <a:pt x="16082" y="0"/>
                    <a:pt x="160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3"/>
            <p:cNvSpPr/>
            <p:nvPr/>
          </p:nvSpPr>
          <p:spPr>
            <a:xfrm>
              <a:off x="5679893" y="2598792"/>
              <a:ext cx="125547" cy="109331"/>
            </a:xfrm>
            <a:custGeom>
              <a:avLst/>
              <a:gdLst/>
              <a:ahLst/>
              <a:cxnLst/>
              <a:rect l="l" t="t" r="r" b="b"/>
              <a:pathLst>
                <a:path w="15887" h="13835" extrusionOk="0">
                  <a:moveTo>
                    <a:pt x="10732" y="0"/>
                  </a:moveTo>
                  <a:lnTo>
                    <a:pt x="10627" y="53"/>
                  </a:lnTo>
                  <a:lnTo>
                    <a:pt x="10469" y="105"/>
                  </a:lnTo>
                  <a:cubicBezTo>
                    <a:pt x="10258" y="158"/>
                    <a:pt x="10048" y="263"/>
                    <a:pt x="9838" y="316"/>
                  </a:cubicBezTo>
                  <a:cubicBezTo>
                    <a:pt x="6523" y="1526"/>
                    <a:pt x="4209" y="3156"/>
                    <a:pt x="2789" y="4682"/>
                  </a:cubicBezTo>
                  <a:cubicBezTo>
                    <a:pt x="1316" y="6155"/>
                    <a:pt x="684" y="7470"/>
                    <a:pt x="474" y="7996"/>
                  </a:cubicBezTo>
                  <a:cubicBezTo>
                    <a:pt x="421" y="8049"/>
                    <a:pt x="421" y="8049"/>
                    <a:pt x="421" y="8101"/>
                  </a:cubicBezTo>
                  <a:cubicBezTo>
                    <a:pt x="421" y="8101"/>
                    <a:pt x="401" y="8142"/>
                    <a:pt x="386" y="8160"/>
                  </a:cubicBezTo>
                  <a:lnTo>
                    <a:pt x="386" y="8160"/>
                  </a:lnTo>
                  <a:cubicBezTo>
                    <a:pt x="382" y="8156"/>
                    <a:pt x="376" y="8154"/>
                    <a:pt x="369" y="8154"/>
                  </a:cubicBezTo>
                  <a:lnTo>
                    <a:pt x="369" y="8154"/>
                  </a:lnTo>
                  <a:cubicBezTo>
                    <a:pt x="369" y="8164"/>
                    <a:pt x="371" y="8169"/>
                    <a:pt x="374" y="8169"/>
                  </a:cubicBezTo>
                  <a:cubicBezTo>
                    <a:pt x="377" y="8169"/>
                    <a:pt x="381" y="8165"/>
                    <a:pt x="386" y="8160"/>
                  </a:cubicBezTo>
                  <a:lnTo>
                    <a:pt x="386" y="8160"/>
                  </a:lnTo>
                  <a:cubicBezTo>
                    <a:pt x="407" y="8183"/>
                    <a:pt x="369" y="8267"/>
                    <a:pt x="369" y="8312"/>
                  </a:cubicBezTo>
                  <a:cubicBezTo>
                    <a:pt x="369" y="8312"/>
                    <a:pt x="316" y="8364"/>
                    <a:pt x="316" y="8417"/>
                  </a:cubicBezTo>
                  <a:lnTo>
                    <a:pt x="316" y="8469"/>
                  </a:lnTo>
                  <a:cubicBezTo>
                    <a:pt x="316" y="8522"/>
                    <a:pt x="316" y="8522"/>
                    <a:pt x="316" y="8522"/>
                  </a:cubicBezTo>
                  <a:lnTo>
                    <a:pt x="263" y="8575"/>
                  </a:lnTo>
                  <a:cubicBezTo>
                    <a:pt x="211" y="8680"/>
                    <a:pt x="211" y="8785"/>
                    <a:pt x="158" y="8890"/>
                  </a:cubicBezTo>
                  <a:cubicBezTo>
                    <a:pt x="106" y="8995"/>
                    <a:pt x="106" y="9101"/>
                    <a:pt x="53" y="9206"/>
                  </a:cubicBezTo>
                  <a:lnTo>
                    <a:pt x="53" y="9311"/>
                  </a:lnTo>
                  <a:cubicBezTo>
                    <a:pt x="53" y="9311"/>
                    <a:pt x="53" y="9311"/>
                    <a:pt x="53" y="9364"/>
                  </a:cubicBezTo>
                  <a:lnTo>
                    <a:pt x="0" y="9364"/>
                  </a:lnTo>
                  <a:cubicBezTo>
                    <a:pt x="0" y="9416"/>
                    <a:pt x="0" y="9469"/>
                    <a:pt x="0" y="9522"/>
                  </a:cubicBezTo>
                  <a:cubicBezTo>
                    <a:pt x="0" y="9562"/>
                    <a:pt x="4" y="9582"/>
                    <a:pt x="12" y="9582"/>
                  </a:cubicBezTo>
                  <a:cubicBezTo>
                    <a:pt x="34" y="9582"/>
                    <a:pt x="93" y="9414"/>
                    <a:pt x="211" y="9101"/>
                  </a:cubicBezTo>
                  <a:cubicBezTo>
                    <a:pt x="527" y="8259"/>
                    <a:pt x="1158" y="6733"/>
                    <a:pt x="2683" y="5155"/>
                  </a:cubicBezTo>
                  <a:cubicBezTo>
                    <a:pt x="2999" y="4734"/>
                    <a:pt x="3472" y="4366"/>
                    <a:pt x="3946" y="3945"/>
                  </a:cubicBezTo>
                  <a:cubicBezTo>
                    <a:pt x="4419" y="3577"/>
                    <a:pt x="4945" y="3156"/>
                    <a:pt x="5577" y="2788"/>
                  </a:cubicBezTo>
                  <a:cubicBezTo>
                    <a:pt x="6155" y="2367"/>
                    <a:pt x="6787" y="2052"/>
                    <a:pt x="7523" y="1631"/>
                  </a:cubicBezTo>
                  <a:cubicBezTo>
                    <a:pt x="8207" y="1315"/>
                    <a:pt x="8996" y="947"/>
                    <a:pt x="9838" y="684"/>
                  </a:cubicBezTo>
                  <a:lnTo>
                    <a:pt x="10048" y="579"/>
                  </a:lnTo>
                  <a:lnTo>
                    <a:pt x="10048" y="631"/>
                  </a:lnTo>
                  <a:lnTo>
                    <a:pt x="9995" y="737"/>
                  </a:lnTo>
                  <a:cubicBezTo>
                    <a:pt x="9890" y="947"/>
                    <a:pt x="9732" y="1157"/>
                    <a:pt x="9627" y="1368"/>
                  </a:cubicBezTo>
                  <a:cubicBezTo>
                    <a:pt x="9206" y="2262"/>
                    <a:pt x="8733" y="3156"/>
                    <a:pt x="8207" y="4156"/>
                  </a:cubicBezTo>
                  <a:cubicBezTo>
                    <a:pt x="7733" y="4997"/>
                    <a:pt x="7260" y="5944"/>
                    <a:pt x="6787" y="6839"/>
                  </a:cubicBezTo>
                  <a:cubicBezTo>
                    <a:pt x="7628" y="6260"/>
                    <a:pt x="8470" y="5629"/>
                    <a:pt x="9364" y="5050"/>
                  </a:cubicBezTo>
                  <a:cubicBezTo>
                    <a:pt x="10311" y="4366"/>
                    <a:pt x="11311" y="3630"/>
                    <a:pt x="12363" y="2893"/>
                  </a:cubicBezTo>
                  <a:cubicBezTo>
                    <a:pt x="13415" y="2157"/>
                    <a:pt x="14414" y="1473"/>
                    <a:pt x="15361" y="789"/>
                  </a:cubicBezTo>
                  <a:lnTo>
                    <a:pt x="15519" y="684"/>
                  </a:lnTo>
                  <a:lnTo>
                    <a:pt x="15519" y="789"/>
                  </a:lnTo>
                  <a:cubicBezTo>
                    <a:pt x="15519" y="1368"/>
                    <a:pt x="15466" y="1894"/>
                    <a:pt x="15361" y="2420"/>
                  </a:cubicBezTo>
                  <a:cubicBezTo>
                    <a:pt x="15098" y="4471"/>
                    <a:pt x="14467" y="6313"/>
                    <a:pt x="13678" y="7786"/>
                  </a:cubicBezTo>
                  <a:cubicBezTo>
                    <a:pt x="12836" y="9258"/>
                    <a:pt x="11837" y="10416"/>
                    <a:pt x="10784" y="11257"/>
                  </a:cubicBezTo>
                  <a:cubicBezTo>
                    <a:pt x="9680" y="12047"/>
                    <a:pt x="8628" y="12573"/>
                    <a:pt x="7628" y="12888"/>
                  </a:cubicBezTo>
                  <a:cubicBezTo>
                    <a:pt x="5682" y="13572"/>
                    <a:pt x="4209" y="13677"/>
                    <a:pt x="3262" y="13730"/>
                  </a:cubicBezTo>
                  <a:cubicBezTo>
                    <a:pt x="2789" y="13782"/>
                    <a:pt x="2473" y="13782"/>
                    <a:pt x="2526" y="13835"/>
                  </a:cubicBezTo>
                  <a:lnTo>
                    <a:pt x="4261" y="13835"/>
                  </a:lnTo>
                  <a:cubicBezTo>
                    <a:pt x="4893" y="13782"/>
                    <a:pt x="6208" y="13677"/>
                    <a:pt x="8049" y="13046"/>
                  </a:cubicBezTo>
                  <a:cubicBezTo>
                    <a:pt x="8996" y="12678"/>
                    <a:pt x="10048" y="12204"/>
                    <a:pt x="11100" y="11363"/>
                  </a:cubicBezTo>
                  <a:cubicBezTo>
                    <a:pt x="12152" y="10521"/>
                    <a:pt x="13152" y="9364"/>
                    <a:pt x="13993" y="7891"/>
                  </a:cubicBezTo>
                  <a:cubicBezTo>
                    <a:pt x="14782" y="6365"/>
                    <a:pt x="15414" y="4524"/>
                    <a:pt x="15729" y="2420"/>
                  </a:cubicBezTo>
                  <a:cubicBezTo>
                    <a:pt x="15782" y="1894"/>
                    <a:pt x="15835" y="1368"/>
                    <a:pt x="15835" y="789"/>
                  </a:cubicBezTo>
                  <a:lnTo>
                    <a:pt x="15887" y="368"/>
                  </a:lnTo>
                  <a:lnTo>
                    <a:pt x="15887" y="158"/>
                  </a:lnTo>
                  <a:lnTo>
                    <a:pt x="15887" y="53"/>
                  </a:lnTo>
                  <a:cubicBezTo>
                    <a:pt x="15887" y="53"/>
                    <a:pt x="15887" y="0"/>
                    <a:pt x="15835" y="0"/>
                  </a:cubicBezTo>
                  <a:cubicBezTo>
                    <a:pt x="15624" y="210"/>
                    <a:pt x="15361" y="368"/>
                    <a:pt x="15151" y="526"/>
                  </a:cubicBezTo>
                  <a:cubicBezTo>
                    <a:pt x="14204" y="1210"/>
                    <a:pt x="13204" y="1894"/>
                    <a:pt x="12152" y="2630"/>
                  </a:cubicBezTo>
                  <a:cubicBezTo>
                    <a:pt x="11153" y="3367"/>
                    <a:pt x="10153" y="4051"/>
                    <a:pt x="9154" y="4734"/>
                  </a:cubicBezTo>
                  <a:cubicBezTo>
                    <a:pt x="8680" y="5103"/>
                    <a:pt x="8207" y="5418"/>
                    <a:pt x="7786" y="5734"/>
                  </a:cubicBezTo>
                  <a:cubicBezTo>
                    <a:pt x="7771" y="5749"/>
                    <a:pt x="7764" y="5756"/>
                    <a:pt x="7763" y="5756"/>
                  </a:cubicBezTo>
                  <a:cubicBezTo>
                    <a:pt x="7760" y="5756"/>
                    <a:pt x="7786" y="5719"/>
                    <a:pt x="7786" y="5681"/>
                  </a:cubicBezTo>
                  <a:lnTo>
                    <a:pt x="7839" y="5629"/>
                  </a:lnTo>
                  <a:lnTo>
                    <a:pt x="7944" y="5418"/>
                  </a:lnTo>
                  <a:lnTo>
                    <a:pt x="8102" y="5050"/>
                  </a:lnTo>
                  <a:cubicBezTo>
                    <a:pt x="8259" y="4840"/>
                    <a:pt x="8365" y="4577"/>
                    <a:pt x="8470" y="4366"/>
                  </a:cubicBezTo>
                  <a:cubicBezTo>
                    <a:pt x="8996" y="3367"/>
                    <a:pt x="9469" y="2472"/>
                    <a:pt x="9890" y="1631"/>
                  </a:cubicBezTo>
                  <a:cubicBezTo>
                    <a:pt x="10153" y="1210"/>
                    <a:pt x="10364" y="789"/>
                    <a:pt x="10574" y="368"/>
                  </a:cubicBezTo>
                  <a:lnTo>
                    <a:pt x="10732" y="53"/>
                  </a:lnTo>
                  <a:lnTo>
                    <a:pt x="107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3"/>
            <p:cNvSpPr/>
            <p:nvPr/>
          </p:nvSpPr>
          <p:spPr>
            <a:xfrm>
              <a:off x="5678644" y="2594217"/>
              <a:ext cx="129293" cy="114744"/>
            </a:xfrm>
            <a:custGeom>
              <a:avLst/>
              <a:gdLst/>
              <a:ahLst/>
              <a:cxnLst/>
              <a:rect l="l" t="t" r="r" b="b"/>
              <a:pathLst>
                <a:path w="16361" h="14520" extrusionOk="0">
                  <a:moveTo>
                    <a:pt x="11469" y="0"/>
                  </a:moveTo>
                  <a:lnTo>
                    <a:pt x="11311" y="106"/>
                  </a:lnTo>
                  <a:cubicBezTo>
                    <a:pt x="11100" y="158"/>
                    <a:pt x="10890" y="263"/>
                    <a:pt x="10679" y="316"/>
                  </a:cubicBezTo>
                  <a:cubicBezTo>
                    <a:pt x="10153" y="526"/>
                    <a:pt x="9575" y="737"/>
                    <a:pt x="9049" y="947"/>
                  </a:cubicBezTo>
                  <a:cubicBezTo>
                    <a:pt x="7418" y="1631"/>
                    <a:pt x="6050" y="2368"/>
                    <a:pt x="4893" y="3209"/>
                  </a:cubicBezTo>
                  <a:cubicBezTo>
                    <a:pt x="3788" y="4051"/>
                    <a:pt x="2841" y="4893"/>
                    <a:pt x="2157" y="5734"/>
                  </a:cubicBezTo>
                  <a:cubicBezTo>
                    <a:pt x="842" y="7365"/>
                    <a:pt x="316" y="8838"/>
                    <a:pt x="106" y="9680"/>
                  </a:cubicBezTo>
                  <a:cubicBezTo>
                    <a:pt x="1" y="10101"/>
                    <a:pt x="1" y="10364"/>
                    <a:pt x="53" y="10364"/>
                  </a:cubicBezTo>
                  <a:cubicBezTo>
                    <a:pt x="53" y="10364"/>
                    <a:pt x="106" y="10258"/>
                    <a:pt x="106" y="10153"/>
                  </a:cubicBezTo>
                  <a:cubicBezTo>
                    <a:pt x="106" y="10048"/>
                    <a:pt x="158" y="9995"/>
                    <a:pt x="211" y="9837"/>
                  </a:cubicBezTo>
                  <a:cubicBezTo>
                    <a:pt x="211" y="9732"/>
                    <a:pt x="264" y="9627"/>
                    <a:pt x="264" y="9522"/>
                  </a:cubicBezTo>
                  <a:cubicBezTo>
                    <a:pt x="316" y="9417"/>
                    <a:pt x="316" y="9311"/>
                    <a:pt x="369" y="9206"/>
                  </a:cubicBezTo>
                  <a:cubicBezTo>
                    <a:pt x="421" y="9154"/>
                    <a:pt x="421" y="9101"/>
                    <a:pt x="421" y="9101"/>
                  </a:cubicBezTo>
                  <a:lnTo>
                    <a:pt x="474" y="9101"/>
                  </a:lnTo>
                  <a:lnTo>
                    <a:pt x="474" y="8996"/>
                  </a:lnTo>
                  <a:cubicBezTo>
                    <a:pt x="527" y="8838"/>
                    <a:pt x="527" y="8838"/>
                    <a:pt x="632" y="8628"/>
                  </a:cubicBezTo>
                  <a:cubicBezTo>
                    <a:pt x="895" y="8049"/>
                    <a:pt x="1421" y="6892"/>
                    <a:pt x="2736" y="5471"/>
                  </a:cubicBezTo>
                  <a:cubicBezTo>
                    <a:pt x="3052" y="5103"/>
                    <a:pt x="3473" y="4735"/>
                    <a:pt x="3893" y="4367"/>
                  </a:cubicBezTo>
                  <a:cubicBezTo>
                    <a:pt x="4367" y="3998"/>
                    <a:pt x="4788" y="3578"/>
                    <a:pt x="5366" y="3262"/>
                  </a:cubicBezTo>
                  <a:cubicBezTo>
                    <a:pt x="6471" y="2473"/>
                    <a:pt x="7786" y="1789"/>
                    <a:pt x="9364" y="1158"/>
                  </a:cubicBezTo>
                  <a:cubicBezTo>
                    <a:pt x="9785" y="1000"/>
                    <a:pt x="10206" y="842"/>
                    <a:pt x="10627" y="684"/>
                  </a:cubicBezTo>
                  <a:lnTo>
                    <a:pt x="10785" y="632"/>
                  </a:lnTo>
                  <a:lnTo>
                    <a:pt x="10837" y="632"/>
                  </a:lnTo>
                  <a:lnTo>
                    <a:pt x="10679" y="947"/>
                  </a:lnTo>
                  <a:cubicBezTo>
                    <a:pt x="10574" y="1158"/>
                    <a:pt x="10469" y="1368"/>
                    <a:pt x="10364" y="1579"/>
                  </a:cubicBezTo>
                  <a:cubicBezTo>
                    <a:pt x="9943" y="2420"/>
                    <a:pt x="9470" y="3262"/>
                    <a:pt x="8996" y="4209"/>
                  </a:cubicBezTo>
                  <a:cubicBezTo>
                    <a:pt x="8733" y="4682"/>
                    <a:pt x="8523" y="5156"/>
                    <a:pt x="8260" y="5682"/>
                  </a:cubicBezTo>
                  <a:lnTo>
                    <a:pt x="8049" y="6050"/>
                  </a:lnTo>
                  <a:lnTo>
                    <a:pt x="7944" y="6208"/>
                  </a:lnTo>
                  <a:lnTo>
                    <a:pt x="7891" y="6313"/>
                  </a:lnTo>
                  <a:lnTo>
                    <a:pt x="7891" y="6366"/>
                  </a:lnTo>
                  <a:lnTo>
                    <a:pt x="7944" y="6313"/>
                  </a:lnTo>
                  <a:cubicBezTo>
                    <a:pt x="8154" y="6155"/>
                    <a:pt x="8417" y="5997"/>
                    <a:pt x="8628" y="5840"/>
                  </a:cubicBezTo>
                  <a:cubicBezTo>
                    <a:pt x="9575" y="5156"/>
                    <a:pt x="10574" y="4419"/>
                    <a:pt x="11626" y="3735"/>
                  </a:cubicBezTo>
                  <a:cubicBezTo>
                    <a:pt x="12626" y="2999"/>
                    <a:pt x="13625" y="2262"/>
                    <a:pt x="14572" y="1631"/>
                  </a:cubicBezTo>
                  <a:cubicBezTo>
                    <a:pt x="15046" y="1263"/>
                    <a:pt x="15519" y="947"/>
                    <a:pt x="15993" y="632"/>
                  </a:cubicBezTo>
                  <a:lnTo>
                    <a:pt x="15993" y="579"/>
                  </a:lnTo>
                  <a:cubicBezTo>
                    <a:pt x="16045" y="579"/>
                    <a:pt x="16045" y="632"/>
                    <a:pt x="16045" y="632"/>
                  </a:cubicBezTo>
                  <a:lnTo>
                    <a:pt x="16045" y="737"/>
                  </a:lnTo>
                  <a:lnTo>
                    <a:pt x="16045" y="947"/>
                  </a:lnTo>
                  <a:lnTo>
                    <a:pt x="15993" y="1316"/>
                  </a:lnTo>
                  <a:cubicBezTo>
                    <a:pt x="15993" y="1631"/>
                    <a:pt x="15993" y="1894"/>
                    <a:pt x="15940" y="2157"/>
                  </a:cubicBezTo>
                  <a:cubicBezTo>
                    <a:pt x="15782" y="4261"/>
                    <a:pt x="15256" y="6155"/>
                    <a:pt x="14467" y="7733"/>
                  </a:cubicBezTo>
                  <a:cubicBezTo>
                    <a:pt x="13731" y="9311"/>
                    <a:pt x="12784" y="10574"/>
                    <a:pt x="11732" y="11468"/>
                  </a:cubicBezTo>
                  <a:cubicBezTo>
                    <a:pt x="10732" y="12415"/>
                    <a:pt x="9680" y="12994"/>
                    <a:pt x="8733" y="13362"/>
                  </a:cubicBezTo>
                  <a:cubicBezTo>
                    <a:pt x="6787" y="14151"/>
                    <a:pt x="5419" y="14256"/>
                    <a:pt x="4788" y="14309"/>
                  </a:cubicBezTo>
                  <a:cubicBezTo>
                    <a:pt x="4419" y="14361"/>
                    <a:pt x="4367" y="14361"/>
                    <a:pt x="4262" y="14361"/>
                  </a:cubicBezTo>
                  <a:cubicBezTo>
                    <a:pt x="4104" y="14414"/>
                    <a:pt x="3893" y="14414"/>
                    <a:pt x="3683" y="14414"/>
                  </a:cubicBezTo>
                  <a:cubicBezTo>
                    <a:pt x="3473" y="14414"/>
                    <a:pt x="3157" y="14414"/>
                    <a:pt x="3052" y="14467"/>
                  </a:cubicBezTo>
                  <a:cubicBezTo>
                    <a:pt x="2947" y="14467"/>
                    <a:pt x="3157" y="14519"/>
                    <a:pt x="3578" y="14519"/>
                  </a:cubicBezTo>
                  <a:cubicBezTo>
                    <a:pt x="4419" y="14519"/>
                    <a:pt x="6050" y="14519"/>
                    <a:pt x="8154" y="13835"/>
                  </a:cubicBezTo>
                  <a:cubicBezTo>
                    <a:pt x="9207" y="13467"/>
                    <a:pt x="10416" y="12941"/>
                    <a:pt x="11574" y="11994"/>
                  </a:cubicBezTo>
                  <a:cubicBezTo>
                    <a:pt x="12152" y="11521"/>
                    <a:pt x="12678" y="10995"/>
                    <a:pt x="13204" y="10311"/>
                  </a:cubicBezTo>
                  <a:cubicBezTo>
                    <a:pt x="13731" y="9680"/>
                    <a:pt x="14204" y="8943"/>
                    <a:pt x="14625" y="8102"/>
                  </a:cubicBezTo>
                  <a:cubicBezTo>
                    <a:pt x="15467" y="6471"/>
                    <a:pt x="16045" y="4524"/>
                    <a:pt x="16256" y="2315"/>
                  </a:cubicBezTo>
                  <a:cubicBezTo>
                    <a:pt x="16256" y="2052"/>
                    <a:pt x="16308" y="1736"/>
                    <a:pt x="16308" y="1473"/>
                  </a:cubicBezTo>
                  <a:lnTo>
                    <a:pt x="16308" y="1263"/>
                  </a:lnTo>
                  <a:lnTo>
                    <a:pt x="16361" y="842"/>
                  </a:lnTo>
                  <a:cubicBezTo>
                    <a:pt x="16361" y="579"/>
                    <a:pt x="16308" y="316"/>
                    <a:pt x="16308" y="53"/>
                  </a:cubicBezTo>
                  <a:cubicBezTo>
                    <a:pt x="16326" y="18"/>
                    <a:pt x="16326" y="6"/>
                    <a:pt x="16316" y="6"/>
                  </a:cubicBezTo>
                  <a:lnTo>
                    <a:pt x="16316" y="6"/>
                  </a:lnTo>
                  <a:cubicBezTo>
                    <a:pt x="16296" y="6"/>
                    <a:pt x="16238" y="53"/>
                    <a:pt x="16203" y="53"/>
                  </a:cubicBezTo>
                  <a:lnTo>
                    <a:pt x="16045" y="158"/>
                  </a:lnTo>
                  <a:cubicBezTo>
                    <a:pt x="15940" y="211"/>
                    <a:pt x="15835" y="316"/>
                    <a:pt x="15730" y="369"/>
                  </a:cubicBezTo>
                  <a:lnTo>
                    <a:pt x="15151" y="789"/>
                  </a:lnTo>
                  <a:cubicBezTo>
                    <a:pt x="14888" y="947"/>
                    <a:pt x="14677" y="1105"/>
                    <a:pt x="14414" y="1316"/>
                  </a:cubicBezTo>
                  <a:cubicBezTo>
                    <a:pt x="13468" y="1999"/>
                    <a:pt x="12415" y="2683"/>
                    <a:pt x="11416" y="3420"/>
                  </a:cubicBezTo>
                  <a:cubicBezTo>
                    <a:pt x="10522" y="4051"/>
                    <a:pt x="9627" y="4682"/>
                    <a:pt x="8838" y="5261"/>
                  </a:cubicBezTo>
                  <a:cubicBezTo>
                    <a:pt x="8865" y="5208"/>
                    <a:pt x="8970" y="4998"/>
                    <a:pt x="9312" y="4314"/>
                  </a:cubicBezTo>
                  <a:cubicBezTo>
                    <a:pt x="9838" y="3367"/>
                    <a:pt x="10311" y="2420"/>
                    <a:pt x="10732" y="1579"/>
                  </a:cubicBezTo>
                  <a:cubicBezTo>
                    <a:pt x="10942" y="1158"/>
                    <a:pt x="11153" y="789"/>
                    <a:pt x="11363" y="369"/>
                  </a:cubicBezTo>
                  <a:lnTo>
                    <a:pt x="11521" y="106"/>
                  </a:lnTo>
                  <a:lnTo>
                    <a:pt x="115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3"/>
            <p:cNvSpPr/>
            <p:nvPr/>
          </p:nvSpPr>
          <p:spPr>
            <a:xfrm>
              <a:off x="5250463" y="2851538"/>
              <a:ext cx="123887" cy="127594"/>
            </a:xfrm>
            <a:custGeom>
              <a:avLst/>
              <a:gdLst/>
              <a:ahLst/>
              <a:cxnLst/>
              <a:rect l="l" t="t" r="r" b="b"/>
              <a:pathLst>
                <a:path w="15677" h="16146" extrusionOk="0">
                  <a:moveTo>
                    <a:pt x="9575" y="1"/>
                  </a:moveTo>
                  <a:cubicBezTo>
                    <a:pt x="9575" y="1"/>
                    <a:pt x="1" y="4314"/>
                    <a:pt x="684" y="6524"/>
                  </a:cubicBezTo>
                  <a:cubicBezTo>
                    <a:pt x="1300" y="8372"/>
                    <a:pt x="8247" y="16145"/>
                    <a:pt x="11672" y="16145"/>
                  </a:cubicBezTo>
                  <a:cubicBezTo>
                    <a:pt x="12342" y="16145"/>
                    <a:pt x="12877" y="15848"/>
                    <a:pt x="13204" y="15151"/>
                  </a:cubicBezTo>
                  <a:cubicBezTo>
                    <a:pt x="15677" y="9996"/>
                    <a:pt x="15624" y="7944"/>
                    <a:pt x="15624" y="7944"/>
                  </a:cubicBezTo>
                  <a:lnTo>
                    <a:pt x="95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3"/>
            <p:cNvSpPr/>
            <p:nvPr/>
          </p:nvSpPr>
          <p:spPr>
            <a:xfrm>
              <a:off x="5254209" y="2851957"/>
              <a:ext cx="120142" cy="128289"/>
            </a:xfrm>
            <a:custGeom>
              <a:avLst/>
              <a:gdLst/>
              <a:ahLst/>
              <a:cxnLst/>
              <a:rect l="l" t="t" r="r" b="b"/>
              <a:pathLst>
                <a:path w="15203" h="16234" extrusionOk="0">
                  <a:moveTo>
                    <a:pt x="8943" y="0"/>
                  </a:moveTo>
                  <a:cubicBezTo>
                    <a:pt x="8942" y="0"/>
                    <a:pt x="8679" y="53"/>
                    <a:pt x="8154" y="316"/>
                  </a:cubicBezTo>
                  <a:cubicBezTo>
                    <a:pt x="7628" y="526"/>
                    <a:pt x="6786" y="947"/>
                    <a:pt x="5576" y="1579"/>
                  </a:cubicBezTo>
                  <a:cubicBezTo>
                    <a:pt x="4997" y="1894"/>
                    <a:pt x="4314" y="2262"/>
                    <a:pt x="3525" y="2736"/>
                  </a:cubicBezTo>
                  <a:cubicBezTo>
                    <a:pt x="2788" y="3209"/>
                    <a:pt x="1946" y="3735"/>
                    <a:pt x="1052" y="4524"/>
                  </a:cubicBezTo>
                  <a:cubicBezTo>
                    <a:pt x="684" y="4945"/>
                    <a:pt x="210" y="5366"/>
                    <a:pt x="53" y="6050"/>
                  </a:cubicBezTo>
                  <a:cubicBezTo>
                    <a:pt x="0" y="6260"/>
                    <a:pt x="53" y="6471"/>
                    <a:pt x="105" y="6629"/>
                  </a:cubicBezTo>
                  <a:cubicBezTo>
                    <a:pt x="158" y="6786"/>
                    <a:pt x="263" y="6944"/>
                    <a:pt x="316" y="7102"/>
                  </a:cubicBezTo>
                  <a:cubicBezTo>
                    <a:pt x="473" y="7365"/>
                    <a:pt x="684" y="7681"/>
                    <a:pt x="894" y="7944"/>
                  </a:cubicBezTo>
                  <a:cubicBezTo>
                    <a:pt x="1683" y="9101"/>
                    <a:pt x="2735" y="10258"/>
                    <a:pt x="3893" y="11468"/>
                  </a:cubicBezTo>
                  <a:cubicBezTo>
                    <a:pt x="5050" y="12626"/>
                    <a:pt x="6207" y="13678"/>
                    <a:pt x="7365" y="14519"/>
                  </a:cubicBezTo>
                  <a:cubicBezTo>
                    <a:pt x="8522" y="15308"/>
                    <a:pt x="9627" y="16045"/>
                    <a:pt x="10837" y="16203"/>
                  </a:cubicBezTo>
                  <a:cubicBezTo>
                    <a:pt x="10960" y="16223"/>
                    <a:pt x="11086" y="16234"/>
                    <a:pt x="11211" y="16234"/>
                  </a:cubicBezTo>
                  <a:cubicBezTo>
                    <a:pt x="11724" y="16234"/>
                    <a:pt x="12224" y="16057"/>
                    <a:pt x="12520" y="15677"/>
                  </a:cubicBezTo>
                  <a:cubicBezTo>
                    <a:pt x="12888" y="15256"/>
                    <a:pt x="13046" y="14782"/>
                    <a:pt x="13256" y="14361"/>
                  </a:cubicBezTo>
                  <a:cubicBezTo>
                    <a:pt x="13625" y="13520"/>
                    <a:pt x="13940" y="12731"/>
                    <a:pt x="14203" y="12047"/>
                  </a:cubicBezTo>
                  <a:cubicBezTo>
                    <a:pt x="14677" y="10732"/>
                    <a:pt x="14940" y="9732"/>
                    <a:pt x="15098" y="9101"/>
                  </a:cubicBezTo>
                  <a:cubicBezTo>
                    <a:pt x="15203" y="8417"/>
                    <a:pt x="15203" y="8102"/>
                    <a:pt x="15150" y="8102"/>
                  </a:cubicBezTo>
                  <a:lnTo>
                    <a:pt x="15150" y="8102"/>
                  </a:lnTo>
                  <a:cubicBezTo>
                    <a:pt x="15150" y="8102"/>
                    <a:pt x="15098" y="8417"/>
                    <a:pt x="14940" y="9048"/>
                  </a:cubicBezTo>
                  <a:cubicBezTo>
                    <a:pt x="14782" y="9680"/>
                    <a:pt x="14466" y="10627"/>
                    <a:pt x="13940" y="11942"/>
                  </a:cubicBezTo>
                  <a:cubicBezTo>
                    <a:pt x="13677" y="12626"/>
                    <a:pt x="13362" y="13415"/>
                    <a:pt x="12993" y="14204"/>
                  </a:cubicBezTo>
                  <a:cubicBezTo>
                    <a:pt x="12783" y="14624"/>
                    <a:pt x="12625" y="15151"/>
                    <a:pt x="12310" y="15466"/>
                  </a:cubicBezTo>
                  <a:cubicBezTo>
                    <a:pt x="12058" y="15759"/>
                    <a:pt x="11674" y="15919"/>
                    <a:pt x="11236" y="15919"/>
                  </a:cubicBezTo>
                  <a:cubicBezTo>
                    <a:pt x="11123" y="15919"/>
                    <a:pt x="11007" y="15908"/>
                    <a:pt x="10889" y="15887"/>
                  </a:cubicBezTo>
                  <a:cubicBezTo>
                    <a:pt x="9785" y="15729"/>
                    <a:pt x="8680" y="15045"/>
                    <a:pt x="7575" y="14204"/>
                  </a:cubicBezTo>
                  <a:cubicBezTo>
                    <a:pt x="6418" y="13415"/>
                    <a:pt x="5313" y="12362"/>
                    <a:pt x="4103" y="11205"/>
                  </a:cubicBezTo>
                  <a:cubicBezTo>
                    <a:pt x="2946" y="9995"/>
                    <a:pt x="1946" y="8838"/>
                    <a:pt x="1157" y="7733"/>
                  </a:cubicBezTo>
                  <a:cubicBezTo>
                    <a:pt x="947" y="7470"/>
                    <a:pt x="789" y="7207"/>
                    <a:pt x="631" y="6892"/>
                  </a:cubicBezTo>
                  <a:cubicBezTo>
                    <a:pt x="473" y="6629"/>
                    <a:pt x="316" y="6366"/>
                    <a:pt x="368" y="6103"/>
                  </a:cubicBezTo>
                  <a:cubicBezTo>
                    <a:pt x="473" y="5576"/>
                    <a:pt x="894" y="5156"/>
                    <a:pt x="1315" y="4735"/>
                  </a:cubicBezTo>
                  <a:cubicBezTo>
                    <a:pt x="2104" y="3998"/>
                    <a:pt x="2946" y="3472"/>
                    <a:pt x="3682" y="2999"/>
                  </a:cubicBezTo>
                  <a:cubicBezTo>
                    <a:pt x="4471" y="2525"/>
                    <a:pt x="5103" y="2105"/>
                    <a:pt x="5734" y="1789"/>
                  </a:cubicBezTo>
                  <a:cubicBezTo>
                    <a:pt x="6891" y="1158"/>
                    <a:pt x="7680" y="737"/>
                    <a:pt x="8206" y="421"/>
                  </a:cubicBezTo>
                  <a:cubicBezTo>
                    <a:pt x="8732" y="158"/>
                    <a:pt x="8943" y="53"/>
                    <a:pt x="89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3"/>
            <p:cNvSpPr/>
            <p:nvPr/>
          </p:nvSpPr>
          <p:spPr>
            <a:xfrm>
              <a:off x="5252541" y="2851506"/>
              <a:ext cx="122228" cy="129822"/>
            </a:xfrm>
            <a:custGeom>
              <a:avLst/>
              <a:gdLst/>
              <a:ahLst/>
              <a:cxnLst/>
              <a:rect l="l" t="t" r="r" b="b"/>
              <a:pathLst>
                <a:path w="15467" h="16428" extrusionOk="0">
                  <a:moveTo>
                    <a:pt x="9182" y="0"/>
                  </a:moveTo>
                  <a:cubicBezTo>
                    <a:pt x="9148" y="0"/>
                    <a:pt x="9033" y="45"/>
                    <a:pt x="8838" y="110"/>
                  </a:cubicBezTo>
                  <a:cubicBezTo>
                    <a:pt x="8260" y="320"/>
                    <a:pt x="7260" y="741"/>
                    <a:pt x="5945" y="1425"/>
                  </a:cubicBezTo>
                  <a:cubicBezTo>
                    <a:pt x="5261" y="1741"/>
                    <a:pt x="4525" y="2162"/>
                    <a:pt x="3683" y="2688"/>
                  </a:cubicBezTo>
                  <a:cubicBezTo>
                    <a:pt x="2841" y="3214"/>
                    <a:pt x="1894" y="3792"/>
                    <a:pt x="1000" y="4634"/>
                  </a:cubicBezTo>
                  <a:cubicBezTo>
                    <a:pt x="790" y="4844"/>
                    <a:pt x="579" y="5107"/>
                    <a:pt x="369" y="5423"/>
                  </a:cubicBezTo>
                  <a:cubicBezTo>
                    <a:pt x="211" y="5686"/>
                    <a:pt x="1" y="6107"/>
                    <a:pt x="106" y="6580"/>
                  </a:cubicBezTo>
                  <a:cubicBezTo>
                    <a:pt x="421" y="7317"/>
                    <a:pt x="842" y="7895"/>
                    <a:pt x="1263" y="8474"/>
                  </a:cubicBezTo>
                  <a:cubicBezTo>
                    <a:pt x="2157" y="9631"/>
                    <a:pt x="3209" y="10841"/>
                    <a:pt x="4419" y="12051"/>
                  </a:cubicBezTo>
                  <a:cubicBezTo>
                    <a:pt x="5682" y="13261"/>
                    <a:pt x="6892" y="14313"/>
                    <a:pt x="8102" y="15102"/>
                  </a:cubicBezTo>
                  <a:cubicBezTo>
                    <a:pt x="8680" y="15523"/>
                    <a:pt x="9312" y="15839"/>
                    <a:pt x="9943" y="16102"/>
                  </a:cubicBezTo>
                  <a:cubicBezTo>
                    <a:pt x="10400" y="16292"/>
                    <a:pt x="10886" y="16428"/>
                    <a:pt x="11378" y="16428"/>
                  </a:cubicBezTo>
                  <a:cubicBezTo>
                    <a:pt x="11565" y="16428"/>
                    <a:pt x="11754" y="16408"/>
                    <a:pt x="11942" y="16365"/>
                  </a:cubicBezTo>
                  <a:cubicBezTo>
                    <a:pt x="12258" y="16312"/>
                    <a:pt x="12626" y="16102"/>
                    <a:pt x="12836" y="15891"/>
                  </a:cubicBezTo>
                  <a:cubicBezTo>
                    <a:pt x="12941" y="15734"/>
                    <a:pt x="13047" y="15628"/>
                    <a:pt x="13099" y="15471"/>
                  </a:cubicBezTo>
                  <a:cubicBezTo>
                    <a:pt x="13204" y="15365"/>
                    <a:pt x="13257" y="15208"/>
                    <a:pt x="13310" y="15102"/>
                  </a:cubicBezTo>
                  <a:cubicBezTo>
                    <a:pt x="13520" y="14629"/>
                    <a:pt x="13730" y="14208"/>
                    <a:pt x="13941" y="13735"/>
                  </a:cubicBezTo>
                  <a:cubicBezTo>
                    <a:pt x="14257" y="12893"/>
                    <a:pt x="14572" y="12104"/>
                    <a:pt x="14783" y="11473"/>
                  </a:cubicBezTo>
                  <a:cubicBezTo>
                    <a:pt x="15256" y="10105"/>
                    <a:pt x="15414" y="9105"/>
                    <a:pt x="15466" y="8422"/>
                  </a:cubicBezTo>
                  <a:cubicBezTo>
                    <a:pt x="15466" y="8138"/>
                    <a:pt x="15466" y="7940"/>
                    <a:pt x="15429" y="7940"/>
                  </a:cubicBezTo>
                  <a:cubicBezTo>
                    <a:pt x="15424" y="7940"/>
                    <a:pt x="15419" y="7943"/>
                    <a:pt x="15414" y="7948"/>
                  </a:cubicBezTo>
                  <a:cubicBezTo>
                    <a:pt x="15414" y="7948"/>
                    <a:pt x="15414" y="8159"/>
                    <a:pt x="15361" y="8316"/>
                  </a:cubicBezTo>
                  <a:cubicBezTo>
                    <a:pt x="15361" y="8474"/>
                    <a:pt x="15309" y="8632"/>
                    <a:pt x="15309" y="8737"/>
                  </a:cubicBezTo>
                  <a:cubicBezTo>
                    <a:pt x="15256" y="8842"/>
                    <a:pt x="15256" y="8842"/>
                    <a:pt x="15203" y="9105"/>
                  </a:cubicBezTo>
                  <a:cubicBezTo>
                    <a:pt x="15098" y="9474"/>
                    <a:pt x="14888" y="10368"/>
                    <a:pt x="14467" y="11578"/>
                  </a:cubicBezTo>
                  <a:cubicBezTo>
                    <a:pt x="14257" y="12209"/>
                    <a:pt x="13941" y="12946"/>
                    <a:pt x="13573" y="13735"/>
                  </a:cubicBezTo>
                  <a:cubicBezTo>
                    <a:pt x="13415" y="14155"/>
                    <a:pt x="13204" y="14576"/>
                    <a:pt x="12994" y="15050"/>
                  </a:cubicBezTo>
                  <a:cubicBezTo>
                    <a:pt x="12784" y="15523"/>
                    <a:pt x="12415" y="15997"/>
                    <a:pt x="11784" y="16102"/>
                  </a:cubicBezTo>
                  <a:cubicBezTo>
                    <a:pt x="11672" y="16124"/>
                    <a:pt x="11554" y="16135"/>
                    <a:pt x="11434" y="16135"/>
                  </a:cubicBezTo>
                  <a:cubicBezTo>
                    <a:pt x="10991" y="16135"/>
                    <a:pt x="10503" y="15993"/>
                    <a:pt x="10048" y="15786"/>
                  </a:cubicBezTo>
                  <a:cubicBezTo>
                    <a:pt x="9417" y="15576"/>
                    <a:pt x="8838" y="15208"/>
                    <a:pt x="8260" y="14839"/>
                  </a:cubicBezTo>
                  <a:cubicBezTo>
                    <a:pt x="7102" y="14050"/>
                    <a:pt x="5892" y="12998"/>
                    <a:pt x="4682" y="11841"/>
                  </a:cubicBezTo>
                  <a:cubicBezTo>
                    <a:pt x="3473" y="10631"/>
                    <a:pt x="2420" y="9421"/>
                    <a:pt x="1526" y="8316"/>
                  </a:cubicBezTo>
                  <a:cubicBezTo>
                    <a:pt x="1105" y="7738"/>
                    <a:pt x="684" y="7159"/>
                    <a:pt x="474" y="6580"/>
                  </a:cubicBezTo>
                  <a:cubicBezTo>
                    <a:pt x="316" y="6265"/>
                    <a:pt x="421" y="5896"/>
                    <a:pt x="579" y="5633"/>
                  </a:cubicBezTo>
                  <a:cubicBezTo>
                    <a:pt x="737" y="5370"/>
                    <a:pt x="947" y="5160"/>
                    <a:pt x="1158" y="4950"/>
                  </a:cubicBezTo>
                  <a:cubicBezTo>
                    <a:pt x="2000" y="4108"/>
                    <a:pt x="2894" y="3529"/>
                    <a:pt x="3683" y="3003"/>
                  </a:cubicBezTo>
                  <a:cubicBezTo>
                    <a:pt x="4472" y="2530"/>
                    <a:pt x="5156" y="2109"/>
                    <a:pt x="5787" y="1793"/>
                  </a:cubicBezTo>
                  <a:cubicBezTo>
                    <a:pt x="6997" y="1109"/>
                    <a:pt x="7891" y="741"/>
                    <a:pt x="8207" y="583"/>
                  </a:cubicBezTo>
                  <a:cubicBezTo>
                    <a:pt x="8260" y="531"/>
                    <a:pt x="8260" y="531"/>
                    <a:pt x="8260" y="531"/>
                  </a:cubicBezTo>
                  <a:cubicBezTo>
                    <a:pt x="8260" y="531"/>
                    <a:pt x="8365" y="478"/>
                    <a:pt x="8312" y="478"/>
                  </a:cubicBezTo>
                  <a:cubicBezTo>
                    <a:pt x="8312" y="478"/>
                    <a:pt x="8365" y="426"/>
                    <a:pt x="8365" y="426"/>
                  </a:cubicBezTo>
                  <a:cubicBezTo>
                    <a:pt x="8417" y="426"/>
                    <a:pt x="8417" y="426"/>
                    <a:pt x="8470" y="373"/>
                  </a:cubicBezTo>
                  <a:lnTo>
                    <a:pt x="8523" y="373"/>
                  </a:lnTo>
                  <a:lnTo>
                    <a:pt x="8523" y="320"/>
                  </a:lnTo>
                  <a:lnTo>
                    <a:pt x="8575" y="320"/>
                  </a:lnTo>
                  <a:cubicBezTo>
                    <a:pt x="8628" y="320"/>
                    <a:pt x="8680" y="268"/>
                    <a:pt x="8733" y="268"/>
                  </a:cubicBezTo>
                  <a:cubicBezTo>
                    <a:pt x="8838" y="215"/>
                    <a:pt x="8891" y="215"/>
                    <a:pt x="8996" y="163"/>
                  </a:cubicBezTo>
                  <a:lnTo>
                    <a:pt x="9049" y="110"/>
                  </a:lnTo>
                  <a:lnTo>
                    <a:pt x="9101" y="110"/>
                  </a:lnTo>
                  <a:cubicBezTo>
                    <a:pt x="9101" y="57"/>
                    <a:pt x="9154" y="57"/>
                    <a:pt x="9154" y="57"/>
                  </a:cubicBezTo>
                  <a:cubicBezTo>
                    <a:pt x="9194" y="17"/>
                    <a:pt x="9204" y="0"/>
                    <a:pt x="91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3"/>
            <p:cNvSpPr/>
            <p:nvPr/>
          </p:nvSpPr>
          <p:spPr>
            <a:xfrm>
              <a:off x="5255038" y="2851538"/>
              <a:ext cx="118893" cy="127681"/>
            </a:xfrm>
            <a:custGeom>
              <a:avLst/>
              <a:gdLst/>
              <a:ahLst/>
              <a:cxnLst/>
              <a:rect l="l" t="t" r="r" b="b"/>
              <a:pathLst>
                <a:path w="15045" h="16157" extrusionOk="0">
                  <a:moveTo>
                    <a:pt x="9048" y="1"/>
                  </a:moveTo>
                  <a:cubicBezTo>
                    <a:pt x="9048" y="1"/>
                    <a:pt x="8943" y="53"/>
                    <a:pt x="8890" y="53"/>
                  </a:cubicBezTo>
                  <a:lnTo>
                    <a:pt x="8680" y="159"/>
                  </a:lnTo>
                  <a:lnTo>
                    <a:pt x="8470" y="211"/>
                  </a:lnTo>
                  <a:cubicBezTo>
                    <a:pt x="8417" y="264"/>
                    <a:pt x="8364" y="316"/>
                    <a:pt x="8259" y="316"/>
                  </a:cubicBezTo>
                  <a:cubicBezTo>
                    <a:pt x="8259" y="369"/>
                    <a:pt x="8207" y="369"/>
                    <a:pt x="8207" y="369"/>
                  </a:cubicBezTo>
                  <a:lnTo>
                    <a:pt x="8154" y="369"/>
                  </a:lnTo>
                  <a:cubicBezTo>
                    <a:pt x="8049" y="422"/>
                    <a:pt x="7996" y="474"/>
                    <a:pt x="7891" y="527"/>
                  </a:cubicBezTo>
                  <a:cubicBezTo>
                    <a:pt x="7523" y="685"/>
                    <a:pt x="6734" y="1053"/>
                    <a:pt x="5576" y="1684"/>
                  </a:cubicBezTo>
                  <a:cubicBezTo>
                    <a:pt x="5050" y="2000"/>
                    <a:pt x="4366" y="2368"/>
                    <a:pt x="3577" y="2841"/>
                  </a:cubicBezTo>
                  <a:cubicBezTo>
                    <a:pt x="2841" y="3315"/>
                    <a:pt x="1999" y="3841"/>
                    <a:pt x="1158" y="4630"/>
                  </a:cubicBezTo>
                  <a:cubicBezTo>
                    <a:pt x="737" y="4998"/>
                    <a:pt x="263" y="5472"/>
                    <a:pt x="105" y="6050"/>
                  </a:cubicBezTo>
                  <a:cubicBezTo>
                    <a:pt x="0" y="6419"/>
                    <a:pt x="158" y="6734"/>
                    <a:pt x="316" y="6997"/>
                  </a:cubicBezTo>
                  <a:cubicBezTo>
                    <a:pt x="474" y="7313"/>
                    <a:pt x="684" y="7576"/>
                    <a:pt x="895" y="7891"/>
                  </a:cubicBezTo>
                  <a:cubicBezTo>
                    <a:pt x="1736" y="8996"/>
                    <a:pt x="2736" y="10206"/>
                    <a:pt x="3946" y="11416"/>
                  </a:cubicBezTo>
                  <a:cubicBezTo>
                    <a:pt x="5103" y="12626"/>
                    <a:pt x="6313" y="13678"/>
                    <a:pt x="7470" y="14520"/>
                  </a:cubicBezTo>
                  <a:cubicBezTo>
                    <a:pt x="8627" y="15309"/>
                    <a:pt x="9785" y="16045"/>
                    <a:pt x="10942" y="16150"/>
                  </a:cubicBezTo>
                  <a:cubicBezTo>
                    <a:pt x="10991" y="16155"/>
                    <a:pt x="11041" y="16157"/>
                    <a:pt x="11090" y="16157"/>
                  </a:cubicBezTo>
                  <a:cubicBezTo>
                    <a:pt x="11617" y="16157"/>
                    <a:pt x="12126" y="15904"/>
                    <a:pt x="12415" y="15519"/>
                  </a:cubicBezTo>
                  <a:cubicBezTo>
                    <a:pt x="12731" y="15046"/>
                    <a:pt x="12888" y="14625"/>
                    <a:pt x="13099" y="14204"/>
                  </a:cubicBezTo>
                  <a:cubicBezTo>
                    <a:pt x="13467" y="13362"/>
                    <a:pt x="13783" y="12573"/>
                    <a:pt x="14046" y="11942"/>
                  </a:cubicBezTo>
                  <a:cubicBezTo>
                    <a:pt x="14519" y="10680"/>
                    <a:pt x="14782" y="9785"/>
                    <a:pt x="14887" y="9312"/>
                  </a:cubicBezTo>
                  <a:cubicBezTo>
                    <a:pt x="14940" y="9101"/>
                    <a:pt x="14940" y="9049"/>
                    <a:pt x="14940" y="8996"/>
                  </a:cubicBezTo>
                  <a:cubicBezTo>
                    <a:pt x="14940" y="8891"/>
                    <a:pt x="14993" y="8733"/>
                    <a:pt x="14993" y="8575"/>
                  </a:cubicBezTo>
                  <a:cubicBezTo>
                    <a:pt x="15045" y="8470"/>
                    <a:pt x="15045" y="8260"/>
                    <a:pt x="15045" y="8207"/>
                  </a:cubicBezTo>
                  <a:cubicBezTo>
                    <a:pt x="15045" y="8185"/>
                    <a:pt x="15043" y="8174"/>
                    <a:pt x="15039" y="8174"/>
                  </a:cubicBezTo>
                  <a:cubicBezTo>
                    <a:pt x="15023" y="8174"/>
                    <a:pt x="14981" y="8316"/>
                    <a:pt x="14940" y="8523"/>
                  </a:cubicBezTo>
                  <a:cubicBezTo>
                    <a:pt x="14782" y="9049"/>
                    <a:pt x="14519" y="10101"/>
                    <a:pt x="13993" y="11469"/>
                  </a:cubicBezTo>
                  <a:cubicBezTo>
                    <a:pt x="13678" y="12152"/>
                    <a:pt x="13362" y="12889"/>
                    <a:pt x="12941" y="13783"/>
                  </a:cubicBezTo>
                  <a:cubicBezTo>
                    <a:pt x="12783" y="14204"/>
                    <a:pt x="12573" y="14730"/>
                    <a:pt x="12310" y="15151"/>
                  </a:cubicBezTo>
                  <a:cubicBezTo>
                    <a:pt x="12066" y="15492"/>
                    <a:pt x="11732" y="15788"/>
                    <a:pt x="11266" y="15788"/>
                  </a:cubicBezTo>
                  <a:cubicBezTo>
                    <a:pt x="11229" y="15788"/>
                    <a:pt x="11191" y="15786"/>
                    <a:pt x="11152" y="15782"/>
                  </a:cubicBezTo>
                  <a:cubicBezTo>
                    <a:pt x="10626" y="15782"/>
                    <a:pt x="10048" y="15624"/>
                    <a:pt x="9469" y="15309"/>
                  </a:cubicBezTo>
                  <a:cubicBezTo>
                    <a:pt x="8890" y="15046"/>
                    <a:pt x="8312" y="14677"/>
                    <a:pt x="7733" y="14257"/>
                  </a:cubicBezTo>
                  <a:cubicBezTo>
                    <a:pt x="6576" y="13415"/>
                    <a:pt x="5419" y="12363"/>
                    <a:pt x="4209" y="11153"/>
                  </a:cubicBezTo>
                  <a:cubicBezTo>
                    <a:pt x="2999" y="9943"/>
                    <a:pt x="1999" y="8786"/>
                    <a:pt x="1158" y="7628"/>
                  </a:cubicBezTo>
                  <a:cubicBezTo>
                    <a:pt x="947" y="7365"/>
                    <a:pt x="737" y="7050"/>
                    <a:pt x="631" y="6787"/>
                  </a:cubicBezTo>
                  <a:cubicBezTo>
                    <a:pt x="526" y="6629"/>
                    <a:pt x="474" y="6524"/>
                    <a:pt x="421" y="6419"/>
                  </a:cubicBezTo>
                  <a:cubicBezTo>
                    <a:pt x="421" y="6313"/>
                    <a:pt x="421" y="6208"/>
                    <a:pt x="474" y="6103"/>
                  </a:cubicBezTo>
                  <a:cubicBezTo>
                    <a:pt x="631" y="5577"/>
                    <a:pt x="1052" y="5156"/>
                    <a:pt x="1473" y="4788"/>
                  </a:cubicBezTo>
                  <a:cubicBezTo>
                    <a:pt x="2315" y="4051"/>
                    <a:pt x="3209" y="3473"/>
                    <a:pt x="3998" y="2947"/>
                  </a:cubicBezTo>
                  <a:cubicBezTo>
                    <a:pt x="4735" y="2473"/>
                    <a:pt x="5471" y="2105"/>
                    <a:pt x="6050" y="1737"/>
                  </a:cubicBezTo>
                  <a:cubicBezTo>
                    <a:pt x="7312" y="1053"/>
                    <a:pt x="8154" y="579"/>
                    <a:pt x="8680" y="264"/>
                  </a:cubicBezTo>
                  <a:cubicBezTo>
                    <a:pt x="8890" y="159"/>
                    <a:pt x="9048" y="53"/>
                    <a:pt x="90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3"/>
            <p:cNvSpPr/>
            <p:nvPr/>
          </p:nvSpPr>
          <p:spPr>
            <a:xfrm>
              <a:off x="5512360" y="2547639"/>
              <a:ext cx="124591" cy="102290"/>
            </a:xfrm>
            <a:custGeom>
              <a:avLst/>
              <a:gdLst/>
              <a:ahLst/>
              <a:cxnLst/>
              <a:rect l="l" t="t" r="r" b="b"/>
              <a:pathLst>
                <a:path w="15766" h="12944" extrusionOk="0">
                  <a:moveTo>
                    <a:pt x="11021" y="0"/>
                  </a:moveTo>
                  <a:cubicBezTo>
                    <a:pt x="10946" y="0"/>
                    <a:pt x="10867" y="1"/>
                    <a:pt x="10785" y="3"/>
                  </a:cubicBezTo>
                  <a:cubicBezTo>
                    <a:pt x="5524" y="55"/>
                    <a:pt x="1" y="12523"/>
                    <a:pt x="1" y="12943"/>
                  </a:cubicBezTo>
                  <a:lnTo>
                    <a:pt x="4893" y="11418"/>
                  </a:lnTo>
                  <a:cubicBezTo>
                    <a:pt x="5359" y="3287"/>
                    <a:pt x="15766" y="0"/>
                    <a:pt x="11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3"/>
            <p:cNvSpPr/>
            <p:nvPr/>
          </p:nvSpPr>
          <p:spPr>
            <a:xfrm>
              <a:off x="5512360" y="2546264"/>
              <a:ext cx="98528" cy="102416"/>
            </a:xfrm>
            <a:custGeom>
              <a:avLst/>
              <a:gdLst/>
              <a:ahLst/>
              <a:cxnLst/>
              <a:rect l="l" t="t" r="r" b="b"/>
              <a:pathLst>
                <a:path w="12468" h="12960" extrusionOk="0">
                  <a:moveTo>
                    <a:pt x="11099" y="0"/>
                  </a:moveTo>
                  <a:cubicBezTo>
                    <a:pt x="10538" y="0"/>
                    <a:pt x="9935" y="78"/>
                    <a:pt x="9364" y="282"/>
                  </a:cubicBezTo>
                  <a:cubicBezTo>
                    <a:pt x="7891" y="913"/>
                    <a:pt x="6839" y="1913"/>
                    <a:pt x="5998" y="2859"/>
                  </a:cubicBezTo>
                  <a:cubicBezTo>
                    <a:pt x="5103" y="3806"/>
                    <a:pt x="4419" y="4753"/>
                    <a:pt x="3841" y="5595"/>
                  </a:cubicBezTo>
                  <a:cubicBezTo>
                    <a:pt x="2684" y="7331"/>
                    <a:pt x="1894" y="8751"/>
                    <a:pt x="1368" y="9803"/>
                  </a:cubicBezTo>
                  <a:cubicBezTo>
                    <a:pt x="790" y="10908"/>
                    <a:pt x="474" y="11697"/>
                    <a:pt x="264" y="12223"/>
                  </a:cubicBezTo>
                  <a:cubicBezTo>
                    <a:pt x="53" y="12697"/>
                    <a:pt x="1" y="12960"/>
                    <a:pt x="53" y="12960"/>
                  </a:cubicBezTo>
                  <a:cubicBezTo>
                    <a:pt x="53" y="12960"/>
                    <a:pt x="158" y="12749"/>
                    <a:pt x="422" y="12276"/>
                  </a:cubicBezTo>
                  <a:cubicBezTo>
                    <a:pt x="632" y="11802"/>
                    <a:pt x="1000" y="11013"/>
                    <a:pt x="1579" y="9961"/>
                  </a:cubicBezTo>
                  <a:cubicBezTo>
                    <a:pt x="2157" y="8856"/>
                    <a:pt x="2947" y="7489"/>
                    <a:pt x="4104" y="5753"/>
                  </a:cubicBezTo>
                  <a:cubicBezTo>
                    <a:pt x="4683" y="4911"/>
                    <a:pt x="5366" y="4017"/>
                    <a:pt x="6208" y="3070"/>
                  </a:cubicBezTo>
                  <a:cubicBezTo>
                    <a:pt x="7050" y="2176"/>
                    <a:pt x="8102" y="1176"/>
                    <a:pt x="9470" y="650"/>
                  </a:cubicBezTo>
                  <a:cubicBezTo>
                    <a:pt x="9946" y="430"/>
                    <a:pt x="10423" y="338"/>
                    <a:pt x="10900" y="338"/>
                  </a:cubicBezTo>
                  <a:cubicBezTo>
                    <a:pt x="11107" y="338"/>
                    <a:pt x="11314" y="355"/>
                    <a:pt x="11521" y="387"/>
                  </a:cubicBezTo>
                  <a:cubicBezTo>
                    <a:pt x="11889" y="387"/>
                    <a:pt x="12152" y="440"/>
                    <a:pt x="12047" y="650"/>
                  </a:cubicBezTo>
                  <a:cubicBezTo>
                    <a:pt x="11889" y="861"/>
                    <a:pt x="11626" y="1124"/>
                    <a:pt x="11416" y="1281"/>
                  </a:cubicBezTo>
                  <a:cubicBezTo>
                    <a:pt x="10469" y="2123"/>
                    <a:pt x="9522" y="2912"/>
                    <a:pt x="8786" y="3649"/>
                  </a:cubicBezTo>
                  <a:cubicBezTo>
                    <a:pt x="7260" y="5121"/>
                    <a:pt x="6261" y="6594"/>
                    <a:pt x="5735" y="7804"/>
                  </a:cubicBezTo>
                  <a:cubicBezTo>
                    <a:pt x="5156" y="8962"/>
                    <a:pt x="4998" y="9909"/>
                    <a:pt x="4893" y="10540"/>
                  </a:cubicBezTo>
                  <a:cubicBezTo>
                    <a:pt x="4788" y="11118"/>
                    <a:pt x="4840" y="11381"/>
                    <a:pt x="4840" y="11381"/>
                  </a:cubicBezTo>
                  <a:cubicBezTo>
                    <a:pt x="4893" y="11381"/>
                    <a:pt x="4893" y="11118"/>
                    <a:pt x="5051" y="10540"/>
                  </a:cubicBezTo>
                  <a:cubicBezTo>
                    <a:pt x="5156" y="9961"/>
                    <a:pt x="5419" y="9067"/>
                    <a:pt x="5998" y="7857"/>
                  </a:cubicBezTo>
                  <a:cubicBezTo>
                    <a:pt x="6524" y="6700"/>
                    <a:pt x="7523" y="5332"/>
                    <a:pt x="9049" y="3859"/>
                  </a:cubicBezTo>
                  <a:cubicBezTo>
                    <a:pt x="9785" y="3123"/>
                    <a:pt x="10679" y="2386"/>
                    <a:pt x="11679" y="1544"/>
                  </a:cubicBezTo>
                  <a:cubicBezTo>
                    <a:pt x="11889" y="1281"/>
                    <a:pt x="12152" y="1124"/>
                    <a:pt x="12363" y="755"/>
                  </a:cubicBezTo>
                  <a:cubicBezTo>
                    <a:pt x="12415" y="650"/>
                    <a:pt x="12468" y="545"/>
                    <a:pt x="12415" y="387"/>
                  </a:cubicBezTo>
                  <a:cubicBezTo>
                    <a:pt x="12363" y="282"/>
                    <a:pt x="12258" y="177"/>
                    <a:pt x="12152" y="124"/>
                  </a:cubicBezTo>
                  <a:cubicBezTo>
                    <a:pt x="11942" y="19"/>
                    <a:pt x="11784" y="19"/>
                    <a:pt x="11574" y="19"/>
                  </a:cubicBezTo>
                  <a:cubicBezTo>
                    <a:pt x="11420" y="7"/>
                    <a:pt x="11261" y="0"/>
                    <a:pt x="110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3"/>
            <p:cNvSpPr/>
            <p:nvPr/>
          </p:nvSpPr>
          <p:spPr>
            <a:xfrm>
              <a:off x="5512612" y="2547655"/>
              <a:ext cx="97027" cy="101350"/>
            </a:xfrm>
            <a:custGeom>
              <a:avLst/>
              <a:gdLst/>
              <a:ahLst/>
              <a:cxnLst/>
              <a:rect l="l" t="t" r="r" b="b"/>
              <a:pathLst>
                <a:path w="12278" h="12825" extrusionOk="0">
                  <a:moveTo>
                    <a:pt x="11016" y="1"/>
                  </a:moveTo>
                  <a:cubicBezTo>
                    <a:pt x="10647" y="1"/>
                    <a:pt x="10279" y="53"/>
                    <a:pt x="9911" y="106"/>
                  </a:cubicBezTo>
                  <a:cubicBezTo>
                    <a:pt x="9122" y="316"/>
                    <a:pt x="8491" y="685"/>
                    <a:pt x="7912" y="1105"/>
                  </a:cubicBezTo>
                  <a:cubicBezTo>
                    <a:pt x="7333" y="1526"/>
                    <a:pt x="6807" y="2000"/>
                    <a:pt x="6334" y="2473"/>
                  </a:cubicBezTo>
                  <a:cubicBezTo>
                    <a:pt x="5440" y="3420"/>
                    <a:pt x="4703" y="4367"/>
                    <a:pt x="4072" y="5261"/>
                  </a:cubicBezTo>
                  <a:cubicBezTo>
                    <a:pt x="2862" y="7050"/>
                    <a:pt x="2020" y="8523"/>
                    <a:pt x="1442" y="9627"/>
                  </a:cubicBezTo>
                  <a:cubicBezTo>
                    <a:pt x="863" y="10785"/>
                    <a:pt x="495" y="11574"/>
                    <a:pt x="337" y="11837"/>
                  </a:cubicBezTo>
                  <a:cubicBezTo>
                    <a:pt x="337" y="11942"/>
                    <a:pt x="337" y="11889"/>
                    <a:pt x="337" y="11942"/>
                  </a:cubicBezTo>
                  <a:cubicBezTo>
                    <a:pt x="337" y="11942"/>
                    <a:pt x="284" y="11995"/>
                    <a:pt x="284" y="11995"/>
                  </a:cubicBezTo>
                  <a:cubicBezTo>
                    <a:pt x="284" y="11995"/>
                    <a:pt x="284" y="12047"/>
                    <a:pt x="284" y="12047"/>
                  </a:cubicBezTo>
                  <a:cubicBezTo>
                    <a:pt x="284" y="12100"/>
                    <a:pt x="284" y="12100"/>
                    <a:pt x="284" y="12152"/>
                  </a:cubicBezTo>
                  <a:lnTo>
                    <a:pt x="232" y="12152"/>
                  </a:lnTo>
                  <a:cubicBezTo>
                    <a:pt x="284" y="12205"/>
                    <a:pt x="284" y="12205"/>
                    <a:pt x="284" y="12205"/>
                  </a:cubicBezTo>
                  <a:lnTo>
                    <a:pt x="232" y="12205"/>
                  </a:lnTo>
                  <a:lnTo>
                    <a:pt x="232" y="12258"/>
                  </a:lnTo>
                  <a:cubicBezTo>
                    <a:pt x="232" y="12258"/>
                    <a:pt x="179" y="12363"/>
                    <a:pt x="179" y="12415"/>
                  </a:cubicBezTo>
                  <a:cubicBezTo>
                    <a:pt x="126" y="12468"/>
                    <a:pt x="74" y="12521"/>
                    <a:pt x="74" y="12626"/>
                  </a:cubicBezTo>
                  <a:lnTo>
                    <a:pt x="21" y="12678"/>
                  </a:lnTo>
                  <a:lnTo>
                    <a:pt x="21" y="12731"/>
                  </a:lnTo>
                  <a:cubicBezTo>
                    <a:pt x="21" y="12731"/>
                    <a:pt x="21" y="12784"/>
                    <a:pt x="21" y="12784"/>
                  </a:cubicBezTo>
                  <a:cubicBezTo>
                    <a:pt x="7" y="12812"/>
                    <a:pt x="1" y="12825"/>
                    <a:pt x="2" y="12825"/>
                  </a:cubicBezTo>
                  <a:cubicBezTo>
                    <a:pt x="4" y="12825"/>
                    <a:pt x="64" y="12727"/>
                    <a:pt x="179" y="12573"/>
                  </a:cubicBezTo>
                  <a:cubicBezTo>
                    <a:pt x="442" y="12047"/>
                    <a:pt x="863" y="11205"/>
                    <a:pt x="1547" y="9996"/>
                  </a:cubicBezTo>
                  <a:cubicBezTo>
                    <a:pt x="2178" y="8838"/>
                    <a:pt x="3072" y="7313"/>
                    <a:pt x="4282" y="5524"/>
                  </a:cubicBezTo>
                  <a:cubicBezTo>
                    <a:pt x="4914" y="4630"/>
                    <a:pt x="5650" y="3683"/>
                    <a:pt x="6544" y="2736"/>
                  </a:cubicBezTo>
                  <a:cubicBezTo>
                    <a:pt x="7491" y="1842"/>
                    <a:pt x="8596" y="842"/>
                    <a:pt x="9964" y="474"/>
                  </a:cubicBezTo>
                  <a:cubicBezTo>
                    <a:pt x="10332" y="369"/>
                    <a:pt x="10647" y="369"/>
                    <a:pt x="11016" y="369"/>
                  </a:cubicBezTo>
                  <a:lnTo>
                    <a:pt x="11542" y="369"/>
                  </a:lnTo>
                  <a:cubicBezTo>
                    <a:pt x="11647" y="369"/>
                    <a:pt x="11700" y="421"/>
                    <a:pt x="11752" y="421"/>
                  </a:cubicBezTo>
                  <a:lnTo>
                    <a:pt x="11805" y="421"/>
                  </a:lnTo>
                  <a:cubicBezTo>
                    <a:pt x="11805" y="421"/>
                    <a:pt x="11818" y="408"/>
                    <a:pt x="11825" y="408"/>
                  </a:cubicBezTo>
                  <a:lnTo>
                    <a:pt x="11825" y="408"/>
                  </a:lnTo>
                  <a:cubicBezTo>
                    <a:pt x="11831" y="408"/>
                    <a:pt x="11831" y="421"/>
                    <a:pt x="11805" y="474"/>
                  </a:cubicBezTo>
                  <a:cubicBezTo>
                    <a:pt x="11752" y="579"/>
                    <a:pt x="11594" y="685"/>
                    <a:pt x="11489" y="790"/>
                  </a:cubicBezTo>
                  <a:cubicBezTo>
                    <a:pt x="11279" y="1000"/>
                    <a:pt x="11016" y="1211"/>
                    <a:pt x="10753" y="1421"/>
                  </a:cubicBezTo>
                  <a:cubicBezTo>
                    <a:pt x="9753" y="2263"/>
                    <a:pt x="8859" y="3104"/>
                    <a:pt x="8122" y="3893"/>
                  </a:cubicBezTo>
                  <a:cubicBezTo>
                    <a:pt x="6650" y="5472"/>
                    <a:pt x="5755" y="6944"/>
                    <a:pt x="5282" y="8207"/>
                  </a:cubicBezTo>
                  <a:cubicBezTo>
                    <a:pt x="4808" y="9470"/>
                    <a:pt x="4703" y="10416"/>
                    <a:pt x="4703" y="10995"/>
                  </a:cubicBezTo>
                  <a:cubicBezTo>
                    <a:pt x="4703" y="11231"/>
                    <a:pt x="4745" y="11424"/>
                    <a:pt x="4754" y="11424"/>
                  </a:cubicBezTo>
                  <a:cubicBezTo>
                    <a:pt x="4755" y="11424"/>
                    <a:pt x="4756" y="11421"/>
                    <a:pt x="4756" y="11416"/>
                  </a:cubicBezTo>
                  <a:cubicBezTo>
                    <a:pt x="4808" y="11416"/>
                    <a:pt x="4808" y="11258"/>
                    <a:pt x="4808" y="11100"/>
                  </a:cubicBezTo>
                  <a:cubicBezTo>
                    <a:pt x="4808" y="10942"/>
                    <a:pt x="4861" y="10837"/>
                    <a:pt x="4861" y="10732"/>
                  </a:cubicBezTo>
                  <a:cubicBezTo>
                    <a:pt x="4861" y="10627"/>
                    <a:pt x="4914" y="10574"/>
                    <a:pt x="4914" y="10364"/>
                  </a:cubicBezTo>
                  <a:cubicBezTo>
                    <a:pt x="5019" y="9996"/>
                    <a:pt x="5124" y="9206"/>
                    <a:pt x="5597" y="8102"/>
                  </a:cubicBezTo>
                  <a:cubicBezTo>
                    <a:pt x="6071" y="6997"/>
                    <a:pt x="6913" y="5577"/>
                    <a:pt x="8385" y="4051"/>
                  </a:cubicBezTo>
                  <a:cubicBezTo>
                    <a:pt x="9122" y="3315"/>
                    <a:pt x="10016" y="2526"/>
                    <a:pt x="11016" y="1684"/>
                  </a:cubicBezTo>
                  <a:cubicBezTo>
                    <a:pt x="11226" y="1474"/>
                    <a:pt x="11489" y="1263"/>
                    <a:pt x="11752" y="1000"/>
                  </a:cubicBezTo>
                  <a:cubicBezTo>
                    <a:pt x="11857" y="895"/>
                    <a:pt x="11963" y="790"/>
                    <a:pt x="12068" y="632"/>
                  </a:cubicBezTo>
                  <a:cubicBezTo>
                    <a:pt x="12173" y="527"/>
                    <a:pt x="12278" y="264"/>
                    <a:pt x="12120" y="158"/>
                  </a:cubicBezTo>
                  <a:cubicBezTo>
                    <a:pt x="11805" y="1"/>
                    <a:pt x="11384" y="1"/>
                    <a:pt x="110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3"/>
            <p:cNvSpPr/>
            <p:nvPr/>
          </p:nvSpPr>
          <p:spPr>
            <a:xfrm>
              <a:off x="5511949" y="2544976"/>
              <a:ext cx="100188" cy="104953"/>
            </a:xfrm>
            <a:custGeom>
              <a:avLst/>
              <a:gdLst/>
              <a:ahLst/>
              <a:cxnLst/>
              <a:rect l="l" t="t" r="r" b="b"/>
              <a:pathLst>
                <a:path w="12678" h="13281" extrusionOk="0">
                  <a:moveTo>
                    <a:pt x="10981" y="1"/>
                  </a:moveTo>
                  <a:cubicBezTo>
                    <a:pt x="10848" y="1"/>
                    <a:pt x="10714" y="6"/>
                    <a:pt x="10574" y="24"/>
                  </a:cubicBezTo>
                  <a:cubicBezTo>
                    <a:pt x="10363" y="24"/>
                    <a:pt x="10205" y="77"/>
                    <a:pt x="9995" y="129"/>
                  </a:cubicBezTo>
                  <a:cubicBezTo>
                    <a:pt x="9785" y="182"/>
                    <a:pt x="9574" y="234"/>
                    <a:pt x="9364" y="287"/>
                  </a:cubicBezTo>
                  <a:cubicBezTo>
                    <a:pt x="8575" y="603"/>
                    <a:pt x="7943" y="1076"/>
                    <a:pt x="7365" y="1550"/>
                  </a:cubicBezTo>
                  <a:cubicBezTo>
                    <a:pt x="6786" y="1970"/>
                    <a:pt x="6260" y="2496"/>
                    <a:pt x="5839" y="2970"/>
                  </a:cubicBezTo>
                  <a:cubicBezTo>
                    <a:pt x="4945" y="3969"/>
                    <a:pt x="4261" y="4969"/>
                    <a:pt x="3630" y="5863"/>
                  </a:cubicBezTo>
                  <a:cubicBezTo>
                    <a:pt x="2473" y="7652"/>
                    <a:pt x="1683" y="9177"/>
                    <a:pt x="1105" y="10335"/>
                  </a:cubicBezTo>
                  <a:cubicBezTo>
                    <a:pt x="579" y="11492"/>
                    <a:pt x="210" y="12334"/>
                    <a:pt x="53" y="12860"/>
                  </a:cubicBezTo>
                  <a:cubicBezTo>
                    <a:pt x="0" y="13123"/>
                    <a:pt x="0" y="13280"/>
                    <a:pt x="0" y="13280"/>
                  </a:cubicBezTo>
                  <a:cubicBezTo>
                    <a:pt x="53" y="13280"/>
                    <a:pt x="53" y="13228"/>
                    <a:pt x="53" y="13175"/>
                  </a:cubicBezTo>
                  <a:lnTo>
                    <a:pt x="158" y="12965"/>
                  </a:lnTo>
                  <a:lnTo>
                    <a:pt x="210" y="12807"/>
                  </a:lnTo>
                  <a:cubicBezTo>
                    <a:pt x="263" y="12702"/>
                    <a:pt x="263" y="12649"/>
                    <a:pt x="316" y="12597"/>
                  </a:cubicBezTo>
                  <a:cubicBezTo>
                    <a:pt x="316" y="12544"/>
                    <a:pt x="316" y="12544"/>
                    <a:pt x="316" y="12544"/>
                  </a:cubicBezTo>
                  <a:lnTo>
                    <a:pt x="368" y="12544"/>
                  </a:lnTo>
                  <a:lnTo>
                    <a:pt x="368" y="12491"/>
                  </a:lnTo>
                  <a:cubicBezTo>
                    <a:pt x="421" y="12386"/>
                    <a:pt x="421" y="12386"/>
                    <a:pt x="474" y="12228"/>
                  </a:cubicBezTo>
                  <a:cubicBezTo>
                    <a:pt x="631" y="11913"/>
                    <a:pt x="947" y="11176"/>
                    <a:pt x="1473" y="10124"/>
                  </a:cubicBezTo>
                  <a:cubicBezTo>
                    <a:pt x="2052" y="9072"/>
                    <a:pt x="2788" y="7652"/>
                    <a:pt x="3998" y="5916"/>
                  </a:cubicBezTo>
                  <a:cubicBezTo>
                    <a:pt x="4577" y="5074"/>
                    <a:pt x="5261" y="4127"/>
                    <a:pt x="6102" y="3180"/>
                  </a:cubicBezTo>
                  <a:cubicBezTo>
                    <a:pt x="6997" y="2233"/>
                    <a:pt x="8049" y="1181"/>
                    <a:pt x="9522" y="603"/>
                  </a:cubicBezTo>
                  <a:cubicBezTo>
                    <a:pt x="9989" y="423"/>
                    <a:pt x="10505" y="341"/>
                    <a:pt x="11004" y="341"/>
                  </a:cubicBezTo>
                  <a:cubicBezTo>
                    <a:pt x="11235" y="341"/>
                    <a:pt x="11462" y="359"/>
                    <a:pt x="11678" y="392"/>
                  </a:cubicBezTo>
                  <a:cubicBezTo>
                    <a:pt x="11889" y="392"/>
                    <a:pt x="12047" y="392"/>
                    <a:pt x="12204" y="497"/>
                  </a:cubicBezTo>
                  <a:cubicBezTo>
                    <a:pt x="12362" y="603"/>
                    <a:pt x="12310" y="866"/>
                    <a:pt x="12204" y="971"/>
                  </a:cubicBezTo>
                  <a:cubicBezTo>
                    <a:pt x="11994" y="1234"/>
                    <a:pt x="11731" y="1444"/>
                    <a:pt x="11468" y="1655"/>
                  </a:cubicBezTo>
                  <a:cubicBezTo>
                    <a:pt x="10521" y="2549"/>
                    <a:pt x="9574" y="3286"/>
                    <a:pt x="8838" y="4022"/>
                  </a:cubicBezTo>
                  <a:cubicBezTo>
                    <a:pt x="7312" y="5548"/>
                    <a:pt x="6365" y="6968"/>
                    <a:pt x="5839" y="8125"/>
                  </a:cubicBezTo>
                  <a:cubicBezTo>
                    <a:pt x="5261" y="9282"/>
                    <a:pt x="5103" y="10124"/>
                    <a:pt x="4998" y="10492"/>
                  </a:cubicBezTo>
                  <a:cubicBezTo>
                    <a:pt x="4998" y="10703"/>
                    <a:pt x="4998" y="10755"/>
                    <a:pt x="4998" y="10808"/>
                  </a:cubicBezTo>
                  <a:cubicBezTo>
                    <a:pt x="4998" y="10913"/>
                    <a:pt x="4945" y="11018"/>
                    <a:pt x="4945" y="11176"/>
                  </a:cubicBezTo>
                  <a:cubicBezTo>
                    <a:pt x="4945" y="11281"/>
                    <a:pt x="4892" y="11492"/>
                    <a:pt x="4892" y="11544"/>
                  </a:cubicBezTo>
                  <a:cubicBezTo>
                    <a:pt x="4901" y="11553"/>
                    <a:pt x="4908" y="11558"/>
                    <a:pt x="4915" y="11558"/>
                  </a:cubicBezTo>
                  <a:cubicBezTo>
                    <a:pt x="4946" y="11558"/>
                    <a:pt x="4954" y="11448"/>
                    <a:pt x="4998" y="11229"/>
                  </a:cubicBezTo>
                  <a:cubicBezTo>
                    <a:pt x="5155" y="10755"/>
                    <a:pt x="5313" y="9809"/>
                    <a:pt x="5892" y="8599"/>
                  </a:cubicBezTo>
                  <a:cubicBezTo>
                    <a:pt x="6418" y="7389"/>
                    <a:pt x="7365" y="5916"/>
                    <a:pt x="8943" y="4390"/>
                  </a:cubicBezTo>
                  <a:cubicBezTo>
                    <a:pt x="9679" y="3601"/>
                    <a:pt x="10626" y="2865"/>
                    <a:pt x="11626" y="1970"/>
                  </a:cubicBezTo>
                  <a:cubicBezTo>
                    <a:pt x="11889" y="1760"/>
                    <a:pt x="12152" y="1550"/>
                    <a:pt x="12415" y="1234"/>
                  </a:cubicBezTo>
                  <a:cubicBezTo>
                    <a:pt x="12467" y="1129"/>
                    <a:pt x="12573" y="971"/>
                    <a:pt x="12625" y="813"/>
                  </a:cubicBezTo>
                  <a:cubicBezTo>
                    <a:pt x="12678" y="655"/>
                    <a:pt x="12625" y="497"/>
                    <a:pt x="12520" y="340"/>
                  </a:cubicBezTo>
                  <a:cubicBezTo>
                    <a:pt x="12415" y="234"/>
                    <a:pt x="12204" y="129"/>
                    <a:pt x="12099" y="129"/>
                  </a:cubicBezTo>
                  <a:cubicBezTo>
                    <a:pt x="11941" y="77"/>
                    <a:pt x="11889" y="77"/>
                    <a:pt x="11784" y="24"/>
                  </a:cubicBezTo>
                  <a:cubicBezTo>
                    <a:pt x="11503" y="24"/>
                    <a:pt x="11246" y="1"/>
                    <a:pt x="109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3"/>
            <p:cNvSpPr/>
            <p:nvPr/>
          </p:nvSpPr>
          <p:spPr>
            <a:xfrm>
              <a:off x="5578045" y="2654568"/>
              <a:ext cx="163771" cy="81830"/>
            </a:xfrm>
            <a:custGeom>
              <a:avLst/>
              <a:gdLst/>
              <a:ahLst/>
              <a:cxnLst/>
              <a:rect l="l" t="t" r="r" b="b"/>
              <a:pathLst>
                <a:path w="20724" h="10355" extrusionOk="0">
                  <a:moveTo>
                    <a:pt x="17794" y="1"/>
                  </a:moveTo>
                  <a:cubicBezTo>
                    <a:pt x="17286" y="1"/>
                    <a:pt x="16675" y="312"/>
                    <a:pt x="16045" y="1043"/>
                  </a:cubicBezTo>
                  <a:cubicBezTo>
                    <a:pt x="12398" y="5320"/>
                    <a:pt x="7441" y="5629"/>
                    <a:pt x="6088" y="5629"/>
                  </a:cubicBezTo>
                  <a:cubicBezTo>
                    <a:pt x="5860" y="5629"/>
                    <a:pt x="5734" y="5620"/>
                    <a:pt x="5734" y="5620"/>
                  </a:cubicBezTo>
                  <a:lnTo>
                    <a:pt x="0" y="10354"/>
                  </a:lnTo>
                  <a:cubicBezTo>
                    <a:pt x="20219" y="10354"/>
                    <a:pt x="20724" y="1"/>
                    <a:pt x="17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3"/>
            <p:cNvSpPr/>
            <p:nvPr/>
          </p:nvSpPr>
          <p:spPr>
            <a:xfrm>
              <a:off x="5580124" y="2653335"/>
              <a:ext cx="150076" cy="83221"/>
            </a:xfrm>
            <a:custGeom>
              <a:avLst/>
              <a:gdLst/>
              <a:ahLst/>
              <a:cxnLst/>
              <a:rect l="l" t="t" r="r" b="b"/>
              <a:pathLst>
                <a:path w="18991" h="10531" extrusionOk="0">
                  <a:moveTo>
                    <a:pt x="17497" y="1"/>
                  </a:moveTo>
                  <a:cubicBezTo>
                    <a:pt x="17195" y="1"/>
                    <a:pt x="16907" y="98"/>
                    <a:pt x="16676" y="252"/>
                  </a:cubicBezTo>
                  <a:cubicBezTo>
                    <a:pt x="16518" y="357"/>
                    <a:pt x="16360" y="463"/>
                    <a:pt x="16203" y="568"/>
                  </a:cubicBezTo>
                  <a:cubicBezTo>
                    <a:pt x="16097" y="673"/>
                    <a:pt x="15940" y="831"/>
                    <a:pt x="15834" y="936"/>
                  </a:cubicBezTo>
                  <a:cubicBezTo>
                    <a:pt x="15361" y="1410"/>
                    <a:pt x="14993" y="1936"/>
                    <a:pt x="14519" y="2304"/>
                  </a:cubicBezTo>
                  <a:cubicBezTo>
                    <a:pt x="13625" y="3146"/>
                    <a:pt x="12678" y="3724"/>
                    <a:pt x="11836" y="4145"/>
                  </a:cubicBezTo>
                  <a:cubicBezTo>
                    <a:pt x="11047" y="4618"/>
                    <a:pt x="10258" y="4882"/>
                    <a:pt x="9574" y="5092"/>
                  </a:cubicBezTo>
                  <a:cubicBezTo>
                    <a:pt x="8154" y="5513"/>
                    <a:pt x="7207" y="5671"/>
                    <a:pt x="6576" y="5723"/>
                  </a:cubicBezTo>
                  <a:cubicBezTo>
                    <a:pt x="5945" y="5776"/>
                    <a:pt x="5629" y="5776"/>
                    <a:pt x="5629" y="5828"/>
                  </a:cubicBezTo>
                  <a:cubicBezTo>
                    <a:pt x="5629" y="5828"/>
                    <a:pt x="5945" y="5881"/>
                    <a:pt x="6576" y="5881"/>
                  </a:cubicBezTo>
                  <a:cubicBezTo>
                    <a:pt x="7207" y="5828"/>
                    <a:pt x="8207" y="5723"/>
                    <a:pt x="9627" y="5355"/>
                  </a:cubicBezTo>
                  <a:cubicBezTo>
                    <a:pt x="10311" y="5145"/>
                    <a:pt x="11153" y="4882"/>
                    <a:pt x="11994" y="4408"/>
                  </a:cubicBezTo>
                  <a:cubicBezTo>
                    <a:pt x="12836" y="3987"/>
                    <a:pt x="13783" y="3356"/>
                    <a:pt x="14730" y="2567"/>
                  </a:cubicBezTo>
                  <a:cubicBezTo>
                    <a:pt x="15203" y="2146"/>
                    <a:pt x="15624" y="1620"/>
                    <a:pt x="16097" y="1147"/>
                  </a:cubicBezTo>
                  <a:cubicBezTo>
                    <a:pt x="16203" y="1041"/>
                    <a:pt x="16308" y="936"/>
                    <a:pt x="16413" y="831"/>
                  </a:cubicBezTo>
                  <a:cubicBezTo>
                    <a:pt x="16571" y="726"/>
                    <a:pt x="16676" y="621"/>
                    <a:pt x="16834" y="568"/>
                  </a:cubicBezTo>
                  <a:cubicBezTo>
                    <a:pt x="17075" y="407"/>
                    <a:pt x="17316" y="339"/>
                    <a:pt x="17557" y="339"/>
                  </a:cubicBezTo>
                  <a:cubicBezTo>
                    <a:pt x="17632" y="339"/>
                    <a:pt x="17706" y="345"/>
                    <a:pt x="17781" y="357"/>
                  </a:cubicBezTo>
                  <a:cubicBezTo>
                    <a:pt x="18412" y="515"/>
                    <a:pt x="18728" y="1357"/>
                    <a:pt x="18675" y="2146"/>
                  </a:cubicBezTo>
                  <a:cubicBezTo>
                    <a:pt x="18622" y="2883"/>
                    <a:pt x="18254" y="3724"/>
                    <a:pt x="17781" y="4461"/>
                  </a:cubicBezTo>
                  <a:cubicBezTo>
                    <a:pt x="16781" y="5881"/>
                    <a:pt x="15414" y="6880"/>
                    <a:pt x="14098" y="7564"/>
                  </a:cubicBezTo>
                  <a:cubicBezTo>
                    <a:pt x="12783" y="8301"/>
                    <a:pt x="11468" y="8722"/>
                    <a:pt x="10258" y="9090"/>
                  </a:cubicBezTo>
                  <a:cubicBezTo>
                    <a:pt x="7891" y="9721"/>
                    <a:pt x="5892" y="9984"/>
                    <a:pt x="4366" y="10142"/>
                  </a:cubicBezTo>
                  <a:cubicBezTo>
                    <a:pt x="2841" y="10300"/>
                    <a:pt x="1736" y="10352"/>
                    <a:pt x="1000" y="10352"/>
                  </a:cubicBezTo>
                  <a:cubicBezTo>
                    <a:pt x="316" y="10405"/>
                    <a:pt x="0" y="10458"/>
                    <a:pt x="0" y="10458"/>
                  </a:cubicBezTo>
                  <a:cubicBezTo>
                    <a:pt x="0" y="10510"/>
                    <a:pt x="316" y="10510"/>
                    <a:pt x="1052" y="10510"/>
                  </a:cubicBezTo>
                  <a:cubicBezTo>
                    <a:pt x="1236" y="10524"/>
                    <a:pt x="1449" y="10531"/>
                    <a:pt x="1693" y="10531"/>
                  </a:cubicBezTo>
                  <a:cubicBezTo>
                    <a:pt x="2358" y="10531"/>
                    <a:pt x="3250" y="10482"/>
                    <a:pt x="4366" y="10405"/>
                  </a:cubicBezTo>
                  <a:cubicBezTo>
                    <a:pt x="5945" y="10300"/>
                    <a:pt x="7944" y="10037"/>
                    <a:pt x="10363" y="9406"/>
                  </a:cubicBezTo>
                  <a:cubicBezTo>
                    <a:pt x="11573" y="9037"/>
                    <a:pt x="12888" y="8564"/>
                    <a:pt x="14256" y="7880"/>
                  </a:cubicBezTo>
                  <a:cubicBezTo>
                    <a:pt x="15571" y="7144"/>
                    <a:pt x="17044" y="6144"/>
                    <a:pt x="18096" y="4618"/>
                  </a:cubicBezTo>
                  <a:cubicBezTo>
                    <a:pt x="18570" y="3882"/>
                    <a:pt x="18938" y="2988"/>
                    <a:pt x="18991" y="2146"/>
                  </a:cubicBezTo>
                  <a:cubicBezTo>
                    <a:pt x="18991" y="1725"/>
                    <a:pt x="18991" y="1304"/>
                    <a:pt x="18780" y="884"/>
                  </a:cubicBezTo>
                  <a:cubicBezTo>
                    <a:pt x="18622" y="515"/>
                    <a:pt x="18307" y="147"/>
                    <a:pt x="17833" y="42"/>
                  </a:cubicBezTo>
                  <a:cubicBezTo>
                    <a:pt x="17721" y="14"/>
                    <a:pt x="17608" y="1"/>
                    <a:pt x="174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3"/>
            <p:cNvSpPr/>
            <p:nvPr/>
          </p:nvSpPr>
          <p:spPr>
            <a:xfrm>
              <a:off x="5577626" y="2654766"/>
              <a:ext cx="152155" cy="81214"/>
            </a:xfrm>
            <a:custGeom>
              <a:avLst/>
              <a:gdLst/>
              <a:ahLst/>
              <a:cxnLst/>
              <a:rect l="l" t="t" r="r" b="b"/>
              <a:pathLst>
                <a:path w="19254" h="10277" extrusionOk="0">
                  <a:moveTo>
                    <a:pt x="17773" y="0"/>
                  </a:moveTo>
                  <a:cubicBezTo>
                    <a:pt x="17686" y="0"/>
                    <a:pt x="17601" y="7"/>
                    <a:pt x="17518" y="19"/>
                  </a:cubicBezTo>
                  <a:cubicBezTo>
                    <a:pt x="17202" y="124"/>
                    <a:pt x="16887" y="334"/>
                    <a:pt x="16624" y="545"/>
                  </a:cubicBezTo>
                  <a:cubicBezTo>
                    <a:pt x="16098" y="1018"/>
                    <a:pt x="15677" y="1544"/>
                    <a:pt x="15203" y="1965"/>
                  </a:cubicBezTo>
                  <a:cubicBezTo>
                    <a:pt x="13310" y="3754"/>
                    <a:pt x="11416" y="4543"/>
                    <a:pt x="9996" y="5016"/>
                  </a:cubicBezTo>
                  <a:cubicBezTo>
                    <a:pt x="8575" y="5437"/>
                    <a:pt x="7523" y="5490"/>
                    <a:pt x="7155" y="5542"/>
                  </a:cubicBezTo>
                  <a:lnTo>
                    <a:pt x="7050" y="5542"/>
                  </a:lnTo>
                  <a:cubicBezTo>
                    <a:pt x="7050" y="5595"/>
                    <a:pt x="6945" y="5595"/>
                    <a:pt x="6997" y="5595"/>
                  </a:cubicBezTo>
                  <a:lnTo>
                    <a:pt x="6734" y="5595"/>
                  </a:lnTo>
                  <a:cubicBezTo>
                    <a:pt x="6734" y="5647"/>
                    <a:pt x="6734" y="5647"/>
                    <a:pt x="6734" y="5647"/>
                  </a:cubicBezTo>
                  <a:lnTo>
                    <a:pt x="5998" y="5647"/>
                  </a:lnTo>
                  <a:cubicBezTo>
                    <a:pt x="5840" y="5700"/>
                    <a:pt x="5998" y="5700"/>
                    <a:pt x="6313" y="5753"/>
                  </a:cubicBezTo>
                  <a:cubicBezTo>
                    <a:pt x="6997" y="5753"/>
                    <a:pt x="8207" y="5753"/>
                    <a:pt x="9785" y="5332"/>
                  </a:cubicBezTo>
                  <a:cubicBezTo>
                    <a:pt x="10574" y="5121"/>
                    <a:pt x="11469" y="4806"/>
                    <a:pt x="12415" y="4332"/>
                  </a:cubicBezTo>
                  <a:cubicBezTo>
                    <a:pt x="13362" y="3859"/>
                    <a:pt x="14362" y="3228"/>
                    <a:pt x="15361" y="2281"/>
                  </a:cubicBezTo>
                  <a:cubicBezTo>
                    <a:pt x="15835" y="1860"/>
                    <a:pt x="16308" y="1281"/>
                    <a:pt x="16782" y="860"/>
                  </a:cubicBezTo>
                  <a:cubicBezTo>
                    <a:pt x="17097" y="580"/>
                    <a:pt x="17506" y="346"/>
                    <a:pt x="17869" y="346"/>
                  </a:cubicBezTo>
                  <a:cubicBezTo>
                    <a:pt x="18050" y="346"/>
                    <a:pt x="18219" y="404"/>
                    <a:pt x="18360" y="545"/>
                  </a:cubicBezTo>
                  <a:cubicBezTo>
                    <a:pt x="18833" y="913"/>
                    <a:pt x="18886" y="1755"/>
                    <a:pt x="18728" y="2491"/>
                  </a:cubicBezTo>
                  <a:cubicBezTo>
                    <a:pt x="18518" y="3228"/>
                    <a:pt x="18149" y="4017"/>
                    <a:pt x="17571" y="4701"/>
                  </a:cubicBezTo>
                  <a:cubicBezTo>
                    <a:pt x="16413" y="6068"/>
                    <a:pt x="14993" y="6963"/>
                    <a:pt x="13625" y="7594"/>
                  </a:cubicBezTo>
                  <a:cubicBezTo>
                    <a:pt x="12258" y="8225"/>
                    <a:pt x="10942" y="8698"/>
                    <a:pt x="9733" y="8962"/>
                  </a:cubicBezTo>
                  <a:cubicBezTo>
                    <a:pt x="7313" y="9593"/>
                    <a:pt x="5366" y="9751"/>
                    <a:pt x="3841" y="9908"/>
                  </a:cubicBezTo>
                  <a:cubicBezTo>
                    <a:pt x="2368" y="10066"/>
                    <a:pt x="1263" y="10119"/>
                    <a:pt x="579" y="10171"/>
                  </a:cubicBezTo>
                  <a:cubicBezTo>
                    <a:pt x="264" y="10171"/>
                    <a:pt x="1" y="10224"/>
                    <a:pt x="53" y="10277"/>
                  </a:cubicBezTo>
                  <a:lnTo>
                    <a:pt x="1316" y="10277"/>
                  </a:lnTo>
                  <a:cubicBezTo>
                    <a:pt x="1789" y="10277"/>
                    <a:pt x="2736" y="10277"/>
                    <a:pt x="4156" y="10171"/>
                  </a:cubicBezTo>
                  <a:cubicBezTo>
                    <a:pt x="5577" y="10014"/>
                    <a:pt x="7471" y="9856"/>
                    <a:pt x="9890" y="9277"/>
                  </a:cubicBezTo>
                  <a:cubicBezTo>
                    <a:pt x="11100" y="8962"/>
                    <a:pt x="12415" y="8541"/>
                    <a:pt x="13783" y="7857"/>
                  </a:cubicBezTo>
                  <a:cubicBezTo>
                    <a:pt x="15151" y="7226"/>
                    <a:pt x="16624" y="6331"/>
                    <a:pt x="17834" y="4911"/>
                  </a:cubicBezTo>
                  <a:cubicBezTo>
                    <a:pt x="18412" y="4174"/>
                    <a:pt x="18833" y="3385"/>
                    <a:pt x="19044" y="2544"/>
                  </a:cubicBezTo>
                  <a:cubicBezTo>
                    <a:pt x="19254" y="1755"/>
                    <a:pt x="19201" y="808"/>
                    <a:pt x="18623" y="282"/>
                  </a:cubicBezTo>
                  <a:cubicBezTo>
                    <a:pt x="18378" y="78"/>
                    <a:pt x="18070" y="0"/>
                    <a:pt x="177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3"/>
            <p:cNvSpPr/>
            <p:nvPr/>
          </p:nvSpPr>
          <p:spPr>
            <a:xfrm>
              <a:off x="5579705" y="2651921"/>
              <a:ext cx="152155" cy="85307"/>
            </a:xfrm>
            <a:custGeom>
              <a:avLst/>
              <a:gdLst/>
              <a:ahLst/>
              <a:cxnLst/>
              <a:rect l="l" t="t" r="r" b="b"/>
              <a:pathLst>
                <a:path w="19254" h="10795" extrusionOk="0">
                  <a:moveTo>
                    <a:pt x="17632" y="0"/>
                  </a:moveTo>
                  <a:cubicBezTo>
                    <a:pt x="17198" y="0"/>
                    <a:pt x="16838" y="143"/>
                    <a:pt x="16519" y="326"/>
                  </a:cubicBezTo>
                  <a:cubicBezTo>
                    <a:pt x="16361" y="431"/>
                    <a:pt x="16203" y="589"/>
                    <a:pt x="16045" y="694"/>
                  </a:cubicBezTo>
                  <a:cubicBezTo>
                    <a:pt x="15887" y="852"/>
                    <a:pt x="15782" y="957"/>
                    <a:pt x="15624" y="1115"/>
                  </a:cubicBezTo>
                  <a:cubicBezTo>
                    <a:pt x="15151" y="1641"/>
                    <a:pt x="14730" y="2115"/>
                    <a:pt x="14257" y="2483"/>
                  </a:cubicBezTo>
                  <a:cubicBezTo>
                    <a:pt x="12363" y="4114"/>
                    <a:pt x="10522" y="4850"/>
                    <a:pt x="9101" y="5271"/>
                  </a:cubicBezTo>
                  <a:cubicBezTo>
                    <a:pt x="7628" y="5692"/>
                    <a:pt x="6576" y="5797"/>
                    <a:pt x="5945" y="5850"/>
                  </a:cubicBezTo>
                  <a:cubicBezTo>
                    <a:pt x="5682" y="5902"/>
                    <a:pt x="5472" y="5902"/>
                    <a:pt x="5472" y="5955"/>
                  </a:cubicBezTo>
                  <a:lnTo>
                    <a:pt x="6839" y="5955"/>
                  </a:lnTo>
                  <a:cubicBezTo>
                    <a:pt x="7260" y="5902"/>
                    <a:pt x="8207" y="5797"/>
                    <a:pt x="9575" y="5429"/>
                  </a:cubicBezTo>
                  <a:cubicBezTo>
                    <a:pt x="10259" y="5218"/>
                    <a:pt x="11048" y="4955"/>
                    <a:pt x="11889" y="4482"/>
                  </a:cubicBezTo>
                  <a:cubicBezTo>
                    <a:pt x="12731" y="4061"/>
                    <a:pt x="13678" y="3482"/>
                    <a:pt x="14572" y="2641"/>
                  </a:cubicBezTo>
                  <a:cubicBezTo>
                    <a:pt x="15046" y="2272"/>
                    <a:pt x="15467" y="1746"/>
                    <a:pt x="15940" y="1273"/>
                  </a:cubicBezTo>
                  <a:cubicBezTo>
                    <a:pt x="16203" y="1010"/>
                    <a:pt x="16466" y="747"/>
                    <a:pt x="16782" y="589"/>
                  </a:cubicBezTo>
                  <a:cubicBezTo>
                    <a:pt x="16983" y="428"/>
                    <a:pt x="17276" y="360"/>
                    <a:pt x="17567" y="360"/>
                  </a:cubicBezTo>
                  <a:cubicBezTo>
                    <a:pt x="17657" y="360"/>
                    <a:pt x="17747" y="366"/>
                    <a:pt x="17834" y="379"/>
                  </a:cubicBezTo>
                  <a:cubicBezTo>
                    <a:pt x="18202" y="431"/>
                    <a:pt x="18518" y="747"/>
                    <a:pt x="18675" y="1115"/>
                  </a:cubicBezTo>
                  <a:cubicBezTo>
                    <a:pt x="18833" y="1483"/>
                    <a:pt x="18886" y="1904"/>
                    <a:pt x="18886" y="2325"/>
                  </a:cubicBezTo>
                  <a:cubicBezTo>
                    <a:pt x="18833" y="3167"/>
                    <a:pt x="18465" y="4008"/>
                    <a:pt x="17939" y="4745"/>
                  </a:cubicBezTo>
                  <a:cubicBezTo>
                    <a:pt x="16887" y="6270"/>
                    <a:pt x="15467" y="7217"/>
                    <a:pt x="14099" y="7954"/>
                  </a:cubicBezTo>
                  <a:cubicBezTo>
                    <a:pt x="12731" y="8690"/>
                    <a:pt x="11416" y="9111"/>
                    <a:pt x="10153" y="9479"/>
                  </a:cubicBezTo>
                  <a:cubicBezTo>
                    <a:pt x="7734" y="10111"/>
                    <a:pt x="5735" y="10321"/>
                    <a:pt x="4262" y="10426"/>
                  </a:cubicBezTo>
                  <a:cubicBezTo>
                    <a:pt x="2789" y="10531"/>
                    <a:pt x="1789" y="10584"/>
                    <a:pt x="1316" y="10584"/>
                  </a:cubicBezTo>
                  <a:cubicBezTo>
                    <a:pt x="1053" y="10584"/>
                    <a:pt x="1000" y="10584"/>
                    <a:pt x="948" y="10637"/>
                  </a:cubicBezTo>
                  <a:lnTo>
                    <a:pt x="53" y="10637"/>
                  </a:lnTo>
                  <a:cubicBezTo>
                    <a:pt x="1" y="10689"/>
                    <a:pt x="158" y="10689"/>
                    <a:pt x="474" y="10742"/>
                  </a:cubicBezTo>
                  <a:cubicBezTo>
                    <a:pt x="790" y="10742"/>
                    <a:pt x="1211" y="10742"/>
                    <a:pt x="1789" y="10794"/>
                  </a:cubicBezTo>
                  <a:cubicBezTo>
                    <a:pt x="2315" y="10794"/>
                    <a:pt x="2999" y="10742"/>
                    <a:pt x="3788" y="10742"/>
                  </a:cubicBezTo>
                  <a:cubicBezTo>
                    <a:pt x="5419" y="10637"/>
                    <a:pt x="7523" y="10426"/>
                    <a:pt x="10048" y="9795"/>
                  </a:cubicBezTo>
                  <a:cubicBezTo>
                    <a:pt x="11311" y="9479"/>
                    <a:pt x="12731" y="9006"/>
                    <a:pt x="14151" y="8269"/>
                  </a:cubicBezTo>
                  <a:cubicBezTo>
                    <a:pt x="14888" y="7901"/>
                    <a:pt x="15624" y="7480"/>
                    <a:pt x="16308" y="6954"/>
                  </a:cubicBezTo>
                  <a:cubicBezTo>
                    <a:pt x="16992" y="6376"/>
                    <a:pt x="17676" y="5744"/>
                    <a:pt x="18255" y="4955"/>
                  </a:cubicBezTo>
                  <a:cubicBezTo>
                    <a:pt x="18781" y="4114"/>
                    <a:pt x="19149" y="3219"/>
                    <a:pt x="19201" y="2272"/>
                  </a:cubicBezTo>
                  <a:cubicBezTo>
                    <a:pt x="19254" y="1852"/>
                    <a:pt x="19201" y="1326"/>
                    <a:pt x="18991" y="905"/>
                  </a:cubicBezTo>
                  <a:cubicBezTo>
                    <a:pt x="18781" y="484"/>
                    <a:pt x="18307" y="63"/>
                    <a:pt x="17834" y="10"/>
                  </a:cubicBezTo>
                  <a:cubicBezTo>
                    <a:pt x="17765" y="4"/>
                    <a:pt x="17697" y="0"/>
                    <a:pt x="176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3"/>
            <p:cNvSpPr/>
            <p:nvPr/>
          </p:nvSpPr>
          <p:spPr>
            <a:xfrm>
              <a:off x="5326951" y="2854035"/>
              <a:ext cx="46980" cy="59055"/>
            </a:xfrm>
            <a:custGeom>
              <a:avLst/>
              <a:gdLst/>
              <a:ahLst/>
              <a:cxnLst/>
              <a:rect l="l" t="t" r="r" b="b"/>
              <a:pathLst>
                <a:path w="5945" h="7473" extrusionOk="0">
                  <a:moveTo>
                    <a:pt x="1" y="0"/>
                  </a:moveTo>
                  <a:cubicBezTo>
                    <a:pt x="2" y="3"/>
                    <a:pt x="2166" y="7473"/>
                    <a:pt x="5831" y="7473"/>
                  </a:cubicBezTo>
                  <a:cubicBezTo>
                    <a:pt x="5869" y="7473"/>
                    <a:pt x="5907" y="7472"/>
                    <a:pt x="5945" y="74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3"/>
            <p:cNvSpPr/>
            <p:nvPr/>
          </p:nvSpPr>
          <p:spPr>
            <a:xfrm>
              <a:off x="5326540" y="2854399"/>
              <a:ext cx="46980" cy="59356"/>
            </a:xfrm>
            <a:custGeom>
              <a:avLst/>
              <a:gdLst/>
              <a:ahLst/>
              <a:cxnLst/>
              <a:rect l="l" t="t" r="r" b="b"/>
              <a:pathLst>
                <a:path w="5945" h="7511" extrusionOk="0">
                  <a:moveTo>
                    <a:pt x="68" y="1"/>
                  </a:moveTo>
                  <a:cubicBezTo>
                    <a:pt x="62" y="1"/>
                    <a:pt x="57" y="3"/>
                    <a:pt x="53" y="7"/>
                  </a:cubicBezTo>
                  <a:cubicBezTo>
                    <a:pt x="0" y="7"/>
                    <a:pt x="53" y="323"/>
                    <a:pt x="263" y="1006"/>
                  </a:cubicBezTo>
                  <a:cubicBezTo>
                    <a:pt x="526" y="1743"/>
                    <a:pt x="947" y="2900"/>
                    <a:pt x="1894" y="4531"/>
                  </a:cubicBezTo>
                  <a:cubicBezTo>
                    <a:pt x="2894" y="6162"/>
                    <a:pt x="3946" y="7056"/>
                    <a:pt x="4735" y="7319"/>
                  </a:cubicBezTo>
                  <a:cubicBezTo>
                    <a:pt x="5127" y="7466"/>
                    <a:pt x="5416" y="7510"/>
                    <a:pt x="5614" y="7510"/>
                  </a:cubicBezTo>
                  <a:cubicBezTo>
                    <a:pt x="5840" y="7510"/>
                    <a:pt x="5945" y="7452"/>
                    <a:pt x="5945" y="7424"/>
                  </a:cubicBezTo>
                  <a:cubicBezTo>
                    <a:pt x="5945" y="7372"/>
                    <a:pt x="5576" y="7424"/>
                    <a:pt x="4840" y="7109"/>
                  </a:cubicBezTo>
                  <a:cubicBezTo>
                    <a:pt x="4156" y="6793"/>
                    <a:pt x="3157" y="5951"/>
                    <a:pt x="2210" y="4373"/>
                  </a:cubicBezTo>
                  <a:cubicBezTo>
                    <a:pt x="1263" y="2795"/>
                    <a:pt x="842" y="1638"/>
                    <a:pt x="526" y="954"/>
                  </a:cubicBezTo>
                  <a:cubicBezTo>
                    <a:pt x="285" y="278"/>
                    <a:pt x="132" y="1"/>
                    <a:pt x="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3"/>
            <p:cNvSpPr/>
            <p:nvPr/>
          </p:nvSpPr>
          <p:spPr>
            <a:xfrm>
              <a:off x="5326540" y="2854288"/>
              <a:ext cx="47391" cy="60099"/>
            </a:xfrm>
            <a:custGeom>
              <a:avLst/>
              <a:gdLst/>
              <a:ahLst/>
              <a:cxnLst/>
              <a:rect l="l" t="t" r="r" b="b"/>
              <a:pathLst>
                <a:path w="5997" h="7605" extrusionOk="0">
                  <a:moveTo>
                    <a:pt x="21" y="0"/>
                  </a:moveTo>
                  <a:cubicBezTo>
                    <a:pt x="0" y="0"/>
                    <a:pt x="0" y="49"/>
                    <a:pt x="0" y="126"/>
                  </a:cubicBezTo>
                  <a:cubicBezTo>
                    <a:pt x="0" y="284"/>
                    <a:pt x="53" y="600"/>
                    <a:pt x="158" y="1020"/>
                  </a:cubicBezTo>
                  <a:cubicBezTo>
                    <a:pt x="369" y="1810"/>
                    <a:pt x="789" y="3125"/>
                    <a:pt x="1841" y="4808"/>
                  </a:cubicBezTo>
                  <a:cubicBezTo>
                    <a:pt x="2894" y="6491"/>
                    <a:pt x="4051" y="7333"/>
                    <a:pt x="4893" y="7543"/>
                  </a:cubicBezTo>
                  <a:cubicBezTo>
                    <a:pt x="5093" y="7588"/>
                    <a:pt x="5265" y="7604"/>
                    <a:pt x="5408" y="7604"/>
                  </a:cubicBezTo>
                  <a:cubicBezTo>
                    <a:pt x="5605" y="7604"/>
                    <a:pt x="5748" y="7574"/>
                    <a:pt x="5839" y="7543"/>
                  </a:cubicBezTo>
                  <a:cubicBezTo>
                    <a:pt x="5945" y="7543"/>
                    <a:pt x="5997" y="7491"/>
                    <a:pt x="5997" y="7491"/>
                  </a:cubicBezTo>
                  <a:cubicBezTo>
                    <a:pt x="5997" y="7438"/>
                    <a:pt x="5945" y="7438"/>
                    <a:pt x="5892" y="7438"/>
                  </a:cubicBezTo>
                  <a:lnTo>
                    <a:pt x="5629" y="7438"/>
                  </a:lnTo>
                  <a:cubicBezTo>
                    <a:pt x="5524" y="7386"/>
                    <a:pt x="5313" y="7386"/>
                    <a:pt x="4945" y="7280"/>
                  </a:cubicBezTo>
                  <a:cubicBezTo>
                    <a:pt x="4209" y="7017"/>
                    <a:pt x="3157" y="6228"/>
                    <a:pt x="2157" y="4598"/>
                  </a:cubicBezTo>
                  <a:cubicBezTo>
                    <a:pt x="1158" y="2967"/>
                    <a:pt x="684" y="1757"/>
                    <a:pt x="421" y="1020"/>
                  </a:cubicBezTo>
                  <a:cubicBezTo>
                    <a:pt x="316" y="652"/>
                    <a:pt x="211" y="389"/>
                    <a:pt x="211" y="284"/>
                  </a:cubicBezTo>
                  <a:lnTo>
                    <a:pt x="158" y="284"/>
                  </a:lnTo>
                  <a:cubicBezTo>
                    <a:pt x="158" y="284"/>
                    <a:pt x="158" y="231"/>
                    <a:pt x="158" y="231"/>
                  </a:cubicBezTo>
                  <a:lnTo>
                    <a:pt x="105" y="231"/>
                  </a:lnTo>
                  <a:lnTo>
                    <a:pt x="105" y="179"/>
                  </a:lnTo>
                  <a:cubicBezTo>
                    <a:pt x="105" y="179"/>
                    <a:pt x="105" y="126"/>
                    <a:pt x="105" y="126"/>
                  </a:cubicBezTo>
                  <a:cubicBezTo>
                    <a:pt x="105" y="126"/>
                    <a:pt x="105" y="74"/>
                    <a:pt x="53" y="74"/>
                  </a:cubicBezTo>
                  <a:lnTo>
                    <a:pt x="53" y="21"/>
                  </a:lnTo>
                  <a:cubicBezTo>
                    <a:pt x="39" y="7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3"/>
            <p:cNvSpPr/>
            <p:nvPr/>
          </p:nvSpPr>
          <p:spPr>
            <a:xfrm>
              <a:off x="5326951" y="2853861"/>
              <a:ext cx="46569" cy="59624"/>
            </a:xfrm>
            <a:custGeom>
              <a:avLst/>
              <a:gdLst/>
              <a:ahLst/>
              <a:cxnLst/>
              <a:rect l="l" t="t" r="r" b="b"/>
              <a:pathLst>
                <a:path w="5893" h="7545" extrusionOk="0">
                  <a:moveTo>
                    <a:pt x="66" y="1"/>
                  </a:moveTo>
                  <a:cubicBezTo>
                    <a:pt x="58" y="1"/>
                    <a:pt x="53" y="7"/>
                    <a:pt x="53" y="22"/>
                  </a:cubicBezTo>
                  <a:lnTo>
                    <a:pt x="1" y="22"/>
                  </a:lnTo>
                  <a:cubicBezTo>
                    <a:pt x="1" y="75"/>
                    <a:pt x="1" y="75"/>
                    <a:pt x="53" y="128"/>
                  </a:cubicBezTo>
                  <a:lnTo>
                    <a:pt x="53" y="180"/>
                  </a:lnTo>
                  <a:cubicBezTo>
                    <a:pt x="53" y="180"/>
                    <a:pt x="53" y="233"/>
                    <a:pt x="53" y="233"/>
                  </a:cubicBezTo>
                  <a:lnTo>
                    <a:pt x="53" y="285"/>
                  </a:lnTo>
                  <a:cubicBezTo>
                    <a:pt x="53" y="285"/>
                    <a:pt x="106" y="338"/>
                    <a:pt x="106" y="338"/>
                  </a:cubicBezTo>
                  <a:cubicBezTo>
                    <a:pt x="106" y="443"/>
                    <a:pt x="211" y="706"/>
                    <a:pt x="317" y="1022"/>
                  </a:cubicBezTo>
                  <a:cubicBezTo>
                    <a:pt x="632" y="1706"/>
                    <a:pt x="1000" y="2916"/>
                    <a:pt x="2000" y="4546"/>
                  </a:cubicBezTo>
                  <a:cubicBezTo>
                    <a:pt x="2999" y="6177"/>
                    <a:pt x="4051" y="7019"/>
                    <a:pt x="4788" y="7334"/>
                  </a:cubicBezTo>
                  <a:cubicBezTo>
                    <a:pt x="5156" y="7492"/>
                    <a:pt x="5419" y="7492"/>
                    <a:pt x="5524" y="7545"/>
                  </a:cubicBezTo>
                  <a:lnTo>
                    <a:pt x="5630" y="7545"/>
                  </a:lnTo>
                  <a:cubicBezTo>
                    <a:pt x="5630" y="7492"/>
                    <a:pt x="5682" y="7492"/>
                    <a:pt x="5735" y="7492"/>
                  </a:cubicBezTo>
                  <a:lnTo>
                    <a:pt x="5840" y="7492"/>
                  </a:lnTo>
                  <a:cubicBezTo>
                    <a:pt x="5893" y="7492"/>
                    <a:pt x="5840" y="7440"/>
                    <a:pt x="5735" y="7387"/>
                  </a:cubicBezTo>
                  <a:cubicBezTo>
                    <a:pt x="5630" y="7334"/>
                    <a:pt x="5314" y="7282"/>
                    <a:pt x="4998" y="7124"/>
                  </a:cubicBezTo>
                  <a:cubicBezTo>
                    <a:pt x="4262" y="6808"/>
                    <a:pt x="3262" y="5967"/>
                    <a:pt x="2315" y="4389"/>
                  </a:cubicBezTo>
                  <a:cubicBezTo>
                    <a:pt x="1316" y="2758"/>
                    <a:pt x="895" y="1548"/>
                    <a:pt x="527" y="864"/>
                  </a:cubicBezTo>
                  <a:cubicBezTo>
                    <a:pt x="369" y="496"/>
                    <a:pt x="264" y="233"/>
                    <a:pt x="159" y="75"/>
                  </a:cubicBezTo>
                  <a:cubicBezTo>
                    <a:pt x="121" y="38"/>
                    <a:pt x="84" y="1"/>
                    <a:pt x="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3"/>
            <p:cNvSpPr/>
            <p:nvPr/>
          </p:nvSpPr>
          <p:spPr>
            <a:xfrm>
              <a:off x="5279979" y="2876897"/>
              <a:ext cx="32851" cy="28694"/>
            </a:xfrm>
            <a:custGeom>
              <a:avLst/>
              <a:gdLst/>
              <a:ahLst/>
              <a:cxnLst/>
              <a:rect l="l" t="t" r="r" b="b"/>
              <a:pathLst>
                <a:path w="4157" h="3631" extrusionOk="0">
                  <a:moveTo>
                    <a:pt x="4156" y="1"/>
                  </a:moveTo>
                  <a:lnTo>
                    <a:pt x="4156" y="1"/>
                  </a:lnTo>
                  <a:cubicBezTo>
                    <a:pt x="3735" y="211"/>
                    <a:pt x="1" y="3630"/>
                    <a:pt x="1" y="3630"/>
                  </a:cubicBezTo>
                  <a:lnTo>
                    <a:pt x="41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3"/>
            <p:cNvSpPr/>
            <p:nvPr/>
          </p:nvSpPr>
          <p:spPr>
            <a:xfrm>
              <a:off x="5279560" y="2877181"/>
              <a:ext cx="33680" cy="28528"/>
            </a:xfrm>
            <a:custGeom>
              <a:avLst/>
              <a:gdLst/>
              <a:ahLst/>
              <a:cxnLst/>
              <a:rect l="l" t="t" r="r" b="b"/>
              <a:pathLst>
                <a:path w="4262" h="3610" extrusionOk="0">
                  <a:moveTo>
                    <a:pt x="4172" y="0"/>
                  </a:moveTo>
                  <a:cubicBezTo>
                    <a:pt x="4004" y="0"/>
                    <a:pt x="3313" y="424"/>
                    <a:pt x="1947" y="1648"/>
                  </a:cubicBezTo>
                  <a:cubicBezTo>
                    <a:pt x="422" y="3016"/>
                    <a:pt x="1" y="3542"/>
                    <a:pt x="54" y="3594"/>
                  </a:cubicBezTo>
                  <a:cubicBezTo>
                    <a:pt x="64" y="3605"/>
                    <a:pt x="77" y="3610"/>
                    <a:pt x="95" y="3610"/>
                  </a:cubicBezTo>
                  <a:cubicBezTo>
                    <a:pt x="260" y="3610"/>
                    <a:pt x="779" y="3147"/>
                    <a:pt x="2158" y="1911"/>
                  </a:cubicBezTo>
                  <a:cubicBezTo>
                    <a:pt x="3736" y="543"/>
                    <a:pt x="4262" y="70"/>
                    <a:pt x="4209" y="17"/>
                  </a:cubicBezTo>
                  <a:cubicBezTo>
                    <a:pt x="4204" y="6"/>
                    <a:pt x="4191" y="0"/>
                    <a:pt x="41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3"/>
            <p:cNvSpPr/>
            <p:nvPr/>
          </p:nvSpPr>
          <p:spPr>
            <a:xfrm>
              <a:off x="5279979" y="2877000"/>
              <a:ext cx="33262" cy="29002"/>
            </a:xfrm>
            <a:custGeom>
              <a:avLst/>
              <a:gdLst/>
              <a:ahLst/>
              <a:cxnLst/>
              <a:rect l="l" t="t" r="r" b="b"/>
              <a:pathLst>
                <a:path w="4209" h="3670" extrusionOk="0">
                  <a:moveTo>
                    <a:pt x="4156" y="1"/>
                  </a:moveTo>
                  <a:cubicBezTo>
                    <a:pt x="4143" y="1"/>
                    <a:pt x="4130" y="14"/>
                    <a:pt x="4104" y="40"/>
                  </a:cubicBezTo>
                  <a:lnTo>
                    <a:pt x="4051" y="40"/>
                  </a:lnTo>
                  <a:cubicBezTo>
                    <a:pt x="4051" y="40"/>
                    <a:pt x="4051" y="40"/>
                    <a:pt x="3998" y="93"/>
                  </a:cubicBezTo>
                  <a:cubicBezTo>
                    <a:pt x="3946" y="93"/>
                    <a:pt x="3841" y="198"/>
                    <a:pt x="3683" y="303"/>
                  </a:cubicBezTo>
                  <a:cubicBezTo>
                    <a:pt x="3367" y="566"/>
                    <a:pt x="2841" y="1040"/>
                    <a:pt x="2052" y="1724"/>
                  </a:cubicBezTo>
                  <a:cubicBezTo>
                    <a:pt x="1263" y="2460"/>
                    <a:pt x="737" y="2934"/>
                    <a:pt x="421" y="3197"/>
                  </a:cubicBezTo>
                  <a:cubicBezTo>
                    <a:pt x="264" y="3354"/>
                    <a:pt x="158" y="3460"/>
                    <a:pt x="106" y="3460"/>
                  </a:cubicBezTo>
                  <a:cubicBezTo>
                    <a:pt x="106" y="3512"/>
                    <a:pt x="106" y="3512"/>
                    <a:pt x="106" y="3512"/>
                  </a:cubicBezTo>
                  <a:cubicBezTo>
                    <a:pt x="106" y="3565"/>
                    <a:pt x="106" y="3565"/>
                    <a:pt x="106" y="3565"/>
                  </a:cubicBezTo>
                  <a:lnTo>
                    <a:pt x="53" y="3565"/>
                  </a:lnTo>
                  <a:cubicBezTo>
                    <a:pt x="53" y="3565"/>
                    <a:pt x="53" y="3588"/>
                    <a:pt x="38" y="3588"/>
                  </a:cubicBezTo>
                  <a:cubicBezTo>
                    <a:pt x="30" y="3588"/>
                    <a:pt x="18" y="3582"/>
                    <a:pt x="1" y="3565"/>
                  </a:cubicBezTo>
                  <a:lnTo>
                    <a:pt x="1" y="3617"/>
                  </a:lnTo>
                  <a:cubicBezTo>
                    <a:pt x="1" y="3670"/>
                    <a:pt x="53" y="3670"/>
                    <a:pt x="106" y="3670"/>
                  </a:cubicBezTo>
                  <a:cubicBezTo>
                    <a:pt x="211" y="3617"/>
                    <a:pt x="369" y="3565"/>
                    <a:pt x="579" y="3407"/>
                  </a:cubicBezTo>
                  <a:cubicBezTo>
                    <a:pt x="947" y="3144"/>
                    <a:pt x="1526" y="2670"/>
                    <a:pt x="2315" y="1987"/>
                  </a:cubicBezTo>
                  <a:cubicBezTo>
                    <a:pt x="3104" y="1303"/>
                    <a:pt x="3578" y="829"/>
                    <a:pt x="3893" y="514"/>
                  </a:cubicBezTo>
                  <a:cubicBezTo>
                    <a:pt x="4051" y="356"/>
                    <a:pt x="4104" y="198"/>
                    <a:pt x="4156" y="145"/>
                  </a:cubicBezTo>
                  <a:cubicBezTo>
                    <a:pt x="4209" y="93"/>
                    <a:pt x="4209" y="40"/>
                    <a:pt x="4209" y="40"/>
                  </a:cubicBezTo>
                  <a:cubicBezTo>
                    <a:pt x="4183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3"/>
            <p:cNvSpPr/>
            <p:nvPr/>
          </p:nvSpPr>
          <p:spPr>
            <a:xfrm>
              <a:off x="5279560" y="2876897"/>
              <a:ext cx="33270" cy="28694"/>
            </a:xfrm>
            <a:custGeom>
              <a:avLst/>
              <a:gdLst/>
              <a:ahLst/>
              <a:cxnLst/>
              <a:rect l="l" t="t" r="r" b="b"/>
              <a:pathLst>
                <a:path w="4210" h="3631" extrusionOk="0">
                  <a:moveTo>
                    <a:pt x="4104" y="1"/>
                  </a:moveTo>
                  <a:cubicBezTo>
                    <a:pt x="3999" y="1"/>
                    <a:pt x="3841" y="53"/>
                    <a:pt x="3631" y="158"/>
                  </a:cubicBezTo>
                  <a:cubicBezTo>
                    <a:pt x="3210" y="421"/>
                    <a:pt x="2631" y="842"/>
                    <a:pt x="1842" y="1579"/>
                  </a:cubicBezTo>
                  <a:cubicBezTo>
                    <a:pt x="1053" y="2263"/>
                    <a:pt x="527" y="2789"/>
                    <a:pt x="264" y="3104"/>
                  </a:cubicBezTo>
                  <a:cubicBezTo>
                    <a:pt x="106" y="3315"/>
                    <a:pt x="54" y="3420"/>
                    <a:pt x="1" y="3525"/>
                  </a:cubicBezTo>
                  <a:cubicBezTo>
                    <a:pt x="1" y="3578"/>
                    <a:pt x="1" y="3630"/>
                    <a:pt x="1" y="3630"/>
                  </a:cubicBezTo>
                  <a:lnTo>
                    <a:pt x="106" y="3630"/>
                  </a:lnTo>
                  <a:cubicBezTo>
                    <a:pt x="106" y="3578"/>
                    <a:pt x="106" y="3578"/>
                    <a:pt x="159" y="3578"/>
                  </a:cubicBezTo>
                  <a:cubicBezTo>
                    <a:pt x="159" y="3578"/>
                    <a:pt x="211" y="3578"/>
                    <a:pt x="211" y="3525"/>
                  </a:cubicBezTo>
                  <a:cubicBezTo>
                    <a:pt x="264" y="3525"/>
                    <a:pt x="369" y="3420"/>
                    <a:pt x="474" y="3262"/>
                  </a:cubicBezTo>
                  <a:cubicBezTo>
                    <a:pt x="790" y="2999"/>
                    <a:pt x="1263" y="2526"/>
                    <a:pt x="2053" y="1842"/>
                  </a:cubicBezTo>
                  <a:cubicBezTo>
                    <a:pt x="2842" y="1105"/>
                    <a:pt x="3368" y="685"/>
                    <a:pt x="3736" y="421"/>
                  </a:cubicBezTo>
                  <a:cubicBezTo>
                    <a:pt x="3894" y="316"/>
                    <a:pt x="4051" y="211"/>
                    <a:pt x="4104" y="158"/>
                  </a:cubicBezTo>
                  <a:cubicBezTo>
                    <a:pt x="4104" y="158"/>
                    <a:pt x="4104" y="158"/>
                    <a:pt x="4104" y="106"/>
                  </a:cubicBezTo>
                  <a:cubicBezTo>
                    <a:pt x="4104" y="106"/>
                    <a:pt x="4157" y="106"/>
                    <a:pt x="4157" y="53"/>
                  </a:cubicBezTo>
                  <a:cubicBezTo>
                    <a:pt x="4157" y="53"/>
                    <a:pt x="4209" y="53"/>
                    <a:pt x="42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3"/>
            <p:cNvSpPr/>
            <p:nvPr/>
          </p:nvSpPr>
          <p:spPr>
            <a:xfrm>
              <a:off x="5304089" y="2904753"/>
              <a:ext cx="27027" cy="29935"/>
            </a:xfrm>
            <a:custGeom>
              <a:avLst/>
              <a:gdLst/>
              <a:ahLst/>
              <a:cxnLst/>
              <a:rect l="l" t="t" r="r" b="b"/>
              <a:pathLst>
                <a:path w="3420" h="3788" extrusionOk="0">
                  <a:moveTo>
                    <a:pt x="1" y="3788"/>
                  </a:moveTo>
                  <a:lnTo>
                    <a:pt x="342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3"/>
            <p:cNvSpPr/>
            <p:nvPr/>
          </p:nvSpPr>
          <p:spPr>
            <a:xfrm>
              <a:off x="5303678" y="2905054"/>
              <a:ext cx="28267" cy="29342"/>
            </a:xfrm>
            <a:custGeom>
              <a:avLst/>
              <a:gdLst/>
              <a:ahLst/>
              <a:cxnLst/>
              <a:rect l="l" t="t" r="r" b="b"/>
              <a:pathLst>
                <a:path w="3577" h="3713" extrusionOk="0">
                  <a:moveTo>
                    <a:pt x="3434" y="1"/>
                  </a:moveTo>
                  <a:cubicBezTo>
                    <a:pt x="3268" y="1"/>
                    <a:pt x="2729" y="504"/>
                    <a:pt x="1578" y="1751"/>
                  </a:cubicBezTo>
                  <a:cubicBezTo>
                    <a:pt x="316" y="3171"/>
                    <a:pt x="0" y="3645"/>
                    <a:pt x="53" y="3697"/>
                  </a:cubicBezTo>
                  <a:cubicBezTo>
                    <a:pt x="63" y="3707"/>
                    <a:pt x="76" y="3712"/>
                    <a:pt x="92" y="3712"/>
                  </a:cubicBezTo>
                  <a:cubicBezTo>
                    <a:pt x="247" y="3712"/>
                    <a:pt x="700" y="3250"/>
                    <a:pt x="1841" y="2014"/>
                  </a:cubicBezTo>
                  <a:cubicBezTo>
                    <a:pt x="3104" y="593"/>
                    <a:pt x="3577" y="67"/>
                    <a:pt x="3472" y="15"/>
                  </a:cubicBezTo>
                  <a:cubicBezTo>
                    <a:pt x="3463" y="5"/>
                    <a:pt x="3450" y="1"/>
                    <a:pt x="34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3"/>
            <p:cNvSpPr/>
            <p:nvPr/>
          </p:nvSpPr>
          <p:spPr>
            <a:xfrm>
              <a:off x="5304508" y="2904982"/>
              <a:ext cx="27027" cy="29887"/>
            </a:xfrm>
            <a:custGeom>
              <a:avLst/>
              <a:gdLst/>
              <a:ahLst/>
              <a:cxnLst/>
              <a:rect l="l" t="t" r="r" b="b"/>
              <a:pathLst>
                <a:path w="3420" h="3782" extrusionOk="0">
                  <a:moveTo>
                    <a:pt x="3383" y="0"/>
                  </a:moveTo>
                  <a:cubicBezTo>
                    <a:pt x="3367" y="0"/>
                    <a:pt x="3367" y="24"/>
                    <a:pt x="3367" y="24"/>
                  </a:cubicBezTo>
                  <a:cubicBezTo>
                    <a:pt x="3314" y="24"/>
                    <a:pt x="3314" y="76"/>
                    <a:pt x="3314" y="76"/>
                  </a:cubicBezTo>
                  <a:lnTo>
                    <a:pt x="3262" y="76"/>
                  </a:lnTo>
                  <a:cubicBezTo>
                    <a:pt x="3209" y="129"/>
                    <a:pt x="3104" y="234"/>
                    <a:pt x="2999" y="339"/>
                  </a:cubicBezTo>
                  <a:cubicBezTo>
                    <a:pt x="2736" y="655"/>
                    <a:pt x="2315" y="1128"/>
                    <a:pt x="1684" y="1812"/>
                  </a:cubicBezTo>
                  <a:cubicBezTo>
                    <a:pt x="1000" y="2549"/>
                    <a:pt x="579" y="3022"/>
                    <a:pt x="316" y="3338"/>
                  </a:cubicBezTo>
                  <a:cubicBezTo>
                    <a:pt x="158" y="3443"/>
                    <a:pt x="53" y="3548"/>
                    <a:pt x="53" y="3601"/>
                  </a:cubicBezTo>
                  <a:cubicBezTo>
                    <a:pt x="53" y="3601"/>
                    <a:pt x="53" y="3654"/>
                    <a:pt x="53" y="3654"/>
                  </a:cubicBezTo>
                  <a:cubicBezTo>
                    <a:pt x="0" y="3654"/>
                    <a:pt x="0" y="3654"/>
                    <a:pt x="0" y="3706"/>
                  </a:cubicBezTo>
                  <a:lnTo>
                    <a:pt x="0" y="3759"/>
                  </a:lnTo>
                  <a:cubicBezTo>
                    <a:pt x="0" y="3759"/>
                    <a:pt x="0" y="3782"/>
                    <a:pt x="16" y="3782"/>
                  </a:cubicBezTo>
                  <a:cubicBezTo>
                    <a:pt x="24" y="3782"/>
                    <a:pt x="35" y="3776"/>
                    <a:pt x="53" y="3759"/>
                  </a:cubicBezTo>
                  <a:cubicBezTo>
                    <a:pt x="158" y="3759"/>
                    <a:pt x="316" y="3654"/>
                    <a:pt x="474" y="3548"/>
                  </a:cubicBezTo>
                  <a:cubicBezTo>
                    <a:pt x="789" y="3233"/>
                    <a:pt x="1263" y="2759"/>
                    <a:pt x="1947" y="2075"/>
                  </a:cubicBezTo>
                  <a:cubicBezTo>
                    <a:pt x="2578" y="1339"/>
                    <a:pt x="2999" y="865"/>
                    <a:pt x="3209" y="497"/>
                  </a:cubicBezTo>
                  <a:cubicBezTo>
                    <a:pt x="3314" y="339"/>
                    <a:pt x="3420" y="234"/>
                    <a:pt x="3420" y="129"/>
                  </a:cubicBezTo>
                  <a:cubicBezTo>
                    <a:pt x="3420" y="76"/>
                    <a:pt x="3420" y="24"/>
                    <a:pt x="3420" y="24"/>
                  </a:cubicBezTo>
                  <a:cubicBezTo>
                    <a:pt x="3402" y="6"/>
                    <a:pt x="3390" y="0"/>
                    <a:pt x="33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3"/>
            <p:cNvSpPr/>
            <p:nvPr/>
          </p:nvSpPr>
          <p:spPr>
            <a:xfrm>
              <a:off x="5303678" y="2904753"/>
              <a:ext cx="27437" cy="29516"/>
            </a:xfrm>
            <a:custGeom>
              <a:avLst/>
              <a:gdLst/>
              <a:ahLst/>
              <a:cxnLst/>
              <a:rect l="l" t="t" r="r" b="b"/>
              <a:pathLst>
                <a:path w="3472" h="3735" extrusionOk="0">
                  <a:moveTo>
                    <a:pt x="3367" y="0"/>
                  </a:moveTo>
                  <a:cubicBezTo>
                    <a:pt x="3262" y="53"/>
                    <a:pt x="3156" y="105"/>
                    <a:pt x="2946" y="211"/>
                  </a:cubicBezTo>
                  <a:cubicBezTo>
                    <a:pt x="2630" y="474"/>
                    <a:pt x="2157" y="947"/>
                    <a:pt x="1473" y="1684"/>
                  </a:cubicBezTo>
                  <a:cubicBezTo>
                    <a:pt x="842" y="2420"/>
                    <a:pt x="421" y="2893"/>
                    <a:pt x="210" y="3262"/>
                  </a:cubicBezTo>
                  <a:cubicBezTo>
                    <a:pt x="105" y="3419"/>
                    <a:pt x="53" y="3525"/>
                    <a:pt x="0" y="3630"/>
                  </a:cubicBezTo>
                  <a:cubicBezTo>
                    <a:pt x="0" y="3683"/>
                    <a:pt x="0" y="3735"/>
                    <a:pt x="53" y="3735"/>
                  </a:cubicBezTo>
                  <a:lnTo>
                    <a:pt x="105" y="3735"/>
                  </a:lnTo>
                  <a:cubicBezTo>
                    <a:pt x="105" y="3683"/>
                    <a:pt x="105" y="3683"/>
                    <a:pt x="158" y="3683"/>
                  </a:cubicBezTo>
                  <a:cubicBezTo>
                    <a:pt x="158" y="3683"/>
                    <a:pt x="158" y="3683"/>
                    <a:pt x="210" y="3630"/>
                  </a:cubicBezTo>
                  <a:lnTo>
                    <a:pt x="421" y="3367"/>
                  </a:lnTo>
                  <a:cubicBezTo>
                    <a:pt x="684" y="3104"/>
                    <a:pt x="1105" y="2630"/>
                    <a:pt x="1736" y="1894"/>
                  </a:cubicBezTo>
                  <a:cubicBezTo>
                    <a:pt x="2367" y="1210"/>
                    <a:pt x="2841" y="737"/>
                    <a:pt x="3104" y="474"/>
                  </a:cubicBezTo>
                  <a:cubicBezTo>
                    <a:pt x="3262" y="316"/>
                    <a:pt x="3367" y="211"/>
                    <a:pt x="3367" y="158"/>
                  </a:cubicBezTo>
                  <a:lnTo>
                    <a:pt x="3419" y="158"/>
                  </a:lnTo>
                  <a:cubicBezTo>
                    <a:pt x="3419" y="105"/>
                    <a:pt x="3419" y="105"/>
                    <a:pt x="3419" y="105"/>
                  </a:cubicBezTo>
                  <a:cubicBezTo>
                    <a:pt x="3419" y="53"/>
                    <a:pt x="3472" y="53"/>
                    <a:pt x="3472" y="53"/>
                  </a:cubicBezTo>
                  <a:cubicBezTo>
                    <a:pt x="3472" y="0"/>
                    <a:pt x="3419" y="0"/>
                    <a:pt x="33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3"/>
            <p:cNvSpPr/>
            <p:nvPr/>
          </p:nvSpPr>
          <p:spPr>
            <a:xfrm>
              <a:off x="5331946" y="2920961"/>
              <a:ext cx="16635" cy="31183"/>
            </a:xfrm>
            <a:custGeom>
              <a:avLst/>
              <a:gdLst/>
              <a:ahLst/>
              <a:cxnLst/>
              <a:rect l="l" t="t" r="r" b="b"/>
              <a:pathLst>
                <a:path w="2105" h="3946" extrusionOk="0">
                  <a:moveTo>
                    <a:pt x="0" y="3946"/>
                  </a:moveTo>
                  <a:lnTo>
                    <a:pt x="2104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3"/>
            <p:cNvSpPr/>
            <p:nvPr/>
          </p:nvSpPr>
          <p:spPr>
            <a:xfrm>
              <a:off x="5331108" y="2920938"/>
              <a:ext cx="18713" cy="31246"/>
            </a:xfrm>
            <a:custGeom>
              <a:avLst/>
              <a:gdLst/>
              <a:ahLst/>
              <a:cxnLst/>
              <a:rect l="l" t="t" r="r" b="b"/>
              <a:pathLst>
                <a:path w="2368" h="3954" extrusionOk="0">
                  <a:moveTo>
                    <a:pt x="2247" y="0"/>
                  </a:moveTo>
                  <a:cubicBezTo>
                    <a:pt x="2124" y="0"/>
                    <a:pt x="1754" y="543"/>
                    <a:pt x="1000" y="1950"/>
                  </a:cubicBezTo>
                  <a:cubicBezTo>
                    <a:pt x="211" y="3423"/>
                    <a:pt x="1" y="3897"/>
                    <a:pt x="106" y="3949"/>
                  </a:cubicBezTo>
                  <a:cubicBezTo>
                    <a:pt x="112" y="3952"/>
                    <a:pt x="118" y="3953"/>
                    <a:pt x="125" y="3953"/>
                  </a:cubicBezTo>
                  <a:cubicBezTo>
                    <a:pt x="241" y="3953"/>
                    <a:pt x="520" y="3502"/>
                    <a:pt x="1316" y="2108"/>
                  </a:cubicBezTo>
                  <a:cubicBezTo>
                    <a:pt x="2105" y="635"/>
                    <a:pt x="2368" y="56"/>
                    <a:pt x="2263" y="4"/>
                  </a:cubicBezTo>
                  <a:cubicBezTo>
                    <a:pt x="2258" y="1"/>
                    <a:pt x="2253" y="0"/>
                    <a:pt x="22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3"/>
            <p:cNvSpPr/>
            <p:nvPr/>
          </p:nvSpPr>
          <p:spPr>
            <a:xfrm>
              <a:off x="5331946" y="2920961"/>
              <a:ext cx="17465" cy="31183"/>
            </a:xfrm>
            <a:custGeom>
              <a:avLst/>
              <a:gdLst/>
              <a:ahLst/>
              <a:cxnLst/>
              <a:rect l="l" t="t" r="r" b="b"/>
              <a:pathLst>
                <a:path w="2210" h="3946" extrusionOk="0">
                  <a:moveTo>
                    <a:pt x="2157" y="1"/>
                  </a:moveTo>
                  <a:cubicBezTo>
                    <a:pt x="2157" y="1"/>
                    <a:pt x="2157" y="1"/>
                    <a:pt x="2157" y="53"/>
                  </a:cubicBezTo>
                  <a:cubicBezTo>
                    <a:pt x="2104" y="53"/>
                    <a:pt x="2104" y="53"/>
                    <a:pt x="2104" y="106"/>
                  </a:cubicBezTo>
                  <a:lnTo>
                    <a:pt x="2052" y="106"/>
                  </a:lnTo>
                  <a:cubicBezTo>
                    <a:pt x="2052" y="159"/>
                    <a:pt x="1999" y="264"/>
                    <a:pt x="1894" y="422"/>
                  </a:cubicBezTo>
                  <a:cubicBezTo>
                    <a:pt x="1736" y="685"/>
                    <a:pt x="1473" y="1211"/>
                    <a:pt x="1052" y="1947"/>
                  </a:cubicBezTo>
                  <a:cubicBezTo>
                    <a:pt x="684" y="2684"/>
                    <a:pt x="368" y="3210"/>
                    <a:pt x="211" y="3525"/>
                  </a:cubicBezTo>
                  <a:cubicBezTo>
                    <a:pt x="105" y="3683"/>
                    <a:pt x="53" y="3788"/>
                    <a:pt x="53" y="3788"/>
                  </a:cubicBezTo>
                  <a:lnTo>
                    <a:pt x="53" y="3841"/>
                  </a:lnTo>
                  <a:lnTo>
                    <a:pt x="53" y="3894"/>
                  </a:lnTo>
                  <a:lnTo>
                    <a:pt x="0" y="3894"/>
                  </a:lnTo>
                  <a:lnTo>
                    <a:pt x="0" y="3946"/>
                  </a:lnTo>
                  <a:lnTo>
                    <a:pt x="105" y="3946"/>
                  </a:lnTo>
                  <a:cubicBezTo>
                    <a:pt x="211" y="3894"/>
                    <a:pt x="316" y="3788"/>
                    <a:pt x="421" y="3683"/>
                  </a:cubicBezTo>
                  <a:cubicBezTo>
                    <a:pt x="684" y="3367"/>
                    <a:pt x="947" y="2841"/>
                    <a:pt x="1368" y="2105"/>
                  </a:cubicBezTo>
                  <a:cubicBezTo>
                    <a:pt x="1789" y="1316"/>
                    <a:pt x="2052" y="842"/>
                    <a:pt x="2157" y="474"/>
                  </a:cubicBezTo>
                  <a:cubicBezTo>
                    <a:pt x="2210" y="316"/>
                    <a:pt x="2210" y="211"/>
                    <a:pt x="2210" y="106"/>
                  </a:cubicBezTo>
                  <a:cubicBezTo>
                    <a:pt x="2210" y="53"/>
                    <a:pt x="2210" y="1"/>
                    <a:pt x="21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3"/>
            <p:cNvSpPr/>
            <p:nvPr/>
          </p:nvSpPr>
          <p:spPr>
            <a:xfrm>
              <a:off x="5331108" y="2920961"/>
              <a:ext cx="17883" cy="31183"/>
            </a:xfrm>
            <a:custGeom>
              <a:avLst/>
              <a:gdLst/>
              <a:ahLst/>
              <a:cxnLst/>
              <a:rect l="l" t="t" r="r" b="b"/>
              <a:pathLst>
                <a:path w="2263" h="3946" extrusionOk="0">
                  <a:moveTo>
                    <a:pt x="2105" y="1"/>
                  </a:moveTo>
                  <a:cubicBezTo>
                    <a:pt x="2053" y="53"/>
                    <a:pt x="1947" y="159"/>
                    <a:pt x="1789" y="264"/>
                  </a:cubicBezTo>
                  <a:cubicBezTo>
                    <a:pt x="1579" y="579"/>
                    <a:pt x="1263" y="1053"/>
                    <a:pt x="843" y="1842"/>
                  </a:cubicBezTo>
                  <a:cubicBezTo>
                    <a:pt x="422" y="2578"/>
                    <a:pt x="211" y="3104"/>
                    <a:pt x="106" y="3473"/>
                  </a:cubicBezTo>
                  <a:cubicBezTo>
                    <a:pt x="54" y="3630"/>
                    <a:pt x="1" y="3788"/>
                    <a:pt x="1" y="3841"/>
                  </a:cubicBezTo>
                  <a:cubicBezTo>
                    <a:pt x="1" y="3894"/>
                    <a:pt x="54" y="3946"/>
                    <a:pt x="54" y="3946"/>
                  </a:cubicBezTo>
                  <a:lnTo>
                    <a:pt x="106" y="3946"/>
                  </a:lnTo>
                  <a:cubicBezTo>
                    <a:pt x="106" y="3894"/>
                    <a:pt x="106" y="3894"/>
                    <a:pt x="106" y="3894"/>
                  </a:cubicBezTo>
                  <a:lnTo>
                    <a:pt x="159" y="3894"/>
                  </a:lnTo>
                  <a:cubicBezTo>
                    <a:pt x="159" y="3841"/>
                    <a:pt x="159" y="3841"/>
                    <a:pt x="159" y="3841"/>
                  </a:cubicBezTo>
                  <a:lnTo>
                    <a:pt x="211" y="3841"/>
                  </a:lnTo>
                  <a:cubicBezTo>
                    <a:pt x="211" y="3788"/>
                    <a:pt x="264" y="3683"/>
                    <a:pt x="317" y="3525"/>
                  </a:cubicBezTo>
                  <a:cubicBezTo>
                    <a:pt x="474" y="3262"/>
                    <a:pt x="737" y="2789"/>
                    <a:pt x="1158" y="2000"/>
                  </a:cubicBezTo>
                  <a:cubicBezTo>
                    <a:pt x="1526" y="1263"/>
                    <a:pt x="1842" y="737"/>
                    <a:pt x="2000" y="474"/>
                  </a:cubicBezTo>
                  <a:cubicBezTo>
                    <a:pt x="2105" y="316"/>
                    <a:pt x="2158" y="211"/>
                    <a:pt x="2210" y="159"/>
                  </a:cubicBezTo>
                  <a:cubicBezTo>
                    <a:pt x="2210" y="159"/>
                    <a:pt x="2210" y="159"/>
                    <a:pt x="2210" y="106"/>
                  </a:cubicBezTo>
                  <a:cubicBezTo>
                    <a:pt x="2210" y="106"/>
                    <a:pt x="2210" y="106"/>
                    <a:pt x="2210" y="53"/>
                  </a:cubicBezTo>
                  <a:cubicBezTo>
                    <a:pt x="2210" y="53"/>
                    <a:pt x="2263" y="53"/>
                    <a:pt x="22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3"/>
            <p:cNvSpPr/>
            <p:nvPr/>
          </p:nvSpPr>
          <p:spPr>
            <a:xfrm>
              <a:off x="5590096" y="2654497"/>
              <a:ext cx="10400" cy="6654"/>
            </a:xfrm>
            <a:custGeom>
              <a:avLst/>
              <a:gdLst/>
              <a:ahLst/>
              <a:cxnLst/>
              <a:rect l="l" t="t" r="r" b="b"/>
              <a:pathLst>
                <a:path w="1316" h="842" extrusionOk="0">
                  <a:moveTo>
                    <a:pt x="685" y="0"/>
                  </a:moveTo>
                  <a:cubicBezTo>
                    <a:pt x="316" y="0"/>
                    <a:pt x="1" y="210"/>
                    <a:pt x="1" y="421"/>
                  </a:cubicBezTo>
                  <a:cubicBezTo>
                    <a:pt x="1" y="631"/>
                    <a:pt x="316" y="842"/>
                    <a:pt x="685" y="842"/>
                  </a:cubicBezTo>
                  <a:cubicBezTo>
                    <a:pt x="1000" y="842"/>
                    <a:pt x="1316" y="631"/>
                    <a:pt x="1316" y="421"/>
                  </a:cubicBezTo>
                  <a:cubicBezTo>
                    <a:pt x="1316" y="210"/>
                    <a:pt x="1053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3"/>
            <p:cNvSpPr/>
            <p:nvPr/>
          </p:nvSpPr>
          <p:spPr>
            <a:xfrm>
              <a:off x="5588848" y="2653549"/>
              <a:ext cx="12478" cy="8851"/>
            </a:xfrm>
            <a:custGeom>
              <a:avLst/>
              <a:gdLst/>
              <a:ahLst/>
              <a:cxnLst/>
              <a:rect l="l" t="t" r="r" b="b"/>
              <a:pathLst>
                <a:path w="1579" h="1120" extrusionOk="0">
                  <a:moveTo>
                    <a:pt x="877" y="1"/>
                  </a:moveTo>
                  <a:cubicBezTo>
                    <a:pt x="834" y="1"/>
                    <a:pt x="788" y="5"/>
                    <a:pt x="737" y="15"/>
                  </a:cubicBezTo>
                  <a:cubicBezTo>
                    <a:pt x="580" y="15"/>
                    <a:pt x="474" y="15"/>
                    <a:pt x="317" y="120"/>
                  </a:cubicBezTo>
                  <a:cubicBezTo>
                    <a:pt x="159" y="173"/>
                    <a:pt x="1" y="383"/>
                    <a:pt x="1" y="594"/>
                  </a:cubicBezTo>
                  <a:cubicBezTo>
                    <a:pt x="54" y="804"/>
                    <a:pt x="264" y="1014"/>
                    <a:pt x="422" y="1014"/>
                  </a:cubicBezTo>
                  <a:cubicBezTo>
                    <a:pt x="527" y="1120"/>
                    <a:pt x="685" y="1120"/>
                    <a:pt x="790" y="1120"/>
                  </a:cubicBezTo>
                  <a:cubicBezTo>
                    <a:pt x="1053" y="1120"/>
                    <a:pt x="1211" y="1014"/>
                    <a:pt x="1316" y="962"/>
                  </a:cubicBezTo>
                  <a:cubicBezTo>
                    <a:pt x="1579" y="751"/>
                    <a:pt x="1527" y="541"/>
                    <a:pt x="1474" y="541"/>
                  </a:cubicBezTo>
                  <a:lnTo>
                    <a:pt x="1474" y="541"/>
                  </a:lnTo>
                  <a:cubicBezTo>
                    <a:pt x="1369" y="541"/>
                    <a:pt x="1369" y="646"/>
                    <a:pt x="1211" y="699"/>
                  </a:cubicBezTo>
                  <a:cubicBezTo>
                    <a:pt x="1106" y="751"/>
                    <a:pt x="1000" y="804"/>
                    <a:pt x="790" y="804"/>
                  </a:cubicBezTo>
                  <a:cubicBezTo>
                    <a:pt x="632" y="804"/>
                    <a:pt x="369" y="699"/>
                    <a:pt x="369" y="541"/>
                  </a:cubicBezTo>
                  <a:cubicBezTo>
                    <a:pt x="369" y="488"/>
                    <a:pt x="422" y="436"/>
                    <a:pt x="474" y="383"/>
                  </a:cubicBezTo>
                  <a:cubicBezTo>
                    <a:pt x="580" y="330"/>
                    <a:pt x="685" y="330"/>
                    <a:pt x="737" y="330"/>
                  </a:cubicBezTo>
                  <a:cubicBezTo>
                    <a:pt x="799" y="315"/>
                    <a:pt x="856" y="309"/>
                    <a:pt x="907" y="309"/>
                  </a:cubicBezTo>
                  <a:cubicBezTo>
                    <a:pt x="1031" y="309"/>
                    <a:pt x="1121" y="346"/>
                    <a:pt x="1158" y="383"/>
                  </a:cubicBezTo>
                  <a:cubicBezTo>
                    <a:pt x="1369" y="436"/>
                    <a:pt x="1369" y="541"/>
                    <a:pt x="1421" y="541"/>
                  </a:cubicBezTo>
                  <a:cubicBezTo>
                    <a:pt x="1474" y="541"/>
                    <a:pt x="1579" y="330"/>
                    <a:pt x="1316" y="120"/>
                  </a:cubicBezTo>
                  <a:cubicBezTo>
                    <a:pt x="1188" y="78"/>
                    <a:pt x="1061" y="1"/>
                    <a:pt x="8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3"/>
            <p:cNvSpPr/>
            <p:nvPr/>
          </p:nvSpPr>
          <p:spPr>
            <a:xfrm>
              <a:off x="5590096" y="2654497"/>
              <a:ext cx="10400" cy="6654"/>
            </a:xfrm>
            <a:custGeom>
              <a:avLst/>
              <a:gdLst/>
              <a:ahLst/>
              <a:cxnLst/>
              <a:rect l="l" t="t" r="r" b="b"/>
              <a:pathLst>
                <a:path w="1316" h="842" extrusionOk="0">
                  <a:moveTo>
                    <a:pt x="632" y="0"/>
                  </a:moveTo>
                  <a:cubicBezTo>
                    <a:pt x="527" y="0"/>
                    <a:pt x="422" y="53"/>
                    <a:pt x="316" y="53"/>
                  </a:cubicBezTo>
                  <a:cubicBezTo>
                    <a:pt x="211" y="105"/>
                    <a:pt x="53" y="210"/>
                    <a:pt x="1" y="368"/>
                  </a:cubicBezTo>
                  <a:cubicBezTo>
                    <a:pt x="1" y="579"/>
                    <a:pt x="159" y="684"/>
                    <a:pt x="264" y="737"/>
                  </a:cubicBezTo>
                  <a:cubicBezTo>
                    <a:pt x="369" y="789"/>
                    <a:pt x="474" y="842"/>
                    <a:pt x="632" y="842"/>
                  </a:cubicBezTo>
                  <a:cubicBezTo>
                    <a:pt x="842" y="842"/>
                    <a:pt x="1000" y="789"/>
                    <a:pt x="1106" y="737"/>
                  </a:cubicBezTo>
                  <a:cubicBezTo>
                    <a:pt x="1211" y="684"/>
                    <a:pt x="1316" y="579"/>
                    <a:pt x="1316" y="526"/>
                  </a:cubicBezTo>
                  <a:cubicBezTo>
                    <a:pt x="1263" y="474"/>
                    <a:pt x="1263" y="474"/>
                    <a:pt x="1263" y="474"/>
                  </a:cubicBezTo>
                  <a:lnTo>
                    <a:pt x="1316" y="474"/>
                  </a:lnTo>
                  <a:cubicBezTo>
                    <a:pt x="1316" y="474"/>
                    <a:pt x="1316" y="474"/>
                    <a:pt x="1316" y="421"/>
                  </a:cubicBezTo>
                  <a:lnTo>
                    <a:pt x="1211" y="421"/>
                  </a:lnTo>
                  <a:cubicBezTo>
                    <a:pt x="1106" y="474"/>
                    <a:pt x="1106" y="474"/>
                    <a:pt x="1000" y="474"/>
                  </a:cubicBezTo>
                  <a:cubicBezTo>
                    <a:pt x="930" y="474"/>
                    <a:pt x="860" y="497"/>
                    <a:pt x="774" y="497"/>
                  </a:cubicBezTo>
                  <a:cubicBezTo>
                    <a:pt x="731" y="497"/>
                    <a:pt x="685" y="491"/>
                    <a:pt x="632" y="474"/>
                  </a:cubicBezTo>
                  <a:cubicBezTo>
                    <a:pt x="579" y="474"/>
                    <a:pt x="474" y="474"/>
                    <a:pt x="422" y="421"/>
                  </a:cubicBezTo>
                  <a:lnTo>
                    <a:pt x="369" y="421"/>
                  </a:lnTo>
                  <a:cubicBezTo>
                    <a:pt x="369" y="421"/>
                    <a:pt x="369" y="421"/>
                    <a:pt x="422" y="368"/>
                  </a:cubicBezTo>
                  <a:cubicBezTo>
                    <a:pt x="474" y="368"/>
                    <a:pt x="579" y="316"/>
                    <a:pt x="632" y="316"/>
                  </a:cubicBezTo>
                  <a:cubicBezTo>
                    <a:pt x="790" y="316"/>
                    <a:pt x="895" y="316"/>
                    <a:pt x="1000" y="368"/>
                  </a:cubicBezTo>
                  <a:lnTo>
                    <a:pt x="1158" y="368"/>
                  </a:lnTo>
                  <a:cubicBezTo>
                    <a:pt x="1158" y="368"/>
                    <a:pt x="1211" y="421"/>
                    <a:pt x="1263" y="421"/>
                  </a:cubicBezTo>
                  <a:cubicBezTo>
                    <a:pt x="1263" y="421"/>
                    <a:pt x="1263" y="368"/>
                    <a:pt x="1263" y="368"/>
                  </a:cubicBezTo>
                  <a:cubicBezTo>
                    <a:pt x="1263" y="316"/>
                    <a:pt x="1263" y="316"/>
                    <a:pt x="1263" y="316"/>
                  </a:cubicBezTo>
                  <a:cubicBezTo>
                    <a:pt x="1263" y="263"/>
                    <a:pt x="1211" y="210"/>
                    <a:pt x="1106" y="158"/>
                  </a:cubicBezTo>
                  <a:cubicBezTo>
                    <a:pt x="1000" y="53"/>
                    <a:pt x="842" y="0"/>
                    <a:pt x="6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3"/>
            <p:cNvSpPr/>
            <p:nvPr/>
          </p:nvSpPr>
          <p:spPr>
            <a:xfrm>
              <a:off x="5587188" y="2652245"/>
              <a:ext cx="14556" cy="11403"/>
            </a:xfrm>
            <a:custGeom>
              <a:avLst/>
              <a:gdLst/>
              <a:ahLst/>
              <a:cxnLst/>
              <a:rect l="l" t="t" r="r" b="b"/>
              <a:pathLst>
                <a:path w="1842" h="1443" extrusionOk="0">
                  <a:moveTo>
                    <a:pt x="832" y="0"/>
                  </a:moveTo>
                  <a:cubicBezTo>
                    <a:pt x="724" y="0"/>
                    <a:pt x="586" y="37"/>
                    <a:pt x="474" y="75"/>
                  </a:cubicBezTo>
                  <a:cubicBezTo>
                    <a:pt x="264" y="180"/>
                    <a:pt x="1" y="443"/>
                    <a:pt x="53" y="759"/>
                  </a:cubicBezTo>
                  <a:cubicBezTo>
                    <a:pt x="53" y="916"/>
                    <a:pt x="158" y="1074"/>
                    <a:pt x="264" y="1179"/>
                  </a:cubicBezTo>
                  <a:cubicBezTo>
                    <a:pt x="369" y="1285"/>
                    <a:pt x="474" y="1337"/>
                    <a:pt x="527" y="1337"/>
                  </a:cubicBezTo>
                  <a:cubicBezTo>
                    <a:pt x="737" y="1442"/>
                    <a:pt x="895" y="1442"/>
                    <a:pt x="1053" y="1442"/>
                  </a:cubicBezTo>
                  <a:cubicBezTo>
                    <a:pt x="1316" y="1390"/>
                    <a:pt x="1526" y="1285"/>
                    <a:pt x="1684" y="1179"/>
                  </a:cubicBezTo>
                  <a:cubicBezTo>
                    <a:pt x="1789" y="1022"/>
                    <a:pt x="1842" y="864"/>
                    <a:pt x="1789" y="759"/>
                  </a:cubicBezTo>
                  <a:cubicBezTo>
                    <a:pt x="1789" y="706"/>
                    <a:pt x="1737" y="706"/>
                    <a:pt x="1684" y="706"/>
                  </a:cubicBezTo>
                  <a:cubicBezTo>
                    <a:pt x="1684" y="706"/>
                    <a:pt x="1684" y="706"/>
                    <a:pt x="1684" y="759"/>
                  </a:cubicBezTo>
                  <a:lnTo>
                    <a:pt x="1631" y="759"/>
                  </a:lnTo>
                  <a:lnTo>
                    <a:pt x="1631" y="811"/>
                  </a:lnTo>
                  <a:cubicBezTo>
                    <a:pt x="1631" y="864"/>
                    <a:pt x="1579" y="916"/>
                    <a:pt x="1474" y="969"/>
                  </a:cubicBezTo>
                  <a:cubicBezTo>
                    <a:pt x="1368" y="1022"/>
                    <a:pt x="1210" y="1127"/>
                    <a:pt x="1000" y="1127"/>
                  </a:cubicBezTo>
                  <a:cubicBezTo>
                    <a:pt x="895" y="1127"/>
                    <a:pt x="790" y="1074"/>
                    <a:pt x="684" y="1022"/>
                  </a:cubicBezTo>
                  <a:cubicBezTo>
                    <a:pt x="579" y="1022"/>
                    <a:pt x="421" y="916"/>
                    <a:pt x="369" y="759"/>
                  </a:cubicBezTo>
                  <a:cubicBezTo>
                    <a:pt x="369" y="601"/>
                    <a:pt x="527" y="443"/>
                    <a:pt x="632" y="390"/>
                  </a:cubicBezTo>
                  <a:cubicBezTo>
                    <a:pt x="737" y="338"/>
                    <a:pt x="842" y="338"/>
                    <a:pt x="947" y="338"/>
                  </a:cubicBezTo>
                  <a:cubicBezTo>
                    <a:pt x="1210" y="338"/>
                    <a:pt x="1368" y="390"/>
                    <a:pt x="1474" y="443"/>
                  </a:cubicBezTo>
                  <a:cubicBezTo>
                    <a:pt x="1526" y="495"/>
                    <a:pt x="1579" y="601"/>
                    <a:pt x="1579" y="601"/>
                  </a:cubicBezTo>
                  <a:cubicBezTo>
                    <a:pt x="1579" y="653"/>
                    <a:pt x="1579" y="653"/>
                    <a:pt x="1631" y="653"/>
                  </a:cubicBezTo>
                  <a:cubicBezTo>
                    <a:pt x="1631" y="653"/>
                    <a:pt x="1631" y="706"/>
                    <a:pt x="1684" y="706"/>
                  </a:cubicBezTo>
                  <a:cubicBezTo>
                    <a:pt x="1684" y="706"/>
                    <a:pt x="1737" y="706"/>
                    <a:pt x="1737" y="653"/>
                  </a:cubicBezTo>
                  <a:cubicBezTo>
                    <a:pt x="1789" y="548"/>
                    <a:pt x="1737" y="390"/>
                    <a:pt x="1631" y="232"/>
                  </a:cubicBezTo>
                  <a:cubicBezTo>
                    <a:pt x="1474" y="127"/>
                    <a:pt x="1263" y="22"/>
                    <a:pt x="947" y="22"/>
                  </a:cubicBezTo>
                  <a:cubicBezTo>
                    <a:pt x="917" y="7"/>
                    <a:pt x="877" y="0"/>
                    <a:pt x="8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3"/>
            <p:cNvSpPr/>
            <p:nvPr/>
          </p:nvSpPr>
          <p:spPr>
            <a:xfrm>
              <a:off x="5615456" y="2664470"/>
              <a:ext cx="8321" cy="7073"/>
            </a:xfrm>
            <a:custGeom>
              <a:avLst/>
              <a:gdLst/>
              <a:ahLst/>
              <a:cxnLst/>
              <a:rect l="l" t="t" r="r" b="b"/>
              <a:pathLst>
                <a:path w="1053" h="895" extrusionOk="0">
                  <a:moveTo>
                    <a:pt x="527" y="1"/>
                  </a:moveTo>
                  <a:cubicBezTo>
                    <a:pt x="264" y="1"/>
                    <a:pt x="1" y="211"/>
                    <a:pt x="1" y="474"/>
                  </a:cubicBezTo>
                  <a:cubicBezTo>
                    <a:pt x="1" y="737"/>
                    <a:pt x="264" y="895"/>
                    <a:pt x="527" y="895"/>
                  </a:cubicBezTo>
                  <a:cubicBezTo>
                    <a:pt x="842" y="895"/>
                    <a:pt x="1053" y="737"/>
                    <a:pt x="1053" y="474"/>
                  </a:cubicBezTo>
                  <a:cubicBezTo>
                    <a:pt x="1053" y="211"/>
                    <a:pt x="842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3"/>
            <p:cNvSpPr/>
            <p:nvPr/>
          </p:nvSpPr>
          <p:spPr>
            <a:xfrm>
              <a:off x="5614207" y="2663221"/>
              <a:ext cx="10819" cy="9570"/>
            </a:xfrm>
            <a:custGeom>
              <a:avLst/>
              <a:gdLst/>
              <a:ahLst/>
              <a:cxnLst/>
              <a:rect l="l" t="t" r="r" b="b"/>
              <a:pathLst>
                <a:path w="1369" h="1211" extrusionOk="0">
                  <a:moveTo>
                    <a:pt x="580" y="1"/>
                  </a:moveTo>
                  <a:cubicBezTo>
                    <a:pt x="474" y="1"/>
                    <a:pt x="317" y="53"/>
                    <a:pt x="211" y="159"/>
                  </a:cubicBezTo>
                  <a:cubicBezTo>
                    <a:pt x="106" y="264"/>
                    <a:pt x="1" y="422"/>
                    <a:pt x="1" y="632"/>
                  </a:cubicBezTo>
                  <a:cubicBezTo>
                    <a:pt x="53" y="1105"/>
                    <a:pt x="422" y="1211"/>
                    <a:pt x="685" y="1211"/>
                  </a:cubicBezTo>
                  <a:cubicBezTo>
                    <a:pt x="895" y="1211"/>
                    <a:pt x="1106" y="1105"/>
                    <a:pt x="1211" y="1000"/>
                  </a:cubicBezTo>
                  <a:cubicBezTo>
                    <a:pt x="1369" y="737"/>
                    <a:pt x="1263" y="632"/>
                    <a:pt x="1211" y="632"/>
                  </a:cubicBezTo>
                  <a:cubicBezTo>
                    <a:pt x="1158" y="632"/>
                    <a:pt x="1158" y="685"/>
                    <a:pt x="1000" y="790"/>
                  </a:cubicBezTo>
                  <a:cubicBezTo>
                    <a:pt x="948" y="842"/>
                    <a:pt x="843" y="895"/>
                    <a:pt x="685" y="895"/>
                  </a:cubicBezTo>
                  <a:cubicBezTo>
                    <a:pt x="527" y="895"/>
                    <a:pt x="369" y="790"/>
                    <a:pt x="369" y="632"/>
                  </a:cubicBezTo>
                  <a:cubicBezTo>
                    <a:pt x="317" y="474"/>
                    <a:pt x="527" y="316"/>
                    <a:pt x="632" y="316"/>
                  </a:cubicBezTo>
                  <a:cubicBezTo>
                    <a:pt x="790" y="316"/>
                    <a:pt x="895" y="369"/>
                    <a:pt x="1000" y="422"/>
                  </a:cubicBezTo>
                  <a:cubicBezTo>
                    <a:pt x="1106" y="527"/>
                    <a:pt x="1106" y="579"/>
                    <a:pt x="1211" y="579"/>
                  </a:cubicBezTo>
                  <a:cubicBezTo>
                    <a:pt x="1218" y="586"/>
                    <a:pt x="1225" y="590"/>
                    <a:pt x="1233" y="590"/>
                  </a:cubicBezTo>
                  <a:cubicBezTo>
                    <a:pt x="1285" y="590"/>
                    <a:pt x="1341" y="440"/>
                    <a:pt x="1158" y="211"/>
                  </a:cubicBezTo>
                  <a:cubicBezTo>
                    <a:pt x="1053" y="106"/>
                    <a:pt x="843" y="1"/>
                    <a:pt x="5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3"/>
            <p:cNvSpPr/>
            <p:nvPr/>
          </p:nvSpPr>
          <p:spPr>
            <a:xfrm>
              <a:off x="5615456" y="2664470"/>
              <a:ext cx="8740" cy="7191"/>
            </a:xfrm>
            <a:custGeom>
              <a:avLst/>
              <a:gdLst/>
              <a:ahLst/>
              <a:cxnLst/>
              <a:rect l="l" t="t" r="r" b="b"/>
              <a:pathLst>
                <a:path w="1106" h="910" extrusionOk="0">
                  <a:moveTo>
                    <a:pt x="527" y="1"/>
                  </a:moveTo>
                  <a:cubicBezTo>
                    <a:pt x="369" y="1"/>
                    <a:pt x="53" y="106"/>
                    <a:pt x="1" y="421"/>
                  </a:cubicBezTo>
                  <a:cubicBezTo>
                    <a:pt x="1" y="737"/>
                    <a:pt x="316" y="895"/>
                    <a:pt x="474" y="895"/>
                  </a:cubicBezTo>
                  <a:cubicBezTo>
                    <a:pt x="514" y="905"/>
                    <a:pt x="553" y="909"/>
                    <a:pt x="589" y="909"/>
                  </a:cubicBezTo>
                  <a:cubicBezTo>
                    <a:pt x="743" y="909"/>
                    <a:pt x="862" y="832"/>
                    <a:pt x="948" y="790"/>
                  </a:cubicBezTo>
                  <a:cubicBezTo>
                    <a:pt x="1053" y="684"/>
                    <a:pt x="1105" y="579"/>
                    <a:pt x="1105" y="579"/>
                  </a:cubicBezTo>
                  <a:cubicBezTo>
                    <a:pt x="1105" y="579"/>
                    <a:pt x="1105" y="527"/>
                    <a:pt x="1105" y="527"/>
                  </a:cubicBezTo>
                  <a:lnTo>
                    <a:pt x="1053" y="527"/>
                  </a:lnTo>
                  <a:lnTo>
                    <a:pt x="1053" y="474"/>
                  </a:lnTo>
                  <a:cubicBezTo>
                    <a:pt x="1053" y="457"/>
                    <a:pt x="1047" y="451"/>
                    <a:pt x="1037" y="451"/>
                  </a:cubicBezTo>
                  <a:cubicBezTo>
                    <a:pt x="1018" y="451"/>
                    <a:pt x="983" y="474"/>
                    <a:pt x="948" y="474"/>
                  </a:cubicBezTo>
                  <a:cubicBezTo>
                    <a:pt x="895" y="527"/>
                    <a:pt x="842" y="527"/>
                    <a:pt x="790" y="579"/>
                  </a:cubicBezTo>
                  <a:cubicBezTo>
                    <a:pt x="755" y="579"/>
                    <a:pt x="696" y="603"/>
                    <a:pt x="630" y="603"/>
                  </a:cubicBezTo>
                  <a:cubicBezTo>
                    <a:pt x="597" y="603"/>
                    <a:pt x="562" y="597"/>
                    <a:pt x="527" y="579"/>
                  </a:cubicBezTo>
                  <a:cubicBezTo>
                    <a:pt x="422" y="579"/>
                    <a:pt x="369" y="474"/>
                    <a:pt x="369" y="421"/>
                  </a:cubicBezTo>
                  <a:cubicBezTo>
                    <a:pt x="369" y="421"/>
                    <a:pt x="422" y="316"/>
                    <a:pt x="527" y="316"/>
                  </a:cubicBezTo>
                  <a:lnTo>
                    <a:pt x="790" y="316"/>
                  </a:lnTo>
                  <a:cubicBezTo>
                    <a:pt x="842" y="369"/>
                    <a:pt x="895" y="369"/>
                    <a:pt x="948" y="421"/>
                  </a:cubicBezTo>
                  <a:lnTo>
                    <a:pt x="1053" y="421"/>
                  </a:lnTo>
                  <a:cubicBezTo>
                    <a:pt x="1053" y="421"/>
                    <a:pt x="1053" y="369"/>
                    <a:pt x="1053" y="369"/>
                  </a:cubicBezTo>
                  <a:cubicBezTo>
                    <a:pt x="1053" y="316"/>
                    <a:pt x="1053" y="264"/>
                    <a:pt x="948" y="158"/>
                  </a:cubicBezTo>
                  <a:cubicBezTo>
                    <a:pt x="895" y="53"/>
                    <a:pt x="737" y="1"/>
                    <a:pt x="5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3"/>
            <p:cNvSpPr/>
            <p:nvPr/>
          </p:nvSpPr>
          <p:spPr>
            <a:xfrm>
              <a:off x="5612547" y="2661973"/>
              <a:ext cx="12889" cy="12233"/>
            </a:xfrm>
            <a:custGeom>
              <a:avLst/>
              <a:gdLst/>
              <a:ahLst/>
              <a:cxnLst/>
              <a:rect l="l" t="t" r="r" b="b"/>
              <a:pathLst>
                <a:path w="1631" h="1548" extrusionOk="0">
                  <a:moveTo>
                    <a:pt x="842" y="1"/>
                  </a:moveTo>
                  <a:cubicBezTo>
                    <a:pt x="684" y="1"/>
                    <a:pt x="474" y="54"/>
                    <a:pt x="316" y="159"/>
                  </a:cubicBezTo>
                  <a:cubicBezTo>
                    <a:pt x="158" y="317"/>
                    <a:pt x="0" y="527"/>
                    <a:pt x="53" y="843"/>
                  </a:cubicBezTo>
                  <a:cubicBezTo>
                    <a:pt x="53" y="1106"/>
                    <a:pt x="211" y="1316"/>
                    <a:pt x="369" y="1421"/>
                  </a:cubicBezTo>
                  <a:cubicBezTo>
                    <a:pt x="523" y="1498"/>
                    <a:pt x="649" y="1547"/>
                    <a:pt x="767" y="1547"/>
                  </a:cubicBezTo>
                  <a:cubicBezTo>
                    <a:pt x="810" y="1547"/>
                    <a:pt x="852" y="1541"/>
                    <a:pt x="895" y="1527"/>
                  </a:cubicBezTo>
                  <a:cubicBezTo>
                    <a:pt x="1210" y="1527"/>
                    <a:pt x="1421" y="1369"/>
                    <a:pt x="1526" y="1211"/>
                  </a:cubicBezTo>
                  <a:cubicBezTo>
                    <a:pt x="1631" y="1053"/>
                    <a:pt x="1579" y="895"/>
                    <a:pt x="1526" y="843"/>
                  </a:cubicBezTo>
                  <a:cubicBezTo>
                    <a:pt x="1526" y="790"/>
                    <a:pt x="1473" y="790"/>
                    <a:pt x="1473" y="790"/>
                  </a:cubicBezTo>
                  <a:lnTo>
                    <a:pt x="1421" y="790"/>
                  </a:lnTo>
                  <a:lnTo>
                    <a:pt x="1421" y="843"/>
                  </a:lnTo>
                  <a:cubicBezTo>
                    <a:pt x="1421" y="843"/>
                    <a:pt x="1421" y="895"/>
                    <a:pt x="1421" y="895"/>
                  </a:cubicBezTo>
                  <a:cubicBezTo>
                    <a:pt x="1421" y="895"/>
                    <a:pt x="1368" y="1000"/>
                    <a:pt x="1316" y="1053"/>
                  </a:cubicBezTo>
                  <a:cubicBezTo>
                    <a:pt x="1210" y="1158"/>
                    <a:pt x="1105" y="1211"/>
                    <a:pt x="895" y="1211"/>
                  </a:cubicBezTo>
                  <a:cubicBezTo>
                    <a:pt x="875" y="1218"/>
                    <a:pt x="852" y="1221"/>
                    <a:pt x="828" y="1221"/>
                  </a:cubicBezTo>
                  <a:cubicBezTo>
                    <a:pt x="661" y="1221"/>
                    <a:pt x="415" y="1066"/>
                    <a:pt x="369" y="790"/>
                  </a:cubicBezTo>
                  <a:cubicBezTo>
                    <a:pt x="369" y="474"/>
                    <a:pt x="684" y="317"/>
                    <a:pt x="842" y="317"/>
                  </a:cubicBezTo>
                  <a:cubicBezTo>
                    <a:pt x="1053" y="317"/>
                    <a:pt x="1210" y="422"/>
                    <a:pt x="1263" y="474"/>
                  </a:cubicBezTo>
                  <a:cubicBezTo>
                    <a:pt x="1368" y="580"/>
                    <a:pt x="1368" y="632"/>
                    <a:pt x="1368" y="685"/>
                  </a:cubicBezTo>
                  <a:cubicBezTo>
                    <a:pt x="1368" y="685"/>
                    <a:pt x="1421" y="685"/>
                    <a:pt x="1421" y="737"/>
                  </a:cubicBezTo>
                  <a:lnTo>
                    <a:pt x="1473" y="737"/>
                  </a:lnTo>
                  <a:cubicBezTo>
                    <a:pt x="1526" y="632"/>
                    <a:pt x="1579" y="527"/>
                    <a:pt x="1473" y="317"/>
                  </a:cubicBezTo>
                  <a:cubicBezTo>
                    <a:pt x="1368" y="159"/>
                    <a:pt x="1158" y="1"/>
                    <a:pt x="8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7" name="Google Shape;4677;p33"/>
          <p:cNvGrpSpPr/>
          <p:nvPr/>
        </p:nvGrpSpPr>
        <p:grpSpPr>
          <a:xfrm>
            <a:off x="4672608" y="3511975"/>
            <a:ext cx="849305" cy="745048"/>
            <a:chOff x="4701183" y="6769525"/>
            <a:chExt cx="849305" cy="745048"/>
          </a:xfrm>
        </p:grpSpPr>
        <p:sp>
          <p:nvSpPr>
            <p:cNvPr id="4678" name="Google Shape;4678;p33"/>
            <p:cNvSpPr/>
            <p:nvPr/>
          </p:nvSpPr>
          <p:spPr>
            <a:xfrm>
              <a:off x="4740261" y="6859819"/>
              <a:ext cx="108920" cy="201632"/>
            </a:xfrm>
            <a:custGeom>
              <a:avLst/>
              <a:gdLst/>
              <a:ahLst/>
              <a:cxnLst/>
              <a:rect l="l" t="t" r="r" b="b"/>
              <a:pathLst>
                <a:path w="13783" h="25515" extrusionOk="0">
                  <a:moveTo>
                    <a:pt x="6062" y="1"/>
                  </a:moveTo>
                  <a:cubicBezTo>
                    <a:pt x="5771" y="1"/>
                    <a:pt x="5460" y="79"/>
                    <a:pt x="5156" y="264"/>
                  </a:cubicBezTo>
                  <a:cubicBezTo>
                    <a:pt x="3998" y="1001"/>
                    <a:pt x="4104" y="6209"/>
                    <a:pt x="4104" y="6209"/>
                  </a:cubicBezTo>
                  <a:cubicBezTo>
                    <a:pt x="4104" y="6209"/>
                    <a:pt x="3515" y="5380"/>
                    <a:pt x="2730" y="5380"/>
                  </a:cubicBezTo>
                  <a:cubicBezTo>
                    <a:pt x="2296" y="5380"/>
                    <a:pt x="1802" y="5633"/>
                    <a:pt x="1316" y="6419"/>
                  </a:cubicBezTo>
                  <a:cubicBezTo>
                    <a:pt x="1" y="8576"/>
                    <a:pt x="3209" y="9155"/>
                    <a:pt x="3209" y="9155"/>
                  </a:cubicBezTo>
                  <a:cubicBezTo>
                    <a:pt x="9259" y="15046"/>
                    <a:pt x="8312" y="25515"/>
                    <a:pt x="8312" y="25515"/>
                  </a:cubicBezTo>
                  <a:lnTo>
                    <a:pt x="10048" y="24884"/>
                  </a:lnTo>
                  <a:cubicBezTo>
                    <a:pt x="10048" y="24884"/>
                    <a:pt x="10679" y="19833"/>
                    <a:pt x="10942" y="17414"/>
                  </a:cubicBezTo>
                  <a:cubicBezTo>
                    <a:pt x="11020" y="16518"/>
                    <a:pt x="11026" y="16350"/>
                    <a:pt x="11005" y="16350"/>
                  </a:cubicBezTo>
                  <a:lnTo>
                    <a:pt x="11005" y="16350"/>
                  </a:lnTo>
                  <a:cubicBezTo>
                    <a:pt x="10993" y="16350"/>
                    <a:pt x="10971" y="16410"/>
                    <a:pt x="10949" y="16410"/>
                  </a:cubicBezTo>
                  <a:cubicBezTo>
                    <a:pt x="10908" y="16410"/>
                    <a:pt x="10868" y="16206"/>
                    <a:pt x="10890" y="15046"/>
                  </a:cubicBezTo>
                  <a:cubicBezTo>
                    <a:pt x="10942" y="12153"/>
                    <a:pt x="10469" y="12837"/>
                    <a:pt x="10153" y="11627"/>
                  </a:cubicBezTo>
                  <a:cubicBezTo>
                    <a:pt x="9838" y="10365"/>
                    <a:pt x="9890" y="9576"/>
                    <a:pt x="10206" y="8418"/>
                  </a:cubicBezTo>
                  <a:cubicBezTo>
                    <a:pt x="10521" y="7261"/>
                    <a:pt x="11153" y="6104"/>
                    <a:pt x="12468" y="4631"/>
                  </a:cubicBezTo>
                  <a:cubicBezTo>
                    <a:pt x="13783" y="3210"/>
                    <a:pt x="10995" y="3105"/>
                    <a:pt x="9417" y="3105"/>
                  </a:cubicBezTo>
                  <a:cubicBezTo>
                    <a:pt x="7891" y="3158"/>
                    <a:pt x="9154" y="3473"/>
                    <a:pt x="8891" y="5630"/>
                  </a:cubicBezTo>
                  <a:cubicBezTo>
                    <a:pt x="8761" y="6696"/>
                    <a:pt x="8682" y="6965"/>
                    <a:pt x="8636" y="6965"/>
                  </a:cubicBezTo>
                  <a:cubicBezTo>
                    <a:pt x="8589" y="6965"/>
                    <a:pt x="8575" y="6682"/>
                    <a:pt x="8575" y="6682"/>
                  </a:cubicBezTo>
                  <a:cubicBezTo>
                    <a:pt x="8575" y="6682"/>
                    <a:pt x="6681" y="4631"/>
                    <a:pt x="6576" y="4420"/>
                  </a:cubicBezTo>
                  <a:cubicBezTo>
                    <a:pt x="6418" y="4210"/>
                    <a:pt x="7313" y="2263"/>
                    <a:pt x="7470" y="1369"/>
                  </a:cubicBezTo>
                  <a:cubicBezTo>
                    <a:pt x="7628" y="700"/>
                    <a:pt x="6930" y="1"/>
                    <a:pt x="60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3"/>
            <p:cNvSpPr/>
            <p:nvPr/>
          </p:nvSpPr>
          <p:spPr>
            <a:xfrm>
              <a:off x="4746496" y="6858168"/>
              <a:ext cx="96039" cy="200376"/>
            </a:xfrm>
            <a:custGeom>
              <a:avLst/>
              <a:gdLst/>
              <a:ahLst/>
              <a:cxnLst/>
              <a:rect l="l" t="t" r="r" b="b"/>
              <a:pathLst>
                <a:path w="12153" h="25356" extrusionOk="0">
                  <a:moveTo>
                    <a:pt x="10206" y="16563"/>
                  </a:moveTo>
                  <a:cubicBezTo>
                    <a:pt x="10206" y="16566"/>
                    <a:pt x="10206" y="16568"/>
                    <a:pt x="10206" y="16571"/>
                  </a:cubicBezTo>
                  <a:lnTo>
                    <a:pt x="10190" y="16571"/>
                  </a:lnTo>
                  <a:cubicBezTo>
                    <a:pt x="10197" y="16567"/>
                    <a:pt x="10202" y="16565"/>
                    <a:pt x="10206" y="16563"/>
                  </a:cubicBezTo>
                  <a:close/>
                  <a:moveTo>
                    <a:pt x="5261" y="0"/>
                  </a:moveTo>
                  <a:cubicBezTo>
                    <a:pt x="5051" y="0"/>
                    <a:pt x="4788" y="53"/>
                    <a:pt x="4577" y="158"/>
                  </a:cubicBezTo>
                  <a:cubicBezTo>
                    <a:pt x="4472" y="210"/>
                    <a:pt x="4367" y="263"/>
                    <a:pt x="4262" y="316"/>
                  </a:cubicBezTo>
                  <a:cubicBezTo>
                    <a:pt x="4209" y="421"/>
                    <a:pt x="4051" y="473"/>
                    <a:pt x="3999" y="579"/>
                  </a:cubicBezTo>
                  <a:cubicBezTo>
                    <a:pt x="3736" y="1000"/>
                    <a:pt x="3630" y="1420"/>
                    <a:pt x="3525" y="1789"/>
                  </a:cubicBezTo>
                  <a:cubicBezTo>
                    <a:pt x="3315" y="2630"/>
                    <a:pt x="3262" y="3419"/>
                    <a:pt x="3209" y="4208"/>
                  </a:cubicBezTo>
                  <a:cubicBezTo>
                    <a:pt x="3157" y="4629"/>
                    <a:pt x="3157" y="4998"/>
                    <a:pt x="3157" y="5366"/>
                  </a:cubicBezTo>
                  <a:lnTo>
                    <a:pt x="3157" y="5787"/>
                  </a:lnTo>
                  <a:lnTo>
                    <a:pt x="3157" y="5944"/>
                  </a:lnTo>
                  <a:lnTo>
                    <a:pt x="3157" y="5997"/>
                  </a:lnTo>
                  <a:cubicBezTo>
                    <a:pt x="3157" y="5997"/>
                    <a:pt x="3157" y="5944"/>
                    <a:pt x="3104" y="5944"/>
                  </a:cubicBezTo>
                  <a:cubicBezTo>
                    <a:pt x="3052" y="5892"/>
                    <a:pt x="2999" y="5839"/>
                    <a:pt x="2946" y="5787"/>
                  </a:cubicBezTo>
                  <a:lnTo>
                    <a:pt x="2894" y="5734"/>
                  </a:lnTo>
                  <a:lnTo>
                    <a:pt x="2736" y="5681"/>
                  </a:lnTo>
                  <a:cubicBezTo>
                    <a:pt x="2683" y="5629"/>
                    <a:pt x="2578" y="5576"/>
                    <a:pt x="2526" y="5524"/>
                  </a:cubicBezTo>
                  <a:cubicBezTo>
                    <a:pt x="2342" y="5445"/>
                    <a:pt x="2144" y="5405"/>
                    <a:pt x="1954" y="5405"/>
                  </a:cubicBezTo>
                  <a:cubicBezTo>
                    <a:pt x="1763" y="5405"/>
                    <a:pt x="1579" y="5445"/>
                    <a:pt x="1421" y="5524"/>
                  </a:cubicBezTo>
                  <a:cubicBezTo>
                    <a:pt x="1053" y="5681"/>
                    <a:pt x="842" y="5944"/>
                    <a:pt x="632" y="6207"/>
                  </a:cubicBezTo>
                  <a:cubicBezTo>
                    <a:pt x="421" y="6470"/>
                    <a:pt x="264" y="6733"/>
                    <a:pt x="158" y="7102"/>
                  </a:cubicBezTo>
                  <a:cubicBezTo>
                    <a:pt x="1" y="7417"/>
                    <a:pt x="53" y="7786"/>
                    <a:pt x="158" y="8101"/>
                  </a:cubicBezTo>
                  <a:cubicBezTo>
                    <a:pt x="264" y="8417"/>
                    <a:pt x="474" y="8680"/>
                    <a:pt x="737" y="8838"/>
                  </a:cubicBezTo>
                  <a:cubicBezTo>
                    <a:pt x="1000" y="9048"/>
                    <a:pt x="1263" y="9206"/>
                    <a:pt x="1526" y="9258"/>
                  </a:cubicBezTo>
                  <a:cubicBezTo>
                    <a:pt x="1684" y="9364"/>
                    <a:pt x="1842" y="9364"/>
                    <a:pt x="1947" y="9416"/>
                  </a:cubicBezTo>
                  <a:lnTo>
                    <a:pt x="2157" y="9469"/>
                  </a:lnTo>
                  <a:lnTo>
                    <a:pt x="2315" y="9522"/>
                  </a:lnTo>
                  <a:cubicBezTo>
                    <a:pt x="2578" y="9837"/>
                    <a:pt x="2841" y="10100"/>
                    <a:pt x="3104" y="10363"/>
                  </a:cubicBezTo>
                  <a:cubicBezTo>
                    <a:pt x="3367" y="10626"/>
                    <a:pt x="3578" y="10942"/>
                    <a:pt x="3788" y="11205"/>
                  </a:cubicBezTo>
                  <a:cubicBezTo>
                    <a:pt x="4262" y="11784"/>
                    <a:pt x="4577" y="12415"/>
                    <a:pt x="4945" y="12993"/>
                  </a:cubicBezTo>
                  <a:cubicBezTo>
                    <a:pt x="5577" y="14203"/>
                    <a:pt x="5998" y="15308"/>
                    <a:pt x="6313" y="16360"/>
                  </a:cubicBezTo>
                  <a:cubicBezTo>
                    <a:pt x="6997" y="18464"/>
                    <a:pt x="7207" y="20253"/>
                    <a:pt x="7365" y="21568"/>
                  </a:cubicBezTo>
                  <a:cubicBezTo>
                    <a:pt x="7523" y="22883"/>
                    <a:pt x="7523" y="23830"/>
                    <a:pt x="7523" y="24461"/>
                  </a:cubicBezTo>
                  <a:cubicBezTo>
                    <a:pt x="7576" y="25093"/>
                    <a:pt x="7576" y="25356"/>
                    <a:pt x="7576" y="25356"/>
                  </a:cubicBezTo>
                  <a:cubicBezTo>
                    <a:pt x="7576" y="25356"/>
                    <a:pt x="7628" y="25093"/>
                    <a:pt x="7681" y="24461"/>
                  </a:cubicBezTo>
                  <a:cubicBezTo>
                    <a:pt x="7681" y="23883"/>
                    <a:pt x="7681" y="22883"/>
                    <a:pt x="7576" y="21568"/>
                  </a:cubicBezTo>
                  <a:cubicBezTo>
                    <a:pt x="7470" y="20200"/>
                    <a:pt x="7260" y="18464"/>
                    <a:pt x="6576" y="16308"/>
                  </a:cubicBezTo>
                  <a:cubicBezTo>
                    <a:pt x="5945" y="14151"/>
                    <a:pt x="4893" y="11626"/>
                    <a:pt x="2526" y="9258"/>
                  </a:cubicBezTo>
                  <a:lnTo>
                    <a:pt x="2368" y="9206"/>
                  </a:lnTo>
                  <a:lnTo>
                    <a:pt x="2263" y="9153"/>
                  </a:lnTo>
                  <a:lnTo>
                    <a:pt x="2052" y="9101"/>
                  </a:lnTo>
                  <a:cubicBezTo>
                    <a:pt x="1947" y="9101"/>
                    <a:pt x="1789" y="9048"/>
                    <a:pt x="1684" y="8995"/>
                  </a:cubicBezTo>
                  <a:cubicBezTo>
                    <a:pt x="1421" y="8890"/>
                    <a:pt x="1158" y="8785"/>
                    <a:pt x="947" y="8575"/>
                  </a:cubicBezTo>
                  <a:cubicBezTo>
                    <a:pt x="474" y="8259"/>
                    <a:pt x="264" y="7733"/>
                    <a:pt x="474" y="7207"/>
                  </a:cubicBezTo>
                  <a:cubicBezTo>
                    <a:pt x="684" y="6681"/>
                    <a:pt x="1053" y="6102"/>
                    <a:pt x="1579" y="5839"/>
                  </a:cubicBezTo>
                  <a:cubicBezTo>
                    <a:pt x="1710" y="5787"/>
                    <a:pt x="1842" y="5760"/>
                    <a:pt x="1973" y="5760"/>
                  </a:cubicBezTo>
                  <a:cubicBezTo>
                    <a:pt x="2105" y="5760"/>
                    <a:pt x="2236" y="5787"/>
                    <a:pt x="2368" y="5839"/>
                  </a:cubicBezTo>
                  <a:cubicBezTo>
                    <a:pt x="2473" y="5892"/>
                    <a:pt x="2526" y="5892"/>
                    <a:pt x="2578" y="5944"/>
                  </a:cubicBezTo>
                  <a:lnTo>
                    <a:pt x="2683" y="5997"/>
                  </a:lnTo>
                  <a:cubicBezTo>
                    <a:pt x="2736" y="6050"/>
                    <a:pt x="2789" y="6102"/>
                    <a:pt x="2841" y="6155"/>
                  </a:cubicBezTo>
                  <a:cubicBezTo>
                    <a:pt x="3052" y="6313"/>
                    <a:pt x="3262" y="6576"/>
                    <a:pt x="3473" y="6891"/>
                  </a:cubicBezTo>
                  <a:cubicBezTo>
                    <a:pt x="3473" y="6839"/>
                    <a:pt x="3525" y="6839"/>
                    <a:pt x="3525" y="6786"/>
                  </a:cubicBezTo>
                  <a:lnTo>
                    <a:pt x="3525" y="6576"/>
                  </a:lnTo>
                  <a:lnTo>
                    <a:pt x="3473" y="6155"/>
                  </a:lnTo>
                  <a:cubicBezTo>
                    <a:pt x="3525" y="5892"/>
                    <a:pt x="3525" y="5629"/>
                    <a:pt x="3525" y="5366"/>
                  </a:cubicBezTo>
                  <a:cubicBezTo>
                    <a:pt x="3525" y="4998"/>
                    <a:pt x="3525" y="4629"/>
                    <a:pt x="3525" y="4261"/>
                  </a:cubicBezTo>
                  <a:cubicBezTo>
                    <a:pt x="3578" y="3472"/>
                    <a:pt x="3683" y="2683"/>
                    <a:pt x="3841" y="1894"/>
                  </a:cubicBezTo>
                  <a:cubicBezTo>
                    <a:pt x="3946" y="1473"/>
                    <a:pt x="4051" y="1105"/>
                    <a:pt x="4314" y="789"/>
                  </a:cubicBezTo>
                  <a:cubicBezTo>
                    <a:pt x="4472" y="526"/>
                    <a:pt x="4945" y="368"/>
                    <a:pt x="5314" y="368"/>
                  </a:cubicBezTo>
                  <a:cubicBezTo>
                    <a:pt x="5682" y="368"/>
                    <a:pt x="6103" y="526"/>
                    <a:pt x="6313" y="789"/>
                  </a:cubicBezTo>
                  <a:cubicBezTo>
                    <a:pt x="6471" y="947"/>
                    <a:pt x="6524" y="1157"/>
                    <a:pt x="6576" y="1315"/>
                  </a:cubicBezTo>
                  <a:cubicBezTo>
                    <a:pt x="6576" y="1473"/>
                    <a:pt x="6471" y="1683"/>
                    <a:pt x="6418" y="1894"/>
                  </a:cubicBezTo>
                  <a:cubicBezTo>
                    <a:pt x="6313" y="2367"/>
                    <a:pt x="6103" y="2841"/>
                    <a:pt x="5945" y="3314"/>
                  </a:cubicBezTo>
                  <a:cubicBezTo>
                    <a:pt x="5892" y="3577"/>
                    <a:pt x="5787" y="3788"/>
                    <a:pt x="5735" y="4051"/>
                  </a:cubicBezTo>
                  <a:cubicBezTo>
                    <a:pt x="5682" y="4156"/>
                    <a:pt x="5629" y="4261"/>
                    <a:pt x="5629" y="4419"/>
                  </a:cubicBezTo>
                  <a:cubicBezTo>
                    <a:pt x="5629" y="4524"/>
                    <a:pt x="5577" y="4577"/>
                    <a:pt x="5629" y="4682"/>
                  </a:cubicBezTo>
                  <a:cubicBezTo>
                    <a:pt x="5629" y="4787"/>
                    <a:pt x="5735" y="4840"/>
                    <a:pt x="5735" y="4892"/>
                  </a:cubicBezTo>
                  <a:cubicBezTo>
                    <a:pt x="6050" y="5261"/>
                    <a:pt x="6418" y="5629"/>
                    <a:pt x="6734" y="5944"/>
                  </a:cubicBezTo>
                  <a:cubicBezTo>
                    <a:pt x="6997" y="6313"/>
                    <a:pt x="7313" y="6628"/>
                    <a:pt x="7628" y="6944"/>
                  </a:cubicBezTo>
                  <a:cubicBezTo>
                    <a:pt x="7628" y="6996"/>
                    <a:pt x="7628" y="7049"/>
                    <a:pt x="7681" y="7207"/>
                  </a:cubicBezTo>
                  <a:lnTo>
                    <a:pt x="7681" y="7260"/>
                  </a:lnTo>
                  <a:cubicBezTo>
                    <a:pt x="7681" y="7260"/>
                    <a:pt x="7734" y="7312"/>
                    <a:pt x="7786" y="7312"/>
                  </a:cubicBezTo>
                  <a:cubicBezTo>
                    <a:pt x="7802" y="7328"/>
                    <a:pt x="7821" y="7334"/>
                    <a:pt x="7843" y="7334"/>
                  </a:cubicBezTo>
                  <a:cubicBezTo>
                    <a:pt x="7896" y="7334"/>
                    <a:pt x="7959" y="7297"/>
                    <a:pt x="7997" y="7260"/>
                  </a:cubicBezTo>
                  <a:cubicBezTo>
                    <a:pt x="8049" y="7260"/>
                    <a:pt x="8049" y="7207"/>
                    <a:pt x="8049" y="7154"/>
                  </a:cubicBezTo>
                  <a:cubicBezTo>
                    <a:pt x="8102" y="7102"/>
                    <a:pt x="8102" y="7049"/>
                    <a:pt x="8102" y="7049"/>
                  </a:cubicBezTo>
                  <a:cubicBezTo>
                    <a:pt x="8154" y="6839"/>
                    <a:pt x="8207" y="6681"/>
                    <a:pt x="8207" y="6523"/>
                  </a:cubicBezTo>
                  <a:cubicBezTo>
                    <a:pt x="8260" y="6155"/>
                    <a:pt x="8312" y="5839"/>
                    <a:pt x="8312" y="5471"/>
                  </a:cubicBezTo>
                  <a:cubicBezTo>
                    <a:pt x="8365" y="5155"/>
                    <a:pt x="8312" y="4787"/>
                    <a:pt x="8260" y="4471"/>
                  </a:cubicBezTo>
                  <a:cubicBezTo>
                    <a:pt x="8260" y="4314"/>
                    <a:pt x="8207" y="4156"/>
                    <a:pt x="8154" y="3998"/>
                  </a:cubicBezTo>
                  <a:lnTo>
                    <a:pt x="8102" y="3735"/>
                  </a:lnTo>
                  <a:cubicBezTo>
                    <a:pt x="8049" y="3682"/>
                    <a:pt x="8049" y="3682"/>
                    <a:pt x="8049" y="3630"/>
                  </a:cubicBezTo>
                  <a:cubicBezTo>
                    <a:pt x="8049" y="3525"/>
                    <a:pt x="8154" y="3525"/>
                    <a:pt x="8260" y="3525"/>
                  </a:cubicBezTo>
                  <a:cubicBezTo>
                    <a:pt x="8365" y="3472"/>
                    <a:pt x="8523" y="3472"/>
                    <a:pt x="8680" y="3472"/>
                  </a:cubicBezTo>
                  <a:lnTo>
                    <a:pt x="9627" y="3472"/>
                  </a:lnTo>
                  <a:cubicBezTo>
                    <a:pt x="10206" y="3525"/>
                    <a:pt x="10785" y="3525"/>
                    <a:pt x="11311" y="3735"/>
                  </a:cubicBezTo>
                  <a:cubicBezTo>
                    <a:pt x="11574" y="3788"/>
                    <a:pt x="11837" y="3945"/>
                    <a:pt x="11837" y="4156"/>
                  </a:cubicBezTo>
                  <a:cubicBezTo>
                    <a:pt x="11889" y="4314"/>
                    <a:pt x="11679" y="4524"/>
                    <a:pt x="11521" y="4734"/>
                  </a:cubicBezTo>
                  <a:cubicBezTo>
                    <a:pt x="11153" y="5155"/>
                    <a:pt x="10837" y="5576"/>
                    <a:pt x="10522" y="6050"/>
                  </a:cubicBezTo>
                  <a:cubicBezTo>
                    <a:pt x="9890" y="6891"/>
                    <a:pt x="9417" y="7891"/>
                    <a:pt x="9206" y="8838"/>
                  </a:cubicBezTo>
                  <a:cubicBezTo>
                    <a:pt x="8943" y="9785"/>
                    <a:pt x="8943" y="10784"/>
                    <a:pt x="9154" y="11626"/>
                  </a:cubicBezTo>
                  <a:cubicBezTo>
                    <a:pt x="9206" y="11836"/>
                    <a:pt x="9259" y="12047"/>
                    <a:pt x="9364" y="12257"/>
                  </a:cubicBezTo>
                  <a:cubicBezTo>
                    <a:pt x="9469" y="12467"/>
                    <a:pt x="9575" y="12678"/>
                    <a:pt x="9680" y="12836"/>
                  </a:cubicBezTo>
                  <a:cubicBezTo>
                    <a:pt x="9890" y="13151"/>
                    <a:pt x="9890" y="13519"/>
                    <a:pt x="9943" y="13940"/>
                  </a:cubicBezTo>
                  <a:cubicBezTo>
                    <a:pt x="9996" y="14677"/>
                    <a:pt x="9943" y="15413"/>
                    <a:pt x="9943" y="16097"/>
                  </a:cubicBezTo>
                  <a:lnTo>
                    <a:pt x="9943" y="16360"/>
                  </a:lnTo>
                  <a:cubicBezTo>
                    <a:pt x="9988" y="16450"/>
                    <a:pt x="9994" y="16578"/>
                    <a:pt x="10028" y="16646"/>
                  </a:cubicBezTo>
                  <a:lnTo>
                    <a:pt x="10028" y="16646"/>
                  </a:lnTo>
                  <a:cubicBezTo>
                    <a:pt x="10025" y="16651"/>
                    <a:pt x="10026" y="16653"/>
                    <a:pt x="10030" y="16653"/>
                  </a:cubicBezTo>
                  <a:cubicBezTo>
                    <a:pt x="10030" y="16653"/>
                    <a:pt x="10031" y="16653"/>
                    <a:pt x="10031" y="16653"/>
                  </a:cubicBezTo>
                  <a:lnTo>
                    <a:pt x="10031" y="16653"/>
                  </a:lnTo>
                  <a:cubicBezTo>
                    <a:pt x="10036" y="16662"/>
                    <a:pt x="10042" y="16670"/>
                    <a:pt x="10048" y="16676"/>
                  </a:cubicBezTo>
                  <a:lnTo>
                    <a:pt x="10048" y="16939"/>
                  </a:lnTo>
                  <a:cubicBezTo>
                    <a:pt x="9996" y="17254"/>
                    <a:pt x="9996" y="17570"/>
                    <a:pt x="9943" y="17886"/>
                  </a:cubicBezTo>
                  <a:cubicBezTo>
                    <a:pt x="9680" y="20253"/>
                    <a:pt x="9522" y="21936"/>
                    <a:pt x="9417" y="23041"/>
                  </a:cubicBezTo>
                  <a:cubicBezTo>
                    <a:pt x="9364" y="23567"/>
                    <a:pt x="9312" y="23988"/>
                    <a:pt x="9259" y="24251"/>
                  </a:cubicBezTo>
                  <a:cubicBezTo>
                    <a:pt x="9259" y="24514"/>
                    <a:pt x="9259" y="24619"/>
                    <a:pt x="9259" y="24619"/>
                  </a:cubicBezTo>
                  <a:cubicBezTo>
                    <a:pt x="9312" y="24619"/>
                    <a:pt x="9312" y="24514"/>
                    <a:pt x="9312" y="24251"/>
                  </a:cubicBezTo>
                  <a:cubicBezTo>
                    <a:pt x="9364" y="23988"/>
                    <a:pt x="9417" y="23620"/>
                    <a:pt x="9522" y="23041"/>
                  </a:cubicBezTo>
                  <a:cubicBezTo>
                    <a:pt x="9680" y="21936"/>
                    <a:pt x="9890" y="20253"/>
                    <a:pt x="10153" y="17886"/>
                  </a:cubicBezTo>
                  <a:cubicBezTo>
                    <a:pt x="10206" y="17623"/>
                    <a:pt x="10259" y="17307"/>
                    <a:pt x="10259" y="16991"/>
                  </a:cubicBezTo>
                  <a:lnTo>
                    <a:pt x="10311" y="16728"/>
                  </a:lnTo>
                  <a:lnTo>
                    <a:pt x="10311" y="16623"/>
                  </a:lnTo>
                  <a:cubicBezTo>
                    <a:pt x="10311" y="16571"/>
                    <a:pt x="10311" y="16571"/>
                    <a:pt x="10311" y="16518"/>
                  </a:cubicBezTo>
                  <a:cubicBezTo>
                    <a:pt x="10294" y="16500"/>
                    <a:pt x="10282" y="16495"/>
                    <a:pt x="10274" y="16495"/>
                  </a:cubicBezTo>
                  <a:cubicBezTo>
                    <a:pt x="10259" y="16495"/>
                    <a:pt x="10259" y="16518"/>
                    <a:pt x="10259" y="16518"/>
                  </a:cubicBezTo>
                  <a:cubicBezTo>
                    <a:pt x="10259" y="16518"/>
                    <a:pt x="10259" y="16571"/>
                    <a:pt x="10206" y="16571"/>
                  </a:cubicBezTo>
                  <a:cubicBezTo>
                    <a:pt x="10212" y="16565"/>
                    <a:pt x="10213" y="16562"/>
                    <a:pt x="10211" y="16562"/>
                  </a:cubicBezTo>
                  <a:lnTo>
                    <a:pt x="10211" y="16562"/>
                  </a:lnTo>
                  <a:cubicBezTo>
                    <a:pt x="10210" y="16562"/>
                    <a:pt x="10208" y="16562"/>
                    <a:pt x="10206" y="16563"/>
                  </a:cubicBezTo>
                  <a:lnTo>
                    <a:pt x="10206" y="16563"/>
                  </a:lnTo>
                  <a:cubicBezTo>
                    <a:pt x="10206" y="16465"/>
                    <a:pt x="10206" y="16463"/>
                    <a:pt x="10206" y="16360"/>
                  </a:cubicBezTo>
                  <a:lnTo>
                    <a:pt x="10206" y="16097"/>
                  </a:lnTo>
                  <a:cubicBezTo>
                    <a:pt x="10206" y="15466"/>
                    <a:pt x="10259" y="14729"/>
                    <a:pt x="10206" y="13940"/>
                  </a:cubicBezTo>
                  <a:cubicBezTo>
                    <a:pt x="10153" y="13519"/>
                    <a:pt x="10153" y="13099"/>
                    <a:pt x="9890" y="12730"/>
                  </a:cubicBezTo>
                  <a:cubicBezTo>
                    <a:pt x="9680" y="12362"/>
                    <a:pt x="9522" y="11994"/>
                    <a:pt x="9417" y="11573"/>
                  </a:cubicBezTo>
                  <a:cubicBezTo>
                    <a:pt x="9206" y="10731"/>
                    <a:pt x="9206" y="9837"/>
                    <a:pt x="9469" y="8943"/>
                  </a:cubicBezTo>
                  <a:cubicBezTo>
                    <a:pt x="9680" y="7996"/>
                    <a:pt x="10101" y="7102"/>
                    <a:pt x="10732" y="6260"/>
                  </a:cubicBezTo>
                  <a:cubicBezTo>
                    <a:pt x="11048" y="5787"/>
                    <a:pt x="11363" y="5366"/>
                    <a:pt x="11731" y="4945"/>
                  </a:cubicBezTo>
                  <a:cubicBezTo>
                    <a:pt x="11942" y="4734"/>
                    <a:pt x="12152" y="4471"/>
                    <a:pt x="12152" y="4103"/>
                  </a:cubicBezTo>
                  <a:cubicBezTo>
                    <a:pt x="12047" y="3682"/>
                    <a:pt x="11679" y="3525"/>
                    <a:pt x="11416" y="3419"/>
                  </a:cubicBezTo>
                  <a:cubicBezTo>
                    <a:pt x="10837" y="3209"/>
                    <a:pt x="10206" y="3209"/>
                    <a:pt x="9575" y="3156"/>
                  </a:cubicBezTo>
                  <a:lnTo>
                    <a:pt x="8154" y="3156"/>
                  </a:lnTo>
                  <a:cubicBezTo>
                    <a:pt x="7997" y="3209"/>
                    <a:pt x="7681" y="3262"/>
                    <a:pt x="7681" y="3525"/>
                  </a:cubicBezTo>
                  <a:cubicBezTo>
                    <a:pt x="7681" y="3630"/>
                    <a:pt x="7734" y="3788"/>
                    <a:pt x="7734" y="3840"/>
                  </a:cubicBezTo>
                  <a:lnTo>
                    <a:pt x="7786" y="4103"/>
                  </a:lnTo>
                  <a:cubicBezTo>
                    <a:pt x="7839" y="4261"/>
                    <a:pt x="7891" y="4366"/>
                    <a:pt x="7891" y="4524"/>
                  </a:cubicBezTo>
                  <a:cubicBezTo>
                    <a:pt x="7944" y="4840"/>
                    <a:pt x="7997" y="5155"/>
                    <a:pt x="7944" y="5471"/>
                  </a:cubicBezTo>
                  <a:cubicBezTo>
                    <a:pt x="7944" y="5787"/>
                    <a:pt x="7891" y="6155"/>
                    <a:pt x="7839" y="6470"/>
                  </a:cubicBezTo>
                  <a:cubicBezTo>
                    <a:pt x="7839" y="6553"/>
                    <a:pt x="7824" y="6636"/>
                    <a:pt x="7803" y="6719"/>
                  </a:cubicBezTo>
                  <a:lnTo>
                    <a:pt x="7803" y="6719"/>
                  </a:lnTo>
                  <a:cubicBezTo>
                    <a:pt x="7549" y="6391"/>
                    <a:pt x="7226" y="6062"/>
                    <a:pt x="6944" y="5734"/>
                  </a:cubicBezTo>
                  <a:cubicBezTo>
                    <a:pt x="6629" y="5418"/>
                    <a:pt x="6313" y="5050"/>
                    <a:pt x="5998" y="4682"/>
                  </a:cubicBezTo>
                  <a:cubicBezTo>
                    <a:pt x="5892" y="4577"/>
                    <a:pt x="5892" y="4577"/>
                    <a:pt x="5945" y="4471"/>
                  </a:cubicBezTo>
                  <a:cubicBezTo>
                    <a:pt x="5945" y="4366"/>
                    <a:pt x="5998" y="4261"/>
                    <a:pt x="5998" y="4156"/>
                  </a:cubicBezTo>
                  <a:cubicBezTo>
                    <a:pt x="6103" y="3893"/>
                    <a:pt x="6155" y="3682"/>
                    <a:pt x="6261" y="3472"/>
                  </a:cubicBezTo>
                  <a:cubicBezTo>
                    <a:pt x="6418" y="2999"/>
                    <a:pt x="6576" y="2525"/>
                    <a:pt x="6734" y="1999"/>
                  </a:cubicBezTo>
                  <a:cubicBezTo>
                    <a:pt x="6787" y="1789"/>
                    <a:pt x="6892" y="1578"/>
                    <a:pt x="6892" y="1263"/>
                  </a:cubicBezTo>
                  <a:cubicBezTo>
                    <a:pt x="6839" y="1000"/>
                    <a:pt x="6734" y="789"/>
                    <a:pt x="6576" y="579"/>
                  </a:cubicBezTo>
                  <a:cubicBezTo>
                    <a:pt x="6261" y="210"/>
                    <a:pt x="5735" y="0"/>
                    <a:pt x="52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3"/>
            <p:cNvSpPr/>
            <p:nvPr/>
          </p:nvSpPr>
          <p:spPr>
            <a:xfrm>
              <a:off x="4747744" y="6859780"/>
              <a:ext cx="93953" cy="199562"/>
            </a:xfrm>
            <a:custGeom>
              <a:avLst/>
              <a:gdLst/>
              <a:ahLst/>
              <a:cxnLst/>
              <a:rect l="l" t="t" r="r" b="b"/>
              <a:pathLst>
                <a:path w="11889" h="25253" extrusionOk="0">
                  <a:moveTo>
                    <a:pt x="10102" y="16337"/>
                  </a:moveTo>
                  <a:cubicBezTo>
                    <a:pt x="10098" y="16337"/>
                    <a:pt x="10069" y="16349"/>
                    <a:pt x="10031" y="16367"/>
                  </a:cubicBezTo>
                  <a:lnTo>
                    <a:pt x="10048" y="16367"/>
                  </a:lnTo>
                  <a:cubicBezTo>
                    <a:pt x="10090" y="16346"/>
                    <a:pt x="10105" y="16337"/>
                    <a:pt x="10102" y="16337"/>
                  </a:cubicBezTo>
                  <a:close/>
                  <a:moveTo>
                    <a:pt x="9818" y="16492"/>
                  </a:moveTo>
                  <a:cubicBezTo>
                    <a:pt x="9814" y="16510"/>
                    <a:pt x="9810" y="16528"/>
                    <a:pt x="9807" y="16546"/>
                  </a:cubicBezTo>
                  <a:lnTo>
                    <a:pt x="9807" y="16546"/>
                  </a:lnTo>
                  <a:lnTo>
                    <a:pt x="9785" y="16524"/>
                  </a:lnTo>
                  <a:lnTo>
                    <a:pt x="9818" y="16492"/>
                  </a:lnTo>
                  <a:close/>
                  <a:moveTo>
                    <a:pt x="5082" y="1"/>
                  </a:moveTo>
                  <a:cubicBezTo>
                    <a:pt x="4540" y="1"/>
                    <a:pt x="3983" y="308"/>
                    <a:pt x="3788" y="796"/>
                  </a:cubicBezTo>
                  <a:cubicBezTo>
                    <a:pt x="3578" y="1322"/>
                    <a:pt x="3472" y="1848"/>
                    <a:pt x="3420" y="2321"/>
                  </a:cubicBezTo>
                  <a:cubicBezTo>
                    <a:pt x="3262" y="3321"/>
                    <a:pt x="3209" y="4162"/>
                    <a:pt x="3209" y="4846"/>
                  </a:cubicBezTo>
                  <a:cubicBezTo>
                    <a:pt x="3157" y="5162"/>
                    <a:pt x="3157" y="5477"/>
                    <a:pt x="3157" y="5740"/>
                  </a:cubicBezTo>
                  <a:lnTo>
                    <a:pt x="3157" y="6056"/>
                  </a:lnTo>
                  <a:lnTo>
                    <a:pt x="3157" y="6161"/>
                  </a:lnTo>
                  <a:cubicBezTo>
                    <a:pt x="3157" y="6161"/>
                    <a:pt x="3104" y="6109"/>
                    <a:pt x="3104" y="6109"/>
                  </a:cubicBezTo>
                  <a:cubicBezTo>
                    <a:pt x="2736" y="5688"/>
                    <a:pt x="2262" y="5372"/>
                    <a:pt x="1736" y="5372"/>
                  </a:cubicBezTo>
                  <a:cubicBezTo>
                    <a:pt x="1210" y="5425"/>
                    <a:pt x="895" y="5793"/>
                    <a:pt x="632" y="6056"/>
                  </a:cubicBezTo>
                  <a:cubicBezTo>
                    <a:pt x="369" y="6424"/>
                    <a:pt x="158" y="6740"/>
                    <a:pt x="106" y="7108"/>
                  </a:cubicBezTo>
                  <a:cubicBezTo>
                    <a:pt x="0" y="7424"/>
                    <a:pt x="53" y="7739"/>
                    <a:pt x="211" y="8002"/>
                  </a:cubicBezTo>
                  <a:cubicBezTo>
                    <a:pt x="526" y="8528"/>
                    <a:pt x="1000" y="8739"/>
                    <a:pt x="1316" y="8897"/>
                  </a:cubicBezTo>
                  <a:cubicBezTo>
                    <a:pt x="1684" y="9054"/>
                    <a:pt x="1999" y="9107"/>
                    <a:pt x="2262" y="9160"/>
                  </a:cubicBezTo>
                  <a:cubicBezTo>
                    <a:pt x="4156" y="11159"/>
                    <a:pt x="5050" y="12947"/>
                    <a:pt x="5629" y="14315"/>
                  </a:cubicBezTo>
                  <a:cubicBezTo>
                    <a:pt x="5892" y="15051"/>
                    <a:pt x="6155" y="15630"/>
                    <a:pt x="6313" y="16156"/>
                  </a:cubicBezTo>
                  <a:cubicBezTo>
                    <a:pt x="6366" y="16472"/>
                    <a:pt x="6471" y="16735"/>
                    <a:pt x="6523" y="16945"/>
                  </a:cubicBezTo>
                  <a:cubicBezTo>
                    <a:pt x="6576" y="17208"/>
                    <a:pt x="6629" y="17471"/>
                    <a:pt x="6681" y="17682"/>
                  </a:cubicBezTo>
                  <a:cubicBezTo>
                    <a:pt x="7312" y="20365"/>
                    <a:pt x="7312" y="22311"/>
                    <a:pt x="7365" y="22995"/>
                  </a:cubicBezTo>
                  <a:cubicBezTo>
                    <a:pt x="7418" y="23153"/>
                    <a:pt x="7418" y="23100"/>
                    <a:pt x="7418" y="23205"/>
                  </a:cubicBezTo>
                  <a:cubicBezTo>
                    <a:pt x="7418" y="23205"/>
                    <a:pt x="7418" y="23321"/>
                    <a:pt x="7418" y="23321"/>
                  </a:cubicBezTo>
                  <a:cubicBezTo>
                    <a:pt x="7418" y="23358"/>
                    <a:pt x="7418" y="23435"/>
                    <a:pt x="7418" y="23468"/>
                  </a:cubicBezTo>
                  <a:cubicBezTo>
                    <a:pt x="7418" y="23521"/>
                    <a:pt x="7418" y="23573"/>
                    <a:pt x="7470" y="23626"/>
                  </a:cubicBezTo>
                  <a:lnTo>
                    <a:pt x="7470" y="23679"/>
                  </a:lnTo>
                  <a:lnTo>
                    <a:pt x="7470" y="23731"/>
                  </a:lnTo>
                  <a:cubicBezTo>
                    <a:pt x="7470" y="23758"/>
                    <a:pt x="7470" y="23758"/>
                    <a:pt x="7470" y="23758"/>
                  </a:cubicBezTo>
                  <a:cubicBezTo>
                    <a:pt x="7470" y="23758"/>
                    <a:pt x="7470" y="23758"/>
                    <a:pt x="7470" y="23784"/>
                  </a:cubicBezTo>
                  <a:lnTo>
                    <a:pt x="7470" y="23889"/>
                  </a:lnTo>
                  <a:cubicBezTo>
                    <a:pt x="7470" y="23994"/>
                    <a:pt x="7470" y="24099"/>
                    <a:pt x="7418" y="24257"/>
                  </a:cubicBezTo>
                  <a:cubicBezTo>
                    <a:pt x="7418" y="24415"/>
                    <a:pt x="7418" y="24573"/>
                    <a:pt x="7470" y="24731"/>
                  </a:cubicBezTo>
                  <a:lnTo>
                    <a:pt x="7470" y="24836"/>
                  </a:lnTo>
                  <a:lnTo>
                    <a:pt x="7470" y="24889"/>
                  </a:lnTo>
                  <a:lnTo>
                    <a:pt x="7470" y="24941"/>
                  </a:lnTo>
                  <a:lnTo>
                    <a:pt x="7470" y="25152"/>
                  </a:lnTo>
                  <a:cubicBezTo>
                    <a:pt x="7470" y="25220"/>
                    <a:pt x="7474" y="25253"/>
                    <a:pt x="7480" y="25253"/>
                  </a:cubicBezTo>
                  <a:cubicBezTo>
                    <a:pt x="7498" y="25253"/>
                    <a:pt x="7537" y="24987"/>
                    <a:pt x="7576" y="24520"/>
                  </a:cubicBezTo>
                  <a:cubicBezTo>
                    <a:pt x="7628" y="23310"/>
                    <a:pt x="7681" y="21101"/>
                    <a:pt x="7102" y="18155"/>
                  </a:cubicBezTo>
                  <a:cubicBezTo>
                    <a:pt x="6839" y="16840"/>
                    <a:pt x="6418" y="15367"/>
                    <a:pt x="5734" y="13789"/>
                  </a:cubicBezTo>
                  <a:cubicBezTo>
                    <a:pt x="5577" y="13368"/>
                    <a:pt x="5419" y="12947"/>
                    <a:pt x="5156" y="12579"/>
                  </a:cubicBezTo>
                  <a:cubicBezTo>
                    <a:pt x="4945" y="12158"/>
                    <a:pt x="4735" y="11737"/>
                    <a:pt x="4472" y="11317"/>
                  </a:cubicBezTo>
                  <a:cubicBezTo>
                    <a:pt x="4156" y="10948"/>
                    <a:pt x="3893" y="10527"/>
                    <a:pt x="3578" y="10107"/>
                  </a:cubicBezTo>
                  <a:cubicBezTo>
                    <a:pt x="3209" y="9738"/>
                    <a:pt x="2841" y="9318"/>
                    <a:pt x="2420" y="8897"/>
                  </a:cubicBezTo>
                  <a:lnTo>
                    <a:pt x="2262" y="8844"/>
                  </a:lnTo>
                  <a:lnTo>
                    <a:pt x="2157" y="8791"/>
                  </a:lnTo>
                  <a:lnTo>
                    <a:pt x="1947" y="8739"/>
                  </a:lnTo>
                  <a:cubicBezTo>
                    <a:pt x="1842" y="8739"/>
                    <a:pt x="1736" y="8686"/>
                    <a:pt x="1579" y="8634"/>
                  </a:cubicBezTo>
                  <a:cubicBezTo>
                    <a:pt x="1368" y="8528"/>
                    <a:pt x="1105" y="8423"/>
                    <a:pt x="895" y="8265"/>
                  </a:cubicBezTo>
                  <a:cubicBezTo>
                    <a:pt x="474" y="7950"/>
                    <a:pt x="316" y="7529"/>
                    <a:pt x="474" y="7003"/>
                  </a:cubicBezTo>
                  <a:cubicBezTo>
                    <a:pt x="684" y="6529"/>
                    <a:pt x="1052" y="5951"/>
                    <a:pt x="1473" y="5793"/>
                  </a:cubicBezTo>
                  <a:cubicBezTo>
                    <a:pt x="1605" y="5740"/>
                    <a:pt x="1723" y="5714"/>
                    <a:pt x="1842" y="5714"/>
                  </a:cubicBezTo>
                  <a:cubicBezTo>
                    <a:pt x="1960" y="5714"/>
                    <a:pt x="2078" y="5740"/>
                    <a:pt x="2210" y="5793"/>
                  </a:cubicBezTo>
                  <a:cubicBezTo>
                    <a:pt x="2262" y="5793"/>
                    <a:pt x="2315" y="5846"/>
                    <a:pt x="2368" y="5898"/>
                  </a:cubicBezTo>
                  <a:lnTo>
                    <a:pt x="2473" y="5951"/>
                  </a:lnTo>
                  <a:cubicBezTo>
                    <a:pt x="2525" y="6003"/>
                    <a:pt x="2578" y="6056"/>
                    <a:pt x="2683" y="6109"/>
                  </a:cubicBezTo>
                  <a:cubicBezTo>
                    <a:pt x="2788" y="6214"/>
                    <a:pt x="2946" y="6424"/>
                    <a:pt x="3104" y="6582"/>
                  </a:cubicBezTo>
                  <a:lnTo>
                    <a:pt x="3578" y="7213"/>
                  </a:lnTo>
                  <a:cubicBezTo>
                    <a:pt x="3525" y="6792"/>
                    <a:pt x="3525" y="6372"/>
                    <a:pt x="3525" y="5951"/>
                  </a:cubicBezTo>
                  <a:lnTo>
                    <a:pt x="3525" y="5372"/>
                  </a:lnTo>
                  <a:lnTo>
                    <a:pt x="3525" y="5057"/>
                  </a:lnTo>
                  <a:cubicBezTo>
                    <a:pt x="3578" y="4636"/>
                    <a:pt x="3578" y="4215"/>
                    <a:pt x="3578" y="3794"/>
                  </a:cubicBezTo>
                  <a:cubicBezTo>
                    <a:pt x="3683" y="2900"/>
                    <a:pt x="3788" y="2005"/>
                    <a:pt x="4051" y="1216"/>
                  </a:cubicBezTo>
                  <a:cubicBezTo>
                    <a:pt x="4104" y="1006"/>
                    <a:pt x="4209" y="796"/>
                    <a:pt x="4314" y="690"/>
                  </a:cubicBezTo>
                  <a:cubicBezTo>
                    <a:pt x="4367" y="638"/>
                    <a:pt x="4419" y="585"/>
                    <a:pt x="4472" y="533"/>
                  </a:cubicBezTo>
                  <a:cubicBezTo>
                    <a:pt x="4577" y="480"/>
                    <a:pt x="4630" y="427"/>
                    <a:pt x="4735" y="427"/>
                  </a:cubicBezTo>
                  <a:cubicBezTo>
                    <a:pt x="4880" y="365"/>
                    <a:pt x="5034" y="336"/>
                    <a:pt x="5185" y="336"/>
                  </a:cubicBezTo>
                  <a:cubicBezTo>
                    <a:pt x="5419" y="336"/>
                    <a:pt x="5648" y="405"/>
                    <a:pt x="5840" y="533"/>
                  </a:cubicBezTo>
                  <a:cubicBezTo>
                    <a:pt x="5997" y="638"/>
                    <a:pt x="6103" y="743"/>
                    <a:pt x="6208" y="901"/>
                  </a:cubicBezTo>
                  <a:cubicBezTo>
                    <a:pt x="6260" y="1006"/>
                    <a:pt x="6260" y="1059"/>
                    <a:pt x="6260" y="1164"/>
                  </a:cubicBezTo>
                  <a:cubicBezTo>
                    <a:pt x="6260" y="1216"/>
                    <a:pt x="6260" y="1269"/>
                    <a:pt x="6208" y="1427"/>
                  </a:cubicBezTo>
                  <a:cubicBezTo>
                    <a:pt x="6103" y="1900"/>
                    <a:pt x="5945" y="2374"/>
                    <a:pt x="5734" y="2847"/>
                  </a:cubicBezTo>
                  <a:cubicBezTo>
                    <a:pt x="5629" y="3215"/>
                    <a:pt x="5471" y="3584"/>
                    <a:pt x="5366" y="4057"/>
                  </a:cubicBezTo>
                  <a:cubicBezTo>
                    <a:pt x="5366" y="4110"/>
                    <a:pt x="5313" y="4162"/>
                    <a:pt x="5313" y="4215"/>
                  </a:cubicBezTo>
                  <a:cubicBezTo>
                    <a:pt x="5313" y="4320"/>
                    <a:pt x="5313" y="4425"/>
                    <a:pt x="5313" y="4530"/>
                  </a:cubicBezTo>
                  <a:cubicBezTo>
                    <a:pt x="5366" y="4583"/>
                    <a:pt x="5419" y="4688"/>
                    <a:pt x="5471" y="4741"/>
                  </a:cubicBezTo>
                  <a:lnTo>
                    <a:pt x="5577" y="4899"/>
                  </a:lnTo>
                  <a:cubicBezTo>
                    <a:pt x="5682" y="5004"/>
                    <a:pt x="5840" y="5162"/>
                    <a:pt x="5945" y="5320"/>
                  </a:cubicBezTo>
                  <a:cubicBezTo>
                    <a:pt x="6418" y="5846"/>
                    <a:pt x="6892" y="6372"/>
                    <a:pt x="7312" y="6845"/>
                  </a:cubicBezTo>
                  <a:cubicBezTo>
                    <a:pt x="7312" y="6845"/>
                    <a:pt x="7312" y="6898"/>
                    <a:pt x="7418" y="7108"/>
                  </a:cubicBezTo>
                  <a:cubicBezTo>
                    <a:pt x="7418" y="7161"/>
                    <a:pt x="7418" y="7161"/>
                    <a:pt x="7470" y="7161"/>
                  </a:cubicBezTo>
                  <a:cubicBezTo>
                    <a:pt x="7470" y="7213"/>
                    <a:pt x="7576" y="7266"/>
                    <a:pt x="7628" y="7319"/>
                  </a:cubicBezTo>
                  <a:lnTo>
                    <a:pt x="7839" y="7319"/>
                  </a:lnTo>
                  <a:cubicBezTo>
                    <a:pt x="7891" y="7266"/>
                    <a:pt x="7996" y="7213"/>
                    <a:pt x="7996" y="7161"/>
                  </a:cubicBezTo>
                  <a:cubicBezTo>
                    <a:pt x="8049" y="7161"/>
                    <a:pt x="8102" y="7056"/>
                    <a:pt x="8102" y="7056"/>
                  </a:cubicBezTo>
                  <a:cubicBezTo>
                    <a:pt x="8102" y="7003"/>
                    <a:pt x="8154" y="6898"/>
                    <a:pt x="8154" y="6845"/>
                  </a:cubicBezTo>
                  <a:cubicBezTo>
                    <a:pt x="8207" y="6687"/>
                    <a:pt x="8207" y="6529"/>
                    <a:pt x="8259" y="6319"/>
                  </a:cubicBezTo>
                  <a:cubicBezTo>
                    <a:pt x="8312" y="6003"/>
                    <a:pt x="8365" y="5635"/>
                    <a:pt x="8365" y="5267"/>
                  </a:cubicBezTo>
                  <a:cubicBezTo>
                    <a:pt x="8365" y="4899"/>
                    <a:pt x="8365" y="4583"/>
                    <a:pt x="8312" y="4215"/>
                  </a:cubicBezTo>
                  <a:cubicBezTo>
                    <a:pt x="8259" y="4057"/>
                    <a:pt x="8207" y="3847"/>
                    <a:pt x="8154" y="3689"/>
                  </a:cubicBezTo>
                  <a:lnTo>
                    <a:pt x="8102" y="3478"/>
                  </a:lnTo>
                  <a:lnTo>
                    <a:pt x="9522" y="3478"/>
                  </a:lnTo>
                  <a:cubicBezTo>
                    <a:pt x="10101" y="3478"/>
                    <a:pt x="10732" y="3531"/>
                    <a:pt x="11205" y="3689"/>
                  </a:cubicBezTo>
                  <a:cubicBezTo>
                    <a:pt x="11416" y="3794"/>
                    <a:pt x="11573" y="3899"/>
                    <a:pt x="11521" y="4004"/>
                  </a:cubicBezTo>
                  <a:cubicBezTo>
                    <a:pt x="11521" y="4057"/>
                    <a:pt x="11521" y="4110"/>
                    <a:pt x="11468" y="4215"/>
                  </a:cubicBezTo>
                  <a:cubicBezTo>
                    <a:pt x="11363" y="4320"/>
                    <a:pt x="11310" y="4373"/>
                    <a:pt x="11205" y="4478"/>
                  </a:cubicBezTo>
                  <a:cubicBezTo>
                    <a:pt x="10837" y="4951"/>
                    <a:pt x="10469" y="5372"/>
                    <a:pt x="10153" y="5846"/>
                  </a:cubicBezTo>
                  <a:cubicBezTo>
                    <a:pt x="9522" y="6740"/>
                    <a:pt x="9101" y="7739"/>
                    <a:pt x="8891" y="8686"/>
                  </a:cubicBezTo>
                  <a:cubicBezTo>
                    <a:pt x="8785" y="9212"/>
                    <a:pt x="8680" y="9686"/>
                    <a:pt x="8733" y="10212"/>
                  </a:cubicBezTo>
                  <a:cubicBezTo>
                    <a:pt x="8733" y="10685"/>
                    <a:pt x="8785" y="11159"/>
                    <a:pt x="8943" y="11580"/>
                  </a:cubicBezTo>
                  <a:cubicBezTo>
                    <a:pt x="8996" y="11843"/>
                    <a:pt x="9048" y="12053"/>
                    <a:pt x="9154" y="12263"/>
                  </a:cubicBezTo>
                  <a:cubicBezTo>
                    <a:pt x="9311" y="12474"/>
                    <a:pt x="9417" y="12632"/>
                    <a:pt x="9469" y="12789"/>
                  </a:cubicBezTo>
                  <a:cubicBezTo>
                    <a:pt x="9627" y="13105"/>
                    <a:pt x="9680" y="13526"/>
                    <a:pt x="9680" y="13894"/>
                  </a:cubicBezTo>
                  <a:cubicBezTo>
                    <a:pt x="9732" y="14631"/>
                    <a:pt x="9680" y="15367"/>
                    <a:pt x="9680" y="16104"/>
                  </a:cubicBezTo>
                  <a:lnTo>
                    <a:pt x="9732" y="16261"/>
                  </a:lnTo>
                  <a:cubicBezTo>
                    <a:pt x="9732" y="16314"/>
                    <a:pt x="9732" y="16419"/>
                    <a:pt x="9732" y="16472"/>
                  </a:cubicBezTo>
                  <a:cubicBezTo>
                    <a:pt x="9785" y="16524"/>
                    <a:pt x="9785" y="16524"/>
                    <a:pt x="9785" y="16577"/>
                  </a:cubicBezTo>
                  <a:lnTo>
                    <a:pt x="9802" y="16577"/>
                  </a:lnTo>
                  <a:cubicBezTo>
                    <a:pt x="9785" y="16702"/>
                    <a:pt x="9785" y="16836"/>
                    <a:pt x="9785" y="16945"/>
                  </a:cubicBezTo>
                  <a:cubicBezTo>
                    <a:pt x="9732" y="17261"/>
                    <a:pt x="9732" y="17576"/>
                    <a:pt x="9680" y="17892"/>
                  </a:cubicBezTo>
                  <a:cubicBezTo>
                    <a:pt x="9417" y="20628"/>
                    <a:pt x="9206" y="22627"/>
                    <a:pt x="9101" y="23889"/>
                  </a:cubicBezTo>
                  <a:cubicBezTo>
                    <a:pt x="9051" y="24485"/>
                    <a:pt x="9049" y="24893"/>
                    <a:pt x="9093" y="24893"/>
                  </a:cubicBezTo>
                  <a:cubicBezTo>
                    <a:pt x="9095" y="24893"/>
                    <a:pt x="9098" y="24892"/>
                    <a:pt x="9101" y="24889"/>
                  </a:cubicBezTo>
                  <a:cubicBezTo>
                    <a:pt x="9101" y="24836"/>
                    <a:pt x="9154" y="24415"/>
                    <a:pt x="9206" y="24152"/>
                  </a:cubicBezTo>
                  <a:cubicBezTo>
                    <a:pt x="9206" y="23836"/>
                    <a:pt x="9259" y="23521"/>
                    <a:pt x="9311" y="23310"/>
                  </a:cubicBezTo>
                  <a:cubicBezTo>
                    <a:pt x="9311" y="23100"/>
                    <a:pt x="9364" y="23047"/>
                    <a:pt x="9417" y="22574"/>
                  </a:cubicBezTo>
                  <a:cubicBezTo>
                    <a:pt x="9469" y="21785"/>
                    <a:pt x="9680" y="20049"/>
                    <a:pt x="9995" y="17419"/>
                  </a:cubicBezTo>
                  <a:cubicBezTo>
                    <a:pt x="10048" y="17156"/>
                    <a:pt x="10048" y="16893"/>
                    <a:pt x="10101" y="16577"/>
                  </a:cubicBezTo>
                  <a:cubicBezTo>
                    <a:pt x="10101" y="16524"/>
                    <a:pt x="10101" y="16419"/>
                    <a:pt x="10101" y="16367"/>
                  </a:cubicBezTo>
                  <a:cubicBezTo>
                    <a:pt x="10058" y="16367"/>
                    <a:pt x="10050" y="16434"/>
                    <a:pt x="10021" y="16434"/>
                  </a:cubicBezTo>
                  <a:cubicBezTo>
                    <a:pt x="10014" y="16434"/>
                    <a:pt x="10006" y="16430"/>
                    <a:pt x="9995" y="16419"/>
                  </a:cubicBezTo>
                  <a:cubicBezTo>
                    <a:pt x="9995" y="16407"/>
                    <a:pt x="9995" y="16395"/>
                    <a:pt x="9995" y="16383"/>
                  </a:cubicBezTo>
                  <a:lnTo>
                    <a:pt x="9995" y="16383"/>
                  </a:lnTo>
                  <a:cubicBezTo>
                    <a:pt x="10008" y="16377"/>
                    <a:pt x="10020" y="16372"/>
                    <a:pt x="10031" y="16367"/>
                  </a:cubicBezTo>
                  <a:lnTo>
                    <a:pt x="9995" y="16367"/>
                  </a:lnTo>
                  <a:cubicBezTo>
                    <a:pt x="9995" y="16331"/>
                    <a:pt x="9995" y="16296"/>
                    <a:pt x="9995" y="16261"/>
                  </a:cubicBezTo>
                  <a:cubicBezTo>
                    <a:pt x="9995" y="16156"/>
                    <a:pt x="9995" y="15946"/>
                    <a:pt x="9995" y="15841"/>
                  </a:cubicBezTo>
                  <a:cubicBezTo>
                    <a:pt x="9943" y="15209"/>
                    <a:pt x="9995" y="14525"/>
                    <a:pt x="9943" y="13789"/>
                  </a:cubicBezTo>
                  <a:cubicBezTo>
                    <a:pt x="9943" y="13421"/>
                    <a:pt x="9890" y="13052"/>
                    <a:pt x="9732" y="12684"/>
                  </a:cubicBezTo>
                  <a:cubicBezTo>
                    <a:pt x="9680" y="12526"/>
                    <a:pt x="9522" y="12369"/>
                    <a:pt x="9469" y="12158"/>
                  </a:cubicBezTo>
                  <a:cubicBezTo>
                    <a:pt x="9364" y="12000"/>
                    <a:pt x="9311" y="11790"/>
                    <a:pt x="9206" y="11580"/>
                  </a:cubicBezTo>
                  <a:cubicBezTo>
                    <a:pt x="8996" y="10790"/>
                    <a:pt x="8943" y="9896"/>
                    <a:pt x="9154" y="9002"/>
                  </a:cubicBezTo>
                  <a:cubicBezTo>
                    <a:pt x="9311" y="8055"/>
                    <a:pt x="9680" y="7108"/>
                    <a:pt x="10311" y="6214"/>
                  </a:cubicBezTo>
                  <a:cubicBezTo>
                    <a:pt x="10574" y="5793"/>
                    <a:pt x="10890" y="5372"/>
                    <a:pt x="11258" y="4951"/>
                  </a:cubicBezTo>
                  <a:cubicBezTo>
                    <a:pt x="11468" y="4741"/>
                    <a:pt x="11679" y="4530"/>
                    <a:pt x="11784" y="4267"/>
                  </a:cubicBezTo>
                  <a:cubicBezTo>
                    <a:pt x="11837" y="4215"/>
                    <a:pt x="11837" y="4110"/>
                    <a:pt x="11837" y="4057"/>
                  </a:cubicBezTo>
                  <a:cubicBezTo>
                    <a:pt x="11889" y="4004"/>
                    <a:pt x="11889" y="3899"/>
                    <a:pt x="11837" y="3847"/>
                  </a:cubicBezTo>
                  <a:cubicBezTo>
                    <a:pt x="11784" y="3689"/>
                    <a:pt x="11679" y="3584"/>
                    <a:pt x="11573" y="3531"/>
                  </a:cubicBezTo>
                  <a:cubicBezTo>
                    <a:pt x="11047" y="3215"/>
                    <a:pt x="10416" y="3215"/>
                    <a:pt x="9785" y="3163"/>
                  </a:cubicBezTo>
                  <a:cubicBezTo>
                    <a:pt x="9469" y="3110"/>
                    <a:pt x="9154" y="3110"/>
                    <a:pt x="8838" y="3110"/>
                  </a:cubicBezTo>
                  <a:cubicBezTo>
                    <a:pt x="8522" y="3163"/>
                    <a:pt x="8154" y="3110"/>
                    <a:pt x="7839" y="3215"/>
                  </a:cubicBezTo>
                  <a:cubicBezTo>
                    <a:pt x="7786" y="3215"/>
                    <a:pt x="7733" y="3321"/>
                    <a:pt x="7733" y="3426"/>
                  </a:cubicBezTo>
                  <a:cubicBezTo>
                    <a:pt x="7733" y="3478"/>
                    <a:pt x="7786" y="3584"/>
                    <a:pt x="7786" y="3636"/>
                  </a:cubicBezTo>
                  <a:cubicBezTo>
                    <a:pt x="7839" y="3794"/>
                    <a:pt x="7891" y="3952"/>
                    <a:pt x="7944" y="4162"/>
                  </a:cubicBezTo>
                  <a:cubicBezTo>
                    <a:pt x="7996" y="4478"/>
                    <a:pt x="8049" y="4846"/>
                    <a:pt x="8049" y="5162"/>
                  </a:cubicBezTo>
                  <a:cubicBezTo>
                    <a:pt x="7996" y="5530"/>
                    <a:pt x="7944" y="5898"/>
                    <a:pt x="7891" y="6214"/>
                  </a:cubicBezTo>
                  <a:cubicBezTo>
                    <a:pt x="7891" y="6424"/>
                    <a:pt x="7839" y="6582"/>
                    <a:pt x="7839" y="6740"/>
                  </a:cubicBezTo>
                  <a:cubicBezTo>
                    <a:pt x="7786" y="6792"/>
                    <a:pt x="7786" y="6845"/>
                    <a:pt x="7786" y="6898"/>
                  </a:cubicBezTo>
                  <a:cubicBezTo>
                    <a:pt x="7786" y="6935"/>
                    <a:pt x="7760" y="6972"/>
                    <a:pt x="7726" y="6972"/>
                  </a:cubicBezTo>
                  <a:cubicBezTo>
                    <a:pt x="7712" y="6972"/>
                    <a:pt x="7696" y="6966"/>
                    <a:pt x="7681" y="6950"/>
                  </a:cubicBezTo>
                  <a:cubicBezTo>
                    <a:pt x="7628" y="6898"/>
                    <a:pt x="7628" y="6792"/>
                    <a:pt x="7628" y="6687"/>
                  </a:cubicBezTo>
                  <a:cubicBezTo>
                    <a:pt x="7576" y="6635"/>
                    <a:pt x="7155" y="6214"/>
                    <a:pt x="6629" y="5583"/>
                  </a:cubicBezTo>
                  <a:cubicBezTo>
                    <a:pt x="6313" y="5267"/>
                    <a:pt x="5997" y="4899"/>
                    <a:pt x="5682" y="4530"/>
                  </a:cubicBezTo>
                  <a:cubicBezTo>
                    <a:pt x="5577" y="4425"/>
                    <a:pt x="5629" y="4267"/>
                    <a:pt x="5682" y="4110"/>
                  </a:cubicBezTo>
                  <a:cubicBezTo>
                    <a:pt x="5682" y="4004"/>
                    <a:pt x="5734" y="3899"/>
                    <a:pt x="5787" y="3741"/>
                  </a:cubicBezTo>
                  <a:cubicBezTo>
                    <a:pt x="5840" y="3478"/>
                    <a:pt x="5945" y="3215"/>
                    <a:pt x="6050" y="2952"/>
                  </a:cubicBezTo>
                  <a:cubicBezTo>
                    <a:pt x="6155" y="2637"/>
                    <a:pt x="6260" y="2321"/>
                    <a:pt x="6366" y="2005"/>
                  </a:cubicBezTo>
                  <a:cubicBezTo>
                    <a:pt x="6471" y="1690"/>
                    <a:pt x="6576" y="1427"/>
                    <a:pt x="6576" y="1059"/>
                  </a:cubicBezTo>
                  <a:cubicBezTo>
                    <a:pt x="6471" y="427"/>
                    <a:pt x="5787" y="6"/>
                    <a:pt x="5208" y="6"/>
                  </a:cubicBezTo>
                  <a:cubicBezTo>
                    <a:pt x="5166" y="3"/>
                    <a:pt x="5124" y="1"/>
                    <a:pt x="50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3"/>
            <p:cNvSpPr/>
            <p:nvPr/>
          </p:nvSpPr>
          <p:spPr>
            <a:xfrm>
              <a:off x="4745247" y="6856919"/>
              <a:ext cx="98528" cy="204572"/>
            </a:xfrm>
            <a:custGeom>
              <a:avLst/>
              <a:gdLst/>
              <a:ahLst/>
              <a:cxnLst/>
              <a:rect l="l" t="t" r="r" b="b"/>
              <a:pathLst>
                <a:path w="12468" h="25887" extrusionOk="0">
                  <a:moveTo>
                    <a:pt x="5524" y="0"/>
                  </a:moveTo>
                  <a:cubicBezTo>
                    <a:pt x="5261" y="0"/>
                    <a:pt x="4998" y="53"/>
                    <a:pt x="4788" y="158"/>
                  </a:cubicBezTo>
                  <a:cubicBezTo>
                    <a:pt x="4525" y="211"/>
                    <a:pt x="4314" y="368"/>
                    <a:pt x="4104" y="579"/>
                  </a:cubicBezTo>
                  <a:cubicBezTo>
                    <a:pt x="3736" y="1000"/>
                    <a:pt x="3631" y="1473"/>
                    <a:pt x="3525" y="1894"/>
                  </a:cubicBezTo>
                  <a:cubicBezTo>
                    <a:pt x="3315" y="2736"/>
                    <a:pt x="3262" y="3525"/>
                    <a:pt x="3210" y="4366"/>
                  </a:cubicBezTo>
                  <a:cubicBezTo>
                    <a:pt x="3157" y="4735"/>
                    <a:pt x="3157" y="5156"/>
                    <a:pt x="3157" y="5524"/>
                  </a:cubicBezTo>
                  <a:lnTo>
                    <a:pt x="3157" y="5787"/>
                  </a:lnTo>
                  <a:lnTo>
                    <a:pt x="2999" y="5682"/>
                  </a:lnTo>
                  <a:cubicBezTo>
                    <a:pt x="2947" y="5629"/>
                    <a:pt x="2841" y="5576"/>
                    <a:pt x="2736" y="5524"/>
                  </a:cubicBezTo>
                  <a:cubicBezTo>
                    <a:pt x="2552" y="5445"/>
                    <a:pt x="2342" y="5405"/>
                    <a:pt x="2131" y="5405"/>
                  </a:cubicBezTo>
                  <a:cubicBezTo>
                    <a:pt x="1921" y="5405"/>
                    <a:pt x="1710" y="5445"/>
                    <a:pt x="1526" y="5524"/>
                  </a:cubicBezTo>
                  <a:cubicBezTo>
                    <a:pt x="1158" y="5682"/>
                    <a:pt x="895" y="5997"/>
                    <a:pt x="685" y="6260"/>
                  </a:cubicBezTo>
                  <a:cubicBezTo>
                    <a:pt x="474" y="6523"/>
                    <a:pt x="264" y="6839"/>
                    <a:pt x="159" y="7207"/>
                  </a:cubicBezTo>
                  <a:cubicBezTo>
                    <a:pt x="1" y="7523"/>
                    <a:pt x="1" y="7944"/>
                    <a:pt x="159" y="8312"/>
                  </a:cubicBezTo>
                  <a:cubicBezTo>
                    <a:pt x="264" y="8680"/>
                    <a:pt x="527" y="8943"/>
                    <a:pt x="790" y="9153"/>
                  </a:cubicBezTo>
                  <a:cubicBezTo>
                    <a:pt x="1053" y="9364"/>
                    <a:pt x="1368" y="9469"/>
                    <a:pt x="1632" y="9574"/>
                  </a:cubicBezTo>
                  <a:cubicBezTo>
                    <a:pt x="1789" y="9680"/>
                    <a:pt x="1947" y="9680"/>
                    <a:pt x="2052" y="9732"/>
                  </a:cubicBezTo>
                  <a:lnTo>
                    <a:pt x="2263" y="9785"/>
                  </a:lnTo>
                  <a:lnTo>
                    <a:pt x="2421" y="9837"/>
                  </a:lnTo>
                  <a:cubicBezTo>
                    <a:pt x="2578" y="9995"/>
                    <a:pt x="2736" y="10206"/>
                    <a:pt x="2894" y="10363"/>
                  </a:cubicBezTo>
                  <a:cubicBezTo>
                    <a:pt x="3104" y="10574"/>
                    <a:pt x="3262" y="10784"/>
                    <a:pt x="3420" y="10942"/>
                  </a:cubicBezTo>
                  <a:cubicBezTo>
                    <a:pt x="3736" y="11415"/>
                    <a:pt x="4051" y="11784"/>
                    <a:pt x="4367" y="12205"/>
                  </a:cubicBezTo>
                  <a:cubicBezTo>
                    <a:pt x="4577" y="12625"/>
                    <a:pt x="4840" y="13046"/>
                    <a:pt x="5103" y="13467"/>
                  </a:cubicBezTo>
                  <a:cubicBezTo>
                    <a:pt x="5261" y="13888"/>
                    <a:pt x="5472" y="14309"/>
                    <a:pt x="5682" y="14677"/>
                  </a:cubicBezTo>
                  <a:cubicBezTo>
                    <a:pt x="6366" y="16308"/>
                    <a:pt x="6734" y="17833"/>
                    <a:pt x="7050" y="19148"/>
                  </a:cubicBezTo>
                  <a:cubicBezTo>
                    <a:pt x="7576" y="21884"/>
                    <a:pt x="7576" y="23883"/>
                    <a:pt x="7628" y="24988"/>
                  </a:cubicBezTo>
                  <a:cubicBezTo>
                    <a:pt x="7628" y="25529"/>
                    <a:pt x="7628" y="25887"/>
                    <a:pt x="7672" y="25887"/>
                  </a:cubicBezTo>
                  <a:cubicBezTo>
                    <a:pt x="7675" y="25887"/>
                    <a:pt x="7678" y="25885"/>
                    <a:pt x="7681" y="25882"/>
                  </a:cubicBezTo>
                  <a:cubicBezTo>
                    <a:pt x="7681" y="25882"/>
                    <a:pt x="7681" y="25724"/>
                    <a:pt x="7681" y="25619"/>
                  </a:cubicBezTo>
                  <a:cubicBezTo>
                    <a:pt x="7734" y="25514"/>
                    <a:pt x="7734" y="25356"/>
                    <a:pt x="7734" y="25198"/>
                  </a:cubicBezTo>
                  <a:cubicBezTo>
                    <a:pt x="7734" y="25040"/>
                    <a:pt x="7734" y="24882"/>
                    <a:pt x="7734" y="24724"/>
                  </a:cubicBezTo>
                  <a:cubicBezTo>
                    <a:pt x="7734" y="24567"/>
                    <a:pt x="7734" y="24409"/>
                    <a:pt x="7734" y="24251"/>
                  </a:cubicBezTo>
                  <a:cubicBezTo>
                    <a:pt x="7734" y="24198"/>
                    <a:pt x="7734" y="24146"/>
                    <a:pt x="7734" y="24093"/>
                  </a:cubicBezTo>
                  <a:lnTo>
                    <a:pt x="7734" y="23988"/>
                  </a:lnTo>
                  <a:cubicBezTo>
                    <a:pt x="7734" y="23778"/>
                    <a:pt x="7734" y="23725"/>
                    <a:pt x="7734" y="23462"/>
                  </a:cubicBezTo>
                  <a:cubicBezTo>
                    <a:pt x="7734" y="22620"/>
                    <a:pt x="7681" y="20884"/>
                    <a:pt x="7102" y="18359"/>
                  </a:cubicBezTo>
                  <a:cubicBezTo>
                    <a:pt x="6997" y="17886"/>
                    <a:pt x="6945" y="17412"/>
                    <a:pt x="6734" y="16834"/>
                  </a:cubicBezTo>
                  <a:cubicBezTo>
                    <a:pt x="6629" y="16571"/>
                    <a:pt x="6576" y="16255"/>
                    <a:pt x="6471" y="15939"/>
                  </a:cubicBezTo>
                  <a:cubicBezTo>
                    <a:pt x="6366" y="15624"/>
                    <a:pt x="6208" y="15308"/>
                    <a:pt x="6103" y="14940"/>
                  </a:cubicBezTo>
                  <a:cubicBezTo>
                    <a:pt x="5472" y="13520"/>
                    <a:pt x="4630" y="11626"/>
                    <a:pt x="2578" y="9522"/>
                  </a:cubicBezTo>
                  <a:cubicBezTo>
                    <a:pt x="2315" y="9469"/>
                    <a:pt x="2052" y="9416"/>
                    <a:pt x="1737" y="9259"/>
                  </a:cubicBezTo>
                  <a:cubicBezTo>
                    <a:pt x="1368" y="9153"/>
                    <a:pt x="948" y="8943"/>
                    <a:pt x="579" y="8470"/>
                  </a:cubicBezTo>
                  <a:cubicBezTo>
                    <a:pt x="422" y="8259"/>
                    <a:pt x="316" y="7891"/>
                    <a:pt x="422" y="7575"/>
                  </a:cubicBezTo>
                  <a:cubicBezTo>
                    <a:pt x="474" y="7207"/>
                    <a:pt x="632" y="6839"/>
                    <a:pt x="895" y="6523"/>
                  </a:cubicBezTo>
                  <a:cubicBezTo>
                    <a:pt x="1158" y="6208"/>
                    <a:pt x="1474" y="5839"/>
                    <a:pt x="2000" y="5787"/>
                  </a:cubicBezTo>
                  <a:cubicBezTo>
                    <a:pt x="2061" y="5774"/>
                    <a:pt x="2123" y="5769"/>
                    <a:pt x="2184" y="5769"/>
                  </a:cubicBezTo>
                  <a:cubicBezTo>
                    <a:pt x="2647" y="5769"/>
                    <a:pt x="3095" y="6099"/>
                    <a:pt x="3420" y="6471"/>
                  </a:cubicBezTo>
                  <a:cubicBezTo>
                    <a:pt x="3447" y="6525"/>
                    <a:pt x="3464" y="6548"/>
                    <a:pt x="3474" y="6548"/>
                  </a:cubicBezTo>
                  <a:cubicBezTo>
                    <a:pt x="3502" y="6548"/>
                    <a:pt x="3473" y="6363"/>
                    <a:pt x="3473" y="6208"/>
                  </a:cubicBezTo>
                  <a:cubicBezTo>
                    <a:pt x="3473" y="6050"/>
                    <a:pt x="3473" y="5787"/>
                    <a:pt x="3473" y="5471"/>
                  </a:cubicBezTo>
                  <a:cubicBezTo>
                    <a:pt x="3525" y="4892"/>
                    <a:pt x="3525" y="4103"/>
                    <a:pt x="3631" y="3262"/>
                  </a:cubicBezTo>
                  <a:cubicBezTo>
                    <a:pt x="3683" y="2788"/>
                    <a:pt x="3788" y="2315"/>
                    <a:pt x="3894" y="1841"/>
                  </a:cubicBezTo>
                  <a:cubicBezTo>
                    <a:pt x="4051" y="1368"/>
                    <a:pt x="4209" y="789"/>
                    <a:pt x="4735" y="526"/>
                  </a:cubicBezTo>
                  <a:cubicBezTo>
                    <a:pt x="4940" y="413"/>
                    <a:pt x="5174" y="358"/>
                    <a:pt x="5416" y="358"/>
                  </a:cubicBezTo>
                  <a:cubicBezTo>
                    <a:pt x="5735" y="358"/>
                    <a:pt x="6067" y="452"/>
                    <a:pt x="6366" y="631"/>
                  </a:cubicBezTo>
                  <a:cubicBezTo>
                    <a:pt x="6576" y="789"/>
                    <a:pt x="6787" y="1052"/>
                    <a:pt x="6839" y="1368"/>
                  </a:cubicBezTo>
                  <a:cubicBezTo>
                    <a:pt x="6945" y="1631"/>
                    <a:pt x="6787" y="1947"/>
                    <a:pt x="6734" y="2210"/>
                  </a:cubicBezTo>
                  <a:cubicBezTo>
                    <a:pt x="6576" y="2788"/>
                    <a:pt x="6366" y="3314"/>
                    <a:pt x="6156" y="3788"/>
                  </a:cubicBezTo>
                  <a:cubicBezTo>
                    <a:pt x="6103" y="4051"/>
                    <a:pt x="5998" y="4314"/>
                    <a:pt x="5945" y="4577"/>
                  </a:cubicBezTo>
                  <a:cubicBezTo>
                    <a:pt x="5945" y="4629"/>
                    <a:pt x="5945" y="4682"/>
                    <a:pt x="5945" y="4735"/>
                  </a:cubicBezTo>
                  <a:cubicBezTo>
                    <a:pt x="5945" y="4840"/>
                    <a:pt x="5998" y="4840"/>
                    <a:pt x="5998" y="4892"/>
                  </a:cubicBezTo>
                  <a:cubicBezTo>
                    <a:pt x="6103" y="4998"/>
                    <a:pt x="6156" y="5103"/>
                    <a:pt x="6261" y="5208"/>
                  </a:cubicBezTo>
                  <a:cubicBezTo>
                    <a:pt x="6832" y="5874"/>
                    <a:pt x="7359" y="6454"/>
                    <a:pt x="7805" y="6909"/>
                  </a:cubicBezTo>
                  <a:lnTo>
                    <a:pt x="7805" y="6909"/>
                  </a:lnTo>
                  <a:cubicBezTo>
                    <a:pt x="7795" y="6973"/>
                    <a:pt x="7786" y="7038"/>
                    <a:pt x="7786" y="7102"/>
                  </a:cubicBezTo>
                  <a:cubicBezTo>
                    <a:pt x="7734" y="7102"/>
                    <a:pt x="7734" y="7154"/>
                    <a:pt x="7734" y="7154"/>
                  </a:cubicBezTo>
                  <a:cubicBezTo>
                    <a:pt x="7779" y="7154"/>
                    <a:pt x="7938" y="7231"/>
                    <a:pt x="7984" y="7286"/>
                  </a:cubicBezTo>
                  <a:lnTo>
                    <a:pt x="7984" y="7286"/>
                  </a:lnTo>
                  <a:cubicBezTo>
                    <a:pt x="7988" y="7295"/>
                    <a:pt x="7992" y="7303"/>
                    <a:pt x="7997" y="7312"/>
                  </a:cubicBezTo>
                  <a:cubicBezTo>
                    <a:pt x="7997" y="7328"/>
                    <a:pt x="8001" y="7334"/>
                    <a:pt x="8008" y="7334"/>
                  </a:cubicBezTo>
                  <a:cubicBezTo>
                    <a:pt x="8015" y="7334"/>
                    <a:pt x="8025" y="7325"/>
                    <a:pt x="8033" y="7312"/>
                  </a:cubicBezTo>
                  <a:lnTo>
                    <a:pt x="8049" y="7312"/>
                  </a:lnTo>
                  <a:cubicBezTo>
                    <a:pt x="8049" y="7312"/>
                    <a:pt x="8102" y="7207"/>
                    <a:pt x="8155" y="7207"/>
                  </a:cubicBezTo>
                  <a:cubicBezTo>
                    <a:pt x="8312" y="7154"/>
                    <a:pt x="8260" y="7154"/>
                    <a:pt x="8260" y="7154"/>
                  </a:cubicBezTo>
                  <a:lnTo>
                    <a:pt x="8260" y="7102"/>
                  </a:lnTo>
                  <a:cubicBezTo>
                    <a:pt x="8260" y="7102"/>
                    <a:pt x="8260" y="6997"/>
                    <a:pt x="8260" y="6891"/>
                  </a:cubicBezTo>
                  <a:cubicBezTo>
                    <a:pt x="8231" y="6863"/>
                    <a:pt x="8203" y="6834"/>
                    <a:pt x="8175" y="6805"/>
                  </a:cubicBezTo>
                  <a:lnTo>
                    <a:pt x="8175" y="6805"/>
                  </a:lnTo>
                  <a:cubicBezTo>
                    <a:pt x="8183" y="6764"/>
                    <a:pt x="8193" y="6722"/>
                    <a:pt x="8207" y="6681"/>
                  </a:cubicBezTo>
                  <a:cubicBezTo>
                    <a:pt x="8260" y="6365"/>
                    <a:pt x="8312" y="6050"/>
                    <a:pt x="8312" y="5734"/>
                  </a:cubicBezTo>
                  <a:cubicBezTo>
                    <a:pt x="8365" y="5050"/>
                    <a:pt x="8207" y="4419"/>
                    <a:pt x="8049" y="3840"/>
                  </a:cubicBezTo>
                  <a:cubicBezTo>
                    <a:pt x="8049" y="3788"/>
                    <a:pt x="7997" y="3683"/>
                    <a:pt x="8049" y="3630"/>
                  </a:cubicBezTo>
                  <a:cubicBezTo>
                    <a:pt x="8102" y="3577"/>
                    <a:pt x="8155" y="3525"/>
                    <a:pt x="8260" y="3525"/>
                  </a:cubicBezTo>
                  <a:cubicBezTo>
                    <a:pt x="8365" y="3472"/>
                    <a:pt x="8523" y="3472"/>
                    <a:pt x="8681" y="3472"/>
                  </a:cubicBezTo>
                  <a:lnTo>
                    <a:pt x="9575" y="3472"/>
                  </a:lnTo>
                  <a:cubicBezTo>
                    <a:pt x="10154" y="3472"/>
                    <a:pt x="10732" y="3525"/>
                    <a:pt x="11311" y="3683"/>
                  </a:cubicBezTo>
                  <a:cubicBezTo>
                    <a:pt x="11574" y="3735"/>
                    <a:pt x="11837" y="3840"/>
                    <a:pt x="12047" y="3998"/>
                  </a:cubicBezTo>
                  <a:cubicBezTo>
                    <a:pt x="12258" y="4209"/>
                    <a:pt x="12153" y="4524"/>
                    <a:pt x="11995" y="4735"/>
                  </a:cubicBezTo>
                  <a:cubicBezTo>
                    <a:pt x="11679" y="5156"/>
                    <a:pt x="11311" y="5576"/>
                    <a:pt x="10995" y="5945"/>
                  </a:cubicBezTo>
                  <a:cubicBezTo>
                    <a:pt x="10417" y="6786"/>
                    <a:pt x="9890" y="7628"/>
                    <a:pt x="9627" y="8522"/>
                  </a:cubicBezTo>
                  <a:cubicBezTo>
                    <a:pt x="9364" y="9416"/>
                    <a:pt x="9207" y="10311"/>
                    <a:pt x="9312" y="11100"/>
                  </a:cubicBezTo>
                  <a:cubicBezTo>
                    <a:pt x="9417" y="11521"/>
                    <a:pt x="9470" y="11942"/>
                    <a:pt x="9627" y="12310"/>
                  </a:cubicBezTo>
                  <a:cubicBezTo>
                    <a:pt x="9733" y="12678"/>
                    <a:pt x="10048" y="12941"/>
                    <a:pt x="10101" y="13309"/>
                  </a:cubicBezTo>
                  <a:cubicBezTo>
                    <a:pt x="10259" y="14046"/>
                    <a:pt x="10259" y="14730"/>
                    <a:pt x="10259" y="15361"/>
                  </a:cubicBezTo>
                  <a:cubicBezTo>
                    <a:pt x="10206" y="15729"/>
                    <a:pt x="10206" y="16045"/>
                    <a:pt x="10206" y="16308"/>
                  </a:cubicBezTo>
                  <a:lnTo>
                    <a:pt x="10259" y="16571"/>
                  </a:lnTo>
                  <a:cubicBezTo>
                    <a:pt x="10259" y="16623"/>
                    <a:pt x="10259" y="16729"/>
                    <a:pt x="10311" y="16781"/>
                  </a:cubicBezTo>
                  <a:cubicBezTo>
                    <a:pt x="10311" y="16781"/>
                    <a:pt x="10311" y="16781"/>
                    <a:pt x="10311" y="16729"/>
                  </a:cubicBezTo>
                  <a:lnTo>
                    <a:pt x="10364" y="16729"/>
                  </a:lnTo>
                  <a:lnTo>
                    <a:pt x="10311" y="16834"/>
                  </a:lnTo>
                  <a:lnTo>
                    <a:pt x="10311" y="17044"/>
                  </a:lnTo>
                  <a:cubicBezTo>
                    <a:pt x="9996" y="19780"/>
                    <a:pt x="9785" y="21621"/>
                    <a:pt x="9680" y="22462"/>
                  </a:cubicBezTo>
                  <a:cubicBezTo>
                    <a:pt x="9627" y="22883"/>
                    <a:pt x="9627" y="23041"/>
                    <a:pt x="9627" y="23146"/>
                  </a:cubicBezTo>
                  <a:cubicBezTo>
                    <a:pt x="9627" y="23304"/>
                    <a:pt x="9575" y="23620"/>
                    <a:pt x="9522" y="23935"/>
                  </a:cubicBezTo>
                  <a:cubicBezTo>
                    <a:pt x="9522" y="24251"/>
                    <a:pt x="9470" y="24619"/>
                    <a:pt x="9470" y="24724"/>
                  </a:cubicBezTo>
                  <a:cubicBezTo>
                    <a:pt x="9470" y="24755"/>
                    <a:pt x="9472" y="24770"/>
                    <a:pt x="9475" y="24770"/>
                  </a:cubicBezTo>
                  <a:cubicBezTo>
                    <a:pt x="9492" y="24770"/>
                    <a:pt x="9542" y="24508"/>
                    <a:pt x="9627" y="24041"/>
                  </a:cubicBezTo>
                  <a:cubicBezTo>
                    <a:pt x="9785" y="22936"/>
                    <a:pt x="10101" y="20884"/>
                    <a:pt x="10469" y="17938"/>
                  </a:cubicBezTo>
                  <a:cubicBezTo>
                    <a:pt x="10522" y="17623"/>
                    <a:pt x="10522" y="17307"/>
                    <a:pt x="10574" y="16992"/>
                  </a:cubicBezTo>
                  <a:lnTo>
                    <a:pt x="10574" y="16834"/>
                  </a:lnTo>
                  <a:lnTo>
                    <a:pt x="10574" y="16781"/>
                  </a:lnTo>
                  <a:cubicBezTo>
                    <a:pt x="10574" y="16729"/>
                    <a:pt x="10627" y="16781"/>
                    <a:pt x="10574" y="16623"/>
                  </a:cubicBezTo>
                  <a:cubicBezTo>
                    <a:pt x="10574" y="16571"/>
                    <a:pt x="10522" y="16571"/>
                    <a:pt x="10522" y="16571"/>
                  </a:cubicBezTo>
                  <a:cubicBezTo>
                    <a:pt x="10469" y="16466"/>
                    <a:pt x="10469" y="16255"/>
                    <a:pt x="10469" y="16097"/>
                  </a:cubicBezTo>
                  <a:cubicBezTo>
                    <a:pt x="10522" y="15361"/>
                    <a:pt x="10574" y="14624"/>
                    <a:pt x="10469" y="13835"/>
                  </a:cubicBezTo>
                  <a:cubicBezTo>
                    <a:pt x="10469" y="13625"/>
                    <a:pt x="10417" y="13414"/>
                    <a:pt x="10364" y="13151"/>
                  </a:cubicBezTo>
                  <a:cubicBezTo>
                    <a:pt x="10311" y="12941"/>
                    <a:pt x="10206" y="12731"/>
                    <a:pt x="10048" y="12573"/>
                  </a:cubicBezTo>
                  <a:cubicBezTo>
                    <a:pt x="9838" y="12257"/>
                    <a:pt x="9785" y="11889"/>
                    <a:pt x="9680" y="11468"/>
                  </a:cubicBezTo>
                  <a:cubicBezTo>
                    <a:pt x="9470" y="10626"/>
                    <a:pt x="9575" y="9785"/>
                    <a:pt x="9838" y="8890"/>
                  </a:cubicBezTo>
                  <a:cubicBezTo>
                    <a:pt x="10101" y="7996"/>
                    <a:pt x="10522" y="7102"/>
                    <a:pt x="11153" y="6313"/>
                  </a:cubicBezTo>
                  <a:cubicBezTo>
                    <a:pt x="11469" y="5839"/>
                    <a:pt x="11784" y="5524"/>
                    <a:pt x="12153" y="5050"/>
                  </a:cubicBezTo>
                  <a:cubicBezTo>
                    <a:pt x="12258" y="4945"/>
                    <a:pt x="12363" y="4735"/>
                    <a:pt x="12416" y="4577"/>
                  </a:cubicBezTo>
                  <a:cubicBezTo>
                    <a:pt x="12468" y="4472"/>
                    <a:pt x="12468" y="4366"/>
                    <a:pt x="12468" y="4261"/>
                  </a:cubicBezTo>
                  <a:cubicBezTo>
                    <a:pt x="12416" y="4156"/>
                    <a:pt x="12416" y="3998"/>
                    <a:pt x="12363" y="3946"/>
                  </a:cubicBezTo>
                  <a:cubicBezTo>
                    <a:pt x="12047" y="3525"/>
                    <a:pt x="11732" y="3472"/>
                    <a:pt x="11416" y="3367"/>
                  </a:cubicBezTo>
                  <a:cubicBezTo>
                    <a:pt x="10837" y="3209"/>
                    <a:pt x="10206" y="3157"/>
                    <a:pt x="9627" y="3157"/>
                  </a:cubicBezTo>
                  <a:lnTo>
                    <a:pt x="8470" y="3157"/>
                  </a:lnTo>
                  <a:cubicBezTo>
                    <a:pt x="8365" y="3157"/>
                    <a:pt x="8312" y="3157"/>
                    <a:pt x="8155" y="3209"/>
                  </a:cubicBezTo>
                  <a:cubicBezTo>
                    <a:pt x="8049" y="3209"/>
                    <a:pt x="7997" y="3262"/>
                    <a:pt x="7944" y="3314"/>
                  </a:cubicBezTo>
                  <a:cubicBezTo>
                    <a:pt x="7892" y="3314"/>
                    <a:pt x="7839" y="3367"/>
                    <a:pt x="7786" y="3420"/>
                  </a:cubicBezTo>
                  <a:cubicBezTo>
                    <a:pt x="7681" y="3525"/>
                    <a:pt x="7681" y="3683"/>
                    <a:pt x="7681" y="3840"/>
                  </a:cubicBezTo>
                  <a:cubicBezTo>
                    <a:pt x="7734" y="3893"/>
                    <a:pt x="7734" y="3998"/>
                    <a:pt x="7734" y="4051"/>
                  </a:cubicBezTo>
                  <a:lnTo>
                    <a:pt x="7786" y="4156"/>
                  </a:lnTo>
                  <a:lnTo>
                    <a:pt x="7839" y="4366"/>
                  </a:lnTo>
                  <a:cubicBezTo>
                    <a:pt x="7892" y="4524"/>
                    <a:pt x="7892" y="4682"/>
                    <a:pt x="7944" y="4787"/>
                  </a:cubicBezTo>
                  <a:cubicBezTo>
                    <a:pt x="7997" y="5103"/>
                    <a:pt x="7997" y="5366"/>
                    <a:pt x="7944" y="5682"/>
                  </a:cubicBezTo>
                  <a:cubicBezTo>
                    <a:pt x="7944" y="5945"/>
                    <a:pt x="7907" y="6209"/>
                    <a:pt x="7865" y="6473"/>
                  </a:cubicBezTo>
                  <a:lnTo>
                    <a:pt x="7865" y="6473"/>
                  </a:lnTo>
                  <a:cubicBezTo>
                    <a:pt x="7681" y="6269"/>
                    <a:pt x="7497" y="6054"/>
                    <a:pt x="7313" y="5839"/>
                  </a:cubicBezTo>
                  <a:cubicBezTo>
                    <a:pt x="6997" y="5524"/>
                    <a:pt x="6682" y="5156"/>
                    <a:pt x="6366" y="4787"/>
                  </a:cubicBezTo>
                  <a:lnTo>
                    <a:pt x="6267" y="4689"/>
                  </a:lnTo>
                  <a:lnTo>
                    <a:pt x="6267" y="4689"/>
                  </a:lnTo>
                  <a:cubicBezTo>
                    <a:pt x="6282" y="4667"/>
                    <a:pt x="6313" y="4553"/>
                    <a:pt x="6313" y="4472"/>
                  </a:cubicBezTo>
                  <a:cubicBezTo>
                    <a:pt x="6366" y="4261"/>
                    <a:pt x="6471" y="3998"/>
                    <a:pt x="6524" y="3788"/>
                  </a:cubicBezTo>
                  <a:cubicBezTo>
                    <a:pt x="6682" y="3314"/>
                    <a:pt x="6892" y="2841"/>
                    <a:pt x="7050" y="2315"/>
                  </a:cubicBezTo>
                  <a:lnTo>
                    <a:pt x="7155" y="1999"/>
                  </a:lnTo>
                  <a:cubicBezTo>
                    <a:pt x="7155" y="1894"/>
                    <a:pt x="7208" y="1736"/>
                    <a:pt x="7208" y="1578"/>
                  </a:cubicBezTo>
                  <a:cubicBezTo>
                    <a:pt x="7208" y="1263"/>
                    <a:pt x="7102" y="947"/>
                    <a:pt x="6945" y="737"/>
                  </a:cubicBezTo>
                  <a:cubicBezTo>
                    <a:pt x="6576" y="263"/>
                    <a:pt x="6050" y="53"/>
                    <a:pt x="55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3"/>
            <p:cNvSpPr/>
            <p:nvPr/>
          </p:nvSpPr>
          <p:spPr>
            <a:xfrm>
              <a:off x="4701183" y="6886806"/>
              <a:ext cx="122639" cy="189194"/>
            </a:xfrm>
            <a:custGeom>
              <a:avLst/>
              <a:gdLst/>
              <a:ahLst/>
              <a:cxnLst/>
              <a:rect l="l" t="t" r="r" b="b"/>
              <a:pathLst>
                <a:path w="15519" h="23941" extrusionOk="0">
                  <a:moveTo>
                    <a:pt x="5965" y="0"/>
                  </a:moveTo>
                  <a:cubicBezTo>
                    <a:pt x="4686" y="0"/>
                    <a:pt x="4020" y="1397"/>
                    <a:pt x="4630" y="2057"/>
                  </a:cubicBezTo>
                  <a:cubicBezTo>
                    <a:pt x="5261" y="2741"/>
                    <a:pt x="6944" y="4056"/>
                    <a:pt x="6944" y="4319"/>
                  </a:cubicBezTo>
                  <a:cubicBezTo>
                    <a:pt x="6944" y="4582"/>
                    <a:pt x="6261" y="7265"/>
                    <a:pt x="6261" y="7265"/>
                  </a:cubicBezTo>
                  <a:cubicBezTo>
                    <a:pt x="6261" y="7265"/>
                    <a:pt x="6396" y="7552"/>
                    <a:pt x="6321" y="7552"/>
                  </a:cubicBezTo>
                  <a:cubicBezTo>
                    <a:pt x="6255" y="7552"/>
                    <a:pt x="6030" y="7336"/>
                    <a:pt x="5419" y="6529"/>
                  </a:cubicBezTo>
                  <a:cubicBezTo>
                    <a:pt x="4444" y="5148"/>
                    <a:pt x="4818" y="4300"/>
                    <a:pt x="4409" y="4300"/>
                  </a:cubicBezTo>
                  <a:cubicBezTo>
                    <a:pt x="4289" y="4300"/>
                    <a:pt x="4100" y="4374"/>
                    <a:pt x="3788" y="4530"/>
                  </a:cubicBezTo>
                  <a:cubicBezTo>
                    <a:pt x="2420" y="5266"/>
                    <a:pt x="1" y="6687"/>
                    <a:pt x="1842" y="7318"/>
                  </a:cubicBezTo>
                  <a:cubicBezTo>
                    <a:pt x="3683" y="8002"/>
                    <a:pt x="4788" y="8686"/>
                    <a:pt x="5629" y="9527"/>
                  </a:cubicBezTo>
                  <a:cubicBezTo>
                    <a:pt x="6471" y="10422"/>
                    <a:pt x="6944" y="11053"/>
                    <a:pt x="7208" y="12315"/>
                  </a:cubicBezTo>
                  <a:cubicBezTo>
                    <a:pt x="7523" y="13578"/>
                    <a:pt x="6787" y="13210"/>
                    <a:pt x="8207" y="15682"/>
                  </a:cubicBezTo>
                  <a:cubicBezTo>
                    <a:pt x="8843" y="16773"/>
                    <a:pt x="8891" y="16941"/>
                    <a:pt x="8849" y="16941"/>
                  </a:cubicBezTo>
                  <a:cubicBezTo>
                    <a:pt x="8831" y="16941"/>
                    <a:pt x="8795" y="16908"/>
                    <a:pt x="8786" y="16908"/>
                  </a:cubicBezTo>
                  <a:lnTo>
                    <a:pt x="8786" y="16908"/>
                  </a:lnTo>
                  <a:cubicBezTo>
                    <a:pt x="8767" y="16908"/>
                    <a:pt x="8850" y="17035"/>
                    <a:pt x="9364" y="17786"/>
                  </a:cubicBezTo>
                  <a:cubicBezTo>
                    <a:pt x="10732" y="19785"/>
                    <a:pt x="13731" y="23941"/>
                    <a:pt x="13731" y="23941"/>
                  </a:cubicBezTo>
                  <a:lnTo>
                    <a:pt x="15519" y="23678"/>
                  </a:lnTo>
                  <a:cubicBezTo>
                    <a:pt x="15519" y="23678"/>
                    <a:pt x="9680" y="14946"/>
                    <a:pt x="12152" y="6844"/>
                  </a:cubicBezTo>
                  <a:cubicBezTo>
                    <a:pt x="12152" y="6844"/>
                    <a:pt x="14677" y="4793"/>
                    <a:pt x="12468" y="3530"/>
                  </a:cubicBezTo>
                  <a:cubicBezTo>
                    <a:pt x="12000" y="3269"/>
                    <a:pt x="11615" y="3166"/>
                    <a:pt x="11300" y="3166"/>
                  </a:cubicBezTo>
                  <a:cubicBezTo>
                    <a:pt x="10089" y="3166"/>
                    <a:pt x="9890" y="4688"/>
                    <a:pt x="9890" y="4688"/>
                  </a:cubicBezTo>
                  <a:cubicBezTo>
                    <a:pt x="9890" y="4688"/>
                    <a:pt x="7523" y="58"/>
                    <a:pt x="6103" y="6"/>
                  </a:cubicBezTo>
                  <a:cubicBezTo>
                    <a:pt x="6056" y="2"/>
                    <a:pt x="6010" y="0"/>
                    <a:pt x="59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3"/>
            <p:cNvSpPr/>
            <p:nvPr/>
          </p:nvSpPr>
          <p:spPr>
            <a:xfrm>
              <a:off x="4709085" y="6885597"/>
              <a:ext cx="113496" cy="187495"/>
            </a:xfrm>
            <a:custGeom>
              <a:avLst/>
              <a:gdLst/>
              <a:ahLst/>
              <a:cxnLst/>
              <a:rect l="l" t="t" r="r" b="b"/>
              <a:pathLst>
                <a:path w="14362" h="23726" extrusionOk="0">
                  <a:moveTo>
                    <a:pt x="7891" y="17045"/>
                  </a:moveTo>
                  <a:cubicBezTo>
                    <a:pt x="7891" y="17045"/>
                    <a:pt x="7910" y="17045"/>
                    <a:pt x="7902" y="17056"/>
                  </a:cubicBezTo>
                  <a:lnTo>
                    <a:pt x="7902" y="17056"/>
                  </a:lnTo>
                  <a:lnTo>
                    <a:pt x="7891" y="17045"/>
                  </a:lnTo>
                  <a:close/>
                  <a:moveTo>
                    <a:pt x="7866" y="17074"/>
                  </a:moveTo>
                  <a:cubicBezTo>
                    <a:pt x="7870" y="17074"/>
                    <a:pt x="7875" y="17074"/>
                    <a:pt x="7880" y="17075"/>
                  </a:cubicBezTo>
                  <a:lnTo>
                    <a:pt x="7880" y="17075"/>
                  </a:lnTo>
                  <a:cubicBezTo>
                    <a:pt x="7870" y="17081"/>
                    <a:pt x="7857" y="17088"/>
                    <a:pt x="7838" y="17098"/>
                  </a:cubicBezTo>
                  <a:cubicBezTo>
                    <a:pt x="7821" y="17080"/>
                    <a:pt x="7838" y="17074"/>
                    <a:pt x="7866" y="17074"/>
                  </a:cubicBezTo>
                  <a:close/>
                  <a:moveTo>
                    <a:pt x="7926" y="17080"/>
                  </a:moveTo>
                  <a:cubicBezTo>
                    <a:pt x="7965" y="17087"/>
                    <a:pt x="7990" y="17098"/>
                    <a:pt x="7943" y="17098"/>
                  </a:cubicBezTo>
                  <a:lnTo>
                    <a:pt x="7943" y="17098"/>
                  </a:lnTo>
                  <a:lnTo>
                    <a:pt x="7926" y="17080"/>
                  </a:lnTo>
                  <a:close/>
                  <a:moveTo>
                    <a:pt x="4840" y="1"/>
                  </a:moveTo>
                  <a:cubicBezTo>
                    <a:pt x="4577" y="1"/>
                    <a:pt x="4366" y="106"/>
                    <a:pt x="4156" y="211"/>
                  </a:cubicBezTo>
                  <a:cubicBezTo>
                    <a:pt x="3735" y="422"/>
                    <a:pt x="3367" y="843"/>
                    <a:pt x="3262" y="1316"/>
                  </a:cubicBezTo>
                  <a:cubicBezTo>
                    <a:pt x="3209" y="1579"/>
                    <a:pt x="3262" y="1842"/>
                    <a:pt x="3367" y="2105"/>
                  </a:cubicBezTo>
                  <a:cubicBezTo>
                    <a:pt x="3472" y="2316"/>
                    <a:pt x="3630" y="2473"/>
                    <a:pt x="3788" y="2631"/>
                  </a:cubicBezTo>
                  <a:cubicBezTo>
                    <a:pt x="4156" y="2999"/>
                    <a:pt x="4577" y="3368"/>
                    <a:pt x="4945" y="3683"/>
                  </a:cubicBezTo>
                  <a:cubicBezTo>
                    <a:pt x="5103" y="3841"/>
                    <a:pt x="5313" y="3999"/>
                    <a:pt x="5471" y="4157"/>
                  </a:cubicBezTo>
                  <a:cubicBezTo>
                    <a:pt x="5576" y="4262"/>
                    <a:pt x="5629" y="4367"/>
                    <a:pt x="5734" y="4420"/>
                  </a:cubicBezTo>
                  <a:cubicBezTo>
                    <a:pt x="5787" y="4472"/>
                    <a:pt x="5787" y="4525"/>
                    <a:pt x="5734" y="4630"/>
                  </a:cubicBezTo>
                  <a:cubicBezTo>
                    <a:pt x="5629" y="5104"/>
                    <a:pt x="5524" y="5577"/>
                    <a:pt x="5418" y="6051"/>
                  </a:cubicBezTo>
                  <a:cubicBezTo>
                    <a:pt x="5322" y="6487"/>
                    <a:pt x="5225" y="6923"/>
                    <a:pt x="5128" y="7318"/>
                  </a:cubicBezTo>
                  <a:lnTo>
                    <a:pt x="5128" y="7318"/>
                  </a:lnTo>
                  <a:cubicBezTo>
                    <a:pt x="5067" y="7242"/>
                    <a:pt x="5006" y="7164"/>
                    <a:pt x="4945" y="7103"/>
                  </a:cubicBezTo>
                  <a:cubicBezTo>
                    <a:pt x="4787" y="6840"/>
                    <a:pt x="4577" y="6524"/>
                    <a:pt x="4419" y="6261"/>
                  </a:cubicBezTo>
                  <a:cubicBezTo>
                    <a:pt x="4209" y="5998"/>
                    <a:pt x="4103" y="5735"/>
                    <a:pt x="3998" y="5419"/>
                  </a:cubicBezTo>
                  <a:cubicBezTo>
                    <a:pt x="3946" y="5261"/>
                    <a:pt x="3893" y="5104"/>
                    <a:pt x="3893" y="4946"/>
                  </a:cubicBezTo>
                  <a:lnTo>
                    <a:pt x="3840" y="4735"/>
                  </a:lnTo>
                  <a:cubicBezTo>
                    <a:pt x="3788" y="4630"/>
                    <a:pt x="3788" y="4525"/>
                    <a:pt x="3682" y="4420"/>
                  </a:cubicBezTo>
                  <a:cubicBezTo>
                    <a:pt x="3630" y="4315"/>
                    <a:pt x="3525" y="4275"/>
                    <a:pt x="3413" y="4275"/>
                  </a:cubicBezTo>
                  <a:cubicBezTo>
                    <a:pt x="3301" y="4275"/>
                    <a:pt x="3183" y="4315"/>
                    <a:pt x="3104" y="4367"/>
                  </a:cubicBezTo>
                  <a:cubicBezTo>
                    <a:pt x="2946" y="4420"/>
                    <a:pt x="2788" y="4472"/>
                    <a:pt x="2683" y="4578"/>
                  </a:cubicBezTo>
                  <a:cubicBezTo>
                    <a:pt x="2367" y="4683"/>
                    <a:pt x="2104" y="4841"/>
                    <a:pt x="1841" y="4998"/>
                  </a:cubicBezTo>
                  <a:cubicBezTo>
                    <a:pt x="1315" y="5314"/>
                    <a:pt x="789" y="5630"/>
                    <a:pt x="368" y="6103"/>
                  </a:cubicBezTo>
                  <a:cubicBezTo>
                    <a:pt x="263" y="6208"/>
                    <a:pt x="158" y="6366"/>
                    <a:pt x="105" y="6524"/>
                  </a:cubicBezTo>
                  <a:cubicBezTo>
                    <a:pt x="0" y="6682"/>
                    <a:pt x="0" y="6892"/>
                    <a:pt x="53" y="7050"/>
                  </a:cubicBezTo>
                  <a:cubicBezTo>
                    <a:pt x="211" y="7418"/>
                    <a:pt x="579" y="7523"/>
                    <a:pt x="842" y="7629"/>
                  </a:cubicBezTo>
                  <a:cubicBezTo>
                    <a:pt x="1368" y="7839"/>
                    <a:pt x="1841" y="8050"/>
                    <a:pt x="2315" y="8260"/>
                  </a:cubicBezTo>
                  <a:cubicBezTo>
                    <a:pt x="3262" y="8733"/>
                    <a:pt x="4103" y="9312"/>
                    <a:pt x="4735" y="9996"/>
                  </a:cubicBezTo>
                  <a:cubicBezTo>
                    <a:pt x="5366" y="10732"/>
                    <a:pt x="5839" y="11469"/>
                    <a:pt x="6050" y="12310"/>
                  </a:cubicBezTo>
                  <a:cubicBezTo>
                    <a:pt x="6155" y="12731"/>
                    <a:pt x="6155" y="13100"/>
                    <a:pt x="6102" y="13520"/>
                  </a:cubicBezTo>
                  <a:cubicBezTo>
                    <a:pt x="6102" y="13994"/>
                    <a:pt x="6313" y="14415"/>
                    <a:pt x="6471" y="14730"/>
                  </a:cubicBezTo>
                  <a:cubicBezTo>
                    <a:pt x="6786" y="15467"/>
                    <a:pt x="7207" y="16098"/>
                    <a:pt x="7523" y="16677"/>
                  </a:cubicBezTo>
                  <a:lnTo>
                    <a:pt x="7628" y="16887"/>
                  </a:lnTo>
                  <a:cubicBezTo>
                    <a:pt x="7680" y="16940"/>
                    <a:pt x="7680" y="16992"/>
                    <a:pt x="7680" y="17045"/>
                  </a:cubicBezTo>
                  <a:lnTo>
                    <a:pt x="7628" y="17045"/>
                  </a:lnTo>
                  <a:cubicBezTo>
                    <a:pt x="7628" y="17150"/>
                    <a:pt x="7628" y="17150"/>
                    <a:pt x="7628" y="17150"/>
                  </a:cubicBezTo>
                  <a:lnTo>
                    <a:pt x="7733" y="17255"/>
                  </a:lnTo>
                  <a:lnTo>
                    <a:pt x="7838" y="17466"/>
                  </a:lnTo>
                  <a:cubicBezTo>
                    <a:pt x="8049" y="17729"/>
                    <a:pt x="8207" y="17992"/>
                    <a:pt x="8364" y="18255"/>
                  </a:cubicBezTo>
                  <a:cubicBezTo>
                    <a:pt x="9785" y="20149"/>
                    <a:pt x="10784" y="21569"/>
                    <a:pt x="11415" y="22463"/>
                  </a:cubicBezTo>
                  <a:cubicBezTo>
                    <a:pt x="11784" y="22884"/>
                    <a:pt x="11994" y="23200"/>
                    <a:pt x="12152" y="23410"/>
                  </a:cubicBezTo>
                  <a:cubicBezTo>
                    <a:pt x="12310" y="23621"/>
                    <a:pt x="12415" y="23726"/>
                    <a:pt x="12415" y="23726"/>
                  </a:cubicBezTo>
                  <a:cubicBezTo>
                    <a:pt x="12415" y="23726"/>
                    <a:pt x="12362" y="23621"/>
                    <a:pt x="12257" y="23410"/>
                  </a:cubicBezTo>
                  <a:cubicBezTo>
                    <a:pt x="12099" y="23200"/>
                    <a:pt x="11889" y="22831"/>
                    <a:pt x="11573" y="22411"/>
                  </a:cubicBezTo>
                  <a:cubicBezTo>
                    <a:pt x="10942" y="21464"/>
                    <a:pt x="9995" y="20096"/>
                    <a:pt x="8627" y="18150"/>
                  </a:cubicBezTo>
                  <a:cubicBezTo>
                    <a:pt x="8470" y="17887"/>
                    <a:pt x="8259" y="17624"/>
                    <a:pt x="8101" y="17361"/>
                  </a:cubicBezTo>
                  <a:lnTo>
                    <a:pt x="7996" y="17150"/>
                  </a:lnTo>
                  <a:lnTo>
                    <a:pt x="7944" y="17098"/>
                  </a:lnTo>
                  <a:lnTo>
                    <a:pt x="7944" y="17098"/>
                  </a:lnTo>
                  <a:cubicBezTo>
                    <a:pt x="7945" y="17099"/>
                    <a:pt x="7967" y="17121"/>
                    <a:pt x="7982" y="17121"/>
                  </a:cubicBezTo>
                  <a:cubicBezTo>
                    <a:pt x="7990" y="17121"/>
                    <a:pt x="7996" y="17115"/>
                    <a:pt x="7996" y="17098"/>
                  </a:cubicBezTo>
                  <a:cubicBezTo>
                    <a:pt x="7996" y="16992"/>
                    <a:pt x="7943" y="16887"/>
                    <a:pt x="7891" y="16782"/>
                  </a:cubicBezTo>
                  <a:lnTo>
                    <a:pt x="7786" y="16571"/>
                  </a:lnTo>
                  <a:cubicBezTo>
                    <a:pt x="7470" y="15940"/>
                    <a:pt x="7102" y="15362"/>
                    <a:pt x="6734" y="14625"/>
                  </a:cubicBezTo>
                  <a:cubicBezTo>
                    <a:pt x="6576" y="14309"/>
                    <a:pt x="6471" y="13941"/>
                    <a:pt x="6471" y="13573"/>
                  </a:cubicBezTo>
                  <a:cubicBezTo>
                    <a:pt x="6471" y="13363"/>
                    <a:pt x="6471" y="13152"/>
                    <a:pt x="6471" y="12942"/>
                  </a:cubicBezTo>
                  <a:cubicBezTo>
                    <a:pt x="6471" y="12679"/>
                    <a:pt x="6418" y="12468"/>
                    <a:pt x="6365" y="12258"/>
                  </a:cubicBezTo>
                  <a:cubicBezTo>
                    <a:pt x="6155" y="11416"/>
                    <a:pt x="5681" y="10522"/>
                    <a:pt x="4998" y="9838"/>
                  </a:cubicBezTo>
                  <a:cubicBezTo>
                    <a:pt x="4314" y="9102"/>
                    <a:pt x="3472" y="8470"/>
                    <a:pt x="2473" y="7997"/>
                  </a:cubicBezTo>
                  <a:cubicBezTo>
                    <a:pt x="1999" y="7786"/>
                    <a:pt x="1526" y="7576"/>
                    <a:pt x="947" y="7366"/>
                  </a:cubicBezTo>
                  <a:cubicBezTo>
                    <a:pt x="737" y="7260"/>
                    <a:pt x="474" y="7155"/>
                    <a:pt x="421" y="6945"/>
                  </a:cubicBezTo>
                  <a:cubicBezTo>
                    <a:pt x="316" y="6787"/>
                    <a:pt x="474" y="6577"/>
                    <a:pt x="631" y="6366"/>
                  </a:cubicBezTo>
                  <a:cubicBezTo>
                    <a:pt x="1052" y="5945"/>
                    <a:pt x="1526" y="5630"/>
                    <a:pt x="2052" y="5314"/>
                  </a:cubicBezTo>
                  <a:cubicBezTo>
                    <a:pt x="2315" y="5156"/>
                    <a:pt x="2578" y="4998"/>
                    <a:pt x="2841" y="4893"/>
                  </a:cubicBezTo>
                  <a:cubicBezTo>
                    <a:pt x="2999" y="4788"/>
                    <a:pt x="3104" y="4735"/>
                    <a:pt x="3262" y="4683"/>
                  </a:cubicBezTo>
                  <a:cubicBezTo>
                    <a:pt x="3314" y="4656"/>
                    <a:pt x="3354" y="4643"/>
                    <a:pt x="3387" y="4643"/>
                  </a:cubicBezTo>
                  <a:cubicBezTo>
                    <a:pt x="3419" y="4643"/>
                    <a:pt x="3446" y="4656"/>
                    <a:pt x="3472" y="4683"/>
                  </a:cubicBezTo>
                  <a:cubicBezTo>
                    <a:pt x="3525" y="4735"/>
                    <a:pt x="3525" y="4735"/>
                    <a:pt x="3525" y="4841"/>
                  </a:cubicBezTo>
                  <a:lnTo>
                    <a:pt x="3577" y="5051"/>
                  </a:lnTo>
                  <a:cubicBezTo>
                    <a:pt x="3630" y="5209"/>
                    <a:pt x="3630" y="5367"/>
                    <a:pt x="3682" y="5524"/>
                  </a:cubicBezTo>
                  <a:cubicBezTo>
                    <a:pt x="3788" y="5893"/>
                    <a:pt x="3946" y="6156"/>
                    <a:pt x="4156" y="6471"/>
                  </a:cubicBezTo>
                  <a:cubicBezTo>
                    <a:pt x="4314" y="6787"/>
                    <a:pt x="4524" y="7050"/>
                    <a:pt x="4735" y="7313"/>
                  </a:cubicBezTo>
                  <a:cubicBezTo>
                    <a:pt x="4840" y="7471"/>
                    <a:pt x="4945" y="7576"/>
                    <a:pt x="5050" y="7734"/>
                  </a:cubicBezTo>
                  <a:cubicBezTo>
                    <a:pt x="5103" y="7734"/>
                    <a:pt x="5155" y="7786"/>
                    <a:pt x="5155" y="7839"/>
                  </a:cubicBezTo>
                  <a:cubicBezTo>
                    <a:pt x="5208" y="7839"/>
                    <a:pt x="5261" y="7892"/>
                    <a:pt x="5261" y="7892"/>
                  </a:cubicBezTo>
                  <a:cubicBezTo>
                    <a:pt x="5366" y="7892"/>
                    <a:pt x="5471" y="7892"/>
                    <a:pt x="5471" y="7839"/>
                  </a:cubicBezTo>
                  <a:cubicBezTo>
                    <a:pt x="5524" y="7786"/>
                    <a:pt x="5524" y="7734"/>
                    <a:pt x="5524" y="7734"/>
                  </a:cubicBezTo>
                  <a:lnTo>
                    <a:pt x="5524" y="7681"/>
                  </a:lnTo>
                  <a:cubicBezTo>
                    <a:pt x="5524" y="7523"/>
                    <a:pt x="5471" y="7471"/>
                    <a:pt x="5471" y="7418"/>
                  </a:cubicBezTo>
                  <a:cubicBezTo>
                    <a:pt x="5576" y="6997"/>
                    <a:pt x="5681" y="6577"/>
                    <a:pt x="5787" y="6103"/>
                  </a:cubicBezTo>
                  <a:cubicBezTo>
                    <a:pt x="5892" y="5682"/>
                    <a:pt x="5997" y="5209"/>
                    <a:pt x="6102" y="4735"/>
                  </a:cubicBezTo>
                  <a:cubicBezTo>
                    <a:pt x="6102" y="4683"/>
                    <a:pt x="6102" y="4578"/>
                    <a:pt x="6102" y="4472"/>
                  </a:cubicBezTo>
                  <a:cubicBezTo>
                    <a:pt x="6102" y="4367"/>
                    <a:pt x="6050" y="4315"/>
                    <a:pt x="5997" y="4262"/>
                  </a:cubicBezTo>
                  <a:cubicBezTo>
                    <a:pt x="5892" y="4157"/>
                    <a:pt x="5839" y="4052"/>
                    <a:pt x="5734" y="3946"/>
                  </a:cubicBezTo>
                  <a:cubicBezTo>
                    <a:pt x="5524" y="3789"/>
                    <a:pt x="5366" y="3631"/>
                    <a:pt x="5155" y="3420"/>
                  </a:cubicBezTo>
                  <a:cubicBezTo>
                    <a:pt x="4787" y="3105"/>
                    <a:pt x="4419" y="2789"/>
                    <a:pt x="4051" y="2421"/>
                  </a:cubicBezTo>
                  <a:cubicBezTo>
                    <a:pt x="3893" y="2263"/>
                    <a:pt x="3735" y="2105"/>
                    <a:pt x="3682" y="1947"/>
                  </a:cubicBezTo>
                  <a:cubicBezTo>
                    <a:pt x="3577" y="1790"/>
                    <a:pt x="3577" y="1579"/>
                    <a:pt x="3630" y="1421"/>
                  </a:cubicBezTo>
                  <a:cubicBezTo>
                    <a:pt x="3682" y="1053"/>
                    <a:pt x="3998" y="685"/>
                    <a:pt x="4314" y="527"/>
                  </a:cubicBezTo>
                  <a:cubicBezTo>
                    <a:pt x="4519" y="424"/>
                    <a:pt x="4792" y="344"/>
                    <a:pt x="5044" y="344"/>
                  </a:cubicBezTo>
                  <a:cubicBezTo>
                    <a:pt x="5179" y="344"/>
                    <a:pt x="5308" y="367"/>
                    <a:pt x="5418" y="422"/>
                  </a:cubicBezTo>
                  <a:cubicBezTo>
                    <a:pt x="5734" y="580"/>
                    <a:pt x="6050" y="895"/>
                    <a:pt x="6313" y="1158"/>
                  </a:cubicBezTo>
                  <a:cubicBezTo>
                    <a:pt x="6839" y="1790"/>
                    <a:pt x="7260" y="2421"/>
                    <a:pt x="7680" y="3105"/>
                  </a:cubicBezTo>
                  <a:cubicBezTo>
                    <a:pt x="7891" y="3420"/>
                    <a:pt x="8101" y="3736"/>
                    <a:pt x="8312" y="4052"/>
                  </a:cubicBezTo>
                  <a:cubicBezTo>
                    <a:pt x="8417" y="4262"/>
                    <a:pt x="8522" y="4472"/>
                    <a:pt x="8627" y="4735"/>
                  </a:cubicBezTo>
                  <a:lnTo>
                    <a:pt x="8838" y="5104"/>
                  </a:lnTo>
                  <a:lnTo>
                    <a:pt x="8943" y="5261"/>
                  </a:lnTo>
                  <a:cubicBezTo>
                    <a:pt x="8996" y="5367"/>
                    <a:pt x="8996" y="5314"/>
                    <a:pt x="8996" y="5367"/>
                  </a:cubicBezTo>
                  <a:cubicBezTo>
                    <a:pt x="9101" y="4998"/>
                    <a:pt x="9153" y="4630"/>
                    <a:pt x="9206" y="4420"/>
                  </a:cubicBezTo>
                  <a:cubicBezTo>
                    <a:pt x="9259" y="4315"/>
                    <a:pt x="9259" y="4262"/>
                    <a:pt x="9311" y="4209"/>
                  </a:cubicBezTo>
                  <a:lnTo>
                    <a:pt x="9364" y="4104"/>
                  </a:lnTo>
                  <a:cubicBezTo>
                    <a:pt x="9364" y="4052"/>
                    <a:pt x="9416" y="3999"/>
                    <a:pt x="9469" y="3946"/>
                  </a:cubicBezTo>
                  <a:cubicBezTo>
                    <a:pt x="9679" y="3683"/>
                    <a:pt x="9942" y="3525"/>
                    <a:pt x="10205" y="3525"/>
                  </a:cubicBezTo>
                  <a:cubicBezTo>
                    <a:pt x="10248" y="3522"/>
                    <a:pt x="10291" y="3520"/>
                    <a:pt x="10333" y="3520"/>
                  </a:cubicBezTo>
                  <a:cubicBezTo>
                    <a:pt x="10869" y="3520"/>
                    <a:pt x="11394" y="3816"/>
                    <a:pt x="11784" y="4157"/>
                  </a:cubicBezTo>
                  <a:cubicBezTo>
                    <a:pt x="12257" y="4525"/>
                    <a:pt x="12310" y="5156"/>
                    <a:pt x="12047" y="5630"/>
                  </a:cubicBezTo>
                  <a:cubicBezTo>
                    <a:pt x="11941" y="5893"/>
                    <a:pt x="11784" y="6103"/>
                    <a:pt x="11626" y="6314"/>
                  </a:cubicBezTo>
                  <a:cubicBezTo>
                    <a:pt x="11521" y="6419"/>
                    <a:pt x="11468" y="6524"/>
                    <a:pt x="11363" y="6629"/>
                  </a:cubicBezTo>
                  <a:lnTo>
                    <a:pt x="11205" y="6787"/>
                  </a:lnTo>
                  <a:lnTo>
                    <a:pt x="11152" y="6840"/>
                  </a:lnTo>
                  <a:lnTo>
                    <a:pt x="10995" y="6945"/>
                  </a:lnTo>
                  <a:cubicBezTo>
                    <a:pt x="10100" y="10206"/>
                    <a:pt x="10363" y="12942"/>
                    <a:pt x="10837" y="15099"/>
                  </a:cubicBezTo>
                  <a:cubicBezTo>
                    <a:pt x="11310" y="17308"/>
                    <a:pt x="11941" y="18939"/>
                    <a:pt x="12520" y="20201"/>
                  </a:cubicBezTo>
                  <a:cubicBezTo>
                    <a:pt x="13046" y="21411"/>
                    <a:pt x="13520" y="22253"/>
                    <a:pt x="13835" y="22779"/>
                  </a:cubicBezTo>
                  <a:cubicBezTo>
                    <a:pt x="14151" y="23305"/>
                    <a:pt x="14309" y="23515"/>
                    <a:pt x="14361" y="23515"/>
                  </a:cubicBezTo>
                  <a:cubicBezTo>
                    <a:pt x="14361" y="23463"/>
                    <a:pt x="14256" y="23252"/>
                    <a:pt x="13940" y="22726"/>
                  </a:cubicBezTo>
                  <a:cubicBezTo>
                    <a:pt x="13677" y="22148"/>
                    <a:pt x="13204" y="21306"/>
                    <a:pt x="12678" y="20096"/>
                  </a:cubicBezTo>
                  <a:cubicBezTo>
                    <a:pt x="12152" y="18833"/>
                    <a:pt x="11521" y="17203"/>
                    <a:pt x="11100" y="15046"/>
                  </a:cubicBezTo>
                  <a:cubicBezTo>
                    <a:pt x="10889" y="13994"/>
                    <a:pt x="10732" y="12731"/>
                    <a:pt x="10679" y="11416"/>
                  </a:cubicBezTo>
                  <a:cubicBezTo>
                    <a:pt x="10732" y="10732"/>
                    <a:pt x="10732" y="10048"/>
                    <a:pt x="10837" y="9312"/>
                  </a:cubicBezTo>
                  <a:cubicBezTo>
                    <a:pt x="10889" y="8944"/>
                    <a:pt x="10942" y="8576"/>
                    <a:pt x="11047" y="8207"/>
                  </a:cubicBezTo>
                  <a:cubicBezTo>
                    <a:pt x="11100" y="7839"/>
                    <a:pt x="11205" y="7471"/>
                    <a:pt x="11310" y="7103"/>
                  </a:cubicBezTo>
                  <a:lnTo>
                    <a:pt x="11415" y="6997"/>
                  </a:lnTo>
                  <a:lnTo>
                    <a:pt x="11573" y="6840"/>
                  </a:lnTo>
                  <a:cubicBezTo>
                    <a:pt x="11678" y="6734"/>
                    <a:pt x="11784" y="6629"/>
                    <a:pt x="11889" y="6524"/>
                  </a:cubicBezTo>
                  <a:cubicBezTo>
                    <a:pt x="12047" y="6314"/>
                    <a:pt x="12257" y="6051"/>
                    <a:pt x="12362" y="5735"/>
                  </a:cubicBezTo>
                  <a:cubicBezTo>
                    <a:pt x="12520" y="5472"/>
                    <a:pt x="12625" y="5156"/>
                    <a:pt x="12520" y="4788"/>
                  </a:cubicBezTo>
                  <a:cubicBezTo>
                    <a:pt x="12468" y="4472"/>
                    <a:pt x="12310" y="4104"/>
                    <a:pt x="12047" y="3894"/>
                  </a:cubicBezTo>
                  <a:cubicBezTo>
                    <a:pt x="11784" y="3683"/>
                    <a:pt x="11521" y="3525"/>
                    <a:pt x="11205" y="3368"/>
                  </a:cubicBezTo>
                  <a:cubicBezTo>
                    <a:pt x="10933" y="3277"/>
                    <a:pt x="10660" y="3147"/>
                    <a:pt x="10320" y="3147"/>
                  </a:cubicBezTo>
                  <a:cubicBezTo>
                    <a:pt x="10266" y="3147"/>
                    <a:pt x="10210" y="3150"/>
                    <a:pt x="10153" y="3157"/>
                  </a:cubicBezTo>
                  <a:cubicBezTo>
                    <a:pt x="9785" y="3210"/>
                    <a:pt x="9416" y="3420"/>
                    <a:pt x="9206" y="3683"/>
                  </a:cubicBezTo>
                  <a:cubicBezTo>
                    <a:pt x="9153" y="3789"/>
                    <a:pt x="9101" y="3841"/>
                    <a:pt x="9048" y="3946"/>
                  </a:cubicBezTo>
                  <a:lnTo>
                    <a:pt x="8996" y="4052"/>
                  </a:lnTo>
                  <a:lnTo>
                    <a:pt x="8996" y="4104"/>
                  </a:lnTo>
                  <a:cubicBezTo>
                    <a:pt x="8943" y="4209"/>
                    <a:pt x="8890" y="4262"/>
                    <a:pt x="8890" y="4367"/>
                  </a:cubicBezTo>
                  <a:cubicBezTo>
                    <a:pt x="8890" y="4367"/>
                    <a:pt x="8890" y="4420"/>
                    <a:pt x="8890" y="4420"/>
                  </a:cubicBezTo>
                  <a:lnTo>
                    <a:pt x="8838" y="4367"/>
                  </a:lnTo>
                  <a:lnTo>
                    <a:pt x="8785" y="4209"/>
                  </a:lnTo>
                  <a:lnTo>
                    <a:pt x="8575" y="3894"/>
                  </a:lnTo>
                  <a:cubicBezTo>
                    <a:pt x="8417" y="3525"/>
                    <a:pt x="8207" y="3210"/>
                    <a:pt x="7996" y="2894"/>
                  </a:cubicBezTo>
                  <a:cubicBezTo>
                    <a:pt x="7575" y="2210"/>
                    <a:pt x="7102" y="1527"/>
                    <a:pt x="6576" y="895"/>
                  </a:cubicBezTo>
                  <a:cubicBezTo>
                    <a:pt x="6260" y="580"/>
                    <a:pt x="5944" y="264"/>
                    <a:pt x="5524" y="106"/>
                  </a:cubicBezTo>
                  <a:cubicBezTo>
                    <a:pt x="5418" y="54"/>
                    <a:pt x="5313" y="1"/>
                    <a:pt x="51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3"/>
            <p:cNvSpPr/>
            <p:nvPr/>
          </p:nvSpPr>
          <p:spPr>
            <a:xfrm>
              <a:off x="4707837" y="6883938"/>
              <a:ext cx="115503" cy="192205"/>
            </a:xfrm>
            <a:custGeom>
              <a:avLst/>
              <a:gdLst/>
              <a:ahLst/>
              <a:cxnLst/>
              <a:rect l="l" t="t" r="r" b="b"/>
              <a:pathLst>
                <a:path w="14616" h="24322" extrusionOk="0">
                  <a:moveTo>
                    <a:pt x="4840" y="1"/>
                  </a:moveTo>
                  <a:cubicBezTo>
                    <a:pt x="4261" y="106"/>
                    <a:pt x="3735" y="474"/>
                    <a:pt x="3420" y="1000"/>
                  </a:cubicBezTo>
                  <a:cubicBezTo>
                    <a:pt x="3262" y="1263"/>
                    <a:pt x="3209" y="1579"/>
                    <a:pt x="3209" y="1894"/>
                  </a:cubicBezTo>
                  <a:cubicBezTo>
                    <a:pt x="3209" y="2052"/>
                    <a:pt x="3262" y="2210"/>
                    <a:pt x="3367" y="2368"/>
                  </a:cubicBezTo>
                  <a:cubicBezTo>
                    <a:pt x="3420" y="2526"/>
                    <a:pt x="3525" y="2683"/>
                    <a:pt x="3630" y="2736"/>
                  </a:cubicBezTo>
                  <a:cubicBezTo>
                    <a:pt x="3998" y="3157"/>
                    <a:pt x="4367" y="3472"/>
                    <a:pt x="4787" y="3788"/>
                  </a:cubicBezTo>
                  <a:cubicBezTo>
                    <a:pt x="5050" y="4104"/>
                    <a:pt x="5419" y="4367"/>
                    <a:pt x="5629" y="4630"/>
                  </a:cubicBezTo>
                  <a:lnTo>
                    <a:pt x="5734" y="4735"/>
                  </a:lnTo>
                  <a:lnTo>
                    <a:pt x="5682" y="4893"/>
                  </a:lnTo>
                  <a:cubicBezTo>
                    <a:pt x="5629" y="5051"/>
                    <a:pt x="5629" y="5261"/>
                    <a:pt x="5576" y="5419"/>
                  </a:cubicBezTo>
                  <a:cubicBezTo>
                    <a:pt x="5424" y="5992"/>
                    <a:pt x="5299" y="6537"/>
                    <a:pt x="5181" y="7055"/>
                  </a:cubicBezTo>
                  <a:lnTo>
                    <a:pt x="5181" y="7055"/>
                  </a:lnTo>
                  <a:cubicBezTo>
                    <a:pt x="4998" y="6825"/>
                    <a:pt x="4820" y="6595"/>
                    <a:pt x="4682" y="6366"/>
                  </a:cubicBezTo>
                  <a:cubicBezTo>
                    <a:pt x="4524" y="6103"/>
                    <a:pt x="4367" y="5840"/>
                    <a:pt x="4314" y="5524"/>
                  </a:cubicBezTo>
                  <a:cubicBezTo>
                    <a:pt x="4261" y="5366"/>
                    <a:pt x="4209" y="5261"/>
                    <a:pt x="4209" y="5103"/>
                  </a:cubicBezTo>
                  <a:lnTo>
                    <a:pt x="4156" y="4840"/>
                  </a:lnTo>
                  <a:lnTo>
                    <a:pt x="4051" y="4630"/>
                  </a:lnTo>
                  <a:cubicBezTo>
                    <a:pt x="3998" y="4577"/>
                    <a:pt x="3998" y="4472"/>
                    <a:pt x="3946" y="4419"/>
                  </a:cubicBezTo>
                  <a:cubicBezTo>
                    <a:pt x="3840" y="4314"/>
                    <a:pt x="3683" y="4314"/>
                    <a:pt x="3525" y="4314"/>
                  </a:cubicBezTo>
                  <a:cubicBezTo>
                    <a:pt x="3367" y="4314"/>
                    <a:pt x="3209" y="4367"/>
                    <a:pt x="3157" y="4419"/>
                  </a:cubicBezTo>
                  <a:cubicBezTo>
                    <a:pt x="2999" y="4472"/>
                    <a:pt x="2841" y="4577"/>
                    <a:pt x="2683" y="4630"/>
                  </a:cubicBezTo>
                  <a:cubicBezTo>
                    <a:pt x="2420" y="4788"/>
                    <a:pt x="2157" y="4945"/>
                    <a:pt x="1894" y="5103"/>
                  </a:cubicBezTo>
                  <a:cubicBezTo>
                    <a:pt x="1315" y="5419"/>
                    <a:pt x="789" y="5734"/>
                    <a:pt x="369" y="6261"/>
                  </a:cubicBezTo>
                  <a:cubicBezTo>
                    <a:pt x="263" y="6418"/>
                    <a:pt x="158" y="6524"/>
                    <a:pt x="53" y="6734"/>
                  </a:cubicBezTo>
                  <a:cubicBezTo>
                    <a:pt x="53" y="6839"/>
                    <a:pt x="53" y="6944"/>
                    <a:pt x="0" y="7102"/>
                  </a:cubicBezTo>
                  <a:cubicBezTo>
                    <a:pt x="53" y="7207"/>
                    <a:pt x="53" y="7365"/>
                    <a:pt x="106" y="7418"/>
                  </a:cubicBezTo>
                  <a:cubicBezTo>
                    <a:pt x="369" y="7839"/>
                    <a:pt x="737" y="7891"/>
                    <a:pt x="1000" y="8049"/>
                  </a:cubicBezTo>
                  <a:cubicBezTo>
                    <a:pt x="1526" y="8207"/>
                    <a:pt x="1999" y="8417"/>
                    <a:pt x="2473" y="8628"/>
                  </a:cubicBezTo>
                  <a:cubicBezTo>
                    <a:pt x="3420" y="9101"/>
                    <a:pt x="4209" y="9680"/>
                    <a:pt x="4840" y="10416"/>
                  </a:cubicBezTo>
                  <a:cubicBezTo>
                    <a:pt x="5471" y="11100"/>
                    <a:pt x="5892" y="11837"/>
                    <a:pt x="6050" y="12678"/>
                  </a:cubicBezTo>
                  <a:cubicBezTo>
                    <a:pt x="6102" y="12889"/>
                    <a:pt x="6155" y="13047"/>
                    <a:pt x="6155" y="13257"/>
                  </a:cubicBezTo>
                  <a:cubicBezTo>
                    <a:pt x="6155" y="13415"/>
                    <a:pt x="6155" y="13625"/>
                    <a:pt x="6155" y="13888"/>
                  </a:cubicBezTo>
                  <a:cubicBezTo>
                    <a:pt x="6208" y="14414"/>
                    <a:pt x="6418" y="14783"/>
                    <a:pt x="6576" y="15151"/>
                  </a:cubicBezTo>
                  <a:cubicBezTo>
                    <a:pt x="6944" y="15887"/>
                    <a:pt x="7312" y="16466"/>
                    <a:pt x="7628" y="17097"/>
                  </a:cubicBezTo>
                  <a:lnTo>
                    <a:pt x="7681" y="17202"/>
                  </a:lnTo>
                  <a:cubicBezTo>
                    <a:pt x="7681" y="17255"/>
                    <a:pt x="7628" y="17255"/>
                    <a:pt x="7681" y="17308"/>
                  </a:cubicBezTo>
                  <a:cubicBezTo>
                    <a:pt x="7681" y="17308"/>
                    <a:pt x="7681" y="17360"/>
                    <a:pt x="7681" y="17360"/>
                  </a:cubicBezTo>
                  <a:lnTo>
                    <a:pt x="7681" y="17413"/>
                  </a:lnTo>
                  <a:lnTo>
                    <a:pt x="7733" y="17465"/>
                  </a:lnTo>
                  <a:cubicBezTo>
                    <a:pt x="7838" y="17623"/>
                    <a:pt x="7944" y="17781"/>
                    <a:pt x="7996" y="17886"/>
                  </a:cubicBezTo>
                  <a:cubicBezTo>
                    <a:pt x="8207" y="18202"/>
                    <a:pt x="8365" y="18465"/>
                    <a:pt x="8575" y="18675"/>
                  </a:cubicBezTo>
                  <a:cubicBezTo>
                    <a:pt x="10206" y="20990"/>
                    <a:pt x="11416" y="22568"/>
                    <a:pt x="12152" y="23568"/>
                  </a:cubicBezTo>
                  <a:cubicBezTo>
                    <a:pt x="12524" y="23986"/>
                    <a:pt x="12773" y="24322"/>
                    <a:pt x="12825" y="24322"/>
                  </a:cubicBezTo>
                  <a:cubicBezTo>
                    <a:pt x="12832" y="24322"/>
                    <a:pt x="12836" y="24316"/>
                    <a:pt x="12836" y="24304"/>
                  </a:cubicBezTo>
                  <a:cubicBezTo>
                    <a:pt x="12783" y="24251"/>
                    <a:pt x="12573" y="23936"/>
                    <a:pt x="12415" y="23725"/>
                  </a:cubicBezTo>
                  <a:cubicBezTo>
                    <a:pt x="12205" y="23462"/>
                    <a:pt x="12047" y="23199"/>
                    <a:pt x="11942" y="22989"/>
                  </a:cubicBezTo>
                  <a:cubicBezTo>
                    <a:pt x="11784" y="22831"/>
                    <a:pt x="11784" y="22778"/>
                    <a:pt x="11521" y="22410"/>
                  </a:cubicBezTo>
                  <a:cubicBezTo>
                    <a:pt x="11047" y="21726"/>
                    <a:pt x="10048" y="20306"/>
                    <a:pt x="8522" y="18149"/>
                  </a:cubicBezTo>
                  <a:cubicBezTo>
                    <a:pt x="8365" y="17939"/>
                    <a:pt x="8207" y="17676"/>
                    <a:pt x="8049" y="17465"/>
                  </a:cubicBezTo>
                  <a:cubicBezTo>
                    <a:pt x="7996" y="17413"/>
                    <a:pt x="7944" y="17360"/>
                    <a:pt x="7944" y="17255"/>
                  </a:cubicBezTo>
                  <a:lnTo>
                    <a:pt x="7944" y="17255"/>
                  </a:lnTo>
                  <a:cubicBezTo>
                    <a:pt x="7944" y="17255"/>
                    <a:pt x="7967" y="17278"/>
                    <a:pt x="7983" y="17278"/>
                  </a:cubicBezTo>
                  <a:cubicBezTo>
                    <a:pt x="7990" y="17278"/>
                    <a:pt x="7996" y="17272"/>
                    <a:pt x="7996" y="17255"/>
                  </a:cubicBezTo>
                  <a:cubicBezTo>
                    <a:pt x="7996" y="17202"/>
                    <a:pt x="7996" y="17202"/>
                    <a:pt x="7996" y="17150"/>
                  </a:cubicBezTo>
                  <a:cubicBezTo>
                    <a:pt x="7891" y="16992"/>
                    <a:pt x="7838" y="16887"/>
                    <a:pt x="7786" y="16729"/>
                  </a:cubicBezTo>
                  <a:cubicBezTo>
                    <a:pt x="7470" y="16203"/>
                    <a:pt x="7102" y="15624"/>
                    <a:pt x="6786" y="14940"/>
                  </a:cubicBezTo>
                  <a:cubicBezTo>
                    <a:pt x="6629" y="14625"/>
                    <a:pt x="6471" y="14256"/>
                    <a:pt x="6471" y="13888"/>
                  </a:cubicBezTo>
                  <a:cubicBezTo>
                    <a:pt x="6418" y="13678"/>
                    <a:pt x="6471" y="13467"/>
                    <a:pt x="6471" y="13310"/>
                  </a:cubicBezTo>
                  <a:cubicBezTo>
                    <a:pt x="6471" y="13099"/>
                    <a:pt x="6418" y="12889"/>
                    <a:pt x="6366" y="12678"/>
                  </a:cubicBezTo>
                  <a:cubicBezTo>
                    <a:pt x="6208" y="11889"/>
                    <a:pt x="5839" y="11048"/>
                    <a:pt x="5208" y="10364"/>
                  </a:cubicBezTo>
                  <a:cubicBezTo>
                    <a:pt x="4577" y="9627"/>
                    <a:pt x="3840" y="8996"/>
                    <a:pt x="2894" y="8523"/>
                  </a:cubicBezTo>
                  <a:cubicBezTo>
                    <a:pt x="2420" y="8260"/>
                    <a:pt x="1894" y="8049"/>
                    <a:pt x="1368" y="7839"/>
                  </a:cubicBezTo>
                  <a:cubicBezTo>
                    <a:pt x="1158" y="7733"/>
                    <a:pt x="842" y="7681"/>
                    <a:pt x="632" y="7470"/>
                  </a:cubicBezTo>
                  <a:cubicBezTo>
                    <a:pt x="526" y="7470"/>
                    <a:pt x="474" y="7418"/>
                    <a:pt x="474" y="7313"/>
                  </a:cubicBezTo>
                  <a:cubicBezTo>
                    <a:pt x="421" y="7260"/>
                    <a:pt x="369" y="7207"/>
                    <a:pt x="369" y="7155"/>
                  </a:cubicBezTo>
                  <a:cubicBezTo>
                    <a:pt x="316" y="6997"/>
                    <a:pt x="369" y="6839"/>
                    <a:pt x="474" y="6734"/>
                  </a:cubicBezTo>
                  <a:cubicBezTo>
                    <a:pt x="789" y="6208"/>
                    <a:pt x="1315" y="5892"/>
                    <a:pt x="1841" y="5524"/>
                  </a:cubicBezTo>
                  <a:cubicBezTo>
                    <a:pt x="2105" y="5366"/>
                    <a:pt x="2368" y="5208"/>
                    <a:pt x="2683" y="5051"/>
                  </a:cubicBezTo>
                  <a:cubicBezTo>
                    <a:pt x="2946" y="4893"/>
                    <a:pt x="3209" y="4735"/>
                    <a:pt x="3577" y="4630"/>
                  </a:cubicBezTo>
                  <a:cubicBezTo>
                    <a:pt x="3630" y="4630"/>
                    <a:pt x="3735" y="4682"/>
                    <a:pt x="3735" y="4788"/>
                  </a:cubicBezTo>
                  <a:cubicBezTo>
                    <a:pt x="3788" y="4840"/>
                    <a:pt x="3788" y="4945"/>
                    <a:pt x="3840" y="4998"/>
                  </a:cubicBezTo>
                  <a:cubicBezTo>
                    <a:pt x="3840" y="5156"/>
                    <a:pt x="3893" y="5366"/>
                    <a:pt x="3946" y="5524"/>
                  </a:cubicBezTo>
                  <a:cubicBezTo>
                    <a:pt x="4051" y="5840"/>
                    <a:pt x="4156" y="6155"/>
                    <a:pt x="4367" y="6471"/>
                  </a:cubicBezTo>
                  <a:cubicBezTo>
                    <a:pt x="4524" y="6787"/>
                    <a:pt x="4735" y="7050"/>
                    <a:pt x="4945" y="7313"/>
                  </a:cubicBezTo>
                  <a:cubicBezTo>
                    <a:pt x="4989" y="7378"/>
                    <a:pt x="5032" y="7443"/>
                    <a:pt x="5079" y="7504"/>
                  </a:cubicBezTo>
                  <a:lnTo>
                    <a:pt x="5079" y="7504"/>
                  </a:lnTo>
                  <a:cubicBezTo>
                    <a:pt x="5069" y="7546"/>
                    <a:pt x="5060" y="7587"/>
                    <a:pt x="5050" y="7628"/>
                  </a:cubicBezTo>
                  <a:lnTo>
                    <a:pt x="5156" y="7839"/>
                  </a:lnTo>
                  <a:lnTo>
                    <a:pt x="5156" y="7891"/>
                  </a:lnTo>
                  <a:cubicBezTo>
                    <a:pt x="5261" y="7891"/>
                    <a:pt x="5261" y="7839"/>
                    <a:pt x="5366" y="7839"/>
                  </a:cubicBezTo>
                  <a:cubicBezTo>
                    <a:pt x="5386" y="7859"/>
                    <a:pt x="5406" y="7863"/>
                    <a:pt x="5423" y="7865"/>
                  </a:cubicBezTo>
                  <a:lnTo>
                    <a:pt x="5423" y="7865"/>
                  </a:lnTo>
                  <a:cubicBezTo>
                    <a:pt x="5432" y="7891"/>
                    <a:pt x="5453" y="7913"/>
                    <a:pt x="5479" y="7913"/>
                  </a:cubicBezTo>
                  <a:cubicBezTo>
                    <a:pt x="5493" y="7913"/>
                    <a:pt x="5508" y="7907"/>
                    <a:pt x="5524" y="7891"/>
                  </a:cubicBezTo>
                  <a:cubicBezTo>
                    <a:pt x="5524" y="7846"/>
                    <a:pt x="5514" y="7810"/>
                    <a:pt x="5499" y="7776"/>
                  </a:cubicBezTo>
                  <a:lnTo>
                    <a:pt x="5499" y="7776"/>
                  </a:lnTo>
                  <a:cubicBezTo>
                    <a:pt x="5564" y="7654"/>
                    <a:pt x="5674" y="7576"/>
                    <a:pt x="5629" y="7576"/>
                  </a:cubicBezTo>
                  <a:cubicBezTo>
                    <a:pt x="5629" y="7576"/>
                    <a:pt x="5576" y="7576"/>
                    <a:pt x="5576" y="7523"/>
                  </a:cubicBezTo>
                  <a:cubicBezTo>
                    <a:pt x="5544" y="7491"/>
                    <a:pt x="5511" y="7458"/>
                    <a:pt x="5479" y="7424"/>
                  </a:cubicBezTo>
                  <a:lnTo>
                    <a:pt x="5479" y="7424"/>
                  </a:lnTo>
                  <a:cubicBezTo>
                    <a:pt x="5541" y="7170"/>
                    <a:pt x="5637" y="6716"/>
                    <a:pt x="5787" y="6155"/>
                  </a:cubicBezTo>
                  <a:cubicBezTo>
                    <a:pt x="5892" y="5734"/>
                    <a:pt x="5997" y="5261"/>
                    <a:pt x="6102" y="4735"/>
                  </a:cubicBezTo>
                  <a:cubicBezTo>
                    <a:pt x="6102" y="4630"/>
                    <a:pt x="5997" y="4525"/>
                    <a:pt x="5892" y="4419"/>
                  </a:cubicBezTo>
                  <a:cubicBezTo>
                    <a:pt x="5839" y="4314"/>
                    <a:pt x="5734" y="4209"/>
                    <a:pt x="5629" y="4156"/>
                  </a:cubicBezTo>
                  <a:cubicBezTo>
                    <a:pt x="5419" y="3946"/>
                    <a:pt x="5208" y="3788"/>
                    <a:pt x="4998" y="3578"/>
                  </a:cubicBezTo>
                  <a:cubicBezTo>
                    <a:pt x="4735" y="3367"/>
                    <a:pt x="4524" y="3157"/>
                    <a:pt x="4261" y="2894"/>
                  </a:cubicBezTo>
                  <a:cubicBezTo>
                    <a:pt x="4051" y="2683"/>
                    <a:pt x="3788" y="2473"/>
                    <a:pt x="3630" y="2210"/>
                  </a:cubicBezTo>
                  <a:cubicBezTo>
                    <a:pt x="3420" y="1579"/>
                    <a:pt x="3788" y="895"/>
                    <a:pt x="4314" y="579"/>
                  </a:cubicBezTo>
                  <a:cubicBezTo>
                    <a:pt x="4551" y="448"/>
                    <a:pt x="4840" y="369"/>
                    <a:pt x="5129" y="369"/>
                  </a:cubicBezTo>
                  <a:cubicBezTo>
                    <a:pt x="5419" y="369"/>
                    <a:pt x="5708" y="448"/>
                    <a:pt x="5945" y="632"/>
                  </a:cubicBezTo>
                  <a:cubicBezTo>
                    <a:pt x="6366" y="947"/>
                    <a:pt x="6734" y="1368"/>
                    <a:pt x="6997" y="1737"/>
                  </a:cubicBezTo>
                  <a:cubicBezTo>
                    <a:pt x="7628" y="2526"/>
                    <a:pt x="8049" y="3262"/>
                    <a:pt x="8417" y="3841"/>
                  </a:cubicBezTo>
                  <a:cubicBezTo>
                    <a:pt x="8575" y="4156"/>
                    <a:pt x="8733" y="4419"/>
                    <a:pt x="8838" y="4630"/>
                  </a:cubicBezTo>
                  <a:cubicBezTo>
                    <a:pt x="8891" y="4735"/>
                    <a:pt x="8943" y="4840"/>
                    <a:pt x="8996" y="4945"/>
                  </a:cubicBezTo>
                  <a:cubicBezTo>
                    <a:pt x="9048" y="4998"/>
                    <a:pt x="9048" y="4998"/>
                    <a:pt x="9048" y="5051"/>
                  </a:cubicBezTo>
                  <a:cubicBezTo>
                    <a:pt x="9101" y="5051"/>
                    <a:pt x="9101" y="4998"/>
                    <a:pt x="9101" y="4945"/>
                  </a:cubicBezTo>
                  <a:cubicBezTo>
                    <a:pt x="9206" y="4367"/>
                    <a:pt x="9469" y="3841"/>
                    <a:pt x="9943" y="3630"/>
                  </a:cubicBezTo>
                  <a:cubicBezTo>
                    <a:pt x="10106" y="3558"/>
                    <a:pt x="10270" y="3529"/>
                    <a:pt x="10429" y="3529"/>
                  </a:cubicBezTo>
                  <a:cubicBezTo>
                    <a:pt x="10731" y="3529"/>
                    <a:pt x="11017" y="3632"/>
                    <a:pt x="11258" y="3735"/>
                  </a:cubicBezTo>
                  <a:cubicBezTo>
                    <a:pt x="11626" y="3893"/>
                    <a:pt x="11942" y="4104"/>
                    <a:pt x="12205" y="4367"/>
                  </a:cubicBezTo>
                  <a:cubicBezTo>
                    <a:pt x="12415" y="4630"/>
                    <a:pt x="12520" y="4945"/>
                    <a:pt x="12520" y="5208"/>
                  </a:cubicBezTo>
                  <a:cubicBezTo>
                    <a:pt x="12520" y="5787"/>
                    <a:pt x="12205" y="6208"/>
                    <a:pt x="11994" y="6524"/>
                  </a:cubicBezTo>
                  <a:cubicBezTo>
                    <a:pt x="11731" y="6839"/>
                    <a:pt x="11521" y="7050"/>
                    <a:pt x="11310" y="7207"/>
                  </a:cubicBezTo>
                  <a:cubicBezTo>
                    <a:pt x="10521" y="9838"/>
                    <a:pt x="10679" y="11837"/>
                    <a:pt x="10784" y="13362"/>
                  </a:cubicBezTo>
                  <a:cubicBezTo>
                    <a:pt x="10890" y="14099"/>
                    <a:pt x="10995" y="14730"/>
                    <a:pt x="11100" y="15309"/>
                  </a:cubicBezTo>
                  <a:cubicBezTo>
                    <a:pt x="11153" y="15572"/>
                    <a:pt x="11205" y="15835"/>
                    <a:pt x="11258" y="16098"/>
                  </a:cubicBezTo>
                  <a:cubicBezTo>
                    <a:pt x="11363" y="16361"/>
                    <a:pt x="11416" y="16571"/>
                    <a:pt x="11468" y="16834"/>
                  </a:cubicBezTo>
                  <a:cubicBezTo>
                    <a:pt x="12205" y="19464"/>
                    <a:pt x="13099" y="21148"/>
                    <a:pt x="13415" y="21832"/>
                  </a:cubicBezTo>
                  <a:cubicBezTo>
                    <a:pt x="13520" y="21937"/>
                    <a:pt x="13467" y="21884"/>
                    <a:pt x="13520" y="21989"/>
                  </a:cubicBezTo>
                  <a:cubicBezTo>
                    <a:pt x="13520" y="21989"/>
                    <a:pt x="13558" y="22105"/>
                    <a:pt x="13569" y="22105"/>
                  </a:cubicBezTo>
                  <a:cubicBezTo>
                    <a:pt x="13571" y="22105"/>
                    <a:pt x="13572" y="22102"/>
                    <a:pt x="13572" y="22095"/>
                  </a:cubicBezTo>
                  <a:cubicBezTo>
                    <a:pt x="13572" y="22085"/>
                    <a:pt x="13574" y="22080"/>
                    <a:pt x="13578" y="22080"/>
                  </a:cubicBezTo>
                  <a:cubicBezTo>
                    <a:pt x="13592" y="22080"/>
                    <a:pt x="13635" y="22157"/>
                    <a:pt x="13678" y="22200"/>
                  </a:cubicBezTo>
                  <a:cubicBezTo>
                    <a:pt x="13678" y="22252"/>
                    <a:pt x="13730" y="22305"/>
                    <a:pt x="13730" y="22358"/>
                  </a:cubicBezTo>
                  <a:lnTo>
                    <a:pt x="13783" y="22410"/>
                  </a:lnTo>
                  <a:lnTo>
                    <a:pt x="13783" y="22463"/>
                  </a:lnTo>
                  <a:cubicBezTo>
                    <a:pt x="13800" y="22480"/>
                    <a:pt x="13806" y="22486"/>
                    <a:pt x="13808" y="22486"/>
                  </a:cubicBezTo>
                  <a:cubicBezTo>
                    <a:pt x="13812" y="22486"/>
                    <a:pt x="13800" y="22463"/>
                    <a:pt x="13835" y="22463"/>
                  </a:cubicBezTo>
                  <a:lnTo>
                    <a:pt x="13835" y="22515"/>
                  </a:lnTo>
                  <a:lnTo>
                    <a:pt x="13888" y="22568"/>
                  </a:lnTo>
                  <a:cubicBezTo>
                    <a:pt x="13941" y="22673"/>
                    <a:pt x="13993" y="22778"/>
                    <a:pt x="14046" y="22936"/>
                  </a:cubicBezTo>
                  <a:cubicBezTo>
                    <a:pt x="14151" y="23041"/>
                    <a:pt x="14204" y="23199"/>
                    <a:pt x="14309" y="23304"/>
                  </a:cubicBezTo>
                  <a:lnTo>
                    <a:pt x="14361" y="23410"/>
                  </a:lnTo>
                  <a:lnTo>
                    <a:pt x="14361" y="23462"/>
                  </a:lnTo>
                  <a:lnTo>
                    <a:pt x="14414" y="23515"/>
                  </a:lnTo>
                  <a:cubicBezTo>
                    <a:pt x="14467" y="23568"/>
                    <a:pt x="14467" y="23620"/>
                    <a:pt x="14519" y="23673"/>
                  </a:cubicBezTo>
                  <a:cubicBezTo>
                    <a:pt x="14556" y="23722"/>
                    <a:pt x="14579" y="23745"/>
                    <a:pt x="14588" y="23745"/>
                  </a:cubicBezTo>
                  <a:cubicBezTo>
                    <a:pt x="14616" y="23745"/>
                    <a:pt x="14498" y="23497"/>
                    <a:pt x="14256" y="23094"/>
                  </a:cubicBezTo>
                  <a:cubicBezTo>
                    <a:pt x="13730" y="21989"/>
                    <a:pt x="12731" y="20096"/>
                    <a:pt x="11889" y="17255"/>
                  </a:cubicBezTo>
                  <a:cubicBezTo>
                    <a:pt x="11521" y="15992"/>
                    <a:pt x="11153" y="14519"/>
                    <a:pt x="11047" y="12836"/>
                  </a:cubicBezTo>
                  <a:cubicBezTo>
                    <a:pt x="11047" y="12415"/>
                    <a:pt x="10995" y="11994"/>
                    <a:pt x="10995" y="11574"/>
                  </a:cubicBezTo>
                  <a:cubicBezTo>
                    <a:pt x="10995" y="11100"/>
                    <a:pt x="10995" y="10679"/>
                    <a:pt x="11047" y="10206"/>
                  </a:cubicBezTo>
                  <a:cubicBezTo>
                    <a:pt x="11100" y="9732"/>
                    <a:pt x="11153" y="9259"/>
                    <a:pt x="11205" y="8786"/>
                  </a:cubicBezTo>
                  <a:cubicBezTo>
                    <a:pt x="11363" y="8312"/>
                    <a:pt x="11468" y="7839"/>
                    <a:pt x="11573" y="7365"/>
                  </a:cubicBezTo>
                  <a:lnTo>
                    <a:pt x="11679" y="7313"/>
                  </a:lnTo>
                  <a:lnTo>
                    <a:pt x="11836" y="7155"/>
                  </a:lnTo>
                  <a:cubicBezTo>
                    <a:pt x="11942" y="7050"/>
                    <a:pt x="12047" y="6892"/>
                    <a:pt x="12152" y="6787"/>
                  </a:cubicBezTo>
                  <a:cubicBezTo>
                    <a:pt x="12310" y="6576"/>
                    <a:pt x="12520" y="6313"/>
                    <a:pt x="12626" y="5997"/>
                  </a:cubicBezTo>
                  <a:cubicBezTo>
                    <a:pt x="12783" y="5682"/>
                    <a:pt x="12889" y="5314"/>
                    <a:pt x="12836" y="4945"/>
                  </a:cubicBezTo>
                  <a:cubicBezTo>
                    <a:pt x="12783" y="4577"/>
                    <a:pt x="12573" y="4209"/>
                    <a:pt x="12310" y="3999"/>
                  </a:cubicBezTo>
                  <a:cubicBezTo>
                    <a:pt x="12047" y="3735"/>
                    <a:pt x="11731" y="3578"/>
                    <a:pt x="11416" y="3420"/>
                  </a:cubicBezTo>
                  <a:cubicBezTo>
                    <a:pt x="11156" y="3290"/>
                    <a:pt x="10861" y="3196"/>
                    <a:pt x="10530" y="3196"/>
                  </a:cubicBezTo>
                  <a:cubicBezTo>
                    <a:pt x="10458" y="3196"/>
                    <a:pt x="10385" y="3200"/>
                    <a:pt x="10311" y="3209"/>
                  </a:cubicBezTo>
                  <a:cubicBezTo>
                    <a:pt x="9890" y="3209"/>
                    <a:pt x="9469" y="3472"/>
                    <a:pt x="9206" y="3788"/>
                  </a:cubicBezTo>
                  <a:cubicBezTo>
                    <a:pt x="9154" y="3841"/>
                    <a:pt x="9101" y="3946"/>
                    <a:pt x="9048" y="4051"/>
                  </a:cubicBezTo>
                  <a:lnTo>
                    <a:pt x="8996" y="4156"/>
                  </a:lnTo>
                  <a:lnTo>
                    <a:pt x="8785" y="3841"/>
                  </a:lnTo>
                  <a:cubicBezTo>
                    <a:pt x="8575" y="3472"/>
                    <a:pt x="8365" y="3104"/>
                    <a:pt x="8101" y="2736"/>
                  </a:cubicBezTo>
                  <a:cubicBezTo>
                    <a:pt x="7628" y="2000"/>
                    <a:pt x="7102" y="1210"/>
                    <a:pt x="6366" y="527"/>
                  </a:cubicBezTo>
                  <a:cubicBezTo>
                    <a:pt x="6208" y="369"/>
                    <a:pt x="5997" y="211"/>
                    <a:pt x="5682" y="106"/>
                  </a:cubicBezTo>
                  <a:cubicBezTo>
                    <a:pt x="5576" y="53"/>
                    <a:pt x="5366" y="1"/>
                    <a:pt x="52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3"/>
            <p:cNvSpPr/>
            <p:nvPr/>
          </p:nvSpPr>
          <p:spPr>
            <a:xfrm>
              <a:off x="4709915" y="6886435"/>
              <a:ext cx="113907" cy="187487"/>
            </a:xfrm>
            <a:custGeom>
              <a:avLst/>
              <a:gdLst/>
              <a:ahLst/>
              <a:cxnLst/>
              <a:rect l="l" t="t" r="r" b="b"/>
              <a:pathLst>
                <a:path w="14414" h="23725" extrusionOk="0">
                  <a:moveTo>
                    <a:pt x="4840" y="0"/>
                  </a:moveTo>
                  <a:cubicBezTo>
                    <a:pt x="4261" y="53"/>
                    <a:pt x="3683" y="368"/>
                    <a:pt x="3420" y="894"/>
                  </a:cubicBezTo>
                  <a:cubicBezTo>
                    <a:pt x="3314" y="1157"/>
                    <a:pt x="3262" y="1473"/>
                    <a:pt x="3314" y="1789"/>
                  </a:cubicBezTo>
                  <a:cubicBezTo>
                    <a:pt x="3420" y="2052"/>
                    <a:pt x="3683" y="2262"/>
                    <a:pt x="3893" y="2473"/>
                  </a:cubicBezTo>
                  <a:cubicBezTo>
                    <a:pt x="4314" y="2893"/>
                    <a:pt x="4735" y="3262"/>
                    <a:pt x="5103" y="3577"/>
                  </a:cubicBezTo>
                  <a:cubicBezTo>
                    <a:pt x="5313" y="3788"/>
                    <a:pt x="5524" y="3946"/>
                    <a:pt x="5682" y="4156"/>
                  </a:cubicBezTo>
                  <a:cubicBezTo>
                    <a:pt x="5734" y="4209"/>
                    <a:pt x="5787" y="4261"/>
                    <a:pt x="5787" y="4314"/>
                  </a:cubicBezTo>
                  <a:cubicBezTo>
                    <a:pt x="5839" y="4366"/>
                    <a:pt x="5787" y="4419"/>
                    <a:pt x="5787" y="4472"/>
                  </a:cubicBezTo>
                  <a:cubicBezTo>
                    <a:pt x="5787" y="4629"/>
                    <a:pt x="5734" y="4735"/>
                    <a:pt x="5734" y="4840"/>
                  </a:cubicBezTo>
                  <a:cubicBezTo>
                    <a:pt x="5524" y="5839"/>
                    <a:pt x="5313" y="6681"/>
                    <a:pt x="5156" y="7312"/>
                  </a:cubicBezTo>
                  <a:cubicBezTo>
                    <a:pt x="5156" y="7365"/>
                    <a:pt x="5208" y="7470"/>
                    <a:pt x="5208" y="7523"/>
                  </a:cubicBezTo>
                  <a:cubicBezTo>
                    <a:pt x="5261" y="7575"/>
                    <a:pt x="5156" y="7575"/>
                    <a:pt x="5156" y="7575"/>
                  </a:cubicBezTo>
                  <a:cubicBezTo>
                    <a:pt x="5103" y="7523"/>
                    <a:pt x="5103" y="7523"/>
                    <a:pt x="5050" y="7470"/>
                  </a:cubicBezTo>
                  <a:cubicBezTo>
                    <a:pt x="4945" y="7365"/>
                    <a:pt x="4840" y="7207"/>
                    <a:pt x="4735" y="7102"/>
                  </a:cubicBezTo>
                  <a:cubicBezTo>
                    <a:pt x="4524" y="6839"/>
                    <a:pt x="4367" y="6576"/>
                    <a:pt x="4156" y="6313"/>
                  </a:cubicBezTo>
                  <a:cubicBezTo>
                    <a:pt x="3788" y="5787"/>
                    <a:pt x="3630" y="5155"/>
                    <a:pt x="3525" y="4524"/>
                  </a:cubicBezTo>
                  <a:cubicBezTo>
                    <a:pt x="3525" y="4472"/>
                    <a:pt x="3472" y="4419"/>
                    <a:pt x="3420" y="4366"/>
                  </a:cubicBezTo>
                  <a:cubicBezTo>
                    <a:pt x="3367" y="4340"/>
                    <a:pt x="3328" y="4327"/>
                    <a:pt x="3295" y="4327"/>
                  </a:cubicBezTo>
                  <a:cubicBezTo>
                    <a:pt x="3262" y="4327"/>
                    <a:pt x="3236" y="4340"/>
                    <a:pt x="3209" y="4366"/>
                  </a:cubicBezTo>
                  <a:cubicBezTo>
                    <a:pt x="3051" y="4366"/>
                    <a:pt x="2894" y="4472"/>
                    <a:pt x="2788" y="4524"/>
                  </a:cubicBezTo>
                  <a:cubicBezTo>
                    <a:pt x="2525" y="4682"/>
                    <a:pt x="2262" y="4787"/>
                    <a:pt x="1999" y="4945"/>
                  </a:cubicBezTo>
                  <a:cubicBezTo>
                    <a:pt x="1473" y="5261"/>
                    <a:pt x="1000" y="5576"/>
                    <a:pt x="579" y="5945"/>
                  </a:cubicBezTo>
                  <a:cubicBezTo>
                    <a:pt x="369" y="6155"/>
                    <a:pt x="158" y="6365"/>
                    <a:pt x="106" y="6628"/>
                  </a:cubicBezTo>
                  <a:cubicBezTo>
                    <a:pt x="0" y="6891"/>
                    <a:pt x="263" y="7154"/>
                    <a:pt x="474" y="7260"/>
                  </a:cubicBezTo>
                  <a:cubicBezTo>
                    <a:pt x="947" y="7470"/>
                    <a:pt x="1473" y="7628"/>
                    <a:pt x="1947" y="7838"/>
                  </a:cubicBezTo>
                  <a:cubicBezTo>
                    <a:pt x="2841" y="8259"/>
                    <a:pt x="3683" y="8785"/>
                    <a:pt x="4367" y="9416"/>
                  </a:cubicBezTo>
                  <a:cubicBezTo>
                    <a:pt x="4998" y="10100"/>
                    <a:pt x="5576" y="10784"/>
                    <a:pt x="5839" y="11573"/>
                  </a:cubicBezTo>
                  <a:cubicBezTo>
                    <a:pt x="5997" y="11941"/>
                    <a:pt x="6103" y="12310"/>
                    <a:pt x="6155" y="12731"/>
                  </a:cubicBezTo>
                  <a:cubicBezTo>
                    <a:pt x="6208" y="13099"/>
                    <a:pt x="6103" y="13467"/>
                    <a:pt x="6208" y="13835"/>
                  </a:cubicBezTo>
                  <a:cubicBezTo>
                    <a:pt x="6418" y="14572"/>
                    <a:pt x="6786" y="15150"/>
                    <a:pt x="7102" y="15729"/>
                  </a:cubicBezTo>
                  <a:cubicBezTo>
                    <a:pt x="7260" y="16045"/>
                    <a:pt x="7418" y="16308"/>
                    <a:pt x="7523" y="16571"/>
                  </a:cubicBezTo>
                  <a:cubicBezTo>
                    <a:pt x="7628" y="16729"/>
                    <a:pt x="7733" y="16834"/>
                    <a:pt x="7681" y="16939"/>
                  </a:cubicBezTo>
                  <a:lnTo>
                    <a:pt x="7628" y="16939"/>
                  </a:lnTo>
                  <a:cubicBezTo>
                    <a:pt x="7628" y="16959"/>
                    <a:pt x="7628" y="16992"/>
                    <a:pt x="7628" y="16992"/>
                  </a:cubicBezTo>
                  <a:lnTo>
                    <a:pt x="7681" y="17097"/>
                  </a:lnTo>
                  <a:lnTo>
                    <a:pt x="7838" y="17255"/>
                  </a:lnTo>
                  <a:cubicBezTo>
                    <a:pt x="9364" y="19517"/>
                    <a:pt x="10469" y="21042"/>
                    <a:pt x="10942" y="21726"/>
                  </a:cubicBezTo>
                  <a:cubicBezTo>
                    <a:pt x="11205" y="22094"/>
                    <a:pt x="11258" y="22199"/>
                    <a:pt x="11363" y="22305"/>
                  </a:cubicBezTo>
                  <a:cubicBezTo>
                    <a:pt x="11468" y="22410"/>
                    <a:pt x="11626" y="22673"/>
                    <a:pt x="11836" y="22936"/>
                  </a:cubicBezTo>
                  <a:cubicBezTo>
                    <a:pt x="11994" y="23146"/>
                    <a:pt x="12205" y="23462"/>
                    <a:pt x="12257" y="23567"/>
                  </a:cubicBezTo>
                  <a:cubicBezTo>
                    <a:pt x="12268" y="23572"/>
                    <a:pt x="12276" y="23575"/>
                    <a:pt x="12281" y="23575"/>
                  </a:cubicBezTo>
                  <a:cubicBezTo>
                    <a:pt x="12330" y="23575"/>
                    <a:pt x="12178" y="23362"/>
                    <a:pt x="11942" y="22936"/>
                  </a:cubicBezTo>
                  <a:cubicBezTo>
                    <a:pt x="11310" y="21989"/>
                    <a:pt x="10153" y="20253"/>
                    <a:pt x="8470" y="17833"/>
                  </a:cubicBezTo>
                  <a:cubicBezTo>
                    <a:pt x="8312" y="17570"/>
                    <a:pt x="8154" y="17307"/>
                    <a:pt x="7944" y="17044"/>
                  </a:cubicBezTo>
                  <a:lnTo>
                    <a:pt x="7917" y="16992"/>
                  </a:lnTo>
                  <a:lnTo>
                    <a:pt x="7944" y="16992"/>
                  </a:lnTo>
                  <a:cubicBezTo>
                    <a:pt x="7944" y="16977"/>
                    <a:pt x="7944" y="16958"/>
                    <a:pt x="7944" y="16939"/>
                  </a:cubicBezTo>
                  <a:cubicBezTo>
                    <a:pt x="7944" y="16886"/>
                    <a:pt x="7891" y="16834"/>
                    <a:pt x="7891" y="16729"/>
                  </a:cubicBezTo>
                  <a:cubicBezTo>
                    <a:pt x="7786" y="16518"/>
                    <a:pt x="7733" y="16413"/>
                    <a:pt x="7628" y="16202"/>
                  </a:cubicBezTo>
                  <a:cubicBezTo>
                    <a:pt x="7312" y="15624"/>
                    <a:pt x="6892" y="14993"/>
                    <a:pt x="6629" y="14256"/>
                  </a:cubicBezTo>
                  <a:cubicBezTo>
                    <a:pt x="6471" y="13888"/>
                    <a:pt x="6366" y="13572"/>
                    <a:pt x="6418" y="13204"/>
                  </a:cubicBezTo>
                  <a:cubicBezTo>
                    <a:pt x="6471" y="12731"/>
                    <a:pt x="6366" y="12257"/>
                    <a:pt x="6260" y="11836"/>
                  </a:cubicBezTo>
                  <a:cubicBezTo>
                    <a:pt x="5997" y="10942"/>
                    <a:pt x="5419" y="10100"/>
                    <a:pt x="4735" y="9416"/>
                  </a:cubicBezTo>
                  <a:cubicBezTo>
                    <a:pt x="4051" y="8680"/>
                    <a:pt x="3157" y="8101"/>
                    <a:pt x="2157" y="7628"/>
                  </a:cubicBezTo>
                  <a:cubicBezTo>
                    <a:pt x="1684" y="7417"/>
                    <a:pt x="1158" y="7207"/>
                    <a:pt x="684" y="6997"/>
                  </a:cubicBezTo>
                  <a:cubicBezTo>
                    <a:pt x="579" y="6997"/>
                    <a:pt x="526" y="6891"/>
                    <a:pt x="421" y="6839"/>
                  </a:cubicBezTo>
                  <a:cubicBezTo>
                    <a:pt x="369" y="6786"/>
                    <a:pt x="369" y="6786"/>
                    <a:pt x="369" y="6734"/>
                  </a:cubicBezTo>
                  <a:cubicBezTo>
                    <a:pt x="369" y="6628"/>
                    <a:pt x="526" y="6418"/>
                    <a:pt x="737" y="6208"/>
                  </a:cubicBezTo>
                  <a:cubicBezTo>
                    <a:pt x="1105" y="5892"/>
                    <a:pt x="1578" y="5576"/>
                    <a:pt x="2105" y="5261"/>
                  </a:cubicBezTo>
                  <a:cubicBezTo>
                    <a:pt x="2315" y="5103"/>
                    <a:pt x="2578" y="4998"/>
                    <a:pt x="2841" y="4840"/>
                  </a:cubicBezTo>
                  <a:cubicBezTo>
                    <a:pt x="2946" y="4840"/>
                    <a:pt x="2999" y="4787"/>
                    <a:pt x="3051" y="4735"/>
                  </a:cubicBezTo>
                  <a:lnTo>
                    <a:pt x="3157" y="4682"/>
                  </a:lnTo>
                  <a:cubicBezTo>
                    <a:pt x="3209" y="4682"/>
                    <a:pt x="3209" y="4682"/>
                    <a:pt x="3209" y="4735"/>
                  </a:cubicBezTo>
                  <a:lnTo>
                    <a:pt x="3262" y="5050"/>
                  </a:lnTo>
                  <a:cubicBezTo>
                    <a:pt x="3314" y="5261"/>
                    <a:pt x="3367" y="5418"/>
                    <a:pt x="3420" y="5576"/>
                  </a:cubicBezTo>
                  <a:cubicBezTo>
                    <a:pt x="3525" y="5892"/>
                    <a:pt x="3683" y="6208"/>
                    <a:pt x="3841" y="6471"/>
                  </a:cubicBezTo>
                  <a:cubicBezTo>
                    <a:pt x="4051" y="6786"/>
                    <a:pt x="4261" y="7049"/>
                    <a:pt x="4472" y="7312"/>
                  </a:cubicBezTo>
                  <a:cubicBezTo>
                    <a:pt x="4577" y="7470"/>
                    <a:pt x="4630" y="7575"/>
                    <a:pt x="4787" y="7733"/>
                  </a:cubicBezTo>
                  <a:cubicBezTo>
                    <a:pt x="4840" y="7733"/>
                    <a:pt x="4893" y="7786"/>
                    <a:pt x="4893" y="7838"/>
                  </a:cubicBezTo>
                  <a:cubicBezTo>
                    <a:pt x="4945" y="7838"/>
                    <a:pt x="4945" y="7891"/>
                    <a:pt x="4998" y="7891"/>
                  </a:cubicBezTo>
                  <a:cubicBezTo>
                    <a:pt x="5050" y="7891"/>
                    <a:pt x="4998" y="7944"/>
                    <a:pt x="5208" y="7944"/>
                  </a:cubicBezTo>
                  <a:cubicBezTo>
                    <a:pt x="5366" y="7944"/>
                    <a:pt x="5471" y="7838"/>
                    <a:pt x="5524" y="7680"/>
                  </a:cubicBezTo>
                  <a:cubicBezTo>
                    <a:pt x="5524" y="7680"/>
                    <a:pt x="5524" y="7628"/>
                    <a:pt x="5524" y="7628"/>
                  </a:cubicBezTo>
                  <a:lnTo>
                    <a:pt x="5524" y="7575"/>
                  </a:lnTo>
                  <a:lnTo>
                    <a:pt x="5524" y="7523"/>
                  </a:lnTo>
                  <a:cubicBezTo>
                    <a:pt x="5524" y="7362"/>
                    <a:pt x="5493" y="7293"/>
                    <a:pt x="5479" y="7293"/>
                  </a:cubicBezTo>
                  <a:cubicBezTo>
                    <a:pt x="5478" y="7293"/>
                    <a:pt x="5477" y="7294"/>
                    <a:pt x="5476" y="7294"/>
                  </a:cubicBezTo>
                  <a:lnTo>
                    <a:pt x="5476" y="7294"/>
                  </a:lnTo>
                  <a:cubicBezTo>
                    <a:pt x="5579" y="6881"/>
                    <a:pt x="5683" y="6517"/>
                    <a:pt x="5787" y="6102"/>
                  </a:cubicBezTo>
                  <a:cubicBezTo>
                    <a:pt x="5892" y="5681"/>
                    <a:pt x="5997" y="5208"/>
                    <a:pt x="6103" y="4735"/>
                  </a:cubicBezTo>
                  <a:lnTo>
                    <a:pt x="6103" y="4524"/>
                  </a:lnTo>
                  <a:cubicBezTo>
                    <a:pt x="6155" y="4419"/>
                    <a:pt x="6103" y="4314"/>
                    <a:pt x="6103" y="4209"/>
                  </a:cubicBezTo>
                  <a:cubicBezTo>
                    <a:pt x="5997" y="3946"/>
                    <a:pt x="5892" y="3893"/>
                    <a:pt x="5787" y="3788"/>
                  </a:cubicBezTo>
                  <a:cubicBezTo>
                    <a:pt x="5629" y="3630"/>
                    <a:pt x="5419" y="3419"/>
                    <a:pt x="5208" y="3262"/>
                  </a:cubicBezTo>
                  <a:cubicBezTo>
                    <a:pt x="4840" y="2946"/>
                    <a:pt x="4472" y="2578"/>
                    <a:pt x="4104" y="2262"/>
                  </a:cubicBezTo>
                  <a:lnTo>
                    <a:pt x="3893" y="1999"/>
                  </a:lnTo>
                  <a:cubicBezTo>
                    <a:pt x="3788" y="1947"/>
                    <a:pt x="3735" y="1841"/>
                    <a:pt x="3683" y="1841"/>
                  </a:cubicBezTo>
                  <a:cubicBezTo>
                    <a:pt x="3630" y="1684"/>
                    <a:pt x="3577" y="1526"/>
                    <a:pt x="3630" y="1368"/>
                  </a:cubicBezTo>
                  <a:cubicBezTo>
                    <a:pt x="3683" y="1052"/>
                    <a:pt x="3893" y="737"/>
                    <a:pt x="4209" y="579"/>
                  </a:cubicBezTo>
                  <a:cubicBezTo>
                    <a:pt x="4314" y="474"/>
                    <a:pt x="4524" y="421"/>
                    <a:pt x="4682" y="421"/>
                  </a:cubicBezTo>
                  <a:cubicBezTo>
                    <a:pt x="4735" y="368"/>
                    <a:pt x="4840" y="368"/>
                    <a:pt x="4945" y="368"/>
                  </a:cubicBezTo>
                  <a:cubicBezTo>
                    <a:pt x="4998" y="368"/>
                    <a:pt x="5050" y="421"/>
                    <a:pt x="5156" y="421"/>
                  </a:cubicBezTo>
                  <a:cubicBezTo>
                    <a:pt x="5419" y="526"/>
                    <a:pt x="5734" y="842"/>
                    <a:pt x="5997" y="1105"/>
                  </a:cubicBezTo>
                  <a:cubicBezTo>
                    <a:pt x="6523" y="1684"/>
                    <a:pt x="6997" y="2367"/>
                    <a:pt x="7418" y="2999"/>
                  </a:cubicBezTo>
                  <a:cubicBezTo>
                    <a:pt x="7628" y="3367"/>
                    <a:pt x="7786" y="3683"/>
                    <a:pt x="7996" y="3998"/>
                  </a:cubicBezTo>
                  <a:cubicBezTo>
                    <a:pt x="8154" y="4261"/>
                    <a:pt x="8312" y="4524"/>
                    <a:pt x="8417" y="4787"/>
                  </a:cubicBezTo>
                  <a:cubicBezTo>
                    <a:pt x="8628" y="5155"/>
                    <a:pt x="8785" y="5471"/>
                    <a:pt x="8943" y="5787"/>
                  </a:cubicBezTo>
                  <a:lnTo>
                    <a:pt x="9101" y="5050"/>
                  </a:lnTo>
                  <a:cubicBezTo>
                    <a:pt x="9101" y="4787"/>
                    <a:pt x="9154" y="4577"/>
                    <a:pt x="9206" y="4419"/>
                  </a:cubicBezTo>
                  <a:cubicBezTo>
                    <a:pt x="9259" y="4314"/>
                    <a:pt x="9259" y="4261"/>
                    <a:pt x="9311" y="4156"/>
                  </a:cubicBezTo>
                  <a:lnTo>
                    <a:pt x="9364" y="4051"/>
                  </a:lnTo>
                  <a:cubicBezTo>
                    <a:pt x="9417" y="3998"/>
                    <a:pt x="9417" y="3946"/>
                    <a:pt x="9469" y="3893"/>
                  </a:cubicBezTo>
                  <a:cubicBezTo>
                    <a:pt x="9627" y="3683"/>
                    <a:pt x="9837" y="3577"/>
                    <a:pt x="10100" y="3577"/>
                  </a:cubicBezTo>
                  <a:cubicBezTo>
                    <a:pt x="10136" y="3573"/>
                    <a:pt x="10172" y="3572"/>
                    <a:pt x="10208" y="3572"/>
                  </a:cubicBezTo>
                  <a:cubicBezTo>
                    <a:pt x="10666" y="3572"/>
                    <a:pt x="11233" y="3864"/>
                    <a:pt x="11573" y="4156"/>
                  </a:cubicBezTo>
                  <a:cubicBezTo>
                    <a:pt x="11942" y="4524"/>
                    <a:pt x="11994" y="4945"/>
                    <a:pt x="11784" y="5418"/>
                  </a:cubicBezTo>
                  <a:cubicBezTo>
                    <a:pt x="11679" y="5681"/>
                    <a:pt x="11521" y="5892"/>
                    <a:pt x="11363" y="6102"/>
                  </a:cubicBezTo>
                  <a:cubicBezTo>
                    <a:pt x="11310" y="6208"/>
                    <a:pt x="11205" y="6313"/>
                    <a:pt x="11100" y="6418"/>
                  </a:cubicBezTo>
                  <a:lnTo>
                    <a:pt x="10995" y="6523"/>
                  </a:lnTo>
                  <a:lnTo>
                    <a:pt x="10890" y="6576"/>
                  </a:lnTo>
                  <a:lnTo>
                    <a:pt x="10732" y="6734"/>
                  </a:lnTo>
                  <a:cubicBezTo>
                    <a:pt x="10679" y="7049"/>
                    <a:pt x="10574" y="7365"/>
                    <a:pt x="10521" y="7628"/>
                  </a:cubicBezTo>
                  <a:cubicBezTo>
                    <a:pt x="10469" y="7944"/>
                    <a:pt x="10364" y="8207"/>
                    <a:pt x="10364" y="8470"/>
                  </a:cubicBezTo>
                  <a:cubicBezTo>
                    <a:pt x="10258" y="8996"/>
                    <a:pt x="10206" y="9522"/>
                    <a:pt x="10153" y="10048"/>
                  </a:cubicBezTo>
                  <a:cubicBezTo>
                    <a:pt x="10153" y="10574"/>
                    <a:pt x="10100" y="11047"/>
                    <a:pt x="10153" y="11573"/>
                  </a:cubicBezTo>
                  <a:cubicBezTo>
                    <a:pt x="10153" y="12047"/>
                    <a:pt x="10206" y="12520"/>
                    <a:pt x="10206" y="12941"/>
                  </a:cubicBezTo>
                  <a:cubicBezTo>
                    <a:pt x="10416" y="14782"/>
                    <a:pt x="10837" y="16308"/>
                    <a:pt x="11310" y="17623"/>
                  </a:cubicBezTo>
                  <a:cubicBezTo>
                    <a:pt x="12205" y="20306"/>
                    <a:pt x="13257" y="22042"/>
                    <a:pt x="13835" y="22988"/>
                  </a:cubicBezTo>
                  <a:cubicBezTo>
                    <a:pt x="14151" y="23462"/>
                    <a:pt x="14414" y="23725"/>
                    <a:pt x="14414" y="23725"/>
                  </a:cubicBezTo>
                  <a:cubicBezTo>
                    <a:pt x="14414" y="23725"/>
                    <a:pt x="14309" y="23567"/>
                    <a:pt x="14256" y="23462"/>
                  </a:cubicBezTo>
                  <a:cubicBezTo>
                    <a:pt x="14204" y="23357"/>
                    <a:pt x="14151" y="23252"/>
                    <a:pt x="14046" y="23094"/>
                  </a:cubicBezTo>
                  <a:lnTo>
                    <a:pt x="13835" y="22725"/>
                  </a:lnTo>
                  <a:cubicBezTo>
                    <a:pt x="13730" y="22568"/>
                    <a:pt x="13678" y="22410"/>
                    <a:pt x="13572" y="22305"/>
                  </a:cubicBezTo>
                  <a:cubicBezTo>
                    <a:pt x="13572" y="22199"/>
                    <a:pt x="13520" y="22199"/>
                    <a:pt x="13520" y="22147"/>
                  </a:cubicBezTo>
                  <a:lnTo>
                    <a:pt x="13467" y="22042"/>
                  </a:lnTo>
                  <a:cubicBezTo>
                    <a:pt x="13362" y="21831"/>
                    <a:pt x="13362" y="21779"/>
                    <a:pt x="13204" y="21568"/>
                  </a:cubicBezTo>
                  <a:cubicBezTo>
                    <a:pt x="12836" y="20779"/>
                    <a:pt x="12047" y="19306"/>
                    <a:pt x="11310" y="16834"/>
                  </a:cubicBezTo>
                  <a:cubicBezTo>
                    <a:pt x="11205" y="16360"/>
                    <a:pt x="11047" y="15887"/>
                    <a:pt x="10942" y="15308"/>
                  </a:cubicBezTo>
                  <a:cubicBezTo>
                    <a:pt x="10837" y="14993"/>
                    <a:pt x="10784" y="14730"/>
                    <a:pt x="10732" y="14361"/>
                  </a:cubicBezTo>
                  <a:cubicBezTo>
                    <a:pt x="10679" y="14046"/>
                    <a:pt x="10627" y="13677"/>
                    <a:pt x="10574" y="13309"/>
                  </a:cubicBezTo>
                  <a:cubicBezTo>
                    <a:pt x="10416" y="11784"/>
                    <a:pt x="10258" y="9679"/>
                    <a:pt x="11047" y="6891"/>
                  </a:cubicBezTo>
                  <a:cubicBezTo>
                    <a:pt x="11205" y="6734"/>
                    <a:pt x="11416" y="6523"/>
                    <a:pt x="11679" y="6260"/>
                  </a:cubicBezTo>
                  <a:cubicBezTo>
                    <a:pt x="11889" y="5945"/>
                    <a:pt x="12205" y="5576"/>
                    <a:pt x="12257" y="4998"/>
                  </a:cubicBezTo>
                  <a:cubicBezTo>
                    <a:pt x="12257" y="4735"/>
                    <a:pt x="12205" y="4366"/>
                    <a:pt x="11994" y="4103"/>
                  </a:cubicBezTo>
                  <a:cubicBezTo>
                    <a:pt x="11731" y="3840"/>
                    <a:pt x="11468" y="3577"/>
                    <a:pt x="11047" y="3419"/>
                  </a:cubicBezTo>
                  <a:cubicBezTo>
                    <a:pt x="10806" y="3316"/>
                    <a:pt x="10520" y="3213"/>
                    <a:pt x="10204" y="3213"/>
                  </a:cubicBezTo>
                  <a:cubicBezTo>
                    <a:pt x="10037" y="3213"/>
                    <a:pt x="9861" y="3242"/>
                    <a:pt x="9680" y="3314"/>
                  </a:cubicBezTo>
                  <a:cubicBezTo>
                    <a:pt x="9206" y="3472"/>
                    <a:pt x="8943" y="4051"/>
                    <a:pt x="8838" y="4629"/>
                  </a:cubicBezTo>
                  <a:cubicBezTo>
                    <a:pt x="8838" y="4685"/>
                    <a:pt x="8831" y="4708"/>
                    <a:pt x="8818" y="4708"/>
                  </a:cubicBezTo>
                  <a:cubicBezTo>
                    <a:pt x="8782" y="4708"/>
                    <a:pt x="8705" y="4535"/>
                    <a:pt x="8628" y="4419"/>
                  </a:cubicBezTo>
                  <a:cubicBezTo>
                    <a:pt x="8522" y="4261"/>
                    <a:pt x="8417" y="3998"/>
                    <a:pt x="8259" y="3788"/>
                  </a:cubicBezTo>
                  <a:cubicBezTo>
                    <a:pt x="7996" y="3262"/>
                    <a:pt x="7575" y="2578"/>
                    <a:pt x="7049" y="1894"/>
                  </a:cubicBezTo>
                  <a:cubicBezTo>
                    <a:pt x="6786" y="1526"/>
                    <a:pt x="6523" y="1105"/>
                    <a:pt x="6155" y="737"/>
                  </a:cubicBezTo>
                  <a:cubicBezTo>
                    <a:pt x="5839" y="421"/>
                    <a:pt x="5419" y="0"/>
                    <a:pt x="48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3"/>
            <p:cNvSpPr/>
            <p:nvPr/>
          </p:nvSpPr>
          <p:spPr>
            <a:xfrm>
              <a:off x="4735685" y="7044643"/>
              <a:ext cx="144940" cy="386377"/>
            </a:xfrm>
            <a:custGeom>
              <a:avLst/>
              <a:gdLst/>
              <a:ahLst/>
              <a:cxnLst/>
              <a:rect l="l" t="t" r="r" b="b"/>
              <a:pathLst>
                <a:path w="18341" h="48893" extrusionOk="0">
                  <a:moveTo>
                    <a:pt x="9408" y="1"/>
                  </a:moveTo>
                  <a:cubicBezTo>
                    <a:pt x="9189" y="1"/>
                    <a:pt x="8964" y="25"/>
                    <a:pt x="8733" y="75"/>
                  </a:cubicBezTo>
                  <a:cubicBezTo>
                    <a:pt x="1" y="1916"/>
                    <a:pt x="13731" y="48892"/>
                    <a:pt x="13731" y="48892"/>
                  </a:cubicBezTo>
                  <a:cubicBezTo>
                    <a:pt x="18340" y="33323"/>
                    <a:pt x="17514" y="1"/>
                    <a:pt x="94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3"/>
            <p:cNvSpPr/>
            <p:nvPr/>
          </p:nvSpPr>
          <p:spPr>
            <a:xfrm>
              <a:off x="4779749" y="7043094"/>
              <a:ext cx="88555" cy="383769"/>
            </a:xfrm>
            <a:custGeom>
              <a:avLst/>
              <a:gdLst/>
              <a:ahLst/>
              <a:cxnLst/>
              <a:rect l="l" t="t" r="r" b="b"/>
              <a:pathLst>
                <a:path w="11206" h="48563" extrusionOk="0">
                  <a:moveTo>
                    <a:pt x="3751" y="1"/>
                  </a:moveTo>
                  <a:cubicBezTo>
                    <a:pt x="3413" y="1"/>
                    <a:pt x="3075" y="53"/>
                    <a:pt x="2736" y="166"/>
                  </a:cubicBezTo>
                  <a:cubicBezTo>
                    <a:pt x="2158" y="376"/>
                    <a:pt x="1684" y="850"/>
                    <a:pt x="1316" y="1323"/>
                  </a:cubicBezTo>
                  <a:cubicBezTo>
                    <a:pt x="1000" y="1849"/>
                    <a:pt x="790" y="2428"/>
                    <a:pt x="632" y="2954"/>
                  </a:cubicBezTo>
                  <a:cubicBezTo>
                    <a:pt x="317" y="4111"/>
                    <a:pt x="159" y="5216"/>
                    <a:pt x="106" y="6321"/>
                  </a:cubicBezTo>
                  <a:cubicBezTo>
                    <a:pt x="1" y="8530"/>
                    <a:pt x="106" y="10634"/>
                    <a:pt x="264" y="12581"/>
                  </a:cubicBezTo>
                  <a:cubicBezTo>
                    <a:pt x="632" y="16579"/>
                    <a:pt x="1211" y="20156"/>
                    <a:pt x="1790" y="23312"/>
                  </a:cubicBezTo>
                  <a:cubicBezTo>
                    <a:pt x="2999" y="29677"/>
                    <a:pt x="4209" y="34570"/>
                    <a:pt x="5104" y="38304"/>
                  </a:cubicBezTo>
                  <a:cubicBezTo>
                    <a:pt x="6051" y="42039"/>
                    <a:pt x="6787" y="44617"/>
                    <a:pt x="7260" y="46248"/>
                  </a:cubicBezTo>
                  <a:cubicBezTo>
                    <a:pt x="7471" y="47037"/>
                    <a:pt x="7681" y="47616"/>
                    <a:pt x="7787" y="47984"/>
                  </a:cubicBezTo>
                  <a:cubicBezTo>
                    <a:pt x="7892" y="48352"/>
                    <a:pt x="7944" y="48562"/>
                    <a:pt x="7997" y="48562"/>
                  </a:cubicBezTo>
                  <a:cubicBezTo>
                    <a:pt x="7997" y="48510"/>
                    <a:pt x="7944" y="48352"/>
                    <a:pt x="7839" y="47984"/>
                  </a:cubicBezTo>
                  <a:cubicBezTo>
                    <a:pt x="7787" y="47563"/>
                    <a:pt x="7629" y="46984"/>
                    <a:pt x="7418" y="46195"/>
                  </a:cubicBezTo>
                  <a:cubicBezTo>
                    <a:pt x="6997" y="44564"/>
                    <a:pt x="6314" y="41987"/>
                    <a:pt x="5367" y="38252"/>
                  </a:cubicBezTo>
                  <a:cubicBezTo>
                    <a:pt x="4472" y="34517"/>
                    <a:pt x="3315" y="29625"/>
                    <a:pt x="2105" y="23260"/>
                  </a:cubicBezTo>
                  <a:cubicBezTo>
                    <a:pt x="1579" y="20103"/>
                    <a:pt x="948" y="16526"/>
                    <a:pt x="632" y="12581"/>
                  </a:cubicBezTo>
                  <a:cubicBezTo>
                    <a:pt x="474" y="10582"/>
                    <a:pt x="317" y="8530"/>
                    <a:pt x="474" y="6373"/>
                  </a:cubicBezTo>
                  <a:cubicBezTo>
                    <a:pt x="527" y="5269"/>
                    <a:pt x="685" y="4164"/>
                    <a:pt x="948" y="3112"/>
                  </a:cubicBezTo>
                  <a:cubicBezTo>
                    <a:pt x="1158" y="2533"/>
                    <a:pt x="1316" y="2007"/>
                    <a:pt x="1632" y="1534"/>
                  </a:cubicBezTo>
                  <a:cubicBezTo>
                    <a:pt x="1947" y="1060"/>
                    <a:pt x="2368" y="692"/>
                    <a:pt x="2894" y="482"/>
                  </a:cubicBezTo>
                  <a:cubicBezTo>
                    <a:pt x="3184" y="395"/>
                    <a:pt x="3489" y="356"/>
                    <a:pt x="3793" y="356"/>
                  </a:cubicBezTo>
                  <a:cubicBezTo>
                    <a:pt x="4041" y="356"/>
                    <a:pt x="4289" y="382"/>
                    <a:pt x="4525" y="429"/>
                  </a:cubicBezTo>
                  <a:cubicBezTo>
                    <a:pt x="5051" y="587"/>
                    <a:pt x="5577" y="902"/>
                    <a:pt x="5945" y="1271"/>
                  </a:cubicBezTo>
                  <a:cubicBezTo>
                    <a:pt x="6734" y="2060"/>
                    <a:pt x="7313" y="3059"/>
                    <a:pt x="7734" y="4006"/>
                  </a:cubicBezTo>
                  <a:cubicBezTo>
                    <a:pt x="8628" y="6005"/>
                    <a:pt x="9154" y="8109"/>
                    <a:pt x="9522" y="10056"/>
                  </a:cubicBezTo>
                  <a:cubicBezTo>
                    <a:pt x="10259" y="14001"/>
                    <a:pt x="10575" y="17683"/>
                    <a:pt x="10732" y="20998"/>
                  </a:cubicBezTo>
                  <a:cubicBezTo>
                    <a:pt x="10943" y="27626"/>
                    <a:pt x="10627" y="32939"/>
                    <a:pt x="10206" y="36989"/>
                  </a:cubicBezTo>
                  <a:cubicBezTo>
                    <a:pt x="9785" y="41093"/>
                    <a:pt x="9259" y="43933"/>
                    <a:pt x="8891" y="45774"/>
                  </a:cubicBezTo>
                  <a:cubicBezTo>
                    <a:pt x="8681" y="46721"/>
                    <a:pt x="8523" y="47353"/>
                    <a:pt x="8418" y="47826"/>
                  </a:cubicBezTo>
                  <a:cubicBezTo>
                    <a:pt x="8313" y="48247"/>
                    <a:pt x="8260" y="48457"/>
                    <a:pt x="8260" y="48457"/>
                  </a:cubicBezTo>
                  <a:cubicBezTo>
                    <a:pt x="8313" y="48457"/>
                    <a:pt x="8365" y="48247"/>
                    <a:pt x="8470" y="47826"/>
                  </a:cubicBezTo>
                  <a:cubicBezTo>
                    <a:pt x="8576" y="47353"/>
                    <a:pt x="8786" y="46721"/>
                    <a:pt x="8996" y="45774"/>
                  </a:cubicBezTo>
                  <a:cubicBezTo>
                    <a:pt x="9417" y="43986"/>
                    <a:pt x="9996" y="41093"/>
                    <a:pt x="10417" y="37042"/>
                  </a:cubicBezTo>
                  <a:cubicBezTo>
                    <a:pt x="10890" y="32939"/>
                    <a:pt x="11206" y="27626"/>
                    <a:pt x="10995" y="20945"/>
                  </a:cubicBezTo>
                  <a:cubicBezTo>
                    <a:pt x="10838" y="17631"/>
                    <a:pt x="10575" y="13948"/>
                    <a:pt x="9838" y="9951"/>
                  </a:cubicBezTo>
                  <a:cubicBezTo>
                    <a:pt x="9417" y="8004"/>
                    <a:pt x="8944" y="5900"/>
                    <a:pt x="8050" y="3848"/>
                  </a:cubicBezTo>
                  <a:cubicBezTo>
                    <a:pt x="7576" y="2849"/>
                    <a:pt x="6997" y="1849"/>
                    <a:pt x="6156" y="1008"/>
                  </a:cubicBezTo>
                  <a:cubicBezTo>
                    <a:pt x="5735" y="587"/>
                    <a:pt x="5209" y="271"/>
                    <a:pt x="4630" y="113"/>
                  </a:cubicBezTo>
                  <a:cubicBezTo>
                    <a:pt x="4337" y="40"/>
                    <a:pt x="4044" y="1"/>
                    <a:pt x="375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3"/>
            <p:cNvSpPr/>
            <p:nvPr/>
          </p:nvSpPr>
          <p:spPr>
            <a:xfrm>
              <a:off x="4780998" y="7044761"/>
              <a:ext cx="86058" cy="386345"/>
            </a:xfrm>
            <a:custGeom>
              <a:avLst/>
              <a:gdLst/>
              <a:ahLst/>
              <a:cxnLst/>
              <a:rect l="l" t="t" r="r" b="b"/>
              <a:pathLst>
                <a:path w="10890" h="48889" extrusionOk="0">
                  <a:moveTo>
                    <a:pt x="3643" y="0"/>
                  </a:moveTo>
                  <a:cubicBezTo>
                    <a:pt x="3319" y="0"/>
                    <a:pt x="2994" y="53"/>
                    <a:pt x="2684" y="165"/>
                  </a:cubicBezTo>
                  <a:cubicBezTo>
                    <a:pt x="2105" y="323"/>
                    <a:pt x="1684" y="797"/>
                    <a:pt x="1369" y="1270"/>
                  </a:cubicBezTo>
                  <a:cubicBezTo>
                    <a:pt x="737" y="2270"/>
                    <a:pt x="474" y="3427"/>
                    <a:pt x="316" y="4532"/>
                  </a:cubicBezTo>
                  <a:cubicBezTo>
                    <a:pt x="1" y="6741"/>
                    <a:pt x="53" y="8950"/>
                    <a:pt x="211" y="11002"/>
                  </a:cubicBezTo>
                  <a:cubicBezTo>
                    <a:pt x="474" y="15105"/>
                    <a:pt x="1053" y="18788"/>
                    <a:pt x="1632" y="22102"/>
                  </a:cubicBezTo>
                  <a:cubicBezTo>
                    <a:pt x="2841" y="28782"/>
                    <a:pt x="4104" y="33938"/>
                    <a:pt x="5051" y="37883"/>
                  </a:cubicBezTo>
                  <a:cubicBezTo>
                    <a:pt x="5998" y="41723"/>
                    <a:pt x="6682" y="44353"/>
                    <a:pt x="6997" y="45406"/>
                  </a:cubicBezTo>
                  <a:cubicBezTo>
                    <a:pt x="7050" y="45563"/>
                    <a:pt x="6997" y="45511"/>
                    <a:pt x="7050" y="45616"/>
                  </a:cubicBezTo>
                  <a:cubicBezTo>
                    <a:pt x="7050" y="45658"/>
                    <a:pt x="7084" y="45803"/>
                    <a:pt x="7097" y="45803"/>
                  </a:cubicBezTo>
                  <a:cubicBezTo>
                    <a:pt x="7100" y="45803"/>
                    <a:pt x="7102" y="45794"/>
                    <a:pt x="7102" y="45774"/>
                  </a:cubicBezTo>
                  <a:cubicBezTo>
                    <a:pt x="7102" y="45774"/>
                    <a:pt x="7155" y="45932"/>
                    <a:pt x="7155" y="45984"/>
                  </a:cubicBezTo>
                  <a:cubicBezTo>
                    <a:pt x="7208" y="46089"/>
                    <a:pt x="7208" y="46142"/>
                    <a:pt x="7260" y="46247"/>
                  </a:cubicBezTo>
                  <a:lnTo>
                    <a:pt x="7260" y="46352"/>
                  </a:lnTo>
                  <a:lnTo>
                    <a:pt x="7313" y="46405"/>
                  </a:lnTo>
                  <a:lnTo>
                    <a:pt x="7313" y="46458"/>
                  </a:lnTo>
                  <a:lnTo>
                    <a:pt x="7313" y="46563"/>
                  </a:lnTo>
                  <a:cubicBezTo>
                    <a:pt x="7365" y="46721"/>
                    <a:pt x="7418" y="46931"/>
                    <a:pt x="7471" y="47142"/>
                  </a:cubicBezTo>
                  <a:cubicBezTo>
                    <a:pt x="7523" y="47352"/>
                    <a:pt x="7629" y="47562"/>
                    <a:pt x="7681" y="47825"/>
                  </a:cubicBezTo>
                  <a:lnTo>
                    <a:pt x="7734" y="47983"/>
                  </a:lnTo>
                  <a:lnTo>
                    <a:pt x="7786" y="48036"/>
                  </a:lnTo>
                  <a:lnTo>
                    <a:pt x="7786" y="48141"/>
                  </a:lnTo>
                  <a:cubicBezTo>
                    <a:pt x="7839" y="48194"/>
                    <a:pt x="7839" y="48299"/>
                    <a:pt x="7892" y="48351"/>
                  </a:cubicBezTo>
                  <a:cubicBezTo>
                    <a:pt x="7919" y="48448"/>
                    <a:pt x="7936" y="48494"/>
                    <a:pt x="7942" y="48494"/>
                  </a:cubicBezTo>
                  <a:cubicBezTo>
                    <a:pt x="7958" y="48494"/>
                    <a:pt x="7889" y="48131"/>
                    <a:pt x="7734" y="47510"/>
                  </a:cubicBezTo>
                  <a:cubicBezTo>
                    <a:pt x="7313" y="45774"/>
                    <a:pt x="6524" y="42775"/>
                    <a:pt x="5524" y="38620"/>
                  </a:cubicBezTo>
                  <a:cubicBezTo>
                    <a:pt x="4525" y="34464"/>
                    <a:pt x="3262" y="29098"/>
                    <a:pt x="2000" y="22312"/>
                  </a:cubicBezTo>
                  <a:cubicBezTo>
                    <a:pt x="1421" y="18945"/>
                    <a:pt x="842" y="15158"/>
                    <a:pt x="527" y="11055"/>
                  </a:cubicBezTo>
                  <a:cubicBezTo>
                    <a:pt x="422" y="9003"/>
                    <a:pt x="369" y="6846"/>
                    <a:pt x="632" y="4637"/>
                  </a:cubicBezTo>
                  <a:cubicBezTo>
                    <a:pt x="842" y="3532"/>
                    <a:pt x="1053" y="2375"/>
                    <a:pt x="1632" y="1481"/>
                  </a:cubicBezTo>
                  <a:cubicBezTo>
                    <a:pt x="1947" y="1007"/>
                    <a:pt x="2315" y="639"/>
                    <a:pt x="2841" y="481"/>
                  </a:cubicBezTo>
                  <a:cubicBezTo>
                    <a:pt x="3095" y="368"/>
                    <a:pt x="3379" y="316"/>
                    <a:pt x="3669" y="316"/>
                  </a:cubicBezTo>
                  <a:cubicBezTo>
                    <a:pt x="3920" y="316"/>
                    <a:pt x="4175" y="355"/>
                    <a:pt x="4420" y="428"/>
                  </a:cubicBezTo>
                  <a:cubicBezTo>
                    <a:pt x="5472" y="744"/>
                    <a:pt x="6208" y="1691"/>
                    <a:pt x="6839" y="2638"/>
                  </a:cubicBezTo>
                  <a:cubicBezTo>
                    <a:pt x="7418" y="3637"/>
                    <a:pt x="7839" y="4689"/>
                    <a:pt x="8155" y="5742"/>
                  </a:cubicBezTo>
                  <a:cubicBezTo>
                    <a:pt x="8838" y="7846"/>
                    <a:pt x="9259" y="9950"/>
                    <a:pt x="9575" y="11949"/>
                  </a:cubicBezTo>
                  <a:cubicBezTo>
                    <a:pt x="10206" y="15999"/>
                    <a:pt x="10417" y="19682"/>
                    <a:pt x="10469" y="22996"/>
                  </a:cubicBezTo>
                  <a:cubicBezTo>
                    <a:pt x="10627" y="29677"/>
                    <a:pt x="10206" y="34885"/>
                    <a:pt x="9733" y="38935"/>
                  </a:cubicBezTo>
                  <a:cubicBezTo>
                    <a:pt x="9207" y="42933"/>
                    <a:pt x="8628" y="45721"/>
                    <a:pt x="8207" y="47510"/>
                  </a:cubicBezTo>
                  <a:cubicBezTo>
                    <a:pt x="8061" y="48290"/>
                    <a:pt x="7915" y="48889"/>
                    <a:pt x="7936" y="48889"/>
                  </a:cubicBezTo>
                  <a:cubicBezTo>
                    <a:pt x="7938" y="48889"/>
                    <a:pt x="7940" y="48885"/>
                    <a:pt x="7944" y="48877"/>
                  </a:cubicBezTo>
                  <a:cubicBezTo>
                    <a:pt x="7997" y="48772"/>
                    <a:pt x="8155" y="48246"/>
                    <a:pt x="8260" y="47878"/>
                  </a:cubicBezTo>
                  <a:cubicBezTo>
                    <a:pt x="8365" y="47405"/>
                    <a:pt x="8470" y="46984"/>
                    <a:pt x="8575" y="46668"/>
                  </a:cubicBezTo>
                  <a:cubicBezTo>
                    <a:pt x="8628" y="46352"/>
                    <a:pt x="8681" y="46247"/>
                    <a:pt x="8786" y="45669"/>
                  </a:cubicBezTo>
                  <a:cubicBezTo>
                    <a:pt x="9049" y="44511"/>
                    <a:pt x="9575" y="42039"/>
                    <a:pt x="10048" y="38251"/>
                  </a:cubicBezTo>
                  <a:cubicBezTo>
                    <a:pt x="10469" y="34516"/>
                    <a:pt x="10890" y="29414"/>
                    <a:pt x="10785" y="22838"/>
                  </a:cubicBezTo>
                  <a:cubicBezTo>
                    <a:pt x="10732" y="19524"/>
                    <a:pt x="10522" y="15842"/>
                    <a:pt x="9891" y="11844"/>
                  </a:cubicBezTo>
                  <a:cubicBezTo>
                    <a:pt x="9575" y="9845"/>
                    <a:pt x="9154" y="7741"/>
                    <a:pt x="8470" y="5584"/>
                  </a:cubicBezTo>
                  <a:cubicBezTo>
                    <a:pt x="8102" y="4532"/>
                    <a:pt x="7681" y="3480"/>
                    <a:pt x="7102" y="2480"/>
                  </a:cubicBezTo>
                  <a:cubicBezTo>
                    <a:pt x="6471" y="1481"/>
                    <a:pt x="5682" y="481"/>
                    <a:pt x="4472" y="113"/>
                  </a:cubicBezTo>
                  <a:cubicBezTo>
                    <a:pt x="4204" y="40"/>
                    <a:pt x="3924" y="0"/>
                    <a:pt x="36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3"/>
            <p:cNvSpPr/>
            <p:nvPr/>
          </p:nvSpPr>
          <p:spPr>
            <a:xfrm>
              <a:off x="4778509" y="7041956"/>
              <a:ext cx="91456" cy="389095"/>
            </a:xfrm>
            <a:custGeom>
              <a:avLst/>
              <a:gdLst/>
              <a:ahLst/>
              <a:cxnLst/>
              <a:rect l="l" t="t" r="r" b="b"/>
              <a:pathLst>
                <a:path w="11573" h="49237" extrusionOk="0">
                  <a:moveTo>
                    <a:pt x="4014" y="0"/>
                  </a:moveTo>
                  <a:cubicBezTo>
                    <a:pt x="3697" y="0"/>
                    <a:pt x="3374" y="53"/>
                    <a:pt x="3051" y="152"/>
                  </a:cubicBezTo>
                  <a:cubicBezTo>
                    <a:pt x="2367" y="310"/>
                    <a:pt x="1789" y="783"/>
                    <a:pt x="1420" y="1362"/>
                  </a:cubicBezTo>
                  <a:cubicBezTo>
                    <a:pt x="1052" y="1888"/>
                    <a:pt x="842" y="2467"/>
                    <a:pt x="631" y="3045"/>
                  </a:cubicBezTo>
                  <a:cubicBezTo>
                    <a:pt x="316" y="4255"/>
                    <a:pt x="158" y="5413"/>
                    <a:pt x="105" y="6570"/>
                  </a:cubicBezTo>
                  <a:cubicBezTo>
                    <a:pt x="0" y="8832"/>
                    <a:pt x="105" y="10989"/>
                    <a:pt x="316" y="13040"/>
                  </a:cubicBezTo>
                  <a:cubicBezTo>
                    <a:pt x="684" y="17196"/>
                    <a:pt x="1315" y="20878"/>
                    <a:pt x="1947" y="24193"/>
                  </a:cubicBezTo>
                  <a:cubicBezTo>
                    <a:pt x="3209" y="30768"/>
                    <a:pt x="4524" y="35923"/>
                    <a:pt x="5524" y="39816"/>
                  </a:cubicBezTo>
                  <a:cubicBezTo>
                    <a:pt x="6523" y="43709"/>
                    <a:pt x="7365" y="46497"/>
                    <a:pt x="7838" y="48075"/>
                  </a:cubicBezTo>
                  <a:cubicBezTo>
                    <a:pt x="8088" y="48774"/>
                    <a:pt x="8243" y="49236"/>
                    <a:pt x="8258" y="49236"/>
                  </a:cubicBezTo>
                  <a:cubicBezTo>
                    <a:pt x="8259" y="49236"/>
                    <a:pt x="8259" y="49235"/>
                    <a:pt x="8259" y="49232"/>
                  </a:cubicBezTo>
                  <a:cubicBezTo>
                    <a:pt x="8259" y="49232"/>
                    <a:pt x="8207" y="49022"/>
                    <a:pt x="8154" y="48864"/>
                  </a:cubicBezTo>
                  <a:cubicBezTo>
                    <a:pt x="8154" y="48706"/>
                    <a:pt x="8101" y="48496"/>
                    <a:pt x="7996" y="48286"/>
                  </a:cubicBezTo>
                  <a:lnTo>
                    <a:pt x="7838" y="47654"/>
                  </a:lnTo>
                  <a:cubicBezTo>
                    <a:pt x="7786" y="47444"/>
                    <a:pt x="7733" y="47181"/>
                    <a:pt x="7680" y="46970"/>
                  </a:cubicBezTo>
                  <a:cubicBezTo>
                    <a:pt x="7628" y="46865"/>
                    <a:pt x="7628" y="46813"/>
                    <a:pt x="7628" y="46760"/>
                  </a:cubicBezTo>
                  <a:lnTo>
                    <a:pt x="7575" y="46760"/>
                  </a:lnTo>
                  <a:lnTo>
                    <a:pt x="7575" y="46550"/>
                  </a:lnTo>
                  <a:cubicBezTo>
                    <a:pt x="7470" y="46287"/>
                    <a:pt x="7470" y="46234"/>
                    <a:pt x="7365" y="45866"/>
                  </a:cubicBezTo>
                  <a:cubicBezTo>
                    <a:pt x="7049" y="44656"/>
                    <a:pt x="6418" y="42341"/>
                    <a:pt x="5471" y="38712"/>
                  </a:cubicBezTo>
                  <a:cubicBezTo>
                    <a:pt x="4577" y="35029"/>
                    <a:pt x="3367" y="30137"/>
                    <a:pt x="2157" y="23719"/>
                  </a:cubicBezTo>
                  <a:cubicBezTo>
                    <a:pt x="1578" y="20510"/>
                    <a:pt x="1000" y="16881"/>
                    <a:pt x="631" y="12883"/>
                  </a:cubicBezTo>
                  <a:cubicBezTo>
                    <a:pt x="421" y="10831"/>
                    <a:pt x="316" y="8727"/>
                    <a:pt x="474" y="6465"/>
                  </a:cubicBezTo>
                  <a:cubicBezTo>
                    <a:pt x="526" y="5360"/>
                    <a:pt x="684" y="4255"/>
                    <a:pt x="1000" y="3098"/>
                  </a:cubicBezTo>
                  <a:cubicBezTo>
                    <a:pt x="1157" y="2572"/>
                    <a:pt x="1368" y="1993"/>
                    <a:pt x="1736" y="1520"/>
                  </a:cubicBezTo>
                  <a:cubicBezTo>
                    <a:pt x="2052" y="1046"/>
                    <a:pt x="2578" y="626"/>
                    <a:pt x="3156" y="468"/>
                  </a:cubicBezTo>
                  <a:cubicBezTo>
                    <a:pt x="3425" y="395"/>
                    <a:pt x="3705" y="355"/>
                    <a:pt x="3986" y="355"/>
                  </a:cubicBezTo>
                  <a:cubicBezTo>
                    <a:pt x="4310" y="355"/>
                    <a:pt x="4635" y="408"/>
                    <a:pt x="4945" y="520"/>
                  </a:cubicBezTo>
                  <a:cubicBezTo>
                    <a:pt x="5471" y="678"/>
                    <a:pt x="5945" y="1046"/>
                    <a:pt x="6365" y="1467"/>
                  </a:cubicBezTo>
                  <a:cubicBezTo>
                    <a:pt x="7207" y="2309"/>
                    <a:pt x="7733" y="3361"/>
                    <a:pt x="8154" y="4361"/>
                  </a:cubicBezTo>
                  <a:cubicBezTo>
                    <a:pt x="9048" y="6465"/>
                    <a:pt x="9522" y="8516"/>
                    <a:pt x="9942" y="10568"/>
                  </a:cubicBezTo>
                  <a:cubicBezTo>
                    <a:pt x="10679" y="14566"/>
                    <a:pt x="10889" y="18301"/>
                    <a:pt x="11047" y="21668"/>
                  </a:cubicBezTo>
                  <a:cubicBezTo>
                    <a:pt x="11258" y="28348"/>
                    <a:pt x="10837" y="33661"/>
                    <a:pt x="10416" y="37554"/>
                  </a:cubicBezTo>
                  <a:cubicBezTo>
                    <a:pt x="9995" y="41500"/>
                    <a:pt x="9469" y="44130"/>
                    <a:pt x="9206" y="45340"/>
                  </a:cubicBezTo>
                  <a:cubicBezTo>
                    <a:pt x="9048" y="45971"/>
                    <a:pt x="9048" y="46129"/>
                    <a:pt x="8996" y="46339"/>
                  </a:cubicBezTo>
                  <a:cubicBezTo>
                    <a:pt x="8943" y="46550"/>
                    <a:pt x="8838" y="46970"/>
                    <a:pt x="8733" y="47444"/>
                  </a:cubicBezTo>
                  <a:cubicBezTo>
                    <a:pt x="8627" y="47812"/>
                    <a:pt x="8522" y="48338"/>
                    <a:pt x="8470" y="48549"/>
                  </a:cubicBezTo>
                  <a:cubicBezTo>
                    <a:pt x="8470" y="48573"/>
                    <a:pt x="8472" y="48585"/>
                    <a:pt x="8477" y="48585"/>
                  </a:cubicBezTo>
                  <a:cubicBezTo>
                    <a:pt x="8506" y="48585"/>
                    <a:pt x="8615" y="48225"/>
                    <a:pt x="8838" y="47602"/>
                  </a:cubicBezTo>
                  <a:cubicBezTo>
                    <a:pt x="9259" y="46024"/>
                    <a:pt x="9995" y="43078"/>
                    <a:pt x="10521" y="38869"/>
                  </a:cubicBezTo>
                  <a:cubicBezTo>
                    <a:pt x="11100" y="34661"/>
                    <a:pt x="11573" y="29137"/>
                    <a:pt x="11363" y="22194"/>
                  </a:cubicBezTo>
                  <a:cubicBezTo>
                    <a:pt x="11258" y="18722"/>
                    <a:pt x="11047" y="14882"/>
                    <a:pt x="10311" y="10726"/>
                  </a:cubicBezTo>
                  <a:cubicBezTo>
                    <a:pt x="9942" y="8674"/>
                    <a:pt x="9416" y="6517"/>
                    <a:pt x="8522" y="4361"/>
                  </a:cubicBezTo>
                  <a:cubicBezTo>
                    <a:pt x="8101" y="3308"/>
                    <a:pt x="7523" y="2204"/>
                    <a:pt x="6681" y="1309"/>
                  </a:cubicBezTo>
                  <a:cubicBezTo>
                    <a:pt x="6260" y="836"/>
                    <a:pt x="5734" y="415"/>
                    <a:pt x="5050" y="205"/>
                  </a:cubicBezTo>
                  <a:cubicBezTo>
                    <a:pt x="4717" y="66"/>
                    <a:pt x="4369" y="0"/>
                    <a:pt x="40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3"/>
            <p:cNvSpPr/>
            <p:nvPr/>
          </p:nvSpPr>
          <p:spPr>
            <a:xfrm>
              <a:off x="4794306" y="7160383"/>
              <a:ext cx="14556" cy="12478"/>
            </a:xfrm>
            <a:custGeom>
              <a:avLst/>
              <a:gdLst/>
              <a:ahLst/>
              <a:cxnLst/>
              <a:rect l="l" t="t" r="r" b="b"/>
              <a:pathLst>
                <a:path w="1842" h="1579" extrusionOk="0">
                  <a:moveTo>
                    <a:pt x="684" y="1"/>
                  </a:moveTo>
                  <a:cubicBezTo>
                    <a:pt x="579" y="53"/>
                    <a:pt x="421" y="106"/>
                    <a:pt x="316" y="211"/>
                  </a:cubicBezTo>
                  <a:cubicBezTo>
                    <a:pt x="158" y="264"/>
                    <a:pt x="0" y="527"/>
                    <a:pt x="0" y="790"/>
                  </a:cubicBezTo>
                  <a:cubicBezTo>
                    <a:pt x="0" y="1105"/>
                    <a:pt x="211" y="1316"/>
                    <a:pt x="316" y="1421"/>
                  </a:cubicBezTo>
                  <a:cubicBezTo>
                    <a:pt x="421" y="1526"/>
                    <a:pt x="579" y="1526"/>
                    <a:pt x="684" y="1579"/>
                  </a:cubicBezTo>
                  <a:cubicBezTo>
                    <a:pt x="894" y="1579"/>
                    <a:pt x="1105" y="1526"/>
                    <a:pt x="1263" y="1474"/>
                  </a:cubicBezTo>
                  <a:cubicBezTo>
                    <a:pt x="1420" y="1368"/>
                    <a:pt x="1526" y="1263"/>
                    <a:pt x="1631" y="1158"/>
                  </a:cubicBezTo>
                  <a:cubicBezTo>
                    <a:pt x="1736" y="1053"/>
                    <a:pt x="1841" y="948"/>
                    <a:pt x="1841" y="790"/>
                  </a:cubicBezTo>
                  <a:lnTo>
                    <a:pt x="1841" y="790"/>
                  </a:lnTo>
                  <a:cubicBezTo>
                    <a:pt x="1802" y="908"/>
                    <a:pt x="1733" y="967"/>
                    <a:pt x="1656" y="967"/>
                  </a:cubicBezTo>
                  <a:cubicBezTo>
                    <a:pt x="1631" y="967"/>
                    <a:pt x="1605" y="961"/>
                    <a:pt x="1578" y="948"/>
                  </a:cubicBezTo>
                  <a:cubicBezTo>
                    <a:pt x="1461" y="948"/>
                    <a:pt x="1372" y="918"/>
                    <a:pt x="1313" y="860"/>
                  </a:cubicBezTo>
                  <a:lnTo>
                    <a:pt x="1313" y="860"/>
                  </a:lnTo>
                  <a:cubicBezTo>
                    <a:pt x="1303" y="1024"/>
                    <a:pt x="1256" y="1105"/>
                    <a:pt x="1210" y="1105"/>
                  </a:cubicBezTo>
                  <a:cubicBezTo>
                    <a:pt x="1193" y="1123"/>
                    <a:pt x="1181" y="1129"/>
                    <a:pt x="1171" y="1129"/>
                  </a:cubicBezTo>
                  <a:cubicBezTo>
                    <a:pt x="1152" y="1129"/>
                    <a:pt x="1140" y="1105"/>
                    <a:pt x="1105" y="1105"/>
                  </a:cubicBezTo>
                  <a:cubicBezTo>
                    <a:pt x="1105" y="1000"/>
                    <a:pt x="1157" y="895"/>
                    <a:pt x="1263" y="842"/>
                  </a:cubicBezTo>
                  <a:cubicBezTo>
                    <a:pt x="1267" y="833"/>
                    <a:pt x="1272" y="825"/>
                    <a:pt x="1278" y="816"/>
                  </a:cubicBezTo>
                  <a:lnTo>
                    <a:pt x="1278" y="816"/>
                  </a:lnTo>
                  <a:cubicBezTo>
                    <a:pt x="1288" y="832"/>
                    <a:pt x="1300" y="847"/>
                    <a:pt x="1313" y="860"/>
                  </a:cubicBezTo>
                  <a:lnTo>
                    <a:pt x="1313" y="860"/>
                  </a:lnTo>
                  <a:cubicBezTo>
                    <a:pt x="1315" y="838"/>
                    <a:pt x="1315" y="815"/>
                    <a:pt x="1315" y="790"/>
                  </a:cubicBezTo>
                  <a:cubicBezTo>
                    <a:pt x="1315" y="783"/>
                    <a:pt x="1315" y="776"/>
                    <a:pt x="1315" y="769"/>
                  </a:cubicBezTo>
                  <a:lnTo>
                    <a:pt x="1315" y="769"/>
                  </a:lnTo>
                  <a:cubicBezTo>
                    <a:pt x="1301" y="784"/>
                    <a:pt x="1288" y="799"/>
                    <a:pt x="1278" y="816"/>
                  </a:cubicBezTo>
                  <a:lnTo>
                    <a:pt x="1278" y="816"/>
                  </a:lnTo>
                  <a:cubicBezTo>
                    <a:pt x="1272" y="808"/>
                    <a:pt x="1267" y="799"/>
                    <a:pt x="1263" y="790"/>
                  </a:cubicBezTo>
                  <a:cubicBezTo>
                    <a:pt x="1157" y="685"/>
                    <a:pt x="1105" y="579"/>
                    <a:pt x="1105" y="527"/>
                  </a:cubicBezTo>
                  <a:cubicBezTo>
                    <a:pt x="1140" y="527"/>
                    <a:pt x="1152" y="503"/>
                    <a:pt x="1171" y="503"/>
                  </a:cubicBezTo>
                  <a:cubicBezTo>
                    <a:pt x="1181" y="503"/>
                    <a:pt x="1193" y="509"/>
                    <a:pt x="1210" y="527"/>
                  </a:cubicBezTo>
                  <a:cubicBezTo>
                    <a:pt x="1260" y="527"/>
                    <a:pt x="1311" y="623"/>
                    <a:pt x="1315" y="769"/>
                  </a:cubicBezTo>
                  <a:lnTo>
                    <a:pt x="1315" y="769"/>
                  </a:lnTo>
                  <a:cubicBezTo>
                    <a:pt x="1374" y="710"/>
                    <a:pt x="1462" y="671"/>
                    <a:pt x="1578" y="632"/>
                  </a:cubicBezTo>
                  <a:cubicBezTo>
                    <a:pt x="1684" y="632"/>
                    <a:pt x="1789" y="685"/>
                    <a:pt x="1841" y="790"/>
                  </a:cubicBezTo>
                  <a:cubicBezTo>
                    <a:pt x="1841" y="685"/>
                    <a:pt x="1736" y="579"/>
                    <a:pt x="1631" y="474"/>
                  </a:cubicBezTo>
                  <a:cubicBezTo>
                    <a:pt x="1526" y="369"/>
                    <a:pt x="1420" y="264"/>
                    <a:pt x="1263" y="159"/>
                  </a:cubicBezTo>
                  <a:cubicBezTo>
                    <a:pt x="1105" y="53"/>
                    <a:pt x="894" y="1"/>
                    <a:pt x="684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3"/>
            <p:cNvSpPr/>
            <p:nvPr/>
          </p:nvSpPr>
          <p:spPr>
            <a:xfrm>
              <a:off x="4842938" y="7184912"/>
              <a:ext cx="10400" cy="10099"/>
            </a:xfrm>
            <a:custGeom>
              <a:avLst/>
              <a:gdLst/>
              <a:ahLst/>
              <a:cxnLst/>
              <a:rect l="l" t="t" r="r" b="b"/>
              <a:pathLst>
                <a:path w="1316" h="1278" extrusionOk="0">
                  <a:moveTo>
                    <a:pt x="992" y="268"/>
                  </a:moveTo>
                  <a:cubicBezTo>
                    <a:pt x="1122" y="437"/>
                    <a:pt x="1158" y="588"/>
                    <a:pt x="1158" y="631"/>
                  </a:cubicBezTo>
                  <a:lnTo>
                    <a:pt x="1158" y="631"/>
                  </a:lnTo>
                  <a:cubicBezTo>
                    <a:pt x="1158" y="603"/>
                    <a:pt x="1143" y="590"/>
                    <a:pt x="1120" y="590"/>
                  </a:cubicBezTo>
                  <a:cubicBezTo>
                    <a:pt x="1089" y="590"/>
                    <a:pt x="1043" y="614"/>
                    <a:pt x="1000" y="657"/>
                  </a:cubicBezTo>
                  <a:lnTo>
                    <a:pt x="1000" y="657"/>
                  </a:lnTo>
                  <a:cubicBezTo>
                    <a:pt x="956" y="616"/>
                    <a:pt x="915" y="552"/>
                    <a:pt x="895" y="474"/>
                  </a:cubicBezTo>
                  <a:cubicBezTo>
                    <a:pt x="895" y="372"/>
                    <a:pt x="895" y="319"/>
                    <a:pt x="992" y="268"/>
                  </a:cubicBezTo>
                  <a:close/>
                  <a:moveTo>
                    <a:pt x="1158" y="632"/>
                  </a:moveTo>
                  <a:cubicBezTo>
                    <a:pt x="1158" y="719"/>
                    <a:pt x="1122" y="877"/>
                    <a:pt x="992" y="1048"/>
                  </a:cubicBezTo>
                  <a:lnTo>
                    <a:pt x="992" y="1048"/>
                  </a:lnTo>
                  <a:cubicBezTo>
                    <a:pt x="895" y="997"/>
                    <a:pt x="895" y="944"/>
                    <a:pt x="895" y="842"/>
                  </a:cubicBezTo>
                  <a:cubicBezTo>
                    <a:pt x="915" y="764"/>
                    <a:pt x="956" y="700"/>
                    <a:pt x="1000" y="657"/>
                  </a:cubicBezTo>
                  <a:lnTo>
                    <a:pt x="1000" y="657"/>
                  </a:lnTo>
                  <a:cubicBezTo>
                    <a:pt x="1035" y="689"/>
                    <a:pt x="1072" y="708"/>
                    <a:pt x="1102" y="708"/>
                  </a:cubicBezTo>
                  <a:cubicBezTo>
                    <a:pt x="1135" y="708"/>
                    <a:pt x="1158" y="684"/>
                    <a:pt x="1158" y="632"/>
                  </a:cubicBezTo>
                  <a:close/>
                  <a:moveTo>
                    <a:pt x="527" y="0"/>
                  </a:moveTo>
                  <a:cubicBezTo>
                    <a:pt x="422" y="53"/>
                    <a:pt x="317" y="53"/>
                    <a:pt x="211" y="158"/>
                  </a:cubicBezTo>
                  <a:cubicBezTo>
                    <a:pt x="106" y="263"/>
                    <a:pt x="1" y="421"/>
                    <a:pt x="1" y="632"/>
                  </a:cubicBezTo>
                  <a:cubicBezTo>
                    <a:pt x="1" y="895"/>
                    <a:pt x="106" y="1053"/>
                    <a:pt x="211" y="1158"/>
                  </a:cubicBezTo>
                  <a:cubicBezTo>
                    <a:pt x="317" y="1263"/>
                    <a:pt x="422" y="1263"/>
                    <a:pt x="527" y="1263"/>
                  </a:cubicBezTo>
                  <a:cubicBezTo>
                    <a:pt x="557" y="1273"/>
                    <a:pt x="585" y="1277"/>
                    <a:pt x="612" y="1277"/>
                  </a:cubicBezTo>
                  <a:cubicBezTo>
                    <a:pt x="725" y="1277"/>
                    <a:pt x="810" y="1200"/>
                    <a:pt x="895" y="1158"/>
                  </a:cubicBezTo>
                  <a:cubicBezTo>
                    <a:pt x="932" y="1121"/>
                    <a:pt x="964" y="1084"/>
                    <a:pt x="992" y="1048"/>
                  </a:cubicBezTo>
                  <a:lnTo>
                    <a:pt x="992" y="1048"/>
                  </a:lnTo>
                  <a:cubicBezTo>
                    <a:pt x="994" y="1050"/>
                    <a:pt x="997" y="1051"/>
                    <a:pt x="1000" y="1053"/>
                  </a:cubicBezTo>
                  <a:cubicBezTo>
                    <a:pt x="1053" y="1053"/>
                    <a:pt x="1106" y="1053"/>
                    <a:pt x="1158" y="1000"/>
                  </a:cubicBezTo>
                  <a:cubicBezTo>
                    <a:pt x="1211" y="947"/>
                    <a:pt x="1316" y="842"/>
                    <a:pt x="1316" y="632"/>
                  </a:cubicBezTo>
                  <a:cubicBezTo>
                    <a:pt x="1316" y="474"/>
                    <a:pt x="1211" y="369"/>
                    <a:pt x="1158" y="316"/>
                  </a:cubicBezTo>
                  <a:cubicBezTo>
                    <a:pt x="1106" y="263"/>
                    <a:pt x="1053" y="263"/>
                    <a:pt x="1000" y="263"/>
                  </a:cubicBezTo>
                  <a:cubicBezTo>
                    <a:pt x="997" y="265"/>
                    <a:pt x="995" y="266"/>
                    <a:pt x="992" y="268"/>
                  </a:cubicBezTo>
                  <a:lnTo>
                    <a:pt x="992" y="268"/>
                  </a:lnTo>
                  <a:cubicBezTo>
                    <a:pt x="964" y="232"/>
                    <a:pt x="932" y="195"/>
                    <a:pt x="895" y="158"/>
                  </a:cubicBezTo>
                  <a:cubicBezTo>
                    <a:pt x="843" y="106"/>
                    <a:pt x="685" y="0"/>
                    <a:pt x="527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3"/>
            <p:cNvSpPr/>
            <p:nvPr/>
          </p:nvSpPr>
          <p:spPr>
            <a:xfrm>
              <a:off x="4809265" y="7252084"/>
              <a:ext cx="10819" cy="10574"/>
            </a:xfrm>
            <a:custGeom>
              <a:avLst/>
              <a:gdLst/>
              <a:ahLst/>
              <a:cxnLst/>
              <a:rect l="l" t="t" r="r" b="b"/>
              <a:pathLst>
                <a:path w="1369" h="1338" extrusionOk="0">
                  <a:moveTo>
                    <a:pt x="1053" y="233"/>
                  </a:moveTo>
                  <a:cubicBezTo>
                    <a:pt x="1154" y="335"/>
                    <a:pt x="1240" y="423"/>
                    <a:pt x="1297" y="498"/>
                  </a:cubicBezTo>
                  <a:lnTo>
                    <a:pt x="1297" y="498"/>
                  </a:lnTo>
                  <a:cubicBezTo>
                    <a:pt x="1277" y="424"/>
                    <a:pt x="1244" y="371"/>
                    <a:pt x="1211" y="338"/>
                  </a:cubicBezTo>
                  <a:cubicBezTo>
                    <a:pt x="1158" y="233"/>
                    <a:pt x="1106" y="233"/>
                    <a:pt x="1053" y="233"/>
                  </a:cubicBezTo>
                  <a:close/>
                  <a:moveTo>
                    <a:pt x="574" y="1"/>
                  </a:moveTo>
                  <a:cubicBezTo>
                    <a:pt x="518" y="1"/>
                    <a:pt x="444" y="38"/>
                    <a:pt x="369" y="75"/>
                  </a:cubicBezTo>
                  <a:cubicBezTo>
                    <a:pt x="317" y="75"/>
                    <a:pt x="211" y="128"/>
                    <a:pt x="159" y="233"/>
                  </a:cubicBezTo>
                  <a:cubicBezTo>
                    <a:pt x="106" y="338"/>
                    <a:pt x="1" y="496"/>
                    <a:pt x="1" y="654"/>
                  </a:cubicBezTo>
                  <a:cubicBezTo>
                    <a:pt x="1" y="864"/>
                    <a:pt x="106" y="1022"/>
                    <a:pt x="159" y="1127"/>
                  </a:cubicBezTo>
                  <a:cubicBezTo>
                    <a:pt x="211" y="1232"/>
                    <a:pt x="317" y="1232"/>
                    <a:pt x="369" y="1285"/>
                  </a:cubicBezTo>
                  <a:cubicBezTo>
                    <a:pt x="474" y="1338"/>
                    <a:pt x="580" y="1338"/>
                    <a:pt x="632" y="1338"/>
                  </a:cubicBezTo>
                  <a:cubicBezTo>
                    <a:pt x="790" y="1338"/>
                    <a:pt x="895" y="1232"/>
                    <a:pt x="1000" y="1180"/>
                  </a:cubicBezTo>
                  <a:cubicBezTo>
                    <a:pt x="1018" y="1162"/>
                    <a:pt x="1035" y="1144"/>
                    <a:pt x="1052" y="1127"/>
                  </a:cubicBezTo>
                  <a:lnTo>
                    <a:pt x="1052" y="1127"/>
                  </a:lnTo>
                  <a:cubicBezTo>
                    <a:pt x="1052" y="1127"/>
                    <a:pt x="1053" y="1127"/>
                    <a:pt x="1053" y="1127"/>
                  </a:cubicBezTo>
                  <a:cubicBezTo>
                    <a:pt x="1106" y="1127"/>
                    <a:pt x="1158" y="1075"/>
                    <a:pt x="1211" y="1022"/>
                  </a:cubicBezTo>
                  <a:cubicBezTo>
                    <a:pt x="1246" y="987"/>
                    <a:pt x="1281" y="904"/>
                    <a:pt x="1301" y="806"/>
                  </a:cubicBezTo>
                  <a:lnTo>
                    <a:pt x="1301" y="806"/>
                  </a:lnTo>
                  <a:cubicBezTo>
                    <a:pt x="1246" y="903"/>
                    <a:pt x="1167" y="1007"/>
                    <a:pt x="1052" y="1127"/>
                  </a:cubicBezTo>
                  <a:lnTo>
                    <a:pt x="1052" y="1127"/>
                  </a:lnTo>
                  <a:cubicBezTo>
                    <a:pt x="1000" y="1127"/>
                    <a:pt x="1000" y="1127"/>
                    <a:pt x="948" y="1075"/>
                  </a:cubicBezTo>
                  <a:cubicBezTo>
                    <a:pt x="948" y="1022"/>
                    <a:pt x="1000" y="969"/>
                    <a:pt x="1000" y="864"/>
                  </a:cubicBezTo>
                  <a:cubicBezTo>
                    <a:pt x="1038" y="790"/>
                    <a:pt x="1088" y="722"/>
                    <a:pt x="1140" y="672"/>
                  </a:cubicBezTo>
                  <a:lnTo>
                    <a:pt x="1140" y="672"/>
                  </a:lnTo>
                  <a:cubicBezTo>
                    <a:pt x="1186" y="709"/>
                    <a:pt x="1233" y="730"/>
                    <a:pt x="1273" y="730"/>
                  </a:cubicBezTo>
                  <a:cubicBezTo>
                    <a:pt x="1287" y="730"/>
                    <a:pt x="1301" y="727"/>
                    <a:pt x="1313" y="722"/>
                  </a:cubicBezTo>
                  <a:lnTo>
                    <a:pt x="1313" y="722"/>
                  </a:lnTo>
                  <a:cubicBezTo>
                    <a:pt x="1310" y="751"/>
                    <a:pt x="1306" y="779"/>
                    <a:pt x="1301" y="806"/>
                  </a:cubicBezTo>
                  <a:lnTo>
                    <a:pt x="1301" y="806"/>
                  </a:lnTo>
                  <a:cubicBezTo>
                    <a:pt x="1330" y="754"/>
                    <a:pt x="1352" y="704"/>
                    <a:pt x="1369" y="654"/>
                  </a:cubicBezTo>
                  <a:lnTo>
                    <a:pt x="1369" y="654"/>
                  </a:lnTo>
                  <a:cubicBezTo>
                    <a:pt x="1357" y="689"/>
                    <a:pt x="1337" y="711"/>
                    <a:pt x="1313" y="722"/>
                  </a:cubicBezTo>
                  <a:lnTo>
                    <a:pt x="1313" y="722"/>
                  </a:lnTo>
                  <a:cubicBezTo>
                    <a:pt x="1315" y="699"/>
                    <a:pt x="1316" y="676"/>
                    <a:pt x="1316" y="654"/>
                  </a:cubicBezTo>
                  <a:cubicBezTo>
                    <a:pt x="1316" y="632"/>
                    <a:pt x="1315" y="612"/>
                    <a:pt x="1313" y="592"/>
                  </a:cubicBezTo>
                  <a:lnTo>
                    <a:pt x="1313" y="592"/>
                  </a:lnTo>
                  <a:cubicBezTo>
                    <a:pt x="1338" y="599"/>
                    <a:pt x="1357" y="619"/>
                    <a:pt x="1369" y="654"/>
                  </a:cubicBezTo>
                  <a:cubicBezTo>
                    <a:pt x="1369" y="611"/>
                    <a:pt x="1342" y="559"/>
                    <a:pt x="1297" y="498"/>
                  </a:cubicBezTo>
                  <a:lnTo>
                    <a:pt x="1297" y="498"/>
                  </a:lnTo>
                  <a:cubicBezTo>
                    <a:pt x="1304" y="526"/>
                    <a:pt x="1310" y="558"/>
                    <a:pt x="1313" y="592"/>
                  </a:cubicBezTo>
                  <a:lnTo>
                    <a:pt x="1313" y="592"/>
                  </a:lnTo>
                  <a:cubicBezTo>
                    <a:pt x="1307" y="590"/>
                    <a:pt x="1299" y="590"/>
                    <a:pt x="1292" y="590"/>
                  </a:cubicBezTo>
                  <a:cubicBezTo>
                    <a:pt x="1248" y="590"/>
                    <a:pt x="1193" y="621"/>
                    <a:pt x="1140" y="672"/>
                  </a:cubicBezTo>
                  <a:lnTo>
                    <a:pt x="1140" y="672"/>
                  </a:lnTo>
                  <a:cubicBezTo>
                    <a:pt x="1088" y="631"/>
                    <a:pt x="1038" y="570"/>
                    <a:pt x="1000" y="496"/>
                  </a:cubicBezTo>
                  <a:cubicBezTo>
                    <a:pt x="948" y="391"/>
                    <a:pt x="948" y="338"/>
                    <a:pt x="948" y="233"/>
                  </a:cubicBezTo>
                  <a:lnTo>
                    <a:pt x="1053" y="233"/>
                  </a:lnTo>
                  <a:cubicBezTo>
                    <a:pt x="1036" y="216"/>
                    <a:pt x="1018" y="198"/>
                    <a:pt x="1000" y="180"/>
                  </a:cubicBezTo>
                  <a:cubicBezTo>
                    <a:pt x="895" y="75"/>
                    <a:pt x="790" y="22"/>
                    <a:pt x="632" y="22"/>
                  </a:cubicBezTo>
                  <a:cubicBezTo>
                    <a:pt x="617" y="7"/>
                    <a:pt x="597" y="1"/>
                    <a:pt x="574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3"/>
            <p:cNvSpPr/>
            <p:nvPr/>
          </p:nvSpPr>
          <p:spPr>
            <a:xfrm>
              <a:off x="4835873" y="7301727"/>
              <a:ext cx="14138" cy="10811"/>
            </a:xfrm>
            <a:custGeom>
              <a:avLst/>
              <a:gdLst/>
              <a:ahLst/>
              <a:cxnLst/>
              <a:rect l="l" t="t" r="r" b="b"/>
              <a:pathLst>
                <a:path w="1789" h="1368" extrusionOk="0">
                  <a:moveTo>
                    <a:pt x="1000" y="106"/>
                  </a:moveTo>
                  <a:cubicBezTo>
                    <a:pt x="1000" y="106"/>
                    <a:pt x="1000" y="106"/>
                    <a:pt x="1053" y="158"/>
                  </a:cubicBezTo>
                  <a:cubicBezTo>
                    <a:pt x="1105" y="211"/>
                    <a:pt x="1105" y="211"/>
                    <a:pt x="1211" y="263"/>
                  </a:cubicBezTo>
                  <a:cubicBezTo>
                    <a:pt x="1211" y="316"/>
                    <a:pt x="1263" y="316"/>
                    <a:pt x="1263" y="421"/>
                  </a:cubicBezTo>
                  <a:cubicBezTo>
                    <a:pt x="1280" y="455"/>
                    <a:pt x="1291" y="483"/>
                    <a:pt x="1299" y="509"/>
                  </a:cubicBezTo>
                  <a:lnTo>
                    <a:pt x="1299" y="509"/>
                  </a:lnTo>
                  <a:cubicBezTo>
                    <a:pt x="1287" y="497"/>
                    <a:pt x="1275" y="485"/>
                    <a:pt x="1263" y="474"/>
                  </a:cubicBezTo>
                  <a:cubicBezTo>
                    <a:pt x="1158" y="369"/>
                    <a:pt x="1105" y="263"/>
                    <a:pt x="1000" y="211"/>
                  </a:cubicBezTo>
                  <a:cubicBezTo>
                    <a:pt x="1000" y="158"/>
                    <a:pt x="948" y="158"/>
                    <a:pt x="948" y="106"/>
                  </a:cubicBezTo>
                  <a:close/>
                  <a:moveTo>
                    <a:pt x="1299" y="860"/>
                  </a:moveTo>
                  <a:cubicBezTo>
                    <a:pt x="1291" y="886"/>
                    <a:pt x="1280" y="914"/>
                    <a:pt x="1263" y="947"/>
                  </a:cubicBezTo>
                  <a:cubicBezTo>
                    <a:pt x="1263" y="1000"/>
                    <a:pt x="1211" y="1052"/>
                    <a:pt x="1211" y="1052"/>
                  </a:cubicBezTo>
                  <a:cubicBezTo>
                    <a:pt x="1105" y="1158"/>
                    <a:pt x="1105" y="1158"/>
                    <a:pt x="1053" y="1210"/>
                  </a:cubicBezTo>
                  <a:cubicBezTo>
                    <a:pt x="1000" y="1210"/>
                    <a:pt x="1000" y="1210"/>
                    <a:pt x="1000" y="1263"/>
                  </a:cubicBezTo>
                  <a:cubicBezTo>
                    <a:pt x="948" y="1263"/>
                    <a:pt x="948" y="1263"/>
                    <a:pt x="948" y="1210"/>
                  </a:cubicBezTo>
                  <a:cubicBezTo>
                    <a:pt x="948" y="1210"/>
                    <a:pt x="1000" y="1210"/>
                    <a:pt x="1000" y="1158"/>
                  </a:cubicBezTo>
                  <a:lnTo>
                    <a:pt x="1263" y="895"/>
                  </a:lnTo>
                  <a:cubicBezTo>
                    <a:pt x="1275" y="883"/>
                    <a:pt x="1287" y="871"/>
                    <a:pt x="1299" y="860"/>
                  </a:cubicBezTo>
                  <a:close/>
                  <a:moveTo>
                    <a:pt x="685" y="0"/>
                  </a:moveTo>
                  <a:cubicBezTo>
                    <a:pt x="632" y="0"/>
                    <a:pt x="579" y="0"/>
                    <a:pt x="474" y="53"/>
                  </a:cubicBezTo>
                  <a:cubicBezTo>
                    <a:pt x="474" y="53"/>
                    <a:pt x="421" y="53"/>
                    <a:pt x="316" y="106"/>
                  </a:cubicBezTo>
                  <a:cubicBezTo>
                    <a:pt x="316" y="158"/>
                    <a:pt x="264" y="158"/>
                    <a:pt x="158" y="263"/>
                  </a:cubicBezTo>
                  <a:cubicBezTo>
                    <a:pt x="158" y="316"/>
                    <a:pt x="106" y="316"/>
                    <a:pt x="106" y="421"/>
                  </a:cubicBezTo>
                  <a:cubicBezTo>
                    <a:pt x="53" y="474"/>
                    <a:pt x="1" y="579"/>
                    <a:pt x="1" y="684"/>
                  </a:cubicBezTo>
                  <a:cubicBezTo>
                    <a:pt x="1" y="789"/>
                    <a:pt x="53" y="842"/>
                    <a:pt x="106" y="947"/>
                  </a:cubicBezTo>
                  <a:cubicBezTo>
                    <a:pt x="106" y="1052"/>
                    <a:pt x="158" y="1052"/>
                    <a:pt x="158" y="1105"/>
                  </a:cubicBezTo>
                  <a:cubicBezTo>
                    <a:pt x="264" y="1210"/>
                    <a:pt x="316" y="1210"/>
                    <a:pt x="316" y="1263"/>
                  </a:cubicBezTo>
                  <a:cubicBezTo>
                    <a:pt x="421" y="1316"/>
                    <a:pt x="474" y="1316"/>
                    <a:pt x="474" y="1316"/>
                  </a:cubicBezTo>
                  <a:cubicBezTo>
                    <a:pt x="579" y="1368"/>
                    <a:pt x="632" y="1368"/>
                    <a:pt x="685" y="1368"/>
                  </a:cubicBezTo>
                  <a:cubicBezTo>
                    <a:pt x="737" y="1368"/>
                    <a:pt x="842" y="1368"/>
                    <a:pt x="895" y="1316"/>
                  </a:cubicBezTo>
                  <a:cubicBezTo>
                    <a:pt x="1000" y="1263"/>
                    <a:pt x="1158" y="1210"/>
                    <a:pt x="1263" y="1105"/>
                  </a:cubicBezTo>
                  <a:cubicBezTo>
                    <a:pt x="1368" y="1000"/>
                    <a:pt x="1474" y="947"/>
                    <a:pt x="1526" y="842"/>
                  </a:cubicBezTo>
                  <a:cubicBezTo>
                    <a:pt x="1631" y="789"/>
                    <a:pt x="1737" y="737"/>
                    <a:pt x="1789" y="684"/>
                  </a:cubicBezTo>
                  <a:lnTo>
                    <a:pt x="1789" y="684"/>
                  </a:lnTo>
                  <a:cubicBezTo>
                    <a:pt x="1754" y="708"/>
                    <a:pt x="1715" y="718"/>
                    <a:pt x="1676" y="718"/>
                  </a:cubicBezTo>
                  <a:cubicBezTo>
                    <a:pt x="1632" y="718"/>
                    <a:pt x="1586" y="706"/>
                    <a:pt x="1540" y="684"/>
                  </a:cubicBezTo>
                  <a:lnTo>
                    <a:pt x="1540" y="684"/>
                  </a:lnTo>
                  <a:cubicBezTo>
                    <a:pt x="1586" y="663"/>
                    <a:pt x="1632" y="650"/>
                    <a:pt x="1676" y="650"/>
                  </a:cubicBezTo>
                  <a:cubicBezTo>
                    <a:pt x="1715" y="650"/>
                    <a:pt x="1754" y="661"/>
                    <a:pt x="1789" y="684"/>
                  </a:cubicBezTo>
                  <a:cubicBezTo>
                    <a:pt x="1737" y="632"/>
                    <a:pt x="1631" y="579"/>
                    <a:pt x="1526" y="526"/>
                  </a:cubicBezTo>
                  <a:cubicBezTo>
                    <a:pt x="1474" y="421"/>
                    <a:pt x="1368" y="316"/>
                    <a:pt x="1263" y="263"/>
                  </a:cubicBezTo>
                  <a:cubicBezTo>
                    <a:pt x="1158" y="158"/>
                    <a:pt x="1000" y="53"/>
                    <a:pt x="895" y="53"/>
                  </a:cubicBezTo>
                  <a:cubicBezTo>
                    <a:pt x="842" y="0"/>
                    <a:pt x="737" y="0"/>
                    <a:pt x="685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3"/>
            <p:cNvSpPr/>
            <p:nvPr/>
          </p:nvSpPr>
          <p:spPr>
            <a:xfrm>
              <a:off x="4815089" y="7095954"/>
              <a:ext cx="13308" cy="11640"/>
            </a:xfrm>
            <a:custGeom>
              <a:avLst/>
              <a:gdLst/>
              <a:ahLst/>
              <a:cxnLst/>
              <a:rect l="l" t="t" r="r" b="b"/>
              <a:pathLst>
                <a:path w="1684" h="1473" extrusionOk="0">
                  <a:moveTo>
                    <a:pt x="737" y="0"/>
                  </a:moveTo>
                  <a:cubicBezTo>
                    <a:pt x="632" y="0"/>
                    <a:pt x="526" y="0"/>
                    <a:pt x="421" y="105"/>
                  </a:cubicBezTo>
                  <a:cubicBezTo>
                    <a:pt x="316" y="105"/>
                    <a:pt x="263" y="158"/>
                    <a:pt x="158" y="263"/>
                  </a:cubicBezTo>
                  <a:cubicBezTo>
                    <a:pt x="106" y="316"/>
                    <a:pt x="0" y="526"/>
                    <a:pt x="0" y="736"/>
                  </a:cubicBezTo>
                  <a:cubicBezTo>
                    <a:pt x="0" y="999"/>
                    <a:pt x="106" y="1157"/>
                    <a:pt x="158" y="1210"/>
                  </a:cubicBezTo>
                  <a:cubicBezTo>
                    <a:pt x="263" y="1315"/>
                    <a:pt x="316" y="1368"/>
                    <a:pt x="421" y="1420"/>
                  </a:cubicBezTo>
                  <a:cubicBezTo>
                    <a:pt x="526" y="1473"/>
                    <a:pt x="632" y="1473"/>
                    <a:pt x="737" y="1473"/>
                  </a:cubicBezTo>
                  <a:cubicBezTo>
                    <a:pt x="895" y="1420"/>
                    <a:pt x="1052" y="1368"/>
                    <a:pt x="1158" y="1263"/>
                  </a:cubicBezTo>
                  <a:cubicBezTo>
                    <a:pt x="1263" y="1157"/>
                    <a:pt x="1368" y="1105"/>
                    <a:pt x="1473" y="999"/>
                  </a:cubicBezTo>
                  <a:cubicBezTo>
                    <a:pt x="1579" y="894"/>
                    <a:pt x="1684" y="842"/>
                    <a:pt x="1684" y="736"/>
                  </a:cubicBezTo>
                  <a:lnTo>
                    <a:pt x="1684" y="736"/>
                  </a:lnTo>
                  <a:cubicBezTo>
                    <a:pt x="1647" y="809"/>
                    <a:pt x="1592" y="838"/>
                    <a:pt x="1529" y="838"/>
                  </a:cubicBezTo>
                  <a:cubicBezTo>
                    <a:pt x="1462" y="838"/>
                    <a:pt x="1387" y="806"/>
                    <a:pt x="1315" y="759"/>
                  </a:cubicBezTo>
                  <a:lnTo>
                    <a:pt x="1315" y="759"/>
                  </a:lnTo>
                  <a:cubicBezTo>
                    <a:pt x="1305" y="909"/>
                    <a:pt x="1208" y="1055"/>
                    <a:pt x="1158" y="1105"/>
                  </a:cubicBezTo>
                  <a:cubicBezTo>
                    <a:pt x="1105" y="1157"/>
                    <a:pt x="1105" y="1157"/>
                    <a:pt x="1052" y="1157"/>
                  </a:cubicBezTo>
                  <a:cubicBezTo>
                    <a:pt x="1000" y="1157"/>
                    <a:pt x="1000" y="1157"/>
                    <a:pt x="1000" y="1105"/>
                  </a:cubicBezTo>
                  <a:cubicBezTo>
                    <a:pt x="1052" y="1052"/>
                    <a:pt x="1105" y="947"/>
                    <a:pt x="1158" y="842"/>
                  </a:cubicBezTo>
                  <a:cubicBezTo>
                    <a:pt x="1194" y="805"/>
                    <a:pt x="1237" y="768"/>
                    <a:pt x="1281" y="736"/>
                  </a:cubicBezTo>
                  <a:lnTo>
                    <a:pt x="1281" y="736"/>
                  </a:lnTo>
                  <a:cubicBezTo>
                    <a:pt x="1292" y="744"/>
                    <a:pt x="1303" y="752"/>
                    <a:pt x="1315" y="759"/>
                  </a:cubicBezTo>
                  <a:lnTo>
                    <a:pt x="1315" y="759"/>
                  </a:lnTo>
                  <a:cubicBezTo>
                    <a:pt x="1315" y="752"/>
                    <a:pt x="1316" y="744"/>
                    <a:pt x="1316" y="736"/>
                  </a:cubicBezTo>
                  <a:cubicBezTo>
                    <a:pt x="1316" y="729"/>
                    <a:pt x="1315" y="721"/>
                    <a:pt x="1315" y="714"/>
                  </a:cubicBezTo>
                  <a:lnTo>
                    <a:pt x="1315" y="714"/>
                  </a:lnTo>
                  <a:cubicBezTo>
                    <a:pt x="1303" y="721"/>
                    <a:pt x="1292" y="729"/>
                    <a:pt x="1281" y="736"/>
                  </a:cubicBezTo>
                  <a:cubicBezTo>
                    <a:pt x="1237" y="704"/>
                    <a:pt x="1194" y="668"/>
                    <a:pt x="1158" y="631"/>
                  </a:cubicBezTo>
                  <a:cubicBezTo>
                    <a:pt x="1105" y="526"/>
                    <a:pt x="1052" y="421"/>
                    <a:pt x="1000" y="368"/>
                  </a:cubicBezTo>
                  <a:cubicBezTo>
                    <a:pt x="1000" y="316"/>
                    <a:pt x="1000" y="316"/>
                    <a:pt x="1052" y="316"/>
                  </a:cubicBezTo>
                  <a:cubicBezTo>
                    <a:pt x="1105" y="316"/>
                    <a:pt x="1105" y="316"/>
                    <a:pt x="1158" y="368"/>
                  </a:cubicBezTo>
                  <a:cubicBezTo>
                    <a:pt x="1208" y="418"/>
                    <a:pt x="1305" y="564"/>
                    <a:pt x="1315" y="714"/>
                  </a:cubicBezTo>
                  <a:lnTo>
                    <a:pt x="1315" y="714"/>
                  </a:lnTo>
                  <a:cubicBezTo>
                    <a:pt x="1387" y="667"/>
                    <a:pt x="1462" y="635"/>
                    <a:pt x="1529" y="635"/>
                  </a:cubicBezTo>
                  <a:cubicBezTo>
                    <a:pt x="1592" y="635"/>
                    <a:pt x="1647" y="664"/>
                    <a:pt x="1684" y="736"/>
                  </a:cubicBezTo>
                  <a:cubicBezTo>
                    <a:pt x="1684" y="631"/>
                    <a:pt x="1579" y="579"/>
                    <a:pt x="1473" y="473"/>
                  </a:cubicBezTo>
                  <a:cubicBezTo>
                    <a:pt x="1368" y="368"/>
                    <a:pt x="1263" y="263"/>
                    <a:pt x="1158" y="210"/>
                  </a:cubicBezTo>
                  <a:cubicBezTo>
                    <a:pt x="1052" y="105"/>
                    <a:pt x="895" y="53"/>
                    <a:pt x="737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3"/>
            <p:cNvSpPr/>
            <p:nvPr/>
          </p:nvSpPr>
          <p:spPr>
            <a:xfrm>
              <a:off x="4992184" y="7182834"/>
              <a:ext cx="184998" cy="329250"/>
            </a:xfrm>
            <a:custGeom>
              <a:avLst/>
              <a:gdLst/>
              <a:ahLst/>
              <a:cxnLst/>
              <a:rect l="l" t="t" r="r" b="b"/>
              <a:pathLst>
                <a:path w="23410" h="41664" extrusionOk="0">
                  <a:moveTo>
                    <a:pt x="10995" y="0"/>
                  </a:moveTo>
                  <a:cubicBezTo>
                    <a:pt x="7049" y="0"/>
                    <a:pt x="3840" y="3209"/>
                    <a:pt x="3840" y="7155"/>
                  </a:cubicBezTo>
                  <a:cubicBezTo>
                    <a:pt x="3840" y="7207"/>
                    <a:pt x="3893" y="7312"/>
                    <a:pt x="3893" y="7418"/>
                  </a:cubicBezTo>
                  <a:lnTo>
                    <a:pt x="3840" y="7418"/>
                  </a:lnTo>
                  <a:lnTo>
                    <a:pt x="3893" y="7576"/>
                  </a:lnTo>
                  <a:cubicBezTo>
                    <a:pt x="3893" y="7839"/>
                    <a:pt x="3945" y="8102"/>
                    <a:pt x="3945" y="8365"/>
                  </a:cubicBezTo>
                  <a:cubicBezTo>
                    <a:pt x="4103" y="9680"/>
                    <a:pt x="4208" y="12257"/>
                    <a:pt x="3840" y="15729"/>
                  </a:cubicBezTo>
                  <a:cubicBezTo>
                    <a:pt x="3630" y="17939"/>
                    <a:pt x="2157" y="22147"/>
                    <a:pt x="1210" y="24725"/>
                  </a:cubicBezTo>
                  <a:cubicBezTo>
                    <a:pt x="894" y="25409"/>
                    <a:pt x="579" y="26092"/>
                    <a:pt x="421" y="26829"/>
                  </a:cubicBezTo>
                  <a:cubicBezTo>
                    <a:pt x="368" y="26881"/>
                    <a:pt x="368" y="26934"/>
                    <a:pt x="368" y="26934"/>
                  </a:cubicBezTo>
                  <a:cubicBezTo>
                    <a:pt x="105" y="27881"/>
                    <a:pt x="0" y="28880"/>
                    <a:pt x="0" y="29933"/>
                  </a:cubicBezTo>
                  <a:cubicBezTo>
                    <a:pt x="0" y="36403"/>
                    <a:pt x="5208" y="41663"/>
                    <a:pt x="11678" y="41663"/>
                  </a:cubicBezTo>
                  <a:cubicBezTo>
                    <a:pt x="18149" y="41663"/>
                    <a:pt x="23409" y="36403"/>
                    <a:pt x="23409" y="29933"/>
                  </a:cubicBezTo>
                  <a:cubicBezTo>
                    <a:pt x="23409" y="28828"/>
                    <a:pt x="23199" y="27776"/>
                    <a:pt x="22936" y="26724"/>
                  </a:cubicBezTo>
                  <a:cubicBezTo>
                    <a:pt x="22252" y="23304"/>
                    <a:pt x="21042" y="20148"/>
                    <a:pt x="20043" y="17307"/>
                  </a:cubicBezTo>
                  <a:cubicBezTo>
                    <a:pt x="18833" y="13678"/>
                    <a:pt x="18149" y="6734"/>
                    <a:pt x="18149" y="6734"/>
                  </a:cubicBezTo>
                  <a:lnTo>
                    <a:pt x="18096" y="6734"/>
                  </a:lnTo>
                  <a:cubicBezTo>
                    <a:pt x="17886" y="2999"/>
                    <a:pt x="14782" y="0"/>
                    <a:pt x="109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3"/>
            <p:cNvSpPr/>
            <p:nvPr/>
          </p:nvSpPr>
          <p:spPr>
            <a:xfrm>
              <a:off x="4989687" y="7181625"/>
              <a:ext cx="188324" cy="331502"/>
            </a:xfrm>
            <a:custGeom>
              <a:avLst/>
              <a:gdLst/>
              <a:ahLst/>
              <a:cxnLst/>
              <a:rect l="l" t="t" r="r" b="b"/>
              <a:pathLst>
                <a:path w="23831" h="41949" extrusionOk="0">
                  <a:moveTo>
                    <a:pt x="11339" y="0"/>
                  </a:moveTo>
                  <a:cubicBezTo>
                    <a:pt x="9690" y="0"/>
                    <a:pt x="7970" y="517"/>
                    <a:pt x="6629" y="1679"/>
                  </a:cubicBezTo>
                  <a:cubicBezTo>
                    <a:pt x="5035" y="3016"/>
                    <a:pt x="3944" y="5156"/>
                    <a:pt x="3993" y="7413"/>
                  </a:cubicBezTo>
                  <a:lnTo>
                    <a:pt x="3946" y="7413"/>
                  </a:lnTo>
                  <a:lnTo>
                    <a:pt x="3998" y="7623"/>
                  </a:lnTo>
                  <a:cubicBezTo>
                    <a:pt x="3998" y="7623"/>
                    <a:pt x="3998" y="7676"/>
                    <a:pt x="3998" y="7729"/>
                  </a:cubicBezTo>
                  <a:cubicBezTo>
                    <a:pt x="4051" y="7992"/>
                    <a:pt x="4051" y="8255"/>
                    <a:pt x="4104" y="8570"/>
                  </a:cubicBezTo>
                  <a:cubicBezTo>
                    <a:pt x="4314" y="10990"/>
                    <a:pt x="4261" y="13725"/>
                    <a:pt x="3893" y="16514"/>
                  </a:cubicBezTo>
                  <a:cubicBezTo>
                    <a:pt x="3630" y="17986"/>
                    <a:pt x="3209" y="19407"/>
                    <a:pt x="2736" y="20827"/>
                  </a:cubicBezTo>
                  <a:cubicBezTo>
                    <a:pt x="2315" y="22195"/>
                    <a:pt x="1842" y="23510"/>
                    <a:pt x="1368" y="24825"/>
                  </a:cubicBezTo>
                  <a:cubicBezTo>
                    <a:pt x="1000" y="25509"/>
                    <a:pt x="737" y="26298"/>
                    <a:pt x="527" y="27034"/>
                  </a:cubicBezTo>
                  <a:cubicBezTo>
                    <a:pt x="0" y="28928"/>
                    <a:pt x="0" y="30875"/>
                    <a:pt x="421" y="32663"/>
                  </a:cubicBezTo>
                  <a:cubicBezTo>
                    <a:pt x="790" y="34399"/>
                    <a:pt x="1579" y="36030"/>
                    <a:pt x="2578" y="37345"/>
                  </a:cubicBezTo>
                  <a:cubicBezTo>
                    <a:pt x="4630" y="39975"/>
                    <a:pt x="7523" y="41448"/>
                    <a:pt x="10258" y="41816"/>
                  </a:cubicBezTo>
                  <a:cubicBezTo>
                    <a:pt x="10847" y="41907"/>
                    <a:pt x="11425" y="41949"/>
                    <a:pt x="11990" y="41949"/>
                  </a:cubicBezTo>
                  <a:cubicBezTo>
                    <a:pt x="14053" y="41949"/>
                    <a:pt x="15937" y="41391"/>
                    <a:pt x="17465" y="40607"/>
                  </a:cubicBezTo>
                  <a:cubicBezTo>
                    <a:pt x="19412" y="39607"/>
                    <a:pt x="20832" y="38134"/>
                    <a:pt x="21779" y="36766"/>
                  </a:cubicBezTo>
                  <a:cubicBezTo>
                    <a:pt x="22726" y="35346"/>
                    <a:pt x="23252" y="33978"/>
                    <a:pt x="23515" y="32768"/>
                  </a:cubicBezTo>
                  <a:cubicBezTo>
                    <a:pt x="23620" y="32505"/>
                    <a:pt x="23620" y="32190"/>
                    <a:pt x="23673" y="31927"/>
                  </a:cubicBezTo>
                  <a:cubicBezTo>
                    <a:pt x="23725" y="31664"/>
                    <a:pt x="23778" y="31401"/>
                    <a:pt x="23778" y="31138"/>
                  </a:cubicBezTo>
                  <a:cubicBezTo>
                    <a:pt x="23778" y="30612"/>
                    <a:pt x="23831" y="30191"/>
                    <a:pt x="23831" y="29823"/>
                  </a:cubicBezTo>
                  <a:cubicBezTo>
                    <a:pt x="23778" y="29033"/>
                    <a:pt x="23673" y="28455"/>
                    <a:pt x="23620" y="28087"/>
                  </a:cubicBezTo>
                  <a:cubicBezTo>
                    <a:pt x="23515" y="27719"/>
                    <a:pt x="23462" y="27561"/>
                    <a:pt x="23462" y="27561"/>
                  </a:cubicBezTo>
                  <a:lnTo>
                    <a:pt x="23462" y="27561"/>
                  </a:lnTo>
                  <a:cubicBezTo>
                    <a:pt x="23462" y="27561"/>
                    <a:pt x="23462" y="27719"/>
                    <a:pt x="23515" y="28087"/>
                  </a:cubicBezTo>
                  <a:cubicBezTo>
                    <a:pt x="23567" y="28455"/>
                    <a:pt x="23620" y="29033"/>
                    <a:pt x="23673" y="29823"/>
                  </a:cubicBezTo>
                  <a:cubicBezTo>
                    <a:pt x="23673" y="30191"/>
                    <a:pt x="23620" y="30612"/>
                    <a:pt x="23567" y="31138"/>
                  </a:cubicBezTo>
                  <a:cubicBezTo>
                    <a:pt x="23567" y="31348"/>
                    <a:pt x="23515" y="31611"/>
                    <a:pt x="23462" y="31874"/>
                  </a:cubicBezTo>
                  <a:cubicBezTo>
                    <a:pt x="23410" y="32137"/>
                    <a:pt x="23410" y="32453"/>
                    <a:pt x="23304" y="32716"/>
                  </a:cubicBezTo>
                  <a:cubicBezTo>
                    <a:pt x="23041" y="33926"/>
                    <a:pt x="22515" y="35241"/>
                    <a:pt x="21568" y="36609"/>
                  </a:cubicBezTo>
                  <a:cubicBezTo>
                    <a:pt x="20622" y="37976"/>
                    <a:pt x="19201" y="39397"/>
                    <a:pt x="17307" y="40343"/>
                  </a:cubicBezTo>
                  <a:cubicBezTo>
                    <a:pt x="15799" y="41118"/>
                    <a:pt x="14007" y="41640"/>
                    <a:pt x="12029" y="41640"/>
                  </a:cubicBezTo>
                  <a:cubicBezTo>
                    <a:pt x="11453" y="41640"/>
                    <a:pt x="10863" y="41596"/>
                    <a:pt x="10258" y="41501"/>
                  </a:cubicBezTo>
                  <a:cubicBezTo>
                    <a:pt x="7628" y="41133"/>
                    <a:pt x="4788" y="39712"/>
                    <a:pt x="2841" y="37135"/>
                  </a:cubicBezTo>
                  <a:cubicBezTo>
                    <a:pt x="1842" y="35819"/>
                    <a:pt x="1105" y="34294"/>
                    <a:pt x="684" y="32558"/>
                  </a:cubicBezTo>
                  <a:cubicBezTo>
                    <a:pt x="316" y="30875"/>
                    <a:pt x="316" y="28981"/>
                    <a:pt x="842" y="27140"/>
                  </a:cubicBezTo>
                  <a:lnTo>
                    <a:pt x="895" y="26982"/>
                  </a:lnTo>
                  <a:lnTo>
                    <a:pt x="850" y="26967"/>
                  </a:lnTo>
                  <a:lnTo>
                    <a:pt x="850" y="26967"/>
                  </a:lnTo>
                  <a:cubicBezTo>
                    <a:pt x="1087" y="26288"/>
                    <a:pt x="1296" y="25609"/>
                    <a:pt x="1684" y="24930"/>
                  </a:cubicBezTo>
                  <a:cubicBezTo>
                    <a:pt x="2157" y="23615"/>
                    <a:pt x="2631" y="22300"/>
                    <a:pt x="3052" y="20932"/>
                  </a:cubicBezTo>
                  <a:cubicBezTo>
                    <a:pt x="3525" y="19512"/>
                    <a:pt x="3946" y="18092"/>
                    <a:pt x="4209" y="16566"/>
                  </a:cubicBezTo>
                  <a:cubicBezTo>
                    <a:pt x="4577" y="13725"/>
                    <a:pt x="4630" y="11043"/>
                    <a:pt x="4419" y="8518"/>
                  </a:cubicBezTo>
                  <a:cubicBezTo>
                    <a:pt x="4419" y="8255"/>
                    <a:pt x="4367" y="7992"/>
                    <a:pt x="4314" y="7729"/>
                  </a:cubicBezTo>
                  <a:lnTo>
                    <a:pt x="4367" y="7729"/>
                  </a:lnTo>
                  <a:lnTo>
                    <a:pt x="4314" y="7571"/>
                  </a:lnTo>
                  <a:cubicBezTo>
                    <a:pt x="4209" y="5309"/>
                    <a:pt x="5261" y="3257"/>
                    <a:pt x="6839" y="1942"/>
                  </a:cubicBezTo>
                  <a:cubicBezTo>
                    <a:pt x="8134" y="826"/>
                    <a:pt x="9770" y="316"/>
                    <a:pt x="11329" y="316"/>
                  </a:cubicBezTo>
                  <a:cubicBezTo>
                    <a:pt x="11607" y="316"/>
                    <a:pt x="11882" y="332"/>
                    <a:pt x="12152" y="364"/>
                  </a:cubicBezTo>
                  <a:cubicBezTo>
                    <a:pt x="13941" y="574"/>
                    <a:pt x="15519" y="1521"/>
                    <a:pt x="16571" y="2731"/>
                  </a:cubicBezTo>
                  <a:cubicBezTo>
                    <a:pt x="17623" y="3941"/>
                    <a:pt x="18149" y="5466"/>
                    <a:pt x="18254" y="6887"/>
                  </a:cubicBezTo>
                  <a:lnTo>
                    <a:pt x="18254" y="7045"/>
                  </a:lnTo>
                  <a:lnTo>
                    <a:pt x="18273" y="7045"/>
                  </a:lnTo>
                  <a:cubicBezTo>
                    <a:pt x="18690" y="10658"/>
                    <a:pt x="19210" y="13709"/>
                    <a:pt x="19833" y="16198"/>
                  </a:cubicBezTo>
                  <a:cubicBezTo>
                    <a:pt x="20201" y="17460"/>
                    <a:pt x="20622" y="18512"/>
                    <a:pt x="20937" y="19512"/>
                  </a:cubicBezTo>
                  <a:cubicBezTo>
                    <a:pt x="21305" y="20459"/>
                    <a:pt x="21621" y="21301"/>
                    <a:pt x="21832" y="22090"/>
                  </a:cubicBezTo>
                  <a:cubicBezTo>
                    <a:pt x="22358" y="23563"/>
                    <a:pt x="22673" y="24615"/>
                    <a:pt x="22831" y="25351"/>
                  </a:cubicBezTo>
                  <a:cubicBezTo>
                    <a:pt x="22936" y="25667"/>
                    <a:pt x="22989" y="25930"/>
                    <a:pt x="23041" y="26088"/>
                  </a:cubicBezTo>
                  <a:cubicBezTo>
                    <a:pt x="23094" y="26245"/>
                    <a:pt x="23147" y="26351"/>
                    <a:pt x="23147" y="26351"/>
                  </a:cubicBezTo>
                  <a:cubicBezTo>
                    <a:pt x="23147" y="26351"/>
                    <a:pt x="23147" y="26245"/>
                    <a:pt x="23094" y="26088"/>
                  </a:cubicBezTo>
                  <a:cubicBezTo>
                    <a:pt x="23094" y="25930"/>
                    <a:pt x="23041" y="25667"/>
                    <a:pt x="22936" y="25299"/>
                  </a:cubicBezTo>
                  <a:cubicBezTo>
                    <a:pt x="22778" y="24615"/>
                    <a:pt x="22515" y="23510"/>
                    <a:pt x="22042" y="22037"/>
                  </a:cubicBezTo>
                  <a:cubicBezTo>
                    <a:pt x="21779" y="21248"/>
                    <a:pt x="21516" y="20406"/>
                    <a:pt x="21200" y="19407"/>
                  </a:cubicBezTo>
                  <a:cubicBezTo>
                    <a:pt x="20832" y="18460"/>
                    <a:pt x="20411" y="17355"/>
                    <a:pt x="20096" y="16145"/>
                  </a:cubicBezTo>
                  <a:cubicBezTo>
                    <a:pt x="19464" y="13620"/>
                    <a:pt x="18991" y="10569"/>
                    <a:pt x="18570" y="6887"/>
                  </a:cubicBezTo>
                  <a:lnTo>
                    <a:pt x="18570" y="6729"/>
                  </a:lnTo>
                  <a:lnTo>
                    <a:pt x="18557" y="6729"/>
                  </a:lnTo>
                  <a:cubicBezTo>
                    <a:pt x="18427" y="5302"/>
                    <a:pt x="17899" y="3789"/>
                    <a:pt x="16834" y="2521"/>
                  </a:cubicBezTo>
                  <a:cubicBezTo>
                    <a:pt x="15729" y="1258"/>
                    <a:pt x="14099" y="311"/>
                    <a:pt x="12205" y="48"/>
                  </a:cubicBezTo>
                  <a:cubicBezTo>
                    <a:pt x="11920" y="17"/>
                    <a:pt x="11631" y="0"/>
                    <a:pt x="11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3"/>
            <p:cNvSpPr/>
            <p:nvPr/>
          </p:nvSpPr>
          <p:spPr>
            <a:xfrm>
              <a:off x="4988439" y="7180400"/>
              <a:ext cx="190822" cy="334173"/>
            </a:xfrm>
            <a:custGeom>
              <a:avLst/>
              <a:gdLst/>
              <a:ahLst/>
              <a:cxnLst/>
              <a:rect l="l" t="t" r="r" b="b"/>
              <a:pathLst>
                <a:path w="24147" h="42287" extrusionOk="0">
                  <a:moveTo>
                    <a:pt x="11497" y="1"/>
                  </a:moveTo>
                  <a:cubicBezTo>
                    <a:pt x="9820" y="1"/>
                    <a:pt x="8030" y="561"/>
                    <a:pt x="6629" y="1781"/>
                  </a:cubicBezTo>
                  <a:cubicBezTo>
                    <a:pt x="5071" y="3088"/>
                    <a:pt x="3993" y="5163"/>
                    <a:pt x="3992" y="7410"/>
                  </a:cubicBezTo>
                  <a:lnTo>
                    <a:pt x="3946" y="7410"/>
                  </a:lnTo>
                  <a:lnTo>
                    <a:pt x="3999" y="7778"/>
                  </a:lnTo>
                  <a:cubicBezTo>
                    <a:pt x="3999" y="7813"/>
                    <a:pt x="3999" y="7848"/>
                    <a:pt x="3999" y="7884"/>
                  </a:cubicBezTo>
                  <a:cubicBezTo>
                    <a:pt x="4051" y="8147"/>
                    <a:pt x="4104" y="8462"/>
                    <a:pt x="4104" y="8725"/>
                  </a:cubicBezTo>
                  <a:cubicBezTo>
                    <a:pt x="4262" y="10251"/>
                    <a:pt x="4262" y="11829"/>
                    <a:pt x="4156" y="13460"/>
                  </a:cubicBezTo>
                  <a:cubicBezTo>
                    <a:pt x="4156" y="14301"/>
                    <a:pt x="4104" y="15090"/>
                    <a:pt x="3999" y="15932"/>
                  </a:cubicBezTo>
                  <a:cubicBezTo>
                    <a:pt x="3893" y="16774"/>
                    <a:pt x="3736" y="17615"/>
                    <a:pt x="3473" y="18457"/>
                  </a:cubicBezTo>
                  <a:cubicBezTo>
                    <a:pt x="2841" y="20824"/>
                    <a:pt x="2052" y="23086"/>
                    <a:pt x="1368" y="24875"/>
                  </a:cubicBezTo>
                  <a:cubicBezTo>
                    <a:pt x="1000" y="25664"/>
                    <a:pt x="685" y="26558"/>
                    <a:pt x="527" y="27137"/>
                  </a:cubicBezTo>
                  <a:lnTo>
                    <a:pt x="737" y="27558"/>
                  </a:lnTo>
                  <a:lnTo>
                    <a:pt x="685" y="27558"/>
                  </a:lnTo>
                  <a:lnTo>
                    <a:pt x="527" y="27189"/>
                  </a:lnTo>
                  <a:cubicBezTo>
                    <a:pt x="1" y="29083"/>
                    <a:pt x="1" y="31030"/>
                    <a:pt x="369" y="32766"/>
                  </a:cubicBezTo>
                  <a:cubicBezTo>
                    <a:pt x="790" y="34554"/>
                    <a:pt x="1526" y="36185"/>
                    <a:pt x="2526" y="37500"/>
                  </a:cubicBezTo>
                  <a:cubicBezTo>
                    <a:pt x="4577" y="40130"/>
                    <a:pt x="7418" y="41656"/>
                    <a:pt x="10153" y="42077"/>
                  </a:cubicBezTo>
                  <a:cubicBezTo>
                    <a:pt x="10837" y="42234"/>
                    <a:pt x="11469" y="42234"/>
                    <a:pt x="12152" y="42287"/>
                  </a:cubicBezTo>
                  <a:cubicBezTo>
                    <a:pt x="12784" y="42234"/>
                    <a:pt x="13415" y="42234"/>
                    <a:pt x="14046" y="42077"/>
                  </a:cubicBezTo>
                  <a:cubicBezTo>
                    <a:pt x="15256" y="41919"/>
                    <a:pt x="16413" y="41551"/>
                    <a:pt x="17413" y="41025"/>
                  </a:cubicBezTo>
                  <a:cubicBezTo>
                    <a:pt x="19412" y="40078"/>
                    <a:pt x="20885" y="38605"/>
                    <a:pt x="21937" y="37184"/>
                  </a:cubicBezTo>
                  <a:cubicBezTo>
                    <a:pt x="23147" y="35448"/>
                    <a:pt x="23673" y="33607"/>
                    <a:pt x="23936" y="32134"/>
                  </a:cubicBezTo>
                  <a:cubicBezTo>
                    <a:pt x="24146" y="30609"/>
                    <a:pt x="24041" y="29399"/>
                    <a:pt x="23883" y="28452"/>
                  </a:cubicBezTo>
                  <a:cubicBezTo>
                    <a:pt x="23737" y="27623"/>
                    <a:pt x="23500" y="27020"/>
                    <a:pt x="23467" y="27020"/>
                  </a:cubicBezTo>
                  <a:cubicBezTo>
                    <a:pt x="23464" y="27020"/>
                    <a:pt x="23462" y="27024"/>
                    <a:pt x="23462" y="27032"/>
                  </a:cubicBezTo>
                  <a:cubicBezTo>
                    <a:pt x="23462" y="27137"/>
                    <a:pt x="23620" y="27716"/>
                    <a:pt x="23725" y="28136"/>
                  </a:cubicBezTo>
                  <a:cubicBezTo>
                    <a:pt x="23778" y="28557"/>
                    <a:pt x="23831" y="29031"/>
                    <a:pt x="23883" y="29346"/>
                  </a:cubicBezTo>
                  <a:cubicBezTo>
                    <a:pt x="23883" y="29714"/>
                    <a:pt x="23883" y="29820"/>
                    <a:pt x="23883" y="30451"/>
                  </a:cubicBezTo>
                  <a:cubicBezTo>
                    <a:pt x="23831" y="31082"/>
                    <a:pt x="23831" y="32029"/>
                    <a:pt x="23462" y="33292"/>
                  </a:cubicBezTo>
                  <a:cubicBezTo>
                    <a:pt x="23147" y="34502"/>
                    <a:pt x="22516" y="36027"/>
                    <a:pt x="21306" y="37605"/>
                  </a:cubicBezTo>
                  <a:cubicBezTo>
                    <a:pt x="20359" y="38763"/>
                    <a:pt x="19044" y="39920"/>
                    <a:pt x="17255" y="40814"/>
                  </a:cubicBezTo>
                  <a:cubicBezTo>
                    <a:pt x="15824" y="41487"/>
                    <a:pt x="14090" y="41959"/>
                    <a:pt x="12134" y="41959"/>
                  </a:cubicBezTo>
                  <a:cubicBezTo>
                    <a:pt x="11645" y="41959"/>
                    <a:pt x="11142" y="41929"/>
                    <a:pt x="10627" y="41866"/>
                  </a:cubicBezTo>
                  <a:cubicBezTo>
                    <a:pt x="8102" y="41551"/>
                    <a:pt x="5261" y="40235"/>
                    <a:pt x="3157" y="37710"/>
                  </a:cubicBezTo>
                  <a:cubicBezTo>
                    <a:pt x="2105" y="36448"/>
                    <a:pt x="1263" y="34870"/>
                    <a:pt x="790" y="33081"/>
                  </a:cubicBezTo>
                  <a:cubicBezTo>
                    <a:pt x="369" y="31240"/>
                    <a:pt x="316" y="29241"/>
                    <a:pt x="842" y="27242"/>
                  </a:cubicBezTo>
                  <a:cubicBezTo>
                    <a:pt x="842" y="27242"/>
                    <a:pt x="895" y="26979"/>
                    <a:pt x="1053" y="26558"/>
                  </a:cubicBezTo>
                  <a:cubicBezTo>
                    <a:pt x="1211" y="26137"/>
                    <a:pt x="1421" y="25559"/>
                    <a:pt x="1684" y="25033"/>
                  </a:cubicBezTo>
                  <a:cubicBezTo>
                    <a:pt x="1789" y="24717"/>
                    <a:pt x="2947" y="21771"/>
                    <a:pt x="3841" y="18510"/>
                  </a:cubicBezTo>
                  <a:cubicBezTo>
                    <a:pt x="4156" y="17352"/>
                    <a:pt x="4367" y="16195"/>
                    <a:pt x="4419" y="15143"/>
                  </a:cubicBezTo>
                  <a:cubicBezTo>
                    <a:pt x="4525" y="14038"/>
                    <a:pt x="4525" y="13039"/>
                    <a:pt x="4577" y="12144"/>
                  </a:cubicBezTo>
                  <a:cubicBezTo>
                    <a:pt x="4577" y="10356"/>
                    <a:pt x="4472" y="9041"/>
                    <a:pt x="4419" y="8673"/>
                  </a:cubicBezTo>
                  <a:cubicBezTo>
                    <a:pt x="4367" y="7989"/>
                    <a:pt x="4367" y="7936"/>
                    <a:pt x="4367" y="7831"/>
                  </a:cubicBezTo>
                  <a:cubicBezTo>
                    <a:pt x="4314" y="7726"/>
                    <a:pt x="4314" y="7726"/>
                    <a:pt x="4314" y="7726"/>
                  </a:cubicBezTo>
                  <a:lnTo>
                    <a:pt x="4367" y="7726"/>
                  </a:lnTo>
                  <a:cubicBezTo>
                    <a:pt x="4262" y="6200"/>
                    <a:pt x="4735" y="4780"/>
                    <a:pt x="5419" y="3675"/>
                  </a:cubicBezTo>
                  <a:cubicBezTo>
                    <a:pt x="6155" y="2518"/>
                    <a:pt x="7155" y="1676"/>
                    <a:pt x="8207" y="1097"/>
                  </a:cubicBezTo>
                  <a:cubicBezTo>
                    <a:pt x="9307" y="547"/>
                    <a:pt x="10451" y="314"/>
                    <a:pt x="11525" y="314"/>
                  </a:cubicBezTo>
                  <a:cubicBezTo>
                    <a:pt x="12504" y="314"/>
                    <a:pt x="13426" y="508"/>
                    <a:pt x="14204" y="834"/>
                  </a:cubicBezTo>
                  <a:cubicBezTo>
                    <a:pt x="15887" y="1571"/>
                    <a:pt x="16992" y="2728"/>
                    <a:pt x="17623" y="3886"/>
                  </a:cubicBezTo>
                  <a:cubicBezTo>
                    <a:pt x="18307" y="4990"/>
                    <a:pt x="18518" y="6095"/>
                    <a:pt x="18570" y="7042"/>
                  </a:cubicBezTo>
                  <a:lnTo>
                    <a:pt x="18623" y="7042"/>
                  </a:lnTo>
                  <a:cubicBezTo>
                    <a:pt x="19201" y="12144"/>
                    <a:pt x="19622" y="14091"/>
                    <a:pt x="20043" y="15827"/>
                  </a:cubicBezTo>
                  <a:cubicBezTo>
                    <a:pt x="20254" y="16826"/>
                    <a:pt x="20569" y="17721"/>
                    <a:pt x="20832" y="18510"/>
                  </a:cubicBezTo>
                  <a:cubicBezTo>
                    <a:pt x="21148" y="19351"/>
                    <a:pt x="21358" y="20035"/>
                    <a:pt x="21621" y="20719"/>
                  </a:cubicBezTo>
                  <a:cubicBezTo>
                    <a:pt x="22042" y="21982"/>
                    <a:pt x="22305" y="22876"/>
                    <a:pt x="22463" y="23402"/>
                  </a:cubicBezTo>
                  <a:cubicBezTo>
                    <a:pt x="22516" y="23612"/>
                    <a:pt x="22516" y="23560"/>
                    <a:pt x="22568" y="23665"/>
                  </a:cubicBezTo>
                  <a:cubicBezTo>
                    <a:pt x="22568" y="23707"/>
                    <a:pt x="22602" y="23852"/>
                    <a:pt x="22616" y="23852"/>
                  </a:cubicBezTo>
                  <a:cubicBezTo>
                    <a:pt x="22619" y="23852"/>
                    <a:pt x="22621" y="23843"/>
                    <a:pt x="22621" y="23823"/>
                  </a:cubicBezTo>
                  <a:cubicBezTo>
                    <a:pt x="22621" y="23823"/>
                    <a:pt x="22673" y="23981"/>
                    <a:pt x="22673" y="24033"/>
                  </a:cubicBezTo>
                  <a:cubicBezTo>
                    <a:pt x="22726" y="24138"/>
                    <a:pt x="22726" y="24191"/>
                    <a:pt x="22779" y="24296"/>
                  </a:cubicBezTo>
                  <a:lnTo>
                    <a:pt x="22779" y="24401"/>
                  </a:lnTo>
                  <a:lnTo>
                    <a:pt x="22779" y="24454"/>
                  </a:lnTo>
                  <a:lnTo>
                    <a:pt x="22831" y="24454"/>
                  </a:lnTo>
                  <a:lnTo>
                    <a:pt x="22831" y="24507"/>
                  </a:lnTo>
                  <a:lnTo>
                    <a:pt x="22884" y="24664"/>
                  </a:lnTo>
                  <a:cubicBezTo>
                    <a:pt x="22884" y="24822"/>
                    <a:pt x="22936" y="25033"/>
                    <a:pt x="22989" y="25243"/>
                  </a:cubicBezTo>
                  <a:cubicBezTo>
                    <a:pt x="23042" y="25454"/>
                    <a:pt x="23094" y="25664"/>
                    <a:pt x="23147" y="25927"/>
                  </a:cubicBezTo>
                  <a:lnTo>
                    <a:pt x="23199" y="26085"/>
                  </a:lnTo>
                  <a:lnTo>
                    <a:pt x="23252" y="26137"/>
                  </a:lnTo>
                  <a:cubicBezTo>
                    <a:pt x="23252" y="26137"/>
                    <a:pt x="23252" y="26190"/>
                    <a:pt x="23252" y="26190"/>
                  </a:cubicBezTo>
                  <a:lnTo>
                    <a:pt x="23252" y="26243"/>
                  </a:lnTo>
                  <a:cubicBezTo>
                    <a:pt x="23252" y="26348"/>
                    <a:pt x="23305" y="26400"/>
                    <a:pt x="23305" y="26506"/>
                  </a:cubicBezTo>
                  <a:cubicBezTo>
                    <a:pt x="23332" y="26601"/>
                    <a:pt x="23349" y="26647"/>
                    <a:pt x="23356" y="26647"/>
                  </a:cubicBezTo>
                  <a:cubicBezTo>
                    <a:pt x="23375" y="26647"/>
                    <a:pt x="23316" y="26273"/>
                    <a:pt x="23199" y="25611"/>
                  </a:cubicBezTo>
                  <a:cubicBezTo>
                    <a:pt x="22989" y="24717"/>
                    <a:pt x="22673" y="23507"/>
                    <a:pt x="22200" y="21982"/>
                  </a:cubicBezTo>
                  <a:cubicBezTo>
                    <a:pt x="21779" y="20456"/>
                    <a:pt x="21095" y="18667"/>
                    <a:pt x="20464" y="16563"/>
                  </a:cubicBezTo>
                  <a:cubicBezTo>
                    <a:pt x="19780" y="13986"/>
                    <a:pt x="19307" y="10829"/>
                    <a:pt x="18886" y="6989"/>
                  </a:cubicBezTo>
                  <a:lnTo>
                    <a:pt x="18886" y="6726"/>
                  </a:lnTo>
                  <a:lnTo>
                    <a:pt x="18857" y="6726"/>
                  </a:lnTo>
                  <a:cubicBezTo>
                    <a:pt x="18698" y="5294"/>
                    <a:pt x="18122" y="3795"/>
                    <a:pt x="17045" y="2570"/>
                  </a:cubicBezTo>
                  <a:cubicBezTo>
                    <a:pt x="15940" y="1255"/>
                    <a:pt x="14257" y="256"/>
                    <a:pt x="12310" y="45"/>
                  </a:cubicBezTo>
                  <a:cubicBezTo>
                    <a:pt x="12044" y="16"/>
                    <a:pt x="11772" y="1"/>
                    <a:pt x="114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3"/>
            <p:cNvSpPr/>
            <p:nvPr/>
          </p:nvSpPr>
          <p:spPr>
            <a:xfrm>
              <a:off x="4987190" y="7182929"/>
              <a:ext cx="190403" cy="329052"/>
            </a:xfrm>
            <a:custGeom>
              <a:avLst/>
              <a:gdLst/>
              <a:ahLst/>
              <a:cxnLst/>
              <a:rect l="l" t="t" r="r" b="b"/>
              <a:pathLst>
                <a:path w="24094" h="41639" extrusionOk="0">
                  <a:moveTo>
                    <a:pt x="11620" y="1"/>
                  </a:moveTo>
                  <a:cubicBezTo>
                    <a:pt x="10601" y="1"/>
                    <a:pt x="9517" y="214"/>
                    <a:pt x="8470" y="725"/>
                  </a:cubicBezTo>
                  <a:cubicBezTo>
                    <a:pt x="7366" y="1251"/>
                    <a:pt x="6366" y="2145"/>
                    <a:pt x="5630" y="3250"/>
                  </a:cubicBezTo>
                  <a:cubicBezTo>
                    <a:pt x="4893" y="4407"/>
                    <a:pt x="4420" y="5880"/>
                    <a:pt x="4472" y="7406"/>
                  </a:cubicBezTo>
                  <a:cubicBezTo>
                    <a:pt x="4472" y="7406"/>
                    <a:pt x="4472" y="7406"/>
                    <a:pt x="4472" y="7564"/>
                  </a:cubicBezTo>
                  <a:cubicBezTo>
                    <a:pt x="4472" y="7564"/>
                    <a:pt x="4525" y="7669"/>
                    <a:pt x="4577" y="8353"/>
                  </a:cubicBezTo>
                  <a:cubicBezTo>
                    <a:pt x="4630" y="8773"/>
                    <a:pt x="4946" y="12508"/>
                    <a:pt x="4367" y="16506"/>
                  </a:cubicBezTo>
                  <a:cubicBezTo>
                    <a:pt x="4051" y="18190"/>
                    <a:pt x="3525" y="19768"/>
                    <a:pt x="3052" y="21136"/>
                  </a:cubicBezTo>
                  <a:cubicBezTo>
                    <a:pt x="2631" y="22556"/>
                    <a:pt x="2158" y="23766"/>
                    <a:pt x="1842" y="24713"/>
                  </a:cubicBezTo>
                  <a:cubicBezTo>
                    <a:pt x="1421" y="25554"/>
                    <a:pt x="1106" y="26449"/>
                    <a:pt x="1000" y="26922"/>
                  </a:cubicBezTo>
                  <a:cubicBezTo>
                    <a:pt x="1" y="30499"/>
                    <a:pt x="948" y="34076"/>
                    <a:pt x="2684" y="36601"/>
                  </a:cubicBezTo>
                  <a:cubicBezTo>
                    <a:pt x="4472" y="39126"/>
                    <a:pt x="6997" y="40705"/>
                    <a:pt x="9470" y="41283"/>
                  </a:cubicBezTo>
                  <a:cubicBezTo>
                    <a:pt x="10377" y="41520"/>
                    <a:pt x="11285" y="41638"/>
                    <a:pt x="12170" y="41638"/>
                  </a:cubicBezTo>
                  <a:cubicBezTo>
                    <a:pt x="12465" y="41638"/>
                    <a:pt x="12758" y="41625"/>
                    <a:pt x="13047" y="41599"/>
                  </a:cubicBezTo>
                  <a:cubicBezTo>
                    <a:pt x="13626" y="41599"/>
                    <a:pt x="14152" y="41441"/>
                    <a:pt x="14678" y="41388"/>
                  </a:cubicBezTo>
                  <a:cubicBezTo>
                    <a:pt x="15204" y="41231"/>
                    <a:pt x="15730" y="41178"/>
                    <a:pt x="16203" y="40968"/>
                  </a:cubicBezTo>
                  <a:cubicBezTo>
                    <a:pt x="18150" y="40284"/>
                    <a:pt x="19675" y="39232"/>
                    <a:pt x="20780" y="38074"/>
                  </a:cubicBezTo>
                  <a:cubicBezTo>
                    <a:pt x="22200" y="36601"/>
                    <a:pt x="22989" y="35023"/>
                    <a:pt x="23410" y="33761"/>
                  </a:cubicBezTo>
                  <a:cubicBezTo>
                    <a:pt x="23883" y="32498"/>
                    <a:pt x="23989" y="31446"/>
                    <a:pt x="24041" y="30815"/>
                  </a:cubicBezTo>
                  <a:cubicBezTo>
                    <a:pt x="24094" y="30184"/>
                    <a:pt x="24094" y="29973"/>
                    <a:pt x="24094" y="29763"/>
                  </a:cubicBezTo>
                  <a:cubicBezTo>
                    <a:pt x="24041" y="29552"/>
                    <a:pt x="24041" y="29079"/>
                    <a:pt x="23989" y="28605"/>
                  </a:cubicBezTo>
                  <a:cubicBezTo>
                    <a:pt x="23936" y="28185"/>
                    <a:pt x="23831" y="27659"/>
                    <a:pt x="23778" y="27448"/>
                  </a:cubicBezTo>
                  <a:cubicBezTo>
                    <a:pt x="23770" y="27424"/>
                    <a:pt x="23765" y="27412"/>
                    <a:pt x="23761" y="27412"/>
                  </a:cubicBezTo>
                  <a:lnTo>
                    <a:pt x="23761" y="27412"/>
                  </a:lnTo>
                  <a:cubicBezTo>
                    <a:pt x="23743" y="27412"/>
                    <a:pt x="23794" y="27786"/>
                    <a:pt x="23883" y="28500"/>
                  </a:cubicBezTo>
                  <a:cubicBezTo>
                    <a:pt x="23936" y="29289"/>
                    <a:pt x="23989" y="30499"/>
                    <a:pt x="23673" y="32025"/>
                  </a:cubicBezTo>
                  <a:cubicBezTo>
                    <a:pt x="23620" y="32393"/>
                    <a:pt x="23515" y="32761"/>
                    <a:pt x="23410" y="33182"/>
                  </a:cubicBezTo>
                  <a:cubicBezTo>
                    <a:pt x="23252" y="33550"/>
                    <a:pt x="23094" y="33971"/>
                    <a:pt x="22937" y="34392"/>
                  </a:cubicBezTo>
                  <a:cubicBezTo>
                    <a:pt x="22516" y="35234"/>
                    <a:pt x="22095" y="36128"/>
                    <a:pt x="21411" y="36917"/>
                  </a:cubicBezTo>
                  <a:cubicBezTo>
                    <a:pt x="20359" y="38285"/>
                    <a:pt x="18833" y="39547"/>
                    <a:pt x="16834" y="40442"/>
                  </a:cubicBezTo>
                  <a:cubicBezTo>
                    <a:pt x="15888" y="40810"/>
                    <a:pt x="14783" y="41125"/>
                    <a:pt x="13626" y="41283"/>
                  </a:cubicBezTo>
                  <a:cubicBezTo>
                    <a:pt x="13242" y="41316"/>
                    <a:pt x="12859" y="41334"/>
                    <a:pt x="12473" y="41334"/>
                  </a:cubicBezTo>
                  <a:cubicBezTo>
                    <a:pt x="11639" y="41334"/>
                    <a:pt x="10789" y="41253"/>
                    <a:pt x="9891" y="41073"/>
                  </a:cubicBezTo>
                  <a:cubicBezTo>
                    <a:pt x="7418" y="40494"/>
                    <a:pt x="4788" y="38969"/>
                    <a:pt x="3052" y="36496"/>
                  </a:cubicBezTo>
                  <a:cubicBezTo>
                    <a:pt x="1269" y="34032"/>
                    <a:pt x="375" y="30522"/>
                    <a:pt x="1307" y="27009"/>
                  </a:cubicBezTo>
                  <a:lnTo>
                    <a:pt x="1307" y="27009"/>
                  </a:lnTo>
                  <a:lnTo>
                    <a:pt x="1316" y="27027"/>
                  </a:lnTo>
                  <a:cubicBezTo>
                    <a:pt x="1341" y="26946"/>
                    <a:pt x="1367" y="26864"/>
                    <a:pt x="1393" y="26782"/>
                  </a:cubicBezTo>
                  <a:lnTo>
                    <a:pt x="1393" y="26782"/>
                  </a:lnTo>
                  <a:lnTo>
                    <a:pt x="1421" y="26712"/>
                  </a:lnTo>
                  <a:lnTo>
                    <a:pt x="1416" y="26710"/>
                  </a:lnTo>
                  <a:lnTo>
                    <a:pt x="1416" y="26710"/>
                  </a:lnTo>
                  <a:cubicBezTo>
                    <a:pt x="1609" y="26117"/>
                    <a:pt x="1846" y="25486"/>
                    <a:pt x="2158" y="24818"/>
                  </a:cubicBezTo>
                  <a:cubicBezTo>
                    <a:pt x="2631" y="23608"/>
                    <a:pt x="3052" y="22345"/>
                    <a:pt x="3525" y="20978"/>
                  </a:cubicBezTo>
                  <a:cubicBezTo>
                    <a:pt x="3946" y="19610"/>
                    <a:pt x="4420" y="18137"/>
                    <a:pt x="4735" y="16612"/>
                  </a:cubicBezTo>
                  <a:cubicBezTo>
                    <a:pt x="4946" y="15139"/>
                    <a:pt x="4998" y="13718"/>
                    <a:pt x="5051" y="12351"/>
                  </a:cubicBezTo>
                  <a:cubicBezTo>
                    <a:pt x="5104" y="10983"/>
                    <a:pt x="5051" y="9615"/>
                    <a:pt x="4946" y="8353"/>
                  </a:cubicBezTo>
                  <a:lnTo>
                    <a:pt x="4946" y="8300"/>
                  </a:lnTo>
                  <a:cubicBezTo>
                    <a:pt x="4893" y="8037"/>
                    <a:pt x="4893" y="7774"/>
                    <a:pt x="4840" y="7511"/>
                  </a:cubicBezTo>
                  <a:cubicBezTo>
                    <a:pt x="4840" y="7458"/>
                    <a:pt x="4840" y="7406"/>
                    <a:pt x="4840" y="7353"/>
                  </a:cubicBezTo>
                  <a:lnTo>
                    <a:pt x="4838" y="7356"/>
                  </a:lnTo>
                  <a:lnTo>
                    <a:pt x="4838" y="7356"/>
                  </a:lnTo>
                  <a:cubicBezTo>
                    <a:pt x="4750" y="5166"/>
                    <a:pt x="5746" y="3188"/>
                    <a:pt x="7260" y="1935"/>
                  </a:cubicBezTo>
                  <a:cubicBezTo>
                    <a:pt x="8523" y="853"/>
                    <a:pt x="10172" y="312"/>
                    <a:pt x="11710" y="312"/>
                  </a:cubicBezTo>
                  <a:cubicBezTo>
                    <a:pt x="11967" y="312"/>
                    <a:pt x="12220" y="327"/>
                    <a:pt x="12468" y="357"/>
                  </a:cubicBezTo>
                  <a:cubicBezTo>
                    <a:pt x="14204" y="567"/>
                    <a:pt x="15782" y="1514"/>
                    <a:pt x="16782" y="2671"/>
                  </a:cubicBezTo>
                  <a:cubicBezTo>
                    <a:pt x="17834" y="3881"/>
                    <a:pt x="18360" y="5354"/>
                    <a:pt x="18465" y="6722"/>
                  </a:cubicBezTo>
                  <a:lnTo>
                    <a:pt x="18465" y="7037"/>
                  </a:lnTo>
                  <a:lnTo>
                    <a:pt x="18497" y="7037"/>
                  </a:lnTo>
                  <a:cubicBezTo>
                    <a:pt x="18707" y="9069"/>
                    <a:pt x="19007" y="10908"/>
                    <a:pt x="19307" y="12508"/>
                  </a:cubicBezTo>
                  <a:cubicBezTo>
                    <a:pt x="19622" y="14244"/>
                    <a:pt x="19938" y="15770"/>
                    <a:pt x="20412" y="17138"/>
                  </a:cubicBezTo>
                  <a:cubicBezTo>
                    <a:pt x="21043" y="19137"/>
                    <a:pt x="21674" y="20767"/>
                    <a:pt x="22148" y="22188"/>
                  </a:cubicBezTo>
                  <a:cubicBezTo>
                    <a:pt x="22621" y="23555"/>
                    <a:pt x="22937" y="24660"/>
                    <a:pt x="23200" y="25502"/>
                  </a:cubicBezTo>
                  <a:cubicBezTo>
                    <a:pt x="23400" y="26254"/>
                    <a:pt x="23505" y="26768"/>
                    <a:pt x="23515" y="26768"/>
                  </a:cubicBezTo>
                  <a:cubicBezTo>
                    <a:pt x="23515" y="26768"/>
                    <a:pt x="23515" y="26767"/>
                    <a:pt x="23515" y="26764"/>
                  </a:cubicBezTo>
                  <a:cubicBezTo>
                    <a:pt x="23568" y="26764"/>
                    <a:pt x="23515" y="26501"/>
                    <a:pt x="23463" y="26343"/>
                  </a:cubicBezTo>
                  <a:cubicBezTo>
                    <a:pt x="23410" y="26133"/>
                    <a:pt x="23410" y="25923"/>
                    <a:pt x="23357" y="25712"/>
                  </a:cubicBezTo>
                  <a:cubicBezTo>
                    <a:pt x="23305" y="25502"/>
                    <a:pt x="23252" y="25291"/>
                    <a:pt x="23200" y="25081"/>
                  </a:cubicBezTo>
                  <a:cubicBezTo>
                    <a:pt x="23147" y="24870"/>
                    <a:pt x="23042" y="24607"/>
                    <a:pt x="22989" y="24397"/>
                  </a:cubicBezTo>
                  <a:cubicBezTo>
                    <a:pt x="22989" y="24292"/>
                    <a:pt x="22989" y="24187"/>
                    <a:pt x="22937" y="24187"/>
                  </a:cubicBezTo>
                  <a:cubicBezTo>
                    <a:pt x="22937" y="24134"/>
                    <a:pt x="22937" y="24134"/>
                    <a:pt x="22937" y="24134"/>
                  </a:cubicBezTo>
                  <a:lnTo>
                    <a:pt x="22884" y="23976"/>
                  </a:lnTo>
                  <a:cubicBezTo>
                    <a:pt x="22831" y="23661"/>
                    <a:pt x="22779" y="23608"/>
                    <a:pt x="22674" y="23240"/>
                  </a:cubicBezTo>
                  <a:cubicBezTo>
                    <a:pt x="22516" y="22608"/>
                    <a:pt x="22200" y="21714"/>
                    <a:pt x="21832" y="20504"/>
                  </a:cubicBezTo>
                  <a:cubicBezTo>
                    <a:pt x="21621" y="19926"/>
                    <a:pt x="21358" y="19242"/>
                    <a:pt x="21095" y="18505"/>
                  </a:cubicBezTo>
                  <a:cubicBezTo>
                    <a:pt x="20832" y="17769"/>
                    <a:pt x="20517" y="16927"/>
                    <a:pt x="20306" y="15980"/>
                  </a:cubicBezTo>
                  <a:cubicBezTo>
                    <a:pt x="19894" y="14278"/>
                    <a:pt x="19380" y="12322"/>
                    <a:pt x="18765" y="7037"/>
                  </a:cubicBezTo>
                  <a:lnTo>
                    <a:pt x="18781" y="7037"/>
                  </a:lnTo>
                  <a:lnTo>
                    <a:pt x="18762" y="7019"/>
                  </a:lnTo>
                  <a:lnTo>
                    <a:pt x="18762" y="7019"/>
                  </a:lnTo>
                  <a:cubicBezTo>
                    <a:pt x="18751" y="6921"/>
                    <a:pt x="18740" y="6822"/>
                    <a:pt x="18728" y="6722"/>
                  </a:cubicBezTo>
                  <a:cubicBezTo>
                    <a:pt x="18676" y="5880"/>
                    <a:pt x="18465" y="4828"/>
                    <a:pt x="17887" y="3723"/>
                  </a:cubicBezTo>
                  <a:cubicBezTo>
                    <a:pt x="17255" y="2566"/>
                    <a:pt x="16203" y="1356"/>
                    <a:pt x="14520" y="620"/>
                  </a:cubicBezTo>
                  <a:cubicBezTo>
                    <a:pt x="13708" y="241"/>
                    <a:pt x="12700" y="1"/>
                    <a:pt x="116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3"/>
            <p:cNvSpPr/>
            <p:nvPr/>
          </p:nvSpPr>
          <p:spPr>
            <a:xfrm>
              <a:off x="5041235" y="7364497"/>
              <a:ext cx="94790" cy="94372"/>
            </a:xfrm>
            <a:custGeom>
              <a:avLst/>
              <a:gdLst/>
              <a:ahLst/>
              <a:cxnLst/>
              <a:rect l="l" t="t" r="r" b="b"/>
              <a:pathLst>
                <a:path w="11995" h="11942" extrusionOk="0">
                  <a:moveTo>
                    <a:pt x="5997" y="1"/>
                  </a:moveTo>
                  <a:cubicBezTo>
                    <a:pt x="2683" y="1"/>
                    <a:pt x="0" y="2684"/>
                    <a:pt x="0" y="5945"/>
                  </a:cubicBezTo>
                  <a:cubicBezTo>
                    <a:pt x="0" y="9259"/>
                    <a:pt x="2683" y="11942"/>
                    <a:pt x="5997" y="11942"/>
                  </a:cubicBezTo>
                  <a:cubicBezTo>
                    <a:pt x="9312" y="11942"/>
                    <a:pt x="11994" y="9259"/>
                    <a:pt x="11994" y="5945"/>
                  </a:cubicBezTo>
                  <a:cubicBezTo>
                    <a:pt x="11994" y="2684"/>
                    <a:pt x="9312" y="1"/>
                    <a:pt x="5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3"/>
            <p:cNvSpPr/>
            <p:nvPr/>
          </p:nvSpPr>
          <p:spPr>
            <a:xfrm>
              <a:off x="5039157" y="7363074"/>
              <a:ext cx="96869" cy="97090"/>
            </a:xfrm>
            <a:custGeom>
              <a:avLst/>
              <a:gdLst/>
              <a:ahLst/>
              <a:cxnLst/>
              <a:rect l="l" t="t" r="r" b="b"/>
              <a:pathLst>
                <a:path w="12258" h="12286" extrusionOk="0">
                  <a:moveTo>
                    <a:pt x="6193" y="1"/>
                  </a:moveTo>
                  <a:cubicBezTo>
                    <a:pt x="5905" y="1"/>
                    <a:pt x="5611" y="24"/>
                    <a:pt x="5314" y="76"/>
                  </a:cubicBezTo>
                  <a:cubicBezTo>
                    <a:pt x="4051" y="233"/>
                    <a:pt x="2736" y="865"/>
                    <a:pt x="1736" y="1969"/>
                  </a:cubicBezTo>
                  <a:cubicBezTo>
                    <a:pt x="684" y="3074"/>
                    <a:pt x="0" y="4757"/>
                    <a:pt x="106" y="6546"/>
                  </a:cubicBezTo>
                  <a:cubicBezTo>
                    <a:pt x="211" y="8334"/>
                    <a:pt x="1158" y="9860"/>
                    <a:pt x="2262" y="10807"/>
                  </a:cubicBezTo>
                  <a:cubicBezTo>
                    <a:pt x="3420" y="11806"/>
                    <a:pt x="4788" y="12227"/>
                    <a:pt x="5997" y="12280"/>
                  </a:cubicBezTo>
                  <a:cubicBezTo>
                    <a:pt x="6086" y="12284"/>
                    <a:pt x="6174" y="12286"/>
                    <a:pt x="6261" y="12286"/>
                  </a:cubicBezTo>
                  <a:cubicBezTo>
                    <a:pt x="7361" y="12286"/>
                    <a:pt x="8321" y="11986"/>
                    <a:pt x="9101" y="11596"/>
                  </a:cubicBezTo>
                  <a:cubicBezTo>
                    <a:pt x="9943" y="11123"/>
                    <a:pt x="10574" y="10544"/>
                    <a:pt x="10995" y="9965"/>
                  </a:cubicBezTo>
                  <a:cubicBezTo>
                    <a:pt x="11889" y="8861"/>
                    <a:pt x="12100" y="7808"/>
                    <a:pt x="12205" y="7230"/>
                  </a:cubicBezTo>
                  <a:cubicBezTo>
                    <a:pt x="12257" y="6914"/>
                    <a:pt x="12257" y="6704"/>
                    <a:pt x="12257" y="6546"/>
                  </a:cubicBezTo>
                  <a:cubicBezTo>
                    <a:pt x="12257" y="6388"/>
                    <a:pt x="12257" y="6335"/>
                    <a:pt x="12257" y="6335"/>
                  </a:cubicBezTo>
                  <a:cubicBezTo>
                    <a:pt x="12205" y="6335"/>
                    <a:pt x="12205" y="6598"/>
                    <a:pt x="12047" y="7177"/>
                  </a:cubicBezTo>
                  <a:cubicBezTo>
                    <a:pt x="11942" y="7756"/>
                    <a:pt x="11679" y="8755"/>
                    <a:pt x="10837" y="9807"/>
                  </a:cubicBezTo>
                  <a:cubicBezTo>
                    <a:pt x="10364" y="10333"/>
                    <a:pt x="9785" y="10912"/>
                    <a:pt x="8943" y="11333"/>
                  </a:cubicBezTo>
                  <a:cubicBezTo>
                    <a:pt x="8212" y="11674"/>
                    <a:pt x="7301" y="11970"/>
                    <a:pt x="6251" y="11970"/>
                  </a:cubicBezTo>
                  <a:cubicBezTo>
                    <a:pt x="6167" y="11970"/>
                    <a:pt x="6083" y="11968"/>
                    <a:pt x="5997" y="11964"/>
                  </a:cubicBezTo>
                  <a:cubicBezTo>
                    <a:pt x="4840" y="11912"/>
                    <a:pt x="3578" y="11491"/>
                    <a:pt x="2473" y="10544"/>
                  </a:cubicBezTo>
                  <a:cubicBezTo>
                    <a:pt x="1421" y="9650"/>
                    <a:pt x="527" y="8229"/>
                    <a:pt x="474" y="6493"/>
                  </a:cubicBezTo>
                  <a:cubicBezTo>
                    <a:pt x="316" y="4810"/>
                    <a:pt x="1000" y="3284"/>
                    <a:pt x="1947" y="2232"/>
                  </a:cubicBezTo>
                  <a:cubicBezTo>
                    <a:pt x="2946" y="1180"/>
                    <a:pt x="4156" y="549"/>
                    <a:pt x="5314" y="391"/>
                  </a:cubicBezTo>
                  <a:cubicBezTo>
                    <a:pt x="5644" y="334"/>
                    <a:pt x="5963" y="308"/>
                    <a:pt x="6270" y="308"/>
                  </a:cubicBezTo>
                  <a:cubicBezTo>
                    <a:pt x="7087" y="308"/>
                    <a:pt x="7820" y="492"/>
                    <a:pt x="8470" y="759"/>
                  </a:cubicBezTo>
                  <a:cubicBezTo>
                    <a:pt x="9364" y="1128"/>
                    <a:pt x="10048" y="1654"/>
                    <a:pt x="10521" y="2180"/>
                  </a:cubicBezTo>
                  <a:cubicBezTo>
                    <a:pt x="11521" y="3232"/>
                    <a:pt x="11837" y="4284"/>
                    <a:pt x="11994" y="4915"/>
                  </a:cubicBezTo>
                  <a:cubicBezTo>
                    <a:pt x="12152" y="5599"/>
                    <a:pt x="12152" y="5915"/>
                    <a:pt x="12205" y="5915"/>
                  </a:cubicBezTo>
                  <a:cubicBezTo>
                    <a:pt x="12205" y="5915"/>
                    <a:pt x="12257" y="5599"/>
                    <a:pt x="12152" y="4915"/>
                  </a:cubicBezTo>
                  <a:cubicBezTo>
                    <a:pt x="12047" y="4231"/>
                    <a:pt x="11731" y="3127"/>
                    <a:pt x="10732" y="1969"/>
                  </a:cubicBezTo>
                  <a:cubicBezTo>
                    <a:pt x="10206" y="1443"/>
                    <a:pt x="9522" y="865"/>
                    <a:pt x="8575" y="496"/>
                  </a:cubicBezTo>
                  <a:cubicBezTo>
                    <a:pt x="7901" y="219"/>
                    <a:pt x="7076" y="1"/>
                    <a:pt x="61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3"/>
            <p:cNvSpPr/>
            <p:nvPr/>
          </p:nvSpPr>
          <p:spPr>
            <a:xfrm>
              <a:off x="5040816" y="7364449"/>
              <a:ext cx="94790" cy="94632"/>
            </a:xfrm>
            <a:custGeom>
              <a:avLst/>
              <a:gdLst/>
              <a:ahLst/>
              <a:cxnLst/>
              <a:rect l="l" t="t" r="r" b="b"/>
              <a:pathLst>
                <a:path w="11995" h="11975" extrusionOk="0">
                  <a:moveTo>
                    <a:pt x="6102" y="1"/>
                  </a:moveTo>
                  <a:cubicBezTo>
                    <a:pt x="6016" y="1"/>
                    <a:pt x="5928" y="3"/>
                    <a:pt x="5840" y="7"/>
                  </a:cubicBezTo>
                  <a:cubicBezTo>
                    <a:pt x="4630" y="7"/>
                    <a:pt x="3315" y="428"/>
                    <a:pt x="2158" y="1427"/>
                  </a:cubicBezTo>
                  <a:cubicBezTo>
                    <a:pt x="1000" y="2374"/>
                    <a:pt x="159" y="3899"/>
                    <a:pt x="53" y="5688"/>
                  </a:cubicBezTo>
                  <a:cubicBezTo>
                    <a:pt x="1" y="7477"/>
                    <a:pt x="737" y="9107"/>
                    <a:pt x="1789" y="10159"/>
                  </a:cubicBezTo>
                  <a:cubicBezTo>
                    <a:pt x="2842" y="11264"/>
                    <a:pt x="4209" y="11790"/>
                    <a:pt x="5419" y="11948"/>
                  </a:cubicBezTo>
                  <a:cubicBezTo>
                    <a:pt x="5624" y="11966"/>
                    <a:pt x="5827" y="11975"/>
                    <a:pt x="6027" y="11975"/>
                  </a:cubicBezTo>
                  <a:cubicBezTo>
                    <a:pt x="7011" y="11975"/>
                    <a:pt x="7929" y="11763"/>
                    <a:pt x="8628" y="11369"/>
                  </a:cubicBezTo>
                  <a:cubicBezTo>
                    <a:pt x="9522" y="10949"/>
                    <a:pt x="10154" y="10370"/>
                    <a:pt x="10680" y="9844"/>
                  </a:cubicBezTo>
                  <a:cubicBezTo>
                    <a:pt x="11574" y="8687"/>
                    <a:pt x="11837" y="7687"/>
                    <a:pt x="11890" y="7319"/>
                  </a:cubicBezTo>
                  <a:cubicBezTo>
                    <a:pt x="11942" y="7214"/>
                    <a:pt x="11942" y="7266"/>
                    <a:pt x="11942" y="7214"/>
                  </a:cubicBezTo>
                  <a:cubicBezTo>
                    <a:pt x="11942" y="7214"/>
                    <a:pt x="11942" y="7181"/>
                    <a:pt x="11942" y="7161"/>
                  </a:cubicBezTo>
                  <a:cubicBezTo>
                    <a:pt x="11942" y="7161"/>
                    <a:pt x="11942" y="7108"/>
                    <a:pt x="11942" y="7056"/>
                  </a:cubicBezTo>
                  <a:cubicBezTo>
                    <a:pt x="11942" y="7056"/>
                    <a:pt x="11942" y="7003"/>
                    <a:pt x="11942" y="6951"/>
                  </a:cubicBezTo>
                  <a:cubicBezTo>
                    <a:pt x="11890" y="6898"/>
                    <a:pt x="11942" y="6898"/>
                    <a:pt x="11942" y="6898"/>
                  </a:cubicBezTo>
                  <a:lnTo>
                    <a:pt x="11942" y="6845"/>
                  </a:lnTo>
                  <a:cubicBezTo>
                    <a:pt x="11942" y="6793"/>
                    <a:pt x="11995" y="6688"/>
                    <a:pt x="11995" y="6635"/>
                  </a:cubicBezTo>
                  <a:cubicBezTo>
                    <a:pt x="11995" y="6582"/>
                    <a:pt x="11995" y="6477"/>
                    <a:pt x="11995" y="6372"/>
                  </a:cubicBezTo>
                  <a:lnTo>
                    <a:pt x="11995" y="6319"/>
                  </a:lnTo>
                  <a:lnTo>
                    <a:pt x="11995" y="6267"/>
                  </a:lnTo>
                  <a:cubicBezTo>
                    <a:pt x="11995" y="6214"/>
                    <a:pt x="11995" y="6214"/>
                    <a:pt x="11995" y="6161"/>
                  </a:cubicBezTo>
                  <a:cubicBezTo>
                    <a:pt x="11995" y="6119"/>
                    <a:pt x="11991" y="6100"/>
                    <a:pt x="11984" y="6100"/>
                  </a:cubicBezTo>
                  <a:cubicBezTo>
                    <a:pt x="11967" y="6100"/>
                    <a:pt x="11928" y="6246"/>
                    <a:pt x="11890" y="6477"/>
                  </a:cubicBezTo>
                  <a:cubicBezTo>
                    <a:pt x="11784" y="7108"/>
                    <a:pt x="11574" y="8213"/>
                    <a:pt x="10627" y="9423"/>
                  </a:cubicBezTo>
                  <a:cubicBezTo>
                    <a:pt x="10154" y="10002"/>
                    <a:pt x="9522" y="10580"/>
                    <a:pt x="8681" y="11001"/>
                  </a:cubicBezTo>
                  <a:cubicBezTo>
                    <a:pt x="8207" y="11264"/>
                    <a:pt x="7734" y="11422"/>
                    <a:pt x="7208" y="11527"/>
                  </a:cubicBezTo>
                  <a:cubicBezTo>
                    <a:pt x="6823" y="11604"/>
                    <a:pt x="6409" y="11653"/>
                    <a:pt x="5989" y="11653"/>
                  </a:cubicBezTo>
                  <a:cubicBezTo>
                    <a:pt x="5834" y="11653"/>
                    <a:pt x="5679" y="11646"/>
                    <a:pt x="5524" y="11632"/>
                  </a:cubicBezTo>
                  <a:cubicBezTo>
                    <a:pt x="4367" y="11475"/>
                    <a:pt x="3052" y="11001"/>
                    <a:pt x="2052" y="9949"/>
                  </a:cubicBezTo>
                  <a:cubicBezTo>
                    <a:pt x="1000" y="8950"/>
                    <a:pt x="317" y="7424"/>
                    <a:pt x="422" y="5688"/>
                  </a:cubicBezTo>
                  <a:cubicBezTo>
                    <a:pt x="474" y="4005"/>
                    <a:pt x="1316" y="2532"/>
                    <a:pt x="2368" y="1637"/>
                  </a:cubicBezTo>
                  <a:cubicBezTo>
                    <a:pt x="3473" y="743"/>
                    <a:pt x="4788" y="322"/>
                    <a:pt x="5893" y="322"/>
                  </a:cubicBezTo>
                  <a:cubicBezTo>
                    <a:pt x="5977" y="319"/>
                    <a:pt x="6061" y="317"/>
                    <a:pt x="6144" y="317"/>
                  </a:cubicBezTo>
                  <a:cubicBezTo>
                    <a:pt x="7202" y="317"/>
                    <a:pt x="8160" y="620"/>
                    <a:pt x="8891" y="1059"/>
                  </a:cubicBezTo>
                  <a:cubicBezTo>
                    <a:pt x="9680" y="1480"/>
                    <a:pt x="10259" y="2058"/>
                    <a:pt x="10680" y="2637"/>
                  </a:cubicBezTo>
                  <a:cubicBezTo>
                    <a:pt x="11521" y="3794"/>
                    <a:pt x="11732" y="4846"/>
                    <a:pt x="11837" y="5478"/>
                  </a:cubicBezTo>
                  <a:cubicBezTo>
                    <a:pt x="11884" y="5761"/>
                    <a:pt x="11931" y="5959"/>
                    <a:pt x="11941" y="5959"/>
                  </a:cubicBezTo>
                  <a:cubicBezTo>
                    <a:pt x="11942" y="5959"/>
                    <a:pt x="11942" y="5956"/>
                    <a:pt x="11942" y="5951"/>
                  </a:cubicBezTo>
                  <a:cubicBezTo>
                    <a:pt x="11995" y="5951"/>
                    <a:pt x="11995" y="5741"/>
                    <a:pt x="11995" y="5583"/>
                  </a:cubicBezTo>
                  <a:cubicBezTo>
                    <a:pt x="11995" y="5425"/>
                    <a:pt x="11942" y="5267"/>
                    <a:pt x="11942" y="5162"/>
                  </a:cubicBezTo>
                  <a:cubicBezTo>
                    <a:pt x="11942" y="5004"/>
                    <a:pt x="11942" y="5004"/>
                    <a:pt x="11890" y="4741"/>
                  </a:cubicBezTo>
                  <a:cubicBezTo>
                    <a:pt x="11784" y="4373"/>
                    <a:pt x="11627" y="3373"/>
                    <a:pt x="10785" y="2321"/>
                  </a:cubicBezTo>
                  <a:cubicBezTo>
                    <a:pt x="10311" y="1743"/>
                    <a:pt x="9733" y="1164"/>
                    <a:pt x="8944" y="743"/>
                  </a:cubicBezTo>
                  <a:cubicBezTo>
                    <a:pt x="8163" y="304"/>
                    <a:pt x="7202" y="1"/>
                    <a:pt x="61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3"/>
            <p:cNvSpPr/>
            <p:nvPr/>
          </p:nvSpPr>
          <p:spPr>
            <a:xfrm>
              <a:off x="5037908" y="7361849"/>
              <a:ext cx="98947" cy="99516"/>
            </a:xfrm>
            <a:custGeom>
              <a:avLst/>
              <a:gdLst/>
              <a:ahLst/>
              <a:cxnLst/>
              <a:rect l="l" t="t" r="r" b="b"/>
              <a:pathLst>
                <a:path w="12521" h="12593" extrusionOk="0">
                  <a:moveTo>
                    <a:pt x="6343" y="0"/>
                  </a:moveTo>
                  <a:cubicBezTo>
                    <a:pt x="6178" y="0"/>
                    <a:pt x="6011" y="7"/>
                    <a:pt x="5840" y="20"/>
                  </a:cubicBezTo>
                  <a:cubicBezTo>
                    <a:pt x="4525" y="125"/>
                    <a:pt x="3052" y="704"/>
                    <a:pt x="1947" y="1861"/>
                  </a:cubicBezTo>
                  <a:cubicBezTo>
                    <a:pt x="790" y="2966"/>
                    <a:pt x="1" y="4755"/>
                    <a:pt x="106" y="6648"/>
                  </a:cubicBezTo>
                  <a:cubicBezTo>
                    <a:pt x="211" y="8542"/>
                    <a:pt x="1158" y="10173"/>
                    <a:pt x="2420" y="11172"/>
                  </a:cubicBezTo>
                  <a:cubicBezTo>
                    <a:pt x="3630" y="12224"/>
                    <a:pt x="5103" y="12593"/>
                    <a:pt x="6366" y="12593"/>
                  </a:cubicBezTo>
                  <a:cubicBezTo>
                    <a:pt x="7681" y="12593"/>
                    <a:pt x="8838" y="12224"/>
                    <a:pt x="9680" y="11646"/>
                  </a:cubicBezTo>
                  <a:cubicBezTo>
                    <a:pt x="10522" y="11120"/>
                    <a:pt x="11153" y="10436"/>
                    <a:pt x="11574" y="9805"/>
                  </a:cubicBezTo>
                  <a:cubicBezTo>
                    <a:pt x="12415" y="8489"/>
                    <a:pt x="12521" y="7385"/>
                    <a:pt x="12521" y="6753"/>
                  </a:cubicBezTo>
                  <a:cubicBezTo>
                    <a:pt x="12521" y="6490"/>
                    <a:pt x="12468" y="6280"/>
                    <a:pt x="12468" y="6280"/>
                  </a:cubicBezTo>
                  <a:cubicBezTo>
                    <a:pt x="12415" y="6280"/>
                    <a:pt x="12415" y="6385"/>
                    <a:pt x="12415" y="6438"/>
                  </a:cubicBezTo>
                  <a:cubicBezTo>
                    <a:pt x="12415" y="6490"/>
                    <a:pt x="12415" y="6596"/>
                    <a:pt x="12415" y="6648"/>
                  </a:cubicBezTo>
                  <a:cubicBezTo>
                    <a:pt x="12415" y="6753"/>
                    <a:pt x="12415" y="6806"/>
                    <a:pt x="12363" y="6911"/>
                  </a:cubicBezTo>
                  <a:cubicBezTo>
                    <a:pt x="12363" y="6964"/>
                    <a:pt x="12363" y="7069"/>
                    <a:pt x="12363" y="7122"/>
                  </a:cubicBezTo>
                  <a:cubicBezTo>
                    <a:pt x="12363" y="7174"/>
                    <a:pt x="12310" y="7227"/>
                    <a:pt x="12310" y="7227"/>
                  </a:cubicBezTo>
                  <a:lnTo>
                    <a:pt x="12310" y="7280"/>
                  </a:lnTo>
                  <a:cubicBezTo>
                    <a:pt x="12310" y="7385"/>
                    <a:pt x="12310" y="7437"/>
                    <a:pt x="12258" y="7543"/>
                  </a:cubicBezTo>
                  <a:cubicBezTo>
                    <a:pt x="12152" y="7963"/>
                    <a:pt x="11942" y="8910"/>
                    <a:pt x="11100" y="9962"/>
                  </a:cubicBezTo>
                  <a:cubicBezTo>
                    <a:pt x="10679" y="10541"/>
                    <a:pt x="10101" y="11067"/>
                    <a:pt x="9312" y="11541"/>
                  </a:cubicBezTo>
                  <a:cubicBezTo>
                    <a:pt x="8524" y="11934"/>
                    <a:pt x="7552" y="12282"/>
                    <a:pt x="6483" y="12282"/>
                  </a:cubicBezTo>
                  <a:cubicBezTo>
                    <a:pt x="6409" y="12282"/>
                    <a:pt x="6335" y="12280"/>
                    <a:pt x="6261" y="12277"/>
                  </a:cubicBezTo>
                  <a:cubicBezTo>
                    <a:pt x="5051" y="12224"/>
                    <a:pt x="3683" y="11856"/>
                    <a:pt x="2578" y="10857"/>
                  </a:cubicBezTo>
                  <a:cubicBezTo>
                    <a:pt x="1421" y="9962"/>
                    <a:pt x="527" y="8437"/>
                    <a:pt x="421" y="6648"/>
                  </a:cubicBezTo>
                  <a:cubicBezTo>
                    <a:pt x="316" y="4860"/>
                    <a:pt x="1053" y="3229"/>
                    <a:pt x="2105" y="2177"/>
                  </a:cubicBezTo>
                  <a:cubicBezTo>
                    <a:pt x="3157" y="1072"/>
                    <a:pt x="4472" y="494"/>
                    <a:pt x="5682" y="388"/>
                  </a:cubicBezTo>
                  <a:cubicBezTo>
                    <a:pt x="5954" y="353"/>
                    <a:pt x="6221" y="336"/>
                    <a:pt x="6481" y="336"/>
                  </a:cubicBezTo>
                  <a:cubicBezTo>
                    <a:pt x="7376" y="336"/>
                    <a:pt x="8186" y="536"/>
                    <a:pt x="8838" y="862"/>
                  </a:cubicBezTo>
                  <a:cubicBezTo>
                    <a:pt x="9733" y="1283"/>
                    <a:pt x="10416" y="1809"/>
                    <a:pt x="10890" y="2387"/>
                  </a:cubicBezTo>
                  <a:cubicBezTo>
                    <a:pt x="11784" y="3439"/>
                    <a:pt x="12047" y="4439"/>
                    <a:pt x="12152" y="4860"/>
                  </a:cubicBezTo>
                  <a:cubicBezTo>
                    <a:pt x="12205" y="5070"/>
                    <a:pt x="12205" y="5123"/>
                    <a:pt x="12258" y="5228"/>
                  </a:cubicBezTo>
                  <a:cubicBezTo>
                    <a:pt x="12258" y="5281"/>
                    <a:pt x="12310" y="5438"/>
                    <a:pt x="12310" y="5649"/>
                  </a:cubicBezTo>
                  <a:cubicBezTo>
                    <a:pt x="12363" y="5754"/>
                    <a:pt x="12363" y="5964"/>
                    <a:pt x="12415" y="6017"/>
                  </a:cubicBezTo>
                  <a:cubicBezTo>
                    <a:pt x="12415" y="6039"/>
                    <a:pt x="12418" y="6049"/>
                    <a:pt x="12421" y="6049"/>
                  </a:cubicBezTo>
                  <a:cubicBezTo>
                    <a:pt x="12435" y="6049"/>
                    <a:pt x="12468" y="5899"/>
                    <a:pt x="12468" y="5649"/>
                  </a:cubicBezTo>
                  <a:cubicBezTo>
                    <a:pt x="12468" y="5070"/>
                    <a:pt x="12310" y="3860"/>
                    <a:pt x="11363" y="2545"/>
                  </a:cubicBezTo>
                  <a:cubicBezTo>
                    <a:pt x="10890" y="1914"/>
                    <a:pt x="10259" y="1230"/>
                    <a:pt x="9312" y="757"/>
                  </a:cubicBezTo>
                  <a:cubicBezTo>
                    <a:pt x="8838" y="494"/>
                    <a:pt x="8312" y="283"/>
                    <a:pt x="7734" y="178"/>
                  </a:cubicBezTo>
                  <a:cubicBezTo>
                    <a:pt x="7300" y="60"/>
                    <a:pt x="6836" y="0"/>
                    <a:pt x="63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3"/>
            <p:cNvSpPr/>
            <p:nvPr/>
          </p:nvSpPr>
          <p:spPr>
            <a:xfrm>
              <a:off x="5054535" y="7416463"/>
              <a:ext cx="34099" cy="31910"/>
            </a:xfrm>
            <a:custGeom>
              <a:avLst/>
              <a:gdLst/>
              <a:ahLst/>
              <a:cxnLst/>
              <a:rect l="l" t="t" r="r" b="b"/>
              <a:pathLst>
                <a:path w="4315" h="4038" extrusionOk="0">
                  <a:moveTo>
                    <a:pt x="53" y="0"/>
                  </a:moveTo>
                  <a:lnTo>
                    <a:pt x="53" y="0"/>
                  </a:lnTo>
                  <a:cubicBezTo>
                    <a:pt x="1" y="579"/>
                    <a:pt x="1" y="1105"/>
                    <a:pt x="159" y="1684"/>
                  </a:cubicBezTo>
                  <a:cubicBezTo>
                    <a:pt x="316" y="2210"/>
                    <a:pt x="632" y="2736"/>
                    <a:pt x="1106" y="3104"/>
                  </a:cubicBezTo>
                  <a:cubicBezTo>
                    <a:pt x="1526" y="3525"/>
                    <a:pt x="2052" y="3840"/>
                    <a:pt x="2631" y="3946"/>
                  </a:cubicBezTo>
                  <a:cubicBezTo>
                    <a:pt x="2859" y="4008"/>
                    <a:pt x="3088" y="4037"/>
                    <a:pt x="3313" y="4037"/>
                  </a:cubicBezTo>
                  <a:cubicBezTo>
                    <a:pt x="3658" y="4037"/>
                    <a:pt x="3996" y="3968"/>
                    <a:pt x="4314" y="3840"/>
                  </a:cubicBezTo>
                  <a:cubicBezTo>
                    <a:pt x="3841" y="3472"/>
                    <a:pt x="3368" y="3262"/>
                    <a:pt x="2999" y="2999"/>
                  </a:cubicBezTo>
                  <a:cubicBezTo>
                    <a:pt x="2631" y="2736"/>
                    <a:pt x="2315" y="2473"/>
                    <a:pt x="2000" y="2210"/>
                  </a:cubicBezTo>
                  <a:cubicBezTo>
                    <a:pt x="1684" y="1894"/>
                    <a:pt x="1369" y="1578"/>
                    <a:pt x="1106" y="1210"/>
                  </a:cubicBezTo>
                  <a:cubicBezTo>
                    <a:pt x="790" y="842"/>
                    <a:pt x="527" y="421"/>
                    <a:pt x="53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3"/>
            <p:cNvSpPr/>
            <p:nvPr/>
          </p:nvSpPr>
          <p:spPr>
            <a:xfrm>
              <a:off x="5075327" y="7193226"/>
              <a:ext cx="45313" cy="32851"/>
            </a:xfrm>
            <a:custGeom>
              <a:avLst/>
              <a:gdLst/>
              <a:ahLst/>
              <a:cxnLst/>
              <a:rect l="l" t="t" r="r" b="b"/>
              <a:pathLst>
                <a:path w="5734" h="4157" extrusionOk="0">
                  <a:moveTo>
                    <a:pt x="1946" y="1"/>
                  </a:moveTo>
                  <a:cubicBezTo>
                    <a:pt x="1263" y="1"/>
                    <a:pt x="579" y="53"/>
                    <a:pt x="0" y="421"/>
                  </a:cubicBezTo>
                  <a:cubicBezTo>
                    <a:pt x="1263" y="842"/>
                    <a:pt x="2262" y="1210"/>
                    <a:pt x="3156" y="1789"/>
                  </a:cubicBezTo>
                  <a:cubicBezTo>
                    <a:pt x="3630" y="2105"/>
                    <a:pt x="4051" y="2420"/>
                    <a:pt x="4472" y="2841"/>
                  </a:cubicBezTo>
                  <a:cubicBezTo>
                    <a:pt x="4892" y="3209"/>
                    <a:pt x="5261" y="3683"/>
                    <a:pt x="5734" y="4156"/>
                  </a:cubicBezTo>
                  <a:cubicBezTo>
                    <a:pt x="5734" y="3841"/>
                    <a:pt x="5734" y="3472"/>
                    <a:pt x="5629" y="3157"/>
                  </a:cubicBezTo>
                  <a:cubicBezTo>
                    <a:pt x="5576" y="2841"/>
                    <a:pt x="5471" y="2526"/>
                    <a:pt x="5313" y="2210"/>
                  </a:cubicBezTo>
                  <a:cubicBezTo>
                    <a:pt x="4998" y="1579"/>
                    <a:pt x="4472" y="1053"/>
                    <a:pt x="3893" y="684"/>
                  </a:cubicBezTo>
                  <a:cubicBezTo>
                    <a:pt x="3314" y="316"/>
                    <a:pt x="2630" y="53"/>
                    <a:pt x="1946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3"/>
            <p:cNvSpPr/>
            <p:nvPr/>
          </p:nvSpPr>
          <p:spPr>
            <a:xfrm>
              <a:off x="5084470" y="6771698"/>
              <a:ext cx="152155" cy="103515"/>
            </a:xfrm>
            <a:custGeom>
              <a:avLst/>
              <a:gdLst/>
              <a:ahLst/>
              <a:cxnLst/>
              <a:rect l="l" t="t" r="r" b="b"/>
              <a:pathLst>
                <a:path w="19254" h="13099" extrusionOk="0">
                  <a:moveTo>
                    <a:pt x="8838" y="0"/>
                  </a:moveTo>
                  <a:cubicBezTo>
                    <a:pt x="6734" y="0"/>
                    <a:pt x="4840" y="1000"/>
                    <a:pt x="3630" y="2578"/>
                  </a:cubicBezTo>
                  <a:cubicBezTo>
                    <a:pt x="3315" y="2052"/>
                    <a:pt x="2683" y="1684"/>
                    <a:pt x="1999" y="1684"/>
                  </a:cubicBezTo>
                  <a:cubicBezTo>
                    <a:pt x="895" y="1684"/>
                    <a:pt x="0" y="2525"/>
                    <a:pt x="0" y="3630"/>
                  </a:cubicBezTo>
                  <a:cubicBezTo>
                    <a:pt x="0" y="4735"/>
                    <a:pt x="895" y="5629"/>
                    <a:pt x="1999" y="5629"/>
                  </a:cubicBezTo>
                  <a:cubicBezTo>
                    <a:pt x="2105" y="5629"/>
                    <a:pt x="2262" y="5576"/>
                    <a:pt x="2368" y="5576"/>
                  </a:cubicBezTo>
                  <a:lnTo>
                    <a:pt x="2368" y="5576"/>
                  </a:lnTo>
                  <a:cubicBezTo>
                    <a:pt x="2315" y="5892"/>
                    <a:pt x="2315" y="6208"/>
                    <a:pt x="2315" y="6523"/>
                  </a:cubicBezTo>
                  <a:cubicBezTo>
                    <a:pt x="2315" y="10153"/>
                    <a:pt x="5208" y="13099"/>
                    <a:pt x="8838" y="13099"/>
                  </a:cubicBezTo>
                  <a:cubicBezTo>
                    <a:pt x="10364" y="13099"/>
                    <a:pt x="11784" y="12573"/>
                    <a:pt x="12889" y="11679"/>
                  </a:cubicBezTo>
                  <a:cubicBezTo>
                    <a:pt x="13572" y="12152"/>
                    <a:pt x="14414" y="12468"/>
                    <a:pt x="15308" y="12468"/>
                  </a:cubicBezTo>
                  <a:cubicBezTo>
                    <a:pt x="17465" y="12468"/>
                    <a:pt x="19254" y="10679"/>
                    <a:pt x="19254" y="8470"/>
                  </a:cubicBezTo>
                  <a:cubicBezTo>
                    <a:pt x="19254" y="6681"/>
                    <a:pt x="18044" y="5208"/>
                    <a:pt x="16413" y="4682"/>
                  </a:cubicBezTo>
                  <a:cubicBezTo>
                    <a:pt x="16308" y="2999"/>
                    <a:pt x="14940" y="1684"/>
                    <a:pt x="13257" y="1684"/>
                  </a:cubicBezTo>
                  <a:lnTo>
                    <a:pt x="13204" y="1684"/>
                  </a:lnTo>
                  <a:cubicBezTo>
                    <a:pt x="12047" y="632"/>
                    <a:pt x="10521" y="0"/>
                    <a:pt x="8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3"/>
            <p:cNvSpPr/>
            <p:nvPr/>
          </p:nvSpPr>
          <p:spPr>
            <a:xfrm>
              <a:off x="5082392" y="6770450"/>
              <a:ext cx="156311" cy="106186"/>
            </a:xfrm>
            <a:custGeom>
              <a:avLst/>
              <a:gdLst/>
              <a:ahLst/>
              <a:cxnLst/>
              <a:rect l="l" t="t" r="r" b="b"/>
              <a:pathLst>
                <a:path w="19780" h="13437" extrusionOk="0">
                  <a:moveTo>
                    <a:pt x="9417" y="0"/>
                  </a:moveTo>
                  <a:cubicBezTo>
                    <a:pt x="8522" y="0"/>
                    <a:pt x="7523" y="106"/>
                    <a:pt x="6523" y="526"/>
                  </a:cubicBezTo>
                  <a:cubicBezTo>
                    <a:pt x="5997" y="737"/>
                    <a:pt x="5524" y="1000"/>
                    <a:pt x="5050" y="1368"/>
                  </a:cubicBezTo>
                  <a:cubicBezTo>
                    <a:pt x="4840" y="1579"/>
                    <a:pt x="4577" y="1736"/>
                    <a:pt x="4367" y="1947"/>
                  </a:cubicBezTo>
                  <a:cubicBezTo>
                    <a:pt x="4261" y="2052"/>
                    <a:pt x="4156" y="2210"/>
                    <a:pt x="4051" y="2315"/>
                  </a:cubicBezTo>
                  <a:cubicBezTo>
                    <a:pt x="3998" y="2368"/>
                    <a:pt x="3946" y="2420"/>
                    <a:pt x="3893" y="2473"/>
                  </a:cubicBezTo>
                  <a:cubicBezTo>
                    <a:pt x="3893" y="2368"/>
                    <a:pt x="3472" y="1999"/>
                    <a:pt x="3104" y="1842"/>
                  </a:cubicBezTo>
                  <a:cubicBezTo>
                    <a:pt x="2828" y="1723"/>
                    <a:pt x="2493" y="1664"/>
                    <a:pt x="2165" y="1664"/>
                  </a:cubicBezTo>
                  <a:cubicBezTo>
                    <a:pt x="2055" y="1664"/>
                    <a:pt x="1947" y="1671"/>
                    <a:pt x="1842" y="1684"/>
                  </a:cubicBezTo>
                  <a:cubicBezTo>
                    <a:pt x="947" y="1842"/>
                    <a:pt x="158" y="2683"/>
                    <a:pt x="106" y="3630"/>
                  </a:cubicBezTo>
                  <a:cubicBezTo>
                    <a:pt x="0" y="4577"/>
                    <a:pt x="684" y="5629"/>
                    <a:pt x="1736" y="5892"/>
                  </a:cubicBezTo>
                  <a:cubicBezTo>
                    <a:pt x="1947" y="5945"/>
                    <a:pt x="2315" y="5945"/>
                    <a:pt x="2368" y="5945"/>
                  </a:cubicBezTo>
                  <a:cubicBezTo>
                    <a:pt x="2403" y="5945"/>
                    <a:pt x="2438" y="5921"/>
                    <a:pt x="2457" y="5921"/>
                  </a:cubicBezTo>
                  <a:cubicBezTo>
                    <a:pt x="2467" y="5921"/>
                    <a:pt x="2473" y="5927"/>
                    <a:pt x="2473" y="5945"/>
                  </a:cubicBezTo>
                  <a:lnTo>
                    <a:pt x="2420" y="6050"/>
                  </a:lnTo>
                  <a:lnTo>
                    <a:pt x="2420" y="6313"/>
                  </a:lnTo>
                  <a:lnTo>
                    <a:pt x="2368" y="6681"/>
                  </a:lnTo>
                  <a:lnTo>
                    <a:pt x="2420" y="7102"/>
                  </a:lnTo>
                  <a:cubicBezTo>
                    <a:pt x="2420" y="7365"/>
                    <a:pt x="2473" y="7576"/>
                    <a:pt x="2473" y="7839"/>
                  </a:cubicBezTo>
                  <a:cubicBezTo>
                    <a:pt x="2946" y="10416"/>
                    <a:pt x="4787" y="12363"/>
                    <a:pt x="6839" y="13046"/>
                  </a:cubicBezTo>
                  <a:cubicBezTo>
                    <a:pt x="7588" y="13315"/>
                    <a:pt x="8344" y="13437"/>
                    <a:pt x="9076" y="13437"/>
                  </a:cubicBezTo>
                  <a:cubicBezTo>
                    <a:pt x="10350" y="13437"/>
                    <a:pt x="11552" y="13069"/>
                    <a:pt x="12520" y="12468"/>
                  </a:cubicBezTo>
                  <a:cubicBezTo>
                    <a:pt x="12731" y="12363"/>
                    <a:pt x="12889" y="12257"/>
                    <a:pt x="13046" y="12152"/>
                  </a:cubicBezTo>
                  <a:lnTo>
                    <a:pt x="13152" y="12100"/>
                  </a:lnTo>
                  <a:cubicBezTo>
                    <a:pt x="13152" y="12047"/>
                    <a:pt x="13204" y="12047"/>
                    <a:pt x="13204" y="12047"/>
                  </a:cubicBezTo>
                  <a:lnTo>
                    <a:pt x="13257" y="12100"/>
                  </a:lnTo>
                  <a:lnTo>
                    <a:pt x="13415" y="12205"/>
                  </a:lnTo>
                  <a:cubicBezTo>
                    <a:pt x="13783" y="12415"/>
                    <a:pt x="14151" y="12573"/>
                    <a:pt x="14519" y="12678"/>
                  </a:cubicBezTo>
                  <a:cubicBezTo>
                    <a:pt x="14821" y="12759"/>
                    <a:pt x="15130" y="12793"/>
                    <a:pt x="15435" y="12793"/>
                  </a:cubicBezTo>
                  <a:cubicBezTo>
                    <a:pt x="15928" y="12793"/>
                    <a:pt x="16411" y="12703"/>
                    <a:pt x="16834" y="12573"/>
                  </a:cubicBezTo>
                  <a:cubicBezTo>
                    <a:pt x="18202" y="12152"/>
                    <a:pt x="19096" y="11047"/>
                    <a:pt x="19464" y="9995"/>
                  </a:cubicBezTo>
                  <a:cubicBezTo>
                    <a:pt x="19780" y="8943"/>
                    <a:pt x="19675" y="7944"/>
                    <a:pt x="19412" y="7207"/>
                  </a:cubicBezTo>
                  <a:cubicBezTo>
                    <a:pt x="19096" y="6471"/>
                    <a:pt x="18675" y="5945"/>
                    <a:pt x="18254" y="5629"/>
                  </a:cubicBezTo>
                  <a:cubicBezTo>
                    <a:pt x="17886" y="5314"/>
                    <a:pt x="17570" y="5156"/>
                    <a:pt x="17360" y="5050"/>
                  </a:cubicBezTo>
                  <a:cubicBezTo>
                    <a:pt x="17206" y="4973"/>
                    <a:pt x="17080" y="4925"/>
                    <a:pt x="17024" y="4925"/>
                  </a:cubicBezTo>
                  <a:cubicBezTo>
                    <a:pt x="17003" y="4925"/>
                    <a:pt x="16992" y="4931"/>
                    <a:pt x="16992" y="4945"/>
                  </a:cubicBezTo>
                  <a:cubicBezTo>
                    <a:pt x="16992" y="4998"/>
                    <a:pt x="17465" y="5103"/>
                    <a:pt x="18149" y="5734"/>
                  </a:cubicBezTo>
                  <a:cubicBezTo>
                    <a:pt x="18517" y="6103"/>
                    <a:pt x="18938" y="6576"/>
                    <a:pt x="19201" y="7260"/>
                  </a:cubicBezTo>
                  <a:cubicBezTo>
                    <a:pt x="19412" y="7996"/>
                    <a:pt x="19517" y="8943"/>
                    <a:pt x="19201" y="9943"/>
                  </a:cubicBezTo>
                  <a:cubicBezTo>
                    <a:pt x="18833" y="10890"/>
                    <a:pt x="17991" y="11889"/>
                    <a:pt x="16729" y="12310"/>
                  </a:cubicBezTo>
                  <a:cubicBezTo>
                    <a:pt x="16345" y="12428"/>
                    <a:pt x="15961" y="12497"/>
                    <a:pt x="15567" y="12497"/>
                  </a:cubicBezTo>
                  <a:cubicBezTo>
                    <a:pt x="15260" y="12497"/>
                    <a:pt x="14947" y="12455"/>
                    <a:pt x="14625" y="12363"/>
                  </a:cubicBezTo>
                  <a:cubicBezTo>
                    <a:pt x="14256" y="12310"/>
                    <a:pt x="13888" y="12152"/>
                    <a:pt x="13572" y="11942"/>
                  </a:cubicBezTo>
                  <a:lnTo>
                    <a:pt x="13415" y="11837"/>
                  </a:lnTo>
                  <a:lnTo>
                    <a:pt x="13257" y="11731"/>
                  </a:lnTo>
                  <a:cubicBezTo>
                    <a:pt x="13215" y="11731"/>
                    <a:pt x="13173" y="11664"/>
                    <a:pt x="13157" y="11664"/>
                  </a:cubicBezTo>
                  <a:cubicBezTo>
                    <a:pt x="13154" y="11664"/>
                    <a:pt x="13152" y="11668"/>
                    <a:pt x="13152" y="11679"/>
                  </a:cubicBezTo>
                  <a:lnTo>
                    <a:pt x="13046" y="11731"/>
                  </a:lnTo>
                  <a:lnTo>
                    <a:pt x="12889" y="11889"/>
                  </a:lnTo>
                  <a:cubicBezTo>
                    <a:pt x="12678" y="11994"/>
                    <a:pt x="12520" y="12100"/>
                    <a:pt x="12363" y="12205"/>
                  </a:cubicBezTo>
                  <a:cubicBezTo>
                    <a:pt x="11436" y="12767"/>
                    <a:pt x="10302" y="13101"/>
                    <a:pt x="9103" y="13101"/>
                  </a:cubicBezTo>
                  <a:cubicBezTo>
                    <a:pt x="8396" y="13101"/>
                    <a:pt x="7667" y="12985"/>
                    <a:pt x="6944" y="12731"/>
                  </a:cubicBezTo>
                  <a:cubicBezTo>
                    <a:pt x="4998" y="12047"/>
                    <a:pt x="3209" y="10206"/>
                    <a:pt x="2841" y="7839"/>
                  </a:cubicBezTo>
                  <a:cubicBezTo>
                    <a:pt x="2788" y="7576"/>
                    <a:pt x="2736" y="7313"/>
                    <a:pt x="2736" y="7049"/>
                  </a:cubicBezTo>
                  <a:lnTo>
                    <a:pt x="2736" y="6681"/>
                  </a:lnTo>
                  <a:lnTo>
                    <a:pt x="2736" y="6366"/>
                  </a:lnTo>
                  <a:lnTo>
                    <a:pt x="2788" y="5892"/>
                  </a:lnTo>
                  <a:lnTo>
                    <a:pt x="2788" y="5577"/>
                  </a:lnTo>
                  <a:cubicBezTo>
                    <a:pt x="2806" y="5559"/>
                    <a:pt x="2812" y="5553"/>
                    <a:pt x="2810" y="5553"/>
                  </a:cubicBezTo>
                  <a:lnTo>
                    <a:pt x="2810" y="5553"/>
                  </a:lnTo>
                  <a:cubicBezTo>
                    <a:pt x="2806" y="5553"/>
                    <a:pt x="2771" y="5577"/>
                    <a:pt x="2736" y="5577"/>
                  </a:cubicBezTo>
                  <a:lnTo>
                    <a:pt x="2578" y="5577"/>
                  </a:lnTo>
                  <a:cubicBezTo>
                    <a:pt x="2368" y="5603"/>
                    <a:pt x="2236" y="5616"/>
                    <a:pt x="2124" y="5616"/>
                  </a:cubicBezTo>
                  <a:cubicBezTo>
                    <a:pt x="2013" y="5616"/>
                    <a:pt x="1920" y="5603"/>
                    <a:pt x="1789" y="5577"/>
                  </a:cubicBezTo>
                  <a:cubicBezTo>
                    <a:pt x="947" y="5366"/>
                    <a:pt x="369" y="4472"/>
                    <a:pt x="421" y="3683"/>
                  </a:cubicBezTo>
                  <a:cubicBezTo>
                    <a:pt x="474" y="2841"/>
                    <a:pt x="1158" y="2157"/>
                    <a:pt x="1894" y="2052"/>
                  </a:cubicBezTo>
                  <a:cubicBezTo>
                    <a:pt x="2025" y="2015"/>
                    <a:pt x="2155" y="1997"/>
                    <a:pt x="2283" y="1997"/>
                  </a:cubicBezTo>
                  <a:cubicBezTo>
                    <a:pt x="2517" y="1997"/>
                    <a:pt x="2742" y="2055"/>
                    <a:pt x="2946" y="2157"/>
                  </a:cubicBezTo>
                  <a:cubicBezTo>
                    <a:pt x="3314" y="2315"/>
                    <a:pt x="3525" y="2420"/>
                    <a:pt x="3893" y="2999"/>
                  </a:cubicBezTo>
                  <a:cubicBezTo>
                    <a:pt x="4051" y="2894"/>
                    <a:pt x="4156" y="2631"/>
                    <a:pt x="4314" y="2525"/>
                  </a:cubicBezTo>
                  <a:cubicBezTo>
                    <a:pt x="4419" y="2420"/>
                    <a:pt x="4472" y="2315"/>
                    <a:pt x="4577" y="2210"/>
                  </a:cubicBezTo>
                  <a:cubicBezTo>
                    <a:pt x="4787" y="1999"/>
                    <a:pt x="4998" y="1789"/>
                    <a:pt x="5261" y="1631"/>
                  </a:cubicBezTo>
                  <a:cubicBezTo>
                    <a:pt x="5682" y="1316"/>
                    <a:pt x="6155" y="1053"/>
                    <a:pt x="6629" y="842"/>
                  </a:cubicBezTo>
                  <a:cubicBezTo>
                    <a:pt x="7459" y="473"/>
                    <a:pt x="8289" y="306"/>
                    <a:pt x="9084" y="306"/>
                  </a:cubicBezTo>
                  <a:cubicBezTo>
                    <a:pt x="9196" y="306"/>
                    <a:pt x="9307" y="310"/>
                    <a:pt x="9417" y="316"/>
                  </a:cubicBezTo>
                  <a:cubicBezTo>
                    <a:pt x="10258" y="369"/>
                    <a:pt x="11047" y="579"/>
                    <a:pt x="11731" y="895"/>
                  </a:cubicBezTo>
                  <a:cubicBezTo>
                    <a:pt x="12047" y="1000"/>
                    <a:pt x="12363" y="1210"/>
                    <a:pt x="12626" y="1368"/>
                  </a:cubicBezTo>
                  <a:cubicBezTo>
                    <a:pt x="12783" y="1473"/>
                    <a:pt x="12889" y="1526"/>
                    <a:pt x="13046" y="1631"/>
                  </a:cubicBezTo>
                  <a:cubicBezTo>
                    <a:pt x="13152" y="1736"/>
                    <a:pt x="13257" y="1842"/>
                    <a:pt x="13415" y="1947"/>
                  </a:cubicBezTo>
                  <a:cubicBezTo>
                    <a:pt x="14309" y="1947"/>
                    <a:pt x="14888" y="2262"/>
                    <a:pt x="15361" y="2578"/>
                  </a:cubicBezTo>
                  <a:cubicBezTo>
                    <a:pt x="15834" y="2894"/>
                    <a:pt x="16097" y="3315"/>
                    <a:pt x="16255" y="3630"/>
                  </a:cubicBezTo>
                  <a:cubicBezTo>
                    <a:pt x="16624" y="4261"/>
                    <a:pt x="16624" y="4577"/>
                    <a:pt x="16676" y="4577"/>
                  </a:cubicBezTo>
                  <a:cubicBezTo>
                    <a:pt x="16676" y="4577"/>
                    <a:pt x="16676" y="4472"/>
                    <a:pt x="16624" y="4314"/>
                  </a:cubicBezTo>
                  <a:cubicBezTo>
                    <a:pt x="16624" y="4156"/>
                    <a:pt x="16571" y="3893"/>
                    <a:pt x="16413" y="3525"/>
                  </a:cubicBezTo>
                  <a:cubicBezTo>
                    <a:pt x="16255" y="3209"/>
                    <a:pt x="15992" y="2788"/>
                    <a:pt x="15519" y="2420"/>
                  </a:cubicBezTo>
                  <a:cubicBezTo>
                    <a:pt x="15256" y="2210"/>
                    <a:pt x="14993" y="2052"/>
                    <a:pt x="14625" y="1947"/>
                  </a:cubicBezTo>
                  <a:cubicBezTo>
                    <a:pt x="14467" y="1842"/>
                    <a:pt x="14256" y="1789"/>
                    <a:pt x="14098" y="1789"/>
                  </a:cubicBezTo>
                  <a:cubicBezTo>
                    <a:pt x="13993" y="1736"/>
                    <a:pt x="13888" y="1736"/>
                    <a:pt x="13783" y="1736"/>
                  </a:cubicBezTo>
                  <a:cubicBezTo>
                    <a:pt x="13713" y="1736"/>
                    <a:pt x="13643" y="1713"/>
                    <a:pt x="13588" y="1713"/>
                  </a:cubicBezTo>
                  <a:cubicBezTo>
                    <a:pt x="13561" y="1713"/>
                    <a:pt x="13537" y="1719"/>
                    <a:pt x="13520" y="1736"/>
                  </a:cubicBezTo>
                  <a:cubicBezTo>
                    <a:pt x="13467" y="1684"/>
                    <a:pt x="13309" y="1526"/>
                    <a:pt x="13204" y="1473"/>
                  </a:cubicBezTo>
                  <a:cubicBezTo>
                    <a:pt x="13046" y="1368"/>
                    <a:pt x="12941" y="1263"/>
                    <a:pt x="12783" y="1158"/>
                  </a:cubicBezTo>
                  <a:cubicBezTo>
                    <a:pt x="12520" y="947"/>
                    <a:pt x="12205" y="790"/>
                    <a:pt x="11836" y="632"/>
                  </a:cubicBezTo>
                  <a:cubicBezTo>
                    <a:pt x="11153" y="316"/>
                    <a:pt x="10364" y="53"/>
                    <a:pt x="94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3"/>
            <p:cNvSpPr/>
            <p:nvPr/>
          </p:nvSpPr>
          <p:spPr>
            <a:xfrm>
              <a:off x="5081143" y="6769525"/>
              <a:ext cx="157979" cy="108351"/>
            </a:xfrm>
            <a:custGeom>
              <a:avLst/>
              <a:gdLst/>
              <a:ahLst/>
              <a:cxnLst/>
              <a:rect l="l" t="t" r="r" b="b"/>
              <a:pathLst>
                <a:path w="19991" h="13711" extrusionOk="0">
                  <a:moveTo>
                    <a:pt x="9333" y="1"/>
                  </a:moveTo>
                  <a:cubicBezTo>
                    <a:pt x="9205" y="1"/>
                    <a:pt x="9075" y="4"/>
                    <a:pt x="8943" y="12"/>
                  </a:cubicBezTo>
                  <a:cubicBezTo>
                    <a:pt x="8102" y="12"/>
                    <a:pt x="7155" y="223"/>
                    <a:pt x="6208" y="643"/>
                  </a:cubicBezTo>
                  <a:cubicBezTo>
                    <a:pt x="5787" y="854"/>
                    <a:pt x="5314" y="1170"/>
                    <a:pt x="4945" y="1485"/>
                  </a:cubicBezTo>
                  <a:cubicBezTo>
                    <a:pt x="4735" y="1643"/>
                    <a:pt x="4525" y="1853"/>
                    <a:pt x="4314" y="2011"/>
                  </a:cubicBezTo>
                  <a:lnTo>
                    <a:pt x="4051" y="2327"/>
                  </a:lnTo>
                  <a:lnTo>
                    <a:pt x="3946" y="2274"/>
                  </a:lnTo>
                  <a:lnTo>
                    <a:pt x="3841" y="2116"/>
                  </a:lnTo>
                  <a:cubicBezTo>
                    <a:pt x="3630" y="1959"/>
                    <a:pt x="3420" y="1853"/>
                    <a:pt x="3209" y="1748"/>
                  </a:cubicBezTo>
                  <a:cubicBezTo>
                    <a:pt x="2934" y="1656"/>
                    <a:pt x="2641" y="1600"/>
                    <a:pt x="2351" y="1600"/>
                  </a:cubicBezTo>
                  <a:cubicBezTo>
                    <a:pt x="2142" y="1600"/>
                    <a:pt x="1935" y="1629"/>
                    <a:pt x="1737" y="1696"/>
                  </a:cubicBezTo>
                  <a:cubicBezTo>
                    <a:pt x="1210" y="1853"/>
                    <a:pt x="790" y="2169"/>
                    <a:pt x="474" y="2642"/>
                  </a:cubicBezTo>
                  <a:cubicBezTo>
                    <a:pt x="158" y="3063"/>
                    <a:pt x="1" y="3642"/>
                    <a:pt x="106" y="4221"/>
                  </a:cubicBezTo>
                  <a:cubicBezTo>
                    <a:pt x="158" y="4799"/>
                    <a:pt x="474" y="5325"/>
                    <a:pt x="895" y="5694"/>
                  </a:cubicBezTo>
                  <a:cubicBezTo>
                    <a:pt x="1158" y="5904"/>
                    <a:pt x="1421" y="6009"/>
                    <a:pt x="1684" y="6114"/>
                  </a:cubicBezTo>
                  <a:cubicBezTo>
                    <a:pt x="1842" y="6167"/>
                    <a:pt x="2000" y="6220"/>
                    <a:pt x="2157" y="6220"/>
                  </a:cubicBezTo>
                  <a:lnTo>
                    <a:pt x="2420" y="6220"/>
                  </a:lnTo>
                  <a:lnTo>
                    <a:pt x="2420" y="6430"/>
                  </a:lnTo>
                  <a:lnTo>
                    <a:pt x="2368" y="6851"/>
                  </a:lnTo>
                  <a:lnTo>
                    <a:pt x="2368" y="7272"/>
                  </a:lnTo>
                  <a:cubicBezTo>
                    <a:pt x="2420" y="7850"/>
                    <a:pt x="2526" y="8429"/>
                    <a:pt x="2683" y="8955"/>
                  </a:cubicBezTo>
                  <a:cubicBezTo>
                    <a:pt x="3104" y="10270"/>
                    <a:pt x="3893" y="11322"/>
                    <a:pt x="4840" y="12111"/>
                  </a:cubicBezTo>
                  <a:cubicBezTo>
                    <a:pt x="5840" y="12900"/>
                    <a:pt x="6944" y="13426"/>
                    <a:pt x="8049" y="13584"/>
                  </a:cubicBezTo>
                  <a:cubicBezTo>
                    <a:pt x="8491" y="13668"/>
                    <a:pt x="8933" y="13711"/>
                    <a:pt x="9365" y="13711"/>
                  </a:cubicBezTo>
                  <a:cubicBezTo>
                    <a:pt x="10012" y="13711"/>
                    <a:pt x="10637" y="13616"/>
                    <a:pt x="11205" y="13426"/>
                  </a:cubicBezTo>
                  <a:cubicBezTo>
                    <a:pt x="11679" y="13269"/>
                    <a:pt x="12152" y="13058"/>
                    <a:pt x="12573" y="12848"/>
                  </a:cubicBezTo>
                  <a:cubicBezTo>
                    <a:pt x="12784" y="12743"/>
                    <a:pt x="12994" y="12585"/>
                    <a:pt x="13204" y="12480"/>
                  </a:cubicBezTo>
                  <a:lnTo>
                    <a:pt x="13310" y="12374"/>
                  </a:lnTo>
                  <a:lnTo>
                    <a:pt x="13362" y="12374"/>
                  </a:lnTo>
                  <a:cubicBezTo>
                    <a:pt x="14073" y="12848"/>
                    <a:pt x="14869" y="13066"/>
                    <a:pt x="15636" y="13066"/>
                  </a:cubicBezTo>
                  <a:cubicBezTo>
                    <a:pt x="15720" y="13066"/>
                    <a:pt x="15804" y="13063"/>
                    <a:pt x="15887" y="13058"/>
                  </a:cubicBezTo>
                  <a:cubicBezTo>
                    <a:pt x="16729" y="13006"/>
                    <a:pt x="17518" y="12743"/>
                    <a:pt x="18149" y="12322"/>
                  </a:cubicBezTo>
                  <a:cubicBezTo>
                    <a:pt x="19359" y="11427"/>
                    <a:pt x="19885" y="10112"/>
                    <a:pt x="19938" y="9008"/>
                  </a:cubicBezTo>
                  <a:cubicBezTo>
                    <a:pt x="19990" y="7850"/>
                    <a:pt x="19570" y="6903"/>
                    <a:pt x="19096" y="6272"/>
                  </a:cubicBezTo>
                  <a:cubicBezTo>
                    <a:pt x="18570" y="5641"/>
                    <a:pt x="18044" y="5325"/>
                    <a:pt x="17571" y="5115"/>
                  </a:cubicBezTo>
                  <a:cubicBezTo>
                    <a:pt x="17249" y="4954"/>
                    <a:pt x="16958" y="4886"/>
                    <a:pt x="16862" y="4886"/>
                  </a:cubicBezTo>
                  <a:cubicBezTo>
                    <a:pt x="16833" y="4886"/>
                    <a:pt x="16822" y="4892"/>
                    <a:pt x="16834" y="4904"/>
                  </a:cubicBezTo>
                  <a:cubicBezTo>
                    <a:pt x="16887" y="4957"/>
                    <a:pt x="17150" y="5062"/>
                    <a:pt x="17360" y="5115"/>
                  </a:cubicBezTo>
                  <a:cubicBezTo>
                    <a:pt x="17571" y="5220"/>
                    <a:pt x="17781" y="5325"/>
                    <a:pt x="17939" y="5431"/>
                  </a:cubicBezTo>
                  <a:cubicBezTo>
                    <a:pt x="18044" y="5536"/>
                    <a:pt x="18097" y="5588"/>
                    <a:pt x="18360" y="5799"/>
                  </a:cubicBezTo>
                  <a:cubicBezTo>
                    <a:pt x="18570" y="6009"/>
                    <a:pt x="18938" y="6377"/>
                    <a:pt x="19254" y="6956"/>
                  </a:cubicBezTo>
                  <a:cubicBezTo>
                    <a:pt x="19517" y="7482"/>
                    <a:pt x="19780" y="8324"/>
                    <a:pt x="19622" y="9323"/>
                  </a:cubicBezTo>
                  <a:cubicBezTo>
                    <a:pt x="19517" y="10323"/>
                    <a:pt x="18938" y="11427"/>
                    <a:pt x="17781" y="12164"/>
                  </a:cubicBezTo>
                  <a:cubicBezTo>
                    <a:pt x="17220" y="12538"/>
                    <a:pt x="16483" y="12762"/>
                    <a:pt x="15708" y="12762"/>
                  </a:cubicBezTo>
                  <a:cubicBezTo>
                    <a:pt x="14956" y="12762"/>
                    <a:pt x="14167" y="12551"/>
                    <a:pt x="13467" y="12059"/>
                  </a:cubicBezTo>
                  <a:lnTo>
                    <a:pt x="13310" y="11954"/>
                  </a:lnTo>
                  <a:cubicBezTo>
                    <a:pt x="13257" y="12006"/>
                    <a:pt x="13257" y="12006"/>
                    <a:pt x="13204" y="12059"/>
                  </a:cubicBezTo>
                  <a:cubicBezTo>
                    <a:pt x="13099" y="12111"/>
                    <a:pt x="12994" y="12164"/>
                    <a:pt x="12941" y="12269"/>
                  </a:cubicBezTo>
                  <a:cubicBezTo>
                    <a:pt x="12731" y="12374"/>
                    <a:pt x="12573" y="12480"/>
                    <a:pt x="12363" y="12585"/>
                  </a:cubicBezTo>
                  <a:cubicBezTo>
                    <a:pt x="11942" y="12795"/>
                    <a:pt x="11521" y="13006"/>
                    <a:pt x="11048" y="13111"/>
                  </a:cubicBezTo>
                  <a:cubicBezTo>
                    <a:pt x="10511" y="13300"/>
                    <a:pt x="9918" y="13395"/>
                    <a:pt x="9302" y="13395"/>
                  </a:cubicBezTo>
                  <a:cubicBezTo>
                    <a:pt x="8891" y="13395"/>
                    <a:pt x="8470" y="13353"/>
                    <a:pt x="8049" y="13269"/>
                  </a:cubicBezTo>
                  <a:cubicBezTo>
                    <a:pt x="6997" y="13111"/>
                    <a:pt x="5945" y="12585"/>
                    <a:pt x="5051" y="11848"/>
                  </a:cubicBezTo>
                  <a:cubicBezTo>
                    <a:pt x="4156" y="11112"/>
                    <a:pt x="3420" y="10112"/>
                    <a:pt x="3052" y="8850"/>
                  </a:cubicBezTo>
                  <a:cubicBezTo>
                    <a:pt x="2841" y="8219"/>
                    <a:pt x="2683" y="7535"/>
                    <a:pt x="2683" y="6851"/>
                  </a:cubicBezTo>
                  <a:cubicBezTo>
                    <a:pt x="2736" y="6535"/>
                    <a:pt x="2736" y="6220"/>
                    <a:pt x="2789" y="5904"/>
                  </a:cubicBezTo>
                  <a:cubicBezTo>
                    <a:pt x="2789" y="5851"/>
                    <a:pt x="2736" y="5851"/>
                    <a:pt x="2683" y="5851"/>
                  </a:cubicBezTo>
                  <a:lnTo>
                    <a:pt x="2578" y="5904"/>
                  </a:lnTo>
                  <a:lnTo>
                    <a:pt x="2368" y="5904"/>
                  </a:lnTo>
                  <a:cubicBezTo>
                    <a:pt x="2210" y="5904"/>
                    <a:pt x="2052" y="5904"/>
                    <a:pt x="1894" y="5851"/>
                  </a:cubicBezTo>
                  <a:cubicBezTo>
                    <a:pt x="1263" y="5694"/>
                    <a:pt x="790" y="5220"/>
                    <a:pt x="579" y="4747"/>
                  </a:cubicBezTo>
                  <a:cubicBezTo>
                    <a:pt x="369" y="4221"/>
                    <a:pt x="369" y="3642"/>
                    <a:pt x="579" y="3169"/>
                  </a:cubicBezTo>
                  <a:cubicBezTo>
                    <a:pt x="790" y="2695"/>
                    <a:pt x="1158" y="2327"/>
                    <a:pt x="1526" y="2169"/>
                  </a:cubicBezTo>
                  <a:cubicBezTo>
                    <a:pt x="1848" y="2008"/>
                    <a:pt x="2169" y="1940"/>
                    <a:pt x="2444" y="1940"/>
                  </a:cubicBezTo>
                  <a:cubicBezTo>
                    <a:pt x="2529" y="1940"/>
                    <a:pt x="2609" y="1946"/>
                    <a:pt x="2683" y="1959"/>
                  </a:cubicBezTo>
                  <a:cubicBezTo>
                    <a:pt x="3420" y="2116"/>
                    <a:pt x="3841" y="2537"/>
                    <a:pt x="4051" y="2853"/>
                  </a:cubicBezTo>
                  <a:cubicBezTo>
                    <a:pt x="4840" y="1853"/>
                    <a:pt x="5840" y="1170"/>
                    <a:pt x="6787" y="801"/>
                  </a:cubicBezTo>
                  <a:cubicBezTo>
                    <a:pt x="7587" y="446"/>
                    <a:pt x="8350" y="315"/>
                    <a:pt x="9011" y="315"/>
                  </a:cubicBezTo>
                  <a:cubicBezTo>
                    <a:pt x="9133" y="315"/>
                    <a:pt x="9250" y="320"/>
                    <a:pt x="9364" y="328"/>
                  </a:cubicBezTo>
                  <a:cubicBezTo>
                    <a:pt x="10890" y="328"/>
                    <a:pt x="11942" y="801"/>
                    <a:pt x="12731" y="1327"/>
                  </a:cubicBezTo>
                  <a:cubicBezTo>
                    <a:pt x="13204" y="1590"/>
                    <a:pt x="13573" y="1959"/>
                    <a:pt x="13625" y="1959"/>
                  </a:cubicBezTo>
                  <a:cubicBezTo>
                    <a:pt x="14467" y="1959"/>
                    <a:pt x="15046" y="2274"/>
                    <a:pt x="15466" y="2537"/>
                  </a:cubicBezTo>
                  <a:cubicBezTo>
                    <a:pt x="15835" y="2800"/>
                    <a:pt x="16045" y="3063"/>
                    <a:pt x="16150" y="3221"/>
                  </a:cubicBezTo>
                  <a:cubicBezTo>
                    <a:pt x="16255" y="3326"/>
                    <a:pt x="16203" y="3274"/>
                    <a:pt x="16255" y="3326"/>
                  </a:cubicBezTo>
                  <a:cubicBezTo>
                    <a:pt x="16255" y="3326"/>
                    <a:pt x="16289" y="3394"/>
                    <a:pt x="16303" y="3394"/>
                  </a:cubicBezTo>
                  <a:cubicBezTo>
                    <a:pt x="16306" y="3394"/>
                    <a:pt x="16308" y="3389"/>
                    <a:pt x="16308" y="3379"/>
                  </a:cubicBezTo>
                  <a:cubicBezTo>
                    <a:pt x="16308" y="3379"/>
                    <a:pt x="16361" y="3484"/>
                    <a:pt x="16361" y="3484"/>
                  </a:cubicBezTo>
                  <a:cubicBezTo>
                    <a:pt x="16413" y="3537"/>
                    <a:pt x="16413" y="3537"/>
                    <a:pt x="16466" y="3589"/>
                  </a:cubicBezTo>
                  <a:lnTo>
                    <a:pt x="16466" y="3642"/>
                  </a:lnTo>
                  <a:cubicBezTo>
                    <a:pt x="16519" y="3695"/>
                    <a:pt x="16466" y="3695"/>
                    <a:pt x="16519" y="3695"/>
                  </a:cubicBezTo>
                  <a:lnTo>
                    <a:pt x="16519" y="3747"/>
                  </a:lnTo>
                  <a:cubicBezTo>
                    <a:pt x="16571" y="3852"/>
                    <a:pt x="16624" y="3958"/>
                    <a:pt x="16624" y="4063"/>
                  </a:cubicBezTo>
                  <a:cubicBezTo>
                    <a:pt x="16676" y="4168"/>
                    <a:pt x="16729" y="4273"/>
                    <a:pt x="16729" y="4378"/>
                  </a:cubicBezTo>
                  <a:lnTo>
                    <a:pt x="16729" y="4484"/>
                  </a:lnTo>
                  <a:lnTo>
                    <a:pt x="16782" y="4536"/>
                  </a:lnTo>
                  <a:cubicBezTo>
                    <a:pt x="16782" y="4589"/>
                    <a:pt x="16782" y="4641"/>
                    <a:pt x="16782" y="4694"/>
                  </a:cubicBezTo>
                  <a:cubicBezTo>
                    <a:pt x="16793" y="4729"/>
                    <a:pt x="16805" y="4746"/>
                    <a:pt x="16815" y="4746"/>
                  </a:cubicBezTo>
                  <a:cubicBezTo>
                    <a:pt x="16850" y="4746"/>
                    <a:pt x="16863" y="4537"/>
                    <a:pt x="16782" y="4168"/>
                  </a:cubicBezTo>
                  <a:cubicBezTo>
                    <a:pt x="16676" y="3800"/>
                    <a:pt x="16466" y="3221"/>
                    <a:pt x="15940" y="2695"/>
                  </a:cubicBezTo>
                  <a:cubicBezTo>
                    <a:pt x="15677" y="2432"/>
                    <a:pt x="15361" y="2169"/>
                    <a:pt x="14993" y="2011"/>
                  </a:cubicBezTo>
                  <a:cubicBezTo>
                    <a:pt x="14783" y="1906"/>
                    <a:pt x="14572" y="1853"/>
                    <a:pt x="14309" y="1801"/>
                  </a:cubicBezTo>
                  <a:cubicBezTo>
                    <a:pt x="14204" y="1748"/>
                    <a:pt x="14099" y="1748"/>
                    <a:pt x="13993" y="1748"/>
                  </a:cubicBezTo>
                  <a:lnTo>
                    <a:pt x="13678" y="1696"/>
                  </a:lnTo>
                  <a:lnTo>
                    <a:pt x="13625" y="1696"/>
                  </a:lnTo>
                  <a:cubicBezTo>
                    <a:pt x="13573" y="1643"/>
                    <a:pt x="13573" y="1590"/>
                    <a:pt x="13520" y="1538"/>
                  </a:cubicBezTo>
                  <a:cubicBezTo>
                    <a:pt x="13415" y="1485"/>
                    <a:pt x="13310" y="1433"/>
                    <a:pt x="13204" y="1327"/>
                  </a:cubicBezTo>
                  <a:cubicBezTo>
                    <a:pt x="12278" y="596"/>
                    <a:pt x="10946" y="1"/>
                    <a:pt x="93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3"/>
            <p:cNvSpPr/>
            <p:nvPr/>
          </p:nvSpPr>
          <p:spPr>
            <a:xfrm>
              <a:off x="5084051" y="6771698"/>
              <a:ext cx="154233" cy="103578"/>
            </a:xfrm>
            <a:custGeom>
              <a:avLst/>
              <a:gdLst/>
              <a:ahLst/>
              <a:cxnLst/>
              <a:rect l="l" t="t" r="r" b="b"/>
              <a:pathLst>
                <a:path w="19517" h="13107" extrusionOk="0">
                  <a:moveTo>
                    <a:pt x="9259" y="0"/>
                  </a:moveTo>
                  <a:cubicBezTo>
                    <a:pt x="8470" y="0"/>
                    <a:pt x="7523" y="53"/>
                    <a:pt x="6576" y="421"/>
                  </a:cubicBezTo>
                  <a:cubicBezTo>
                    <a:pt x="5577" y="789"/>
                    <a:pt x="4525" y="1526"/>
                    <a:pt x="3683" y="2578"/>
                  </a:cubicBezTo>
                  <a:cubicBezTo>
                    <a:pt x="3525" y="2367"/>
                    <a:pt x="3210" y="1947"/>
                    <a:pt x="2578" y="1736"/>
                  </a:cubicBezTo>
                  <a:cubicBezTo>
                    <a:pt x="2434" y="1697"/>
                    <a:pt x="2263" y="1674"/>
                    <a:pt x="2079" y="1674"/>
                  </a:cubicBezTo>
                  <a:cubicBezTo>
                    <a:pt x="1526" y="1674"/>
                    <a:pt x="856" y="1881"/>
                    <a:pt x="422" y="2473"/>
                  </a:cubicBezTo>
                  <a:cubicBezTo>
                    <a:pt x="159" y="2841"/>
                    <a:pt x="1" y="3367"/>
                    <a:pt x="106" y="3893"/>
                  </a:cubicBezTo>
                  <a:cubicBezTo>
                    <a:pt x="159" y="4419"/>
                    <a:pt x="474" y="4945"/>
                    <a:pt x="948" y="5313"/>
                  </a:cubicBezTo>
                  <a:cubicBezTo>
                    <a:pt x="1158" y="5471"/>
                    <a:pt x="1474" y="5576"/>
                    <a:pt x="1789" y="5629"/>
                  </a:cubicBezTo>
                  <a:lnTo>
                    <a:pt x="2210" y="5629"/>
                  </a:lnTo>
                  <a:cubicBezTo>
                    <a:pt x="2245" y="5629"/>
                    <a:pt x="2327" y="5606"/>
                    <a:pt x="2378" y="5606"/>
                  </a:cubicBezTo>
                  <a:cubicBezTo>
                    <a:pt x="2403" y="5606"/>
                    <a:pt x="2421" y="5611"/>
                    <a:pt x="2421" y="5629"/>
                  </a:cubicBezTo>
                  <a:lnTo>
                    <a:pt x="2421" y="5839"/>
                  </a:lnTo>
                  <a:cubicBezTo>
                    <a:pt x="2315" y="6471"/>
                    <a:pt x="2315" y="7102"/>
                    <a:pt x="2473" y="7733"/>
                  </a:cubicBezTo>
                  <a:cubicBezTo>
                    <a:pt x="2947" y="10311"/>
                    <a:pt x="4840" y="12152"/>
                    <a:pt x="6892" y="12783"/>
                  </a:cubicBezTo>
                  <a:cubicBezTo>
                    <a:pt x="7563" y="13007"/>
                    <a:pt x="8234" y="13107"/>
                    <a:pt x="8885" y="13107"/>
                  </a:cubicBezTo>
                  <a:cubicBezTo>
                    <a:pt x="10224" y="13107"/>
                    <a:pt x="11477" y="12684"/>
                    <a:pt x="12468" y="12047"/>
                  </a:cubicBezTo>
                  <a:cubicBezTo>
                    <a:pt x="12679" y="11942"/>
                    <a:pt x="12836" y="11784"/>
                    <a:pt x="12994" y="11731"/>
                  </a:cubicBezTo>
                  <a:cubicBezTo>
                    <a:pt x="13152" y="11836"/>
                    <a:pt x="13310" y="11942"/>
                    <a:pt x="13520" y="12047"/>
                  </a:cubicBezTo>
                  <a:cubicBezTo>
                    <a:pt x="13888" y="12205"/>
                    <a:pt x="14257" y="12362"/>
                    <a:pt x="14678" y="12415"/>
                  </a:cubicBezTo>
                  <a:cubicBezTo>
                    <a:pt x="14914" y="12466"/>
                    <a:pt x="15155" y="12489"/>
                    <a:pt x="15395" y="12489"/>
                  </a:cubicBezTo>
                  <a:cubicBezTo>
                    <a:pt x="15904" y="12489"/>
                    <a:pt x="16405" y="12383"/>
                    <a:pt x="16834" y="12205"/>
                  </a:cubicBezTo>
                  <a:cubicBezTo>
                    <a:pt x="18149" y="11679"/>
                    <a:pt x="18939" y="10574"/>
                    <a:pt x="19202" y="9574"/>
                  </a:cubicBezTo>
                  <a:cubicBezTo>
                    <a:pt x="19517" y="8575"/>
                    <a:pt x="19359" y="7681"/>
                    <a:pt x="19096" y="7049"/>
                  </a:cubicBezTo>
                  <a:cubicBezTo>
                    <a:pt x="18833" y="6365"/>
                    <a:pt x="18518" y="5945"/>
                    <a:pt x="18255" y="5734"/>
                  </a:cubicBezTo>
                  <a:cubicBezTo>
                    <a:pt x="18044" y="5471"/>
                    <a:pt x="17939" y="5419"/>
                    <a:pt x="17886" y="5366"/>
                  </a:cubicBezTo>
                  <a:cubicBezTo>
                    <a:pt x="17781" y="5313"/>
                    <a:pt x="17571" y="5156"/>
                    <a:pt x="17360" y="5050"/>
                  </a:cubicBezTo>
                  <a:cubicBezTo>
                    <a:pt x="17203" y="4945"/>
                    <a:pt x="16940" y="4840"/>
                    <a:pt x="16834" y="4787"/>
                  </a:cubicBezTo>
                  <a:lnTo>
                    <a:pt x="16834" y="4787"/>
                  </a:lnTo>
                  <a:cubicBezTo>
                    <a:pt x="16729" y="4787"/>
                    <a:pt x="16940" y="4840"/>
                    <a:pt x="17308" y="5103"/>
                  </a:cubicBezTo>
                  <a:cubicBezTo>
                    <a:pt x="17623" y="5313"/>
                    <a:pt x="18097" y="5682"/>
                    <a:pt x="18518" y="6313"/>
                  </a:cubicBezTo>
                  <a:cubicBezTo>
                    <a:pt x="18939" y="6944"/>
                    <a:pt x="19254" y="7838"/>
                    <a:pt x="19096" y="8890"/>
                  </a:cubicBezTo>
                  <a:cubicBezTo>
                    <a:pt x="18991" y="9943"/>
                    <a:pt x="18307" y="11100"/>
                    <a:pt x="17097" y="11731"/>
                  </a:cubicBezTo>
                  <a:cubicBezTo>
                    <a:pt x="16621" y="11991"/>
                    <a:pt x="16038" y="12179"/>
                    <a:pt x="15436" y="12179"/>
                  </a:cubicBezTo>
                  <a:cubicBezTo>
                    <a:pt x="15307" y="12179"/>
                    <a:pt x="15176" y="12171"/>
                    <a:pt x="15046" y="12152"/>
                  </a:cubicBezTo>
                  <a:cubicBezTo>
                    <a:pt x="14678" y="12152"/>
                    <a:pt x="14309" y="12047"/>
                    <a:pt x="13941" y="11889"/>
                  </a:cubicBezTo>
                  <a:cubicBezTo>
                    <a:pt x="13731" y="11784"/>
                    <a:pt x="13573" y="11731"/>
                    <a:pt x="13415" y="11573"/>
                  </a:cubicBezTo>
                  <a:lnTo>
                    <a:pt x="13205" y="11468"/>
                  </a:lnTo>
                  <a:cubicBezTo>
                    <a:pt x="13099" y="11415"/>
                    <a:pt x="13047" y="11310"/>
                    <a:pt x="12942" y="11310"/>
                  </a:cubicBezTo>
                  <a:lnTo>
                    <a:pt x="12679" y="11468"/>
                  </a:lnTo>
                  <a:lnTo>
                    <a:pt x="12573" y="11573"/>
                  </a:lnTo>
                  <a:lnTo>
                    <a:pt x="12521" y="11626"/>
                  </a:lnTo>
                  <a:cubicBezTo>
                    <a:pt x="11784" y="12099"/>
                    <a:pt x="10943" y="12520"/>
                    <a:pt x="10048" y="12678"/>
                  </a:cubicBezTo>
                  <a:cubicBezTo>
                    <a:pt x="9708" y="12735"/>
                    <a:pt x="9362" y="12764"/>
                    <a:pt x="9011" y="12764"/>
                  </a:cubicBezTo>
                  <a:cubicBezTo>
                    <a:pt x="8384" y="12764"/>
                    <a:pt x="7743" y="12670"/>
                    <a:pt x="7102" y="12468"/>
                  </a:cubicBezTo>
                  <a:cubicBezTo>
                    <a:pt x="6103" y="12205"/>
                    <a:pt x="5156" y="11626"/>
                    <a:pt x="4367" y="10784"/>
                  </a:cubicBezTo>
                  <a:cubicBezTo>
                    <a:pt x="3578" y="9995"/>
                    <a:pt x="3052" y="8890"/>
                    <a:pt x="2789" y="7681"/>
                  </a:cubicBezTo>
                  <a:cubicBezTo>
                    <a:pt x="2736" y="7207"/>
                    <a:pt x="2684" y="6734"/>
                    <a:pt x="2736" y="6260"/>
                  </a:cubicBezTo>
                  <a:lnTo>
                    <a:pt x="2736" y="5734"/>
                  </a:lnTo>
                  <a:lnTo>
                    <a:pt x="2789" y="5366"/>
                  </a:lnTo>
                  <a:cubicBezTo>
                    <a:pt x="2789" y="5313"/>
                    <a:pt x="2841" y="5208"/>
                    <a:pt x="2789" y="5208"/>
                  </a:cubicBezTo>
                  <a:lnTo>
                    <a:pt x="2578" y="5208"/>
                  </a:lnTo>
                  <a:lnTo>
                    <a:pt x="2263" y="5261"/>
                  </a:lnTo>
                  <a:lnTo>
                    <a:pt x="1684" y="5261"/>
                  </a:lnTo>
                  <a:cubicBezTo>
                    <a:pt x="842" y="5050"/>
                    <a:pt x="316" y="4261"/>
                    <a:pt x="422" y="3525"/>
                  </a:cubicBezTo>
                  <a:cubicBezTo>
                    <a:pt x="474" y="2788"/>
                    <a:pt x="1053" y="2157"/>
                    <a:pt x="1737" y="2052"/>
                  </a:cubicBezTo>
                  <a:cubicBezTo>
                    <a:pt x="1852" y="2033"/>
                    <a:pt x="1975" y="2020"/>
                    <a:pt x="2097" y="2020"/>
                  </a:cubicBezTo>
                  <a:cubicBezTo>
                    <a:pt x="2308" y="2020"/>
                    <a:pt x="2517" y="2057"/>
                    <a:pt x="2684" y="2157"/>
                  </a:cubicBezTo>
                  <a:cubicBezTo>
                    <a:pt x="2999" y="2315"/>
                    <a:pt x="3157" y="2315"/>
                    <a:pt x="3683" y="3157"/>
                  </a:cubicBezTo>
                  <a:cubicBezTo>
                    <a:pt x="3841" y="2946"/>
                    <a:pt x="4051" y="2683"/>
                    <a:pt x="4209" y="2473"/>
                  </a:cubicBezTo>
                  <a:cubicBezTo>
                    <a:pt x="4314" y="2367"/>
                    <a:pt x="4367" y="2262"/>
                    <a:pt x="4472" y="2210"/>
                  </a:cubicBezTo>
                  <a:cubicBezTo>
                    <a:pt x="4683" y="1999"/>
                    <a:pt x="4840" y="1841"/>
                    <a:pt x="5051" y="1684"/>
                  </a:cubicBezTo>
                  <a:cubicBezTo>
                    <a:pt x="5472" y="1368"/>
                    <a:pt x="5893" y="1105"/>
                    <a:pt x="6366" y="895"/>
                  </a:cubicBezTo>
                  <a:cubicBezTo>
                    <a:pt x="7208" y="474"/>
                    <a:pt x="8102" y="316"/>
                    <a:pt x="8944" y="316"/>
                  </a:cubicBezTo>
                  <a:cubicBezTo>
                    <a:pt x="10627" y="316"/>
                    <a:pt x="11995" y="947"/>
                    <a:pt x="12889" y="1684"/>
                  </a:cubicBezTo>
                  <a:cubicBezTo>
                    <a:pt x="12942" y="1736"/>
                    <a:pt x="12994" y="1789"/>
                    <a:pt x="13047" y="1789"/>
                  </a:cubicBezTo>
                  <a:cubicBezTo>
                    <a:pt x="13099" y="1841"/>
                    <a:pt x="13152" y="1894"/>
                    <a:pt x="13205" y="1947"/>
                  </a:cubicBezTo>
                  <a:cubicBezTo>
                    <a:pt x="13257" y="1947"/>
                    <a:pt x="13257" y="1894"/>
                    <a:pt x="13362" y="1894"/>
                  </a:cubicBezTo>
                  <a:lnTo>
                    <a:pt x="13415" y="1894"/>
                  </a:lnTo>
                  <a:lnTo>
                    <a:pt x="13625" y="1947"/>
                  </a:lnTo>
                  <a:lnTo>
                    <a:pt x="13941" y="1947"/>
                  </a:lnTo>
                  <a:cubicBezTo>
                    <a:pt x="14152" y="1999"/>
                    <a:pt x="14309" y="2052"/>
                    <a:pt x="14520" y="2157"/>
                  </a:cubicBezTo>
                  <a:cubicBezTo>
                    <a:pt x="14888" y="2315"/>
                    <a:pt x="15151" y="2525"/>
                    <a:pt x="15414" y="2736"/>
                  </a:cubicBezTo>
                  <a:cubicBezTo>
                    <a:pt x="15887" y="3209"/>
                    <a:pt x="16098" y="3683"/>
                    <a:pt x="16256" y="4051"/>
                  </a:cubicBezTo>
                  <a:cubicBezTo>
                    <a:pt x="16352" y="4436"/>
                    <a:pt x="16404" y="4689"/>
                    <a:pt x="16412" y="4689"/>
                  </a:cubicBezTo>
                  <a:cubicBezTo>
                    <a:pt x="16413" y="4689"/>
                    <a:pt x="16414" y="4687"/>
                    <a:pt x="16414" y="4682"/>
                  </a:cubicBezTo>
                  <a:cubicBezTo>
                    <a:pt x="16466" y="4682"/>
                    <a:pt x="16466" y="4577"/>
                    <a:pt x="16414" y="4472"/>
                  </a:cubicBezTo>
                  <a:cubicBezTo>
                    <a:pt x="16414" y="4366"/>
                    <a:pt x="16414" y="4261"/>
                    <a:pt x="16414" y="4156"/>
                  </a:cubicBezTo>
                  <a:cubicBezTo>
                    <a:pt x="16361" y="4051"/>
                    <a:pt x="16308" y="3946"/>
                    <a:pt x="16308" y="3840"/>
                  </a:cubicBezTo>
                  <a:cubicBezTo>
                    <a:pt x="16256" y="3735"/>
                    <a:pt x="16203" y="3630"/>
                    <a:pt x="16151" y="3525"/>
                  </a:cubicBezTo>
                  <a:cubicBezTo>
                    <a:pt x="16151" y="3472"/>
                    <a:pt x="16151" y="3420"/>
                    <a:pt x="16098" y="3420"/>
                  </a:cubicBezTo>
                  <a:lnTo>
                    <a:pt x="16098" y="3367"/>
                  </a:lnTo>
                  <a:lnTo>
                    <a:pt x="16098" y="3314"/>
                  </a:lnTo>
                  <a:cubicBezTo>
                    <a:pt x="15993" y="3209"/>
                    <a:pt x="15993" y="3157"/>
                    <a:pt x="15887" y="2999"/>
                  </a:cubicBezTo>
                  <a:cubicBezTo>
                    <a:pt x="15730" y="2788"/>
                    <a:pt x="15467" y="2525"/>
                    <a:pt x="15098" y="2210"/>
                  </a:cubicBezTo>
                  <a:cubicBezTo>
                    <a:pt x="14678" y="1947"/>
                    <a:pt x="14099" y="1684"/>
                    <a:pt x="13257" y="1684"/>
                  </a:cubicBezTo>
                  <a:cubicBezTo>
                    <a:pt x="13257" y="1684"/>
                    <a:pt x="12942" y="1421"/>
                    <a:pt x="12626" y="1158"/>
                  </a:cubicBezTo>
                  <a:cubicBezTo>
                    <a:pt x="11837" y="632"/>
                    <a:pt x="10785" y="105"/>
                    <a:pt x="92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3"/>
            <p:cNvSpPr/>
            <p:nvPr/>
          </p:nvSpPr>
          <p:spPr>
            <a:xfrm>
              <a:off x="5004655" y="6800795"/>
              <a:ext cx="266061" cy="283273"/>
            </a:xfrm>
            <a:custGeom>
              <a:avLst/>
              <a:gdLst/>
              <a:ahLst/>
              <a:cxnLst/>
              <a:rect l="l" t="t" r="r" b="b"/>
              <a:pathLst>
                <a:path w="33668" h="35846" extrusionOk="0">
                  <a:moveTo>
                    <a:pt x="10521" y="1"/>
                  </a:moveTo>
                  <a:cubicBezTo>
                    <a:pt x="9364" y="1"/>
                    <a:pt x="8470" y="947"/>
                    <a:pt x="8470" y="2052"/>
                  </a:cubicBezTo>
                  <a:cubicBezTo>
                    <a:pt x="8470" y="2105"/>
                    <a:pt x="8470" y="2105"/>
                    <a:pt x="8470" y="2157"/>
                  </a:cubicBezTo>
                  <a:cubicBezTo>
                    <a:pt x="8154" y="1947"/>
                    <a:pt x="7786" y="1842"/>
                    <a:pt x="7418" y="1842"/>
                  </a:cubicBezTo>
                  <a:cubicBezTo>
                    <a:pt x="6313" y="1842"/>
                    <a:pt x="5419" y="2789"/>
                    <a:pt x="5419" y="3893"/>
                  </a:cubicBezTo>
                  <a:cubicBezTo>
                    <a:pt x="5419" y="4788"/>
                    <a:pt x="5945" y="5524"/>
                    <a:pt x="6734" y="5787"/>
                  </a:cubicBezTo>
                  <a:cubicBezTo>
                    <a:pt x="6576" y="6103"/>
                    <a:pt x="6523" y="6471"/>
                    <a:pt x="6471" y="6787"/>
                  </a:cubicBezTo>
                  <a:cubicBezTo>
                    <a:pt x="6471" y="6839"/>
                    <a:pt x="6418" y="6839"/>
                    <a:pt x="6418" y="6839"/>
                  </a:cubicBezTo>
                  <a:cubicBezTo>
                    <a:pt x="6260" y="5629"/>
                    <a:pt x="5208" y="4630"/>
                    <a:pt x="3893" y="4630"/>
                  </a:cubicBezTo>
                  <a:cubicBezTo>
                    <a:pt x="2525" y="4630"/>
                    <a:pt x="1368" y="5735"/>
                    <a:pt x="1368" y="7155"/>
                  </a:cubicBezTo>
                  <a:cubicBezTo>
                    <a:pt x="1368" y="7944"/>
                    <a:pt x="1736" y="8680"/>
                    <a:pt x="2367" y="9154"/>
                  </a:cubicBezTo>
                  <a:cubicBezTo>
                    <a:pt x="947" y="9943"/>
                    <a:pt x="0" y="11468"/>
                    <a:pt x="0" y="13204"/>
                  </a:cubicBezTo>
                  <a:cubicBezTo>
                    <a:pt x="0" y="15782"/>
                    <a:pt x="2104" y="17834"/>
                    <a:pt x="4682" y="17834"/>
                  </a:cubicBezTo>
                  <a:cubicBezTo>
                    <a:pt x="6523" y="17834"/>
                    <a:pt x="8154" y="16782"/>
                    <a:pt x="8890" y="15203"/>
                  </a:cubicBezTo>
                  <a:cubicBezTo>
                    <a:pt x="14046" y="21621"/>
                    <a:pt x="9890" y="32037"/>
                    <a:pt x="9890" y="32037"/>
                  </a:cubicBezTo>
                  <a:cubicBezTo>
                    <a:pt x="12529" y="34921"/>
                    <a:pt x="15181" y="35846"/>
                    <a:pt x="17499" y="35846"/>
                  </a:cubicBezTo>
                  <a:cubicBezTo>
                    <a:pt x="21649" y="35846"/>
                    <a:pt x="24725" y="32879"/>
                    <a:pt x="24725" y="32879"/>
                  </a:cubicBezTo>
                  <a:cubicBezTo>
                    <a:pt x="22042" y="26040"/>
                    <a:pt x="23935" y="21569"/>
                    <a:pt x="26040" y="18938"/>
                  </a:cubicBezTo>
                  <a:cubicBezTo>
                    <a:pt x="26513" y="19201"/>
                    <a:pt x="26987" y="19359"/>
                    <a:pt x="27513" y="19359"/>
                  </a:cubicBezTo>
                  <a:cubicBezTo>
                    <a:pt x="28565" y="19359"/>
                    <a:pt x="29459" y="18833"/>
                    <a:pt x="29985" y="18097"/>
                  </a:cubicBezTo>
                  <a:lnTo>
                    <a:pt x="30038" y="18097"/>
                  </a:lnTo>
                  <a:cubicBezTo>
                    <a:pt x="32037" y="18097"/>
                    <a:pt x="33667" y="16518"/>
                    <a:pt x="33667" y="14520"/>
                  </a:cubicBezTo>
                  <a:cubicBezTo>
                    <a:pt x="33667" y="13573"/>
                    <a:pt x="33299" y="12784"/>
                    <a:pt x="32721" y="12100"/>
                  </a:cubicBezTo>
                  <a:cubicBezTo>
                    <a:pt x="33299" y="11731"/>
                    <a:pt x="33667" y="11100"/>
                    <a:pt x="33667" y="10364"/>
                  </a:cubicBezTo>
                  <a:cubicBezTo>
                    <a:pt x="33667" y="9154"/>
                    <a:pt x="32668" y="8154"/>
                    <a:pt x="31458" y="8154"/>
                  </a:cubicBezTo>
                  <a:cubicBezTo>
                    <a:pt x="30879" y="8154"/>
                    <a:pt x="30353" y="8417"/>
                    <a:pt x="29932" y="8786"/>
                  </a:cubicBezTo>
                  <a:cubicBezTo>
                    <a:pt x="29354" y="8102"/>
                    <a:pt x="28512" y="7628"/>
                    <a:pt x="27513" y="7628"/>
                  </a:cubicBezTo>
                  <a:cubicBezTo>
                    <a:pt x="26671" y="7628"/>
                    <a:pt x="25934" y="7944"/>
                    <a:pt x="25356" y="8470"/>
                  </a:cubicBezTo>
                  <a:cubicBezTo>
                    <a:pt x="24988" y="7839"/>
                    <a:pt x="24251" y="7365"/>
                    <a:pt x="23462" y="7365"/>
                  </a:cubicBezTo>
                  <a:cubicBezTo>
                    <a:pt x="22200" y="7365"/>
                    <a:pt x="21200" y="8365"/>
                    <a:pt x="21200" y="9627"/>
                  </a:cubicBezTo>
                  <a:cubicBezTo>
                    <a:pt x="21200" y="10732"/>
                    <a:pt x="21989" y="11626"/>
                    <a:pt x="23041" y="11837"/>
                  </a:cubicBezTo>
                  <a:cubicBezTo>
                    <a:pt x="22410" y="12205"/>
                    <a:pt x="21937" y="12941"/>
                    <a:pt x="21937" y="13730"/>
                  </a:cubicBezTo>
                  <a:cubicBezTo>
                    <a:pt x="21937" y="14256"/>
                    <a:pt x="22147" y="14730"/>
                    <a:pt x="22410" y="15098"/>
                  </a:cubicBezTo>
                  <a:cubicBezTo>
                    <a:pt x="20148" y="17465"/>
                    <a:pt x="19885" y="19833"/>
                    <a:pt x="19885" y="19833"/>
                  </a:cubicBezTo>
                  <a:cubicBezTo>
                    <a:pt x="19359" y="15414"/>
                    <a:pt x="18307" y="12573"/>
                    <a:pt x="17255" y="10785"/>
                  </a:cubicBezTo>
                  <a:cubicBezTo>
                    <a:pt x="17939" y="10469"/>
                    <a:pt x="18412" y="9838"/>
                    <a:pt x="18412" y="9049"/>
                  </a:cubicBezTo>
                  <a:cubicBezTo>
                    <a:pt x="18412" y="8628"/>
                    <a:pt x="18307" y="8260"/>
                    <a:pt x="18096" y="7997"/>
                  </a:cubicBezTo>
                  <a:cubicBezTo>
                    <a:pt x="18938" y="7418"/>
                    <a:pt x="19517" y="6471"/>
                    <a:pt x="19517" y="5419"/>
                  </a:cubicBezTo>
                  <a:cubicBezTo>
                    <a:pt x="19517" y="3736"/>
                    <a:pt x="18149" y="2368"/>
                    <a:pt x="16466" y="2368"/>
                  </a:cubicBezTo>
                  <a:cubicBezTo>
                    <a:pt x="15413" y="2368"/>
                    <a:pt x="14519" y="2894"/>
                    <a:pt x="13993" y="3683"/>
                  </a:cubicBezTo>
                  <a:cubicBezTo>
                    <a:pt x="13520" y="3315"/>
                    <a:pt x="12994" y="3052"/>
                    <a:pt x="12415" y="2894"/>
                  </a:cubicBezTo>
                  <a:cubicBezTo>
                    <a:pt x="12520" y="2631"/>
                    <a:pt x="12625" y="2368"/>
                    <a:pt x="12625" y="2052"/>
                  </a:cubicBezTo>
                  <a:cubicBezTo>
                    <a:pt x="12625" y="895"/>
                    <a:pt x="11679" y="1"/>
                    <a:pt x="105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3"/>
            <p:cNvSpPr/>
            <p:nvPr/>
          </p:nvSpPr>
          <p:spPr>
            <a:xfrm>
              <a:off x="5002157" y="6799492"/>
              <a:ext cx="269799" cy="285976"/>
            </a:xfrm>
            <a:custGeom>
              <a:avLst/>
              <a:gdLst/>
              <a:ahLst/>
              <a:cxnLst/>
              <a:rect l="l" t="t" r="r" b="b"/>
              <a:pathLst>
                <a:path w="34141" h="36188" extrusionOk="0">
                  <a:moveTo>
                    <a:pt x="6476" y="5891"/>
                  </a:moveTo>
                  <a:cubicBezTo>
                    <a:pt x="6624" y="5989"/>
                    <a:pt x="6757" y="6057"/>
                    <a:pt x="6787" y="6057"/>
                  </a:cubicBezTo>
                  <a:lnTo>
                    <a:pt x="6787" y="6163"/>
                  </a:lnTo>
                  <a:lnTo>
                    <a:pt x="6714" y="6344"/>
                  </a:lnTo>
                  <a:lnTo>
                    <a:pt x="6714" y="6344"/>
                  </a:lnTo>
                  <a:cubicBezTo>
                    <a:pt x="6649" y="6186"/>
                    <a:pt x="6569" y="6034"/>
                    <a:pt x="6476" y="5891"/>
                  </a:cubicBezTo>
                  <a:close/>
                  <a:moveTo>
                    <a:pt x="10812" y="0"/>
                  </a:moveTo>
                  <a:cubicBezTo>
                    <a:pt x="10317" y="0"/>
                    <a:pt x="9809" y="168"/>
                    <a:pt x="9417" y="481"/>
                  </a:cubicBezTo>
                  <a:cubicBezTo>
                    <a:pt x="9154" y="692"/>
                    <a:pt x="8943" y="955"/>
                    <a:pt x="8786" y="1270"/>
                  </a:cubicBezTo>
                  <a:cubicBezTo>
                    <a:pt x="8733" y="1428"/>
                    <a:pt x="8680" y="1586"/>
                    <a:pt x="8628" y="1744"/>
                  </a:cubicBezTo>
                  <a:cubicBezTo>
                    <a:pt x="8628" y="1902"/>
                    <a:pt x="8575" y="1954"/>
                    <a:pt x="8575" y="2059"/>
                  </a:cubicBezTo>
                  <a:cubicBezTo>
                    <a:pt x="8575" y="2059"/>
                    <a:pt x="8470" y="2007"/>
                    <a:pt x="8417" y="1954"/>
                  </a:cubicBezTo>
                  <a:cubicBezTo>
                    <a:pt x="8417" y="1954"/>
                    <a:pt x="8312" y="1954"/>
                    <a:pt x="8260" y="1902"/>
                  </a:cubicBezTo>
                  <a:lnTo>
                    <a:pt x="8049" y="1902"/>
                  </a:lnTo>
                  <a:cubicBezTo>
                    <a:pt x="7918" y="1880"/>
                    <a:pt x="7788" y="1867"/>
                    <a:pt x="7661" y="1867"/>
                  </a:cubicBezTo>
                  <a:cubicBezTo>
                    <a:pt x="7481" y="1867"/>
                    <a:pt x="7309" y="1893"/>
                    <a:pt x="7155" y="1954"/>
                  </a:cubicBezTo>
                  <a:cubicBezTo>
                    <a:pt x="6576" y="2112"/>
                    <a:pt x="6050" y="2480"/>
                    <a:pt x="5787" y="3059"/>
                  </a:cubicBezTo>
                  <a:cubicBezTo>
                    <a:pt x="5472" y="3585"/>
                    <a:pt x="5419" y="4269"/>
                    <a:pt x="5682" y="4847"/>
                  </a:cubicBezTo>
                  <a:cubicBezTo>
                    <a:pt x="5732" y="4973"/>
                    <a:pt x="5795" y="5099"/>
                    <a:pt x="5869" y="5225"/>
                  </a:cubicBezTo>
                  <a:lnTo>
                    <a:pt x="5869" y="5225"/>
                  </a:lnTo>
                  <a:cubicBezTo>
                    <a:pt x="5792" y="5165"/>
                    <a:pt x="5712" y="5109"/>
                    <a:pt x="5629" y="5058"/>
                  </a:cubicBezTo>
                  <a:cubicBezTo>
                    <a:pt x="5215" y="4803"/>
                    <a:pt x="4705" y="4664"/>
                    <a:pt x="4191" y="4664"/>
                  </a:cubicBezTo>
                  <a:cubicBezTo>
                    <a:pt x="3857" y="4664"/>
                    <a:pt x="3521" y="4723"/>
                    <a:pt x="3210" y="4847"/>
                  </a:cubicBezTo>
                  <a:cubicBezTo>
                    <a:pt x="2420" y="5110"/>
                    <a:pt x="1789" y="5794"/>
                    <a:pt x="1579" y="6636"/>
                  </a:cubicBezTo>
                  <a:cubicBezTo>
                    <a:pt x="1368" y="7478"/>
                    <a:pt x="1579" y="8425"/>
                    <a:pt x="2157" y="9108"/>
                  </a:cubicBezTo>
                  <a:cubicBezTo>
                    <a:pt x="2210" y="9161"/>
                    <a:pt x="2210" y="9161"/>
                    <a:pt x="2263" y="9214"/>
                  </a:cubicBezTo>
                  <a:cubicBezTo>
                    <a:pt x="2315" y="9266"/>
                    <a:pt x="2315" y="9266"/>
                    <a:pt x="2368" y="9319"/>
                  </a:cubicBezTo>
                  <a:cubicBezTo>
                    <a:pt x="2315" y="9319"/>
                    <a:pt x="2263" y="9371"/>
                    <a:pt x="2210" y="9424"/>
                  </a:cubicBezTo>
                  <a:cubicBezTo>
                    <a:pt x="2157" y="9424"/>
                    <a:pt x="2000" y="9529"/>
                    <a:pt x="1894" y="9634"/>
                  </a:cubicBezTo>
                  <a:cubicBezTo>
                    <a:pt x="1684" y="9792"/>
                    <a:pt x="1526" y="10003"/>
                    <a:pt x="1316" y="10161"/>
                  </a:cubicBezTo>
                  <a:cubicBezTo>
                    <a:pt x="1000" y="10581"/>
                    <a:pt x="684" y="11002"/>
                    <a:pt x="474" y="11528"/>
                  </a:cubicBezTo>
                  <a:cubicBezTo>
                    <a:pt x="106" y="12475"/>
                    <a:pt x="1" y="13580"/>
                    <a:pt x="264" y="14579"/>
                  </a:cubicBezTo>
                  <a:cubicBezTo>
                    <a:pt x="527" y="15579"/>
                    <a:pt x="1105" y="16420"/>
                    <a:pt x="1842" y="17104"/>
                  </a:cubicBezTo>
                  <a:cubicBezTo>
                    <a:pt x="2631" y="17736"/>
                    <a:pt x="3578" y="18104"/>
                    <a:pt x="4577" y="18209"/>
                  </a:cubicBezTo>
                  <a:cubicBezTo>
                    <a:pt x="4717" y="18225"/>
                    <a:pt x="4858" y="18232"/>
                    <a:pt x="4999" y="18232"/>
                  </a:cubicBezTo>
                  <a:cubicBezTo>
                    <a:pt x="5816" y="18232"/>
                    <a:pt x="6648" y="17981"/>
                    <a:pt x="7365" y="17578"/>
                  </a:cubicBezTo>
                  <a:cubicBezTo>
                    <a:pt x="7734" y="17367"/>
                    <a:pt x="8154" y="17052"/>
                    <a:pt x="8470" y="16736"/>
                  </a:cubicBezTo>
                  <a:cubicBezTo>
                    <a:pt x="8628" y="16526"/>
                    <a:pt x="8786" y="16368"/>
                    <a:pt x="8891" y="16157"/>
                  </a:cubicBezTo>
                  <a:cubicBezTo>
                    <a:pt x="8996" y="16105"/>
                    <a:pt x="9049" y="15947"/>
                    <a:pt x="9101" y="15894"/>
                  </a:cubicBezTo>
                  <a:cubicBezTo>
                    <a:pt x="9101" y="15842"/>
                    <a:pt x="9154" y="15789"/>
                    <a:pt x="9154" y="15737"/>
                  </a:cubicBezTo>
                  <a:cubicBezTo>
                    <a:pt x="9206" y="15737"/>
                    <a:pt x="9206" y="15684"/>
                    <a:pt x="9206" y="15684"/>
                  </a:cubicBezTo>
                  <a:lnTo>
                    <a:pt x="9259" y="15789"/>
                  </a:lnTo>
                  <a:lnTo>
                    <a:pt x="9364" y="15894"/>
                  </a:lnTo>
                  <a:lnTo>
                    <a:pt x="9733" y="16473"/>
                  </a:lnTo>
                  <a:cubicBezTo>
                    <a:pt x="9838" y="16631"/>
                    <a:pt x="9943" y="16789"/>
                    <a:pt x="10048" y="16999"/>
                  </a:cubicBezTo>
                  <a:lnTo>
                    <a:pt x="10364" y="17578"/>
                  </a:lnTo>
                  <a:cubicBezTo>
                    <a:pt x="10574" y="17946"/>
                    <a:pt x="10679" y="18367"/>
                    <a:pt x="10837" y="18788"/>
                  </a:cubicBezTo>
                  <a:lnTo>
                    <a:pt x="11048" y="19366"/>
                  </a:lnTo>
                  <a:lnTo>
                    <a:pt x="11153" y="19998"/>
                  </a:lnTo>
                  <a:cubicBezTo>
                    <a:pt x="11942" y="23312"/>
                    <a:pt x="11574" y="26626"/>
                    <a:pt x="10837" y="29572"/>
                  </a:cubicBezTo>
                  <a:cubicBezTo>
                    <a:pt x="10627" y="30308"/>
                    <a:pt x="10469" y="31045"/>
                    <a:pt x="10206" y="31728"/>
                  </a:cubicBezTo>
                  <a:lnTo>
                    <a:pt x="10101" y="31991"/>
                  </a:lnTo>
                  <a:lnTo>
                    <a:pt x="10048" y="32202"/>
                  </a:lnTo>
                  <a:cubicBezTo>
                    <a:pt x="10048" y="32202"/>
                    <a:pt x="9996" y="32255"/>
                    <a:pt x="9996" y="32307"/>
                  </a:cubicBezTo>
                  <a:lnTo>
                    <a:pt x="10101" y="32360"/>
                  </a:lnTo>
                  <a:lnTo>
                    <a:pt x="10522" y="32781"/>
                  </a:lnTo>
                  <a:cubicBezTo>
                    <a:pt x="10785" y="33044"/>
                    <a:pt x="11048" y="33307"/>
                    <a:pt x="11311" y="33570"/>
                  </a:cubicBezTo>
                  <a:cubicBezTo>
                    <a:pt x="11574" y="33833"/>
                    <a:pt x="11889" y="33990"/>
                    <a:pt x="12205" y="34254"/>
                  </a:cubicBezTo>
                  <a:cubicBezTo>
                    <a:pt x="12468" y="34464"/>
                    <a:pt x="12731" y="34727"/>
                    <a:pt x="13099" y="34832"/>
                  </a:cubicBezTo>
                  <a:cubicBezTo>
                    <a:pt x="13415" y="34990"/>
                    <a:pt x="13731" y="35200"/>
                    <a:pt x="14046" y="35358"/>
                  </a:cubicBezTo>
                  <a:cubicBezTo>
                    <a:pt x="14362" y="35516"/>
                    <a:pt x="14677" y="35621"/>
                    <a:pt x="14993" y="35726"/>
                  </a:cubicBezTo>
                  <a:cubicBezTo>
                    <a:pt x="15953" y="36022"/>
                    <a:pt x="16912" y="36187"/>
                    <a:pt x="17853" y="36187"/>
                  </a:cubicBezTo>
                  <a:cubicBezTo>
                    <a:pt x="18254" y="36187"/>
                    <a:pt x="18651" y="36157"/>
                    <a:pt x="19044" y="36095"/>
                  </a:cubicBezTo>
                  <a:cubicBezTo>
                    <a:pt x="20306" y="35937"/>
                    <a:pt x="21516" y="35463"/>
                    <a:pt x="22621" y="34885"/>
                  </a:cubicBezTo>
                  <a:cubicBezTo>
                    <a:pt x="23147" y="34622"/>
                    <a:pt x="23673" y="34306"/>
                    <a:pt x="24146" y="33938"/>
                  </a:cubicBezTo>
                  <a:cubicBezTo>
                    <a:pt x="24409" y="33780"/>
                    <a:pt x="24620" y="33622"/>
                    <a:pt x="24883" y="33412"/>
                  </a:cubicBezTo>
                  <a:lnTo>
                    <a:pt x="25041" y="33254"/>
                  </a:lnTo>
                  <a:lnTo>
                    <a:pt x="25198" y="33149"/>
                  </a:lnTo>
                  <a:cubicBezTo>
                    <a:pt x="25251" y="33096"/>
                    <a:pt x="25198" y="33044"/>
                    <a:pt x="25146" y="32991"/>
                  </a:cubicBezTo>
                  <a:lnTo>
                    <a:pt x="24988" y="32518"/>
                  </a:lnTo>
                  <a:cubicBezTo>
                    <a:pt x="24567" y="31465"/>
                    <a:pt x="24304" y="30413"/>
                    <a:pt x="24094" y="29414"/>
                  </a:cubicBezTo>
                  <a:cubicBezTo>
                    <a:pt x="23936" y="28362"/>
                    <a:pt x="23831" y="27362"/>
                    <a:pt x="23831" y="26363"/>
                  </a:cubicBezTo>
                  <a:cubicBezTo>
                    <a:pt x="23883" y="25416"/>
                    <a:pt x="23988" y="24469"/>
                    <a:pt x="24199" y="23627"/>
                  </a:cubicBezTo>
                  <a:cubicBezTo>
                    <a:pt x="24462" y="22733"/>
                    <a:pt x="24778" y="21944"/>
                    <a:pt x="25146" y="21208"/>
                  </a:cubicBezTo>
                  <a:cubicBezTo>
                    <a:pt x="25356" y="20839"/>
                    <a:pt x="25567" y="20471"/>
                    <a:pt x="25777" y="20155"/>
                  </a:cubicBezTo>
                  <a:cubicBezTo>
                    <a:pt x="25882" y="19998"/>
                    <a:pt x="25987" y="19840"/>
                    <a:pt x="26093" y="19682"/>
                  </a:cubicBezTo>
                  <a:cubicBezTo>
                    <a:pt x="26198" y="19524"/>
                    <a:pt x="26303" y="19419"/>
                    <a:pt x="26356" y="19314"/>
                  </a:cubicBezTo>
                  <a:cubicBezTo>
                    <a:pt x="26461" y="19314"/>
                    <a:pt x="26461" y="19366"/>
                    <a:pt x="26566" y="19419"/>
                  </a:cubicBezTo>
                  <a:cubicBezTo>
                    <a:pt x="26671" y="19419"/>
                    <a:pt x="26777" y="19472"/>
                    <a:pt x="26829" y="19524"/>
                  </a:cubicBezTo>
                  <a:cubicBezTo>
                    <a:pt x="27040" y="19577"/>
                    <a:pt x="27250" y="19629"/>
                    <a:pt x="27460" y="19629"/>
                  </a:cubicBezTo>
                  <a:cubicBezTo>
                    <a:pt x="27635" y="19651"/>
                    <a:pt x="27800" y="19664"/>
                    <a:pt x="27964" y="19664"/>
                  </a:cubicBezTo>
                  <a:cubicBezTo>
                    <a:pt x="28195" y="19664"/>
                    <a:pt x="28424" y="19638"/>
                    <a:pt x="28670" y="19577"/>
                  </a:cubicBezTo>
                  <a:cubicBezTo>
                    <a:pt x="29039" y="19472"/>
                    <a:pt x="29354" y="19314"/>
                    <a:pt x="29670" y="19103"/>
                  </a:cubicBezTo>
                  <a:cubicBezTo>
                    <a:pt x="29828" y="18998"/>
                    <a:pt x="29933" y="18840"/>
                    <a:pt x="30091" y="18735"/>
                  </a:cubicBezTo>
                  <a:cubicBezTo>
                    <a:pt x="30196" y="18630"/>
                    <a:pt x="30354" y="18472"/>
                    <a:pt x="30406" y="18419"/>
                  </a:cubicBezTo>
                  <a:cubicBezTo>
                    <a:pt x="30459" y="18419"/>
                    <a:pt x="30617" y="18419"/>
                    <a:pt x="30722" y="18367"/>
                  </a:cubicBezTo>
                  <a:lnTo>
                    <a:pt x="31143" y="18314"/>
                  </a:lnTo>
                  <a:cubicBezTo>
                    <a:pt x="31406" y="18262"/>
                    <a:pt x="31616" y="18209"/>
                    <a:pt x="31879" y="18104"/>
                  </a:cubicBezTo>
                  <a:cubicBezTo>
                    <a:pt x="32300" y="17893"/>
                    <a:pt x="32721" y="17578"/>
                    <a:pt x="33037" y="17262"/>
                  </a:cubicBezTo>
                  <a:cubicBezTo>
                    <a:pt x="33668" y="16631"/>
                    <a:pt x="33983" y="15842"/>
                    <a:pt x="34036" y="15158"/>
                  </a:cubicBezTo>
                  <a:cubicBezTo>
                    <a:pt x="34141" y="14421"/>
                    <a:pt x="33983" y="13790"/>
                    <a:pt x="33773" y="13317"/>
                  </a:cubicBezTo>
                  <a:cubicBezTo>
                    <a:pt x="33615" y="12843"/>
                    <a:pt x="33300" y="12475"/>
                    <a:pt x="33142" y="12317"/>
                  </a:cubicBezTo>
                  <a:cubicBezTo>
                    <a:pt x="33352" y="12159"/>
                    <a:pt x="33563" y="11896"/>
                    <a:pt x="33668" y="11791"/>
                  </a:cubicBezTo>
                  <a:cubicBezTo>
                    <a:pt x="33720" y="11633"/>
                    <a:pt x="33773" y="11528"/>
                    <a:pt x="33773" y="11528"/>
                  </a:cubicBezTo>
                  <a:lnTo>
                    <a:pt x="33773" y="11528"/>
                  </a:lnTo>
                  <a:cubicBezTo>
                    <a:pt x="33720" y="11528"/>
                    <a:pt x="33615" y="11844"/>
                    <a:pt x="33089" y="12265"/>
                  </a:cubicBezTo>
                  <a:cubicBezTo>
                    <a:pt x="33510" y="12791"/>
                    <a:pt x="34089" y="13738"/>
                    <a:pt x="33931" y="15105"/>
                  </a:cubicBezTo>
                  <a:cubicBezTo>
                    <a:pt x="33826" y="15789"/>
                    <a:pt x="33563" y="16526"/>
                    <a:pt x="32931" y="17157"/>
                  </a:cubicBezTo>
                  <a:cubicBezTo>
                    <a:pt x="32300" y="17736"/>
                    <a:pt x="31458" y="18209"/>
                    <a:pt x="30301" y="18209"/>
                  </a:cubicBezTo>
                  <a:cubicBezTo>
                    <a:pt x="29775" y="18910"/>
                    <a:pt x="28898" y="19425"/>
                    <a:pt x="27905" y="19425"/>
                  </a:cubicBezTo>
                  <a:cubicBezTo>
                    <a:pt x="27408" y="19425"/>
                    <a:pt x="26882" y="19296"/>
                    <a:pt x="26356" y="18998"/>
                  </a:cubicBezTo>
                  <a:cubicBezTo>
                    <a:pt x="26198" y="19156"/>
                    <a:pt x="26093" y="19314"/>
                    <a:pt x="25935" y="19524"/>
                  </a:cubicBezTo>
                  <a:cubicBezTo>
                    <a:pt x="25830" y="19682"/>
                    <a:pt x="25724" y="19840"/>
                    <a:pt x="25619" y="19998"/>
                  </a:cubicBezTo>
                  <a:cubicBezTo>
                    <a:pt x="25356" y="20366"/>
                    <a:pt x="25146" y="20681"/>
                    <a:pt x="24988" y="21050"/>
                  </a:cubicBezTo>
                  <a:cubicBezTo>
                    <a:pt x="24567" y="21839"/>
                    <a:pt x="24251" y="22628"/>
                    <a:pt x="23988" y="23522"/>
                  </a:cubicBezTo>
                  <a:cubicBezTo>
                    <a:pt x="23778" y="24416"/>
                    <a:pt x="23620" y="25363"/>
                    <a:pt x="23620" y="26363"/>
                  </a:cubicBezTo>
                  <a:cubicBezTo>
                    <a:pt x="23620" y="27362"/>
                    <a:pt x="23673" y="28362"/>
                    <a:pt x="23883" y="29414"/>
                  </a:cubicBezTo>
                  <a:cubicBezTo>
                    <a:pt x="24094" y="30466"/>
                    <a:pt x="24357" y="31571"/>
                    <a:pt x="24778" y="32623"/>
                  </a:cubicBezTo>
                  <a:lnTo>
                    <a:pt x="24883" y="32991"/>
                  </a:lnTo>
                  <a:cubicBezTo>
                    <a:pt x="24935" y="32991"/>
                    <a:pt x="24883" y="33044"/>
                    <a:pt x="24830" y="33096"/>
                  </a:cubicBezTo>
                  <a:lnTo>
                    <a:pt x="24725" y="33201"/>
                  </a:lnTo>
                  <a:cubicBezTo>
                    <a:pt x="24515" y="33359"/>
                    <a:pt x="24251" y="33570"/>
                    <a:pt x="24041" y="33727"/>
                  </a:cubicBezTo>
                  <a:cubicBezTo>
                    <a:pt x="23568" y="34043"/>
                    <a:pt x="23042" y="34359"/>
                    <a:pt x="22516" y="34622"/>
                  </a:cubicBezTo>
                  <a:cubicBezTo>
                    <a:pt x="21463" y="35200"/>
                    <a:pt x="20306" y="35621"/>
                    <a:pt x="19044" y="35779"/>
                  </a:cubicBezTo>
                  <a:cubicBezTo>
                    <a:pt x="18667" y="35842"/>
                    <a:pt x="18281" y="35872"/>
                    <a:pt x="17891" y="35872"/>
                  </a:cubicBezTo>
                  <a:cubicBezTo>
                    <a:pt x="16974" y="35872"/>
                    <a:pt x="16037" y="35706"/>
                    <a:pt x="15151" y="35411"/>
                  </a:cubicBezTo>
                  <a:cubicBezTo>
                    <a:pt x="14835" y="35306"/>
                    <a:pt x="14520" y="35200"/>
                    <a:pt x="14204" y="35043"/>
                  </a:cubicBezTo>
                  <a:cubicBezTo>
                    <a:pt x="13888" y="34885"/>
                    <a:pt x="13625" y="34727"/>
                    <a:pt x="13310" y="34569"/>
                  </a:cubicBezTo>
                  <a:cubicBezTo>
                    <a:pt x="12994" y="34411"/>
                    <a:pt x="12731" y="34148"/>
                    <a:pt x="12415" y="33990"/>
                  </a:cubicBezTo>
                  <a:cubicBezTo>
                    <a:pt x="12152" y="33780"/>
                    <a:pt x="11837" y="33570"/>
                    <a:pt x="11574" y="33307"/>
                  </a:cubicBezTo>
                  <a:cubicBezTo>
                    <a:pt x="11311" y="33096"/>
                    <a:pt x="11048" y="32833"/>
                    <a:pt x="10785" y="32570"/>
                  </a:cubicBezTo>
                  <a:lnTo>
                    <a:pt x="10469" y="32202"/>
                  </a:lnTo>
                  <a:cubicBezTo>
                    <a:pt x="10364" y="32202"/>
                    <a:pt x="10469" y="32149"/>
                    <a:pt x="10469" y="32097"/>
                  </a:cubicBezTo>
                  <a:lnTo>
                    <a:pt x="10522" y="31834"/>
                  </a:lnTo>
                  <a:cubicBezTo>
                    <a:pt x="10785" y="31150"/>
                    <a:pt x="10995" y="30413"/>
                    <a:pt x="11205" y="29624"/>
                  </a:cubicBezTo>
                  <a:cubicBezTo>
                    <a:pt x="11889" y="26678"/>
                    <a:pt x="12310" y="23312"/>
                    <a:pt x="11521" y="19945"/>
                  </a:cubicBezTo>
                  <a:lnTo>
                    <a:pt x="11363" y="19314"/>
                  </a:lnTo>
                  <a:lnTo>
                    <a:pt x="11153" y="18682"/>
                  </a:lnTo>
                  <a:cubicBezTo>
                    <a:pt x="11048" y="18262"/>
                    <a:pt x="10890" y="17841"/>
                    <a:pt x="10679" y="17420"/>
                  </a:cubicBezTo>
                  <a:lnTo>
                    <a:pt x="10364" y="16841"/>
                  </a:lnTo>
                  <a:cubicBezTo>
                    <a:pt x="10259" y="16631"/>
                    <a:pt x="10153" y="16420"/>
                    <a:pt x="10048" y="16263"/>
                  </a:cubicBezTo>
                  <a:lnTo>
                    <a:pt x="9627" y="15684"/>
                  </a:lnTo>
                  <a:lnTo>
                    <a:pt x="9364" y="15316"/>
                  </a:lnTo>
                  <a:lnTo>
                    <a:pt x="9206" y="15105"/>
                  </a:lnTo>
                  <a:cubicBezTo>
                    <a:pt x="9206" y="15070"/>
                    <a:pt x="9201" y="15059"/>
                    <a:pt x="9193" y="15059"/>
                  </a:cubicBezTo>
                  <a:cubicBezTo>
                    <a:pt x="9177" y="15059"/>
                    <a:pt x="9154" y="15105"/>
                    <a:pt x="9154" y="15105"/>
                  </a:cubicBezTo>
                  <a:lnTo>
                    <a:pt x="9101" y="15263"/>
                  </a:lnTo>
                  <a:cubicBezTo>
                    <a:pt x="8996" y="15368"/>
                    <a:pt x="8943" y="15526"/>
                    <a:pt x="8838" y="15684"/>
                  </a:cubicBezTo>
                  <a:cubicBezTo>
                    <a:pt x="8786" y="15842"/>
                    <a:pt x="8733" y="15894"/>
                    <a:pt x="8628" y="16000"/>
                  </a:cubicBezTo>
                  <a:cubicBezTo>
                    <a:pt x="8523" y="16157"/>
                    <a:pt x="8365" y="16315"/>
                    <a:pt x="8260" y="16473"/>
                  </a:cubicBezTo>
                  <a:cubicBezTo>
                    <a:pt x="7944" y="16789"/>
                    <a:pt x="7576" y="17052"/>
                    <a:pt x="7207" y="17315"/>
                  </a:cubicBezTo>
                  <a:cubicBezTo>
                    <a:pt x="6554" y="17663"/>
                    <a:pt x="5828" y="17868"/>
                    <a:pt x="5090" y="17868"/>
                  </a:cubicBezTo>
                  <a:cubicBezTo>
                    <a:pt x="4937" y="17868"/>
                    <a:pt x="4783" y="17859"/>
                    <a:pt x="4630" y="17841"/>
                  </a:cubicBezTo>
                  <a:cubicBezTo>
                    <a:pt x="3683" y="17788"/>
                    <a:pt x="2789" y="17420"/>
                    <a:pt x="2105" y="16841"/>
                  </a:cubicBezTo>
                  <a:cubicBezTo>
                    <a:pt x="1368" y="16210"/>
                    <a:pt x="842" y="15421"/>
                    <a:pt x="632" y="14474"/>
                  </a:cubicBezTo>
                  <a:cubicBezTo>
                    <a:pt x="369" y="13527"/>
                    <a:pt x="474" y="12528"/>
                    <a:pt x="842" y="11633"/>
                  </a:cubicBezTo>
                  <a:cubicBezTo>
                    <a:pt x="1000" y="11160"/>
                    <a:pt x="1263" y="10792"/>
                    <a:pt x="1631" y="10371"/>
                  </a:cubicBezTo>
                  <a:cubicBezTo>
                    <a:pt x="1789" y="10213"/>
                    <a:pt x="1947" y="10055"/>
                    <a:pt x="2157" y="9897"/>
                  </a:cubicBezTo>
                  <a:cubicBezTo>
                    <a:pt x="2263" y="9792"/>
                    <a:pt x="2315" y="9740"/>
                    <a:pt x="2473" y="9634"/>
                  </a:cubicBezTo>
                  <a:lnTo>
                    <a:pt x="2946" y="9319"/>
                  </a:lnTo>
                  <a:cubicBezTo>
                    <a:pt x="2789" y="9214"/>
                    <a:pt x="2526" y="8951"/>
                    <a:pt x="2420" y="8845"/>
                  </a:cubicBezTo>
                  <a:cubicBezTo>
                    <a:pt x="1947" y="8267"/>
                    <a:pt x="1737" y="7478"/>
                    <a:pt x="1947" y="6741"/>
                  </a:cubicBezTo>
                  <a:cubicBezTo>
                    <a:pt x="2157" y="6005"/>
                    <a:pt x="2683" y="5373"/>
                    <a:pt x="3367" y="5163"/>
                  </a:cubicBezTo>
                  <a:cubicBezTo>
                    <a:pt x="3645" y="5035"/>
                    <a:pt x="3940" y="4976"/>
                    <a:pt x="4234" y="4976"/>
                  </a:cubicBezTo>
                  <a:cubicBezTo>
                    <a:pt x="4666" y="4976"/>
                    <a:pt x="5096" y="5102"/>
                    <a:pt x="5472" y="5321"/>
                  </a:cubicBezTo>
                  <a:cubicBezTo>
                    <a:pt x="6050" y="5689"/>
                    <a:pt x="6471" y="6373"/>
                    <a:pt x="6576" y="7057"/>
                  </a:cubicBezTo>
                  <a:lnTo>
                    <a:pt x="6576" y="7372"/>
                  </a:lnTo>
                  <a:lnTo>
                    <a:pt x="6839" y="7162"/>
                  </a:lnTo>
                  <a:cubicBezTo>
                    <a:pt x="6839" y="7162"/>
                    <a:pt x="6892" y="7109"/>
                    <a:pt x="6892" y="7109"/>
                  </a:cubicBezTo>
                  <a:lnTo>
                    <a:pt x="6944" y="7057"/>
                  </a:lnTo>
                  <a:lnTo>
                    <a:pt x="6944" y="7004"/>
                  </a:lnTo>
                  <a:cubicBezTo>
                    <a:pt x="6997" y="6846"/>
                    <a:pt x="6997" y="6636"/>
                    <a:pt x="7050" y="6478"/>
                  </a:cubicBezTo>
                  <a:cubicBezTo>
                    <a:pt x="7102" y="6426"/>
                    <a:pt x="7102" y="6320"/>
                    <a:pt x="7102" y="6268"/>
                  </a:cubicBezTo>
                  <a:lnTo>
                    <a:pt x="7260" y="5900"/>
                  </a:lnTo>
                  <a:cubicBezTo>
                    <a:pt x="6787" y="5689"/>
                    <a:pt x="6629" y="5584"/>
                    <a:pt x="6418" y="5373"/>
                  </a:cubicBezTo>
                  <a:cubicBezTo>
                    <a:pt x="6261" y="5216"/>
                    <a:pt x="6103" y="5005"/>
                    <a:pt x="5998" y="4742"/>
                  </a:cubicBezTo>
                  <a:cubicBezTo>
                    <a:pt x="5840" y="4269"/>
                    <a:pt x="5840" y="3690"/>
                    <a:pt x="6103" y="3217"/>
                  </a:cubicBezTo>
                  <a:cubicBezTo>
                    <a:pt x="6313" y="2743"/>
                    <a:pt x="6787" y="2428"/>
                    <a:pt x="7260" y="2270"/>
                  </a:cubicBezTo>
                  <a:cubicBezTo>
                    <a:pt x="7523" y="2217"/>
                    <a:pt x="7786" y="2217"/>
                    <a:pt x="7997" y="2217"/>
                  </a:cubicBezTo>
                  <a:cubicBezTo>
                    <a:pt x="8049" y="2270"/>
                    <a:pt x="8154" y="2270"/>
                    <a:pt x="8207" y="2270"/>
                  </a:cubicBezTo>
                  <a:cubicBezTo>
                    <a:pt x="8260" y="2270"/>
                    <a:pt x="8312" y="2322"/>
                    <a:pt x="8417" y="2322"/>
                  </a:cubicBezTo>
                  <a:cubicBezTo>
                    <a:pt x="8628" y="2428"/>
                    <a:pt x="8838" y="2585"/>
                    <a:pt x="8996" y="2638"/>
                  </a:cubicBezTo>
                  <a:lnTo>
                    <a:pt x="8943" y="2165"/>
                  </a:lnTo>
                  <a:cubicBezTo>
                    <a:pt x="8943" y="2059"/>
                    <a:pt x="8943" y="1954"/>
                    <a:pt x="8996" y="1849"/>
                  </a:cubicBezTo>
                  <a:cubicBezTo>
                    <a:pt x="8996" y="1691"/>
                    <a:pt x="9049" y="1586"/>
                    <a:pt x="9101" y="1428"/>
                  </a:cubicBezTo>
                  <a:cubicBezTo>
                    <a:pt x="9259" y="1165"/>
                    <a:pt x="9417" y="955"/>
                    <a:pt x="9680" y="744"/>
                  </a:cubicBezTo>
                  <a:cubicBezTo>
                    <a:pt x="9999" y="465"/>
                    <a:pt x="10438" y="337"/>
                    <a:pt x="10861" y="337"/>
                  </a:cubicBezTo>
                  <a:cubicBezTo>
                    <a:pt x="10997" y="337"/>
                    <a:pt x="11130" y="350"/>
                    <a:pt x="11258" y="376"/>
                  </a:cubicBezTo>
                  <a:cubicBezTo>
                    <a:pt x="11837" y="534"/>
                    <a:pt x="12310" y="902"/>
                    <a:pt x="12573" y="1375"/>
                  </a:cubicBezTo>
                  <a:cubicBezTo>
                    <a:pt x="12678" y="1639"/>
                    <a:pt x="12731" y="1902"/>
                    <a:pt x="12731" y="2165"/>
                  </a:cubicBezTo>
                  <a:cubicBezTo>
                    <a:pt x="12731" y="2480"/>
                    <a:pt x="12731" y="2691"/>
                    <a:pt x="12521" y="3164"/>
                  </a:cubicBezTo>
                  <a:cubicBezTo>
                    <a:pt x="12678" y="3217"/>
                    <a:pt x="12994" y="3322"/>
                    <a:pt x="13099" y="3374"/>
                  </a:cubicBezTo>
                  <a:cubicBezTo>
                    <a:pt x="13204" y="3374"/>
                    <a:pt x="13310" y="3480"/>
                    <a:pt x="13467" y="3532"/>
                  </a:cubicBezTo>
                  <a:cubicBezTo>
                    <a:pt x="13731" y="3638"/>
                    <a:pt x="13888" y="3743"/>
                    <a:pt x="14257" y="4006"/>
                  </a:cubicBezTo>
                  <a:lnTo>
                    <a:pt x="14309" y="4058"/>
                  </a:lnTo>
                  <a:cubicBezTo>
                    <a:pt x="14309" y="4058"/>
                    <a:pt x="14362" y="4058"/>
                    <a:pt x="14362" y="4006"/>
                  </a:cubicBezTo>
                  <a:lnTo>
                    <a:pt x="14467" y="3901"/>
                  </a:lnTo>
                  <a:lnTo>
                    <a:pt x="14625" y="3690"/>
                  </a:lnTo>
                  <a:cubicBezTo>
                    <a:pt x="14730" y="3585"/>
                    <a:pt x="14783" y="3480"/>
                    <a:pt x="14888" y="3374"/>
                  </a:cubicBezTo>
                  <a:cubicBezTo>
                    <a:pt x="15098" y="3217"/>
                    <a:pt x="15309" y="3059"/>
                    <a:pt x="15572" y="2954"/>
                  </a:cubicBezTo>
                  <a:cubicBezTo>
                    <a:pt x="15937" y="2782"/>
                    <a:pt x="16346" y="2698"/>
                    <a:pt x="16756" y="2698"/>
                  </a:cubicBezTo>
                  <a:cubicBezTo>
                    <a:pt x="17350" y="2698"/>
                    <a:pt x="17945" y="2874"/>
                    <a:pt x="18412" y="3217"/>
                  </a:cubicBezTo>
                  <a:cubicBezTo>
                    <a:pt x="19254" y="3743"/>
                    <a:pt x="19727" y="4742"/>
                    <a:pt x="19675" y="5689"/>
                  </a:cubicBezTo>
                  <a:cubicBezTo>
                    <a:pt x="19675" y="6163"/>
                    <a:pt x="19517" y="6636"/>
                    <a:pt x="19254" y="7057"/>
                  </a:cubicBezTo>
                  <a:cubicBezTo>
                    <a:pt x="19149" y="7215"/>
                    <a:pt x="18991" y="7425"/>
                    <a:pt x="18833" y="7583"/>
                  </a:cubicBezTo>
                  <a:cubicBezTo>
                    <a:pt x="18781" y="7688"/>
                    <a:pt x="18675" y="7741"/>
                    <a:pt x="18570" y="7793"/>
                  </a:cubicBezTo>
                  <a:cubicBezTo>
                    <a:pt x="18518" y="7898"/>
                    <a:pt x="18307" y="8004"/>
                    <a:pt x="18202" y="8109"/>
                  </a:cubicBezTo>
                  <a:cubicBezTo>
                    <a:pt x="18465" y="8530"/>
                    <a:pt x="18518" y="8688"/>
                    <a:pt x="18570" y="8951"/>
                  </a:cubicBezTo>
                  <a:cubicBezTo>
                    <a:pt x="18623" y="9214"/>
                    <a:pt x="18570" y="9477"/>
                    <a:pt x="18518" y="9740"/>
                  </a:cubicBezTo>
                  <a:cubicBezTo>
                    <a:pt x="18412" y="9950"/>
                    <a:pt x="18307" y="10213"/>
                    <a:pt x="18097" y="10371"/>
                  </a:cubicBezTo>
                  <a:cubicBezTo>
                    <a:pt x="18044" y="10476"/>
                    <a:pt x="17939" y="10529"/>
                    <a:pt x="17834" y="10634"/>
                  </a:cubicBezTo>
                  <a:cubicBezTo>
                    <a:pt x="17781" y="10634"/>
                    <a:pt x="17728" y="10687"/>
                    <a:pt x="17623" y="10739"/>
                  </a:cubicBezTo>
                  <a:lnTo>
                    <a:pt x="17360" y="10844"/>
                  </a:lnTo>
                  <a:cubicBezTo>
                    <a:pt x="17676" y="11476"/>
                    <a:pt x="17834" y="11739"/>
                    <a:pt x="17992" y="12107"/>
                  </a:cubicBezTo>
                  <a:cubicBezTo>
                    <a:pt x="18202" y="12528"/>
                    <a:pt x="18360" y="12896"/>
                    <a:pt x="18518" y="13264"/>
                  </a:cubicBezTo>
                  <a:cubicBezTo>
                    <a:pt x="18781" y="14053"/>
                    <a:pt x="19044" y="14790"/>
                    <a:pt x="19254" y="15579"/>
                  </a:cubicBezTo>
                  <a:cubicBezTo>
                    <a:pt x="19622" y="17104"/>
                    <a:pt x="19885" y="18577"/>
                    <a:pt x="20043" y="20050"/>
                  </a:cubicBezTo>
                  <a:lnTo>
                    <a:pt x="20148" y="21050"/>
                  </a:lnTo>
                  <a:lnTo>
                    <a:pt x="20306" y="20050"/>
                  </a:lnTo>
                  <a:cubicBezTo>
                    <a:pt x="20309" y="20033"/>
                    <a:pt x="20312" y="20015"/>
                    <a:pt x="20315" y="19998"/>
                  </a:cubicBezTo>
                  <a:lnTo>
                    <a:pt x="20359" y="19998"/>
                  </a:lnTo>
                  <a:cubicBezTo>
                    <a:pt x="20353" y="19949"/>
                    <a:pt x="20348" y="19900"/>
                    <a:pt x="20343" y="19851"/>
                  </a:cubicBezTo>
                  <a:lnTo>
                    <a:pt x="20343" y="19851"/>
                  </a:lnTo>
                  <a:cubicBezTo>
                    <a:pt x="20516" y="18978"/>
                    <a:pt x="20862" y="18153"/>
                    <a:pt x="21253" y="17420"/>
                  </a:cubicBezTo>
                  <a:cubicBezTo>
                    <a:pt x="21516" y="17052"/>
                    <a:pt x="21726" y="16683"/>
                    <a:pt x="21989" y="16315"/>
                  </a:cubicBezTo>
                  <a:cubicBezTo>
                    <a:pt x="22147" y="16157"/>
                    <a:pt x="22253" y="16000"/>
                    <a:pt x="22410" y="15842"/>
                  </a:cubicBezTo>
                  <a:cubicBezTo>
                    <a:pt x="22568" y="15631"/>
                    <a:pt x="22726" y="15474"/>
                    <a:pt x="22884" y="15263"/>
                  </a:cubicBezTo>
                  <a:cubicBezTo>
                    <a:pt x="22831" y="15211"/>
                    <a:pt x="22779" y="15105"/>
                    <a:pt x="22726" y="15000"/>
                  </a:cubicBezTo>
                  <a:cubicBezTo>
                    <a:pt x="22673" y="14895"/>
                    <a:pt x="22621" y="14842"/>
                    <a:pt x="22568" y="14790"/>
                  </a:cubicBezTo>
                  <a:cubicBezTo>
                    <a:pt x="22516" y="14632"/>
                    <a:pt x="22463" y="14527"/>
                    <a:pt x="22463" y="14369"/>
                  </a:cubicBezTo>
                  <a:cubicBezTo>
                    <a:pt x="22358" y="14053"/>
                    <a:pt x="22410" y="13738"/>
                    <a:pt x="22463" y="13475"/>
                  </a:cubicBezTo>
                  <a:cubicBezTo>
                    <a:pt x="22516" y="13212"/>
                    <a:pt x="22621" y="12949"/>
                    <a:pt x="22779" y="12686"/>
                  </a:cubicBezTo>
                  <a:cubicBezTo>
                    <a:pt x="22884" y="12580"/>
                    <a:pt x="22936" y="12475"/>
                    <a:pt x="23147" y="12317"/>
                  </a:cubicBezTo>
                  <a:cubicBezTo>
                    <a:pt x="23305" y="12212"/>
                    <a:pt x="23462" y="12054"/>
                    <a:pt x="23673" y="11949"/>
                  </a:cubicBezTo>
                  <a:cubicBezTo>
                    <a:pt x="23357" y="11896"/>
                    <a:pt x="22989" y="11791"/>
                    <a:pt x="22779" y="11686"/>
                  </a:cubicBezTo>
                  <a:cubicBezTo>
                    <a:pt x="22568" y="11581"/>
                    <a:pt x="22410" y="11476"/>
                    <a:pt x="22253" y="11318"/>
                  </a:cubicBezTo>
                  <a:cubicBezTo>
                    <a:pt x="21989" y="11055"/>
                    <a:pt x="21779" y="10687"/>
                    <a:pt x="21674" y="10318"/>
                  </a:cubicBezTo>
                  <a:cubicBezTo>
                    <a:pt x="21516" y="9529"/>
                    <a:pt x="21779" y="8740"/>
                    <a:pt x="22253" y="8267"/>
                  </a:cubicBezTo>
                  <a:cubicBezTo>
                    <a:pt x="22677" y="7842"/>
                    <a:pt x="23239" y="7657"/>
                    <a:pt x="23772" y="7657"/>
                  </a:cubicBezTo>
                  <a:cubicBezTo>
                    <a:pt x="23899" y="7657"/>
                    <a:pt x="24025" y="7668"/>
                    <a:pt x="24146" y="7688"/>
                  </a:cubicBezTo>
                  <a:cubicBezTo>
                    <a:pt x="24462" y="7741"/>
                    <a:pt x="24778" y="7898"/>
                    <a:pt x="24988" y="8056"/>
                  </a:cubicBezTo>
                  <a:cubicBezTo>
                    <a:pt x="25146" y="8162"/>
                    <a:pt x="25251" y="8267"/>
                    <a:pt x="25356" y="8372"/>
                  </a:cubicBezTo>
                  <a:cubicBezTo>
                    <a:pt x="25409" y="8477"/>
                    <a:pt x="25567" y="8688"/>
                    <a:pt x="25672" y="8845"/>
                  </a:cubicBezTo>
                  <a:cubicBezTo>
                    <a:pt x="25777" y="8740"/>
                    <a:pt x="25935" y="8582"/>
                    <a:pt x="26040" y="8477"/>
                  </a:cubicBezTo>
                  <a:cubicBezTo>
                    <a:pt x="26145" y="8425"/>
                    <a:pt x="26250" y="8372"/>
                    <a:pt x="26356" y="8267"/>
                  </a:cubicBezTo>
                  <a:cubicBezTo>
                    <a:pt x="26566" y="8162"/>
                    <a:pt x="26777" y="8056"/>
                    <a:pt x="26987" y="8004"/>
                  </a:cubicBezTo>
                  <a:cubicBezTo>
                    <a:pt x="27334" y="7927"/>
                    <a:pt x="27680" y="7878"/>
                    <a:pt x="27985" y="7878"/>
                  </a:cubicBezTo>
                  <a:cubicBezTo>
                    <a:pt x="28097" y="7878"/>
                    <a:pt x="28203" y="7884"/>
                    <a:pt x="28302" y="7898"/>
                  </a:cubicBezTo>
                  <a:cubicBezTo>
                    <a:pt x="28723" y="8004"/>
                    <a:pt x="29091" y="8162"/>
                    <a:pt x="29407" y="8319"/>
                  </a:cubicBezTo>
                  <a:cubicBezTo>
                    <a:pt x="29775" y="8530"/>
                    <a:pt x="29985" y="8740"/>
                    <a:pt x="30248" y="9108"/>
                  </a:cubicBezTo>
                  <a:cubicBezTo>
                    <a:pt x="30354" y="9003"/>
                    <a:pt x="30406" y="8951"/>
                    <a:pt x="30511" y="8845"/>
                  </a:cubicBezTo>
                  <a:cubicBezTo>
                    <a:pt x="30564" y="8793"/>
                    <a:pt x="30669" y="8740"/>
                    <a:pt x="30722" y="8688"/>
                  </a:cubicBezTo>
                  <a:cubicBezTo>
                    <a:pt x="30880" y="8635"/>
                    <a:pt x="31038" y="8530"/>
                    <a:pt x="31143" y="8530"/>
                  </a:cubicBezTo>
                  <a:cubicBezTo>
                    <a:pt x="31374" y="8453"/>
                    <a:pt x="31605" y="8404"/>
                    <a:pt x="31815" y="8404"/>
                  </a:cubicBezTo>
                  <a:cubicBezTo>
                    <a:pt x="31892" y="8404"/>
                    <a:pt x="31967" y="8410"/>
                    <a:pt x="32037" y="8425"/>
                  </a:cubicBezTo>
                  <a:cubicBezTo>
                    <a:pt x="32563" y="8477"/>
                    <a:pt x="32931" y="8688"/>
                    <a:pt x="33194" y="8898"/>
                  </a:cubicBezTo>
                  <a:cubicBezTo>
                    <a:pt x="33720" y="9371"/>
                    <a:pt x="33773" y="9687"/>
                    <a:pt x="33826" y="9687"/>
                  </a:cubicBezTo>
                  <a:cubicBezTo>
                    <a:pt x="33826" y="9687"/>
                    <a:pt x="33826" y="9582"/>
                    <a:pt x="33720" y="9477"/>
                  </a:cubicBezTo>
                  <a:cubicBezTo>
                    <a:pt x="33668" y="9319"/>
                    <a:pt x="33510" y="9056"/>
                    <a:pt x="33247" y="8845"/>
                  </a:cubicBezTo>
                  <a:cubicBezTo>
                    <a:pt x="32984" y="8582"/>
                    <a:pt x="32616" y="8372"/>
                    <a:pt x="32037" y="8267"/>
                  </a:cubicBezTo>
                  <a:cubicBezTo>
                    <a:pt x="31774" y="8267"/>
                    <a:pt x="31458" y="8267"/>
                    <a:pt x="31143" y="8372"/>
                  </a:cubicBezTo>
                  <a:cubicBezTo>
                    <a:pt x="30985" y="8425"/>
                    <a:pt x="30827" y="8477"/>
                    <a:pt x="30669" y="8582"/>
                  </a:cubicBezTo>
                  <a:cubicBezTo>
                    <a:pt x="30564" y="8635"/>
                    <a:pt x="30459" y="8688"/>
                    <a:pt x="30406" y="8740"/>
                  </a:cubicBezTo>
                  <a:cubicBezTo>
                    <a:pt x="30354" y="8740"/>
                    <a:pt x="30301" y="8793"/>
                    <a:pt x="30248" y="8845"/>
                  </a:cubicBezTo>
                  <a:cubicBezTo>
                    <a:pt x="30143" y="8688"/>
                    <a:pt x="29828" y="8372"/>
                    <a:pt x="29512" y="8162"/>
                  </a:cubicBezTo>
                  <a:cubicBezTo>
                    <a:pt x="29196" y="7951"/>
                    <a:pt x="28776" y="7793"/>
                    <a:pt x="28355" y="7741"/>
                  </a:cubicBezTo>
                  <a:cubicBezTo>
                    <a:pt x="28194" y="7700"/>
                    <a:pt x="28026" y="7683"/>
                    <a:pt x="27849" y="7683"/>
                  </a:cubicBezTo>
                  <a:cubicBezTo>
                    <a:pt x="27564" y="7683"/>
                    <a:pt x="27259" y="7728"/>
                    <a:pt x="26934" y="7793"/>
                  </a:cubicBezTo>
                  <a:cubicBezTo>
                    <a:pt x="26724" y="7846"/>
                    <a:pt x="26461" y="7951"/>
                    <a:pt x="26250" y="8109"/>
                  </a:cubicBezTo>
                  <a:cubicBezTo>
                    <a:pt x="26145" y="8162"/>
                    <a:pt x="26040" y="8214"/>
                    <a:pt x="25935" y="8319"/>
                  </a:cubicBezTo>
                  <a:cubicBezTo>
                    <a:pt x="25830" y="8372"/>
                    <a:pt x="25777" y="8425"/>
                    <a:pt x="25724" y="8477"/>
                  </a:cubicBezTo>
                  <a:cubicBezTo>
                    <a:pt x="25672" y="8425"/>
                    <a:pt x="25672" y="8425"/>
                    <a:pt x="25619" y="8372"/>
                  </a:cubicBezTo>
                  <a:cubicBezTo>
                    <a:pt x="25619" y="8319"/>
                    <a:pt x="25567" y="8319"/>
                    <a:pt x="25567" y="8319"/>
                  </a:cubicBezTo>
                  <a:cubicBezTo>
                    <a:pt x="25567" y="8267"/>
                    <a:pt x="25514" y="8214"/>
                    <a:pt x="25514" y="8214"/>
                  </a:cubicBezTo>
                  <a:cubicBezTo>
                    <a:pt x="25409" y="8109"/>
                    <a:pt x="25251" y="7951"/>
                    <a:pt x="25146" y="7898"/>
                  </a:cubicBezTo>
                  <a:cubicBezTo>
                    <a:pt x="24883" y="7688"/>
                    <a:pt x="24515" y="7530"/>
                    <a:pt x="24199" y="7478"/>
                  </a:cubicBezTo>
                  <a:cubicBezTo>
                    <a:pt x="24050" y="7443"/>
                    <a:pt x="23894" y="7426"/>
                    <a:pt x="23734" y="7426"/>
                  </a:cubicBezTo>
                  <a:cubicBezTo>
                    <a:pt x="23161" y="7426"/>
                    <a:pt x="22547" y="7645"/>
                    <a:pt x="22095" y="8056"/>
                  </a:cubicBezTo>
                  <a:cubicBezTo>
                    <a:pt x="21516" y="8635"/>
                    <a:pt x="21200" y="9529"/>
                    <a:pt x="21411" y="10371"/>
                  </a:cubicBezTo>
                  <a:cubicBezTo>
                    <a:pt x="21516" y="10792"/>
                    <a:pt x="21779" y="11213"/>
                    <a:pt x="22095" y="11528"/>
                  </a:cubicBezTo>
                  <a:cubicBezTo>
                    <a:pt x="22253" y="11686"/>
                    <a:pt x="22463" y="11791"/>
                    <a:pt x="22673" y="11896"/>
                  </a:cubicBezTo>
                  <a:cubicBezTo>
                    <a:pt x="22831" y="12002"/>
                    <a:pt x="22936" y="12002"/>
                    <a:pt x="23042" y="12054"/>
                  </a:cubicBezTo>
                  <a:cubicBezTo>
                    <a:pt x="22831" y="12159"/>
                    <a:pt x="22305" y="12791"/>
                    <a:pt x="22200" y="13422"/>
                  </a:cubicBezTo>
                  <a:cubicBezTo>
                    <a:pt x="22095" y="13738"/>
                    <a:pt x="22095" y="14053"/>
                    <a:pt x="22200" y="14421"/>
                  </a:cubicBezTo>
                  <a:cubicBezTo>
                    <a:pt x="22200" y="14579"/>
                    <a:pt x="22253" y="14737"/>
                    <a:pt x="22358" y="14895"/>
                  </a:cubicBezTo>
                  <a:cubicBezTo>
                    <a:pt x="22358" y="14948"/>
                    <a:pt x="22410" y="15053"/>
                    <a:pt x="22463" y="15105"/>
                  </a:cubicBezTo>
                  <a:cubicBezTo>
                    <a:pt x="22516" y="15158"/>
                    <a:pt x="22516" y="15211"/>
                    <a:pt x="22568" y="15263"/>
                  </a:cubicBezTo>
                  <a:lnTo>
                    <a:pt x="22200" y="15631"/>
                  </a:lnTo>
                  <a:cubicBezTo>
                    <a:pt x="22042" y="15789"/>
                    <a:pt x="21884" y="16000"/>
                    <a:pt x="21779" y="16157"/>
                  </a:cubicBezTo>
                  <a:cubicBezTo>
                    <a:pt x="21516" y="16526"/>
                    <a:pt x="21253" y="16894"/>
                    <a:pt x="21043" y="17315"/>
                  </a:cubicBezTo>
                  <a:cubicBezTo>
                    <a:pt x="20717" y="17858"/>
                    <a:pt x="20440" y="18452"/>
                    <a:pt x="20248" y="19095"/>
                  </a:cubicBezTo>
                  <a:lnTo>
                    <a:pt x="20248" y="19095"/>
                  </a:lnTo>
                  <a:cubicBezTo>
                    <a:pt x="20087" y="17919"/>
                    <a:pt x="19852" y="16730"/>
                    <a:pt x="19517" y="15474"/>
                  </a:cubicBezTo>
                  <a:cubicBezTo>
                    <a:pt x="19359" y="14737"/>
                    <a:pt x="19096" y="13948"/>
                    <a:pt x="18781" y="13159"/>
                  </a:cubicBezTo>
                  <a:cubicBezTo>
                    <a:pt x="18623" y="12791"/>
                    <a:pt x="18465" y="12370"/>
                    <a:pt x="18307" y="12002"/>
                  </a:cubicBezTo>
                  <a:cubicBezTo>
                    <a:pt x="18149" y="11633"/>
                    <a:pt x="17834" y="11160"/>
                    <a:pt x="17781" y="11002"/>
                  </a:cubicBezTo>
                  <a:cubicBezTo>
                    <a:pt x="17834" y="11002"/>
                    <a:pt x="17834" y="11002"/>
                    <a:pt x="17886" y="10950"/>
                  </a:cubicBezTo>
                  <a:cubicBezTo>
                    <a:pt x="17886" y="10950"/>
                    <a:pt x="17939" y="10950"/>
                    <a:pt x="17992" y="10897"/>
                  </a:cubicBezTo>
                  <a:cubicBezTo>
                    <a:pt x="18149" y="10792"/>
                    <a:pt x="18255" y="10687"/>
                    <a:pt x="18360" y="10581"/>
                  </a:cubicBezTo>
                  <a:cubicBezTo>
                    <a:pt x="18570" y="10371"/>
                    <a:pt x="18728" y="10108"/>
                    <a:pt x="18781" y="9845"/>
                  </a:cubicBezTo>
                  <a:cubicBezTo>
                    <a:pt x="18886" y="9529"/>
                    <a:pt x="18938" y="9214"/>
                    <a:pt x="18886" y="8951"/>
                  </a:cubicBezTo>
                  <a:cubicBezTo>
                    <a:pt x="18833" y="8635"/>
                    <a:pt x="18675" y="8267"/>
                    <a:pt x="18623" y="8214"/>
                  </a:cubicBezTo>
                  <a:lnTo>
                    <a:pt x="18781" y="8056"/>
                  </a:lnTo>
                  <a:cubicBezTo>
                    <a:pt x="18886" y="8004"/>
                    <a:pt x="18991" y="7898"/>
                    <a:pt x="19096" y="7846"/>
                  </a:cubicBezTo>
                  <a:cubicBezTo>
                    <a:pt x="19254" y="7635"/>
                    <a:pt x="19412" y="7425"/>
                    <a:pt x="19570" y="7215"/>
                  </a:cubicBezTo>
                  <a:cubicBezTo>
                    <a:pt x="19833" y="6741"/>
                    <a:pt x="19990" y="6268"/>
                    <a:pt x="19990" y="5742"/>
                  </a:cubicBezTo>
                  <a:cubicBezTo>
                    <a:pt x="20043" y="4637"/>
                    <a:pt x="19517" y="3532"/>
                    <a:pt x="18623" y="2954"/>
                  </a:cubicBezTo>
                  <a:cubicBezTo>
                    <a:pt x="18096" y="2582"/>
                    <a:pt x="17422" y="2374"/>
                    <a:pt x="16754" y="2374"/>
                  </a:cubicBezTo>
                  <a:cubicBezTo>
                    <a:pt x="16288" y="2374"/>
                    <a:pt x="15824" y="2475"/>
                    <a:pt x="15414" y="2691"/>
                  </a:cubicBezTo>
                  <a:cubicBezTo>
                    <a:pt x="15151" y="2796"/>
                    <a:pt x="14888" y="2954"/>
                    <a:pt x="14677" y="3164"/>
                  </a:cubicBezTo>
                  <a:cubicBezTo>
                    <a:pt x="14572" y="3269"/>
                    <a:pt x="14467" y="3374"/>
                    <a:pt x="14362" y="3480"/>
                  </a:cubicBezTo>
                  <a:cubicBezTo>
                    <a:pt x="14319" y="3522"/>
                    <a:pt x="14277" y="3599"/>
                    <a:pt x="14234" y="3599"/>
                  </a:cubicBezTo>
                  <a:cubicBezTo>
                    <a:pt x="14224" y="3599"/>
                    <a:pt x="14214" y="3595"/>
                    <a:pt x="14204" y="3585"/>
                  </a:cubicBezTo>
                  <a:cubicBezTo>
                    <a:pt x="14151" y="3532"/>
                    <a:pt x="13836" y="3322"/>
                    <a:pt x="13573" y="3217"/>
                  </a:cubicBezTo>
                  <a:cubicBezTo>
                    <a:pt x="13467" y="3164"/>
                    <a:pt x="13310" y="3111"/>
                    <a:pt x="13204" y="3059"/>
                  </a:cubicBezTo>
                  <a:lnTo>
                    <a:pt x="12941" y="2954"/>
                  </a:lnTo>
                  <a:cubicBezTo>
                    <a:pt x="12994" y="2901"/>
                    <a:pt x="13099" y="2480"/>
                    <a:pt x="13047" y="2165"/>
                  </a:cubicBezTo>
                  <a:cubicBezTo>
                    <a:pt x="13047" y="1849"/>
                    <a:pt x="12994" y="1533"/>
                    <a:pt x="12836" y="1218"/>
                  </a:cubicBezTo>
                  <a:cubicBezTo>
                    <a:pt x="12521" y="639"/>
                    <a:pt x="11995" y="218"/>
                    <a:pt x="11311" y="60"/>
                  </a:cubicBezTo>
                  <a:cubicBezTo>
                    <a:pt x="11149" y="20"/>
                    <a:pt x="10981" y="0"/>
                    <a:pt x="108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3"/>
            <p:cNvSpPr/>
            <p:nvPr/>
          </p:nvSpPr>
          <p:spPr>
            <a:xfrm>
              <a:off x="4998830" y="6798251"/>
              <a:ext cx="273964" cy="288655"/>
            </a:xfrm>
            <a:custGeom>
              <a:avLst/>
              <a:gdLst/>
              <a:ahLst/>
              <a:cxnLst/>
              <a:rect l="l" t="t" r="r" b="b"/>
              <a:pathLst>
                <a:path w="34668" h="36527" extrusionOk="0">
                  <a:moveTo>
                    <a:pt x="11287" y="0"/>
                  </a:moveTo>
                  <a:cubicBezTo>
                    <a:pt x="10742" y="0"/>
                    <a:pt x="10219" y="178"/>
                    <a:pt x="9785" y="533"/>
                  </a:cubicBezTo>
                  <a:cubicBezTo>
                    <a:pt x="9470" y="743"/>
                    <a:pt x="9259" y="1059"/>
                    <a:pt x="9049" y="1375"/>
                  </a:cubicBezTo>
                  <a:cubicBezTo>
                    <a:pt x="8996" y="1532"/>
                    <a:pt x="8944" y="1743"/>
                    <a:pt x="8891" y="1901"/>
                  </a:cubicBezTo>
                  <a:cubicBezTo>
                    <a:pt x="8891" y="2006"/>
                    <a:pt x="8891" y="2006"/>
                    <a:pt x="8891" y="2006"/>
                  </a:cubicBezTo>
                  <a:lnTo>
                    <a:pt x="8733" y="1953"/>
                  </a:lnTo>
                  <a:cubicBezTo>
                    <a:pt x="8628" y="1953"/>
                    <a:pt x="8575" y="1901"/>
                    <a:pt x="8470" y="1901"/>
                  </a:cubicBezTo>
                  <a:cubicBezTo>
                    <a:pt x="8378" y="1885"/>
                    <a:pt x="8285" y="1879"/>
                    <a:pt x="8193" y="1879"/>
                  </a:cubicBezTo>
                  <a:cubicBezTo>
                    <a:pt x="7970" y="1879"/>
                    <a:pt x="7746" y="1916"/>
                    <a:pt x="7523" y="1953"/>
                  </a:cubicBezTo>
                  <a:cubicBezTo>
                    <a:pt x="6945" y="2111"/>
                    <a:pt x="6366" y="2585"/>
                    <a:pt x="6050" y="3163"/>
                  </a:cubicBezTo>
                  <a:cubicBezTo>
                    <a:pt x="5752" y="3710"/>
                    <a:pt x="5689" y="4350"/>
                    <a:pt x="5904" y="4951"/>
                  </a:cubicBezTo>
                  <a:lnTo>
                    <a:pt x="5904" y="4951"/>
                  </a:lnTo>
                  <a:cubicBezTo>
                    <a:pt x="5521" y="4743"/>
                    <a:pt x="5094" y="4642"/>
                    <a:pt x="4662" y="4642"/>
                  </a:cubicBezTo>
                  <a:cubicBezTo>
                    <a:pt x="4222" y="4642"/>
                    <a:pt x="3776" y="4748"/>
                    <a:pt x="3367" y="4952"/>
                  </a:cubicBezTo>
                  <a:cubicBezTo>
                    <a:pt x="2526" y="5373"/>
                    <a:pt x="1895" y="6214"/>
                    <a:pt x="1789" y="7161"/>
                  </a:cubicBezTo>
                  <a:cubicBezTo>
                    <a:pt x="1737" y="7635"/>
                    <a:pt x="1789" y="8161"/>
                    <a:pt x="2000" y="8582"/>
                  </a:cubicBezTo>
                  <a:cubicBezTo>
                    <a:pt x="2052" y="8845"/>
                    <a:pt x="2210" y="9055"/>
                    <a:pt x="2368" y="9213"/>
                  </a:cubicBezTo>
                  <a:cubicBezTo>
                    <a:pt x="2368" y="9265"/>
                    <a:pt x="2421" y="9318"/>
                    <a:pt x="2473" y="9371"/>
                  </a:cubicBezTo>
                  <a:lnTo>
                    <a:pt x="2526" y="9423"/>
                  </a:lnTo>
                  <a:lnTo>
                    <a:pt x="2368" y="9528"/>
                  </a:lnTo>
                  <a:cubicBezTo>
                    <a:pt x="2210" y="9634"/>
                    <a:pt x="2052" y="9791"/>
                    <a:pt x="1895" y="9949"/>
                  </a:cubicBezTo>
                  <a:cubicBezTo>
                    <a:pt x="1632" y="10212"/>
                    <a:pt x="1369" y="10528"/>
                    <a:pt x="1105" y="10896"/>
                  </a:cubicBezTo>
                  <a:cubicBezTo>
                    <a:pt x="1" y="12685"/>
                    <a:pt x="211" y="14999"/>
                    <a:pt x="1421" y="16577"/>
                  </a:cubicBezTo>
                  <a:cubicBezTo>
                    <a:pt x="2000" y="17367"/>
                    <a:pt x="2841" y="17945"/>
                    <a:pt x="3736" y="18261"/>
                  </a:cubicBezTo>
                  <a:cubicBezTo>
                    <a:pt x="4272" y="18450"/>
                    <a:pt x="4847" y="18545"/>
                    <a:pt x="5414" y="18545"/>
                  </a:cubicBezTo>
                  <a:cubicBezTo>
                    <a:pt x="5792" y="18545"/>
                    <a:pt x="6166" y="18503"/>
                    <a:pt x="6524" y="18419"/>
                  </a:cubicBezTo>
                  <a:cubicBezTo>
                    <a:pt x="7471" y="18208"/>
                    <a:pt x="8312" y="17735"/>
                    <a:pt x="8944" y="17104"/>
                  </a:cubicBezTo>
                  <a:cubicBezTo>
                    <a:pt x="9101" y="16946"/>
                    <a:pt x="9259" y="16735"/>
                    <a:pt x="9417" y="16577"/>
                  </a:cubicBezTo>
                  <a:cubicBezTo>
                    <a:pt x="9508" y="16441"/>
                    <a:pt x="9677" y="16188"/>
                    <a:pt x="9688" y="16188"/>
                  </a:cubicBezTo>
                  <a:lnTo>
                    <a:pt x="9688" y="16188"/>
                  </a:lnTo>
                  <a:cubicBezTo>
                    <a:pt x="9690" y="16188"/>
                    <a:pt x="9687" y="16195"/>
                    <a:pt x="9680" y="16209"/>
                  </a:cubicBezTo>
                  <a:lnTo>
                    <a:pt x="9891" y="16525"/>
                  </a:lnTo>
                  <a:cubicBezTo>
                    <a:pt x="10785" y="17840"/>
                    <a:pt x="11311" y="19366"/>
                    <a:pt x="11626" y="20891"/>
                  </a:cubicBezTo>
                  <a:cubicBezTo>
                    <a:pt x="12100" y="23995"/>
                    <a:pt x="11784" y="27046"/>
                    <a:pt x="11100" y="29781"/>
                  </a:cubicBezTo>
                  <a:cubicBezTo>
                    <a:pt x="10890" y="30465"/>
                    <a:pt x="10732" y="31149"/>
                    <a:pt x="10522" y="31833"/>
                  </a:cubicBezTo>
                  <a:lnTo>
                    <a:pt x="10417" y="32043"/>
                  </a:lnTo>
                  <a:cubicBezTo>
                    <a:pt x="10364" y="32148"/>
                    <a:pt x="10259" y="32359"/>
                    <a:pt x="10259" y="32517"/>
                  </a:cubicBezTo>
                  <a:lnTo>
                    <a:pt x="10785" y="33043"/>
                  </a:lnTo>
                  <a:cubicBezTo>
                    <a:pt x="11048" y="33253"/>
                    <a:pt x="11311" y="33516"/>
                    <a:pt x="11574" y="33779"/>
                  </a:cubicBezTo>
                  <a:cubicBezTo>
                    <a:pt x="11784" y="33990"/>
                    <a:pt x="12100" y="34200"/>
                    <a:pt x="12363" y="34411"/>
                  </a:cubicBezTo>
                  <a:cubicBezTo>
                    <a:pt x="12626" y="34621"/>
                    <a:pt x="12942" y="34831"/>
                    <a:pt x="13205" y="35042"/>
                  </a:cubicBezTo>
                  <a:cubicBezTo>
                    <a:pt x="13520" y="35200"/>
                    <a:pt x="13783" y="35357"/>
                    <a:pt x="14099" y="35515"/>
                  </a:cubicBezTo>
                  <a:lnTo>
                    <a:pt x="14572" y="35726"/>
                  </a:lnTo>
                  <a:cubicBezTo>
                    <a:pt x="14730" y="35831"/>
                    <a:pt x="14888" y="35883"/>
                    <a:pt x="15046" y="35936"/>
                  </a:cubicBezTo>
                  <a:cubicBezTo>
                    <a:pt x="16083" y="36347"/>
                    <a:pt x="17156" y="36526"/>
                    <a:pt x="18210" y="36526"/>
                  </a:cubicBezTo>
                  <a:cubicBezTo>
                    <a:pt x="19721" y="36526"/>
                    <a:pt x="21192" y="36157"/>
                    <a:pt x="22463" y="35568"/>
                  </a:cubicBezTo>
                  <a:cubicBezTo>
                    <a:pt x="23568" y="35042"/>
                    <a:pt x="24515" y="34411"/>
                    <a:pt x="25409" y="33727"/>
                  </a:cubicBezTo>
                  <a:lnTo>
                    <a:pt x="25619" y="33516"/>
                  </a:lnTo>
                  <a:cubicBezTo>
                    <a:pt x="25725" y="33411"/>
                    <a:pt x="25882" y="33358"/>
                    <a:pt x="25777" y="33201"/>
                  </a:cubicBezTo>
                  <a:lnTo>
                    <a:pt x="25567" y="32675"/>
                  </a:lnTo>
                  <a:cubicBezTo>
                    <a:pt x="25514" y="32412"/>
                    <a:pt x="25409" y="32201"/>
                    <a:pt x="25304" y="31938"/>
                  </a:cubicBezTo>
                  <a:cubicBezTo>
                    <a:pt x="25146" y="31412"/>
                    <a:pt x="24988" y="30939"/>
                    <a:pt x="24883" y="30465"/>
                  </a:cubicBezTo>
                  <a:cubicBezTo>
                    <a:pt x="24620" y="29466"/>
                    <a:pt x="24515" y="28466"/>
                    <a:pt x="24462" y="27519"/>
                  </a:cubicBezTo>
                  <a:cubicBezTo>
                    <a:pt x="24409" y="26572"/>
                    <a:pt x="24462" y="25678"/>
                    <a:pt x="24567" y="24784"/>
                  </a:cubicBezTo>
                  <a:cubicBezTo>
                    <a:pt x="24883" y="23048"/>
                    <a:pt x="25567" y="21470"/>
                    <a:pt x="26408" y="20207"/>
                  </a:cubicBezTo>
                  <a:cubicBezTo>
                    <a:pt x="26588" y="19982"/>
                    <a:pt x="26807" y="19680"/>
                    <a:pt x="26833" y="19631"/>
                  </a:cubicBezTo>
                  <a:lnTo>
                    <a:pt x="26833" y="19631"/>
                  </a:lnTo>
                  <a:lnTo>
                    <a:pt x="26935" y="19681"/>
                  </a:lnTo>
                  <a:cubicBezTo>
                    <a:pt x="27040" y="19734"/>
                    <a:pt x="27145" y="19734"/>
                    <a:pt x="27250" y="19786"/>
                  </a:cubicBezTo>
                  <a:cubicBezTo>
                    <a:pt x="27461" y="19839"/>
                    <a:pt x="27671" y="19892"/>
                    <a:pt x="27881" y="19944"/>
                  </a:cubicBezTo>
                  <a:cubicBezTo>
                    <a:pt x="27994" y="19958"/>
                    <a:pt x="28107" y="19965"/>
                    <a:pt x="28219" y="19965"/>
                  </a:cubicBezTo>
                  <a:cubicBezTo>
                    <a:pt x="28524" y="19965"/>
                    <a:pt x="28822" y="19916"/>
                    <a:pt x="29091" y="19839"/>
                  </a:cubicBezTo>
                  <a:cubicBezTo>
                    <a:pt x="29512" y="19734"/>
                    <a:pt x="29828" y="19576"/>
                    <a:pt x="30143" y="19366"/>
                  </a:cubicBezTo>
                  <a:cubicBezTo>
                    <a:pt x="30301" y="19260"/>
                    <a:pt x="30459" y="19103"/>
                    <a:pt x="30617" y="18997"/>
                  </a:cubicBezTo>
                  <a:cubicBezTo>
                    <a:pt x="30669" y="18892"/>
                    <a:pt x="30722" y="18839"/>
                    <a:pt x="30775" y="18787"/>
                  </a:cubicBezTo>
                  <a:lnTo>
                    <a:pt x="30827" y="18734"/>
                  </a:lnTo>
                  <a:lnTo>
                    <a:pt x="30827" y="18682"/>
                  </a:lnTo>
                  <a:lnTo>
                    <a:pt x="31143" y="18682"/>
                  </a:lnTo>
                  <a:cubicBezTo>
                    <a:pt x="31248" y="18682"/>
                    <a:pt x="31353" y="18629"/>
                    <a:pt x="31459" y="18629"/>
                  </a:cubicBezTo>
                  <a:cubicBezTo>
                    <a:pt x="31669" y="18576"/>
                    <a:pt x="31879" y="18524"/>
                    <a:pt x="32090" y="18419"/>
                  </a:cubicBezTo>
                  <a:cubicBezTo>
                    <a:pt x="32511" y="18261"/>
                    <a:pt x="32879" y="18050"/>
                    <a:pt x="33194" y="17787"/>
                  </a:cubicBezTo>
                  <a:cubicBezTo>
                    <a:pt x="33878" y="17261"/>
                    <a:pt x="34299" y="16577"/>
                    <a:pt x="34457" y="15894"/>
                  </a:cubicBezTo>
                  <a:cubicBezTo>
                    <a:pt x="34667" y="15210"/>
                    <a:pt x="34615" y="14526"/>
                    <a:pt x="34457" y="13895"/>
                  </a:cubicBezTo>
                  <a:cubicBezTo>
                    <a:pt x="34404" y="13632"/>
                    <a:pt x="34299" y="13369"/>
                    <a:pt x="34141" y="13106"/>
                  </a:cubicBezTo>
                  <a:cubicBezTo>
                    <a:pt x="34089" y="13000"/>
                    <a:pt x="33984" y="12895"/>
                    <a:pt x="33931" y="12790"/>
                  </a:cubicBezTo>
                  <a:lnTo>
                    <a:pt x="33826" y="12632"/>
                  </a:lnTo>
                  <a:lnTo>
                    <a:pt x="33773" y="12527"/>
                  </a:lnTo>
                  <a:cubicBezTo>
                    <a:pt x="33721" y="12527"/>
                    <a:pt x="33721" y="12474"/>
                    <a:pt x="33721" y="12474"/>
                  </a:cubicBezTo>
                  <a:cubicBezTo>
                    <a:pt x="33773" y="12422"/>
                    <a:pt x="34089" y="12106"/>
                    <a:pt x="34194" y="11896"/>
                  </a:cubicBezTo>
                  <a:cubicBezTo>
                    <a:pt x="34352" y="11633"/>
                    <a:pt x="34404" y="11370"/>
                    <a:pt x="34457" y="11212"/>
                  </a:cubicBezTo>
                  <a:cubicBezTo>
                    <a:pt x="34504" y="10881"/>
                    <a:pt x="34509" y="10678"/>
                    <a:pt x="34471" y="10678"/>
                  </a:cubicBezTo>
                  <a:lnTo>
                    <a:pt x="34471" y="10678"/>
                  </a:lnTo>
                  <a:cubicBezTo>
                    <a:pt x="34467" y="10678"/>
                    <a:pt x="34462" y="10680"/>
                    <a:pt x="34457" y="10686"/>
                  </a:cubicBezTo>
                  <a:cubicBezTo>
                    <a:pt x="34457" y="10791"/>
                    <a:pt x="34457" y="11054"/>
                    <a:pt x="34352" y="11370"/>
                  </a:cubicBezTo>
                  <a:cubicBezTo>
                    <a:pt x="34247" y="11633"/>
                    <a:pt x="34036" y="12001"/>
                    <a:pt x="33826" y="12211"/>
                  </a:cubicBezTo>
                  <a:cubicBezTo>
                    <a:pt x="33721" y="12316"/>
                    <a:pt x="33668" y="12369"/>
                    <a:pt x="33563" y="12474"/>
                  </a:cubicBezTo>
                  <a:cubicBezTo>
                    <a:pt x="33668" y="12632"/>
                    <a:pt x="33878" y="12843"/>
                    <a:pt x="33984" y="13106"/>
                  </a:cubicBezTo>
                  <a:cubicBezTo>
                    <a:pt x="34089" y="13316"/>
                    <a:pt x="34194" y="13526"/>
                    <a:pt x="34247" y="13737"/>
                  </a:cubicBezTo>
                  <a:cubicBezTo>
                    <a:pt x="34352" y="13947"/>
                    <a:pt x="34352" y="14105"/>
                    <a:pt x="34404" y="14368"/>
                  </a:cubicBezTo>
                  <a:cubicBezTo>
                    <a:pt x="34404" y="14578"/>
                    <a:pt x="34457" y="14842"/>
                    <a:pt x="34404" y="15368"/>
                  </a:cubicBezTo>
                  <a:cubicBezTo>
                    <a:pt x="34299" y="15736"/>
                    <a:pt x="34194" y="16262"/>
                    <a:pt x="33721" y="16946"/>
                  </a:cubicBezTo>
                  <a:cubicBezTo>
                    <a:pt x="33510" y="17261"/>
                    <a:pt x="33194" y="17630"/>
                    <a:pt x="32668" y="17945"/>
                  </a:cubicBezTo>
                  <a:cubicBezTo>
                    <a:pt x="32195" y="18208"/>
                    <a:pt x="31564" y="18471"/>
                    <a:pt x="30775" y="18471"/>
                  </a:cubicBezTo>
                  <a:cubicBezTo>
                    <a:pt x="30722" y="18471"/>
                    <a:pt x="30406" y="18945"/>
                    <a:pt x="29723" y="19366"/>
                  </a:cubicBezTo>
                  <a:cubicBezTo>
                    <a:pt x="29354" y="19523"/>
                    <a:pt x="28881" y="19681"/>
                    <a:pt x="28407" y="19681"/>
                  </a:cubicBezTo>
                  <a:cubicBezTo>
                    <a:pt x="28339" y="19688"/>
                    <a:pt x="28271" y="19691"/>
                    <a:pt x="28201" y="19691"/>
                  </a:cubicBezTo>
                  <a:cubicBezTo>
                    <a:pt x="27733" y="19691"/>
                    <a:pt x="27235" y="19542"/>
                    <a:pt x="26777" y="19313"/>
                  </a:cubicBezTo>
                  <a:cubicBezTo>
                    <a:pt x="26777" y="19313"/>
                    <a:pt x="26619" y="19523"/>
                    <a:pt x="26408" y="19786"/>
                  </a:cubicBezTo>
                  <a:cubicBezTo>
                    <a:pt x="26145" y="20102"/>
                    <a:pt x="25882" y="20523"/>
                    <a:pt x="25619" y="20996"/>
                  </a:cubicBezTo>
                  <a:cubicBezTo>
                    <a:pt x="25251" y="21628"/>
                    <a:pt x="24988" y="22311"/>
                    <a:pt x="24725" y="23100"/>
                  </a:cubicBezTo>
                  <a:cubicBezTo>
                    <a:pt x="24462" y="23837"/>
                    <a:pt x="24304" y="24679"/>
                    <a:pt x="24199" y="25520"/>
                  </a:cubicBezTo>
                  <a:cubicBezTo>
                    <a:pt x="24041" y="27256"/>
                    <a:pt x="24199" y="29150"/>
                    <a:pt x="24725" y="31096"/>
                  </a:cubicBezTo>
                  <a:cubicBezTo>
                    <a:pt x="24883" y="31570"/>
                    <a:pt x="25041" y="32043"/>
                    <a:pt x="25199" y="32517"/>
                  </a:cubicBezTo>
                  <a:lnTo>
                    <a:pt x="25356" y="32885"/>
                  </a:lnTo>
                  <a:lnTo>
                    <a:pt x="25409" y="33095"/>
                  </a:lnTo>
                  <a:lnTo>
                    <a:pt x="25462" y="33201"/>
                  </a:lnTo>
                  <a:lnTo>
                    <a:pt x="25462" y="33253"/>
                  </a:lnTo>
                  <a:lnTo>
                    <a:pt x="25409" y="33253"/>
                  </a:lnTo>
                  <a:cubicBezTo>
                    <a:pt x="25251" y="33464"/>
                    <a:pt x="25041" y="33621"/>
                    <a:pt x="24830" y="33779"/>
                  </a:cubicBezTo>
                  <a:cubicBezTo>
                    <a:pt x="23989" y="34411"/>
                    <a:pt x="22989" y="34989"/>
                    <a:pt x="21937" y="35410"/>
                  </a:cubicBezTo>
                  <a:cubicBezTo>
                    <a:pt x="20885" y="35831"/>
                    <a:pt x="19728" y="36146"/>
                    <a:pt x="18518" y="36199"/>
                  </a:cubicBezTo>
                  <a:cubicBezTo>
                    <a:pt x="17308" y="36199"/>
                    <a:pt x="16098" y="35989"/>
                    <a:pt x="14888" y="35515"/>
                  </a:cubicBezTo>
                  <a:cubicBezTo>
                    <a:pt x="14572" y="35410"/>
                    <a:pt x="14309" y="35200"/>
                    <a:pt x="13994" y="35094"/>
                  </a:cubicBezTo>
                  <a:cubicBezTo>
                    <a:pt x="13731" y="34937"/>
                    <a:pt x="13415" y="34831"/>
                    <a:pt x="13152" y="34568"/>
                  </a:cubicBezTo>
                  <a:cubicBezTo>
                    <a:pt x="12889" y="34411"/>
                    <a:pt x="12626" y="34200"/>
                    <a:pt x="12363" y="33990"/>
                  </a:cubicBezTo>
                  <a:cubicBezTo>
                    <a:pt x="12205" y="33884"/>
                    <a:pt x="12100" y="33832"/>
                    <a:pt x="11942" y="33674"/>
                  </a:cubicBezTo>
                  <a:lnTo>
                    <a:pt x="11574" y="33358"/>
                  </a:lnTo>
                  <a:cubicBezTo>
                    <a:pt x="11363" y="33095"/>
                    <a:pt x="11100" y="32885"/>
                    <a:pt x="10837" y="32622"/>
                  </a:cubicBezTo>
                  <a:lnTo>
                    <a:pt x="10680" y="32464"/>
                  </a:lnTo>
                  <a:lnTo>
                    <a:pt x="10627" y="32412"/>
                  </a:lnTo>
                  <a:lnTo>
                    <a:pt x="10680" y="32359"/>
                  </a:lnTo>
                  <a:lnTo>
                    <a:pt x="10680" y="32201"/>
                  </a:lnTo>
                  <a:lnTo>
                    <a:pt x="10890" y="31728"/>
                  </a:lnTo>
                  <a:cubicBezTo>
                    <a:pt x="11100" y="31044"/>
                    <a:pt x="11258" y="30360"/>
                    <a:pt x="11469" y="29676"/>
                  </a:cubicBezTo>
                  <a:cubicBezTo>
                    <a:pt x="12153" y="26941"/>
                    <a:pt x="12468" y="23837"/>
                    <a:pt x="11942" y="20733"/>
                  </a:cubicBezTo>
                  <a:cubicBezTo>
                    <a:pt x="11626" y="19155"/>
                    <a:pt x="11048" y="17630"/>
                    <a:pt x="10101" y="16209"/>
                  </a:cubicBezTo>
                  <a:lnTo>
                    <a:pt x="9785" y="15736"/>
                  </a:lnTo>
                  <a:lnTo>
                    <a:pt x="9680" y="15578"/>
                  </a:lnTo>
                  <a:cubicBezTo>
                    <a:pt x="9627" y="15578"/>
                    <a:pt x="9627" y="15525"/>
                    <a:pt x="9627" y="15525"/>
                  </a:cubicBezTo>
                  <a:lnTo>
                    <a:pt x="9575" y="15578"/>
                  </a:lnTo>
                  <a:cubicBezTo>
                    <a:pt x="9522" y="15683"/>
                    <a:pt x="9470" y="15788"/>
                    <a:pt x="9417" y="15894"/>
                  </a:cubicBezTo>
                  <a:cubicBezTo>
                    <a:pt x="9207" y="16262"/>
                    <a:pt x="8944" y="16577"/>
                    <a:pt x="8628" y="16893"/>
                  </a:cubicBezTo>
                  <a:cubicBezTo>
                    <a:pt x="8049" y="17472"/>
                    <a:pt x="7260" y="17893"/>
                    <a:pt x="6419" y="18103"/>
                  </a:cubicBezTo>
                  <a:cubicBezTo>
                    <a:pt x="6117" y="18160"/>
                    <a:pt x="5801" y="18189"/>
                    <a:pt x="5481" y="18189"/>
                  </a:cubicBezTo>
                  <a:cubicBezTo>
                    <a:pt x="4911" y="18189"/>
                    <a:pt x="4328" y="18095"/>
                    <a:pt x="3788" y="17893"/>
                  </a:cubicBezTo>
                  <a:cubicBezTo>
                    <a:pt x="2947" y="17630"/>
                    <a:pt x="2210" y="17051"/>
                    <a:pt x="1684" y="16314"/>
                  </a:cubicBezTo>
                  <a:cubicBezTo>
                    <a:pt x="527" y="14894"/>
                    <a:pt x="369" y="12685"/>
                    <a:pt x="1421" y="11054"/>
                  </a:cubicBezTo>
                  <a:cubicBezTo>
                    <a:pt x="2000" y="10107"/>
                    <a:pt x="2999" y="9528"/>
                    <a:pt x="3052" y="9476"/>
                  </a:cubicBezTo>
                  <a:cubicBezTo>
                    <a:pt x="2526" y="9055"/>
                    <a:pt x="2210" y="8424"/>
                    <a:pt x="2105" y="7792"/>
                  </a:cubicBezTo>
                  <a:cubicBezTo>
                    <a:pt x="2052" y="7161"/>
                    <a:pt x="2210" y="6583"/>
                    <a:pt x="2526" y="6109"/>
                  </a:cubicBezTo>
                  <a:cubicBezTo>
                    <a:pt x="3046" y="5285"/>
                    <a:pt x="3924" y="4962"/>
                    <a:pt x="4658" y="4962"/>
                  </a:cubicBezTo>
                  <a:cubicBezTo>
                    <a:pt x="4814" y="4962"/>
                    <a:pt x="4965" y="4977"/>
                    <a:pt x="5103" y="5004"/>
                  </a:cubicBezTo>
                  <a:cubicBezTo>
                    <a:pt x="5498" y="5078"/>
                    <a:pt x="5834" y="5245"/>
                    <a:pt x="6108" y="5444"/>
                  </a:cubicBezTo>
                  <a:lnTo>
                    <a:pt x="6108" y="5444"/>
                  </a:lnTo>
                  <a:cubicBezTo>
                    <a:pt x="6200" y="5617"/>
                    <a:pt x="6318" y="5776"/>
                    <a:pt x="6471" y="5899"/>
                  </a:cubicBezTo>
                  <a:cubicBezTo>
                    <a:pt x="6567" y="6019"/>
                    <a:pt x="6707" y="6138"/>
                    <a:pt x="6820" y="6223"/>
                  </a:cubicBezTo>
                  <a:lnTo>
                    <a:pt x="6820" y="6223"/>
                  </a:lnTo>
                  <a:cubicBezTo>
                    <a:pt x="6875" y="6328"/>
                    <a:pt x="6920" y="6427"/>
                    <a:pt x="6957" y="6519"/>
                  </a:cubicBezTo>
                  <a:lnTo>
                    <a:pt x="6957" y="6519"/>
                  </a:lnTo>
                  <a:lnTo>
                    <a:pt x="6945" y="6583"/>
                  </a:lnTo>
                  <a:cubicBezTo>
                    <a:pt x="6945" y="6740"/>
                    <a:pt x="6892" y="6951"/>
                    <a:pt x="6839" y="7109"/>
                  </a:cubicBezTo>
                  <a:lnTo>
                    <a:pt x="6955" y="6955"/>
                  </a:lnTo>
                  <a:lnTo>
                    <a:pt x="6955" y="6955"/>
                  </a:lnTo>
                  <a:lnTo>
                    <a:pt x="7116" y="7019"/>
                  </a:lnTo>
                  <a:lnTo>
                    <a:pt x="7116" y="7019"/>
                  </a:lnTo>
                  <a:cubicBezTo>
                    <a:pt x="7131" y="7077"/>
                    <a:pt x="7143" y="7125"/>
                    <a:pt x="7155" y="7161"/>
                  </a:cubicBezTo>
                  <a:cubicBezTo>
                    <a:pt x="7208" y="7109"/>
                    <a:pt x="7208" y="7109"/>
                    <a:pt x="7208" y="7109"/>
                  </a:cubicBezTo>
                  <a:cubicBezTo>
                    <a:pt x="7210" y="7092"/>
                    <a:pt x="7212" y="7075"/>
                    <a:pt x="7214" y="7059"/>
                  </a:cubicBezTo>
                  <a:lnTo>
                    <a:pt x="7214" y="7059"/>
                  </a:lnTo>
                  <a:lnTo>
                    <a:pt x="7471" y="7161"/>
                  </a:lnTo>
                  <a:cubicBezTo>
                    <a:pt x="7444" y="6937"/>
                    <a:pt x="7391" y="6715"/>
                    <a:pt x="7313" y="6503"/>
                  </a:cubicBezTo>
                  <a:lnTo>
                    <a:pt x="7313" y="6503"/>
                  </a:lnTo>
                  <a:cubicBezTo>
                    <a:pt x="7374" y="6246"/>
                    <a:pt x="7418" y="6178"/>
                    <a:pt x="7418" y="6109"/>
                  </a:cubicBezTo>
                  <a:cubicBezTo>
                    <a:pt x="7266" y="6048"/>
                    <a:pt x="7124" y="5970"/>
                    <a:pt x="6993" y="5880"/>
                  </a:cubicBezTo>
                  <a:lnTo>
                    <a:pt x="6993" y="5880"/>
                  </a:lnTo>
                  <a:cubicBezTo>
                    <a:pt x="6834" y="5647"/>
                    <a:pt x="6639" y="5438"/>
                    <a:pt x="6412" y="5263"/>
                  </a:cubicBezTo>
                  <a:lnTo>
                    <a:pt x="6412" y="5263"/>
                  </a:lnTo>
                  <a:cubicBezTo>
                    <a:pt x="6372" y="5195"/>
                    <a:pt x="6339" y="5126"/>
                    <a:pt x="6313" y="5057"/>
                  </a:cubicBezTo>
                  <a:cubicBezTo>
                    <a:pt x="6103" y="4584"/>
                    <a:pt x="6103" y="4110"/>
                    <a:pt x="6208" y="3742"/>
                  </a:cubicBezTo>
                  <a:cubicBezTo>
                    <a:pt x="6419" y="2953"/>
                    <a:pt x="6997" y="2479"/>
                    <a:pt x="7471" y="2322"/>
                  </a:cubicBezTo>
                  <a:cubicBezTo>
                    <a:pt x="7729" y="2235"/>
                    <a:pt x="7960" y="2204"/>
                    <a:pt x="8163" y="2204"/>
                  </a:cubicBezTo>
                  <a:cubicBezTo>
                    <a:pt x="8706" y="2204"/>
                    <a:pt x="9054" y="2427"/>
                    <a:pt x="9207" y="2427"/>
                  </a:cubicBezTo>
                  <a:cubicBezTo>
                    <a:pt x="9154" y="1796"/>
                    <a:pt x="9470" y="1217"/>
                    <a:pt x="9891" y="849"/>
                  </a:cubicBezTo>
                  <a:cubicBezTo>
                    <a:pt x="10259" y="480"/>
                    <a:pt x="10732" y="323"/>
                    <a:pt x="11206" y="323"/>
                  </a:cubicBezTo>
                  <a:cubicBezTo>
                    <a:pt x="12047" y="323"/>
                    <a:pt x="12679" y="796"/>
                    <a:pt x="12994" y="1217"/>
                  </a:cubicBezTo>
                  <a:cubicBezTo>
                    <a:pt x="13257" y="1690"/>
                    <a:pt x="13310" y="2111"/>
                    <a:pt x="13310" y="2479"/>
                  </a:cubicBezTo>
                  <a:cubicBezTo>
                    <a:pt x="13310" y="2795"/>
                    <a:pt x="13257" y="3005"/>
                    <a:pt x="13152" y="3216"/>
                  </a:cubicBezTo>
                  <a:cubicBezTo>
                    <a:pt x="13625" y="3374"/>
                    <a:pt x="14099" y="3584"/>
                    <a:pt x="14467" y="3847"/>
                  </a:cubicBezTo>
                  <a:lnTo>
                    <a:pt x="14625" y="3952"/>
                  </a:lnTo>
                  <a:cubicBezTo>
                    <a:pt x="14625" y="3952"/>
                    <a:pt x="14648" y="3999"/>
                    <a:pt x="14680" y="3999"/>
                  </a:cubicBezTo>
                  <a:cubicBezTo>
                    <a:pt x="14695" y="3999"/>
                    <a:pt x="14713" y="3987"/>
                    <a:pt x="14730" y="3952"/>
                  </a:cubicBezTo>
                  <a:cubicBezTo>
                    <a:pt x="14783" y="3847"/>
                    <a:pt x="14888" y="3795"/>
                    <a:pt x="14941" y="3689"/>
                  </a:cubicBezTo>
                  <a:cubicBezTo>
                    <a:pt x="15098" y="3531"/>
                    <a:pt x="15256" y="3374"/>
                    <a:pt x="15414" y="3268"/>
                  </a:cubicBezTo>
                  <a:cubicBezTo>
                    <a:pt x="15944" y="2861"/>
                    <a:pt x="16569" y="2706"/>
                    <a:pt x="17142" y="2706"/>
                  </a:cubicBezTo>
                  <a:cubicBezTo>
                    <a:pt x="17308" y="2706"/>
                    <a:pt x="17470" y="2719"/>
                    <a:pt x="17623" y="2742"/>
                  </a:cubicBezTo>
                  <a:cubicBezTo>
                    <a:pt x="18360" y="2795"/>
                    <a:pt x="18939" y="3163"/>
                    <a:pt x="19359" y="3584"/>
                  </a:cubicBezTo>
                  <a:cubicBezTo>
                    <a:pt x="19728" y="4005"/>
                    <a:pt x="19991" y="4478"/>
                    <a:pt x="20148" y="4899"/>
                  </a:cubicBezTo>
                  <a:cubicBezTo>
                    <a:pt x="20359" y="5846"/>
                    <a:pt x="20148" y="6635"/>
                    <a:pt x="19885" y="7161"/>
                  </a:cubicBezTo>
                  <a:cubicBezTo>
                    <a:pt x="19570" y="7740"/>
                    <a:pt x="19149" y="8055"/>
                    <a:pt x="18833" y="8319"/>
                  </a:cubicBezTo>
                  <a:cubicBezTo>
                    <a:pt x="19149" y="8792"/>
                    <a:pt x="19149" y="9265"/>
                    <a:pt x="19096" y="9686"/>
                  </a:cubicBezTo>
                  <a:cubicBezTo>
                    <a:pt x="19044" y="10054"/>
                    <a:pt x="18886" y="10318"/>
                    <a:pt x="18728" y="10475"/>
                  </a:cubicBezTo>
                  <a:cubicBezTo>
                    <a:pt x="18465" y="10896"/>
                    <a:pt x="18202" y="11001"/>
                    <a:pt x="17939" y="11107"/>
                  </a:cubicBezTo>
                  <a:cubicBezTo>
                    <a:pt x="18728" y="12369"/>
                    <a:pt x="19149" y="13526"/>
                    <a:pt x="19465" y="14526"/>
                  </a:cubicBezTo>
                  <a:cubicBezTo>
                    <a:pt x="19780" y="15525"/>
                    <a:pt x="19938" y="16367"/>
                    <a:pt x="20096" y="17051"/>
                  </a:cubicBezTo>
                  <a:cubicBezTo>
                    <a:pt x="20282" y="18057"/>
                    <a:pt x="20389" y="18800"/>
                    <a:pt x="20473" y="19427"/>
                  </a:cubicBezTo>
                  <a:lnTo>
                    <a:pt x="20473" y="19427"/>
                  </a:lnTo>
                  <a:cubicBezTo>
                    <a:pt x="20409" y="19658"/>
                    <a:pt x="20353" y="19900"/>
                    <a:pt x="20306" y="20155"/>
                  </a:cubicBezTo>
                  <a:lnTo>
                    <a:pt x="20569" y="20155"/>
                  </a:lnTo>
                  <a:lnTo>
                    <a:pt x="20569" y="20260"/>
                  </a:lnTo>
                  <a:lnTo>
                    <a:pt x="20622" y="20155"/>
                  </a:lnTo>
                  <a:lnTo>
                    <a:pt x="20885" y="20155"/>
                  </a:lnTo>
                  <a:cubicBezTo>
                    <a:pt x="20856" y="19881"/>
                    <a:pt x="20823" y="19608"/>
                    <a:pt x="20786" y="19334"/>
                  </a:cubicBezTo>
                  <a:lnTo>
                    <a:pt x="20786" y="19334"/>
                  </a:lnTo>
                  <a:cubicBezTo>
                    <a:pt x="20914" y="18879"/>
                    <a:pt x="21083" y="18495"/>
                    <a:pt x="21253" y="18156"/>
                  </a:cubicBezTo>
                  <a:cubicBezTo>
                    <a:pt x="21516" y="17630"/>
                    <a:pt x="21779" y="17209"/>
                    <a:pt x="21990" y="16840"/>
                  </a:cubicBezTo>
                  <a:cubicBezTo>
                    <a:pt x="22463" y="16157"/>
                    <a:pt x="22779" y="15788"/>
                    <a:pt x="23147" y="15420"/>
                  </a:cubicBezTo>
                  <a:cubicBezTo>
                    <a:pt x="22779" y="14947"/>
                    <a:pt x="22674" y="14473"/>
                    <a:pt x="22674" y="14105"/>
                  </a:cubicBezTo>
                  <a:cubicBezTo>
                    <a:pt x="22674" y="13684"/>
                    <a:pt x="22779" y="13369"/>
                    <a:pt x="22884" y="13106"/>
                  </a:cubicBezTo>
                  <a:cubicBezTo>
                    <a:pt x="23147" y="12632"/>
                    <a:pt x="23463" y="12369"/>
                    <a:pt x="23778" y="12159"/>
                  </a:cubicBezTo>
                  <a:cubicBezTo>
                    <a:pt x="23305" y="12053"/>
                    <a:pt x="23042" y="11896"/>
                    <a:pt x="22831" y="11738"/>
                  </a:cubicBezTo>
                  <a:cubicBezTo>
                    <a:pt x="22674" y="11633"/>
                    <a:pt x="22568" y="11527"/>
                    <a:pt x="22463" y="11370"/>
                  </a:cubicBezTo>
                  <a:cubicBezTo>
                    <a:pt x="21832" y="10686"/>
                    <a:pt x="21779" y="9581"/>
                    <a:pt x="22200" y="8897"/>
                  </a:cubicBezTo>
                  <a:cubicBezTo>
                    <a:pt x="22621" y="8161"/>
                    <a:pt x="23357" y="7740"/>
                    <a:pt x="23989" y="7740"/>
                  </a:cubicBezTo>
                  <a:cubicBezTo>
                    <a:pt x="24049" y="7735"/>
                    <a:pt x="24108" y="7733"/>
                    <a:pt x="24165" y="7733"/>
                  </a:cubicBezTo>
                  <a:cubicBezTo>
                    <a:pt x="24763" y="7733"/>
                    <a:pt x="25226" y="7969"/>
                    <a:pt x="25514" y="8161"/>
                  </a:cubicBezTo>
                  <a:cubicBezTo>
                    <a:pt x="25830" y="8424"/>
                    <a:pt x="25988" y="8739"/>
                    <a:pt x="26093" y="8845"/>
                  </a:cubicBezTo>
                  <a:cubicBezTo>
                    <a:pt x="26671" y="8319"/>
                    <a:pt x="27250" y="8055"/>
                    <a:pt x="27776" y="8003"/>
                  </a:cubicBezTo>
                  <a:cubicBezTo>
                    <a:pt x="27977" y="7963"/>
                    <a:pt x="28163" y="7946"/>
                    <a:pt x="28333" y="7946"/>
                  </a:cubicBezTo>
                  <a:cubicBezTo>
                    <a:pt x="28608" y="7946"/>
                    <a:pt x="28844" y="7990"/>
                    <a:pt x="29039" y="8055"/>
                  </a:cubicBezTo>
                  <a:cubicBezTo>
                    <a:pt x="29723" y="8266"/>
                    <a:pt x="30038" y="8529"/>
                    <a:pt x="30301" y="8739"/>
                  </a:cubicBezTo>
                  <a:cubicBezTo>
                    <a:pt x="30512" y="8950"/>
                    <a:pt x="30459" y="8897"/>
                    <a:pt x="30564" y="9002"/>
                  </a:cubicBezTo>
                  <a:cubicBezTo>
                    <a:pt x="30564" y="9055"/>
                    <a:pt x="30617" y="9108"/>
                    <a:pt x="30669" y="9160"/>
                  </a:cubicBezTo>
                  <a:cubicBezTo>
                    <a:pt x="30704" y="9090"/>
                    <a:pt x="30739" y="9067"/>
                    <a:pt x="30743" y="9059"/>
                  </a:cubicBezTo>
                  <a:lnTo>
                    <a:pt x="30743" y="9059"/>
                  </a:lnTo>
                  <a:cubicBezTo>
                    <a:pt x="30800" y="9032"/>
                    <a:pt x="30953" y="8887"/>
                    <a:pt x="31038" y="8845"/>
                  </a:cubicBezTo>
                  <a:cubicBezTo>
                    <a:pt x="31090" y="8792"/>
                    <a:pt x="31248" y="8687"/>
                    <a:pt x="31406" y="8634"/>
                  </a:cubicBezTo>
                  <a:lnTo>
                    <a:pt x="31511" y="8582"/>
                  </a:lnTo>
                  <a:lnTo>
                    <a:pt x="31564" y="8582"/>
                  </a:lnTo>
                  <a:cubicBezTo>
                    <a:pt x="31722" y="8529"/>
                    <a:pt x="31616" y="8529"/>
                    <a:pt x="31616" y="8529"/>
                  </a:cubicBezTo>
                  <a:lnTo>
                    <a:pt x="31669" y="8529"/>
                  </a:lnTo>
                  <a:cubicBezTo>
                    <a:pt x="31774" y="8529"/>
                    <a:pt x="31827" y="8476"/>
                    <a:pt x="31879" y="8476"/>
                  </a:cubicBezTo>
                  <a:cubicBezTo>
                    <a:pt x="32142" y="8476"/>
                    <a:pt x="32458" y="8476"/>
                    <a:pt x="32826" y="8582"/>
                  </a:cubicBezTo>
                  <a:cubicBezTo>
                    <a:pt x="33142" y="8634"/>
                    <a:pt x="33458" y="8845"/>
                    <a:pt x="33721" y="9108"/>
                  </a:cubicBezTo>
                  <a:cubicBezTo>
                    <a:pt x="33773" y="9160"/>
                    <a:pt x="33826" y="9213"/>
                    <a:pt x="33878" y="9318"/>
                  </a:cubicBezTo>
                  <a:lnTo>
                    <a:pt x="33931" y="9371"/>
                  </a:lnTo>
                  <a:cubicBezTo>
                    <a:pt x="33931" y="9371"/>
                    <a:pt x="33984" y="9371"/>
                    <a:pt x="33984" y="9423"/>
                  </a:cubicBezTo>
                  <a:cubicBezTo>
                    <a:pt x="33984" y="9423"/>
                    <a:pt x="34036" y="9476"/>
                    <a:pt x="34036" y="9476"/>
                  </a:cubicBezTo>
                  <a:cubicBezTo>
                    <a:pt x="34089" y="9581"/>
                    <a:pt x="34194" y="9739"/>
                    <a:pt x="34247" y="9844"/>
                  </a:cubicBezTo>
                  <a:cubicBezTo>
                    <a:pt x="34299" y="9976"/>
                    <a:pt x="34325" y="10041"/>
                    <a:pt x="34332" y="10041"/>
                  </a:cubicBezTo>
                  <a:cubicBezTo>
                    <a:pt x="34339" y="10041"/>
                    <a:pt x="34325" y="9976"/>
                    <a:pt x="34299" y="9844"/>
                  </a:cubicBezTo>
                  <a:cubicBezTo>
                    <a:pt x="34194" y="9634"/>
                    <a:pt x="33984" y="9108"/>
                    <a:pt x="33405" y="8739"/>
                  </a:cubicBezTo>
                  <a:cubicBezTo>
                    <a:pt x="33037" y="8476"/>
                    <a:pt x="32563" y="8371"/>
                    <a:pt x="32090" y="8371"/>
                  </a:cubicBezTo>
                  <a:cubicBezTo>
                    <a:pt x="31827" y="8371"/>
                    <a:pt x="31564" y="8424"/>
                    <a:pt x="31301" y="8529"/>
                  </a:cubicBezTo>
                  <a:cubicBezTo>
                    <a:pt x="31038" y="8634"/>
                    <a:pt x="30722" y="8845"/>
                    <a:pt x="30669" y="8897"/>
                  </a:cubicBezTo>
                  <a:cubicBezTo>
                    <a:pt x="30617" y="8792"/>
                    <a:pt x="30249" y="8424"/>
                    <a:pt x="29880" y="8213"/>
                  </a:cubicBezTo>
                  <a:cubicBezTo>
                    <a:pt x="29565" y="8003"/>
                    <a:pt x="29144" y="7845"/>
                    <a:pt x="28670" y="7792"/>
                  </a:cubicBezTo>
                  <a:cubicBezTo>
                    <a:pt x="28516" y="7773"/>
                    <a:pt x="28348" y="7761"/>
                    <a:pt x="28174" y="7761"/>
                  </a:cubicBezTo>
                  <a:cubicBezTo>
                    <a:pt x="27872" y="7761"/>
                    <a:pt x="27550" y="7798"/>
                    <a:pt x="27250" y="7898"/>
                  </a:cubicBezTo>
                  <a:cubicBezTo>
                    <a:pt x="27040" y="7950"/>
                    <a:pt x="26777" y="8055"/>
                    <a:pt x="26566" y="8213"/>
                  </a:cubicBezTo>
                  <a:cubicBezTo>
                    <a:pt x="26461" y="8266"/>
                    <a:pt x="26356" y="8319"/>
                    <a:pt x="26251" y="8424"/>
                  </a:cubicBezTo>
                  <a:cubicBezTo>
                    <a:pt x="26198" y="8424"/>
                    <a:pt x="26198" y="8476"/>
                    <a:pt x="26145" y="8529"/>
                  </a:cubicBezTo>
                  <a:cubicBezTo>
                    <a:pt x="26093" y="8476"/>
                    <a:pt x="26093" y="8424"/>
                    <a:pt x="26040" y="8371"/>
                  </a:cubicBezTo>
                  <a:cubicBezTo>
                    <a:pt x="25988" y="8319"/>
                    <a:pt x="25882" y="8213"/>
                    <a:pt x="25777" y="8108"/>
                  </a:cubicBezTo>
                  <a:cubicBezTo>
                    <a:pt x="25619" y="7950"/>
                    <a:pt x="25356" y="7792"/>
                    <a:pt x="25146" y="7687"/>
                  </a:cubicBezTo>
                  <a:cubicBezTo>
                    <a:pt x="24830" y="7547"/>
                    <a:pt x="24468" y="7477"/>
                    <a:pt x="24090" y="7477"/>
                  </a:cubicBezTo>
                  <a:cubicBezTo>
                    <a:pt x="23901" y="7477"/>
                    <a:pt x="23708" y="7494"/>
                    <a:pt x="23515" y="7529"/>
                  </a:cubicBezTo>
                  <a:cubicBezTo>
                    <a:pt x="22989" y="7687"/>
                    <a:pt x="22463" y="8055"/>
                    <a:pt x="22095" y="8529"/>
                  </a:cubicBezTo>
                  <a:cubicBezTo>
                    <a:pt x="21779" y="9002"/>
                    <a:pt x="21621" y="9686"/>
                    <a:pt x="21674" y="10265"/>
                  </a:cubicBezTo>
                  <a:cubicBezTo>
                    <a:pt x="21727" y="10738"/>
                    <a:pt x="21937" y="11159"/>
                    <a:pt x="22253" y="11580"/>
                  </a:cubicBezTo>
                  <a:cubicBezTo>
                    <a:pt x="22410" y="11790"/>
                    <a:pt x="22621" y="11948"/>
                    <a:pt x="22884" y="12106"/>
                  </a:cubicBezTo>
                  <a:lnTo>
                    <a:pt x="23042" y="12211"/>
                  </a:lnTo>
                  <a:lnTo>
                    <a:pt x="23147" y="12211"/>
                  </a:lnTo>
                  <a:cubicBezTo>
                    <a:pt x="23147" y="12264"/>
                    <a:pt x="23200" y="12264"/>
                    <a:pt x="23200" y="12264"/>
                  </a:cubicBezTo>
                  <a:cubicBezTo>
                    <a:pt x="23200" y="12264"/>
                    <a:pt x="23147" y="12316"/>
                    <a:pt x="23147" y="12316"/>
                  </a:cubicBezTo>
                  <a:lnTo>
                    <a:pt x="23094" y="12316"/>
                  </a:lnTo>
                  <a:lnTo>
                    <a:pt x="23094" y="12369"/>
                  </a:lnTo>
                  <a:lnTo>
                    <a:pt x="23042" y="12369"/>
                  </a:lnTo>
                  <a:cubicBezTo>
                    <a:pt x="22989" y="12422"/>
                    <a:pt x="22989" y="12527"/>
                    <a:pt x="22937" y="12580"/>
                  </a:cubicBezTo>
                  <a:cubicBezTo>
                    <a:pt x="22726" y="12843"/>
                    <a:pt x="22568" y="13106"/>
                    <a:pt x="22463" y="13474"/>
                  </a:cubicBezTo>
                  <a:cubicBezTo>
                    <a:pt x="22410" y="13789"/>
                    <a:pt x="22358" y="14158"/>
                    <a:pt x="22463" y="14526"/>
                  </a:cubicBezTo>
                  <a:cubicBezTo>
                    <a:pt x="22463" y="14684"/>
                    <a:pt x="22516" y="14894"/>
                    <a:pt x="22621" y="15052"/>
                  </a:cubicBezTo>
                  <a:cubicBezTo>
                    <a:pt x="22674" y="15157"/>
                    <a:pt x="22674" y="15262"/>
                    <a:pt x="22726" y="15315"/>
                  </a:cubicBezTo>
                  <a:cubicBezTo>
                    <a:pt x="22779" y="15368"/>
                    <a:pt x="22779" y="15368"/>
                    <a:pt x="22779" y="15420"/>
                  </a:cubicBezTo>
                  <a:lnTo>
                    <a:pt x="22516" y="15683"/>
                  </a:lnTo>
                  <a:cubicBezTo>
                    <a:pt x="22358" y="15841"/>
                    <a:pt x="22253" y="16051"/>
                    <a:pt x="22095" y="16209"/>
                  </a:cubicBezTo>
                  <a:cubicBezTo>
                    <a:pt x="21832" y="16525"/>
                    <a:pt x="21569" y="16893"/>
                    <a:pt x="21358" y="17314"/>
                  </a:cubicBezTo>
                  <a:cubicBezTo>
                    <a:pt x="21128" y="17747"/>
                    <a:pt x="20897" y="18211"/>
                    <a:pt x="20701" y="18733"/>
                  </a:cubicBezTo>
                  <a:lnTo>
                    <a:pt x="20701" y="18733"/>
                  </a:lnTo>
                  <a:cubicBezTo>
                    <a:pt x="20548" y="17726"/>
                    <a:pt x="20346" y="16702"/>
                    <a:pt x="20096" y="15631"/>
                  </a:cubicBezTo>
                  <a:cubicBezTo>
                    <a:pt x="19885" y="14842"/>
                    <a:pt x="19675" y="14052"/>
                    <a:pt x="19359" y="13263"/>
                  </a:cubicBezTo>
                  <a:cubicBezTo>
                    <a:pt x="19202" y="12895"/>
                    <a:pt x="19044" y="12474"/>
                    <a:pt x="18833" y="12106"/>
                  </a:cubicBezTo>
                  <a:cubicBezTo>
                    <a:pt x="18728" y="11896"/>
                    <a:pt x="18676" y="11685"/>
                    <a:pt x="18570" y="11527"/>
                  </a:cubicBezTo>
                  <a:lnTo>
                    <a:pt x="18413" y="11212"/>
                  </a:lnTo>
                  <a:lnTo>
                    <a:pt x="18518" y="11159"/>
                  </a:lnTo>
                  <a:cubicBezTo>
                    <a:pt x="18623" y="11107"/>
                    <a:pt x="18728" y="11001"/>
                    <a:pt x="18833" y="10896"/>
                  </a:cubicBezTo>
                  <a:cubicBezTo>
                    <a:pt x="19044" y="10686"/>
                    <a:pt x="19254" y="10370"/>
                    <a:pt x="19359" y="10107"/>
                  </a:cubicBezTo>
                  <a:cubicBezTo>
                    <a:pt x="19465" y="9791"/>
                    <a:pt x="19465" y="9423"/>
                    <a:pt x="19465" y="9108"/>
                  </a:cubicBezTo>
                  <a:cubicBezTo>
                    <a:pt x="19412" y="8950"/>
                    <a:pt x="19359" y="8792"/>
                    <a:pt x="19307" y="8634"/>
                  </a:cubicBezTo>
                  <a:lnTo>
                    <a:pt x="19307" y="8476"/>
                  </a:lnTo>
                  <a:lnTo>
                    <a:pt x="19254" y="8424"/>
                  </a:lnTo>
                  <a:lnTo>
                    <a:pt x="19307" y="8371"/>
                  </a:lnTo>
                  <a:cubicBezTo>
                    <a:pt x="19412" y="8266"/>
                    <a:pt x="19517" y="8213"/>
                    <a:pt x="19622" y="8108"/>
                  </a:cubicBezTo>
                  <a:cubicBezTo>
                    <a:pt x="19780" y="7898"/>
                    <a:pt x="19938" y="7687"/>
                    <a:pt x="20096" y="7477"/>
                  </a:cubicBezTo>
                  <a:cubicBezTo>
                    <a:pt x="20359" y="7003"/>
                    <a:pt x="20517" y="6477"/>
                    <a:pt x="20569" y="5951"/>
                  </a:cubicBezTo>
                  <a:cubicBezTo>
                    <a:pt x="20622" y="4847"/>
                    <a:pt x="20148" y="3689"/>
                    <a:pt x="19202" y="3005"/>
                  </a:cubicBezTo>
                  <a:cubicBezTo>
                    <a:pt x="18637" y="2597"/>
                    <a:pt x="17922" y="2377"/>
                    <a:pt x="17203" y="2377"/>
                  </a:cubicBezTo>
                  <a:cubicBezTo>
                    <a:pt x="16716" y="2377"/>
                    <a:pt x="16228" y="2478"/>
                    <a:pt x="15782" y="2690"/>
                  </a:cubicBezTo>
                  <a:cubicBezTo>
                    <a:pt x="15519" y="2795"/>
                    <a:pt x="15256" y="2953"/>
                    <a:pt x="15046" y="3163"/>
                  </a:cubicBezTo>
                  <a:cubicBezTo>
                    <a:pt x="14888" y="3268"/>
                    <a:pt x="14783" y="3374"/>
                    <a:pt x="14678" y="3479"/>
                  </a:cubicBezTo>
                  <a:cubicBezTo>
                    <a:pt x="14648" y="3539"/>
                    <a:pt x="14635" y="3565"/>
                    <a:pt x="14629" y="3576"/>
                  </a:cubicBezTo>
                  <a:lnTo>
                    <a:pt x="14629" y="3576"/>
                  </a:lnTo>
                  <a:cubicBezTo>
                    <a:pt x="14565" y="3523"/>
                    <a:pt x="14301" y="3349"/>
                    <a:pt x="14099" y="3268"/>
                  </a:cubicBezTo>
                  <a:cubicBezTo>
                    <a:pt x="13994" y="3163"/>
                    <a:pt x="13836" y="3111"/>
                    <a:pt x="13678" y="3058"/>
                  </a:cubicBezTo>
                  <a:lnTo>
                    <a:pt x="13573" y="3005"/>
                  </a:lnTo>
                  <a:lnTo>
                    <a:pt x="13625" y="2848"/>
                  </a:lnTo>
                  <a:cubicBezTo>
                    <a:pt x="13625" y="2690"/>
                    <a:pt x="13678" y="2532"/>
                    <a:pt x="13678" y="2374"/>
                  </a:cubicBezTo>
                  <a:cubicBezTo>
                    <a:pt x="13625" y="2006"/>
                    <a:pt x="13573" y="1690"/>
                    <a:pt x="13415" y="1375"/>
                  </a:cubicBezTo>
                  <a:cubicBezTo>
                    <a:pt x="13099" y="743"/>
                    <a:pt x="12521" y="217"/>
                    <a:pt x="11837" y="60"/>
                  </a:cubicBezTo>
                  <a:cubicBezTo>
                    <a:pt x="11653" y="20"/>
                    <a:pt x="11469" y="0"/>
                    <a:pt x="112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3"/>
            <p:cNvSpPr/>
            <p:nvPr/>
          </p:nvSpPr>
          <p:spPr>
            <a:xfrm>
              <a:off x="5003825" y="6801214"/>
              <a:ext cx="267302" cy="283099"/>
            </a:xfrm>
            <a:custGeom>
              <a:avLst/>
              <a:gdLst/>
              <a:ahLst/>
              <a:cxnLst/>
              <a:rect l="l" t="t" r="r" b="b"/>
              <a:pathLst>
                <a:path w="33825" h="35824" extrusionOk="0">
                  <a:moveTo>
                    <a:pt x="33491" y="11358"/>
                  </a:moveTo>
                  <a:cubicBezTo>
                    <a:pt x="33490" y="11358"/>
                    <a:pt x="33480" y="11371"/>
                    <a:pt x="33465" y="11400"/>
                  </a:cubicBezTo>
                  <a:lnTo>
                    <a:pt x="33465" y="11400"/>
                  </a:lnTo>
                  <a:cubicBezTo>
                    <a:pt x="33485" y="11374"/>
                    <a:pt x="33493" y="11358"/>
                    <a:pt x="33491" y="11358"/>
                  </a:cubicBezTo>
                  <a:close/>
                  <a:moveTo>
                    <a:pt x="10626" y="0"/>
                  </a:moveTo>
                  <a:cubicBezTo>
                    <a:pt x="10205" y="0"/>
                    <a:pt x="9679" y="105"/>
                    <a:pt x="9259" y="474"/>
                  </a:cubicBezTo>
                  <a:cubicBezTo>
                    <a:pt x="8838" y="842"/>
                    <a:pt x="8522" y="1421"/>
                    <a:pt x="8522" y="2104"/>
                  </a:cubicBezTo>
                  <a:cubicBezTo>
                    <a:pt x="8442" y="2104"/>
                    <a:pt x="8148" y="1860"/>
                    <a:pt x="7570" y="1860"/>
                  </a:cubicBezTo>
                  <a:cubicBezTo>
                    <a:pt x="7390" y="1860"/>
                    <a:pt x="7182" y="1884"/>
                    <a:pt x="6944" y="1947"/>
                  </a:cubicBezTo>
                  <a:cubicBezTo>
                    <a:pt x="6470" y="2104"/>
                    <a:pt x="5839" y="2525"/>
                    <a:pt x="5576" y="3314"/>
                  </a:cubicBezTo>
                  <a:cubicBezTo>
                    <a:pt x="5471" y="3683"/>
                    <a:pt x="5418" y="4209"/>
                    <a:pt x="5629" y="4682"/>
                  </a:cubicBezTo>
                  <a:cubicBezTo>
                    <a:pt x="5839" y="5103"/>
                    <a:pt x="6207" y="5576"/>
                    <a:pt x="6786" y="5787"/>
                  </a:cubicBezTo>
                  <a:cubicBezTo>
                    <a:pt x="6786" y="5839"/>
                    <a:pt x="6681" y="5892"/>
                    <a:pt x="6576" y="6786"/>
                  </a:cubicBezTo>
                  <a:cubicBezTo>
                    <a:pt x="6576" y="6786"/>
                    <a:pt x="6576" y="6786"/>
                    <a:pt x="6470" y="6839"/>
                  </a:cubicBezTo>
                  <a:cubicBezTo>
                    <a:pt x="6470" y="6734"/>
                    <a:pt x="6470" y="6365"/>
                    <a:pt x="6155" y="5892"/>
                  </a:cubicBezTo>
                  <a:cubicBezTo>
                    <a:pt x="5892" y="5418"/>
                    <a:pt x="5313" y="4840"/>
                    <a:pt x="4471" y="4682"/>
                  </a:cubicBezTo>
                  <a:cubicBezTo>
                    <a:pt x="4309" y="4644"/>
                    <a:pt x="4139" y="4625"/>
                    <a:pt x="3967" y="4625"/>
                  </a:cubicBezTo>
                  <a:cubicBezTo>
                    <a:pt x="3191" y="4625"/>
                    <a:pt x="2358" y="5012"/>
                    <a:pt x="1841" y="5787"/>
                  </a:cubicBezTo>
                  <a:cubicBezTo>
                    <a:pt x="1578" y="6260"/>
                    <a:pt x="1420" y="6839"/>
                    <a:pt x="1473" y="7417"/>
                  </a:cubicBezTo>
                  <a:cubicBezTo>
                    <a:pt x="1526" y="7996"/>
                    <a:pt x="1789" y="8522"/>
                    <a:pt x="2262" y="8943"/>
                  </a:cubicBezTo>
                  <a:cubicBezTo>
                    <a:pt x="2315" y="8996"/>
                    <a:pt x="2367" y="9101"/>
                    <a:pt x="2420" y="9101"/>
                  </a:cubicBezTo>
                  <a:cubicBezTo>
                    <a:pt x="1631" y="9574"/>
                    <a:pt x="947" y="10311"/>
                    <a:pt x="526" y="11152"/>
                  </a:cubicBezTo>
                  <a:cubicBezTo>
                    <a:pt x="158" y="11994"/>
                    <a:pt x="0" y="12941"/>
                    <a:pt x="105" y="13835"/>
                  </a:cubicBezTo>
                  <a:cubicBezTo>
                    <a:pt x="368" y="15624"/>
                    <a:pt x="1736" y="17149"/>
                    <a:pt x="3419" y="17675"/>
                  </a:cubicBezTo>
                  <a:cubicBezTo>
                    <a:pt x="3839" y="17797"/>
                    <a:pt x="4276" y="17856"/>
                    <a:pt x="4714" y="17856"/>
                  </a:cubicBezTo>
                  <a:cubicBezTo>
                    <a:pt x="5976" y="17856"/>
                    <a:pt x="7242" y="17364"/>
                    <a:pt x="8101" y="16465"/>
                  </a:cubicBezTo>
                  <a:cubicBezTo>
                    <a:pt x="8364" y="16150"/>
                    <a:pt x="8627" y="15834"/>
                    <a:pt x="8838" y="15466"/>
                  </a:cubicBezTo>
                  <a:lnTo>
                    <a:pt x="8995" y="15203"/>
                  </a:lnTo>
                  <a:cubicBezTo>
                    <a:pt x="9048" y="15256"/>
                    <a:pt x="9101" y="15361"/>
                    <a:pt x="9153" y="15413"/>
                  </a:cubicBezTo>
                  <a:lnTo>
                    <a:pt x="9469" y="15939"/>
                  </a:lnTo>
                  <a:lnTo>
                    <a:pt x="9837" y="16413"/>
                  </a:lnTo>
                  <a:lnTo>
                    <a:pt x="10100" y="16992"/>
                  </a:lnTo>
                  <a:cubicBezTo>
                    <a:pt x="10258" y="17360"/>
                    <a:pt x="10468" y="17675"/>
                    <a:pt x="10626" y="18044"/>
                  </a:cubicBezTo>
                  <a:cubicBezTo>
                    <a:pt x="11205" y="19517"/>
                    <a:pt x="11415" y="21095"/>
                    <a:pt x="11521" y="22620"/>
                  </a:cubicBezTo>
                  <a:cubicBezTo>
                    <a:pt x="11573" y="24093"/>
                    <a:pt x="11521" y="25619"/>
                    <a:pt x="11257" y="27039"/>
                  </a:cubicBezTo>
                  <a:cubicBezTo>
                    <a:pt x="11047" y="28459"/>
                    <a:pt x="10731" y="29827"/>
                    <a:pt x="10311" y="31142"/>
                  </a:cubicBezTo>
                  <a:lnTo>
                    <a:pt x="10153" y="31616"/>
                  </a:lnTo>
                  <a:lnTo>
                    <a:pt x="10048" y="31879"/>
                  </a:lnTo>
                  <a:lnTo>
                    <a:pt x="9995" y="31984"/>
                  </a:lnTo>
                  <a:lnTo>
                    <a:pt x="9995" y="32037"/>
                  </a:lnTo>
                  <a:cubicBezTo>
                    <a:pt x="9995" y="32037"/>
                    <a:pt x="9995" y="32089"/>
                    <a:pt x="9995" y="32089"/>
                  </a:cubicBezTo>
                  <a:cubicBezTo>
                    <a:pt x="10258" y="32300"/>
                    <a:pt x="10521" y="32563"/>
                    <a:pt x="10731" y="32773"/>
                  </a:cubicBezTo>
                  <a:cubicBezTo>
                    <a:pt x="10994" y="33036"/>
                    <a:pt x="11205" y="33246"/>
                    <a:pt x="11468" y="33457"/>
                  </a:cubicBezTo>
                  <a:cubicBezTo>
                    <a:pt x="11731" y="33667"/>
                    <a:pt x="11994" y="33878"/>
                    <a:pt x="12257" y="34036"/>
                  </a:cubicBezTo>
                  <a:cubicBezTo>
                    <a:pt x="12783" y="34456"/>
                    <a:pt x="13362" y="34719"/>
                    <a:pt x="13940" y="35035"/>
                  </a:cubicBezTo>
                  <a:cubicBezTo>
                    <a:pt x="14203" y="35193"/>
                    <a:pt x="14519" y="35245"/>
                    <a:pt x="14782" y="35351"/>
                  </a:cubicBezTo>
                  <a:cubicBezTo>
                    <a:pt x="15098" y="35456"/>
                    <a:pt x="15413" y="35614"/>
                    <a:pt x="15676" y="35614"/>
                  </a:cubicBezTo>
                  <a:cubicBezTo>
                    <a:pt x="15992" y="35666"/>
                    <a:pt x="16308" y="35719"/>
                    <a:pt x="16623" y="35771"/>
                  </a:cubicBezTo>
                  <a:cubicBezTo>
                    <a:pt x="16886" y="35824"/>
                    <a:pt x="17202" y="35824"/>
                    <a:pt x="17517" y="35824"/>
                  </a:cubicBezTo>
                  <a:lnTo>
                    <a:pt x="17938" y="35824"/>
                  </a:lnTo>
                  <a:lnTo>
                    <a:pt x="18412" y="35771"/>
                  </a:lnTo>
                  <a:cubicBezTo>
                    <a:pt x="18675" y="35771"/>
                    <a:pt x="18990" y="35771"/>
                    <a:pt x="19253" y="35666"/>
                  </a:cubicBezTo>
                  <a:cubicBezTo>
                    <a:pt x="20411" y="35456"/>
                    <a:pt x="21463" y="35035"/>
                    <a:pt x="22462" y="34509"/>
                  </a:cubicBezTo>
                  <a:cubicBezTo>
                    <a:pt x="22936" y="34299"/>
                    <a:pt x="23409" y="33983"/>
                    <a:pt x="23830" y="33667"/>
                  </a:cubicBezTo>
                  <a:cubicBezTo>
                    <a:pt x="24040" y="33509"/>
                    <a:pt x="24251" y="33352"/>
                    <a:pt x="24461" y="33194"/>
                  </a:cubicBezTo>
                  <a:lnTo>
                    <a:pt x="24777" y="32931"/>
                  </a:lnTo>
                  <a:lnTo>
                    <a:pt x="24830" y="32878"/>
                  </a:lnTo>
                  <a:lnTo>
                    <a:pt x="24830" y="32773"/>
                  </a:lnTo>
                  <a:lnTo>
                    <a:pt x="24777" y="32563"/>
                  </a:lnTo>
                  <a:cubicBezTo>
                    <a:pt x="24040" y="30669"/>
                    <a:pt x="23620" y="28775"/>
                    <a:pt x="23567" y="26934"/>
                  </a:cubicBezTo>
                  <a:cubicBezTo>
                    <a:pt x="23514" y="26040"/>
                    <a:pt x="23567" y="25198"/>
                    <a:pt x="23725" y="24356"/>
                  </a:cubicBezTo>
                  <a:cubicBezTo>
                    <a:pt x="23883" y="23567"/>
                    <a:pt x="24040" y="22778"/>
                    <a:pt x="24356" y="22094"/>
                  </a:cubicBezTo>
                  <a:cubicBezTo>
                    <a:pt x="24672" y="21200"/>
                    <a:pt x="25093" y="20463"/>
                    <a:pt x="25461" y="19885"/>
                  </a:cubicBezTo>
                  <a:cubicBezTo>
                    <a:pt x="25671" y="19622"/>
                    <a:pt x="25829" y="19411"/>
                    <a:pt x="25934" y="19254"/>
                  </a:cubicBezTo>
                  <a:cubicBezTo>
                    <a:pt x="26092" y="19096"/>
                    <a:pt x="26145" y="18991"/>
                    <a:pt x="26145" y="18991"/>
                  </a:cubicBezTo>
                  <a:cubicBezTo>
                    <a:pt x="26355" y="19096"/>
                    <a:pt x="26671" y="19254"/>
                    <a:pt x="26986" y="19306"/>
                  </a:cubicBezTo>
                  <a:cubicBezTo>
                    <a:pt x="27249" y="19359"/>
                    <a:pt x="27512" y="19359"/>
                    <a:pt x="27828" y="19359"/>
                  </a:cubicBezTo>
                  <a:cubicBezTo>
                    <a:pt x="28354" y="19359"/>
                    <a:pt x="28828" y="19148"/>
                    <a:pt x="29143" y="18991"/>
                  </a:cubicBezTo>
                  <a:cubicBezTo>
                    <a:pt x="29880" y="18570"/>
                    <a:pt x="30143" y="18096"/>
                    <a:pt x="30143" y="18096"/>
                  </a:cubicBezTo>
                  <a:cubicBezTo>
                    <a:pt x="30226" y="18103"/>
                    <a:pt x="30308" y="18106"/>
                    <a:pt x="30389" y="18106"/>
                  </a:cubicBezTo>
                  <a:cubicBezTo>
                    <a:pt x="30922" y="18106"/>
                    <a:pt x="31401" y="17963"/>
                    <a:pt x="31721" y="17781"/>
                  </a:cubicBezTo>
                  <a:cubicBezTo>
                    <a:pt x="32142" y="17570"/>
                    <a:pt x="32457" y="17360"/>
                    <a:pt x="32668" y="17097"/>
                  </a:cubicBezTo>
                  <a:cubicBezTo>
                    <a:pt x="33141" y="16676"/>
                    <a:pt x="33352" y="16308"/>
                    <a:pt x="33457" y="15992"/>
                  </a:cubicBezTo>
                  <a:cubicBezTo>
                    <a:pt x="33667" y="15571"/>
                    <a:pt x="33772" y="15256"/>
                    <a:pt x="33772" y="14993"/>
                  </a:cubicBezTo>
                  <a:cubicBezTo>
                    <a:pt x="33825" y="14782"/>
                    <a:pt x="33825" y="14624"/>
                    <a:pt x="33825" y="14467"/>
                  </a:cubicBezTo>
                  <a:cubicBezTo>
                    <a:pt x="33825" y="14098"/>
                    <a:pt x="33720" y="13362"/>
                    <a:pt x="33352" y="12783"/>
                  </a:cubicBezTo>
                  <a:cubicBezTo>
                    <a:pt x="33246" y="12520"/>
                    <a:pt x="33036" y="12257"/>
                    <a:pt x="32878" y="12099"/>
                  </a:cubicBezTo>
                  <a:cubicBezTo>
                    <a:pt x="33141" y="11941"/>
                    <a:pt x="33404" y="11573"/>
                    <a:pt x="33457" y="11415"/>
                  </a:cubicBezTo>
                  <a:cubicBezTo>
                    <a:pt x="33460" y="11410"/>
                    <a:pt x="33462" y="11405"/>
                    <a:pt x="33465" y="11400"/>
                  </a:cubicBezTo>
                  <a:lnTo>
                    <a:pt x="33465" y="11400"/>
                  </a:lnTo>
                  <a:cubicBezTo>
                    <a:pt x="33451" y="11418"/>
                    <a:pt x="33431" y="11441"/>
                    <a:pt x="33404" y="11468"/>
                  </a:cubicBezTo>
                  <a:cubicBezTo>
                    <a:pt x="33299" y="11626"/>
                    <a:pt x="33141" y="11836"/>
                    <a:pt x="32773" y="12099"/>
                  </a:cubicBezTo>
                  <a:cubicBezTo>
                    <a:pt x="32826" y="12152"/>
                    <a:pt x="32878" y="12257"/>
                    <a:pt x="32983" y="12362"/>
                  </a:cubicBezTo>
                  <a:cubicBezTo>
                    <a:pt x="33036" y="12468"/>
                    <a:pt x="33089" y="12573"/>
                    <a:pt x="33141" y="12678"/>
                  </a:cubicBezTo>
                  <a:cubicBezTo>
                    <a:pt x="33562" y="13362"/>
                    <a:pt x="33825" y="14414"/>
                    <a:pt x="33404" y="15624"/>
                  </a:cubicBezTo>
                  <a:cubicBezTo>
                    <a:pt x="33051" y="16734"/>
                    <a:pt x="31972" y="17892"/>
                    <a:pt x="30260" y="17892"/>
                  </a:cubicBezTo>
                  <a:cubicBezTo>
                    <a:pt x="30187" y="17892"/>
                    <a:pt x="30113" y="17890"/>
                    <a:pt x="30037" y="17886"/>
                  </a:cubicBezTo>
                  <a:cubicBezTo>
                    <a:pt x="29827" y="18096"/>
                    <a:pt x="29774" y="18201"/>
                    <a:pt x="29617" y="18307"/>
                  </a:cubicBezTo>
                  <a:cubicBezTo>
                    <a:pt x="29511" y="18464"/>
                    <a:pt x="29406" y="18570"/>
                    <a:pt x="29248" y="18622"/>
                  </a:cubicBezTo>
                  <a:cubicBezTo>
                    <a:pt x="28985" y="18833"/>
                    <a:pt x="28670" y="18991"/>
                    <a:pt x="28354" y="19043"/>
                  </a:cubicBezTo>
                  <a:cubicBezTo>
                    <a:pt x="27986" y="19148"/>
                    <a:pt x="27618" y="19148"/>
                    <a:pt x="27249" y="19148"/>
                  </a:cubicBezTo>
                  <a:cubicBezTo>
                    <a:pt x="27092" y="19096"/>
                    <a:pt x="26881" y="19043"/>
                    <a:pt x="26723" y="18991"/>
                  </a:cubicBezTo>
                  <a:cubicBezTo>
                    <a:pt x="26618" y="18991"/>
                    <a:pt x="26566" y="18938"/>
                    <a:pt x="26460" y="18885"/>
                  </a:cubicBezTo>
                  <a:cubicBezTo>
                    <a:pt x="26355" y="18833"/>
                    <a:pt x="26197" y="18780"/>
                    <a:pt x="26039" y="18675"/>
                  </a:cubicBezTo>
                  <a:cubicBezTo>
                    <a:pt x="25934" y="18833"/>
                    <a:pt x="25829" y="18991"/>
                    <a:pt x="25724" y="19148"/>
                  </a:cubicBezTo>
                  <a:cubicBezTo>
                    <a:pt x="25619" y="19254"/>
                    <a:pt x="25513" y="19359"/>
                    <a:pt x="25461" y="19464"/>
                  </a:cubicBezTo>
                  <a:cubicBezTo>
                    <a:pt x="25303" y="19727"/>
                    <a:pt x="25093" y="19990"/>
                    <a:pt x="24935" y="20253"/>
                  </a:cubicBezTo>
                  <a:cubicBezTo>
                    <a:pt x="24514" y="20937"/>
                    <a:pt x="24146" y="21726"/>
                    <a:pt x="23830" y="22620"/>
                  </a:cubicBezTo>
                  <a:cubicBezTo>
                    <a:pt x="23567" y="23462"/>
                    <a:pt x="23357" y="24409"/>
                    <a:pt x="23251" y="25356"/>
                  </a:cubicBezTo>
                  <a:cubicBezTo>
                    <a:pt x="23199" y="26303"/>
                    <a:pt x="23199" y="27302"/>
                    <a:pt x="23304" y="28354"/>
                  </a:cubicBezTo>
                  <a:cubicBezTo>
                    <a:pt x="23462" y="29354"/>
                    <a:pt x="23672" y="30406"/>
                    <a:pt x="23988" y="31458"/>
                  </a:cubicBezTo>
                  <a:cubicBezTo>
                    <a:pt x="24093" y="31721"/>
                    <a:pt x="24198" y="31931"/>
                    <a:pt x="24251" y="32194"/>
                  </a:cubicBezTo>
                  <a:lnTo>
                    <a:pt x="24409" y="32615"/>
                  </a:lnTo>
                  <a:lnTo>
                    <a:pt x="24461" y="32773"/>
                  </a:lnTo>
                  <a:cubicBezTo>
                    <a:pt x="24461" y="32773"/>
                    <a:pt x="24461" y="32773"/>
                    <a:pt x="24461" y="32826"/>
                  </a:cubicBezTo>
                  <a:lnTo>
                    <a:pt x="24304" y="32983"/>
                  </a:lnTo>
                  <a:lnTo>
                    <a:pt x="23988" y="33246"/>
                  </a:lnTo>
                  <a:cubicBezTo>
                    <a:pt x="23725" y="33404"/>
                    <a:pt x="23514" y="33562"/>
                    <a:pt x="23304" y="33720"/>
                  </a:cubicBezTo>
                  <a:cubicBezTo>
                    <a:pt x="22357" y="34299"/>
                    <a:pt x="21305" y="34825"/>
                    <a:pt x="20200" y="35193"/>
                  </a:cubicBezTo>
                  <a:cubicBezTo>
                    <a:pt x="19332" y="35430"/>
                    <a:pt x="18435" y="35548"/>
                    <a:pt x="17530" y="35548"/>
                  </a:cubicBezTo>
                  <a:cubicBezTo>
                    <a:pt x="17228" y="35548"/>
                    <a:pt x="16926" y="35535"/>
                    <a:pt x="16623" y="35508"/>
                  </a:cubicBezTo>
                  <a:cubicBezTo>
                    <a:pt x="16045" y="35403"/>
                    <a:pt x="15413" y="35298"/>
                    <a:pt x="14835" y="35088"/>
                  </a:cubicBezTo>
                  <a:cubicBezTo>
                    <a:pt x="14203" y="34877"/>
                    <a:pt x="13625" y="34562"/>
                    <a:pt x="13046" y="34246"/>
                  </a:cubicBezTo>
                  <a:cubicBezTo>
                    <a:pt x="12783" y="34088"/>
                    <a:pt x="12520" y="33878"/>
                    <a:pt x="12257" y="33667"/>
                  </a:cubicBezTo>
                  <a:cubicBezTo>
                    <a:pt x="11994" y="33509"/>
                    <a:pt x="11731" y="33299"/>
                    <a:pt x="11468" y="33089"/>
                  </a:cubicBezTo>
                  <a:lnTo>
                    <a:pt x="10731" y="32352"/>
                  </a:lnTo>
                  <a:lnTo>
                    <a:pt x="10363" y="32037"/>
                  </a:lnTo>
                  <a:cubicBezTo>
                    <a:pt x="10337" y="31984"/>
                    <a:pt x="10324" y="31984"/>
                    <a:pt x="10324" y="31984"/>
                  </a:cubicBezTo>
                  <a:cubicBezTo>
                    <a:pt x="10324" y="31984"/>
                    <a:pt x="10337" y="31984"/>
                    <a:pt x="10363" y="31931"/>
                  </a:cubicBezTo>
                  <a:cubicBezTo>
                    <a:pt x="10837" y="30564"/>
                    <a:pt x="11205" y="29143"/>
                    <a:pt x="11468" y="27670"/>
                  </a:cubicBezTo>
                  <a:cubicBezTo>
                    <a:pt x="11731" y="26197"/>
                    <a:pt x="11889" y="24672"/>
                    <a:pt x="11836" y="23094"/>
                  </a:cubicBezTo>
                  <a:cubicBezTo>
                    <a:pt x="11836" y="21516"/>
                    <a:pt x="11573" y="19885"/>
                    <a:pt x="10994" y="18307"/>
                  </a:cubicBezTo>
                  <a:lnTo>
                    <a:pt x="10784" y="17728"/>
                  </a:lnTo>
                  <a:cubicBezTo>
                    <a:pt x="10731" y="17518"/>
                    <a:pt x="10626" y="17360"/>
                    <a:pt x="10521" y="17149"/>
                  </a:cubicBezTo>
                  <a:lnTo>
                    <a:pt x="10258" y="16571"/>
                  </a:lnTo>
                  <a:cubicBezTo>
                    <a:pt x="10153" y="16360"/>
                    <a:pt x="10048" y="16202"/>
                    <a:pt x="9942" y="16045"/>
                  </a:cubicBezTo>
                  <a:lnTo>
                    <a:pt x="9574" y="15519"/>
                  </a:lnTo>
                  <a:lnTo>
                    <a:pt x="9259" y="15045"/>
                  </a:lnTo>
                  <a:lnTo>
                    <a:pt x="9048" y="14782"/>
                  </a:lnTo>
                  <a:lnTo>
                    <a:pt x="8995" y="14624"/>
                  </a:lnTo>
                  <a:cubicBezTo>
                    <a:pt x="8953" y="14624"/>
                    <a:pt x="8945" y="14557"/>
                    <a:pt x="8916" y="14557"/>
                  </a:cubicBezTo>
                  <a:cubicBezTo>
                    <a:pt x="8909" y="14557"/>
                    <a:pt x="8901" y="14561"/>
                    <a:pt x="8890" y="14572"/>
                  </a:cubicBezTo>
                  <a:lnTo>
                    <a:pt x="8627" y="15150"/>
                  </a:lnTo>
                  <a:cubicBezTo>
                    <a:pt x="8522" y="15361"/>
                    <a:pt x="8364" y="15519"/>
                    <a:pt x="8364" y="15571"/>
                  </a:cubicBezTo>
                  <a:cubicBezTo>
                    <a:pt x="8259" y="15729"/>
                    <a:pt x="8154" y="15887"/>
                    <a:pt x="7996" y="16045"/>
                  </a:cubicBezTo>
                  <a:cubicBezTo>
                    <a:pt x="7233" y="16969"/>
                    <a:pt x="6009" y="17525"/>
                    <a:pt x="4770" y="17525"/>
                  </a:cubicBezTo>
                  <a:cubicBezTo>
                    <a:pt x="4387" y="17525"/>
                    <a:pt x="4002" y="17472"/>
                    <a:pt x="3630" y="17360"/>
                  </a:cubicBezTo>
                  <a:cubicBezTo>
                    <a:pt x="2052" y="16992"/>
                    <a:pt x="684" y="15571"/>
                    <a:pt x="473" y="13835"/>
                  </a:cubicBezTo>
                  <a:cubicBezTo>
                    <a:pt x="316" y="12994"/>
                    <a:pt x="421" y="12099"/>
                    <a:pt x="842" y="11310"/>
                  </a:cubicBezTo>
                  <a:cubicBezTo>
                    <a:pt x="1000" y="10942"/>
                    <a:pt x="1263" y="10574"/>
                    <a:pt x="1578" y="10258"/>
                  </a:cubicBezTo>
                  <a:cubicBezTo>
                    <a:pt x="1683" y="10100"/>
                    <a:pt x="1894" y="9943"/>
                    <a:pt x="2052" y="9785"/>
                  </a:cubicBezTo>
                  <a:cubicBezTo>
                    <a:pt x="2104" y="9785"/>
                    <a:pt x="2104" y="9732"/>
                    <a:pt x="2157" y="9732"/>
                  </a:cubicBezTo>
                  <a:lnTo>
                    <a:pt x="2367" y="9574"/>
                  </a:lnTo>
                  <a:lnTo>
                    <a:pt x="2999" y="9206"/>
                  </a:lnTo>
                  <a:cubicBezTo>
                    <a:pt x="2893" y="9101"/>
                    <a:pt x="2735" y="8996"/>
                    <a:pt x="2578" y="8838"/>
                  </a:cubicBezTo>
                  <a:cubicBezTo>
                    <a:pt x="2525" y="8785"/>
                    <a:pt x="2472" y="8733"/>
                    <a:pt x="2367" y="8627"/>
                  </a:cubicBezTo>
                  <a:lnTo>
                    <a:pt x="2262" y="8522"/>
                  </a:lnTo>
                  <a:cubicBezTo>
                    <a:pt x="2209" y="8470"/>
                    <a:pt x="2157" y="8364"/>
                    <a:pt x="2104" y="8312"/>
                  </a:cubicBezTo>
                  <a:cubicBezTo>
                    <a:pt x="2052" y="8154"/>
                    <a:pt x="1946" y="7996"/>
                    <a:pt x="1894" y="7838"/>
                  </a:cubicBezTo>
                  <a:cubicBezTo>
                    <a:pt x="1789" y="7470"/>
                    <a:pt x="1789" y="7102"/>
                    <a:pt x="1841" y="6786"/>
                  </a:cubicBezTo>
                  <a:cubicBezTo>
                    <a:pt x="1946" y="6050"/>
                    <a:pt x="2472" y="5471"/>
                    <a:pt x="3104" y="5155"/>
                  </a:cubicBezTo>
                  <a:cubicBezTo>
                    <a:pt x="3377" y="5042"/>
                    <a:pt x="3679" y="4987"/>
                    <a:pt x="3981" y="4987"/>
                  </a:cubicBezTo>
                  <a:cubicBezTo>
                    <a:pt x="4378" y="4987"/>
                    <a:pt x="4774" y="5081"/>
                    <a:pt x="5103" y="5261"/>
                  </a:cubicBezTo>
                  <a:cubicBezTo>
                    <a:pt x="5681" y="5629"/>
                    <a:pt x="6050" y="6260"/>
                    <a:pt x="6155" y="6891"/>
                  </a:cubicBezTo>
                  <a:lnTo>
                    <a:pt x="6207" y="7523"/>
                  </a:lnTo>
                  <a:lnTo>
                    <a:pt x="6681" y="7154"/>
                  </a:lnTo>
                  <a:lnTo>
                    <a:pt x="6733" y="7102"/>
                  </a:lnTo>
                  <a:lnTo>
                    <a:pt x="6891" y="6997"/>
                  </a:lnTo>
                  <a:lnTo>
                    <a:pt x="6891" y="6839"/>
                  </a:lnTo>
                  <a:cubicBezTo>
                    <a:pt x="6891" y="6681"/>
                    <a:pt x="6944" y="6523"/>
                    <a:pt x="6996" y="6365"/>
                  </a:cubicBezTo>
                  <a:lnTo>
                    <a:pt x="6996" y="6260"/>
                  </a:lnTo>
                  <a:lnTo>
                    <a:pt x="7049" y="6102"/>
                  </a:lnTo>
                  <a:lnTo>
                    <a:pt x="7207" y="5629"/>
                  </a:lnTo>
                  <a:cubicBezTo>
                    <a:pt x="6523" y="5366"/>
                    <a:pt x="6523" y="5313"/>
                    <a:pt x="6313" y="5103"/>
                  </a:cubicBezTo>
                  <a:cubicBezTo>
                    <a:pt x="6155" y="4945"/>
                    <a:pt x="5997" y="4735"/>
                    <a:pt x="5944" y="4472"/>
                  </a:cubicBezTo>
                  <a:cubicBezTo>
                    <a:pt x="5734" y="4051"/>
                    <a:pt x="5787" y="3525"/>
                    <a:pt x="5997" y="3104"/>
                  </a:cubicBezTo>
                  <a:cubicBezTo>
                    <a:pt x="6207" y="2683"/>
                    <a:pt x="6628" y="2367"/>
                    <a:pt x="7049" y="2262"/>
                  </a:cubicBezTo>
                  <a:cubicBezTo>
                    <a:pt x="7312" y="2210"/>
                    <a:pt x="7523" y="2210"/>
                    <a:pt x="7733" y="2210"/>
                  </a:cubicBezTo>
                  <a:cubicBezTo>
                    <a:pt x="7786" y="2210"/>
                    <a:pt x="7838" y="2262"/>
                    <a:pt x="7891" y="2262"/>
                  </a:cubicBezTo>
                  <a:lnTo>
                    <a:pt x="7996" y="2262"/>
                  </a:lnTo>
                  <a:cubicBezTo>
                    <a:pt x="8049" y="2315"/>
                    <a:pt x="8101" y="2315"/>
                    <a:pt x="8154" y="2367"/>
                  </a:cubicBezTo>
                  <a:cubicBezTo>
                    <a:pt x="8417" y="2473"/>
                    <a:pt x="8680" y="2630"/>
                    <a:pt x="8943" y="2788"/>
                  </a:cubicBezTo>
                  <a:lnTo>
                    <a:pt x="8838" y="2104"/>
                  </a:lnTo>
                  <a:cubicBezTo>
                    <a:pt x="8890" y="1999"/>
                    <a:pt x="8890" y="1789"/>
                    <a:pt x="8890" y="1684"/>
                  </a:cubicBezTo>
                  <a:cubicBezTo>
                    <a:pt x="8943" y="1578"/>
                    <a:pt x="8995" y="1421"/>
                    <a:pt x="9048" y="1315"/>
                  </a:cubicBezTo>
                  <a:cubicBezTo>
                    <a:pt x="9153" y="1105"/>
                    <a:pt x="9311" y="842"/>
                    <a:pt x="9522" y="684"/>
                  </a:cubicBezTo>
                  <a:cubicBezTo>
                    <a:pt x="9837" y="447"/>
                    <a:pt x="10242" y="329"/>
                    <a:pt x="10624" y="329"/>
                  </a:cubicBezTo>
                  <a:cubicBezTo>
                    <a:pt x="10751" y="329"/>
                    <a:pt x="10876" y="342"/>
                    <a:pt x="10994" y="368"/>
                  </a:cubicBezTo>
                  <a:cubicBezTo>
                    <a:pt x="11521" y="526"/>
                    <a:pt x="11941" y="842"/>
                    <a:pt x="12152" y="1315"/>
                  </a:cubicBezTo>
                  <a:cubicBezTo>
                    <a:pt x="12257" y="1526"/>
                    <a:pt x="12310" y="1789"/>
                    <a:pt x="12362" y="2052"/>
                  </a:cubicBezTo>
                  <a:cubicBezTo>
                    <a:pt x="12362" y="2157"/>
                    <a:pt x="12310" y="2315"/>
                    <a:pt x="12310" y="2420"/>
                  </a:cubicBezTo>
                  <a:lnTo>
                    <a:pt x="12310" y="2525"/>
                  </a:lnTo>
                  <a:cubicBezTo>
                    <a:pt x="12310" y="2525"/>
                    <a:pt x="12257" y="2630"/>
                    <a:pt x="12257" y="2683"/>
                  </a:cubicBezTo>
                  <a:lnTo>
                    <a:pt x="12047" y="3104"/>
                  </a:lnTo>
                  <a:lnTo>
                    <a:pt x="12467" y="3209"/>
                  </a:lnTo>
                  <a:lnTo>
                    <a:pt x="12678" y="3314"/>
                  </a:lnTo>
                  <a:lnTo>
                    <a:pt x="12783" y="3367"/>
                  </a:lnTo>
                  <a:cubicBezTo>
                    <a:pt x="12888" y="3367"/>
                    <a:pt x="13046" y="3472"/>
                    <a:pt x="13151" y="3525"/>
                  </a:cubicBezTo>
                  <a:cubicBezTo>
                    <a:pt x="13414" y="3630"/>
                    <a:pt x="13520" y="3683"/>
                    <a:pt x="14046" y="4103"/>
                  </a:cubicBezTo>
                  <a:lnTo>
                    <a:pt x="14098" y="4156"/>
                  </a:lnTo>
                  <a:cubicBezTo>
                    <a:pt x="14098" y="4156"/>
                    <a:pt x="14098" y="4103"/>
                    <a:pt x="14151" y="4103"/>
                  </a:cubicBezTo>
                  <a:lnTo>
                    <a:pt x="14203" y="4051"/>
                  </a:lnTo>
                  <a:lnTo>
                    <a:pt x="14309" y="3840"/>
                  </a:lnTo>
                  <a:cubicBezTo>
                    <a:pt x="14361" y="3788"/>
                    <a:pt x="14466" y="3630"/>
                    <a:pt x="14519" y="3577"/>
                  </a:cubicBezTo>
                  <a:cubicBezTo>
                    <a:pt x="14624" y="3525"/>
                    <a:pt x="14677" y="3420"/>
                    <a:pt x="14782" y="3314"/>
                  </a:cubicBezTo>
                  <a:cubicBezTo>
                    <a:pt x="14992" y="3156"/>
                    <a:pt x="15203" y="3051"/>
                    <a:pt x="15413" y="2946"/>
                  </a:cubicBezTo>
                  <a:cubicBezTo>
                    <a:pt x="15778" y="2774"/>
                    <a:pt x="16170" y="2690"/>
                    <a:pt x="16559" y="2690"/>
                  </a:cubicBezTo>
                  <a:cubicBezTo>
                    <a:pt x="17123" y="2690"/>
                    <a:pt x="17682" y="2867"/>
                    <a:pt x="18149" y="3209"/>
                  </a:cubicBezTo>
                  <a:cubicBezTo>
                    <a:pt x="18885" y="3735"/>
                    <a:pt x="19306" y="4682"/>
                    <a:pt x="19253" y="5576"/>
                  </a:cubicBezTo>
                  <a:cubicBezTo>
                    <a:pt x="19253" y="5997"/>
                    <a:pt x="19096" y="6418"/>
                    <a:pt x="18885" y="6786"/>
                  </a:cubicBezTo>
                  <a:cubicBezTo>
                    <a:pt x="18780" y="6997"/>
                    <a:pt x="18622" y="7154"/>
                    <a:pt x="18464" y="7312"/>
                  </a:cubicBezTo>
                  <a:cubicBezTo>
                    <a:pt x="18412" y="7365"/>
                    <a:pt x="18307" y="7470"/>
                    <a:pt x="18254" y="7523"/>
                  </a:cubicBezTo>
                  <a:cubicBezTo>
                    <a:pt x="18201" y="7523"/>
                    <a:pt x="18096" y="7628"/>
                    <a:pt x="17991" y="7680"/>
                  </a:cubicBezTo>
                  <a:lnTo>
                    <a:pt x="17728" y="7891"/>
                  </a:lnTo>
                  <a:cubicBezTo>
                    <a:pt x="17781" y="7996"/>
                    <a:pt x="17886" y="8154"/>
                    <a:pt x="17938" y="8259"/>
                  </a:cubicBezTo>
                  <a:lnTo>
                    <a:pt x="17991" y="8364"/>
                  </a:lnTo>
                  <a:lnTo>
                    <a:pt x="18044" y="8417"/>
                  </a:lnTo>
                  <a:lnTo>
                    <a:pt x="18044" y="8470"/>
                  </a:lnTo>
                  <a:cubicBezTo>
                    <a:pt x="18096" y="8627"/>
                    <a:pt x="18149" y="8733"/>
                    <a:pt x="18149" y="8838"/>
                  </a:cubicBezTo>
                  <a:cubicBezTo>
                    <a:pt x="18201" y="9101"/>
                    <a:pt x="18149" y="9311"/>
                    <a:pt x="18096" y="9522"/>
                  </a:cubicBezTo>
                  <a:cubicBezTo>
                    <a:pt x="17991" y="9732"/>
                    <a:pt x="17886" y="9943"/>
                    <a:pt x="17728" y="10100"/>
                  </a:cubicBezTo>
                  <a:cubicBezTo>
                    <a:pt x="17675" y="10206"/>
                    <a:pt x="17570" y="10258"/>
                    <a:pt x="17465" y="10311"/>
                  </a:cubicBezTo>
                  <a:cubicBezTo>
                    <a:pt x="17465" y="10311"/>
                    <a:pt x="17307" y="10416"/>
                    <a:pt x="17202" y="10469"/>
                  </a:cubicBezTo>
                  <a:lnTo>
                    <a:pt x="16834" y="10626"/>
                  </a:lnTo>
                  <a:lnTo>
                    <a:pt x="17149" y="11100"/>
                  </a:lnTo>
                  <a:lnTo>
                    <a:pt x="17254" y="11310"/>
                  </a:lnTo>
                  <a:lnTo>
                    <a:pt x="17360" y="11468"/>
                  </a:lnTo>
                  <a:cubicBezTo>
                    <a:pt x="17465" y="11626"/>
                    <a:pt x="17517" y="11836"/>
                    <a:pt x="17623" y="12047"/>
                  </a:cubicBezTo>
                  <a:cubicBezTo>
                    <a:pt x="17781" y="12415"/>
                    <a:pt x="17991" y="12783"/>
                    <a:pt x="18096" y="13151"/>
                  </a:cubicBezTo>
                  <a:cubicBezTo>
                    <a:pt x="18412" y="13940"/>
                    <a:pt x="18675" y="14677"/>
                    <a:pt x="18833" y="15466"/>
                  </a:cubicBezTo>
                  <a:cubicBezTo>
                    <a:pt x="19253" y="16992"/>
                    <a:pt x="19464" y="18464"/>
                    <a:pt x="19674" y="19885"/>
                  </a:cubicBezTo>
                  <a:lnTo>
                    <a:pt x="19885" y="21884"/>
                  </a:lnTo>
                  <a:lnTo>
                    <a:pt x="20253" y="19885"/>
                  </a:lnTo>
                  <a:cubicBezTo>
                    <a:pt x="20411" y="18885"/>
                    <a:pt x="20779" y="17991"/>
                    <a:pt x="21200" y="17255"/>
                  </a:cubicBezTo>
                  <a:cubicBezTo>
                    <a:pt x="21410" y="16886"/>
                    <a:pt x="21673" y="16518"/>
                    <a:pt x="21884" y="16202"/>
                  </a:cubicBezTo>
                  <a:cubicBezTo>
                    <a:pt x="22042" y="16045"/>
                    <a:pt x="22147" y="15887"/>
                    <a:pt x="22305" y="15729"/>
                  </a:cubicBezTo>
                  <a:cubicBezTo>
                    <a:pt x="22462" y="15519"/>
                    <a:pt x="22673" y="15308"/>
                    <a:pt x="22831" y="15098"/>
                  </a:cubicBezTo>
                  <a:cubicBezTo>
                    <a:pt x="22725" y="14993"/>
                    <a:pt x="22620" y="14835"/>
                    <a:pt x="22568" y="14730"/>
                  </a:cubicBezTo>
                  <a:cubicBezTo>
                    <a:pt x="22515" y="14677"/>
                    <a:pt x="22515" y="14572"/>
                    <a:pt x="22462" y="14519"/>
                  </a:cubicBezTo>
                  <a:cubicBezTo>
                    <a:pt x="22410" y="14361"/>
                    <a:pt x="22357" y="14203"/>
                    <a:pt x="22305" y="14098"/>
                  </a:cubicBezTo>
                  <a:cubicBezTo>
                    <a:pt x="22252" y="13783"/>
                    <a:pt x="22305" y="13520"/>
                    <a:pt x="22357" y="13257"/>
                  </a:cubicBezTo>
                  <a:cubicBezTo>
                    <a:pt x="22410" y="12994"/>
                    <a:pt x="22568" y="12731"/>
                    <a:pt x="22673" y="12520"/>
                  </a:cubicBezTo>
                  <a:cubicBezTo>
                    <a:pt x="22725" y="12468"/>
                    <a:pt x="22778" y="12468"/>
                    <a:pt x="22831" y="12415"/>
                  </a:cubicBezTo>
                  <a:cubicBezTo>
                    <a:pt x="22831" y="12362"/>
                    <a:pt x="22883" y="12310"/>
                    <a:pt x="22936" y="12310"/>
                  </a:cubicBezTo>
                  <a:lnTo>
                    <a:pt x="23041" y="12152"/>
                  </a:lnTo>
                  <a:cubicBezTo>
                    <a:pt x="23304" y="11994"/>
                    <a:pt x="23514" y="11836"/>
                    <a:pt x="23725" y="11731"/>
                  </a:cubicBezTo>
                  <a:cubicBezTo>
                    <a:pt x="23409" y="11626"/>
                    <a:pt x="22936" y="11521"/>
                    <a:pt x="22673" y="11415"/>
                  </a:cubicBezTo>
                  <a:cubicBezTo>
                    <a:pt x="22515" y="11363"/>
                    <a:pt x="22357" y="11258"/>
                    <a:pt x="22252" y="11152"/>
                  </a:cubicBezTo>
                  <a:cubicBezTo>
                    <a:pt x="21989" y="10942"/>
                    <a:pt x="21831" y="10679"/>
                    <a:pt x="21673" y="10416"/>
                  </a:cubicBezTo>
                  <a:cubicBezTo>
                    <a:pt x="21463" y="9890"/>
                    <a:pt x="21463" y="9311"/>
                    <a:pt x="21673" y="8838"/>
                  </a:cubicBezTo>
                  <a:cubicBezTo>
                    <a:pt x="21936" y="8101"/>
                    <a:pt x="22725" y="7575"/>
                    <a:pt x="23462" y="7575"/>
                  </a:cubicBezTo>
                  <a:cubicBezTo>
                    <a:pt x="23883" y="7575"/>
                    <a:pt x="24251" y="7680"/>
                    <a:pt x="24514" y="7838"/>
                  </a:cubicBezTo>
                  <a:cubicBezTo>
                    <a:pt x="24672" y="7944"/>
                    <a:pt x="24830" y="8049"/>
                    <a:pt x="24935" y="8154"/>
                  </a:cubicBezTo>
                  <a:lnTo>
                    <a:pt x="25040" y="8259"/>
                  </a:lnTo>
                  <a:lnTo>
                    <a:pt x="25093" y="8312"/>
                  </a:lnTo>
                  <a:cubicBezTo>
                    <a:pt x="25093" y="8364"/>
                    <a:pt x="25145" y="8364"/>
                    <a:pt x="25145" y="8417"/>
                  </a:cubicBezTo>
                  <a:lnTo>
                    <a:pt x="25408" y="8785"/>
                  </a:lnTo>
                  <a:cubicBezTo>
                    <a:pt x="25566" y="8680"/>
                    <a:pt x="25724" y="8522"/>
                    <a:pt x="25882" y="8417"/>
                  </a:cubicBezTo>
                  <a:cubicBezTo>
                    <a:pt x="25934" y="8312"/>
                    <a:pt x="26039" y="8259"/>
                    <a:pt x="26145" y="8207"/>
                  </a:cubicBezTo>
                  <a:cubicBezTo>
                    <a:pt x="26355" y="8101"/>
                    <a:pt x="26566" y="7996"/>
                    <a:pt x="26776" y="7944"/>
                  </a:cubicBezTo>
                  <a:cubicBezTo>
                    <a:pt x="27052" y="7825"/>
                    <a:pt x="27387" y="7766"/>
                    <a:pt x="27693" y="7766"/>
                  </a:cubicBezTo>
                  <a:cubicBezTo>
                    <a:pt x="27795" y="7766"/>
                    <a:pt x="27894" y="7773"/>
                    <a:pt x="27986" y="7786"/>
                  </a:cubicBezTo>
                  <a:cubicBezTo>
                    <a:pt x="28407" y="7838"/>
                    <a:pt x="28775" y="7996"/>
                    <a:pt x="29091" y="8207"/>
                  </a:cubicBezTo>
                  <a:cubicBezTo>
                    <a:pt x="29406" y="8417"/>
                    <a:pt x="29617" y="8575"/>
                    <a:pt x="29985" y="8996"/>
                  </a:cubicBezTo>
                  <a:cubicBezTo>
                    <a:pt x="30406" y="8627"/>
                    <a:pt x="30564" y="8522"/>
                    <a:pt x="30827" y="8417"/>
                  </a:cubicBezTo>
                  <a:cubicBezTo>
                    <a:pt x="31019" y="8340"/>
                    <a:pt x="31212" y="8291"/>
                    <a:pt x="31404" y="8291"/>
                  </a:cubicBezTo>
                  <a:cubicBezTo>
                    <a:pt x="31475" y="8291"/>
                    <a:pt x="31545" y="8298"/>
                    <a:pt x="31616" y="8312"/>
                  </a:cubicBezTo>
                  <a:cubicBezTo>
                    <a:pt x="32089" y="8312"/>
                    <a:pt x="32510" y="8470"/>
                    <a:pt x="32826" y="8680"/>
                  </a:cubicBezTo>
                  <a:cubicBezTo>
                    <a:pt x="33299" y="9048"/>
                    <a:pt x="33509" y="9522"/>
                    <a:pt x="33615" y="9837"/>
                  </a:cubicBezTo>
                  <a:cubicBezTo>
                    <a:pt x="33662" y="10120"/>
                    <a:pt x="33667" y="10319"/>
                    <a:pt x="33705" y="10319"/>
                  </a:cubicBezTo>
                  <a:cubicBezTo>
                    <a:pt x="33710" y="10319"/>
                    <a:pt x="33714" y="10316"/>
                    <a:pt x="33720" y="10311"/>
                  </a:cubicBezTo>
                  <a:lnTo>
                    <a:pt x="33720" y="10153"/>
                  </a:lnTo>
                  <a:cubicBezTo>
                    <a:pt x="33667" y="9995"/>
                    <a:pt x="33667" y="9837"/>
                    <a:pt x="33615" y="9732"/>
                  </a:cubicBezTo>
                  <a:cubicBezTo>
                    <a:pt x="33562" y="9416"/>
                    <a:pt x="33404" y="9153"/>
                    <a:pt x="33194" y="8890"/>
                  </a:cubicBezTo>
                  <a:cubicBezTo>
                    <a:pt x="32931" y="8627"/>
                    <a:pt x="32668" y="8417"/>
                    <a:pt x="32352" y="8312"/>
                  </a:cubicBezTo>
                  <a:cubicBezTo>
                    <a:pt x="32036" y="8154"/>
                    <a:pt x="31616" y="8154"/>
                    <a:pt x="31300" y="8154"/>
                  </a:cubicBezTo>
                  <a:cubicBezTo>
                    <a:pt x="31142" y="8207"/>
                    <a:pt x="31037" y="8207"/>
                    <a:pt x="30932" y="8207"/>
                  </a:cubicBezTo>
                  <a:cubicBezTo>
                    <a:pt x="30827" y="8259"/>
                    <a:pt x="30721" y="8312"/>
                    <a:pt x="30669" y="8312"/>
                  </a:cubicBezTo>
                  <a:cubicBezTo>
                    <a:pt x="30406" y="8470"/>
                    <a:pt x="30248" y="8522"/>
                    <a:pt x="30037" y="8733"/>
                  </a:cubicBezTo>
                  <a:cubicBezTo>
                    <a:pt x="29985" y="8733"/>
                    <a:pt x="29932" y="8627"/>
                    <a:pt x="29774" y="8522"/>
                  </a:cubicBezTo>
                  <a:cubicBezTo>
                    <a:pt x="29511" y="8207"/>
                    <a:pt x="29143" y="7891"/>
                    <a:pt x="28407" y="7680"/>
                  </a:cubicBezTo>
                  <a:cubicBezTo>
                    <a:pt x="28179" y="7615"/>
                    <a:pt x="27911" y="7571"/>
                    <a:pt x="27628" y="7571"/>
                  </a:cubicBezTo>
                  <a:cubicBezTo>
                    <a:pt x="27453" y="7571"/>
                    <a:pt x="27272" y="7588"/>
                    <a:pt x="27092" y="7628"/>
                  </a:cubicBezTo>
                  <a:cubicBezTo>
                    <a:pt x="26566" y="7680"/>
                    <a:pt x="25934" y="7996"/>
                    <a:pt x="25461" y="8470"/>
                  </a:cubicBezTo>
                  <a:cubicBezTo>
                    <a:pt x="25356" y="8312"/>
                    <a:pt x="25250" y="8101"/>
                    <a:pt x="24935" y="7838"/>
                  </a:cubicBezTo>
                  <a:cubicBezTo>
                    <a:pt x="24619" y="7575"/>
                    <a:pt x="24146" y="7365"/>
                    <a:pt x="23514" y="7365"/>
                  </a:cubicBezTo>
                  <a:cubicBezTo>
                    <a:pt x="23466" y="7360"/>
                    <a:pt x="23417" y="7358"/>
                    <a:pt x="23368" y="7358"/>
                  </a:cubicBezTo>
                  <a:cubicBezTo>
                    <a:pt x="22823" y="7358"/>
                    <a:pt x="22212" y="7624"/>
                    <a:pt x="21778" y="8154"/>
                  </a:cubicBezTo>
                  <a:cubicBezTo>
                    <a:pt x="21305" y="8733"/>
                    <a:pt x="21095" y="9627"/>
                    <a:pt x="21410" y="10469"/>
                  </a:cubicBezTo>
                  <a:cubicBezTo>
                    <a:pt x="21463" y="10626"/>
                    <a:pt x="21568" y="10837"/>
                    <a:pt x="21831" y="11100"/>
                  </a:cubicBezTo>
                  <a:cubicBezTo>
                    <a:pt x="22042" y="11363"/>
                    <a:pt x="22410" y="11678"/>
                    <a:pt x="23041" y="11836"/>
                  </a:cubicBezTo>
                  <a:cubicBezTo>
                    <a:pt x="22778" y="11994"/>
                    <a:pt x="22515" y="12205"/>
                    <a:pt x="22252" y="12731"/>
                  </a:cubicBezTo>
                  <a:cubicBezTo>
                    <a:pt x="22147" y="12994"/>
                    <a:pt x="22042" y="13309"/>
                    <a:pt x="21989" y="13730"/>
                  </a:cubicBezTo>
                  <a:cubicBezTo>
                    <a:pt x="21989" y="14098"/>
                    <a:pt x="22147" y="14624"/>
                    <a:pt x="22462" y="15098"/>
                  </a:cubicBezTo>
                  <a:cubicBezTo>
                    <a:pt x="22199" y="15413"/>
                    <a:pt x="21831" y="15782"/>
                    <a:pt x="21358" y="16465"/>
                  </a:cubicBezTo>
                  <a:cubicBezTo>
                    <a:pt x="21147" y="16781"/>
                    <a:pt x="20884" y="17202"/>
                    <a:pt x="20621" y="17728"/>
                  </a:cubicBezTo>
                  <a:cubicBezTo>
                    <a:pt x="20358" y="18307"/>
                    <a:pt x="20095" y="18938"/>
                    <a:pt x="19937" y="19832"/>
                  </a:cubicBezTo>
                  <a:cubicBezTo>
                    <a:pt x="19885" y="19096"/>
                    <a:pt x="19779" y="18254"/>
                    <a:pt x="19516" y="16886"/>
                  </a:cubicBezTo>
                  <a:cubicBezTo>
                    <a:pt x="19359" y="16150"/>
                    <a:pt x="19148" y="15308"/>
                    <a:pt x="18833" y="14309"/>
                  </a:cubicBezTo>
                  <a:cubicBezTo>
                    <a:pt x="18517" y="13309"/>
                    <a:pt x="18096" y="12047"/>
                    <a:pt x="17307" y="10784"/>
                  </a:cubicBezTo>
                  <a:cubicBezTo>
                    <a:pt x="17517" y="10679"/>
                    <a:pt x="17728" y="10574"/>
                    <a:pt x="18096" y="10206"/>
                  </a:cubicBezTo>
                  <a:cubicBezTo>
                    <a:pt x="18201" y="10048"/>
                    <a:pt x="18412" y="9785"/>
                    <a:pt x="18464" y="9364"/>
                  </a:cubicBezTo>
                  <a:cubicBezTo>
                    <a:pt x="18517" y="8996"/>
                    <a:pt x="18517" y="8470"/>
                    <a:pt x="18201" y="7996"/>
                  </a:cubicBezTo>
                  <a:cubicBezTo>
                    <a:pt x="18464" y="7786"/>
                    <a:pt x="18833" y="7470"/>
                    <a:pt x="19148" y="6997"/>
                  </a:cubicBezTo>
                  <a:cubicBezTo>
                    <a:pt x="19464" y="6471"/>
                    <a:pt x="19727" y="5734"/>
                    <a:pt x="19569" y="4787"/>
                  </a:cubicBezTo>
                  <a:cubicBezTo>
                    <a:pt x="19464" y="4314"/>
                    <a:pt x="19253" y="3788"/>
                    <a:pt x="18833" y="3367"/>
                  </a:cubicBezTo>
                  <a:cubicBezTo>
                    <a:pt x="18464" y="2893"/>
                    <a:pt x="17886" y="2525"/>
                    <a:pt x="17149" y="2420"/>
                  </a:cubicBezTo>
                  <a:cubicBezTo>
                    <a:pt x="16955" y="2375"/>
                    <a:pt x="16744" y="2352"/>
                    <a:pt x="16524" y="2352"/>
                  </a:cubicBezTo>
                  <a:cubicBezTo>
                    <a:pt x="15970" y="2352"/>
                    <a:pt x="15362" y="2502"/>
                    <a:pt x="14835" y="2841"/>
                  </a:cubicBezTo>
                  <a:cubicBezTo>
                    <a:pt x="14677" y="2999"/>
                    <a:pt x="14519" y="3104"/>
                    <a:pt x="14361" y="3314"/>
                  </a:cubicBezTo>
                  <a:cubicBezTo>
                    <a:pt x="14206" y="3392"/>
                    <a:pt x="14137" y="3640"/>
                    <a:pt x="14006" y="3640"/>
                  </a:cubicBezTo>
                  <a:cubicBezTo>
                    <a:pt x="13959" y="3640"/>
                    <a:pt x="13905" y="3608"/>
                    <a:pt x="13835" y="3525"/>
                  </a:cubicBezTo>
                  <a:cubicBezTo>
                    <a:pt x="13467" y="3262"/>
                    <a:pt x="12993" y="3051"/>
                    <a:pt x="12520" y="2893"/>
                  </a:cubicBezTo>
                  <a:cubicBezTo>
                    <a:pt x="12573" y="2736"/>
                    <a:pt x="12625" y="2525"/>
                    <a:pt x="12678" y="2210"/>
                  </a:cubicBezTo>
                  <a:cubicBezTo>
                    <a:pt x="12678" y="1947"/>
                    <a:pt x="12678" y="1526"/>
                    <a:pt x="12415" y="1000"/>
                  </a:cubicBezTo>
                  <a:cubicBezTo>
                    <a:pt x="12152" y="579"/>
                    <a:pt x="11573" y="0"/>
                    <a:pt x="106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3"/>
            <p:cNvSpPr/>
            <p:nvPr/>
          </p:nvSpPr>
          <p:spPr>
            <a:xfrm>
              <a:off x="5098600" y="6923016"/>
              <a:ext cx="21629" cy="126796"/>
            </a:xfrm>
            <a:custGeom>
              <a:avLst/>
              <a:gdLst/>
              <a:ahLst/>
              <a:cxnLst/>
              <a:rect l="l" t="t" r="r" b="b"/>
              <a:pathLst>
                <a:path w="2737" h="16045" extrusionOk="0">
                  <a:moveTo>
                    <a:pt x="1" y="0"/>
                  </a:moveTo>
                  <a:lnTo>
                    <a:pt x="1" y="0"/>
                  </a:lnTo>
                  <a:cubicBezTo>
                    <a:pt x="422" y="1316"/>
                    <a:pt x="737" y="2631"/>
                    <a:pt x="948" y="3946"/>
                  </a:cubicBezTo>
                  <a:cubicBezTo>
                    <a:pt x="1158" y="5261"/>
                    <a:pt x="1316" y="6629"/>
                    <a:pt x="1369" y="7944"/>
                  </a:cubicBezTo>
                  <a:cubicBezTo>
                    <a:pt x="1369" y="8628"/>
                    <a:pt x="1421" y="9259"/>
                    <a:pt x="1421" y="9943"/>
                  </a:cubicBezTo>
                  <a:lnTo>
                    <a:pt x="1421" y="10942"/>
                  </a:lnTo>
                  <a:cubicBezTo>
                    <a:pt x="1369" y="11310"/>
                    <a:pt x="1369" y="11626"/>
                    <a:pt x="1369" y="11942"/>
                  </a:cubicBezTo>
                  <a:cubicBezTo>
                    <a:pt x="1369" y="12310"/>
                    <a:pt x="1316" y="12626"/>
                    <a:pt x="1263" y="12994"/>
                  </a:cubicBezTo>
                  <a:lnTo>
                    <a:pt x="1211" y="13993"/>
                  </a:lnTo>
                  <a:cubicBezTo>
                    <a:pt x="1158" y="14677"/>
                    <a:pt x="1053" y="15361"/>
                    <a:pt x="1053" y="16045"/>
                  </a:cubicBezTo>
                  <a:cubicBezTo>
                    <a:pt x="1369" y="15414"/>
                    <a:pt x="1632" y="14782"/>
                    <a:pt x="1842" y="14098"/>
                  </a:cubicBezTo>
                  <a:cubicBezTo>
                    <a:pt x="2053" y="13467"/>
                    <a:pt x="2263" y="12783"/>
                    <a:pt x="2368" y="12100"/>
                  </a:cubicBezTo>
                  <a:cubicBezTo>
                    <a:pt x="2684" y="10679"/>
                    <a:pt x="2736" y="9311"/>
                    <a:pt x="2684" y="7891"/>
                  </a:cubicBezTo>
                  <a:cubicBezTo>
                    <a:pt x="2579" y="6471"/>
                    <a:pt x="2368" y="5050"/>
                    <a:pt x="1947" y="3735"/>
                  </a:cubicBezTo>
                  <a:cubicBezTo>
                    <a:pt x="1527" y="2368"/>
                    <a:pt x="895" y="1052"/>
                    <a:pt x="1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3"/>
            <p:cNvSpPr/>
            <p:nvPr/>
          </p:nvSpPr>
          <p:spPr>
            <a:xfrm>
              <a:off x="5129364" y="6923016"/>
              <a:ext cx="25367" cy="108920"/>
            </a:xfrm>
            <a:custGeom>
              <a:avLst/>
              <a:gdLst/>
              <a:ahLst/>
              <a:cxnLst/>
              <a:rect l="l" t="t" r="r" b="b"/>
              <a:pathLst>
                <a:path w="3210" h="13783" extrusionOk="0">
                  <a:moveTo>
                    <a:pt x="1" y="0"/>
                  </a:moveTo>
                  <a:lnTo>
                    <a:pt x="1" y="0"/>
                  </a:lnTo>
                  <a:cubicBezTo>
                    <a:pt x="685" y="2315"/>
                    <a:pt x="1211" y="4524"/>
                    <a:pt x="1579" y="6786"/>
                  </a:cubicBezTo>
                  <a:cubicBezTo>
                    <a:pt x="1789" y="7944"/>
                    <a:pt x="2000" y="9101"/>
                    <a:pt x="2158" y="10258"/>
                  </a:cubicBezTo>
                  <a:cubicBezTo>
                    <a:pt x="2315" y="11416"/>
                    <a:pt x="2421" y="12573"/>
                    <a:pt x="2631" y="13783"/>
                  </a:cubicBezTo>
                  <a:cubicBezTo>
                    <a:pt x="2947" y="12626"/>
                    <a:pt x="3157" y="11416"/>
                    <a:pt x="3157" y="10206"/>
                  </a:cubicBezTo>
                  <a:cubicBezTo>
                    <a:pt x="3210" y="8996"/>
                    <a:pt x="3104" y="7786"/>
                    <a:pt x="2894" y="6576"/>
                  </a:cubicBezTo>
                  <a:cubicBezTo>
                    <a:pt x="2684" y="5366"/>
                    <a:pt x="2315" y="4209"/>
                    <a:pt x="1842" y="3104"/>
                  </a:cubicBezTo>
                  <a:cubicBezTo>
                    <a:pt x="1421" y="1999"/>
                    <a:pt x="842" y="895"/>
                    <a:pt x="1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3"/>
            <p:cNvSpPr/>
            <p:nvPr/>
          </p:nvSpPr>
          <p:spPr>
            <a:xfrm>
              <a:off x="5082392" y="6882689"/>
              <a:ext cx="34921" cy="31041"/>
            </a:xfrm>
            <a:custGeom>
              <a:avLst/>
              <a:gdLst/>
              <a:ahLst/>
              <a:cxnLst/>
              <a:rect l="l" t="t" r="r" b="b"/>
              <a:pathLst>
                <a:path w="4419" h="3928" extrusionOk="0">
                  <a:moveTo>
                    <a:pt x="3788" y="1"/>
                  </a:moveTo>
                  <a:cubicBezTo>
                    <a:pt x="3683" y="632"/>
                    <a:pt x="3578" y="1105"/>
                    <a:pt x="3367" y="1526"/>
                  </a:cubicBezTo>
                  <a:cubicBezTo>
                    <a:pt x="3157" y="1895"/>
                    <a:pt x="2894" y="2158"/>
                    <a:pt x="2525" y="2368"/>
                  </a:cubicBezTo>
                  <a:cubicBezTo>
                    <a:pt x="2210" y="2578"/>
                    <a:pt x="1736" y="2789"/>
                    <a:pt x="1368" y="2841"/>
                  </a:cubicBezTo>
                  <a:cubicBezTo>
                    <a:pt x="1241" y="2873"/>
                    <a:pt x="1113" y="2891"/>
                    <a:pt x="983" y="2891"/>
                  </a:cubicBezTo>
                  <a:cubicBezTo>
                    <a:pt x="683" y="2891"/>
                    <a:pt x="367" y="2798"/>
                    <a:pt x="0" y="2578"/>
                  </a:cubicBezTo>
                  <a:lnTo>
                    <a:pt x="0" y="2578"/>
                  </a:lnTo>
                  <a:cubicBezTo>
                    <a:pt x="0" y="3210"/>
                    <a:pt x="632" y="3788"/>
                    <a:pt x="1315" y="3893"/>
                  </a:cubicBezTo>
                  <a:cubicBezTo>
                    <a:pt x="1468" y="3915"/>
                    <a:pt x="1612" y="3928"/>
                    <a:pt x="1750" y="3928"/>
                  </a:cubicBezTo>
                  <a:cubicBezTo>
                    <a:pt x="1945" y="3928"/>
                    <a:pt x="2130" y="3903"/>
                    <a:pt x="2315" y="3841"/>
                  </a:cubicBezTo>
                  <a:cubicBezTo>
                    <a:pt x="2631" y="3788"/>
                    <a:pt x="2946" y="3630"/>
                    <a:pt x="3262" y="3473"/>
                  </a:cubicBezTo>
                  <a:cubicBezTo>
                    <a:pt x="3841" y="3157"/>
                    <a:pt x="4261" y="2421"/>
                    <a:pt x="4367" y="1789"/>
                  </a:cubicBezTo>
                  <a:cubicBezTo>
                    <a:pt x="4419" y="1105"/>
                    <a:pt x="4209" y="474"/>
                    <a:pt x="3788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3"/>
            <p:cNvSpPr/>
            <p:nvPr/>
          </p:nvSpPr>
          <p:spPr>
            <a:xfrm>
              <a:off x="5204612" y="6909297"/>
              <a:ext cx="30354" cy="19235"/>
            </a:xfrm>
            <a:custGeom>
              <a:avLst/>
              <a:gdLst/>
              <a:ahLst/>
              <a:cxnLst/>
              <a:rect l="l" t="t" r="r" b="b"/>
              <a:pathLst>
                <a:path w="3841" h="2434" extrusionOk="0">
                  <a:moveTo>
                    <a:pt x="526" y="0"/>
                  </a:moveTo>
                  <a:cubicBezTo>
                    <a:pt x="105" y="263"/>
                    <a:pt x="0" y="947"/>
                    <a:pt x="316" y="1473"/>
                  </a:cubicBezTo>
                  <a:cubicBezTo>
                    <a:pt x="579" y="1999"/>
                    <a:pt x="1105" y="2210"/>
                    <a:pt x="1526" y="2368"/>
                  </a:cubicBezTo>
                  <a:cubicBezTo>
                    <a:pt x="1709" y="2408"/>
                    <a:pt x="1908" y="2433"/>
                    <a:pt x="2114" y="2433"/>
                  </a:cubicBezTo>
                  <a:cubicBezTo>
                    <a:pt x="2440" y="2433"/>
                    <a:pt x="2782" y="2371"/>
                    <a:pt x="3104" y="2210"/>
                  </a:cubicBezTo>
                  <a:cubicBezTo>
                    <a:pt x="3577" y="1947"/>
                    <a:pt x="3840" y="1316"/>
                    <a:pt x="3630" y="842"/>
                  </a:cubicBezTo>
                  <a:lnTo>
                    <a:pt x="3630" y="842"/>
                  </a:lnTo>
                  <a:cubicBezTo>
                    <a:pt x="3262" y="1210"/>
                    <a:pt x="2946" y="1263"/>
                    <a:pt x="2736" y="1263"/>
                  </a:cubicBezTo>
                  <a:cubicBezTo>
                    <a:pt x="2473" y="1210"/>
                    <a:pt x="2210" y="1158"/>
                    <a:pt x="1894" y="1105"/>
                  </a:cubicBezTo>
                  <a:cubicBezTo>
                    <a:pt x="1578" y="1000"/>
                    <a:pt x="1315" y="895"/>
                    <a:pt x="1105" y="790"/>
                  </a:cubicBezTo>
                  <a:cubicBezTo>
                    <a:pt x="895" y="737"/>
                    <a:pt x="631" y="474"/>
                    <a:pt x="52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3"/>
            <p:cNvSpPr/>
            <p:nvPr/>
          </p:nvSpPr>
          <p:spPr>
            <a:xfrm>
              <a:off x="5316021" y="7089964"/>
              <a:ext cx="234467" cy="212601"/>
            </a:xfrm>
            <a:custGeom>
              <a:avLst/>
              <a:gdLst/>
              <a:ahLst/>
              <a:cxnLst/>
              <a:rect l="l" t="t" r="r" b="b"/>
              <a:pathLst>
                <a:path w="29670" h="26903" extrusionOk="0">
                  <a:moveTo>
                    <a:pt x="11895" y="1"/>
                  </a:moveTo>
                  <a:cubicBezTo>
                    <a:pt x="4134" y="1"/>
                    <a:pt x="0" y="5250"/>
                    <a:pt x="0" y="12436"/>
                  </a:cubicBezTo>
                  <a:cubicBezTo>
                    <a:pt x="0" y="20432"/>
                    <a:pt x="6471" y="26903"/>
                    <a:pt x="14467" y="26903"/>
                  </a:cubicBezTo>
                  <a:cubicBezTo>
                    <a:pt x="22463" y="26903"/>
                    <a:pt x="29670" y="20380"/>
                    <a:pt x="28933" y="12436"/>
                  </a:cubicBezTo>
                  <a:cubicBezTo>
                    <a:pt x="27829" y="1360"/>
                    <a:pt x="20789" y="60"/>
                    <a:pt x="16930" y="60"/>
                  </a:cubicBezTo>
                  <a:cubicBezTo>
                    <a:pt x="15746" y="60"/>
                    <a:pt x="14862" y="183"/>
                    <a:pt x="14540" y="183"/>
                  </a:cubicBezTo>
                  <a:cubicBezTo>
                    <a:pt x="14511" y="183"/>
                    <a:pt x="14486" y="182"/>
                    <a:pt x="14467" y="179"/>
                  </a:cubicBezTo>
                  <a:cubicBezTo>
                    <a:pt x="13570" y="59"/>
                    <a:pt x="12712" y="1"/>
                    <a:pt x="11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3"/>
            <p:cNvSpPr/>
            <p:nvPr/>
          </p:nvSpPr>
          <p:spPr>
            <a:xfrm>
              <a:off x="5313524" y="7088881"/>
              <a:ext cx="231978" cy="214932"/>
            </a:xfrm>
            <a:custGeom>
              <a:avLst/>
              <a:gdLst/>
              <a:ahLst/>
              <a:cxnLst/>
              <a:rect l="l" t="t" r="r" b="b"/>
              <a:pathLst>
                <a:path w="29355" h="27198" extrusionOk="0">
                  <a:moveTo>
                    <a:pt x="11942" y="1"/>
                  </a:moveTo>
                  <a:cubicBezTo>
                    <a:pt x="10469" y="53"/>
                    <a:pt x="8944" y="211"/>
                    <a:pt x="7418" y="790"/>
                  </a:cubicBezTo>
                  <a:cubicBezTo>
                    <a:pt x="5892" y="1316"/>
                    <a:pt x="4420" y="2263"/>
                    <a:pt x="3210" y="3578"/>
                  </a:cubicBezTo>
                  <a:cubicBezTo>
                    <a:pt x="2000" y="4893"/>
                    <a:pt x="1158" y="6576"/>
                    <a:pt x="632" y="8470"/>
                  </a:cubicBezTo>
                  <a:cubicBezTo>
                    <a:pt x="211" y="10311"/>
                    <a:pt x="1" y="12363"/>
                    <a:pt x="264" y="14467"/>
                  </a:cubicBezTo>
                  <a:cubicBezTo>
                    <a:pt x="842" y="18623"/>
                    <a:pt x="3104" y="22095"/>
                    <a:pt x="5892" y="24146"/>
                  </a:cubicBezTo>
                  <a:cubicBezTo>
                    <a:pt x="7260" y="25251"/>
                    <a:pt x="8786" y="26040"/>
                    <a:pt x="10259" y="26461"/>
                  </a:cubicBezTo>
                  <a:cubicBezTo>
                    <a:pt x="11784" y="26934"/>
                    <a:pt x="13257" y="27145"/>
                    <a:pt x="14677" y="27197"/>
                  </a:cubicBezTo>
                  <a:cubicBezTo>
                    <a:pt x="17518" y="27145"/>
                    <a:pt x="19991" y="26408"/>
                    <a:pt x="21990" y="25356"/>
                  </a:cubicBezTo>
                  <a:cubicBezTo>
                    <a:pt x="23936" y="24304"/>
                    <a:pt x="25409" y="22989"/>
                    <a:pt x="26461" y="21674"/>
                  </a:cubicBezTo>
                  <a:cubicBezTo>
                    <a:pt x="28618" y="18991"/>
                    <a:pt x="29091" y="16624"/>
                    <a:pt x="29249" y="15151"/>
                  </a:cubicBezTo>
                  <a:cubicBezTo>
                    <a:pt x="29302" y="14414"/>
                    <a:pt x="29354" y="13888"/>
                    <a:pt x="29302" y="13573"/>
                  </a:cubicBezTo>
                  <a:cubicBezTo>
                    <a:pt x="29249" y="13205"/>
                    <a:pt x="29249" y="13047"/>
                    <a:pt x="29196" y="13047"/>
                  </a:cubicBezTo>
                  <a:cubicBezTo>
                    <a:pt x="29196" y="13047"/>
                    <a:pt x="29196" y="13205"/>
                    <a:pt x="29196" y="13573"/>
                  </a:cubicBezTo>
                  <a:cubicBezTo>
                    <a:pt x="29196" y="13888"/>
                    <a:pt x="29144" y="14414"/>
                    <a:pt x="29091" y="15151"/>
                  </a:cubicBezTo>
                  <a:cubicBezTo>
                    <a:pt x="28881" y="16571"/>
                    <a:pt x="28407" y="18938"/>
                    <a:pt x="26251" y="21516"/>
                  </a:cubicBezTo>
                  <a:cubicBezTo>
                    <a:pt x="25198" y="22779"/>
                    <a:pt x="23778" y="24041"/>
                    <a:pt x="21832" y="25093"/>
                  </a:cubicBezTo>
                  <a:cubicBezTo>
                    <a:pt x="19885" y="26093"/>
                    <a:pt x="17466" y="26829"/>
                    <a:pt x="14677" y="26882"/>
                  </a:cubicBezTo>
                  <a:cubicBezTo>
                    <a:pt x="13310" y="26829"/>
                    <a:pt x="11837" y="26619"/>
                    <a:pt x="10364" y="26145"/>
                  </a:cubicBezTo>
                  <a:cubicBezTo>
                    <a:pt x="8891" y="25724"/>
                    <a:pt x="7418" y="24935"/>
                    <a:pt x="6103" y="23883"/>
                  </a:cubicBezTo>
                  <a:cubicBezTo>
                    <a:pt x="3367" y="21832"/>
                    <a:pt x="1158" y="18518"/>
                    <a:pt x="632" y="14414"/>
                  </a:cubicBezTo>
                  <a:cubicBezTo>
                    <a:pt x="159" y="10364"/>
                    <a:pt x="1105" y="6366"/>
                    <a:pt x="3473" y="3788"/>
                  </a:cubicBezTo>
                  <a:cubicBezTo>
                    <a:pt x="4630" y="2526"/>
                    <a:pt x="6050" y="1631"/>
                    <a:pt x="7523" y="1053"/>
                  </a:cubicBezTo>
                  <a:cubicBezTo>
                    <a:pt x="8996" y="527"/>
                    <a:pt x="10522" y="369"/>
                    <a:pt x="11942" y="316"/>
                  </a:cubicBezTo>
                  <a:lnTo>
                    <a:pt x="12994" y="316"/>
                  </a:lnTo>
                  <a:cubicBezTo>
                    <a:pt x="13362" y="316"/>
                    <a:pt x="13678" y="369"/>
                    <a:pt x="14046" y="369"/>
                  </a:cubicBezTo>
                  <a:cubicBezTo>
                    <a:pt x="14362" y="422"/>
                    <a:pt x="14677" y="474"/>
                    <a:pt x="15046" y="474"/>
                  </a:cubicBezTo>
                  <a:cubicBezTo>
                    <a:pt x="15414" y="422"/>
                    <a:pt x="15730" y="422"/>
                    <a:pt x="16045" y="369"/>
                  </a:cubicBezTo>
                  <a:cubicBezTo>
                    <a:pt x="16356" y="357"/>
                    <a:pt x="16660" y="350"/>
                    <a:pt x="16959" y="350"/>
                  </a:cubicBezTo>
                  <a:cubicBezTo>
                    <a:pt x="17926" y="350"/>
                    <a:pt x="18831" y="419"/>
                    <a:pt x="19675" y="579"/>
                  </a:cubicBezTo>
                  <a:cubicBezTo>
                    <a:pt x="21937" y="948"/>
                    <a:pt x="23778" y="1894"/>
                    <a:pt x="25041" y="3104"/>
                  </a:cubicBezTo>
                  <a:cubicBezTo>
                    <a:pt x="26356" y="4314"/>
                    <a:pt x="27145" y="5629"/>
                    <a:pt x="27671" y="6787"/>
                  </a:cubicBezTo>
                  <a:cubicBezTo>
                    <a:pt x="28144" y="7944"/>
                    <a:pt x="28460" y="8944"/>
                    <a:pt x="28618" y="9733"/>
                  </a:cubicBezTo>
                  <a:cubicBezTo>
                    <a:pt x="28828" y="10522"/>
                    <a:pt x="28933" y="11100"/>
                    <a:pt x="28986" y="11469"/>
                  </a:cubicBezTo>
                  <a:cubicBezTo>
                    <a:pt x="29039" y="11837"/>
                    <a:pt x="29091" y="12047"/>
                    <a:pt x="29091" y="12047"/>
                  </a:cubicBezTo>
                  <a:cubicBezTo>
                    <a:pt x="29144" y="12047"/>
                    <a:pt x="29144" y="11837"/>
                    <a:pt x="29091" y="11416"/>
                  </a:cubicBezTo>
                  <a:cubicBezTo>
                    <a:pt x="29039" y="11048"/>
                    <a:pt x="28933" y="10469"/>
                    <a:pt x="28776" y="9680"/>
                  </a:cubicBezTo>
                  <a:cubicBezTo>
                    <a:pt x="28618" y="8891"/>
                    <a:pt x="28355" y="7839"/>
                    <a:pt x="27829" y="6682"/>
                  </a:cubicBezTo>
                  <a:cubicBezTo>
                    <a:pt x="27303" y="5524"/>
                    <a:pt x="26566" y="4157"/>
                    <a:pt x="25251" y="2894"/>
                  </a:cubicBezTo>
                  <a:cubicBezTo>
                    <a:pt x="23936" y="1684"/>
                    <a:pt x="22042" y="632"/>
                    <a:pt x="19728" y="264"/>
                  </a:cubicBezTo>
                  <a:cubicBezTo>
                    <a:pt x="18843" y="103"/>
                    <a:pt x="17898" y="34"/>
                    <a:pt x="16938" y="34"/>
                  </a:cubicBezTo>
                  <a:cubicBezTo>
                    <a:pt x="16641" y="34"/>
                    <a:pt x="16343" y="41"/>
                    <a:pt x="16045" y="53"/>
                  </a:cubicBezTo>
                  <a:cubicBezTo>
                    <a:pt x="15677" y="106"/>
                    <a:pt x="15361" y="106"/>
                    <a:pt x="15046" y="159"/>
                  </a:cubicBezTo>
                  <a:cubicBezTo>
                    <a:pt x="14730" y="159"/>
                    <a:pt x="14362" y="106"/>
                    <a:pt x="14046" y="53"/>
                  </a:cubicBezTo>
                  <a:cubicBezTo>
                    <a:pt x="13731" y="53"/>
                    <a:pt x="13362" y="1"/>
                    <a:pt x="129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3"/>
            <p:cNvSpPr/>
            <p:nvPr/>
          </p:nvSpPr>
          <p:spPr>
            <a:xfrm>
              <a:off x="5316021" y="7090027"/>
              <a:ext cx="228643" cy="212403"/>
            </a:xfrm>
            <a:custGeom>
              <a:avLst/>
              <a:gdLst/>
              <a:ahLst/>
              <a:cxnLst/>
              <a:rect l="l" t="t" r="r" b="b"/>
              <a:pathLst>
                <a:path w="28933" h="26878" extrusionOk="0">
                  <a:moveTo>
                    <a:pt x="12303" y="0"/>
                  </a:moveTo>
                  <a:cubicBezTo>
                    <a:pt x="11942" y="0"/>
                    <a:pt x="11573" y="14"/>
                    <a:pt x="11205" y="14"/>
                  </a:cubicBezTo>
                  <a:cubicBezTo>
                    <a:pt x="10416" y="66"/>
                    <a:pt x="9627" y="119"/>
                    <a:pt x="8891" y="329"/>
                  </a:cubicBezTo>
                  <a:cubicBezTo>
                    <a:pt x="7312" y="645"/>
                    <a:pt x="5734" y="1276"/>
                    <a:pt x="4314" y="2381"/>
                  </a:cubicBezTo>
                  <a:cubicBezTo>
                    <a:pt x="2946" y="3433"/>
                    <a:pt x="1789" y="4958"/>
                    <a:pt x="1052" y="6747"/>
                  </a:cubicBezTo>
                  <a:cubicBezTo>
                    <a:pt x="316" y="8588"/>
                    <a:pt x="0" y="10640"/>
                    <a:pt x="53" y="12744"/>
                  </a:cubicBezTo>
                  <a:cubicBezTo>
                    <a:pt x="106" y="17005"/>
                    <a:pt x="2105" y="20740"/>
                    <a:pt x="4735" y="23107"/>
                  </a:cubicBezTo>
                  <a:cubicBezTo>
                    <a:pt x="7365" y="25527"/>
                    <a:pt x="10627" y="26684"/>
                    <a:pt x="13520" y="26842"/>
                  </a:cubicBezTo>
                  <a:cubicBezTo>
                    <a:pt x="13861" y="26866"/>
                    <a:pt x="14199" y="26878"/>
                    <a:pt x="14532" y="26878"/>
                  </a:cubicBezTo>
                  <a:cubicBezTo>
                    <a:pt x="17068" y="26878"/>
                    <a:pt x="19334" y="26200"/>
                    <a:pt x="21148" y="25316"/>
                  </a:cubicBezTo>
                  <a:cubicBezTo>
                    <a:pt x="23252" y="24317"/>
                    <a:pt x="24830" y="22949"/>
                    <a:pt x="25935" y="21634"/>
                  </a:cubicBezTo>
                  <a:cubicBezTo>
                    <a:pt x="27092" y="20319"/>
                    <a:pt x="27723" y="18951"/>
                    <a:pt x="28144" y="17952"/>
                  </a:cubicBezTo>
                  <a:cubicBezTo>
                    <a:pt x="28354" y="17373"/>
                    <a:pt x="28512" y="16952"/>
                    <a:pt x="28617" y="16531"/>
                  </a:cubicBezTo>
                  <a:cubicBezTo>
                    <a:pt x="28723" y="16163"/>
                    <a:pt x="28775" y="15848"/>
                    <a:pt x="28828" y="15585"/>
                  </a:cubicBezTo>
                  <a:cubicBezTo>
                    <a:pt x="28828" y="15427"/>
                    <a:pt x="28828" y="15479"/>
                    <a:pt x="28828" y="15374"/>
                  </a:cubicBezTo>
                  <a:cubicBezTo>
                    <a:pt x="28870" y="15374"/>
                    <a:pt x="28878" y="15239"/>
                    <a:pt x="28880" y="15239"/>
                  </a:cubicBezTo>
                  <a:cubicBezTo>
                    <a:pt x="28880" y="15239"/>
                    <a:pt x="28880" y="15248"/>
                    <a:pt x="28880" y="15269"/>
                  </a:cubicBezTo>
                  <a:cubicBezTo>
                    <a:pt x="28880" y="15269"/>
                    <a:pt x="28880" y="15111"/>
                    <a:pt x="28880" y="15059"/>
                  </a:cubicBezTo>
                  <a:cubicBezTo>
                    <a:pt x="28880" y="14953"/>
                    <a:pt x="28880" y="14901"/>
                    <a:pt x="28880" y="14795"/>
                  </a:cubicBezTo>
                  <a:lnTo>
                    <a:pt x="28880" y="14743"/>
                  </a:lnTo>
                  <a:lnTo>
                    <a:pt x="28880" y="14690"/>
                  </a:lnTo>
                  <a:lnTo>
                    <a:pt x="28880" y="14638"/>
                  </a:lnTo>
                  <a:lnTo>
                    <a:pt x="28880" y="14532"/>
                  </a:lnTo>
                  <a:cubicBezTo>
                    <a:pt x="28880" y="14375"/>
                    <a:pt x="28933" y="14217"/>
                    <a:pt x="28933" y="14006"/>
                  </a:cubicBezTo>
                  <a:cubicBezTo>
                    <a:pt x="28933" y="13849"/>
                    <a:pt x="28933" y="13638"/>
                    <a:pt x="28933" y="13428"/>
                  </a:cubicBezTo>
                  <a:lnTo>
                    <a:pt x="28880" y="13270"/>
                  </a:lnTo>
                  <a:lnTo>
                    <a:pt x="28880" y="13217"/>
                  </a:lnTo>
                  <a:lnTo>
                    <a:pt x="28880" y="13165"/>
                  </a:lnTo>
                  <a:lnTo>
                    <a:pt x="28880" y="12954"/>
                  </a:lnTo>
                  <a:cubicBezTo>
                    <a:pt x="28866" y="12856"/>
                    <a:pt x="28856" y="12810"/>
                    <a:pt x="28848" y="12810"/>
                  </a:cubicBezTo>
                  <a:cubicBezTo>
                    <a:pt x="28828" y="12810"/>
                    <a:pt x="28828" y="13152"/>
                    <a:pt x="28828" y="13691"/>
                  </a:cubicBezTo>
                  <a:cubicBezTo>
                    <a:pt x="28828" y="14059"/>
                    <a:pt x="28723" y="14532"/>
                    <a:pt x="28670" y="15059"/>
                  </a:cubicBezTo>
                  <a:cubicBezTo>
                    <a:pt x="28670" y="15269"/>
                    <a:pt x="28617" y="15585"/>
                    <a:pt x="28565" y="15848"/>
                  </a:cubicBezTo>
                  <a:cubicBezTo>
                    <a:pt x="28460" y="16163"/>
                    <a:pt x="28407" y="16426"/>
                    <a:pt x="28354" y="16742"/>
                  </a:cubicBezTo>
                  <a:cubicBezTo>
                    <a:pt x="27934" y="18004"/>
                    <a:pt x="27250" y="19477"/>
                    <a:pt x="26145" y="20898"/>
                  </a:cubicBezTo>
                  <a:cubicBezTo>
                    <a:pt x="25040" y="22318"/>
                    <a:pt x="23462" y="23791"/>
                    <a:pt x="21358" y="24896"/>
                  </a:cubicBezTo>
                  <a:cubicBezTo>
                    <a:pt x="20306" y="25369"/>
                    <a:pt x="19201" y="25895"/>
                    <a:pt x="17886" y="26158"/>
                  </a:cubicBezTo>
                  <a:cubicBezTo>
                    <a:pt x="17255" y="26369"/>
                    <a:pt x="16571" y="26421"/>
                    <a:pt x="15887" y="26526"/>
                  </a:cubicBezTo>
                  <a:cubicBezTo>
                    <a:pt x="15431" y="26526"/>
                    <a:pt x="14952" y="26573"/>
                    <a:pt x="14465" y="26573"/>
                  </a:cubicBezTo>
                  <a:cubicBezTo>
                    <a:pt x="14221" y="26573"/>
                    <a:pt x="13976" y="26561"/>
                    <a:pt x="13730" y="26526"/>
                  </a:cubicBezTo>
                  <a:cubicBezTo>
                    <a:pt x="10837" y="26421"/>
                    <a:pt x="7628" y="25264"/>
                    <a:pt x="4998" y="22897"/>
                  </a:cubicBezTo>
                  <a:cubicBezTo>
                    <a:pt x="2368" y="20582"/>
                    <a:pt x="421" y="16900"/>
                    <a:pt x="369" y="12744"/>
                  </a:cubicBezTo>
                  <a:cubicBezTo>
                    <a:pt x="316" y="10640"/>
                    <a:pt x="632" y="8641"/>
                    <a:pt x="1368" y="6852"/>
                  </a:cubicBezTo>
                  <a:cubicBezTo>
                    <a:pt x="2105" y="5116"/>
                    <a:pt x="3209" y="3643"/>
                    <a:pt x="4577" y="2591"/>
                  </a:cubicBezTo>
                  <a:cubicBezTo>
                    <a:pt x="5945" y="1539"/>
                    <a:pt x="7523" y="908"/>
                    <a:pt x="9048" y="592"/>
                  </a:cubicBezTo>
                  <a:cubicBezTo>
                    <a:pt x="10016" y="392"/>
                    <a:pt x="10983" y="319"/>
                    <a:pt x="11923" y="319"/>
                  </a:cubicBezTo>
                  <a:cubicBezTo>
                    <a:pt x="12466" y="319"/>
                    <a:pt x="13000" y="343"/>
                    <a:pt x="13520" y="382"/>
                  </a:cubicBezTo>
                  <a:cubicBezTo>
                    <a:pt x="13678" y="434"/>
                    <a:pt x="13835" y="434"/>
                    <a:pt x="14046" y="434"/>
                  </a:cubicBezTo>
                  <a:cubicBezTo>
                    <a:pt x="14204" y="434"/>
                    <a:pt x="14361" y="487"/>
                    <a:pt x="14625" y="487"/>
                  </a:cubicBezTo>
                  <a:cubicBezTo>
                    <a:pt x="14993" y="434"/>
                    <a:pt x="15308" y="434"/>
                    <a:pt x="15677" y="434"/>
                  </a:cubicBezTo>
                  <a:cubicBezTo>
                    <a:pt x="16360" y="382"/>
                    <a:pt x="16992" y="382"/>
                    <a:pt x="17623" y="382"/>
                  </a:cubicBezTo>
                  <a:cubicBezTo>
                    <a:pt x="18886" y="434"/>
                    <a:pt x="20095" y="645"/>
                    <a:pt x="21148" y="1013"/>
                  </a:cubicBezTo>
                  <a:cubicBezTo>
                    <a:pt x="23304" y="1697"/>
                    <a:pt x="24882" y="3012"/>
                    <a:pt x="25882" y="4380"/>
                  </a:cubicBezTo>
                  <a:cubicBezTo>
                    <a:pt x="26934" y="5747"/>
                    <a:pt x="27513" y="7115"/>
                    <a:pt x="27881" y="8325"/>
                  </a:cubicBezTo>
                  <a:cubicBezTo>
                    <a:pt x="28091" y="8904"/>
                    <a:pt x="28197" y="9430"/>
                    <a:pt x="28354" y="9956"/>
                  </a:cubicBezTo>
                  <a:cubicBezTo>
                    <a:pt x="28460" y="10429"/>
                    <a:pt x="28512" y="10850"/>
                    <a:pt x="28617" y="11271"/>
                  </a:cubicBezTo>
                  <a:cubicBezTo>
                    <a:pt x="28714" y="11944"/>
                    <a:pt x="28810" y="12442"/>
                    <a:pt x="28826" y="12442"/>
                  </a:cubicBezTo>
                  <a:cubicBezTo>
                    <a:pt x="28827" y="12442"/>
                    <a:pt x="28828" y="12437"/>
                    <a:pt x="28828" y="12428"/>
                  </a:cubicBezTo>
                  <a:cubicBezTo>
                    <a:pt x="28828" y="12376"/>
                    <a:pt x="28775" y="11902"/>
                    <a:pt x="28775" y="11534"/>
                  </a:cubicBezTo>
                  <a:cubicBezTo>
                    <a:pt x="28723" y="11166"/>
                    <a:pt x="28617" y="10798"/>
                    <a:pt x="28565" y="10482"/>
                  </a:cubicBezTo>
                  <a:cubicBezTo>
                    <a:pt x="28565" y="10219"/>
                    <a:pt x="28565" y="10114"/>
                    <a:pt x="28460" y="9588"/>
                  </a:cubicBezTo>
                  <a:cubicBezTo>
                    <a:pt x="28302" y="9114"/>
                    <a:pt x="28144" y="8325"/>
                    <a:pt x="27776" y="7326"/>
                  </a:cubicBezTo>
                  <a:cubicBezTo>
                    <a:pt x="27355" y="6274"/>
                    <a:pt x="26776" y="5064"/>
                    <a:pt x="25724" y="3748"/>
                  </a:cubicBezTo>
                  <a:cubicBezTo>
                    <a:pt x="24672" y="2539"/>
                    <a:pt x="23094" y="1276"/>
                    <a:pt x="20937" y="645"/>
                  </a:cubicBezTo>
                  <a:cubicBezTo>
                    <a:pt x="19885" y="329"/>
                    <a:pt x="18675" y="119"/>
                    <a:pt x="17413" y="66"/>
                  </a:cubicBezTo>
                  <a:cubicBezTo>
                    <a:pt x="16781" y="66"/>
                    <a:pt x="16150" y="66"/>
                    <a:pt x="15466" y="119"/>
                  </a:cubicBezTo>
                  <a:cubicBezTo>
                    <a:pt x="15151" y="119"/>
                    <a:pt x="14782" y="171"/>
                    <a:pt x="14414" y="171"/>
                  </a:cubicBezTo>
                  <a:cubicBezTo>
                    <a:pt x="14098" y="119"/>
                    <a:pt x="13730" y="119"/>
                    <a:pt x="13362" y="66"/>
                  </a:cubicBezTo>
                  <a:cubicBezTo>
                    <a:pt x="13020" y="14"/>
                    <a:pt x="12665" y="0"/>
                    <a:pt x="123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3"/>
            <p:cNvSpPr/>
            <p:nvPr/>
          </p:nvSpPr>
          <p:spPr>
            <a:xfrm>
              <a:off x="5312275" y="7087538"/>
              <a:ext cx="233637" cy="217256"/>
            </a:xfrm>
            <a:custGeom>
              <a:avLst/>
              <a:gdLst/>
              <a:ahLst/>
              <a:cxnLst/>
              <a:rect l="l" t="t" r="r" b="b"/>
              <a:pathLst>
                <a:path w="29565" h="27492" extrusionOk="0">
                  <a:moveTo>
                    <a:pt x="29299" y="12105"/>
                  </a:moveTo>
                  <a:cubicBezTo>
                    <a:pt x="29301" y="12136"/>
                    <a:pt x="29301" y="12152"/>
                    <a:pt x="29302" y="12152"/>
                  </a:cubicBezTo>
                  <a:cubicBezTo>
                    <a:pt x="29302" y="12152"/>
                    <a:pt x="29302" y="12139"/>
                    <a:pt x="29302" y="12112"/>
                  </a:cubicBezTo>
                  <a:cubicBezTo>
                    <a:pt x="29301" y="12110"/>
                    <a:pt x="29300" y="12107"/>
                    <a:pt x="29299" y="12105"/>
                  </a:cubicBezTo>
                  <a:close/>
                  <a:moveTo>
                    <a:pt x="12295" y="1"/>
                  </a:moveTo>
                  <a:cubicBezTo>
                    <a:pt x="10975" y="1"/>
                    <a:pt x="9591" y="137"/>
                    <a:pt x="8207" y="539"/>
                  </a:cubicBezTo>
                  <a:cubicBezTo>
                    <a:pt x="6577" y="1012"/>
                    <a:pt x="4946" y="1907"/>
                    <a:pt x="3631" y="3222"/>
                  </a:cubicBezTo>
                  <a:cubicBezTo>
                    <a:pt x="2316" y="4537"/>
                    <a:pt x="1316" y="6325"/>
                    <a:pt x="737" y="8272"/>
                  </a:cubicBezTo>
                  <a:cubicBezTo>
                    <a:pt x="211" y="10218"/>
                    <a:pt x="1" y="12322"/>
                    <a:pt x="264" y="14479"/>
                  </a:cubicBezTo>
                  <a:cubicBezTo>
                    <a:pt x="790" y="18898"/>
                    <a:pt x="3210" y="22475"/>
                    <a:pt x="6103" y="24632"/>
                  </a:cubicBezTo>
                  <a:cubicBezTo>
                    <a:pt x="8819" y="26621"/>
                    <a:pt x="11938" y="27491"/>
                    <a:pt x="14717" y="27491"/>
                  </a:cubicBezTo>
                  <a:cubicBezTo>
                    <a:pt x="14952" y="27491"/>
                    <a:pt x="15184" y="27485"/>
                    <a:pt x="15414" y="27473"/>
                  </a:cubicBezTo>
                  <a:cubicBezTo>
                    <a:pt x="18413" y="27420"/>
                    <a:pt x="20990" y="26421"/>
                    <a:pt x="22989" y="25211"/>
                  </a:cubicBezTo>
                  <a:cubicBezTo>
                    <a:pt x="24988" y="23948"/>
                    <a:pt x="26461" y="22423"/>
                    <a:pt x="27461" y="20950"/>
                  </a:cubicBezTo>
                  <a:cubicBezTo>
                    <a:pt x="28408" y="19477"/>
                    <a:pt x="28934" y="18004"/>
                    <a:pt x="29249" y="16794"/>
                  </a:cubicBezTo>
                  <a:cubicBezTo>
                    <a:pt x="29354" y="16215"/>
                    <a:pt x="29512" y="15637"/>
                    <a:pt x="29512" y="15163"/>
                  </a:cubicBezTo>
                  <a:cubicBezTo>
                    <a:pt x="29512" y="14637"/>
                    <a:pt x="29565" y="14216"/>
                    <a:pt x="29512" y="13848"/>
                  </a:cubicBezTo>
                  <a:cubicBezTo>
                    <a:pt x="29460" y="13164"/>
                    <a:pt x="29407" y="12743"/>
                    <a:pt x="29407" y="12743"/>
                  </a:cubicBezTo>
                  <a:cubicBezTo>
                    <a:pt x="29407" y="12743"/>
                    <a:pt x="29407" y="12954"/>
                    <a:pt x="29407" y="13112"/>
                  </a:cubicBezTo>
                  <a:cubicBezTo>
                    <a:pt x="29407" y="13269"/>
                    <a:pt x="29407" y="13427"/>
                    <a:pt x="29407" y="13638"/>
                  </a:cubicBezTo>
                  <a:lnTo>
                    <a:pt x="29407" y="14216"/>
                  </a:lnTo>
                  <a:cubicBezTo>
                    <a:pt x="29407" y="14374"/>
                    <a:pt x="29407" y="14584"/>
                    <a:pt x="29407" y="14795"/>
                  </a:cubicBezTo>
                  <a:cubicBezTo>
                    <a:pt x="29354" y="14900"/>
                    <a:pt x="29354" y="14953"/>
                    <a:pt x="29354" y="15005"/>
                  </a:cubicBezTo>
                  <a:lnTo>
                    <a:pt x="29354" y="15163"/>
                  </a:lnTo>
                  <a:cubicBezTo>
                    <a:pt x="29302" y="15374"/>
                    <a:pt x="29302" y="15479"/>
                    <a:pt x="29249" y="15794"/>
                  </a:cubicBezTo>
                  <a:cubicBezTo>
                    <a:pt x="29197" y="16057"/>
                    <a:pt x="29144" y="16373"/>
                    <a:pt x="29039" y="16794"/>
                  </a:cubicBezTo>
                  <a:cubicBezTo>
                    <a:pt x="28986" y="17162"/>
                    <a:pt x="28776" y="17583"/>
                    <a:pt x="28618" y="18109"/>
                  </a:cubicBezTo>
                  <a:cubicBezTo>
                    <a:pt x="28565" y="18372"/>
                    <a:pt x="28408" y="18582"/>
                    <a:pt x="28302" y="18898"/>
                  </a:cubicBezTo>
                  <a:cubicBezTo>
                    <a:pt x="28197" y="19161"/>
                    <a:pt x="28039" y="19424"/>
                    <a:pt x="27882" y="19740"/>
                  </a:cubicBezTo>
                  <a:cubicBezTo>
                    <a:pt x="27724" y="20003"/>
                    <a:pt x="27513" y="20318"/>
                    <a:pt x="27355" y="20634"/>
                  </a:cubicBezTo>
                  <a:cubicBezTo>
                    <a:pt x="27145" y="20950"/>
                    <a:pt x="26882" y="21265"/>
                    <a:pt x="26672" y="21581"/>
                  </a:cubicBezTo>
                  <a:cubicBezTo>
                    <a:pt x="25620" y="22843"/>
                    <a:pt x="24199" y="24159"/>
                    <a:pt x="22305" y="25263"/>
                  </a:cubicBezTo>
                  <a:cubicBezTo>
                    <a:pt x="20359" y="26368"/>
                    <a:pt x="17939" y="27104"/>
                    <a:pt x="15099" y="27210"/>
                  </a:cubicBezTo>
                  <a:cubicBezTo>
                    <a:pt x="13678" y="27157"/>
                    <a:pt x="12153" y="26999"/>
                    <a:pt x="10627" y="26526"/>
                  </a:cubicBezTo>
                  <a:cubicBezTo>
                    <a:pt x="9154" y="26052"/>
                    <a:pt x="7629" y="25316"/>
                    <a:pt x="6208" y="24264"/>
                  </a:cubicBezTo>
                  <a:cubicBezTo>
                    <a:pt x="3420" y="22160"/>
                    <a:pt x="1106" y="18688"/>
                    <a:pt x="580" y="14479"/>
                  </a:cubicBezTo>
                  <a:cubicBezTo>
                    <a:pt x="369" y="12375"/>
                    <a:pt x="527" y="10323"/>
                    <a:pt x="1053" y="8430"/>
                  </a:cubicBezTo>
                  <a:cubicBezTo>
                    <a:pt x="1579" y="6589"/>
                    <a:pt x="2526" y="4905"/>
                    <a:pt x="3736" y="3643"/>
                  </a:cubicBezTo>
                  <a:cubicBezTo>
                    <a:pt x="4946" y="2328"/>
                    <a:pt x="6471" y="1486"/>
                    <a:pt x="7997" y="960"/>
                  </a:cubicBezTo>
                  <a:cubicBezTo>
                    <a:pt x="9370" y="534"/>
                    <a:pt x="10785" y="321"/>
                    <a:pt x="12129" y="321"/>
                  </a:cubicBezTo>
                  <a:cubicBezTo>
                    <a:pt x="12278" y="321"/>
                    <a:pt x="12426" y="323"/>
                    <a:pt x="12573" y="329"/>
                  </a:cubicBezTo>
                  <a:cubicBezTo>
                    <a:pt x="12704" y="318"/>
                    <a:pt x="12837" y="314"/>
                    <a:pt x="12970" y="314"/>
                  </a:cubicBezTo>
                  <a:cubicBezTo>
                    <a:pt x="13537" y="314"/>
                    <a:pt x="14124" y="391"/>
                    <a:pt x="14678" y="434"/>
                  </a:cubicBezTo>
                  <a:cubicBezTo>
                    <a:pt x="14835" y="460"/>
                    <a:pt x="15006" y="473"/>
                    <a:pt x="15177" y="473"/>
                  </a:cubicBezTo>
                  <a:cubicBezTo>
                    <a:pt x="15348" y="473"/>
                    <a:pt x="15519" y="460"/>
                    <a:pt x="15677" y="434"/>
                  </a:cubicBezTo>
                  <a:cubicBezTo>
                    <a:pt x="16045" y="434"/>
                    <a:pt x="16361" y="381"/>
                    <a:pt x="16677" y="381"/>
                  </a:cubicBezTo>
                  <a:cubicBezTo>
                    <a:pt x="16896" y="372"/>
                    <a:pt x="17112" y="368"/>
                    <a:pt x="17325" y="368"/>
                  </a:cubicBezTo>
                  <a:cubicBezTo>
                    <a:pt x="18392" y="368"/>
                    <a:pt x="19386" y="478"/>
                    <a:pt x="20306" y="697"/>
                  </a:cubicBezTo>
                  <a:cubicBezTo>
                    <a:pt x="22568" y="1170"/>
                    <a:pt x="24357" y="2222"/>
                    <a:pt x="25567" y="3432"/>
                  </a:cubicBezTo>
                  <a:cubicBezTo>
                    <a:pt x="26777" y="4642"/>
                    <a:pt x="27461" y="5957"/>
                    <a:pt x="27934" y="6957"/>
                  </a:cubicBezTo>
                  <a:cubicBezTo>
                    <a:pt x="28355" y="8009"/>
                    <a:pt x="28565" y="8851"/>
                    <a:pt x="28723" y="9377"/>
                  </a:cubicBezTo>
                  <a:cubicBezTo>
                    <a:pt x="28828" y="9903"/>
                    <a:pt x="28881" y="10008"/>
                    <a:pt x="28934" y="10218"/>
                  </a:cubicBezTo>
                  <a:cubicBezTo>
                    <a:pt x="28986" y="10376"/>
                    <a:pt x="29039" y="10744"/>
                    <a:pt x="29144" y="11165"/>
                  </a:cubicBezTo>
                  <a:cubicBezTo>
                    <a:pt x="29196" y="11528"/>
                    <a:pt x="29248" y="11941"/>
                    <a:pt x="29299" y="12105"/>
                  </a:cubicBezTo>
                  <a:lnTo>
                    <a:pt x="29299" y="12105"/>
                  </a:lnTo>
                  <a:cubicBezTo>
                    <a:pt x="29295" y="11997"/>
                    <a:pt x="29283" y="11710"/>
                    <a:pt x="29249" y="11270"/>
                  </a:cubicBezTo>
                  <a:cubicBezTo>
                    <a:pt x="29144" y="10534"/>
                    <a:pt x="28986" y="9534"/>
                    <a:pt x="28618" y="8272"/>
                  </a:cubicBezTo>
                  <a:cubicBezTo>
                    <a:pt x="28250" y="7062"/>
                    <a:pt x="27671" y="5536"/>
                    <a:pt x="26461" y="4063"/>
                  </a:cubicBezTo>
                  <a:cubicBezTo>
                    <a:pt x="25304" y="2591"/>
                    <a:pt x="23515" y="1223"/>
                    <a:pt x="21095" y="592"/>
                  </a:cubicBezTo>
                  <a:cubicBezTo>
                    <a:pt x="19938" y="223"/>
                    <a:pt x="18623" y="66"/>
                    <a:pt x="17255" y="66"/>
                  </a:cubicBezTo>
                  <a:cubicBezTo>
                    <a:pt x="16571" y="66"/>
                    <a:pt x="15835" y="118"/>
                    <a:pt x="15151" y="171"/>
                  </a:cubicBezTo>
                  <a:lnTo>
                    <a:pt x="14941" y="171"/>
                  </a:lnTo>
                  <a:lnTo>
                    <a:pt x="14678" y="118"/>
                  </a:lnTo>
                  <a:cubicBezTo>
                    <a:pt x="14467" y="118"/>
                    <a:pt x="14309" y="118"/>
                    <a:pt x="14099" y="66"/>
                  </a:cubicBezTo>
                  <a:cubicBezTo>
                    <a:pt x="13731" y="66"/>
                    <a:pt x="13363" y="13"/>
                    <a:pt x="12994" y="13"/>
                  </a:cubicBezTo>
                  <a:cubicBezTo>
                    <a:pt x="12763" y="5"/>
                    <a:pt x="12530" y="1"/>
                    <a:pt x="122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3"/>
            <p:cNvSpPr/>
            <p:nvPr/>
          </p:nvSpPr>
          <p:spPr>
            <a:xfrm>
              <a:off x="5344407" y="7129998"/>
              <a:ext cx="89267" cy="135575"/>
            </a:xfrm>
            <a:custGeom>
              <a:avLst/>
              <a:gdLst/>
              <a:ahLst/>
              <a:cxnLst/>
              <a:rect l="l" t="t" r="r" b="b"/>
              <a:pathLst>
                <a:path w="11296" h="17156" extrusionOk="0">
                  <a:moveTo>
                    <a:pt x="6085" y="0"/>
                  </a:moveTo>
                  <a:cubicBezTo>
                    <a:pt x="4132" y="0"/>
                    <a:pt x="1718" y="1832"/>
                    <a:pt x="1038" y="7791"/>
                  </a:cubicBezTo>
                  <a:cubicBezTo>
                    <a:pt x="1" y="16878"/>
                    <a:pt x="7633" y="17156"/>
                    <a:pt x="9659" y="17156"/>
                  </a:cubicBezTo>
                  <a:cubicBezTo>
                    <a:pt x="9792" y="17156"/>
                    <a:pt x="9900" y="17155"/>
                    <a:pt x="9980" y="17155"/>
                  </a:cubicBezTo>
                  <a:cubicBezTo>
                    <a:pt x="11296" y="17155"/>
                    <a:pt x="9980" y="14314"/>
                    <a:pt x="9980" y="14314"/>
                  </a:cubicBezTo>
                  <a:cubicBezTo>
                    <a:pt x="9519" y="14446"/>
                    <a:pt x="9104" y="14507"/>
                    <a:pt x="8731" y="14507"/>
                  </a:cubicBezTo>
                  <a:cubicBezTo>
                    <a:pt x="5537" y="14507"/>
                    <a:pt x="5423" y="10006"/>
                    <a:pt x="5141" y="6897"/>
                  </a:cubicBezTo>
                  <a:cubicBezTo>
                    <a:pt x="4773" y="3425"/>
                    <a:pt x="9507" y="3793"/>
                    <a:pt x="8665" y="1584"/>
                  </a:cubicBezTo>
                  <a:cubicBezTo>
                    <a:pt x="8342" y="714"/>
                    <a:pt x="7303" y="0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3"/>
            <p:cNvSpPr/>
            <p:nvPr/>
          </p:nvSpPr>
          <p:spPr>
            <a:xfrm>
              <a:off x="5350105" y="7128891"/>
              <a:ext cx="78582" cy="137504"/>
            </a:xfrm>
            <a:custGeom>
              <a:avLst/>
              <a:gdLst/>
              <a:ahLst/>
              <a:cxnLst/>
              <a:rect l="l" t="t" r="r" b="b"/>
              <a:pathLst>
                <a:path w="9944" h="17400" extrusionOk="0">
                  <a:moveTo>
                    <a:pt x="5325" y="0"/>
                  </a:moveTo>
                  <a:cubicBezTo>
                    <a:pt x="4935" y="0"/>
                    <a:pt x="4539" y="64"/>
                    <a:pt x="4157" y="198"/>
                  </a:cubicBezTo>
                  <a:cubicBezTo>
                    <a:pt x="3105" y="619"/>
                    <a:pt x="2316" y="1513"/>
                    <a:pt x="1737" y="2513"/>
                  </a:cubicBezTo>
                  <a:cubicBezTo>
                    <a:pt x="632" y="4564"/>
                    <a:pt x="264" y="6669"/>
                    <a:pt x="106" y="8562"/>
                  </a:cubicBezTo>
                  <a:cubicBezTo>
                    <a:pt x="1" y="10509"/>
                    <a:pt x="211" y="12297"/>
                    <a:pt x="1000" y="13665"/>
                  </a:cubicBezTo>
                  <a:cubicBezTo>
                    <a:pt x="1790" y="15085"/>
                    <a:pt x="2947" y="15980"/>
                    <a:pt x="4104" y="16506"/>
                  </a:cubicBezTo>
                  <a:cubicBezTo>
                    <a:pt x="5209" y="17032"/>
                    <a:pt x="6261" y="17242"/>
                    <a:pt x="7208" y="17347"/>
                  </a:cubicBezTo>
                  <a:cubicBezTo>
                    <a:pt x="7681" y="17347"/>
                    <a:pt x="8102" y="17400"/>
                    <a:pt x="8470" y="17400"/>
                  </a:cubicBezTo>
                  <a:lnTo>
                    <a:pt x="9049" y="17400"/>
                  </a:lnTo>
                  <a:cubicBezTo>
                    <a:pt x="9207" y="17400"/>
                    <a:pt x="9417" y="17400"/>
                    <a:pt x="9575" y="17347"/>
                  </a:cubicBezTo>
                  <a:cubicBezTo>
                    <a:pt x="9785" y="17242"/>
                    <a:pt x="9838" y="17032"/>
                    <a:pt x="9891" y="16927"/>
                  </a:cubicBezTo>
                  <a:cubicBezTo>
                    <a:pt x="9943" y="16769"/>
                    <a:pt x="9943" y="16611"/>
                    <a:pt x="9943" y="16453"/>
                  </a:cubicBezTo>
                  <a:cubicBezTo>
                    <a:pt x="9943" y="16190"/>
                    <a:pt x="9891" y="15980"/>
                    <a:pt x="9838" y="15769"/>
                  </a:cubicBezTo>
                  <a:cubicBezTo>
                    <a:pt x="9680" y="15401"/>
                    <a:pt x="9575" y="15085"/>
                    <a:pt x="9522" y="14928"/>
                  </a:cubicBezTo>
                  <a:cubicBezTo>
                    <a:pt x="9436" y="14798"/>
                    <a:pt x="9385" y="14703"/>
                    <a:pt x="9370" y="14703"/>
                  </a:cubicBezTo>
                  <a:cubicBezTo>
                    <a:pt x="9366" y="14703"/>
                    <a:pt x="9365" y="14708"/>
                    <a:pt x="9365" y="14717"/>
                  </a:cubicBezTo>
                  <a:cubicBezTo>
                    <a:pt x="9365" y="14717"/>
                    <a:pt x="9470" y="15033"/>
                    <a:pt x="9680" y="15822"/>
                  </a:cubicBezTo>
                  <a:cubicBezTo>
                    <a:pt x="9733" y="15980"/>
                    <a:pt x="9733" y="16243"/>
                    <a:pt x="9785" y="16453"/>
                  </a:cubicBezTo>
                  <a:cubicBezTo>
                    <a:pt x="9785" y="16716"/>
                    <a:pt x="9733" y="17032"/>
                    <a:pt x="9522" y="17137"/>
                  </a:cubicBezTo>
                  <a:cubicBezTo>
                    <a:pt x="9365" y="17190"/>
                    <a:pt x="9207" y="17190"/>
                    <a:pt x="9049" y="17190"/>
                  </a:cubicBezTo>
                  <a:cubicBezTo>
                    <a:pt x="8891" y="17190"/>
                    <a:pt x="8681" y="17190"/>
                    <a:pt x="8470" y="17137"/>
                  </a:cubicBezTo>
                  <a:cubicBezTo>
                    <a:pt x="8102" y="17137"/>
                    <a:pt x="7681" y="17084"/>
                    <a:pt x="7208" y="17032"/>
                  </a:cubicBezTo>
                  <a:cubicBezTo>
                    <a:pt x="6314" y="16927"/>
                    <a:pt x="5314" y="16716"/>
                    <a:pt x="4209" y="16190"/>
                  </a:cubicBezTo>
                  <a:cubicBezTo>
                    <a:pt x="3105" y="15717"/>
                    <a:pt x="2000" y="14875"/>
                    <a:pt x="1316" y="13507"/>
                  </a:cubicBezTo>
                  <a:cubicBezTo>
                    <a:pt x="580" y="12192"/>
                    <a:pt x="317" y="10456"/>
                    <a:pt x="474" y="8615"/>
                  </a:cubicBezTo>
                  <a:cubicBezTo>
                    <a:pt x="632" y="6721"/>
                    <a:pt x="948" y="4617"/>
                    <a:pt x="2000" y="2671"/>
                  </a:cubicBezTo>
                  <a:cubicBezTo>
                    <a:pt x="2579" y="1671"/>
                    <a:pt x="3368" y="882"/>
                    <a:pt x="4262" y="514"/>
                  </a:cubicBezTo>
                  <a:cubicBezTo>
                    <a:pt x="4613" y="377"/>
                    <a:pt x="4978" y="313"/>
                    <a:pt x="5337" y="313"/>
                  </a:cubicBezTo>
                  <a:cubicBezTo>
                    <a:pt x="5945" y="313"/>
                    <a:pt x="6534" y="498"/>
                    <a:pt x="6997" y="829"/>
                  </a:cubicBezTo>
                  <a:cubicBezTo>
                    <a:pt x="7418" y="1040"/>
                    <a:pt x="7681" y="1408"/>
                    <a:pt x="7786" y="1829"/>
                  </a:cubicBezTo>
                  <a:cubicBezTo>
                    <a:pt x="7997" y="2197"/>
                    <a:pt x="7839" y="2565"/>
                    <a:pt x="7576" y="2881"/>
                  </a:cubicBezTo>
                  <a:cubicBezTo>
                    <a:pt x="6945" y="3407"/>
                    <a:pt x="6156" y="3775"/>
                    <a:pt x="5524" y="4249"/>
                  </a:cubicBezTo>
                  <a:cubicBezTo>
                    <a:pt x="4841" y="4775"/>
                    <a:pt x="4367" y="5511"/>
                    <a:pt x="4262" y="6248"/>
                  </a:cubicBezTo>
                  <a:cubicBezTo>
                    <a:pt x="4209" y="7037"/>
                    <a:pt x="4315" y="7668"/>
                    <a:pt x="4367" y="8299"/>
                  </a:cubicBezTo>
                  <a:cubicBezTo>
                    <a:pt x="4472" y="9562"/>
                    <a:pt x="4630" y="10719"/>
                    <a:pt x="4893" y="11666"/>
                  </a:cubicBezTo>
                  <a:cubicBezTo>
                    <a:pt x="5156" y="12613"/>
                    <a:pt x="5524" y="13455"/>
                    <a:pt x="6051" y="13981"/>
                  </a:cubicBezTo>
                  <a:cubicBezTo>
                    <a:pt x="6577" y="14507"/>
                    <a:pt x="7208" y="14665"/>
                    <a:pt x="7629" y="14717"/>
                  </a:cubicBezTo>
                  <a:cubicBezTo>
                    <a:pt x="7716" y="14735"/>
                    <a:pt x="7792" y="14741"/>
                    <a:pt x="7862" y="14741"/>
                  </a:cubicBezTo>
                  <a:cubicBezTo>
                    <a:pt x="8003" y="14741"/>
                    <a:pt x="8120" y="14717"/>
                    <a:pt x="8260" y="14717"/>
                  </a:cubicBezTo>
                  <a:cubicBezTo>
                    <a:pt x="8418" y="14717"/>
                    <a:pt x="8523" y="14665"/>
                    <a:pt x="8628" y="14665"/>
                  </a:cubicBezTo>
                  <a:cubicBezTo>
                    <a:pt x="8839" y="14612"/>
                    <a:pt x="8944" y="14559"/>
                    <a:pt x="8944" y="14559"/>
                  </a:cubicBezTo>
                  <a:cubicBezTo>
                    <a:pt x="8944" y="14551"/>
                    <a:pt x="8934" y="14548"/>
                    <a:pt x="8915" y="14548"/>
                  </a:cubicBezTo>
                  <a:cubicBezTo>
                    <a:pt x="8841" y="14548"/>
                    <a:pt x="8621" y="14596"/>
                    <a:pt x="8255" y="14596"/>
                  </a:cubicBezTo>
                  <a:cubicBezTo>
                    <a:pt x="8093" y="14596"/>
                    <a:pt x="7901" y="14587"/>
                    <a:pt x="7681" y="14559"/>
                  </a:cubicBezTo>
                  <a:cubicBezTo>
                    <a:pt x="7208" y="14507"/>
                    <a:pt x="6682" y="14296"/>
                    <a:pt x="6208" y="13823"/>
                  </a:cubicBezTo>
                  <a:cubicBezTo>
                    <a:pt x="5735" y="13349"/>
                    <a:pt x="5367" y="12560"/>
                    <a:pt x="5156" y="11613"/>
                  </a:cubicBezTo>
                  <a:cubicBezTo>
                    <a:pt x="4893" y="10667"/>
                    <a:pt x="4788" y="9562"/>
                    <a:pt x="4683" y="8299"/>
                  </a:cubicBezTo>
                  <a:cubicBezTo>
                    <a:pt x="4630" y="7668"/>
                    <a:pt x="4525" y="6984"/>
                    <a:pt x="4578" y="6300"/>
                  </a:cubicBezTo>
                  <a:cubicBezTo>
                    <a:pt x="4683" y="5616"/>
                    <a:pt x="5104" y="4985"/>
                    <a:pt x="5682" y="4564"/>
                  </a:cubicBezTo>
                  <a:cubicBezTo>
                    <a:pt x="6314" y="4038"/>
                    <a:pt x="7103" y="3775"/>
                    <a:pt x="7786" y="3144"/>
                  </a:cubicBezTo>
                  <a:cubicBezTo>
                    <a:pt x="7892" y="3039"/>
                    <a:pt x="7944" y="2934"/>
                    <a:pt x="8050" y="2828"/>
                  </a:cubicBezTo>
                  <a:cubicBezTo>
                    <a:pt x="8102" y="2723"/>
                    <a:pt x="8102" y="2618"/>
                    <a:pt x="8155" y="2513"/>
                  </a:cubicBezTo>
                  <a:cubicBezTo>
                    <a:pt x="8207" y="2355"/>
                    <a:pt x="8207" y="2250"/>
                    <a:pt x="8207" y="2092"/>
                  </a:cubicBezTo>
                  <a:cubicBezTo>
                    <a:pt x="8207" y="1987"/>
                    <a:pt x="8155" y="1882"/>
                    <a:pt x="8102" y="1724"/>
                  </a:cubicBezTo>
                  <a:cubicBezTo>
                    <a:pt x="7944" y="1250"/>
                    <a:pt x="7629" y="829"/>
                    <a:pt x="7208" y="566"/>
                  </a:cubicBezTo>
                  <a:cubicBezTo>
                    <a:pt x="6672" y="198"/>
                    <a:pt x="6008" y="0"/>
                    <a:pt x="53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3"/>
            <p:cNvSpPr/>
            <p:nvPr/>
          </p:nvSpPr>
          <p:spPr>
            <a:xfrm>
              <a:off x="5350942" y="7130006"/>
              <a:ext cx="77326" cy="135725"/>
            </a:xfrm>
            <a:custGeom>
              <a:avLst/>
              <a:gdLst/>
              <a:ahLst/>
              <a:cxnLst/>
              <a:rect l="l" t="t" r="r" b="b"/>
              <a:pathLst>
                <a:path w="9785" h="17175" extrusionOk="0">
                  <a:moveTo>
                    <a:pt x="5210" y="1"/>
                  </a:moveTo>
                  <a:cubicBezTo>
                    <a:pt x="5157" y="1"/>
                    <a:pt x="5103" y="2"/>
                    <a:pt x="5050" y="5"/>
                  </a:cubicBezTo>
                  <a:cubicBezTo>
                    <a:pt x="4735" y="5"/>
                    <a:pt x="4524" y="110"/>
                    <a:pt x="4261" y="162"/>
                  </a:cubicBezTo>
                  <a:cubicBezTo>
                    <a:pt x="3998" y="268"/>
                    <a:pt x="3735" y="425"/>
                    <a:pt x="3472" y="531"/>
                  </a:cubicBezTo>
                  <a:cubicBezTo>
                    <a:pt x="3262" y="741"/>
                    <a:pt x="3051" y="846"/>
                    <a:pt x="2841" y="1057"/>
                  </a:cubicBezTo>
                  <a:cubicBezTo>
                    <a:pt x="2630" y="1267"/>
                    <a:pt x="2420" y="1478"/>
                    <a:pt x="2262" y="1688"/>
                  </a:cubicBezTo>
                  <a:cubicBezTo>
                    <a:pt x="842" y="3634"/>
                    <a:pt x="474" y="5844"/>
                    <a:pt x="211" y="7790"/>
                  </a:cubicBezTo>
                  <a:cubicBezTo>
                    <a:pt x="0" y="9736"/>
                    <a:pt x="158" y="11578"/>
                    <a:pt x="842" y="13051"/>
                  </a:cubicBezTo>
                  <a:cubicBezTo>
                    <a:pt x="1473" y="14524"/>
                    <a:pt x="2630" y="15523"/>
                    <a:pt x="3788" y="16102"/>
                  </a:cubicBezTo>
                  <a:cubicBezTo>
                    <a:pt x="4892" y="16680"/>
                    <a:pt x="6050" y="16943"/>
                    <a:pt x="6997" y="17049"/>
                  </a:cubicBezTo>
                  <a:cubicBezTo>
                    <a:pt x="7690" y="17126"/>
                    <a:pt x="8298" y="17174"/>
                    <a:pt x="8822" y="17174"/>
                  </a:cubicBezTo>
                  <a:cubicBezTo>
                    <a:pt x="9014" y="17174"/>
                    <a:pt x="9195" y="17168"/>
                    <a:pt x="9364" y="17154"/>
                  </a:cubicBezTo>
                  <a:cubicBezTo>
                    <a:pt x="9679" y="17049"/>
                    <a:pt x="9732" y="16680"/>
                    <a:pt x="9785" y="16470"/>
                  </a:cubicBezTo>
                  <a:cubicBezTo>
                    <a:pt x="9785" y="16259"/>
                    <a:pt x="9732" y="16102"/>
                    <a:pt x="9732" y="15944"/>
                  </a:cubicBezTo>
                  <a:cubicBezTo>
                    <a:pt x="9679" y="15839"/>
                    <a:pt x="9679" y="15891"/>
                    <a:pt x="9679" y="15839"/>
                  </a:cubicBezTo>
                  <a:cubicBezTo>
                    <a:pt x="9679" y="15839"/>
                    <a:pt x="9679" y="15806"/>
                    <a:pt x="9679" y="15786"/>
                  </a:cubicBezTo>
                  <a:cubicBezTo>
                    <a:pt x="9679" y="15786"/>
                    <a:pt x="9627" y="15681"/>
                    <a:pt x="9627" y="15681"/>
                  </a:cubicBezTo>
                  <a:cubicBezTo>
                    <a:pt x="9627" y="15628"/>
                    <a:pt x="9574" y="15576"/>
                    <a:pt x="9574" y="15523"/>
                  </a:cubicBezTo>
                  <a:lnTo>
                    <a:pt x="9574" y="15470"/>
                  </a:lnTo>
                  <a:lnTo>
                    <a:pt x="9574" y="15418"/>
                  </a:lnTo>
                  <a:lnTo>
                    <a:pt x="9522" y="15365"/>
                  </a:lnTo>
                  <a:cubicBezTo>
                    <a:pt x="9522" y="15313"/>
                    <a:pt x="9469" y="15207"/>
                    <a:pt x="9469" y="15102"/>
                  </a:cubicBezTo>
                  <a:cubicBezTo>
                    <a:pt x="9416" y="14997"/>
                    <a:pt x="9364" y="14892"/>
                    <a:pt x="9364" y="14787"/>
                  </a:cubicBezTo>
                  <a:lnTo>
                    <a:pt x="9364" y="14734"/>
                  </a:lnTo>
                  <a:lnTo>
                    <a:pt x="9364" y="14681"/>
                  </a:lnTo>
                  <a:lnTo>
                    <a:pt x="9311" y="14681"/>
                  </a:lnTo>
                  <a:cubicBezTo>
                    <a:pt x="9311" y="14629"/>
                    <a:pt x="9311" y="14576"/>
                    <a:pt x="9259" y="14576"/>
                  </a:cubicBezTo>
                  <a:cubicBezTo>
                    <a:pt x="9232" y="14536"/>
                    <a:pt x="9215" y="14516"/>
                    <a:pt x="9208" y="14516"/>
                  </a:cubicBezTo>
                  <a:lnTo>
                    <a:pt x="9208" y="14516"/>
                  </a:lnTo>
                  <a:cubicBezTo>
                    <a:pt x="9187" y="14516"/>
                    <a:pt x="9246" y="14684"/>
                    <a:pt x="9364" y="14997"/>
                  </a:cubicBezTo>
                  <a:cubicBezTo>
                    <a:pt x="9416" y="15365"/>
                    <a:pt x="9627" y="15944"/>
                    <a:pt x="9574" y="16575"/>
                  </a:cubicBezTo>
                  <a:cubicBezTo>
                    <a:pt x="9522" y="16943"/>
                    <a:pt x="9364" y="16943"/>
                    <a:pt x="8838" y="16943"/>
                  </a:cubicBezTo>
                  <a:cubicBezTo>
                    <a:pt x="8417" y="16891"/>
                    <a:pt x="7944" y="16891"/>
                    <a:pt x="7417" y="16838"/>
                  </a:cubicBezTo>
                  <a:cubicBezTo>
                    <a:pt x="6418" y="16733"/>
                    <a:pt x="5313" y="16470"/>
                    <a:pt x="4156" y="15944"/>
                  </a:cubicBezTo>
                  <a:cubicBezTo>
                    <a:pt x="2999" y="15418"/>
                    <a:pt x="1841" y="14471"/>
                    <a:pt x="1210" y="12998"/>
                  </a:cubicBezTo>
                  <a:cubicBezTo>
                    <a:pt x="526" y="11578"/>
                    <a:pt x="368" y="9789"/>
                    <a:pt x="579" y="7843"/>
                  </a:cubicBezTo>
                  <a:cubicBezTo>
                    <a:pt x="842" y="5949"/>
                    <a:pt x="1210" y="3740"/>
                    <a:pt x="2525" y="1898"/>
                  </a:cubicBezTo>
                  <a:cubicBezTo>
                    <a:pt x="2683" y="1688"/>
                    <a:pt x="2893" y="1530"/>
                    <a:pt x="3104" y="1320"/>
                  </a:cubicBezTo>
                  <a:cubicBezTo>
                    <a:pt x="3262" y="1109"/>
                    <a:pt x="3472" y="1004"/>
                    <a:pt x="3683" y="846"/>
                  </a:cubicBezTo>
                  <a:cubicBezTo>
                    <a:pt x="4156" y="583"/>
                    <a:pt x="4629" y="373"/>
                    <a:pt x="5103" y="373"/>
                  </a:cubicBezTo>
                  <a:cubicBezTo>
                    <a:pt x="5192" y="363"/>
                    <a:pt x="5280" y="358"/>
                    <a:pt x="5369" y="358"/>
                  </a:cubicBezTo>
                  <a:cubicBezTo>
                    <a:pt x="6223" y="358"/>
                    <a:pt x="7036" y="805"/>
                    <a:pt x="7417" y="1425"/>
                  </a:cubicBezTo>
                  <a:cubicBezTo>
                    <a:pt x="7470" y="1530"/>
                    <a:pt x="7523" y="1583"/>
                    <a:pt x="7575" y="1688"/>
                  </a:cubicBezTo>
                  <a:cubicBezTo>
                    <a:pt x="7575" y="1793"/>
                    <a:pt x="7575" y="1898"/>
                    <a:pt x="7628" y="1951"/>
                  </a:cubicBezTo>
                  <a:lnTo>
                    <a:pt x="7628" y="2214"/>
                  </a:lnTo>
                  <a:cubicBezTo>
                    <a:pt x="7575" y="2267"/>
                    <a:pt x="7575" y="2372"/>
                    <a:pt x="7523" y="2424"/>
                  </a:cubicBezTo>
                  <a:cubicBezTo>
                    <a:pt x="7312" y="2740"/>
                    <a:pt x="6944" y="2950"/>
                    <a:pt x="6576" y="3213"/>
                  </a:cubicBezTo>
                  <a:cubicBezTo>
                    <a:pt x="5839" y="3634"/>
                    <a:pt x="4998" y="4055"/>
                    <a:pt x="4524" y="4844"/>
                  </a:cubicBezTo>
                  <a:cubicBezTo>
                    <a:pt x="4366" y="5002"/>
                    <a:pt x="4261" y="5212"/>
                    <a:pt x="4209" y="5423"/>
                  </a:cubicBezTo>
                  <a:cubicBezTo>
                    <a:pt x="4103" y="5633"/>
                    <a:pt x="4051" y="5844"/>
                    <a:pt x="4051" y="6054"/>
                  </a:cubicBezTo>
                  <a:cubicBezTo>
                    <a:pt x="3998" y="6265"/>
                    <a:pt x="3998" y="6475"/>
                    <a:pt x="3998" y="6633"/>
                  </a:cubicBezTo>
                  <a:cubicBezTo>
                    <a:pt x="3998" y="6843"/>
                    <a:pt x="3998" y="7054"/>
                    <a:pt x="4051" y="7211"/>
                  </a:cubicBezTo>
                  <a:cubicBezTo>
                    <a:pt x="4103" y="7948"/>
                    <a:pt x="4156" y="8579"/>
                    <a:pt x="4261" y="9263"/>
                  </a:cubicBezTo>
                  <a:cubicBezTo>
                    <a:pt x="4419" y="10526"/>
                    <a:pt x="4577" y="11630"/>
                    <a:pt x="4998" y="12577"/>
                  </a:cubicBezTo>
                  <a:cubicBezTo>
                    <a:pt x="5366" y="13471"/>
                    <a:pt x="6050" y="14208"/>
                    <a:pt x="6786" y="14471"/>
                  </a:cubicBezTo>
                  <a:lnTo>
                    <a:pt x="7049" y="14576"/>
                  </a:lnTo>
                  <a:cubicBezTo>
                    <a:pt x="7102" y="14576"/>
                    <a:pt x="7207" y="14629"/>
                    <a:pt x="7260" y="14629"/>
                  </a:cubicBezTo>
                  <a:cubicBezTo>
                    <a:pt x="7470" y="14629"/>
                    <a:pt x="7628" y="14681"/>
                    <a:pt x="7733" y="14681"/>
                  </a:cubicBezTo>
                  <a:cubicBezTo>
                    <a:pt x="8049" y="14629"/>
                    <a:pt x="8312" y="14629"/>
                    <a:pt x="8522" y="14576"/>
                  </a:cubicBezTo>
                  <a:cubicBezTo>
                    <a:pt x="8943" y="14471"/>
                    <a:pt x="9259" y="14366"/>
                    <a:pt x="9206" y="14366"/>
                  </a:cubicBezTo>
                  <a:lnTo>
                    <a:pt x="9206" y="14366"/>
                  </a:lnTo>
                  <a:cubicBezTo>
                    <a:pt x="9153" y="14366"/>
                    <a:pt x="8890" y="14418"/>
                    <a:pt x="8680" y="14418"/>
                  </a:cubicBezTo>
                  <a:cubicBezTo>
                    <a:pt x="8470" y="14524"/>
                    <a:pt x="8259" y="14524"/>
                    <a:pt x="8101" y="14524"/>
                  </a:cubicBezTo>
                  <a:cubicBezTo>
                    <a:pt x="8022" y="14497"/>
                    <a:pt x="7970" y="14497"/>
                    <a:pt x="7897" y="14497"/>
                  </a:cubicBezTo>
                  <a:cubicBezTo>
                    <a:pt x="7825" y="14497"/>
                    <a:pt x="7733" y="14497"/>
                    <a:pt x="7575" y="14471"/>
                  </a:cubicBezTo>
                  <a:cubicBezTo>
                    <a:pt x="7470" y="14471"/>
                    <a:pt x="7260" y="14418"/>
                    <a:pt x="7049" y="14366"/>
                  </a:cubicBezTo>
                  <a:cubicBezTo>
                    <a:pt x="6839" y="14261"/>
                    <a:pt x="6576" y="14208"/>
                    <a:pt x="6365" y="13997"/>
                  </a:cubicBezTo>
                  <a:cubicBezTo>
                    <a:pt x="5892" y="13682"/>
                    <a:pt x="5418" y="12998"/>
                    <a:pt x="5103" y="12156"/>
                  </a:cubicBezTo>
                  <a:cubicBezTo>
                    <a:pt x="4840" y="11315"/>
                    <a:pt x="4629" y="10263"/>
                    <a:pt x="4524" y="9053"/>
                  </a:cubicBezTo>
                  <a:cubicBezTo>
                    <a:pt x="4472" y="8421"/>
                    <a:pt x="4419" y="7790"/>
                    <a:pt x="4314" y="7054"/>
                  </a:cubicBezTo>
                  <a:cubicBezTo>
                    <a:pt x="4261" y="6370"/>
                    <a:pt x="4314" y="5581"/>
                    <a:pt x="4787" y="4949"/>
                  </a:cubicBezTo>
                  <a:cubicBezTo>
                    <a:pt x="5261" y="4318"/>
                    <a:pt x="6050" y="3897"/>
                    <a:pt x="6786" y="3424"/>
                  </a:cubicBezTo>
                  <a:cubicBezTo>
                    <a:pt x="7154" y="3213"/>
                    <a:pt x="7575" y="3003"/>
                    <a:pt x="7786" y="2582"/>
                  </a:cubicBezTo>
                  <a:cubicBezTo>
                    <a:pt x="8049" y="2161"/>
                    <a:pt x="7944" y="1635"/>
                    <a:pt x="7680" y="1215"/>
                  </a:cubicBezTo>
                  <a:cubicBezTo>
                    <a:pt x="7181" y="465"/>
                    <a:pt x="6207" y="1"/>
                    <a:pt x="52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3"/>
            <p:cNvSpPr/>
            <p:nvPr/>
          </p:nvSpPr>
          <p:spPr>
            <a:xfrm>
              <a:off x="5348864" y="7127374"/>
              <a:ext cx="80653" cy="139858"/>
            </a:xfrm>
            <a:custGeom>
              <a:avLst/>
              <a:gdLst/>
              <a:ahLst/>
              <a:cxnLst/>
              <a:rect l="l" t="t" r="r" b="b"/>
              <a:pathLst>
                <a:path w="10206" h="17698" extrusionOk="0">
                  <a:moveTo>
                    <a:pt x="5580" y="0"/>
                  </a:moveTo>
                  <a:cubicBezTo>
                    <a:pt x="5494" y="0"/>
                    <a:pt x="5406" y="7"/>
                    <a:pt x="5313" y="22"/>
                  </a:cubicBezTo>
                  <a:cubicBezTo>
                    <a:pt x="5050" y="22"/>
                    <a:pt x="4735" y="75"/>
                    <a:pt x="4472" y="180"/>
                  </a:cubicBezTo>
                  <a:cubicBezTo>
                    <a:pt x="3314" y="548"/>
                    <a:pt x="2367" y="1495"/>
                    <a:pt x="1789" y="2547"/>
                  </a:cubicBezTo>
                  <a:cubicBezTo>
                    <a:pt x="1473" y="3073"/>
                    <a:pt x="1210" y="3599"/>
                    <a:pt x="1052" y="4178"/>
                  </a:cubicBezTo>
                  <a:cubicBezTo>
                    <a:pt x="947" y="4441"/>
                    <a:pt x="842" y="4704"/>
                    <a:pt x="737" y="4967"/>
                  </a:cubicBezTo>
                  <a:lnTo>
                    <a:pt x="579" y="5756"/>
                  </a:lnTo>
                  <a:cubicBezTo>
                    <a:pt x="421" y="6335"/>
                    <a:pt x="368" y="6861"/>
                    <a:pt x="263" y="7387"/>
                  </a:cubicBezTo>
                  <a:cubicBezTo>
                    <a:pt x="211" y="7650"/>
                    <a:pt x="211" y="7860"/>
                    <a:pt x="158" y="8123"/>
                  </a:cubicBezTo>
                  <a:cubicBezTo>
                    <a:pt x="158" y="8386"/>
                    <a:pt x="105" y="8649"/>
                    <a:pt x="105" y="8912"/>
                  </a:cubicBezTo>
                  <a:cubicBezTo>
                    <a:pt x="0" y="10911"/>
                    <a:pt x="316" y="12805"/>
                    <a:pt x="1210" y="14225"/>
                  </a:cubicBezTo>
                  <a:cubicBezTo>
                    <a:pt x="2104" y="15698"/>
                    <a:pt x="3419" y="16540"/>
                    <a:pt x="4629" y="17013"/>
                  </a:cubicBezTo>
                  <a:cubicBezTo>
                    <a:pt x="5892" y="17487"/>
                    <a:pt x="6997" y="17645"/>
                    <a:pt x="7996" y="17697"/>
                  </a:cubicBezTo>
                  <a:lnTo>
                    <a:pt x="9364" y="17697"/>
                  </a:lnTo>
                  <a:cubicBezTo>
                    <a:pt x="9416" y="17697"/>
                    <a:pt x="9574" y="17697"/>
                    <a:pt x="9732" y="17645"/>
                  </a:cubicBezTo>
                  <a:cubicBezTo>
                    <a:pt x="9837" y="17592"/>
                    <a:pt x="9942" y="17539"/>
                    <a:pt x="10048" y="17434"/>
                  </a:cubicBezTo>
                  <a:cubicBezTo>
                    <a:pt x="10205" y="17171"/>
                    <a:pt x="10205" y="16961"/>
                    <a:pt x="10205" y="16803"/>
                  </a:cubicBezTo>
                  <a:cubicBezTo>
                    <a:pt x="10153" y="16066"/>
                    <a:pt x="9890" y="15540"/>
                    <a:pt x="9785" y="15172"/>
                  </a:cubicBezTo>
                  <a:cubicBezTo>
                    <a:pt x="9643" y="14842"/>
                    <a:pt x="9501" y="14638"/>
                    <a:pt x="9474" y="14638"/>
                  </a:cubicBezTo>
                  <a:cubicBezTo>
                    <a:pt x="9471" y="14638"/>
                    <a:pt x="9469" y="14641"/>
                    <a:pt x="9469" y="14646"/>
                  </a:cubicBezTo>
                  <a:cubicBezTo>
                    <a:pt x="9469" y="14646"/>
                    <a:pt x="9469" y="14751"/>
                    <a:pt x="9522" y="14804"/>
                  </a:cubicBezTo>
                  <a:cubicBezTo>
                    <a:pt x="9522" y="14909"/>
                    <a:pt x="9574" y="15014"/>
                    <a:pt x="9627" y="15120"/>
                  </a:cubicBezTo>
                  <a:lnTo>
                    <a:pt x="9732" y="15383"/>
                  </a:lnTo>
                  <a:cubicBezTo>
                    <a:pt x="9732" y="15488"/>
                    <a:pt x="9785" y="15593"/>
                    <a:pt x="9837" y="15698"/>
                  </a:cubicBezTo>
                  <a:cubicBezTo>
                    <a:pt x="9837" y="15751"/>
                    <a:pt x="9837" y="15803"/>
                    <a:pt x="9837" y="15803"/>
                  </a:cubicBezTo>
                  <a:lnTo>
                    <a:pt x="9837" y="15909"/>
                  </a:lnTo>
                  <a:cubicBezTo>
                    <a:pt x="9890" y="16014"/>
                    <a:pt x="9890" y="16066"/>
                    <a:pt x="9942" y="16224"/>
                  </a:cubicBezTo>
                  <a:cubicBezTo>
                    <a:pt x="9942" y="16382"/>
                    <a:pt x="9995" y="16592"/>
                    <a:pt x="9995" y="16803"/>
                  </a:cubicBezTo>
                  <a:cubicBezTo>
                    <a:pt x="9995" y="16961"/>
                    <a:pt x="9942" y="17276"/>
                    <a:pt x="9679" y="17434"/>
                  </a:cubicBezTo>
                  <a:cubicBezTo>
                    <a:pt x="9548" y="17460"/>
                    <a:pt x="9390" y="17460"/>
                    <a:pt x="9219" y="17460"/>
                  </a:cubicBezTo>
                  <a:cubicBezTo>
                    <a:pt x="9048" y="17460"/>
                    <a:pt x="8864" y="17460"/>
                    <a:pt x="8680" y="17487"/>
                  </a:cubicBezTo>
                  <a:cubicBezTo>
                    <a:pt x="8312" y="17434"/>
                    <a:pt x="7943" y="17434"/>
                    <a:pt x="7470" y="17382"/>
                  </a:cubicBezTo>
                  <a:cubicBezTo>
                    <a:pt x="6576" y="17276"/>
                    <a:pt x="5524" y="17119"/>
                    <a:pt x="4419" y="16592"/>
                  </a:cubicBezTo>
                  <a:cubicBezTo>
                    <a:pt x="3314" y="16119"/>
                    <a:pt x="2157" y="15277"/>
                    <a:pt x="1368" y="13910"/>
                  </a:cubicBezTo>
                  <a:cubicBezTo>
                    <a:pt x="579" y="12542"/>
                    <a:pt x="316" y="10753"/>
                    <a:pt x="474" y="8807"/>
                  </a:cubicBezTo>
                  <a:cubicBezTo>
                    <a:pt x="474" y="8597"/>
                    <a:pt x="474" y="8334"/>
                    <a:pt x="474" y="8071"/>
                  </a:cubicBezTo>
                  <a:cubicBezTo>
                    <a:pt x="526" y="7860"/>
                    <a:pt x="579" y="7597"/>
                    <a:pt x="631" y="7334"/>
                  </a:cubicBezTo>
                  <a:cubicBezTo>
                    <a:pt x="684" y="6861"/>
                    <a:pt x="737" y="6335"/>
                    <a:pt x="894" y="5808"/>
                  </a:cubicBezTo>
                  <a:cubicBezTo>
                    <a:pt x="947" y="5545"/>
                    <a:pt x="1000" y="5282"/>
                    <a:pt x="1105" y="5019"/>
                  </a:cubicBezTo>
                  <a:cubicBezTo>
                    <a:pt x="1157" y="4756"/>
                    <a:pt x="1263" y="4493"/>
                    <a:pt x="1368" y="4230"/>
                  </a:cubicBezTo>
                  <a:cubicBezTo>
                    <a:pt x="1526" y="3704"/>
                    <a:pt x="1789" y="3231"/>
                    <a:pt x="2052" y="2705"/>
                  </a:cubicBezTo>
                  <a:cubicBezTo>
                    <a:pt x="2630" y="1705"/>
                    <a:pt x="3472" y="864"/>
                    <a:pt x="4524" y="495"/>
                  </a:cubicBezTo>
                  <a:cubicBezTo>
                    <a:pt x="4857" y="390"/>
                    <a:pt x="5202" y="338"/>
                    <a:pt x="5543" y="338"/>
                  </a:cubicBezTo>
                  <a:cubicBezTo>
                    <a:pt x="6225" y="338"/>
                    <a:pt x="6891" y="548"/>
                    <a:pt x="7417" y="969"/>
                  </a:cubicBezTo>
                  <a:cubicBezTo>
                    <a:pt x="7786" y="1284"/>
                    <a:pt x="8101" y="1705"/>
                    <a:pt x="8154" y="2179"/>
                  </a:cubicBezTo>
                  <a:cubicBezTo>
                    <a:pt x="8259" y="2652"/>
                    <a:pt x="7996" y="3073"/>
                    <a:pt x="7680" y="3336"/>
                  </a:cubicBezTo>
                  <a:cubicBezTo>
                    <a:pt x="6944" y="3862"/>
                    <a:pt x="6155" y="4230"/>
                    <a:pt x="5576" y="4756"/>
                  </a:cubicBezTo>
                  <a:cubicBezTo>
                    <a:pt x="5261" y="5019"/>
                    <a:pt x="4998" y="5335"/>
                    <a:pt x="4840" y="5651"/>
                  </a:cubicBezTo>
                  <a:cubicBezTo>
                    <a:pt x="4682" y="6019"/>
                    <a:pt x="4577" y="6387"/>
                    <a:pt x="4524" y="6703"/>
                  </a:cubicBezTo>
                  <a:cubicBezTo>
                    <a:pt x="4524" y="7071"/>
                    <a:pt x="4577" y="7439"/>
                    <a:pt x="4577" y="7755"/>
                  </a:cubicBezTo>
                  <a:cubicBezTo>
                    <a:pt x="4629" y="8123"/>
                    <a:pt x="4682" y="8439"/>
                    <a:pt x="4682" y="8754"/>
                  </a:cubicBezTo>
                  <a:cubicBezTo>
                    <a:pt x="4787" y="10017"/>
                    <a:pt x="4945" y="11122"/>
                    <a:pt x="5208" y="12016"/>
                  </a:cubicBezTo>
                  <a:cubicBezTo>
                    <a:pt x="5418" y="12963"/>
                    <a:pt x="5839" y="13699"/>
                    <a:pt x="6260" y="14120"/>
                  </a:cubicBezTo>
                  <a:cubicBezTo>
                    <a:pt x="6734" y="14594"/>
                    <a:pt x="7207" y="14751"/>
                    <a:pt x="7523" y="14804"/>
                  </a:cubicBezTo>
                  <a:cubicBezTo>
                    <a:pt x="7746" y="14841"/>
                    <a:pt x="7837" y="14878"/>
                    <a:pt x="7909" y="14878"/>
                  </a:cubicBezTo>
                  <a:cubicBezTo>
                    <a:pt x="7939" y="14878"/>
                    <a:pt x="7965" y="14872"/>
                    <a:pt x="7996" y="14857"/>
                  </a:cubicBezTo>
                  <a:lnTo>
                    <a:pt x="8522" y="14857"/>
                  </a:lnTo>
                  <a:cubicBezTo>
                    <a:pt x="8733" y="14857"/>
                    <a:pt x="8996" y="14751"/>
                    <a:pt x="9101" y="14751"/>
                  </a:cubicBezTo>
                  <a:cubicBezTo>
                    <a:pt x="9127" y="14725"/>
                    <a:pt x="9101" y="14712"/>
                    <a:pt x="9022" y="14712"/>
                  </a:cubicBezTo>
                  <a:cubicBezTo>
                    <a:pt x="8943" y="14712"/>
                    <a:pt x="8811" y="14725"/>
                    <a:pt x="8627" y="14751"/>
                  </a:cubicBezTo>
                  <a:cubicBezTo>
                    <a:pt x="8417" y="14751"/>
                    <a:pt x="8154" y="14751"/>
                    <a:pt x="7891" y="14699"/>
                  </a:cubicBezTo>
                  <a:cubicBezTo>
                    <a:pt x="7628" y="14646"/>
                    <a:pt x="7365" y="14594"/>
                    <a:pt x="7049" y="14436"/>
                  </a:cubicBezTo>
                  <a:cubicBezTo>
                    <a:pt x="6471" y="14120"/>
                    <a:pt x="5944" y="13436"/>
                    <a:pt x="5629" y="12542"/>
                  </a:cubicBezTo>
                  <a:cubicBezTo>
                    <a:pt x="5313" y="11595"/>
                    <a:pt x="5155" y="10438"/>
                    <a:pt x="5050" y="9123"/>
                  </a:cubicBezTo>
                  <a:cubicBezTo>
                    <a:pt x="4998" y="8491"/>
                    <a:pt x="4892" y="7755"/>
                    <a:pt x="4892" y="7071"/>
                  </a:cubicBezTo>
                  <a:cubicBezTo>
                    <a:pt x="4840" y="6335"/>
                    <a:pt x="5050" y="5703"/>
                    <a:pt x="5629" y="5177"/>
                  </a:cubicBezTo>
                  <a:cubicBezTo>
                    <a:pt x="6155" y="4599"/>
                    <a:pt x="6944" y="4283"/>
                    <a:pt x="7733" y="3704"/>
                  </a:cubicBezTo>
                  <a:cubicBezTo>
                    <a:pt x="7943" y="3546"/>
                    <a:pt x="8154" y="3389"/>
                    <a:pt x="8312" y="3178"/>
                  </a:cubicBezTo>
                  <a:cubicBezTo>
                    <a:pt x="8364" y="3073"/>
                    <a:pt x="8417" y="2863"/>
                    <a:pt x="8470" y="2757"/>
                  </a:cubicBezTo>
                  <a:cubicBezTo>
                    <a:pt x="8522" y="2600"/>
                    <a:pt x="8522" y="2442"/>
                    <a:pt x="8522" y="2284"/>
                  </a:cubicBezTo>
                  <a:cubicBezTo>
                    <a:pt x="8470" y="1705"/>
                    <a:pt x="8154" y="1179"/>
                    <a:pt x="7733" y="811"/>
                  </a:cubicBezTo>
                  <a:cubicBezTo>
                    <a:pt x="7312" y="443"/>
                    <a:pt x="6786" y="232"/>
                    <a:pt x="6208" y="75"/>
                  </a:cubicBezTo>
                  <a:cubicBezTo>
                    <a:pt x="5984" y="37"/>
                    <a:pt x="5787" y="0"/>
                    <a:pt x="55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3"/>
            <p:cNvSpPr/>
            <p:nvPr/>
          </p:nvSpPr>
          <p:spPr>
            <a:xfrm>
              <a:off x="5433247" y="7128749"/>
              <a:ext cx="89267" cy="135583"/>
            </a:xfrm>
            <a:custGeom>
              <a:avLst/>
              <a:gdLst/>
              <a:ahLst/>
              <a:cxnLst/>
              <a:rect l="l" t="t" r="r" b="b"/>
              <a:pathLst>
                <a:path w="11296" h="17157" extrusionOk="0">
                  <a:moveTo>
                    <a:pt x="5175" y="1"/>
                  </a:moveTo>
                  <a:cubicBezTo>
                    <a:pt x="3960" y="1"/>
                    <a:pt x="2934" y="715"/>
                    <a:pt x="2631" y="1584"/>
                  </a:cubicBezTo>
                  <a:cubicBezTo>
                    <a:pt x="1790" y="3793"/>
                    <a:pt x="6471" y="3425"/>
                    <a:pt x="6156" y="6897"/>
                  </a:cubicBezTo>
                  <a:cubicBezTo>
                    <a:pt x="5825" y="10016"/>
                    <a:pt x="5749" y="14494"/>
                    <a:pt x="2532" y="14494"/>
                  </a:cubicBezTo>
                  <a:cubicBezTo>
                    <a:pt x="2169" y="14494"/>
                    <a:pt x="1765" y="14437"/>
                    <a:pt x="1316" y="14314"/>
                  </a:cubicBezTo>
                  <a:cubicBezTo>
                    <a:pt x="1316" y="14314"/>
                    <a:pt x="1" y="17155"/>
                    <a:pt x="1316" y="17155"/>
                  </a:cubicBezTo>
                  <a:cubicBezTo>
                    <a:pt x="1397" y="17155"/>
                    <a:pt x="1505" y="17156"/>
                    <a:pt x="1637" y="17156"/>
                  </a:cubicBezTo>
                  <a:cubicBezTo>
                    <a:pt x="3664" y="17156"/>
                    <a:pt x="11296" y="16878"/>
                    <a:pt x="10259" y="7791"/>
                  </a:cubicBezTo>
                  <a:cubicBezTo>
                    <a:pt x="9546" y="1832"/>
                    <a:pt x="7119" y="1"/>
                    <a:pt x="5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3"/>
            <p:cNvSpPr/>
            <p:nvPr/>
          </p:nvSpPr>
          <p:spPr>
            <a:xfrm>
              <a:off x="5437822" y="7127327"/>
              <a:ext cx="78993" cy="137828"/>
            </a:xfrm>
            <a:custGeom>
              <a:avLst/>
              <a:gdLst/>
              <a:ahLst/>
              <a:cxnLst/>
              <a:rect l="l" t="t" r="r" b="b"/>
              <a:pathLst>
                <a:path w="9996" h="17441" extrusionOk="0">
                  <a:moveTo>
                    <a:pt x="4606" y="1"/>
                  </a:moveTo>
                  <a:cubicBezTo>
                    <a:pt x="3946" y="1"/>
                    <a:pt x="3307" y="197"/>
                    <a:pt x="2789" y="554"/>
                  </a:cubicBezTo>
                  <a:cubicBezTo>
                    <a:pt x="2368" y="870"/>
                    <a:pt x="2052" y="1290"/>
                    <a:pt x="1842" y="1764"/>
                  </a:cubicBezTo>
                  <a:cubicBezTo>
                    <a:pt x="1842" y="1869"/>
                    <a:pt x="1789" y="1974"/>
                    <a:pt x="1789" y="2132"/>
                  </a:cubicBezTo>
                  <a:cubicBezTo>
                    <a:pt x="1789" y="2237"/>
                    <a:pt x="1789" y="2395"/>
                    <a:pt x="1789" y="2500"/>
                  </a:cubicBezTo>
                  <a:cubicBezTo>
                    <a:pt x="1842" y="2606"/>
                    <a:pt x="1894" y="2763"/>
                    <a:pt x="1947" y="2869"/>
                  </a:cubicBezTo>
                  <a:cubicBezTo>
                    <a:pt x="2052" y="2974"/>
                    <a:pt x="2105" y="3079"/>
                    <a:pt x="2157" y="3132"/>
                  </a:cubicBezTo>
                  <a:cubicBezTo>
                    <a:pt x="2894" y="3816"/>
                    <a:pt x="3683" y="4079"/>
                    <a:pt x="4262" y="4552"/>
                  </a:cubicBezTo>
                  <a:cubicBezTo>
                    <a:pt x="4893" y="5025"/>
                    <a:pt x="5314" y="5657"/>
                    <a:pt x="5366" y="6341"/>
                  </a:cubicBezTo>
                  <a:cubicBezTo>
                    <a:pt x="5472" y="6972"/>
                    <a:pt x="5314" y="7708"/>
                    <a:pt x="5261" y="8340"/>
                  </a:cubicBezTo>
                  <a:cubicBezTo>
                    <a:pt x="5156" y="9602"/>
                    <a:pt x="5051" y="10707"/>
                    <a:pt x="4788" y="11654"/>
                  </a:cubicBezTo>
                  <a:cubicBezTo>
                    <a:pt x="4577" y="12548"/>
                    <a:pt x="4209" y="13337"/>
                    <a:pt x="3736" y="13810"/>
                  </a:cubicBezTo>
                  <a:cubicBezTo>
                    <a:pt x="3262" y="14284"/>
                    <a:pt x="2736" y="14494"/>
                    <a:pt x="2315" y="14547"/>
                  </a:cubicBezTo>
                  <a:cubicBezTo>
                    <a:pt x="2184" y="14555"/>
                    <a:pt x="2065" y="14558"/>
                    <a:pt x="1956" y="14558"/>
                  </a:cubicBezTo>
                  <a:cubicBezTo>
                    <a:pt x="1430" y="14558"/>
                    <a:pt x="1156" y="14483"/>
                    <a:pt x="1077" y="14483"/>
                  </a:cubicBezTo>
                  <a:cubicBezTo>
                    <a:pt x="1061" y="14483"/>
                    <a:pt x="1053" y="14487"/>
                    <a:pt x="1053" y="14494"/>
                  </a:cubicBezTo>
                  <a:cubicBezTo>
                    <a:pt x="1053" y="14547"/>
                    <a:pt x="1105" y="14547"/>
                    <a:pt x="1368" y="14600"/>
                  </a:cubicBezTo>
                  <a:cubicBezTo>
                    <a:pt x="1421" y="14600"/>
                    <a:pt x="1579" y="14652"/>
                    <a:pt x="1737" y="14652"/>
                  </a:cubicBezTo>
                  <a:cubicBezTo>
                    <a:pt x="1842" y="14652"/>
                    <a:pt x="1970" y="14675"/>
                    <a:pt x="2107" y="14675"/>
                  </a:cubicBezTo>
                  <a:cubicBezTo>
                    <a:pt x="2175" y="14675"/>
                    <a:pt x="2245" y="14670"/>
                    <a:pt x="2315" y="14652"/>
                  </a:cubicBezTo>
                  <a:cubicBezTo>
                    <a:pt x="2789" y="14600"/>
                    <a:pt x="3367" y="14442"/>
                    <a:pt x="3893" y="13916"/>
                  </a:cubicBezTo>
                  <a:cubicBezTo>
                    <a:pt x="4419" y="13442"/>
                    <a:pt x="4788" y="12601"/>
                    <a:pt x="5051" y="11654"/>
                  </a:cubicBezTo>
                  <a:cubicBezTo>
                    <a:pt x="5314" y="10707"/>
                    <a:pt x="5472" y="9602"/>
                    <a:pt x="5577" y="8340"/>
                  </a:cubicBezTo>
                  <a:cubicBezTo>
                    <a:pt x="5629" y="7656"/>
                    <a:pt x="5787" y="7024"/>
                    <a:pt x="5682" y="6288"/>
                  </a:cubicBezTo>
                  <a:cubicBezTo>
                    <a:pt x="5629" y="5499"/>
                    <a:pt x="5103" y="4762"/>
                    <a:pt x="4472" y="4289"/>
                  </a:cubicBezTo>
                  <a:cubicBezTo>
                    <a:pt x="3841" y="3816"/>
                    <a:pt x="3052" y="3447"/>
                    <a:pt x="2420" y="2921"/>
                  </a:cubicBezTo>
                  <a:cubicBezTo>
                    <a:pt x="2105" y="2606"/>
                    <a:pt x="2000" y="2237"/>
                    <a:pt x="2157" y="1817"/>
                  </a:cubicBezTo>
                  <a:cubicBezTo>
                    <a:pt x="2315" y="1448"/>
                    <a:pt x="2578" y="1080"/>
                    <a:pt x="2946" y="817"/>
                  </a:cubicBezTo>
                  <a:cubicBezTo>
                    <a:pt x="3422" y="500"/>
                    <a:pt x="3992" y="336"/>
                    <a:pt x="4567" y="336"/>
                  </a:cubicBezTo>
                  <a:cubicBezTo>
                    <a:pt x="4946" y="336"/>
                    <a:pt x="5326" y="408"/>
                    <a:pt x="5682" y="554"/>
                  </a:cubicBezTo>
                  <a:cubicBezTo>
                    <a:pt x="6629" y="922"/>
                    <a:pt x="7418" y="1711"/>
                    <a:pt x="7944" y="2658"/>
                  </a:cubicBezTo>
                  <a:cubicBezTo>
                    <a:pt x="8996" y="4657"/>
                    <a:pt x="9364" y="6761"/>
                    <a:pt x="9522" y="8603"/>
                  </a:cubicBezTo>
                  <a:cubicBezTo>
                    <a:pt x="9680" y="10496"/>
                    <a:pt x="9417" y="12232"/>
                    <a:pt x="8680" y="13547"/>
                  </a:cubicBezTo>
                  <a:cubicBezTo>
                    <a:pt x="7997" y="14863"/>
                    <a:pt x="6839" y="15757"/>
                    <a:pt x="5787" y="16230"/>
                  </a:cubicBezTo>
                  <a:cubicBezTo>
                    <a:pt x="4682" y="16756"/>
                    <a:pt x="3630" y="16967"/>
                    <a:pt x="2736" y="17072"/>
                  </a:cubicBezTo>
                  <a:cubicBezTo>
                    <a:pt x="2315" y="17125"/>
                    <a:pt x="1894" y="17177"/>
                    <a:pt x="1474" y="17177"/>
                  </a:cubicBezTo>
                  <a:lnTo>
                    <a:pt x="947" y="17177"/>
                  </a:lnTo>
                  <a:cubicBezTo>
                    <a:pt x="807" y="17177"/>
                    <a:pt x="690" y="17201"/>
                    <a:pt x="597" y="17201"/>
                  </a:cubicBezTo>
                  <a:cubicBezTo>
                    <a:pt x="550" y="17201"/>
                    <a:pt x="509" y="17195"/>
                    <a:pt x="474" y="17177"/>
                  </a:cubicBezTo>
                  <a:cubicBezTo>
                    <a:pt x="264" y="17019"/>
                    <a:pt x="211" y="16704"/>
                    <a:pt x="211" y="16493"/>
                  </a:cubicBezTo>
                  <a:cubicBezTo>
                    <a:pt x="211" y="16230"/>
                    <a:pt x="264" y="16020"/>
                    <a:pt x="316" y="15809"/>
                  </a:cubicBezTo>
                  <a:cubicBezTo>
                    <a:pt x="474" y="15020"/>
                    <a:pt x="632" y="14705"/>
                    <a:pt x="579" y="14705"/>
                  </a:cubicBezTo>
                  <a:lnTo>
                    <a:pt x="579" y="14705"/>
                  </a:lnTo>
                  <a:cubicBezTo>
                    <a:pt x="579" y="14705"/>
                    <a:pt x="527" y="14757"/>
                    <a:pt x="474" y="14915"/>
                  </a:cubicBezTo>
                  <a:cubicBezTo>
                    <a:pt x="369" y="15126"/>
                    <a:pt x="264" y="15389"/>
                    <a:pt x="158" y="15757"/>
                  </a:cubicBezTo>
                  <a:cubicBezTo>
                    <a:pt x="106" y="15967"/>
                    <a:pt x="53" y="16178"/>
                    <a:pt x="1" y="16493"/>
                  </a:cubicBezTo>
                  <a:cubicBezTo>
                    <a:pt x="1" y="16598"/>
                    <a:pt x="1" y="16756"/>
                    <a:pt x="53" y="16914"/>
                  </a:cubicBezTo>
                  <a:cubicBezTo>
                    <a:pt x="106" y="17072"/>
                    <a:pt x="211" y="17282"/>
                    <a:pt x="369" y="17335"/>
                  </a:cubicBezTo>
                  <a:cubicBezTo>
                    <a:pt x="579" y="17440"/>
                    <a:pt x="790" y="17440"/>
                    <a:pt x="947" y="17440"/>
                  </a:cubicBezTo>
                  <a:lnTo>
                    <a:pt x="1474" y="17440"/>
                  </a:lnTo>
                  <a:cubicBezTo>
                    <a:pt x="1894" y="17440"/>
                    <a:pt x="2315" y="17388"/>
                    <a:pt x="2789" y="17335"/>
                  </a:cubicBezTo>
                  <a:cubicBezTo>
                    <a:pt x="3683" y="17230"/>
                    <a:pt x="4788" y="17019"/>
                    <a:pt x="5892" y="16493"/>
                  </a:cubicBezTo>
                  <a:cubicBezTo>
                    <a:pt x="7050" y="16020"/>
                    <a:pt x="8207" y="15126"/>
                    <a:pt x="8996" y="13705"/>
                  </a:cubicBezTo>
                  <a:cubicBezTo>
                    <a:pt x="9733" y="12285"/>
                    <a:pt x="9996" y="10496"/>
                    <a:pt x="9838" y="8603"/>
                  </a:cubicBezTo>
                  <a:cubicBezTo>
                    <a:pt x="9680" y="6709"/>
                    <a:pt x="9364" y="4552"/>
                    <a:pt x="8260" y="2500"/>
                  </a:cubicBezTo>
                  <a:cubicBezTo>
                    <a:pt x="7681" y="1501"/>
                    <a:pt x="6839" y="607"/>
                    <a:pt x="5840" y="238"/>
                  </a:cubicBezTo>
                  <a:cubicBezTo>
                    <a:pt x="5436" y="77"/>
                    <a:pt x="5017" y="1"/>
                    <a:pt x="46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3"/>
            <p:cNvSpPr/>
            <p:nvPr/>
          </p:nvSpPr>
          <p:spPr>
            <a:xfrm>
              <a:off x="5437403" y="7126189"/>
              <a:ext cx="81072" cy="139795"/>
            </a:xfrm>
            <a:custGeom>
              <a:avLst/>
              <a:gdLst/>
              <a:ahLst/>
              <a:cxnLst/>
              <a:rect l="l" t="t" r="r" b="b"/>
              <a:pathLst>
                <a:path w="10259" h="17690" extrusionOk="0">
                  <a:moveTo>
                    <a:pt x="4642" y="1"/>
                  </a:moveTo>
                  <a:cubicBezTo>
                    <a:pt x="3545" y="1"/>
                    <a:pt x="2530" y="519"/>
                    <a:pt x="2000" y="1434"/>
                  </a:cubicBezTo>
                  <a:cubicBezTo>
                    <a:pt x="1895" y="1540"/>
                    <a:pt x="1842" y="1698"/>
                    <a:pt x="1790" y="1803"/>
                  </a:cubicBezTo>
                  <a:lnTo>
                    <a:pt x="1684" y="2224"/>
                  </a:lnTo>
                  <a:cubicBezTo>
                    <a:pt x="1684" y="2381"/>
                    <a:pt x="1684" y="2539"/>
                    <a:pt x="1737" y="2697"/>
                  </a:cubicBezTo>
                  <a:cubicBezTo>
                    <a:pt x="1790" y="2855"/>
                    <a:pt x="1842" y="3013"/>
                    <a:pt x="1895" y="3118"/>
                  </a:cubicBezTo>
                  <a:cubicBezTo>
                    <a:pt x="2263" y="3591"/>
                    <a:pt x="2684" y="3854"/>
                    <a:pt x="3052" y="4117"/>
                  </a:cubicBezTo>
                  <a:cubicBezTo>
                    <a:pt x="3841" y="4538"/>
                    <a:pt x="4525" y="4959"/>
                    <a:pt x="4946" y="5538"/>
                  </a:cubicBezTo>
                  <a:cubicBezTo>
                    <a:pt x="5051" y="5695"/>
                    <a:pt x="5104" y="5853"/>
                    <a:pt x="5156" y="6011"/>
                  </a:cubicBezTo>
                  <a:cubicBezTo>
                    <a:pt x="5261" y="6169"/>
                    <a:pt x="5261" y="6327"/>
                    <a:pt x="5314" y="6485"/>
                  </a:cubicBezTo>
                  <a:cubicBezTo>
                    <a:pt x="5367" y="6642"/>
                    <a:pt x="5314" y="6800"/>
                    <a:pt x="5314" y="7011"/>
                  </a:cubicBezTo>
                  <a:cubicBezTo>
                    <a:pt x="5314" y="7168"/>
                    <a:pt x="5314" y="7326"/>
                    <a:pt x="5314" y="7484"/>
                  </a:cubicBezTo>
                  <a:cubicBezTo>
                    <a:pt x="5261" y="8221"/>
                    <a:pt x="5156" y="8904"/>
                    <a:pt x="5104" y="9536"/>
                  </a:cubicBezTo>
                  <a:cubicBezTo>
                    <a:pt x="4998" y="10746"/>
                    <a:pt x="4788" y="11850"/>
                    <a:pt x="4472" y="12692"/>
                  </a:cubicBezTo>
                  <a:cubicBezTo>
                    <a:pt x="4104" y="13586"/>
                    <a:pt x="3578" y="14165"/>
                    <a:pt x="2999" y="14428"/>
                  </a:cubicBezTo>
                  <a:cubicBezTo>
                    <a:pt x="2947" y="14428"/>
                    <a:pt x="2894" y="14480"/>
                    <a:pt x="2789" y="14533"/>
                  </a:cubicBezTo>
                  <a:lnTo>
                    <a:pt x="2579" y="14533"/>
                  </a:lnTo>
                  <a:cubicBezTo>
                    <a:pt x="2473" y="14586"/>
                    <a:pt x="2316" y="14638"/>
                    <a:pt x="2210" y="14638"/>
                  </a:cubicBezTo>
                  <a:lnTo>
                    <a:pt x="1474" y="14638"/>
                  </a:lnTo>
                  <a:cubicBezTo>
                    <a:pt x="1176" y="14601"/>
                    <a:pt x="958" y="14564"/>
                    <a:pt x="855" y="14564"/>
                  </a:cubicBezTo>
                  <a:cubicBezTo>
                    <a:pt x="813" y="14564"/>
                    <a:pt x="790" y="14570"/>
                    <a:pt x="790" y="14586"/>
                  </a:cubicBezTo>
                  <a:cubicBezTo>
                    <a:pt x="843" y="14586"/>
                    <a:pt x="1106" y="14691"/>
                    <a:pt x="1316" y="14691"/>
                  </a:cubicBezTo>
                  <a:cubicBezTo>
                    <a:pt x="1527" y="14744"/>
                    <a:pt x="1684" y="14744"/>
                    <a:pt x="1842" y="14796"/>
                  </a:cubicBezTo>
                  <a:cubicBezTo>
                    <a:pt x="1947" y="14796"/>
                    <a:pt x="2006" y="14819"/>
                    <a:pt x="2127" y="14819"/>
                  </a:cubicBezTo>
                  <a:cubicBezTo>
                    <a:pt x="2187" y="14819"/>
                    <a:pt x="2263" y="14814"/>
                    <a:pt x="2368" y="14796"/>
                  </a:cubicBezTo>
                  <a:cubicBezTo>
                    <a:pt x="2473" y="14744"/>
                    <a:pt x="2684" y="14744"/>
                    <a:pt x="2894" y="14691"/>
                  </a:cubicBezTo>
                  <a:cubicBezTo>
                    <a:pt x="3105" y="14586"/>
                    <a:pt x="3368" y="14533"/>
                    <a:pt x="3578" y="14323"/>
                  </a:cubicBezTo>
                  <a:cubicBezTo>
                    <a:pt x="4052" y="14007"/>
                    <a:pt x="4525" y="13376"/>
                    <a:pt x="4788" y="12481"/>
                  </a:cubicBezTo>
                  <a:cubicBezTo>
                    <a:pt x="5104" y="11640"/>
                    <a:pt x="5314" y="10588"/>
                    <a:pt x="5419" y="9378"/>
                  </a:cubicBezTo>
                  <a:cubicBezTo>
                    <a:pt x="5472" y="8747"/>
                    <a:pt x="5525" y="8115"/>
                    <a:pt x="5630" y="7431"/>
                  </a:cubicBezTo>
                  <a:cubicBezTo>
                    <a:pt x="5682" y="6695"/>
                    <a:pt x="5630" y="5906"/>
                    <a:pt x="5156" y="5275"/>
                  </a:cubicBezTo>
                  <a:cubicBezTo>
                    <a:pt x="4683" y="4643"/>
                    <a:pt x="3894" y="4223"/>
                    <a:pt x="3157" y="3802"/>
                  </a:cubicBezTo>
                  <a:cubicBezTo>
                    <a:pt x="2789" y="3539"/>
                    <a:pt x="2421" y="3328"/>
                    <a:pt x="2158" y="2907"/>
                  </a:cubicBezTo>
                  <a:cubicBezTo>
                    <a:pt x="1895" y="2487"/>
                    <a:pt x="2000" y="1961"/>
                    <a:pt x="2263" y="1592"/>
                  </a:cubicBezTo>
                  <a:cubicBezTo>
                    <a:pt x="2763" y="793"/>
                    <a:pt x="3736" y="326"/>
                    <a:pt x="4779" y="326"/>
                  </a:cubicBezTo>
                  <a:cubicBezTo>
                    <a:pt x="4835" y="326"/>
                    <a:pt x="4890" y="327"/>
                    <a:pt x="4946" y="330"/>
                  </a:cubicBezTo>
                  <a:cubicBezTo>
                    <a:pt x="5209" y="330"/>
                    <a:pt x="5472" y="435"/>
                    <a:pt x="5735" y="488"/>
                  </a:cubicBezTo>
                  <a:cubicBezTo>
                    <a:pt x="5945" y="593"/>
                    <a:pt x="6208" y="751"/>
                    <a:pt x="6471" y="856"/>
                  </a:cubicBezTo>
                  <a:cubicBezTo>
                    <a:pt x="6682" y="1066"/>
                    <a:pt x="6945" y="1171"/>
                    <a:pt x="7103" y="1382"/>
                  </a:cubicBezTo>
                  <a:cubicBezTo>
                    <a:pt x="7313" y="1592"/>
                    <a:pt x="7523" y="1803"/>
                    <a:pt x="7681" y="2013"/>
                  </a:cubicBezTo>
                  <a:cubicBezTo>
                    <a:pt x="9102" y="3960"/>
                    <a:pt x="9470" y="6169"/>
                    <a:pt x="9733" y="8115"/>
                  </a:cubicBezTo>
                  <a:cubicBezTo>
                    <a:pt x="9943" y="10062"/>
                    <a:pt x="9786" y="11903"/>
                    <a:pt x="9102" y="13376"/>
                  </a:cubicBezTo>
                  <a:cubicBezTo>
                    <a:pt x="8470" y="14849"/>
                    <a:pt x="7313" y="15848"/>
                    <a:pt x="6156" y="16427"/>
                  </a:cubicBezTo>
                  <a:cubicBezTo>
                    <a:pt x="4998" y="17006"/>
                    <a:pt x="3894" y="17216"/>
                    <a:pt x="2947" y="17374"/>
                  </a:cubicBezTo>
                  <a:cubicBezTo>
                    <a:pt x="2392" y="17435"/>
                    <a:pt x="1892" y="17461"/>
                    <a:pt x="1445" y="17461"/>
                  </a:cubicBezTo>
                  <a:cubicBezTo>
                    <a:pt x="1130" y="17461"/>
                    <a:pt x="841" y="17448"/>
                    <a:pt x="580" y="17426"/>
                  </a:cubicBezTo>
                  <a:cubicBezTo>
                    <a:pt x="264" y="17321"/>
                    <a:pt x="211" y="17006"/>
                    <a:pt x="211" y="16795"/>
                  </a:cubicBezTo>
                  <a:cubicBezTo>
                    <a:pt x="211" y="16585"/>
                    <a:pt x="264" y="16427"/>
                    <a:pt x="264" y="16269"/>
                  </a:cubicBezTo>
                  <a:cubicBezTo>
                    <a:pt x="264" y="16164"/>
                    <a:pt x="264" y="16216"/>
                    <a:pt x="264" y="16164"/>
                  </a:cubicBezTo>
                  <a:cubicBezTo>
                    <a:pt x="264" y="16164"/>
                    <a:pt x="284" y="16123"/>
                    <a:pt x="300" y="16105"/>
                  </a:cubicBezTo>
                  <a:lnTo>
                    <a:pt x="300" y="16105"/>
                  </a:lnTo>
                  <a:cubicBezTo>
                    <a:pt x="303" y="16109"/>
                    <a:pt x="309" y="16111"/>
                    <a:pt x="317" y="16111"/>
                  </a:cubicBezTo>
                  <a:cubicBezTo>
                    <a:pt x="317" y="16101"/>
                    <a:pt x="315" y="16096"/>
                    <a:pt x="311" y="16096"/>
                  </a:cubicBezTo>
                  <a:cubicBezTo>
                    <a:pt x="308" y="16096"/>
                    <a:pt x="304" y="16100"/>
                    <a:pt x="300" y="16105"/>
                  </a:cubicBezTo>
                  <a:lnTo>
                    <a:pt x="300" y="16105"/>
                  </a:lnTo>
                  <a:cubicBezTo>
                    <a:pt x="278" y="16082"/>
                    <a:pt x="317" y="15998"/>
                    <a:pt x="317" y="15953"/>
                  </a:cubicBezTo>
                  <a:cubicBezTo>
                    <a:pt x="317" y="15953"/>
                    <a:pt x="317" y="15901"/>
                    <a:pt x="317" y="15848"/>
                  </a:cubicBezTo>
                  <a:lnTo>
                    <a:pt x="317" y="15796"/>
                  </a:lnTo>
                  <a:cubicBezTo>
                    <a:pt x="317" y="15769"/>
                    <a:pt x="317" y="15769"/>
                    <a:pt x="317" y="15769"/>
                  </a:cubicBezTo>
                  <a:cubicBezTo>
                    <a:pt x="317" y="15769"/>
                    <a:pt x="317" y="15769"/>
                    <a:pt x="317" y="15743"/>
                  </a:cubicBezTo>
                  <a:lnTo>
                    <a:pt x="369" y="15690"/>
                  </a:lnTo>
                  <a:cubicBezTo>
                    <a:pt x="369" y="15585"/>
                    <a:pt x="422" y="15533"/>
                    <a:pt x="422" y="15427"/>
                  </a:cubicBezTo>
                  <a:cubicBezTo>
                    <a:pt x="474" y="15322"/>
                    <a:pt x="527" y="15217"/>
                    <a:pt x="580" y="15164"/>
                  </a:cubicBezTo>
                  <a:lnTo>
                    <a:pt x="580" y="15059"/>
                  </a:lnTo>
                  <a:lnTo>
                    <a:pt x="632" y="15059"/>
                  </a:lnTo>
                  <a:cubicBezTo>
                    <a:pt x="632" y="15059"/>
                    <a:pt x="632" y="15059"/>
                    <a:pt x="632" y="15007"/>
                  </a:cubicBezTo>
                  <a:cubicBezTo>
                    <a:pt x="632" y="14954"/>
                    <a:pt x="632" y="14901"/>
                    <a:pt x="685" y="14901"/>
                  </a:cubicBezTo>
                  <a:cubicBezTo>
                    <a:pt x="701" y="14839"/>
                    <a:pt x="702" y="14809"/>
                    <a:pt x="691" y="14809"/>
                  </a:cubicBezTo>
                  <a:lnTo>
                    <a:pt x="691" y="14809"/>
                  </a:lnTo>
                  <a:cubicBezTo>
                    <a:pt x="665" y="14809"/>
                    <a:pt x="569" y="14974"/>
                    <a:pt x="422" y="15270"/>
                  </a:cubicBezTo>
                  <a:cubicBezTo>
                    <a:pt x="369" y="15427"/>
                    <a:pt x="264" y="15690"/>
                    <a:pt x="159" y="15953"/>
                  </a:cubicBezTo>
                  <a:cubicBezTo>
                    <a:pt x="106" y="16269"/>
                    <a:pt x="1" y="16585"/>
                    <a:pt x="54" y="17006"/>
                  </a:cubicBezTo>
                  <a:cubicBezTo>
                    <a:pt x="54" y="17111"/>
                    <a:pt x="106" y="17216"/>
                    <a:pt x="159" y="17321"/>
                  </a:cubicBezTo>
                  <a:cubicBezTo>
                    <a:pt x="211" y="17426"/>
                    <a:pt x="317" y="17532"/>
                    <a:pt x="474" y="17637"/>
                  </a:cubicBezTo>
                  <a:cubicBezTo>
                    <a:pt x="580" y="17689"/>
                    <a:pt x="737" y="17689"/>
                    <a:pt x="843" y="17689"/>
                  </a:cubicBezTo>
                  <a:lnTo>
                    <a:pt x="1158" y="17689"/>
                  </a:lnTo>
                  <a:cubicBezTo>
                    <a:pt x="1579" y="17689"/>
                    <a:pt x="2105" y="17689"/>
                    <a:pt x="2579" y="17637"/>
                  </a:cubicBezTo>
                  <a:cubicBezTo>
                    <a:pt x="3631" y="17584"/>
                    <a:pt x="4841" y="17374"/>
                    <a:pt x="6103" y="16795"/>
                  </a:cubicBezTo>
                  <a:cubicBezTo>
                    <a:pt x="6419" y="16690"/>
                    <a:pt x="6682" y="16479"/>
                    <a:pt x="6997" y="16269"/>
                  </a:cubicBezTo>
                  <a:cubicBezTo>
                    <a:pt x="7313" y="16111"/>
                    <a:pt x="7629" y="15848"/>
                    <a:pt x="7944" y="15585"/>
                  </a:cubicBezTo>
                  <a:cubicBezTo>
                    <a:pt x="8207" y="15322"/>
                    <a:pt x="8470" y="15007"/>
                    <a:pt x="8733" y="14691"/>
                  </a:cubicBezTo>
                  <a:cubicBezTo>
                    <a:pt x="8944" y="14323"/>
                    <a:pt x="9207" y="14007"/>
                    <a:pt x="9365" y="13639"/>
                  </a:cubicBezTo>
                  <a:cubicBezTo>
                    <a:pt x="10101" y="12061"/>
                    <a:pt x="10259" y="10114"/>
                    <a:pt x="10049" y="8115"/>
                  </a:cubicBezTo>
                  <a:cubicBezTo>
                    <a:pt x="9786" y="6116"/>
                    <a:pt x="9470" y="3854"/>
                    <a:pt x="7997" y="1855"/>
                  </a:cubicBezTo>
                  <a:cubicBezTo>
                    <a:pt x="7787" y="1592"/>
                    <a:pt x="7576" y="1382"/>
                    <a:pt x="7366" y="1119"/>
                  </a:cubicBezTo>
                  <a:cubicBezTo>
                    <a:pt x="7155" y="908"/>
                    <a:pt x="6892" y="751"/>
                    <a:pt x="6629" y="593"/>
                  </a:cubicBezTo>
                  <a:cubicBezTo>
                    <a:pt x="6103" y="277"/>
                    <a:pt x="5525" y="14"/>
                    <a:pt x="4946" y="14"/>
                  </a:cubicBezTo>
                  <a:cubicBezTo>
                    <a:pt x="4844" y="5"/>
                    <a:pt x="4742" y="1"/>
                    <a:pt x="46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3"/>
            <p:cNvSpPr/>
            <p:nvPr/>
          </p:nvSpPr>
          <p:spPr>
            <a:xfrm>
              <a:off x="5438652" y="7128789"/>
              <a:ext cx="76915" cy="135631"/>
            </a:xfrm>
            <a:custGeom>
              <a:avLst/>
              <a:gdLst/>
              <a:ahLst/>
              <a:cxnLst/>
              <a:rect l="l" t="t" r="r" b="b"/>
              <a:pathLst>
                <a:path w="9733" h="17163" extrusionOk="0">
                  <a:moveTo>
                    <a:pt x="4494" y="1"/>
                  </a:moveTo>
                  <a:cubicBezTo>
                    <a:pt x="3800" y="1"/>
                    <a:pt x="3122" y="211"/>
                    <a:pt x="2631" y="632"/>
                  </a:cubicBezTo>
                  <a:cubicBezTo>
                    <a:pt x="2210" y="948"/>
                    <a:pt x="1947" y="1369"/>
                    <a:pt x="1842" y="1789"/>
                  </a:cubicBezTo>
                  <a:cubicBezTo>
                    <a:pt x="1737" y="2263"/>
                    <a:pt x="2000" y="2736"/>
                    <a:pt x="2368" y="2999"/>
                  </a:cubicBezTo>
                  <a:cubicBezTo>
                    <a:pt x="3052" y="3578"/>
                    <a:pt x="3841" y="3894"/>
                    <a:pt x="4472" y="4420"/>
                  </a:cubicBezTo>
                  <a:cubicBezTo>
                    <a:pt x="4735" y="4683"/>
                    <a:pt x="4998" y="4998"/>
                    <a:pt x="5156" y="5314"/>
                  </a:cubicBezTo>
                  <a:cubicBezTo>
                    <a:pt x="5314" y="5682"/>
                    <a:pt x="5419" y="6050"/>
                    <a:pt x="5419" y="6366"/>
                  </a:cubicBezTo>
                  <a:cubicBezTo>
                    <a:pt x="5472" y="6734"/>
                    <a:pt x="5419" y="7102"/>
                    <a:pt x="5367" y="7418"/>
                  </a:cubicBezTo>
                  <a:cubicBezTo>
                    <a:pt x="5367" y="7786"/>
                    <a:pt x="5314" y="8102"/>
                    <a:pt x="5261" y="8418"/>
                  </a:cubicBezTo>
                  <a:cubicBezTo>
                    <a:pt x="5156" y="9680"/>
                    <a:pt x="4998" y="10732"/>
                    <a:pt x="4735" y="11679"/>
                  </a:cubicBezTo>
                  <a:cubicBezTo>
                    <a:pt x="4525" y="12573"/>
                    <a:pt x="4104" y="13257"/>
                    <a:pt x="3683" y="13678"/>
                  </a:cubicBezTo>
                  <a:cubicBezTo>
                    <a:pt x="3210" y="14099"/>
                    <a:pt x="2789" y="14309"/>
                    <a:pt x="2473" y="14309"/>
                  </a:cubicBezTo>
                  <a:cubicBezTo>
                    <a:pt x="2210" y="14362"/>
                    <a:pt x="2105" y="14415"/>
                    <a:pt x="2052" y="14415"/>
                  </a:cubicBezTo>
                  <a:lnTo>
                    <a:pt x="1526" y="14415"/>
                  </a:lnTo>
                  <a:cubicBezTo>
                    <a:pt x="1316" y="14415"/>
                    <a:pt x="1053" y="14362"/>
                    <a:pt x="948" y="14309"/>
                  </a:cubicBezTo>
                  <a:lnTo>
                    <a:pt x="948" y="14309"/>
                  </a:lnTo>
                  <a:cubicBezTo>
                    <a:pt x="895" y="14309"/>
                    <a:pt x="1053" y="14415"/>
                    <a:pt x="1421" y="14520"/>
                  </a:cubicBezTo>
                  <a:cubicBezTo>
                    <a:pt x="1632" y="14520"/>
                    <a:pt x="1842" y="14572"/>
                    <a:pt x="2158" y="14572"/>
                  </a:cubicBezTo>
                  <a:cubicBezTo>
                    <a:pt x="2421" y="14520"/>
                    <a:pt x="2789" y="14467"/>
                    <a:pt x="3104" y="14309"/>
                  </a:cubicBezTo>
                  <a:cubicBezTo>
                    <a:pt x="3788" y="14046"/>
                    <a:pt x="4472" y="13257"/>
                    <a:pt x="4788" y="12310"/>
                  </a:cubicBezTo>
                  <a:cubicBezTo>
                    <a:pt x="5156" y="11311"/>
                    <a:pt x="5367" y="10154"/>
                    <a:pt x="5524" y="8838"/>
                  </a:cubicBezTo>
                  <a:cubicBezTo>
                    <a:pt x="5630" y="8155"/>
                    <a:pt x="5682" y="7471"/>
                    <a:pt x="5735" y="6734"/>
                  </a:cubicBezTo>
                  <a:cubicBezTo>
                    <a:pt x="5840" y="5893"/>
                    <a:pt x="5524" y="4998"/>
                    <a:pt x="4840" y="4367"/>
                  </a:cubicBezTo>
                  <a:cubicBezTo>
                    <a:pt x="4209" y="3736"/>
                    <a:pt x="3368" y="3315"/>
                    <a:pt x="2684" y="2841"/>
                  </a:cubicBezTo>
                  <a:cubicBezTo>
                    <a:pt x="2368" y="2578"/>
                    <a:pt x="2105" y="2315"/>
                    <a:pt x="2158" y="1947"/>
                  </a:cubicBezTo>
                  <a:cubicBezTo>
                    <a:pt x="2210" y="1579"/>
                    <a:pt x="2421" y="1211"/>
                    <a:pt x="2736" y="948"/>
                  </a:cubicBezTo>
                  <a:cubicBezTo>
                    <a:pt x="3052" y="632"/>
                    <a:pt x="3525" y="474"/>
                    <a:pt x="3946" y="369"/>
                  </a:cubicBezTo>
                  <a:cubicBezTo>
                    <a:pt x="4209" y="369"/>
                    <a:pt x="4420" y="316"/>
                    <a:pt x="4630" y="316"/>
                  </a:cubicBezTo>
                  <a:cubicBezTo>
                    <a:pt x="4893" y="316"/>
                    <a:pt x="5103" y="422"/>
                    <a:pt x="5367" y="474"/>
                  </a:cubicBezTo>
                  <a:cubicBezTo>
                    <a:pt x="6313" y="737"/>
                    <a:pt x="7102" y="1526"/>
                    <a:pt x="7681" y="2526"/>
                  </a:cubicBezTo>
                  <a:cubicBezTo>
                    <a:pt x="8733" y="4472"/>
                    <a:pt x="9101" y="6682"/>
                    <a:pt x="9259" y="8575"/>
                  </a:cubicBezTo>
                  <a:cubicBezTo>
                    <a:pt x="9364" y="10469"/>
                    <a:pt x="9101" y="12205"/>
                    <a:pt x="8312" y="13520"/>
                  </a:cubicBezTo>
                  <a:cubicBezTo>
                    <a:pt x="7523" y="14835"/>
                    <a:pt x="6313" y="15677"/>
                    <a:pt x="5156" y="16098"/>
                  </a:cubicBezTo>
                  <a:cubicBezTo>
                    <a:pt x="4051" y="16571"/>
                    <a:pt x="2947" y="16782"/>
                    <a:pt x="2000" y="16834"/>
                  </a:cubicBezTo>
                  <a:cubicBezTo>
                    <a:pt x="1526" y="16887"/>
                    <a:pt x="1106" y="16887"/>
                    <a:pt x="685" y="16887"/>
                  </a:cubicBezTo>
                  <a:cubicBezTo>
                    <a:pt x="650" y="16904"/>
                    <a:pt x="620" y="16910"/>
                    <a:pt x="595" y="16910"/>
                  </a:cubicBezTo>
                  <a:cubicBezTo>
                    <a:pt x="544" y="16910"/>
                    <a:pt x="509" y="16887"/>
                    <a:pt x="474" y="16887"/>
                  </a:cubicBezTo>
                  <a:cubicBezTo>
                    <a:pt x="422" y="16887"/>
                    <a:pt x="369" y="16834"/>
                    <a:pt x="316" y="16782"/>
                  </a:cubicBezTo>
                  <a:cubicBezTo>
                    <a:pt x="264" y="16729"/>
                    <a:pt x="211" y="16571"/>
                    <a:pt x="211" y="16413"/>
                  </a:cubicBezTo>
                  <a:cubicBezTo>
                    <a:pt x="211" y="15782"/>
                    <a:pt x="369" y="15256"/>
                    <a:pt x="474" y="14888"/>
                  </a:cubicBezTo>
                  <a:cubicBezTo>
                    <a:pt x="579" y="14520"/>
                    <a:pt x="632" y="14310"/>
                    <a:pt x="632" y="14309"/>
                  </a:cubicBezTo>
                  <a:lnTo>
                    <a:pt x="632" y="14309"/>
                  </a:lnTo>
                  <a:cubicBezTo>
                    <a:pt x="632" y="14309"/>
                    <a:pt x="579" y="14362"/>
                    <a:pt x="527" y="14467"/>
                  </a:cubicBezTo>
                  <a:cubicBezTo>
                    <a:pt x="474" y="14520"/>
                    <a:pt x="474" y="14625"/>
                    <a:pt x="422" y="14730"/>
                  </a:cubicBezTo>
                  <a:cubicBezTo>
                    <a:pt x="369" y="14835"/>
                    <a:pt x="316" y="14941"/>
                    <a:pt x="316" y="15046"/>
                  </a:cubicBezTo>
                  <a:cubicBezTo>
                    <a:pt x="264" y="15098"/>
                    <a:pt x="264" y="15204"/>
                    <a:pt x="211" y="15309"/>
                  </a:cubicBezTo>
                  <a:cubicBezTo>
                    <a:pt x="159" y="15361"/>
                    <a:pt x="159" y="15414"/>
                    <a:pt x="159" y="15414"/>
                  </a:cubicBezTo>
                  <a:cubicBezTo>
                    <a:pt x="159" y="15414"/>
                    <a:pt x="159" y="15467"/>
                    <a:pt x="159" y="15467"/>
                  </a:cubicBezTo>
                  <a:lnTo>
                    <a:pt x="159" y="15519"/>
                  </a:lnTo>
                  <a:cubicBezTo>
                    <a:pt x="106" y="15677"/>
                    <a:pt x="106" y="15677"/>
                    <a:pt x="53" y="15887"/>
                  </a:cubicBezTo>
                  <a:cubicBezTo>
                    <a:pt x="1" y="16045"/>
                    <a:pt x="1" y="16203"/>
                    <a:pt x="1" y="16413"/>
                  </a:cubicBezTo>
                  <a:cubicBezTo>
                    <a:pt x="1" y="16624"/>
                    <a:pt x="53" y="16940"/>
                    <a:pt x="316" y="17097"/>
                  </a:cubicBezTo>
                  <a:cubicBezTo>
                    <a:pt x="474" y="17150"/>
                    <a:pt x="632" y="17163"/>
                    <a:pt x="796" y="17163"/>
                  </a:cubicBezTo>
                  <a:cubicBezTo>
                    <a:pt x="961" y="17163"/>
                    <a:pt x="1132" y="17150"/>
                    <a:pt x="1316" y="17150"/>
                  </a:cubicBezTo>
                  <a:cubicBezTo>
                    <a:pt x="1684" y="17150"/>
                    <a:pt x="2105" y="17097"/>
                    <a:pt x="2526" y="17045"/>
                  </a:cubicBezTo>
                  <a:cubicBezTo>
                    <a:pt x="3420" y="16940"/>
                    <a:pt x="4472" y="16729"/>
                    <a:pt x="5630" y="16256"/>
                  </a:cubicBezTo>
                  <a:cubicBezTo>
                    <a:pt x="6682" y="15782"/>
                    <a:pt x="7892" y="14941"/>
                    <a:pt x="8681" y="13520"/>
                  </a:cubicBezTo>
                  <a:cubicBezTo>
                    <a:pt x="9470" y="12205"/>
                    <a:pt x="9733" y="10364"/>
                    <a:pt x="9575" y="8470"/>
                  </a:cubicBezTo>
                  <a:cubicBezTo>
                    <a:pt x="9575" y="8207"/>
                    <a:pt x="9575" y="7997"/>
                    <a:pt x="9522" y="7734"/>
                  </a:cubicBezTo>
                  <a:cubicBezTo>
                    <a:pt x="9522" y="7471"/>
                    <a:pt x="9470" y="7260"/>
                    <a:pt x="9417" y="6997"/>
                  </a:cubicBezTo>
                  <a:cubicBezTo>
                    <a:pt x="9364" y="6471"/>
                    <a:pt x="9259" y="5998"/>
                    <a:pt x="9154" y="5472"/>
                  </a:cubicBezTo>
                  <a:cubicBezTo>
                    <a:pt x="9049" y="5209"/>
                    <a:pt x="8996" y="4946"/>
                    <a:pt x="8944" y="4683"/>
                  </a:cubicBezTo>
                  <a:cubicBezTo>
                    <a:pt x="8891" y="4420"/>
                    <a:pt x="8786" y="4157"/>
                    <a:pt x="8681" y="3894"/>
                  </a:cubicBezTo>
                  <a:cubicBezTo>
                    <a:pt x="8523" y="3367"/>
                    <a:pt x="8260" y="2841"/>
                    <a:pt x="7997" y="2368"/>
                  </a:cubicBezTo>
                  <a:cubicBezTo>
                    <a:pt x="7365" y="1369"/>
                    <a:pt x="6576" y="474"/>
                    <a:pt x="5524" y="159"/>
                  </a:cubicBezTo>
                  <a:cubicBezTo>
                    <a:pt x="5191" y="53"/>
                    <a:pt x="4840" y="1"/>
                    <a:pt x="44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3"/>
            <p:cNvSpPr/>
            <p:nvPr/>
          </p:nvSpPr>
          <p:spPr>
            <a:xfrm>
              <a:off x="5410385" y="7090446"/>
              <a:ext cx="44902" cy="31041"/>
            </a:xfrm>
            <a:custGeom>
              <a:avLst/>
              <a:gdLst/>
              <a:ahLst/>
              <a:cxnLst/>
              <a:rect l="l" t="t" r="r" b="b"/>
              <a:pathLst>
                <a:path w="5682" h="3928" extrusionOk="0">
                  <a:moveTo>
                    <a:pt x="40" y="1"/>
                  </a:moveTo>
                  <a:cubicBezTo>
                    <a:pt x="21" y="1"/>
                    <a:pt x="9" y="5"/>
                    <a:pt x="1" y="13"/>
                  </a:cubicBezTo>
                  <a:cubicBezTo>
                    <a:pt x="1" y="66"/>
                    <a:pt x="211" y="224"/>
                    <a:pt x="790" y="750"/>
                  </a:cubicBezTo>
                  <a:cubicBezTo>
                    <a:pt x="1053" y="1013"/>
                    <a:pt x="1421" y="1328"/>
                    <a:pt x="1789" y="1854"/>
                  </a:cubicBezTo>
                  <a:cubicBezTo>
                    <a:pt x="1947" y="2117"/>
                    <a:pt x="2052" y="2486"/>
                    <a:pt x="2052" y="2801"/>
                  </a:cubicBezTo>
                  <a:cubicBezTo>
                    <a:pt x="2052" y="2959"/>
                    <a:pt x="1947" y="3222"/>
                    <a:pt x="2052" y="3485"/>
                  </a:cubicBezTo>
                  <a:cubicBezTo>
                    <a:pt x="2144" y="3761"/>
                    <a:pt x="2436" y="3916"/>
                    <a:pt x="2684" y="3916"/>
                  </a:cubicBezTo>
                  <a:cubicBezTo>
                    <a:pt x="2720" y="3916"/>
                    <a:pt x="2755" y="3913"/>
                    <a:pt x="2789" y="3906"/>
                  </a:cubicBezTo>
                  <a:cubicBezTo>
                    <a:pt x="2866" y="3921"/>
                    <a:pt x="2938" y="3928"/>
                    <a:pt x="3008" y="3928"/>
                  </a:cubicBezTo>
                  <a:cubicBezTo>
                    <a:pt x="3175" y="3928"/>
                    <a:pt x="3324" y="3890"/>
                    <a:pt x="3473" y="3853"/>
                  </a:cubicBezTo>
                  <a:cubicBezTo>
                    <a:pt x="3578" y="3801"/>
                    <a:pt x="3683" y="3801"/>
                    <a:pt x="3788" y="3748"/>
                  </a:cubicBezTo>
                  <a:cubicBezTo>
                    <a:pt x="3893" y="3695"/>
                    <a:pt x="4051" y="3643"/>
                    <a:pt x="4156" y="3590"/>
                  </a:cubicBezTo>
                  <a:cubicBezTo>
                    <a:pt x="4156" y="3432"/>
                    <a:pt x="4156" y="3327"/>
                    <a:pt x="4156" y="3222"/>
                  </a:cubicBezTo>
                  <a:cubicBezTo>
                    <a:pt x="4156" y="3117"/>
                    <a:pt x="4209" y="3064"/>
                    <a:pt x="4209" y="2959"/>
                  </a:cubicBezTo>
                  <a:cubicBezTo>
                    <a:pt x="4209" y="2801"/>
                    <a:pt x="4209" y="2643"/>
                    <a:pt x="4262" y="2486"/>
                  </a:cubicBezTo>
                  <a:cubicBezTo>
                    <a:pt x="4314" y="2223"/>
                    <a:pt x="4367" y="1960"/>
                    <a:pt x="4472" y="1696"/>
                  </a:cubicBezTo>
                  <a:cubicBezTo>
                    <a:pt x="4630" y="1276"/>
                    <a:pt x="4840" y="907"/>
                    <a:pt x="5051" y="697"/>
                  </a:cubicBezTo>
                  <a:cubicBezTo>
                    <a:pt x="5419" y="276"/>
                    <a:pt x="5682" y="171"/>
                    <a:pt x="5682" y="118"/>
                  </a:cubicBezTo>
                  <a:cubicBezTo>
                    <a:pt x="5682" y="105"/>
                    <a:pt x="5662" y="95"/>
                    <a:pt x="5624" y="95"/>
                  </a:cubicBezTo>
                  <a:cubicBezTo>
                    <a:pt x="5511" y="95"/>
                    <a:pt x="5235" y="184"/>
                    <a:pt x="4840" y="539"/>
                  </a:cubicBezTo>
                  <a:cubicBezTo>
                    <a:pt x="4577" y="750"/>
                    <a:pt x="4367" y="1118"/>
                    <a:pt x="4156" y="1591"/>
                  </a:cubicBezTo>
                  <a:cubicBezTo>
                    <a:pt x="4051" y="1854"/>
                    <a:pt x="3999" y="2117"/>
                    <a:pt x="3893" y="2433"/>
                  </a:cubicBezTo>
                  <a:cubicBezTo>
                    <a:pt x="3893" y="2591"/>
                    <a:pt x="3841" y="2749"/>
                    <a:pt x="3841" y="2959"/>
                  </a:cubicBezTo>
                  <a:cubicBezTo>
                    <a:pt x="3841" y="3012"/>
                    <a:pt x="3841" y="3117"/>
                    <a:pt x="3841" y="3222"/>
                  </a:cubicBezTo>
                  <a:lnTo>
                    <a:pt x="3788" y="3380"/>
                  </a:lnTo>
                  <a:cubicBezTo>
                    <a:pt x="3788" y="3380"/>
                    <a:pt x="3736" y="3380"/>
                    <a:pt x="3630" y="3432"/>
                  </a:cubicBezTo>
                  <a:cubicBezTo>
                    <a:pt x="3578" y="3432"/>
                    <a:pt x="3473" y="3485"/>
                    <a:pt x="3367" y="3485"/>
                  </a:cubicBezTo>
                  <a:cubicBezTo>
                    <a:pt x="3157" y="3538"/>
                    <a:pt x="2999" y="3590"/>
                    <a:pt x="2789" y="3590"/>
                  </a:cubicBezTo>
                  <a:cubicBezTo>
                    <a:pt x="2578" y="3590"/>
                    <a:pt x="2420" y="3485"/>
                    <a:pt x="2368" y="3380"/>
                  </a:cubicBezTo>
                  <a:cubicBezTo>
                    <a:pt x="2315" y="3327"/>
                    <a:pt x="2315" y="3222"/>
                    <a:pt x="2315" y="3117"/>
                  </a:cubicBezTo>
                  <a:cubicBezTo>
                    <a:pt x="2368" y="3012"/>
                    <a:pt x="2368" y="2906"/>
                    <a:pt x="2368" y="2854"/>
                  </a:cubicBezTo>
                  <a:cubicBezTo>
                    <a:pt x="2420" y="2380"/>
                    <a:pt x="2210" y="2012"/>
                    <a:pt x="2052" y="1696"/>
                  </a:cubicBezTo>
                  <a:cubicBezTo>
                    <a:pt x="1684" y="1118"/>
                    <a:pt x="1263" y="802"/>
                    <a:pt x="948" y="539"/>
                  </a:cubicBezTo>
                  <a:cubicBezTo>
                    <a:pt x="412" y="137"/>
                    <a:pt x="141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3"/>
            <p:cNvSpPr/>
            <p:nvPr/>
          </p:nvSpPr>
          <p:spPr>
            <a:xfrm>
              <a:off x="5410385" y="7090549"/>
              <a:ext cx="45732" cy="32432"/>
            </a:xfrm>
            <a:custGeom>
              <a:avLst/>
              <a:gdLst/>
              <a:ahLst/>
              <a:cxnLst/>
              <a:rect l="l" t="t" r="r" b="b"/>
              <a:pathLst>
                <a:path w="5787" h="4104" extrusionOk="0">
                  <a:moveTo>
                    <a:pt x="53" y="0"/>
                  </a:moveTo>
                  <a:cubicBezTo>
                    <a:pt x="1" y="0"/>
                    <a:pt x="1" y="53"/>
                    <a:pt x="53" y="105"/>
                  </a:cubicBezTo>
                  <a:cubicBezTo>
                    <a:pt x="158" y="263"/>
                    <a:pt x="422" y="474"/>
                    <a:pt x="685" y="789"/>
                  </a:cubicBezTo>
                  <a:cubicBezTo>
                    <a:pt x="1000" y="1052"/>
                    <a:pt x="1368" y="1473"/>
                    <a:pt x="1684" y="1999"/>
                  </a:cubicBezTo>
                  <a:cubicBezTo>
                    <a:pt x="1842" y="2262"/>
                    <a:pt x="1947" y="2578"/>
                    <a:pt x="1894" y="2893"/>
                  </a:cubicBezTo>
                  <a:cubicBezTo>
                    <a:pt x="1842" y="3104"/>
                    <a:pt x="1789" y="3472"/>
                    <a:pt x="2052" y="3788"/>
                  </a:cubicBezTo>
                  <a:cubicBezTo>
                    <a:pt x="2368" y="4103"/>
                    <a:pt x="2736" y="4103"/>
                    <a:pt x="2999" y="4103"/>
                  </a:cubicBezTo>
                  <a:cubicBezTo>
                    <a:pt x="3262" y="4051"/>
                    <a:pt x="3473" y="3998"/>
                    <a:pt x="3630" y="3946"/>
                  </a:cubicBezTo>
                  <a:cubicBezTo>
                    <a:pt x="3736" y="3946"/>
                    <a:pt x="3788" y="3893"/>
                    <a:pt x="3893" y="3893"/>
                  </a:cubicBezTo>
                  <a:cubicBezTo>
                    <a:pt x="4051" y="3788"/>
                    <a:pt x="4209" y="3735"/>
                    <a:pt x="4367" y="3682"/>
                  </a:cubicBezTo>
                  <a:cubicBezTo>
                    <a:pt x="4367" y="3525"/>
                    <a:pt x="4367" y="3367"/>
                    <a:pt x="4367" y="3209"/>
                  </a:cubicBezTo>
                  <a:lnTo>
                    <a:pt x="4367" y="2999"/>
                  </a:lnTo>
                  <a:cubicBezTo>
                    <a:pt x="4367" y="2841"/>
                    <a:pt x="4419" y="2683"/>
                    <a:pt x="4419" y="2525"/>
                  </a:cubicBezTo>
                  <a:cubicBezTo>
                    <a:pt x="4472" y="2262"/>
                    <a:pt x="4525" y="1999"/>
                    <a:pt x="4577" y="1789"/>
                  </a:cubicBezTo>
                  <a:cubicBezTo>
                    <a:pt x="4735" y="1368"/>
                    <a:pt x="4893" y="1052"/>
                    <a:pt x="5103" y="789"/>
                  </a:cubicBezTo>
                  <a:cubicBezTo>
                    <a:pt x="5314" y="526"/>
                    <a:pt x="5524" y="368"/>
                    <a:pt x="5682" y="263"/>
                  </a:cubicBezTo>
                  <a:cubicBezTo>
                    <a:pt x="5735" y="158"/>
                    <a:pt x="5787" y="105"/>
                    <a:pt x="5735" y="105"/>
                  </a:cubicBezTo>
                  <a:lnTo>
                    <a:pt x="5629" y="105"/>
                  </a:lnTo>
                  <a:cubicBezTo>
                    <a:pt x="5577" y="158"/>
                    <a:pt x="5577" y="158"/>
                    <a:pt x="5524" y="158"/>
                  </a:cubicBezTo>
                  <a:cubicBezTo>
                    <a:pt x="5472" y="158"/>
                    <a:pt x="5472" y="158"/>
                    <a:pt x="5419" y="211"/>
                  </a:cubicBezTo>
                  <a:cubicBezTo>
                    <a:pt x="5314" y="263"/>
                    <a:pt x="5103" y="368"/>
                    <a:pt x="4840" y="684"/>
                  </a:cubicBezTo>
                  <a:cubicBezTo>
                    <a:pt x="4525" y="1105"/>
                    <a:pt x="4051" y="1894"/>
                    <a:pt x="3999" y="3472"/>
                  </a:cubicBezTo>
                  <a:cubicBezTo>
                    <a:pt x="3946" y="3472"/>
                    <a:pt x="3525" y="3682"/>
                    <a:pt x="2999" y="3735"/>
                  </a:cubicBezTo>
                  <a:cubicBezTo>
                    <a:pt x="2736" y="3735"/>
                    <a:pt x="2473" y="3735"/>
                    <a:pt x="2315" y="3577"/>
                  </a:cubicBezTo>
                  <a:cubicBezTo>
                    <a:pt x="2157" y="3367"/>
                    <a:pt x="2210" y="3156"/>
                    <a:pt x="2210" y="2946"/>
                  </a:cubicBezTo>
                  <a:cubicBezTo>
                    <a:pt x="2315" y="2525"/>
                    <a:pt x="2157" y="2157"/>
                    <a:pt x="2000" y="1841"/>
                  </a:cubicBezTo>
                  <a:cubicBezTo>
                    <a:pt x="1631" y="1263"/>
                    <a:pt x="1211" y="894"/>
                    <a:pt x="948" y="631"/>
                  </a:cubicBezTo>
                  <a:cubicBezTo>
                    <a:pt x="632" y="368"/>
                    <a:pt x="422" y="211"/>
                    <a:pt x="316" y="158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6" y="132"/>
                    <a:pt x="316" y="132"/>
                    <a:pt x="316" y="105"/>
                  </a:cubicBezTo>
                  <a:lnTo>
                    <a:pt x="211" y="105"/>
                  </a:lnTo>
                  <a:cubicBezTo>
                    <a:pt x="158" y="105"/>
                    <a:pt x="158" y="53"/>
                    <a:pt x="158" y="53"/>
                  </a:cubicBezTo>
                  <a:cubicBezTo>
                    <a:pt x="106" y="53"/>
                    <a:pt x="106" y="53"/>
                    <a:pt x="1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3"/>
            <p:cNvSpPr/>
            <p:nvPr/>
          </p:nvSpPr>
          <p:spPr>
            <a:xfrm>
              <a:off x="5410385" y="7089711"/>
              <a:ext cx="44902" cy="30354"/>
            </a:xfrm>
            <a:custGeom>
              <a:avLst/>
              <a:gdLst/>
              <a:ahLst/>
              <a:cxnLst/>
              <a:rect l="l" t="t" r="r" b="b"/>
              <a:pathLst>
                <a:path w="5682" h="3841" extrusionOk="0">
                  <a:moveTo>
                    <a:pt x="1" y="1"/>
                  </a:moveTo>
                  <a:cubicBezTo>
                    <a:pt x="1" y="1"/>
                    <a:pt x="1" y="54"/>
                    <a:pt x="1" y="54"/>
                  </a:cubicBezTo>
                  <a:cubicBezTo>
                    <a:pt x="53" y="54"/>
                    <a:pt x="53" y="106"/>
                    <a:pt x="53" y="106"/>
                  </a:cubicBezTo>
                  <a:cubicBezTo>
                    <a:pt x="106" y="106"/>
                    <a:pt x="106" y="106"/>
                    <a:pt x="106" y="159"/>
                  </a:cubicBezTo>
                  <a:lnTo>
                    <a:pt x="158" y="159"/>
                  </a:lnTo>
                  <a:cubicBezTo>
                    <a:pt x="211" y="211"/>
                    <a:pt x="211" y="211"/>
                    <a:pt x="211" y="211"/>
                  </a:cubicBezTo>
                  <a:cubicBezTo>
                    <a:pt x="211" y="264"/>
                    <a:pt x="264" y="264"/>
                    <a:pt x="264" y="264"/>
                  </a:cubicBezTo>
                  <a:cubicBezTo>
                    <a:pt x="369" y="317"/>
                    <a:pt x="579" y="474"/>
                    <a:pt x="842" y="737"/>
                  </a:cubicBezTo>
                  <a:cubicBezTo>
                    <a:pt x="1158" y="948"/>
                    <a:pt x="1526" y="1316"/>
                    <a:pt x="1894" y="1842"/>
                  </a:cubicBezTo>
                  <a:cubicBezTo>
                    <a:pt x="2052" y="2158"/>
                    <a:pt x="2263" y="2473"/>
                    <a:pt x="2210" y="2894"/>
                  </a:cubicBezTo>
                  <a:cubicBezTo>
                    <a:pt x="2210" y="3105"/>
                    <a:pt x="2157" y="3315"/>
                    <a:pt x="2210" y="3525"/>
                  </a:cubicBezTo>
                  <a:cubicBezTo>
                    <a:pt x="2315" y="3736"/>
                    <a:pt x="2578" y="3841"/>
                    <a:pt x="2789" y="3841"/>
                  </a:cubicBezTo>
                  <a:cubicBezTo>
                    <a:pt x="3315" y="3841"/>
                    <a:pt x="3736" y="3683"/>
                    <a:pt x="3999" y="3578"/>
                  </a:cubicBezTo>
                  <a:cubicBezTo>
                    <a:pt x="4051" y="2210"/>
                    <a:pt x="4419" y="1316"/>
                    <a:pt x="4788" y="895"/>
                  </a:cubicBezTo>
                  <a:cubicBezTo>
                    <a:pt x="5051" y="580"/>
                    <a:pt x="5314" y="422"/>
                    <a:pt x="5419" y="369"/>
                  </a:cubicBezTo>
                  <a:cubicBezTo>
                    <a:pt x="5419" y="317"/>
                    <a:pt x="5472" y="317"/>
                    <a:pt x="5472" y="317"/>
                  </a:cubicBezTo>
                  <a:cubicBezTo>
                    <a:pt x="5472" y="264"/>
                    <a:pt x="5524" y="264"/>
                    <a:pt x="5577" y="264"/>
                  </a:cubicBezTo>
                  <a:cubicBezTo>
                    <a:pt x="5629" y="264"/>
                    <a:pt x="5629" y="211"/>
                    <a:pt x="5682" y="159"/>
                  </a:cubicBezTo>
                  <a:cubicBezTo>
                    <a:pt x="5682" y="159"/>
                    <a:pt x="5659" y="135"/>
                    <a:pt x="5612" y="135"/>
                  </a:cubicBezTo>
                  <a:cubicBezTo>
                    <a:pt x="5588" y="135"/>
                    <a:pt x="5559" y="141"/>
                    <a:pt x="5524" y="159"/>
                  </a:cubicBezTo>
                  <a:cubicBezTo>
                    <a:pt x="5366" y="159"/>
                    <a:pt x="5051" y="264"/>
                    <a:pt x="4735" y="632"/>
                  </a:cubicBezTo>
                  <a:cubicBezTo>
                    <a:pt x="4419" y="843"/>
                    <a:pt x="4209" y="1263"/>
                    <a:pt x="3999" y="1737"/>
                  </a:cubicBezTo>
                  <a:cubicBezTo>
                    <a:pt x="3893" y="2000"/>
                    <a:pt x="3841" y="2263"/>
                    <a:pt x="3788" y="2579"/>
                  </a:cubicBezTo>
                  <a:cubicBezTo>
                    <a:pt x="3736" y="2736"/>
                    <a:pt x="3736" y="2894"/>
                    <a:pt x="3683" y="3052"/>
                  </a:cubicBezTo>
                  <a:cubicBezTo>
                    <a:pt x="3683" y="3105"/>
                    <a:pt x="3683" y="3210"/>
                    <a:pt x="3683" y="3262"/>
                  </a:cubicBezTo>
                  <a:cubicBezTo>
                    <a:pt x="3683" y="3315"/>
                    <a:pt x="3683" y="3315"/>
                    <a:pt x="3683" y="3315"/>
                  </a:cubicBezTo>
                  <a:lnTo>
                    <a:pt x="3630" y="3315"/>
                  </a:lnTo>
                  <a:cubicBezTo>
                    <a:pt x="3525" y="3368"/>
                    <a:pt x="3473" y="3420"/>
                    <a:pt x="3367" y="3420"/>
                  </a:cubicBezTo>
                  <a:cubicBezTo>
                    <a:pt x="3210" y="3473"/>
                    <a:pt x="2999" y="3473"/>
                    <a:pt x="2841" y="3473"/>
                  </a:cubicBezTo>
                  <a:cubicBezTo>
                    <a:pt x="2631" y="3473"/>
                    <a:pt x="2578" y="3420"/>
                    <a:pt x="2526" y="3420"/>
                  </a:cubicBezTo>
                  <a:cubicBezTo>
                    <a:pt x="2526" y="3368"/>
                    <a:pt x="2526" y="3315"/>
                    <a:pt x="2526" y="3210"/>
                  </a:cubicBezTo>
                  <a:cubicBezTo>
                    <a:pt x="2526" y="3105"/>
                    <a:pt x="2578" y="2999"/>
                    <a:pt x="2578" y="2894"/>
                  </a:cubicBezTo>
                  <a:cubicBezTo>
                    <a:pt x="2578" y="2368"/>
                    <a:pt x="2368" y="1947"/>
                    <a:pt x="2157" y="1632"/>
                  </a:cubicBezTo>
                  <a:cubicBezTo>
                    <a:pt x="1737" y="1053"/>
                    <a:pt x="1263" y="685"/>
                    <a:pt x="948" y="474"/>
                  </a:cubicBezTo>
                  <a:cubicBezTo>
                    <a:pt x="579" y="211"/>
                    <a:pt x="316" y="54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3"/>
            <p:cNvSpPr/>
            <p:nvPr/>
          </p:nvSpPr>
          <p:spPr>
            <a:xfrm>
              <a:off x="5381699" y="7153737"/>
              <a:ext cx="3335" cy="3327"/>
            </a:xfrm>
            <a:custGeom>
              <a:avLst/>
              <a:gdLst/>
              <a:ahLst/>
              <a:cxnLst/>
              <a:rect l="l" t="t" r="r" b="b"/>
              <a:pathLst>
                <a:path w="422" h="421" fill="none" extrusionOk="0">
                  <a:moveTo>
                    <a:pt x="422" y="210"/>
                  </a:moveTo>
                  <a:cubicBezTo>
                    <a:pt x="422" y="316"/>
                    <a:pt x="369" y="421"/>
                    <a:pt x="211" y="421"/>
                  </a:cubicBezTo>
                  <a:cubicBezTo>
                    <a:pt x="106" y="421"/>
                    <a:pt x="1" y="316"/>
                    <a:pt x="1" y="210"/>
                  </a:cubicBezTo>
                  <a:cubicBezTo>
                    <a:pt x="1" y="53"/>
                    <a:pt x="106" y="0"/>
                    <a:pt x="211" y="0"/>
                  </a:cubicBezTo>
                  <a:cubicBezTo>
                    <a:pt x="369" y="0"/>
                    <a:pt x="422" y="53"/>
                    <a:pt x="422" y="210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3"/>
            <p:cNvSpPr/>
            <p:nvPr/>
          </p:nvSpPr>
          <p:spPr>
            <a:xfrm>
              <a:off x="5370058" y="7196134"/>
              <a:ext cx="2086" cy="2505"/>
            </a:xfrm>
            <a:custGeom>
              <a:avLst/>
              <a:gdLst/>
              <a:ahLst/>
              <a:cxnLst/>
              <a:rect l="l" t="t" r="r" b="b"/>
              <a:pathLst>
                <a:path w="264" h="317" fill="none" extrusionOk="0">
                  <a:moveTo>
                    <a:pt x="264" y="159"/>
                  </a:moveTo>
                  <a:cubicBezTo>
                    <a:pt x="264" y="264"/>
                    <a:pt x="211" y="316"/>
                    <a:pt x="106" y="316"/>
                  </a:cubicBezTo>
                  <a:cubicBezTo>
                    <a:pt x="54" y="316"/>
                    <a:pt x="1" y="264"/>
                    <a:pt x="1" y="159"/>
                  </a:cubicBezTo>
                  <a:cubicBezTo>
                    <a:pt x="1" y="106"/>
                    <a:pt x="54" y="1"/>
                    <a:pt x="106" y="1"/>
                  </a:cubicBezTo>
                  <a:cubicBezTo>
                    <a:pt x="211" y="1"/>
                    <a:pt x="264" y="106"/>
                    <a:pt x="264" y="159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3"/>
            <p:cNvSpPr/>
            <p:nvPr/>
          </p:nvSpPr>
          <p:spPr>
            <a:xfrm>
              <a:off x="5381699" y="7232714"/>
              <a:ext cx="3335" cy="8"/>
            </a:xfrm>
            <a:custGeom>
              <a:avLst/>
              <a:gdLst/>
              <a:ahLst/>
              <a:cxnLst/>
              <a:rect l="l" t="t" r="r" b="b"/>
              <a:pathLst>
                <a:path w="422" h="1" fill="none" extrusionOk="0">
                  <a:moveTo>
                    <a:pt x="422" y="1"/>
                  </a:moveTo>
                  <a:lnTo>
                    <a:pt x="211" y="1"/>
                  </a:lnTo>
                  <a:lnTo>
                    <a:pt x="1" y="1"/>
                  </a:lnTo>
                  <a:lnTo>
                    <a:pt x="211" y="1"/>
                  </a:ln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3"/>
            <p:cNvSpPr/>
            <p:nvPr/>
          </p:nvSpPr>
          <p:spPr>
            <a:xfrm>
              <a:off x="5406228" y="7250179"/>
              <a:ext cx="4165" cy="4165"/>
            </a:xfrm>
            <a:custGeom>
              <a:avLst/>
              <a:gdLst/>
              <a:ahLst/>
              <a:cxnLst/>
              <a:rect l="l" t="t" r="r" b="b"/>
              <a:pathLst>
                <a:path w="527" h="527" fill="none" extrusionOk="0">
                  <a:moveTo>
                    <a:pt x="527" y="263"/>
                  </a:moveTo>
                  <a:cubicBezTo>
                    <a:pt x="527" y="106"/>
                    <a:pt x="421" y="0"/>
                    <a:pt x="264" y="0"/>
                  </a:cubicBezTo>
                  <a:cubicBezTo>
                    <a:pt x="106" y="0"/>
                    <a:pt x="1" y="106"/>
                    <a:pt x="1" y="263"/>
                  </a:cubicBezTo>
                  <a:cubicBezTo>
                    <a:pt x="1" y="421"/>
                    <a:pt x="106" y="526"/>
                    <a:pt x="264" y="526"/>
                  </a:cubicBezTo>
                  <a:cubicBezTo>
                    <a:pt x="421" y="526"/>
                    <a:pt x="527" y="421"/>
                    <a:pt x="527" y="263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3"/>
            <p:cNvSpPr/>
            <p:nvPr/>
          </p:nvSpPr>
          <p:spPr>
            <a:xfrm>
              <a:off x="5476900" y="7243525"/>
              <a:ext cx="1667" cy="8"/>
            </a:xfrm>
            <a:custGeom>
              <a:avLst/>
              <a:gdLst/>
              <a:ahLst/>
              <a:cxnLst/>
              <a:rect l="l" t="t" r="r" b="b"/>
              <a:pathLst>
                <a:path w="211" h="1" fill="none" extrusionOk="0">
                  <a:moveTo>
                    <a:pt x="211" y="1"/>
                  </a:moveTo>
                  <a:lnTo>
                    <a:pt x="106" y="1"/>
                  </a:lnTo>
                  <a:lnTo>
                    <a:pt x="0" y="1"/>
                  </a:lnTo>
                  <a:lnTo>
                    <a:pt x="106" y="1"/>
                  </a:ln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3"/>
            <p:cNvSpPr/>
            <p:nvPr/>
          </p:nvSpPr>
          <p:spPr>
            <a:xfrm>
              <a:off x="5486043" y="7224401"/>
              <a:ext cx="2916" cy="2505"/>
            </a:xfrm>
            <a:custGeom>
              <a:avLst/>
              <a:gdLst/>
              <a:ahLst/>
              <a:cxnLst/>
              <a:rect l="l" t="t" r="r" b="b"/>
              <a:pathLst>
                <a:path w="369" h="317" fill="none" extrusionOk="0">
                  <a:moveTo>
                    <a:pt x="369" y="159"/>
                  </a:moveTo>
                  <a:cubicBezTo>
                    <a:pt x="369" y="264"/>
                    <a:pt x="316" y="317"/>
                    <a:pt x="211" y="317"/>
                  </a:cubicBezTo>
                  <a:cubicBezTo>
                    <a:pt x="106" y="317"/>
                    <a:pt x="1" y="264"/>
                    <a:pt x="1" y="159"/>
                  </a:cubicBezTo>
                  <a:cubicBezTo>
                    <a:pt x="1" y="53"/>
                    <a:pt x="106" y="1"/>
                    <a:pt x="211" y="1"/>
                  </a:cubicBezTo>
                  <a:cubicBezTo>
                    <a:pt x="316" y="1"/>
                    <a:pt x="369" y="53"/>
                    <a:pt x="369" y="159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3"/>
            <p:cNvSpPr/>
            <p:nvPr/>
          </p:nvSpPr>
          <p:spPr>
            <a:xfrm>
              <a:off x="5477730" y="7153737"/>
              <a:ext cx="838" cy="0"/>
            </a:xfrm>
            <a:custGeom>
              <a:avLst/>
              <a:gdLst/>
              <a:ahLst/>
              <a:cxnLst/>
              <a:rect l="l" t="t" r="r" b="b"/>
              <a:pathLst>
                <a:path w="106" fill="none" extrusionOk="0">
                  <a:moveTo>
                    <a:pt x="106" y="0"/>
                  </a:moveTo>
                  <a:lnTo>
                    <a:pt x="53" y="0"/>
                  </a:lnTo>
                  <a:lnTo>
                    <a:pt x="1" y="0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3"/>
            <p:cNvSpPr/>
            <p:nvPr/>
          </p:nvSpPr>
          <p:spPr>
            <a:xfrm>
              <a:off x="5495194" y="7189488"/>
              <a:ext cx="3746" cy="3746"/>
            </a:xfrm>
            <a:custGeom>
              <a:avLst/>
              <a:gdLst/>
              <a:ahLst/>
              <a:cxnLst/>
              <a:rect l="l" t="t" r="r" b="b"/>
              <a:pathLst>
                <a:path w="474" h="474" fill="none" extrusionOk="0">
                  <a:moveTo>
                    <a:pt x="474" y="211"/>
                  </a:moveTo>
                  <a:cubicBezTo>
                    <a:pt x="474" y="368"/>
                    <a:pt x="368" y="474"/>
                    <a:pt x="210" y="474"/>
                  </a:cubicBezTo>
                  <a:cubicBezTo>
                    <a:pt x="105" y="474"/>
                    <a:pt x="0" y="368"/>
                    <a:pt x="0" y="211"/>
                  </a:cubicBezTo>
                  <a:cubicBezTo>
                    <a:pt x="0" y="105"/>
                    <a:pt x="105" y="0"/>
                    <a:pt x="210" y="0"/>
                  </a:cubicBezTo>
                  <a:cubicBezTo>
                    <a:pt x="368" y="0"/>
                    <a:pt x="474" y="105"/>
                    <a:pt x="474" y="211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0" name="Google Shape;4740;p33"/>
          <p:cNvGrpSpPr/>
          <p:nvPr/>
        </p:nvGrpSpPr>
        <p:grpSpPr>
          <a:xfrm>
            <a:off x="3742827" y="3531872"/>
            <a:ext cx="610674" cy="705259"/>
            <a:chOff x="5343040" y="5886547"/>
            <a:chExt cx="610674" cy="705259"/>
          </a:xfrm>
        </p:grpSpPr>
        <p:sp>
          <p:nvSpPr>
            <p:cNvPr id="4741" name="Google Shape;4741;p33"/>
            <p:cNvSpPr/>
            <p:nvPr/>
          </p:nvSpPr>
          <p:spPr>
            <a:xfrm>
              <a:off x="5407895" y="5986838"/>
              <a:ext cx="0" cy="509253"/>
            </a:xfrm>
            <a:custGeom>
              <a:avLst/>
              <a:gdLst/>
              <a:ahLst/>
              <a:cxnLst/>
              <a:rect l="l" t="t" r="r" b="b"/>
              <a:pathLst>
                <a:path h="64442" extrusionOk="0">
                  <a:moveTo>
                    <a:pt x="0" y="6444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3"/>
            <p:cNvSpPr/>
            <p:nvPr/>
          </p:nvSpPr>
          <p:spPr>
            <a:xfrm>
              <a:off x="5406647" y="5990165"/>
              <a:ext cx="2916" cy="503010"/>
            </a:xfrm>
            <a:custGeom>
              <a:avLst/>
              <a:gdLst/>
              <a:ahLst/>
              <a:cxnLst/>
              <a:rect l="l" t="t" r="r" b="b"/>
              <a:pathLst>
                <a:path w="369" h="63652" extrusionOk="0">
                  <a:moveTo>
                    <a:pt x="211" y="0"/>
                  </a:moveTo>
                  <a:cubicBezTo>
                    <a:pt x="105" y="0"/>
                    <a:pt x="0" y="8575"/>
                    <a:pt x="0" y="32457"/>
                  </a:cubicBezTo>
                  <a:cubicBezTo>
                    <a:pt x="0" y="56393"/>
                    <a:pt x="53" y="63652"/>
                    <a:pt x="211" y="63652"/>
                  </a:cubicBezTo>
                  <a:cubicBezTo>
                    <a:pt x="316" y="63652"/>
                    <a:pt x="368" y="56393"/>
                    <a:pt x="368" y="32457"/>
                  </a:cubicBezTo>
                  <a:cubicBezTo>
                    <a:pt x="368" y="8575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3"/>
            <p:cNvSpPr/>
            <p:nvPr/>
          </p:nvSpPr>
          <p:spPr>
            <a:xfrm>
              <a:off x="5407895" y="5986798"/>
              <a:ext cx="2916" cy="507198"/>
            </a:xfrm>
            <a:custGeom>
              <a:avLst/>
              <a:gdLst/>
              <a:ahLst/>
              <a:cxnLst/>
              <a:rect l="l" t="t" r="r" b="b"/>
              <a:pathLst>
                <a:path w="369" h="64182" extrusionOk="0">
                  <a:moveTo>
                    <a:pt x="106" y="0"/>
                  </a:moveTo>
                  <a:cubicBezTo>
                    <a:pt x="105" y="0"/>
                    <a:pt x="105" y="2"/>
                    <a:pt x="105" y="5"/>
                  </a:cubicBezTo>
                  <a:cubicBezTo>
                    <a:pt x="53" y="58"/>
                    <a:pt x="53" y="426"/>
                    <a:pt x="53" y="689"/>
                  </a:cubicBezTo>
                  <a:cubicBezTo>
                    <a:pt x="53" y="952"/>
                    <a:pt x="53" y="1215"/>
                    <a:pt x="53" y="1426"/>
                  </a:cubicBezTo>
                  <a:cubicBezTo>
                    <a:pt x="53" y="1636"/>
                    <a:pt x="0" y="1689"/>
                    <a:pt x="0" y="2110"/>
                  </a:cubicBezTo>
                  <a:cubicBezTo>
                    <a:pt x="0" y="2846"/>
                    <a:pt x="0" y="4424"/>
                    <a:pt x="0" y="6791"/>
                  </a:cubicBezTo>
                  <a:cubicBezTo>
                    <a:pt x="0" y="11526"/>
                    <a:pt x="0" y="19522"/>
                    <a:pt x="0" y="31779"/>
                  </a:cubicBezTo>
                  <a:cubicBezTo>
                    <a:pt x="0" y="43983"/>
                    <a:pt x="0" y="52295"/>
                    <a:pt x="0" y="57292"/>
                  </a:cubicBezTo>
                  <a:cubicBezTo>
                    <a:pt x="0" y="59817"/>
                    <a:pt x="0" y="61500"/>
                    <a:pt x="0" y="62132"/>
                  </a:cubicBezTo>
                  <a:lnTo>
                    <a:pt x="0" y="62289"/>
                  </a:lnTo>
                  <a:cubicBezTo>
                    <a:pt x="0" y="62332"/>
                    <a:pt x="0" y="62409"/>
                    <a:pt x="0" y="62409"/>
                  </a:cubicBezTo>
                  <a:cubicBezTo>
                    <a:pt x="0" y="62440"/>
                    <a:pt x="0" y="62512"/>
                    <a:pt x="0" y="62552"/>
                  </a:cubicBezTo>
                  <a:cubicBezTo>
                    <a:pt x="0" y="62605"/>
                    <a:pt x="0" y="62658"/>
                    <a:pt x="0" y="62710"/>
                  </a:cubicBezTo>
                  <a:lnTo>
                    <a:pt x="0" y="62763"/>
                  </a:lnTo>
                  <a:lnTo>
                    <a:pt x="0" y="62816"/>
                  </a:lnTo>
                  <a:lnTo>
                    <a:pt x="53" y="62816"/>
                  </a:lnTo>
                  <a:lnTo>
                    <a:pt x="53" y="62868"/>
                  </a:lnTo>
                  <a:lnTo>
                    <a:pt x="53" y="62921"/>
                  </a:lnTo>
                  <a:cubicBezTo>
                    <a:pt x="53" y="63026"/>
                    <a:pt x="0" y="63184"/>
                    <a:pt x="0" y="63289"/>
                  </a:cubicBezTo>
                  <a:cubicBezTo>
                    <a:pt x="0" y="63447"/>
                    <a:pt x="0" y="63605"/>
                    <a:pt x="53" y="63710"/>
                  </a:cubicBezTo>
                  <a:lnTo>
                    <a:pt x="53" y="63868"/>
                  </a:lnTo>
                  <a:lnTo>
                    <a:pt x="53" y="63920"/>
                  </a:lnTo>
                  <a:cubicBezTo>
                    <a:pt x="53" y="63973"/>
                    <a:pt x="53" y="64025"/>
                    <a:pt x="53" y="64078"/>
                  </a:cubicBezTo>
                  <a:cubicBezTo>
                    <a:pt x="53" y="64149"/>
                    <a:pt x="56" y="64181"/>
                    <a:pt x="62" y="64181"/>
                  </a:cubicBezTo>
                  <a:cubicBezTo>
                    <a:pt x="77" y="64181"/>
                    <a:pt x="105" y="63937"/>
                    <a:pt x="105" y="63552"/>
                  </a:cubicBezTo>
                  <a:cubicBezTo>
                    <a:pt x="158" y="62447"/>
                    <a:pt x="210" y="60501"/>
                    <a:pt x="263" y="57818"/>
                  </a:cubicBezTo>
                  <a:cubicBezTo>
                    <a:pt x="316" y="52452"/>
                    <a:pt x="368" y="44036"/>
                    <a:pt x="368" y="31726"/>
                  </a:cubicBezTo>
                  <a:cubicBezTo>
                    <a:pt x="368" y="19469"/>
                    <a:pt x="316" y="11421"/>
                    <a:pt x="263" y="6371"/>
                  </a:cubicBezTo>
                  <a:cubicBezTo>
                    <a:pt x="263" y="3846"/>
                    <a:pt x="210" y="2004"/>
                    <a:pt x="158" y="900"/>
                  </a:cubicBezTo>
                  <a:cubicBezTo>
                    <a:pt x="158" y="358"/>
                    <a:pt x="112" y="0"/>
                    <a:pt x="1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3"/>
            <p:cNvSpPr/>
            <p:nvPr/>
          </p:nvSpPr>
          <p:spPr>
            <a:xfrm>
              <a:off x="5405398" y="5990220"/>
              <a:ext cx="3327" cy="505871"/>
            </a:xfrm>
            <a:custGeom>
              <a:avLst/>
              <a:gdLst/>
              <a:ahLst/>
              <a:cxnLst/>
              <a:rect l="l" t="t" r="r" b="b"/>
              <a:pathLst>
                <a:path w="421" h="64014" extrusionOk="0">
                  <a:moveTo>
                    <a:pt x="311" y="0"/>
                  </a:moveTo>
                  <a:cubicBezTo>
                    <a:pt x="298" y="0"/>
                    <a:pt x="263" y="253"/>
                    <a:pt x="263" y="677"/>
                  </a:cubicBezTo>
                  <a:cubicBezTo>
                    <a:pt x="211" y="1677"/>
                    <a:pt x="158" y="3570"/>
                    <a:pt x="106" y="6201"/>
                  </a:cubicBezTo>
                  <a:cubicBezTo>
                    <a:pt x="0" y="11514"/>
                    <a:pt x="0" y="19983"/>
                    <a:pt x="0" y="32345"/>
                  </a:cubicBezTo>
                  <a:cubicBezTo>
                    <a:pt x="0" y="44707"/>
                    <a:pt x="0" y="52808"/>
                    <a:pt x="106" y="57858"/>
                  </a:cubicBezTo>
                  <a:cubicBezTo>
                    <a:pt x="106" y="60384"/>
                    <a:pt x="158" y="62172"/>
                    <a:pt x="211" y="63224"/>
                  </a:cubicBezTo>
                  <a:cubicBezTo>
                    <a:pt x="263" y="63698"/>
                    <a:pt x="263" y="64013"/>
                    <a:pt x="316" y="64013"/>
                  </a:cubicBezTo>
                  <a:cubicBezTo>
                    <a:pt x="316" y="64013"/>
                    <a:pt x="316" y="63855"/>
                    <a:pt x="316" y="63750"/>
                  </a:cubicBezTo>
                  <a:cubicBezTo>
                    <a:pt x="316" y="63645"/>
                    <a:pt x="316" y="63487"/>
                    <a:pt x="316" y="63382"/>
                  </a:cubicBezTo>
                  <a:lnTo>
                    <a:pt x="316" y="62961"/>
                  </a:lnTo>
                  <a:cubicBezTo>
                    <a:pt x="316" y="62803"/>
                    <a:pt x="316" y="62646"/>
                    <a:pt x="316" y="62540"/>
                  </a:cubicBezTo>
                  <a:cubicBezTo>
                    <a:pt x="316" y="62435"/>
                    <a:pt x="316" y="62435"/>
                    <a:pt x="316" y="62383"/>
                  </a:cubicBezTo>
                  <a:lnTo>
                    <a:pt x="316" y="62277"/>
                  </a:lnTo>
                  <a:cubicBezTo>
                    <a:pt x="369" y="62067"/>
                    <a:pt x="369" y="62067"/>
                    <a:pt x="369" y="61804"/>
                  </a:cubicBezTo>
                  <a:cubicBezTo>
                    <a:pt x="369" y="61015"/>
                    <a:pt x="369" y="59489"/>
                    <a:pt x="316" y="57175"/>
                  </a:cubicBezTo>
                  <a:cubicBezTo>
                    <a:pt x="316" y="52493"/>
                    <a:pt x="316" y="44549"/>
                    <a:pt x="316" y="32345"/>
                  </a:cubicBezTo>
                  <a:cubicBezTo>
                    <a:pt x="316" y="20193"/>
                    <a:pt x="369" y="11935"/>
                    <a:pt x="369" y="6990"/>
                  </a:cubicBezTo>
                  <a:cubicBezTo>
                    <a:pt x="369" y="4517"/>
                    <a:pt x="421" y="2834"/>
                    <a:pt x="421" y="2097"/>
                  </a:cubicBezTo>
                  <a:cubicBezTo>
                    <a:pt x="421" y="1677"/>
                    <a:pt x="421" y="1571"/>
                    <a:pt x="369" y="1466"/>
                  </a:cubicBezTo>
                  <a:cubicBezTo>
                    <a:pt x="369" y="1308"/>
                    <a:pt x="369" y="1045"/>
                    <a:pt x="369" y="730"/>
                  </a:cubicBezTo>
                  <a:cubicBezTo>
                    <a:pt x="369" y="467"/>
                    <a:pt x="369" y="151"/>
                    <a:pt x="316" y="46"/>
                  </a:cubicBezTo>
                  <a:cubicBezTo>
                    <a:pt x="316" y="15"/>
                    <a:pt x="314" y="0"/>
                    <a:pt x="3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3"/>
            <p:cNvSpPr/>
            <p:nvPr/>
          </p:nvSpPr>
          <p:spPr>
            <a:xfrm>
              <a:off x="5343040" y="5983076"/>
              <a:ext cx="51793" cy="54069"/>
            </a:xfrm>
            <a:custGeom>
              <a:avLst/>
              <a:gdLst/>
              <a:ahLst/>
              <a:cxnLst/>
              <a:rect l="l" t="t" r="r" b="b"/>
              <a:pathLst>
                <a:path w="6554" h="6842" extrusionOk="0">
                  <a:moveTo>
                    <a:pt x="472" y="0"/>
                  </a:moveTo>
                  <a:cubicBezTo>
                    <a:pt x="404" y="0"/>
                    <a:pt x="334" y="1"/>
                    <a:pt x="264" y="3"/>
                  </a:cubicBezTo>
                  <a:cubicBezTo>
                    <a:pt x="264" y="3"/>
                    <a:pt x="1" y="5369"/>
                    <a:pt x="5577" y="6842"/>
                  </a:cubicBezTo>
                  <a:cubicBezTo>
                    <a:pt x="5577" y="6842"/>
                    <a:pt x="6554" y="0"/>
                    <a:pt x="4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3"/>
            <p:cNvSpPr/>
            <p:nvPr/>
          </p:nvSpPr>
          <p:spPr>
            <a:xfrm>
              <a:off x="5344288" y="5982262"/>
              <a:ext cx="44483" cy="56716"/>
            </a:xfrm>
            <a:custGeom>
              <a:avLst/>
              <a:gdLst/>
              <a:ahLst/>
              <a:cxnLst/>
              <a:rect l="l" t="t" r="r" b="b"/>
              <a:pathLst>
                <a:path w="5629" h="7177" extrusionOk="0">
                  <a:moveTo>
                    <a:pt x="737" y="1"/>
                  </a:moveTo>
                  <a:cubicBezTo>
                    <a:pt x="369" y="1"/>
                    <a:pt x="211" y="53"/>
                    <a:pt x="211" y="53"/>
                  </a:cubicBezTo>
                  <a:cubicBezTo>
                    <a:pt x="211" y="106"/>
                    <a:pt x="369" y="106"/>
                    <a:pt x="737" y="159"/>
                  </a:cubicBezTo>
                  <a:cubicBezTo>
                    <a:pt x="1053" y="211"/>
                    <a:pt x="1631" y="316"/>
                    <a:pt x="2315" y="579"/>
                  </a:cubicBezTo>
                  <a:cubicBezTo>
                    <a:pt x="3052" y="790"/>
                    <a:pt x="3893" y="1368"/>
                    <a:pt x="4525" y="2473"/>
                  </a:cubicBezTo>
                  <a:cubicBezTo>
                    <a:pt x="4788" y="2999"/>
                    <a:pt x="4998" y="3630"/>
                    <a:pt x="5156" y="4367"/>
                  </a:cubicBezTo>
                  <a:cubicBezTo>
                    <a:pt x="5208" y="4735"/>
                    <a:pt x="5261" y="5103"/>
                    <a:pt x="5314" y="5524"/>
                  </a:cubicBezTo>
                  <a:cubicBezTo>
                    <a:pt x="5314" y="5735"/>
                    <a:pt x="5314" y="5945"/>
                    <a:pt x="5314" y="6155"/>
                  </a:cubicBezTo>
                  <a:cubicBezTo>
                    <a:pt x="5314" y="6261"/>
                    <a:pt x="5314" y="6366"/>
                    <a:pt x="5261" y="6471"/>
                  </a:cubicBezTo>
                  <a:lnTo>
                    <a:pt x="5261" y="6682"/>
                  </a:lnTo>
                  <a:cubicBezTo>
                    <a:pt x="5261" y="6682"/>
                    <a:pt x="5261" y="6734"/>
                    <a:pt x="5261" y="6734"/>
                  </a:cubicBezTo>
                  <a:lnTo>
                    <a:pt x="5156" y="6682"/>
                  </a:lnTo>
                  <a:lnTo>
                    <a:pt x="4945" y="6629"/>
                  </a:lnTo>
                  <a:cubicBezTo>
                    <a:pt x="4788" y="6576"/>
                    <a:pt x="4577" y="6524"/>
                    <a:pt x="4367" y="6419"/>
                  </a:cubicBezTo>
                  <a:cubicBezTo>
                    <a:pt x="3998" y="6261"/>
                    <a:pt x="3630" y="6103"/>
                    <a:pt x="3367" y="5892"/>
                  </a:cubicBezTo>
                  <a:cubicBezTo>
                    <a:pt x="2683" y="5524"/>
                    <a:pt x="2210" y="5051"/>
                    <a:pt x="1842" y="4630"/>
                  </a:cubicBezTo>
                  <a:cubicBezTo>
                    <a:pt x="1053" y="3736"/>
                    <a:pt x="684" y="2841"/>
                    <a:pt x="474" y="2158"/>
                  </a:cubicBezTo>
                  <a:cubicBezTo>
                    <a:pt x="106" y="790"/>
                    <a:pt x="158" y="211"/>
                    <a:pt x="53" y="211"/>
                  </a:cubicBezTo>
                  <a:cubicBezTo>
                    <a:pt x="53" y="211"/>
                    <a:pt x="0" y="369"/>
                    <a:pt x="0" y="685"/>
                  </a:cubicBezTo>
                  <a:cubicBezTo>
                    <a:pt x="0" y="1000"/>
                    <a:pt x="53" y="1526"/>
                    <a:pt x="264" y="2210"/>
                  </a:cubicBezTo>
                  <a:cubicBezTo>
                    <a:pt x="421" y="2947"/>
                    <a:pt x="790" y="3893"/>
                    <a:pt x="1579" y="4840"/>
                  </a:cubicBezTo>
                  <a:cubicBezTo>
                    <a:pt x="1999" y="5314"/>
                    <a:pt x="2526" y="5787"/>
                    <a:pt x="3157" y="6208"/>
                  </a:cubicBezTo>
                  <a:cubicBezTo>
                    <a:pt x="3472" y="6419"/>
                    <a:pt x="3893" y="6576"/>
                    <a:pt x="4261" y="6734"/>
                  </a:cubicBezTo>
                  <a:cubicBezTo>
                    <a:pt x="4472" y="6839"/>
                    <a:pt x="4682" y="6892"/>
                    <a:pt x="4893" y="6945"/>
                  </a:cubicBezTo>
                  <a:cubicBezTo>
                    <a:pt x="4998" y="6997"/>
                    <a:pt x="5156" y="7050"/>
                    <a:pt x="5314" y="7102"/>
                  </a:cubicBezTo>
                  <a:lnTo>
                    <a:pt x="5524" y="7155"/>
                  </a:lnTo>
                  <a:cubicBezTo>
                    <a:pt x="5539" y="7170"/>
                    <a:pt x="5550" y="7177"/>
                    <a:pt x="5558" y="7177"/>
                  </a:cubicBezTo>
                  <a:cubicBezTo>
                    <a:pt x="5577" y="7177"/>
                    <a:pt x="5577" y="7140"/>
                    <a:pt x="5577" y="7102"/>
                  </a:cubicBezTo>
                  <a:lnTo>
                    <a:pt x="5577" y="6945"/>
                  </a:lnTo>
                  <a:cubicBezTo>
                    <a:pt x="5629" y="6787"/>
                    <a:pt x="5629" y="6629"/>
                    <a:pt x="5629" y="6471"/>
                  </a:cubicBezTo>
                  <a:cubicBezTo>
                    <a:pt x="5629" y="6366"/>
                    <a:pt x="5629" y="6261"/>
                    <a:pt x="5629" y="6155"/>
                  </a:cubicBezTo>
                  <a:cubicBezTo>
                    <a:pt x="5629" y="5945"/>
                    <a:pt x="5629" y="5735"/>
                    <a:pt x="5629" y="5524"/>
                  </a:cubicBezTo>
                  <a:cubicBezTo>
                    <a:pt x="5629" y="5103"/>
                    <a:pt x="5577" y="4683"/>
                    <a:pt x="5471" y="4314"/>
                  </a:cubicBezTo>
                  <a:cubicBezTo>
                    <a:pt x="5366" y="3525"/>
                    <a:pt x="5103" y="2841"/>
                    <a:pt x="4788" y="2263"/>
                  </a:cubicBezTo>
                  <a:cubicBezTo>
                    <a:pt x="4156" y="1105"/>
                    <a:pt x="3157" y="527"/>
                    <a:pt x="2420" y="316"/>
                  </a:cubicBezTo>
                  <a:cubicBezTo>
                    <a:pt x="1684" y="53"/>
                    <a:pt x="1105" y="1"/>
                    <a:pt x="7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3"/>
            <p:cNvSpPr/>
            <p:nvPr/>
          </p:nvSpPr>
          <p:spPr>
            <a:xfrm>
              <a:off x="5343459" y="5981733"/>
              <a:ext cx="47391" cy="58921"/>
            </a:xfrm>
            <a:custGeom>
              <a:avLst/>
              <a:gdLst/>
              <a:ahLst/>
              <a:cxnLst/>
              <a:rect l="l" t="t" r="r" b="b"/>
              <a:pathLst>
                <a:path w="5997" h="7456" extrusionOk="0">
                  <a:moveTo>
                    <a:pt x="1319" y="1"/>
                  </a:moveTo>
                  <a:cubicBezTo>
                    <a:pt x="1262" y="1"/>
                    <a:pt x="1208" y="5"/>
                    <a:pt x="1158" y="15"/>
                  </a:cubicBezTo>
                  <a:lnTo>
                    <a:pt x="474" y="15"/>
                  </a:lnTo>
                  <a:cubicBezTo>
                    <a:pt x="263" y="68"/>
                    <a:pt x="158" y="68"/>
                    <a:pt x="211" y="120"/>
                  </a:cubicBezTo>
                  <a:lnTo>
                    <a:pt x="369" y="120"/>
                  </a:lnTo>
                  <a:cubicBezTo>
                    <a:pt x="474" y="120"/>
                    <a:pt x="579" y="120"/>
                    <a:pt x="632" y="173"/>
                  </a:cubicBezTo>
                  <a:lnTo>
                    <a:pt x="842" y="173"/>
                  </a:lnTo>
                  <a:cubicBezTo>
                    <a:pt x="947" y="173"/>
                    <a:pt x="1105" y="173"/>
                    <a:pt x="1368" y="226"/>
                  </a:cubicBezTo>
                  <a:cubicBezTo>
                    <a:pt x="1578" y="278"/>
                    <a:pt x="1894" y="331"/>
                    <a:pt x="2210" y="383"/>
                  </a:cubicBezTo>
                  <a:cubicBezTo>
                    <a:pt x="2894" y="646"/>
                    <a:pt x="3840" y="1067"/>
                    <a:pt x="4524" y="2119"/>
                  </a:cubicBezTo>
                  <a:cubicBezTo>
                    <a:pt x="5261" y="3119"/>
                    <a:pt x="5629" y="4697"/>
                    <a:pt x="5576" y="6538"/>
                  </a:cubicBezTo>
                  <a:cubicBezTo>
                    <a:pt x="5576" y="6643"/>
                    <a:pt x="5576" y="6749"/>
                    <a:pt x="5524" y="6906"/>
                  </a:cubicBezTo>
                  <a:lnTo>
                    <a:pt x="5524" y="6959"/>
                  </a:lnTo>
                  <a:cubicBezTo>
                    <a:pt x="5524" y="7012"/>
                    <a:pt x="5524" y="7012"/>
                    <a:pt x="5471" y="7012"/>
                  </a:cubicBezTo>
                  <a:lnTo>
                    <a:pt x="5313" y="6959"/>
                  </a:lnTo>
                  <a:cubicBezTo>
                    <a:pt x="5103" y="6906"/>
                    <a:pt x="4945" y="6801"/>
                    <a:pt x="4735" y="6749"/>
                  </a:cubicBezTo>
                  <a:cubicBezTo>
                    <a:pt x="4314" y="6591"/>
                    <a:pt x="3946" y="6433"/>
                    <a:pt x="3630" y="6275"/>
                  </a:cubicBezTo>
                  <a:cubicBezTo>
                    <a:pt x="2946" y="5854"/>
                    <a:pt x="2367" y="5433"/>
                    <a:pt x="1947" y="4907"/>
                  </a:cubicBezTo>
                  <a:cubicBezTo>
                    <a:pt x="1105" y="3960"/>
                    <a:pt x="737" y="3014"/>
                    <a:pt x="526" y="2277"/>
                  </a:cubicBezTo>
                  <a:cubicBezTo>
                    <a:pt x="316" y="1541"/>
                    <a:pt x="263" y="1015"/>
                    <a:pt x="263" y="857"/>
                  </a:cubicBezTo>
                  <a:cubicBezTo>
                    <a:pt x="263" y="804"/>
                    <a:pt x="263" y="804"/>
                    <a:pt x="263" y="804"/>
                  </a:cubicBezTo>
                  <a:cubicBezTo>
                    <a:pt x="263" y="804"/>
                    <a:pt x="263" y="752"/>
                    <a:pt x="263" y="752"/>
                  </a:cubicBezTo>
                  <a:cubicBezTo>
                    <a:pt x="211" y="752"/>
                    <a:pt x="211" y="752"/>
                    <a:pt x="211" y="699"/>
                  </a:cubicBezTo>
                  <a:cubicBezTo>
                    <a:pt x="211" y="699"/>
                    <a:pt x="211" y="699"/>
                    <a:pt x="211" y="646"/>
                  </a:cubicBezTo>
                  <a:lnTo>
                    <a:pt x="211" y="594"/>
                  </a:lnTo>
                  <a:cubicBezTo>
                    <a:pt x="211" y="594"/>
                    <a:pt x="211" y="541"/>
                    <a:pt x="211" y="489"/>
                  </a:cubicBezTo>
                  <a:cubicBezTo>
                    <a:pt x="211" y="436"/>
                    <a:pt x="211" y="436"/>
                    <a:pt x="158" y="383"/>
                  </a:cubicBezTo>
                  <a:lnTo>
                    <a:pt x="158" y="331"/>
                  </a:lnTo>
                  <a:cubicBezTo>
                    <a:pt x="158" y="278"/>
                    <a:pt x="158" y="278"/>
                    <a:pt x="158" y="278"/>
                  </a:cubicBezTo>
                  <a:cubicBezTo>
                    <a:pt x="143" y="249"/>
                    <a:pt x="133" y="236"/>
                    <a:pt x="124" y="236"/>
                  </a:cubicBezTo>
                  <a:cubicBezTo>
                    <a:pt x="101" y="236"/>
                    <a:pt x="91" y="322"/>
                    <a:pt x="53" y="436"/>
                  </a:cubicBezTo>
                  <a:cubicBezTo>
                    <a:pt x="0" y="752"/>
                    <a:pt x="0" y="1383"/>
                    <a:pt x="211" y="2225"/>
                  </a:cubicBezTo>
                  <a:cubicBezTo>
                    <a:pt x="421" y="3014"/>
                    <a:pt x="737" y="4066"/>
                    <a:pt x="1684" y="5118"/>
                  </a:cubicBezTo>
                  <a:cubicBezTo>
                    <a:pt x="2104" y="5644"/>
                    <a:pt x="2683" y="6117"/>
                    <a:pt x="3420" y="6538"/>
                  </a:cubicBezTo>
                  <a:cubicBezTo>
                    <a:pt x="3788" y="6749"/>
                    <a:pt x="4156" y="6959"/>
                    <a:pt x="4577" y="7064"/>
                  </a:cubicBezTo>
                  <a:cubicBezTo>
                    <a:pt x="4840" y="7169"/>
                    <a:pt x="5156" y="7275"/>
                    <a:pt x="5419" y="7380"/>
                  </a:cubicBezTo>
                  <a:lnTo>
                    <a:pt x="5734" y="7432"/>
                  </a:lnTo>
                  <a:cubicBezTo>
                    <a:pt x="5769" y="7432"/>
                    <a:pt x="5781" y="7456"/>
                    <a:pt x="5785" y="7456"/>
                  </a:cubicBezTo>
                  <a:cubicBezTo>
                    <a:pt x="5787" y="7456"/>
                    <a:pt x="5787" y="7450"/>
                    <a:pt x="5787" y="7432"/>
                  </a:cubicBezTo>
                  <a:lnTo>
                    <a:pt x="5839" y="7380"/>
                  </a:lnTo>
                  <a:lnTo>
                    <a:pt x="5839" y="7222"/>
                  </a:lnTo>
                  <a:lnTo>
                    <a:pt x="5892" y="6854"/>
                  </a:lnTo>
                  <a:lnTo>
                    <a:pt x="5892" y="6591"/>
                  </a:lnTo>
                  <a:cubicBezTo>
                    <a:pt x="5997" y="4644"/>
                    <a:pt x="5576" y="3014"/>
                    <a:pt x="4787" y="1909"/>
                  </a:cubicBezTo>
                  <a:cubicBezTo>
                    <a:pt x="3998" y="804"/>
                    <a:pt x="2946" y="331"/>
                    <a:pt x="2157" y="120"/>
                  </a:cubicBezTo>
                  <a:cubicBezTo>
                    <a:pt x="1859" y="78"/>
                    <a:pt x="1561" y="1"/>
                    <a:pt x="13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3"/>
            <p:cNvSpPr/>
            <p:nvPr/>
          </p:nvSpPr>
          <p:spPr>
            <a:xfrm>
              <a:off x="5345118" y="5982681"/>
              <a:ext cx="43242" cy="54464"/>
            </a:xfrm>
            <a:custGeom>
              <a:avLst/>
              <a:gdLst/>
              <a:ahLst/>
              <a:cxnLst/>
              <a:rect l="l" t="t" r="r" b="b"/>
              <a:pathLst>
                <a:path w="5472" h="6892" extrusionOk="0">
                  <a:moveTo>
                    <a:pt x="369" y="0"/>
                  </a:moveTo>
                  <a:cubicBezTo>
                    <a:pt x="264" y="0"/>
                    <a:pt x="159" y="0"/>
                    <a:pt x="106" y="53"/>
                  </a:cubicBezTo>
                  <a:cubicBezTo>
                    <a:pt x="106" y="53"/>
                    <a:pt x="159" y="106"/>
                    <a:pt x="316" y="106"/>
                  </a:cubicBezTo>
                  <a:cubicBezTo>
                    <a:pt x="474" y="158"/>
                    <a:pt x="685" y="211"/>
                    <a:pt x="948" y="263"/>
                  </a:cubicBezTo>
                  <a:cubicBezTo>
                    <a:pt x="1211" y="263"/>
                    <a:pt x="1526" y="421"/>
                    <a:pt x="1894" y="474"/>
                  </a:cubicBezTo>
                  <a:cubicBezTo>
                    <a:pt x="2631" y="789"/>
                    <a:pt x="3525" y="1263"/>
                    <a:pt x="4156" y="2315"/>
                  </a:cubicBezTo>
                  <a:cubicBezTo>
                    <a:pt x="4472" y="2841"/>
                    <a:pt x="4735" y="3472"/>
                    <a:pt x="4893" y="4209"/>
                  </a:cubicBezTo>
                  <a:cubicBezTo>
                    <a:pt x="4946" y="4630"/>
                    <a:pt x="4998" y="4998"/>
                    <a:pt x="4998" y="5419"/>
                  </a:cubicBezTo>
                  <a:cubicBezTo>
                    <a:pt x="5051" y="5629"/>
                    <a:pt x="5051" y="5839"/>
                    <a:pt x="5051" y="6050"/>
                  </a:cubicBezTo>
                  <a:cubicBezTo>
                    <a:pt x="5051" y="6155"/>
                    <a:pt x="5051" y="6260"/>
                    <a:pt x="5051" y="6366"/>
                  </a:cubicBezTo>
                  <a:lnTo>
                    <a:pt x="4998" y="6471"/>
                  </a:lnTo>
                  <a:lnTo>
                    <a:pt x="4946" y="6418"/>
                  </a:lnTo>
                  <a:cubicBezTo>
                    <a:pt x="4735" y="6366"/>
                    <a:pt x="4525" y="6313"/>
                    <a:pt x="4367" y="6208"/>
                  </a:cubicBezTo>
                  <a:cubicBezTo>
                    <a:pt x="3999" y="6050"/>
                    <a:pt x="3630" y="5892"/>
                    <a:pt x="3315" y="5682"/>
                  </a:cubicBezTo>
                  <a:cubicBezTo>
                    <a:pt x="2684" y="5313"/>
                    <a:pt x="2157" y="4840"/>
                    <a:pt x="1789" y="4419"/>
                  </a:cubicBezTo>
                  <a:cubicBezTo>
                    <a:pt x="1000" y="3472"/>
                    <a:pt x="685" y="2525"/>
                    <a:pt x="474" y="1841"/>
                  </a:cubicBezTo>
                  <a:cubicBezTo>
                    <a:pt x="264" y="1105"/>
                    <a:pt x="159" y="579"/>
                    <a:pt x="106" y="316"/>
                  </a:cubicBezTo>
                  <a:cubicBezTo>
                    <a:pt x="53" y="158"/>
                    <a:pt x="53" y="53"/>
                    <a:pt x="1" y="53"/>
                  </a:cubicBezTo>
                  <a:cubicBezTo>
                    <a:pt x="1" y="53"/>
                    <a:pt x="1" y="106"/>
                    <a:pt x="1" y="106"/>
                  </a:cubicBezTo>
                  <a:cubicBezTo>
                    <a:pt x="1" y="158"/>
                    <a:pt x="1" y="211"/>
                    <a:pt x="1" y="263"/>
                  </a:cubicBezTo>
                  <a:cubicBezTo>
                    <a:pt x="1" y="263"/>
                    <a:pt x="1" y="316"/>
                    <a:pt x="1" y="369"/>
                  </a:cubicBezTo>
                  <a:cubicBezTo>
                    <a:pt x="1" y="421"/>
                    <a:pt x="1" y="474"/>
                    <a:pt x="1" y="526"/>
                  </a:cubicBezTo>
                  <a:lnTo>
                    <a:pt x="1" y="579"/>
                  </a:lnTo>
                  <a:cubicBezTo>
                    <a:pt x="1" y="632"/>
                    <a:pt x="1" y="632"/>
                    <a:pt x="1" y="737"/>
                  </a:cubicBezTo>
                  <a:cubicBezTo>
                    <a:pt x="1" y="947"/>
                    <a:pt x="53" y="1421"/>
                    <a:pt x="264" y="2105"/>
                  </a:cubicBezTo>
                  <a:cubicBezTo>
                    <a:pt x="474" y="2788"/>
                    <a:pt x="790" y="3683"/>
                    <a:pt x="1579" y="4630"/>
                  </a:cubicBezTo>
                  <a:cubicBezTo>
                    <a:pt x="2000" y="5103"/>
                    <a:pt x="2473" y="5629"/>
                    <a:pt x="3157" y="5997"/>
                  </a:cubicBezTo>
                  <a:cubicBezTo>
                    <a:pt x="3473" y="6208"/>
                    <a:pt x="3841" y="6366"/>
                    <a:pt x="4209" y="6523"/>
                  </a:cubicBezTo>
                  <a:cubicBezTo>
                    <a:pt x="4420" y="6629"/>
                    <a:pt x="4630" y="6681"/>
                    <a:pt x="4840" y="6734"/>
                  </a:cubicBezTo>
                  <a:cubicBezTo>
                    <a:pt x="4946" y="6786"/>
                    <a:pt x="5051" y="6839"/>
                    <a:pt x="5156" y="6839"/>
                  </a:cubicBezTo>
                  <a:lnTo>
                    <a:pt x="5314" y="6892"/>
                  </a:lnTo>
                  <a:cubicBezTo>
                    <a:pt x="5314" y="6839"/>
                    <a:pt x="5314" y="6786"/>
                    <a:pt x="5314" y="6734"/>
                  </a:cubicBezTo>
                  <a:cubicBezTo>
                    <a:pt x="5472" y="4893"/>
                    <a:pt x="5156" y="3314"/>
                    <a:pt x="4472" y="2210"/>
                  </a:cubicBezTo>
                  <a:cubicBezTo>
                    <a:pt x="3841" y="1105"/>
                    <a:pt x="2947" y="579"/>
                    <a:pt x="2210" y="316"/>
                  </a:cubicBezTo>
                  <a:cubicBezTo>
                    <a:pt x="1474" y="106"/>
                    <a:pt x="1000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3"/>
            <p:cNvSpPr/>
            <p:nvPr/>
          </p:nvSpPr>
          <p:spPr>
            <a:xfrm>
              <a:off x="5343040" y="6066645"/>
              <a:ext cx="51856" cy="54472"/>
            </a:xfrm>
            <a:custGeom>
              <a:avLst/>
              <a:gdLst/>
              <a:ahLst/>
              <a:cxnLst/>
              <a:rect l="l" t="t" r="r" b="b"/>
              <a:pathLst>
                <a:path w="6562" h="6893" extrusionOk="0">
                  <a:moveTo>
                    <a:pt x="404" y="0"/>
                  </a:moveTo>
                  <a:cubicBezTo>
                    <a:pt x="357" y="0"/>
                    <a:pt x="311" y="1"/>
                    <a:pt x="264" y="1"/>
                  </a:cubicBezTo>
                  <a:cubicBezTo>
                    <a:pt x="264" y="1"/>
                    <a:pt x="1" y="5420"/>
                    <a:pt x="5577" y="6893"/>
                  </a:cubicBezTo>
                  <a:cubicBezTo>
                    <a:pt x="5577" y="6893"/>
                    <a:pt x="6561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3"/>
            <p:cNvSpPr/>
            <p:nvPr/>
          </p:nvSpPr>
          <p:spPr>
            <a:xfrm>
              <a:off x="5344288" y="6066092"/>
              <a:ext cx="44483" cy="56693"/>
            </a:xfrm>
            <a:custGeom>
              <a:avLst/>
              <a:gdLst/>
              <a:ahLst/>
              <a:cxnLst/>
              <a:rect l="l" t="t" r="r" b="b"/>
              <a:pathLst>
                <a:path w="5629" h="7174" extrusionOk="0">
                  <a:moveTo>
                    <a:pt x="1017" y="1"/>
                  </a:moveTo>
                  <a:cubicBezTo>
                    <a:pt x="913" y="1"/>
                    <a:pt x="820" y="7"/>
                    <a:pt x="737" y="19"/>
                  </a:cubicBezTo>
                  <a:cubicBezTo>
                    <a:pt x="369" y="19"/>
                    <a:pt x="211" y="19"/>
                    <a:pt x="211" y="71"/>
                  </a:cubicBezTo>
                  <a:cubicBezTo>
                    <a:pt x="211" y="71"/>
                    <a:pt x="369" y="124"/>
                    <a:pt x="737" y="177"/>
                  </a:cubicBezTo>
                  <a:cubicBezTo>
                    <a:pt x="1053" y="177"/>
                    <a:pt x="1631" y="282"/>
                    <a:pt x="2315" y="545"/>
                  </a:cubicBezTo>
                  <a:cubicBezTo>
                    <a:pt x="3052" y="808"/>
                    <a:pt x="3893" y="1387"/>
                    <a:pt x="4525" y="2439"/>
                  </a:cubicBezTo>
                  <a:cubicBezTo>
                    <a:pt x="4788" y="2965"/>
                    <a:pt x="4998" y="3649"/>
                    <a:pt x="5156" y="4385"/>
                  </a:cubicBezTo>
                  <a:cubicBezTo>
                    <a:pt x="5208" y="4753"/>
                    <a:pt x="5261" y="5122"/>
                    <a:pt x="5314" y="5542"/>
                  </a:cubicBezTo>
                  <a:cubicBezTo>
                    <a:pt x="5314" y="5753"/>
                    <a:pt x="5314" y="5963"/>
                    <a:pt x="5314" y="6174"/>
                  </a:cubicBezTo>
                  <a:cubicBezTo>
                    <a:pt x="5314" y="6279"/>
                    <a:pt x="5314" y="6384"/>
                    <a:pt x="5261" y="6489"/>
                  </a:cubicBezTo>
                  <a:lnTo>
                    <a:pt x="5261" y="6647"/>
                  </a:lnTo>
                  <a:cubicBezTo>
                    <a:pt x="5261" y="6666"/>
                    <a:pt x="5261" y="6686"/>
                    <a:pt x="5261" y="6700"/>
                  </a:cubicBezTo>
                  <a:lnTo>
                    <a:pt x="5156" y="6700"/>
                  </a:lnTo>
                  <a:lnTo>
                    <a:pt x="4945" y="6647"/>
                  </a:lnTo>
                  <a:cubicBezTo>
                    <a:pt x="4788" y="6542"/>
                    <a:pt x="4577" y="6542"/>
                    <a:pt x="4367" y="6437"/>
                  </a:cubicBezTo>
                  <a:cubicBezTo>
                    <a:pt x="3998" y="6226"/>
                    <a:pt x="3630" y="6121"/>
                    <a:pt x="3367" y="5911"/>
                  </a:cubicBezTo>
                  <a:cubicBezTo>
                    <a:pt x="2683" y="5542"/>
                    <a:pt x="2210" y="5069"/>
                    <a:pt x="1842" y="4648"/>
                  </a:cubicBezTo>
                  <a:cubicBezTo>
                    <a:pt x="1053" y="3701"/>
                    <a:pt x="684" y="2807"/>
                    <a:pt x="474" y="2123"/>
                  </a:cubicBezTo>
                  <a:cubicBezTo>
                    <a:pt x="106" y="755"/>
                    <a:pt x="158" y="177"/>
                    <a:pt x="53" y="177"/>
                  </a:cubicBezTo>
                  <a:cubicBezTo>
                    <a:pt x="53" y="177"/>
                    <a:pt x="0" y="335"/>
                    <a:pt x="0" y="650"/>
                  </a:cubicBezTo>
                  <a:cubicBezTo>
                    <a:pt x="0" y="966"/>
                    <a:pt x="53" y="1492"/>
                    <a:pt x="264" y="2228"/>
                  </a:cubicBezTo>
                  <a:cubicBezTo>
                    <a:pt x="421" y="2912"/>
                    <a:pt x="790" y="3859"/>
                    <a:pt x="1579" y="4859"/>
                  </a:cubicBezTo>
                  <a:cubicBezTo>
                    <a:pt x="1999" y="5279"/>
                    <a:pt x="2526" y="5805"/>
                    <a:pt x="3157" y="6174"/>
                  </a:cubicBezTo>
                  <a:cubicBezTo>
                    <a:pt x="3472" y="6384"/>
                    <a:pt x="3893" y="6542"/>
                    <a:pt x="4261" y="6752"/>
                  </a:cubicBezTo>
                  <a:cubicBezTo>
                    <a:pt x="4472" y="6805"/>
                    <a:pt x="4682" y="6858"/>
                    <a:pt x="4893" y="6963"/>
                  </a:cubicBezTo>
                  <a:cubicBezTo>
                    <a:pt x="4998" y="7015"/>
                    <a:pt x="5156" y="7015"/>
                    <a:pt x="5314" y="7068"/>
                  </a:cubicBezTo>
                  <a:lnTo>
                    <a:pt x="5524" y="7173"/>
                  </a:lnTo>
                  <a:cubicBezTo>
                    <a:pt x="5577" y="7173"/>
                    <a:pt x="5577" y="7121"/>
                    <a:pt x="5577" y="7068"/>
                  </a:cubicBezTo>
                  <a:lnTo>
                    <a:pt x="5577" y="6963"/>
                  </a:lnTo>
                  <a:cubicBezTo>
                    <a:pt x="5629" y="6805"/>
                    <a:pt x="5629" y="6594"/>
                    <a:pt x="5629" y="6489"/>
                  </a:cubicBezTo>
                  <a:cubicBezTo>
                    <a:pt x="5629" y="6384"/>
                    <a:pt x="5629" y="6279"/>
                    <a:pt x="5629" y="6121"/>
                  </a:cubicBezTo>
                  <a:cubicBezTo>
                    <a:pt x="5629" y="5911"/>
                    <a:pt x="5629" y="5700"/>
                    <a:pt x="5629" y="5490"/>
                  </a:cubicBezTo>
                  <a:cubicBezTo>
                    <a:pt x="5629" y="5069"/>
                    <a:pt x="5577" y="4648"/>
                    <a:pt x="5471" y="4280"/>
                  </a:cubicBezTo>
                  <a:cubicBezTo>
                    <a:pt x="5366" y="3543"/>
                    <a:pt x="5103" y="2807"/>
                    <a:pt x="4788" y="2281"/>
                  </a:cubicBezTo>
                  <a:cubicBezTo>
                    <a:pt x="4156" y="1124"/>
                    <a:pt x="3157" y="545"/>
                    <a:pt x="2420" y="282"/>
                  </a:cubicBezTo>
                  <a:cubicBezTo>
                    <a:pt x="1849" y="78"/>
                    <a:pt x="1373" y="1"/>
                    <a:pt x="10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3"/>
            <p:cNvSpPr/>
            <p:nvPr/>
          </p:nvSpPr>
          <p:spPr>
            <a:xfrm>
              <a:off x="5343459" y="6065405"/>
              <a:ext cx="47391" cy="59221"/>
            </a:xfrm>
            <a:custGeom>
              <a:avLst/>
              <a:gdLst/>
              <a:ahLst/>
              <a:cxnLst/>
              <a:rect l="l" t="t" r="r" b="b"/>
              <a:pathLst>
                <a:path w="5997" h="7494" extrusionOk="0">
                  <a:moveTo>
                    <a:pt x="1158" y="1"/>
                  </a:moveTo>
                  <a:cubicBezTo>
                    <a:pt x="842" y="1"/>
                    <a:pt x="632" y="1"/>
                    <a:pt x="474" y="53"/>
                  </a:cubicBezTo>
                  <a:cubicBezTo>
                    <a:pt x="316" y="53"/>
                    <a:pt x="158" y="106"/>
                    <a:pt x="211" y="106"/>
                  </a:cubicBezTo>
                  <a:cubicBezTo>
                    <a:pt x="211" y="158"/>
                    <a:pt x="316" y="158"/>
                    <a:pt x="421" y="158"/>
                  </a:cubicBezTo>
                  <a:lnTo>
                    <a:pt x="632" y="158"/>
                  </a:lnTo>
                  <a:cubicBezTo>
                    <a:pt x="684" y="158"/>
                    <a:pt x="737" y="211"/>
                    <a:pt x="842" y="211"/>
                  </a:cubicBezTo>
                  <a:lnTo>
                    <a:pt x="1368" y="211"/>
                  </a:lnTo>
                  <a:cubicBezTo>
                    <a:pt x="1578" y="264"/>
                    <a:pt x="1894" y="369"/>
                    <a:pt x="2210" y="422"/>
                  </a:cubicBezTo>
                  <a:cubicBezTo>
                    <a:pt x="2894" y="632"/>
                    <a:pt x="3840" y="1053"/>
                    <a:pt x="4524" y="2105"/>
                  </a:cubicBezTo>
                  <a:cubicBezTo>
                    <a:pt x="5261" y="3157"/>
                    <a:pt x="5629" y="4683"/>
                    <a:pt x="5576" y="6576"/>
                  </a:cubicBezTo>
                  <a:cubicBezTo>
                    <a:pt x="5576" y="6681"/>
                    <a:pt x="5576" y="6787"/>
                    <a:pt x="5524" y="6892"/>
                  </a:cubicBezTo>
                  <a:lnTo>
                    <a:pt x="5524" y="6997"/>
                  </a:lnTo>
                  <a:lnTo>
                    <a:pt x="5366" y="6945"/>
                  </a:lnTo>
                  <a:cubicBezTo>
                    <a:pt x="5156" y="6892"/>
                    <a:pt x="4945" y="6839"/>
                    <a:pt x="4735" y="6787"/>
                  </a:cubicBezTo>
                  <a:cubicBezTo>
                    <a:pt x="4314" y="6629"/>
                    <a:pt x="3946" y="6418"/>
                    <a:pt x="3630" y="6261"/>
                  </a:cubicBezTo>
                  <a:cubicBezTo>
                    <a:pt x="2946" y="5892"/>
                    <a:pt x="2367" y="5419"/>
                    <a:pt x="1947" y="4946"/>
                  </a:cubicBezTo>
                  <a:cubicBezTo>
                    <a:pt x="1105" y="3999"/>
                    <a:pt x="737" y="2999"/>
                    <a:pt x="526" y="2315"/>
                  </a:cubicBezTo>
                  <a:cubicBezTo>
                    <a:pt x="316" y="1579"/>
                    <a:pt x="263" y="1053"/>
                    <a:pt x="263" y="842"/>
                  </a:cubicBezTo>
                  <a:cubicBezTo>
                    <a:pt x="263" y="842"/>
                    <a:pt x="263" y="842"/>
                    <a:pt x="263" y="790"/>
                  </a:cubicBezTo>
                  <a:cubicBezTo>
                    <a:pt x="211" y="790"/>
                    <a:pt x="211" y="737"/>
                    <a:pt x="211" y="737"/>
                  </a:cubicBezTo>
                  <a:cubicBezTo>
                    <a:pt x="211" y="737"/>
                    <a:pt x="211" y="685"/>
                    <a:pt x="211" y="685"/>
                  </a:cubicBezTo>
                  <a:cubicBezTo>
                    <a:pt x="184" y="658"/>
                    <a:pt x="184" y="658"/>
                    <a:pt x="191" y="658"/>
                  </a:cubicBezTo>
                  <a:cubicBezTo>
                    <a:pt x="198" y="658"/>
                    <a:pt x="211" y="658"/>
                    <a:pt x="211" y="632"/>
                  </a:cubicBezTo>
                  <a:cubicBezTo>
                    <a:pt x="211" y="579"/>
                    <a:pt x="211" y="527"/>
                    <a:pt x="211" y="527"/>
                  </a:cubicBezTo>
                  <a:cubicBezTo>
                    <a:pt x="211" y="474"/>
                    <a:pt x="211" y="422"/>
                    <a:pt x="158" y="369"/>
                  </a:cubicBezTo>
                  <a:lnTo>
                    <a:pt x="158" y="316"/>
                  </a:lnTo>
                  <a:cubicBezTo>
                    <a:pt x="158" y="316"/>
                    <a:pt x="158" y="316"/>
                    <a:pt x="158" y="264"/>
                  </a:cubicBezTo>
                  <a:cubicBezTo>
                    <a:pt x="158" y="251"/>
                    <a:pt x="155" y="245"/>
                    <a:pt x="150" y="245"/>
                  </a:cubicBezTo>
                  <a:cubicBezTo>
                    <a:pt x="133" y="245"/>
                    <a:pt x="93" y="313"/>
                    <a:pt x="53" y="474"/>
                  </a:cubicBezTo>
                  <a:cubicBezTo>
                    <a:pt x="0" y="790"/>
                    <a:pt x="0" y="1421"/>
                    <a:pt x="211" y="2210"/>
                  </a:cubicBezTo>
                  <a:cubicBezTo>
                    <a:pt x="421" y="2999"/>
                    <a:pt x="737" y="4104"/>
                    <a:pt x="1684" y="5156"/>
                  </a:cubicBezTo>
                  <a:cubicBezTo>
                    <a:pt x="2104" y="5682"/>
                    <a:pt x="2683" y="6155"/>
                    <a:pt x="3420" y="6576"/>
                  </a:cubicBezTo>
                  <a:cubicBezTo>
                    <a:pt x="3788" y="6734"/>
                    <a:pt x="4156" y="6945"/>
                    <a:pt x="4577" y="7102"/>
                  </a:cubicBezTo>
                  <a:cubicBezTo>
                    <a:pt x="4893" y="7208"/>
                    <a:pt x="5156" y="7260"/>
                    <a:pt x="5419" y="7365"/>
                  </a:cubicBezTo>
                  <a:lnTo>
                    <a:pt x="5734" y="7471"/>
                  </a:lnTo>
                  <a:cubicBezTo>
                    <a:pt x="5769" y="7471"/>
                    <a:pt x="5804" y="7494"/>
                    <a:pt x="5824" y="7494"/>
                  </a:cubicBezTo>
                  <a:cubicBezTo>
                    <a:pt x="5834" y="7494"/>
                    <a:pt x="5839" y="7488"/>
                    <a:pt x="5839" y="7471"/>
                  </a:cubicBezTo>
                  <a:lnTo>
                    <a:pt x="5839" y="7365"/>
                  </a:lnTo>
                  <a:lnTo>
                    <a:pt x="5839" y="7208"/>
                  </a:lnTo>
                  <a:lnTo>
                    <a:pt x="5892" y="6892"/>
                  </a:lnTo>
                  <a:lnTo>
                    <a:pt x="5892" y="6576"/>
                  </a:lnTo>
                  <a:cubicBezTo>
                    <a:pt x="5997" y="4683"/>
                    <a:pt x="5576" y="2999"/>
                    <a:pt x="4787" y="1894"/>
                  </a:cubicBezTo>
                  <a:cubicBezTo>
                    <a:pt x="3998" y="790"/>
                    <a:pt x="2946" y="369"/>
                    <a:pt x="2157" y="158"/>
                  </a:cubicBezTo>
                  <a:cubicBezTo>
                    <a:pt x="1789" y="106"/>
                    <a:pt x="1421" y="1"/>
                    <a:pt x="1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3"/>
            <p:cNvSpPr/>
            <p:nvPr/>
          </p:nvSpPr>
          <p:spPr>
            <a:xfrm>
              <a:off x="5345118" y="6066653"/>
              <a:ext cx="43242" cy="54464"/>
            </a:xfrm>
            <a:custGeom>
              <a:avLst/>
              <a:gdLst/>
              <a:ahLst/>
              <a:cxnLst/>
              <a:rect l="l" t="t" r="r" b="b"/>
              <a:pathLst>
                <a:path w="5472" h="6892" extrusionOk="0">
                  <a:moveTo>
                    <a:pt x="1" y="0"/>
                  </a:moveTo>
                  <a:cubicBezTo>
                    <a:pt x="1" y="0"/>
                    <a:pt x="1" y="53"/>
                    <a:pt x="1" y="106"/>
                  </a:cubicBezTo>
                  <a:cubicBezTo>
                    <a:pt x="1" y="158"/>
                    <a:pt x="1" y="158"/>
                    <a:pt x="1" y="211"/>
                  </a:cubicBezTo>
                  <a:cubicBezTo>
                    <a:pt x="1" y="264"/>
                    <a:pt x="1" y="316"/>
                    <a:pt x="1" y="316"/>
                  </a:cubicBezTo>
                  <a:cubicBezTo>
                    <a:pt x="1" y="369"/>
                    <a:pt x="1" y="421"/>
                    <a:pt x="1" y="474"/>
                  </a:cubicBezTo>
                  <a:cubicBezTo>
                    <a:pt x="1" y="474"/>
                    <a:pt x="1" y="527"/>
                    <a:pt x="1" y="527"/>
                  </a:cubicBezTo>
                  <a:cubicBezTo>
                    <a:pt x="1" y="579"/>
                    <a:pt x="1" y="632"/>
                    <a:pt x="1" y="684"/>
                  </a:cubicBezTo>
                  <a:cubicBezTo>
                    <a:pt x="1" y="895"/>
                    <a:pt x="53" y="1368"/>
                    <a:pt x="264" y="2052"/>
                  </a:cubicBezTo>
                  <a:cubicBezTo>
                    <a:pt x="474" y="2736"/>
                    <a:pt x="790" y="3630"/>
                    <a:pt x="1579" y="4630"/>
                  </a:cubicBezTo>
                  <a:cubicBezTo>
                    <a:pt x="2000" y="5051"/>
                    <a:pt x="2473" y="5577"/>
                    <a:pt x="3157" y="5945"/>
                  </a:cubicBezTo>
                  <a:cubicBezTo>
                    <a:pt x="3473" y="6155"/>
                    <a:pt x="3841" y="6313"/>
                    <a:pt x="4209" y="6523"/>
                  </a:cubicBezTo>
                  <a:cubicBezTo>
                    <a:pt x="4420" y="6576"/>
                    <a:pt x="4630" y="6629"/>
                    <a:pt x="4840" y="6734"/>
                  </a:cubicBezTo>
                  <a:cubicBezTo>
                    <a:pt x="4946" y="6734"/>
                    <a:pt x="5051" y="6787"/>
                    <a:pt x="5156" y="6839"/>
                  </a:cubicBezTo>
                  <a:lnTo>
                    <a:pt x="5314" y="6892"/>
                  </a:lnTo>
                  <a:cubicBezTo>
                    <a:pt x="5314" y="6839"/>
                    <a:pt x="5314" y="6734"/>
                    <a:pt x="5314" y="6681"/>
                  </a:cubicBezTo>
                  <a:cubicBezTo>
                    <a:pt x="5472" y="4893"/>
                    <a:pt x="5156" y="3315"/>
                    <a:pt x="4472" y="2210"/>
                  </a:cubicBezTo>
                  <a:cubicBezTo>
                    <a:pt x="3841" y="1105"/>
                    <a:pt x="2947" y="527"/>
                    <a:pt x="2210" y="316"/>
                  </a:cubicBezTo>
                  <a:cubicBezTo>
                    <a:pt x="1474" y="53"/>
                    <a:pt x="1000" y="0"/>
                    <a:pt x="737" y="0"/>
                  </a:cubicBezTo>
                  <a:lnTo>
                    <a:pt x="159" y="0"/>
                  </a:lnTo>
                  <a:cubicBezTo>
                    <a:pt x="106" y="0"/>
                    <a:pt x="159" y="53"/>
                    <a:pt x="316" y="106"/>
                  </a:cubicBezTo>
                  <a:cubicBezTo>
                    <a:pt x="474" y="158"/>
                    <a:pt x="685" y="158"/>
                    <a:pt x="948" y="211"/>
                  </a:cubicBezTo>
                  <a:cubicBezTo>
                    <a:pt x="1211" y="264"/>
                    <a:pt x="1526" y="369"/>
                    <a:pt x="1947" y="474"/>
                  </a:cubicBezTo>
                  <a:cubicBezTo>
                    <a:pt x="2631" y="737"/>
                    <a:pt x="3525" y="1210"/>
                    <a:pt x="4209" y="2263"/>
                  </a:cubicBezTo>
                  <a:cubicBezTo>
                    <a:pt x="4472" y="2841"/>
                    <a:pt x="4735" y="3472"/>
                    <a:pt x="4893" y="4209"/>
                  </a:cubicBezTo>
                  <a:cubicBezTo>
                    <a:pt x="4946" y="4577"/>
                    <a:pt x="4998" y="4945"/>
                    <a:pt x="4998" y="5366"/>
                  </a:cubicBezTo>
                  <a:cubicBezTo>
                    <a:pt x="5051" y="5577"/>
                    <a:pt x="5051" y="5787"/>
                    <a:pt x="5051" y="5997"/>
                  </a:cubicBezTo>
                  <a:cubicBezTo>
                    <a:pt x="5051" y="6155"/>
                    <a:pt x="5051" y="6260"/>
                    <a:pt x="5051" y="6366"/>
                  </a:cubicBezTo>
                  <a:lnTo>
                    <a:pt x="4998" y="6418"/>
                  </a:lnTo>
                  <a:lnTo>
                    <a:pt x="4946" y="6418"/>
                  </a:lnTo>
                  <a:cubicBezTo>
                    <a:pt x="4735" y="6313"/>
                    <a:pt x="4525" y="6260"/>
                    <a:pt x="4367" y="6208"/>
                  </a:cubicBezTo>
                  <a:cubicBezTo>
                    <a:pt x="3999" y="5997"/>
                    <a:pt x="3630" y="5892"/>
                    <a:pt x="3315" y="5682"/>
                  </a:cubicBezTo>
                  <a:cubicBezTo>
                    <a:pt x="2684" y="5314"/>
                    <a:pt x="2210" y="4788"/>
                    <a:pt x="1789" y="4367"/>
                  </a:cubicBezTo>
                  <a:cubicBezTo>
                    <a:pt x="1000" y="3420"/>
                    <a:pt x="685" y="2526"/>
                    <a:pt x="474" y="1789"/>
                  </a:cubicBezTo>
                  <a:cubicBezTo>
                    <a:pt x="264" y="1105"/>
                    <a:pt x="159" y="579"/>
                    <a:pt x="106" y="264"/>
                  </a:cubicBezTo>
                  <a:cubicBezTo>
                    <a:pt x="53" y="106"/>
                    <a:pt x="53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3"/>
            <p:cNvSpPr/>
            <p:nvPr/>
          </p:nvSpPr>
          <p:spPr>
            <a:xfrm>
              <a:off x="5343040" y="6150609"/>
              <a:ext cx="51793" cy="54069"/>
            </a:xfrm>
            <a:custGeom>
              <a:avLst/>
              <a:gdLst/>
              <a:ahLst/>
              <a:cxnLst/>
              <a:rect l="l" t="t" r="r" b="b"/>
              <a:pathLst>
                <a:path w="6554" h="6842" extrusionOk="0">
                  <a:moveTo>
                    <a:pt x="472" y="0"/>
                  </a:moveTo>
                  <a:cubicBezTo>
                    <a:pt x="404" y="0"/>
                    <a:pt x="334" y="1"/>
                    <a:pt x="264" y="3"/>
                  </a:cubicBezTo>
                  <a:cubicBezTo>
                    <a:pt x="264" y="3"/>
                    <a:pt x="1" y="5368"/>
                    <a:pt x="5577" y="6841"/>
                  </a:cubicBezTo>
                  <a:cubicBezTo>
                    <a:pt x="5577" y="6841"/>
                    <a:pt x="6554" y="0"/>
                    <a:pt x="4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3"/>
            <p:cNvSpPr/>
            <p:nvPr/>
          </p:nvSpPr>
          <p:spPr>
            <a:xfrm>
              <a:off x="5344288" y="6149795"/>
              <a:ext cx="44483" cy="56716"/>
            </a:xfrm>
            <a:custGeom>
              <a:avLst/>
              <a:gdLst/>
              <a:ahLst/>
              <a:cxnLst/>
              <a:rect l="l" t="t" r="r" b="b"/>
              <a:pathLst>
                <a:path w="5629" h="7177" extrusionOk="0">
                  <a:moveTo>
                    <a:pt x="737" y="0"/>
                  </a:moveTo>
                  <a:cubicBezTo>
                    <a:pt x="369" y="0"/>
                    <a:pt x="211" y="53"/>
                    <a:pt x="211" y="53"/>
                  </a:cubicBezTo>
                  <a:cubicBezTo>
                    <a:pt x="211" y="106"/>
                    <a:pt x="369" y="106"/>
                    <a:pt x="737" y="158"/>
                  </a:cubicBezTo>
                  <a:cubicBezTo>
                    <a:pt x="1053" y="211"/>
                    <a:pt x="1631" y="316"/>
                    <a:pt x="2315" y="579"/>
                  </a:cubicBezTo>
                  <a:cubicBezTo>
                    <a:pt x="3052" y="790"/>
                    <a:pt x="3893" y="1368"/>
                    <a:pt x="4525" y="2473"/>
                  </a:cubicBezTo>
                  <a:cubicBezTo>
                    <a:pt x="4788" y="2999"/>
                    <a:pt x="4998" y="3630"/>
                    <a:pt x="5156" y="4367"/>
                  </a:cubicBezTo>
                  <a:cubicBezTo>
                    <a:pt x="5208" y="4735"/>
                    <a:pt x="5261" y="5103"/>
                    <a:pt x="5314" y="5524"/>
                  </a:cubicBezTo>
                  <a:cubicBezTo>
                    <a:pt x="5314" y="5734"/>
                    <a:pt x="5314" y="5945"/>
                    <a:pt x="5314" y="6155"/>
                  </a:cubicBezTo>
                  <a:cubicBezTo>
                    <a:pt x="5314" y="6260"/>
                    <a:pt x="5314" y="6366"/>
                    <a:pt x="5261" y="6471"/>
                  </a:cubicBezTo>
                  <a:lnTo>
                    <a:pt x="5261" y="6681"/>
                  </a:lnTo>
                  <a:cubicBezTo>
                    <a:pt x="5261" y="6681"/>
                    <a:pt x="5261" y="6734"/>
                    <a:pt x="5261" y="6734"/>
                  </a:cubicBezTo>
                  <a:lnTo>
                    <a:pt x="5156" y="6681"/>
                  </a:lnTo>
                  <a:lnTo>
                    <a:pt x="4945" y="6629"/>
                  </a:lnTo>
                  <a:cubicBezTo>
                    <a:pt x="4788" y="6576"/>
                    <a:pt x="4577" y="6523"/>
                    <a:pt x="4367" y="6418"/>
                  </a:cubicBezTo>
                  <a:cubicBezTo>
                    <a:pt x="3998" y="6260"/>
                    <a:pt x="3630" y="6103"/>
                    <a:pt x="3367" y="5892"/>
                  </a:cubicBezTo>
                  <a:cubicBezTo>
                    <a:pt x="2683" y="5524"/>
                    <a:pt x="2210" y="5051"/>
                    <a:pt x="1842" y="4630"/>
                  </a:cubicBezTo>
                  <a:cubicBezTo>
                    <a:pt x="1053" y="3735"/>
                    <a:pt x="684" y="2841"/>
                    <a:pt x="474" y="2157"/>
                  </a:cubicBezTo>
                  <a:cubicBezTo>
                    <a:pt x="106" y="790"/>
                    <a:pt x="158" y="211"/>
                    <a:pt x="53" y="211"/>
                  </a:cubicBezTo>
                  <a:cubicBezTo>
                    <a:pt x="53" y="211"/>
                    <a:pt x="0" y="369"/>
                    <a:pt x="0" y="684"/>
                  </a:cubicBezTo>
                  <a:cubicBezTo>
                    <a:pt x="0" y="1000"/>
                    <a:pt x="53" y="1526"/>
                    <a:pt x="264" y="2210"/>
                  </a:cubicBezTo>
                  <a:cubicBezTo>
                    <a:pt x="421" y="2946"/>
                    <a:pt x="790" y="3893"/>
                    <a:pt x="1579" y="4840"/>
                  </a:cubicBezTo>
                  <a:cubicBezTo>
                    <a:pt x="1999" y="5314"/>
                    <a:pt x="2526" y="5787"/>
                    <a:pt x="3157" y="6208"/>
                  </a:cubicBezTo>
                  <a:cubicBezTo>
                    <a:pt x="3472" y="6418"/>
                    <a:pt x="3893" y="6576"/>
                    <a:pt x="4261" y="6734"/>
                  </a:cubicBezTo>
                  <a:cubicBezTo>
                    <a:pt x="4472" y="6839"/>
                    <a:pt x="4682" y="6892"/>
                    <a:pt x="4893" y="6944"/>
                  </a:cubicBezTo>
                  <a:cubicBezTo>
                    <a:pt x="4998" y="6997"/>
                    <a:pt x="5156" y="7050"/>
                    <a:pt x="5314" y="7102"/>
                  </a:cubicBezTo>
                  <a:lnTo>
                    <a:pt x="5524" y="7155"/>
                  </a:lnTo>
                  <a:cubicBezTo>
                    <a:pt x="5539" y="7170"/>
                    <a:pt x="5550" y="7176"/>
                    <a:pt x="5558" y="7176"/>
                  </a:cubicBezTo>
                  <a:cubicBezTo>
                    <a:pt x="5577" y="7176"/>
                    <a:pt x="5577" y="7139"/>
                    <a:pt x="5577" y="7102"/>
                  </a:cubicBezTo>
                  <a:lnTo>
                    <a:pt x="5577" y="6944"/>
                  </a:lnTo>
                  <a:cubicBezTo>
                    <a:pt x="5629" y="6786"/>
                    <a:pt x="5629" y="6629"/>
                    <a:pt x="5629" y="6471"/>
                  </a:cubicBezTo>
                  <a:cubicBezTo>
                    <a:pt x="5629" y="6366"/>
                    <a:pt x="5629" y="6260"/>
                    <a:pt x="5629" y="6155"/>
                  </a:cubicBezTo>
                  <a:cubicBezTo>
                    <a:pt x="5629" y="5945"/>
                    <a:pt x="5629" y="5734"/>
                    <a:pt x="5629" y="5524"/>
                  </a:cubicBezTo>
                  <a:cubicBezTo>
                    <a:pt x="5629" y="5103"/>
                    <a:pt x="5577" y="4682"/>
                    <a:pt x="5471" y="4314"/>
                  </a:cubicBezTo>
                  <a:cubicBezTo>
                    <a:pt x="5366" y="3525"/>
                    <a:pt x="5103" y="2841"/>
                    <a:pt x="4788" y="2262"/>
                  </a:cubicBezTo>
                  <a:cubicBezTo>
                    <a:pt x="4156" y="1105"/>
                    <a:pt x="3157" y="527"/>
                    <a:pt x="2420" y="316"/>
                  </a:cubicBezTo>
                  <a:cubicBezTo>
                    <a:pt x="1684" y="53"/>
                    <a:pt x="1105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3"/>
            <p:cNvSpPr/>
            <p:nvPr/>
          </p:nvSpPr>
          <p:spPr>
            <a:xfrm>
              <a:off x="5343869" y="6149266"/>
              <a:ext cx="46980" cy="58921"/>
            </a:xfrm>
            <a:custGeom>
              <a:avLst/>
              <a:gdLst/>
              <a:ahLst/>
              <a:cxnLst/>
              <a:rect l="l" t="t" r="r" b="b"/>
              <a:pathLst>
                <a:path w="5945" h="7456" extrusionOk="0">
                  <a:moveTo>
                    <a:pt x="1267" y="1"/>
                  </a:moveTo>
                  <a:cubicBezTo>
                    <a:pt x="1210" y="1"/>
                    <a:pt x="1156" y="5"/>
                    <a:pt x="1106" y="15"/>
                  </a:cubicBezTo>
                  <a:lnTo>
                    <a:pt x="422" y="15"/>
                  </a:lnTo>
                  <a:cubicBezTo>
                    <a:pt x="211" y="67"/>
                    <a:pt x="106" y="67"/>
                    <a:pt x="159" y="120"/>
                  </a:cubicBezTo>
                  <a:lnTo>
                    <a:pt x="317" y="120"/>
                  </a:lnTo>
                  <a:cubicBezTo>
                    <a:pt x="422" y="120"/>
                    <a:pt x="527" y="120"/>
                    <a:pt x="580" y="173"/>
                  </a:cubicBezTo>
                  <a:lnTo>
                    <a:pt x="790" y="173"/>
                  </a:lnTo>
                  <a:cubicBezTo>
                    <a:pt x="895" y="173"/>
                    <a:pt x="1053" y="173"/>
                    <a:pt x="1316" y="225"/>
                  </a:cubicBezTo>
                  <a:cubicBezTo>
                    <a:pt x="1526" y="278"/>
                    <a:pt x="1842" y="330"/>
                    <a:pt x="2158" y="383"/>
                  </a:cubicBezTo>
                  <a:cubicBezTo>
                    <a:pt x="2842" y="646"/>
                    <a:pt x="3788" y="1067"/>
                    <a:pt x="4472" y="2119"/>
                  </a:cubicBezTo>
                  <a:cubicBezTo>
                    <a:pt x="5209" y="3119"/>
                    <a:pt x="5577" y="4697"/>
                    <a:pt x="5524" y="6538"/>
                  </a:cubicBezTo>
                  <a:cubicBezTo>
                    <a:pt x="5524" y="6643"/>
                    <a:pt x="5524" y="6748"/>
                    <a:pt x="5472" y="6906"/>
                  </a:cubicBezTo>
                  <a:lnTo>
                    <a:pt x="5472" y="6959"/>
                  </a:lnTo>
                  <a:cubicBezTo>
                    <a:pt x="5472" y="7011"/>
                    <a:pt x="5472" y="7011"/>
                    <a:pt x="5419" y="7011"/>
                  </a:cubicBezTo>
                  <a:lnTo>
                    <a:pt x="5261" y="6959"/>
                  </a:lnTo>
                  <a:cubicBezTo>
                    <a:pt x="5051" y="6906"/>
                    <a:pt x="4893" y="6801"/>
                    <a:pt x="4683" y="6748"/>
                  </a:cubicBezTo>
                  <a:cubicBezTo>
                    <a:pt x="4262" y="6590"/>
                    <a:pt x="3894" y="6433"/>
                    <a:pt x="3578" y="6275"/>
                  </a:cubicBezTo>
                  <a:cubicBezTo>
                    <a:pt x="2894" y="5854"/>
                    <a:pt x="2315" y="5433"/>
                    <a:pt x="1895" y="4907"/>
                  </a:cubicBezTo>
                  <a:cubicBezTo>
                    <a:pt x="1053" y="3960"/>
                    <a:pt x="685" y="3013"/>
                    <a:pt x="474" y="2277"/>
                  </a:cubicBezTo>
                  <a:cubicBezTo>
                    <a:pt x="264" y="1540"/>
                    <a:pt x="211" y="1014"/>
                    <a:pt x="211" y="857"/>
                  </a:cubicBezTo>
                  <a:cubicBezTo>
                    <a:pt x="211" y="804"/>
                    <a:pt x="211" y="804"/>
                    <a:pt x="211" y="804"/>
                  </a:cubicBezTo>
                  <a:cubicBezTo>
                    <a:pt x="211" y="804"/>
                    <a:pt x="211" y="751"/>
                    <a:pt x="211" y="751"/>
                  </a:cubicBezTo>
                  <a:cubicBezTo>
                    <a:pt x="159" y="751"/>
                    <a:pt x="159" y="751"/>
                    <a:pt x="159" y="699"/>
                  </a:cubicBezTo>
                  <a:cubicBezTo>
                    <a:pt x="159" y="699"/>
                    <a:pt x="159" y="699"/>
                    <a:pt x="159" y="646"/>
                  </a:cubicBezTo>
                  <a:lnTo>
                    <a:pt x="159" y="594"/>
                  </a:lnTo>
                  <a:cubicBezTo>
                    <a:pt x="159" y="594"/>
                    <a:pt x="159" y="541"/>
                    <a:pt x="159" y="488"/>
                  </a:cubicBezTo>
                  <a:cubicBezTo>
                    <a:pt x="159" y="436"/>
                    <a:pt x="159" y="436"/>
                    <a:pt x="106" y="383"/>
                  </a:cubicBezTo>
                  <a:lnTo>
                    <a:pt x="106" y="330"/>
                  </a:lnTo>
                  <a:cubicBezTo>
                    <a:pt x="106" y="278"/>
                    <a:pt x="106" y="278"/>
                    <a:pt x="106" y="278"/>
                  </a:cubicBezTo>
                  <a:cubicBezTo>
                    <a:pt x="106" y="248"/>
                    <a:pt x="102" y="236"/>
                    <a:pt x="95" y="236"/>
                  </a:cubicBezTo>
                  <a:cubicBezTo>
                    <a:pt x="77" y="236"/>
                    <a:pt x="39" y="322"/>
                    <a:pt x="1" y="436"/>
                  </a:cubicBezTo>
                  <a:cubicBezTo>
                    <a:pt x="1" y="751"/>
                    <a:pt x="1" y="1383"/>
                    <a:pt x="159" y="2224"/>
                  </a:cubicBezTo>
                  <a:cubicBezTo>
                    <a:pt x="369" y="3013"/>
                    <a:pt x="737" y="4065"/>
                    <a:pt x="1632" y="5118"/>
                  </a:cubicBezTo>
                  <a:cubicBezTo>
                    <a:pt x="2052" y="5644"/>
                    <a:pt x="2631" y="6117"/>
                    <a:pt x="3368" y="6538"/>
                  </a:cubicBezTo>
                  <a:cubicBezTo>
                    <a:pt x="3736" y="6748"/>
                    <a:pt x="4104" y="6959"/>
                    <a:pt x="4525" y="7064"/>
                  </a:cubicBezTo>
                  <a:cubicBezTo>
                    <a:pt x="4841" y="7169"/>
                    <a:pt x="5104" y="7274"/>
                    <a:pt x="5367" y="7380"/>
                  </a:cubicBezTo>
                  <a:lnTo>
                    <a:pt x="5682" y="7432"/>
                  </a:lnTo>
                  <a:cubicBezTo>
                    <a:pt x="5717" y="7432"/>
                    <a:pt x="5752" y="7456"/>
                    <a:pt x="5772" y="7456"/>
                  </a:cubicBezTo>
                  <a:cubicBezTo>
                    <a:pt x="5782" y="7456"/>
                    <a:pt x="5787" y="7450"/>
                    <a:pt x="5787" y="7432"/>
                  </a:cubicBezTo>
                  <a:lnTo>
                    <a:pt x="5787" y="7380"/>
                  </a:lnTo>
                  <a:lnTo>
                    <a:pt x="5787" y="7222"/>
                  </a:lnTo>
                  <a:lnTo>
                    <a:pt x="5840" y="6853"/>
                  </a:lnTo>
                  <a:lnTo>
                    <a:pt x="5840" y="6590"/>
                  </a:lnTo>
                  <a:cubicBezTo>
                    <a:pt x="5945" y="4644"/>
                    <a:pt x="5524" y="3013"/>
                    <a:pt x="4735" y="1909"/>
                  </a:cubicBezTo>
                  <a:cubicBezTo>
                    <a:pt x="3946" y="804"/>
                    <a:pt x="2894" y="330"/>
                    <a:pt x="2105" y="120"/>
                  </a:cubicBezTo>
                  <a:cubicBezTo>
                    <a:pt x="1807" y="78"/>
                    <a:pt x="1509" y="1"/>
                    <a:pt x="12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3"/>
            <p:cNvSpPr/>
            <p:nvPr/>
          </p:nvSpPr>
          <p:spPr>
            <a:xfrm>
              <a:off x="5345118" y="6150214"/>
              <a:ext cx="43242" cy="54464"/>
            </a:xfrm>
            <a:custGeom>
              <a:avLst/>
              <a:gdLst/>
              <a:ahLst/>
              <a:cxnLst/>
              <a:rect l="l" t="t" r="r" b="b"/>
              <a:pathLst>
                <a:path w="5472" h="6892" extrusionOk="0">
                  <a:moveTo>
                    <a:pt x="106" y="0"/>
                  </a:moveTo>
                  <a:cubicBezTo>
                    <a:pt x="106" y="53"/>
                    <a:pt x="159" y="105"/>
                    <a:pt x="316" y="105"/>
                  </a:cubicBezTo>
                  <a:cubicBezTo>
                    <a:pt x="474" y="158"/>
                    <a:pt x="685" y="210"/>
                    <a:pt x="948" y="210"/>
                  </a:cubicBezTo>
                  <a:cubicBezTo>
                    <a:pt x="1211" y="263"/>
                    <a:pt x="1526" y="421"/>
                    <a:pt x="1894" y="474"/>
                  </a:cubicBezTo>
                  <a:cubicBezTo>
                    <a:pt x="2631" y="737"/>
                    <a:pt x="3525" y="1263"/>
                    <a:pt x="4156" y="2315"/>
                  </a:cubicBezTo>
                  <a:cubicBezTo>
                    <a:pt x="4472" y="2841"/>
                    <a:pt x="4735" y="3472"/>
                    <a:pt x="4893" y="4208"/>
                  </a:cubicBezTo>
                  <a:cubicBezTo>
                    <a:pt x="4946" y="4577"/>
                    <a:pt x="4998" y="4998"/>
                    <a:pt x="4998" y="5418"/>
                  </a:cubicBezTo>
                  <a:cubicBezTo>
                    <a:pt x="5051" y="5629"/>
                    <a:pt x="5051" y="5839"/>
                    <a:pt x="5051" y="6050"/>
                  </a:cubicBezTo>
                  <a:cubicBezTo>
                    <a:pt x="5051" y="6155"/>
                    <a:pt x="5051" y="6260"/>
                    <a:pt x="5051" y="6365"/>
                  </a:cubicBezTo>
                  <a:lnTo>
                    <a:pt x="4998" y="6470"/>
                  </a:lnTo>
                  <a:lnTo>
                    <a:pt x="4946" y="6418"/>
                  </a:lnTo>
                  <a:cubicBezTo>
                    <a:pt x="4735" y="6365"/>
                    <a:pt x="4525" y="6313"/>
                    <a:pt x="4367" y="6207"/>
                  </a:cubicBezTo>
                  <a:cubicBezTo>
                    <a:pt x="3999" y="6050"/>
                    <a:pt x="3630" y="5892"/>
                    <a:pt x="3315" y="5681"/>
                  </a:cubicBezTo>
                  <a:cubicBezTo>
                    <a:pt x="2684" y="5313"/>
                    <a:pt x="2157" y="4840"/>
                    <a:pt x="1789" y="4366"/>
                  </a:cubicBezTo>
                  <a:cubicBezTo>
                    <a:pt x="1000" y="3472"/>
                    <a:pt x="685" y="2525"/>
                    <a:pt x="474" y="1841"/>
                  </a:cubicBezTo>
                  <a:cubicBezTo>
                    <a:pt x="264" y="1105"/>
                    <a:pt x="159" y="579"/>
                    <a:pt x="106" y="263"/>
                  </a:cubicBezTo>
                  <a:cubicBezTo>
                    <a:pt x="53" y="158"/>
                    <a:pt x="53" y="53"/>
                    <a:pt x="1" y="53"/>
                  </a:cubicBezTo>
                  <a:cubicBezTo>
                    <a:pt x="1" y="53"/>
                    <a:pt x="1" y="105"/>
                    <a:pt x="1" y="105"/>
                  </a:cubicBezTo>
                  <a:cubicBezTo>
                    <a:pt x="1" y="158"/>
                    <a:pt x="1" y="210"/>
                    <a:pt x="1" y="263"/>
                  </a:cubicBezTo>
                  <a:cubicBezTo>
                    <a:pt x="1" y="263"/>
                    <a:pt x="1" y="316"/>
                    <a:pt x="1" y="368"/>
                  </a:cubicBezTo>
                  <a:cubicBezTo>
                    <a:pt x="1" y="421"/>
                    <a:pt x="1" y="474"/>
                    <a:pt x="1" y="474"/>
                  </a:cubicBezTo>
                  <a:cubicBezTo>
                    <a:pt x="1" y="526"/>
                    <a:pt x="1" y="526"/>
                    <a:pt x="1" y="526"/>
                  </a:cubicBezTo>
                  <a:lnTo>
                    <a:pt x="1" y="579"/>
                  </a:lnTo>
                  <a:cubicBezTo>
                    <a:pt x="1" y="631"/>
                    <a:pt x="1" y="631"/>
                    <a:pt x="1" y="737"/>
                  </a:cubicBezTo>
                  <a:cubicBezTo>
                    <a:pt x="1" y="947"/>
                    <a:pt x="53" y="1420"/>
                    <a:pt x="264" y="2104"/>
                  </a:cubicBezTo>
                  <a:cubicBezTo>
                    <a:pt x="474" y="2788"/>
                    <a:pt x="790" y="3682"/>
                    <a:pt x="1579" y="4629"/>
                  </a:cubicBezTo>
                  <a:cubicBezTo>
                    <a:pt x="2000" y="5103"/>
                    <a:pt x="2473" y="5576"/>
                    <a:pt x="3157" y="5997"/>
                  </a:cubicBezTo>
                  <a:cubicBezTo>
                    <a:pt x="3473" y="6207"/>
                    <a:pt x="3841" y="6365"/>
                    <a:pt x="4209" y="6523"/>
                  </a:cubicBezTo>
                  <a:cubicBezTo>
                    <a:pt x="4420" y="6628"/>
                    <a:pt x="4630" y="6681"/>
                    <a:pt x="4840" y="6733"/>
                  </a:cubicBezTo>
                  <a:cubicBezTo>
                    <a:pt x="4946" y="6786"/>
                    <a:pt x="5051" y="6786"/>
                    <a:pt x="5156" y="6839"/>
                  </a:cubicBezTo>
                  <a:lnTo>
                    <a:pt x="5314" y="6891"/>
                  </a:lnTo>
                  <a:cubicBezTo>
                    <a:pt x="5314" y="6839"/>
                    <a:pt x="5314" y="6786"/>
                    <a:pt x="5314" y="6733"/>
                  </a:cubicBezTo>
                  <a:cubicBezTo>
                    <a:pt x="5472" y="4892"/>
                    <a:pt x="5156" y="3314"/>
                    <a:pt x="4472" y="2209"/>
                  </a:cubicBezTo>
                  <a:cubicBezTo>
                    <a:pt x="3841" y="1105"/>
                    <a:pt x="2947" y="579"/>
                    <a:pt x="2210" y="316"/>
                  </a:cubicBezTo>
                  <a:cubicBezTo>
                    <a:pt x="1474" y="105"/>
                    <a:pt x="1000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3"/>
            <p:cNvSpPr/>
            <p:nvPr/>
          </p:nvSpPr>
          <p:spPr>
            <a:xfrm>
              <a:off x="5343040" y="6234178"/>
              <a:ext cx="51856" cy="54472"/>
            </a:xfrm>
            <a:custGeom>
              <a:avLst/>
              <a:gdLst/>
              <a:ahLst/>
              <a:cxnLst/>
              <a:rect l="l" t="t" r="r" b="b"/>
              <a:pathLst>
                <a:path w="6562" h="6893" extrusionOk="0">
                  <a:moveTo>
                    <a:pt x="404" y="0"/>
                  </a:moveTo>
                  <a:cubicBezTo>
                    <a:pt x="357" y="0"/>
                    <a:pt x="311" y="0"/>
                    <a:pt x="264" y="1"/>
                  </a:cubicBezTo>
                  <a:cubicBezTo>
                    <a:pt x="264" y="1"/>
                    <a:pt x="1" y="5420"/>
                    <a:pt x="5577" y="6892"/>
                  </a:cubicBezTo>
                  <a:cubicBezTo>
                    <a:pt x="5577" y="6892"/>
                    <a:pt x="6561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3"/>
            <p:cNvSpPr/>
            <p:nvPr/>
          </p:nvSpPr>
          <p:spPr>
            <a:xfrm>
              <a:off x="5344288" y="6233625"/>
              <a:ext cx="44483" cy="56685"/>
            </a:xfrm>
            <a:custGeom>
              <a:avLst/>
              <a:gdLst/>
              <a:ahLst/>
              <a:cxnLst/>
              <a:rect l="l" t="t" r="r" b="b"/>
              <a:pathLst>
                <a:path w="5629" h="7173" extrusionOk="0">
                  <a:moveTo>
                    <a:pt x="1017" y="0"/>
                  </a:moveTo>
                  <a:cubicBezTo>
                    <a:pt x="913" y="0"/>
                    <a:pt x="820" y="7"/>
                    <a:pt x="737" y="19"/>
                  </a:cubicBezTo>
                  <a:cubicBezTo>
                    <a:pt x="369" y="19"/>
                    <a:pt x="211" y="19"/>
                    <a:pt x="211" y="71"/>
                  </a:cubicBezTo>
                  <a:cubicBezTo>
                    <a:pt x="211" y="71"/>
                    <a:pt x="369" y="124"/>
                    <a:pt x="737" y="176"/>
                  </a:cubicBezTo>
                  <a:cubicBezTo>
                    <a:pt x="1053" y="176"/>
                    <a:pt x="1631" y="282"/>
                    <a:pt x="2315" y="545"/>
                  </a:cubicBezTo>
                  <a:cubicBezTo>
                    <a:pt x="3052" y="808"/>
                    <a:pt x="3893" y="1386"/>
                    <a:pt x="4525" y="2438"/>
                  </a:cubicBezTo>
                  <a:cubicBezTo>
                    <a:pt x="4788" y="2964"/>
                    <a:pt x="4998" y="3648"/>
                    <a:pt x="5156" y="4385"/>
                  </a:cubicBezTo>
                  <a:cubicBezTo>
                    <a:pt x="5208" y="4753"/>
                    <a:pt x="5261" y="5121"/>
                    <a:pt x="5314" y="5542"/>
                  </a:cubicBezTo>
                  <a:cubicBezTo>
                    <a:pt x="5314" y="5753"/>
                    <a:pt x="5314" y="5963"/>
                    <a:pt x="5314" y="6173"/>
                  </a:cubicBezTo>
                  <a:cubicBezTo>
                    <a:pt x="5314" y="6279"/>
                    <a:pt x="5314" y="6384"/>
                    <a:pt x="5261" y="6489"/>
                  </a:cubicBezTo>
                  <a:lnTo>
                    <a:pt x="5261" y="6647"/>
                  </a:lnTo>
                  <a:cubicBezTo>
                    <a:pt x="5261" y="6666"/>
                    <a:pt x="5261" y="6685"/>
                    <a:pt x="5261" y="6699"/>
                  </a:cubicBezTo>
                  <a:lnTo>
                    <a:pt x="5156" y="6699"/>
                  </a:lnTo>
                  <a:lnTo>
                    <a:pt x="4945" y="6647"/>
                  </a:lnTo>
                  <a:cubicBezTo>
                    <a:pt x="4788" y="6542"/>
                    <a:pt x="4577" y="6542"/>
                    <a:pt x="4367" y="6436"/>
                  </a:cubicBezTo>
                  <a:cubicBezTo>
                    <a:pt x="3998" y="6226"/>
                    <a:pt x="3630" y="6121"/>
                    <a:pt x="3367" y="5910"/>
                  </a:cubicBezTo>
                  <a:cubicBezTo>
                    <a:pt x="2683" y="5542"/>
                    <a:pt x="2210" y="5069"/>
                    <a:pt x="1842" y="4648"/>
                  </a:cubicBezTo>
                  <a:cubicBezTo>
                    <a:pt x="1053" y="3701"/>
                    <a:pt x="684" y="2807"/>
                    <a:pt x="474" y="2123"/>
                  </a:cubicBezTo>
                  <a:cubicBezTo>
                    <a:pt x="106" y="755"/>
                    <a:pt x="158" y="176"/>
                    <a:pt x="53" y="176"/>
                  </a:cubicBezTo>
                  <a:cubicBezTo>
                    <a:pt x="53" y="176"/>
                    <a:pt x="0" y="334"/>
                    <a:pt x="0" y="650"/>
                  </a:cubicBezTo>
                  <a:cubicBezTo>
                    <a:pt x="0" y="966"/>
                    <a:pt x="53" y="1492"/>
                    <a:pt x="264" y="2228"/>
                  </a:cubicBezTo>
                  <a:cubicBezTo>
                    <a:pt x="421" y="2912"/>
                    <a:pt x="790" y="3859"/>
                    <a:pt x="1579" y="4858"/>
                  </a:cubicBezTo>
                  <a:cubicBezTo>
                    <a:pt x="1999" y="5279"/>
                    <a:pt x="2526" y="5805"/>
                    <a:pt x="3157" y="6173"/>
                  </a:cubicBezTo>
                  <a:cubicBezTo>
                    <a:pt x="3472" y="6384"/>
                    <a:pt x="3893" y="6542"/>
                    <a:pt x="4261" y="6752"/>
                  </a:cubicBezTo>
                  <a:cubicBezTo>
                    <a:pt x="4472" y="6805"/>
                    <a:pt x="4682" y="6857"/>
                    <a:pt x="4893" y="6962"/>
                  </a:cubicBezTo>
                  <a:cubicBezTo>
                    <a:pt x="4998" y="7015"/>
                    <a:pt x="5156" y="7015"/>
                    <a:pt x="5314" y="7068"/>
                  </a:cubicBezTo>
                  <a:lnTo>
                    <a:pt x="5524" y="7173"/>
                  </a:lnTo>
                  <a:cubicBezTo>
                    <a:pt x="5577" y="7173"/>
                    <a:pt x="5577" y="7120"/>
                    <a:pt x="5577" y="7068"/>
                  </a:cubicBezTo>
                  <a:lnTo>
                    <a:pt x="5577" y="6962"/>
                  </a:lnTo>
                  <a:cubicBezTo>
                    <a:pt x="5629" y="6805"/>
                    <a:pt x="5629" y="6594"/>
                    <a:pt x="5629" y="6489"/>
                  </a:cubicBezTo>
                  <a:cubicBezTo>
                    <a:pt x="5629" y="6384"/>
                    <a:pt x="5629" y="6279"/>
                    <a:pt x="5629" y="6121"/>
                  </a:cubicBezTo>
                  <a:cubicBezTo>
                    <a:pt x="5629" y="5910"/>
                    <a:pt x="5629" y="5700"/>
                    <a:pt x="5629" y="5490"/>
                  </a:cubicBezTo>
                  <a:cubicBezTo>
                    <a:pt x="5629" y="5069"/>
                    <a:pt x="5577" y="4648"/>
                    <a:pt x="5471" y="4280"/>
                  </a:cubicBezTo>
                  <a:cubicBezTo>
                    <a:pt x="5366" y="3543"/>
                    <a:pt x="5103" y="2807"/>
                    <a:pt x="4788" y="2281"/>
                  </a:cubicBezTo>
                  <a:cubicBezTo>
                    <a:pt x="4156" y="1123"/>
                    <a:pt x="3157" y="545"/>
                    <a:pt x="2420" y="282"/>
                  </a:cubicBezTo>
                  <a:cubicBezTo>
                    <a:pt x="1849" y="78"/>
                    <a:pt x="1373" y="0"/>
                    <a:pt x="10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3"/>
            <p:cNvSpPr/>
            <p:nvPr/>
          </p:nvSpPr>
          <p:spPr>
            <a:xfrm>
              <a:off x="5343869" y="6232938"/>
              <a:ext cx="46980" cy="59040"/>
            </a:xfrm>
            <a:custGeom>
              <a:avLst/>
              <a:gdLst/>
              <a:ahLst/>
              <a:cxnLst/>
              <a:rect l="l" t="t" r="r" b="b"/>
              <a:pathLst>
                <a:path w="5945" h="7471" extrusionOk="0">
                  <a:moveTo>
                    <a:pt x="1106" y="0"/>
                  </a:moveTo>
                  <a:cubicBezTo>
                    <a:pt x="790" y="0"/>
                    <a:pt x="580" y="0"/>
                    <a:pt x="422" y="53"/>
                  </a:cubicBezTo>
                  <a:cubicBezTo>
                    <a:pt x="211" y="53"/>
                    <a:pt x="106" y="106"/>
                    <a:pt x="159" y="106"/>
                  </a:cubicBezTo>
                  <a:cubicBezTo>
                    <a:pt x="159" y="158"/>
                    <a:pt x="264" y="158"/>
                    <a:pt x="317" y="158"/>
                  </a:cubicBezTo>
                  <a:lnTo>
                    <a:pt x="580" y="158"/>
                  </a:lnTo>
                  <a:cubicBezTo>
                    <a:pt x="632" y="158"/>
                    <a:pt x="632" y="211"/>
                    <a:pt x="790" y="211"/>
                  </a:cubicBezTo>
                  <a:lnTo>
                    <a:pt x="1316" y="211"/>
                  </a:lnTo>
                  <a:cubicBezTo>
                    <a:pt x="1526" y="263"/>
                    <a:pt x="1842" y="369"/>
                    <a:pt x="2158" y="421"/>
                  </a:cubicBezTo>
                  <a:cubicBezTo>
                    <a:pt x="2842" y="632"/>
                    <a:pt x="3788" y="1053"/>
                    <a:pt x="4472" y="2105"/>
                  </a:cubicBezTo>
                  <a:cubicBezTo>
                    <a:pt x="5209" y="3157"/>
                    <a:pt x="5577" y="4682"/>
                    <a:pt x="5524" y="6576"/>
                  </a:cubicBezTo>
                  <a:cubicBezTo>
                    <a:pt x="5524" y="6681"/>
                    <a:pt x="5524" y="6786"/>
                    <a:pt x="5472" y="6892"/>
                  </a:cubicBezTo>
                  <a:lnTo>
                    <a:pt x="5472" y="6997"/>
                  </a:lnTo>
                  <a:cubicBezTo>
                    <a:pt x="5472" y="6997"/>
                    <a:pt x="5472" y="7020"/>
                    <a:pt x="5456" y="7020"/>
                  </a:cubicBezTo>
                  <a:cubicBezTo>
                    <a:pt x="5448" y="7020"/>
                    <a:pt x="5437" y="7014"/>
                    <a:pt x="5419" y="6997"/>
                  </a:cubicBezTo>
                  <a:lnTo>
                    <a:pt x="5261" y="6944"/>
                  </a:lnTo>
                  <a:cubicBezTo>
                    <a:pt x="5051" y="6892"/>
                    <a:pt x="4893" y="6839"/>
                    <a:pt x="4683" y="6786"/>
                  </a:cubicBezTo>
                  <a:cubicBezTo>
                    <a:pt x="4262" y="6629"/>
                    <a:pt x="3894" y="6471"/>
                    <a:pt x="3578" y="6260"/>
                  </a:cubicBezTo>
                  <a:cubicBezTo>
                    <a:pt x="2894" y="5892"/>
                    <a:pt x="2315" y="5419"/>
                    <a:pt x="1895" y="4945"/>
                  </a:cubicBezTo>
                  <a:cubicBezTo>
                    <a:pt x="1053" y="3998"/>
                    <a:pt x="685" y="2999"/>
                    <a:pt x="474" y="2315"/>
                  </a:cubicBezTo>
                  <a:cubicBezTo>
                    <a:pt x="264" y="1579"/>
                    <a:pt x="211" y="1053"/>
                    <a:pt x="211" y="842"/>
                  </a:cubicBezTo>
                  <a:cubicBezTo>
                    <a:pt x="211" y="842"/>
                    <a:pt x="211" y="842"/>
                    <a:pt x="211" y="789"/>
                  </a:cubicBezTo>
                  <a:cubicBezTo>
                    <a:pt x="159" y="789"/>
                    <a:pt x="159" y="737"/>
                    <a:pt x="159" y="737"/>
                  </a:cubicBezTo>
                  <a:cubicBezTo>
                    <a:pt x="159" y="737"/>
                    <a:pt x="159" y="684"/>
                    <a:pt x="159" y="684"/>
                  </a:cubicBezTo>
                  <a:cubicBezTo>
                    <a:pt x="132" y="658"/>
                    <a:pt x="132" y="658"/>
                    <a:pt x="139" y="658"/>
                  </a:cubicBezTo>
                  <a:cubicBezTo>
                    <a:pt x="146" y="658"/>
                    <a:pt x="159" y="658"/>
                    <a:pt x="159" y="632"/>
                  </a:cubicBezTo>
                  <a:cubicBezTo>
                    <a:pt x="159" y="579"/>
                    <a:pt x="159" y="526"/>
                    <a:pt x="159" y="526"/>
                  </a:cubicBezTo>
                  <a:cubicBezTo>
                    <a:pt x="159" y="474"/>
                    <a:pt x="159" y="421"/>
                    <a:pt x="106" y="369"/>
                  </a:cubicBezTo>
                  <a:lnTo>
                    <a:pt x="106" y="316"/>
                  </a:lnTo>
                  <a:cubicBezTo>
                    <a:pt x="106" y="316"/>
                    <a:pt x="106" y="316"/>
                    <a:pt x="106" y="263"/>
                  </a:cubicBezTo>
                  <a:cubicBezTo>
                    <a:pt x="106" y="251"/>
                    <a:pt x="103" y="244"/>
                    <a:pt x="98" y="244"/>
                  </a:cubicBezTo>
                  <a:cubicBezTo>
                    <a:pt x="81" y="244"/>
                    <a:pt x="41" y="313"/>
                    <a:pt x="1" y="474"/>
                  </a:cubicBezTo>
                  <a:cubicBezTo>
                    <a:pt x="1" y="789"/>
                    <a:pt x="1" y="1421"/>
                    <a:pt x="159" y="2210"/>
                  </a:cubicBezTo>
                  <a:cubicBezTo>
                    <a:pt x="369" y="2999"/>
                    <a:pt x="737" y="4104"/>
                    <a:pt x="1632" y="5156"/>
                  </a:cubicBezTo>
                  <a:cubicBezTo>
                    <a:pt x="2052" y="5682"/>
                    <a:pt x="2631" y="6155"/>
                    <a:pt x="3368" y="6576"/>
                  </a:cubicBezTo>
                  <a:cubicBezTo>
                    <a:pt x="3736" y="6734"/>
                    <a:pt x="4104" y="6944"/>
                    <a:pt x="4525" y="7102"/>
                  </a:cubicBezTo>
                  <a:cubicBezTo>
                    <a:pt x="4841" y="7207"/>
                    <a:pt x="5104" y="7260"/>
                    <a:pt x="5367" y="7365"/>
                  </a:cubicBezTo>
                  <a:lnTo>
                    <a:pt x="5682" y="7470"/>
                  </a:lnTo>
                  <a:lnTo>
                    <a:pt x="5787" y="7470"/>
                  </a:lnTo>
                  <a:lnTo>
                    <a:pt x="5787" y="7365"/>
                  </a:lnTo>
                  <a:lnTo>
                    <a:pt x="5787" y="7207"/>
                  </a:lnTo>
                  <a:lnTo>
                    <a:pt x="5840" y="6892"/>
                  </a:lnTo>
                  <a:lnTo>
                    <a:pt x="5840" y="6576"/>
                  </a:lnTo>
                  <a:cubicBezTo>
                    <a:pt x="5945" y="4682"/>
                    <a:pt x="5524" y="2999"/>
                    <a:pt x="4735" y="1894"/>
                  </a:cubicBezTo>
                  <a:cubicBezTo>
                    <a:pt x="3946" y="789"/>
                    <a:pt x="2894" y="369"/>
                    <a:pt x="2105" y="158"/>
                  </a:cubicBezTo>
                  <a:cubicBezTo>
                    <a:pt x="1737" y="106"/>
                    <a:pt x="1369" y="0"/>
                    <a:pt x="11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3"/>
            <p:cNvSpPr/>
            <p:nvPr/>
          </p:nvSpPr>
          <p:spPr>
            <a:xfrm>
              <a:off x="5345118" y="6234186"/>
              <a:ext cx="43242" cy="54464"/>
            </a:xfrm>
            <a:custGeom>
              <a:avLst/>
              <a:gdLst/>
              <a:ahLst/>
              <a:cxnLst/>
              <a:rect l="l" t="t" r="r" b="b"/>
              <a:pathLst>
                <a:path w="5472" h="6892" extrusionOk="0">
                  <a:moveTo>
                    <a:pt x="106" y="0"/>
                  </a:moveTo>
                  <a:cubicBezTo>
                    <a:pt x="106" y="53"/>
                    <a:pt x="159" y="53"/>
                    <a:pt x="316" y="105"/>
                  </a:cubicBezTo>
                  <a:cubicBezTo>
                    <a:pt x="474" y="158"/>
                    <a:pt x="685" y="158"/>
                    <a:pt x="948" y="211"/>
                  </a:cubicBezTo>
                  <a:cubicBezTo>
                    <a:pt x="1211" y="263"/>
                    <a:pt x="1526" y="368"/>
                    <a:pt x="1894" y="474"/>
                  </a:cubicBezTo>
                  <a:cubicBezTo>
                    <a:pt x="2631" y="737"/>
                    <a:pt x="3525" y="1210"/>
                    <a:pt x="4156" y="2262"/>
                  </a:cubicBezTo>
                  <a:cubicBezTo>
                    <a:pt x="4472" y="2841"/>
                    <a:pt x="4735" y="3472"/>
                    <a:pt x="4893" y="4209"/>
                  </a:cubicBezTo>
                  <a:cubicBezTo>
                    <a:pt x="4946" y="4577"/>
                    <a:pt x="4998" y="4998"/>
                    <a:pt x="4998" y="5366"/>
                  </a:cubicBezTo>
                  <a:cubicBezTo>
                    <a:pt x="5051" y="5576"/>
                    <a:pt x="5051" y="5787"/>
                    <a:pt x="5051" y="6050"/>
                  </a:cubicBezTo>
                  <a:cubicBezTo>
                    <a:pt x="5051" y="6155"/>
                    <a:pt x="5051" y="6260"/>
                    <a:pt x="5051" y="6365"/>
                  </a:cubicBezTo>
                  <a:lnTo>
                    <a:pt x="4998" y="6418"/>
                  </a:lnTo>
                  <a:lnTo>
                    <a:pt x="4946" y="6418"/>
                  </a:lnTo>
                  <a:cubicBezTo>
                    <a:pt x="4735" y="6313"/>
                    <a:pt x="4525" y="6313"/>
                    <a:pt x="4367" y="6208"/>
                  </a:cubicBezTo>
                  <a:cubicBezTo>
                    <a:pt x="3999" y="5997"/>
                    <a:pt x="3630" y="5892"/>
                    <a:pt x="3315" y="5682"/>
                  </a:cubicBezTo>
                  <a:cubicBezTo>
                    <a:pt x="2684" y="5313"/>
                    <a:pt x="2157" y="4840"/>
                    <a:pt x="1789" y="4366"/>
                  </a:cubicBezTo>
                  <a:cubicBezTo>
                    <a:pt x="1000" y="3420"/>
                    <a:pt x="685" y="2525"/>
                    <a:pt x="474" y="1789"/>
                  </a:cubicBezTo>
                  <a:cubicBezTo>
                    <a:pt x="264" y="1105"/>
                    <a:pt x="159" y="579"/>
                    <a:pt x="106" y="263"/>
                  </a:cubicBezTo>
                  <a:cubicBezTo>
                    <a:pt x="63" y="133"/>
                    <a:pt x="55" y="39"/>
                    <a:pt x="24" y="39"/>
                  </a:cubicBezTo>
                  <a:cubicBezTo>
                    <a:pt x="18" y="39"/>
                    <a:pt x="10" y="44"/>
                    <a:pt x="1" y="53"/>
                  </a:cubicBezTo>
                  <a:cubicBezTo>
                    <a:pt x="1" y="53"/>
                    <a:pt x="1" y="53"/>
                    <a:pt x="1" y="105"/>
                  </a:cubicBezTo>
                  <a:cubicBezTo>
                    <a:pt x="1" y="158"/>
                    <a:pt x="1" y="158"/>
                    <a:pt x="1" y="211"/>
                  </a:cubicBezTo>
                  <a:cubicBezTo>
                    <a:pt x="1" y="263"/>
                    <a:pt x="1" y="316"/>
                    <a:pt x="1" y="368"/>
                  </a:cubicBezTo>
                  <a:cubicBezTo>
                    <a:pt x="1" y="368"/>
                    <a:pt x="1" y="421"/>
                    <a:pt x="1" y="474"/>
                  </a:cubicBezTo>
                  <a:cubicBezTo>
                    <a:pt x="1" y="474"/>
                    <a:pt x="1" y="526"/>
                    <a:pt x="1" y="526"/>
                  </a:cubicBezTo>
                  <a:lnTo>
                    <a:pt x="1" y="579"/>
                  </a:lnTo>
                  <a:cubicBezTo>
                    <a:pt x="1" y="579"/>
                    <a:pt x="1" y="631"/>
                    <a:pt x="1" y="684"/>
                  </a:cubicBezTo>
                  <a:cubicBezTo>
                    <a:pt x="1" y="947"/>
                    <a:pt x="53" y="1368"/>
                    <a:pt x="264" y="2052"/>
                  </a:cubicBezTo>
                  <a:cubicBezTo>
                    <a:pt x="474" y="2736"/>
                    <a:pt x="790" y="3683"/>
                    <a:pt x="1579" y="4629"/>
                  </a:cubicBezTo>
                  <a:cubicBezTo>
                    <a:pt x="2000" y="5103"/>
                    <a:pt x="2473" y="5576"/>
                    <a:pt x="3157" y="5945"/>
                  </a:cubicBezTo>
                  <a:cubicBezTo>
                    <a:pt x="3473" y="6155"/>
                    <a:pt x="3841" y="6313"/>
                    <a:pt x="4209" y="6523"/>
                  </a:cubicBezTo>
                  <a:cubicBezTo>
                    <a:pt x="4420" y="6576"/>
                    <a:pt x="4630" y="6628"/>
                    <a:pt x="4840" y="6734"/>
                  </a:cubicBezTo>
                  <a:cubicBezTo>
                    <a:pt x="4946" y="6734"/>
                    <a:pt x="5051" y="6786"/>
                    <a:pt x="5156" y="6839"/>
                  </a:cubicBezTo>
                  <a:lnTo>
                    <a:pt x="5314" y="6891"/>
                  </a:lnTo>
                  <a:cubicBezTo>
                    <a:pt x="5314" y="6839"/>
                    <a:pt x="5314" y="6786"/>
                    <a:pt x="5314" y="6734"/>
                  </a:cubicBezTo>
                  <a:cubicBezTo>
                    <a:pt x="5472" y="4892"/>
                    <a:pt x="5156" y="3314"/>
                    <a:pt x="4472" y="2210"/>
                  </a:cubicBezTo>
                  <a:cubicBezTo>
                    <a:pt x="3841" y="1105"/>
                    <a:pt x="2947" y="526"/>
                    <a:pt x="2210" y="316"/>
                  </a:cubicBezTo>
                  <a:cubicBezTo>
                    <a:pt x="1474" y="53"/>
                    <a:pt x="1000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3"/>
            <p:cNvSpPr/>
            <p:nvPr/>
          </p:nvSpPr>
          <p:spPr>
            <a:xfrm>
              <a:off x="5418034" y="5983076"/>
              <a:ext cx="51801" cy="54069"/>
            </a:xfrm>
            <a:custGeom>
              <a:avLst/>
              <a:gdLst/>
              <a:ahLst/>
              <a:cxnLst/>
              <a:rect l="l" t="t" r="r" b="b"/>
              <a:pathLst>
                <a:path w="6555" h="6842" extrusionOk="0">
                  <a:moveTo>
                    <a:pt x="6084" y="0"/>
                  </a:moveTo>
                  <a:cubicBezTo>
                    <a:pt x="1" y="0"/>
                    <a:pt x="926" y="6842"/>
                    <a:pt x="926" y="6842"/>
                  </a:cubicBezTo>
                  <a:cubicBezTo>
                    <a:pt x="6555" y="5369"/>
                    <a:pt x="6292" y="3"/>
                    <a:pt x="6292" y="3"/>
                  </a:cubicBezTo>
                  <a:cubicBezTo>
                    <a:pt x="6222" y="1"/>
                    <a:pt x="6152" y="0"/>
                    <a:pt x="60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3"/>
            <p:cNvSpPr/>
            <p:nvPr/>
          </p:nvSpPr>
          <p:spPr>
            <a:xfrm>
              <a:off x="5423693" y="5982681"/>
              <a:ext cx="44064" cy="56124"/>
            </a:xfrm>
            <a:custGeom>
              <a:avLst/>
              <a:gdLst/>
              <a:ahLst/>
              <a:cxnLst/>
              <a:rect l="l" t="t" r="r" b="b"/>
              <a:pathLst>
                <a:path w="5576" h="7102" extrusionOk="0">
                  <a:moveTo>
                    <a:pt x="4892" y="0"/>
                  </a:moveTo>
                  <a:cubicBezTo>
                    <a:pt x="4524" y="0"/>
                    <a:pt x="3998" y="53"/>
                    <a:pt x="3209" y="263"/>
                  </a:cubicBezTo>
                  <a:cubicBezTo>
                    <a:pt x="2472" y="474"/>
                    <a:pt x="1526" y="1052"/>
                    <a:pt x="894" y="2210"/>
                  </a:cubicBezTo>
                  <a:cubicBezTo>
                    <a:pt x="526" y="2788"/>
                    <a:pt x="316" y="3472"/>
                    <a:pt x="158" y="4209"/>
                  </a:cubicBezTo>
                  <a:cubicBezTo>
                    <a:pt x="53" y="4577"/>
                    <a:pt x="0" y="4998"/>
                    <a:pt x="0" y="5419"/>
                  </a:cubicBezTo>
                  <a:cubicBezTo>
                    <a:pt x="0" y="5629"/>
                    <a:pt x="0" y="5839"/>
                    <a:pt x="0" y="6102"/>
                  </a:cubicBezTo>
                  <a:cubicBezTo>
                    <a:pt x="0" y="6208"/>
                    <a:pt x="0" y="6313"/>
                    <a:pt x="0" y="6418"/>
                  </a:cubicBezTo>
                  <a:cubicBezTo>
                    <a:pt x="0" y="6576"/>
                    <a:pt x="0" y="6734"/>
                    <a:pt x="53" y="6892"/>
                  </a:cubicBezTo>
                  <a:lnTo>
                    <a:pt x="53" y="7049"/>
                  </a:lnTo>
                  <a:cubicBezTo>
                    <a:pt x="53" y="7049"/>
                    <a:pt x="53" y="7102"/>
                    <a:pt x="105" y="7102"/>
                  </a:cubicBezTo>
                  <a:lnTo>
                    <a:pt x="368" y="7049"/>
                  </a:lnTo>
                  <a:cubicBezTo>
                    <a:pt x="473" y="6997"/>
                    <a:pt x="631" y="6944"/>
                    <a:pt x="789" y="6892"/>
                  </a:cubicBezTo>
                  <a:cubicBezTo>
                    <a:pt x="1000" y="6839"/>
                    <a:pt x="1210" y="6786"/>
                    <a:pt x="1368" y="6681"/>
                  </a:cubicBezTo>
                  <a:cubicBezTo>
                    <a:pt x="1736" y="6471"/>
                    <a:pt x="2157" y="6366"/>
                    <a:pt x="2472" y="6102"/>
                  </a:cubicBezTo>
                  <a:cubicBezTo>
                    <a:pt x="3156" y="5734"/>
                    <a:pt x="3630" y="5208"/>
                    <a:pt x="4051" y="4787"/>
                  </a:cubicBezTo>
                  <a:cubicBezTo>
                    <a:pt x="4840" y="3788"/>
                    <a:pt x="5208" y="2841"/>
                    <a:pt x="5366" y="2157"/>
                  </a:cubicBezTo>
                  <a:cubicBezTo>
                    <a:pt x="5576" y="1421"/>
                    <a:pt x="5576" y="895"/>
                    <a:pt x="5576" y="579"/>
                  </a:cubicBezTo>
                  <a:cubicBezTo>
                    <a:pt x="5576" y="263"/>
                    <a:pt x="5576" y="158"/>
                    <a:pt x="5524" y="158"/>
                  </a:cubicBezTo>
                  <a:cubicBezTo>
                    <a:pt x="5521" y="156"/>
                    <a:pt x="5519" y="155"/>
                    <a:pt x="5518" y="155"/>
                  </a:cubicBezTo>
                  <a:cubicBezTo>
                    <a:pt x="5475" y="155"/>
                    <a:pt x="5508" y="741"/>
                    <a:pt x="5155" y="2052"/>
                  </a:cubicBezTo>
                  <a:cubicBezTo>
                    <a:pt x="4945" y="2736"/>
                    <a:pt x="4577" y="3630"/>
                    <a:pt x="3788" y="4577"/>
                  </a:cubicBezTo>
                  <a:cubicBezTo>
                    <a:pt x="3419" y="4998"/>
                    <a:pt x="2946" y="5471"/>
                    <a:pt x="2262" y="5839"/>
                  </a:cubicBezTo>
                  <a:cubicBezTo>
                    <a:pt x="1999" y="6050"/>
                    <a:pt x="1631" y="6208"/>
                    <a:pt x="1263" y="6366"/>
                  </a:cubicBezTo>
                  <a:cubicBezTo>
                    <a:pt x="1105" y="6471"/>
                    <a:pt x="894" y="6471"/>
                    <a:pt x="684" y="6576"/>
                  </a:cubicBezTo>
                  <a:lnTo>
                    <a:pt x="473" y="6629"/>
                  </a:lnTo>
                  <a:lnTo>
                    <a:pt x="368" y="6681"/>
                  </a:lnTo>
                  <a:cubicBezTo>
                    <a:pt x="368" y="6681"/>
                    <a:pt x="368" y="6629"/>
                    <a:pt x="368" y="6576"/>
                  </a:cubicBezTo>
                  <a:lnTo>
                    <a:pt x="368" y="6418"/>
                  </a:lnTo>
                  <a:cubicBezTo>
                    <a:pt x="368" y="6313"/>
                    <a:pt x="316" y="6208"/>
                    <a:pt x="316" y="6102"/>
                  </a:cubicBezTo>
                  <a:cubicBezTo>
                    <a:pt x="316" y="5892"/>
                    <a:pt x="316" y="5682"/>
                    <a:pt x="368" y="5471"/>
                  </a:cubicBezTo>
                  <a:cubicBezTo>
                    <a:pt x="368" y="5050"/>
                    <a:pt x="421" y="4682"/>
                    <a:pt x="473" y="4314"/>
                  </a:cubicBezTo>
                  <a:cubicBezTo>
                    <a:pt x="631" y="3577"/>
                    <a:pt x="842" y="2894"/>
                    <a:pt x="1157" y="2368"/>
                  </a:cubicBezTo>
                  <a:cubicBezTo>
                    <a:pt x="1736" y="1315"/>
                    <a:pt x="2630" y="789"/>
                    <a:pt x="3314" y="526"/>
                  </a:cubicBezTo>
                  <a:cubicBezTo>
                    <a:pt x="4051" y="263"/>
                    <a:pt x="4577" y="211"/>
                    <a:pt x="4945" y="158"/>
                  </a:cubicBezTo>
                  <a:cubicBezTo>
                    <a:pt x="5261" y="158"/>
                    <a:pt x="5418" y="106"/>
                    <a:pt x="5418" y="106"/>
                  </a:cubicBezTo>
                  <a:cubicBezTo>
                    <a:pt x="5418" y="53"/>
                    <a:pt x="5261" y="53"/>
                    <a:pt x="48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3"/>
            <p:cNvSpPr/>
            <p:nvPr/>
          </p:nvSpPr>
          <p:spPr>
            <a:xfrm>
              <a:off x="5424522" y="5983092"/>
              <a:ext cx="43235" cy="54053"/>
            </a:xfrm>
            <a:custGeom>
              <a:avLst/>
              <a:gdLst/>
              <a:ahLst/>
              <a:cxnLst/>
              <a:rect l="l" t="t" r="r" b="b"/>
              <a:pathLst>
                <a:path w="5471" h="6840" extrusionOk="0">
                  <a:moveTo>
                    <a:pt x="5382" y="94"/>
                  </a:moveTo>
                  <a:cubicBezTo>
                    <a:pt x="5373" y="131"/>
                    <a:pt x="5366" y="187"/>
                    <a:pt x="5366" y="264"/>
                  </a:cubicBezTo>
                  <a:cubicBezTo>
                    <a:pt x="5261" y="580"/>
                    <a:pt x="5208" y="1158"/>
                    <a:pt x="4945" y="1895"/>
                  </a:cubicBezTo>
                  <a:cubicBezTo>
                    <a:pt x="4735" y="2631"/>
                    <a:pt x="4314" y="3578"/>
                    <a:pt x="3472" y="4525"/>
                  </a:cubicBezTo>
                  <a:cubicBezTo>
                    <a:pt x="3104" y="4946"/>
                    <a:pt x="2525" y="5367"/>
                    <a:pt x="1894" y="5787"/>
                  </a:cubicBezTo>
                  <a:cubicBezTo>
                    <a:pt x="1578" y="5945"/>
                    <a:pt x="1210" y="6103"/>
                    <a:pt x="842" y="6261"/>
                  </a:cubicBezTo>
                  <a:cubicBezTo>
                    <a:pt x="523" y="6348"/>
                    <a:pt x="444" y="6387"/>
                    <a:pt x="428" y="6387"/>
                  </a:cubicBezTo>
                  <a:cubicBezTo>
                    <a:pt x="415" y="6387"/>
                    <a:pt x="445" y="6361"/>
                    <a:pt x="421" y="6314"/>
                  </a:cubicBezTo>
                  <a:cubicBezTo>
                    <a:pt x="368" y="4525"/>
                    <a:pt x="737" y="3052"/>
                    <a:pt x="1421" y="2105"/>
                  </a:cubicBezTo>
                  <a:cubicBezTo>
                    <a:pt x="2052" y="1106"/>
                    <a:pt x="2946" y="685"/>
                    <a:pt x="3630" y="474"/>
                  </a:cubicBezTo>
                  <a:cubicBezTo>
                    <a:pt x="3998" y="369"/>
                    <a:pt x="4261" y="264"/>
                    <a:pt x="4524" y="264"/>
                  </a:cubicBezTo>
                  <a:cubicBezTo>
                    <a:pt x="4787" y="211"/>
                    <a:pt x="5050" y="159"/>
                    <a:pt x="5208" y="159"/>
                  </a:cubicBezTo>
                  <a:cubicBezTo>
                    <a:pt x="5278" y="135"/>
                    <a:pt x="5337" y="112"/>
                    <a:pt x="5382" y="94"/>
                  </a:cubicBezTo>
                  <a:close/>
                  <a:moveTo>
                    <a:pt x="4840" y="1"/>
                  </a:moveTo>
                  <a:cubicBezTo>
                    <a:pt x="4735" y="54"/>
                    <a:pt x="4524" y="54"/>
                    <a:pt x="4314" y="54"/>
                  </a:cubicBezTo>
                  <a:cubicBezTo>
                    <a:pt x="4051" y="106"/>
                    <a:pt x="3788" y="159"/>
                    <a:pt x="3420" y="264"/>
                  </a:cubicBezTo>
                  <a:cubicBezTo>
                    <a:pt x="2788" y="474"/>
                    <a:pt x="1841" y="895"/>
                    <a:pt x="1105" y="1947"/>
                  </a:cubicBezTo>
                  <a:cubicBezTo>
                    <a:pt x="368" y="2947"/>
                    <a:pt x="0" y="4525"/>
                    <a:pt x="105" y="6366"/>
                  </a:cubicBezTo>
                  <a:cubicBezTo>
                    <a:pt x="105" y="6471"/>
                    <a:pt x="105" y="6577"/>
                    <a:pt x="105" y="6682"/>
                  </a:cubicBezTo>
                  <a:lnTo>
                    <a:pt x="105" y="6787"/>
                  </a:lnTo>
                  <a:cubicBezTo>
                    <a:pt x="105" y="6787"/>
                    <a:pt x="105" y="6840"/>
                    <a:pt x="158" y="6840"/>
                  </a:cubicBezTo>
                  <a:lnTo>
                    <a:pt x="316" y="6787"/>
                  </a:lnTo>
                  <a:cubicBezTo>
                    <a:pt x="526" y="6682"/>
                    <a:pt x="737" y="6629"/>
                    <a:pt x="947" y="6577"/>
                  </a:cubicBezTo>
                  <a:cubicBezTo>
                    <a:pt x="1315" y="6419"/>
                    <a:pt x="1684" y="6261"/>
                    <a:pt x="2052" y="6050"/>
                  </a:cubicBezTo>
                  <a:cubicBezTo>
                    <a:pt x="2736" y="5682"/>
                    <a:pt x="3262" y="5261"/>
                    <a:pt x="3683" y="4735"/>
                  </a:cubicBezTo>
                  <a:cubicBezTo>
                    <a:pt x="4577" y="3788"/>
                    <a:pt x="4945" y="2842"/>
                    <a:pt x="5156" y="2105"/>
                  </a:cubicBezTo>
                  <a:cubicBezTo>
                    <a:pt x="5366" y="1369"/>
                    <a:pt x="5419" y="843"/>
                    <a:pt x="5419" y="685"/>
                  </a:cubicBezTo>
                  <a:lnTo>
                    <a:pt x="5419" y="632"/>
                  </a:lnTo>
                  <a:cubicBezTo>
                    <a:pt x="5419" y="632"/>
                    <a:pt x="5471" y="580"/>
                    <a:pt x="5419" y="580"/>
                  </a:cubicBezTo>
                  <a:cubicBezTo>
                    <a:pt x="5419" y="580"/>
                    <a:pt x="5419" y="580"/>
                    <a:pt x="5419" y="527"/>
                  </a:cubicBezTo>
                  <a:lnTo>
                    <a:pt x="5419" y="474"/>
                  </a:lnTo>
                  <a:lnTo>
                    <a:pt x="5419" y="422"/>
                  </a:lnTo>
                  <a:cubicBezTo>
                    <a:pt x="5419" y="422"/>
                    <a:pt x="5419" y="369"/>
                    <a:pt x="5419" y="317"/>
                  </a:cubicBezTo>
                  <a:cubicBezTo>
                    <a:pt x="5419" y="264"/>
                    <a:pt x="5419" y="264"/>
                    <a:pt x="5419" y="159"/>
                  </a:cubicBezTo>
                  <a:lnTo>
                    <a:pt x="5419" y="106"/>
                  </a:lnTo>
                  <a:cubicBezTo>
                    <a:pt x="5419" y="106"/>
                    <a:pt x="5419" y="106"/>
                    <a:pt x="5419" y="78"/>
                  </a:cubicBezTo>
                  <a:lnTo>
                    <a:pt x="5419" y="78"/>
                  </a:lnTo>
                  <a:cubicBezTo>
                    <a:pt x="5452" y="63"/>
                    <a:pt x="5471" y="54"/>
                    <a:pt x="5471" y="54"/>
                  </a:cubicBezTo>
                  <a:cubicBezTo>
                    <a:pt x="5419" y="1"/>
                    <a:pt x="5313" y="1"/>
                    <a:pt x="5261" y="1"/>
                  </a:cubicBezTo>
                  <a:cubicBezTo>
                    <a:pt x="5156" y="54"/>
                    <a:pt x="5103" y="54"/>
                    <a:pt x="5050" y="54"/>
                  </a:cubicBezTo>
                  <a:cubicBezTo>
                    <a:pt x="4945" y="54"/>
                    <a:pt x="4945" y="1"/>
                    <a:pt x="48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3"/>
            <p:cNvSpPr/>
            <p:nvPr/>
          </p:nvSpPr>
          <p:spPr>
            <a:xfrm>
              <a:off x="5422444" y="5982262"/>
              <a:ext cx="46562" cy="58210"/>
            </a:xfrm>
            <a:custGeom>
              <a:avLst/>
              <a:gdLst/>
              <a:ahLst/>
              <a:cxnLst/>
              <a:rect l="l" t="t" r="r" b="b"/>
              <a:pathLst>
                <a:path w="5892" h="7366" extrusionOk="0">
                  <a:moveTo>
                    <a:pt x="4682" y="1"/>
                  </a:moveTo>
                  <a:cubicBezTo>
                    <a:pt x="4419" y="1"/>
                    <a:pt x="4051" y="53"/>
                    <a:pt x="3630" y="106"/>
                  </a:cubicBezTo>
                  <a:cubicBezTo>
                    <a:pt x="2841" y="316"/>
                    <a:pt x="1789" y="842"/>
                    <a:pt x="1000" y="2000"/>
                  </a:cubicBezTo>
                  <a:cubicBezTo>
                    <a:pt x="631" y="2631"/>
                    <a:pt x="316" y="3315"/>
                    <a:pt x="158" y="4156"/>
                  </a:cubicBezTo>
                  <a:cubicBezTo>
                    <a:pt x="105" y="4525"/>
                    <a:pt x="0" y="4946"/>
                    <a:pt x="0" y="5419"/>
                  </a:cubicBezTo>
                  <a:cubicBezTo>
                    <a:pt x="0" y="5629"/>
                    <a:pt x="0" y="5840"/>
                    <a:pt x="0" y="6103"/>
                  </a:cubicBezTo>
                  <a:cubicBezTo>
                    <a:pt x="0" y="6208"/>
                    <a:pt x="0" y="6313"/>
                    <a:pt x="0" y="6419"/>
                  </a:cubicBezTo>
                  <a:lnTo>
                    <a:pt x="0" y="6734"/>
                  </a:lnTo>
                  <a:lnTo>
                    <a:pt x="53" y="7050"/>
                  </a:lnTo>
                  <a:cubicBezTo>
                    <a:pt x="53" y="7155"/>
                    <a:pt x="53" y="7313"/>
                    <a:pt x="105" y="7365"/>
                  </a:cubicBezTo>
                  <a:lnTo>
                    <a:pt x="421" y="7260"/>
                  </a:lnTo>
                  <a:cubicBezTo>
                    <a:pt x="579" y="7208"/>
                    <a:pt x="789" y="7155"/>
                    <a:pt x="947" y="7102"/>
                  </a:cubicBezTo>
                  <a:cubicBezTo>
                    <a:pt x="1210" y="7050"/>
                    <a:pt x="1421" y="6997"/>
                    <a:pt x="1631" y="6892"/>
                  </a:cubicBezTo>
                  <a:cubicBezTo>
                    <a:pt x="1999" y="6682"/>
                    <a:pt x="2420" y="6524"/>
                    <a:pt x="2736" y="6261"/>
                  </a:cubicBezTo>
                  <a:cubicBezTo>
                    <a:pt x="3472" y="5892"/>
                    <a:pt x="3998" y="5314"/>
                    <a:pt x="4419" y="4840"/>
                  </a:cubicBezTo>
                  <a:cubicBezTo>
                    <a:pt x="5208" y="3788"/>
                    <a:pt x="5576" y="2736"/>
                    <a:pt x="5734" y="2000"/>
                  </a:cubicBezTo>
                  <a:cubicBezTo>
                    <a:pt x="5892" y="1211"/>
                    <a:pt x="5892" y="632"/>
                    <a:pt x="5839" y="316"/>
                  </a:cubicBezTo>
                  <a:cubicBezTo>
                    <a:pt x="5796" y="186"/>
                    <a:pt x="5788" y="92"/>
                    <a:pt x="5758" y="92"/>
                  </a:cubicBezTo>
                  <a:cubicBezTo>
                    <a:pt x="5751" y="92"/>
                    <a:pt x="5743" y="97"/>
                    <a:pt x="5734" y="106"/>
                  </a:cubicBezTo>
                  <a:cubicBezTo>
                    <a:pt x="5734" y="106"/>
                    <a:pt x="5734" y="106"/>
                    <a:pt x="5734" y="159"/>
                  </a:cubicBezTo>
                  <a:cubicBezTo>
                    <a:pt x="5734" y="211"/>
                    <a:pt x="5734" y="264"/>
                    <a:pt x="5734" y="264"/>
                  </a:cubicBezTo>
                  <a:cubicBezTo>
                    <a:pt x="5682" y="316"/>
                    <a:pt x="5682" y="369"/>
                    <a:pt x="5682" y="422"/>
                  </a:cubicBezTo>
                  <a:cubicBezTo>
                    <a:pt x="5682" y="474"/>
                    <a:pt x="5682" y="474"/>
                    <a:pt x="5682" y="527"/>
                  </a:cubicBezTo>
                  <a:cubicBezTo>
                    <a:pt x="5682" y="579"/>
                    <a:pt x="5682" y="579"/>
                    <a:pt x="5682" y="579"/>
                  </a:cubicBezTo>
                  <a:lnTo>
                    <a:pt x="5682" y="632"/>
                  </a:lnTo>
                  <a:cubicBezTo>
                    <a:pt x="5682" y="685"/>
                    <a:pt x="5682" y="685"/>
                    <a:pt x="5682" y="737"/>
                  </a:cubicBezTo>
                  <a:cubicBezTo>
                    <a:pt x="5629" y="1000"/>
                    <a:pt x="5576" y="1421"/>
                    <a:pt x="5419" y="2105"/>
                  </a:cubicBezTo>
                  <a:cubicBezTo>
                    <a:pt x="5208" y="2789"/>
                    <a:pt x="4892" y="3736"/>
                    <a:pt x="4103" y="4683"/>
                  </a:cubicBezTo>
                  <a:cubicBezTo>
                    <a:pt x="3683" y="5156"/>
                    <a:pt x="3209" y="5629"/>
                    <a:pt x="2525" y="6050"/>
                  </a:cubicBezTo>
                  <a:cubicBezTo>
                    <a:pt x="2210" y="6261"/>
                    <a:pt x="1841" y="6419"/>
                    <a:pt x="1473" y="6576"/>
                  </a:cubicBezTo>
                  <a:cubicBezTo>
                    <a:pt x="1263" y="6682"/>
                    <a:pt x="1052" y="6734"/>
                    <a:pt x="842" y="6787"/>
                  </a:cubicBezTo>
                  <a:cubicBezTo>
                    <a:pt x="737" y="6839"/>
                    <a:pt x="631" y="6892"/>
                    <a:pt x="526" y="6892"/>
                  </a:cubicBezTo>
                  <a:lnTo>
                    <a:pt x="368" y="6945"/>
                  </a:lnTo>
                  <a:cubicBezTo>
                    <a:pt x="368" y="6892"/>
                    <a:pt x="368" y="6839"/>
                    <a:pt x="368" y="6787"/>
                  </a:cubicBezTo>
                  <a:cubicBezTo>
                    <a:pt x="211" y="4946"/>
                    <a:pt x="579" y="3367"/>
                    <a:pt x="1210" y="2315"/>
                  </a:cubicBezTo>
                  <a:cubicBezTo>
                    <a:pt x="1894" y="1211"/>
                    <a:pt x="2788" y="685"/>
                    <a:pt x="3525" y="474"/>
                  </a:cubicBezTo>
                  <a:cubicBezTo>
                    <a:pt x="4209" y="264"/>
                    <a:pt x="4735" y="211"/>
                    <a:pt x="4945" y="211"/>
                  </a:cubicBezTo>
                  <a:cubicBezTo>
                    <a:pt x="5050" y="211"/>
                    <a:pt x="5103" y="211"/>
                    <a:pt x="5155" y="159"/>
                  </a:cubicBezTo>
                  <a:lnTo>
                    <a:pt x="5366" y="159"/>
                  </a:lnTo>
                  <a:cubicBezTo>
                    <a:pt x="5419" y="159"/>
                    <a:pt x="5524" y="159"/>
                    <a:pt x="5576" y="106"/>
                  </a:cubicBezTo>
                  <a:cubicBezTo>
                    <a:pt x="5576" y="53"/>
                    <a:pt x="5524" y="53"/>
                    <a:pt x="53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3"/>
            <p:cNvSpPr/>
            <p:nvPr/>
          </p:nvSpPr>
          <p:spPr>
            <a:xfrm>
              <a:off x="5370896" y="5907434"/>
              <a:ext cx="67764" cy="68602"/>
            </a:xfrm>
            <a:custGeom>
              <a:avLst/>
              <a:gdLst/>
              <a:ahLst/>
              <a:cxnLst/>
              <a:rect l="l" t="t" r="r" b="b"/>
              <a:pathLst>
                <a:path w="8575" h="8681" extrusionOk="0">
                  <a:moveTo>
                    <a:pt x="5261" y="1"/>
                  </a:moveTo>
                  <a:cubicBezTo>
                    <a:pt x="0" y="3473"/>
                    <a:pt x="4787" y="8681"/>
                    <a:pt x="4787" y="8681"/>
                  </a:cubicBezTo>
                  <a:cubicBezTo>
                    <a:pt x="8574" y="4262"/>
                    <a:pt x="5261" y="2"/>
                    <a:pt x="52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3"/>
            <p:cNvSpPr/>
            <p:nvPr/>
          </p:nvSpPr>
          <p:spPr>
            <a:xfrm>
              <a:off x="5390850" y="5908161"/>
              <a:ext cx="34091" cy="69724"/>
            </a:xfrm>
            <a:custGeom>
              <a:avLst/>
              <a:gdLst/>
              <a:ahLst/>
              <a:cxnLst/>
              <a:rect l="l" t="t" r="r" b="b"/>
              <a:pathLst>
                <a:path w="4314" h="8823" extrusionOk="0">
                  <a:moveTo>
                    <a:pt x="2815" y="1"/>
                  </a:moveTo>
                  <a:cubicBezTo>
                    <a:pt x="2806" y="1"/>
                    <a:pt x="2797" y="5"/>
                    <a:pt x="2788" y="14"/>
                  </a:cubicBezTo>
                  <a:cubicBezTo>
                    <a:pt x="2736" y="14"/>
                    <a:pt x="3104" y="488"/>
                    <a:pt x="3577" y="1803"/>
                  </a:cubicBezTo>
                  <a:cubicBezTo>
                    <a:pt x="3788" y="2486"/>
                    <a:pt x="3998" y="3433"/>
                    <a:pt x="3893" y="4643"/>
                  </a:cubicBezTo>
                  <a:cubicBezTo>
                    <a:pt x="3788" y="5222"/>
                    <a:pt x="3683" y="5853"/>
                    <a:pt x="3367" y="6537"/>
                  </a:cubicBezTo>
                  <a:cubicBezTo>
                    <a:pt x="3262" y="6905"/>
                    <a:pt x="2999" y="7221"/>
                    <a:pt x="2841" y="7537"/>
                  </a:cubicBezTo>
                  <a:cubicBezTo>
                    <a:pt x="2736" y="7747"/>
                    <a:pt x="2578" y="7905"/>
                    <a:pt x="2473" y="8063"/>
                  </a:cubicBezTo>
                  <a:lnTo>
                    <a:pt x="2315" y="8220"/>
                  </a:lnTo>
                  <a:lnTo>
                    <a:pt x="2262" y="8273"/>
                  </a:lnTo>
                  <a:cubicBezTo>
                    <a:pt x="2262" y="8291"/>
                    <a:pt x="2256" y="8296"/>
                    <a:pt x="2249" y="8296"/>
                  </a:cubicBezTo>
                  <a:cubicBezTo>
                    <a:pt x="2233" y="8296"/>
                    <a:pt x="2210" y="8273"/>
                    <a:pt x="2210" y="8273"/>
                  </a:cubicBezTo>
                  <a:lnTo>
                    <a:pt x="2104" y="8115"/>
                  </a:lnTo>
                  <a:cubicBezTo>
                    <a:pt x="1999" y="8010"/>
                    <a:pt x="1947" y="7957"/>
                    <a:pt x="1894" y="7852"/>
                  </a:cubicBezTo>
                  <a:cubicBezTo>
                    <a:pt x="1789" y="7694"/>
                    <a:pt x="1684" y="7484"/>
                    <a:pt x="1578" y="7326"/>
                  </a:cubicBezTo>
                  <a:cubicBezTo>
                    <a:pt x="1315" y="6958"/>
                    <a:pt x="1158" y="6642"/>
                    <a:pt x="1000" y="6274"/>
                  </a:cubicBezTo>
                  <a:cubicBezTo>
                    <a:pt x="684" y="5590"/>
                    <a:pt x="526" y="4959"/>
                    <a:pt x="474" y="4328"/>
                  </a:cubicBezTo>
                  <a:cubicBezTo>
                    <a:pt x="316" y="3118"/>
                    <a:pt x="737" y="2171"/>
                    <a:pt x="1210" y="1592"/>
                  </a:cubicBezTo>
                  <a:cubicBezTo>
                    <a:pt x="1631" y="961"/>
                    <a:pt x="1999" y="593"/>
                    <a:pt x="2315" y="382"/>
                  </a:cubicBezTo>
                  <a:cubicBezTo>
                    <a:pt x="2578" y="172"/>
                    <a:pt x="2683" y="67"/>
                    <a:pt x="2683" y="14"/>
                  </a:cubicBezTo>
                  <a:lnTo>
                    <a:pt x="2683" y="14"/>
                  </a:lnTo>
                  <a:cubicBezTo>
                    <a:pt x="2630" y="14"/>
                    <a:pt x="2525" y="67"/>
                    <a:pt x="2210" y="277"/>
                  </a:cubicBezTo>
                  <a:cubicBezTo>
                    <a:pt x="1894" y="435"/>
                    <a:pt x="1473" y="803"/>
                    <a:pt x="1000" y="1434"/>
                  </a:cubicBezTo>
                  <a:cubicBezTo>
                    <a:pt x="474" y="2066"/>
                    <a:pt x="0" y="3065"/>
                    <a:pt x="158" y="4380"/>
                  </a:cubicBezTo>
                  <a:cubicBezTo>
                    <a:pt x="211" y="5012"/>
                    <a:pt x="421" y="5748"/>
                    <a:pt x="684" y="6432"/>
                  </a:cubicBezTo>
                  <a:cubicBezTo>
                    <a:pt x="842" y="6800"/>
                    <a:pt x="1052" y="7168"/>
                    <a:pt x="1263" y="7537"/>
                  </a:cubicBezTo>
                  <a:cubicBezTo>
                    <a:pt x="1368" y="7694"/>
                    <a:pt x="1526" y="7905"/>
                    <a:pt x="1631" y="8063"/>
                  </a:cubicBezTo>
                  <a:cubicBezTo>
                    <a:pt x="1684" y="8168"/>
                    <a:pt x="1736" y="8220"/>
                    <a:pt x="1841" y="8326"/>
                  </a:cubicBezTo>
                  <a:cubicBezTo>
                    <a:pt x="1894" y="8431"/>
                    <a:pt x="2052" y="8589"/>
                    <a:pt x="2157" y="8694"/>
                  </a:cubicBezTo>
                  <a:lnTo>
                    <a:pt x="2210" y="8799"/>
                  </a:lnTo>
                  <a:cubicBezTo>
                    <a:pt x="2245" y="8799"/>
                    <a:pt x="2256" y="8822"/>
                    <a:pt x="2276" y="8822"/>
                  </a:cubicBezTo>
                  <a:cubicBezTo>
                    <a:pt x="2286" y="8822"/>
                    <a:pt x="2297" y="8817"/>
                    <a:pt x="2315" y="8799"/>
                  </a:cubicBezTo>
                  <a:lnTo>
                    <a:pt x="2473" y="8641"/>
                  </a:lnTo>
                  <a:cubicBezTo>
                    <a:pt x="2525" y="8483"/>
                    <a:pt x="2630" y="8378"/>
                    <a:pt x="2736" y="8273"/>
                  </a:cubicBezTo>
                  <a:cubicBezTo>
                    <a:pt x="2841" y="8063"/>
                    <a:pt x="2999" y="7905"/>
                    <a:pt x="3104" y="7747"/>
                  </a:cubicBezTo>
                  <a:cubicBezTo>
                    <a:pt x="3314" y="7379"/>
                    <a:pt x="3525" y="7063"/>
                    <a:pt x="3683" y="6695"/>
                  </a:cubicBezTo>
                  <a:cubicBezTo>
                    <a:pt x="3998" y="5958"/>
                    <a:pt x="4103" y="5275"/>
                    <a:pt x="4209" y="4643"/>
                  </a:cubicBezTo>
                  <a:cubicBezTo>
                    <a:pt x="4314" y="3381"/>
                    <a:pt x="4051" y="2434"/>
                    <a:pt x="3788" y="1750"/>
                  </a:cubicBezTo>
                  <a:cubicBezTo>
                    <a:pt x="3525" y="1066"/>
                    <a:pt x="3262" y="593"/>
                    <a:pt x="3104" y="330"/>
                  </a:cubicBezTo>
                  <a:cubicBezTo>
                    <a:pt x="2929" y="111"/>
                    <a:pt x="2863" y="1"/>
                    <a:pt x="28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3"/>
            <p:cNvSpPr/>
            <p:nvPr/>
          </p:nvSpPr>
          <p:spPr>
            <a:xfrm>
              <a:off x="5392928" y="5907852"/>
              <a:ext cx="31183" cy="67954"/>
            </a:xfrm>
            <a:custGeom>
              <a:avLst/>
              <a:gdLst/>
              <a:ahLst/>
              <a:cxnLst/>
              <a:rect l="l" t="t" r="r" b="b"/>
              <a:pathLst>
                <a:path w="3946" h="8599" extrusionOk="0">
                  <a:moveTo>
                    <a:pt x="2487" y="65"/>
                  </a:moveTo>
                  <a:lnTo>
                    <a:pt x="2487" y="65"/>
                  </a:lnTo>
                  <a:cubicBezTo>
                    <a:pt x="2490" y="94"/>
                    <a:pt x="2503" y="143"/>
                    <a:pt x="2525" y="211"/>
                  </a:cubicBezTo>
                  <a:cubicBezTo>
                    <a:pt x="2683" y="527"/>
                    <a:pt x="2946" y="1053"/>
                    <a:pt x="3157" y="1789"/>
                  </a:cubicBezTo>
                  <a:cubicBezTo>
                    <a:pt x="3367" y="2525"/>
                    <a:pt x="3630" y="3525"/>
                    <a:pt x="3420" y="4787"/>
                  </a:cubicBezTo>
                  <a:cubicBezTo>
                    <a:pt x="3367" y="5366"/>
                    <a:pt x="3157" y="6050"/>
                    <a:pt x="2841" y="6734"/>
                  </a:cubicBezTo>
                  <a:cubicBezTo>
                    <a:pt x="2683" y="7050"/>
                    <a:pt x="2473" y="7365"/>
                    <a:pt x="2262" y="7733"/>
                  </a:cubicBezTo>
                  <a:cubicBezTo>
                    <a:pt x="2029" y="7996"/>
                    <a:pt x="1990" y="8064"/>
                    <a:pt x="1983" y="8064"/>
                  </a:cubicBezTo>
                  <a:cubicBezTo>
                    <a:pt x="1978" y="8064"/>
                    <a:pt x="1994" y="8020"/>
                    <a:pt x="1947" y="7996"/>
                  </a:cubicBezTo>
                  <a:cubicBezTo>
                    <a:pt x="895" y="6576"/>
                    <a:pt x="316" y="5156"/>
                    <a:pt x="368" y="3946"/>
                  </a:cubicBezTo>
                  <a:cubicBezTo>
                    <a:pt x="316" y="2789"/>
                    <a:pt x="842" y="1947"/>
                    <a:pt x="1263" y="1368"/>
                  </a:cubicBezTo>
                  <a:cubicBezTo>
                    <a:pt x="1473" y="1105"/>
                    <a:pt x="1684" y="842"/>
                    <a:pt x="1894" y="684"/>
                  </a:cubicBezTo>
                  <a:cubicBezTo>
                    <a:pt x="2052" y="474"/>
                    <a:pt x="2210" y="316"/>
                    <a:pt x="2367" y="211"/>
                  </a:cubicBezTo>
                  <a:cubicBezTo>
                    <a:pt x="2421" y="158"/>
                    <a:pt x="2460" y="105"/>
                    <a:pt x="2487" y="65"/>
                  </a:cubicBezTo>
                  <a:close/>
                  <a:moveTo>
                    <a:pt x="2525" y="0"/>
                  </a:moveTo>
                  <a:cubicBezTo>
                    <a:pt x="2473" y="0"/>
                    <a:pt x="2367" y="53"/>
                    <a:pt x="2315" y="106"/>
                  </a:cubicBezTo>
                  <a:cubicBezTo>
                    <a:pt x="2262" y="158"/>
                    <a:pt x="2210" y="211"/>
                    <a:pt x="2157" y="211"/>
                  </a:cubicBezTo>
                  <a:cubicBezTo>
                    <a:pt x="2104" y="263"/>
                    <a:pt x="2104" y="263"/>
                    <a:pt x="1999" y="316"/>
                  </a:cubicBezTo>
                  <a:cubicBezTo>
                    <a:pt x="1894" y="421"/>
                    <a:pt x="1736" y="474"/>
                    <a:pt x="1578" y="632"/>
                  </a:cubicBezTo>
                  <a:cubicBezTo>
                    <a:pt x="1421" y="842"/>
                    <a:pt x="1210" y="1053"/>
                    <a:pt x="947" y="1316"/>
                  </a:cubicBezTo>
                  <a:cubicBezTo>
                    <a:pt x="526" y="1894"/>
                    <a:pt x="0" y="2736"/>
                    <a:pt x="0" y="3998"/>
                  </a:cubicBezTo>
                  <a:cubicBezTo>
                    <a:pt x="0" y="5261"/>
                    <a:pt x="579" y="6786"/>
                    <a:pt x="1684" y="8259"/>
                  </a:cubicBezTo>
                  <a:cubicBezTo>
                    <a:pt x="1736" y="8312"/>
                    <a:pt x="1841" y="8417"/>
                    <a:pt x="1894" y="8522"/>
                  </a:cubicBezTo>
                  <a:lnTo>
                    <a:pt x="1947" y="8575"/>
                  </a:lnTo>
                  <a:cubicBezTo>
                    <a:pt x="1982" y="8575"/>
                    <a:pt x="1993" y="8598"/>
                    <a:pt x="1997" y="8598"/>
                  </a:cubicBezTo>
                  <a:cubicBezTo>
                    <a:pt x="1999" y="8598"/>
                    <a:pt x="1999" y="8593"/>
                    <a:pt x="1999" y="8575"/>
                  </a:cubicBezTo>
                  <a:lnTo>
                    <a:pt x="2104" y="8470"/>
                  </a:lnTo>
                  <a:cubicBezTo>
                    <a:pt x="2262" y="8259"/>
                    <a:pt x="2367" y="8102"/>
                    <a:pt x="2525" y="7944"/>
                  </a:cubicBezTo>
                  <a:cubicBezTo>
                    <a:pt x="2736" y="7576"/>
                    <a:pt x="2946" y="7207"/>
                    <a:pt x="3157" y="6892"/>
                  </a:cubicBezTo>
                  <a:cubicBezTo>
                    <a:pt x="3472" y="6208"/>
                    <a:pt x="3683" y="5524"/>
                    <a:pt x="3735" y="4840"/>
                  </a:cubicBezTo>
                  <a:cubicBezTo>
                    <a:pt x="3946" y="3578"/>
                    <a:pt x="3683" y="2578"/>
                    <a:pt x="3420" y="1842"/>
                  </a:cubicBezTo>
                  <a:cubicBezTo>
                    <a:pt x="3209" y="1158"/>
                    <a:pt x="2946" y="684"/>
                    <a:pt x="2841" y="527"/>
                  </a:cubicBezTo>
                  <a:cubicBezTo>
                    <a:pt x="2841" y="474"/>
                    <a:pt x="2841" y="474"/>
                    <a:pt x="2841" y="474"/>
                  </a:cubicBezTo>
                  <a:cubicBezTo>
                    <a:pt x="2841" y="474"/>
                    <a:pt x="2818" y="451"/>
                    <a:pt x="2802" y="451"/>
                  </a:cubicBezTo>
                  <a:cubicBezTo>
                    <a:pt x="2794" y="451"/>
                    <a:pt x="2788" y="456"/>
                    <a:pt x="2788" y="474"/>
                  </a:cubicBezTo>
                  <a:cubicBezTo>
                    <a:pt x="2788" y="474"/>
                    <a:pt x="2788" y="421"/>
                    <a:pt x="2788" y="421"/>
                  </a:cubicBezTo>
                  <a:cubicBezTo>
                    <a:pt x="2736" y="421"/>
                    <a:pt x="2736" y="421"/>
                    <a:pt x="2736" y="369"/>
                  </a:cubicBezTo>
                  <a:lnTo>
                    <a:pt x="2683" y="316"/>
                  </a:lnTo>
                  <a:cubicBezTo>
                    <a:pt x="2683" y="316"/>
                    <a:pt x="2683" y="263"/>
                    <a:pt x="2631" y="263"/>
                  </a:cubicBezTo>
                  <a:cubicBezTo>
                    <a:pt x="2631" y="211"/>
                    <a:pt x="2631" y="158"/>
                    <a:pt x="2578" y="106"/>
                  </a:cubicBezTo>
                  <a:lnTo>
                    <a:pt x="2578" y="53"/>
                  </a:lnTo>
                  <a:lnTo>
                    <a:pt x="2525" y="53"/>
                  </a:lnTo>
                  <a:cubicBezTo>
                    <a:pt x="2517" y="45"/>
                    <a:pt x="2510" y="39"/>
                    <a:pt x="2505" y="36"/>
                  </a:cubicBezTo>
                  <a:lnTo>
                    <a:pt x="2505" y="36"/>
                  </a:lnTo>
                  <a:cubicBezTo>
                    <a:pt x="2518" y="14"/>
                    <a:pt x="2525" y="0"/>
                    <a:pt x="2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3"/>
            <p:cNvSpPr/>
            <p:nvPr/>
          </p:nvSpPr>
          <p:spPr>
            <a:xfrm>
              <a:off x="5390431" y="5907023"/>
              <a:ext cx="35340" cy="73169"/>
            </a:xfrm>
            <a:custGeom>
              <a:avLst/>
              <a:gdLst/>
              <a:ahLst/>
              <a:cxnLst/>
              <a:rect l="l" t="t" r="r" b="b"/>
              <a:pathLst>
                <a:path w="4472" h="9259" extrusionOk="0">
                  <a:moveTo>
                    <a:pt x="2789" y="0"/>
                  </a:moveTo>
                  <a:cubicBezTo>
                    <a:pt x="2789" y="53"/>
                    <a:pt x="2841" y="53"/>
                    <a:pt x="2841" y="105"/>
                  </a:cubicBezTo>
                  <a:lnTo>
                    <a:pt x="2894" y="211"/>
                  </a:lnTo>
                  <a:cubicBezTo>
                    <a:pt x="2894" y="263"/>
                    <a:pt x="2947" y="263"/>
                    <a:pt x="2947" y="316"/>
                  </a:cubicBezTo>
                  <a:cubicBezTo>
                    <a:pt x="2999" y="368"/>
                    <a:pt x="2999" y="368"/>
                    <a:pt x="3052" y="421"/>
                  </a:cubicBezTo>
                  <a:cubicBezTo>
                    <a:pt x="3052" y="421"/>
                    <a:pt x="3052" y="474"/>
                    <a:pt x="3052" y="474"/>
                  </a:cubicBezTo>
                  <a:cubicBezTo>
                    <a:pt x="3104" y="526"/>
                    <a:pt x="3104" y="579"/>
                    <a:pt x="3104" y="632"/>
                  </a:cubicBezTo>
                  <a:cubicBezTo>
                    <a:pt x="3262" y="842"/>
                    <a:pt x="3473" y="1210"/>
                    <a:pt x="3683" y="1894"/>
                  </a:cubicBezTo>
                  <a:cubicBezTo>
                    <a:pt x="3946" y="2578"/>
                    <a:pt x="4209" y="3472"/>
                    <a:pt x="4104" y="4735"/>
                  </a:cubicBezTo>
                  <a:cubicBezTo>
                    <a:pt x="3999" y="5366"/>
                    <a:pt x="3893" y="6050"/>
                    <a:pt x="3578" y="6734"/>
                  </a:cubicBezTo>
                  <a:cubicBezTo>
                    <a:pt x="3420" y="7102"/>
                    <a:pt x="3210" y="7418"/>
                    <a:pt x="2999" y="7786"/>
                  </a:cubicBezTo>
                  <a:cubicBezTo>
                    <a:pt x="2894" y="7996"/>
                    <a:pt x="2736" y="8154"/>
                    <a:pt x="2631" y="8312"/>
                  </a:cubicBezTo>
                  <a:lnTo>
                    <a:pt x="2420" y="8575"/>
                  </a:lnTo>
                  <a:lnTo>
                    <a:pt x="2315" y="8733"/>
                  </a:lnTo>
                  <a:cubicBezTo>
                    <a:pt x="2263" y="8680"/>
                    <a:pt x="2263" y="8627"/>
                    <a:pt x="2210" y="8575"/>
                  </a:cubicBezTo>
                  <a:cubicBezTo>
                    <a:pt x="1053" y="7155"/>
                    <a:pt x="421" y="5682"/>
                    <a:pt x="369" y="4419"/>
                  </a:cubicBezTo>
                  <a:cubicBezTo>
                    <a:pt x="264" y="3157"/>
                    <a:pt x="737" y="2157"/>
                    <a:pt x="1211" y="1578"/>
                  </a:cubicBezTo>
                  <a:cubicBezTo>
                    <a:pt x="1631" y="1052"/>
                    <a:pt x="2052" y="684"/>
                    <a:pt x="2210" y="579"/>
                  </a:cubicBezTo>
                  <a:cubicBezTo>
                    <a:pt x="2315" y="474"/>
                    <a:pt x="2368" y="474"/>
                    <a:pt x="2368" y="421"/>
                  </a:cubicBezTo>
                  <a:cubicBezTo>
                    <a:pt x="2420" y="421"/>
                    <a:pt x="2473" y="368"/>
                    <a:pt x="2526" y="316"/>
                  </a:cubicBezTo>
                  <a:cubicBezTo>
                    <a:pt x="2578" y="263"/>
                    <a:pt x="2683" y="211"/>
                    <a:pt x="2683" y="158"/>
                  </a:cubicBezTo>
                  <a:cubicBezTo>
                    <a:pt x="2683" y="136"/>
                    <a:pt x="2674" y="124"/>
                    <a:pt x="2653" y="124"/>
                  </a:cubicBezTo>
                  <a:cubicBezTo>
                    <a:pt x="2622" y="124"/>
                    <a:pt x="2566" y="149"/>
                    <a:pt x="2473" y="211"/>
                  </a:cubicBezTo>
                  <a:cubicBezTo>
                    <a:pt x="2315" y="263"/>
                    <a:pt x="2157" y="368"/>
                    <a:pt x="1894" y="526"/>
                  </a:cubicBezTo>
                  <a:cubicBezTo>
                    <a:pt x="1684" y="684"/>
                    <a:pt x="1421" y="947"/>
                    <a:pt x="1105" y="1263"/>
                  </a:cubicBezTo>
                  <a:cubicBezTo>
                    <a:pt x="579" y="1894"/>
                    <a:pt x="1" y="2894"/>
                    <a:pt x="1" y="4314"/>
                  </a:cubicBezTo>
                  <a:cubicBezTo>
                    <a:pt x="53" y="4998"/>
                    <a:pt x="211" y="5787"/>
                    <a:pt x="527" y="6523"/>
                  </a:cubicBezTo>
                  <a:cubicBezTo>
                    <a:pt x="684" y="6891"/>
                    <a:pt x="895" y="7312"/>
                    <a:pt x="1105" y="7681"/>
                  </a:cubicBezTo>
                  <a:cubicBezTo>
                    <a:pt x="1263" y="7891"/>
                    <a:pt x="1368" y="8049"/>
                    <a:pt x="1474" y="8259"/>
                  </a:cubicBezTo>
                  <a:cubicBezTo>
                    <a:pt x="1579" y="8364"/>
                    <a:pt x="1631" y="8417"/>
                    <a:pt x="1684" y="8522"/>
                  </a:cubicBezTo>
                  <a:lnTo>
                    <a:pt x="1894" y="8733"/>
                  </a:lnTo>
                  <a:lnTo>
                    <a:pt x="2105" y="8996"/>
                  </a:lnTo>
                  <a:cubicBezTo>
                    <a:pt x="2157" y="9101"/>
                    <a:pt x="2263" y="9206"/>
                    <a:pt x="2315" y="9259"/>
                  </a:cubicBezTo>
                  <a:lnTo>
                    <a:pt x="2526" y="8996"/>
                  </a:lnTo>
                  <a:cubicBezTo>
                    <a:pt x="2631" y="8838"/>
                    <a:pt x="2789" y="8680"/>
                    <a:pt x="2894" y="8522"/>
                  </a:cubicBezTo>
                  <a:cubicBezTo>
                    <a:pt x="3052" y="8312"/>
                    <a:pt x="3210" y="8154"/>
                    <a:pt x="3315" y="7944"/>
                  </a:cubicBezTo>
                  <a:cubicBezTo>
                    <a:pt x="3525" y="7575"/>
                    <a:pt x="3736" y="7207"/>
                    <a:pt x="3893" y="6839"/>
                  </a:cubicBezTo>
                  <a:cubicBezTo>
                    <a:pt x="4209" y="6102"/>
                    <a:pt x="4367" y="5366"/>
                    <a:pt x="4419" y="4682"/>
                  </a:cubicBezTo>
                  <a:cubicBezTo>
                    <a:pt x="4472" y="3314"/>
                    <a:pt x="4156" y="2315"/>
                    <a:pt x="3893" y="1578"/>
                  </a:cubicBezTo>
                  <a:cubicBezTo>
                    <a:pt x="3578" y="842"/>
                    <a:pt x="3210" y="421"/>
                    <a:pt x="2999" y="158"/>
                  </a:cubicBezTo>
                  <a:cubicBezTo>
                    <a:pt x="2894" y="53"/>
                    <a:pt x="2841" y="0"/>
                    <a:pt x="27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3"/>
            <p:cNvSpPr/>
            <p:nvPr/>
          </p:nvSpPr>
          <p:spPr>
            <a:xfrm>
              <a:off x="5417979" y="6066645"/>
              <a:ext cx="51856" cy="54472"/>
            </a:xfrm>
            <a:custGeom>
              <a:avLst/>
              <a:gdLst/>
              <a:ahLst/>
              <a:cxnLst/>
              <a:rect l="l" t="t" r="r" b="b"/>
              <a:pathLst>
                <a:path w="6562" h="6893" extrusionOk="0">
                  <a:moveTo>
                    <a:pt x="6159" y="0"/>
                  </a:moveTo>
                  <a:cubicBezTo>
                    <a:pt x="1" y="0"/>
                    <a:pt x="933" y="6893"/>
                    <a:pt x="933" y="6893"/>
                  </a:cubicBezTo>
                  <a:cubicBezTo>
                    <a:pt x="6562" y="5420"/>
                    <a:pt x="6299" y="1"/>
                    <a:pt x="6299" y="1"/>
                  </a:cubicBezTo>
                  <a:cubicBezTo>
                    <a:pt x="6252" y="1"/>
                    <a:pt x="6205" y="0"/>
                    <a:pt x="6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3"/>
            <p:cNvSpPr/>
            <p:nvPr/>
          </p:nvSpPr>
          <p:spPr>
            <a:xfrm>
              <a:off x="5423693" y="6066511"/>
              <a:ext cx="44483" cy="56029"/>
            </a:xfrm>
            <a:custGeom>
              <a:avLst/>
              <a:gdLst/>
              <a:ahLst/>
              <a:cxnLst/>
              <a:rect l="l" t="t" r="r" b="b"/>
              <a:pathLst>
                <a:path w="5629" h="7090" extrusionOk="0">
                  <a:moveTo>
                    <a:pt x="4641" y="0"/>
                  </a:moveTo>
                  <a:cubicBezTo>
                    <a:pt x="4309" y="0"/>
                    <a:pt x="3832" y="78"/>
                    <a:pt x="3262" y="282"/>
                  </a:cubicBezTo>
                  <a:cubicBezTo>
                    <a:pt x="2472" y="492"/>
                    <a:pt x="1526" y="1071"/>
                    <a:pt x="894" y="2228"/>
                  </a:cubicBezTo>
                  <a:cubicBezTo>
                    <a:pt x="526" y="2754"/>
                    <a:pt x="316" y="3438"/>
                    <a:pt x="158" y="4227"/>
                  </a:cubicBezTo>
                  <a:cubicBezTo>
                    <a:pt x="53" y="4595"/>
                    <a:pt x="53" y="5016"/>
                    <a:pt x="0" y="5437"/>
                  </a:cubicBezTo>
                  <a:cubicBezTo>
                    <a:pt x="0" y="5647"/>
                    <a:pt x="0" y="5858"/>
                    <a:pt x="0" y="6068"/>
                  </a:cubicBezTo>
                  <a:cubicBezTo>
                    <a:pt x="0" y="6173"/>
                    <a:pt x="0" y="6278"/>
                    <a:pt x="0" y="6436"/>
                  </a:cubicBezTo>
                  <a:cubicBezTo>
                    <a:pt x="0" y="6541"/>
                    <a:pt x="53" y="6752"/>
                    <a:pt x="53" y="6910"/>
                  </a:cubicBezTo>
                  <a:lnTo>
                    <a:pt x="53" y="7015"/>
                  </a:lnTo>
                  <a:cubicBezTo>
                    <a:pt x="53" y="7052"/>
                    <a:pt x="53" y="7089"/>
                    <a:pt x="71" y="7089"/>
                  </a:cubicBezTo>
                  <a:cubicBezTo>
                    <a:pt x="79" y="7089"/>
                    <a:pt x="90" y="7083"/>
                    <a:pt x="105" y="7068"/>
                  </a:cubicBezTo>
                  <a:lnTo>
                    <a:pt x="368" y="7015"/>
                  </a:lnTo>
                  <a:cubicBezTo>
                    <a:pt x="473" y="6962"/>
                    <a:pt x="631" y="6910"/>
                    <a:pt x="789" y="6857"/>
                  </a:cubicBezTo>
                  <a:cubicBezTo>
                    <a:pt x="1000" y="6805"/>
                    <a:pt x="1210" y="6752"/>
                    <a:pt x="1368" y="6647"/>
                  </a:cubicBezTo>
                  <a:cubicBezTo>
                    <a:pt x="1789" y="6489"/>
                    <a:pt x="2157" y="6331"/>
                    <a:pt x="2472" y="6121"/>
                  </a:cubicBezTo>
                  <a:cubicBezTo>
                    <a:pt x="3156" y="5752"/>
                    <a:pt x="3630" y="5226"/>
                    <a:pt x="4051" y="4753"/>
                  </a:cubicBezTo>
                  <a:cubicBezTo>
                    <a:pt x="4840" y="3806"/>
                    <a:pt x="5208" y="2859"/>
                    <a:pt x="5366" y="2123"/>
                  </a:cubicBezTo>
                  <a:cubicBezTo>
                    <a:pt x="5576" y="1439"/>
                    <a:pt x="5629" y="913"/>
                    <a:pt x="5629" y="597"/>
                  </a:cubicBezTo>
                  <a:cubicBezTo>
                    <a:pt x="5629" y="282"/>
                    <a:pt x="5576" y="124"/>
                    <a:pt x="5524" y="124"/>
                  </a:cubicBezTo>
                  <a:cubicBezTo>
                    <a:pt x="5471" y="124"/>
                    <a:pt x="5524" y="702"/>
                    <a:pt x="5155" y="2070"/>
                  </a:cubicBezTo>
                  <a:cubicBezTo>
                    <a:pt x="4945" y="2754"/>
                    <a:pt x="4577" y="3648"/>
                    <a:pt x="3788" y="4543"/>
                  </a:cubicBezTo>
                  <a:cubicBezTo>
                    <a:pt x="3419" y="4963"/>
                    <a:pt x="2946" y="5489"/>
                    <a:pt x="2315" y="5805"/>
                  </a:cubicBezTo>
                  <a:cubicBezTo>
                    <a:pt x="1999" y="6068"/>
                    <a:pt x="1631" y="6173"/>
                    <a:pt x="1263" y="6331"/>
                  </a:cubicBezTo>
                  <a:cubicBezTo>
                    <a:pt x="1105" y="6436"/>
                    <a:pt x="894" y="6489"/>
                    <a:pt x="684" y="6541"/>
                  </a:cubicBezTo>
                  <a:lnTo>
                    <a:pt x="473" y="6647"/>
                  </a:lnTo>
                  <a:lnTo>
                    <a:pt x="368" y="6647"/>
                  </a:lnTo>
                  <a:cubicBezTo>
                    <a:pt x="368" y="6647"/>
                    <a:pt x="368" y="6594"/>
                    <a:pt x="368" y="6594"/>
                  </a:cubicBezTo>
                  <a:lnTo>
                    <a:pt x="368" y="6384"/>
                  </a:lnTo>
                  <a:cubicBezTo>
                    <a:pt x="368" y="6278"/>
                    <a:pt x="316" y="6173"/>
                    <a:pt x="316" y="6068"/>
                  </a:cubicBezTo>
                  <a:cubicBezTo>
                    <a:pt x="316" y="5858"/>
                    <a:pt x="316" y="5647"/>
                    <a:pt x="368" y="5437"/>
                  </a:cubicBezTo>
                  <a:cubicBezTo>
                    <a:pt x="368" y="5069"/>
                    <a:pt x="421" y="4648"/>
                    <a:pt x="473" y="4279"/>
                  </a:cubicBezTo>
                  <a:cubicBezTo>
                    <a:pt x="631" y="3543"/>
                    <a:pt x="842" y="2912"/>
                    <a:pt x="1157" y="2386"/>
                  </a:cubicBezTo>
                  <a:cubicBezTo>
                    <a:pt x="1736" y="1334"/>
                    <a:pt x="2630" y="755"/>
                    <a:pt x="3314" y="545"/>
                  </a:cubicBezTo>
                  <a:cubicBezTo>
                    <a:pt x="4051" y="282"/>
                    <a:pt x="4577" y="176"/>
                    <a:pt x="4945" y="176"/>
                  </a:cubicBezTo>
                  <a:cubicBezTo>
                    <a:pt x="5261" y="124"/>
                    <a:pt x="5418" y="124"/>
                    <a:pt x="5418" y="71"/>
                  </a:cubicBezTo>
                  <a:cubicBezTo>
                    <a:pt x="5418" y="71"/>
                    <a:pt x="5261" y="18"/>
                    <a:pt x="4892" y="18"/>
                  </a:cubicBezTo>
                  <a:cubicBezTo>
                    <a:pt x="4821" y="7"/>
                    <a:pt x="4737" y="0"/>
                    <a:pt x="46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3"/>
            <p:cNvSpPr/>
            <p:nvPr/>
          </p:nvSpPr>
          <p:spPr>
            <a:xfrm>
              <a:off x="5424522" y="6067072"/>
              <a:ext cx="43235" cy="53800"/>
            </a:xfrm>
            <a:custGeom>
              <a:avLst/>
              <a:gdLst/>
              <a:ahLst/>
              <a:cxnLst/>
              <a:rect l="l" t="t" r="r" b="b"/>
              <a:pathLst>
                <a:path w="5471" h="6808" extrusionOk="0">
                  <a:moveTo>
                    <a:pt x="5391" y="55"/>
                  </a:moveTo>
                  <a:lnTo>
                    <a:pt x="5391" y="55"/>
                  </a:lnTo>
                  <a:cubicBezTo>
                    <a:pt x="5378" y="82"/>
                    <a:pt x="5366" y="134"/>
                    <a:pt x="5366" y="211"/>
                  </a:cubicBezTo>
                  <a:cubicBezTo>
                    <a:pt x="5261" y="526"/>
                    <a:pt x="5208" y="1105"/>
                    <a:pt x="4945" y="1841"/>
                  </a:cubicBezTo>
                  <a:cubicBezTo>
                    <a:pt x="4735" y="2578"/>
                    <a:pt x="4314" y="3577"/>
                    <a:pt x="3472" y="4472"/>
                  </a:cubicBezTo>
                  <a:cubicBezTo>
                    <a:pt x="3104" y="4945"/>
                    <a:pt x="2525" y="5366"/>
                    <a:pt x="1894" y="5734"/>
                  </a:cubicBezTo>
                  <a:cubicBezTo>
                    <a:pt x="1578" y="5892"/>
                    <a:pt x="1210" y="6102"/>
                    <a:pt x="842" y="6207"/>
                  </a:cubicBezTo>
                  <a:cubicBezTo>
                    <a:pt x="475" y="6308"/>
                    <a:pt x="425" y="6344"/>
                    <a:pt x="425" y="6344"/>
                  </a:cubicBezTo>
                  <a:cubicBezTo>
                    <a:pt x="424" y="6344"/>
                    <a:pt x="440" y="6332"/>
                    <a:pt x="421" y="6313"/>
                  </a:cubicBezTo>
                  <a:cubicBezTo>
                    <a:pt x="368" y="4524"/>
                    <a:pt x="737" y="2999"/>
                    <a:pt x="1421" y="2052"/>
                  </a:cubicBezTo>
                  <a:cubicBezTo>
                    <a:pt x="2052" y="1052"/>
                    <a:pt x="2946" y="684"/>
                    <a:pt x="3630" y="421"/>
                  </a:cubicBezTo>
                  <a:cubicBezTo>
                    <a:pt x="3998" y="368"/>
                    <a:pt x="4261" y="211"/>
                    <a:pt x="4524" y="211"/>
                  </a:cubicBezTo>
                  <a:cubicBezTo>
                    <a:pt x="4787" y="158"/>
                    <a:pt x="5050" y="158"/>
                    <a:pt x="5208" y="105"/>
                  </a:cubicBezTo>
                  <a:cubicBezTo>
                    <a:pt x="5283" y="80"/>
                    <a:pt x="5346" y="67"/>
                    <a:pt x="5391" y="55"/>
                  </a:cubicBezTo>
                  <a:close/>
                  <a:moveTo>
                    <a:pt x="4314" y="0"/>
                  </a:moveTo>
                  <a:cubicBezTo>
                    <a:pt x="4051" y="53"/>
                    <a:pt x="3788" y="158"/>
                    <a:pt x="3420" y="211"/>
                  </a:cubicBezTo>
                  <a:cubicBezTo>
                    <a:pt x="2788" y="421"/>
                    <a:pt x="1841" y="842"/>
                    <a:pt x="1105" y="1894"/>
                  </a:cubicBezTo>
                  <a:cubicBezTo>
                    <a:pt x="368" y="2893"/>
                    <a:pt x="0" y="4472"/>
                    <a:pt x="105" y="6313"/>
                  </a:cubicBezTo>
                  <a:cubicBezTo>
                    <a:pt x="105" y="6418"/>
                    <a:pt x="105" y="6576"/>
                    <a:pt x="105" y="6681"/>
                  </a:cubicBezTo>
                  <a:lnTo>
                    <a:pt x="105" y="6734"/>
                  </a:lnTo>
                  <a:cubicBezTo>
                    <a:pt x="105" y="6771"/>
                    <a:pt x="105" y="6808"/>
                    <a:pt x="124" y="6808"/>
                  </a:cubicBezTo>
                  <a:cubicBezTo>
                    <a:pt x="132" y="6808"/>
                    <a:pt x="143" y="6802"/>
                    <a:pt x="158" y="6786"/>
                  </a:cubicBezTo>
                  <a:lnTo>
                    <a:pt x="316" y="6734"/>
                  </a:lnTo>
                  <a:cubicBezTo>
                    <a:pt x="526" y="6681"/>
                    <a:pt x="737" y="6628"/>
                    <a:pt x="947" y="6523"/>
                  </a:cubicBezTo>
                  <a:cubicBezTo>
                    <a:pt x="1315" y="6418"/>
                    <a:pt x="1684" y="6207"/>
                    <a:pt x="2052" y="6050"/>
                  </a:cubicBezTo>
                  <a:cubicBezTo>
                    <a:pt x="2736" y="5629"/>
                    <a:pt x="3262" y="5208"/>
                    <a:pt x="3683" y="4735"/>
                  </a:cubicBezTo>
                  <a:cubicBezTo>
                    <a:pt x="4577" y="3788"/>
                    <a:pt x="4945" y="2788"/>
                    <a:pt x="5156" y="2104"/>
                  </a:cubicBezTo>
                  <a:cubicBezTo>
                    <a:pt x="5366" y="1368"/>
                    <a:pt x="5419" y="842"/>
                    <a:pt x="5419" y="631"/>
                  </a:cubicBezTo>
                  <a:lnTo>
                    <a:pt x="5419" y="579"/>
                  </a:lnTo>
                  <a:cubicBezTo>
                    <a:pt x="5419" y="579"/>
                    <a:pt x="5419" y="526"/>
                    <a:pt x="5419" y="526"/>
                  </a:cubicBezTo>
                  <a:lnTo>
                    <a:pt x="5419" y="474"/>
                  </a:lnTo>
                  <a:cubicBezTo>
                    <a:pt x="5419" y="447"/>
                    <a:pt x="5419" y="447"/>
                    <a:pt x="5419" y="447"/>
                  </a:cubicBezTo>
                  <a:cubicBezTo>
                    <a:pt x="5419" y="447"/>
                    <a:pt x="5419" y="447"/>
                    <a:pt x="5419" y="421"/>
                  </a:cubicBezTo>
                  <a:cubicBezTo>
                    <a:pt x="5419" y="368"/>
                    <a:pt x="5419" y="316"/>
                    <a:pt x="5419" y="316"/>
                  </a:cubicBezTo>
                  <a:cubicBezTo>
                    <a:pt x="5419" y="263"/>
                    <a:pt x="5419" y="211"/>
                    <a:pt x="5419" y="158"/>
                  </a:cubicBezTo>
                  <a:lnTo>
                    <a:pt x="5419" y="105"/>
                  </a:lnTo>
                  <a:cubicBezTo>
                    <a:pt x="5419" y="53"/>
                    <a:pt x="5419" y="53"/>
                    <a:pt x="5419" y="53"/>
                  </a:cubicBezTo>
                  <a:cubicBezTo>
                    <a:pt x="5419" y="51"/>
                    <a:pt x="5418" y="49"/>
                    <a:pt x="5418" y="47"/>
                  </a:cubicBezTo>
                  <a:lnTo>
                    <a:pt x="5418" y="47"/>
                  </a:lnTo>
                  <a:cubicBezTo>
                    <a:pt x="5452" y="35"/>
                    <a:pt x="5471" y="22"/>
                    <a:pt x="54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3"/>
            <p:cNvSpPr/>
            <p:nvPr/>
          </p:nvSpPr>
          <p:spPr>
            <a:xfrm>
              <a:off x="5422444" y="6065823"/>
              <a:ext cx="46562" cy="58621"/>
            </a:xfrm>
            <a:custGeom>
              <a:avLst/>
              <a:gdLst/>
              <a:ahLst/>
              <a:cxnLst/>
              <a:rect l="l" t="t" r="r" b="b"/>
              <a:pathLst>
                <a:path w="5892" h="7418" extrusionOk="0">
                  <a:moveTo>
                    <a:pt x="4682" y="0"/>
                  </a:moveTo>
                  <a:cubicBezTo>
                    <a:pt x="4419" y="0"/>
                    <a:pt x="4051" y="105"/>
                    <a:pt x="3630" y="158"/>
                  </a:cubicBezTo>
                  <a:cubicBezTo>
                    <a:pt x="2841" y="369"/>
                    <a:pt x="1789" y="842"/>
                    <a:pt x="1000" y="2052"/>
                  </a:cubicBezTo>
                  <a:cubicBezTo>
                    <a:pt x="631" y="2631"/>
                    <a:pt x="316" y="3367"/>
                    <a:pt x="158" y="4156"/>
                  </a:cubicBezTo>
                  <a:cubicBezTo>
                    <a:pt x="105" y="4577"/>
                    <a:pt x="0" y="4998"/>
                    <a:pt x="0" y="5419"/>
                  </a:cubicBezTo>
                  <a:cubicBezTo>
                    <a:pt x="0" y="5682"/>
                    <a:pt x="0" y="5892"/>
                    <a:pt x="0" y="6102"/>
                  </a:cubicBezTo>
                  <a:cubicBezTo>
                    <a:pt x="0" y="6260"/>
                    <a:pt x="0" y="6365"/>
                    <a:pt x="0" y="6471"/>
                  </a:cubicBezTo>
                  <a:lnTo>
                    <a:pt x="0" y="6734"/>
                  </a:lnTo>
                  <a:lnTo>
                    <a:pt x="53" y="7102"/>
                  </a:lnTo>
                  <a:cubicBezTo>
                    <a:pt x="53" y="7207"/>
                    <a:pt x="53" y="7312"/>
                    <a:pt x="105" y="7418"/>
                  </a:cubicBezTo>
                  <a:lnTo>
                    <a:pt x="421" y="7312"/>
                  </a:lnTo>
                  <a:cubicBezTo>
                    <a:pt x="579" y="7260"/>
                    <a:pt x="789" y="7207"/>
                    <a:pt x="947" y="7155"/>
                  </a:cubicBezTo>
                  <a:cubicBezTo>
                    <a:pt x="1210" y="7049"/>
                    <a:pt x="1421" y="6997"/>
                    <a:pt x="1631" y="6892"/>
                  </a:cubicBezTo>
                  <a:cubicBezTo>
                    <a:pt x="1999" y="6734"/>
                    <a:pt x="2420" y="6576"/>
                    <a:pt x="2736" y="6313"/>
                  </a:cubicBezTo>
                  <a:cubicBezTo>
                    <a:pt x="3472" y="5892"/>
                    <a:pt x="3998" y="5366"/>
                    <a:pt x="4419" y="4840"/>
                  </a:cubicBezTo>
                  <a:cubicBezTo>
                    <a:pt x="5208" y="3788"/>
                    <a:pt x="5576" y="2788"/>
                    <a:pt x="5734" y="1999"/>
                  </a:cubicBezTo>
                  <a:cubicBezTo>
                    <a:pt x="5892" y="1210"/>
                    <a:pt x="5892" y="684"/>
                    <a:pt x="5839" y="369"/>
                  </a:cubicBezTo>
                  <a:cubicBezTo>
                    <a:pt x="5787" y="211"/>
                    <a:pt x="5787" y="105"/>
                    <a:pt x="5734" y="105"/>
                  </a:cubicBezTo>
                  <a:cubicBezTo>
                    <a:pt x="5734" y="105"/>
                    <a:pt x="5734" y="158"/>
                    <a:pt x="5734" y="211"/>
                  </a:cubicBezTo>
                  <a:cubicBezTo>
                    <a:pt x="5734" y="211"/>
                    <a:pt x="5734" y="263"/>
                    <a:pt x="5734" y="316"/>
                  </a:cubicBezTo>
                  <a:cubicBezTo>
                    <a:pt x="5682" y="369"/>
                    <a:pt x="5682" y="369"/>
                    <a:pt x="5682" y="421"/>
                  </a:cubicBezTo>
                  <a:cubicBezTo>
                    <a:pt x="5682" y="474"/>
                    <a:pt x="5682" y="526"/>
                    <a:pt x="5682" y="579"/>
                  </a:cubicBezTo>
                  <a:lnTo>
                    <a:pt x="5682" y="632"/>
                  </a:lnTo>
                  <a:cubicBezTo>
                    <a:pt x="5682" y="684"/>
                    <a:pt x="5682" y="684"/>
                    <a:pt x="5682" y="789"/>
                  </a:cubicBezTo>
                  <a:cubicBezTo>
                    <a:pt x="5629" y="1000"/>
                    <a:pt x="5576" y="1473"/>
                    <a:pt x="5419" y="2157"/>
                  </a:cubicBezTo>
                  <a:cubicBezTo>
                    <a:pt x="5208" y="2841"/>
                    <a:pt x="4892" y="3735"/>
                    <a:pt x="4103" y="4735"/>
                  </a:cubicBezTo>
                  <a:cubicBezTo>
                    <a:pt x="3683" y="5156"/>
                    <a:pt x="3209" y="5682"/>
                    <a:pt x="2525" y="6050"/>
                  </a:cubicBezTo>
                  <a:cubicBezTo>
                    <a:pt x="2210" y="6260"/>
                    <a:pt x="1841" y="6418"/>
                    <a:pt x="1473" y="6628"/>
                  </a:cubicBezTo>
                  <a:cubicBezTo>
                    <a:pt x="1263" y="6681"/>
                    <a:pt x="1052" y="6734"/>
                    <a:pt x="842" y="6839"/>
                  </a:cubicBezTo>
                  <a:cubicBezTo>
                    <a:pt x="737" y="6839"/>
                    <a:pt x="631" y="6892"/>
                    <a:pt x="526" y="6944"/>
                  </a:cubicBezTo>
                  <a:lnTo>
                    <a:pt x="368" y="6997"/>
                  </a:lnTo>
                  <a:cubicBezTo>
                    <a:pt x="368" y="6944"/>
                    <a:pt x="368" y="6892"/>
                    <a:pt x="368" y="6839"/>
                  </a:cubicBezTo>
                  <a:cubicBezTo>
                    <a:pt x="211" y="4998"/>
                    <a:pt x="579" y="3420"/>
                    <a:pt x="1210" y="2315"/>
                  </a:cubicBezTo>
                  <a:cubicBezTo>
                    <a:pt x="1894" y="1210"/>
                    <a:pt x="2788" y="684"/>
                    <a:pt x="3525" y="474"/>
                  </a:cubicBezTo>
                  <a:cubicBezTo>
                    <a:pt x="4209" y="263"/>
                    <a:pt x="4735" y="211"/>
                    <a:pt x="4945" y="211"/>
                  </a:cubicBezTo>
                  <a:lnTo>
                    <a:pt x="5155" y="211"/>
                  </a:lnTo>
                  <a:cubicBezTo>
                    <a:pt x="5208" y="158"/>
                    <a:pt x="5261" y="158"/>
                    <a:pt x="5366" y="158"/>
                  </a:cubicBezTo>
                  <a:cubicBezTo>
                    <a:pt x="5419" y="158"/>
                    <a:pt x="5524" y="158"/>
                    <a:pt x="5576" y="105"/>
                  </a:cubicBezTo>
                  <a:cubicBezTo>
                    <a:pt x="5576" y="105"/>
                    <a:pt x="5524" y="53"/>
                    <a:pt x="5366" y="53"/>
                  </a:cubicBezTo>
                  <a:cubicBezTo>
                    <a:pt x="5208" y="53"/>
                    <a:pt x="4998" y="0"/>
                    <a:pt x="46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3"/>
            <p:cNvSpPr/>
            <p:nvPr/>
          </p:nvSpPr>
          <p:spPr>
            <a:xfrm>
              <a:off x="5418034" y="6150609"/>
              <a:ext cx="51801" cy="54069"/>
            </a:xfrm>
            <a:custGeom>
              <a:avLst/>
              <a:gdLst/>
              <a:ahLst/>
              <a:cxnLst/>
              <a:rect l="l" t="t" r="r" b="b"/>
              <a:pathLst>
                <a:path w="6555" h="6842" extrusionOk="0">
                  <a:moveTo>
                    <a:pt x="6084" y="0"/>
                  </a:moveTo>
                  <a:cubicBezTo>
                    <a:pt x="1" y="0"/>
                    <a:pt x="926" y="6841"/>
                    <a:pt x="926" y="6841"/>
                  </a:cubicBezTo>
                  <a:cubicBezTo>
                    <a:pt x="6555" y="5368"/>
                    <a:pt x="6292" y="3"/>
                    <a:pt x="6292" y="3"/>
                  </a:cubicBezTo>
                  <a:cubicBezTo>
                    <a:pt x="6222" y="1"/>
                    <a:pt x="6152" y="0"/>
                    <a:pt x="60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3"/>
            <p:cNvSpPr/>
            <p:nvPr/>
          </p:nvSpPr>
          <p:spPr>
            <a:xfrm>
              <a:off x="5423693" y="6150214"/>
              <a:ext cx="44064" cy="56124"/>
            </a:xfrm>
            <a:custGeom>
              <a:avLst/>
              <a:gdLst/>
              <a:ahLst/>
              <a:cxnLst/>
              <a:rect l="l" t="t" r="r" b="b"/>
              <a:pathLst>
                <a:path w="5576" h="7102" extrusionOk="0">
                  <a:moveTo>
                    <a:pt x="4892" y="0"/>
                  </a:moveTo>
                  <a:cubicBezTo>
                    <a:pt x="4524" y="0"/>
                    <a:pt x="3998" y="53"/>
                    <a:pt x="3209" y="263"/>
                  </a:cubicBezTo>
                  <a:cubicBezTo>
                    <a:pt x="2472" y="474"/>
                    <a:pt x="1526" y="1052"/>
                    <a:pt x="894" y="2209"/>
                  </a:cubicBezTo>
                  <a:cubicBezTo>
                    <a:pt x="526" y="2788"/>
                    <a:pt x="316" y="3472"/>
                    <a:pt x="158" y="4208"/>
                  </a:cubicBezTo>
                  <a:cubicBezTo>
                    <a:pt x="53" y="4577"/>
                    <a:pt x="0" y="4998"/>
                    <a:pt x="0" y="5418"/>
                  </a:cubicBezTo>
                  <a:cubicBezTo>
                    <a:pt x="0" y="5629"/>
                    <a:pt x="0" y="5839"/>
                    <a:pt x="0" y="6102"/>
                  </a:cubicBezTo>
                  <a:cubicBezTo>
                    <a:pt x="0" y="6207"/>
                    <a:pt x="0" y="6313"/>
                    <a:pt x="0" y="6418"/>
                  </a:cubicBezTo>
                  <a:cubicBezTo>
                    <a:pt x="0" y="6576"/>
                    <a:pt x="0" y="6733"/>
                    <a:pt x="53" y="6891"/>
                  </a:cubicBezTo>
                  <a:lnTo>
                    <a:pt x="53" y="7049"/>
                  </a:lnTo>
                  <a:cubicBezTo>
                    <a:pt x="53" y="7049"/>
                    <a:pt x="53" y="7102"/>
                    <a:pt x="105" y="7102"/>
                  </a:cubicBezTo>
                  <a:lnTo>
                    <a:pt x="368" y="7049"/>
                  </a:lnTo>
                  <a:cubicBezTo>
                    <a:pt x="473" y="6997"/>
                    <a:pt x="631" y="6944"/>
                    <a:pt x="789" y="6891"/>
                  </a:cubicBezTo>
                  <a:cubicBezTo>
                    <a:pt x="1000" y="6839"/>
                    <a:pt x="1210" y="6786"/>
                    <a:pt x="1368" y="6681"/>
                  </a:cubicBezTo>
                  <a:cubicBezTo>
                    <a:pt x="1736" y="6470"/>
                    <a:pt x="2157" y="6365"/>
                    <a:pt x="2472" y="6102"/>
                  </a:cubicBezTo>
                  <a:cubicBezTo>
                    <a:pt x="3156" y="5734"/>
                    <a:pt x="3630" y="5208"/>
                    <a:pt x="4051" y="4787"/>
                  </a:cubicBezTo>
                  <a:cubicBezTo>
                    <a:pt x="4840" y="3788"/>
                    <a:pt x="5208" y="2841"/>
                    <a:pt x="5366" y="2157"/>
                  </a:cubicBezTo>
                  <a:cubicBezTo>
                    <a:pt x="5576" y="1420"/>
                    <a:pt x="5576" y="894"/>
                    <a:pt x="5576" y="579"/>
                  </a:cubicBezTo>
                  <a:cubicBezTo>
                    <a:pt x="5576" y="263"/>
                    <a:pt x="5576" y="158"/>
                    <a:pt x="5524" y="158"/>
                  </a:cubicBezTo>
                  <a:cubicBezTo>
                    <a:pt x="5521" y="156"/>
                    <a:pt x="5519" y="155"/>
                    <a:pt x="5518" y="155"/>
                  </a:cubicBezTo>
                  <a:cubicBezTo>
                    <a:pt x="5475" y="155"/>
                    <a:pt x="5508" y="741"/>
                    <a:pt x="5155" y="2052"/>
                  </a:cubicBezTo>
                  <a:cubicBezTo>
                    <a:pt x="4945" y="2736"/>
                    <a:pt x="4577" y="3630"/>
                    <a:pt x="3788" y="4577"/>
                  </a:cubicBezTo>
                  <a:cubicBezTo>
                    <a:pt x="3419" y="4998"/>
                    <a:pt x="2946" y="5471"/>
                    <a:pt x="2262" y="5839"/>
                  </a:cubicBezTo>
                  <a:cubicBezTo>
                    <a:pt x="1999" y="6050"/>
                    <a:pt x="1631" y="6207"/>
                    <a:pt x="1263" y="6365"/>
                  </a:cubicBezTo>
                  <a:cubicBezTo>
                    <a:pt x="1105" y="6470"/>
                    <a:pt x="894" y="6470"/>
                    <a:pt x="684" y="6576"/>
                  </a:cubicBezTo>
                  <a:lnTo>
                    <a:pt x="473" y="6628"/>
                  </a:lnTo>
                  <a:lnTo>
                    <a:pt x="368" y="6681"/>
                  </a:lnTo>
                  <a:cubicBezTo>
                    <a:pt x="368" y="6681"/>
                    <a:pt x="368" y="6628"/>
                    <a:pt x="368" y="6576"/>
                  </a:cubicBezTo>
                  <a:lnTo>
                    <a:pt x="368" y="6418"/>
                  </a:lnTo>
                  <a:cubicBezTo>
                    <a:pt x="368" y="6313"/>
                    <a:pt x="316" y="6207"/>
                    <a:pt x="316" y="6102"/>
                  </a:cubicBezTo>
                  <a:cubicBezTo>
                    <a:pt x="316" y="5892"/>
                    <a:pt x="316" y="5681"/>
                    <a:pt x="368" y="5471"/>
                  </a:cubicBezTo>
                  <a:cubicBezTo>
                    <a:pt x="368" y="5050"/>
                    <a:pt x="421" y="4682"/>
                    <a:pt x="473" y="4314"/>
                  </a:cubicBezTo>
                  <a:cubicBezTo>
                    <a:pt x="631" y="3577"/>
                    <a:pt x="842" y="2893"/>
                    <a:pt x="1157" y="2367"/>
                  </a:cubicBezTo>
                  <a:cubicBezTo>
                    <a:pt x="1736" y="1315"/>
                    <a:pt x="2630" y="789"/>
                    <a:pt x="3314" y="526"/>
                  </a:cubicBezTo>
                  <a:cubicBezTo>
                    <a:pt x="4051" y="263"/>
                    <a:pt x="4577" y="210"/>
                    <a:pt x="4945" y="158"/>
                  </a:cubicBezTo>
                  <a:cubicBezTo>
                    <a:pt x="5261" y="158"/>
                    <a:pt x="5418" y="105"/>
                    <a:pt x="5418" y="105"/>
                  </a:cubicBezTo>
                  <a:cubicBezTo>
                    <a:pt x="5418" y="53"/>
                    <a:pt x="5261" y="53"/>
                    <a:pt x="48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3"/>
            <p:cNvSpPr/>
            <p:nvPr/>
          </p:nvSpPr>
          <p:spPr>
            <a:xfrm>
              <a:off x="5424522" y="6150625"/>
              <a:ext cx="43235" cy="54053"/>
            </a:xfrm>
            <a:custGeom>
              <a:avLst/>
              <a:gdLst/>
              <a:ahLst/>
              <a:cxnLst/>
              <a:rect l="l" t="t" r="r" b="b"/>
              <a:pathLst>
                <a:path w="5471" h="6840" extrusionOk="0">
                  <a:moveTo>
                    <a:pt x="5382" y="93"/>
                  </a:moveTo>
                  <a:cubicBezTo>
                    <a:pt x="5373" y="131"/>
                    <a:pt x="5366" y="187"/>
                    <a:pt x="5366" y="264"/>
                  </a:cubicBezTo>
                  <a:cubicBezTo>
                    <a:pt x="5261" y="579"/>
                    <a:pt x="5208" y="1158"/>
                    <a:pt x="4945" y="1894"/>
                  </a:cubicBezTo>
                  <a:cubicBezTo>
                    <a:pt x="4735" y="2631"/>
                    <a:pt x="4314" y="3578"/>
                    <a:pt x="3472" y="4525"/>
                  </a:cubicBezTo>
                  <a:cubicBezTo>
                    <a:pt x="3104" y="4946"/>
                    <a:pt x="2525" y="5366"/>
                    <a:pt x="1894" y="5787"/>
                  </a:cubicBezTo>
                  <a:cubicBezTo>
                    <a:pt x="1578" y="5945"/>
                    <a:pt x="1210" y="6103"/>
                    <a:pt x="842" y="6261"/>
                  </a:cubicBezTo>
                  <a:cubicBezTo>
                    <a:pt x="475" y="6361"/>
                    <a:pt x="425" y="6397"/>
                    <a:pt x="425" y="6397"/>
                  </a:cubicBezTo>
                  <a:cubicBezTo>
                    <a:pt x="424" y="6397"/>
                    <a:pt x="440" y="6385"/>
                    <a:pt x="421" y="6366"/>
                  </a:cubicBezTo>
                  <a:cubicBezTo>
                    <a:pt x="368" y="4525"/>
                    <a:pt x="737" y="3052"/>
                    <a:pt x="1421" y="2105"/>
                  </a:cubicBezTo>
                  <a:cubicBezTo>
                    <a:pt x="2052" y="1105"/>
                    <a:pt x="2946" y="685"/>
                    <a:pt x="3630" y="474"/>
                  </a:cubicBezTo>
                  <a:cubicBezTo>
                    <a:pt x="3998" y="369"/>
                    <a:pt x="4261" y="264"/>
                    <a:pt x="4524" y="264"/>
                  </a:cubicBezTo>
                  <a:cubicBezTo>
                    <a:pt x="4787" y="211"/>
                    <a:pt x="5050" y="158"/>
                    <a:pt x="5208" y="158"/>
                  </a:cubicBezTo>
                  <a:cubicBezTo>
                    <a:pt x="5278" y="135"/>
                    <a:pt x="5337" y="112"/>
                    <a:pt x="5382" y="93"/>
                  </a:cubicBezTo>
                  <a:close/>
                  <a:moveTo>
                    <a:pt x="4840" y="1"/>
                  </a:moveTo>
                  <a:cubicBezTo>
                    <a:pt x="4735" y="53"/>
                    <a:pt x="4524" y="53"/>
                    <a:pt x="4314" y="53"/>
                  </a:cubicBezTo>
                  <a:cubicBezTo>
                    <a:pt x="4051" y="106"/>
                    <a:pt x="3788" y="158"/>
                    <a:pt x="3420" y="264"/>
                  </a:cubicBezTo>
                  <a:cubicBezTo>
                    <a:pt x="2788" y="474"/>
                    <a:pt x="1841" y="895"/>
                    <a:pt x="1105" y="1947"/>
                  </a:cubicBezTo>
                  <a:cubicBezTo>
                    <a:pt x="368" y="2947"/>
                    <a:pt x="0" y="4525"/>
                    <a:pt x="105" y="6366"/>
                  </a:cubicBezTo>
                  <a:cubicBezTo>
                    <a:pt x="105" y="6471"/>
                    <a:pt x="105" y="6576"/>
                    <a:pt x="105" y="6681"/>
                  </a:cubicBezTo>
                  <a:lnTo>
                    <a:pt x="105" y="6787"/>
                  </a:lnTo>
                  <a:cubicBezTo>
                    <a:pt x="105" y="6787"/>
                    <a:pt x="105" y="6839"/>
                    <a:pt x="158" y="6839"/>
                  </a:cubicBezTo>
                  <a:lnTo>
                    <a:pt x="316" y="6787"/>
                  </a:lnTo>
                  <a:cubicBezTo>
                    <a:pt x="526" y="6681"/>
                    <a:pt x="737" y="6629"/>
                    <a:pt x="947" y="6576"/>
                  </a:cubicBezTo>
                  <a:cubicBezTo>
                    <a:pt x="1315" y="6418"/>
                    <a:pt x="1684" y="6261"/>
                    <a:pt x="2052" y="6050"/>
                  </a:cubicBezTo>
                  <a:cubicBezTo>
                    <a:pt x="2736" y="5682"/>
                    <a:pt x="3262" y="5261"/>
                    <a:pt x="3683" y="4735"/>
                  </a:cubicBezTo>
                  <a:cubicBezTo>
                    <a:pt x="4577" y="3788"/>
                    <a:pt x="4945" y="2841"/>
                    <a:pt x="5156" y="2105"/>
                  </a:cubicBezTo>
                  <a:cubicBezTo>
                    <a:pt x="5366" y="1368"/>
                    <a:pt x="5419" y="842"/>
                    <a:pt x="5419" y="685"/>
                  </a:cubicBezTo>
                  <a:lnTo>
                    <a:pt x="5419" y="632"/>
                  </a:lnTo>
                  <a:cubicBezTo>
                    <a:pt x="5419" y="632"/>
                    <a:pt x="5471" y="579"/>
                    <a:pt x="5419" y="579"/>
                  </a:cubicBezTo>
                  <a:cubicBezTo>
                    <a:pt x="5419" y="579"/>
                    <a:pt x="5419" y="579"/>
                    <a:pt x="5419" y="527"/>
                  </a:cubicBezTo>
                  <a:lnTo>
                    <a:pt x="5419" y="474"/>
                  </a:lnTo>
                  <a:lnTo>
                    <a:pt x="5419" y="422"/>
                  </a:lnTo>
                  <a:cubicBezTo>
                    <a:pt x="5419" y="422"/>
                    <a:pt x="5419" y="369"/>
                    <a:pt x="5419" y="316"/>
                  </a:cubicBezTo>
                  <a:cubicBezTo>
                    <a:pt x="5419" y="264"/>
                    <a:pt x="5419" y="264"/>
                    <a:pt x="5419" y="158"/>
                  </a:cubicBezTo>
                  <a:lnTo>
                    <a:pt x="5419" y="106"/>
                  </a:lnTo>
                  <a:cubicBezTo>
                    <a:pt x="5419" y="106"/>
                    <a:pt x="5419" y="106"/>
                    <a:pt x="5419" y="78"/>
                  </a:cubicBezTo>
                  <a:lnTo>
                    <a:pt x="5419" y="78"/>
                  </a:lnTo>
                  <a:cubicBezTo>
                    <a:pt x="5452" y="63"/>
                    <a:pt x="5471" y="53"/>
                    <a:pt x="5471" y="53"/>
                  </a:cubicBezTo>
                  <a:cubicBezTo>
                    <a:pt x="5419" y="1"/>
                    <a:pt x="5313" y="1"/>
                    <a:pt x="5261" y="1"/>
                  </a:cubicBezTo>
                  <a:cubicBezTo>
                    <a:pt x="5156" y="53"/>
                    <a:pt x="5103" y="53"/>
                    <a:pt x="5050" y="53"/>
                  </a:cubicBezTo>
                  <a:cubicBezTo>
                    <a:pt x="4945" y="53"/>
                    <a:pt x="4945" y="1"/>
                    <a:pt x="48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3"/>
            <p:cNvSpPr/>
            <p:nvPr/>
          </p:nvSpPr>
          <p:spPr>
            <a:xfrm>
              <a:off x="5422444" y="6149795"/>
              <a:ext cx="46562" cy="58210"/>
            </a:xfrm>
            <a:custGeom>
              <a:avLst/>
              <a:gdLst/>
              <a:ahLst/>
              <a:cxnLst/>
              <a:rect l="l" t="t" r="r" b="b"/>
              <a:pathLst>
                <a:path w="5892" h="7366" extrusionOk="0">
                  <a:moveTo>
                    <a:pt x="4682" y="0"/>
                  </a:moveTo>
                  <a:cubicBezTo>
                    <a:pt x="4419" y="0"/>
                    <a:pt x="4051" y="53"/>
                    <a:pt x="3630" y="106"/>
                  </a:cubicBezTo>
                  <a:cubicBezTo>
                    <a:pt x="2841" y="316"/>
                    <a:pt x="1789" y="842"/>
                    <a:pt x="1000" y="1999"/>
                  </a:cubicBezTo>
                  <a:cubicBezTo>
                    <a:pt x="631" y="2631"/>
                    <a:pt x="316" y="3315"/>
                    <a:pt x="158" y="4156"/>
                  </a:cubicBezTo>
                  <a:cubicBezTo>
                    <a:pt x="105" y="4524"/>
                    <a:pt x="0" y="4945"/>
                    <a:pt x="0" y="5419"/>
                  </a:cubicBezTo>
                  <a:cubicBezTo>
                    <a:pt x="0" y="5629"/>
                    <a:pt x="0" y="5840"/>
                    <a:pt x="0" y="6103"/>
                  </a:cubicBezTo>
                  <a:cubicBezTo>
                    <a:pt x="0" y="6208"/>
                    <a:pt x="0" y="6313"/>
                    <a:pt x="0" y="6471"/>
                  </a:cubicBezTo>
                  <a:lnTo>
                    <a:pt x="0" y="6734"/>
                  </a:lnTo>
                  <a:lnTo>
                    <a:pt x="53" y="7050"/>
                  </a:lnTo>
                  <a:cubicBezTo>
                    <a:pt x="53" y="7155"/>
                    <a:pt x="53" y="7313"/>
                    <a:pt x="105" y="7365"/>
                  </a:cubicBezTo>
                  <a:lnTo>
                    <a:pt x="421" y="7260"/>
                  </a:lnTo>
                  <a:cubicBezTo>
                    <a:pt x="579" y="7207"/>
                    <a:pt x="789" y="7155"/>
                    <a:pt x="947" y="7102"/>
                  </a:cubicBezTo>
                  <a:cubicBezTo>
                    <a:pt x="1210" y="7050"/>
                    <a:pt x="1421" y="6997"/>
                    <a:pt x="1631" y="6892"/>
                  </a:cubicBezTo>
                  <a:cubicBezTo>
                    <a:pt x="1999" y="6681"/>
                    <a:pt x="2420" y="6523"/>
                    <a:pt x="2736" y="6260"/>
                  </a:cubicBezTo>
                  <a:cubicBezTo>
                    <a:pt x="3472" y="5892"/>
                    <a:pt x="3998" y="5314"/>
                    <a:pt x="4419" y="4840"/>
                  </a:cubicBezTo>
                  <a:cubicBezTo>
                    <a:pt x="5208" y="3788"/>
                    <a:pt x="5576" y="2736"/>
                    <a:pt x="5734" y="1999"/>
                  </a:cubicBezTo>
                  <a:cubicBezTo>
                    <a:pt x="5892" y="1210"/>
                    <a:pt x="5892" y="632"/>
                    <a:pt x="5839" y="316"/>
                  </a:cubicBezTo>
                  <a:cubicBezTo>
                    <a:pt x="5796" y="186"/>
                    <a:pt x="5788" y="92"/>
                    <a:pt x="5758" y="92"/>
                  </a:cubicBezTo>
                  <a:cubicBezTo>
                    <a:pt x="5751" y="92"/>
                    <a:pt x="5743" y="96"/>
                    <a:pt x="5734" y="106"/>
                  </a:cubicBezTo>
                  <a:cubicBezTo>
                    <a:pt x="5734" y="106"/>
                    <a:pt x="5734" y="106"/>
                    <a:pt x="5734" y="158"/>
                  </a:cubicBezTo>
                  <a:cubicBezTo>
                    <a:pt x="5734" y="211"/>
                    <a:pt x="5734" y="263"/>
                    <a:pt x="5734" y="263"/>
                  </a:cubicBezTo>
                  <a:cubicBezTo>
                    <a:pt x="5682" y="316"/>
                    <a:pt x="5682" y="369"/>
                    <a:pt x="5682" y="421"/>
                  </a:cubicBezTo>
                  <a:cubicBezTo>
                    <a:pt x="5682" y="474"/>
                    <a:pt x="5682" y="474"/>
                    <a:pt x="5682" y="527"/>
                  </a:cubicBezTo>
                  <a:cubicBezTo>
                    <a:pt x="5682" y="579"/>
                    <a:pt x="5682" y="579"/>
                    <a:pt x="5682" y="579"/>
                  </a:cubicBezTo>
                  <a:lnTo>
                    <a:pt x="5682" y="632"/>
                  </a:lnTo>
                  <a:cubicBezTo>
                    <a:pt x="5682" y="684"/>
                    <a:pt x="5682" y="684"/>
                    <a:pt x="5682" y="737"/>
                  </a:cubicBezTo>
                  <a:cubicBezTo>
                    <a:pt x="5629" y="1000"/>
                    <a:pt x="5576" y="1421"/>
                    <a:pt x="5419" y="2105"/>
                  </a:cubicBezTo>
                  <a:cubicBezTo>
                    <a:pt x="5208" y="2789"/>
                    <a:pt x="4892" y="3735"/>
                    <a:pt x="4103" y="4682"/>
                  </a:cubicBezTo>
                  <a:cubicBezTo>
                    <a:pt x="3683" y="5156"/>
                    <a:pt x="3209" y="5629"/>
                    <a:pt x="2525" y="6050"/>
                  </a:cubicBezTo>
                  <a:cubicBezTo>
                    <a:pt x="2210" y="6260"/>
                    <a:pt x="1841" y="6418"/>
                    <a:pt x="1473" y="6576"/>
                  </a:cubicBezTo>
                  <a:cubicBezTo>
                    <a:pt x="1263" y="6681"/>
                    <a:pt x="1052" y="6734"/>
                    <a:pt x="842" y="6786"/>
                  </a:cubicBezTo>
                  <a:cubicBezTo>
                    <a:pt x="737" y="6839"/>
                    <a:pt x="631" y="6892"/>
                    <a:pt x="526" y="6892"/>
                  </a:cubicBezTo>
                  <a:lnTo>
                    <a:pt x="368" y="6944"/>
                  </a:lnTo>
                  <a:cubicBezTo>
                    <a:pt x="368" y="6892"/>
                    <a:pt x="368" y="6839"/>
                    <a:pt x="368" y="6786"/>
                  </a:cubicBezTo>
                  <a:cubicBezTo>
                    <a:pt x="211" y="4945"/>
                    <a:pt x="579" y="3367"/>
                    <a:pt x="1210" y="2315"/>
                  </a:cubicBezTo>
                  <a:cubicBezTo>
                    <a:pt x="1894" y="1210"/>
                    <a:pt x="2788" y="684"/>
                    <a:pt x="3525" y="474"/>
                  </a:cubicBezTo>
                  <a:cubicBezTo>
                    <a:pt x="4209" y="263"/>
                    <a:pt x="4735" y="211"/>
                    <a:pt x="4945" y="211"/>
                  </a:cubicBezTo>
                  <a:cubicBezTo>
                    <a:pt x="5050" y="211"/>
                    <a:pt x="5103" y="211"/>
                    <a:pt x="5155" y="158"/>
                  </a:cubicBezTo>
                  <a:lnTo>
                    <a:pt x="5366" y="158"/>
                  </a:lnTo>
                  <a:cubicBezTo>
                    <a:pt x="5419" y="158"/>
                    <a:pt x="5524" y="158"/>
                    <a:pt x="5576" y="106"/>
                  </a:cubicBezTo>
                  <a:cubicBezTo>
                    <a:pt x="5576" y="53"/>
                    <a:pt x="5524" y="53"/>
                    <a:pt x="53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3"/>
            <p:cNvSpPr/>
            <p:nvPr/>
          </p:nvSpPr>
          <p:spPr>
            <a:xfrm>
              <a:off x="5417979" y="6234178"/>
              <a:ext cx="51856" cy="54472"/>
            </a:xfrm>
            <a:custGeom>
              <a:avLst/>
              <a:gdLst/>
              <a:ahLst/>
              <a:cxnLst/>
              <a:rect l="l" t="t" r="r" b="b"/>
              <a:pathLst>
                <a:path w="6562" h="6893" extrusionOk="0">
                  <a:moveTo>
                    <a:pt x="6159" y="0"/>
                  </a:moveTo>
                  <a:cubicBezTo>
                    <a:pt x="1" y="0"/>
                    <a:pt x="933" y="6892"/>
                    <a:pt x="933" y="6892"/>
                  </a:cubicBezTo>
                  <a:cubicBezTo>
                    <a:pt x="6562" y="5420"/>
                    <a:pt x="6299" y="1"/>
                    <a:pt x="6299" y="1"/>
                  </a:cubicBezTo>
                  <a:cubicBezTo>
                    <a:pt x="6252" y="0"/>
                    <a:pt x="6205" y="0"/>
                    <a:pt x="6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3"/>
            <p:cNvSpPr/>
            <p:nvPr/>
          </p:nvSpPr>
          <p:spPr>
            <a:xfrm>
              <a:off x="5423693" y="6234036"/>
              <a:ext cx="44064" cy="56029"/>
            </a:xfrm>
            <a:custGeom>
              <a:avLst/>
              <a:gdLst/>
              <a:ahLst/>
              <a:cxnLst/>
              <a:rect l="l" t="t" r="r" b="b"/>
              <a:pathLst>
                <a:path w="5576" h="7090" extrusionOk="0">
                  <a:moveTo>
                    <a:pt x="4619" y="1"/>
                  </a:moveTo>
                  <a:cubicBezTo>
                    <a:pt x="4274" y="1"/>
                    <a:pt x="3821" y="78"/>
                    <a:pt x="3209" y="282"/>
                  </a:cubicBezTo>
                  <a:cubicBezTo>
                    <a:pt x="2472" y="493"/>
                    <a:pt x="1526" y="1071"/>
                    <a:pt x="894" y="2229"/>
                  </a:cubicBezTo>
                  <a:cubicBezTo>
                    <a:pt x="526" y="2755"/>
                    <a:pt x="316" y="3439"/>
                    <a:pt x="158" y="4228"/>
                  </a:cubicBezTo>
                  <a:cubicBezTo>
                    <a:pt x="53" y="4596"/>
                    <a:pt x="0" y="5017"/>
                    <a:pt x="0" y="5438"/>
                  </a:cubicBezTo>
                  <a:cubicBezTo>
                    <a:pt x="0" y="5648"/>
                    <a:pt x="0" y="5858"/>
                    <a:pt x="0" y="6069"/>
                  </a:cubicBezTo>
                  <a:cubicBezTo>
                    <a:pt x="0" y="6174"/>
                    <a:pt x="0" y="6279"/>
                    <a:pt x="0" y="6437"/>
                  </a:cubicBezTo>
                  <a:cubicBezTo>
                    <a:pt x="0" y="6542"/>
                    <a:pt x="0" y="6753"/>
                    <a:pt x="53" y="6910"/>
                  </a:cubicBezTo>
                  <a:lnTo>
                    <a:pt x="53" y="7016"/>
                  </a:lnTo>
                  <a:cubicBezTo>
                    <a:pt x="53" y="7053"/>
                    <a:pt x="53" y="7090"/>
                    <a:pt x="71" y="7090"/>
                  </a:cubicBezTo>
                  <a:cubicBezTo>
                    <a:pt x="79" y="7090"/>
                    <a:pt x="90" y="7084"/>
                    <a:pt x="105" y="7068"/>
                  </a:cubicBezTo>
                  <a:lnTo>
                    <a:pt x="368" y="7016"/>
                  </a:lnTo>
                  <a:cubicBezTo>
                    <a:pt x="473" y="6963"/>
                    <a:pt x="631" y="6910"/>
                    <a:pt x="789" y="6858"/>
                  </a:cubicBezTo>
                  <a:cubicBezTo>
                    <a:pt x="1000" y="6805"/>
                    <a:pt x="1210" y="6753"/>
                    <a:pt x="1368" y="6647"/>
                  </a:cubicBezTo>
                  <a:cubicBezTo>
                    <a:pt x="1736" y="6490"/>
                    <a:pt x="2157" y="6332"/>
                    <a:pt x="2472" y="6121"/>
                  </a:cubicBezTo>
                  <a:cubicBezTo>
                    <a:pt x="3156" y="5753"/>
                    <a:pt x="3630" y="5227"/>
                    <a:pt x="4051" y="4754"/>
                  </a:cubicBezTo>
                  <a:cubicBezTo>
                    <a:pt x="4840" y="3807"/>
                    <a:pt x="5208" y="2860"/>
                    <a:pt x="5366" y="2123"/>
                  </a:cubicBezTo>
                  <a:cubicBezTo>
                    <a:pt x="5576" y="1440"/>
                    <a:pt x="5576" y="914"/>
                    <a:pt x="5576" y="598"/>
                  </a:cubicBezTo>
                  <a:cubicBezTo>
                    <a:pt x="5576" y="282"/>
                    <a:pt x="5576" y="124"/>
                    <a:pt x="5524" y="124"/>
                  </a:cubicBezTo>
                  <a:cubicBezTo>
                    <a:pt x="5471" y="124"/>
                    <a:pt x="5524" y="703"/>
                    <a:pt x="5155" y="2071"/>
                  </a:cubicBezTo>
                  <a:cubicBezTo>
                    <a:pt x="4945" y="2755"/>
                    <a:pt x="4577" y="3649"/>
                    <a:pt x="3788" y="4543"/>
                  </a:cubicBezTo>
                  <a:cubicBezTo>
                    <a:pt x="3419" y="4964"/>
                    <a:pt x="2946" y="5490"/>
                    <a:pt x="2262" y="5806"/>
                  </a:cubicBezTo>
                  <a:cubicBezTo>
                    <a:pt x="1999" y="6069"/>
                    <a:pt x="1631" y="6174"/>
                    <a:pt x="1263" y="6332"/>
                  </a:cubicBezTo>
                  <a:cubicBezTo>
                    <a:pt x="1105" y="6437"/>
                    <a:pt x="894" y="6490"/>
                    <a:pt x="684" y="6542"/>
                  </a:cubicBezTo>
                  <a:lnTo>
                    <a:pt x="473" y="6647"/>
                  </a:lnTo>
                  <a:lnTo>
                    <a:pt x="368" y="6647"/>
                  </a:lnTo>
                  <a:cubicBezTo>
                    <a:pt x="368" y="6647"/>
                    <a:pt x="368" y="6595"/>
                    <a:pt x="368" y="6595"/>
                  </a:cubicBezTo>
                  <a:lnTo>
                    <a:pt x="368" y="6384"/>
                  </a:lnTo>
                  <a:cubicBezTo>
                    <a:pt x="368" y="6279"/>
                    <a:pt x="316" y="6174"/>
                    <a:pt x="316" y="6069"/>
                  </a:cubicBezTo>
                  <a:cubicBezTo>
                    <a:pt x="316" y="5858"/>
                    <a:pt x="316" y="5648"/>
                    <a:pt x="368" y="5438"/>
                  </a:cubicBezTo>
                  <a:cubicBezTo>
                    <a:pt x="368" y="5069"/>
                    <a:pt x="421" y="4648"/>
                    <a:pt x="473" y="4280"/>
                  </a:cubicBezTo>
                  <a:cubicBezTo>
                    <a:pt x="631" y="3544"/>
                    <a:pt x="842" y="2912"/>
                    <a:pt x="1157" y="2386"/>
                  </a:cubicBezTo>
                  <a:cubicBezTo>
                    <a:pt x="1736" y="1334"/>
                    <a:pt x="2630" y="756"/>
                    <a:pt x="3314" y="545"/>
                  </a:cubicBezTo>
                  <a:cubicBezTo>
                    <a:pt x="4051" y="282"/>
                    <a:pt x="4577" y="177"/>
                    <a:pt x="4945" y="177"/>
                  </a:cubicBezTo>
                  <a:cubicBezTo>
                    <a:pt x="5261" y="124"/>
                    <a:pt x="5418" y="124"/>
                    <a:pt x="5418" y="72"/>
                  </a:cubicBezTo>
                  <a:cubicBezTo>
                    <a:pt x="5418" y="72"/>
                    <a:pt x="5261" y="19"/>
                    <a:pt x="4892" y="19"/>
                  </a:cubicBezTo>
                  <a:cubicBezTo>
                    <a:pt x="4810" y="7"/>
                    <a:pt x="4719" y="1"/>
                    <a:pt x="46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3"/>
            <p:cNvSpPr/>
            <p:nvPr/>
          </p:nvSpPr>
          <p:spPr>
            <a:xfrm>
              <a:off x="5424522" y="6234597"/>
              <a:ext cx="43235" cy="53808"/>
            </a:xfrm>
            <a:custGeom>
              <a:avLst/>
              <a:gdLst/>
              <a:ahLst/>
              <a:cxnLst/>
              <a:rect l="l" t="t" r="r" b="b"/>
              <a:pathLst>
                <a:path w="5471" h="6809" extrusionOk="0">
                  <a:moveTo>
                    <a:pt x="5382" y="80"/>
                  </a:moveTo>
                  <a:cubicBezTo>
                    <a:pt x="5373" y="109"/>
                    <a:pt x="5366" y="153"/>
                    <a:pt x="5366" y="211"/>
                  </a:cubicBezTo>
                  <a:cubicBezTo>
                    <a:pt x="5261" y="527"/>
                    <a:pt x="5208" y="1106"/>
                    <a:pt x="4945" y="1842"/>
                  </a:cubicBezTo>
                  <a:cubicBezTo>
                    <a:pt x="4735" y="2578"/>
                    <a:pt x="4314" y="3578"/>
                    <a:pt x="3472" y="4472"/>
                  </a:cubicBezTo>
                  <a:cubicBezTo>
                    <a:pt x="3104" y="4946"/>
                    <a:pt x="2525" y="5367"/>
                    <a:pt x="1894" y="5735"/>
                  </a:cubicBezTo>
                  <a:cubicBezTo>
                    <a:pt x="1578" y="5893"/>
                    <a:pt x="1210" y="6103"/>
                    <a:pt x="842" y="6208"/>
                  </a:cubicBezTo>
                  <a:cubicBezTo>
                    <a:pt x="522" y="6325"/>
                    <a:pt x="443" y="6360"/>
                    <a:pt x="428" y="6360"/>
                  </a:cubicBezTo>
                  <a:cubicBezTo>
                    <a:pt x="416" y="6360"/>
                    <a:pt x="445" y="6337"/>
                    <a:pt x="421" y="6313"/>
                  </a:cubicBezTo>
                  <a:cubicBezTo>
                    <a:pt x="368" y="4525"/>
                    <a:pt x="737" y="2999"/>
                    <a:pt x="1421" y="2052"/>
                  </a:cubicBezTo>
                  <a:cubicBezTo>
                    <a:pt x="2052" y="1106"/>
                    <a:pt x="2946" y="685"/>
                    <a:pt x="3630" y="422"/>
                  </a:cubicBezTo>
                  <a:cubicBezTo>
                    <a:pt x="3998" y="369"/>
                    <a:pt x="4261" y="264"/>
                    <a:pt x="4524" y="211"/>
                  </a:cubicBezTo>
                  <a:cubicBezTo>
                    <a:pt x="4787" y="159"/>
                    <a:pt x="5050" y="159"/>
                    <a:pt x="5208" y="106"/>
                  </a:cubicBezTo>
                  <a:cubicBezTo>
                    <a:pt x="5278" y="106"/>
                    <a:pt x="5337" y="96"/>
                    <a:pt x="5382" y="80"/>
                  </a:cubicBezTo>
                  <a:close/>
                  <a:moveTo>
                    <a:pt x="4840" y="1"/>
                  </a:moveTo>
                  <a:cubicBezTo>
                    <a:pt x="4735" y="1"/>
                    <a:pt x="4524" y="1"/>
                    <a:pt x="4314" y="53"/>
                  </a:cubicBezTo>
                  <a:cubicBezTo>
                    <a:pt x="4051" y="106"/>
                    <a:pt x="3788" y="159"/>
                    <a:pt x="3420" y="211"/>
                  </a:cubicBezTo>
                  <a:cubicBezTo>
                    <a:pt x="2788" y="474"/>
                    <a:pt x="1841" y="843"/>
                    <a:pt x="1105" y="1895"/>
                  </a:cubicBezTo>
                  <a:cubicBezTo>
                    <a:pt x="368" y="2947"/>
                    <a:pt x="0" y="4472"/>
                    <a:pt x="105" y="6313"/>
                  </a:cubicBezTo>
                  <a:cubicBezTo>
                    <a:pt x="105" y="6419"/>
                    <a:pt x="105" y="6576"/>
                    <a:pt x="105" y="6682"/>
                  </a:cubicBezTo>
                  <a:lnTo>
                    <a:pt x="105" y="6734"/>
                  </a:lnTo>
                  <a:cubicBezTo>
                    <a:pt x="105" y="6771"/>
                    <a:pt x="105" y="6809"/>
                    <a:pt x="124" y="6809"/>
                  </a:cubicBezTo>
                  <a:cubicBezTo>
                    <a:pt x="132" y="6809"/>
                    <a:pt x="143" y="6802"/>
                    <a:pt x="158" y="6787"/>
                  </a:cubicBezTo>
                  <a:lnTo>
                    <a:pt x="316" y="6734"/>
                  </a:lnTo>
                  <a:cubicBezTo>
                    <a:pt x="526" y="6682"/>
                    <a:pt x="737" y="6629"/>
                    <a:pt x="947" y="6576"/>
                  </a:cubicBezTo>
                  <a:cubicBezTo>
                    <a:pt x="1315" y="6419"/>
                    <a:pt x="1684" y="6208"/>
                    <a:pt x="2052" y="6050"/>
                  </a:cubicBezTo>
                  <a:cubicBezTo>
                    <a:pt x="2736" y="5682"/>
                    <a:pt x="3262" y="5209"/>
                    <a:pt x="3683" y="4735"/>
                  </a:cubicBezTo>
                  <a:cubicBezTo>
                    <a:pt x="4577" y="3788"/>
                    <a:pt x="4945" y="2789"/>
                    <a:pt x="5156" y="2105"/>
                  </a:cubicBezTo>
                  <a:cubicBezTo>
                    <a:pt x="5366" y="1369"/>
                    <a:pt x="5419" y="843"/>
                    <a:pt x="5419" y="632"/>
                  </a:cubicBezTo>
                  <a:lnTo>
                    <a:pt x="5419" y="579"/>
                  </a:lnTo>
                  <a:cubicBezTo>
                    <a:pt x="5419" y="579"/>
                    <a:pt x="5419" y="527"/>
                    <a:pt x="5419" y="527"/>
                  </a:cubicBezTo>
                  <a:lnTo>
                    <a:pt x="5419" y="474"/>
                  </a:lnTo>
                  <a:cubicBezTo>
                    <a:pt x="5419" y="448"/>
                    <a:pt x="5419" y="448"/>
                    <a:pt x="5419" y="448"/>
                  </a:cubicBezTo>
                  <a:cubicBezTo>
                    <a:pt x="5419" y="448"/>
                    <a:pt x="5419" y="448"/>
                    <a:pt x="5419" y="422"/>
                  </a:cubicBezTo>
                  <a:cubicBezTo>
                    <a:pt x="5419" y="369"/>
                    <a:pt x="5419" y="316"/>
                    <a:pt x="5419" y="316"/>
                  </a:cubicBezTo>
                  <a:cubicBezTo>
                    <a:pt x="5419" y="264"/>
                    <a:pt x="5419" y="211"/>
                    <a:pt x="5419" y="159"/>
                  </a:cubicBezTo>
                  <a:lnTo>
                    <a:pt x="5419" y="106"/>
                  </a:lnTo>
                  <a:cubicBezTo>
                    <a:pt x="5419" y="106"/>
                    <a:pt x="5419" y="79"/>
                    <a:pt x="5419" y="64"/>
                  </a:cubicBezTo>
                  <a:lnTo>
                    <a:pt x="5419" y="64"/>
                  </a:lnTo>
                  <a:cubicBezTo>
                    <a:pt x="5452" y="45"/>
                    <a:pt x="5471" y="23"/>
                    <a:pt x="54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3"/>
            <p:cNvSpPr/>
            <p:nvPr/>
          </p:nvSpPr>
          <p:spPr>
            <a:xfrm>
              <a:off x="5422444" y="6233356"/>
              <a:ext cx="46562" cy="58621"/>
            </a:xfrm>
            <a:custGeom>
              <a:avLst/>
              <a:gdLst/>
              <a:ahLst/>
              <a:cxnLst/>
              <a:rect l="l" t="t" r="r" b="b"/>
              <a:pathLst>
                <a:path w="5892" h="7418" extrusionOk="0">
                  <a:moveTo>
                    <a:pt x="4682" y="0"/>
                  </a:moveTo>
                  <a:cubicBezTo>
                    <a:pt x="4419" y="0"/>
                    <a:pt x="4051" y="105"/>
                    <a:pt x="3630" y="158"/>
                  </a:cubicBezTo>
                  <a:cubicBezTo>
                    <a:pt x="2841" y="368"/>
                    <a:pt x="1789" y="842"/>
                    <a:pt x="1000" y="2052"/>
                  </a:cubicBezTo>
                  <a:cubicBezTo>
                    <a:pt x="631" y="2630"/>
                    <a:pt x="316" y="3367"/>
                    <a:pt x="158" y="4156"/>
                  </a:cubicBezTo>
                  <a:cubicBezTo>
                    <a:pt x="105" y="4577"/>
                    <a:pt x="0" y="4997"/>
                    <a:pt x="0" y="5418"/>
                  </a:cubicBezTo>
                  <a:cubicBezTo>
                    <a:pt x="0" y="5681"/>
                    <a:pt x="0" y="5892"/>
                    <a:pt x="0" y="6102"/>
                  </a:cubicBezTo>
                  <a:cubicBezTo>
                    <a:pt x="0" y="6260"/>
                    <a:pt x="0" y="6365"/>
                    <a:pt x="0" y="6470"/>
                  </a:cubicBezTo>
                  <a:lnTo>
                    <a:pt x="0" y="6733"/>
                  </a:lnTo>
                  <a:lnTo>
                    <a:pt x="53" y="7102"/>
                  </a:lnTo>
                  <a:cubicBezTo>
                    <a:pt x="53" y="7207"/>
                    <a:pt x="53" y="7312"/>
                    <a:pt x="105" y="7417"/>
                  </a:cubicBezTo>
                  <a:lnTo>
                    <a:pt x="421" y="7312"/>
                  </a:lnTo>
                  <a:cubicBezTo>
                    <a:pt x="579" y="7259"/>
                    <a:pt x="789" y="7207"/>
                    <a:pt x="947" y="7154"/>
                  </a:cubicBezTo>
                  <a:cubicBezTo>
                    <a:pt x="1210" y="7049"/>
                    <a:pt x="1421" y="6996"/>
                    <a:pt x="1631" y="6891"/>
                  </a:cubicBezTo>
                  <a:cubicBezTo>
                    <a:pt x="1999" y="6733"/>
                    <a:pt x="2420" y="6576"/>
                    <a:pt x="2736" y="6313"/>
                  </a:cubicBezTo>
                  <a:cubicBezTo>
                    <a:pt x="3472" y="5892"/>
                    <a:pt x="3998" y="5366"/>
                    <a:pt x="4419" y="4840"/>
                  </a:cubicBezTo>
                  <a:cubicBezTo>
                    <a:pt x="5208" y="3788"/>
                    <a:pt x="5576" y="2788"/>
                    <a:pt x="5734" y="1999"/>
                  </a:cubicBezTo>
                  <a:cubicBezTo>
                    <a:pt x="5892" y="1210"/>
                    <a:pt x="5892" y="684"/>
                    <a:pt x="5839" y="368"/>
                  </a:cubicBezTo>
                  <a:cubicBezTo>
                    <a:pt x="5787" y="210"/>
                    <a:pt x="5787" y="105"/>
                    <a:pt x="5734" y="105"/>
                  </a:cubicBezTo>
                  <a:cubicBezTo>
                    <a:pt x="5734" y="105"/>
                    <a:pt x="5734" y="158"/>
                    <a:pt x="5734" y="210"/>
                  </a:cubicBezTo>
                  <a:cubicBezTo>
                    <a:pt x="5734" y="210"/>
                    <a:pt x="5734" y="263"/>
                    <a:pt x="5734" y="316"/>
                  </a:cubicBezTo>
                  <a:cubicBezTo>
                    <a:pt x="5682" y="368"/>
                    <a:pt x="5682" y="368"/>
                    <a:pt x="5682" y="421"/>
                  </a:cubicBezTo>
                  <a:cubicBezTo>
                    <a:pt x="5682" y="473"/>
                    <a:pt x="5682" y="526"/>
                    <a:pt x="5682" y="579"/>
                  </a:cubicBezTo>
                  <a:lnTo>
                    <a:pt x="5682" y="631"/>
                  </a:lnTo>
                  <a:cubicBezTo>
                    <a:pt x="5682" y="684"/>
                    <a:pt x="5682" y="684"/>
                    <a:pt x="5682" y="789"/>
                  </a:cubicBezTo>
                  <a:cubicBezTo>
                    <a:pt x="5629" y="1000"/>
                    <a:pt x="5576" y="1473"/>
                    <a:pt x="5419" y="2157"/>
                  </a:cubicBezTo>
                  <a:cubicBezTo>
                    <a:pt x="5208" y="2841"/>
                    <a:pt x="4892" y="3735"/>
                    <a:pt x="4103" y="4734"/>
                  </a:cubicBezTo>
                  <a:cubicBezTo>
                    <a:pt x="3683" y="5155"/>
                    <a:pt x="3209" y="5681"/>
                    <a:pt x="2525" y="6050"/>
                  </a:cubicBezTo>
                  <a:cubicBezTo>
                    <a:pt x="2210" y="6260"/>
                    <a:pt x="1841" y="6418"/>
                    <a:pt x="1473" y="6628"/>
                  </a:cubicBezTo>
                  <a:cubicBezTo>
                    <a:pt x="1263" y="6681"/>
                    <a:pt x="1052" y="6733"/>
                    <a:pt x="842" y="6839"/>
                  </a:cubicBezTo>
                  <a:cubicBezTo>
                    <a:pt x="737" y="6839"/>
                    <a:pt x="631" y="6891"/>
                    <a:pt x="526" y="6944"/>
                  </a:cubicBezTo>
                  <a:lnTo>
                    <a:pt x="368" y="6996"/>
                  </a:lnTo>
                  <a:cubicBezTo>
                    <a:pt x="368" y="6944"/>
                    <a:pt x="368" y="6891"/>
                    <a:pt x="368" y="6839"/>
                  </a:cubicBezTo>
                  <a:cubicBezTo>
                    <a:pt x="211" y="4997"/>
                    <a:pt x="579" y="3419"/>
                    <a:pt x="1210" y="2315"/>
                  </a:cubicBezTo>
                  <a:cubicBezTo>
                    <a:pt x="1894" y="1210"/>
                    <a:pt x="2788" y="684"/>
                    <a:pt x="3525" y="473"/>
                  </a:cubicBezTo>
                  <a:cubicBezTo>
                    <a:pt x="4209" y="263"/>
                    <a:pt x="4735" y="210"/>
                    <a:pt x="4945" y="210"/>
                  </a:cubicBezTo>
                  <a:lnTo>
                    <a:pt x="5155" y="210"/>
                  </a:lnTo>
                  <a:cubicBezTo>
                    <a:pt x="5208" y="158"/>
                    <a:pt x="5261" y="158"/>
                    <a:pt x="5366" y="158"/>
                  </a:cubicBezTo>
                  <a:cubicBezTo>
                    <a:pt x="5419" y="158"/>
                    <a:pt x="5524" y="158"/>
                    <a:pt x="5576" y="105"/>
                  </a:cubicBezTo>
                  <a:cubicBezTo>
                    <a:pt x="5576" y="105"/>
                    <a:pt x="5524" y="53"/>
                    <a:pt x="5366" y="53"/>
                  </a:cubicBezTo>
                  <a:cubicBezTo>
                    <a:pt x="5208" y="53"/>
                    <a:pt x="4998" y="0"/>
                    <a:pt x="46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3"/>
            <p:cNvSpPr/>
            <p:nvPr/>
          </p:nvSpPr>
          <p:spPr>
            <a:xfrm>
              <a:off x="5673530" y="6395065"/>
              <a:ext cx="42824" cy="90215"/>
            </a:xfrm>
            <a:custGeom>
              <a:avLst/>
              <a:gdLst/>
              <a:ahLst/>
              <a:cxnLst/>
              <a:rect l="l" t="t" r="r" b="b"/>
              <a:pathLst>
                <a:path w="5419" h="11416" extrusionOk="0">
                  <a:moveTo>
                    <a:pt x="2736" y="0"/>
                  </a:moveTo>
                  <a:cubicBezTo>
                    <a:pt x="1210" y="0"/>
                    <a:pt x="1" y="2525"/>
                    <a:pt x="1" y="5682"/>
                  </a:cubicBezTo>
                  <a:cubicBezTo>
                    <a:pt x="1" y="8838"/>
                    <a:pt x="1210" y="11416"/>
                    <a:pt x="2736" y="11416"/>
                  </a:cubicBezTo>
                  <a:cubicBezTo>
                    <a:pt x="4209" y="11416"/>
                    <a:pt x="5419" y="8838"/>
                    <a:pt x="5419" y="5682"/>
                  </a:cubicBezTo>
                  <a:cubicBezTo>
                    <a:pt x="5419" y="2525"/>
                    <a:pt x="4209" y="0"/>
                    <a:pt x="2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3"/>
            <p:cNvSpPr/>
            <p:nvPr/>
          </p:nvSpPr>
          <p:spPr>
            <a:xfrm>
              <a:off x="5672282" y="6393761"/>
              <a:ext cx="44491" cy="92570"/>
            </a:xfrm>
            <a:custGeom>
              <a:avLst/>
              <a:gdLst/>
              <a:ahLst/>
              <a:cxnLst/>
              <a:rect l="l" t="t" r="r" b="b"/>
              <a:pathLst>
                <a:path w="5630" h="11714" extrusionOk="0">
                  <a:moveTo>
                    <a:pt x="2892" y="0"/>
                  </a:moveTo>
                  <a:cubicBezTo>
                    <a:pt x="2639" y="0"/>
                    <a:pt x="2383" y="53"/>
                    <a:pt x="2158" y="165"/>
                  </a:cubicBezTo>
                  <a:cubicBezTo>
                    <a:pt x="1316" y="639"/>
                    <a:pt x="842" y="1638"/>
                    <a:pt x="474" y="2638"/>
                  </a:cubicBezTo>
                  <a:cubicBezTo>
                    <a:pt x="159" y="3690"/>
                    <a:pt x="1" y="4847"/>
                    <a:pt x="1" y="6162"/>
                  </a:cubicBezTo>
                  <a:cubicBezTo>
                    <a:pt x="53" y="7425"/>
                    <a:pt x="264" y="8582"/>
                    <a:pt x="685" y="9582"/>
                  </a:cubicBezTo>
                  <a:cubicBezTo>
                    <a:pt x="842" y="10108"/>
                    <a:pt x="1105" y="10581"/>
                    <a:pt x="1421" y="10949"/>
                  </a:cubicBezTo>
                  <a:cubicBezTo>
                    <a:pt x="1789" y="11318"/>
                    <a:pt x="2158" y="11633"/>
                    <a:pt x="2684" y="11686"/>
                  </a:cubicBezTo>
                  <a:cubicBezTo>
                    <a:pt x="2769" y="11705"/>
                    <a:pt x="2853" y="11713"/>
                    <a:pt x="2934" y="11713"/>
                  </a:cubicBezTo>
                  <a:cubicBezTo>
                    <a:pt x="3305" y="11713"/>
                    <a:pt x="3635" y="11533"/>
                    <a:pt x="3894" y="11318"/>
                  </a:cubicBezTo>
                  <a:cubicBezTo>
                    <a:pt x="4209" y="11107"/>
                    <a:pt x="4472" y="10791"/>
                    <a:pt x="4630" y="10476"/>
                  </a:cubicBezTo>
                  <a:cubicBezTo>
                    <a:pt x="4998" y="9897"/>
                    <a:pt x="5209" y="9319"/>
                    <a:pt x="5314" y="8792"/>
                  </a:cubicBezTo>
                  <a:cubicBezTo>
                    <a:pt x="5577" y="7793"/>
                    <a:pt x="5629" y="7109"/>
                    <a:pt x="5629" y="6636"/>
                  </a:cubicBezTo>
                  <a:cubicBezTo>
                    <a:pt x="5629" y="6215"/>
                    <a:pt x="5629" y="6004"/>
                    <a:pt x="5577" y="6004"/>
                  </a:cubicBezTo>
                  <a:cubicBezTo>
                    <a:pt x="5524" y="6004"/>
                    <a:pt x="5524" y="6215"/>
                    <a:pt x="5472" y="6636"/>
                  </a:cubicBezTo>
                  <a:cubicBezTo>
                    <a:pt x="5419" y="7109"/>
                    <a:pt x="5366" y="7793"/>
                    <a:pt x="5103" y="8740"/>
                  </a:cubicBezTo>
                  <a:cubicBezTo>
                    <a:pt x="4946" y="9213"/>
                    <a:pt x="4735" y="9792"/>
                    <a:pt x="4420" y="10318"/>
                  </a:cubicBezTo>
                  <a:cubicBezTo>
                    <a:pt x="4209" y="10634"/>
                    <a:pt x="3999" y="10897"/>
                    <a:pt x="3736" y="11107"/>
                  </a:cubicBezTo>
                  <a:cubicBezTo>
                    <a:pt x="3507" y="11290"/>
                    <a:pt x="3199" y="11433"/>
                    <a:pt x="2881" y="11433"/>
                  </a:cubicBezTo>
                  <a:cubicBezTo>
                    <a:pt x="2833" y="11433"/>
                    <a:pt x="2785" y="11430"/>
                    <a:pt x="2736" y="11423"/>
                  </a:cubicBezTo>
                  <a:cubicBezTo>
                    <a:pt x="2368" y="11370"/>
                    <a:pt x="2000" y="11107"/>
                    <a:pt x="1684" y="10739"/>
                  </a:cubicBezTo>
                  <a:cubicBezTo>
                    <a:pt x="1421" y="10371"/>
                    <a:pt x="1158" y="9950"/>
                    <a:pt x="1000" y="9476"/>
                  </a:cubicBezTo>
                  <a:cubicBezTo>
                    <a:pt x="632" y="8529"/>
                    <a:pt x="369" y="7372"/>
                    <a:pt x="369" y="6162"/>
                  </a:cubicBezTo>
                  <a:cubicBezTo>
                    <a:pt x="316" y="4900"/>
                    <a:pt x="527" y="3742"/>
                    <a:pt x="790" y="2743"/>
                  </a:cubicBezTo>
                  <a:cubicBezTo>
                    <a:pt x="1105" y="1743"/>
                    <a:pt x="1579" y="849"/>
                    <a:pt x="2315" y="481"/>
                  </a:cubicBezTo>
                  <a:cubicBezTo>
                    <a:pt x="2513" y="368"/>
                    <a:pt x="2710" y="316"/>
                    <a:pt x="2899" y="316"/>
                  </a:cubicBezTo>
                  <a:cubicBezTo>
                    <a:pt x="3063" y="316"/>
                    <a:pt x="3221" y="355"/>
                    <a:pt x="3367" y="428"/>
                  </a:cubicBezTo>
                  <a:cubicBezTo>
                    <a:pt x="3683" y="534"/>
                    <a:pt x="3946" y="797"/>
                    <a:pt x="4157" y="1060"/>
                  </a:cubicBezTo>
                  <a:cubicBezTo>
                    <a:pt x="4577" y="1638"/>
                    <a:pt x="4788" y="2217"/>
                    <a:pt x="4998" y="2690"/>
                  </a:cubicBezTo>
                  <a:cubicBezTo>
                    <a:pt x="5314" y="3690"/>
                    <a:pt x="5366" y="4479"/>
                    <a:pt x="5419" y="4952"/>
                  </a:cubicBezTo>
                  <a:cubicBezTo>
                    <a:pt x="5524" y="5478"/>
                    <a:pt x="5524" y="5689"/>
                    <a:pt x="5524" y="5689"/>
                  </a:cubicBezTo>
                  <a:cubicBezTo>
                    <a:pt x="5577" y="5689"/>
                    <a:pt x="5629" y="5478"/>
                    <a:pt x="5629" y="4952"/>
                  </a:cubicBezTo>
                  <a:cubicBezTo>
                    <a:pt x="5577" y="4479"/>
                    <a:pt x="5524" y="3690"/>
                    <a:pt x="5261" y="2638"/>
                  </a:cubicBezTo>
                  <a:cubicBezTo>
                    <a:pt x="5051" y="2112"/>
                    <a:pt x="4840" y="1480"/>
                    <a:pt x="4420" y="902"/>
                  </a:cubicBezTo>
                  <a:cubicBezTo>
                    <a:pt x="4209" y="586"/>
                    <a:pt x="3894" y="323"/>
                    <a:pt x="3525" y="113"/>
                  </a:cubicBezTo>
                  <a:cubicBezTo>
                    <a:pt x="3330" y="39"/>
                    <a:pt x="3112" y="0"/>
                    <a:pt x="28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3"/>
            <p:cNvSpPr/>
            <p:nvPr/>
          </p:nvSpPr>
          <p:spPr>
            <a:xfrm>
              <a:off x="5673530" y="6394986"/>
              <a:ext cx="42824" cy="90160"/>
            </a:xfrm>
            <a:custGeom>
              <a:avLst/>
              <a:gdLst/>
              <a:ahLst/>
              <a:cxnLst/>
              <a:rect l="l" t="t" r="r" b="b"/>
              <a:pathLst>
                <a:path w="5419" h="11409" extrusionOk="0">
                  <a:moveTo>
                    <a:pt x="2741" y="0"/>
                  </a:moveTo>
                  <a:cubicBezTo>
                    <a:pt x="2687" y="0"/>
                    <a:pt x="2633" y="3"/>
                    <a:pt x="2578" y="10"/>
                  </a:cubicBezTo>
                  <a:cubicBezTo>
                    <a:pt x="2157" y="63"/>
                    <a:pt x="1737" y="326"/>
                    <a:pt x="1421" y="694"/>
                  </a:cubicBezTo>
                  <a:cubicBezTo>
                    <a:pt x="1105" y="1062"/>
                    <a:pt x="842" y="1536"/>
                    <a:pt x="684" y="2009"/>
                  </a:cubicBezTo>
                  <a:cubicBezTo>
                    <a:pt x="264" y="3009"/>
                    <a:pt x="53" y="4219"/>
                    <a:pt x="53" y="5481"/>
                  </a:cubicBezTo>
                  <a:cubicBezTo>
                    <a:pt x="1" y="6796"/>
                    <a:pt x="158" y="8006"/>
                    <a:pt x="527" y="9006"/>
                  </a:cubicBezTo>
                  <a:cubicBezTo>
                    <a:pt x="684" y="9532"/>
                    <a:pt x="947" y="10005"/>
                    <a:pt x="1210" y="10426"/>
                  </a:cubicBezTo>
                  <a:cubicBezTo>
                    <a:pt x="1474" y="10847"/>
                    <a:pt x="1842" y="11163"/>
                    <a:pt x="2263" y="11320"/>
                  </a:cubicBezTo>
                  <a:cubicBezTo>
                    <a:pt x="2420" y="11380"/>
                    <a:pt x="2586" y="11409"/>
                    <a:pt x="2747" y="11409"/>
                  </a:cubicBezTo>
                  <a:cubicBezTo>
                    <a:pt x="3016" y="11409"/>
                    <a:pt x="3275" y="11327"/>
                    <a:pt x="3473" y="11163"/>
                  </a:cubicBezTo>
                  <a:cubicBezTo>
                    <a:pt x="3841" y="10952"/>
                    <a:pt x="4104" y="10689"/>
                    <a:pt x="4262" y="10373"/>
                  </a:cubicBezTo>
                  <a:cubicBezTo>
                    <a:pt x="4682" y="9795"/>
                    <a:pt x="4893" y="9216"/>
                    <a:pt x="5051" y="8690"/>
                  </a:cubicBezTo>
                  <a:cubicBezTo>
                    <a:pt x="5314" y="7691"/>
                    <a:pt x="5366" y="6954"/>
                    <a:pt x="5419" y="6638"/>
                  </a:cubicBezTo>
                  <a:lnTo>
                    <a:pt x="5419" y="6586"/>
                  </a:lnTo>
                  <a:cubicBezTo>
                    <a:pt x="5419" y="6586"/>
                    <a:pt x="5419" y="6533"/>
                    <a:pt x="5419" y="6533"/>
                  </a:cubicBezTo>
                  <a:cubicBezTo>
                    <a:pt x="5419" y="6533"/>
                    <a:pt x="5419" y="6481"/>
                    <a:pt x="5419" y="6481"/>
                  </a:cubicBezTo>
                  <a:lnTo>
                    <a:pt x="5419" y="6428"/>
                  </a:lnTo>
                  <a:lnTo>
                    <a:pt x="5419" y="6375"/>
                  </a:lnTo>
                  <a:lnTo>
                    <a:pt x="5366" y="6375"/>
                  </a:lnTo>
                  <a:lnTo>
                    <a:pt x="5366" y="6323"/>
                  </a:lnTo>
                  <a:cubicBezTo>
                    <a:pt x="5419" y="6270"/>
                    <a:pt x="5419" y="6218"/>
                    <a:pt x="5419" y="6165"/>
                  </a:cubicBezTo>
                  <a:lnTo>
                    <a:pt x="5419" y="6007"/>
                  </a:lnTo>
                  <a:lnTo>
                    <a:pt x="5419" y="5955"/>
                  </a:lnTo>
                  <a:lnTo>
                    <a:pt x="5419" y="5902"/>
                  </a:lnTo>
                  <a:cubicBezTo>
                    <a:pt x="5419" y="5902"/>
                    <a:pt x="5419" y="5902"/>
                    <a:pt x="5419" y="5849"/>
                  </a:cubicBezTo>
                  <a:cubicBezTo>
                    <a:pt x="5405" y="5821"/>
                    <a:pt x="5391" y="5808"/>
                    <a:pt x="5378" y="5808"/>
                  </a:cubicBezTo>
                  <a:cubicBezTo>
                    <a:pt x="5342" y="5808"/>
                    <a:pt x="5314" y="5906"/>
                    <a:pt x="5314" y="6060"/>
                  </a:cubicBezTo>
                  <a:cubicBezTo>
                    <a:pt x="5208" y="6533"/>
                    <a:pt x="5156" y="7375"/>
                    <a:pt x="4840" y="8427"/>
                  </a:cubicBezTo>
                  <a:cubicBezTo>
                    <a:pt x="4682" y="8953"/>
                    <a:pt x="4472" y="9532"/>
                    <a:pt x="4104" y="10110"/>
                  </a:cubicBezTo>
                  <a:cubicBezTo>
                    <a:pt x="3788" y="10606"/>
                    <a:pt x="3280" y="11101"/>
                    <a:pt x="2711" y="11101"/>
                  </a:cubicBezTo>
                  <a:cubicBezTo>
                    <a:pt x="2616" y="11101"/>
                    <a:pt x="2519" y="11088"/>
                    <a:pt x="2420" y="11057"/>
                  </a:cubicBezTo>
                  <a:cubicBezTo>
                    <a:pt x="1737" y="10847"/>
                    <a:pt x="1158" y="9953"/>
                    <a:pt x="842" y="8953"/>
                  </a:cubicBezTo>
                  <a:cubicBezTo>
                    <a:pt x="527" y="7954"/>
                    <a:pt x="369" y="6796"/>
                    <a:pt x="369" y="5534"/>
                  </a:cubicBezTo>
                  <a:cubicBezTo>
                    <a:pt x="369" y="4219"/>
                    <a:pt x="632" y="3114"/>
                    <a:pt x="1000" y="2114"/>
                  </a:cubicBezTo>
                  <a:cubicBezTo>
                    <a:pt x="1316" y="1168"/>
                    <a:pt x="1947" y="379"/>
                    <a:pt x="2631" y="326"/>
                  </a:cubicBezTo>
                  <a:cubicBezTo>
                    <a:pt x="2679" y="319"/>
                    <a:pt x="2727" y="316"/>
                    <a:pt x="2773" y="316"/>
                  </a:cubicBezTo>
                  <a:cubicBezTo>
                    <a:pt x="3081" y="316"/>
                    <a:pt x="3349" y="459"/>
                    <a:pt x="3578" y="642"/>
                  </a:cubicBezTo>
                  <a:cubicBezTo>
                    <a:pt x="3841" y="905"/>
                    <a:pt x="3999" y="1168"/>
                    <a:pt x="4209" y="1431"/>
                  </a:cubicBezTo>
                  <a:cubicBezTo>
                    <a:pt x="4525" y="2062"/>
                    <a:pt x="4735" y="2588"/>
                    <a:pt x="4840" y="3114"/>
                  </a:cubicBezTo>
                  <a:cubicBezTo>
                    <a:pt x="5103" y="4113"/>
                    <a:pt x="5208" y="4850"/>
                    <a:pt x="5261" y="5323"/>
                  </a:cubicBezTo>
                  <a:cubicBezTo>
                    <a:pt x="5308" y="5512"/>
                    <a:pt x="5313" y="5700"/>
                    <a:pt x="5351" y="5700"/>
                  </a:cubicBezTo>
                  <a:cubicBezTo>
                    <a:pt x="5356" y="5700"/>
                    <a:pt x="5361" y="5697"/>
                    <a:pt x="5366" y="5692"/>
                  </a:cubicBezTo>
                  <a:cubicBezTo>
                    <a:pt x="5366" y="5692"/>
                    <a:pt x="5366" y="5534"/>
                    <a:pt x="5366" y="5429"/>
                  </a:cubicBezTo>
                  <a:cubicBezTo>
                    <a:pt x="5366" y="5323"/>
                    <a:pt x="5366" y="5166"/>
                    <a:pt x="5366" y="5113"/>
                  </a:cubicBezTo>
                  <a:cubicBezTo>
                    <a:pt x="5366" y="5008"/>
                    <a:pt x="5366" y="5008"/>
                    <a:pt x="5366" y="4797"/>
                  </a:cubicBezTo>
                  <a:cubicBezTo>
                    <a:pt x="5366" y="4534"/>
                    <a:pt x="5314" y="3850"/>
                    <a:pt x="5051" y="2851"/>
                  </a:cubicBezTo>
                  <a:cubicBezTo>
                    <a:pt x="4945" y="2378"/>
                    <a:pt x="4735" y="1799"/>
                    <a:pt x="4419" y="1220"/>
                  </a:cubicBezTo>
                  <a:cubicBezTo>
                    <a:pt x="4209" y="957"/>
                    <a:pt x="3999" y="642"/>
                    <a:pt x="3736" y="379"/>
                  </a:cubicBezTo>
                  <a:cubicBezTo>
                    <a:pt x="3461" y="149"/>
                    <a:pt x="3106" y="0"/>
                    <a:pt x="27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3"/>
            <p:cNvSpPr/>
            <p:nvPr/>
          </p:nvSpPr>
          <p:spPr>
            <a:xfrm>
              <a:off x="5671033" y="6392489"/>
              <a:ext cx="46569" cy="95288"/>
            </a:xfrm>
            <a:custGeom>
              <a:avLst/>
              <a:gdLst/>
              <a:ahLst/>
              <a:cxnLst/>
              <a:rect l="l" t="t" r="r" b="b"/>
              <a:pathLst>
                <a:path w="5893" h="12058" extrusionOk="0">
                  <a:moveTo>
                    <a:pt x="3019" y="0"/>
                  </a:moveTo>
                  <a:cubicBezTo>
                    <a:pt x="2872" y="0"/>
                    <a:pt x="2723" y="20"/>
                    <a:pt x="2579" y="63"/>
                  </a:cubicBezTo>
                  <a:cubicBezTo>
                    <a:pt x="2000" y="221"/>
                    <a:pt x="1579" y="642"/>
                    <a:pt x="1263" y="1063"/>
                  </a:cubicBezTo>
                  <a:cubicBezTo>
                    <a:pt x="948" y="1536"/>
                    <a:pt x="737" y="2010"/>
                    <a:pt x="527" y="2588"/>
                  </a:cubicBezTo>
                  <a:cubicBezTo>
                    <a:pt x="159" y="3693"/>
                    <a:pt x="1" y="4903"/>
                    <a:pt x="1" y="6271"/>
                  </a:cubicBezTo>
                  <a:cubicBezTo>
                    <a:pt x="54" y="7586"/>
                    <a:pt x="264" y="8848"/>
                    <a:pt x="685" y="9900"/>
                  </a:cubicBezTo>
                  <a:cubicBezTo>
                    <a:pt x="948" y="10426"/>
                    <a:pt x="1211" y="10900"/>
                    <a:pt x="1579" y="11321"/>
                  </a:cubicBezTo>
                  <a:cubicBezTo>
                    <a:pt x="1947" y="11689"/>
                    <a:pt x="2473" y="12057"/>
                    <a:pt x="2999" y="12057"/>
                  </a:cubicBezTo>
                  <a:cubicBezTo>
                    <a:pt x="3578" y="12057"/>
                    <a:pt x="4052" y="11742"/>
                    <a:pt x="4367" y="11426"/>
                  </a:cubicBezTo>
                  <a:cubicBezTo>
                    <a:pt x="4683" y="11110"/>
                    <a:pt x="4893" y="10795"/>
                    <a:pt x="5051" y="10479"/>
                  </a:cubicBezTo>
                  <a:cubicBezTo>
                    <a:pt x="5419" y="9795"/>
                    <a:pt x="5577" y="9164"/>
                    <a:pt x="5682" y="8638"/>
                  </a:cubicBezTo>
                  <a:cubicBezTo>
                    <a:pt x="5893" y="7586"/>
                    <a:pt x="5893" y="6797"/>
                    <a:pt x="5840" y="6323"/>
                  </a:cubicBezTo>
                  <a:cubicBezTo>
                    <a:pt x="5840" y="6113"/>
                    <a:pt x="5787" y="6008"/>
                    <a:pt x="5787" y="6008"/>
                  </a:cubicBezTo>
                  <a:cubicBezTo>
                    <a:pt x="5787" y="6008"/>
                    <a:pt x="5735" y="6060"/>
                    <a:pt x="5735" y="6113"/>
                  </a:cubicBezTo>
                  <a:cubicBezTo>
                    <a:pt x="5735" y="6165"/>
                    <a:pt x="5735" y="6218"/>
                    <a:pt x="5735" y="6271"/>
                  </a:cubicBezTo>
                  <a:cubicBezTo>
                    <a:pt x="5735" y="6323"/>
                    <a:pt x="5735" y="6376"/>
                    <a:pt x="5735" y="6481"/>
                  </a:cubicBezTo>
                  <a:cubicBezTo>
                    <a:pt x="5735" y="6481"/>
                    <a:pt x="5735" y="6586"/>
                    <a:pt x="5735" y="6639"/>
                  </a:cubicBezTo>
                  <a:cubicBezTo>
                    <a:pt x="5735" y="6639"/>
                    <a:pt x="5735" y="6691"/>
                    <a:pt x="5682" y="6691"/>
                  </a:cubicBezTo>
                  <a:lnTo>
                    <a:pt x="5682" y="6744"/>
                  </a:lnTo>
                  <a:cubicBezTo>
                    <a:pt x="5682" y="6797"/>
                    <a:pt x="5682" y="6849"/>
                    <a:pt x="5682" y="6954"/>
                  </a:cubicBezTo>
                  <a:cubicBezTo>
                    <a:pt x="5630" y="7270"/>
                    <a:pt x="5630" y="7901"/>
                    <a:pt x="5367" y="8848"/>
                  </a:cubicBezTo>
                  <a:cubicBezTo>
                    <a:pt x="5209" y="9322"/>
                    <a:pt x="5051" y="9900"/>
                    <a:pt x="4683" y="10479"/>
                  </a:cubicBezTo>
                  <a:cubicBezTo>
                    <a:pt x="4525" y="10795"/>
                    <a:pt x="4315" y="11058"/>
                    <a:pt x="3999" y="11321"/>
                  </a:cubicBezTo>
                  <a:cubicBezTo>
                    <a:pt x="3770" y="11550"/>
                    <a:pt x="3461" y="11699"/>
                    <a:pt x="3072" y="11699"/>
                  </a:cubicBezTo>
                  <a:cubicBezTo>
                    <a:pt x="3015" y="11699"/>
                    <a:pt x="2955" y="11696"/>
                    <a:pt x="2894" y="11689"/>
                  </a:cubicBezTo>
                  <a:cubicBezTo>
                    <a:pt x="2473" y="11636"/>
                    <a:pt x="2053" y="11373"/>
                    <a:pt x="1737" y="11005"/>
                  </a:cubicBezTo>
                  <a:cubicBezTo>
                    <a:pt x="1421" y="10637"/>
                    <a:pt x="1158" y="10216"/>
                    <a:pt x="1000" y="9690"/>
                  </a:cubicBezTo>
                  <a:cubicBezTo>
                    <a:pt x="580" y="8690"/>
                    <a:pt x="369" y="7533"/>
                    <a:pt x="317" y="6271"/>
                  </a:cubicBezTo>
                  <a:cubicBezTo>
                    <a:pt x="317" y="4956"/>
                    <a:pt x="474" y="3746"/>
                    <a:pt x="843" y="2746"/>
                  </a:cubicBezTo>
                  <a:cubicBezTo>
                    <a:pt x="1158" y="1747"/>
                    <a:pt x="1684" y="800"/>
                    <a:pt x="2526" y="432"/>
                  </a:cubicBezTo>
                  <a:cubicBezTo>
                    <a:pt x="2673" y="347"/>
                    <a:pt x="2837" y="314"/>
                    <a:pt x="3002" y="314"/>
                  </a:cubicBezTo>
                  <a:cubicBezTo>
                    <a:pt x="3248" y="314"/>
                    <a:pt x="3494" y="389"/>
                    <a:pt x="3683" y="484"/>
                  </a:cubicBezTo>
                  <a:cubicBezTo>
                    <a:pt x="4052" y="695"/>
                    <a:pt x="4315" y="1010"/>
                    <a:pt x="4525" y="1273"/>
                  </a:cubicBezTo>
                  <a:cubicBezTo>
                    <a:pt x="4893" y="1852"/>
                    <a:pt x="5104" y="2430"/>
                    <a:pt x="5261" y="2904"/>
                  </a:cubicBezTo>
                  <a:cubicBezTo>
                    <a:pt x="5524" y="3956"/>
                    <a:pt x="5577" y="4640"/>
                    <a:pt x="5630" y="4956"/>
                  </a:cubicBezTo>
                  <a:cubicBezTo>
                    <a:pt x="5630" y="5113"/>
                    <a:pt x="5630" y="5166"/>
                    <a:pt x="5630" y="5219"/>
                  </a:cubicBezTo>
                  <a:cubicBezTo>
                    <a:pt x="5682" y="5271"/>
                    <a:pt x="5682" y="5429"/>
                    <a:pt x="5682" y="5534"/>
                  </a:cubicBezTo>
                  <a:cubicBezTo>
                    <a:pt x="5682" y="5639"/>
                    <a:pt x="5682" y="5797"/>
                    <a:pt x="5735" y="5797"/>
                  </a:cubicBezTo>
                  <a:cubicBezTo>
                    <a:pt x="5735" y="5806"/>
                    <a:pt x="5736" y="5811"/>
                    <a:pt x="5739" y="5811"/>
                  </a:cubicBezTo>
                  <a:cubicBezTo>
                    <a:pt x="5751" y="5811"/>
                    <a:pt x="5787" y="5708"/>
                    <a:pt x="5787" y="5534"/>
                  </a:cubicBezTo>
                  <a:cubicBezTo>
                    <a:pt x="5840" y="5113"/>
                    <a:pt x="5840" y="4324"/>
                    <a:pt x="5630" y="3167"/>
                  </a:cubicBezTo>
                  <a:cubicBezTo>
                    <a:pt x="5472" y="2641"/>
                    <a:pt x="5314" y="1957"/>
                    <a:pt x="4893" y="1326"/>
                  </a:cubicBezTo>
                  <a:cubicBezTo>
                    <a:pt x="4683" y="958"/>
                    <a:pt x="4420" y="642"/>
                    <a:pt x="4052" y="326"/>
                  </a:cubicBezTo>
                  <a:cubicBezTo>
                    <a:pt x="3785" y="136"/>
                    <a:pt x="3407" y="0"/>
                    <a:pt x="30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3"/>
            <p:cNvSpPr/>
            <p:nvPr/>
          </p:nvSpPr>
          <p:spPr>
            <a:xfrm>
              <a:off x="5805312" y="6500113"/>
              <a:ext cx="88548" cy="60533"/>
            </a:xfrm>
            <a:custGeom>
              <a:avLst/>
              <a:gdLst/>
              <a:ahLst/>
              <a:cxnLst/>
              <a:rect l="l" t="t" r="r" b="b"/>
              <a:pathLst>
                <a:path w="11205" h="7660" extrusionOk="0">
                  <a:moveTo>
                    <a:pt x="8612" y="0"/>
                  </a:moveTo>
                  <a:cubicBezTo>
                    <a:pt x="7373" y="0"/>
                    <a:pt x="5727" y="537"/>
                    <a:pt x="4156" y="1542"/>
                  </a:cubicBezTo>
                  <a:cubicBezTo>
                    <a:pt x="1473" y="3278"/>
                    <a:pt x="0" y="5645"/>
                    <a:pt x="789" y="6908"/>
                  </a:cubicBezTo>
                  <a:cubicBezTo>
                    <a:pt x="1107" y="7416"/>
                    <a:pt x="1758" y="7660"/>
                    <a:pt x="2594" y="7660"/>
                  </a:cubicBezTo>
                  <a:cubicBezTo>
                    <a:pt x="3833" y="7660"/>
                    <a:pt x="5479" y="7124"/>
                    <a:pt x="7049" y="6118"/>
                  </a:cubicBezTo>
                  <a:cubicBezTo>
                    <a:pt x="9732" y="4383"/>
                    <a:pt x="11205" y="2015"/>
                    <a:pt x="10416" y="753"/>
                  </a:cubicBezTo>
                  <a:cubicBezTo>
                    <a:pt x="10098" y="244"/>
                    <a:pt x="9448" y="0"/>
                    <a:pt x="8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3"/>
            <p:cNvSpPr/>
            <p:nvPr/>
          </p:nvSpPr>
          <p:spPr>
            <a:xfrm>
              <a:off x="5808220" y="6498888"/>
              <a:ext cx="82320" cy="62880"/>
            </a:xfrm>
            <a:custGeom>
              <a:avLst/>
              <a:gdLst/>
              <a:ahLst/>
              <a:cxnLst/>
              <a:rect l="l" t="t" r="r" b="b"/>
              <a:pathLst>
                <a:path w="10417" h="7957" extrusionOk="0">
                  <a:moveTo>
                    <a:pt x="8187" y="0"/>
                  </a:moveTo>
                  <a:cubicBezTo>
                    <a:pt x="7681" y="0"/>
                    <a:pt x="7155" y="92"/>
                    <a:pt x="6629" y="224"/>
                  </a:cubicBezTo>
                  <a:cubicBezTo>
                    <a:pt x="5577" y="540"/>
                    <a:pt x="4525" y="1013"/>
                    <a:pt x="3420" y="1749"/>
                  </a:cubicBezTo>
                  <a:cubicBezTo>
                    <a:pt x="2368" y="2433"/>
                    <a:pt x="1526" y="3275"/>
                    <a:pt x="895" y="4169"/>
                  </a:cubicBezTo>
                  <a:cubicBezTo>
                    <a:pt x="579" y="4590"/>
                    <a:pt x="316" y="5064"/>
                    <a:pt x="158" y="5537"/>
                  </a:cubicBezTo>
                  <a:cubicBezTo>
                    <a:pt x="1" y="6010"/>
                    <a:pt x="1" y="6536"/>
                    <a:pt x="158" y="6957"/>
                  </a:cubicBezTo>
                  <a:cubicBezTo>
                    <a:pt x="369" y="7431"/>
                    <a:pt x="790" y="7694"/>
                    <a:pt x="1158" y="7799"/>
                  </a:cubicBezTo>
                  <a:cubicBezTo>
                    <a:pt x="1526" y="7957"/>
                    <a:pt x="1947" y="7957"/>
                    <a:pt x="2263" y="7957"/>
                  </a:cubicBezTo>
                  <a:cubicBezTo>
                    <a:pt x="2999" y="7957"/>
                    <a:pt x="3578" y="7799"/>
                    <a:pt x="4051" y="7641"/>
                  </a:cubicBezTo>
                  <a:cubicBezTo>
                    <a:pt x="5051" y="7326"/>
                    <a:pt x="5682" y="6957"/>
                    <a:pt x="6050" y="6694"/>
                  </a:cubicBezTo>
                  <a:cubicBezTo>
                    <a:pt x="6418" y="6484"/>
                    <a:pt x="6576" y="6326"/>
                    <a:pt x="6576" y="6326"/>
                  </a:cubicBezTo>
                  <a:lnTo>
                    <a:pt x="6576" y="6326"/>
                  </a:lnTo>
                  <a:cubicBezTo>
                    <a:pt x="6524" y="6326"/>
                    <a:pt x="6366" y="6379"/>
                    <a:pt x="5945" y="6589"/>
                  </a:cubicBezTo>
                  <a:cubicBezTo>
                    <a:pt x="5577" y="6800"/>
                    <a:pt x="4945" y="7115"/>
                    <a:pt x="3999" y="7378"/>
                  </a:cubicBezTo>
                  <a:cubicBezTo>
                    <a:pt x="3473" y="7536"/>
                    <a:pt x="2946" y="7641"/>
                    <a:pt x="2263" y="7694"/>
                  </a:cubicBezTo>
                  <a:cubicBezTo>
                    <a:pt x="1947" y="7694"/>
                    <a:pt x="1631" y="7641"/>
                    <a:pt x="1263" y="7536"/>
                  </a:cubicBezTo>
                  <a:cubicBezTo>
                    <a:pt x="947" y="7378"/>
                    <a:pt x="632" y="7168"/>
                    <a:pt x="474" y="6852"/>
                  </a:cubicBezTo>
                  <a:cubicBezTo>
                    <a:pt x="316" y="6484"/>
                    <a:pt x="316" y="6063"/>
                    <a:pt x="474" y="5642"/>
                  </a:cubicBezTo>
                  <a:cubicBezTo>
                    <a:pt x="632" y="5169"/>
                    <a:pt x="842" y="4748"/>
                    <a:pt x="1158" y="4327"/>
                  </a:cubicBezTo>
                  <a:cubicBezTo>
                    <a:pt x="1737" y="3485"/>
                    <a:pt x="2578" y="2696"/>
                    <a:pt x="3630" y="2012"/>
                  </a:cubicBezTo>
                  <a:cubicBezTo>
                    <a:pt x="4682" y="1329"/>
                    <a:pt x="5735" y="855"/>
                    <a:pt x="6734" y="540"/>
                  </a:cubicBezTo>
                  <a:cubicBezTo>
                    <a:pt x="7234" y="408"/>
                    <a:pt x="7734" y="329"/>
                    <a:pt x="8200" y="329"/>
                  </a:cubicBezTo>
                  <a:cubicBezTo>
                    <a:pt x="8667" y="329"/>
                    <a:pt x="9101" y="408"/>
                    <a:pt x="9469" y="592"/>
                  </a:cubicBezTo>
                  <a:cubicBezTo>
                    <a:pt x="9785" y="803"/>
                    <a:pt x="10048" y="1118"/>
                    <a:pt x="10048" y="1434"/>
                  </a:cubicBezTo>
                  <a:cubicBezTo>
                    <a:pt x="10153" y="1802"/>
                    <a:pt x="10048" y="2170"/>
                    <a:pt x="9943" y="2486"/>
                  </a:cubicBezTo>
                  <a:cubicBezTo>
                    <a:pt x="9732" y="3117"/>
                    <a:pt x="9364" y="3643"/>
                    <a:pt x="8996" y="4011"/>
                  </a:cubicBezTo>
                  <a:cubicBezTo>
                    <a:pt x="8312" y="4853"/>
                    <a:pt x="7734" y="5327"/>
                    <a:pt x="7365" y="5642"/>
                  </a:cubicBezTo>
                  <a:cubicBezTo>
                    <a:pt x="6997" y="5958"/>
                    <a:pt x="6787" y="6116"/>
                    <a:pt x="6787" y="6116"/>
                  </a:cubicBezTo>
                  <a:cubicBezTo>
                    <a:pt x="6795" y="6124"/>
                    <a:pt x="6809" y="6129"/>
                    <a:pt x="6826" y="6129"/>
                  </a:cubicBezTo>
                  <a:cubicBezTo>
                    <a:pt x="6914" y="6129"/>
                    <a:pt x="7111" y="6019"/>
                    <a:pt x="7418" y="5800"/>
                  </a:cubicBezTo>
                  <a:cubicBezTo>
                    <a:pt x="7839" y="5484"/>
                    <a:pt x="8470" y="5011"/>
                    <a:pt x="9206" y="4222"/>
                  </a:cubicBezTo>
                  <a:cubicBezTo>
                    <a:pt x="9575" y="3801"/>
                    <a:pt x="9943" y="3275"/>
                    <a:pt x="10206" y="2591"/>
                  </a:cubicBezTo>
                  <a:cubicBezTo>
                    <a:pt x="10311" y="2223"/>
                    <a:pt x="10416" y="1855"/>
                    <a:pt x="10364" y="1434"/>
                  </a:cubicBezTo>
                  <a:cubicBezTo>
                    <a:pt x="10311" y="960"/>
                    <a:pt x="10048" y="540"/>
                    <a:pt x="9627" y="329"/>
                  </a:cubicBezTo>
                  <a:cubicBezTo>
                    <a:pt x="9180" y="92"/>
                    <a:pt x="8694" y="0"/>
                    <a:pt x="81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3"/>
            <p:cNvSpPr/>
            <p:nvPr/>
          </p:nvSpPr>
          <p:spPr>
            <a:xfrm>
              <a:off x="5809469" y="6500074"/>
              <a:ext cx="80234" cy="60446"/>
            </a:xfrm>
            <a:custGeom>
              <a:avLst/>
              <a:gdLst/>
              <a:ahLst/>
              <a:cxnLst/>
              <a:rect l="l" t="t" r="r" b="b"/>
              <a:pathLst>
                <a:path w="10153" h="7649" extrusionOk="0">
                  <a:moveTo>
                    <a:pt x="8184" y="1"/>
                  </a:moveTo>
                  <a:cubicBezTo>
                    <a:pt x="7820" y="1"/>
                    <a:pt x="7435" y="50"/>
                    <a:pt x="7049" y="127"/>
                  </a:cubicBezTo>
                  <a:cubicBezTo>
                    <a:pt x="5997" y="337"/>
                    <a:pt x="4893" y="758"/>
                    <a:pt x="3788" y="1442"/>
                  </a:cubicBezTo>
                  <a:cubicBezTo>
                    <a:pt x="2683" y="2126"/>
                    <a:pt x="1789" y="2915"/>
                    <a:pt x="1105" y="3809"/>
                  </a:cubicBezTo>
                  <a:cubicBezTo>
                    <a:pt x="737" y="4230"/>
                    <a:pt x="474" y="4651"/>
                    <a:pt x="263" y="5124"/>
                  </a:cubicBezTo>
                  <a:cubicBezTo>
                    <a:pt x="53" y="5545"/>
                    <a:pt x="0" y="6071"/>
                    <a:pt x="106" y="6492"/>
                  </a:cubicBezTo>
                  <a:cubicBezTo>
                    <a:pt x="158" y="6913"/>
                    <a:pt x="526" y="7281"/>
                    <a:pt x="842" y="7439"/>
                  </a:cubicBezTo>
                  <a:cubicBezTo>
                    <a:pt x="1210" y="7596"/>
                    <a:pt x="1631" y="7649"/>
                    <a:pt x="1947" y="7649"/>
                  </a:cubicBezTo>
                  <a:cubicBezTo>
                    <a:pt x="2683" y="7649"/>
                    <a:pt x="3315" y="7544"/>
                    <a:pt x="3788" y="7386"/>
                  </a:cubicBezTo>
                  <a:cubicBezTo>
                    <a:pt x="4840" y="7070"/>
                    <a:pt x="5471" y="6755"/>
                    <a:pt x="5682" y="6597"/>
                  </a:cubicBezTo>
                  <a:lnTo>
                    <a:pt x="5734" y="6597"/>
                  </a:lnTo>
                  <a:cubicBezTo>
                    <a:pt x="5734" y="6544"/>
                    <a:pt x="5787" y="6544"/>
                    <a:pt x="5787" y="6544"/>
                  </a:cubicBezTo>
                  <a:cubicBezTo>
                    <a:pt x="5787" y="6544"/>
                    <a:pt x="5840" y="6492"/>
                    <a:pt x="5840" y="6492"/>
                  </a:cubicBezTo>
                  <a:lnTo>
                    <a:pt x="5892" y="6492"/>
                  </a:lnTo>
                  <a:lnTo>
                    <a:pt x="5892" y="6439"/>
                  </a:lnTo>
                  <a:lnTo>
                    <a:pt x="5997" y="6439"/>
                  </a:lnTo>
                  <a:cubicBezTo>
                    <a:pt x="5997" y="6386"/>
                    <a:pt x="6050" y="6386"/>
                    <a:pt x="6103" y="6334"/>
                  </a:cubicBezTo>
                  <a:cubicBezTo>
                    <a:pt x="6155" y="6334"/>
                    <a:pt x="6208" y="6281"/>
                    <a:pt x="6260" y="6281"/>
                  </a:cubicBezTo>
                  <a:lnTo>
                    <a:pt x="6313" y="6229"/>
                  </a:lnTo>
                  <a:lnTo>
                    <a:pt x="6366" y="6229"/>
                  </a:lnTo>
                  <a:cubicBezTo>
                    <a:pt x="6366" y="6176"/>
                    <a:pt x="6366" y="6176"/>
                    <a:pt x="6418" y="6176"/>
                  </a:cubicBezTo>
                  <a:cubicBezTo>
                    <a:pt x="6438" y="6136"/>
                    <a:pt x="6435" y="6119"/>
                    <a:pt x="6412" y="6119"/>
                  </a:cubicBezTo>
                  <a:cubicBezTo>
                    <a:pt x="6375" y="6119"/>
                    <a:pt x="6285" y="6164"/>
                    <a:pt x="6155" y="6229"/>
                  </a:cubicBezTo>
                  <a:cubicBezTo>
                    <a:pt x="5734" y="6386"/>
                    <a:pt x="4998" y="6755"/>
                    <a:pt x="3946" y="7070"/>
                  </a:cubicBezTo>
                  <a:cubicBezTo>
                    <a:pt x="3420" y="7228"/>
                    <a:pt x="2788" y="7386"/>
                    <a:pt x="2105" y="7386"/>
                  </a:cubicBezTo>
                  <a:cubicBezTo>
                    <a:pt x="1473" y="7386"/>
                    <a:pt x="579" y="7176"/>
                    <a:pt x="421" y="6492"/>
                  </a:cubicBezTo>
                  <a:cubicBezTo>
                    <a:pt x="211" y="5755"/>
                    <a:pt x="684" y="4808"/>
                    <a:pt x="1316" y="4019"/>
                  </a:cubicBezTo>
                  <a:cubicBezTo>
                    <a:pt x="1999" y="3178"/>
                    <a:pt x="2894" y="2389"/>
                    <a:pt x="3946" y="1757"/>
                  </a:cubicBezTo>
                  <a:cubicBezTo>
                    <a:pt x="5050" y="1073"/>
                    <a:pt x="6103" y="653"/>
                    <a:pt x="7155" y="442"/>
                  </a:cubicBezTo>
                  <a:cubicBezTo>
                    <a:pt x="7454" y="376"/>
                    <a:pt x="7765" y="341"/>
                    <a:pt x="8062" y="341"/>
                  </a:cubicBezTo>
                  <a:cubicBezTo>
                    <a:pt x="8705" y="341"/>
                    <a:pt x="9287" y="503"/>
                    <a:pt x="9574" y="863"/>
                  </a:cubicBezTo>
                  <a:cubicBezTo>
                    <a:pt x="9785" y="1126"/>
                    <a:pt x="9838" y="1494"/>
                    <a:pt x="9785" y="1810"/>
                  </a:cubicBezTo>
                  <a:cubicBezTo>
                    <a:pt x="9732" y="2178"/>
                    <a:pt x="9574" y="2494"/>
                    <a:pt x="9417" y="2757"/>
                  </a:cubicBezTo>
                  <a:cubicBezTo>
                    <a:pt x="9154" y="3388"/>
                    <a:pt x="8733" y="3861"/>
                    <a:pt x="8417" y="4230"/>
                  </a:cubicBezTo>
                  <a:cubicBezTo>
                    <a:pt x="7733" y="5019"/>
                    <a:pt x="7102" y="5440"/>
                    <a:pt x="6734" y="5755"/>
                  </a:cubicBezTo>
                  <a:cubicBezTo>
                    <a:pt x="6576" y="5913"/>
                    <a:pt x="6471" y="6018"/>
                    <a:pt x="6523" y="6071"/>
                  </a:cubicBezTo>
                  <a:cubicBezTo>
                    <a:pt x="6523" y="6071"/>
                    <a:pt x="6681" y="5966"/>
                    <a:pt x="6734" y="5913"/>
                  </a:cubicBezTo>
                  <a:cubicBezTo>
                    <a:pt x="6839" y="5860"/>
                    <a:pt x="6944" y="5808"/>
                    <a:pt x="6997" y="5755"/>
                  </a:cubicBezTo>
                  <a:cubicBezTo>
                    <a:pt x="7102" y="5703"/>
                    <a:pt x="7102" y="5703"/>
                    <a:pt x="7260" y="5597"/>
                  </a:cubicBezTo>
                  <a:cubicBezTo>
                    <a:pt x="7523" y="5387"/>
                    <a:pt x="8049" y="5019"/>
                    <a:pt x="8733" y="4282"/>
                  </a:cubicBezTo>
                  <a:cubicBezTo>
                    <a:pt x="9048" y="3914"/>
                    <a:pt x="9417" y="3441"/>
                    <a:pt x="9732" y="2809"/>
                  </a:cubicBezTo>
                  <a:cubicBezTo>
                    <a:pt x="9890" y="2546"/>
                    <a:pt x="10048" y="2178"/>
                    <a:pt x="10101" y="1810"/>
                  </a:cubicBezTo>
                  <a:cubicBezTo>
                    <a:pt x="10153" y="1442"/>
                    <a:pt x="10048" y="968"/>
                    <a:pt x="9785" y="653"/>
                  </a:cubicBezTo>
                  <a:cubicBezTo>
                    <a:pt x="9522" y="284"/>
                    <a:pt x="9048" y="74"/>
                    <a:pt x="8575" y="21"/>
                  </a:cubicBezTo>
                  <a:cubicBezTo>
                    <a:pt x="8448" y="7"/>
                    <a:pt x="8318" y="1"/>
                    <a:pt x="8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3"/>
            <p:cNvSpPr/>
            <p:nvPr/>
          </p:nvSpPr>
          <p:spPr>
            <a:xfrm>
              <a:off x="5806972" y="6497332"/>
              <a:ext cx="84810" cy="65543"/>
            </a:xfrm>
            <a:custGeom>
              <a:avLst/>
              <a:gdLst/>
              <a:ahLst/>
              <a:cxnLst/>
              <a:rect l="l" t="t" r="r" b="b"/>
              <a:pathLst>
                <a:path w="10732" h="8294" extrusionOk="0">
                  <a:moveTo>
                    <a:pt x="8575" y="0"/>
                  </a:moveTo>
                  <a:cubicBezTo>
                    <a:pt x="8049" y="0"/>
                    <a:pt x="7471" y="53"/>
                    <a:pt x="6945" y="210"/>
                  </a:cubicBezTo>
                  <a:cubicBezTo>
                    <a:pt x="5787" y="474"/>
                    <a:pt x="4683" y="1000"/>
                    <a:pt x="3525" y="1736"/>
                  </a:cubicBezTo>
                  <a:cubicBezTo>
                    <a:pt x="2421" y="2525"/>
                    <a:pt x="1526" y="3367"/>
                    <a:pt x="842" y="4314"/>
                  </a:cubicBezTo>
                  <a:cubicBezTo>
                    <a:pt x="527" y="4787"/>
                    <a:pt x="264" y="5261"/>
                    <a:pt x="159" y="5787"/>
                  </a:cubicBezTo>
                  <a:cubicBezTo>
                    <a:pt x="1" y="6313"/>
                    <a:pt x="1" y="6944"/>
                    <a:pt x="316" y="7417"/>
                  </a:cubicBezTo>
                  <a:cubicBezTo>
                    <a:pt x="579" y="7891"/>
                    <a:pt x="1105" y="8101"/>
                    <a:pt x="1526" y="8206"/>
                  </a:cubicBezTo>
                  <a:cubicBezTo>
                    <a:pt x="1773" y="8268"/>
                    <a:pt x="2019" y="8294"/>
                    <a:pt x="2255" y="8294"/>
                  </a:cubicBezTo>
                  <a:cubicBezTo>
                    <a:pt x="2422" y="8294"/>
                    <a:pt x="2584" y="8281"/>
                    <a:pt x="2736" y="8259"/>
                  </a:cubicBezTo>
                  <a:cubicBezTo>
                    <a:pt x="3473" y="8206"/>
                    <a:pt x="4104" y="7996"/>
                    <a:pt x="4577" y="7838"/>
                  </a:cubicBezTo>
                  <a:cubicBezTo>
                    <a:pt x="5629" y="7417"/>
                    <a:pt x="6261" y="6997"/>
                    <a:pt x="6629" y="6733"/>
                  </a:cubicBezTo>
                  <a:cubicBezTo>
                    <a:pt x="6787" y="6576"/>
                    <a:pt x="6892" y="6470"/>
                    <a:pt x="6839" y="6470"/>
                  </a:cubicBezTo>
                  <a:lnTo>
                    <a:pt x="6839" y="6470"/>
                  </a:lnTo>
                  <a:cubicBezTo>
                    <a:pt x="6839" y="6470"/>
                    <a:pt x="6787" y="6470"/>
                    <a:pt x="6734" y="6523"/>
                  </a:cubicBezTo>
                  <a:cubicBezTo>
                    <a:pt x="6682" y="6523"/>
                    <a:pt x="6682" y="6576"/>
                    <a:pt x="6629" y="6576"/>
                  </a:cubicBezTo>
                  <a:cubicBezTo>
                    <a:pt x="6576" y="6628"/>
                    <a:pt x="6524" y="6628"/>
                    <a:pt x="6471" y="6681"/>
                  </a:cubicBezTo>
                  <a:cubicBezTo>
                    <a:pt x="6419" y="6681"/>
                    <a:pt x="6366" y="6733"/>
                    <a:pt x="6313" y="6786"/>
                  </a:cubicBezTo>
                  <a:lnTo>
                    <a:pt x="6208" y="6786"/>
                  </a:lnTo>
                  <a:cubicBezTo>
                    <a:pt x="6156" y="6839"/>
                    <a:pt x="6103" y="6839"/>
                    <a:pt x="6050" y="6891"/>
                  </a:cubicBezTo>
                  <a:cubicBezTo>
                    <a:pt x="5735" y="7049"/>
                    <a:pt x="5209" y="7365"/>
                    <a:pt x="4262" y="7680"/>
                  </a:cubicBezTo>
                  <a:cubicBezTo>
                    <a:pt x="3788" y="7838"/>
                    <a:pt x="3210" y="7996"/>
                    <a:pt x="2526" y="7996"/>
                  </a:cubicBezTo>
                  <a:cubicBezTo>
                    <a:pt x="2210" y="7996"/>
                    <a:pt x="1842" y="7996"/>
                    <a:pt x="1474" y="7891"/>
                  </a:cubicBezTo>
                  <a:cubicBezTo>
                    <a:pt x="1105" y="7786"/>
                    <a:pt x="737" y="7523"/>
                    <a:pt x="527" y="7154"/>
                  </a:cubicBezTo>
                  <a:cubicBezTo>
                    <a:pt x="316" y="6786"/>
                    <a:pt x="316" y="6260"/>
                    <a:pt x="474" y="5787"/>
                  </a:cubicBezTo>
                  <a:cubicBezTo>
                    <a:pt x="579" y="5366"/>
                    <a:pt x="842" y="4892"/>
                    <a:pt x="1158" y="4471"/>
                  </a:cubicBezTo>
                  <a:cubicBezTo>
                    <a:pt x="1789" y="3577"/>
                    <a:pt x="2631" y="2736"/>
                    <a:pt x="3736" y="2052"/>
                  </a:cubicBezTo>
                  <a:cubicBezTo>
                    <a:pt x="4788" y="1315"/>
                    <a:pt x="5893" y="842"/>
                    <a:pt x="6945" y="579"/>
                  </a:cubicBezTo>
                  <a:cubicBezTo>
                    <a:pt x="7453" y="452"/>
                    <a:pt x="7961" y="361"/>
                    <a:pt x="8434" y="361"/>
                  </a:cubicBezTo>
                  <a:cubicBezTo>
                    <a:pt x="8940" y="361"/>
                    <a:pt x="9405" y="465"/>
                    <a:pt x="9785" y="737"/>
                  </a:cubicBezTo>
                  <a:cubicBezTo>
                    <a:pt x="10154" y="947"/>
                    <a:pt x="10364" y="1368"/>
                    <a:pt x="10364" y="1789"/>
                  </a:cubicBezTo>
                  <a:cubicBezTo>
                    <a:pt x="10417" y="2157"/>
                    <a:pt x="10311" y="2525"/>
                    <a:pt x="10154" y="2841"/>
                  </a:cubicBezTo>
                  <a:cubicBezTo>
                    <a:pt x="9890" y="3525"/>
                    <a:pt x="9522" y="3998"/>
                    <a:pt x="9207" y="4366"/>
                  </a:cubicBezTo>
                  <a:cubicBezTo>
                    <a:pt x="8523" y="5155"/>
                    <a:pt x="7944" y="5576"/>
                    <a:pt x="7681" y="5787"/>
                  </a:cubicBezTo>
                  <a:cubicBezTo>
                    <a:pt x="7523" y="5892"/>
                    <a:pt x="7523" y="5892"/>
                    <a:pt x="7471" y="5944"/>
                  </a:cubicBezTo>
                  <a:cubicBezTo>
                    <a:pt x="7418" y="5997"/>
                    <a:pt x="7313" y="6102"/>
                    <a:pt x="7260" y="6155"/>
                  </a:cubicBezTo>
                  <a:cubicBezTo>
                    <a:pt x="7155" y="6207"/>
                    <a:pt x="7050" y="6313"/>
                    <a:pt x="6997" y="6313"/>
                  </a:cubicBezTo>
                  <a:cubicBezTo>
                    <a:pt x="6997" y="6328"/>
                    <a:pt x="7006" y="6334"/>
                    <a:pt x="7023" y="6334"/>
                  </a:cubicBezTo>
                  <a:cubicBezTo>
                    <a:pt x="7063" y="6334"/>
                    <a:pt x="7149" y="6297"/>
                    <a:pt x="7260" y="6260"/>
                  </a:cubicBezTo>
                  <a:cubicBezTo>
                    <a:pt x="7681" y="6050"/>
                    <a:pt x="8365" y="5629"/>
                    <a:pt x="9154" y="4787"/>
                  </a:cubicBezTo>
                  <a:cubicBezTo>
                    <a:pt x="9575" y="4366"/>
                    <a:pt x="9996" y="3893"/>
                    <a:pt x="10364" y="3156"/>
                  </a:cubicBezTo>
                  <a:cubicBezTo>
                    <a:pt x="10522" y="2841"/>
                    <a:pt x="10680" y="2420"/>
                    <a:pt x="10732" y="1946"/>
                  </a:cubicBezTo>
                  <a:cubicBezTo>
                    <a:pt x="10732" y="1473"/>
                    <a:pt x="10574" y="894"/>
                    <a:pt x="10154" y="526"/>
                  </a:cubicBezTo>
                  <a:cubicBezTo>
                    <a:pt x="9680" y="210"/>
                    <a:pt x="9154" y="53"/>
                    <a:pt x="85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3"/>
            <p:cNvSpPr/>
            <p:nvPr/>
          </p:nvSpPr>
          <p:spPr>
            <a:xfrm>
              <a:off x="5725908" y="6325650"/>
              <a:ext cx="58621" cy="84794"/>
            </a:xfrm>
            <a:custGeom>
              <a:avLst/>
              <a:gdLst/>
              <a:ahLst/>
              <a:cxnLst/>
              <a:rect l="l" t="t" r="r" b="b"/>
              <a:pathLst>
                <a:path w="7418" h="10730" extrusionOk="0">
                  <a:moveTo>
                    <a:pt x="2002" y="0"/>
                  </a:moveTo>
                  <a:cubicBezTo>
                    <a:pt x="1817" y="0"/>
                    <a:pt x="1640" y="34"/>
                    <a:pt x="1474" y="105"/>
                  </a:cubicBezTo>
                  <a:cubicBezTo>
                    <a:pt x="106" y="683"/>
                    <a:pt x="1" y="3524"/>
                    <a:pt x="1211" y="6417"/>
                  </a:cubicBezTo>
                  <a:cubicBezTo>
                    <a:pt x="2320" y="8959"/>
                    <a:pt x="4079" y="10730"/>
                    <a:pt x="5417" y="10730"/>
                  </a:cubicBezTo>
                  <a:cubicBezTo>
                    <a:pt x="5602" y="10730"/>
                    <a:pt x="5779" y="10696"/>
                    <a:pt x="5945" y="10625"/>
                  </a:cubicBezTo>
                  <a:cubicBezTo>
                    <a:pt x="7313" y="10047"/>
                    <a:pt x="7418" y="7206"/>
                    <a:pt x="6208" y="4313"/>
                  </a:cubicBezTo>
                  <a:cubicBezTo>
                    <a:pt x="5099" y="1771"/>
                    <a:pt x="3340" y="0"/>
                    <a:pt x="2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3"/>
            <p:cNvSpPr/>
            <p:nvPr/>
          </p:nvSpPr>
          <p:spPr>
            <a:xfrm>
              <a:off x="5727156" y="6324393"/>
              <a:ext cx="55713" cy="87220"/>
            </a:xfrm>
            <a:custGeom>
              <a:avLst/>
              <a:gdLst/>
              <a:ahLst/>
              <a:cxnLst/>
              <a:rect l="l" t="t" r="r" b="b"/>
              <a:pathLst>
                <a:path w="7050" h="11037" extrusionOk="0">
                  <a:moveTo>
                    <a:pt x="1894" y="0"/>
                  </a:moveTo>
                  <a:cubicBezTo>
                    <a:pt x="1421" y="0"/>
                    <a:pt x="948" y="211"/>
                    <a:pt x="684" y="579"/>
                  </a:cubicBezTo>
                  <a:cubicBezTo>
                    <a:pt x="53" y="1368"/>
                    <a:pt x="1" y="2420"/>
                    <a:pt x="53" y="3472"/>
                  </a:cubicBezTo>
                  <a:cubicBezTo>
                    <a:pt x="158" y="4577"/>
                    <a:pt x="474" y="5734"/>
                    <a:pt x="1000" y="6892"/>
                  </a:cubicBezTo>
                  <a:cubicBezTo>
                    <a:pt x="1526" y="8049"/>
                    <a:pt x="2210" y="9049"/>
                    <a:pt x="2946" y="9838"/>
                  </a:cubicBezTo>
                  <a:cubicBezTo>
                    <a:pt x="3315" y="10206"/>
                    <a:pt x="3736" y="10521"/>
                    <a:pt x="4209" y="10784"/>
                  </a:cubicBezTo>
                  <a:cubicBezTo>
                    <a:pt x="4517" y="10938"/>
                    <a:pt x="4882" y="11036"/>
                    <a:pt x="5240" y="11036"/>
                  </a:cubicBezTo>
                  <a:cubicBezTo>
                    <a:pt x="5372" y="11036"/>
                    <a:pt x="5502" y="11023"/>
                    <a:pt x="5629" y="10995"/>
                  </a:cubicBezTo>
                  <a:cubicBezTo>
                    <a:pt x="6103" y="10890"/>
                    <a:pt x="6418" y="10521"/>
                    <a:pt x="6629" y="10153"/>
                  </a:cubicBezTo>
                  <a:cubicBezTo>
                    <a:pt x="6787" y="9785"/>
                    <a:pt x="6892" y="9417"/>
                    <a:pt x="6944" y="9101"/>
                  </a:cubicBezTo>
                  <a:cubicBezTo>
                    <a:pt x="7050" y="8417"/>
                    <a:pt x="6997" y="7786"/>
                    <a:pt x="6944" y="7313"/>
                  </a:cubicBezTo>
                  <a:cubicBezTo>
                    <a:pt x="6787" y="6260"/>
                    <a:pt x="6524" y="5577"/>
                    <a:pt x="6366" y="5156"/>
                  </a:cubicBezTo>
                  <a:cubicBezTo>
                    <a:pt x="6224" y="4825"/>
                    <a:pt x="6125" y="4622"/>
                    <a:pt x="6068" y="4622"/>
                  </a:cubicBezTo>
                  <a:cubicBezTo>
                    <a:pt x="6061" y="4622"/>
                    <a:pt x="6056" y="4624"/>
                    <a:pt x="6050" y="4630"/>
                  </a:cubicBezTo>
                  <a:cubicBezTo>
                    <a:pt x="6050" y="4630"/>
                    <a:pt x="6103" y="4788"/>
                    <a:pt x="6208" y="5208"/>
                  </a:cubicBezTo>
                  <a:cubicBezTo>
                    <a:pt x="6366" y="5629"/>
                    <a:pt x="6576" y="6313"/>
                    <a:pt x="6681" y="7313"/>
                  </a:cubicBezTo>
                  <a:cubicBezTo>
                    <a:pt x="6734" y="7839"/>
                    <a:pt x="6787" y="8417"/>
                    <a:pt x="6681" y="9049"/>
                  </a:cubicBezTo>
                  <a:cubicBezTo>
                    <a:pt x="6629" y="9364"/>
                    <a:pt x="6524" y="9732"/>
                    <a:pt x="6366" y="9995"/>
                  </a:cubicBezTo>
                  <a:cubicBezTo>
                    <a:pt x="6155" y="10311"/>
                    <a:pt x="5892" y="10574"/>
                    <a:pt x="5524" y="10679"/>
                  </a:cubicBezTo>
                  <a:cubicBezTo>
                    <a:pt x="5425" y="10707"/>
                    <a:pt x="5323" y="10721"/>
                    <a:pt x="5219" y="10721"/>
                  </a:cubicBezTo>
                  <a:cubicBezTo>
                    <a:pt x="4934" y="10721"/>
                    <a:pt x="4636" y="10623"/>
                    <a:pt x="4367" y="10469"/>
                  </a:cubicBezTo>
                  <a:cubicBezTo>
                    <a:pt x="3946" y="10258"/>
                    <a:pt x="3525" y="9943"/>
                    <a:pt x="3210" y="9575"/>
                  </a:cubicBezTo>
                  <a:cubicBezTo>
                    <a:pt x="2473" y="8838"/>
                    <a:pt x="1842" y="7891"/>
                    <a:pt x="1316" y="6734"/>
                  </a:cubicBezTo>
                  <a:cubicBezTo>
                    <a:pt x="790" y="5629"/>
                    <a:pt x="527" y="4472"/>
                    <a:pt x="421" y="3472"/>
                  </a:cubicBezTo>
                  <a:cubicBezTo>
                    <a:pt x="316" y="2420"/>
                    <a:pt x="421" y="1421"/>
                    <a:pt x="895" y="790"/>
                  </a:cubicBezTo>
                  <a:cubicBezTo>
                    <a:pt x="1158" y="474"/>
                    <a:pt x="1526" y="316"/>
                    <a:pt x="1894" y="316"/>
                  </a:cubicBezTo>
                  <a:cubicBezTo>
                    <a:pt x="2210" y="316"/>
                    <a:pt x="2578" y="474"/>
                    <a:pt x="2841" y="632"/>
                  </a:cubicBezTo>
                  <a:cubicBezTo>
                    <a:pt x="3473" y="947"/>
                    <a:pt x="3893" y="1421"/>
                    <a:pt x="4262" y="1789"/>
                  </a:cubicBezTo>
                  <a:cubicBezTo>
                    <a:pt x="4945" y="2631"/>
                    <a:pt x="5314" y="3262"/>
                    <a:pt x="5577" y="3735"/>
                  </a:cubicBezTo>
                  <a:cubicBezTo>
                    <a:pt x="5766" y="4114"/>
                    <a:pt x="5870" y="4322"/>
                    <a:pt x="5927" y="4322"/>
                  </a:cubicBezTo>
                  <a:cubicBezTo>
                    <a:pt x="5934" y="4322"/>
                    <a:pt x="5940" y="4319"/>
                    <a:pt x="5945" y="4314"/>
                  </a:cubicBezTo>
                  <a:cubicBezTo>
                    <a:pt x="5945" y="4314"/>
                    <a:pt x="5892" y="4104"/>
                    <a:pt x="5682" y="3630"/>
                  </a:cubicBezTo>
                  <a:cubicBezTo>
                    <a:pt x="5472" y="3157"/>
                    <a:pt x="5103" y="2473"/>
                    <a:pt x="4419" y="1631"/>
                  </a:cubicBezTo>
                  <a:cubicBezTo>
                    <a:pt x="4104" y="1210"/>
                    <a:pt x="3630" y="737"/>
                    <a:pt x="2999" y="369"/>
                  </a:cubicBezTo>
                  <a:cubicBezTo>
                    <a:pt x="2683" y="158"/>
                    <a:pt x="2315" y="0"/>
                    <a:pt x="18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3"/>
            <p:cNvSpPr/>
            <p:nvPr/>
          </p:nvSpPr>
          <p:spPr>
            <a:xfrm>
              <a:off x="5728824" y="6325587"/>
              <a:ext cx="53215" cy="84865"/>
            </a:xfrm>
            <a:custGeom>
              <a:avLst/>
              <a:gdLst/>
              <a:ahLst/>
              <a:cxnLst/>
              <a:rect l="l" t="t" r="r" b="b"/>
              <a:pathLst>
                <a:path w="6734" h="10739" extrusionOk="0">
                  <a:moveTo>
                    <a:pt x="1621" y="0"/>
                  </a:moveTo>
                  <a:cubicBezTo>
                    <a:pt x="1409" y="0"/>
                    <a:pt x="1197" y="52"/>
                    <a:pt x="1000" y="165"/>
                  </a:cubicBezTo>
                  <a:cubicBezTo>
                    <a:pt x="579" y="376"/>
                    <a:pt x="316" y="796"/>
                    <a:pt x="158" y="1270"/>
                  </a:cubicBezTo>
                  <a:cubicBezTo>
                    <a:pt x="53" y="1743"/>
                    <a:pt x="0" y="2269"/>
                    <a:pt x="0" y="2795"/>
                  </a:cubicBezTo>
                  <a:cubicBezTo>
                    <a:pt x="53" y="3847"/>
                    <a:pt x="263" y="5057"/>
                    <a:pt x="789" y="6215"/>
                  </a:cubicBezTo>
                  <a:cubicBezTo>
                    <a:pt x="1263" y="7425"/>
                    <a:pt x="1894" y="8477"/>
                    <a:pt x="2630" y="9266"/>
                  </a:cubicBezTo>
                  <a:cubicBezTo>
                    <a:pt x="2999" y="9687"/>
                    <a:pt x="3367" y="10055"/>
                    <a:pt x="3788" y="10318"/>
                  </a:cubicBezTo>
                  <a:cubicBezTo>
                    <a:pt x="4208" y="10581"/>
                    <a:pt x="4682" y="10739"/>
                    <a:pt x="5103" y="10739"/>
                  </a:cubicBezTo>
                  <a:cubicBezTo>
                    <a:pt x="5576" y="10686"/>
                    <a:pt x="5944" y="10423"/>
                    <a:pt x="6155" y="10107"/>
                  </a:cubicBezTo>
                  <a:cubicBezTo>
                    <a:pt x="6418" y="9792"/>
                    <a:pt x="6523" y="9424"/>
                    <a:pt x="6576" y="9055"/>
                  </a:cubicBezTo>
                  <a:cubicBezTo>
                    <a:pt x="6733" y="8371"/>
                    <a:pt x="6681" y="7740"/>
                    <a:pt x="6628" y="7214"/>
                  </a:cubicBezTo>
                  <a:cubicBezTo>
                    <a:pt x="6523" y="6162"/>
                    <a:pt x="6260" y="5478"/>
                    <a:pt x="6207" y="5215"/>
                  </a:cubicBezTo>
                  <a:cubicBezTo>
                    <a:pt x="6155" y="5163"/>
                    <a:pt x="6155" y="5163"/>
                    <a:pt x="6155" y="5163"/>
                  </a:cubicBezTo>
                  <a:cubicBezTo>
                    <a:pt x="6155" y="5163"/>
                    <a:pt x="6155" y="5110"/>
                    <a:pt x="6155" y="5110"/>
                  </a:cubicBezTo>
                  <a:cubicBezTo>
                    <a:pt x="6155" y="5110"/>
                    <a:pt x="6102" y="5057"/>
                    <a:pt x="6102" y="5057"/>
                  </a:cubicBezTo>
                  <a:lnTo>
                    <a:pt x="6050" y="5005"/>
                  </a:lnTo>
                  <a:lnTo>
                    <a:pt x="6050" y="4952"/>
                  </a:lnTo>
                  <a:cubicBezTo>
                    <a:pt x="6050" y="4900"/>
                    <a:pt x="5997" y="4847"/>
                    <a:pt x="5997" y="4794"/>
                  </a:cubicBezTo>
                  <a:cubicBezTo>
                    <a:pt x="5944" y="4742"/>
                    <a:pt x="5944" y="4689"/>
                    <a:pt x="5944" y="4584"/>
                  </a:cubicBezTo>
                  <a:lnTo>
                    <a:pt x="5892" y="4531"/>
                  </a:lnTo>
                  <a:cubicBezTo>
                    <a:pt x="5892" y="4479"/>
                    <a:pt x="5892" y="4479"/>
                    <a:pt x="5839" y="4479"/>
                  </a:cubicBezTo>
                  <a:cubicBezTo>
                    <a:pt x="5825" y="4451"/>
                    <a:pt x="5815" y="4437"/>
                    <a:pt x="5808" y="4437"/>
                  </a:cubicBezTo>
                  <a:lnTo>
                    <a:pt x="5808" y="4437"/>
                  </a:lnTo>
                  <a:cubicBezTo>
                    <a:pt x="5790" y="4437"/>
                    <a:pt x="5801" y="4535"/>
                    <a:pt x="5839" y="4689"/>
                  </a:cubicBezTo>
                  <a:cubicBezTo>
                    <a:pt x="5997" y="5163"/>
                    <a:pt x="6207" y="5952"/>
                    <a:pt x="6365" y="7056"/>
                  </a:cubicBezTo>
                  <a:cubicBezTo>
                    <a:pt x="6418" y="7582"/>
                    <a:pt x="6470" y="8214"/>
                    <a:pt x="6313" y="8898"/>
                  </a:cubicBezTo>
                  <a:cubicBezTo>
                    <a:pt x="6207" y="9581"/>
                    <a:pt x="5892" y="10370"/>
                    <a:pt x="5155" y="10423"/>
                  </a:cubicBezTo>
                  <a:cubicBezTo>
                    <a:pt x="5127" y="10425"/>
                    <a:pt x="5098" y="10426"/>
                    <a:pt x="5068" y="10426"/>
                  </a:cubicBezTo>
                  <a:cubicBezTo>
                    <a:pt x="4353" y="10426"/>
                    <a:pt x="3550" y="9816"/>
                    <a:pt x="2893" y="9108"/>
                  </a:cubicBezTo>
                  <a:cubicBezTo>
                    <a:pt x="2157" y="8319"/>
                    <a:pt x="1578" y="7267"/>
                    <a:pt x="1105" y="6109"/>
                  </a:cubicBezTo>
                  <a:cubicBezTo>
                    <a:pt x="631" y="4952"/>
                    <a:pt x="368" y="3795"/>
                    <a:pt x="316" y="2795"/>
                  </a:cubicBezTo>
                  <a:cubicBezTo>
                    <a:pt x="316" y="1743"/>
                    <a:pt x="579" y="744"/>
                    <a:pt x="1157" y="428"/>
                  </a:cubicBezTo>
                  <a:cubicBezTo>
                    <a:pt x="1300" y="357"/>
                    <a:pt x="1453" y="329"/>
                    <a:pt x="1607" y="329"/>
                  </a:cubicBezTo>
                  <a:cubicBezTo>
                    <a:pt x="1795" y="329"/>
                    <a:pt x="1984" y="370"/>
                    <a:pt x="2157" y="428"/>
                  </a:cubicBezTo>
                  <a:cubicBezTo>
                    <a:pt x="2472" y="533"/>
                    <a:pt x="2788" y="691"/>
                    <a:pt x="3051" y="902"/>
                  </a:cubicBezTo>
                  <a:cubicBezTo>
                    <a:pt x="3577" y="1322"/>
                    <a:pt x="3945" y="1743"/>
                    <a:pt x="4261" y="2164"/>
                  </a:cubicBezTo>
                  <a:cubicBezTo>
                    <a:pt x="4945" y="2953"/>
                    <a:pt x="5261" y="3637"/>
                    <a:pt x="5524" y="4058"/>
                  </a:cubicBezTo>
                  <a:cubicBezTo>
                    <a:pt x="5629" y="4268"/>
                    <a:pt x="5734" y="4373"/>
                    <a:pt x="5787" y="4373"/>
                  </a:cubicBezTo>
                  <a:cubicBezTo>
                    <a:pt x="5787" y="4321"/>
                    <a:pt x="5734" y="4163"/>
                    <a:pt x="5681" y="4058"/>
                  </a:cubicBezTo>
                  <a:cubicBezTo>
                    <a:pt x="5629" y="3953"/>
                    <a:pt x="5576" y="3847"/>
                    <a:pt x="5524" y="3795"/>
                  </a:cubicBezTo>
                  <a:cubicBezTo>
                    <a:pt x="5524" y="3690"/>
                    <a:pt x="5524" y="3690"/>
                    <a:pt x="5418" y="3532"/>
                  </a:cubicBezTo>
                  <a:cubicBezTo>
                    <a:pt x="5313" y="3269"/>
                    <a:pt x="4998" y="2638"/>
                    <a:pt x="4366" y="1848"/>
                  </a:cubicBezTo>
                  <a:cubicBezTo>
                    <a:pt x="4051" y="1480"/>
                    <a:pt x="3682" y="1007"/>
                    <a:pt x="3156" y="586"/>
                  </a:cubicBezTo>
                  <a:cubicBezTo>
                    <a:pt x="2841" y="376"/>
                    <a:pt x="2525" y="218"/>
                    <a:pt x="2157" y="113"/>
                  </a:cubicBezTo>
                  <a:cubicBezTo>
                    <a:pt x="1986" y="39"/>
                    <a:pt x="1804" y="0"/>
                    <a:pt x="16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3"/>
            <p:cNvSpPr/>
            <p:nvPr/>
          </p:nvSpPr>
          <p:spPr>
            <a:xfrm>
              <a:off x="5725908" y="6323192"/>
              <a:ext cx="58210" cy="89828"/>
            </a:xfrm>
            <a:custGeom>
              <a:avLst/>
              <a:gdLst/>
              <a:ahLst/>
              <a:cxnLst/>
              <a:rect l="l" t="t" r="r" b="b"/>
              <a:pathLst>
                <a:path w="7366" h="11367" extrusionOk="0">
                  <a:moveTo>
                    <a:pt x="2003" y="1"/>
                  </a:moveTo>
                  <a:cubicBezTo>
                    <a:pt x="1635" y="1"/>
                    <a:pt x="1250" y="113"/>
                    <a:pt x="948" y="416"/>
                  </a:cubicBezTo>
                  <a:cubicBezTo>
                    <a:pt x="474" y="784"/>
                    <a:pt x="264" y="1310"/>
                    <a:pt x="159" y="1836"/>
                  </a:cubicBezTo>
                  <a:cubicBezTo>
                    <a:pt x="1" y="2362"/>
                    <a:pt x="1" y="2888"/>
                    <a:pt x="53" y="3467"/>
                  </a:cubicBezTo>
                  <a:cubicBezTo>
                    <a:pt x="106" y="4624"/>
                    <a:pt x="422" y="5886"/>
                    <a:pt x="1000" y="7096"/>
                  </a:cubicBezTo>
                  <a:cubicBezTo>
                    <a:pt x="1526" y="8306"/>
                    <a:pt x="2210" y="9358"/>
                    <a:pt x="3052" y="10147"/>
                  </a:cubicBezTo>
                  <a:cubicBezTo>
                    <a:pt x="3473" y="10568"/>
                    <a:pt x="3894" y="10884"/>
                    <a:pt x="4420" y="11147"/>
                  </a:cubicBezTo>
                  <a:cubicBezTo>
                    <a:pt x="4712" y="11277"/>
                    <a:pt x="5045" y="11367"/>
                    <a:pt x="5381" y="11367"/>
                  </a:cubicBezTo>
                  <a:cubicBezTo>
                    <a:pt x="5588" y="11367"/>
                    <a:pt x="5797" y="11332"/>
                    <a:pt x="5998" y="11252"/>
                  </a:cubicBezTo>
                  <a:cubicBezTo>
                    <a:pt x="6524" y="11042"/>
                    <a:pt x="6839" y="10568"/>
                    <a:pt x="6997" y="10200"/>
                  </a:cubicBezTo>
                  <a:cubicBezTo>
                    <a:pt x="7208" y="9779"/>
                    <a:pt x="7260" y="9358"/>
                    <a:pt x="7260" y="8990"/>
                  </a:cubicBezTo>
                  <a:cubicBezTo>
                    <a:pt x="7365" y="8254"/>
                    <a:pt x="7260" y="7622"/>
                    <a:pt x="7155" y="7096"/>
                  </a:cubicBezTo>
                  <a:cubicBezTo>
                    <a:pt x="6945" y="5992"/>
                    <a:pt x="6629" y="5308"/>
                    <a:pt x="6419" y="4887"/>
                  </a:cubicBezTo>
                  <a:cubicBezTo>
                    <a:pt x="6313" y="4729"/>
                    <a:pt x="6208" y="4624"/>
                    <a:pt x="6208" y="4624"/>
                  </a:cubicBezTo>
                  <a:cubicBezTo>
                    <a:pt x="6208" y="4624"/>
                    <a:pt x="6208" y="4676"/>
                    <a:pt x="6208" y="4729"/>
                  </a:cubicBezTo>
                  <a:cubicBezTo>
                    <a:pt x="6261" y="4782"/>
                    <a:pt x="6261" y="4834"/>
                    <a:pt x="6261" y="4887"/>
                  </a:cubicBezTo>
                  <a:cubicBezTo>
                    <a:pt x="6313" y="4940"/>
                    <a:pt x="6313" y="4992"/>
                    <a:pt x="6366" y="5045"/>
                  </a:cubicBezTo>
                  <a:cubicBezTo>
                    <a:pt x="6366" y="5097"/>
                    <a:pt x="6419" y="5150"/>
                    <a:pt x="6419" y="5203"/>
                  </a:cubicBezTo>
                  <a:cubicBezTo>
                    <a:pt x="6419" y="5255"/>
                    <a:pt x="6419" y="5255"/>
                    <a:pt x="6419" y="5255"/>
                  </a:cubicBezTo>
                  <a:lnTo>
                    <a:pt x="6419" y="5308"/>
                  </a:lnTo>
                  <a:cubicBezTo>
                    <a:pt x="6471" y="5360"/>
                    <a:pt x="6471" y="5413"/>
                    <a:pt x="6471" y="5518"/>
                  </a:cubicBezTo>
                  <a:cubicBezTo>
                    <a:pt x="6576" y="5834"/>
                    <a:pt x="6839" y="6412"/>
                    <a:pt x="6945" y="7412"/>
                  </a:cubicBezTo>
                  <a:cubicBezTo>
                    <a:pt x="6997" y="7885"/>
                    <a:pt x="7050" y="8464"/>
                    <a:pt x="6997" y="9148"/>
                  </a:cubicBezTo>
                  <a:cubicBezTo>
                    <a:pt x="6945" y="9464"/>
                    <a:pt x="6839" y="9832"/>
                    <a:pt x="6682" y="10200"/>
                  </a:cubicBezTo>
                  <a:cubicBezTo>
                    <a:pt x="6524" y="10516"/>
                    <a:pt x="6208" y="10831"/>
                    <a:pt x="5787" y="10989"/>
                  </a:cubicBezTo>
                  <a:cubicBezTo>
                    <a:pt x="5647" y="11024"/>
                    <a:pt x="5501" y="11042"/>
                    <a:pt x="5353" y="11042"/>
                  </a:cubicBezTo>
                  <a:cubicBezTo>
                    <a:pt x="5057" y="11042"/>
                    <a:pt x="4753" y="10972"/>
                    <a:pt x="4472" y="10831"/>
                  </a:cubicBezTo>
                  <a:cubicBezTo>
                    <a:pt x="4051" y="10568"/>
                    <a:pt x="3631" y="10253"/>
                    <a:pt x="3262" y="9884"/>
                  </a:cubicBezTo>
                  <a:cubicBezTo>
                    <a:pt x="2526" y="9148"/>
                    <a:pt x="1842" y="8148"/>
                    <a:pt x="1316" y="6938"/>
                  </a:cubicBezTo>
                  <a:cubicBezTo>
                    <a:pt x="790" y="5781"/>
                    <a:pt x="474" y="4624"/>
                    <a:pt x="369" y="3519"/>
                  </a:cubicBezTo>
                  <a:cubicBezTo>
                    <a:pt x="316" y="2467"/>
                    <a:pt x="422" y="1415"/>
                    <a:pt x="1053" y="731"/>
                  </a:cubicBezTo>
                  <a:cubicBezTo>
                    <a:pt x="1317" y="467"/>
                    <a:pt x="1656" y="350"/>
                    <a:pt x="1975" y="350"/>
                  </a:cubicBezTo>
                  <a:cubicBezTo>
                    <a:pt x="2037" y="350"/>
                    <a:pt x="2098" y="354"/>
                    <a:pt x="2158" y="363"/>
                  </a:cubicBezTo>
                  <a:cubicBezTo>
                    <a:pt x="2578" y="416"/>
                    <a:pt x="2894" y="573"/>
                    <a:pt x="3210" y="731"/>
                  </a:cubicBezTo>
                  <a:cubicBezTo>
                    <a:pt x="3788" y="1099"/>
                    <a:pt x="4209" y="1573"/>
                    <a:pt x="4525" y="1941"/>
                  </a:cubicBezTo>
                  <a:cubicBezTo>
                    <a:pt x="5209" y="2783"/>
                    <a:pt x="5524" y="3414"/>
                    <a:pt x="5682" y="3677"/>
                  </a:cubicBezTo>
                  <a:cubicBezTo>
                    <a:pt x="5735" y="3835"/>
                    <a:pt x="5787" y="3887"/>
                    <a:pt x="5787" y="3940"/>
                  </a:cubicBezTo>
                  <a:cubicBezTo>
                    <a:pt x="5840" y="3993"/>
                    <a:pt x="5893" y="4045"/>
                    <a:pt x="5945" y="4203"/>
                  </a:cubicBezTo>
                  <a:cubicBezTo>
                    <a:pt x="5998" y="4308"/>
                    <a:pt x="6050" y="4413"/>
                    <a:pt x="6103" y="4466"/>
                  </a:cubicBezTo>
                  <a:cubicBezTo>
                    <a:pt x="6103" y="4466"/>
                    <a:pt x="6103" y="4361"/>
                    <a:pt x="6050" y="4150"/>
                  </a:cubicBezTo>
                  <a:cubicBezTo>
                    <a:pt x="5893" y="3730"/>
                    <a:pt x="5630" y="2993"/>
                    <a:pt x="4946" y="2046"/>
                  </a:cubicBezTo>
                  <a:cubicBezTo>
                    <a:pt x="4577" y="1573"/>
                    <a:pt x="4157" y="1047"/>
                    <a:pt x="3525" y="626"/>
                  </a:cubicBezTo>
                  <a:cubicBezTo>
                    <a:pt x="3262" y="363"/>
                    <a:pt x="2894" y="152"/>
                    <a:pt x="2421" y="47"/>
                  </a:cubicBezTo>
                  <a:cubicBezTo>
                    <a:pt x="2288" y="18"/>
                    <a:pt x="2146" y="1"/>
                    <a:pt x="20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3"/>
            <p:cNvSpPr/>
            <p:nvPr/>
          </p:nvSpPr>
          <p:spPr>
            <a:xfrm>
              <a:off x="5673949" y="6522699"/>
              <a:ext cx="84810" cy="66500"/>
            </a:xfrm>
            <a:custGeom>
              <a:avLst/>
              <a:gdLst/>
              <a:ahLst/>
              <a:cxnLst/>
              <a:rect l="l" t="t" r="r" b="b"/>
              <a:pathLst>
                <a:path w="10732" h="8415" extrusionOk="0">
                  <a:moveTo>
                    <a:pt x="2394" y="0"/>
                  </a:moveTo>
                  <a:cubicBezTo>
                    <a:pt x="1792" y="0"/>
                    <a:pt x="1304" y="170"/>
                    <a:pt x="1000" y="525"/>
                  </a:cubicBezTo>
                  <a:cubicBezTo>
                    <a:pt x="0" y="1682"/>
                    <a:pt x="1210" y="4260"/>
                    <a:pt x="3630" y="6259"/>
                  </a:cubicBezTo>
                  <a:cubicBezTo>
                    <a:pt x="5273" y="7652"/>
                    <a:pt x="7062" y="8415"/>
                    <a:pt x="8354" y="8415"/>
                  </a:cubicBezTo>
                  <a:cubicBezTo>
                    <a:pt x="8964" y="8415"/>
                    <a:pt x="9464" y="8244"/>
                    <a:pt x="9785" y="7890"/>
                  </a:cubicBezTo>
                  <a:cubicBezTo>
                    <a:pt x="10732" y="6732"/>
                    <a:pt x="9522" y="4155"/>
                    <a:pt x="7102" y="2156"/>
                  </a:cubicBezTo>
                  <a:cubicBezTo>
                    <a:pt x="5459" y="763"/>
                    <a:pt x="3670" y="0"/>
                    <a:pt x="23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3"/>
            <p:cNvSpPr/>
            <p:nvPr/>
          </p:nvSpPr>
          <p:spPr>
            <a:xfrm>
              <a:off x="5676857" y="6521853"/>
              <a:ext cx="78156" cy="68602"/>
            </a:xfrm>
            <a:custGeom>
              <a:avLst/>
              <a:gdLst/>
              <a:ahLst/>
              <a:cxnLst/>
              <a:rect l="l" t="t" r="r" b="b"/>
              <a:pathLst>
                <a:path w="9890" h="8681" extrusionOk="0">
                  <a:moveTo>
                    <a:pt x="2157" y="1"/>
                  </a:moveTo>
                  <a:cubicBezTo>
                    <a:pt x="1789" y="1"/>
                    <a:pt x="1368" y="1"/>
                    <a:pt x="1000" y="211"/>
                  </a:cubicBezTo>
                  <a:cubicBezTo>
                    <a:pt x="579" y="369"/>
                    <a:pt x="263" y="790"/>
                    <a:pt x="158" y="1263"/>
                  </a:cubicBezTo>
                  <a:cubicBezTo>
                    <a:pt x="0" y="2210"/>
                    <a:pt x="421" y="3210"/>
                    <a:pt x="1000" y="4104"/>
                  </a:cubicBezTo>
                  <a:cubicBezTo>
                    <a:pt x="1579" y="5051"/>
                    <a:pt x="2368" y="5945"/>
                    <a:pt x="3367" y="6734"/>
                  </a:cubicBezTo>
                  <a:cubicBezTo>
                    <a:pt x="4367" y="7523"/>
                    <a:pt x="5419" y="8102"/>
                    <a:pt x="6471" y="8418"/>
                  </a:cubicBezTo>
                  <a:cubicBezTo>
                    <a:pt x="6944" y="8575"/>
                    <a:pt x="7470" y="8681"/>
                    <a:pt x="7996" y="8681"/>
                  </a:cubicBezTo>
                  <a:cubicBezTo>
                    <a:pt x="8470" y="8681"/>
                    <a:pt x="8996" y="8575"/>
                    <a:pt x="9364" y="8260"/>
                  </a:cubicBezTo>
                  <a:cubicBezTo>
                    <a:pt x="9732" y="7944"/>
                    <a:pt x="9838" y="7471"/>
                    <a:pt x="9838" y="7050"/>
                  </a:cubicBezTo>
                  <a:cubicBezTo>
                    <a:pt x="9890" y="6629"/>
                    <a:pt x="9785" y="6261"/>
                    <a:pt x="9680" y="5945"/>
                  </a:cubicBezTo>
                  <a:cubicBezTo>
                    <a:pt x="9417" y="5261"/>
                    <a:pt x="9101" y="4735"/>
                    <a:pt x="8838" y="4314"/>
                  </a:cubicBezTo>
                  <a:cubicBezTo>
                    <a:pt x="8207" y="3473"/>
                    <a:pt x="7681" y="2999"/>
                    <a:pt x="7365" y="2736"/>
                  </a:cubicBezTo>
                  <a:cubicBezTo>
                    <a:pt x="7057" y="2472"/>
                    <a:pt x="6896" y="2355"/>
                    <a:pt x="6852" y="2355"/>
                  </a:cubicBezTo>
                  <a:cubicBezTo>
                    <a:pt x="6843" y="2355"/>
                    <a:pt x="6839" y="2359"/>
                    <a:pt x="6839" y="2368"/>
                  </a:cubicBezTo>
                  <a:cubicBezTo>
                    <a:pt x="6786" y="2368"/>
                    <a:pt x="6944" y="2526"/>
                    <a:pt x="7260" y="2841"/>
                  </a:cubicBezTo>
                  <a:cubicBezTo>
                    <a:pt x="7576" y="3157"/>
                    <a:pt x="8049" y="3630"/>
                    <a:pt x="8628" y="4472"/>
                  </a:cubicBezTo>
                  <a:cubicBezTo>
                    <a:pt x="8891" y="4893"/>
                    <a:pt x="9206" y="5419"/>
                    <a:pt x="9364" y="5998"/>
                  </a:cubicBezTo>
                  <a:cubicBezTo>
                    <a:pt x="9522" y="6313"/>
                    <a:pt x="9575" y="6682"/>
                    <a:pt x="9575" y="6997"/>
                  </a:cubicBezTo>
                  <a:cubicBezTo>
                    <a:pt x="9522" y="7365"/>
                    <a:pt x="9417" y="7734"/>
                    <a:pt x="9154" y="7997"/>
                  </a:cubicBezTo>
                  <a:cubicBezTo>
                    <a:pt x="8838" y="8260"/>
                    <a:pt x="8417" y="8365"/>
                    <a:pt x="7996" y="8365"/>
                  </a:cubicBezTo>
                  <a:cubicBezTo>
                    <a:pt x="7523" y="8365"/>
                    <a:pt x="7049" y="8260"/>
                    <a:pt x="6576" y="8102"/>
                  </a:cubicBezTo>
                  <a:cubicBezTo>
                    <a:pt x="5577" y="7786"/>
                    <a:pt x="4577" y="7208"/>
                    <a:pt x="3578" y="6419"/>
                  </a:cubicBezTo>
                  <a:cubicBezTo>
                    <a:pt x="2631" y="5629"/>
                    <a:pt x="1842" y="4788"/>
                    <a:pt x="1263" y="3894"/>
                  </a:cubicBezTo>
                  <a:cubicBezTo>
                    <a:pt x="737" y="3052"/>
                    <a:pt x="316" y="2105"/>
                    <a:pt x="474" y="1316"/>
                  </a:cubicBezTo>
                  <a:cubicBezTo>
                    <a:pt x="579" y="895"/>
                    <a:pt x="789" y="579"/>
                    <a:pt x="1105" y="474"/>
                  </a:cubicBezTo>
                  <a:cubicBezTo>
                    <a:pt x="1421" y="316"/>
                    <a:pt x="1789" y="264"/>
                    <a:pt x="2157" y="264"/>
                  </a:cubicBezTo>
                  <a:cubicBezTo>
                    <a:pt x="2841" y="316"/>
                    <a:pt x="3420" y="474"/>
                    <a:pt x="3893" y="685"/>
                  </a:cubicBezTo>
                  <a:cubicBezTo>
                    <a:pt x="4893" y="1105"/>
                    <a:pt x="5524" y="1526"/>
                    <a:pt x="5945" y="1789"/>
                  </a:cubicBezTo>
                  <a:cubicBezTo>
                    <a:pt x="6311" y="2018"/>
                    <a:pt x="6478" y="2168"/>
                    <a:pt x="6550" y="2168"/>
                  </a:cubicBezTo>
                  <a:cubicBezTo>
                    <a:pt x="6561" y="2168"/>
                    <a:pt x="6569" y="2164"/>
                    <a:pt x="6576" y="2158"/>
                  </a:cubicBezTo>
                  <a:cubicBezTo>
                    <a:pt x="6576" y="2158"/>
                    <a:pt x="6418" y="1947"/>
                    <a:pt x="6050" y="1684"/>
                  </a:cubicBezTo>
                  <a:cubicBezTo>
                    <a:pt x="5629" y="1368"/>
                    <a:pt x="4998" y="895"/>
                    <a:pt x="3998" y="474"/>
                  </a:cubicBezTo>
                  <a:cubicBezTo>
                    <a:pt x="3472" y="264"/>
                    <a:pt x="2894" y="53"/>
                    <a:pt x="21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3"/>
            <p:cNvSpPr/>
            <p:nvPr/>
          </p:nvSpPr>
          <p:spPr>
            <a:xfrm>
              <a:off x="5678517" y="6522793"/>
              <a:ext cx="75256" cy="66555"/>
            </a:xfrm>
            <a:custGeom>
              <a:avLst/>
              <a:gdLst/>
              <a:ahLst/>
              <a:cxnLst/>
              <a:rect l="l" t="t" r="r" b="b"/>
              <a:pathLst>
                <a:path w="9523" h="8422" extrusionOk="0">
                  <a:moveTo>
                    <a:pt x="6417" y="2184"/>
                  </a:moveTo>
                  <a:cubicBezTo>
                    <a:pt x="6418" y="2188"/>
                    <a:pt x="6419" y="2193"/>
                    <a:pt x="6419" y="2196"/>
                  </a:cubicBezTo>
                  <a:cubicBezTo>
                    <a:pt x="6433" y="2196"/>
                    <a:pt x="6432" y="2192"/>
                    <a:pt x="6417" y="2184"/>
                  </a:cubicBezTo>
                  <a:close/>
                  <a:moveTo>
                    <a:pt x="1868" y="0"/>
                  </a:moveTo>
                  <a:cubicBezTo>
                    <a:pt x="1684" y="0"/>
                    <a:pt x="1500" y="13"/>
                    <a:pt x="1316" y="40"/>
                  </a:cubicBezTo>
                  <a:cubicBezTo>
                    <a:pt x="948" y="92"/>
                    <a:pt x="527" y="303"/>
                    <a:pt x="316" y="671"/>
                  </a:cubicBezTo>
                  <a:cubicBezTo>
                    <a:pt x="53" y="1039"/>
                    <a:pt x="1" y="1513"/>
                    <a:pt x="106" y="1986"/>
                  </a:cubicBezTo>
                  <a:cubicBezTo>
                    <a:pt x="159" y="2459"/>
                    <a:pt x="369" y="2985"/>
                    <a:pt x="632" y="3459"/>
                  </a:cubicBezTo>
                  <a:cubicBezTo>
                    <a:pt x="1158" y="4353"/>
                    <a:pt x="1895" y="5300"/>
                    <a:pt x="2894" y="6142"/>
                  </a:cubicBezTo>
                  <a:cubicBezTo>
                    <a:pt x="3894" y="6983"/>
                    <a:pt x="4893" y="7615"/>
                    <a:pt x="5945" y="8036"/>
                  </a:cubicBezTo>
                  <a:cubicBezTo>
                    <a:pt x="6419" y="8193"/>
                    <a:pt x="6945" y="8351"/>
                    <a:pt x="7418" y="8404"/>
                  </a:cubicBezTo>
                  <a:cubicBezTo>
                    <a:pt x="7536" y="8416"/>
                    <a:pt x="7652" y="8422"/>
                    <a:pt x="7765" y="8422"/>
                  </a:cubicBezTo>
                  <a:cubicBezTo>
                    <a:pt x="8154" y="8422"/>
                    <a:pt x="8512" y="8345"/>
                    <a:pt x="8838" y="8141"/>
                  </a:cubicBezTo>
                  <a:cubicBezTo>
                    <a:pt x="9207" y="7930"/>
                    <a:pt x="9417" y="7509"/>
                    <a:pt x="9470" y="7141"/>
                  </a:cubicBezTo>
                  <a:cubicBezTo>
                    <a:pt x="9522" y="6720"/>
                    <a:pt x="9470" y="6352"/>
                    <a:pt x="9365" y="5984"/>
                  </a:cubicBezTo>
                  <a:cubicBezTo>
                    <a:pt x="9154" y="5300"/>
                    <a:pt x="8838" y="4774"/>
                    <a:pt x="8575" y="4353"/>
                  </a:cubicBezTo>
                  <a:cubicBezTo>
                    <a:pt x="7944" y="3459"/>
                    <a:pt x="7418" y="2933"/>
                    <a:pt x="7260" y="2775"/>
                  </a:cubicBezTo>
                  <a:lnTo>
                    <a:pt x="7208" y="2722"/>
                  </a:lnTo>
                  <a:cubicBezTo>
                    <a:pt x="7208" y="2722"/>
                    <a:pt x="7155" y="2670"/>
                    <a:pt x="7155" y="2670"/>
                  </a:cubicBezTo>
                  <a:lnTo>
                    <a:pt x="7103" y="2670"/>
                  </a:lnTo>
                  <a:lnTo>
                    <a:pt x="7050" y="2617"/>
                  </a:lnTo>
                  <a:lnTo>
                    <a:pt x="6997" y="2617"/>
                  </a:lnTo>
                  <a:lnTo>
                    <a:pt x="6997" y="2565"/>
                  </a:lnTo>
                  <a:cubicBezTo>
                    <a:pt x="6945" y="2512"/>
                    <a:pt x="6945" y="2459"/>
                    <a:pt x="6892" y="2459"/>
                  </a:cubicBezTo>
                  <a:cubicBezTo>
                    <a:pt x="6839" y="2407"/>
                    <a:pt x="6787" y="2354"/>
                    <a:pt x="6734" y="2354"/>
                  </a:cubicBezTo>
                  <a:lnTo>
                    <a:pt x="6682" y="2302"/>
                  </a:lnTo>
                  <a:lnTo>
                    <a:pt x="6629" y="2302"/>
                  </a:lnTo>
                  <a:cubicBezTo>
                    <a:pt x="6629" y="2249"/>
                    <a:pt x="6629" y="2249"/>
                    <a:pt x="6576" y="2249"/>
                  </a:cubicBezTo>
                  <a:cubicBezTo>
                    <a:pt x="6558" y="2240"/>
                    <a:pt x="6546" y="2235"/>
                    <a:pt x="6539" y="2235"/>
                  </a:cubicBezTo>
                  <a:lnTo>
                    <a:pt x="6539" y="2235"/>
                  </a:lnTo>
                  <a:cubicBezTo>
                    <a:pt x="6509" y="2235"/>
                    <a:pt x="6595" y="2330"/>
                    <a:pt x="6682" y="2459"/>
                  </a:cubicBezTo>
                  <a:cubicBezTo>
                    <a:pt x="6997" y="2828"/>
                    <a:pt x="7576" y="3406"/>
                    <a:pt x="8207" y="4301"/>
                  </a:cubicBezTo>
                  <a:cubicBezTo>
                    <a:pt x="8523" y="4774"/>
                    <a:pt x="8838" y="5300"/>
                    <a:pt x="9049" y="5984"/>
                  </a:cubicBezTo>
                  <a:cubicBezTo>
                    <a:pt x="9259" y="6615"/>
                    <a:pt x="9312" y="7457"/>
                    <a:pt x="8681" y="7878"/>
                  </a:cubicBezTo>
                  <a:cubicBezTo>
                    <a:pt x="8430" y="8024"/>
                    <a:pt x="8113" y="8087"/>
                    <a:pt x="7762" y="8087"/>
                  </a:cubicBezTo>
                  <a:cubicBezTo>
                    <a:pt x="7230" y="8087"/>
                    <a:pt x="6621" y="7942"/>
                    <a:pt x="6050" y="7720"/>
                  </a:cubicBezTo>
                  <a:cubicBezTo>
                    <a:pt x="5051" y="7352"/>
                    <a:pt x="4051" y="6720"/>
                    <a:pt x="3105" y="5879"/>
                  </a:cubicBezTo>
                  <a:cubicBezTo>
                    <a:pt x="2158" y="5090"/>
                    <a:pt x="1421" y="4143"/>
                    <a:pt x="895" y="3248"/>
                  </a:cubicBezTo>
                  <a:cubicBezTo>
                    <a:pt x="422" y="2407"/>
                    <a:pt x="159" y="1355"/>
                    <a:pt x="579" y="829"/>
                  </a:cubicBezTo>
                  <a:cubicBezTo>
                    <a:pt x="737" y="566"/>
                    <a:pt x="1106" y="408"/>
                    <a:pt x="1421" y="355"/>
                  </a:cubicBezTo>
                  <a:cubicBezTo>
                    <a:pt x="1605" y="329"/>
                    <a:pt x="1776" y="316"/>
                    <a:pt x="1941" y="316"/>
                  </a:cubicBezTo>
                  <a:cubicBezTo>
                    <a:pt x="2105" y="316"/>
                    <a:pt x="2263" y="329"/>
                    <a:pt x="2421" y="355"/>
                  </a:cubicBezTo>
                  <a:cubicBezTo>
                    <a:pt x="3105" y="460"/>
                    <a:pt x="3631" y="671"/>
                    <a:pt x="4104" y="881"/>
                  </a:cubicBezTo>
                  <a:cubicBezTo>
                    <a:pt x="5051" y="1355"/>
                    <a:pt x="5682" y="1776"/>
                    <a:pt x="6103" y="2039"/>
                  </a:cubicBezTo>
                  <a:cubicBezTo>
                    <a:pt x="6255" y="2114"/>
                    <a:pt x="6379" y="2163"/>
                    <a:pt x="6417" y="2184"/>
                  </a:cubicBezTo>
                  <a:lnTo>
                    <a:pt x="6417" y="2184"/>
                  </a:lnTo>
                  <a:cubicBezTo>
                    <a:pt x="6404" y="2129"/>
                    <a:pt x="6310" y="2035"/>
                    <a:pt x="6261" y="1986"/>
                  </a:cubicBezTo>
                  <a:cubicBezTo>
                    <a:pt x="6156" y="1933"/>
                    <a:pt x="6050" y="1828"/>
                    <a:pt x="5998" y="1776"/>
                  </a:cubicBezTo>
                  <a:cubicBezTo>
                    <a:pt x="5945" y="1723"/>
                    <a:pt x="5893" y="1723"/>
                    <a:pt x="5787" y="1618"/>
                  </a:cubicBezTo>
                  <a:cubicBezTo>
                    <a:pt x="5524" y="1407"/>
                    <a:pt x="4998" y="1039"/>
                    <a:pt x="4104" y="618"/>
                  </a:cubicBezTo>
                  <a:cubicBezTo>
                    <a:pt x="3631" y="408"/>
                    <a:pt x="3052" y="145"/>
                    <a:pt x="2421" y="40"/>
                  </a:cubicBezTo>
                  <a:cubicBezTo>
                    <a:pt x="2237" y="13"/>
                    <a:pt x="2052" y="0"/>
                    <a:pt x="18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3"/>
            <p:cNvSpPr/>
            <p:nvPr/>
          </p:nvSpPr>
          <p:spPr>
            <a:xfrm>
              <a:off x="5676027" y="6520604"/>
              <a:ext cx="80234" cy="71202"/>
            </a:xfrm>
            <a:custGeom>
              <a:avLst/>
              <a:gdLst/>
              <a:ahLst/>
              <a:cxnLst/>
              <a:rect l="l" t="t" r="r" b="b"/>
              <a:pathLst>
                <a:path w="10153" h="9010" extrusionOk="0">
                  <a:moveTo>
                    <a:pt x="2045" y="1"/>
                  </a:moveTo>
                  <a:cubicBezTo>
                    <a:pt x="1828" y="1"/>
                    <a:pt x="1605" y="27"/>
                    <a:pt x="1368" y="106"/>
                  </a:cubicBezTo>
                  <a:cubicBezTo>
                    <a:pt x="947" y="159"/>
                    <a:pt x="421" y="527"/>
                    <a:pt x="211" y="1053"/>
                  </a:cubicBezTo>
                  <a:cubicBezTo>
                    <a:pt x="0" y="1579"/>
                    <a:pt x="53" y="2158"/>
                    <a:pt x="158" y="2684"/>
                  </a:cubicBezTo>
                  <a:cubicBezTo>
                    <a:pt x="316" y="3210"/>
                    <a:pt x="579" y="3736"/>
                    <a:pt x="842" y="4209"/>
                  </a:cubicBezTo>
                  <a:cubicBezTo>
                    <a:pt x="1473" y="5209"/>
                    <a:pt x="2315" y="6103"/>
                    <a:pt x="3367" y="6945"/>
                  </a:cubicBezTo>
                  <a:cubicBezTo>
                    <a:pt x="4419" y="7786"/>
                    <a:pt x="5471" y="8418"/>
                    <a:pt x="6576" y="8733"/>
                  </a:cubicBezTo>
                  <a:cubicBezTo>
                    <a:pt x="7055" y="8908"/>
                    <a:pt x="7498" y="9010"/>
                    <a:pt x="7965" y="9010"/>
                  </a:cubicBezTo>
                  <a:cubicBezTo>
                    <a:pt x="8062" y="9010"/>
                    <a:pt x="8160" y="9005"/>
                    <a:pt x="8259" y="8996"/>
                  </a:cubicBezTo>
                  <a:cubicBezTo>
                    <a:pt x="8785" y="8996"/>
                    <a:pt x="9364" y="8786"/>
                    <a:pt x="9732" y="8365"/>
                  </a:cubicBezTo>
                  <a:cubicBezTo>
                    <a:pt x="10100" y="7944"/>
                    <a:pt x="10153" y="7366"/>
                    <a:pt x="10100" y="6945"/>
                  </a:cubicBezTo>
                  <a:cubicBezTo>
                    <a:pt x="10100" y="6524"/>
                    <a:pt x="9943" y="6103"/>
                    <a:pt x="9837" y="5787"/>
                  </a:cubicBezTo>
                  <a:cubicBezTo>
                    <a:pt x="9522" y="5104"/>
                    <a:pt x="9153" y="4578"/>
                    <a:pt x="8838" y="4104"/>
                  </a:cubicBezTo>
                  <a:cubicBezTo>
                    <a:pt x="8154" y="3262"/>
                    <a:pt x="7523" y="2789"/>
                    <a:pt x="7154" y="2526"/>
                  </a:cubicBezTo>
                  <a:cubicBezTo>
                    <a:pt x="6997" y="2421"/>
                    <a:pt x="6839" y="2368"/>
                    <a:pt x="6839" y="2368"/>
                  </a:cubicBezTo>
                  <a:lnTo>
                    <a:pt x="6839" y="2368"/>
                  </a:lnTo>
                  <a:cubicBezTo>
                    <a:pt x="6839" y="2368"/>
                    <a:pt x="6891" y="2421"/>
                    <a:pt x="6891" y="2473"/>
                  </a:cubicBezTo>
                  <a:cubicBezTo>
                    <a:pt x="6944" y="2526"/>
                    <a:pt x="6997" y="2526"/>
                    <a:pt x="7049" y="2579"/>
                  </a:cubicBezTo>
                  <a:cubicBezTo>
                    <a:pt x="7102" y="2631"/>
                    <a:pt x="7102" y="2631"/>
                    <a:pt x="7154" y="2684"/>
                  </a:cubicBezTo>
                  <a:cubicBezTo>
                    <a:pt x="7207" y="2736"/>
                    <a:pt x="7260" y="2789"/>
                    <a:pt x="7312" y="2789"/>
                  </a:cubicBezTo>
                  <a:cubicBezTo>
                    <a:pt x="7312" y="2842"/>
                    <a:pt x="7312" y="2842"/>
                    <a:pt x="7312" y="2842"/>
                  </a:cubicBezTo>
                  <a:lnTo>
                    <a:pt x="7365" y="2894"/>
                  </a:lnTo>
                  <a:cubicBezTo>
                    <a:pt x="7418" y="2947"/>
                    <a:pt x="7418" y="2947"/>
                    <a:pt x="7523" y="3052"/>
                  </a:cubicBezTo>
                  <a:cubicBezTo>
                    <a:pt x="7733" y="3262"/>
                    <a:pt x="8207" y="3683"/>
                    <a:pt x="8785" y="4525"/>
                  </a:cubicBezTo>
                  <a:cubicBezTo>
                    <a:pt x="9048" y="4946"/>
                    <a:pt x="9364" y="5419"/>
                    <a:pt x="9627" y="6050"/>
                  </a:cubicBezTo>
                  <a:cubicBezTo>
                    <a:pt x="9732" y="6366"/>
                    <a:pt x="9785" y="6734"/>
                    <a:pt x="9837" y="7103"/>
                  </a:cubicBezTo>
                  <a:cubicBezTo>
                    <a:pt x="9837" y="7471"/>
                    <a:pt x="9732" y="7892"/>
                    <a:pt x="9416" y="8207"/>
                  </a:cubicBezTo>
                  <a:cubicBezTo>
                    <a:pt x="9101" y="8523"/>
                    <a:pt x="8627" y="8681"/>
                    <a:pt x="8154" y="8681"/>
                  </a:cubicBezTo>
                  <a:cubicBezTo>
                    <a:pt x="7681" y="8681"/>
                    <a:pt x="7154" y="8576"/>
                    <a:pt x="6628" y="8418"/>
                  </a:cubicBezTo>
                  <a:cubicBezTo>
                    <a:pt x="5629" y="8102"/>
                    <a:pt x="4577" y="7523"/>
                    <a:pt x="3577" y="6682"/>
                  </a:cubicBezTo>
                  <a:cubicBezTo>
                    <a:pt x="2578" y="5893"/>
                    <a:pt x="1736" y="4998"/>
                    <a:pt x="1158" y="4104"/>
                  </a:cubicBezTo>
                  <a:cubicBezTo>
                    <a:pt x="631" y="3157"/>
                    <a:pt x="211" y="2158"/>
                    <a:pt x="474" y="1316"/>
                  </a:cubicBezTo>
                  <a:cubicBezTo>
                    <a:pt x="579" y="895"/>
                    <a:pt x="947" y="580"/>
                    <a:pt x="1315" y="422"/>
                  </a:cubicBezTo>
                  <a:cubicBezTo>
                    <a:pt x="1585" y="345"/>
                    <a:pt x="1854" y="296"/>
                    <a:pt x="2124" y="296"/>
                  </a:cubicBezTo>
                  <a:cubicBezTo>
                    <a:pt x="2223" y="296"/>
                    <a:pt x="2321" y="302"/>
                    <a:pt x="2420" y="317"/>
                  </a:cubicBezTo>
                  <a:cubicBezTo>
                    <a:pt x="3104" y="369"/>
                    <a:pt x="3683" y="580"/>
                    <a:pt x="4156" y="790"/>
                  </a:cubicBezTo>
                  <a:cubicBezTo>
                    <a:pt x="5103" y="1211"/>
                    <a:pt x="5682" y="1632"/>
                    <a:pt x="5945" y="1790"/>
                  </a:cubicBezTo>
                  <a:cubicBezTo>
                    <a:pt x="6102" y="1895"/>
                    <a:pt x="6102" y="1947"/>
                    <a:pt x="6155" y="1947"/>
                  </a:cubicBezTo>
                  <a:cubicBezTo>
                    <a:pt x="6208" y="2000"/>
                    <a:pt x="6313" y="2053"/>
                    <a:pt x="6418" y="2105"/>
                  </a:cubicBezTo>
                  <a:cubicBezTo>
                    <a:pt x="6523" y="2210"/>
                    <a:pt x="6628" y="2263"/>
                    <a:pt x="6681" y="2316"/>
                  </a:cubicBezTo>
                  <a:cubicBezTo>
                    <a:pt x="6734" y="2316"/>
                    <a:pt x="6681" y="2210"/>
                    <a:pt x="6523" y="2053"/>
                  </a:cubicBezTo>
                  <a:cubicBezTo>
                    <a:pt x="6208" y="1737"/>
                    <a:pt x="5576" y="1211"/>
                    <a:pt x="4577" y="685"/>
                  </a:cubicBezTo>
                  <a:cubicBezTo>
                    <a:pt x="4051" y="422"/>
                    <a:pt x="3420" y="159"/>
                    <a:pt x="2683" y="54"/>
                  </a:cubicBezTo>
                  <a:cubicBezTo>
                    <a:pt x="2473" y="27"/>
                    <a:pt x="2262" y="1"/>
                    <a:pt x="20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3"/>
            <p:cNvSpPr/>
            <p:nvPr/>
          </p:nvSpPr>
          <p:spPr>
            <a:xfrm>
              <a:off x="5825677" y="6357592"/>
              <a:ext cx="46988" cy="89915"/>
            </a:xfrm>
            <a:custGeom>
              <a:avLst/>
              <a:gdLst/>
              <a:ahLst/>
              <a:cxnLst/>
              <a:rect l="l" t="t" r="r" b="b"/>
              <a:pathLst>
                <a:path w="5946" h="11378" extrusionOk="0">
                  <a:moveTo>
                    <a:pt x="3391" y="1"/>
                  </a:moveTo>
                  <a:cubicBezTo>
                    <a:pt x="1964" y="1"/>
                    <a:pt x="570" y="2417"/>
                    <a:pt x="264" y="5426"/>
                  </a:cubicBezTo>
                  <a:cubicBezTo>
                    <a:pt x="1" y="8582"/>
                    <a:pt x="948" y="11265"/>
                    <a:pt x="2421" y="11370"/>
                  </a:cubicBezTo>
                  <a:cubicBezTo>
                    <a:pt x="2468" y="11375"/>
                    <a:pt x="2515" y="11378"/>
                    <a:pt x="2562" y="11378"/>
                  </a:cubicBezTo>
                  <a:cubicBezTo>
                    <a:pt x="4033" y="11378"/>
                    <a:pt x="5376" y="9011"/>
                    <a:pt x="5682" y="5952"/>
                  </a:cubicBezTo>
                  <a:cubicBezTo>
                    <a:pt x="5945" y="2796"/>
                    <a:pt x="4998" y="166"/>
                    <a:pt x="3526" y="8"/>
                  </a:cubicBezTo>
                  <a:cubicBezTo>
                    <a:pt x="3481" y="3"/>
                    <a:pt x="3436" y="1"/>
                    <a:pt x="3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3"/>
            <p:cNvSpPr/>
            <p:nvPr/>
          </p:nvSpPr>
          <p:spPr>
            <a:xfrm>
              <a:off x="5825677" y="6356177"/>
              <a:ext cx="46151" cy="92420"/>
            </a:xfrm>
            <a:custGeom>
              <a:avLst/>
              <a:gdLst/>
              <a:ahLst/>
              <a:cxnLst/>
              <a:rect l="l" t="t" r="r" b="b"/>
              <a:pathLst>
                <a:path w="5840" h="11695" extrusionOk="0">
                  <a:moveTo>
                    <a:pt x="3424" y="0"/>
                  </a:moveTo>
                  <a:cubicBezTo>
                    <a:pt x="3214" y="0"/>
                    <a:pt x="2997" y="42"/>
                    <a:pt x="2789" y="134"/>
                  </a:cubicBezTo>
                  <a:cubicBezTo>
                    <a:pt x="1895" y="502"/>
                    <a:pt x="1316" y="1449"/>
                    <a:pt x="895" y="2396"/>
                  </a:cubicBezTo>
                  <a:cubicBezTo>
                    <a:pt x="474" y="3448"/>
                    <a:pt x="211" y="4606"/>
                    <a:pt x="106" y="5868"/>
                  </a:cubicBezTo>
                  <a:cubicBezTo>
                    <a:pt x="1" y="7131"/>
                    <a:pt x="106" y="8341"/>
                    <a:pt x="422" y="9393"/>
                  </a:cubicBezTo>
                  <a:cubicBezTo>
                    <a:pt x="580" y="9919"/>
                    <a:pt x="790" y="10392"/>
                    <a:pt x="1053" y="10813"/>
                  </a:cubicBezTo>
                  <a:cubicBezTo>
                    <a:pt x="1369" y="11181"/>
                    <a:pt x="1737" y="11549"/>
                    <a:pt x="2210" y="11655"/>
                  </a:cubicBezTo>
                  <a:cubicBezTo>
                    <a:pt x="2333" y="11682"/>
                    <a:pt x="2455" y="11695"/>
                    <a:pt x="2575" y="11695"/>
                  </a:cubicBezTo>
                  <a:cubicBezTo>
                    <a:pt x="2918" y="11695"/>
                    <a:pt x="3239" y="11587"/>
                    <a:pt x="3473" y="11392"/>
                  </a:cubicBezTo>
                  <a:cubicBezTo>
                    <a:pt x="3841" y="11181"/>
                    <a:pt x="4104" y="10918"/>
                    <a:pt x="4262" y="10655"/>
                  </a:cubicBezTo>
                  <a:cubicBezTo>
                    <a:pt x="4683" y="10077"/>
                    <a:pt x="4946" y="9498"/>
                    <a:pt x="5104" y="9024"/>
                  </a:cubicBezTo>
                  <a:cubicBezTo>
                    <a:pt x="5472" y="8078"/>
                    <a:pt x="5577" y="7341"/>
                    <a:pt x="5630" y="6920"/>
                  </a:cubicBezTo>
                  <a:cubicBezTo>
                    <a:pt x="5682" y="6447"/>
                    <a:pt x="5682" y="6289"/>
                    <a:pt x="5630" y="6289"/>
                  </a:cubicBezTo>
                  <a:cubicBezTo>
                    <a:pt x="5630" y="6289"/>
                    <a:pt x="5577" y="6447"/>
                    <a:pt x="5472" y="6868"/>
                  </a:cubicBezTo>
                  <a:cubicBezTo>
                    <a:pt x="5419" y="7341"/>
                    <a:pt x="5261" y="8025"/>
                    <a:pt x="4893" y="8972"/>
                  </a:cubicBezTo>
                  <a:cubicBezTo>
                    <a:pt x="4683" y="9393"/>
                    <a:pt x="4472" y="9919"/>
                    <a:pt x="4052" y="10445"/>
                  </a:cubicBezTo>
                  <a:cubicBezTo>
                    <a:pt x="3894" y="10708"/>
                    <a:pt x="3631" y="10971"/>
                    <a:pt x="3315" y="11181"/>
                  </a:cubicBezTo>
                  <a:cubicBezTo>
                    <a:pt x="3099" y="11311"/>
                    <a:pt x="2811" y="11405"/>
                    <a:pt x="2511" y="11405"/>
                  </a:cubicBezTo>
                  <a:cubicBezTo>
                    <a:pt x="2446" y="11405"/>
                    <a:pt x="2381" y="11401"/>
                    <a:pt x="2316" y="11392"/>
                  </a:cubicBezTo>
                  <a:cubicBezTo>
                    <a:pt x="1947" y="11286"/>
                    <a:pt x="1579" y="10971"/>
                    <a:pt x="1316" y="10603"/>
                  </a:cubicBezTo>
                  <a:cubicBezTo>
                    <a:pt x="1106" y="10234"/>
                    <a:pt x="895" y="9814"/>
                    <a:pt x="737" y="9287"/>
                  </a:cubicBezTo>
                  <a:cubicBezTo>
                    <a:pt x="474" y="8288"/>
                    <a:pt x="369" y="7183"/>
                    <a:pt x="422" y="5921"/>
                  </a:cubicBezTo>
                  <a:cubicBezTo>
                    <a:pt x="527" y="4658"/>
                    <a:pt x="790" y="3554"/>
                    <a:pt x="1211" y="2554"/>
                  </a:cubicBezTo>
                  <a:cubicBezTo>
                    <a:pt x="1632" y="1660"/>
                    <a:pt x="2158" y="766"/>
                    <a:pt x="2894" y="450"/>
                  </a:cubicBezTo>
                  <a:cubicBezTo>
                    <a:pt x="3049" y="384"/>
                    <a:pt x="3212" y="355"/>
                    <a:pt x="3373" y="355"/>
                  </a:cubicBezTo>
                  <a:cubicBezTo>
                    <a:pt x="3597" y="355"/>
                    <a:pt x="3816" y="411"/>
                    <a:pt x="3999" y="502"/>
                  </a:cubicBezTo>
                  <a:cubicBezTo>
                    <a:pt x="4315" y="660"/>
                    <a:pt x="4525" y="976"/>
                    <a:pt x="4683" y="1239"/>
                  </a:cubicBezTo>
                  <a:cubicBezTo>
                    <a:pt x="5051" y="1818"/>
                    <a:pt x="5261" y="2396"/>
                    <a:pt x="5367" y="2922"/>
                  </a:cubicBezTo>
                  <a:cubicBezTo>
                    <a:pt x="5577" y="3974"/>
                    <a:pt x="5577" y="4763"/>
                    <a:pt x="5630" y="5237"/>
                  </a:cubicBezTo>
                  <a:cubicBezTo>
                    <a:pt x="5630" y="5710"/>
                    <a:pt x="5630" y="5973"/>
                    <a:pt x="5630" y="5973"/>
                  </a:cubicBezTo>
                  <a:cubicBezTo>
                    <a:pt x="5682" y="5973"/>
                    <a:pt x="5735" y="5710"/>
                    <a:pt x="5788" y="5184"/>
                  </a:cubicBezTo>
                  <a:cubicBezTo>
                    <a:pt x="5788" y="4711"/>
                    <a:pt x="5840" y="3922"/>
                    <a:pt x="5630" y="2817"/>
                  </a:cubicBezTo>
                  <a:cubicBezTo>
                    <a:pt x="5525" y="2291"/>
                    <a:pt x="5367" y="1660"/>
                    <a:pt x="4946" y="1029"/>
                  </a:cubicBezTo>
                  <a:cubicBezTo>
                    <a:pt x="4788" y="766"/>
                    <a:pt x="4525" y="397"/>
                    <a:pt x="4157" y="187"/>
                  </a:cubicBezTo>
                  <a:cubicBezTo>
                    <a:pt x="3950" y="69"/>
                    <a:pt x="3693" y="0"/>
                    <a:pt x="34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3"/>
            <p:cNvSpPr/>
            <p:nvPr/>
          </p:nvSpPr>
          <p:spPr>
            <a:xfrm>
              <a:off x="5826926" y="6357647"/>
              <a:ext cx="44072" cy="90033"/>
            </a:xfrm>
            <a:custGeom>
              <a:avLst/>
              <a:gdLst/>
              <a:ahLst/>
              <a:cxnLst/>
              <a:rect l="l" t="t" r="r" b="b"/>
              <a:pathLst>
                <a:path w="5577" h="11393" extrusionOk="0">
                  <a:moveTo>
                    <a:pt x="3210" y="1"/>
                  </a:moveTo>
                  <a:cubicBezTo>
                    <a:pt x="2789" y="1"/>
                    <a:pt x="2368" y="211"/>
                    <a:pt x="2000" y="580"/>
                  </a:cubicBezTo>
                  <a:cubicBezTo>
                    <a:pt x="1632" y="895"/>
                    <a:pt x="1369" y="1369"/>
                    <a:pt x="1106" y="1842"/>
                  </a:cubicBezTo>
                  <a:cubicBezTo>
                    <a:pt x="632" y="2789"/>
                    <a:pt x="316" y="3946"/>
                    <a:pt x="159" y="5209"/>
                  </a:cubicBezTo>
                  <a:cubicBezTo>
                    <a:pt x="1" y="6524"/>
                    <a:pt x="53" y="7734"/>
                    <a:pt x="316" y="8786"/>
                  </a:cubicBezTo>
                  <a:cubicBezTo>
                    <a:pt x="474" y="9312"/>
                    <a:pt x="632" y="9838"/>
                    <a:pt x="842" y="10259"/>
                  </a:cubicBezTo>
                  <a:cubicBezTo>
                    <a:pt x="1106" y="10680"/>
                    <a:pt x="1421" y="11048"/>
                    <a:pt x="1842" y="11258"/>
                  </a:cubicBezTo>
                  <a:cubicBezTo>
                    <a:pt x="2026" y="11351"/>
                    <a:pt x="2221" y="11392"/>
                    <a:pt x="2408" y="11392"/>
                  </a:cubicBezTo>
                  <a:cubicBezTo>
                    <a:pt x="2648" y="11392"/>
                    <a:pt x="2875" y="11324"/>
                    <a:pt x="3052" y="11206"/>
                  </a:cubicBezTo>
                  <a:cubicBezTo>
                    <a:pt x="3420" y="11048"/>
                    <a:pt x="3683" y="10785"/>
                    <a:pt x="3946" y="10469"/>
                  </a:cubicBezTo>
                  <a:cubicBezTo>
                    <a:pt x="4367" y="9943"/>
                    <a:pt x="4630" y="9365"/>
                    <a:pt x="4840" y="8891"/>
                  </a:cubicBezTo>
                  <a:cubicBezTo>
                    <a:pt x="5261" y="7892"/>
                    <a:pt x="5367" y="7155"/>
                    <a:pt x="5419" y="6892"/>
                  </a:cubicBezTo>
                  <a:cubicBezTo>
                    <a:pt x="5419" y="6839"/>
                    <a:pt x="5419" y="6839"/>
                    <a:pt x="5419" y="6839"/>
                  </a:cubicBezTo>
                  <a:cubicBezTo>
                    <a:pt x="5419" y="6839"/>
                    <a:pt x="5419" y="6787"/>
                    <a:pt x="5419" y="6787"/>
                  </a:cubicBezTo>
                  <a:cubicBezTo>
                    <a:pt x="5419" y="6787"/>
                    <a:pt x="5419" y="6734"/>
                    <a:pt x="5419" y="6734"/>
                  </a:cubicBezTo>
                  <a:lnTo>
                    <a:pt x="5419" y="6629"/>
                  </a:lnTo>
                  <a:lnTo>
                    <a:pt x="5419" y="6576"/>
                  </a:lnTo>
                  <a:cubicBezTo>
                    <a:pt x="5419" y="6524"/>
                    <a:pt x="5419" y="6471"/>
                    <a:pt x="5419" y="6419"/>
                  </a:cubicBezTo>
                  <a:cubicBezTo>
                    <a:pt x="5472" y="6366"/>
                    <a:pt x="5472" y="6313"/>
                    <a:pt x="5472" y="6261"/>
                  </a:cubicBezTo>
                  <a:lnTo>
                    <a:pt x="5472" y="6208"/>
                  </a:lnTo>
                  <a:lnTo>
                    <a:pt x="5472" y="6156"/>
                  </a:lnTo>
                  <a:lnTo>
                    <a:pt x="5472" y="6103"/>
                  </a:lnTo>
                  <a:cubicBezTo>
                    <a:pt x="5472" y="6075"/>
                    <a:pt x="5468" y="6062"/>
                    <a:pt x="5461" y="6062"/>
                  </a:cubicBezTo>
                  <a:cubicBezTo>
                    <a:pt x="5444" y="6062"/>
                    <a:pt x="5405" y="6159"/>
                    <a:pt x="5367" y="6313"/>
                  </a:cubicBezTo>
                  <a:cubicBezTo>
                    <a:pt x="5261" y="6787"/>
                    <a:pt x="5103" y="7576"/>
                    <a:pt x="4683" y="8628"/>
                  </a:cubicBezTo>
                  <a:cubicBezTo>
                    <a:pt x="4472" y="9101"/>
                    <a:pt x="4209" y="9680"/>
                    <a:pt x="3788" y="10206"/>
                  </a:cubicBezTo>
                  <a:cubicBezTo>
                    <a:pt x="3450" y="10629"/>
                    <a:pt x="2943" y="11085"/>
                    <a:pt x="2429" y="11085"/>
                  </a:cubicBezTo>
                  <a:cubicBezTo>
                    <a:pt x="2303" y="11085"/>
                    <a:pt x="2177" y="11057"/>
                    <a:pt x="2052" y="10995"/>
                  </a:cubicBezTo>
                  <a:cubicBezTo>
                    <a:pt x="1369" y="10732"/>
                    <a:pt x="895" y="9785"/>
                    <a:pt x="685" y="8733"/>
                  </a:cubicBezTo>
                  <a:cubicBezTo>
                    <a:pt x="422" y="7734"/>
                    <a:pt x="369" y="6524"/>
                    <a:pt x="527" y="5314"/>
                  </a:cubicBezTo>
                  <a:cubicBezTo>
                    <a:pt x="632" y="4051"/>
                    <a:pt x="948" y="2894"/>
                    <a:pt x="1421" y="2000"/>
                  </a:cubicBezTo>
                  <a:cubicBezTo>
                    <a:pt x="1895" y="1053"/>
                    <a:pt x="2578" y="316"/>
                    <a:pt x="3262" y="316"/>
                  </a:cubicBezTo>
                  <a:cubicBezTo>
                    <a:pt x="3578" y="316"/>
                    <a:pt x="3894" y="527"/>
                    <a:pt x="4157" y="737"/>
                  </a:cubicBezTo>
                  <a:cubicBezTo>
                    <a:pt x="4367" y="1000"/>
                    <a:pt x="4525" y="1316"/>
                    <a:pt x="4683" y="1632"/>
                  </a:cubicBezTo>
                  <a:cubicBezTo>
                    <a:pt x="4946" y="2210"/>
                    <a:pt x="5103" y="2789"/>
                    <a:pt x="5209" y="3315"/>
                  </a:cubicBezTo>
                  <a:cubicBezTo>
                    <a:pt x="5367" y="4314"/>
                    <a:pt x="5367" y="5104"/>
                    <a:pt x="5419" y="5577"/>
                  </a:cubicBezTo>
                  <a:cubicBezTo>
                    <a:pt x="5419" y="5787"/>
                    <a:pt x="5419" y="5945"/>
                    <a:pt x="5472" y="5945"/>
                  </a:cubicBezTo>
                  <a:cubicBezTo>
                    <a:pt x="5472" y="5893"/>
                    <a:pt x="5524" y="5787"/>
                    <a:pt x="5524" y="5682"/>
                  </a:cubicBezTo>
                  <a:cubicBezTo>
                    <a:pt x="5524" y="5524"/>
                    <a:pt x="5524" y="5419"/>
                    <a:pt x="5524" y="5314"/>
                  </a:cubicBezTo>
                  <a:cubicBezTo>
                    <a:pt x="5524" y="5261"/>
                    <a:pt x="5577" y="5209"/>
                    <a:pt x="5577" y="5051"/>
                  </a:cubicBezTo>
                  <a:cubicBezTo>
                    <a:pt x="5577" y="4735"/>
                    <a:pt x="5577" y="4051"/>
                    <a:pt x="5419" y="3105"/>
                  </a:cubicBezTo>
                  <a:cubicBezTo>
                    <a:pt x="5367" y="2578"/>
                    <a:pt x="5209" y="2000"/>
                    <a:pt x="4946" y="1369"/>
                  </a:cubicBezTo>
                  <a:cubicBezTo>
                    <a:pt x="4788" y="1106"/>
                    <a:pt x="4577" y="790"/>
                    <a:pt x="4314" y="474"/>
                  </a:cubicBezTo>
                  <a:cubicBezTo>
                    <a:pt x="4051" y="211"/>
                    <a:pt x="3683" y="1"/>
                    <a:pt x="32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3"/>
            <p:cNvSpPr/>
            <p:nvPr/>
          </p:nvSpPr>
          <p:spPr>
            <a:xfrm>
              <a:off x="5824436" y="6355355"/>
              <a:ext cx="48229" cy="94775"/>
            </a:xfrm>
            <a:custGeom>
              <a:avLst/>
              <a:gdLst/>
              <a:ahLst/>
              <a:cxnLst/>
              <a:rect l="l" t="t" r="r" b="b"/>
              <a:pathLst>
                <a:path w="6103" h="11993" extrusionOk="0">
                  <a:moveTo>
                    <a:pt x="3492" y="0"/>
                  </a:moveTo>
                  <a:cubicBezTo>
                    <a:pt x="3397" y="0"/>
                    <a:pt x="3302" y="9"/>
                    <a:pt x="3209" y="28"/>
                  </a:cubicBezTo>
                  <a:cubicBezTo>
                    <a:pt x="2630" y="133"/>
                    <a:pt x="2210" y="501"/>
                    <a:pt x="1841" y="922"/>
                  </a:cubicBezTo>
                  <a:cubicBezTo>
                    <a:pt x="1473" y="1343"/>
                    <a:pt x="1210" y="1816"/>
                    <a:pt x="947" y="2342"/>
                  </a:cubicBezTo>
                  <a:cubicBezTo>
                    <a:pt x="474" y="3395"/>
                    <a:pt x="211" y="4604"/>
                    <a:pt x="105" y="5972"/>
                  </a:cubicBezTo>
                  <a:cubicBezTo>
                    <a:pt x="0" y="7287"/>
                    <a:pt x="105" y="8550"/>
                    <a:pt x="421" y="9655"/>
                  </a:cubicBezTo>
                  <a:cubicBezTo>
                    <a:pt x="579" y="10181"/>
                    <a:pt x="842" y="10707"/>
                    <a:pt x="1157" y="11127"/>
                  </a:cubicBezTo>
                  <a:cubicBezTo>
                    <a:pt x="1473" y="11548"/>
                    <a:pt x="1999" y="11917"/>
                    <a:pt x="2525" y="11969"/>
                  </a:cubicBezTo>
                  <a:cubicBezTo>
                    <a:pt x="2615" y="11985"/>
                    <a:pt x="2702" y="11993"/>
                    <a:pt x="2786" y="11993"/>
                  </a:cubicBezTo>
                  <a:cubicBezTo>
                    <a:pt x="3248" y="11993"/>
                    <a:pt x="3634" y="11771"/>
                    <a:pt x="3946" y="11548"/>
                  </a:cubicBezTo>
                  <a:cubicBezTo>
                    <a:pt x="4261" y="11233"/>
                    <a:pt x="4524" y="10917"/>
                    <a:pt x="4735" y="10601"/>
                  </a:cubicBezTo>
                  <a:cubicBezTo>
                    <a:pt x="5103" y="9970"/>
                    <a:pt x="5366" y="9391"/>
                    <a:pt x="5524" y="8865"/>
                  </a:cubicBezTo>
                  <a:cubicBezTo>
                    <a:pt x="5839" y="7813"/>
                    <a:pt x="5892" y="7024"/>
                    <a:pt x="5892" y="6603"/>
                  </a:cubicBezTo>
                  <a:cubicBezTo>
                    <a:pt x="5892" y="6393"/>
                    <a:pt x="5892" y="6235"/>
                    <a:pt x="5839" y="6235"/>
                  </a:cubicBezTo>
                  <a:cubicBezTo>
                    <a:pt x="5839" y="6235"/>
                    <a:pt x="5839" y="6288"/>
                    <a:pt x="5787" y="6340"/>
                  </a:cubicBezTo>
                  <a:cubicBezTo>
                    <a:pt x="5787" y="6393"/>
                    <a:pt x="5787" y="6446"/>
                    <a:pt x="5787" y="6498"/>
                  </a:cubicBezTo>
                  <a:cubicBezTo>
                    <a:pt x="5787" y="6551"/>
                    <a:pt x="5787" y="6603"/>
                    <a:pt x="5787" y="6709"/>
                  </a:cubicBezTo>
                  <a:cubicBezTo>
                    <a:pt x="5787" y="6761"/>
                    <a:pt x="5787" y="6814"/>
                    <a:pt x="5734" y="6866"/>
                  </a:cubicBezTo>
                  <a:cubicBezTo>
                    <a:pt x="5734" y="6866"/>
                    <a:pt x="5734" y="6919"/>
                    <a:pt x="5734" y="6919"/>
                  </a:cubicBezTo>
                  <a:lnTo>
                    <a:pt x="5734" y="6972"/>
                  </a:lnTo>
                  <a:cubicBezTo>
                    <a:pt x="5682" y="7024"/>
                    <a:pt x="5682" y="7077"/>
                    <a:pt x="5682" y="7182"/>
                  </a:cubicBezTo>
                  <a:cubicBezTo>
                    <a:pt x="5629" y="7445"/>
                    <a:pt x="5524" y="8129"/>
                    <a:pt x="5155" y="9023"/>
                  </a:cubicBezTo>
                  <a:cubicBezTo>
                    <a:pt x="4998" y="9497"/>
                    <a:pt x="4787" y="10023"/>
                    <a:pt x="4366" y="10601"/>
                  </a:cubicBezTo>
                  <a:cubicBezTo>
                    <a:pt x="4209" y="10864"/>
                    <a:pt x="3946" y="11127"/>
                    <a:pt x="3630" y="11338"/>
                  </a:cubicBezTo>
                  <a:cubicBezTo>
                    <a:pt x="3356" y="11521"/>
                    <a:pt x="3002" y="11664"/>
                    <a:pt x="2638" y="11664"/>
                  </a:cubicBezTo>
                  <a:cubicBezTo>
                    <a:pt x="2583" y="11664"/>
                    <a:pt x="2528" y="11660"/>
                    <a:pt x="2473" y="11653"/>
                  </a:cubicBezTo>
                  <a:cubicBezTo>
                    <a:pt x="2052" y="11548"/>
                    <a:pt x="1684" y="11233"/>
                    <a:pt x="1368" y="10864"/>
                  </a:cubicBezTo>
                  <a:cubicBezTo>
                    <a:pt x="1105" y="10444"/>
                    <a:pt x="894" y="9970"/>
                    <a:pt x="737" y="9497"/>
                  </a:cubicBezTo>
                  <a:cubicBezTo>
                    <a:pt x="474" y="8445"/>
                    <a:pt x="316" y="7235"/>
                    <a:pt x="421" y="5972"/>
                  </a:cubicBezTo>
                  <a:cubicBezTo>
                    <a:pt x="526" y="4657"/>
                    <a:pt x="842" y="3500"/>
                    <a:pt x="1263" y="2500"/>
                  </a:cubicBezTo>
                  <a:cubicBezTo>
                    <a:pt x="1684" y="1553"/>
                    <a:pt x="2315" y="659"/>
                    <a:pt x="3156" y="343"/>
                  </a:cubicBezTo>
                  <a:cubicBezTo>
                    <a:pt x="3269" y="315"/>
                    <a:pt x="3382" y="302"/>
                    <a:pt x="3493" y="302"/>
                  </a:cubicBezTo>
                  <a:cubicBezTo>
                    <a:pt x="3795" y="302"/>
                    <a:pt x="4083" y="400"/>
                    <a:pt x="4314" y="554"/>
                  </a:cubicBezTo>
                  <a:cubicBezTo>
                    <a:pt x="4629" y="764"/>
                    <a:pt x="4892" y="1080"/>
                    <a:pt x="5050" y="1396"/>
                  </a:cubicBezTo>
                  <a:cubicBezTo>
                    <a:pt x="5418" y="1974"/>
                    <a:pt x="5524" y="2605"/>
                    <a:pt x="5629" y="3132"/>
                  </a:cubicBezTo>
                  <a:cubicBezTo>
                    <a:pt x="5839" y="4131"/>
                    <a:pt x="5787" y="4867"/>
                    <a:pt x="5839" y="5183"/>
                  </a:cubicBezTo>
                  <a:cubicBezTo>
                    <a:pt x="5787" y="5341"/>
                    <a:pt x="5787" y="5394"/>
                    <a:pt x="5839" y="5446"/>
                  </a:cubicBezTo>
                  <a:cubicBezTo>
                    <a:pt x="5839" y="5499"/>
                    <a:pt x="5839" y="5604"/>
                    <a:pt x="5839" y="5762"/>
                  </a:cubicBezTo>
                  <a:cubicBezTo>
                    <a:pt x="5839" y="5867"/>
                    <a:pt x="5787" y="5972"/>
                    <a:pt x="5839" y="6025"/>
                  </a:cubicBezTo>
                  <a:cubicBezTo>
                    <a:pt x="5839" y="6034"/>
                    <a:pt x="5841" y="6038"/>
                    <a:pt x="5844" y="6038"/>
                  </a:cubicBezTo>
                  <a:cubicBezTo>
                    <a:pt x="5857" y="6038"/>
                    <a:pt x="5901" y="5936"/>
                    <a:pt x="5945" y="5762"/>
                  </a:cubicBezTo>
                  <a:cubicBezTo>
                    <a:pt x="5997" y="5341"/>
                    <a:pt x="6102" y="4552"/>
                    <a:pt x="5945" y="3395"/>
                  </a:cubicBezTo>
                  <a:cubicBezTo>
                    <a:pt x="5892" y="2816"/>
                    <a:pt x="5734" y="2185"/>
                    <a:pt x="5418" y="1448"/>
                  </a:cubicBezTo>
                  <a:cubicBezTo>
                    <a:pt x="5261" y="1133"/>
                    <a:pt x="5050" y="764"/>
                    <a:pt x="4682" y="449"/>
                  </a:cubicBezTo>
                  <a:cubicBezTo>
                    <a:pt x="4379" y="189"/>
                    <a:pt x="3934" y="0"/>
                    <a:pt x="34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3"/>
            <p:cNvSpPr/>
            <p:nvPr/>
          </p:nvSpPr>
          <p:spPr>
            <a:xfrm>
              <a:off x="5742124" y="6437288"/>
              <a:ext cx="70261" cy="73051"/>
            </a:xfrm>
            <a:custGeom>
              <a:avLst/>
              <a:gdLst/>
              <a:ahLst/>
              <a:cxnLst/>
              <a:rect l="l" t="t" r="r" b="b"/>
              <a:pathLst>
                <a:path w="8891" h="9244" extrusionOk="0">
                  <a:moveTo>
                    <a:pt x="6504" y="0"/>
                  </a:moveTo>
                  <a:cubicBezTo>
                    <a:pt x="5179" y="0"/>
                    <a:pt x="3460" y="1069"/>
                    <a:pt x="2105" y="2864"/>
                  </a:cubicBezTo>
                  <a:cubicBezTo>
                    <a:pt x="369" y="5231"/>
                    <a:pt x="0" y="7966"/>
                    <a:pt x="1263" y="8913"/>
                  </a:cubicBezTo>
                  <a:cubicBezTo>
                    <a:pt x="1575" y="9138"/>
                    <a:pt x="1951" y="9244"/>
                    <a:pt x="2367" y="9244"/>
                  </a:cubicBezTo>
                  <a:cubicBezTo>
                    <a:pt x="3708" y="9244"/>
                    <a:pt x="5462" y="8142"/>
                    <a:pt x="6786" y="6336"/>
                  </a:cubicBezTo>
                  <a:cubicBezTo>
                    <a:pt x="8522" y="3968"/>
                    <a:pt x="8891" y="1285"/>
                    <a:pt x="7628" y="339"/>
                  </a:cubicBezTo>
                  <a:cubicBezTo>
                    <a:pt x="7310" y="109"/>
                    <a:pt x="6927" y="0"/>
                    <a:pt x="6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3"/>
            <p:cNvSpPr/>
            <p:nvPr/>
          </p:nvSpPr>
          <p:spPr>
            <a:xfrm>
              <a:off x="5743783" y="6435747"/>
              <a:ext cx="66104" cy="75722"/>
            </a:xfrm>
            <a:custGeom>
              <a:avLst/>
              <a:gdLst/>
              <a:ahLst/>
              <a:cxnLst/>
              <a:rect l="l" t="t" r="r" b="b"/>
              <a:pathLst>
                <a:path w="8365" h="9582" extrusionOk="0">
                  <a:moveTo>
                    <a:pt x="6309" y="0"/>
                  </a:moveTo>
                  <a:cubicBezTo>
                    <a:pt x="5562" y="0"/>
                    <a:pt x="4772" y="330"/>
                    <a:pt x="4051" y="797"/>
                  </a:cubicBezTo>
                  <a:cubicBezTo>
                    <a:pt x="3157" y="1375"/>
                    <a:pt x="2315" y="2164"/>
                    <a:pt x="1579" y="3216"/>
                  </a:cubicBezTo>
                  <a:cubicBezTo>
                    <a:pt x="895" y="4216"/>
                    <a:pt x="422" y="5268"/>
                    <a:pt x="211" y="6320"/>
                  </a:cubicBezTo>
                  <a:cubicBezTo>
                    <a:pt x="1" y="7320"/>
                    <a:pt x="106" y="8424"/>
                    <a:pt x="790" y="9056"/>
                  </a:cubicBezTo>
                  <a:cubicBezTo>
                    <a:pt x="1158" y="9371"/>
                    <a:pt x="1579" y="9529"/>
                    <a:pt x="1947" y="9582"/>
                  </a:cubicBezTo>
                  <a:cubicBezTo>
                    <a:pt x="2368" y="9582"/>
                    <a:pt x="2736" y="9529"/>
                    <a:pt x="3052" y="9424"/>
                  </a:cubicBezTo>
                  <a:cubicBezTo>
                    <a:pt x="3683" y="9213"/>
                    <a:pt x="4209" y="8950"/>
                    <a:pt x="4630" y="8635"/>
                  </a:cubicBezTo>
                  <a:cubicBezTo>
                    <a:pt x="5419" y="8056"/>
                    <a:pt x="5893" y="7530"/>
                    <a:pt x="6156" y="7162"/>
                  </a:cubicBezTo>
                  <a:cubicBezTo>
                    <a:pt x="6419" y="6846"/>
                    <a:pt x="6524" y="6636"/>
                    <a:pt x="6471" y="6636"/>
                  </a:cubicBezTo>
                  <a:lnTo>
                    <a:pt x="6471" y="6636"/>
                  </a:lnTo>
                  <a:cubicBezTo>
                    <a:pt x="6471" y="6636"/>
                    <a:pt x="6313" y="6741"/>
                    <a:pt x="6050" y="7057"/>
                  </a:cubicBezTo>
                  <a:cubicBezTo>
                    <a:pt x="5735" y="7372"/>
                    <a:pt x="5261" y="7898"/>
                    <a:pt x="4472" y="8424"/>
                  </a:cubicBezTo>
                  <a:cubicBezTo>
                    <a:pt x="4051" y="8687"/>
                    <a:pt x="3578" y="8950"/>
                    <a:pt x="2947" y="9161"/>
                  </a:cubicBezTo>
                  <a:cubicBezTo>
                    <a:pt x="2717" y="9223"/>
                    <a:pt x="2455" y="9269"/>
                    <a:pt x="2189" y="9269"/>
                  </a:cubicBezTo>
                  <a:cubicBezTo>
                    <a:pt x="1784" y="9269"/>
                    <a:pt x="1370" y="9163"/>
                    <a:pt x="1053" y="8845"/>
                  </a:cubicBezTo>
                  <a:cubicBezTo>
                    <a:pt x="474" y="8319"/>
                    <a:pt x="369" y="7320"/>
                    <a:pt x="527" y="6373"/>
                  </a:cubicBezTo>
                  <a:cubicBezTo>
                    <a:pt x="737" y="5426"/>
                    <a:pt x="1211" y="4374"/>
                    <a:pt x="1895" y="3374"/>
                  </a:cubicBezTo>
                  <a:cubicBezTo>
                    <a:pt x="2578" y="2375"/>
                    <a:pt x="3368" y="1638"/>
                    <a:pt x="4209" y="1060"/>
                  </a:cubicBezTo>
                  <a:cubicBezTo>
                    <a:pt x="4903" y="626"/>
                    <a:pt x="5669" y="335"/>
                    <a:pt x="6359" y="335"/>
                  </a:cubicBezTo>
                  <a:cubicBezTo>
                    <a:pt x="6506" y="335"/>
                    <a:pt x="6649" y="348"/>
                    <a:pt x="6787" y="376"/>
                  </a:cubicBezTo>
                  <a:cubicBezTo>
                    <a:pt x="7155" y="481"/>
                    <a:pt x="7471" y="691"/>
                    <a:pt x="7629" y="1007"/>
                  </a:cubicBezTo>
                  <a:cubicBezTo>
                    <a:pt x="7839" y="1270"/>
                    <a:pt x="7944" y="1638"/>
                    <a:pt x="7997" y="1954"/>
                  </a:cubicBezTo>
                  <a:cubicBezTo>
                    <a:pt x="8049" y="2585"/>
                    <a:pt x="7944" y="3216"/>
                    <a:pt x="7839" y="3690"/>
                  </a:cubicBezTo>
                  <a:cubicBezTo>
                    <a:pt x="7576" y="4689"/>
                    <a:pt x="7208" y="5321"/>
                    <a:pt x="6945" y="5741"/>
                  </a:cubicBezTo>
                  <a:cubicBezTo>
                    <a:pt x="6734" y="6162"/>
                    <a:pt x="6629" y="6373"/>
                    <a:pt x="6629" y="6373"/>
                  </a:cubicBezTo>
                  <a:cubicBezTo>
                    <a:pt x="6682" y="6373"/>
                    <a:pt x="6839" y="6215"/>
                    <a:pt x="7102" y="5847"/>
                  </a:cubicBezTo>
                  <a:cubicBezTo>
                    <a:pt x="7366" y="5426"/>
                    <a:pt x="7786" y="4795"/>
                    <a:pt x="8102" y="3743"/>
                  </a:cubicBezTo>
                  <a:cubicBezTo>
                    <a:pt x="8207" y="3216"/>
                    <a:pt x="8365" y="2638"/>
                    <a:pt x="8260" y="1901"/>
                  </a:cubicBezTo>
                  <a:cubicBezTo>
                    <a:pt x="8207" y="1533"/>
                    <a:pt x="8155" y="1165"/>
                    <a:pt x="7892" y="849"/>
                  </a:cubicBezTo>
                  <a:cubicBezTo>
                    <a:pt x="7681" y="481"/>
                    <a:pt x="7313" y="218"/>
                    <a:pt x="6839" y="60"/>
                  </a:cubicBezTo>
                  <a:cubicBezTo>
                    <a:pt x="6666" y="19"/>
                    <a:pt x="6489" y="0"/>
                    <a:pt x="6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3"/>
            <p:cNvSpPr/>
            <p:nvPr/>
          </p:nvSpPr>
          <p:spPr>
            <a:xfrm>
              <a:off x="5745451" y="6437020"/>
              <a:ext cx="62777" cy="73240"/>
            </a:xfrm>
            <a:custGeom>
              <a:avLst/>
              <a:gdLst/>
              <a:ahLst/>
              <a:cxnLst/>
              <a:rect l="l" t="t" r="r" b="b"/>
              <a:pathLst>
                <a:path w="7944" h="9268" extrusionOk="0">
                  <a:moveTo>
                    <a:pt x="6061" y="1"/>
                  </a:moveTo>
                  <a:cubicBezTo>
                    <a:pt x="5508" y="1"/>
                    <a:pt x="4908" y="191"/>
                    <a:pt x="4366" y="478"/>
                  </a:cubicBezTo>
                  <a:cubicBezTo>
                    <a:pt x="3472" y="1004"/>
                    <a:pt x="2578" y="1740"/>
                    <a:pt x="1789" y="2740"/>
                  </a:cubicBezTo>
                  <a:cubicBezTo>
                    <a:pt x="1052" y="3739"/>
                    <a:pt x="526" y="4791"/>
                    <a:pt x="263" y="5844"/>
                  </a:cubicBezTo>
                  <a:cubicBezTo>
                    <a:pt x="0" y="6843"/>
                    <a:pt x="0" y="7895"/>
                    <a:pt x="526" y="8632"/>
                  </a:cubicBezTo>
                  <a:cubicBezTo>
                    <a:pt x="789" y="8947"/>
                    <a:pt x="1158" y="9158"/>
                    <a:pt x="1578" y="9210"/>
                  </a:cubicBezTo>
                  <a:cubicBezTo>
                    <a:pt x="1719" y="9250"/>
                    <a:pt x="1860" y="9268"/>
                    <a:pt x="1997" y="9268"/>
                  </a:cubicBezTo>
                  <a:cubicBezTo>
                    <a:pt x="2220" y="9268"/>
                    <a:pt x="2435" y="9223"/>
                    <a:pt x="2630" y="9158"/>
                  </a:cubicBezTo>
                  <a:cubicBezTo>
                    <a:pt x="3314" y="9000"/>
                    <a:pt x="3840" y="8684"/>
                    <a:pt x="4261" y="8421"/>
                  </a:cubicBezTo>
                  <a:cubicBezTo>
                    <a:pt x="5103" y="7842"/>
                    <a:pt x="5576" y="7316"/>
                    <a:pt x="5787" y="7106"/>
                  </a:cubicBezTo>
                  <a:cubicBezTo>
                    <a:pt x="5787" y="7053"/>
                    <a:pt x="5787" y="7053"/>
                    <a:pt x="5839" y="7053"/>
                  </a:cubicBezTo>
                  <a:cubicBezTo>
                    <a:pt x="5839" y="7053"/>
                    <a:pt x="5839" y="7001"/>
                    <a:pt x="5839" y="7001"/>
                  </a:cubicBezTo>
                  <a:cubicBezTo>
                    <a:pt x="5839" y="7001"/>
                    <a:pt x="5839" y="7001"/>
                    <a:pt x="5892" y="6948"/>
                  </a:cubicBezTo>
                  <a:lnTo>
                    <a:pt x="5892" y="6896"/>
                  </a:lnTo>
                  <a:lnTo>
                    <a:pt x="5945" y="6896"/>
                  </a:lnTo>
                  <a:lnTo>
                    <a:pt x="5945" y="6843"/>
                  </a:lnTo>
                  <a:cubicBezTo>
                    <a:pt x="5997" y="6790"/>
                    <a:pt x="6050" y="6790"/>
                    <a:pt x="6050" y="6738"/>
                  </a:cubicBezTo>
                  <a:cubicBezTo>
                    <a:pt x="6102" y="6685"/>
                    <a:pt x="6155" y="6633"/>
                    <a:pt x="6208" y="6580"/>
                  </a:cubicBezTo>
                  <a:lnTo>
                    <a:pt x="6208" y="6527"/>
                  </a:lnTo>
                  <a:cubicBezTo>
                    <a:pt x="6260" y="6527"/>
                    <a:pt x="6260" y="6475"/>
                    <a:pt x="6260" y="6475"/>
                  </a:cubicBezTo>
                  <a:cubicBezTo>
                    <a:pt x="6279" y="6438"/>
                    <a:pt x="6278" y="6420"/>
                    <a:pt x="6261" y="6420"/>
                  </a:cubicBezTo>
                  <a:lnTo>
                    <a:pt x="6261" y="6420"/>
                  </a:lnTo>
                  <a:cubicBezTo>
                    <a:pt x="6232" y="6420"/>
                    <a:pt x="6152" y="6478"/>
                    <a:pt x="6050" y="6580"/>
                  </a:cubicBezTo>
                  <a:cubicBezTo>
                    <a:pt x="5734" y="6896"/>
                    <a:pt x="5208" y="7474"/>
                    <a:pt x="4314" y="8106"/>
                  </a:cubicBezTo>
                  <a:cubicBezTo>
                    <a:pt x="3893" y="8369"/>
                    <a:pt x="3367" y="8684"/>
                    <a:pt x="2683" y="8842"/>
                  </a:cubicBezTo>
                  <a:cubicBezTo>
                    <a:pt x="2465" y="8921"/>
                    <a:pt x="2211" y="8971"/>
                    <a:pt x="1955" y="8971"/>
                  </a:cubicBezTo>
                  <a:cubicBezTo>
                    <a:pt x="1531" y="8971"/>
                    <a:pt x="1104" y="8835"/>
                    <a:pt x="842" y="8474"/>
                  </a:cubicBezTo>
                  <a:cubicBezTo>
                    <a:pt x="368" y="7895"/>
                    <a:pt x="316" y="6896"/>
                    <a:pt x="579" y="5949"/>
                  </a:cubicBezTo>
                  <a:cubicBezTo>
                    <a:pt x="842" y="4949"/>
                    <a:pt x="1315" y="3950"/>
                    <a:pt x="2052" y="2950"/>
                  </a:cubicBezTo>
                  <a:cubicBezTo>
                    <a:pt x="2788" y="2003"/>
                    <a:pt x="3683" y="1267"/>
                    <a:pt x="4524" y="793"/>
                  </a:cubicBezTo>
                  <a:cubicBezTo>
                    <a:pt x="5061" y="509"/>
                    <a:pt x="5616" y="339"/>
                    <a:pt x="6100" y="339"/>
                  </a:cubicBezTo>
                  <a:cubicBezTo>
                    <a:pt x="6422" y="339"/>
                    <a:pt x="6713" y="415"/>
                    <a:pt x="6944" y="583"/>
                  </a:cubicBezTo>
                  <a:cubicBezTo>
                    <a:pt x="7523" y="951"/>
                    <a:pt x="7681" y="1740"/>
                    <a:pt x="7681" y="2319"/>
                  </a:cubicBezTo>
                  <a:cubicBezTo>
                    <a:pt x="7628" y="2950"/>
                    <a:pt x="7523" y="3529"/>
                    <a:pt x="7365" y="4002"/>
                  </a:cubicBezTo>
                  <a:cubicBezTo>
                    <a:pt x="7049" y="4949"/>
                    <a:pt x="6628" y="5580"/>
                    <a:pt x="6418" y="6001"/>
                  </a:cubicBezTo>
                  <a:cubicBezTo>
                    <a:pt x="6313" y="6159"/>
                    <a:pt x="6260" y="6317"/>
                    <a:pt x="6313" y="6317"/>
                  </a:cubicBezTo>
                  <a:cubicBezTo>
                    <a:pt x="6313" y="6317"/>
                    <a:pt x="6418" y="6212"/>
                    <a:pt x="6471" y="6107"/>
                  </a:cubicBezTo>
                  <a:cubicBezTo>
                    <a:pt x="6523" y="6054"/>
                    <a:pt x="6576" y="5949"/>
                    <a:pt x="6681" y="5844"/>
                  </a:cubicBezTo>
                  <a:cubicBezTo>
                    <a:pt x="6734" y="5791"/>
                    <a:pt x="6734" y="5791"/>
                    <a:pt x="6839" y="5633"/>
                  </a:cubicBezTo>
                  <a:cubicBezTo>
                    <a:pt x="6997" y="5370"/>
                    <a:pt x="7312" y="4844"/>
                    <a:pt x="7628" y="3897"/>
                  </a:cubicBezTo>
                  <a:cubicBezTo>
                    <a:pt x="7786" y="3476"/>
                    <a:pt x="7944" y="2898"/>
                    <a:pt x="7944" y="2214"/>
                  </a:cubicBezTo>
                  <a:cubicBezTo>
                    <a:pt x="7944" y="1898"/>
                    <a:pt x="7891" y="1530"/>
                    <a:pt x="7786" y="1214"/>
                  </a:cubicBezTo>
                  <a:cubicBezTo>
                    <a:pt x="7681" y="846"/>
                    <a:pt x="7418" y="478"/>
                    <a:pt x="7049" y="267"/>
                  </a:cubicBezTo>
                  <a:cubicBezTo>
                    <a:pt x="6759" y="81"/>
                    <a:pt x="6420" y="1"/>
                    <a:pt x="60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3"/>
            <p:cNvSpPr/>
            <p:nvPr/>
          </p:nvSpPr>
          <p:spPr>
            <a:xfrm>
              <a:off x="5743372" y="6434428"/>
              <a:ext cx="67345" cy="78290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6351" y="0"/>
                  </a:moveTo>
                  <a:cubicBezTo>
                    <a:pt x="6126" y="0"/>
                    <a:pt x="5899" y="26"/>
                    <a:pt x="5682" y="69"/>
                  </a:cubicBezTo>
                  <a:cubicBezTo>
                    <a:pt x="5155" y="227"/>
                    <a:pt x="4629" y="438"/>
                    <a:pt x="4156" y="701"/>
                  </a:cubicBezTo>
                  <a:cubicBezTo>
                    <a:pt x="3209" y="1279"/>
                    <a:pt x="2315" y="2174"/>
                    <a:pt x="1526" y="3226"/>
                  </a:cubicBezTo>
                  <a:cubicBezTo>
                    <a:pt x="789" y="4278"/>
                    <a:pt x="316" y="5435"/>
                    <a:pt x="105" y="6540"/>
                  </a:cubicBezTo>
                  <a:cubicBezTo>
                    <a:pt x="0" y="7066"/>
                    <a:pt x="0" y="7644"/>
                    <a:pt x="105" y="8170"/>
                  </a:cubicBezTo>
                  <a:cubicBezTo>
                    <a:pt x="211" y="8697"/>
                    <a:pt x="474" y="9170"/>
                    <a:pt x="894" y="9486"/>
                  </a:cubicBezTo>
                  <a:cubicBezTo>
                    <a:pt x="1315" y="9801"/>
                    <a:pt x="1841" y="9906"/>
                    <a:pt x="2262" y="9906"/>
                  </a:cubicBezTo>
                  <a:cubicBezTo>
                    <a:pt x="2683" y="9854"/>
                    <a:pt x="3051" y="9749"/>
                    <a:pt x="3420" y="9643"/>
                  </a:cubicBezTo>
                  <a:cubicBezTo>
                    <a:pt x="4103" y="9380"/>
                    <a:pt x="4629" y="9012"/>
                    <a:pt x="5050" y="8697"/>
                  </a:cubicBezTo>
                  <a:cubicBezTo>
                    <a:pt x="5839" y="8013"/>
                    <a:pt x="6313" y="7381"/>
                    <a:pt x="6523" y="7013"/>
                  </a:cubicBezTo>
                  <a:cubicBezTo>
                    <a:pt x="6628" y="6855"/>
                    <a:pt x="6681" y="6698"/>
                    <a:pt x="6681" y="6698"/>
                  </a:cubicBezTo>
                  <a:lnTo>
                    <a:pt x="6681" y="6698"/>
                  </a:lnTo>
                  <a:cubicBezTo>
                    <a:pt x="6628" y="6698"/>
                    <a:pt x="6628" y="6750"/>
                    <a:pt x="6576" y="6750"/>
                  </a:cubicBezTo>
                  <a:cubicBezTo>
                    <a:pt x="6523" y="6803"/>
                    <a:pt x="6523" y="6855"/>
                    <a:pt x="6471" y="6908"/>
                  </a:cubicBezTo>
                  <a:cubicBezTo>
                    <a:pt x="6418" y="6961"/>
                    <a:pt x="6418" y="6961"/>
                    <a:pt x="6365" y="7013"/>
                  </a:cubicBezTo>
                  <a:cubicBezTo>
                    <a:pt x="6313" y="7066"/>
                    <a:pt x="6313" y="7118"/>
                    <a:pt x="6260" y="7171"/>
                  </a:cubicBezTo>
                  <a:cubicBezTo>
                    <a:pt x="6260" y="7171"/>
                    <a:pt x="6208" y="7171"/>
                    <a:pt x="6208" y="7224"/>
                  </a:cubicBezTo>
                  <a:lnTo>
                    <a:pt x="6155" y="7224"/>
                  </a:lnTo>
                  <a:cubicBezTo>
                    <a:pt x="6102" y="7276"/>
                    <a:pt x="6102" y="7276"/>
                    <a:pt x="6050" y="7381"/>
                  </a:cubicBezTo>
                  <a:cubicBezTo>
                    <a:pt x="5839" y="7592"/>
                    <a:pt x="5419" y="8065"/>
                    <a:pt x="4629" y="8644"/>
                  </a:cubicBezTo>
                  <a:cubicBezTo>
                    <a:pt x="4261" y="8907"/>
                    <a:pt x="3788" y="9223"/>
                    <a:pt x="3157" y="9433"/>
                  </a:cubicBezTo>
                  <a:cubicBezTo>
                    <a:pt x="2841" y="9538"/>
                    <a:pt x="2473" y="9591"/>
                    <a:pt x="2104" y="9591"/>
                  </a:cubicBezTo>
                  <a:cubicBezTo>
                    <a:pt x="1736" y="9538"/>
                    <a:pt x="1368" y="9433"/>
                    <a:pt x="1052" y="9170"/>
                  </a:cubicBezTo>
                  <a:cubicBezTo>
                    <a:pt x="368" y="8591"/>
                    <a:pt x="263" y="7539"/>
                    <a:pt x="421" y="6540"/>
                  </a:cubicBezTo>
                  <a:cubicBezTo>
                    <a:pt x="631" y="5540"/>
                    <a:pt x="1105" y="4436"/>
                    <a:pt x="1841" y="3436"/>
                  </a:cubicBezTo>
                  <a:cubicBezTo>
                    <a:pt x="2525" y="2384"/>
                    <a:pt x="3367" y="1595"/>
                    <a:pt x="4261" y="1069"/>
                  </a:cubicBezTo>
                  <a:cubicBezTo>
                    <a:pt x="4938" y="631"/>
                    <a:pt x="5675" y="344"/>
                    <a:pt x="6358" y="344"/>
                  </a:cubicBezTo>
                  <a:cubicBezTo>
                    <a:pt x="6578" y="344"/>
                    <a:pt x="6792" y="374"/>
                    <a:pt x="6997" y="438"/>
                  </a:cubicBezTo>
                  <a:cubicBezTo>
                    <a:pt x="7418" y="595"/>
                    <a:pt x="7733" y="858"/>
                    <a:pt x="7891" y="1227"/>
                  </a:cubicBezTo>
                  <a:cubicBezTo>
                    <a:pt x="8101" y="1542"/>
                    <a:pt x="8154" y="1911"/>
                    <a:pt x="8207" y="2226"/>
                  </a:cubicBezTo>
                  <a:cubicBezTo>
                    <a:pt x="8259" y="2910"/>
                    <a:pt x="8101" y="3489"/>
                    <a:pt x="7996" y="3962"/>
                  </a:cubicBezTo>
                  <a:cubicBezTo>
                    <a:pt x="7681" y="4962"/>
                    <a:pt x="7312" y="5540"/>
                    <a:pt x="7154" y="5803"/>
                  </a:cubicBezTo>
                  <a:cubicBezTo>
                    <a:pt x="7049" y="5961"/>
                    <a:pt x="7049" y="5961"/>
                    <a:pt x="6997" y="6014"/>
                  </a:cubicBezTo>
                  <a:cubicBezTo>
                    <a:pt x="6997" y="6066"/>
                    <a:pt x="6944" y="6172"/>
                    <a:pt x="6891" y="6277"/>
                  </a:cubicBezTo>
                  <a:cubicBezTo>
                    <a:pt x="6786" y="6382"/>
                    <a:pt x="6734" y="6487"/>
                    <a:pt x="6734" y="6540"/>
                  </a:cubicBezTo>
                  <a:cubicBezTo>
                    <a:pt x="6734" y="6553"/>
                    <a:pt x="6737" y="6559"/>
                    <a:pt x="6744" y="6559"/>
                  </a:cubicBezTo>
                  <a:cubicBezTo>
                    <a:pt x="6767" y="6559"/>
                    <a:pt x="6826" y="6500"/>
                    <a:pt x="6944" y="6382"/>
                  </a:cubicBezTo>
                  <a:cubicBezTo>
                    <a:pt x="7207" y="6014"/>
                    <a:pt x="7733" y="5382"/>
                    <a:pt x="8101" y="4383"/>
                  </a:cubicBezTo>
                  <a:cubicBezTo>
                    <a:pt x="8312" y="3857"/>
                    <a:pt x="8522" y="3226"/>
                    <a:pt x="8522" y="2437"/>
                  </a:cubicBezTo>
                  <a:cubicBezTo>
                    <a:pt x="8522" y="2068"/>
                    <a:pt x="8470" y="1647"/>
                    <a:pt x="8259" y="1227"/>
                  </a:cubicBezTo>
                  <a:cubicBezTo>
                    <a:pt x="8101" y="806"/>
                    <a:pt x="7733" y="385"/>
                    <a:pt x="7260" y="175"/>
                  </a:cubicBezTo>
                  <a:cubicBezTo>
                    <a:pt x="6982" y="51"/>
                    <a:pt x="6669" y="0"/>
                    <a:pt x="63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3"/>
            <p:cNvSpPr/>
            <p:nvPr/>
          </p:nvSpPr>
          <p:spPr>
            <a:xfrm>
              <a:off x="5687249" y="5888728"/>
              <a:ext cx="265232" cy="249853"/>
            </a:xfrm>
            <a:custGeom>
              <a:avLst/>
              <a:gdLst/>
              <a:ahLst/>
              <a:cxnLst/>
              <a:rect l="l" t="t" r="r" b="b"/>
              <a:pathLst>
                <a:path w="33563" h="31617" extrusionOk="0">
                  <a:moveTo>
                    <a:pt x="3367" y="1"/>
                  </a:moveTo>
                  <a:cubicBezTo>
                    <a:pt x="1526" y="1"/>
                    <a:pt x="1" y="1526"/>
                    <a:pt x="1" y="3367"/>
                  </a:cubicBezTo>
                  <a:cubicBezTo>
                    <a:pt x="1" y="4893"/>
                    <a:pt x="947" y="6103"/>
                    <a:pt x="2315" y="6576"/>
                  </a:cubicBezTo>
                  <a:lnTo>
                    <a:pt x="2315" y="31616"/>
                  </a:lnTo>
                  <a:lnTo>
                    <a:pt x="30564" y="31616"/>
                  </a:lnTo>
                  <a:lnTo>
                    <a:pt x="30564" y="6734"/>
                  </a:lnTo>
                  <a:cubicBezTo>
                    <a:pt x="32247" y="6524"/>
                    <a:pt x="33562" y="5103"/>
                    <a:pt x="33562" y="3367"/>
                  </a:cubicBezTo>
                  <a:cubicBezTo>
                    <a:pt x="33562" y="1526"/>
                    <a:pt x="32037" y="1"/>
                    <a:pt x="301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3"/>
            <p:cNvSpPr/>
            <p:nvPr/>
          </p:nvSpPr>
          <p:spPr>
            <a:xfrm>
              <a:off x="5685171" y="5887480"/>
              <a:ext cx="266891" cy="252343"/>
            </a:xfrm>
            <a:custGeom>
              <a:avLst/>
              <a:gdLst/>
              <a:ahLst/>
              <a:cxnLst/>
              <a:rect l="l" t="t" r="r" b="b"/>
              <a:pathLst>
                <a:path w="33773" h="31932" extrusionOk="0">
                  <a:moveTo>
                    <a:pt x="33773" y="4314"/>
                  </a:moveTo>
                  <a:cubicBezTo>
                    <a:pt x="33773" y="4315"/>
                    <a:pt x="33720" y="4473"/>
                    <a:pt x="33668" y="4735"/>
                  </a:cubicBezTo>
                  <a:cubicBezTo>
                    <a:pt x="33773" y="4473"/>
                    <a:pt x="33773" y="4315"/>
                    <a:pt x="33773" y="4314"/>
                  </a:cubicBezTo>
                  <a:close/>
                  <a:moveTo>
                    <a:pt x="3578" y="1"/>
                  </a:moveTo>
                  <a:cubicBezTo>
                    <a:pt x="3104" y="1"/>
                    <a:pt x="2683" y="106"/>
                    <a:pt x="2263" y="264"/>
                  </a:cubicBezTo>
                  <a:cubicBezTo>
                    <a:pt x="1473" y="632"/>
                    <a:pt x="737" y="1316"/>
                    <a:pt x="369" y="2158"/>
                  </a:cubicBezTo>
                  <a:cubicBezTo>
                    <a:pt x="1" y="2999"/>
                    <a:pt x="1" y="4051"/>
                    <a:pt x="421" y="4946"/>
                  </a:cubicBezTo>
                  <a:cubicBezTo>
                    <a:pt x="579" y="5367"/>
                    <a:pt x="895" y="5787"/>
                    <a:pt x="1263" y="6103"/>
                  </a:cubicBezTo>
                  <a:cubicBezTo>
                    <a:pt x="1421" y="6313"/>
                    <a:pt x="1631" y="6419"/>
                    <a:pt x="1842" y="6576"/>
                  </a:cubicBezTo>
                  <a:cubicBezTo>
                    <a:pt x="2052" y="6682"/>
                    <a:pt x="2315" y="6787"/>
                    <a:pt x="2420" y="6839"/>
                  </a:cubicBezTo>
                  <a:lnTo>
                    <a:pt x="2420" y="26145"/>
                  </a:lnTo>
                  <a:lnTo>
                    <a:pt x="2420" y="31932"/>
                  </a:lnTo>
                  <a:lnTo>
                    <a:pt x="30985" y="31932"/>
                  </a:lnTo>
                  <a:cubicBezTo>
                    <a:pt x="30985" y="21411"/>
                    <a:pt x="30985" y="14099"/>
                    <a:pt x="30932" y="9417"/>
                  </a:cubicBezTo>
                  <a:cubicBezTo>
                    <a:pt x="30932" y="8838"/>
                    <a:pt x="30932" y="8312"/>
                    <a:pt x="30932" y="7786"/>
                  </a:cubicBezTo>
                  <a:cubicBezTo>
                    <a:pt x="30932" y="7576"/>
                    <a:pt x="30932" y="7313"/>
                    <a:pt x="30932" y="7102"/>
                  </a:cubicBezTo>
                  <a:cubicBezTo>
                    <a:pt x="30932" y="7050"/>
                    <a:pt x="30932" y="6945"/>
                    <a:pt x="31037" y="6945"/>
                  </a:cubicBezTo>
                  <a:cubicBezTo>
                    <a:pt x="31090" y="6945"/>
                    <a:pt x="31143" y="6945"/>
                    <a:pt x="31300" y="6892"/>
                  </a:cubicBezTo>
                  <a:cubicBezTo>
                    <a:pt x="32142" y="6682"/>
                    <a:pt x="32721" y="6208"/>
                    <a:pt x="33089" y="5787"/>
                  </a:cubicBezTo>
                  <a:cubicBezTo>
                    <a:pt x="33457" y="5367"/>
                    <a:pt x="33615" y="4998"/>
                    <a:pt x="33668" y="4735"/>
                  </a:cubicBezTo>
                  <a:lnTo>
                    <a:pt x="33668" y="4735"/>
                  </a:lnTo>
                  <a:cubicBezTo>
                    <a:pt x="33562" y="4946"/>
                    <a:pt x="33352" y="5314"/>
                    <a:pt x="32984" y="5735"/>
                  </a:cubicBezTo>
                  <a:cubicBezTo>
                    <a:pt x="32668" y="6103"/>
                    <a:pt x="32090" y="6576"/>
                    <a:pt x="31248" y="6734"/>
                  </a:cubicBezTo>
                  <a:cubicBezTo>
                    <a:pt x="31143" y="6787"/>
                    <a:pt x="31037" y="6787"/>
                    <a:pt x="30932" y="6787"/>
                  </a:cubicBezTo>
                  <a:lnTo>
                    <a:pt x="30827" y="6839"/>
                  </a:lnTo>
                  <a:lnTo>
                    <a:pt x="30774" y="6839"/>
                  </a:lnTo>
                  <a:lnTo>
                    <a:pt x="30774" y="6892"/>
                  </a:lnTo>
                  <a:lnTo>
                    <a:pt x="30774" y="7050"/>
                  </a:lnTo>
                  <a:cubicBezTo>
                    <a:pt x="30774" y="7313"/>
                    <a:pt x="30774" y="7523"/>
                    <a:pt x="30774" y="7786"/>
                  </a:cubicBezTo>
                  <a:cubicBezTo>
                    <a:pt x="30774" y="8312"/>
                    <a:pt x="30774" y="8838"/>
                    <a:pt x="30774" y="9417"/>
                  </a:cubicBezTo>
                  <a:cubicBezTo>
                    <a:pt x="30722" y="14046"/>
                    <a:pt x="30722" y="21253"/>
                    <a:pt x="30669" y="31616"/>
                  </a:cubicBezTo>
                  <a:cubicBezTo>
                    <a:pt x="23147" y="31616"/>
                    <a:pt x="13888" y="31564"/>
                    <a:pt x="2736" y="31564"/>
                  </a:cubicBezTo>
                  <a:lnTo>
                    <a:pt x="2736" y="26145"/>
                  </a:lnTo>
                  <a:cubicBezTo>
                    <a:pt x="2736" y="18833"/>
                    <a:pt x="2736" y="12310"/>
                    <a:pt x="2736" y="6629"/>
                  </a:cubicBezTo>
                  <a:cubicBezTo>
                    <a:pt x="2368" y="6471"/>
                    <a:pt x="2210" y="6419"/>
                    <a:pt x="2000" y="6261"/>
                  </a:cubicBezTo>
                  <a:cubicBezTo>
                    <a:pt x="1842" y="6156"/>
                    <a:pt x="1631" y="6050"/>
                    <a:pt x="1473" y="5893"/>
                  </a:cubicBezTo>
                  <a:cubicBezTo>
                    <a:pt x="1158" y="5577"/>
                    <a:pt x="895" y="5209"/>
                    <a:pt x="684" y="4788"/>
                  </a:cubicBezTo>
                  <a:cubicBezTo>
                    <a:pt x="369" y="3999"/>
                    <a:pt x="369" y="3052"/>
                    <a:pt x="684" y="2263"/>
                  </a:cubicBezTo>
                  <a:cubicBezTo>
                    <a:pt x="1000" y="1526"/>
                    <a:pt x="1684" y="895"/>
                    <a:pt x="2420" y="579"/>
                  </a:cubicBezTo>
                  <a:cubicBezTo>
                    <a:pt x="2889" y="345"/>
                    <a:pt x="3400" y="303"/>
                    <a:pt x="3913" y="303"/>
                  </a:cubicBezTo>
                  <a:cubicBezTo>
                    <a:pt x="4207" y="303"/>
                    <a:pt x="4501" y="316"/>
                    <a:pt x="4788" y="316"/>
                  </a:cubicBezTo>
                  <a:lnTo>
                    <a:pt x="13625" y="316"/>
                  </a:lnTo>
                  <a:cubicBezTo>
                    <a:pt x="18886" y="264"/>
                    <a:pt x="23041" y="264"/>
                    <a:pt x="26250" y="264"/>
                  </a:cubicBezTo>
                  <a:cubicBezTo>
                    <a:pt x="27829" y="264"/>
                    <a:pt x="29196" y="264"/>
                    <a:pt x="30301" y="211"/>
                  </a:cubicBezTo>
                  <a:cubicBezTo>
                    <a:pt x="31406" y="211"/>
                    <a:pt x="32247" y="632"/>
                    <a:pt x="32773" y="1158"/>
                  </a:cubicBezTo>
                  <a:cubicBezTo>
                    <a:pt x="33299" y="1632"/>
                    <a:pt x="33510" y="2105"/>
                    <a:pt x="33615" y="2421"/>
                  </a:cubicBezTo>
                  <a:cubicBezTo>
                    <a:pt x="33720" y="2684"/>
                    <a:pt x="33773" y="2841"/>
                    <a:pt x="33773" y="2841"/>
                  </a:cubicBezTo>
                  <a:cubicBezTo>
                    <a:pt x="33773" y="2841"/>
                    <a:pt x="33773" y="2841"/>
                    <a:pt x="33773" y="2736"/>
                  </a:cubicBezTo>
                  <a:cubicBezTo>
                    <a:pt x="33773" y="2684"/>
                    <a:pt x="33720" y="2526"/>
                    <a:pt x="33668" y="2368"/>
                  </a:cubicBezTo>
                  <a:cubicBezTo>
                    <a:pt x="33562" y="2052"/>
                    <a:pt x="33352" y="1579"/>
                    <a:pt x="32879" y="1053"/>
                  </a:cubicBezTo>
                  <a:cubicBezTo>
                    <a:pt x="32377" y="551"/>
                    <a:pt x="31541" y="50"/>
                    <a:pt x="30461" y="50"/>
                  </a:cubicBezTo>
                  <a:cubicBezTo>
                    <a:pt x="30408" y="50"/>
                    <a:pt x="30355" y="51"/>
                    <a:pt x="30301" y="53"/>
                  </a:cubicBezTo>
                  <a:lnTo>
                    <a:pt x="26198" y="53"/>
                  </a:lnTo>
                  <a:cubicBezTo>
                    <a:pt x="23041" y="1"/>
                    <a:pt x="18886" y="1"/>
                    <a:pt x="135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3"/>
            <p:cNvSpPr/>
            <p:nvPr/>
          </p:nvSpPr>
          <p:spPr>
            <a:xfrm>
              <a:off x="5684341" y="5886547"/>
              <a:ext cx="269373" cy="254943"/>
            </a:xfrm>
            <a:custGeom>
              <a:avLst/>
              <a:gdLst/>
              <a:ahLst/>
              <a:cxnLst/>
              <a:rect l="l" t="t" r="r" b="b"/>
              <a:pathLst>
                <a:path w="34087" h="32261" extrusionOk="0">
                  <a:moveTo>
                    <a:pt x="34028" y="3677"/>
                  </a:moveTo>
                  <a:cubicBezTo>
                    <a:pt x="34026" y="3677"/>
                    <a:pt x="34026" y="3690"/>
                    <a:pt x="34028" y="3716"/>
                  </a:cubicBezTo>
                  <a:lnTo>
                    <a:pt x="34028" y="3716"/>
                  </a:lnTo>
                  <a:cubicBezTo>
                    <a:pt x="34030" y="3708"/>
                    <a:pt x="34033" y="3701"/>
                    <a:pt x="34036" y="3696"/>
                  </a:cubicBezTo>
                  <a:cubicBezTo>
                    <a:pt x="34031" y="3683"/>
                    <a:pt x="34029" y="3677"/>
                    <a:pt x="34028" y="3677"/>
                  </a:cubicBezTo>
                  <a:close/>
                  <a:moveTo>
                    <a:pt x="3623" y="0"/>
                  </a:moveTo>
                  <a:cubicBezTo>
                    <a:pt x="3433" y="0"/>
                    <a:pt x="3236" y="14"/>
                    <a:pt x="3051" y="66"/>
                  </a:cubicBezTo>
                  <a:cubicBezTo>
                    <a:pt x="1578" y="277"/>
                    <a:pt x="263" y="1644"/>
                    <a:pt x="53" y="3275"/>
                  </a:cubicBezTo>
                  <a:cubicBezTo>
                    <a:pt x="0" y="4064"/>
                    <a:pt x="158" y="4906"/>
                    <a:pt x="579" y="5642"/>
                  </a:cubicBezTo>
                  <a:cubicBezTo>
                    <a:pt x="842" y="5958"/>
                    <a:pt x="1105" y="6326"/>
                    <a:pt x="1473" y="6589"/>
                  </a:cubicBezTo>
                  <a:cubicBezTo>
                    <a:pt x="1631" y="6694"/>
                    <a:pt x="1789" y="6800"/>
                    <a:pt x="1999" y="6905"/>
                  </a:cubicBezTo>
                  <a:cubicBezTo>
                    <a:pt x="2052" y="6957"/>
                    <a:pt x="2157" y="7010"/>
                    <a:pt x="2262" y="7063"/>
                  </a:cubicBezTo>
                  <a:cubicBezTo>
                    <a:pt x="2315" y="7089"/>
                    <a:pt x="2328" y="7089"/>
                    <a:pt x="2335" y="7089"/>
                  </a:cubicBezTo>
                  <a:cubicBezTo>
                    <a:pt x="2341" y="7089"/>
                    <a:pt x="2341" y="7089"/>
                    <a:pt x="2368" y="7115"/>
                  </a:cubicBezTo>
                  <a:cubicBezTo>
                    <a:pt x="2368" y="13217"/>
                    <a:pt x="2368" y="20424"/>
                    <a:pt x="2315" y="28473"/>
                  </a:cubicBezTo>
                  <a:lnTo>
                    <a:pt x="2315" y="32260"/>
                  </a:lnTo>
                  <a:cubicBezTo>
                    <a:pt x="13941" y="32208"/>
                    <a:pt x="23462" y="32208"/>
                    <a:pt x="31248" y="32208"/>
                  </a:cubicBezTo>
                  <a:cubicBezTo>
                    <a:pt x="31248" y="24790"/>
                    <a:pt x="31195" y="18951"/>
                    <a:pt x="31195" y="14375"/>
                  </a:cubicBezTo>
                  <a:cubicBezTo>
                    <a:pt x="31195" y="11955"/>
                    <a:pt x="31142" y="9851"/>
                    <a:pt x="31142" y="8062"/>
                  </a:cubicBezTo>
                  <a:cubicBezTo>
                    <a:pt x="31142" y="7852"/>
                    <a:pt x="31142" y="7641"/>
                    <a:pt x="31142" y="7431"/>
                  </a:cubicBezTo>
                  <a:lnTo>
                    <a:pt x="31142" y="7220"/>
                  </a:lnTo>
                  <a:cubicBezTo>
                    <a:pt x="31090" y="7220"/>
                    <a:pt x="31195" y="7220"/>
                    <a:pt x="31195" y="7168"/>
                  </a:cubicBezTo>
                  <a:lnTo>
                    <a:pt x="31300" y="7168"/>
                  </a:lnTo>
                  <a:lnTo>
                    <a:pt x="31458" y="7115"/>
                  </a:lnTo>
                  <a:cubicBezTo>
                    <a:pt x="31563" y="7115"/>
                    <a:pt x="31668" y="7063"/>
                    <a:pt x="31721" y="7063"/>
                  </a:cubicBezTo>
                  <a:cubicBezTo>
                    <a:pt x="31932" y="6957"/>
                    <a:pt x="32089" y="6905"/>
                    <a:pt x="32247" y="6800"/>
                  </a:cubicBezTo>
                  <a:cubicBezTo>
                    <a:pt x="32931" y="6431"/>
                    <a:pt x="33352" y="5905"/>
                    <a:pt x="33667" y="5379"/>
                  </a:cubicBezTo>
                  <a:cubicBezTo>
                    <a:pt x="34087" y="4582"/>
                    <a:pt x="34038" y="3885"/>
                    <a:pt x="34028" y="3716"/>
                  </a:cubicBezTo>
                  <a:lnTo>
                    <a:pt x="34028" y="3716"/>
                  </a:lnTo>
                  <a:cubicBezTo>
                    <a:pt x="33977" y="3869"/>
                    <a:pt x="33920" y="4509"/>
                    <a:pt x="33720" y="4958"/>
                  </a:cubicBezTo>
                  <a:cubicBezTo>
                    <a:pt x="33510" y="5485"/>
                    <a:pt x="33194" y="5905"/>
                    <a:pt x="32878" y="6168"/>
                  </a:cubicBezTo>
                  <a:cubicBezTo>
                    <a:pt x="32563" y="6431"/>
                    <a:pt x="32510" y="6537"/>
                    <a:pt x="31774" y="6852"/>
                  </a:cubicBezTo>
                  <a:cubicBezTo>
                    <a:pt x="31616" y="6905"/>
                    <a:pt x="31405" y="6957"/>
                    <a:pt x="31195" y="7010"/>
                  </a:cubicBezTo>
                  <a:lnTo>
                    <a:pt x="31037" y="7010"/>
                  </a:lnTo>
                  <a:lnTo>
                    <a:pt x="30932" y="7063"/>
                  </a:lnTo>
                  <a:cubicBezTo>
                    <a:pt x="30932" y="7063"/>
                    <a:pt x="30932" y="7115"/>
                    <a:pt x="30932" y="7115"/>
                  </a:cubicBezTo>
                  <a:lnTo>
                    <a:pt x="30932" y="7536"/>
                  </a:lnTo>
                  <a:lnTo>
                    <a:pt x="30932" y="9482"/>
                  </a:lnTo>
                  <a:lnTo>
                    <a:pt x="30932" y="15216"/>
                  </a:lnTo>
                  <a:cubicBezTo>
                    <a:pt x="30932" y="18373"/>
                    <a:pt x="30932" y="22318"/>
                    <a:pt x="30932" y="31892"/>
                  </a:cubicBezTo>
                  <a:lnTo>
                    <a:pt x="2683" y="31892"/>
                  </a:lnTo>
                  <a:lnTo>
                    <a:pt x="2683" y="28473"/>
                  </a:lnTo>
                  <a:lnTo>
                    <a:pt x="2683" y="6852"/>
                  </a:lnTo>
                  <a:cubicBezTo>
                    <a:pt x="1789" y="6589"/>
                    <a:pt x="1052" y="5905"/>
                    <a:pt x="684" y="5116"/>
                  </a:cubicBezTo>
                  <a:cubicBezTo>
                    <a:pt x="316" y="4327"/>
                    <a:pt x="263" y="3433"/>
                    <a:pt x="526" y="2644"/>
                  </a:cubicBezTo>
                  <a:cubicBezTo>
                    <a:pt x="789" y="1855"/>
                    <a:pt x="1315" y="1224"/>
                    <a:pt x="1947" y="803"/>
                  </a:cubicBezTo>
                  <a:cubicBezTo>
                    <a:pt x="2480" y="447"/>
                    <a:pt x="3127" y="317"/>
                    <a:pt x="3759" y="317"/>
                  </a:cubicBezTo>
                  <a:cubicBezTo>
                    <a:pt x="3874" y="317"/>
                    <a:pt x="3990" y="321"/>
                    <a:pt x="4103" y="329"/>
                  </a:cubicBezTo>
                  <a:lnTo>
                    <a:pt x="30143" y="329"/>
                  </a:lnTo>
                  <a:cubicBezTo>
                    <a:pt x="30669" y="329"/>
                    <a:pt x="31142" y="329"/>
                    <a:pt x="31458" y="434"/>
                  </a:cubicBezTo>
                  <a:cubicBezTo>
                    <a:pt x="31668" y="487"/>
                    <a:pt x="31616" y="487"/>
                    <a:pt x="31721" y="540"/>
                  </a:cubicBezTo>
                  <a:cubicBezTo>
                    <a:pt x="31763" y="540"/>
                    <a:pt x="31906" y="607"/>
                    <a:pt x="31935" y="607"/>
                  </a:cubicBezTo>
                  <a:cubicBezTo>
                    <a:pt x="31939" y="607"/>
                    <a:pt x="31941" y="606"/>
                    <a:pt x="31940" y="603"/>
                  </a:cubicBezTo>
                  <a:lnTo>
                    <a:pt x="31940" y="603"/>
                  </a:lnTo>
                  <a:cubicBezTo>
                    <a:pt x="31986" y="621"/>
                    <a:pt x="32118" y="659"/>
                    <a:pt x="32195" y="697"/>
                  </a:cubicBezTo>
                  <a:cubicBezTo>
                    <a:pt x="32247" y="750"/>
                    <a:pt x="32352" y="803"/>
                    <a:pt x="32458" y="855"/>
                  </a:cubicBezTo>
                  <a:lnTo>
                    <a:pt x="32563" y="908"/>
                  </a:lnTo>
                  <a:lnTo>
                    <a:pt x="32563" y="960"/>
                  </a:lnTo>
                  <a:lnTo>
                    <a:pt x="32668" y="960"/>
                  </a:lnTo>
                  <a:cubicBezTo>
                    <a:pt x="32721" y="1013"/>
                    <a:pt x="32773" y="1066"/>
                    <a:pt x="32773" y="1066"/>
                  </a:cubicBezTo>
                  <a:cubicBezTo>
                    <a:pt x="32931" y="1224"/>
                    <a:pt x="33089" y="1381"/>
                    <a:pt x="33247" y="1592"/>
                  </a:cubicBezTo>
                  <a:cubicBezTo>
                    <a:pt x="33404" y="1802"/>
                    <a:pt x="33562" y="2065"/>
                    <a:pt x="33667" y="2381"/>
                  </a:cubicBezTo>
                  <a:lnTo>
                    <a:pt x="33720" y="2591"/>
                  </a:lnTo>
                  <a:lnTo>
                    <a:pt x="33773" y="2644"/>
                  </a:lnTo>
                  <a:cubicBezTo>
                    <a:pt x="33773" y="2696"/>
                    <a:pt x="33773" y="2696"/>
                    <a:pt x="33773" y="2749"/>
                  </a:cubicBezTo>
                  <a:cubicBezTo>
                    <a:pt x="33825" y="2854"/>
                    <a:pt x="33878" y="2959"/>
                    <a:pt x="33878" y="3012"/>
                  </a:cubicBezTo>
                  <a:cubicBezTo>
                    <a:pt x="33906" y="3151"/>
                    <a:pt x="33919" y="3216"/>
                    <a:pt x="33925" y="3216"/>
                  </a:cubicBezTo>
                  <a:cubicBezTo>
                    <a:pt x="33930" y="3216"/>
                    <a:pt x="33930" y="3164"/>
                    <a:pt x="33930" y="3065"/>
                  </a:cubicBezTo>
                  <a:cubicBezTo>
                    <a:pt x="33878" y="2854"/>
                    <a:pt x="33825" y="2486"/>
                    <a:pt x="33562" y="1960"/>
                  </a:cubicBezTo>
                  <a:cubicBezTo>
                    <a:pt x="33352" y="1487"/>
                    <a:pt x="32878" y="960"/>
                    <a:pt x="32247" y="592"/>
                  </a:cubicBezTo>
                  <a:cubicBezTo>
                    <a:pt x="31879" y="382"/>
                    <a:pt x="31511" y="224"/>
                    <a:pt x="31090" y="171"/>
                  </a:cubicBezTo>
                  <a:cubicBezTo>
                    <a:pt x="30616" y="119"/>
                    <a:pt x="30196" y="119"/>
                    <a:pt x="29722" y="119"/>
                  </a:cubicBezTo>
                  <a:cubicBezTo>
                    <a:pt x="27881" y="119"/>
                    <a:pt x="25619" y="66"/>
                    <a:pt x="23041" y="66"/>
                  </a:cubicBezTo>
                  <a:cubicBezTo>
                    <a:pt x="19675" y="66"/>
                    <a:pt x="15624" y="14"/>
                    <a:pt x="10837" y="14"/>
                  </a:cubicBezTo>
                  <a:lnTo>
                    <a:pt x="4156" y="14"/>
                  </a:lnTo>
                  <a:cubicBezTo>
                    <a:pt x="3998" y="14"/>
                    <a:pt x="3814" y="0"/>
                    <a:pt x="36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3"/>
            <p:cNvSpPr/>
            <p:nvPr/>
          </p:nvSpPr>
          <p:spPr>
            <a:xfrm>
              <a:off x="5686830" y="5888317"/>
              <a:ext cx="265650" cy="250264"/>
            </a:xfrm>
            <a:custGeom>
              <a:avLst/>
              <a:gdLst/>
              <a:ahLst/>
              <a:cxnLst/>
              <a:rect l="l" t="t" r="r" b="b"/>
              <a:pathLst>
                <a:path w="33616" h="31669" extrusionOk="0">
                  <a:moveTo>
                    <a:pt x="27934" y="0"/>
                  </a:moveTo>
                  <a:cubicBezTo>
                    <a:pt x="26461" y="0"/>
                    <a:pt x="24620" y="53"/>
                    <a:pt x="22358" y="53"/>
                  </a:cubicBezTo>
                  <a:lnTo>
                    <a:pt x="4157" y="53"/>
                  </a:lnTo>
                  <a:cubicBezTo>
                    <a:pt x="3911" y="53"/>
                    <a:pt x="3666" y="29"/>
                    <a:pt x="3405" y="29"/>
                  </a:cubicBezTo>
                  <a:cubicBezTo>
                    <a:pt x="3274" y="29"/>
                    <a:pt x="3140" y="35"/>
                    <a:pt x="2999" y="53"/>
                  </a:cubicBezTo>
                  <a:cubicBezTo>
                    <a:pt x="2631" y="105"/>
                    <a:pt x="2263" y="210"/>
                    <a:pt x="1895" y="421"/>
                  </a:cubicBezTo>
                  <a:cubicBezTo>
                    <a:pt x="1211" y="789"/>
                    <a:pt x="580" y="1420"/>
                    <a:pt x="264" y="2209"/>
                  </a:cubicBezTo>
                  <a:cubicBezTo>
                    <a:pt x="1" y="2999"/>
                    <a:pt x="1" y="3945"/>
                    <a:pt x="369" y="4787"/>
                  </a:cubicBezTo>
                  <a:cubicBezTo>
                    <a:pt x="737" y="5629"/>
                    <a:pt x="1474" y="6313"/>
                    <a:pt x="2368" y="6628"/>
                  </a:cubicBezTo>
                  <a:lnTo>
                    <a:pt x="2368" y="26197"/>
                  </a:lnTo>
                  <a:lnTo>
                    <a:pt x="2368" y="31616"/>
                  </a:lnTo>
                  <a:cubicBezTo>
                    <a:pt x="13994" y="31668"/>
                    <a:pt x="23410" y="31668"/>
                    <a:pt x="30617" y="31668"/>
                  </a:cubicBezTo>
                  <a:cubicBezTo>
                    <a:pt x="30670" y="25093"/>
                    <a:pt x="30670" y="20095"/>
                    <a:pt x="30670" y="16202"/>
                  </a:cubicBezTo>
                  <a:cubicBezTo>
                    <a:pt x="30670" y="13835"/>
                    <a:pt x="30670" y="11836"/>
                    <a:pt x="30670" y="10205"/>
                  </a:cubicBezTo>
                  <a:cubicBezTo>
                    <a:pt x="30670" y="9416"/>
                    <a:pt x="30670" y="8732"/>
                    <a:pt x="30670" y="8154"/>
                  </a:cubicBezTo>
                  <a:lnTo>
                    <a:pt x="30670" y="7365"/>
                  </a:lnTo>
                  <a:lnTo>
                    <a:pt x="30670" y="6996"/>
                  </a:lnTo>
                  <a:lnTo>
                    <a:pt x="30670" y="6891"/>
                  </a:lnTo>
                  <a:cubicBezTo>
                    <a:pt x="30670" y="6854"/>
                    <a:pt x="30670" y="6817"/>
                    <a:pt x="30688" y="6817"/>
                  </a:cubicBezTo>
                  <a:cubicBezTo>
                    <a:pt x="30696" y="6817"/>
                    <a:pt x="30707" y="6823"/>
                    <a:pt x="30722" y="6839"/>
                  </a:cubicBezTo>
                  <a:cubicBezTo>
                    <a:pt x="30827" y="6786"/>
                    <a:pt x="30880" y="6786"/>
                    <a:pt x="30933" y="6786"/>
                  </a:cubicBezTo>
                  <a:cubicBezTo>
                    <a:pt x="31038" y="6786"/>
                    <a:pt x="31090" y="6733"/>
                    <a:pt x="31143" y="6733"/>
                  </a:cubicBezTo>
                  <a:cubicBezTo>
                    <a:pt x="31301" y="6681"/>
                    <a:pt x="31406" y="6628"/>
                    <a:pt x="31459" y="6628"/>
                  </a:cubicBezTo>
                  <a:cubicBezTo>
                    <a:pt x="31669" y="6576"/>
                    <a:pt x="31774" y="6470"/>
                    <a:pt x="31880" y="6418"/>
                  </a:cubicBezTo>
                  <a:cubicBezTo>
                    <a:pt x="32090" y="6313"/>
                    <a:pt x="32563" y="5997"/>
                    <a:pt x="32932" y="5576"/>
                  </a:cubicBezTo>
                  <a:cubicBezTo>
                    <a:pt x="33247" y="5155"/>
                    <a:pt x="33510" y="4577"/>
                    <a:pt x="33510" y="4314"/>
                  </a:cubicBezTo>
                  <a:cubicBezTo>
                    <a:pt x="33510" y="4267"/>
                    <a:pt x="33510" y="4245"/>
                    <a:pt x="33507" y="4245"/>
                  </a:cubicBezTo>
                  <a:cubicBezTo>
                    <a:pt x="33492" y="4245"/>
                    <a:pt x="33408" y="4716"/>
                    <a:pt x="32932" y="5366"/>
                  </a:cubicBezTo>
                  <a:cubicBezTo>
                    <a:pt x="32616" y="5734"/>
                    <a:pt x="32195" y="6155"/>
                    <a:pt x="31564" y="6418"/>
                  </a:cubicBezTo>
                  <a:cubicBezTo>
                    <a:pt x="31406" y="6470"/>
                    <a:pt x="31248" y="6523"/>
                    <a:pt x="31038" y="6576"/>
                  </a:cubicBezTo>
                  <a:cubicBezTo>
                    <a:pt x="30985" y="6576"/>
                    <a:pt x="30880" y="6628"/>
                    <a:pt x="30722" y="6628"/>
                  </a:cubicBezTo>
                  <a:cubicBezTo>
                    <a:pt x="30617" y="6628"/>
                    <a:pt x="30459" y="6628"/>
                    <a:pt x="30512" y="6786"/>
                  </a:cubicBezTo>
                  <a:cubicBezTo>
                    <a:pt x="30459" y="7207"/>
                    <a:pt x="30459" y="7680"/>
                    <a:pt x="30459" y="8154"/>
                  </a:cubicBezTo>
                  <a:cubicBezTo>
                    <a:pt x="30459" y="9942"/>
                    <a:pt x="30407" y="12152"/>
                    <a:pt x="30407" y="14677"/>
                  </a:cubicBezTo>
                  <a:cubicBezTo>
                    <a:pt x="30407" y="19043"/>
                    <a:pt x="30354" y="24514"/>
                    <a:pt x="30301" y="31352"/>
                  </a:cubicBezTo>
                  <a:cubicBezTo>
                    <a:pt x="22884" y="31300"/>
                    <a:pt x="13678" y="31300"/>
                    <a:pt x="2736" y="31300"/>
                  </a:cubicBezTo>
                  <a:lnTo>
                    <a:pt x="2736" y="26197"/>
                  </a:lnTo>
                  <a:cubicBezTo>
                    <a:pt x="2684" y="18780"/>
                    <a:pt x="2684" y="12099"/>
                    <a:pt x="2684" y="6365"/>
                  </a:cubicBezTo>
                  <a:lnTo>
                    <a:pt x="2421" y="6260"/>
                  </a:lnTo>
                  <a:cubicBezTo>
                    <a:pt x="2368" y="6260"/>
                    <a:pt x="2210" y="6207"/>
                    <a:pt x="2210" y="6207"/>
                  </a:cubicBezTo>
                  <a:cubicBezTo>
                    <a:pt x="2105" y="6155"/>
                    <a:pt x="2053" y="6102"/>
                    <a:pt x="1947" y="6050"/>
                  </a:cubicBezTo>
                  <a:cubicBezTo>
                    <a:pt x="1790" y="5997"/>
                    <a:pt x="1632" y="5892"/>
                    <a:pt x="1474" y="5734"/>
                  </a:cubicBezTo>
                  <a:cubicBezTo>
                    <a:pt x="1211" y="5524"/>
                    <a:pt x="948" y="5208"/>
                    <a:pt x="790" y="4892"/>
                  </a:cubicBezTo>
                  <a:cubicBezTo>
                    <a:pt x="422" y="4261"/>
                    <a:pt x="317" y="3525"/>
                    <a:pt x="422" y="2841"/>
                  </a:cubicBezTo>
                  <a:cubicBezTo>
                    <a:pt x="580" y="2157"/>
                    <a:pt x="948" y="1526"/>
                    <a:pt x="1474" y="1105"/>
                  </a:cubicBezTo>
                  <a:cubicBezTo>
                    <a:pt x="2000" y="631"/>
                    <a:pt x="2631" y="368"/>
                    <a:pt x="3262" y="368"/>
                  </a:cubicBezTo>
                  <a:cubicBezTo>
                    <a:pt x="6156" y="368"/>
                    <a:pt x="8839" y="368"/>
                    <a:pt x="11258" y="316"/>
                  </a:cubicBezTo>
                  <a:cubicBezTo>
                    <a:pt x="16203" y="316"/>
                    <a:pt x="20254" y="316"/>
                    <a:pt x="23673" y="263"/>
                  </a:cubicBezTo>
                  <a:cubicBezTo>
                    <a:pt x="26093" y="263"/>
                    <a:pt x="28197" y="210"/>
                    <a:pt x="29933" y="210"/>
                  </a:cubicBezTo>
                  <a:cubicBezTo>
                    <a:pt x="30019" y="205"/>
                    <a:pt x="30103" y="202"/>
                    <a:pt x="30186" y="202"/>
                  </a:cubicBezTo>
                  <a:cubicBezTo>
                    <a:pt x="30913" y="202"/>
                    <a:pt x="31518" y="406"/>
                    <a:pt x="32037" y="736"/>
                  </a:cubicBezTo>
                  <a:cubicBezTo>
                    <a:pt x="32563" y="1105"/>
                    <a:pt x="32932" y="1526"/>
                    <a:pt x="33195" y="1999"/>
                  </a:cubicBezTo>
                  <a:cubicBezTo>
                    <a:pt x="33600" y="2759"/>
                    <a:pt x="33566" y="3422"/>
                    <a:pt x="33610" y="3422"/>
                  </a:cubicBezTo>
                  <a:cubicBezTo>
                    <a:pt x="33612" y="3422"/>
                    <a:pt x="33614" y="3421"/>
                    <a:pt x="33615" y="3419"/>
                  </a:cubicBezTo>
                  <a:cubicBezTo>
                    <a:pt x="33615" y="3419"/>
                    <a:pt x="33615" y="3367"/>
                    <a:pt x="33615" y="3262"/>
                  </a:cubicBezTo>
                  <a:cubicBezTo>
                    <a:pt x="33615" y="3156"/>
                    <a:pt x="33615" y="3051"/>
                    <a:pt x="33563" y="2946"/>
                  </a:cubicBezTo>
                  <a:cubicBezTo>
                    <a:pt x="33563" y="2735"/>
                    <a:pt x="33510" y="2472"/>
                    <a:pt x="33405" y="2209"/>
                  </a:cubicBezTo>
                  <a:cubicBezTo>
                    <a:pt x="33300" y="1946"/>
                    <a:pt x="33195" y="1736"/>
                    <a:pt x="33037" y="1526"/>
                  </a:cubicBezTo>
                  <a:cubicBezTo>
                    <a:pt x="32879" y="1315"/>
                    <a:pt x="32669" y="1052"/>
                    <a:pt x="32511" y="894"/>
                  </a:cubicBezTo>
                  <a:cubicBezTo>
                    <a:pt x="32406" y="789"/>
                    <a:pt x="32300" y="736"/>
                    <a:pt x="32300" y="736"/>
                  </a:cubicBezTo>
                  <a:cubicBezTo>
                    <a:pt x="32248" y="684"/>
                    <a:pt x="32248" y="684"/>
                    <a:pt x="32248" y="684"/>
                  </a:cubicBezTo>
                  <a:cubicBezTo>
                    <a:pt x="32195" y="631"/>
                    <a:pt x="32143" y="579"/>
                    <a:pt x="32090" y="579"/>
                  </a:cubicBezTo>
                  <a:cubicBezTo>
                    <a:pt x="31827" y="421"/>
                    <a:pt x="31722" y="316"/>
                    <a:pt x="31301" y="158"/>
                  </a:cubicBezTo>
                  <a:cubicBezTo>
                    <a:pt x="30933" y="53"/>
                    <a:pt x="30459" y="0"/>
                    <a:pt x="298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3"/>
            <p:cNvSpPr/>
            <p:nvPr/>
          </p:nvSpPr>
          <p:spPr>
            <a:xfrm>
              <a:off x="5715105" y="5965217"/>
              <a:ext cx="93953" cy="157568"/>
            </a:xfrm>
            <a:custGeom>
              <a:avLst/>
              <a:gdLst/>
              <a:ahLst/>
              <a:cxnLst/>
              <a:rect l="l" t="t" r="r" b="b"/>
              <a:pathLst>
                <a:path w="11889" h="19939" extrusionOk="0">
                  <a:moveTo>
                    <a:pt x="1473" y="1"/>
                  </a:moveTo>
                  <a:cubicBezTo>
                    <a:pt x="1263" y="1632"/>
                    <a:pt x="1052" y="3210"/>
                    <a:pt x="894" y="4841"/>
                  </a:cubicBezTo>
                  <a:cubicBezTo>
                    <a:pt x="737" y="6419"/>
                    <a:pt x="579" y="8049"/>
                    <a:pt x="474" y="9628"/>
                  </a:cubicBezTo>
                  <a:cubicBezTo>
                    <a:pt x="368" y="11258"/>
                    <a:pt x="263" y="12836"/>
                    <a:pt x="210" y="14467"/>
                  </a:cubicBezTo>
                  <a:cubicBezTo>
                    <a:pt x="105" y="16045"/>
                    <a:pt x="53" y="17676"/>
                    <a:pt x="0" y="19254"/>
                  </a:cubicBezTo>
                  <a:lnTo>
                    <a:pt x="0" y="19938"/>
                  </a:lnTo>
                  <a:lnTo>
                    <a:pt x="631" y="19886"/>
                  </a:lnTo>
                  <a:cubicBezTo>
                    <a:pt x="2525" y="19886"/>
                    <a:pt x="4419" y="19833"/>
                    <a:pt x="6260" y="19728"/>
                  </a:cubicBezTo>
                  <a:cubicBezTo>
                    <a:pt x="8154" y="19623"/>
                    <a:pt x="10048" y="19465"/>
                    <a:pt x="11889" y="19307"/>
                  </a:cubicBezTo>
                  <a:cubicBezTo>
                    <a:pt x="10048" y="19096"/>
                    <a:pt x="8154" y="18939"/>
                    <a:pt x="6260" y="18833"/>
                  </a:cubicBezTo>
                  <a:cubicBezTo>
                    <a:pt x="4637" y="18787"/>
                    <a:pt x="2972" y="18741"/>
                    <a:pt x="1303" y="18694"/>
                  </a:cubicBezTo>
                  <a:lnTo>
                    <a:pt x="1303" y="18694"/>
                  </a:lnTo>
                  <a:cubicBezTo>
                    <a:pt x="1394" y="17309"/>
                    <a:pt x="1480" y="15895"/>
                    <a:pt x="1526" y="14520"/>
                  </a:cubicBezTo>
                  <a:cubicBezTo>
                    <a:pt x="1578" y="12889"/>
                    <a:pt x="1631" y="11258"/>
                    <a:pt x="1631" y="9680"/>
                  </a:cubicBezTo>
                  <a:cubicBezTo>
                    <a:pt x="1683" y="8049"/>
                    <a:pt x="1683" y="6471"/>
                    <a:pt x="1683" y="4841"/>
                  </a:cubicBezTo>
                  <a:cubicBezTo>
                    <a:pt x="1631" y="3262"/>
                    <a:pt x="1578" y="1632"/>
                    <a:pt x="147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3"/>
            <p:cNvSpPr/>
            <p:nvPr/>
          </p:nvSpPr>
          <p:spPr>
            <a:xfrm>
              <a:off x="5771640" y="5988497"/>
              <a:ext cx="9981" cy="9570"/>
            </a:xfrm>
            <a:custGeom>
              <a:avLst/>
              <a:gdLst/>
              <a:ahLst/>
              <a:cxnLst/>
              <a:rect l="l" t="t" r="r" b="b"/>
              <a:pathLst>
                <a:path w="1263" h="1211" fill="none" extrusionOk="0">
                  <a:moveTo>
                    <a:pt x="1263" y="632"/>
                  </a:moveTo>
                  <a:cubicBezTo>
                    <a:pt x="1263" y="948"/>
                    <a:pt x="947" y="1211"/>
                    <a:pt x="632" y="1211"/>
                  </a:cubicBezTo>
                  <a:cubicBezTo>
                    <a:pt x="263" y="1211"/>
                    <a:pt x="0" y="948"/>
                    <a:pt x="0" y="632"/>
                  </a:cubicBezTo>
                  <a:cubicBezTo>
                    <a:pt x="0" y="264"/>
                    <a:pt x="263" y="1"/>
                    <a:pt x="632" y="1"/>
                  </a:cubicBezTo>
                  <a:cubicBezTo>
                    <a:pt x="947" y="1"/>
                    <a:pt x="1263" y="264"/>
                    <a:pt x="1263" y="632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3"/>
            <p:cNvSpPr/>
            <p:nvPr/>
          </p:nvSpPr>
          <p:spPr>
            <a:xfrm>
              <a:off x="5841893" y="6048778"/>
              <a:ext cx="6243" cy="6243"/>
            </a:xfrm>
            <a:custGeom>
              <a:avLst/>
              <a:gdLst/>
              <a:ahLst/>
              <a:cxnLst/>
              <a:rect l="l" t="t" r="r" b="b"/>
              <a:pathLst>
                <a:path w="790" h="790" fill="none" extrusionOk="0">
                  <a:moveTo>
                    <a:pt x="790" y="369"/>
                  </a:moveTo>
                  <a:cubicBezTo>
                    <a:pt x="790" y="632"/>
                    <a:pt x="632" y="790"/>
                    <a:pt x="369" y="790"/>
                  </a:cubicBezTo>
                  <a:cubicBezTo>
                    <a:pt x="158" y="790"/>
                    <a:pt x="1" y="632"/>
                    <a:pt x="1" y="369"/>
                  </a:cubicBezTo>
                  <a:cubicBezTo>
                    <a:pt x="1" y="158"/>
                    <a:pt x="158" y="0"/>
                    <a:pt x="369" y="0"/>
                  </a:cubicBezTo>
                  <a:cubicBezTo>
                    <a:pt x="632" y="0"/>
                    <a:pt x="790" y="158"/>
                    <a:pt x="790" y="369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3"/>
            <p:cNvSpPr/>
            <p:nvPr/>
          </p:nvSpPr>
          <p:spPr>
            <a:xfrm>
              <a:off x="5880971" y="5983092"/>
              <a:ext cx="5413" cy="8"/>
            </a:xfrm>
            <a:custGeom>
              <a:avLst/>
              <a:gdLst/>
              <a:ahLst/>
              <a:cxnLst/>
              <a:rect l="l" t="t" r="r" b="b"/>
              <a:pathLst>
                <a:path w="685" h="1" fill="none" extrusionOk="0">
                  <a:moveTo>
                    <a:pt x="684" y="1"/>
                  </a:moveTo>
                  <a:lnTo>
                    <a:pt x="369" y="1"/>
                  </a:lnTo>
                  <a:lnTo>
                    <a:pt x="0" y="1"/>
                  </a:lnTo>
                  <a:lnTo>
                    <a:pt x="369" y="1"/>
                  </a:ln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3"/>
            <p:cNvSpPr/>
            <p:nvPr/>
          </p:nvSpPr>
          <p:spPr>
            <a:xfrm>
              <a:off x="5785358" y="6084529"/>
              <a:ext cx="7073" cy="7073"/>
            </a:xfrm>
            <a:custGeom>
              <a:avLst/>
              <a:gdLst/>
              <a:ahLst/>
              <a:cxnLst/>
              <a:rect l="l" t="t" r="r" b="b"/>
              <a:pathLst>
                <a:path w="895" h="895" fill="none" extrusionOk="0">
                  <a:moveTo>
                    <a:pt x="895" y="474"/>
                  </a:moveTo>
                  <a:cubicBezTo>
                    <a:pt x="895" y="684"/>
                    <a:pt x="684" y="895"/>
                    <a:pt x="474" y="895"/>
                  </a:cubicBezTo>
                  <a:cubicBezTo>
                    <a:pt x="211" y="895"/>
                    <a:pt x="0" y="684"/>
                    <a:pt x="0" y="474"/>
                  </a:cubicBezTo>
                  <a:cubicBezTo>
                    <a:pt x="0" y="211"/>
                    <a:pt x="211" y="1"/>
                    <a:pt x="474" y="1"/>
                  </a:cubicBezTo>
                  <a:cubicBezTo>
                    <a:pt x="684" y="53"/>
                    <a:pt x="895" y="211"/>
                    <a:pt x="895" y="474"/>
                  </a:cubicBez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3"/>
            <p:cNvSpPr/>
            <p:nvPr/>
          </p:nvSpPr>
          <p:spPr>
            <a:xfrm>
              <a:off x="5875565" y="6113215"/>
              <a:ext cx="5413" cy="8"/>
            </a:xfrm>
            <a:custGeom>
              <a:avLst/>
              <a:gdLst/>
              <a:ahLst/>
              <a:cxnLst/>
              <a:rect l="l" t="t" r="r" b="b"/>
              <a:pathLst>
                <a:path w="685" h="1" fill="none" extrusionOk="0">
                  <a:moveTo>
                    <a:pt x="684" y="0"/>
                  </a:moveTo>
                  <a:lnTo>
                    <a:pt x="369" y="0"/>
                  </a:lnTo>
                  <a:lnTo>
                    <a:pt x="1" y="0"/>
                  </a:lnTo>
                  <a:lnTo>
                    <a:pt x="369" y="0"/>
                  </a:lnTo>
                  <a:close/>
                </a:path>
              </a:pathLst>
            </a:custGeom>
            <a:noFill/>
            <a:ln w="17100" cap="flat" cmpd="sng">
              <a:solidFill>
                <a:srgbClr val="EEEEEE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5" name="Google Shape;4815;p33"/>
          <p:cNvGrpSpPr/>
          <p:nvPr/>
        </p:nvGrpSpPr>
        <p:grpSpPr>
          <a:xfrm>
            <a:off x="3096937" y="2551776"/>
            <a:ext cx="824895" cy="822366"/>
            <a:chOff x="4725712" y="4843726"/>
            <a:chExt cx="824895" cy="822366"/>
          </a:xfrm>
        </p:grpSpPr>
        <p:sp>
          <p:nvSpPr>
            <p:cNvPr id="4816" name="Google Shape;4816;p33"/>
            <p:cNvSpPr/>
            <p:nvPr/>
          </p:nvSpPr>
          <p:spPr>
            <a:xfrm>
              <a:off x="5222898" y="5105535"/>
              <a:ext cx="312623" cy="162547"/>
            </a:xfrm>
            <a:custGeom>
              <a:avLst/>
              <a:gdLst/>
              <a:ahLst/>
              <a:cxnLst/>
              <a:rect l="l" t="t" r="r" b="b"/>
              <a:pathLst>
                <a:path w="39560" h="20569" extrusionOk="0">
                  <a:moveTo>
                    <a:pt x="38508" y="0"/>
                  </a:moveTo>
                  <a:lnTo>
                    <a:pt x="1" y="1841"/>
                  </a:lnTo>
                  <a:lnTo>
                    <a:pt x="2158" y="20569"/>
                  </a:lnTo>
                  <a:lnTo>
                    <a:pt x="39560" y="19306"/>
                  </a:lnTo>
                  <a:lnTo>
                    <a:pt x="385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3"/>
            <p:cNvSpPr/>
            <p:nvPr/>
          </p:nvSpPr>
          <p:spPr>
            <a:xfrm>
              <a:off x="5223736" y="5103868"/>
              <a:ext cx="313445" cy="165044"/>
            </a:xfrm>
            <a:custGeom>
              <a:avLst/>
              <a:gdLst/>
              <a:ahLst/>
              <a:cxnLst/>
              <a:rect l="l" t="t" r="r" b="b"/>
              <a:pathLst>
                <a:path w="39664" h="20885" extrusionOk="0">
                  <a:moveTo>
                    <a:pt x="38559" y="1"/>
                  </a:moveTo>
                  <a:cubicBezTo>
                    <a:pt x="24198" y="737"/>
                    <a:pt x="14624" y="1211"/>
                    <a:pt x="8732" y="1526"/>
                  </a:cubicBezTo>
                  <a:cubicBezTo>
                    <a:pt x="5787" y="1684"/>
                    <a:pt x="3735" y="1789"/>
                    <a:pt x="2420" y="1895"/>
                  </a:cubicBezTo>
                  <a:cubicBezTo>
                    <a:pt x="1736" y="1947"/>
                    <a:pt x="1263" y="1947"/>
                    <a:pt x="947" y="2000"/>
                  </a:cubicBezTo>
                  <a:cubicBezTo>
                    <a:pt x="631" y="2000"/>
                    <a:pt x="526" y="2052"/>
                    <a:pt x="526" y="2052"/>
                  </a:cubicBezTo>
                  <a:lnTo>
                    <a:pt x="947" y="2052"/>
                  </a:lnTo>
                  <a:cubicBezTo>
                    <a:pt x="1263" y="2052"/>
                    <a:pt x="1736" y="2052"/>
                    <a:pt x="2420" y="2000"/>
                  </a:cubicBezTo>
                  <a:cubicBezTo>
                    <a:pt x="3735" y="1947"/>
                    <a:pt x="5787" y="1842"/>
                    <a:pt x="8732" y="1737"/>
                  </a:cubicBezTo>
                  <a:cubicBezTo>
                    <a:pt x="14572" y="1474"/>
                    <a:pt x="23988" y="1053"/>
                    <a:pt x="38244" y="369"/>
                  </a:cubicBezTo>
                  <a:cubicBezTo>
                    <a:pt x="38507" y="5366"/>
                    <a:pt x="38822" y="11100"/>
                    <a:pt x="39191" y="17466"/>
                  </a:cubicBezTo>
                  <a:cubicBezTo>
                    <a:pt x="39191" y="18097"/>
                    <a:pt x="39243" y="18728"/>
                    <a:pt x="39243" y="19307"/>
                  </a:cubicBezTo>
                  <a:cubicBezTo>
                    <a:pt x="22936" y="19885"/>
                    <a:pt x="10784" y="20306"/>
                    <a:pt x="2157" y="20622"/>
                  </a:cubicBezTo>
                  <a:cubicBezTo>
                    <a:pt x="1420" y="14257"/>
                    <a:pt x="894" y="9838"/>
                    <a:pt x="579" y="6945"/>
                  </a:cubicBezTo>
                  <a:cubicBezTo>
                    <a:pt x="368" y="5524"/>
                    <a:pt x="263" y="4472"/>
                    <a:pt x="158" y="3788"/>
                  </a:cubicBezTo>
                  <a:cubicBezTo>
                    <a:pt x="105" y="3473"/>
                    <a:pt x="105" y="3210"/>
                    <a:pt x="53" y="2999"/>
                  </a:cubicBezTo>
                  <a:cubicBezTo>
                    <a:pt x="53" y="2841"/>
                    <a:pt x="0" y="2789"/>
                    <a:pt x="0" y="2789"/>
                  </a:cubicBezTo>
                  <a:cubicBezTo>
                    <a:pt x="0" y="2789"/>
                    <a:pt x="0" y="2894"/>
                    <a:pt x="0" y="3052"/>
                  </a:cubicBezTo>
                  <a:cubicBezTo>
                    <a:pt x="53" y="3210"/>
                    <a:pt x="53" y="3473"/>
                    <a:pt x="105" y="3788"/>
                  </a:cubicBezTo>
                  <a:cubicBezTo>
                    <a:pt x="158" y="4472"/>
                    <a:pt x="263" y="5524"/>
                    <a:pt x="421" y="6997"/>
                  </a:cubicBezTo>
                  <a:cubicBezTo>
                    <a:pt x="737" y="9890"/>
                    <a:pt x="1210" y="14467"/>
                    <a:pt x="1946" y="20885"/>
                  </a:cubicBezTo>
                  <a:cubicBezTo>
                    <a:pt x="10731" y="20622"/>
                    <a:pt x="23041" y="20201"/>
                    <a:pt x="39664" y="19622"/>
                  </a:cubicBezTo>
                  <a:cubicBezTo>
                    <a:pt x="39612" y="18938"/>
                    <a:pt x="39559" y="18202"/>
                    <a:pt x="39506" y="17466"/>
                  </a:cubicBezTo>
                  <a:cubicBezTo>
                    <a:pt x="39191" y="10943"/>
                    <a:pt x="38875" y="5103"/>
                    <a:pt x="385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3"/>
            <p:cNvSpPr/>
            <p:nvPr/>
          </p:nvSpPr>
          <p:spPr>
            <a:xfrm>
              <a:off x="5223317" y="5105535"/>
              <a:ext cx="312204" cy="162547"/>
            </a:xfrm>
            <a:custGeom>
              <a:avLst/>
              <a:gdLst/>
              <a:ahLst/>
              <a:cxnLst/>
              <a:rect l="l" t="t" r="r" b="b"/>
              <a:pathLst>
                <a:path w="39507" h="20569" extrusionOk="0">
                  <a:moveTo>
                    <a:pt x="38455" y="0"/>
                  </a:moveTo>
                  <a:cubicBezTo>
                    <a:pt x="24672" y="631"/>
                    <a:pt x="17676" y="1000"/>
                    <a:pt x="12573" y="1263"/>
                  </a:cubicBezTo>
                  <a:cubicBezTo>
                    <a:pt x="8154" y="1473"/>
                    <a:pt x="5156" y="1578"/>
                    <a:pt x="3998" y="1631"/>
                  </a:cubicBezTo>
                  <a:cubicBezTo>
                    <a:pt x="3867" y="1657"/>
                    <a:pt x="3827" y="1657"/>
                    <a:pt x="3801" y="1657"/>
                  </a:cubicBezTo>
                  <a:cubicBezTo>
                    <a:pt x="3775" y="1657"/>
                    <a:pt x="3762" y="1657"/>
                    <a:pt x="3683" y="1684"/>
                  </a:cubicBezTo>
                  <a:lnTo>
                    <a:pt x="3262" y="1684"/>
                  </a:lnTo>
                  <a:cubicBezTo>
                    <a:pt x="3209" y="1736"/>
                    <a:pt x="3104" y="1736"/>
                    <a:pt x="2946" y="1736"/>
                  </a:cubicBezTo>
                  <a:lnTo>
                    <a:pt x="2578" y="1736"/>
                  </a:lnTo>
                  <a:cubicBezTo>
                    <a:pt x="2420" y="1736"/>
                    <a:pt x="2210" y="1736"/>
                    <a:pt x="1947" y="1789"/>
                  </a:cubicBezTo>
                  <a:lnTo>
                    <a:pt x="1210" y="1789"/>
                  </a:lnTo>
                  <a:lnTo>
                    <a:pt x="1000" y="1841"/>
                  </a:lnTo>
                  <a:lnTo>
                    <a:pt x="526" y="1841"/>
                  </a:lnTo>
                  <a:cubicBezTo>
                    <a:pt x="106" y="1894"/>
                    <a:pt x="579" y="1894"/>
                    <a:pt x="1526" y="1894"/>
                  </a:cubicBezTo>
                  <a:cubicBezTo>
                    <a:pt x="3472" y="1841"/>
                    <a:pt x="6944" y="1736"/>
                    <a:pt x="11679" y="1526"/>
                  </a:cubicBezTo>
                  <a:cubicBezTo>
                    <a:pt x="17886" y="1263"/>
                    <a:pt x="26513" y="842"/>
                    <a:pt x="38139" y="316"/>
                  </a:cubicBezTo>
                  <a:cubicBezTo>
                    <a:pt x="38455" y="5681"/>
                    <a:pt x="38770" y="11941"/>
                    <a:pt x="39139" y="18938"/>
                  </a:cubicBezTo>
                  <a:cubicBezTo>
                    <a:pt x="22989" y="19517"/>
                    <a:pt x="11047" y="19937"/>
                    <a:pt x="2368" y="20253"/>
                  </a:cubicBezTo>
                  <a:cubicBezTo>
                    <a:pt x="2052" y="17518"/>
                    <a:pt x="1736" y="15098"/>
                    <a:pt x="1473" y="12994"/>
                  </a:cubicBezTo>
                  <a:cubicBezTo>
                    <a:pt x="947" y="8575"/>
                    <a:pt x="579" y="5418"/>
                    <a:pt x="263" y="3419"/>
                  </a:cubicBezTo>
                  <a:cubicBezTo>
                    <a:pt x="168" y="2517"/>
                    <a:pt x="73" y="1871"/>
                    <a:pt x="17" y="1871"/>
                  </a:cubicBezTo>
                  <a:cubicBezTo>
                    <a:pt x="11" y="1871"/>
                    <a:pt x="6" y="1879"/>
                    <a:pt x="0" y="1894"/>
                  </a:cubicBezTo>
                  <a:cubicBezTo>
                    <a:pt x="0" y="1999"/>
                    <a:pt x="53" y="2578"/>
                    <a:pt x="106" y="3051"/>
                  </a:cubicBezTo>
                  <a:cubicBezTo>
                    <a:pt x="158" y="3525"/>
                    <a:pt x="211" y="3998"/>
                    <a:pt x="263" y="4366"/>
                  </a:cubicBezTo>
                  <a:cubicBezTo>
                    <a:pt x="316" y="4735"/>
                    <a:pt x="316" y="4840"/>
                    <a:pt x="369" y="5524"/>
                  </a:cubicBezTo>
                  <a:cubicBezTo>
                    <a:pt x="526" y="6839"/>
                    <a:pt x="842" y="9627"/>
                    <a:pt x="1316" y="13783"/>
                  </a:cubicBezTo>
                  <a:cubicBezTo>
                    <a:pt x="1473" y="15098"/>
                    <a:pt x="1631" y="16518"/>
                    <a:pt x="2105" y="20569"/>
                  </a:cubicBezTo>
                  <a:cubicBezTo>
                    <a:pt x="8207" y="20358"/>
                    <a:pt x="21148" y="19937"/>
                    <a:pt x="39507" y="19306"/>
                  </a:cubicBezTo>
                  <a:cubicBezTo>
                    <a:pt x="39033" y="10048"/>
                    <a:pt x="38560" y="2104"/>
                    <a:pt x="384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3"/>
            <p:cNvSpPr/>
            <p:nvPr/>
          </p:nvSpPr>
          <p:spPr>
            <a:xfrm>
              <a:off x="5222487" y="5102619"/>
              <a:ext cx="315942" cy="167541"/>
            </a:xfrm>
            <a:custGeom>
              <a:avLst/>
              <a:gdLst/>
              <a:ahLst/>
              <a:cxnLst/>
              <a:rect l="l" t="t" r="r" b="b"/>
              <a:pathLst>
                <a:path w="39980" h="21201" extrusionOk="0">
                  <a:moveTo>
                    <a:pt x="38875" y="1"/>
                  </a:moveTo>
                  <a:cubicBezTo>
                    <a:pt x="26250" y="632"/>
                    <a:pt x="17255" y="1106"/>
                    <a:pt x="10889" y="1421"/>
                  </a:cubicBezTo>
                  <a:cubicBezTo>
                    <a:pt x="6418" y="1684"/>
                    <a:pt x="3262" y="1895"/>
                    <a:pt x="1421" y="2053"/>
                  </a:cubicBezTo>
                  <a:cubicBezTo>
                    <a:pt x="579" y="2105"/>
                    <a:pt x="0" y="2158"/>
                    <a:pt x="53" y="2210"/>
                  </a:cubicBezTo>
                  <a:lnTo>
                    <a:pt x="474" y="2210"/>
                  </a:lnTo>
                  <a:cubicBezTo>
                    <a:pt x="684" y="2158"/>
                    <a:pt x="895" y="2158"/>
                    <a:pt x="1158" y="2158"/>
                  </a:cubicBezTo>
                  <a:lnTo>
                    <a:pt x="1894" y="2105"/>
                  </a:lnTo>
                  <a:lnTo>
                    <a:pt x="3104" y="2105"/>
                  </a:lnTo>
                  <a:cubicBezTo>
                    <a:pt x="3420" y="2053"/>
                    <a:pt x="3472" y="2053"/>
                    <a:pt x="3946" y="2053"/>
                  </a:cubicBezTo>
                  <a:cubicBezTo>
                    <a:pt x="5313" y="2000"/>
                    <a:pt x="7996" y="1842"/>
                    <a:pt x="12099" y="1632"/>
                  </a:cubicBezTo>
                  <a:cubicBezTo>
                    <a:pt x="17097" y="1369"/>
                    <a:pt x="24199" y="1053"/>
                    <a:pt x="38560" y="369"/>
                  </a:cubicBezTo>
                  <a:cubicBezTo>
                    <a:pt x="38665" y="1842"/>
                    <a:pt x="39033" y="9207"/>
                    <a:pt x="39507" y="17834"/>
                  </a:cubicBezTo>
                  <a:cubicBezTo>
                    <a:pt x="39559" y="18518"/>
                    <a:pt x="39559" y="19254"/>
                    <a:pt x="39612" y="19623"/>
                  </a:cubicBezTo>
                  <a:cubicBezTo>
                    <a:pt x="22357" y="20201"/>
                    <a:pt x="9890" y="20622"/>
                    <a:pt x="2210" y="20885"/>
                  </a:cubicBezTo>
                  <a:cubicBezTo>
                    <a:pt x="1947" y="18255"/>
                    <a:pt x="1736" y="16677"/>
                    <a:pt x="1578" y="15256"/>
                  </a:cubicBezTo>
                  <a:cubicBezTo>
                    <a:pt x="1105" y="10943"/>
                    <a:pt x="789" y="7997"/>
                    <a:pt x="631" y="6629"/>
                  </a:cubicBezTo>
                  <a:cubicBezTo>
                    <a:pt x="526" y="5945"/>
                    <a:pt x="526" y="5735"/>
                    <a:pt x="474" y="5524"/>
                  </a:cubicBezTo>
                  <a:cubicBezTo>
                    <a:pt x="421" y="5261"/>
                    <a:pt x="368" y="4788"/>
                    <a:pt x="316" y="4315"/>
                  </a:cubicBezTo>
                  <a:cubicBezTo>
                    <a:pt x="263" y="3841"/>
                    <a:pt x="211" y="3262"/>
                    <a:pt x="158" y="2999"/>
                  </a:cubicBezTo>
                  <a:cubicBezTo>
                    <a:pt x="151" y="2978"/>
                    <a:pt x="145" y="2967"/>
                    <a:pt x="139" y="2967"/>
                  </a:cubicBezTo>
                  <a:lnTo>
                    <a:pt x="139" y="2967"/>
                  </a:lnTo>
                  <a:cubicBezTo>
                    <a:pt x="107" y="2967"/>
                    <a:pt x="120" y="3386"/>
                    <a:pt x="211" y="4157"/>
                  </a:cubicBezTo>
                  <a:cubicBezTo>
                    <a:pt x="368" y="5945"/>
                    <a:pt x="684" y="9259"/>
                    <a:pt x="1158" y="13941"/>
                  </a:cubicBezTo>
                  <a:cubicBezTo>
                    <a:pt x="1421" y="16045"/>
                    <a:pt x="1631" y="18413"/>
                    <a:pt x="1947" y="21201"/>
                  </a:cubicBezTo>
                  <a:cubicBezTo>
                    <a:pt x="10995" y="20885"/>
                    <a:pt x="23462" y="20517"/>
                    <a:pt x="39980" y="19991"/>
                  </a:cubicBezTo>
                  <a:cubicBezTo>
                    <a:pt x="39927" y="19360"/>
                    <a:pt x="39875" y="18570"/>
                    <a:pt x="39822" y="17781"/>
                  </a:cubicBezTo>
                  <a:cubicBezTo>
                    <a:pt x="39454" y="11153"/>
                    <a:pt x="39138" y="5156"/>
                    <a:pt x="388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3"/>
            <p:cNvSpPr/>
            <p:nvPr/>
          </p:nvSpPr>
          <p:spPr>
            <a:xfrm>
              <a:off x="5219571" y="5064379"/>
              <a:ext cx="307636" cy="52386"/>
            </a:xfrm>
            <a:custGeom>
              <a:avLst/>
              <a:gdLst/>
              <a:ahLst/>
              <a:cxnLst/>
              <a:rect l="l" t="t" r="r" b="b"/>
              <a:pathLst>
                <a:path w="38929" h="6629" extrusionOk="0">
                  <a:moveTo>
                    <a:pt x="33510" y="0"/>
                  </a:moveTo>
                  <a:lnTo>
                    <a:pt x="1" y="6629"/>
                  </a:lnTo>
                  <a:lnTo>
                    <a:pt x="1" y="6629"/>
                  </a:lnTo>
                  <a:lnTo>
                    <a:pt x="38929" y="5208"/>
                  </a:lnTo>
                  <a:lnTo>
                    <a:pt x="335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3"/>
            <p:cNvSpPr/>
            <p:nvPr/>
          </p:nvSpPr>
          <p:spPr>
            <a:xfrm>
              <a:off x="5219160" y="5064790"/>
              <a:ext cx="310545" cy="53223"/>
            </a:xfrm>
            <a:custGeom>
              <a:avLst/>
              <a:gdLst/>
              <a:ahLst/>
              <a:cxnLst/>
              <a:rect l="l" t="t" r="r" b="b"/>
              <a:pathLst>
                <a:path w="39297" h="6735" extrusionOk="0">
                  <a:moveTo>
                    <a:pt x="33142" y="1"/>
                  </a:moveTo>
                  <a:cubicBezTo>
                    <a:pt x="33141" y="1"/>
                    <a:pt x="33036" y="1"/>
                    <a:pt x="32773" y="54"/>
                  </a:cubicBezTo>
                  <a:cubicBezTo>
                    <a:pt x="32510" y="106"/>
                    <a:pt x="32142" y="159"/>
                    <a:pt x="31616" y="264"/>
                  </a:cubicBezTo>
                  <a:cubicBezTo>
                    <a:pt x="30511" y="474"/>
                    <a:pt x="28881" y="790"/>
                    <a:pt x="26461" y="1211"/>
                  </a:cubicBezTo>
                  <a:cubicBezTo>
                    <a:pt x="21463" y="2210"/>
                    <a:pt x="13362" y="3788"/>
                    <a:pt x="1052" y="6208"/>
                  </a:cubicBezTo>
                  <a:cubicBezTo>
                    <a:pt x="737" y="6313"/>
                    <a:pt x="421" y="6471"/>
                    <a:pt x="0" y="6577"/>
                  </a:cubicBezTo>
                  <a:cubicBezTo>
                    <a:pt x="316" y="6629"/>
                    <a:pt x="684" y="6682"/>
                    <a:pt x="1105" y="6734"/>
                  </a:cubicBezTo>
                  <a:cubicBezTo>
                    <a:pt x="2368" y="6682"/>
                    <a:pt x="3841" y="6629"/>
                    <a:pt x="5313" y="6577"/>
                  </a:cubicBezTo>
                  <a:cubicBezTo>
                    <a:pt x="22200" y="5945"/>
                    <a:pt x="33036" y="5524"/>
                    <a:pt x="39296" y="5261"/>
                  </a:cubicBezTo>
                  <a:cubicBezTo>
                    <a:pt x="37455" y="3473"/>
                    <a:pt x="36087" y="2210"/>
                    <a:pt x="35193" y="1369"/>
                  </a:cubicBezTo>
                  <a:cubicBezTo>
                    <a:pt x="34825" y="1000"/>
                    <a:pt x="34509" y="737"/>
                    <a:pt x="34299" y="527"/>
                  </a:cubicBezTo>
                  <a:cubicBezTo>
                    <a:pt x="34089" y="369"/>
                    <a:pt x="33984" y="264"/>
                    <a:pt x="33983" y="264"/>
                  </a:cubicBezTo>
                  <a:lnTo>
                    <a:pt x="33983" y="264"/>
                  </a:lnTo>
                  <a:cubicBezTo>
                    <a:pt x="33983" y="264"/>
                    <a:pt x="34036" y="369"/>
                    <a:pt x="34246" y="580"/>
                  </a:cubicBezTo>
                  <a:cubicBezTo>
                    <a:pt x="34457" y="790"/>
                    <a:pt x="34720" y="1053"/>
                    <a:pt x="35140" y="1474"/>
                  </a:cubicBezTo>
                  <a:cubicBezTo>
                    <a:pt x="35877" y="2263"/>
                    <a:pt x="37087" y="3420"/>
                    <a:pt x="38770" y="5051"/>
                  </a:cubicBezTo>
                  <a:cubicBezTo>
                    <a:pt x="35719" y="5156"/>
                    <a:pt x="31563" y="5314"/>
                    <a:pt x="26092" y="5472"/>
                  </a:cubicBezTo>
                  <a:cubicBezTo>
                    <a:pt x="20569" y="5682"/>
                    <a:pt x="13678" y="5945"/>
                    <a:pt x="5313" y="6208"/>
                  </a:cubicBezTo>
                  <a:cubicBezTo>
                    <a:pt x="4577" y="6261"/>
                    <a:pt x="3893" y="6261"/>
                    <a:pt x="3262" y="6313"/>
                  </a:cubicBezTo>
                  <a:cubicBezTo>
                    <a:pt x="2841" y="6313"/>
                    <a:pt x="2525" y="6313"/>
                    <a:pt x="2157" y="6366"/>
                  </a:cubicBezTo>
                  <a:cubicBezTo>
                    <a:pt x="2525" y="6261"/>
                    <a:pt x="2894" y="6208"/>
                    <a:pt x="3209" y="6156"/>
                  </a:cubicBezTo>
                  <a:cubicBezTo>
                    <a:pt x="14519" y="3894"/>
                    <a:pt x="21937" y="2368"/>
                    <a:pt x="26513" y="1474"/>
                  </a:cubicBezTo>
                  <a:cubicBezTo>
                    <a:pt x="28933" y="948"/>
                    <a:pt x="30564" y="632"/>
                    <a:pt x="31616" y="369"/>
                  </a:cubicBezTo>
                  <a:cubicBezTo>
                    <a:pt x="32142" y="264"/>
                    <a:pt x="32563" y="159"/>
                    <a:pt x="32773" y="106"/>
                  </a:cubicBezTo>
                  <a:cubicBezTo>
                    <a:pt x="33036" y="54"/>
                    <a:pt x="33141" y="1"/>
                    <a:pt x="331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3"/>
            <p:cNvSpPr/>
            <p:nvPr/>
          </p:nvSpPr>
          <p:spPr>
            <a:xfrm>
              <a:off x="5219160" y="5063802"/>
              <a:ext cx="313034" cy="55871"/>
            </a:xfrm>
            <a:custGeom>
              <a:avLst/>
              <a:gdLst/>
              <a:ahLst/>
              <a:cxnLst/>
              <a:rect l="l" t="t" r="r" b="b"/>
              <a:pathLst>
                <a:path w="39612" h="7070" extrusionOk="0">
                  <a:moveTo>
                    <a:pt x="33668" y="0"/>
                  </a:moveTo>
                  <a:cubicBezTo>
                    <a:pt x="33661" y="0"/>
                    <a:pt x="33661" y="7"/>
                    <a:pt x="33668" y="21"/>
                  </a:cubicBezTo>
                  <a:cubicBezTo>
                    <a:pt x="33668" y="73"/>
                    <a:pt x="33983" y="389"/>
                    <a:pt x="34246" y="599"/>
                  </a:cubicBezTo>
                  <a:cubicBezTo>
                    <a:pt x="34509" y="862"/>
                    <a:pt x="34720" y="1073"/>
                    <a:pt x="34930" y="1283"/>
                  </a:cubicBezTo>
                  <a:cubicBezTo>
                    <a:pt x="35088" y="1441"/>
                    <a:pt x="35140" y="1494"/>
                    <a:pt x="35509" y="1862"/>
                  </a:cubicBezTo>
                  <a:cubicBezTo>
                    <a:pt x="36035" y="2388"/>
                    <a:pt x="37139" y="3440"/>
                    <a:pt x="39033" y="5281"/>
                  </a:cubicBezTo>
                  <a:lnTo>
                    <a:pt x="38034" y="5281"/>
                  </a:lnTo>
                  <a:cubicBezTo>
                    <a:pt x="32089" y="5544"/>
                    <a:pt x="22094" y="5912"/>
                    <a:pt x="6734" y="6438"/>
                  </a:cubicBezTo>
                  <a:cubicBezTo>
                    <a:pt x="4577" y="6544"/>
                    <a:pt x="2473" y="6596"/>
                    <a:pt x="2210" y="6649"/>
                  </a:cubicBezTo>
                  <a:cubicBezTo>
                    <a:pt x="632" y="6702"/>
                    <a:pt x="211" y="6702"/>
                    <a:pt x="53" y="6702"/>
                  </a:cubicBezTo>
                  <a:cubicBezTo>
                    <a:pt x="1631" y="6386"/>
                    <a:pt x="1999" y="6333"/>
                    <a:pt x="2157" y="6281"/>
                  </a:cubicBezTo>
                  <a:cubicBezTo>
                    <a:pt x="13835" y="3966"/>
                    <a:pt x="20359" y="2704"/>
                    <a:pt x="24830" y="1809"/>
                  </a:cubicBezTo>
                  <a:cubicBezTo>
                    <a:pt x="27881" y="1231"/>
                    <a:pt x="29985" y="810"/>
                    <a:pt x="30827" y="652"/>
                  </a:cubicBezTo>
                  <a:cubicBezTo>
                    <a:pt x="30985" y="599"/>
                    <a:pt x="30932" y="599"/>
                    <a:pt x="30985" y="599"/>
                  </a:cubicBezTo>
                  <a:cubicBezTo>
                    <a:pt x="30985" y="599"/>
                    <a:pt x="31195" y="547"/>
                    <a:pt x="31090" y="547"/>
                  </a:cubicBezTo>
                  <a:cubicBezTo>
                    <a:pt x="31090" y="547"/>
                    <a:pt x="31248" y="547"/>
                    <a:pt x="31300" y="494"/>
                  </a:cubicBezTo>
                  <a:cubicBezTo>
                    <a:pt x="31353" y="494"/>
                    <a:pt x="31406" y="494"/>
                    <a:pt x="31511" y="442"/>
                  </a:cubicBezTo>
                  <a:lnTo>
                    <a:pt x="31563" y="442"/>
                  </a:lnTo>
                  <a:cubicBezTo>
                    <a:pt x="31598" y="424"/>
                    <a:pt x="31616" y="418"/>
                    <a:pt x="31624" y="418"/>
                  </a:cubicBezTo>
                  <a:lnTo>
                    <a:pt x="31624" y="418"/>
                  </a:lnTo>
                  <a:cubicBezTo>
                    <a:pt x="31639" y="418"/>
                    <a:pt x="31616" y="442"/>
                    <a:pt x="31616" y="442"/>
                  </a:cubicBezTo>
                  <a:lnTo>
                    <a:pt x="31721" y="389"/>
                  </a:lnTo>
                  <a:cubicBezTo>
                    <a:pt x="31879" y="389"/>
                    <a:pt x="32037" y="336"/>
                    <a:pt x="32195" y="336"/>
                  </a:cubicBezTo>
                  <a:cubicBezTo>
                    <a:pt x="32352" y="284"/>
                    <a:pt x="32510" y="284"/>
                    <a:pt x="32721" y="231"/>
                  </a:cubicBezTo>
                  <a:lnTo>
                    <a:pt x="32878" y="179"/>
                  </a:lnTo>
                  <a:lnTo>
                    <a:pt x="32984" y="179"/>
                  </a:lnTo>
                  <a:cubicBezTo>
                    <a:pt x="33036" y="126"/>
                    <a:pt x="33089" y="126"/>
                    <a:pt x="33194" y="126"/>
                  </a:cubicBezTo>
                  <a:cubicBezTo>
                    <a:pt x="33295" y="86"/>
                    <a:pt x="33311" y="69"/>
                    <a:pt x="33254" y="69"/>
                  </a:cubicBezTo>
                  <a:cubicBezTo>
                    <a:pt x="33162" y="69"/>
                    <a:pt x="32880" y="113"/>
                    <a:pt x="32458" y="179"/>
                  </a:cubicBezTo>
                  <a:cubicBezTo>
                    <a:pt x="31090" y="389"/>
                    <a:pt x="28723" y="810"/>
                    <a:pt x="25409" y="1441"/>
                  </a:cubicBezTo>
                  <a:cubicBezTo>
                    <a:pt x="22831" y="1914"/>
                    <a:pt x="19622" y="2546"/>
                    <a:pt x="15782" y="3282"/>
                  </a:cubicBezTo>
                  <a:cubicBezTo>
                    <a:pt x="11310" y="4176"/>
                    <a:pt x="6103" y="5176"/>
                    <a:pt x="0" y="6386"/>
                  </a:cubicBezTo>
                  <a:cubicBezTo>
                    <a:pt x="0" y="6491"/>
                    <a:pt x="0" y="6596"/>
                    <a:pt x="0" y="6702"/>
                  </a:cubicBezTo>
                  <a:cubicBezTo>
                    <a:pt x="53" y="6807"/>
                    <a:pt x="53" y="6912"/>
                    <a:pt x="53" y="7070"/>
                  </a:cubicBezTo>
                  <a:cubicBezTo>
                    <a:pt x="2210" y="6965"/>
                    <a:pt x="4472" y="6912"/>
                    <a:pt x="6786" y="6807"/>
                  </a:cubicBezTo>
                  <a:cubicBezTo>
                    <a:pt x="14467" y="6491"/>
                    <a:pt x="20832" y="6281"/>
                    <a:pt x="26040" y="6070"/>
                  </a:cubicBezTo>
                  <a:cubicBezTo>
                    <a:pt x="31406" y="5860"/>
                    <a:pt x="35614" y="5649"/>
                    <a:pt x="38823" y="5544"/>
                  </a:cubicBezTo>
                  <a:cubicBezTo>
                    <a:pt x="39138" y="5544"/>
                    <a:pt x="39401" y="5492"/>
                    <a:pt x="39612" y="5492"/>
                  </a:cubicBezTo>
                  <a:cubicBezTo>
                    <a:pt x="38402" y="4334"/>
                    <a:pt x="37297" y="3335"/>
                    <a:pt x="36403" y="2493"/>
                  </a:cubicBezTo>
                  <a:cubicBezTo>
                    <a:pt x="35667" y="1757"/>
                    <a:pt x="35035" y="1178"/>
                    <a:pt x="34509" y="705"/>
                  </a:cubicBezTo>
                  <a:cubicBezTo>
                    <a:pt x="34052" y="293"/>
                    <a:pt x="33714" y="0"/>
                    <a:pt x="336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3"/>
            <p:cNvSpPr/>
            <p:nvPr/>
          </p:nvSpPr>
          <p:spPr>
            <a:xfrm>
              <a:off x="5219571" y="5064379"/>
              <a:ext cx="308885" cy="52386"/>
            </a:xfrm>
            <a:custGeom>
              <a:avLst/>
              <a:gdLst/>
              <a:ahLst/>
              <a:cxnLst/>
              <a:rect l="l" t="t" r="r" b="b"/>
              <a:pathLst>
                <a:path w="39087" h="6629" extrusionOk="0">
                  <a:moveTo>
                    <a:pt x="33563" y="0"/>
                  </a:moveTo>
                  <a:cubicBezTo>
                    <a:pt x="33563" y="0"/>
                    <a:pt x="33405" y="0"/>
                    <a:pt x="33247" y="53"/>
                  </a:cubicBezTo>
                  <a:cubicBezTo>
                    <a:pt x="33090" y="53"/>
                    <a:pt x="32932" y="106"/>
                    <a:pt x="32774" y="158"/>
                  </a:cubicBezTo>
                  <a:lnTo>
                    <a:pt x="32248" y="211"/>
                  </a:lnTo>
                  <a:cubicBezTo>
                    <a:pt x="32090" y="263"/>
                    <a:pt x="31880" y="316"/>
                    <a:pt x="31722" y="316"/>
                  </a:cubicBezTo>
                  <a:cubicBezTo>
                    <a:pt x="31669" y="369"/>
                    <a:pt x="31564" y="369"/>
                    <a:pt x="31564" y="369"/>
                  </a:cubicBezTo>
                  <a:lnTo>
                    <a:pt x="31406" y="369"/>
                  </a:lnTo>
                  <a:cubicBezTo>
                    <a:pt x="31196" y="421"/>
                    <a:pt x="31143" y="474"/>
                    <a:pt x="30827" y="526"/>
                  </a:cubicBezTo>
                  <a:cubicBezTo>
                    <a:pt x="29881" y="684"/>
                    <a:pt x="27987" y="1052"/>
                    <a:pt x="25146" y="1631"/>
                  </a:cubicBezTo>
                  <a:cubicBezTo>
                    <a:pt x="20780" y="2525"/>
                    <a:pt x="14152" y="3840"/>
                    <a:pt x="2105" y="6208"/>
                  </a:cubicBezTo>
                  <a:cubicBezTo>
                    <a:pt x="1947" y="6260"/>
                    <a:pt x="1579" y="6313"/>
                    <a:pt x="1" y="6629"/>
                  </a:cubicBezTo>
                  <a:cubicBezTo>
                    <a:pt x="54" y="6629"/>
                    <a:pt x="527" y="6629"/>
                    <a:pt x="2105" y="6576"/>
                  </a:cubicBezTo>
                  <a:cubicBezTo>
                    <a:pt x="2263" y="6576"/>
                    <a:pt x="3789" y="6523"/>
                    <a:pt x="5419" y="6418"/>
                  </a:cubicBezTo>
                  <a:cubicBezTo>
                    <a:pt x="20622" y="5892"/>
                    <a:pt x="30933" y="5524"/>
                    <a:pt x="37140" y="5313"/>
                  </a:cubicBezTo>
                  <a:cubicBezTo>
                    <a:pt x="38087" y="5261"/>
                    <a:pt x="38981" y="5261"/>
                    <a:pt x="39086" y="5261"/>
                  </a:cubicBezTo>
                  <a:cubicBezTo>
                    <a:pt x="37298" y="3525"/>
                    <a:pt x="36351" y="2631"/>
                    <a:pt x="35878" y="2104"/>
                  </a:cubicBezTo>
                  <a:cubicBezTo>
                    <a:pt x="35509" y="1789"/>
                    <a:pt x="35404" y="1684"/>
                    <a:pt x="35246" y="1578"/>
                  </a:cubicBezTo>
                  <a:cubicBezTo>
                    <a:pt x="35141" y="1473"/>
                    <a:pt x="34878" y="1210"/>
                    <a:pt x="34615" y="1000"/>
                  </a:cubicBezTo>
                  <a:cubicBezTo>
                    <a:pt x="34405" y="789"/>
                    <a:pt x="34089" y="474"/>
                    <a:pt x="33984" y="369"/>
                  </a:cubicBezTo>
                  <a:cubicBezTo>
                    <a:pt x="33961" y="353"/>
                    <a:pt x="33945" y="346"/>
                    <a:pt x="33938" y="346"/>
                  </a:cubicBezTo>
                  <a:lnTo>
                    <a:pt x="33938" y="346"/>
                  </a:lnTo>
                  <a:cubicBezTo>
                    <a:pt x="33894" y="346"/>
                    <a:pt x="34106" y="596"/>
                    <a:pt x="34510" y="1000"/>
                  </a:cubicBezTo>
                  <a:cubicBezTo>
                    <a:pt x="34878" y="1421"/>
                    <a:pt x="35457" y="1999"/>
                    <a:pt x="36193" y="2683"/>
                  </a:cubicBezTo>
                  <a:lnTo>
                    <a:pt x="38455" y="4998"/>
                  </a:lnTo>
                  <a:lnTo>
                    <a:pt x="38140" y="4998"/>
                  </a:lnTo>
                  <a:cubicBezTo>
                    <a:pt x="31459" y="5156"/>
                    <a:pt x="20885" y="5524"/>
                    <a:pt x="5419" y="6102"/>
                  </a:cubicBezTo>
                  <a:cubicBezTo>
                    <a:pt x="4998" y="6102"/>
                    <a:pt x="4630" y="6102"/>
                    <a:pt x="4262" y="6155"/>
                  </a:cubicBezTo>
                  <a:cubicBezTo>
                    <a:pt x="8996" y="5156"/>
                    <a:pt x="12994" y="4366"/>
                    <a:pt x="16361" y="3683"/>
                  </a:cubicBezTo>
                  <a:cubicBezTo>
                    <a:pt x="20307" y="2894"/>
                    <a:pt x="23463" y="2262"/>
                    <a:pt x="26040" y="1736"/>
                  </a:cubicBezTo>
                  <a:cubicBezTo>
                    <a:pt x="29144" y="1052"/>
                    <a:pt x="31301" y="579"/>
                    <a:pt x="32563" y="263"/>
                  </a:cubicBezTo>
                  <a:cubicBezTo>
                    <a:pt x="33195" y="158"/>
                    <a:pt x="33563" y="53"/>
                    <a:pt x="335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3"/>
            <p:cNvSpPr/>
            <p:nvPr/>
          </p:nvSpPr>
          <p:spPr>
            <a:xfrm>
              <a:off x="5234127" y="5202396"/>
              <a:ext cx="301393" cy="15797"/>
            </a:xfrm>
            <a:custGeom>
              <a:avLst/>
              <a:gdLst/>
              <a:ahLst/>
              <a:cxnLst/>
              <a:rect l="l" t="t" r="r" b="b"/>
              <a:pathLst>
                <a:path w="38139" h="1999" extrusionOk="0">
                  <a:moveTo>
                    <a:pt x="0" y="1999"/>
                  </a:moveTo>
                  <a:lnTo>
                    <a:pt x="3813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3"/>
            <p:cNvSpPr/>
            <p:nvPr/>
          </p:nvSpPr>
          <p:spPr>
            <a:xfrm>
              <a:off x="5235787" y="5202578"/>
              <a:ext cx="297656" cy="15852"/>
            </a:xfrm>
            <a:custGeom>
              <a:avLst/>
              <a:gdLst/>
              <a:ahLst/>
              <a:cxnLst/>
              <a:rect l="l" t="t" r="r" b="b"/>
              <a:pathLst>
                <a:path w="37666" h="2006" extrusionOk="0">
                  <a:moveTo>
                    <a:pt x="37149" y="0"/>
                  </a:moveTo>
                  <a:cubicBezTo>
                    <a:pt x="35547" y="0"/>
                    <a:pt x="30062" y="215"/>
                    <a:pt x="18465" y="819"/>
                  </a:cubicBezTo>
                  <a:cubicBezTo>
                    <a:pt x="4314" y="1555"/>
                    <a:pt x="1" y="1871"/>
                    <a:pt x="1" y="1976"/>
                  </a:cubicBezTo>
                  <a:cubicBezTo>
                    <a:pt x="1" y="1995"/>
                    <a:pt x="137" y="2005"/>
                    <a:pt x="441" y="2005"/>
                  </a:cubicBezTo>
                  <a:cubicBezTo>
                    <a:pt x="1846" y="2005"/>
                    <a:pt x="6831" y="1783"/>
                    <a:pt x="18465" y="1134"/>
                  </a:cubicBezTo>
                  <a:cubicBezTo>
                    <a:pt x="32616" y="398"/>
                    <a:pt x="37666" y="135"/>
                    <a:pt x="37666" y="30"/>
                  </a:cubicBezTo>
                  <a:cubicBezTo>
                    <a:pt x="37666" y="11"/>
                    <a:pt x="37501" y="0"/>
                    <a:pt x="371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3"/>
            <p:cNvSpPr/>
            <p:nvPr/>
          </p:nvSpPr>
          <p:spPr>
            <a:xfrm>
              <a:off x="5234538" y="5202807"/>
              <a:ext cx="301401" cy="16224"/>
            </a:xfrm>
            <a:custGeom>
              <a:avLst/>
              <a:gdLst/>
              <a:ahLst/>
              <a:cxnLst/>
              <a:rect l="l" t="t" r="r" b="b"/>
              <a:pathLst>
                <a:path w="38140" h="2053" extrusionOk="0">
                  <a:moveTo>
                    <a:pt x="37666" y="1"/>
                  </a:moveTo>
                  <a:cubicBezTo>
                    <a:pt x="37508" y="1"/>
                    <a:pt x="37350" y="53"/>
                    <a:pt x="37245" y="53"/>
                  </a:cubicBezTo>
                  <a:cubicBezTo>
                    <a:pt x="37192" y="27"/>
                    <a:pt x="37153" y="14"/>
                    <a:pt x="37094" y="14"/>
                  </a:cubicBezTo>
                  <a:cubicBezTo>
                    <a:pt x="37035" y="14"/>
                    <a:pt x="36956" y="27"/>
                    <a:pt x="36824" y="53"/>
                  </a:cubicBezTo>
                  <a:cubicBezTo>
                    <a:pt x="36403" y="53"/>
                    <a:pt x="35457" y="106"/>
                    <a:pt x="34089" y="159"/>
                  </a:cubicBezTo>
                  <a:cubicBezTo>
                    <a:pt x="31248" y="316"/>
                    <a:pt x="26514" y="527"/>
                    <a:pt x="19307" y="948"/>
                  </a:cubicBezTo>
                  <a:cubicBezTo>
                    <a:pt x="12047" y="1316"/>
                    <a:pt x="7155" y="1579"/>
                    <a:pt x="4157" y="1684"/>
                  </a:cubicBezTo>
                  <a:cubicBezTo>
                    <a:pt x="2684" y="1789"/>
                    <a:pt x="1684" y="1842"/>
                    <a:pt x="1263" y="1842"/>
                  </a:cubicBezTo>
                  <a:lnTo>
                    <a:pt x="1158" y="1842"/>
                  </a:lnTo>
                  <a:cubicBezTo>
                    <a:pt x="1158" y="1842"/>
                    <a:pt x="1053" y="1894"/>
                    <a:pt x="1053" y="1894"/>
                  </a:cubicBezTo>
                  <a:lnTo>
                    <a:pt x="632" y="1894"/>
                  </a:lnTo>
                  <a:cubicBezTo>
                    <a:pt x="527" y="1894"/>
                    <a:pt x="422" y="1894"/>
                    <a:pt x="369" y="1947"/>
                  </a:cubicBezTo>
                  <a:lnTo>
                    <a:pt x="159" y="1947"/>
                  </a:lnTo>
                  <a:cubicBezTo>
                    <a:pt x="1" y="2000"/>
                    <a:pt x="159" y="2000"/>
                    <a:pt x="474" y="2052"/>
                  </a:cubicBezTo>
                  <a:cubicBezTo>
                    <a:pt x="1158" y="2052"/>
                    <a:pt x="2315" y="2052"/>
                    <a:pt x="3894" y="2000"/>
                  </a:cubicBezTo>
                  <a:cubicBezTo>
                    <a:pt x="7050" y="1894"/>
                    <a:pt x="12047" y="1684"/>
                    <a:pt x="19307" y="1263"/>
                  </a:cubicBezTo>
                  <a:cubicBezTo>
                    <a:pt x="26566" y="895"/>
                    <a:pt x="31353" y="632"/>
                    <a:pt x="34352" y="422"/>
                  </a:cubicBezTo>
                  <a:cubicBezTo>
                    <a:pt x="35825" y="316"/>
                    <a:pt x="36877" y="211"/>
                    <a:pt x="37561" y="159"/>
                  </a:cubicBezTo>
                  <a:cubicBezTo>
                    <a:pt x="37876" y="106"/>
                    <a:pt x="38139" y="53"/>
                    <a:pt x="380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3"/>
            <p:cNvSpPr/>
            <p:nvPr/>
          </p:nvSpPr>
          <p:spPr>
            <a:xfrm>
              <a:off x="5234127" y="5201669"/>
              <a:ext cx="299734" cy="16113"/>
            </a:xfrm>
            <a:custGeom>
              <a:avLst/>
              <a:gdLst/>
              <a:ahLst/>
              <a:cxnLst/>
              <a:rect l="l" t="t" r="r" b="b"/>
              <a:pathLst>
                <a:path w="37929" h="2039" extrusionOk="0">
                  <a:moveTo>
                    <a:pt x="36206" y="0"/>
                  </a:moveTo>
                  <a:cubicBezTo>
                    <a:pt x="35653" y="0"/>
                    <a:pt x="34982" y="13"/>
                    <a:pt x="34193" y="39"/>
                  </a:cubicBezTo>
                  <a:cubicBezTo>
                    <a:pt x="31037" y="145"/>
                    <a:pt x="26040" y="355"/>
                    <a:pt x="18728" y="723"/>
                  </a:cubicBezTo>
                  <a:cubicBezTo>
                    <a:pt x="11415" y="1092"/>
                    <a:pt x="6628" y="1407"/>
                    <a:pt x="3630" y="1618"/>
                  </a:cubicBezTo>
                  <a:cubicBezTo>
                    <a:pt x="2104" y="1723"/>
                    <a:pt x="1052" y="1828"/>
                    <a:pt x="474" y="1933"/>
                  </a:cubicBezTo>
                  <a:cubicBezTo>
                    <a:pt x="158" y="1986"/>
                    <a:pt x="0" y="1986"/>
                    <a:pt x="0" y="2038"/>
                  </a:cubicBezTo>
                  <a:lnTo>
                    <a:pt x="1315" y="2038"/>
                  </a:lnTo>
                  <a:cubicBezTo>
                    <a:pt x="1736" y="1986"/>
                    <a:pt x="2630" y="1933"/>
                    <a:pt x="4051" y="1881"/>
                  </a:cubicBezTo>
                  <a:cubicBezTo>
                    <a:pt x="6839" y="1723"/>
                    <a:pt x="11521" y="1460"/>
                    <a:pt x="18728" y="1092"/>
                  </a:cubicBezTo>
                  <a:cubicBezTo>
                    <a:pt x="25934" y="723"/>
                    <a:pt x="30827" y="460"/>
                    <a:pt x="33720" y="355"/>
                  </a:cubicBezTo>
                  <a:cubicBezTo>
                    <a:pt x="35193" y="303"/>
                    <a:pt x="36192" y="250"/>
                    <a:pt x="36666" y="197"/>
                  </a:cubicBezTo>
                  <a:lnTo>
                    <a:pt x="37034" y="197"/>
                  </a:lnTo>
                  <a:cubicBezTo>
                    <a:pt x="37087" y="197"/>
                    <a:pt x="37297" y="145"/>
                    <a:pt x="37455" y="145"/>
                  </a:cubicBezTo>
                  <a:cubicBezTo>
                    <a:pt x="37613" y="145"/>
                    <a:pt x="37771" y="145"/>
                    <a:pt x="37876" y="92"/>
                  </a:cubicBezTo>
                  <a:cubicBezTo>
                    <a:pt x="37928" y="39"/>
                    <a:pt x="37771" y="39"/>
                    <a:pt x="37507" y="39"/>
                  </a:cubicBezTo>
                  <a:cubicBezTo>
                    <a:pt x="37192" y="13"/>
                    <a:pt x="36758" y="0"/>
                    <a:pt x="362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3"/>
            <p:cNvSpPr/>
            <p:nvPr/>
          </p:nvSpPr>
          <p:spPr>
            <a:xfrm>
              <a:off x="5228722" y="5157083"/>
              <a:ext cx="298485" cy="12889"/>
            </a:xfrm>
            <a:custGeom>
              <a:avLst/>
              <a:gdLst/>
              <a:ahLst/>
              <a:cxnLst/>
              <a:rect l="l" t="t" r="r" b="b"/>
              <a:pathLst>
                <a:path w="37771" h="1631" extrusionOk="0">
                  <a:moveTo>
                    <a:pt x="0" y="1631"/>
                  </a:moveTo>
                  <a:lnTo>
                    <a:pt x="3777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3"/>
            <p:cNvSpPr/>
            <p:nvPr/>
          </p:nvSpPr>
          <p:spPr>
            <a:xfrm>
              <a:off x="5229971" y="5157218"/>
              <a:ext cx="295569" cy="13205"/>
            </a:xfrm>
            <a:custGeom>
              <a:avLst/>
              <a:gdLst/>
              <a:ahLst/>
              <a:cxnLst/>
              <a:rect l="l" t="t" r="r" b="b"/>
              <a:pathLst>
                <a:path w="37402" h="1671" extrusionOk="0">
                  <a:moveTo>
                    <a:pt x="36640" y="0"/>
                  </a:moveTo>
                  <a:cubicBezTo>
                    <a:pt x="34779" y="0"/>
                    <a:pt x="29329" y="172"/>
                    <a:pt x="18307" y="667"/>
                  </a:cubicBezTo>
                  <a:cubicBezTo>
                    <a:pt x="4314" y="1246"/>
                    <a:pt x="0" y="1509"/>
                    <a:pt x="53" y="1614"/>
                  </a:cubicBezTo>
                  <a:cubicBezTo>
                    <a:pt x="53" y="1651"/>
                    <a:pt x="290" y="1671"/>
                    <a:pt x="838" y="1671"/>
                  </a:cubicBezTo>
                  <a:cubicBezTo>
                    <a:pt x="2610" y="1671"/>
                    <a:pt x="7629" y="1465"/>
                    <a:pt x="18359" y="983"/>
                  </a:cubicBezTo>
                  <a:cubicBezTo>
                    <a:pt x="32352" y="404"/>
                    <a:pt x="37402" y="141"/>
                    <a:pt x="37402" y="36"/>
                  </a:cubicBezTo>
                  <a:cubicBezTo>
                    <a:pt x="37391" y="13"/>
                    <a:pt x="37150" y="0"/>
                    <a:pt x="366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3"/>
            <p:cNvSpPr/>
            <p:nvPr/>
          </p:nvSpPr>
          <p:spPr>
            <a:xfrm>
              <a:off x="5229133" y="5157494"/>
              <a:ext cx="298493" cy="13316"/>
            </a:xfrm>
            <a:custGeom>
              <a:avLst/>
              <a:gdLst/>
              <a:ahLst/>
              <a:cxnLst/>
              <a:rect l="l" t="t" r="r" b="b"/>
              <a:pathLst>
                <a:path w="37772" h="1685" extrusionOk="0">
                  <a:moveTo>
                    <a:pt x="36509" y="1"/>
                  </a:moveTo>
                  <a:cubicBezTo>
                    <a:pt x="36088" y="53"/>
                    <a:pt x="35141" y="53"/>
                    <a:pt x="33773" y="159"/>
                  </a:cubicBezTo>
                  <a:cubicBezTo>
                    <a:pt x="30985" y="264"/>
                    <a:pt x="26303" y="474"/>
                    <a:pt x="19097" y="790"/>
                  </a:cubicBezTo>
                  <a:cubicBezTo>
                    <a:pt x="11942" y="1053"/>
                    <a:pt x="7050" y="1263"/>
                    <a:pt x="4104" y="1421"/>
                  </a:cubicBezTo>
                  <a:cubicBezTo>
                    <a:pt x="2631" y="1474"/>
                    <a:pt x="1632" y="1474"/>
                    <a:pt x="1263" y="1526"/>
                  </a:cubicBezTo>
                  <a:lnTo>
                    <a:pt x="1106" y="1526"/>
                  </a:lnTo>
                  <a:cubicBezTo>
                    <a:pt x="1106" y="1526"/>
                    <a:pt x="1053" y="1526"/>
                    <a:pt x="1053" y="1579"/>
                  </a:cubicBezTo>
                  <a:lnTo>
                    <a:pt x="211" y="1579"/>
                  </a:lnTo>
                  <a:cubicBezTo>
                    <a:pt x="159" y="1579"/>
                    <a:pt x="159" y="1579"/>
                    <a:pt x="106" y="1632"/>
                  </a:cubicBezTo>
                  <a:cubicBezTo>
                    <a:pt x="1" y="1632"/>
                    <a:pt x="106" y="1684"/>
                    <a:pt x="474" y="1684"/>
                  </a:cubicBezTo>
                  <a:lnTo>
                    <a:pt x="3788" y="1684"/>
                  </a:lnTo>
                  <a:cubicBezTo>
                    <a:pt x="6945" y="1579"/>
                    <a:pt x="11890" y="1421"/>
                    <a:pt x="19097" y="1105"/>
                  </a:cubicBezTo>
                  <a:cubicBezTo>
                    <a:pt x="26303" y="790"/>
                    <a:pt x="31038" y="579"/>
                    <a:pt x="33984" y="369"/>
                  </a:cubicBezTo>
                  <a:cubicBezTo>
                    <a:pt x="35509" y="264"/>
                    <a:pt x="36561" y="211"/>
                    <a:pt x="37193" y="106"/>
                  </a:cubicBezTo>
                  <a:cubicBezTo>
                    <a:pt x="37508" y="106"/>
                    <a:pt x="37771" y="53"/>
                    <a:pt x="377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3"/>
            <p:cNvSpPr/>
            <p:nvPr/>
          </p:nvSpPr>
          <p:spPr>
            <a:xfrm>
              <a:off x="5228303" y="5156665"/>
              <a:ext cx="297237" cy="13308"/>
            </a:xfrm>
            <a:custGeom>
              <a:avLst/>
              <a:gdLst/>
              <a:ahLst/>
              <a:cxnLst/>
              <a:rect l="l" t="t" r="r" b="b"/>
              <a:pathLst>
                <a:path w="37613" h="1684" extrusionOk="0">
                  <a:moveTo>
                    <a:pt x="33931" y="1"/>
                  </a:moveTo>
                  <a:cubicBezTo>
                    <a:pt x="30775" y="53"/>
                    <a:pt x="25830" y="211"/>
                    <a:pt x="18570" y="527"/>
                  </a:cubicBezTo>
                  <a:cubicBezTo>
                    <a:pt x="11363" y="842"/>
                    <a:pt x="6576" y="1105"/>
                    <a:pt x="3630" y="1316"/>
                  </a:cubicBezTo>
                  <a:cubicBezTo>
                    <a:pt x="2158" y="1421"/>
                    <a:pt x="1105" y="1474"/>
                    <a:pt x="474" y="1579"/>
                  </a:cubicBezTo>
                  <a:cubicBezTo>
                    <a:pt x="211" y="1631"/>
                    <a:pt x="1" y="1631"/>
                    <a:pt x="53" y="1684"/>
                  </a:cubicBezTo>
                  <a:lnTo>
                    <a:pt x="1316" y="1684"/>
                  </a:lnTo>
                  <a:cubicBezTo>
                    <a:pt x="1789" y="1631"/>
                    <a:pt x="2684" y="1631"/>
                    <a:pt x="4051" y="1526"/>
                  </a:cubicBezTo>
                  <a:cubicBezTo>
                    <a:pt x="6787" y="1421"/>
                    <a:pt x="11416" y="1210"/>
                    <a:pt x="18623" y="895"/>
                  </a:cubicBezTo>
                  <a:cubicBezTo>
                    <a:pt x="25725" y="579"/>
                    <a:pt x="30564" y="421"/>
                    <a:pt x="33457" y="316"/>
                  </a:cubicBezTo>
                  <a:cubicBezTo>
                    <a:pt x="34930" y="264"/>
                    <a:pt x="35930" y="211"/>
                    <a:pt x="36351" y="211"/>
                  </a:cubicBezTo>
                  <a:cubicBezTo>
                    <a:pt x="36614" y="211"/>
                    <a:pt x="36666" y="158"/>
                    <a:pt x="36719" y="158"/>
                  </a:cubicBezTo>
                  <a:cubicBezTo>
                    <a:pt x="36824" y="158"/>
                    <a:pt x="36982" y="158"/>
                    <a:pt x="37140" y="106"/>
                  </a:cubicBezTo>
                  <a:lnTo>
                    <a:pt x="37561" y="106"/>
                  </a:lnTo>
                  <a:cubicBezTo>
                    <a:pt x="37613" y="53"/>
                    <a:pt x="37455" y="53"/>
                    <a:pt x="371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3"/>
            <p:cNvSpPr/>
            <p:nvPr/>
          </p:nvSpPr>
          <p:spPr>
            <a:xfrm>
              <a:off x="5208349" y="5059511"/>
              <a:ext cx="342257" cy="82550"/>
            </a:xfrm>
            <a:custGeom>
              <a:avLst/>
              <a:gdLst/>
              <a:ahLst/>
              <a:cxnLst/>
              <a:rect l="l" t="t" r="r" b="b"/>
              <a:pathLst>
                <a:path w="43310" h="10446" extrusionOk="0">
                  <a:moveTo>
                    <a:pt x="35426" y="0"/>
                  </a:moveTo>
                  <a:cubicBezTo>
                    <a:pt x="35196" y="0"/>
                    <a:pt x="34961" y="12"/>
                    <a:pt x="34720" y="38"/>
                  </a:cubicBezTo>
                  <a:cubicBezTo>
                    <a:pt x="28250" y="774"/>
                    <a:pt x="1368" y="5246"/>
                    <a:pt x="1421" y="7245"/>
                  </a:cubicBezTo>
                  <a:cubicBezTo>
                    <a:pt x="1421" y="7245"/>
                    <a:pt x="1" y="9296"/>
                    <a:pt x="1421" y="9822"/>
                  </a:cubicBezTo>
                  <a:cubicBezTo>
                    <a:pt x="1802" y="9983"/>
                    <a:pt x="2229" y="10038"/>
                    <a:pt x="2687" y="10038"/>
                  </a:cubicBezTo>
                  <a:cubicBezTo>
                    <a:pt x="3671" y="10038"/>
                    <a:pt x="4804" y="9785"/>
                    <a:pt x="5963" y="9785"/>
                  </a:cubicBezTo>
                  <a:cubicBezTo>
                    <a:pt x="6202" y="9785"/>
                    <a:pt x="6442" y="9796"/>
                    <a:pt x="6681" y="9822"/>
                  </a:cubicBezTo>
                  <a:cubicBezTo>
                    <a:pt x="8001" y="9965"/>
                    <a:pt x="10772" y="10446"/>
                    <a:pt x="13944" y="10446"/>
                  </a:cubicBezTo>
                  <a:cubicBezTo>
                    <a:pt x="15450" y="10446"/>
                    <a:pt x="17047" y="10337"/>
                    <a:pt x="18623" y="10033"/>
                  </a:cubicBezTo>
                  <a:cubicBezTo>
                    <a:pt x="21272" y="9514"/>
                    <a:pt x="23149" y="9311"/>
                    <a:pt x="24503" y="9311"/>
                  </a:cubicBezTo>
                  <a:cubicBezTo>
                    <a:pt x="25624" y="9311"/>
                    <a:pt x="26387" y="9450"/>
                    <a:pt x="26934" y="9664"/>
                  </a:cubicBezTo>
                  <a:cubicBezTo>
                    <a:pt x="27636" y="9983"/>
                    <a:pt x="29924" y="10225"/>
                    <a:pt x="32039" y="10225"/>
                  </a:cubicBezTo>
                  <a:cubicBezTo>
                    <a:pt x="33412" y="10225"/>
                    <a:pt x="34711" y="10123"/>
                    <a:pt x="35456" y="9875"/>
                  </a:cubicBezTo>
                  <a:cubicBezTo>
                    <a:pt x="35902" y="9735"/>
                    <a:pt x="36392" y="9696"/>
                    <a:pt x="36912" y="9696"/>
                  </a:cubicBezTo>
                  <a:cubicBezTo>
                    <a:pt x="37539" y="9696"/>
                    <a:pt x="38212" y="9752"/>
                    <a:pt x="38909" y="9752"/>
                  </a:cubicBezTo>
                  <a:cubicBezTo>
                    <a:pt x="40022" y="9752"/>
                    <a:pt x="41196" y="9610"/>
                    <a:pt x="42348" y="8875"/>
                  </a:cubicBezTo>
                  <a:cubicBezTo>
                    <a:pt x="43310" y="8267"/>
                    <a:pt x="41394" y="0"/>
                    <a:pt x="35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3"/>
            <p:cNvSpPr/>
            <p:nvPr/>
          </p:nvSpPr>
          <p:spPr>
            <a:xfrm>
              <a:off x="5213755" y="5058555"/>
              <a:ext cx="332577" cy="84818"/>
            </a:xfrm>
            <a:custGeom>
              <a:avLst/>
              <a:gdLst/>
              <a:ahLst/>
              <a:cxnLst/>
              <a:rect l="l" t="t" r="r" b="b"/>
              <a:pathLst>
                <a:path w="42085" h="10733" extrusionOk="0">
                  <a:moveTo>
                    <a:pt x="34930" y="1"/>
                  </a:moveTo>
                  <a:cubicBezTo>
                    <a:pt x="33983" y="1"/>
                    <a:pt x="33089" y="159"/>
                    <a:pt x="32247" y="211"/>
                  </a:cubicBezTo>
                  <a:cubicBezTo>
                    <a:pt x="31406" y="369"/>
                    <a:pt x="30564" y="474"/>
                    <a:pt x="29775" y="579"/>
                  </a:cubicBezTo>
                  <a:cubicBezTo>
                    <a:pt x="28144" y="843"/>
                    <a:pt x="26566" y="1053"/>
                    <a:pt x="25093" y="1316"/>
                  </a:cubicBezTo>
                  <a:cubicBezTo>
                    <a:pt x="19254" y="2263"/>
                    <a:pt x="14572" y="3157"/>
                    <a:pt x="10995" y="3946"/>
                  </a:cubicBezTo>
                  <a:cubicBezTo>
                    <a:pt x="7418" y="4735"/>
                    <a:pt x="4893" y="5367"/>
                    <a:pt x="3315" y="5893"/>
                  </a:cubicBezTo>
                  <a:cubicBezTo>
                    <a:pt x="2473" y="6156"/>
                    <a:pt x="1947" y="6419"/>
                    <a:pt x="1579" y="6576"/>
                  </a:cubicBezTo>
                  <a:cubicBezTo>
                    <a:pt x="1210" y="6787"/>
                    <a:pt x="1053" y="6892"/>
                    <a:pt x="1053" y="6892"/>
                  </a:cubicBezTo>
                  <a:cubicBezTo>
                    <a:pt x="1053" y="6899"/>
                    <a:pt x="1056" y="6903"/>
                    <a:pt x="1062" y="6903"/>
                  </a:cubicBezTo>
                  <a:cubicBezTo>
                    <a:pt x="1101" y="6903"/>
                    <a:pt x="1268" y="6772"/>
                    <a:pt x="1631" y="6682"/>
                  </a:cubicBezTo>
                  <a:cubicBezTo>
                    <a:pt x="2000" y="6524"/>
                    <a:pt x="2578" y="6313"/>
                    <a:pt x="3367" y="6050"/>
                  </a:cubicBezTo>
                  <a:cubicBezTo>
                    <a:pt x="4945" y="5577"/>
                    <a:pt x="7470" y="4946"/>
                    <a:pt x="11048" y="4209"/>
                  </a:cubicBezTo>
                  <a:cubicBezTo>
                    <a:pt x="14677" y="3473"/>
                    <a:pt x="19307" y="2578"/>
                    <a:pt x="25198" y="1632"/>
                  </a:cubicBezTo>
                  <a:cubicBezTo>
                    <a:pt x="26671" y="1421"/>
                    <a:pt x="28197" y="1158"/>
                    <a:pt x="29828" y="895"/>
                  </a:cubicBezTo>
                  <a:cubicBezTo>
                    <a:pt x="30617" y="790"/>
                    <a:pt x="31458" y="685"/>
                    <a:pt x="32300" y="579"/>
                  </a:cubicBezTo>
                  <a:cubicBezTo>
                    <a:pt x="33142" y="474"/>
                    <a:pt x="34036" y="316"/>
                    <a:pt x="34930" y="316"/>
                  </a:cubicBezTo>
                  <a:cubicBezTo>
                    <a:pt x="36719" y="316"/>
                    <a:pt x="38455" y="1316"/>
                    <a:pt x="39612" y="2789"/>
                  </a:cubicBezTo>
                  <a:cubicBezTo>
                    <a:pt x="40243" y="3578"/>
                    <a:pt x="40717" y="4420"/>
                    <a:pt x="41085" y="5367"/>
                  </a:cubicBezTo>
                  <a:cubicBezTo>
                    <a:pt x="41453" y="6313"/>
                    <a:pt x="41769" y="7313"/>
                    <a:pt x="41769" y="8365"/>
                  </a:cubicBezTo>
                  <a:cubicBezTo>
                    <a:pt x="41716" y="8575"/>
                    <a:pt x="41716" y="8838"/>
                    <a:pt x="41506" y="8891"/>
                  </a:cubicBezTo>
                  <a:cubicBezTo>
                    <a:pt x="41295" y="9049"/>
                    <a:pt x="41085" y="9154"/>
                    <a:pt x="40822" y="9259"/>
                  </a:cubicBezTo>
                  <a:cubicBezTo>
                    <a:pt x="40401" y="9417"/>
                    <a:pt x="39875" y="9575"/>
                    <a:pt x="39402" y="9628"/>
                  </a:cubicBezTo>
                  <a:cubicBezTo>
                    <a:pt x="39009" y="9689"/>
                    <a:pt x="38617" y="9711"/>
                    <a:pt x="38225" y="9711"/>
                  </a:cubicBezTo>
                  <a:cubicBezTo>
                    <a:pt x="37618" y="9711"/>
                    <a:pt x="37010" y="9659"/>
                    <a:pt x="36403" y="9628"/>
                  </a:cubicBezTo>
                  <a:cubicBezTo>
                    <a:pt x="35930" y="9628"/>
                    <a:pt x="35456" y="9680"/>
                    <a:pt x="34930" y="9785"/>
                  </a:cubicBezTo>
                  <a:cubicBezTo>
                    <a:pt x="34457" y="9943"/>
                    <a:pt x="34036" y="10048"/>
                    <a:pt x="33562" y="10101"/>
                  </a:cubicBezTo>
                  <a:cubicBezTo>
                    <a:pt x="32668" y="10206"/>
                    <a:pt x="31774" y="10206"/>
                    <a:pt x="30880" y="10206"/>
                  </a:cubicBezTo>
                  <a:cubicBezTo>
                    <a:pt x="29985" y="10154"/>
                    <a:pt x="29144" y="10101"/>
                    <a:pt x="28302" y="10048"/>
                  </a:cubicBezTo>
                  <a:cubicBezTo>
                    <a:pt x="27460" y="9943"/>
                    <a:pt x="26671" y="9838"/>
                    <a:pt x="25935" y="9522"/>
                  </a:cubicBezTo>
                  <a:cubicBezTo>
                    <a:pt x="25093" y="9312"/>
                    <a:pt x="24304" y="9259"/>
                    <a:pt x="23515" y="9259"/>
                  </a:cubicBezTo>
                  <a:cubicBezTo>
                    <a:pt x="22778" y="9259"/>
                    <a:pt x="22042" y="9364"/>
                    <a:pt x="21306" y="9417"/>
                  </a:cubicBezTo>
                  <a:cubicBezTo>
                    <a:pt x="19833" y="9628"/>
                    <a:pt x="18517" y="9891"/>
                    <a:pt x="17255" y="10101"/>
                  </a:cubicBezTo>
                  <a:cubicBezTo>
                    <a:pt x="15992" y="10311"/>
                    <a:pt x="14783" y="10417"/>
                    <a:pt x="13625" y="10417"/>
                  </a:cubicBezTo>
                  <a:cubicBezTo>
                    <a:pt x="13386" y="10422"/>
                    <a:pt x="13151" y="10425"/>
                    <a:pt x="12919" y="10425"/>
                  </a:cubicBezTo>
                  <a:cubicBezTo>
                    <a:pt x="10955" y="10425"/>
                    <a:pt x="9234" y="10237"/>
                    <a:pt x="7681" y="10048"/>
                  </a:cubicBezTo>
                  <a:cubicBezTo>
                    <a:pt x="6839" y="9943"/>
                    <a:pt x="6050" y="9785"/>
                    <a:pt x="5314" y="9785"/>
                  </a:cubicBezTo>
                  <a:cubicBezTo>
                    <a:pt x="4577" y="9838"/>
                    <a:pt x="3893" y="9891"/>
                    <a:pt x="3315" y="9996"/>
                  </a:cubicBezTo>
                  <a:cubicBezTo>
                    <a:pt x="2863" y="10037"/>
                    <a:pt x="2427" y="10070"/>
                    <a:pt x="2026" y="10070"/>
                  </a:cubicBezTo>
                  <a:cubicBezTo>
                    <a:pt x="1400" y="10070"/>
                    <a:pt x="859" y="9989"/>
                    <a:pt x="474" y="9733"/>
                  </a:cubicBezTo>
                  <a:cubicBezTo>
                    <a:pt x="211" y="9522"/>
                    <a:pt x="158" y="9207"/>
                    <a:pt x="158" y="8944"/>
                  </a:cubicBezTo>
                  <a:cubicBezTo>
                    <a:pt x="158" y="8681"/>
                    <a:pt x="211" y="8470"/>
                    <a:pt x="264" y="8312"/>
                  </a:cubicBezTo>
                  <a:cubicBezTo>
                    <a:pt x="421" y="7944"/>
                    <a:pt x="474" y="7839"/>
                    <a:pt x="474" y="7786"/>
                  </a:cubicBezTo>
                  <a:lnTo>
                    <a:pt x="474" y="7786"/>
                  </a:lnTo>
                  <a:cubicBezTo>
                    <a:pt x="421" y="7786"/>
                    <a:pt x="369" y="7944"/>
                    <a:pt x="211" y="8260"/>
                  </a:cubicBezTo>
                  <a:cubicBezTo>
                    <a:pt x="158" y="8418"/>
                    <a:pt x="53" y="8628"/>
                    <a:pt x="53" y="8944"/>
                  </a:cubicBezTo>
                  <a:cubicBezTo>
                    <a:pt x="1" y="9207"/>
                    <a:pt x="53" y="9628"/>
                    <a:pt x="369" y="9891"/>
                  </a:cubicBezTo>
                  <a:cubicBezTo>
                    <a:pt x="830" y="10187"/>
                    <a:pt x="1416" y="10277"/>
                    <a:pt x="2074" y="10277"/>
                  </a:cubicBezTo>
                  <a:cubicBezTo>
                    <a:pt x="2465" y="10277"/>
                    <a:pt x="2883" y="10245"/>
                    <a:pt x="3315" y="10206"/>
                  </a:cubicBezTo>
                  <a:cubicBezTo>
                    <a:pt x="3946" y="10101"/>
                    <a:pt x="4577" y="10048"/>
                    <a:pt x="5314" y="10048"/>
                  </a:cubicBezTo>
                  <a:cubicBezTo>
                    <a:pt x="5997" y="10048"/>
                    <a:pt x="6787" y="10206"/>
                    <a:pt x="7628" y="10311"/>
                  </a:cubicBezTo>
                  <a:cubicBezTo>
                    <a:pt x="9364" y="10522"/>
                    <a:pt x="11363" y="10732"/>
                    <a:pt x="13625" y="10732"/>
                  </a:cubicBezTo>
                  <a:cubicBezTo>
                    <a:pt x="14783" y="10732"/>
                    <a:pt x="15992" y="10627"/>
                    <a:pt x="17308" y="10417"/>
                  </a:cubicBezTo>
                  <a:cubicBezTo>
                    <a:pt x="18570" y="10206"/>
                    <a:pt x="19885" y="9943"/>
                    <a:pt x="21306" y="9785"/>
                  </a:cubicBezTo>
                  <a:cubicBezTo>
                    <a:pt x="22042" y="9680"/>
                    <a:pt x="22778" y="9628"/>
                    <a:pt x="23515" y="9628"/>
                  </a:cubicBezTo>
                  <a:cubicBezTo>
                    <a:pt x="23701" y="9615"/>
                    <a:pt x="23885" y="9609"/>
                    <a:pt x="24066" y="9609"/>
                  </a:cubicBezTo>
                  <a:cubicBezTo>
                    <a:pt x="24655" y="9609"/>
                    <a:pt x="25227" y="9677"/>
                    <a:pt x="25830" y="9838"/>
                  </a:cubicBezTo>
                  <a:cubicBezTo>
                    <a:pt x="26145" y="9943"/>
                    <a:pt x="26619" y="10101"/>
                    <a:pt x="26987" y="10154"/>
                  </a:cubicBezTo>
                  <a:cubicBezTo>
                    <a:pt x="27408" y="10259"/>
                    <a:pt x="27829" y="10311"/>
                    <a:pt x="28249" y="10364"/>
                  </a:cubicBezTo>
                  <a:cubicBezTo>
                    <a:pt x="29091" y="10469"/>
                    <a:pt x="29985" y="10522"/>
                    <a:pt x="30880" y="10522"/>
                  </a:cubicBezTo>
                  <a:cubicBezTo>
                    <a:pt x="31774" y="10522"/>
                    <a:pt x="32668" y="10522"/>
                    <a:pt x="33615" y="10417"/>
                  </a:cubicBezTo>
                  <a:cubicBezTo>
                    <a:pt x="34089" y="10364"/>
                    <a:pt x="34562" y="10259"/>
                    <a:pt x="35035" y="10101"/>
                  </a:cubicBezTo>
                  <a:cubicBezTo>
                    <a:pt x="35456" y="9996"/>
                    <a:pt x="35930" y="9996"/>
                    <a:pt x="36403" y="9996"/>
                  </a:cubicBezTo>
                  <a:cubicBezTo>
                    <a:pt x="36974" y="9996"/>
                    <a:pt x="37545" y="10030"/>
                    <a:pt x="38126" y="10030"/>
                  </a:cubicBezTo>
                  <a:cubicBezTo>
                    <a:pt x="38562" y="10030"/>
                    <a:pt x="39003" y="10011"/>
                    <a:pt x="39454" y="9943"/>
                  </a:cubicBezTo>
                  <a:cubicBezTo>
                    <a:pt x="39980" y="9891"/>
                    <a:pt x="40454" y="9733"/>
                    <a:pt x="40980" y="9575"/>
                  </a:cubicBezTo>
                  <a:cubicBezTo>
                    <a:pt x="41243" y="9470"/>
                    <a:pt x="41453" y="9312"/>
                    <a:pt x="41716" y="9154"/>
                  </a:cubicBezTo>
                  <a:cubicBezTo>
                    <a:pt x="41769" y="9154"/>
                    <a:pt x="41821" y="9101"/>
                    <a:pt x="41874" y="8996"/>
                  </a:cubicBezTo>
                  <a:cubicBezTo>
                    <a:pt x="41927" y="8944"/>
                    <a:pt x="41979" y="8838"/>
                    <a:pt x="41979" y="8786"/>
                  </a:cubicBezTo>
                  <a:cubicBezTo>
                    <a:pt x="42032" y="8628"/>
                    <a:pt x="42084" y="8523"/>
                    <a:pt x="42084" y="8365"/>
                  </a:cubicBezTo>
                  <a:cubicBezTo>
                    <a:pt x="42084" y="7208"/>
                    <a:pt x="41769" y="6208"/>
                    <a:pt x="41401" y="5209"/>
                  </a:cubicBezTo>
                  <a:cubicBezTo>
                    <a:pt x="41032" y="4262"/>
                    <a:pt x="40506" y="3368"/>
                    <a:pt x="39875" y="2578"/>
                  </a:cubicBezTo>
                  <a:cubicBezTo>
                    <a:pt x="39244" y="1789"/>
                    <a:pt x="38507" y="1158"/>
                    <a:pt x="37666" y="685"/>
                  </a:cubicBezTo>
                  <a:cubicBezTo>
                    <a:pt x="36771" y="211"/>
                    <a:pt x="35824" y="1"/>
                    <a:pt x="349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3"/>
            <p:cNvSpPr/>
            <p:nvPr/>
          </p:nvSpPr>
          <p:spPr>
            <a:xfrm>
              <a:off x="5213336" y="5056903"/>
              <a:ext cx="334655" cy="87346"/>
            </a:xfrm>
            <a:custGeom>
              <a:avLst/>
              <a:gdLst/>
              <a:ahLst/>
              <a:cxnLst/>
              <a:rect l="l" t="t" r="r" b="b"/>
              <a:pathLst>
                <a:path w="42348" h="11053" extrusionOk="0">
                  <a:moveTo>
                    <a:pt x="34857" y="1"/>
                  </a:moveTo>
                  <a:cubicBezTo>
                    <a:pt x="34225" y="1"/>
                    <a:pt x="33610" y="90"/>
                    <a:pt x="33037" y="157"/>
                  </a:cubicBezTo>
                  <a:cubicBezTo>
                    <a:pt x="29407" y="631"/>
                    <a:pt x="26146" y="1157"/>
                    <a:pt x="23200" y="1683"/>
                  </a:cubicBezTo>
                  <a:cubicBezTo>
                    <a:pt x="17308" y="2682"/>
                    <a:pt x="12679" y="3629"/>
                    <a:pt x="9154" y="4418"/>
                  </a:cubicBezTo>
                  <a:cubicBezTo>
                    <a:pt x="5630" y="5260"/>
                    <a:pt x="3157" y="5944"/>
                    <a:pt x="1684" y="6680"/>
                  </a:cubicBezTo>
                  <a:cubicBezTo>
                    <a:pt x="1316" y="6838"/>
                    <a:pt x="1000" y="7048"/>
                    <a:pt x="843" y="7259"/>
                  </a:cubicBezTo>
                  <a:cubicBezTo>
                    <a:pt x="660" y="7442"/>
                    <a:pt x="676" y="7585"/>
                    <a:pt x="717" y="7585"/>
                  </a:cubicBezTo>
                  <a:cubicBezTo>
                    <a:pt x="724" y="7585"/>
                    <a:pt x="730" y="7581"/>
                    <a:pt x="737" y="7575"/>
                  </a:cubicBezTo>
                  <a:cubicBezTo>
                    <a:pt x="737" y="7522"/>
                    <a:pt x="790" y="7364"/>
                    <a:pt x="948" y="7259"/>
                  </a:cubicBezTo>
                  <a:cubicBezTo>
                    <a:pt x="1106" y="7101"/>
                    <a:pt x="1263" y="6996"/>
                    <a:pt x="1421" y="6943"/>
                  </a:cubicBezTo>
                  <a:cubicBezTo>
                    <a:pt x="1789" y="6733"/>
                    <a:pt x="2158" y="6575"/>
                    <a:pt x="2421" y="6470"/>
                  </a:cubicBezTo>
                  <a:cubicBezTo>
                    <a:pt x="2736" y="6417"/>
                    <a:pt x="2789" y="6365"/>
                    <a:pt x="3315" y="6207"/>
                  </a:cubicBezTo>
                  <a:cubicBezTo>
                    <a:pt x="4367" y="5891"/>
                    <a:pt x="6524" y="5260"/>
                    <a:pt x="9838" y="4523"/>
                  </a:cubicBezTo>
                  <a:cubicBezTo>
                    <a:pt x="13152" y="3840"/>
                    <a:pt x="17624" y="2945"/>
                    <a:pt x="23410" y="1946"/>
                  </a:cubicBezTo>
                  <a:cubicBezTo>
                    <a:pt x="26303" y="1472"/>
                    <a:pt x="29565" y="946"/>
                    <a:pt x="33142" y="473"/>
                  </a:cubicBezTo>
                  <a:cubicBezTo>
                    <a:pt x="33708" y="406"/>
                    <a:pt x="34294" y="340"/>
                    <a:pt x="34889" y="340"/>
                  </a:cubicBezTo>
                  <a:cubicBezTo>
                    <a:pt x="35234" y="340"/>
                    <a:pt x="35582" y="362"/>
                    <a:pt x="35930" y="420"/>
                  </a:cubicBezTo>
                  <a:cubicBezTo>
                    <a:pt x="36877" y="631"/>
                    <a:pt x="37771" y="1052"/>
                    <a:pt x="38560" y="1630"/>
                  </a:cubicBezTo>
                  <a:cubicBezTo>
                    <a:pt x="40138" y="2893"/>
                    <a:pt x="41243" y="4839"/>
                    <a:pt x="41769" y="6943"/>
                  </a:cubicBezTo>
                  <a:cubicBezTo>
                    <a:pt x="41874" y="7469"/>
                    <a:pt x="41980" y="7995"/>
                    <a:pt x="41980" y="8521"/>
                  </a:cubicBezTo>
                  <a:cubicBezTo>
                    <a:pt x="41927" y="8784"/>
                    <a:pt x="41927" y="9100"/>
                    <a:pt x="41664" y="9205"/>
                  </a:cubicBezTo>
                  <a:cubicBezTo>
                    <a:pt x="41401" y="9363"/>
                    <a:pt x="41191" y="9468"/>
                    <a:pt x="40928" y="9573"/>
                  </a:cubicBezTo>
                  <a:cubicBezTo>
                    <a:pt x="40127" y="9929"/>
                    <a:pt x="39252" y="10059"/>
                    <a:pt x="38396" y="10059"/>
                  </a:cubicBezTo>
                  <a:cubicBezTo>
                    <a:pt x="38240" y="10059"/>
                    <a:pt x="38084" y="10055"/>
                    <a:pt x="37929" y="10047"/>
                  </a:cubicBezTo>
                  <a:cubicBezTo>
                    <a:pt x="37429" y="10047"/>
                    <a:pt x="36930" y="10021"/>
                    <a:pt x="36436" y="10021"/>
                  </a:cubicBezTo>
                  <a:cubicBezTo>
                    <a:pt x="35943" y="10021"/>
                    <a:pt x="35457" y="10047"/>
                    <a:pt x="34983" y="10152"/>
                  </a:cubicBezTo>
                  <a:cubicBezTo>
                    <a:pt x="34089" y="10468"/>
                    <a:pt x="33089" y="10520"/>
                    <a:pt x="32195" y="10520"/>
                  </a:cubicBezTo>
                  <a:cubicBezTo>
                    <a:pt x="31888" y="10529"/>
                    <a:pt x="31584" y="10534"/>
                    <a:pt x="31283" y="10534"/>
                  </a:cubicBezTo>
                  <a:cubicBezTo>
                    <a:pt x="29777" y="10534"/>
                    <a:pt x="28337" y="10424"/>
                    <a:pt x="26935" y="10205"/>
                  </a:cubicBezTo>
                  <a:cubicBezTo>
                    <a:pt x="26514" y="10100"/>
                    <a:pt x="26146" y="9942"/>
                    <a:pt x="25777" y="9837"/>
                  </a:cubicBezTo>
                  <a:cubicBezTo>
                    <a:pt x="25357" y="9731"/>
                    <a:pt x="24936" y="9679"/>
                    <a:pt x="24567" y="9679"/>
                  </a:cubicBezTo>
                  <a:cubicBezTo>
                    <a:pt x="24234" y="9634"/>
                    <a:pt x="23900" y="9618"/>
                    <a:pt x="23571" y="9618"/>
                  </a:cubicBezTo>
                  <a:cubicBezTo>
                    <a:pt x="23121" y="9618"/>
                    <a:pt x="22678" y="9648"/>
                    <a:pt x="22253" y="9679"/>
                  </a:cubicBezTo>
                  <a:cubicBezTo>
                    <a:pt x="20727" y="9837"/>
                    <a:pt x="19307" y="10100"/>
                    <a:pt x="17992" y="10363"/>
                  </a:cubicBezTo>
                  <a:cubicBezTo>
                    <a:pt x="16677" y="10626"/>
                    <a:pt x="15414" y="10731"/>
                    <a:pt x="14204" y="10731"/>
                  </a:cubicBezTo>
                  <a:cubicBezTo>
                    <a:pt x="13825" y="10747"/>
                    <a:pt x="13454" y="10755"/>
                    <a:pt x="13092" y="10755"/>
                  </a:cubicBezTo>
                  <a:cubicBezTo>
                    <a:pt x="11147" y="10755"/>
                    <a:pt x="9452" y="10540"/>
                    <a:pt x="7944" y="10363"/>
                  </a:cubicBezTo>
                  <a:cubicBezTo>
                    <a:pt x="7050" y="10257"/>
                    <a:pt x="6261" y="10100"/>
                    <a:pt x="5472" y="10100"/>
                  </a:cubicBezTo>
                  <a:cubicBezTo>
                    <a:pt x="5331" y="10089"/>
                    <a:pt x="5194" y="10085"/>
                    <a:pt x="5061" y="10085"/>
                  </a:cubicBezTo>
                  <a:cubicBezTo>
                    <a:pt x="4496" y="10085"/>
                    <a:pt x="3994" y="10162"/>
                    <a:pt x="3525" y="10205"/>
                  </a:cubicBezTo>
                  <a:cubicBezTo>
                    <a:pt x="2947" y="10284"/>
                    <a:pt x="2434" y="10323"/>
                    <a:pt x="2013" y="10323"/>
                  </a:cubicBezTo>
                  <a:cubicBezTo>
                    <a:pt x="1592" y="10323"/>
                    <a:pt x="1263" y="10284"/>
                    <a:pt x="1053" y="10205"/>
                  </a:cubicBezTo>
                  <a:cubicBezTo>
                    <a:pt x="843" y="10152"/>
                    <a:pt x="948" y="10152"/>
                    <a:pt x="843" y="10152"/>
                  </a:cubicBezTo>
                  <a:cubicBezTo>
                    <a:pt x="801" y="10152"/>
                    <a:pt x="691" y="10085"/>
                    <a:pt x="676" y="10085"/>
                  </a:cubicBezTo>
                  <a:lnTo>
                    <a:pt x="676" y="10085"/>
                  </a:lnTo>
                  <a:cubicBezTo>
                    <a:pt x="674" y="10085"/>
                    <a:pt x="674" y="10085"/>
                    <a:pt x="674" y="10087"/>
                  </a:cubicBezTo>
                  <a:lnTo>
                    <a:pt x="674" y="10087"/>
                  </a:lnTo>
                  <a:cubicBezTo>
                    <a:pt x="631" y="10068"/>
                    <a:pt x="527" y="10031"/>
                    <a:pt x="527" y="9994"/>
                  </a:cubicBezTo>
                  <a:cubicBezTo>
                    <a:pt x="474" y="9942"/>
                    <a:pt x="369" y="9889"/>
                    <a:pt x="317" y="9837"/>
                  </a:cubicBezTo>
                  <a:lnTo>
                    <a:pt x="264" y="9784"/>
                  </a:lnTo>
                  <a:cubicBezTo>
                    <a:pt x="211" y="9731"/>
                    <a:pt x="264" y="9731"/>
                    <a:pt x="211" y="9731"/>
                  </a:cubicBezTo>
                  <a:lnTo>
                    <a:pt x="159" y="9573"/>
                  </a:lnTo>
                  <a:cubicBezTo>
                    <a:pt x="106" y="9468"/>
                    <a:pt x="106" y="9258"/>
                    <a:pt x="159" y="9047"/>
                  </a:cubicBezTo>
                  <a:cubicBezTo>
                    <a:pt x="159" y="8890"/>
                    <a:pt x="211" y="8679"/>
                    <a:pt x="317" y="8469"/>
                  </a:cubicBezTo>
                  <a:lnTo>
                    <a:pt x="369" y="8311"/>
                  </a:lnTo>
                  <a:cubicBezTo>
                    <a:pt x="369" y="8311"/>
                    <a:pt x="369" y="8258"/>
                    <a:pt x="369" y="8258"/>
                  </a:cubicBezTo>
                  <a:lnTo>
                    <a:pt x="422" y="8206"/>
                  </a:lnTo>
                  <a:cubicBezTo>
                    <a:pt x="422" y="8153"/>
                    <a:pt x="474" y="8048"/>
                    <a:pt x="474" y="7995"/>
                  </a:cubicBezTo>
                  <a:cubicBezTo>
                    <a:pt x="532" y="7908"/>
                    <a:pt x="558" y="7869"/>
                    <a:pt x="552" y="7869"/>
                  </a:cubicBezTo>
                  <a:lnTo>
                    <a:pt x="552" y="7869"/>
                  </a:lnTo>
                  <a:cubicBezTo>
                    <a:pt x="548" y="7869"/>
                    <a:pt x="522" y="7895"/>
                    <a:pt x="474" y="7943"/>
                  </a:cubicBezTo>
                  <a:cubicBezTo>
                    <a:pt x="422" y="8101"/>
                    <a:pt x="264" y="8311"/>
                    <a:pt x="106" y="8732"/>
                  </a:cubicBezTo>
                  <a:cubicBezTo>
                    <a:pt x="54" y="8890"/>
                    <a:pt x="1" y="9153"/>
                    <a:pt x="1" y="9416"/>
                  </a:cubicBezTo>
                  <a:cubicBezTo>
                    <a:pt x="54" y="9626"/>
                    <a:pt x="159" y="9942"/>
                    <a:pt x="422" y="10152"/>
                  </a:cubicBezTo>
                  <a:cubicBezTo>
                    <a:pt x="862" y="10417"/>
                    <a:pt x="1414" y="10533"/>
                    <a:pt x="1983" y="10533"/>
                  </a:cubicBezTo>
                  <a:cubicBezTo>
                    <a:pt x="2094" y="10533"/>
                    <a:pt x="2205" y="10529"/>
                    <a:pt x="2316" y="10520"/>
                  </a:cubicBezTo>
                  <a:cubicBezTo>
                    <a:pt x="2999" y="10520"/>
                    <a:pt x="3788" y="10415"/>
                    <a:pt x="4578" y="10363"/>
                  </a:cubicBezTo>
                  <a:cubicBezTo>
                    <a:pt x="4858" y="10363"/>
                    <a:pt x="5139" y="10339"/>
                    <a:pt x="5419" y="10339"/>
                  </a:cubicBezTo>
                  <a:cubicBezTo>
                    <a:pt x="5560" y="10339"/>
                    <a:pt x="5700" y="10345"/>
                    <a:pt x="5840" y="10363"/>
                  </a:cubicBezTo>
                  <a:cubicBezTo>
                    <a:pt x="6261" y="10415"/>
                    <a:pt x="6682" y="10468"/>
                    <a:pt x="7155" y="10520"/>
                  </a:cubicBezTo>
                  <a:cubicBezTo>
                    <a:pt x="8908" y="10764"/>
                    <a:pt x="10930" y="11052"/>
                    <a:pt x="13224" y="11052"/>
                  </a:cubicBezTo>
                  <a:cubicBezTo>
                    <a:pt x="13408" y="11052"/>
                    <a:pt x="13595" y="11050"/>
                    <a:pt x="13783" y="11046"/>
                  </a:cubicBezTo>
                  <a:cubicBezTo>
                    <a:pt x="14993" y="11046"/>
                    <a:pt x="16361" y="10941"/>
                    <a:pt x="17729" y="10731"/>
                  </a:cubicBezTo>
                  <a:cubicBezTo>
                    <a:pt x="19097" y="10468"/>
                    <a:pt x="20517" y="10205"/>
                    <a:pt x="22042" y="10047"/>
                  </a:cubicBezTo>
                  <a:cubicBezTo>
                    <a:pt x="22563" y="10010"/>
                    <a:pt x="23110" y="9973"/>
                    <a:pt x="23665" y="9973"/>
                  </a:cubicBezTo>
                  <a:cubicBezTo>
                    <a:pt x="23895" y="9973"/>
                    <a:pt x="24126" y="9979"/>
                    <a:pt x="24357" y="9994"/>
                  </a:cubicBezTo>
                  <a:cubicBezTo>
                    <a:pt x="24778" y="9994"/>
                    <a:pt x="25146" y="10047"/>
                    <a:pt x="25514" y="10100"/>
                  </a:cubicBezTo>
                  <a:cubicBezTo>
                    <a:pt x="25725" y="10152"/>
                    <a:pt x="25883" y="10205"/>
                    <a:pt x="26093" y="10310"/>
                  </a:cubicBezTo>
                  <a:cubicBezTo>
                    <a:pt x="26251" y="10363"/>
                    <a:pt x="26514" y="10468"/>
                    <a:pt x="26724" y="10468"/>
                  </a:cubicBezTo>
                  <a:cubicBezTo>
                    <a:pt x="28460" y="10836"/>
                    <a:pt x="30249" y="10889"/>
                    <a:pt x="32143" y="10889"/>
                  </a:cubicBezTo>
                  <a:cubicBezTo>
                    <a:pt x="33037" y="10889"/>
                    <a:pt x="34036" y="10836"/>
                    <a:pt x="35036" y="10520"/>
                  </a:cubicBezTo>
                  <a:cubicBezTo>
                    <a:pt x="35418" y="10401"/>
                    <a:pt x="35834" y="10368"/>
                    <a:pt x="36267" y="10368"/>
                  </a:cubicBezTo>
                  <a:cubicBezTo>
                    <a:pt x="36786" y="10368"/>
                    <a:pt x="37331" y="10415"/>
                    <a:pt x="37876" y="10415"/>
                  </a:cubicBezTo>
                  <a:cubicBezTo>
                    <a:pt x="38929" y="10415"/>
                    <a:pt x="40033" y="10363"/>
                    <a:pt x="41085" y="9942"/>
                  </a:cubicBezTo>
                  <a:cubicBezTo>
                    <a:pt x="41348" y="9837"/>
                    <a:pt x="41559" y="9679"/>
                    <a:pt x="41822" y="9521"/>
                  </a:cubicBezTo>
                  <a:lnTo>
                    <a:pt x="41927" y="9468"/>
                  </a:lnTo>
                  <a:lnTo>
                    <a:pt x="42032" y="9363"/>
                  </a:lnTo>
                  <a:cubicBezTo>
                    <a:pt x="42137" y="9258"/>
                    <a:pt x="42190" y="9153"/>
                    <a:pt x="42190" y="9047"/>
                  </a:cubicBezTo>
                  <a:cubicBezTo>
                    <a:pt x="42295" y="8890"/>
                    <a:pt x="42295" y="8732"/>
                    <a:pt x="42295" y="8574"/>
                  </a:cubicBezTo>
                  <a:cubicBezTo>
                    <a:pt x="42348" y="7943"/>
                    <a:pt x="42243" y="7417"/>
                    <a:pt x="42085" y="6838"/>
                  </a:cubicBezTo>
                  <a:cubicBezTo>
                    <a:pt x="41559" y="4681"/>
                    <a:pt x="40402" y="2682"/>
                    <a:pt x="38771" y="1367"/>
                  </a:cubicBezTo>
                  <a:cubicBezTo>
                    <a:pt x="37929" y="736"/>
                    <a:pt x="36930" y="262"/>
                    <a:pt x="35930" y="105"/>
                  </a:cubicBezTo>
                  <a:cubicBezTo>
                    <a:pt x="35571" y="29"/>
                    <a:pt x="35211" y="1"/>
                    <a:pt x="348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3"/>
            <p:cNvSpPr/>
            <p:nvPr/>
          </p:nvSpPr>
          <p:spPr>
            <a:xfrm>
              <a:off x="5214174" y="5059740"/>
              <a:ext cx="330909" cy="82384"/>
            </a:xfrm>
            <a:custGeom>
              <a:avLst/>
              <a:gdLst/>
              <a:ahLst/>
              <a:cxnLst/>
              <a:rect l="l" t="t" r="r" b="b"/>
              <a:pathLst>
                <a:path w="41874" h="10425" extrusionOk="0">
                  <a:moveTo>
                    <a:pt x="34784" y="1"/>
                  </a:moveTo>
                  <a:cubicBezTo>
                    <a:pt x="34692" y="1"/>
                    <a:pt x="34600" y="3"/>
                    <a:pt x="34509" y="9"/>
                  </a:cubicBezTo>
                  <a:cubicBezTo>
                    <a:pt x="32668" y="114"/>
                    <a:pt x="30932" y="429"/>
                    <a:pt x="29301" y="640"/>
                  </a:cubicBezTo>
                  <a:cubicBezTo>
                    <a:pt x="27670" y="903"/>
                    <a:pt x="26092" y="1166"/>
                    <a:pt x="24619" y="1376"/>
                  </a:cubicBezTo>
                  <a:cubicBezTo>
                    <a:pt x="18727" y="2376"/>
                    <a:pt x="14098" y="3218"/>
                    <a:pt x="10626" y="3954"/>
                  </a:cubicBezTo>
                  <a:cubicBezTo>
                    <a:pt x="7154" y="4690"/>
                    <a:pt x="4840" y="5322"/>
                    <a:pt x="3788" y="5637"/>
                  </a:cubicBezTo>
                  <a:cubicBezTo>
                    <a:pt x="3262" y="5795"/>
                    <a:pt x="3104" y="5848"/>
                    <a:pt x="2946" y="5900"/>
                  </a:cubicBezTo>
                  <a:cubicBezTo>
                    <a:pt x="2683" y="6006"/>
                    <a:pt x="2367" y="6111"/>
                    <a:pt x="1999" y="6269"/>
                  </a:cubicBezTo>
                  <a:cubicBezTo>
                    <a:pt x="1631" y="6426"/>
                    <a:pt x="1210" y="6637"/>
                    <a:pt x="1052" y="6742"/>
                  </a:cubicBezTo>
                  <a:cubicBezTo>
                    <a:pt x="1033" y="6761"/>
                    <a:pt x="1028" y="6770"/>
                    <a:pt x="1036" y="6770"/>
                  </a:cubicBezTo>
                  <a:cubicBezTo>
                    <a:pt x="1073" y="6770"/>
                    <a:pt x="1378" y="6598"/>
                    <a:pt x="1894" y="6426"/>
                  </a:cubicBezTo>
                  <a:cubicBezTo>
                    <a:pt x="3262" y="5900"/>
                    <a:pt x="5892" y="5217"/>
                    <a:pt x="9574" y="4480"/>
                  </a:cubicBezTo>
                  <a:cubicBezTo>
                    <a:pt x="13309" y="3691"/>
                    <a:pt x="18149" y="2797"/>
                    <a:pt x="24198" y="1797"/>
                  </a:cubicBezTo>
                  <a:cubicBezTo>
                    <a:pt x="27249" y="1324"/>
                    <a:pt x="30669" y="745"/>
                    <a:pt x="34299" y="324"/>
                  </a:cubicBezTo>
                  <a:cubicBezTo>
                    <a:pt x="34442" y="312"/>
                    <a:pt x="34586" y="305"/>
                    <a:pt x="34729" y="305"/>
                  </a:cubicBezTo>
                  <a:cubicBezTo>
                    <a:pt x="36378" y="305"/>
                    <a:pt x="38029" y="1126"/>
                    <a:pt x="39191" y="2481"/>
                  </a:cubicBezTo>
                  <a:cubicBezTo>
                    <a:pt x="39875" y="3218"/>
                    <a:pt x="40401" y="4112"/>
                    <a:pt x="40769" y="5059"/>
                  </a:cubicBezTo>
                  <a:cubicBezTo>
                    <a:pt x="41190" y="6006"/>
                    <a:pt x="41505" y="7058"/>
                    <a:pt x="41505" y="8057"/>
                  </a:cubicBezTo>
                  <a:cubicBezTo>
                    <a:pt x="41505" y="8162"/>
                    <a:pt x="41505" y="8268"/>
                    <a:pt x="41505" y="8373"/>
                  </a:cubicBezTo>
                  <a:cubicBezTo>
                    <a:pt x="41464" y="8455"/>
                    <a:pt x="41423" y="8537"/>
                    <a:pt x="41432" y="8544"/>
                  </a:cubicBezTo>
                  <a:lnTo>
                    <a:pt x="41432" y="8544"/>
                  </a:lnTo>
                  <a:cubicBezTo>
                    <a:pt x="41273" y="8649"/>
                    <a:pt x="41021" y="8798"/>
                    <a:pt x="40769" y="8899"/>
                  </a:cubicBezTo>
                  <a:cubicBezTo>
                    <a:pt x="40348" y="9109"/>
                    <a:pt x="39875" y="9214"/>
                    <a:pt x="39349" y="9320"/>
                  </a:cubicBezTo>
                  <a:cubicBezTo>
                    <a:pt x="39015" y="9355"/>
                    <a:pt x="38682" y="9366"/>
                    <a:pt x="38347" y="9366"/>
                  </a:cubicBezTo>
                  <a:cubicBezTo>
                    <a:pt x="37677" y="9366"/>
                    <a:pt x="36999" y="9320"/>
                    <a:pt x="36298" y="9320"/>
                  </a:cubicBezTo>
                  <a:cubicBezTo>
                    <a:pt x="35771" y="9320"/>
                    <a:pt x="35245" y="9372"/>
                    <a:pt x="34719" y="9530"/>
                  </a:cubicBezTo>
                  <a:cubicBezTo>
                    <a:pt x="34246" y="9635"/>
                    <a:pt x="33825" y="9741"/>
                    <a:pt x="33352" y="9793"/>
                  </a:cubicBezTo>
                  <a:cubicBezTo>
                    <a:pt x="32797" y="9855"/>
                    <a:pt x="32260" y="9880"/>
                    <a:pt x="31721" y="9880"/>
                  </a:cubicBezTo>
                  <a:cubicBezTo>
                    <a:pt x="31339" y="9880"/>
                    <a:pt x="30956" y="9868"/>
                    <a:pt x="30564" y="9846"/>
                  </a:cubicBezTo>
                  <a:cubicBezTo>
                    <a:pt x="29669" y="9846"/>
                    <a:pt x="28775" y="9793"/>
                    <a:pt x="27933" y="9688"/>
                  </a:cubicBezTo>
                  <a:cubicBezTo>
                    <a:pt x="27513" y="9635"/>
                    <a:pt x="27092" y="9583"/>
                    <a:pt x="26671" y="9478"/>
                  </a:cubicBezTo>
                  <a:cubicBezTo>
                    <a:pt x="26355" y="9372"/>
                    <a:pt x="25882" y="9162"/>
                    <a:pt x="25461" y="9109"/>
                  </a:cubicBezTo>
                  <a:cubicBezTo>
                    <a:pt x="24823" y="8993"/>
                    <a:pt x="24199" y="8948"/>
                    <a:pt x="23592" y="8948"/>
                  </a:cubicBezTo>
                  <a:cubicBezTo>
                    <a:pt x="22548" y="8948"/>
                    <a:pt x="21553" y="9081"/>
                    <a:pt x="20621" y="9214"/>
                  </a:cubicBezTo>
                  <a:cubicBezTo>
                    <a:pt x="19096" y="9425"/>
                    <a:pt x="17728" y="9741"/>
                    <a:pt x="16413" y="9951"/>
                  </a:cubicBezTo>
                  <a:cubicBezTo>
                    <a:pt x="15098" y="10109"/>
                    <a:pt x="13835" y="10161"/>
                    <a:pt x="12678" y="10161"/>
                  </a:cubicBezTo>
                  <a:cubicBezTo>
                    <a:pt x="10311" y="10109"/>
                    <a:pt x="8259" y="9846"/>
                    <a:pt x="6471" y="9635"/>
                  </a:cubicBezTo>
                  <a:cubicBezTo>
                    <a:pt x="6059" y="9578"/>
                    <a:pt x="5665" y="9556"/>
                    <a:pt x="5287" y="9556"/>
                  </a:cubicBezTo>
                  <a:cubicBezTo>
                    <a:pt x="3928" y="9556"/>
                    <a:pt x="2788" y="9846"/>
                    <a:pt x="1841" y="9846"/>
                  </a:cubicBezTo>
                  <a:cubicBezTo>
                    <a:pt x="1210" y="9846"/>
                    <a:pt x="631" y="9741"/>
                    <a:pt x="368" y="9425"/>
                  </a:cubicBezTo>
                  <a:cubicBezTo>
                    <a:pt x="53" y="9109"/>
                    <a:pt x="158" y="8636"/>
                    <a:pt x="263" y="8268"/>
                  </a:cubicBezTo>
                  <a:cubicBezTo>
                    <a:pt x="474" y="7636"/>
                    <a:pt x="737" y="7268"/>
                    <a:pt x="684" y="7268"/>
                  </a:cubicBezTo>
                  <a:lnTo>
                    <a:pt x="684" y="7268"/>
                  </a:lnTo>
                  <a:cubicBezTo>
                    <a:pt x="684" y="7268"/>
                    <a:pt x="579" y="7426"/>
                    <a:pt x="474" y="7531"/>
                  </a:cubicBezTo>
                  <a:cubicBezTo>
                    <a:pt x="368" y="7689"/>
                    <a:pt x="316" y="7847"/>
                    <a:pt x="211" y="8057"/>
                  </a:cubicBezTo>
                  <a:cubicBezTo>
                    <a:pt x="158" y="8215"/>
                    <a:pt x="105" y="8425"/>
                    <a:pt x="53" y="8583"/>
                  </a:cubicBezTo>
                  <a:cubicBezTo>
                    <a:pt x="0" y="8794"/>
                    <a:pt x="53" y="9004"/>
                    <a:pt x="53" y="9214"/>
                  </a:cubicBezTo>
                  <a:cubicBezTo>
                    <a:pt x="105" y="9267"/>
                    <a:pt x="105" y="9372"/>
                    <a:pt x="158" y="9372"/>
                  </a:cubicBezTo>
                  <a:cubicBezTo>
                    <a:pt x="158" y="9425"/>
                    <a:pt x="158" y="9425"/>
                    <a:pt x="158" y="9425"/>
                  </a:cubicBezTo>
                  <a:lnTo>
                    <a:pt x="263" y="9530"/>
                  </a:lnTo>
                  <a:cubicBezTo>
                    <a:pt x="421" y="9688"/>
                    <a:pt x="474" y="9793"/>
                    <a:pt x="842" y="9898"/>
                  </a:cubicBezTo>
                  <a:cubicBezTo>
                    <a:pt x="1131" y="9985"/>
                    <a:pt x="1517" y="10024"/>
                    <a:pt x="1980" y="10024"/>
                  </a:cubicBezTo>
                  <a:cubicBezTo>
                    <a:pt x="2358" y="10024"/>
                    <a:pt x="2789" y="9998"/>
                    <a:pt x="3262" y="9951"/>
                  </a:cubicBezTo>
                  <a:cubicBezTo>
                    <a:pt x="3840" y="9898"/>
                    <a:pt x="4419" y="9793"/>
                    <a:pt x="5103" y="9793"/>
                  </a:cubicBezTo>
                  <a:cubicBezTo>
                    <a:pt x="5203" y="9786"/>
                    <a:pt x="5304" y="9783"/>
                    <a:pt x="5405" y="9783"/>
                  </a:cubicBezTo>
                  <a:cubicBezTo>
                    <a:pt x="6043" y="9783"/>
                    <a:pt x="6691" y="9913"/>
                    <a:pt x="7417" y="10004"/>
                  </a:cubicBezTo>
                  <a:cubicBezTo>
                    <a:pt x="9048" y="10214"/>
                    <a:pt x="10995" y="10424"/>
                    <a:pt x="13309" y="10424"/>
                  </a:cubicBezTo>
                  <a:cubicBezTo>
                    <a:pt x="14466" y="10424"/>
                    <a:pt x="15676" y="10372"/>
                    <a:pt x="16939" y="10161"/>
                  </a:cubicBezTo>
                  <a:cubicBezTo>
                    <a:pt x="18201" y="9951"/>
                    <a:pt x="19569" y="9635"/>
                    <a:pt x="21042" y="9478"/>
                  </a:cubicBezTo>
                  <a:cubicBezTo>
                    <a:pt x="21880" y="9384"/>
                    <a:pt x="22774" y="9273"/>
                    <a:pt x="23690" y="9273"/>
                  </a:cubicBezTo>
                  <a:cubicBezTo>
                    <a:pt x="24325" y="9273"/>
                    <a:pt x="24972" y="9327"/>
                    <a:pt x="25619" y="9478"/>
                  </a:cubicBezTo>
                  <a:cubicBezTo>
                    <a:pt x="26040" y="9583"/>
                    <a:pt x="26408" y="9793"/>
                    <a:pt x="26829" y="9846"/>
                  </a:cubicBezTo>
                  <a:cubicBezTo>
                    <a:pt x="27249" y="9898"/>
                    <a:pt x="27670" y="9951"/>
                    <a:pt x="28091" y="10004"/>
                  </a:cubicBezTo>
                  <a:cubicBezTo>
                    <a:pt x="28933" y="10109"/>
                    <a:pt x="29827" y="10161"/>
                    <a:pt x="30721" y="10214"/>
                  </a:cubicBezTo>
                  <a:cubicBezTo>
                    <a:pt x="31616" y="10214"/>
                    <a:pt x="32563" y="10214"/>
                    <a:pt x="33509" y="10109"/>
                  </a:cubicBezTo>
                  <a:cubicBezTo>
                    <a:pt x="33983" y="10056"/>
                    <a:pt x="34456" y="9951"/>
                    <a:pt x="34930" y="9793"/>
                  </a:cubicBezTo>
                  <a:cubicBezTo>
                    <a:pt x="35276" y="9716"/>
                    <a:pt x="35623" y="9667"/>
                    <a:pt x="35990" y="9667"/>
                  </a:cubicBezTo>
                  <a:cubicBezTo>
                    <a:pt x="36125" y="9667"/>
                    <a:pt x="36262" y="9674"/>
                    <a:pt x="36403" y="9688"/>
                  </a:cubicBezTo>
                  <a:cubicBezTo>
                    <a:pt x="36944" y="9688"/>
                    <a:pt x="37519" y="9722"/>
                    <a:pt x="38109" y="9722"/>
                  </a:cubicBezTo>
                  <a:cubicBezTo>
                    <a:pt x="38552" y="9722"/>
                    <a:pt x="39003" y="9703"/>
                    <a:pt x="39454" y="9635"/>
                  </a:cubicBezTo>
                  <a:cubicBezTo>
                    <a:pt x="39927" y="9583"/>
                    <a:pt x="40453" y="9425"/>
                    <a:pt x="40927" y="9214"/>
                  </a:cubicBezTo>
                  <a:cubicBezTo>
                    <a:pt x="41190" y="9109"/>
                    <a:pt x="41400" y="8951"/>
                    <a:pt x="41663" y="8794"/>
                  </a:cubicBezTo>
                  <a:cubicBezTo>
                    <a:pt x="41821" y="8583"/>
                    <a:pt x="41821" y="8320"/>
                    <a:pt x="41874" y="8057"/>
                  </a:cubicBezTo>
                  <a:cubicBezTo>
                    <a:pt x="41821" y="6952"/>
                    <a:pt x="41505" y="5900"/>
                    <a:pt x="41085" y="4953"/>
                  </a:cubicBezTo>
                  <a:cubicBezTo>
                    <a:pt x="40716" y="4007"/>
                    <a:pt x="40190" y="3112"/>
                    <a:pt x="39506" y="2323"/>
                  </a:cubicBezTo>
                  <a:cubicBezTo>
                    <a:pt x="38875" y="1587"/>
                    <a:pt x="38086" y="956"/>
                    <a:pt x="37244" y="535"/>
                  </a:cubicBezTo>
                  <a:cubicBezTo>
                    <a:pt x="36441" y="204"/>
                    <a:pt x="35596" y="1"/>
                    <a:pt x="347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3"/>
            <p:cNvSpPr/>
            <p:nvPr/>
          </p:nvSpPr>
          <p:spPr>
            <a:xfrm>
              <a:off x="4729450" y="4845717"/>
              <a:ext cx="326342" cy="326334"/>
            </a:xfrm>
            <a:custGeom>
              <a:avLst/>
              <a:gdLst/>
              <a:ahLst/>
              <a:cxnLst/>
              <a:rect l="l" t="t" r="r" b="b"/>
              <a:pathLst>
                <a:path w="41296" h="41295" extrusionOk="0">
                  <a:moveTo>
                    <a:pt x="20675" y="0"/>
                  </a:moveTo>
                  <a:cubicBezTo>
                    <a:pt x="9259" y="0"/>
                    <a:pt x="1" y="9259"/>
                    <a:pt x="1" y="20674"/>
                  </a:cubicBezTo>
                  <a:cubicBezTo>
                    <a:pt x="1" y="32089"/>
                    <a:pt x="9259" y="41295"/>
                    <a:pt x="20675" y="41295"/>
                  </a:cubicBezTo>
                  <a:cubicBezTo>
                    <a:pt x="32037" y="41295"/>
                    <a:pt x="41296" y="32089"/>
                    <a:pt x="41296" y="20674"/>
                  </a:cubicBezTo>
                  <a:cubicBezTo>
                    <a:pt x="41296" y="9259"/>
                    <a:pt x="32037" y="0"/>
                    <a:pt x="206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3"/>
            <p:cNvSpPr/>
            <p:nvPr/>
          </p:nvSpPr>
          <p:spPr>
            <a:xfrm>
              <a:off x="4727372" y="4844721"/>
              <a:ext cx="328420" cy="328523"/>
            </a:xfrm>
            <a:custGeom>
              <a:avLst/>
              <a:gdLst/>
              <a:ahLst/>
              <a:cxnLst/>
              <a:rect l="l" t="t" r="r" b="b"/>
              <a:pathLst>
                <a:path w="41559" h="41572" extrusionOk="0">
                  <a:moveTo>
                    <a:pt x="20923" y="0"/>
                  </a:moveTo>
                  <a:cubicBezTo>
                    <a:pt x="19866" y="0"/>
                    <a:pt x="18780" y="88"/>
                    <a:pt x="17676" y="284"/>
                  </a:cubicBezTo>
                  <a:cubicBezTo>
                    <a:pt x="13520" y="863"/>
                    <a:pt x="9049" y="2967"/>
                    <a:pt x="5577" y="6754"/>
                  </a:cubicBezTo>
                  <a:cubicBezTo>
                    <a:pt x="3841" y="8648"/>
                    <a:pt x="2421" y="10963"/>
                    <a:pt x="1421" y="13540"/>
                  </a:cubicBezTo>
                  <a:cubicBezTo>
                    <a:pt x="474" y="16171"/>
                    <a:pt x="1" y="19117"/>
                    <a:pt x="159" y="22115"/>
                  </a:cubicBezTo>
                  <a:cubicBezTo>
                    <a:pt x="369" y="25166"/>
                    <a:pt x="1211" y="28007"/>
                    <a:pt x="2526" y="30479"/>
                  </a:cubicBezTo>
                  <a:cubicBezTo>
                    <a:pt x="3788" y="32899"/>
                    <a:pt x="5524" y="35003"/>
                    <a:pt x="7471" y="36634"/>
                  </a:cubicBezTo>
                  <a:cubicBezTo>
                    <a:pt x="9364" y="38265"/>
                    <a:pt x="11469" y="39422"/>
                    <a:pt x="13625" y="40264"/>
                  </a:cubicBezTo>
                  <a:cubicBezTo>
                    <a:pt x="14678" y="40684"/>
                    <a:pt x="15782" y="40895"/>
                    <a:pt x="16834" y="41158"/>
                  </a:cubicBezTo>
                  <a:cubicBezTo>
                    <a:pt x="17360" y="41263"/>
                    <a:pt x="17886" y="41368"/>
                    <a:pt x="18412" y="41421"/>
                  </a:cubicBezTo>
                  <a:cubicBezTo>
                    <a:pt x="18939" y="41526"/>
                    <a:pt x="19465" y="41474"/>
                    <a:pt x="19991" y="41526"/>
                  </a:cubicBezTo>
                  <a:cubicBezTo>
                    <a:pt x="20301" y="41559"/>
                    <a:pt x="20611" y="41571"/>
                    <a:pt x="20919" y="41571"/>
                  </a:cubicBezTo>
                  <a:cubicBezTo>
                    <a:pt x="21605" y="41571"/>
                    <a:pt x="22283" y="41510"/>
                    <a:pt x="22937" y="41474"/>
                  </a:cubicBezTo>
                  <a:cubicBezTo>
                    <a:pt x="23463" y="41421"/>
                    <a:pt x="23883" y="41316"/>
                    <a:pt x="24357" y="41263"/>
                  </a:cubicBezTo>
                  <a:cubicBezTo>
                    <a:pt x="24620" y="41211"/>
                    <a:pt x="24830" y="41211"/>
                    <a:pt x="25041" y="41158"/>
                  </a:cubicBezTo>
                  <a:cubicBezTo>
                    <a:pt x="25304" y="41105"/>
                    <a:pt x="25514" y="41053"/>
                    <a:pt x="25725" y="41000"/>
                  </a:cubicBezTo>
                  <a:cubicBezTo>
                    <a:pt x="26198" y="40895"/>
                    <a:pt x="26619" y="40790"/>
                    <a:pt x="27040" y="40684"/>
                  </a:cubicBezTo>
                  <a:cubicBezTo>
                    <a:pt x="27461" y="40527"/>
                    <a:pt x="27881" y="40369"/>
                    <a:pt x="28250" y="40211"/>
                  </a:cubicBezTo>
                  <a:cubicBezTo>
                    <a:pt x="29091" y="39948"/>
                    <a:pt x="29828" y="39527"/>
                    <a:pt x="30564" y="39212"/>
                  </a:cubicBezTo>
                  <a:cubicBezTo>
                    <a:pt x="33457" y="37686"/>
                    <a:pt x="35509" y="35740"/>
                    <a:pt x="37035" y="33846"/>
                  </a:cubicBezTo>
                  <a:cubicBezTo>
                    <a:pt x="38613" y="31952"/>
                    <a:pt x="39507" y="30058"/>
                    <a:pt x="40138" y="28533"/>
                  </a:cubicBezTo>
                  <a:cubicBezTo>
                    <a:pt x="40770" y="26902"/>
                    <a:pt x="41085" y="25587"/>
                    <a:pt x="41296" y="24535"/>
                  </a:cubicBezTo>
                  <a:cubicBezTo>
                    <a:pt x="41453" y="23483"/>
                    <a:pt x="41559" y="22694"/>
                    <a:pt x="41506" y="22220"/>
                  </a:cubicBezTo>
                  <a:cubicBezTo>
                    <a:pt x="41559" y="21694"/>
                    <a:pt x="41559" y="21484"/>
                    <a:pt x="41506" y="21484"/>
                  </a:cubicBezTo>
                  <a:cubicBezTo>
                    <a:pt x="41506" y="21484"/>
                    <a:pt x="41453" y="21694"/>
                    <a:pt x="41453" y="22220"/>
                  </a:cubicBezTo>
                  <a:cubicBezTo>
                    <a:pt x="41401" y="22694"/>
                    <a:pt x="41296" y="23430"/>
                    <a:pt x="41138" y="24482"/>
                  </a:cubicBezTo>
                  <a:cubicBezTo>
                    <a:pt x="40927" y="25534"/>
                    <a:pt x="40612" y="26849"/>
                    <a:pt x="39981" y="28428"/>
                  </a:cubicBezTo>
                  <a:cubicBezTo>
                    <a:pt x="39297" y="30006"/>
                    <a:pt x="38402" y="31847"/>
                    <a:pt x="36824" y="33688"/>
                  </a:cubicBezTo>
                  <a:cubicBezTo>
                    <a:pt x="35299" y="35529"/>
                    <a:pt x="33247" y="37476"/>
                    <a:pt x="30406" y="38949"/>
                  </a:cubicBezTo>
                  <a:cubicBezTo>
                    <a:pt x="29670" y="39264"/>
                    <a:pt x="28986" y="39685"/>
                    <a:pt x="28144" y="39948"/>
                  </a:cubicBezTo>
                  <a:cubicBezTo>
                    <a:pt x="27776" y="40106"/>
                    <a:pt x="27355" y="40264"/>
                    <a:pt x="26934" y="40369"/>
                  </a:cubicBezTo>
                  <a:cubicBezTo>
                    <a:pt x="26514" y="40474"/>
                    <a:pt x="26093" y="40579"/>
                    <a:pt x="25672" y="40737"/>
                  </a:cubicBezTo>
                  <a:cubicBezTo>
                    <a:pt x="25409" y="40790"/>
                    <a:pt x="25199" y="40842"/>
                    <a:pt x="24988" y="40895"/>
                  </a:cubicBezTo>
                  <a:cubicBezTo>
                    <a:pt x="24778" y="40895"/>
                    <a:pt x="24515" y="40948"/>
                    <a:pt x="24304" y="41000"/>
                  </a:cubicBezTo>
                  <a:cubicBezTo>
                    <a:pt x="23831" y="41053"/>
                    <a:pt x="23410" y="41158"/>
                    <a:pt x="22937" y="41211"/>
                  </a:cubicBezTo>
                  <a:cubicBezTo>
                    <a:pt x="22137" y="41211"/>
                    <a:pt x="21371" y="41278"/>
                    <a:pt x="20585" y="41278"/>
                  </a:cubicBezTo>
                  <a:cubicBezTo>
                    <a:pt x="20388" y="41278"/>
                    <a:pt x="20191" y="41274"/>
                    <a:pt x="19991" y="41263"/>
                  </a:cubicBezTo>
                  <a:cubicBezTo>
                    <a:pt x="19465" y="41211"/>
                    <a:pt x="18939" y="41211"/>
                    <a:pt x="18412" y="41105"/>
                  </a:cubicBezTo>
                  <a:cubicBezTo>
                    <a:pt x="17939" y="41053"/>
                    <a:pt x="17413" y="40948"/>
                    <a:pt x="16887" y="40895"/>
                  </a:cubicBezTo>
                  <a:cubicBezTo>
                    <a:pt x="15835" y="40632"/>
                    <a:pt x="14783" y="40369"/>
                    <a:pt x="13731" y="39948"/>
                  </a:cubicBezTo>
                  <a:cubicBezTo>
                    <a:pt x="11626" y="39159"/>
                    <a:pt x="9522" y="38002"/>
                    <a:pt x="7628" y="36371"/>
                  </a:cubicBezTo>
                  <a:cubicBezTo>
                    <a:pt x="5735" y="34793"/>
                    <a:pt x="4051" y="32741"/>
                    <a:pt x="2789" y="30321"/>
                  </a:cubicBezTo>
                  <a:cubicBezTo>
                    <a:pt x="1526" y="27902"/>
                    <a:pt x="685" y="25113"/>
                    <a:pt x="527" y="22115"/>
                  </a:cubicBezTo>
                  <a:cubicBezTo>
                    <a:pt x="316" y="19169"/>
                    <a:pt x="790" y="16276"/>
                    <a:pt x="1737" y="13698"/>
                  </a:cubicBezTo>
                  <a:cubicBezTo>
                    <a:pt x="2684" y="11121"/>
                    <a:pt x="4104" y="8859"/>
                    <a:pt x="5787" y="7017"/>
                  </a:cubicBezTo>
                  <a:cubicBezTo>
                    <a:pt x="9207" y="3282"/>
                    <a:pt x="13625" y="1178"/>
                    <a:pt x="17676" y="600"/>
                  </a:cubicBezTo>
                  <a:cubicBezTo>
                    <a:pt x="18773" y="419"/>
                    <a:pt x="19844" y="338"/>
                    <a:pt x="20884" y="338"/>
                  </a:cubicBezTo>
                  <a:cubicBezTo>
                    <a:pt x="23784" y="338"/>
                    <a:pt x="26439" y="972"/>
                    <a:pt x="28723" y="1862"/>
                  </a:cubicBezTo>
                  <a:cubicBezTo>
                    <a:pt x="31774" y="3125"/>
                    <a:pt x="34141" y="5018"/>
                    <a:pt x="35877" y="6860"/>
                  </a:cubicBezTo>
                  <a:cubicBezTo>
                    <a:pt x="36351" y="7333"/>
                    <a:pt x="36772" y="7754"/>
                    <a:pt x="37087" y="8280"/>
                  </a:cubicBezTo>
                  <a:cubicBezTo>
                    <a:pt x="37455" y="8753"/>
                    <a:pt x="37824" y="9174"/>
                    <a:pt x="38087" y="9648"/>
                  </a:cubicBezTo>
                  <a:cubicBezTo>
                    <a:pt x="38402" y="10121"/>
                    <a:pt x="38665" y="10595"/>
                    <a:pt x="38928" y="11015"/>
                  </a:cubicBezTo>
                  <a:cubicBezTo>
                    <a:pt x="39139" y="11436"/>
                    <a:pt x="39349" y="11910"/>
                    <a:pt x="39560" y="12278"/>
                  </a:cubicBezTo>
                  <a:cubicBezTo>
                    <a:pt x="39770" y="12699"/>
                    <a:pt x="39928" y="13120"/>
                    <a:pt x="40086" y="13540"/>
                  </a:cubicBezTo>
                  <a:cubicBezTo>
                    <a:pt x="40244" y="13909"/>
                    <a:pt x="40349" y="14277"/>
                    <a:pt x="40507" y="14645"/>
                  </a:cubicBezTo>
                  <a:cubicBezTo>
                    <a:pt x="40664" y="15382"/>
                    <a:pt x="40875" y="16013"/>
                    <a:pt x="41033" y="16591"/>
                  </a:cubicBezTo>
                  <a:cubicBezTo>
                    <a:pt x="41138" y="17170"/>
                    <a:pt x="41190" y="17644"/>
                    <a:pt x="41243" y="18064"/>
                  </a:cubicBezTo>
                  <a:cubicBezTo>
                    <a:pt x="41296" y="18327"/>
                    <a:pt x="41348" y="18485"/>
                    <a:pt x="41348" y="18696"/>
                  </a:cubicBezTo>
                  <a:cubicBezTo>
                    <a:pt x="41401" y="18853"/>
                    <a:pt x="41401" y="19011"/>
                    <a:pt x="41401" y="19169"/>
                  </a:cubicBezTo>
                  <a:cubicBezTo>
                    <a:pt x="41401" y="19432"/>
                    <a:pt x="41453" y="19643"/>
                    <a:pt x="41453" y="19748"/>
                  </a:cubicBezTo>
                  <a:cubicBezTo>
                    <a:pt x="41453" y="19906"/>
                    <a:pt x="41453" y="19958"/>
                    <a:pt x="41506" y="19958"/>
                  </a:cubicBezTo>
                  <a:cubicBezTo>
                    <a:pt x="41506" y="19958"/>
                    <a:pt x="41506" y="19906"/>
                    <a:pt x="41506" y="19748"/>
                  </a:cubicBezTo>
                  <a:cubicBezTo>
                    <a:pt x="41506" y="19590"/>
                    <a:pt x="41506" y="19380"/>
                    <a:pt x="41506" y="19117"/>
                  </a:cubicBezTo>
                  <a:cubicBezTo>
                    <a:pt x="41506" y="18959"/>
                    <a:pt x="41506" y="18801"/>
                    <a:pt x="41506" y="18643"/>
                  </a:cubicBezTo>
                  <a:cubicBezTo>
                    <a:pt x="41453" y="18433"/>
                    <a:pt x="41453" y="18275"/>
                    <a:pt x="41401" y="18064"/>
                  </a:cubicBezTo>
                  <a:cubicBezTo>
                    <a:pt x="41348" y="17644"/>
                    <a:pt x="41296" y="17118"/>
                    <a:pt x="41190" y="16539"/>
                  </a:cubicBezTo>
                  <a:cubicBezTo>
                    <a:pt x="41033" y="15960"/>
                    <a:pt x="40875" y="15276"/>
                    <a:pt x="40664" y="14540"/>
                  </a:cubicBezTo>
                  <a:cubicBezTo>
                    <a:pt x="40559" y="14224"/>
                    <a:pt x="40454" y="13803"/>
                    <a:pt x="40296" y="13435"/>
                  </a:cubicBezTo>
                  <a:cubicBezTo>
                    <a:pt x="40138" y="13014"/>
                    <a:pt x="39981" y="12594"/>
                    <a:pt x="39770" y="12225"/>
                  </a:cubicBezTo>
                  <a:cubicBezTo>
                    <a:pt x="39560" y="11804"/>
                    <a:pt x="39349" y="11331"/>
                    <a:pt x="39139" y="10858"/>
                  </a:cubicBezTo>
                  <a:cubicBezTo>
                    <a:pt x="38876" y="10437"/>
                    <a:pt x="38613" y="9963"/>
                    <a:pt x="38350" y="9490"/>
                  </a:cubicBezTo>
                  <a:cubicBezTo>
                    <a:pt x="38034" y="9016"/>
                    <a:pt x="37666" y="8596"/>
                    <a:pt x="37298" y="8122"/>
                  </a:cubicBezTo>
                  <a:cubicBezTo>
                    <a:pt x="36982" y="7596"/>
                    <a:pt x="36561" y="7175"/>
                    <a:pt x="36088" y="6649"/>
                  </a:cubicBezTo>
                  <a:cubicBezTo>
                    <a:pt x="34352" y="4755"/>
                    <a:pt x="31985" y="2862"/>
                    <a:pt x="28828" y="1599"/>
                  </a:cubicBezTo>
                  <a:cubicBezTo>
                    <a:pt x="26549" y="672"/>
                    <a:pt x="23845" y="0"/>
                    <a:pt x="209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3"/>
            <p:cNvSpPr/>
            <p:nvPr/>
          </p:nvSpPr>
          <p:spPr>
            <a:xfrm>
              <a:off x="4729039" y="4846128"/>
              <a:ext cx="326334" cy="325962"/>
            </a:xfrm>
            <a:custGeom>
              <a:avLst/>
              <a:gdLst/>
              <a:ahLst/>
              <a:cxnLst/>
              <a:rect l="l" t="t" r="r" b="b"/>
              <a:pathLst>
                <a:path w="41295" h="41248" extrusionOk="0">
                  <a:moveTo>
                    <a:pt x="20043" y="1"/>
                  </a:moveTo>
                  <a:cubicBezTo>
                    <a:pt x="17938" y="53"/>
                    <a:pt x="15782" y="474"/>
                    <a:pt x="13625" y="1263"/>
                  </a:cubicBezTo>
                  <a:cubicBezTo>
                    <a:pt x="11415" y="2052"/>
                    <a:pt x="9259" y="3262"/>
                    <a:pt x="7312" y="4946"/>
                  </a:cubicBezTo>
                  <a:cubicBezTo>
                    <a:pt x="5366" y="6576"/>
                    <a:pt x="3630" y="8681"/>
                    <a:pt x="2367" y="11206"/>
                  </a:cubicBezTo>
                  <a:cubicBezTo>
                    <a:pt x="1052" y="13731"/>
                    <a:pt x="263" y="16624"/>
                    <a:pt x="105" y="19675"/>
                  </a:cubicBezTo>
                  <a:cubicBezTo>
                    <a:pt x="0" y="22779"/>
                    <a:pt x="526" y="25725"/>
                    <a:pt x="1578" y="28355"/>
                  </a:cubicBezTo>
                  <a:cubicBezTo>
                    <a:pt x="2630" y="30985"/>
                    <a:pt x="4209" y="33247"/>
                    <a:pt x="6050" y="35088"/>
                  </a:cubicBezTo>
                  <a:cubicBezTo>
                    <a:pt x="7838" y="36929"/>
                    <a:pt x="9943" y="38350"/>
                    <a:pt x="12047" y="39349"/>
                  </a:cubicBezTo>
                  <a:cubicBezTo>
                    <a:pt x="14204" y="40349"/>
                    <a:pt x="16413" y="40927"/>
                    <a:pt x="18517" y="41138"/>
                  </a:cubicBezTo>
                  <a:cubicBezTo>
                    <a:pt x="19263" y="41212"/>
                    <a:pt x="20001" y="41247"/>
                    <a:pt x="20729" y="41247"/>
                  </a:cubicBezTo>
                  <a:cubicBezTo>
                    <a:pt x="22055" y="41247"/>
                    <a:pt x="23344" y="41131"/>
                    <a:pt x="24567" y="40927"/>
                  </a:cubicBezTo>
                  <a:cubicBezTo>
                    <a:pt x="26408" y="40506"/>
                    <a:pt x="28144" y="39980"/>
                    <a:pt x="29617" y="39244"/>
                  </a:cubicBezTo>
                  <a:cubicBezTo>
                    <a:pt x="32668" y="37771"/>
                    <a:pt x="34982" y="35772"/>
                    <a:pt x="36561" y="33878"/>
                  </a:cubicBezTo>
                  <a:cubicBezTo>
                    <a:pt x="38191" y="31932"/>
                    <a:pt x="39138" y="30038"/>
                    <a:pt x="39822" y="28513"/>
                  </a:cubicBezTo>
                  <a:cubicBezTo>
                    <a:pt x="40085" y="27724"/>
                    <a:pt x="40348" y="27092"/>
                    <a:pt x="40506" y="26514"/>
                  </a:cubicBezTo>
                  <a:cubicBezTo>
                    <a:pt x="40664" y="25935"/>
                    <a:pt x="40769" y="25514"/>
                    <a:pt x="40874" y="25198"/>
                  </a:cubicBezTo>
                  <a:cubicBezTo>
                    <a:pt x="40927" y="24935"/>
                    <a:pt x="40927" y="24988"/>
                    <a:pt x="40927" y="24883"/>
                  </a:cubicBezTo>
                  <a:cubicBezTo>
                    <a:pt x="40927" y="24839"/>
                    <a:pt x="40964" y="24648"/>
                    <a:pt x="40976" y="24648"/>
                  </a:cubicBezTo>
                  <a:cubicBezTo>
                    <a:pt x="40978" y="24648"/>
                    <a:pt x="40979" y="24655"/>
                    <a:pt x="40979" y="24672"/>
                  </a:cubicBezTo>
                  <a:cubicBezTo>
                    <a:pt x="40979" y="24672"/>
                    <a:pt x="40979" y="24462"/>
                    <a:pt x="40979" y="24357"/>
                  </a:cubicBezTo>
                  <a:cubicBezTo>
                    <a:pt x="41032" y="24304"/>
                    <a:pt x="41032" y="24146"/>
                    <a:pt x="41032" y="24041"/>
                  </a:cubicBezTo>
                  <a:lnTo>
                    <a:pt x="41032" y="23936"/>
                  </a:lnTo>
                  <a:lnTo>
                    <a:pt x="41085" y="23883"/>
                  </a:lnTo>
                  <a:cubicBezTo>
                    <a:pt x="41064" y="23841"/>
                    <a:pt x="41051" y="23824"/>
                    <a:pt x="41043" y="23819"/>
                  </a:cubicBezTo>
                  <a:lnTo>
                    <a:pt x="41043" y="23819"/>
                  </a:lnTo>
                  <a:lnTo>
                    <a:pt x="41085" y="23778"/>
                  </a:lnTo>
                  <a:lnTo>
                    <a:pt x="41085" y="23620"/>
                  </a:lnTo>
                  <a:cubicBezTo>
                    <a:pt x="41137" y="23410"/>
                    <a:pt x="41190" y="23199"/>
                    <a:pt x="41190" y="22884"/>
                  </a:cubicBezTo>
                  <a:cubicBezTo>
                    <a:pt x="41242" y="22621"/>
                    <a:pt x="41242" y="22358"/>
                    <a:pt x="41295" y="22042"/>
                  </a:cubicBezTo>
                  <a:lnTo>
                    <a:pt x="41295" y="21832"/>
                  </a:lnTo>
                  <a:lnTo>
                    <a:pt x="41295" y="21779"/>
                  </a:lnTo>
                  <a:cubicBezTo>
                    <a:pt x="41295" y="21779"/>
                    <a:pt x="41295" y="21727"/>
                    <a:pt x="41295" y="21727"/>
                  </a:cubicBezTo>
                  <a:lnTo>
                    <a:pt x="41295" y="21621"/>
                  </a:lnTo>
                  <a:cubicBezTo>
                    <a:pt x="41295" y="21516"/>
                    <a:pt x="41295" y="21411"/>
                    <a:pt x="41295" y="21306"/>
                  </a:cubicBezTo>
                  <a:cubicBezTo>
                    <a:pt x="41295" y="21182"/>
                    <a:pt x="41291" y="21123"/>
                    <a:pt x="41285" y="21123"/>
                  </a:cubicBezTo>
                  <a:cubicBezTo>
                    <a:pt x="41268" y="21123"/>
                    <a:pt x="41229" y="21594"/>
                    <a:pt x="41190" y="22410"/>
                  </a:cubicBezTo>
                  <a:cubicBezTo>
                    <a:pt x="41137" y="22989"/>
                    <a:pt x="40979" y="23620"/>
                    <a:pt x="40874" y="24357"/>
                  </a:cubicBezTo>
                  <a:cubicBezTo>
                    <a:pt x="40822" y="24725"/>
                    <a:pt x="40716" y="25146"/>
                    <a:pt x="40559" y="25514"/>
                  </a:cubicBezTo>
                  <a:cubicBezTo>
                    <a:pt x="40453" y="25935"/>
                    <a:pt x="40348" y="26408"/>
                    <a:pt x="40190" y="26829"/>
                  </a:cubicBezTo>
                  <a:cubicBezTo>
                    <a:pt x="39612" y="28670"/>
                    <a:pt x="38612" y="30775"/>
                    <a:pt x="36981" y="32879"/>
                  </a:cubicBezTo>
                  <a:cubicBezTo>
                    <a:pt x="36824" y="33142"/>
                    <a:pt x="36613" y="33405"/>
                    <a:pt x="36403" y="33668"/>
                  </a:cubicBezTo>
                  <a:cubicBezTo>
                    <a:pt x="36140" y="33931"/>
                    <a:pt x="35929" y="34194"/>
                    <a:pt x="35666" y="34457"/>
                  </a:cubicBezTo>
                  <a:cubicBezTo>
                    <a:pt x="35193" y="34983"/>
                    <a:pt x="34667" y="35456"/>
                    <a:pt x="34088" y="35982"/>
                  </a:cubicBezTo>
                  <a:cubicBezTo>
                    <a:pt x="33930" y="36088"/>
                    <a:pt x="33825" y="36245"/>
                    <a:pt x="33667" y="36351"/>
                  </a:cubicBezTo>
                  <a:cubicBezTo>
                    <a:pt x="33510" y="36509"/>
                    <a:pt x="33352" y="36614"/>
                    <a:pt x="33194" y="36719"/>
                  </a:cubicBezTo>
                  <a:cubicBezTo>
                    <a:pt x="32878" y="36929"/>
                    <a:pt x="32563" y="37192"/>
                    <a:pt x="32247" y="37403"/>
                  </a:cubicBezTo>
                  <a:cubicBezTo>
                    <a:pt x="31879" y="37666"/>
                    <a:pt x="31511" y="37824"/>
                    <a:pt x="31195" y="38087"/>
                  </a:cubicBezTo>
                  <a:cubicBezTo>
                    <a:pt x="30827" y="38297"/>
                    <a:pt x="30458" y="38507"/>
                    <a:pt x="30090" y="38718"/>
                  </a:cubicBezTo>
                  <a:cubicBezTo>
                    <a:pt x="29669" y="38876"/>
                    <a:pt x="29301" y="39086"/>
                    <a:pt x="28880" y="39244"/>
                  </a:cubicBezTo>
                  <a:cubicBezTo>
                    <a:pt x="28512" y="39454"/>
                    <a:pt x="28039" y="39560"/>
                    <a:pt x="27618" y="39717"/>
                  </a:cubicBezTo>
                  <a:cubicBezTo>
                    <a:pt x="26776" y="40086"/>
                    <a:pt x="25882" y="40243"/>
                    <a:pt x="24935" y="40506"/>
                  </a:cubicBezTo>
                  <a:cubicBezTo>
                    <a:pt x="23536" y="40778"/>
                    <a:pt x="22051" y="40936"/>
                    <a:pt x="20523" y="40936"/>
                  </a:cubicBezTo>
                  <a:cubicBezTo>
                    <a:pt x="19982" y="40936"/>
                    <a:pt x="19435" y="40916"/>
                    <a:pt x="18885" y="40875"/>
                  </a:cubicBezTo>
                  <a:cubicBezTo>
                    <a:pt x="16729" y="40612"/>
                    <a:pt x="14572" y="40086"/>
                    <a:pt x="12415" y="39139"/>
                  </a:cubicBezTo>
                  <a:cubicBezTo>
                    <a:pt x="10258" y="38192"/>
                    <a:pt x="8154" y="36772"/>
                    <a:pt x="6365" y="34983"/>
                  </a:cubicBezTo>
                  <a:cubicBezTo>
                    <a:pt x="4524" y="33142"/>
                    <a:pt x="2999" y="30880"/>
                    <a:pt x="1947" y="28250"/>
                  </a:cubicBezTo>
                  <a:cubicBezTo>
                    <a:pt x="894" y="25672"/>
                    <a:pt x="316" y="22726"/>
                    <a:pt x="474" y="19675"/>
                  </a:cubicBezTo>
                  <a:cubicBezTo>
                    <a:pt x="579" y="16676"/>
                    <a:pt x="1421" y="13783"/>
                    <a:pt x="2683" y="11311"/>
                  </a:cubicBezTo>
                  <a:cubicBezTo>
                    <a:pt x="3946" y="8838"/>
                    <a:pt x="5682" y="6734"/>
                    <a:pt x="7628" y="5103"/>
                  </a:cubicBezTo>
                  <a:cubicBezTo>
                    <a:pt x="11521" y="1842"/>
                    <a:pt x="16150" y="422"/>
                    <a:pt x="20253" y="316"/>
                  </a:cubicBezTo>
                  <a:cubicBezTo>
                    <a:pt x="22357" y="316"/>
                    <a:pt x="24304" y="474"/>
                    <a:pt x="26092" y="1000"/>
                  </a:cubicBezTo>
                  <a:cubicBezTo>
                    <a:pt x="26303" y="1105"/>
                    <a:pt x="26513" y="1158"/>
                    <a:pt x="26776" y="1211"/>
                  </a:cubicBezTo>
                  <a:cubicBezTo>
                    <a:pt x="26987" y="1263"/>
                    <a:pt x="27197" y="1368"/>
                    <a:pt x="27407" y="1421"/>
                  </a:cubicBezTo>
                  <a:cubicBezTo>
                    <a:pt x="27828" y="1579"/>
                    <a:pt x="28249" y="1737"/>
                    <a:pt x="28670" y="1895"/>
                  </a:cubicBezTo>
                  <a:cubicBezTo>
                    <a:pt x="29038" y="2052"/>
                    <a:pt x="29406" y="2263"/>
                    <a:pt x="29827" y="2421"/>
                  </a:cubicBezTo>
                  <a:cubicBezTo>
                    <a:pt x="29985" y="2526"/>
                    <a:pt x="30195" y="2631"/>
                    <a:pt x="30406" y="2684"/>
                  </a:cubicBezTo>
                  <a:cubicBezTo>
                    <a:pt x="30564" y="2789"/>
                    <a:pt x="30721" y="2894"/>
                    <a:pt x="30932" y="2999"/>
                  </a:cubicBezTo>
                  <a:cubicBezTo>
                    <a:pt x="33773" y="4683"/>
                    <a:pt x="35824" y="6787"/>
                    <a:pt x="37297" y="8786"/>
                  </a:cubicBezTo>
                  <a:cubicBezTo>
                    <a:pt x="38770" y="10837"/>
                    <a:pt x="39664" y="12836"/>
                    <a:pt x="40243" y="14520"/>
                  </a:cubicBezTo>
                  <a:cubicBezTo>
                    <a:pt x="40348" y="14993"/>
                    <a:pt x="40453" y="15414"/>
                    <a:pt x="40559" y="15782"/>
                  </a:cubicBezTo>
                  <a:cubicBezTo>
                    <a:pt x="40664" y="16203"/>
                    <a:pt x="40769" y="16571"/>
                    <a:pt x="40822" y="16940"/>
                  </a:cubicBezTo>
                  <a:cubicBezTo>
                    <a:pt x="40927" y="17623"/>
                    <a:pt x="41085" y="18255"/>
                    <a:pt x="41137" y="18833"/>
                  </a:cubicBezTo>
                  <a:cubicBezTo>
                    <a:pt x="41187" y="19872"/>
                    <a:pt x="41283" y="20631"/>
                    <a:pt x="41294" y="20631"/>
                  </a:cubicBezTo>
                  <a:cubicBezTo>
                    <a:pt x="41295" y="20631"/>
                    <a:pt x="41295" y="20628"/>
                    <a:pt x="41295" y="20622"/>
                  </a:cubicBezTo>
                  <a:cubicBezTo>
                    <a:pt x="41295" y="20464"/>
                    <a:pt x="41295" y="19780"/>
                    <a:pt x="41242" y="19254"/>
                  </a:cubicBezTo>
                  <a:cubicBezTo>
                    <a:pt x="41242" y="18991"/>
                    <a:pt x="41242" y="18728"/>
                    <a:pt x="41190" y="18465"/>
                  </a:cubicBezTo>
                  <a:cubicBezTo>
                    <a:pt x="41190" y="18202"/>
                    <a:pt x="41137" y="17939"/>
                    <a:pt x="41137" y="17729"/>
                  </a:cubicBezTo>
                  <a:cubicBezTo>
                    <a:pt x="41085" y="17360"/>
                    <a:pt x="41032" y="17203"/>
                    <a:pt x="40927" y="16466"/>
                  </a:cubicBezTo>
                  <a:cubicBezTo>
                    <a:pt x="40716" y="15730"/>
                    <a:pt x="40506" y="14572"/>
                    <a:pt x="39927" y="13099"/>
                  </a:cubicBezTo>
                  <a:cubicBezTo>
                    <a:pt x="39875" y="12942"/>
                    <a:pt x="39770" y="12731"/>
                    <a:pt x="39717" y="12521"/>
                  </a:cubicBezTo>
                  <a:cubicBezTo>
                    <a:pt x="39612" y="12363"/>
                    <a:pt x="39506" y="12152"/>
                    <a:pt x="39454" y="11942"/>
                  </a:cubicBezTo>
                  <a:cubicBezTo>
                    <a:pt x="39243" y="11574"/>
                    <a:pt x="39033" y="11100"/>
                    <a:pt x="38823" y="10680"/>
                  </a:cubicBezTo>
                  <a:cubicBezTo>
                    <a:pt x="38560" y="10259"/>
                    <a:pt x="38297" y="9838"/>
                    <a:pt x="37981" y="9364"/>
                  </a:cubicBezTo>
                  <a:cubicBezTo>
                    <a:pt x="37718" y="8891"/>
                    <a:pt x="37350" y="8470"/>
                    <a:pt x="36981" y="7944"/>
                  </a:cubicBezTo>
                  <a:cubicBezTo>
                    <a:pt x="35561" y="6103"/>
                    <a:pt x="33457" y="4104"/>
                    <a:pt x="30669" y="2526"/>
                  </a:cubicBezTo>
                  <a:cubicBezTo>
                    <a:pt x="29196" y="1789"/>
                    <a:pt x="27618" y="1053"/>
                    <a:pt x="25829" y="632"/>
                  </a:cubicBezTo>
                  <a:cubicBezTo>
                    <a:pt x="24935" y="369"/>
                    <a:pt x="23988" y="264"/>
                    <a:pt x="23041" y="106"/>
                  </a:cubicBezTo>
                  <a:cubicBezTo>
                    <a:pt x="22568" y="53"/>
                    <a:pt x="22042" y="53"/>
                    <a:pt x="21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3"/>
            <p:cNvSpPr/>
            <p:nvPr/>
          </p:nvSpPr>
          <p:spPr>
            <a:xfrm>
              <a:off x="4725712" y="4843726"/>
              <a:ext cx="330498" cy="330822"/>
            </a:xfrm>
            <a:custGeom>
              <a:avLst/>
              <a:gdLst/>
              <a:ahLst/>
              <a:cxnLst/>
              <a:rect l="l" t="t" r="r" b="b"/>
              <a:pathLst>
                <a:path w="41822" h="41863" extrusionOk="0">
                  <a:moveTo>
                    <a:pt x="21144" y="0"/>
                  </a:moveTo>
                  <a:cubicBezTo>
                    <a:pt x="20490" y="0"/>
                    <a:pt x="19824" y="30"/>
                    <a:pt x="19149" y="94"/>
                  </a:cubicBezTo>
                  <a:cubicBezTo>
                    <a:pt x="16939" y="305"/>
                    <a:pt x="14677" y="831"/>
                    <a:pt x="12468" y="1830"/>
                  </a:cubicBezTo>
                  <a:cubicBezTo>
                    <a:pt x="10206" y="2830"/>
                    <a:pt x="8049" y="4303"/>
                    <a:pt x="6208" y="6197"/>
                  </a:cubicBezTo>
                  <a:cubicBezTo>
                    <a:pt x="4314" y="8090"/>
                    <a:pt x="2683" y="10458"/>
                    <a:pt x="1631" y="13193"/>
                  </a:cubicBezTo>
                  <a:cubicBezTo>
                    <a:pt x="579" y="15876"/>
                    <a:pt x="0" y="18927"/>
                    <a:pt x="211" y="22083"/>
                  </a:cubicBezTo>
                  <a:cubicBezTo>
                    <a:pt x="369" y="25239"/>
                    <a:pt x="1263" y="28185"/>
                    <a:pt x="2578" y="30763"/>
                  </a:cubicBezTo>
                  <a:cubicBezTo>
                    <a:pt x="3946" y="33288"/>
                    <a:pt x="5734" y="35445"/>
                    <a:pt x="7786" y="37128"/>
                  </a:cubicBezTo>
                  <a:cubicBezTo>
                    <a:pt x="9837" y="38811"/>
                    <a:pt x="12099" y="39969"/>
                    <a:pt x="14309" y="40758"/>
                  </a:cubicBezTo>
                  <a:cubicBezTo>
                    <a:pt x="16571" y="41494"/>
                    <a:pt x="18833" y="41863"/>
                    <a:pt x="20990" y="41863"/>
                  </a:cubicBezTo>
                  <a:cubicBezTo>
                    <a:pt x="23147" y="41863"/>
                    <a:pt x="25145" y="41600"/>
                    <a:pt x="26987" y="41021"/>
                  </a:cubicBezTo>
                  <a:cubicBezTo>
                    <a:pt x="28828" y="40442"/>
                    <a:pt x="30511" y="39758"/>
                    <a:pt x="31932" y="38811"/>
                  </a:cubicBezTo>
                  <a:cubicBezTo>
                    <a:pt x="34825" y="37023"/>
                    <a:pt x="36929" y="34866"/>
                    <a:pt x="38349" y="32709"/>
                  </a:cubicBezTo>
                  <a:cubicBezTo>
                    <a:pt x="39822" y="30553"/>
                    <a:pt x="40611" y="28501"/>
                    <a:pt x="41085" y="26765"/>
                  </a:cubicBezTo>
                  <a:cubicBezTo>
                    <a:pt x="41295" y="25871"/>
                    <a:pt x="41558" y="25082"/>
                    <a:pt x="41611" y="24398"/>
                  </a:cubicBezTo>
                  <a:cubicBezTo>
                    <a:pt x="41663" y="23661"/>
                    <a:pt x="41821" y="23083"/>
                    <a:pt x="41769" y="22557"/>
                  </a:cubicBezTo>
                  <a:cubicBezTo>
                    <a:pt x="41819" y="21593"/>
                    <a:pt x="41821" y="20923"/>
                    <a:pt x="41774" y="20923"/>
                  </a:cubicBezTo>
                  <a:lnTo>
                    <a:pt x="41774" y="20923"/>
                  </a:lnTo>
                  <a:cubicBezTo>
                    <a:pt x="41772" y="20923"/>
                    <a:pt x="41771" y="20924"/>
                    <a:pt x="41769" y="20926"/>
                  </a:cubicBezTo>
                  <a:cubicBezTo>
                    <a:pt x="41769" y="20926"/>
                    <a:pt x="41769" y="21189"/>
                    <a:pt x="41716" y="21452"/>
                  </a:cubicBezTo>
                  <a:cubicBezTo>
                    <a:pt x="41716" y="21662"/>
                    <a:pt x="41716" y="21925"/>
                    <a:pt x="41716" y="22188"/>
                  </a:cubicBezTo>
                  <a:cubicBezTo>
                    <a:pt x="41663" y="22504"/>
                    <a:pt x="41663" y="22767"/>
                    <a:pt x="41663" y="23030"/>
                  </a:cubicBezTo>
                  <a:cubicBezTo>
                    <a:pt x="41611" y="23293"/>
                    <a:pt x="41558" y="23609"/>
                    <a:pt x="41506" y="23872"/>
                  </a:cubicBezTo>
                  <a:cubicBezTo>
                    <a:pt x="41506" y="24030"/>
                    <a:pt x="41506" y="24135"/>
                    <a:pt x="41453" y="24187"/>
                  </a:cubicBezTo>
                  <a:lnTo>
                    <a:pt x="41453" y="24450"/>
                  </a:lnTo>
                  <a:cubicBezTo>
                    <a:pt x="41348" y="24766"/>
                    <a:pt x="41400" y="24871"/>
                    <a:pt x="41243" y="25345"/>
                  </a:cubicBezTo>
                  <a:cubicBezTo>
                    <a:pt x="41190" y="25713"/>
                    <a:pt x="41032" y="26186"/>
                    <a:pt x="40927" y="26712"/>
                  </a:cubicBezTo>
                  <a:cubicBezTo>
                    <a:pt x="40769" y="27291"/>
                    <a:pt x="40506" y="27922"/>
                    <a:pt x="40243" y="28659"/>
                  </a:cubicBezTo>
                  <a:cubicBezTo>
                    <a:pt x="39664" y="30079"/>
                    <a:pt x="38823" y="31868"/>
                    <a:pt x="37350" y="33656"/>
                  </a:cubicBezTo>
                  <a:cubicBezTo>
                    <a:pt x="35877" y="35550"/>
                    <a:pt x="33825" y="37496"/>
                    <a:pt x="31037" y="39022"/>
                  </a:cubicBezTo>
                  <a:cubicBezTo>
                    <a:pt x="29617" y="39758"/>
                    <a:pt x="28039" y="40495"/>
                    <a:pt x="26250" y="40916"/>
                  </a:cubicBezTo>
                  <a:cubicBezTo>
                    <a:pt x="25409" y="41179"/>
                    <a:pt x="24462" y="41284"/>
                    <a:pt x="23515" y="41442"/>
                  </a:cubicBezTo>
                  <a:cubicBezTo>
                    <a:pt x="22989" y="41494"/>
                    <a:pt x="22515" y="41494"/>
                    <a:pt x="22042" y="41547"/>
                  </a:cubicBezTo>
                  <a:cubicBezTo>
                    <a:pt x="21691" y="41547"/>
                    <a:pt x="21340" y="41570"/>
                    <a:pt x="21005" y="41570"/>
                  </a:cubicBezTo>
                  <a:cubicBezTo>
                    <a:pt x="20838" y="41570"/>
                    <a:pt x="20674" y="41564"/>
                    <a:pt x="20516" y="41547"/>
                  </a:cubicBezTo>
                  <a:cubicBezTo>
                    <a:pt x="18465" y="41547"/>
                    <a:pt x="16255" y="41074"/>
                    <a:pt x="14098" y="40337"/>
                  </a:cubicBezTo>
                  <a:cubicBezTo>
                    <a:pt x="11942" y="39548"/>
                    <a:pt x="9785" y="38391"/>
                    <a:pt x="7838" y="36707"/>
                  </a:cubicBezTo>
                  <a:cubicBezTo>
                    <a:pt x="5892" y="35077"/>
                    <a:pt x="4156" y="33025"/>
                    <a:pt x="2841" y="30500"/>
                  </a:cubicBezTo>
                  <a:cubicBezTo>
                    <a:pt x="1526" y="28028"/>
                    <a:pt x="684" y="25134"/>
                    <a:pt x="526" y="22083"/>
                  </a:cubicBezTo>
                  <a:cubicBezTo>
                    <a:pt x="369" y="19032"/>
                    <a:pt x="895" y="16086"/>
                    <a:pt x="1894" y="13456"/>
                  </a:cubicBezTo>
                  <a:cubicBezTo>
                    <a:pt x="2946" y="10826"/>
                    <a:pt x="4472" y="8511"/>
                    <a:pt x="6260" y="6670"/>
                  </a:cubicBezTo>
                  <a:cubicBezTo>
                    <a:pt x="9837" y="2935"/>
                    <a:pt x="14361" y="989"/>
                    <a:pt x="18570" y="463"/>
                  </a:cubicBezTo>
                  <a:cubicBezTo>
                    <a:pt x="19453" y="372"/>
                    <a:pt x="20336" y="320"/>
                    <a:pt x="21203" y="320"/>
                  </a:cubicBezTo>
                  <a:cubicBezTo>
                    <a:pt x="22349" y="320"/>
                    <a:pt x="23466" y="411"/>
                    <a:pt x="24514" y="620"/>
                  </a:cubicBezTo>
                  <a:cubicBezTo>
                    <a:pt x="24777" y="620"/>
                    <a:pt x="24988" y="673"/>
                    <a:pt x="25198" y="726"/>
                  </a:cubicBezTo>
                  <a:cubicBezTo>
                    <a:pt x="25461" y="778"/>
                    <a:pt x="25672" y="831"/>
                    <a:pt x="25882" y="883"/>
                  </a:cubicBezTo>
                  <a:cubicBezTo>
                    <a:pt x="26303" y="989"/>
                    <a:pt x="26776" y="1094"/>
                    <a:pt x="27197" y="1199"/>
                  </a:cubicBezTo>
                  <a:cubicBezTo>
                    <a:pt x="27618" y="1357"/>
                    <a:pt x="28039" y="1515"/>
                    <a:pt x="28407" y="1672"/>
                  </a:cubicBezTo>
                  <a:cubicBezTo>
                    <a:pt x="28828" y="1830"/>
                    <a:pt x="29249" y="1936"/>
                    <a:pt x="29617" y="2146"/>
                  </a:cubicBezTo>
                  <a:cubicBezTo>
                    <a:pt x="32668" y="3514"/>
                    <a:pt x="34930" y="5407"/>
                    <a:pt x="36561" y="7301"/>
                  </a:cubicBezTo>
                  <a:cubicBezTo>
                    <a:pt x="36982" y="7722"/>
                    <a:pt x="37350" y="8248"/>
                    <a:pt x="37665" y="8669"/>
                  </a:cubicBezTo>
                  <a:cubicBezTo>
                    <a:pt x="37876" y="8932"/>
                    <a:pt x="38034" y="9142"/>
                    <a:pt x="38192" y="9353"/>
                  </a:cubicBezTo>
                  <a:cubicBezTo>
                    <a:pt x="38349" y="9563"/>
                    <a:pt x="38455" y="9826"/>
                    <a:pt x="38612" y="10037"/>
                  </a:cubicBezTo>
                  <a:cubicBezTo>
                    <a:pt x="38875" y="10510"/>
                    <a:pt x="39138" y="10878"/>
                    <a:pt x="39349" y="11299"/>
                  </a:cubicBezTo>
                  <a:cubicBezTo>
                    <a:pt x="39559" y="11720"/>
                    <a:pt x="39717" y="12141"/>
                    <a:pt x="39927" y="12509"/>
                  </a:cubicBezTo>
                  <a:cubicBezTo>
                    <a:pt x="40559" y="14035"/>
                    <a:pt x="40927" y="15192"/>
                    <a:pt x="41085" y="15928"/>
                  </a:cubicBezTo>
                  <a:cubicBezTo>
                    <a:pt x="41190" y="16349"/>
                    <a:pt x="41243" y="16560"/>
                    <a:pt x="41295" y="16770"/>
                  </a:cubicBezTo>
                  <a:cubicBezTo>
                    <a:pt x="41348" y="16928"/>
                    <a:pt x="41348" y="17033"/>
                    <a:pt x="41348" y="17191"/>
                  </a:cubicBezTo>
                  <a:cubicBezTo>
                    <a:pt x="41400" y="17454"/>
                    <a:pt x="41506" y="18033"/>
                    <a:pt x="41611" y="18559"/>
                  </a:cubicBezTo>
                  <a:cubicBezTo>
                    <a:pt x="41663" y="19085"/>
                    <a:pt x="41663" y="19769"/>
                    <a:pt x="41716" y="19979"/>
                  </a:cubicBezTo>
                  <a:cubicBezTo>
                    <a:pt x="41716" y="20024"/>
                    <a:pt x="41718" y="20046"/>
                    <a:pt x="41720" y="20046"/>
                  </a:cubicBezTo>
                  <a:cubicBezTo>
                    <a:pt x="41731" y="20046"/>
                    <a:pt x="41760" y="19543"/>
                    <a:pt x="41716" y="18716"/>
                  </a:cubicBezTo>
                  <a:cubicBezTo>
                    <a:pt x="41663" y="18190"/>
                    <a:pt x="41558" y="17612"/>
                    <a:pt x="41453" y="16875"/>
                  </a:cubicBezTo>
                  <a:cubicBezTo>
                    <a:pt x="41400" y="16507"/>
                    <a:pt x="41295" y="16139"/>
                    <a:pt x="41190" y="15718"/>
                  </a:cubicBezTo>
                  <a:cubicBezTo>
                    <a:pt x="41085" y="15297"/>
                    <a:pt x="41032" y="14876"/>
                    <a:pt x="40874" y="14455"/>
                  </a:cubicBezTo>
                  <a:cubicBezTo>
                    <a:pt x="40296" y="12614"/>
                    <a:pt x="39349" y="10510"/>
                    <a:pt x="37718" y="8353"/>
                  </a:cubicBezTo>
                  <a:cubicBezTo>
                    <a:pt x="37508" y="8090"/>
                    <a:pt x="37350" y="7775"/>
                    <a:pt x="37087" y="7512"/>
                  </a:cubicBezTo>
                  <a:cubicBezTo>
                    <a:pt x="36876" y="7249"/>
                    <a:pt x="36613" y="6986"/>
                    <a:pt x="36403" y="6723"/>
                  </a:cubicBezTo>
                  <a:cubicBezTo>
                    <a:pt x="35930" y="6197"/>
                    <a:pt x="35351" y="5670"/>
                    <a:pt x="34772" y="5144"/>
                  </a:cubicBezTo>
                  <a:cubicBezTo>
                    <a:pt x="34509" y="4881"/>
                    <a:pt x="34194" y="4618"/>
                    <a:pt x="33878" y="4408"/>
                  </a:cubicBezTo>
                  <a:cubicBezTo>
                    <a:pt x="33562" y="4145"/>
                    <a:pt x="33194" y="3935"/>
                    <a:pt x="32878" y="3671"/>
                  </a:cubicBezTo>
                  <a:cubicBezTo>
                    <a:pt x="32563" y="3408"/>
                    <a:pt x="32195" y="3198"/>
                    <a:pt x="31826" y="2988"/>
                  </a:cubicBezTo>
                  <a:cubicBezTo>
                    <a:pt x="31458" y="2777"/>
                    <a:pt x="31090" y="2514"/>
                    <a:pt x="30669" y="2356"/>
                  </a:cubicBezTo>
                  <a:cubicBezTo>
                    <a:pt x="30301" y="2146"/>
                    <a:pt x="29880" y="1936"/>
                    <a:pt x="29459" y="1778"/>
                  </a:cubicBezTo>
                  <a:cubicBezTo>
                    <a:pt x="29091" y="1567"/>
                    <a:pt x="28617" y="1409"/>
                    <a:pt x="28197" y="1252"/>
                  </a:cubicBezTo>
                  <a:cubicBezTo>
                    <a:pt x="27302" y="883"/>
                    <a:pt x="26355" y="673"/>
                    <a:pt x="25409" y="410"/>
                  </a:cubicBezTo>
                  <a:cubicBezTo>
                    <a:pt x="24057" y="154"/>
                    <a:pt x="22630" y="0"/>
                    <a:pt x="211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3"/>
            <p:cNvSpPr/>
            <p:nvPr/>
          </p:nvSpPr>
          <p:spPr>
            <a:xfrm>
              <a:off x="4837951" y="4954218"/>
              <a:ext cx="109339" cy="109750"/>
            </a:xfrm>
            <a:custGeom>
              <a:avLst/>
              <a:gdLst/>
              <a:ahLst/>
              <a:cxnLst/>
              <a:rect l="l" t="t" r="r" b="b"/>
              <a:pathLst>
                <a:path w="13836" h="13888" extrusionOk="0">
                  <a:moveTo>
                    <a:pt x="6945" y="0"/>
                  </a:moveTo>
                  <a:cubicBezTo>
                    <a:pt x="3104" y="0"/>
                    <a:pt x="1" y="3104"/>
                    <a:pt x="1" y="6944"/>
                  </a:cubicBezTo>
                  <a:cubicBezTo>
                    <a:pt x="1" y="10784"/>
                    <a:pt x="3104" y="13888"/>
                    <a:pt x="6945" y="13888"/>
                  </a:cubicBezTo>
                  <a:cubicBezTo>
                    <a:pt x="10732" y="13888"/>
                    <a:pt x="13836" y="10784"/>
                    <a:pt x="13836" y="6944"/>
                  </a:cubicBezTo>
                  <a:cubicBezTo>
                    <a:pt x="13836" y="3104"/>
                    <a:pt x="10732" y="0"/>
                    <a:pt x="694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3"/>
            <p:cNvSpPr/>
            <p:nvPr/>
          </p:nvSpPr>
          <p:spPr>
            <a:xfrm>
              <a:off x="4835462" y="4953215"/>
              <a:ext cx="112247" cy="111718"/>
            </a:xfrm>
            <a:custGeom>
              <a:avLst/>
              <a:gdLst/>
              <a:ahLst/>
              <a:cxnLst/>
              <a:rect l="l" t="t" r="r" b="b"/>
              <a:pathLst>
                <a:path w="14204" h="14137" extrusionOk="0">
                  <a:moveTo>
                    <a:pt x="7112" y="0"/>
                  </a:moveTo>
                  <a:cubicBezTo>
                    <a:pt x="6783" y="0"/>
                    <a:pt x="6445" y="24"/>
                    <a:pt x="6102" y="74"/>
                  </a:cubicBezTo>
                  <a:cubicBezTo>
                    <a:pt x="4682" y="285"/>
                    <a:pt x="3156" y="1021"/>
                    <a:pt x="1999" y="2284"/>
                  </a:cubicBezTo>
                  <a:cubicBezTo>
                    <a:pt x="842" y="3546"/>
                    <a:pt x="0" y="5440"/>
                    <a:pt x="158" y="7544"/>
                  </a:cubicBezTo>
                  <a:cubicBezTo>
                    <a:pt x="263" y="9596"/>
                    <a:pt x="1315" y="11384"/>
                    <a:pt x="2630" y="12489"/>
                  </a:cubicBezTo>
                  <a:cubicBezTo>
                    <a:pt x="3945" y="13594"/>
                    <a:pt x="5524" y="14120"/>
                    <a:pt x="6891" y="14120"/>
                  </a:cubicBezTo>
                  <a:cubicBezTo>
                    <a:pt x="7040" y="14131"/>
                    <a:pt x="7187" y="14136"/>
                    <a:pt x="7332" y="14136"/>
                  </a:cubicBezTo>
                  <a:cubicBezTo>
                    <a:pt x="8563" y="14136"/>
                    <a:pt x="9626" y="13755"/>
                    <a:pt x="10521" y="13331"/>
                  </a:cubicBezTo>
                  <a:cubicBezTo>
                    <a:pt x="11468" y="12805"/>
                    <a:pt x="12204" y="12121"/>
                    <a:pt x="12730" y="11490"/>
                  </a:cubicBezTo>
                  <a:cubicBezTo>
                    <a:pt x="13730" y="10175"/>
                    <a:pt x="13993" y="9017"/>
                    <a:pt x="14098" y="8333"/>
                  </a:cubicBezTo>
                  <a:cubicBezTo>
                    <a:pt x="14151" y="7965"/>
                    <a:pt x="14151" y="7702"/>
                    <a:pt x="14151" y="7544"/>
                  </a:cubicBezTo>
                  <a:cubicBezTo>
                    <a:pt x="14151" y="7386"/>
                    <a:pt x="14151" y="7281"/>
                    <a:pt x="14151" y="7281"/>
                  </a:cubicBezTo>
                  <a:cubicBezTo>
                    <a:pt x="14098" y="7281"/>
                    <a:pt x="14098" y="7597"/>
                    <a:pt x="13940" y="8281"/>
                  </a:cubicBezTo>
                  <a:cubicBezTo>
                    <a:pt x="13783" y="8965"/>
                    <a:pt x="13520" y="10069"/>
                    <a:pt x="12520" y="11332"/>
                  </a:cubicBezTo>
                  <a:cubicBezTo>
                    <a:pt x="11994" y="11963"/>
                    <a:pt x="11310" y="12594"/>
                    <a:pt x="10363" y="13068"/>
                  </a:cubicBezTo>
                  <a:cubicBezTo>
                    <a:pt x="9527" y="13486"/>
                    <a:pt x="8526" y="13822"/>
                    <a:pt x="7397" y="13822"/>
                  </a:cubicBezTo>
                  <a:cubicBezTo>
                    <a:pt x="7248" y="13822"/>
                    <a:pt x="7097" y="13817"/>
                    <a:pt x="6944" y="13804"/>
                  </a:cubicBezTo>
                  <a:cubicBezTo>
                    <a:pt x="5576" y="13804"/>
                    <a:pt x="4103" y="13278"/>
                    <a:pt x="2841" y="12226"/>
                  </a:cubicBezTo>
                  <a:cubicBezTo>
                    <a:pt x="1631" y="11174"/>
                    <a:pt x="631" y="9491"/>
                    <a:pt x="526" y="7492"/>
                  </a:cubicBezTo>
                  <a:cubicBezTo>
                    <a:pt x="368" y="5545"/>
                    <a:pt x="1105" y="3757"/>
                    <a:pt x="2262" y="2494"/>
                  </a:cubicBezTo>
                  <a:cubicBezTo>
                    <a:pt x="3367" y="1284"/>
                    <a:pt x="4840" y="600"/>
                    <a:pt x="6155" y="390"/>
                  </a:cubicBezTo>
                  <a:cubicBezTo>
                    <a:pt x="6491" y="338"/>
                    <a:pt x="6821" y="315"/>
                    <a:pt x="7142" y="315"/>
                  </a:cubicBezTo>
                  <a:cubicBezTo>
                    <a:pt x="8130" y="315"/>
                    <a:pt x="9044" y="533"/>
                    <a:pt x="9837" y="811"/>
                  </a:cubicBezTo>
                  <a:cubicBezTo>
                    <a:pt x="10837" y="1232"/>
                    <a:pt x="11626" y="1863"/>
                    <a:pt x="12204" y="2442"/>
                  </a:cubicBezTo>
                  <a:cubicBezTo>
                    <a:pt x="12783" y="3073"/>
                    <a:pt x="13151" y="3704"/>
                    <a:pt x="13414" y="4283"/>
                  </a:cubicBezTo>
                  <a:cubicBezTo>
                    <a:pt x="13572" y="4546"/>
                    <a:pt x="13625" y="4809"/>
                    <a:pt x="13730" y="5019"/>
                  </a:cubicBezTo>
                  <a:cubicBezTo>
                    <a:pt x="13783" y="5282"/>
                    <a:pt x="13835" y="5493"/>
                    <a:pt x="13888" y="5651"/>
                  </a:cubicBezTo>
                  <a:cubicBezTo>
                    <a:pt x="14098" y="6440"/>
                    <a:pt x="14098" y="6808"/>
                    <a:pt x="14098" y="6808"/>
                  </a:cubicBezTo>
                  <a:cubicBezTo>
                    <a:pt x="14151" y="6808"/>
                    <a:pt x="14203" y="6440"/>
                    <a:pt x="14046" y="5651"/>
                  </a:cubicBezTo>
                  <a:cubicBezTo>
                    <a:pt x="13993" y="5440"/>
                    <a:pt x="13940" y="5230"/>
                    <a:pt x="13888" y="4967"/>
                  </a:cubicBezTo>
                  <a:cubicBezTo>
                    <a:pt x="13783" y="4704"/>
                    <a:pt x="13730" y="4441"/>
                    <a:pt x="13625" y="4178"/>
                  </a:cubicBezTo>
                  <a:cubicBezTo>
                    <a:pt x="13362" y="3599"/>
                    <a:pt x="12941" y="2915"/>
                    <a:pt x="12362" y="2284"/>
                  </a:cubicBezTo>
                  <a:cubicBezTo>
                    <a:pt x="11784" y="1653"/>
                    <a:pt x="10994" y="969"/>
                    <a:pt x="9942" y="548"/>
                  </a:cubicBezTo>
                  <a:cubicBezTo>
                    <a:pt x="9105" y="229"/>
                    <a:pt x="8146" y="0"/>
                    <a:pt x="71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3"/>
            <p:cNvSpPr/>
            <p:nvPr/>
          </p:nvSpPr>
          <p:spPr>
            <a:xfrm>
              <a:off x="4837122" y="4954590"/>
              <a:ext cx="110169" cy="109141"/>
            </a:xfrm>
            <a:custGeom>
              <a:avLst/>
              <a:gdLst/>
              <a:ahLst/>
              <a:cxnLst/>
              <a:rect l="l" t="t" r="r" b="b"/>
              <a:pathLst>
                <a:path w="13941" h="13811" extrusionOk="0">
                  <a:moveTo>
                    <a:pt x="7056" y="1"/>
                  </a:moveTo>
                  <a:cubicBezTo>
                    <a:pt x="6967" y="1"/>
                    <a:pt x="6877" y="2"/>
                    <a:pt x="6786" y="6"/>
                  </a:cubicBezTo>
                  <a:cubicBezTo>
                    <a:pt x="5419" y="6"/>
                    <a:pt x="3841" y="532"/>
                    <a:pt x="2525" y="1636"/>
                  </a:cubicBezTo>
                  <a:cubicBezTo>
                    <a:pt x="1210" y="2741"/>
                    <a:pt x="211" y="4530"/>
                    <a:pt x="106" y="6581"/>
                  </a:cubicBezTo>
                  <a:cubicBezTo>
                    <a:pt x="0" y="8685"/>
                    <a:pt x="895" y="10527"/>
                    <a:pt x="2105" y="11737"/>
                  </a:cubicBezTo>
                  <a:cubicBezTo>
                    <a:pt x="3315" y="12999"/>
                    <a:pt x="4893" y="13630"/>
                    <a:pt x="6313" y="13788"/>
                  </a:cubicBezTo>
                  <a:cubicBezTo>
                    <a:pt x="6523" y="13804"/>
                    <a:pt x="6729" y="13811"/>
                    <a:pt x="6931" y="13811"/>
                  </a:cubicBezTo>
                  <a:cubicBezTo>
                    <a:pt x="8101" y="13811"/>
                    <a:pt x="9151" y="13560"/>
                    <a:pt x="10048" y="13157"/>
                  </a:cubicBezTo>
                  <a:cubicBezTo>
                    <a:pt x="11047" y="12631"/>
                    <a:pt x="11837" y="12000"/>
                    <a:pt x="12363" y="11316"/>
                  </a:cubicBezTo>
                  <a:cubicBezTo>
                    <a:pt x="13415" y="10001"/>
                    <a:pt x="13730" y="8843"/>
                    <a:pt x="13836" y="8422"/>
                  </a:cubicBezTo>
                  <a:cubicBezTo>
                    <a:pt x="13836" y="8317"/>
                    <a:pt x="13836" y="8370"/>
                    <a:pt x="13836" y="8317"/>
                  </a:cubicBezTo>
                  <a:cubicBezTo>
                    <a:pt x="13836" y="8317"/>
                    <a:pt x="13836" y="8284"/>
                    <a:pt x="13836" y="8265"/>
                  </a:cubicBezTo>
                  <a:cubicBezTo>
                    <a:pt x="13836" y="8265"/>
                    <a:pt x="13836" y="8159"/>
                    <a:pt x="13836" y="8159"/>
                  </a:cubicBezTo>
                  <a:cubicBezTo>
                    <a:pt x="13836" y="8107"/>
                    <a:pt x="13836" y="8054"/>
                    <a:pt x="13836" y="8054"/>
                  </a:cubicBezTo>
                  <a:lnTo>
                    <a:pt x="13836" y="8002"/>
                  </a:lnTo>
                  <a:cubicBezTo>
                    <a:pt x="13836" y="7975"/>
                    <a:pt x="13836" y="7975"/>
                    <a:pt x="13836" y="7975"/>
                  </a:cubicBezTo>
                  <a:cubicBezTo>
                    <a:pt x="13836" y="7975"/>
                    <a:pt x="13836" y="7975"/>
                    <a:pt x="13836" y="7949"/>
                  </a:cubicBezTo>
                  <a:lnTo>
                    <a:pt x="13836" y="7896"/>
                  </a:lnTo>
                  <a:cubicBezTo>
                    <a:pt x="13888" y="7844"/>
                    <a:pt x="13888" y="7739"/>
                    <a:pt x="13888" y="7686"/>
                  </a:cubicBezTo>
                  <a:cubicBezTo>
                    <a:pt x="13941" y="7581"/>
                    <a:pt x="13941" y="7476"/>
                    <a:pt x="13941" y="7423"/>
                  </a:cubicBezTo>
                  <a:lnTo>
                    <a:pt x="13941" y="7318"/>
                  </a:lnTo>
                  <a:lnTo>
                    <a:pt x="13941" y="7265"/>
                  </a:lnTo>
                  <a:cubicBezTo>
                    <a:pt x="13941" y="7212"/>
                    <a:pt x="13941" y="7212"/>
                    <a:pt x="13941" y="7160"/>
                  </a:cubicBezTo>
                  <a:cubicBezTo>
                    <a:pt x="13941" y="7119"/>
                    <a:pt x="13937" y="7099"/>
                    <a:pt x="13931" y="7099"/>
                  </a:cubicBezTo>
                  <a:cubicBezTo>
                    <a:pt x="13913" y="7099"/>
                    <a:pt x="13874" y="7256"/>
                    <a:pt x="13836" y="7528"/>
                  </a:cubicBezTo>
                  <a:cubicBezTo>
                    <a:pt x="13730" y="8212"/>
                    <a:pt x="13467" y="9580"/>
                    <a:pt x="12363" y="10947"/>
                  </a:cubicBezTo>
                  <a:cubicBezTo>
                    <a:pt x="11837" y="11631"/>
                    <a:pt x="11100" y="12315"/>
                    <a:pt x="10101" y="12841"/>
                  </a:cubicBezTo>
                  <a:cubicBezTo>
                    <a:pt x="9575" y="13052"/>
                    <a:pt x="9049" y="13262"/>
                    <a:pt x="8417" y="13420"/>
                  </a:cubicBezTo>
                  <a:cubicBezTo>
                    <a:pt x="7955" y="13497"/>
                    <a:pt x="7493" y="13546"/>
                    <a:pt x="6990" y="13546"/>
                  </a:cubicBezTo>
                  <a:cubicBezTo>
                    <a:pt x="6805" y="13546"/>
                    <a:pt x="6616" y="13539"/>
                    <a:pt x="6418" y="13525"/>
                  </a:cubicBezTo>
                  <a:cubicBezTo>
                    <a:pt x="5051" y="13367"/>
                    <a:pt x="3578" y="12789"/>
                    <a:pt x="2368" y="11579"/>
                  </a:cubicBezTo>
                  <a:cubicBezTo>
                    <a:pt x="1210" y="10421"/>
                    <a:pt x="369" y="8580"/>
                    <a:pt x="474" y="6634"/>
                  </a:cubicBezTo>
                  <a:cubicBezTo>
                    <a:pt x="527" y="4635"/>
                    <a:pt x="1526" y="2951"/>
                    <a:pt x="2789" y="1899"/>
                  </a:cubicBezTo>
                  <a:cubicBezTo>
                    <a:pt x="4051" y="847"/>
                    <a:pt x="5524" y="374"/>
                    <a:pt x="6892" y="321"/>
                  </a:cubicBezTo>
                  <a:cubicBezTo>
                    <a:pt x="8207" y="321"/>
                    <a:pt x="9417" y="637"/>
                    <a:pt x="10364" y="1216"/>
                  </a:cubicBezTo>
                  <a:cubicBezTo>
                    <a:pt x="11311" y="1742"/>
                    <a:pt x="11994" y="2425"/>
                    <a:pt x="12468" y="3057"/>
                  </a:cubicBezTo>
                  <a:cubicBezTo>
                    <a:pt x="13415" y="4372"/>
                    <a:pt x="13678" y="5582"/>
                    <a:pt x="13783" y="6318"/>
                  </a:cubicBezTo>
                  <a:cubicBezTo>
                    <a:pt x="13831" y="6655"/>
                    <a:pt x="13879" y="6904"/>
                    <a:pt x="13887" y="6904"/>
                  </a:cubicBezTo>
                  <a:cubicBezTo>
                    <a:pt x="13888" y="6904"/>
                    <a:pt x="13888" y="6901"/>
                    <a:pt x="13888" y="6897"/>
                  </a:cubicBezTo>
                  <a:cubicBezTo>
                    <a:pt x="13888" y="6844"/>
                    <a:pt x="13888" y="6634"/>
                    <a:pt x="13888" y="6476"/>
                  </a:cubicBezTo>
                  <a:cubicBezTo>
                    <a:pt x="13888" y="6266"/>
                    <a:pt x="13888" y="6108"/>
                    <a:pt x="13836" y="5950"/>
                  </a:cubicBezTo>
                  <a:cubicBezTo>
                    <a:pt x="13836" y="5792"/>
                    <a:pt x="13836" y="5792"/>
                    <a:pt x="13783" y="5529"/>
                  </a:cubicBezTo>
                  <a:cubicBezTo>
                    <a:pt x="13678" y="5056"/>
                    <a:pt x="13467" y="3951"/>
                    <a:pt x="12468" y="2688"/>
                  </a:cubicBezTo>
                  <a:cubicBezTo>
                    <a:pt x="11994" y="2057"/>
                    <a:pt x="11311" y="1373"/>
                    <a:pt x="10364" y="847"/>
                  </a:cubicBezTo>
                  <a:cubicBezTo>
                    <a:pt x="9477" y="355"/>
                    <a:pt x="8360" y="1"/>
                    <a:pt x="70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3"/>
            <p:cNvSpPr/>
            <p:nvPr/>
          </p:nvSpPr>
          <p:spPr>
            <a:xfrm>
              <a:off x="4834213" y="4951982"/>
              <a:ext cx="113907" cy="114484"/>
            </a:xfrm>
            <a:custGeom>
              <a:avLst/>
              <a:gdLst/>
              <a:ahLst/>
              <a:cxnLst/>
              <a:rect l="l" t="t" r="r" b="b"/>
              <a:pathLst>
                <a:path w="14414" h="14487" extrusionOk="0">
                  <a:moveTo>
                    <a:pt x="7285" y="0"/>
                  </a:moveTo>
                  <a:cubicBezTo>
                    <a:pt x="7102" y="0"/>
                    <a:pt x="6918" y="7"/>
                    <a:pt x="6734" y="20"/>
                  </a:cubicBezTo>
                  <a:cubicBezTo>
                    <a:pt x="5208" y="178"/>
                    <a:pt x="3525" y="809"/>
                    <a:pt x="2210" y="2124"/>
                  </a:cubicBezTo>
                  <a:cubicBezTo>
                    <a:pt x="895" y="3439"/>
                    <a:pt x="0" y="5438"/>
                    <a:pt x="158" y="7595"/>
                  </a:cubicBezTo>
                  <a:cubicBezTo>
                    <a:pt x="263" y="9804"/>
                    <a:pt x="1368" y="11698"/>
                    <a:pt x="2788" y="12803"/>
                  </a:cubicBezTo>
                  <a:cubicBezTo>
                    <a:pt x="4209" y="14013"/>
                    <a:pt x="5892" y="14434"/>
                    <a:pt x="7365" y="14486"/>
                  </a:cubicBezTo>
                  <a:cubicBezTo>
                    <a:pt x="8838" y="14434"/>
                    <a:pt x="10153" y="14013"/>
                    <a:pt x="11152" y="13382"/>
                  </a:cubicBezTo>
                  <a:cubicBezTo>
                    <a:pt x="12152" y="12750"/>
                    <a:pt x="12836" y="12014"/>
                    <a:pt x="13309" y="11277"/>
                  </a:cubicBezTo>
                  <a:cubicBezTo>
                    <a:pt x="14256" y="9752"/>
                    <a:pt x="14414" y="8437"/>
                    <a:pt x="14414" y="7753"/>
                  </a:cubicBezTo>
                  <a:cubicBezTo>
                    <a:pt x="14414" y="7437"/>
                    <a:pt x="14361" y="7227"/>
                    <a:pt x="14361" y="7227"/>
                  </a:cubicBezTo>
                  <a:cubicBezTo>
                    <a:pt x="14361" y="7227"/>
                    <a:pt x="14309" y="7332"/>
                    <a:pt x="14309" y="7385"/>
                  </a:cubicBezTo>
                  <a:cubicBezTo>
                    <a:pt x="14309" y="7490"/>
                    <a:pt x="14309" y="7542"/>
                    <a:pt x="14309" y="7648"/>
                  </a:cubicBezTo>
                  <a:lnTo>
                    <a:pt x="14309" y="7911"/>
                  </a:lnTo>
                  <a:cubicBezTo>
                    <a:pt x="14256" y="8016"/>
                    <a:pt x="14256" y="8121"/>
                    <a:pt x="14256" y="8226"/>
                  </a:cubicBezTo>
                  <a:cubicBezTo>
                    <a:pt x="14256" y="8279"/>
                    <a:pt x="14256" y="8279"/>
                    <a:pt x="14204" y="8279"/>
                  </a:cubicBezTo>
                  <a:cubicBezTo>
                    <a:pt x="14204" y="8332"/>
                    <a:pt x="14204" y="8332"/>
                    <a:pt x="14204" y="8332"/>
                  </a:cubicBezTo>
                  <a:lnTo>
                    <a:pt x="14204" y="8384"/>
                  </a:lnTo>
                  <a:cubicBezTo>
                    <a:pt x="14204" y="8489"/>
                    <a:pt x="14204" y="8542"/>
                    <a:pt x="14151" y="8700"/>
                  </a:cubicBezTo>
                  <a:cubicBezTo>
                    <a:pt x="14046" y="9173"/>
                    <a:pt x="13783" y="10225"/>
                    <a:pt x="12836" y="11488"/>
                  </a:cubicBezTo>
                  <a:cubicBezTo>
                    <a:pt x="12362" y="12119"/>
                    <a:pt x="11679" y="12750"/>
                    <a:pt x="10732" y="13276"/>
                  </a:cubicBezTo>
                  <a:cubicBezTo>
                    <a:pt x="9845" y="13769"/>
                    <a:pt x="8728" y="14123"/>
                    <a:pt x="7467" y="14123"/>
                  </a:cubicBezTo>
                  <a:cubicBezTo>
                    <a:pt x="7381" y="14123"/>
                    <a:pt x="7294" y="14121"/>
                    <a:pt x="7207" y="14118"/>
                  </a:cubicBezTo>
                  <a:cubicBezTo>
                    <a:pt x="5839" y="14118"/>
                    <a:pt x="4261" y="13645"/>
                    <a:pt x="2946" y="12540"/>
                  </a:cubicBezTo>
                  <a:cubicBezTo>
                    <a:pt x="1631" y="11435"/>
                    <a:pt x="579" y="9699"/>
                    <a:pt x="474" y="7595"/>
                  </a:cubicBezTo>
                  <a:cubicBezTo>
                    <a:pt x="368" y="5544"/>
                    <a:pt x="1210" y="3650"/>
                    <a:pt x="2420" y="2440"/>
                  </a:cubicBezTo>
                  <a:cubicBezTo>
                    <a:pt x="3630" y="1177"/>
                    <a:pt x="5156" y="546"/>
                    <a:pt x="6523" y="388"/>
                  </a:cubicBezTo>
                  <a:cubicBezTo>
                    <a:pt x="6838" y="353"/>
                    <a:pt x="7144" y="336"/>
                    <a:pt x="7442" y="336"/>
                  </a:cubicBezTo>
                  <a:cubicBezTo>
                    <a:pt x="8492" y="336"/>
                    <a:pt x="9439" y="546"/>
                    <a:pt x="10258" y="914"/>
                  </a:cubicBezTo>
                  <a:cubicBezTo>
                    <a:pt x="11258" y="1388"/>
                    <a:pt x="11994" y="2019"/>
                    <a:pt x="12573" y="2650"/>
                  </a:cubicBezTo>
                  <a:cubicBezTo>
                    <a:pt x="13625" y="3965"/>
                    <a:pt x="13941" y="5070"/>
                    <a:pt x="14046" y="5544"/>
                  </a:cubicBezTo>
                  <a:cubicBezTo>
                    <a:pt x="14098" y="5807"/>
                    <a:pt x="14098" y="5859"/>
                    <a:pt x="14151" y="5964"/>
                  </a:cubicBezTo>
                  <a:cubicBezTo>
                    <a:pt x="14204" y="6070"/>
                    <a:pt x="14204" y="6227"/>
                    <a:pt x="14256" y="6438"/>
                  </a:cubicBezTo>
                  <a:cubicBezTo>
                    <a:pt x="14256" y="6596"/>
                    <a:pt x="14256" y="6859"/>
                    <a:pt x="14309" y="6911"/>
                  </a:cubicBezTo>
                  <a:cubicBezTo>
                    <a:pt x="14309" y="6918"/>
                    <a:pt x="14310" y="6921"/>
                    <a:pt x="14311" y="6921"/>
                  </a:cubicBezTo>
                  <a:cubicBezTo>
                    <a:pt x="14321" y="6921"/>
                    <a:pt x="14361" y="6766"/>
                    <a:pt x="14361" y="6490"/>
                  </a:cubicBezTo>
                  <a:cubicBezTo>
                    <a:pt x="14309" y="5807"/>
                    <a:pt x="14151" y="4439"/>
                    <a:pt x="13099" y="2913"/>
                  </a:cubicBezTo>
                  <a:cubicBezTo>
                    <a:pt x="12520" y="2177"/>
                    <a:pt x="11784" y="1388"/>
                    <a:pt x="10679" y="809"/>
                  </a:cubicBezTo>
                  <a:cubicBezTo>
                    <a:pt x="10153" y="546"/>
                    <a:pt x="9522" y="336"/>
                    <a:pt x="8890" y="178"/>
                  </a:cubicBezTo>
                  <a:cubicBezTo>
                    <a:pt x="8378" y="59"/>
                    <a:pt x="7835" y="0"/>
                    <a:pt x="72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3"/>
            <p:cNvSpPr/>
            <p:nvPr/>
          </p:nvSpPr>
          <p:spPr>
            <a:xfrm>
              <a:off x="4809684" y="4905831"/>
              <a:ext cx="18294" cy="13474"/>
            </a:xfrm>
            <a:custGeom>
              <a:avLst/>
              <a:gdLst/>
              <a:ahLst/>
              <a:cxnLst/>
              <a:rect l="l" t="t" r="r" b="b"/>
              <a:pathLst>
                <a:path w="2315" h="1705" extrusionOk="0">
                  <a:moveTo>
                    <a:pt x="1158" y="547"/>
                  </a:moveTo>
                  <a:cubicBezTo>
                    <a:pt x="1158" y="547"/>
                    <a:pt x="1211" y="547"/>
                    <a:pt x="1263" y="600"/>
                  </a:cubicBezTo>
                  <a:cubicBezTo>
                    <a:pt x="1263" y="627"/>
                    <a:pt x="1277" y="668"/>
                    <a:pt x="1291" y="717"/>
                  </a:cubicBezTo>
                  <a:lnTo>
                    <a:pt x="1291" y="717"/>
                  </a:lnTo>
                  <a:cubicBezTo>
                    <a:pt x="1257" y="678"/>
                    <a:pt x="1230" y="639"/>
                    <a:pt x="1210" y="600"/>
                  </a:cubicBezTo>
                  <a:cubicBezTo>
                    <a:pt x="1158" y="600"/>
                    <a:pt x="1158" y="547"/>
                    <a:pt x="1158" y="547"/>
                  </a:cubicBezTo>
                  <a:close/>
                  <a:moveTo>
                    <a:pt x="1308" y="936"/>
                  </a:moveTo>
                  <a:cubicBezTo>
                    <a:pt x="1294" y="1014"/>
                    <a:pt x="1263" y="1085"/>
                    <a:pt x="1263" y="1126"/>
                  </a:cubicBezTo>
                  <a:cubicBezTo>
                    <a:pt x="1210" y="1126"/>
                    <a:pt x="1158" y="1178"/>
                    <a:pt x="1158" y="1178"/>
                  </a:cubicBezTo>
                  <a:cubicBezTo>
                    <a:pt x="1158" y="1178"/>
                    <a:pt x="1158" y="1126"/>
                    <a:pt x="1210" y="1073"/>
                  </a:cubicBezTo>
                  <a:cubicBezTo>
                    <a:pt x="1234" y="1026"/>
                    <a:pt x="1268" y="979"/>
                    <a:pt x="1308" y="936"/>
                  </a:cubicBezTo>
                  <a:close/>
                  <a:moveTo>
                    <a:pt x="1043" y="0"/>
                  </a:moveTo>
                  <a:cubicBezTo>
                    <a:pt x="979" y="0"/>
                    <a:pt x="913" y="7"/>
                    <a:pt x="842" y="21"/>
                  </a:cubicBezTo>
                  <a:cubicBezTo>
                    <a:pt x="737" y="21"/>
                    <a:pt x="579" y="21"/>
                    <a:pt x="421" y="126"/>
                  </a:cubicBezTo>
                  <a:cubicBezTo>
                    <a:pt x="369" y="179"/>
                    <a:pt x="264" y="231"/>
                    <a:pt x="158" y="389"/>
                  </a:cubicBezTo>
                  <a:cubicBezTo>
                    <a:pt x="106" y="494"/>
                    <a:pt x="1" y="652"/>
                    <a:pt x="1" y="863"/>
                  </a:cubicBezTo>
                  <a:cubicBezTo>
                    <a:pt x="1" y="1020"/>
                    <a:pt x="106" y="1231"/>
                    <a:pt x="158" y="1336"/>
                  </a:cubicBezTo>
                  <a:cubicBezTo>
                    <a:pt x="264" y="1441"/>
                    <a:pt x="369" y="1494"/>
                    <a:pt x="421" y="1546"/>
                  </a:cubicBezTo>
                  <a:cubicBezTo>
                    <a:pt x="579" y="1652"/>
                    <a:pt x="737" y="1704"/>
                    <a:pt x="842" y="1704"/>
                  </a:cubicBezTo>
                  <a:cubicBezTo>
                    <a:pt x="1105" y="1704"/>
                    <a:pt x="1316" y="1652"/>
                    <a:pt x="1526" y="1546"/>
                  </a:cubicBezTo>
                  <a:cubicBezTo>
                    <a:pt x="1684" y="1441"/>
                    <a:pt x="1842" y="1336"/>
                    <a:pt x="2000" y="1231"/>
                  </a:cubicBezTo>
                  <a:cubicBezTo>
                    <a:pt x="2157" y="1126"/>
                    <a:pt x="2315" y="1021"/>
                    <a:pt x="2315" y="863"/>
                  </a:cubicBezTo>
                  <a:lnTo>
                    <a:pt x="2315" y="863"/>
                  </a:lnTo>
                  <a:cubicBezTo>
                    <a:pt x="2314" y="1021"/>
                    <a:pt x="2104" y="1073"/>
                    <a:pt x="1947" y="1073"/>
                  </a:cubicBezTo>
                  <a:cubicBezTo>
                    <a:pt x="1789" y="1073"/>
                    <a:pt x="1631" y="1020"/>
                    <a:pt x="1526" y="915"/>
                  </a:cubicBezTo>
                  <a:cubicBezTo>
                    <a:pt x="1488" y="890"/>
                    <a:pt x="1454" y="865"/>
                    <a:pt x="1422" y="840"/>
                  </a:cubicBezTo>
                  <a:lnTo>
                    <a:pt x="1422" y="840"/>
                  </a:lnTo>
                  <a:cubicBezTo>
                    <a:pt x="1439" y="829"/>
                    <a:pt x="1456" y="819"/>
                    <a:pt x="1473" y="810"/>
                  </a:cubicBezTo>
                  <a:cubicBezTo>
                    <a:pt x="1631" y="705"/>
                    <a:pt x="1789" y="652"/>
                    <a:pt x="1947" y="600"/>
                  </a:cubicBezTo>
                  <a:cubicBezTo>
                    <a:pt x="2105" y="600"/>
                    <a:pt x="2315" y="652"/>
                    <a:pt x="2315" y="863"/>
                  </a:cubicBezTo>
                  <a:cubicBezTo>
                    <a:pt x="2315" y="652"/>
                    <a:pt x="2157" y="547"/>
                    <a:pt x="2000" y="442"/>
                  </a:cubicBezTo>
                  <a:cubicBezTo>
                    <a:pt x="1894" y="336"/>
                    <a:pt x="1684" y="231"/>
                    <a:pt x="1526" y="126"/>
                  </a:cubicBezTo>
                  <a:cubicBezTo>
                    <a:pt x="1372" y="49"/>
                    <a:pt x="1218" y="0"/>
                    <a:pt x="1043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3"/>
            <p:cNvSpPr/>
            <p:nvPr/>
          </p:nvSpPr>
          <p:spPr>
            <a:xfrm>
              <a:off x="4946034" y="4921620"/>
              <a:ext cx="12897" cy="18215"/>
            </a:xfrm>
            <a:custGeom>
              <a:avLst/>
              <a:gdLst/>
              <a:ahLst/>
              <a:cxnLst/>
              <a:rect l="l" t="t" r="r" b="b"/>
              <a:pathLst>
                <a:path w="1632" h="2305" extrusionOk="0">
                  <a:moveTo>
                    <a:pt x="975" y="0"/>
                  </a:moveTo>
                  <a:cubicBezTo>
                    <a:pt x="829" y="0"/>
                    <a:pt x="691" y="37"/>
                    <a:pt x="580" y="74"/>
                  </a:cubicBezTo>
                  <a:cubicBezTo>
                    <a:pt x="474" y="180"/>
                    <a:pt x="317" y="285"/>
                    <a:pt x="264" y="390"/>
                  </a:cubicBezTo>
                  <a:cubicBezTo>
                    <a:pt x="54" y="653"/>
                    <a:pt x="1" y="864"/>
                    <a:pt x="1" y="1127"/>
                  </a:cubicBezTo>
                  <a:cubicBezTo>
                    <a:pt x="1" y="1390"/>
                    <a:pt x="106" y="1653"/>
                    <a:pt x="264" y="1916"/>
                  </a:cubicBezTo>
                  <a:cubicBezTo>
                    <a:pt x="317" y="2021"/>
                    <a:pt x="474" y="2126"/>
                    <a:pt x="580" y="2179"/>
                  </a:cubicBezTo>
                  <a:cubicBezTo>
                    <a:pt x="695" y="2256"/>
                    <a:pt x="839" y="2304"/>
                    <a:pt x="990" y="2304"/>
                  </a:cubicBezTo>
                  <a:cubicBezTo>
                    <a:pt x="1045" y="2304"/>
                    <a:pt x="1102" y="2298"/>
                    <a:pt x="1158" y="2284"/>
                  </a:cubicBezTo>
                  <a:cubicBezTo>
                    <a:pt x="1316" y="2231"/>
                    <a:pt x="1474" y="2126"/>
                    <a:pt x="1526" y="2021"/>
                  </a:cubicBezTo>
                  <a:cubicBezTo>
                    <a:pt x="1579" y="1916"/>
                    <a:pt x="1579" y="1810"/>
                    <a:pt x="1632" y="1705"/>
                  </a:cubicBezTo>
                  <a:cubicBezTo>
                    <a:pt x="1632" y="1495"/>
                    <a:pt x="1632" y="1337"/>
                    <a:pt x="1632" y="1127"/>
                  </a:cubicBezTo>
                  <a:cubicBezTo>
                    <a:pt x="1632" y="1337"/>
                    <a:pt x="1579" y="1495"/>
                    <a:pt x="1474" y="1600"/>
                  </a:cubicBezTo>
                  <a:cubicBezTo>
                    <a:pt x="1369" y="1653"/>
                    <a:pt x="1316" y="1705"/>
                    <a:pt x="1263" y="1705"/>
                  </a:cubicBezTo>
                  <a:cubicBezTo>
                    <a:pt x="1211" y="1705"/>
                    <a:pt x="1158" y="1705"/>
                    <a:pt x="1158" y="1653"/>
                  </a:cubicBezTo>
                  <a:cubicBezTo>
                    <a:pt x="1263" y="1495"/>
                    <a:pt x="1316" y="1337"/>
                    <a:pt x="1316" y="1179"/>
                  </a:cubicBezTo>
                  <a:cubicBezTo>
                    <a:pt x="1316" y="969"/>
                    <a:pt x="1263" y="811"/>
                    <a:pt x="1158" y="653"/>
                  </a:cubicBezTo>
                  <a:cubicBezTo>
                    <a:pt x="1158" y="601"/>
                    <a:pt x="1211" y="601"/>
                    <a:pt x="1263" y="601"/>
                  </a:cubicBezTo>
                  <a:cubicBezTo>
                    <a:pt x="1316" y="601"/>
                    <a:pt x="1369" y="653"/>
                    <a:pt x="1474" y="706"/>
                  </a:cubicBezTo>
                  <a:cubicBezTo>
                    <a:pt x="1579" y="811"/>
                    <a:pt x="1632" y="969"/>
                    <a:pt x="1632" y="1127"/>
                  </a:cubicBezTo>
                  <a:cubicBezTo>
                    <a:pt x="1632" y="969"/>
                    <a:pt x="1632" y="811"/>
                    <a:pt x="1632" y="601"/>
                  </a:cubicBezTo>
                  <a:cubicBezTo>
                    <a:pt x="1579" y="495"/>
                    <a:pt x="1579" y="390"/>
                    <a:pt x="1526" y="285"/>
                  </a:cubicBezTo>
                  <a:cubicBezTo>
                    <a:pt x="1474" y="180"/>
                    <a:pt x="1316" y="74"/>
                    <a:pt x="1158" y="22"/>
                  </a:cubicBezTo>
                  <a:cubicBezTo>
                    <a:pt x="1097" y="6"/>
                    <a:pt x="1035" y="0"/>
                    <a:pt x="975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3"/>
            <p:cNvSpPr/>
            <p:nvPr/>
          </p:nvSpPr>
          <p:spPr>
            <a:xfrm>
              <a:off x="5000498" y="5034824"/>
              <a:ext cx="13719" cy="13553"/>
            </a:xfrm>
            <a:custGeom>
              <a:avLst/>
              <a:gdLst/>
              <a:ahLst/>
              <a:cxnLst/>
              <a:rect l="l" t="t" r="r" b="b"/>
              <a:pathLst>
                <a:path w="1736" h="1715" extrusionOk="0">
                  <a:moveTo>
                    <a:pt x="772" y="1"/>
                  </a:moveTo>
                  <a:cubicBezTo>
                    <a:pt x="675" y="1"/>
                    <a:pt x="574" y="18"/>
                    <a:pt x="474" y="58"/>
                  </a:cubicBezTo>
                  <a:cubicBezTo>
                    <a:pt x="211" y="163"/>
                    <a:pt x="0" y="479"/>
                    <a:pt x="0" y="847"/>
                  </a:cubicBezTo>
                  <a:cubicBezTo>
                    <a:pt x="0" y="1268"/>
                    <a:pt x="211" y="1584"/>
                    <a:pt x="474" y="1636"/>
                  </a:cubicBezTo>
                  <a:cubicBezTo>
                    <a:pt x="605" y="1689"/>
                    <a:pt x="737" y="1715"/>
                    <a:pt x="862" y="1715"/>
                  </a:cubicBezTo>
                  <a:cubicBezTo>
                    <a:pt x="987" y="1715"/>
                    <a:pt x="1105" y="1689"/>
                    <a:pt x="1210" y="1636"/>
                  </a:cubicBezTo>
                  <a:cubicBezTo>
                    <a:pt x="1578" y="1426"/>
                    <a:pt x="1736" y="1111"/>
                    <a:pt x="1736" y="848"/>
                  </a:cubicBezTo>
                  <a:lnTo>
                    <a:pt x="1736" y="848"/>
                  </a:lnTo>
                  <a:cubicBezTo>
                    <a:pt x="1736" y="1005"/>
                    <a:pt x="1631" y="1110"/>
                    <a:pt x="1526" y="1110"/>
                  </a:cubicBezTo>
                  <a:cubicBezTo>
                    <a:pt x="1394" y="1110"/>
                    <a:pt x="1298" y="1073"/>
                    <a:pt x="1240" y="999"/>
                  </a:cubicBezTo>
                  <a:lnTo>
                    <a:pt x="1240" y="999"/>
                  </a:lnTo>
                  <a:cubicBezTo>
                    <a:pt x="1224" y="1012"/>
                    <a:pt x="1207" y="1019"/>
                    <a:pt x="1191" y="1019"/>
                  </a:cubicBezTo>
                  <a:cubicBezTo>
                    <a:pt x="1179" y="1019"/>
                    <a:pt x="1167" y="1015"/>
                    <a:pt x="1158" y="1005"/>
                  </a:cubicBezTo>
                  <a:cubicBezTo>
                    <a:pt x="1127" y="974"/>
                    <a:pt x="1114" y="925"/>
                    <a:pt x="1130" y="868"/>
                  </a:cubicBezTo>
                  <a:lnTo>
                    <a:pt x="1130" y="868"/>
                  </a:lnTo>
                  <a:cubicBezTo>
                    <a:pt x="1141" y="900"/>
                    <a:pt x="1167" y="931"/>
                    <a:pt x="1210" y="952"/>
                  </a:cubicBezTo>
                  <a:cubicBezTo>
                    <a:pt x="1219" y="969"/>
                    <a:pt x="1229" y="985"/>
                    <a:pt x="1240" y="999"/>
                  </a:cubicBezTo>
                  <a:lnTo>
                    <a:pt x="1240" y="999"/>
                  </a:lnTo>
                  <a:cubicBezTo>
                    <a:pt x="1280" y="969"/>
                    <a:pt x="1315" y="908"/>
                    <a:pt x="1315" y="847"/>
                  </a:cubicBezTo>
                  <a:cubicBezTo>
                    <a:pt x="1315" y="776"/>
                    <a:pt x="1268" y="730"/>
                    <a:pt x="1221" y="722"/>
                  </a:cubicBezTo>
                  <a:lnTo>
                    <a:pt x="1221" y="722"/>
                  </a:lnTo>
                  <a:cubicBezTo>
                    <a:pt x="1217" y="729"/>
                    <a:pt x="1213" y="735"/>
                    <a:pt x="1210" y="742"/>
                  </a:cubicBezTo>
                  <a:cubicBezTo>
                    <a:pt x="1167" y="785"/>
                    <a:pt x="1141" y="828"/>
                    <a:pt x="1130" y="868"/>
                  </a:cubicBezTo>
                  <a:lnTo>
                    <a:pt x="1130" y="868"/>
                  </a:lnTo>
                  <a:cubicBezTo>
                    <a:pt x="1114" y="822"/>
                    <a:pt x="1127" y="773"/>
                    <a:pt x="1158" y="742"/>
                  </a:cubicBezTo>
                  <a:cubicBezTo>
                    <a:pt x="1172" y="728"/>
                    <a:pt x="1189" y="721"/>
                    <a:pt x="1208" y="721"/>
                  </a:cubicBezTo>
                  <a:cubicBezTo>
                    <a:pt x="1212" y="721"/>
                    <a:pt x="1217" y="722"/>
                    <a:pt x="1221" y="722"/>
                  </a:cubicBezTo>
                  <a:lnTo>
                    <a:pt x="1221" y="722"/>
                  </a:lnTo>
                  <a:cubicBezTo>
                    <a:pt x="1276" y="630"/>
                    <a:pt x="1378" y="584"/>
                    <a:pt x="1526" y="584"/>
                  </a:cubicBezTo>
                  <a:cubicBezTo>
                    <a:pt x="1631" y="637"/>
                    <a:pt x="1736" y="742"/>
                    <a:pt x="1736" y="847"/>
                  </a:cubicBezTo>
                  <a:cubicBezTo>
                    <a:pt x="1736" y="637"/>
                    <a:pt x="1578" y="268"/>
                    <a:pt x="1210" y="111"/>
                  </a:cubicBezTo>
                  <a:cubicBezTo>
                    <a:pt x="1080" y="46"/>
                    <a:pt x="930" y="1"/>
                    <a:pt x="772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3"/>
            <p:cNvSpPr/>
            <p:nvPr/>
          </p:nvSpPr>
          <p:spPr>
            <a:xfrm>
              <a:off x="4849592" y="5107867"/>
              <a:ext cx="13727" cy="13885"/>
            </a:xfrm>
            <a:custGeom>
              <a:avLst/>
              <a:gdLst/>
              <a:ahLst/>
              <a:cxnLst/>
              <a:rect l="l" t="t" r="r" b="b"/>
              <a:pathLst>
                <a:path w="1737" h="1757" extrusionOk="0">
                  <a:moveTo>
                    <a:pt x="882" y="0"/>
                  </a:moveTo>
                  <a:cubicBezTo>
                    <a:pt x="738" y="0"/>
                    <a:pt x="590" y="39"/>
                    <a:pt x="474" y="126"/>
                  </a:cubicBezTo>
                  <a:cubicBezTo>
                    <a:pt x="211" y="231"/>
                    <a:pt x="1" y="547"/>
                    <a:pt x="1" y="862"/>
                  </a:cubicBezTo>
                  <a:cubicBezTo>
                    <a:pt x="1" y="1178"/>
                    <a:pt x="211" y="1494"/>
                    <a:pt x="474" y="1652"/>
                  </a:cubicBezTo>
                  <a:cubicBezTo>
                    <a:pt x="579" y="1730"/>
                    <a:pt x="711" y="1757"/>
                    <a:pt x="842" y="1757"/>
                  </a:cubicBezTo>
                  <a:cubicBezTo>
                    <a:pt x="974" y="1757"/>
                    <a:pt x="1105" y="1730"/>
                    <a:pt x="1211" y="1704"/>
                  </a:cubicBezTo>
                  <a:cubicBezTo>
                    <a:pt x="1631" y="1494"/>
                    <a:pt x="1736" y="1126"/>
                    <a:pt x="1737" y="863"/>
                  </a:cubicBezTo>
                  <a:lnTo>
                    <a:pt x="1737" y="863"/>
                  </a:lnTo>
                  <a:cubicBezTo>
                    <a:pt x="1736" y="1021"/>
                    <a:pt x="1631" y="1126"/>
                    <a:pt x="1474" y="1178"/>
                  </a:cubicBezTo>
                  <a:cubicBezTo>
                    <a:pt x="1368" y="1178"/>
                    <a:pt x="1263" y="1126"/>
                    <a:pt x="1211" y="1020"/>
                  </a:cubicBezTo>
                  <a:cubicBezTo>
                    <a:pt x="1178" y="988"/>
                    <a:pt x="1166" y="935"/>
                    <a:pt x="1173" y="887"/>
                  </a:cubicBezTo>
                  <a:lnTo>
                    <a:pt x="1173" y="887"/>
                  </a:lnTo>
                  <a:cubicBezTo>
                    <a:pt x="1178" y="920"/>
                    <a:pt x="1190" y="948"/>
                    <a:pt x="1211" y="968"/>
                  </a:cubicBezTo>
                  <a:cubicBezTo>
                    <a:pt x="1263" y="968"/>
                    <a:pt x="1316" y="915"/>
                    <a:pt x="1316" y="862"/>
                  </a:cubicBezTo>
                  <a:cubicBezTo>
                    <a:pt x="1316" y="825"/>
                    <a:pt x="1289" y="788"/>
                    <a:pt x="1255" y="788"/>
                  </a:cubicBezTo>
                  <a:cubicBezTo>
                    <a:pt x="1241" y="788"/>
                    <a:pt x="1226" y="794"/>
                    <a:pt x="1211" y="810"/>
                  </a:cubicBezTo>
                  <a:cubicBezTo>
                    <a:pt x="1190" y="830"/>
                    <a:pt x="1178" y="858"/>
                    <a:pt x="1173" y="887"/>
                  </a:cubicBezTo>
                  <a:lnTo>
                    <a:pt x="1173" y="887"/>
                  </a:lnTo>
                  <a:cubicBezTo>
                    <a:pt x="1166" y="835"/>
                    <a:pt x="1178" y="770"/>
                    <a:pt x="1211" y="705"/>
                  </a:cubicBezTo>
                  <a:cubicBezTo>
                    <a:pt x="1253" y="662"/>
                    <a:pt x="1330" y="585"/>
                    <a:pt x="1414" y="585"/>
                  </a:cubicBezTo>
                  <a:cubicBezTo>
                    <a:pt x="1433" y="585"/>
                    <a:pt x="1453" y="589"/>
                    <a:pt x="1474" y="599"/>
                  </a:cubicBezTo>
                  <a:cubicBezTo>
                    <a:pt x="1631" y="599"/>
                    <a:pt x="1737" y="757"/>
                    <a:pt x="1737" y="862"/>
                  </a:cubicBezTo>
                  <a:cubicBezTo>
                    <a:pt x="1737" y="652"/>
                    <a:pt x="1631" y="284"/>
                    <a:pt x="1211" y="73"/>
                  </a:cubicBezTo>
                  <a:cubicBezTo>
                    <a:pt x="1116" y="26"/>
                    <a:pt x="1000" y="0"/>
                    <a:pt x="882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3"/>
            <p:cNvSpPr/>
            <p:nvPr/>
          </p:nvSpPr>
          <p:spPr>
            <a:xfrm>
              <a:off x="4763123" y="4993604"/>
              <a:ext cx="17883" cy="21155"/>
            </a:xfrm>
            <a:custGeom>
              <a:avLst/>
              <a:gdLst/>
              <a:ahLst/>
              <a:cxnLst/>
              <a:rect l="l" t="t" r="r" b="b"/>
              <a:pathLst>
                <a:path w="2263" h="2677" extrusionOk="0">
                  <a:moveTo>
                    <a:pt x="1286" y="0"/>
                  </a:moveTo>
                  <a:cubicBezTo>
                    <a:pt x="970" y="0"/>
                    <a:pt x="641" y="110"/>
                    <a:pt x="422" y="329"/>
                  </a:cubicBezTo>
                  <a:cubicBezTo>
                    <a:pt x="159" y="592"/>
                    <a:pt x="1" y="960"/>
                    <a:pt x="1" y="1329"/>
                  </a:cubicBezTo>
                  <a:cubicBezTo>
                    <a:pt x="1" y="1697"/>
                    <a:pt x="159" y="2065"/>
                    <a:pt x="422" y="2328"/>
                  </a:cubicBezTo>
                  <a:cubicBezTo>
                    <a:pt x="628" y="2535"/>
                    <a:pt x="933" y="2677"/>
                    <a:pt x="1232" y="2677"/>
                  </a:cubicBezTo>
                  <a:cubicBezTo>
                    <a:pt x="1314" y="2677"/>
                    <a:pt x="1395" y="2666"/>
                    <a:pt x="1474" y="2644"/>
                  </a:cubicBezTo>
                  <a:cubicBezTo>
                    <a:pt x="1842" y="2539"/>
                    <a:pt x="2052" y="2275"/>
                    <a:pt x="2105" y="2065"/>
                  </a:cubicBezTo>
                  <a:cubicBezTo>
                    <a:pt x="2210" y="1802"/>
                    <a:pt x="2263" y="1592"/>
                    <a:pt x="2263" y="1330"/>
                  </a:cubicBezTo>
                  <a:lnTo>
                    <a:pt x="2263" y="1330"/>
                  </a:lnTo>
                  <a:cubicBezTo>
                    <a:pt x="2262" y="1592"/>
                    <a:pt x="2157" y="1802"/>
                    <a:pt x="2000" y="1960"/>
                  </a:cubicBezTo>
                  <a:cubicBezTo>
                    <a:pt x="1877" y="2021"/>
                    <a:pt x="1753" y="2047"/>
                    <a:pt x="1651" y="2047"/>
                  </a:cubicBezTo>
                  <a:cubicBezTo>
                    <a:pt x="1579" y="2047"/>
                    <a:pt x="1517" y="2034"/>
                    <a:pt x="1474" y="2012"/>
                  </a:cubicBezTo>
                  <a:cubicBezTo>
                    <a:pt x="1369" y="1907"/>
                    <a:pt x="1316" y="1749"/>
                    <a:pt x="1316" y="1644"/>
                  </a:cubicBezTo>
                  <a:cubicBezTo>
                    <a:pt x="1316" y="1539"/>
                    <a:pt x="1316" y="1434"/>
                    <a:pt x="1316" y="1329"/>
                  </a:cubicBezTo>
                  <a:lnTo>
                    <a:pt x="1316" y="1013"/>
                  </a:lnTo>
                  <a:cubicBezTo>
                    <a:pt x="1316" y="908"/>
                    <a:pt x="1316" y="803"/>
                    <a:pt x="1474" y="697"/>
                  </a:cubicBezTo>
                  <a:cubicBezTo>
                    <a:pt x="1521" y="650"/>
                    <a:pt x="1590" y="624"/>
                    <a:pt x="1670" y="624"/>
                  </a:cubicBezTo>
                  <a:cubicBezTo>
                    <a:pt x="1768" y="624"/>
                    <a:pt x="1884" y="663"/>
                    <a:pt x="2000" y="750"/>
                  </a:cubicBezTo>
                  <a:cubicBezTo>
                    <a:pt x="2158" y="855"/>
                    <a:pt x="2263" y="1118"/>
                    <a:pt x="2263" y="1329"/>
                  </a:cubicBezTo>
                  <a:cubicBezTo>
                    <a:pt x="2263" y="1118"/>
                    <a:pt x="2210" y="855"/>
                    <a:pt x="2105" y="645"/>
                  </a:cubicBezTo>
                  <a:cubicBezTo>
                    <a:pt x="2000" y="382"/>
                    <a:pt x="1842" y="119"/>
                    <a:pt x="1474" y="13"/>
                  </a:cubicBezTo>
                  <a:cubicBezTo>
                    <a:pt x="1412" y="5"/>
                    <a:pt x="1350" y="0"/>
                    <a:pt x="1286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3"/>
            <p:cNvSpPr/>
            <p:nvPr/>
          </p:nvSpPr>
          <p:spPr>
            <a:xfrm>
              <a:off x="5072411" y="5456391"/>
              <a:ext cx="300983" cy="207196"/>
            </a:xfrm>
            <a:custGeom>
              <a:avLst/>
              <a:gdLst/>
              <a:ahLst/>
              <a:cxnLst/>
              <a:rect l="l" t="t" r="r" b="b"/>
              <a:pathLst>
                <a:path w="38087" h="26219" extrusionOk="0">
                  <a:moveTo>
                    <a:pt x="19044" y="1"/>
                  </a:moveTo>
                  <a:cubicBezTo>
                    <a:pt x="8523" y="1"/>
                    <a:pt x="1" y="8523"/>
                    <a:pt x="1" y="19044"/>
                  </a:cubicBezTo>
                  <a:cubicBezTo>
                    <a:pt x="1" y="21621"/>
                    <a:pt x="422" y="25724"/>
                    <a:pt x="2736" y="26145"/>
                  </a:cubicBezTo>
                  <a:cubicBezTo>
                    <a:pt x="3015" y="26195"/>
                    <a:pt x="3286" y="26219"/>
                    <a:pt x="3549" y="26219"/>
                  </a:cubicBezTo>
                  <a:cubicBezTo>
                    <a:pt x="9377" y="26219"/>
                    <a:pt x="11393" y="14467"/>
                    <a:pt x="19044" y="14467"/>
                  </a:cubicBezTo>
                  <a:cubicBezTo>
                    <a:pt x="26665" y="14467"/>
                    <a:pt x="28814" y="25363"/>
                    <a:pt x="34273" y="25363"/>
                  </a:cubicBezTo>
                  <a:cubicBezTo>
                    <a:pt x="34504" y="25363"/>
                    <a:pt x="34740" y="25344"/>
                    <a:pt x="34983" y="25304"/>
                  </a:cubicBezTo>
                  <a:cubicBezTo>
                    <a:pt x="37350" y="24883"/>
                    <a:pt x="38087" y="21621"/>
                    <a:pt x="38087" y="19044"/>
                  </a:cubicBezTo>
                  <a:cubicBezTo>
                    <a:pt x="38087" y="8523"/>
                    <a:pt x="29565" y="1"/>
                    <a:pt x="19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3"/>
            <p:cNvSpPr/>
            <p:nvPr/>
          </p:nvSpPr>
          <p:spPr>
            <a:xfrm>
              <a:off x="5070332" y="5455110"/>
              <a:ext cx="304309" cy="209867"/>
            </a:xfrm>
            <a:custGeom>
              <a:avLst/>
              <a:gdLst/>
              <a:ahLst/>
              <a:cxnLst/>
              <a:rect l="l" t="t" r="r" b="b"/>
              <a:pathLst>
                <a:path w="38508" h="26557" extrusionOk="0">
                  <a:moveTo>
                    <a:pt x="19318" y="1"/>
                  </a:moveTo>
                  <a:cubicBezTo>
                    <a:pt x="16734" y="1"/>
                    <a:pt x="14296" y="473"/>
                    <a:pt x="12047" y="1373"/>
                  </a:cubicBezTo>
                  <a:cubicBezTo>
                    <a:pt x="9733" y="2319"/>
                    <a:pt x="7681" y="3740"/>
                    <a:pt x="6050" y="5318"/>
                  </a:cubicBezTo>
                  <a:cubicBezTo>
                    <a:pt x="4367" y="6896"/>
                    <a:pt x="3105" y="8737"/>
                    <a:pt x="2158" y="10578"/>
                  </a:cubicBezTo>
                  <a:cubicBezTo>
                    <a:pt x="1895" y="11052"/>
                    <a:pt x="1684" y="11525"/>
                    <a:pt x="1474" y="11999"/>
                  </a:cubicBezTo>
                  <a:cubicBezTo>
                    <a:pt x="1316" y="12472"/>
                    <a:pt x="1158" y="12946"/>
                    <a:pt x="948" y="13419"/>
                  </a:cubicBezTo>
                  <a:cubicBezTo>
                    <a:pt x="737" y="14419"/>
                    <a:pt x="422" y="15313"/>
                    <a:pt x="316" y="16260"/>
                  </a:cubicBezTo>
                  <a:cubicBezTo>
                    <a:pt x="53" y="18153"/>
                    <a:pt x="1" y="19995"/>
                    <a:pt x="211" y="21678"/>
                  </a:cubicBezTo>
                  <a:cubicBezTo>
                    <a:pt x="316" y="22520"/>
                    <a:pt x="474" y="23361"/>
                    <a:pt x="737" y="24150"/>
                  </a:cubicBezTo>
                  <a:cubicBezTo>
                    <a:pt x="1053" y="24887"/>
                    <a:pt x="1474" y="25623"/>
                    <a:pt x="2105" y="26097"/>
                  </a:cubicBezTo>
                  <a:cubicBezTo>
                    <a:pt x="2473" y="26307"/>
                    <a:pt x="2841" y="26465"/>
                    <a:pt x="3210" y="26518"/>
                  </a:cubicBezTo>
                  <a:cubicBezTo>
                    <a:pt x="3394" y="26544"/>
                    <a:pt x="3591" y="26557"/>
                    <a:pt x="3788" y="26557"/>
                  </a:cubicBezTo>
                  <a:cubicBezTo>
                    <a:pt x="3986" y="26557"/>
                    <a:pt x="4183" y="26544"/>
                    <a:pt x="4367" y="26518"/>
                  </a:cubicBezTo>
                  <a:cubicBezTo>
                    <a:pt x="5051" y="26412"/>
                    <a:pt x="5735" y="26149"/>
                    <a:pt x="6313" y="25781"/>
                  </a:cubicBezTo>
                  <a:cubicBezTo>
                    <a:pt x="7471" y="25045"/>
                    <a:pt x="8312" y="24045"/>
                    <a:pt x="9049" y="23151"/>
                  </a:cubicBezTo>
                  <a:cubicBezTo>
                    <a:pt x="10469" y="21310"/>
                    <a:pt x="11574" y="19679"/>
                    <a:pt x="12679" y="18417"/>
                  </a:cubicBezTo>
                  <a:cubicBezTo>
                    <a:pt x="13783" y="17154"/>
                    <a:pt x="14783" y="16260"/>
                    <a:pt x="15677" y="15734"/>
                  </a:cubicBezTo>
                  <a:cubicBezTo>
                    <a:pt x="17518" y="14682"/>
                    <a:pt x="18570" y="14787"/>
                    <a:pt x="18570" y="14682"/>
                  </a:cubicBezTo>
                  <a:lnTo>
                    <a:pt x="18360" y="14682"/>
                  </a:lnTo>
                  <a:cubicBezTo>
                    <a:pt x="18255" y="14682"/>
                    <a:pt x="18044" y="14734"/>
                    <a:pt x="17834" y="14787"/>
                  </a:cubicBezTo>
                  <a:cubicBezTo>
                    <a:pt x="17308" y="14839"/>
                    <a:pt x="16571" y="15050"/>
                    <a:pt x="15624" y="15576"/>
                  </a:cubicBezTo>
                  <a:cubicBezTo>
                    <a:pt x="14678" y="16102"/>
                    <a:pt x="13626" y="16996"/>
                    <a:pt x="12521" y="18259"/>
                  </a:cubicBezTo>
                  <a:cubicBezTo>
                    <a:pt x="11416" y="19521"/>
                    <a:pt x="10311" y="21205"/>
                    <a:pt x="8838" y="22993"/>
                  </a:cubicBezTo>
                  <a:cubicBezTo>
                    <a:pt x="8102" y="23887"/>
                    <a:pt x="7313" y="24834"/>
                    <a:pt x="6208" y="25518"/>
                  </a:cubicBezTo>
                  <a:cubicBezTo>
                    <a:pt x="5630" y="25886"/>
                    <a:pt x="4998" y="26149"/>
                    <a:pt x="4314" y="26202"/>
                  </a:cubicBezTo>
                  <a:cubicBezTo>
                    <a:pt x="4157" y="26228"/>
                    <a:pt x="3986" y="26241"/>
                    <a:pt x="3808" y="26241"/>
                  </a:cubicBezTo>
                  <a:cubicBezTo>
                    <a:pt x="3631" y="26241"/>
                    <a:pt x="3446" y="26228"/>
                    <a:pt x="3262" y="26202"/>
                  </a:cubicBezTo>
                  <a:cubicBezTo>
                    <a:pt x="2894" y="26202"/>
                    <a:pt x="2578" y="26044"/>
                    <a:pt x="2263" y="25886"/>
                  </a:cubicBezTo>
                  <a:cubicBezTo>
                    <a:pt x="1684" y="25466"/>
                    <a:pt x="1316" y="24782"/>
                    <a:pt x="1053" y="24045"/>
                  </a:cubicBezTo>
                  <a:cubicBezTo>
                    <a:pt x="790" y="23309"/>
                    <a:pt x="632" y="22467"/>
                    <a:pt x="527" y="21625"/>
                  </a:cubicBezTo>
                  <a:cubicBezTo>
                    <a:pt x="316" y="19995"/>
                    <a:pt x="369" y="18206"/>
                    <a:pt x="632" y="16312"/>
                  </a:cubicBezTo>
                  <a:cubicBezTo>
                    <a:pt x="737" y="15418"/>
                    <a:pt x="1053" y="14471"/>
                    <a:pt x="1263" y="13524"/>
                  </a:cubicBezTo>
                  <a:cubicBezTo>
                    <a:pt x="1474" y="13051"/>
                    <a:pt x="1632" y="12630"/>
                    <a:pt x="1789" y="12157"/>
                  </a:cubicBezTo>
                  <a:cubicBezTo>
                    <a:pt x="1947" y="11683"/>
                    <a:pt x="2210" y="11210"/>
                    <a:pt x="2421" y="10736"/>
                  </a:cubicBezTo>
                  <a:cubicBezTo>
                    <a:pt x="3368" y="8895"/>
                    <a:pt x="4630" y="7106"/>
                    <a:pt x="6261" y="5581"/>
                  </a:cubicBezTo>
                  <a:cubicBezTo>
                    <a:pt x="7892" y="4003"/>
                    <a:pt x="9943" y="2635"/>
                    <a:pt x="12205" y="1741"/>
                  </a:cubicBezTo>
                  <a:cubicBezTo>
                    <a:pt x="14276" y="874"/>
                    <a:pt x="16611" y="360"/>
                    <a:pt x="19050" y="360"/>
                  </a:cubicBezTo>
                  <a:cubicBezTo>
                    <a:pt x="19275" y="360"/>
                    <a:pt x="19501" y="364"/>
                    <a:pt x="19728" y="373"/>
                  </a:cubicBezTo>
                  <a:cubicBezTo>
                    <a:pt x="22411" y="426"/>
                    <a:pt x="24988" y="1057"/>
                    <a:pt x="27198" y="2056"/>
                  </a:cubicBezTo>
                  <a:cubicBezTo>
                    <a:pt x="29407" y="3109"/>
                    <a:pt x="31353" y="4529"/>
                    <a:pt x="32879" y="6107"/>
                  </a:cubicBezTo>
                  <a:cubicBezTo>
                    <a:pt x="33247" y="6528"/>
                    <a:pt x="33668" y="6949"/>
                    <a:pt x="33984" y="7369"/>
                  </a:cubicBezTo>
                  <a:cubicBezTo>
                    <a:pt x="34299" y="7790"/>
                    <a:pt x="34667" y="8211"/>
                    <a:pt x="34931" y="8632"/>
                  </a:cubicBezTo>
                  <a:cubicBezTo>
                    <a:pt x="35246" y="9105"/>
                    <a:pt x="35509" y="9579"/>
                    <a:pt x="35772" y="10000"/>
                  </a:cubicBezTo>
                  <a:cubicBezTo>
                    <a:pt x="36035" y="10421"/>
                    <a:pt x="36246" y="10894"/>
                    <a:pt x="36456" y="11367"/>
                  </a:cubicBezTo>
                  <a:cubicBezTo>
                    <a:pt x="36719" y="11788"/>
                    <a:pt x="36877" y="12262"/>
                    <a:pt x="37035" y="12735"/>
                  </a:cubicBezTo>
                  <a:cubicBezTo>
                    <a:pt x="37193" y="13209"/>
                    <a:pt x="37350" y="13682"/>
                    <a:pt x="37456" y="14156"/>
                  </a:cubicBezTo>
                  <a:cubicBezTo>
                    <a:pt x="37561" y="14576"/>
                    <a:pt x="37719" y="15050"/>
                    <a:pt x="37824" y="15523"/>
                  </a:cubicBezTo>
                  <a:cubicBezTo>
                    <a:pt x="37876" y="15997"/>
                    <a:pt x="37982" y="16418"/>
                    <a:pt x="38034" y="16891"/>
                  </a:cubicBezTo>
                  <a:cubicBezTo>
                    <a:pt x="38139" y="17312"/>
                    <a:pt x="38087" y="17785"/>
                    <a:pt x="38139" y="18206"/>
                  </a:cubicBezTo>
                  <a:cubicBezTo>
                    <a:pt x="38139" y="18627"/>
                    <a:pt x="38192" y="19100"/>
                    <a:pt x="38192" y="19521"/>
                  </a:cubicBezTo>
                  <a:cubicBezTo>
                    <a:pt x="38192" y="20363"/>
                    <a:pt x="38087" y="21205"/>
                    <a:pt x="37876" y="21994"/>
                  </a:cubicBezTo>
                  <a:cubicBezTo>
                    <a:pt x="37719" y="22783"/>
                    <a:pt x="37403" y="23519"/>
                    <a:pt x="36982" y="24098"/>
                  </a:cubicBezTo>
                  <a:cubicBezTo>
                    <a:pt x="36561" y="24729"/>
                    <a:pt x="35930" y="25150"/>
                    <a:pt x="35246" y="25255"/>
                  </a:cubicBezTo>
                  <a:cubicBezTo>
                    <a:pt x="34976" y="25317"/>
                    <a:pt x="34707" y="25347"/>
                    <a:pt x="34440" y="25347"/>
                  </a:cubicBezTo>
                  <a:cubicBezTo>
                    <a:pt x="34031" y="25347"/>
                    <a:pt x="33629" y="25277"/>
                    <a:pt x="33247" y="25150"/>
                  </a:cubicBezTo>
                  <a:cubicBezTo>
                    <a:pt x="32668" y="24939"/>
                    <a:pt x="32090" y="24571"/>
                    <a:pt x="31616" y="24203"/>
                  </a:cubicBezTo>
                  <a:cubicBezTo>
                    <a:pt x="30617" y="23467"/>
                    <a:pt x="29880" y="22520"/>
                    <a:pt x="29197" y="21678"/>
                  </a:cubicBezTo>
                  <a:cubicBezTo>
                    <a:pt x="27829" y="19995"/>
                    <a:pt x="26724" y="18522"/>
                    <a:pt x="25619" y="17470"/>
                  </a:cubicBezTo>
                  <a:cubicBezTo>
                    <a:pt x="24515" y="16365"/>
                    <a:pt x="23463" y="15681"/>
                    <a:pt x="22568" y="15260"/>
                  </a:cubicBezTo>
                  <a:cubicBezTo>
                    <a:pt x="21674" y="14892"/>
                    <a:pt x="20990" y="14734"/>
                    <a:pt x="20569" y="14682"/>
                  </a:cubicBezTo>
                  <a:cubicBezTo>
                    <a:pt x="20149" y="14629"/>
                    <a:pt x="19938" y="14629"/>
                    <a:pt x="19938" y="14629"/>
                  </a:cubicBezTo>
                  <a:lnTo>
                    <a:pt x="19938" y="14629"/>
                  </a:lnTo>
                  <a:cubicBezTo>
                    <a:pt x="19938" y="14629"/>
                    <a:pt x="19991" y="14629"/>
                    <a:pt x="20096" y="14682"/>
                  </a:cubicBezTo>
                  <a:cubicBezTo>
                    <a:pt x="20201" y="14682"/>
                    <a:pt x="20359" y="14734"/>
                    <a:pt x="20569" y="14787"/>
                  </a:cubicBezTo>
                  <a:cubicBezTo>
                    <a:pt x="20990" y="14839"/>
                    <a:pt x="21674" y="14997"/>
                    <a:pt x="22516" y="15418"/>
                  </a:cubicBezTo>
                  <a:cubicBezTo>
                    <a:pt x="23357" y="15839"/>
                    <a:pt x="24357" y="16523"/>
                    <a:pt x="25462" y="17627"/>
                  </a:cubicBezTo>
                  <a:cubicBezTo>
                    <a:pt x="26514" y="18680"/>
                    <a:pt x="27618" y="20152"/>
                    <a:pt x="28986" y="21836"/>
                  </a:cubicBezTo>
                  <a:cubicBezTo>
                    <a:pt x="29670" y="22677"/>
                    <a:pt x="30459" y="23624"/>
                    <a:pt x="31459" y="24413"/>
                  </a:cubicBezTo>
                  <a:cubicBezTo>
                    <a:pt x="31932" y="24834"/>
                    <a:pt x="32511" y="25203"/>
                    <a:pt x="33195" y="25413"/>
                  </a:cubicBezTo>
                  <a:cubicBezTo>
                    <a:pt x="33615" y="25553"/>
                    <a:pt x="34106" y="25647"/>
                    <a:pt x="34605" y="25647"/>
                  </a:cubicBezTo>
                  <a:cubicBezTo>
                    <a:pt x="34855" y="25647"/>
                    <a:pt x="35106" y="25623"/>
                    <a:pt x="35351" y="25571"/>
                  </a:cubicBezTo>
                  <a:cubicBezTo>
                    <a:pt x="36088" y="25413"/>
                    <a:pt x="36772" y="24939"/>
                    <a:pt x="37245" y="24256"/>
                  </a:cubicBezTo>
                  <a:cubicBezTo>
                    <a:pt x="37666" y="23624"/>
                    <a:pt x="37982" y="22835"/>
                    <a:pt x="38192" y="22046"/>
                  </a:cubicBezTo>
                  <a:cubicBezTo>
                    <a:pt x="38350" y="21205"/>
                    <a:pt x="38455" y="20363"/>
                    <a:pt x="38508" y="19521"/>
                  </a:cubicBezTo>
                  <a:cubicBezTo>
                    <a:pt x="38508" y="19048"/>
                    <a:pt x="38455" y="18627"/>
                    <a:pt x="38455" y="18206"/>
                  </a:cubicBezTo>
                  <a:cubicBezTo>
                    <a:pt x="38402" y="17733"/>
                    <a:pt x="38402" y="17259"/>
                    <a:pt x="38350" y="16838"/>
                  </a:cubicBezTo>
                  <a:cubicBezTo>
                    <a:pt x="38245" y="16365"/>
                    <a:pt x="38192" y="15891"/>
                    <a:pt x="38139" y="15418"/>
                  </a:cubicBezTo>
                  <a:cubicBezTo>
                    <a:pt x="38034" y="14945"/>
                    <a:pt x="37876" y="14524"/>
                    <a:pt x="37771" y="14050"/>
                  </a:cubicBezTo>
                  <a:cubicBezTo>
                    <a:pt x="37666" y="13577"/>
                    <a:pt x="37508" y="13103"/>
                    <a:pt x="37298" y="12630"/>
                  </a:cubicBezTo>
                  <a:cubicBezTo>
                    <a:pt x="37140" y="12157"/>
                    <a:pt x="36982" y="11683"/>
                    <a:pt x="36772" y="11210"/>
                  </a:cubicBezTo>
                  <a:cubicBezTo>
                    <a:pt x="36509" y="10789"/>
                    <a:pt x="36351" y="10263"/>
                    <a:pt x="36035" y="9842"/>
                  </a:cubicBezTo>
                  <a:cubicBezTo>
                    <a:pt x="35772" y="9368"/>
                    <a:pt x="35509" y="8895"/>
                    <a:pt x="35246" y="8474"/>
                  </a:cubicBezTo>
                  <a:cubicBezTo>
                    <a:pt x="34878" y="8001"/>
                    <a:pt x="34562" y="7580"/>
                    <a:pt x="34247" y="7159"/>
                  </a:cubicBezTo>
                  <a:cubicBezTo>
                    <a:pt x="33878" y="6686"/>
                    <a:pt x="33510" y="6317"/>
                    <a:pt x="33142" y="5897"/>
                  </a:cubicBezTo>
                  <a:cubicBezTo>
                    <a:pt x="31564" y="4266"/>
                    <a:pt x="29617" y="2793"/>
                    <a:pt x="27355" y="1741"/>
                  </a:cubicBezTo>
                  <a:cubicBezTo>
                    <a:pt x="25093" y="689"/>
                    <a:pt x="22463" y="57"/>
                    <a:pt x="19728" y="5"/>
                  </a:cubicBezTo>
                  <a:cubicBezTo>
                    <a:pt x="19591" y="2"/>
                    <a:pt x="19454" y="1"/>
                    <a:pt x="193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3"/>
            <p:cNvSpPr/>
            <p:nvPr/>
          </p:nvSpPr>
          <p:spPr>
            <a:xfrm>
              <a:off x="5069503" y="5453854"/>
              <a:ext cx="306799" cy="212237"/>
            </a:xfrm>
            <a:custGeom>
              <a:avLst/>
              <a:gdLst/>
              <a:ahLst/>
              <a:cxnLst/>
              <a:rect l="l" t="t" r="r" b="b"/>
              <a:pathLst>
                <a:path w="38823" h="26857" extrusionOk="0">
                  <a:moveTo>
                    <a:pt x="19332" y="1"/>
                  </a:moveTo>
                  <a:cubicBezTo>
                    <a:pt x="18819" y="1"/>
                    <a:pt x="18302" y="20"/>
                    <a:pt x="17781" y="59"/>
                  </a:cubicBezTo>
                  <a:cubicBezTo>
                    <a:pt x="14940" y="269"/>
                    <a:pt x="12310" y="1163"/>
                    <a:pt x="10048" y="2426"/>
                  </a:cubicBezTo>
                  <a:cubicBezTo>
                    <a:pt x="7786" y="3636"/>
                    <a:pt x="5892" y="5319"/>
                    <a:pt x="4419" y="7160"/>
                  </a:cubicBezTo>
                  <a:cubicBezTo>
                    <a:pt x="2894" y="8949"/>
                    <a:pt x="1842" y="11000"/>
                    <a:pt x="1158" y="12999"/>
                  </a:cubicBezTo>
                  <a:cubicBezTo>
                    <a:pt x="948" y="13473"/>
                    <a:pt x="790" y="13999"/>
                    <a:pt x="684" y="14525"/>
                  </a:cubicBezTo>
                  <a:cubicBezTo>
                    <a:pt x="579" y="14998"/>
                    <a:pt x="421" y="15524"/>
                    <a:pt x="369" y="15998"/>
                  </a:cubicBezTo>
                  <a:cubicBezTo>
                    <a:pt x="264" y="16524"/>
                    <a:pt x="211" y="16997"/>
                    <a:pt x="158" y="17523"/>
                  </a:cubicBezTo>
                  <a:cubicBezTo>
                    <a:pt x="106" y="17997"/>
                    <a:pt x="106" y="18470"/>
                    <a:pt x="53" y="18944"/>
                  </a:cubicBezTo>
                  <a:cubicBezTo>
                    <a:pt x="1" y="19943"/>
                    <a:pt x="53" y="20838"/>
                    <a:pt x="158" y="21784"/>
                  </a:cubicBezTo>
                  <a:cubicBezTo>
                    <a:pt x="264" y="22679"/>
                    <a:pt x="474" y="23573"/>
                    <a:pt x="737" y="24362"/>
                  </a:cubicBezTo>
                  <a:cubicBezTo>
                    <a:pt x="1053" y="25204"/>
                    <a:pt x="1526" y="26045"/>
                    <a:pt x="2315" y="26466"/>
                  </a:cubicBezTo>
                  <a:cubicBezTo>
                    <a:pt x="2736" y="26729"/>
                    <a:pt x="3210" y="26782"/>
                    <a:pt x="3578" y="26834"/>
                  </a:cubicBezTo>
                  <a:cubicBezTo>
                    <a:pt x="3701" y="26850"/>
                    <a:pt x="3824" y="26856"/>
                    <a:pt x="3946" y="26856"/>
                  </a:cubicBezTo>
                  <a:cubicBezTo>
                    <a:pt x="4241" y="26856"/>
                    <a:pt x="4527" y="26819"/>
                    <a:pt x="4788" y="26782"/>
                  </a:cubicBezTo>
                  <a:cubicBezTo>
                    <a:pt x="5577" y="26624"/>
                    <a:pt x="6313" y="26256"/>
                    <a:pt x="6892" y="25782"/>
                  </a:cubicBezTo>
                  <a:cubicBezTo>
                    <a:pt x="7471" y="25362"/>
                    <a:pt x="7997" y="24888"/>
                    <a:pt x="8417" y="24362"/>
                  </a:cubicBezTo>
                  <a:cubicBezTo>
                    <a:pt x="9312" y="23363"/>
                    <a:pt x="10048" y="22363"/>
                    <a:pt x="10732" y="21469"/>
                  </a:cubicBezTo>
                  <a:cubicBezTo>
                    <a:pt x="12100" y="19575"/>
                    <a:pt x="13257" y="18049"/>
                    <a:pt x="14467" y="16997"/>
                  </a:cubicBezTo>
                  <a:cubicBezTo>
                    <a:pt x="15677" y="15893"/>
                    <a:pt x="16887" y="15367"/>
                    <a:pt x="17834" y="15104"/>
                  </a:cubicBezTo>
                  <a:cubicBezTo>
                    <a:pt x="18833" y="14841"/>
                    <a:pt x="19517" y="14893"/>
                    <a:pt x="19412" y="14841"/>
                  </a:cubicBezTo>
                  <a:cubicBezTo>
                    <a:pt x="19307" y="14841"/>
                    <a:pt x="18675" y="14841"/>
                    <a:pt x="18202" y="14893"/>
                  </a:cubicBezTo>
                  <a:cubicBezTo>
                    <a:pt x="17728" y="14998"/>
                    <a:pt x="17255" y="15156"/>
                    <a:pt x="16887" y="15261"/>
                  </a:cubicBezTo>
                  <a:cubicBezTo>
                    <a:pt x="16729" y="15314"/>
                    <a:pt x="16624" y="15367"/>
                    <a:pt x="16466" y="15419"/>
                  </a:cubicBezTo>
                  <a:cubicBezTo>
                    <a:pt x="16308" y="15524"/>
                    <a:pt x="16150" y="15577"/>
                    <a:pt x="15835" y="15787"/>
                  </a:cubicBezTo>
                  <a:cubicBezTo>
                    <a:pt x="15256" y="16103"/>
                    <a:pt x="14362" y="16734"/>
                    <a:pt x="13415" y="17734"/>
                  </a:cubicBezTo>
                  <a:cubicBezTo>
                    <a:pt x="12415" y="18733"/>
                    <a:pt x="11363" y="20206"/>
                    <a:pt x="10048" y="21942"/>
                  </a:cubicBezTo>
                  <a:cubicBezTo>
                    <a:pt x="9417" y="22784"/>
                    <a:pt x="8733" y="23731"/>
                    <a:pt x="7839" y="24625"/>
                  </a:cubicBezTo>
                  <a:cubicBezTo>
                    <a:pt x="6944" y="25467"/>
                    <a:pt x="5840" y="26414"/>
                    <a:pt x="4314" y="26519"/>
                  </a:cubicBezTo>
                  <a:cubicBezTo>
                    <a:pt x="4182" y="26529"/>
                    <a:pt x="4043" y="26535"/>
                    <a:pt x="3902" y="26535"/>
                  </a:cubicBezTo>
                  <a:cubicBezTo>
                    <a:pt x="3314" y="26535"/>
                    <a:pt x="2677" y="26427"/>
                    <a:pt x="2210" y="26045"/>
                  </a:cubicBezTo>
                  <a:cubicBezTo>
                    <a:pt x="1579" y="25519"/>
                    <a:pt x="1211" y="24783"/>
                    <a:pt x="948" y="23994"/>
                  </a:cubicBezTo>
                  <a:cubicBezTo>
                    <a:pt x="474" y="22416"/>
                    <a:pt x="316" y="20627"/>
                    <a:pt x="421" y="18786"/>
                  </a:cubicBezTo>
                  <a:cubicBezTo>
                    <a:pt x="421" y="16892"/>
                    <a:pt x="842" y="14946"/>
                    <a:pt x="1474" y="12999"/>
                  </a:cubicBezTo>
                  <a:cubicBezTo>
                    <a:pt x="2210" y="11000"/>
                    <a:pt x="3262" y="9054"/>
                    <a:pt x="4682" y="7265"/>
                  </a:cubicBezTo>
                  <a:cubicBezTo>
                    <a:pt x="6155" y="5477"/>
                    <a:pt x="8049" y="3899"/>
                    <a:pt x="10259" y="2689"/>
                  </a:cubicBezTo>
                  <a:cubicBezTo>
                    <a:pt x="12468" y="1426"/>
                    <a:pt x="15046" y="637"/>
                    <a:pt x="17834" y="374"/>
                  </a:cubicBezTo>
                  <a:cubicBezTo>
                    <a:pt x="18340" y="335"/>
                    <a:pt x="18844" y="316"/>
                    <a:pt x="19345" y="316"/>
                  </a:cubicBezTo>
                  <a:cubicBezTo>
                    <a:pt x="21552" y="316"/>
                    <a:pt x="23699" y="688"/>
                    <a:pt x="25672" y="1374"/>
                  </a:cubicBezTo>
                  <a:cubicBezTo>
                    <a:pt x="28092" y="2215"/>
                    <a:pt x="30196" y="3531"/>
                    <a:pt x="31932" y="5056"/>
                  </a:cubicBezTo>
                  <a:cubicBezTo>
                    <a:pt x="33720" y="6582"/>
                    <a:pt x="35088" y="8370"/>
                    <a:pt x="36140" y="10211"/>
                  </a:cubicBezTo>
                  <a:cubicBezTo>
                    <a:pt x="37140" y="12105"/>
                    <a:pt x="37771" y="13999"/>
                    <a:pt x="38139" y="15893"/>
                  </a:cubicBezTo>
                  <a:cubicBezTo>
                    <a:pt x="38192" y="16366"/>
                    <a:pt x="38297" y="16840"/>
                    <a:pt x="38350" y="17313"/>
                  </a:cubicBezTo>
                  <a:cubicBezTo>
                    <a:pt x="38402" y="17786"/>
                    <a:pt x="38402" y="18207"/>
                    <a:pt x="38455" y="18681"/>
                  </a:cubicBezTo>
                  <a:cubicBezTo>
                    <a:pt x="38507" y="19575"/>
                    <a:pt x="38455" y="20469"/>
                    <a:pt x="38297" y="21311"/>
                  </a:cubicBezTo>
                  <a:cubicBezTo>
                    <a:pt x="38192" y="22153"/>
                    <a:pt x="37981" y="22942"/>
                    <a:pt x="37613" y="23678"/>
                  </a:cubicBezTo>
                  <a:cubicBezTo>
                    <a:pt x="37245" y="24415"/>
                    <a:pt x="36719" y="25046"/>
                    <a:pt x="36035" y="25362"/>
                  </a:cubicBezTo>
                  <a:cubicBezTo>
                    <a:pt x="35601" y="25562"/>
                    <a:pt x="35126" y="25635"/>
                    <a:pt x="34661" y="25635"/>
                  </a:cubicBezTo>
                  <a:cubicBezTo>
                    <a:pt x="34393" y="25635"/>
                    <a:pt x="34129" y="25610"/>
                    <a:pt x="33878" y="25572"/>
                  </a:cubicBezTo>
                  <a:cubicBezTo>
                    <a:pt x="33194" y="25414"/>
                    <a:pt x="32563" y="25098"/>
                    <a:pt x="32037" y="24730"/>
                  </a:cubicBezTo>
                  <a:cubicBezTo>
                    <a:pt x="30932" y="23941"/>
                    <a:pt x="30143" y="22994"/>
                    <a:pt x="29407" y="22153"/>
                  </a:cubicBezTo>
                  <a:cubicBezTo>
                    <a:pt x="27986" y="20364"/>
                    <a:pt x="26882" y="18839"/>
                    <a:pt x="25830" y="17786"/>
                  </a:cubicBezTo>
                  <a:cubicBezTo>
                    <a:pt x="24778" y="16734"/>
                    <a:pt x="23883" y="16156"/>
                    <a:pt x="23357" y="15840"/>
                  </a:cubicBezTo>
                  <a:cubicBezTo>
                    <a:pt x="23147" y="15735"/>
                    <a:pt x="23199" y="15735"/>
                    <a:pt x="23094" y="15682"/>
                  </a:cubicBezTo>
                  <a:cubicBezTo>
                    <a:pt x="23094" y="15682"/>
                    <a:pt x="22960" y="15615"/>
                    <a:pt x="22933" y="15615"/>
                  </a:cubicBezTo>
                  <a:lnTo>
                    <a:pt x="22933" y="15615"/>
                  </a:lnTo>
                  <a:cubicBezTo>
                    <a:pt x="22926" y="15615"/>
                    <a:pt x="22926" y="15619"/>
                    <a:pt x="22936" y="15630"/>
                  </a:cubicBezTo>
                  <a:cubicBezTo>
                    <a:pt x="22936" y="15630"/>
                    <a:pt x="22779" y="15524"/>
                    <a:pt x="22673" y="15524"/>
                  </a:cubicBezTo>
                  <a:cubicBezTo>
                    <a:pt x="22621" y="15472"/>
                    <a:pt x="22516" y="15419"/>
                    <a:pt x="22410" y="15367"/>
                  </a:cubicBezTo>
                  <a:lnTo>
                    <a:pt x="22305" y="15367"/>
                  </a:lnTo>
                  <a:lnTo>
                    <a:pt x="22305" y="15314"/>
                  </a:lnTo>
                  <a:lnTo>
                    <a:pt x="22200" y="15314"/>
                  </a:lnTo>
                  <a:cubicBezTo>
                    <a:pt x="22147" y="15314"/>
                    <a:pt x="22095" y="15261"/>
                    <a:pt x="22042" y="15261"/>
                  </a:cubicBezTo>
                  <a:cubicBezTo>
                    <a:pt x="21884" y="15209"/>
                    <a:pt x="21674" y="15104"/>
                    <a:pt x="21411" y="15051"/>
                  </a:cubicBezTo>
                  <a:cubicBezTo>
                    <a:pt x="21200" y="14998"/>
                    <a:pt x="20937" y="14946"/>
                    <a:pt x="20674" y="14893"/>
                  </a:cubicBezTo>
                  <a:lnTo>
                    <a:pt x="20464" y="14841"/>
                  </a:lnTo>
                  <a:lnTo>
                    <a:pt x="20306" y="14841"/>
                  </a:lnTo>
                  <a:cubicBezTo>
                    <a:pt x="20201" y="14841"/>
                    <a:pt x="20096" y="14788"/>
                    <a:pt x="20043" y="14788"/>
                  </a:cubicBezTo>
                  <a:lnTo>
                    <a:pt x="20043" y="14788"/>
                  </a:lnTo>
                  <a:cubicBezTo>
                    <a:pt x="19570" y="14841"/>
                    <a:pt x="20043" y="14841"/>
                    <a:pt x="20990" y="15051"/>
                  </a:cubicBezTo>
                  <a:cubicBezTo>
                    <a:pt x="21463" y="15156"/>
                    <a:pt x="22042" y="15367"/>
                    <a:pt x="22621" y="15630"/>
                  </a:cubicBezTo>
                  <a:cubicBezTo>
                    <a:pt x="23199" y="15945"/>
                    <a:pt x="23883" y="16366"/>
                    <a:pt x="24515" y="16945"/>
                  </a:cubicBezTo>
                  <a:cubicBezTo>
                    <a:pt x="25830" y="18049"/>
                    <a:pt x="27145" y="19680"/>
                    <a:pt x="28618" y="21574"/>
                  </a:cubicBezTo>
                  <a:cubicBezTo>
                    <a:pt x="29354" y="22521"/>
                    <a:pt x="30196" y="23573"/>
                    <a:pt x="31248" y="24520"/>
                  </a:cubicBezTo>
                  <a:cubicBezTo>
                    <a:pt x="31774" y="24993"/>
                    <a:pt x="32405" y="25414"/>
                    <a:pt x="33142" y="25677"/>
                  </a:cubicBezTo>
                  <a:cubicBezTo>
                    <a:pt x="33602" y="25842"/>
                    <a:pt x="34103" y="25924"/>
                    <a:pt x="34620" y="25924"/>
                  </a:cubicBezTo>
                  <a:cubicBezTo>
                    <a:pt x="34930" y="25924"/>
                    <a:pt x="35246" y="25894"/>
                    <a:pt x="35562" y="25835"/>
                  </a:cubicBezTo>
                  <a:cubicBezTo>
                    <a:pt x="36456" y="25677"/>
                    <a:pt x="37140" y="24993"/>
                    <a:pt x="37613" y="24257"/>
                  </a:cubicBezTo>
                  <a:cubicBezTo>
                    <a:pt x="38087" y="23520"/>
                    <a:pt x="38402" y="22679"/>
                    <a:pt x="38560" y="21784"/>
                  </a:cubicBezTo>
                  <a:cubicBezTo>
                    <a:pt x="38718" y="20890"/>
                    <a:pt x="38823" y="19943"/>
                    <a:pt x="38770" y="18996"/>
                  </a:cubicBezTo>
                  <a:cubicBezTo>
                    <a:pt x="38718" y="18576"/>
                    <a:pt x="38718" y="18049"/>
                    <a:pt x="38665" y="17576"/>
                  </a:cubicBezTo>
                  <a:cubicBezTo>
                    <a:pt x="38665" y="17103"/>
                    <a:pt x="38560" y="16629"/>
                    <a:pt x="38507" y="16156"/>
                  </a:cubicBezTo>
                  <a:cubicBezTo>
                    <a:pt x="38139" y="14209"/>
                    <a:pt x="37561" y="12158"/>
                    <a:pt x="36508" y="10264"/>
                  </a:cubicBezTo>
                  <a:cubicBezTo>
                    <a:pt x="35456" y="8318"/>
                    <a:pt x="34036" y="6476"/>
                    <a:pt x="32247" y="4898"/>
                  </a:cubicBezTo>
                  <a:cubicBezTo>
                    <a:pt x="30459" y="3268"/>
                    <a:pt x="28302" y="1952"/>
                    <a:pt x="25830" y="1111"/>
                  </a:cubicBezTo>
                  <a:cubicBezTo>
                    <a:pt x="23811" y="380"/>
                    <a:pt x="21616" y="1"/>
                    <a:pt x="193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3"/>
            <p:cNvSpPr/>
            <p:nvPr/>
          </p:nvSpPr>
          <p:spPr>
            <a:xfrm>
              <a:off x="5072000" y="5456367"/>
              <a:ext cx="301393" cy="207472"/>
            </a:xfrm>
            <a:custGeom>
              <a:avLst/>
              <a:gdLst/>
              <a:ahLst/>
              <a:cxnLst/>
              <a:rect l="l" t="t" r="r" b="b"/>
              <a:pathLst>
                <a:path w="38139" h="26254" extrusionOk="0">
                  <a:moveTo>
                    <a:pt x="19009" y="0"/>
                  </a:moveTo>
                  <a:cubicBezTo>
                    <a:pt x="16351" y="0"/>
                    <a:pt x="13843" y="572"/>
                    <a:pt x="11626" y="1529"/>
                  </a:cubicBezTo>
                  <a:cubicBezTo>
                    <a:pt x="9311" y="2529"/>
                    <a:pt x="7260" y="3949"/>
                    <a:pt x="5629" y="5580"/>
                  </a:cubicBezTo>
                  <a:cubicBezTo>
                    <a:pt x="2315" y="8894"/>
                    <a:pt x="632" y="12997"/>
                    <a:pt x="158" y="16732"/>
                  </a:cubicBezTo>
                  <a:cubicBezTo>
                    <a:pt x="105" y="17205"/>
                    <a:pt x="105" y="17679"/>
                    <a:pt x="53" y="18152"/>
                  </a:cubicBezTo>
                  <a:cubicBezTo>
                    <a:pt x="53" y="18626"/>
                    <a:pt x="0" y="19047"/>
                    <a:pt x="0" y="19520"/>
                  </a:cubicBezTo>
                  <a:cubicBezTo>
                    <a:pt x="53" y="20414"/>
                    <a:pt x="105" y="21309"/>
                    <a:pt x="263" y="22150"/>
                  </a:cubicBezTo>
                  <a:cubicBezTo>
                    <a:pt x="368" y="22939"/>
                    <a:pt x="579" y="23781"/>
                    <a:pt x="895" y="24517"/>
                  </a:cubicBezTo>
                  <a:cubicBezTo>
                    <a:pt x="1263" y="25201"/>
                    <a:pt x="1789" y="25885"/>
                    <a:pt x="2525" y="26096"/>
                  </a:cubicBezTo>
                  <a:cubicBezTo>
                    <a:pt x="2894" y="26201"/>
                    <a:pt x="3262" y="26253"/>
                    <a:pt x="3623" y="26253"/>
                  </a:cubicBezTo>
                  <a:cubicBezTo>
                    <a:pt x="3985" y="26253"/>
                    <a:pt x="4340" y="26201"/>
                    <a:pt x="4682" y="26096"/>
                  </a:cubicBezTo>
                  <a:cubicBezTo>
                    <a:pt x="5366" y="25938"/>
                    <a:pt x="5997" y="25570"/>
                    <a:pt x="6523" y="25201"/>
                  </a:cubicBezTo>
                  <a:cubicBezTo>
                    <a:pt x="7575" y="24412"/>
                    <a:pt x="8364" y="23465"/>
                    <a:pt x="9048" y="22571"/>
                  </a:cubicBezTo>
                  <a:cubicBezTo>
                    <a:pt x="10416" y="20783"/>
                    <a:pt x="11468" y="19257"/>
                    <a:pt x="12468" y="18152"/>
                  </a:cubicBezTo>
                  <a:cubicBezTo>
                    <a:pt x="13467" y="16995"/>
                    <a:pt x="14309" y="16311"/>
                    <a:pt x="14887" y="15943"/>
                  </a:cubicBezTo>
                  <a:cubicBezTo>
                    <a:pt x="15466" y="15522"/>
                    <a:pt x="15624" y="15417"/>
                    <a:pt x="15834" y="15312"/>
                  </a:cubicBezTo>
                  <a:cubicBezTo>
                    <a:pt x="15940" y="15259"/>
                    <a:pt x="16150" y="15154"/>
                    <a:pt x="16308" y="15049"/>
                  </a:cubicBezTo>
                  <a:cubicBezTo>
                    <a:pt x="16518" y="14996"/>
                    <a:pt x="16781" y="14891"/>
                    <a:pt x="16992" y="14786"/>
                  </a:cubicBezTo>
                  <a:cubicBezTo>
                    <a:pt x="17202" y="14733"/>
                    <a:pt x="17465" y="14680"/>
                    <a:pt x="17728" y="14628"/>
                  </a:cubicBezTo>
                  <a:cubicBezTo>
                    <a:pt x="17939" y="14575"/>
                    <a:pt x="18149" y="14575"/>
                    <a:pt x="18254" y="14523"/>
                  </a:cubicBezTo>
                  <a:cubicBezTo>
                    <a:pt x="18324" y="14523"/>
                    <a:pt x="18324" y="14499"/>
                    <a:pt x="18254" y="14499"/>
                  </a:cubicBezTo>
                  <a:cubicBezTo>
                    <a:pt x="18219" y="14499"/>
                    <a:pt x="18166" y="14505"/>
                    <a:pt x="18096" y="14523"/>
                  </a:cubicBezTo>
                  <a:cubicBezTo>
                    <a:pt x="17886" y="14523"/>
                    <a:pt x="17570" y="14575"/>
                    <a:pt x="17149" y="14680"/>
                  </a:cubicBezTo>
                  <a:cubicBezTo>
                    <a:pt x="16255" y="14891"/>
                    <a:pt x="14993" y="15469"/>
                    <a:pt x="13730" y="16627"/>
                  </a:cubicBezTo>
                  <a:cubicBezTo>
                    <a:pt x="12415" y="17731"/>
                    <a:pt x="11152" y="19362"/>
                    <a:pt x="9732" y="21309"/>
                  </a:cubicBezTo>
                  <a:cubicBezTo>
                    <a:pt x="8996" y="22255"/>
                    <a:pt x="8207" y="23255"/>
                    <a:pt x="7260" y="24254"/>
                  </a:cubicBezTo>
                  <a:cubicBezTo>
                    <a:pt x="6314" y="25100"/>
                    <a:pt x="5134" y="25946"/>
                    <a:pt x="3762" y="25946"/>
                  </a:cubicBezTo>
                  <a:cubicBezTo>
                    <a:pt x="3684" y="25946"/>
                    <a:pt x="3604" y="25943"/>
                    <a:pt x="3525" y="25938"/>
                  </a:cubicBezTo>
                  <a:cubicBezTo>
                    <a:pt x="3157" y="25938"/>
                    <a:pt x="2788" y="25885"/>
                    <a:pt x="2473" y="25780"/>
                  </a:cubicBezTo>
                  <a:cubicBezTo>
                    <a:pt x="2104" y="25622"/>
                    <a:pt x="1841" y="25359"/>
                    <a:pt x="1631" y="25044"/>
                  </a:cubicBezTo>
                  <a:cubicBezTo>
                    <a:pt x="1158" y="24465"/>
                    <a:pt x="895" y="23676"/>
                    <a:pt x="684" y="22834"/>
                  </a:cubicBezTo>
                  <a:cubicBezTo>
                    <a:pt x="316" y="21151"/>
                    <a:pt x="263" y="19257"/>
                    <a:pt x="421" y="17363"/>
                  </a:cubicBezTo>
                  <a:cubicBezTo>
                    <a:pt x="632" y="15417"/>
                    <a:pt x="1105" y="13470"/>
                    <a:pt x="1947" y="11524"/>
                  </a:cubicBezTo>
                  <a:cubicBezTo>
                    <a:pt x="2788" y="9578"/>
                    <a:pt x="4051" y="7684"/>
                    <a:pt x="5682" y="6001"/>
                  </a:cubicBezTo>
                  <a:cubicBezTo>
                    <a:pt x="7312" y="4317"/>
                    <a:pt x="9311" y="2897"/>
                    <a:pt x="11626" y="1897"/>
                  </a:cubicBezTo>
                  <a:cubicBezTo>
                    <a:pt x="13835" y="893"/>
                    <a:pt x="16380" y="368"/>
                    <a:pt x="18985" y="368"/>
                  </a:cubicBezTo>
                  <a:cubicBezTo>
                    <a:pt x="19110" y="368"/>
                    <a:pt x="19234" y="369"/>
                    <a:pt x="19359" y="372"/>
                  </a:cubicBezTo>
                  <a:cubicBezTo>
                    <a:pt x="22094" y="424"/>
                    <a:pt x="24672" y="1056"/>
                    <a:pt x="26987" y="2108"/>
                  </a:cubicBezTo>
                  <a:cubicBezTo>
                    <a:pt x="29249" y="3160"/>
                    <a:pt x="31195" y="4633"/>
                    <a:pt x="32773" y="6316"/>
                  </a:cubicBezTo>
                  <a:cubicBezTo>
                    <a:pt x="34299" y="8000"/>
                    <a:pt x="35509" y="9841"/>
                    <a:pt x="36350" y="11735"/>
                  </a:cubicBezTo>
                  <a:cubicBezTo>
                    <a:pt x="37139" y="13681"/>
                    <a:pt x="37560" y="15627"/>
                    <a:pt x="37718" y="17468"/>
                  </a:cubicBezTo>
                  <a:cubicBezTo>
                    <a:pt x="37876" y="19310"/>
                    <a:pt x="37823" y="21151"/>
                    <a:pt x="37245" y="22676"/>
                  </a:cubicBezTo>
                  <a:cubicBezTo>
                    <a:pt x="36982" y="23465"/>
                    <a:pt x="36561" y="24097"/>
                    <a:pt x="35982" y="24570"/>
                  </a:cubicBezTo>
                  <a:cubicBezTo>
                    <a:pt x="35493" y="24926"/>
                    <a:pt x="34891" y="25056"/>
                    <a:pt x="34303" y="25056"/>
                  </a:cubicBezTo>
                  <a:cubicBezTo>
                    <a:pt x="34196" y="25056"/>
                    <a:pt x="34089" y="25052"/>
                    <a:pt x="33983" y="25044"/>
                  </a:cubicBezTo>
                  <a:cubicBezTo>
                    <a:pt x="32563" y="24938"/>
                    <a:pt x="31405" y="23991"/>
                    <a:pt x="30511" y="23097"/>
                  </a:cubicBezTo>
                  <a:cubicBezTo>
                    <a:pt x="29617" y="22150"/>
                    <a:pt x="28880" y="21203"/>
                    <a:pt x="28144" y="20309"/>
                  </a:cubicBezTo>
                  <a:cubicBezTo>
                    <a:pt x="26724" y="18521"/>
                    <a:pt x="25408" y="16995"/>
                    <a:pt x="24093" y="16048"/>
                  </a:cubicBezTo>
                  <a:cubicBezTo>
                    <a:pt x="22778" y="15049"/>
                    <a:pt x="21463" y="14628"/>
                    <a:pt x="20516" y="14470"/>
                  </a:cubicBezTo>
                  <a:cubicBezTo>
                    <a:pt x="20069" y="14417"/>
                    <a:pt x="19701" y="14404"/>
                    <a:pt x="19451" y="14404"/>
                  </a:cubicBezTo>
                  <a:cubicBezTo>
                    <a:pt x="19201" y="14404"/>
                    <a:pt x="19070" y="14417"/>
                    <a:pt x="19096" y="14417"/>
                  </a:cubicBezTo>
                  <a:cubicBezTo>
                    <a:pt x="19096" y="14417"/>
                    <a:pt x="19306" y="14470"/>
                    <a:pt x="19517" y="14470"/>
                  </a:cubicBezTo>
                  <a:cubicBezTo>
                    <a:pt x="19780" y="14470"/>
                    <a:pt x="19990" y="14523"/>
                    <a:pt x="20253" y="14523"/>
                  </a:cubicBezTo>
                  <a:cubicBezTo>
                    <a:pt x="20464" y="14575"/>
                    <a:pt x="20727" y="14628"/>
                    <a:pt x="20990" y="14680"/>
                  </a:cubicBezTo>
                  <a:cubicBezTo>
                    <a:pt x="21200" y="14733"/>
                    <a:pt x="21463" y="14838"/>
                    <a:pt x="21726" y="14943"/>
                  </a:cubicBezTo>
                  <a:cubicBezTo>
                    <a:pt x="21831" y="14943"/>
                    <a:pt x="21884" y="14996"/>
                    <a:pt x="21937" y="14996"/>
                  </a:cubicBezTo>
                  <a:cubicBezTo>
                    <a:pt x="21937" y="15049"/>
                    <a:pt x="21937" y="15049"/>
                    <a:pt x="21937" y="15049"/>
                  </a:cubicBezTo>
                  <a:lnTo>
                    <a:pt x="22147" y="15101"/>
                  </a:lnTo>
                  <a:cubicBezTo>
                    <a:pt x="22410" y="15259"/>
                    <a:pt x="22515" y="15312"/>
                    <a:pt x="22883" y="15522"/>
                  </a:cubicBezTo>
                  <a:cubicBezTo>
                    <a:pt x="23462" y="15838"/>
                    <a:pt x="24356" y="16416"/>
                    <a:pt x="25303" y="17416"/>
                  </a:cubicBezTo>
                  <a:cubicBezTo>
                    <a:pt x="26303" y="18363"/>
                    <a:pt x="27407" y="19783"/>
                    <a:pt x="28723" y="21414"/>
                  </a:cubicBezTo>
                  <a:cubicBezTo>
                    <a:pt x="29406" y="22255"/>
                    <a:pt x="30143" y="23150"/>
                    <a:pt x="31090" y="23991"/>
                  </a:cubicBezTo>
                  <a:cubicBezTo>
                    <a:pt x="31563" y="24360"/>
                    <a:pt x="32089" y="24780"/>
                    <a:pt x="32721" y="25044"/>
                  </a:cubicBezTo>
                  <a:cubicBezTo>
                    <a:pt x="33150" y="25239"/>
                    <a:pt x="33666" y="25347"/>
                    <a:pt x="34204" y="25347"/>
                  </a:cubicBezTo>
                  <a:cubicBezTo>
                    <a:pt x="34392" y="25347"/>
                    <a:pt x="34582" y="25334"/>
                    <a:pt x="34772" y="25307"/>
                  </a:cubicBezTo>
                  <a:cubicBezTo>
                    <a:pt x="35088" y="25307"/>
                    <a:pt x="35456" y="25201"/>
                    <a:pt x="35824" y="25044"/>
                  </a:cubicBezTo>
                  <a:cubicBezTo>
                    <a:pt x="36140" y="24886"/>
                    <a:pt x="36455" y="24623"/>
                    <a:pt x="36666" y="24307"/>
                  </a:cubicBezTo>
                  <a:cubicBezTo>
                    <a:pt x="37192" y="23728"/>
                    <a:pt x="37508" y="22992"/>
                    <a:pt x="37718" y="22203"/>
                  </a:cubicBezTo>
                  <a:cubicBezTo>
                    <a:pt x="37981" y="21414"/>
                    <a:pt x="38086" y="20572"/>
                    <a:pt x="38139" y="19678"/>
                  </a:cubicBezTo>
                  <a:cubicBezTo>
                    <a:pt x="38139" y="19257"/>
                    <a:pt x="38139" y="18836"/>
                    <a:pt x="38086" y="18363"/>
                  </a:cubicBezTo>
                  <a:cubicBezTo>
                    <a:pt x="38086" y="17942"/>
                    <a:pt x="38086" y="17468"/>
                    <a:pt x="38034" y="16995"/>
                  </a:cubicBezTo>
                  <a:cubicBezTo>
                    <a:pt x="37823" y="15154"/>
                    <a:pt x="37297" y="13260"/>
                    <a:pt x="36508" y="11366"/>
                  </a:cubicBezTo>
                  <a:cubicBezTo>
                    <a:pt x="35666" y="9420"/>
                    <a:pt x="34456" y="7579"/>
                    <a:pt x="32878" y="5948"/>
                  </a:cubicBezTo>
                  <a:cubicBezTo>
                    <a:pt x="31300" y="4265"/>
                    <a:pt x="29301" y="2844"/>
                    <a:pt x="27039" y="1740"/>
                  </a:cubicBezTo>
                  <a:cubicBezTo>
                    <a:pt x="24725" y="687"/>
                    <a:pt x="22094" y="56"/>
                    <a:pt x="19359" y="4"/>
                  </a:cubicBezTo>
                  <a:cubicBezTo>
                    <a:pt x="19242" y="1"/>
                    <a:pt x="19125" y="0"/>
                    <a:pt x="190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3"/>
            <p:cNvSpPr/>
            <p:nvPr/>
          </p:nvSpPr>
          <p:spPr>
            <a:xfrm>
              <a:off x="5131861" y="5442838"/>
              <a:ext cx="174606" cy="148551"/>
            </a:xfrm>
            <a:custGeom>
              <a:avLst/>
              <a:gdLst/>
              <a:ahLst/>
              <a:cxnLst/>
              <a:rect l="l" t="t" r="r" b="b"/>
              <a:pathLst>
                <a:path w="22095" h="18798" extrusionOk="0">
                  <a:moveTo>
                    <a:pt x="11517" y="0"/>
                  </a:moveTo>
                  <a:cubicBezTo>
                    <a:pt x="8027" y="0"/>
                    <a:pt x="4965" y="820"/>
                    <a:pt x="2999" y="1505"/>
                  </a:cubicBezTo>
                  <a:cubicBezTo>
                    <a:pt x="1684" y="1979"/>
                    <a:pt x="369" y="3557"/>
                    <a:pt x="263" y="4925"/>
                  </a:cubicBezTo>
                  <a:cubicBezTo>
                    <a:pt x="0" y="10080"/>
                    <a:pt x="3104" y="15182"/>
                    <a:pt x="5103" y="17865"/>
                  </a:cubicBezTo>
                  <a:cubicBezTo>
                    <a:pt x="5565" y="18511"/>
                    <a:pt x="6278" y="18798"/>
                    <a:pt x="7012" y="18798"/>
                  </a:cubicBezTo>
                  <a:cubicBezTo>
                    <a:pt x="7533" y="18798"/>
                    <a:pt x="8064" y="18653"/>
                    <a:pt x="8522" y="18391"/>
                  </a:cubicBezTo>
                  <a:cubicBezTo>
                    <a:pt x="9294" y="17971"/>
                    <a:pt x="10533" y="17713"/>
                    <a:pt x="11663" y="17713"/>
                  </a:cubicBezTo>
                  <a:cubicBezTo>
                    <a:pt x="12228" y="17713"/>
                    <a:pt x="12766" y="17778"/>
                    <a:pt x="13204" y="17918"/>
                  </a:cubicBezTo>
                  <a:cubicBezTo>
                    <a:pt x="13680" y="18089"/>
                    <a:pt x="14196" y="18185"/>
                    <a:pt x="14700" y="18185"/>
                  </a:cubicBezTo>
                  <a:cubicBezTo>
                    <a:pt x="15589" y="18185"/>
                    <a:pt x="16435" y="17887"/>
                    <a:pt x="16939" y="17181"/>
                  </a:cubicBezTo>
                  <a:cubicBezTo>
                    <a:pt x="20043" y="12920"/>
                    <a:pt x="21358" y="8291"/>
                    <a:pt x="21831" y="5556"/>
                  </a:cubicBezTo>
                  <a:cubicBezTo>
                    <a:pt x="22094" y="4188"/>
                    <a:pt x="21253" y="2452"/>
                    <a:pt x="19990" y="1873"/>
                  </a:cubicBezTo>
                  <a:cubicBezTo>
                    <a:pt x="17115" y="481"/>
                    <a:pt x="14190" y="0"/>
                    <a:pt x="11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3"/>
            <p:cNvSpPr/>
            <p:nvPr/>
          </p:nvSpPr>
          <p:spPr>
            <a:xfrm>
              <a:off x="5132691" y="5441431"/>
              <a:ext cx="174187" cy="150076"/>
            </a:xfrm>
            <a:custGeom>
              <a:avLst/>
              <a:gdLst/>
              <a:ahLst/>
              <a:cxnLst/>
              <a:rect l="l" t="t" r="r" b="b"/>
              <a:pathLst>
                <a:path w="22042" h="18991" extrusionOk="0">
                  <a:moveTo>
                    <a:pt x="11437" y="0"/>
                  </a:moveTo>
                  <a:cubicBezTo>
                    <a:pt x="10221" y="0"/>
                    <a:pt x="9052" y="101"/>
                    <a:pt x="7944" y="263"/>
                  </a:cubicBezTo>
                  <a:cubicBezTo>
                    <a:pt x="6681" y="473"/>
                    <a:pt x="5471" y="736"/>
                    <a:pt x="4367" y="1052"/>
                  </a:cubicBezTo>
                  <a:cubicBezTo>
                    <a:pt x="3788" y="1210"/>
                    <a:pt x="3262" y="1368"/>
                    <a:pt x="2736" y="1578"/>
                  </a:cubicBezTo>
                  <a:cubicBezTo>
                    <a:pt x="2210" y="1788"/>
                    <a:pt x="1789" y="2104"/>
                    <a:pt x="1368" y="2472"/>
                  </a:cubicBezTo>
                  <a:cubicBezTo>
                    <a:pt x="632" y="3209"/>
                    <a:pt x="53" y="4156"/>
                    <a:pt x="1" y="5155"/>
                  </a:cubicBezTo>
                  <a:cubicBezTo>
                    <a:pt x="1" y="6049"/>
                    <a:pt x="53" y="6944"/>
                    <a:pt x="158" y="7785"/>
                  </a:cubicBezTo>
                  <a:cubicBezTo>
                    <a:pt x="369" y="9416"/>
                    <a:pt x="895" y="10731"/>
                    <a:pt x="1316" y="11889"/>
                  </a:cubicBezTo>
                  <a:cubicBezTo>
                    <a:pt x="2263" y="14203"/>
                    <a:pt x="3262" y="15623"/>
                    <a:pt x="3841" y="16518"/>
                  </a:cubicBezTo>
                  <a:cubicBezTo>
                    <a:pt x="4156" y="16939"/>
                    <a:pt x="4367" y="17254"/>
                    <a:pt x="4525" y="17465"/>
                  </a:cubicBezTo>
                  <a:cubicBezTo>
                    <a:pt x="4682" y="17675"/>
                    <a:pt x="4788" y="17728"/>
                    <a:pt x="4788" y="17728"/>
                  </a:cubicBezTo>
                  <a:cubicBezTo>
                    <a:pt x="4788" y="17728"/>
                    <a:pt x="4525" y="17359"/>
                    <a:pt x="3946" y="16413"/>
                  </a:cubicBezTo>
                  <a:cubicBezTo>
                    <a:pt x="3420" y="15518"/>
                    <a:pt x="2473" y="14045"/>
                    <a:pt x="1579" y="11783"/>
                  </a:cubicBezTo>
                  <a:cubicBezTo>
                    <a:pt x="1105" y="10679"/>
                    <a:pt x="684" y="9311"/>
                    <a:pt x="474" y="7733"/>
                  </a:cubicBezTo>
                  <a:cubicBezTo>
                    <a:pt x="316" y="6944"/>
                    <a:pt x="316" y="6049"/>
                    <a:pt x="316" y="5155"/>
                  </a:cubicBezTo>
                  <a:cubicBezTo>
                    <a:pt x="369" y="4261"/>
                    <a:pt x="895" y="3419"/>
                    <a:pt x="1579" y="2735"/>
                  </a:cubicBezTo>
                  <a:cubicBezTo>
                    <a:pt x="1947" y="2367"/>
                    <a:pt x="2368" y="2051"/>
                    <a:pt x="2841" y="1894"/>
                  </a:cubicBezTo>
                  <a:cubicBezTo>
                    <a:pt x="3367" y="1683"/>
                    <a:pt x="3893" y="1525"/>
                    <a:pt x="4472" y="1368"/>
                  </a:cubicBezTo>
                  <a:cubicBezTo>
                    <a:pt x="5524" y="1052"/>
                    <a:pt x="6734" y="789"/>
                    <a:pt x="7997" y="579"/>
                  </a:cubicBezTo>
                  <a:cubicBezTo>
                    <a:pt x="9065" y="442"/>
                    <a:pt x="10202" y="355"/>
                    <a:pt x="11386" y="355"/>
                  </a:cubicBezTo>
                  <a:cubicBezTo>
                    <a:pt x="12943" y="355"/>
                    <a:pt x="14582" y="506"/>
                    <a:pt x="16255" y="894"/>
                  </a:cubicBezTo>
                  <a:cubicBezTo>
                    <a:pt x="16624" y="999"/>
                    <a:pt x="16992" y="1105"/>
                    <a:pt x="17308" y="1210"/>
                  </a:cubicBezTo>
                  <a:cubicBezTo>
                    <a:pt x="17676" y="1315"/>
                    <a:pt x="18044" y="1473"/>
                    <a:pt x="18360" y="1578"/>
                  </a:cubicBezTo>
                  <a:cubicBezTo>
                    <a:pt x="18728" y="1683"/>
                    <a:pt x="19044" y="1841"/>
                    <a:pt x="19359" y="1999"/>
                  </a:cubicBezTo>
                  <a:cubicBezTo>
                    <a:pt x="19675" y="2104"/>
                    <a:pt x="19990" y="2262"/>
                    <a:pt x="20253" y="2472"/>
                  </a:cubicBezTo>
                  <a:cubicBezTo>
                    <a:pt x="20780" y="2893"/>
                    <a:pt x="21148" y="3472"/>
                    <a:pt x="21358" y="4050"/>
                  </a:cubicBezTo>
                  <a:cubicBezTo>
                    <a:pt x="21621" y="4682"/>
                    <a:pt x="21674" y="5313"/>
                    <a:pt x="21516" y="5892"/>
                  </a:cubicBezTo>
                  <a:cubicBezTo>
                    <a:pt x="21043" y="8417"/>
                    <a:pt x="20253" y="10626"/>
                    <a:pt x="19412" y="12572"/>
                  </a:cubicBezTo>
                  <a:cubicBezTo>
                    <a:pt x="18991" y="13519"/>
                    <a:pt x="18518" y="14414"/>
                    <a:pt x="17991" y="15255"/>
                  </a:cubicBezTo>
                  <a:cubicBezTo>
                    <a:pt x="17518" y="16044"/>
                    <a:pt x="17045" y="16833"/>
                    <a:pt x="16519" y="17465"/>
                  </a:cubicBezTo>
                  <a:cubicBezTo>
                    <a:pt x="15940" y="18043"/>
                    <a:pt x="15151" y="18201"/>
                    <a:pt x="14414" y="18201"/>
                  </a:cubicBezTo>
                  <a:cubicBezTo>
                    <a:pt x="14046" y="18201"/>
                    <a:pt x="13730" y="18149"/>
                    <a:pt x="13415" y="18043"/>
                  </a:cubicBezTo>
                  <a:cubicBezTo>
                    <a:pt x="13099" y="17938"/>
                    <a:pt x="12731" y="17833"/>
                    <a:pt x="12363" y="17780"/>
                  </a:cubicBezTo>
                  <a:cubicBezTo>
                    <a:pt x="12055" y="17743"/>
                    <a:pt x="11756" y="17727"/>
                    <a:pt x="11467" y="17727"/>
                  </a:cubicBezTo>
                  <a:cubicBezTo>
                    <a:pt x="10521" y="17727"/>
                    <a:pt x="9681" y="17907"/>
                    <a:pt x="8996" y="18149"/>
                  </a:cubicBezTo>
                  <a:cubicBezTo>
                    <a:pt x="8786" y="18254"/>
                    <a:pt x="8575" y="18306"/>
                    <a:pt x="8365" y="18412"/>
                  </a:cubicBezTo>
                  <a:cubicBezTo>
                    <a:pt x="8207" y="18517"/>
                    <a:pt x="7997" y="18622"/>
                    <a:pt x="7839" y="18675"/>
                  </a:cubicBezTo>
                  <a:cubicBezTo>
                    <a:pt x="7470" y="18780"/>
                    <a:pt x="7155" y="18832"/>
                    <a:pt x="6839" y="18832"/>
                  </a:cubicBezTo>
                  <a:cubicBezTo>
                    <a:pt x="6261" y="18832"/>
                    <a:pt x="5892" y="18675"/>
                    <a:pt x="5629" y="18517"/>
                  </a:cubicBezTo>
                  <a:cubicBezTo>
                    <a:pt x="5419" y="18412"/>
                    <a:pt x="5314" y="18307"/>
                    <a:pt x="5314" y="18306"/>
                  </a:cubicBezTo>
                  <a:lnTo>
                    <a:pt x="5314" y="18306"/>
                  </a:lnTo>
                  <a:cubicBezTo>
                    <a:pt x="5314" y="18307"/>
                    <a:pt x="5367" y="18464"/>
                    <a:pt x="5577" y="18622"/>
                  </a:cubicBezTo>
                  <a:cubicBezTo>
                    <a:pt x="5840" y="18780"/>
                    <a:pt x="6261" y="18990"/>
                    <a:pt x="6839" y="18990"/>
                  </a:cubicBezTo>
                  <a:cubicBezTo>
                    <a:pt x="7155" y="18990"/>
                    <a:pt x="7523" y="18938"/>
                    <a:pt x="7891" y="18832"/>
                  </a:cubicBezTo>
                  <a:cubicBezTo>
                    <a:pt x="8260" y="18727"/>
                    <a:pt x="8628" y="18464"/>
                    <a:pt x="9049" y="18359"/>
                  </a:cubicBezTo>
                  <a:cubicBezTo>
                    <a:pt x="9703" y="18128"/>
                    <a:pt x="10471" y="17981"/>
                    <a:pt x="11351" y="17981"/>
                  </a:cubicBezTo>
                  <a:cubicBezTo>
                    <a:pt x="11673" y="17981"/>
                    <a:pt x="12010" y="18001"/>
                    <a:pt x="12363" y="18043"/>
                  </a:cubicBezTo>
                  <a:cubicBezTo>
                    <a:pt x="12678" y="18096"/>
                    <a:pt x="12941" y="18149"/>
                    <a:pt x="13310" y="18306"/>
                  </a:cubicBezTo>
                  <a:cubicBezTo>
                    <a:pt x="13678" y="18412"/>
                    <a:pt x="14046" y="18464"/>
                    <a:pt x="14414" y="18464"/>
                  </a:cubicBezTo>
                  <a:cubicBezTo>
                    <a:pt x="14491" y="18469"/>
                    <a:pt x="14569" y="18472"/>
                    <a:pt x="14647" y="18472"/>
                  </a:cubicBezTo>
                  <a:cubicBezTo>
                    <a:pt x="15375" y="18472"/>
                    <a:pt x="16159" y="18245"/>
                    <a:pt x="16729" y="17675"/>
                  </a:cubicBezTo>
                  <a:cubicBezTo>
                    <a:pt x="17308" y="16991"/>
                    <a:pt x="17781" y="16255"/>
                    <a:pt x="18307" y="15413"/>
                  </a:cubicBezTo>
                  <a:cubicBezTo>
                    <a:pt x="18781" y="14571"/>
                    <a:pt x="19254" y="13677"/>
                    <a:pt x="19675" y="12730"/>
                  </a:cubicBezTo>
                  <a:cubicBezTo>
                    <a:pt x="20569" y="10784"/>
                    <a:pt x="21358" y="8522"/>
                    <a:pt x="21832" y="5997"/>
                  </a:cubicBezTo>
                  <a:cubicBezTo>
                    <a:pt x="22042" y="5313"/>
                    <a:pt x="21937" y="4576"/>
                    <a:pt x="21726" y="3945"/>
                  </a:cubicBezTo>
                  <a:cubicBezTo>
                    <a:pt x="21463" y="3261"/>
                    <a:pt x="21043" y="2683"/>
                    <a:pt x="20464" y="2209"/>
                  </a:cubicBezTo>
                  <a:cubicBezTo>
                    <a:pt x="20201" y="1946"/>
                    <a:pt x="19833" y="1841"/>
                    <a:pt x="19517" y="1683"/>
                  </a:cubicBezTo>
                  <a:cubicBezTo>
                    <a:pt x="19149" y="1525"/>
                    <a:pt x="18833" y="1368"/>
                    <a:pt x="18465" y="1262"/>
                  </a:cubicBezTo>
                  <a:cubicBezTo>
                    <a:pt x="18149" y="1157"/>
                    <a:pt x="17781" y="999"/>
                    <a:pt x="17413" y="894"/>
                  </a:cubicBezTo>
                  <a:cubicBezTo>
                    <a:pt x="17045" y="789"/>
                    <a:pt x="16676" y="684"/>
                    <a:pt x="16308" y="579"/>
                  </a:cubicBezTo>
                  <a:cubicBezTo>
                    <a:pt x="14626" y="165"/>
                    <a:pt x="12993" y="0"/>
                    <a:pt x="114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3"/>
            <p:cNvSpPr/>
            <p:nvPr/>
          </p:nvSpPr>
          <p:spPr>
            <a:xfrm>
              <a:off x="5133521" y="5442925"/>
              <a:ext cx="171698" cy="148164"/>
            </a:xfrm>
            <a:custGeom>
              <a:avLst/>
              <a:gdLst/>
              <a:ahLst/>
              <a:cxnLst/>
              <a:rect l="l" t="t" r="r" b="b"/>
              <a:pathLst>
                <a:path w="21727" h="18749" extrusionOk="0">
                  <a:moveTo>
                    <a:pt x="3688" y="16158"/>
                  </a:moveTo>
                  <a:cubicBezTo>
                    <a:pt x="3685" y="16160"/>
                    <a:pt x="3683" y="16164"/>
                    <a:pt x="3683" y="16171"/>
                  </a:cubicBezTo>
                  <a:cubicBezTo>
                    <a:pt x="3691" y="16178"/>
                    <a:pt x="3695" y="16182"/>
                    <a:pt x="3697" y="16182"/>
                  </a:cubicBezTo>
                  <a:cubicBezTo>
                    <a:pt x="3700" y="16182"/>
                    <a:pt x="3696" y="16172"/>
                    <a:pt x="3688" y="16158"/>
                  </a:cubicBezTo>
                  <a:close/>
                  <a:moveTo>
                    <a:pt x="11255" y="1"/>
                  </a:moveTo>
                  <a:cubicBezTo>
                    <a:pt x="10411" y="1"/>
                    <a:pt x="9586" y="46"/>
                    <a:pt x="8786" y="126"/>
                  </a:cubicBezTo>
                  <a:cubicBezTo>
                    <a:pt x="7471" y="284"/>
                    <a:pt x="6208" y="495"/>
                    <a:pt x="5051" y="810"/>
                  </a:cubicBezTo>
                  <a:cubicBezTo>
                    <a:pt x="4472" y="968"/>
                    <a:pt x="3946" y="1126"/>
                    <a:pt x="3367" y="1284"/>
                  </a:cubicBezTo>
                  <a:cubicBezTo>
                    <a:pt x="3104" y="1389"/>
                    <a:pt x="2841" y="1494"/>
                    <a:pt x="2578" y="1599"/>
                  </a:cubicBezTo>
                  <a:cubicBezTo>
                    <a:pt x="2315" y="1705"/>
                    <a:pt x="2105" y="1862"/>
                    <a:pt x="1895" y="2020"/>
                  </a:cubicBezTo>
                  <a:cubicBezTo>
                    <a:pt x="1000" y="2652"/>
                    <a:pt x="369" y="3546"/>
                    <a:pt x="159" y="4493"/>
                  </a:cubicBezTo>
                  <a:cubicBezTo>
                    <a:pt x="1" y="5440"/>
                    <a:pt x="53" y="6334"/>
                    <a:pt x="159" y="7176"/>
                  </a:cubicBezTo>
                  <a:cubicBezTo>
                    <a:pt x="369" y="8911"/>
                    <a:pt x="790" y="10332"/>
                    <a:pt x="1263" y="11542"/>
                  </a:cubicBezTo>
                  <a:cubicBezTo>
                    <a:pt x="2263" y="13909"/>
                    <a:pt x="3210" y="15382"/>
                    <a:pt x="3578" y="15961"/>
                  </a:cubicBezTo>
                  <a:cubicBezTo>
                    <a:pt x="3631" y="16066"/>
                    <a:pt x="3578" y="16013"/>
                    <a:pt x="3631" y="16066"/>
                  </a:cubicBezTo>
                  <a:cubicBezTo>
                    <a:pt x="3631" y="16066"/>
                    <a:pt x="3669" y="16124"/>
                    <a:pt x="3688" y="16158"/>
                  </a:cubicBezTo>
                  <a:lnTo>
                    <a:pt x="3688" y="16158"/>
                  </a:lnTo>
                  <a:cubicBezTo>
                    <a:pt x="3689" y="16157"/>
                    <a:pt x="3691" y="16157"/>
                    <a:pt x="3693" y="16157"/>
                  </a:cubicBezTo>
                  <a:cubicBezTo>
                    <a:pt x="3719" y="16157"/>
                    <a:pt x="3788" y="16234"/>
                    <a:pt x="3788" y="16276"/>
                  </a:cubicBezTo>
                  <a:cubicBezTo>
                    <a:pt x="3841" y="16329"/>
                    <a:pt x="3841" y="16381"/>
                    <a:pt x="3894" y="16434"/>
                  </a:cubicBezTo>
                  <a:lnTo>
                    <a:pt x="3946" y="16434"/>
                  </a:lnTo>
                  <a:lnTo>
                    <a:pt x="3946" y="16487"/>
                  </a:lnTo>
                  <a:lnTo>
                    <a:pt x="3946" y="16539"/>
                  </a:lnTo>
                  <a:lnTo>
                    <a:pt x="3999" y="16592"/>
                  </a:lnTo>
                  <a:cubicBezTo>
                    <a:pt x="4051" y="16697"/>
                    <a:pt x="4157" y="16802"/>
                    <a:pt x="4209" y="16907"/>
                  </a:cubicBezTo>
                  <a:cubicBezTo>
                    <a:pt x="4314" y="17013"/>
                    <a:pt x="4367" y="17118"/>
                    <a:pt x="4525" y="17223"/>
                  </a:cubicBezTo>
                  <a:lnTo>
                    <a:pt x="4577" y="17328"/>
                  </a:lnTo>
                  <a:lnTo>
                    <a:pt x="4577" y="17381"/>
                  </a:lnTo>
                  <a:lnTo>
                    <a:pt x="4630" y="17381"/>
                  </a:lnTo>
                  <a:lnTo>
                    <a:pt x="4630" y="17433"/>
                  </a:lnTo>
                  <a:lnTo>
                    <a:pt x="4735" y="17539"/>
                  </a:lnTo>
                  <a:cubicBezTo>
                    <a:pt x="4770" y="17574"/>
                    <a:pt x="4792" y="17590"/>
                    <a:pt x="4802" y="17590"/>
                  </a:cubicBezTo>
                  <a:cubicBezTo>
                    <a:pt x="4836" y="17590"/>
                    <a:pt x="4718" y="17381"/>
                    <a:pt x="4472" y="17013"/>
                  </a:cubicBezTo>
                  <a:cubicBezTo>
                    <a:pt x="3894" y="16066"/>
                    <a:pt x="2789" y="14382"/>
                    <a:pt x="1737" y="11910"/>
                  </a:cubicBezTo>
                  <a:cubicBezTo>
                    <a:pt x="1263" y="10647"/>
                    <a:pt x="737" y="9175"/>
                    <a:pt x="527" y="7439"/>
                  </a:cubicBezTo>
                  <a:cubicBezTo>
                    <a:pt x="369" y="6597"/>
                    <a:pt x="369" y="5650"/>
                    <a:pt x="422" y="4756"/>
                  </a:cubicBezTo>
                  <a:cubicBezTo>
                    <a:pt x="579" y="3861"/>
                    <a:pt x="1211" y="2967"/>
                    <a:pt x="2000" y="2336"/>
                  </a:cubicBezTo>
                  <a:cubicBezTo>
                    <a:pt x="2421" y="2020"/>
                    <a:pt x="2841" y="1810"/>
                    <a:pt x="3420" y="1652"/>
                  </a:cubicBezTo>
                  <a:cubicBezTo>
                    <a:pt x="3946" y="1442"/>
                    <a:pt x="4525" y="1284"/>
                    <a:pt x="5103" y="1126"/>
                  </a:cubicBezTo>
                  <a:cubicBezTo>
                    <a:pt x="6261" y="863"/>
                    <a:pt x="7471" y="600"/>
                    <a:pt x="8786" y="442"/>
                  </a:cubicBezTo>
                  <a:cubicBezTo>
                    <a:pt x="9570" y="362"/>
                    <a:pt x="10388" y="316"/>
                    <a:pt x="11230" y="316"/>
                  </a:cubicBezTo>
                  <a:cubicBezTo>
                    <a:pt x="13156" y="316"/>
                    <a:pt x="15206" y="556"/>
                    <a:pt x="17255" y="1179"/>
                  </a:cubicBezTo>
                  <a:cubicBezTo>
                    <a:pt x="17623" y="1336"/>
                    <a:pt x="17992" y="1442"/>
                    <a:pt x="18307" y="1547"/>
                  </a:cubicBezTo>
                  <a:cubicBezTo>
                    <a:pt x="18676" y="1705"/>
                    <a:pt x="18991" y="1862"/>
                    <a:pt x="19359" y="2020"/>
                  </a:cubicBezTo>
                  <a:cubicBezTo>
                    <a:pt x="19728" y="2178"/>
                    <a:pt x="19991" y="2283"/>
                    <a:pt x="20254" y="2494"/>
                  </a:cubicBezTo>
                  <a:cubicBezTo>
                    <a:pt x="20464" y="2757"/>
                    <a:pt x="20675" y="2967"/>
                    <a:pt x="20832" y="3283"/>
                  </a:cubicBezTo>
                  <a:cubicBezTo>
                    <a:pt x="21201" y="3809"/>
                    <a:pt x="21411" y="4493"/>
                    <a:pt x="21358" y="5071"/>
                  </a:cubicBezTo>
                  <a:cubicBezTo>
                    <a:pt x="21358" y="5229"/>
                    <a:pt x="21358" y="5387"/>
                    <a:pt x="21358" y="5545"/>
                  </a:cubicBezTo>
                  <a:lnTo>
                    <a:pt x="21253" y="6018"/>
                  </a:lnTo>
                  <a:cubicBezTo>
                    <a:pt x="21148" y="6334"/>
                    <a:pt x="21095" y="6702"/>
                    <a:pt x="21043" y="7018"/>
                  </a:cubicBezTo>
                  <a:cubicBezTo>
                    <a:pt x="20411" y="9490"/>
                    <a:pt x="19570" y="11700"/>
                    <a:pt x="18570" y="13593"/>
                  </a:cubicBezTo>
                  <a:cubicBezTo>
                    <a:pt x="18097" y="14540"/>
                    <a:pt x="17623" y="15382"/>
                    <a:pt x="17097" y="16171"/>
                  </a:cubicBezTo>
                  <a:cubicBezTo>
                    <a:pt x="16782" y="16539"/>
                    <a:pt x="16571" y="17013"/>
                    <a:pt x="16308" y="17223"/>
                  </a:cubicBezTo>
                  <a:cubicBezTo>
                    <a:pt x="15993" y="17486"/>
                    <a:pt x="15624" y="17644"/>
                    <a:pt x="15256" y="17749"/>
                  </a:cubicBezTo>
                  <a:cubicBezTo>
                    <a:pt x="14975" y="17829"/>
                    <a:pt x="14686" y="17864"/>
                    <a:pt x="14401" y="17864"/>
                  </a:cubicBezTo>
                  <a:cubicBezTo>
                    <a:pt x="13940" y="17864"/>
                    <a:pt x="13490" y="17774"/>
                    <a:pt x="13099" y="17644"/>
                  </a:cubicBezTo>
                  <a:cubicBezTo>
                    <a:pt x="12554" y="17462"/>
                    <a:pt x="12034" y="17406"/>
                    <a:pt x="11539" y="17406"/>
                  </a:cubicBezTo>
                  <a:cubicBezTo>
                    <a:pt x="11318" y="17406"/>
                    <a:pt x="11101" y="17417"/>
                    <a:pt x="10890" y="17433"/>
                  </a:cubicBezTo>
                  <a:cubicBezTo>
                    <a:pt x="10259" y="17486"/>
                    <a:pt x="9627" y="17644"/>
                    <a:pt x="9101" y="17802"/>
                  </a:cubicBezTo>
                  <a:cubicBezTo>
                    <a:pt x="8838" y="17907"/>
                    <a:pt x="8575" y="17960"/>
                    <a:pt x="8312" y="18117"/>
                  </a:cubicBezTo>
                  <a:cubicBezTo>
                    <a:pt x="8102" y="18223"/>
                    <a:pt x="7892" y="18328"/>
                    <a:pt x="7681" y="18433"/>
                  </a:cubicBezTo>
                  <a:cubicBezTo>
                    <a:pt x="7341" y="18539"/>
                    <a:pt x="7019" y="18585"/>
                    <a:pt x="6724" y="18585"/>
                  </a:cubicBezTo>
                  <a:cubicBezTo>
                    <a:pt x="6288" y="18585"/>
                    <a:pt x="5912" y="18485"/>
                    <a:pt x="5630" y="18328"/>
                  </a:cubicBezTo>
                  <a:cubicBezTo>
                    <a:pt x="5191" y="18084"/>
                    <a:pt x="4979" y="17796"/>
                    <a:pt x="4949" y="17796"/>
                  </a:cubicBezTo>
                  <a:cubicBezTo>
                    <a:pt x="4947" y="17796"/>
                    <a:pt x="4946" y="17798"/>
                    <a:pt x="4946" y="17802"/>
                  </a:cubicBezTo>
                  <a:cubicBezTo>
                    <a:pt x="4998" y="17854"/>
                    <a:pt x="5209" y="18170"/>
                    <a:pt x="5419" y="18275"/>
                  </a:cubicBezTo>
                  <a:cubicBezTo>
                    <a:pt x="5630" y="18486"/>
                    <a:pt x="5893" y="18591"/>
                    <a:pt x="6103" y="18643"/>
                  </a:cubicBezTo>
                  <a:cubicBezTo>
                    <a:pt x="6261" y="18696"/>
                    <a:pt x="6366" y="18749"/>
                    <a:pt x="6734" y="18749"/>
                  </a:cubicBezTo>
                  <a:cubicBezTo>
                    <a:pt x="7102" y="18749"/>
                    <a:pt x="7734" y="18696"/>
                    <a:pt x="8418" y="18328"/>
                  </a:cubicBezTo>
                  <a:cubicBezTo>
                    <a:pt x="9154" y="17960"/>
                    <a:pt x="10154" y="17696"/>
                    <a:pt x="11363" y="17696"/>
                  </a:cubicBezTo>
                  <a:cubicBezTo>
                    <a:pt x="11995" y="17696"/>
                    <a:pt x="12626" y="17749"/>
                    <a:pt x="13310" y="18012"/>
                  </a:cubicBezTo>
                  <a:cubicBezTo>
                    <a:pt x="13676" y="18097"/>
                    <a:pt x="14072" y="18151"/>
                    <a:pt x="14482" y="18151"/>
                  </a:cubicBezTo>
                  <a:cubicBezTo>
                    <a:pt x="14838" y="18151"/>
                    <a:pt x="15205" y="18110"/>
                    <a:pt x="15572" y="18012"/>
                  </a:cubicBezTo>
                  <a:cubicBezTo>
                    <a:pt x="15940" y="17854"/>
                    <a:pt x="16361" y="17644"/>
                    <a:pt x="16624" y="17328"/>
                  </a:cubicBezTo>
                  <a:cubicBezTo>
                    <a:pt x="16887" y="16960"/>
                    <a:pt x="17150" y="16592"/>
                    <a:pt x="17413" y="16224"/>
                  </a:cubicBezTo>
                  <a:cubicBezTo>
                    <a:pt x="17939" y="15434"/>
                    <a:pt x="18465" y="14593"/>
                    <a:pt x="18939" y="13646"/>
                  </a:cubicBezTo>
                  <a:cubicBezTo>
                    <a:pt x="19885" y="11752"/>
                    <a:pt x="20727" y="9543"/>
                    <a:pt x="21358" y="7018"/>
                  </a:cubicBezTo>
                  <a:lnTo>
                    <a:pt x="21569" y="6071"/>
                  </a:lnTo>
                  <a:cubicBezTo>
                    <a:pt x="21621" y="5755"/>
                    <a:pt x="21727" y="5387"/>
                    <a:pt x="21727" y="5071"/>
                  </a:cubicBezTo>
                  <a:cubicBezTo>
                    <a:pt x="21727" y="4387"/>
                    <a:pt x="21464" y="3704"/>
                    <a:pt x="21095" y="3072"/>
                  </a:cubicBezTo>
                  <a:cubicBezTo>
                    <a:pt x="20727" y="2494"/>
                    <a:pt x="20148" y="1968"/>
                    <a:pt x="19465" y="1705"/>
                  </a:cubicBezTo>
                  <a:cubicBezTo>
                    <a:pt x="19096" y="1547"/>
                    <a:pt x="18781" y="1389"/>
                    <a:pt x="18413" y="1284"/>
                  </a:cubicBezTo>
                  <a:cubicBezTo>
                    <a:pt x="18044" y="1126"/>
                    <a:pt x="17676" y="1021"/>
                    <a:pt x="17308" y="863"/>
                  </a:cubicBezTo>
                  <a:cubicBezTo>
                    <a:pt x="15222" y="241"/>
                    <a:pt x="13186" y="1"/>
                    <a:pt x="112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3"/>
            <p:cNvSpPr/>
            <p:nvPr/>
          </p:nvSpPr>
          <p:spPr>
            <a:xfrm>
              <a:off x="5131442" y="5440183"/>
              <a:ext cx="176265" cy="151870"/>
            </a:xfrm>
            <a:custGeom>
              <a:avLst/>
              <a:gdLst/>
              <a:ahLst/>
              <a:cxnLst/>
              <a:rect l="l" t="t" r="r" b="b"/>
              <a:pathLst>
                <a:path w="22305" h="19218" extrusionOk="0">
                  <a:moveTo>
                    <a:pt x="11545" y="1"/>
                  </a:moveTo>
                  <a:cubicBezTo>
                    <a:pt x="10271" y="1"/>
                    <a:pt x="9046" y="101"/>
                    <a:pt x="7891" y="263"/>
                  </a:cubicBezTo>
                  <a:cubicBezTo>
                    <a:pt x="6576" y="473"/>
                    <a:pt x="5366" y="789"/>
                    <a:pt x="4209" y="1105"/>
                  </a:cubicBezTo>
                  <a:cubicBezTo>
                    <a:pt x="3894" y="1210"/>
                    <a:pt x="3630" y="1315"/>
                    <a:pt x="3367" y="1420"/>
                  </a:cubicBezTo>
                  <a:cubicBezTo>
                    <a:pt x="3104" y="1473"/>
                    <a:pt x="2789" y="1578"/>
                    <a:pt x="2526" y="1736"/>
                  </a:cubicBezTo>
                  <a:cubicBezTo>
                    <a:pt x="1947" y="2052"/>
                    <a:pt x="1526" y="2420"/>
                    <a:pt x="1158" y="2841"/>
                  </a:cubicBezTo>
                  <a:cubicBezTo>
                    <a:pt x="737" y="3314"/>
                    <a:pt x="474" y="3788"/>
                    <a:pt x="264" y="4261"/>
                  </a:cubicBezTo>
                  <a:cubicBezTo>
                    <a:pt x="159" y="4524"/>
                    <a:pt x="106" y="4787"/>
                    <a:pt x="53" y="5103"/>
                  </a:cubicBezTo>
                  <a:cubicBezTo>
                    <a:pt x="1" y="5366"/>
                    <a:pt x="53" y="5576"/>
                    <a:pt x="53" y="5839"/>
                  </a:cubicBezTo>
                  <a:cubicBezTo>
                    <a:pt x="1" y="6839"/>
                    <a:pt x="106" y="7733"/>
                    <a:pt x="316" y="8627"/>
                  </a:cubicBezTo>
                  <a:cubicBezTo>
                    <a:pt x="632" y="10311"/>
                    <a:pt x="1158" y="11731"/>
                    <a:pt x="1737" y="12888"/>
                  </a:cubicBezTo>
                  <a:cubicBezTo>
                    <a:pt x="2841" y="15255"/>
                    <a:pt x="3946" y="16781"/>
                    <a:pt x="4577" y="17623"/>
                  </a:cubicBezTo>
                  <a:cubicBezTo>
                    <a:pt x="4866" y="17959"/>
                    <a:pt x="5067" y="18208"/>
                    <a:pt x="5139" y="18208"/>
                  </a:cubicBezTo>
                  <a:cubicBezTo>
                    <a:pt x="5146" y="18208"/>
                    <a:pt x="5152" y="18206"/>
                    <a:pt x="5156" y="18201"/>
                  </a:cubicBezTo>
                  <a:cubicBezTo>
                    <a:pt x="5156" y="18201"/>
                    <a:pt x="5051" y="18096"/>
                    <a:pt x="4998" y="17991"/>
                  </a:cubicBezTo>
                  <a:cubicBezTo>
                    <a:pt x="4946" y="17886"/>
                    <a:pt x="4840" y="17780"/>
                    <a:pt x="4788" y="17675"/>
                  </a:cubicBezTo>
                  <a:lnTo>
                    <a:pt x="4525" y="17307"/>
                  </a:lnTo>
                  <a:cubicBezTo>
                    <a:pt x="4472" y="17202"/>
                    <a:pt x="4367" y="17097"/>
                    <a:pt x="4262" y="16939"/>
                  </a:cubicBezTo>
                  <a:cubicBezTo>
                    <a:pt x="4262" y="16886"/>
                    <a:pt x="4209" y="16886"/>
                    <a:pt x="4209" y="16834"/>
                  </a:cubicBezTo>
                  <a:lnTo>
                    <a:pt x="4157" y="16728"/>
                  </a:lnTo>
                  <a:cubicBezTo>
                    <a:pt x="4051" y="16571"/>
                    <a:pt x="4051" y="16518"/>
                    <a:pt x="3894" y="16308"/>
                  </a:cubicBezTo>
                  <a:cubicBezTo>
                    <a:pt x="3473" y="15676"/>
                    <a:pt x="2631" y="14361"/>
                    <a:pt x="1684" y="12152"/>
                  </a:cubicBezTo>
                  <a:cubicBezTo>
                    <a:pt x="1211" y="11047"/>
                    <a:pt x="790" y="9679"/>
                    <a:pt x="527" y="8101"/>
                  </a:cubicBezTo>
                  <a:cubicBezTo>
                    <a:pt x="369" y="7312"/>
                    <a:pt x="316" y="6418"/>
                    <a:pt x="316" y="5524"/>
                  </a:cubicBezTo>
                  <a:cubicBezTo>
                    <a:pt x="316" y="4577"/>
                    <a:pt x="842" y="3630"/>
                    <a:pt x="1526" y="2893"/>
                  </a:cubicBezTo>
                  <a:cubicBezTo>
                    <a:pt x="1895" y="2525"/>
                    <a:pt x="2315" y="2157"/>
                    <a:pt x="2841" y="1946"/>
                  </a:cubicBezTo>
                  <a:cubicBezTo>
                    <a:pt x="3367" y="1736"/>
                    <a:pt x="3894" y="1578"/>
                    <a:pt x="4472" y="1420"/>
                  </a:cubicBezTo>
                  <a:cubicBezTo>
                    <a:pt x="5577" y="1052"/>
                    <a:pt x="6787" y="789"/>
                    <a:pt x="8049" y="631"/>
                  </a:cubicBezTo>
                  <a:cubicBezTo>
                    <a:pt x="9159" y="450"/>
                    <a:pt x="10327" y="347"/>
                    <a:pt x="11541" y="347"/>
                  </a:cubicBezTo>
                  <a:cubicBezTo>
                    <a:pt x="13147" y="347"/>
                    <a:pt x="14834" y="528"/>
                    <a:pt x="16571" y="947"/>
                  </a:cubicBezTo>
                  <a:cubicBezTo>
                    <a:pt x="16940" y="1052"/>
                    <a:pt x="17308" y="1157"/>
                    <a:pt x="17676" y="1263"/>
                  </a:cubicBezTo>
                  <a:lnTo>
                    <a:pt x="18728" y="1631"/>
                  </a:lnTo>
                  <a:cubicBezTo>
                    <a:pt x="19096" y="1789"/>
                    <a:pt x="19412" y="1946"/>
                    <a:pt x="19728" y="2052"/>
                  </a:cubicBezTo>
                  <a:cubicBezTo>
                    <a:pt x="20096" y="2209"/>
                    <a:pt x="20411" y="2367"/>
                    <a:pt x="20674" y="2630"/>
                  </a:cubicBezTo>
                  <a:cubicBezTo>
                    <a:pt x="21727" y="3577"/>
                    <a:pt x="22200" y="5103"/>
                    <a:pt x="21832" y="6365"/>
                  </a:cubicBezTo>
                  <a:cubicBezTo>
                    <a:pt x="21306" y="8890"/>
                    <a:pt x="20464" y="11152"/>
                    <a:pt x="19570" y="13099"/>
                  </a:cubicBezTo>
                  <a:cubicBezTo>
                    <a:pt x="19096" y="14098"/>
                    <a:pt x="18623" y="14992"/>
                    <a:pt x="18149" y="15781"/>
                  </a:cubicBezTo>
                  <a:cubicBezTo>
                    <a:pt x="17886" y="16202"/>
                    <a:pt x="17623" y="16571"/>
                    <a:pt x="17360" y="16939"/>
                  </a:cubicBezTo>
                  <a:cubicBezTo>
                    <a:pt x="17097" y="17307"/>
                    <a:pt x="16887" y="17728"/>
                    <a:pt x="16519" y="17938"/>
                  </a:cubicBezTo>
                  <a:cubicBezTo>
                    <a:pt x="15963" y="18365"/>
                    <a:pt x="15304" y="18480"/>
                    <a:pt x="14710" y="18480"/>
                  </a:cubicBezTo>
                  <a:cubicBezTo>
                    <a:pt x="14572" y="18480"/>
                    <a:pt x="14438" y="18474"/>
                    <a:pt x="14309" y="18464"/>
                  </a:cubicBezTo>
                  <a:cubicBezTo>
                    <a:pt x="13573" y="18412"/>
                    <a:pt x="12942" y="18043"/>
                    <a:pt x="12258" y="18043"/>
                  </a:cubicBezTo>
                  <a:cubicBezTo>
                    <a:pt x="12030" y="18025"/>
                    <a:pt x="11810" y="18016"/>
                    <a:pt x="11596" y="18016"/>
                  </a:cubicBezTo>
                  <a:cubicBezTo>
                    <a:pt x="10625" y="18016"/>
                    <a:pt x="9801" y="18196"/>
                    <a:pt x="9154" y="18412"/>
                  </a:cubicBezTo>
                  <a:cubicBezTo>
                    <a:pt x="8733" y="18517"/>
                    <a:pt x="8418" y="18727"/>
                    <a:pt x="8155" y="18833"/>
                  </a:cubicBezTo>
                  <a:cubicBezTo>
                    <a:pt x="7839" y="18938"/>
                    <a:pt x="7628" y="18990"/>
                    <a:pt x="7418" y="19043"/>
                  </a:cubicBezTo>
                  <a:cubicBezTo>
                    <a:pt x="7278" y="19061"/>
                    <a:pt x="7173" y="19066"/>
                    <a:pt x="7091" y="19066"/>
                  </a:cubicBezTo>
                  <a:cubicBezTo>
                    <a:pt x="6927" y="19066"/>
                    <a:pt x="6857" y="19043"/>
                    <a:pt x="6787" y="19043"/>
                  </a:cubicBezTo>
                  <a:cubicBezTo>
                    <a:pt x="6629" y="19043"/>
                    <a:pt x="6366" y="18990"/>
                    <a:pt x="6103" y="18885"/>
                  </a:cubicBezTo>
                  <a:cubicBezTo>
                    <a:pt x="5840" y="18780"/>
                    <a:pt x="5577" y="18570"/>
                    <a:pt x="5472" y="18517"/>
                  </a:cubicBezTo>
                  <a:cubicBezTo>
                    <a:pt x="5461" y="18511"/>
                    <a:pt x="5453" y="18509"/>
                    <a:pt x="5447" y="18509"/>
                  </a:cubicBezTo>
                  <a:lnTo>
                    <a:pt x="5447" y="18509"/>
                  </a:lnTo>
                  <a:cubicBezTo>
                    <a:pt x="5403" y="18509"/>
                    <a:pt x="5574" y="18702"/>
                    <a:pt x="5998" y="18938"/>
                  </a:cubicBezTo>
                  <a:cubicBezTo>
                    <a:pt x="6253" y="19097"/>
                    <a:pt x="6663" y="19218"/>
                    <a:pt x="7157" y="19218"/>
                  </a:cubicBezTo>
                  <a:cubicBezTo>
                    <a:pt x="7478" y="19218"/>
                    <a:pt x="7834" y="19167"/>
                    <a:pt x="8207" y="19043"/>
                  </a:cubicBezTo>
                  <a:cubicBezTo>
                    <a:pt x="8418" y="18938"/>
                    <a:pt x="8681" y="18833"/>
                    <a:pt x="8891" y="18727"/>
                  </a:cubicBezTo>
                  <a:cubicBezTo>
                    <a:pt x="9154" y="18622"/>
                    <a:pt x="9417" y="18570"/>
                    <a:pt x="9680" y="18464"/>
                  </a:cubicBezTo>
                  <a:cubicBezTo>
                    <a:pt x="10206" y="18359"/>
                    <a:pt x="10837" y="18254"/>
                    <a:pt x="11469" y="18254"/>
                  </a:cubicBezTo>
                  <a:cubicBezTo>
                    <a:pt x="11837" y="18254"/>
                    <a:pt x="12152" y="18254"/>
                    <a:pt x="12521" y="18307"/>
                  </a:cubicBezTo>
                  <a:cubicBezTo>
                    <a:pt x="12836" y="18359"/>
                    <a:pt x="13152" y="18464"/>
                    <a:pt x="13573" y="18570"/>
                  </a:cubicBezTo>
                  <a:cubicBezTo>
                    <a:pt x="13949" y="18670"/>
                    <a:pt x="14362" y="18734"/>
                    <a:pt x="14787" y="18734"/>
                  </a:cubicBezTo>
                  <a:cubicBezTo>
                    <a:pt x="15253" y="18734"/>
                    <a:pt x="15735" y="18657"/>
                    <a:pt x="16203" y="18464"/>
                  </a:cubicBezTo>
                  <a:cubicBezTo>
                    <a:pt x="16624" y="18307"/>
                    <a:pt x="17045" y="17938"/>
                    <a:pt x="17360" y="17517"/>
                  </a:cubicBezTo>
                  <a:cubicBezTo>
                    <a:pt x="17623" y="17149"/>
                    <a:pt x="17886" y="16728"/>
                    <a:pt x="18149" y="16308"/>
                  </a:cubicBezTo>
                  <a:cubicBezTo>
                    <a:pt x="18728" y="15466"/>
                    <a:pt x="19254" y="14519"/>
                    <a:pt x="19728" y="13519"/>
                  </a:cubicBezTo>
                  <a:cubicBezTo>
                    <a:pt x="20727" y="11520"/>
                    <a:pt x="21569" y="9206"/>
                    <a:pt x="22095" y="6576"/>
                  </a:cubicBezTo>
                  <a:cubicBezTo>
                    <a:pt x="22200" y="6207"/>
                    <a:pt x="22253" y="5892"/>
                    <a:pt x="22305" y="5524"/>
                  </a:cubicBezTo>
                  <a:cubicBezTo>
                    <a:pt x="22305" y="5103"/>
                    <a:pt x="22253" y="4734"/>
                    <a:pt x="22147" y="4366"/>
                  </a:cubicBezTo>
                  <a:cubicBezTo>
                    <a:pt x="21937" y="3630"/>
                    <a:pt x="21569" y="2946"/>
                    <a:pt x="20990" y="2420"/>
                  </a:cubicBezTo>
                  <a:cubicBezTo>
                    <a:pt x="20674" y="2104"/>
                    <a:pt x="20306" y="1894"/>
                    <a:pt x="19938" y="1789"/>
                  </a:cubicBezTo>
                  <a:cubicBezTo>
                    <a:pt x="19622" y="1631"/>
                    <a:pt x="19254" y="1473"/>
                    <a:pt x="18886" y="1315"/>
                  </a:cubicBezTo>
                  <a:cubicBezTo>
                    <a:pt x="18518" y="1210"/>
                    <a:pt x="18149" y="1052"/>
                    <a:pt x="17781" y="947"/>
                  </a:cubicBezTo>
                  <a:cubicBezTo>
                    <a:pt x="17413" y="789"/>
                    <a:pt x="17045" y="737"/>
                    <a:pt x="16624" y="579"/>
                  </a:cubicBezTo>
                  <a:cubicBezTo>
                    <a:pt x="14882" y="165"/>
                    <a:pt x="13174" y="1"/>
                    <a:pt x="115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3"/>
            <p:cNvSpPr/>
            <p:nvPr/>
          </p:nvSpPr>
          <p:spPr>
            <a:xfrm>
              <a:off x="5098600" y="5597735"/>
              <a:ext cx="52386" cy="43424"/>
            </a:xfrm>
            <a:custGeom>
              <a:avLst/>
              <a:gdLst/>
              <a:ahLst/>
              <a:cxnLst/>
              <a:rect l="l" t="t" r="r" b="b"/>
              <a:pathLst>
                <a:path w="6629" h="5495" extrusionOk="0">
                  <a:moveTo>
                    <a:pt x="6629" y="0"/>
                  </a:moveTo>
                  <a:lnTo>
                    <a:pt x="6629" y="0"/>
                  </a:lnTo>
                  <a:cubicBezTo>
                    <a:pt x="5945" y="369"/>
                    <a:pt x="5419" y="842"/>
                    <a:pt x="4841" y="1315"/>
                  </a:cubicBezTo>
                  <a:lnTo>
                    <a:pt x="4052" y="2052"/>
                  </a:lnTo>
                  <a:lnTo>
                    <a:pt x="3262" y="2788"/>
                  </a:lnTo>
                  <a:cubicBezTo>
                    <a:pt x="2736" y="3262"/>
                    <a:pt x="2263" y="3788"/>
                    <a:pt x="1737" y="4209"/>
                  </a:cubicBezTo>
                  <a:cubicBezTo>
                    <a:pt x="1474" y="4472"/>
                    <a:pt x="1211" y="4682"/>
                    <a:pt x="948" y="4893"/>
                  </a:cubicBezTo>
                  <a:cubicBezTo>
                    <a:pt x="713" y="5033"/>
                    <a:pt x="436" y="5216"/>
                    <a:pt x="117" y="5216"/>
                  </a:cubicBezTo>
                  <a:cubicBezTo>
                    <a:pt x="79" y="5216"/>
                    <a:pt x="40" y="5214"/>
                    <a:pt x="1" y="5208"/>
                  </a:cubicBezTo>
                  <a:lnTo>
                    <a:pt x="1" y="5208"/>
                  </a:lnTo>
                  <a:cubicBezTo>
                    <a:pt x="106" y="5366"/>
                    <a:pt x="317" y="5471"/>
                    <a:pt x="527" y="5471"/>
                  </a:cubicBezTo>
                  <a:cubicBezTo>
                    <a:pt x="597" y="5489"/>
                    <a:pt x="667" y="5495"/>
                    <a:pt x="737" y="5495"/>
                  </a:cubicBezTo>
                  <a:cubicBezTo>
                    <a:pt x="878" y="5495"/>
                    <a:pt x="1018" y="5471"/>
                    <a:pt x="1158" y="5471"/>
                  </a:cubicBezTo>
                  <a:cubicBezTo>
                    <a:pt x="1579" y="5419"/>
                    <a:pt x="1947" y="5261"/>
                    <a:pt x="2316" y="5103"/>
                  </a:cubicBezTo>
                  <a:cubicBezTo>
                    <a:pt x="2999" y="4735"/>
                    <a:pt x="3631" y="4261"/>
                    <a:pt x="4157" y="3735"/>
                  </a:cubicBezTo>
                  <a:cubicBezTo>
                    <a:pt x="4472" y="3472"/>
                    <a:pt x="4683" y="3209"/>
                    <a:pt x="4946" y="2894"/>
                  </a:cubicBezTo>
                  <a:cubicBezTo>
                    <a:pt x="5209" y="2631"/>
                    <a:pt x="5419" y="2315"/>
                    <a:pt x="5630" y="1999"/>
                  </a:cubicBezTo>
                  <a:cubicBezTo>
                    <a:pt x="6051" y="1368"/>
                    <a:pt x="6419" y="737"/>
                    <a:pt x="662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3"/>
            <p:cNvSpPr/>
            <p:nvPr/>
          </p:nvSpPr>
          <p:spPr>
            <a:xfrm>
              <a:off x="5199206" y="5556839"/>
              <a:ext cx="51137" cy="10969"/>
            </a:xfrm>
            <a:custGeom>
              <a:avLst/>
              <a:gdLst/>
              <a:ahLst/>
              <a:cxnLst/>
              <a:rect l="l" t="t" r="r" b="b"/>
              <a:pathLst>
                <a:path w="6471" h="1388" extrusionOk="0">
                  <a:moveTo>
                    <a:pt x="3651" y="0"/>
                  </a:moveTo>
                  <a:cubicBezTo>
                    <a:pt x="3502" y="0"/>
                    <a:pt x="3354" y="7"/>
                    <a:pt x="3209" y="20"/>
                  </a:cubicBezTo>
                  <a:cubicBezTo>
                    <a:pt x="2631" y="20"/>
                    <a:pt x="2052" y="178"/>
                    <a:pt x="1526" y="388"/>
                  </a:cubicBezTo>
                  <a:cubicBezTo>
                    <a:pt x="1000" y="599"/>
                    <a:pt x="474" y="862"/>
                    <a:pt x="0" y="1283"/>
                  </a:cubicBezTo>
                  <a:cubicBezTo>
                    <a:pt x="605" y="1361"/>
                    <a:pt x="1171" y="1388"/>
                    <a:pt x="1717" y="1388"/>
                  </a:cubicBezTo>
                  <a:cubicBezTo>
                    <a:pt x="2262" y="1388"/>
                    <a:pt x="2788" y="1361"/>
                    <a:pt x="3314" y="1335"/>
                  </a:cubicBezTo>
                  <a:cubicBezTo>
                    <a:pt x="3841" y="1283"/>
                    <a:pt x="4314" y="1230"/>
                    <a:pt x="4840" y="1230"/>
                  </a:cubicBezTo>
                  <a:cubicBezTo>
                    <a:pt x="5103" y="1230"/>
                    <a:pt x="5353" y="1217"/>
                    <a:pt x="5616" y="1217"/>
                  </a:cubicBezTo>
                  <a:cubicBezTo>
                    <a:pt x="5879" y="1217"/>
                    <a:pt x="6155" y="1230"/>
                    <a:pt x="6471" y="1283"/>
                  </a:cubicBezTo>
                  <a:cubicBezTo>
                    <a:pt x="6155" y="704"/>
                    <a:pt x="5576" y="388"/>
                    <a:pt x="4998" y="178"/>
                  </a:cubicBezTo>
                  <a:cubicBezTo>
                    <a:pt x="4564" y="59"/>
                    <a:pt x="4100" y="0"/>
                    <a:pt x="3651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3"/>
            <p:cNvSpPr/>
            <p:nvPr/>
          </p:nvSpPr>
          <p:spPr>
            <a:xfrm>
              <a:off x="5290243" y="5584427"/>
              <a:ext cx="47399" cy="55713"/>
            </a:xfrm>
            <a:custGeom>
              <a:avLst/>
              <a:gdLst/>
              <a:ahLst/>
              <a:cxnLst/>
              <a:rect l="l" t="t" r="r" b="b"/>
              <a:pathLst>
                <a:path w="5998" h="7050" extrusionOk="0">
                  <a:moveTo>
                    <a:pt x="1" y="1"/>
                  </a:moveTo>
                  <a:cubicBezTo>
                    <a:pt x="53" y="843"/>
                    <a:pt x="316" y="1632"/>
                    <a:pt x="632" y="2368"/>
                  </a:cubicBezTo>
                  <a:cubicBezTo>
                    <a:pt x="948" y="3157"/>
                    <a:pt x="1316" y="3841"/>
                    <a:pt x="1789" y="4525"/>
                  </a:cubicBezTo>
                  <a:cubicBezTo>
                    <a:pt x="2315" y="5209"/>
                    <a:pt x="2894" y="5840"/>
                    <a:pt x="3578" y="6313"/>
                  </a:cubicBezTo>
                  <a:cubicBezTo>
                    <a:pt x="3736" y="6471"/>
                    <a:pt x="3946" y="6577"/>
                    <a:pt x="4104" y="6682"/>
                  </a:cubicBezTo>
                  <a:lnTo>
                    <a:pt x="4735" y="6945"/>
                  </a:lnTo>
                  <a:cubicBezTo>
                    <a:pt x="4946" y="6997"/>
                    <a:pt x="5156" y="7050"/>
                    <a:pt x="5367" y="7050"/>
                  </a:cubicBezTo>
                  <a:cubicBezTo>
                    <a:pt x="5577" y="7050"/>
                    <a:pt x="5840" y="7050"/>
                    <a:pt x="5998" y="6997"/>
                  </a:cubicBezTo>
                  <a:cubicBezTo>
                    <a:pt x="5261" y="6682"/>
                    <a:pt x="4735" y="6103"/>
                    <a:pt x="4262" y="5577"/>
                  </a:cubicBezTo>
                  <a:cubicBezTo>
                    <a:pt x="3788" y="4998"/>
                    <a:pt x="3315" y="4367"/>
                    <a:pt x="2894" y="3788"/>
                  </a:cubicBezTo>
                  <a:lnTo>
                    <a:pt x="1526" y="1895"/>
                  </a:lnTo>
                  <a:cubicBezTo>
                    <a:pt x="1053" y="1263"/>
                    <a:pt x="579" y="632"/>
                    <a:pt x="1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3"/>
            <p:cNvSpPr/>
            <p:nvPr/>
          </p:nvSpPr>
          <p:spPr>
            <a:xfrm>
              <a:off x="4812592" y="5285301"/>
              <a:ext cx="116846" cy="80337"/>
            </a:xfrm>
            <a:custGeom>
              <a:avLst/>
              <a:gdLst/>
              <a:ahLst/>
              <a:cxnLst/>
              <a:rect l="l" t="t" r="r" b="b"/>
              <a:pathLst>
                <a:path w="14786" h="10166" extrusionOk="0">
                  <a:moveTo>
                    <a:pt x="7865" y="1"/>
                  </a:moveTo>
                  <a:cubicBezTo>
                    <a:pt x="7410" y="1"/>
                    <a:pt x="7242" y="255"/>
                    <a:pt x="7576" y="819"/>
                  </a:cubicBezTo>
                  <a:cubicBezTo>
                    <a:pt x="9101" y="3397"/>
                    <a:pt x="6261" y="2871"/>
                    <a:pt x="3104" y="4975"/>
                  </a:cubicBezTo>
                  <a:cubicBezTo>
                    <a:pt x="1" y="7026"/>
                    <a:pt x="2000" y="9341"/>
                    <a:pt x="2000" y="9341"/>
                  </a:cubicBezTo>
                  <a:cubicBezTo>
                    <a:pt x="2000" y="9341"/>
                    <a:pt x="5180" y="10166"/>
                    <a:pt x="8280" y="10166"/>
                  </a:cubicBezTo>
                  <a:cubicBezTo>
                    <a:pt x="10985" y="10166"/>
                    <a:pt x="13630" y="9538"/>
                    <a:pt x="14046" y="7184"/>
                  </a:cubicBezTo>
                  <a:cubicBezTo>
                    <a:pt x="14786" y="3239"/>
                    <a:pt x="9491" y="1"/>
                    <a:pt x="78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3"/>
            <p:cNvSpPr/>
            <p:nvPr/>
          </p:nvSpPr>
          <p:spPr>
            <a:xfrm>
              <a:off x="4822573" y="5283871"/>
              <a:ext cx="103104" cy="82731"/>
            </a:xfrm>
            <a:custGeom>
              <a:avLst/>
              <a:gdLst/>
              <a:ahLst/>
              <a:cxnLst/>
              <a:rect l="l" t="t" r="r" b="b"/>
              <a:pathLst>
                <a:path w="13047" h="10469" extrusionOk="0">
                  <a:moveTo>
                    <a:pt x="6629" y="1"/>
                  </a:moveTo>
                  <a:cubicBezTo>
                    <a:pt x="6471" y="1"/>
                    <a:pt x="6155" y="53"/>
                    <a:pt x="5997" y="316"/>
                  </a:cubicBezTo>
                  <a:cubicBezTo>
                    <a:pt x="5945" y="579"/>
                    <a:pt x="5997" y="790"/>
                    <a:pt x="6102" y="948"/>
                  </a:cubicBezTo>
                  <a:cubicBezTo>
                    <a:pt x="6260" y="1263"/>
                    <a:pt x="6418" y="1526"/>
                    <a:pt x="6523" y="1842"/>
                  </a:cubicBezTo>
                  <a:cubicBezTo>
                    <a:pt x="6576" y="2105"/>
                    <a:pt x="6576" y="2368"/>
                    <a:pt x="6418" y="2578"/>
                  </a:cubicBezTo>
                  <a:cubicBezTo>
                    <a:pt x="6313" y="2841"/>
                    <a:pt x="6050" y="2947"/>
                    <a:pt x="5787" y="3104"/>
                  </a:cubicBezTo>
                  <a:cubicBezTo>
                    <a:pt x="4787" y="3578"/>
                    <a:pt x="3735" y="3946"/>
                    <a:pt x="2946" y="4367"/>
                  </a:cubicBezTo>
                  <a:cubicBezTo>
                    <a:pt x="2104" y="4840"/>
                    <a:pt x="1421" y="5261"/>
                    <a:pt x="947" y="5787"/>
                  </a:cubicBezTo>
                  <a:cubicBezTo>
                    <a:pt x="421" y="6313"/>
                    <a:pt x="158" y="6892"/>
                    <a:pt x="53" y="7365"/>
                  </a:cubicBezTo>
                  <a:cubicBezTo>
                    <a:pt x="0" y="7891"/>
                    <a:pt x="105" y="8312"/>
                    <a:pt x="211" y="8575"/>
                  </a:cubicBezTo>
                  <a:cubicBezTo>
                    <a:pt x="316" y="8891"/>
                    <a:pt x="421" y="9101"/>
                    <a:pt x="526" y="9206"/>
                  </a:cubicBezTo>
                  <a:cubicBezTo>
                    <a:pt x="579" y="9312"/>
                    <a:pt x="632" y="9364"/>
                    <a:pt x="684" y="9364"/>
                  </a:cubicBezTo>
                  <a:cubicBezTo>
                    <a:pt x="684" y="9312"/>
                    <a:pt x="526" y="9101"/>
                    <a:pt x="369" y="8523"/>
                  </a:cubicBezTo>
                  <a:cubicBezTo>
                    <a:pt x="263" y="8260"/>
                    <a:pt x="211" y="7891"/>
                    <a:pt x="263" y="7418"/>
                  </a:cubicBezTo>
                  <a:cubicBezTo>
                    <a:pt x="369" y="6944"/>
                    <a:pt x="632" y="6471"/>
                    <a:pt x="1105" y="5945"/>
                  </a:cubicBezTo>
                  <a:cubicBezTo>
                    <a:pt x="1578" y="5472"/>
                    <a:pt x="2262" y="5051"/>
                    <a:pt x="3051" y="4630"/>
                  </a:cubicBezTo>
                  <a:cubicBezTo>
                    <a:pt x="3893" y="4209"/>
                    <a:pt x="4840" y="3893"/>
                    <a:pt x="5945" y="3367"/>
                  </a:cubicBezTo>
                  <a:cubicBezTo>
                    <a:pt x="6208" y="3262"/>
                    <a:pt x="6471" y="3104"/>
                    <a:pt x="6681" y="2789"/>
                  </a:cubicBezTo>
                  <a:cubicBezTo>
                    <a:pt x="6944" y="2473"/>
                    <a:pt x="6944" y="2052"/>
                    <a:pt x="6839" y="1737"/>
                  </a:cubicBezTo>
                  <a:cubicBezTo>
                    <a:pt x="6734" y="1421"/>
                    <a:pt x="6523" y="1105"/>
                    <a:pt x="6418" y="790"/>
                  </a:cubicBezTo>
                  <a:cubicBezTo>
                    <a:pt x="6260" y="474"/>
                    <a:pt x="6260" y="369"/>
                    <a:pt x="6629" y="369"/>
                  </a:cubicBezTo>
                  <a:cubicBezTo>
                    <a:pt x="7260" y="421"/>
                    <a:pt x="7996" y="737"/>
                    <a:pt x="8627" y="1105"/>
                  </a:cubicBezTo>
                  <a:cubicBezTo>
                    <a:pt x="9311" y="1474"/>
                    <a:pt x="9995" y="2000"/>
                    <a:pt x="10626" y="2578"/>
                  </a:cubicBezTo>
                  <a:cubicBezTo>
                    <a:pt x="11836" y="3683"/>
                    <a:pt x="12678" y="5156"/>
                    <a:pt x="12678" y="6576"/>
                  </a:cubicBezTo>
                  <a:cubicBezTo>
                    <a:pt x="12678" y="7260"/>
                    <a:pt x="12520" y="7944"/>
                    <a:pt x="12205" y="8470"/>
                  </a:cubicBezTo>
                  <a:cubicBezTo>
                    <a:pt x="11836" y="8943"/>
                    <a:pt x="11310" y="9312"/>
                    <a:pt x="10784" y="9575"/>
                  </a:cubicBezTo>
                  <a:cubicBezTo>
                    <a:pt x="9732" y="10048"/>
                    <a:pt x="8627" y="10101"/>
                    <a:pt x="7681" y="10153"/>
                  </a:cubicBezTo>
                  <a:cubicBezTo>
                    <a:pt x="7403" y="10169"/>
                    <a:pt x="7135" y="10175"/>
                    <a:pt x="6876" y="10175"/>
                  </a:cubicBezTo>
                  <a:cubicBezTo>
                    <a:pt x="6250" y="10175"/>
                    <a:pt x="5676" y="10138"/>
                    <a:pt x="5156" y="10101"/>
                  </a:cubicBezTo>
                  <a:cubicBezTo>
                    <a:pt x="3683" y="9996"/>
                    <a:pt x="2631" y="9785"/>
                    <a:pt x="1999" y="9680"/>
                  </a:cubicBezTo>
                  <a:cubicBezTo>
                    <a:pt x="1316" y="9575"/>
                    <a:pt x="1000" y="9522"/>
                    <a:pt x="1000" y="9522"/>
                  </a:cubicBezTo>
                  <a:lnTo>
                    <a:pt x="1000" y="9522"/>
                  </a:lnTo>
                  <a:cubicBezTo>
                    <a:pt x="1000" y="9575"/>
                    <a:pt x="1263" y="9680"/>
                    <a:pt x="1947" y="9838"/>
                  </a:cubicBezTo>
                  <a:cubicBezTo>
                    <a:pt x="2631" y="9996"/>
                    <a:pt x="3683" y="10206"/>
                    <a:pt x="5156" y="10364"/>
                  </a:cubicBezTo>
                  <a:cubicBezTo>
                    <a:pt x="5892" y="10416"/>
                    <a:pt x="6734" y="10469"/>
                    <a:pt x="7733" y="10469"/>
                  </a:cubicBezTo>
                  <a:cubicBezTo>
                    <a:pt x="8680" y="10416"/>
                    <a:pt x="9785" y="10311"/>
                    <a:pt x="10942" y="9838"/>
                  </a:cubicBezTo>
                  <a:cubicBezTo>
                    <a:pt x="11521" y="9575"/>
                    <a:pt x="12099" y="9206"/>
                    <a:pt x="12468" y="8628"/>
                  </a:cubicBezTo>
                  <a:cubicBezTo>
                    <a:pt x="12888" y="8049"/>
                    <a:pt x="13046" y="7313"/>
                    <a:pt x="13046" y="6524"/>
                  </a:cubicBezTo>
                  <a:cubicBezTo>
                    <a:pt x="13046" y="4998"/>
                    <a:pt x="12099" y="3473"/>
                    <a:pt x="10837" y="2315"/>
                  </a:cubicBezTo>
                  <a:cubicBezTo>
                    <a:pt x="10206" y="1684"/>
                    <a:pt x="9522" y="1211"/>
                    <a:pt x="8838" y="790"/>
                  </a:cubicBezTo>
                  <a:cubicBezTo>
                    <a:pt x="8101" y="421"/>
                    <a:pt x="7418" y="53"/>
                    <a:pt x="66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3"/>
            <p:cNvSpPr/>
            <p:nvPr/>
          </p:nvSpPr>
          <p:spPr>
            <a:xfrm>
              <a:off x="4822984" y="5285120"/>
              <a:ext cx="101855" cy="80653"/>
            </a:xfrm>
            <a:custGeom>
              <a:avLst/>
              <a:gdLst/>
              <a:ahLst/>
              <a:cxnLst/>
              <a:rect l="l" t="t" r="r" b="b"/>
              <a:pathLst>
                <a:path w="12889" h="10206" extrusionOk="0">
                  <a:moveTo>
                    <a:pt x="6524" y="0"/>
                  </a:moveTo>
                  <a:cubicBezTo>
                    <a:pt x="6366" y="0"/>
                    <a:pt x="6156" y="53"/>
                    <a:pt x="6103" y="263"/>
                  </a:cubicBezTo>
                  <a:cubicBezTo>
                    <a:pt x="6050" y="421"/>
                    <a:pt x="6156" y="579"/>
                    <a:pt x="6208" y="737"/>
                  </a:cubicBezTo>
                  <a:lnTo>
                    <a:pt x="6471" y="1210"/>
                  </a:lnTo>
                  <a:cubicBezTo>
                    <a:pt x="6577" y="1526"/>
                    <a:pt x="6734" y="1842"/>
                    <a:pt x="6629" y="2157"/>
                  </a:cubicBezTo>
                  <a:cubicBezTo>
                    <a:pt x="6577" y="2473"/>
                    <a:pt x="6366" y="2736"/>
                    <a:pt x="6103" y="2894"/>
                  </a:cubicBezTo>
                  <a:cubicBezTo>
                    <a:pt x="5577" y="3209"/>
                    <a:pt x="5051" y="3420"/>
                    <a:pt x="4525" y="3630"/>
                  </a:cubicBezTo>
                  <a:cubicBezTo>
                    <a:pt x="3999" y="3841"/>
                    <a:pt x="3525" y="3998"/>
                    <a:pt x="3105" y="4261"/>
                  </a:cubicBezTo>
                  <a:cubicBezTo>
                    <a:pt x="2263" y="4682"/>
                    <a:pt x="1526" y="5103"/>
                    <a:pt x="1000" y="5629"/>
                  </a:cubicBezTo>
                  <a:cubicBezTo>
                    <a:pt x="474" y="6155"/>
                    <a:pt x="211" y="6734"/>
                    <a:pt x="106" y="7155"/>
                  </a:cubicBezTo>
                  <a:cubicBezTo>
                    <a:pt x="1" y="7628"/>
                    <a:pt x="53" y="7996"/>
                    <a:pt x="106" y="8207"/>
                  </a:cubicBezTo>
                  <a:cubicBezTo>
                    <a:pt x="106" y="8233"/>
                    <a:pt x="106" y="8233"/>
                    <a:pt x="113" y="8233"/>
                  </a:cubicBezTo>
                  <a:cubicBezTo>
                    <a:pt x="119" y="8233"/>
                    <a:pt x="132" y="8233"/>
                    <a:pt x="159" y="8259"/>
                  </a:cubicBezTo>
                  <a:cubicBezTo>
                    <a:pt x="159" y="8259"/>
                    <a:pt x="159" y="8292"/>
                    <a:pt x="159" y="8312"/>
                  </a:cubicBezTo>
                  <a:cubicBezTo>
                    <a:pt x="159" y="8312"/>
                    <a:pt x="211" y="8365"/>
                    <a:pt x="211" y="8417"/>
                  </a:cubicBezTo>
                  <a:cubicBezTo>
                    <a:pt x="211" y="8417"/>
                    <a:pt x="211" y="8470"/>
                    <a:pt x="211" y="8522"/>
                  </a:cubicBezTo>
                  <a:lnTo>
                    <a:pt x="264" y="8522"/>
                  </a:lnTo>
                  <a:lnTo>
                    <a:pt x="264" y="8575"/>
                  </a:lnTo>
                  <a:lnTo>
                    <a:pt x="264" y="8628"/>
                  </a:lnTo>
                  <a:cubicBezTo>
                    <a:pt x="317" y="8680"/>
                    <a:pt x="317" y="8733"/>
                    <a:pt x="369" y="8785"/>
                  </a:cubicBezTo>
                  <a:cubicBezTo>
                    <a:pt x="422" y="8891"/>
                    <a:pt x="422" y="8943"/>
                    <a:pt x="474" y="9048"/>
                  </a:cubicBezTo>
                  <a:lnTo>
                    <a:pt x="527" y="9101"/>
                  </a:lnTo>
                  <a:lnTo>
                    <a:pt x="580" y="9101"/>
                  </a:lnTo>
                  <a:cubicBezTo>
                    <a:pt x="580" y="9154"/>
                    <a:pt x="580" y="9154"/>
                    <a:pt x="632" y="9206"/>
                  </a:cubicBezTo>
                  <a:cubicBezTo>
                    <a:pt x="655" y="9229"/>
                    <a:pt x="668" y="9239"/>
                    <a:pt x="673" y="9239"/>
                  </a:cubicBezTo>
                  <a:cubicBezTo>
                    <a:pt x="692" y="9239"/>
                    <a:pt x="610" y="9097"/>
                    <a:pt x="527" y="8891"/>
                  </a:cubicBezTo>
                  <a:cubicBezTo>
                    <a:pt x="422" y="8628"/>
                    <a:pt x="264" y="8207"/>
                    <a:pt x="264" y="7681"/>
                  </a:cubicBezTo>
                  <a:cubicBezTo>
                    <a:pt x="264" y="7155"/>
                    <a:pt x="474" y="6576"/>
                    <a:pt x="1000" y="6050"/>
                  </a:cubicBezTo>
                  <a:cubicBezTo>
                    <a:pt x="1474" y="5524"/>
                    <a:pt x="2210" y="5051"/>
                    <a:pt x="3105" y="4577"/>
                  </a:cubicBezTo>
                  <a:cubicBezTo>
                    <a:pt x="3525" y="4367"/>
                    <a:pt x="3999" y="4156"/>
                    <a:pt x="4525" y="3946"/>
                  </a:cubicBezTo>
                  <a:cubicBezTo>
                    <a:pt x="5051" y="3735"/>
                    <a:pt x="5630" y="3578"/>
                    <a:pt x="6208" y="3209"/>
                  </a:cubicBezTo>
                  <a:cubicBezTo>
                    <a:pt x="6471" y="3052"/>
                    <a:pt x="6840" y="2789"/>
                    <a:pt x="6945" y="2315"/>
                  </a:cubicBezTo>
                  <a:cubicBezTo>
                    <a:pt x="7050" y="1894"/>
                    <a:pt x="6892" y="1526"/>
                    <a:pt x="6787" y="1158"/>
                  </a:cubicBezTo>
                  <a:cubicBezTo>
                    <a:pt x="6629" y="842"/>
                    <a:pt x="6366" y="421"/>
                    <a:pt x="6419" y="369"/>
                  </a:cubicBezTo>
                  <a:lnTo>
                    <a:pt x="6524" y="369"/>
                  </a:lnTo>
                  <a:cubicBezTo>
                    <a:pt x="6629" y="369"/>
                    <a:pt x="6787" y="369"/>
                    <a:pt x="6945" y="421"/>
                  </a:cubicBezTo>
                  <a:cubicBezTo>
                    <a:pt x="8312" y="842"/>
                    <a:pt x="9733" y="1736"/>
                    <a:pt x="10890" y="2999"/>
                  </a:cubicBezTo>
                  <a:cubicBezTo>
                    <a:pt x="12047" y="4209"/>
                    <a:pt x="12679" y="5734"/>
                    <a:pt x="12416" y="7102"/>
                  </a:cubicBezTo>
                  <a:cubicBezTo>
                    <a:pt x="12363" y="7786"/>
                    <a:pt x="11995" y="8312"/>
                    <a:pt x="11521" y="8733"/>
                  </a:cubicBezTo>
                  <a:cubicBezTo>
                    <a:pt x="11101" y="9101"/>
                    <a:pt x="10522" y="9364"/>
                    <a:pt x="9996" y="9522"/>
                  </a:cubicBezTo>
                  <a:cubicBezTo>
                    <a:pt x="8839" y="9838"/>
                    <a:pt x="7786" y="9890"/>
                    <a:pt x="6840" y="9890"/>
                  </a:cubicBezTo>
                  <a:cubicBezTo>
                    <a:pt x="5893" y="9890"/>
                    <a:pt x="5051" y="9838"/>
                    <a:pt x="4367" y="9732"/>
                  </a:cubicBezTo>
                  <a:cubicBezTo>
                    <a:pt x="2894" y="9627"/>
                    <a:pt x="1895" y="9417"/>
                    <a:pt x="1263" y="9312"/>
                  </a:cubicBezTo>
                  <a:cubicBezTo>
                    <a:pt x="1106" y="9285"/>
                    <a:pt x="961" y="9272"/>
                    <a:pt x="862" y="9272"/>
                  </a:cubicBezTo>
                  <a:cubicBezTo>
                    <a:pt x="764" y="9272"/>
                    <a:pt x="711" y="9285"/>
                    <a:pt x="737" y="9312"/>
                  </a:cubicBezTo>
                  <a:cubicBezTo>
                    <a:pt x="737" y="9312"/>
                    <a:pt x="948" y="9364"/>
                    <a:pt x="1106" y="9417"/>
                  </a:cubicBezTo>
                  <a:cubicBezTo>
                    <a:pt x="1263" y="9469"/>
                    <a:pt x="1421" y="9469"/>
                    <a:pt x="1526" y="9522"/>
                  </a:cubicBezTo>
                  <a:cubicBezTo>
                    <a:pt x="1632" y="9522"/>
                    <a:pt x="1684" y="9575"/>
                    <a:pt x="1895" y="9627"/>
                  </a:cubicBezTo>
                  <a:cubicBezTo>
                    <a:pt x="2316" y="9680"/>
                    <a:pt x="3210" y="9890"/>
                    <a:pt x="4578" y="10048"/>
                  </a:cubicBezTo>
                  <a:cubicBezTo>
                    <a:pt x="5261" y="10101"/>
                    <a:pt x="6050" y="10153"/>
                    <a:pt x="6997" y="10206"/>
                  </a:cubicBezTo>
                  <a:cubicBezTo>
                    <a:pt x="7892" y="10206"/>
                    <a:pt x="8996" y="10153"/>
                    <a:pt x="10101" y="9785"/>
                  </a:cubicBezTo>
                  <a:cubicBezTo>
                    <a:pt x="10680" y="9627"/>
                    <a:pt x="11258" y="9364"/>
                    <a:pt x="11784" y="8943"/>
                  </a:cubicBezTo>
                  <a:cubicBezTo>
                    <a:pt x="12258" y="8522"/>
                    <a:pt x="12679" y="7891"/>
                    <a:pt x="12784" y="7155"/>
                  </a:cubicBezTo>
                  <a:cubicBezTo>
                    <a:pt x="12889" y="6418"/>
                    <a:pt x="12784" y="5629"/>
                    <a:pt x="12521" y="4840"/>
                  </a:cubicBezTo>
                  <a:cubicBezTo>
                    <a:pt x="12205" y="4104"/>
                    <a:pt x="11732" y="3367"/>
                    <a:pt x="11101" y="2736"/>
                  </a:cubicBezTo>
                  <a:cubicBezTo>
                    <a:pt x="10522" y="2105"/>
                    <a:pt x="9838" y="1526"/>
                    <a:pt x="9154" y="1105"/>
                  </a:cubicBezTo>
                  <a:cubicBezTo>
                    <a:pt x="8470" y="684"/>
                    <a:pt x="7786" y="316"/>
                    <a:pt x="7050" y="106"/>
                  </a:cubicBezTo>
                  <a:cubicBezTo>
                    <a:pt x="6892" y="53"/>
                    <a:pt x="6734" y="0"/>
                    <a:pt x="65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3"/>
            <p:cNvSpPr/>
            <p:nvPr/>
          </p:nvSpPr>
          <p:spPr>
            <a:xfrm>
              <a:off x="4821743" y="5282622"/>
              <a:ext cx="105593" cy="85228"/>
            </a:xfrm>
            <a:custGeom>
              <a:avLst/>
              <a:gdLst/>
              <a:ahLst/>
              <a:cxnLst/>
              <a:rect l="l" t="t" r="r" b="b"/>
              <a:pathLst>
                <a:path w="13362" h="10785" extrusionOk="0">
                  <a:moveTo>
                    <a:pt x="6576" y="1"/>
                  </a:moveTo>
                  <a:cubicBezTo>
                    <a:pt x="6470" y="1"/>
                    <a:pt x="6313" y="53"/>
                    <a:pt x="6155" y="159"/>
                  </a:cubicBezTo>
                  <a:cubicBezTo>
                    <a:pt x="5997" y="264"/>
                    <a:pt x="5892" y="422"/>
                    <a:pt x="5892" y="632"/>
                  </a:cubicBezTo>
                  <a:cubicBezTo>
                    <a:pt x="5892" y="1000"/>
                    <a:pt x="6050" y="1106"/>
                    <a:pt x="6102" y="1316"/>
                  </a:cubicBezTo>
                  <a:cubicBezTo>
                    <a:pt x="6207" y="1474"/>
                    <a:pt x="6260" y="1579"/>
                    <a:pt x="6365" y="1737"/>
                  </a:cubicBezTo>
                  <a:cubicBezTo>
                    <a:pt x="6365" y="1895"/>
                    <a:pt x="6470" y="2052"/>
                    <a:pt x="6470" y="2158"/>
                  </a:cubicBezTo>
                  <a:cubicBezTo>
                    <a:pt x="6523" y="2421"/>
                    <a:pt x="6470" y="2578"/>
                    <a:pt x="6313" y="2789"/>
                  </a:cubicBezTo>
                  <a:cubicBezTo>
                    <a:pt x="6102" y="2947"/>
                    <a:pt x="5892" y="3105"/>
                    <a:pt x="5629" y="3210"/>
                  </a:cubicBezTo>
                  <a:cubicBezTo>
                    <a:pt x="3419" y="4104"/>
                    <a:pt x="1526" y="4946"/>
                    <a:pt x="579" y="6261"/>
                  </a:cubicBezTo>
                  <a:cubicBezTo>
                    <a:pt x="105" y="6892"/>
                    <a:pt x="0" y="7576"/>
                    <a:pt x="53" y="8155"/>
                  </a:cubicBezTo>
                  <a:cubicBezTo>
                    <a:pt x="158" y="8681"/>
                    <a:pt x="316" y="9101"/>
                    <a:pt x="526" y="9364"/>
                  </a:cubicBezTo>
                  <a:cubicBezTo>
                    <a:pt x="663" y="9547"/>
                    <a:pt x="800" y="9690"/>
                    <a:pt x="834" y="9690"/>
                  </a:cubicBezTo>
                  <a:cubicBezTo>
                    <a:pt x="839" y="9690"/>
                    <a:pt x="842" y="9687"/>
                    <a:pt x="842" y="9680"/>
                  </a:cubicBezTo>
                  <a:cubicBezTo>
                    <a:pt x="842" y="9680"/>
                    <a:pt x="789" y="9628"/>
                    <a:pt x="789" y="9575"/>
                  </a:cubicBezTo>
                  <a:cubicBezTo>
                    <a:pt x="737" y="9470"/>
                    <a:pt x="684" y="9417"/>
                    <a:pt x="684" y="9364"/>
                  </a:cubicBezTo>
                  <a:cubicBezTo>
                    <a:pt x="631" y="9312"/>
                    <a:pt x="579" y="9207"/>
                    <a:pt x="526" y="9154"/>
                  </a:cubicBezTo>
                  <a:cubicBezTo>
                    <a:pt x="526" y="9101"/>
                    <a:pt x="474" y="8996"/>
                    <a:pt x="421" y="8944"/>
                  </a:cubicBezTo>
                  <a:cubicBezTo>
                    <a:pt x="421" y="8891"/>
                    <a:pt x="421" y="8891"/>
                    <a:pt x="421" y="8838"/>
                  </a:cubicBezTo>
                  <a:lnTo>
                    <a:pt x="421" y="8786"/>
                  </a:lnTo>
                  <a:cubicBezTo>
                    <a:pt x="368" y="8681"/>
                    <a:pt x="368" y="8681"/>
                    <a:pt x="316" y="8523"/>
                  </a:cubicBezTo>
                  <a:cubicBezTo>
                    <a:pt x="263" y="8312"/>
                    <a:pt x="210" y="7997"/>
                    <a:pt x="316" y="7523"/>
                  </a:cubicBezTo>
                  <a:cubicBezTo>
                    <a:pt x="368" y="7102"/>
                    <a:pt x="579" y="6576"/>
                    <a:pt x="1052" y="6103"/>
                  </a:cubicBezTo>
                  <a:cubicBezTo>
                    <a:pt x="1526" y="5577"/>
                    <a:pt x="2209" y="5156"/>
                    <a:pt x="2999" y="4735"/>
                  </a:cubicBezTo>
                  <a:cubicBezTo>
                    <a:pt x="3788" y="4262"/>
                    <a:pt x="4787" y="3946"/>
                    <a:pt x="5892" y="3420"/>
                  </a:cubicBezTo>
                  <a:cubicBezTo>
                    <a:pt x="6155" y="3315"/>
                    <a:pt x="6418" y="3157"/>
                    <a:pt x="6628" y="2894"/>
                  </a:cubicBezTo>
                  <a:cubicBezTo>
                    <a:pt x="6839" y="2684"/>
                    <a:pt x="6891" y="2315"/>
                    <a:pt x="6786" y="2000"/>
                  </a:cubicBezTo>
                  <a:cubicBezTo>
                    <a:pt x="6681" y="1684"/>
                    <a:pt x="6523" y="1369"/>
                    <a:pt x="6365" y="1053"/>
                  </a:cubicBezTo>
                  <a:cubicBezTo>
                    <a:pt x="6313" y="948"/>
                    <a:pt x="6207" y="737"/>
                    <a:pt x="6260" y="579"/>
                  </a:cubicBezTo>
                  <a:cubicBezTo>
                    <a:pt x="6313" y="369"/>
                    <a:pt x="6523" y="316"/>
                    <a:pt x="6681" y="316"/>
                  </a:cubicBezTo>
                  <a:cubicBezTo>
                    <a:pt x="7417" y="369"/>
                    <a:pt x="8154" y="737"/>
                    <a:pt x="8838" y="1106"/>
                  </a:cubicBezTo>
                  <a:cubicBezTo>
                    <a:pt x="9522" y="1526"/>
                    <a:pt x="10205" y="2000"/>
                    <a:pt x="10889" y="2631"/>
                  </a:cubicBezTo>
                  <a:cubicBezTo>
                    <a:pt x="12152" y="3841"/>
                    <a:pt x="12993" y="5367"/>
                    <a:pt x="12993" y="6839"/>
                  </a:cubicBezTo>
                  <a:cubicBezTo>
                    <a:pt x="12993" y="7576"/>
                    <a:pt x="12783" y="8312"/>
                    <a:pt x="12362" y="8838"/>
                  </a:cubicBezTo>
                  <a:cubicBezTo>
                    <a:pt x="11941" y="9364"/>
                    <a:pt x="11363" y="9680"/>
                    <a:pt x="10784" y="9943"/>
                  </a:cubicBezTo>
                  <a:cubicBezTo>
                    <a:pt x="9679" y="10364"/>
                    <a:pt x="8575" y="10469"/>
                    <a:pt x="7628" y="10469"/>
                  </a:cubicBezTo>
                  <a:cubicBezTo>
                    <a:pt x="6628" y="10469"/>
                    <a:pt x="5787" y="10417"/>
                    <a:pt x="5103" y="10364"/>
                  </a:cubicBezTo>
                  <a:cubicBezTo>
                    <a:pt x="3682" y="10206"/>
                    <a:pt x="2736" y="9996"/>
                    <a:pt x="2315" y="9943"/>
                  </a:cubicBezTo>
                  <a:cubicBezTo>
                    <a:pt x="2052" y="9891"/>
                    <a:pt x="1999" y="9891"/>
                    <a:pt x="1946" y="9838"/>
                  </a:cubicBezTo>
                  <a:cubicBezTo>
                    <a:pt x="1841" y="9838"/>
                    <a:pt x="1683" y="9838"/>
                    <a:pt x="1526" y="9785"/>
                  </a:cubicBezTo>
                  <a:cubicBezTo>
                    <a:pt x="1368" y="9785"/>
                    <a:pt x="1210" y="9733"/>
                    <a:pt x="1105" y="9733"/>
                  </a:cubicBezTo>
                  <a:cubicBezTo>
                    <a:pt x="1052" y="9733"/>
                    <a:pt x="1210" y="9785"/>
                    <a:pt x="1473" y="9891"/>
                  </a:cubicBezTo>
                  <a:cubicBezTo>
                    <a:pt x="2052" y="10048"/>
                    <a:pt x="3104" y="10364"/>
                    <a:pt x="4629" y="10574"/>
                  </a:cubicBezTo>
                  <a:cubicBezTo>
                    <a:pt x="5366" y="10680"/>
                    <a:pt x="6260" y="10785"/>
                    <a:pt x="7312" y="10785"/>
                  </a:cubicBezTo>
                  <a:cubicBezTo>
                    <a:pt x="8312" y="10785"/>
                    <a:pt x="9469" y="10732"/>
                    <a:pt x="10731" y="10311"/>
                  </a:cubicBezTo>
                  <a:cubicBezTo>
                    <a:pt x="11363" y="10048"/>
                    <a:pt x="11994" y="9733"/>
                    <a:pt x="12520" y="9154"/>
                  </a:cubicBezTo>
                  <a:cubicBezTo>
                    <a:pt x="12993" y="8575"/>
                    <a:pt x="13309" y="7734"/>
                    <a:pt x="13309" y="6945"/>
                  </a:cubicBezTo>
                  <a:cubicBezTo>
                    <a:pt x="13362" y="5261"/>
                    <a:pt x="12415" y="3631"/>
                    <a:pt x="11100" y="2368"/>
                  </a:cubicBezTo>
                  <a:cubicBezTo>
                    <a:pt x="10416" y="1737"/>
                    <a:pt x="9732" y="1211"/>
                    <a:pt x="8996" y="790"/>
                  </a:cubicBezTo>
                  <a:cubicBezTo>
                    <a:pt x="8627" y="579"/>
                    <a:pt x="8259" y="422"/>
                    <a:pt x="7838" y="264"/>
                  </a:cubicBezTo>
                  <a:cubicBezTo>
                    <a:pt x="7470" y="106"/>
                    <a:pt x="7102" y="1"/>
                    <a:pt x="65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3"/>
            <p:cNvSpPr/>
            <p:nvPr/>
          </p:nvSpPr>
          <p:spPr>
            <a:xfrm>
              <a:off x="4790149" y="5338319"/>
              <a:ext cx="185827" cy="64034"/>
            </a:xfrm>
            <a:custGeom>
              <a:avLst/>
              <a:gdLst/>
              <a:ahLst/>
              <a:cxnLst/>
              <a:rect l="l" t="t" r="r" b="b"/>
              <a:pathLst>
                <a:path w="23515" h="8103" extrusionOk="0">
                  <a:moveTo>
                    <a:pt x="16923" y="0"/>
                  </a:moveTo>
                  <a:cubicBezTo>
                    <a:pt x="13349" y="0"/>
                    <a:pt x="6192" y="831"/>
                    <a:pt x="3525" y="2264"/>
                  </a:cubicBezTo>
                  <a:cubicBezTo>
                    <a:pt x="0" y="4210"/>
                    <a:pt x="2630" y="8103"/>
                    <a:pt x="2630" y="8103"/>
                  </a:cubicBezTo>
                  <a:cubicBezTo>
                    <a:pt x="2630" y="8103"/>
                    <a:pt x="16150" y="8103"/>
                    <a:pt x="19832" y="5946"/>
                  </a:cubicBezTo>
                  <a:cubicBezTo>
                    <a:pt x="23515" y="3789"/>
                    <a:pt x="19517" y="1054"/>
                    <a:pt x="18990" y="265"/>
                  </a:cubicBezTo>
                  <a:cubicBezTo>
                    <a:pt x="18850" y="86"/>
                    <a:pt x="18071" y="0"/>
                    <a:pt x="169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3"/>
            <p:cNvSpPr/>
            <p:nvPr/>
          </p:nvSpPr>
          <p:spPr>
            <a:xfrm>
              <a:off x="4802619" y="5337087"/>
              <a:ext cx="157971" cy="65441"/>
            </a:xfrm>
            <a:custGeom>
              <a:avLst/>
              <a:gdLst/>
              <a:ahLst/>
              <a:cxnLst/>
              <a:rect l="l" t="t" r="r" b="b"/>
              <a:pathLst>
                <a:path w="19990" h="8281" extrusionOk="0">
                  <a:moveTo>
                    <a:pt x="14414" y="0"/>
                  </a:moveTo>
                  <a:cubicBezTo>
                    <a:pt x="13415" y="53"/>
                    <a:pt x="12520" y="105"/>
                    <a:pt x="11626" y="158"/>
                  </a:cubicBezTo>
                  <a:cubicBezTo>
                    <a:pt x="9837" y="368"/>
                    <a:pt x="8259" y="579"/>
                    <a:pt x="6839" y="842"/>
                  </a:cubicBezTo>
                  <a:cubicBezTo>
                    <a:pt x="5419" y="1105"/>
                    <a:pt x="4156" y="1420"/>
                    <a:pt x="3051" y="1789"/>
                  </a:cubicBezTo>
                  <a:cubicBezTo>
                    <a:pt x="1999" y="2209"/>
                    <a:pt x="1052" y="2788"/>
                    <a:pt x="579" y="3525"/>
                  </a:cubicBezTo>
                  <a:cubicBezTo>
                    <a:pt x="53" y="4261"/>
                    <a:pt x="0" y="5050"/>
                    <a:pt x="53" y="5681"/>
                  </a:cubicBezTo>
                  <a:cubicBezTo>
                    <a:pt x="105" y="6260"/>
                    <a:pt x="263" y="6733"/>
                    <a:pt x="421" y="7102"/>
                  </a:cubicBezTo>
                  <a:cubicBezTo>
                    <a:pt x="526" y="7470"/>
                    <a:pt x="684" y="7680"/>
                    <a:pt x="789" y="7838"/>
                  </a:cubicBezTo>
                  <a:cubicBezTo>
                    <a:pt x="895" y="7996"/>
                    <a:pt x="947" y="8049"/>
                    <a:pt x="947" y="8049"/>
                  </a:cubicBezTo>
                  <a:cubicBezTo>
                    <a:pt x="947" y="8049"/>
                    <a:pt x="789" y="7733"/>
                    <a:pt x="526" y="7049"/>
                  </a:cubicBezTo>
                  <a:cubicBezTo>
                    <a:pt x="421" y="6681"/>
                    <a:pt x="263" y="6260"/>
                    <a:pt x="263" y="5629"/>
                  </a:cubicBezTo>
                  <a:cubicBezTo>
                    <a:pt x="211" y="5050"/>
                    <a:pt x="263" y="4314"/>
                    <a:pt x="789" y="3630"/>
                  </a:cubicBezTo>
                  <a:cubicBezTo>
                    <a:pt x="1263" y="2999"/>
                    <a:pt x="2104" y="2420"/>
                    <a:pt x="3157" y="2104"/>
                  </a:cubicBezTo>
                  <a:cubicBezTo>
                    <a:pt x="4209" y="1683"/>
                    <a:pt x="5471" y="1420"/>
                    <a:pt x="6891" y="1157"/>
                  </a:cubicBezTo>
                  <a:cubicBezTo>
                    <a:pt x="8312" y="894"/>
                    <a:pt x="9890" y="684"/>
                    <a:pt x="11626" y="526"/>
                  </a:cubicBezTo>
                  <a:cubicBezTo>
                    <a:pt x="12520" y="421"/>
                    <a:pt x="13467" y="368"/>
                    <a:pt x="14414" y="316"/>
                  </a:cubicBezTo>
                  <a:lnTo>
                    <a:pt x="15887" y="316"/>
                  </a:lnTo>
                  <a:cubicBezTo>
                    <a:pt x="16150" y="368"/>
                    <a:pt x="16413" y="368"/>
                    <a:pt x="16676" y="368"/>
                  </a:cubicBezTo>
                  <a:cubicBezTo>
                    <a:pt x="16886" y="421"/>
                    <a:pt x="17202" y="473"/>
                    <a:pt x="17307" y="579"/>
                  </a:cubicBezTo>
                  <a:cubicBezTo>
                    <a:pt x="17412" y="684"/>
                    <a:pt x="17518" y="842"/>
                    <a:pt x="17676" y="947"/>
                  </a:cubicBezTo>
                  <a:cubicBezTo>
                    <a:pt x="18412" y="1683"/>
                    <a:pt x="19201" y="2472"/>
                    <a:pt x="19517" y="3367"/>
                  </a:cubicBezTo>
                  <a:cubicBezTo>
                    <a:pt x="19674" y="3788"/>
                    <a:pt x="19674" y="4261"/>
                    <a:pt x="19464" y="4682"/>
                  </a:cubicBezTo>
                  <a:cubicBezTo>
                    <a:pt x="19464" y="4787"/>
                    <a:pt x="19359" y="4840"/>
                    <a:pt x="19306" y="4945"/>
                  </a:cubicBezTo>
                  <a:cubicBezTo>
                    <a:pt x="19254" y="5050"/>
                    <a:pt x="19201" y="5155"/>
                    <a:pt x="19096" y="5208"/>
                  </a:cubicBezTo>
                  <a:cubicBezTo>
                    <a:pt x="18938" y="5366"/>
                    <a:pt x="18780" y="5576"/>
                    <a:pt x="18622" y="5681"/>
                  </a:cubicBezTo>
                  <a:cubicBezTo>
                    <a:pt x="17886" y="6207"/>
                    <a:pt x="17044" y="6470"/>
                    <a:pt x="16255" y="6681"/>
                  </a:cubicBezTo>
                  <a:cubicBezTo>
                    <a:pt x="15466" y="6891"/>
                    <a:pt x="14677" y="7049"/>
                    <a:pt x="13941" y="7207"/>
                  </a:cubicBezTo>
                  <a:cubicBezTo>
                    <a:pt x="10942" y="7680"/>
                    <a:pt x="8522" y="7838"/>
                    <a:pt x="6681" y="7943"/>
                  </a:cubicBezTo>
                  <a:cubicBezTo>
                    <a:pt x="4787" y="8049"/>
                    <a:pt x="3472" y="8101"/>
                    <a:pt x="2630" y="8154"/>
                  </a:cubicBezTo>
                  <a:cubicBezTo>
                    <a:pt x="1736" y="8154"/>
                    <a:pt x="1368" y="8206"/>
                    <a:pt x="1368" y="8206"/>
                  </a:cubicBezTo>
                  <a:cubicBezTo>
                    <a:pt x="1368" y="8259"/>
                    <a:pt x="1736" y="8259"/>
                    <a:pt x="2630" y="8259"/>
                  </a:cubicBezTo>
                  <a:cubicBezTo>
                    <a:pt x="2877" y="8274"/>
                    <a:pt x="3164" y="8281"/>
                    <a:pt x="3495" y="8281"/>
                  </a:cubicBezTo>
                  <a:cubicBezTo>
                    <a:pt x="4292" y="8281"/>
                    <a:pt x="5342" y="8244"/>
                    <a:pt x="6681" y="8206"/>
                  </a:cubicBezTo>
                  <a:cubicBezTo>
                    <a:pt x="8522" y="8101"/>
                    <a:pt x="10942" y="7996"/>
                    <a:pt x="13993" y="7523"/>
                  </a:cubicBezTo>
                  <a:cubicBezTo>
                    <a:pt x="14730" y="7365"/>
                    <a:pt x="15519" y="7207"/>
                    <a:pt x="16360" y="6996"/>
                  </a:cubicBezTo>
                  <a:cubicBezTo>
                    <a:pt x="17149" y="6786"/>
                    <a:pt x="18044" y="6523"/>
                    <a:pt x="18780" y="5944"/>
                  </a:cubicBezTo>
                  <a:cubicBezTo>
                    <a:pt x="18991" y="5787"/>
                    <a:pt x="19148" y="5629"/>
                    <a:pt x="19359" y="5418"/>
                  </a:cubicBezTo>
                  <a:cubicBezTo>
                    <a:pt x="19464" y="5366"/>
                    <a:pt x="19517" y="5261"/>
                    <a:pt x="19569" y="5155"/>
                  </a:cubicBezTo>
                  <a:cubicBezTo>
                    <a:pt x="19622" y="5050"/>
                    <a:pt x="19727" y="4945"/>
                    <a:pt x="19780" y="4787"/>
                  </a:cubicBezTo>
                  <a:cubicBezTo>
                    <a:pt x="19990" y="4314"/>
                    <a:pt x="19990" y="3735"/>
                    <a:pt x="19832" y="3262"/>
                  </a:cubicBezTo>
                  <a:cubicBezTo>
                    <a:pt x="19464" y="2209"/>
                    <a:pt x="18675" y="1473"/>
                    <a:pt x="17886" y="684"/>
                  </a:cubicBezTo>
                  <a:cubicBezTo>
                    <a:pt x="17781" y="579"/>
                    <a:pt x="17623" y="473"/>
                    <a:pt x="17570" y="316"/>
                  </a:cubicBezTo>
                  <a:cubicBezTo>
                    <a:pt x="17412" y="158"/>
                    <a:pt x="17255" y="158"/>
                    <a:pt x="17097" y="105"/>
                  </a:cubicBezTo>
                  <a:cubicBezTo>
                    <a:pt x="16939" y="105"/>
                    <a:pt x="16834" y="53"/>
                    <a:pt x="16676" y="53"/>
                  </a:cubicBezTo>
                  <a:cubicBezTo>
                    <a:pt x="16413" y="0"/>
                    <a:pt x="16150" y="0"/>
                    <a:pt x="158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3"/>
            <p:cNvSpPr/>
            <p:nvPr/>
          </p:nvSpPr>
          <p:spPr>
            <a:xfrm>
              <a:off x="4803030" y="5338327"/>
              <a:ext cx="155901" cy="64026"/>
            </a:xfrm>
            <a:custGeom>
              <a:avLst/>
              <a:gdLst/>
              <a:ahLst/>
              <a:cxnLst/>
              <a:rect l="l" t="t" r="r" b="b"/>
              <a:pathLst>
                <a:path w="19728" h="8102" extrusionOk="0">
                  <a:moveTo>
                    <a:pt x="14362" y="1"/>
                  </a:moveTo>
                  <a:cubicBezTo>
                    <a:pt x="13415" y="53"/>
                    <a:pt x="12521" y="106"/>
                    <a:pt x="11627" y="211"/>
                  </a:cubicBezTo>
                  <a:cubicBezTo>
                    <a:pt x="9891" y="369"/>
                    <a:pt x="8312" y="580"/>
                    <a:pt x="6892" y="790"/>
                  </a:cubicBezTo>
                  <a:cubicBezTo>
                    <a:pt x="5524" y="1053"/>
                    <a:pt x="4262" y="1369"/>
                    <a:pt x="3210" y="1737"/>
                  </a:cubicBezTo>
                  <a:cubicBezTo>
                    <a:pt x="2158" y="2105"/>
                    <a:pt x="1263" y="2579"/>
                    <a:pt x="737" y="3262"/>
                  </a:cubicBezTo>
                  <a:cubicBezTo>
                    <a:pt x="159" y="3946"/>
                    <a:pt x="1" y="4788"/>
                    <a:pt x="53" y="5367"/>
                  </a:cubicBezTo>
                  <a:cubicBezTo>
                    <a:pt x="106" y="5945"/>
                    <a:pt x="211" y="6366"/>
                    <a:pt x="264" y="6629"/>
                  </a:cubicBezTo>
                  <a:cubicBezTo>
                    <a:pt x="316" y="6682"/>
                    <a:pt x="316" y="6682"/>
                    <a:pt x="316" y="6734"/>
                  </a:cubicBezTo>
                  <a:cubicBezTo>
                    <a:pt x="316" y="6734"/>
                    <a:pt x="350" y="6802"/>
                    <a:pt x="364" y="6802"/>
                  </a:cubicBezTo>
                  <a:cubicBezTo>
                    <a:pt x="367" y="6802"/>
                    <a:pt x="369" y="6797"/>
                    <a:pt x="369" y="6787"/>
                  </a:cubicBezTo>
                  <a:cubicBezTo>
                    <a:pt x="369" y="6787"/>
                    <a:pt x="369" y="6839"/>
                    <a:pt x="422" y="6892"/>
                  </a:cubicBezTo>
                  <a:cubicBezTo>
                    <a:pt x="422" y="6945"/>
                    <a:pt x="422" y="6945"/>
                    <a:pt x="474" y="6997"/>
                  </a:cubicBezTo>
                  <a:lnTo>
                    <a:pt x="474" y="7050"/>
                  </a:lnTo>
                  <a:lnTo>
                    <a:pt x="527" y="7050"/>
                  </a:lnTo>
                  <a:lnTo>
                    <a:pt x="527" y="7103"/>
                  </a:lnTo>
                  <a:cubicBezTo>
                    <a:pt x="580" y="7208"/>
                    <a:pt x="580" y="7260"/>
                    <a:pt x="632" y="7366"/>
                  </a:cubicBezTo>
                  <a:cubicBezTo>
                    <a:pt x="685" y="7471"/>
                    <a:pt x="737" y="7576"/>
                    <a:pt x="737" y="7681"/>
                  </a:cubicBezTo>
                  <a:lnTo>
                    <a:pt x="790" y="7734"/>
                  </a:lnTo>
                  <a:cubicBezTo>
                    <a:pt x="790" y="7734"/>
                    <a:pt x="790" y="7786"/>
                    <a:pt x="790" y="7786"/>
                  </a:cubicBezTo>
                  <a:cubicBezTo>
                    <a:pt x="843" y="7839"/>
                    <a:pt x="843" y="7839"/>
                    <a:pt x="895" y="7892"/>
                  </a:cubicBezTo>
                  <a:cubicBezTo>
                    <a:pt x="923" y="7933"/>
                    <a:pt x="936" y="7953"/>
                    <a:pt x="938" y="7953"/>
                  </a:cubicBezTo>
                  <a:cubicBezTo>
                    <a:pt x="945" y="7953"/>
                    <a:pt x="868" y="7795"/>
                    <a:pt x="790" y="7523"/>
                  </a:cubicBezTo>
                  <a:cubicBezTo>
                    <a:pt x="632" y="7155"/>
                    <a:pt x="422" y="6629"/>
                    <a:pt x="316" y="5945"/>
                  </a:cubicBezTo>
                  <a:cubicBezTo>
                    <a:pt x="211" y="5314"/>
                    <a:pt x="211" y="4420"/>
                    <a:pt x="685" y="3683"/>
                  </a:cubicBezTo>
                  <a:cubicBezTo>
                    <a:pt x="1158" y="2947"/>
                    <a:pt x="2052" y="2421"/>
                    <a:pt x="3157" y="2052"/>
                  </a:cubicBezTo>
                  <a:cubicBezTo>
                    <a:pt x="4262" y="1684"/>
                    <a:pt x="5524" y="1369"/>
                    <a:pt x="6945" y="1106"/>
                  </a:cubicBezTo>
                  <a:cubicBezTo>
                    <a:pt x="8365" y="895"/>
                    <a:pt x="9943" y="685"/>
                    <a:pt x="11679" y="527"/>
                  </a:cubicBezTo>
                  <a:cubicBezTo>
                    <a:pt x="12573" y="422"/>
                    <a:pt x="13468" y="369"/>
                    <a:pt x="14415" y="369"/>
                  </a:cubicBezTo>
                  <a:cubicBezTo>
                    <a:pt x="14651" y="343"/>
                    <a:pt x="14888" y="330"/>
                    <a:pt x="15131" y="330"/>
                  </a:cubicBezTo>
                  <a:cubicBezTo>
                    <a:pt x="15375" y="330"/>
                    <a:pt x="15625" y="343"/>
                    <a:pt x="15888" y="369"/>
                  </a:cubicBezTo>
                  <a:cubicBezTo>
                    <a:pt x="16098" y="369"/>
                    <a:pt x="16361" y="369"/>
                    <a:pt x="16571" y="422"/>
                  </a:cubicBezTo>
                  <a:cubicBezTo>
                    <a:pt x="16677" y="422"/>
                    <a:pt x="16834" y="422"/>
                    <a:pt x="16940" y="474"/>
                  </a:cubicBezTo>
                  <a:cubicBezTo>
                    <a:pt x="17045" y="474"/>
                    <a:pt x="17097" y="527"/>
                    <a:pt x="17097" y="527"/>
                  </a:cubicBezTo>
                  <a:cubicBezTo>
                    <a:pt x="17360" y="843"/>
                    <a:pt x="17729" y="1158"/>
                    <a:pt x="18044" y="1474"/>
                  </a:cubicBezTo>
                  <a:cubicBezTo>
                    <a:pt x="18781" y="2263"/>
                    <a:pt x="19465" y="3157"/>
                    <a:pt x="19359" y="3999"/>
                  </a:cubicBezTo>
                  <a:cubicBezTo>
                    <a:pt x="19307" y="4420"/>
                    <a:pt x="19096" y="4788"/>
                    <a:pt x="18781" y="5104"/>
                  </a:cubicBezTo>
                  <a:cubicBezTo>
                    <a:pt x="18623" y="5261"/>
                    <a:pt x="18413" y="5367"/>
                    <a:pt x="18255" y="5524"/>
                  </a:cubicBezTo>
                  <a:cubicBezTo>
                    <a:pt x="18044" y="5630"/>
                    <a:pt x="17887" y="5735"/>
                    <a:pt x="17676" y="5840"/>
                  </a:cubicBezTo>
                  <a:cubicBezTo>
                    <a:pt x="16887" y="6208"/>
                    <a:pt x="15993" y="6419"/>
                    <a:pt x="15204" y="6629"/>
                  </a:cubicBezTo>
                  <a:cubicBezTo>
                    <a:pt x="14362" y="6787"/>
                    <a:pt x="13626" y="6945"/>
                    <a:pt x="12836" y="7050"/>
                  </a:cubicBezTo>
                  <a:cubicBezTo>
                    <a:pt x="9838" y="7471"/>
                    <a:pt x="7471" y="7629"/>
                    <a:pt x="5630" y="7734"/>
                  </a:cubicBezTo>
                  <a:cubicBezTo>
                    <a:pt x="3841" y="7839"/>
                    <a:pt x="2526" y="7892"/>
                    <a:pt x="1632" y="7944"/>
                  </a:cubicBezTo>
                  <a:cubicBezTo>
                    <a:pt x="1263" y="7997"/>
                    <a:pt x="948" y="8049"/>
                    <a:pt x="1000" y="8049"/>
                  </a:cubicBezTo>
                  <a:cubicBezTo>
                    <a:pt x="1053" y="8102"/>
                    <a:pt x="1316" y="8102"/>
                    <a:pt x="1474" y="8102"/>
                  </a:cubicBezTo>
                  <a:cubicBezTo>
                    <a:pt x="1614" y="8102"/>
                    <a:pt x="1754" y="8079"/>
                    <a:pt x="1879" y="8079"/>
                  </a:cubicBezTo>
                  <a:cubicBezTo>
                    <a:pt x="1941" y="8079"/>
                    <a:pt x="2000" y="8084"/>
                    <a:pt x="2052" y="8102"/>
                  </a:cubicBezTo>
                  <a:lnTo>
                    <a:pt x="2526" y="8102"/>
                  </a:lnTo>
                  <a:cubicBezTo>
                    <a:pt x="3052" y="8102"/>
                    <a:pt x="4209" y="8049"/>
                    <a:pt x="5945" y="7997"/>
                  </a:cubicBezTo>
                  <a:cubicBezTo>
                    <a:pt x="7681" y="7892"/>
                    <a:pt x="9996" y="7786"/>
                    <a:pt x="12994" y="7366"/>
                  </a:cubicBezTo>
                  <a:cubicBezTo>
                    <a:pt x="13731" y="7260"/>
                    <a:pt x="14520" y="7103"/>
                    <a:pt x="15309" y="6945"/>
                  </a:cubicBezTo>
                  <a:cubicBezTo>
                    <a:pt x="16151" y="6734"/>
                    <a:pt x="16992" y="6576"/>
                    <a:pt x="17834" y="6103"/>
                  </a:cubicBezTo>
                  <a:lnTo>
                    <a:pt x="18150" y="5998"/>
                  </a:lnTo>
                  <a:cubicBezTo>
                    <a:pt x="18255" y="5893"/>
                    <a:pt x="18360" y="5840"/>
                    <a:pt x="18465" y="5787"/>
                  </a:cubicBezTo>
                  <a:lnTo>
                    <a:pt x="18728" y="5577"/>
                  </a:lnTo>
                  <a:cubicBezTo>
                    <a:pt x="18833" y="5472"/>
                    <a:pt x="18939" y="5419"/>
                    <a:pt x="18991" y="5314"/>
                  </a:cubicBezTo>
                  <a:cubicBezTo>
                    <a:pt x="19359" y="4998"/>
                    <a:pt x="19675" y="4525"/>
                    <a:pt x="19675" y="4051"/>
                  </a:cubicBezTo>
                  <a:cubicBezTo>
                    <a:pt x="19728" y="3525"/>
                    <a:pt x="19570" y="2999"/>
                    <a:pt x="19307" y="2526"/>
                  </a:cubicBezTo>
                  <a:cubicBezTo>
                    <a:pt x="19044" y="2105"/>
                    <a:pt x="18676" y="1684"/>
                    <a:pt x="18307" y="1263"/>
                  </a:cubicBezTo>
                  <a:cubicBezTo>
                    <a:pt x="17834" y="790"/>
                    <a:pt x="17413" y="369"/>
                    <a:pt x="17360" y="316"/>
                  </a:cubicBezTo>
                  <a:cubicBezTo>
                    <a:pt x="17150" y="106"/>
                    <a:pt x="16887" y="106"/>
                    <a:pt x="16624" y="53"/>
                  </a:cubicBezTo>
                  <a:cubicBezTo>
                    <a:pt x="16361" y="53"/>
                    <a:pt x="16098" y="1"/>
                    <a:pt x="158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3"/>
            <p:cNvSpPr/>
            <p:nvPr/>
          </p:nvSpPr>
          <p:spPr>
            <a:xfrm>
              <a:off x="4800952" y="5335522"/>
              <a:ext cx="161306" cy="67558"/>
            </a:xfrm>
            <a:custGeom>
              <a:avLst/>
              <a:gdLst/>
              <a:ahLst/>
              <a:cxnLst/>
              <a:rect l="l" t="t" r="r" b="b"/>
              <a:pathLst>
                <a:path w="20412" h="8549" extrusionOk="0">
                  <a:moveTo>
                    <a:pt x="15315" y="1"/>
                  </a:moveTo>
                  <a:cubicBezTo>
                    <a:pt x="15059" y="1"/>
                    <a:pt x="14809" y="14"/>
                    <a:pt x="14572" y="40"/>
                  </a:cubicBezTo>
                  <a:cubicBezTo>
                    <a:pt x="13573" y="40"/>
                    <a:pt x="12573" y="145"/>
                    <a:pt x="11679" y="198"/>
                  </a:cubicBezTo>
                  <a:cubicBezTo>
                    <a:pt x="9838" y="408"/>
                    <a:pt x="8207" y="619"/>
                    <a:pt x="6734" y="935"/>
                  </a:cubicBezTo>
                  <a:cubicBezTo>
                    <a:pt x="5314" y="1198"/>
                    <a:pt x="3999" y="1566"/>
                    <a:pt x="2841" y="1987"/>
                  </a:cubicBezTo>
                  <a:cubicBezTo>
                    <a:pt x="1737" y="2460"/>
                    <a:pt x="790" y="3197"/>
                    <a:pt x="422" y="4091"/>
                  </a:cubicBezTo>
                  <a:cubicBezTo>
                    <a:pt x="1" y="5038"/>
                    <a:pt x="106" y="5932"/>
                    <a:pt x="264" y="6563"/>
                  </a:cubicBezTo>
                  <a:cubicBezTo>
                    <a:pt x="474" y="7194"/>
                    <a:pt x="685" y="7668"/>
                    <a:pt x="895" y="7984"/>
                  </a:cubicBezTo>
                  <a:cubicBezTo>
                    <a:pt x="1084" y="8267"/>
                    <a:pt x="1230" y="8465"/>
                    <a:pt x="1258" y="8465"/>
                  </a:cubicBezTo>
                  <a:cubicBezTo>
                    <a:pt x="1262" y="8465"/>
                    <a:pt x="1263" y="8462"/>
                    <a:pt x="1263" y="8457"/>
                  </a:cubicBezTo>
                  <a:cubicBezTo>
                    <a:pt x="1263" y="8457"/>
                    <a:pt x="1211" y="8404"/>
                    <a:pt x="1158" y="8299"/>
                  </a:cubicBezTo>
                  <a:cubicBezTo>
                    <a:pt x="1158" y="8247"/>
                    <a:pt x="1106" y="8141"/>
                    <a:pt x="1053" y="8036"/>
                  </a:cubicBezTo>
                  <a:lnTo>
                    <a:pt x="895" y="7773"/>
                  </a:lnTo>
                  <a:cubicBezTo>
                    <a:pt x="895" y="7721"/>
                    <a:pt x="843" y="7615"/>
                    <a:pt x="790" y="7510"/>
                  </a:cubicBezTo>
                  <a:cubicBezTo>
                    <a:pt x="790" y="7458"/>
                    <a:pt x="737" y="7405"/>
                    <a:pt x="737" y="7405"/>
                  </a:cubicBezTo>
                  <a:lnTo>
                    <a:pt x="737" y="7300"/>
                  </a:lnTo>
                  <a:cubicBezTo>
                    <a:pt x="685" y="7194"/>
                    <a:pt x="685" y="7194"/>
                    <a:pt x="632" y="6984"/>
                  </a:cubicBezTo>
                  <a:cubicBezTo>
                    <a:pt x="527" y="6721"/>
                    <a:pt x="422" y="6353"/>
                    <a:pt x="369" y="5774"/>
                  </a:cubicBezTo>
                  <a:cubicBezTo>
                    <a:pt x="316" y="5248"/>
                    <a:pt x="422" y="4459"/>
                    <a:pt x="895" y="3775"/>
                  </a:cubicBezTo>
                  <a:cubicBezTo>
                    <a:pt x="1369" y="3091"/>
                    <a:pt x="2210" y="2565"/>
                    <a:pt x="3262" y="2197"/>
                  </a:cubicBezTo>
                  <a:cubicBezTo>
                    <a:pt x="4314" y="1776"/>
                    <a:pt x="5577" y="1461"/>
                    <a:pt x="6945" y="1198"/>
                  </a:cubicBezTo>
                  <a:cubicBezTo>
                    <a:pt x="8365" y="935"/>
                    <a:pt x="9996" y="724"/>
                    <a:pt x="11784" y="566"/>
                  </a:cubicBezTo>
                  <a:cubicBezTo>
                    <a:pt x="12679" y="461"/>
                    <a:pt x="13573" y="408"/>
                    <a:pt x="14572" y="356"/>
                  </a:cubicBezTo>
                  <a:lnTo>
                    <a:pt x="16098" y="356"/>
                  </a:lnTo>
                  <a:cubicBezTo>
                    <a:pt x="16361" y="356"/>
                    <a:pt x="16624" y="408"/>
                    <a:pt x="16887" y="408"/>
                  </a:cubicBezTo>
                  <a:cubicBezTo>
                    <a:pt x="17150" y="461"/>
                    <a:pt x="17413" y="461"/>
                    <a:pt x="17623" y="671"/>
                  </a:cubicBezTo>
                  <a:cubicBezTo>
                    <a:pt x="17623" y="671"/>
                    <a:pt x="17834" y="882"/>
                    <a:pt x="18044" y="1092"/>
                  </a:cubicBezTo>
                  <a:cubicBezTo>
                    <a:pt x="18833" y="1829"/>
                    <a:pt x="19622" y="2618"/>
                    <a:pt x="19885" y="3617"/>
                  </a:cubicBezTo>
                  <a:cubicBezTo>
                    <a:pt x="20043" y="4143"/>
                    <a:pt x="19991" y="4669"/>
                    <a:pt x="19780" y="5090"/>
                  </a:cubicBezTo>
                  <a:cubicBezTo>
                    <a:pt x="19622" y="5301"/>
                    <a:pt x="19517" y="5511"/>
                    <a:pt x="19307" y="5669"/>
                  </a:cubicBezTo>
                  <a:lnTo>
                    <a:pt x="19044" y="5879"/>
                  </a:lnTo>
                  <a:lnTo>
                    <a:pt x="18781" y="6090"/>
                  </a:lnTo>
                  <a:cubicBezTo>
                    <a:pt x="17992" y="6616"/>
                    <a:pt x="17150" y="6879"/>
                    <a:pt x="16308" y="7089"/>
                  </a:cubicBezTo>
                  <a:cubicBezTo>
                    <a:pt x="15467" y="7300"/>
                    <a:pt x="14678" y="7458"/>
                    <a:pt x="13941" y="7563"/>
                  </a:cubicBezTo>
                  <a:cubicBezTo>
                    <a:pt x="10890" y="8036"/>
                    <a:pt x="8523" y="8141"/>
                    <a:pt x="6682" y="8247"/>
                  </a:cubicBezTo>
                  <a:cubicBezTo>
                    <a:pt x="4893" y="8352"/>
                    <a:pt x="3683" y="8352"/>
                    <a:pt x="3105" y="8352"/>
                  </a:cubicBezTo>
                  <a:cubicBezTo>
                    <a:pt x="2841" y="8352"/>
                    <a:pt x="2736" y="8352"/>
                    <a:pt x="2631" y="8404"/>
                  </a:cubicBezTo>
                  <a:lnTo>
                    <a:pt x="2158" y="8404"/>
                  </a:lnTo>
                  <a:cubicBezTo>
                    <a:pt x="1947" y="8404"/>
                    <a:pt x="1684" y="8404"/>
                    <a:pt x="1632" y="8457"/>
                  </a:cubicBezTo>
                  <a:cubicBezTo>
                    <a:pt x="1526" y="8457"/>
                    <a:pt x="1684" y="8510"/>
                    <a:pt x="2052" y="8510"/>
                  </a:cubicBezTo>
                  <a:cubicBezTo>
                    <a:pt x="2421" y="8536"/>
                    <a:pt x="2960" y="8549"/>
                    <a:pt x="3644" y="8549"/>
                  </a:cubicBezTo>
                  <a:cubicBezTo>
                    <a:pt x="4328" y="8549"/>
                    <a:pt x="5156" y="8536"/>
                    <a:pt x="6103" y="8510"/>
                  </a:cubicBezTo>
                  <a:cubicBezTo>
                    <a:pt x="8049" y="8457"/>
                    <a:pt x="10574" y="8404"/>
                    <a:pt x="13731" y="7931"/>
                  </a:cubicBezTo>
                  <a:cubicBezTo>
                    <a:pt x="14152" y="7878"/>
                    <a:pt x="14520" y="7826"/>
                    <a:pt x="14941" y="7721"/>
                  </a:cubicBezTo>
                  <a:cubicBezTo>
                    <a:pt x="15361" y="7668"/>
                    <a:pt x="15782" y="7563"/>
                    <a:pt x="16203" y="7458"/>
                  </a:cubicBezTo>
                  <a:cubicBezTo>
                    <a:pt x="17097" y="7247"/>
                    <a:pt x="17992" y="6984"/>
                    <a:pt x="18886" y="6405"/>
                  </a:cubicBezTo>
                  <a:cubicBezTo>
                    <a:pt x="19096" y="6300"/>
                    <a:pt x="19307" y="6142"/>
                    <a:pt x="19465" y="5932"/>
                  </a:cubicBezTo>
                  <a:cubicBezTo>
                    <a:pt x="19570" y="5827"/>
                    <a:pt x="19675" y="5774"/>
                    <a:pt x="19780" y="5669"/>
                  </a:cubicBezTo>
                  <a:lnTo>
                    <a:pt x="19991" y="5301"/>
                  </a:lnTo>
                  <a:cubicBezTo>
                    <a:pt x="20306" y="4827"/>
                    <a:pt x="20412" y="4143"/>
                    <a:pt x="20254" y="3565"/>
                  </a:cubicBezTo>
                  <a:cubicBezTo>
                    <a:pt x="20096" y="2986"/>
                    <a:pt x="19780" y="2513"/>
                    <a:pt x="19412" y="2092"/>
                  </a:cubicBezTo>
                  <a:cubicBezTo>
                    <a:pt x="19096" y="1618"/>
                    <a:pt x="18676" y="1250"/>
                    <a:pt x="18255" y="829"/>
                  </a:cubicBezTo>
                  <a:cubicBezTo>
                    <a:pt x="18150" y="671"/>
                    <a:pt x="17992" y="566"/>
                    <a:pt x="17887" y="408"/>
                  </a:cubicBezTo>
                  <a:cubicBezTo>
                    <a:pt x="17676" y="198"/>
                    <a:pt x="17518" y="198"/>
                    <a:pt x="17360" y="145"/>
                  </a:cubicBezTo>
                  <a:cubicBezTo>
                    <a:pt x="17203" y="93"/>
                    <a:pt x="17045" y="93"/>
                    <a:pt x="16940" y="93"/>
                  </a:cubicBezTo>
                  <a:cubicBezTo>
                    <a:pt x="16624" y="40"/>
                    <a:pt x="16361" y="40"/>
                    <a:pt x="16098" y="40"/>
                  </a:cubicBezTo>
                  <a:cubicBezTo>
                    <a:pt x="15835" y="14"/>
                    <a:pt x="15572" y="1"/>
                    <a:pt x="15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3"/>
            <p:cNvSpPr/>
            <p:nvPr/>
          </p:nvSpPr>
          <p:spPr>
            <a:xfrm>
              <a:off x="4778090" y="5363394"/>
              <a:ext cx="214063" cy="92451"/>
            </a:xfrm>
            <a:custGeom>
              <a:avLst/>
              <a:gdLst/>
              <a:ahLst/>
              <a:cxnLst/>
              <a:rect l="l" t="t" r="r" b="b"/>
              <a:pathLst>
                <a:path w="27088" h="11699" extrusionOk="0">
                  <a:moveTo>
                    <a:pt x="22867" y="1"/>
                  </a:moveTo>
                  <a:cubicBezTo>
                    <a:pt x="22378" y="1"/>
                    <a:pt x="21874" y="252"/>
                    <a:pt x="21411" y="827"/>
                  </a:cubicBezTo>
                  <a:cubicBezTo>
                    <a:pt x="20143" y="2399"/>
                    <a:pt x="16762" y="2590"/>
                    <a:pt x="13204" y="2590"/>
                  </a:cubicBezTo>
                  <a:cubicBezTo>
                    <a:pt x="12060" y="2590"/>
                    <a:pt x="10898" y="2570"/>
                    <a:pt x="9782" y="2570"/>
                  </a:cubicBezTo>
                  <a:cubicBezTo>
                    <a:pt x="7167" y="2570"/>
                    <a:pt x="4805" y="2679"/>
                    <a:pt x="3525" y="3404"/>
                  </a:cubicBezTo>
                  <a:cubicBezTo>
                    <a:pt x="1" y="5403"/>
                    <a:pt x="3893" y="10033"/>
                    <a:pt x="3893" y="10033"/>
                  </a:cubicBezTo>
                  <a:cubicBezTo>
                    <a:pt x="4490" y="10629"/>
                    <a:pt x="8857" y="11699"/>
                    <a:pt x="13467" y="11699"/>
                  </a:cubicBezTo>
                  <a:cubicBezTo>
                    <a:pt x="16988" y="11699"/>
                    <a:pt x="20651" y="11075"/>
                    <a:pt x="22884" y="9138"/>
                  </a:cubicBezTo>
                  <a:cubicBezTo>
                    <a:pt x="27088" y="5498"/>
                    <a:pt x="25150" y="1"/>
                    <a:pt x="228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3"/>
            <p:cNvSpPr/>
            <p:nvPr/>
          </p:nvSpPr>
          <p:spPr>
            <a:xfrm>
              <a:off x="4792228" y="5362027"/>
              <a:ext cx="188317" cy="94538"/>
            </a:xfrm>
            <a:custGeom>
              <a:avLst/>
              <a:gdLst/>
              <a:ahLst/>
              <a:cxnLst/>
              <a:rect l="l" t="t" r="r" b="b"/>
              <a:pathLst>
                <a:path w="23830" h="11963" extrusionOk="0">
                  <a:moveTo>
                    <a:pt x="20937" y="0"/>
                  </a:moveTo>
                  <a:cubicBezTo>
                    <a:pt x="20569" y="53"/>
                    <a:pt x="20253" y="211"/>
                    <a:pt x="19990" y="421"/>
                  </a:cubicBezTo>
                  <a:cubicBezTo>
                    <a:pt x="19674" y="632"/>
                    <a:pt x="19464" y="947"/>
                    <a:pt x="19254" y="1158"/>
                  </a:cubicBezTo>
                  <a:cubicBezTo>
                    <a:pt x="19148" y="1263"/>
                    <a:pt x="19043" y="1315"/>
                    <a:pt x="18938" y="1421"/>
                  </a:cubicBezTo>
                  <a:cubicBezTo>
                    <a:pt x="18780" y="1473"/>
                    <a:pt x="18675" y="1578"/>
                    <a:pt x="18517" y="1631"/>
                  </a:cubicBezTo>
                  <a:cubicBezTo>
                    <a:pt x="17465" y="2210"/>
                    <a:pt x="16255" y="2368"/>
                    <a:pt x="15150" y="2473"/>
                  </a:cubicBezTo>
                  <a:cubicBezTo>
                    <a:pt x="14046" y="2578"/>
                    <a:pt x="12980" y="2604"/>
                    <a:pt x="11961" y="2604"/>
                  </a:cubicBezTo>
                  <a:cubicBezTo>
                    <a:pt x="10942" y="2604"/>
                    <a:pt x="9969" y="2578"/>
                    <a:pt x="9048" y="2578"/>
                  </a:cubicBezTo>
                  <a:cubicBezTo>
                    <a:pt x="7207" y="2578"/>
                    <a:pt x="5576" y="2578"/>
                    <a:pt x="4103" y="2788"/>
                  </a:cubicBezTo>
                  <a:cubicBezTo>
                    <a:pt x="3367" y="2894"/>
                    <a:pt x="2683" y="2999"/>
                    <a:pt x="2104" y="3262"/>
                  </a:cubicBezTo>
                  <a:cubicBezTo>
                    <a:pt x="1473" y="3525"/>
                    <a:pt x="1000" y="3946"/>
                    <a:pt x="631" y="4367"/>
                  </a:cubicBezTo>
                  <a:cubicBezTo>
                    <a:pt x="0" y="5366"/>
                    <a:pt x="105" y="6418"/>
                    <a:pt x="316" y="7155"/>
                  </a:cubicBezTo>
                  <a:cubicBezTo>
                    <a:pt x="579" y="7891"/>
                    <a:pt x="842" y="8470"/>
                    <a:pt x="1105" y="8838"/>
                  </a:cubicBezTo>
                  <a:cubicBezTo>
                    <a:pt x="1368" y="9259"/>
                    <a:pt x="1578" y="9574"/>
                    <a:pt x="1683" y="9732"/>
                  </a:cubicBezTo>
                  <a:cubicBezTo>
                    <a:pt x="1841" y="9890"/>
                    <a:pt x="1894" y="9995"/>
                    <a:pt x="1894" y="9995"/>
                  </a:cubicBezTo>
                  <a:cubicBezTo>
                    <a:pt x="1947" y="9943"/>
                    <a:pt x="1683" y="9627"/>
                    <a:pt x="1210" y="8785"/>
                  </a:cubicBezTo>
                  <a:cubicBezTo>
                    <a:pt x="1000" y="8365"/>
                    <a:pt x="737" y="7838"/>
                    <a:pt x="526" y="7102"/>
                  </a:cubicBezTo>
                  <a:cubicBezTo>
                    <a:pt x="368" y="6366"/>
                    <a:pt x="263" y="5366"/>
                    <a:pt x="842" y="4524"/>
                  </a:cubicBezTo>
                  <a:cubicBezTo>
                    <a:pt x="1210" y="4156"/>
                    <a:pt x="1631" y="3735"/>
                    <a:pt x="2210" y="3525"/>
                  </a:cubicBezTo>
                  <a:cubicBezTo>
                    <a:pt x="2788" y="3314"/>
                    <a:pt x="3419" y="3157"/>
                    <a:pt x="4156" y="3051"/>
                  </a:cubicBezTo>
                  <a:cubicBezTo>
                    <a:pt x="5576" y="2894"/>
                    <a:pt x="7207" y="2894"/>
                    <a:pt x="9048" y="2894"/>
                  </a:cubicBezTo>
                  <a:cubicBezTo>
                    <a:pt x="9969" y="2894"/>
                    <a:pt x="10942" y="2920"/>
                    <a:pt x="11968" y="2920"/>
                  </a:cubicBezTo>
                  <a:cubicBezTo>
                    <a:pt x="12994" y="2920"/>
                    <a:pt x="14072" y="2894"/>
                    <a:pt x="15203" y="2788"/>
                  </a:cubicBezTo>
                  <a:cubicBezTo>
                    <a:pt x="16308" y="2683"/>
                    <a:pt x="17518" y="2525"/>
                    <a:pt x="18675" y="1947"/>
                  </a:cubicBezTo>
                  <a:cubicBezTo>
                    <a:pt x="18833" y="1894"/>
                    <a:pt x="18991" y="1789"/>
                    <a:pt x="19148" y="1684"/>
                  </a:cubicBezTo>
                  <a:cubicBezTo>
                    <a:pt x="19254" y="1578"/>
                    <a:pt x="19411" y="1526"/>
                    <a:pt x="19517" y="1368"/>
                  </a:cubicBezTo>
                  <a:cubicBezTo>
                    <a:pt x="19780" y="1158"/>
                    <a:pt x="19937" y="895"/>
                    <a:pt x="20200" y="684"/>
                  </a:cubicBezTo>
                  <a:cubicBezTo>
                    <a:pt x="20440" y="474"/>
                    <a:pt x="20766" y="350"/>
                    <a:pt x="21099" y="350"/>
                  </a:cubicBezTo>
                  <a:cubicBezTo>
                    <a:pt x="21350" y="350"/>
                    <a:pt x="21605" y="421"/>
                    <a:pt x="21831" y="579"/>
                  </a:cubicBezTo>
                  <a:cubicBezTo>
                    <a:pt x="22357" y="895"/>
                    <a:pt x="22725" y="1473"/>
                    <a:pt x="22988" y="2052"/>
                  </a:cubicBezTo>
                  <a:cubicBezTo>
                    <a:pt x="23252" y="2631"/>
                    <a:pt x="23357" y="3209"/>
                    <a:pt x="23409" y="3840"/>
                  </a:cubicBezTo>
                  <a:cubicBezTo>
                    <a:pt x="23462" y="5050"/>
                    <a:pt x="23146" y="6208"/>
                    <a:pt x="22620" y="7207"/>
                  </a:cubicBezTo>
                  <a:cubicBezTo>
                    <a:pt x="22357" y="7681"/>
                    <a:pt x="21989" y="8154"/>
                    <a:pt x="21621" y="8522"/>
                  </a:cubicBezTo>
                  <a:cubicBezTo>
                    <a:pt x="21305" y="8943"/>
                    <a:pt x="20884" y="9259"/>
                    <a:pt x="20463" y="9574"/>
                  </a:cubicBezTo>
                  <a:cubicBezTo>
                    <a:pt x="20253" y="9680"/>
                    <a:pt x="20043" y="9890"/>
                    <a:pt x="19832" y="9995"/>
                  </a:cubicBezTo>
                  <a:cubicBezTo>
                    <a:pt x="19622" y="10100"/>
                    <a:pt x="19411" y="10206"/>
                    <a:pt x="19201" y="10311"/>
                  </a:cubicBezTo>
                  <a:cubicBezTo>
                    <a:pt x="18780" y="10574"/>
                    <a:pt x="18307" y="10679"/>
                    <a:pt x="17833" y="10837"/>
                  </a:cubicBezTo>
                  <a:cubicBezTo>
                    <a:pt x="16045" y="11416"/>
                    <a:pt x="14361" y="11573"/>
                    <a:pt x="12888" y="11679"/>
                  </a:cubicBezTo>
                  <a:cubicBezTo>
                    <a:pt x="12480" y="11693"/>
                    <a:pt x="12086" y="11699"/>
                    <a:pt x="11706" y="11699"/>
                  </a:cubicBezTo>
                  <a:cubicBezTo>
                    <a:pt x="10669" y="11699"/>
                    <a:pt x="9738" y="11650"/>
                    <a:pt x="8890" y="11573"/>
                  </a:cubicBezTo>
                  <a:cubicBezTo>
                    <a:pt x="6576" y="11416"/>
                    <a:pt x="4945" y="11047"/>
                    <a:pt x="3893" y="10837"/>
                  </a:cubicBezTo>
                  <a:cubicBezTo>
                    <a:pt x="2998" y="10601"/>
                    <a:pt x="2567" y="10408"/>
                    <a:pt x="2449" y="10408"/>
                  </a:cubicBezTo>
                  <a:cubicBezTo>
                    <a:pt x="2435" y="10408"/>
                    <a:pt x="2425" y="10411"/>
                    <a:pt x="2420" y="10416"/>
                  </a:cubicBezTo>
                  <a:cubicBezTo>
                    <a:pt x="2420" y="10416"/>
                    <a:pt x="2525" y="10469"/>
                    <a:pt x="2788" y="10574"/>
                  </a:cubicBezTo>
                  <a:cubicBezTo>
                    <a:pt x="2999" y="10679"/>
                    <a:pt x="3367" y="10784"/>
                    <a:pt x="3893" y="10942"/>
                  </a:cubicBezTo>
                  <a:cubicBezTo>
                    <a:pt x="4892" y="11258"/>
                    <a:pt x="6523" y="11626"/>
                    <a:pt x="8890" y="11836"/>
                  </a:cubicBezTo>
                  <a:cubicBezTo>
                    <a:pt x="9738" y="11913"/>
                    <a:pt x="10669" y="11962"/>
                    <a:pt x="11706" y="11962"/>
                  </a:cubicBezTo>
                  <a:cubicBezTo>
                    <a:pt x="12086" y="11962"/>
                    <a:pt x="12480" y="11956"/>
                    <a:pt x="12888" y="11942"/>
                  </a:cubicBezTo>
                  <a:cubicBezTo>
                    <a:pt x="14414" y="11889"/>
                    <a:pt x="16150" y="11731"/>
                    <a:pt x="17938" y="11153"/>
                  </a:cubicBezTo>
                  <a:cubicBezTo>
                    <a:pt x="18412" y="10995"/>
                    <a:pt x="18885" y="10837"/>
                    <a:pt x="19306" y="10574"/>
                  </a:cubicBezTo>
                  <a:cubicBezTo>
                    <a:pt x="19569" y="10469"/>
                    <a:pt x="19780" y="10363"/>
                    <a:pt x="19990" y="10258"/>
                  </a:cubicBezTo>
                  <a:cubicBezTo>
                    <a:pt x="20253" y="10153"/>
                    <a:pt x="20463" y="9943"/>
                    <a:pt x="20674" y="9837"/>
                  </a:cubicBezTo>
                  <a:cubicBezTo>
                    <a:pt x="21095" y="9522"/>
                    <a:pt x="21516" y="9154"/>
                    <a:pt x="21884" y="8733"/>
                  </a:cubicBezTo>
                  <a:cubicBezTo>
                    <a:pt x="22305" y="8312"/>
                    <a:pt x="22620" y="7891"/>
                    <a:pt x="22883" y="7365"/>
                  </a:cubicBezTo>
                  <a:cubicBezTo>
                    <a:pt x="23462" y="6313"/>
                    <a:pt x="23830" y="5103"/>
                    <a:pt x="23725" y="3788"/>
                  </a:cubicBezTo>
                  <a:cubicBezTo>
                    <a:pt x="23725" y="3157"/>
                    <a:pt x="23567" y="2525"/>
                    <a:pt x="23304" y="1894"/>
                  </a:cubicBezTo>
                  <a:cubicBezTo>
                    <a:pt x="23041" y="1263"/>
                    <a:pt x="22620" y="684"/>
                    <a:pt x="21989" y="263"/>
                  </a:cubicBezTo>
                  <a:cubicBezTo>
                    <a:pt x="21673" y="106"/>
                    <a:pt x="21305" y="0"/>
                    <a:pt x="209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3"/>
            <p:cNvSpPr/>
            <p:nvPr/>
          </p:nvSpPr>
          <p:spPr>
            <a:xfrm>
              <a:off x="4793887" y="5363655"/>
              <a:ext cx="185416" cy="92325"/>
            </a:xfrm>
            <a:custGeom>
              <a:avLst/>
              <a:gdLst/>
              <a:ahLst/>
              <a:cxnLst/>
              <a:rect l="l" t="t" r="r" b="b"/>
              <a:pathLst>
                <a:path w="23463" h="11683" extrusionOk="0">
                  <a:moveTo>
                    <a:pt x="20843" y="0"/>
                  </a:moveTo>
                  <a:cubicBezTo>
                    <a:pt x="20804" y="0"/>
                    <a:pt x="20766" y="2"/>
                    <a:pt x="20727" y="5"/>
                  </a:cubicBezTo>
                  <a:cubicBezTo>
                    <a:pt x="20411" y="57"/>
                    <a:pt x="20096" y="163"/>
                    <a:pt x="19833" y="373"/>
                  </a:cubicBezTo>
                  <a:cubicBezTo>
                    <a:pt x="19570" y="583"/>
                    <a:pt x="19412" y="846"/>
                    <a:pt x="19149" y="1057"/>
                  </a:cubicBezTo>
                  <a:cubicBezTo>
                    <a:pt x="18675" y="1530"/>
                    <a:pt x="18097" y="1741"/>
                    <a:pt x="17518" y="1951"/>
                  </a:cubicBezTo>
                  <a:cubicBezTo>
                    <a:pt x="16939" y="2162"/>
                    <a:pt x="16361" y="2267"/>
                    <a:pt x="15782" y="2319"/>
                  </a:cubicBezTo>
                  <a:cubicBezTo>
                    <a:pt x="14393" y="2509"/>
                    <a:pt x="13061" y="2547"/>
                    <a:pt x="11809" y="2547"/>
                  </a:cubicBezTo>
                  <a:cubicBezTo>
                    <a:pt x="10974" y="2547"/>
                    <a:pt x="10174" y="2530"/>
                    <a:pt x="9417" y="2530"/>
                  </a:cubicBezTo>
                  <a:cubicBezTo>
                    <a:pt x="7470" y="2530"/>
                    <a:pt x="5734" y="2530"/>
                    <a:pt x="4209" y="2688"/>
                  </a:cubicBezTo>
                  <a:cubicBezTo>
                    <a:pt x="3472" y="2740"/>
                    <a:pt x="2789" y="2845"/>
                    <a:pt x="2157" y="3108"/>
                  </a:cubicBezTo>
                  <a:cubicBezTo>
                    <a:pt x="1842" y="3214"/>
                    <a:pt x="1526" y="3371"/>
                    <a:pt x="1263" y="3529"/>
                  </a:cubicBezTo>
                  <a:cubicBezTo>
                    <a:pt x="1158" y="3634"/>
                    <a:pt x="1000" y="3687"/>
                    <a:pt x="895" y="3792"/>
                  </a:cubicBezTo>
                  <a:cubicBezTo>
                    <a:pt x="790" y="3898"/>
                    <a:pt x="737" y="4003"/>
                    <a:pt x="632" y="4108"/>
                  </a:cubicBezTo>
                  <a:cubicBezTo>
                    <a:pt x="264" y="4581"/>
                    <a:pt x="53" y="5107"/>
                    <a:pt x="53" y="5581"/>
                  </a:cubicBezTo>
                  <a:cubicBezTo>
                    <a:pt x="1" y="6054"/>
                    <a:pt x="106" y="6475"/>
                    <a:pt x="158" y="6843"/>
                  </a:cubicBezTo>
                  <a:cubicBezTo>
                    <a:pt x="369" y="7527"/>
                    <a:pt x="579" y="8053"/>
                    <a:pt x="737" y="8316"/>
                  </a:cubicBezTo>
                  <a:cubicBezTo>
                    <a:pt x="790" y="8422"/>
                    <a:pt x="790" y="8369"/>
                    <a:pt x="790" y="8422"/>
                  </a:cubicBezTo>
                  <a:cubicBezTo>
                    <a:pt x="834" y="8422"/>
                    <a:pt x="879" y="8498"/>
                    <a:pt x="859" y="8520"/>
                  </a:cubicBezTo>
                  <a:lnTo>
                    <a:pt x="859" y="8520"/>
                  </a:lnTo>
                  <a:cubicBezTo>
                    <a:pt x="854" y="8515"/>
                    <a:pt x="850" y="8512"/>
                    <a:pt x="848" y="8512"/>
                  </a:cubicBezTo>
                  <a:cubicBezTo>
                    <a:pt x="844" y="8512"/>
                    <a:pt x="842" y="8517"/>
                    <a:pt x="842" y="8527"/>
                  </a:cubicBezTo>
                  <a:cubicBezTo>
                    <a:pt x="850" y="8527"/>
                    <a:pt x="856" y="8524"/>
                    <a:pt x="859" y="8520"/>
                  </a:cubicBezTo>
                  <a:lnTo>
                    <a:pt x="859" y="8520"/>
                  </a:lnTo>
                  <a:cubicBezTo>
                    <a:pt x="879" y="8541"/>
                    <a:pt x="913" y="8598"/>
                    <a:pt x="947" y="8632"/>
                  </a:cubicBezTo>
                  <a:cubicBezTo>
                    <a:pt x="947" y="8632"/>
                    <a:pt x="1000" y="8685"/>
                    <a:pt x="1000" y="8737"/>
                  </a:cubicBezTo>
                  <a:lnTo>
                    <a:pt x="1053" y="8790"/>
                  </a:lnTo>
                  <a:lnTo>
                    <a:pt x="1105" y="8790"/>
                  </a:lnTo>
                  <a:lnTo>
                    <a:pt x="1105" y="8842"/>
                  </a:lnTo>
                  <a:lnTo>
                    <a:pt x="1105" y="8895"/>
                  </a:lnTo>
                  <a:cubicBezTo>
                    <a:pt x="1158" y="9000"/>
                    <a:pt x="1210" y="9053"/>
                    <a:pt x="1316" y="9158"/>
                  </a:cubicBezTo>
                  <a:cubicBezTo>
                    <a:pt x="1368" y="9316"/>
                    <a:pt x="1421" y="9368"/>
                    <a:pt x="1473" y="9526"/>
                  </a:cubicBezTo>
                  <a:lnTo>
                    <a:pt x="1579" y="9579"/>
                  </a:lnTo>
                  <a:lnTo>
                    <a:pt x="1579" y="9631"/>
                  </a:lnTo>
                  <a:lnTo>
                    <a:pt x="1631" y="9684"/>
                  </a:lnTo>
                  <a:cubicBezTo>
                    <a:pt x="1631" y="9684"/>
                    <a:pt x="1684" y="9737"/>
                    <a:pt x="1684" y="9789"/>
                  </a:cubicBezTo>
                  <a:cubicBezTo>
                    <a:pt x="1719" y="9825"/>
                    <a:pt x="1742" y="9842"/>
                    <a:pt x="1752" y="9842"/>
                  </a:cubicBezTo>
                  <a:cubicBezTo>
                    <a:pt x="1786" y="9842"/>
                    <a:pt x="1677" y="9642"/>
                    <a:pt x="1473" y="9316"/>
                  </a:cubicBezTo>
                  <a:cubicBezTo>
                    <a:pt x="1210" y="8895"/>
                    <a:pt x="895" y="8316"/>
                    <a:pt x="579" y="7475"/>
                  </a:cubicBezTo>
                  <a:cubicBezTo>
                    <a:pt x="474" y="7106"/>
                    <a:pt x="316" y="6633"/>
                    <a:pt x="264" y="6160"/>
                  </a:cubicBezTo>
                  <a:cubicBezTo>
                    <a:pt x="211" y="5686"/>
                    <a:pt x="316" y="5107"/>
                    <a:pt x="579" y="4634"/>
                  </a:cubicBezTo>
                  <a:cubicBezTo>
                    <a:pt x="684" y="4424"/>
                    <a:pt x="895" y="4213"/>
                    <a:pt x="1105" y="4003"/>
                  </a:cubicBezTo>
                  <a:cubicBezTo>
                    <a:pt x="1368" y="3845"/>
                    <a:pt x="1631" y="3634"/>
                    <a:pt x="1894" y="3477"/>
                  </a:cubicBezTo>
                  <a:cubicBezTo>
                    <a:pt x="2526" y="3214"/>
                    <a:pt x="3209" y="3108"/>
                    <a:pt x="3999" y="3003"/>
                  </a:cubicBezTo>
                  <a:cubicBezTo>
                    <a:pt x="4966" y="2903"/>
                    <a:pt x="6039" y="2867"/>
                    <a:pt x="7190" y="2867"/>
                  </a:cubicBezTo>
                  <a:cubicBezTo>
                    <a:pt x="7855" y="2867"/>
                    <a:pt x="8547" y="2879"/>
                    <a:pt x="9259" y="2898"/>
                  </a:cubicBezTo>
                  <a:cubicBezTo>
                    <a:pt x="10038" y="2898"/>
                    <a:pt x="10850" y="2915"/>
                    <a:pt x="11699" y="2915"/>
                  </a:cubicBezTo>
                  <a:cubicBezTo>
                    <a:pt x="12973" y="2915"/>
                    <a:pt x="14330" y="2877"/>
                    <a:pt x="15782" y="2688"/>
                  </a:cubicBezTo>
                  <a:cubicBezTo>
                    <a:pt x="16361" y="2582"/>
                    <a:pt x="16992" y="2477"/>
                    <a:pt x="17571" y="2319"/>
                  </a:cubicBezTo>
                  <a:cubicBezTo>
                    <a:pt x="18202" y="2109"/>
                    <a:pt x="18833" y="1846"/>
                    <a:pt x="19359" y="1372"/>
                  </a:cubicBezTo>
                  <a:lnTo>
                    <a:pt x="19727" y="952"/>
                  </a:lnTo>
                  <a:cubicBezTo>
                    <a:pt x="19833" y="846"/>
                    <a:pt x="19938" y="741"/>
                    <a:pt x="20043" y="689"/>
                  </a:cubicBezTo>
                  <a:cubicBezTo>
                    <a:pt x="20253" y="478"/>
                    <a:pt x="20516" y="373"/>
                    <a:pt x="20779" y="373"/>
                  </a:cubicBezTo>
                  <a:cubicBezTo>
                    <a:pt x="20834" y="361"/>
                    <a:pt x="20890" y="355"/>
                    <a:pt x="20947" y="355"/>
                  </a:cubicBezTo>
                  <a:cubicBezTo>
                    <a:pt x="21384" y="355"/>
                    <a:pt x="21874" y="697"/>
                    <a:pt x="22200" y="1162"/>
                  </a:cubicBezTo>
                  <a:cubicBezTo>
                    <a:pt x="22936" y="2214"/>
                    <a:pt x="23147" y="3529"/>
                    <a:pt x="22989" y="4739"/>
                  </a:cubicBezTo>
                  <a:cubicBezTo>
                    <a:pt x="22831" y="5949"/>
                    <a:pt x="22305" y="7001"/>
                    <a:pt x="21621" y="7895"/>
                  </a:cubicBezTo>
                  <a:cubicBezTo>
                    <a:pt x="20201" y="9631"/>
                    <a:pt x="18202" y="10421"/>
                    <a:pt x="16413" y="10841"/>
                  </a:cubicBezTo>
                  <a:cubicBezTo>
                    <a:pt x="14523" y="11246"/>
                    <a:pt x="12813" y="11374"/>
                    <a:pt x="11290" y="11374"/>
                  </a:cubicBezTo>
                  <a:cubicBezTo>
                    <a:pt x="9846" y="11374"/>
                    <a:pt x="8571" y="11259"/>
                    <a:pt x="7470" y="11157"/>
                  </a:cubicBezTo>
                  <a:cubicBezTo>
                    <a:pt x="5208" y="10894"/>
                    <a:pt x="3630" y="10578"/>
                    <a:pt x="2631" y="10263"/>
                  </a:cubicBezTo>
                  <a:cubicBezTo>
                    <a:pt x="2221" y="10126"/>
                    <a:pt x="2008" y="9989"/>
                    <a:pt x="1958" y="9989"/>
                  </a:cubicBezTo>
                  <a:cubicBezTo>
                    <a:pt x="1951" y="9989"/>
                    <a:pt x="1947" y="9993"/>
                    <a:pt x="1947" y="10000"/>
                  </a:cubicBezTo>
                  <a:cubicBezTo>
                    <a:pt x="1947" y="10052"/>
                    <a:pt x="2210" y="10210"/>
                    <a:pt x="2420" y="10315"/>
                  </a:cubicBezTo>
                  <a:cubicBezTo>
                    <a:pt x="2683" y="10368"/>
                    <a:pt x="2894" y="10473"/>
                    <a:pt x="3052" y="10526"/>
                  </a:cubicBezTo>
                  <a:cubicBezTo>
                    <a:pt x="3262" y="10578"/>
                    <a:pt x="3315" y="10631"/>
                    <a:pt x="3630" y="10736"/>
                  </a:cubicBezTo>
                  <a:cubicBezTo>
                    <a:pt x="4314" y="10894"/>
                    <a:pt x="5682" y="11210"/>
                    <a:pt x="7839" y="11473"/>
                  </a:cubicBezTo>
                  <a:cubicBezTo>
                    <a:pt x="8891" y="11578"/>
                    <a:pt x="10153" y="11683"/>
                    <a:pt x="11626" y="11683"/>
                  </a:cubicBezTo>
                  <a:cubicBezTo>
                    <a:pt x="13099" y="11683"/>
                    <a:pt x="14730" y="11525"/>
                    <a:pt x="16571" y="11104"/>
                  </a:cubicBezTo>
                  <a:cubicBezTo>
                    <a:pt x="16782" y="11052"/>
                    <a:pt x="17045" y="10999"/>
                    <a:pt x="17255" y="10947"/>
                  </a:cubicBezTo>
                  <a:cubicBezTo>
                    <a:pt x="17465" y="10894"/>
                    <a:pt x="17728" y="10789"/>
                    <a:pt x="17939" y="10736"/>
                  </a:cubicBezTo>
                  <a:cubicBezTo>
                    <a:pt x="18202" y="10631"/>
                    <a:pt x="18412" y="10578"/>
                    <a:pt x="18675" y="10473"/>
                  </a:cubicBezTo>
                  <a:cubicBezTo>
                    <a:pt x="18886" y="10368"/>
                    <a:pt x="19149" y="10263"/>
                    <a:pt x="19359" y="10105"/>
                  </a:cubicBezTo>
                  <a:cubicBezTo>
                    <a:pt x="20253" y="9631"/>
                    <a:pt x="21200" y="8948"/>
                    <a:pt x="21884" y="8053"/>
                  </a:cubicBezTo>
                  <a:cubicBezTo>
                    <a:pt x="22621" y="7159"/>
                    <a:pt x="23147" y="6002"/>
                    <a:pt x="23305" y="4739"/>
                  </a:cubicBezTo>
                  <a:cubicBezTo>
                    <a:pt x="23462" y="3477"/>
                    <a:pt x="23252" y="2056"/>
                    <a:pt x="22463" y="952"/>
                  </a:cubicBezTo>
                  <a:cubicBezTo>
                    <a:pt x="22066" y="406"/>
                    <a:pt x="21482" y="0"/>
                    <a:pt x="208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3"/>
            <p:cNvSpPr/>
            <p:nvPr/>
          </p:nvSpPr>
          <p:spPr>
            <a:xfrm>
              <a:off x="4792228" y="5360778"/>
              <a:ext cx="189565" cy="96948"/>
            </a:xfrm>
            <a:custGeom>
              <a:avLst/>
              <a:gdLst/>
              <a:ahLst/>
              <a:cxnLst/>
              <a:rect l="l" t="t" r="r" b="b"/>
              <a:pathLst>
                <a:path w="23988" h="12268" extrusionOk="0">
                  <a:moveTo>
                    <a:pt x="21042" y="1"/>
                  </a:moveTo>
                  <a:cubicBezTo>
                    <a:pt x="20621" y="53"/>
                    <a:pt x="20200" y="211"/>
                    <a:pt x="19885" y="474"/>
                  </a:cubicBezTo>
                  <a:cubicBezTo>
                    <a:pt x="19569" y="684"/>
                    <a:pt x="19359" y="1000"/>
                    <a:pt x="19201" y="1158"/>
                  </a:cubicBezTo>
                  <a:cubicBezTo>
                    <a:pt x="18938" y="1368"/>
                    <a:pt x="18727" y="1526"/>
                    <a:pt x="18464" y="1684"/>
                  </a:cubicBezTo>
                  <a:cubicBezTo>
                    <a:pt x="17360" y="2210"/>
                    <a:pt x="16150" y="2368"/>
                    <a:pt x="15045" y="2473"/>
                  </a:cubicBezTo>
                  <a:cubicBezTo>
                    <a:pt x="13888" y="2578"/>
                    <a:pt x="12783" y="2604"/>
                    <a:pt x="11724" y="2604"/>
                  </a:cubicBezTo>
                  <a:cubicBezTo>
                    <a:pt x="10666" y="2604"/>
                    <a:pt x="9653" y="2578"/>
                    <a:pt x="8680" y="2578"/>
                  </a:cubicBezTo>
                  <a:cubicBezTo>
                    <a:pt x="6786" y="2578"/>
                    <a:pt x="5050" y="2631"/>
                    <a:pt x="3525" y="2894"/>
                  </a:cubicBezTo>
                  <a:cubicBezTo>
                    <a:pt x="1999" y="3104"/>
                    <a:pt x="579" y="3946"/>
                    <a:pt x="211" y="5208"/>
                  </a:cubicBezTo>
                  <a:cubicBezTo>
                    <a:pt x="0" y="5787"/>
                    <a:pt x="53" y="6366"/>
                    <a:pt x="158" y="6892"/>
                  </a:cubicBezTo>
                  <a:cubicBezTo>
                    <a:pt x="263" y="7418"/>
                    <a:pt x="421" y="7839"/>
                    <a:pt x="579" y="8207"/>
                  </a:cubicBezTo>
                  <a:cubicBezTo>
                    <a:pt x="947" y="8943"/>
                    <a:pt x="1315" y="9469"/>
                    <a:pt x="1578" y="9890"/>
                  </a:cubicBezTo>
                  <a:cubicBezTo>
                    <a:pt x="1894" y="10258"/>
                    <a:pt x="2104" y="10416"/>
                    <a:pt x="2104" y="10416"/>
                  </a:cubicBezTo>
                  <a:cubicBezTo>
                    <a:pt x="2104" y="10416"/>
                    <a:pt x="2052" y="10311"/>
                    <a:pt x="1999" y="10206"/>
                  </a:cubicBezTo>
                  <a:cubicBezTo>
                    <a:pt x="1894" y="10153"/>
                    <a:pt x="1841" y="10048"/>
                    <a:pt x="1789" y="9943"/>
                  </a:cubicBezTo>
                  <a:lnTo>
                    <a:pt x="1578" y="9627"/>
                  </a:lnTo>
                  <a:cubicBezTo>
                    <a:pt x="1473" y="9522"/>
                    <a:pt x="1420" y="9417"/>
                    <a:pt x="1368" y="9312"/>
                  </a:cubicBezTo>
                  <a:cubicBezTo>
                    <a:pt x="1315" y="9259"/>
                    <a:pt x="1315" y="9206"/>
                    <a:pt x="1315" y="9206"/>
                  </a:cubicBezTo>
                  <a:cubicBezTo>
                    <a:pt x="1315" y="9154"/>
                    <a:pt x="1315" y="9154"/>
                    <a:pt x="1315" y="9154"/>
                  </a:cubicBezTo>
                  <a:lnTo>
                    <a:pt x="1263" y="9049"/>
                  </a:lnTo>
                  <a:cubicBezTo>
                    <a:pt x="1157" y="8943"/>
                    <a:pt x="1157" y="8891"/>
                    <a:pt x="1052" y="8680"/>
                  </a:cubicBezTo>
                  <a:cubicBezTo>
                    <a:pt x="894" y="8417"/>
                    <a:pt x="631" y="7944"/>
                    <a:pt x="474" y="7260"/>
                  </a:cubicBezTo>
                  <a:cubicBezTo>
                    <a:pt x="263" y="6629"/>
                    <a:pt x="158" y="5629"/>
                    <a:pt x="737" y="4735"/>
                  </a:cubicBezTo>
                  <a:cubicBezTo>
                    <a:pt x="789" y="4630"/>
                    <a:pt x="894" y="4525"/>
                    <a:pt x="947" y="4419"/>
                  </a:cubicBezTo>
                  <a:cubicBezTo>
                    <a:pt x="1052" y="4314"/>
                    <a:pt x="1157" y="4209"/>
                    <a:pt x="1263" y="4104"/>
                  </a:cubicBezTo>
                  <a:cubicBezTo>
                    <a:pt x="1473" y="3946"/>
                    <a:pt x="1736" y="3735"/>
                    <a:pt x="1999" y="3630"/>
                  </a:cubicBezTo>
                  <a:cubicBezTo>
                    <a:pt x="2578" y="3367"/>
                    <a:pt x="3262" y="3209"/>
                    <a:pt x="3945" y="3104"/>
                  </a:cubicBezTo>
                  <a:cubicBezTo>
                    <a:pt x="5418" y="2894"/>
                    <a:pt x="7049" y="2894"/>
                    <a:pt x="8890" y="2894"/>
                  </a:cubicBezTo>
                  <a:cubicBezTo>
                    <a:pt x="9737" y="2917"/>
                    <a:pt x="10616" y="2941"/>
                    <a:pt x="11535" y="2941"/>
                  </a:cubicBezTo>
                  <a:cubicBezTo>
                    <a:pt x="12672" y="2941"/>
                    <a:pt x="13871" y="2905"/>
                    <a:pt x="15150" y="2789"/>
                  </a:cubicBezTo>
                  <a:cubicBezTo>
                    <a:pt x="16255" y="2683"/>
                    <a:pt x="17518" y="2526"/>
                    <a:pt x="18622" y="1947"/>
                  </a:cubicBezTo>
                  <a:cubicBezTo>
                    <a:pt x="18780" y="1894"/>
                    <a:pt x="18938" y="1789"/>
                    <a:pt x="19043" y="1736"/>
                  </a:cubicBezTo>
                  <a:cubicBezTo>
                    <a:pt x="19201" y="1631"/>
                    <a:pt x="19306" y="1526"/>
                    <a:pt x="19411" y="1421"/>
                  </a:cubicBezTo>
                  <a:cubicBezTo>
                    <a:pt x="19674" y="1158"/>
                    <a:pt x="19832" y="895"/>
                    <a:pt x="20095" y="737"/>
                  </a:cubicBezTo>
                  <a:cubicBezTo>
                    <a:pt x="20358" y="527"/>
                    <a:pt x="20674" y="369"/>
                    <a:pt x="21042" y="369"/>
                  </a:cubicBezTo>
                  <a:cubicBezTo>
                    <a:pt x="21084" y="362"/>
                    <a:pt x="21128" y="358"/>
                    <a:pt x="21171" y="358"/>
                  </a:cubicBezTo>
                  <a:cubicBezTo>
                    <a:pt x="21455" y="358"/>
                    <a:pt x="21761" y="495"/>
                    <a:pt x="21989" y="632"/>
                  </a:cubicBezTo>
                  <a:cubicBezTo>
                    <a:pt x="22568" y="1053"/>
                    <a:pt x="22936" y="1631"/>
                    <a:pt x="23199" y="2263"/>
                  </a:cubicBezTo>
                  <a:cubicBezTo>
                    <a:pt x="23462" y="2894"/>
                    <a:pt x="23567" y="3525"/>
                    <a:pt x="23567" y="4156"/>
                  </a:cubicBezTo>
                  <a:cubicBezTo>
                    <a:pt x="23620" y="5419"/>
                    <a:pt x="23252" y="6629"/>
                    <a:pt x="22673" y="7628"/>
                  </a:cubicBezTo>
                  <a:cubicBezTo>
                    <a:pt x="22042" y="8628"/>
                    <a:pt x="21253" y="9469"/>
                    <a:pt x="20358" y="9995"/>
                  </a:cubicBezTo>
                  <a:lnTo>
                    <a:pt x="20043" y="10258"/>
                  </a:lnTo>
                  <a:lnTo>
                    <a:pt x="19674" y="10416"/>
                  </a:lnTo>
                  <a:cubicBezTo>
                    <a:pt x="19464" y="10521"/>
                    <a:pt x="19254" y="10627"/>
                    <a:pt x="18991" y="10732"/>
                  </a:cubicBezTo>
                  <a:cubicBezTo>
                    <a:pt x="18570" y="10942"/>
                    <a:pt x="18096" y="11100"/>
                    <a:pt x="17623" y="11258"/>
                  </a:cubicBezTo>
                  <a:cubicBezTo>
                    <a:pt x="15782" y="11784"/>
                    <a:pt x="14098" y="11942"/>
                    <a:pt x="12573" y="11994"/>
                  </a:cubicBezTo>
                  <a:cubicBezTo>
                    <a:pt x="12302" y="12004"/>
                    <a:pt x="12037" y="12008"/>
                    <a:pt x="11778" y="12008"/>
                  </a:cubicBezTo>
                  <a:cubicBezTo>
                    <a:pt x="10622" y="12008"/>
                    <a:pt x="9572" y="11923"/>
                    <a:pt x="8627" y="11837"/>
                  </a:cubicBezTo>
                  <a:cubicBezTo>
                    <a:pt x="6418" y="11626"/>
                    <a:pt x="4945" y="11258"/>
                    <a:pt x="4261" y="11100"/>
                  </a:cubicBezTo>
                  <a:cubicBezTo>
                    <a:pt x="3945" y="11048"/>
                    <a:pt x="3840" y="10995"/>
                    <a:pt x="3682" y="10995"/>
                  </a:cubicBezTo>
                  <a:cubicBezTo>
                    <a:pt x="3577" y="10942"/>
                    <a:pt x="3314" y="10890"/>
                    <a:pt x="3104" y="10785"/>
                  </a:cubicBezTo>
                  <a:cubicBezTo>
                    <a:pt x="2841" y="10732"/>
                    <a:pt x="2578" y="10627"/>
                    <a:pt x="2473" y="10574"/>
                  </a:cubicBezTo>
                  <a:lnTo>
                    <a:pt x="2473" y="10574"/>
                  </a:lnTo>
                  <a:cubicBezTo>
                    <a:pt x="2367" y="10574"/>
                    <a:pt x="2578" y="10679"/>
                    <a:pt x="2999" y="10890"/>
                  </a:cubicBezTo>
                  <a:cubicBezTo>
                    <a:pt x="3840" y="11258"/>
                    <a:pt x="5524" y="11679"/>
                    <a:pt x="7943" y="11994"/>
                  </a:cubicBezTo>
                  <a:cubicBezTo>
                    <a:pt x="8991" y="12131"/>
                    <a:pt x="10157" y="12268"/>
                    <a:pt x="11476" y="12268"/>
                  </a:cubicBezTo>
                  <a:cubicBezTo>
                    <a:pt x="11680" y="12268"/>
                    <a:pt x="11888" y="12264"/>
                    <a:pt x="12099" y="12257"/>
                  </a:cubicBezTo>
                  <a:cubicBezTo>
                    <a:pt x="13730" y="12257"/>
                    <a:pt x="15519" y="12152"/>
                    <a:pt x="17465" y="11626"/>
                  </a:cubicBezTo>
                  <a:cubicBezTo>
                    <a:pt x="17938" y="11521"/>
                    <a:pt x="18412" y="11311"/>
                    <a:pt x="18938" y="11153"/>
                  </a:cubicBezTo>
                  <a:cubicBezTo>
                    <a:pt x="19411" y="10942"/>
                    <a:pt x="19885" y="10679"/>
                    <a:pt x="20358" y="10416"/>
                  </a:cubicBezTo>
                  <a:cubicBezTo>
                    <a:pt x="20832" y="10048"/>
                    <a:pt x="21358" y="9785"/>
                    <a:pt x="21726" y="9364"/>
                  </a:cubicBezTo>
                  <a:cubicBezTo>
                    <a:pt x="22147" y="8943"/>
                    <a:pt x="22568" y="8470"/>
                    <a:pt x="22883" y="7944"/>
                  </a:cubicBezTo>
                  <a:cubicBezTo>
                    <a:pt x="23567" y="6892"/>
                    <a:pt x="23988" y="5577"/>
                    <a:pt x="23935" y="4209"/>
                  </a:cubicBezTo>
                  <a:cubicBezTo>
                    <a:pt x="23935" y="3525"/>
                    <a:pt x="23830" y="2841"/>
                    <a:pt x="23567" y="2157"/>
                  </a:cubicBezTo>
                  <a:cubicBezTo>
                    <a:pt x="23304" y="1473"/>
                    <a:pt x="22883" y="842"/>
                    <a:pt x="22199" y="369"/>
                  </a:cubicBezTo>
                  <a:cubicBezTo>
                    <a:pt x="21884" y="158"/>
                    <a:pt x="21463" y="1"/>
                    <a:pt x="210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3"/>
            <p:cNvSpPr/>
            <p:nvPr/>
          </p:nvSpPr>
          <p:spPr>
            <a:xfrm>
              <a:off x="4798463" y="5417313"/>
              <a:ext cx="178344" cy="130123"/>
            </a:xfrm>
            <a:custGeom>
              <a:avLst/>
              <a:gdLst/>
              <a:ahLst/>
              <a:cxnLst/>
              <a:rect l="l" t="t" r="r" b="b"/>
              <a:pathLst>
                <a:path w="22568" h="16466" extrusionOk="0">
                  <a:moveTo>
                    <a:pt x="22568" y="1"/>
                  </a:moveTo>
                  <a:cubicBezTo>
                    <a:pt x="22566" y="2"/>
                    <a:pt x="15770" y="3047"/>
                    <a:pt x="8248" y="3047"/>
                  </a:cubicBezTo>
                  <a:cubicBezTo>
                    <a:pt x="5497" y="3047"/>
                    <a:pt x="2649" y="2639"/>
                    <a:pt x="0" y="1526"/>
                  </a:cubicBezTo>
                  <a:lnTo>
                    <a:pt x="0" y="1526"/>
                  </a:lnTo>
                  <a:lnTo>
                    <a:pt x="5524" y="16466"/>
                  </a:lnTo>
                  <a:lnTo>
                    <a:pt x="17886" y="16466"/>
                  </a:lnTo>
                  <a:lnTo>
                    <a:pt x="225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3"/>
            <p:cNvSpPr/>
            <p:nvPr/>
          </p:nvSpPr>
          <p:spPr>
            <a:xfrm>
              <a:off x="4799292" y="5415234"/>
              <a:ext cx="179173" cy="133450"/>
            </a:xfrm>
            <a:custGeom>
              <a:avLst/>
              <a:gdLst/>
              <a:ahLst/>
              <a:cxnLst/>
              <a:rect l="l" t="t" r="r" b="b"/>
              <a:pathLst>
                <a:path w="22673" h="16887" extrusionOk="0">
                  <a:moveTo>
                    <a:pt x="22673" y="1"/>
                  </a:moveTo>
                  <a:cubicBezTo>
                    <a:pt x="22358" y="159"/>
                    <a:pt x="21937" y="316"/>
                    <a:pt x="21674" y="422"/>
                  </a:cubicBezTo>
                  <a:cubicBezTo>
                    <a:pt x="21411" y="527"/>
                    <a:pt x="21200" y="579"/>
                    <a:pt x="20937" y="685"/>
                  </a:cubicBezTo>
                  <a:cubicBezTo>
                    <a:pt x="20516" y="842"/>
                    <a:pt x="20043" y="1000"/>
                    <a:pt x="19569" y="1158"/>
                  </a:cubicBezTo>
                  <a:cubicBezTo>
                    <a:pt x="18675" y="1474"/>
                    <a:pt x="17833" y="1684"/>
                    <a:pt x="16992" y="1895"/>
                  </a:cubicBezTo>
                  <a:cubicBezTo>
                    <a:pt x="15308" y="2368"/>
                    <a:pt x="13730" y="2684"/>
                    <a:pt x="12310" y="2841"/>
                  </a:cubicBezTo>
                  <a:cubicBezTo>
                    <a:pt x="10714" y="3045"/>
                    <a:pt x="9294" y="3120"/>
                    <a:pt x="8042" y="3120"/>
                  </a:cubicBezTo>
                  <a:cubicBezTo>
                    <a:pt x="7023" y="3120"/>
                    <a:pt x="6116" y="3070"/>
                    <a:pt x="5314" y="2999"/>
                  </a:cubicBezTo>
                  <a:cubicBezTo>
                    <a:pt x="1970" y="2557"/>
                    <a:pt x="557" y="1884"/>
                    <a:pt x="343" y="1884"/>
                  </a:cubicBezTo>
                  <a:cubicBezTo>
                    <a:pt x="329" y="1884"/>
                    <a:pt x="319" y="1888"/>
                    <a:pt x="316" y="1895"/>
                  </a:cubicBezTo>
                  <a:cubicBezTo>
                    <a:pt x="316" y="1895"/>
                    <a:pt x="421" y="1947"/>
                    <a:pt x="579" y="2000"/>
                  </a:cubicBezTo>
                  <a:cubicBezTo>
                    <a:pt x="789" y="2105"/>
                    <a:pt x="1053" y="2210"/>
                    <a:pt x="1421" y="2368"/>
                  </a:cubicBezTo>
                  <a:cubicBezTo>
                    <a:pt x="1842" y="2526"/>
                    <a:pt x="2368" y="2631"/>
                    <a:pt x="2999" y="2789"/>
                  </a:cubicBezTo>
                  <a:cubicBezTo>
                    <a:pt x="3630" y="2999"/>
                    <a:pt x="4419" y="3052"/>
                    <a:pt x="5261" y="3210"/>
                  </a:cubicBezTo>
                  <a:cubicBezTo>
                    <a:pt x="6139" y="3310"/>
                    <a:pt x="7125" y="3374"/>
                    <a:pt x="8230" y="3374"/>
                  </a:cubicBezTo>
                  <a:cubicBezTo>
                    <a:pt x="9442" y="3374"/>
                    <a:pt x="10797" y="3297"/>
                    <a:pt x="12310" y="3104"/>
                  </a:cubicBezTo>
                  <a:cubicBezTo>
                    <a:pt x="13783" y="2947"/>
                    <a:pt x="15361" y="2631"/>
                    <a:pt x="17044" y="2210"/>
                  </a:cubicBezTo>
                  <a:cubicBezTo>
                    <a:pt x="17886" y="2000"/>
                    <a:pt x="18780" y="1737"/>
                    <a:pt x="19675" y="1474"/>
                  </a:cubicBezTo>
                  <a:cubicBezTo>
                    <a:pt x="20148" y="1316"/>
                    <a:pt x="20622" y="1158"/>
                    <a:pt x="21042" y="1000"/>
                  </a:cubicBezTo>
                  <a:cubicBezTo>
                    <a:pt x="21305" y="895"/>
                    <a:pt x="21516" y="842"/>
                    <a:pt x="21779" y="737"/>
                  </a:cubicBezTo>
                  <a:cubicBezTo>
                    <a:pt x="21884" y="685"/>
                    <a:pt x="22042" y="632"/>
                    <a:pt x="22200" y="579"/>
                  </a:cubicBezTo>
                  <a:lnTo>
                    <a:pt x="22200" y="579"/>
                  </a:lnTo>
                  <a:cubicBezTo>
                    <a:pt x="21253" y="3788"/>
                    <a:pt x="20201" y="7471"/>
                    <a:pt x="19043" y="11626"/>
                  </a:cubicBezTo>
                  <a:cubicBezTo>
                    <a:pt x="18517" y="13362"/>
                    <a:pt x="18044" y="14993"/>
                    <a:pt x="17623" y="16571"/>
                  </a:cubicBezTo>
                  <a:lnTo>
                    <a:pt x="5471" y="16571"/>
                  </a:lnTo>
                  <a:cubicBezTo>
                    <a:pt x="3472" y="11206"/>
                    <a:pt x="2105" y="7576"/>
                    <a:pt x="1263" y="5314"/>
                  </a:cubicBezTo>
                  <a:cubicBezTo>
                    <a:pt x="842" y="4157"/>
                    <a:pt x="526" y="3367"/>
                    <a:pt x="316" y="2841"/>
                  </a:cubicBezTo>
                  <a:cubicBezTo>
                    <a:pt x="106" y="2316"/>
                    <a:pt x="1" y="2106"/>
                    <a:pt x="0" y="2105"/>
                  </a:cubicBezTo>
                  <a:lnTo>
                    <a:pt x="0" y="2105"/>
                  </a:lnTo>
                  <a:cubicBezTo>
                    <a:pt x="1" y="2106"/>
                    <a:pt x="53" y="2369"/>
                    <a:pt x="211" y="2894"/>
                  </a:cubicBezTo>
                  <a:cubicBezTo>
                    <a:pt x="421" y="3420"/>
                    <a:pt x="684" y="4209"/>
                    <a:pt x="1105" y="5366"/>
                  </a:cubicBezTo>
                  <a:cubicBezTo>
                    <a:pt x="1947" y="7681"/>
                    <a:pt x="3262" y="11363"/>
                    <a:pt x="5261" y="16887"/>
                  </a:cubicBezTo>
                  <a:lnTo>
                    <a:pt x="17886" y="16887"/>
                  </a:lnTo>
                  <a:cubicBezTo>
                    <a:pt x="18360" y="15256"/>
                    <a:pt x="18833" y="13520"/>
                    <a:pt x="19359" y="11732"/>
                  </a:cubicBezTo>
                  <a:cubicBezTo>
                    <a:pt x="20622" y="7313"/>
                    <a:pt x="21726" y="3420"/>
                    <a:pt x="226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3"/>
            <p:cNvSpPr/>
            <p:nvPr/>
          </p:nvSpPr>
          <p:spPr>
            <a:xfrm>
              <a:off x="4798700" y="5412745"/>
              <a:ext cx="181844" cy="137187"/>
            </a:xfrm>
            <a:custGeom>
              <a:avLst/>
              <a:gdLst/>
              <a:ahLst/>
              <a:cxnLst/>
              <a:rect l="l" t="t" r="r" b="b"/>
              <a:pathLst>
                <a:path w="23011" h="17360" extrusionOk="0">
                  <a:moveTo>
                    <a:pt x="23011" y="0"/>
                  </a:moveTo>
                  <a:lnTo>
                    <a:pt x="23011" y="0"/>
                  </a:lnTo>
                  <a:cubicBezTo>
                    <a:pt x="22590" y="211"/>
                    <a:pt x="22169" y="368"/>
                    <a:pt x="21749" y="579"/>
                  </a:cubicBezTo>
                  <a:cubicBezTo>
                    <a:pt x="21538" y="631"/>
                    <a:pt x="21328" y="737"/>
                    <a:pt x="21117" y="789"/>
                  </a:cubicBezTo>
                  <a:cubicBezTo>
                    <a:pt x="20749" y="947"/>
                    <a:pt x="20328" y="1105"/>
                    <a:pt x="19907" y="1210"/>
                  </a:cubicBezTo>
                  <a:cubicBezTo>
                    <a:pt x="19118" y="1526"/>
                    <a:pt x="18329" y="1736"/>
                    <a:pt x="17540" y="1947"/>
                  </a:cubicBezTo>
                  <a:cubicBezTo>
                    <a:pt x="16067" y="2367"/>
                    <a:pt x="14594" y="2630"/>
                    <a:pt x="13279" y="2893"/>
                  </a:cubicBezTo>
                  <a:cubicBezTo>
                    <a:pt x="11416" y="3192"/>
                    <a:pt x="9737" y="3331"/>
                    <a:pt x="8262" y="3331"/>
                  </a:cubicBezTo>
                  <a:cubicBezTo>
                    <a:pt x="7655" y="3331"/>
                    <a:pt x="7083" y="3308"/>
                    <a:pt x="6546" y="3262"/>
                  </a:cubicBezTo>
                  <a:cubicBezTo>
                    <a:pt x="5862" y="3262"/>
                    <a:pt x="5283" y="3209"/>
                    <a:pt x="4705" y="3104"/>
                  </a:cubicBezTo>
                  <a:cubicBezTo>
                    <a:pt x="4442" y="3051"/>
                    <a:pt x="4179" y="3051"/>
                    <a:pt x="3916" y="2999"/>
                  </a:cubicBezTo>
                  <a:cubicBezTo>
                    <a:pt x="3653" y="2946"/>
                    <a:pt x="3390" y="2893"/>
                    <a:pt x="3179" y="2841"/>
                  </a:cubicBezTo>
                  <a:cubicBezTo>
                    <a:pt x="2706" y="2736"/>
                    <a:pt x="2285" y="2630"/>
                    <a:pt x="1864" y="2578"/>
                  </a:cubicBezTo>
                  <a:cubicBezTo>
                    <a:pt x="1496" y="2473"/>
                    <a:pt x="1180" y="2367"/>
                    <a:pt x="917" y="2262"/>
                  </a:cubicBezTo>
                  <a:cubicBezTo>
                    <a:pt x="441" y="2132"/>
                    <a:pt x="72" y="2038"/>
                    <a:pt x="14" y="2038"/>
                  </a:cubicBezTo>
                  <a:lnTo>
                    <a:pt x="14" y="2038"/>
                  </a:lnTo>
                  <a:cubicBezTo>
                    <a:pt x="2" y="2038"/>
                    <a:pt x="4" y="2042"/>
                    <a:pt x="23" y="2052"/>
                  </a:cubicBezTo>
                  <a:cubicBezTo>
                    <a:pt x="75" y="2052"/>
                    <a:pt x="391" y="2210"/>
                    <a:pt x="654" y="2315"/>
                  </a:cubicBezTo>
                  <a:cubicBezTo>
                    <a:pt x="917" y="2420"/>
                    <a:pt x="1233" y="2473"/>
                    <a:pt x="1391" y="2578"/>
                  </a:cubicBezTo>
                  <a:cubicBezTo>
                    <a:pt x="1601" y="2630"/>
                    <a:pt x="1654" y="2683"/>
                    <a:pt x="2074" y="2788"/>
                  </a:cubicBezTo>
                  <a:cubicBezTo>
                    <a:pt x="2443" y="2893"/>
                    <a:pt x="3074" y="3051"/>
                    <a:pt x="3863" y="3209"/>
                  </a:cubicBezTo>
                  <a:cubicBezTo>
                    <a:pt x="4705" y="3314"/>
                    <a:pt x="5704" y="3525"/>
                    <a:pt x="6967" y="3577"/>
                  </a:cubicBezTo>
                  <a:cubicBezTo>
                    <a:pt x="7230" y="3595"/>
                    <a:pt x="7493" y="3601"/>
                    <a:pt x="7764" y="3601"/>
                  </a:cubicBezTo>
                  <a:cubicBezTo>
                    <a:pt x="8305" y="3601"/>
                    <a:pt x="8878" y="3577"/>
                    <a:pt x="9544" y="3577"/>
                  </a:cubicBezTo>
                  <a:cubicBezTo>
                    <a:pt x="10491" y="3525"/>
                    <a:pt x="11596" y="3472"/>
                    <a:pt x="12806" y="3262"/>
                  </a:cubicBezTo>
                  <a:cubicBezTo>
                    <a:pt x="14068" y="3104"/>
                    <a:pt x="15489" y="2841"/>
                    <a:pt x="17119" y="2420"/>
                  </a:cubicBezTo>
                  <a:cubicBezTo>
                    <a:pt x="18698" y="1999"/>
                    <a:pt x="20539" y="1420"/>
                    <a:pt x="22538" y="631"/>
                  </a:cubicBezTo>
                  <a:lnTo>
                    <a:pt x="22538" y="631"/>
                  </a:lnTo>
                  <a:cubicBezTo>
                    <a:pt x="22275" y="1526"/>
                    <a:pt x="21012" y="5839"/>
                    <a:pt x="19592" y="10837"/>
                  </a:cubicBezTo>
                  <a:cubicBezTo>
                    <a:pt x="18750" y="13835"/>
                    <a:pt x="17961" y="16571"/>
                    <a:pt x="17856" y="17044"/>
                  </a:cubicBezTo>
                  <a:lnTo>
                    <a:pt x="5494" y="17044"/>
                  </a:lnTo>
                  <a:cubicBezTo>
                    <a:pt x="3863" y="12573"/>
                    <a:pt x="3179" y="10732"/>
                    <a:pt x="2600" y="9206"/>
                  </a:cubicBezTo>
                  <a:cubicBezTo>
                    <a:pt x="1706" y="6681"/>
                    <a:pt x="1075" y="4998"/>
                    <a:pt x="812" y="4366"/>
                  </a:cubicBezTo>
                  <a:cubicBezTo>
                    <a:pt x="759" y="4209"/>
                    <a:pt x="812" y="4261"/>
                    <a:pt x="759" y="4209"/>
                  </a:cubicBezTo>
                  <a:cubicBezTo>
                    <a:pt x="759" y="4166"/>
                    <a:pt x="725" y="4089"/>
                    <a:pt x="712" y="4089"/>
                  </a:cubicBezTo>
                  <a:cubicBezTo>
                    <a:pt x="709" y="4089"/>
                    <a:pt x="707" y="4093"/>
                    <a:pt x="707" y="4103"/>
                  </a:cubicBezTo>
                  <a:cubicBezTo>
                    <a:pt x="707" y="4103"/>
                    <a:pt x="654" y="3998"/>
                    <a:pt x="654" y="3945"/>
                  </a:cubicBezTo>
                  <a:cubicBezTo>
                    <a:pt x="654" y="3893"/>
                    <a:pt x="601" y="3840"/>
                    <a:pt x="601" y="3788"/>
                  </a:cubicBezTo>
                  <a:lnTo>
                    <a:pt x="549" y="3735"/>
                  </a:lnTo>
                  <a:lnTo>
                    <a:pt x="549" y="3682"/>
                  </a:lnTo>
                  <a:lnTo>
                    <a:pt x="496" y="3577"/>
                  </a:lnTo>
                  <a:lnTo>
                    <a:pt x="391" y="3209"/>
                  </a:lnTo>
                  <a:cubicBezTo>
                    <a:pt x="338" y="3051"/>
                    <a:pt x="286" y="2946"/>
                    <a:pt x="233" y="2788"/>
                  </a:cubicBezTo>
                  <a:lnTo>
                    <a:pt x="181" y="2683"/>
                  </a:lnTo>
                  <a:lnTo>
                    <a:pt x="181" y="2630"/>
                  </a:lnTo>
                  <a:lnTo>
                    <a:pt x="128" y="2630"/>
                  </a:lnTo>
                  <a:lnTo>
                    <a:pt x="128" y="2578"/>
                  </a:lnTo>
                  <a:lnTo>
                    <a:pt x="75" y="2420"/>
                  </a:lnTo>
                  <a:cubicBezTo>
                    <a:pt x="51" y="2371"/>
                    <a:pt x="35" y="2347"/>
                    <a:pt x="27" y="2347"/>
                  </a:cubicBezTo>
                  <a:lnTo>
                    <a:pt x="27" y="2347"/>
                  </a:lnTo>
                  <a:cubicBezTo>
                    <a:pt x="1" y="2347"/>
                    <a:pt x="60" y="2596"/>
                    <a:pt x="181" y="2999"/>
                  </a:cubicBezTo>
                  <a:cubicBezTo>
                    <a:pt x="549" y="4103"/>
                    <a:pt x="1233" y="6102"/>
                    <a:pt x="2180" y="8785"/>
                  </a:cubicBezTo>
                  <a:cubicBezTo>
                    <a:pt x="2969" y="11047"/>
                    <a:pt x="3968" y="13835"/>
                    <a:pt x="5283" y="17360"/>
                  </a:cubicBezTo>
                  <a:lnTo>
                    <a:pt x="18119" y="17360"/>
                  </a:lnTo>
                  <a:cubicBezTo>
                    <a:pt x="18645" y="15361"/>
                    <a:pt x="19276" y="13204"/>
                    <a:pt x="19960" y="10942"/>
                  </a:cubicBezTo>
                  <a:cubicBezTo>
                    <a:pt x="21117" y="6839"/>
                    <a:pt x="22169" y="3156"/>
                    <a:pt x="230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3"/>
            <p:cNvSpPr/>
            <p:nvPr/>
          </p:nvSpPr>
          <p:spPr>
            <a:xfrm>
              <a:off x="4798463" y="5417313"/>
              <a:ext cx="178344" cy="130123"/>
            </a:xfrm>
            <a:custGeom>
              <a:avLst/>
              <a:gdLst/>
              <a:ahLst/>
              <a:cxnLst/>
              <a:rect l="l" t="t" r="r" b="b"/>
              <a:pathLst>
                <a:path w="22568" h="16466" extrusionOk="0">
                  <a:moveTo>
                    <a:pt x="22568" y="1"/>
                  </a:moveTo>
                  <a:lnTo>
                    <a:pt x="22568" y="1"/>
                  </a:lnTo>
                  <a:cubicBezTo>
                    <a:pt x="19254" y="1369"/>
                    <a:pt x="16413" y="2052"/>
                    <a:pt x="13941" y="2473"/>
                  </a:cubicBezTo>
                  <a:cubicBezTo>
                    <a:pt x="11468" y="2894"/>
                    <a:pt x="9416" y="2999"/>
                    <a:pt x="7733" y="2999"/>
                  </a:cubicBezTo>
                  <a:cubicBezTo>
                    <a:pt x="7049" y="2947"/>
                    <a:pt x="6471" y="2894"/>
                    <a:pt x="5892" y="2894"/>
                  </a:cubicBezTo>
                  <a:cubicBezTo>
                    <a:pt x="5366" y="2841"/>
                    <a:pt x="4892" y="2736"/>
                    <a:pt x="4472" y="2684"/>
                  </a:cubicBezTo>
                  <a:cubicBezTo>
                    <a:pt x="4209" y="2631"/>
                    <a:pt x="4051" y="2631"/>
                    <a:pt x="3840" y="2578"/>
                  </a:cubicBezTo>
                  <a:cubicBezTo>
                    <a:pt x="3683" y="2526"/>
                    <a:pt x="3472" y="2473"/>
                    <a:pt x="3314" y="2473"/>
                  </a:cubicBezTo>
                  <a:cubicBezTo>
                    <a:pt x="2999" y="2368"/>
                    <a:pt x="2736" y="2315"/>
                    <a:pt x="2578" y="2263"/>
                  </a:cubicBezTo>
                  <a:cubicBezTo>
                    <a:pt x="2157" y="2158"/>
                    <a:pt x="2052" y="2158"/>
                    <a:pt x="1894" y="2105"/>
                  </a:cubicBezTo>
                  <a:cubicBezTo>
                    <a:pt x="1736" y="2105"/>
                    <a:pt x="1473" y="2000"/>
                    <a:pt x="1210" y="1895"/>
                  </a:cubicBezTo>
                  <a:cubicBezTo>
                    <a:pt x="947" y="1789"/>
                    <a:pt x="579" y="1684"/>
                    <a:pt x="474" y="1632"/>
                  </a:cubicBezTo>
                  <a:lnTo>
                    <a:pt x="474" y="1632"/>
                  </a:lnTo>
                  <a:cubicBezTo>
                    <a:pt x="368" y="1632"/>
                    <a:pt x="579" y="1737"/>
                    <a:pt x="1105" y="1947"/>
                  </a:cubicBezTo>
                  <a:cubicBezTo>
                    <a:pt x="1315" y="2052"/>
                    <a:pt x="1631" y="2210"/>
                    <a:pt x="1999" y="2315"/>
                  </a:cubicBezTo>
                  <a:cubicBezTo>
                    <a:pt x="2367" y="2421"/>
                    <a:pt x="2841" y="2526"/>
                    <a:pt x="3314" y="2631"/>
                  </a:cubicBezTo>
                  <a:cubicBezTo>
                    <a:pt x="3788" y="2789"/>
                    <a:pt x="4314" y="2841"/>
                    <a:pt x="4945" y="2947"/>
                  </a:cubicBezTo>
                  <a:cubicBezTo>
                    <a:pt x="5208" y="2999"/>
                    <a:pt x="5524" y="3052"/>
                    <a:pt x="5839" y="3104"/>
                  </a:cubicBezTo>
                  <a:cubicBezTo>
                    <a:pt x="6208" y="3157"/>
                    <a:pt x="6523" y="3157"/>
                    <a:pt x="6891" y="3210"/>
                  </a:cubicBezTo>
                  <a:cubicBezTo>
                    <a:pt x="7423" y="3239"/>
                    <a:pt x="7984" y="3256"/>
                    <a:pt x="8574" y="3256"/>
                  </a:cubicBezTo>
                  <a:cubicBezTo>
                    <a:pt x="10084" y="3256"/>
                    <a:pt x="11786" y="3144"/>
                    <a:pt x="13677" y="2841"/>
                  </a:cubicBezTo>
                  <a:cubicBezTo>
                    <a:pt x="15045" y="2631"/>
                    <a:pt x="16413" y="2315"/>
                    <a:pt x="17938" y="1947"/>
                  </a:cubicBezTo>
                  <a:cubicBezTo>
                    <a:pt x="18675" y="1737"/>
                    <a:pt x="19464" y="1474"/>
                    <a:pt x="20253" y="1211"/>
                  </a:cubicBezTo>
                  <a:cubicBezTo>
                    <a:pt x="20674" y="1105"/>
                    <a:pt x="21042" y="948"/>
                    <a:pt x="21463" y="790"/>
                  </a:cubicBezTo>
                  <a:cubicBezTo>
                    <a:pt x="21673" y="737"/>
                    <a:pt x="21884" y="685"/>
                    <a:pt x="22094" y="579"/>
                  </a:cubicBezTo>
                  <a:lnTo>
                    <a:pt x="22094" y="579"/>
                  </a:lnTo>
                  <a:cubicBezTo>
                    <a:pt x="21200" y="3631"/>
                    <a:pt x="20148" y="7208"/>
                    <a:pt x="19043" y="11206"/>
                  </a:cubicBezTo>
                  <a:cubicBezTo>
                    <a:pt x="18517" y="12942"/>
                    <a:pt x="18096" y="14572"/>
                    <a:pt x="17623" y="16150"/>
                  </a:cubicBezTo>
                  <a:lnTo>
                    <a:pt x="5734" y="16150"/>
                  </a:lnTo>
                  <a:cubicBezTo>
                    <a:pt x="4366" y="12573"/>
                    <a:pt x="3314" y="9785"/>
                    <a:pt x="2473" y="7576"/>
                  </a:cubicBezTo>
                  <a:cubicBezTo>
                    <a:pt x="1526" y="5051"/>
                    <a:pt x="842" y="3262"/>
                    <a:pt x="421" y="2263"/>
                  </a:cubicBezTo>
                  <a:cubicBezTo>
                    <a:pt x="211" y="1790"/>
                    <a:pt x="53" y="1474"/>
                    <a:pt x="53" y="1474"/>
                  </a:cubicBezTo>
                  <a:lnTo>
                    <a:pt x="53" y="1474"/>
                  </a:lnTo>
                  <a:cubicBezTo>
                    <a:pt x="0" y="1526"/>
                    <a:pt x="53" y="1632"/>
                    <a:pt x="105" y="1737"/>
                  </a:cubicBezTo>
                  <a:cubicBezTo>
                    <a:pt x="158" y="1895"/>
                    <a:pt x="211" y="2000"/>
                    <a:pt x="211" y="2158"/>
                  </a:cubicBezTo>
                  <a:lnTo>
                    <a:pt x="368" y="2578"/>
                  </a:lnTo>
                  <a:cubicBezTo>
                    <a:pt x="421" y="2684"/>
                    <a:pt x="474" y="2841"/>
                    <a:pt x="526" y="2999"/>
                  </a:cubicBezTo>
                  <a:cubicBezTo>
                    <a:pt x="579" y="3052"/>
                    <a:pt x="579" y="3104"/>
                    <a:pt x="579" y="3104"/>
                  </a:cubicBezTo>
                  <a:lnTo>
                    <a:pt x="579" y="3157"/>
                  </a:lnTo>
                  <a:lnTo>
                    <a:pt x="631" y="3262"/>
                  </a:lnTo>
                  <a:cubicBezTo>
                    <a:pt x="684" y="3420"/>
                    <a:pt x="684" y="3473"/>
                    <a:pt x="789" y="3736"/>
                  </a:cubicBezTo>
                  <a:cubicBezTo>
                    <a:pt x="1052" y="4472"/>
                    <a:pt x="1631" y="5998"/>
                    <a:pt x="2473" y="8365"/>
                  </a:cubicBezTo>
                  <a:cubicBezTo>
                    <a:pt x="3051" y="9890"/>
                    <a:pt x="3735" y="11784"/>
                    <a:pt x="5524" y="16466"/>
                  </a:cubicBezTo>
                  <a:lnTo>
                    <a:pt x="17886" y="16466"/>
                  </a:lnTo>
                  <a:cubicBezTo>
                    <a:pt x="17938" y="16203"/>
                    <a:pt x="18622" y="13836"/>
                    <a:pt x="19359" y="11311"/>
                  </a:cubicBezTo>
                  <a:cubicBezTo>
                    <a:pt x="20621" y="6839"/>
                    <a:pt x="21726" y="2894"/>
                    <a:pt x="22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3"/>
            <p:cNvSpPr/>
            <p:nvPr/>
          </p:nvSpPr>
          <p:spPr>
            <a:xfrm>
              <a:off x="4831716" y="5456391"/>
              <a:ext cx="22459" cy="76915"/>
            </a:xfrm>
            <a:custGeom>
              <a:avLst/>
              <a:gdLst/>
              <a:ahLst/>
              <a:cxnLst/>
              <a:rect l="l" t="t" r="r" b="b"/>
              <a:pathLst>
                <a:path w="2842" h="9733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895"/>
                    <a:pt x="106" y="1737"/>
                    <a:pt x="211" y="2578"/>
                  </a:cubicBezTo>
                  <a:cubicBezTo>
                    <a:pt x="369" y="3420"/>
                    <a:pt x="579" y="4262"/>
                    <a:pt x="790" y="5051"/>
                  </a:cubicBezTo>
                  <a:cubicBezTo>
                    <a:pt x="1000" y="5892"/>
                    <a:pt x="1316" y="6681"/>
                    <a:pt x="1631" y="7471"/>
                  </a:cubicBezTo>
                  <a:cubicBezTo>
                    <a:pt x="1947" y="8260"/>
                    <a:pt x="2315" y="8996"/>
                    <a:pt x="2789" y="9733"/>
                  </a:cubicBezTo>
                  <a:cubicBezTo>
                    <a:pt x="2841" y="8891"/>
                    <a:pt x="2736" y="7997"/>
                    <a:pt x="2578" y="7155"/>
                  </a:cubicBezTo>
                  <a:cubicBezTo>
                    <a:pt x="2473" y="6313"/>
                    <a:pt x="2263" y="5524"/>
                    <a:pt x="2052" y="4682"/>
                  </a:cubicBezTo>
                  <a:cubicBezTo>
                    <a:pt x="1842" y="3893"/>
                    <a:pt x="1526" y="3104"/>
                    <a:pt x="1211" y="2315"/>
                  </a:cubicBezTo>
                  <a:cubicBezTo>
                    <a:pt x="895" y="1526"/>
                    <a:pt x="527" y="737"/>
                    <a:pt x="5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3"/>
            <p:cNvSpPr/>
            <p:nvPr/>
          </p:nvSpPr>
          <p:spPr>
            <a:xfrm>
              <a:off x="4916937" y="5450155"/>
              <a:ext cx="12897" cy="79823"/>
            </a:xfrm>
            <a:custGeom>
              <a:avLst/>
              <a:gdLst/>
              <a:ahLst/>
              <a:cxnLst/>
              <a:rect l="l" t="t" r="r" b="b"/>
              <a:pathLst>
                <a:path w="1632" h="10101" extrusionOk="0">
                  <a:moveTo>
                    <a:pt x="1421" y="1"/>
                  </a:moveTo>
                  <a:cubicBezTo>
                    <a:pt x="1053" y="790"/>
                    <a:pt x="842" y="1631"/>
                    <a:pt x="632" y="2473"/>
                  </a:cubicBezTo>
                  <a:cubicBezTo>
                    <a:pt x="421" y="3315"/>
                    <a:pt x="264" y="4104"/>
                    <a:pt x="158" y="4945"/>
                  </a:cubicBezTo>
                  <a:cubicBezTo>
                    <a:pt x="53" y="5787"/>
                    <a:pt x="1" y="6629"/>
                    <a:pt x="1" y="7523"/>
                  </a:cubicBezTo>
                  <a:cubicBezTo>
                    <a:pt x="1" y="8365"/>
                    <a:pt x="53" y="9206"/>
                    <a:pt x="211" y="10101"/>
                  </a:cubicBezTo>
                  <a:cubicBezTo>
                    <a:pt x="579" y="9259"/>
                    <a:pt x="842" y="8470"/>
                    <a:pt x="1000" y="7628"/>
                  </a:cubicBezTo>
                  <a:cubicBezTo>
                    <a:pt x="1211" y="6787"/>
                    <a:pt x="1368" y="5998"/>
                    <a:pt x="1474" y="5156"/>
                  </a:cubicBezTo>
                  <a:cubicBezTo>
                    <a:pt x="1579" y="4314"/>
                    <a:pt x="1631" y="3472"/>
                    <a:pt x="1631" y="2578"/>
                  </a:cubicBezTo>
                  <a:cubicBezTo>
                    <a:pt x="1631" y="1737"/>
                    <a:pt x="1631" y="895"/>
                    <a:pt x="1421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3"/>
            <p:cNvSpPr/>
            <p:nvPr/>
          </p:nvSpPr>
          <p:spPr>
            <a:xfrm>
              <a:off x="4881186" y="5454731"/>
              <a:ext cx="10400" cy="80234"/>
            </a:xfrm>
            <a:custGeom>
              <a:avLst/>
              <a:gdLst/>
              <a:ahLst/>
              <a:cxnLst/>
              <a:rect l="l" t="t" r="r" b="b"/>
              <a:pathLst>
                <a:path w="1316" h="10153" extrusionOk="0">
                  <a:moveTo>
                    <a:pt x="684" y="0"/>
                  </a:moveTo>
                  <a:cubicBezTo>
                    <a:pt x="421" y="842"/>
                    <a:pt x="264" y="1684"/>
                    <a:pt x="158" y="2525"/>
                  </a:cubicBezTo>
                  <a:cubicBezTo>
                    <a:pt x="53" y="3367"/>
                    <a:pt x="1" y="4209"/>
                    <a:pt x="1" y="5103"/>
                  </a:cubicBezTo>
                  <a:cubicBezTo>
                    <a:pt x="1" y="5945"/>
                    <a:pt x="53" y="6786"/>
                    <a:pt x="158" y="7628"/>
                  </a:cubicBezTo>
                  <a:cubicBezTo>
                    <a:pt x="211" y="8470"/>
                    <a:pt x="369" y="9311"/>
                    <a:pt x="632" y="10153"/>
                  </a:cubicBezTo>
                  <a:cubicBezTo>
                    <a:pt x="947" y="9311"/>
                    <a:pt x="1053" y="8470"/>
                    <a:pt x="1158" y="7628"/>
                  </a:cubicBezTo>
                  <a:cubicBezTo>
                    <a:pt x="1263" y="6786"/>
                    <a:pt x="1316" y="5945"/>
                    <a:pt x="1316" y="5103"/>
                  </a:cubicBezTo>
                  <a:cubicBezTo>
                    <a:pt x="1316" y="4209"/>
                    <a:pt x="1263" y="3367"/>
                    <a:pt x="1158" y="2525"/>
                  </a:cubicBezTo>
                  <a:cubicBezTo>
                    <a:pt x="1105" y="1684"/>
                    <a:pt x="947" y="842"/>
                    <a:pt x="684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79" name="Google Shape;4879;p33"/>
          <p:cNvSpPr/>
          <p:nvPr/>
        </p:nvSpPr>
        <p:spPr>
          <a:xfrm>
            <a:off x="665628" y="1598025"/>
            <a:ext cx="1789200" cy="271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Red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0" name="Google Shape;4880;p33"/>
          <p:cNvSpPr/>
          <p:nvPr/>
        </p:nvSpPr>
        <p:spPr>
          <a:xfrm>
            <a:off x="665628" y="2626614"/>
            <a:ext cx="1789200" cy="27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Orange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1" name="Google Shape;4881;p33"/>
          <p:cNvSpPr/>
          <p:nvPr/>
        </p:nvSpPr>
        <p:spPr>
          <a:xfrm>
            <a:off x="665628" y="3652948"/>
            <a:ext cx="1789200" cy="27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Yellow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2" name="Google Shape;4882;p33"/>
          <p:cNvSpPr/>
          <p:nvPr/>
        </p:nvSpPr>
        <p:spPr>
          <a:xfrm>
            <a:off x="6696031" y="2627915"/>
            <a:ext cx="1789200" cy="271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Blue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3" name="Google Shape;4883;p33"/>
          <p:cNvSpPr/>
          <p:nvPr/>
        </p:nvSpPr>
        <p:spPr>
          <a:xfrm>
            <a:off x="6696031" y="1597875"/>
            <a:ext cx="1789200" cy="271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Purple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4" name="Google Shape;4884;p33"/>
          <p:cNvSpPr/>
          <p:nvPr/>
        </p:nvSpPr>
        <p:spPr>
          <a:xfrm>
            <a:off x="6696031" y="3653726"/>
            <a:ext cx="1789200" cy="271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Green</a:t>
            </a:r>
            <a:endParaRPr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5" name="Google Shape;4885;p33"/>
          <p:cNvSpPr txBox="1"/>
          <p:nvPr/>
        </p:nvSpPr>
        <p:spPr>
          <a:xfrm>
            <a:off x="660900" y="1870726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6" name="Google Shape;4886;p33"/>
          <p:cNvSpPr txBox="1"/>
          <p:nvPr/>
        </p:nvSpPr>
        <p:spPr>
          <a:xfrm>
            <a:off x="658825" y="3920711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7" name="Google Shape;4887;p33"/>
          <p:cNvSpPr txBox="1"/>
          <p:nvPr/>
        </p:nvSpPr>
        <p:spPr>
          <a:xfrm>
            <a:off x="658825" y="2897814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8" name="Google Shape;4888;p33"/>
          <p:cNvSpPr txBox="1"/>
          <p:nvPr/>
        </p:nvSpPr>
        <p:spPr>
          <a:xfrm>
            <a:off x="6690400" y="1870186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It’s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89" name="Google Shape;4889;p33"/>
          <p:cNvSpPr txBox="1"/>
          <p:nvPr/>
        </p:nvSpPr>
        <p:spPr>
          <a:xfrm>
            <a:off x="6688325" y="2897820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890" name="Google Shape;4890;p33"/>
          <p:cNvSpPr txBox="1"/>
          <p:nvPr/>
        </p:nvSpPr>
        <p:spPr>
          <a:xfrm>
            <a:off x="6690400" y="3921245"/>
            <a:ext cx="17892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5" name="Google Shape;4895;p3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4896" name="Google Shape;4896;p34"/>
          <p:cNvGrpSpPr/>
          <p:nvPr/>
        </p:nvGrpSpPr>
        <p:grpSpPr>
          <a:xfrm>
            <a:off x="1066213" y="1725728"/>
            <a:ext cx="1049366" cy="1613421"/>
            <a:chOff x="1345638" y="1516178"/>
            <a:chExt cx="1049366" cy="1613421"/>
          </a:xfrm>
        </p:grpSpPr>
        <p:sp>
          <p:nvSpPr>
            <p:cNvPr id="4897" name="Google Shape;4897;p34"/>
            <p:cNvSpPr/>
            <p:nvPr/>
          </p:nvSpPr>
          <p:spPr>
            <a:xfrm>
              <a:off x="1345638" y="1516178"/>
              <a:ext cx="1049366" cy="1613421"/>
            </a:xfrm>
            <a:custGeom>
              <a:avLst/>
              <a:gdLst/>
              <a:ahLst/>
              <a:cxnLst/>
              <a:rect l="l" t="t" r="r" b="b"/>
              <a:pathLst>
                <a:path w="130356" h="200425" extrusionOk="0">
                  <a:moveTo>
                    <a:pt x="1" y="0"/>
                  </a:moveTo>
                  <a:lnTo>
                    <a:pt x="16782" y="192060"/>
                  </a:lnTo>
                  <a:cubicBezTo>
                    <a:pt x="16782" y="196637"/>
                    <a:pt x="20570" y="200425"/>
                    <a:pt x="25199" y="200425"/>
                  </a:cubicBezTo>
                  <a:lnTo>
                    <a:pt x="105158" y="200425"/>
                  </a:lnTo>
                  <a:cubicBezTo>
                    <a:pt x="109787" y="200425"/>
                    <a:pt x="113575" y="196637"/>
                    <a:pt x="113575" y="192060"/>
                  </a:cubicBezTo>
                  <a:lnTo>
                    <a:pt x="130356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4"/>
            <p:cNvSpPr/>
            <p:nvPr/>
          </p:nvSpPr>
          <p:spPr>
            <a:xfrm>
              <a:off x="1392649" y="1664384"/>
              <a:ext cx="955350" cy="1431330"/>
            </a:xfrm>
            <a:custGeom>
              <a:avLst/>
              <a:gdLst/>
              <a:ahLst/>
              <a:cxnLst/>
              <a:rect l="l" t="t" r="r" b="b"/>
              <a:pathLst>
                <a:path w="118677" h="177805" extrusionOk="0">
                  <a:moveTo>
                    <a:pt x="0" y="1"/>
                  </a:moveTo>
                  <a:lnTo>
                    <a:pt x="15150" y="173649"/>
                  </a:lnTo>
                  <a:cubicBezTo>
                    <a:pt x="15150" y="175964"/>
                    <a:pt x="17044" y="177805"/>
                    <a:pt x="19359" y="177805"/>
                  </a:cubicBezTo>
                  <a:lnTo>
                    <a:pt x="99318" y="177805"/>
                  </a:lnTo>
                  <a:cubicBezTo>
                    <a:pt x="101633" y="177805"/>
                    <a:pt x="103527" y="175964"/>
                    <a:pt x="103527" y="173281"/>
                  </a:cubicBezTo>
                  <a:lnTo>
                    <a:pt x="118677" y="1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4"/>
            <p:cNvSpPr/>
            <p:nvPr/>
          </p:nvSpPr>
          <p:spPr>
            <a:xfrm>
              <a:off x="1497241" y="1516178"/>
              <a:ext cx="285002" cy="1613421"/>
            </a:xfrm>
            <a:custGeom>
              <a:avLst/>
              <a:gdLst/>
              <a:ahLst/>
              <a:cxnLst/>
              <a:rect l="l" t="t" r="r" b="b"/>
              <a:pathLst>
                <a:path w="35404" h="200425" extrusionOk="0">
                  <a:moveTo>
                    <a:pt x="1" y="0"/>
                  </a:moveTo>
                  <a:lnTo>
                    <a:pt x="11784" y="200425"/>
                  </a:lnTo>
                  <a:lnTo>
                    <a:pt x="35404" y="200425"/>
                  </a:lnTo>
                  <a:lnTo>
                    <a:pt x="23620" y="0"/>
                  </a:lnTo>
                  <a:close/>
                </a:path>
              </a:pathLst>
            </a:custGeom>
            <a:solidFill>
              <a:srgbClr val="FFFFFF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4"/>
            <p:cNvSpPr/>
            <p:nvPr/>
          </p:nvSpPr>
          <p:spPr>
            <a:xfrm>
              <a:off x="1345638" y="1516178"/>
              <a:ext cx="1049366" cy="1613421"/>
            </a:xfrm>
            <a:custGeom>
              <a:avLst/>
              <a:gdLst/>
              <a:ahLst/>
              <a:cxnLst/>
              <a:rect l="l" t="t" r="r" b="b"/>
              <a:pathLst>
                <a:path w="130356" h="200425" extrusionOk="0">
                  <a:moveTo>
                    <a:pt x="1" y="0"/>
                  </a:moveTo>
                  <a:lnTo>
                    <a:pt x="16782" y="192060"/>
                  </a:lnTo>
                  <a:cubicBezTo>
                    <a:pt x="16782" y="196637"/>
                    <a:pt x="20570" y="200425"/>
                    <a:pt x="25199" y="200425"/>
                  </a:cubicBezTo>
                  <a:lnTo>
                    <a:pt x="105158" y="200425"/>
                  </a:lnTo>
                  <a:cubicBezTo>
                    <a:pt x="109787" y="200425"/>
                    <a:pt x="113575" y="196637"/>
                    <a:pt x="113575" y="192060"/>
                  </a:cubicBezTo>
                  <a:lnTo>
                    <a:pt x="130356" y="0"/>
                  </a:lnTo>
                  <a:lnTo>
                    <a:pt x="99740" y="188904"/>
                  </a:lnTo>
                  <a:lnTo>
                    <a:pt x="29986" y="189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4"/>
            <p:cNvSpPr/>
            <p:nvPr/>
          </p:nvSpPr>
          <p:spPr>
            <a:xfrm>
              <a:off x="1711093" y="1611982"/>
              <a:ext cx="556867" cy="550540"/>
            </a:xfrm>
            <a:custGeom>
              <a:avLst/>
              <a:gdLst/>
              <a:ahLst/>
              <a:cxnLst/>
              <a:rect l="l" t="t" r="r" b="b"/>
              <a:pathLst>
                <a:path w="69176" h="68390" extrusionOk="0">
                  <a:moveTo>
                    <a:pt x="36667" y="1"/>
                  </a:moveTo>
                  <a:cubicBezTo>
                    <a:pt x="35888" y="1"/>
                    <a:pt x="35101" y="268"/>
                    <a:pt x="34456" y="818"/>
                  </a:cubicBezTo>
                  <a:lnTo>
                    <a:pt x="1526" y="29592"/>
                  </a:lnTo>
                  <a:cubicBezTo>
                    <a:pt x="158" y="30802"/>
                    <a:pt x="0" y="32907"/>
                    <a:pt x="1210" y="34327"/>
                  </a:cubicBezTo>
                  <a:lnTo>
                    <a:pt x="29985" y="67258"/>
                  </a:lnTo>
                  <a:cubicBezTo>
                    <a:pt x="30645" y="68004"/>
                    <a:pt x="31572" y="68390"/>
                    <a:pt x="32500" y="68390"/>
                  </a:cubicBezTo>
                  <a:cubicBezTo>
                    <a:pt x="33272" y="68390"/>
                    <a:pt x="34045" y="68123"/>
                    <a:pt x="34667" y="67573"/>
                  </a:cubicBezTo>
                  <a:lnTo>
                    <a:pt x="67650" y="38798"/>
                  </a:lnTo>
                  <a:cubicBezTo>
                    <a:pt x="69018" y="37588"/>
                    <a:pt x="69176" y="35484"/>
                    <a:pt x="67966" y="34064"/>
                  </a:cubicBezTo>
                  <a:lnTo>
                    <a:pt x="39191" y="1133"/>
                  </a:lnTo>
                  <a:cubicBezTo>
                    <a:pt x="38530" y="387"/>
                    <a:pt x="37604" y="1"/>
                    <a:pt x="36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4"/>
            <p:cNvSpPr/>
            <p:nvPr/>
          </p:nvSpPr>
          <p:spPr>
            <a:xfrm>
              <a:off x="1508672" y="2055096"/>
              <a:ext cx="503511" cy="496846"/>
            </a:xfrm>
            <a:custGeom>
              <a:avLst/>
              <a:gdLst/>
              <a:ahLst/>
              <a:cxnLst/>
              <a:rect l="l" t="t" r="r" b="b"/>
              <a:pathLst>
                <a:path w="62548" h="61720" extrusionOk="0">
                  <a:moveTo>
                    <a:pt x="17136" y="0"/>
                  </a:moveTo>
                  <a:cubicBezTo>
                    <a:pt x="15731" y="0"/>
                    <a:pt x="14408" y="921"/>
                    <a:pt x="13941" y="2322"/>
                  </a:cubicBezTo>
                  <a:lnTo>
                    <a:pt x="580" y="43985"/>
                  </a:lnTo>
                  <a:cubicBezTo>
                    <a:pt x="1" y="45721"/>
                    <a:pt x="1000" y="47615"/>
                    <a:pt x="2736" y="48193"/>
                  </a:cubicBezTo>
                  <a:lnTo>
                    <a:pt x="44399" y="61555"/>
                  </a:lnTo>
                  <a:cubicBezTo>
                    <a:pt x="44735" y="61667"/>
                    <a:pt x="45076" y="61720"/>
                    <a:pt x="45413" y="61720"/>
                  </a:cubicBezTo>
                  <a:cubicBezTo>
                    <a:pt x="46818" y="61720"/>
                    <a:pt x="48141" y="60798"/>
                    <a:pt x="48608" y="59398"/>
                  </a:cubicBezTo>
                  <a:lnTo>
                    <a:pt x="61969" y="17735"/>
                  </a:lnTo>
                  <a:cubicBezTo>
                    <a:pt x="62548" y="15999"/>
                    <a:pt x="61549" y="14053"/>
                    <a:pt x="59813" y="13527"/>
                  </a:cubicBezTo>
                  <a:lnTo>
                    <a:pt x="18150" y="165"/>
                  </a:lnTo>
                  <a:cubicBezTo>
                    <a:pt x="17814" y="53"/>
                    <a:pt x="17473" y="0"/>
                    <a:pt x="17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4"/>
            <p:cNvSpPr/>
            <p:nvPr/>
          </p:nvSpPr>
          <p:spPr>
            <a:xfrm>
              <a:off x="1662392" y="2492116"/>
              <a:ext cx="550942" cy="543391"/>
            </a:xfrm>
            <a:custGeom>
              <a:avLst/>
              <a:gdLst/>
              <a:ahLst/>
              <a:cxnLst/>
              <a:rect l="l" t="t" r="r" b="b"/>
              <a:pathLst>
                <a:path w="68440" h="67502" extrusionOk="0">
                  <a:moveTo>
                    <a:pt x="39869" y="1"/>
                  </a:moveTo>
                  <a:cubicBezTo>
                    <a:pt x="39215" y="1"/>
                    <a:pt x="38557" y="188"/>
                    <a:pt x="37981" y="585"/>
                  </a:cubicBezTo>
                  <a:lnTo>
                    <a:pt x="1894" y="25309"/>
                  </a:lnTo>
                  <a:cubicBezTo>
                    <a:pt x="421" y="26361"/>
                    <a:pt x="0" y="28466"/>
                    <a:pt x="1053" y="29939"/>
                  </a:cubicBezTo>
                  <a:lnTo>
                    <a:pt x="25777" y="66025"/>
                  </a:lnTo>
                  <a:cubicBezTo>
                    <a:pt x="26435" y="66979"/>
                    <a:pt x="27483" y="67501"/>
                    <a:pt x="28550" y="67501"/>
                  </a:cubicBezTo>
                  <a:cubicBezTo>
                    <a:pt x="29189" y="67501"/>
                    <a:pt x="29835" y="67314"/>
                    <a:pt x="30406" y="66920"/>
                  </a:cubicBezTo>
                  <a:lnTo>
                    <a:pt x="66493" y="42195"/>
                  </a:lnTo>
                  <a:cubicBezTo>
                    <a:pt x="68019" y="41143"/>
                    <a:pt x="68439" y="39039"/>
                    <a:pt x="67387" y="37514"/>
                  </a:cubicBezTo>
                  <a:lnTo>
                    <a:pt x="42663" y="1427"/>
                  </a:lnTo>
                  <a:cubicBezTo>
                    <a:pt x="42008" y="510"/>
                    <a:pt x="40946" y="1"/>
                    <a:pt x="39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4" name="Google Shape;4904;p34"/>
          <p:cNvGrpSpPr/>
          <p:nvPr/>
        </p:nvGrpSpPr>
        <p:grpSpPr>
          <a:xfrm>
            <a:off x="5537909" y="1725728"/>
            <a:ext cx="1049358" cy="1613421"/>
            <a:chOff x="5284684" y="1516178"/>
            <a:chExt cx="1049358" cy="1613421"/>
          </a:xfrm>
        </p:grpSpPr>
        <p:sp>
          <p:nvSpPr>
            <p:cNvPr id="4905" name="Google Shape;4905;p34"/>
            <p:cNvSpPr/>
            <p:nvPr/>
          </p:nvSpPr>
          <p:spPr>
            <a:xfrm>
              <a:off x="5284684" y="1516178"/>
              <a:ext cx="1049358" cy="1613421"/>
            </a:xfrm>
            <a:custGeom>
              <a:avLst/>
              <a:gdLst/>
              <a:ahLst/>
              <a:cxnLst/>
              <a:rect l="l" t="t" r="r" b="b"/>
              <a:pathLst>
                <a:path w="130355" h="200425" extrusionOk="0">
                  <a:moveTo>
                    <a:pt x="0" y="0"/>
                  </a:moveTo>
                  <a:lnTo>
                    <a:pt x="16781" y="192060"/>
                  </a:lnTo>
                  <a:cubicBezTo>
                    <a:pt x="16781" y="196637"/>
                    <a:pt x="20569" y="200425"/>
                    <a:pt x="25145" y="200425"/>
                  </a:cubicBezTo>
                  <a:lnTo>
                    <a:pt x="105157" y="200425"/>
                  </a:lnTo>
                  <a:cubicBezTo>
                    <a:pt x="109787" y="200425"/>
                    <a:pt x="113522" y="196637"/>
                    <a:pt x="113522" y="192060"/>
                  </a:cubicBezTo>
                  <a:lnTo>
                    <a:pt x="130355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4"/>
            <p:cNvSpPr/>
            <p:nvPr/>
          </p:nvSpPr>
          <p:spPr>
            <a:xfrm>
              <a:off x="5419769" y="2675191"/>
              <a:ext cx="778765" cy="420508"/>
            </a:xfrm>
            <a:custGeom>
              <a:avLst/>
              <a:gdLst/>
              <a:ahLst/>
              <a:cxnLst/>
              <a:rect l="l" t="t" r="r" b="b"/>
              <a:pathLst>
                <a:path w="96741" h="52237" extrusionOk="0">
                  <a:moveTo>
                    <a:pt x="0" y="1"/>
                  </a:moveTo>
                  <a:lnTo>
                    <a:pt x="4208" y="48081"/>
                  </a:lnTo>
                  <a:cubicBezTo>
                    <a:pt x="4208" y="50396"/>
                    <a:pt x="6050" y="52237"/>
                    <a:pt x="8364" y="52237"/>
                  </a:cubicBezTo>
                  <a:lnTo>
                    <a:pt x="88376" y="52237"/>
                  </a:lnTo>
                  <a:cubicBezTo>
                    <a:pt x="90691" y="52237"/>
                    <a:pt x="92585" y="50396"/>
                    <a:pt x="92585" y="47713"/>
                  </a:cubicBezTo>
                  <a:lnTo>
                    <a:pt x="9674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4"/>
            <p:cNvSpPr/>
            <p:nvPr/>
          </p:nvSpPr>
          <p:spPr>
            <a:xfrm>
              <a:off x="5435860" y="1516178"/>
              <a:ext cx="285421" cy="1613421"/>
            </a:xfrm>
            <a:custGeom>
              <a:avLst/>
              <a:gdLst/>
              <a:ahLst/>
              <a:cxnLst/>
              <a:rect l="l" t="t" r="r" b="b"/>
              <a:pathLst>
                <a:path w="35456" h="200425" extrusionOk="0">
                  <a:moveTo>
                    <a:pt x="0" y="0"/>
                  </a:moveTo>
                  <a:lnTo>
                    <a:pt x="11836" y="200425"/>
                  </a:lnTo>
                  <a:lnTo>
                    <a:pt x="35456" y="200425"/>
                  </a:lnTo>
                  <a:lnTo>
                    <a:pt x="23620" y="0"/>
                  </a:lnTo>
                  <a:close/>
                </a:path>
              </a:pathLst>
            </a:custGeom>
            <a:solidFill>
              <a:srgbClr val="FFFFFF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4"/>
            <p:cNvSpPr/>
            <p:nvPr/>
          </p:nvSpPr>
          <p:spPr>
            <a:xfrm>
              <a:off x="5284684" y="1516178"/>
              <a:ext cx="1049358" cy="1613421"/>
            </a:xfrm>
            <a:custGeom>
              <a:avLst/>
              <a:gdLst/>
              <a:ahLst/>
              <a:cxnLst/>
              <a:rect l="l" t="t" r="r" b="b"/>
              <a:pathLst>
                <a:path w="130355" h="20042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16781" y="192060"/>
                  </a:lnTo>
                  <a:cubicBezTo>
                    <a:pt x="16781" y="196637"/>
                    <a:pt x="20569" y="200425"/>
                    <a:pt x="25145" y="200425"/>
                  </a:cubicBezTo>
                  <a:lnTo>
                    <a:pt x="105157" y="200425"/>
                  </a:lnTo>
                  <a:cubicBezTo>
                    <a:pt x="109787" y="200425"/>
                    <a:pt x="113522" y="196637"/>
                    <a:pt x="113522" y="192060"/>
                  </a:cubicBezTo>
                  <a:lnTo>
                    <a:pt x="130355" y="0"/>
                  </a:lnTo>
                  <a:lnTo>
                    <a:pt x="99739" y="188904"/>
                  </a:lnTo>
                  <a:lnTo>
                    <a:pt x="29932" y="189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9" name="Google Shape;4909;p34"/>
          <p:cNvGrpSpPr/>
          <p:nvPr/>
        </p:nvGrpSpPr>
        <p:grpSpPr>
          <a:xfrm>
            <a:off x="2556767" y="1725728"/>
            <a:ext cx="1049366" cy="1613421"/>
            <a:chOff x="2638467" y="1516178"/>
            <a:chExt cx="1049366" cy="1613421"/>
          </a:xfrm>
        </p:grpSpPr>
        <p:sp>
          <p:nvSpPr>
            <p:cNvPr id="4910" name="Google Shape;4910;p34"/>
            <p:cNvSpPr/>
            <p:nvPr/>
          </p:nvSpPr>
          <p:spPr>
            <a:xfrm>
              <a:off x="2638467" y="1516178"/>
              <a:ext cx="1049366" cy="1613421"/>
            </a:xfrm>
            <a:custGeom>
              <a:avLst/>
              <a:gdLst/>
              <a:ahLst/>
              <a:cxnLst/>
              <a:rect l="l" t="t" r="r" b="b"/>
              <a:pathLst>
                <a:path w="130356" h="200425" extrusionOk="0">
                  <a:moveTo>
                    <a:pt x="1" y="0"/>
                  </a:moveTo>
                  <a:lnTo>
                    <a:pt x="16782" y="192060"/>
                  </a:lnTo>
                  <a:cubicBezTo>
                    <a:pt x="16782" y="196637"/>
                    <a:pt x="20569" y="200425"/>
                    <a:pt x="25199" y="200425"/>
                  </a:cubicBezTo>
                  <a:lnTo>
                    <a:pt x="105158" y="200425"/>
                  </a:lnTo>
                  <a:cubicBezTo>
                    <a:pt x="109787" y="200425"/>
                    <a:pt x="113575" y="196637"/>
                    <a:pt x="113575" y="192060"/>
                  </a:cubicBezTo>
                  <a:lnTo>
                    <a:pt x="130356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4"/>
            <p:cNvSpPr/>
            <p:nvPr/>
          </p:nvSpPr>
          <p:spPr>
            <a:xfrm>
              <a:off x="2731628" y="2192866"/>
              <a:ext cx="863041" cy="902840"/>
            </a:xfrm>
            <a:custGeom>
              <a:avLst/>
              <a:gdLst/>
              <a:ahLst/>
              <a:cxnLst/>
              <a:rect l="l" t="t" r="r" b="b"/>
              <a:pathLst>
                <a:path w="107210" h="112154" extrusionOk="0">
                  <a:moveTo>
                    <a:pt x="1" y="1"/>
                  </a:moveTo>
                  <a:lnTo>
                    <a:pt x="9417" y="107998"/>
                  </a:lnTo>
                  <a:cubicBezTo>
                    <a:pt x="9417" y="110313"/>
                    <a:pt x="11311" y="112154"/>
                    <a:pt x="13626" y="112154"/>
                  </a:cubicBezTo>
                  <a:lnTo>
                    <a:pt x="93585" y="112154"/>
                  </a:lnTo>
                  <a:cubicBezTo>
                    <a:pt x="95900" y="112154"/>
                    <a:pt x="97794" y="110313"/>
                    <a:pt x="97794" y="107630"/>
                  </a:cubicBezTo>
                  <a:lnTo>
                    <a:pt x="107210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4"/>
            <p:cNvSpPr/>
            <p:nvPr/>
          </p:nvSpPr>
          <p:spPr>
            <a:xfrm>
              <a:off x="2789643" y="1516178"/>
              <a:ext cx="285429" cy="1613421"/>
            </a:xfrm>
            <a:custGeom>
              <a:avLst/>
              <a:gdLst/>
              <a:ahLst/>
              <a:cxnLst/>
              <a:rect l="l" t="t" r="r" b="b"/>
              <a:pathLst>
                <a:path w="35457" h="200425" extrusionOk="0">
                  <a:moveTo>
                    <a:pt x="1" y="0"/>
                  </a:moveTo>
                  <a:lnTo>
                    <a:pt x="11837" y="200425"/>
                  </a:lnTo>
                  <a:lnTo>
                    <a:pt x="35457" y="200425"/>
                  </a:lnTo>
                  <a:lnTo>
                    <a:pt x="23620" y="0"/>
                  </a:lnTo>
                  <a:close/>
                </a:path>
              </a:pathLst>
            </a:custGeom>
            <a:solidFill>
              <a:srgbClr val="FFFFFF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4"/>
            <p:cNvSpPr/>
            <p:nvPr/>
          </p:nvSpPr>
          <p:spPr>
            <a:xfrm>
              <a:off x="2638467" y="1516178"/>
              <a:ext cx="1049366" cy="1613421"/>
            </a:xfrm>
            <a:custGeom>
              <a:avLst/>
              <a:gdLst/>
              <a:ahLst/>
              <a:cxnLst/>
              <a:rect l="l" t="t" r="r" b="b"/>
              <a:pathLst>
                <a:path w="130356" h="200425" extrusionOk="0">
                  <a:moveTo>
                    <a:pt x="1" y="0"/>
                  </a:moveTo>
                  <a:lnTo>
                    <a:pt x="16782" y="192060"/>
                  </a:lnTo>
                  <a:cubicBezTo>
                    <a:pt x="16782" y="196637"/>
                    <a:pt x="20569" y="200425"/>
                    <a:pt x="25199" y="200425"/>
                  </a:cubicBezTo>
                  <a:lnTo>
                    <a:pt x="105158" y="200425"/>
                  </a:lnTo>
                  <a:cubicBezTo>
                    <a:pt x="109787" y="200425"/>
                    <a:pt x="113575" y="196637"/>
                    <a:pt x="113575" y="192060"/>
                  </a:cubicBezTo>
                  <a:lnTo>
                    <a:pt x="130356" y="0"/>
                  </a:lnTo>
                  <a:lnTo>
                    <a:pt x="99740" y="188904"/>
                  </a:lnTo>
                  <a:lnTo>
                    <a:pt x="29986" y="189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4"/>
            <p:cNvSpPr/>
            <p:nvPr/>
          </p:nvSpPr>
          <p:spPr>
            <a:xfrm>
              <a:off x="3043721" y="2056102"/>
              <a:ext cx="503093" cy="496685"/>
            </a:xfrm>
            <a:custGeom>
              <a:avLst/>
              <a:gdLst/>
              <a:ahLst/>
              <a:cxnLst/>
              <a:rect l="l" t="t" r="r" b="b"/>
              <a:pathLst>
                <a:path w="62496" h="61700" extrusionOk="0">
                  <a:moveTo>
                    <a:pt x="45346" y="1"/>
                  </a:moveTo>
                  <a:cubicBezTo>
                    <a:pt x="45016" y="1"/>
                    <a:pt x="44679" y="47"/>
                    <a:pt x="44347" y="145"/>
                  </a:cubicBezTo>
                  <a:lnTo>
                    <a:pt x="2736" y="13507"/>
                  </a:lnTo>
                  <a:cubicBezTo>
                    <a:pt x="948" y="14086"/>
                    <a:pt x="1" y="15979"/>
                    <a:pt x="579" y="17715"/>
                  </a:cubicBezTo>
                  <a:lnTo>
                    <a:pt x="13888" y="59378"/>
                  </a:lnTo>
                  <a:cubicBezTo>
                    <a:pt x="14355" y="60779"/>
                    <a:pt x="15678" y="61700"/>
                    <a:pt x="17083" y="61700"/>
                  </a:cubicBezTo>
                  <a:cubicBezTo>
                    <a:pt x="17420" y="61700"/>
                    <a:pt x="17761" y="61647"/>
                    <a:pt x="18097" y="61535"/>
                  </a:cubicBezTo>
                  <a:lnTo>
                    <a:pt x="59760" y="48173"/>
                  </a:lnTo>
                  <a:cubicBezTo>
                    <a:pt x="61549" y="47647"/>
                    <a:pt x="62495" y="45754"/>
                    <a:pt x="61917" y="43965"/>
                  </a:cubicBezTo>
                  <a:lnTo>
                    <a:pt x="48555" y="2355"/>
                  </a:lnTo>
                  <a:cubicBezTo>
                    <a:pt x="48127" y="899"/>
                    <a:pt x="46792" y="1"/>
                    <a:pt x="45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4"/>
            <p:cNvSpPr/>
            <p:nvPr/>
          </p:nvSpPr>
          <p:spPr>
            <a:xfrm>
              <a:off x="2842579" y="2492985"/>
              <a:ext cx="550515" cy="543391"/>
            </a:xfrm>
            <a:custGeom>
              <a:avLst/>
              <a:gdLst/>
              <a:ahLst/>
              <a:cxnLst/>
              <a:rect l="l" t="t" r="r" b="b"/>
              <a:pathLst>
                <a:path w="68387" h="67502" extrusionOk="0">
                  <a:moveTo>
                    <a:pt x="28550" y="1"/>
                  </a:moveTo>
                  <a:cubicBezTo>
                    <a:pt x="27483" y="1"/>
                    <a:pt x="26435" y="523"/>
                    <a:pt x="25777" y="1477"/>
                  </a:cubicBezTo>
                  <a:lnTo>
                    <a:pt x="1053" y="37563"/>
                  </a:lnTo>
                  <a:cubicBezTo>
                    <a:pt x="0" y="39036"/>
                    <a:pt x="369" y="41141"/>
                    <a:pt x="1894" y="42193"/>
                  </a:cubicBezTo>
                  <a:lnTo>
                    <a:pt x="37981" y="66917"/>
                  </a:lnTo>
                  <a:cubicBezTo>
                    <a:pt x="38557" y="67314"/>
                    <a:pt x="39215" y="67501"/>
                    <a:pt x="39869" y="67501"/>
                  </a:cubicBezTo>
                  <a:cubicBezTo>
                    <a:pt x="40945" y="67501"/>
                    <a:pt x="42008" y="66992"/>
                    <a:pt x="42663" y="66075"/>
                  </a:cubicBezTo>
                  <a:lnTo>
                    <a:pt x="67387" y="29988"/>
                  </a:lnTo>
                  <a:cubicBezTo>
                    <a:pt x="68387" y="28463"/>
                    <a:pt x="68019" y="26359"/>
                    <a:pt x="66493" y="25306"/>
                  </a:cubicBezTo>
                  <a:lnTo>
                    <a:pt x="30406" y="582"/>
                  </a:lnTo>
                  <a:cubicBezTo>
                    <a:pt x="29834" y="188"/>
                    <a:pt x="29189" y="1"/>
                    <a:pt x="28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6" name="Google Shape;4916;p34"/>
          <p:cNvGrpSpPr/>
          <p:nvPr/>
        </p:nvGrpSpPr>
        <p:grpSpPr>
          <a:xfrm>
            <a:off x="7028475" y="1725728"/>
            <a:ext cx="1049358" cy="1613421"/>
            <a:chOff x="6608425" y="1516178"/>
            <a:chExt cx="1049358" cy="1613421"/>
          </a:xfrm>
        </p:grpSpPr>
        <p:sp>
          <p:nvSpPr>
            <p:cNvPr id="4917" name="Google Shape;4917;p34"/>
            <p:cNvSpPr/>
            <p:nvPr/>
          </p:nvSpPr>
          <p:spPr>
            <a:xfrm>
              <a:off x="6608425" y="1516178"/>
              <a:ext cx="1049358" cy="1613421"/>
            </a:xfrm>
            <a:custGeom>
              <a:avLst/>
              <a:gdLst/>
              <a:ahLst/>
              <a:cxnLst/>
              <a:rect l="l" t="t" r="r" b="b"/>
              <a:pathLst>
                <a:path w="130355" h="200425" extrusionOk="0">
                  <a:moveTo>
                    <a:pt x="0" y="0"/>
                  </a:moveTo>
                  <a:lnTo>
                    <a:pt x="16781" y="192060"/>
                  </a:lnTo>
                  <a:cubicBezTo>
                    <a:pt x="16781" y="196637"/>
                    <a:pt x="20569" y="200425"/>
                    <a:pt x="25198" y="200425"/>
                  </a:cubicBezTo>
                  <a:lnTo>
                    <a:pt x="105157" y="200425"/>
                  </a:lnTo>
                  <a:cubicBezTo>
                    <a:pt x="109787" y="200425"/>
                    <a:pt x="113574" y="196637"/>
                    <a:pt x="113574" y="192060"/>
                  </a:cubicBezTo>
                  <a:lnTo>
                    <a:pt x="130355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4"/>
            <p:cNvSpPr/>
            <p:nvPr/>
          </p:nvSpPr>
          <p:spPr>
            <a:xfrm>
              <a:off x="6718522" y="2385122"/>
              <a:ext cx="829158" cy="710582"/>
            </a:xfrm>
            <a:custGeom>
              <a:avLst/>
              <a:gdLst/>
              <a:ahLst/>
              <a:cxnLst/>
              <a:rect l="l" t="t" r="r" b="b"/>
              <a:pathLst>
                <a:path w="103001" h="88271" extrusionOk="0">
                  <a:moveTo>
                    <a:pt x="103001" y="0"/>
                  </a:moveTo>
                  <a:lnTo>
                    <a:pt x="0" y="684"/>
                  </a:lnTo>
                  <a:lnTo>
                    <a:pt x="7312" y="84115"/>
                  </a:lnTo>
                  <a:cubicBezTo>
                    <a:pt x="7312" y="86430"/>
                    <a:pt x="9154" y="88271"/>
                    <a:pt x="11521" y="88271"/>
                  </a:cubicBezTo>
                  <a:lnTo>
                    <a:pt x="91480" y="88271"/>
                  </a:lnTo>
                  <a:cubicBezTo>
                    <a:pt x="93795" y="88271"/>
                    <a:pt x="95689" y="86430"/>
                    <a:pt x="95689" y="83747"/>
                  </a:cubicBezTo>
                  <a:lnTo>
                    <a:pt x="103001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4"/>
            <p:cNvSpPr/>
            <p:nvPr/>
          </p:nvSpPr>
          <p:spPr>
            <a:xfrm>
              <a:off x="6759601" y="1516178"/>
              <a:ext cx="285421" cy="1613421"/>
            </a:xfrm>
            <a:custGeom>
              <a:avLst/>
              <a:gdLst/>
              <a:ahLst/>
              <a:cxnLst/>
              <a:rect l="l" t="t" r="r" b="b"/>
              <a:pathLst>
                <a:path w="35456" h="200425" extrusionOk="0">
                  <a:moveTo>
                    <a:pt x="0" y="0"/>
                  </a:moveTo>
                  <a:lnTo>
                    <a:pt x="11836" y="200425"/>
                  </a:lnTo>
                  <a:lnTo>
                    <a:pt x="35456" y="200425"/>
                  </a:lnTo>
                  <a:lnTo>
                    <a:pt x="23620" y="0"/>
                  </a:lnTo>
                  <a:close/>
                </a:path>
              </a:pathLst>
            </a:custGeom>
            <a:solidFill>
              <a:srgbClr val="FFFFFF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4"/>
            <p:cNvSpPr/>
            <p:nvPr/>
          </p:nvSpPr>
          <p:spPr>
            <a:xfrm>
              <a:off x="6608425" y="1516178"/>
              <a:ext cx="1049358" cy="1613421"/>
            </a:xfrm>
            <a:custGeom>
              <a:avLst/>
              <a:gdLst/>
              <a:ahLst/>
              <a:cxnLst/>
              <a:rect l="l" t="t" r="r" b="b"/>
              <a:pathLst>
                <a:path w="130355" h="200425" extrusionOk="0">
                  <a:moveTo>
                    <a:pt x="0" y="0"/>
                  </a:moveTo>
                  <a:lnTo>
                    <a:pt x="16781" y="192060"/>
                  </a:lnTo>
                  <a:cubicBezTo>
                    <a:pt x="16781" y="196637"/>
                    <a:pt x="20569" y="200425"/>
                    <a:pt x="25198" y="200425"/>
                  </a:cubicBezTo>
                  <a:lnTo>
                    <a:pt x="105157" y="200425"/>
                  </a:lnTo>
                  <a:cubicBezTo>
                    <a:pt x="109787" y="200425"/>
                    <a:pt x="113574" y="196637"/>
                    <a:pt x="113574" y="192060"/>
                  </a:cubicBezTo>
                  <a:lnTo>
                    <a:pt x="130355" y="0"/>
                  </a:lnTo>
                  <a:lnTo>
                    <a:pt x="99739" y="188904"/>
                  </a:lnTo>
                  <a:lnTo>
                    <a:pt x="29985" y="189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4"/>
            <p:cNvSpPr/>
            <p:nvPr/>
          </p:nvSpPr>
          <p:spPr>
            <a:xfrm>
              <a:off x="6812529" y="2492985"/>
              <a:ext cx="550515" cy="543391"/>
            </a:xfrm>
            <a:custGeom>
              <a:avLst/>
              <a:gdLst/>
              <a:ahLst/>
              <a:cxnLst/>
              <a:rect l="l" t="t" r="r" b="b"/>
              <a:pathLst>
                <a:path w="68387" h="67502" extrusionOk="0">
                  <a:moveTo>
                    <a:pt x="28550" y="1"/>
                  </a:moveTo>
                  <a:cubicBezTo>
                    <a:pt x="27484" y="1"/>
                    <a:pt x="26435" y="523"/>
                    <a:pt x="25777" y="1477"/>
                  </a:cubicBezTo>
                  <a:lnTo>
                    <a:pt x="1053" y="37563"/>
                  </a:lnTo>
                  <a:cubicBezTo>
                    <a:pt x="1" y="39036"/>
                    <a:pt x="369" y="41141"/>
                    <a:pt x="1894" y="42193"/>
                  </a:cubicBezTo>
                  <a:lnTo>
                    <a:pt x="37981" y="66917"/>
                  </a:lnTo>
                  <a:cubicBezTo>
                    <a:pt x="38557" y="67314"/>
                    <a:pt x="39216" y="67501"/>
                    <a:pt x="39869" y="67501"/>
                  </a:cubicBezTo>
                  <a:cubicBezTo>
                    <a:pt x="40946" y="67501"/>
                    <a:pt x="42008" y="66992"/>
                    <a:pt x="42663" y="66075"/>
                  </a:cubicBezTo>
                  <a:lnTo>
                    <a:pt x="67388" y="29988"/>
                  </a:lnTo>
                  <a:cubicBezTo>
                    <a:pt x="68387" y="28463"/>
                    <a:pt x="68019" y="26359"/>
                    <a:pt x="66493" y="25306"/>
                  </a:cubicBezTo>
                  <a:lnTo>
                    <a:pt x="30406" y="582"/>
                  </a:lnTo>
                  <a:cubicBezTo>
                    <a:pt x="29835" y="188"/>
                    <a:pt x="29189" y="1"/>
                    <a:pt x="28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2" name="Google Shape;4922;p34"/>
          <p:cNvGrpSpPr/>
          <p:nvPr/>
        </p:nvGrpSpPr>
        <p:grpSpPr>
          <a:xfrm>
            <a:off x="4047336" y="1725728"/>
            <a:ext cx="1049358" cy="1613421"/>
            <a:chOff x="3997361" y="1516178"/>
            <a:chExt cx="1049358" cy="1613421"/>
          </a:xfrm>
        </p:grpSpPr>
        <p:sp>
          <p:nvSpPr>
            <p:cNvPr id="4923" name="Google Shape;4923;p34"/>
            <p:cNvSpPr/>
            <p:nvPr/>
          </p:nvSpPr>
          <p:spPr>
            <a:xfrm>
              <a:off x="3997780" y="1516178"/>
              <a:ext cx="1048939" cy="1613421"/>
            </a:xfrm>
            <a:custGeom>
              <a:avLst/>
              <a:gdLst/>
              <a:ahLst/>
              <a:cxnLst/>
              <a:rect l="l" t="t" r="r" b="b"/>
              <a:pathLst>
                <a:path w="130303" h="200425" extrusionOk="0">
                  <a:moveTo>
                    <a:pt x="1" y="0"/>
                  </a:moveTo>
                  <a:lnTo>
                    <a:pt x="16782" y="192060"/>
                  </a:lnTo>
                  <a:cubicBezTo>
                    <a:pt x="16782" y="196637"/>
                    <a:pt x="20517" y="200425"/>
                    <a:pt x="25146" y="200425"/>
                  </a:cubicBezTo>
                  <a:lnTo>
                    <a:pt x="105158" y="200425"/>
                  </a:lnTo>
                  <a:cubicBezTo>
                    <a:pt x="109735" y="200425"/>
                    <a:pt x="113522" y="196637"/>
                    <a:pt x="113522" y="192060"/>
                  </a:cubicBezTo>
                  <a:lnTo>
                    <a:pt x="130303" y="0"/>
                  </a:lnTo>
                  <a:close/>
                </a:path>
              </a:pathLst>
            </a:custGeom>
            <a:solidFill>
              <a:srgbClr val="D8E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4"/>
            <p:cNvSpPr/>
            <p:nvPr/>
          </p:nvSpPr>
          <p:spPr>
            <a:xfrm>
              <a:off x="4038432" y="1775335"/>
              <a:ext cx="966362" cy="1320377"/>
            </a:xfrm>
            <a:custGeom>
              <a:avLst/>
              <a:gdLst/>
              <a:ahLst/>
              <a:cxnLst/>
              <a:rect l="l" t="t" r="r" b="b"/>
              <a:pathLst>
                <a:path w="120045" h="164022" extrusionOk="0">
                  <a:moveTo>
                    <a:pt x="1" y="0"/>
                  </a:moveTo>
                  <a:lnTo>
                    <a:pt x="15887" y="159866"/>
                  </a:lnTo>
                  <a:cubicBezTo>
                    <a:pt x="15887" y="162181"/>
                    <a:pt x="17781" y="164022"/>
                    <a:pt x="20096" y="164022"/>
                  </a:cubicBezTo>
                  <a:lnTo>
                    <a:pt x="100108" y="164022"/>
                  </a:lnTo>
                  <a:cubicBezTo>
                    <a:pt x="102423" y="164022"/>
                    <a:pt x="104264" y="162181"/>
                    <a:pt x="104316" y="159498"/>
                  </a:cubicBezTo>
                  <a:lnTo>
                    <a:pt x="120045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4"/>
            <p:cNvSpPr/>
            <p:nvPr/>
          </p:nvSpPr>
          <p:spPr>
            <a:xfrm>
              <a:off x="4148956" y="1516178"/>
              <a:ext cx="285002" cy="1613421"/>
            </a:xfrm>
            <a:custGeom>
              <a:avLst/>
              <a:gdLst/>
              <a:ahLst/>
              <a:cxnLst/>
              <a:rect l="l" t="t" r="r" b="b"/>
              <a:pathLst>
                <a:path w="35404" h="200425" extrusionOk="0">
                  <a:moveTo>
                    <a:pt x="1" y="0"/>
                  </a:moveTo>
                  <a:lnTo>
                    <a:pt x="11784" y="200425"/>
                  </a:lnTo>
                  <a:lnTo>
                    <a:pt x="35404" y="200425"/>
                  </a:lnTo>
                  <a:lnTo>
                    <a:pt x="23620" y="0"/>
                  </a:lnTo>
                  <a:close/>
                </a:path>
              </a:pathLst>
            </a:custGeom>
            <a:solidFill>
              <a:srgbClr val="FFFFFF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4"/>
            <p:cNvSpPr/>
            <p:nvPr/>
          </p:nvSpPr>
          <p:spPr>
            <a:xfrm>
              <a:off x="3997361" y="1516178"/>
              <a:ext cx="1049358" cy="1613421"/>
            </a:xfrm>
            <a:custGeom>
              <a:avLst/>
              <a:gdLst/>
              <a:ahLst/>
              <a:cxnLst/>
              <a:rect l="l" t="t" r="r" b="b"/>
              <a:pathLst>
                <a:path w="130355" h="200425" extrusionOk="0">
                  <a:moveTo>
                    <a:pt x="0" y="0"/>
                  </a:moveTo>
                  <a:lnTo>
                    <a:pt x="16834" y="192060"/>
                  </a:lnTo>
                  <a:cubicBezTo>
                    <a:pt x="16834" y="196637"/>
                    <a:pt x="20569" y="200425"/>
                    <a:pt x="25198" y="200425"/>
                  </a:cubicBezTo>
                  <a:lnTo>
                    <a:pt x="105210" y="200425"/>
                  </a:lnTo>
                  <a:cubicBezTo>
                    <a:pt x="109787" y="200425"/>
                    <a:pt x="113574" y="196637"/>
                    <a:pt x="113574" y="192060"/>
                  </a:cubicBezTo>
                  <a:lnTo>
                    <a:pt x="130355" y="0"/>
                  </a:lnTo>
                  <a:lnTo>
                    <a:pt x="99739" y="188904"/>
                  </a:lnTo>
                  <a:lnTo>
                    <a:pt x="29985" y="189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4"/>
            <p:cNvSpPr/>
            <p:nvPr/>
          </p:nvSpPr>
          <p:spPr>
            <a:xfrm>
              <a:off x="4402615" y="2056102"/>
              <a:ext cx="503511" cy="496685"/>
            </a:xfrm>
            <a:custGeom>
              <a:avLst/>
              <a:gdLst/>
              <a:ahLst/>
              <a:cxnLst/>
              <a:rect l="l" t="t" r="r" b="b"/>
              <a:pathLst>
                <a:path w="62548" h="61700" extrusionOk="0">
                  <a:moveTo>
                    <a:pt x="45374" y="1"/>
                  </a:moveTo>
                  <a:cubicBezTo>
                    <a:pt x="45050" y="1"/>
                    <a:pt x="44721" y="47"/>
                    <a:pt x="44399" y="145"/>
                  </a:cubicBezTo>
                  <a:lnTo>
                    <a:pt x="2735" y="13507"/>
                  </a:lnTo>
                  <a:cubicBezTo>
                    <a:pt x="999" y="14086"/>
                    <a:pt x="0" y="15979"/>
                    <a:pt x="579" y="17715"/>
                  </a:cubicBezTo>
                  <a:lnTo>
                    <a:pt x="13940" y="59378"/>
                  </a:lnTo>
                  <a:cubicBezTo>
                    <a:pt x="14407" y="60779"/>
                    <a:pt x="15730" y="61700"/>
                    <a:pt x="17135" y="61700"/>
                  </a:cubicBezTo>
                  <a:cubicBezTo>
                    <a:pt x="17472" y="61700"/>
                    <a:pt x="17813" y="61647"/>
                    <a:pt x="18149" y="61535"/>
                  </a:cubicBezTo>
                  <a:lnTo>
                    <a:pt x="59812" y="48173"/>
                  </a:lnTo>
                  <a:cubicBezTo>
                    <a:pt x="61548" y="47647"/>
                    <a:pt x="62547" y="45754"/>
                    <a:pt x="61969" y="43965"/>
                  </a:cubicBezTo>
                  <a:lnTo>
                    <a:pt x="48607" y="2355"/>
                  </a:lnTo>
                  <a:cubicBezTo>
                    <a:pt x="48136" y="899"/>
                    <a:pt x="46793" y="1"/>
                    <a:pt x="45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4"/>
            <p:cNvSpPr/>
            <p:nvPr/>
          </p:nvSpPr>
          <p:spPr>
            <a:xfrm>
              <a:off x="4201892" y="2492985"/>
              <a:ext cx="550515" cy="543391"/>
            </a:xfrm>
            <a:custGeom>
              <a:avLst/>
              <a:gdLst/>
              <a:ahLst/>
              <a:cxnLst/>
              <a:rect l="l" t="t" r="r" b="b"/>
              <a:pathLst>
                <a:path w="68387" h="67502" extrusionOk="0">
                  <a:moveTo>
                    <a:pt x="28533" y="1"/>
                  </a:moveTo>
                  <a:cubicBezTo>
                    <a:pt x="27451" y="1"/>
                    <a:pt x="26382" y="523"/>
                    <a:pt x="25724" y="1477"/>
                  </a:cubicBezTo>
                  <a:lnTo>
                    <a:pt x="1000" y="37563"/>
                  </a:lnTo>
                  <a:cubicBezTo>
                    <a:pt x="0" y="39036"/>
                    <a:pt x="368" y="41141"/>
                    <a:pt x="1894" y="42193"/>
                  </a:cubicBezTo>
                  <a:lnTo>
                    <a:pt x="37981" y="66917"/>
                  </a:lnTo>
                  <a:cubicBezTo>
                    <a:pt x="38557" y="67314"/>
                    <a:pt x="39208" y="67501"/>
                    <a:pt x="39852" y="67501"/>
                  </a:cubicBezTo>
                  <a:cubicBezTo>
                    <a:pt x="40913" y="67501"/>
                    <a:pt x="41955" y="66992"/>
                    <a:pt x="42610" y="66075"/>
                  </a:cubicBezTo>
                  <a:lnTo>
                    <a:pt x="67335" y="29988"/>
                  </a:lnTo>
                  <a:cubicBezTo>
                    <a:pt x="68387" y="28463"/>
                    <a:pt x="67966" y="26359"/>
                    <a:pt x="66493" y="25306"/>
                  </a:cubicBezTo>
                  <a:lnTo>
                    <a:pt x="30406" y="582"/>
                  </a:lnTo>
                  <a:cubicBezTo>
                    <a:pt x="29834" y="188"/>
                    <a:pt x="29181" y="1"/>
                    <a:pt x="28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9" name="Google Shape;4929;p34"/>
          <p:cNvSpPr txBox="1"/>
          <p:nvPr/>
        </p:nvSpPr>
        <p:spPr>
          <a:xfrm>
            <a:off x="963600" y="3884678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0" name="Google Shape;4930;p34"/>
          <p:cNvSpPr txBox="1"/>
          <p:nvPr/>
        </p:nvSpPr>
        <p:spPr>
          <a:xfrm>
            <a:off x="3944700" y="3884691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1" name="Google Shape;4931;p34"/>
          <p:cNvSpPr txBox="1"/>
          <p:nvPr/>
        </p:nvSpPr>
        <p:spPr>
          <a:xfrm>
            <a:off x="2454150" y="3884662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2" name="Google Shape;4932;p34"/>
          <p:cNvSpPr txBox="1"/>
          <p:nvPr/>
        </p:nvSpPr>
        <p:spPr>
          <a:xfrm>
            <a:off x="5435250" y="3884691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3" name="Google Shape;4933;p34"/>
          <p:cNvSpPr txBox="1"/>
          <p:nvPr/>
        </p:nvSpPr>
        <p:spPr>
          <a:xfrm>
            <a:off x="6925800" y="3884670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Neptune is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4" name="Google Shape;4934;p34"/>
          <p:cNvSpPr txBox="1"/>
          <p:nvPr/>
        </p:nvSpPr>
        <p:spPr>
          <a:xfrm>
            <a:off x="963600" y="3456736"/>
            <a:ext cx="1254600" cy="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95%</a:t>
            </a:r>
            <a:endParaRPr sz="24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6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5" name="Google Shape;4935;p34"/>
          <p:cNvSpPr txBox="1"/>
          <p:nvPr/>
        </p:nvSpPr>
        <p:spPr>
          <a:xfrm>
            <a:off x="3944700" y="3456745"/>
            <a:ext cx="1254600" cy="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400" b="1">
                <a:latin typeface="Roboto"/>
                <a:ea typeface="Roboto"/>
                <a:cs typeface="Roboto"/>
                <a:sym typeface="Roboto"/>
              </a:rPr>
              <a:t>85</a:t>
            </a: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24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6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6" name="Google Shape;4936;p34"/>
          <p:cNvSpPr txBox="1"/>
          <p:nvPr/>
        </p:nvSpPr>
        <p:spPr>
          <a:xfrm>
            <a:off x="2454150" y="3456725"/>
            <a:ext cx="1254600" cy="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5</a:t>
            </a:r>
            <a:r>
              <a:rPr lang="en" sz="2400" b="1">
                <a:latin typeface="Roboto"/>
                <a:ea typeface="Roboto"/>
                <a:cs typeface="Roboto"/>
                <a:sym typeface="Roboto"/>
              </a:rPr>
              <a:t>7</a:t>
            </a: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24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6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7" name="Google Shape;4937;p34"/>
          <p:cNvSpPr txBox="1"/>
          <p:nvPr/>
        </p:nvSpPr>
        <p:spPr>
          <a:xfrm>
            <a:off x="5435250" y="3456745"/>
            <a:ext cx="1254600" cy="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400" b="1">
                <a:latin typeface="Roboto"/>
                <a:ea typeface="Roboto"/>
                <a:cs typeface="Roboto"/>
                <a:sym typeface="Roboto"/>
              </a:rPr>
              <a:t>20</a:t>
            </a: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24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6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938" name="Google Shape;4938;p34"/>
          <p:cNvSpPr txBox="1"/>
          <p:nvPr/>
        </p:nvSpPr>
        <p:spPr>
          <a:xfrm>
            <a:off x="6925800" y="3456731"/>
            <a:ext cx="1254600" cy="5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400" b="1">
                <a:latin typeface="Roboto"/>
                <a:ea typeface="Roboto"/>
                <a:cs typeface="Roboto"/>
                <a:sym typeface="Roboto"/>
              </a:rPr>
              <a:t>3</a:t>
            </a:r>
            <a:r>
              <a:rPr lang="en" sz="24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5%</a:t>
            </a:r>
            <a:endParaRPr sz="24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600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3" name="Google Shape;4943;p35"/>
          <p:cNvSpPr txBox="1">
            <a:spLocks noGrp="1"/>
          </p:cNvSpPr>
          <p:nvPr>
            <p:ph type="title"/>
          </p:nvPr>
        </p:nvSpPr>
        <p:spPr>
          <a:xfrm>
            <a:off x="4572002" y="536650"/>
            <a:ext cx="39132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4944" name="Google Shape;4944;p35"/>
          <p:cNvGrpSpPr/>
          <p:nvPr/>
        </p:nvGrpSpPr>
        <p:grpSpPr>
          <a:xfrm>
            <a:off x="735922" y="2703417"/>
            <a:ext cx="849478" cy="653256"/>
            <a:chOff x="1403863" y="5565175"/>
            <a:chExt cx="1588700" cy="1221725"/>
          </a:xfrm>
        </p:grpSpPr>
        <p:sp>
          <p:nvSpPr>
            <p:cNvPr id="4945" name="Google Shape;4945;p35"/>
            <p:cNvSpPr/>
            <p:nvPr/>
          </p:nvSpPr>
          <p:spPr>
            <a:xfrm>
              <a:off x="2002238" y="5565175"/>
              <a:ext cx="990325" cy="1007300"/>
            </a:xfrm>
            <a:custGeom>
              <a:avLst/>
              <a:gdLst/>
              <a:ahLst/>
              <a:cxnLst/>
              <a:rect l="l" t="t" r="r" b="b"/>
              <a:pathLst>
                <a:path w="39613" h="40292" extrusionOk="0">
                  <a:moveTo>
                    <a:pt x="31041" y="1"/>
                  </a:moveTo>
                  <a:cubicBezTo>
                    <a:pt x="25623" y="1"/>
                    <a:pt x="17720" y="5103"/>
                    <a:pt x="11206" y="13308"/>
                  </a:cubicBezTo>
                  <a:cubicBezTo>
                    <a:pt x="2894" y="23776"/>
                    <a:pt x="1" y="35349"/>
                    <a:pt x="4788" y="39084"/>
                  </a:cubicBezTo>
                  <a:cubicBezTo>
                    <a:pt x="5812" y="39903"/>
                    <a:pt x="7111" y="40292"/>
                    <a:pt x="8603" y="40292"/>
                  </a:cubicBezTo>
                  <a:cubicBezTo>
                    <a:pt x="14010" y="40292"/>
                    <a:pt x="21946" y="35189"/>
                    <a:pt x="28460" y="26985"/>
                  </a:cubicBezTo>
                  <a:cubicBezTo>
                    <a:pt x="36772" y="16516"/>
                    <a:pt x="39612" y="4943"/>
                    <a:pt x="34878" y="1208"/>
                  </a:cubicBezTo>
                  <a:cubicBezTo>
                    <a:pt x="33842" y="389"/>
                    <a:pt x="32536" y="1"/>
                    <a:pt x="31041" y="1"/>
                  </a:cubicBezTo>
                  <a:close/>
                </a:path>
              </a:pathLst>
            </a:custGeom>
            <a:solidFill>
              <a:srgbClr val="FAD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5"/>
            <p:cNvSpPr/>
            <p:nvPr/>
          </p:nvSpPr>
          <p:spPr>
            <a:xfrm>
              <a:off x="2520413" y="5746600"/>
              <a:ext cx="284075" cy="227550"/>
            </a:xfrm>
            <a:custGeom>
              <a:avLst/>
              <a:gdLst/>
              <a:ahLst/>
              <a:cxnLst/>
              <a:rect l="l" t="t" r="r" b="b"/>
              <a:pathLst>
                <a:path w="11363" h="9102" extrusionOk="0">
                  <a:moveTo>
                    <a:pt x="789" y="1"/>
                  </a:moveTo>
                  <a:cubicBezTo>
                    <a:pt x="316" y="1"/>
                    <a:pt x="0" y="54"/>
                    <a:pt x="0" y="54"/>
                  </a:cubicBezTo>
                  <a:cubicBezTo>
                    <a:pt x="0" y="54"/>
                    <a:pt x="210" y="159"/>
                    <a:pt x="526" y="317"/>
                  </a:cubicBezTo>
                  <a:cubicBezTo>
                    <a:pt x="894" y="474"/>
                    <a:pt x="1420" y="685"/>
                    <a:pt x="2052" y="948"/>
                  </a:cubicBezTo>
                  <a:cubicBezTo>
                    <a:pt x="3262" y="1527"/>
                    <a:pt x="4945" y="2473"/>
                    <a:pt x="6418" y="3631"/>
                  </a:cubicBezTo>
                  <a:cubicBezTo>
                    <a:pt x="7891" y="4841"/>
                    <a:pt x="9206" y="6208"/>
                    <a:pt x="10048" y="7313"/>
                  </a:cubicBezTo>
                  <a:cubicBezTo>
                    <a:pt x="10468" y="7839"/>
                    <a:pt x="10784" y="8313"/>
                    <a:pt x="10994" y="8628"/>
                  </a:cubicBezTo>
                  <a:cubicBezTo>
                    <a:pt x="11205" y="8944"/>
                    <a:pt x="11363" y="9102"/>
                    <a:pt x="11363" y="9102"/>
                  </a:cubicBezTo>
                  <a:cubicBezTo>
                    <a:pt x="11363" y="9102"/>
                    <a:pt x="11363" y="8786"/>
                    <a:pt x="11257" y="8313"/>
                  </a:cubicBezTo>
                  <a:cubicBezTo>
                    <a:pt x="11152" y="7839"/>
                    <a:pt x="10994" y="7155"/>
                    <a:pt x="10731" y="6419"/>
                  </a:cubicBezTo>
                  <a:cubicBezTo>
                    <a:pt x="10205" y="4946"/>
                    <a:pt x="9153" y="3315"/>
                    <a:pt x="7628" y="2105"/>
                  </a:cubicBezTo>
                  <a:cubicBezTo>
                    <a:pt x="6155" y="948"/>
                    <a:pt x="4314" y="264"/>
                    <a:pt x="2735" y="54"/>
                  </a:cubicBezTo>
                  <a:cubicBezTo>
                    <a:pt x="1946" y="1"/>
                    <a:pt x="1263" y="1"/>
                    <a:pt x="789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5"/>
            <p:cNvSpPr/>
            <p:nvPr/>
          </p:nvSpPr>
          <p:spPr>
            <a:xfrm>
              <a:off x="2356013" y="5953525"/>
              <a:ext cx="284075" cy="228400"/>
            </a:xfrm>
            <a:custGeom>
              <a:avLst/>
              <a:gdLst/>
              <a:ahLst/>
              <a:cxnLst/>
              <a:rect l="l" t="t" r="r" b="b"/>
              <a:pathLst>
                <a:path w="11363" h="9136" extrusionOk="0">
                  <a:moveTo>
                    <a:pt x="1479" y="1"/>
                  </a:moveTo>
                  <a:cubicBezTo>
                    <a:pt x="1218" y="1"/>
                    <a:pt x="986" y="14"/>
                    <a:pt x="789" y="36"/>
                  </a:cubicBezTo>
                  <a:cubicBezTo>
                    <a:pt x="263" y="36"/>
                    <a:pt x="0" y="88"/>
                    <a:pt x="0" y="88"/>
                  </a:cubicBezTo>
                  <a:cubicBezTo>
                    <a:pt x="0" y="88"/>
                    <a:pt x="158" y="193"/>
                    <a:pt x="526" y="351"/>
                  </a:cubicBezTo>
                  <a:cubicBezTo>
                    <a:pt x="895" y="456"/>
                    <a:pt x="1421" y="667"/>
                    <a:pt x="1999" y="982"/>
                  </a:cubicBezTo>
                  <a:cubicBezTo>
                    <a:pt x="3262" y="1561"/>
                    <a:pt x="4945" y="2508"/>
                    <a:pt x="6418" y="3665"/>
                  </a:cubicBezTo>
                  <a:cubicBezTo>
                    <a:pt x="7891" y="4823"/>
                    <a:pt x="9154" y="6243"/>
                    <a:pt x="9995" y="7348"/>
                  </a:cubicBezTo>
                  <a:cubicBezTo>
                    <a:pt x="10469" y="7874"/>
                    <a:pt x="10784" y="8347"/>
                    <a:pt x="10995" y="8610"/>
                  </a:cubicBezTo>
                  <a:cubicBezTo>
                    <a:pt x="11205" y="8926"/>
                    <a:pt x="11363" y="9136"/>
                    <a:pt x="11363" y="9136"/>
                  </a:cubicBezTo>
                  <a:cubicBezTo>
                    <a:pt x="11363" y="9136"/>
                    <a:pt x="11310" y="8821"/>
                    <a:pt x="11258" y="8347"/>
                  </a:cubicBezTo>
                  <a:cubicBezTo>
                    <a:pt x="11153" y="7821"/>
                    <a:pt x="10995" y="7190"/>
                    <a:pt x="10732" y="6453"/>
                  </a:cubicBezTo>
                  <a:cubicBezTo>
                    <a:pt x="10206" y="4980"/>
                    <a:pt x="9101" y="3297"/>
                    <a:pt x="7628" y="2140"/>
                  </a:cubicBezTo>
                  <a:cubicBezTo>
                    <a:pt x="6155" y="930"/>
                    <a:pt x="4261" y="299"/>
                    <a:pt x="2736" y="88"/>
                  </a:cubicBezTo>
                  <a:cubicBezTo>
                    <a:pt x="2274" y="27"/>
                    <a:pt x="1847" y="1"/>
                    <a:pt x="1479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5"/>
            <p:cNvSpPr/>
            <p:nvPr/>
          </p:nvSpPr>
          <p:spPr>
            <a:xfrm>
              <a:off x="2190313" y="6161325"/>
              <a:ext cx="284075" cy="227075"/>
            </a:xfrm>
            <a:custGeom>
              <a:avLst/>
              <a:gdLst/>
              <a:ahLst/>
              <a:cxnLst/>
              <a:rect l="l" t="t" r="r" b="b"/>
              <a:pathLst>
                <a:path w="11363" h="9083" extrusionOk="0">
                  <a:moveTo>
                    <a:pt x="1531" y="1"/>
                  </a:moveTo>
                  <a:cubicBezTo>
                    <a:pt x="1270" y="1"/>
                    <a:pt x="1038" y="13"/>
                    <a:pt x="842" y="35"/>
                  </a:cubicBezTo>
                  <a:cubicBezTo>
                    <a:pt x="316" y="35"/>
                    <a:pt x="0" y="88"/>
                    <a:pt x="0" y="88"/>
                  </a:cubicBezTo>
                  <a:cubicBezTo>
                    <a:pt x="0" y="88"/>
                    <a:pt x="211" y="193"/>
                    <a:pt x="579" y="298"/>
                  </a:cubicBezTo>
                  <a:cubicBezTo>
                    <a:pt x="947" y="456"/>
                    <a:pt x="1420" y="666"/>
                    <a:pt x="2052" y="982"/>
                  </a:cubicBezTo>
                  <a:cubicBezTo>
                    <a:pt x="3314" y="1561"/>
                    <a:pt x="4945" y="2455"/>
                    <a:pt x="6418" y="3665"/>
                  </a:cubicBezTo>
                  <a:cubicBezTo>
                    <a:pt x="7944" y="4822"/>
                    <a:pt x="9206" y="6242"/>
                    <a:pt x="10048" y="7347"/>
                  </a:cubicBezTo>
                  <a:cubicBezTo>
                    <a:pt x="10469" y="7873"/>
                    <a:pt x="10784" y="8294"/>
                    <a:pt x="11047" y="8610"/>
                  </a:cubicBezTo>
                  <a:cubicBezTo>
                    <a:pt x="11258" y="8925"/>
                    <a:pt x="11363" y="9083"/>
                    <a:pt x="11363" y="9083"/>
                  </a:cubicBezTo>
                  <a:cubicBezTo>
                    <a:pt x="11363" y="9083"/>
                    <a:pt x="11363" y="8820"/>
                    <a:pt x="11258" y="8347"/>
                  </a:cubicBezTo>
                  <a:cubicBezTo>
                    <a:pt x="11205" y="7821"/>
                    <a:pt x="11047" y="7189"/>
                    <a:pt x="10784" y="6453"/>
                  </a:cubicBezTo>
                  <a:cubicBezTo>
                    <a:pt x="10258" y="4980"/>
                    <a:pt x="9153" y="3297"/>
                    <a:pt x="7680" y="2139"/>
                  </a:cubicBezTo>
                  <a:cubicBezTo>
                    <a:pt x="6208" y="929"/>
                    <a:pt x="4314" y="298"/>
                    <a:pt x="2788" y="88"/>
                  </a:cubicBezTo>
                  <a:cubicBezTo>
                    <a:pt x="2326" y="26"/>
                    <a:pt x="1900" y="1"/>
                    <a:pt x="1531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5"/>
            <p:cNvSpPr/>
            <p:nvPr/>
          </p:nvSpPr>
          <p:spPr>
            <a:xfrm>
              <a:off x="1536688" y="6068825"/>
              <a:ext cx="1244125" cy="718075"/>
            </a:xfrm>
            <a:custGeom>
              <a:avLst/>
              <a:gdLst/>
              <a:ahLst/>
              <a:cxnLst/>
              <a:rect l="l" t="t" r="r" b="b"/>
              <a:pathLst>
                <a:path w="49765" h="28723" extrusionOk="0">
                  <a:moveTo>
                    <a:pt x="6576" y="3946"/>
                  </a:moveTo>
                  <a:lnTo>
                    <a:pt x="6576" y="7575"/>
                  </a:lnTo>
                  <a:lnTo>
                    <a:pt x="3946" y="7575"/>
                  </a:lnTo>
                  <a:lnTo>
                    <a:pt x="3946" y="3946"/>
                  </a:lnTo>
                  <a:close/>
                  <a:moveTo>
                    <a:pt x="10469" y="3946"/>
                  </a:moveTo>
                  <a:lnTo>
                    <a:pt x="10469" y="7575"/>
                  </a:lnTo>
                  <a:lnTo>
                    <a:pt x="7891" y="7575"/>
                  </a:lnTo>
                  <a:lnTo>
                    <a:pt x="7891" y="3946"/>
                  </a:lnTo>
                  <a:close/>
                  <a:moveTo>
                    <a:pt x="14414" y="3946"/>
                  </a:moveTo>
                  <a:lnTo>
                    <a:pt x="14414" y="7575"/>
                  </a:lnTo>
                  <a:lnTo>
                    <a:pt x="11784" y="7575"/>
                  </a:lnTo>
                  <a:lnTo>
                    <a:pt x="11784" y="3946"/>
                  </a:lnTo>
                  <a:close/>
                  <a:moveTo>
                    <a:pt x="18360" y="3946"/>
                  </a:moveTo>
                  <a:lnTo>
                    <a:pt x="18360" y="7575"/>
                  </a:lnTo>
                  <a:lnTo>
                    <a:pt x="15729" y="7575"/>
                  </a:lnTo>
                  <a:lnTo>
                    <a:pt x="15729" y="3946"/>
                  </a:lnTo>
                  <a:close/>
                  <a:moveTo>
                    <a:pt x="22252" y="3946"/>
                  </a:moveTo>
                  <a:lnTo>
                    <a:pt x="22252" y="7575"/>
                  </a:lnTo>
                  <a:lnTo>
                    <a:pt x="19675" y="7575"/>
                  </a:lnTo>
                  <a:lnTo>
                    <a:pt x="19675" y="3946"/>
                  </a:lnTo>
                  <a:close/>
                  <a:moveTo>
                    <a:pt x="26198" y="3946"/>
                  </a:moveTo>
                  <a:lnTo>
                    <a:pt x="26198" y="7575"/>
                  </a:lnTo>
                  <a:lnTo>
                    <a:pt x="23568" y="7575"/>
                  </a:lnTo>
                  <a:lnTo>
                    <a:pt x="23568" y="3946"/>
                  </a:lnTo>
                  <a:close/>
                  <a:moveTo>
                    <a:pt x="30143" y="3946"/>
                  </a:moveTo>
                  <a:lnTo>
                    <a:pt x="30143" y="7575"/>
                  </a:lnTo>
                  <a:lnTo>
                    <a:pt x="27513" y="7575"/>
                  </a:lnTo>
                  <a:lnTo>
                    <a:pt x="27513" y="3946"/>
                  </a:lnTo>
                  <a:close/>
                  <a:moveTo>
                    <a:pt x="34036" y="3946"/>
                  </a:moveTo>
                  <a:lnTo>
                    <a:pt x="34036" y="7575"/>
                  </a:lnTo>
                  <a:lnTo>
                    <a:pt x="31406" y="7575"/>
                  </a:lnTo>
                  <a:lnTo>
                    <a:pt x="31406" y="3946"/>
                  </a:lnTo>
                  <a:close/>
                  <a:moveTo>
                    <a:pt x="37981" y="3946"/>
                  </a:moveTo>
                  <a:lnTo>
                    <a:pt x="37981" y="7575"/>
                  </a:lnTo>
                  <a:lnTo>
                    <a:pt x="35351" y="7575"/>
                  </a:lnTo>
                  <a:lnTo>
                    <a:pt x="35351" y="3946"/>
                  </a:lnTo>
                  <a:close/>
                  <a:moveTo>
                    <a:pt x="41874" y="3946"/>
                  </a:moveTo>
                  <a:lnTo>
                    <a:pt x="41874" y="7575"/>
                  </a:lnTo>
                  <a:lnTo>
                    <a:pt x="39296" y="7575"/>
                  </a:lnTo>
                  <a:lnTo>
                    <a:pt x="39296" y="3946"/>
                  </a:lnTo>
                  <a:close/>
                  <a:moveTo>
                    <a:pt x="45819" y="3946"/>
                  </a:moveTo>
                  <a:lnTo>
                    <a:pt x="45819" y="7575"/>
                  </a:lnTo>
                  <a:lnTo>
                    <a:pt x="43189" y="7575"/>
                  </a:lnTo>
                  <a:lnTo>
                    <a:pt x="43189" y="3946"/>
                  </a:lnTo>
                  <a:close/>
                  <a:moveTo>
                    <a:pt x="10469" y="9364"/>
                  </a:moveTo>
                  <a:lnTo>
                    <a:pt x="10469" y="11468"/>
                  </a:lnTo>
                  <a:lnTo>
                    <a:pt x="7891" y="11468"/>
                  </a:lnTo>
                  <a:lnTo>
                    <a:pt x="7891" y="9364"/>
                  </a:lnTo>
                  <a:close/>
                  <a:moveTo>
                    <a:pt x="6576" y="9364"/>
                  </a:moveTo>
                  <a:lnTo>
                    <a:pt x="6576" y="11521"/>
                  </a:lnTo>
                  <a:lnTo>
                    <a:pt x="3946" y="11521"/>
                  </a:lnTo>
                  <a:lnTo>
                    <a:pt x="3946" y="9364"/>
                  </a:lnTo>
                  <a:close/>
                  <a:moveTo>
                    <a:pt x="14414" y="9364"/>
                  </a:moveTo>
                  <a:lnTo>
                    <a:pt x="14414" y="11521"/>
                  </a:lnTo>
                  <a:lnTo>
                    <a:pt x="11784" y="11521"/>
                  </a:lnTo>
                  <a:lnTo>
                    <a:pt x="11784" y="9364"/>
                  </a:lnTo>
                  <a:close/>
                  <a:moveTo>
                    <a:pt x="18360" y="9364"/>
                  </a:moveTo>
                  <a:lnTo>
                    <a:pt x="18360" y="11521"/>
                  </a:lnTo>
                  <a:lnTo>
                    <a:pt x="15729" y="11521"/>
                  </a:lnTo>
                  <a:lnTo>
                    <a:pt x="15729" y="9364"/>
                  </a:lnTo>
                  <a:close/>
                  <a:moveTo>
                    <a:pt x="22252" y="9364"/>
                  </a:moveTo>
                  <a:lnTo>
                    <a:pt x="22252" y="11521"/>
                  </a:lnTo>
                  <a:lnTo>
                    <a:pt x="19675" y="11521"/>
                  </a:lnTo>
                  <a:lnTo>
                    <a:pt x="19675" y="9364"/>
                  </a:lnTo>
                  <a:close/>
                  <a:moveTo>
                    <a:pt x="26198" y="9364"/>
                  </a:moveTo>
                  <a:lnTo>
                    <a:pt x="26198" y="11521"/>
                  </a:lnTo>
                  <a:lnTo>
                    <a:pt x="23568" y="11521"/>
                  </a:lnTo>
                  <a:lnTo>
                    <a:pt x="23568" y="9364"/>
                  </a:lnTo>
                  <a:close/>
                  <a:moveTo>
                    <a:pt x="30143" y="9364"/>
                  </a:moveTo>
                  <a:lnTo>
                    <a:pt x="30143" y="11521"/>
                  </a:lnTo>
                  <a:lnTo>
                    <a:pt x="27513" y="11521"/>
                  </a:lnTo>
                  <a:lnTo>
                    <a:pt x="27513" y="9364"/>
                  </a:lnTo>
                  <a:close/>
                  <a:moveTo>
                    <a:pt x="34036" y="9364"/>
                  </a:moveTo>
                  <a:lnTo>
                    <a:pt x="34036" y="11521"/>
                  </a:lnTo>
                  <a:lnTo>
                    <a:pt x="31406" y="11521"/>
                  </a:lnTo>
                  <a:lnTo>
                    <a:pt x="31406" y="9364"/>
                  </a:lnTo>
                  <a:close/>
                  <a:moveTo>
                    <a:pt x="37981" y="9364"/>
                  </a:moveTo>
                  <a:lnTo>
                    <a:pt x="37981" y="11521"/>
                  </a:lnTo>
                  <a:lnTo>
                    <a:pt x="35351" y="11521"/>
                  </a:lnTo>
                  <a:lnTo>
                    <a:pt x="35351" y="9364"/>
                  </a:lnTo>
                  <a:close/>
                  <a:moveTo>
                    <a:pt x="41874" y="9364"/>
                  </a:moveTo>
                  <a:lnTo>
                    <a:pt x="41874" y="11521"/>
                  </a:lnTo>
                  <a:lnTo>
                    <a:pt x="39296" y="11521"/>
                  </a:lnTo>
                  <a:lnTo>
                    <a:pt x="39296" y="9364"/>
                  </a:lnTo>
                  <a:close/>
                  <a:moveTo>
                    <a:pt x="45819" y="9364"/>
                  </a:moveTo>
                  <a:lnTo>
                    <a:pt x="45819" y="11521"/>
                  </a:lnTo>
                  <a:lnTo>
                    <a:pt x="43189" y="11521"/>
                  </a:lnTo>
                  <a:lnTo>
                    <a:pt x="43189" y="9364"/>
                  </a:lnTo>
                  <a:close/>
                  <a:moveTo>
                    <a:pt x="6576" y="13309"/>
                  </a:moveTo>
                  <a:lnTo>
                    <a:pt x="6576" y="15413"/>
                  </a:lnTo>
                  <a:lnTo>
                    <a:pt x="3946" y="15413"/>
                  </a:lnTo>
                  <a:lnTo>
                    <a:pt x="3946" y="13309"/>
                  </a:lnTo>
                  <a:close/>
                  <a:moveTo>
                    <a:pt x="10469" y="13309"/>
                  </a:moveTo>
                  <a:lnTo>
                    <a:pt x="10469" y="15413"/>
                  </a:lnTo>
                  <a:lnTo>
                    <a:pt x="7891" y="15413"/>
                  </a:lnTo>
                  <a:lnTo>
                    <a:pt x="7891" y="13309"/>
                  </a:lnTo>
                  <a:close/>
                  <a:moveTo>
                    <a:pt x="14414" y="13309"/>
                  </a:moveTo>
                  <a:lnTo>
                    <a:pt x="14414" y="15413"/>
                  </a:lnTo>
                  <a:lnTo>
                    <a:pt x="11784" y="15413"/>
                  </a:lnTo>
                  <a:lnTo>
                    <a:pt x="11784" y="13309"/>
                  </a:lnTo>
                  <a:close/>
                  <a:moveTo>
                    <a:pt x="18360" y="13309"/>
                  </a:moveTo>
                  <a:lnTo>
                    <a:pt x="18360" y="15413"/>
                  </a:lnTo>
                  <a:lnTo>
                    <a:pt x="15729" y="15413"/>
                  </a:lnTo>
                  <a:lnTo>
                    <a:pt x="15729" y="13309"/>
                  </a:lnTo>
                  <a:close/>
                  <a:moveTo>
                    <a:pt x="22252" y="13309"/>
                  </a:moveTo>
                  <a:lnTo>
                    <a:pt x="22252" y="15413"/>
                  </a:lnTo>
                  <a:lnTo>
                    <a:pt x="19675" y="15413"/>
                  </a:lnTo>
                  <a:lnTo>
                    <a:pt x="19675" y="13309"/>
                  </a:lnTo>
                  <a:close/>
                  <a:moveTo>
                    <a:pt x="26198" y="13309"/>
                  </a:moveTo>
                  <a:lnTo>
                    <a:pt x="26198" y="15413"/>
                  </a:lnTo>
                  <a:lnTo>
                    <a:pt x="23568" y="15413"/>
                  </a:lnTo>
                  <a:lnTo>
                    <a:pt x="23568" y="13309"/>
                  </a:lnTo>
                  <a:close/>
                  <a:moveTo>
                    <a:pt x="30143" y="13309"/>
                  </a:moveTo>
                  <a:lnTo>
                    <a:pt x="30143" y="15413"/>
                  </a:lnTo>
                  <a:lnTo>
                    <a:pt x="27513" y="15413"/>
                  </a:lnTo>
                  <a:lnTo>
                    <a:pt x="27513" y="13309"/>
                  </a:lnTo>
                  <a:close/>
                  <a:moveTo>
                    <a:pt x="34036" y="13309"/>
                  </a:moveTo>
                  <a:lnTo>
                    <a:pt x="34036" y="15413"/>
                  </a:lnTo>
                  <a:lnTo>
                    <a:pt x="31406" y="15413"/>
                  </a:lnTo>
                  <a:lnTo>
                    <a:pt x="31406" y="13309"/>
                  </a:lnTo>
                  <a:close/>
                  <a:moveTo>
                    <a:pt x="37981" y="13309"/>
                  </a:moveTo>
                  <a:lnTo>
                    <a:pt x="37981" y="15413"/>
                  </a:lnTo>
                  <a:lnTo>
                    <a:pt x="35351" y="15413"/>
                  </a:lnTo>
                  <a:lnTo>
                    <a:pt x="35351" y="13309"/>
                  </a:lnTo>
                  <a:close/>
                  <a:moveTo>
                    <a:pt x="41874" y="13309"/>
                  </a:moveTo>
                  <a:lnTo>
                    <a:pt x="41874" y="15413"/>
                  </a:lnTo>
                  <a:lnTo>
                    <a:pt x="39296" y="15413"/>
                  </a:lnTo>
                  <a:lnTo>
                    <a:pt x="39296" y="13309"/>
                  </a:lnTo>
                  <a:close/>
                  <a:moveTo>
                    <a:pt x="45819" y="13309"/>
                  </a:moveTo>
                  <a:lnTo>
                    <a:pt x="45819" y="15413"/>
                  </a:lnTo>
                  <a:lnTo>
                    <a:pt x="43189" y="15413"/>
                  </a:lnTo>
                  <a:lnTo>
                    <a:pt x="43189" y="13309"/>
                  </a:lnTo>
                  <a:close/>
                  <a:moveTo>
                    <a:pt x="6576" y="17255"/>
                  </a:moveTo>
                  <a:lnTo>
                    <a:pt x="6576" y="19359"/>
                  </a:lnTo>
                  <a:lnTo>
                    <a:pt x="3946" y="19359"/>
                  </a:lnTo>
                  <a:lnTo>
                    <a:pt x="3946" y="17255"/>
                  </a:lnTo>
                  <a:close/>
                  <a:moveTo>
                    <a:pt x="10469" y="17255"/>
                  </a:moveTo>
                  <a:lnTo>
                    <a:pt x="10469" y="19359"/>
                  </a:lnTo>
                  <a:lnTo>
                    <a:pt x="7891" y="19359"/>
                  </a:lnTo>
                  <a:lnTo>
                    <a:pt x="7891" y="17255"/>
                  </a:lnTo>
                  <a:close/>
                  <a:moveTo>
                    <a:pt x="14414" y="17255"/>
                  </a:moveTo>
                  <a:lnTo>
                    <a:pt x="14414" y="19359"/>
                  </a:lnTo>
                  <a:lnTo>
                    <a:pt x="11784" y="19359"/>
                  </a:lnTo>
                  <a:lnTo>
                    <a:pt x="11784" y="17255"/>
                  </a:lnTo>
                  <a:close/>
                  <a:moveTo>
                    <a:pt x="18360" y="17255"/>
                  </a:moveTo>
                  <a:lnTo>
                    <a:pt x="18360" y="19359"/>
                  </a:lnTo>
                  <a:lnTo>
                    <a:pt x="15729" y="19359"/>
                  </a:lnTo>
                  <a:lnTo>
                    <a:pt x="15729" y="17255"/>
                  </a:lnTo>
                  <a:close/>
                  <a:moveTo>
                    <a:pt x="22252" y="17255"/>
                  </a:moveTo>
                  <a:lnTo>
                    <a:pt x="22252" y="19359"/>
                  </a:lnTo>
                  <a:lnTo>
                    <a:pt x="19675" y="19359"/>
                  </a:lnTo>
                  <a:lnTo>
                    <a:pt x="19675" y="17255"/>
                  </a:lnTo>
                  <a:close/>
                  <a:moveTo>
                    <a:pt x="26198" y="17255"/>
                  </a:moveTo>
                  <a:lnTo>
                    <a:pt x="26198" y="19359"/>
                  </a:lnTo>
                  <a:lnTo>
                    <a:pt x="23568" y="19359"/>
                  </a:lnTo>
                  <a:lnTo>
                    <a:pt x="23568" y="17255"/>
                  </a:lnTo>
                  <a:close/>
                  <a:moveTo>
                    <a:pt x="30091" y="17255"/>
                  </a:moveTo>
                  <a:lnTo>
                    <a:pt x="30091" y="19359"/>
                  </a:lnTo>
                  <a:lnTo>
                    <a:pt x="27513" y="19359"/>
                  </a:lnTo>
                  <a:lnTo>
                    <a:pt x="27513" y="17255"/>
                  </a:lnTo>
                  <a:close/>
                  <a:moveTo>
                    <a:pt x="34036" y="17255"/>
                  </a:moveTo>
                  <a:lnTo>
                    <a:pt x="34036" y="19359"/>
                  </a:lnTo>
                  <a:lnTo>
                    <a:pt x="31406" y="19359"/>
                  </a:lnTo>
                  <a:lnTo>
                    <a:pt x="31406" y="17255"/>
                  </a:lnTo>
                  <a:close/>
                  <a:moveTo>
                    <a:pt x="37981" y="17255"/>
                  </a:moveTo>
                  <a:lnTo>
                    <a:pt x="37981" y="19359"/>
                  </a:lnTo>
                  <a:lnTo>
                    <a:pt x="35351" y="19359"/>
                  </a:lnTo>
                  <a:lnTo>
                    <a:pt x="35351" y="17255"/>
                  </a:lnTo>
                  <a:close/>
                  <a:moveTo>
                    <a:pt x="41874" y="17255"/>
                  </a:moveTo>
                  <a:lnTo>
                    <a:pt x="41874" y="19359"/>
                  </a:lnTo>
                  <a:lnTo>
                    <a:pt x="39296" y="19359"/>
                  </a:lnTo>
                  <a:lnTo>
                    <a:pt x="39296" y="17255"/>
                  </a:lnTo>
                  <a:close/>
                  <a:moveTo>
                    <a:pt x="45819" y="17255"/>
                  </a:moveTo>
                  <a:lnTo>
                    <a:pt x="45819" y="19359"/>
                  </a:lnTo>
                  <a:lnTo>
                    <a:pt x="43189" y="19359"/>
                  </a:lnTo>
                  <a:lnTo>
                    <a:pt x="43189" y="17255"/>
                  </a:lnTo>
                  <a:close/>
                  <a:moveTo>
                    <a:pt x="6576" y="21147"/>
                  </a:moveTo>
                  <a:lnTo>
                    <a:pt x="6576" y="23251"/>
                  </a:lnTo>
                  <a:lnTo>
                    <a:pt x="3946" y="23251"/>
                  </a:lnTo>
                  <a:lnTo>
                    <a:pt x="3946" y="21147"/>
                  </a:lnTo>
                  <a:close/>
                  <a:moveTo>
                    <a:pt x="10469" y="21147"/>
                  </a:moveTo>
                  <a:lnTo>
                    <a:pt x="10469" y="23251"/>
                  </a:lnTo>
                  <a:lnTo>
                    <a:pt x="7891" y="23251"/>
                  </a:lnTo>
                  <a:lnTo>
                    <a:pt x="7891" y="21147"/>
                  </a:lnTo>
                  <a:close/>
                  <a:moveTo>
                    <a:pt x="14414" y="21147"/>
                  </a:moveTo>
                  <a:lnTo>
                    <a:pt x="14414" y="23251"/>
                  </a:lnTo>
                  <a:lnTo>
                    <a:pt x="11784" y="23251"/>
                  </a:lnTo>
                  <a:lnTo>
                    <a:pt x="11784" y="21147"/>
                  </a:lnTo>
                  <a:close/>
                  <a:moveTo>
                    <a:pt x="18360" y="21147"/>
                  </a:moveTo>
                  <a:lnTo>
                    <a:pt x="18360" y="23251"/>
                  </a:lnTo>
                  <a:lnTo>
                    <a:pt x="15729" y="23251"/>
                  </a:lnTo>
                  <a:lnTo>
                    <a:pt x="15729" y="21147"/>
                  </a:lnTo>
                  <a:close/>
                  <a:moveTo>
                    <a:pt x="22252" y="21147"/>
                  </a:moveTo>
                  <a:lnTo>
                    <a:pt x="22252" y="23251"/>
                  </a:lnTo>
                  <a:lnTo>
                    <a:pt x="19675" y="23251"/>
                  </a:lnTo>
                  <a:lnTo>
                    <a:pt x="19675" y="21147"/>
                  </a:lnTo>
                  <a:close/>
                  <a:moveTo>
                    <a:pt x="26198" y="21147"/>
                  </a:moveTo>
                  <a:lnTo>
                    <a:pt x="26198" y="23251"/>
                  </a:lnTo>
                  <a:lnTo>
                    <a:pt x="23568" y="23251"/>
                  </a:lnTo>
                  <a:lnTo>
                    <a:pt x="23568" y="21147"/>
                  </a:lnTo>
                  <a:close/>
                  <a:moveTo>
                    <a:pt x="30091" y="21147"/>
                  </a:moveTo>
                  <a:lnTo>
                    <a:pt x="30091" y="23251"/>
                  </a:lnTo>
                  <a:lnTo>
                    <a:pt x="27513" y="23251"/>
                  </a:lnTo>
                  <a:lnTo>
                    <a:pt x="27513" y="21147"/>
                  </a:lnTo>
                  <a:close/>
                  <a:moveTo>
                    <a:pt x="34036" y="21147"/>
                  </a:moveTo>
                  <a:lnTo>
                    <a:pt x="34036" y="23251"/>
                  </a:lnTo>
                  <a:lnTo>
                    <a:pt x="31406" y="23251"/>
                  </a:lnTo>
                  <a:lnTo>
                    <a:pt x="31406" y="21147"/>
                  </a:lnTo>
                  <a:close/>
                  <a:moveTo>
                    <a:pt x="37981" y="21147"/>
                  </a:moveTo>
                  <a:lnTo>
                    <a:pt x="37981" y="23251"/>
                  </a:lnTo>
                  <a:lnTo>
                    <a:pt x="35351" y="23251"/>
                  </a:lnTo>
                  <a:lnTo>
                    <a:pt x="35351" y="21147"/>
                  </a:lnTo>
                  <a:close/>
                  <a:moveTo>
                    <a:pt x="41874" y="21147"/>
                  </a:moveTo>
                  <a:lnTo>
                    <a:pt x="41874" y="23251"/>
                  </a:lnTo>
                  <a:lnTo>
                    <a:pt x="39296" y="23251"/>
                  </a:lnTo>
                  <a:lnTo>
                    <a:pt x="39296" y="21147"/>
                  </a:lnTo>
                  <a:close/>
                  <a:moveTo>
                    <a:pt x="45819" y="21147"/>
                  </a:moveTo>
                  <a:lnTo>
                    <a:pt x="45819" y="23251"/>
                  </a:lnTo>
                  <a:lnTo>
                    <a:pt x="43189" y="23251"/>
                  </a:lnTo>
                  <a:lnTo>
                    <a:pt x="43189" y="21147"/>
                  </a:lnTo>
                  <a:close/>
                  <a:moveTo>
                    <a:pt x="1" y="0"/>
                  </a:moveTo>
                  <a:lnTo>
                    <a:pt x="1" y="28722"/>
                  </a:lnTo>
                  <a:lnTo>
                    <a:pt x="49765" y="28722"/>
                  </a:lnTo>
                  <a:lnTo>
                    <a:pt x="49765" y="0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5"/>
            <p:cNvSpPr/>
            <p:nvPr/>
          </p:nvSpPr>
          <p:spPr>
            <a:xfrm>
              <a:off x="1403863" y="6008325"/>
              <a:ext cx="1509775" cy="186750"/>
            </a:xfrm>
            <a:custGeom>
              <a:avLst/>
              <a:gdLst/>
              <a:ahLst/>
              <a:cxnLst/>
              <a:rect l="l" t="t" r="r" b="b"/>
              <a:pathLst>
                <a:path w="60391" h="7470" extrusionOk="0">
                  <a:moveTo>
                    <a:pt x="1316" y="0"/>
                  </a:moveTo>
                  <a:cubicBezTo>
                    <a:pt x="579" y="0"/>
                    <a:pt x="0" y="579"/>
                    <a:pt x="0" y="1315"/>
                  </a:cubicBezTo>
                  <a:lnTo>
                    <a:pt x="0" y="6155"/>
                  </a:lnTo>
                  <a:cubicBezTo>
                    <a:pt x="0" y="6892"/>
                    <a:pt x="579" y="7470"/>
                    <a:pt x="1316" y="7470"/>
                  </a:cubicBezTo>
                  <a:lnTo>
                    <a:pt x="59076" y="7470"/>
                  </a:lnTo>
                  <a:cubicBezTo>
                    <a:pt x="59812" y="7470"/>
                    <a:pt x="60391" y="6892"/>
                    <a:pt x="60391" y="6155"/>
                  </a:cubicBezTo>
                  <a:lnTo>
                    <a:pt x="60391" y="1315"/>
                  </a:lnTo>
                  <a:cubicBezTo>
                    <a:pt x="60391" y="579"/>
                    <a:pt x="59812" y="0"/>
                    <a:pt x="5907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5"/>
            <p:cNvSpPr/>
            <p:nvPr/>
          </p:nvSpPr>
          <p:spPr>
            <a:xfrm>
              <a:off x="2164013" y="5582550"/>
              <a:ext cx="558950" cy="551700"/>
            </a:xfrm>
            <a:custGeom>
              <a:avLst/>
              <a:gdLst/>
              <a:ahLst/>
              <a:cxnLst/>
              <a:rect l="l" t="t" r="r" b="b"/>
              <a:pathLst>
                <a:path w="22358" h="22068" extrusionOk="0">
                  <a:moveTo>
                    <a:pt x="1388" y="1"/>
                  </a:moveTo>
                  <a:cubicBezTo>
                    <a:pt x="1065" y="1"/>
                    <a:pt x="737" y="119"/>
                    <a:pt x="474" y="356"/>
                  </a:cubicBezTo>
                  <a:cubicBezTo>
                    <a:pt x="0" y="829"/>
                    <a:pt x="0" y="1671"/>
                    <a:pt x="474" y="2144"/>
                  </a:cubicBezTo>
                  <a:lnTo>
                    <a:pt x="20043" y="21713"/>
                  </a:lnTo>
                  <a:cubicBezTo>
                    <a:pt x="20306" y="21950"/>
                    <a:pt x="20634" y="22068"/>
                    <a:pt x="20957" y="22068"/>
                  </a:cubicBezTo>
                  <a:cubicBezTo>
                    <a:pt x="21279" y="22068"/>
                    <a:pt x="21594" y="21950"/>
                    <a:pt x="21831" y="21713"/>
                  </a:cubicBezTo>
                  <a:cubicBezTo>
                    <a:pt x="22357" y="21187"/>
                    <a:pt x="22357" y="20398"/>
                    <a:pt x="21831" y="19925"/>
                  </a:cubicBezTo>
                  <a:lnTo>
                    <a:pt x="2262" y="356"/>
                  </a:lnTo>
                  <a:cubicBezTo>
                    <a:pt x="2025" y="119"/>
                    <a:pt x="1710" y="1"/>
                    <a:pt x="13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5"/>
            <p:cNvSpPr/>
            <p:nvPr/>
          </p:nvSpPr>
          <p:spPr>
            <a:xfrm>
              <a:off x="1594563" y="5582550"/>
              <a:ext cx="558950" cy="551700"/>
            </a:xfrm>
            <a:custGeom>
              <a:avLst/>
              <a:gdLst/>
              <a:ahLst/>
              <a:cxnLst/>
              <a:rect l="l" t="t" r="r" b="b"/>
              <a:pathLst>
                <a:path w="22358" h="22068" extrusionOk="0">
                  <a:moveTo>
                    <a:pt x="20963" y="1"/>
                  </a:moveTo>
                  <a:cubicBezTo>
                    <a:pt x="20648" y="1"/>
                    <a:pt x="20332" y="119"/>
                    <a:pt x="20095" y="356"/>
                  </a:cubicBezTo>
                  <a:lnTo>
                    <a:pt x="526" y="19925"/>
                  </a:lnTo>
                  <a:cubicBezTo>
                    <a:pt x="0" y="20398"/>
                    <a:pt x="0" y="21187"/>
                    <a:pt x="526" y="21713"/>
                  </a:cubicBezTo>
                  <a:cubicBezTo>
                    <a:pt x="763" y="21950"/>
                    <a:pt x="1079" y="22068"/>
                    <a:pt x="1401" y="22068"/>
                  </a:cubicBezTo>
                  <a:cubicBezTo>
                    <a:pt x="1723" y="22068"/>
                    <a:pt x="2052" y="21950"/>
                    <a:pt x="2315" y="21713"/>
                  </a:cubicBezTo>
                  <a:lnTo>
                    <a:pt x="21831" y="2144"/>
                  </a:lnTo>
                  <a:cubicBezTo>
                    <a:pt x="22357" y="1671"/>
                    <a:pt x="22357" y="829"/>
                    <a:pt x="21831" y="356"/>
                  </a:cubicBezTo>
                  <a:cubicBezTo>
                    <a:pt x="21594" y="119"/>
                    <a:pt x="21279" y="1"/>
                    <a:pt x="209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3" name="Google Shape;4953;p35"/>
          <p:cNvGrpSpPr/>
          <p:nvPr/>
        </p:nvGrpSpPr>
        <p:grpSpPr>
          <a:xfrm>
            <a:off x="1919401" y="1811257"/>
            <a:ext cx="860025" cy="703692"/>
            <a:chOff x="3617213" y="3896650"/>
            <a:chExt cx="1608425" cy="1316050"/>
          </a:xfrm>
        </p:grpSpPr>
        <p:sp>
          <p:nvSpPr>
            <p:cNvPr id="4954" name="Google Shape;4954;p35"/>
            <p:cNvSpPr/>
            <p:nvPr/>
          </p:nvSpPr>
          <p:spPr>
            <a:xfrm>
              <a:off x="3660613" y="4036425"/>
              <a:ext cx="733850" cy="727575"/>
            </a:xfrm>
            <a:custGeom>
              <a:avLst/>
              <a:gdLst/>
              <a:ahLst/>
              <a:cxnLst/>
              <a:rect l="l" t="t" r="r" b="b"/>
              <a:pathLst>
                <a:path w="29354" h="29103" extrusionOk="0">
                  <a:moveTo>
                    <a:pt x="18388" y="0"/>
                  </a:moveTo>
                  <a:cubicBezTo>
                    <a:pt x="17852" y="0"/>
                    <a:pt x="17307" y="108"/>
                    <a:pt x="16781" y="337"/>
                  </a:cubicBezTo>
                  <a:lnTo>
                    <a:pt x="2999" y="6176"/>
                  </a:lnTo>
                  <a:cubicBezTo>
                    <a:pt x="947" y="7018"/>
                    <a:pt x="0" y="9385"/>
                    <a:pt x="842" y="11437"/>
                  </a:cubicBezTo>
                  <a:lnTo>
                    <a:pt x="7313" y="26640"/>
                  </a:lnTo>
                  <a:cubicBezTo>
                    <a:pt x="7946" y="28185"/>
                    <a:pt x="9445" y="29103"/>
                    <a:pt x="11023" y="29103"/>
                  </a:cubicBezTo>
                  <a:cubicBezTo>
                    <a:pt x="11541" y="29103"/>
                    <a:pt x="12066" y="29004"/>
                    <a:pt x="12573" y="28797"/>
                  </a:cubicBezTo>
                  <a:lnTo>
                    <a:pt x="26356" y="22957"/>
                  </a:lnTo>
                  <a:cubicBezTo>
                    <a:pt x="28407" y="22063"/>
                    <a:pt x="29354" y="19749"/>
                    <a:pt x="28512" y="17697"/>
                  </a:cubicBezTo>
                  <a:lnTo>
                    <a:pt x="22042" y="2442"/>
                  </a:lnTo>
                  <a:cubicBezTo>
                    <a:pt x="21416" y="915"/>
                    <a:pt x="19945" y="0"/>
                    <a:pt x="1838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5"/>
            <p:cNvSpPr/>
            <p:nvPr/>
          </p:nvSpPr>
          <p:spPr>
            <a:xfrm>
              <a:off x="3759238" y="4172425"/>
              <a:ext cx="537925" cy="453725"/>
            </a:xfrm>
            <a:custGeom>
              <a:avLst/>
              <a:gdLst/>
              <a:ahLst/>
              <a:cxnLst/>
              <a:rect l="l" t="t" r="r" b="b"/>
              <a:pathLst>
                <a:path w="21517" h="18149" extrusionOk="0">
                  <a:moveTo>
                    <a:pt x="16887" y="0"/>
                  </a:moveTo>
                  <a:lnTo>
                    <a:pt x="1" y="7154"/>
                  </a:lnTo>
                  <a:lnTo>
                    <a:pt x="4630" y="18149"/>
                  </a:lnTo>
                  <a:lnTo>
                    <a:pt x="21516" y="10994"/>
                  </a:lnTo>
                  <a:lnTo>
                    <a:pt x="16887" y="0"/>
                  </a:lnTo>
                  <a:close/>
                </a:path>
              </a:pathLst>
            </a:custGeom>
            <a:solidFill>
              <a:srgbClr val="FEF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5"/>
            <p:cNvSpPr/>
            <p:nvPr/>
          </p:nvSpPr>
          <p:spPr>
            <a:xfrm>
              <a:off x="3617213" y="3896650"/>
              <a:ext cx="549750" cy="365900"/>
            </a:xfrm>
            <a:custGeom>
              <a:avLst/>
              <a:gdLst/>
              <a:ahLst/>
              <a:cxnLst/>
              <a:rect l="l" t="t" r="r" b="b"/>
              <a:pathLst>
                <a:path w="21990" h="14636" extrusionOk="0">
                  <a:moveTo>
                    <a:pt x="17733" y="0"/>
                  </a:moveTo>
                  <a:cubicBezTo>
                    <a:pt x="17419" y="0"/>
                    <a:pt x="17097" y="63"/>
                    <a:pt x="16781" y="194"/>
                  </a:cubicBezTo>
                  <a:lnTo>
                    <a:pt x="1789" y="6560"/>
                  </a:lnTo>
                  <a:cubicBezTo>
                    <a:pt x="579" y="7086"/>
                    <a:pt x="1" y="8506"/>
                    <a:pt x="527" y="9716"/>
                  </a:cubicBezTo>
                  <a:cubicBezTo>
                    <a:pt x="895" y="10610"/>
                    <a:pt x="1736" y="11136"/>
                    <a:pt x="2683" y="11189"/>
                  </a:cubicBezTo>
                  <a:lnTo>
                    <a:pt x="2631" y="12451"/>
                  </a:lnTo>
                  <a:lnTo>
                    <a:pt x="2683" y="12451"/>
                  </a:lnTo>
                  <a:cubicBezTo>
                    <a:pt x="2157" y="12662"/>
                    <a:pt x="1789" y="13556"/>
                    <a:pt x="2000" y="14029"/>
                  </a:cubicBezTo>
                  <a:cubicBezTo>
                    <a:pt x="2156" y="14420"/>
                    <a:pt x="2514" y="14636"/>
                    <a:pt x="2882" y="14636"/>
                  </a:cubicBezTo>
                  <a:cubicBezTo>
                    <a:pt x="3010" y="14636"/>
                    <a:pt x="3140" y="14610"/>
                    <a:pt x="3262" y="14556"/>
                  </a:cubicBezTo>
                  <a:cubicBezTo>
                    <a:pt x="3788" y="14345"/>
                    <a:pt x="3998" y="13766"/>
                    <a:pt x="3788" y="13293"/>
                  </a:cubicBezTo>
                  <a:cubicBezTo>
                    <a:pt x="3578" y="12767"/>
                    <a:pt x="3841" y="12188"/>
                    <a:pt x="4367" y="11978"/>
                  </a:cubicBezTo>
                  <a:cubicBezTo>
                    <a:pt x="4479" y="11928"/>
                    <a:pt x="4598" y="11905"/>
                    <a:pt x="4716" y="11905"/>
                  </a:cubicBezTo>
                  <a:cubicBezTo>
                    <a:pt x="5095" y="11905"/>
                    <a:pt x="5469" y="12143"/>
                    <a:pt x="5629" y="12504"/>
                  </a:cubicBezTo>
                  <a:cubicBezTo>
                    <a:pt x="5790" y="12865"/>
                    <a:pt x="6164" y="13103"/>
                    <a:pt x="6542" y="13103"/>
                  </a:cubicBezTo>
                  <a:cubicBezTo>
                    <a:pt x="6660" y="13103"/>
                    <a:pt x="6779" y="13080"/>
                    <a:pt x="6892" y="13030"/>
                  </a:cubicBezTo>
                  <a:cubicBezTo>
                    <a:pt x="7418" y="12820"/>
                    <a:pt x="7628" y="12241"/>
                    <a:pt x="7418" y="11767"/>
                  </a:cubicBezTo>
                  <a:cubicBezTo>
                    <a:pt x="7207" y="11241"/>
                    <a:pt x="7470" y="10663"/>
                    <a:pt x="7944" y="10452"/>
                  </a:cubicBezTo>
                  <a:cubicBezTo>
                    <a:pt x="8057" y="10402"/>
                    <a:pt x="8175" y="10379"/>
                    <a:pt x="8293" y="10379"/>
                  </a:cubicBezTo>
                  <a:cubicBezTo>
                    <a:pt x="8672" y="10379"/>
                    <a:pt x="9046" y="10618"/>
                    <a:pt x="9206" y="10978"/>
                  </a:cubicBezTo>
                  <a:cubicBezTo>
                    <a:pt x="9362" y="11369"/>
                    <a:pt x="9721" y="11585"/>
                    <a:pt x="10089" y="11585"/>
                  </a:cubicBezTo>
                  <a:cubicBezTo>
                    <a:pt x="10217" y="11585"/>
                    <a:pt x="10347" y="11559"/>
                    <a:pt x="10469" y="11504"/>
                  </a:cubicBezTo>
                  <a:cubicBezTo>
                    <a:pt x="10995" y="11294"/>
                    <a:pt x="11205" y="10715"/>
                    <a:pt x="10995" y="10242"/>
                  </a:cubicBezTo>
                  <a:cubicBezTo>
                    <a:pt x="10785" y="9716"/>
                    <a:pt x="11048" y="9137"/>
                    <a:pt x="11521" y="8927"/>
                  </a:cubicBezTo>
                  <a:cubicBezTo>
                    <a:pt x="11646" y="8877"/>
                    <a:pt x="11771" y="8853"/>
                    <a:pt x="11892" y="8853"/>
                  </a:cubicBezTo>
                  <a:cubicBezTo>
                    <a:pt x="12280" y="8853"/>
                    <a:pt x="12623" y="9092"/>
                    <a:pt x="12784" y="9453"/>
                  </a:cubicBezTo>
                  <a:cubicBezTo>
                    <a:pt x="12940" y="9843"/>
                    <a:pt x="13298" y="10060"/>
                    <a:pt x="13688" y="10060"/>
                  </a:cubicBezTo>
                  <a:cubicBezTo>
                    <a:pt x="13823" y="10060"/>
                    <a:pt x="13963" y="10033"/>
                    <a:pt x="14099" y="9979"/>
                  </a:cubicBezTo>
                  <a:cubicBezTo>
                    <a:pt x="14572" y="9769"/>
                    <a:pt x="14783" y="9190"/>
                    <a:pt x="14625" y="8716"/>
                  </a:cubicBezTo>
                  <a:cubicBezTo>
                    <a:pt x="14414" y="8190"/>
                    <a:pt x="14625" y="7664"/>
                    <a:pt x="15098" y="7454"/>
                  </a:cubicBezTo>
                  <a:cubicBezTo>
                    <a:pt x="15236" y="7399"/>
                    <a:pt x="15378" y="7372"/>
                    <a:pt x="15516" y="7372"/>
                  </a:cubicBezTo>
                  <a:cubicBezTo>
                    <a:pt x="15903" y="7372"/>
                    <a:pt x="16258" y="7578"/>
                    <a:pt x="16413" y="7927"/>
                  </a:cubicBezTo>
                  <a:cubicBezTo>
                    <a:pt x="16569" y="8317"/>
                    <a:pt x="16928" y="8534"/>
                    <a:pt x="17296" y="8534"/>
                  </a:cubicBezTo>
                  <a:cubicBezTo>
                    <a:pt x="17424" y="8534"/>
                    <a:pt x="17553" y="8508"/>
                    <a:pt x="17676" y="8453"/>
                  </a:cubicBezTo>
                  <a:cubicBezTo>
                    <a:pt x="18149" y="8243"/>
                    <a:pt x="18412" y="7717"/>
                    <a:pt x="18202" y="7191"/>
                  </a:cubicBezTo>
                  <a:cubicBezTo>
                    <a:pt x="17991" y="6717"/>
                    <a:pt x="18202" y="6139"/>
                    <a:pt x="18728" y="5928"/>
                  </a:cubicBezTo>
                  <a:cubicBezTo>
                    <a:pt x="18850" y="5874"/>
                    <a:pt x="18980" y="5848"/>
                    <a:pt x="19108" y="5848"/>
                  </a:cubicBezTo>
                  <a:cubicBezTo>
                    <a:pt x="19476" y="5848"/>
                    <a:pt x="19834" y="6064"/>
                    <a:pt x="19990" y="6454"/>
                  </a:cubicBezTo>
                  <a:cubicBezTo>
                    <a:pt x="20154" y="6823"/>
                    <a:pt x="20541" y="7032"/>
                    <a:pt x="20928" y="7032"/>
                  </a:cubicBezTo>
                  <a:cubicBezTo>
                    <a:pt x="21038" y="7032"/>
                    <a:pt x="21148" y="7015"/>
                    <a:pt x="21253" y="6980"/>
                  </a:cubicBezTo>
                  <a:cubicBezTo>
                    <a:pt x="21726" y="6770"/>
                    <a:pt x="21989" y="6191"/>
                    <a:pt x="21779" y="5665"/>
                  </a:cubicBezTo>
                  <a:cubicBezTo>
                    <a:pt x="21557" y="5266"/>
                    <a:pt x="21110" y="4829"/>
                    <a:pt x="20691" y="4829"/>
                  </a:cubicBezTo>
                  <a:cubicBezTo>
                    <a:pt x="20626" y="4829"/>
                    <a:pt x="20562" y="4839"/>
                    <a:pt x="20499" y="4862"/>
                  </a:cubicBezTo>
                  <a:lnTo>
                    <a:pt x="20499" y="4862"/>
                  </a:lnTo>
                  <a:lnTo>
                    <a:pt x="19517" y="4035"/>
                  </a:lnTo>
                  <a:cubicBezTo>
                    <a:pt x="20148" y="3403"/>
                    <a:pt x="20359" y="2404"/>
                    <a:pt x="19938" y="1510"/>
                  </a:cubicBezTo>
                  <a:cubicBezTo>
                    <a:pt x="19543" y="563"/>
                    <a:pt x="18675" y="0"/>
                    <a:pt x="17733" y="0"/>
                  </a:cubicBezTo>
                  <a:close/>
                </a:path>
              </a:pathLst>
            </a:custGeom>
            <a:solidFill>
              <a:srgbClr val="E6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5"/>
            <p:cNvSpPr/>
            <p:nvPr/>
          </p:nvSpPr>
          <p:spPr>
            <a:xfrm>
              <a:off x="3667188" y="3984350"/>
              <a:ext cx="462950" cy="223600"/>
            </a:xfrm>
            <a:custGeom>
              <a:avLst/>
              <a:gdLst/>
              <a:ahLst/>
              <a:cxnLst/>
              <a:rect l="l" t="t" r="r" b="b"/>
              <a:pathLst>
                <a:path w="18518" h="8944" extrusionOk="0">
                  <a:moveTo>
                    <a:pt x="17886" y="1"/>
                  </a:moveTo>
                  <a:lnTo>
                    <a:pt x="1" y="7576"/>
                  </a:lnTo>
                  <a:lnTo>
                    <a:pt x="632" y="8943"/>
                  </a:lnTo>
                  <a:lnTo>
                    <a:pt x="18517" y="1368"/>
                  </a:lnTo>
                  <a:lnTo>
                    <a:pt x="17886" y="1"/>
                  </a:lnTo>
                  <a:close/>
                </a:path>
              </a:pathLst>
            </a:custGeom>
            <a:solidFill>
              <a:srgbClr val="FEF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5"/>
            <p:cNvSpPr/>
            <p:nvPr/>
          </p:nvSpPr>
          <p:spPr>
            <a:xfrm>
              <a:off x="3901288" y="4320350"/>
              <a:ext cx="157825" cy="194775"/>
            </a:xfrm>
            <a:custGeom>
              <a:avLst/>
              <a:gdLst/>
              <a:ahLst/>
              <a:cxnLst/>
              <a:rect l="l" t="t" r="r" b="b"/>
              <a:pathLst>
                <a:path w="6313" h="7791" extrusionOk="0">
                  <a:moveTo>
                    <a:pt x="3157" y="0"/>
                  </a:moveTo>
                  <a:cubicBezTo>
                    <a:pt x="2932" y="0"/>
                    <a:pt x="2703" y="26"/>
                    <a:pt x="2473" y="80"/>
                  </a:cubicBezTo>
                  <a:cubicBezTo>
                    <a:pt x="947" y="448"/>
                    <a:pt x="0" y="2026"/>
                    <a:pt x="421" y="3552"/>
                  </a:cubicBezTo>
                  <a:cubicBezTo>
                    <a:pt x="769" y="4992"/>
                    <a:pt x="2616" y="7791"/>
                    <a:pt x="4105" y="7791"/>
                  </a:cubicBezTo>
                  <a:cubicBezTo>
                    <a:pt x="4193" y="7791"/>
                    <a:pt x="4281" y="7781"/>
                    <a:pt x="4366" y="7760"/>
                  </a:cubicBezTo>
                  <a:cubicBezTo>
                    <a:pt x="5892" y="7392"/>
                    <a:pt x="6313" y="3710"/>
                    <a:pt x="5945" y="2184"/>
                  </a:cubicBezTo>
                  <a:cubicBezTo>
                    <a:pt x="5630" y="881"/>
                    <a:pt x="4471" y="0"/>
                    <a:pt x="3157" y="0"/>
                  </a:cubicBezTo>
                  <a:close/>
                </a:path>
              </a:pathLst>
            </a:custGeom>
            <a:solidFill>
              <a:srgbClr val="E6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5"/>
            <p:cNvSpPr/>
            <p:nvPr/>
          </p:nvSpPr>
          <p:spPr>
            <a:xfrm>
              <a:off x="3921013" y="4289900"/>
              <a:ext cx="89450" cy="83750"/>
            </a:xfrm>
            <a:custGeom>
              <a:avLst/>
              <a:gdLst/>
              <a:ahLst/>
              <a:cxnLst/>
              <a:rect l="l" t="t" r="r" b="b"/>
              <a:pathLst>
                <a:path w="3578" h="3350" extrusionOk="0">
                  <a:moveTo>
                    <a:pt x="2207" y="1"/>
                  </a:moveTo>
                  <a:cubicBezTo>
                    <a:pt x="2166" y="1"/>
                    <a:pt x="2135" y="26"/>
                    <a:pt x="2104" y="88"/>
                  </a:cubicBezTo>
                  <a:cubicBezTo>
                    <a:pt x="1947" y="351"/>
                    <a:pt x="1736" y="614"/>
                    <a:pt x="1578" y="877"/>
                  </a:cubicBezTo>
                  <a:lnTo>
                    <a:pt x="1421" y="1088"/>
                  </a:lnTo>
                  <a:cubicBezTo>
                    <a:pt x="1421" y="1088"/>
                    <a:pt x="1368" y="1140"/>
                    <a:pt x="1368" y="1140"/>
                  </a:cubicBezTo>
                  <a:cubicBezTo>
                    <a:pt x="1315" y="1140"/>
                    <a:pt x="1263" y="1088"/>
                    <a:pt x="1263" y="1088"/>
                  </a:cubicBezTo>
                  <a:cubicBezTo>
                    <a:pt x="1210" y="1035"/>
                    <a:pt x="1158" y="1035"/>
                    <a:pt x="1105" y="1035"/>
                  </a:cubicBezTo>
                  <a:cubicBezTo>
                    <a:pt x="1105" y="982"/>
                    <a:pt x="1105" y="877"/>
                    <a:pt x="1105" y="772"/>
                  </a:cubicBezTo>
                  <a:lnTo>
                    <a:pt x="1000" y="509"/>
                  </a:lnTo>
                  <a:cubicBezTo>
                    <a:pt x="1000" y="509"/>
                    <a:pt x="947" y="456"/>
                    <a:pt x="947" y="456"/>
                  </a:cubicBezTo>
                  <a:cubicBezTo>
                    <a:pt x="947" y="456"/>
                    <a:pt x="895" y="509"/>
                    <a:pt x="895" y="509"/>
                  </a:cubicBezTo>
                  <a:cubicBezTo>
                    <a:pt x="947" y="719"/>
                    <a:pt x="895" y="877"/>
                    <a:pt x="895" y="1035"/>
                  </a:cubicBezTo>
                  <a:lnTo>
                    <a:pt x="737" y="1035"/>
                  </a:lnTo>
                  <a:cubicBezTo>
                    <a:pt x="684" y="1088"/>
                    <a:pt x="632" y="1088"/>
                    <a:pt x="579" y="1140"/>
                  </a:cubicBezTo>
                  <a:lnTo>
                    <a:pt x="579" y="1193"/>
                  </a:lnTo>
                  <a:cubicBezTo>
                    <a:pt x="526" y="1245"/>
                    <a:pt x="526" y="1403"/>
                    <a:pt x="579" y="1508"/>
                  </a:cubicBezTo>
                  <a:lnTo>
                    <a:pt x="368" y="1561"/>
                  </a:lnTo>
                  <a:lnTo>
                    <a:pt x="211" y="1561"/>
                  </a:lnTo>
                  <a:cubicBezTo>
                    <a:pt x="105" y="1614"/>
                    <a:pt x="0" y="1719"/>
                    <a:pt x="0" y="1824"/>
                  </a:cubicBezTo>
                  <a:cubicBezTo>
                    <a:pt x="0" y="1982"/>
                    <a:pt x="158" y="2140"/>
                    <a:pt x="316" y="2140"/>
                  </a:cubicBezTo>
                  <a:lnTo>
                    <a:pt x="737" y="2140"/>
                  </a:lnTo>
                  <a:lnTo>
                    <a:pt x="579" y="2666"/>
                  </a:lnTo>
                  <a:cubicBezTo>
                    <a:pt x="526" y="2824"/>
                    <a:pt x="579" y="2981"/>
                    <a:pt x="737" y="3034"/>
                  </a:cubicBezTo>
                  <a:cubicBezTo>
                    <a:pt x="776" y="3047"/>
                    <a:pt x="816" y="3054"/>
                    <a:pt x="853" y="3054"/>
                  </a:cubicBezTo>
                  <a:cubicBezTo>
                    <a:pt x="967" y="3054"/>
                    <a:pt x="1066" y="2994"/>
                    <a:pt x="1105" y="2876"/>
                  </a:cubicBezTo>
                  <a:cubicBezTo>
                    <a:pt x="1105" y="2876"/>
                    <a:pt x="1105" y="2824"/>
                    <a:pt x="1105" y="2824"/>
                  </a:cubicBezTo>
                  <a:lnTo>
                    <a:pt x="1421" y="2140"/>
                  </a:lnTo>
                  <a:lnTo>
                    <a:pt x="1421" y="2192"/>
                  </a:lnTo>
                  <a:cubicBezTo>
                    <a:pt x="1421" y="2192"/>
                    <a:pt x="1421" y="2192"/>
                    <a:pt x="1473" y="2140"/>
                  </a:cubicBezTo>
                  <a:lnTo>
                    <a:pt x="1473" y="2192"/>
                  </a:lnTo>
                  <a:lnTo>
                    <a:pt x="1473" y="2350"/>
                  </a:lnTo>
                  <a:cubicBezTo>
                    <a:pt x="1526" y="2508"/>
                    <a:pt x="1578" y="2718"/>
                    <a:pt x="1684" y="2876"/>
                  </a:cubicBezTo>
                  <a:cubicBezTo>
                    <a:pt x="1684" y="2929"/>
                    <a:pt x="1736" y="2981"/>
                    <a:pt x="1789" y="3034"/>
                  </a:cubicBezTo>
                  <a:cubicBezTo>
                    <a:pt x="1789" y="3034"/>
                    <a:pt x="1841" y="3087"/>
                    <a:pt x="1894" y="3139"/>
                  </a:cubicBezTo>
                  <a:cubicBezTo>
                    <a:pt x="1947" y="3244"/>
                    <a:pt x="2104" y="3297"/>
                    <a:pt x="2315" y="3350"/>
                  </a:cubicBezTo>
                  <a:cubicBezTo>
                    <a:pt x="2367" y="3350"/>
                    <a:pt x="2420" y="3350"/>
                    <a:pt x="2473" y="3297"/>
                  </a:cubicBezTo>
                  <a:cubicBezTo>
                    <a:pt x="2578" y="3192"/>
                    <a:pt x="2631" y="3087"/>
                    <a:pt x="2683" y="2981"/>
                  </a:cubicBezTo>
                  <a:cubicBezTo>
                    <a:pt x="2683" y="2876"/>
                    <a:pt x="2683" y="2771"/>
                    <a:pt x="2683" y="2718"/>
                  </a:cubicBezTo>
                  <a:cubicBezTo>
                    <a:pt x="2631" y="2560"/>
                    <a:pt x="2631" y="2455"/>
                    <a:pt x="2525" y="2297"/>
                  </a:cubicBezTo>
                  <a:lnTo>
                    <a:pt x="2525" y="2297"/>
                  </a:lnTo>
                  <a:lnTo>
                    <a:pt x="2578" y="2403"/>
                  </a:lnTo>
                  <a:cubicBezTo>
                    <a:pt x="2578" y="2403"/>
                    <a:pt x="2525" y="2350"/>
                    <a:pt x="2525" y="2297"/>
                  </a:cubicBezTo>
                  <a:lnTo>
                    <a:pt x="2525" y="2297"/>
                  </a:lnTo>
                  <a:cubicBezTo>
                    <a:pt x="2525" y="2297"/>
                    <a:pt x="2525" y="2297"/>
                    <a:pt x="2525" y="2297"/>
                  </a:cubicBezTo>
                  <a:lnTo>
                    <a:pt x="2525" y="2297"/>
                  </a:lnTo>
                  <a:cubicBezTo>
                    <a:pt x="2631" y="2350"/>
                    <a:pt x="2736" y="2350"/>
                    <a:pt x="2841" y="2350"/>
                  </a:cubicBezTo>
                  <a:cubicBezTo>
                    <a:pt x="2911" y="2350"/>
                    <a:pt x="2958" y="2373"/>
                    <a:pt x="3028" y="2373"/>
                  </a:cubicBezTo>
                  <a:cubicBezTo>
                    <a:pt x="3063" y="2373"/>
                    <a:pt x="3104" y="2368"/>
                    <a:pt x="3157" y="2350"/>
                  </a:cubicBezTo>
                  <a:cubicBezTo>
                    <a:pt x="3262" y="2297"/>
                    <a:pt x="3420" y="2192"/>
                    <a:pt x="3472" y="2087"/>
                  </a:cubicBezTo>
                  <a:lnTo>
                    <a:pt x="3525" y="2087"/>
                  </a:lnTo>
                  <a:cubicBezTo>
                    <a:pt x="3577" y="1929"/>
                    <a:pt x="3577" y="1771"/>
                    <a:pt x="3472" y="1666"/>
                  </a:cubicBezTo>
                  <a:cubicBezTo>
                    <a:pt x="3472" y="1614"/>
                    <a:pt x="3420" y="1561"/>
                    <a:pt x="3367" y="1508"/>
                  </a:cubicBezTo>
                  <a:cubicBezTo>
                    <a:pt x="3314" y="1508"/>
                    <a:pt x="3314" y="1456"/>
                    <a:pt x="3262" y="1456"/>
                  </a:cubicBezTo>
                  <a:cubicBezTo>
                    <a:pt x="3209" y="1403"/>
                    <a:pt x="3157" y="1351"/>
                    <a:pt x="3104" y="1351"/>
                  </a:cubicBezTo>
                  <a:lnTo>
                    <a:pt x="2894" y="1245"/>
                  </a:lnTo>
                  <a:lnTo>
                    <a:pt x="2788" y="1193"/>
                  </a:lnTo>
                  <a:lnTo>
                    <a:pt x="2578" y="1193"/>
                  </a:lnTo>
                  <a:cubicBezTo>
                    <a:pt x="2631" y="1088"/>
                    <a:pt x="2683" y="982"/>
                    <a:pt x="2736" y="930"/>
                  </a:cubicBezTo>
                  <a:cubicBezTo>
                    <a:pt x="2736" y="877"/>
                    <a:pt x="2736" y="877"/>
                    <a:pt x="2736" y="877"/>
                  </a:cubicBezTo>
                  <a:cubicBezTo>
                    <a:pt x="2736" y="851"/>
                    <a:pt x="2723" y="838"/>
                    <a:pt x="2709" y="838"/>
                  </a:cubicBezTo>
                  <a:cubicBezTo>
                    <a:pt x="2696" y="838"/>
                    <a:pt x="2683" y="851"/>
                    <a:pt x="2683" y="877"/>
                  </a:cubicBezTo>
                  <a:lnTo>
                    <a:pt x="2420" y="1088"/>
                  </a:lnTo>
                  <a:lnTo>
                    <a:pt x="2210" y="1193"/>
                  </a:lnTo>
                  <a:cubicBezTo>
                    <a:pt x="2210" y="1245"/>
                    <a:pt x="2157" y="1245"/>
                    <a:pt x="2157" y="1245"/>
                  </a:cubicBezTo>
                  <a:cubicBezTo>
                    <a:pt x="2052" y="1193"/>
                    <a:pt x="1999" y="1193"/>
                    <a:pt x="1894" y="1140"/>
                  </a:cubicBezTo>
                  <a:lnTo>
                    <a:pt x="1841" y="1140"/>
                  </a:lnTo>
                  <a:lnTo>
                    <a:pt x="1841" y="1088"/>
                  </a:lnTo>
                  <a:cubicBezTo>
                    <a:pt x="1999" y="772"/>
                    <a:pt x="2157" y="456"/>
                    <a:pt x="2315" y="193"/>
                  </a:cubicBezTo>
                  <a:cubicBezTo>
                    <a:pt x="2367" y="141"/>
                    <a:pt x="2367" y="88"/>
                    <a:pt x="2315" y="35"/>
                  </a:cubicBezTo>
                  <a:cubicBezTo>
                    <a:pt x="2271" y="14"/>
                    <a:pt x="2237" y="1"/>
                    <a:pt x="220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5"/>
            <p:cNvSpPr/>
            <p:nvPr/>
          </p:nvSpPr>
          <p:spPr>
            <a:xfrm>
              <a:off x="4003863" y="4362725"/>
              <a:ext cx="143375" cy="160200"/>
            </a:xfrm>
            <a:custGeom>
              <a:avLst/>
              <a:gdLst/>
              <a:ahLst/>
              <a:cxnLst/>
              <a:rect l="l" t="t" r="r" b="b"/>
              <a:pathLst>
                <a:path w="5735" h="6408" extrusionOk="0">
                  <a:moveTo>
                    <a:pt x="2956" y="0"/>
                  </a:moveTo>
                  <a:cubicBezTo>
                    <a:pt x="2043" y="0"/>
                    <a:pt x="1176" y="548"/>
                    <a:pt x="789" y="1436"/>
                  </a:cubicBezTo>
                  <a:cubicBezTo>
                    <a:pt x="211" y="2646"/>
                    <a:pt x="0" y="5750"/>
                    <a:pt x="1210" y="6328"/>
                  </a:cubicBezTo>
                  <a:cubicBezTo>
                    <a:pt x="1335" y="6383"/>
                    <a:pt x="1471" y="6408"/>
                    <a:pt x="1614" y="6408"/>
                  </a:cubicBezTo>
                  <a:cubicBezTo>
                    <a:pt x="2859" y="6408"/>
                    <a:pt x="4684" y="4514"/>
                    <a:pt x="5156" y="3382"/>
                  </a:cubicBezTo>
                  <a:cubicBezTo>
                    <a:pt x="5734" y="2173"/>
                    <a:pt x="5208" y="752"/>
                    <a:pt x="3946" y="226"/>
                  </a:cubicBezTo>
                  <a:cubicBezTo>
                    <a:pt x="3624" y="72"/>
                    <a:pt x="3287" y="0"/>
                    <a:pt x="2956" y="0"/>
                  </a:cubicBezTo>
                  <a:close/>
                </a:path>
              </a:pathLst>
            </a:custGeom>
            <a:solidFill>
              <a:srgbClr val="E2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5"/>
            <p:cNvSpPr/>
            <p:nvPr/>
          </p:nvSpPr>
          <p:spPr>
            <a:xfrm>
              <a:off x="4061713" y="4343375"/>
              <a:ext cx="67100" cy="67100"/>
            </a:xfrm>
            <a:custGeom>
              <a:avLst/>
              <a:gdLst/>
              <a:ahLst/>
              <a:cxnLst/>
              <a:rect l="l" t="t" r="r" b="b"/>
              <a:pathLst>
                <a:path w="2684" h="2684" extrusionOk="0">
                  <a:moveTo>
                    <a:pt x="1474" y="1"/>
                  </a:moveTo>
                  <a:lnTo>
                    <a:pt x="1474" y="53"/>
                  </a:lnTo>
                  <a:cubicBezTo>
                    <a:pt x="1421" y="158"/>
                    <a:pt x="1316" y="264"/>
                    <a:pt x="1211" y="316"/>
                  </a:cubicBezTo>
                  <a:cubicBezTo>
                    <a:pt x="1158" y="316"/>
                    <a:pt x="1106" y="316"/>
                    <a:pt x="1053" y="264"/>
                  </a:cubicBezTo>
                  <a:lnTo>
                    <a:pt x="948" y="264"/>
                  </a:lnTo>
                  <a:cubicBezTo>
                    <a:pt x="843" y="316"/>
                    <a:pt x="790" y="421"/>
                    <a:pt x="737" y="474"/>
                  </a:cubicBezTo>
                  <a:lnTo>
                    <a:pt x="580" y="421"/>
                  </a:lnTo>
                  <a:cubicBezTo>
                    <a:pt x="580" y="421"/>
                    <a:pt x="527" y="369"/>
                    <a:pt x="527" y="369"/>
                  </a:cubicBezTo>
                  <a:lnTo>
                    <a:pt x="474" y="369"/>
                  </a:lnTo>
                  <a:cubicBezTo>
                    <a:pt x="444" y="353"/>
                    <a:pt x="413" y="347"/>
                    <a:pt x="383" y="347"/>
                  </a:cubicBezTo>
                  <a:cubicBezTo>
                    <a:pt x="312" y="347"/>
                    <a:pt x="249" y="384"/>
                    <a:pt x="211" y="421"/>
                  </a:cubicBezTo>
                  <a:cubicBezTo>
                    <a:pt x="106" y="527"/>
                    <a:pt x="159" y="685"/>
                    <a:pt x="264" y="790"/>
                  </a:cubicBezTo>
                  <a:lnTo>
                    <a:pt x="369" y="842"/>
                  </a:lnTo>
                  <a:cubicBezTo>
                    <a:pt x="422" y="895"/>
                    <a:pt x="474" y="948"/>
                    <a:pt x="580" y="1000"/>
                  </a:cubicBezTo>
                  <a:lnTo>
                    <a:pt x="159" y="1263"/>
                  </a:lnTo>
                  <a:cubicBezTo>
                    <a:pt x="54" y="1368"/>
                    <a:pt x="1" y="1474"/>
                    <a:pt x="54" y="1579"/>
                  </a:cubicBezTo>
                  <a:cubicBezTo>
                    <a:pt x="132" y="1697"/>
                    <a:pt x="241" y="1756"/>
                    <a:pt x="335" y="1756"/>
                  </a:cubicBezTo>
                  <a:cubicBezTo>
                    <a:pt x="366" y="1756"/>
                    <a:pt x="396" y="1750"/>
                    <a:pt x="422" y="1737"/>
                  </a:cubicBezTo>
                  <a:cubicBezTo>
                    <a:pt x="422" y="1684"/>
                    <a:pt x="422" y="1684"/>
                    <a:pt x="474" y="1684"/>
                  </a:cubicBezTo>
                  <a:lnTo>
                    <a:pt x="1053" y="1421"/>
                  </a:lnTo>
                  <a:lnTo>
                    <a:pt x="1000" y="1474"/>
                  </a:lnTo>
                  <a:lnTo>
                    <a:pt x="948" y="1579"/>
                  </a:lnTo>
                  <a:cubicBezTo>
                    <a:pt x="895" y="1684"/>
                    <a:pt x="843" y="1842"/>
                    <a:pt x="790" y="2000"/>
                  </a:cubicBezTo>
                  <a:cubicBezTo>
                    <a:pt x="790" y="2052"/>
                    <a:pt x="790" y="2105"/>
                    <a:pt x="790" y="2157"/>
                  </a:cubicBezTo>
                  <a:cubicBezTo>
                    <a:pt x="790" y="2210"/>
                    <a:pt x="790" y="2210"/>
                    <a:pt x="790" y="2263"/>
                  </a:cubicBezTo>
                  <a:cubicBezTo>
                    <a:pt x="790" y="2420"/>
                    <a:pt x="843" y="2526"/>
                    <a:pt x="948" y="2631"/>
                  </a:cubicBezTo>
                  <a:cubicBezTo>
                    <a:pt x="1000" y="2683"/>
                    <a:pt x="1053" y="2683"/>
                    <a:pt x="1106" y="2683"/>
                  </a:cubicBezTo>
                  <a:cubicBezTo>
                    <a:pt x="1264" y="2683"/>
                    <a:pt x="1316" y="2631"/>
                    <a:pt x="1421" y="2578"/>
                  </a:cubicBezTo>
                  <a:cubicBezTo>
                    <a:pt x="1474" y="2526"/>
                    <a:pt x="1527" y="2473"/>
                    <a:pt x="1527" y="2420"/>
                  </a:cubicBezTo>
                  <a:cubicBezTo>
                    <a:pt x="1579" y="2263"/>
                    <a:pt x="1632" y="2210"/>
                    <a:pt x="1632" y="2052"/>
                  </a:cubicBezTo>
                  <a:cubicBezTo>
                    <a:pt x="1684" y="2105"/>
                    <a:pt x="1737" y="2210"/>
                    <a:pt x="1842" y="2263"/>
                  </a:cubicBezTo>
                  <a:cubicBezTo>
                    <a:pt x="1895" y="2315"/>
                    <a:pt x="1947" y="2368"/>
                    <a:pt x="2053" y="2368"/>
                  </a:cubicBezTo>
                  <a:cubicBezTo>
                    <a:pt x="2079" y="2394"/>
                    <a:pt x="2131" y="2407"/>
                    <a:pt x="2197" y="2407"/>
                  </a:cubicBezTo>
                  <a:cubicBezTo>
                    <a:pt x="2263" y="2407"/>
                    <a:pt x="2342" y="2394"/>
                    <a:pt x="2421" y="2368"/>
                  </a:cubicBezTo>
                  <a:cubicBezTo>
                    <a:pt x="2526" y="2368"/>
                    <a:pt x="2631" y="2263"/>
                    <a:pt x="2631" y="2105"/>
                  </a:cubicBezTo>
                  <a:cubicBezTo>
                    <a:pt x="2631" y="2052"/>
                    <a:pt x="2631" y="2000"/>
                    <a:pt x="2631" y="1947"/>
                  </a:cubicBezTo>
                  <a:cubicBezTo>
                    <a:pt x="2579" y="1947"/>
                    <a:pt x="2579" y="1894"/>
                    <a:pt x="2579" y="1842"/>
                  </a:cubicBezTo>
                  <a:cubicBezTo>
                    <a:pt x="2579" y="1789"/>
                    <a:pt x="2526" y="1737"/>
                    <a:pt x="2526" y="1684"/>
                  </a:cubicBezTo>
                  <a:lnTo>
                    <a:pt x="2421" y="1526"/>
                  </a:lnTo>
                  <a:lnTo>
                    <a:pt x="2368" y="1421"/>
                  </a:lnTo>
                  <a:cubicBezTo>
                    <a:pt x="2368" y="1421"/>
                    <a:pt x="2316" y="1368"/>
                    <a:pt x="2263" y="1316"/>
                  </a:cubicBezTo>
                  <a:cubicBezTo>
                    <a:pt x="2368" y="1316"/>
                    <a:pt x="2421" y="1263"/>
                    <a:pt x="2526" y="1211"/>
                  </a:cubicBezTo>
                  <a:cubicBezTo>
                    <a:pt x="2526" y="1158"/>
                    <a:pt x="2526" y="1158"/>
                    <a:pt x="2526" y="1158"/>
                  </a:cubicBezTo>
                  <a:lnTo>
                    <a:pt x="2000" y="1158"/>
                  </a:lnTo>
                  <a:cubicBezTo>
                    <a:pt x="2000" y="1158"/>
                    <a:pt x="1947" y="1158"/>
                    <a:pt x="1947" y="1105"/>
                  </a:cubicBezTo>
                  <a:cubicBezTo>
                    <a:pt x="1895" y="1053"/>
                    <a:pt x="1895" y="1000"/>
                    <a:pt x="1790" y="948"/>
                  </a:cubicBezTo>
                  <a:lnTo>
                    <a:pt x="1790" y="895"/>
                  </a:lnTo>
                  <a:lnTo>
                    <a:pt x="1842" y="895"/>
                  </a:lnTo>
                  <a:cubicBezTo>
                    <a:pt x="2105" y="737"/>
                    <a:pt x="2368" y="632"/>
                    <a:pt x="2579" y="527"/>
                  </a:cubicBezTo>
                  <a:cubicBezTo>
                    <a:pt x="2631" y="527"/>
                    <a:pt x="2684" y="474"/>
                    <a:pt x="2684" y="421"/>
                  </a:cubicBezTo>
                  <a:cubicBezTo>
                    <a:pt x="2631" y="369"/>
                    <a:pt x="2579" y="316"/>
                    <a:pt x="2526" y="316"/>
                  </a:cubicBezTo>
                  <a:cubicBezTo>
                    <a:pt x="2263" y="421"/>
                    <a:pt x="2000" y="527"/>
                    <a:pt x="1737" y="579"/>
                  </a:cubicBezTo>
                  <a:lnTo>
                    <a:pt x="1527" y="632"/>
                  </a:lnTo>
                  <a:lnTo>
                    <a:pt x="1474" y="632"/>
                  </a:lnTo>
                  <a:cubicBezTo>
                    <a:pt x="1421" y="632"/>
                    <a:pt x="1421" y="579"/>
                    <a:pt x="1421" y="579"/>
                  </a:cubicBezTo>
                  <a:cubicBezTo>
                    <a:pt x="1421" y="527"/>
                    <a:pt x="1369" y="474"/>
                    <a:pt x="1316" y="474"/>
                  </a:cubicBezTo>
                  <a:cubicBezTo>
                    <a:pt x="1369" y="421"/>
                    <a:pt x="1421" y="369"/>
                    <a:pt x="1474" y="264"/>
                  </a:cubicBezTo>
                  <a:lnTo>
                    <a:pt x="1527" y="53"/>
                  </a:lnTo>
                  <a:cubicBezTo>
                    <a:pt x="1527" y="53"/>
                    <a:pt x="1527" y="1"/>
                    <a:pt x="152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5"/>
            <p:cNvSpPr/>
            <p:nvPr/>
          </p:nvSpPr>
          <p:spPr>
            <a:xfrm>
              <a:off x="4353688" y="4084300"/>
              <a:ext cx="53925" cy="142050"/>
            </a:xfrm>
            <a:custGeom>
              <a:avLst/>
              <a:gdLst/>
              <a:ahLst/>
              <a:cxnLst/>
              <a:rect l="l" t="t" r="r" b="b"/>
              <a:pathLst>
                <a:path w="2157" h="5682" extrusionOk="0">
                  <a:moveTo>
                    <a:pt x="1947" y="0"/>
                  </a:moveTo>
                  <a:cubicBezTo>
                    <a:pt x="0" y="947"/>
                    <a:pt x="263" y="4156"/>
                    <a:pt x="684" y="5682"/>
                  </a:cubicBezTo>
                  <a:lnTo>
                    <a:pt x="1315" y="5419"/>
                  </a:lnTo>
                  <a:cubicBezTo>
                    <a:pt x="1263" y="5419"/>
                    <a:pt x="263" y="1631"/>
                    <a:pt x="2157" y="737"/>
                  </a:cubicBezTo>
                  <a:lnTo>
                    <a:pt x="1947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5"/>
            <p:cNvSpPr/>
            <p:nvPr/>
          </p:nvSpPr>
          <p:spPr>
            <a:xfrm>
              <a:off x="4382613" y="4096125"/>
              <a:ext cx="94725" cy="121150"/>
            </a:xfrm>
            <a:custGeom>
              <a:avLst/>
              <a:gdLst/>
              <a:ahLst/>
              <a:cxnLst/>
              <a:rect l="l" t="t" r="r" b="b"/>
              <a:pathLst>
                <a:path w="3789" h="4846" extrusionOk="0">
                  <a:moveTo>
                    <a:pt x="3788" y="1"/>
                  </a:moveTo>
                  <a:cubicBezTo>
                    <a:pt x="3787" y="1"/>
                    <a:pt x="53" y="685"/>
                    <a:pt x="1" y="4841"/>
                  </a:cubicBezTo>
                  <a:cubicBezTo>
                    <a:pt x="1" y="4841"/>
                    <a:pt x="54" y="4846"/>
                    <a:pt x="148" y="4846"/>
                  </a:cubicBezTo>
                  <a:cubicBezTo>
                    <a:pt x="812" y="4846"/>
                    <a:pt x="3512" y="4564"/>
                    <a:pt x="378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5"/>
            <p:cNvSpPr/>
            <p:nvPr/>
          </p:nvSpPr>
          <p:spPr>
            <a:xfrm>
              <a:off x="4122213" y="4188700"/>
              <a:ext cx="520825" cy="419025"/>
            </a:xfrm>
            <a:custGeom>
              <a:avLst/>
              <a:gdLst/>
              <a:ahLst/>
              <a:cxnLst/>
              <a:rect l="l" t="t" r="r" b="b"/>
              <a:pathLst>
                <a:path w="20833" h="16761" extrusionOk="0">
                  <a:moveTo>
                    <a:pt x="6375" y="1"/>
                  </a:moveTo>
                  <a:cubicBezTo>
                    <a:pt x="5066" y="1"/>
                    <a:pt x="3693" y="380"/>
                    <a:pt x="2684" y="1611"/>
                  </a:cubicBezTo>
                  <a:cubicBezTo>
                    <a:pt x="1" y="4873"/>
                    <a:pt x="2421" y="16761"/>
                    <a:pt x="6997" y="16761"/>
                  </a:cubicBezTo>
                  <a:cubicBezTo>
                    <a:pt x="9259" y="16761"/>
                    <a:pt x="10154" y="16603"/>
                    <a:pt x="10417" y="16446"/>
                  </a:cubicBezTo>
                  <a:cubicBezTo>
                    <a:pt x="10680" y="16603"/>
                    <a:pt x="11521" y="16761"/>
                    <a:pt x="13836" y="16761"/>
                  </a:cubicBezTo>
                  <a:cubicBezTo>
                    <a:pt x="18360" y="16761"/>
                    <a:pt x="20832" y="4873"/>
                    <a:pt x="18150" y="1611"/>
                  </a:cubicBezTo>
                  <a:cubicBezTo>
                    <a:pt x="17120" y="380"/>
                    <a:pt x="15743" y="1"/>
                    <a:pt x="14435" y="1"/>
                  </a:cubicBezTo>
                  <a:cubicBezTo>
                    <a:pt x="12335" y="1"/>
                    <a:pt x="10417" y="980"/>
                    <a:pt x="10417" y="980"/>
                  </a:cubicBezTo>
                  <a:cubicBezTo>
                    <a:pt x="10417" y="980"/>
                    <a:pt x="8478" y="1"/>
                    <a:pt x="6375" y="1"/>
                  </a:cubicBezTo>
                  <a:close/>
                </a:path>
              </a:pathLst>
            </a:custGeom>
            <a:solidFill>
              <a:srgbClr val="E2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5"/>
            <p:cNvSpPr/>
            <p:nvPr/>
          </p:nvSpPr>
          <p:spPr>
            <a:xfrm>
              <a:off x="4202438" y="4217125"/>
              <a:ext cx="89450" cy="157825"/>
            </a:xfrm>
            <a:custGeom>
              <a:avLst/>
              <a:gdLst/>
              <a:ahLst/>
              <a:cxnLst/>
              <a:rect l="l" t="t" r="r" b="b"/>
              <a:pathLst>
                <a:path w="3578" h="6313" extrusionOk="0">
                  <a:moveTo>
                    <a:pt x="3578" y="1"/>
                  </a:moveTo>
                  <a:lnTo>
                    <a:pt x="3578" y="1"/>
                  </a:lnTo>
                  <a:cubicBezTo>
                    <a:pt x="2947" y="53"/>
                    <a:pt x="2263" y="316"/>
                    <a:pt x="1737" y="737"/>
                  </a:cubicBezTo>
                  <a:cubicBezTo>
                    <a:pt x="1211" y="1158"/>
                    <a:pt x="790" y="1737"/>
                    <a:pt x="527" y="2368"/>
                  </a:cubicBezTo>
                  <a:cubicBezTo>
                    <a:pt x="211" y="2999"/>
                    <a:pt x="106" y="3630"/>
                    <a:pt x="53" y="4314"/>
                  </a:cubicBezTo>
                  <a:cubicBezTo>
                    <a:pt x="1" y="4630"/>
                    <a:pt x="1" y="4998"/>
                    <a:pt x="1" y="5314"/>
                  </a:cubicBezTo>
                  <a:cubicBezTo>
                    <a:pt x="53" y="5629"/>
                    <a:pt x="106" y="5998"/>
                    <a:pt x="159" y="6313"/>
                  </a:cubicBezTo>
                  <a:cubicBezTo>
                    <a:pt x="211" y="5998"/>
                    <a:pt x="211" y="5629"/>
                    <a:pt x="264" y="5314"/>
                  </a:cubicBezTo>
                  <a:lnTo>
                    <a:pt x="369" y="4367"/>
                  </a:lnTo>
                  <a:cubicBezTo>
                    <a:pt x="527" y="3736"/>
                    <a:pt x="685" y="3157"/>
                    <a:pt x="948" y="2578"/>
                  </a:cubicBezTo>
                  <a:cubicBezTo>
                    <a:pt x="1211" y="2000"/>
                    <a:pt x="1526" y="1474"/>
                    <a:pt x="2000" y="1053"/>
                  </a:cubicBezTo>
                  <a:cubicBezTo>
                    <a:pt x="2421" y="579"/>
                    <a:pt x="2999" y="21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5"/>
            <p:cNvSpPr/>
            <p:nvPr/>
          </p:nvSpPr>
          <p:spPr>
            <a:xfrm>
              <a:off x="4234013" y="3990975"/>
              <a:ext cx="991625" cy="1008450"/>
            </a:xfrm>
            <a:custGeom>
              <a:avLst/>
              <a:gdLst/>
              <a:ahLst/>
              <a:cxnLst/>
              <a:rect l="l" t="t" r="r" b="b"/>
              <a:pathLst>
                <a:path w="39665" h="40338" extrusionOk="0">
                  <a:moveTo>
                    <a:pt x="31062" y="1"/>
                  </a:moveTo>
                  <a:cubicBezTo>
                    <a:pt x="25655" y="1"/>
                    <a:pt x="17719" y="5103"/>
                    <a:pt x="11205" y="13308"/>
                  </a:cubicBezTo>
                  <a:cubicBezTo>
                    <a:pt x="2894" y="23776"/>
                    <a:pt x="0" y="35349"/>
                    <a:pt x="4787" y="39137"/>
                  </a:cubicBezTo>
                  <a:cubicBezTo>
                    <a:pt x="5806" y="39952"/>
                    <a:pt x="7098" y="40338"/>
                    <a:pt x="8581" y="40338"/>
                  </a:cubicBezTo>
                  <a:cubicBezTo>
                    <a:pt x="13988" y="40338"/>
                    <a:pt x="21937" y="35200"/>
                    <a:pt x="28459" y="26985"/>
                  </a:cubicBezTo>
                  <a:cubicBezTo>
                    <a:pt x="36771" y="16516"/>
                    <a:pt x="39664" y="4996"/>
                    <a:pt x="34877" y="1208"/>
                  </a:cubicBezTo>
                  <a:cubicBezTo>
                    <a:pt x="33853" y="389"/>
                    <a:pt x="32554" y="1"/>
                    <a:pt x="31062" y="1"/>
                  </a:cubicBezTo>
                  <a:close/>
                </a:path>
              </a:pathLst>
            </a:custGeom>
            <a:solidFill>
              <a:srgbClr val="FAD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5"/>
            <p:cNvSpPr/>
            <p:nvPr/>
          </p:nvSpPr>
          <p:spPr>
            <a:xfrm>
              <a:off x="4752163" y="4172425"/>
              <a:ext cx="284100" cy="227525"/>
            </a:xfrm>
            <a:custGeom>
              <a:avLst/>
              <a:gdLst/>
              <a:ahLst/>
              <a:cxnLst/>
              <a:rect l="l" t="t" r="r" b="b"/>
              <a:pathLst>
                <a:path w="11364" h="9101" extrusionOk="0">
                  <a:moveTo>
                    <a:pt x="842" y="0"/>
                  </a:moveTo>
                  <a:cubicBezTo>
                    <a:pt x="316" y="53"/>
                    <a:pt x="1" y="105"/>
                    <a:pt x="1" y="105"/>
                  </a:cubicBezTo>
                  <a:cubicBezTo>
                    <a:pt x="1" y="105"/>
                    <a:pt x="211" y="158"/>
                    <a:pt x="579" y="316"/>
                  </a:cubicBezTo>
                  <a:cubicBezTo>
                    <a:pt x="947" y="473"/>
                    <a:pt x="1421" y="684"/>
                    <a:pt x="2052" y="947"/>
                  </a:cubicBezTo>
                  <a:cubicBezTo>
                    <a:pt x="3315" y="1526"/>
                    <a:pt x="4945" y="2472"/>
                    <a:pt x="6418" y="3682"/>
                  </a:cubicBezTo>
                  <a:cubicBezTo>
                    <a:pt x="7944" y="4840"/>
                    <a:pt x="9206" y="6260"/>
                    <a:pt x="10048" y="7312"/>
                  </a:cubicBezTo>
                  <a:cubicBezTo>
                    <a:pt x="10469" y="7838"/>
                    <a:pt x="10785" y="8312"/>
                    <a:pt x="11048" y="8627"/>
                  </a:cubicBezTo>
                  <a:cubicBezTo>
                    <a:pt x="11258" y="8943"/>
                    <a:pt x="11363" y="9101"/>
                    <a:pt x="11363" y="9101"/>
                  </a:cubicBezTo>
                  <a:cubicBezTo>
                    <a:pt x="11363" y="9101"/>
                    <a:pt x="11363" y="8785"/>
                    <a:pt x="11258" y="8312"/>
                  </a:cubicBezTo>
                  <a:cubicBezTo>
                    <a:pt x="11205" y="7838"/>
                    <a:pt x="11048" y="7154"/>
                    <a:pt x="10785" y="6418"/>
                  </a:cubicBezTo>
                  <a:cubicBezTo>
                    <a:pt x="10259" y="4945"/>
                    <a:pt x="9154" y="3314"/>
                    <a:pt x="7681" y="2157"/>
                  </a:cubicBezTo>
                  <a:cubicBezTo>
                    <a:pt x="6208" y="947"/>
                    <a:pt x="4314" y="263"/>
                    <a:pt x="2789" y="105"/>
                  </a:cubicBezTo>
                  <a:cubicBezTo>
                    <a:pt x="2000" y="0"/>
                    <a:pt x="1316" y="0"/>
                    <a:pt x="842" y="0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5"/>
            <p:cNvSpPr/>
            <p:nvPr/>
          </p:nvSpPr>
          <p:spPr>
            <a:xfrm>
              <a:off x="4587763" y="4380200"/>
              <a:ext cx="284100" cy="227525"/>
            </a:xfrm>
            <a:custGeom>
              <a:avLst/>
              <a:gdLst/>
              <a:ahLst/>
              <a:cxnLst/>
              <a:rect l="l" t="t" r="r" b="b"/>
              <a:pathLst>
                <a:path w="11364" h="9101" extrusionOk="0">
                  <a:moveTo>
                    <a:pt x="790" y="1"/>
                  </a:moveTo>
                  <a:cubicBezTo>
                    <a:pt x="317" y="53"/>
                    <a:pt x="1" y="53"/>
                    <a:pt x="1" y="53"/>
                  </a:cubicBezTo>
                  <a:cubicBezTo>
                    <a:pt x="1" y="106"/>
                    <a:pt x="211" y="158"/>
                    <a:pt x="580" y="316"/>
                  </a:cubicBezTo>
                  <a:cubicBezTo>
                    <a:pt x="895" y="474"/>
                    <a:pt x="1421" y="684"/>
                    <a:pt x="2053" y="947"/>
                  </a:cubicBezTo>
                  <a:cubicBezTo>
                    <a:pt x="3315" y="1526"/>
                    <a:pt x="4946" y="2473"/>
                    <a:pt x="6419" y="3630"/>
                  </a:cubicBezTo>
                  <a:cubicBezTo>
                    <a:pt x="7944" y="4840"/>
                    <a:pt x="9207" y="6208"/>
                    <a:pt x="10048" y="7313"/>
                  </a:cubicBezTo>
                  <a:cubicBezTo>
                    <a:pt x="10469" y="7839"/>
                    <a:pt x="10785" y="8312"/>
                    <a:pt x="10995" y="8628"/>
                  </a:cubicBezTo>
                  <a:cubicBezTo>
                    <a:pt x="11258" y="8943"/>
                    <a:pt x="11364" y="9101"/>
                    <a:pt x="11364" y="9101"/>
                  </a:cubicBezTo>
                  <a:cubicBezTo>
                    <a:pt x="11364" y="9101"/>
                    <a:pt x="11364" y="8786"/>
                    <a:pt x="11258" y="8312"/>
                  </a:cubicBezTo>
                  <a:cubicBezTo>
                    <a:pt x="11153" y="7839"/>
                    <a:pt x="10995" y="7155"/>
                    <a:pt x="10732" y="6418"/>
                  </a:cubicBezTo>
                  <a:cubicBezTo>
                    <a:pt x="10206" y="4945"/>
                    <a:pt x="9154" y="3315"/>
                    <a:pt x="7629" y="2105"/>
                  </a:cubicBezTo>
                  <a:cubicBezTo>
                    <a:pt x="6156" y="947"/>
                    <a:pt x="4315" y="264"/>
                    <a:pt x="2736" y="53"/>
                  </a:cubicBezTo>
                  <a:cubicBezTo>
                    <a:pt x="2000" y="1"/>
                    <a:pt x="1316" y="1"/>
                    <a:pt x="790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5"/>
            <p:cNvSpPr/>
            <p:nvPr/>
          </p:nvSpPr>
          <p:spPr>
            <a:xfrm>
              <a:off x="4423388" y="4587125"/>
              <a:ext cx="284075" cy="228400"/>
            </a:xfrm>
            <a:custGeom>
              <a:avLst/>
              <a:gdLst/>
              <a:ahLst/>
              <a:cxnLst/>
              <a:rect l="l" t="t" r="r" b="b"/>
              <a:pathLst>
                <a:path w="11363" h="9136" extrusionOk="0">
                  <a:moveTo>
                    <a:pt x="1479" y="1"/>
                  </a:moveTo>
                  <a:cubicBezTo>
                    <a:pt x="1218" y="1"/>
                    <a:pt x="986" y="13"/>
                    <a:pt x="789" y="35"/>
                  </a:cubicBezTo>
                  <a:cubicBezTo>
                    <a:pt x="316" y="35"/>
                    <a:pt x="0" y="88"/>
                    <a:pt x="0" y="88"/>
                  </a:cubicBezTo>
                  <a:cubicBezTo>
                    <a:pt x="0" y="88"/>
                    <a:pt x="211" y="193"/>
                    <a:pt x="526" y="351"/>
                  </a:cubicBezTo>
                  <a:cubicBezTo>
                    <a:pt x="895" y="456"/>
                    <a:pt x="1421" y="666"/>
                    <a:pt x="2052" y="982"/>
                  </a:cubicBezTo>
                  <a:cubicBezTo>
                    <a:pt x="3262" y="1561"/>
                    <a:pt x="4945" y="2508"/>
                    <a:pt x="6418" y="3665"/>
                  </a:cubicBezTo>
                  <a:cubicBezTo>
                    <a:pt x="7891" y="4875"/>
                    <a:pt x="9206" y="6243"/>
                    <a:pt x="10048" y="7347"/>
                  </a:cubicBezTo>
                  <a:cubicBezTo>
                    <a:pt x="10469" y="7873"/>
                    <a:pt x="10784" y="8347"/>
                    <a:pt x="10995" y="8662"/>
                  </a:cubicBezTo>
                  <a:cubicBezTo>
                    <a:pt x="11205" y="8925"/>
                    <a:pt x="11363" y="9136"/>
                    <a:pt x="11363" y="9136"/>
                  </a:cubicBezTo>
                  <a:cubicBezTo>
                    <a:pt x="11363" y="9136"/>
                    <a:pt x="11363" y="8820"/>
                    <a:pt x="11258" y="8347"/>
                  </a:cubicBezTo>
                  <a:cubicBezTo>
                    <a:pt x="11153" y="7873"/>
                    <a:pt x="10995" y="7189"/>
                    <a:pt x="10732" y="6453"/>
                  </a:cubicBezTo>
                  <a:cubicBezTo>
                    <a:pt x="10206" y="4980"/>
                    <a:pt x="9154" y="3297"/>
                    <a:pt x="7628" y="2139"/>
                  </a:cubicBezTo>
                  <a:cubicBezTo>
                    <a:pt x="6155" y="982"/>
                    <a:pt x="4314" y="298"/>
                    <a:pt x="2736" y="88"/>
                  </a:cubicBezTo>
                  <a:cubicBezTo>
                    <a:pt x="2274" y="26"/>
                    <a:pt x="1847" y="1"/>
                    <a:pt x="1479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5"/>
            <p:cNvSpPr/>
            <p:nvPr/>
          </p:nvSpPr>
          <p:spPr>
            <a:xfrm>
              <a:off x="3769763" y="4494625"/>
              <a:ext cx="1242825" cy="718075"/>
            </a:xfrm>
            <a:custGeom>
              <a:avLst/>
              <a:gdLst/>
              <a:ahLst/>
              <a:cxnLst/>
              <a:rect l="l" t="t" r="r" b="b"/>
              <a:pathLst>
                <a:path w="49713" h="28723" extrusionOk="0">
                  <a:moveTo>
                    <a:pt x="6524" y="3946"/>
                  </a:moveTo>
                  <a:lnTo>
                    <a:pt x="6524" y="7575"/>
                  </a:lnTo>
                  <a:lnTo>
                    <a:pt x="3893" y="7575"/>
                  </a:lnTo>
                  <a:lnTo>
                    <a:pt x="3893" y="3946"/>
                  </a:lnTo>
                  <a:close/>
                  <a:moveTo>
                    <a:pt x="10469" y="3946"/>
                  </a:moveTo>
                  <a:lnTo>
                    <a:pt x="10469" y="7575"/>
                  </a:lnTo>
                  <a:lnTo>
                    <a:pt x="7839" y="7575"/>
                  </a:lnTo>
                  <a:lnTo>
                    <a:pt x="7839" y="3946"/>
                  </a:lnTo>
                  <a:close/>
                  <a:moveTo>
                    <a:pt x="14362" y="3946"/>
                  </a:moveTo>
                  <a:lnTo>
                    <a:pt x="14362" y="7575"/>
                  </a:lnTo>
                  <a:lnTo>
                    <a:pt x="11784" y="7575"/>
                  </a:lnTo>
                  <a:lnTo>
                    <a:pt x="11784" y="3946"/>
                  </a:lnTo>
                  <a:close/>
                  <a:moveTo>
                    <a:pt x="18307" y="3946"/>
                  </a:moveTo>
                  <a:lnTo>
                    <a:pt x="18307" y="7575"/>
                  </a:lnTo>
                  <a:lnTo>
                    <a:pt x="15677" y="7575"/>
                  </a:lnTo>
                  <a:lnTo>
                    <a:pt x="15677" y="3946"/>
                  </a:lnTo>
                  <a:close/>
                  <a:moveTo>
                    <a:pt x="22253" y="3946"/>
                  </a:moveTo>
                  <a:lnTo>
                    <a:pt x="22253" y="7575"/>
                  </a:lnTo>
                  <a:lnTo>
                    <a:pt x="19622" y="7575"/>
                  </a:lnTo>
                  <a:lnTo>
                    <a:pt x="19622" y="3946"/>
                  </a:lnTo>
                  <a:close/>
                  <a:moveTo>
                    <a:pt x="26145" y="3946"/>
                  </a:moveTo>
                  <a:lnTo>
                    <a:pt x="26145" y="7575"/>
                  </a:lnTo>
                  <a:lnTo>
                    <a:pt x="23568" y="7575"/>
                  </a:lnTo>
                  <a:lnTo>
                    <a:pt x="23568" y="3946"/>
                  </a:lnTo>
                  <a:close/>
                  <a:moveTo>
                    <a:pt x="30091" y="3946"/>
                  </a:moveTo>
                  <a:lnTo>
                    <a:pt x="30091" y="7575"/>
                  </a:lnTo>
                  <a:lnTo>
                    <a:pt x="27460" y="7575"/>
                  </a:lnTo>
                  <a:lnTo>
                    <a:pt x="27460" y="3946"/>
                  </a:lnTo>
                  <a:close/>
                  <a:moveTo>
                    <a:pt x="34036" y="3946"/>
                  </a:moveTo>
                  <a:lnTo>
                    <a:pt x="34036" y="7575"/>
                  </a:lnTo>
                  <a:lnTo>
                    <a:pt x="31406" y="7575"/>
                  </a:lnTo>
                  <a:lnTo>
                    <a:pt x="31406" y="3946"/>
                  </a:lnTo>
                  <a:close/>
                  <a:moveTo>
                    <a:pt x="37929" y="3946"/>
                  </a:moveTo>
                  <a:lnTo>
                    <a:pt x="37929" y="7575"/>
                  </a:lnTo>
                  <a:lnTo>
                    <a:pt x="35299" y="7575"/>
                  </a:lnTo>
                  <a:lnTo>
                    <a:pt x="35299" y="3946"/>
                  </a:lnTo>
                  <a:close/>
                  <a:moveTo>
                    <a:pt x="41874" y="3946"/>
                  </a:moveTo>
                  <a:lnTo>
                    <a:pt x="41874" y="7575"/>
                  </a:lnTo>
                  <a:lnTo>
                    <a:pt x="39244" y="7575"/>
                  </a:lnTo>
                  <a:lnTo>
                    <a:pt x="39244" y="3946"/>
                  </a:lnTo>
                  <a:close/>
                  <a:moveTo>
                    <a:pt x="45767" y="3946"/>
                  </a:moveTo>
                  <a:lnTo>
                    <a:pt x="45767" y="7575"/>
                  </a:lnTo>
                  <a:lnTo>
                    <a:pt x="43189" y="7575"/>
                  </a:lnTo>
                  <a:lnTo>
                    <a:pt x="43189" y="3946"/>
                  </a:lnTo>
                  <a:close/>
                  <a:moveTo>
                    <a:pt x="6524" y="9416"/>
                  </a:moveTo>
                  <a:lnTo>
                    <a:pt x="6524" y="11521"/>
                  </a:lnTo>
                  <a:lnTo>
                    <a:pt x="3893" y="11521"/>
                  </a:lnTo>
                  <a:lnTo>
                    <a:pt x="3893" y="9416"/>
                  </a:lnTo>
                  <a:close/>
                  <a:moveTo>
                    <a:pt x="10469" y="9416"/>
                  </a:moveTo>
                  <a:lnTo>
                    <a:pt x="10469" y="11521"/>
                  </a:lnTo>
                  <a:lnTo>
                    <a:pt x="7839" y="11521"/>
                  </a:lnTo>
                  <a:lnTo>
                    <a:pt x="7839" y="9416"/>
                  </a:lnTo>
                  <a:close/>
                  <a:moveTo>
                    <a:pt x="14362" y="9416"/>
                  </a:moveTo>
                  <a:lnTo>
                    <a:pt x="14362" y="11521"/>
                  </a:lnTo>
                  <a:lnTo>
                    <a:pt x="11784" y="11521"/>
                  </a:lnTo>
                  <a:lnTo>
                    <a:pt x="11784" y="9416"/>
                  </a:lnTo>
                  <a:close/>
                  <a:moveTo>
                    <a:pt x="18307" y="9416"/>
                  </a:moveTo>
                  <a:lnTo>
                    <a:pt x="18307" y="11521"/>
                  </a:lnTo>
                  <a:lnTo>
                    <a:pt x="15677" y="11521"/>
                  </a:lnTo>
                  <a:lnTo>
                    <a:pt x="15677" y="9416"/>
                  </a:lnTo>
                  <a:close/>
                  <a:moveTo>
                    <a:pt x="22253" y="9416"/>
                  </a:moveTo>
                  <a:lnTo>
                    <a:pt x="22253" y="11521"/>
                  </a:lnTo>
                  <a:lnTo>
                    <a:pt x="19622" y="11521"/>
                  </a:lnTo>
                  <a:lnTo>
                    <a:pt x="19622" y="9416"/>
                  </a:lnTo>
                  <a:close/>
                  <a:moveTo>
                    <a:pt x="26145" y="9416"/>
                  </a:moveTo>
                  <a:lnTo>
                    <a:pt x="26145" y="11521"/>
                  </a:lnTo>
                  <a:lnTo>
                    <a:pt x="23568" y="11521"/>
                  </a:lnTo>
                  <a:lnTo>
                    <a:pt x="23568" y="9416"/>
                  </a:lnTo>
                  <a:close/>
                  <a:moveTo>
                    <a:pt x="30091" y="9416"/>
                  </a:moveTo>
                  <a:lnTo>
                    <a:pt x="30091" y="11521"/>
                  </a:lnTo>
                  <a:lnTo>
                    <a:pt x="27460" y="11521"/>
                  </a:lnTo>
                  <a:lnTo>
                    <a:pt x="27460" y="9416"/>
                  </a:lnTo>
                  <a:close/>
                  <a:moveTo>
                    <a:pt x="34036" y="9416"/>
                  </a:moveTo>
                  <a:lnTo>
                    <a:pt x="34036" y="11521"/>
                  </a:lnTo>
                  <a:lnTo>
                    <a:pt x="31406" y="11521"/>
                  </a:lnTo>
                  <a:lnTo>
                    <a:pt x="31406" y="9416"/>
                  </a:lnTo>
                  <a:close/>
                  <a:moveTo>
                    <a:pt x="37929" y="9416"/>
                  </a:moveTo>
                  <a:lnTo>
                    <a:pt x="37929" y="11521"/>
                  </a:lnTo>
                  <a:lnTo>
                    <a:pt x="35299" y="11521"/>
                  </a:lnTo>
                  <a:lnTo>
                    <a:pt x="35299" y="9416"/>
                  </a:lnTo>
                  <a:close/>
                  <a:moveTo>
                    <a:pt x="41874" y="9416"/>
                  </a:moveTo>
                  <a:lnTo>
                    <a:pt x="41874" y="11521"/>
                  </a:lnTo>
                  <a:lnTo>
                    <a:pt x="39244" y="11521"/>
                  </a:lnTo>
                  <a:lnTo>
                    <a:pt x="39244" y="9416"/>
                  </a:lnTo>
                  <a:close/>
                  <a:moveTo>
                    <a:pt x="45767" y="9416"/>
                  </a:moveTo>
                  <a:lnTo>
                    <a:pt x="45767" y="11521"/>
                  </a:lnTo>
                  <a:lnTo>
                    <a:pt x="43189" y="11521"/>
                  </a:lnTo>
                  <a:lnTo>
                    <a:pt x="43189" y="9416"/>
                  </a:lnTo>
                  <a:close/>
                  <a:moveTo>
                    <a:pt x="6524" y="13309"/>
                  </a:moveTo>
                  <a:lnTo>
                    <a:pt x="6524" y="15413"/>
                  </a:lnTo>
                  <a:lnTo>
                    <a:pt x="3893" y="15413"/>
                  </a:lnTo>
                  <a:lnTo>
                    <a:pt x="3893" y="13309"/>
                  </a:lnTo>
                  <a:close/>
                  <a:moveTo>
                    <a:pt x="10469" y="13309"/>
                  </a:moveTo>
                  <a:lnTo>
                    <a:pt x="10469" y="15413"/>
                  </a:lnTo>
                  <a:lnTo>
                    <a:pt x="7839" y="15413"/>
                  </a:lnTo>
                  <a:lnTo>
                    <a:pt x="7839" y="13309"/>
                  </a:lnTo>
                  <a:close/>
                  <a:moveTo>
                    <a:pt x="14362" y="13309"/>
                  </a:moveTo>
                  <a:lnTo>
                    <a:pt x="14362" y="15413"/>
                  </a:lnTo>
                  <a:lnTo>
                    <a:pt x="11784" y="15413"/>
                  </a:lnTo>
                  <a:lnTo>
                    <a:pt x="11784" y="13309"/>
                  </a:lnTo>
                  <a:close/>
                  <a:moveTo>
                    <a:pt x="18307" y="13309"/>
                  </a:moveTo>
                  <a:lnTo>
                    <a:pt x="18307" y="15413"/>
                  </a:lnTo>
                  <a:lnTo>
                    <a:pt x="15677" y="15413"/>
                  </a:lnTo>
                  <a:lnTo>
                    <a:pt x="15677" y="13309"/>
                  </a:lnTo>
                  <a:close/>
                  <a:moveTo>
                    <a:pt x="22253" y="13309"/>
                  </a:moveTo>
                  <a:lnTo>
                    <a:pt x="22253" y="15413"/>
                  </a:lnTo>
                  <a:lnTo>
                    <a:pt x="19622" y="15413"/>
                  </a:lnTo>
                  <a:lnTo>
                    <a:pt x="19622" y="13309"/>
                  </a:lnTo>
                  <a:close/>
                  <a:moveTo>
                    <a:pt x="26145" y="13309"/>
                  </a:moveTo>
                  <a:lnTo>
                    <a:pt x="26145" y="15413"/>
                  </a:lnTo>
                  <a:lnTo>
                    <a:pt x="23568" y="15413"/>
                  </a:lnTo>
                  <a:lnTo>
                    <a:pt x="23568" y="13309"/>
                  </a:lnTo>
                  <a:close/>
                  <a:moveTo>
                    <a:pt x="30091" y="13309"/>
                  </a:moveTo>
                  <a:lnTo>
                    <a:pt x="30091" y="15413"/>
                  </a:lnTo>
                  <a:lnTo>
                    <a:pt x="27460" y="15413"/>
                  </a:lnTo>
                  <a:lnTo>
                    <a:pt x="27460" y="13309"/>
                  </a:lnTo>
                  <a:close/>
                  <a:moveTo>
                    <a:pt x="34036" y="13309"/>
                  </a:moveTo>
                  <a:lnTo>
                    <a:pt x="34036" y="15413"/>
                  </a:lnTo>
                  <a:lnTo>
                    <a:pt x="31406" y="15413"/>
                  </a:lnTo>
                  <a:lnTo>
                    <a:pt x="31406" y="13309"/>
                  </a:lnTo>
                  <a:close/>
                  <a:moveTo>
                    <a:pt x="37929" y="13309"/>
                  </a:moveTo>
                  <a:lnTo>
                    <a:pt x="37929" y="15413"/>
                  </a:lnTo>
                  <a:lnTo>
                    <a:pt x="35299" y="15413"/>
                  </a:lnTo>
                  <a:lnTo>
                    <a:pt x="35299" y="13309"/>
                  </a:lnTo>
                  <a:close/>
                  <a:moveTo>
                    <a:pt x="41874" y="13309"/>
                  </a:moveTo>
                  <a:lnTo>
                    <a:pt x="41874" y="15413"/>
                  </a:lnTo>
                  <a:lnTo>
                    <a:pt x="39244" y="15413"/>
                  </a:lnTo>
                  <a:lnTo>
                    <a:pt x="39244" y="13309"/>
                  </a:lnTo>
                  <a:close/>
                  <a:moveTo>
                    <a:pt x="45767" y="13309"/>
                  </a:moveTo>
                  <a:lnTo>
                    <a:pt x="45767" y="15413"/>
                  </a:lnTo>
                  <a:lnTo>
                    <a:pt x="43189" y="15413"/>
                  </a:lnTo>
                  <a:lnTo>
                    <a:pt x="43189" y="13309"/>
                  </a:lnTo>
                  <a:close/>
                  <a:moveTo>
                    <a:pt x="6524" y="17255"/>
                  </a:moveTo>
                  <a:lnTo>
                    <a:pt x="6524" y="19359"/>
                  </a:lnTo>
                  <a:lnTo>
                    <a:pt x="3893" y="19359"/>
                  </a:lnTo>
                  <a:lnTo>
                    <a:pt x="3893" y="17255"/>
                  </a:lnTo>
                  <a:close/>
                  <a:moveTo>
                    <a:pt x="10469" y="17255"/>
                  </a:moveTo>
                  <a:lnTo>
                    <a:pt x="10469" y="19359"/>
                  </a:lnTo>
                  <a:lnTo>
                    <a:pt x="7839" y="19359"/>
                  </a:lnTo>
                  <a:lnTo>
                    <a:pt x="7839" y="17255"/>
                  </a:lnTo>
                  <a:close/>
                  <a:moveTo>
                    <a:pt x="14362" y="17255"/>
                  </a:moveTo>
                  <a:lnTo>
                    <a:pt x="14362" y="19359"/>
                  </a:lnTo>
                  <a:lnTo>
                    <a:pt x="11784" y="19359"/>
                  </a:lnTo>
                  <a:lnTo>
                    <a:pt x="11784" y="17255"/>
                  </a:lnTo>
                  <a:close/>
                  <a:moveTo>
                    <a:pt x="18307" y="17255"/>
                  </a:moveTo>
                  <a:lnTo>
                    <a:pt x="18307" y="19359"/>
                  </a:lnTo>
                  <a:lnTo>
                    <a:pt x="15677" y="19359"/>
                  </a:lnTo>
                  <a:lnTo>
                    <a:pt x="15677" y="17255"/>
                  </a:lnTo>
                  <a:close/>
                  <a:moveTo>
                    <a:pt x="22253" y="17255"/>
                  </a:moveTo>
                  <a:lnTo>
                    <a:pt x="22253" y="19359"/>
                  </a:lnTo>
                  <a:lnTo>
                    <a:pt x="19622" y="19359"/>
                  </a:lnTo>
                  <a:lnTo>
                    <a:pt x="19622" y="17255"/>
                  </a:lnTo>
                  <a:close/>
                  <a:moveTo>
                    <a:pt x="26145" y="17255"/>
                  </a:moveTo>
                  <a:lnTo>
                    <a:pt x="26145" y="19359"/>
                  </a:lnTo>
                  <a:lnTo>
                    <a:pt x="23568" y="19359"/>
                  </a:lnTo>
                  <a:lnTo>
                    <a:pt x="23568" y="17255"/>
                  </a:lnTo>
                  <a:close/>
                  <a:moveTo>
                    <a:pt x="30091" y="17255"/>
                  </a:moveTo>
                  <a:lnTo>
                    <a:pt x="30091" y="19359"/>
                  </a:lnTo>
                  <a:lnTo>
                    <a:pt x="27460" y="19359"/>
                  </a:lnTo>
                  <a:lnTo>
                    <a:pt x="27460" y="17255"/>
                  </a:lnTo>
                  <a:close/>
                  <a:moveTo>
                    <a:pt x="34036" y="17255"/>
                  </a:moveTo>
                  <a:lnTo>
                    <a:pt x="34036" y="19359"/>
                  </a:lnTo>
                  <a:lnTo>
                    <a:pt x="31406" y="19359"/>
                  </a:lnTo>
                  <a:lnTo>
                    <a:pt x="31406" y="17255"/>
                  </a:lnTo>
                  <a:close/>
                  <a:moveTo>
                    <a:pt x="37929" y="17255"/>
                  </a:moveTo>
                  <a:lnTo>
                    <a:pt x="37929" y="19359"/>
                  </a:lnTo>
                  <a:lnTo>
                    <a:pt x="35299" y="19359"/>
                  </a:lnTo>
                  <a:lnTo>
                    <a:pt x="35299" y="17255"/>
                  </a:lnTo>
                  <a:close/>
                  <a:moveTo>
                    <a:pt x="41874" y="17255"/>
                  </a:moveTo>
                  <a:lnTo>
                    <a:pt x="41874" y="19359"/>
                  </a:lnTo>
                  <a:lnTo>
                    <a:pt x="39244" y="19359"/>
                  </a:lnTo>
                  <a:lnTo>
                    <a:pt x="39244" y="17255"/>
                  </a:lnTo>
                  <a:close/>
                  <a:moveTo>
                    <a:pt x="45767" y="17255"/>
                  </a:moveTo>
                  <a:lnTo>
                    <a:pt x="45767" y="19359"/>
                  </a:lnTo>
                  <a:lnTo>
                    <a:pt x="43189" y="19359"/>
                  </a:lnTo>
                  <a:lnTo>
                    <a:pt x="43189" y="17255"/>
                  </a:lnTo>
                  <a:close/>
                  <a:moveTo>
                    <a:pt x="6524" y="21147"/>
                  </a:moveTo>
                  <a:lnTo>
                    <a:pt x="6524" y="23304"/>
                  </a:lnTo>
                  <a:lnTo>
                    <a:pt x="3893" y="23304"/>
                  </a:lnTo>
                  <a:lnTo>
                    <a:pt x="3893" y="21147"/>
                  </a:lnTo>
                  <a:close/>
                  <a:moveTo>
                    <a:pt x="10469" y="21147"/>
                  </a:moveTo>
                  <a:lnTo>
                    <a:pt x="10469" y="23304"/>
                  </a:lnTo>
                  <a:lnTo>
                    <a:pt x="7839" y="23304"/>
                  </a:lnTo>
                  <a:lnTo>
                    <a:pt x="7839" y="21147"/>
                  </a:lnTo>
                  <a:close/>
                  <a:moveTo>
                    <a:pt x="14362" y="21147"/>
                  </a:moveTo>
                  <a:lnTo>
                    <a:pt x="14362" y="23304"/>
                  </a:lnTo>
                  <a:lnTo>
                    <a:pt x="11784" y="23304"/>
                  </a:lnTo>
                  <a:lnTo>
                    <a:pt x="11784" y="21147"/>
                  </a:lnTo>
                  <a:close/>
                  <a:moveTo>
                    <a:pt x="18307" y="21147"/>
                  </a:moveTo>
                  <a:lnTo>
                    <a:pt x="18307" y="23304"/>
                  </a:lnTo>
                  <a:lnTo>
                    <a:pt x="15677" y="23304"/>
                  </a:lnTo>
                  <a:lnTo>
                    <a:pt x="15677" y="21147"/>
                  </a:lnTo>
                  <a:close/>
                  <a:moveTo>
                    <a:pt x="22253" y="21147"/>
                  </a:moveTo>
                  <a:lnTo>
                    <a:pt x="22253" y="23304"/>
                  </a:lnTo>
                  <a:lnTo>
                    <a:pt x="19622" y="23304"/>
                  </a:lnTo>
                  <a:lnTo>
                    <a:pt x="19622" y="21147"/>
                  </a:lnTo>
                  <a:close/>
                  <a:moveTo>
                    <a:pt x="26145" y="21147"/>
                  </a:moveTo>
                  <a:lnTo>
                    <a:pt x="26145" y="23304"/>
                  </a:lnTo>
                  <a:lnTo>
                    <a:pt x="23568" y="23304"/>
                  </a:lnTo>
                  <a:lnTo>
                    <a:pt x="23568" y="21147"/>
                  </a:lnTo>
                  <a:close/>
                  <a:moveTo>
                    <a:pt x="30091" y="21147"/>
                  </a:moveTo>
                  <a:lnTo>
                    <a:pt x="30091" y="23304"/>
                  </a:lnTo>
                  <a:lnTo>
                    <a:pt x="27460" y="23304"/>
                  </a:lnTo>
                  <a:lnTo>
                    <a:pt x="27460" y="21147"/>
                  </a:lnTo>
                  <a:close/>
                  <a:moveTo>
                    <a:pt x="34036" y="21147"/>
                  </a:moveTo>
                  <a:lnTo>
                    <a:pt x="34036" y="23304"/>
                  </a:lnTo>
                  <a:lnTo>
                    <a:pt x="31406" y="23304"/>
                  </a:lnTo>
                  <a:lnTo>
                    <a:pt x="31406" y="21147"/>
                  </a:lnTo>
                  <a:close/>
                  <a:moveTo>
                    <a:pt x="37929" y="21147"/>
                  </a:moveTo>
                  <a:lnTo>
                    <a:pt x="37929" y="23304"/>
                  </a:lnTo>
                  <a:lnTo>
                    <a:pt x="35299" y="23304"/>
                  </a:lnTo>
                  <a:lnTo>
                    <a:pt x="35299" y="21147"/>
                  </a:lnTo>
                  <a:close/>
                  <a:moveTo>
                    <a:pt x="41874" y="21147"/>
                  </a:moveTo>
                  <a:lnTo>
                    <a:pt x="41874" y="23304"/>
                  </a:lnTo>
                  <a:lnTo>
                    <a:pt x="39244" y="23304"/>
                  </a:lnTo>
                  <a:lnTo>
                    <a:pt x="39244" y="21147"/>
                  </a:lnTo>
                  <a:close/>
                  <a:moveTo>
                    <a:pt x="45767" y="21147"/>
                  </a:moveTo>
                  <a:lnTo>
                    <a:pt x="45767" y="23304"/>
                  </a:lnTo>
                  <a:lnTo>
                    <a:pt x="43189" y="23304"/>
                  </a:lnTo>
                  <a:lnTo>
                    <a:pt x="43189" y="21147"/>
                  </a:lnTo>
                  <a:close/>
                  <a:moveTo>
                    <a:pt x="1" y="0"/>
                  </a:moveTo>
                  <a:lnTo>
                    <a:pt x="1" y="28722"/>
                  </a:lnTo>
                  <a:lnTo>
                    <a:pt x="49712" y="28722"/>
                  </a:lnTo>
                  <a:lnTo>
                    <a:pt x="49712" y="0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5"/>
            <p:cNvSpPr/>
            <p:nvPr/>
          </p:nvSpPr>
          <p:spPr>
            <a:xfrm>
              <a:off x="3636938" y="4434125"/>
              <a:ext cx="1508475" cy="186775"/>
            </a:xfrm>
            <a:custGeom>
              <a:avLst/>
              <a:gdLst/>
              <a:ahLst/>
              <a:cxnLst/>
              <a:rect l="l" t="t" r="r" b="b"/>
              <a:pathLst>
                <a:path w="60339" h="7471" extrusionOk="0">
                  <a:moveTo>
                    <a:pt x="1316" y="0"/>
                  </a:moveTo>
                  <a:cubicBezTo>
                    <a:pt x="579" y="0"/>
                    <a:pt x="1" y="579"/>
                    <a:pt x="1" y="1315"/>
                  </a:cubicBezTo>
                  <a:lnTo>
                    <a:pt x="1" y="6155"/>
                  </a:lnTo>
                  <a:cubicBezTo>
                    <a:pt x="1" y="6892"/>
                    <a:pt x="579" y="7470"/>
                    <a:pt x="1316" y="7470"/>
                  </a:cubicBezTo>
                  <a:lnTo>
                    <a:pt x="59023" y="7470"/>
                  </a:lnTo>
                  <a:cubicBezTo>
                    <a:pt x="59760" y="7470"/>
                    <a:pt x="60338" y="6892"/>
                    <a:pt x="60338" y="6155"/>
                  </a:cubicBezTo>
                  <a:lnTo>
                    <a:pt x="60338" y="1315"/>
                  </a:lnTo>
                  <a:cubicBezTo>
                    <a:pt x="60338" y="579"/>
                    <a:pt x="59760" y="0"/>
                    <a:pt x="59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5"/>
            <p:cNvSpPr/>
            <p:nvPr/>
          </p:nvSpPr>
          <p:spPr>
            <a:xfrm>
              <a:off x="4397088" y="4008350"/>
              <a:ext cx="557625" cy="551725"/>
            </a:xfrm>
            <a:custGeom>
              <a:avLst/>
              <a:gdLst/>
              <a:ahLst/>
              <a:cxnLst/>
              <a:rect l="l" t="t" r="r" b="b"/>
              <a:pathLst>
                <a:path w="22305" h="22069" extrusionOk="0">
                  <a:moveTo>
                    <a:pt x="1348" y="1"/>
                  </a:moveTo>
                  <a:cubicBezTo>
                    <a:pt x="1026" y="1"/>
                    <a:pt x="710" y="119"/>
                    <a:pt x="474" y="356"/>
                  </a:cubicBezTo>
                  <a:cubicBezTo>
                    <a:pt x="0" y="882"/>
                    <a:pt x="0" y="1671"/>
                    <a:pt x="474" y="2144"/>
                  </a:cubicBezTo>
                  <a:lnTo>
                    <a:pt x="20043" y="21713"/>
                  </a:lnTo>
                  <a:cubicBezTo>
                    <a:pt x="20279" y="21950"/>
                    <a:pt x="20595" y="22068"/>
                    <a:pt x="20917" y="22068"/>
                  </a:cubicBezTo>
                  <a:cubicBezTo>
                    <a:pt x="21239" y="22068"/>
                    <a:pt x="21568" y="21950"/>
                    <a:pt x="21831" y="21713"/>
                  </a:cubicBezTo>
                  <a:cubicBezTo>
                    <a:pt x="22305" y="21240"/>
                    <a:pt x="22305" y="20451"/>
                    <a:pt x="21831" y="19925"/>
                  </a:cubicBezTo>
                  <a:lnTo>
                    <a:pt x="2262" y="356"/>
                  </a:lnTo>
                  <a:cubicBezTo>
                    <a:pt x="1999" y="119"/>
                    <a:pt x="1670" y="1"/>
                    <a:pt x="13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5"/>
            <p:cNvSpPr/>
            <p:nvPr/>
          </p:nvSpPr>
          <p:spPr>
            <a:xfrm>
              <a:off x="3827638" y="4008350"/>
              <a:ext cx="557625" cy="551725"/>
            </a:xfrm>
            <a:custGeom>
              <a:avLst/>
              <a:gdLst/>
              <a:ahLst/>
              <a:cxnLst/>
              <a:rect l="l" t="t" r="r" b="b"/>
              <a:pathLst>
                <a:path w="22305" h="22069" extrusionOk="0">
                  <a:moveTo>
                    <a:pt x="20917" y="1"/>
                  </a:moveTo>
                  <a:cubicBezTo>
                    <a:pt x="20595" y="1"/>
                    <a:pt x="20280" y="119"/>
                    <a:pt x="20043" y="356"/>
                  </a:cubicBezTo>
                  <a:lnTo>
                    <a:pt x="474" y="19925"/>
                  </a:lnTo>
                  <a:cubicBezTo>
                    <a:pt x="0" y="20451"/>
                    <a:pt x="0" y="21240"/>
                    <a:pt x="474" y="21713"/>
                  </a:cubicBezTo>
                  <a:cubicBezTo>
                    <a:pt x="710" y="21950"/>
                    <a:pt x="1039" y="22068"/>
                    <a:pt x="1368" y="22068"/>
                  </a:cubicBezTo>
                  <a:cubicBezTo>
                    <a:pt x="1697" y="22068"/>
                    <a:pt x="2026" y="21950"/>
                    <a:pt x="2262" y="21713"/>
                  </a:cubicBezTo>
                  <a:lnTo>
                    <a:pt x="21831" y="2144"/>
                  </a:lnTo>
                  <a:cubicBezTo>
                    <a:pt x="22305" y="1671"/>
                    <a:pt x="22305" y="882"/>
                    <a:pt x="21831" y="356"/>
                  </a:cubicBezTo>
                  <a:cubicBezTo>
                    <a:pt x="21568" y="119"/>
                    <a:pt x="21240" y="1"/>
                    <a:pt x="209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4" name="Google Shape;4974;p35"/>
          <p:cNvGrpSpPr/>
          <p:nvPr/>
        </p:nvGrpSpPr>
        <p:grpSpPr>
          <a:xfrm>
            <a:off x="3420731" y="673977"/>
            <a:ext cx="860011" cy="1095587"/>
            <a:chOff x="6425013" y="1769700"/>
            <a:chExt cx="1608400" cy="2048975"/>
          </a:xfrm>
        </p:grpSpPr>
        <p:sp>
          <p:nvSpPr>
            <p:cNvPr id="4975" name="Google Shape;4975;p35"/>
            <p:cNvSpPr/>
            <p:nvPr/>
          </p:nvSpPr>
          <p:spPr>
            <a:xfrm>
              <a:off x="7026013" y="1928825"/>
              <a:ext cx="177550" cy="483975"/>
            </a:xfrm>
            <a:custGeom>
              <a:avLst/>
              <a:gdLst/>
              <a:ahLst/>
              <a:cxnLst/>
              <a:rect l="l" t="t" r="r" b="b"/>
              <a:pathLst>
                <a:path w="7102" h="19359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1" y="9890"/>
                    <a:pt x="4209" y="19359"/>
                    <a:pt x="4209" y="19359"/>
                  </a:cubicBezTo>
                  <a:lnTo>
                    <a:pt x="6260" y="18570"/>
                  </a:lnTo>
                  <a:cubicBezTo>
                    <a:pt x="7102" y="686"/>
                    <a:pt x="1212" y="0"/>
                    <a:pt x="1210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5"/>
            <p:cNvSpPr/>
            <p:nvPr/>
          </p:nvSpPr>
          <p:spPr>
            <a:xfrm>
              <a:off x="7114138" y="1769700"/>
              <a:ext cx="326150" cy="628625"/>
            </a:xfrm>
            <a:custGeom>
              <a:avLst/>
              <a:gdLst/>
              <a:ahLst/>
              <a:cxnLst/>
              <a:rect l="l" t="t" r="r" b="b"/>
              <a:pathLst>
                <a:path w="13046" h="25145" extrusionOk="0">
                  <a:moveTo>
                    <a:pt x="6155" y="0"/>
                  </a:moveTo>
                  <a:lnTo>
                    <a:pt x="6155" y="0"/>
                  </a:lnTo>
                  <a:cubicBezTo>
                    <a:pt x="0" y="11520"/>
                    <a:pt x="684" y="25145"/>
                    <a:pt x="684" y="25145"/>
                  </a:cubicBezTo>
                  <a:lnTo>
                    <a:pt x="3525" y="25145"/>
                  </a:lnTo>
                  <a:cubicBezTo>
                    <a:pt x="13045" y="3632"/>
                    <a:pt x="6156" y="1"/>
                    <a:pt x="6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5"/>
            <p:cNvSpPr/>
            <p:nvPr/>
          </p:nvSpPr>
          <p:spPr>
            <a:xfrm>
              <a:off x="7181188" y="1814400"/>
              <a:ext cx="265675" cy="619450"/>
            </a:xfrm>
            <a:custGeom>
              <a:avLst/>
              <a:gdLst/>
              <a:ahLst/>
              <a:cxnLst/>
              <a:rect l="l" t="t" r="r" b="b"/>
              <a:pathLst>
                <a:path w="10627" h="24778" extrusionOk="0">
                  <a:moveTo>
                    <a:pt x="10627" y="1"/>
                  </a:moveTo>
                  <a:cubicBezTo>
                    <a:pt x="10625" y="2"/>
                    <a:pt x="579" y="9944"/>
                    <a:pt x="1" y="23357"/>
                  </a:cubicBezTo>
                  <a:lnTo>
                    <a:pt x="3473" y="24777"/>
                  </a:lnTo>
                  <a:cubicBezTo>
                    <a:pt x="3473" y="24777"/>
                    <a:pt x="10574" y="17781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5"/>
            <p:cNvSpPr/>
            <p:nvPr/>
          </p:nvSpPr>
          <p:spPr>
            <a:xfrm>
              <a:off x="7191713" y="2019350"/>
              <a:ext cx="331450" cy="414500"/>
            </a:xfrm>
            <a:custGeom>
              <a:avLst/>
              <a:gdLst/>
              <a:ahLst/>
              <a:cxnLst/>
              <a:rect l="l" t="t" r="r" b="b"/>
              <a:pathLst>
                <a:path w="13258" h="16580" extrusionOk="0">
                  <a:moveTo>
                    <a:pt x="12948" y="0"/>
                  </a:moveTo>
                  <a:cubicBezTo>
                    <a:pt x="5478" y="0"/>
                    <a:pt x="1" y="14896"/>
                    <a:pt x="1" y="14896"/>
                  </a:cubicBezTo>
                  <a:lnTo>
                    <a:pt x="3052" y="16579"/>
                  </a:lnTo>
                  <a:cubicBezTo>
                    <a:pt x="11521" y="12055"/>
                    <a:pt x="13257" y="9"/>
                    <a:pt x="13257" y="9"/>
                  </a:cubicBezTo>
                  <a:cubicBezTo>
                    <a:pt x="13154" y="3"/>
                    <a:pt x="13051" y="0"/>
                    <a:pt x="12948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5"/>
            <p:cNvSpPr/>
            <p:nvPr/>
          </p:nvSpPr>
          <p:spPr>
            <a:xfrm>
              <a:off x="7018113" y="2296550"/>
              <a:ext cx="148650" cy="109675"/>
            </a:xfrm>
            <a:custGeom>
              <a:avLst/>
              <a:gdLst/>
              <a:ahLst/>
              <a:cxnLst/>
              <a:rect l="l" t="t" r="r" b="b"/>
              <a:pathLst>
                <a:path w="5946" h="4387" extrusionOk="0">
                  <a:moveTo>
                    <a:pt x="876" y="1"/>
                  </a:moveTo>
                  <a:cubicBezTo>
                    <a:pt x="307" y="1"/>
                    <a:pt x="1" y="178"/>
                    <a:pt x="1" y="178"/>
                  </a:cubicBezTo>
                  <a:cubicBezTo>
                    <a:pt x="1842" y="3387"/>
                    <a:pt x="4420" y="4387"/>
                    <a:pt x="4420" y="4387"/>
                  </a:cubicBezTo>
                  <a:lnTo>
                    <a:pt x="5945" y="3387"/>
                  </a:lnTo>
                  <a:cubicBezTo>
                    <a:pt x="3617" y="526"/>
                    <a:pt x="1856" y="1"/>
                    <a:pt x="876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5"/>
            <p:cNvSpPr/>
            <p:nvPr/>
          </p:nvSpPr>
          <p:spPr>
            <a:xfrm>
              <a:off x="7248263" y="2334550"/>
              <a:ext cx="198600" cy="103250"/>
            </a:xfrm>
            <a:custGeom>
              <a:avLst/>
              <a:gdLst/>
              <a:ahLst/>
              <a:cxnLst/>
              <a:rect l="l" t="t" r="r" b="b"/>
              <a:pathLst>
                <a:path w="7944" h="4130" extrusionOk="0">
                  <a:moveTo>
                    <a:pt x="5871" y="1"/>
                  </a:moveTo>
                  <a:cubicBezTo>
                    <a:pt x="4415" y="1"/>
                    <a:pt x="2319" y="505"/>
                    <a:pt x="1" y="2656"/>
                  </a:cubicBezTo>
                  <a:lnTo>
                    <a:pt x="1631" y="4129"/>
                  </a:lnTo>
                  <a:cubicBezTo>
                    <a:pt x="1631" y="4129"/>
                    <a:pt x="5524" y="1236"/>
                    <a:pt x="7944" y="394"/>
                  </a:cubicBezTo>
                  <a:cubicBezTo>
                    <a:pt x="7944" y="394"/>
                    <a:pt x="7157" y="1"/>
                    <a:pt x="5871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5"/>
            <p:cNvSpPr/>
            <p:nvPr/>
          </p:nvSpPr>
          <p:spPr>
            <a:xfrm>
              <a:off x="6787988" y="2368850"/>
              <a:ext cx="740425" cy="730050"/>
            </a:xfrm>
            <a:custGeom>
              <a:avLst/>
              <a:gdLst/>
              <a:ahLst/>
              <a:cxnLst/>
              <a:rect l="l" t="t" r="r" b="b"/>
              <a:pathLst>
                <a:path w="29617" h="29202" extrusionOk="0">
                  <a:moveTo>
                    <a:pt x="15223" y="1"/>
                  </a:moveTo>
                  <a:cubicBezTo>
                    <a:pt x="8794" y="1"/>
                    <a:pt x="2930" y="4945"/>
                    <a:pt x="1526" y="12016"/>
                  </a:cubicBezTo>
                  <a:cubicBezTo>
                    <a:pt x="0" y="19906"/>
                    <a:pt x="4629" y="27534"/>
                    <a:pt x="11941" y="28954"/>
                  </a:cubicBezTo>
                  <a:cubicBezTo>
                    <a:pt x="12775" y="29121"/>
                    <a:pt x="13606" y="29202"/>
                    <a:pt x="14427" y="29202"/>
                  </a:cubicBezTo>
                  <a:cubicBezTo>
                    <a:pt x="20855" y="29202"/>
                    <a:pt x="26639" y="24267"/>
                    <a:pt x="28038" y="17224"/>
                  </a:cubicBezTo>
                  <a:cubicBezTo>
                    <a:pt x="29617" y="9280"/>
                    <a:pt x="24935" y="1705"/>
                    <a:pt x="17623" y="232"/>
                  </a:cubicBezTo>
                  <a:cubicBezTo>
                    <a:pt x="16819" y="76"/>
                    <a:pt x="16017" y="1"/>
                    <a:pt x="15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5"/>
            <p:cNvSpPr/>
            <p:nvPr/>
          </p:nvSpPr>
          <p:spPr>
            <a:xfrm>
              <a:off x="6745888" y="2345700"/>
              <a:ext cx="816725" cy="778575"/>
            </a:xfrm>
            <a:custGeom>
              <a:avLst/>
              <a:gdLst/>
              <a:ahLst/>
              <a:cxnLst/>
              <a:rect l="l" t="t" r="r" b="b"/>
              <a:pathLst>
                <a:path w="32669" h="31143" extrusionOk="0">
                  <a:moveTo>
                    <a:pt x="15098" y="1158"/>
                  </a:moveTo>
                  <a:cubicBezTo>
                    <a:pt x="14625" y="1842"/>
                    <a:pt x="14204" y="2579"/>
                    <a:pt x="13731" y="3262"/>
                  </a:cubicBezTo>
                  <a:cubicBezTo>
                    <a:pt x="13152" y="3210"/>
                    <a:pt x="12521" y="3210"/>
                    <a:pt x="11889" y="3210"/>
                  </a:cubicBezTo>
                  <a:cubicBezTo>
                    <a:pt x="12415" y="2526"/>
                    <a:pt x="12941" y="1895"/>
                    <a:pt x="13520" y="1263"/>
                  </a:cubicBezTo>
                  <a:cubicBezTo>
                    <a:pt x="14046" y="1158"/>
                    <a:pt x="14572" y="1158"/>
                    <a:pt x="15098" y="1158"/>
                  </a:cubicBezTo>
                  <a:close/>
                  <a:moveTo>
                    <a:pt x="13152" y="1263"/>
                  </a:moveTo>
                  <a:lnTo>
                    <a:pt x="13152" y="1263"/>
                  </a:lnTo>
                  <a:cubicBezTo>
                    <a:pt x="12573" y="1895"/>
                    <a:pt x="11995" y="2526"/>
                    <a:pt x="11469" y="3210"/>
                  </a:cubicBezTo>
                  <a:cubicBezTo>
                    <a:pt x="10837" y="3210"/>
                    <a:pt x="10206" y="3262"/>
                    <a:pt x="9575" y="3315"/>
                  </a:cubicBezTo>
                  <a:cubicBezTo>
                    <a:pt x="10206" y="2684"/>
                    <a:pt x="10837" y="2105"/>
                    <a:pt x="11521" y="1579"/>
                  </a:cubicBezTo>
                  <a:cubicBezTo>
                    <a:pt x="12047" y="1421"/>
                    <a:pt x="12573" y="1369"/>
                    <a:pt x="13152" y="1263"/>
                  </a:cubicBezTo>
                  <a:close/>
                  <a:moveTo>
                    <a:pt x="15467" y="1158"/>
                  </a:moveTo>
                  <a:cubicBezTo>
                    <a:pt x="15993" y="1158"/>
                    <a:pt x="16519" y="1211"/>
                    <a:pt x="16992" y="1263"/>
                  </a:cubicBezTo>
                  <a:cubicBezTo>
                    <a:pt x="16676" y="2000"/>
                    <a:pt x="16308" y="2789"/>
                    <a:pt x="15993" y="3525"/>
                  </a:cubicBezTo>
                  <a:cubicBezTo>
                    <a:pt x="15414" y="3420"/>
                    <a:pt x="14783" y="3368"/>
                    <a:pt x="14151" y="3315"/>
                  </a:cubicBezTo>
                  <a:cubicBezTo>
                    <a:pt x="14572" y="2579"/>
                    <a:pt x="14993" y="1842"/>
                    <a:pt x="15467" y="1158"/>
                  </a:cubicBezTo>
                  <a:close/>
                  <a:moveTo>
                    <a:pt x="17360" y="1316"/>
                  </a:moveTo>
                  <a:cubicBezTo>
                    <a:pt x="17886" y="1369"/>
                    <a:pt x="18360" y="1474"/>
                    <a:pt x="18886" y="1632"/>
                  </a:cubicBezTo>
                  <a:cubicBezTo>
                    <a:pt x="18623" y="2368"/>
                    <a:pt x="18412" y="3157"/>
                    <a:pt x="18202" y="3999"/>
                  </a:cubicBezTo>
                  <a:cubicBezTo>
                    <a:pt x="17571" y="3841"/>
                    <a:pt x="16992" y="3683"/>
                    <a:pt x="16413" y="3578"/>
                  </a:cubicBezTo>
                  <a:cubicBezTo>
                    <a:pt x="16676" y="2842"/>
                    <a:pt x="17045" y="2053"/>
                    <a:pt x="17360" y="1316"/>
                  </a:cubicBezTo>
                  <a:close/>
                  <a:moveTo>
                    <a:pt x="19201" y="1684"/>
                  </a:moveTo>
                  <a:cubicBezTo>
                    <a:pt x="19728" y="1842"/>
                    <a:pt x="20201" y="2000"/>
                    <a:pt x="20674" y="2158"/>
                  </a:cubicBezTo>
                  <a:cubicBezTo>
                    <a:pt x="20569" y="2999"/>
                    <a:pt x="20464" y="3788"/>
                    <a:pt x="20359" y="4578"/>
                  </a:cubicBezTo>
                  <a:cubicBezTo>
                    <a:pt x="19780" y="4420"/>
                    <a:pt x="19149" y="4209"/>
                    <a:pt x="18570" y="4052"/>
                  </a:cubicBezTo>
                  <a:cubicBezTo>
                    <a:pt x="18781" y="3262"/>
                    <a:pt x="18991" y="2473"/>
                    <a:pt x="19201" y="1684"/>
                  </a:cubicBezTo>
                  <a:close/>
                  <a:moveTo>
                    <a:pt x="20990" y="2316"/>
                  </a:moveTo>
                  <a:cubicBezTo>
                    <a:pt x="21516" y="2526"/>
                    <a:pt x="21990" y="2736"/>
                    <a:pt x="22463" y="2947"/>
                  </a:cubicBezTo>
                  <a:cubicBezTo>
                    <a:pt x="22463" y="3788"/>
                    <a:pt x="22463" y="4578"/>
                    <a:pt x="22463" y="5419"/>
                  </a:cubicBezTo>
                  <a:cubicBezTo>
                    <a:pt x="21884" y="5156"/>
                    <a:pt x="21306" y="4946"/>
                    <a:pt x="20727" y="4735"/>
                  </a:cubicBezTo>
                  <a:cubicBezTo>
                    <a:pt x="20832" y="3946"/>
                    <a:pt x="20937" y="3105"/>
                    <a:pt x="20990" y="2316"/>
                  </a:cubicBezTo>
                  <a:close/>
                  <a:moveTo>
                    <a:pt x="11100" y="3631"/>
                  </a:moveTo>
                  <a:cubicBezTo>
                    <a:pt x="10627" y="4315"/>
                    <a:pt x="10101" y="4998"/>
                    <a:pt x="9627" y="5682"/>
                  </a:cubicBezTo>
                  <a:cubicBezTo>
                    <a:pt x="8943" y="5630"/>
                    <a:pt x="8207" y="5577"/>
                    <a:pt x="7523" y="5577"/>
                  </a:cubicBezTo>
                  <a:cubicBezTo>
                    <a:pt x="7997" y="4946"/>
                    <a:pt x="8575" y="4315"/>
                    <a:pt x="9154" y="3736"/>
                  </a:cubicBezTo>
                  <a:cubicBezTo>
                    <a:pt x="9838" y="3683"/>
                    <a:pt x="10469" y="3631"/>
                    <a:pt x="11100" y="3631"/>
                  </a:cubicBezTo>
                  <a:close/>
                  <a:moveTo>
                    <a:pt x="11574" y="3683"/>
                  </a:moveTo>
                  <a:cubicBezTo>
                    <a:pt x="12205" y="3683"/>
                    <a:pt x="12836" y="3683"/>
                    <a:pt x="13468" y="3736"/>
                  </a:cubicBezTo>
                  <a:cubicBezTo>
                    <a:pt x="13047" y="4472"/>
                    <a:pt x="12626" y="5209"/>
                    <a:pt x="12258" y="5998"/>
                  </a:cubicBezTo>
                  <a:cubicBezTo>
                    <a:pt x="11521" y="5893"/>
                    <a:pt x="10837" y="5787"/>
                    <a:pt x="10101" y="5735"/>
                  </a:cubicBezTo>
                  <a:cubicBezTo>
                    <a:pt x="10574" y="5051"/>
                    <a:pt x="11048" y="4367"/>
                    <a:pt x="11574" y="3683"/>
                  </a:cubicBezTo>
                  <a:close/>
                  <a:moveTo>
                    <a:pt x="22779" y="3157"/>
                  </a:moveTo>
                  <a:cubicBezTo>
                    <a:pt x="23252" y="3368"/>
                    <a:pt x="23725" y="3683"/>
                    <a:pt x="24199" y="3946"/>
                  </a:cubicBezTo>
                  <a:cubicBezTo>
                    <a:pt x="24304" y="4788"/>
                    <a:pt x="24462" y="5577"/>
                    <a:pt x="24515" y="6366"/>
                  </a:cubicBezTo>
                  <a:cubicBezTo>
                    <a:pt x="23989" y="6103"/>
                    <a:pt x="23410" y="5840"/>
                    <a:pt x="22831" y="5577"/>
                  </a:cubicBezTo>
                  <a:cubicBezTo>
                    <a:pt x="22831" y="4735"/>
                    <a:pt x="22831" y="3946"/>
                    <a:pt x="22779" y="3157"/>
                  </a:cubicBezTo>
                  <a:close/>
                  <a:moveTo>
                    <a:pt x="13888" y="3788"/>
                  </a:moveTo>
                  <a:cubicBezTo>
                    <a:pt x="14520" y="3841"/>
                    <a:pt x="15151" y="3946"/>
                    <a:pt x="15782" y="4052"/>
                  </a:cubicBezTo>
                  <a:cubicBezTo>
                    <a:pt x="15414" y="4841"/>
                    <a:pt x="15098" y="5630"/>
                    <a:pt x="14835" y="6419"/>
                  </a:cubicBezTo>
                  <a:cubicBezTo>
                    <a:pt x="14099" y="6261"/>
                    <a:pt x="13415" y="6156"/>
                    <a:pt x="12731" y="6050"/>
                  </a:cubicBezTo>
                  <a:cubicBezTo>
                    <a:pt x="13099" y="5261"/>
                    <a:pt x="13468" y="4525"/>
                    <a:pt x="13888" y="3788"/>
                  </a:cubicBezTo>
                  <a:close/>
                  <a:moveTo>
                    <a:pt x="16203" y="4104"/>
                  </a:moveTo>
                  <a:cubicBezTo>
                    <a:pt x="16782" y="4262"/>
                    <a:pt x="17413" y="4367"/>
                    <a:pt x="18044" y="4525"/>
                  </a:cubicBezTo>
                  <a:cubicBezTo>
                    <a:pt x="17781" y="5314"/>
                    <a:pt x="17571" y="6103"/>
                    <a:pt x="17360" y="6945"/>
                  </a:cubicBezTo>
                  <a:cubicBezTo>
                    <a:pt x="16676" y="6787"/>
                    <a:pt x="15993" y="6629"/>
                    <a:pt x="15309" y="6471"/>
                  </a:cubicBezTo>
                  <a:cubicBezTo>
                    <a:pt x="15572" y="5682"/>
                    <a:pt x="15887" y="4893"/>
                    <a:pt x="16203" y="4104"/>
                  </a:cubicBezTo>
                  <a:close/>
                  <a:moveTo>
                    <a:pt x="24515" y="4157"/>
                  </a:moveTo>
                  <a:lnTo>
                    <a:pt x="24515" y="4157"/>
                  </a:lnTo>
                  <a:cubicBezTo>
                    <a:pt x="24988" y="4472"/>
                    <a:pt x="25409" y="4788"/>
                    <a:pt x="25882" y="5156"/>
                  </a:cubicBezTo>
                  <a:cubicBezTo>
                    <a:pt x="26145" y="5945"/>
                    <a:pt x="26356" y="6734"/>
                    <a:pt x="26566" y="7471"/>
                  </a:cubicBezTo>
                  <a:cubicBezTo>
                    <a:pt x="26040" y="7155"/>
                    <a:pt x="25461" y="6840"/>
                    <a:pt x="24935" y="6577"/>
                  </a:cubicBezTo>
                  <a:cubicBezTo>
                    <a:pt x="24778" y="5787"/>
                    <a:pt x="24672" y="4946"/>
                    <a:pt x="24515" y="4157"/>
                  </a:cubicBezTo>
                  <a:close/>
                  <a:moveTo>
                    <a:pt x="18412" y="4630"/>
                  </a:moveTo>
                  <a:cubicBezTo>
                    <a:pt x="19044" y="4788"/>
                    <a:pt x="19622" y="4946"/>
                    <a:pt x="20254" y="5156"/>
                  </a:cubicBezTo>
                  <a:lnTo>
                    <a:pt x="19885" y="7576"/>
                  </a:lnTo>
                  <a:cubicBezTo>
                    <a:pt x="19201" y="7418"/>
                    <a:pt x="18518" y="7208"/>
                    <a:pt x="17834" y="7050"/>
                  </a:cubicBezTo>
                  <a:cubicBezTo>
                    <a:pt x="18044" y="6208"/>
                    <a:pt x="18255" y="5419"/>
                    <a:pt x="18412" y="4630"/>
                  </a:cubicBezTo>
                  <a:close/>
                  <a:moveTo>
                    <a:pt x="7155" y="5998"/>
                  </a:moveTo>
                  <a:cubicBezTo>
                    <a:pt x="7891" y="6050"/>
                    <a:pt x="8628" y="6103"/>
                    <a:pt x="9312" y="6156"/>
                  </a:cubicBezTo>
                  <a:cubicBezTo>
                    <a:pt x="8891" y="6892"/>
                    <a:pt x="8470" y="7576"/>
                    <a:pt x="8049" y="8312"/>
                  </a:cubicBezTo>
                  <a:cubicBezTo>
                    <a:pt x="7260" y="8207"/>
                    <a:pt x="6471" y="8102"/>
                    <a:pt x="5682" y="7997"/>
                  </a:cubicBezTo>
                  <a:cubicBezTo>
                    <a:pt x="6155" y="7313"/>
                    <a:pt x="6629" y="6682"/>
                    <a:pt x="7155" y="5998"/>
                  </a:cubicBezTo>
                  <a:close/>
                  <a:moveTo>
                    <a:pt x="20674" y="5314"/>
                  </a:moveTo>
                  <a:cubicBezTo>
                    <a:pt x="21253" y="5524"/>
                    <a:pt x="21832" y="5735"/>
                    <a:pt x="22410" y="5945"/>
                  </a:cubicBezTo>
                  <a:cubicBezTo>
                    <a:pt x="22410" y="6787"/>
                    <a:pt x="22410" y="7576"/>
                    <a:pt x="22358" y="8365"/>
                  </a:cubicBezTo>
                  <a:cubicBezTo>
                    <a:pt x="21674" y="8155"/>
                    <a:pt x="20990" y="7944"/>
                    <a:pt x="20306" y="7734"/>
                  </a:cubicBezTo>
                  <a:cubicBezTo>
                    <a:pt x="20464" y="6945"/>
                    <a:pt x="20569" y="6103"/>
                    <a:pt x="20674" y="5314"/>
                  </a:cubicBezTo>
                  <a:close/>
                  <a:moveTo>
                    <a:pt x="26198" y="5419"/>
                  </a:moveTo>
                  <a:lnTo>
                    <a:pt x="26198" y="5419"/>
                  </a:lnTo>
                  <a:cubicBezTo>
                    <a:pt x="26671" y="5735"/>
                    <a:pt x="27092" y="6156"/>
                    <a:pt x="27566" y="6524"/>
                  </a:cubicBezTo>
                  <a:cubicBezTo>
                    <a:pt x="27934" y="7313"/>
                    <a:pt x="28302" y="8049"/>
                    <a:pt x="28618" y="8733"/>
                  </a:cubicBezTo>
                  <a:cubicBezTo>
                    <a:pt x="28092" y="8418"/>
                    <a:pt x="27513" y="8049"/>
                    <a:pt x="26987" y="7734"/>
                  </a:cubicBezTo>
                  <a:cubicBezTo>
                    <a:pt x="26724" y="6945"/>
                    <a:pt x="26461" y="6156"/>
                    <a:pt x="26198" y="5419"/>
                  </a:cubicBezTo>
                  <a:close/>
                  <a:moveTo>
                    <a:pt x="9838" y="6208"/>
                  </a:moveTo>
                  <a:cubicBezTo>
                    <a:pt x="10574" y="6314"/>
                    <a:pt x="11258" y="6366"/>
                    <a:pt x="11995" y="6471"/>
                  </a:cubicBezTo>
                  <a:cubicBezTo>
                    <a:pt x="11626" y="7260"/>
                    <a:pt x="11258" y="8049"/>
                    <a:pt x="10890" y="8786"/>
                  </a:cubicBezTo>
                  <a:cubicBezTo>
                    <a:pt x="10153" y="8681"/>
                    <a:pt x="9364" y="8523"/>
                    <a:pt x="8575" y="8418"/>
                  </a:cubicBezTo>
                  <a:cubicBezTo>
                    <a:pt x="8943" y="7681"/>
                    <a:pt x="9364" y="6945"/>
                    <a:pt x="9838" y="6208"/>
                  </a:cubicBezTo>
                  <a:close/>
                  <a:moveTo>
                    <a:pt x="22831" y="6103"/>
                  </a:moveTo>
                  <a:cubicBezTo>
                    <a:pt x="23410" y="6366"/>
                    <a:pt x="24041" y="6629"/>
                    <a:pt x="24620" y="6892"/>
                  </a:cubicBezTo>
                  <a:cubicBezTo>
                    <a:pt x="24672" y="7681"/>
                    <a:pt x="24778" y="8470"/>
                    <a:pt x="24830" y="9259"/>
                  </a:cubicBezTo>
                  <a:cubicBezTo>
                    <a:pt x="24146" y="8996"/>
                    <a:pt x="23462" y="8786"/>
                    <a:pt x="22831" y="8523"/>
                  </a:cubicBezTo>
                  <a:cubicBezTo>
                    <a:pt x="22831" y="7734"/>
                    <a:pt x="22831" y="6945"/>
                    <a:pt x="22831" y="6103"/>
                  </a:cubicBezTo>
                  <a:close/>
                  <a:moveTo>
                    <a:pt x="12468" y="6577"/>
                  </a:moveTo>
                  <a:cubicBezTo>
                    <a:pt x="13204" y="6682"/>
                    <a:pt x="13888" y="6787"/>
                    <a:pt x="14625" y="6945"/>
                  </a:cubicBezTo>
                  <a:cubicBezTo>
                    <a:pt x="14309" y="7734"/>
                    <a:pt x="14046" y="8523"/>
                    <a:pt x="13731" y="9365"/>
                  </a:cubicBezTo>
                  <a:cubicBezTo>
                    <a:pt x="12994" y="9207"/>
                    <a:pt x="12205" y="9049"/>
                    <a:pt x="11416" y="8891"/>
                  </a:cubicBezTo>
                  <a:cubicBezTo>
                    <a:pt x="11784" y="8102"/>
                    <a:pt x="12100" y="7313"/>
                    <a:pt x="12468" y="6577"/>
                  </a:cubicBezTo>
                  <a:close/>
                  <a:moveTo>
                    <a:pt x="15098" y="7050"/>
                  </a:moveTo>
                  <a:cubicBezTo>
                    <a:pt x="15782" y="7155"/>
                    <a:pt x="16519" y="7313"/>
                    <a:pt x="17202" y="7471"/>
                  </a:cubicBezTo>
                  <a:cubicBezTo>
                    <a:pt x="16992" y="8312"/>
                    <a:pt x="16782" y="9154"/>
                    <a:pt x="16571" y="9943"/>
                  </a:cubicBezTo>
                  <a:cubicBezTo>
                    <a:pt x="15835" y="9785"/>
                    <a:pt x="15046" y="9628"/>
                    <a:pt x="14257" y="9470"/>
                  </a:cubicBezTo>
                  <a:cubicBezTo>
                    <a:pt x="14520" y="8628"/>
                    <a:pt x="14835" y="7839"/>
                    <a:pt x="15098" y="7050"/>
                  </a:cubicBezTo>
                  <a:close/>
                  <a:moveTo>
                    <a:pt x="24988" y="7103"/>
                  </a:moveTo>
                  <a:lnTo>
                    <a:pt x="24988" y="7103"/>
                  </a:lnTo>
                  <a:cubicBezTo>
                    <a:pt x="25567" y="7366"/>
                    <a:pt x="26145" y="7681"/>
                    <a:pt x="26724" y="7997"/>
                  </a:cubicBezTo>
                  <a:cubicBezTo>
                    <a:pt x="26934" y="8786"/>
                    <a:pt x="27092" y="9522"/>
                    <a:pt x="27250" y="10259"/>
                  </a:cubicBezTo>
                  <a:cubicBezTo>
                    <a:pt x="26619" y="9996"/>
                    <a:pt x="25935" y="9733"/>
                    <a:pt x="25251" y="9470"/>
                  </a:cubicBezTo>
                  <a:cubicBezTo>
                    <a:pt x="25198" y="8681"/>
                    <a:pt x="25093" y="7892"/>
                    <a:pt x="24988" y="7103"/>
                  </a:cubicBezTo>
                  <a:close/>
                  <a:moveTo>
                    <a:pt x="17676" y="7629"/>
                  </a:moveTo>
                  <a:cubicBezTo>
                    <a:pt x="18412" y="7786"/>
                    <a:pt x="19096" y="7944"/>
                    <a:pt x="19780" y="8155"/>
                  </a:cubicBezTo>
                  <a:cubicBezTo>
                    <a:pt x="19675" y="8996"/>
                    <a:pt x="19517" y="9785"/>
                    <a:pt x="19359" y="10627"/>
                  </a:cubicBezTo>
                  <a:cubicBezTo>
                    <a:pt x="18623" y="10469"/>
                    <a:pt x="17834" y="10259"/>
                    <a:pt x="17097" y="10101"/>
                  </a:cubicBezTo>
                  <a:cubicBezTo>
                    <a:pt x="17308" y="9259"/>
                    <a:pt x="17465" y="8418"/>
                    <a:pt x="17676" y="7629"/>
                  </a:cubicBezTo>
                  <a:close/>
                  <a:moveTo>
                    <a:pt x="5419" y="8418"/>
                  </a:moveTo>
                  <a:cubicBezTo>
                    <a:pt x="6208" y="8576"/>
                    <a:pt x="6997" y="8681"/>
                    <a:pt x="7786" y="8839"/>
                  </a:cubicBezTo>
                  <a:cubicBezTo>
                    <a:pt x="7365" y="9575"/>
                    <a:pt x="7050" y="10311"/>
                    <a:pt x="6681" y="11048"/>
                  </a:cubicBezTo>
                  <a:lnTo>
                    <a:pt x="4209" y="10522"/>
                  </a:lnTo>
                  <a:cubicBezTo>
                    <a:pt x="4577" y="9785"/>
                    <a:pt x="4946" y="9102"/>
                    <a:pt x="5419" y="8418"/>
                  </a:cubicBezTo>
                  <a:close/>
                  <a:moveTo>
                    <a:pt x="20254" y="8312"/>
                  </a:moveTo>
                  <a:cubicBezTo>
                    <a:pt x="20937" y="8470"/>
                    <a:pt x="21621" y="8733"/>
                    <a:pt x="22305" y="8944"/>
                  </a:cubicBezTo>
                  <a:cubicBezTo>
                    <a:pt x="22305" y="9733"/>
                    <a:pt x="22200" y="10522"/>
                    <a:pt x="22147" y="11364"/>
                  </a:cubicBezTo>
                  <a:cubicBezTo>
                    <a:pt x="21411" y="11153"/>
                    <a:pt x="20674" y="10943"/>
                    <a:pt x="19885" y="10785"/>
                  </a:cubicBezTo>
                  <a:cubicBezTo>
                    <a:pt x="20043" y="9943"/>
                    <a:pt x="20148" y="9102"/>
                    <a:pt x="20254" y="8312"/>
                  </a:cubicBezTo>
                  <a:close/>
                  <a:moveTo>
                    <a:pt x="27145" y="8207"/>
                  </a:moveTo>
                  <a:lnTo>
                    <a:pt x="27145" y="8207"/>
                  </a:lnTo>
                  <a:cubicBezTo>
                    <a:pt x="27671" y="8576"/>
                    <a:pt x="28250" y="8891"/>
                    <a:pt x="28828" y="9259"/>
                  </a:cubicBezTo>
                  <a:cubicBezTo>
                    <a:pt x="29144" y="9943"/>
                    <a:pt x="29407" y="10680"/>
                    <a:pt x="29670" y="11364"/>
                  </a:cubicBezTo>
                  <a:cubicBezTo>
                    <a:pt x="29039" y="11048"/>
                    <a:pt x="28355" y="10732"/>
                    <a:pt x="27723" y="10469"/>
                  </a:cubicBezTo>
                  <a:cubicBezTo>
                    <a:pt x="27513" y="9733"/>
                    <a:pt x="27355" y="8996"/>
                    <a:pt x="27145" y="8207"/>
                  </a:cubicBezTo>
                  <a:close/>
                  <a:moveTo>
                    <a:pt x="8312" y="8891"/>
                  </a:moveTo>
                  <a:cubicBezTo>
                    <a:pt x="9101" y="9049"/>
                    <a:pt x="9890" y="9207"/>
                    <a:pt x="10679" y="9365"/>
                  </a:cubicBezTo>
                  <a:cubicBezTo>
                    <a:pt x="10364" y="10101"/>
                    <a:pt x="10048" y="10943"/>
                    <a:pt x="9733" y="11732"/>
                  </a:cubicBezTo>
                  <a:cubicBezTo>
                    <a:pt x="8891" y="11521"/>
                    <a:pt x="8102" y="11364"/>
                    <a:pt x="7260" y="11206"/>
                  </a:cubicBezTo>
                  <a:cubicBezTo>
                    <a:pt x="7576" y="10417"/>
                    <a:pt x="7944" y="9680"/>
                    <a:pt x="8312" y="8891"/>
                  </a:cubicBezTo>
                  <a:close/>
                  <a:moveTo>
                    <a:pt x="22779" y="9102"/>
                  </a:moveTo>
                  <a:cubicBezTo>
                    <a:pt x="23462" y="9312"/>
                    <a:pt x="24146" y="9575"/>
                    <a:pt x="24830" y="9785"/>
                  </a:cubicBezTo>
                  <a:cubicBezTo>
                    <a:pt x="24883" y="10575"/>
                    <a:pt x="24935" y="11364"/>
                    <a:pt x="24935" y="12153"/>
                  </a:cubicBezTo>
                  <a:cubicBezTo>
                    <a:pt x="24199" y="11942"/>
                    <a:pt x="23462" y="11732"/>
                    <a:pt x="22673" y="11521"/>
                  </a:cubicBezTo>
                  <a:cubicBezTo>
                    <a:pt x="22726" y="10680"/>
                    <a:pt x="22779" y="9891"/>
                    <a:pt x="22779" y="9102"/>
                  </a:cubicBezTo>
                  <a:close/>
                  <a:moveTo>
                    <a:pt x="11206" y="9470"/>
                  </a:moveTo>
                  <a:cubicBezTo>
                    <a:pt x="11995" y="9575"/>
                    <a:pt x="12784" y="9733"/>
                    <a:pt x="13573" y="9891"/>
                  </a:cubicBezTo>
                  <a:cubicBezTo>
                    <a:pt x="13310" y="10732"/>
                    <a:pt x="13047" y="11574"/>
                    <a:pt x="12784" y="12416"/>
                  </a:cubicBezTo>
                  <a:cubicBezTo>
                    <a:pt x="11942" y="12205"/>
                    <a:pt x="11100" y="12047"/>
                    <a:pt x="10311" y="11890"/>
                  </a:cubicBezTo>
                  <a:cubicBezTo>
                    <a:pt x="10574" y="11048"/>
                    <a:pt x="10890" y="10259"/>
                    <a:pt x="11206" y="9470"/>
                  </a:cubicBezTo>
                  <a:close/>
                  <a:moveTo>
                    <a:pt x="25304" y="9996"/>
                  </a:moveTo>
                  <a:cubicBezTo>
                    <a:pt x="25987" y="10259"/>
                    <a:pt x="26671" y="10522"/>
                    <a:pt x="27355" y="10785"/>
                  </a:cubicBezTo>
                  <a:cubicBezTo>
                    <a:pt x="27513" y="11521"/>
                    <a:pt x="27618" y="12258"/>
                    <a:pt x="27723" y="12994"/>
                  </a:cubicBezTo>
                  <a:cubicBezTo>
                    <a:pt x="26987" y="12731"/>
                    <a:pt x="26198" y="12521"/>
                    <a:pt x="25461" y="12310"/>
                  </a:cubicBezTo>
                  <a:cubicBezTo>
                    <a:pt x="25409" y="11521"/>
                    <a:pt x="25356" y="10732"/>
                    <a:pt x="25304" y="9996"/>
                  </a:cubicBezTo>
                  <a:close/>
                  <a:moveTo>
                    <a:pt x="14099" y="10048"/>
                  </a:moveTo>
                  <a:cubicBezTo>
                    <a:pt x="14888" y="10206"/>
                    <a:pt x="15624" y="10364"/>
                    <a:pt x="16413" y="10522"/>
                  </a:cubicBezTo>
                  <a:cubicBezTo>
                    <a:pt x="16203" y="11364"/>
                    <a:pt x="16045" y="12205"/>
                    <a:pt x="15835" y="13047"/>
                  </a:cubicBezTo>
                  <a:cubicBezTo>
                    <a:pt x="14993" y="12889"/>
                    <a:pt x="14151" y="12679"/>
                    <a:pt x="13362" y="12521"/>
                  </a:cubicBezTo>
                  <a:cubicBezTo>
                    <a:pt x="13573" y="11679"/>
                    <a:pt x="13836" y="10838"/>
                    <a:pt x="14099" y="10048"/>
                  </a:cubicBezTo>
                  <a:close/>
                  <a:moveTo>
                    <a:pt x="16939" y="10680"/>
                  </a:moveTo>
                  <a:cubicBezTo>
                    <a:pt x="17729" y="10838"/>
                    <a:pt x="18518" y="10995"/>
                    <a:pt x="19307" y="11206"/>
                  </a:cubicBezTo>
                  <a:cubicBezTo>
                    <a:pt x="19149" y="12047"/>
                    <a:pt x="18991" y="12889"/>
                    <a:pt x="18886" y="13731"/>
                  </a:cubicBezTo>
                  <a:cubicBezTo>
                    <a:pt x="18044" y="13520"/>
                    <a:pt x="17202" y="13363"/>
                    <a:pt x="16361" y="13205"/>
                  </a:cubicBezTo>
                  <a:cubicBezTo>
                    <a:pt x="16571" y="12310"/>
                    <a:pt x="16782" y="11469"/>
                    <a:pt x="16939" y="10680"/>
                  </a:cubicBezTo>
                  <a:close/>
                  <a:moveTo>
                    <a:pt x="27829" y="10943"/>
                  </a:moveTo>
                  <a:lnTo>
                    <a:pt x="27829" y="10943"/>
                  </a:lnTo>
                  <a:cubicBezTo>
                    <a:pt x="28513" y="11258"/>
                    <a:pt x="29196" y="11521"/>
                    <a:pt x="29828" y="11837"/>
                  </a:cubicBezTo>
                  <a:cubicBezTo>
                    <a:pt x="30091" y="12521"/>
                    <a:pt x="30301" y="13205"/>
                    <a:pt x="30459" y="13836"/>
                  </a:cubicBezTo>
                  <a:cubicBezTo>
                    <a:pt x="29722" y="13626"/>
                    <a:pt x="28986" y="13363"/>
                    <a:pt x="28197" y="13152"/>
                  </a:cubicBezTo>
                  <a:cubicBezTo>
                    <a:pt x="28092" y="12416"/>
                    <a:pt x="27986" y="11679"/>
                    <a:pt x="27829" y="10943"/>
                  </a:cubicBezTo>
                  <a:close/>
                  <a:moveTo>
                    <a:pt x="3946" y="10995"/>
                  </a:moveTo>
                  <a:lnTo>
                    <a:pt x="6471" y="11574"/>
                  </a:lnTo>
                  <a:cubicBezTo>
                    <a:pt x="6155" y="12363"/>
                    <a:pt x="5840" y="13100"/>
                    <a:pt x="5577" y="13889"/>
                  </a:cubicBezTo>
                  <a:cubicBezTo>
                    <a:pt x="4735" y="13678"/>
                    <a:pt x="3841" y="13415"/>
                    <a:pt x="2999" y="13152"/>
                  </a:cubicBezTo>
                  <a:cubicBezTo>
                    <a:pt x="3315" y="12416"/>
                    <a:pt x="3630" y="11679"/>
                    <a:pt x="3946" y="10995"/>
                  </a:cubicBezTo>
                  <a:close/>
                  <a:moveTo>
                    <a:pt x="19833" y="11311"/>
                  </a:moveTo>
                  <a:cubicBezTo>
                    <a:pt x="20569" y="11521"/>
                    <a:pt x="21358" y="11732"/>
                    <a:pt x="22147" y="11890"/>
                  </a:cubicBezTo>
                  <a:cubicBezTo>
                    <a:pt x="22042" y="12731"/>
                    <a:pt x="21990" y="13520"/>
                    <a:pt x="21884" y="14362"/>
                  </a:cubicBezTo>
                  <a:cubicBezTo>
                    <a:pt x="21095" y="14152"/>
                    <a:pt x="20254" y="13994"/>
                    <a:pt x="19412" y="13836"/>
                  </a:cubicBezTo>
                  <a:cubicBezTo>
                    <a:pt x="19570" y="12994"/>
                    <a:pt x="19675" y="12153"/>
                    <a:pt x="19833" y="11311"/>
                  </a:cubicBezTo>
                  <a:close/>
                  <a:moveTo>
                    <a:pt x="7050" y="11732"/>
                  </a:moveTo>
                  <a:cubicBezTo>
                    <a:pt x="7891" y="11890"/>
                    <a:pt x="8733" y="12100"/>
                    <a:pt x="9522" y="12310"/>
                  </a:cubicBezTo>
                  <a:cubicBezTo>
                    <a:pt x="9259" y="13100"/>
                    <a:pt x="8996" y="13941"/>
                    <a:pt x="8733" y="14783"/>
                  </a:cubicBezTo>
                  <a:cubicBezTo>
                    <a:pt x="7891" y="14572"/>
                    <a:pt x="7050" y="14309"/>
                    <a:pt x="6155" y="14099"/>
                  </a:cubicBezTo>
                  <a:cubicBezTo>
                    <a:pt x="6418" y="13257"/>
                    <a:pt x="6734" y="12468"/>
                    <a:pt x="7050" y="11732"/>
                  </a:cubicBezTo>
                  <a:close/>
                  <a:moveTo>
                    <a:pt x="22673" y="12047"/>
                  </a:moveTo>
                  <a:cubicBezTo>
                    <a:pt x="23410" y="12258"/>
                    <a:pt x="24199" y="12468"/>
                    <a:pt x="24935" y="12679"/>
                  </a:cubicBezTo>
                  <a:cubicBezTo>
                    <a:pt x="24988" y="13468"/>
                    <a:pt x="24935" y="14204"/>
                    <a:pt x="24935" y="14993"/>
                  </a:cubicBezTo>
                  <a:lnTo>
                    <a:pt x="22463" y="14467"/>
                  </a:lnTo>
                  <a:cubicBezTo>
                    <a:pt x="22516" y="13678"/>
                    <a:pt x="22621" y="12837"/>
                    <a:pt x="22673" y="12047"/>
                  </a:cubicBezTo>
                  <a:close/>
                  <a:moveTo>
                    <a:pt x="10101" y="12416"/>
                  </a:moveTo>
                  <a:lnTo>
                    <a:pt x="12626" y="12994"/>
                  </a:lnTo>
                  <a:cubicBezTo>
                    <a:pt x="12363" y="13836"/>
                    <a:pt x="12152" y="14678"/>
                    <a:pt x="11942" y="15519"/>
                  </a:cubicBezTo>
                  <a:cubicBezTo>
                    <a:pt x="11048" y="15362"/>
                    <a:pt x="10206" y="15151"/>
                    <a:pt x="9312" y="14941"/>
                  </a:cubicBezTo>
                  <a:cubicBezTo>
                    <a:pt x="9575" y="14046"/>
                    <a:pt x="9838" y="13257"/>
                    <a:pt x="10101" y="12416"/>
                  </a:cubicBezTo>
                  <a:close/>
                  <a:moveTo>
                    <a:pt x="25461" y="12837"/>
                  </a:moveTo>
                  <a:lnTo>
                    <a:pt x="25461" y="12837"/>
                  </a:lnTo>
                  <a:cubicBezTo>
                    <a:pt x="26251" y="13047"/>
                    <a:pt x="26987" y="13257"/>
                    <a:pt x="27776" y="13468"/>
                  </a:cubicBezTo>
                  <a:cubicBezTo>
                    <a:pt x="27829" y="14204"/>
                    <a:pt x="27934" y="14888"/>
                    <a:pt x="27934" y="15625"/>
                  </a:cubicBezTo>
                  <a:lnTo>
                    <a:pt x="25461" y="15099"/>
                  </a:lnTo>
                  <a:cubicBezTo>
                    <a:pt x="25514" y="14362"/>
                    <a:pt x="25514" y="13573"/>
                    <a:pt x="25461" y="12837"/>
                  </a:cubicBezTo>
                  <a:close/>
                  <a:moveTo>
                    <a:pt x="13204" y="13100"/>
                  </a:moveTo>
                  <a:cubicBezTo>
                    <a:pt x="13994" y="13257"/>
                    <a:pt x="14835" y="13468"/>
                    <a:pt x="15677" y="13626"/>
                  </a:cubicBezTo>
                  <a:cubicBezTo>
                    <a:pt x="15467" y="14467"/>
                    <a:pt x="15309" y="15362"/>
                    <a:pt x="15098" y="16203"/>
                  </a:cubicBezTo>
                  <a:cubicBezTo>
                    <a:pt x="14257" y="16045"/>
                    <a:pt x="13362" y="15888"/>
                    <a:pt x="12521" y="15677"/>
                  </a:cubicBezTo>
                  <a:cubicBezTo>
                    <a:pt x="12731" y="14783"/>
                    <a:pt x="12941" y="13941"/>
                    <a:pt x="13204" y="13100"/>
                  </a:cubicBezTo>
                  <a:close/>
                  <a:moveTo>
                    <a:pt x="28302" y="13626"/>
                  </a:moveTo>
                  <a:lnTo>
                    <a:pt x="28302" y="13626"/>
                  </a:lnTo>
                  <a:cubicBezTo>
                    <a:pt x="29039" y="13836"/>
                    <a:pt x="29828" y="14046"/>
                    <a:pt x="30564" y="14309"/>
                  </a:cubicBezTo>
                  <a:cubicBezTo>
                    <a:pt x="30722" y="14941"/>
                    <a:pt x="30880" y="15625"/>
                    <a:pt x="30985" y="16256"/>
                  </a:cubicBezTo>
                  <a:cubicBezTo>
                    <a:pt x="30143" y="16045"/>
                    <a:pt x="29302" y="15888"/>
                    <a:pt x="28513" y="15730"/>
                  </a:cubicBezTo>
                  <a:cubicBezTo>
                    <a:pt x="28460" y="15046"/>
                    <a:pt x="28407" y="14309"/>
                    <a:pt x="28302" y="13626"/>
                  </a:cubicBezTo>
                  <a:close/>
                  <a:moveTo>
                    <a:pt x="2841" y="13626"/>
                  </a:moveTo>
                  <a:cubicBezTo>
                    <a:pt x="3683" y="13941"/>
                    <a:pt x="4525" y="14204"/>
                    <a:pt x="5419" y="14415"/>
                  </a:cubicBezTo>
                  <a:cubicBezTo>
                    <a:pt x="5156" y="15204"/>
                    <a:pt x="4946" y="16045"/>
                    <a:pt x="4735" y="16834"/>
                  </a:cubicBezTo>
                  <a:cubicBezTo>
                    <a:pt x="3841" y="16519"/>
                    <a:pt x="2999" y="16203"/>
                    <a:pt x="2157" y="15888"/>
                  </a:cubicBezTo>
                  <a:cubicBezTo>
                    <a:pt x="2315" y="15099"/>
                    <a:pt x="2578" y="14362"/>
                    <a:pt x="2841" y="13626"/>
                  </a:cubicBezTo>
                  <a:close/>
                  <a:moveTo>
                    <a:pt x="16256" y="13783"/>
                  </a:moveTo>
                  <a:cubicBezTo>
                    <a:pt x="17097" y="13941"/>
                    <a:pt x="17939" y="14099"/>
                    <a:pt x="18781" y="14309"/>
                  </a:cubicBezTo>
                  <a:cubicBezTo>
                    <a:pt x="18623" y="15151"/>
                    <a:pt x="18465" y="15993"/>
                    <a:pt x="18307" y="16834"/>
                  </a:cubicBezTo>
                  <a:cubicBezTo>
                    <a:pt x="17413" y="16677"/>
                    <a:pt x="16571" y="16519"/>
                    <a:pt x="15677" y="16361"/>
                  </a:cubicBezTo>
                  <a:cubicBezTo>
                    <a:pt x="15887" y="15467"/>
                    <a:pt x="16045" y="14625"/>
                    <a:pt x="16256" y="13783"/>
                  </a:cubicBezTo>
                  <a:close/>
                  <a:moveTo>
                    <a:pt x="19307" y="14415"/>
                  </a:moveTo>
                  <a:cubicBezTo>
                    <a:pt x="20148" y="14572"/>
                    <a:pt x="20990" y="14730"/>
                    <a:pt x="21832" y="14888"/>
                  </a:cubicBezTo>
                  <a:cubicBezTo>
                    <a:pt x="21726" y="15730"/>
                    <a:pt x="21621" y="16519"/>
                    <a:pt x="21516" y="17361"/>
                  </a:cubicBezTo>
                  <a:cubicBezTo>
                    <a:pt x="20622" y="17203"/>
                    <a:pt x="19780" y="17098"/>
                    <a:pt x="18886" y="16940"/>
                  </a:cubicBezTo>
                  <a:cubicBezTo>
                    <a:pt x="19044" y="16098"/>
                    <a:pt x="19201" y="15256"/>
                    <a:pt x="19307" y="14415"/>
                  </a:cubicBezTo>
                  <a:close/>
                  <a:moveTo>
                    <a:pt x="22410" y="14993"/>
                  </a:moveTo>
                  <a:cubicBezTo>
                    <a:pt x="23252" y="15204"/>
                    <a:pt x="24094" y="15362"/>
                    <a:pt x="24883" y="15519"/>
                  </a:cubicBezTo>
                  <a:cubicBezTo>
                    <a:pt x="24883" y="16256"/>
                    <a:pt x="24830" y="17045"/>
                    <a:pt x="24725" y="17834"/>
                  </a:cubicBezTo>
                  <a:cubicBezTo>
                    <a:pt x="23831" y="17676"/>
                    <a:pt x="22989" y="17571"/>
                    <a:pt x="22095" y="17413"/>
                  </a:cubicBezTo>
                  <a:cubicBezTo>
                    <a:pt x="22200" y="16624"/>
                    <a:pt x="22305" y="15835"/>
                    <a:pt x="22410" y="14993"/>
                  </a:cubicBezTo>
                  <a:close/>
                  <a:moveTo>
                    <a:pt x="5998" y="14625"/>
                  </a:moveTo>
                  <a:cubicBezTo>
                    <a:pt x="6839" y="14888"/>
                    <a:pt x="7734" y="15099"/>
                    <a:pt x="8575" y="15309"/>
                  </a:cubicBezTo>
                  <a:cubicBezTo>
                    <a:pt x="8312" y="16151"/>
                    <a:pt x="8102" y="17045"/>
                    <a:pt x="7944" y="17887"/>
                  </a:cubicBezTo>
                  <a:cubicBezTo>
                    <a:pt x="7050" y="17624"/>
                    <a:pt x="6155" y="17361"/>
                    <a:pt x="5314" y="17045"/>
                  </a:cubicBezTo>
                  <a:cubicBezTo>
                    <a:pt x="5524" y="16203"/>
                    <a:pt x="5735" y="15414"/>
                    <a:pt x="5998" y="14625"/>
                  </a:cubicBezTo>
                  <a:close/>
                  <a:moveTo>
                    <a:pt x="25461" y="15625"/>
                  </a:moveTo>
                  <a:cubicBezTo>
                    <a:pt x="26303" y="15782"/>
                    <a:pt x="27145" y="15940"/>
                    <a:pt x="27934" y="16098"/>
                  </a:cubicBezTo>
                  <a:cubicBezTo>
                    <a:pt x="27986" y="16834"/>
                    <a:pt x="27986" y="17518"/>
                    <a:pt x="27934" y="18202"/>
                  </a:cubicBezTo>
                  <a:cubicBezTo>
                    <a:pt x="27092" y="18097"/>
                    <a:pt x="26198" y="17992"/>
                    <a:pt x="25304" y="17887"/>
                  </a:cubicBezTo>
                  <a:cubicBezTo>
                    <a:pt x="25409" y="17150"/>
                    <a:pt x="25409" y="16361"/>
                    <a:pt x="25461" y="15625"/>
                  </a:cubicBezTo>
                  <a:close/>
                  <a:moveTo>
                    <a:pt x="28513" y="16203"/>
                  </a:moveTo>
                  <a:lnTo>
                    <a:pt x="28513" y="16203"/>
                  </a:lnTo>
                  <a:cubicBezTo>
                    <a:pt x="29354" y="16361"/>
                    <a:pt x="30196" y="16519"/>
                    <a:pt x="31038" y="16677"/>
                  </a:cubicBezTo>
                  <a:cubicBezTo>
                    <a:pt x="31090" y="17308"/>
                    <a:pt x="31143" y="17939"/>
                    <a:pt x="31195" y="18570"/>
                  </a:cubicBezTo>
                  <a:cubicBezTo>
                    <a:pt x="30301" y="18465"/>
                    <a:pt x="29407" y="18360"/>
                    <a:pt x="28565" y="18255"/>
                  </a:cubicBezTo>
                  <a:cubicBezTo>
                    <a:pt x="28565" y="17571"/>
                    <a:pt x="28565" y="16887"/>
                    <a:pt x="28513" y="16203"/>
                  </a:cubicBezTo>
                  <a:close/>
                  <a:moveTo>
                    <a:pt x="9154" y="15467"/>
                  </a:moveTo>
                  <a:cubicBezTo>
                    <a:pt x="10048" y="15730"/>
                    <a:pt x="10890" y="15940"/>
                    <a:pt x="11784" y="16098"/>
                  </a:cubicBezTo>
                  <a:cubicBezTo>
                    <a:pt x="11574" y="16992"/>
                    <a:pt x="11363" y="17834"/>
                    <a:pt x="11153" y="18728"/>
                  </a:cubicBezTo>
                  <a:cubicBezTo>
                    <a:pt x="10259" y="18518"/>
                    <a:pt x="9417" y="18307"/>
                    <a:pt x="8523" y="18044"/>
                  </a:cubicBezTo>
                  <a:cubicBezTo>
                    <a:pt x="8733" y="17203"/>
                    <a:pt x="8943" y="16361"/>
                    <a:pt x="9154" y="15467"/>
                  </a:cubicBezTo>
                  <a:close/>
                  <a:moveTo>
                    <a:pt x="12363" y="16256"/>
                  </a:moveTo>
                  <a:cubicBezTo>
                    <a:pt x="13257" y="16466"/>
                    <a:pt x="14099" y="16624"/>
                    <a:pt x="14993" y="16782"/>
                  </a:cubicBezTo>
                  <a:cubicBezTo>
                    <a:pt x="14783" y="17676"/>
                    <a:pt x="14625" y="18570"/>
                    <a:pt x="14414" y="19412"/>
                  </a:cubicBezTo>
                  <a:cubicBezTo>
                    <a:pt x="13520" y="19254"/>
                    <a:pt x="12626" y="19096"/>
                    <a:pt x="11784" y="18886"/>
                  </a:cubicBezTo>
                  <a:cubicBezTo>
                    <a:pt x="11942" y="17992"/>
                    <a:pt x="12152" y="17098"/>
                    <a:pt x="12363" y="16256"/>
                  </a:cubicBezTo>
                  <a:close/>
                  <a:moveTo>
                    <a:pt x="2000" y="16361"/>
                  </a:moveTo>
                  <a:cubicBezTo>
                    <a:pt x="2841" y="16729"/>
                    <a:pt x="3736" y="17098"/>
                    <a:pt x="4577" y="17413"/>
                  </a:cubicBezTo>
                  <a:cubicBezTo>
                    <a:pt x="4419" y="18202"/>
                    <a:pt x="4262" y="19044"/>
                    <a:pt x="4104" y="19833"/>
                  </a:cubicBezTo>
                  <a:cubicBezTo>
                    <a:pt x="3262" y="19465"/>
                    <a:pt x="2420" y="19096"/>
                    <a:pt x="1579" y="18676"/>
                  </a:cubicBezTo>
                  <a:cubicBezTo>
                    <a:pt x="1684" y="17887"/>
                    <a:pt x="1842" y="17150"/>
                    <a:pt x="2000" y="16361"/>
                  </a:cubicBezTo>
                  <a:close/>
                  <a:moveTo>
                    <a:pt x="15572" y="16940"/>
                  </a:moveTo>
                  <a:cubicBezTo>
                    <a:pt x="16466" y="17098"/>
                    <a:pt x="17308" y="17255"/>
                    <a:pt x="18202" y="17413"/>
                  </a:cubicBezTo>
                  <a:cubicBezTo>
                    <a:pt x="18044" y="18255"/>
                    <a:pt x="17886" y="19096"/>
                    <a:pt x="17729" y="19991"/>
                  </a:cubicBezTo>
                  <a:cubicBezTo>
                    <a:pt x="16834" y="19833"/>
                    <a:pt x="15940" y="19728"/>
                    <a:pt x="15046" y="19570"/>
                  </a:cubicBezTo>
                  <a:cubicBezTo>
                    <a:pt x="15203" y="18676"/>
                    <a:pt x="15414" y="17781"/>
                    <a:pt x="15572" y="16940"/>
                  </a:cubicBezTo>
                  <a:close/>
                  <a:moveTo>
                    <a:pt x="18781" y="17518"/>
                  </a:moveTo>
                  <a:cubicBezTo>
                    <a:pt x="19675" y="17624"/>
                    <a:pt x="20569" y="17781"/>
                    <a:pt x="21411" y="17887"/>
                  </a:cubicBezTo>
                  <a:cubicBezTo>
                    <a:pt x="21306" y="18728"/>
                    <a:pt x="21200" y="19517"/>
                    <a:pt x="21043" y="20359"/>
                  </a:cubicBezTo>
                  <a:cubicBezTo>
                    <a:pt x="20148" y="20254"/>
                    <a:pt x="19254" y="20149"/>
                    <a:pt x="18360" y="20043"/>
                  </a:cubicBezTo>
                  <a:cubicBezTo>
                    <a:pt x="18518" y="19202"/>
                    <a:pt x="18623" y="18360"/>
                    <a:pt x="18781" y="17518"/>
                  </a:cubicBezTo>
                  <a:close/>
                  <a:moveTo>
                    <a:pt x="22042" y="17992"/>
                  </a:moveTo>
                  <a:cubicBezTo>
                    <a:pt x="22936" y="18097"/>
                    <a:pt x="23778" y="18202"/>
                    <a:pt x="24672" y="18307"/>
                  </a:cubicBezTo>
                  <a:cubicBezTo>
                    <a:pt x="24620" y="19096"/>
                    <a:pt x="24462" y="19833"/>
                    <a:pt x="24357" y="20622"/>
                  </a:cubicBezTo>
                  <a:cubicBezTo>
                    <a:pt x="23462" y="20569"/>
                    <a:pt x="22568" y="20517"/>
                    <a:pt x="21674" y="20412"/>
                  </a:cubicBezTo>
                  <a:cubicBezTo>
                    <a:pt x="21779" y="19623"/>
                    <a:pt x="21937" y="18781"/>
                    <a:pt x="22042" y="17992"/>
                  </a:cubicBezTo>
                  <a:close/>
                  <a:moveTo>
                    <a:pt x="25251" y="18413"/>
                  </a:moveTo>
                  <a:cubicBezTo>
                    <a:pt x="26145" y="18518"/>
                    <a:pt x="27040" y="18623"/>
                    <a:pt x="27934" y="18676"/>
                  </a:cubicBezTo>
                  <a:cubicBezTo>
                    <a:pt x="27881" y="19360"/>
                    <a:pt x="27829" y="20096"/>
                    <a:pt x="27723" y="20780"/>
                  </a:cubicBezTo>
                  <a:cubicBezTo>
                    <a:pt x="26829" y="20727"/>
                    <a:pt x="25882" y="20727"/>
                    <a:pt x="24988" y="20675"/>
                  </a:cubicBezTo>
                  <a:cubicBezTo>
                    <a:pt x="25093" y="19886"/>
                    <a:pt x="25198" y="19149"/>
                    <a:pt x="25251" y="18413"/>
                  </a:cubicBezTo>
                  <a:close/>
                  <a:moveTo>
                    <a:pt x="28513" y="18728"/>
                  </a:moveTo>
                  <a:cubicBezTo>
                    <a:pt x="29407" y="18833"/>
                    <a:pt x="30301" y="18886"/>
                    <a:pt x="31195" y="18939"/>
                  </a:cubicBezTo>
                  <a:cubicBezTo>
                    <a:pt x="31195" y="19570"/>
                    <a:pt x="31143" y="20201"/>
                    <a:pt x="31090" y="20780"/>
                  </a:cubicBezTo>
                  <a:lnTo>
                    <a:pt x="28355" y="20780"/>
                  </a:lnTo>
                  <a:cubicBezTo>
                    <a:pt x="28460" y="20096"/>
                    <a:pt x="28513" y="19412"/>
                    <a:pt x="28513" y="18728"/>
                  </a:cubicBezTo>
                  <a:close/>
                  <a:moveTo>
                    <a:pt x="5209" y="17624"/>
                  </a:moveTo>
                  <a:cubicBezTo>
                    <a:pt x="6050" y="17887"/>
                    <a:pt x="6945" y="18202"/>
                    <a:pt x="7786" y="18465"/>
                  </a:cubicBezTo>
                  <a:cubicBezTo>
                    <a:pt x="7628" y="19307"/>
                    <a:pt x="7471" y="20201"/>
                    <a:pt x="7313" y="21043"/>
                  </a:cubicBezTo>
                  <a:cubicBezTo>
                    <a:pt x="6418" y="20780"/>
                    <a:pt x="5577" y="20464"/>
                    <a:pt x="4682" y="20096"/>
                  </a:cubicBezTo>
                  <a:cubicBezTo>
                    <a:pt x="4840" y="19254"/>
                    <a:pt x="4998" y="18413"/>
                    <a:pt x="5209" y="17624"/>
                  </a:cubicBezTo>
                  <a:close/>
                  <a:moveTo>
                    <a:pt x="8417" y="18623"/>
                  </a:moveTo>
                  <a:cubicBezTo>
                    <a:pt x="9259" y="18886"/>
                    <a:pt x="10153" y="19096"/>
                    <a:pt x="11048" y="19360"/>
                  </a:cubicBezTo>
                  <a:cubicBezTo>
                    <a:pt x="10837" y="20201"/>
                    <a:pt x="10679" y="21095"/>
                    <a:pt x="10522" y="21990"/>
                  </a:cubicBezTo>
                  <a:cubicBezTo>
                    <a:pt x="9627" y="21779"/>
                    <a:pt x="8733" y="21516"/>
                    <a:pt x="7891" y="21253"/>
                  </a:cubicBezTo>
                  <a:cubicBezTo>
                    <a:pt x="8049" y="20359"/>
                    <a:pt x="8207" y="19517"/>
                    <a:pt x="8417" y="18623"/>
                  </a:cubicBezTo>
                  <a:close/>
                  <a:moveTo>
                    <a:pt x="11626" y="19465"/>
                  </a:moveTo>
                  <a:cubicBezTo>
                    <a:pt x="12521" y="19675"/>
                    <a:pt x="13415" y="19886"/>
                    <a:pt x="14309" y="20043"/>
                  </a:cubicBezTo>
                  <a:cubicBezTo>
                    <a:pt x="14151" y="20885"/>
                    <a:pt x="13941" y="21779"/>
                    <a:pt x="13783" y="22674"/>
                  </a:cubicBezTo>
                  <a:cubicBezTo>
                    <a:pt x="12889" y="22568"/>
                    <a:pt x="11995" y="22358"/>
                    <a:pt x="11100" y="22148"/>
                  </a:cubicBezTo>
                  <a:cubicBezTo>
                    <a:pt x="11258" y="21253"/>
                    <a:pt x="11469" y="20359"/>
                    <a:pt x="11626" y="19465"/>
                  </a:cubicBezTo>
                  <a:close/>
                  <a:moveTo>
                    <a:pt x="1526" y="19202"/>
                  </a:moveTo>
                  <a:cubicBezTo>
                    <a:pt x="2368" y="19623"/>
                    <a:pt x="3210" y="20043"/>
                    <a:pt x="4051" y="20412"/>
                  </a:cubicBezTo>
                  <a:cubicBezTo>
                    <a:pt x="3946" y="21253"/>
                    <a:pt x="3841" y="22095"/>
                    <a:pt x="3788" y="22937"/>
                  </a:cubicBezTo>
                  <a:cubicBezTo>
                    <a:pt x="2947" y="22516"/>
                    <a:pt x="2157" y="22042"/>
                    <a:pt x="1316" y="21516"/>
                  </a:cubicBezTo>
                  <a:cubicBezTo>
                    <a:pt x="1368" y="20727"/>
                    <a:pt x="1421" y="19938"/>
                    <a:pt x="1526" y="19202"/>
                  </a:cubicBezTo>
                  <a:close/>
                  <a:moveTo>
                    <a:pt x="14940" y="20149"/>
                  </a:moveTo>
                  <a:cubicBezTo>
                    <a:pt x="15835" y="20306"/>
                    <a:pt x="16729" y="20412"/>
                    <a:pt x="17623" y="20569"/>
                  </a:cubicBezTo>
                  <a:cubicBezTo>
                    <a:pt x="17465" y="21411"/>
                    <a:pt x="17308" y="22305"/>
                    <a:pt x="17097" y="23147"/>
                  </a:cubicBezTo>
                  <a:cubicBezTo>
                    <a:pt x="16203" y="23042"/>
                    <a:pt x="15309" y="22937"/>
                    <a:pt x="14414" y="22779"/>
                  </a:cubicBezTo>
                  <a:cubicBezTo>
                    <a:pt x="14572" y="21885"/>
                    <a:pt x="14730" y="21043"/>
                    <a:pt x="14940" y="20149"/>
                  </a:cubicBezTo>
                  <a:close/>
                  <a:moveTo>
                    <a:pt x="31038" y="21201"/>
                  </a:moveTo>
                  <a:cubicBezTo>
                    <a:pt x="30985" y="21779"/>
                    <a:pt x="30880" y="22358"/>
                    <a:pt x="30722" y="22937"/>
                  </a:cubicBezTo>
                  <a:cubicBezTo>
                    <a:pt x="29775" y="23042"/>
                    <a:pt x="28828" y="23147"/>
                    <a:pt x="27881" y="23252"/>
                  </a:cubicBezTo>
                  <a:cubicBezTo>
                    <a:pt x="28039" y="22568"/>
                    <a:pt x="28197" y="21885"/>
                    <a:pt x="28302" y="21201"/>
                  </a:cubicBezTo>
                  <a:close/>
                  <a:moveTo>
                    <a:pt x="18202" y="20622"/>
                  </a:moveTo>
                  <a:cubicBezTo>
                    <a:pt x="19149" y="20727"/>
                    <a:pt x="20043" y="20832"/>
                    <a:pt x="20937" y="20938"/>
                  </a:cubicBezTo>
                  <a:cubicBezTo>
                    <a:pt x="20780" y="21727"/>
                    <a:pt x="20622" y="22568"/>
                    <a:pt x="20464" y="23410"/>
                  </a:cubicBezTo>
                  <a:cubicBezTo>
                    <a:pt x="19570" y="23357"/>
                    <a:pt x="18623" y="23305"/>
                    <a:pt x="17729" y="23200"/>
                  </a:cubicBezTo>
                  <a:cubicBezTo>
                    <a:pt x="17886" y="22358"/>
                    <a:pt x="18044" y="21516"/>
                    <a:pt x="18202" y="20622"/>
                  </a:cubicBezTo>
                  <a:close/>
                  <a:moveTo>
                    <a:pt x="24935" y="21148"/>
                  </a:moveTo>
                  <a:cubicBezTo>
                    <a:pt x="25830" y="21201"/>
                    <a:pt x="26724" y="21201"/>
                    <a:pt x="27671" y="21201"/>
                  </a:cubicBezTo>
                  <a:cubicBezTo>
                    <a:pt x="27566" y="21885"/>
                    <a:pt x="27408" y="22568"/>
                    <a:pt x="27250" y="23252"/>
                  </a:cubicBezTo>
                  <a:cubicBezTo>
                    <a:pt x="26356" y="23357"/>
                    <a:pt x="25409" y="23410"/>
                    <a:pt x="24462" y="23410"/>
                  </a:cubicBezTo>
                  <a:cubicBezTo>
                    <a:pt x="24620" y="22674"/>
                    <a:pt x="24778" y="21937"/>
                    <a:pt x="24935" y="21148"/>
                  </a:cubicBezTo>
                  <a:close/>
                  <a:moveTo>
                    <a:pt x="21569" y="20990"/>
                  </a:moveTo>
                  <a:cubicBezTo>
                    <a:pt x="22463" y="21043"/>
                    <a:pt x="23357" y="21095"/>
                    <a:pt x="24304" y="21148"/>
                  </a:cubicBezTo>
                  <a:cubicBezTo>
                    <a:pt x="24146" y="21885"/>
                    <a:pt x="24041" y="22674"/>
                    <a:pt x="23831" y="23410"/>
                  </a:cubicBezTo>
                  <a:cubicBezTo>
                    <a:pt x="23384" y="23436"/>
                    <a:pt x="22923" y="23450"/>
                    <a:pt x="22463" y="23450"/>
                  </a:cubicBezTo>
                  <a:cubicBezTo>
                    <a:pt x="22003" y="23450"/>
                    <a:pt x="21542" y="23436"/>
                    <a:pt x="21095" y="23410"/>
                  </a:cubicBezTo>
                  <a:cubicBezTo>
                    <a:pt x="21253" y="22621"/>
                    <a:pt x="21411" y="21779"/>
                    <a:pt x="21569" y="20990"/>
                  </a:cubicBezTo>
                  <a:close/>
                  <a:moveTo>
                    <a:pt x="4630" y="20675"/>
                  </a:moveTo>
                  <a:cubicBezTo>
                    <a:pt x="5472" y="21043"/>
                    <a:pt x="6313" y="21358"/>
                    <a:pt x="7208" y="21674"/>
                  </a:cubicBezTo>
                  <a:cubicBezTo>
                    <a:pt x="7050" y="22516"/>
                    <a:pt x="6945" y="23410"/>
                    <a:pt x="6839" y="24304"/>
                  </a:cubicBezTo>
                  <a:cubicBezTo>
                    <a:pt x="5998" y="23989"/>
                    <a:pt x="5156" y="23620"/>
                    <a:pt x="4314" y="23200"/>
                  </a:cubicBezTo>
                  <a:cubicBezTo>
                    <a:pt x="4419" y="22358"/>
                    <a:pt x="4472" y="21516"/>
                    <a:pt x="4630" y="20675"/>
                  </a:cubicBezTo>
                  <a:close/>
                  <a:moveTo>
                    <a:pt x="7786" y="21832"/>
                  </a:moveTo>
                  <a:cubicBezTo>
                    <a:pt x="8680" y="22148"/>
                    <a:pt x="9522" y="22411"/>
                    <a:pt x="10416" y="22621"/>
                  </a:cubicBezTo>
                  <a:cubicBezTo>
                    <a:pt x="10259" y="23515"/>
                    <a:pt x="10101" y="24410"/>
                    <a:pt x="9996" y="25356"/>
                  </a:cubicBezTo>
                  <a:cubicBezTo>
                    <a:pt x="9154" y="25093"/>
                    <a:pt x="8260" y="24830"/>
                    <a:pt x="7418" y="24515"/>
                  </a:cubicBezTo>
                  <a:cubicBezTo>
                    <a:pt x="7523" y="23620"/>
                    <a:pt x="7628" y="22726"/>
                    <a:pt x="7786" y="21832"/>
                  </a:cubicBezTo>
                  <a:close/>
                  <a:moveTo>
                    <a:pt x="30617" y="23357"/>
                  </a:moveTo>
                  <a:lnTo>
                    <a:pt x="30617" y="23357"/>
                  </a:lnTo>
                  <a:cubicBezTo>
                    <a:pt x="30459" y="23936"/>
                    <a:pt x="30248" y="24515"/>
                    <a:pt x="30038" y="25093"/>
                  </a:cubicBezTo>
                  <a:cubicBezTo>
                    <a:pt x="29091" y="25304"/>
                    <a:pt x="28144" y="25514"/>
                    <a:pt x="27197" y="25672"/>
                  </a:cubicBezTo>
                  <a:cubicBezTo>
                    <a:pt x="27408" y="24988"/>
                    <a:pt x="27618" y="24357"/>
                    <a:pt x="27776" y="23673"/>
                  </a:cubicBezTo>
                  <a:cubicBezTo>
                    <a:pt x="28723" y="23568"/>
                    <a:pt x="29670" y="23463"/>
                    <a:pt x="30617" y="23357"/>
                  </a:cubicBezTo>
                  <a:close/>
                  <a:moveTo>
                    <a:pt x="1316" y="22042"/>
                  </a:moveTo>
                  <a:lnTo>
                    <a:pt x="1316" y="22042"/>
                  </a:lnTo>
                  <a:cubicBezTo>
                    <a:pt x="2105" y="22568"/>
                    <a:pt x="2947" y="23042"/>
                    <a:pt x="3736" y="23515"/>
                  </a:cubicBezTo>
                  <a:cubicBezTo>
                    <a:pt x="3683" y="24357"/>
                    <a:pt x="3683" y="25199"/>
                    <a:pt x="3683" y="26040"/>
                  </a:cubicBezTo>
                  <a:cubicBezTo>
                    <a:pt x="2947" y="25567"/>
                    <a:pt x="2157" y="25041"/>
                    <a:pt x="1421" y="24410"/>
                  </a:cubicBezTo>
                  <a:cubicBezTo>
                    <a:pt x="1368" y="23620"/>
                    <a:pt x="1316" y="22831"/>
                    <a:pt x="1316" y="22042"/>
                  </a:cubicBezTo>
                  <a:close/>
                  <a:moveTo>
                    <a:pt x="10995" y="22779"/>
                  </a:moveTo>
                  <a:cubicBezTo>
                    <a:pt x="11889" y="22989"/>
                    <a:pt x="12784" y="23147"/>
                    <a:pt x="13678" y="23305"/>
                  </a:cubicBezTo>
                  <a:cubicBezTo>
                    <a:pt x="13520" y="24199"/>
                    <a:pt x="13362" y="25093"/>
                    <a:pt x="13204" y="26040"/>
                  </a:cubicBezTo>
                  <a:cubicBezTo>
                    <a:pt x="12310" y="25883"/>
                    <a:pt x="11416" y="25725"/>
                    <a:pt x="10574" y="25514"/>
                  </a:cubicBezTo>
                  <a:cubicBezTo>
                    <a:pt x="10732" y="24567"/>
                    <a:pt x="10837" y="23673"/>
                    <a:pt x="10995" y="22779"/>
                  </a:cubicBezTo>
                  <a:close/>
                  <a:moveTo>
                    <a:pt x="27145" y="23726"/>
                  </a:moveTo>
                  <a:lnTo>
                    <a:pt x="27145" y="23726"/>
                  </a:lnTo>
                  <a:cubicBezTo>
                    <a:pt x="26987" y="24410"/>
                    <a:pt x="26777" y="25093"/>
                    <a:pt x="26566" y="25777"/>
                  </a:cubicBezTo>
                  <a:cubicBezTo>
                    <a:pt x="25619" y="25935"/>
                    <a:pt x="24725" y="26093"/>
                    <a:pt x="23778" y="26198"/>
                  </a:cubicBezTo>
                  <a:cubicBezTo>
                    <a:pt x="23989" y="25409"/>
                    <a:pt x="24199" y="24673"/>
                    <a:pt x="24357" y="23936"/>
                  </a:cubicBezTo>
                  <a:cubicBezTo>
                    <a:pt x="25304" y="23884"/>
                    <a:pt x="26198" y="23831"/>
                    <a:pt x="27145" y="23726"/>
                  </a:cubicBezTo>
                  <a:close/>
                  <a:moveTo>
                    <a:pt x="14309" y="23410"/>
                  </a:moveTo>
                  <a:cubicBezTo>
                    <a:pt x="15203" y="23568"/>
                    <a:pt x="16098" y="23673"/>
                    <a:pt x="16992" y="23778"/>
                  </a:cubicBezTo>
                  <a:cubicBezTo>
                    <a:pt x="16834" y="24620"/>
                    <a:pt x="16624" y="25514"/>
                    <a:pt x="16466" y="26409"/>
                  </a:cubicBezTo>
                  <a:cubicBezTo>
                    <a:pt x="15572" y="26356"/>
                    <a:pt x="14677" y="26251"/>
                    <a:pt x="13783" y="26093"/>
                  </a:cubicBezTo>
                  <a:cubicBezTo>
                    <a:pt x="13941" y="25199"/>
                    <a:pt x="14099" y="24304"/>
                    <a:pt x="14309" y="23410"/>
                  </a:cubicBezTo>
                  <a:close/>
                  <a:moveTo>
                    <a:pt x="17623" y="23831"/>
                  </a:moveTo>
                  <a:cubicBezTo>
                    <a:pt x="18518" y="23884"/>
                    <a:pt x="19412" y="23936"/>
                    <a:pt x="20359" y="23936"/>
                  </a:cubicBezTo>
                  <a:cubicBezTo>
                    <a:pt x="20148" y="24778"/>
                    <a:pt x="19991" y="25619"/>
                    <a:pt x="19780" y="26461"/>
                  </a:cubicBezTo>
                  <a:cubicBezTo>
                    <a:pt x="18886" y="26461"/>
                    <a:pt x="17939" y="26461"/>
                    <a:pt x="17045" y="26409"/>
                  </a:cubicBezTo>
                  <a:cubicBezTo>
                    <a:pt x="17255" y="25567"/>
                    <a:pt x="17413" y="24673"/>
                    <a:pt x="17623" y="23831"/>
                  </a:cubicBezTo>
                  <a:close/>
                  <a:moveTo>
                    <a:pt x="23725" y="23936"/>
                  </a:moveTo>
                  <a:cubicBezTo>
                    <a:pt x="23568" y="24725"/>
                    <a:pt x="23357" y="25462"/>
                    <a:pt x="23147" y="26251"/>
                  </a:cubicBezTo>
                  <a:cubicBezTo>
                    <a:pt x="22253" y="26356"/>
                    <a:pt x="21306" y="26409"/>
                    <a:pt x="20411" y="26461"/>
                  </a:cubicBezTo>
                  <a:cubicBezTo>
                    <a:pt x="20622" y="25619"/>
                    <a:pt x="20780" y="24778"/>
                    <a:pt x="20990" y="23989"/>
                  </a:cubicBezTo>
                  <a:cubicBezTo>
                    <a:pt x="21884" y="23989"/>
                    <a:pt x="22831" y="23989"/>
                    <a:pt x="23725" y="23936"/>
                  </a:cubicBezTo>
                  <a:close/>
                  <a:moveTo>
                    <a:pt x="4314" y="23778"/>
                  </a:moveTo>
                  <a:cubicBezTo>
                    <a:pt x="5103" y="24199"/>
                    <a:pt x="5945" y="24567"/>
                    <a:pt x="6787" y="24936"/>
                  </a:cubicBezTo>
                  <a:cubicBezTo>
                    <a:pt x="6681" y="25830"/>
                    <a:pt x="6629" y="26724"/>
                    <a:pt x="6576" y="27618"/>
                  </a:cubicBezTo>
                  <a:cubicBezTo>
                    <a:pt x="5787" y="27250"/>
                    <a:pt x="4998" y="26829"/>
                    <a:pt x="4209" y="26356"/>
                  </a:cubicBezTo>
                  <a:cubicBezTo>
                    <a:pt x="4209" y="25514"/>
                    <a:pt x="4262" y="24673"/>
                    <a:pt x="4314" y="23778"/>
                  </a:cubicBezTo>
                  <a:close/>
                  <a:moveTo>
                    <a:pt x="29880" y="25462"/>
                  </a:moveTo>
                  <a:cubicBezTo>
                    <a:pt x="29617" y="26040"/>
                    <a:pt x="29354" y="26619"/>
                    <a:pt x="29039" y="27198"/>
                  </a:cubicBezTo>
                  <a:cubicBezTo>
                    <a:pt x="28092" y="27513"/>
                    <a:pt x="27197" y="27829"/>
                    <a:pt x="26251" y="28092"/>
                  </a:cubicBezTo>
                  <a:cubicBezTo>
                    <a:pt x="26566" y="27461"/>
                    <a:pt x="26829" y="26777"/>
                    <a:pt x="27040" y="26146"/>
                  </a:cubicBezTo>
                  <a:cubicBezTo>
                    <a:pt x="27986" y="25935"/>
                    <a:pt x="28933" y="25725"/>
                    <a:pt x="29880" y="25462"/>
                  </a:cubicBezTo>
                  <a:close/>
                  <a:moveTo>
                    <a:pt x="7365" y="25146"/>
                  </a:moveTo>
                  <a:cubicBezTo>
                    <a:pt x="8207" y="25462"/>
                    <a:pt x="9049" y="25725"/>
                    <a:pt x="9890" y="25935"/>
                  </a:cubicBezTo>
                  <a:cubicBezTo>
                    <a:pt x="9785" y="26882"/>
                    <a:pt x="9680" y="27776"/>
                    <a:pt x="9575" y="28723"/>
                  </a:cubicBezTo>
                  <a:cubicBezTo>
                    <a:pt x="8733" y="28460"/>
                    <a:pt x="7944" y="28197"/>
                    <a:pt x="7155" y="27829"/>
                  </a:cubicBezTo>
                  <a:cubicBezTo>
                    <a:pt x="7208" y="26935"/>
                    <a:pt x="7260" y="26040"/>
                    <a:pt x="7365" y="25146"/>
                  </a:cubicBezTo>
                  <a:close/>
                  <a:moveTo>
                    <a:pt x="26408" y="26251"/>
                  </a:moveTo>
                  <a:lnTo>
                    <a:pt x="26408" y="26251"/>
                  </a:lnTo>
                  <a:cubicBezTo>
                    <a:pt x="26145" y="26935"/>
                    <a:pt x="25935" y="27618"/>
                    <a:pt x="25619" y="28302"/>
                  </a:cubicBezTo>
                  <a:cubicBezTo>
                    <a:pt x="24725" y="28565"/>
                    <a:pt x="23778" y="28776"/>
                    <a:pt x="22884" y="28986"/>
                  </a:cubicBezTo>
                  <a:cubicBezTo>
                    <a:pt x="23147" y="28197"/>
                    <a:pt x="23410" y="27461"/>
                    <a:pt x="23620" y="26672"/>
                  </a:cubicBezTo>
                  <a:cubicBezTo>
                    <a:pt x="24567" y="26566"/>
                    <a:pt x="25461" y="26409"/>
                    <a:pt x="26408" y="26251"/>
                  </a:cubicBezTo>
                  <a:close/>
                  <a:moveTo>
                    <a:pt x="10469" y="26093"/>
                  </a:moveTo>
                  <a:cubicBezTo>
                    <a:pt x="11363" y="26356"/>
                    <a:pt x="12205" y="26514"/>
                    <a:pt x="13099" y="26672"/>
                  </a:cubicBezTo>
                  <a:cubicBezTo>
                    <a:pt x="12941" y="27566"/>
                    <a:pt x="12784" y="28460"/>
                    <a:pt x="12626" y="29407"/>
                  </a:cubicBezTo>
                  <a:cubicBezTo>
                    <a:pt x="11784" y="29249"/>
                    <a:pt x="10942" y="29091"/>
                    <a:pt x="10153" y="28881"/>
                  </a:cubicBezTo>
                  <a:cubicBezTo>
                    <a:pt x="10259" y="27934"/>
                    <a:pt x="10364" y="27040"/>
                    <a:pt x="10469" y="26093"/>
                  </a:cubicBezTo>
                  <a:close/>
                  <a:moveTo>
                    <a:pt x="22989" y="26777"/>
                  </a:moveTo>
                  <a:lnTo>
                    <a:pt x="22989" y="26777"/>
                  </a:lnTo>
                  <a:cubicBezTo>
                    <a:pt x="22779" y="27566"/>
                    <a:pt x="22568" y="28302"/>
                    <a:pt x="22305" y="29091"/>
                  </a:cubicBezTo>
                  <a:cubicBezTo>
                    <a:pt x="21358" y="29249"/>
                    <a:pt x="20464" y="29407"/>
                    <a:pt x="19622" y="29512"/>
                  </a:cubicBezTo>
                  <a:cubicBezTo>
                    <a:pt x="19833" y="28671"/>
                    <a:pt x="20043" y="27829"/>
                    <a:pt x="20254" y="26987"/>
                  </a:cubicBezTo>
                  <a:cubicBezTo>
                    <a:pt x="21148" y="26935"/>
                    <a:pt x="22095" y="26882"/>
                    <a:pt x="22989" y="26777"/>
                  </a:cubicBezTo>
                  <a:close/>
                  <a:moveTo>
                    <a:pt x="13678" y="26724"/>
                  </a:moveTo>
                  <a:cubicBezTo>
                    <a:pt x="14572" y="26882"/>
                    <a:pt x="15414" y="26935"/>
                    <a:pt x="16308" y="26987"/>
                  </a:cubicBezTo>
                  <a:cubicBezTo>
                    <a:pt x="16150" y="27881"/>
                    <a:pt x="15940" y="28776"/>
                    <a:pt x="15782" y="29670"/>
                  </a:cubicBezTo>
                  <a:cubicBezTo>
                    <a:pt x="14888" y="29670"/>
                    <a:pt x="14046" y="29565"/>
                    <a:pt x="13204" y="29460"/>
                  </a:cubicBezTo>
                  <a:cubicBezTo>
                    <a:pt x="13362" y="28565"/>
                    <a:pt x="13520" y="27618"/>
                    <a:pt x="13678" y="26724"/>
                  </a:cubicBezTo>
                  <a:close/>
                  <a:moveTo>
                    <a:pt x="19622" y="27040"/>
                  </a:moveTo>
                  <a:cubicBezTo>
                    <a:pt x="19464" y="27881"/>
                    <a:pt x="19201" y="28723"/>
                    <a:pt x="18991" y="29565"/>
                  </a:cubicBezTo>
                  <a:cubicBezTo>
                    <a:pt x="18097" y="29617"/>
                    <a:pt x="17255" y="29670"/>
                    <a:pt x="16361" y="29670"/>
                  </a:cubicBezTo>
                  <a:cubicBezTo>
                    <a:pt x="16571" y="28776"/>
                    <a:pt x="16729" y="27881"/>
                    <a:pt x="16939" y="27040"/>
                  </a:cubicBezTo>
                  <a:close/>
                  <a:moveTo>
                    <a:pt x="15887" y="1"/>
                  </a:moveTo>
                  <a:cubicBezTo>
                    <a:pt x="15730" y="211"/>
                    <a:pt x="15572" y="474"/>
                    <a:pt x="15414" y="685"/>
                  </a:cubicBezTo>
                  <a:cubicBezTo>
                    <a:pt x="14888" y="685"/>
                    <a:pt x="14414" y="737"/>
                    <a:pt x="13888" y="790"/>
                  </a:cubicBezTo>
                  <a:cubicBezTo>
                    <a:pt x="14046" y="580"/>
                    <a:pt x="14257" y="369"/>
                    <a:pt x="14467" y="159"/>
                  </a:cubicBezTo>
                  <a:lnTo>
                    <a:pt x="14467" y="159"/>
                  </a:lnTo>
                  <a:cubicBezTo>
                    <a:pt x="14362" y="211"/>
                    <a:pt x="14204" y="211"/>
                    <a:pt x="14099" y="264"/>
                  </a:cubicBezTo>
                  <a:cubicBezTo>
                    <a:pt x="13941" y="422"/>
                    <a:pt x="13731" y="632"/>
                    <a:pt x="13520" y="843"/>
                  </a:cubicBezTo>
                  <a:cubicBezTo>
                    <a:pt x="12994" y="948"/>
                    <a:pt x="12468" y="1053"/>
                    <a:pt x="11942" y="1158"/>
                  </a:cubicBezTo>
                  <a:cubicBezTo>
                    <a:pt x="12205" y="1000"/>
                    <a:pt x="12415" y="790"/>
                    <a:pt x="12626" y="632"/>
                  </a:cubicBezTo>
                  <a:lnTo>
                    <a:pt x="12626" y="632"/>
                  </a:lnTo>
                  <a:cubicBezTo>
                    <a:pt x="12521" y="685"/>
                    <a:pt x="12415" y="685"/>
                    <a:pt x="12310" y="737"/>
                  </a:cubicBezTo>
                  <a:cubicBezTo>
                    <a:pt x="12047" y="895"/>
                    <a:pt x="11837" y="1106"/>
                    <a:pt x="11574" y="1263"/>
                  </a:cubicBezTo>
                  <a:cubicBezTo>
                    <a:pt x="11416" y="1316"/>
                    <a:pt x="11258" y="1369"/>
                    <a:pt x="11100" y="1421"/>
                  </a:cubicBezTo>
                  <a:cubicBezTo>
                    <a:pt x="10890" y="1526"/>
                    <a:pt x="10732" y="1632"/>
                    <a:pt x="10574" y="1790"/>
                  </a:cubicBezTo>
                  <a:cubicBezTo>
                    <a:pt x="10785" y="1737"/>
                    <a:pt x="10942" y="1684"/>
                    <a:pt x="11153" y="1632"/>
                  </a:cubicBezTo>
                  <a:lnTo>
                    <a:pt x="11153" y="1632"/>
                  </a:lnTo>
                  <a:cubicBezTo>
                    <a:pt x="10416" y="2210"/>
                    <a:pt x="9785" y="2736"/>
                    <a:pt x="9154" y="3315"/>
                  </a:cubicBezTo>
                  <a:cubicBezTo>
                    <a:pt x="8943" y="3368"/>
                    <a:pt x="8733" y="3368"/>
                    <a:pt x="8523" y="3420"/>
                  </a:cubicBezTo>
                  <a:cubicBezTo>
                    <a:pt x="8365" y="3525"/>
                    <a:pt x="8260" y="3683"/>
                    <a:pt x="8102" y="3788"/>
                  </a:cubicBezTo>
                  <a:cubicBezTo>
                    <a:pt x="8312" y="3788"/>
                    <a:pt x="8523" y="3736"/>
                    <a:pt x="8733" y="3736"/>
                  </a:cubicBezTo>
                  <a:cubicBezTo>
                    <a:pt x="8154" y="4315"/>
                    <a:pt x="7576" y="4946"/>
                    <a:pt x="6997" y="5577"/>
                  </a:cubicBezTo>
                  <a:cubicBezTo>
                    <a:pt x="6787" y="5577"/>
                    <a:pt x="6524" y="5524"/>
                    <a:pt x="6313" y="5524"/>
                  </a:cubicBezTo>
                  <a:cubicBezTo>
                    <a:pt x="6208" y="5682"/>
                    <a:pt x="6050" y="5840"/>
                    <a:pt x="5945" y="5945"/>
                  </a:cubicBezTo>
                  <a:cubicBezTo>
                    <a:pt x="6155" y="5945"/>
                    <a:pt x="6418" y="5945"/>
                    <a:pt x="6629" y="5998"/>
                  </a:cubicBezTo>
                  <a:cubicBezTo>
                    <a:pt x="6103" y="6629"/>
                    <a:pt x="5629" y="7260"/>
                    <a:pt x="5156" y="7892"/>
                  </a:cubicBezTo>
                  <a:cubicBezTo>
                    <a:pt x="4946" y="7892"/>
                    <a:pt x="4682" y="7839"/>
                    <a:pt x="4419" y="7786"/>
                  </a:cubicBezTo>
                  <a:lnTo>
                    <a:pt x="4104" y="8260"/>
                  </a:lnTo>
                  <a:cubicBezTo>
                    <a:pt x="4367" y="8260"/>
                    <a:pt x="4630" y="8312"/>
                    <a:pt x="4893" y="8365"/>
                  </a:cubicBezTo>
                  <a:cubicBezTo>
                    <a:pt x="4419" y="8996"/>
                    <a:pt x="4051" y="9680"/>
                    <a:pt x="3630" y="10364"/>
                  </a:cubicBezTo>
                  <a:cubicBezTo>
                    <a:pt x="3367" y="10311"/>
                    <a:pt x="3104" y="10259"/>
                    <a:pt x="2841" y="10206"/>
                  </a:cubicBezTo>
                  <a:lnTo>
                    <a:pt x="2578" y="10627"/>
                  </a:lnTo>
                  <a:cubicBezTo>
                    <a:pt x="2841" y="10732"/>
                    <a:pt x="3104" y="10785"/>
                    <a:pt x="3420" y="10838"/>
                  </a:cubicBezTo>
                  <a:cubicBezTo>
                    <a:pt x="3052" y="11521"/>
                    <a:pt x="2736" y="12258"/>
                    <a:pt x="2420" y="12942"/>
                  </a:cubicBezTo>
                  <a:cubicBezTo>
                    <a:pt x="2157" y="12837"/>
                    <a:pt x="1894" y="12784"/>
                    <a:pt x="1631" y="12679"/>
                  </a:cubicBezTo>
                  <a:cubicBezTo>
                    <a:pt x="1526" y="12837"/>
                    <a:pt x="1474" y="12994"/>
                    <a:pt x="1421" y="13152"/>
                  </a:cubicBezTo>
                  <a:cubicBezTo>
                    <a:pt x="1684" y="13257"/>
                    <a:pt x="2000" y="13363"/>
                    <a:pt x="2263" y="13415"/>
                  </a:cubicBezTo>
                  <a:cubicBezTo>
                    <a:pt x="2000" y="14152"/>
                    <a:pt x="1737" y="14888"/>
                    <a:pt x="1579" y="15625"/>
                  </a:cubicBezTo>
                  <a:cubicBezTo>
                    <a:pt x="1263" y="15519"/>
                    <a:pt x="1000" y="15362"/>
                    <a:pt x="737" y="15256"/>
                  </a:cubicBezTo>
                  <a:cubicBezTo>
                    <a:pt x="685" y="15414"/>
                    <a:pt x="632" y="15572"/>
                    <a:pt x="579" y="15730"/>
                  </a:cubicBezTo>
                  <a:cubicBezTo>
                    <a:pt x="895" y="15888"/>
                    <a:pt x="1158" y="15993"/>
                    <a:pt x="1421" y="16098"/>
                  </a:cubicBezTo>
                  <a:cubicBezTo>
                    <a:pt x="1263" y="16834"/>
                    <a:pt x="1105" y="17624"/>
                    <a:pt x="1000" y="18360"/>
                  </a:cubicBezTo>
                  <a:cubicBezTo>
                    <a:pt x="737" y="18202"/>
                    <a:pt x="474" y="18097"/>
                    <a:pt x="211" y="17939"/>
                  </a:cubicBezTo>
                  <a:cubicBezTo>
                    <a:pt x="158" y="18097"/>
                    <a:pt x="158" y="18255"/>
                    <a:pt x="106" y="18413"/>
                  </a:cubicBezTo>
                  <a:cubicBezTo>
                    <a:pt x="421" y="18570"/>
                    <a:pt x="685" y="18728"/>
                    <a:pt x="948" y="18886"/>
                  </a:cubicBezTo>
                  <a:cubicBezTo>
                    <a:pt x="842" y="19623"/>
                    <a:pt x="790" y="20412"/>
                    <a:pt x="790" y="21148"/>
                  </a:cubicBezTo>
                  <a:cubicBezTo>
                    <a:pt x="527" y="20990"/>
                    <a:pt x="264" y="20832"/>
                    <a:pt x="1" y="20622"/>
                  </a:cubicBezTo>
                  <a:cubicBezTo>
                    <a:pt x="1" y="20780"/>
                    <a:pt x="1" y="20990"/>
                    <a:pt x="1" y="21148"/>
                  </a:cubicBezTo>
                  <a:cubicBezTo>
                    <a:pt x="264" y="21306"/>
                    <a:pt x="527" y="21516"/>
                    <a:pt x="790" y="21674"/>
                  </a:cubicBezTo>
                  <a:cubicBezTo>
                    <a:pt x="790" y="22463"/>
                    <a:pt x="842" y="23252"/>
                    <a:pt x="895" y="23989"/>
                  </a:cubicBezTo>
                  <a:cubicBezTo>
                    <a:pt x="685" y="23778"/>
                    <a:pt x="421" y="23620"/>
                    <a:pt x="158" y="23410"/>
                  </a:cubicBezTo>
                  <a:lnTo>
                    <a:pt x="158" y="23410"/>
                  </a:lnTo>
                  <a:cubicBezTo>
                    <a:pt x="211" y="23568"/>
                    <a:pt x="211" y="23726"/>
                    <a:pt x="264" y="23884"/>
                  </a:cubicBezTo>
                  <a:cubicBezTo>
                    <a:pt x="474" y="24094"/>
                    <a:pt x="737" y="24304"/>
                    <a:pt x="948" y="24515"/>
                  </a:cubicBezTo>
                  <a:cubicBezTo>
                    <a:pt x="1000" y="24778"/>
                    <a:pt x="1053" y="25041"/>
                    <a:pt x="1053" y="25304"/>
                  </a:cubicBezTo>
                  <a:cubicBezTo>
                    <a:pt x="1211" y="25462"/>
                    <a:pt x="1368" y="25619"/>
                    <a:pt x="1579" y="25725"/>
                  </a:cubicBezTo>
                  <a:cubicBezTo>
                    <a:pt x="1526" y="25462"/>
                    <a:pt x="1474" y="25199"/>
                    <a:pt x="1474" y="24988"/>
                  </a:cubicBezTo>
                  <a:lnTo>
                    <a:pt x="1474" y="24988"/>
                  </a:lnTo>
                  <a:cubicBezTo>
                    <a:pt x="2210" y="25567"/>
                    <a:pt x="2947" y="26146"/>
                    <a:pt x="3736" y="26619"/>
                  </a:cubicBezTo>
                  <a:cubicBezTo>
                    <a:pt x="3736" y="26882"/>
                    <a:pt x="3736" y="27198"/>
                    <a:pt x="3736" y="27461"/>
                  </a:cubicBezTo>
                  <a:cubicBezTo>
                    <a:pt x="3893" y="27566"/>
                    <a:pt x="4104" y="27671"/>
                    <a:pt x="4262" y="27829"/>
                  </a:cubicBezTo>
                  <a:cubicBezTo>
                    <a:pt x="4262" y="27513"/>
                    <a:pt x="4209" y="27250"/>
                    <a:pt x="4209" y="26987"/>
                  </a:cubicBezTo>
                  <a:lnTo>
                    <a:pt x="4209" y="26987"/>
                  </a:lnTo>
                  <a:cubicBezTo>
                    <a:pt x="4998" y="27461"/>
                    <a:pt x="5787" y="27881"/>
                    <a:pt x="6576" y="28250"/>
                  </a:cubicBezTo>
                  <a:cubicBezTo>
                    <a:pt x="6524" y="28513"/>
                    <a:pt x="6524" y="28828"/>
                    <a:pt x="6524" y="29091"/>
                  </a:cubicBezTo>
                  <a:cubicBezTo>
                    <a:pt x="6681" y="29197"/>
                    <a:pt x="6892" y="29302"/>
                    <a:pt x="7050" y="29354"/>
                  </a:cubicBezTo>
                  <a:lnTo>
                    <a:pt x="7102" y="28460"/>
                  </a:lnTo>
                  <a:cubicBezTo>
                    <a:pt x="7891" y="28828"/>
                    <a:pt x="8680" y="29091"/>
                    <a:pt x="9522" y="29354"/>
                  </a:cubicBezTo>
                  <a:cubicBezTo>
                    <a:pt x="9470" y="29670"/>
                    <a:pt x="9417" y="29933"/>
                    <a:pt x="9417" y="30249"/>
                  </a:cubicBezTo>
                  <a:cubicBezTo>
                    <a:pt x="9575" y="30301"/>
                    <a:pt x="9785" y="30354"/>
                    <a:pt x="9943" y="30407"/>
                  </a:cubicBezTo>
                  <a:lnTo>
                    <a:pt x="10048" y="29512"/>
                  </a:lnTo>
                  <a:cubicBezTo>
                    <a:pt x="10890" y="29723"/>
                    <a:pt x="11679" y="29880"/>
                    <a:pt x="12521" y="30038"/>
                  </a:cubicBezTo>
                  <a:cubicBezTo>
                    <a:pt x="12468" y="30354"/>
                    <a:pt x="12468" y="30617"/>
                    <a:pt x="12415" y="30933"/>
                  </a:cubicBezTo>
                  <a:cubicBezTo>
                    <a:pt x="12573" y="30933"/>
                    <a:pt x="12784" y="30985"/>
                    <a:pt x="12941" y="30985"/>
                  </a:cubicBezTo>
                  <a:cubicBezTo>
                    <a:pt x="12994" y="30722"/>
                    <a:pt x="13047" y="30407"/>
                    <a:pt x="13099" y="30091"/>
                  </a:cubicBezTo>
                  <a:cubicBezTo>
                    <a:pt x="13941" y="30196"/>
                    <a:pt x="14783" y="30249"/>
                    <a:pt x="15677" y="30249"/>
                  </a:cubicBezTo>
                  <a:cubicBezTo>
                    <a:pt x="15572" y="30564"/>
                    <a:pt x="15519" y="30880"/>
                    <a:pt x="15467" y="31143"/>
                  </a:cubicBezTo>
                  <a:lnTo>
                    <a:pt x="16045" y="31143"/>
                  </a:lnTo>
                  <a:lnTo>
                    <a:pt x="16256" y="30249"/>
                  </a:lnTo>
                  <a:cubicBezTo>
                    <a:pt x="17097" y="30249"/>
                    <a:pt x="17992" y="30196"/>
                    <a:pt x="18833" y="30143"/>
                  </a:cubicBezTo>
                  <a:lnTo>
                    <a:pt x="18833" y="30143"/>
                  </a:lnTo>
                  <a:cubicBezTo>
                    <a:pt x="18781" y="30407"/>
                    <a:pt x="18675" y="30670"/>
                    <a:pt x="18623" y="30933"/>
                  </a:cubicBezTo>
                  <a:lnTo>
                    <a:pt x="19201" y="30880"/>
                  </a:lnTo>
                  <a:cubicBezTo>
                    <a:pt x="19307" y="30617"/>
                    <a:pt x="19359" y="30301"/>
                    <a:pt x="19464" y="30038"/>
                  </a:cubicBezTo>
                  <a:cubicBezTo>
                    <a:pt x="20306" y="29933"/>
                    <a:pt x="21200" y="29775"/>
                    <a:pt x="22095" y="29617"/>
                  </a:cubicBezTo>
                  <a:lnTo>
                    <a:pt x="22095" y="29617"/>
                  </a:lnTo>
                  <a:cubicBezTo>
                    <a:pt x="22042" y="29880"/>
                    <a:pt x="21937" y="30091"/>
                    <a:pt x="21832" y="30354"/>
                  </a:cubicBezTo>
                  <a:cubicBezTo>
                    <a:pt x="22042" y="30301"/>
                    <a:pt x="22253" y="30249"/>
                    <a:pt x="22463" y="30196"/>
                  </a:cubicBezTo>
                  <a:cubicBezTo>
                    <a:pt x="22516" y="29986"/>
                    <a:pt x="22621" y="29723"/>
                    <a:pt x="22726" y="29460"/>
                  </a:cubicBezTo>
                  <a:cubicBezTo>
                    <a:pt x="23620" y="29249"/>
                    <a:pt x="24515" y="29039"/>
                    <a:pt x="25461" y="28723"/>
                  </a:cubicBezTo>
                  <a:lnTo>
                    <a:pt x="25461" y="28723"/>
                  </a:lnTo>
                  <a:cubicBezTo>
                    <a:pt x="25356" y="28986"/>
                    <a:pt x="25251" y="29197"/>
                    <a:pt x="25146" y="29407"/>
                  </a:cubicBezTo>
                  <a:cubicBezTo>
                    <a:pt x="25356" y="29354"/>
                    <a:pt x="25567" y="29249"/>
                    <a:pt x="25777" y="29197"/>
                  </a:cubicBezTo>
                  <a:cubicBezTo>
                    <a:pt x="25882" y="28986"/>
                    <a:pt x="25987" y="28776"/>
                    <a:pt x="26040" y="28565"/>
                  </a:cubicBezTo>
                  <a:cubicBezTo>
                    <a:pt x="26987" y="28250"/>
                    <a:pt x="27881" y="27934"/>
                    <a:pt x="28828" y="27566"/>
                  </a:cubicBezTo>
                  <a:lnTo>
                    <a:pt x="28828" y="27566"/>
                  </a:lnTo>
                  <a:cubicBezTo>
                    <a:pt x="28723" y="27776"/>
                    <a:pt x="28618" y="27934"/>
                    <a:pt x="28513" y="28145"/>
                  </a:cubicBezTo>
                  <a:cubicBezTo>
                    <a:pt x="28723" y="28039"/>
                    <a:pt x="28933" y="27934"/>
                    <a:pt x="29144" y="27881"/>
                  </a:cubicBezTo>
                  <a:cubicBezTo>
                    <a:pt x="29249" y="27671"/>
                    <a:pt x="29354" y="27513"/>
                    <a:pt x="29459" y="27303"/>
                  </a:cubicBezTo>
                  <a:cubicBezTo>
                    <a:pt x="29775" y="27198"/>
                    <a:pt x="30038" y="27092"/>
                    <a:pt x="30354" y="26935"/>
                  </a:cubicBezTo>
                  <a:cubicBezTo>
                    <a:pt x="30459" y="26829"/>
                    <a:pt x="30512" y="26724"/>
                    <a:pt x="30564" y="26619"/>
                  </a:cubicBezTo>
                  <a:lnTo>
                    <a:pt x="30564" y="26619"/>
                  </a:lnTo>
                  <a:cubicBezTo>
                    <a:pt x="30301" y="26724"/>
                    <a:pt x="29985" y="26829"/>
                    <a:pt x="29670" y="26935"/>
                  </a:cubicBezTo>
                  <a:cubicBezTo>
                    <a:pt x="29985" y="26409"/>
                    <a:pt x="30301" y="25830"/>
                    <a:pt x="30512" y="25304"/>
                  </a:cubicBezTo>
                  <a:cubicBezTo>
                    <a:pt x="30827" y="25199"/>
                    <a:pt x="31143" y="25146"/>
                    <a:pt x="31458" y="25041"/>
                  </a:cubicBezTo>
                  <a:cubicBezTo>
                    <a:pt x="31511" y="24936"/>
                    <a:pt x="31564" y="24778"/>
                    <a:pt x="31616" y="24673"/>
                  </a:cubicBezTo>
                  <a:lnTo>
                    <a:pt x="31616" y="24673"/>
                  </a:lnTo>
                  <a:cubicBezTo>
                    <a:pt x="31301" y="24778"/>
                    <a:pt x="30985" y="24830"/>
                    <a:pt x="30669" y="24936"/>
                  </a:cubicBezTo>
                  <a:cubicBezTo>
                    <a:pt x="30932" y="24357"/>
                    <a:pt x="31090" y="23778"/>
                    <a:pt x="31248" y="23252"/>
                  </a:cubicBezTo>
                  <a:cubicBezTo>
                    <a:pt x="31564" y="23200"/>
                    <a:pt x="31879" y="23147"/>
                    <a:pt x="32195" y="23094"/>
                  </a:cubicBezTo>
                  <a:cubicBezTo>
                    <a:pt x="32195" y="22989"/>
                    <a:pt x="32247" y="22831"/>
                    <a:pt x="32300" y="22726"/>
                  </a:cubicBezTo>
                  <a:lnTo>
                    <a:pt x="32300" y="22726"/>
                  </a:lnTo>
                  <a:cubicBezTo>
                    <a:pt x="31984" y="22779"/>
                    <a:pt x="31669" y="22831"/>
                    <a:pt x="31353" y="22831"/>
                  </a:cubicBezTo>
                  <a:cubicBezTo>
                    <a:pt x="31511" y="22305"/>
                    <a:pt x="31616" y="21727"/>
                    <a:pt x="31669" y="21148"/>
                  </a:cubicBezTo>
                  <a:cubicBezTo>
                    <a:pt x="31984" y="21148"/>
                    <a:pt x="32300" y="21148"/>
                    <a:pt x="32563" y="21095"/>
                  </a:cubicBezTo>
                  <a:lnTo>
                    <a:pt x="32616" y="20727"/>
                  </a:lnTo>
                  <a:cubicBezTo>
                    <a:pt x="32300" y="20727"/>
                    <a:pt x="32037" y="20727"/>
                    <a:pt x="31721" y="20780"/>
                  </a:cubicBezTo>
                  <a:cubicBezTo>
                    <a:pt x="31774" y="20201"/>
                    <a:pt x="31827" y="19570"/>
                    <a:pt x="31774" y="18991"/>
                  </a:cubicBezTo>
                  <a:cubicBezTo>
                    <a:pt x="32090" y="18991"/>
                    <a:pt x="32353" y="19044"/>
                    <a:pt x="32668" y="19044"/>
                  </a:cubicBezTo>
                  <a:cubicBezTo>
                    <a:pt x="32668" y="18939"/>
                    <a:pt x="32616" y="18781"/>
                    <a:pt x="32616" y="18676"/>
                  </a:cubicBezTo>
                  <a:cubicBezTo>
                    <a:pt x="32353" y="18623"/>
                    <a:pt x="32037" y="18623"/>
                    <a:pt x="31774" y="18570"/>
                  </a:cubicBezTo>
                  <a:cubicBezTo>
                    <a:pt x="31774" y="17992"/>
                    <a:pt x="31669" y="17361"/>
                    <a:pt x="31616" y="16782"/>
                  </a:cubicBezTo>
                  <a:lnTo>
                    <a:pt x="31616" y="16782"/>
                  </a:lnTo>
                  <a:cubicBezTo>
                    <a:pt x="31879" y="16834"/>
                    <a:pt x="32142" y="16887"/>
                    <a:pt x="32405" y="16940"/>
                  </a:cubicBezTo>
                  <a:cubicBezTo>
                    <a:pt x="32353" y="16782"/>
                    <a:pt x="32353" y="16624"/>
                    <a:pt x="32300" y="16519"/>
                  </a:cubicBezTo>
                  <a:cubicBezTo>
                    <a:pt x="32037" y="16466"/>
                    <a:pt x="31774" y="16414"/>
                    <a:pt x="31511" y="16361"/>
                  </a:cubicBezTo>
                  <a:cubicBezTo>
                    <a:pt x="31406" y="15730"/>
                    <a:pt x="31301" y="15099"/>
                    <a:pt x="31090" y="14467"/>
                  </a:cubicBezTo>
                  <a:lnTo>
                    <a:pt x="31090" y="14467"/>
                  </a:lnTo>
                  <a:cubicBezTo>
                    <a:pt x="31353" y="14520"/>
                    <a:pt x="31616" y="14572"/>
                    <a:pt x="31827" y="14678"/>
                  </a:cubicBezTo>
                  <a:cubicBezTo>
                    <a:pt x="31774" y="14520"/>
                    <a:pt x="31774" y="14415"/>
                    <a:pt x="31721" y="14257"/>
                  </a:cubicBezTo>
                  <a:cubicBezTo>
                    <a:pt x="31458" y="14152"/>
                    <a:pt x="31248" y="14099"/>
                    <a:pt x="30985" y="13994"/>
                  </a:cubicBezTo>
                  <a:cubicBezTo>
                    <a:pt x="30775" y="13363"/>
                    <a:pt x="30564" y="12679"/>
                    <a:pt x="30301" y="12047"/>
                  </a:cubicBezTo>
                  <a:lnTo>
                    <a:pt x="30301" y="12047"/>
                  </a:lnTo>
                  <a:lnTo>
                    <a:pt x="30985" y="12310"/>
                  </a:lnTo>
                  <a:cubicBezTo>
                    <a:pt x="30880" y="12153"/>
                    <a:pt x="30827" y="12047"/>
                    <a:pt x="30775" y="11890"/>
                  </a:cubicBezTo>
                  <a:cubicBezTo>
                    <a:pt x="30564" y="11784"/>
                    <a:pt x="30354" y="11679"/>
                    <a:pt x="30143" y="11574"/>
                  </a:cubicBezTo>
                  <a:cubicBezTo>
                    <a:pt x="29880" y="10890"/>
                    <a:pt x="29565" y="10206"/>
                    <a:pt x="29249" y="9470"/>
                  </a:cubicBezTo>
                  <a:lnTo>
                    <a:pt x="29249" y="9470"/>
                  </a:lnTo>
                  <a:lnTo>
                    <a:pt x="29775" y="9838"/>
                  </a:lnTo>
                  <a:cubicBezTo>
                    <a:pt x="29722" y="9680"/>
                    <a:pt x="29617" y="9522"/>
                    <a:pt x="29512" y="9365"/>
                  </a:cubicBezTo>
                  <a:cubicBezTo>
                    <a:pt x="29354" y="9259"/>
                    <a:pt x="29196" y="9102"/>
                    <a:pt x="28986" y="8996"/>
                  </a:cubicBezTo>
                  <a:cubicBezTo>
                    <a:pt x="28670" y="8260"/>
                    <a:pt x="28250" y="7523"/>
                    <a:pt x="27881" y="6787"/>
                  </a:cubicBezTo>
                  <a:lnTo>
                    <a:pt x="27881" y="6787"/>
                  </a:lnTo>
                  <a:cubicBezTo>
                    <a:pt x="27986" y="6945"/>
                    <a:pt x="28144" y="7103"/>
                    <a:pt x="28302" y="7208"/>
                  </a:cubicBezTo>
                  <a:cubicBezTo>
                    <a:pt x="28197" y="7050"/>
                    <a:pt x="28092" y="6892"/>
                    <a:pt x="27986" y="6734"/>
                  </a:cubicBezTo>
                  <a:cubicBezTo>
                    <a:pt x="27829" y="6577"/>
                    <a:pt x="27723" y="6419"/>
                    <a:pt x="27566" y="6314"/>
                  </a:cubicBezTo>
                  <a:cubicBezTo>
                    <a:pt x="27408" y="6050"/>
                    <a:pt x="27303" y="5787"/>
                    <a:pt x="27145" y="5577"/>
                  </a:cubicBezTo>
                  <a:cubicBezTo>
                    <a:pt x="27040" y="5472"/>
                    <a:pt x="26987" y="5367"/>
                    <a:pt x="26882" y="5261"/>
                  </a:cubicBezTo>
                  <a:lnTo>
                    <a:pt x="26882" y="5261"/>
                  </a:lnTo>
                  <a:cubicBezTo>
                    <a:pt x="27040" y="5524"/>
                    <a:pt x="27145" y="5787"/>
                    <a:pt x="27303" y="5998"/>
                  </a:cubicBezTo>
                  <a:cubicBezTo>
                    <a:pt x="26882" y="5630"/>
                    <a:pt x="26461" y="5209"/>
                    <a:pt x="25987" y="4841"/>
                  </a:cubicBezTo>
                  <a:cubicBezTo>
                    <a:pt x="25935" y="4578"/>
                    <a:pt x="25830" y="4367"/>
                    <a:pt x="25724" y="4104"/>
                  </a:cubicBezTo>
                  <a:cubicBezTo>
                    <a:pt x="25619" y="3999"/>
                    <a:pt x="25514" y="3894"/>
                    <a:pt x="25461" y="3841"/>
                  </a:cubicBezTo>
                  <a:lnTo>
                    <a:pt x="25461" y="3841"/>
                  </a:lnTo>
                  <a:cubicBezTo>
                    <a:pt x="25514" y="4104"/>
                    <a:pt x="25619" y="4367"/>
                    <a:pt x="25724" y="4630"/>
                  </a:cubicBezTo>
                  <a:cubicBezTo>
                    <a:pt x="25304" y="4262"/>
                    <a:pt x="24830" y="3946"/>
                    <a:pt x="24409" y="3631"/>
                  </a:cubicBezTo>
                  <a:cubicBezTo>
                    <a:pt x="24357" y="3368"/>
                    <a:pt x="24304" y="3105"/>
                    <a:pt x="24252" y="2842"/>
                  </a:cubicBezTo>
                  <a:cubicBezTo>
                    <a:pt x="24146" y="2736"/>
                    <a:pt x="24041" y="2684"/>
                    <a:pt x="23989" y="2631"/>
                  </a:cubicBezTo>
                  <a:lnTo>
                    <a:pt x="23989" y="2631"/>
                  </a:lnTo>
                  <a:cubicBezTo>
                    <a:pt x="23989" y="2894"/>
                    <a:pt x="24041" y="3157"/>
                    <a:pt x="24094" y="3420"/>
                  </a:cubicBezTo>
                  <a:cubicBezTo>
                    <a:pt x="23673" y="3105"/>
                    <a:pt x="23199" y="2842"/>
                    <a:pt x="22779" y="2579"/>
                  </a:cubicBezTo>
                  <a:lnTo>
                    <a:pt x="22726" y="1790"/>
                  </a:lnTo>
                  <a:cubicBezTo>
                    <a:pt x="22621" y="1737"/>
                    <a:pt x="22516" y="1684"/>
                    <a:pt x="22463" y="1632"/>
                  </a:cubicBezTo>
                  <a:cubicBezTo>
                    <a:pt x="22463" y="1895"/>
                    <a:pt x="22463" y="2158"/>
                    <a:pt x="22463" y="2421"/>
                  </a:cubicBezTo>
                  <a:cubicBezTo>
                    <a:pt x="21990" y="2158"/>
                    <a:pt x="21569" y="1947"/>
                    <a:pt x="21095" y="1737"/>
                  </a:cubicBezTo>
                  <a:cubicBezTo>
                    <a:pt x="21095" y="1474"/>
                    <a:pt x="21148" y="1211"/>
                    <a:pt x="21148" y="948"/>
                  </a:cubicBezTo>
                  <a:cubicBezTo>
                    <a:pt x="21043" y="948"/>
                    <a:pt x="20990" y="895"/>
                    <a:pt x="20885" y="843"/>
                  </a:cubicBezTo>
                  <a:cubicBezTo>
                    <a:pt x="20832" y="1106"/>
                    <a:pt x="20780" y="1369"/>
                    <a:pt x="20780" y="1632"/>
                  </a:cubicBezTo>
                  <a:cubicBezTo>
                    <a:pt x="20306" y="1421"/>
                    <a:pt x="19833" y="1263"/>
                    <a:pt x="19359" y="1158"/>
                  </a:cubicBezTo>
                  <a:cubicBezTo>
                    <a:pt x="19412" y="895"/>
                    <a:pt x="19464" y="632"/>
                    <a:pt x="19570" y="422"/>
                  </a:cubicBezTo>
                  <a:cubicBezTo>
                    <a:pt x="19464" y="369"/>
                    <a:pt x="19359" y="369"/>
                    <a:pt x="19254" y="317"/>
                  </a:cubicBezTo>
                  <a:cubicBezTo>
                    <a:pt x="19149" y="580"/>
                    <a:pt x="19096" y="843"/>
                    <a:pt x="19044" y="1053"/>
                  </a:cubicBezTo>
                  <a:cubicBezTo>
                    <a:pt x="18518" y="948"/>
                    <a:pt x="18044" y="843"/>
                    <a:pt x="17571" y="790"/>
                  </a:cubicBezTo>
                  <a:cubicBezTo>
                    <a:pt x="17676" y="527"/>
                    <a:pt x="17781" y="317"/>
                    <a:pt x="17886" y="54"/>
                  </a:cubicBezTo>
                  <a:lnTo>
                    <a:pt x="17571" y="54"/>
                  </a:lnTo>
                  <a:cubicBezTo>
                    <a:pt x="17465" y="264"/>
                    <a:pt x="17360" y="527"/>
                    <a:pt x="17255" y="737"/>
                  </a:cubicBezTo>
                  <a:cubicBezTo>
                    <a:pt x="16729" y="685"/>
                    <a:pt x="16256" y="685"/>
                    <a:pt x="15782" y="685"/>
                  </a:cubicBezTo>
                  <a:cubicBezTo>
                    <a:pt x="15887" y="422"/>
                    <a:pt x="16045" y="211"/>
                    <a:pt x="16203" y="1"/>
                  </a:cubicBezTo>
                  <a:close/>
                </a:path>
              </a:pathLst>
            </a:custGeom>
            <a:solidFill>
              <a:srgbClr val="F7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5"/>
            <p:cNvSpPr/>
            <p:nvPr/>
          </p:nvSpPr>
          <p:spPr>
            <a:xfrm>
              <a:off x="7663838" y="1859975"/>
              <a:ext cx="192050" cy="227175"/>
            </a:xfrm>
            <a:custGeom>
              <a:avLst/>
              <a:gdLst/>
              <a:ahLst/>
              <a:cxnLst/>
              <a:rect l="l" t="t" r="r" b="b"/>
              <a:pathLst>
                <a:path w="7682" h="9087" extrusionOk="0">
                  <a:moveTo>
                    <a:pt x="2449" y="1"/>
                  </a:moveTo>
                  <a:cubicBezTo>
                    <a:pt x="1979" y="1"/>
                    <a:pt x="1514" y="348"/>
                    <a:pt x="1421" y="860"/>
                  </a:cubicBezTo>
                  <a:lnTo>
                    <a:pt x="106" y="6963"/>
                  </a:lnTo>
                  <a:cubicBezTo>
                    <a:pt x="1" y="7541"/>
                    <a:pt x="369" y="8120"/>
                    <a:pt x="948" y="8225"/>
                  </a:cubicBezTo>
                  <a:lnTo>
                    <a:pt x="4998" y="9067"/>
                  </a:lnTo>
                  <a:cubicBezTo>
                    <a:pt x="5072" y="9080"/>
                    <a:pt x="5147" y="9087"/>
                    <a:pt x="5220" y="9087"/>
                  </a:cubicBezTo>
                  <a:cubicBezTo>
                    <a:pt x="5717" y="9087"/>
                    <a:pt x="6169" y="8782"/>
                    <a:pt x="6261" y="8278"/>
                  </a:cubicBezTo>
                  <a:lnTo>
                    <a:pt x="7523" y="2123"/>
                  </a:lnTo>
                  <a:cubicBezTo>
                    <a:pt x="7681" y="1597"/>
                    <a:pt x="7313" y="1018"/>
                    <a:pt x="6734" y="913"/>
                  </a:cubicBezTo>
                  <a:lnTo>
                    <a:pt x="2631" y="19"/>
                  </a:lnTo>
                  <a:cubicBezTo>
                    <a:pt x="2571" y="7"/>
                    <a:pt x="2510" y="1"/>
                    <a:pt x="2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5"/>
            <p:cNvSpPr/>
            <p:nvPr/>
          </p:nvSpPr>
          <p:spPr>
            <a:xfrm>
              <a:off x="7766438" y="1877525"/>
              <a:ext cx="89450" cy="209625"/>
            </a:xfrm>
            <a:custGeom>
              <a:avLst/>
              <a:gdLst/>
              <a:ahLst/>
              <a:cxnLst/>
              <a:rect l="l" t="t" r="r" b="b"/>
              <a:pathLst>
                <a:path w="3578" h="8385" extrusionOk="0">
                  <a:moveTo>
                    <a:pt x="1736" y="1"/>
                  </a:moveTo>
                  <a:lnTo>
                    <a:pt x="0" y="8207"/>
                  </a:lnTo>
                  <a:lnTo>
                    <a:pt x="894" y="8365"/>
                  </a:lnTo>
                  <a:cubicBezTo>
                    <a:pt x="968" y="8378"/>
                    <a:pt x="1043" y="8385"/>
                    <a:pt x="1116" y="8385"/>
                  </a:cubicBezTo>
                  <a:cubicBezTo>
                    <a:pt x="1613" y="8385"/>
                    <a:pt x="2065" y="8080"/>
                    <a:pt x="2157" y="7576"/>
                  </a:cubicBezTo>
                  <a:lnTo>
                    <a:pt x="3419" y="1421"/>
                  </a:lnTo>
                  <a:cubicBezTo>
                    <a:pt x="3577" y="842"/>
                    <a:pt x="3209" y="316"/>
                    <a:pt x="2630" y="211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5"/>
            <p:cNvSpPr/>
            <p:nvPr/>
          </p:nvSpPr>
          <p:spPr>
            <a:xfrm>
              <a:off x="7168038" y="1959925"/>
              <a:ext cx="714150" cy="1737750"/>
            </a:xfrm>
            <a:custGeom>
              <a:avLst/>
              <a:gdLst/>
              <a:ahLst/>
              <a:cxnLst/>
              <a:rect l="l" t="t" r="r" b="b"/>
              <a:pathLst>
                <a:path w="28566" h="69510" extrusionOk="0">
                  <a:moveTo>
                    <a:pt x="20110" y="1"/>
                  </a:moveTo>
                  <a:cubicBezTo>
                    <a:pt x="19612" y="1"/>
                    <a:pt x="19184" y="348"/>
                    <a:pt x="19044" y="860"/>
                  </a:cubicBezTo>
                  <a:lnTo>
                    <a:pt x="18518" y="3596"/>
                  </a:lnTo>
                  <a:cubicBezTo>
                    <a:pt x="18360" y="4122"/>
                    <a:pt x="18728" y="4701"/>
                    <a:pt x="19307" y="4806"/>
                  </a:cubicBezTo>
                  <a:lnTo>
                    <a:pt x="19570" y="4858"/>
                  </a:lnTo>
                  <a:lnTo>
                    <a:pt x="16519" y="19219"/>
                  </a:lnTo>
                  <a:cubicBezTo>
                    <a:pt x="16045" y="20324"/>
                    <a:pt x="14888" y="21692"/>
                    <a:pt x="12468" y="22797"/>
                  </a:cubicBezTo>
                  <a:cubicBezTo>
                    <a:pt x="7576" y="25059"/>
                    <a:pt x="7471" y="29846"/>
                    <a:pt x="6208" y="35790"/>
                  </a:cubicBezTo>
                  <a:cubicBezTo>
                    <a:pt x="4946" y="41787"/>
                    <a:pt x="1" y="65459"/>
                    <a:pt x="1" y="65459"/>
                  </a:cubicBezTo>
                  <a:lnTo>
                    <a:pt x="9628" y="67511"/>
                  </a:lnTo>
                  <a:lnTo>
                    <a:pt x="19254" y="69510"/>
                  </a:lnTo>
                  <a:cubicBezTo>
                    <a:pt x="19254" y="69510"/>
                    <a:pt x="24199" y="45785"/>
                    <a:pt x="25462" y="39841"/>
                  </a:cubicBezTo>
                  <a:cubicBezTo>
                    <a:pt x="26724" y="33896"/>
                    <a:pt x="28565" y="29425"/>
                    <a:pt x="24936" y="25374"/>
                  </a:cubicBezTo>
                  <a:cubicBezTo>
                    <a:pt x="23200" y="23428"/>
                    <a:pt x="22726" y="21745"/>
                    <a:pt x="22674" y="20535"/>
                  </a:cubicBezTo>
                  <a:lnTo>
                    <a:pt x="25672" y="6173"/>
                  </a:lnTo>
                  <a:lnTo>
                    <a:pt x="25935" y="6226"/>
                  </a:lnTo>
                  <a:cubicBezTo>
                    <a:pt x="26001" y="6238"/>
                    <a:pt x="26068" y="6244"/>
                    <a:pt x="26134" y="6244"/>
                  </a:cubicBezTo>
                  <a:cubicBezTo>
                    <a:pt x="26640" y="6244"/>
                    <a:pt x="27104" y="5897"/>
                    <a:pt x="27198" y="5384"/>
                  </a:cubicBezTo>
                  <a:lnTo>
                    <a:pt x="27776" y="2649"/>
                  </a:lnTo>
                  <a:cubicBezTo>
                    <a:pt x="27881" y="2123"/>
                    <a:pt x="27513" y="1544"/>
                    <a:pt x="26935" y="1439"/>
                  </a:cubicBezTo>
                  <a:lnTo>
                    <a:pt x="20306" y="19"/>
                  </a:lnTo>
                  <a:cubicBezTo>
                    <a:pt x="20240" y="7"/>
                    <a:pt x="20174" y="1"/>
                    <a:pt x="20110" y="1"/>
                  </a:cubicBezTo>
                  <a:close/>
                </a:path>
              </a:pathLst>
            </a:custGeom>
            <a:solidFill>
              <a:srgbClr val="B4A7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5"/>
            <p:cNvSpPr/>
            <p:nvPr/>
          </p:nvSpPr>
          <p:spPr>
            <a:xfrm>
              <a:off x="7598088" y="1985375"/>
              <a:ext cx="284100" cy="1712300"/>
            </a:xfrm>
            <a:custGeom>
              <a:avLst/>
              <a:gdLst/>
              <a:ahLst/>
              <a:cxnLst/>
              <a:rect l="l" t="t" r="r" b="b"/>
              <a:pathLst>
                <a:path w="11364" h="68492" extrusionOk="0">
                  <a:moveTo>
                    <a:pt x="7681" y="0"/>
                  </a:moveTo>
                  <a:lnTo>
                    <a:pt x="7731" y="11"/>
                  </a:lnTo>
                  <a:lnTo>
                    <a:pt x="7731" y="11"/>
                  </a:lnTo>
                  <a:cubicBezTo>
                    <a:pt x="7715" y="7"/>
                    <a:pt x="7698" y="3"/>
                    <a:pt x="7681" y="0"/>
                  </a:cubicBezTo>
                  <a:close/>
                  <a:moveTo>
                    <a:pt x="7731" y="11"/>
                  </a:moveTo>
                  <a:cubicBezTo>
                    <a:pt x="8281" y="136"/>
                    <a:pt x="8625" y="648"/>
                    <a:pt x="8523" y="1210"/>
                  </a:cubicBezTo>
                  <a:lnTo>
                    <a:pt x="7944" y="3946"/>
                  </a:lnTo>
                  <a:cubicBezTo>
                    <a:pt x="7855" y="4433"/>
                    <a:pt x="7431" y="4771"/>
                    <a:pt x="6953" y="4771"/>
                  </a:cubicBezTo>
                  <a:cubicBezTo>
                    <a:pt x="6864" y="4771"/>
                    <a:pt x="6773" y="4759"/>
                    <a:pt x="6681" y="4735"/>
                  </a:cubicBezTo>
                  <a:lnTo>
                    <a:pt x="6471" y="4682"/>
                  </a:lnTo>
                  <a:lnTo>
                    <a:pt x="3420" y="19096"/>
                  </a:lnTo>
                  <a:cubicBezTo>
                    <a:pt x="3473" y="20306"/>
                    <a:pt x="3946" y="21989"/>
                    <a:pt x="5682" y="23935"/>
                  </a:cubicBezTo>
                  <a:cubicBezTo>
                    <a:pt x="9312" y="27986"/>
                    <a:pt x="7471" y="32405"/>
                    <a:pt x="6208" y="38402"/>
                  </a:cubicBezTo>
                  <a:cubicBezTo>
                    <a:pt x="4946" y="44346"/>
                    <a:pt x="1" y="68071"/>
                    <a:pt x="1" y="68071"/>
                  </a:cubicBezTo>
                  <a:lnTo>
                    <a:pt x="2052" y="68492"/>
                  </a:lnTo>
                  <a:cubicBezTo>
                    <a:pt x="2052" y="68492"/>
                    <a:pt x="6997" y="44767"/>
                    <a:pt x="8260" y="38823"/>
                  </a:cubicBezTo>
                  <a:cubicBezTo>
                    <a:pt x="9522" y="32878"/>
                    <a:pt x="11363" y="28407"/>
                    <a:pt x="7734" y="24356"/>
                  </a:cubicBezTo>
                  <a:cubicBezTo>
                    <a:pt x="5998" y="22410"/>
                    <a:pt x="5524" y="20727"/>
                    <a:pt x="5472" y="19517"/>
                  </a:cubicBezTo>
                  <a:lnTo>
                    <a:pt x="8470" y="5155"/>
                  </a:lnTo>
                  <a:lnTo>
                    <a:pt x="8733" y="5208"/>
                  </a:lnTo>
                  <a:cubicBezTo>
                    <a:pt x="8799" y="5220"/>
                    <a:pt x="8866" y="5226"/>
                    <a:pt x="8932" y="5226"/>
                  </a:cubicBezTo>
                  <a:cubicBezTo>
                    <a:pt x="9438" y="5226"/>
                    <a:pt x="9902" y="4879"/>
                    <a:pt x="9996" y="4366"/>
                  </a:cubicBezTo>
                  <a:lnTo>
                    <a:pt x="10574" y="1631"/>
                  </a:lnTo>
                  <a:cubicBezTo>
                    <a:pt x="10679" y="1105"/>
                    <a:pt x="10311" y="526"/>
                    <a:pt x="9733" y="421"/>
                  </a:cubicBezTo>
                  <a:lnTo>
                    <a:pt x="7731" y="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5"/>
            <p:cNvSpPr/>
            <p:nvPr/>
          </p:nvSpPr>
          <p:spPr>
            <a:xfrm>
              <a:off x="7232488" y="2833625"/>
              <a:ext cx="580000" cy="561575"/>
            </a:xfrm>
            <a:custGeom>
              <a:avLst/>
              <a:gdLst/>
              <a:ahLst/>
              <a:cxnLst/>
              <a:rect l="l" t="t" r="r" b="b"/>
              <a:pathLst>
                <a:path w="23200" h="22463" extrusionOk="0">
                  <a:moveTo>
                    <a:pt x="3841" y="0"/>
                  </a:moveTo>
                  <a:lnTo>
                    <a:pt x="0" y="18412"/>
                  </a:lnTo>
                  <a:lnTo>
                    <a:pt x="19306" y="22463"/>
                  </a:lnTo>
                  <a:lnTo>
                    <a:pt x="23199" y="4051"/>
                  </a:lnTo>
                  <a:lnTo>
                    <a:pt x="38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5"/>
            <p:cNvSpPr/>
            <p:nvPr/>
          </p:nvSpPr>
          <p:spPr>
            <a:xfrm>
              <a:off x="7390063" y="2528525"/>
              <a:ext cx="184375" cy="204025"/>
            </a:xfrm>
            <a:custGeom>
              <a:avLst/>
              <a:gdLst/>
              <a:ahLst/>
              <a:cxnLst/>
              <a:rect l="l" t="t" r="r" b="b"/>
              <a:pathLst>
                <a:path w="7375" h="8161" extrusionOk="0">
                  <a:moveTo>
                    <a:pt x="7375" y="0"/>
                  </a:moveTo>
                  <a:cubicBezTo>
                    <a:pt x="7373" y="1"/>
                    <a:pt x="2745" y="1263"/>
                    <a:pt x="1325" y="3577"/>
                  </a:cubicBezTo>
                  <a:cubicBezTo>
                    <a:pt x="0" y="5820"/>
                    <a:pt x="156" y="8161"/>
                    <a:pt x="1411" y="8161"/>
                  </a:cubicBezTo>
                  <a:cubicBezTo>
                    <a:pt x="1452" y="8161"/>
                    <a:pt x="1493" y="8159"/>
                    <a:pt x="1536" y="8154"/>
                  </a:cubicBezTo>
                  <a:cubicBezTo>
                    <a:pt x="2903" y="7996"/>
                    <a:pt x="3798" y="1368"/>
                    <a:pt x="737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5"/>
            <p:cNvSpPr/>
            <p:nvPr/>
          </p:nvSpPr>
          <p:spPr>
            <a:xfrm>
              <a:off x="6468413" y="2641275"/>
              <a:ext cx="733850" cy="727975"/>
            </a:xfrm>
            <a:custGeom>
              <a:avLst/>
              <a:gdLst/>
              <a:ahLst/>
              <a:cxnLst/>
              <a:rect l="l" t="t" r="r" b="b"/>
              <a:pathLst>
                <a:path w="29354" h="29119" extrusionOk="0">
                  <a:moveTo>
                    <a:pt x="18349" y="0"/>
                  </a:moveTo>
                  <a:cubicBezTo>
                    <a:pt x="17827" y="0"/>
                    <a:pt x="17296" y="105"/>
                    <a:pt x="16781" y="330"/>
                  </a:cubicBezTo>
                  <a:lnTo>
                    <a:pt x="2998" y="6169"/>
                  </a:lnTo>
                  <a:cubicBezTo>
                    <a:pt x="947" y="7010"/>
                    <a:pt x="0" y="9378"/>
                    <a:pt x="842" y="11429"/>
                  </a:cubicBezTo>
                  <a:lnTo>
                    <a:pt x="7312" y="26685"/>
                  </a:lnTo>
                  <a:cubicBezTo>
                    <a:pt x="7943" y="28182"/>
                    <a:pt x="9429" y="29118"/>
                    <a:pt x="10997" y="29118"/>
                  </a:cubicBezTo>
                  <a:cubicBezTo>
                    <a:pt x="11523" y="29118"/>
                    <a:pt x="12058" y="29013"/>
                    <a:pt x="12573" y="28789"/>
                  </a:cubicBezTo>
                  <a:lnTo>
                    <a:pt x="26355" y="22950"/>
                  </a:lnTo>
                  <a:cubicBezTo>
                    <a:pt x="28407" y="22108"/>
                    <a:pt x="29354" y="19741"/>
                    <a:pt x="28512" y="17689"/>
                  </a:cubicBezTo>
                  <a:lnTo>
                    <a:pt x="22041" y="2434"/>
                  </a:lnTo>
                  <a:cubicBezTo>
                    <a:pt x="21372" y="937"/>
                    <a:pt x="19905" y="0"/>
                    <a:pt x="1834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5"/>
            <p:cNvSpPr/>
            <p:nvPr/>
          </p:nvSpPr>
          <p:spPr>
            <a:xfrm>
              <a:off x="6565713" y="2781025"/>
              <a:ext cx="537925" cy="452400"/>
            </a:xfrm>
            <a:custGeom>
              <a:avLst/>
              <a:gdLst/>
              <a:ahLst/>
              <a:cxnLst/>
              <a:rect l="l" t="t" r="r" b="b"/>
              <a:pathLst>
                <a:path w="21517" h="18096" extrusionOk="0">
                  <a:moveTo>
                    <a:pt x="16887" y="0"/>
                  </a:moveTo>
                  <a:lnTo>
                    <a:pt x="1" y="7154"/>
                  </a:lnTo>
                  <a:lnTo>
                    <a:pt x="4630" y="18096"/>
                  </a:lnTo>
                  <a:lnTo>
                    <a:pt x="21516" y="10942"/>
                  </a:lnTo>
                  <a:lnTo>
                    <a:pt x="16887" y="0"/>
                  </a:lnTo>
                  <a:close/>
                </a:path>
              </a:pathLst>
            </a:custGeom>
            <a:solidFill>
              <a:srgbClr val="FEF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5"/>
            <p:cNvSpPr/>
            <p:nvPr/>
          </p:nvSpPr>
          <p:spPr>
            <a:xfrm>
              <a:off x="6425013" y="2502600"/>
              <a:ext cx="549725" cy="364650"/>
            </a:xfrm>
            <a:custGeom>
              <a:avLst/>
              <a:gdLst/>
              <a:ahLst/>
              <a:cxnLst/>
              <a:rect l="l" t="t" r="r" b="b"/>
              <a:pathLst>
                <a:path w="21989" h="14586" extrusionOk="0">
                  <a:moveTo>
                    <a:pt x="17717" y="1"/>
                  </a:moveTo>
                  <a:cubicBezTo>
                    <a:pt x="17403" y="1"/>
                    <a:pt x="17086" y="63"/>
                    <a:pt x="16781" y="195"/>
                  </a:cubicBezTo>
                  <a:lnTo>
                    <a:pt x="1789" y="6508"/>
                  </a:lnTo>
                  <a:cubicBezTo>
                    <a:pt x="579" y="7034"/>
                    <a:pt x="0" y="8454"/>
                    <a:pt x="526" y="9664"/>
                  </a:cubicBezTo>
                  <a:cubicBezTo>
                    <a:pt x="894" y="10558"/>
                    <a:pt x="1736" y="11137"/>
                    <a:pt x="2683" y="11137"/>
                  </a:cubicBezTo>
                  <a:lnTo>
                    <a:pt x="2631" y="12423"/>
                  </a:lnTo>
                  <a:lnTo>
                    <a:pt x="2631" y="12423"/>
                  </a:lnTo>
                  <a:cubicBezTo>
                    <a:pt x="2133" y="12669"/>
                    <a:pt x="1796" y="13522"/>
                    <a:pt x="1999" y="14030"/>
                  </a:cubicBezTo>
                  <a:cubicBezTo>
                    <a:pt x="2154" y="14379"/>
                    <a:pt x="2509" y="14585"/>
                    <a:pt x="2875" y="14585"/>
                  </a:cubicBezTo>
                  <a:cubicBezTo>
                    <a:pt x="3005" y="14585"/>
                    <a:pt x="3137" y="14559"/>
                    <a:pt x="3262" y="14504"/>
                  </a:cubicBezTo>
                  <a:cubicBezTo>
                    <a:pt x="3788" y="14293"/>
                    <a:pt x="3998" y="13767"/>
                    <a:pt x="3788" y="13241"/>
                  </a:cubicBezTo>
                  <a:cubicBezTo>
                    <a:pt x="3577" y="12768"/>
                    <a:pt x="3840" y="12189"/>
                    <a:pt x="4366" y="11979"/>
                  </a:cubicBezTo>
                  <a:cubicBezTo>
                    <a:pt x="4491" y="11923"/>
                    <a:pt x="4623" y="11897"/>
                    <a:pt x="4753" y="11897"/>
                  </a:cubicBezTo>
                  <a:cubicBezTo>
                    <a:pt x="5119" y="11897"/>
                    <a:pt x="5474" y="12103"/>
                    <a:pt x="5629" y="12452"/>
                  </a:cubicBezTo>
                  <a:cubicBezTo>
                    <a:pt x="5785" y="12842"/>
                    <a:pt x="6115" y="13059"/>
                    <a:pt x="6489" y="13059"/>
                  </a:cubicBezTo>
                  <a:cubicBezTo>
                    <a:pt x="6619" y="13059"/>
                    <a:pt x="6755" y="13033"/>
                    <a:pt x="6891" y="12978"/>
                  </a:cubicBezTo>
                  <a:cubicBezTo>
                    <a:pt x="7365" y="12768"/>
                    <a:pt x="7628" y="12189"/>
                    <a:pt x="7417" y="11716"/>
                  </a:cubicBezTo>
                  <a:cubicBezTo>
                    <a:pt x="7207" y="11242"/>
                    <a:pt x="7417" y="10664"/>
                    <a:pt x="7943" y="10453"/>
                  </a:cubicBezTo>
                  <a:cubicBezTo>
                    <a:pt x="8066" y="10399"/>
                    <a:pt x="8195" y="10373"/>
                    <a:pt x="8323" y="10373"/>
                  </a:cubicBezTo>
                  <a:cubicBezTo>
                    <a:pt x="8691" y="10373"/>
                    <a:pt x="9050" y="10589"/>
                    <a:pt x="9206" y="10979"/>
                  </a:cubicBezTo>
                  <a:cubicBezTo>
                    <a:pt x="9361" y="11328"/>
                    <a:pt x="9716" y="11534"/>
                    <a:pt x="10082" y="11534"/>
                  </a:cubicBezTo>
                  <a:cubicBezTo>
                    <a:pt x="10212" y="11534"/>
                    <a:pt x="10344" y="11508"/>
                    <a:pt x="10468" y="11453"/>
                  </a:cubicBezTo>
                  <a:cubicBezTo>
                    <a:pt x="10994" y="11242"/>
                    <a:pt x="11205" y="10716"/>
                    <a:pt x="10994" y="10190"/>
                  </a:cubicBezTo>
                  <a:cubicBezTo>
                    <a:pt x="10784" y="9717"/>
                    <a:pt x="10994" y="9138"/>
                    <a:pt x="11521" y="8928"/>
                  </a:cubicBezTo>
                  <a:cubicBezTo>
                    <a:pt x="11643" y="8873"/>
                    <a:pt x="11772" y="8847"/>
                    <a:pt x="11900" y="8847"/>
                  </a:cubicBezTo>
                  <a:cubicBezTo>
                    <a:pt x="12268" y="8847"/>
                    <a:pt x="12627" y="9064"/>
                    <a:pt x="12783" y="9454"/>
                  </a:cubicBezTo>
                  <a:cubicBezTo>
                    <a:pt x="12938" y="9803"/>
                    <a:pt x="13293" y="10009"/>
                    <a:pt x="13659" y="10009"/>
                  </a:cubicBezTo>
                  <a:cubicBezTo>
                    <a:pt x="13789" y="10009"/>
                    <a:pt x="13921" y="9983"/>
                    <a:pt x="14046" y="9927"/>
                  </a:cubicBezTo>
                  <a:cubicBezTo>
                    <a:pt x="14572" y="9717"/>
                    <a:pt x="14782" y="9191"/>
                    <a:pt x="14572" y="8665"/>
                  </a:cubicBezTo>
                  <a:cubicBezTo>
                    <a:pt x="14361" y="8191"/>
                    <a:pt x="14624" y="7613"/>
                    <a:pt x="15098" y="7402"/>
                  </a:cubicBezTo>
                  <a:cubicBezTo>
                    <a:pt x="15234" y="7348"/>
                    <a:pt x="15369" y="7322"/>
                    <a:pt x="15500" y="7322"/>
                  </a:cubicBezTo>
                  <a:cubicBezTo>
                    <a:pt x="15874" y="7322"/>
                    <a:pt x="16204" y="7538"/>
                    <a:pt x="16360" y="7928"/>
                  </a:cubicBezTo>
                  <a:cubicBezTo>
                    <a:pt x="16521" y="8289"/>
                    <a:pt x="16895" y="8528"/>
                    <a:pt x="17297" y="8528"/>
                  </a:cubicBezTo>
                  <a:cubicBezTo>
                    <a:pt x="17422" y="8528"/>
                    <a:pt x="17550" y="8504"/>
                    <a:pt x="17675" y="8454"/>
                  </a:cubicBezTo>
                  <a:cubicBezTo>
                    <a:pt x="18149" y="8244"/>
                    <a:pt x="18359" y="7665"/>
                    <a:pt x="18149" y="7139"/>
                  </a:cubicBezTo>
                  <a:cubicBezTo>
                    <a:pt x="17938" y="6666"/>
                    <a:pt x="18201" y="6087"/>
                    <a:pt x="18675" y="5877"/>
                  </a:cubicBezTo>
                  <a:cubicBezTo>
                    <a:pt x="18800" y="5827"/>
                    <a:pt x="18928" y="5803"/>
                    <a:pt x="19054" y="5803"/>
                  </a:cubicBezTo>
                  <a:cubicBezTo>
                    <a:pt x="19455" y="5803"/>
                    <a:pt x="19830" y="6042"/>
                    <a:pt x="19990" y="6403"/>
                  </a:cubicBezTo>
                  <a:cubicBezTo>
                    <a:pt x="20150" y="6763"/>
                    <a:pt x="20494" y="7002"/>
                    <a:pt x="20881" y="7002"/>
                  </a:cubicBezTo>
                  <a:cubicBezTo>
                    <a:pt x="21002" y="7002"/>
                    <a:pt x="21127" y="6979"/>
                    <a:pt x="21252" y="6929"/>
                  </a:cubicBezTo>
                  <a:cubicBezTo>
                    <a:pt x="21726" y="6718"/>
                    <a:pt x="21989" y="6140"/>
                    <a:pt x="21778" y="5666"/>
                  </a:cubicBezTo>
                  <a:cubicBezTo>
                    <a:pt x="21556" y="5222"/>
                    <a:pt x="21108" y="4777"/>
                    <a:pt x="20689" y="4777"/>
                  </a:cubicBezTo>
                  <a:cubicBezTo>
                    <a:pt x="20613" y="4777"/>
                    <a:pt x="20537" y="4792"/>
                    <a:pt x="20463" y="4825"/>
                  </a:cubicBezTo>
                  <a:lnTo>
                    <a:pt x="20516" y="4877"/>
                  </a:lnTo>
                  <a:lnTo>
                    <a:pt x="19516" y="4035"/>
                  </a:lnTo>
                  <a:cubicBezTo>
                    <a:pt x="20148" y="3352"/>
                    <a:pt x="20358" y="2352"/>
                    <a:pt x="19937" y="1458"/>
                  </a:cubicBezTo>
                  <a:cubicBezTo>
                    <a:pt x="19544" y="552"/>
                    <a:pt x="18649" y="1"/>
                    <a:pt x="17717" y="1"/>
                  </a:cubicBezTo>
                  <a:close/>
                </a:path>
              </a:pathLst>
            </a:custGeom>
            <a:solidFill>
              <a:srgbClr val="E6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5"/>
            <p:cNvSpPr/>
            <p:nvPr/>
          </p:nvSpPr>
          <p:spPr>
            <a:xfrm>
              <a:off x="6473663" y="2591650"/>
              <a:ext cx="462950" cy="224900"/>
            </a:xfrm>
            <a:custGeom>
              <a:avLst/>
              <a:gdLst/>
              <a:ahLst/>
              <a:cxnLst/>
              <a:rect l="l" t="t" r="r" b="b"/>
              <a:pathLst>
                <a:path w="18518" h="8996" extrusionOk="0">
                  <a:moveTo>
                    <a:pt x="17886" y="0"/>
                  </a:moveTo>
                  <a:lnTo>
                    <a:pt x="0" y="7575"/>
                  </a:lnTo>
                  <a:lnTo>
                    <a:pt x="632" y="8995"/>
                  </a:lnTo>
                  <a:lnTo>
                    <a:pt x="18517" y="1420"/>
                  </a:lnTo>
                  <a:lnTo>
                    <a:pt x="17886" y="0"/>
                  </a:lnTo>
                  <a:close/>
                </a:path>
              </a:pathLst>
            </a:custGeom>
            <a:solidFill>
              <a:srgbClr val="FEF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5"/>
            <p:cNvSpPr/>
            <p:nvPr/>
          </p:nvSpPr>
          <p:spPr>
            <a:xfrm>
              <a:off x="6709063" y="2925000"/>
              <a:ext cx="157850" cy="195000"/>
            </a:xfrm>
            <a:custGeom>
              <a:avLst/>
              <a:gdLst/>
              <a:ahLst/>
              <a:cxnLst/>
              <a:rect l="l" t="t" r="r" b="b"/>
              <a:pathLst>
                <a:path w="6314" h="7800" extrusionOk="0">
                  <a:moveTo>
                    <a:pt x="3190" y="1"/>
                  </a:moveTo>
                  <a:cubicBezTo>
                    <a:pt x="2971" y="1"/>
                    <a:pt x="2748" y="27"/>
                    <a:pt x="2526" y="80"/>
                  </a:cubicBezTo>
                  <a:cubicBezTo>
                    <a:pt x="948" y="448"/>
                    <a:pt x="1" y="2027"/>
                    <a:pt x="422" y="3552"/>
                  </a:cubicBezTo>
                  <a:cubicBezTo>
                    <a:pt x="767" y="4982"/>
                    <a:pt x="2591" y="7799"/>
                    <a:pt x="4075" y="7799"/>
                  </a:cubicBezTo>
                  <a:cubicBezTo>
                    <a:pt x="4174" y="7799"/>
                    <a:pt x="4272" y="7787"/>
                    <a:pt x="4367" y="7761"/>
                  </a:cubicBezTo>
                  <a:cubicBezTo>
                    <a:pt x="5892" y="7392"/>
                    <a:pt x="6313" y="3710"/>
                    <a:pt x="5945" y="2184"/>
                  </a:cubicBezTo>
                  <a:cubicBezTo>
                    <a:pt x="5631" y="882"/>
                    <a:pt x="4472" y="1"/>
                    <a:pt x="3190" y="1"/>
                  </a:cubicBezTo>
                  <a:close/>
                </a:path>
              </a:pathLst>
            </a:custGeom>
            <a:solidFill>
              <a:srgbClr val="E6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5"/>
            <p:cNvSpPr/>
            <p:nvPr/>
          </p:nvSpPr>
          <p:spPr>
            <a:xfrm>
              <a:off x="6728788" y="2895425"/>
              <a:ext cx="89450" cy="82875"/>
            </a:xfrm>
            <a:custGeom>
              <a:avLst/>
              <a:gdLst/>
              <a:ahLst/>
              <a:cxnLst/>
              <a:rect l="l" t="t" r="r" b="b"/>
              <a:pathLst>
                <a:path w="3578" h="3315" extrusionOk="0">
                  <a:moveTo>
                    <a:pt x="2263" y="1"/>
                  </a:moveTo>
                  <a:cubicBezTo>
                    <a:pt x="2210" y="1"/>
                    <a:pt x="2158" y="1"/>
                    <a:pt x="2105" y="53"/>
                  </a:cubicBezTo>
                  <a:cubicBezTo>
                    <a:pt x="1947" y="316"/>
                    <a:pt x="1737" y="579"/>
                    <a:pt x="1526" y="895"/>
                  </a:cubicBezTo>
                  <a:lnTo>
                    <a:pt x="1421" y="1053"/>
                  </a:lnTo>
                  <a:cubicBezTo>
                    <a:pt x="1421" y="1053"/>
                    <a:pt x="1369" y="1105"/>
                    <a:pt x="1369" y="1105"/>
                  </a:cubicBezTo>
                  <a:cubicBezTo>
                    <a:pt x="1316" y="1105"/>
                    <a:pt x="1263" y="1105"/>
                    <a:pt x="1211" y="1053"/>
                  </a:cubicBezTo>
                  <a:lnTo>
                    <a:pt x="1105" y="1053"/>
                  </a:lnTo>
                  <a:cubicBezTo>
                    <a:pt x="1105" y="948"/>
                    <a:pt x="1105" y="842"/>
                    <a:pt x="1053" y="790"/>
                  </a:cubicBezTo>
                  <a:lnTo>
                    <a:pt x="1000" y="474"/>
                  </a:lnTo>
                  <a:lnTo>
                    <a:pt x="948" y="474"/>
                  </a:lnTo>
                  <a:cubicBezTo>
                    <a:pt x="895" y="474"/>
                    <a:pt x="895" y="474"/>
                    <a:pt x="895" y="527"/>
                  </a:cubicBezTo>
                  <a:cubicBezTo>
                    <a:pt x="895" y="685"/>
                    <a:pt x="895" y="842"/>
                    <a:pt x="842" y="1000"/>
                  </a:cubicBezTo>
                  <a:cubicBezTo>
                    <a:pt x="790" y="1000"/>
                    <a:pt x="737" y="1053"/>
                    <a:pt x="737" y="1053"/>
                  </a:cubicBezTo>
                  <a:cubicBezTo>
                    <a:pt x="685" y="1053"/>
                    <a:pt x="632" y="1105"/>
                    <a:pt x="579" y="1158"/>
                  </a:cubicBezTo>
                  <a:cubicBezTo>
                    <a:pt x="527" y="1263"/>
                    <a:pt x="527" y="1368"/>
                    <a:pt x="527" y="1474"/>
                  </a:cubicBezTo>
                  <a:lnTo>
                    <a:pt x="369" y="1526"/>
                  </a:lnTo>
                  <a:lnTo>
                    <a:pt x="264" y="1526"/>
                  </a:lnTo>
                  <a:lnTo>
                    <a:pt x="211" y="1579"/>
                  </a:lnTo>
                  <a:cubicBezTo>
                    <a:pt x="106" y="1579"/>
                    <a:pt x="1" y="1684"/>
                    <a:pt x="1" y="1842"/>
                  </a:cubicBezTo>
                  <a:cubicBezTo>
                    <a:pt x="1" y="2000"/>
                    <a:pt x="159" y="2105"/>
                    <a:pt x="316" y="2105"/>
                  </a:cubicBezTo>
                  <a:lnTo>
                    <a:pt x="737" y="2105"/>
                  </a:lnTo>
                  <a:lnTo>
                    <a:pt x="579" y="2631"/>
                  </a:lnTo>
                  <a:lnTo>
                    <a:pt x="579" y="2684"/>
                  </a:lnTo>
                  <a:cubicBezTo>
                    <a:pt x="527" y="2789"/>
                    <a:pt x="579" y="2947"/>
                    <a:pt x="737" y="2999"/>
                  </a:cubicBezTo>
                  <a:cubicBezTo>
                    <a:pt x="768" y="3030"/>
                    <a:pt x="808" y="3043"/>
                    <a:pt x="850" y="3043"/>
                  </a:cubicBezTo>
                  <a:cubicBezTo>
                    <a:pt x="952" y="3043"/>
                    <a:pt x="1068" y="2968"/>
                    <a:pt x="1105" y="2894"/>
                  </a:cubicBezTo>
                  <a:cubicBezTo>
                    <a:pt x="1105" y="2841"/>
                    <a:pt x="1105" y="2841"/>
                    <a:pt x="1105" y="2789"/>
                  </a:cubicBezTo>
                  <a:lnTo>
                    <a:pt x="1421" y="2105"/>
                  </a:lnTo>
                  <a:lnTo>
                    <a:pt x="1421" y="2210"/>
                  </a:lnTo>
                  <a:cubicBezTo>
                    <a:pt x="1421" y="2158"/>
                    <a:pt x="1421" y="2158"/>
                    <a:pt x="1474" y="2158"/>
                  </a:cubicBezTo>
                  <a:lnTo>
                    <a:pt x="1474" y="2210"/>
                  </a:lnTo>
                  <a:lnTo>
                    <a:pt x="1474" y="2315"/>
                  </a:lnTo>
                  <a:cubicBezTo>
                    <a:pt x="1526" y="2526"/>
                    <a:pt x="1579" y="2684"/>
                    <a:pt x="1684" y="2841"/>
                  </a:cubicBezTo>
                  <a:cubicBezTo>
                    <a:pt x="1684" y="2894"/>
                    <a:pt x="1737" y="2947"/>
                    <a:pt x="1737" y="2999"/>
                  </a:cubicBezTo>
                  <a:cubicBezTo>
                    <a:pt x="1789" y="3052"/>
                    <a:pt x="1842" y="3104"/>
                    <a:pt x="1895" y="3157"/>
                  </a:cubicBezTo>
                  <a:cubicBezTo>
                    <a:pt x="1947" y="3210"/>
                    <a:pt x="2105" y="3315"/>
                    <a:pt x="2263" y="3315"/>
                  </a:cubicBezTo>
                  <a:cubicBezTo>
                    <a:pt x="2368" y="3315"/>
                    <a:pt x="2421" y="3315"/>
                    <a:pt x="2473" y="3262"/>
                  </a:cubicBezTo>
                  <a:cubicBezTo>
                    <a:pt x="2578" y="3157"/>
                    <a:pt x="2631" y="3052"/>
                    <a:pt x="2684" y="2947"/>
                  </a:cubicBezTo>
                  <a:cubicBezTo>
                    <a:pt x="2684" y="2841"/>
                    <a:pt x="2684" y="2789"/>
                    <a:pt x="2684" y="2684"/>
                  </a:cubicBezTo>
                  <a:cubicBezTo>
                    <a:pt x="2637" y="2542"/>
                    <a:pt x="2632" y="2443"/>
                    <a:pt x="2555" y="2348"/>
                  </a:cubicBezTo>
                  <a:lnTo>
                    <a:pt x="2555" y="2348"/>
                  </a:lnTo>
                  <a:cubicBezTo>
                    <a:pt x="2541" y="2320"/>
                    <a:pt x="2526" y="2291"/>
                    <a:pt x="2526" y="2263"/>
                  </a:cubicBezTo>
                  <a:lnTo>
                    <a:pt x="2526" y="2263"/>
                  </a:lnTo>
                  <a:cubicBezTo>
                    <a:pt x="2631" y="2315"/>
                    <a:pt x="2736" y="2368"/>
                    <a:pt x="2841" y="2368"/>
                  </a:cubicBezTo>
                  <a:cubicBezTo>
                    <a:pt x="2947" y="2368"/>
                    <a:pt x="2999" y="2368"/>
                    <a:pt x="3157" y="2315"/>
                  </a:cubicBezTo>
                  <a:cubicBezTo>
                    <a:pt x="3262" y="2315"/>
                    <a:pt x="3368" y="2210"/>
                    <a:pt x="3473" y="2052"/>
                  </a:cubicBezTo>
                  <a:cubicBezTo>
                    <a:pt x="3578" y="1947"/>
                    <a:pt x="3578" y="1789"/>
                    <a:pt x="3473" y="1631"/>
                  </a:cubicBezTo>
                  <a:cubicBezTo>
                    <a:pt x="3473" y="1579"/>
                    <a:pt x="3420" y="1579"/>
                    <a:pt x="3368" y="1526"/>
                  </a:cubicBezTo>
                  <a:cubicBezTo>
                    <a:pt x="3315" y="1474"/>
                    <a:pt x="3262" y="1421"/>
                    <a:pt x="3262" y="1421"/>
                  </a:cubicBezTo>
                  <a:cubicBezTo>
                    <a:pt x="3210" y="1368"/>
                    <a:pt x="3157" y="1368"/>
                    <a:pt x="3104" y="1316"/>
                  </a:cubicBezTo>
                  <a:lnTo>
                    <a:pt x="2841" y="1211"/>
                  </a:lnTo>
                  <a:lnTo>
                    <a:pt x="2789" y="1211"/>
                  </a:lnTo>
                  <a:lnTo>
                    <a:pt x="2789" y="1158"/>
                  </a:lnTo>
                  <a:lnTo>
                    <a:pt x="2578" y="1158"/>
                  </a:lnTo>
                  <a:cubicBezTo>
                    <a:pt x="2631" y="1053"/>
                    <a:pt x="2684" y="1000"/>
                    <a:pt x="2736" y="895"/>
                  </a:cubicBezTo>
                  <a:cubicBezTo>
                    <a:pt x="2736" y="842"/>
                    <a:pt x="2736" y="842"/>
                    <a:pt x="2736" y="842"/>
                  </a:cubicBezTo>
                  <a:lnTo>
                    <a:pt x="2684" y="842"/>
                  </a:lnTo>
                  <a:lnTo>
                    <a:pt x="2421" y="1053"/>
                  </a:lnTo>
                  <a:lnTo>
                    <a:pt x="2210" y="1211"/>
                  </a:lnTo>
                  <a:lnTo>
                    <a:pt x="2105" y="1211"/>
                  </a:lnTo>
                  <a:cubicBezTo>
                    <a:pt x="2052" y="1158"/>
                    <a:pt x="2000" y="1158"/>
                    <a:pt x="1842" y="1105"/>
                  </a:cubicBezTo>
                  <a:lnTo>
                    <a:pt x="1842" y="1053"/>
                  </a:lnTo>
                  <a:cubicBezTo>
                    <a:pt x="2000" y="737"/>
                    <a:pt x="2158" y="474"/>
                    <a:pt x="2315" y="159"/>
                  </a:cubicBezTo>
                  <a:cubicBezTo>
                    <a:pt x="2368" y="106"/>
                    <a:pt x="2315" y="53"/>
                    <a:pt x="226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5"/>
            <p:cNvSpPr/>
            <p:nvPr/>
          </p:nvSpPr>
          <p:spPr>
            <a:xfrm>
              <a:off x="6811638" y="2967925"/>
              <a:ext cx="143375" cy="159650"/>
            </a:xfrm>
            <a:custGeom>
              <a:avLst/>
              <a:gdLst/>
              <a:ahLst/>
              <a:cxnLst/>
              <a:rect l="l" t="t" r="r" b="b"/>
              <a:pathLst>
                <a:path w="5735" h="6386" extrusionOk="0">
                  <a:moveTo>
                    <a:pt x="2972" y="1"/>
                  </a:moveTo>
                  <a:cubicBezTo>
                    <a:pt x="2053" y="1"/>
                    <a:pt x="1178" y="521"/>
                    <a:pt x="790" y="1414"/>
                  </a:cubicBezTo>
                  <a:cubicBezTo>
                    <a:pt x="211" y="2624"/>
                    <a:pt x="1" y="5728"/>
                    <a:pt x="1211" y="6307"/>
                  </a:cubicBezTo>
                  <a:cubicBezTo>
                    <a:pt x="1336" y="6361"/>
                    <a:pt x="1472" y="6386"/>
                    <a:pt x="1615" y="6386"/>
                  </a:cubicBezTo>
                  <a:cubicBezTo>
                    <a:pt x="2860" y="6386"/>
                    <a:pt x="4685" y="4498"/>
                    <a:pt x="5156" y="3413"/>
                  </a:cubicBezTo>
                  <a:cubicBezTo>
                    <a:pt x="5735" y="2203"/>
                    <a:pt x="5209" y="730"/>
                    <a:pt x="3946" y="204"/>
                  </a:cubicBezTo>
                  <a:cubicBezTo>
                    <a:pt x="3629" y="67"/>
                    <a:pt x="3298" y="1"/>
                    <a:pt x="2972" y="1"/>
                  </a:cubicBezTo>
                  <a:close/>
                </a:path>
              </a:pathLst>
            </a:custGeom>
            <a:solidFill>
              <a:srgbClr val="E2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5"/>
            <p:cNvSpPr/>
            <p:nvPr/>
          </p:nvSpPr>
          <p:spPr>
            <a:xfrm>
              <a:off x="6869513" y="2949350"/>
              <a:ext cx="67100" cy="67100"/>
            </a:xfrm>
            <a:custGeom>
              <a:avLst/>
              <a:gdLst/>
              <a:ahLst/>
              <a:cxnLst/>
              <a:rect l="l" t="t" r="r" b="b"/>
              <a:pathLst>
                <a:path w="2684" h="2684" extrusionOk="0">
                  <a:moveTo>
                    <a:pt x="1053" y="1368"/>
                  </a:moveTo>
                  <a:lnTo>
                    <a:pt x="1000" y="1397"/>
                  </a:lnTo>
                  <a:lnTo>
                    <a:pt x="1000" y="1397"/>
                  </a:lnTo>
                  <a:cubicBezTo>
                    <a:pt x="1002" y="1368"/>
                    <a:pt x="1010" y="1368"/>
                    <a:pt x="1053" y="1368"/>
                  </a:cubicBezTo>
                  <a:close/>
                  <a:moveTo>
                    <a:pt x="1473" y="1"/>
                  </a:moveTo>
                  <a:lnTo>
                    <a:pt x="1473" y="53"/>
                  </a:lnTo>
                  <a:cubicBezTo>
                    <a:pt x="1421" y="158"/>
                    <a:pt x="1316" y="264"/>
                    <a:pt x="1210" y="316"/>
                  </a:cubicBezTo>
                  <a:cubicBezTo>
                    <a:pt x="1158" y="316"/>
                    <a:pt x="1105" y="316"/>
                    <a:pt x="1053" y="264"/>
                  </a:cubicBezTo>
                  <a:lnTo>
                    <a:pt x="947" y="264"/>
                  </a:lnTo>
                  <a:cubicBezTo>
                    <a:pt x="842" y="316"/>
                    <a:pt x="790" y="421"/>
                    <a:pt x="737" y="474"/>
                  </a:cubicBezTo>
                  <a:lnTo>
                    <a:pt x="579" y="421"/>
                  </a:lnTo>
                  <a:cubicBezTo>
                    <a:pt x="579" y="421"/>
                    <a:pt x="527" y="369"/>
                    <a:pt x="527" y="369"/>
                  </a:cubicBezTo>
                  <a:lnTo>
                    <a:pt x="474" y="369"/>
                  </a:lnTo>
                  <a:cubicBezTo>
                    <a:pt x="443" y="353"/>
                    <a:pt x="412" y="347"/>
                    <a:pt x="383" y="347"/>
                  </a:cubicBezTo>
                  <a:cubicBezTo>
                    <a:pt x="312" y="347"/>
                    <a:pt x="248" y="384"/>
                    <a:pt x="211" y="421"/>
                  </a:cubicBezTo>
                  <a:cubicBezTo>
                    <a:pt x="106" y="527"/>
                    <a:pt x="158" y="684"/>
                    <a:pt x="264" y="790"/>
                  </a:cubicBezTo>
                  <a:lnTo>
                    <a:pt x="369" y="842"/>
                  </a:lnTo>
                  <a:cubicBezTo>
                    <a:pt x="421" y="895"/>
                    <a:pt x="474" y="947"/>
                    <a:pt x="527" y="1000"/>
                  </a:cubicBezTo>
                  <a:lnTo>
                    <a:pt x="158" y="1263"/>
                  </a:lnTo>
                  <a:lnTo>
                    <a:pt x="106" y="1263"/>
                  </a:lnTo>
                  <a:cubicBezTo>
                    <a:pt x="1" y="1368"/>
                    <a:pt x="1" y="1473"/>
                    <a:pt x="53" y="1579"/>
                  </a:cubicBezTo>
                  <a:cubicBezTo>
                    <a:pt x="120" y="1679"/>
                    <a:pt x="208" y="1715"/>
                    <a:pt x="290" y="1715"/>
                  </a:cubicBezTo>
                  <a:cubicBezTo>
                    <a:pt x="337" y="1715"/>
                    <a:pt x="383" y="1703"/>
                    <a:pt x="421" y="1684"/>
                  </a:cubicBezTo>
                  <a:cubicBezTo>
                    <a:pt x="421" y="1684"/>
                    <a:pt x="421" y="1684"/>
                    <a:pt x="474" y="1631"/>
                  </a:cubicBezTo>
                  <a:lnTo>
                    <a:pt x="474" y="1684"/>
                  </a:lnTo>
                  <a:lnTo>
                    <a:pt x="1000" y="1397"/>
                  </a:lnTo>
                  <a:lnTo>
                    <a:pt x="1000" y="1397"/>
                  </a:lnTo>
                  <a:cubicBezTo>
                    <a:pt x="1000" y="1403"/>
                    <a:pt x="1000" y="1411"/>
                    <a:pt x="1000" y="1421"/>
                  </a:cubicBezTo>
                  <a:lnTo>
                    <a:pt x="947" y="1526"/>
                  </a:lnTo>
                  <a:cubicBezTo>
                    <a:pt x="895" y="1684"/>
                    <a:pt x="842" y="1789"/>
                    <a:pt x="790" y="2000"/>
                  </a:cubicBezTo>
                  <a:cubicBezTo>
                    <a:pt x="790" y="2052"/>
                    <a:pt x="790" y="2052"/>
                    <a:pt x="790" y="2105"/>
                  </a:cubicBezTo>
                  <a:cubicBezTo>
                    <a:pt x="790" y="2157"/>
                    <a:pt x="790" y="2210"/>
                    <a:pt x="790" y="2263"/>
                  </a:cubicBezTo>
                  <a:cubicBezTo>
                    <a:pt x="790" y="2368"/>
                    <a:pt x="842" y="2526"/>
                    <a:pt x="947" y="2631"/>
                  </a:cubicBezTo>
                  <a:cubicBezTo>
                    <a:pt x="1000" y="2631"/>
                    <a:pt x="1053" y="2683"/>
                    <a:pt x="1105" y="2683"/>
                  </a:cubicBezTo>
                  <a:cubicBezTo>
                    <a:pt x="1263" y="2631"/>
                    <a:pt x="1316" y="2631"/>
                    <a:pt x="1421" y="2578"/>
                  </a:cubicBezTo>
                  <a:cubicBezTo>
                    <a:pt x="1473" y="2473"/>
                    <a:pt x="1526" y="2420"/>
                    <a:pt x="1526" y="2368"/>
                  </a:cubicBezTo>
                  <a:cubicBezTo>
                    <a:pt x="1579" y="2263"/>
                    <a:pt x="1631" y="2157"/>
                    <a:pt x="1631" y="2052"/>
                  </a:cubicBezTo>
                  <a:cubicBezTo>
                    <a:pt x="1684" y="2105"/>
                    <a:pt x="1736" y="2157"/>
                    <a:pt x="1842" y="2263"/>
                  </a:cubicBezTo>
                  <a:cubicBezTo>
                    <a:pt x="1894" y="2315"/>
                    <a:pt x="1947" y="2315"/>
                    <a:pt x="2052" y="2368"/>
                  </a:cubicBezTo>
                  <a:cubicBezTo>
                    <a:pt x="2078" y="2394"/>
                    <a:pt x="2131" y="2407"/>
                    <a:pt x="2197" y="2407"/>
                  </a:cubicBezTo>
                  <a:cubicBezTo>
                    <a:pt x="2263" y="2407"/>
                    <a:pt x="2341" y="2394"/>
                    <a:pt x="2420" y="2368"/>
                  </a:cubicBezTo>
                  <a:cubicBezTo>
                    <a:pt x="2526" y="2315"/>
                    <a:pt x="2631" y="2210"/>
                    <a:pt x="2631" y="2105"/>
                  </a:cubicBezTo>
                  <a:cubicBezTo>
                    <a:pt x="2631" y="2052"/>
                    <a:pt x="2631" y="2000"/>
                    <a:pt x="2631" y="1947"/>
                  </a:cubicBezTo>
                  <a:cubicBezTo>
                    <a:pt x="2631" y="1894"/>
                    <a:pt x="2578" y="1842"/>
                    <a:pt x="2578" y="1842"/>
                  </a:cubicBezTo>
                  <a:cubicBezTo>
                    <a:pt x="2578" y="1789"/>
                    <a:pt x="2526" y="1737"/>
                    <a:pt x="2526" y="1684"/>
                  </a:cubicBezTo>
                  <a:lnTo>
                    <a:pt x="2420" y="1473"/>
                  </a:lnTo>
                  <a:lnTo>
                    <a:pt x="2420" y="1421"/>
                  </a:lnTo>
                  <a:lnTo>
                    <a:pt x="2368" y="1421"/>
                  </a:lnTo>
                  <a:cubicBezTo>
                    <a:pt x="2368" y="1368"/>
                    <a:pt x="2315" y="1368"/>
                    <a:pt x="2263" y="1316"/>
                  </a:cubicBezTo>
                  <a:cubicBezTo>
                    <a:pt x="2368" y="1263"/>
                    <a:pt x="2420" y="1263"/>
                    <a:pt x="2526" y="1210"/>
                  </a:cubicBezTo>
                  <a:cubicBezTo>
                    <a:pt x="2526" y="1158"/>
                    <a:pt x="2526" y="1158"/>
                    <a:pt x="2526" y="1158"/>
                  </a:cubicBezTo>
                  <a:lnTo>
                    <a:pt x="2000" y="1158"/>
                  </a:lnTo>
                  <a:cubicBezTo>
                    <a:pt x="2000" y="1158"/>
                    <a:pt x="1947" y="1158"/>
                    <a:pt x="1947" y="1105"/>
                  </a:cubicBezTo>
                  <a:cubicBezTo>
                    <a:pt x="1894" y="1053"/>
                    <a:pt x="1894" y="1000"/>
                    <a:pt x="1789" y="947"/>
                  </a:cubicBezTo>
                  <a:lnTo>
                    <a:pt x="1789" y="895"/>
                  </a:lnTo>
                  <a:lnTo>
                    <a:pt x="1842" y="895"/>
                  </a:lnTo>
                  <a:cubicBezTo>
                    <a:pt x="2105" y="737"/>
                    <a:pt x="2368" y="632"/>
                    <a:pt x="2578" y="527"/>
                  </a:cubicBezTo>
                  <a:cubicBezTo>
                    <a:pt x="2631" y="527"/>
                    <a:pt x="2683" y="474"/>
                    <a:pt x="2683" y="421"/>
                  </a:cubicBezTo>
                  <a:cubicBezTo>
                    <a:pt x="2646" y="384"/>
                    <a:pt x="2609" y="347"/>
                    <a:pt x="2572" y="347"/>
                  </a:cubicBezTo>
                  <a:cubicBezTo>
                    <a:pt x="2556" y="347"/>
                    <a:pt x="2541" y="353"/>
                    <a:pt x="2526" y="369"/>
                  </a:cubicBezTo>
                  <a:cubicBezTo>
                    <a:pt x="2263" y="421"/>
                    <a:pt x="2000" y="527"/>
                    <a:pt x="1736" y="579"/>
                  </a:cubicBezTo>
                  <a:lnTo>
                    <a:pt x="1526" y="684"/>
                  </a:lnTo>
                  <a:cubicBezTo>
                    <a:pt x="1526" y="667"/>
                    <a:pt x="1520" y="661"/>
                    <a:pt x="1512" y="661"/>
                  </a:cubicBezTo>
                  <a:cubicBezTo>
                    <a:pt x="1497" y="661"/>
                    <a:pt x="1473" y="684"/>
                    <a:pt x="1473" y="684"/>
                  </a:cubicBezTo>
                  <a:cubicBezTo>
                    <a:pt x="1421" y="632"/>
                    <a:pt x="1421" y="579"/>
                    <a:pt x="1421" y="579"/>
                  </a:cubicBezTo>
                  <a:cubicBezTo>
                    <a:pt x="1421" y="527"/>
                    <a:pt x="1368" y="527"/>
                    <a:pt x="1316" y="474"/>
                  </a:cubicBezTo>
                  <a:cubicBezTo>
                    <a:pt x="1368" y="421"/>
                    <a:pt x="1421" y="369"/>
                    <a:pt x="1473" y="316"/>
                  </a:cubicBezTo>
                  <a:lnTo>
                    <a:pt x="1526" y="53"/>
                  </a:lnTo>
                  <a:cubicBezTo>
                    <a:pt x="1526" y="53"/>
                    <a:pt x="1526" y="53"/>
                    <a:pt x="1526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5"/>
            <p:cNvSpPr/>
            <p:nvPr/>
          </p:nvSpPr>
          <p:spPr>
            <a:xfrm>
              <a:off x="7161463" y="2688950"/>
              <a:ext cx="53950" cy="143375"/>
            </a:xfrm>
            <a:custGeom>
              <a:avLst/>
              <a:gdLst/>
              <a:ahLst/>
              <a:cxnLst/>
              <a:rect l="l" t="t" r="r" b="b"/>
              <a:pathLst>
                <a:path w="2158" h="5735" extrusionOk="0">
                  <a:moveTo>
                    <a:pt x="1947" y="1"/>
                  </a:moveTo>
                  <a:cubicBezTo>
                    <a:pt x="1" y="948"/>
                    <a:pt x="264" y="4157"/>
                    <a:pt x="685" y="5735"/>
                  </a:cubicBezTo>
                  <a:lnTo>
                    <a:pt x="1263" y="5472"/>
                  </a:lnTo>
                  <a:cubicBezTo>
                    <a:pt x="1263" y="5419"/>
                    <a:pt x="264" y="1684"/>
                    <a:pt x="2158" y="737"/>
                  </a:cubicBezTo>
                  <a:lnTo>
                    <a:pt x="1947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5"/>
            <p:cNvSpPr/>
            <p:nvPr/>
          </p:nvSpPr>
          <p:spPr>
            <a:xfrm>
              <a:off x="7190413" y="2702100"/>
              <a:ext cx="94700" cy="121100"/>
            </a:xfrm>
            <a:custGeom>
              <a:avLst/>
              <a:gdLst/>
              <a:ahLst/>
              <a:cxnLst/>
              <a:rect l="l" t="t" r="r" b="b"/>
              <a:pathLst>
                <a:path w="3788" h="4844" extrusionOk="0">
                  <a:moveTo>
                    <a:pt x="3788" y="1"/>
                  </a:moveTo>
                  <a:cubicBezTo>
                    <a:pt x="3787" y="1"/>
                    <a:pt x="53" y="685"/>
                    <a:pt x="0" y="4840"/>
                  </a:cubicBezTo>
                  <a:cubicBezTo>
                    <a:pt x="0" y="4840"/>
                    <a:pt x="41" y="4844"/>
                    <a:pt x="115" y="4844"/>
                  </a:cubicBezTo>
                  <a:cubicBezTo>
                    <a:pt x="720" y="4844"/>
                    <a:pt x="3506" y="4594"/>
                    <a:pt x="378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5"/>
            <p:cNvSpPr/>
            <p:nvPr/>
          </p:nvSpPr>
          <p:spPr>
            <a:xfrm>
              <a:off x="6930013" y="2793675"/>
              <a:ext cx="519500" cy="418725"/>
            </a:xfrm>
            <a:custGeom>
              <a:avLst/>
              <a:gdLst/>
              <a:ahLst/>
              <a:cxnLst/>
              <a:rect l="l" t="t" r="r" b="b"/>
              <a:pathLst>
                <a:path w="20780" h="16749" extrusionOk="0">
                  <a:moveTo>
                    <a:pt x="6414" y="0"/>
                  </a:moveTo>
                  <a:cubicBezTo>
                    <a:pt x="5093" y="0"/>
                    <a:pt x="3702" y="387"/>
                    <a:pt x="2683" y="1651"/>
                  </a:cubicBezTo>
                  <a:cubicBezTo>
                    <a:pt x="0" y="4860"/>
                    <a:pt x="2420" y="16749"/>
                    <a:pt x="6997" y="16749"/>
                  </a:cubicBezTo>
                  <a:cubicBezTo>
                    <a:pt x="9259" y="16749"/>
                    <a:pt x="10153" y="16591"/>
                    <a:pt x="10416" y="16433"/>
                  </a:cubicBezTo>
                  <a:cubicBezTo>
                    <a:pt x="10679" y="16591"/>
                    <a:pt x="11521" y="16749"/>
                    <a:pt x="13835" y="16749"/>
                  </a:cubicBezTo>
                  <a:cubicBezTo>
                    <a:pt x="18359" y="16749"/>
                    <a:pt x="20779" y="4860"/>
                    <a:pt x="18149" y="1651"/>
                  </a:cubicBezTo>
                  <a:cubicBezTo>
                    <a:pt x="17109" y="387"/>
                    <a:pt x="15714" y="0"/>
                    <a:pt x="14395" y="0"/>
                  </a:cubicBezTo>
                  <a:cubicBezTo>
                    <a:pt x="12311" y="0"/>
                    <a:pt x="10416" y="967"/>
                    <a:pt x="10416" y="967"/>
                  </a:cubicBezTo>
                  <a:cubicBezTo>
                    <a:pt x="10416" y="967"/>
                    <a:pt x="8502" y="0"/>
                    <a:pt x="6414" y="0"/>
                  </a:cubicBezTo>
                  <a:close/>
                </a:path>
              </a:pathLst>
            </a:custGeom>
            <a:solidFill>
              <a:srgbClr val="E2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5"/>
            <p:cNvSpPr/>
            <p:nvPr/>
          </p:nvSpPr>
          <p:spPr>
            <a:xfrm>
              <a:off x="7010238" y="2823100"/>
              <a:ext cx="89450" cy="156525"/>
            </a:xfrm>
            <a:custGeom>
              <a:avLst/>
              <a:gdLst/>
              <a:ahLst/>
              <a:cxnLst/>
              <a:rect l="l" t="t" r="r" b="b"/>
              <a:pathLst>
                <a:path w="3578" h="6261" extrusionOk="0">
                  <a:moveTo>
                    <a:pt x="3577" y="0"/>
                  </a:moveTo>
                  <a:cubicBezTo>
                    <a:pt x="2946" y="0"/>
                    <a:pt x="2262" y="316"/>
                    <a:pt x="1736" y="737"/>
                  </a:cubicBezTo>
                  <a:cubicBezTo>
                    <a:pt x="1210" y="1158"/>
                    <a:pt x="789" y="1736"/>
                    <a:pt x="526" y="2315"/>
                  </a:cubicBezTo>
                  <a:cubicBezTo>
                    <a:pt x="211" y="2946"/>
                    <a:pt x="105" y="3630"/>
                    <a:pt x="53" y="4261"/>
                  </a:cubicBezTo>
                  <a:cubicBezTo>
                    <a:pt x="0" y="4630"/>
                    <a:pt x="0" y="4945"/>
                    <a:pt x="0" y="5261"/>
                  </a:cubicBezTo>
                  <a:cubicBezTo>
                    <a:pt x="53" y="5629"/>
                    <a:pt x="105" y="5945"/>
                    <a:pt x="158" y="6260"/>
                  </a:cubicBezTo>
                  <a:cubicBezTo>
                    <a:pt x="211" y="5945"/>
                    <a:pt x="211" y="5629"/>
                    <a:pt x="263" y="5314"/>
                  </a:cubicBezTo>
                  <a:lnTo>
                    <a:pt x="368" y="4367"/>
                  </a:lnTo>
                  <a:cubicBezTo>
                    <a:pt x="526" y="3735"/>
                    <a:pt x="684" y="3104"/>
                    <a:pt x="947" y="2526"/>
                  </a:cubicBezTo>
                  <a:cubicBezTo>
                    <a:pt x="1210" y="1947"/>
                    <a:pt x="1526" y="1421"/>
                    <a:pt x="1999" y="1000"/>
                  </a:cubicBezTo>
                  <a:cubicBezTo>
                    <a:pt x="2420" y="579"/>
                    <a:pt x="2999" y="211"/>
                    <a:pt x="3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5"/>
            <p:cNvSpPr/>
            <p:nvPr/>
          </p:nvSpPr>
          <p:spPr>
            <a:xfrm>
              <a:off x="7041788" y="2595650"/>
              <a:ext cx="991625" cy="1008600"/>
            </a:xfrm>
            <a:custGeom>
              <a:avLst/>
              <a:gdLst/>
              <a:ahLst/>
              <a:cxnLst/>
              <a:rect l="l" t="t" r="r" b="b"/>
              <a:pathLst>
                <a:path w="39665" h="40344" extrusionOk="0">
                  <a:moveTo>
                    <a:pt x="31062" y="0"/>
                  </a:moveTo>
                  <a:cubicBezTo>
                    <a:pt x="25655" y="0"/>
                    <a:pt x="17720" y="5103"/>
                    <a:pt x="11206" y="13307"/>
                  </a:cubicBezTo>
                  <a:cubicBezTo>
                    <a:pt x="2894" y="23775"/>
                    <a:pt x="1" y="35348"/>
                    <a:pt x="4788" y="39136"/>
                  </a:cubicBezTo>
                  <a:cubicBezTo>
                    <a:pt x="5812" y="39955"/>
                    <a:pt x="7111" y="40344"/>
                    <a:pt x="8603" y="40344"/>
                  </a:cubicBezTo>
                  <a:cubicBezTo>
                    <a:pt x="14010" y="40344"/>
                    <a:pt x="21946" y="35241"/>
                    <a:pt x="28460" y="27037"/>
                  </a:cubicBezTo>
                  <a:cubicBezTo>
                    <a:pt x="36772" y="16568"/>
                    <a:pt x="39665" y="4995"/>
                    <a:pt x="34878" y="1208"/>
                  </a:cubicBezTo>
                  <a:cubicBezTo>
                    <a:pt x="33854" y="389"/>
                    <a:pt x="32554" y="0"/>
                    <a:pt x="31062" y="0"/>
                  </a:cubicBezTo>
                  <a:close/>
                </a:path>
              </a:pathLst>
            </a:custGeom>
            <a:solidFill>
              <a:srgbClr val="FAD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5"/>
            <p:cNvSpPr/>
            <p:nvPr/>
          </p:nvSpPr>
          <p:spPr>
            <a:xfrm>
              <a:off x="7559963" y="2777525"/>
              <a:ext cx="284075" cy="228400"/>
            </a:xfrm>
            <a:custGeom>
              <a:avLst/>
              <a:gdLst/>
              <a:ahLst/>
              <a:cxnLst/>
              <a:rect l="l" t="t" r="r" b="b"/>
              <a:pathLst>
                <a:path w="11363" h="9136" extrusionOk="0">
                  <a:moveTo>
                    <a:pt x="1517" y="0"/>
                  </a:moveTo>
                  <a:cubicBezTo>
                    <a:pt x="1252" y="0"/>
                    <a:pt x="1007" y="13"/>
                    <a:pt x="789" y="35"/>
                  </a:cubicBezTo>
                  <a:cubicBezTo>
                    <a:pt x="316" y="35"/>
                    <a:pt x="0" y="88"/>
                    <a:pt x="0" y="88"/>
                  </a:cubicBezTo>
                  <a:cubicBezTo>
                    <a:pt x="0" y="88"/>
                    <a:pt x="211" y="193"/>
                    <a:pt x="579" y="298"/>
                  </a:cubicBezTo>
                  <a:cubicBezTo>
                    <a:pt x="894" y="456"/>
                    <a:pt x="1420" y="666"/>
                    <a:pt x="2052" y="982"/>
                  </a:cubicBezTo>
                  <a:cubicBezTo>
                    <a:pt x="3314" y="1560"/>
                    <a:pt x="4945" y="2455"/>
                    <a:pt x="6418" y="3665"/>
                  </a:cubicBezTo>
                  <a:cubicBezTo>
                    <a:pt x="7943" y="4822"/>
                    <a:pt x="9206" y="6242"/>
                    <a:pt x="10048" y="7347"/>
                  </a:cubicBezTo>
                  <a:cubicBezTo>
                    <a:pt x="10468" y="7873"/>
                    <a:pt x="10784" y="8294"/>
                    <a:pt x="11047" y="8610"/>
                  </a:cubicBezTo>
                  <a:cubicBezTo>
                    <a:pt x="11258" y="8925"/>
                    <a:pt x="11363" y="9136"/>
                    <a:pt x="11363" y="9136"/>
                  </a:cubicBezTo>
                  <a:cubicBezTo>
                    <a:pt x="11363" y="9136"/>
                    <a:pt x="11363" y="8820"/>
                    <a:pt x="11258" y="8346"/>
                  </a:cubicBezTo>
                  <a:cubicBezTo>
                    <a:pt x="11205" y="7820"/>
                    <a:pt x="11047" y="7189"/>
                    <a:pt x="10732" y="6453"/>
                  </a:cubicBezTo>
                  <a:cubicBezTo>
                    <a:pt x="10258" y="4980"/>
                    <a:pt x="9153" y="3296"/>
                    <a:pt x="7680" y="2139"/>
                  </a:cubicBezTo>
                  <a:cubicBezTo>
                    <a:pt x="6155" y="929"/>
                    <a:pt x="4314" y="298"/>
                    <a:pt x="2736" y="88"/>
                  </a:cubicBezTo>
                  <a:cubicBezTo>
                    <a:pt x="2304" y="26"/>
                    <a:pt x="1891" y="0"/>
                    <a:pt x="1517" y="0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5"/>
            <p:cNvSpPr/>
            <p:nvPr/>
          </p:nvSpPr>
          <p:spPr>
            <a:xfrm>
              <a:off x="7395563" y="2984850"/>
              <a:ext cx="284100" cy="227550"/>
            </a:xfrm>
            <a:custGeom>
              <a:avLst/>
              <a:gdLst/>
              <a:ahLst/>
              <a:cxnLst/>
              <a:rect l="l" t="t" r="r" b="b"/>
              <a:pathLst>
                <a:path w="11364" h="9102" extrusionOk="0">
                  <a:moveTo>
                    <a:pt x="790" y="1"/>
                  </a:moveTo>
                  <a:cubicBezTo>
                    <a:pt x="316" y="53"/>
                    <a:pt x="0" y="106"/>
                    <a:pt x="0" y="106"/>
                  </a:cubicBezTo>
                  <a:cubicBezTo>
                    <a:pt x="0" y="106"/>
                    <a:pt x="211" y="159"/>
                    <a:pt x="527" y="317"/>
                  </a:cubicBezTo>
                  <a:cubicBezTo>
                    <a:pt x="895" y="474"/>
                    <a:pt x="1421" y="685"/>
                    <a:pt x="2052" y="1000"/>
                  </a:cubicBezTo>
                  <a:cubicBezTo>
                    <a:pt x="3262" y="1579"/>
                    <a:pt x="4945" y="2473"/>
                    <a:pt x="6418" y="3683"/>
                  </a:cubicBezTo>
                  <a:cubicBezTo>
                    <a:pt x="7891" y="4841"/>
                    <a:pt x="9206" y="6261"/>
                    <a:pt x="10048" y="7313"/>
                  </a:cubicBezTo>
                  <a:cubicBezTo>
                    <a:pt x="10469" y="7839"/>
                    <a:pt x="10785" y="8312"/>
                    <a:pt x="10995" y="8628"/>
                  </a:cubicBezTo>
                  <a:cubicBezTo>
                    <a:pt x="11258" y="8944"/>
                    <a:pt x="11363" y="9102"/>
                    <a:pt x="11363" y="9102"/>
                  </a:cubicBezTo>
                  <a:cubicBezTo>
                    <a:pt x="11363" y="9102"/>
                    <a:pt x="11363" y="8838"/>
                    <a:pt x="11258" y="8312"/>
                  </a:cubicBezTo>
                  <a:cubicBezTo>
                    <a:pt x="11153" y="7839"/>
                    <a:pt x="10995" y="7155"/>
                    <a:pt x="10732" y="6419"/>
                  </a:cubicBezTo>
                  <a:cubicBezTo>
                    <a:pt x="10206" y="4946"/>
                    <a:pt x="9154" y="3315"/>
                    <a:pt x="7628" y="2158"/>
                  </a:cubicBezTo>
                  <a:cubicBezTo>
                    <a:pt x="6155" y="948"/>
                    <a:pt x="4314" y="264"/>
                    <a:pt x="2736" y="106"/>
                  </a:cubicBezTo>
                  <a:cubicBezTo>
                    <a:pt x="1999" y="1"/>
                    <a:pt x="1316" y="1"/>
                    <a:pt x="790" y="1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5"/>
            <p:cNvSpPr/>
            <p:nvPr/>
          </p:nvSpPr>
          <p:spPr>
            <a:xfrm>
              <a:off x="7231163" y="3192650"/>
              <a:ext cx="284100" cy="227525"/>
            </a:xfrm>
            <a:custGeom>
              <a:avLst/>
              <a:gdLst/>
              <a:ahLst/>
              <a:cxnLst/>
              <a:rect l="l" t="t" r="r" b="b"/>
              <a:pathLst>
                <a:path w="11364" h="9101" extrusionOk="0">
                  <a:moveTo>
                    <a:pt x="790" y="0"/>
                  </a:moveTo>
                  <a:cubicBezTo>
                    <a:pt x="317" y="53"/>
                    <a:pt x="1" y="106"/>
                    <a:pt x="1" y="106"/>
                  </a:cubicBezTo>
                  <a:cubicBezTo>
                    <a:pt x="1" y="106"/>
                    <a:pt x="159" y="158"/>
                    <a:pt x="527" y="316"/>
                  </a:cubicBezTo>
                  <a:cubicBezTo>
                    <a:pt x="895" y="474"/>
                    <a:pt x="1421" y="684"/>
                    <a:pt x="2000" y="947"/>
                  </a:cubicBezTo>
                  <a:cubicBezTo>
                    <a:pt x="3262" y="1526"/>
                    <a:pt x="4946" y="2473"/>
                    <a:pt x="6419" y="3683"/>
                  </a:cubicBezTo>
                  <a:cubicBezTo>
                    <a:pt x="7892" y="4840"/>
                    <a:pt x="9154" y="6260"/>
                    <a:pt x="9996" y="7313"/>
                  </a:cubicBezTo>
                  <a:cubicBezTo>
                    <a:pt x="10469" y="7839"/>
                    <a:pt x="10785" y="8312"/>
                    <a:pt x="10995" y="8628"/>
                  </a:cubicBezTo>
                  <a:cubicBezTo>
                    <a:pt x="11206" y="8943"/>
                    <a:pt x="11364" y="9101"/>
                    <a:pt x="11364" y="9101"/>
                  </a:cubicBezTo>
                  <a:cubicBezTo>
                    <a:pt x="11364" y="9101"/>
                    <a:pt x="11311" y="8785"/>
                    <a:pt x="11258" y="8312"/>
                  </a:cubicBezTo>
                  <a:cubicBezTo>
                    <a:pt x="11153" y="7839"/>
                    <a:pt x="10995" y="7155"/>
                    <a:pt x="10732" y="6418"/>
                  </a:cubicBezTo>
                  <a:cubicBezTo>
                    <a:pt x="10206" y="4945"/>
                    <a:pt x="9102" y="3315"/>
                    <a:pt x="7629" y="2105"/>
                  </a:cubicBezTo>
                  <a:cubicBezTo>
                    <a:pt x="6156" y="947"/>
                    <a:pt x="4262" y="263"/>
                    <a:pt x="2736" y="106"/>
                  </a:cubicBezTo>
                  <a:cubicBezTo>
                    <a:pt x="1947" y="0"/>
                    <a:pt x="1263" y="0"/>
                    <a:pt x="790" y="0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5"/>
            <p:cNvSpPr/>
            <p:nvPr/>
          </p:nvSpPr>
          <p:spPr>
            <a:xfrm>
              <a:off x="6577563" y="3100600"/>
              <a:ext cx="1242800" cy="718075"/>
            </a:xfrm>
            <a:custGeom>
              <a:avLst/>
              <a:gdLst/>
              <a:ahLst/>
              <a:cxnLst/>
              <a:rect l="l" t="t" r="r" b="b"/>
              <a:pathLst>
                <a:path w="49712" h="28723" extrusionOk="0">
                  <a:moveTo>
                    <a:pt x="6523" y="3893"/>
                  </a:moveTo>
                  <a:lnTo>
                    <a:pt x="6523" y="7575"/>
                  </a:lnTo>
                  <a:lnTo>
                    <a:pt x="3893" y="7575"/>
                  </a:lnTo>
                  <a:lnTo>
                    <a:pt x="3893" y="3893"/>
                  </a:lnTo>
                  <a:close/>
                  <a:moveTo>
                    <a:pt x="10469" y="3893"/>
                  </a:moveTo>
                  <a:lnTo>
                    <a:pt x="10469" y="7575"/>
                  </a:lnTo>
                  <a:lnTo>
                    <a:pt x="7838" y="7575"/>
                  </a:lnTo>
                  <a:lnTo>
                    <a:pt x="7838" y="3893"/>
                  </a:lnTo>
                  <a:close/>
                  <a:moveTo>
                    <a:pt x="14361" y="3893"/>
                  </a:moveTo>
                  <a:lnTo>
                    <a:pt x="14361" y="7575"/>
                  </a:lnTo>
                  <a:lnTo>
                    <a:pt x="11784" y="7575"/>
                  </a:lnTo>
                  <a:lnTo>
                    <a:pt x="11784" y="3893"/>
                  </a:lnTo>
                  <a:close/>
                  <a:moveTo>
                    <a:pt x="18307" y="3893"/>
                  </a:moveTo>
                  <a:lnTo>
                    <a:pt x="18307" y="7575"/>
                  </a:lnTo>
                  <a:lnTo>
                    <a:pt x="15676" y="7575"/>
                  </a:lnTo>
                  <a:lnTo>
                    <a:pt x="15676" y="3893"/>
                  </a:lnTo>
                  <a:close/>
                  <a:moveTo>
                    <a:pt x="22252" y="3893"/>
                  </a:moveTo>
                  <a:lnTo>
                    <a:pt x="22252" y="7575"/>
                  </a:lnTo>
                  <a:lnTo>
                    <a:pt x="19622" y="7575"/>
                  </a:lnTo>
                  <a:lnTo>
                    <a:pt x="19622" y="3893"/>
                  </a:lnTo>
                  <a:close/>
                  <a:moveTo>
                    <a:pt x="26145" y="3893"/>
                  </a:moveTo>
                  <a:lnTo>
                    <a:pt x="26145" y="7575"/>
                  </a:lnTo>
                  <a:lnTo>
                    <a:pt x="23515" y="7575"/>
                  </a:lnTo>
                  <a:lnTo>
                    <a:pt x="23515" y="3893"/>
                  </a:lnTo>
                  <a:close/>
                  <a:moveTo>
                    <a:pt x="30090" y="3893"/>
                  </a:moveTo>
                  <a:lnTo>
                    <a:pt x="30090" y="7575"/>
                  </a:lnTo>
                  <a:lnTo>
                    <a:pt x="27460" y="7575"/>
                  </a:lnTo>
                  <a:lnTo>
                    <a:pt x="27460" y="3893"/>
                  </a:lnTo>
                  <a:close/>
                  <a:moveTo>
                    <a:pt x="33983" y="3893"/>
                  </a:moveTo>
                  <a:lnTo>
                    <a:pt x="33983" y="7575"/>
                  </a:lnTo>
                  <a:lnTo>
                    <a:pt x="31405" y="7575"/>
                  </a:lnTo>
                  <a:lnTo>
                    <a:pt x="31405" y="3893"/>
                  </a:lnTo>
                  <a:close/>
                  <a:moveTo>
                    <a:pt x="37928" y="3893"/>
                  </a:moveTo>
                  <a:lnTo>
                    <a:pt x="37928" y="7575"/>
                  </a:lnTo>
                  <a:lnTo>
                    <a:pt x="35298" y="7575"/>
                  </a:lnTo>
                  <a:lnTo>
                    <a:pt x="35298" y="3893"/>
                  </a:lnTo>
                  <a:close/>
                  <a:moveTo>
                    <a:pt x="41874" y="3893"/>
                  </a:moveTo>
                  <a:lnTo>
                    <a:pt x="41874" y="7575"/>
                  </a:lnTo>
                  <a:lnTo>
                    <a:pt x="39244" y="7575"/>
                  </a:lnTo>
                  <a:lnTo>
                    <a:pt x="39244" y="3893"/>
                  </a:lnTo>
                  <a:close/>
                  <a:moveTo>
                    <a:pt x="45767" y="3893"/>
                  </a:moveTo>
                  <a:lnTo>
                    <a:pt x="45767" y="7575"/>
                  </a:lnTo>
                  <a:lnTo>
                    <a:pt x="43189" y="7575"/>
                  </a:lnTo>
                  <a:lnTo>
                    <a:pt x="43189" y="3893"/>
                  </a:lnTo>
                  <a:close/>
                  <a:moveTo>
                    <a:pt x="6523" y="9364"/>
                  </a:moveTo>
                  <a:lnTo>
                    <a:pt x="6523" y="11468"/>
                  </a:lnTo>
                  <a:lnTo>
                    <a:pt x="3893" y="11468"/>
                  </a:lnTo>
                  <a:lnTo>
                    <a:pt x="3893" y="9364"/>
                  </a:lnTo>
                  <a:close/>
                  <a:moveTo>
                    <a:pt x="10469" y="9364"/>
                  </a:moveTo>
                  <a:lnTo>
                    <a:pt x="10469" y="11468"/>
                  </a:lnTo>
                  <a:lnTo>
                    <a:pt x="7838" y="11468"/>
                  </a:lnTo>
                  <a:lnTo>
                    <a:pt x="7838" y="9364"/>
                  </a:lnTo>
                  <a:close/>
                  <a:moveTo>
                    <a:pt x="14361" y="9364"/>
                  </a:moveTo>
                  <a:lnTo>
                    <a:pt x="14361" y="11468"/>
                  </a:lnTo>
                  <a:lnTo>
                    <a:pt x="11784" y="11468"/>
                  </a:lnTo>
                  <a:lnTo>
                    <a:pt x="11784" y="9364"/>
                  </a:lnTo>
                  <a:close/>
                  <a:moveTo>
                    <a:pt x="18307" y="9364"/>
                  </a:moveTo>
                  <a:lnTo>
                    <a:pt x="18307" y="11468"/>
                  </a:lnTo>
                  <a:lnTo>
                    <a:pt x="15676" y="11468"/>
                  </a:lnTo>
                  <a:lnTo>
                    <a:pt x="15676" y="9364"/>
                  </a:lnTo>
                  <a:close/>
                  <a:moveTo>
                    <a:pt x="22252" y="9364"/>
                  </a:moveTo>
                  <a:lnTo>
                    <a:pt x="22252" y="11468"/>
                  </a:lnTo>
                  <a:lnTo>
                    <a:pt x="19622" y="11468"/>
                  </a:lnTo>
                  <a:lnTo>
                    <a:pt x="19622" y="9364"/>
                  </a:lnTo>
                  <a:close/>
                  <a:moveTo>
                    <a:pt x="26145" y="9364"/>
                  </a:moveTo>
                  <a:lnTo>
                    <a:pt x="26145" y="11468"/>
                  </a:lnTo>
                  <a:lnTo>
                    <a:pt x="23515" y="11468"/>
                  </a:lnTo>
                  <a:lnTo>
                    <a:pt x="23515" y="9364"/>
                  </a:lnTo>
                  <a:close/>
                  <a:moveTo>
                    <a:pt x="30090" y="9364"/>
                  </a:moveTo>
                  <a:lnTo>
                    <a:pt x="30090" y="11468"/>
                  </a:lnTo>
                  <a:lnTo>
                    <a:pt x="27460" y="11468"/>
                  </a:lnTo>
                  <a:lnTo>
                    <a:pt x="27460" y="9364"/>
                  </a:lnTo>
                  <a:close/>
                  <a:moveTo>
                    <a:pt x="33983" y="9364"/>
                  </a:moveTo>
                  <a:lnTo>
                    <a:pt x="33983" y="11468"/>
                  </a:lnTo>
                  <a:lnTo>
                    <a:pt x="31405" y="11468"/>
                  </a:lnTo>
                  <a:lnTo>
                    <a:pt x="31405" y="9364"/>
                  </a:lnTo>
                  <a:close/>
                  <a:moveTo>
                    <a:pt x="37928" y="9364"/>
                  </a:moveTo>
                  <a:lnTo>
                    <a:pt x="37928" y="11468"/>
                  </a:lnTo>
                  <a:lnTo>
                    <a:pt x="35298" y="11468"/>
                  </a:lnTo>
                  <a:lnTo>
                    <a:pt x="35298" y="9364"/>
                  </a:lnTo>
                  <a:close/>
                  <a:moveTo>
                    <a:pt x="41874" y="9364"/>
                  </a:moveTo>
                  <a:lnTo>
                    <a:pt x="41874" y="11468"/>
                  </a:lnTo>
                  <a:lnTo>
                    <a:pt x="39244" y="11468"/>
                  </a:lnTo>
                  <a:lnTo>
                    <a:pt x="39244" y="9364"/>
                  </a:lnTo>
                  <a:close/>
                  <a:moveTo>
                    <a:pt x="45767" y="9364"/>
                  </a:moveTo>
                  <a:lnTo>
                    <a:pt x="45767" y="11468"/>
                  </a:lnTo>
                  <a:lnTo>
                    <a:pt x="43189" y="11468"/>
                  </a:lnTo>
                  <a:lnTo>
                    <a:pt x="43189" y="9364"/>
                  </a:lnTo>
                  <a:close/>
                  <a:moveTo>
                    <a:pt x="6523" y="13309"/>
                  </a:moveTo>
                  <a:lnTo>
                    <a:pt x="6523" y="15413"/>
                  </a:lnTo>
                  <a:lnTo>
                    <a:pt x="3893" y="15413"/>
                  </a:lnTo>
                  <a:lnTo>
                    <a:pt x="3893" y="13309"/>
                  </a:lnTo>
                  <a:close/>
                  <a:moveTo>
                    <a:pt x="10469" y="13309"/>
                  </a:moveTo>
                  <a:lnTo>
                    <a:pt x="10469" y="15413"/>
                  </a:lnTo>
                  <a:lnTo>
                    <a:pt x="7838" y="15413"/>
                  </a:lnTo>
                  <a:lnTo>
                    <a:pt x="7838" y="13309"/>
                  </a:lnTo>
                  <a:close/>
                  <a:moveTo>
                    <a:pt x="14361" y="13309"/>
                  </a:moveTo>
                  <a:lnTo>
                    <a:pt x="14361" y="15413"/>
                  </a:lnTo>
                  <a:lnTo>
                    <a:pt x="11784" y="15413"/>
                  </a:lnTo>
                  <a:lnTo>
                    <a:pt x="11784" y="13309"/>
                  </a:lnTo>
                  <a:close/>
                  <a:moveTo>
                    <a:pt x="18307" y="13309"/>
                  </a:moveTo>
                  <a:lnTo>
                    <a:pt x="18307" y="15413"/>
                  </a:lnTo>
                  <a:lnTo>
                    <a:pt x="15676" y="15413"/>
                  </a:lnTo>
                  <a:lnTo>
                    <a:pt x="15676" y="13309"/>
                  </a:lnTo>
                  <a:close/>
                  <a:moveTo>
                    <a:pt x="22252" y="13309"/>
                  </a:moveTo>
                  <a:lnTo>
                    <a:pt x="22252" y="15413"/>
                  </a:lnTo>
                  <a:lnTo>
                    <a:pt x="19622" y="15413"/>
                  </a:lnTo>
                  <a:lnTo>
                    <a:pt x="19622" y="13309"/>
                  </a:lnTo>
                  <a:close/>
                  <a:moveTo>
                    <a:pt x="26145" y="13309"/>
                  </a:moveTo>
                  <a:lnTo>
                    <a:pt x="26145" y="15413"/>
                  </a:lnTo>
                  <a:lnTo>
                    <a:pt x="23515" y="15413"/>
                  </a:lnTo>
                  <a:lnTo>
                    <a:pt x="23515" y="13309"/>
                  </a:lnTo>
                  <a:close/>
                  <a:moveTo>
                    <a:pt x="30090" y="13309"/>
                  </a:moveTo>
                  <a:lnTo>
                    <a:pt x="30090" y="15413"/>
                  </a:lnTo>
                  <a:lnTo>
                    <a:pt x="27460" y="15413"/>
                  </a:lnTo>
                  <a:lnTo>
                    <a:pt x="27460" y="13309"/>
                  </a:lnTo>
                  <a:close/>
                  <a:moveTo>
                    <a:pt x="33983" y="13309"/>
                  </a:moveTo>
                  <a:lnTo>
                    <a:pt x="33983" y="15413"/>
                  </a:lnTo>
                  <a:lnTo>
                    <a:pt x="31405" y="15413"/>
                  </a:lnTo>
                  <a:lnTo>
                    <a:pt x="31405" y="13309"/>
                  </a:lnTo>
                  <a:close/>
                  <a:moveTo>
                    <a:pt x="37928" y="13309"/>
                  </a:moveTo>
                  <a:lnTo>
                    <a:pt x="37928" y="15413"/>
                  </a:lnTo>
                  <a:lnTo>
                    <a:pt x="35298" y="15413"/>
                  </a:lnTo>
                  <a:lnTo>
                    <a:pt x="35298" y="13309"/>
                  </a:lnTo>
                  <a:close/>
                  <a:moveTo>
                    <a:pt x="41874" y="13309"/>
                  </a:moveTo>
                  <a:lnTo>
                    <a:pt x="41874" y="15413"/>
                  </a:lnTo>
                  <a:lnTo>
                    <a:pt x="39244" y="15413"/>
                  </a:lnTo>
                  <a:lnTo>
                    <a:pt x="39244" y="13309"/>
                  </a:lnTo>
                  <a:close/>
                  <a:moveTo>
                    <a:pt x="45767" y="13309"/>
                  </a:moveTo>
                  <a:lnTo>
                    <a:pt x="45767" y="15413"/>
                  </a:lnTo>
                  <a:lnTo>
                    <a:pt x="43189" y="15413"/>
                  </a:lnTo>
                  <a:lnTo>
                    <a:pt x="43189" y="13309"/>
                  </a:lnTo>
                  <a:close/>
                  <a:moveTo>
                    <a:pt x="6523" y="17202"/>
                  </a:moveTo>
                  <a:lnTo>
                    <a:pt x="6523" y="19306"/>
                  </a:lnTo>
                  <a:lnTo>
                    <a:pt x="3893" y="19306"/>
                  </a:lnTo>
                  <a:lnTo>
                    <a:pt x="3893" y="17202"/>
                  </a:lnTo>
                  <a:close/>
                  <a:moveTo>
                    <a:pt x="10469" y="17202"/>
                  </a:moveTo>
                  <a:lnTo>
                    <a:pt x="10469" y="19306"/>
                  </a:lnTo>
                  <a:lnTo>
                    <a:pt x="7838" y="19306"/>
                  </a:lnTo>
                  <a:lnTo>
                    <a:pt x="7838" y="17202"/>
                  </a:lnTo>
                  <a:close/>
                  <a:moveTo>
                    <a:pt x="14361" y="17202"/>
                  </a:moveTo>
                  <a:lnTo>
                    <a:pt x="14361" y="19306"/>
                  </a:lnTo>
                  <a:lnTo>
                    <a:pt x="11784" y="19306"/>
                  </a:lnTo>
                  <a:lnTo>
                    <a:pt x="11784" y="17202"/>
                  </a:lnTo>
                  <a:close/>
                  <a:moveTo>
                    <a:pt x="18307" y="17202"/>
                  </a:moveTo>
                  <a:lnTo>
                    <a:pt x="18307" y="19306"/>
                  </a:lnTo>
                  <a:lnTo>
                    <a:pt x="15676" y="19306"/>
                  </a:lnTo>
                  <a:lnTo>
                    <a:pt x="15676" y="17202"/>
                  </a:lnTo>
                  <a:close/>
                  <a:moveTo>
                    <a:pt x="22252" y="17202"/>
                  </a:moveTo>
                  <a:lnTo>
                    <a:pt x="22252" y="19306"/>
                  </a:lnTo>
                  <a:lnTo>
                    <a:pt x="19622" y="19306"/>
                  </a:lnTo>
                  <a:lnTo>
                    <a:pt x="19622" y="17202"/>
                  </a:lnTo>
                  <a:close/>
                  <a:moveTo>
                    <a:pt x="26145" y="17202"/>
                  </a:moveTo>
                  <a:lnTo>
                    <a:pt x="26145" y="19306"/>
                  </a:lnTo>
                  <a:lnTo>
                    <a:pt x="23515" y="19306"/>
                  </a:lnTo>
                  <a:lnTo>
                    <a:pt x="23515" y="17202"/>
                  </a:lnTo>
                  <a:close/>
                  <a:moveTo>
                    <a:pt x="30090" y="17202"/>
                  </a:moveTo>
                  <a:lnTo>
                    <a:pt x="30090" y="19306"/>
                  </a:lnTo>
                  <a:lnTo>
                    <a:pt x="27460" y="19306"/>
                  </a:lnTo>
                  <a:lnTo>
                    <a:pt x="27460" y="17202"/>
                  </a:lnTo>
                  <a:close/>
                  <a:moveTo>
                    <a:pt x="33983" y="17202"/>
                  </a:moveTo>
                  <a:lnTo>
                    <a:pt x="33983" y="19306"/>
                  </a:lnTo>
                  <a:lnTo>
                    <a:pt x="31405" y="19306"/>
                  </a:lnTo>
                  <a:lnTo>
                    <a:pt x="31405" y="17202"/>
                  </a:lnTo>
                  <a:close/>
                  <a:moveTo>
                    <a:pt x="37928" y="17202"/>
                  </a:moveTo>
                  <a:lnTo>
                    <a:pt x="37928" y="19306"/>
                  </a:lnTo>
                  <a:lnTo>
                    <a:pt x="35298" y="19306"/>
                  </a:lnTo>
                  <a:lnTo>
                    <a:pt x="35298" y="17202"/>
                  </a:lnTo>
                  <a:close/>
                  <a:moveTo>
                    <a:pt x="41874" y="17202"/>
                  </a:moveTo>
                  <a:lnTo>
                    <a:pt x="41874" y="19306"/>
                  </a:lnTo>
                  <a:lnTo>
                    <a:pt x="39244" y="19306"/>
                  </a:lnTo>
                  <a:lnTo>
                    <a:pt x="39244" y="17202"/>
                  </a:lnTo>
                  <a:close/>
                  <a:moveTo>
                    <a:pt x="45767" y="17202"/>
                  </a:moveTo>
                  <a:lnTo>
                    <a:pt x="45767" y="19306"/>
                  </a:lnTo>
                  <a:lnTo>
                    <a:pt x="43189" y="19306"/>
                  </a:lnTo>
                  <a:lnTo>
                    <a:pt x="43189" y="17202"/>
                  </a:lnTo>
                  <a:close/>
                  <a:moveTo>
                    <a:pt x="6523" y="21147"/>
                  </a:moveTo>
                  <a:lnTo>
                    <a:pt x="6523" y="23251"/>
                  </a:lnTo>
                  <a:lnTo>
                    <a:pt x="3893" y="23251"/>
                  </a:lnTo>
                  <a:lnTo>
                    <a:pt x="3893" y="21147"/>
                  </a:lnTo>
                  <a:close/>
                  <a:moveTo>
                    <a:pt x="10469" y="21147"/>
                  </a:moveTo>
                  <a:lnTo>
                    <a:pt x="10469" y="23251"/>
                  </a:lnTo>
                  <a:lnTo>
                    <a:pt x="7838" y="23251"/>
                  </a:lnTo>
                  <a:lnTo>
                    <a:pt x="7838" y="21147"/>
                  </a:lnTo>
                  <a:close/>
                  <a:moveTo>
                    <a:pt x="14361" y="21147"/>
                  </a:moveTo>
                  <a:lnTo>
                    <a:pt x="14361" y="23251"/>
                  </a:lnTo>
                  <a:lnTo>
                    <a:pt x="11784" y="23251"/>
                  </a:lnTo>
                  <a:lnTo>
                    <a:pt x="11784" y="21147"/>
                  </a:lnTo>
                  <a:close/>
                  <a:moveTo>
                    <a:pt x="18307" y="21147"/>
                  </a:moveTo>
                  <a:lnTo>
                    <a:pt x="18307" y="23251"/>
                  </a:lnTo>
                  <a:lnTo>
                    <a:pt x="15676" y="23251"/>
                  </a:lnTo>
                  <a:lnTo>
                    <a:pt x="15676" y="21147"/>
                  </a:lnTo>
                  <a:close/>
                  <a:moveTo>
                    <a:pt x="22252" y="21147"/>
                  </a:moveTo>
                  <a:lnTo>
                    <a:pt x="22252" y="23251"/>
                  </a:lnTo>
                  <a:lnTo>
                    <a:pt x="19622" y="23251"/>
                  </a:lnTo>
                  <a:lnTo>
                    <a:pt x="19622" y="21147"/>
                  </a:lnTo>
                  <a:close/>
                  <a:moveTo>
                    <a:pt x="26145" y="21147"/>
                  </a:moveTo>
                  <a:lnTo>
                    <a:pt x="26145" y="23251"/>
                  </a:lnTo>
                  <a:lnTo>
                    <a:pt x="23515" y="23251"/>
                  </a:lnTo>
                  <a:lnTo>
                    <a:pt x="23515" y="21147"/>
                  </a:lnTo>
                  <a:close/>
                  <a:moveTo>
                    <a:pt x="30090" y="21147"/>
                  </a:moveTo>
                  <a:lnTo>
                    <a:pt x="30090" y="23251"/>
                  </a:lnTo>
                  <a:lnTo>
                    <a:pt x="27460" y="23251"/>
                  </a:lnTo>
                  <a:lnTo>
                    <a:pt x="27460" y="21147"/>
                  </a:lnTo>
                  <a:close/>
                  <a:moveTo>
                    <a:pt x="33983" y="21147"/>
                  </a:moveTo>
                  <a:lnTo>
                    <a:pt x="33983" y="23251"/>
                  </a:lnTo>
                  <a:lnTo>
                    <a:pt x="31405" y="23251"/>
                  </a:lnTo>
                  <a:lnTo>
                    <a:pt x="31405" y="21147"/>
                  </a:lnTo>
                  <a:close/>
                  <a:moveTo>
                    <a:pt x="37928" y="21147"/>
                  </a:moveTo>
                  <a:lnTo>
                    <a:pt x="37928" y="23251"/>
                  </a:lnTo>
                  <a:lnTo>
                    <a:pt x="35298" y="23251"/>
                  </a:lnTo>
                  <a:lnTo>
                    <a:pt x="35298" y="21147"/>
                  </a:lnTo>
                  <a:close/>
                  <a:moveTo>
                    <a:pt x="41874" y="21147"/>
                  </a:moveTo>
                  <a:lnTo>
                    <a:pt x="41874" y="23251"/>
                  </a:lnTo>
                  <a:lnTo>
                    <a:pt x="39244" y="23251"/>
                  </a:lnTo>
                  <a:lnTo>
                    <a:pt x="39244" y="21147"/>
                  </a:lnTo>
                  <a:close/>
                  <a:moveTo>
                    <a:pt x="45767" y="21147"/>
                  </a:moveTo>
                  <a:lnTo>
                    <a:pt x="45767" y="23251"/>
                  </a:lnTo>
                  <a:lnTo>
                    <a:pt x="43189" y="23251"/>
                  </a:lnTo>
                  <a:lnTo>
                    <a:pt x="43189" y="21147"/>
                  </a:lnTo>
                  <a:close/>
                  <a:moveTo>
                    <a:pt x="0" y="0"/>
                  </a:moveTo>
                  <a:lnTo>
                    <a:pt x="0" y="28722"/>
                  </a:lnTo>
                  <a:lnTo>
                    <a:pt x="49712" y="28722"/>
                  </a:lnTo>
                  <a:lnTo>
                    <a:pt x="49712" y="0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5"/>
            <p:cNvSpPr/>
            <p:nvPr/>
          </p:nvSpPr>
          <p:spPr>
            <a:xfrm>
              <a:off x="6444738" y="3038775"/>
              <a:ext cx="1508450" cy="188075"/>
            </a:xfrm>
            <a:custGeom>
              <a:avLst/>
              <a:gdLst/>
              <a:ahLst/>
              <a:cxnLst/>
              <a:rect l="l" t="t" r="r" b="b"/>
              <a:pathLst>
                <a:path w="60338" h="7523" extrusionOk="0">
                  <a:moveTo>
                    <a:pt x="1263" y="1"/>
                  </a:moveTo>
                  <a:cubicBezTo>
                    <a:pt x="579" y="1"/>
                    <a:pt x="0" y="579"/>
                    <a:pt x="0" y="1316"/>
                  </a:cubicBezTo>
                  <a:lnTo>
                    <a:pt x="0" y="6208"/>
                  </a:lnTo>
                  <a:cubicBezTo>
                    <a:pt x="0" y="6892"/>
                    <a:pt x="579" y="7523"/>
                    <a:pt x="1263" y="7523"/>
                  </a:cubicBezTo>
                  <a:lnTo>
                    <a:pt x="59023" y="7523"/>
                  </a:lnTo>
                  <a:cubicBezTo>
                    <a:pt x="59759" y="7523"/>
                    <a:pt x="60338" y="6892"/>
                    <a:pt x="60338" y="6208"/>
                  </a:cubicBezTo>
                  <a:lnTo>
                    <a:pt x="60338" y="1316"/>
                  </a:lnTo>
                  <a:cubicBezTo>
                    <a:pt x="60338" y="579"/>
                    <a:pt x="59759" y="1"/>
                    <a:pt x="5902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5"/>
            <p:cNvSpPr/>
            <p:nvPr/>
          </p:nvSpPr>
          <p:spPr>
            <a:xfrm>
              <a:off x="7203563" y="2613350"/>
              <a:ext cx="558950" cy="552350"/>
            </a:xfrm>
            <a:custGeom>
              <a:avLst/>
              <a:gdLst/>
              <a:ahLst/>
              <a:cxnLst/>
              <a:rect l="l" t="t" r="r" b="b"/>
              <a:pathLst>
                <a:path w="22358" h="22094" extrusionOk="0">
                  <a:moveTo>
                    <a:pt x="1401" y="0"/>
                  </a:moveTo>
                  <a:cubicBezTo>
                    <a:pt x="1079" y="0"/>
                    <a:pt x="763" y="132"/>
                    <a:pt x="526" y="395"/>
                  </a:cubicBezTo>
                  <a:cubicBezTo>
                    <a:pt x="0" y="868"/>
                    <a:pt x="0" y="1657"/>
                    <a:pt x="526" y="2183"/>
                  </a:cubicBezTo>
                  <a:lnTo>
                    <a:pt x="20095" y="21700"/>
                  </a:lnTo>
                  <a:cubicBezTo>
                    <a:pt x="20332" y="21963"/>
                    <a:pt x="20648" y="22094"/>
                    <a:pt x="20970" y="22094"/>
                  </a:cubicBezTo>
                  <a:cubicBezTo>
                    <a:pt x="21292" y="22094"/>
                    <a:pt x="21621" y="21963"/>
                    <a:pt x="21884" y="21700"/>
                  </a:cubicBezTo>
                  <a:cubicBezTo>
                    <a:pt x="22357" y="21226"/>
                    <a:pt x="22357" y="20437"/>
                    <a:pt x="21884" y="19964"/>
                  </a:cubicBezTo>
                  <a:lnTo>
                    <a:pt x="2315" y="395"/>
                  </a:lnTo>
                  <a:cubicBezTo>
                    <a:pt x="2052" y="132"/>
                    <a:pt x="1723" y="0"/>
                    <a:pt x="14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5"/>
            <p:cNvSpPr/>
            <p:nvPr/>
          </p:nvSpPr>
          <p:spPr>
            <a:xfrm>
              <a:off x="6635413" y="2613350"/>
              <a:ext cx="557650" cy="552350"/>
            </a:xfrm>
            <a:custGeom>
              <a:avLst/>
              <a:gdLst/>
              <a:ahLst/>
              <a:cxnLst/>
              <a:rect l="l" t="t" r="r" b="b"/>
              <a:pathLst>
                <a:path w="22306" h="22094" extrusionOk="0">
                  <a:moveTo>
                    <a:pt x="20918" y="0"/>
                  </a:moveTo>
                  <a:cubicBezTo>
                    <a:pt x="20596" y="0"/>
                    <a:pt x="20280" y="132"/>
                    <a:pt x="20043" y="395"/>
                  </a:cubicBezTo>
                  <a:lnTo>
                    <a:pt x="474" y="19964"/>
                  </a:lnTo>
                  <a:cubicBezTo>
                    <a:pt x="1" y="20437"/>
                    <a:pt x="1" y="21226"/>
                    <a:pt x="474" y="21700"/>
                  </a:cubicBezTo>
                  <a:cubicBezTo>
                    <a:pt x="711" y="21963"/>
                    <a:pt x="1027" y="22094"/>
                    <a:pt x="1349" y="22094"/>
                  </a:cubicBezTo>
                  <a:cubicBezTo>
                    <a:pt x="1671" y="22094"/>
                    <a:pt x="2000" y="21963"/>
                    <a:pt x="2263" y="21700"/>
                  </a:cubicBezTo>
                  <a:lnTo>
                    <a:pt x="21832" y="2183"/>
                  </a:lnTo>
                  <a:cubicBezTo>
                    <a:pt x="22305" y="1657"/>
                    <a:pt x="22305" y="868"/>
                    <a:pt x="21832" y="395"/>
                  </a:cubicBezTo>
                  <a:cubicBezTo>
                    <a:pt x="21569" y="132"/>
                    <a:pt x="21240" y="0"/>
                    <a:pt x="209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9" name="Google Shape;5009;p35"/>
          <p:cNvGrpSpPr/>
          <p:nvPr/>
        </p:nvGrpSpPr>
        <p:grpSpPr>
          <a:xfrm>
            <a:off x="670655" y="1891601"/>
            <a:ext cx="3265521" cy="2409172"/>
            <a:chOff x="670655" y="1891601"/>
            <a:chExt cx="3265521" cy="2409172"/>
          </a:xfrm>
        </p:grpSpPr>
        <p:sp>
          <p:nvSpPr>
            <p:cNvPr id="5010" name="Google Shape;5010;p35"/>
            <p:cNvSpPr/>
            <p:nvPr/>
          </p:nvSpPr>
          <p:spPr>
            <a:xfrm>
              <a:off x="670655" y="1966166"/>
              <a:ext cx="3210098" cy="2334607"/>
            </a:xfrm>
            <a:custGeom>
              <a:avLst/>
              <a:gdLst/>
              <a:ahLst/>
              <a:cxnLst/>
              <a:rect l="l" t="t" r="r" b="b"/>
              <a:pathLst>
                <a:path w="240142" h="174648" fill="none" extrusionOk="0">
                  <a:moveTo>
                    <a:pt x="0" y="174648"/>
                  </a:moveTo>
                  <a:cubicBezTo>
                    <a:pt x="0" y="174648"/>
                    <a:pt x="18570" y="118150"/>
                    <a:pt x="36403" y="118150"/>
                  </a:cubicBezTo>
                  <a:cubicBezTo>
                    <a:pt x="54183" y="118150"/>
                    <a:pt x="60759" y="142138"/>
                    <a:pt x="78645" y="142138"/>
                  </a:cubicBezTo>
                  <a:cubicBezTo>
                    <a:pt x="96530" y="142138"/>
                    <a:pt x="96898" y="57865"/>
                    <a:pt x="124726" y="57865"/>
                  </a:cubicBezTo>
                  <a:cubicBezTo>
                    <a:pt x="152554" y="57865"/>
                    <a:pt x="138930" y="96740"/>
                    <a:pt x="170914" y="96740"/>
                  </a:cubicBezTo>
                  <a:cubicBezTo>
                    <a:pt x="202950" y="96740"/>
                    <a:pt x="212840" y="0"/>
                    <a:pt x="240142" y="0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5"/>
            <p:cNvSpPr/>
            <p:nvPr/>
          </p:nvSpPr>
          <p:spPr>
            <a:xfrm>
              <a:off x="1081394" y="3469877"/>
              <a:ext cx="151200" cy="151895"/>
            </a:xfrm>
            <a:custGeom>
              <a:avLst/>
              <a:gdLst/>
              <a:ahLst/>
              <a:cxnLst/>
              <a:rect l="l" t="t" r="r" b="b"/>
              <a:pathLst>
                <a:path w="11311" h="11363" extrusionOk="0">
                  <a:moveTo>
                    <a:pt x="5682" y="0"/>
                  </a:moveTo>
                  <a:cubicBezTo>
                    <a:pt x="2525" y="0"/>
                    <a:pt x="0" y="2525"/>
                    <a:pt x="0" y="5681"/>
                  </a:cubicBezTo>
                  <a:cubicBezTo>
                    <a:pt x="0" y="8838"/>
                    <a:pt x="2525" y="11363"/>
                    <a:pt x="5682" y="11363"/>
                  </a:cubicBezTo>
                  <a:cubicBezTo>
                    <a:pt x="8785" y="11363"/>
                    <a:pt x="11310" y="8838"/>
                    <a:pt x="11310" y="5681"/>
                  </a:cubicBezTo>
                  <a:cubicBezTo>
                    <a:pt x="11310" y="2525"/>
                    <a:pt x="8785" y="0"/>
                    <a:pt x="5682" y="0"/>
                  </a:cubicBezTo>
                  <a:close/>
                </a:path>
              </a:pathLst>
            </a:custGeom>
            <a:solidFill>
              <a:srgbClr val="EEEEEE"/>
            </a:solidFill>
            <a:ln w="92050" cap="flat" cmpd="sng">
              <a:solidFill>
                <a:schemeClr val="dk2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5"/>
            <p:cNvSpPr/>
            <p:nvPr/>
          </p:nvSpPr>
          <p:spPr>
            <a:xfrm>
              <a:off x="1634202" y="3784968"/>
              <a:ext cx="151908" cy="151895"/>
            </a:xfrm>
            <a:custGeom>
              <a:avLst/>
              <a:gdLst/>
              <a:ahLst/>
              <a:cxnLst/>
              <a:rect l="l" t="t" r="r" b="b"/>
              <a:pathLst>
                <a:path w="11364" h="11363" extrusionOk="0">
                  <a:moveTo>
                    <a:pt x="5682" y="0"/>
                  </a:moveTo>
                  <a:cubicBezTo>
                    <a:pt x="2526" y="0"/>
                    <a:pt x="1" y="2525"/>
                    <a:pt x="1" y="5681"/>
                  </a:cubicBezTo>
                  <a:cubicBezTo>
                    <a:pt x="1" y="8785"/>
                    <a:pt x="2526" y="11363"/>
                    <a:pt x="5682" y="11363"/>
                  </a:cubicBezTo>
                  <a:cubicBezTo>
                    <a:pt x="8839" y="11363"/>
                    <a:pt x="11364" y="8785"/>
                    <a:pt x="11364" y="5681"/>
                  </a:cubicBezTo>
                  <a:cubicBezTo>
                    <a:pt x="11364" y="2525"/>
                    <a:pt x="8839" y="0"/>
                    <a:pt x="5682" y="0"/>
                  </a:cubicBezTo>
                  <a:close/>
                </a:path>
              </a:pathLst>
            </a:custGeom>
            <a:solidFill>
              <a:srgbClr val="EEEEEE"/>
            </a:solidFill>
            <a:ln w="92050" cap="flat" cmpd="sng">
              <a:solidFill>
                <a:schemeClr val="dk2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5"/>
            <p:cNvSpPr/>
            <p:nvPr/>
          </p:nvSpPr>
          <p:spPr>
            <a:xfrm>
              <a:off x="2274945" y="2668078"/>
              <a:ext cx="151895" cy="151908"/>
            </a:xfrm>
            <a:custGeom>
              <a:avLst/>
              <a:gdLst/>
              <a:ahLst/>
              <a:cxnLst/>
              <a:rect l="l" t="t" r="r" b="b"/>
              <a:pathLst>
                <a:path w="11363" h="11364" extrusionOk="0">
                  <a:moveTo>
                    <a:pt x="5681" y="1"/>
                  </a:moveTo>
                  <a:cubicBezTo>
                    <a:pt x="2525" y="1"/>
                    <a:pt x="0" y="2526"/>
                    <a:pt x="0" y="5682"/>
                  </a:cubicBezTo>
                  <a:cubicBezTo>
                    <a:pt x="0" y="8838"/>
                    <a:pt x="2525" y="11363"/>
                    <a:pt x="5681" y="11363"/>
                  </a:cubicBezTo>
                  <a:cubicBezTo>
                    <a:pt x="8838" y="11363"/>
                    <a:pt x="11363" y="8838"/>
                    <a:pt x="11363" y="5682"/>
                  </a:cubicBezTo>
                  <a:cubicBezTo>
                    <a:pt x="11363" y="2526"/>
                    <a:pt x="8838" y="1"/>
                    <a:pt x="5681" y="1"/>
                  </a:cubicBezTo>
                  <a:close/>
                </a:path>
              </a:pathLst>
            </a:custGeom>
            <a:solidFill>
              <a:srgbClr val="EEEEEE"/>
            </a:solidFill>
            <a:ln w="92050" cap="flat" cmpd="sng">
              <a:solidFill>
                <a:schemeClr val="dk2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5"/>
            <p:cNvSpPr/>
            <p:nvPr/>
          </p:nvSpPr>
          <p:spPr>
            <a:xfrm>
              <a:off x="2866433" y="3189949"/>
              <a:ext cx="151908" cy="151895"/>
            </a:xfrm>
            <a:custGeom>
              <a:avLst/>
              <a:gdLst/>
              <a:ahLst/>
              <a:cxnLst/>
              <a:rect l="l" t="t" r="r" b="b"/>
              <a:pathLst>
                <a:path w="11364" h="11363" extrusionOk="0">
                  <a:moveTo>
                    <a:pt x="5682" y="0"/>
                  </a:moveTo>
                  <a:cubicBezTo>
                    <a:pt x="2526" y="0"/>
                    <a:pt x="1" y="2525"/>
                    <a:pt x="1" y="5682"/>
                  </a:cubicBezTo>
                  <a:cubicBezTo>
                    <a:pt x="1" y="8785"/>
                    <a:pt x="2526" y="11363"/>
                    <a:pt x="5682" y="11363"/>
                  </a:cubicBezTo>
                  <a:cubicBezTo>
                    <a:pt x="8786" y="11363"/>
                    <a:pt x="11363" y="8785"/>
                    <a:pt x="11363" y="5682"/>
                  </a:cubicBezTo>
                  <a:cubicBezTo>
                    <a:pt x="11363" y="2525"/>
                    <a:pt x="8786" y="0"/>
                    <a:pt x="5682" y="0"/>
                  </a:cubicBezTo>
                  <a:close/>
                </a:path>
              </a:pathLst>
            </a:custGeom>
            <a:solidFill>
              <a:srgbClr val="EEEEEE"/>
            </a:solidFill>
            <a:ln w="92050" cap="flat" cmpd="sng">
              <a:solidFill>
                <a:schemeClr val="dk2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5"/>
            <p:cNvSpPr/>
            <p:nvPr/>
          </p:nvSpPr>
          <p:spPr>
            <a:xfrm>
              <a:off x="3784281" y="1891601"/>
              <a:ext cx="151895" cy="151908"/>
            </a:xfrm>
            <a:custGeom>
              <a:avLst/>
              <a:gdLst/>
              <a:ahLst/>
              <a:cxnLst/>
              <a:rect l="l" t="t" r="r" b="b"/>
              <a:pathLst>
                <a:path w="11363" h="11364" extrusionOk="0">
                  <a:moveTo>
                    <a:pt x="5682" y="1"/>
                  </a:moveTo>
                  <a:cubicBezTo>
                    <a:pt x="2578" y="1"/>
                    <a:pt x="0" y="2579"/>
                    <a:pt x="0" y="5682"/>
                  </a:cubicBezTo>
                  <a:cubicBezTo>
                    <a:pt x="0" y="8839"/>
                    <a:pt x="2578" y="11364"/>
                    <a:pt x="5682" y="11364"/>
                  </a:cubicBezTo>
                  <a:cubicBezTo>
                    <a:pt x="8838" y="11364"/>
                    <a:pt x="11363" y="8839"/>
                    <a:pt x="11363" y="5682"/>
                  </a:cubicBezTo>
                  <a:cubicBezTo>
                    <a:pt x="11363" y="2579"/>
                    <a:pt x="8838" y="1"/>
                    <a:pt x="5682" y="1"/>
                  </a:cubicBezTo>
                  <a:close/>
                </a:path>
              </a:pathLst>
            </a:custGeom>
            <a:solidFill>
              <a:srgbClr val="EEEEEE"/>
            </a:solidFill>
            <a:ln w="92050" cap="flat" cmpd="sng">
              <a:solidFill>
                <a:schemeClr val="dk2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16" name="Google Shape;5016;p35"/>
          <p:cNvSpPr/>
          <p:nvPr/>
        </p:nvSpPr>
        <p:spPr>
          <a:xfrm>
            <a:off x="755047" y="4367802"/>
            <a:ext cx="169487" cy="80873"/>
          </a:xfrm>
          <a:custGeom>
            <a:avLst/>
            <a:gdLst/>
            <a:ahLst/>
            <a:cxnLst/>
            <a:rect l="l" t="t" r="r" b="b"/>
            <a:pathLst>
              <a:path w="12679" h="6050" extrusionOk="0">
                <a:moveTo>
                  <a:pt x="1" y="0"/>
                </a:moveTo>
                <a:lnTo>
                  <a:pt x="1" y="1210"/>
                </a:lnTo>
                <a:lnTo>
                  <a:pt x="12679" y="1210"/>
                </a:lnTo>
                <a:lnTo>
                  <a:pt x="12679" y="0"/>
                </a:lnTo>
                <a:close/>
                <a:moveTo>
                  <a:pt x="1" y="2367"/>
                </a:moveTo>
                <a:lnTo>
                  <a:pt x="1" y="3630"/>
                </a:lnTo>
                <a:lnTo>
                  <a:pt x="12679" y="3630"/>
                </a:lnTo>
                <a:lnTo>
                  <a:pt x="12679" y="2367"/>
                </a:lnTo>
                <a:close/>
                <a:moveTo>
                  <a:pt x="1" y="4840"/>
                </a:moveTo>
                <a:lnTo>
                  <a:pt x="1" y="6050"/>
                </a:lnTo>
                <a:lnTo>
                  <a:pt x="12679" y="6050"/>
                </a:lnTo>
                <a:lnTo>
                  <a:pt x="12679" y="484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7" name="Google Shape;5017;p35"/>
          <p:cNvSpPr/>
          <p:nvPr/>
        </p:nvSpPr>
        <p:spPr>
          <a:xfrm>
            <a:off x="1059588" y="3888835"/>
            <a:ext cx="169487" cy="556235"/>
          </a:xfrm>
          <a:custGeom>
            <a:avLst/>
            <a:gdLst/>
            <a:ahLst/>
            <a:cxnLst/>
            <a:rect l="l" t="t" r="r" b="b"/>
            <a:pathLst>
              <a:path w="12679" h="41611" extrusionOk="0">
                <a:moveTo>
                  <a:pt x="1" y="0"/>
                </a:moveTo>
                <a:lnTo>
                  <a:pt x="1" y="1421"/>
                </a:lnTo>
                <a:lnTo>
                  <a:pt x="12678" y="1421"/>
                </a:lnTo>
                <a:lnTo>
                  <a:pt x="12678" y="0"/>
                </a:lnTo>
                <a:close/>
                <a:moveTo>
                  <a:pt x="1" y="2894"/>
                </a:moveTo>
                <a:lnTo>
                  <a:pt x="1" y="4314"/>
                </a:lnTo>
                <a:lnTo>
                  <a:pt x="12678" y="4314"/>
                </a:lnTo>
                <a:lnTo>
                  <a:pt x="12678" y="2894"/>
                </a:lnTo>
                <a:close/>
                <a:moveTo>
                  <a:pt x="1" y="5734"/>
                </a:moveTo>
                <a:lnTo>
                  <a:pt x="1" y="7155"/>
                </a:lnTo>
                <a:lnTo>
                  <a:pt x="12678" y="7155"/>
                </a:lnTo>
                <a:lnTo>
                  <a:pt x="12678" y="5734"/>
                </a:lnTo>
                <a:close/>
                <a:moveTo>
                  <a:pt x="1" y="8628"/>
                </a:moveTo>
                <a:lnTo>
                  <a:pt x="1" y="10048"/>
                </a:lnTo>
                <a:lnTo>
                  <a:pt x="12678" y="10048"/>
                </a:lnTo>
                <a:lnTo>
                  <a:pt x="12678" y="8628"/>
                </a:lnTo>
                <a:close/>
                <a:moveTo>
                  <a:pt x="1" y="11468"/>
                </a:moveTo>
                <a:lnTo>
                  <a:pt x="1" y="12941"/>
                </a:lnTo>
                <a:lnTo>
                  <a:pt x="12678" y="12941"/>
                </a:lnTo>
                <a:lnTo>
                  <a:pt x="12678" y="11468"/>
                </a:lnTo>
                <a:close/>
                <a:moveTo>
                  <a:pt x="1" y="14361"/>
                </a:moveTo>
                <a:lnTo>
                  <a:pt x="1" y="15782"/>
                </a:lnTo>
                <a:lnTo>
                  <a:pt x="12678" y="15782"/>
                </a:lnTo>
                <a:lnTo>
                  <a:pt x="12678" y="14361"/>
                </a:lnTo>
                <a:close/>
                <a:moveTo>
                  <a:pt x="1" y="17202"/>
                </a:moveTo>
                <a:lnTo>
                  <a:pt x="1" y="18675"/>
                </a:lnTo>
                <a:lnTo>
                  <a:pt x="12678" y="18675"/>
                </a:lnTo>
                <a:lnTo>
                  <a:pt x="12678" y="17202"/>
                </a:lnTo>
                <a:close/>
                <a:moveTo>
                  <a:pt x="1" y="20095"/>
                </a:moveTo>
                <a:lnTo>
                  <a:pt x="1" y="21516"/>
                </a:lnTo>
                <a:lnTo>
                  <a:pt x="12678" y="21516"/>
                </a:lnTo>
                <a:lnTo>
                  <a:pt x="12678" y="20095"/>
                </a:lnTo>
                <a:close/>
                <a:moveTo>
                  <a:pt x="1" y="22989"/>
                </a:moveTo>
                <a:lnTo>
                  <a:pt x="1" y="24409"/>
                </a:lnTo>
                <a:lnTo>
                  <a:pt x="12678" y="24409"/>
                </a:lnTo>
                <a:lnTo>
                  <a:pt x="12678" y="22989"/>
                </a:lnTo>
                <a:close/>
                <a:moveTo>
                  <a:pt x="1" y="25829"/>
                </a:moveTo>
                <a:lnTo>
                  <a:pt x="1" y="27250"/>
                </a:lnTo>
                <a:lnTo>
                  <a:pt x="12678" y="27250"/>
                </a:lnTo>
                <a:lnTo>
                  <a:pt x="12678" y="25829"/>
                </a:lnTo>
                <a:close/>
                <a:moveTo>
                  <a:pt x="1" y="28723"/>
                </a:moveTo>
                <a:lnTo>
                  <a:pt x="1" y="30143"/>
                </a:lnTo>
                <a:lnTo>
                  <a:pt x="12678" y="30143"/>
                </a:lnTo>
                <a:lnTo>
                  <a:pt x="12678" y="28723"/>
                </a:lnTo>
                <a:close/>
                <a:moveTo>
                  <a:pt x="1" y="31563"/>
                </a:moveTo>
                <a:lnTo>
                  <a:pt x="1" y="33036"/>
                </a:lnTo>
                <a:lnTo>
                  <a:pt x="12678" y="33036"/>
                </a:lnTo>
                <a:lnTo>
                  <a:pt x="12678" y="31563"/>
                </a:lnTo>
                <a:close/>
                <a:moveTo>
                  <a:pt x="1" y="34457"/>
                </a:moveTo>
                <a:lnTo>
                  <a:pt x="1" y="35877"/>
                </a:lnTo>
                <a:lnTo>
                  <a:pt x="12678" y="35877"/>
                </a:lnTo>
                <a:lnTo>
                  <a:pt x="12678" y="34457"/>
                </a:lnTo>
                <a:close/>
                <a:moveTo>
                  <a:pt x="1" y="37297"/>
                </a:moveTo>
                <a:lnTo>
                  <a:pt x="1" y="38770"/>
                </a:lnTo>
                <a:lnTo>
                  <a:pt x="12678" y="38770"/>
                </a:lnTo>
                <a:lnTo>
                  <a:pt x="12678" y="37297"/>
                </a:lnTo>
                <a:close/>
                <a:moveTo>
                  <a:pt x="1" y="40190"/>
                </a:moveTo>
                <a:lnTo>
                  <a:pt x="1" y="41611"/>
                </a:lnTo>
                <a:lnTo>
                  <a:pt x="12678" y="41611"/>
                </a:lnTo>
                <a:lnTo>
                  <a:pt x="12678" y="4019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35"/>
          <p:cNvSpPr/>
          <p:nvPr/>
        </p:nvSpPr>
        <p:spPr>
          <a:xfrm>
            <a:off x="1364129" y="4117409"/>
            <a:ext cx="169487" cy="327704"/>
          </a:xfrm>
          <a:custGeom>
            <a:avLst/>
            <a:gdLst/>
            <a:ahLst/>
            <a:cxnLst/>
            <a:rect l="l" t="t" r="r" b="b"/>
            <a:pathLst>
              <a:path w="12679" h="24515" extrusionOk="0">
                <a:moveTo>
                  <a:pt x="1" y="1"/>
                </a:moveTo>
                <a:lnTo>
                  <a:pt x="1" y="1474"/>
                </a:lnTo>
                <a:lnTo>
                  <a:pt x="12678" y="1474"/>
                </a:lnTo>
                <a:lnTo>
                  <a:pt x="12678" y="1"/>
                </a:lnTo>
                <a:close/>
                <a:moveTo>
                  <a:pt x="1" y="2894"/>
                </a:moveTo>
                <a:lnTo>
                  <a:pt x="1" y="4367"/>
                </a:lnTo>
                <a:lnTo>
                  <a:pt x="12678" y="4367"/>
                </a:lnTo>
                <a:lnTo>
                  <a:pt x="12678" y="2894"/>
                </a:lnTo>
                <a:close/>
                <a:moveTo>
                  <a:pt x="1" y="5787"/>
                </a:moveTo>
                <a:lnTo>
                  <a:pt x="1" y="7208"/>
                </a:lnTo>
                <a:lnTo>
                  <a:pt x="12678" y="7208"/>
                </a:lnTo>
                <a:lnTo>
                  <a:pt x="12678" y="5787"/>
                </a:lnTo>
                <a:close/>
                <a:moveTo>
                  <a:pt x="1" y="8681"/>
                </a:moveTo>
                <a:lnTo>
                  <a:pt x="1" y="10101"/>
                </a:lnTo>
                <a:lnTo>
                  <a:pt x="12678" y="10101"/>
                </a:lnTo>
                <a:lnTo>
                  <a:pt x="12678" y="8681"/>
                </a:lnTo>
                <a:close/>
                <a:moveTo>
                  <a:pt x="1" y="11574"/>
                </a:moveTo>
                <a:lnTo>
                  <a:pt x="1" y="12994"/>
                </a:lnTo>
                <a:lnTo>
                  <a:pt x="12678" y="12994"/>
                </a:lnTo>
                <a:lnTo>
                  <a:pt x="12678" y="11574"/>
                </a:lnTo>
                <a:close/>
                <a:moveTo>
                  <a:pt x="1" y="14415"/>
                </a:moveTo>
                <a:lnTo>
                  <a:pt x="1" y="15888"/>
                </a:lnTo>
                <a:lnTo>
                  <a:pt x="12678" y="15888"/>
                </a:lnTo>
                <a:lnTo>
                  <a:pt x="12678" y="14415"/>
                </a:lnTo>
                <a:close/>
                <a:moveTo>
                  <a:pt x="1" y="17308"/>
                </a:moveTo>
                <a:lnTo>
                  <a:pt x="1" y="18781"/>
                </a:lnTo>
                <a:lnTo>
                  <a:pt x="12678" y="18781"/>
                </a:lnTo>
                <a:lnTo>
                  <a:pt x="12678" y="17308"/>
                </a:lnTo>
                <a:close/>
                <a:moveTo>
                  <a:pt x="1" y="20201"/>
                </a:moveTo>
                <a:lnTo>
                  <a:pt x="1" y="21622"/>
                </a:lnTo>
                <a:lnTo>
                  <a:pt x="12678" y="21622"/>
                </a:lnTo>
                <a:lnTo>
                  <a:pt x="12678" y="20201"/>
                </a:lnTo>
                <a:close/>
                <a:moveTo>
                  <a:pt x="1" y="23094"/>
                </a:moveTo>
                <a:lnTo>
                  <a:pt x="1" y="24515"/>
                </a:lnTo>
                <a:lnTo>
                  <a:pt x="12678" y="24515"/>
                </a:lnTo>
                <a:lnTo>
                  <a:pt x="12678" y="230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9" name="Google Shape;5019;p35"/>
          <p:cNvSpPr/>
          <p:nvPr/>
        </p:nvSpPr>
        <p:spPr>
          <a:xfrm>
            <a:off x="1667962" y="4195489"/>
            <a:ext cx="170195" cy="249638"/>
          </a:xfrm>
          <a:custGeom>
            <a:avLst/>
            <a:gdLst/>
            <a:ahLst/>
            <a:cxnLst/>
            <a:rect l="l" t="t" r="r" b="b"/>
            <a:pathLst>
              <a:path w="12732" h="18675" extrusionOk="0">
                <a:moveTo>
                  <a:pt x="1" y="0"/>
                </a:moveTo>
                <a:lnTo>
                  <a:pt x="1" y="1473"/>
                </a:lnTo>
                <a:lnTo>
                  <a:pt x="12731" y="1473"/>
                </a:lnTo>
                <a:lnTo>
                  <a:pt x="12731" y="0"/>
                </a:lnTo>
                <a:close/>
                <a:moveTo>
                  <a:pt x="1" y="2893"/>
                </a:moveTo>
                <a:lnTo>
                  <a:pt x="1" y="4314"/>
                </a:lnTo>
                <a:lnTo>
                  <a:pt x="12731" y="4314"/>
                </a:lnTo>
                <a:lnTo>
                  <a:pt x="12731" y="2893"/>
                </a:lnTo>
                <a:close/>
                <a:moveTo>
                  <a:pt x="1" y="5787"/>
                </a:moveTo>
                <a:lnTo>
                  <a:pt x="1" y="7207"/>
                </a:lnTo>
                <a:lnTo>
                  <a:pt x="12731" y="7207"/>
                </a:lnTo>
                <a:lnTo>
                  <a:pt x="12731" y="5787"/>
                </a:lnTo>
                <a:close/>
                <a:moveTo>
                  <a:pt x="1" y="8627"/>
                </a:moveTo>
                <a:lnTo>
                  <a:pt x="1" y="10048"/>
                </a:lnTo>
                <a:lnTo>
                  <a:pt x="12731" y="10048"/>
                </a:lnTo>
                <a:lnTo>
                  <a:pt x="12731" y="8627"/>
                </a:lnTo>
                <a:close/>
                <a:moveTo>
                  <a:pt x="1" y="11521"/>
                </a:moveTo>
                <a:lnTo>
                  <a:pt x="1" y="12941"/>
                </a:lnTo>
                <a:lnTo>
                  <a:pt x="12731" y="12941"/>
                </a:lnTo>
                <a:lnTo>
                  <a:pt x="12731" y="11521"/>
                </a:lnTo>
                <a:close/>
                <a:moveTo>
                  <a:pt x="1" y="14361"/>
                </a:moveTo>
                <a:lnTo>
                  <a:pt x="1" y="15834"/>
                </a:lnTo>
                <a:lnTo>
                  <a:pt x="12731" y="15834"/>
                </a:lnTo>
                <a:lnTo>
                  <a:pt x="12731" y="14361"/>
                </a:lnTo>
                <a:close/>
                <a:moveTo>
                  <a:pt x="1" y="17254"/>
                </a:moveTo>
                <a:lnTo>
                  <a:pt x="1" y="18675"/>
                </a:lnTo>
                <a:lnTo>
                  <a:pt x="12731" y="18675"/>
                </a:lnTo>
                <a:lnTo>
                  <a:pt x="12731" y="1725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0" name="Google Shape;5020;p35"/>
          <p:cNvSpPr/>
          <p:nvPr/>
        </p:nvSpPr>
        <p:spPr>
          <a:xfrm>
            <a:off x="1972503" y="3726363"/>
            <a:ext cx="170195" cy="719385"/>
          </a:xfrm>
          <a:custGeom>
            <a:avLst/>
            <a:gdLst/>
            <a:ahLst/>
            <a:cxnLst/>
            <a:rect l="l" t="t" r="r" b="b"/>
            <a:pathLst>
              <a:path w="12732" h="53816" extrusionOk="0">
                <a:moveTo>
                  <a:pt x="1" y="1"/>
                </a:moveTo>
                <a:lnTo>
                  <a:pt x="1" y="1368"/>
                </a:lnTo>
                <a:lnTo>
                  <a:pt x="12731" y="1368"/>
                </a:lnTo>
                <a:lnTo>
                  <a:pt x="12731" y="1"/>
                </a:lnTo>
                <a:close/>
                <a:moveTo>
                  <a:pt x="1" y="2736"/>
                </a:moveTo>
                <a:lnTo>
                  <a:pt x="1" y="4104"/>
                </a:lnTo>
                <a:lnTo>
                  <a:pt x="12731" y="4104"/>
                </a:lnTo>
                <a:lnTo>
                  <a:pt x="12731" y="2736"/>
                </a:lnTo>
                <a:close/>
                <a:moveTo>
                  <a:pt x="1" y="5524"/>
                </a:moveTo>
                <a:lnTo>
                  <a:pt x="1" y="6892"/>
                </a:lnTo>
                <a:lnTo>
                  <a:pt x="12731" y="6892"/>
                </a:lnTo>
                <a:lnTo>
                  <a:pt x="12731" y="5524"/>
                </a:lnTo>
                <a:close/>
                <a:moveTo>
                  <a:pt x="1" y="8260"/>
                </a:moveTo>
                <a:lnTo>
                  <a:pt x="1" y="9627"/>
                </a:lnTo>
                <a:lnTo>
                  <a:pt x="12731" y="9627"/>
                </a:lnTo>
                <a:lnTo>
                  <a:pt x="12731" y="8260"/>
                </a:lnTo>
                <a:close/>
                <a:moveTo>
                  <a:pt x="1" y="11048"/>
                </a:moveTo>
                <a:lnTo>
                  <a:pt x="1" y="12415"/>
                </a:lnTo>
                <a:lnTo>
                  <a:pt x="12731" y="12415"/>
                </a:lnTo>
                <a:lnTo>
                  <a:pt x="12731" y="11048"/>
                </a:lnTo>
                <a:close/>
                <a:moveTo>
                  <a:pt x="1" y="13783"/>
                </a:moveTo>
                <a:lnTo>
                  <a:pt x="1" y="15151"/>
                </a:lnTo>
                <a:lnTo>
                  <a:pt x="12731" y="15151"/>
                </a:lnTo>
                <a:lnTo>
                  <a:pt x="12731" y="13783"/>
                </a:lnTo>
                <a:close/>
                <a:moveTo>
                  <a:pt x="1" y="16571"/>
                </a:moveTo>
                <a:lnTo>
                  <a:pt x="1" y="17939"/>
                </a:lnTo>
                <a:lnTo>
                  <a:pt x="12731" y="17939"/>
                </a:lnTo>
                <a:lnTo>
                  <a:pt x="12731" y="16571"/>
                </a:lnTo>
                <a:close/>
                <a:moveTo>
                  <a:pt x="1" y="19307"/>
                </a:moveTo>
                <a:lnTo>
                  <a:pt x="1" y="20674"/>
                </a:lnTo>
                <a:lnTo>
                  <a:pt x="12731" y="20674"/>
                </a:lnTo>
                <a:lnTo>
                  <a:pt x="12731" y="19307"/>
                </a:lnTo>
                <a:close/>
                <a:moveTo>
                  <a:pt x="1" y="22095"/>
                </a:moveTo>
                <a:lnTo>
                  <a:pt x="1" y="23462"/>
                </a:lnTo>
                <a:lnTo>
                  <a:pt x="12731" y="23462"/>
                </a:lnTo>
                <a:lnTo>
                  <a:pt x="12731" y="22095"/>
                </a:lnTo>
                <a:close/>
                <a:moveTo>
                  <a:pt x="1" y="24830"/>
                </a:moveTo>
                <a:lnTo>
                  <a:pt x="1" y="26198"/>
                </a:lnTo>
                <a:lnTo>
                  <a:pt x="12731" y="26198"/>
                </a:lnTo>
                <a:lnTo>
                  <a:pt x="12731" y="24830"/>
                </a:lnTo>
                <a:close/>
                <a:moveTo>
                  <a:pt x="1" y="27618"/>
                </a:moveTo>
                <a:lnTo>
                  <a:pt x="1" y="28986"/>
                </a:lnTo>
                <a:lnTo>
                  <a:pt x="12731" y="28986"/>
                </a:lnTo>
                <a:lnTo>
                  <a:pt x="12731" y="27618"/>
                </a:lnTo>
                <a:close/>
                <a:moveTo>
                  <a:pt x="1" y="30354"/>
                </a:moveTo>
                <a:lnTo>
                  <a:pt x="1" y="31721"/>
                </a:lnTo>
                <a:lnTo>
                  <a:pt x="12731" y="31721"/>
                </a:lnTo>
                <a:lnTo>
                  <a:pt x="12731" y="30354"/>
                </a:lnTo>
                <a:close/>
                <a:moveTo>
                  <a:pt x="1" y="33142"/>
                </a:moveTo>
                <a:lnTo>
                  <a:pt x="1" y="34509"/>
                </a:lnTo>
                <a:lnTo>
                  <a:pt x="12731" y="34509"/>
                </a:lnTo>
                <a:lnTo>
                  <a:pt x="12731" y="33142"/>
                </a:lnTo>
                <a:close/>
                <a:moveTo>
                  <a:pt x="1" y="35877"/>
                </a:moveTo>
                <a:lnTo>
                  <a:pt x="1" y="37245"/>
                </a:lnTo>
                <a:lnTo>
                  <a:pt x="12731" y="37245"/>
                </a:lnTo>
                <a:lnTo>
                  <a:pt x="12731" y="35877"/>
                </a:lnTo>
                <a:close/>
                <a:moveTo>
                  <a:pt x="1" y="38665"/>
                </a:moveTo>
                <a:lnTo>
                  <a:pt x="1" y="40033"/>
                </a:lnTo>
                <a:lnTo>
                  <a:pt x="12731" y="40033"/>
                </a:lnTo>
                <a:lnTo>
                  <a:pt x="12731" y="38665"/>
                </a:lnTo>
                <a:close/>
                <a:moveTo>
                  <a:pt x="1" y="41401"/>
                </a:moveTo>
                <a:lnTo>
                  <a:pt x="1" y="42768"/>
                </a:lnTo>
                <a:lnTo>
                  <a:pt x="12731" y="42768"/>
                </a:lnTo>
                <a:lnTo>
                  <a:pt x="12731" y="41401"/>
                </a:lnTo>
                <a:close/>
                <a:moveTo>
                  <a:pt x="1" y="44189"/>
                </a:moveTo>
                <a:lnTo>
                  <a:pt x="1" y="45556"/>
                </a:lnTo>
                <a:lnTo>
                  <a:pt x="12731" y="45556"/>
                </a:lnTo>
                <a:lnTo>
                  <a:pt x="12731" y="44189"/>
                </a:lnTo>
                <a:close/>
                <a:moveTo>
                  <a:pt x="1" y="46924"/>
                </a:moveTo>
                <a:lnTo>
                  <a:pt x="1" y="48292"/>
                </a:lnTo>
                <a:lnTo>
                  <a:pt x="12731" y="48292"/>
                </a:lnTo>
                <a:lnTo>
                  <a:pt x="12731" y="46924"/>
                </a:lnTo>
                <a:close/>
                <a:moveTo>
                  <a:pt x="1" y="49712"/>
                </a:moveTo>
                <a:lnTo>
                  <a:pt x="1" y="51080"/>
                </a:lnTo>
                <a:lnTo>
                  <a:pt x="12731" y="51080"/>
                </a:lnTo>
                <a:lnTo>
                  <a:pt x="12731" y="49712"/>
                </a:lnTo>
                <a:close/>
                <a:moveTo>
                  <a:pt x="1" y="52448"/>
                </a:moveTo>
                <a:lnTo>
                  <a:pt x="1" y="53815"/>
                </a:lnTo>
                <a:lnTo>
                  <a:pt x="12731" y="53815"/>
                </a:lnTo>
                <a:lnTo>
                  <a:pt x="12731" y="5244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35"/>
          <p:cNvSpPr/>
          <p:nvPr/>
        </p:nvSpPr>
        <p:spPr>
          <a:xfrm>
            <a:off x="2277044" y="3103213"/>
            <a:ext cx="170195" cy="1342418"/>
          </a:xfrm>
          <a:custGeom>
            <a:avLst/>
            <a:gdLst/>
            <a:ahLst/>
            <a:cxnLst/>
            <a:rect l="l" t="t" r="r" b="b"/>
            <a:pathLst>
              <a:path w="12732" h="100424" extrusionOk="0">
                <a:moveTo>
                  <a:pt x="1" y="1"/>
                </a:moveTo>
                <a:lnTo>
                  <a:pt x="1" y="1421"/>
                </a:lnTo>
                <a:lnTo>
                  <a:pt x="12731" y="1421"/>
                </a:lnTo>
                <a:lnTo>
                  <a:pt x="12731" y="1"/>
                </a:lnTo>
                <a:close/>
                <a:moveTo>
                  <a:pt x="1" y="2841"/>
                </a:moveTo>
                <a:lnTo>
                  <a:pt x="1" y="4262"/>
                </a:lnTo>
                <a:lnTo>
                  <a:pt x="12731" y="4262"/>
                </a:lnTo>
                <a:lnTo>
                  <a:pt x="12731" y="2841"/>
                </a:lnTo>
                <a:close/>
                <a:moveTo>
                  <a:pt x="1" y="5682"/>
                </a:moveTo>
                <a:lnTo>
                  <a:pt x="1" y="7102"/>
                </a:lnTo>
                <a:lnTo>
                  <a:pt x="12731" y="7102"/>
                </a:lnTo>
                <a:lnTo>
                  <a:pt x="12731" y="5682"/>
                </a:lnTo>
                <a:close/>
                <a:moveTo>
                  <a:pt x="1" y="8523"/>
                </a:moveTo>
                <a:lnTo>
                  <a:pt x="1" y="9891"/>
                </a:lnTo>
                <a:lnTo>
                  <a:pt x="12731" y="9891"/>
                </a:lnTo>
                <a:lnTo>
                  <a:pt x="12731" y="8523"/>
                </a:lnTo>
                <a:close/>
                <a:moveTo>
                  <a:pt x="1" y="11311"/>
                </a:moveTo>
                <a:lnTo>
                  <a:pt x="1" y="12731"/>
                </a:lnTo>
                <a:lnTo>
                  <a:pt x="12731" y="12731"/>
                </a:lnTo>
                <a:lnTo>
                  <a:pt x="12731" y="11311"/>
                </a:lnTo>
                <a:close/>
                <a:moveTo>
                  <a:pt x="1" y="14151"/>
                </a:moveTo>
                <a:lnTo>
                  <a:pt x="1" y="15572"/>
                </a:lnTo>
                <a:lnTo>
                  <a:pt x="12731" y="15572"/>
                </a:lnTo>
                <a:lnTo>
                  <a:pt x="12731" y="14151"/>
                </a:lnTo>
                <a:close/>
                <a:moveTo>
                  <a:pt x="1" y="16992"/>
                </a:moveTo>
                <a:lnTo>
                  <a:pt x="1" y="18412"/>
                </a:lnTo>
                <a:lnTo>
                  <a:pt x="12731" y="18412"/>
                </a:lnTo>
                <a:lnTo>
                  <a:pt x="12731" y="16992"/>
                </a:lnTo>
                <a:close/>
                <a:moveTo>
                  <a:pt x="1" y="19833"/>
                </a:moveTo>
                <a:lnTo>
                  <a:pt x="1" y="21201"/>
                </a:lnTo>
                <a:lnTo>
                  <a:pt x="12731" y="21201"/>
                </a:lnTo>
                <a:lnTo>
                  <a:pt x="12731" y="19833"/>
                </a:lnTo>
                <a:close/>
                <a:moveTo>
                  <a:pt x="1" y="22621"/>
                </a:moveTo>
                <a:lnTo>
                  <a:pt x="1" y="24041"/>
                </a:lnTo>
                <a:lnTo>
                  <a:pt x="12731" y="24041"/>
                </a:lnTo>
                <a:lnTo>
                  <a:pt x="12731" y="22621"/>
                </a:lnTo>
                <a:close/>
                <a:moveTo>
                  <a:pt x="1" y="25462"/>
                </a:moveTo>
                <a:lnTo>
                  <a:pt x="1" y="26882"/>
                </a:lnTo>
                <a:lnTo>
                  <a:pt x="12731" y="26882"/>
                </a:lnTo>
                <a:lnTo>
                  <a:pt x="12731" y="25462"/>
                </a:lnTo>
                <a:close/>
                <a:moveTo>
                  <a:pt x="1" y="28302"/>
                </a:moveTo>
                <a:lnTo>
                  <a:pt x="1" y="29723"/>
                </a:lnTo>
                <a:lnTo>
                  <a:pt x="12731" y="29723"/>
                </a:lnTo>
                <a:lnTo>
                  <a:pt x="12731" y="28302"/>
                </a:lnTo>
                <a:close/>
                <a:moveTo>
                  <a:pt x="1" y="31143"/>
                </a:moveTo>
                <a:lnTo>
                  <a:pt x="1" y="32563"/>
                </a:lnTo>
                <a:lnTo>
                  <a:pt x="12731" y="32563"/>
                </a:lnTo>
                <a:lnTo>
                  <a:pt x="12731" y="31143"/>
                </a:lnTo>
                <a:close/>
                <a:moveTo>
                  <a:pt x="1" y="33931"/>
                </a:moveTo>
                <a:lnTo>
                  <a:pt x="1" y="35351"/>
                </a:lnTo>
                <a:lnTo>
                  <a:pt x="12731" y="35351"/>
                </a:lnTo>
                <a:lnTo>
                  <a:pt x="12731" y="33931"/>
                </a:lnTo>
                <a:close/>
                <a:moveTo>
                  <a:pt x="1" y="36772"/>
                </a:moveTo>
                <a:lnTo>
                  <a:pt x="1" y="38192"/>
                </a:lnTo>
                <a:lnTo>
                  <a:pt x="12731" y="38192"/>
                </a:lnTo>
                <a:lnTo>
                  <a:pt x="12731" y="36772"/>
                </a:lnTo>
                <a:close/>
                <a:moveTo>
                  <a:pt x="1" y="39612"/>
                </a:moveTo>
                <a:lnTo>
                  <a:pt x="1" y="41033"/>
                </a:lnTo>
                <a:lnTo>
                  <a:pt x="12731" y="41033"/>
                </a:lnTo>
                <a:lnTo>
                  <a:pt x="12731" y="39612"/>
                </a:lnTo>
                <a:close/>
                <a:moveTo>
                  <a:pt x="1" y="42453"/>
                </a:moveTo>
                <a:lnTo>
                  <a:pt x="1" y="43873"/>
                </a:lnTo>
                <a:lnTo>
                  <a:pt x="12731" y="43873"/>
                </a:lnTo>
                <a:lnTo>
                  <a:pt x="12731" y="42453"/>
                </a:lnTo>
                <a:close/>
                <a:moveTo>
                  <a:pt x="1" y="45241"/>
                </a:moveTo>
                <a:lnTo>
                  <a:pt x="1" y="46661"/>
                </a:lnTo>
                <a:lnTo>
                  <a:pt x="12731" y="46661"/>
                </a:lnTo>
                <a:lnTo>
                  <a:pt x="12731" y="45241"/>
                </a:lnTo>
                <a:close/>
                <a:moveTo>
                  <a:pt x="1" y="48082"/>
                </a:moveTo>
                <a:lnTo>
                  <a:pt x="1" y="49502"/>
                </a:lnTo>
                <a:lnTo>
                  <a:pt x="12731" y="49502"/>
                </a:lnTo>
                <a:lnTo>
                  <a:pt x="12731" y="48082"/>
                </a:lnTo>
                <a:close/>
                <a:moveTo>
                  <a:pt x="1" y="50922"/>
                </a:moveTo>
                <a:lnTo>
                  <a:pt x="1" y="52343"/>
                </a:lnTo>
                <a:lnTo>
                  <a:pt x="12731" y="52343"/>
                </a:lnTo>
                <a:lnTo>
                  <a:pt x="12731" y="50922"/>
                </a:lnTo>
                <a:close/>
                <a:moveTo>
                  <a:pt x="1" y="53763"/>
                </a:moveTo>
                <a:lnTo>
                  <a:pt x="1" y="55183"/>
                </a:lnTo>
                <a:lnTo>
                  <a:pt x="12731" y="55183"/>
                </a:lnTo>
                <a:lnTo>
                  <a:pt x="12731" y="53763"/>
                </a:lnTo>
                <a:close/>
                <a:moveTo>
                  <a:pt x="1" y="56551"/>
                </a:moveTo>
                <a:lnTo>
                  <a:pt x="1" y="57971"/>
                </a:lnTo>
                <a:lnTo>
                  <a:pt x="12731" y="57971"/>
                </a:lnTo>
                <a:lnTo>
                  <a:pt x="12731" y="56551"/>
                </a:lnTo>
                <a:close/>
                <a:moveTo>
                  <a:pt x="1" y="59392"/>
                </a:moveTo>
                <a:lnTo>
                  <a:pt x="1" y="60812"/>
                </a:lnTo>
                <a:lnTo>
                  <a:pt x="12731" y="60812"/>
                </a:lnTo>
                <a:lnTo>
                  <a:pt x="12731" y="59392"/>
                </a:lnTo>
                <a:close/>
                <a:moveTo>
                  <a:pt x="1" y="62232"/>
                </a:moveTo>
                <a:lnTo>
                  <a:pt x="1" y="63653"/>
                </a:lnTo>
                <a:lnTo>
                  <a:pt x="12731" y="63653"/>
                </a:lnTo>
                <a:lnTo>
                  <a:pt x="12731" y="62232"/>
                </a:lnTo>
                <a:close/>
                <a:moveTo>
                  <a:pt x="1" y="65073"/>
                </a:moveTo>
                <a:lnTo>
                  <a:pt x="1" y="66493"/>
                </a:lnTo>
                <a:lnTo>
                  <a:pt x="12731" y="66493"/>
                </a:lnTo>
                <a:lnTo>
                  <a:pt x="12731" y="65073"/>
                </a:lnTo>
                <a:close/>
                <a:moveTo>
                  <a:pt x="1" y="67861"/>
                </a:moveTo>
                <a:lnTo>
                  <a:pt x="1" y="69281"/>
                </a:lnTo>
                <a:lnTo>
                  <a:pt x="12731" y="69281"/>
                </a:lnTo>
                <a:lnTo>
                  <a:pt x="12731" y="67861"/>
                </a:lnTo>
                <a:close/>
                <a:moveTo>
                  <a:pt x="1" y="70702"/>
                </a:moveTo>
                <a:lnTo>
                  <a:pt x="1" y="72122"/>
                </a:lnTo>
                <a:lnTo>
                  <a:pt x="12731" y="72122"/>
                </a:lnTo>
                <a:lnTo>
                  <a:pt x="12731" y="70702"/>
                </a:lnTo>
                <a:close/>
                <a:moveTo>
                  <a:pt x="1" y="73542"/>
                </a:moveTo>
                <a:lnTo>
                  <a:pt x="1" y="74963"/>
                </a:lnTo>
                <a:lnTo>
                  <a:pt x="12731" y="74963"/>
                </a:lnTo>
                <a:lnTo>
                  <a:pt x="12731" y="73542"/>
                </a:lnTo>
                <a:close/>
                <a:moveTo>
                  <a:pt x="1" y="76383"/>
                </a:moveTo>
                <a:lnTo>
                  <a:pt x="1" y="77803"/>
                </a:lnTo>
                <a:lnTo>
                  <a:pt x="12731" y="77803"/>
                </a:lnTo>
                <a:lnTo>
                  <a:pt x="12731" y="76383"/>
                </a:lnTo>
                <a:close/>
                <a:moveTo>
                  <a:pt x="1" y="79224"/>
                </a:moveTo>
                <a:lnTo>
                  <a:pt x="1" y="80591"/>
                </a:lnTo>
                <a:lnTo>
                  <a:pt x="12731" y="80591"/>
                </a:lnTo>
                <a:lnTo>
                  <a:pt x="12731" y="79224"/>
                </a:lnTo>
                <a:close/>
                <a:moveTo>
                  <a:pt x="1" y="82012"/>
                </a:moveTo>
                <a:lnTo>
                  <a:pt x="1" y="83432"/>
                </a:lnTo>
                <a:lnTo>
                  <a:pt x="12731" y="83432"/>
                </a:lnTo>
                <a:lnTo>
                  <a:pt x="12731" y="82012"/>
                </a:lnTo>
                <a:close/>
                <a:moveTo>
                  <a:pt x="1" y="84852"/>
                </a:moveTo>
                <a:lnTo>
                  <a:pt x="1" y="86273"/>
                </a:lnTo>
                <a:lnTo>
                  <a:pt x="12731" y="86273"/>
                </a:lnTo>
                <a:lnTo>
                  <a:pt x="12731" y="84852"/>
                </a:lnTo>
                <a:close/>
                <a:moveTo>
                  <a:pt x="1" y="87693"/>
                </a:moveTo>
                <a:lnTo>
                  <a:pt x="1" y="89113"/>
                </a:lnTo>
                <a:lnTo>
                  <a:pt x="12731" y="89113"/>
                </a:lnTo>
                <a:lnTo>
                  <a:pt x="12731" y="87693"/>
                </a:lnTo>
                <a:close/>
                <a:moveTo>
                  <a:pt x="1" y="90534"/>
                </a:moveTo>
                <a:lnTo>
                  <a:pt x="1" y="91901"/>
                </a:lnTo>
                <a:lnTo>
                  <a:pt x="12731" y="91901"/>
                </a:lnTo>
                <a:lnTo>
                  <a:pt x="12731" y="90534"/>
                </a:lnTo>
                <a:close/>
                <a:moveTo>
                  <a:pt x="1" y="93322"/>
                </a:moveTo>
                <a:lnTo>
                  <a:pt x="1" y="94742"/>
                </a:lnTo>
                <a:lnTo>
                  <a:pt x="12731" y="94742"/>
                </a:lnTo>
                <a:lnTo>
                  <a:pt x="12731" y="93322"/>
                </a:lnTo>
                <a:close/>
                <a:moveTo>
                  <a:pt x="1" y="96162"/>
                </a:moveTo>
                <a:lnTo>
                  <a:pt x="1" y="97583"/>
                </a:lnTo>
                <a:lnTo>
                  <a:pt x="12731" y="97583"/>
                </a:lnTo>
                <a:lnTo>
                  <a:pt x="12731" y="96162"/>
                </a:lnTo>
                <a:close/>
                <a:moveTo>
                  <a:pt x="1" y="99003"/>
                </a:moveTo>
                <a:lnTo>
                  <a:pt x="1" y="100423"/>
                </a:lnTo>
                <a:lnTo>
                  <a:pt x="12731" y="100423"/>
                </a:lnTo>
                <a:lnTo>
                  <a:pt x="12731" y="990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2" name="Google Shape;5022;p35"/>
          <p:cNvSpPr/>
          <p:nvPr/>
        </p:nvSpPr>
        <p:spPr>
          <a:xfrm>
            <a:off x="2581585" y="3463321"/>
            <a:ext cx="169487" cy="982378"/>
          </a:xfrm>
          <a:custGeom>
            <a:avLst/>
            <a:gdLst/>
            <a:ahLst/>
            <a:cxnLst/>
            <a:rect l="l" t="t" r="r" b="b"/>
            <a:pathLst>
              <a:path w="12679" h="73490" extrusionOk="0">
                <a:moveTo>
                  <a:pt x="1" y="0"/>
                </a:moveTo>
                <a:lnTo>
                  <a:pt x="1" y="1368"/>
                </a:lnTo>
                <a:lnTo>
                  <a:pt x="12679" y="1368"/>
                </a:lnTo>
                <a:lnTo>
                  <a:pt x="12679" y="0"/>
                </a:lnTo>
                <a:close/>
                <a:moveTo>
                  <a:pt x="1" y="2789"/>
                </a:moveTo>
                <a:lnTo>
                  <a:pt x="1" y="4156"/>
                </a:lnTo>
                <a:lnTo>
                  <a:pt x="12679" y="4156"/>
                </a:lnTo>
                <a:lnTo>
                  <a:pt x="12679" y="2789"/>
                </a:lnTo>
                <a:close/>
                <a:moveTo>
                  <a:pt x="1" y="5524"/>
                </a:moveTo>
                <a:lnTo>
                  <a:pt x="1" y="6944"/>
                </a:lnTo>
                <a:lnTo>
                  <a:pt x="12679" y="6944"/>
                </a:lnTo>
                <a:lnTo>
                  <a:pt x="12679" y="5524"/>
                </a:lnTo>
                <a:close/>
                <a:moveTo>
                  <a:pt x="1" y="8312"/>
                </a:moveTo>
                <a:lnTo>
                  <a:pt x="1" y="9732"/>
                </a:lnTo>
                <a:lnTo>
                  <a:pt x="12679" y="9732"/>
                </a:lnTo>
                <a:lnTo>
                  <a:pt x="12679" y="8312"/>
                </a:lnTo>
                <a:close/>
                <a:moveTo>
                  <a:pt x="1" y="11100"/>
                </a:moveTo>
                <a:lnTo>
                  <a:pt x="1" y="12468"/>
                </a:lnTo>
                <a:lnTo>
                  <a:pt x="12679" y="12468"/>
                </a:lnTo>
                <a:lnTo>
                  <a:pt x="12679" y="11100"/>
                </a:lnTo>
                <a:close/>
                <a:moveTo>
                  <a:pt x="1" y="13888"/>
                </a:moveTo>
                <a:lnTo>
                  <a:pt x="1" y="15256"/>
                </a:lnTo>
                <a:lnTo>
                  <a:pt x="12679" y="15256"/>
                </a:lnTo>
                <a:lnTo>
                  <a:pt x="12679" y="13888"/>
                </a:lnTo>
                <a:close/>
                <a:moveTo>
                  <a:pt x="1" y="16624"/>
                </a:moveTo>
                <a:lnTo>
                  <a:pt x="1" y="18044"/>
                </a:lnTo>
                <a:lnTo>
                  <a:pt x="12679" y="18044"/>
                </a:lnTo>
                <a:lnTo>
                  <a:pt x="12679" y="16624"/>
                </a:lnTo>
                <a:close/>
                <a:moveTo>
                  <a:pt x="1" y="19412"/>
                </a:moveTo>
                <a:lnTo>
                  <a:pt x="1" y="20779"/>
                </a:lnTo>
                <a:lnTo>
                  <a:pt x="12679" y="20779"/>
                </a:lnTo>
                <a:lnTo>
                  <a:pt x="12679" y="19412"/>
                </a:lnTo>
                <a:close/>
                <a:moveTo>
                  <a:pt x="1" y="22200"/>
                </a:moveTo>
                <a:lnTo>
                  <a:pt x="1" y="23567"/>
                </a:lnTo>
                <a:lnTo>
                  <a:pt x="12679" y="23567"/>
                </a:lnTo>
                <a:lnTo>
                  <a:pt x="12679" y="22200"/>
                </a:lnTo>
                <a:close/>
                <a:moveTo>
                  <a:pt x="1" y="24988"/>
                </a:moveTo>
                <a:lnTo>
                  <a:pt x="1" y="26355"/>
                </a:lnTo>
                <a:lnTo>
                  <a:pt x="12679" y="26355"/>
                </a:lnTo>
                <a:lnTo>
                  <a:pt x="12679" y="24988"/>
                </a:lnTo>
                <a:close/>
                <a:moveTo>
                  <a:pt x="1" y="27723"/>
                </a:moveTo>
                <a:lnTo>
                  <a:pt x="1" y="29144"/>
                </a:lnTo>
                <a:lnTo>
                  <a:pt x="12679" y="29144"/>
                </a:lnTo>
                <a:lnTo>
                  <a:pt x="12679" y="27723"/>
                </a:lnTo>
                <a:close/>
                <a:moveTo>
                  <a:pt x="1" y="30511"/>
                </a:moveTo>
                <a:lnTo>
                  <a:pt x="1" y="31879"/>
                </a:lnTo>
                <a:lnTo>
                  <a:pt x="12679" y="31879"/>
                </a:lnTo>
                <a:lnTo>
                  <a:pt x="12679" y="30511"/>
                </a:lnTo>
                <a:close/>
                <a:moveTo>
                  <a:pt x="1" y="33299"/>
                </a:moveTo>
                <a:lnTo>
                  <a:pt x="1" y="34667"/>
                </a:lnTo>
                <a:lnTo>
                  <a:pt x="12679" y="34667"/>
                </a:lnTo>
                <a:lnTo>
                  <a:pt x="12679" y="33299"/>
                </a:lnTo>
                <a:close/>
                <a:moveTo>
                  <a:pt x="1" y="36035"/>
                </a:moveTo>
                <a:lnTo>
                  <a:pt x="1" y="37455"/>
                </a:lnTo>
                <a:lnTo>
                  <a:pt x="12679" y="37455"/>
                </a:lnTo>
                <a:lnTo>
                  <a:pt x="12679" y="36035"/>
                </a:lnTo>
                <a:close/>
                <a:moveTo>
                  <a:pt x="1" y="38823"/>
                </a:moveTo>
                <a:lnTo>
                  <a:pt x="1" y="40243"/>
                </a:lnTo>
                <a:lnTo>
                  <a:pt x="12679" y="40243"/>
                </a:lnTo>
                <a:lnTo>
                  <a:pt x="12679" y="38823"/>
                </a:lnTo>
                <a:close/>
                <a:moveTo>
                  <a:pt x="1" y="41611"/>
                </a:moveTo>
                <a:lnTo>
                  <a:pt x="1" y="42979"/>
                </a:lnTo>
                <a:lnTo>
                  <a:pt x="12679" y="42979"/>
                </a:lnTo>
                <a:lnTo>
                  <a:pt x="12679" y="41611"/>
                </a:lnTo>
                <a:close/>
                <a:moveTo>
                  <a:pt x="1" y="44399"/>
                </a:moveTo>
                <a:lnTo>
                  <a:pt x="1" y="45767"/>
                </a:lnTo>
                <a:lnTo>
                  <a:pt x="12679" y="45767"/>
                </a:lnTo>
                <a:lnTo>
                  <a:pt x="12679" y="44399"/>
                </a:lnTo>
                <a:close/>
                <a:moveTo>
                  <a:pt x="1" y="47134"/>
                </a:moveTo>
                <a:lnTo>
                  <a:pt x="1" y="48555"/>
                </a:lnTo>
                <a:lnTo>
                  <a:pt x="12679" y="48555"/>
                </a:lnTo>
                <a:lnTo>
                  <a:pt x="12679" y="47134"/>
                </a:lnTo>
                <a:close/>
                <a:moveTo>
                  <a:pt x="1" y="49922"/>
                </a:moveTo>
                <a:lnTo>
                  <a:pt x="1" y="51290"/>
                </a:lnTo>
                <a:lnTo>
                  <a:pt x="12679" y="51290"/>
                </a:lnTo>
                <a:lnTo>
                  <a:pt x="12679" y="49922"/>
                </a:lnTo>
                <a:close/>
                <a:moveTo>
                  <a:pt x="1" y="52710"/>
                </a:moveTo>
                <a:lnTo>
                  <a:pt x="1" y="54078"/>
                </a:lnTo>
                <a:lnTo>
                  <a:pt x="12679" y="54078"/>
                </a:lnTo>
                <a:lnTo>
                  <a:pt x="12679" y="52710"/>
                </a:lnTo>
                <a:close/>
                <a:moveTo>
                  <a:pt x="1" y="55446"/>
                </a:moveTo>
                <a:lnTo>
                  <a:pt x="1" y="56866"/>
                </a:lnTo>
                <a:lnTo>
                  <a:pt x="12679" y="56866"/>
                </a:lnTo>
                <a:lnTo>
                  <a:pt x="12679" y="55446"/>
                </a:lnTo>
                <a:close/>
                <a:moveTo>
                  <a:pt x="1" y="58234"/>
                </a:moveTo>
                <a:lnTo>
                  <a:pt x="1" y="59654"/>
                </a:lnTo>
                <a:lnTo>
                  <a:pt x="12679" y="59654"/>
                </a:lnTo>
                <a:lnTo>
                  <a:pt x="12679" y="58234"/>
                </a:lnTo>
                <a:close/>
                <a:moveTo>
                  <a:pt x="1" y="61022"/>
                </a:moveTo>
                <a:lnTo>
                  <a:pt x="1" y="62390"/>
                </a:lnTo>
                <a:lnTo>
                  <a:pt x="12679" y="62390"/>
                </a:lnTo>
                <a:lnTo>
                  <a:pt x="12679" y="61022"/>
                </a:lnTo>
                <a:close/>
                <a:moveTo>
                  <a:pt x="1" y="63810"/>
                </a:moveTo>
                <a:lnTo>
                  <a:pt x="1" y="65178"/>
                </a:lnTo>
                <a:lnTo>
                  <a:pt x="12679" y="65178"/>
                </a:lnTo>
                <a:lnTo>
                  <a:pt x="12679" y="63810"/>
                </a:lnTo>
                <a:close/>
                <a:moveTo>
                  <a:pt x="1" y="66546"/>
                </a:moveTo>
                <a:lnTo>
                  <a:pt x="1" y="67966"/>
                </a:lnTo>
                <a:lnTo>
                  <a:pt x="12679" y="67966"/>
                </a:lnTo>
                <a:lnTo>
                  <a:pt x="12679" y="66546"/>
                </a:lnTo>
                <a:close/>
                <a:moveTo>
                  <a:pt x="1" y="69334"/>
                </a:moveTo>
                <a:lnTo>
                  <a:pt x="1" y="70701"/>
                </a:lnTo>
                <a:lnTo>
                  <a:pt x="12679" y="70701"/>
                </a:lnTo>
                <a:lnTo>
                  <a:pt x="12679" y="69334"/>
                </a:lnTo>
                <a:close/>
                <a:moveTo>
                  <a:pt x="1" y="72122"/>
                </a:moveTo>
                <a:lnTo>
                  <a:pt x="1" y="73489"/>
                </a:lnTo>
                <a:lnTo>
                  <a:pt x="12679" y="73489"/>
                </a:lnTo>
                <a:lnTo>
                  <a:pt x="12679" y="721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3" name="Google Shape;5023;p35"/>
          <p:cNvSpPr/>
          <p:nvPr/>
        </p:nvSpPr>
        <p:spPr>
          <a:xfrm>
            <a:off x="2886127" y="3609616"/>
            <a:ext cx="169487" cy="836110"/>
          </a:xfrm>
          <a:custGeom>
            <a:avLst/>
            <a:gdLst/>
            <a:ahLst/>
            <a:cxnLst/>
            <a:rect l="l" t="t" r="r" b="b"/>
            <a:pathLst>
              <a:path w="12679" h="62548" extrusionOk="0">
                <a:moveTo>
                  <a:pt x="1" y="0"/>
                </a:moveTo>
                <a:lnTo>
                  <a:pt x="1" y="1421"/>
                </a:lnTo>
                <a:lnTo>
                  <a:pt x="12678" y="1421"/>
                </a:lnTo>
                <a:lnTo>
                  <a:pt x="12678" y="0"/>
                </a:lnTo>
                <a:close/>
                <a:moveTo>
                  <a:pt x="1" y="2788"/>
                </a:moveTo>
                <a:lnTo>
                  <a:pt x="1" y="4156"/>
                </a:lnTo>
                <a:lnTo>
                  <a:pt x="12678" y="4156"/>
                </a:lnTo>
                <a:lnTo>
                  <a:pt x="12678" y="2788"/>
                </a:lnTo>
                <a:close/>
                <a:moveTo>
                  <a:pt x="1" y="5576"/>
                </a:moveTo>
                <a:lnTo>
                  <a:pt x="1" y="6944"/>
                </a:lnTo>
                <a:lnTo>
                  <a:pt x="12678" y="6944"/>
                </a:lnTo>
                <a:lnTo>
                  <a:pt x="12678" y="5576"/>
                </a:lnTo>
                <a:close/>
                <a:moveTo>
                  <a:pt x="1" y="8364"/>
                </a:moveTo>
                <a:lnTo>
                  <a:pt x="1" y="9732"/>
                </a:lnTo>
                <a:lnTo>
                  <a:pt x="12678" y="9732"/>
                </a:lnTo>
                <a:lnTo>
                  <a:pt x="12678" y="8364"/>
                </a:lnTo>
                <a:close/>
                <a:moveTo>
                  <a:pt x="1" y="11152"/>
                </a:moveTo>
                <a:lnTo>
                  <a:pt x="1" y="12520"/>
                </a:lnTo>
                <a:lnTo>
                  <a:pt x="12678" y="12520"/>
                </a:lnTo>
                <a:lnTo>
                  <a:pt x="12678" y="11152"/>
                </a:lnTo>
                <a:close/>
                <a:moveTo>
                  <a:pt x="1" y="13888"/>
                </a:moveTo>
                <a:lnTo>
                  <a:pt x="1" y="15308"/>
                </a:lnTo>
                <a:lnTo>
                  <a:pt x="12678" y="15308"/>
                </a:lnTo>
                <a:lnTo>
                  <a:pt x="12678" y="13888"/>
                </a:lnTo>
                <a:close/>
                <a:moveTo>
                  <a:pt x="1" y="16676"/>
                </a:moveTo>
                <a:lnTo>
                  <a:pt x="1" y="18096"/>
                </a:lnTo>
                <a:lnTo>
                  <a:pt x="12678" y="18096"/>
                </a:lnTo>
                <a:lnTo>
                  <a:pt x="12678" y="16676"/>
                </a:lnTo>
                <a:close/>
                <a:moveTo>
                  <a:pt x="1" y="19464"/>
                </a:moveTo>
                <a:lnTo>
                  <a:pt x="1" y="20832"/>
                </a:lnTo>
                <a:lnTo>
                  <a:pt x="12678" y="20832"/>
                </a:lnTo>
                <a:lnTo>
                  <a:pt x="12678" y="19464"/>
                </a:lnTo>
                <a:close/>
                <a:moveTo>
                  <a:pt x="1" y="22252"/>
                </a:moveTo>
                <a:lnTo>
                  <a:pt x="1" y="23620"/>
                </a:lnTo>
                <a:lnTo>
                  <a:pt x="12678" y="23620"/>
                </a:lnTo>
                <a:lnTo>
                  <a:pt x="12678" y="22252"/>
                </a:lnTo>
                <a:close/>
                <a:moveTo>
                  <a:pt x="1" y="25040"/>
                </a:moveTo>
                <a:lnTo>
                  <a:pt x="1" y="26408"/>
                </a:lnTo>
                <a:lnTo>
                  <a:pt x="12678" y="26408"/>
                </a:lnTo>
                <a:lnTo>
                  <a:pt x="12678" y="25040"/>
                </a:lnTo>
                <a:close/>
                <a:moveTo>
                  <a:pt x="1" y="27828"/>
                </a:moveTo>
                <a:lnTo>
                  <a:pt x="1" y="29196"/>
                </a:lnTo>
                <a:lnTo>
                  <a:pt x="12678" y="29196"/>
                </a:lnTo>
                <a:lnTo>
                  <a:pt x="12678" y="27828"/>
                </a:lnTo>
                <a:close/>
                <a:moveTo>
                  <a:pt x="1" y="30564"/>
                </a:moveTo>
                <a:lnTo>
                  <a:pt x="1" y="31984"/>
                </a:lnTo>
                <a:lnTo>
                  <a:pt x="12678" y="31984"/>
                </a:lnTo>
                <a:lnTo>
                  <a:pt x="12678" y="30564"/>
                </a:lnTo>
                <a:close/>
                <a:moveTo>
                  <a:pt x="1" y="33352"/>
                </a:moveTo>
                <a:lnTo>
                  <a:pt x="1" y="34772"/>
                </a:lnTo>
                <a:lnTo>
                  <a:pt x="12678" y="34772"/>
                </a:lnTo>
                <a:lnTo>
                  <a:pt x="12678" y="33352"/>
                </a:lnTo>
                <a:close/>
                <a:moveTo>
                  <a:pt x="1" y="36140"/>
                </a:moveTo>
                <a:lnTo>
                  <a:pt x="1" y="37560"/>
                </a:lnTo>
                <a:lnTo>
                  <a:pt x="12678" y="37560"/>
                </a:lnTo>
                <a:lnTo>
                  <a:pt x="12678" y="36140"/>
                </a:lnTo>
                <a:close/>
                <a:moveTo>
                  <a:pt x="1" y="38928"/>
                </a:moveTo>
                <a:lnTo>
                  <a:pt x="1" y="40296"/>
                </a:lnTo>
                <a:lnTo>
                  <a:pt x="12678" y="40296"/>
                </a:lnTo>
                <a:lnTo>
                  <a:pt x="12678" y="38928"/>
                </a:lnTo>
                <a:close/>
                <a:moveTo>
                  <a:pt x="1" y="41716"/>
                </a:moveTo>
                <a:lnTo>
                  <a:pt x="1" y="43084"/>
                </a:lnTo>
                <a:lnTo>
                  <a:pt x="12678" y="43084"/>
                </a:lnTo>
                <a:lnTo>
                  <a:pt x="12678" y="41716"/>
                </a:lnTo>
                <a:close/>
                <a:moveTo>
                  <a:pt x="1" y="44504"/>
                </a:moveTo>
                <a:lnTo>
                  <a:pt x="1" y="45872"/>
                </a:lnTo>
                <a:lnTo>
                  <a:pt x="12678" y="45872"/>
                </a:lnTo>
                <a:lnTo>
                  <a:pt x="12678" y="44504"/>
                </a:lnTo>
                <a:close/>
                <a:moveTo>
                  <a:pt x="1" y="47239"/>
                </a:moveTo>
                <a:lnTo>
                  <a:pt x="1" y="48660"/>
                </a:lnTo>
                <a:lnTo>
                  <a:pt x="12678" y="48660"/>
                </a:lnTo>
                <a:lnTo>
                  <a:pt x="12678" y="47239"/>
                </a:lnTo>
                <a:close/>
                <a:moveTo>
                  <a:pt x="1" y="50027"/>
                </a:moveTo>
                <a:lnTo>
                  <a:pt x="1" y="51448"/>
                </a:lnTo>
                <a:lnTo>
                  <a:pt x="12678" y="51448"/>
                </a:lnTo>
                <a:lnTo>
                  <a:pt x="12678" y="50027"/>
                </a:lnTo>
                <a:close/>
                <a:moveTo>
                  <a:pt x="1" y="52815"/>
                </a:moveTo>
                <a:lnTo>
                  <a:pt x="1" y="54236"/>
                </a:lnTo>
                <a:lnTo>
                  <a:pt x="12678" y="54236"/>
                </a:lnTo>
                <a:lnTo>
                  <a:pt x="12678" y="52815"/>
                </a:lnTo>
                <a:close/>
                <a:moveTo>
                  <a:pt x="1" y="55604"/>
                </a:moveTo>
                <a:lnTo>
                  <a:pt x="1" y="56971"/>
                </a:lnTo>
                <a:lnTo>
                  <a:pt x="12678" y="56971"/>
                </a:lnTo>
                <a:lnTo>
                  <a:pt x="12678" y="55604"/>
                </a:lnTo>
                <a:close/>
                <a:moveTo>
                  <a:pt x="1" y="58392"/>
                </a:moveTo>
                <a:lnTo>
                  <a:pt x="1" y="59759"/>
                </a:lnTo>
                <a:lnTo>
                  <a:pt x="12678" y="59759"/>
                </a:lnTo>
                <a:lnTo>
                  <a:pt x="12678" y="58392"/>
                </a:lnTo>
                <a:close/>
                <a:moveTo>
                  <a:pt x="1" y="61180"/>
                </a:moveTo>
                <a:lnTo>
                  <a:pt x="1" y="62547"/>
                </a:lnTo>
                <a:lnTo>
                  <a:pt x="12678" y="62547"/>
                </a:lnTo>
                <a:lnTo>
                  <a:pt x="12678" y="611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4" name="Google Shape;5024;p35"/>
          <p:cNvSpPr/>
          <p:nvPr/>
        </p:nvSpPr>
        <p:spPr>
          <a:xfrm>
            <a:off x="3189973" y="3463321"/>
            <a:ext cx="170182" cy="982378"/>
          </a:xfrm>
          <a:custGeom>
            <a:avLst/>
            <a:gdLst/>
            <a:ahLst/>
            <a:cxnLst/>
            <a:rect l="l" t="t" r="r" b="b"/>
            <a:pathLst>
              <a:path w="12731" h="73490" extrusionOk="0">
                <a:moveTo>
                  <a:pt x="0" y="0"/>
                </a:moveTo>
                <a:lnTo>
                  <a:pt x="0" y="1368"/>
                </a:lnTo>
                <a:lnTo>
                  <a:pt x="12730" y="1368"/>
                </a:lnTo>
                <a:lnTo>
                  <a:pt x="12730" y="0"/>
                </a:lnTo>
                <a:close/>
                <a:moveTo>
                  <a:pt x="0" y="2789"/>
                </a:moveTo>
                <a:lnTo>
                  <a:pt x="0" y="4156"/>
                </a:lnTo>
                <a:lnTo>
                  <a:pt x="12730" y="4156"/>
                </a:lnTo>
                <a:lnTo>
                  <a:pt x="12730" y="2789"/>
                </a:lnTo>
                <a:close/>
                <a:moveTo>
                  <a:pt x="0" y="5524"/>
                </a:moveTo>
                <a:lnTo>
                  <a:pt x="0" y="6944"/>
                </a:lnTo>
                <a:lnTo>
                  <a:pt x="12730" y="6944"/>
                </a:lnTo>
                <a:lnTo>
                  <a:pt x="12730" y="5524"/>
                </a:lnTo>
                <a:close/>
                <a:moveTo>
                  <a:pt x="0" y="8312"/>
                </a:moveTo>
                <a:lnTo>
                  <a:pt x="0" y="9732"/>
                </a:lnTo>
                <a:lnTo>
                  <a:pt x="12730" y="9732"/>
                </a:lnTo>
                <a:lnTo>
                  <a:pt x="12730" y="8312"/>
                </a:lnTo>
                <a:close/>
                <a:moveTo>
                  <a:pt x="0" y="11100"/>
                </a:moveTo>
                <a:lnTo>
                  <a:pt x="0" y="12468"/>
                </a:lnTo>
                <a:lnTo>
                  <a:pt x="12730" y="12468"/>
                </a:lnTo>
                <a:lnTo>
                  <a:pt x="12730" y="11100"/>
                </a:lnTo>
                <a:close/>
                <a:moveTo>
                  <a:pt x="0" y="13888"/>
                </a:moveTo>
                <a:lnTo>
                  <a:pt x="0" y="15256"/>
                </a:lnTo>
                <a:lnTo>
                  <a:pt x="12730" y="15256"/>
                </a:lnTo>
                <a:lnTo>
                  <a:pt x="12730" y="13888"/>
                </a:lnTo>
                <a:close/>
                <a:moveTo>
                  <a:pt x="0" y="16624"/>
                </a:moveTo>
                <a:lnTo>
                  <a:pt x="0" y="18044"/>
                </a:lnTo>
                <a:lnTo>
                  <a:pt x="12730" y="18044"/>
                </a:lnTo>
                <a:lnTo>
                  <a:pt x="12730" y="16624"/>
                </a:lnTo>
                <a:close/>
                <a:moveTo>
                  <a:pt x="0" y="19412"/>
                </a:moveTo>
                <a:lnTo>
                  <a:pt x="0" y="20779"/>
                </a:lnTo>
                <a:lnTo>
                  <a:pt x="12730" y="20779"/>
                </a:lnTo>
                <a:lnTo>
                  <a:pt x="12730" y="19412"/>
                </a:lnTo>
                <a:close/>
                <a:moveTo>
                  <a:pt x="0" y="22200"/>
                </a:moveTo>
                <a:lnTo>
                  <a:pt x="0" y="23567"/>
                </a:lnTo>
                <a:lnTo>
                  <a:pt x="12730" y="23567"/>
                </a:lnTo>
                <a:lnTo>
                  <a:pt x="12730" y="22200"/>
                </a:lnTo>
                <a:close/>
                <a:moveTo>
                  <a:pt x="0" y="24988"/>
                </a:moveTo>
                <a:lnTo>
                  <a:pt x="0" y="26355"/>
                </a:lnTo>
                <a:lnTo>
                  <a:pt x="12730" y="26355"/>
                </a:lnTo>
                <a:lnTo>
                  <a:pt x="12730" y="24988"/>
                </a:lnTo>
                <a:close/>
                <a:moveTo>
                  <a:pt x="0" y="27723"/>
                </a:moveTo>
                <a:lnTo>
                  <a:pt x="0" y="29144"/>
                </a:lnTo>
                <a:lnTo>
                  <a:pt x="12730" y="29144"/>
                </a:lnTo>
                <a:lnTo>
                  <a:pt x="12730" y="27723"/>
                </a:lnTo>
                <a:close/>
                <a:moveTo>
                  <a:pt x="0" y="30511"/>
                </a:moveTo>
                <a:lnTo>
                  <a:pt x="0" y="31879"/>
                </a:lnTo>
                <a:lnTo>
                  <a:pt x="12730" y="31879"/>
                </a:lnTo>
                <a:lnTo>
                  <a:pt x="12730" y="30511"/>
                </a:lnTo>
                <a:close/>
                <a:moveTo>
                  <a:pt x="0" y="33299"/>
                </a:moveTo>
                <a:lnTo>
                  <a:pt x="0" y="34667"/>
                </a:lnTo>
                <a:lnTo>
                  <a:pt x="12730" y="34667"/>
                </a:lnTo>
                <a:lnTo>
                  <a:pt x="12730" y="33299"/>
                </a:lnTo>
                <a:close/>
                <a:moveTo>
                  <a:pt x="0" y="36035"/>
                </a:moveTo>
                <a:lnTo>
                  <a:pt x="0" y="37455"/>
                </a:lnTo>
                <a:lnTo>
                  <a:pt x="12730" y="37455"/>
                </a:lnTo>
                <a:lnTo>
                  <a:pt x="12730" y="36035"/>
                </a:lnTo>
                <a:close/>
                <a:moveTo>
                  <a:pt x="0" y="38823"/>
                </a:moveTo>
                <a:lnTo>
                  <a:pt x="0" y="40243"/>
                </a:lnTo>
                <a:lnTo>
                  <a:pt x="12730" y="40243"/>
                </a:lnTo>
                <a:lnTo>
                  <a:pt x="12730" y="38823"/>
                </a:lnTo>
                <a:close/>
                <a:moveTo>
                  <a:pt x="0" y="41611"/>
                </a:moveTo>
                <a:lnTo>
                  <a:pt x="0" y="42979"/>
                </a:lnTo>
                <a:lnTo>
                  <a:pt x="12730" y="42979"/>
                </a:lnTo>
                <a:lnTo>
                  <a:pt x="12730" y="41611"/>
                </a:lnTo>
                <a:close/>
                <a:moveTo>
                  <a:pt x="0" y="44399"/>
                </a:moveTo>
                <a:lnTo>
                  <a:pt x="0" y="45767"/>
                </a:lnTo>
                <a:lnTo>
                  <a:pt x="12730" y="45767"/>
                </a:lnTo>
                <a:lnTo>
                  <a:pt x="12730" y="44399"/>
                </a:lnTo>
                <a:close/>
                <a:moveTo>
                  <a:pt x="0" y="47134"/>
                </a:moveTo>
                <a:lnTo>
                  <a:pt x="0" y="48555"/>
                </a:lnTo>
                <a:lnTo>
                  <a:pt x="12730" y="48555"/>
                </a:lnTo>
                <a:lnTo>
                  <a:pt x="12730" y="47134"/>
                </a:lnTo>
                <a:close/>
                <a:moveTo>
                  <a:pt x="0" y="49922"/>
                </a:moveTo>
                <a:lnTo>
                  <a:pt x="0" y="51290"/>
                </a:lnTo>
                <a:lnTo>
                  <a:pt x="12730" y="51290"/>
                </a:lnTo>
                <a:lnTo>
                  <a:pt x="12730" y="49922"/>
                </a:lnTo>
                <a:close/>
                <a:moveTo>
                  <a:pt x="0" y="52710"/>
                </a:moveTo>
                <a:lnTo>
                  <a:pt x="0" y="54078"/>
                </a:lnTo>
                <a:lnTo>
                  <a:pt x="12730" y="54078"/>
                </a:lnTo>
                <a:lnTo>
                  <a:pt x="12730" y="52710"/>
                </a:lnTo>
                <a:close/>
                <a:moveTo>
                  <a:pt x="0" y="55446"/>
                </a:moveTo>
                <a:lnTo>
                  <a:pt x="0" y="56866"/>
                </a:lnTo>
                <a:lnTo>
                  <a:pt x="12730" y="56866"/>
                </a:lnTo>
                <a:lnTo>
                  <a:pt x="12730" y="55446"/>
                </a:lnTo>
                <a:close/>
                <a:moveTo>
                  <a:pt x="0" y="58234"/>
                </a:moveTo>
                <a:lnTo>
                  <a:pt x="0" y="59654"/>
                </a:lnTo>
                <a:lnTo>
                  <a:pt x="12730" y="59654"/>
                </a:lnTo>
                <a:lnTo>
                  <a:pt x="12730" y="58234"/>
                </a:lnTo>
                <a:close/>
                <a:moveTo>
                  <a:pt x="0" y="61022"/>
                </a:moveTo>
                <a:lnTo>
                  <a:pt x="0" y="62390"/>
                </a:lnTo>
                <a:lnTo>
                  <a:pt x="12730" y="62390"/>
                </a:lnTo>
                <a:lnTo>
                  <a:pt x="12730" y="61022"/>
                </a:lnTo>
                <a:close/>
                <a:moveTo>
                  <a:pt x="0" y="63810"/>
                </a:moveTo>
                <a:lnTo>
                  <a:pt x="0" y="65178"/>
                </a:lnTo>
                <a:lnTo>
                  <a:pt x="12730" y="65178"/>
                </a:lnTo>
                <a:lnTo>
                  <a:pt x="12730" y="63810"/>
                </a:lnTo>
                <a:close/>
                <a:moveTo>
                  <a:pt x="0" y="66546"/>
                </a:moveTo>
                <a:lnTo>
                  <a:pt x="0" y="67966"/>
                </a:lnTo>
                <a:lnTo>
                  <a:pt x="12730" y="67966"/>
                </a:lnTo>
                <a:lnTo>
                  <a:pt x="12730" y="66546"/>
                </a:lnTo>
                <a:close/>
                <a:moveTo>
                  <a:pt x="0" y="69334"/>
                </a:moveTo>
                <a:lnTo>
                  <a:pt x="0" y="70701"/>
                </a:lnTo>
                <a:lnTo>
                  <a:pt x="12730" y="70701"/>
                </a:lnTo>
                <a:lnTo>
                  <a:pt x="12730" y="69334"/>
                </a:lnTo>
                <a:close/>
                <a:moveTo>
                  <a:pt x="0" y="72122"/>
                </a:moveTo>
                <a:lnTo>
                  <a:pt x="0" y="73489"/>
                </a:lnTo>
                <a:lnTo>
                  <a:pt x="12730" y="73489"/>
                </a:lnTo>
                <a:lnTo>
                  <a:pt x="12730" y="721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5" name="Google Shape;5025;p35"/>
          <p:cNvSpPr/>
          <p:nvPr/>
        </p:nvSpPr>
        <p:spPr>
          <a:xfrm>
            <a:off x="3494500" y="2797976"/>
            <a:ext cx="170195" cy="1647598"/>
          </a:xfrm>
          <a:custGeom>
            <a:avLst/>
            <a:gdLst/>
            <a:ahLst/>
            <a:cxnLst/>
            <a:rect l="l" t="t" r="r" b="b"/>
            <a:pathLst>
              <a:path w="12732" h="123254" extrusionOk="0">
                <a:moveTo>
                  <a:pt x="1" y="0"/>
                </a:moveTo>
                <a:lnTo>
                  <a:pt x="1" y="1421"/>
                </a:lnTo>
                <a:lnTo>
                  <a:pt x="12731" y="1421"/>
                </a:lnTo>
                <a:lnTo>
                  <a:pt x="12731" y="0"/>
                </a:lnTo>
                <a:close/>
                <a:moveTo>
                  <a:pt x="1" y="2841"/>
                </a:moveTo>
                <a:lnTo>
                  <a:pt x="1" y="4261"/>
                </a:lnTo>
                <a:lnTo>
                  <a:pt x="12731" y="4261"/>
                </a:lnTo>
                <a:lnTo>
                  <a:pt x="12731" y="2841"/>
                </a:lnTo>
                <a:close/>
                <a:moveTo>
                  <a:pt x="1" y="5682"/>
                </a:moveTo>
                <a:lnTo>
                  <a:pt x="1" y="7102"/>
                </a:lnTo>
                <a:lnTo>
                  <a:pt x="12731" y="7102"/>
                </a:lnTo>
                <a:lnTo>
                  <a:pt x="12731" y="5682"/>
                </a:lnTo>
                <a:close/>
                <a:moveTo>
                  <a:pt x="1" y="8522"/>
                </a:moveTo>
                <a:lnTo>
                  <a:pt x="1" y="9943"/>
                </a:lnTo>
                <a:lnTo>
                  <a:pt x="12731" y="9943"/>
                </a:lnTo>
                <a:lnTo>
                  <a:pt x="12731" y="8522"/>
                </a:lnTo>
                <a:close/>
                <a:moveTo>
                  <a:pt x="1" y="11310"/>
                </a:moveTo>
                <a:lnTo>
                  <a:pt x="1" y="12731"/>
                </a:lnTo>
                <a:lnTo>
                  <a:pt x="12731" y="12731"/>
                </a:lnTo>
                <a:lnTo>
                  <a:pt x="12731" y="11310"/>
                </a:lnTo>
                <a:close/>
                <a:moveTo>
                  <a:pt x="1" y="14151"/>
                </a:moveTo>
                <a:lnTo>
                  <a:pt x="1" y="15571"/>
                </a:lnTo>
                <a:lnTo>
                  <a:pt x="12731" y="15571"/>
                </a:lnTo>
                <a:lnTo>
                  <a:pt x="12731" y="14151"/>
                </a:lnTo>
                <a:close/>
                <a:moveTo>
                  <a:pt x="1" y="16992"/>
                </a:moveTo>
                <a:lnTo>
                  <a:pt x="1" y="18412"/>
                </a:lnTo>
                <a:lnTo>
                  <a:pt x="12731" y="18412"/>
                </a:lnTo>
                <a:lnTo>
                  <a:pt x="12731" y="16992"/>
                </a:lnTo>
                <a:close/>
                <a:moveTo>
                  <a:pt x="1" y="19832"/>
                </a:moveTo>
                <a:lnTo>
                  <a:pt x="1" y="21253"/>
                </a:lnTo>
                <a:lnTo>
                  <a:pt x="12731" y="21253"/>
                </a:lnTo>
                <a:lnTo>
                  <a:pt x="12731" y="19832"/>
                </a:lnTo>
                <a:close/>
                <a:moveTo>
                  <a:pt x="1" y="22673"/>
                </a:moveTo>
                <a:lnTo>
                  <a:pt x="1" y="24093"/>
                </a:lnTo>
                <a:lnTo>
                  <a:pt x="12731" y="24093"/>
                </a:lnTo>
                <a:lnTo>
                  <a:pt x="12731" y="22673"/>
                </a:lnTo>
                <a:close/>
                <a:moveTo>
                  <a:pt x="1" y="25514"/>
                </a:moveTo>
                <a:lnTo>
                  <a:pt x="1" y="26934"/>
                </a:lnTo>
                <a:lnTo>
                  <a:pt x="12731" y="26934"/>
                </a:lnTo>
                <a:lnTo>
                  <a:pt x="12731" y="25514"/>
                </a:lnTo>
                <a:close/>
                <a:moveTo>
                  <a:pt x="1" y="28354"/>
                </a:moveTo>
                <a:lnTo>
                  <a:pt x="1" y="29722"/>
                </a:lnTo>
                <a:lnTo>
                  <a:pt x="12731" y="29722"/>
                </a:lnTo>
                <a:lnTo>
                  <a:pt x="12731" y="28354"/>
                </a:lnTo>
                <a:close/>
                <a:moveTo>
                  <a:pt x="1" y="31142"/>
                </a:moveTo>
                <a:lnTo>
                  <a:pt x="1" y="32563"/>
                </a:lnTo>
                <a:lnTo>
                  <a:pt x="12731" y="32563"/>
                </a:lnTo>
                <a:lnTo>
                  <a:pt x="12731" y="31142"/>
                </a:lnTo>
                <a:close/>
                <a:moveTo>
                  <a:pt x="1" y="33983"/>
                </a:moveTo>
                <a:lnTo>
                  <a:pt x="1" y="35403"/>
                </a:lnTo>
                <a:lnTo>
                  <a:pt x="12731" y="35403"/>
                </a:lnTo>
                <a:lnTo>
                  <a:pt x="12731" y="33983"/>
                </a:lnTo>
                <a:close/>
                <a:moveTo>
                  <a:pt x="1" y="36824"/>
                </a:moveTo>
                <a:lnTo>
                  <a:pt x="1" y="38244"/>
                </a:lnTo>
                <a:lnTo>
                  <a:pt x="12731" y="38244"/>
                </a:lnTo>
                <a:lnTo>
                  <a:pt x="12731" y="36824"/>
                </a:lnTo>
                <a:close/>
                <a:moveTo>
                  <a:pt x="1" y="39664"/>
                </a:moveTo>
                <a:lnTo>
                  <a:pt x="1" y="41085"/>
                </a:lnTo>
                <a:lnTo>
                  <a:pt x="12731" y="41085"/>
                </a:lnTo>
                <a:lnTo>
                  <a:pt x="12731" y="39664"/>
                </a:lnTo>
                <a:close/>
                <a:moveTo>
                  <a:pt x="1" y="42505"/>
                </a:moveTo>
                <a:lnTo>
                  <a:pt x="1" y="43925"/>
                </a:lnTo>
                <a:lnTo>
                  <a:pt x="12731" y="43925"/>
                </a:lnTo>
                <a:lnTo>
                  <a:pt x="12731" y="42505"/>
                </a:lnTo>
                <a:close/>
                <a:moveTo>
                  <a:pt x="1" y="45346"/>
                </a:moveTo>
                <a:lnTo>
                  <a:pt x="1" y="46766"/>
                </a:lnTo>
                <a:lnTo>
                  <a:pt x="12731" y="46766"/>
                </a:lnTo>
                <a:lnTo>
                  <a:pt x="12731" y="45346"/>
                </a:lnTo>
                <a:close/>
                <a:moveTo>
                  <a:pt x="1" y="48186"/>
                </a:moveTo>
                <a:lnTo>
                  <a:pt x="1" y="49554"/>
                </a:lnTo>
                <a:lnTo>
                  <a:pt x="12731" y="49554"/>
                </a:lnTo>
                <a:lnTo>
                  <a:pt x="12731" y="48186"/>
                </a:lnTo>
                <a:close/>
                <a:moveTo>
                  <a:pt x="1" y="50974"/>
                </a:moveTo>
                <a:lnTo>
                  <a:pt x="1" y="52395"/>
                </a:lnTo>
                <a:lnTo>
                  <a:pt x="12731" y="52395"/>
                </a:lnTo>
                <a:lnTo>
                  <a:pt x="12731" y="50974"/>
                </a:lnTo>
                <a:close/>
                <a:moveTo>
                  <a:pt x="1" y="53815"/>
                </a:moveTo>
                <a:lnTo>
                  <a:pt x="1" y="55235"/>
                </a:lnTo>
                <a:lnTo>
                  <a:pt x="12731" y="55235"/>
                </a:lnTo>
                <a:lnTo>
                  <a:pt x="12731" y="53815"/>
                </a:lnTo>
                <a:close/>
                <a:moveTo>
                  <a:pt x="1" y="56656"/>
                </a:moveTo>
                <a:lnTo>
                  <a:pt x="1" y="58076"/>
                </a:lnTo>
                <a:lnTo>
                  <a:pt x="12731" y="58076"/>
                </a:lnTo>
                <a:lnTo>
                  <a:pt x="12731" y="56656"/>
                </a:lnTo>
                <a:close/>
                <a:moveTo>
                  <a:pt x="1" y="59496"/>
                </a:moveTo>
                <a:lnTo>
                  <a:pt x="1" y="60917"/>
                </a:lnTo>
                <a:lnTo>
                  <a:pt x="12731" y="60917"/>
                </a:lnTo>
                <a:lnTo>
                  <a:pt x="12731" y="59496"/>
                </a:lnTo>
                <a:close/>
                <a:moveTo>
                  <a:pt x="1" y="62337"/>
                </a:moveTo>
                <a:lnTo>
                  <a:pt x="1" y="63757"/>
                </a:lnTo>
                <a:lnTo>
                  <a:pt x="12731" y="63757"/>
                </a:lnTo>
                <a:lnTo>
                  <a:pt x="12731" y="62337"/>
                </a:lnTo>
                <a:close/>
                <a:moveTo>
                  <a:pt x="1" y="65178"/>
                </a:moveTo>
                <a:lnTo>
                  <a:pt x="1" y="66598"/>
                </a:lnTo>
                <a:lnTo>
                  <a:pt x="12731" y="66598"/>
                </a:lnTo>
                <a:lnTo>
                  <a:pt x="12731" y="65178"/>
                </a:lnTo>
                <a:close/>
                <a:moveTo>
                  <a:pt x="1" y="68018"/>
                </a:moveTo>
                <a:lnTo>
                  <a:pt x="1" y="69386"/>
                </a:lnTo>
                <a:lnTo>
                  <a:pt x="12731" y="69386"/>
                </a:lnTo>
                <a:lnTo>
                  <a:pt x="12731" y="68018"/>
                </a:lnTo>
                <a:close/>
                <a:moveTo>
                  <a:pt x="1" y="70806"/>
                </a:moveTo>
                <a:lnTo>
                  <a:pt x="1" y="72227"/>
                </a:lnTo>
                <a:lnTo>
                  <a:pt x="12731" y="72227"/>
                </a:lnTo>
                <a:lnTo>
                  <a:pt x="12731" y="70806"/>
                </a:lnTo>
                <a:close/>
                <a:moveTo>
                  <a:pt x="1" y="73647"/>
                </a:moveTo>
                <a:lnTo>
                  <a:pt x="1" y="75067"/>
                </a:lnTo>
                <a:lnTo>
                  <a:pt x="12731" y="75067"/>
                </a:lnTo>
                <a:lnTo>
                  <a:pt x="12731" y="73647"/>
                </a:lnTo>
                <a:close/>
                <a:moveTo>
                  <a:pt x="1" y="76488"/>
                </a:moveTo>
                <a:lnTo>
                  <a:pt x="1" y="77908"/>
                </a:lnTo>
                <a:lnTo>
                  <a:pt x="12731" y="77908"/>
                </a:lnTo>
                <a:lnTo>
                  <a:pt x="12731" y="76488"/>
                </a:lnTo>
                <a:close/>
                <a:moveTo>
                  <a:pt x="1" y="79328"/>
                </a:moveTo>
                <a:lnTo>
                  <a:pt x="1" y="80749"/>
                </a:lnTo>
                <a:lnTo>
                  <a:pt x="12731" y="80749"/>
                </a:lnTo>
                <a:lnTo>
                  <a:pt x="12731" y="79328"/>
                </a:lnTo>
                <a:close/>
                <a:moveTo>
                  <a:pt x="1" y="82169"/>
                </a:moveTo>
                <a:lnTo>
                  <a:pt x="1" y="83589"/>
                </a:lnTo>
                <a:lnTo>
                  <a:pt x="12731" y="83589"/>
                </a:lnTo>
                <a:lnTo>
                  <a:pt x="12731" y="82169"/>
                </a:lnTo>
                <a:close/>
                <a:moveTo>
                  <a:pt x="1" y="85010"/>
                </a:moveTo>
                <a:lnTo>
                  <a:pt x="1" y="86430"/>
                </a:lnTo>
                <a:lnTo>
                  <a:pt x="12731" y="86430"/>
                </a:lnTo>
                <a:lnTo>
                  <a:pt x="12731" y="85010"/>
                </a:lnTo>
                <a:close/>
                <a:moveTo>
                  <a:pt x="1" y="87850"/>
                </a:moveTo>
                <a:lnTo>
                  <a:pt x="1" y="89218"/>
                </a:lnTo>
                <a:lnTo>
                  <a:pt x="12731" y="89218"/>
                </a:lnTo>
                <a:lnTo>
                  <a:pt x="12731" y="87850"/>
                </a:lnTo>
                <a:close/>
                <a:moveTo>
                  <a:pt x="1" y="90638"/>
                </a:moveTo>
                <a:lnTo>
                  <a:pt x="1" y="92059"/>
                </a:lnTo>
                <a:lnTo>
                  <a:pt x="12731" y="92059"/>
                </a:lnTo>
                <a:lnTo>
                  <a:pt x="12731" y="90638"/>
                </a:lnTo>
                <a:close/>
                <a:moveTo>
                  <a:pt x="1" y="93479"/>
                </a:moveTo>
                <a:lnTo>
                  <a:pt x="1" y="94899"/>
                </a:lnTo>
                <a:lnTo>
                  <a:pt x="12731" y="94899"/>
                </a:lnTo>
                <a:lnTo>
                  <a:pt x="12731" y="93479"/>
                </a:lnTo>
                <a:close/>
                <a:moveTo>
                  <a:pt x="1" y="96320"/>
                </a:moveTo>
                <a:lnTo>
                  <a:pt x="1" y="97740"/>
                </a:lnTo>
                <a:lnTo>
                  <a:pt x="12731" y="97740"/>
                </a:lnTo>
                <a:lnTo>
                  <a:pt x="12731" y="96320"/>
                </a:lnTo>
                <a:close/>
                <a:moveTo>
                  <a:pt x="1" y="99160"/>
                </a:moveTo>
                <a:lnTo>
                  <a:pt x="1" y="100581"/>
                </a:lnTo>
                <a:lnTo>
                  <a:pt x="12731" y="100581"/>
                </a:lnTo>
                <a:lnTo>
                  <a:pt x="12731" y="99160"/>
                </a:lnTo>
                <a:close/>
                <a:moveTo>
                  <a:pt x="1" y="102001"/>
                </a:moveTo>
                <a:lnTo>
                  <a:pt x="1" y="103421"/>
                </a:lnTo>
                <a:lnTo>
                  <a:pt x="12731" y="103421"/>
                </a:lnTo>
                <a:lnTo>
                  <a:pt x="12731" y="102001"/>
                </a:lnTo>
                <a:close/>
                <a:moveTo>
                  <a:pt x="1" y="104842"/>
                </a:moveTo>
                <a:lnTo>
                  <a:pt x="1" y="106262"/>
                </a:lnTo>
                <a:lnTo>
                  <a:pt x="12731" y="106262"/>
                </a:lnTo>
                <a:lnTo>
                  <a:pt x="12731" y="104842"/>
                </a:lnTo>
                <a:close/>
                <a:moveTo>
                  <a:pt x="1" y="107682"/>
                </a:moveTo>
                <a:lnTo>
                  <a:pt x="1" y="109050"/>
                </a:lnTo>
                <a:lnTo>
                  <a:pt x="12731" y="109050"/>
                </a:lnTo>
                <a:lnTo>
                  <a:pt x="12731" y="107682"/>
                </a:lnTo>
                <a:close/>
                <a:moveTo>
                  <a:pt x="1" y="110470"/>
                </a:moveTo>
                <a:lnTo>
                  <a:pt x="1" y="111891"/>
                </a:lnTo>
                <a:lnTo>
                  <a:pt x="12731" y="111891"/>
                </a:lnTo>
                <a:lnTo>
                  <a:pt x="12731" y="110470"/>
                </a:lnTo>
                <a:close/>
                <a:moveTo>
                  <a:pt x="1" y="113311"/>
                </a:moveTo>
                <a:lnTo>
                  <a:pt x="1" y="114731"/>
                </a:lnTo>
                <a:lnTo>
                  <a:pt x="12731" y="114731"/>
                </a:lnTo>
                <a:lnTo>
                  <a:pt x="12731" y="113311"/>
                </a:lnTo>
                <a:close/>
                <a:moveTo>
                  <a:pt x="1" y="116152"/>
                </a:moveTo>
                <a:lnTo>
                  <a:pt x="1" y="117572"/>
                </a:lnTo>
                <a:lnTo>
                  <a:pt x="12731" y="117572"/>
                </a:lnTo>
                <a:lnTo>
                  <a:pt x="12731" y="116152"/>
                </a:lnTo>
                <a:close/>
                <a:moveTo>
                  <a:pt x="1" y="118992"/>
                </a:moveTo>
                <a:lnTo>
                  <a:pt x="1" y="120413"/>
                </a:lnTo>
                <a:lnTo>
                  <a:pt x="12731" y="120413"/>
                </a:lnTo>
                <a:lnTo>
                  <a:pt x="12731" y="118992"/>
                </a:lnTo>
                <a:close/>
                <a:moveTo>
                  <a:pt x="1" y="121833"/>
                </a:moveTo>
                <a:lnTo>
                  <a:pt x="1" y="123253"/>
                </a:lnTo>
                <a:lnTo>
                  <a:pt x="12731" y="123253"/>
                </a:lnTo>
                <a:lnTo>
                  <a:pt x="12731" y="12183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6" name="Google Shape;5026;p35"/>
          <p:cNvSpPr/>
          <p:nvPr/>
        </p:nvSpPr>
        <p:spPr>
          <a:xfrm>
            <a:off x="3799042" y="2311976"/>
            <a:ext cx="170195" cy="2133506"/>
          </a:xfrm>
          <a:custGeom>
            <a:avLst/>
            <a:gdLst/>
            <a:ahLst/>
            <a:cxnLst/>
            <a:rect l="l" t="t" r="r" b="b"/>
            <a:pathLst>
              <a:path w="12732" h="159604" extrusionOk="0">
                <a:moveTo>
                  <a:pt x="1" y="0"/>
                </a:moveTo>
                <a:lnTo>
                  <a:pt x="1" y="1421"/>
                </a:lnTo>
                <a:lnTo>
                  <a:pt x="12731" y="1421"/>
                </a:lnTo>
                <a:lnTo>
                  <a:pt x="12731" y="0"/>
                </a:lnTo>
                <a:close/>
                <a:moveTo>
                  <a:pt x="1" y="2788"/>
                </a:moveTo>
                <a:lnTo>
                  <a:pt x="1" y="4209"/>
                </a:lnTo>
                <a:lnTo>
                  <a:pt x="12731" y="4209"/>
                </a:lnTo>
                <a:lnTo>
                  <a:pt x="12731" y="2788"/>
                </a:lnTo>
                <a:close/>
                <a:moveTo>
                  <a:pt x="1" y="5629"/>
                </a:moveTo>
                <a:lnTo>
                  <a:pt x="1" y="7049"/>
                </a:lnTo>
                <a:lnTo>
                  <a:pt x="12731" y="7049"/>
                </a:lnTo>
                <a:lnTo>
                  <a:pt x="12731" y="5629"/>
                </a:lnTo>
                <a:close/>
                <a:moveTo>
                  <a:pt x="1" y="8470"/>
                </a:moveTo>
                <a:lnTo>
                  <a:pt x="1" y="9890"/>
                </a:lnTo>
                <a:lnTo>
                  <a:pt x="12731" y="9890"/>
                </a:lnTo>
                <a:lnTo>
                  <a:pt x="12731" y="8470"/>
                </a:lnTo>
                <a:close/>
                <a:moveTo>
                  <a:pt x="1" y="11258"/>
                </a:moveTo>
                <a:lnTo>
                  <a:pt x="1" y="12678"/>
                </a:lnTo>
                <a:lnTo>
                  <a:pt x="12731" y="12678"/>
                </a:lnTo>
                <a:lnTo>
                  <a:pt x="12731" y="11258"/>
                </a:lnTo>
                <a:close/>
                <a:moveTo>
                  <a:pt x="1" y="14098"/>
                </a:moveTo>
                <a:lnTo>
                  <a:pt x="1" y="15519"/>
                </a:lnTo>
                <a:lnTo>
                  <a:pt x="12731" y="15519"/>
                </a:lnTo>
                <a:lnTo>
                  <a:pt x="12731" y="14098"/>
                </a:lnTo>
                <a:close/>
                <a:moveTo>
                  <a:pt x="1" y="16939"/>
                </a:moveTo>
                <a:lnTo>
                  <a:pt x="1" y="18359"/>
                </a:lnTo>
                <a:lnTo>
                  <a:pt x="12731" y="18359"/>
                </a:lnTo>
                <a:lnTo>
                  <a:pt x="12731" y="16939"/>
                </a:lnTo>
                <a:close/>
                <a:moveTo>
                  <a:pt x="1" y="19780"/>
                </a:moveTo>
                <a:lnTo>
                  <a:pt x="1" y="21148"/>
                </a:lnTo>
                <a:lnTo>
                  <a:pt x="12731" y="21148"/>
                </a:lnTo>
                <a:lnTo>
                  <a:pt x="12731" y="19780"/>
                </a:lnTo>
                <a:close/>
                <a:moveTo>
                  <a:pt x="1" y="22568"/>
                </a:moveTo>
                <a:lnTo>
                  <a:pt x="1" y="23988"/>
                </a:lnTo>
                <a:lnTo>
                  <a:pt x="12731" y="23988"/>
                </a:lnTo>
                <a:lnTo>
                  <a:pt x="12731" y="22568"/>
                </a:lnTo>
                <a:close/>
                <a:moveTo>
                  <a:pt x="1" y="25409"/>
                </a:moveTo>
                <a:lnTo>
                  <a:pt x="1" y="26829"/>
                </a:lnTo>
                <a:lnTo>
                  <a:pt x="12731" y="26829"/>
                </a:lnTo>
                <a:lnTo>
                  <a:pt x="12731" y="25409"/>
                </a:lnTo>
                <a:close/>
                <a:moveTo>
                  <a:pt x="1" y="28249"/>
                </a:moveTo>
                <a:lnTo>
                  <a:pt x="1" y="29617"/>
                </a:lnTo>
                <a:lnTo>
                  <a:pt x="12731" y="29617"/>
                </a:lnTo>
                <a:lnTo>
                  <a:pt x="12731" y="28249"/>
                </a:lnTo>
                <a:close/>
                <a:moveTo>
                  <a:pt x="1" y="31037"/>
                </a:moveTo>
                <a:lnTo>
                  <a:pt x="1" y="32458"/>
                </a:lnTo>
                <a:lnTo>
                  <a:pt x="12731" y="32458"/>
                </a:lnTo>
                <a:lnTo>
                  <a:pt x="12731" y="31037"/>
                </a:lnTo>
                <a:close/>
                <a:moveTo>
                  <a:pt x="1" y="33878"/>
                </a:moveTo>
                <a:lnTo>
                  <a:pt x="1" y="35298"/>
                </a:lnTo>
                <a:lnTo>
                  <a:pt x="12731" y="35298"/>
                </a:lnTo>
                <a:lnTo>
                  <a:pt x="12731" y="33878"/>
                </a:lnTo>
                <a:close/>
                <a:moveTo>
                  <a:pt x="1" y="36719"/>
                </a:moveTo>
                <a:lnTo>
                  <a:pt x="1" y="38139"/>
                </a:lnTo>
                <a:lnTo>
                  <a:pt x="12731" y="38139"/>
                </a:lnTo>
                <a:lnTo>
                  <a:pt x="12731" y="36719"/>
                </a:lnTo>
                <a:close/>
                <a:moveTo>
                  <a:pt x="1" y="39507"/>
                </a:moveTo>
                <a:lnTo>
                  <a:pt x="1" y="40927"/>
                </a:lnTo>
                <a:lnTo>
                  <a:pt x="12731" y="40927"/>
                </a:lnTo>
                <a:lnTo>
                  <a:pt x="12731" y="39507"/>
                </a:lnTo>
                <a:close/>
                <a:moveTo>
                  <a:pt x="1" y="42347"/>
                </a:moveTo>
                <a:lnTo>
                  <a:pt x="1" y="43768"/>
                </a:lnTo>
                <a:lnTo>
                  <a:pt x="12731" y="43768"/>
                </a:lnTo>
                <a:lnTo>
                  <a:pt x="12731" y="42347"/>
                </a:lnTo>
                <a:close/>
                <a:moveTo>
                  <a:pt x="1" y="45188"/>
                </a:moveTo>
                <a:lnTo>
                  <a:pt x="1" y="46608"/>
                </a:lnTo>
                <a:lnTo>
                  <a:pt x="12731" y="46608"/>
                </a:lnTo>
                <a:lnTo>
                  <a:pt x="12731" y="45188"/>
                </a:lnTo>
                <a:close/>
                <a:moveTo>
                  <a:pt x="1" y="48029"/>
                </a:moveTo>
                <a:lnTo>
                  <a:pt x="1" y="49396"/>
                </a:lnTo>
                <a:lnTo>
                  <a:pt x="12731" y="49396"/>
                </a:lnTo>
                <a:lnTo>
                  <a:pt x="12731" y="48029"/>
                </a:lnTo>
                <a:close/>
                <a:moveTo>
                  <a:pt x="1" y="50817"/>
                </a:moveTo>
                <a:lnTo>
                  <a:pt x="1" y="52237"/>
                </a:lnTo>
                <a:lnTo>
                  <a:pt x="12731" y="52237"/>
                </a:lnTo>
                <a:lnTo>
                  <a:pt x="12731" y="50817"/>
                </a:lnTo>
                <a:close/>
                <a:moveTo>
                  <a:pt x="1" y="53657"/>
                </a:moveTo>
                <a:lnTo>
                  <a:pt x="1" y="55078"/>
                </a:lnTo>
                <a:lnTo>
                  <a:pt x="12731" y="55078"/>
                </a:lnTo>
                <a:lnTo>
                  <a:pt x="12731" y="53657"/>
                </a:lnTo>
                <a:close/>
                <a:moveTo>
                  <a:pt x="1" y="56498"/>
                </a:moveTo>
                <a:lnTo>
                  <a:pt x="1" y="57918"/>
                </a:lnTo>
                <a:lnTo>
                  <a:pt x="12731" y="57918"/>
                </a:lnTo>
                <a:lnTo>
                  <a:pt x="12731" y="56498"/>
                </a:lnTo>
                <a:close/>
                <a:moveTo>
                  <a:pt x="1" y="59286"/>
                </a:moveTo>
                <a:lnTo>
                  <a:pt x="1" y="60706"/>
                </a:lnTo>
                <a:lnTo>
                  <a:pt x="12731" y="60706"/>
                </a:lnTo>
                <a:lnTo>
                  <a:pt x="12731" y="59286"/>
                </a:lnTo>
                <a:close/>
                <a:moveTo>
                  <a:pt x="1" y="62127"/>
                </a:moveTo>
                <a:lnTo>
                  <a:pt x="1" y="63547"/>
                </a:lnTo>
                <a:lnTo>
                  <a:pt x="12731" y="63547"/>
                </a:lnTo>
                <a:lnTo>
                  <a:pt x="12731" y="62127"/>
                </a:lnTo>
                <a:close/>
                <a:moveTo>
                  <a:pt x="1" y="64967"/>
                </a:moveTo>
                <a:lnTo>
                  <a:pt x="1" y="66388"/>
                </a:lnTo>
                <a:lnTo>
                  <a:pt x="12731" y="66388"/>
                </a:lnTo>
                <a:lnTo>
                  <a:pt x="12731" y="64967"/>
                </a:lnTo>
                <a:close/>
                <a:moveTo>
                  <a:pt x="1" y="67755"/>
                </a:moveTo>
                <a:lnTo>
                  <a:pt x="1" y="69176"/>
                </a:lnTo>
                <a:lnTo>
                  <a:pt x="12731" y="69176"/>
                </a:lnTo>
                <a:lnTo>
                  <a:pt x="12731" y="67755"/>
                </a:lnTo>
                <a:close/>
                <a:moveTo>
                  <a:pt x="1" y="70596"/>
                </a:moveTo>
                <a:lnTo>
                  <a:pt x="1" y="72016"/>
                </a:lnTo>
                <a:lnTo>
                  <a:pt x="12731" y="72016"/>
                </a:lnTo>
                <a:lnTo>
                  <a:pt x="12731" y="70596"/>
                </a:lnTo>
                <a:close/>
                <a:moveTo>
                  <a:pt x="1" y="73437"/>
                </a:moveTo>
                <a:lnTo>
                  <a:pt x="1" y="74857"/>
                </a:lnTo>
                <a:lnTo>
                  <a:pt x="12731" y="74857"/>
                </a:lnTo>
                <a:lnTo>
                  <a:pt x="12731" y="73437"/>
                </a:lnTo>
                <a:close/>
                <a:moveTo>
                  <a:pt x="1" y="76225"/>
                </a:moveTo>
                <a:lnTo>
                  <a:pt x="1" y="77645"/>
                </a:lnTo>
                <a:lnTo>
                  <a:pt x="12731" y="77645"/>
                </a:lnTo>
                <a:lnTo>
                  <a:pt x="12731" y="76225"/>
                </a:lnTo>
                <a:close/>
                <a:moveTo>
                  <a:pt x="1" y="79065"/>
                </a:moveTo>
                <a:lnTo>
                  <a:pt x="1" y="80486"/>
                </a:lnTo>
                <a:lnTo>
                  <a:pt x="12731" y="80486"/>
                </a:lnTo>
                <a:lnTo>
                  <a:pt x="12731" y="79065"/>
                </a:lnTo>
                <a:close/>
                <a:moveTo>
                  <a:pt x="1" y="81906"/>
                </a:moveTo>
                <a:lnTo>
                  <a:pt x="1" y="83326"/>
                </a:lnTo>
                <a:lnTo>
                  <a:pt x="12731" y="83326"/>
                </a:lnTo>
                <a:lnTo>
                  <a:pt x="12731" y="81906"/>
                </a:lnTo>
                <a:close/>
                <a:moveTo>
                  <a:pt x="1" y="84747"/>
                </a:moveTo>
                <a:lnTo>
                  <a:pt x="1" y="86167"/>
                </a:lnTo>
                <a:lnTo>
                  <a:pt x="12731" y="86167"/>
                </a:lnTo>
                <a:lnTo>
                  <a:pt x="12731" y="84747"/>
                </a:lnTo>
                <a:close/>
                <a:moveTo>
                  <a:pt x="1" y="87535"/>
                </a:moveTo>
                <a:lnTo>
                  <a:pt x="1" y="88955"/>
                </a:lnTo>
                <a:lnTo>
                  <a:pt x="12731" y="88955"/>
                </a:lnTo>
                <a:lnTo>
                  <a:pt x="12731" y="87535"/>
                </a:lnTo>
                <a:close/>
                <a:moveTo>
                  <a:pt x="1" y="90375"/>
                </a:moveTo>
                <a:lnTo>
                  <a:pt x="1" y="91796"/>
                </a:lnTo>
                <a:lnTo>
                  <a:pt x="12731" y="91796"/>
                </a:lnTo>
                <a:lnTo>
                  <a:pt x="12731" y="90375"/>
                </a:lnTo>
                <a:close/>
                <a:moveTo>
                  <a:pt x="1" y="93216"/>
                </a:moveTo>
                <a:lnTo>
                  <a:pt x="1" y="94636"/>
                </a:lnTo>
                <a:lnTo>
                  <a:pt x="12731" y="94636"/>
                </a:lnTo>
                <a:lnTo>
                  <a:pt x="12731" y="93216"/>
                </a:lnTo>
                <a:close/>
                <a:moveTo>
                  <a:pt x="1" y="96004"/>
                </a:moveTo>
                <a:lnTo>
                  <a:pt x="1" y="97424"/>
                </a:lnTo>
                <a:lnTo>
                  <a:pt x="12731" y="97424"/>
                </a:lnTo>
                <a:lnTo>
                  <a:pt x="12731" y="96004"/>
                </a:lnTo>
                <a:close/>
                <a:moveTo>
                  <a:pt x="1" y="98845"/>
                </a:moveTo>
                <a:lnTo>
                  <a:pt x="1" y="100265"/>
                </a:lnTo>
                <a:lnTo>
                  <a:pt x="12731" y="100265"/>
                </a:lnTo>
                <a:lnTo>
                  <a:pt x="12731" y="98845"/>
                </a:lnTo>
                <a:close/>
                <a:moveTo>
                  <a:pt x="1" y="101685"/>
                </a:moveTo>
                <a:lnTo>
                  <a:pt x="1" y="103106"/>
                </a:lnTo>
                <a:lnTo>
                  <a:pt x="12731" y="103106"/>
                </a:lnTo>
                <a:lnTo>
                  <a:pt x="12731" y="101685"/>
                </a:lnTo>
                <a:close/>
                <a:moveTo>
                  <a:pt x="1" y="104526"/>
                </a:moveTo>
                <a:lnTo>
                  <a:pt x="1" y="105894"/>
                </a:lnTo>
                <a:lnTo>
                  <a:pt x="12731" y="105894"/>
                </a:lnTo>
                <a:lnTo>
                  <a:pt x="12731" y="104526"/>
                </a:lnTo>
                <a:close/>
                <a:moveTo>
                  <a:pt x="1" y="107314"/>
                </a:moveTo>
                <a:lnTo>
                  <a:pt x="1" y="108735"/>
                </a:lnTo>
                <a:lnTo>
                  <a:pt x="12731" y="108735"/>
                </a:lnTo>
                <a:lnTo>
                  <a:pt x="12731" y="107314"/>
                </a:lnTo>
                <a:close/>
                <a:moveTo>
                  <a:pt x="1" y="110155"/>
                </a:moveTo>
                <a:lnTo>
                  <a:pt x="1" y="111575"/>
                </a:lnTo>
                <a:lnTo>
                  <a:pt x="12731" y="111575"/>
                </a:lnTo>
                <a:lnTo>
                  <a:pt x="12731" y="110155"/>
                </a:lnTo>
                <a:close/>
                <a:moveTo>
                  <a:pt x="1" y="112996"/>
                </a:moveTo>
                <a:lnTo>
                  <a:pt x="1" y="114416"/>
                </a:lnTo>
                <a:lnTo>
                  <a:pt x="12731" y="114416"/>
                </a:lnTo>
                <a:lnTo>
                  <a:pt x="12731" y="112996"/>
                </a:lnTo>
                <a:close/>
                <a:moveTo>
                  <a:pt x="1" y="115784"/>
                </a:moveTo>
                <a:lnTo>
                  <a:pt x="1" y="117204"/>
                </a:lnTo>
                <a:lnTo>
                  <a:pt x="12731" y="117204"/>
                </a:lnTo>
                <a:lnTo>
                  <a:pt x="12731" y="115784"/>
                </a:lnTo>
                <a:close/>
                <a:moveTo>
                  <a:pt x="1" y="118624"/>
                </a:moveTo>
                <a:lnTo>
                  <a:pt x="1" y="120045"/>
                </a:lnTo>
                <a:lnTo>
                  <a:pt x="12731" y="120045"/>
                </a:lnTo>
                <a:lnTo>
                  <a:pt x="12731" y="118624"/>
                </a:lnTo>
                <a:close/>
                <a:moveTo>
                  <a:pt x="1" y="121465"/>
                </a:moveTo>
                <a:lnTo>
                  <a:pt x="1" y="122885"/>
                </a:lnTo>
                <a:lnTo>
                  <a:pt x="12731" y="122885"/>
                </a:lnTo>
                <a:lnTo>
                  <a:pt x="12731" y="121465"/>
                </a:lnTo>
                <a:close/>
                <a:moveTo>
                  <a:pt x="1" y="124253"/>
                </a:moveTo>
                <a:lnTo>
                  <a:pt x="1" y="125673"/>
                </a:lnTo>
                <a:lnTo>
                  <a:pt x="12731" y="125673"/>
                </a:lnTo>
                <a:lnTo>
                  <a:pt x="12731" y="124253"/>
                </a:lnTo>
                <a:close/>
                <a:moveTo>
                  <a:pt x="1" y="127094"/>
                </a:moveTo>
                <a:lnTo>
                  <a:pt x="1" y="128514"/>
                </a:lnTo>
                <a:lnTo>
                  <a:pt x="12731" y="128514"/>
                </a:lnTo>
                <a:lnTo>
                  <a:pt x="12731" y="127094"/>
                </a:lnTo>
                <a:close/>
                <a:moveTo>
                  <a:pt x="1" y="129934"/>
                </a:moveTo>
                <a:lnTo>
                  <a:pt x="1" y="131355"/>
                </a:lnTo>
                <a:lnTo>
                  <a:pt x="12731" y="131355"/>
                </a:lnTo>
                <a:lnTo>
                  <a:pt x="12731" y="129934"/>
                </a:lnTo>
                <a:close/>
                <a:moveTo>
                  <a:pt x="1" y="132775"/>
                </a:moveTo>
                <a:lnTo>
                  <a:pt x="1" y="134143"/>
                </a:lnTo>
                <a:lnTo>
                  <a:pt x="12731" y="134143"/>
                </a:lnTo>
                <a:lnTo>
                  <a:pt x="12731" y="132775"/>
                </a:lnTo>
                <a:close/>
                <a:moveTo>
                  <a:pt x="1" y="135563"/>
                </a:moveTo>
                <a:lnTo>
                  <a:pt x="1" y="136983"/>
                </a:lnTo>
                <a:lnTo>
                  <a:pt x="12731" y="136983"/>
                </a:lnTo>
                <a:lnTo>
                  <a:pt x="12731" y="135563"/>
                </a:lnTo>
                <a:close/>
                <a:moveTo>
                  <a:pt x="1" y="138404"/>
                </a:moveTo>
                <a:lnTo>
                  <a:pt x="1" y="139824"/>
                </a:lnTo>
                <a:lnTo>
                  <a:pt x="12731" y="139824"/>
                </a:lnTo>
                <a:lnTo>
                  <a:pt x="12731" y="138404"/>
                </a:lnTo>
                <a:close/>
                <a:moveTo>
                  <a:pt x="1" y="141244"/>
                </a:moveTo>
                <a:lnTo>
                  <a:pt x="1" y="142665"/>
                </a:lnTo>
                <a:lnTo>
                  <a:pt x="12731" y="142665"/>
                </a:lnTo>
                <a:lnTo>
                  <a:pt x="12731" y="141244"/>
                </a:lnTo>
                <a:close/>
                <a:moveTo>
                  <a:pt x="1" y="144032"/>
                </a:moveTo>
                <a:lnTo>
                  <a:pt x="1" y="145453"/>
                </a:lnTo>
                <a:lnTo>
                  <a:pt x="12731" y="145453"/>
                </a:lnTo>
                <a:lnTo>
                  <a:pt x="12731" y="144032"/>
                </a:lnTo>
                <a:close/>
                <a:moveTo>
                  <a:pt x="1" y="146873"/>
                </a:moveTo>
                <a:lnTo>
                  <a:pt x="1" y="148293"/>
                </a:lnTo>
                <a:lnTo>
                  <a:pt x="12731" y="148293"/>
                </a:lnTo>
                <a:lnTo>
                  <a:pt x="12731" y="146873"/>
                </a:lnTo>
                <a:close/>
                <a:moveTo>
                  <a:pt x="1" y="149714"/>
                </a:moveTo>
                <a:lnTo>
                  <a:pt x="1" y="151134"/>
                </a:lnTo>
                <a:lnTo>
                  <a:pt x="12731" y="151134"/>
                </a:lnTo>
                <a:lnTo>
                  <a:pt x="12731" y="149714"/>
                </a:lnTo>
                <a:close/>
                <a:moveTo>
                  <a:pt x="1" y="152502"/>
                </a:moveTo>
                <a:lnTo>
                  <a:pt x="1" y="153922"/>
                </a:lnTo>
                <a:lnTo>
                  <a:pt x="12731" y="153922"/>
                </a:lnTo>
                <a:lnTo>
                  <a:pt x="12731" y="152502"/>
                </a:lnTo>
                <a:close/>
                <a:moveTo>
                  <a:pt x="1" y="155342"/>
                </a:moveTo>
                <a:lnTo>
                  <a:pt x="1" y="156763"/>
                </a:lnTo>
                <a:lnTo>
                  <a:pt x="12731" y="156763"/>
                </a:lnTo>
                <a:lnTo>
                  <a:pt x="12731" y="155342"/>
                </a:lnTo>
                <a:close/>
                <a:moveTo>
                  <a:pt x="1" y="158183"/>
                </a:moveTo>
                <a:lnTo>
                  <a:pt x="1" y="159603"/>
                </a:lnTo>
                <a:lnTo>
                  <a:pt x="12731" y="159603"/>
                </a:lnTo>
                <a:lnTo>
                  <a:pt x="12731" y="15818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7" name="Google Shape;5027;p35"/>
          <p:cNvSpPr/>
          <p:nvPr/>
        </p:nvSpPr>
        <p:spPr>
          <a:xfrm rot="10800000" flipH="1">
            <a:off x="579225" y="4473130"/>
            <a:ext cx="3479427" cy="22129"/>
          </a:xfrm>
          <a:custGeom>
            <a:avLst/>
            <a:gdLst/>
            <a:ahLst/>
            <a:cxnLst/>
            <a:rect l="l" t="t" r="r" b="b"/>
            <a:pathLst>
              <a:path w="260290" h="4945" extrusionOk="0">
                <a:moveTo>
                  <a:pt x="2526" y="0"/>
                </a:moveTo>
                <a:cubicBezTo>
                  <a:pt x="1105" y="0"/>
                  <a:pt x="1" y="1105"/>
                  <a:pt x="1" y="2473"/>
                </a:cubicBezTo>
                <a:cubicBezTo>
                  <a:pt x="1" y="3840"/>
                  <a:pt x="1158" y="4945"/>
                  <a:pt x="2526" y="4945"/>
                </a:cubicBezTo>
                <a:lnTo>
                  <a:pt x="257817" y="4945"/>
                </a:lnTo>
                <a:cubicBezTo>
                  <a:pt x="259185" y="4945"/>
                  <a:pt x="260290" y="3840"/>
                  <a:pt x="260290" y="2473"/>
                </a:cubicBezTo>
                <a:cubicBezTo>
                  <a:pt x="260290" y="1105"/>
                  <a:pt x="259185" y="0"/>
                  <a:pt x="2578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8" name="Google Shape;5028;p35"/>
          <p:cNvSpPr txBox="1"/>
          <p:nvPr/>
        </p:nvSpPr>
        <p:spPr>
          <a:xfrm flipH="1">
            <a:off x="4284661" y="141540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29" name="Google Shape;5029;p35"/>
          <p:cNvSpPr txBox="1"/>
          <p:nvPr/>
        </p:nvSpPr>
        <p:spPr>
          <a:xfrm flipH="1">
            <a:off x="7619700" y="1415400"/>
            <a:ext cx="865500" cy="454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Mercury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0" name="Google Shape;5030;p35"/>
          <p:cNvSpPr txBox="1"/>
          <p:nvPr/>
        </p:nvSpPr>
        <p:spPr>
          <a:xfrm flipH="1">
            <a:off x="4284661" y="245863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1" name="Google Shape;5031;p35"/>
          <p:cNvSpPr txBox="1"/>
          <p:nvPr/>
        </p:nvSpPr>
        <p:spPr>
          <a:xfrm flipH="1">
            <a:off x="7619700" y="2460570"/>
            <a:ext cx="865500" cy="454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Venus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2" name="Google Shape;5032;p35"/>
          <p:cNvSpPr txBox="1"/>
          <p:nvPr/>
        </p:nvSpPr>
        <p:spPr>
          <a:xfrm flipH="1">
            <a:off x="4278675" y="2980245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3" name="Google Shape;5033;p35"/>
          <p:cNvSpPr txBox="1"/>
          <p:nvPr/>
        </p:nvSpPr>
        <p:spPr>
          <a:xfrm flipH="1">
            <a:off x="7618112" y="2983155"/>
            <a:ext cx="865500" cy="45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Jupiter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4" name="Google Shape;5034;p35"/>
          <p:cNvSpPr txBox="1"/>
          <p:nvPr/>
        </p:nvSpPr>
        <p:spPr>
          <a:xfrm flipH="1">
            <a:off x="4284661" y="1937015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5" name="Google Shape;5035;p35"/>
          <p:cNvSpPr txBox="1"/>
          <p:nvPr/>
        </p:nvSpPr>
        <p:spPr>
          <a:xfrm flipH="1">
            <a:off x="7619700" y="1937985"/>
            <a:ext cx="865500" cy="454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Saturn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6" name="Google Shape;5036;p35"/>
          <p:cNvSpPr txBox="1"/>
          <p:nvPr/>
        </p:nvSpPr>
        <p:spPr>
          <a:xfrm flipH="1">
            <a:off x="4278675" y="4023475"/>
            <a:ext cx="32613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7" name="Google Shape;5037;p35"/>
          <p:cNvSpPr txBox="1"/>
          <p:nvPr/>
        </p:nvSpPr>
        <p:spPr>
          <a:xfrm flipH="1">
            <a:off x="7618112" y="4028326"/>
            <a:ext cx="865500" cy="454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Neptune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8" name="Google Shape;5038;p35"/>
          <p:cNvSpPr txBox="1"/>
          <p:nvPr/>
        </p:nvSpPr>
        <p:spPr>
          <a:xfrm flipH="1">
            <a:off x="4278675" y="350186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9" name="Google Shape;5039;p35"/>
          <p:cNvSpPr txBox="1"/>
          <p:nvPr/>
        </p:nvSpPr>
        <p:spPr>
          <a:xfrm flipH="1">
            <a:off x="7618112" y="3505740"/>
            <a:ext cx="865500" cy="4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Mars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3" name="Google Shape;4943;p3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5028" name="Google Shape;5028;p35"/>
          <p:cNvSpPr txBox="1"/>
          <p:nvPr/>
        </p:nvSpPr>
        <p:spPr>
          <a:xfrm flipH="1">
            <a:off x="4284661" y="141540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29" name="Google Shape;5029;p35"/>
          <p:cNvSpPr txBox="1"/>
          <p:nvPr/>
        </p:nvSpPr>
        <p:spPr>
          <a:xfrm flipH="1">
            <a:off x="7619700" y="1415400"/>
            <a:ext cx="865500" cy="454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Mercury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0" name="Google Shape;5030;p35"/>
          <p:cNvSpPr txBox="1"/>
          <p:nvPr/>
        </p:nvSpPr>
        <p:spPr>
          <a:xfrm flipH="1">
            <a:off x="4284661" y="245863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1" name="Google Shape;5031;p35"/>
          <p:cNvSpPr txBox="1"/>
          <p:nvPr/>
        </p:nvSpPr>
        <p:spPr>
          <a:xfrm flipH="1">
            <a:off x="7619700" y="2460570"/>
            <a:ext cx="865500" cy="454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Venus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2" name="Google Shape;5032;p35"/>
          <p:cNvSpPr txBox="1"/>
          <p:nvPr/>
        </p:nvSpPr>
        <p:spPr>
          <a:xfrm flipH="1">
            <a:off x="4278675" y="2980245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3" name="Google Shape;5033;p35"/>
          <p:cNvSpPr txBox="1"/>
          <p:nvPr/>
        </p:nvSpPr>
        <p:spPr>
          <a:xfrm flipH="1">
            <a:off x="7618112" y="2983155"/>
            <a:ext cx="865500" cy="454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Jupiter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4" name="Google Shape;5034;p35"/>
          <p:cNvSpPr txBox="1"/>
          <p:nvPr/>
        </p:nvSpPr>
        <p:spPr>
          <a:xfrm flipH="1">
            <a:off x="4284661" y="1937015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5" name="Google Shape;5035;p35"/>
          <p:cNvSpPr txBox="1"/>
          <p:nvPr/>
        </p:nvSpPr>
        <p:spPr>
          <a:xfrm flipH="1">
            <a:off x="7619700" y="1937985"/>
            <a:ext cx="865500" cy="454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Saturn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6" name="Google Shape;5036;p35"/>
          <p:cNvSpPr txBox="1"/>
          <p:nvPr/>
        </p:nvSpPr>
        <p:spPr>
          <a:xfrm flipH="1">
            <a:off x="4278675" y="4023475"/>
            <a:ext cx="32613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7" name="Google Shape;5037;p35"/>
          <p:cNvSpPr txBox="1"/>
          <p:nvPr/>
        </p:nvSpPr>
        <p:spPr>
          <a:xfrm flipH="1">
            <a:off x="7618112" y="4028326"/>
            <a:ext cx="865500" cy="454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Neptune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8" name="Google Shape;5038;p35"/>
          <p:cNvSpPr txBox="1"/>
          <p:nvPr/>
        </p:nvSpPr>
        <p:spPr>
          <a:xfrm flipH="1">
            <a:off x="4278675" y="3501860"/>
            <a:ext cx="32613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039" name="Google Shape;5039;p35"/>
          <p:cNvSpPr txBox="1"/>
          <p:nvPr/>
        </p:nvSpPr>
        <p:spPr>
          <a:xfrm flipH="1">
            <a:off x="7618112" y="3505740"/>
            <a:ext cx="865500" cy="45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Mars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8161">
            <a:off x="766379" y="1291896"/>
            <a:ext cx="3465000" cy="3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521696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31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4173" name="Google Shape;4173;p31"/>
          <p:cNvSpPr txBox="1"/>
          <p:nvPr/>
        </p:nvSpPr>
        <p:spPr>
          <a:xfrm>
            <a:off x="6663167" y="3156202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8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4" name="Google Shape;4174;p31"/>
          <p:cNvSpPr txBox="1"/>
          <p:nvPr/>
        </p:nvSpPr>
        <p:spPr>
          <a:xfrm>
            <a:off x="6667317" y="1544440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8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77" name="Google Shape;4177;p31"/>
          <p:cNvSpPr txBox="1"/>
          <p:nvPr/>
        </p:nvSpPr>
        <p:spPr>
          <a:xfrm>
            <a:off x="6663167" y="1904259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180" name="Google Shape;4180;p31"/>
          <p:cNvSpPr txBox="1"/>
          <p:nvPr/>
        </p:nvSpPr>
        <p:spPr>
          <a:xfrm>
            <a:off x="6663167" y="3512777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7869" y="2022940"/>
            <a:ext cx="4485302" cy="22741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4823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4" name="Google Shape;5044;p36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5045" name="Google Shape;5045;p36"/>
          <p:cNvGrpSpPr/>
          <p:nvPr/>
        </p:nvGrpSpPr>
        <p:grpSpPr>
          <a:xfrm rot="-899899">
            <a:off x="3133592" y="1523034"/>
            <a:ext cx="2876189" cy="2876180"/>
            <a:chOff x="658800" y="2313400"/>
            <a:chExt cx="8545700" cy="8545675"/>
          </a:xfrm>
        </p:grpSpPr>
        <p:sp>
          <p:nvSpPr>
            <p:cNvPr id="5046" name="Google Shape;5046;p36"/>
            <p:cNvSpPr/>
            <p:nvPr/>
          </p:nvSpPr>
          <p:spPr>
            <a:xfrm>
              <a:off x="658800" y="2313400"/>
              <a:ext cx="8545700" cy="8545675"/>
            </a:xfrm>
            <a:custGeom>
              <a:avLst/>
              <a:gdLst/>
              <a:ahLst/>
              <a:cxnLst/>
              <a:rect l="l" t="t" r="r" b="b"/>
              <a:pathLst>
                <a:path w="341828" h="341827" extrusionOk="0">
                  <a:moveTo>
                    <a:pt x="170914" y="1"/>
                  </a:moveTo>
                  <a:cubicBezTo>
                    <a:pt x="76541" y="1"/>
                    <a:pt x="1" y="76488"/>
                    <a:pt x="1" y="170914"/>
                  </a:cubicBezTo>
                  <a:cubicBezTo>
                    <a:pt x="1" y="265287"/>
                    <a:pt x="76541" y="341827"/>
                    <a:pt x="170914" y="341827"/>
                  </a:cubicBezTo>
                  <a:cubicBezTo>
                    <a:pt x="265340" y="341827"/>
                    <a:pt x="341828" y="265287"/>
                    <a:pt x="341828" y="170914"/>
                  </a:cubicBezTo>
                  <a:cubicBezTo>
                    <a:pt x="341828" y="76488"/>
                    <a:pt x="265340" y="1"/>
                    <a:pt x="1709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6"/>
            <p:cNvSpPr/>
            <p:nvPr/>
          </p:nvSpPr>
          <p:spPr>
            <a:xfrm>
              <a:off x="2731450" y="2779900"/>
              <a:ext cx="4070325" cy="3698525"/>
            </a:xfrm>
            <a:custGeom>
              <a:avLst/>
              <a:gdLst/>
              <a:ahLst/>
              <a:cxnLst/>
              <a:rect l="l" t="t" r="r" b="b"/>
              <a:pathLst>
                <a:path w="162813" h="147941" extrusionOk="0">
                  <a:moveTo>
                    <a:pt x="87958" y="0"/>
                  </a:moveTo>
                  <a:cubicBezTo>
                    <a:pt x="55165" y="0"/>
                    <a:pt x="24762" y="10559"/>
                    <a:pt x="0" y="28422"/>
                  </a:cubicBezTo>
                  <a:lnTo>
                    <a:pt x="88850" y="147940"/>
                  </a:lnTo>
                  <a:lnTo>
                    <a:pt x="162812" y="19900"/>
                  </a:lnTo>
                  <a:cubicBezTo>
                    <a:pt x="141350" y="7591"/>
                    <a:pt x="116573" y="384"/>
                    <a:pt x="90112" y="16"/>
                  </a:cubicBezTo>
                  <a:cubicBezTo>
                    <a:pt x="89393" y="6"/>
                    <a:pt x="88675" y="0"/>
                    <a:pt x="8795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6"/>
            <p:cNvSpPr/>
            <p:nvPr/>
          </p:nvSpPr>
          <p:spPr>
            <a:xfrm>
              <a:off x="4939525" y="655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6"/>
            <p:cNvSpPr/>
            <p:nvPr/>
          </p:nvSpPr>
          <p:spPr>
            <a:xfrm>
              <a:off x="4998700" y="3332625"/>
              <a:ext cx="3571900" cy="3185250"/>
            </a:xfrm>
            <a:custGeom>
              <a:avLst/>
              <a:gdLst/>
              <a:ahLst/>
              <a:cxnLst/>
              <a:rect l="l" t="t" r="r" b="b"/>
              <a:pathLst>
                <a:path w="142876" h="127410" extrusionOk="0">
                  <a:moveTo>
                    <a:pt x="75805" y="1"/>
                  </a:moveTo>
                  <a:lnTo>
                    <a:pt x="1" y="127410"/>
                  </a:lnTo>
                  <a:lnTo>
                    <a:pt x="1" y="127410"/>
                  </a:lnTo>
                  <a:lnTo>
                    <a:pt x="142876" y="88850"/>
                  </a:lnTo>
                  <a:cubicBezTo>
                    <a:pt x="132618" y="51396"/>
                    <a:pt x="108209" y="19727"/>
                    <a:pt x="7580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6"/>
            <p:cNvSpPr/>
            <p:nvPr/>
          </p:nvSpPr>
          <p:spPr>
            <a:xfrm>
              <a:off x="5316975" y="3520925"/>
              <a:ext cx="3068200" cy="2718625"/>
            </a:xfrm>
            <a:custGeom>
              <a:avLst/>
              <a:gdLst/>
              <a:ahLst/>
              <a:cxnLst/>
              <a:rect l="l" t="t" r="r" b="b"/>
              <a:pathLst>
                <a:path w="122728" h="108745" extrusionOk="0">
                  <a:moveTo>
                    <a:pt x="68759" y="1"/>
                  </a:moveTo>
                  <a:cubicBezTo>
                    <a:pt x="68713" y="1"/>
                    <a:pt x="68690" y="315"/>
                    <a:pt x="68689" y="629"/>
                  </a:cubicBezTo>
                  <a:lnTo>
                    <a:pt x="68689" y="629"/>
                  </a:lnTo>
                  <a:lnTo>
                    <a:pt x="68808" y="96"/>
                  </a:lnTo>
                  <a:cubicBezTo>
                    <a:pt x="68789" y="30"/>
                    <a:pt x="68773" y="1"/>
                    <a:pt x="68759" y="1"/>
                  </a:cubicBezTo>
                  <a:close/>
                  <a:moveTo>
                    <a:pt x="68689" y="629"/>
                  </a:moveTo>
                  <a:lnTo>
                    <a:pt x="68492" y="1517"/>
                  </a:lnTo>
                  <a:cubicBezTo>
                    <a:pt x="68309" y="1511"/>
                    <a:pt x="68130" y="1508"/>
                    <a:pt x="67956" y="1508"/>
                  </a:cubicBezTo>
                  <a:cubicBezTo>
                    <a:pt x="61912" y="1508"/>
                    <a:pt x="60893" y="5015"/>
                    <a:pt x="58234" y="9565"/>
                  </a:cubicBezTo>
                  <a:cubicBezTo>
                    <a:pt x="56656" y="12248"/>
                    <a:pt x="54183" y="13090"/>
                    <a:pt x="52605" y="15930"/>
                  </a:cubicBezTo>
                  <a:cubicBezTo>
                    <a:pt x="50975" y="18824"/>
                    <a:pt x="52027" y="21770"/>
                    <a:pt x="50922" y="24663"/>
                  </a:cubicBezTo>
                  <a:cubicBezTo>
                    <a:pt x="49975" y="27293"/>
                    <a:pt x="47608" y="28082"/>
                    <a:pt x="45767" y="29923"/>
                  </a:cubicBezTo>
                  <a:cubicBezTo>
                    <a:pt x="43347" y="32290"/>
                    <a:pt x="42716" y="34395"/>
                    <a:pt x="42084" y="37656"/>
                  </a:cubicBezTo>
                  <a:cubicBezTo>
                    <a:pt x="41400" y="41023"/>
                    <a:pt x="41453" y="43285"/>
                    <a:pt x="38981" y="45652"/>
                  </a:cubicBezTo>
                  <a:cubicBezTo>
                    <a:pt x="36824" y="47651"/>
                    <a:pt x="33773" y="48966"/>
                    <a:pt x="31984" y="51333"/>
                  </a:cubicBezTo>
                  <a:cubicBezTo>
                    <a:pt x="29933" y="53964"/>
                    <a:pt x="30406" y="56752"/>
                    <a:pt x="29880" y="59750"/>
                  </a:cubicBezTo>
                  <a:cubicBezTo>
                    <a:pt x="29301" y="62854"/>
                    <a:pt x="27986" y="64958"/>
                    <a:pt x="25724" y="67220"/>
                  </a:cubicBezTo>
                  <a:cubicBezTo>
                    <a:pt x="23725" y="69324"/>
                    <a:pt x="20832" y="71165"/>
                    <a:pt x="20043" y="74164"/>
                  </a:cubicBezTo>
                  <a:cubicBezTo>
                    <a:pt x="19201" y="77110"/>
                    <a:pt x="20569" y="78951"/>
                    <a:pt x="18623" y="81634"/>
                  </a:cubicBezTo>
                  <a:cubicBezTo>
                    <a:pt x="16992" y="83948"/>
                    <a:pt x="14256" y="85316"/>
                    <a:pt x="12941" y="88104"/>
                  </a:cubicBezTo>
                  <a:cubicBezTo>
                    <a:pt x="11679" y="90734"/>
                    <a:pt x="12941" y="94206"/>
                    <a:pt x="11679" y="96626"/>
                  </a:cubicBezTo>
                  <a:cubicBezTo>
                    <a:pt x="9943" y="100098"/>
                    <a:pt x="0" y="102886"/>
                    <a:pt x="5208" y="107568"/>
                  </a:cubicBezTo>
                  <a:cubicBezTo>
                    <a:pt x="6132" y="108422"/>
                    <a:pt x="6900" y="108745"/>
                    <a:pt x="7611" y="108745"/>
                  </a:cubicBezTo>
                  <a:cubicBezTo>
                    <a:pt x="9047" y="108745"/>
                    <a:pt x="10253" y="107430"/>
                    <a:pt x="12047" y="106516"/>
                  </a:cubicBezTo>
                  <a:cubicBezTo>
                    <a:pt x="13552" y="105777"/>
                    <a:pt x="14900" y="105608"/>
                    <a:pt x="16284" y="105608"/>
                  </a:cubicBezTo>
                  <a:cubicBezTo>
                    <a:pt x="17458" y="105608"/>
                    <a:pt x="18659" y="105730"/>
                    <a:pt x="20003" y="105730"/>
                  </a:cubicBezTo>
                  <a:cubicBezTo>
                    <a:pt x="20120" y="105730"/>
                    <a:pt x="20239" y="105729"/>
                    <a:pt x="20358" y="105727"/>
                  </a:cubicBezTo>
                  <a:cubicBezTo>
                    <a:pt x="27355" y="105727"/>
                    <a:pt x="30301" y="100572"/>
                    <a:pt x="36508" y="99151"/>
                  </a:cubicBezTo>
                  <a:cubicBezTo>
                    <a:pt x="38334" y="98745"/>
                    <a:pt x="40180" y="98716"/>
                    <a:pt x="42032" y="98716"/>
                  </a:cubicBezTo>
                  <a:cubicBezTo>
                    <a:pt x="42341" y="98716"/>
                    <a:pt x="42650" y="98717"/>
                    <a:pt x="42959" y="98717"/>
                  </a:cubicBezTo>
                  <a:cubicBezTo>
                    <a:pt x="45122" y="98717"/>
                    <a:pt x="47292" y="98678"/>
                    <a:pt x="49449" y="98047"/>
                  </a:cubicBezTo>
                  <a:cubicBezTo>
                    <a:pt x="53289" y="96889"/>
                    <a:pt x="55867" y="94364"/>
                    <a:pt x="59339" y="92681"/>
                  </a:cubicBezTo>
                  <a:cubicBezTo>
                    <a:pt x="61149" y="91827"/>
                    <a:pt x="63137" y="91635"/>
                    <a:pt x="65184" y="91635"/>
                  </a:cubicBezTo>
                  <a:cubicBezTo>
                    <a:pt x="66865" y="91635"/>
                    <a:pt x="68586" y="91765"/>
                    <a:pt x="70280" y="91765"/>
                  </a:cubicBezTo>
                  <a:cubicBezTo>
                    <a:pt x="70721" y="91765"/>
                    <a:pt x="71160" y="91756"/>
                    <a:pt x="71596" y="91734"/>
                  </a:cubicBezTo>
                  <a:cubicBezTo>
                    <a:pt x="76593" y="91471"/>
                    <a:pt x="80170" y="90051"/>
                    <a:pt x="84168" y="87157"/>
                  </a:cubicBezTo>
                  <a:cubicBezTo>
                    <a:pt x="88692" y="83896"/>
                    <a:pt x="92690" y="82265"/>
                    <a:pt x="98319" y="82265"/>
                  </a:cubicBezTo>
                  <a:cubicBezTo>
                    <a:pt x="103685" y="82212"/>
                    <a:pt x="105210" y="79845"/>
                    <a:pt x="109524" y="78109"/>
                  </a:cubicBezTo>
                  <a:cubicBezTo>
                    <a:pt x="110278" y="77795"/>
                    <a:pt x="111059" y="77691"/>
                    <a:pt x="111853" y="77691"/>
                  </a:cubicBezTo>
                  <a:cubicBezTo>
                    <a:pt x="113408" y="77691"/>
                    <a:pt x="115012" y="78090"/>
                    <a:pt x="116557" y="78090"/>
                  </a:cubicBezTo>
                  <a:cubicBezTo>
                    <a:pt x="117524" y="78090"/>
                    <a:pt x="118467" y="77934"/>
                    <a:pt x="119361" y="77425"/>
                  </a:cubicBezTo>
                  <a:cubicBezTo>
                    <a:pt x="122728" y="75532"/>
                    <a:pt x="121991" y="71691"/>
                    <a:pt x="119466" y="69272"/>
                  </a:cubicBezTo>
                  <a:cubicBezTo>
                    <a:pt x="116257" y="66221"/>
                    <a:pt x="114679" y="67273"/>
                    <a:pt x="114416" y="62170"/>
                  </a:cubicBezTo>
                  <a:cubicBezTo>
                    <a:pt x="114258" y="58330"/>
                    <a:pt x="114574" y="55489"/>
                    <a:pt x="112785" y="52070"/>
                  </a:cubicBezTo>
                  <a:cubicBezTo>
                    <a:pt x="110734" y="48282"/>
                    <a:pt x="107420" y="47178"/>
                    <a:pt x="104632" y="44337"/>
                  </a:cubicBezTo>
                  <a:cubicBezTo>
                    <a:pt x="101528" y="41233"/>
                    <a:pt x="102738" y="37919"/>
                    <a:pt x="101844" y="34132"/>
                  </a:cubicBezTo>
                  <a:cubicBezTo>
                    <a:pt x="99161" y="23085"/>
                    <a:pt x="86062" y="24400"/>
                    <a:pt x="81170" y="15194"/>
                  </a:cubicBezTo>
                  <a:cubicBezTo>
                    <a:pt x="80223" y="13353"/>
                    <a:pt x="79539" y="11669"/>
                    <a:pt x="78277" y="9933"/>
                  </a:cubicBezTo>
                  <a:cubicBezTo>
                    <a:pt x="76856" y="8040"/>
                    <a:pt x="75173" y="7356"/>
                    <a:pt x="73700" y="5830"/>
                  </a:cubicBezTo>
                  <a:cubicBezTo>
                    <a:pt x="71911" y="3884"/>
                    <a:pt x="71911" y="1464"/>
                    <a:pt x="68808" y="1148"/>
                  </a:cubicBezTo>
                  <a:cubicBezTo>
                    <a:pt x="68788" y="1227"/>
                    <a:pt x="68771" y="1261"/>
                    <a:pt x="68756" y="1261"/>
                  </a:cubicBezTo>
                  <a:cubicBezTo>
                    <a:pt x="68711" y="1261"/>
                    <a:pt x="68689" y="945"/>
                    <a:pt x="68689" y="629"/>
                  </a:cubicBezTo>
                  <a:close/>
                </a:path>
              </a:pathLst>
            </a:custGeom>
            <a:solidFill>
              <a:srgbClr val="F7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6"/>
            <p:cNvSpPr/>
            <p:nvPr/>
          </p:nvSpPr>
          <p:spPr>
            <a:xfrm>
              <a:off x="5025025" y="5664325"/>
              <a:ext cx="3678400" cy="2843325"/>
            </a:xfrm>
            <a:custGeom>
              <a:avLst/>
              <a:gdLst/>
              <a:ahLst/>
              <a:cxnLst/>
              <a:rect l="l" t="t" r="r" b="b"/>
              <a:pathLst>
                <a:path w="147136" h="113733" extrusionOk="0">
                  <a:moveTo>
                    <a:pt x="143349" y="1"/>
                  </a:moveTo>
                  <a:lnTo>
                    <a:pt x="0" y="36140"/>
                  </a:lnTo>
                  <a:lnTo>
                    <a:pt x="125095" y="113733"/>
                  </a:lnTo>
                  <a:cubicBezTo>
                    <a:pt x="138193" y="91376"/>
                    <a:pt x="147136" y="63232"/>
                    <a:pt x="147136" y="35457"/>
                  </a:cubicBezTo>
                  <a:cubicBezTo>
                    <a:pt x="147136" y="23726"/>
                    <a:pt x="145874" y="10943"/>
                    <a:pt x="14334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6"/>
            <p:cNvSpPr/>
            <p:nvPr/>
          </p:nvSpPr>
          <p:spPr>
            <a:xfrm>
              <a:off x="5416925" y="5884375"/>
              <a:ext cx="3173400" cy="2306975"/>
            </a:xfrm>
            <a:custGeom>
              <a:avLst/>
              <a:gdLst/>
              <a:ahLst/>
              <a:cxnLst/>
              <a:rect l="l" t="t" r="r" b="b"/>
              <a:pathLst>
                <a:path w="126936" h="92279" extrusionOk="0">
                  <a:moveTo>
                    <a:pt x="118962" y="0"/>
                  </a:moveTo>
                  <a:cubicBezTo>
                    <a:pt x="116650" y="0"/>
                    <a:pt x="114893" y="1429"/>
                    <a:pt x="112575" y="1773"/>
                  </a:cubicBezTo>
                  <a:cubicBezTo>
                    <a:pt x="112316" y="1806"/>
                    <a:pt x="112062" y="1820"/>
                    <a:pt x="111811" y="1820"/>
                  </a:cubicBezTo>
                  <a:cubicBezTo>
                    <a:pt x="109545" y="1820"/>
                    <a:pt x="107591" y="606"/>
                    <a:pt x="105334" y="606"/>
                  </a:cubicBezTo>
                  <a:cubicBezTo>
                    <a:pt x="105052" y="606"/>
                    <a:pt x="104766" y="625"/>
                    <a:pt x="104474" y="668"/>
                  </a:cubicBezTo>
                  <a:cubicBezTo>
                    <a:pt x="101002" y="1194"/>
                    <a:pt x="97898" y="2930"/>
                    <a:pt x="94321" y="3140"/>
                  </a:cubicBezTo>
                  <a:cubicBezTo>
                    <a:pt x="90428" y="3403"/>
                    <a:pt x="87482" y="2982"/>
                    <a:pt x="84116" y="5244"/>
                  </a:cubicBezTo>
                  <a:cubicBezTo>
                    <a:pt x="80696" y="7506"/>
                    <a:pt x="79434" y="8243"/>
                    <a:pt x="75331" y="8769"/>
                  </a:cubicBezTo>
                  <a:cubicBezTo>
                    <a:pt x="71543" y="9242"/>
                    <a:pt x="70281" y="11873"/>
                    <a:pt x="66914" y="12977"/>
                  </a:cubicBezTo>
                  <a:cubicBezTo>
                    <a:pt x="65836" y="13337"/>
                    <a:pt x="64629" y="13416"/>
                    <a:pt x="63375" y="13416"/>
                  </a:cubicBezTo>
                  <a:cubicBezTo>
                    <a:pt x="62388" y="13416"/>
                    <a:pt x="61372" y="13367"/>
                    <a:pt x="60365" y="13367"/>
                  </a:cubicBezTo>
                  <a:cubicBezTo>
                    <a:pt x="59276" y="13367"/>
                    <a:pt x="58199" y="13424"/>
                    <a:pt x="57182" y="13661"/>
                  </a:cubicBezTo>
                  <a:cubicBezTo>
                    <a:pt x="54236" y="14398"/>
                    <a:pt x="51501" y="15923"/>
                    <a:pt x="48660" y="16502"/>
                  </a:cubicBezTo>
                  <a:cubicBezTo>
                    <a:pt x="43662" y="17554"/>
                    <a:pt x="39980" y="16975"/>
                    <a:pt x="35351" y="19553"/>
                  </a:cubicBezTo>
                  <a:cubicBezTo>
                    <a:pt x="31662" y="21576"/>
                    <a:pt x="28751" y="22283"/>
                    <a:pt x="25265" y="22283"/>
                  </a:cubicBezTo>
                  <a:cubicBezTo>
                    <a:pt x="24127" y="22283"/>
                    <a:pt x="22928" y="22207"/>
                    <a:pt x="21621" y="22078"/>
                  </a:cubicBezTo>
                  <a:cubicBezTo>
                    <a:pt x="21235" y="22040"/>
                    <a:pt x="20859" y="22023"/>
                    <a:pt x="20490" y="22023"/>
                  </a:cubicBezTo>
                  <a:cubicBezTo>
                    <a:pt x="16735" y="22023"/>
                    <a:pt x="13784" y="23832"/>
                    <a:pt x="10048" y="24550"/>
                  </a:cubicBezTo>
                  <a:cubicBezTo>
                    <a:pt x="8101" y="24971"/>
                    <a:pt x="6103" y="24971"/>
                    <a:pt x="4419" y="25971"/>
                  </a:cubicBezTo>
                  <a:cubicBezTo>
                    <a:pt x="3157" y="26760"/>
                    <a:pt x="1210" y="29127"/>
                    <a:pt x="1999" y="29127"/>
                  </a:cubicBezTo>
                  <a:lnTo>
                    <a:pt x="1315" y="29443"/>
                  </a:lnTo>
                  <a:cubicBezTo>
                    <a:pt x="1315" y="32652"/>
                    <a:pt x="0" y="34651"/>
                    <a:pt x="3051" y="36597"/>
                  </a:cubicBezTo>
                  <a:cubicBezTo>
                    <a:pt x="5471" y="38122"/>
                    <a:pt x="7733" y="37702"/>
                    <a:pt x="9995" y="39701"/>
                  </a:cubicBezTo>
                  <a:cubicBezTo>
                    <a:pt x="14519" y="43804"/>
                    <a:pt x="21095" y="42331"/>
                    <a:pt x="25198" y="46329"/>
                  </a:cubicBezTo>
                  <a:cubicBezTo>
                    <a:pt x="27302" y="48433"/>
                    <a:pt x="27723" y="50695"/>
                    <a:pt x="30774" y="52221"/>
                  </a:cubicBezTo>
                  <a:cubicBezTo>
                    <a:pt x="33720" y="53641"/>
                    <a:pt x="37087" y="53430"/>
                    <a:pt x="39454" y="55850"/>
                  </a:cubicBezTo>
                  <a:cubicBezTo>
                    <a:pt x="41926" y="58375"/>
                    <a:pt x="42137" y="60164"/>
                    <a:pt x="45977" y="61479"/>
                  </a:cubicBezTo>
                  <a:cubicBezTo>
                    <a:pt x="49975" y="62899"/>
                    <a:pt x="52500" y="63057"/>
                    <a:pt x="55288" y="66003"/>
                  </a:cubicBezTo>
                  <a:cubicBezTo>
                    <a:pt x="58076" y="68896"/>
                    <a:pt x="60233" y="69896"/>
                    <a:pt x="64231" y="71316"/>
                  </a:cubicBezTo>
                  <a:cubicBezTo>
                    <a:pt x="67966" y="72684"/>
                    <a:pt x="68019" y="74630"/>
                    <a:pt x="70807" y="76945"/>
                  </a:cubicBezTo>
                  <a:cubicBezTo>
                    <a:pt x="74015" y="79628"/>
                    <a:pt x="78697" y="79259"/>
                    <a:pt x="82011" y="81732"/>
                  </a:cubicBezTo>
                  <a:cubicBezTo>
                    <a:pt x="83484" y="82889"/>
                    <a:pt x="84221" y="84309"/>
                    <a:pt x="85904" y="85309"/>
                  </a:cubicBezTo>
                  <a:cubicBezTo>
                    <a:pt x="88008" y="86572"/>
                    <a:pt x="90376" y="86466"/>
                    <a:pt x="92532" y="87466"/>
                  </a:cubicBezTo>
                  <a:cubicBezTo>
                    <a:pt x="96153" y="89115"/>
                    <a:pt x="99676" y="92279"/>
                    <a:pt x="103485" y="92279"/>
                  </a:cubicBezTo>
                  <a:cubicBezTo>
                    <a:pt x="105265" y="92279"/>
                    <a:pt x="107107" y="91588"/>
                    <a:pt x="109050" y="89728"/>
                  </a:cubicBezTo>
                  <a:cubicBezTo>
                    <a:pt x="111681" y="87255"/>
                    <a:pt x="111628" y="84099"/>
                    <a:pt x="112575" y="80995"/>
                  </a:cubicBezTo>
                  <a:cubicBezTo>
                    <a:pt x="113680" y="77366"/>
                    <a:pt x="117152" y="75314"/>
                    <a:pt x="117835" y="71579"/>
                  </a:cubicBezTo>
                  <a:cubicBezTo>
                    <a:pt x="118361" y="68738"/>
                    <a:pt x="117362" y="65582"/>
                    <a:pt x="117783" y="62742"/>
                  </a:cubicBezTo>
                  <a:cubicBezTo>
                    <a:pt x="118361" y="59322"/>
                    <a:pt x="121307" y="57534"/>
                    <a:pt x="121939" y="54377"/>
                  </a:cubicBezTo>
                  <a:cubicBezTo>
                    <a:pt x="122570" y="51168"/>
                    <a:pt x="120255" y="48538"/>
                    <a:pt x="121255" y="45329"/>
                  </a:cubicBezTo>
                  <a:cubicBezTo>
                    <a:pt x="122412" y="41489"/>
                    <a:pt x="124990" y="40648"/>
                    <a:pt x="124832" y="36071"/>
                  </a:cubicBezTo>
                  <a:cubicBezTo>
                    <a:pt x="124727" y="32599"/>
                    <a:pt x="123412" y="30284"/>
                    <a:pt x="124201" y="27023"/>
                  </a:cubicBezTo>
                  <a:cubicBezTo>
                    <a:pt x="125095" y="23446"/>
                    <a:pt x="126568" y="21236"/>
                    <a:pt x="126200" y="17554"/>
                  </a:cubicBezTo>
                  <a:cubicBezTo>
                    <a:pt x="125726" y="12346"/>
                    <a:pt x="126936" y="2088"/>
                    <a:pt x="120623" y="247"/>
                  </a:cubicBezTo>
                  <a:cubicBezTo>
                    <a:pt x="120033" y="73"/>
                    <a:pt x="119483" y="0"/>
                    <a:pt x="118962" y="0"/>
                  </a:cubicBezTo>
                  <a:close/>
                </a:path>
              </a:pathLst>
            </a:custGeom>
            <a:solidFill>
              <a:srgbClr val="F6B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6"/>
            <p:cNvSpPr/>
            <p:nvPr/>
          </p:nvSpPr>
          <p:spPr>
            <a:xfrm>
              <a:off x="4980300" y="6604650"/>
              <a:ext cx="3118175" cy="3356200"/>
            </a:xfrm>
            <a:custGeom>
              <a:avLst/>
              <a:gdLst/>
              <a:ahLst/>
              <a:cxnLst/>
              <a:rect l="l" t="t" r="r" b="b"/>
              <a:pathLst>
                <a:path w="124727" h="134248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6"/>
                    <a:pt x="50133" y="105421"/>
                    <a:pt x="62180" y="134248"/>
                  </a:cubicBezTo>
                  <a:cubicBezTo>
                    <a:pt x="87746" y="122254"/>
                    <a:pt x="109419" y="103264"/>
                    <a:pt x="124727" y="798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6"/>
            <p:cNvSpPr/>
            <p:nvPr/>
          </p:nvSpPr>
          <p:spPr>
            <a:xfrm>
              <a:off x="4930325" y="6648050"/>
              <a:ext cx="1484800" cy="3666575"/>
            </a:xfrm>
            <a:custGeom>
              <a:avLst/>
              <a:gdLst/>
              <a:ahLst/>
              <a:cxnLst/>
              <a:rect l="l" t="t" r="r" b="b"/>
              <a:pathLst>
                <a:path w="59392" h="146663" extrusionOk="0">
                  <a:moveTo>
                    <a:pt x="737" y="0"/>
                  </a:moveTo>
                  <a:lnTo>
                    <a:pt x="1" y="146663"/>
                  </a:lnTo>
                  <a:lnTo>
                    <a:pt x="369" y="146663"/>
                  </a:lnTo>
                  <a:cubicBezTo>
                    <a:pt x="21621" y="146663"/>
                    <a:pt x="40927" y="142296"/>
                    <a:pt x="59391" y="134984"/>
                  </a:cubicBezTo>
                  <a:lnTo>
                    <a:pt x="73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6"/>
            <p:cNvSpPr/>
            <p:nvPr/>
          </p:nvSpPr>
          <p:spPr>
            <a:xfrm>
              <a:off x="3396900" y="6686175"/>
              <a:ext cx="1518975" cy="3624500"/>
            </a:xfrm>
            <a:custGeom>
              <a:avLst/>
              <a:gdLst/>
              <a:ahLst/>
              <a:cxnLst/>
              <a:rect l="l" t="t" r="r" b="b"/>
              <a:pathLst>
                <a:path w="60759" h="144980" extrusionOk="0">
                  <a:moveTo>
                    <a:pt x="60759" y="1"/>
                  </a:moveTo>
                  <a:lnTo>
                    <a:pt x="0" y="133249"/>
                  </a:lnTo>
                  <a:cubicBezTo>
                    <a:pt x="16466" y="140298"/>
                    <a:pt x="36824" y="144243"/>
                    <a:pt x="55761" y="144980"/>
                  </a:cubicBezTo>
                  <a:lnTo>
                    <a:pt x="6075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6"/>
            <p:cNvSpPr/>
            <p:nvPr/>
          </p:nvSpPr>
          <p:spPr>
            <a:xfrm>
              <a:off x="2160675" y="6658575"/>
              <a:ext cx="2709175" cy="3279925"/>
            </a:xfrm>
            <a:custGeom>
              <a:avLst/>
              <a:gdLst/>
              <a:ahLst/>
              <a:cxnLst/>
              <a:rect l="l" t="t" r="r" b="b"/>
              <a:pathLst>
                <a:path w="108367" h="131197" extrusionOk="0">
                  <a:moveTo>
                    <a:pt x="108367" y="0"/>
                  </a:moveTo>
                  <a:lnTo>
                    <a:pt x="1" y="97161"/>
                  </a:lnTo>
                  <a:cubicBezTo>
                    <a:pt x="12784" y="111207"/>
                    <a:pt x="28249" y="122780"/>
                    <a:pt x="45504" y="131197"/>
                  </a:cubicBezTo>
                  <a:lnTo>
                    <a:pt x="10836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6"/>
            <p:cNvSpPr/>
            <p:nvPr/>
          </p:nvSpPr>
          <p:spPr>
            <a:xfrm>
              <a:off x="1343975" y="6623050"/>
              <a:ext cx="3466700" cy="2397500"/>
            </a:xfrm>
            <a:custGeom>
              <a:avLst/>
              <a:gdLst/>
              <a:ahLst/>
              <a:cxnLst/>
              <a:rect l="l" t="t" r="r" b="b"/>
              <a:pathLst>
                <a:path w="138668" h="95900" extrusionOk="0">
                  <a:moveTo>
                    <a:pt x="138667" y="1"/>
                  </a:moveTo>
                  <a:lnTo>
                    <a:pt x="1" y="41769"/>
                  </a:lnTo>
                  <a:cubicBezTo>
                    <a:pt x="6313" y="61969"/>
                    <a:pt x="16677" y="80328"/>
                    <a:pt x="30249" y="95899"/>
                  </a:cubicBezTo>
                  <a:lnTo>
                    <a:pt x="138667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6"/>
            <p:cNvSpPr/>
            <p:nvPr/>
          </p:nvSpPr>
          <p:spPr>
            <a:xfrm>
              <a:off x="1536000" y="6875575"/>
              <a:ext cx="2889325" cy="1859575"/>
            </a:xfrm>
            <a:custGeom>
              <a:avLst/>
              <a:gdLst/>
              <a:ahLst/>
              <a:cxnLst/>
              <a:rect l="l" t="t" r="r" b="b"/>
              <a:pathLst>
                <a:path w="115573" h="74383" extrusionOk="0">
                  <a:moveTo>
                    <a:pt x="115573" y="0"/>
                  </a:moveTo>
                  <a:lnTo>
                    <a:pt x="0" y="34141"/>
                  </a:lnTo>
                  <a:cubicBezTo>
                    <a:pt x="0" y="34141"/>
                    <a:pt x="11678" y="66913"/>
                    <a:pt x="23409" y="74383"/>
                  </a:cubicBezTo>
                  <a:lnTo>
                    <a:pt x="115573" y="0"/>
                  </a:lnTo>
                  <a:close/>
                </a:path>
              </a:pathLst>
            </a:custGeom>
            <a:solidFill>
              <a:srgbClr val="F6B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6"/>
            <p:cNvSpPr/>
            <p:nvPr/>
          </p:nvSpPr>
          <p:spPr>
            <a:xfrm>
              <a:off x="1175650" y="5577550"/>
              <a:ext cx="3649475" cy="1954275"/>
            </a:xfrm>
            <a:custGeom>
              <a:avLst/>
              <a:gdLst/>
              <a:ahLst/>
              <a:cxnLst/>
              <a:rect l="l" t="t" r="r" b="b"/>
              <a:pathLst>
                <a:path w="145979" h="78171" extrusionOk="0">
                  <a:moveTo>
                    <a:pt x="5050" y="0"/>
                  </a:moveTo>
                  <a:cubicBezTo>
                    <a:pt x="2105" y="11731"/>
                    <a:pt x="0" y="26250"/>
                    <a:pt x="0" y="38928"/>
                  </a:cubicBezTo>
                  <a:cubicBezTo>
                    <a:pt x="0" y="52500"/>
                    <a:pt x="1842" y="65651"/>
                    <a:pt x="5208" y="78171"/>
                  </a:cubicBezTo>
                  <a:lnTo>
                    <a:pt x="145979" y="39033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6"/>
            <p:cNvSpPr/>
            <p:nvPr/>
          </p:nvSpPr>
          <p:spPr>
            <a:xfrm>
              <a:off x="1342675" y="3566725"/>
              <a:ext cx="3527175" cy="2936675"/>
            </a:xfrm>
            <a:custGeom>
              <a:avLst/>
              <a:gdLst/>
              <a:ahLst/>
              <a:cxnLst/>
              <a:rect l="l" t="t" r="r" b="b"/>
              <a:pathLst>
                <a:path w="141087" h="117467" extrusionOk="0">
                  <a:moveTo>
                    <a:pt x="52132" y="0"/>
                  </a:moveTo>
                  <a:cubicBezTo>
                    <a:pt x="27723" y="18780"/>
                    <a:pt x="9259" y="44872"/>
                    <a:pt x="0" y="75015"/>
                  </a:cubicBezTo>
                  <a:lnTo>
                    <a:pt x="141087" y="117467"/>
                  </a:lnTo>
                  <a:lnTo>
                    <a:pt x="5213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6"/>
            <p:cNvSpPr/>
            <p:nvPr/>
          </p:nvSpPr>
          <p:spPr>
            <a:xfrm>
              <a:off x="1580700" y="3834000"/>
              <a:ext cx="2884100" cy="2364625"/>
            </a:xfrm>
            <a:custGeom>
              <a:avLst/>
              <a:gdLst/>
              <a:ahLst/>
              <a:cxnLst/>
              <a:rect l="l" t="t" r="r" b="b"/>
              <a:pathLst>
                <a:path w="115364" h="94585" extrusionOk="0">
                  <a:moveTo>
                    <a:pt x="41444" y="1"/>
                  </a:moveTo>
                  <a:cubicBezTo>
                    <a:pt x="40974" y="1"/>
                    <a:pt x="40487" y="64"/>
                    <a:pt x="39980" y="199"/>
                  </a:cubicBezTo>
                  <a:cubicBezTo>
                    <a:pt x="34089" y="1777"/>
                    <a:pt x="32668" y="8668"/>
                    <a:pt x="28092" y="11140"/>
                  </a:cubicBezTo>
                  <a:cubicBezTo>
                    <a:pt x="25304" y="12613"/>
                    <a:pt x="23515" y="12140"/>
                    <a:pt x="21464" y="15349"/>
                  </a:cubicBezTo>
                  <a:cubicBezTo>
                    <a:pt x="19991" y="17611"/>
                    <a:pt x="19570" y="19662"/>
                    <a:pt x="17623" y="21714"/>
                  </a:cubicBezTo>
                  <a:cubicBezTo>
                    <a:pt x="14533" y="24856"/>
                    <a:pt x="12552" y="27998"/>
                    <a:pt x="9902" y="31239"/>
                  </a:cubicBezTo>
                  <a:lnTo>
                    <a:pt x="9902" y="31239"/>
                  </a:lnTo>
                  <a:lnTo>
                    <a:pt x="9785" y="31130"/>
                  </a:lnTo>
                  <a:cubicBezTo>
                    <a:pt x="7786" y="37285"/>
                    <a:pt x="1789" y="42703"/>
                    <a:pt x="685" y="49016"/>
                  </a:cubicBezTo>
                  <a:cubicBezTo>
                    <a:pt x="1" y="52909"/>
                    <a:pt x="3210" y="53908"/>
                    <a:pt x="3736" y="57433"/>
                  </a:cubicBezTo>
                  <a:cubicBezTo>
                    <a:pt x="4314" y="61062"/>
                    <a:pt x="3841" y="63324"/>
                    <a:pt x="8049" y="65165"/>
                  </a:cubicBezTo>
                  <a:cubicBezTo>
                    <a:pt x="9924" y="65973"/>
                    <a:pt x="12130" y="66069"/>
                    <a:pt x="14339" y="66069"/>
                  </a:cubicBezTo>
                  <a:cubicBezTo>
                    <a:pt x="15029" y="66069"/>
                    <a:pt x="15720" y="66060"/>
                    <a:pt x="16401" y="66060"/>
                  </a:cubicBezTo>
                  <a:cubicBezTo>
                    <a:pt x="17516" y="66060"/>
                    <a:pt x="18604" y="66085"/>
                    <a:pt x="19622" y="66218"/>
                  </a:cubicBezTo>
                  <a:cubicBezTo>
                    <a:pt x="23673" y="66796"/>
                    <a:pt x="24883" y="68374"/>
                    <a:pt x="28039" y="70531"/>
                  </a:cubicBezTo>
                  <a:cubicBezTo>
                    <a:pt x="30564" y="72221"/>
                    <a:pt x="33287" y="72540"/>
                    <a:pt x="36019" y="72540"/>
                  </a:cubicBezTo>
                  <a:cubicBezTo>
                    <a:pt x="37680" y="72540"/>
                    <a:pt x="39345" y="72422"/>
                    <a:pt x="40969" y="72422"/>
                  </a:cubicBezTo>
                  <a:cubicBezTo>
                    <a:pt x="44076" y="72422"/>
                    <a:pt x="47038" y="72854"/>
                    <a:pt x="49555" y="75371"/>
                  </a:cubicBezTo>
                  <a:cubicBezTo>
                    <a:pt x="54762" y="80579"/>
                    <a:pt x="60128" y="78790"/>
                    <a:pt x="66651" y="80631"/>
                  </a:cubicBezTo>
                  <a:cubicBezTo>
                    <a:pt x="69650" y="81420"/>
                    <a:pt x="72333" y="83525"/>
                    <a:pt x="75436" y="84366"/>
                  </a:cubicBezTo>
                  <a:cubicBezTo>
                    <a:pt x="78750" y="85260"/>
                    <a:pt x="82275" y="84734"/>
                    <a:pt x="85536" y="85787"/>
                  </a:cubicBezTo>
                  <a:cubicBezTo>
                    <a:pt x="90797" y="87522"/>
                    <a:pt x="96373" y="89416"/>
                    <a:pt x="101370" y="91573"/>
                  </a:cubicBezTo>
                  <a:cubicBezTo>
                    <a:pt x="104484" y="92935"/>
                    <a:pt x="107827" y="94585"/>
                    <a:pt x="111166" y="94585"/>
                  </a:cubicBezTo>
                  <a:cubicBezTo>
                    <a:pt x="112341" y="94585"/>
                    <a:pt x="113516" y="94381"/>
                    <a:pt x="114679" y="93888"/>
                  </a:cubicBezTo>
                  <a:cubicBezTo>
                    <a:pt x="115363" y="89942"/>
                    <a:pt x="107367" y="83262"/>
                    <a:pt x="105684" y="79211"/>
                  </a:cubicBezTo>
                  <a:cubicBezTo>
                    <a:pt x="103369" y="73372"/>
                    <a:pt x="99424" y="69426"/>
                    <a:pt x="95900" y="64113"/>
                  </a:cubicBezTo>
                  <a:cubicBezTo>
                    <a:pt x="93322" y="60273"/>
                    <a:pt x="90797" y="57959"/>
                    <a:pt x="87325" y="55013"/>
                  </a:cubicBezTo>
                  <a:cubicBezTo>
                    <a:pt x="84011" y="52119"/>
                    <a:pt x="83222" y="49016"/>
                    <a:pt x="81749" y="45070"/>
                  </a:cubicBezTo>
                  <a:cubicBezTo>
                    <a:pt x="78645" y="36601"/>
                    <a:pt x="69965" y="32445"/>
                    <a:pt x="64652" y="25501"/>
                  </a:cubicBezTo>
                  <a:cubicBezTo>
                    <a:pt x="60444" y="20031"/>
                    <a:pt x="54657" y="15770"/>
                    <a:pt x="51133" y="9773"/>
                  </a:cubicBezTo>
                  <a:cubicBezTo>
                    <a:pt x="49030" y="6189"/>
                    <a:pt x="46103" y="1"/>
                    <a:pt x="4144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6"/>
            <p:cNvSpPr/>
            <p:nvPr/>
          </p:nvSpPr>
          <p:spPr>
            <a:xfrm>
              <a:off x="4449000" y="6103575"/>
              <a:ext cx="929800" cy="929825"/>
            </a:xfrm>
            <a:custGeom>
              <a:avLst/>
              <a:gdLst/>
              <a:ahLst/>
              <a:cxnLst/>
              <a:rect l="l" t="t" r="r" b="b"/>
              <a:pathLst>
                <a:path w="37192" h="37193" extrusionOk="0">
                  <a:moveTo>
                    <a:pt x="18622" y="1"/>
                  </a:moveTo>
                  <a:cubicBezTo>
                    <a:pt x="8312" y="1"/>
                    <a:pt x="0" y="8313"/>
                    <a:pt x="0" y="18623"/>
                  </a:cubicBezTo>
                  <a:cubicBezTo>
                    <a:pt x="0" y="28881"/>
                    <a:pt x="8312" y="37193"/>
                    <a:pt x="18622" y="37193"/>
                  </a:cubicBezTo>
                  <a:cubicBezTo>
                    <a:pt x="28880" y="37193"/>
                    <a:pt x="37192" y="28881"/>
                    <a:pt x="37192" y="18623"/>
                  </a:cubicBezTo>
                  <a:cubicBezTo>
                    <a:pt x="37192" y="8313"/>
                    <a:pt x="28880" y="1"/>
                    <a:pt x="1862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6"/>
            <p:cNvSpPr/>
            <p:nvPr/>
          </p:nvSpPr>
          <p:spPr>
            <a:xfrm>
              <a:off x="4446384" y="6099294"/>
              <a:ext cx="936293" cy="938352"/>
            </a:xfrm>
            <a:custGeom>
              <a:avLst/>
              <a:gdLst/>
              <a:ahLst/>
              <a:cxnLst/>
              <a:rect l="l" t="t" r="r" b="b"/>
              <a:pathLst>
                <a:path w="24094" h="24147" extrusionOk="0">
                  <a:moveTo>
                    <a:pt x="12047" y="1"/>
                  </a:moveTo>
                  <a:cubicBezTo>
                    <a:pt x="5366" y="1"/>
                    <a:pt x="1" y="5419"/>
                    <a:pt x="1" y="12100"/>
                  </a:cubicBezTo>
                  <a:cubicBezTo>
                    <a:pt x="1" y="18728"/>
                    <a:pt x="5366" y="24147"/>
                    <a:pt x="12047" y="24147"/>
                  </a:cubicBezTo>
                  <a:cubicBezTo>
                    <a:pt x="18675" y="24147"/>
                    <a:pt x="24094" y="18728"/>
                    <a:pt x="24094" y="12100"/>
                  </a:cubicBezTo>
                  <a:cubicBezTo>
                    <a:pt x="24094" y="5419"/>
                    <a:pt x="18675" y="1"/>
                    <a:pt x="12047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6"/>
            <p:cNvSpPr/>
            <p:nvPr/>
          </p:nvSpPr>
          <p:spPr>
            <a:xfrm>
              <a:off x="2839275" y="2924600"/>
              <a:ext cx="3641600" cy="3074350"/>
            </a:xfrm>
            <a:custGeom>
              <a:avLst/>
              <a:gdLst/>
              <a:ahLst/>
              <a:cxnLst/>
              <a:rect l="l" t="t" r="r" b="b"/>
              <a:pathLst>
                <a:path w="145664" h="122974" extrusionOk="0">
                  <a:moveTo>
                    <a:pt x="75485" y="0"/>
                  </a:moveTo>
                  <a:cubicBezTo>
                    <a:pt x="75075" y="0"/>
                    <a:pt x="74657" y="21"/>
                    <a:pt x="74226" y="67"/>
                  </a:cubicBezTo>
                  <a:cubicBezTo>
                    <a:pt x="68492" y="698"/>
                    <a:pt x="64600" y="3960"/>
                    <a:pt x="58760" y="4328"/>
                  </a:cubicBezTo>
                  <a:cubicBezTo>
                    <a:pt x="58503" y="4347"/>
                    <a:pt x="58254" y="4355"/>
                    <a:pt x="58013" y="4355"/>
                  </a:cubicBezTo>
                  <a:cubicBezTo>
                    <a:pt x="56450" y="4355"/>
                    <a:pt x="55196" y="4008"/>
                    <a:pt x="53781" y="4008"/>
                  </a:cubicBezTo>
                  <a:cubicBezTo>
                    <a:pt x="53007" y="4008"/>
                    <a:pt x="52185" y="4112"/>
                    <a:pt x="51238" y="4433"/>
                  </a:cubicBezTo>
                  <a:cubicBezTo>
                    <a:pt x="48345" y="5432"/>
                    <a:pt x="46188" y="9062"/>
                    <a:pt x="43347" y="9799"/>
                  </a:cubicBezTo>
                  <a:cubicBezTo>
                    <a:pt x="42736" y="9954"/>
                    <a:pt x="42138" y="10015"/>
                    <a:pt x="41549" y="10015"/>
                  </a:cubicBezTo>
                  <a:cubicBezTo>
                    <a:pt x="39243" y="10015"/>
                    <a:pt x="37089" y="9067"/>
                    <a:pt x="34923" y="9067"/>
                  </a:cubicBezTo>
                  <a:cubicBezTo>
                    <a:pt x="34453" y="9067"/>
                    <a:pt x="33983" y="9112"/>
                    <a:pt x="33510" y="9220"/>
                  </a:cubicBezTo>
                  <a:cubicBezTo>
                    <a:pt x="29302" y="10167"/>
                    <a:pt x="29144" y="13534"/>
                    <a:pt x="25935" y="15007"/>
                  </a:cubicBezTo>
                  <a:cubicBezTo>
                    <a:pt x="20438" y="17524"/>
                    <a:pt x="16095" y="16931"/>
                    <a:pt x="10260" y="20723"/>
                  </a:cubicBezTo>
                  <a:lnTo>
                    <a:pt x="10260" y="20723"/>
                  </a:lnTo>
                  <a:lnTo>
                    <a:pt x="9627" y="20477"/>
                  </a:lnTo>
                  <a:lnTo>
                    <a:pt x="9627" y="20477"/>
                  </a:lnTo>
                  <a:cubicBezTo>
                    <a:pt x="1" y="26843"/>
                    <a:pt x="11626" y="34839"/>
                    <a:pt x="16519" y="40835"/>
                  </a:cubicBezTo>
                  <a:cubicBezTo>
                    <a:pt x="22463" y="48148"/>
                    <a:pt x="29354" y="54776"/>
                    <a:pt x="33457" y="62614"/>
                  </a:cubicBezTo>
                  <a:cubicBezTo>
                    <a:pt x="36140" y="67717"/>
                    <a:pt x="40454" y="70557"/>
                    <a:pt x="44189" y="75029"/>
                  </a:cubicBezTo>
                  <a:cubicBezTo>
                    <a:pt x="47976" y="79500"/>
                    <a:pt x="49291" y="84392"/>
                    <a:pt x="53816" y="88706"/>
                  </a:cubicBezTo>
                  <a:cubicBezTo>
                    <a:pt x="62285" y="96754"/>
                    <a:pt x="65441" y="106276"/>
                    <a:pt x="71596" y="115745"/>
                  </a:cubicBezTo>
                  <a:cubicBezTo>
                    <a:pt x="74919" y="120887"/>
                    <a:pt x="78180" y="122974"/>
                    <a:pt x="81316" y="122974"/>
                  </a:cubicBezTo>
                  <a:cubicBezTo>
                    <a:pt x="92873" y="122974"/>
                    <a:pt x="102729" y="94625"/>
                    <a:pt x="107736" y="86391"/>
                  </a:cubicBezTo>
                  <a:cubicBezTo>
                    <a:pt x="112996" y="77711"/>
                    <a:pt x="117888" y="68400"/>
                    <a:pt x="122833" y="59195"/>
                  </a:cubicBezTo>
                  <a:cubicBezTo>
                    <a:pt x="125358" y="54513"/>
                    <a:pt x="126568" y="49147"/>
                    <a:pt x="129514" y="44833"/>
                  </a:cubicBezTo>
                  <a:cubicBezTo>
                    <a:pt x="132144" y="40941"/>
                    <a:pt x="136668" y="38310"/>
                    <a:pt x="139351" y="34313"/>
                  </a:cubicBezTo>
                  <a:cubicBezTo>
                    <a:pt x="141666" y="30788"/>
                    <a:pt x="145664" y="24791"/>
                    <a:pt x="145138" y="20425"/>
                  </a:cubicBezTo>
                  <a:cubicBezTo>
                    <a:pt x="144401" y="14375"/>
                    <a:pt x="139404" y="14428"/>
                    <a:pt x="134564" y="12008"/>
                  </a:cubicBezTo>
                  <a:cubicBezTo>
                    <a:pt x="128726" y="9113"/>
                    <a:pt x="127003" y="7767"/>
                    <a:pt x="121440" y="7767"/>
                  </a:cubicBezTo>
                  <a:cubicBezTo>
                    <a:pt x="120938" y="7767"/>
                    <a:pt x="120405" y="7778"/>
                    <a:pt x="119835" y="7800"/>
                  </a:cubicBezTo>
                  <a:cubicBezTo>
                    <a:pt x="118000" y="7898"/>
                    <a:pt x="117144" y="8052"/>
                    <a:pt x="116387" y="8052"/>
                  </a:cubicBezTo>
                  <a:cubicBezTo>
                    <a:pt x="115517" y="8052"/>
                    <a:pt x="114780" y="7847"/>
                    <a:pt x="112838" y="7116"/>
                  </a:cubicBezTo>
                  <a:cubicBezTo>
                    <a:pt x="110366" y="6169"/>
                    <a:pt x="109209" y="4223"/>
                    <a:pt x="106526" y="3433"/>
                  </a:cubicBezTo>
                  <a:cubicBezTo>
                    <a:pt x="105332" y="3092"/>
                    <a:pt x="104166" y="2961"/>
                    <a:pt x="103018" y="2961"/>
                  </a:cubicBezTo>
                  <a:cubicBezTo>
                    <a:pt x="99139" y="2961"/>
                    <a:pt x="95460" y="4463"/>
                    <a:pt x="91576" y="4463"/>
                  </a:cubicBezTo>
                  <a:cubicBezTo>
                    <a:pt x="90937" y="4463"/>
                    <a:pt x="90292" y="4423"/>
                    <a:pt x="89639" y="4328"/>
                  </a:cubicBezTo>
                  <a:cubicBezTo>
                    <a:pt x="84415" y="3546"/>
                    <a:pt x="80776" y="0"/>
                    <a:pt x="7548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6"/>
            <p:cNvSpPr/>
            <p:nvPr/>
          </p:nvSpPr>
          <p:spPr>
            <a:xfrm>
              <a:off x="3519200" y="3524450"/>
              <a:ext cx="660200" cy="598575"/>
            </a:xfrm>
            <a:custGeom>
              <a:avLst/>
              <a:gdLst/>
              <a:ahLst/>
              <a:cxnLst/>
              <a:rect l="l" t="t" r="r" b="b"/>
              <a:pathLst>
                <a:path w="26408" h="23943" extrusionOk="0">
                  <a:moveTo>
                    <a:pt x="14469" y="1"/>
                  </a:moveTo>
                  <a:cubicBezTo>
                    <a:pt x="11994" y="1"/>
                    <a:pt x="10153" y="587"/>
                    <a:pt x="10153" y="587"/>
                  </a:cubicBezTo>
                  <a:cubicBezTo>
                    <a:pt x="2525" y="1113"/>
                    <a:pt x="0" y="8740"/>
                    <a:pt x="0" y="8740"/>
                  </a:cubicBezTo>
                  <a:cubicBezTo>
                    <a:pt x="670" y="14165"/>
                    <a:pt x="4310" y="15061"/>
                    <a:pt x="6643" y="15061"/>
                  </a:cubicBezTo>
                  <a:cubicBezTo>
                    <a:pt x="7795" y="15061"/>
                    <a:pt x="8628" y="14843"/>
                    <a:pt x="8628" y="14843"/>
                  </a:cubicBezTo>
                  <a:lnTo>
                    <a:pt x="10153" y="23943"/>
                  </a:lnTo>
                  <a:lnTo>
                    <a:pt x="21831" y="22418"/>
                  </a:lnTo>
                  <a:lnTo>
                    <a:pt x="18780" y="13790"/>
                  </a:lnTo>
                  <a:lnTo>
                    <a:pt x="18780" y="13790"/>
                  </a:lnTo>
                  <a:cubicBezTo>
                    <a:pt x="19029" y="13819"/>
                    <a:pt x="19273" y="13833"/>
                    <a:pt x="19513" y="13833"/>
                  </a:cubicBezTo>
                  <a:cubicBezTo>
                    <a:pt x="23680" y="13833"/>
                    <a:pt x="26408" y="9740"/>
                    <a:pt x="26408" y="9740"/>
                  </a:cubicBezTo>
                  <a:cubicBezTo>
                    <a:pt x="24224" y="1557"/>
                    <a:pt x="18503" y="1"/>
                    <a:pt x="1446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6"/>
            <p:cNvSpPr/>
            <p:nvPr/>
          </p:nvSpPr>
          <p:spPr>
            <a:xfrm>
              <a:off x="3552075" y="3506925"/>
              <a:ext cx="660200" cy="599025"/>
            </a:xfrm>
            <a:custGeom>
              <a:avLst/>
              <a:gdLst/>
              <a:ahLst/>
              <a:cxnLst/>
              <a:rect l="l" t="t" r="r" b="b"/>
              <a:pathLst>
                <a:path w="26408" h="23961" extrusionOk="0">
                  <a:moveTo>
                    <a:pt x="14515" y="1"/>
                  </a:moveTo>
                  <a:cubicBezTo>
                    <a:pt x="12016" y="1"/>
                    <a:pt x="10153" y="604"/>
                    <a:pt x="10153" y="604"/>
                  </a:cubicBezTo>
                  <a:cubicBezTo>
                    <a:pt x="2526" y="1077"/>
                    <a:pt x="1" y="8705"/>
                    <a:pt x="1" y="8705"/>
                  </a:cubicBezTo>
                  <a:cubicBezTo>
                    <a:pt x="665" y="14129"/>
                    <a:pt x="4264" y="15037"/>
                    <a:pt x="6598" y="15037"/>
                  </a:cubicBezTo>
                  <a:cubicBezTo>
                    <a:pt x="7773" y="15037"/>
                    <a:pt x="8628" y="14807"/>
                    <a:pt x="8628" y="14807"/>
                  </a:cubicBezTo>
                  <a:lnTo>
                    <a:pt x="10153" y="23960"/>
                  </a:lnTo>
                  <a:lnTo>
                    <a:pt x="21832" y="22435"/>
                  </a:lnTo>
                  <a:lnTo>
                    <a:pt x="18780" y="13808"/>
                  </a:lnTo>
                  <a:lnTo>
                    <a:pt x="18780" y="13808"/>
                  </a:lnTo>
                  <a:cubicBezTo>
                    <a:pt x="19006" y="13831"/>
                    <a:pt x="19227" y="13842"/>
                    <a:pt x="19444" y="13842"/>
                  </a:cubicBezTo>
                  <a:cubicBezTo>
                    <a:pt x="23650" y="13842"/>
                    <a:pt x="26408" y="9704"/>
                    <a:pt x="26408" y="9704"/>
                  </a:cubicBezTo>
                  <a:cubicBezTo>
                    <a:pt x="24202" y="1561"/>
                    <a:pt x="18535" y="1"/>
                    <a:pt x="1451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6"/>
            <p:cNvSpPr/>
            <p:nvPr/>
          </p:nvSpPr>
          <p:spPr>
            <a:xfrm>
              <a:off x="3643175" y="3583150"/>
              <a:ext cx="250850" cy="237400"/>
            </a:xfrm>
            <a:custGeom>
              <a:avLst/>
              <a:gdLst/>
              <a:ahLst/>
              <a:cxnLst/>
              <a:rect l="l" t="t" r="r" b="b"/>
              <a:pathLst>
                <a:path w="10034" h="9496" extrusionOk="0">
                  <a:moveTo>
                    <a:pt x="4024" y="1"/>
                  </a:moveTo>
                  <a:cubicBezTo>
                    <a:pt x="1" y="1"/>
                    <a:pt x="1339" y="8486"/>
                    <a:pt x="5668" y="9496"/>
                  </a:cubicBezTo>
                  <a:lnTo>
                    <a:pt x="5773" y="9233"/>
                  </a:lnTo>
                  <a:cubicBezTo>
                    <a:pt x="10034" y="8444"/>
                    <a:pt x="8982" y="1500"/>
                    <a:pt x="5299" y="238"/>
                  </a:cubicBezTo>
                  <a:cubicBezTo>
                    <a:pt x="4826" y="75"/>
                    <a:pt x="4402" y="1"/>
                    <a:pt x="402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6"/>
            <p:cNvSpPr/>
            <p:nvPr/>
          </p:nvSpPr>
          <p:spPr>
            <a:xfrm>
              <a:off x="3876525" y="3552350"/>
              <a:ext cx="233725" cy="235975"/>
            </a:xfrm>
            <a:custGeom>
              <a:avLst/>
              <a:gdLst/>
              <a:ahLst/>
              <a:cxnLst/>
              <a:rect l="l" t="t" r="r" b="b"/>
              <a:pathLst>
                <a:path w="9349" h="9439" extrusionOk="0">
                  <a:moveTo>
                    <a:pt x="4881" y="0"/>
                  </a:moveTo>
                  <a:cubicBezTo>
                    <a:pt x="1921" y="0"/>
                    <a:pt x="0" y="6681"/>
                    <a:pt x="3014" y="9308"/>
                  </a:cubicBezTo>
                  <a:lnTo>
                    <a:pt x="3120" y="9255"/>
                  </a:lnTo>
                  <a:cubicBezTo>
                    <a:pt x="3496" y="9381"/>
                    <a:pt x="3858" y="9439"/>
                    <a:pt x="4202" y="9439"/>
                  </a:cubicBezTo>
                  <a:cubicBezTo>
                    <a:pt x="7615" y="9439"/>
                    <a:pt x="9349" y="3729"/>
                    <a:pt x="6960" y="1101"/>
                  </a:cubicBezTo>
                  <a:cubicBezTo>
                    <a:pt x="6244" y="328"/>
                    <a:pt x="5537" y="0"/>
                    <a:pt x="488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6"/>
            <p:cNvSpPr/>
            <p:nvPr/>
          </p:nvSpPr>
          <p:spPr>
            <a:xfrm>
              <a:off x="3770375" y="3760050"/>
              <a:ext cx="160475" cy="281450"/>
            </a:xfrm>
            <a:custGeom>
              <a:avLst/>
              <a:gdLst/>
              <a:ahLst/>
              <a:cxnLst/>
              <a:rect l="l" t="t" r="r" b="b"/>
              <a:pathLst>
                <a:path w="6419" h="11258" extrusionOk="0">
                  <a:moveTo>
                    <a:pt x="2789" y="0"/>
                  </a:moveTo>
                  <a:lnTo>
                    <a:pt x="1" y="1210"/>
                  </a:lnTo>
                  <a:cubicBezTo>
                    <a:pt x="1" y="1210"/>
                    <a:pt x="2789" y="5208"/>
                    <a:pt x="3420" y="8049"/>
                  </a:cubicBezTo>
                  <a:lnTo>
                    <a:pt x="3999" y="11258"/>
                  </a:lnTo>
                  <a:lnTo>
                    <a:pt x="6419" y="10889"/>
                  </a:lnTo>
                  <a:lnTo>
                    <a:pt x="278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6"/>
            <p:cNvSpPr/>
            <p:nvPr/>
          </p:nvSpPr>
          <p:spPr>
            <a:xfrm>
              <a:off x="3936100" y="3749525"/>
              <a:ext cx="90750" cy="261725"/>
            </a:xfrm>
            <a:custGeom>
              <a:avLst/>
              <a:gdLst/>
              <a:ahLst/>
              <a:cxnLst/>
              <a:rect l="l" t="t" r="r" b="b"/>
              <a:pathLst>
                <a:path w="3630" h="10469" extrusionOk="0">
                  <a:moveTo>
                    <a:pt x="0" y="0"/>
                  </a:moveTo>
                  <a:lnTo>
                    <a:pt x="1841" y="10311"/>
                  </a:lnTo>
                  <a:lnTo>
                    <a:pt x="3630" y="10469"/>
                  </a:lnTo>
                  <a:cubicBezTo>
                    <a:pt x="3630" y="10469"/>
                    <a:pt x="2052" y="2210"/>
                    <a:pt x="32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6"/>
            <p:cNvSpPr/>
            <p:nvPr/>
          </p:nvSpPr>
          <p:spPr>
            <a:xfrm>
              <a:off x="4351675" y="3230100"/>
              <a:ext cx="728600" cy="647000"/>
            </a:xfrm>
            <a:custGeom>
              <a:avLst/>
              <a:gdLst/>
              <a:ahLst/>
              <a:cxnLst/>
              <a:rect l="l" t="t" r="r" b="b"/>
              <a:pathLst>
                <a:path w="29144" h="25880" extrusionOk="0">
                  <a:moveTo>
                    <a:pt x="11338" y="1"/>
                  </a:moveTo>
                  <a:cubicBezTo>
                    <a:pt x="6708" y="1"/>
                    <a:pt x="3262" y="2997"/>
                    <a:pt x="3262" y="2997"/>
                  </a:cubicBezTo>
                  <a:cubicBezTo>
                    <a:pt x="0" y="10519"/>
                    <a:pt x="7628" y="12624"/>
                    <a:pt x="7628" y="12624"/>
                  </a:cubicBezTo>
                  <a:lnTo>
                    <a:pt x="4261" y="21251"/>
                  </a:lnTo>
                  <a:lnTo>
                    <a:pt x="15098" y="25880"/>
                  </a:lnTo>
                  <a:lnTo>
                    <a:pt x="16887" y="16885"/>
                  </a:lnTo>
                  <a:cubicBezTo>
                    <a:pt x="18232" y="17904"/>
                    <a:pt x="19747" y="18227"/>
                    <a:pt x="21127" y="18227"/>
                  </a:cubicBezTo>
                  <a:cubicBezTo>
                    <a:pt x="23523" y="18227"/>
                    <a:pt x="25514" y="17253"/>
                    <a:pt x="25514" y="17253"/>
                  </a:cubicBezTo>
                  <a:cubicBezTo>
                    <a:pt x="29143" y="4102"/>
                    <a:pt x="16150" y="1156"/>
                    <a:pt x="16150" y="1156"/>
                  </a:cubicBezTo>
                  <a:cubicBezTo>
                    <a:pt x="14473" y="317"/>
                    <a:pt x="12843" y="1"/>
                    <a:pt x="1133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6"/>
            <p:cNvSpPr/>
            <p:nvPr/>
          </p:nvSpPr>
          <p:spPr>
            <a:xfrm>
              <a:off x="4389800" y="3231425"/>
              <a:ext cx="727300" cy="647000"/>
            </a:xfrm>
            <a:custGeom>
              <a:avLst/>
              <a:gdLst/>
              <a:ahLst/>
              <a:cxnLst/>
              <a:rect l="l" t="t" r="r" b="b"/>
              <a:pathLst>
                <a:path w="29092" h="25880" extrusionOk="0">
                  <a:moveTo>
                    <a:pt x="11316" y="0"/>
                  </a:moveTo>
                  <a:cubicBezTo>
                    <a:pt x="6708" y="0"/>
                    <a:pt x="3262" y="2997"/>
                    <a:pt x="3262" y="2997"/>
                  </a:cubicBezTo>
                  <a:cubicBezTo>
                    <a:pt x="1" y="10519"/>
                    <a:pt x="7576" y="12623"/>
                    <a:pt x="7576" y="12623"/>
                  </a:cubicBezTo>
                  <a:lnTo>
                    <a:pt x="4262" y="21250"/>
                  </a:lnTo>
                  <a:lnTo>
                    <a:pt x="15098" y="25880"/>
                  </a:lnTo>
                  <a:lnTo>
                    <a:pt x="16834" y="16884"/>
                  </a:lnTo>
                  <a:cubicBezTo>
                    <a:pt x="18180" y="17903"/>
                    <a:pt x="19695" y="18227"/>
                    <a:pt x="21075" y="18227"/>
                  </a:cubicBezTo>
                  <a:cubicBezTo>
                    <a:pt x="23471" y="18227"/>
                    <a:pt x="25462" y="17252"/>
                    <a:pt x="25462" y="17252"/>
                  </a:cubicBezTo>
                  <a:cubicBezTo>
                    <a:pt x="29091" y="4101"/>
                    <a:pt x="16098" y="1155"/>
                    <a:pt x="16098" y="1155"/>
                  </a:cubicBezTo>
                  <a:cubicBezTo>
                    <a:pt x="14433" y="317"/>
                    <a:pt x="12813" y="0"/>
                    <a:pt x="113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6"/>
            <p:cNvSpPr/>
            <p:nvPr/>
          </p:nvSpPr>
          <p:spPr>
            <a:xfrm>
              <a:off x="4550975" y="3272950"/>
              <a:ext cx="238625" cy="235050"/>
            </a:xfrm>
            <a:custGeom>
              <a:avLst/>
              <a:gdLst/>
              <a:ahLst/>
              <a:cxnLst/>
              <a:rect l="l" t="t" r="r" b="b"/>
              <a:pathLst>
                <a:path w="9545" h="9402" extrusionOk="0">
                  <a:moveTo>
                    <a:pt x="5143" y="1"/>
                  </a:moveTo>
                  <a:cubicBezTo>
                    <a:pt x="2209" y="1"/>
                    <a:pt x="0" y="6595"/>
                    <a:pt x="2865" y="9331"/>
                  </a:cubicBezTo>
                  <a:lnTo>
                    <a:pt x="3128" y="9174"/>
                  </a:lnTo>
                  <a:cubicBezTo>
                    <a:pt x="3537" y="9330"/>
                    <a:pt x="3932" y="9402"/>
                    <a:pt x="4309" y="9402"/>
                  </a:cubicBezTo>
                  <a:cubicBezTo>
                    <a:pt x="7620" y="9402"/>
                    <a:pt x="9545" y="3869"/>
                    <a:pt x="7231" y="1178"/>
                  </a:cubicBezTo>
                  <a:cubicBezTo>
                    <a:pt x="6532" y="351"/>
                    <a:pt x="5818" y="1"/>
                    <a:pt x="514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6"/>
            <p:cNvSpPr/>
            <p:nvPr/>
          </p:nvSpPr>
          <p:spPr>
            <a:xfrm>
              <a:off x="4757125" y="3376800"/>
              <a:ext cx="231600" cy="212125"/>
            </a:xfrm>
            <a:custGeom>
              <a:avLst/>
              <a:gdLst/>
              <a:ahLst/>
              <a:cxnLst/>
              <a:rect l="l" t="t" r="r" b="b"/>
              <a:pathLst>
                <a:path w="9264" h="8485" extrusionOk="0">
                  <a:moveTo>
                    <a:pt x="6335" y="0"/>
                  </a:moveTo>
                  <a:cubicBezTo>
                    <a:pt x="3679" y="0"/>
                    <a:pt x="1" y="4069"/>
                    <a:pt x="1089" y="7334"/>
                  </a:cubicBezTo>
                  <a:lnTo>
                    <a:pt x="1195" y="7387"/>
                  </a:lnTo>
                  <a:cubicBezTo>
                    <a:pt x="1877" y="8157"/>
                    <a:pt x="2707" y="8485"/>
                    <a:pt x="3565" y="8485"/>
                  </a:cubicBezTo>
                  <a:cubicBezTo>
                    <a:pt x="6279" y="8485"/>
                    <a:pt x="9264" y="5202"/>
                    <a:pt x="8664" y="2284"/>
                  </a:cubicBezTo>
                  <a:cubicBezTo>
                    <a:pt x="8303" y="656"/>
                    <a:pt x="7401" y="0"/>
                    <a:pt x="633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6"/>
            <p:cNvSpPr/>
            <p:nvPr/>
          </p:nvSpPr>
          <p:spPr>
            <a:xfrm>
              <a:off x="4584450" y="3473350"/>
              <a:ext cx="117075" cy="290650"/>
            </a:xfrm>
            <a:custGeom>
              <a:avLst/>
              <a:gdLst/>
              <a:ahLst/>
              <a:cxnLst/>
              <a:rect l="l" t="t" r="r" b="b"/>
              <a:pathLst>
                <a:path w="4683" h="11626" extrusionOk="0">
                  <a:moveTo>
                    <a:pt x="1631" y="0"/>
                  </a:moveTo>
                  <a:lnTo>
                    <a:pt x="1631" y="0"/>
                  </a:lnTo>
                  <a:cubicBezTo>
                    <a:pt x="1631" y="1"/>
                    <a:pt x="1999" y="4893"/>
                    <a:pt x="1105" y="7628"/>
                  </a:cubicBezTo>
                  <a:lnTo>
                    <a:pt x="0" y="10732"/>
                  </a:lnTo>
                  <a:lnTo>
                    <a:pt x="2262" y="11626"/>
                  </a:lnTo>
                  <a:lnTo>
                    <a:pt x="4682" y="369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6"/>
            <p:cNvSpPr/>
            <p:nvPr/>
          </p:nvSpPr>
          <p:spPr>
            <a:xfrm>
              <a:off x="4697550" y="3523325"/>
              <a:ext cx="160450" cy="270925"/>
            </a:xfrm>
            <a:custGeom>
              <a:avLst/>
              <a:gdLst/>
              <a:ahLst/>
              <a:cxnLst/>
              <a:rect l="l" t="t" r="r" b="b"/>
              <a:pathLst>
                <a:path w="6418" h="10837" extrusionOk="0">
                  <a:moveTo>
                    <a:pt x="3683" y="0"/>
                  </a:moveTo>
                  <a:lnTo>
                    <a:pt x="0" y="9785"/>
                  </a:lnTo>
                  <a:lnTo>
                    <a:pt x="1473" y="10837"/>
                  </a:lnTo>
                  <a:cubicBezTo>
                    <a:pt x="1473" y="10837"/>
                    <a:pt x="4261" y="2894"/>
                    <a:pt x="6418" y="1631"/>
                  </a:cubicBezTo>
                  <a:lnTo>
                    <a:pt x="368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6"/>
            <p:cNvSpPr/>
            <p:nvPr/>
          </p:nvSpPr>
          <p:spPr>
            <a:xfrm>
              <a:off x="4833000" y="3894150"/>
              <a:ext cx="490575" cy="440625"/>
            </a:xfrm>
            <a:custGeom>
              <a:avLst/>
              <a:gdLst/>
              <a:ahLst/>
              <a:cxnLst/>
              <a:rect l="l" t="t" r="r" b="b"/>
              <a:pathLst>
                <a:path w="19623" h="17625" extrusionOk="0">
                  <a:moveTo>
                    <a:pt x="10146" y="0"/>
                  </a:moveTo>
                  <a:cubicBezTo>
                    <a:pt x="8988" y="0"/>
                    <a:pt x="8207" y="160"/>
                    <a:pt x="8207" y="160"/>
                  </a:cubicBezTo>
                  <a:cubicBezTo>
                    <a:pt x="8099" y="156"/>
                    <a:pt x="7992" y="154"/>
                    <a:pt x="7886" y="154"/>
                  </a:cubicBezTo>
                  <a:cubicBezTo>
                    <a:pt x="2381" y="154"/>
                    <a:pt x="1" y="5420"/>
                    <a:pt x="1" y="5420"/>
                  </a:cubicBezTo>
                  <a:cubicBezTo>
                    <a:pt x="82" y="10189"/>
                    <a:pt x="3606" y="10726"/>
                    <a:pt x="5189" y="10726"/>
                  </a:cubicBezTo>
                  <a:cubicBezTo>
                    <a:pt x="5649" y="10726"/>
                    <a:pt x="5945" y="10681"/>
                    <a:pt x="5945" y="10681"/>
                  </a:cubicBezTo>
                  <a:lnTo>
                    <a:pt x="6366" y="17625"/>
                  </a:lnTo>
                  <a:lnTo>
                    <a:pt x="15204" y="17414"/>
                  </a:lnTo>
                  <a:lnTo>
                    <a:pt x="13625" y="10733"/>
                  </a:lnTo>
                  <a:lnTo>
                    <a:pt x="13625" y="10733"/>
                  </a:lnTo>
                  <a:cubicBezTo>
                    <a:pt x="13977" y="10810"/>
                    <a:pt x="14321" y="10845"/>
                    <a:pt x="14654" y="10845"/>
                  </a:cubicBezTo>
                  <a:cubicBezTo>
                    <a:pt x="17513" y="10845"/>
                    <a:pt x="19622" y="8313"/>
                    <a:pt x="19622" y="8313"/>
                  </a:cubicBezTo>
                  <a:cubicBezTo>
                    <a:pt x="18452" y="1029"/>
                    <a:pt x="13085" y="0"/>
                    <a:pt x="1014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6"/>
            <p:cNvSpPr/>
            <p:nvPr/>
          </p:nvSpPr>
          <p:spPr>
            <a:xfrm>
              <a:off x="4858000" y="3883600"/>
              <a:ext cx="490550" cy="440650"/>
            </a:xfrm>
            <a:custGeom>
              <a:avLst/>
              <a:gdLst/>
              <a:ahLst/>
              <a:cxnLst/>
              <a:rect l="l" t="t" r="r" b="b"/>
              <a:pathLst>
                <a:path w="19622" h="17626" extrusionOk="0">
                  <a:moveTo>
                    <a:pt x="10210" y="0"/>
                  </a:moveTo>
                  <a:cubicBezTo>
                    <a:pt x="9046" y="0"/>
                    <a:pt x="8259" y="161"/>
                    <a:pt x="8259" y="161"/>
                  </a:cubicBezTo>
                  <a:cubicBezTo>
                    <a:pt x="8151" y="157"/>
                    <a:pt x="8044" y="155"/>
                    <a:pt x="7938" y="155"/>
                  </a:cubicBezTo>
                  <a:cubicBezTo>
                    <a:pt x="2431" y="155"/>
                    <a:pt x="0" y="5421"/>
                    <a:pt x="0" y="5421"/>
                  </a:cubicBezTo>
                  <a:cubicBezTo>
                    <a:pt x="123" y="10190"/>
                    <a:pt x="3656" y="10727"/>
                    <a:pt x="5241" y="10727"/>
                  </a:cubicBezTo>
                  <a:cubicBezTo>
                    <a:pt x="5701" y="10727"/>
                    <a:pt x="5997" y="10682"/>
                    <a:pt x="5997" y="10682"/>
                  </a:cubicBezTo>
                  <a:lnTo>
                    <a:pt x="6418" y="17626"/>
                  </a:lnTo>
                  <a:lnTo>
                    <a:pt x="15256" y="17363"/>
                  </a:lnTo>
                  <a:lnTo>
                    <a:pt x="13625" y="10734"/>
                  </a:lnTo>
                  <a:lnTo>
                    <a:pt x="13625" y="10734"/>
                  </a:lnTo>
                  <a:cubicBezTo>
                    <a:pt x="13971" y="10810"/>
                    <a:pt x="14310" y="10844"/>
                    <a:pt x="14639" y="10844"/>
                  </a:cubicBezTo>
                  <a:cubicBezTo>
                    <a:pt x="17505" y="10844"/>
                    <a:pt x="19622" y="8262"/>
                    <a:pt x="19622" y="8262"/>
                  </a:cubicBezTo>
                  <a:cubicBezTo>
                    <a:pt x="18491" y="1026"/>
                    <a:pt x="13149" y="0"/>
                    <a:pt x="102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6"/>
            <p:cNvSpPr/>
            <p:nvPr/>
          </p:nvSpPr>
          <p:spPr>
            <a:xfrm>
              <a:off x="4938150" y="3927825"/>
              <a:ext cx="169725" cy="180750"/>
            </a:xfrm>
            <a:custGeom>
              <a:avLst/>
              <a:gdLst/>
              <a:ahLst/>
              <a:cxnLst/>
              <a:rect l="l" t="t" r="r" b="b"/>
              <a:pathLst>
                <a:path w="6789" h="7230" extrusionOk="0">
                  <a:moveTo>
                    <a:pt x="2768" y="0"/>
                  </a:moveTo>
                  <a:cubicBezTo>
                    <a:pt x="1" y="0"/>
                    <a:pt x="374" y="6196"/>
                    <a:pt x="3475" y="7229"/>
                  </a:cubicBezTo>
                  <a:lnTo>
                    <a:pt x="3580" y="7072"/>
                  </a:lnTo>
                  <a:cubicBezTo>
                    <a:pt x="6789" y="6861"/>
                    <a:pt x="6579" y="1548"/>
                    <a:pt x="3896" y="286"/>
                  </a:cubicBezTo>
                  <a:cubicBezTo>
                    <a:pt x="3474" y="89"/>
                    <a:pt x="3099" y="0"/>
                    <a:pt x="276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6"/>
            <p:cNvSpPr/>
            <p:nvPr/>
          </p:nvSpPr>
          <p:spPr>
            <a:xfrm>
              <a:off x="5102975" y="3925500"/>
              <a:ext cx="177300" cy="175575"/>
            </a:xfrm>
            <a:custGeom>
              <a:avLst/>
              <a:gdLst/>
              <a:ahLst/>
              <a:cxnLst/>
              <a:rect l="l" t="t" r="r" b="b"/>
              <a:pathLst>
                <a:path w="7092" h="7023" extrusionOk="0">
                  <a:moveTo>
                    <a:pt x="3927" y="1"/>
                  </a:moveTo>
                  <a:cubicBezTo>
                    <a:pt x="1789" y="1"/>
                    <a:pt x="1" y="4655"/>
                    <a:pt x="1932" y="6796"/>
                  </a:cubicBezTo>
                  <a:lnTo>
                    <a:pt x="2037" y="6796"/>
                  </a:lnTo>
                  <a:cubicBezTo>
                    <a:pt x="2386" y="6952"/>
                    <a:pt x="2726" y="7023"/>
                    <a:pt x="3052" y="7023"/>
                  </a:cubicBezTo>
                  <a:cubicBezTo>
                    <a:pt x="5475" y="7023"/>
                    <a:pt x="7092" y="3097"/>
                    <a:pt x="5562" y="1010"/>
                  </a:cubicBezTo>
                  <a:cubicBezTo>
                    <a:pt x="5031" y="298"/>
                    <a:pt x="4468" y="1"/>
                    <a:pt x="392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6"/>
            <p:cNvSpPr/>
            <p:nvPr/>
          </p:nvSpPr>
          <p:spPr>
            <a:xfrm>
              <a:off x="5015800" y="4067775"/>
              <a:ext cx="101300" cy="213075"/>
            </a:xfrm>
            <a:custGeom>
              <a:avLst/>
              <a:gdLst/>
              <a:ahLst/>
              <a:cxnLst/>
              <a:rect l="l" t="t" r="r" b="b"/>
              <a:pathLst>
                <a:path w="4052" h="8523" extrusionOk="0">
                  <a:moveTo>
                    <a:pt x="2210" y="1"/>
                  </a:moveTo>
                  <a:lnTo>
                    <a:pt x="1" y="685"/>
                  </a:lnTo>
                  <a:cubicBezTo>
                    <a:pt x="1" y="685"/>
                    <a:pt x="1789" y="3946"/>
                    <a:pt x="2052" y="6103"/>
                  </a:cubicBezTo>
                  <a:lnTo>
                    <a:pt x="2210" y="8523"/>
                  </a:lnTo>
                  <a:lnTo>
                    <a:pt x="4051" y="8418"/>
                  </a:lnTo>
                  <a:lnTo>
                    <a:pt x="221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6"/>
            <p:cNvSpPr/>
            <p:nvPr/>
          </p:nvSpPr>
          <p:spPr>
            <a:xfrm>
              <a:off x="5143375" y="4067775"/>
              <a:ext cx="59200" cy="203875"/>
            </a:xfrm>
            <a:custGeom>
              <a:avLst/>
              <a:gdLst/>
              <a:ahLst/>
              <a:cxnLst/>
              <a:rect l="l" t="t" r="r" b="b"/>
              <a:pathLst>
                <a:path w="2368" h="8155" extrusionOk="0">
                  <a:moveTo>
                    <a:pt x="1" y="1"/>
                  </a:moveTo>
                  <a:lnTo>
                    <a:pt x="527" y="7839"/>
                  </a:lnTo>
                  <a:lnTo>
                    <a:pt x="1842" y="8154"/>
                  </a:lnTo>
                  <a:cubicBezTo>
                    <a:pt x="1842" y="8154"/>
                    <a:pt x="1316" y="1842"/>
                    <a:pt x="2368" y="2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6"/>
            <p:cNvSpPr/>
            <p:nvPr/>
          </p:nvSpPr>
          <p:spPr>
            <a:xfrm>
              <a:off x="4655475" y="4814425"/>
              <a:ext cx="557625" cy="493525"/>
            </a:xfrm>
            <a:custGeom>
              <a:avLst/>
              <a:gdLst/>
              <a:ahLst/>
              <a:cxnLst/>
              <a:rect l="l" t="t" r="r" b="b"/>
              <a:pathLst>
                <a:path w="22305" h="19741" extrusionOk="0">
                  <a:moveTo>
                    <a:pt x="8343" y="1"/>
                  </a:moveTo>
                  <a:cubicBezTo>
                    <a:pt x="5482" y="1"/>
                    <a:pt x="3262" y="1435"/>
                    <a:pt x="3262" y="1435"/>
                  </a:cubicBezTo>
                  <a:cubicBezTo>
                    <a:pt x="0" y="6642"/>
                    <a:pt x="5366" y="9062"/>
                    <a:pt x="5366" y="9062"/>
                  </a:cubicBezTo>
                  <a:lnTo>
                    <a:pt x="1946" y="15112"/>
                  </a:lnTo>
                  <a:lnTo>
                    <a:pt x="9469" y="19741"/>
                  </a:lnTo>
                  <a:lnTo>
                    <a:pt x="11784" y="13271"/>
                  </a:lnTo>
                  <a:cubicBezTo>
                    <a:pt x="13007" y="14520"/>
                    <a:pt x="14619" y="14829"/>
                    <a:pt x="15915" y="14829"/>
                  </a:cubicBezTo>
                  <a:cubicBezTo>
                    <a:pt x="17184" y="14829"/>
                    <a:pt x="18149" y="14533"/>
                    <a:pt x="18149" y="14533"/>
                  </a:cubicBezTo>
                  <a:cubicBezTo>
                    <a:pt x="22305" y="5117"/>
                    <a:pt x="12993" y="1487"/>
                    <a:pt x="12993" y="1487"/>
                  </a:cubicBezTo>
                  <a:cubicBezTo>
                    <a:pt x="11416" y="371"/>
                    <a:pt x="9797" y="1"/>
                    <a:pt x="834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6"/>
            <p:cNvSpPr/>
            <p:nvPr/>
          </p:nvSpPr>
          <p:spPr>
            <a:xfrm>
              <a:off x="4683075" y="4819675"/>
              <a:ext cx="557650" cy="493550"/>
            </a:xfrm>
            <a:custGeom>
              <a:avLst/>
              <a:gdLst/>
              <a:ahLst/>
              <a:cxnLst/>
              <a:rect l="l" t="t" r="r" b="b"/>
              <a:pathLst>
                <a:path w="22306" h="19742" extrusionOk="0">
                  <a:moveTo>
                    <a:pt x="8330" y="1"/>
                  </a:moveTo>
                  <a:cubicBezTo>
                    <a:pt x="5453" y="1"/>
                    <a:pt x="3210" y="1435"/>
                    <a:pt x="3210" y="1435"/>
                  </a:cubicBezTo>
                  <a:cubicBezTo>
                    <a:pt x="1" y="6643"/>
                    <a:pt x="5366" y="9063"/>
                    <a:pt x="5366" y="9063"/>
                  </a:cubicBezTo>
                  <a:lnTo>
                    <a:pt x="1947" y="15112"/>
                  </a:lnTo>
                  <a:lnTo>
                    <a:pt x="9470" y="19741"/>
                  </a:lnTo>
                  <a:lnTo>
                    <a:pt x="11784" y="13271"/>
                  </a:lnTo>
                  <a:cubicBezTo>
                    <a:pt x="13007" y="14521"/>
                    <a:pt x="14620" y="14830"/>
                    <a:pt x="15916" y="14830"/>
                  </a:cubicBezTo>
                  <a:cubicBezTo>
                    <a:pt x="17184" y="14830"/>
                    <a:pt x="18149" y="14534"/>
                    <a:pt x="18149" y="14534"/>
                  </a:cubicBezTo>
                  <a:cubicBezTo>
                    <a:pt x="22305" y="5117"/>
                    <a:pt x="12994" y="1488"/>
                    <a:pt x="12994" y="1488"/>
                  </a:cubicBezTo>
                  <a:cubicBezTo>
                    <a:pt x="11417" y="371"/>
                    <a:pt x="9792" y="1"/>
                    <a:pt x="833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6"/>
            <p:cNvSpPr/>
            <p:nvPr/>
          </p:nvSpPr>
          <p:spPr>
            <a:xfrm>
              <a:off x="4810700" y="4853425"/>
              <a:ext cx="181125" cy="173300"/>
            </a:xfrm>
            <a:custGeom>
              <a:avLst/>
              <a:gdLst/>
              <a:ahLst/>
              <a:cxnLst/>
              <a:rect l="l" t="t" r="r" b="b"/>
              <a:pathLst>
                <a:path w="7245" h="6932" extrusionOk="0">
                  <a:moveTo>
                    <a:pt x="4256" y="0"/>
                  </a:moveTo>
                  <a:cubicBezTo>
                    <a:pt x="2155" y="0"/>
                    <a:pt x="0" y="4442"/>
                    <a:pt x="1734" y="6713"/>
                  </a:cubicBezTo>
                  <a:lnTo>
                    <a:pt x="1945" y="6608"/>
                  </a:lnTo>
                  <a:cubicBezTo>
                    <a:pt x="2347" y="6832"/>
                    <a:pt x="2747" y="6932"/>
                    <a:pt x="3131" y="6932"/>
                  </a:cubicBezTo>
                  <a:cubicBezTo>
                    <a:pt x="5460" y="6932"/>
                    <a:pt x="7245" y="3259"/>
                    <a:pt x="5890" y="1137"/>
                  </a:cubicBezTo>
                  <a:cubicBezTo>
                    <a:pt x="5404" y="334"/>
                    <a:pt x="4832" y="0"/>
                    <a:pt x="425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6"/>
            <p:cNvSpPr/>
            <p:nvPr/>
          </p:nvSpPr>
          <p:spPr>
            <a:xfrm>
              <a:off x="4957800" y="4957125"/>
              <a:ext cx="168275" cy="150925"/>
            </a:xfrm>
            <a:custGeom>
              <a:avLst/>
              <a:gdLst/>
              <a:ahLst/>
              <a:cxnLst/>
              <a:rect l="l" t="t" r="r" b="b"/>
              <a:pathLst>
                <a:path w="6731" h="6037" extrusionOk="0">
                  <a:moveTo>
                    <a:pt x="4806" y="0"/>
                  </a:moveTo>
                  <a:cubicBezTo>
                    <a:pt x="2838" y="0"/>
                    <a:pt x="1" y="2464"/>
                    <a:pt x="427" y="4880"/>
                  </a:cubicBezTo>
                  <a:lnTo>
                    <a:pt x="480" y="4932"/>
                  </a:lnTo>
                  <a:cubicBezTo>
                    <a:pt x="998" y="5710"/>
                    <a:pt x="1747" y="6037"/>
                    <a:pt x="2544" y="6037"/>
                  </a:cubicBezTo>
                  <a:cubicBezTo>
                    <a:pt x="4494" y="6037"/>
                    <a:pt x="6731" y="4078"/>
                    <a:pt x="6582" y="1987"/>
                  </a:cubicBezTo>
                  <a:cubicBezTo>
                    <a:pt x="6496" y="569"/>
                    <a:pt x="5751" y="0"/>
                    <a:pt x="480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6"/>
            <p:cNvSpPr/>
            <p:nvPr/>
          </p:nvSpPr>
          <p:spPr>
            <a:xfrm>
              <a:off x="4798825" y="4996250"/>
              <a:ext cx="117050" cy="217025"/>
            </a:xfrm>
            <a:custGeom>
              <a:avLst/>
              <a:gdLst/>
              <a:ahLst/>
              <a:cxnLst/>
              <a:rect l="l" t="t" r="r" b="b"/>
              <a:pathLst>
                <a:path w="4682" h="8681" extrusionOk="0">
                  <a:moveTo>
                    <a:pt x="2420" y="1"/>
                  </a:moveTo>
                  <a:cubicBezTo>
                    <a:pt x="2420" y="1"/>
                    <a:pt x="2157" y="3683"/>
                    <a:pt x="1210" y="5629"/>
                  </a:cubicBezTo>
                  <a:lnTo>
                    <a:pt x="0" y="7786"/>
                  </a:lnTo>
                  <a:lnTo>
                    <a:pt x="1631" y="8681"/>
                  </a:lnTo>
                  <a:lnTo>
                    <a:pt x="4682" y="632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6"/>
            <p:cNvSpPr/>
            <p:nvPr/>
          </p:nvSpPr>
          <p:spPr>
            <a:xfrm>
              <a:off x="4880350" y="5051500"/>
              <a:ext cx="142050" cy="195975"/>
            </a:xfrm>
            <a:custGeom>
              <a:avLst/>
              <a:gdLst/>
              <a:ahLst/>
              <a:cxnLst/>
              <a:rect l="l" t="t" r="r" b="b"/>
              <a:pathLst>
                <a:path w="5682" h="7839" extrusionOk="0">
                  <a:moveTo>
                    <a:pt x="3841" y="0"/>
                  </a:moveTo>
                  <a:lnTo>
                    <a:pt x="1" y="6839"/>
                  </a:lnTo>
                  <a:lnTo>
                    <a:pt x="1000" y="7838"/>
                  </a:lnTo>
                  <a:cubicBezTo>
                    <a:pt x="1000" y="7838"/>
                    <a:pt x="3946" y="2262"/>
                    <a:pt x="5682" y="1526"/>
                  </a:cubicBezTo>
                  <a:lnTo>
                    <a:pt x="384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6"/>
            <p:cNvSpPr/>
            <p:nvPr/>
          </p:nvSpPr>
          <p:spPr>
            <a:xfrm>
              <a:off x="3554700" y="3349750"/>
              <a:ext cx="1098150" cy="967325"/>
            </a:xfrm>
            <a:custGeom>
              <a:avLst/>
              <a:gdLst/>
              <a:ahLst/>
              <a:cxnLst/>
              <a:rect l="l" t="t" r="r" b="b"/>
              <a:pathLst>
                <a:path w="43926" h="38693" extrusionOk="0">
                  <a:moveTo>
                    <a:pt x="21895" y="1"/>
                  </a:moveTo>
                  <a:cubicBezTo>
                    <a:pt x="19470" y="1"/>
                    <a:pt x="17006" y="457"/>
                    <a:pt x="14625" y="1420"/>
                  </a:cubicBezTo>
                  <a:cubicBezTo>
                    <a:pt x="4735" y="5470"/>
                    <a:pt x="1" y="16780"/>
                    <a:pt x="4051" y="26670"/>
                  </a:cubicBezTo>
                  <a:cubicBezTo>
                    <a:pt x="7119" y="34160"/>
                    <a:pt x="14350" y="38692"/>
                    <a:pt x="21974" y="38692"/>
                  </a:cubicBezTo>
                  <a:cubicBezTo>
                    <a:pt x="24417" y="38692"/>
                    <a:pt x="26901" y="38227"/>
                    <a:pt x="29302" y="37244"/>
                  </a:cubicBezTo>
                  <a:cubicBezTo>
                    <a:pt x="39191" y="33193"/>
                    <a:pt x="43926" y="21936"/>
                    <a:pt x="39875" y="12046"/>
                  </a:cubicBezTo>
                  <a:cubicBezTo>
                    <a:pt x="36800" y="4538"/>
                    <a:pt x="29540" y="1"/>
                    <a:pt x="2189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6"/>
            <p:cNvSpPr/>
            <p:nvPr/>
          </p:nvSpPr>
          <p:spPr>
            <a:xfrm>
              <a:off x="3673075" y="3402325"/>
              <a:ext cx="866675" cy="866700"/>
            </a:xfrm>
            <a:custGeom>
              <a:avLst/>
              <a:gdLst/>
              <a:ahLst/>
              <a:cxnLst/>
              <a:rect l="l" t="t" r="r" b="b"/>
              <a:pathLst>
                <a:path w="34667" h="34668" extrusionOk="0">
                  <a:moveTo>
                    <a:pt x="17360" y="1"/>
                  </a:moveTo>
                  <a:cubicBezTo>
                    <a:pt x="7786" y="1"/>
                    <a:pt x="0" y="7786"/>
                    <a:pt x="0" y="17360"/>
                  </a:cubicBezTo>
                  <a:cubicBezTo>
                    <a:pt x="0" y="26934"/>
                    <a:pt x="7786" y="34667"/>
                    <a:pt x="17360" y="34667"/>
                  </a:cubicBezTo>
                  <a:cubicBezTo>
                    <a:pt x="26934" y="34667"/>
                    <a:pt x="34667" y="26934"/>
                    <a:pt x="34667" y="17360"/>
                  </a:cubicBezTo>
                  <a:cubicBezTo>
                    <a:pt x="34667" y="7786"/>
                    <a:pt x="26934" y="1"/>
                    <a:pt x="1736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6"/>
            <p:cNvSpPr/>
            <p:nvPr/>
          </p:nvSpPr>
          <p:spPr>
            <a:xfrm>
              <a:off x="3728300" y="3504575"/>
              <a:ext cx="789925" cy="654425"/>
            </a:xfrm>
            <a:custGeom>
              <a:avLst/>
              <a:gdLst/>
              <a:ahLst/>
              <a:cxnLst/>
              <a:rect l="l" t="t" r="r" b="b"/>
              <a:pathLst>
                <a:path w="31597" h="26177" extrusionOk="0">
                  <a:moveTo>
                    <a:pt x="3724" y="18949"/>
                  </a:moveTo>
                  <a:cubicBezTo>
                    <a:pt x="3679" y="18949"/>
                    <a:pt x="3823" y="19176"/>
                    <a:pt x="4109" y="19370"/>
                  </a:cubicBezTo>
                  <a:lnTo>
                    <a:pt x="4109" y="19370"/>
                  </a:lnTo>
                  <a:cubicBezTo>
                    <a:pt x="3878" y="19060"/>
                    <a:pt x="3755" y="18949"/>
                    <a:pt x="3724" y="18949"/>
                  </a:cubicBezTo>
                  <a:close/>
                  <a:moveTo>
                    <a:pt x="15074" y="1"/>
                  </a:moveTo>
                  <a:cubicBezTo>
                    <a:pt x="12391" y="1"/>
                    <a:pt x="12744" y="3629"/>
                    <a:pt x="10048" y="6274"/>
                  </a:cubicBezTo>
                  <a:cubicBezTo>
                    <a:pt x="9619" y="6711"/>
                    <a:pt x="9301" y="6893"/>
                    <a:pt x="9055" y="6893"/>
                  </a:cubicBezTo>
                  <a:cubicBezTo>
                    <a:pt x="7812" y="6893"/>
                    <a:pt x="8450" y="2218"/>
                    <a:pt x="6240" y="2218"/>
                  </a:cubicBezTo>
                  <a:cubicBezTo>
                    <a:pt x="6101" y="2218"/>
                    <a:pt x="5950" y="2236"/>
                    <a:pt x="5787" y="2276"/>
                  </a:cubicBezTo>
                  <a:cubicBezTo>
                    <a:pt x="2526" y="3012"/>
                    <a:pt x="1" y="7799"/>
                    <a:pt x="1789" y="11797"/>
                  </a:cubicBezTo>
                  <a:cubicBezTo>
                    <a:pt x="2330" y="13059"/>
                    <a:pt x="3217" y="13437"/>
                    <a:pt x="4235" y="13437"/>
                  </a:cubicBezTo>
                  <a:cubicBezTo>
                    <a:pt x="5768" y="13437"/>
                    <a:pt x="7597" y="12579"/>
                    <a:pt x="8986" y="12579"/>
                  </a:cubicBezTo>
                  <a:cubicBezTo>
                    <a:pt x="9638" y="12579"/>
                    <a:pt x="10192" y="12768"/>
                    <a:pt x="10574" y="13323"/>
                  </a:cubicBezTo>
                  <a:cubicBezTo>
                    <a:pt x="12310" y="15848"/>
                    <a:pt x="9838" y="15059"/>
                    <a:pt x="6787" y="18583"/>
                  </a:cubicBezTo>
                  <a:cubicBezTo>
                    <a:pt x="6099" y="19392"/>
                    <a:pt x="5478" y="19644"/>
                    <a:pt x="4977" y="19644"/>
                  </a:cubicBezTo>
                  <a:cubicBezTo>
                    <a:pt x="4620" y="19644"/>
                    <a:pt x="4324" y="19516"/>
                    <a:pt x="4109" y="19370"/>
                  </a:cubicBezTo>
                  <a:lnTo>
                    <a:pt x="4109" y="19370"/>
                  </a:lnTo>
                  <a:cubicBezTo>
                    <a:pt x="4471" y="19855"/>
                    <a:pt x="5098" y="20830"/>
                    <a:pt x="6050" y="22634"/>
                  </a:cubicBezTo>
                  <a:cubicBezTo>
                    <a:pt x="7442" y="25219"/>
                    <a:pt x="9213" y="26177"/>
                    <a:pt x="10847" y="26177"/>
                  </a:cubicBezTo>
                  <a:cubicBezTo>
                    <a:pt x="13966" y="26177"/>
                    <a:pt x="16583" y="22685"/>
                    <a:pt x="15098" y="20372"/>
                  </a:cubicBezTo>
                  <a:cubicBezTo>
                    <a:pt x="13310" y="17586"/>
                    <a:pt x="13889" y="16673"/>
                    <a:pt x="15691" y="16673"/>
                  </a:cubicBezTo>
                  <a:cubicBezTo>
                    <a:pt x="16169" y="16673"/>
                    <a:pt x="16732" y="16737"/>
                    <a:pt x="17360" y="16847"/>
                  </a:cubicBezTo>
                  <a:cubicBezTo>
                    <a:pt x="19622" y="17205"/>
                    <a:pt x="23200" y="19866"/>
                    <a:pt x="26109" y="19866"/>
                  </a:cubicBezTo>
                  <a:cubicBezTo>
                    <a:pt x="27057" y="19866"/>
                    <a:pt x="27933" y="19583"/>
                    <a:pt x="28670" y="18846"/>
                  </a:cubicBezTo>
                  <a:cubicBezTo>
                    <a:pt x="31597" y="15920"/>
                    <a:pt x="28810" y="11790"/>
                    <a:pt x="26082" y="11790"/>
                  </a:cubicBezTo>
                  <a:cubicBezTo>
                    <a:pt x="26016" y="11790"/>
                    <a:pt x="25949" y="11792"/>
                    <a:pt x="25882" y="11797"/>
                  </a:cubicBezTo>
                  <a:cubicBezTo>
                    <a:pt x="23911" y="11987"/>
                    <a:pt x="20876" y="13351"/>
                    <a:pt x="19155" y="13351"/>
                  </a:cubicBezTo>
                  <a:cubicBezTo>
                    <a:pt x="18488" y="13351"/>
                    <a:pt x="18019" y="13145"/>
                    <a:pt x="17886" y="12586"/>
                  </a:cubicBezTo>
                  <a:cubicBezTo>
                    <a:pt x="17360" y="10535"/>
                    <a:pt x="18886" y="9062"/>
                    <a:pt x="21148" y="7799"/>
                  </a:cubicBezTo>
                  <a:cubicBezTo>
                    <a:pt x="23410" y="6537"/>
                    <a:pt x="23620" y="4275"/>
                    <a:pt x="23620" y="4275"/>
                  </a:cubicBezTo>
                  <a:cubicBezTo>
                    <a:pt x="21621" y="14"/>
                    <a:pt x="15361" y="14"/>
                    <a:pt x="15361" y="14"/>
                  </a:cubicBezTo>
                  <a:cubicBezTo>
                    <a:pt x="15262" y="5"/>
                    <a:pt x="15166" y="1"/>
                    <a:pt x="15074" y="1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6"/>
            <p:cNvSpPr/>
            <p:nvPr/>
          </p:nvSpPr>
          <p:spPr>
            <a:xfrm>
              <a:off x="3884800" y="3636225"/>
              <a:ext cx="472150" cy="390750"/>
            </a:xfrm>
            <a:custGeom>
              <a:avLst/>
              <a:gdLst/>
              <a:ahLst/>
              <a:cxnLst/>
              <a:rect l="l" t="t" r="r" b="b"/>
              <a:pathLst>
                <a:path w="18886" h="15630" extrusionOk="0">
                  <a:moveTo>
                    <a:pt x="2224" y="11327"/>
                  </a:moveTo>
                  <a:cubicBezTo>
                    <a:pt x="2199" y="11327"/>
                    <a:pt x="2282" y="11455"/>
                    <a:pt x="2449" y="11568"/>
                  </a:cubicBezTo>
                  <a:lnTo>
                    <a:pt x="2449" y="11568"/>
                  </a:lnTo>
                  <a:cubicBezTo>
                    <a:pt x="2314" y="11391"/>
                    <a:pt x="2242" y="11327"/>
                    <a:pt x="2224" y="11327"/>
                  </a:cubicBezTo>
                  <a:close/>
                  <a:moveTo>
                    <a:pt x="8982" y="1"/>
                  </a:moveTo>
                  <a:cubicBezTo>
                    <a:pt x="7384" y="1"/>
                    <a:pt x="7627" y="2167"/>
                    <a:pt x="6050" y="3743"/>
                  </a:cubicBezTo>
                  <a:cubicBezTo>
                    <a:pt x="5784" y="4009"/>
                    <a:pt x="5586" y="4120"/>
                    <a:pt x="5434" y="4120"/>
                  </a:cubicBezTo>
                  <a:cubicBezTo>
                    <a:pt x="4668" y="4120"/>
                    <a:pt x="5063" y="1296"/>
                    <a:pt x="3717" y="1296"/>
                  </a:cubicBezTo>
                  <a:cubicBezTo>
                    <a:pt x="3641" y="1296"/>
                    <a:pt x="3560" y="1305"/>
                    <a:pt x="3473" y="1323"/>
                  </a:cubicBezTo>
                  <a:cubicBezTo>
                    <a:pt x="1526" y="1797"/>
                    <a:pt x="1" y="4638"/>
                    <a:pt x="1053" y="7057"/>
                  </a:cubicBezTo>
                  <a:cubicBezTo>
                    <a:pt x="1381" y="7813"/>
                    <a:pt x="1915" y="8040"/>
                    <a:pt x="2526" y="8040"/>
                  </a:cubicBezTo>
                  <a:cubicBezTo>
                    <a:pt x="3447" y="8040"/>
                    <a:pt x="4544" y="7523"/>
                    <a:pt x="5376" y="7523"/>
                  </a:cubicBezTo>
                  <a:cubicBezTo>
                    <a:pt x="5759" y="7523"/>
                    <a:pt x="6085" y="7633"/>
                    <a:pt x="6313" y="7952"/>
                  </a:cubicBezTo>
                  <a:cubicBezTo>
                    <a:pt x="7365" y="9477"/>
                    <a:pt x="5892" y="9004"/>
                    <a:pt x="4104" y="11108"/>
                  </a:cubicBezTo>
                  <a:cubicBezTo>
                    <a:pt x="3681" y="11591"/>
                    <a:pt x="3301" y="11741"/>
                    <a:pt x="2994" y="11741"/>
                  </a:cubicBezTo>
                  <a:cubicBezTo>
                    <a:pt x="2768" y="11741"/>
                    <a:pt x="2582" y="11659"/>
                    <a:pt x="2449" y="11568"/>
                  </a:cubicBezTo>
                  <a:lnTo>
                    <a:pt x="2449" y="11568"/>
                  </a:lnTo>
                  <a:cubicBezTo>
                    <a:pt x="2666" y="11855"/>
                    <a:pt x="3048" y="12438"/>
                    <a:pt x="3630" y="13528"/>
                  </a:cubicBezTo>
                  <a:cubicBezTo>
                    <a:pt x="4442" y="15061"/>
                    <a:pt x="5489" y="15629"/>
                    <a:pt x="6461" y="15629"/>
                  </a:cubicBezTo>
                  <a:cubicBezTo>
                    <a:pt x="8324" y="15629"/>
                    <a:pt x="9913" y="13543"/>
                    <a:pt x="9049" y="12160"/>
                  </a:cubicBezTo>
                  <a:cubicBezTo>
                    <a:pt x="7968" y="10497"/>
                    <a:pt x="8300" y="9951"/>
                    <a:pt x="9369" y="9951"/>
                  </a:cubicBezTo>
                  <a:cubicBezTo>
                    <a:pt x="9653" y="9951"/>
                    <a:pt x="9989" y="9990"/>
                    <a:pt x="10364" y="10056"/>
                  </a:cubicBezTo>
                  <a:cubicBezTo>
                    <a:pt x="11751" y="10294"/>
                    <a:pt x="13885" y="11876"/>
                    <a:pt x="15618" y="11876"/>
                  </a:cubicBezTo>
                  <a:cubicBezTo>
                    <a:pt x="16185" y="11876"/>
                    <a:pt x="16709" y="11707"/>
                    <a:pt x="17150" y="11266"/>
                  </a:cubicBezTo>
                  <a:cubicBezTo>
                    <a:pt x="18886" y="9530"/>
                    <a:pt x="17252" y="7050"/>
                    <a:pt x="15615" y="7050"/>
                  </a:cubicBezTo>
                  <a:cubicBezTo>
                    <a:pt x="15566" y="7050"/>
                    <a:pt x="15516" y="7053"/>
                    <a:pt x="15466" y="7057"/>
                  </a:cubicBezTo>
                  <a:cubicBezTo>
                    <a:pt x="14289" y="7171"/>
                    <a:pt x="12481" y="7971"/>
                    <a:pt x="11448" y="7971"/>
                  </a:cubicBezTo>
                  <a:cubicBezTo>
                    <a:pt x="11050" y="7971"/>
                    <a:pt x="10767" y="7853"/>
                    <a:pt x="10679" y="7531"/>
                  </a:cubicBezTo>
                  <a:cubicBezTo>
                    <a:pt x="10364" y="6321"/>
                    <a:pt x="11258" y="5427"/>
                    <a:pt x="12626" y="4638"/>
                  </a:cubicBezTo>
                  <a:cubicBezTo>
                    <a:pt x="13993" y="3901"/>
                    <a:pt x="14151" y="2533"/>
                    <a:pt x="14151" y="2533"/>
                  </a:cubicBezTo>
                  <a:cubicBezTo>
                    <a:pt x="12941" y="8"/>
                    <a:pt x="9154" y="8"/>
                    <a:pt x="9154" y="8"/>
                  </a:cubicBezTo>
                  <a:cubicBezTo>
                    <a:pt x="9094" y="3"/>
                    <a:pt x="9037" y="1"/>
                    <a:pt x="8982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6"/>
            <p:cNvSpPr/>
            <p:nvPr/>
          </p:nvSpPr>
          <p:spPr>
            <a:xfrm>
              <a:off x="3936100" y="3485175"/>
              <a:ext cx="44725" cy="63150"/>
            </a:xfrm>
            <a:custGeom>
              <a:avLst/>
              <a:gdLst/>
              <a:ahLst/>
              <a:cxnLst/>
              <a:rect l="l" t="t" r="r" b="b"/>
              <a:pathLst>
                <a:path w="1789" h="2526" extrusionOk="0">
                  <a:moveTo>
                    <a:pt x="894" y="1"/>
                  </a:moveTo>
                  <a:cubicBezTo>
                    <a:pt x="368" y="1"/>
                    <a:pt x="0" y="579"/>
                    <a:pt x="0" y="1263"/>
                  </a:cubicBezTo>
                  <a:cubicBezTo>
                    <a:pt x="0" y="1947"/>
                    <a:pt x="421" y="2526"/>
                    <a:pt x="894" y="2526"/>
                  </a:cubicBezTo>
                  <a:cubicBezTo>
                    <a:pt x="1368" y="2526"/>
                    <a:pt x="1789" y="2000"/>
                    <a:pt x="1789" y="1263"/>
                  </a:cubicBezTo>
                  <a:cubicBezTo>
                    <a:pt x="1789" y="579"/>
                    <a:pt x="1368" y="1"/>
                    <a:pt x="894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6"/>
            <p:cNvSpPr/>
            <p:nvPr/>
          </p:nvSpPr>
          <p:spPr>
            <a:xfrm>
              <a:off x="4331950" y="3699550"/>
              <a:ext cx="94700" cy="31575"/>
            </a:xfrm>
            <a:custGeom>
              <a:avLst/>
              <a:gdLst/>
              <a:ahLst/>
              <a:cxnLst/>
              <a:rect l="l" t="t" r="r" b="b"/>
              <a:pathLst>
                <a:path w="3788" h="1263" extrusionOk="0">
                  <a:moveTo>
                    <a:pt x="1894" y="0"/>
                  </a:moveTo>
                  <a:cubicBezTo>
                    <a:pt x="842" y="0"/>
                    <a:pt x="0" y="263"/>
                    <a:pt x="0" y="632"/>
                  </a:cubicBezTo>
                  <a:cubicBezTo>
                    <a:pt x="0" y="947"/>
                    <a:pt x="842" y="1263"/>
                    <a:pt x="1894" y="1263"/>
                  </a:cubicBezTo>
                  <a:cubicBezTo>
                    <a:pt x="2946" y="1263"/>
                    <a:pt x="3788" y="947"/>
                    <a:pt x="3788" y="632"/>
                  </a:cubicBezTo>
                  <a:cubicBezTo>
                    <a:pt x="3788" y="263"/>
                    <a:pt x="2946" y="0"/>
                    <a:pt x="1894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6"/>
            <p:cNvSpPr/>
            <p:nvPr/>
          </p:nvSpPr>
          <p:spPr>
            <a:xfrm>
              <a:off x="4193850" y="4050675"/>
              <a:ext cx="63150" cy="76300"/>
            </a:xfrm>
            <a:custGeom>
              <a:avLst/>
              <a:gdLst/>
              <a:ahLst/>
              <a:cxnLst/>
              <a:rect l="l" t="t" r="r" b="b"/>
              <a:pathLst>
                <a:path w="2526" h="3052" extrusionOk="0">
                  <a:moveTo>
                    <a:pt x="1263" y="1"/>
                  </a:moveTo>
                  <a:cubicBezTo>
                    <a:pt x="579" y="1"/>
                    <a:pt x="1" y="685"/>
                    <a:pt x="1" y="1526"/>
                  </a:cubicBezTo>
                  <a:cubicBezTo>
                    <a:pt x="1" y="2368"/>
                    <a:pt x="579" y="3052"/>
                    <a:pt x="1263" y="3052"/>
                  </a:cubicBezTo>
                  <a:cubicBezTo>
                    <a:pt x="1947" y="3052"/>
                    <a:pt x="2526" y="2368"/>
                    <a:pt x="2526" y="1526"/>
                  </a:cubicBezTo>
                  <a:cubicBezTo>
                    <a:pt x="2526" y="685"/>
                    <a:pt x="1947" y="1"/>
                    <a:pt x="1263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6"/>
            <p:cNvSpPr/>
            <p:nvPr/>
          </p:nvSpPr>
          <p:spPr>
            <a:xfrm>
              <a:off x="3798000" y="3894175"/>
              <a:ext cx="50000" cy="43425"/>
            </a:xfrm>
            <a:custGeom>
              <a:avLst/>
              <a:gdLst/>
              <a:ahLst/>
              <a:cxnLst/>
              <a:rect l="l" t="t" r="r" b="b"/>
              <a:pathLst>
                <a:path w="2000" h="1737" extrusionOk="0">
                  <a:moveTo>
                    <a:pt x="1000" y="1"/>
                  </a:moveTo>
                  <a:cubicBezTo>
                    <a:pt x="422" y="1"/>
                    <a:pt x="1" y="369"/>
                    <a:pt x="1" y="895"/>
                  </a:cubicBezTo>
                  <a:cubicBezTo>
                    <a:pt x="1" y="1369"/>
                    <a:pt x="474" y="1737"/>
                    <a:pt x="1000" y="1737"/>
                  </a:cubicBezTo>
                  <a:cubicBezTo>
                    <a:pt x="1579" y="1737"/>
                    <a:pt x="2000" y="1369"/>
                    <a:pt x="2000" y="895"/>
                  </a:cubicBezTo>
                  <a:cubicBezTo>
                    <a:pt x="2000" y="369"/>
                    <a:pt x="1579" y="1"/>
                    <a:pt x="1000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6"/>
            <p:cNvSpPr/>
            <p:nvPr/>
          </p:nvSpPr>
          <p:spPr>
            <a:xfrm>
              <a:off x="5030275" y="3328675"/>
              <a:ext cx="967950" cy="967950"/>
            </a:xfrm>
            <a:custGeom>
              <a:avLst/>
              <a:gdLst/>
              <a:ahLst/>
              <a:cxnLst/>
              <a:rect l="l" t="t" r="r" b="b"/>
              <a:pathLst>
                <a:path w="38718" h="38718" extrusionOk="0">
                  <a:moveTo>
                    <a:pt x="19359" y="1"/>
                  </a:moveTo>
                  <a:cubicBezTo>
                    <a:pt x="8680" y="1"/>
                    <a:pt x="0" y="8681"/>
                    <a:pt x="0" y="19359"/>
                  </a:cubicBezTo>
                  <a:cubicBezTo>
                    <a:pt x="0" y="30038"/>
                    <a:pt x="8680" y="38718"/>
                    <a:pt x="19359" y="38718"/>
                  </a:cubicBezTo>
                  <a:cubicBezTo>
                    <a:pt x="30038" y="38718"/>
                    <a:pt x="38718" y="30038"/>
                    <a:pt x="38718" y="19359"/>
                  </a:cubicBezTo>
                  <a:cubicBezTo>
                    <a:pt x="38718" y="8681"/>
                    <a:pt x="30038" y="1"/>
                    <a:pt x="1935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6"/>
            <p:cNvSpPr/>
            <p:nvPr/>
          </p:nvSpPr>
          <p:spPr>
            <a:xfrm>
              <a:off x="5081575" y="3379975"/>
              <a:ext cx="866675" cy="866675"/>
            </a:xfrm>
            <a:custGeom>
              <a:avLst/>
              <a:gdLst/>
              <a:ahLst/>
              <a:cxnLst/>
              <a:rect l="l" t="t" r="r" b="b"/>
              <a:pathLst>
                <a:path w="34667" h="34667" extrusionOk="0">
                  <a:moveTo>
                    <a:pt x="17307" y="0"/>
                  </a:moveTo>
                  <a:cubicBezTo>
                    <a:pt x="7733" y="0"/>
                    <a:pt x="0" y="7733"/>
                    <a:pt x="0" y="17307"/>
                  </a:cubicBezTo>
                  <a:cubicBezTo>
                    <a:pt x="0" y="26881"/>
                    <a:pt x="7733" y="34667"/>
                    <a:pt x="17307" y="34667"/>
                  </a:cubicBezTo>
                  <a:cubicBezTo>
                    <a:pt x="26881" y="34667"/>
                    <a:pt x="34667" y="26881"/>
                    <a:pt x="34667" y="17307"/>
                  </a:cubicBezTo>
                  <a:cubicBezTo>
                    <a:pt x="34667" y="7733"/>
                    <a:pt x="26881" y="0"/>
                    <a:pt x="1730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6"/>
            <p:cNvSpPr/>
            <p:nvPr/>
          </p:nvSpPr>
          <p:spPr>
            <a:xfrm>
              <a:off x="5136800" y="3480925"/>
              <a:ext cx="789450" cy="654400"/>
            </a:xfrm>
            <a:custGeom>
              <a:avLst/>
              <a:gdLst/>
              <a:ahLst/>
              <a:cxnLst/>
              <a:rect l="l" t="t" r="r" b="b"/>
              <a:pathLst>
                <a:path w="31578" h="26176" extrusionOk="0">
                  <a:moveTo>
                    <a:pt x="3689" y="18975"/>
                  </a:moveTo>
                  <a:cubicBezTo>
                    <a:pt x="3652" y="18975"/>
                    <a:pt x="3782" y="19175"/>
                    <a:pt x="4041" y="19361"/>
                  </a:cubicBezTo>
                  <a:lnTo>
                    <a:pt x="4041" y="19361"/>
                  </a:lnTo>
                  <a:cubicBezTo>
                    <a:pt x="3828" y="19077"/>
                    <a:pt x="3716" y="18975"/>
                    <a:pt x="3689" y="18975"/>
                  </a:cubicBezTo>
                  <a:close/>
                  <a:moveTo>
                    <a:pt x="15022" y="0"/>
                  </a:moveTo>
                  <a:cubicBezTo>
                    <a:pt x="12341" y="0"/>
                    <a:pt x="12744" y="3628"/>
                    <a:pt x="10048" y="6273"/>
                  </a:cubicBezTo>
                  <a:cubicBezTo>
                    <a:pt x="9609" y="6712"/>
                    <a:pt x="9283" y="6896"/>
                    <a:pt x="9033" y="6896"/>
                  </a:cubicBezTo>
                  <a:cubicBezTo>
                    <a:pt x="7773" y="6896"/>
                    <a:pt x="8448" y="2224"/>
                    <a:pt x="6215" y="2224"/>
                  </a:cubicBezTo>
                  <a:cubicBezTo>
                    <a:pt x="6083" y="2224"/>
                    <a:pt x="5941" y="2240"/>
                    <a:pt x="5787" y="2275"/>
                  </a:cubicBezTo>
                  <a:cubicBezTo>
                    <a:pt x="2526" y="3064"/>
                    <a:pt x="0" y="7799"/>
                    <a:pt x="1736" y="11849"/>
                  </a:cubicBezTo>
                  <a:cubicBezTo>
                    <a:pt x="2292" y="13090"/>
                    <a:pt x="3181" y="13464"/>
                    <a:pt x="4196" y="13464"/>
                  </a:cubicBezTo>
                  <a:cubicBezTo>
                    <a:pt x="5739" y="13464"/>
                    <a:pt x="7572" y="12599"/>
                    <a:pt x="8958" y="12599"/>
                  </a:cubicBezTo>
                  <a:cubicBezTo>
                    <a:pt x="9598" y="12599"/>
                    <a:pt x="10143" y="12784"/>
                    <a:pt x="10521" y="13322"/>
                  </a:cubicBezTo>
                  <a:cubicBezTo>
                    <a:pt x="12310" y="15847"/>
                    <a:pt x="9785" y="15111"/>
                    <a:pt x="6787" y="18635"/>
                  </a:cubicBezTo>
                  <a:cubicBezTo>
                    <a:pt x="6104" y="19426"/>
                    <a:pt x="5484" y="19673"/>
                    <a:pt x="4980" y="19673"/>
                  </a:cubicBezTo>
                  <a:cubicBezTo>
                    <a:pt x="4588" y="19673"/>
                    <a:pt x="4266" y="19523"/>
                    <a:pt x="4041" y="19361"/>
                  </a:cubicBezTo>
                  <a:lnTo>
                    <a:pt x="4041" y="19361"/>
                  </a:lnTo>
                  <a:cubicBezTo>
                    <a:pt x="4395" y="19832"/>
                    <a:pt x="5025" y="20803"/>
                    <a:pt x="5997" y="22633"/>
                  </a:cubicBezTo>
                  <a:cubicBezTo>
                    <a:pt x="7390" y="25218"/>
                    <a:pt x="9161" y="26176"/>
                    <a:pt x="10796" y="26176"/>
                  </a:cubicBezTo>
                  <a:cubicBezTo>
                    <a:pt x="13919" y="26176"/>
                    <a:pt x="16548" y="22684"/>
                    <a:pt x="15098" y="20371"/>
                  </a:cubicBezTo>
                  <a:cubicBezTo>
                    <a:pt x="13268" y="17585"/>
                    <a:pt x="13838" y="16672"/>
                    <a:pt x="15639" y="16672"/>
                  </a:cubicBezTo>
                  <a:cubicBezTo>
                    <a:pt x="16116" y="16672"/>
                    <a:pt x="16680" y="16736"/>
                    <a:pt x="17308" y="16847"/>
                  </a:cubicBezTo>
                  <a:cubicBezTo>
                    <a:pt x="19600" y="17242"/>
                    <a:pt x="23140" y="19894"/>
                    <a:pt x="26031" y="19894"/>
                  </a:cubicBezTo>
                  <a:cubicBezTo>
                    <a:pt x="26987" y="19894"/>
                    <a:pt x="27872" y="19604"/>
                    <a:pt x="28618" y="18846"/>
                  </a:cubicBezTo>
                  <a:cubicBezTo>
                    <a:pt x="31578" y="15936"/>
                    <a:pt x="28793" y="11837"/>
                    <a:pt x="26126" y="11837"/>
                  </a:cubicBezTo>
                  <a:cubicBezTo>
                    <a:pt x="26044" y="11837"/>
                    <a:pt x="25963" y="11841"/>
                    <a:pt x="25882" y="11849"/>
                  </a:cubicBezTo>
                  <a:cubicBezTo>
                    <a:pt x="23876" y="12001"/>
                    <a:pt x="20834" y="13351"/>
                    <a:pt x="19110" y="13351"/>
                  </a:cubicBezTo>
                  <a:cubicBezTo>
                    <a:pt x="18438" y="13351"/>
                    <a:pt x="17966" y="13146"/>
                    <a:pt x="17834" y="12586"/>
                  </a:cubicBezTo>
                  <a:cubicBezTo>
                    <a:pt x="17360" y="10587"/>
                    <a:pt x="18833" y="9061"/>
                    <a:pt x="21095" y="7799"/>
                  </a:cubicBezTo>
                  <a:cubicBezTo>
                    <a:pt x="23357" y="6536"/>
                    <a:pt x="23620" y="4274"/>
                    <a:pt x="23620" y="4274"/>
                  </a:cubicBezTo>
                  <a:cubicBezTo>
                    <a:pt x="21621" y="13"/>
                    <a:pt x="15309" y="13"/>
                    <a:pt x="15309" y="13"/>
                  </a:cubicBezTo>
                  <a:cubicBezTo>
                    <a:pt x="15209" y="4"/>
                    <a:pt x="15114" y="0"/>
                    <a:pt x="15022" y="0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6"/>
            <p:cNvSpPr/>
            <p:nvPr/>
          </p:nvSpPr>
          <p:spPr>
            <a:xfrm>
              <a:off x="5293300" y="3612550"/>
              <a:ext cx="472100" cy="391325"/>
            </a:xfrm>
            <a:custGeom>
              <a:avLst/>
              <a:gdLst/>
              <a:ahLst/>
              <a:cxnLst/>
              <a:rect l="l" t="t" r="r" b="b"/>
              <a:pathLst>
                <a:path w="18884" h="15653" extrusionOk="0">
                  <a:moveTo>
                    <a:pt x="2209" y="11327"/>
                  </a:moveTo>
                  <a:cubicBezTo>
                    <a:pt x="2187" y="11327"/>
                    <a:pt x="2263" y="11445"/>
                    <a:pt x="2415" y="11555"/>
                  </a:cubicBezTo>
                  <a:lnTo>
                    <a:pt x="2415" y="11555"/>
                  </a:lnTo>
                  <a:cubicBezTo>
                    <a:pt x="2290" y="11388"/>
                    <a:pt x="2225" y="11327"/>
                    <a:pt x="2209" y="11327"/>
                  </a:cubicBezTo>
                  <a:close/>
                  <a:moveTo>
                    <a:pt x="8982" y="1"/>
                  </a:moveTo>
                  <a:cubicBezTo>
                    <a:pt x="7381" y="1"/>
                    <a:pt x="7574" y="2167"/>
                    <a:pt x="5997" y="3743"/>
                  </a:cubicBezTo>
                  <a:cubicBezTo>
                    <a:pt x="5739" y="4010"/>
                    <a:pt x="5549" y="4121"/>
                    <a:pt x="5402" y="4121"/>
                  </a:cubicBezTo>
                  <a:cubicBezTo>
                    <a:pt x="4671" y="4121"/>
                    <a:pt x="5057" y="1341"/>
                    <a:pt x="3744" y="1341"/>
                  </a:cubicBezTo>
                  <a:cubicBezTo>
                    <a:pt x="3660" y="1341"/>
                    <a:pt x="3570" y="1352"/>
                    <a:pt x="3472" y="1376"/>
                  </a:cubicBezTo>
                  <a:cubicBezTo>
                    <a:pt x="1473" y="1797"/>
                    <a:pt x="0" y="4690"/>
                    <a:pt x="1053" y="7058"/>
                  </a:cubicBezTo>
                  <a:cubicBezTo>
                    <a:pt x="1381" y="7813"/>
                    <a:pt x="1915" y="8041"/>
                    <a:pt x="2526" y="8041"/>
                  </a:cubicBezTo>
                  <a:cubicBezTo>
                    <a:pt x="3447" y="8041"/>
                    <a:pt x="4544" y="7524"/>
                    <a:pt x="5376" y="7524"/>
                  </a:cubicBezTo>
                  <a:cubicBezTo>
                    <a:pt x="5759" y="7524"/>
                    <a:pt x="6085" y="7633"/>
                    <a:pt x="6313" y="7952"/>
                  </a:cubicBezTo>
                  <a:cubicBezTo>
                    <a:pt x="7365" y="9477"/>
                    <a:pt x="5840" y="9004"/>
                    <a:pt x="4051" y="11108"/>
                  </a:cubicBezTo>
                  <a:cubicBezTo>
                    <a:pt x="3641" y="11591"/>
                    <a:pt x="3269" y="11741"/>
                    <a:pt x="2969" y="11741"/>
                  </a:cubicBezTo>
                  <a:cubicBezTo>
                    <a:pt x="2737" y="11741"/>
                    <a:pt x="2547" y="11651"/>
                    <a:pt x="2415" y="11555"/>
                  </a:cubicBezTo>
                  <a:lnTo>
                    <a:pt x="2415" y="11555"/>
                  </a:lnTo>
                  <a:cubicBezTo>
                    <a:pt x="2624" y="11837"/>
                    <a:pt x="2998" y="12421"/>
                    <a:pt x="3578" y="13528"/>
                  </a:cubicBezTo>
                  <a:cubicBezTo>
                    <a:pt x="4407" y="15079"/>
                    <a:pt x="5465" y="15653"/>
                    <a:pt x="6443" y="15653"/>
                  </a:cubicBezTo>
                  <a:cubicBezTo>
                    <a:pt x="8317" y="15653"/>
                    <a:pt x="9895" y="13543"/>
                    <a:pt x="8996" y="12160"/>
                  </a:cubicBezTo>
                  <a:cubicBezTo>
                    <a:pt x="7902" y="10477"/>
                    <a:pt x="8289" y="9972"/>
                    <a:pt x="9403" y="9972"/>
                  </a:cubicBezTo>
                  <a:cubicBezTo>
                    <a:pt x="9682" y="9972"/>
                    <a:pt x="10006" y="10003"/>
                    <a:pt x="10364" y="10056"/>
                  </a:cubicBezTo>
                  <a:cubicBezTo>
                    <a:pt x="11711" y="10294"/>
                    <a:pt x="13836" y="11876"/>
                    <a:pt x="15566" y="11876"/>
                  </a:cubicBezTo>
                  <a:cubicBezTo>
                    <a:pt x="16132" y="11876"/>
                    <a:pt x="16656" y="11707"/>
                    <a:pt x="17097" y="11266"/>
                  </a:cubicBezTo>
                  <a:cubicBezTo>
                    <a:pt x="18884" y="9530"/>
                    <a:pt x="17202" y="7051"/>
                    <a:pt x="15611" y="7051"/>
                  </a:cubicBezTo>
                  <a:cubicBezTo>
                    <a:pt x="15562" y="7051"/>
                    <a:pt x="15514" y="7053"/>
                    <a:pt x="15466" y="7058"/>
                  </a:cubicBezTo>
                  <a:cubicBezTo>
                    <a:pt x="14292" y="7171"/>
                    <a:pt x="12463" y="7994"/>
                    <a:pt x="11433" y="7994"/>
                  </a:cubicBezTo>
                  <a:cubicBezTo>
                    <a:pt x="11033" y="7994"/>
                    <a:pt x="10753" y="7870"/>
                    <a:pt x="10679" y="7531"/>
                  </a:cubicBezTo>
                  <a:cubicBezTo>
                    <a:pt x="10364" y="6321"/>
                    <a:pt x="11258" y="5427"/>
                    <a:pt x="12626" y="4690"/>
                  </a:cubicBezTo>
                  <a:cubicBezTo>
                    <a:pt x="13941" y="3901"/>
                    <a:pt x="14099" y="2586"/>
                    <a:pt x="14099" y="2586"/>
                  </a:cubicBezTo>
                  <a:cubicBezTo>
                    <a:pt x="12889" y="8"/>
                    <a:pt x="9154" y="8"/>
                    <a:pt x="9154" y="8"/>
                  </a:cubicBezTo>
                  <a:cubicBezTo>
                    <a:pt x="9094" y="3"/>
                    <a:pt x="9037" y="1"/>
                    <a:pt x="8982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6"/>
            <p:cNvSpPr/>
            <p:nvPr/>
          </p:nvSpPr>
          <p:spPr>
            <a:xfrm>
              <a:off x="5344600" y="3462825"/>
              <a:ext cx="43400" cy="63150"/>
            </a:xfrm>
            <a:custGeom>
              <a:avLst/>
              <a:gdLst/>
              <a:ahLst/>
              <a:cxnLst/>
              <a:rect l="l" t="t" r="r" b="b"/>
              <a:pathLst>
                <a:path w="1736" h="2526" extrusionOk="0">
                  <a:moveTo>
                    <a:pt x="842" y="1"/>
                  </a:moveTo>
                  <a:cubicBezTo>
                    <a:pt x="368" y="1"/>
                    <a:pt x="0" y="527"/>
                    <a:pt x="0" y="1263"/>
                  </a:cubicBezTo>
                  <a:cubicBezTo>
                    <a:pt x="0" y="1947"/>
                    <a:pt x="368" y="2526"/>
                    <a:pt x="842" y="2526"/>
                  </a:cubicBezTo>
                  <a:cubicBezTo>
                    <a:pt x="1368" y="2526"/>
                    <a:pt x="1736" y="1947"/>
                    <a:pt x="1736" y="1263"/>
                  </a:cubicBezTo>
                  <a:cubicBezTo>
                    <a:pt x="1736" y="527"/>
                    <a:pt x="1315" y="1"/>
                    <a:pt x="842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6"/>
            <p:cNvSpPr/>
            <p:nvPr/>
          </p:nvSpPr>
          <p:spPr>
            <a:xfrm>
              <a:off x="5739125" y="3675875"/>
              <a:ext cx="94700" cy="31575"/>
            </a:xfrm>
            <a:custGeom>
              <a:avLst/>
              <a:gdLst/>
              <a:ahLst/>
              <a:cxnLst/>
              <a:rect l="l" t="t" r="r" b="b"/>
              <a:pathLst>
                <a:path w="3788" h="1263" extrusionOk="0">
                  <a:moveTo>
                    <a:pt x="1894" y="1"/>
                  </a:moveTo>
                  <a:cubicBezTo>
                    <a:pt x="842" y="1"/>
                    <a:pt x="1" y="264"/>
                    <a:pt x="1" y="632"/>
                  </a:cubicBezTo>
                  <a:cubicBezTo>
                    <a:pt x="1" y="1000"/>
                    <a:pt x="842" y="1263"/>
                    <a:pt x="1894" y="1263"/>
                  </a:cubicBezTo>
                  <a:cubicBezTo>
                    <a:pt x="2946" y="1263"/>
                    <a:pt x="3788" y="1000"/>
                    <a:pt x="3788" y="632"/>
                  </a:cubicBezTo>
                  <a:cubicBezTo>
                    <a:pt x="3788" y="316"/>
                    <a:pt x="2946" y="1"/>
                    <a:pt x="1894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6"/>
            <p:cNvSpPr/>
            <p:nvPr/>
          </p:nvSpPr>
          <p:spPr>
            <a:xfrm>
              <a:off x="5601050" y="4028325"/>
              <a:ext cx="63125" cy="74975"/>
            </a:xfrm>
            <a:custGeom>
              <a:avLst/>
              <a:gdLst/>
              <a:ahLst/>
              <a:cxnLst/>
              <a:rect l="l" t="t" r="r" b="b"/>
              <a:pathLst>
                <a:path w="2525" h="2999" extrusionOk="0">
                  <a:moveTo>
                    <a:pt x="1263" y="1"/>
                  </a:moveTo>
                  <a:cubicBezTo>
                    <a:pt x="579" y="1"/>
                    <a:pt x="0" y="632"/>
                    <a:pt x="0" y="1474"/>
                  </a:cubicBezTo>
                  <a:cubicBezTo>
                    <a:pt x="0" y="2315"/>
                    <a:pt x="579" y="2999"/>
                    <a:pt x="1263" y="2999"/>
                  </a:cubicBezTo>
                  <a:cubicBezTo>
                    <a:pt x="1946" y="2999"/>
                    <a:pt x="2525" y="2315"/>
                    <a:pt x="2525" y="1474"/>
                  </a:cubicBezTo>
                  <a:cubicBezTo>
                    <a:pt x="2525" y="632"/>
                    <a:pt x="1946" y="1"/>
                    <a:pt x="1263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6"/>
            <p:cNvSpPr/>
            <p:nvPr/>
          </p:nvSpPr>
          <p:spPr>
            <a:xfrm>
              <a:off x="5205175" y="3870525"/>
              <a:ext cx="51325" cy="44725"/>
            </a:xfrm>
            <a:custGeom>
              <a:avLst/>
              <a:gdLst/>
              <a:ahLst/>
              <a:cxnLst/>
              <a:rect l="l" t="t" r="r" b="b"/>
              <a:pathLst>
                <a:path w="2053" h="1789" extrusionOk="0">
                  <a:moveTo>
                    <a:pt x="1053" y="0"/>
                  </a:moveTo>
                  <a:cubicBezTo>
                    <a:pt x="474" y="0"/>
                    <a:pt x="1" y="421"/>
                    <a:pt x="1" y="894"/>
                  </a:cubicBezTo>
                  <a:cubicBezTo>
                    <a:pt x="1" y="1368"/>
                    <a:pt x="474" y="1789"/>
                    <a:pt x="1053" y="1789"/>
                  </a:cubicBezTo>
                  <a:cubicBezTo>
                    <a:pt x="1579" y="1789"/>
                    <a:pt x="2053" y="1368"/>
                    <a:pt x="2053" y="894"/>
                  </a:cubicBezTo>
                  <a:cubicBezTo>
                    <a:pt x="2053" y="421"/>
                    <a:pt x="1579" y="0"/>
                    <a:pt x="1053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6"/>
            <p:cNvSpPr/>
            <p:nvPr/>
          </p:nvSpPr>
          <p:spPr>
            <a:xfrm>
              <a:off x="4708600" y="3174675"/>
              <a:ext cx="463725" cy="368400"/>
            </a:xfrm>
            <a:custGeom>
              <a:avLst/>
              <a:gdLst/>
              <a:ahLst/>
              <a:cxnLst/>
              <a:rect l="l" t="t" r="r" b="b"/>
              <a:pathLst>
                <a:path w="18549" h="14736" extrusionOk="0">
                  <a:moveTo>
                    <a:pt x="13343" y="1"/>
                  </a:moveTo>
                  <a:cubicBezTo>
                    <a:pt x="8009" y="1"/>
                    <a:pt x="0" y="6903"/>
                    <a:pt x="1452" y="12105"/>
                  </a:cubicBezTo>
                  <a:lnTo>
                    <a:pt x="1400" y="12053"/>
                  </a:lnTo>
                  <a:lnTo>
                    <a:pt x="1400" y="12053"/>
                  </a:lnTo>
                  <a:cubicBezTo>
                    <a:pt x="1137" y="12526"/>
                    <a:pt x="2399" y="13789"/>
                    <a:pt x="3241" y="14735"/>
                  </a:cubicBezTo>
                  <a:cubicBezTo>
                    <a:pt x="4317" y="13928"/>
                    <a:pt x="5647" y="13797"/>
                    <a:pt x="7046" y="13797"/>
                  </a:cubicBezTo>
                  <a:cubicBezTo>
                    <a:pt x="7719" y="13797"/>
                    <a:pt x="8408" y="13827"/>
                    <a:pt x="9093" y="13827"/>
                  </a:cubicBezTo>
                  <a:cubicBezTo>
                    <a:pt x="10602" y="13827"/>
                    <a:pt x="12090" y="13680"/>
                    <a:pt x="13341" y="12736"/>
                  </a:cubicBezTo>
                  <a:cubicBezTo>
                    <a:pt x="15550" y="11053"/>
                    <a:pt x="18549" y="4846"/>
                    <a:pt x="17128" y="2163"/>
                  </a:cubicBezTo>
                  <a:cubicBezTo>
                    <a:pt x="16343" y="640"/>
                    <a:pt x="14967" y="1"/>
                    <a:pt x="1334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6"/>
            <p:cNvSpPr/>
            <p:nvPr/>
          </p:nvSpPr>
          <p:spPr>
            <a:xfrm>
              <a:off x="4776575" y="3239250"/>
              <a:ext cx="293175" cy="290425"/>
            </a:xfrm>
            <a:custGeom>
              <a:avLst/>
              <a:gdLst/>
              <a:ahLst/>
              <a:cxnLst/>
              <a:rect l="l" t="t" r="r" b="b"/>
              <a:pathLst>
                <a:path w="11727" h="11617" extrusionOk="0">
                  <a:moveTo>
                    <a:pt x="11727" y="1"/>
                  </a:moveTo>
                  <a:cubicBezTo>
                    <a:pt x="11725" y="1"/>
                    <a:pt x="4098" y="1422"/>
                    <a:pt x="101" y="10890"/>
                  </a:cubicBezTo>
                  <a:cubicBezTo>
                    <a:pt x="101" y="10890"/>
                    <a:pt x="1" y="11617"/>
                    <a:pt x="666" y="11617"/>
                  </a:cubicBezTo>
                  <a:cubicBezTo>
                    <a:pt x="964" y="11617"/>
                    <a:pt x="1415" y="11471"/>
                    <a:pt x="2099" y="11049"/>
                  </a:cubicBezTo>
                  <a:lnTo>
                    <a:pt x="2099" y="11049"/>
                  </a:lnTo>
                  <a:cubicBezTo>
                    <a:pt x="2099" y="11049"/>
                    <a:pt x="2099" y="11049"/>
                    <a:pt x="2099" y="11049"/>
                  </a:cubicBezTo>
                  <a:cubicBezTo>
                    <a:pt x="2100" y="11049"/>
                    <a:pt x="2100" y="11048"/>
                    <a:pt x="2100" y="11048"/>
                  </a:cubicBezTo>
                  <a:lnTo>
                    <a:pt x="2100" y="11048"/>
                  </a:lnTo>
                  <a:cubicBezTo>
                    <a:pt x="2099" y="11048"/>
                    <a:pt x="2099" y="11048"/>
                    <a:pt x="2099" y="11049"/>
                  </a:cubicBezTo>
                  <a:lnTo>
                    <a:pt x="2099" y="11049"/>
                  </a:lnTo>
                  <a:cubicBezTo>
                    <a:pt x="2038" y="11034"/>
                    <a:pt x="8" y="8712"/>
                    <a:pt x="1172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6"/>
            <p:cNvSpPr/>
            <p:nvPr/>
          </p:nvSpPr>
          <p:spPr>
            <a:xfrm>
              <a:off x="4946100" y="3215575"/>
              <a:ext cx="27650" cy="92075"/>
            </a:xfrm>
            <a:custGeom>
              <a:avLst/>
              <a:gdLst/>
              <a:ahLst/>
              <a:cxnLst/>
              <a:rect l="l" t="t" r="r" b="b"/>
              <a:pathLst>
                <a:path w="1106" h="3683" extrusionOk="0">
                  <a:moveTo>
                    <a:pt x="1105" y="1"/>
                  </a:moveTo>
                  <a:lnTo>
                    <a:pt x="1105" y="1"/>
                  </a:lnTo>
                  <a:cubicBezTo>
                    <a:pt x="106" y="264"/>
                    <a:pt x="1" y="2894"/>
                    <a:pt x="316" y="3683"/>
                  </a:cubicBezTo>
                  <a:lnTo>
                    <a:pt x="1000" y="2947"/>
                  </a:lnTo>
                  <a:cubicBezTo>
                    <a:pt x="790" y="2052"/>
                    <a:pt x="948" y="895"/>
                    <a:pt x="110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6"/>
            <p:cNvSpPr/>
            <p:nvPr/>
          </p:nvSpPr>
          <p:spPr>
            <a:xfrm>
              <a:off x="4876400" y="3276075"/>
              <a:ext cx="28950" cy="92075"/>
            </a:xfrm>
            <a:custGeom>
              <a:avLst/>
              <a:gdLst/>
              <a:ahLst/>
              <a:cxnLst/>
              <a:rect l="l" t="t" r="r" b="b"/>
              <a:pathLst>
                <a:path w="1158" h="3683" extrusionOk="0">
                  <a:moveTo>
                    <a:pt x="1158" y="1"/>
                  </a:moveTo>
                  <a:lnTo>
                    <a:pt x="1158" y="1"/>
                  </a:lnTo>
                  <a:cubicBezTo>
                    <a:pt x="159" y="264"/>
                    <a:pt x="1" y="2894"/>
                    <a:pt x="369" y="3683"/>
                  </a:cubicBezTo>
                  <a:lnTo>
                    <a:pt x="1053" y="2947"/>
                  </a:lnTo>
                  <a:cubicBezTo>
                    <a:pt x="842" y="2105"/>
                    <a:pt x="1000" y="895"/>
                    <a:pt x="1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6"/>
            <p:cNvSpPr/>
            <p:nvPr/>
          </p:nvSpPr>
          <p:spPr>
            <a:xfrm>
              <a:off x="4793550" y="3370775"/>
              <a:ext cx="27650" cy="90750"/>
            </a:xfrm>
            <a:custGeom>
              <a:avLst/>
              <a:gdLst/>
              <a:ahLst/>
              <a:cxnLst/>
              <a:rect l="l" t="t" r="r" b="b"/>
              <a:pathLst>
                <a:path w="1106" h="3630" extrusionOk="0">
                  <a:moveTo>
                    <a:pt x="1105" y="0"/>
                  </a:moveTo>
                  <a:lnTo>
                    <a:pt x="1105" y="0"/>
                  </a:lnTo>
                  <a:cubicBezTo>
                    <a:pt x="106" y="211"/>
                    <a:pt x="1" y="2893"/>
                    <a:pt x="316" y="3630"/>
                  </a:cubicBezTo>
                  <a:lnTo>
                    <a:pt x="1000" y="2946"/>
                  </a:lnTo>
                  <a:cubicBezTo>
                    <a:pt x="790" y="2052"/>
                    <a:pt x="947" y="842"/>
                    <a:pt x="11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6"/>
            <p:cNvSpPr/>
            <p:nvPr/>
          </p:nvSpPr>
          <p:spPr>
            <a:xfrm>
              <a:off x="4843525" y="3428625"/>
              <a:ext cx="106550" cy="30950"/>
            </a:xfrm>
            <a:custGeom>
              <a:avLst/>
              <a:gdLst/>
              <a:ahLst/>
              <a:cxnLst/>
              <a:rect l="l" t="t" r="r" b="b"/>
              <a:pathLst>
                <a:path w="4262" h="1238" extrusionOk="0">
                  <a:moveTo>
                    <a:pt x="737" y="1"/>
                  </a:moveTo>
                  <a:lnTo>
                    <a:pt x="1" y="737"/>
                  </a:lnTo>
                  <a:cubicBezTo>
                    <a:pt x="516" y="1008"/>
                    <a:pt x="1618" y="1238"/>
                    <a:pt x="2572" y="1238"/>
                  </a:cubicBezTo>
                  <a:cubicBezTo>
                    <a:pt x="3469" y="1238"/>
                    <a:pt x="4236" y="1035"/>
                    <a:pt x="4262" y="474"/>
                  </a:cubicBezTo>
                  <a:lnTo>
                    <a:pt x="4262" y="474"/>
                  </a:lnTo>
                  <a:cubicBezTo>
                    <a:pt x="4068" y="484"/>
                    <a:pt x="3859" y="491"/>
                    <a:pt x="3639" y="491"/>
                  </a:cubicBezTo>
                  <a:cubicBezTo>
                    <a:pt x="2724" y="491"/>
                    <a:pt x="1628" y="383"/>
                    <a:pt x="73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6"/>
            <p:cNvSpPr/>
            <p:nvPr/>
          </p:nvSpPr>
          <p:spPr>
            <a:xfrm>
              <a:off x="4927700" y="3335250"/>
              <a:ext cx="106550" cy="30800"/>
            </a:xfrm>
            <a:custGeom>
              <a:avLst/>
              <a:gdLst/>
              <a:ahLst/>
              <a:cxnLst/>
              <a:rect l="l" t="t" r="r" b="b"/>
              <a:pathLst>
                <a:path w="4262" h="1232" extrusionOk="0">
                  <a:moveTo>
                    <a:pt x="737" y="1"/>
                  </a:moveTo>
                  <a:lnTo>
                    <a:pt x="0" y="685"/>
                  </a:lnTo>
                  <a:cubicBezTo>
                    <a:pt x="522" y="987"/>
                    <a:pt x="1633" y="1232"/>
                    <a:pt x="2590" y="1232"/>
                  </a:cubicBezTo>
                  <a:cubicBezTo>
                    <a:pt x="3465" y="1232"/>
                    <a:pt x="4211" y="1027"/>
                    <a:pt x="4261" y="474"/>
                  </a:cubicBezTo>
                  <a:cubicBezTo>
                    <a:pt x="3262" y="474"/>
                    <a:pt x="1841" y="422"/>
                    <a:pt x="73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6"/>
            <p:cNvSpPr/>
            <p:nvPr/>
          </p:nvSpPr>
          <p:spPr>
            <a:xfrm>
              <a:off x="4345100" y="4357100"/>
              <a:ext cx="967950" cy="967950"/>
            </a:xfrm>
            <a:custGeom>
              <a:avLst/>
              <a:gdLst/>
              <a:ahLst/>
              <a:cxnLst/>
              <a:rect l="l" t="t" r="r" b="b"/>
              <a:pathLst>
                <a:path w="38718" h="38718" extrusionOk="0">
                  <a:moveTo>
                    <a:pt x="19359" y="1"/>
                  </a:moveTo>
                  <a:cubicBezTo>
                    <a:pt x="8680" y="1"/>
                    <a:pt x="0" y="8681"/>
                    <a:pt x="0" y="19359"/>
                  </a:cubicBezTo>
                  <a:cubicBezTo>
                    <a:pt x="0" y="30038"/>
                    <a:pt x="8680" y="38718"/>
                    <a:pt x="19359" y="38718"/>
                  </a:cubicBezTo>
                  <a:cubicBezTo>
                    <a:pt x="30038" y="38718"/>
                    <a:pt x="38718" y="30038"/>
                    <a:pt x="38718" y="19359"/>
                  </a:cubicBezTo>
                  <a:cubicBezTo>
                    <a:pt x="38718" y="8681"/>
                    <a:pt x="30038" y="1"/>
                    <a:pt x="1935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6"/>
            <p:cNvSpPr/>
            <p:nvPr/>
          </p:nvSpPr>
          <p:spPr>
            <a:xfrm>
              <a:off x="4395075" y="4407075"/>
              <a:ext cx="866675" cy="866700"/>
            </a:xfrm>
            <a:custGeom>
              <a:avLst/>
              <a:gdLst/>
              <a:ahLst/>
              <a:cxnLst/>
              <a:rect l="l" t="t" r="r" b="b"/>
              <a:pathLst>
                <a:path w="34667" h="34668" extrusionOk="0">
                  <a:moveTo>
                    <a:pt x="17360" y="1"/>
                  </a:moveTo>
                  <a:cubicBezTo>
                    <a:pt x="7786" y="1"/>
                    <a:pt x="0" y="7786"/>
                    <a:pt x="0" y="17360"/>
                  </a:cubicBezTo>
                  <a:cubicBezTo>
                    <a:pt x="0" y="26934"/>
                    <a:pt x="7786" y="34667"/>
                    <a:pt x="17360" y="34667"/>
                  </a:cubicBezTo>
                  <a:cubicBezTo>
                    <a:pt x="26934" y="34667"/>
                    <a:pt x="34667" y="26934"/>
                    <a:pt x="34667" y="17360"/>
                  </a:cubicBezTo>
                  <a:cubicBezTo>
                    <a:pt x="34667" y="7786"/>
                    <a:pt x="26934" y="1"/>
                    <a:pt x="1736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6"/>
            <p:cNvSpPr/>
            <p:nvPr/>
          </p:nvSpPr>
          <p:spPr>
            <a:xfrm>
              <a:off x="4450300" y="4509325"/>
              <a:ext cx="789925" cy="654425"/>
            </a:xfrm>
            <a:custGeom>
              <a:avLst/>
              <a:gdLst/>
              <a:ahLst/>
              <a:cxnLst/>
              <a:rect l="l" t="t" r="r" b="b"/>
              <a:pathLst>
                <a:path w="31597" h="26177" extrusionOk="0">
                  <a:moveTo>
                    <a:pt x="3723" y="18972"/>
                  </a:moveTo>
                  <a:cubicBezTo>
                    <a:pt x="3681" y="18972"/>
                    <a:pt x="3820" y="19189"/>
                    <a:pt x="4098" y="19378"/>
                  </a:cubicBezTo>
                  <a:lnTo>
                    <a:pt x="4098" y="19378"/>
                  </a:lnTo>
                  <a:cubicBezTo>
                    <a:pt x="3873" y="19079"/>
                    <a:pt x="3753" y="18972"/>
                    <a:pt x="3723" y="18972"/>
                  </a:cubicBezTo>
                  <a:close/>
                  <a:moveTo>
                    <a:pt x="15074" y="1"/>
                  </a:moveTo>
                  <a:cubicBezTo>
                    <a:pt x="12391" y="1"/>
                    <a:pt x="12744" y="3629"/>
                    <a:pt x="10048" y="6274"/>
                  </a:cubicBezTo>
                  <a:cubicBezTo>
                    <a:pt x="9617" y="6713"/>
                    <a:pt x="9297" y="6897"/>
                    <a:pt x="9051" y="6897"/>
                  </a:cubicBezTo>
                  <a:cubicBezTo>
                    <a:pt x="7809" y="6897"/>
                    <a:pt x="8452" y="2225"/>
                    <a:pt x="6216" y="2225"/>
                  </a:cubicBezTo>
                  <a:cubicBezTo>
                    <a:pt x="6083" y="2225"/>
                    <a:pt x="5941" y="2241"/>
                    <a:pt x="5787" y="2276"/>
                  </a:cubicBezTo>
                  <a:cubicBezTo>
                    <a:pt x="2526" y="3012"/>
                    <a:pt x="1" y="7799"/>
                    <a:pt x="1789" y="11797"/>
                  </a:cubicBezTo>
                  <a:cubicBezTo>
                    <a:pt x="2330" y="13059"/>
                    <a:pt x="3217" y="13438"/>
                    <a:pt x="4235" y="13438"/>
                  </a:cubicBezTo>
                  <a:cubicBezTo>
                    <a:pt x="5768" y="13438"/>
                    <a:pt x="7597" y="12579"/>
                    <a:pt x="8986" y="12579"/>
                  </a:cubicBezTo>
                  <a:cubicBezTo>
                    <a:pt x="9638" y="12579"/>
                    <a:pt x="10193" y="12768"/>
                    <a:pt x="10574" y="13323"/>
                  </a:cubicBezTo>
                  <a:cubicBezTo>
                    <a:pt x="12363" y="15848"/>
                    <a:pt x="9838" y="15059"/>
                    <a:pt x="6787" y="18583"/>
                  </a:cubicBezTo>
                  <a:cubicBezTo>
                    <a:pt x="6094" y="19398"/>
                    <a:pt x="5469" y="19650"/>
                    <a:pt x="4966" y="19650"/>
                  </a:cubicBezTo>
                  <a:cubicBezTo>
                    <a:pt x="4608" y="19650"/>
                    <a:pt x="4312" y="19522"/>
                    <a:pt x="4098" y="19378"/>
                  </a:cubicBezTo>
                  <a:lnTo>
                    <a:pt x="4098" y="19378"/>
                  </a:lnTo>
                  <a:cubicBezTo>
                    <a:pt x="4459" y="19855"/>
                    <a:pt x="5089" y="20825"/>
                    <a:pt x="6050" y="22634"/>
                  </a:cubicBezTo>
                  <a:cubicBezTo>
                    <a:pt x="7442" y="25219"/>
                    <a:pt x="9214" y="26177"/>
                    <a:pt x="10847" y="26177"/>
                  </a:cubicBezTo>
                  <a:cubicBezTo>
                    <a:pt x="13966" y="26177"/>
                    <a:pt x="16583" y="22685"/>
                    <a:pt x="15098" y="20372"/>
                  </a:cubicBezTo>
                  <a:cubicBezTo>
                    <a:pt x="13310" y="17586"/>
                    <a:pt x="13889" y="16673"/>
                    <a:pt x="15692" y="16673"/>
                  </a:cubicBezTo>
                  <a:cubicBezTo>
                    <a:pt x="16169" y="16673"/>
                    <a:pt x="16732" y="16737"/>
                    <a:pt x="17360" y="16847"/>
                  </a:cubicBezTo>
                  <a:cubicBezTo>
                    <a:pt x="19613" y="17243"/>
                    <a:pt x="23173" y="19895"/>
                    <a:pt x="26076" y="19895"/>
                  </a:cubicBezTo>
                  <a:cubicBezTo>
                    <a:pt x="27037" y="19895"/>
                    <a:pt x="27925" y="19605"/>
                    <a:pt x="28670" y="18846"/>
                  </a:cubicBezTo>
                  <a:cubicBezTo>
                    <a:pt x="31597" y="15920"/>
                    <a:pt x="28810" y="11790"/>
                    <a:pt x="26131" y="11790"/>
                  </a:cubicBezTo>
                  <a:cubicBezTo>
                    <a:pt x="26066" y="11790"/>
                    <a:pt x="26000" y="11792"/>
                    <a:pt x="25935" y="11797"/>
                  </a:cubicBezTo>
                  <a:cubicBezTo>
                    <a:pt x="23926" y="11987"/>
                    <a:pt x="20880" y="13351"/>
                    <a:pt x="19157" y="13351"/>
                  </a:cubicBezTo>
                  <a:cubicBezTo>
                    <a:pt x="18488" y="13351"/>
                    <a:pt x="18019" y="13145"/>
                    <a:pt x="17886" y="12587"/>
                  </a:cubicBezTo>
                  <a:cubicBezTo>
                    <a:pt x="17360" y="10588"/>
                    <a:pt x="18886" y="9062"/>
                    <a:pt x="21148" y="7799"/>
                  </a:cubicBezTo>
                  <a:cubicBezTo>
                    <a:pt x="23410" y="6537"/>
                    <a:pt x="23673" y="4275"/>
                    <a:pt x="23673" y="4275"/>
                  </a:cubicBezTo>
                  <a:cubicBezTo>
                    <a:pt x="21621" y="14"/>
                    <a:pt x="15361" y="14"/>
                    <a:pt x="15361" y="14"/>
                  </a:cubicBezTo>
                  <a:cubicBezTo>
                    <a:pt x="15262" y="5"/>
                    <a:pt x="15166" y="1"/>
                    <a:pt x="15074" y="1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6"/>
            <p:cNvSpPr/>
            <p:nvPr/>
          </p:nvSpPr>
          <p:spPr>
            <a:xfrm>
              <a:off x="4608125" y="4640975"/>
              <a:ext cx="470825" cy="390750"/>
            </a:xfrm>
            <a:custGeom>
              <a:avLst/>
              <a:gdLst/>
              <a:ahLst/>
              <a:cxnLst/>
              <a:rect l="l" t="t" r="r" b="b"/>
              <a:pathLst>
                <a:path w="18833" h="15630" extrusionOk="0">
                  <a:moveTo>
                    <a:pt x="2171" y="11327"/>
                  </a:moveTo>
                  <a:cubicBezTo>
                    <a:pt x="2146" y="11327"/>
                    <a:pt x="2229" y="11455"/>
                    <a:pt x="2396" y="11569"/>
                  </a:cubicBezTo>
                  <a:lnTo>
                    <a:pt x="2396" y="11569"/>
                  </a:lnTo>
                  <a:cubicBezTo>
                    <a:pt x="2261" y="11391"/>
                    <a:pt x="2189" y="11327"/>
                    <a:pt x="2171" y="11327"/>
                  </a:cubicBezTo>
                  <a:close/>
                  <a:moveTo>
                    <a:pt x="8977" y="1"/>
                  </a:moveTo>
                  <a:cubicBezTo>
                    <a:pt x="7331" y="1"/>
                    <a:pt x="7574" y="2167"/>
                    <a:pt x="5997" y="3743"/>
                  </a:cubicBezTo>
                  <a:cubicBezTo>
                    <a:pt x="5731" y="4010"/>
                    <a:pt x="5533" y="4121"/>
                    <a:pt x="5381" y="4121"/>
                  </a:cubicBezTo>
                  <a:cubicBezTo>
                    <a:pt x="4620" y="4121"/>
                    <a:pt x="5005" y="1341"/>
                    <a:pt x="3691" y="1341"/>
                  </a:cubicBezTo>
                  <a:cubicBezTo>
                    <a:pt x="3607" y="1341"/>
                    <a:pt x="3517" y="1352"/>
                    <a:pt x="3420" y="1376"/>
                  </a:cubicBezTo>
                  <a:cubicBezTo>
                    <a:pt x="1473" y="1797"/>
                    <a:pt x="0" y="4638"/>
                    <a:pt x="1052" y="7057"/>
                  </a:cubicBezTo>
                  <a:cubicBezTo>
                    <a:pt x="1381" y="7813"/>
                    <a:pt x="1910" y="8040"/>
                    <a:pt x="2514" y="8040"/>
                  </a:cubicBezTo>
                  <a:cubicBezTo>
                    <a:pt x="3424" y="8040"/>
                    <a:pt x="4506" y="7523"/>
                    <a:pt x="5330" y="7523"/>
                  </a:cubicBezTo>
                  <a:cubicBezTo>
                    <a:pt x="5708" y="7523"/>
                    <a:pt x="6032" y="7633"/>
                    <a:pt x="6260" y="7952"/>
                  </a:cubicBezTo>
                  <a:cubicBezTo>
                    <a:pt x="7312" y="9477"/>
                    <a:pt x="5839" y="9004"/>
                    <a:pt x="4051" y="11108"/>
                  </a:cubicBezTo>
                  <a:cubicBezTo>
                    <a:pt x="3629" y="11591"/>
                    <a:pt x="3248" y="11741"/>
                    <a:pt x="2941" y="11741"/>
                  </a:cubicBezTo>
                  <a:cubicBezTo>
                    <a:pt x="2715" y="11741"/>
                    <a:pt x="2529" y="11659"/>
                    <a:pt x="2396" y="11569"/>
                  </a:cubicBezTo>
                  <a:lnTo>
                    <a:pt x="2396" y="11569"/>
                  </a:lnTo>
                  <a:cubicBezTo>
                    <a:pt x="2613" y="11855"/>
                    <a:pt x="2995" y="12438"/>
                    <a:pt x="3577" y="13528"/>
                  </a:cubicBezTo>
                  <a:cubicBezTo>
                    <a:pt x="4407" y="15061"/>
                    <a:pt x="5466" y="15630"/>
                    <a:pt x="6444" y="15630"/>
                  </a:cubicBezTo>
                  <a:cubicBezTo>
                    <a:pt x="8317" y="15630"/>
                    <a:pt x="9894" y="13543"/>
                    <a:pt x="8996" y="12160"/>
                  </a:cubicBezTo>
                  <a:cubicBezTo>
                    <a:pt x="7915" y="10497"/>
                    <a:pt x="8247" y="9951"/>
                    <a:pt x="9342" y="9951"/>
                  </a:cubicBezTo>
                  <a:cubicBezTo>
                    <a:pt x="9633" y="9951"/>
                    <a:pt x="9977" y="9990"/>
                    <a:pt x="10363" y="10056"/>
                  </a:cubicBezTo>
                  <a:cubicBezTo>
                    <a:pt x="11711" y="10294"/>
                    <a:pt x="13836" y="11876"/>
                    <a:pt x="15566" y="11876"/>
                  </a:cubicBezTo>
                  <a:cubicBezTo>
                    <a:pt x="16132" y="11876"/>
                    <a:pt x="16656" y="11707"/>
                    <a:pt x="17097" y="11266"/>
                  </a:cubicBezTo>
                  <a:cubicBezTo>
                    <a:pt x="18833" y="9530"/>
                    <a:pt x="17199" y="7051"/>
                    <a:pt x="15610" y="7051"/>
                  </a:cubicBezTo>
                  <a:cubicBezTo>
                    <a:pt x="15562" y="7051"/>
                    <a:pt x="15514" y="7053"/>
                    <a:pt x="15466" y="7057"/>
                  </a:cubicBezTo>
                  <a:cubicBezTo>
                    <a:pt x="14254" y="7171"/>
                    <a:pt x="12442" y="7994"/>
                    <a:pt x="11404" y="7994"/>
                  </a:cubicBezTo>
                  <a:cubicBezTo>
                    <a:pt x="11001" y="7994"/>
                    <a:pt x="10715" y="7870"/>
                    <a:pt x="10626" y="7531"/>
                  </a:cubicBezTo>
                  <a:cubicBezTo>
                    <a:pt x="10363" y="6321"/>
                    <a:pt x="11258" y="5427"/>
                    <a:pt x="12573" y="4638"/>
                  </a:cubicBezTo>
                  <a:cubicBezTo>
                    <a:pt x="13941" y="3901"/>
                    <a:pt x="14098" y="2533"/>
                    <a:pt x="14098" y="2533"/>
                  </a:cubicBezTo>
                  <a:cubicBezTo>
                    <a:pt x="12889" y="8"/>
                    <a:pt x="9154" y="8"/>
                    <a:pt x="9154" y="8"/>
                  </a:cubicBezTo>
                  <a:cubicBezTo>
                    <a:pt x="9092" y="3"/>
                    <a:pt x="9033" y="1"/>
                    <a:pt x="8977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6"/>
            <p:cNvSpPr/>
            <p:nvPr/>
          </p:nvSpPr>
          <p:spPr>
            <a:xfrm>
              <a:off x="4658100" y="4491250"/>
              <a:ext cx="44725" cy="61825"/>
            </a:xfrm>
            <a:custGeom>
              <a:avLst/>
              <a:gdLst/>
              <a:ahLst/>
              <a:cxnLst/>
              <a:rect l="l" t="t" r="r" b="b"/>
              <a:pathLst>
                <a:path w="1789" h="2473" extrusionOk="0">
                  <a:moveTo>
                    <a:pt x="895" y="0"/>
                  </a:moveTo>
                  <a:cubicBezTo>
                    <a:pt x="421" y="0"/>
                    <a:pt x="0" y="527"/>
                    <a:pt x="0" y="1210"/>
                  </a:cubicBezTo>
                  <a:cubicBezTo>
                    <a:pt x="0" y="1947"/>
                    <a:pt x="421" y="2473"/>
                    <a:pt x="895" y="2473"/>
                  </a:cubicBezTo>
                  <a:cubicBezTo>
                    <a:pt x="1368" y="2473"/>
                    <a:pt x="1789" y="1947"/>
                    <a:pt x="1789" y="1210"/>
                  </a:cubicBezTo>
                  <a:cubicBezTo>
                    <a:pt x="1789" y="527"/>
                    <a:pt x="1368" y="0"/>
                    <a:pt x="895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6"/>
            <p:cNvSpPr/>
            <p:nvPr/>
          </p:nvSpPr>
          <p:spPr>
            <a:xfrm>
              <a:off x="5053950" y="4704300"/>
              <a:ext cx="94700" cy="31575"/>
            </a:xfrm>
            <a:custGeom>
              <a:avLst/>
              <a:gdLst/>
              <a:ahLst/>
              <a:cxnLst/>
              <a:rect l="l" t="t" r="r" b="b"/>
              <a:pathLst>
                <a:path w="3788" h="1263" extrusionOk="0">
                  <a:moveTo>
                    <a:pt x="1894" y="0"/>
                  </a:moveTo>
                  <a:cubicBezTo>
                    <a:pt x="842" y="0"/>
                    <a:pt x="0" y="263"/>
                    <a:pt x="0" y="632"/>
                  </a:cubicBezTo>
                  <a:cubicBezTo>
                    <a:pt x="0" y="1000"/>
                    <a:pt x="842" y="1263"/>
                    <a:pt x="1894" y="1263"/>
                  </a:cubicBezTo>
                  <a:cubicBezTo>
                    <a:pt x="2946" y="1263"/>
                    <a:pt x="3788" y="1000"/>
                    <a:pt x="3788" y="632"/>
                  </a:cubicBezTo>
                  <a:cubicBezTo>
                    <a:pt x="3788" y="263"/>
                    <a:pt x="2946" y="0"/>
                    <a:pt x="1894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6"/>
            <p:cNvSpPr/>
            <p:nvPr/>
          </p:nvSpPr>
          <p:spPr>
            <a:xfrm>
              <a:off x="4915850" y="5055425"/>
              <a:ext cx="63150" cy="76300"/>
            </a:xfrm>
            <a:custGeom>
              <a:avLst/>
              <a:gdLst/>
              <a:ahLst/>
              <a:cxnLst/>
              <a:rect l="l" t="t" r="r" b="b"/>
              <a:pathLst>
                <a:path w="2526" h="3052" extrusionOk="0">
                  <a:moveTo>
                    <a:pt x="1263" y="1"/>
                  </a:moveTo>
                  <a:cubicBezTo>
                    <a:pt x="580" y="1"/>
                    <a:pt x="1" y="685"/>
                    <a:pt x="1" y="1526"/>
                  </a:cubicBezTo>
                  <a:cubicBezTo>
                    <a:pt x="1" y="2368"/>
                    <a:pt x="580" y="3052"/>
                    <a:pt x="1263" y="3052"/>
                  </a:cubicBezTo>
                  <a:cubicBezTo>
                    <a:pt x="1947" y="3052"/>
                    <a:pt x="2526" y="2368"/>
                    <a:pt x="2526" y="1526"/>
                  </a:cubicBezTo>
                  <a:cubicBezTo>
                    <a:pt x="2526" y="685"/>
                    <a:pt x="1947" y="1"/>
                    <a:pt x="1263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6"/>
            <p:cNvSpPr/>
            <p:nvPr/>
          </p:nvSpPr>
          <p:spPr>
            <a:xfrm>
              <a:off x="4520000" y="4898925"/>
              <a:ext cx="50000" cy="44750"/>
            </a:xfrm>
            <a:custGeom>
              <a:avLst/>
              <a:gdLst/>
              <a:ahLst/>
              <a:cxnLst/>
              <a:rect l="l" t="t" r="r" b="b"/>
              <a:pathLst>
                <a:path w="2000" h="1790" extrusionOk="0">
                  <a:moveTo>
                    <a:pt x="1000" y="1"/>
                  </a:moveTo>
                  <a:cubicBezTo>
                    <a:pt x="474" y="1"/>
                    <a:pt x="1" y="422"/>
                    <a:pt x="1" y="895"/>
                  </a:cubicBezTo>
                  <a:cubicBezTo>
                    <a:pt x="1" y="1369"/>
                    <a:pt x="474" y="1790"/>
                    <a:pt x="1000" y="1790"/>
                  </a:cubicBezTo>
                  <a:cubicBezTo>
                    <a:pt x="1579" y="1790"/>
                    <a:pt x="2000" y="1369"/>
                    <a:pt x="2000" y="895"/>
                  </a:cubicBezTo>
                  <a:cubicBezTo>
                    <a:pt x="2000" y="422"/>
                    <a:pt x="1579" y="1"/>
                    <a:pt x="1000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6"/>
            <p:cNvSpPr/>
            <p:nvPr/>
          </p:nvSpPr>
          <p:spPr>
            <a:xfrm>
              <a:off x="5218325" y="3820450"/>
              <a:ext cx="406400" cy="463875"/>
            </a:xfrm>
            <a:custGeom>
              <a:avLst/>
              <a:gdLst/>
              <a:ahLst/>
              <a:cxnLst/>
              <a:rect l="l" t="t" r="r" b="b"/>
              <a:pathLst>
                <a:path w="16256" h="18555" extrusionOk="0">
                  <a:moveTo>
                    <a:pt x="7450" y="1"/>
                  </a:moveTo>
                  <a:cubicBezTo>
                    <a:pt x="7404" y="1"/>
                    <a:pt x="7358" y="2"/>
                    <a:pt x="7313" y="4"/>
                  </a:cubicBezTo>
                  <a:cubicBezTo>
                    <a:pt x="1" y="372"/>
                    <a:pt x="2999" y="17258"/>
                    <a:pt x="9943" y="18363"/>
                  </a:cubicBezTo>
                  <a:lnTo>
                    <a:pt x="9838" y="18416"/>
                  </a:lnTo>
                  <a:cubicBezTo>
                    <a:pt x="9924" y="18514"/>
                    <a:pt x="10080" y="18555"/>
                    <a:pt x="10286" y="18555"/>
                  </a:cubicBezTo>
                  <a:cubicBezTo>
                    <a:pt x="10963" y="18555"/>
                    <a:pt x="12171" y="18107"/>
                    <a:pt x="13100" y="17784"/>
                  </a:cubicBezTo>
                  <a:cubicBezTo>
                    <a:pt x="12311" y="14470"/>
                    <a:pt x="16256" y="11472"/>
                    <a:pt x="15414" y="7790"/>
                  </a:cubicBezTo>
                  <a:cubicBezTo>
                    <a:pt x="14792" y="5095"/>
                    <a:pt x="10495" y="1"/>
                    <a:pt x="745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6"/>
            <p:cNvSpPr/>
            <p:nvPr/>
          </p:nvSpPr>
          <p:spPr>
            <a:xfrm>
              <a:off x="5336725" y="3886300"/>
              <a:ext cx="204675" cy="379425"/>
            </a:xfrm>
            <a:custGeom>
              <a:avLst/>
              <a:gdLst/>
              <a:ahLst/>
              <a:cxnLst/>
              <a:rect l="l" t="t" r="r" b="b"/>
              <a:pathLst>
                <a:path w="8187" h="15177" extrusionOk="0">
                  <a:moveTo>
                    <a:pt x="1893" y="0"/>
                  </a:moveTo>
                  <a:lnTo>
                    <a:pt x="1893" y="0"/>
                  </a:lnTo>
                  <a:cubicBezTo>
                    <a:pt x="1893" y="3"/>
                    <a:pt x="1" y="7524"/>
                    <a:pt x="6996" y="15045"/>
                  </a:cubicBezTo>
                  <a:cubicBezTo>
                    <a:pt x="6996" y="15045"/>
                    <a:pt x="7201" y="15177"/>
                    <a:pt x="7430" y="15177"/>
                  </a:cubicBezTo>
                  <a:cubicBezTo>
                    <a:pt x="7780" y="15177"/>
                    <a:pt x="8186" y="14869"/>
                    <a:pt x="7995" y="13309"/>
                  </a:cubicBezTo>
                  <a:lnTo>
                    <a:pt x="7995" y="13309"/>
                  </a:lnTo>
                  <a:cubicBezTo>
                    <a:pt x="7995" y="13309"/>
                    <a:pt x="7939" y="13331"/>
                    <a:pt x="7834" y="13331"/>
                  </a:cubicBezTo>
                  <a:cubicBezTo>
                    <a:pt x="7179" y="13331"/>
                    <a:pt x="4614" y="12471"/>
                    <a:pt x="189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6"/>
            <p:cNvSpPr/>
            <p:nvPr/>
          </p:nvSpPr>
          <p:spPr>
            <a:xfrm>
              <a:off x="5318275" y="3963875"/>
              <a:ext cx="80250" cy="55275"/>
            </a:xfrm>
            <a:custGeom>
              <a:avLst/>
              <a:gdLst/>
              <a:ahLst/>
              <a:cxnLst/>
              <a:rect l="l" t="t" r="r" b="b"/>
              <a:pathLst>
                <a:path w="3210" h="2211" extrusionOk="0">
                  <a:moveTo>
                    <a:pt x="211" y="1"/>
                  </a:moveTo>
                  <a:cubicBezTo>
                    <a:pt x="1" y="1000"/>
                    <a:pt x="2368" y="2210"/>
                    <a:pt x="3210" y="2210"/>
                  </a:cubicBezTo>
                  <a:lnTo>
                    <a:pt x="2842" y="1316"/>
                  </a:lnTo>
                  <a:cubicBezTo>
                    <a:pt x="1947" y="1158"/>
                    <a:pt x="895" y="474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6"/>
            <p:cNvSpPr/>
            <p:nvPr/>
          </p:nvSpPr>
          <p:spPr>
            <a:xfrm>
              <a:off x="5345900" y="4052000"/>
              <a:ext cx="78925" cy="55250"/>
            </a:xfrm>
            <a:custGeom>
              <a:avLst/>
              <a:gdLst/>
              <a:ahLst/>
              <a:cxnLst/>
              <a:rect l="l" t="t" r="r" b="b"/>
              <a:pathLst>
                <a:path w="3157" h="2210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" y="1000"/>
                    <a:pt x="2315" y="2210"/>
                    <a:pt x="3157" y="2210"/>
                  </a:cubicBezTo>
                  <a:lnTo>
                    <a:pt x="2789" y="1263"/>
                  </a:lnTo>
                  <a:cubicBezTo>
                    <a:pt x="1894" y="1105"/>
                    <a:pt x="895" y="474"/>
                    <a:pt x="1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6"/>
            <p:cNvSpPr/>
            <p:nvPr/>
          </p:nvSpPr>
          <p:spPr>
            <a:xfrm>
              <a:off x="5395875" y="4166425"/>
              <a:ext cx="80250" cy="56550"/>
            </a:xfrm>
            <a:custGeom>
              <a:avLst/>
              <a:gdLst/>
              <a:ahLst/>
              <a:cxnLst/>
              <a:rect l="l" t="t" r="r" b="b"/>
              <a:pathLst>
                <a:path w="3210" h="2262" extrusionOk="0">
                  <a:moveTo>
                    <a:pt x="211" y="0"/>
                  </a:moveTo>
                  <a:lnTo>
                    <a:pt x="211" y="0"/>
                  </a:lnTo>
                  <a:cubicBezTo>
                    <a:pt x="1" y="1000"/>
                    <a:pt x="2368" y="2210"/>
                    <a:pt x="3210" y="2262"/>
                  </a:cubicBezTo>
                  <a:lnTo>
                    <a:pt x="2841" y="1315"/>
                  </a:lnTo>
                  <a:cubicBezTo>
                    <a:pt x="1947" y="1157"/>
                    <a:pt x="895" y="526"/>
                    <a:pt x="21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6"/>
            <p:cNvSpPr/>
            <p:nvPr/>
          </p:nvSpPr>
          <p:spPr>
            <a:xfrm>
              <a:off x="5470850" y="4078300"/>
              <a:ext cx="72350" cy="98650"/>
            </a:xfrm>
            <a:custGeom>
              <a:avLst/>
              <a:gdLst/>
              <a:ahLst/>
              <a:cxnLst/>
              <a:rect l="l" t="t" r="r" b="b"/>
              <a:pathLst>
                <a:path w="2894" h="3946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526" y="895"/>
                    <a:pt x="894" y="2157"/>
                    <a:pt x="0" y="2999"/>
                  </a:cubicBezTo>
                  <a:lnTo>
                    <a:pt x="368" y="3946"/>
                  </a:lnTo>
                  <a:cubicBezTo>
                    <a:pt x="1263" y="3262"/>
                    <a:pt x="2893" y="527"/>
                    <a:pt x="189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6"/>
            <p:cNvSpPr/>
            <p:nvPr/>
          </p:nvSpPr>
          <p:spPr>
            <a:xfrm>
              <a:off x="5419550" y="3962575"/>
              <a:ext cx="73675" cy="99975"/>
            </a:xfrm>
            <a:custGeom>
              <a:avLst/>
              <a:gdLst/>
              <a:ahLst/>
              <a:cxnLst/>
              <a:rect l="l" t="t" r="r" b="b"/>
              <a:pathLst>
                <a:path w="2947" h="3999" extrusionOk="0">
                  <a:moveTo>
                    <a:pt x="1894" y="0"/>
                  </a:moveTo>
                  <a:cubicBezTo>
                    <a:pt x="1526" y="895"/>
                    <a:pt x="895" y="2210"/>
                    <a:pt x="1" y="3051"/>
                  </a:cubicBezTo>
                  <a:lnTo>
                    <a:pt x="369" y="3998"/>
                  </a:lnTo>
                  <a:cubicBezTo>
                    <a:pt x="1263" y="3262"/>
                    <a:pt x="2946" y="526"/>
                    <a:pt x="18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6"/>
            <p:cNvSpPr/>
            <p:nvPr/>
          </p:nvSpPr>
          <p:spPr>
            <a:xfrm>
              <a:off x="4200425" y="4416200"/>
              <a:ext cx="406400" cy="464650"/>
            </a:xfrm>
            <a:custGeom>
              <a:avLst/>
              <a:gdLst/>
              <a:ahLst/>
              <a:cxnLst/>
              <a:rect l="l" t="t" r="r" b="b"/>
              <a:pathLst>
                <a:path w="16256" h="18586" extrusionOk="0">
                  <a:moveTo>
                    <a:pt x="7449" y="1"/>
                  </a:moveTo>
                  <a:cubicBezTo>
                    <a:pt x="7403" y="1"/>
                    <a:pt x="7358" y="2"/>
                    <a:pt x="7313" y="4"/>
                  </a:cubicBezTo>
                  <a:cubicBezTo>
                    <a:pt x="1" y="425"/>
                    <a:pt x="2999" y="17311"/>
                    <a:pt x="9943" y="18416"/>
                  </a:cubicBezTo>
                  <a:lnTo>
                    <a:pt x="9838" y="18468"/>
                  </a:lnTo>
                  <a:cubicBezTo>
                    <a:pt x="9920" y="18551"/>
                    <a:pt x="10068" y="18586"/>
                    <a:pt x="10262" y="18586"/>
                  </a:cubicBezTo>
                  <a:cubicBezTo>
                    <a:pt x="10935" y="18586"/>
                    <a:pt x="12160" y="18164"/>
                    <a:pt x="13099" y="17837"/>
                  </a:cubicBezTo>
                  <a:cubicBezTo>
                    <a:pt x="12310" y="14523"/>
                    <a:pt x="16256" y="11524"/>
                    <a:pt x="15414" y="7842"/>
                  </a:cubicBezTo>
                  <a:cubicBezTo>
                    <a:pt x="14844" y="5147"/>
                    <a:pt x="10495" y="1"/>
                    <a:pt x="744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6"/>
            <p:cNvSpPr/>
            <p:nvPr/>
          </p:nvSpPr>
          <p:spPr>
            <a:xfrm>
              <a:off x="4318825" y="4483350"/>
              <a:ext cx="205450" cy="379425"/>
            </a:xfrm>
            <a:custGeom>
              <a:avLst/>
              <a:gdLst/>
              <a:ahLst/>
              <a:cxnLst/>
              <a:rect l="l" t="t" r="r" b="b"/>
              <a:pathLst>
                <a:path w="8218" h="15177" extrusionOk="0">
                  <a:moveTo>
                    <a:pt x="1893" y="1"/>
                  </a:moveTo>
                  <a:cubicBezTo>
                    <a:pt x="1892" y="3"/>
                    <a:pt x="0" y="7525"/>
                    <a:pt x="6996" y="15046"/>
                  </a:cubicBezTo>
                  <a:cubicBezTo>
                    <a:pt x="6996" y="15046"/>
                    <a:pt x="7209" y="15177"/>
                    <a:pt x="7445" y="15177"/>
                  </a:cubicBezTo>
                  <a:cubicBezTo>
                    <a:pt x="7805" y="15177"/>
                    <a:pt x="8218" y="14869"/>
                    <a:pt x="7995" y="13310"/>
                  </a:cubicBezTo>
                  <a:lnTo>
                    <a:pt x="7995" y="13310"/>
                  </a:lnTo>
                  <a:cubicBezTo>
                    <a:pt x="7995" y="13310"/>
                    <a:pt x="7943" y="13329"/>
                    <a:pt x="7845" y="13329"/>
                  </a:cubicBezTo>
                  <a:cubicBezTo>
                    <a:pt x="7208" y="13329"/>
                    <a:pt x="4630" y="12499"/>
                    <a:pt x="18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6"/>
            <p:cNvSpPr/>
            <p:nvPr/>
          </p:nvSpPr>
          <p:spPr>
            <a:xfrm>
              <a:off x="4300375" y="4560950"/>
              <a:ext cx="80250" cy="55250"/>
            </a:xfrm>
            <a:custGeom>
              <a:avLst/>
              <a:gdLst/>
              <a:ahLst/>
              <a:cxnLst/>
              <a:rect l="l" t="t" r="r" b="b"/>
              <a:pathLst>
                <a:path w="3210" h="2210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000"/>
                    <a:pt x="2368" y="2210"/>
                    <a:pt x="3210" y="2210"/>
                  </a:cubicBezTo>
                  <a:lnTo>
                    <a:pt x="2841" y="1263"/>
                  </a:lnTo>
                  <a:cubicBezTo>
                    <a:pt x="1947" y="1105"/>
                    <a:pt x="895" y="474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6"/>
            <p:cNvSpPr/>
            <p:nvPr/>
          </p:nvSpPr>
          <p:spPr>
            <a:xfrm>
              <a:off x="4326675" y="4647750"/>
              <a:ext cx="80250" cy="56575"/>
            </a:xfrm>
            <a:custGeom>
              <a:avLst/>
              <a:gdLst/>
              <a:ahLst/>
              <a:cxnLst/>
              <a:rect l="l" t="t" r="r" b="b"/>
              <a:pathLst>
                <a:path w="3210" h="2263" extrusionOk="0">
                  <a:moveTo>
                    <a:pt x="211" y="0"/>
                  </a:moveTo>
                  <a:cubicBezTo>
                    <a:pt x="1" y="1000"/>
                    <a:pt x="2368" y="2210"/>
                    <a:pt x="3210" y="2262"/>
                  </a:cubicBezTo>
                  <a:lnTo>
                    <a:pt x="2842" y="1316"/>
                  </a:lnTo>
                  <a:cubicBezTo>
                    <a:pt x="1947" y="1158"/>
                    <a:pt x="948" y="527"/>
                    <a:pt x="21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6"/>
            <p:cNvSpPr/>
            <p:nvPr/>
          </p:nvSpPr>
          <p:spPr>
            <a:xfrm>
              <a:off x="4377975" y="4763475"/>
              <a:ext cx="80250" cy="55250"/>
            </a:xfrm>
            <a:custGeom>
              <a:avLst/>
              <a:gdLst/>
              <a:ahLst/>
              <a:cxnLst/>
              <a:rect l="l" t="t" r="r" b="b"/>
              <a:pathLst>
                <a:path w="3210" h="2210" extrusionOk="0">
                  <a:moveTo>
                    <a:pt x="211" y="1"/>
                  </a:moveTo>
                  <a:cubicBezTo>
                    <a:pt x="0" y="1000"/>
                    <a:pt x="2368" y="2210"/>
                    <a:pt x="3209" y="2210"/>
                  </a:cubicBezTo>
                  <a:lnTo>
                    <a:pt x="2841" y="1263"/>
                  </a:lnTo>
                  <a:cubicBezTo>
                    <a:pt x="1947" y="1158"/>
                    <a:pt x="895" y="474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6"/>
            <p:cNvSpPr/>
            <p:nvPr/>
          </p:nvSpPr>
          <p:spPr>
            <a:xfrm>
              <a:off x="4452925" y="4674050"/>
              <a:ext cx="72350" cy="99975"/>
            </a:xfrm>
            <a:custGeom>
              <a:avLst/>
              <a:gdLst/>
              <a:ahLst/>
              <a:cxnLst/>
              <a:rect l="l" t="t" r="r" b="b"/>
              <a:pathLst>
                <a:path w="2894" h="3999" extrusionOk="0">
                  <a:moveTo>
                    <a:pt x="1895" y="1"/>
                  </a:moveTo>
                  <a:cubicBezTo>
                    <a:pt x="1526" y="947"/>
                    <a:pt x="895" y="2210"/>
                    <a:pt x="1" y="3052"/>
                  </a:cubicBezTo>
                  <a:lnTo>
                    <a:pt x="369" y="3999"/>
                  </a:lnTo>
                  <a:cubicBezTo>
                    <a:pt x="1263" y="3315"/>
                    <a:pt x="2894" y="579"/>
                    <a:pt x="189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6"/>
            <p:cNvSpPr/>
            <p:nvPr/>
          </p:nvSpPr>
          <p:spPr>
            <a:xfrm>
              <a:off x="4401650" y="4559625"/>
              <a:ext cx="73650" cy="98675"/>
            </a:xfrm>
            <a:custGeom>
              <a:avLst/>
              <a:gdLst/>
              <a:ahLst/>
              <a:cxnLst/>
              <a:rect l="l" t="t" r="r" b="b"/>
              <a:pathLst>
                <a:path w="2946" h="3947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526" y="895"/>
                    <a:pt x="895" y="2158"/>
                    <a:pt x="0" y="2999"/>
                  </a:cubicBezTo>
                  <a:lnTo>
                    <a:pt x="369" y="3946"/>
                  </a:lnTo>
                  <a:cubicBezTo>
                    <a:pt x="1263" y="3262"/>
                    <a:pt x="2946" y="527"/>
                    <a:pt x="189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6"/>
            <p:cNvSpPr/>
            <p:nvPr/>
          </p:nvSpPr>
          <p:spPr>
            <a:xfrm>
              <a:off x="4815350" y="4235650"/>
              <a:ext cx="521375" cy="317825"/>
            </a:xfrm>
            <a:custGeom>
              <a:avLst/>
              <a:gdLst/>
              <a:ahLst/>
              <a:cxnLst/>
              <a:rect l="l" t="t" r="r" b="b"/>
              <a:pathLst>
                <a:path w="20855" h="12713" extrusionOk="0">
                  <a:moveTo>
                    <a:pt x="10805" y="0"/>
                  </a:moveTo>
                  <a:cubicBezTo>
                    <a:pt x="7792" y="0"/>
                    <a:pt x="4034" y="876"/>
                    <a:pt x="2916" y="2702"/>
                  </a:cubicBezTo>
                  <a:cubicBezTo>
                    <a:pt x="0" y="7495"/>
                    <a:pt x="8337" y="12713"/>
                    <a:pt x="14615" y="12713"/>
                  </a:cubicBezTo>
                  <a:cubicBezTo>
                    <a:pt x="16604" y="12713"/>
                    <a:pt x="18387" y="12189"/>
                    <a:pt x="19539" y="10961"/>
                  </a:cubicBezTo>
                  <a:lnTo>
                    <a:pt x="19539" y="11066"/>
                  </a:lnTo>
                  <a:cubicBezTo>
                    <a:pt x="20065" y="10961"/>
                    <a:pt x="20486" y="9278"/>
                    <a:pt x="20854" y="8068"/>
                  </a:cubicBezTo>
                  <a:cubicBezTo>
                    <a:pt x="17698" y="6805"/>
                    <a:pt x="17435" y="1808"/>
                    <a:pt x="13911" y="440"/>
                  </a:cubicBezTo>
                  <a:cubicBezTo>
                    <a:pt x="13159" y="149"/>
                    <a:pt x="12045" y="0"/>
                    <a:pt x="108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6"/>
            <p:cNvSpPr/>
            <p:nvPr/>
          </p:nvSpPr>
          <p:spPr>
            <a:xfrm>
              <a:off x="4932950" y="4355800"/>
              <a:ext cx="418225" cy="113850"/>
            </a:xfrm>
            <a:custGeom>
              <a:avLst/>
              <a:gdLst/>
              <a:ahLst/>
              <a:cxnLst/>
              <a:rect l="l" t="t" r="r" b="b"/>
              <a:pathLst>
                <a:path w="16729" h="4554" extrusionOk="0">
                  <a:moveTo>
                    <a:pt x="1" y="0"/>
                  </a:moveTo>
                  <a:cubicBezTo>
                    <a:pt x="2" y="1"/>
                    <a:pt x="4059" y="4554"/>
                    <a:pt x="12061" y="4554"/>
                  </a:cubicBezTo>
                  <a:cubicBezTo>
                    <a:pt x="13080" y="4554"/>
                    <a:pt x="14162" y="4480"/>
                    <a:pt x="15309" y="4314"/>
                  </a:cubicBezTo>
                  <a:cubicBezTo>
                    <a:pt x="15309" y="4314"/>
                    <a:pt x="16729" y="3683"/>
                    <a:pt x="14414" y="2473"/>
                  </a:cubicBezTo>
                  <a:cubicBezTo>
                    <a:pt x="14414" y="2473"/>
                    <a:pt x="14212" y="3313"/>
                    <a:pt x="12041" y="3313"/>
                  </a:cubicBezTo>
                  <a:cubicBezTo>
                    <a:pt x="10076" y="3313"/>
                    <a:pt x="6499" y="2624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6"/>
            <p:cNvSpPr/>
            <p:nvPr/>
          </p:nvSpPr>
          <p:spPr>
            <a:xfrm>
              <a:off x="4961900" y="4413650"/>
              <a:ext cx="89425" cy="41125"/>
            </a:xfrm>
            <a:custGeom>
              <a:avLst/>
              <a:gdLst/>
              <a:ahLst/>
              <a:cxnLst/>
              <a:rect l="l" t="t" r="r" b="b"/>
              <a:pathLst>
                <a:path w="3577" h="1645" extrusionOk="0">
                  <a:moveTo>
                    <a:pt x="2578" y="1"/>
                  </a:moveTo>
                  <a:cubicBezTo>
                    <a:pt x="1946" y="632"/>
                    <a:pt x="842" y="1158"/>
                    <a:pt x="0" y="1421"/>
                  </a:cubicBezTo>
                  <a:cubicBezTo>
                    <a:pt x="157" y="1578"/>
                    <a:pt x="387" y="1645"/>
                    <a:pt x="655" y="1645"/>
                  </a:cubicBezTo>
                  <a:cubicBezTo>
                    <a:pt x="1644" y="1645"/>
                    <a:pt x="3163" y="749"/>
                    <a:pt x="3577" y="211"/>
                  </a:cubicBezTo>
                  <a:lnTo>
                    <a:pt x="2578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6"/>
            <p:cNvSpPr/>
            <p:nvPr/>
          </p:nvSpPr>
          <p:spPr>
            <a:xfrm>
              <a:off x="5050000" y="4439950"/>
              <a:ext cx="88125" cy="42450"/>
            </a:xfrm>
            <a:custGeom>
              <a:avLst/>
              <a:gdLst/>
              <a:ahLst/>
              <a:cxnLst/>
              <a:rect l="l" t="t" r="r" b="b"/>
              <a:pathLst>
                <a:path w="3525" h="1698" extrusionOk="0">
                  <a:moveTo>
                    <a:pt x="2526" y="1"/>
                  </a:moveTo>
                  <a:cubicBezTo>
                    <a:pt x="1894" y="685"/>
                    <a:pt x="790" y="1158"/>
                    <a:pt x="1" y="1474"/>
                  </a:cubicBezTo>
                  <a:cubicBezTo>
                    <a:pt x="158" y="1631"/>
                    <a:pt x="387" y="1697"/>
                    <a:pt x="655" y="1697"/>
                  </a:cubicBezTo>
                  <a:cubicBezTo>
                    <a:pt x="1642" y="1697"/>
                    <a:pt x="3153" y="802"/>
                    <a:pt x="3525" y="264"/>
                  </a:cubicBezTo>
                  <a:lnTo>
                    <a:pt x="2526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6"/>
            <p:cNvSpPr/>
            <p:nvPr/>
          </p:nvSpPr>
          <p:spPr>
            <a:xfrm>
              <a:off x="5173625" y="4463625"/>
              <a:ext cx="88125" cy="41775"/>
            </a:xfrm>
            <a:custGeom>
              <a:avLst/>
              <a:gdLst/>
              <a:ahLst/>
              <a:cxnLst/>
              <a:rect l="l" t="t" r="r" b="b"/>
              <a:pathLst>
                <a:path w="3525" h="1671" extrusionOk="0">
                  <a:moveTo>
                    <a:pt x="2578" y="1"/>
                  </a:moveTo>
                  <a:cubicBezTo>
                    <a:pt x="1894" y="685"/>
                    <a:pt x="789" y="1158"/>
                    <a:pt x="0" y="1474"/>
                  </a:cubicBezTo>
                  <a:cubicBezTo>
                    <a:pt x="149" y="1612"/>
                    <a:pt x="363" y="1671"/>
                    <a:pt x="612" y="1671"/>
                  </a:cubicBezTo>
                  <a:cubicBezTo>
                    <a:pt x="1598" y="1671"/>
                    <a:pt x="3147" y="757"/>
                    <a:pt x="3525" y="211"/>
                  </a:cubicBezTo>
                  <a:lnTo>
                    <a:pt x="2578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6"/>
            <p:cNvSpPr/>
            <p:nvPr/>
          </p:nvSpPr>
          <p:spPr>
            <a:xfrm>
              <a:off x="5167050" y="4351575"/>
              <a:ext cx="60500" cy="89725"/>
            </a:xfrm>
            <a:custGeom>
              <a:avLst/>
              <a:gdLst/>
              <a:ahLst/>
              <a:cxnLst/>
              <a:rect l="l" t="t" r="r" b="b"/>
              <a:pathLst>
                <a:path w="2420" h="3589" extrusionOk="0">
                  <a:moveTo>
                    <a:pt x="252" y="1"/>
                  </a:moveTo>
                  <a:cubicBezTo>
                    <a:pt x="166" y="1"/>
                    <a:pt x="82" y="21"/>
                    <a:pt x="0" y="64"/>
                  </a:cubicBezTo>
                  <a:cubicBezTo>
                    <a:pt x="526" y="906"/>
                    <a:pt x="1210" y="2116"/>
                    <a:pt x="1421" y="3325"/>
                  </a:cubicBezTo>
                  <a:lnTo>
                    <a:pt x="2420" y="3589"/>
                  </a:lnTo>
                  <a:cubicBezTo>
                    <a:pt x="2324" y="2526"/>
                    <a:pt x="1207" y="1"/>
                    <a:pt x="2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6"/>
            <p:cNvSpPr/>
            <p:nvPr/>
          </p:nvSpPr>
          <p:spPr>
            <a:xfrm>
              <a:off x="5042100" y="4327900"/>
              <a:ext cx="60525" cy="89725"/>
            </a:xfrm>
            <a:custGeom>
              <a:avLst/>
              <a:gdLst/>
              <a:ahLst/>
              <a:cxnLst/>
              <a:rect l="l" t="t" r="r" b="b"/>
              <a:pathLst>
                <a:path w="2421" h="3589" extrusionOk="0">
                  <a:moveTo>
                    <a:pt x="264" y="1"/>
                  </a:moveTo>
                  <a:cubicBezTo>
                    <a:pt x="175" y="1"/>
                    <a:pt x="87" y="21"/>
                    <a:pt x="1" y="64"/>
                  </a:cubicBezTo>
                  <a:cubicBezTo>
                    <a:pt x="580" y="906"/>
                    <a:pt x="1263" y="2168"/>
                    <a:pt x="1474" y="3378"/>
                  </a:cubicBezTo>
                  <a:lnTo>
                    <a:pt x="2421" y="3589"/>
                  </a:lnTo>
                  <a:cubicBezTo>
                    <a:pt x="2372" y="2526"/>
                    <a:pt x="1260" y="1"/>
                    <a:pt x="26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6"/>
            <p:cNvSpPr/>
            <p:nvPr/>
          </p:nvSpPr>
          <p:spPr>
            <a:xfrm>
              <a:off x="3323250" y="3503500"/>
              <a:ext cx="406375" cy="465200"/>
            </a:xfrm>
            <a:custGeom>
              <a:avLst/>
              <a:gdLst/>
              <a:ahLst/>
              <a:cxnLst/>
              <a:rect l="l" t="t" r="r" b="b"/>
              <a:pathLst>
                <a:path w="16255" h="18608" extrusionOk="0">
                  <a:moveTo>
                    <a:pt x="7448" y="1"/>
                  </a:moveTo>
                  <a:cubicBezTo>
                    <a:pt x="7402" y="1"/>
                    <a:pt x="7357" y="2"/>
                    <a:pt x="7312" y="4"/>
                  </a:cubicBezTo>
                  <a:cubicBezTo>
                    <a:pt x="0" y="425"/>
                    <a:pt x="2999" y="17311"/>
                    <a:pt x="9943" y="18416"/>
                  </a:cubicBezTo>
                  <a:lnTo>
                    <a:pt x="9837" y="18469"/>
                  </a:lnTo>
                  <a:cubicBezTo>
                    <a:pt x="9923" y="18566"/>
                    <a:pt x="10077" y="18607"/>
                    <a:pt x="10278" y="18607"/>
                  </a:cubicBezTo>
                  <a:cubicBezTo>
                    <a:pt x="10941" y="18607"/>
                    <a:pt x="12118" y="18160"/>
                    <a:pt x="13046" y="17837"/>
                  </a:cubicBezTo>
                  <a:cubicBezTo>
                    <a:pt x="12310" y="14523"/>
                    <a:pt x="16255" y="11525"/>
                    <a:pt x="15414" y="7842"/>
                  </a:cubicBezTo>
                  <a:cubicBezTo>
                    <a:pt x="14792" y="5147"/>
                    <a:pt x="10493" y="1"/>
                    <a:pt x="744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6"/>
            <p:cNvSpPr/>
            <p:nvPr/>
          </p:nvSpPr>
          <p:spPr>
            <a:xfrm>
              <a:off x="3441625" y="3570675"/>
              <a:ext cx="204675" cy="379425"/>
            </a:xfrm>
            <a:custGeom>
              <a:avLst/>
              <a:gdLst/>
              <a:ahLst/>
              <a:cxnLst/>
              <a:rect l="l" t="t" r="r" b="b"/>
              <a:pathLst>
                <a:path w="8187" h="15177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93" y="3"/>
                    <a:pt x="1" y="7524"/>
                    <a:pt x="6996" y="15045"/>
                  </a:cubicBezTo>
                  <a:cubicBezTo>
                    <a:pt x="6996" y="15045"/>
                    <a:pt x="7201" y="15176"/>
                    <a:pt x="7430" y="15176"/>
                  </a:cubicBezTo>
                  <a:cubicBezTo>
                    <a:pt x="7781" y="15176"/>
                    <a:pt x="8187" y="14868"/>
                    <a:pt x="7996" y="13309"/>
                  </a:cubicBezTo>
                  <a:lnTo>
                    <a:pt x="7996" y="13309"/>
                  </a:lnTo>
                  <a:cubicBezTo>
                    <a:pt x="7996" y="13309"/>
                    <a:pt x="7944" y="13329"/>
                    <a:pt x="7846" y="13329"/>
                  </a:cubicBezTo>
                  <a:cubicBezTo>
                    <a:pt x="7209" y="13329"/>
                    <a:pt x="4630" y="12498"/>
                    <a:pt x="18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6"/>
            <p:cNvSpPr/>
            <p:nvPr/>
          </p:nvSpPr>
          <p:spPr>
            <a:xfrm>
              <a:off x="3423200" y="3648250"/>
              <a:ext cx="80225" cy="55250"/>
            </a:xfrm>
            <a:custGeom>
              <a:avLst/>
              <a:gdLst/>
              <a:ahLst/>
              <a:cxnLst/>
              <a:rect l="l" t="t" r="r" b="b"/>
              <a:pathLst>
                <a:path w="3209" h="2210" extrusionOk="0">
                  <a:moveTo>
                    <a:pt x="158" y="1"/>
                  </a:moveTo>
                  <a:lnTo>
                    <a:pt x="158" y="1"/>
                  </a:lnTo>
                  <a:cubicBezTo>
                    <a:pt x="0" y="1000"/>
                    <a:pt x="2367" y="2210"/>
                    <a:pt x="3209" y="2210"/>
                  </a:cubicBezTo>
                  <a:lnTo>
                    <a:pt x="2841" y="1263"/>
                  </a:lnTo>
                  <a:cubicBezTo>
                    <a:pt x="1947" y="1106"/>
                    <a:pt x="895" y="474"/>
                    <a:pt x="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6"/>
            <p:cNvSpPr/>
            <p:nvPr/>
          </p:nvSpPr>
          <p:spPr>
            <a:xfrm>
              <a:off x="3449500" y="3735050"/>
              <a:ext cx="80250" cy="56575"/>
            </a:xfrm>
            <a:custGeom>
              <a:avLst/>
              <a:gdLst/>
              <a:ahLst/>
              <a:cxnLst/>
              <a:rect l="l" t="t" r="r" b="b"/>
              <a:pathLst>
                <a:path w="3210" h="2263" extrusionOk="0">
                  <a:moveTo>
                    <a:pt x="211" y="1"/>
                  </a:moveTo>
                  <a:cubicBezTo>
                    <a:pt x="0" y="1000"/>
                    <a:pt x="2368" y="2210"/>
                    <a:pt x="3209" y="2263"/>
                  </a:cubicBezTo>
                  <a:lnTo>
                    <a:pt x="2841" y="1316"/>
                  </a:lnTo>
                  <a:cubicBezTo>
                    <a:pt x="1947" y="1158"/>
                    <a:pt x="895" y="527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6"/>
            <p:cNvSpPr/>
            <p:nvPr/>
          </p:nvSpPr>
          <p:spPr>
            <a:xfrm>
              <a:off x="3500775" y="3850775"/>
              <a:ext cx="80250" cy="55275"/>
            </a:xfrm>
            <a:custGeom>
              <a:avLst/>
              <a:gdLst/>
              <a:ahLst/>
              <a:cxnLst/>
              <a:rect l="l" t="t" r="r" b="b"/>
              <a:pathLst>
                <a:path w="3210" h="2211" extrusionOk="0">
                  <a:moveTo>
                    <a:pt x="211" y="1"/>
                  </a:moveTo>
                  <a:lnTo>
                    <a:pt x="211" y="1"/>
                  </a:lnTo>
                  <a:cubicBezTo>
                    <a:pt x="1" y="1000"/>
                    <a:pt x="2368" y="2210"/>
                    <a:pt x="3210" y="2210"/>
                  </a:cubicBezTo>
                  <a:lnTo>
                    <a:pt x="2842" y="1316"/>
                  </a:lnTo>
                  <a:cubicBezTo>
                    <a:pt x="1947" y="1158"/>
                    <a:pt x="895" y="474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6"/>
            <p:cNvSpPr/>
            <p:nvPr/>
          </p:nvSpPr>
          <p:spPr>
            <a:xfrm>
              <a:off x="3575750" y="3761350"/>
              <a:ext cx="72350" cy="99975"/>
            </a:xfrm>
            <a:custGeom>
              <a:avLst/>
              <a:gdLst/>
              <a:ahLst/>
              <a:cxnLst/>
              <a:rect l="l" t="t" r="r" b="b"/>
              <a:pathLst>
                <a:path w="2894" h="3999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473" y="948"/>
                    <a:pt x="895" y="2210"/>
                    <a:pt x="0" y="3052"/>
                  </a:cubicBezTo>
                  <a:lnTo>
                    <a:pt x="369" y="3999"/>
                  </a:lnTo>
                  <a:cubicBezTo>
                    <a:pt x="1263" y="3315"/>
                    <a:pt x="2894" y="579"/>
                    <a:pt x="189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6"/>
            <p:cNvSpPr/>
            <p:nvPr/>
          </p:nvSpPr>
          <p:spPr>
            <a:xfrm>
              <a:off x="3524450" y="3646950"/>
              <a:ext cx="73675" cy="98650"/>
            </a:xfrm>
            <a:custGeom>
              <a:avLst/>
              <a:gdLst/>
              <a:ahLst/>
              <a:cxnLst/>
              <a:rect l="l" t="t" r="r" b="b"/>
              <a:pathLst>
                <a:path w="2947" h="3946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1526" y="894"/>
                    <a:pt x="895" y="2210"/>
                    <a:pt x="1" y="3051"/>
                  </a:cubicBezTo>
                  <a:lnTo>
                    <a:pt x="369" y="3946"/>
                  </a:lnTo>
                  <a:cubicBezTo>
                    <a:pt x="1263" y="3262"/>
                    <a:pt x="2947" y="526"/>
                    <a:pt x="189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6"/>
            <p:cNvSpPr/>
            <p:nvPr/>
          </p:nvSpPr>
          <p:spPr>
            <a:xfrm>
              <a:off x="5128900" y="4452425"/>
              <a:ext cx="558950" cy="492550"/>
            </a:xfrm>
            <a:custGeom>
              <a:avLst/>
              <a:gdLst/>
              <a:ahLst/>
              <a:cxnLst/>
              <a:rect l="l" t="t" r="r" b="b"/>
              <a:pathLst>
                <a:path w="22358" h="19702" extrusionOk="0">
                  <a:moveTo>
                    <a:pt x="8297" y="0"/>
                  </a:moveTo>
                  <a:cubicBezTo>
                    <a:pt x="5459" y="0"/>
                    <a:pt x="3262" y="1396"/>
                    <a:pt x="3262" y="1396"/>
                  </a:cubicBezTo>
                  <a:cubicBezTo>
                    <a:pt x="1" y="6604"/>
                    <a:pt x="5419" y="9023"/>
                    <a:pt x="5419" y="9023"/>
                  </a:cubicBezTo>
                  <a:lnTo>
                    <a:pt x="1947" y="15073"/>
                  </a:lnTo>
                  <a:lnTo>
                    <a:pt x="9470" y="19702"/>
                  </a:lnTo>
                  <a:lnTo>
                    <a:pt x="11784" y="13232"/>
                  </a:lnTo>
                  <a:cubicBezTo>
                    <a:pt x="13007" y="14481"/>
                    <a:pt x="14620" y="14790"/>
                    <a:pt x="15916" y="14790"/>
                  </a:cubicBezTo>
                  <a:cubicBezTo>
                    <a:pt x="17184" y="14790"/>
                    <a:pt x="18150" y="14494"/>
                    <a:pt x="18150" y="14494"/>
                  </a:cubicBezTo>
                  <a:cubicBezTo>
                    <a:pt x="22358" y="5131"/>
                    <a:pt x="12994" y="1501"/>
                    <a:pt x="12994" y="1501"/>
                  </a:cubicBezTo>
                  <a:cubicBezTo>
                    <a:pt x="11400" y="372"/>
                    <a:pt x="9763" y="0"/>
                    <a:pt x="829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6"/>
            <p:cNvSpPr/>
            <p:nvPr/>
          </p:nvSpPr>
          <p:spPr>
            <a:xfrm>
              <a:off x="5156525" y="4457675"/>
              <a:ext cx="557625" cy="492575"/>
            </a:xfrm>
            <a:custGeom>
              <a:avLst/>
              <a:gdLst/>
              <a:ahLst/>
              <a:cxnLst/>
              <a:rect l="l" t="t" r="r" b="b"/>
              <a:pathLst>
                <a:path w="22305" h="19703" extrusionOk="0">
                  <a:moveTo>
                    <a:pt x="8297" y="1"/>
                  </a:moveTo>
                  <a:cubicBezTo>
                    <a:pt x="5458" y="1"/>
                    <a:pt x="3262" y="1396"/>
                    <a:pt x="3262" y="1396"/>
                  </a:cubicBezTo>
                  <a:cubicBezTo>
                    <a:pt x="1" y="6604"/>
                    <a:pt x="5419" y="9024"/>
                    <a:pt x="5419" y="9024"/>
                  </a:cubicBezTo>
                  <a:lnTo>
                    <a:pt x="1947" y="15073"/>
                  </a:lnTo>
                  <a:lnTo>
                    <a:pt x="9469" y="19703"/>
                  </a:lnTo>
                  <a:lnTo>
                    <a:pt x="11784" y="13232"/>
                  </a:lnTo>
                  <a:cubicBezTo>
                    <a:pt x="13007" y="14482"/>
                    <a:pt x="14620" y="14791"/>
                    <a:pt x="15916" y="14791"/>
                  </a:cubicBezTo>
                  <a:cubicBezTo>
                    <a:pt x="17184" y="14791"/>
                    <a:pt x="18149" y="14495"/>
                    <a:pt x="18149" y="14495"/>
                  </a:cubicBezTo>
                  <a:cubicBezTo>
                    <a:pt x="22305" y="5131"/>
                    <a:pt x="12994" y="1501"/>
                    <a:pt x="12994" y="1501"/>
                  </a:cubicBezTo>
                  <a:cubicBezTo>
                    <a:pt x="11400" y="373"/>
                    <a:pt x="9763" y="1"/>
                    <a:pt x="829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6"/>
            <p:cNvSpPr/>
            <p:nvPr/>
          </p:nvSpPr>
          <p:spPr>
            <a:xfrm>
              <a:off x="5284375" y="4490975"/>
              <a:ext cx="181025" cy="172850"/>
            </a:xfrm>
            <a:custGeom>
              <a:avLst/>
              <a:gdLst/>
              <a:ahLst/>
              <a:cxnLst/>
              <a:rect l="l" t="t" r="r" b="b"/>
              <a:pathLst>
                <a:path w="7241" h="6914" extrusionOk="0">
                  <a:moveTo>
                    <a:pt x="4281" y="0"/>
                  </a:moveTo>
                  <a:cubicBezTo>
                    <a:pt x="2154" y="0"/>
                    <a:pt x="0" y="4418"/>
                    <a:pt x="1778" y="6692"/>
                  </a:cubicBezTo>
                  <a:lnTo>
                    <a:pt x="1936" y="6587"/>
                  </a:lnTo>
                  <a:cubicBezTo>
                    <a:pt x="2341" y="6813"/>
                    <a:pt x="2744" y="6913"/>
                    <a:pt x="3132" y="6913"/>
                  </a:cubicBezTo>
                  <a:cubicBezTo>
                    <a:pt x="5457" y="6913"/>
                    <a:pt x="7241" y="3281"/>
                    <a:pt x="5934" y="1116"/>
                  </a:cubicBezTo>
                  <a:cubicBezTo>
                    <a:pt x="5438" y="328"/>
                    <a:pt x="4861" y="0"/>
                    <a:pt x="428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6"/>
            <p:cNvSpPr/>
            <p:nvPr/>
          </p:nvSpPr>
          <p:spPr>
            <a:xfrm>
              <a:off x="5432150" y="4594150"/>
              <a:ext cx="167375" cy="151525"/>
            </a:xfrm>
            <a:custGeom>
              <a:avLst/>
              <a:gdLst/>
              <a:ahLst/>
              <a:cxnLst/>
              <a:rect l="l" t="t" r="r" b="b"/>
              <a:pathLst>
                <a:path w="6695" h="6061" extrusionOk="0">
                  <a:moveTo>
                    <a:pt x="4781" y="0"/>
                  </a:moveTo>
                  <a:cubicBezTo>
                    <a:pt x="2825" y="0"/>
                    <a:pt x="0" y="2464"/>
                    <a:pt x="391" y="4880"/>
                  </a:cubicBezTo>
                  <a:lnTo>
                    <a:pt x="496" y="4933"/>
                  </a:lnTo>
                  <a:cubicBezTo>
                    <a:pt x="1001" y="5727"/>
                    <a:pt x="1740" y="6060"/>
                    <a:pt x="2531" y="6060"/>
                  </a:cubicBezTo>
                  <a:cubicBezTo>
                    <a:pt x="4462" y="6060"/>
                    <a:pt x="6695" y="4076"/>
                    <a:pt x="6546" y="1987"/>
                  </a:cubicBezTo>
                  <a:cubicBezTo>
                    <a:pt x="6460" y="569"/>
                    <a:pt x="5721" y="0"/>
                    <a:pt x="478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6"/>
            <p:cNvSpPr/>
            <p:nvPr/>
          </p:nvSpPr>
          <p:spPr>
            <a:xfrm>
              <a:off x="5273575" y="4633275"/>
              <a:ext cx="115750" cy="217025"/>
            </a:xfrm>
            <a:custGeom>
              <a:avLst/>
              <a:gdLst/>
              <a:ahLst/>
              <a:cxnLst/>
              <a:rect l="l" t="t" r="r" b="b"/>
              <a:pathLst>
                <a:path w="4630" h="8681" extrusionOk="0">
                  <a:moveTo>
                    <a:pt x="2420" y="1"/>
                  </a:moveTo>
                  <a:cubicBezTo>
                    <a:pt x="2420" y="1"/>
                    <a:pt x="2157" y="3683"/>
                    <a:pt x="1158" y="5630"/>
                  </a:cubicBezTo>
                  <a:lnTo>
                    <a:pt x="0" y="7786"/>
                  </a:lnTo>
                  <a:lnTo>
                    <a:pt x="1579" y="8681"/>
                  </a:lnTo>
                  <a:lnTo>
                    <a:pt x="4630" y="632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6"/>
            <p:cNvSpPr/>
            <p:nvPr/>
          </p:nvSpPr>
          <p:spPr>
            <a:xfrm>
              <a:off x="5353800" y="4688525"/>
              <a:ext cx="143350" cy="195975"/>
            </a:xfrm>
            <a:custGeom>
              <a:avLst/>
              <a:gdLst/>
              <a:ahLst/>
              <a:cxnLst/>
              <a:rect l="l" t="t" r="r" b="b"/>
              <a:pathLst>
                <a:path w="5734" h="7839" extrusionOk="0">
                  <a:moveTo>
                    <a:pt x="3840" y="0"/>
                  </a:moveTo>
                  <a:lnTo>
                    <a:pt x="0" y="6891"/>
                  </a:lnTo>
                  <a:lnTo>
                    <a:pt x="1000" y="7838"/>
                  </a:lnTo>
                  <a:cubicBezTo>
                    <a:pt x="1000" y="7838"/>
                    <a:pt x="3946" y="2262"/>
                    <a:pt x="5734" y="1526"/>
                  </a:cubicBezTo>
                  <a:lnTo>
                    <a:pt x="384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6"/>
            <p:cNvSpPr/>
            <p:nvPr/>
          </p:nvSpPr>
          <p:spPr>
            <a:xfrm>
              <a:off x="4275400" y="4217075"/>
              <a:ext cx="520800" cy="471450"/>
            </a:xfrm>
            <a:custGeom>
              <a:avLst/>
              <a:gdLst/>
              <a:ahLst/>
              <a:cxnLst/>
              <a:rect l="l" t="t" r="r" b="b"/>
              <a:pathLst>
                <a:path w="20832" h="18858" extrusionOk="0">
                  <a:moveTo>
                    <a:pt x="8371" y="1"/>
                  </a:moveTo>
                  <a:cubicBezTo>
                    <a:pt x="4276" y="1"/>
                    <a:pt x="1526" y="3235"/>
                    <a:pt x="1526" y="3235"/>
                  </a:cubicBezTo>
                  <a:cubicBezTo>
                    <a:pt x="0" y="9179"/>
                    <a:pt x="5839" y="9915"/>
                    <a:pt x="5839" y="9915"/>
                  </a:cubicBezTo>
                  <a:lnTo>
                    <a:pt x="4366" y="16701"/>
                  </a:lnTo>
                  <a:lnTo>
                    <a:pt x="12941" y="18858"/>
                  </a:lnTo>
                  <a:lnTo>
                    <a:pt x="13204" y="11967"/>
                  </a:lnTo>
                  <a:cubicBezTo>
                    <a:pt x="13999" y="12392"/>
                    <a:pt x="14819" y="12549"/>
                    <a:pt x="15597" y="12549"/>
                  </a:cubicBezTo>
                  <a:cubicBezTo>
                    <a:pt x="17805" y="12549"/>
                    <a:pt x="19674" y="11283"/>
                    <a:pt x="19674" y="11283"/>
                  </a:cubicBezTo>
                  <a:cubicBezTo>
                    <a:pt x="20832" y="1078"/>
                    <a:pt x="10837" y="394"/>
                    <a:pt x="10837" y="394"/>
                  </a:cubicBezTo>
                  <a:cubicBezTo>
                    <a:pt x="9973" y="117"/>
                    <a:pt x="9148" y="1"/>
                    <a:pt x="837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6"/>
            <p:cNvSpPr/>
            <p:nvPr/>
          </p:nvSpPr>
          <p:spPr>
            <a:xfrm>
              <a:off x="4303000" y="4214000"/>
              <a:ext cx="520825" cy="471900"/>
            </a:xfrm>
            <a:custGeom>
              <a:avLst/>
              <a:gdLst/>
              <a:ahLst/>
              <a:cxnLst/>
              <a:rect l="l" t="t" r="r" b="b"/>
              <a:pathLst>
                <a:path w="20833" h="18876" extrusionOk="0">
                  <a:moveTo>
                    <a:pt x="8336" y="1"/>
                  </a:moveTo>
                  <a:cubicBezTo>
                    <a:pt x="4261" y="1"/>
                    <a:pt x="1526" y="3252"/>
                    <a:pt x="1526" y="3252"/>
                  </a:cubicBezTo>
                  <a:cubicBezTo>
                    <a:pt x="1" y="9197"/>
                    <a:pt x="5840" y="9881"/>
                    <a:pt x="5840" y="9881"/>
                  </a:cubicBezTo>
                  <a:lnTo>
                    <a:pt x="4367" y="16667"/>
                  </a:lnTo>
                  <a:lnTo>
                    <a:pt x="12942" y="18876"/>
                  </a:lnTo>
                  <a:lnTo>
                    <a:pt x="13205" y="11985"/>
                  </a:lnTo>
                  <a:cubicBezTo>
                    <a:pt x="13986" y="12403"/>
                    <a:pt x="14789" y="12558"/>
                    <a:pt x="15550" y="12558"/>
                  </a:cubicBezTo>
                  <a:cubicBezTo>
                    <a:pt x="17760" y="12558"/>
                    <a:pt x="19623" y="11248"/>
                    <a:pt x="19623" y="11248"/>
                  </a:cubicBezTo>
                  <a:cubicBezTo>
                    <a:pt x="20833" y="1096"/>
                    <a:pt x="10838" y="412"/>
                    <a:pt x="10838" y="412"/>
                  </a:cubicBezTo>
                  <a:cubicBezTo>
                    <a:pt x="9960" y="122"/>
                    <a:pt x="9123" y="1"/>
                    <a:pt x="833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6"/>
            <p:cNvSpPr/>
            <p:nvPr/>
          </p:nvSpPr>
          <p:spPr>
            <a:xfrm>
              <a:off x="4413575" y="4246250"/>
              <a:ext cx="173000" cy="180575"/>
            </a:xfrm>
            <a:custGeom>
              <a:avLst/>
              <a:gdLst/>
              <a:ahLst/>
              <a:cxnLst/>
              <a:rect l="l" t="t" r="r" b="b"/>
              <a:pathLst>
                <a:path w="6920" h="7223" extrusionOk="0">
                  <a:moveTo>
                    <a:pt x="3370" y="1"/>
                  </a:moveTo>
                  <a:cubicBezTo>
                    <a:pt x="1013" y="1"/>
                    <a:pt x="0" y="5453"/>
                    <a:pt x="2522" y="7223"/>
                  </a:cubicBezTo>
                  <a:lnTo>
                    <a:pt x="2680" y="7065"/>
                  </a:lnTo>
                  <a:cubicBezTo>
                    <a:pt x="2860" y="7101"/>
                    <a:pt x="3034" y="7118"/>
                    <a:pt x="3201" y="7118"/>
                  </a:cubicBezTo>
                  <a:cubicBezTo>
                    <a:pt x="5963" y="7118"/>
                    <a:pt x="6920" y="2433"/>
                    <a:pt x="4836" y="647"/>
                  </a:cubicBezTo>
                  <a:cubicBezTo>
                    <a:pt x="4309" y="196"/>
                    <a:pt x="3816" y="1"/>
                    <a:pt x="337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6"/>
            <p:cNvSpPr/>
            <p:nvPr/>
          </p:nvSpPr>
          <p:spPr>
            <a:xfrm>
              <a:off x="4572450" y="4295450"/>
              <a:ext cx="177625" cy="166650"/>
            </a:xfrm>
            <a:custGeom>
              <a:avLst/>
              <a:gdLst/>
              <a:ahLst/>
              <a:cxnLst/>
              <a:rect l="l" t="t" r="r" b="b"/>
              <a:pathLst>
                <a:path w="7105" h="6666" extrusionOk="0">
                  <a:moveTo>
                    <a:pt x="4529" y="1"/>
                  </a:moveTo>
                  <a:cubicBezTo>
                    <a:pt x="2531" y="1"/>
                    <a:pt x="0" y="3663"/>
                    <a:pt x="1217" y="6097"/>
                  </a:cubicBezTo>
                  <a:lnTo>
                    <a:pt x="1322" y="6097"/>
                  </a:lnTo>
                  <a:cubicBezTo>
                    <a:pt x="1801" y="6494"/>
                    <a:pt x="2319" y="6666"/>
                    <a:pt x="2835" y="6666"/>
                  </a:cubicBezTo>
                  <a:cubicBezTo>
                    <a:pt x="4986" y="6666"/>
                    <a:pt x="7105" y="3673"/>
                    <a:pt x="6214" y="1467"/>
                  </a:cubicBezTo>
                  <a:cubicBezTo>
                    <a:pt x="5827" y="425"/>
                    <a:pt x="5209" y="1"/>
                    <a:pt x="452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6"/>
            <p:cNvSpPr/>
            <p:nvPr/>
          </p:nvSpPr>
          <p:spPr>
            <a:xfrm>
              <a:off x="4475300" y="4399200"/>
              <a:ext cx="57875" cy="215700"/>
            </a:xfrm>
            <a:custGeom>
              <a:avLst/>
              <a:gdLst/>
              <a:ahLst/>
              <a:cxnLst/>
              <a:rect l="l" t="t" r="r" b="b"/>
              <a:pathLst>
                <a:path w="2315" h="8628" extrusionOk="0">
                  <a:moveTo>
                    <a:pt x="2315" y="0"/>
                  </a:moveTo>
                  <a:lnTo>
                    <a:pt x="0" y="53"/>
                  </a:lnTo>
                  <a:cubicBezTo>
                    <a:pt x="0" y="53"/>
                    <a:pt x="842" y="3682"/>
                    <a:pt x="474" y="5787"/>
                  </a:cubicBezTo>
                  <a:lnTo>
                    <a:pt x="0" y="8207"/>
                  </a:lnTo>
                  <a:lnTo>
                    <a:pt x="1789" y="8627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6"/>
            <p:cNvSpPr/>
            <p:nvPr/>
          </p:nvSpPr>
          <p:spPr>
            <a:xfrm>
              <a:off x="4562100" y="4418925"/>
              <a:ext cx="96025" cy="207800"/>
            </a:xfrm>
            <a:custGeom>
              <a:avLst/>
              <a:gdLst/>
              <a:ahLst/>
              <a:cxnLst/>
              <a:rect l="l" t="t" r="r" b="b"/>
              <a:pathLst>
                <a:path w="3841" h="8312" extrusionOk="0">
                  <a:moveTo>
                    <a:pt x="1578" y="0"/>
                  </a:moveTo>
                  <a:lnTo>
                    <a:pt x="0" y="7681"/>
                  </a:lnTo>
                  <a:lnTo>
                    <a:pt x="1210" y="8312"/>
                  </a:lnTo>
                  <a:cubicBezTo>
                    <a:pt x="1210" y="8312"/>
                    <a:pt x="2367" y="2104"/>
                    <a:pt x="3840" y="895"/>
                  </a:cubicBezTo>
                  <a:lnTo>
                    <a:pt x="157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6"/>
            <p:cNvSpPr/>
            <p:nvPr/>
          </p:nvSpPr>
          <p:spPr>
            <a:xfrm>
              <a:off x="3594150" y="3797650"/>
              <a:ext cx="690475" cy="614700"/>
            </a:xfrm>
            <a:custGeom>
              <a:avLst/>
              <a:gdLst/>
              <a:ahLst/>
              <a:cxnLst/>
              <a:rect l="l" t="t" r="r" b="b"/>
              <a:pathLst>
                <a:path w="27619" h="24588" extrusionOk="0">
                  <a:moveTo>
                    <a:pt x="16027" y="1"/>
                  </a:moveTo>
                  <a:cubicBezTo>
                    <a:pt x="10274" y="1"/>
                    <a:pt x="6208" y="4756"/>
                    <a:pt x="6208" y="4756"/>
                  </a:cubicBezTo>
                  <a:cubicBezTo>
                    <a:pt x="1" y="9175"/>
                    <a:pt x="1842" y="16961"/>
                    <a:pt x="1842" y="16961"/>
                  </a:cubicBezTo>
                  <a:cubicBezTo>
                    <a:pt x="3692" y="19263"/>
                    <a:pt x="5576" y="20002"/>
                    <a:pt x="7231" y="20002"/>
                  </a:cubicBezTo>
                  <a:cubicBezTo>
                    <a:pt x="10188" y="20002"/>
                    <a:pt x="12416" y="17644"/>
                    <a:pt x="12416" y="17644"/>
                  </a:cubicBezTo>
                  <a:lnTo>
                    <a:pt x="18518" y="24588"/>
                  </a:lnTo>
                  <a:lnTo>
                    <a:pt x="27618" y="17171"/>
                  </a:lnTo>
                  <a:lnTo>
                    <a:pt x="20517" y="11437"/>
                  </a:lnTo>
                  <a:cubicBezTo>
                    <a:pt x="24673" y="9438"/>
                    <a:pt x="24830" y="3967"/>
                    <a:pt x="24830" y="3967"/>
                  </a:cubicBezTo>
                  <a:cubicBezTo>
                    <a:pt x="21693" y="1012"/>
                    <a:pt x="18681" y="1"/>
                    <a:pt x="1602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6"/>
            <p:cNvSpPr/>
            <p:nvPr/>
          </p:nvSpPr>
          <p:spPr>
            <a:xfrm>
              <a:off x="3612575" y="3764775"/>
              <a:ext cx="691775" cy="616025"/>
            </a:xfrm>
            <a:custGeom>
              <a:avLst/>
              <a:gdLst/>
              <a:ahLst/>
              <a:cxnLst/>
              <a:rect l="l" t="t" r="r" b="b"/>
              <a:pathLst>
                <a:path w="27671" h="24641" extrusionOk="0">
                  <a:moveTo>
                    <a:pt x="16044" y="1"/>
                  </a:moveTo>
                  <a:cubicBezTo>
                    <a:pt x="10273" y="1"/>
                    <a:pt x="6208" y="4756"/>
                    <a:pt x="6208" y="4756"/>
                  </a:cubicBezTo>
                  <a:cubicBezTo>
                    <a:pt x="0" y="9175"/>
                    <a:pt x="1842" y="17013"/>
                    <a:pt x="1842" y="17013"/>
                  </a:cubicBezTo>
                  <a:cubicBezTo>
                    <a:pt x="3682" y="19285"/>
                    <a:pt x="5555" y="20015"/>
                    <a:pt x="7204" y="20015"/>
                  </a:cubicBezTo>
                  <a:cubicBezTo>
                    <a:pt x="10174" y="20015"/>
                    <a:pt x="12415" y="17644"/>
                    <a:pt x="12415" y="17644"/>
                  </a:cubicBezTo>
                  <a:lnTo>
                    <a:pt x="18517" y="24641"/>
                  </a:lnTo>
                  <a:lnTo>
                    <a:pt x="27671" y="17171"/>
                  </a:lnTo>
                  <a:lnTo>
                    <a:pt x="20516" y="11437"/>
                  </a:lnTo>
                  <a:cubicBezTo>
                    <a:pt x="24672" y="9491"/>
                    <a:pt x="24882" y="3967"/>
                    <a:pt x="24882" y="3967"/>
                  </a:cubicBezTo>
                  <a:cubicBezTo>
                    <a:pt x="21728" y="1012"/>
                    <a:pt x="18705" y="1"/>
                    <a:pt x="1604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6"/>
            <p:cNvSpPr/>
            <p:nvPr/>
          </p:nvSpPr>
          <p:spPr>
            <a:xfrm>
              <a:off x="3647675" y="3953775"/>
              <a:ext cx="332775" cy="199400"/>
            </a:xfrm>
            <a:custGeom>
              <a:avLst/>
              <a:gdLst/>
              <a:ahLst/>
              <a:cxnLst/>
              <a:rect l="l" t="t" r="r" b="b"/>
              <a:pathLst>
                <a:path w="13311" h="7976" extrusionOk="0">
                  <a:moveTo>
                    <a:pt x="6001" y="1"/>
                  </a:moveTo>
                  <a:cubicBezTo>
                    <a:pt x="5724" y="1"/>
                    <a:pt x="5446" y="29"/>
                    <a:pt x="5172" y="89"/>
                  </a:cubicBezTo>
                  <a:cubicBezTo>
                    <a:pt x="0" y="1286"/>
                    <a:pt x="4767" y="7976"/>
                    <a:pt x="9116" y="7976"/>
                  </a:cubicBezTo>
                  <a:cubicBezTo>
                    <a:pt x="9545" y="7976"/>
                    <a:pt x="9969" y="7911"/>
                    <a:pt x="10380" y="7770"/>
                  </a:cubicBezTo>
                  <a:lnTo>
                    <a:pt x="10380" y="7507"/>
                  </a:lnTo>
                  <a:cubicBezTo>
                    <a:pt x="13311" y="4820"/>
                    <a:pt x="9619" y="1"/>
                    <a:pt x="600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6"/>
            <p:cNvSpPr/>
            <p:nvPr/>
          </p:nvSpPr>
          <p:spPr>
            <a:xfrm>
              <a:off x="3873450" y="3800450"/>
              <a:ext cx="263875" cy="230525"/>
            </a:xfrm>
            <a:custGeom>
              <a:avLst/>
              <a:gdLst/>
              <a:ahLst/>
              <a:cxnLst/>
              <a:rect l="l" t="t" r="r" b="b"/>
              <a:pathLst>
                <a:path w="10555" h="9221" extrusionOk="0">
                  <a:moveTo>
                    <a:pt x="4170" y="1"/>
                  </a:moveTo>
                  <a:cubicBezTo>
                    <a:pt x="1" y="1"/>
                    <a:pt x="1863" y="8442"/>
                    <a:pt x="6294" y="9221"/>
                  </a:cubicBezTo>
                  <a:lnTo>
                    <a:pt x="6346" y="9116"/>
                  </a:lnTo>
                  <a:cubicBezTo>
                    <a:pt x="10555" y="8116"/>
                    <a:pt x="9082" y="1225"/>
                    <a:pt x="5294" y="173"/>
                  </a:cubicBezTo>
                  <a:cubicBezTo>
                    <a:pt x="4879" y="55"/>
                    <a:pt x="4505" y="1"/>
                    <a:pt x="417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6"/>
            <p:cNvSpPr/>
            <p:nvPr/>
          </p:nvSpPr>
          <p:spPr>
            <a:xfrm>
              <a:off x="3878225" y="4067775"/>
              <a:ext cx="264350" cy="223600"/>
            </a:xfrm>
            <a:custGeom>
              <a:avLst/>
              <a:gdLst/>
              <a:ahLst/>
              <a:cxnLst/>
              <a:rect l="l" t="t" r="r" b="b"/>
              <a:pathLst>
                <a:path w="10574" h="8944" extrusionOk="0">
                  <a:moveTo>
                    <a:pt x="1789" y="1"/>
                  </a:moveTo>
                  <a:lnTo>
                    <a:pt x="1" y="2526"/>
                  </a:lnTo>
                  <a:cubicBezTo>
                    <a:pt x="1" y="2526"/>
                    <a:pt x="4525" y="4472"/>
                    <a:pt x="6524" y="6524"/>
                  </a:cubicBezTo>
                  <a:lnTo>
                    <a:pt x="8733" y="8944"/>
                  </a:lnTo>
                  <a:lnTo>
                    <a:pt x="10574" y="7365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6"/>
            <p:cNvSpPr/>
            <p:nvPr/>
          </p:nvSpPr>
          <p:spPr>
            <a:xfrm>
              <a:off x="3999225" y="3966525"/>
              <a:ext cx="214375" cy="236725"/>
            </a:xfrm>
            <a:custGeom>
              <a:avLst/>
              <a:gdLst/>
              <a:ahLst/>
              <a:cxnLst/>
              <a:rect l="l" t="t" r="r" b="b"/>
              <a:pathLst>
                <a:path w="8575" h="9469" extrusionOk="0">
                  <a:moveTo>
                    <a:pt x="2736" y="0"/>
                  </a:moveTo>
                  <a:lnTo>
                    <a:pt x="0" y="1684"/>
                  </a:lnTo>
                  <a:lnTo>
                    <a:pt x="6944" y="9469"/>
                  </a:lnTo>
                  <a:lnTo>
                    <a:pt x="8575" y="8680"/>
                  </a:lnTo>
                  <a:cubicBezTo>
                    <a:pt x="8575" y="8680"/>
                    <a:pt x="2893" y="2525"/>
                    <a:pt x="27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6"/>
            <p:cNvSpPr/>
            <p:nvPr/>
          </p:nvSpPr>
          <p:spPr>
            <a:xfrm>
              <a:off x="4662050" y="5225975"/>
              <a:ext cx="527375" cy="468625"/>
            </a:xfrm>
            <a:custGeom>
              <a:avLst/>
              <a:gdLst/>
              <a:ahLst/>
              <a:cxnLst/>
              <a:rect l="l" t="t" r="r" b="b"/>
              <a:pathLst>
                <a:path w="21095" h="18745" extrusionOk="0">
                  <a:moveTo>
                    <a:pt x="7336" y="0"/>
                  </a:moveTo>
                  <a:cubicBezTo>
                    <a:pt x="5399" y="0"/>
                    <a:pt x="3945" y="596"/>
                    <a:pt x="3945" y="596"/>
                  </a:cubicBezTo>
                  <a:cubicBezTo>
                    <a:pt x="0" y="4910"/>
                    <a:pt x="4629" y="8119"/>
                    <a:pt x="4629" y="8119"/>
                  </a:cubicBezTo>
                  <a:lnTo>
                    <a:pt x="421" y="13169"/>
                  </a:lnTo>
                  <a:lnTo>
                    <a:pt x="6628" y="18745"/>
                  </a:lnTo>
                  <a:lnTo>
                    <a:pt x="9890" y="13116"/>
                  </a:lnTo>
                  <a:cubicBezTo>
                    <a:pt x="11251" y="15099"/>
                    <a:pt x="13732" y="15358"/>
                    <a:pt x="14935" y="15358"/>
                  </a:cubicBezTo>
                  <a:cubicBezTo>
                    <a:pt x="15359" y="15358"/>
                    <a:pt x="15624" y="15326"/>
                    <a:pt x="15624" y="15326"/>
                  </a:cubicBezTo>
                  <a:cubicBezTo>
                    <a:pt x="21095" y="7330"/>
                    <a:pt x="13046" y="2332"/>
                    <a:pt x="13046" y="2332"/>
                  </a:cubicBezTo>
                  <a:cubicBezTo>
                    <a:pt x="11225" y="486"/>
                    <a:pt x="9083" y="0"/>
                    <a:pt x="73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6"/>
            <p:cNvSpPr/>
            <p:nvPr/>
          </p:nvSpPr>
          <p:spPr>
            <a:xfrm>
              <a:off x="4687025" y="5236300"/>
              <a:ext cx="527375" cy="468825"/>
            </a:xfrm>
            <a:custGeom>
              <a:avLst/>
              <a:gdLst/>
              <a:ahLst/>
              <a:cxnLst/>
              <a:rect l="l" t="t" r="r" b="b"/>
              <a:pathLst>
                <a:path w="21095" h="18753" extrusionOk="0">
                  <a:moveTo>
                    <a:pt x="7374" y="0"/>
                  </a:moveTo>
                  <a:cubicBezTo>
                    <a:pt x="5418" y="0"/>
                    <a:pt x="3946" y="604"/>
                    <a:pt x="3946" y="604"/>
                  </a:cubicBezTo>
                  <a:cubicBezTo>
                    <a:pt x="1" y="4918"/>
                    <a:pt x="4630" y="8074"/>
                    <a:pt x="4630" y="8074"/>
                  </a:cubicBezTo>
                  <a:lnTo>
                    <a:pt x="421" y="13124"/>
                  </a:lnTo>
                  <a:lnTo>
                    <a:pt x="6629" y="18753"/>
                  </a:lnTo>
                  <a:lnTo>
                    <a:pt x="9890" y="13071"/>
                  </a:lnTo>
                  <a:cubicBezTo>
                    <a:pt x="11258" y="15103"/>
                    <a:pt x="13758" y="15365"/>
                    <a:pt x="14953" y="15365"/>
                  </a:cubicBezTo>
                  <a:cubicBezTo>
                    <a:pt x="15367" y="15365"/>
                    <a:pt x="15624" y="15333"/>
                    <a:pt x="15624" y="15333"/>
                  </a:cubicBezTo>
                  <a:cubicBezTo>
                    <a:pt x="21095" y="7285"/>
                    <a:pt x="13047" y="2287"/>
                    <a:pt x="13047" y="2287"/>
                  </a:cubicBezTo>
                  <a:cubicBezTo>
                    <a:pt x="11238" y="479"/>
                    <a:pt x="9114" y="0"/>
                    <a:pt x="737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6"/>
            <p:cNvSpPr/>
            <p:nvPr/>
          </p:nvSpPr>
          <p:spPr>
            <a:xfrm>
              <a:off x="4811225" y="5274375"/>
              <a:ext cx="171950" cy="158775"/>
            </a:xfrm>
            <a:custGeom>
              <a:avLst/>
              <a:gdLst/>
              <a:ahLst/>
              <a:cxnLst/>
              <a:rect l="l" t="t" r="r" b="b"/>
              <a:pathLst>
                <a:path w="6878" h="6351" extrusionOk="0">
                  <a:moveTo>
                    <a:pt x="4419" y="1"/>
                  </a:moveTo>
                  <a:cubicBezTo>
                    <a:pt x="2472" y="1"/>
                    <a:pt x="1" y="3573"/>
                    <a:pt x="1187" y="5867"/>
                  </a:cubicBezTo>
                  <a:lnTo>
                    <a:pt x="1398" y="5814"/>
                  </a:lnTo>
                  <a:cubicBezTo>
                    <a:pt x="1852" y="6188"/>
                    <a:pt x="2341" y="6350"/>
                    <a:pt x="2827" y="6350"/>
                  </a:cubicBezTo>
                  <a:cubicBezTo>
                    <a:pt x="4876" y="6350"/>
                    <a:pt x="6877" y="3469"/>
                    <a:pt x="6027" y="1343"/>
                  </a:cubicBezTo>
                  <a:cubicBezTo>
                    <a:pt x="5648" y="390"/>
                    <a:pt x="5062" y="1"/>
                    <a:pt x="441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6"/>
            <p:cNvSpPr/>
            <p:nvPr/>
          </p:nvSpPr>
          <p:spPr>
            <a:xfrm>
              <a:off x="4938225" y="5397950"/>
              <a:ext cx="160975" cy="134000"/>
            </a:xfrm>
            <a:custGeom>
              <a:avLst/>
              <a:gdLst/>
              <a:ahLst/>
              <a:cxnLst/>
              <a:rect l="l" t="t" r="r" b="b"/>
              <a:pathLst>
                <a:path w="6439" h="5360" extrusionOk="0">
                  <a:moveTo>
                    <a:pt x="4472" y="0"/>
                  </a:moveTo>
                  <a:cubicBezTo>
                    <a:pt x="2627" y="0"/>
                    <a:pt x="33" y="1712"/>
                    <a:pt x="0" y="3870"/>
                  </a:cubicBezTo>
                  <a:lnTo>
                    <a:pt x="53" y="3923"/>
                  </a:lnTo>
                  <a:cubicBezTo>
                    <a:pt x="466" y="4936"/>
                    <a:pt x="1334" y="5360"/>
                    <a:pt x="2294" y="5360"/>
                  </a:cubicBezTo>
                  <a:cubicBezTo>
                    <a:pt x="4025" y="5360"/>
                    <a:pt x="6057" y="3980"/>
                    <a:pt x="6260" y="2187"/>
                  </a:cubicBezTo>
                  <a:cubicBezTo>
                    <a:pt x="6439" y="634"/>
                    <a:pt x="5594" y="0"/>
                    <a:pt x="447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6"/>
            <p:cNvSpPr/>
            <p:nvPr/>
          </p:nvSpPr>
          <p:spPr>
            <a:xfrm>
              <a:off x="4760675" y="5398675"/>
              <a:ext cx="139425" cy="199925"/>
            </a:xfrm>
            <a:custGeom>
              <a:avLst/>
              <a:gdLst/>
              <a:ahLst/>
              <a:cxnLst/>
              <a:rect l="l" t="t" r="r" b="b"/>
              <a:pathLst>
                <a:path w="5577" h="7997" extrusionOk="0">
                  <a:moveTo>
                    <a:pt x="3630" y="1"/>
                  </a:moveTo>
                  <a:cubicBezTo>
                    <a:pt x="3630" y="1"/>
                    <a:pt x="2736" y="3420"/>
                    <a:pt x="1473" y="5051"/>
                  </a:cubicBezTo>
                  <a:lnTo>
                    <a:pt x="0" y="6839"/>
                  </a:lnTo>
                  <a:lnTo>
                    <a:pt x="1368" y="7997"/>
                  </a:lnTo>
                  <a:lnTo>
                    <a:pt x="5577" y="948"/>
                  </a:lnTo>
                  <a:lnTo>
                    <a:pt x="363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6"/>
            <p:cNvSpPr/>
            <p:nvPr/>
          </p:nvSpPr>
          <p:spPr>
            <a:xfrm>
              <a:off x="4831700" y="5469700"/>
              <a:ext cx="155200" cy="170975"/>
            </a:xfrm>
            <a:custGeom>
              <a:avLst/>
              <a:gdLst/>
              <a:ahLst/>
              <a:cxnLst/>
              <a:rect l="l" t="t" r="r" b="b"/>
              <a:pathLst>
                <a:path w="6208" h="6839" extrusionOk="0">
                  <a:moveTo>
                    <a:pt x="4735" y="0"/>
                  </a:moveTo>
                  <a:lnTo>
                    <a:pt x="0" y="5734"/>
                  </a:lnTo>
                  <a:lnTo>
                    <a:pt x="737" y="6839"/>
                  </a:lnTo>
                  <a:cubicBezTo>
                    <a:pt x="737" y="6839"/>
                    <a:pt x="4472" y="2105"/>
                    <a:pt x="6208" y="1736"/>
                  </a:cubicBezTo>
                  <a:lnTo>
                    <a:pt x="4735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6"/>
            <p:cNvSpPr/>
            <p:nvPr/>
          </p:nvSpPr>
          <p:spPr>
            <a:xfrm>
              <a:off x="5209125" y="3232150"/>
              <a:ext cx="690475" cy="614700"/>
            </a:xfrm>
            <a:custGeom>
              <a:avLst/>
              <a:gdLst/>
              <a:ahLst/>
              <a:cxnLst/>
              <a:rect l="l" t="t" r="r" b="b"/>
              <a:pathLst>
                <a:path w="27619" h="24588" extrusionOk="0">
                  <a:moveTo>
                    <a:pt x="16027" y="1"/>
                  </a:moveTo>
                  <a:cubicBezTo>
                    <a:pt x="10274" y="1"/>
                    <a:pt x="6208" y="4756"/>
                    <a:pt x="6208" y="4756"/>
                  </a:cubicBezTo>
                  <a:cubicBezTo>
                    <a:pt x="1" y="9175"/>
                    <a:pt x="1842" y="17013"/>
                    <a:pt x="1842" y="17013"/>
                  </a:cubicBezTo>
                  <a:cubicBezTo>
                    <a:pt x="3682" y="19285"/>
                    <a:pt x="5556" y="20015"/>
                    <a:pt x="7204" y="20015"/>
                  </a:cubicBezTo>
                  <a:cubicBezTo>
                    <a:pt x="10175" y="20015"/>
                    <a:pt x="12416" y="17644"/>
                    <a:pt x="12416" y="17644"/>
                  </a:cubicBezTo>
                  <a:lnTo>
                    <a:pt x="18465" y="24588"/>
                  </a:lnTo>
                  <a:lnTo>
                    <a:pt x="27618" y="17171"/>
                  </a:lnTo>
                  <a:lnTo>
                    <a:pt x="20517" y="11437"/>
                  </a:lnTo>
                  <a:cubicBezTo>
                    <a:pt x="24672" y="9438"/>
                    <a:pt x="24830" y="3967"/>
                    <a:pt x="24830" y="3967"/>
                  </a:cubicBezTo>
                  <a:cubicBezTo>
                    <a:pt x="21692" y="1012"/>
                    <a:pt x="18680" y="1"/>
                    <a:pt x="1602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6"/>
            <p:cNvSpPr/>
            <p:nvPr/>
          </p:nvSpPr>
          <p:spPr>
            <a:xfrm>
              <a:off x="5227550" y="3199275"/>
              <a:ext cx="690450" cy="616025"/>
            </a:xfrm>
            <a:custGeom>
              <a:avLst/>
              <a:gdLst/>
              <a:ahLst/>
              <a:cxnLst/>
              <a:rect l="l" t="t" r="r" b="b"/>
              <a:pathLst>
                <a:path w="27618" h="24641" extrusionOk="0">
                  <a:moveTo>
                    <a:pt x="16027" y="0"/>
                  </a:moveTo>
                  <a:cubicBezTo>
                    <a:pt x="10273" y="0"/>
                    <a:pt x="6208" y="4756"/>
                    <a:pt x="6208" y="4756"/>
                  </a:cubicBezTo>
                  <a:cubicBezTo>
                    <a:pt x="0" y="9175"/>
                    <a:pt x="1841" y="17013"/>
                    <a:pt x="1841" y="17013"/>
                  </a:cubicBezTo>
                  <a:cubicBezTo>
                    <a:pt x="3681" y="19285"/>
                    <a:pt x="5555" y="20015"/>
                    <a:pt x="7204" y="20015"/>
                  </a:cubicBezTo>
                  <a:cubicBezTo>
                    <a:pt x="10174" y="20015"/>
                    <a:pt x="12415" y="17644"/>
                    <a:pt x="12415" y="17644"/>
                  </a:cubicBezTo>
                  <a:lnTo>
                    <a:pt x="18517" y="24641"/>
                  </a:lnTo>
                  <a:lnTo>
                    <a:pt x="27618" y="17171"/>
                  </a:lnTo>
                  <a:lnTo>
                    <a:pt x="20516" y="11437"/>
                  </a:lnTo>
                  <a:cubicBezTo>
                    <a:pt x="24672" y="9490"/>
                    <a:pt x="24830" y="3967"/>
                    <a:pt x="24830" y="3967"/>
                  </a:cubicBezTo>
                  <a:cubicBezTo>
                    <a:pt x="21692" y="1012"/>
                    <a:pt x="18680" y="0"/>
                    <a:pt x="1602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6"/>
            <p:cNvSpPr/>
            <p:nvPr/>
          </p:nvSpPr>
          <p:spPr>
            <a:xfrm>
              <a:off x="5262250" y="3389350"/>
              <a:ext cx="332800" cy="199325"/>
            </a:xfrm>
            <a:custGeom>
              <a:avLst/>
              <a:gdLst/>
              <a:ahLst/>
              <a:cxnLst/>
              <a:rect l="l" t="t" r="r" b="b"/>
              <a:pathLst>
                <a:path w="13312" h="7973" extrusionOk="0">
                  <a:moveTo>
                    <a:pt x="6057" y="0"/>
                  </a:moveTo>
                  <a:cubicBezTo>
                    <a:pt x="5766" y="0"/>
                    <a:pt x="5475" y="32"/>
                    <a:pt x="5188" y="99"/>
                  </a:cubicBezTo>
                  <a:cubicBezTo>
                    <a:pt x="1" y="1252"/>
                    <a:pt x="4768" y="7973"/>
                    <a:pt x="9159" y="7973"/>
                  </a:cubicBezTo>
                  <a:cubicBezTo>
                    <a:pt x="9578" y="7973"/>
                    <a:pt x="9993" y="7912"/>
                    <a:pt x="10396" y="7779"/>
                  </a:cubicBezTo>
                  <a:lnTo>
                    <a:pt x="10343" y="7464"/>
                  </a:lnTo>
                  <a:cubicBezTo>
                    <a:pt x="13312" y="4835"/>
                    <a:pt x="9661" y="0"/>
                    <a:pt x="605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6"/>
            <p:cNvSpPr/>
            <p:nvPr/>
          </p:nvSpPr>
          <p:spPr>
            <a:xfrm>
              <a:off x="5488200" y="3234975"/>
              <a:ext cx="264100" cy="230500"/>
            </a:xfrm>
            <a:custGeom>
              <a:avLst/>
              <a:gdLst/>
              <a:ahLst/>
              <a:cxnLst/>
              <a:rect l="l" t="t" r="r" b="b"/>
              <a:pathLst>
                <a:path w="10564" h="9220" extrusionOk="0">
                  <a:moveTo>
                    <a:pt x="4183" y="1"/>
                  </a:moveTo>
                  <a:cubicBezTo>
                    <a:pt x="1" y="1"/>
                    <a:pt x="1817" y="8489"/>
                    <a:pt x="6250" y="9220"/>
                  </a:cubicBezTo>
                  <a:lnTo>
                    <a:pt x="6355" y="9115"/>
                  </a:lnTo>
                  <a:cubicBezTo>
                    <a:pt x="10564" y="8115"/>
                    <a:pt x="9091" y="1224"/>
                    <a:pt x="5303" y="172"/>
                  </a:cubicBezTo>
                  <a:cubicBezTo>
                    <a:pt x="4890" y="55"/>
                    <a:pt x="4517" y="1"/>
                    <a:pt x="418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6"/>
            <p:cNvSpPr/>
            <p:nvPr/>
          </p:nvSpPr>
          <p:spPr>
            <a:xfrm>
              <a:off x="5493200" y="3502275"/>
              <a:ext cx="264350" cy="224900"/>
            </a:xfrm>
            <a:custGeom>
              <a:avLst/>
              <a:gdLst/>
              <a:ahLst/>
              <a:cxnLst/>
              <a:rect l="l" t="t" r="r" b="b"/>
              <a:pathLst>
                <a:path w="10574" h="8996" extrusionOk="0">
                  <a:moveTo>
                    <a:pt x="1789" y="1"/>
                  </a:moveTo>
                  <a:lnTo>
                    <a:pt x="0" y="2526"/>
                  </a:lnTo>
                  <a:cubicBezTo>
                    <a:pt x="0" y="2526"/>
                    <a:pt x="4524" y="4472"/>
                    <a:pt x="6523" y="6576"/>
                  </a:cubicBezTo>
                  <a:lnTo>
                    <a:pt x="8733" y="8996"/>
                  </a:lnTo>
                  <a:lnTo>
                    <a:pt x="10574" y="7365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6"/>
            <p:cNvSpPr/>
            <p:nvPr/>
          </p:nvSpPr>
          <p:spPr>
            <a:xfrm>
              <a:off x="5612875" y="3401025"/>
              <a:ext cx="215700" cy="238050"/>
            </a:xfrm>
            <a:custGeom>
              <a:avLst/>
              <a:gdLst/>
              <a:ahLst/>
              <a:cxnLst/>
              <a:rect l="l" t="t" r="r" b="b"/>
              <a:pathLst>
                <a:path w="8628" h="9522" extrusionOk="0">
                  <a:moveTo>
                    <a:pt x="2789" y="0"/>
                  </a:moveTo>
                  <a:lnTo>
                    <a:pt x="0" y="1683"/>
                  </a:lnTo>
                  <a:lnTo>
                    <a:pt x="6997" y="9522"/>
                  </a:lnTo>
                  <a:lnTo>
                    <a:pt x="8628" y="8733"/>
                  </a:lnTo>
                  <a:cubicBezTo>
                    <a:pt x="8628" y="8733"/>
                    <a:pt x="2894" y="2525"/>
                    <a:pt x="27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6"/>
            <p:cNvSpPr/>
            <p:nvPr/>
          </p:nvSpPr>
          <p:spPr>
            <a:xfrm>
              <a:off x="4767250" y="4053900"/>
              <a:ext cx="164400" cy="157675"/>
            </a:xfrm>
            <a:custGeom>
              <a:avLst/>
              <a:gdLst/>
              <a:ahLst/>
              <a:cxnLst/>
              <a:rect l="l" t="t" r="r" b="b"/>
              <a:pathLst>
                <a:path w="6576" h="6307" extrusionOk="0">
                  <a:moveTo>
                    <a:pt x="2412" y="0"/>
                  </a:moveTo>
                  <a:cubicBezTo>
                    <a:pt x="1919" y="0"/>
                    <a:pt x="1463" y="146"/>
                    <a:pt x="1105" y="451"/>
                  </a:cubicBezTo>
                  <a:cubicBezTo>
                    <a:pt x="0" y="1345"/>
                    <a:pt x="106" y="3291"/>
                    <a:pt x="1316" y="4764"/>
                  </a:cubicBezTo>
                  <a:cubicBezTo>
                    <a:pt x="2122" y="5746"/>
                    <a:pt x="3233" y="6307"/>
                    <a:pt x="4211" y="6307"/>
                  </a:cubicBezTo>
                  <a:cubicBezTo>
                    <a:pt x="4700" y="6307"/>
                    <a:pt x="5156" y="6167"/>
                    <a:pt x="5524" y="5869"/>
                  </a:cubicBezTo>
                  <a:cubicBezTo>
                    <a:pt x="6576" y="4975"/>
                    <a:pt x="6471" y="3028"/>
                    <a:pt x="5261" y="1555"/>
                  </a:cubicBezTo>
                  <a:cubicBezTo>
                    <a:pt x="4463" y="549"/>
                    <a:pt x="3367" y="0"/>
                    <a:pt x="2412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6"/>
            <p:cNvSpPr/>
            <p:nvPr/>
          </p:nvSpPr>
          <p:spPr>
            <a:xfrm>
              <a:off x="4808025" y="4061400"/>
              <a:ext cx="76300" cy="72700"/>
            </a:xfrm>
            <a:custGeom>
              <a:avLst/>
              <a:gdLst/>
              <a:ahLst/>
              <a:cxnLst/>
              <a:rect l="l" t="t" r="r" b="b"/>
              <a:pathLst>
                <a:path w="3052" h="2908" extrusionOk="0">
                  <a:moveTo>
                    <a:pt x="1074" y="0"/>
                  </a:moveTo>
                  <a:cubicBezTo>
                    <a:pt x="853" y="0"/>
                    <a:pt x="646" y="65"/>
                    <a:pt x="474" y="203"/>
                  </a:cubicBezTo>
                  <a:cubicBezTo>
                    <a:pt x="0" y="624"/>
                    <a:pt x="53" y="1518"/>
                    <a:pt x="579" y="2202"/>
                  </a:cubicBezTo>
                  <a:cubicBezTo>
                    <a:pt x="968" y="2662"/>
                    <a:pt x="1475" y="2907"/>
                    <a:pt x="1926" y="2907"/>
                  </a:cubicBezTo>
                  <a:cubicBezTo>
                    <a:pt x="2146" y="2907"/>
                    <a:pt x="2353" y="2849"/>
                    <a:pt x="2525" y="2728"/>
                  </a:cubicBezTo>
                  <a:cubicBezTo>
                    <a:pt x="3051" y="2307"/>
                    <a:pt x="2999" y="1413"/>
                    <a:pt x="2420" y="729"/>
                  </a:cubicBezTo>
                  <a:cubicBezTo>
                    <a:pt x="2031" y="270"/>
                    <a:pt x="1524" y="0"/>
                    <a:pt x="1074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6"/>
            <p:cNvSpPr/>
            <p:nvPr/>
          </p:nvSpPr>
          <p:spPr>
            <a:xfrm>
              <a:off x="4204375" y="3378225"/>
              <a:ext cx="165725" cy="157675"/>
            </a:xfrm>
            <a:custGeom>
              <a:avLst/>
              <a:gdLst/>
              <a:ahLst/>
              <a:cxnLst/>
              <a:rect l="l" t="t" r="r" b="b"/>
              <a:pathLst>
                <a:path w="6629" h="6307" extrusionOk="0">
                  <a:moveTo>
                    <a:pt x="2407" y="0"/>
                  </a:moveTo>
                  <a:cubicBezTo>
                    <a:pt x="1924" y="0"/>
                    <a:pt x="1474" y="141"/>
                    <a:pt x="1105" y="439"/>
                  </a:cubicBezTo>
                  <a:cubicBezTo>
                    <a:pt x="1" y="1333"/>
                    <a:pt x="106" y="3279"/>
                    <a:pt x="1368" y="4752"/>
                  </a:cubicBezTo>
                  <a:cubicBezTo>
                    <a:pt x="2167" y="5759"/>
                    <a:pt x="3239" y="6307"/>
                    <a:pt x="4194" y="6307"/>
                  </a:cubicBezTo>
                  <a:cubicBezTo>
                    <a:pt x="4687" y="6307"/>
                    <a:pt x="5148" y="6161"/>
                    <a:pt x="5524" y="5857"/>
                  </a:cubicBezTo>
                  <a:cubicBezTo>
                    <a:pt x="6629" y="4963"/>
                    <a:pt x="6524" y="3069"/>
                    <a:pt x="5314" y="1543"/>
                  </a:cubicBezTo>
                  <a:cubicBezTo>
                    <a:pt x="4472" y="561"/>
                    <a:pt x="3373" y="0"/>
                    <a:pt x="2407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6"/>
            <p:cNvSpPr/>
            <p:nvPr/>
          </p:nvSpPr>
          <p:spPr>
            <a:xfrm>
              <a:off x="4245150" y="3386000"/>
              <a:ext cx="76300" cy="72700"/>
            </a:xfrm>
            <a:custGeom>
              <a:avLst/>
              <a:gdLst/>
              <a:ahLst/>
              <a:cxnLst/>
              <a:rect l="l" t="t" r="r" b="b"/>
              <a:pathLst>
                <a:path w="3052" h="2908" extrusionOk="0">
                  <a:moveTo>
                    <a:pt x="1100" y="1"/>
                  </a:moveTo>
                  <a:cubicBezTo>
                    <a:pt x="882" y="1"/>
                    <a:pt x="682" y="60"/>
                    <a:pt x="526" y="180"/>
                  </a:cubicBezTo>
                  <a:cubicBezTo>
                    <a:pt x="0" y="601"/>
                    <a:pt x="53" y="1495"/>
                    <a:pt x="632" y="2179"/>
                  </a:cubicBezTo>
                  <a:cubicBezTo>
                    <a:pt x="1020" y="2639"/>
                    <a:pt x="1527" y="2908"/>
                    <a:pt x="1978" y="2908"/>
                  </a:cubicBezTo>
                  <a:cubicBezTo>
                    <a:pt x="2198" y="2908"/>
                    <a:pt x="2405" y="2844"/>
                    <a:pt x="2578" y="2705"/>
                  </a:cubicBezTo>
                  <a:cubicBezTo>
                    <a:pt x="3051" y="2284"/>
                    <a:pt x="2999" y="1390"/>
                    <a:pt x="2420" y="706"/>
                  </a:cubicBezTo>
                  <a:cubicBezTo>
                    <a:pt x="2067" y="247"/>
                    <a:pt x="1547" y="1"/>
                    <a:pt x="1100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6"/>
            <p:cNvSpPr/>
            <p:nvPr/>
          </p:nvSpPr>
          <p:spPr>
            <a:xfrm>
              <a:off x="5944275" y="3392675"/>
              <a:ext cx="165725" cy="157750"/>
            </a:xfrm>
            <a:custGeom>
              <a:avLst/>
              <a:gdLst/>
              <a:ahLst/>
              <a:cxnLst/>
              <a:rect l="l" t="t" r="r" b="b"/>
              <a:pathLst>
                <a:path w="6629" h="6310" extrusionOk="0">
                  <a:moveTo>
                    <a:pt x="2407" y="1"/>
                  </a:moveTo>
                  <a:cubicBezTo>
                    <a:pt x="1924" y="1"/>
                    <a:pt x="1474" y="141"/>
                    <a:pt x="1106" y="439"/>
                  </a:cubicBezTo>
                  <a:cubicBezTo>
                    <a:pt x="1" y="1334"/>
                    <a:pt x="106" y="3280"/>
                    <a:pt x="1369" y="4806"/>
                  </a:cubicBezTo>
                  <a:cubicBezTo>
                    <a:pt x="2164" y="5774"/>
                    <a:pt x="3232" y="6310"/>
                    <a:pt x="4184" y="6310"/>
                  </a:cubicBezTo>
                  <a:cubicBezTo>
                    <a:pt x="4681" y="6310"/>
                    <a:pt x="5146" y="6164"/>
                    <a:pt x="5524" y="5858"/>
                  </a:cubicBezTo>
                  <a:cubicBezTo>
                    <a:pt x="6629" y="5016"/>
                    <a:pt x="6524" y="3070"/>
                    <a:pt x="5314" y="1544"/>
                  </a:cubicBezTo>
                  <a:cubicBezTo>
                    <a:pt x="4472" y="562"/>
                    <a:pt x="3373" y="1"/>
                    <a:pt x="2407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6"/>
            <p:cNvSpPr/>
            <p:nvPr/>
          </p:nvSpPr>
          <p:spPr>
            <a:xfrm>
              <a:off x="5985050" y="3400850"/>
              <a:ext cx="76300" cy="72625"/>
            </a:xfrm>
            <a:custGeom>
              <a:avLst/>
              <a:gdLst/>
              <a:ahLst/>
              <a:cxnLst/>
              <a:rect l="l" t="t" r="r" b="b"/>
              <a:pathLst>
                <a:path w="3052" h="2905" extrusionOk="0">
                  <a:moveTo>
                    <a:pt x="1144" y="1"/>
                  </a:moveTo>
                  <a:cubicBezTo>
                    <a:pt x="908" y="1"/>
                    <a:pt x="692" y="71"/>
                    <a:pt x="527" y="218"/>
                  </a:cubicBezTo>
                  <a:cubicBezTo>
                    <a:pt x="1" y="586"/>
                    <a:pt x="53" y="1480"/>
                    <a:pt x="632" y="2164"/>
                  </a:cubicBezTo>
                  <a:cubicBezTo>
                    <a:pt x="1012" y="2648"/>
                    <a:pt x="1506" y="2904"/>
                    <a:pt x="1949" y="2904"/>
                  </a:cubicBezTo>
                  <a:cubicBezTo>
                    <a:pt x="2180" y="2904"/>
                    <a:pt x="2398" y="2834"/>
                    <a:pt x="2578" y="2690"/>
                  </a:cubicBezTo>
                  <a:cubicBezTo>
                    <a:pt x="3052" y="2269"/>
                    <a:pt x="2999" y="1375"/>
                    <a:pt x="2473" y="691"/>
                  </a:cubicBezTo>
                  <a:cubicBezTo>
                    <a:pt x="2096" y="245"/>
                    <a:pt x="1585" y="1"/>
                    <a:pt x="1144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6"/>
            <p:cNvSpPr/>
            <p:nvPr/>
          </p:nvSpPr>
          <p:spPr>
            <a:xfrm>
              <a:off x="4037350" y="4511950"/>
              <a:ext cx="148625" cy="171650"/>
            </a:xfrm>
            <a:custGeom>
              <a:avLst/>
              <a:gdLst/>
              <a:ahLst/>
              <a:cxnLst/>
              <a:rect l="l" t="t" r="r" b="b"/>
              <a:pathLst>
                <a:path w="5945" h="6866" extrusionOk="0">
                  <a:moveTo>
                    <a:pt x="3357" y="1"/>
                  </a:moveTo>
                  <a:cubicBezTo>
                    <a:pt x="2173" y="1"/>
                    <a:pt x="943" y="1137"/>
                    <a:pt x="527" y="2802"/>
                  </a:cubicBezTo>
                  <a:cubicBezTo>
                    <a:pt x="1" y="4643"/>
                    <a:pt x="737" y="6485"/>
                    <a:pt x="2105" y="6800"/>
                  </a:cubicBezTo>
                  <a:cubicBezTo>
                    <a:pt x="2270" y="6845"/>
                    <a:pt x="2437" y="6866"/>
                    <a:pt x="2603" y="6866"/>
                  </a:cubicBezTo>
                  <a:cubicBezTo>
                    <a:pt x="3814" y="6866"/>
                    <a:pt x="5003" y="5730"/>
                    <a:pt x="5419" y="4065"/>
                  </a:cubicBezTo>
                  <a:cubicBezTo>
                    <a:pt x="5945" y="2224"/>
                    <a:pt x="5209" y="435"/>
                    <a:pt x="3841" y="67"/>
                  </a:cubicBezTo>
                  <a:cubicBezTo>
                    <a:pt x="3682" y="22"/>
                    <a:pt x="3520" y="1"/>
                    <a:pt x="3357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6"/>
            <p:cNvSpPr/>
            <p:nvPr/>
          </p:nvSpPr>
          <p:spPr>
            <a:xfrm>
              <a:off x="4103125" y="4534875"/>
              <a:ext cx="68400" cy="79350"/>
            </a:xfrm>
            <a:custGeom>
              <a:avLst/>
              <a:gdLst/>
              <a:ahLst/>
              <a:cxnLst/>
              <a:rect l="l" t="t" r="r" b="b"/>
              <a:pathLst>
                <a:path w="2736" h="3174" extrusionOk="0">
                  <a:moveTo>
                    <a:pt x="1523" y="1"/>
                  </a:moveTo>
                  <a:cubicBezTo>
                    <a:pt x="976" y="1"/>
                    <a:pt x="444" y="537"/>
                    <a:pt x="263" y="1307"/>
                  </a:cubicBezTo>
                  <a:cubicBezTo>
                    <a:pt x="0" y="2148"/>
                    <a:pt x="368" y="2990"/>
                    <a:pt x="999" y="3148"/>
                  </a:cubicBezTo>
                  <a:cubicBezTo>
                    <a:pt x="1064" y="3165"/>
                    <a:pt x="1130" y="3174"/>
                    <a:pt x="1197" y="3174"/>
                  </a:cubicBezTo>
                  <a:cubicBezTo>
                    <a:pt x="1735" y="3174"/>
                    <a:pt x="2338" y="2633"/>
                    <a:pt x="2525" y="1885"/>
                  </a:cubicBezTo>
                  <a:cubicBezTo>
                    <a:pt x="2735" y="991"/>
                    <a:pt x="2420" y="202"/>
                    <a:pt x="1789" y="44"/>
                  </a:cubicBezTo>
                  <a:cubicBezTo>
                    <a:pt x="1701" y="15"/>
                    <a:pt x="1612" y="1"/>
                    <a:pt x="1523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6"/>
            <p:cNvSpPr/>
            <p:nvPr/>
          </p:nvSpPr>
          <p:spPr>
            <a:xfrm>
              <a:off x="4217525" y="4862500"/>
              <a:ext cx="188075" cy="133850"/>
            </a:xfrm>
            <a:custGeom>
              <a:avLst/>
              <a:gdLst/>
              <a:ahLst/>
              <a:cxnLst/>
              <a:rect l="l" t="t" r="r" b="b"/>
              <a:pathLst>
                <a:path w="7523" h="5354" extrusionOk="0">
                  <a:moveTo>
                    <a:pt x="4471" y="1"/>
                  </a:moveTo>
                  <a:cubicBezTo>
                    <a:pt x="3965" y="1"/>
                    <a:pt x="3427" y="97"/>
                    <a:pt x="2894" y="301"/>
                  </a:cubicBezTo>
                  <a:cubicBezTo>
                    <a:pt x="1053" y="932"/>
                    <a:pt x="1" y="2563"/>
                    <a:pt x="474" y="3878"/>
                  </a:cubicBezTo>
                  <a:cubicBezTo>
                    <a:pt x="812" y="4817"/>
                    <a:pt x="1875" y="5354"/>
                    <a:pt x="3107" y="5354"/>
                  </a:cubicBezTo>
                  <a:cubicBezTo>
                    <a:pt x="3599" y="5354"/>
                    <a:pt x="4119" y="5268"/>
                    <a:pt x="4630" y="5088"/>
                  </a:cubicBezTo>
                  <a:cubicBezTo>
                    <a:pt x="6471" y="4404"/>
                    <a:pt x="7523" y="2773"/>
                    <a:pt x="7050" y="1458"/>
                  </a:cubicBezTo>
                  <a:cubicBezTo>
                    <a:pt x="6680" y="535"/>
                    <a:pt x="5663" y="1"/>
                    <a:pt x="4471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6"/>
            <p:cNvSpPr/>
            <p:nvPr/>
          </p:nvSpPr>
          <p:spPr>
            <a:xfrm>
              <a:off x="4301700" y="4906125"/>
              <a:ext cx="86825" cy="61950"/>
            </a:xfrm>
            <a:custGeom>
              <a:avLst/>
              <a:gdLst/>
              <a:ahLst/>
              <a:cxnLst/>
              <a:rect l="l" t="t" r="r" b="b"/>
              <a:pathLst>
                <a:path w="3473" h="2478" extrusionOk="0">
                  <a:moveTo>
                    <a:pt x="2057" y="0"/>
                  </a:moveTo>
                  <a:cubicBezTo>
                    <a:pt x="1831" y="0"/>
                    <a:pt x="1595" y="43"/>
                    <a:pt x="1368" y="134"/>
                  </a:cubicBezTo>
                  <a:cubicBezTo>
                    <a:pt x="526" y="449"/>
                    <a:pt x="0" y="1186"/>
                    <a:pt x="263" y="1817"/>
                  </a:cubicBezTo>
                  <a:cubicBezTo>
                    <a:pt x="412" y="2227"/>
                    <a:pt x="878" y="2478"/>
                    <a:pt x="1435" y="2478"/>
                  </a:cubicBezTo>
                  <a:cubicBezTo>
                    <a:pt x="1665" y="2478"/>
                    <a:pt x="1911" y="2435"/>
                    <a:pt x="2157" y="2343"/>
                  </a:cubicBezTo>
                  <a:cubicBezTo>
                    <a:pt x="2999" y="2028"/>
                    <a:pt x="3472" y="1291"/>
                    <a:pt x="3262" y="712"/>
                  </a:cubicBezTo>
                  <a:cubicBezTo>
                    <a:pt x="3112" y="263"/>
                    <a:pt x="2615" y="0"/>
                    <a:pt x="2057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6"/>
            <p:cNvSpPr/>
            <p:nvPr/>
          </p:nvSpPr>
          <p:spPr>
            <a:xfrm>
              <a:off x="3445550" y="3920875"/>
              <a:ext cx="189400" cy="133850"/>
            </a:xfrm>
            <a:custGeom>
              <a:avLst/>
              <a:gdLst/>
              <a:ahLst/>
              <a:cxnLst/>
              <a:rect l="l" t="t" r="r" b="b"/>
              <a:pathLst>
                <a:path w="7576" h="5354" extrusionOk="0">
                  <a:moveTo>
                    <a:pt x="4504" y="0"/>
                  </a:moveTo>
                  <a:cubicBezTo>
                    <a:pt x="3991" y="0"/>
                    <a:pt x="3443" y="97"/>
                    <a:pt x="2894" y="301"/>
                  </a:cubicBezTo>
                  <a:cubicBezTo>
                    <a:pt x="1105" y="932"/>
                    <a:pt x="1" y="2563"/>
                    <a:pt x="527" y="3878"/>
                  </a:cubicBezTo>
                  <a:cubicBezTo>
                    <a:pt x="865" y="4817"/>
                    <a:pt x="1901" y="5354"/>
                    <a:pt x="3136" y="5354"/>
                  </a:cubicBezTo>
                  <a:cubicBezTo>
                    <a:pt x="3630" y="5354"/>
                    <a:pt x="4156" y="5268"/>
                    <a:pt x="4682" y="5088"/>
                  </a:cubicBezTo>
                  <a:cubicBezTo>
                    <a:pt x="6471" y="4404"/>
                    <a:pt x="7576" y="2773"/>
                    <a:pt x="7050" y="1458"/>
                  </a:cubicBezTo>
                  <a:cubicBezTo>
                    <a:pt x="6717" y="535"/>
                    <a:pt x="5711" y="0"/>
                    <a:pt x="4504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6"/>
            <p:cNvSpPr/>
            <p:nvPr/>
          </p:nvSpPr>
          <p:spPr>
            <a:xfrm>
              <a:off x="3531025" y="3964450"/>
              <a:ext cx="86825" cy="62000"/>
            </a:xfrm>
            <a:custGeom>
              <a:avLst/>
              <a:gdLst/>
              <a:ahLst/>
              <a:cxnLst/>
              <a:rect l="l" t="t" r="r" b="b"/>
              <a:pathLst>
                <a:path w="3473" h="2480" extrusionOk="0">
                  <a:moveTo>
                    <a:pt x="2049" y="1"/>
                  </a:moveTo>
                  <a:cubicBezTo>
                    <a:pt x="1812" y="1"/>
                    <a:pt x="1562" y="44"/>
                    <a:pt x="1316" y="136"/>
                  </a:cubicBezTo>
                  <a:cubicBezTo>
                    <a:pt x="474" y="451"/>
                    <a:pt x="1" y="1188"/>
                    <a:pt x="211" y="1819"/>
                  </a:cubicBezTo>
                  <a:cubicBezTo>
                    <a:pt x="397" y="2229"/>
                    <a:pt x="874" y="2480"/>
                    <a:pt x="1434" y="2480"/>
                  </a:cubicBezTo>
                  <a:cubicBezTo>
                    <a:pt x="1666" y="2480"/>
                    <a:pt x="1912" y="2437"/>
                    <a:pt x="2158" y="2345"/>
                  </a:cubicBezTo>
                  <a:cubicBezTo>
                    <a:pt x="2999" y="2030"/>
                    <a:pt x="3473" y="1293"/>
                    <a:pt x="3262" y="662"/>
                  </a:cubicBezTo>
                  <a:cubicBezTo>
                    <a:pt x="3113" y="252"/>
                    <a:pt x="2622" y="1"/>
                    <a:pt x="2049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6"/>
            <p:cNvSpPr/>
            <p:nvPr/>
          </p:nvSpPr>
          <p:spPr>
            <a:xfrm>
              <a:off x="3633625" y="3311975"/>
              <a:ext cx="188075" cy="134675"/>
            </a:xfrm>
            <a:custGeom>
              <a:avLst/>
              <a:gdLst/>
              <a:ahLst/>
              <a:cxnLst/>
              <a:rect l="l" t="t" r="r" b="b"/>
              <a:pathLst>
                <a:path w="7523" h="5387" extrusionOk="0">
                  <a:moveTo>
                    <a:pt x="4480" y="0"/>
                  </a:moveTo>
                  <a:cubicBezTo>
                    <a:pt x="3969" y="0"/>
                    <a:pt x="3426" y="97"/>
                    <a:pt x="2893" y="301"/>
                  </a:cubicBezTo>
                  <a:cubicBezTo>
                    <a:pt x="1052" y="984"/>
                    <a:pt x="0" y="2563"/>
                    <a:pt x="473" y="3878"/>
                  </a:cubicBezTo>
                  <a:cubicBezTo>
                    <a:pt x="807" y="4841"/>
                    <a:pt x="1844" y="5386"/>
                    <a:pt x="3053" y="5386"/>
                  </a:cubicBezTo>
                  <a:cubicBezTo>
                    <a:pt x="3561" y="5386"/>
                    <a:pt x="4100" y="5290"/>
                    <a:pt x="4629" y="5088"/>
                  </a:cubicBezTo>
                  <a:cubicBezTo>
                    <a:pt x="6470" y="4404"/>
                    <a:pt x="7523" y="2773"/>
                    <a:pt x="7049" y="1458"/>
                  </a:cubicBezTo>
                  <a:cubicBezTo>
                    <a:pt x="6717" y="535"/>
                    <a:pt x="5685" y="0"/>
                    <a:pt x="448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6"/>
            <p:cNvSpPr/>
            <p:nvPr/>
          </p:nvSpPr>
          <p:spPr>
            <a:xfrm>
              <a:off x="3717775" y="3355600"/>
              <a:ext cx="86825" cy="62200"/>
            </a:xfrm>
            <a:custGeom>
              <a:avLst/>
              <a:gdLst/>
              <a:ahLst/>
              <a:cxnLst/>
              <a:rect l="l" t="t" r="r" b="b"/>
              <a:pathLst>
                <a:path w="3473" h="2488" extrusionOk="0">
                  <a:moveTo>
                    <a:pt x="2057" y="0"/>
                  </a:moveTo>
                  <a:cubicBezTo>
                    <a:pt x="1831" y="0"/>
                    <a:pt x="1596" y="43"/>
                    <a:pt x="1368" y="134"/>
                  </a:cubicBezTo>
                  <a:cubicBezTo>
                    <a:pt x="527" y="449"/>
                    <a:pt x="1" y="1186"/>
                    <a:pt x="264" y="1817"/>
                  </a:cubicBezTo>
                  <a:cubicBezTo>
                    <a:pt x="409" y="2253"/>
                    <a:pt x="855" y="2488"/>
                    <a:pt x="1395" y="2488"/>
                  </a:cubicBezTo>
                  <a:cubicBezTo>
                    <a:pt x="1636" y="2488"/>
                    <a:pt x="1897" y="2441"/>
                    <a:pt x="2158" y="2343"/>
                  </a:cubicBezTo>
                  <a:cubicBezTo>
                    <a:pt x="2999" y="2028"/>
                    <a:pt x="3473" y="1291"/>
                    <a:pt x="3262" y="712"/>
                  </a:cubicBezTo>
                  <a:cubicBezTo>
                    <a:pt x="3112" y="263"/>
                    <a:pt x="2616" y="0"/>
                    <a:pt x="2057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6"/>
            <p:cNvSpPr/>
            <p:nvPr/>
          </p:nvSpPr>
          <p:spPr>
            <a:xfrm>
              <a:off x="5294625" y="3078150"/>
              <a:ext cx="188075" cy="134425"/>
            </a:xfrm>
            <a:custGeom>
              <a:avLst/>
              <a:gdLst/>
              <a:ahLst/>
              <a:cxnLst/>
              <a:rect l="l" t="t" r="r" b="b"/>
              <a:pathLst>
                <a:path w="7523" h="5377" extrusionOk="0">
                  <a:moveTo>
                    <a:pt x="4429" y="1"/>
                  </a:moveTo>
                  <a:cubicBezTo>
                    <a:pt x="3933" y="1"/>
                    <a:pt x="3409" y="93"/>
                    <a:pt x="2893" y="290"/>
                  </a:cubicBezTo>
                  <a:cubicBezTo>
                    <a:pt x="1052" y="974"/>
                    <a:pt x="0" y="2552"/>
                    <a:pt x="474" y="3920"/>
                  </a:cubicBezTo>
                  <a:cubicBezTo>
                    <a:pt x="806" y="4843"/>
                    <a:pt x="1838" y="5377"/>
                    <a:pt x="3042" y="5377"/>
                  </a:cubicBezTo>
                  <a:cubicBezTo>
                    <a:pt x="3554" y="5377"/>
                    <a:pt x="4096" y="5281"/>
                    <a:pt x="4629" y="5077"/>
                  </a:cubicBezTo>
                  <a:cubicBezTo>
                    <a:pt x="6470" y="4393"/>
                    <a:pt x="7523" y="2815"/>
                    <a:pt x="7049" y="1500"/>
                  </a:cubicBezTo>
                  <a:cubicBezTo>
                    <a:pt x="6712" y="564"/>
                    <a:pt x="5655" y="1"/>
                    <a:pt x="4429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6"/>
            <p:cNvSpPr/>
            <p:nvPr/>
          </p:nvSpPr>
          <p:spPr>
            <a:xfrm>
              <a:off x="5380100" y="3122075"/>
              <a:ext cx="86825" cy="61650"/>
            </a:xfrm>
            <a:custGeom>
              <a:avLst/>
              <a:gdLst/>
              <a:ahLst/>
              <a:cxnLst/>
              <a:rect l="l" t="t" r="r" b="b"/>
              <a:pathLst>
                <a:path w="3473" h="2466" extrusionOk="0">
                  <a:moveTo>
                    <a:pt x="2014" y="0"/>
                  </a:moveTo>
                  <a:cubicBezTo>
                    <a:pt x="1791" y="0"/>
                    <a:pt x="1553" y="37"/>
                    <a:pt x="1316" y="111"/>
                  </a:cubicBezTo>
                  <a:cubicBezTo>
                    <a:pt x="474" y="427"/>
                    <a:pt x="0" y="1163"/>
                    <a:pt x="211" y="1794"/>
                  </a:cubicBezTo>
                  <a:cubicBezTo>
                    <a:pt x="356" y="2230"/>
                    <a:pt x="827" y="2466"/>
                    <a:pt x="1365" y="2466"/>
                  </a:cubicBezTo>
                  <a:cubicBezTo>
                    <a:pt x="1606" y="2466"/>
                    <a:pt x="1860" y="2418"/>
                    <a:pt x="2105" y="2320"/>
                  </a:cubicBezTo>
                  <a:cubicBezTo>
                    <a:pt x="2946" y="2057"/>
                    <a:pt x="3472" y="1268"/>
                    <a:pt x="3209" y="690"/>
                  </a:cubicBezTo>
                  <a:cubicBezTo>
                    <a:pt x="3058" y="237"/>
                    <a:pt x="2582" y="0"/>
                    <a:pt x="2014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6"/>
            <p:cNvSpPr/>
            <p:nvPr/>
          </p:nvSpPr>
          <p:spPr>
            <a:xfrm>
              <a:off x="5516875" y="4318075"/>
              <a:ext cx="188075" cy="134675"/>
            </a:xfrm>
            <a:custGeom>
              <a:avLst/>
              <a:gdLst/>
              <a:ahLst/>
              <a:cxnLst/>
              <a:rect l="l" t="t" r="r" b="b"/>
              <a:pathLst>
                <a:path w="7523" h="5387" extrusionOk="0">
                  <a:moveTo>
                    <a:pt x="4470" y="0"/>
                  </a:moveTo>
                  <a:cubicBezTo>
                    <a:pt x="3961" y="0"/>
                    <a:pt x="3423" y="97"/>
                    <a:pt x="2894" y="299"/>
                  </a:cubicBezTo>
                  <a:cubicBezTo>
                    <a:pt x="1052" y="983"/>
                    <a:pt x="0" y="2561"/>
                    <a:pt x="474" y="3929"/>
                  </a:cubicBezTo>
                  <a:cubicBezTo>
                    <a:pt x="843" y="4852"/>
                    <a:pt x="1860" y="5386"/>
                    <a:pt x="3052" y="5386"/>
                  </a:cubicBezTo>
                  <a:cubicBezTo>
                    <a:pt x="3559" y="5386"/>
                    <a:pt x="4096" y="5290"/>
                    <a:pt x="4630" y="5086"/>
                  </a:cubicBezTo>
                  <a:cubicBezTo>
                    <a:pt x="6471" y="4402"/>
                    <a:pt x="7523" y="2824"/>
                    <a:pt x="7049" y="1509"/>
                  </a:cubicBezTo>
                  <a:cubicBezTo>
                    <a:pt x="6716" y="546"/>
                    <a:pt x="5679" y="0"/>
                    <a:pt x="447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6"/>
            <p:cNvSpPr/>
            <p:nvPr/>
          </p:nvSpPr>
          <p:spPr>
            <a:xfrm>
              <a:off x="5602350" y="4362700"/>
              <a:ext cx="86825" cy="61175"/>
            </a:xfrm>
            <a:custGeom>
              <a:avLst/>
              <a:gdLst/>
              <a:ahLst/>
              <a:cxnLst/>
              <a:rect l="l" t="t" r="r" b="b"/>
              <a:pathLst>
                <a:path w="3473" h="2447" extrusionOk="0">
                  <a:moveTo>
                    <a:pt x="2079" y="0"/>
                  </a:moveTo>
                  <a:cubicBezTo>
                    <a:pt x="1837" y="0"/>
                    <a:pt x="1576" y="47"/>
                    <a:pt x="1316" y="145"/>
                  </a:cubicBezTo>
                  <a:cubicBezTo>
                    <a:pt x="474" y="408"/>
                    <a:pt x="1" y="1145"/>
                    <a:pt x="211" y="1776"/>
                  </a:cubicBezTo>
                  <a:cubicBezTo>
                    <a:pt x="356" y="2212"/>
                    <a:pt x="803" y="2447"/>
                    <a:pt x="1342" y="2447"/>
                  </a:cubicBezTo>
                  <a:cubicBezTo>
                    <a:pt x="1584" y="2447"/>
                    <a:pt x="1844" y="2400"/>
                    <a:pt x="2105" y="2302"/>
                  </a:cubicBezTo>
                  <a:cubicBezTo>
                    <a:pt x="2947" y="2039"/>
                    <a:pt x="3473" y="1250"/>
                    <a:pt x="3210" y="671"/>
                  </a:cubicBezTo>
                  <a:cubicBezTo>
                    <a:pt x="3064" y="235"/>
                    <a:pt x="2618" y="0"/>
                    <a:pt x="2079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6"/>
            <p:cNvSpPr/>
            <p:nvPr/>
          </p:nvSpPr>
          <p:spPr>
            <a:xfrm>
              <a:off x="4377975" y="3833025"/>
              <a:ext cx="188075" cy="134450"/>
            </a:xfrm>
            <a:custGeom>
              <a:avLst/>
              <a:gdLst/>
              <a:ahLst/>
              <a:cxnLst/>
              <a:rect l="l" t="t" r="r" b="b"/>
              <a:pathLst>
                <a:path w="7523" h="5378" extrusionOk="0">
                  <a:moveTo>
                    <a:pt x="4429" y="1"/>
                  </a:moveTo>
                  <a:cubicBezTo>
                    <a:pt x="3933" y="1"/>
                    <a:pt x="3409" y="93"/>
                    <a:pt x="2894" y="290"/>
                  </a:cubicBezTo>
                  <a:cubicBezTo>
                    <a:pt x="1053" y="974"/>
                    <a:pt x="0" y="2552"/>
                    <a:pt x="474" y="3920"/>
                  </a:cubicBezTo>
                  <a:cubicBezTo>
                    <a:pt x="806" y="4843"/>
                    <a:pt x="1838" y="5377"/>
                    <a:pt x="3043" y="5377"/>
                  </a:cubicBezTo>
                  <a:cubicBezTo>
                    <a:pt x="3554" y="5377"/>
                    <a:pt x="4097" y="5281"/>
                    <a:pt x="4630" y="5077"/>
                  </a:cubicBezTo>
                  <a:cubicBezTo>
                    <a:pt x="6471" y="4446"/>
                    <a:pt x="7523" y="2815"/>
                    <a:pt x="7049" y="1500"/>
                  </a:cubicBezTo>
                  <a:cubicBezTo>
                    <a:pt x="6712" y="564"/>
                    <a:pt x="5656" y="1"/>
                    <a:pt x="4429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6"/>
            <p:cNvSpPr/>
            <p:nvPr/>
          </p:nvSpPr>
          <p:spPr>
            <a:xfrm>
              <a:off x="4462150" y="3877400"/>
              <a:ext cx="88125" cy="61650"/>
            </a:xfrm>
            <a:custGeom>
              <a:avLst/>
              <a:gdLst/>
              <a:ahLst/>
              <a:cxnLst/>
              <a:rect l="l" t="t" r="r" b="b"/>
              <a:pathLst>
                <a:path w="3525" h="2466" extrusionOk="0">
                  <a:moveTo>
                    <a:pt x="2131" y="1"/>
                  </a:moveTo>
                  <a:cubicBezTo>
                    <a:pt x="1889" y="1"/>
                    <a:pt x="1628" y="48"/>
                    <a:pt x="1368" y="146"/>
                  </a:cubicBezTo>
                  <a:cubicBezTo>
                    <a:pt x="526" y="409"/>
                    <a:pt x="0" y="1198"/>
                    <a:pt x="263" y="1777"/>
                  </a:cubicBezTo>
                  <a:cubicBezTo>
                    <a:pt x="414" y="2230"/>
                    <a:pt x="891" y="2466"/>
                    <a:pt x="1459" y="2466"/>
                  </a:cubicBezTo>
                  <a:cubicBezTo>
                    <a:pt x="1682" y="2466"/>
                    <a:pt x="1919" y="2429"/>
                    <a:pt x="2157" y="2355"/>
                  </a:cubicBezTo>
                  <a:cubicBezTo>
                    <a:pt x="2999" y="2040"/>
                    <a:pt x="3525" y="1303"/>
                    <a:pt x="3262" y="672"/>
                  </a:cubicBezTo>
                  <a:cubicBezTo>
                    <a:pt x="3116" y="236"/>
                    <a:pt x="2670" y="1"/>
                    <a:pt x="2131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6"/>
            <p:cNvSpPr/>
            <p:nvPr/>
          </p:nvSpPr>
          <p:spPr>
            <a:xfrm>
              <a:off x="5123650" y="5038500"/>
              <a:ext cx="188075" cy="136475"/>
            </a:xfrm>
            <a:custGeom>
              <a:avLst/>
              <a:gdLst/>
              <a:ahLst/>
              <a:cxnLst/>
              <a:rect l="l" t="t" r="r" b="b"/>
              <a:pathLst>
                <a:path w="7523" h="5459" extrusionOk="0">
                  <a:moveTo>
                    <a:pt x="2958" y="0"/>
                  </a:moveTo>
                  <a:cubicBezTo>
                    <a:pt x="1872" y="0"/>
                    <a:pt x="952" y="443"/>
                    <a:pt x="579" y="1257"/>
                  </a:cubicBezTo>
                  <a:cubicBezTo>
                    <a:pt x="0" y="2572"/>
                    <a:pt x="947" y="4255"/>
                    <a:pt x="2683" y="5044"/>
                  </a:cubicBezTo>
                  <a:cubicBezTo>
                    <a:pt x="3300" y="5324"/>
                    <a:pt x="3937" y="5459"/>
                    <a:pt x="4529" y="5459"/>
                  </a:cubicBezTo>
                  <a:cubicBezTo>
                    <a:pt x="5605" y="5459"/>
                    <a:pt x="6537" y="5016"/>
                    <a:pt x="6944" y="4202"/>
                  </a:cubicBezTo>
                  <a:cubicBezTo>
                    <a:pt x="7523" y="2940"/>
                    <a:pt x="6576" y="1257"/>
                    <a:pt x="4840" y="415"/>
                  </a:cubicBezTo>
                  <a:cubicBezTo>
                    <a:pt x="4205" y="135"/>
                    <a:pt x="3556" y="0"/>
                    <a:pt x="2958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6"/>
            <p:cNvSpPr/>
            <p:nvPr/>
          </p:nvSpPr>
          <p:spPr>
            <a:xfrm>
              <a:off x="5192025" y="5104775"/>
              <a:ext cx="88150" cy="63400"/>
            </a:xfrm>
            <a:custGeom>
              <a:avLst/>
              <a:gdLst/>
              <a:ahLst/>
              <a:cxnLst/>
              <a:rect l="l" t="t" r="r" b="b"/>
              <a:pathLst>
                <a:path w="3526" h="2536" extrusionOk="0">
                  <a:moveTo>
                    <a:pt x="1429" y="1"/>
                  </a:moveTo>
                  <a:cubicBezTo>
                    <a:pt x="917" y="1"/>
                    <a:pt x="490" y="222"/>
                    <a:pt x="317" y="605"/>
                  </a:cubicBezTo>
                  <a:cubicBezTo>
                    <a:pt x="1" y="1183"/>
                    <a:pt x="474" y="1972"/>
                    <a:pt x="1263" y="2341"/>
                  </a:cubicBezTo>
                  <a:cubicBezTo>
                    <a:pt x="1563" y="2472"/>
                    <a:pt x="1863" y="2536"/>
                    <a:pt x="2137" y="2536"/>
                  </a:cubicBezTo>
                  <a:cubicBezTo>
                    <a:pt x="2631" y="2536"/>
                    <a:pt x="3040" y="2326"/>
                    <a:pt x="3210" y="1920"/>
                  </a:cubicBezTo>
                  <a:cubicBezTo>
                    <a:pt x="3525" y="1341"/>
                    <a:pt x="3052" y="552"/>
                    <a:pt x="2263" y="184"/>
                  </a:cubicBezTo>
                  <a:cubicBezTo>
                    <a:pt x="1977" y="59"/>
                    <a:pt x="1692" y="1"/>
                    <a:pt x="1429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6"/>
            <p:cNvSpPr/>
            <p:nvPr/>
          </p:nvSpPr>
          <p:spPr>
            <a:xfrm>
              <a:off x="6999025" y="4048725"/>
              <a:ext cx="430725" cy="489375"/>
            </a:xfrm>
            <a:custGeom>
              <a:avLst/>
              <a:gdLst/>
              <a:ahLst/>
              <a:cxnLst/>
              <a:rect l="l" t="t" r="r" b="b"/>
              <a:pathLst>
                <a:path w="17229" h="19575" extrusionOk="0">
                  <a:moveTo>
                    <a:pt x="11129" y="0"/>
                  </a:moveTo>
                  <a:cubicBezTo>
                    <a:pt x="10712" y="0"/>
                    <a:pt x="9953" y="69"/>
                    <a:pt x="8890" y="237"/>
                  </a:cubicBezTo>
                  <a:cubicBezTo>
                    <a:pt x="3630" y="1131"/>
                    <a:pt x="0" y="6128"/>
                    <a:pt x="894" y="11442"/>
                  </a:cubicBezTo>
                  <a:cubicBezTo>
                    <a:pt x="1696" y="16206"/>
                    <a:pt x="5798" y="19574"/>
                    <a:pt x="10468" y="19574"/>
                  </a:cubicBezTo>
                  <a:cubicBezTo>
                    <a:pt x="11005" y="19574"/>
                    <a:pt x="11551" y="19530"/>
                    <a:pt x="12099" y="19437"/>
                  </a:cubicBezTo>
                  <a:cubicBezTo>
                    <a:pt x="16424" y="18752"/>
                    <a:pt x="17229" y="17544"/>
                    <a:pt x="14796" y="17544"/>
                  </a:cubicBezTo>
                  <a:cubicBezTo>
                    <a:pt x="14240" y="17544"/>
                    <a:pt x="13516" y="17607"/>
                    <a:pt x="12625" y="17754"/>
                  </a:cubicBezTo>
                  <a:cubicBezTo>
                    <a:pt x="12143" y="17834"/>
                    <a:pt x="11663" y="17873"/>
                    <a:pt x="11189" y="17873"/>
                  </a:cubicBezTo>
                  <a:cubicBezTo>
                    <a:pt x="7008" y="17873"/>
                    <a:pt x="3286" y="14847"/>
                    <a:pt x="2578" y="10547"/>
                  </a:cubicBezTo>
                  <a:cubicBezTo>
                    <a:pt x="1789" y="5813"/>
                    <a:pt x="4998" y="1289"/>
                    <a:pt x="9785" y="500"/>
                  </a:cubicBezTo>
                  <a:cubicBezTo>
                    <a:pt x="11517" y="228"/>
                    <a:pt x="11889" y="0"/>
                    <a:pt x="11129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6"/>
            <p:cNvSpPr/>
            <p:nvPr/>
          </p:nvSpPr>
          <p:spPr>
            <a:xfrm>
              <a:off x="7012175" y="4036550"/>
              <a:ext cx="524750" cy="487075"/>
            </a:xfrm>
            <a:custGeom>
              <a:avLst/>
              <a:gdLst/>
              <a:ahLst/>
              <a:cxnLst/>
              <a:rect l="l" t="t" r="r" b="b"/>
              <a:pathLst>
                <a:path w="20990" h="19483" extrusionOk="0">
                  <a:moveTo>
                    <a:pt x="10543" y="1"/>
                  </a:moveTo>
                  <a:cubicBezTo>
                    <a:pt x="9998" y="1"/>
                    <a:pt x="9446" y="48"/>
                    <a:pt x="8890" y="145"/>
                  </a:cubicBezTo>
                  <a:cubicBezTo>
                    <a:pt x="3577" y="1039"/>
                    <a:pt x="0" y="6037"/>
                    <a:pt x="894" y="11350"/>
                  </a:cubicBezTo>
                  <a:cubicBezTo>
                    <a:pt x="1696" y="16114"/>
                    <a:pt x="5798" y="19483"/>
                    <a:pt x="10468" y="19483"/>
                  </a:cubicBezTo>
                  <a:cubicBezTo>
                    <a:pt x="11005" y="19483"/>
                    <a:pt x="11551" y="19438"/>
                    <a:pt x="12099" y="19346"/>
                  </a:cubicBezTo>
                  <a:cubicBezTo>
                    <a:pt x="17412" y="18452"/>
                    <a:pt x="20989" y="13454"/>
                    <a:pt x="20095" y="8141"/>
                  </a:cubicBezTo>
                  <a:cubicBezTo>
                    <a:pt x="19780" y="6142"/>
                    <a:pt x="18833" y="4406"/>
                    <a:pt x="17518" y="3038"/>
                  </a:cubicBezTo>
                  <a:lnTo>
                    <a:pt x="17518" y="3038"/>
                  </a:lnTo>
                  <a:cubicBezTo>
                    <a:pt x="18675" y="4248"/>
                    <a:pt x="19517" y="5826"/>
                    <a:pt x="19780" y="7562"/>
                  </a:cubicBezTo>
                  <a:cubicBezTo>
                    <a:pt x="20621" y="12349"/>
                    <a:pt x="17360" y="16873"/>
                    <a:pt x="12625" y="17662"/>
                  </a:cubicBezTo>
                  <a:cubicBezTo>
                    <a:pt x="12144" y="17742"/>
                    <a:pt x="11665" y="17780"/>
                    <a:pt x="11193" y="17780"/>
                  </a:cubicBezTo>
                  <a:cubicBezTo>
                    <a:pt x="6976" y="17780"/>
                    <a:pt x="3287" y="14714"/>
                    <a:pt x="2578" y="10456"/>
                  </a:cubicBezTo>
                  <a:cubicBezTo>
                    <a:pt x="1789" y="5669"/>
                    <a:pt x="4998" y="1197"/>
                    <a:pt x="9732" y="408"/>
                  </a:cubicBezTo>
                  <a:cubicBezTo>
                    <a:pt x="10234" y="320"/>
                    <a:pt x="10732" y="277"/>
                    <a:pt x="11223" y="277"/>
                  </a:cubicBezTo>
                  <a:cubicBezTo>
                    <a:pt x="13357" y="277"/>
                    <a:pt x="15356" y="1081"/>
                    <a:pt x="16939" y="2407"/>
                  </a:cubicBezTo>
                  <a:cubicBezTo>
                    <a:pt x="15182" y="907"/>
                    <a:pt x="12936" y="1"/>
                    <a:pt x="10543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6"/>
            <p:cNvSpPr/>
            <p:nvPr/>
          </p:nvSpPr>
          <p:spPr>
            <a:xfrm>
              <a:off x="5735175" y="5522625"/>
              <a:ext cx="430725" cy="489725"/>
            </a:xfrm>
            <a:custGeom>
              <a:avLst/>
              <a:gdLst/>
              <a:ahLst/>
              <a:cxnLst/>
              <a:rect l="l" t="t" r="r" b="b"/>
              <a:pathLst>
                <a:path w="17229" h="19589" extrusionOk="0">
                  <a:moveTo>
                    <a:pt x="11207" y="1"/>
                  </a:moveTo>
                  <a:cubicBezTo>
                    <a:pt x="10805" y="1"/>
                    <a:pt x="10021" y="75"/>
                    <a:pt x="8891" y="251"/>
                  </a:cubicBezTo>
                  <a:cubicBezTo>
                    <a:pt x="3630" y="1145"/>
                    <a:pt x="1" y="6142"/>
                    <a:pt x="895" y="11456"/>
                  </a:cubicBezTo>
                  <a:cubicBezTo>
                    <a:pt x="1697" y="16220"/>
                    <a:pt x="5798" y="19588"/>
                    <a:pt x="10468" y="19588"/>
                  </a:cubicBezTo>
                  <a:cubicBezTo>
                    <a:pt x="11006" y="19588"/>
                    <a:pt x="11551" y="19544"/>
                    <a:pt x="12100" y="19451"/>
                  </a:cubicBezTo>
                  <a:cubicBezTo>
                    <a:pt x="16425" y="18766"/>
                    <a:pt x="17229" y="17558"/>
                    <a:pt x="14797" y="17558"/>
                  </a:cubicBezTo>
                  <a:cubicBezTo>
                    <a:pt x="14241" y="17558"/>
                    <a:pt x="13516" y="17621"/>
                    <a:pt x="12626" y="17768"/>
                  </a:cubicBezTo>
                  <a:cubicBezTo>
                    <a:pt x="12144" y="17848"/>
                    <a:pt x="11664" y="17887"/>
                    <a:pt x="11190" y="17887"/>
                  </a:cubicBezTo>
                  <a:cubicBezTo>
                    <a:pt x="7009" y="17887"/>
                    <a:pt x="3287" y="14861"/>
                    <a:pt x="2578" y="10561"/>
                  </a:cubicBezTo>
                  <a:cubicBezTo>
                    <a:pt x="1789" y="5827"/>
                    <a:pt x="4998" y="1303"/>
                    <a:pt x="9785" y="514"/>
                  </a:cubicBezTo>
                  <a:cubicBezTo>
                    <a:pt x="11474" y="216"/>
                    <a:pt x="11891" y="1"/>
                    <a:pt x="11207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6"/>
            <p:cNvSpPr/>
            <p:nvPr/>
          </p:nvSpPr>
          <p:spPr>
            <a:xfrm>
              <a:off x="5749650" y="5510800"/>
              <a:ext cx="523425" cy="487075"/>
            </a:xfrm>
            <a:custGeom>
              <a:avLst/>
              <a:gdLst/>
              <a:ahLst/>
              <a:cxnLst/>
              <a:rect l="l" t="t" r="r" b="b"/>
              <a:pathLst>
                <a:path w="20937" h="19483" extrusionOk="0">
                  <a:moveTo>
                    <a:pt x="10542" y="1"/>
                  </a:moveTo>
                  <a:cubicBezTo>
                    <a:pt x="9998" y="1"/>
                    <a:pt x="9446" y="48"/>
                    <a:pt x="8891" y="145"/>
                  </a:cubicBezTo>
                  <a:cubicBezTo>
                    <a:pt x="3578" y="987"/>
                    <a:pt x="0" y="6037"/>
                    <a:pt x="842" y="11350"/>
                  </a:cubicBezTo>
                  <a:cubicBezTo>
                    <a:pt x="1644" y="16114"/>
                    <a:pt x="5745" y="19483"/>
                    <a:pt x="10415" y="19483"/>
                  </a:cubicBezTo>
                  <a:cubicBezTo>
                    <a:pt x="10953" y="19483"/>
                    <a:pt x="11498" y="19438"/>
                    <a:pt x="12047" y="19346"/>
                  </a:cubicBezTo>
                  <a:cubicBezTo>
                    <a:pt x="17360" y="18452"/>
                    <a:pt x="20937" y="13454"/>
                    <a:pt x="20043" y="8141"/>
                  </a:cubicBezTo>
                  <a:cubicBezTo>
                    <a:pt x="19727" y="6142"/>
                    <a:pt x="18780" y="4353"/>
                    <a:pt x="17518" y="2986"/>
                  </a:cubicBezTo>
                  <a:lnTo>
                    <a:pt x="17518" y="2986"/>
                  </a:lnTo>
                  <a:cubicBezTo>
                    <a:pt x="18675" y="4248"/>
                    <a:pt x="19464" y="5774"/>
                    <a:pt x="19780" y="7562"/>
                  </a:cubicBezTo>
                  <a:cubicBezTo>
                    <a:pt x="20569" y="12349"/>
                    <a:pt x="17360" y="16821"/>
                    <a:pt x="12573" y="17610"/>
                  </a:cubicBezTo>
                  <a:cubicBezTo>
                    <a:pt x="12091" y="17690"/>
                    <a:pt x="11610" y="17729"/>
                    <a:pt x="11136" y="17729"/>
                  </a:cubicBezTo>
                  <a:cubicBezTo>
                    <a:pt x="6955" y="17729"/>
                    <a:pt x="3234" y="14708"/>
                    <a:pt x="2525" y="10456"/>
                  </a:cubicBezTo>
                  <a:cubicBezTo>
                    <a:pt x="1736" y="5669"/>
                    <a:pt x="4945" y="1197"/>
                    <a:pt x="9732" y="408"/>
                  </a:cubicBezTo>
                  <a:cubicBezTo>
                    <a:pt x="10234" y="320"/>
                    <a:pt x="10732" y="277"/>
                    <a:pt x="11223" y="277"/>
                  </a:cubicBezTo>
                  <a:cubicBezTo>
                    <a:pt x="13355" y="277"/>
                    <a:pt x="15347" y="1081"/>
                    <a:pt x="16887" y="2407"/>
                  </a:cubicBezTo>
                  <a:cubicBezTo>
                    <a:pt x="15172" y="907"/>
                    <a:pt x="12934" y="1"/>
                    <a:pt x="10542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6"/>
            <p:cNvSpPr/>
            <p:nvPr/>
          </p:nvSpPr>
          <p:spPr>
            <a:xfrm>
              <a:off x="6090275" y="4823075"/>
              <a:ext cx="533650" cy="413450"/>
            </a:xfrm>
            <a:custGeom>
              <a:avLst/>
              <a:gdLst/>
              <a:ahLst/>
              <a:cxnLst/>
              <a:rect l="l" t="t" r="r" b="b"/>
              <a:pathLst>
                <a:path w="21346" h="16538" extrusionOk="0">
                  <a:moveTo>
                    <a:pt x="3983" y="0"/>
                  </a:moveTo>
                  <a:cubicBezTo>
                    <a:pt x="3859" y="0"/>
                    <a:pt x="3340" y="730"/>
                    <a:pt x="2578" y="2141"/>
                  </a:cubicBezTo>
                  <a:cubicBezTo>
                    <a:pt x="0" y="6875"/>
                    <a:pt x="1736" y="12819"/>
                    <a:pt x="6470" y="15345"/>
                  </a:cubicBezTo>
                  <a:cubicBezTo>
                    <a:pt x="7956" y="16153"/>
                    <a:pt x="9556" y="16537"/>
                    <a:pt x="11131" y="16537"/>
                  </a:cubicBezTo>
                  <a:cubicBezTo>
                    <a:pt x="14576" y="16537"/>
                    <a:pt x="17906" y="14701"/>
                    <a:pt x="19674" y="11452"/>
                  </a:cubicBezTo>
                  <a:cubicBezTo>
                    <a:pt x="21136" y="8768"/>
                    <a:pt x="21346" y="7301"/>
                    <a:pt x="20842" y="7301"/>
                  </a:cubicBezTo>
                  <a:cubicBezTo>
                    <a:pt x="20456" y="7301"/>
                    <a:pt x="19654" y="8156"/>
                    <a:pt x="18675" y="9979"/>
                  </a:cubicBezTo>
                  <a:cubicBezTo>
                    <a:pt x="17083" y="12908"/>
                    <a:pt x="14075" y="14570"/>
                    <a:pt x="10965" y="14570"/>
                  </a:cubicBezTo>
                  <a:cubicBezTo>
                    <a:pt x="9552" y="14570"/>
                    <a:pt x="8118" y="14227"/>
                    <a:pt x="6786" y="13503"/>
                  </a:cubicBezTo>
                  <a:cubicBezTo>
                    <a:pt x="2578" y="11189"/>
                    <a:pt x="1000" y="5876"/>
                    <a:pt x="3314" y="1667"/>
                  </a:cubicBezTo>
                  <a:cubicBezTo>
                    <a:pt x="3900" y="545"/>
                    <a:pt x="4089" y="0"/>
                    <a:pt x="3983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6"/>
            <p:cNvSpPr/>
            <p:nvPr/>
          </p:nvSpPr>
          <p:spPr>
            <a:xfrm>
              <a:off x="6086325" y="4730500"/>
              <a:ext cx="556300" cy="487350"/>
            </a:xfrm>
            <a:custGeom>
              <a:avLst/>
              <a:gdLst/>
              <a:ahLst/>
              <a:cxnLst/>
              <a:rect l="l" t="t" r="r" b="b"/>
              <a:pathLst>
                <a:path w="22252" h="19494" extrusionOk="0">
                  <a:moveTo>
                    <a:pt x="11181" y="0"/>
                  </a:moveTo>
                  <a:cubicBezTo>
                    <a:pt x="10838" y="0"/>
                    <a:pt x="10495" y="19"/>
                    <a:pt x="10153" y="57"/>
                  </a:cubicBezTo>
                  <a:cubicBezTo>
                    <a:pt x="10431" y="31"/>
                    <a:pt x="10710" y="18"/>
                    <a:pt x="10990" y="18"/>
                  </a:cubicBezTo>
                  <a:cubicBezTo>
                    <a:pt x="12405" y="18"/>
                    <a:pt x="13833" y="354"/>
                    <a:pt x="15150" y="1057"/>
                  </a:cubicBezTo>
                  <a:cubicBezTo>
                    <a:pt x="19411" y="3371"/>
                    <a:pt x="20990" y="8684"/>
                    <a:pt x="18675" y="12945"/>
                  </a:cubicBezTo>
                  <a:cubicBezTo>
                    <a:pt x="17085" y="15836"/>
                    <a:pt x="14081" y="17485"/>
                    <a:pt x="10975" y="17485"/>
                  </a:cubicBezTo>
                  <a:cubicBezTo>
                    <a:pt x="9559" y="17485"/>
                    <a:pt x="8121" y="17142"/>
                    <a:pt x="6786" y="16417"/>
                  </a:cubicBezTo>
                  <a:cubicBezTo>
                    <a:pt x="2578" y="14155"/>
                    <a:pt x="1000" y="8842"/>
                    <a:pt x="3314" y="4581"/>
                  </a:cubicBezTo>
                  <a:cubicBezTo>
                    <a:pt x="4577" y="2214"/>
                    <a:pt x="6839" y="636"/>
                    <a:pt x="9311" y="162"/>
                  </a:cubicBezTo>
                  <a:lnTo>
                    <a:pt x="9311" y="162"/>
                  </a:lnTo>
                  <a:cubicBezTo>
                    <a:pt x="6523" y="688"/>
                    <a:pt x="3998" y="2424"/>
                    <a:pt x="2578" y="5107"/>
                  </a:cubicBezTo>
                  <a:cubicBezTo>
                    <a:pt x="0" y="9842"/>
                    <a:pt x="1736" y="15733"/>
                    <a:pt x="6471" y="18311"/>
                  </a:cubicBezTo>
                  <a:cubicBezTo>
                    <a:pt x="7946" y="19114"/>
                    <a:pt x="9533" y="19493"/>
                    <a:pt x="11098" y="19493"/>
                  </a:cubicBezTo>
                  <a:cubicBezTo>
                    <a:pt x="14555" y="19493"/>
                    <a:pt x="17900" y="17641"/>
                    <a:pt x="19674" y="14418"/>
                  </a:cubicBezTo>
                  <a:cubicBezTo>
                    <a:pt x="22252" y="9684"/>
                    <a:pt x="20516" y="3740"/>
                    <a:pt x="15782" y="1214"/>
                  </a:cubicBezTo>
                  <a:cubicBezTo>
                    <a:pt x="14316" y="395"/>
                    <a:pt x="12744" y="0"/>
                    <a:pt x="11181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6"/>
            <p:cNvSpPr/>
            <p:nvPr/>
          </p:nvSpPr>
          <p:spPr>
            <a:xfrm>
              <a:off x="6778825" y="4730375"/>
              <a:ext cx="475350" cy="486025"/>
            </a:xfrm>
            <a:custGeom>
              <a:avLst/>
              <a:gdLst/>
              <a:ahLst/>
              <a:cxnLst/>
              <a:rect l="l" t="t" r="r" b="b"/>
              <a:pathLst>
                <a:path w="19014" h="19441" extrusionOk="0">
                  <a:moveTo>
                    <a:pt x="10434" y="0"/>
                  </a:moveTo>
                  <a:cubicBezTo>
                    <a:pt x="9691" y="0"/>
                    <a:pt x="10229" y="1103"/>
                    <a:pt x="12438" y="2798"/>
                  </a:cubicBezTo>
                  <a:cubicBezTo>
                    <a:pt x="16225" y="5743"/>
                    <a:pt x="16909" y="11267"/>
                    <a:pt x="13911" y="15055"/>
                  </a:cubicBezTo>
                  <a:cubicBezTo>
                    <a:pt x="12205" y="17278"/>
                    <a:pt x="9652" y="18426"/>
                    <a:pt x="7059" y="18426"/>
                  </a:cubicBezTo>
                  <a:cubicBezTo>
                    <a:pt x="5175" y="18426"/>
                    <a:pt x="3270" y="17820"/>
                    <a:pt x="1654" y="16580"/>
                  </a:cubicBezTo>
                  <a:cubicBezTo>
                    <a:pt x="807" y="15903"/>
                    <a:pt x="318" y="15600"/>
                    <a:pt x="190" y="15600"/>
                  </a:cubicBezTo>
                  <a:cubicBezTo>
                    <a:pt x="0" y="15600"/>
                    <a:pt x="607" y="16269"/>
                    <a:pt x="2022" y="17369"/>
                  </a:cubicBezTo>
                  <a:cubicBezTo>
                    <a:pt x="3814" y="18763"/>
                    <a:pt x="5932" y="19440"/>
                    <a:pt x="8031" y="19440"/>
                  </a:cubicBezTo>
                  <a:cubicBezTo>
                    <a:pt x="10923" y="19440"/>
                    <a:pt x="13779" y="18155"/>
                    <a:pt x="15699" y="15686"/>
                  </a:cubicBezTo>
                  <a:cubicBezTo>
                    <a:pt x="19013" y="11477"/>
                    <a:pt x="18277" y="5323"/>
                    <a:pt x="14016" y="2009"/>
                  </a:cubicBezTo>
                  <a:cubicBezTo>
                    <a:pt x="12229" y="601"/>
                    <a:pt x="10982" y="0"/>
                    <a:pt x="10434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6"/>
            <p:cNvSpPr/>
            <p:nvPr/>
          </p:nvSpPr>
          <p:spPr>
            <a:xfrm>
              <a:off x="6716275" y="4730100"/>
              <a:ext cx="518175" cy="487200"/>
            </a:xfrm>
            <a:custGeom>
              <a:avLst/>
              <a:gdLst/>
              <a:ahLst/>
              <a:cxnLst/>
              <a:rect l="l" t="t" r="r" b="b"/>
              <a:pathLst>
                <a:path w="20727" h="19488" extrusionOk="0">
                  <a:moveTo>
                    <a:pt x="9746" y="1"/>
                  </a:moveTo>
                  <a:cubicBezTo>
                    <a:pt x="6855" y="1"/>
                    <a:pt x="3994" y="1287"/>
                    <a:pt x="2104" y="3756"/>
                  </a:cubicBezTo>
                  <a:cubicBezTo>
                    <a:pt x="842" y="5334"/>
                    <a:pt x="158" y="7227"/>
                    <a:pt x="53" y="9121"/>
                  </a:cubicBezTo>
                  <a:cubicBezTo>
                    <a:pt x="158" y="7438"/>
                    <a:pt x="736" y="5754"/>
                    <a:pt x="1894" y="4334"/>
                  </a:cubicBezTo>
                  <a:cubicBezTo>
                    <a:pt x="3607" y="2132"/>
                    <a:pt x="6174" y="979"/>
                    <a:pt x="8777" y="979"/>
                  </a:cubicBezTo>
                  <a:cubicBezTo>
                    <a:pt x="10651" y="979"/>
                    <a:pt x="12544" y="1576"/>
                    <a:pt x="14151" y="2809"/>
                  </a:cubicBezTo>
                  <a:cubicBezTo>
                    <a:pt x="17938" y="5807"/>
                    <a:pt x="18622" y="11278"/>
                    <a:pt x="15676" y="15118"/>
                  </a:cubicBezTo>
                  <a:cubicBezTo>
                    <a:pt x="13940" y="17311"/>
                    <a:pt x="11376" y="18463"/>
                    <a:pt x="8779" y="18463"/>
                  </a:cubicBezTo>
                  <a:cubicBezTo>
                    <a:pt x="6890" y="18463"/>
                    <a:pt x="4984" y="17854"/>
                    <a:pt x="3367" y="16591"/>
                  </a:cubicBezTo>
                  <a:cubicBezTo>
                    <a:pt x="1210" y="14960"/>
                    <a:pt x="105" y="12488"/>
                    <a:pt x="0" y="9963"/>
                  </a:cubicBezTo>
                  <a:lnTo>
                    <a:pt x="0" y="9963"/>
                  </a:lnTo>
                  <a:cubicBezTo>
                    <a:pt x="105" y="12804"/>
                    <a:pt x="1368" y="15539"/>
                    <a:pt x="3788" y="17433"/>
                  </a:cubicBezTo>
                  <a:cubicBezTo>
                    <a:pt x="5549" y="18820"/>
                    <a:pt x="7650" y="19488"/>
                    <a:pt x="9742" y="19488"/>
                  </a:cubicBezTo>
                  <a:cubicBezTo>
                    <a:pt x="12649" y="19488"/>
                    <a:pt x="15537" y="18197"/>
                    <a:pt x="17465" y="15749"/>
                  </a:cubicBezTo>
                  <a:cubicBezTo>
                    <a:pt x="20726" y="11488"/>
                    <a:pt x="19990" y="5386"/>
                    <a:pt x="15729" y="2072"/>
                  </a:cubicBezTo>
                  <a:cubicBezTo>
                    <a:pt x="13959" y="678"/>
                    <a:pt x="11845" y="1"/>
                    <a:pt x="9746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6"/>
            <p:cNvSpPr/>
            <p:nvPr/>
          </p:nvSpPr>
          <p:spPr>
            <a:xfrm>
              <a:off x="7204775" y="4804150"/>
              <a:ext cx="733250" cy="749075"/>
            </a:xfrm>
            <a:custGeom>
              <a:avLst/>
              <a:gdLst/>
              <a:ahLst/>
              <a:cxnLst/>
              <a:rect l="l" t="t" r="r" b="b"/>
              <a:pathLst>
                <a:path w="29330" h="29963" extrusionOk="0">
                  <a:moveTo>
                    <a:pt x="16093" y="1"/>
                  </a:moveTo>
                  <a:cubicBezTo>
                    <a:pt x="14952" y="1"/>
                    <a:pt x="15774" y="1692"/>
                    <a:pt x="19125" y="4318"/>
                  </a:cubicBezTo>
                  <a:cubicBezTo>
                    <a:pt x="25016" y="8895"/>
                    <a:pt x="26068" y="17364"/>
                    <a:pt x="21492" y="23203"/>
                  </a:cubicBezTo>
                  <a:cubicBezTo>
                    <a:pt x="18843" y="26613"/>
                    <a:pt x="14891" y="28384"/>
                    <a:pt x="10889" y="28384"/>
                  </a:cubicBezTo>
                  <a:cubicBezTo>
                    <a:pt x="7975" y="28384"/>
                    <a:pt x="5036" y="27446"/>
                    <a:pt x="2554" y="25518"/>
                  </a:cubicBezTo>
                  <a:cubicBezTo>
                    <a:pt x="1240" y="24500"/>
                    <a:pt x="481" y="24038"/>
                    <a:pt x="287" y="24038"/>
                  </a:cubicBezTo>
                  <a:cubicBezTo>
                    <a:pt x="1" y="24038"/>
                    <a:pt x="955" y="25053"/>
                    <a:pt x="3185" y="26780"/>
                  </a:cubicBezTo>
                  <a:cubicBezTo>
                    <a:pt x="5926" y="28924"/>
                    <a:pt x="9178" y="29963"/>
                    <a:pt x="12406" y="29963"/>
                  </a:cubicBezTo>
                  <a:cubicBezTo>
                    <a:pt x="16860" y="29963"/>
                    <a:pt x="21269" y="27985"/>
                    <a:pt x="24227" y="24203"/>
                  </a:cubicBezTo>
                  <a:cubicBezTo>
                    <a:pt x="29330" y="17627"/>
                    <a:pt x="28173" y="8211"/>
                    <a:pt x="21650" y="3108"/>
                  </a:cubicBezTo>
                  <a:cubicBezTo>
                    <a:pt x="18870" y="934"/>
                    <a:pt x="16940" y="1"/>
                    <a:pt x="16093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6"/>
            <p:cNvSpPr/>
            <p:nvPr/>
          </p:nvSpPr>
          <p:spPr>
            <a:xfrm>
              <a:off x="7109475" y="4803575"/>
              <a:ext cx="798300" cy="750875"/>
            </a:xfrm>
            <a:custGeom>
              <a:avLst/>
              <a:gdLst/>
              <a:ahLst/>
              <a:cxnLst/>
              <a:rect l="l" t="t" r="r" b="b"/>
              <a:pathLst>
                <a:path w="31932" h="30035" extrusionOk="0">
                  <a:moveTo>
                    <a:pt x="15012" y="1"/>
                  </a:moveTo>
                  <a:cubicBezTo>
                    <a:pt x="10542" y="1"/>
                    <a:pt x="6116" y="1979"/>
                    <a:pt x="3157" y="5761"/>
                  </a:cubicBezTo>
                  <a:cubicBezTo>
                    <a:pt x="1263" y="8234"/>
                    <a:pt x="211" y="11127"/>
                    <a:pt x="53" y="14020"/>
                  </a:cubicBezTo>
                  <a:cubicBezTo>
                    <a:pt x="211" y="11443"/>
                    <a:pt x="1158" y="8865"/>
                    <a:pt x="2842" y="6708"/>
                  </a:cubicBezTo>
                  <a:cubicBezTo>
                    <a:pt x="5501" y="3284"/>
                    <a:pt x="9476" y="1495"/>
                    <a:pt x="13495" y="1495"/>
                  </a:cubicBezTo>
                  <a:cubicBezTo>
                    <a:pt x="16392" y="1495"/>
                    <a:pt x="19312" y="2424"/>
                    <a:pt x="21779" y="4341"/>
                  </a:cubicBezTo>
                  <a:cubicBezTo>
                    <a:pt x="27618" y="8918"/>
                    <a:pt x="28671" y="17387"/>
                    <a:pt x="24094" y="23279"/>
                  </a:cubicBezTo>
                  <a:cubicBezTo>
                    <a:pt x="21438" y="26667"/>
                    <a:pt x="17472" y="28444"/>
                    <a:pt x="13469" y="28444"/>
                  </a:cubicBezTo>
                  <a:cubicBezTo>
                    <a:pt x="10574" y="28444"/>
                    <a:pt x="7660" y="27514"/>
                    <a:pt x="5209" y="25593"/>
                  </a:cubicBezTo>
                  <a:cubicBezTo>
                    <a:pt x="1895" y="23016"/>
                    <a:pt x="106" y="19228"/>
                    <a:pt x="1" y="15336"/>
                  </a:cubicBezTo>
                  <a:lnTo>
                    <a:pt x="1" y="15336"/>
                  </a:lnTo>
                  <a:cubicBezTo>
                    <a:pt x="106" y="19702"/>
                    <a:pt x="2105" y="23963"/>
                    <a:pt x="5787" y="26856"/>
                  </a:cubicBezTo>
                  <a:cubicBezTo>
                    <a:pt x="8523" y="28996"/>
                    <a:pt x="11777" y="30035"/>
                    <a:pt x="15006" y="30035"/>
                  </a:cubicBezTo>
                  <a:cubicBezTo>
                    <a:pt x="19475" y="30035"/>
                    <a:pt x="23897" y="28044"/>
                    <a:pt x="26829" y="24226"/>
                  </a:cubicBezTo>
                  <a:cubicBezTo>
                    <a:pt x="31932" y="17703"/>
                    <a:pt x="30775" y="8286"/>
                    <a:pt x="24252" y="3184"/>
                  </a:cubicBezTo>
                  <a:cubicBezTo>
                    <a:pt x="21511" y="1040"/>
                    <a:pt x="18250" y="1"/>
                    <a:pt x="15012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6"/>
            <p:cNvSpPr/>
            <p:nvPr/>
          </p:nvSpPr>
          <p:spPr>
            <a:xfrm>
              <a:off x="5781775" y="3917850"/>
              <a:ext cx="1457925" cy="1679425"/>
            </a:xfrm>
            <a:custGeom>
              <a:avLst/>
              <a:gdLst/>
              <a:ahLst/>
              <a:cxnLst/>
              <a:rect l="l" t="t" r="r" b="b"/>
              <a:pathLst>
                <a:path w="58317" h="67177" extrusionOk="0">
                  <a:moveTo>
                    <a:pt x="43640" y="1"/>
                  </a:moveTo>
                  <a:cubicBezTo>
                    <a:pt x="40273" y="2999"/>
                    <a:pt x="36644" y="3368"/>
                    <a:pt x="35591" y="7997"/>
                  </a:cubicBezTo>
                  <a:cubicBezTo>
                    <a:pt x="34802" y="11521"/>
                    <a:pt x="37801" y="13625"/>
                    <a:pt x="35644" y="16992"/>
                  </a:cubicBezTo>
                  <a:cubicBezTo>
                    <a:pt x="33382" y="20464"/>
                    <a:pt x="29331" y="19149"/>
                    <a:pt x="26596" y="22253"/>
                  </a:cubicBezTo>
                  <a:cubicBezTo>
                    <a:pt x="23071" y="26251"/>
                    <a:pt x="26754" y="28723"/>
                    <a:pt x="25281" y="32300"/>
                  </a:cubicBezTo>
                  <a:cubicBezTo>
                    <a:pt x="24189" y="34856"/>
                    <a:pt x="23214" y="35270"/>
                    <a:pt x="22141" y="35270"/>
                  </a:cubicBezTo>
                  <a:cubicBezTo>
                    <a:pt x="21627" y="35270"/>
                    <a:pt x="21091" y="35175"/>
                    <a:pt x="20508" y="35175"/>
                  </a:cubicBezTo>
                  <a:cubicBezTo>
                    <a:pt x="19728" y="35175"/>
                    <a:pt x="18866" y="35345"/>
                    <a:pt x="17864" y="36140"/>
                  </a:cubicBezTo>
                  <a:cubicBezTo>
                    <a:pt x="13497" y="39560"/>
                    <a:pt x="16864" y="42400"/>
                    <a:pt x="15076" y="45557"/>
                  </a:cubicBezTo>
                  <a:cubicBezTo>
                    <a:pt x="12536" y="50088"/>
                    <a:pt x="1" y="51179"/>
                    <a:pt x="5679" y="57664"/>
                  </a:cubicBezTo>
                  <a:lnTo>
                    <a:pt x="5679" y="57664"/>
                  </a:lnTo>
                  <a:cubicBezTo>
                    <a:pt x="5568" y="57659"/>
                    <a:pt x="5457" y="57656"/>
                    <a:pt x="5344" y="57656"/>
                  </a:cubicBezTo>
                  <a:cubicBezTo>
                    <a:pt x="9552" y="60970"/>
                    <a:pt x="13445" y="64915"/>
                    <a:pt x="18021" y="67177"/>
                  </a:cubicBezTo>
                  <a:cubicBezTo>
                    <a:pt x="21862" y="63653"/>
                    <a:pt x="17022" y="60602"/>
                    <a:pt x="18810" y="57919"/>
                  </a:cubicBezTo>
                  <a:cubicBezTo>
                    <a:pt x="19810" y="56341"/>
                    <a:pt x="21428" y="56038"/>
                    <a:pt x="23210" y="56038"/>
                  </a:cubicBezTo>
                  <a:cubicBezTo>
                    <a:pt x="24317" y="56038"/>
                    <a:pt x="25489" y="56155"/>
                    <a:pt x="26614" y="56155"/>
                  </a:cubicBezTo>
                  <a:cubicBezTo>
                    <a:pt x="27300" y="56155"/>
                    <a:pt x="27968" y="56112"/>
                    <a:pt x="28595" y="55972"/>
                  </a:cubicBezTo>
                  <a:cubicBezTo>
                    <a:pt x="31330" y="49344"/>
                    <a:pt x="23282" y="44820"/>
                    <a:pt x="31278" y="41979"/>
                  </a:cubicBezTo>
                  <a:cubicBezTo>
                    <a:pt x="31747" y="41813"/>
                    <a:pt x="32215" y="41750"/>
                    <a:pt x="32680" y="41750"/>
                  </a:cubicBezTo>
                  <a:cubicBezTo>
                    <a:pt x="34128" y="41750"/>
                    <a:pt x="35540" y="42362"/>
                    <a:pt x="36834" y="42362"/>
                  </a:cubicBezTo>
                  <a:cubicBezTo>
                    <a:pt x="38010" y="42362"/>
                    <a:pt x="39089" y="41857"/>
                    <a:pt x="40010" y="39928"/>
                  </a:cubicBezTo>
                  <a:cubicBezTo>
                    <a:pt x="41746" y="36193"/>
                    <a:pt x="36854" y="34299"/>
                    <a:pt x="36907" y="31827"/>
                  </a:cubicBezTo>
                  <a:cubicBezTo>
                    <a:pt x="36927" y="29015"/>
                    <a:pt x="38437" y="28549"/>
                    <a:pt x="40487" y="28549"/>
                  </a:cubicBezTo>
                  <a:cubicBezTo>
                    <a:pt x="41501" y="28549"/>
                    <a:pt x="42647" y="28663"/>
                    <a:pt x="43811" y="28663"/>
                  </a:cubicBezTo>
                  <a:cubicBezTo>
                    <a:pt x="46322" y="28663"/>
                    <a:pt x="48913" y="28132"/>
                    <a:pt x="50426" y="24778"/>
                  </a:cubicBezTo>
                  <a:cubicBezTo>
                    <a:pt x="52477" y="20282"/>
                    <a:pt x="49604" y="15134"/>
                    <a:pt x="54335" y="15134"/>
                  </a:cubicBezTo>
                  <a:cubicBezTo>
                    <a:pt x="55306" y="15134"/>
                    <a:pt x="56597" y="15351"/>
                    <a:pt x="58317" y="15835"/>
                  </a:cubicBezTo>
                  <a:cubicBezTo>
                    <a:pt x="52320" y="11153"/>
                    <a:pt x="49584" y="4472"/>
                    <a:pt x="4364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6"/>
            <p:cNvSpPr/>
            <p:nvPr/>
          </p:nvSpPr>
          <p:spPr>
            <a:xfrm>
              <a:off x="5973225" y="4052000"/>
              <a:ext cx="1078425" cy="1428250"/>
            </a:xfrm>
            <a:custGeom>
              <a:avLst/>
              <a:gdLst/>
              <a:ahLst/>
              <a:cxnLst/>
              <a:rect l="l" t="t" r="r" b="b"/>
              <a:pathLst>
                <a:path w="43137" h="57130" extrusionOk="0">
                  <a:moveTo>
                    <a:pt x="39454" y="0"/>
                  </a:moveTo>
                  <a:cubicBezTo>
                    <a:pt x="35982" y="1000"/>
                    <a:pt x="32931" y="4104"/>
                    <a:pt x="32457" y="7786"/>
                  </a:cubicBezTo>
                  <a:cubicBezTo>
                    <a:pt x="32142" y="9943"/>
                    <a:pt x="33247" y="11994"/>
                    <a:pt x="32405" y="14151"/>
                  </a:cubicBezTo>
                  <a:cubicBezTo>
                    <a:pt x="31405" y="16939"/>
                    <a:pt x="29249" y="17570"/>
                    <a:pt x="26566" y="18044"/>
                  </a:cubicBezTo>
                  <a:cubicBezTo>
                    <a:pt x="24462" y="18412"/>
                    <a:pt x="22410" y="19464"/>
                    <a:pt x="21516" y="21463"/>
                  </a:cubicBezTo>
                  <a:cubicBezTo>
                    <a:pt x="20569" y="23462"/>
                    <a:pt x="21095" y="25619"/>
                    <a:pt x="20990" y="27723"/>
                  </a:cubicBezTo>
                  <a:cubicBezTo>
                    <a:pt x="20832" y="29722"/>
                    <a:pt x="19990" y="31774"/>
                    <a:pt x="18359" y="32984"/>
                  </a:cubicBezTo>
                  <a:cubicBezTo>
                    <a:pt x="16360" y="34509"/>
                    <a:pt x="13941" y="33089"/>
                    <a:pt x="11994" y="34509"/>
                  </a:cubicBezTo>
                  <a:cubicBezTo>
                    <a:pt x="7944" y="37508"/>
                    <a:pt x="11363" y="43505"/>
                    <a:pt x="7154" y="46293"/>
                  </a:cubicBezTo>
                  <a:cubicBezTo>
                    <a:pt x="5576" y="47345"/>
                    <a:pt x="3525" y="47082"/>
                    <a:pt x="2104" y="48555"/>
                  </a:cubicBezTo>
                  <a:cubicBezTo>
                    <a:pt x="842" y="49975"/>
                    <a:pt x="0" y="52816"/>
                    <a:pt x="789" y="54657"/>
                  </a:cubicBezTo>
                  <a:lnTo>
                    <a:pt x="4103" y="57129"/>
                  </a:lnTo>
                  <a:cubicBezTo>
                    <a:pt x="3367" y="56288"/>
                    <a:pt x="4524" y="53500"/>
                    <a:pt x="5103" y="52395"/>
                  </a:cubicBezTo>
                  <a:cubicBezTo>
                    <a:pt x="6208" y="50343"/>
                    <a:pt x="7838" y="50080"/>
                    <a:pt x="9890" y="49449"/>
                  </a:cubicBezTo>
                  <a:cubicBezTo>
                    <a:pt x="12678" y="48607"/>
                    <a:pt x="13572" y="47029"/>
                    <a:pt x="13572" y="44241"/>
                  </a:cubicBezTo>
                  <a:cubicBezTo>
                    <a:pt x="13625" y="41506"/>
                    <a:pt x="14204" y="39665"/>
                    <a:pt x="16834" y="38402"/>
                  </a:cubicBezTo>
                  <a:cubicBezTo>
                    <a:pt x="19411" y="37192"/>
                    <a:pt x="23094" y="36561"/>
                    <a:pt x="24304" y="33615"/>
                  </a:cubicBezTo>
                  <a:cubicBezTo>
                    <a:pt x="25356" y="31195"/>
                    <a:pt x="24356" y="28407"/>
                    <a:pt x="23883" y="26040"/>
                  </a:cubicBezTo>
                  <a:cubicBezTo>
                    <a:pt x="23252" y="22621"/>
                    <a:pt x="25934" y="20990"/>
                    <a:pt x="28880" y="20306"/>
                  </a:cubicBezTo>
                  <a:cubicBezTo>
                    <a:pt x="30511" y="19938"/>
                    <a:pt x="32142" y="19727"/>
                    <a:pt x="33773" y="19517"/>
                  </a:cubicBezTo>
                  <a:cubicBezTo>
                    <a:pt x="35035" y="19359"/>
                    <a:pt x="35982" y="18938"/>
                    <a:pt x="36561" y="17781"/>
                  </a:cubicBezTo>
                  <a:cubicBezTo>
                    <a:pt x="37665" y="15677"/>
                    <a:pt x="36298" y="13257"/>
                    <a:pt x="37034" y="10942"/>
                  </a:cubicBezTo>
                  <a:cubicBezTo>
                    <a:pt x="37928" y="8102"/>
                    <a:pt x="40559" y="5682"/>
                    <a:pt x="43136" y="4525"/>
                  </a:cubicBezTo>
                  <a:cubicBezTo>
                    <a:pt x="42715" y="2999"/>
                    <a:pt x="40506" y="1158"/>
                    <a:pt x="39454" y="0"/>
                  </a:cubicBezTo>
                  <a:close/>
                </a:path>
              </a:pathLst>
            </a:custGeom>
            <a:solidFill>
              <a:srgbClr val="EB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6"/>
            <p:cNvSpPr/>
            <p:nvPr/>
          </p:nvSpPr>
          <p:spPr>
            <a:xfrm>
              <a:off x="6231250" y="4028325"/>
              <a:ext cx="1613400" cy="1499250"/>
            </a:xfrm>
            <a:custGeom>
              <a:avLst/>
              <a:gdLst/>
              <a:ahLst/>
              <a:cxnLst/>
              <a:rect l="l" t="t" r="r" b="b"/>
              <a:pathLst>
                <a:path w="64536" h="59970" extrusionOk="0">
                  <a:moveTo>
                    <a:pt x="53699" y="1"/>
                  </a:moveTo>
                  <a:cubicBezTo>
                    <a:pt x="49754" y="2210"/>
                    <a:pt x="46124" y="1789"/>
                    <a:pt x="44073" y="6103"/>
                  </a:cubicBezTo>
                  <a:cubicBezTo>
                    <a:pt x="42547" y="9312"/>
                    <a:pt x="45020" y="12047"/>
                    <a:pt x="42179" y="14835"/>
                  </a:cubicBezTo>
                  <a:cubicBezTo>
                    <a:pt x="39233" y="17728"/>
                    <a:pt x="35551" y="15572"/>
                    <a:pt x="32237" y="18044"/>
                  </a:cubicBezTo>
                  <a:cubicBezTo>
                    <a:pt x="27923" y="21200"/>
                    <a:pt x="30974" y="24409"/>
                    <a:pt x="28712" y="27513"/>
                  </a:cubicBezTo>
                  <a:cubicBezTo>
                    <a:pt x="27435" y="29348"/>
                    <a:pt x="26514" y="29837"/>
                    <a:pt x="25656" y="29837"/>
                  </a:cubicBezTo>
                  <a:cubicBezTo>
                    <a:pt x="24678" y="29837"/>
                    <a:pt x="23781" y="29202"/>
                    <a:pt x="22533" y="29202"/>
                  </a:cubicBezTo>
                  <a:cubicBezTo>
                    <a:pt x="21989" y="29202"/>
                    <a:pt x="21378" y="29323"/>
                    <a:pt x="20664" y="29670"/>
                  </a:cubicBezTo>
                  <a:cubicBezTo>
                    <a:pt x="15666" y="32090"/>
                    <a:pt x="18349" y="35561"/>
                    <a:pt x="15929" y="38244"/>
                  </a:cubicBezTo>
                  <a:cubicBezTo>
                    <a:pt x="12443" y="42129"/>
                    <a:pt x="0" y="40450"/>
                    <a:pt x="4127" y="48025"/>
                  </a:cubicBezTo>
                  <a:lnTo>
                    <a:pt x="4127" y="48025"/>
                  </a:lnTo>
                  <a:cubicBezTo>
                    <a:pt x="4012" y="47989"/>
                    <a:pt x="3895" y="47955"/>
                    <a:pt x="3777" y="47924"/>
                  </a:cubicBezTo>
                  <a:lnTo>
                    <a:pt x="3777" y="47924"/>
                  </a:lnTo>
                  <a:cubicBezTo>
                    <a:pt x="7144" y="52132"/>
                    <a:pt x="10090" y="56761"/>
                    <a:pt x="14088" y="59970"/>
                  </a:cubicBezTo>
                  <a:cubicBezTo>
                    <a:pt x="18612" y="57392"/>
                    <a:pt x="14509" y="53394"/>
                    <a:pt x="16823" y="51132"/>
                  </a:cubicBezTo>
                  <a:cubicBezTo>
                    <a:pt x="17662" y="50311"/>
                    <a:pt x="18623" y="50028"/>
                    <a:pt x="19652" y="50028"/>
                  </a:cubicBezTo>
                  <a:cubicBezTo>
                    <a:pt x="21916" y="50028"/>
                    <a:pt x="24504" y="51395"/>
                    <a:pt x="26818" y="51395"/>
                  </a:cubicBezTo>
                  <a:cubicBezTo>
                    <a:pt x="30921" y="45451"/>
                    <a:pt x="24083" y="39296"/>
                    <a:pt x="32500" y="38297"/>
                  </a:cubicBezTo>
                  <a:cubicBezTo>
                    <a:pt x="32657" y="38278"/>
                    <a:pt x="32811" y="38269"/>
                    <a:pt x="32964" y="38269"/>
                  </a:cubicBezTo>
                  <a:cubicBezTo>
                    <a:pt x="35063" y="38269"/>
                    <a:pt x="36758" y="39974"/>
                    <a:pt x="38552" y="39974"/>
                  </a:cubicBezTo>
                  <a:cubicBezTo>
                    <a:pt x="39468" y="39974"/>
                    <a:pt x="40409" y="39531"/>
                    <a:pt x="41442" y="38192"/>
                  </a:cubicBezTo>
                  <a:cubicBezTo>
                    <a:pt x="43968" y="34930"/>
                    <a:pt x="39601" y="31984"/>
                    <a:pt x="40180" y="29617"/>
                  </a:cubicBezTo>
                  <a:cubicBezTo>
                    <a:pt x="40649" y="27590"/>
                    <a:pt x="41627" y="26985"/>
                    <a:pt x="42909" y="26985"/>
                  </a:cubicBezTo>
                  <a:cubicBezTo>
                    <a:pt x="44803" y="26985"/>
                    <a:pt x="47359" y="28304"/>
                    <a:pt x="49917" y="28304"/>
                  </a:cubicBezTo>
                  <a:cubicBezTo>
                    <a:pt x="51649" y="28304"/>
                    <a:pt x="53381" y="27699"/>
                    <a:pt x="54909" y="25672"/>
                  </a:cubicBezTo>
                  <a:cubicBezTo>
                    <a:pt x="57632" y="22029"/>
                    <a:pt x="56454" y="16984"/>
                    <a:pt x="59794" y="16984"/>
                  </a:cubicBezTo>
                  <a:cubicBezTo>
                    <a:pt x="60842" y="16984"/>
                    <a:pt x="62336" y="17481"/>
                    <a:pt x="64536" y="18675"/>
                  </a:cubicBezTo>
                  <a:cubicBezTo>
                    <a:pt x="59696" y="12784"/>
                    <a:pt x="58539" y="5682"/>
                    <a:pt x="5369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6"/>
            <p:cNvSpPr/>
            <p:nvPr/>
          </p:nvSpPr>
          <p:spPr>
            <a:xfrm>
              <a:off x="6379600" y="4178250"/>
              <a:ext cx="1315125" cy="1202050"/>
            </a:xfrm>
            <a:custGeom>
              <a:avLst/>
              <a:gdLst/>
              <a:ahLst/>
              <a:cxnLst/>
              <a:rect l="l" t="t" r="r" b="b"/>
              <a:pathLst>
                <a:path w="52605" h="48082" extrusionOk="0">
                  <a:moveTo>
                    <a:pt x="50027" y="1"/>
                  </a:moveTo>
                  <a:cubicBezTo>
                    <a:pt x="46398" y="264"/>
                    <a:pt x="42715" y="2631"/>
                    <a:pt x="41453" y="6050"/>
                  </a:cubicBezTo>
                  <a:cubicBezTo>
                    <a:pt x="40664" y="8154"/>
                    <a:pt x="41295" y="10364"/>
                    <a:pt x="40033" y="12257"/>
                  </a:cubicBezTo>
                  <a:cubicBezTo>
                    <a:pt x="38661" y="14451"/>
                    <a:pt x="36774" y="14858"/>
                    <a:pt x="34543" y="14858"/>
                  </a:cubicBezTo>
                  <a:cubicBezTo>
                    <a:pt x="34206" y="14858"/>
                    <a:pt x="33861" y="14849"/>
                    <a:pt x="33509" y="14835"/>
                  </a:cubicBezTo>
                  <a:cubicBezTo>
                    <a:pt x="33348" y="14827"/>
                    <a:pt x="33186" y="14823"/>
                    <a:pt x="33024" y="14823"/>
                  </a:cubicBezTo>
                  <a:cubicBezTo>
                    <a:pt x="31026" y="14823"/>
                    <a:pt x="29045" y="15439"/>
                    <a:pt x="27828" y="17045"/>
                  </a:cubicBezTo>
                  <a:cubicBezTo>
                    <a:pt x="26460" y="18833"/>
                    <a:pt x="26513" y="20990"/>
                    <a:pt x="25934" y="23041"/>
                  </a:cubicBezTo>
                  <a:cubicBezTo>
                    <a:pt x="25356" y="24988"/>
                    <a:pt x="24093" y="26776"/>
                    <a:pt x="22199" y="27618"/>
                  </a:cubicBezTo>
                  <a:cubicBezTo>
                    <a:pt x="21675" y="27862"/>
                    <a:pt x="21162" y="27948"/>
                    <a:pt x="20655" y="27948"/>
                  </a:cubicBezTo>
                  <a:cubicBezTo>
                    <a:pt x="19464" y="27948"/>
                    <a:pt x="18310" y="27474"/>
                    <a:pt x="17134" y="27474"/>
                  </a:cubicBezTo>
                  <a:cubicBezTo>
                    <a:pt x="16653" y="27474"/>
                    <a:pt x="16169" y="27553"/>
                    <a:pt x="15676" y="27776"/>
                  </a:cubicBezTo>
                  <a:cubicBezTo>
                    <a:pt x="11100" y="29775"/>
                    <a:pt x="13099" y="36350"/>
                    <a:pt x="8417" y="38192"/>
                  </a:cubicBezTo>
                  <a:cubicBezTo>
                    <a:pt x="6628" y="38876"/>
                    <a:pt x="4682" y="38139"/>
                    <a:pt x="2999" y="39296"/>
                  </a:cubicBezTo>
                  <a:cubicBezTo>
                    <a:pt x="1420" y="40348"/>
                    <a:pt x="0" y="43031"/>
                    <a:pt x="368" y="44925"/>
                  </a:cubicBezTo>
                  <a:lnTo>
                    <a:pt x="3051" y="48081"/>
                  </a:lnTo>
                  <a:cubicBezTo>
                    <a:pt x="2525" y="47082"/>
                    <a:pt x="4261" y="44662"/>
                    <a:pt x="5050" y="43715"/>
                  </a:cubicBezTo>
                  <a:cubicBezTo>
                    <a:pt x="6576" y="41927"/>
                    <a:pt x="8207" y="42032"/>
                    <a:pt x="10363" y="41874"/>
                  </a:cubicBezTo>
                  <a:cubicBezTo>
                    <a:pt x="13309" y="41611"/>
                    <a:pt x="14519" y="40243"/>
                    <a:pt x="15150" y="37560"/>
                  </a:cubicBezTo>
                  <a:cubicBezTo>
                    <a:pt x="15729" y="34878"/>
                    <a:pt x="16729" y="33247"/>
                    <a:pt x="19569" y="32616"/>
                  </a:cubicBezTo>
                  <a:cubicBezTo>
                    <a:pt x="22305" y="31984"/>
                    <a:pt x="26040" y="32142"/>
                    <a:pt x="27933" y="29564"/>
                  </a:cubicBezTo>
                  <a:cubicBezTo>
                    <a:pt x="29406" y="27408"/>
                    <a:pt x="29038" y="24462"/>
                    <a:pt x="29143" y="22042"/>
                  </a:cubicBezTo>
                  <a:cubicBezTo>
                    <a:pt x="29248" y="18570"/>
                    <a:pt x="32247" y="17518"/>
                    <a:pt x="35245" y="17518"/>
                  </a:cubicBezTo>
                  <a:cubicBezTo>
                    <a:pt x="36929" y="17518"/>
                    <a:pt x="38560" y="17623"/>
                    <a:pt x="40190" y="17781"/>
                  </a:cubicBezTo>
                  <a:cubicBezTo>
                    <a:pt x="40434" y="17811"/>
                    <a:pt x="40668" y="17828"/>
                    <a:pt x="40893" y="17828"/>
                  </a:cubicBezTo>
                  <a:cubicBezTo>
                    <a:pt x="41833" y="17828"/>
                    <a:pt x="42615" y="17535"/>
                    <a:pt x="43294" y="16729"/>
                  </a:cubicBezTo>
                  <a:cubicBezTo>
                    <a:pt x="44820" y="14888"/>
                    <a:pt x="44030" y="12257"/>
                    <a:pt x="45240" y="10153"/>
                  </a:cubicBezTo>
                  <a:cubicBezTo>
                    <a:pt x="46713" y="7628"/>
                    <a:pt x="49817" y="5840"/>
                    <a:pt x="52605" y="5208"/>
                  </a:cubicBezTo>
                  <a:cubicBezTo>
                    <a:pt x="52500" y="3630"/>
                    <a:pt x="50764" y="1421"/>
                    <a:pt x="50027" y="1"/>
                  </a:cubicBezTo>
                  <a:close/>
                </a:path>
              </a:pathLst>
            </a:custGeom>
            <a:solidFill>
              <a:srgbClr val="EB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6"/>
            <p:cNvSpPr/>
            <p:nvPr/>
          </p:nvSpPr>
          <p:spPr>
            <a:xfrm>
              <a:off x="5998200" y="5098100"/>
              <a:ext cx="1701800" cy="887150"/>
            </a:xfrm>
            <a:custGeom>
              <a:avLst/>
              <a:gdLst/>
              <a:ahLst/>
              <a:cxnLst/>
              <a:rect l="l" t="t" r="r" b="b"/>
              <a:pathLst>
                <a:path w="68072" h="35486" extrusionOk="0">
                  <a:moveTo>
                    <a:pt x="59622" y="1"/>
                  </a:moveTo>
                  <a:cubicBezTo>
                    <a:pt x="58142" y="1"/>
                    <a:pt x="56683" y="346"/>
                    <a:pt x="55078" y="1555"/>
                  </a:cubicBezTo>
                  <a:cubicBezTo>
                    <a:pt x="52237" y="3712"/>
                    <a:pt x="53184" y="7289"/>
                    <a:pt x="49344" y="8394"/>
                  </a:cubicBezTo>
                  <a:cubicBezTo>
                    <a:pt x="48766" y="8571"/>
                    <a:pt x="48224" y="8646"/>
                    <a:pt x="47707" y="8646"/>
                  </a:cubicBezTo>
                  <a:cubicBezTo>
                    <a:pt x="44987" y="8646"/>
                    <a:pt x="42966" y="6583"/>
                    <a:pt x="40051" y="6583"/>
                  </a:cubicBezTo>
                  <a:cubicBezTo>
                    <a:pt x="39740" y="6583"/>
                    <a:pt x="39419" y="6606"/>
                    <a:pt x="39086" y="6658"/>
                  </a:cubicBezTo>
                  <a:cubicBezTo>
                    <a:pt x="33773" y="7447"/>
                    <a:pt x="34983" y="11708"/>
                    <a:pt x="31564" y="13444"/>
                  </a:cubicBezTo>
                  <a:cubicBezTo>
                    <a:pt x="30345" y="14072"/>
                    <a:pt x="29480" y="14314"/>
                    <a:pt x="28817" y="14314"/>
                  </a:cubicBezTo>
                  <a:cubicBezTo>
                    <a:pt x="26647" y="14314"/>
                    <a:pt x="26633" y="11724"/>
                    <a:pt x="23410" y="11603"/>
                  </a:cubicBezTo>
                  <a:cubicBezTo>
                    <a:pt x="23311" y="11600"/>
                    <a:pt x="23214" y="11599"/>
                    <a:pt x="23119" y="11599"/>
                  </a:cubicBezTo>
                  <a:cubicBezTo>
                    <a:pt x="17911" y="11599"/>
                    <a:pt x="18563" y="15781"/>
                    <a:pt x="15256" y="17021"/>
                  </a:cubicBezTo>
                  <a:cubicBezTo>
                    <a:pt x="14659" y="17247"/>
                    <a:pt x="13982" y="17337"/>
                    <a:pt x="13253" y="17337"/>
                  </a:cubicBezTo>
                  <a:cubicBezTo>
                    <a:pt x="10371" y="17337"/>
                    <a:pt x="6683" y="15931"/>
                    <a:pt x="3970" y="15931"/>
                  </a:cubicBezTo>
                  <a:cubicBezTo>
                    <a:pt x="1762" y="15931"/>
                    <a:pt x="200" y="16863"/>
                    <a:pt x="246" y="20244"/>
                  </a:cubicBezTo>
                  <a:lnTo>
                    <a:pt x="246" y="20244"/>
                  </a:lnTo>
                  <a:cubicBezTo>
                    <a:pt x="167" y="20167"/>
                    <a:pt x="85" y="20093"/>
                    <a:pt x="1" y="20020"/>
                  </a:cubicBezTo>
                  <a:lnTo>
                    <a:pt x="1" y="20020"/>
                  </a:lnTo>
                  <a:cubicBezTo>
                    <a:pt x="1053" y="25280"/>
                    <a:pt x="1526" y="30804"/>
                    <a:pt x="3578" y="35486"/>
                  </a:cubicBezTo>
                  <a:cubicBezTo>
                    <a:pt x="8786" y="35275"/>
                    <a:pt x="7050" y="29804"/>
                    <a:pt x="10101" y="28857"/>
                  </a:cubicBezTo>
                  <a:cubicBezTo>
                    <a:pt x="10478" y="28746"/>
                    <a:pt x="10841" y="28696"/>
                    <a:pt x="11190" y="28696"/>
                  </a:cubicBezTo>
                  <a:cubicBezTo>
                    <a:pt x="14152" y="28696"/>
                    <a:pt x="16198" y="32338"/>
                    <a:pt x="18833" y="33750"/>
                  </a:cubicBezTo>
                  <a:cubicBezTo>
                    <a:pt x="24327" y="30868"/>
                    <a:pt x="22728" y="24132"/>
                    <a:pt x="27136" y="24132"/>
                  </a:cubicBezTo>
                  <a:cubicBezTo>
                    <a:pt x="27877" y="24132"/>
                    <a:pt x="28789" y="24322"/>
                    <a:pt x="29933" y="24754"/>
                  </a:cubicBezTo>
                  <a:cubicBezTo>
                    <a:pt x="32627" y="25754"/>
                    <a:pt x="33060" y="29338"/>
                    <a:pt x="35828" y="29338"/>
                  </a:cubicBezTo>
                  <a:cubicBezTo>
                    <a:pt x="36411" y="29338"/>
                    <a:pt x="37097" y="29180"/>
                    <a:pt x="37929" y="28805"/>
                  </a:cubicBezTo>
                  <a:cubicBezTo>
                    <a:pt x="41664" y="27069"/>
                    <a:pt x="39139" y="22440"/>
                    <a:pt x="40770" y="20598"/>
                  </a:cubicBezTo>
                  <a:cubicBezTo>
                    <a:pt x="41640" y="19593"/>
                    <a:pt x="42425" y="19197"/>
                    <a:pt x="43176" y="19197"/>
                  </a:cubicBezTo>
                  <a:cubicBezTo>
                    <a:pt x="45959" y="19197"/>
                    <a:pt x="48275" y="24637"/>
                    <a:pt x="52735" y="24637"/>
                  </a:cubicBezTo>
                  <a:cubicBezTo>
                    <a:pt x="53618" y="24637"/>
                    <a:pt x="54585" y="24423"/>
                    <a:pt x="55657" y="23912"/>
                  </a:cubicBezTo>
                  <a:cubicBezTo>
                    <a:pt x="59215" y="22203"/>
                    <a:pt x="60645" y="18157"/>
                    <a:pt x="62923" y="18157"/>
                  </a:cubicBezTo>
                  <a:cubicBezTo>
                    <a:pt x="64080" y="18157"/>
                    <a:pt x="65456" y="19200"/>
                    <a:pt x="67440" y="22124"/>
                  </a:cubicBezTo>
                  <a:cubicBezTo>
                    <a:pt x="65862" y="14707"/>
                    <a:pt x="68071" y="7868"/>
                    <a:pt x="66388" y="609"/>
                  </a:cubicBezTo>
                  <a:lnTo>
                    <a:pt x="66388" y="609"/>
                  </a:lnTo>
                  <a:cubicBezTo>
                    <a:pt x="66274" y="611"/>
                    <a:pt x="66161" y="613"/>
                    <a:pt x="66049" y="613"/>
                  </a:cubicBezTo>
                  <a:cubicBezTo>
                    <a:pt x="63602" y="613"/>
                    <a:pt x="61593" y="1"/>
                    <a:pt x="5962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6"/>
            <p:cNvSpPr/>
            <p:nvPr/>
          </p:nvSpPr>
          <p:spPr>
            <a:xfrm>
              <a:off x="6019250" y="5249850"/>
              <a:ext cx="1633400" cy="544700"/>
            </a:xfrm>
            <a:custGeom>
              <a:avLst/>
              <a:gdLst/>
              <a:ahLst/>
              <a:cxnLst/>
              <a:rect l="l" t="t" r="r" b="b"/>
              <a:pathLst>
                <a:path w="65336" h="21788" extrusionOk="0">
                  <a:moveTo>
                    <a:pt x="60692" y="1"/>
                  </a:moveTo>
                  <a:cubicBezTo>
                    <a:pt x="58392" y="1"/>
                    <a:pt x="56082" y="745"/>
                    <a:pt x="54394" y="2271"/>
                  </a:cubicBezTo>
                  <a:cubicBezTo>
                    <a:pt x="52816" y="3797"/>
                    <a:pt x="52290" y="6006"/>
                    <a:pt x="50291" y="7164"/>
                  </a:cubicBezTo>
                  <a:cubicBezTo>
                    <a:pt x="49365" y="7692"/>
                    <a:pt x="48508" y="7909"/>
                    <a:pt x="47682" y="7909"/>
                  </a:cubicBezTo>
                  <a:cubicBezTo>
                    <a:pt x="46206" y="7909"/>
                    <a:pt x="44831" y="7218"/>
                    <a:pt x="43347" y="6375"/>
                  </a:cubicBezTo>
                  <a:cubicBezTo>
                    <a:pt x="42124" y="5695"/>
                    <a:pt x="40770" y="5235"/>
                    <a:pt x="39426" y="5235"/>
                  </a:cubicBezTo>
                  <a:cubicBezTo>
                    <a:pt x="38688" y="5235"/>
                    <a:pt x="37953" y="5374"/>
                    <a:pt x="37245" y="5691"/>
                  </a:cubicBezTo>
                  <a:cubicBezTo>
                    <a:pt x="35246" y="6690"/>
                    <a:pt x="34246" y="8637"/>
                    <a:pt x="32826" y="10162"/>
                  </a:cubicBezTo>
                  <a:cubicBezTo>
                    <a:pt x="31474" y="11564"/>
                    <a:pt x="29646" y="12537"/>
                    <a:pt x="27704" y="12537"/>
                  </a:cubicBezTo>
                  <a:cubicBezTo>
                    <a:pt x="27605" y="12537"/>
                    <a:pt x="27507" y="12534"/>
                    <a:pt x="27408" y="12529"/>
                  </a:cubicBezTo>
                  <a:cubicBezTo>
                    <a:pt x="24883" y="12372"/>
                    <a:pt x="23988" y="9741"/>
                    <a:pt x="21568" y="9584"/>
                  </a:cubicBezTo>
                  <a:cubicBezTo>
                    <a:pt x="21454" y="9576"/>
                    <a:pt x="21341" y="9573"/>
                    <a:pt x="21230" y="9573"/>
                  </a:cubicBezTo>
                  <a:cubicBezTo>
                    <a:pt x="16661" y="9573"/>
                    <a:pt x="15306" y="15510"/>
                    <a:pt x="10860" y="15510"/>
                  </a:cubicBezTo>
                  <a:cubicBezTo>
                    <a:pt x="10665" y="15510"/>
                    <a:pt x="10465" y="15499"/>
                    <a:pt x="10258" y="15475"/>
                  </a:cubicBezTo>
                  <a:cubicBezTo>
                    <a:pt x="8510" y="15330"/>
                    <a:pt x="7210" y="13973"/>
                    <a:pt x="5405" y="13973"/>
                  </a:cubicBezTo>
                  <a:cubicBezTo>
                    <a:pt x="5256" y="13973"/>
                    <a:pt x="5102" y="13982"/>
                    <a:pt x="4945" y="14002"/>
                  </a:cubicBezTo>
                  <a:cubicBezTo>
                    <a:pt x="3051" y="14213"/>
                    <a:pt x="632" y="15896"/>
                    <a:pt x="0" y="17790"/>
                  </a:cubicBezTo>
                  <a:lnTo>
                    <a:pt x="947" y="21788"/>
                  </a:lnTo>
                  <a:cubicBezTo>
                    <a:pt x="947" y="20683"/>
                    <a:pt x="3578" y="19315"/>
                    <a:pt x="4735" y="18842"/>
                  </a:cubicBezTo>
                  <a:cubicBezTo>
                    <a:pt x="5382" y="18595"/>
                    <a:pt x="5957" y="18493"/>
                    <a:pt x="6497" y="18493"/>
                  </a:cubicBezTo>
                  <a:cubicBezTo>
                    <a:pt x="7800" y="18493"/>
                    <a:pt x="8897" y="19089"/>
                    <a:pt x="10311" y="19684"/>
                  </a:cubicBezTo>
                  <a:cubicBezTo>
                    <a:pt x="11218" y="20050"/>
                    <a:pt x="12009" y="20231"/>
                    <a:pt x="12727" y="20231"/>
                  </a:cubicBezTo>
                  <a:cubicBezTo>
                    <a:pt x="14174" y="20231"/>
                    <a:pt x="15323" y="19495"/>
                    <a:pt x="16518" y="18053"/>
                  </a:cubicBezTo>
                  <a:cubicBezTo>
                    <a:pt x="17894" y="16434"/>
                    <a:pt x="19177" y="15469"/>
                    <a:pt x="20988" y="15469"/>
                  </a:cubicBezTo>
                  <a:cubicBezTo>
                    <a:pt x="21532" y="15469"/>
                    <a:pt x="22123" y="15556"/>
                    <a:pt x="22778" y="15738"/>
                  </a:cubicBezTo>
                  <a:cubicBezTo>
                    <a:pt x="24783" y="16239"/>
                    <a:pt x="27041" y="17390"/>
                    <a:pt x="29222" y="17390"/>
                  </a:cubicBezTo>
                  <a:cubicBezTo>
                    <a:pt x="30018" y="17390"/>
                    <a:pt x="30804" y="17237"/>
                    <a:pt x="31563" y="16843"/>
                  </a:cubicBezTo>
                  <a:cubicBezTo>
                    <a:pt x="33931" y="15633"/>
                    <a:pt x="34930" y="12898"/>
                    <a:pt x="36140" y="10793"/>
                  </a:cubicBezTo>
                  <a:cubicBezTo>
                    <a:pt x="37054" y="9137"/>
                    <a:pt x="38386" y="8520"/>
                    <a:pt x="39850" y="8520"/>
                  </a:cubicBezTo>
                  <a:cubicBezTo>
                    <a:pt x="41084" y="8520"/>
                    <a:pt x="42412" y="8958"/>
                    <a:pt x="43662" y="9584"/>
                  </a:cubicBezTo>
                  <a:cubicBezTo>
                    <a:pt x="45135" y="10373"/>
                    <a:pt x="46503" y="11214"/>
                    <a:pt x="47871" y="12109"/>
                  </a:cubicBezTo>
                  <a:cubicBezTo>
                    <a:pt x="48612" y="12568"/>
                    <a:pt x="49283" y="12861"/>
                    <a:pt x="50009" y="12861"/>
                  </a:cubicBezTo>
                  <a:cubicBezTo>
                    <a:pt x="50365" y="12861"/>
                    <a:pt x="50735" y="12790"/>
                    <a:pt x="51132" y="12635"/>
                  </a:cubicBezTo>
                  <a:cubicBezTo>
                    <a:pt x="53342" y="11688"/>
                    <a:pt x="53868" y="8952"/>
                    <a:pt x="55867" y="7690"/>
                  </a:cubicBezTo>
                  <a:cubicBezTo>
                    <a:pt x="57454" y="6697"/>
                    <a:pt x="59458" y="6267"/>
                    <a:pt x="61407" y="6267"/>
                  </a:cubicBezTo>
                  <a:cubicBezTo>
                    <a:pt x="62557" y="6267"/>
                    <a:pt x="63689" y="6417"/>
                    <a:pt x="64704" y="6690"/>
                  </a:cubicBezTo>
                  <a:cubicBezTo>
                    <a:pt x="65336" y="5217"/>
                    <a:pt x="64810" y="2429"/>
                    <a:pt x="64810" y="851"/>
                  </a:cubicBezTo>
                  <a:cubicBezTo>
                    <a:pt x="63541" y="287"/>
                    <a:pt x="62118" y="1"/>
                    <a:pt x="60692" y="1"/>
                  </a:cubicBezTo>
                  <a:close/>
                </a:path>
              </a:pathLst>
            </a:custGeom>
            <a:solidFill>
              <a:srgbClr val="EB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6"/>
            <p:cNvSpPr/>
            <p:nvPr/>
          </p:nvSpPr>
          <p:spPr>
            <a:xfrm>
              <a:off x="7410650" y="4659000"/>
              <a:ext cx="486600" cy="349100"/>
            </a:xfrm>
            <a:custGeom>
              <a:avLst/>
              <a:gdLst/>
              <a:ahLst/>
              <a:cxnLst/>
              <a:rect l="l" t="t" r="r" b="b"/>
              <a:pathLst>
                <a:path w="19464" h="13964" extrusionOk="0">
                  <a:moveTo>
                    <a:pt x="18614" y="1"/>
                  </a:moveTo>
                  <a:cubicBezTo>
                    <a:pt x="18241" y="1"/>
                    <a:pt x="17886" y="1148"/>
                    <a:pt x="17886" y="3443"/>
                  </a:cubicBezTo>
                  <a:cubicBezTo>
                    <a:pt x="17886" y="8230"/>
                    <a:pt x="13941" y="12176"/>
                    <a:pt x="9154" y="12176"/>
                  </a:cubicBezTo>
                  <a:cubicBezTo>
                    <a:pt x="4314" y="12176"/>
                    <a:pt x="421" y="8230"/>
                    <a:pt x="421" y="3443"/>
                  </a:cubicBezTo>
                  <a:cubicBezTo>
                    <a:pt x="421" y="2224"/>
                    <a:pt x="338" y="1642"/>
                    <a:pt x="245" y="1642"/>
                  </a:cubicBezTo>
                  <a:cubicBezTo>
                    <a:pt x="130" y="1642"/>
                    <a:pt x="0" y="2541"/>
                    <a:pt x="0" y="4232"/>
                  </a:cubicBezTo>
                  <a:cubicBezTo>
                    <a:pt x="0" y="9598"/>
                    <a:pt x="4367" y="13964"/>
                    <a:pt x="9732" y="13964"/>
                  </a:cubicBezTo>
                  <a:cubicBezTo>
                    <a:pt x="15098" y="13964"/>
                    <a:pt x="19464" y="9598"/>
                    <a:pt x="19464" y="4232"/>
                  </a:cubicBezTo>
                  <a:cubicBezTo>
                    <a:pt x="19464" y="1411"/>
                    <a:pt x="19028" y="1"/>
                    <a:pt x="18614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6"/>
            <p:cNvSpPr/>
            <p:nvPr/>
          </p:nvSpPr>
          <p:spPr>
            <a:xfrm>
              <a:off x="7397500" y="4505725"/>
              <a:ext cx="487925" cy="486600"/>
            </a:xfrm>
            <a:custGeom>
              <a:avLst/>
              <a:gdLst/>
              <a:ahLst/>
              <a:cxnLst/>
              <a:rect l="l" t="t" r="r" b="b"/>
              <a:pathLst>
                <a:path w="19517" h="19464" extrusionOk="0">
                  <a:moveTo>
                    <a:pt x="3577" y="2210"/>
                  </a:moveTo>
                  <a:cubicBezTo>
                    <a:pt x="3293" y="2440"/>
                    <a:pt x="3025" y="2688"/>
                    <a:pt x="2774" y="2953"/>
                  </a:cubicBezTo>
                  <a:lnTo>
                    <a:pt x="2774" y="2953"/>
                  </a:lnTo>
                  <a:cubicBezTo>
                    <a:pt x="3028" y="2691"/>
                    <a:pt x="3297" y="2442"/>
                    <a:pt x="3577" y="2210"/>
                  </a:cubicBezTo>
                  <a:close/>
                  <a:moveTo>
                    <a:pt x="9732" y="0"/>
                  </a:moveTo>
                  <a:cubicBezTo>
                    <a:pt x="7733" y="0"/>
                    <a:pt x="5840" y="631"/>
                    <a:pt x="4261" y="1683"/>
                  </a:cubicBezTo>
                  <a:cubicBezTo>
                    <a:pt x="5682" y="737"/>
                    <a:pt x="7365" y="211"/>
                    <a:pt x="9154" y="211"/>
                  </a:cubicBezTo>
                  <a:cubicBezTo>
                    <a:pt x="13993" y="211"/>
                    <a:pt x="17886" y="4103"/>
                    <a:pt x="17886" y="8943"/>
                  </a:cubicBezTo>
                  <a:cubicBezTo>
                    <a:pt x="17886" y="13783"/>
                    <a:pt x="13993" y="17675"/>
                    <a:pt x="9154" y="17675"/>
                  </a:cubicBezTo>
                  <a:cubicBezTo>
                    <a:pt x="4314" y="17675"/>
                    <a:pt x="421" y="13783"/>
                    <a:pt x="421" y="8943"/>
                  </a:cubicBezTo>
                  <a:cubicBezTo>
                    <a:pt x="421" y="6607"/>
                    <a:pt x="1304" y="4501"/>
                    <a:pt x="2774" y="2953"/>
                  </a:cubicBezTo>
                  <a:lnTo>
                    <a:pt x="2774" y="2953"/>
                  </a:lnTo>
                  <a:cubicBezTo>
                    <a:pt x="1075" y="4703"/>
                    <a:pt x="0" y="7078"/>
                    <a:pt x="0" y="9732"/>
                  </a:cubicBezTo>
                  <a:cubicBezTo>
                    <a:pt x="0" y="15150"/>
                    <a:pt x="4367" y="19464"/>
                    <a:pt x="9732" y="19464"/>
                  </a:cubicBezTo>
                  <a:cubicBezTo>
                    <a:pt x="15151" y="19464"/>
                    <a:pt x="19517" y="15150"/>
                    <a:pt x="19517" y="9732"/>
                  </a:cubicBezTo>
                  <a:cubicBezTo>
                    <a:pt x="19517" y="4366"/>
                    <a:pt x="15151" y="0"/>
                    <a:pt x="9732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6"/>
            <p:cNvSpPr/>
            <p:nvPr/>
          </p:nvSpPr>
          <p:spPr>
            <a:xfrm>
              <a:off x="7638175" y="4755000"/>
              <a:ext cx="487925" cy="349125"/>
            </a:xfrm>
            <a:custGeom>
              <a:avLst/>
              <a:gdLst/>
              <a:ahLst/>
              <a:cxnLst/>
              <a:rect l="l" t="t" r="r" b="b"/>
              <a:pathLst>
                <a:path w="19517" h="13965" extrusionOk="0">
                  <a:moveTo>
                    <a:pt x="18638" y="1"/>
                  </a:moveTo>
                  <a:cubicBezTo>
                    <a:pt x="18252" y="1"/>
                    <a:pt x="17886" y="1148"/>
                    <a:pt x="17886" y="3443"/>
                  </a:cubicBezTo>
                  <a:cubicBezTo>
                    <a:pt x="17886" y="8283"/>
                    <a:pt x="13993" y="12176"/>
                    <a:pt x="9153" y="12176"/>
                  </a:cubicBezTo>
                  <a:cubicBezTo>
                    <a:pt x="4314" y="12176"/>
                    <a:pt x="421" y="8283"/>
                    <a:pt x="421" y="3443"/>
                  </a:cubicBezTo>
                  <a:cubicBezTo>
                    <a:pt x="421" y="2224"/>
                    <a:pt x="337" y="1642"/>
                    <a:pt x="245" y="1642"/>
                  </a:cubicBezTo>
                  <a:cubicBezTo>
                    <a:pt x="129" y="1642"/>
                    <a:pt x="0" y="2541"/>
                    <a:pt x="0" y="4232"/>
                  </a:cubicBezTo>
                  <a:cubicBezTo>
                    <a:pt x="0" y="9598"/>
                    <a:pt x="4366" y="13964"/>
                    <a:pt x="9732" y="13964"/>
                  </a:cubicBezTo>
                  <a:cubicBezTo>
                    <a:pt x="15150" y="13964"/>
                    <a:pt x="19516" y="9598"/>
                    <a:pt x="19516" y="4232"/>
                  </a:cubicBezTo>
                  <a:cubicBezTo>
                    <a:pt x="19516" y="1411"/>
                    <a:pt x="19066" y="1"/>
                    <a:pt x="18638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6"/>
            <p:cNvSpPr/>
            <p:nvPr/>
          </p:nvSpPr>
          <p:spPr>
            <a:xfrm>
              <a:off x="7626325" y="4603025"/>
              <a:ext cx="486625" cy="486625"/>
            </a:xfrm>
            <a:custGeom>
              <a:avLst/>
              <a:gdLst/>
              <a:ahLst/>
              <a:cxnLst/>
              <a:rect l="l" t="t" r="r" b="b"/>
              <a:pathLst>
                <a:path w="19465" h="19465" extrusionOk="0">
                  <a:moveTo>
                    <a:pt x="9733" y="1"/>
                  </a:moveTo>
                  <a:cubicBezTo>
                    <a:pt x="7681" y="1"/>
                    <a:pt x="5787" y="580"/>
                    <a:pt x="4262" y="1684"/>
                  </a:cubicBezTo>
                  <a:cubicBezTo>
                    <a:pt x="5629" y="737"/>
                    <a:pt x="7313" y="159"/>
                    <a:pt x="9101" y="159"/>
                  </a:cubicBezTo>
                  <a:cubicBezTo>
                    <a:pt x="13941" y="159"/>
                    <a:pt x="17886" y="4104"/>
                    <a:pt x="17886" y="8891"/>
                  </a:cubicBezTo>
                  <a:cubicBezTo>
                    <a:pt x="17886" y="13731"/>
                    <a:pt x="13941" y="17676"/>
                    <a:pt x="9101" y="17676"/>
                  </a:cubicBezTo>
                  <a:cubicBezTo>
                    <a:pt x="4314" y="17676"/>
                    <a:pt x="369" y="13731"/>
                    <a:pt x="369" y="8891"/>
                  </a:cubicBezTo>
                  <a:cubicBezTo>
                    <a:pt x="369" y="6208"/>
                    <a:pt x="1631" y="3788"/>
                    <a:pt x="3578" y="2158"/>
                  </a:cubicBezTo>
                  <a:lnTo>
                    <a:pt x="3578" y="2158"/>
                  </a:lnTo>
                  <a:cubicBezTo>
                    <a:pt x="1368" y="3946"/>
                    <a:pt x="1" y="6682"/>
                    <a:pt x="1" y="9733"/>
                  </a:cubicBezTo>
                  <a:cubicBezTo>
                    <a:pt x="1" y="15098"/>
                    <a:pt x="4367" y="19465"/>
                    <a:pt x="9733" y="19465"/>
                  </a:cubicBezTo>
                  <a:cubicBezTo>
                    <a:pt x="15098" y="19465"/>
                    <a:pt x="19464" y="15098"/>
                    <a:pt x="19464" y="9733"/>
                  </a:cubicBezTo>
                  <a:cubicBezTo>
                    <a:pt x="19464" y="4367"/>
                    <a:pt x="15098" y="1"/>
                    <a:pt x="9733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6"/>
            <p:cNvSpPr/>
            <p:nvPr/>
          </p:nvSpPr>
          <p:spPr>
            <a:xfrm>
              <a:off x="6142875" y="4947200"/>
              <a:ext cx="824000" cy="637675"/>
            </a:xfrm>
            <a:custGeom>
              <a:avLst/>
              <a:gdLst/>
              <a:ahLst/>
              <a:cxnLst/>
              <a:rect l="l" t="t" r="r" b="b"/>
              <a:pathLst>
                <a:path w="32960" h="25507" extrusionOk="0">
                  <a:moveTo>
                    <a:pt x="6176" y="0"/>
                  </a:moveTo>
                  <a:cubicBezTo>
                    <a:pt x="5992" y="0"/>
                    <a:pt x="5185" y="1127"/>
                    <a:pt x="3998" y="3330"/>
                  </a:cubicBezTo>
                  <a:cubicBezTo>
                    <a:pt x="0" y="10590"/>
                    <a:pt x="2736" y="19743"/>
                    <a:pt x="9995" y="23689"/>
                  </a:cubicBezTo>
                  <a:cubicBezTo>
                    <a:pt x="12279" y="24921"/>
                    <a:pt x="14737" y="25506"/>
                    <a:pt x="17158" y="25506"/>
                  </a:cubicBezTo>
                  <a:cubicBezTo>
                    <a:pt x="22489" y="25506"/>
                    <a:pt x="27640" y="22667"/>
                    <a:pt x="30353" y="17639"/>
                  </a:cubicBezTo>
                  <a:cubicBezTo>
                    <a:pt x="32624" y="13516"/>
                    <a:pt x="32960" y="11243"/>
                    <a:pt x="32172" y="11243"/>
                  </a:cubicBezTo>
                  <a:cubicBezTo>
                    <a:pt x="31572" y="11243"/>
                    <a:pt x="30321" y="12559"/>
                    <a:pt x="28775" y="15377"/>
                  </a:cubicBezTo>
                  <a:cubicBezTo>
                    <a:pt x="26355" y="19892"/>
                    <a:pt x="21727" y="22448"/>
                    <a:pt x="16952" y="22448"/>
                  </a:cubicBezTo>
                  <a:cubicBezTo>
                    <a:pt x="14774" y="22448"/>
                    <a:pt x="12565" y="21916"/>
                    <a:pt x="10521" y="20795"/>
                  </a:cubicBezTo>
                  <a:cubicBezTo>
                    <a:pt x="3998" y="17271"/>
                    <a:pt x="1578" y="9064"/>
                    <a:pt x="5103" y="2541"/>
                  </a:cubicBezTo>
                  <a:cubicBezTo>
                    <a:pt x="6028" y="837"/>
                    <a:pt x="6334" y="0"/>
                    <a:pt x="6176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6"/>
            <p:cNvSpPr/>
            <p:nvPr/>
          </p:nvSpPr>
          <p:spPr>
            <a:xfrm>
              <a:off x="6137600" y="4804675"/>
              <a:ext cx="857500" cy="749975"/>
            </a:xfrm>
            <a:custGeom>
              <a:avLst/>
              <a:gdLst/>
              <a:ahLst/>
              <a:cxnLst/>
              <a:rect l="l" t="t" r="r" b="b"/>
              <a:pathLst>
                <a:path w="34300" h="29999" extrusionOk="0">
                  <a:moveTo>
                    <a:pt x="14362" y="246"/>
                  </a:moveTo>
                  <a:cubicBezTo>
                    <a:pt x="14163" y="285"/>
                    <a:pt x="13966" y="328"/>
                    <a:pt x="13769" y="376"/>
                  </a:cubicBezTo>
                  <a:lnTo>
                    <a:pt x="13769" y="376"/>
                  </a:lnTo>
                  <a:cubicBezTo>
                    <a:pt x="13966" y="329"/>
                    <a:pt x="14163" y="286"/>
                    <a:pt x="14362" y="246"/>
                  </a:cubicBezTo>
                  <a:close/>
                  <a:moveTo>
                    <a:pt x="17285" y="1"/>
                  </a:moveTo>
                  <a:cubicBezTo>
                    <a:pt x="16747" y="1"/>
                    <a:pt x="16210" y="30"/>
                    <a:pt x="15677" y="89"/>
                  </a:cubicBezTo>
                  <a:cubicBezTo>
                    <a:pt x="16129" y="43"/>
                    <a:pt x="16584" y="19"/>
                    <a:pt x="17040" y="19"/>
                  </a:cubicBezTo>
                  <a:cubicBezTo>
                    <a:pt x="19187" y="19"/>
                    <a:pt x="21362" y="539"/>
                    <a:pt x="23357" y="1667"/>
                  </a:cubicBezTo>
                  <a:cubicBezTo>
                    <a:pt x="29880" y="5191"/>
                    <a:pt x="32300" y="13398"/>
                    <a:pt x="28776" y="19921"/>
                  </a:cubicBezTo>
                  <a:cubicBezTo>
                    <a:pt x="26313" y="24412"/>
                    <a:pt x="21680" y="26958"/>
                    <a:pt x="16904" y="26958"/>
                  </a:cubicBezTo>
                  <a:cubicBezTo>
                    <a:pt x="14744" y="26958"/>
                    <a:pt x="12554" y="26437"/>
                    <a:pt x="10522" y="25339"/>
                  </a:cubicBezTo>
                  <a:cubicBezTo>
                    <a:pt x="3946" y="21762"/>
                    <a:pt x="1526" y="13608"/>
                    <a:pt x="5104" y="7032"/>
                  </a:cubicBezTo>
                  <a:cubicBezTo>
                    <a:pt x="6998" y="3543"/>
                    <a:pt x="10214" y="1235"/>
                    <a:pt x="13769" y="376"/>
                  </a:cubicBezTo>
                  <a:lnTo>
                    <a:pt x="13769" y="376"/>
                  </a:lnTo>
                  <a:cubicBezTo>
                    <a:pt x="9742" y="1336"/>
                    <a:pt x="6103" y="3910"/>
                    <a:pt x="3946" y="7822"/>
                  </a:cubicBezTo>
                  <a:cubicBezTo>
                    <a:pt x="1" y="15134"/>
                    <a:pt x="2684" y="24234"/>
                    <a:pt x="9996" y="28180"/>
                  </a:cubicBezTo>
                  <a:cubicBezTo>
                    <a:pt x="12266" y="29414"/>
                    <a:pt x="14717" y="29999"/>
                    <a:pt x="17135" y="29999"/>
                  </a:cubicBezTo>
                  <a:cubicBezTo>
                    <a:pt x="22449" y="29999"/>
                    <a:pt x="27606" y="27172"/>
                    <a:pt x="30354" y="22183"/>
                  </a:cubicBezTo>
                  <a:cubicBezTo>
                    <a:pt x="34299" y="14871"/>
                    <a:pt x="31616" y="5770"/>
                    <a:pt x="24304" y="1825"/>
                  </a:cubicBezTo>
                  <a:cubicBezTo>
                    <a:pt x="22073" y="580"/>
                    <a:pt x="19667" y="1"/>
                    <a:pt x="17285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6"/>
            <p:cNvSpPr/>
            <p:nvPr/>
          </p:nvSpPr>
          <p:spPr>
            <a:xfrm>
              <a:off x="6546600" y="3946375"/>
              <a:ext cx="823375" cy="637725"/>
            </a:xfrm>
            <a:custGeom>
              <a:avLst/>
              <a:gdLst/>
              <a:ahLst/>
              <a:cxnLst/>
              <a:rect l="l" t="t" r="r" b="b"/>
              <a:pathLst>
                <a:path w="32935" h="25509" extrusionOk="0">
                  <a:moveTo>
                    <a:pt x="6176" y="1"/>
                  </a:moveTo>
                  <a:cubicBezTo>
                    <a:pt x="5993" y="1"/>
                    <a:pt x="5186" y="1127"/>
                    <a:pt x="3999" y="3331"/>
                  </a:cubicBezTo>
                  <a:cubicBezTo>
                    <a:pt x="1" y="10643"/>
                    <a:pt x="2736" y="19744"/>
                    <a:pt x="9996" y="23689"/>
                  </a:cubicBezTo>
                  <a:cubicBezTo>
                    <a:pt x="12283" y="24923"/>
                    <a:pt x="14745" y="25509"/>
                    <a:pt x="17169" y="25509"/>
                  </a:cubicBezTo>
                  <a:cubicBezTo>
                    <a:pt x="22496" y="25509"/>
                    <a:pt x="27643" y="22681"/>
                    <a:pt x="30354" y="17692"/>
                  </a:cubicBezTo>
                  <a:cubicBezTo>
                    <a:pt x="32593" y="13543"/>
                    <a:pt x="32934" y="11257"/>
                    <a:pt x="32158" y="11257"/>
                  </a:cubicBezTo>
                  <a:cubicBezTo>
                    <a:pt x="31565" y="11257"/>
                    <a:pt x="30323" y="12586"/>
                    <a:pt x="28776" y="15430"/>
                  </a:cubicBezTo>
                  <a:cubicBezTo>
                    <a:pt x="26357" y="19906"/>
                    <a:pt x="21734" y="22450"/>
                    <a:pt x="16963" y="22450"/>
                  </a:cubicBezTo>
                  <a:cubicBezTo>
                    <a:pt x="14781" y="22450"/>
                    <a:pt x="12569" y="21918"/>
                    <a:pt x="10522" y="20796"/>
                  </a:cubicBezTo>
                  <a:cubicBezTo>
                    <a:pt x="3999" y="17271"/>
                    <a:pt x="1579" y="9065"/>
                    <a:pt x="5104" y="2542"/>
                  </a:cubicBezTo>
                  <a:cubicBezTo>
                    <a:pt x="6029" y="838"/>
                    <a:pt x="6334" y="1"/>
                    <a:pt x="6176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6"/>
            <p:cNvSpPr/>
            <p:nvPr/>
          </p:nvSpPr>
          <p:spPr>
            <a:xfrm>
              <a:off x="6541350" y="3803975"/>
              <a:ext cx="857475" cy="751150"/>
            </a:xfrm>
            <a:custGeom>
              <a:avLst/>
              <a:gdLst/>
              <a:ahLst/>
              <a:cxnLst/>
              <a:rect l="l" t="t" r="r" b="b"/>
              <a:pathLst>
                <a:path w="34299" h="30046" extrusionOk="0">
                  <a:moveTo>
                    <a:pt x="17187" y="1"/>
                  </a:moveTo>
                  <a:cubicBezTo>
                    <a:pt x="16666" y="1"/>
                    <a:pt x="16144" y="29"/>
                    <a:pt x="15624" y="84"/>
                  </a:cubicBezTo>
                  <a:cubicBezTo>
                    <a:pt x="16054" y="41"/>
                    <a:pt x="16486" y="19"/>
                    <a:pt x="16920" y="19"/>
                  </a:cubicBezTo>
                  <a:cubicBezTo>
                    <a:pt x="19090" y="19"/>
                    <a:pt x="21297" y="567"/>
                    <a:pt x="23357" y="1663"/>
                  </a:cubicBezTo>
                  <a:cubicBezTo>
                    <a:pt x="29880" y="5187"/>
                    <a:pt x="32300" y="13393"/>
                    <a:pt x="28775" y="19916"/>
                  </a:cubicBezTo>
                  <a:cubicBezTo>
                    <a:pt x="26313" y="24408"/>
                    <a:pt x="21680" y="26954"/>
                    <a:pt x="16887" y="26954"/>
                  </a:cubicBezTo>
                  <a:cubicBezTo>
                    <a:pt x="14718" y="26954"/>
                    <a:pt x="12517" y="26433"/>
                    <a:pt x="10469" y="25335"/>
                  </a:cubicBezTo>
                  <a:cubicBezTo>
                    <a:pt x="3946" y="21758"/>
                    <a:pt x="1526" y="13604"/>
                    <a:pt x="5103" y="7081"/>
                  </a:cubicBezTo>
                  <a:cubicBezTo>
                    <a:pt x="7102" y="3398"/>
                    <a:pt x="10522" y="1031"/>
                    <a:pt x="14362" y="295"/>
                  </a:cubicBezTo>
                  <a:lnTo>
                    <a:pt x="14362" y="295"/>
                  </a:lnTo>
                  <a:cubicBezTo>
                    <a:pt x="10101" y="1084"/>
                    <a:pt x="6208" y="3714"/>
                    <a:pt x="3946" y="7870"/>
                  </a:cubicBezTo>
                  <a:cubicBezTo>
                    <a:pt x="1" y="15129"/>
                    <a:pt x="2683" y="24230"/>
                    <a:pt x="9995" y="28228"/>
                  </a:cubicBezTo>
                  <a:cubicBezTo>
                    <a:pt x="12263" y="29460"/>
                    <a:pt x="14710" y="30046"/>
                    <a:pt x="17125" y="30046"/>
                  </a:cubicBezTo>
                  <a:cubicBezTo>
                    <a:pt x="22442" y="30046"/>
                    <a:pt x="27604" y="27207"/>
                    <a:pt x="30354" y="22178"/>
                  </a:cubicBezTo>
                  <a:cubicBezTo>
                    <a:pt x="34299" y="14919"/>
                    <a:pt x="31616" y="5766"/>
                    <a:pt x="24304" y="1820"/>
                  </a:cubicBezTo>
                  <a:cubicBezTo>
                    <a:pt x="22051" y="607"/>
                    <a:pt x="19620" y="1"/>
                    <a:pt x="17187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6"/>
            <p:cNvSpPr/>
            <p:nvPr/>
          </p:nvSpPr>
          <p:spPr>
            <a:xfrm>
              <a:off x="6415100" y="6638800"/>
              <a:ext cx="622075" cy="841725"/>
            </a:xfrm>
            <a:custGeom>
              <a:avLst/>
              <a:gdLst/>
              <a:ahLst/>
              <a:cxnLst/>
              <a:rect l="l" t="t" r="r" b="b"/>
              <a:pathLst>
                <a:path w="24883" h="33669" extrusionOk="0">
                  <a:moveTo>
                    <a:pt x="121" y="1"/>
                  </a:moveTo>
                  <a:cubicBezTo>
                    <a:pt x="42" y="1"/>
                    <a:pt x="0" y="2"/>
                    <a:pt x="0" y="2"/>
                  </a:cubicBezTo>
                  <a:cubicBezTo>
                    <a:pt x="4893" y="2475"/>
                    <a:pt x="5945" y="10155"/>
                    <a:pt x="5945" y="10155"/>
                  </a:cubicBezTo>
                  <a:cubicBezTo>
                    <a:pt x="8049" y="29145"/>
                    <a:pt x="22778" y="33669"/>
                    <a:pt x="22778" y="33669"/>
                  </a:cubicBezTo>
                  <a:cubicBezTo>
                    <a:pt x="24567" y="28777"/>
                    <a:pt x="24883" y="23516"/>
                    <a:pt x="18570" y="11575"/>
                  </a:cubicBezTo>
                  <a:cubicBezTo>
                    <a:pt x="12624" y="328"/>
                    <a:pt x="1404" y="1"/>
                    <a:pt x="1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6"/>
            <p:cNvSpPr/>
            <p:nvPr/>
          </p:nvSpPr>
          <p:spPr>
            <a:xfrm>
              <a:off x="6449300" y="6638200"/>
              <a:ext cx="570775" cy="781850"/>
            </a:xfrm>
            <a:custGeom>
              <a:avLst/>
              <a:gdLst/>
              <a:ahLst/>
              <a:cxnLst/>
              <a:rect l="l" t="t" r="r" b="b"/>
              <a:pathLst>
                <a:path w="22831" h="31274" extrusionOk="0">
                  <a:moveTo>
                    <a:pt x="578" y="0"/>
                  </a:moveTo>
                  <a:cubicBezTo>
                    <a:pt x="204" y="0"/>
                    <a:pt x="0" y="26"/>
                    <a:pt x="0" y="26"/>
                  </a:cubicBezTo>
                  <a:cubicBezTo>
                    <a:pt x="13730" y="5970"/>
                    <a:pt x="20358" y="31273"/>
                    <a:pt x="20358" y="31273"/>
                  </a:cubicBezTo>
                  <a:cubicBezTo>
                    <a:pt x="22831" y="24224"/>
                    <a:pt x="19674" y="16860"/>
                    <a:pt x="19674" y="16860"/>
                  </a:cubicBezTo>
                  <a:cubicBezTo>
                    <a:pt x="12391" y="1064"/>
                    <a:pt x="2981" y="0"/>
                    <a:pt x="578" y="0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6"/>
            <p:cNvSpPr/>
            <p:nvPr/>
          </p:nvSpPr>
          <p:spPr>
            <a:xfrm>
              <a:off x="6017925" y="6406075"/>
              <a:ext cx="796950" cy="709075"/>
            </a:xfrm>
            <a:custGeom>
              <a:avLst/>
              <a:gdLst/>
              <a:ahLst/>
              <a:cxnLst/>
              <a:rect l="l" t="t" r="r" b="b"/>
              <a:pathLst>
                <a:path w="31878" h="28363" extrusionOk="0">
                  <a:moveTo>
                    <a:pt x="29512" y="0"/>
                  </a:moveTo>
                  <a:lnTo>
                    <a:pt x="29512" y="0"/>
                  </a:lnTo>
                  <a:cubicBezTo>
                    <a:pt x="27881" y="5261"/>
                    <a:pt x="20412" y="7575"/>
                    <a:pt x="20412" y="7575"/>
                  </a:cubicBezTo>
                  <a:cubicBezTo>
                    <a:pt x="2105" y="12730"/>
                    <a:pt x="1" y="28038"/>
                    <a:pt x="1" y="28038"/>
                  </a:cubicBezTo>
                  <a:cubicBezTo>
                    <a:pt x="1120" y="28233"/>
                    <a:pt x="2242" y="28362"/>
                    <a:pt x="3424" y="28362"/>
                  </a:cubicBezTo>
                  <a:cubicBezTo>
                    <a:pt x="7681" y="28362"/>
                    <a:pt x="12706" y="26677"/>
                    <a:pt x="21148" y="20253"/>
                  </a:cubicBezTo>
                  <a:cubicBezTo>
                    <a:pt x="31878" y="12048"/>
                    <a:pt x="29513" y="3"/>
                    <a:pt x="2951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6"/>
            <p:cNvSpPr/>
            <p:nvPr/>
          </p:nvSpPr>
          <p:spPr>
            <a:xfrm>
              <a:off x="6074475" y="6440250"/>
              <a:ext cx="766700" cy="637025"/>
            </a:xfrm>
            <a:custGeom>
              <a:avLst/>
              <a:gdLst/>
              <a:ahLst/>
              <a:cxnLst/>
              <a:rect l="l" t="t" r="r" b="b"/>
              <a:pathLst>
                <a:path w="30668" h="25481" extrusionOk="0">
                  <a:moveTo>
                    <a:pt x="27461" y="1"/>
                  </a:moveTo>
                  <a:cubicBezTo>
                    <a:pt x="23831" y="14520"/>
                    <a:pt x="1" y="25251"/>
                    <a:pt x="1" y="25251"/>
                  </a:cubicBezTo>
                  <a:cubicBezTo>
                    <a:pt x="924" y="25411"/>
                    <a:pt x="1839" y="25480"/>
                    <a:pt x="2732" y="25480"/>
                  </a:cubicBezTo>
                  <a:cubicBezTo>
                    <a:pt x="8907" y="25480"/>
                    <a:pt x="14046" y="22147"/>
                    <a:pt x="14046" y="22147"/>
                  </a:cubicBezTo>
                  <a:cubicBezTo>
                    <a:pt x="30667" y="10839"/>
                    <a:pt x="27461" y="4"/>
                    <a:pt x="27461" y="1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6"/>
            <p:cNvSpPr/>
            <p:nvPr/>
          </p:nvSpPr>
          <p:spPr>
            <a:xfrm>
              <a:off x="6878025" y="6766400"/>
              <a:ext cx="795625" cy="708950"/>
            </a:xfrm>
            <a:custGeom>
              <a:avLst/>
              <a:gdLst/>
              <a:ahLst/>
              <a:cxnLst/>
              <a:rect l="l" t="t" r="r" b="b"/>
              <a:pathLst>
                <a:path w="31825" h="28358" extrusionOk="0">
                  <a:moveTo>
                    <a:pt x="29459" y="1"/>
                  </a:moveTo>
                  <a:cubicBezTo>
                    <a:pt x="27881" y="5209"/>
                    <a:pt x="20411" y="7523"/>
                    <a:pt x="20411" y="7523"/>
                  </a:cubicBezTo>
                  <a:cubicBezTo>
                    <a:pt x="2052" y="12731"/>
                    <a:pt x="0" y="28039"/>
                    <a:pt x="0" y="28039"/>
                  </a:cubicBezTo>
                  <a:cubicBezTo>
                    <a:pt x="1094" y="28231"/>
                    <a:pt x="2196" y="28357"/>
                    <a:pt x="3356" y="28357"/>
                  </a:cubicBezTo>
                  <a:cubicBezTo>
                    <a:pt x="7610" y="28357"/>
                    <a:pt x="12664" y="26659"/>
                    <a:pt x="21095" y="20254"/>
                  </a:cubicBezTo>
                  <a:cubicBezTo>
                    <a:pt x="31825" y="12048"/>
                    <a:pt x="29460" y="4"/>
                    <a:pt x="2945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6"/>
            <p:cNvSpPr/>
            <p:nvPr/>
          </p:nvSpPr>
          <p:spPr>
            <a:xfrm>
              <a:off x="6934575" y="6800600"/>
              <a:ext cx="766675" cy="635750"/>
            </a:xfrm>
            <a:custGeom>
              <a:avLst/>
              <a:gdLst/>
              <a:ahLst/>
              <a:cxnLst/>
              <a:rect l="l" t="t" r="r" b="b"/>
              <a:pathLst>
                <a:path w="30667" h="25430" extrusionOk="0">
                  <a:moveTo>
                    <a:pt x="27460" y="1"/>
                  </a:moveTo>
                  <a:lnTo>
                    <a:pt x="27460" y="1"/>
                  </a:lnTo>
                  <a:cubicBezTo>
                    <a:pt x="23830" y="14467"/>
                    <a:pt x="0" y="25198"/>
                    <a:pt x="0" y="25198"/>
                  </a:cubicBezTo>
                  <a:cubicBezTo>
                    <a:pt x="934" y="25359"/>
                    <a:pt x="1858" y="25430"/>
                    <a:pt x="2760" y="25430"/>
                  </a:cubicBezTo>
                  <a:cubicBezTo>
                    <a:pt x="8922" y="25430"/>
                    <a:pt x="14046" y="22147"/>
                    <a:pt x="14046" y="22147"/>
                  </a:cubicBezTo>
                  <a:cubicBezTo>
                    <a:pt x="30667" y="10839"/>
                    <a:pt x="27461" y="3"/>
                    <a:pt x="27460" y="1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6"/>
            <p:cNvSpPr/>
            <p:nvPr/>
          </p:nvSpPr>
          <p:spPr>
            <a:xfrm>
              <a:off x="6639975" y="6279825"/>
              <a:ext cx="827200" cy="653550"/>
            </a:xfrm>
            <a:custGeom>
              <a:avLst/>
              <a:gdLst/>
              <a:ahLst/>
              <a:cxnLst/>
              <a:rect l="l" t="t" r="r" b="b"/>
              <a:pathLst>
                <a:path w="33088" h="26142" extrusionOk="0">
                  <a:moveTo>
                    <a:pt x="31774" y="0"/>
                  </a:moveTo>
                  <a:lnTo>
                    <a:pt x="31774" y="0"/>
                  </a:lnTo>
                  <a:cubicBezTo>
                    <a:pt x="29723" y="5103"/>
                    <a:pt x="22095" y="6786"/>
                    <a:pt x="22095" y="6786"/>
                  </a:cubicBezTo>
                  <a:cubicBezTo>
                    <a:pt x="3368" y="10416"/>
                    <a:pt x="1" y="25461"/>
                    <a:pt x="1" y="25461"/>
                  </a:cubicBezTo>
                  <a:cubicBezTo>
                    <a:pt x="1498" y="25866"/>
                    <a:pt x="3013" y="26142"/>
                    <a:pt x="4702" y="26142"/>
                  </a:cubicBezTo>
                  <a:cubicBezTo>
                    <a:pt x="8710" y="26142"/>
                    <a:pt x="13695" y="24587"/>
                    <a:pt x="21727" y="19516"/>
                  </a:cubicBezTo>
                  <a:cubicBezTo>
                    <a:pt x="33088" y="12258"/>
                    <a:pt x="31775" y="3"/>
                    <a:pt x="3177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6"/>
            <p:cNvSpPr/>
            <p:nvPr/>
          </p:nvSpPr>
          <p:spPr>
            <a:xfrm>
              <a:off x="6699175" y="6315325"/>
              <a:ext cx="794300" cy="582850"/>
            </a:xfrm>
            <a:custGeom>
              <a:avLst/>
              <a:gdLst/>
              <a:ahLst/>
              <a:cxnLst/>
              <a:rect l="l" t="t" r="r" b="b"/>
              <a:pathLst>
                <a:path w="31772" h="23314" extrusionOk="0">
                  <a:moveTo>
                    <a:pt x="29512" y="0"/>
                  </a:moveTo>
                  <a:lnTo>
                    <a:pt x="29512" y="0"/>
                  </a:lnTo>
                  <a:cubicBezTo>
                    <a:pt x="24672" y="14098"/>
                    <a:pt x="0" y="22778"/>
                    <a:pt x="0" y="22778"/>
                  </a:cubicBezTo>
                  <a:cubicBezTo>
                    <a:pt x="1458" y="23161"/>
                    <a:pt x="2911" y="23314"/>
                    <a:pt x="4302" y="23314"/>
                  </a:cubicBezTo>
                  <a:cubicBezTo>
                    <a:pt x="9789" y="23314"/>
                    <a:pt x="14309" y="20937"/>
                    <a:pt x="14309" y="20937"/>
                  </a:cubicBezTo>
                  <a:cubicBezTo>
                    <a:pt x="31771" y="11101"/>
                    <a:pt x="29512" y="3"/>
                    <a:pt x="29512" y="0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6"/>
            <p:cNvSpPr/>
            <p:nvPr/>
          </p:nvSpPr>
          <p:spPr>
            <a:xfrm>
              <a:off x="7242300" y="5937200"/>
              <a:ext cx="971900" cy="391300"/>
            </a:xfrm>
            <a:custGeom>
              <a:avLst/>
              <a:gdLst/>
              <a:ahLst/>
              <a:cxnLst/>
              <a:rect l="l" t="t" r="r" b="b"/>
              <a:pathLst>
                <a:path w="38876" h="15652" extrusionOk="0">
                  <a:moveTo>
                    <a:pt x="27075" y="0"/>
                  </a:moveTo>
                  <a:cubicBezTo>
                    <a:pt x="24252" y="0"/>
                    <a:pt x="20804" y="359"/>
                    <a:pt x="16466" y="1185"/>
                  </a:cubicBezTo>
                  <a:cubicBezTo>
                    <a:pt x="3210" y="3763"/>
                    <a:pt x="1" y="15651"/>
                    <a:pt x="1" y="15651"/>
                  </a:cubicBezTo>
                  <a:cubicBezTo>
                    <a:pt x="2360" y="13161"/>
                    <a:pt x="6231" y="12691"/>
                    <a:pt x="8814" y="12691"/>
                  </a:cubicBezTo>
                  <a:cubicBezTo>
                    <a:pt x="10377" y="12691"/>
                    <a:pt x="11469" y="12863"/>
                    <a:pt x="11469" y="12863"/>
                  </a:cubicBezTo>
                  <a:cubicBezTo>
                    <a:pt x="13738" y="13290"/>
                    <a:pt x="15859" y="13478"/>
                    <a:pt x="17836" y="13478"/>
                  </a:cubicBezTo>
                  <a:cubicBezTo>
                    <a:pt x="32172" y="13478"/>
                    <a:pt x="38876" y="3605"/>
                    <a:pt x="38876" y="3605"/>
                  </a:cubicBezTo>
                  <a:cubicBezTo>
                    <a:pt x="36045" y="1517"/>
                    <a:pt x="32880" y="0"/>
                    <a:pt x="2707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6"/>
            <p:cNvSpPr/>
            <p:nvPr/>
          </p:nvSpPr>
          <p:spPr>
            <a:xfrm>
              <a:off x="7252825" y="5945225"/>
              <a:ext cx="894300" cy="349075"/>
            </a:xfrm>
            <a:custGeom>
              <a:avLst/>
              <a:gdLst/>
              <a:ahLst/>
              <a:cxnLst/>
              <a:rect l="l" t="t" r="r" b="b"/>
              <a:pathLst>
                <a:path w="35772" h="13963" extrusionOk="0">
                  <a:moveTo>
                    <a:pt x="23574" y="1"/>
                  </a:moveTo>
                  <a:cubicBezTo>
                    <a:pt x="22491" y="1"/>
                    <a:pt x="21832" y="75"/>
                    <a:pt x="21832" y="75"/>
                  </a:cubicBezTo>
                  <a:cubicBezTo>
                    <a:pt x="1895" y="2810"/>
                    <a:pt x="1" y="13963"/>
                    <a:pt x="1" y="13963"/>
                  </a:cubicBezTo>
                  <a:cubicBezTo>
                    <a:pt x="8232" y="4300"/>
                    <a:pt x="28332" y="3577"/>
                    <a:pt x="34163" y="3577"/>
                  </a:cubicBezTo>
                  <a:cubicBezTo>
                    <a:pt x="35188" y="3577"/>
                    <a:pt x="35772" y="3600"/>
                    <a:pt x="35772" y="3600"/>
                  </a:cubicBezTo>
                  <a:cubicBezTo>
                    <a:pt x="31503" y="454"/>
                    <a:pt x="26248" y="1"/>
                    <a:pt x="23574" y="1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6"/>
            <p:cNvSpPr/>
            <p:nvPr/>
          </p:nvSpPr>
          <p:spPr>
            <a:xfrm>
              <a:off x="7333050" y="6804075"/>
              <a:ext cx="895625" cy="544200"/>
            </a:xfrm>
            <a:custGeom>
              <a:avLst/>
              <a:gdLst/>
              <a:ahLst/>
              <a:cxnLst/>
              <a:rect l="l" t="t" r="r" b="b"/>
              <a:pathLst>
                <a:path w="35825" h="21768" extrusionOk="0">
                  <a:moveTo>
                    <a:pt x="9652" y="0"/>
                  </a:moveTo>
                  <a:cubicBezTo>
                    <a:pt x="4009" y="0"/>
                    <a:pt x="1" y="2229"/>
                    <a:pt x="1" y="2229"/>
                  </a:cubicBezTo>
                  <a:cubicBezTo>
                    <a:pt x="46" y="2228"/>
                    <a:pt x="91" y="2227"/>
                    <a:pt x="136" y="2227"/>
                  </a:cubicBezTo>
                  <a:cubicBezTo>
                    <a:pt x="5597" y="2227"/>
                    <a:pt x="9996" y="8489"/>
                    <a:pt x="9996" y="8489"/>
                  </a:cubicBezTo>
                  <a:cubicBezTo>
                    <a:pt x="17893" y="20257"/>
                    <a:pt x="28319" y="21768"/>
                    <a:pt x="33152" y="21768"/>
                  </a:cubicBezTo>
                  <a:cubicBezTo>
                    <a:pt x="34822" y="21768"/>
                    <a:pt x="35825" y="21587"/>
                    <a:pt x="35825" y="21587"/>
                  </a:cubicBezTo>
                  <a:cubicBezTo>
                    <a:pt x="35088" y="16379"/>
                    <a:pt x="32984" y="11592"/>
                    <a:pt x="21884" y="3912"/>
                  </a:cubicBezTo>
                  <a:cubicBezTo>
                    <a:pt x="17551" y="914"/>
                    <a:pt x="13266" y="0"/>
                    <a:pt x="965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6"/>
            <p:cNvSpPr/>
            <p:nvPr/>
          </p:nvSpPr>
          <p:spPr>
            <a:xfrm>
              <a:off x="7364625" y="6800875"/>
              <a:ext cx="811450" cy="500800"/>
            </a:xfrm>
            <a:custGeom>
              <a:avLst/>
              <a:gdLst/>
              <a:ahLst/>
              <a:cxnLst/>
              <a:rect l="l" t="t" r="r" b="b"/>
              <a:pathLst>
                <a:path w="32458" h="20032" extrusionOk="0">
                  <a:moveTo>
                    <a:pt x="6915" y="1"/>
                  </a:moveTo>
                  <a:cubicBezTo>
                    <a:pt x="2426" y="1"/>
                    <a:pt x="0" y="1673"/>
                    <a:pt x="0" y="1673"/>
                  </a:cubicBezTo>
                  <a:cubicBezTo>
                    <a:pt x="375" y="1648"/>
                    <a:pt x="751" y="1635"/>
                    <a:pt x="1129" y="1635"/>
                  </a:cubicBezTo>
                  <a:cubicBezTo>
                    <a:pt x="15761" y="1635"/>
                    <a:pt x="32457" y="20032"/>
                    <a:pt x="32457" y="20032"/>
                  </a:cubicBezTo>
                  <a:cubicBezTo>
                    <a:pt x="31405" y="12667"/>
                    <a:pt x="25198" y="7565"/>
                    <a:pt x="25198" y="7565"/>
                  </a:cubicBezTo>
                  <a:cubicBezTo>
                    <a:pt x="17421" y="1539"/>
                    <a:pt x="11220" y="1"/>
                    <a:pt x="6915" y="1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6"/>
            <p:cNvSpPr/>
            <p:nvPr/>
          </p:nvSpPr>
          <p:spPr>
            <a:xfrm>
              <a:off x="7235725" y="7471600"/>
              <a:ext cx="999525" cy="320075"/>
            </a:xfrm>
            <a:custGeom>
              <a:avLst/>
              <a:gdLst/>
              <a:ahLst/>
              <a:cxnLst/>
              <a:rect l="l" t="t" r="r" b="b"/>
              <a:pathLst>
                <a:path w="39981" h="12803" extrusionOk="0">
                  <a:moveTo>
                    <a:pt x="23891" y="1"/>
                  </a:moveTo>
                  <a:cubicBezTo>
                    <a:pt x="22133" y="1"/>
                    <a:pt x="20178" y="81"/>
                    <a:pt x="17992" y="252"/>
                  </a:cubicBezTo>
                  <a:cubicBezTo>
                    <a:pt x="4525" y="1357"/>
                    <a:pt x="1" y="12772"/>
                    <a:pt x="1" y="12772"/>
                  </a:cubicBezTo>
                  <a:cubicBezTo>
                    <a:pt x="1935" y="11128"/>
                    <a:pt x="4557" y="10684"/>
                    <a:pt x="6826" y="10684"/>
                  </a:cubicBezTo>
                  <a:cubicBezTo>
                    <a:pt x="9497" y="10684"/>
                    <a:pt x="11679" y="11299"/>
                    <a:pt x="11679" y="11299"/>
                  </a:cubicBezTo>
                  <a:cubicBezTo>
                    <a:pt x="15185" y="12370"/>
                    <a:pt x="18387" y="12802"/>
                    <a:pt x="21274" y="12802"/>
                  </a:cubicBezTo>
                  <a:cubicBezTo>
                    <a:pt x="33421" y="12802"/>
                    <a:pt x="39981" y="5144"/>
                    <a:pt x="39981" y="5144"/>
                  </a:cubicBezTo>
                  <a:cubicBezTo>
                    <a:pt x="36764" y="2148"/>
                    <a:pt x="32957" y="1"/>
                    <a:pt x="2389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6"/>
            <p:cNvSpPr/>
            <p:nvPr/>
          </p:nvSpPr>
          <p:spPr>
            <a:xfrm>
              <a:off x="7248900" y="7473950"/>
              <a:ext cx="919275" cy="284075"/>
            </a:xfrm>
            <a:custGeom>
              <a:avLst/>
              <a:gdLst/>
              <a:ahLst/>
              <a:cxnLst/>
              <a:rect l="l" t="t" r="r" b="b"/>
              <a:pathLst>
                <a:path w="36771" h="11363" extrusionOk="0">
                  <a:moveTo>
                    <a:pt x="23251" y="0"/>
                  </a:moveTo>
                  <a:cubicBezTo>
                    <a:pt x="3156" y="526"/>
                    <a:pt x="0" y="11363"/>
                    <a:pt x="0" y="11363"/>
                  </a:cubicBezTo>
                  <a:cubicBezTo>
                    <a:pt x="6177" y="5574"/>
                    <a:pt x="17178" y="4321"/>
                    <a:pt x="25543" y="4321"/>
                  </a:cubicBezTo>
                  <a:cubicBezTo>
                    <a:pt x="31924" y="4321"/>
                    <a:pt x="36771" y="5050"/>
                    <a:pt x="36771" y="5050"/>
                  </a:cubicBezTo>
                  <a:cubicBezTo>
                    <a:pt x="31300" y="0"/>
                    <a:pt x="23251" y="0"/>
                    <a:pt x="23251" y="0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6"/>
            <p:cNvSpPr/>
            <p:nvPr/>
          </p:nvSpPr>
          <p:spPr>
            <a:xfrm>
              <a:off x="5558950" y="6409850"/>
              <a:ext cx="999525" cy="320525"/>
            </a:xfrm>
            <a:custGeom>
              <a:avLst/>
              <a:gdLst/>
              <a:ahLst/>
              <a:cxnLst/>
              <a:rect l="l" t="t" r="r" b="b"/>
              <a:pathLst>
                <a:path w="39981" h="12821" extrusionOk="0">
                  <a:moveTo>
                    <a:pt x="24011" y="0"/>
                  </a:moveTo>
                  <a:cubicBezTo>
                    <a:pt x="22221" y="0"/>
                    <a:pt x="20227" y="87"/>
                    <a:pt x="17992" y="270"/>
                  </a:cubicBezTo>
                  <a:cubicBezTo>
                    <a:pt x="4577" y="1322"/>
                    <a:pt x="1" y="12790"/>
                    <a:pt x="1" y="12790"/>
                  </a:cubicBezTo>
                  <a:cubicBezTo>
                    <a:pt x="1934" y="11146"/>
                    <a:pt x="4567" y="10702"/>
                    <a:pt x="6849" y="10702"/>
                  </a:cubicBezTo>
                  <a:cubicBezTo>
                    <a:pt x="9534" y="10702"/>
                    <a:pt x="11732" y="11317"/>
                    <a:pt x="11732" y="11317"/>
                  </a:cubicBezTo>
                  <a:cubicBezTo>
                    <a:pt x="15237" y="12388"/>
                    <a:pt x="18438" y="12820"/>
                    <a:pt x="21321" y="12820"/>
                  </a:cubicBezTo>
                  <a:cubicBezTo>
                    <a:pt x="33456" y="12820"/>
                    <a:pt x="39980" y="5162"/>
                    <a:pt x="39980" y="5162"/>
                  </a:cubicBezTo>
                  <a:cubicBezTo>
                    <a:pt x="36821" y="2179"/>
                    <a:pt x="33004" y="0"/>
                    <a:pt x="2401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6"/>
            <p:cNvSpPr/>
            <p:nvPr/>
          </p:nvSpPr>
          <p:spPr>
            <a:xfrm>
              <a:off x="5573425" y="6412650"/>
              <a:ext cx="919275" cy="284075"/>
            </a:xfrm>
            <a:custGeom>
              <a:avLst/>
              <a:gdLst/>
              <a:ahLst/>
              <a:cxnLst/>
              <a:rect l="l" t="t" r="r" b="b"/>
              <a:pathLst>
                <a:path w="36771" h="11363" extrusionOk="0">
                  <a:moveTo>
                    <a:pt x="23252" y="0"/>
                  </a:moveTo>
                  <a:cubicBezTo>
                    <a:pt x="3157" y="474"/>
                    <a:pt x="0" y="11363"/>
                    <a:pt x="0" y="11363"/>
                  </a:cubicBezTo>
                  <a:cubicBezTo>
                    <a:pt x="6214" y="5540"/>
                    <a:pt x="17308" y="4289"/>
                    <a:pt x="25690" y="4289"/>
                  </a:cubicBezTo>
                  <a:cubicBezTo>
                    <a:pt x="31999" y="4289"/>
                    <a:pt x="36771" y="4998"/>
                    <a:pt x="36771" y="4998"/>
                  </a:cubicBezTo>
                  <a:cubicBezTo>
                    <a:pt x="31248" y="0"/>
                    <a:pt x="23252" y="0"/>
                    <a:pt x="23252" y="0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6"/>
            <p:cNvSpPr/>
            <p:nvPr/>
          </p:nvSpPr>
          <p:spPr>
            <a:xfrm>
              <a:off x="7568475" y="6445525"/>
              <a:ext cx="985025" cy="359325"/>
            </a:xfrm>
            <a:custGeom>
              <a:avLst/>
              <a:gdLst/>
              <a:ahLst/>
              <a:cxnLst/>
              <a:rect l="l" t="t" r="r" b="b"/>
              <a:pathLst>
                <a:path w="39401" h="14373" extrusionOk="0">
                  <a:moveTo>
                    <a:pt x="39401" y="0"/>
                  </a:moveTo>
                  <a:cubicBezTo>
                    <a:pt x="37220" y="2066"/>
                    <a:pt x="33960" y="2536"/>
                    <a:pt x="31446" y="2536"/>
                  </a:cubicBezTo>
                  <a:cubicBezTo>
                    <a:pt x="29351" y="2536"/>
                    <a:pt x="27775" y="2210"/>
                    <a:pt x="27775" y="2210"/>
                  </a:cubicBezTo>
                  <a:cubicBezTo>
                    <a:pt x="24988" y="1554"/>
                    <a:pt x="22412" y="1276"/>
                    <a:pt x="20046" y="1276"/>
                  </a:cubicBezTo>
                  <a:cubicBezTo>
                    <a:pt x="6650" y="1276"/>
                    <a:pt x="0" y="10206"/>
                    <a:pt x="0" y="10206"/>
                  </a:cubicBezTo>
                  <a:cubicBezTo>
                    <a:pt x="2937" y="12601"/>
                    <a:pt x="6356" y="14373"/>
                    <a:pt x="13261" y="14373"/>
                  </a:cubicBezTo>
                  <a:cubicBezTo>
                    <a:pt x="15756" y="14373"/>
                    <a:pt x="18705" y="14141"/>
                    <a:pt x="22252" y="13625"/>
                  </a:cubicBezTo>
                  <a:cubicBezTo>
                    <a:pt x="35560" y="11679"/>
                    <a:pt x="39400" y="3"/>
                    <a:pt x="3940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6"/>
            <p:cNvSpPr/>
            <p:nvPr/>
          </p:nvSpPr>
          <p:spPr>
            <a:xfrm>
              <a:off x="7634225" y="6478400"/>
              <a:ext cx="907450" cy="322550"/>
            </a:xfrm>
            <a:custGeom>
              <a:avLst/>
              <a:gdLst/>
              <a:ahLst/>
              <a:cxnLst/>
              <a:rect l="l" t="t" r="r" b="b"/>
              <a:pathLst>
                <a:path w="36298" h="12902" extrusionOk="0">
                  <a:moveTo>
                    <a:pt x="36298" y="0"/>
                  </a:moveTo>
                  <a:lnTo>
                    <a:pt x="36298" y="0"/>
                  </a:lnTo>
                  <a:cubicBezTo>
                    <a:pt x="28988" y="7800"/>
                    <a:pt x="13528" y="8906"/>
                    <a:pt x="5343" y="8906"/>
                  </a:cubicBezTo>
                  <a:cubicBezTo>
                    <a:pt x="2102" y="8906"/>
                    <a:pt x="1" y="8733"/>
                    <a:pt x="0" y="8733"/>
                  </a:cubicBezTo>
                  <a:lnTo>
                    <a:pt x="0" y="8733"/>
                  </a:lnTo>
                  <a:cubicBezTo>
                    <a:pt x="4848" y="12576"/>
                    <a:pt x="11182" y="12902"/>
                    <a:pt x="13193" y="12902"/>
                  </a:cubicBezTo>
                  <a:cubicBezTo>
                    <a:pt x="13605" y="12902"/>
                    <a:pt x="13835" y="12889"/>
                    <a:pt x="13835" y="12889"/>
                  </a:cubicBezTo>
                  <a:cubicBezTo>
                    <a:pt x="33823" y="11048"/>
                    <a:pt x="36297" y="3"/>
                    <a:pt x="36298" y="0"/>
                  </a:cubicBezTo>
                  <a:close/>
                </a:path>
              </a:pathLst>
            </a:custGeom>
            <a:solidFill>
              <a:srgbClr val="93D5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6"/>
            <p:cNvSpPr/>
            <p:nvPr/>
          </p:nvSpPr>
          <p:spPr>
            <a:xfrm>
              <a:off x="4660075" y="5049700"/>
              <a:ext cx="521450" cy="317675"/>
            </a:xfrm>
            <a:custGeom>
              <a:avLst/>
              <a:gdLst/>
              <a:ahLst/>
              <a:cxnLst/>
              <a:rect l="l" t="t" r="r" b="b"/>
              <a:pathLst>
                <a:path w="20858" h="12707" extrusionOk="0">
                  <a:moveTo>
                    <a:pt x="10809" y="1"/>
                  </a:moveTo>
                  <a:cubicBezTo>
                    <a:pt x="7796" y="1"/>
                    <a:pt x="4038" y="876"/>
                    <a:pt x="2920" y="2702"/>
                  </a:cubicBezTo>
                  <a:cubicBezTo>
                    <a:pt x="0" y="7461"/>
                    <a:pt x="8360" y="12707"/>
                    <a:pt x="14640" y="12707"/>
                  </a:cubicBezTo>
                  <a:cubicBezTo>
                    <a:pt x="16621" y="12707"/>
                    <a:pt x="18395" y="12185"/>
                    <a:pt x="19543" y="10961"/>
                  </a:cubicBezTo>
                  <a:lnTo>
                    <a:pt x="19543" y="11067"/>
                  </a:lnTo>
                  <a:cubicBezTo>
                    <a:pt x="20069" y="10961"/>
                    <a:pt x="20490" y="9278"/>
                    <a:pt x="20858" y="8068"/>
                  </a:cubicBezTo>
                  <a:cubicBezTo>
                    <a:pt x="17702" y="6806"/>
                    <a:pt x="17439" y="1808"/>
                    <a:pt x="13914" y="440"/>
                  </a:cubicBezTo>
                  <a:cubicBezTo>
                    <a:pt x="13163" y="149"/>
                    <a:pt x="12049" y="1"/>
                    <a:pt x="1080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6"/>
            <p:cNvSpPr/>
            <p:nvPr/>
          </p:nvSpPr>
          <p:spPr>
            <a:xfrm>
              <a:off x="4777775" y="5169850"/>
              <a:ext cx="418225" cy="113850"/>
            </a:xfrm>
            <a:custGeom>
              <a:avLst/>
              <a:gdLst/>
              <a:ahLst/>
              <a:cxnLst/>
              <a:rect l="l" t="t" r="r" b="b"/>
              <a:pathLst>
                <a:path w="16729" h="4554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2"/>
                    <a:pt x="4017" y="4554"/>
                    <a:pt x="12047" y="4554"/>
                  </a:cubicBezTo>
                  <a:cubicBezTo>
                    <a:pt x="13069" y="4554"/>
                    <a:pt x="14156" y="4480"/>
                    <a:pt x="15308" y="4314"/>
                  </a:cubicBezTo>
                  <a:cubicBezTo>
                    <a:pt x="15308" y="4314"/>
                    <a:pt x="16729" y="3683"/>
                    <a:pt x="14414" y="2473"/>
                  </a:cubicBezTo>
                  <a:cubicBezTo>
                    <a:pt x="14414" y="2473"/>
                    <a:pt x="14211" y="3314"/>
                    <a:pt x="12041" y="3314"/>
                  </a:cubicBezTo>
                  <a:cubicBezTo>
                    <a:pt x="10076" y="3314"/>
                    <a:pt x="6499" y="2625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6"/>
            <p:cNvSpPr/>
            <p:nvPr/>
          </p:nvSpPr>
          <p:spPr>
            <a:xfrm>
              <a:off x="4806700" y="5227725"/>
              <a:ext cx="89450" cy="41100"/>
            </a:xfrm>
            <a:custGeom>
              <a:avLst/>
              <a:gdLst/>
              <a:ahLst/>
              <a:cxnLst/>
              <a:rect l="l" t="t" r="r" b="b"/>
              <a:pathLst>
                <a:path w="3578" h="1644" extrusionOk="0">
                  <a:moveTo>
                    <a:pt x="2578" y="0"/>
                  </a:moveTo>
                  <a:cubicBezTo>
                    <a:pt x="1947" y="631"/>
                    <a:pt x="790" y="1105"/>
                    <a:pt x="1" y="1421"/>
                  </a:cubicBezTo>
                  <a:cubicBezTo>
                    <a:pt x="158" y="1578"/>
                    <a:pt x="387" y="1644"/>
                    <a:pt x="656" y="1644"/>
                  </a:cubicBezTo>
                  <a:cubicBezTo>
                    <a:pt x="1644" y="1644"/>
                    <a:pt x="3164" y="748"/>
                    <a:pt x="3578" y="211"/>
                  </a:cubicBezTo>
                  <a:lnTo>
                    <a:pt x="2578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6"/>
            <p:cNvSpPr/>
            <p:nvPr/>
          </p:nvSpPr>
          <p:spPr>
            <a:xfrm>
              <a:off x="4894825" y="5254025"/>
              <a:ext cx="88125" cy="42425"/>
            </a:xfrm>
            <a:custGeom>
              <a:avLst/>
              <a:gdLst/>
              <a:ahLst/>
              <a:cxnLst/>
              <a:rect l="l" t="t" r="r" b="b"/>
              <a:pathLst>
                <a:path w="3525" h="1697" extrusionOk="0">
                  <a:moveTo>
                    <a:pt x="2525" y="0"/>
                  </a:moveTo>
                  <a:cubicBezTo>
                    <a:pt x="1894" y="684"/>
                    <a:pt x="789" y="1158"/>
                    <a:pt x="0" y="1473"/>
                  </a:cubicBezTo>
                  <a:cubicBezTo>
                    <a:pt x="146" y="1631"/>
                    <a:pt x="369" y="1697"/>
                    <a:pt x="634" y="1697"/>
                  </a:cubicBezTo>
                  <a:cubicBezTo>
                    <a:pt x="1609" y="1697"/>
                    <a:pt x="3152" y="801"/>
                    <a:pt x="3525" y="263"/>
                  </a:cubicBezTo>
                  <a:lnTo>
                    <a:pt x="2525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6"/>
            <p:cNvSpPr/>
            <p:nvPr/>
          </p:nvSpPr>
          <p:spPr>
            <a:xfrm>
              <a:off x="5018450" y="5277700"/>
              <a:ext cx="88125" cy="42275"/>
            </a:xfrm>
            <a:custGeom>
              <a:avLst/>
              <a:gdLst/>
              <a:ahLst/>
              <a:cxnLst/>
              <a:rect l="l" t="t" r="r" b="b"/>
              <a:pathLst>
                <a:path w="3525" h="1691" extrusionOk="0">
                  <a:moveTo>
                    <a:pt x="2578" y="0"/>
                  </a:moveTo>
                  <a:cubicBezTo>
                    <a:pt x="1894" y="684"/>
                    <a:pt x="789" y="1157"/>
                    <a:pt x="0" y="1473"/>
                  </a:cubicBezTo>
                  <a:cubicBezTo>
                    <a:pt x="154" y="1627"/>
                    <a:pt x="376" y="1691"/>
                    <a:pt x="635" y="1691"/>
                  </a:cubicBezTo>
                  <a:cubicBezTo>
                    <a:pt x="1621" y="1691"/>
                    <a:pt x="3150" y="763"/>
                    <a:pt x="3525" y="263"/>
                  </a:cubicBezTo>
                  <a:lnTo>
                    <a:pt x="2578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6"/>
            <p:cNvSpPr/>
            <p:nvPr/>
          </p:nvSpPr>
          <p:spPr>
            <a:xfrm>
              <a:off x="5010550" y="5165650"/>
              <a:ext cx="60500" cy="89700"/>
            </a:xfrm>
            <a:custGeom>
              <a:avLst/>
              <a:gdLst/>
              <a:ahLst/>
              <a:cxnLst/>
              <a:rect l="l" t="t" r="r" b="b"/>
              <a:pathLst>
                <a:path w="2420" h="3588" extrusionOk="0">
                  <a:moveTo>
                    <a:pt x="264" y="0"/>
                  </a:moveTo>
                  <a:cubicBezTo>
                    <a:pt x="175" y="0"/>
                    <a:pt x="87" y="20"/>
                    <a:pt x="0" y="63"/>
                  </a:cubicBezTo>
                  <a:cubicBezTo>
                    <a:pt x="579" y="905"/>
                    <a:pt x="1263" y="2115"/>
                    <a:pt x="1473" y="3325"/>
                  </a:cubicBezTo>
                  <a:lnTo>
                    <a:pt x="2420" y="3588"/>
                  </a:lnTo>
                  <a:cubicBezTo>
                    <a:pt x="2372" y="2525"/>
                    <a:pt x="1260" y="0"/>
                    <a:pt x="26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6"/>
            <p:cNvSpPr/>
            <p:nvPr/>
          </p:nvSpPr>
          <p:spPr>
            <a:xfrm>
              <a:off x="4886925" y="5143000"/>
              <a:ext cx="60525" cy="88675"/>
            </a:xfrm>
            <a:custGeom>
              <a:avLst/>
              <a:gdLst/>
              <a:ahLst/>
              <a:cxnLst/>
              <a:rect l="l" t="t" r="r" b="b"/>
              <a:pathLst>
                <a:path w="2421" h="3547" extrusionOk="0">
                  <a:moveTo>
                    <a:pt x="283" y="1"/>
                  </a:moveTo>
                  <a:cubicBezTo>
                    <a:pt x="188" y="1"/>
                    <a:pt x="93" y="24"/>
                    <a:pt x="1" y="75"/>
                  </a:cubicBezTo>
                  <a:cubicBezTo>
                    <a:pt x="579" y="864"/>
                    <a:pt x="1263" y="2127"/>
                    <a:pt x="1421" y="3337"/>
                  </a:cubicBezTo>
                  <a:lnTo>
                    <a:pt x="2420" y="3547"/>
                  </a:lnTo>
                  <a:cubicBezTo>
                    <a:pt x="2372" y="2539"/>
                    <a:pt x="1274" y="1"/>
                    <a:pt x="28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6"/>
            <p:cNvSpPr/>
            <p:nvPr/>
          </p:nvSpPr>
          <p:spPr>
            <a:xfrm>
              <a:off x="7222575" y="7130700"/>
              <a:ext cx="105250" cy="105225"/>
            </a:xfrm>
            <a:custGeom>
              <a:avLst/>
              <a:gdLst/>
              <a:ahLst/>
              <a:cxnLst/>
              <a:rect l="l" t="t" r="r" b="b"/>
              <a:pathLst>
                <a:path w="4210" h="4209" extrusionOk="0">
                  <a:moveTo>
                    <a:pt x="2105" y="0"/>
                  </a:moveTo>
                  <a:cubicBezTo>
                    <a:pt x="948" y="0"/>
                    <a:pt x="1" y="895"/>
                    <a:pt x="1" y="2105"/>
                  </a:cubicBezTo>
                  <a:cubicBezTo>
                    <a:pt x="1" y="3262"/>
                    <a:pt x="948" y="4209"/>
                    <a:pt x="2105" y="4209"/>
                  </a:cubicBezTo>
                  <a:cubicBezTo>
                    <a:pt x="3262" y="4209"/>
                    <a:pt x="4209" y="3262"/>
                    <a:pt x="4209" y="2105"/>
                  </a:cubicBezTo>
                  <a:cubicBezTo>
                    <a:pt x="4209" y="895"/>
                    <a:pt x="3262" y="0"/>
                    <a:pt x="21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6"/>
            <p:cNvSpPr/>
            <p:nvPr/>
          </p:nvSpPr>
          <p:spPr>
            <a:xfrm>
              <a:off x="7187075" y="6901875"/>
              <a:ext cx="105225" cy="105225"/>
            </a:xfrm>
            <a:custGeom>
              <a:avLst/>
              <a:gdLst/>
              <a:ahLst/>
              <a:cxnLst/>
              <a:rect l="l" t="t" r="r" b="b"/>
              <a:pathLst>
                <a:path w="4209" h="4209" extrusionOk="0">
                  <a:moveTo>
                    <a:pt x="2105" y="0"/>
                  </a:moveTo>
                  <a:cubicBezTo>
                    <a:pt x="947" y="0"/>
                    <a:pt x="1" y="947"/>
                    <a:pt x="1" y="2104"/>
                  </a:cubicBezTo>
                  <a:cubicBezTo>
                    <a:pt x="1" y="3262"/>
                    <a:pt x="947" y="4208"/>
                    <a:pt x="2105" y="4208"/>
                  </a:cubicBezTo>
                  <a:cubicBezTo>
                    <a:pt x="3262" y="4208"/>
                    <a:pt x="4209" y="3262"/>
                    <a:pt x="4209" y="2104"/>
                  </a:cubicBezTo>
                  <a:cubicBezTo>
                    <a:pt x="4209" y="947"/>
                    <a:pt x="3262" y="0"/>
                    <a:pt x="21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6"/>
            <p:cNvSpPr/>
            <p:nvPr/>
          </p:nvSpPr>
          <p:spPr>
            <a:xfrm>
              <a:off x="7493500" y="64889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21" y="0"/>
                  </a:moveTo>
                  <a:cubicBezTo>
                    <a:pt x="632" y="0"/>
                    <a:pt x="1" y="631"/>
                    <a:pt x="1" y="1421"/>
                  </a:cubicBezTo>
                  <a:cubicBezTo>
                    <a:pt x="1" y="2210"/>
                    <a:pt x="632" y="2841"/>
                    <a:pt x="1421" y="2841"/>
                  </a:cubicBezTo>
                  <a:cubicBezTo>
                    <a:pt x="2210" y="2841"/>
                    <a:pt x="2841" y="2210"/>
                    <a:pt x="2841" y="1421"/>
                  </a:cubicBezTo>
                  <a:cubicBezTo>
                    <a:pt x="2841" y="631"/>
                    <a:pt x="2210" y="0"/>
                    <a:pt x="142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6"/>
            <p:cNvSpPr/>
            <p:nvPr/>
          </p:nvSpPr>
          <p:spPr>
            <a:xfrm>
              <a:off x="6809625" y="6383700"/>
              <a:ext cx="69725" cy="71050"/>
            </a:xfrm>
            <a:custGeom>
              <a:avLst/>
              <a:gdLst/>
              <a:ahLst/>
              <a:cxnLst/>
              <a:rect l="l" t="t" r="r" b="b"/>
              <a:pathLst>
                <a:path w="2789" h="2842" extrusionOk="0">
                  <a:moveTo>
                    <a:pt x="1421" y="1"/>
                  </a:moveTo>
                  <a:cubicBezTo>
                    <a:pt x="632" y="1"/>
                    <a:pt x="1" y="632"/>
                    <a:pt x="1" y="1421"/>
                  </a:cubicBezTo>
                  <a:cubicBezTo>
                    <a:pt x="1" y="2210"/>
                    <a:pt x="632" y="2841"/>
                    <a:pt x="1421" y="2841"/>
                  </a:cubicBezTo>
                  <a:cubicBezTo>
                    <a:pt x="2158" y="2841"/>
                    <a:pt x="2789" y="2210"/>
                    <a:pt x="2789" y="1421"/>
                  </a:cubicBezTo>
                  <a:cubicBezTo>
                    <a:pt x="2789" y="632"/>
                    <a:pt x="2158" y="1"/>
                    <a:pt x="14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6"/>
            <p:cNvSpPr/>
            <p:nvPr/>
          </p:nvSpPr>
          <p:spPr>
            <a:xfrm>
              <a:off x="6326975" y="6945275"/>
              <a:ext cx="69725" cy="71025"/>
            </a:xfrm>
            <a:custGeom>
              <a:avLst/>
              <a:gdLst/>
              <a:ahLst/>
              <a:cxnLst/>
              <a:rect l="l" t="t" r="r" b="b"/>
              <a:pathLst>
                <a:path w="2789" h="2841" extrusionOk="0">
                  <a:moveTo>
                    <a:pt x="1421" y="0"/>
                  </a:moveTo>
                  <a:cubicBezTo>
                    <a:pt x="632" y="0"/>
                    <a:pt x="1" y="631"/>
                    <a:pt x="1" y="1420"/>
                  </a:cubicBezTo>
                  <a:cubicBezTo>
                    <a:pt x="1" y="2209"/>
                    <a:pt x="632" y="2841"/>
                    <a:pt x="1421" y="2841"/>
                  </a:cubicBezTo>
                  <a:cubicBezTo>
                    <a:pt x="2158" y="2841"/>
                    <a:pt x="2789" y="2209"/>
                    <a:pt x="2789" y="1420"/>
                  </a:cubicBezTo>
                  <a:cubicBezTo>
                    <a:pt x="2789" y="631"/>
                    <a:pt x="2158" y="0"/>
                    <a:pt x="142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6"/>
            <p:cNvSpPr/>
            <p:nvPr/>
          </p:nvSpPr>
          <p:spPr>
            <a:xfrm>
              <a:off x="6081050" y="6858475"/>
              <a:ext cx="61850" cy="60500"/>
            </a:xfrm>
            <a:custGeom>
              <a:avLst/>
              <a:gdLst/>
              <a:ahLst/>
              <a:cxnLst/>
              <a:rect l="l" t="t" r="r" b="b"/>
              <a:pathLst>
                <a:path w="2474" h="2420" extrusionOk="0">
                  <a:moveTo>
                    <a:pt x="1263" y="0"/>
                  </a:moveTo>
                  <a:cubicBezTo>
                    <a:pt x="579" y="0"/>
                    <a:pt x="1" y="526"/>
                    <a:pt x="1" y="1210"/>
                  </a:cubicBezTo>
                  <a:cubicBezTo>
                    <a:pt x="1" y="1894"/>
                    <a:pt x="579" y="2420"/>
                    <a:pt x="1263" y="2420"/>
                  </a:cubicBezTo>
                  <a:cubicBezTo>
                    <a:pt x="1895" y="2420"/>
                    <a:pt x="2473" y="1894"/>
                    <a:pt x="2473" y="1210"/>
                  </a:cubicBezTo>
                  <a:cubicBezTo>
                    <a:pt x="2473" y="526"/>
                    <a:pt x="1895" y="0"/>
                    <a:pt x="126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6"/>
            <p:cNvSpPr/>
            <p:nvPr/>
          </p:nvSpPr>
          <p:spPr>
            <a:xfrm>
              <a:off x="7546100" y="7200400"/>
              <a:ext cx="114450" cy="114425"/>
            </a:xfrm>
            <a:custGeom>
              <a:avLst/>
              <a:gdLst/>
              <a:ahLst/>
              <a:cxnLst/>
              <a:rect l="l" t="t" r="r" b="b"/>
              <a:pathLst>
                <a:path w="4578" h="4577" extrusionOk="0">
                  <a:moveTo>
                    <a:pt x="2315" y="0"/>
                  </a:moveTo>
                  <a:cubicBezTo>
                    <a:pt x="1053" y="0"/>
                    <a:pt x="1" y="1000"/>
                    <a:pt x="1" y="2262"/>
                  </a:cubicBezTo>
                  <a:cubicBezTo>
                    <a:pt x="1" y="3525"/>
                    <a:pt x="1053" y="4577"/>
                    <a:pt x="2315" y="4577"/>
                  </a:cubicBezTo>
                  <a:cubicBezTo>
                    <a:pt x="3578" y="4577"/>
                    <a:pt x="4577" y="3525"/>
                    <a:pt x="4577" y="2262"/>
                  </a:cubicBezTo>
                  <a:cubicBezTo>
                    <a:pt x="4577" y="1000"/>
                    <a:pt x="3578" y="0"/>
                    <a:pt x="231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6"/>
            <p:cNvSpPr/>
            <p:nvPr/>
          </p:nvSpPr>
          <p:spPr>
            <a:xfrm>
              <a:off x="7169975" y="7454225"/>
              <a:ext cx="86825" cy="88125"/>
            </a:xfrm>
            <a:custGeom>
              <a:avLst/>
              <a:gdLst/>
              <a:ahLst/>
              <a:cxnLst/>
              <a:rect l="l" t="t" r="r" b="b"/>
              <a:pathLst>
                <a:path w="3473" h="3525" extrusionOk="0">
                  <a:moveTo>
                    <a:pt x="1737" y="0"/>
                  </a:moveTo>
                  <a:cubicBezTo>
                    <a:pt x="737" y="0"/>
                    <a:pt x="1" y="789"/>
                    <a:pt x="1" y="1789"/>
                  </a:cubicBezTo>
                  <a:cubicBezTo>
                    <a:pt x="1" y="2736"/>
                    <a:pt x="737" y="3525"/>
                    <a:pt x="1737" y="3525"/>
                  </a:cubicBezTo>
                  <a:cubicBezTo>
                    <a:pt x="2684" y="3525"/>
                    <a:pt x="3473" y="2736"/>
                    <a:pt x="3473" y="1789"/>
                  </a:cubicBezTo>
                  <a:cubicBezTo>
                    <a:pt x="3473" y="789"/>
                    <a:pt x="2684" y="0"/>
                    <a:pt x="17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6"/>
            <p:cNvSpPr/>
            <p:nvPr/>
          </p:nvSpPr>
          <p:spPr>
            <a:xfrm>
              <a:off x="7818325" y="7919775"/>
              <a:ext cx="97350" cy="97325"/>
            </a:xfrm>
            <a:custGeom>
              <a:avLst/>
              <a:gdLst/>
              <a:ahLst/>
              <a:cxnLst/>
              <a:rect l="l" t="t" r="r" b="b"/>
              <a:pathLst>
                <a:path w="3894" h="3893" extrusionOk="0">
                  <a:moveTo>
                    <a:pt x="1947" y="0"/>
                  </a:moveTo>
                  <a:cubicBezTo>
                    <a:pt x="895" y="0"/>
                    <a:pt x="1" y="895"/>
                    <a:pt x="1" y="1947"/>
                  </a:cubicBezTo>
                  <a:cubicBezTo>
                    <a:pt x="1" y="2999"/>
                    <a:pt x="895" y="3893"/>
                    <a:pt x="1947" y="3893"/>
                  </a:cubicBezTo>
                  <a:cubicBezTo>
                    <a:pt x="2999" y="3893"/>
                    <a:pt x="3894" y="2999"/>
                    <a:pt x="3894" y="1947"/>
                  </a:cubicBezTo>
                  <a:cubicBezTo>
                    <a:pt x="3894" y="842"/>
                    <a:pt x="2999" y="0"/>
                    <a:pt x="194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6"/>
            <p:cNvSpPr/>
            <p:nvPr/>
          </p:nvSpPr>
          <p:spPr>
            <a:xfrm>
              <a:off x="8266800" y="6165400"/>
              <a:ext cx="96025" cy="96025"/>
            </a:xfrm>
            <a:custGeom>
              <a:avLst/>
              <a:gdLst/>
              <a:ahLst/>
              <a:cxnLst/>
              <a:rect l="l" t="t" r="r" b="b"/>
              <a:pathLst>
                <a:path w="3841" h="3841" extrusionOk="0">
                  <a:moveTo>
                    <a:pt x="1894" y="0"/>
                  </a:moveTo>
                  <a:cubicBezTo>
                    <a:pt x="842" y="0"/>
                    <a:pt x="0" y="842"/>
                    <a:pt x="0" y="1894"/>
                  </a:cubicBezTo>
                  <a:cubicBezTo>
                    <a:pt x="0" y="2999"/>
                    <a:pt x="842" y="3841"/>
                    <a:pt x="1894" y="3841"/>
                  </a:cubicBezTo>
                  <a:cubicBezTo>
                    <a:pt x="2946" y="3841"/>
                    <a:pt x="3840" y="2999"/>
                    <a:pt x="3840" y="1894"/>
                  </a:cubicBezTo>
                  <a:cubicBezTo>
                    <a:pt x="3840" y="842"/>
                    <a:pt x="2946" y="0"/>
                    <a:pt x="18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6"/>
            <p:cNvSpPr/>
            <p:nvPr/>
          </p:nvSpPr>
          <p:spPr>
            <a:xfrm>
              <a:off x="7818325" y="6331100"/>
              <a:ext cx="61850" cy="61825"/>
            </a:xfrm>
            <a:custGeom>
              <a:avLst/>
              <a:gdLst/>
              <a:ahLst/>
              <a:cxnLst/>
              <a:rect l="l" t="t" r="r" b="b"/>
              <a:pathLst>
                <a:path w="2474" h="2473" extrusionOk="0">
                  <a:moveTo>
                    <a:pt x="1263" y="1"/>
                  </a:moveTo>
                  <a:cubicBezTo>
                    <a:pt x="580" y="1"/>
                    <a:pt x="1" y="579"/>
                    <a:pt x="1" y="1263"/>
                  </a:cubicBezTo>
                  <a:cubicBezTo>
                    <a:pt x="1" y="1947"/>
                    <a:pt x="580" y="2473"/>
                    <a:pt x="1263" y="2473"/>
                  </a:cubicBezTo>
                  <a:cubicBezTo>
                    <a:pt x="1895" y="2473"/>
                    <a:pt x="2473" y="1947"/>
                    <a:pt x="2473" y="1263"/>
                  </a:cubicBezTo>
                  <a:cubicBezTo>
                    <a:pt x="2473" y="579"/>
                    <a:pt x="1895" y="1"/>
                    <a:pt x="126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6"/>
            <p:cNvSpPr/>
            <p:nvPr/>
          </p:nvSpPr>
          <p:spPr>
            <a:xfrm>
              <a:off x="7055575" y="6323200"/>
              <a:ext cx="69700" cy="69725"/>
            </a:xfrm>
            <a:custGeom>
              <a:avLst/>
              <a:gdLst/>
              <a:ahLst/>
              <a:cxnLst/>
              <a:rect l="l" t="t" r="r" b="b"/>
              <a:pathLst>
                <a:path w="2788" h="2789" extrusionOk="0">
                  <a:moveTo>
                    <a:pt x="1420" y="1"/>
                  </a:moveTo>
                  <a:cubicBezTo>
                    <a:pt x="631" y="1"/>
                    <a:pt x="0" y="632"/>
                    <a:pt x="0" y="1369"/>
                  </a:cubicBezTo>
                  <a:cubicBezTo>
                    <a:pt x="0" y="2158"/>
                    <a:pt x="631" y="2789"/>
                    <a:pt x="1420" y="2789"/>
                  </a:cubicBezTo>
                  <a:cubicBezTo>
                    <a:pt x="2157" y="2789"/>
                    <a:pt x="2788" y="2158"/>
                    <a:pt x="2788" y="1369"/>
                  </a:cubicBezTo>
                  <a:cubicBezTo>
                    <a:pt x="2788" y="632"/>
                    <a:pt x="2157" y="1"/>
                    <a:pt x="142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6"/>
            <p:cNvSpPr/>
            <p:nvPr/>
          </p:nvSpPr>
          <p:spPr>
            <a:xfrm>
              <a:off x="6572925" y="6428425"/>
              <a:ext cx="69700" cy="69725"/>
            </a:xfrm>
            <a:custGeom>
              <a:avLst/>
              <a:gdLst/>
              <a:ahLst/>
              <a:cxnLst/>
              <a:rect l="l" t="t" r="r" b="b"/>
              <a:pathLst>
                <a:path w="2788" h="2789" extrusionOk="0">
                  <a:moveTo>
                    <a:pt x="1368" y="0"/>
                  </a:moveTo>
                  <a:cubicBezTo>
                    <a:pt x="631" y="0"/>
                    <a:pt x="0" y="632"/>
                    <a:pt x="0" y="1421"/>
                  </a:cubicBezTo>
                  <a:cubicBezTo>
                    <a:pt x="0" y="2157"/>
                    <a:pt x="631" y="2788"/>
                    <a:pt x="1368" y="2788"/>
                  </a:cubicBezTo>
                  <a:cubicBezTo>
                    <a:pt x="2157" y="2788"/>
                    <a:pt x="2788" y="2157"/>
                    <a:pt x="2788" y="1421"/>
                  </a:cubicBezTo>
                  <a:cubicBezTo>
                    <a:pt x="2788" y="632"/>
                    <a:pt x="2157" y="0"/>
                    <a:pt x="136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6"/>
            <p:cNvSpPr/>
            <p:nvPr/>
          </p:nvSpPr>
          <p:spPr>
            <a:xfrm>
              <a:off x="5186775" y="6901875"/>
              <a:ext cx="2648675" cy="2695275"/>
            </a:xfrm>
            <a:custGeom>
              <a:avLst/>
              <a:gdLst/>
              <a:ahLst/>
              <a:cxnLst/>
              <a:rect l="l" t="t" r="r" b="b"/>
              <a:pathLst>
                <a:path w="105947" h="107811" extrusionOk="0">
                  <a:moveTo>
                    <a:pt x="5945" y="0"/>
                  </a:moveTo>
                  <a:lnTo>
                    <a:pt x="8583" y="1360"/>
                  </a:lnTo>
                  <a:lnTo>
                    <a:pt x="8583" y="1360"/>
                  </a:lnTo>
                  <a:cubicBezTo>
                    <a:pt x="8049" y="591"/>
                    <a:pt x="7294" y="44"/>
                    <a:pt x="5945" y="0"/>
                  </a:cubicBezTo>
                  <a:close/>
                  <a:moveTo>
                    <a:pt x="8583" y="1360"/>
                  </a:moveTo>
                  <a:lnTo>
                    <a:pt x="8583" y="1360"/>
                  </a:lnTo>
                  <a:cubicBezTo>
                    <a:pt x="8631" y="1431"/>
                    <a:pt x="8678" y="1503"/>
                    <a:pt x="8724" y="1577"/>
                  </a:cubicBezTo>
                  <a:lnTo>
                    <a:pt x="8724" y="1577"/>
                  </a:lnTo>
                  <a:cubicBezTo>
                    <a:pt x="8119" y="1431"/>
                    <a:pt x="7585" y="1362"/>
                    <a:pt x="7116" y="1362"/>
                  </a:cubicBezTo>
                  <a:cubicBezTo>
                    <a:pt x="1" y="1362"/>
                    <a:pt x="7974" y="17240"/>
                    <a:pt x="10153" y="20726"/>
                  </a:cubicBezTo>
                  <a:cubicBezTo>
                    <a:pt x="16781" y="31247"/>
                    <a:pt x="21674" y="42242"/>
                    <a:pt x="29091" y="52289"/>
                  </a:cubicBezTo>
                  <a:cubicBezTo>
                    <a:pt x="34615" y="59759"/>
                    <a:pt x="39086" y="67860"/>
                    <a:pt x="42821" y="76435"/>
                  </a:cubicBezTo>
                  <a:cubicBezTo>
                    <a:pt x="44767" y="80959"/>
                    <a:pt x="46714" y="85536"/>
                    <a:pt x="48344" y="90217"/>
                  </a:cubicBezTo>
                  <a:cubicBezTo>
                    <a:pt x="50133" y="95425"/>
                    <a:pt x="51027" y="100896"/>
                    <a:pt x="55078" y="104947"/>
                  </a:cubicBezTo>
                  <a:cubicBezTo>
                    <a:pt x="57155" y="107007"/>
                    <a:pt x="59112" y="107811"/>
                    <a:pt x="60995" y="107811"/>
                  </a:cubicBezTo>
                  <a:cubicBezTo>
                    <a:pt x="64929" y="107811"/>
                    <a:pt x="68544" y="104304"/>
                    <a:pt x="72280" y="101422"/>
                  </a:cubicBezTo>
                  <a:cubicBezTo>
                    <a:pt x="75646" y="98845"/>
                    <a:pt x="78434" y="96688"/>
                    <a:pt x="81433" y="93637"/>
                  </a:cubicBezTo>
                  <a:cubicBezTo>
                    <a:pt x="83958" y="91059"/>
                    <a:pt x="87219" y="89218"/>
                    <a:pt x="89481" y="86325"/>
                  </a:cubicBezTo>
                  <a:cubicBezTo>
                    <a:pt x="91638" y="83642"/>
                    <a:pt x="92112" y="80275"/>
                    <a:pt x="94637" y="77803"/>
                  </a:cubicBezTo>
                  <a:cubicBezTo>
                    <a:pt x="97162" y="75383"/>
                    <a:pt x="100476" y="75172"/>
                    <a:pt x="102107" y="71858"/>
                  </a:cubicBezTo>
                  <a:cubicBezTo>
                    <a:pt x="105947" y="64336"/>
                    <a:pt x="97477" y="60653"/>
                    <a:pt x="92270" y="57234"/>
                  </a:cubicBezTo>
                  <a:cubicBezTo>
                    <a:pt x="84905" y="52289"/>
                    <a:pt x="77172" y="48081"/>
                    <a:pt x="69807" y="42820"/>
                  </a:cubicBezTo>
                  <a:cubicBezTo>
                    <a:pt x="66493" y="40506"/>
                    <a:pt x="62916" y="39559"/>
                    <a:pt x="59286" y="37823"/>
                  </a:cubicBezTo>
                  <a:cubicBezTo>
                    <a:pt x="55814" y="36140"/>
                    <a:pt x="53763" y="33036"/>
                    <a:pt x="50238" y="31247"/>
                  </a:cubicBezTo>
                  <a:cubicBezTo>
                    <a:pt x="46398" y="29248"/>
                    <a:pt x="44346" y="27723"/>
                    <a:pt x="41401" y="24672"/>
                  </a:cubicBezTo>
                  <a:cubicBezTo>
                    <a:pt x="38612" y="21726"/>
                    <a:pt x="35509" y="21252"/>
                    <a:pt x="31879" y="19727"/>
                  </a:cubicBezTo>
                  <a:cubicBezTo>
                    <a:pt x="25724" y="17149"/>
                    <a:pt x="23199" y="10468"/>
                    <a:pt x="17150" y="8417"/>
                  </a:cubicBezTo>
                  <a:cubicBezTo>
                    <a:pt x="14625" y="7575"/>
                    <a:pt x="12468" y="7523"/>
                    <a:pt x="10574" y="5155"/>
                  </a:cubicBezTo>
                  <a:cubicBezTo>
                    <a:pt x="9709" y="4059"/>
                    <a:pt x="9381" y="2647"/>
                    <a:pt x="8724" y="1577"/>
                  </a:cubicBezTo>
                  <a:lnTo>
                    <a:pt x="8724" y="1577"/>
                  </a:lnTo>
                  <a:cubicBezTo>
                    <a:pt x="8913" y="1622"/>
                    <a:pt x="9109" y="1675"/>
                    <a:pt x="9312" y="1736"/>
                  </a:cubicBezTo>
                  <a:lnTo>
                    <a:pt x="8583" y="1360"/>
                  </a:ln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6"/>
            <p:cNvSpPr/>
            <p:nvPr/>
          </p:nvSpPr>
          <p:spPr>
            <a:xfrm>
              <a:off x="5502400" y="7243800"/>
              <a:ext cx="280150" cy="123625"/>
            </a:xfrm>
            <a:custGeom>
              <a:avLst/>
              <a:gdLst/>
              <a:ahLst/>
              <a:cxnLst/>
              <a:rect l="l" t="t" r="r" b="b"/>
              <a:pathLst>
                <a:path w="11206" h="4945" extrusionOk="0">
                  <a:moveTo>
                    <a:pt x="10153" y="0"/>
                  </a:moveTo>
                  <a:lnTo>
                    <a:pt x="1" y="1421"/>
                  </a:lnTo>
                  <a:lnTo>
                    <a:pt x="1053" y="4945"/>
                  </a:lnTo>
                  <a:lnTo>
                    <a:pt x="11206" y="3525"/>
                  </a:lnTo>
                  <a:lnTo>
                    <a:pt x="10153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6"/>
            <p:cNvSpPr/>
            <p:nvPr/>
          </p:nvSpPr>
          <p:spPr>
            <a:xfrm>
              <a:off x="5757550" y="7437125"/>
              <a:ext cx="192025" cy="281450"/>
            </a:xfrm>
            <a:custGeom>
              <a:avLst/>
              <a:gdLst/>
              <a:ahLst/>
              <a:cxnLst/>
              <a:rect l="l" t="t" r="r" b="b"/>
              <a:pathLst>
                <a:path w="7681" h="11258" extrusionOk="0">
                  <a:moveTo>
                    <a:pt x="2946" y="0"/>
                  </a:moveTo>
                  <a:lnTo>
                    <a:pt x="0" y="2157"/>
                  </a:lnTo>
                  <a:lnTo>
                    <a:pt x="4682" y="11258"/>
                  </a:lnTo>
                  <a:lnTo>
                    <a:pt x="7680" y="9101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6"/>
            <p:cNvSpPr/>
            <p:nvPr/>
          </p:nvSpPr>
          <p:spPr>
            <a:xfrm>
              <a:off x="6075800" y="7683050"/>
              <a:ext cx="256475" cy="140725"/>
            </a:xfrm>
            <a:custGeom>
              <a:avLst/>
              <a:gdLst/>
              <a:ahLst/>
              <a:cxnLst/>
              <a:rect l="l" t="t" r="r" b="b"/>
              <a:pathLst>
                <a:path w="10259" h="5629" extrusionOk="0">
                  <a:moveTo>
                    <a:pt x="158" y="0"/>
                  </a:moveTo>
                  <a:lnTo>
                    <a:pt x="0" y="3683"/>
                  </a:lnTo>
                  <a:lnTo>
                    <a:pt x="10101" y="5629"/>
                  </a:lnTo>
                  <a:lnTo>
                    <a:pt x="10258" y="1947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6"/>
            <p:cNvSpPr/>
            <p:nvPr/>
          </p:nvSpPr>
          <p:spPr>
            <a:xfrm>
              <a:off x="5660225" y="7656750"/>
              <a:ext cx="280125" cy="122325"/>
            </a:xfrm>
            <a:custGeom>
              <a:avLst/>
              <a:gdLst/>
              <a:ahLst/>
              <a:cxnLst/>
              <a:rect l="l" t="t" r="r" b="b"/>
              <a:pathLst>
                <a:path w="11205" h="4893" extrusionOk="0">
                  <a:moveTo>
                    <a:pt x="10153" y="0"/>
                  </a:moveTo>
                  <a:lnTo>
                    <a:pt x="0" y="1421"/>
                  </a:lnTo>
                  <a:lnTo>
                    <a:pt x="1052" y="4893"/>
                  </a:lnTo>
                  <a:lnTo>
                    <a:pt x="11205" y="3525"/>
                  </a:lnTo>
                  <a:lnTo>
                    <a:pt x="10153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6"/>
            <p:cNvSpPr/>
            <p:nvPr/>
          </p:nvSpPr>
          <p:spPr>
            <a:xfrm>
              <a:off x="6633400" y="8393200"/>
              <a:ext cx="281475" cy="123650"/>
            </a:xfrm>
            <a:custGeom>
              <a:avLst/>
              <a:gdLst/>
              <a:ahLst/>
              <a:cxnLst/>
              <a:rect l="l" t="t" r="r" b="b"/>
              <a:pathLst>
                <a:path w="11259" h="4946" extrusionOk="0">
                  <a:moveTo>
                    <a:pt x="10206" y="1"/>
                  </a:moveTo>
                  <a:lnTo>
                    <a:pt x="1" y="1421"/>
                  </a:lnTo>
                  <a:lnTo>
                    <a:pt x="1106" y="4946"/>
                  </a:lnTo>
                  <a:lnTo>
                    <a:pt x="11258" y="3525"/>
                  </a:lnTo>
                  <a:lnTo>
                    <a:pt x="1020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6"/>
            <p:cNvSpPr/>
            <p:nvPr/>
          </p:nvSpPr>
          <p:spPr>
            <a:xfrm>
              <a:off x="6661025" y="8561550"/>
              <a:ext cx="244625" cy="243325"/>
            </a:xfrm>
            <a:custGeom>
              <a:avLst/>
              <a:gdLst/>
              <a:ahLst/>
              <a:cxnLst/>
              <a:rect l="l" t="t" r="r" b="b"/>
              <a:pathLst>
                <a:path w="9785" h="9733" extrusionOk="0">
                  <a:moveTo>
                    <a:pt x="6629" y="0"/>
                  </a:moveTo>
                  <a:lnTo>
                    <a:pt x="1" y="7838"/>
                  </a:lnTo>
                  <a:lnTo>
                    <a:pt x="3157" y="9732"/>
                  </a:lnTo>
                  <a:lnTo>
                    <a:pt x="9785" y="189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6"/>
            <p:cNvSpPr/>
            <p:nvPr/>
          </p:nvSpPr>
          <p:spPr>
            <a:xfrm>
              <a:off x="7046350" y="8366900"/>
              <a:ext cx="281475" cy="123650"/>
            </a:xfrm>
            <a:custGeom>
              <a:avLst/>
              <a:gdLst/>
              <a:ahLst/>
              <a:cxnLst/>
              <a:rect l="l" t="t" r="r" b="b"/>
              <a:pathLst>
                <a:path w="11259" h="4946" extrusionOk="0">
                  <a:moveTo>
                    <a:pt x="10206" y="1"/>
                  </a:moveTo>
                  <a:lnTo>
                    <a:pt x="1" y="1421"/>
                  </a:lnTo>
                  <a:lnTo>
                    <a:pt x="1053" y="4946"/>
                  </a:lnTo>
                  <a:lnTo>
                    <a:pt x="11258" y="3525"/>
                  </a:lnTo>
                  <a:lnTo>
                    <a:pt x="1020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6"/>
            <p:cNvSpPr/>
            <p:nvPr/>
          </p:nvSpPr>
          <p:spPr>
            <a:xfrm>
              <a:off x="6501900" y="8902175"/>
              <a:ext cx="281450" cy="123625"/>
            </a:xfrm>
            <a:custGeom>
              <a:avLst/>
              <a:gdLst/>
              <a:ahLst/>
              <a:cxnLst/>
              <a:rect l="l" t="t" r="r" b="b"/>
              <a:pathLst>
                <a:path w="11258" h="4945" extrusionOk="0">
                  <a:moveTo>
                    <a:pt x="10206" y="0"/>
                  </a:moveTo>
                  <a:lnTo>
                    <a:pt x="0" y="1420"/>
                  </a:lnTo>
                  <a:lnTo>
                    <a:pt x="1105" y="4945"/>
                  </a:lnTo>
                  <a:lnTo>
                    <a:pt x="11258" y="3525"/>
                  </a:lnTo>
                  <a:lnTo>
                    <a:pt x="1020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6"/>
            <p:cNvSpPr/>
            <p:nvPr/>
          </p:nvSpPr>
          <p:spPr>
            <a:xfrm>
              <a:off x="7109475" y="8531300"/>
              <a:ext cx="172300" cy="285400"/>
            </a:xfrm>
            <a:custGeom>
              <a:avLst/>
              <a:gdLst/>
              <a:ahLst/>
              <a:cxnLst/>
              <a:rect l="l" t="t" r="r" b="b"/>
              <a:pathLst>
                <a:path w="6892" h="11416" extrusionOk="0">
                  <a:moveTo>
                    <a:pt x="3157" y="0"/>
                  </a:moveTo>
                  <a:lnTo>
                    <a:pt x="1" y="1842"/>
                  </a:lnTo>
                  <a:lnTo>
                    <a:pt x="3736" y="11416"/>
                  </a:lnTo>
                  <a:lnTo>
                    <a:pt x="6892" y="9575"/>
                  </a:lnTo>
                  <a:lnTo>
                    <a:pt x="3157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6"/>
            <p:cNvSpPr/>
            <p:nvPr/>
          </p:nvSpPr>
          <p:spPr>
            <a:xfrm>
              <a:off x="6872750" y="8602325"/>
              <a:ext cx="172300" cy="285400"/>
            </a:xfrm>
            <a:custGeom>
              <a:avLst/>
              <a:gdLst/>
              <a:ahLst/>
              <a:cxnLst/>
              <a:rect l="l" t="t" r="r" b="b"/>
              <a:pathLst>
                <a:path w="6892" h="11416" extrusionOk="0">
                  <a:moveTo>
                    <a:pt x="3157" y="0"/>
                  </a:moveTo>
                  <a:lnTo>
                    <a:pt x="1" y="1841"/>
                  </a:lnTo>
                  <a:lnTo>
                    <a:pt x="3736" y="11415"/>
                  </a:lnTo>
                  <a:lnTo>
                    <a:pt x="6892" y="9522"/>
                  </a:lnTo>
                  <a:lnTo>
                    <a:pt x="3157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6"/>
            <p:cNvSpPr/>
            <p:nvPr/>
          </p:nvSpPr>
          <p:spPr>
            <a:xfrm>
              <a:off x="6600525" y="9106000"/>
              <a:ext cx="259100" cy="189400"/>
            </a:xfrm>
            <a:custGeom>
              <a:avLst/>
              <a:gdLst/>
              <a:ahLst/>
              <a:cxnLst/>
              <a:rect l="l" t="t" r="r" b="b"/>
              <a:pathLst>
                <a:path w="10364" h="7576" extrusionOk="0">
                  <a:moveTo>
                    <a:pt x="948" y="1"/>
                  </a:moveTo>
                  <a:lnTo>
                    <a:pt x="1" y="3578"/>
                  </a:lnTo>
                  <a:lnTo>
                    <a:pt x="9470" y="7576"/>
                  </a:lnTo>
                  <a:lnTo>
                    <a:pt x="10364" y="4051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6"/>
            <p:cNvSpPr/>
            <p:nvPr/>
          </p:nvSpPr>
          <p:spPr>
            <a:xfrm>
              <a:off x="6921425" y="8899525"/>
              <a:ext cx="92075" cy="269625"/>
            </a:xfrm>
            <a:custGeom>
              <a:avLst/>
              <a:gdLst/>
              <a:ahLst/>
              <a:cxnLst/>
              <a:rect l="l" t="t" r="r" b="b"/>
              <a:pathLst>
                <a:path w="3683" h="10785" extrusionOk="0">
                  <a:moveTo>
                    <a:pt x="3683" y="1"/>
                  </a:moveTo>
                  <a:lnTo>
                    <a:pt x="53" y="527"/>
                  </a:lnTo>
                  <a:lnTo>
                    <a:pt x="0" y="10785"/>
                  </a:lnTo>
                  <a:lnTo>
                    <a:pt x="3630" y="10259"/>
                  </a:lnTo>
                  <a:lnTo>
                    <a:pt x="3683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6"/>
            <p:cNvSpPr/>
            <p:nvPr/>
          </p:nvSpPr>
          <p:spPr>
            <a:xfrm>
              <a:off x="7368575" y="8574700"/>
              <a:ext cx="92075" cy="269625"/>
            </a:xfrm>
            <a:custGeom>
              <a:avLst/>
              <a:gdLst/>
              <a:ahLst/>
              <a:cxnLst/>
              <a:rect l="l" t="t" r="r" b="b"/>
              <a:pathLst>
                <a:path w="3683" h="10785" extrusionOk="0">
                  <a:moveTo>
                    <a:pt x="3682" y="0"/>
                  </a:moveTo>
                  <a:lnTo>
                    <a:pt x="53" y="526"/>
                  </a:lnTo>
                  <a:lnTo>
                    <a:pt x="0" y="10784"/>
                  </a:lnTo>
                  <a:lnTo>
                    <a:pt x="3630" y="10258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6"/>
            <p:cNvSpPr/>
            <p:nvPr/>
          </p:nvSpPr>
          <p:spPr>
            <a:xfrm>
              <a:off x="5915350" y="7848750"/>
              <a:ext cx="192025" cy="282775"/>
            </a:xfrm>
            <a:custGeom>
              <a:avLst/>
              <a:gdLst/>
              <a:ahLst/>
              <a:cxnLst/>
              <a:rect l="l" t="t" r="r" b="b"/>
              <a:pathLst>
                <a:path w="7681" h="11311" extrusionOk="0">
                  <a:moveTo>
                    <a:pt x="2946" y="1"/>
                  </a:moveTo>
                  <a:lnTo>
                    <a:pt x="1" y="2157"/>
                  </a:lnTo>
                  <a:lnTo>
                    <a:pt x="4735" y="11311"/>
                  </a:lnTo>
                  <a:lnTo>
                    <a:pt x="7681" y="9154"/>
                  </a:lnTo>
                  <a:lnTo>
                    <a:pt x="294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6"/>
            <p:cNvSpPr/>
            <p:nvPr/>
          </p:nvSpPr>
          <p:spPr>
            <a:xfrm>
              <a:off x="6234925" y="8096000"/>
              <a:ext cx="255150" cy="139425"/>
            </a:xfrm>
            <a:custGeom>
              <a:avLst/>
              <a:gdLst/>
              <a:ahLst/>
              <a:cxnLst/>
              <a:rect l="l" t="t" r="r" b="b"/>
              <a:pathLst>
                <a:path w="10206" h="5577" extrusionOk="0">
                  <a:moveTo>
                    <a:pt x="106" y="0"/>
                  </a:moveTo>
                  <a:lnTo>
                    <a:pt x="1" y="3630"/>
                  </a:lnTo>
                  <a:lnTo>
                    <a:pt x="10048" y="5576"/>
                  </a:lnTo>
                  <a:lnTo>
                    <a:pt x="10206" y="194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6"/>
            <p:cNvSpPr/>
            <p:nvPr/>
          </p:nvSpPr>
          <p:spPr>
            <a:xfrm>
              <a:off x="5800925" y="7480525"/>
              <a:ext cx="280150" cy="123625"/>
            </a:xfrm>
            <a:custGeom>
              <a:avLst/>
              <a:gdLst/>
              <a:ahLst/>
              <a:cxnLst/>
              <a:rect l="l" t="t" r="r" b="b"/>
              <a:pathLst>
                <a:path w="11206" h="4945" extrusionOk="0">
                  <a:moveTo>
                    <a:pt x="10154" y="0"/>
                  </a:moveTo>
                  <a:lnTo>
                    <a:pt x="1" y="1421"/>
                  </a:lnTo>
                  <a:lnTo>
                    <a:pt x="1053" y="4945"/>
                  </a:lnTo>
                  <a:lnTo>
                    <a:pt x="11206" y="3525"/>
                  </a:lnTo>
                  <a:lnTo>
                    <a:pt x="10154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6"/>
            <p:cNvSpPr/>
            <p:nvPr/>
          </p:nvSpPr>
          <p:spPr>
            <a:xfrm>
              <a:off x="6056075" y="7673850"/>
              <a:ext cx="190700" cy="281450"/>
            </a:xfrm>
            <a:custGeom>
              <a:avLst/>
              <a:gdLst/>
              <a:ahLst/>
              <a:cxnLst/>
              <a:rect l="l" t="t" r="r" b="b"/>
              <a:pathLst>
                <a:path w="7628" h="11258" extrusionOk="0">
                  <a:moveTo>
                    <a:pt x="2946" y="0"/>
                  </a:moveTo>
                  <a:lnTo>
                    <a:pt x="0" y="2157"/>
                  </a:lnTo>
                  <a:lnTo>
                    <a:pt x="4682" y="11258"/>
                  </a:lnTo>
                  <a:lnTo>
                    <a:pt x="7628" y="9101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6"/>
            <p:cNvSpPr/>
            <p:nvPr/>
          </p:nvSpPr>
          <p:spPr>
            <a:xfrm>
              <a:off x="6818850" y="8077575"/>
              <a:ext cx="192025" cy="281450"/>
            </a:xfrm>
            <a:custGeom>
              <a:avLst/>
              <a:gdLst/>
              <a:ahLst/>
              <a:cxnLst/>
              <a:rect l="l" t="t" r="r" b="b"/>
              <a:pathLst>
                <a:path w="7681" h="11258" extrusionOk="0">
                  <a:moveTo>
                    <a:pt x="2946" y="1"/>
                  </a:moveTo>
                  <a:lnTo>
                    <a:pt x="0" y="2158"/>
                  </a:lnTo>
                  <a:lnTo>
                    <a:pt x="4735" y="11258"/>
                  </a:lnTo>
                  <a:lnTo>
                    <a:pt x="7681" y="9101"/>
                  </a:lnTo>
                  <a:lnTo>
                    <a:pt x="294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6"/>
            <p:cNvSpPr/>
            <p:nvPr/>
          </p:nvSpPr>
          <p:spPr>
            <a:xfrm>
              <a:off x="6345400" y="8558925"/>
              <a:ext cx="192025" cy="282750"/>
            </a:xfrm>
            <a:custGeom>
              <a:avLst/>
              <a:gdLst/>
              <a:ahLst/>
              <a:cxnLst/>
              <a:rect l="l" t="t" r="r" b="b"/>
              <a:pathLst>
                <a:path w="7681" h="11310" extrusionOk="0">
                  <a:moveTo>
                    <a:pt x="2946" y="0"/>
                  </a:moveTo>
                  <a:lnTo>
                    <a:pt x="0" y="2210"/>
                  </a:lnTo>
                  <a:lnTo>
                    <a:pt x="4682" y="11310"/>
                  </a:lnTo>
                  <a:lnTo>
                    <a:pt x="7681" y="915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6"/>
            <p:cNvSpPr/>
            <p:nvPr/>
          </p:nvSpPr>
          <p:spPr>
            <a:xfrm>
              <a:off x="6374325" y="7919775"/>
              <a:ext cx="256475" cy="140725"/>
            </a:xfrm>
            <a:custGeom>
              <a:avLst/>
              <a:gdLst/>
              <a:ahLst/>
              <a:cxnLst/>
              <a:rect l="l" t="t" r="r" b="b"/>
              <a:pathLst>
                <a:path w="10259" h="5629" extrusionOk="0">
                  <a:moveTo>
                    <a:pt x="159" y="0"/>
                  </a:moveTo>
                  <a:lnTo>
                    <a:pt x="1" y="3683"/>
                  </a:lnTo>
                  <a:lnTo>
                    <a:pt x="10101" y="5629"/>
                  </a:lnTo>
                  <a:lnTo>
                    <a:pt x="10259" y="194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6"/>
            <p:cNvSpPr/>
            <p:nvPr/>
          </p:nvSpPr>
          <p:spPr>
            <a:xfrm>
              <a:off x="6179700" y="8244600"/>
              <a:ext cx="242000" cy="244625"/>
            </a:xfrm>
            <a:custGeom>
              <a:avLst/>
              <a:gdLst/>
              <a:ahLst/>
              <a:cxnLst/>
              <a:rect l="l" t="t" r="r" b="b"/>
              <a:pathLst>
                <a:path w="9680" h="9785" extrusionOk="0">
                  <a:moveTo>
                    <a:pt x="6576" y="1"/>
                  </a:moveTo>
                  <a:lnTo>
                    <a:pt x="0" y="7891"/>
                  </a:lnTo>
                  <a:lnTo>
                    <a:pt x="3104" y="9785"/>
                  </a:lnTo>
                  <a:lnTo>
                    <a:pt x="9680" y="1894"/>
                  </a:lnTo>
                  <a:lnTo>
                    <a:pt x="657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6"/>
            <p:cNvSpPr/>
            <p:nvPr/>
          </p:nvSpPr>
          <p:spPr>
            <a:xfrm>
              <a:off x="6073175" y="7955275"/>
              <a:ext cx="243300" cy="244625"/>
            </a:xfrm>
            <a:custGeom>
              <a:avLst/>
              <a:gdLst/>
              <a:ahLst/>
              <a:cxnLst/>
              <a:rect l="l" t="t" r="r" b="b"/>
              <a:pathLst>
                <a:path w="9732" h="9785" extrusionOk="0">
                  <a:moveTo>
                    <a:pt x="6576" y="1"/>
                  </a:moveTo>
                  <a:lnTo>
                    <a:pt x="0" y="7891"/>
                  </a:lnTo>
                  <a:lnTo>
                    <a:pt x="3156" y="9785"/>
                  </a:lnTo>
                  <a:lnTo>
                    <a:pt x="9732" y="1894"/>
                  </a:lnTo>
                  <a:lnTo>
                    <a:pt x="6576" y="1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6"/>
            <p:cNvSpPr/>
            <p:nvPr/>
          </p:nvSpPr>
          <p:spPr>
            <a:xfrm>
              <a:off x="6492700" y="8115725"/>
              <a:ext cx="282750" cy="134150"/>
            </a:xfrm>
            <a:custGeom>
              <a:avLst/>
              <a:gdLst/>
              <a:ahLst/>
              <a:cxnLst/>
              <a:rect l="l" t="t" r="r" b="b"/>
              <a:pathLst>
                <a:path w="11310" h="5366" extrusionOk="0">
                  <a:moveTo>
                    <a:pt x="10100" y="0"/>
                  </a:moveTo>
                  <a:lnTo>
                    <a:pt x="0" y="1894"/>
                  </a:lnTo>
                  <a:lnTo>
                    <a:pt x="1210" y="5366"/>
                  </a:lnTo>
                  <a:lnTo>
                    <a:pt x="11310" y="3472"/>
                  </a:lnTo>
                  <a:lnTo>
                    <a:pt x="10100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6"/>
            <p:cNvSpPr/>
            <p:nvPr/>
          </p:nvSpPr>
          <p:spPr>
            <a:xfrm>
              <a:off x="6476900" y="8282750"/>
              <a:ext cx="209125" cy="256450"/>
            </a:xfrm>
            <a:custGeom>
              <a:avLst/>
              <a:gdLst/>
              <a:ahLst/>
              <a:cxnLst/>
              <a:rect l="l" t="t" r="r" b="b"/>
              <a:pathLst>
                <a:path w="8365" h="10258" extrusionOk="0">
                  <a:moveTo>
                    <a:pt x="4893" y="0"/>
                  </a:moveTo>
                  <a:lnTo>
                    <a:pt x="1" y="9048"/>
                  </a:lnTo>
                  <a:lnTo>
                    <a:pt x="3473" y="10258"/>
                  </a:lnTo>
                  <a:lnTo>
                    <a:pt x="8365" y="1210"/>
                  </a:lnTo>
                  <a:lnTo>
                    <a:pt x="4893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6"/>
            <p:cNvSpPr/>
            <p:nvPr/>
          </p:nvSpPr>
          <p:spPr>
            <a:xfrm>
              <a:off x="5344600" y="7121500"/>
              <a:ext cx="280125" cy="122325"/>
            </a:xfrm>
            <a:custGeom>
              <a:avLst/>
              <a:gdLst/>
              <a:ahLst/>
              <a:cxnLst/>
              <a:rect l="l" t="t" r="r" b="b"/>
              <a:pathLst>
                <a:path w="11205" h="4893" extrusionOk="0">
                  <a:moveTo>
                    <a:pt x="10153" y="0"/>
                  </a:moveTo>
                  <a:lnTo>
                    <a:pt x="0" y="1420"/>
                  </a:lnTo>
                  <a:lnTo>
                    <a:pt x="1052" y="4892"/>
                  </a:lnTo>
                  <a:lnTo>
                    <a:pt x="11205" y="3525"/>
                  </a:lnTo>
                  <a:lnTo>
                    <a:pt x="10153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6"/>
            <p:cNvSpPr/>
            <p:nvPr/>
          </p:nvSpPr>
          <p:spPr>
            <a:xfrm>
              <a:off x="5599725" y="7313500"/>
              <a:ext cx="192025" cy="282775"/>
            </a:xfrm>
            <a:custGeom>
              <a:avLst/>
              <a:gdLst/>
              <a:ahLst/>
              <a:cxnLst/>
              <a:rect l="l" t="t" r="r" b="b"/>
              <a:pathLst>
                <a:path w="7681" h="11311" extrusionOk="0">
                  <a:moveTo>
                    <a:pt x="2946" y="0"/>
                  </a:moveTo>
                  <a:lnTo>
                    <a:pt x="0" y="2157"/>
                  </a:lnTo>
                  <a:lnTo>
                    <a:pt x="4682" y="11310"/>
                  </a:lnTo>
                  <a:lnTo>
                    <a:pt x="7681" y="9154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6"/>
            <p:cNvSpPr/>
            <p:nvPr/>
          </p:nvSpPr>
          <p:spPr>
            <a:xfrm>
              <a:off x="5917975" y="7560750"/>
              <a:ext cx="256475" cy="139400"/>
            </a:xfrm>
            <a:custGeom>
              <a:avLst/>
              <a:gdLst/>
              <a:ahLst/>
              <a:cxnLst/>
              <a:rect l="l" t="t" r="r" b="b"/>
              <a:pathLst>
                <a:path w="10259" h="5576" extrusionOk="0">
                  <a:moveTo>
                    <a:pt x="159" y="0"/>
                  </a:moveTo>
                  <a:lnTo>
                    <a:pt x="1" y="3630"/>
                  </a:lnTo>
                  <a:lnTo>
                    <a:pt x="10101" y="5576"/>
                  </a:lnTo>
                  <a:lnTo>
                    <a:pt x="10259" y="194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6"/>
            <p:cNvSpPr/>
            <p:nvPr/>
          </p:nvSpPr>
          <p:spPr>
            <a:xfrm>
              <a:off x="6324350" y="7783000"/>
              <a:ext cx="185450" cy="374825"/>
            </a:xfrm>
            <a:custGeom>
              <a:avLst/>
              <a:gdLst/>
              <a:ahLst/>
              <a:cxnLst/>
              <a:rect l="l" t="t" r="r" b="b"/>
              <a:pathLst>
                <a:path w="7418" h="14993" extrusionOk="0">
                  <a:moveTo>
                    <a:pt x="1631" y="0"/>
                  </a:moveTo>
                  <a:lnTo>
                    <a:pt x="1" y="684"/>
                  </a:lnTo>
                  <a:lnTo>
                    <a:pt x="5787" y="14993"/>
                  </a:lnTo>
                  <a:lnTo>
                    <a:pt x="7418" y="14309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6"/>
            <p:cNvSpPr/>
            <p:nvPr/>
          </p:nvSpPr>
          <p:spPr>
            <a:xfrm>
              <a:off x="6146825" y="8024975"/>
              <a:ext cx="181500" cy="374825"/>
            </a:xfrm>
            <a:custGeom>
              <a:avLst/>
              <a:gdLst/>
              <a:ahLst/>
              <a:cxnLst/>
              <a:rect l="l" t="t" r="r" b="b"/>
              <a:pathLst>
                <a:path w="7260" h="14993" extrusionOk="0">
                  <a:moveTo>
                    <a:pt x="5629" y="1"/>
                  </a:moveTo>
                  <a:lnTo>
                    <a:pt x="0" y="14362"/>
                  </a:lnTo>
                  <a:lnTo>
                    <a:pt x="1631" y="14993"/>
                  </a:lnTo>
                  <a:lnTo>
                    <a:pt x="7260" y="632"/>
                  </a:lnTo>
                  <a:lnTo>
                    <a:pt x="5629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6"/>
            <p:cNvSpPr/>
            <p:nvPr/>
          </p:nvSpPr>
          <p:spPr>
            <a:xfrm>
              <a:off x="5861425" y="7685675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1"/>
                  </a:moveTo>
                  <a:lnTo>
                    <a:pt x="1" y="474"/>
                  </a:lnTo>
                  <a:lnTo>
                    <a:pt x="53" y="1737"/>
                  </a:lnTo>
                  <a:lnTo>
                    <a:pt x="11048" y="1263"/>
                  </a:lnTo>
                  <a:lnTo>
                    <a:pt x="10995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6"/>
            <p:cNvSpPr/>
            <p:nvPr/>
          </p:nvSpPr>
          <p:spPr>
            <a:xfrm>
              <a:off x="5999525" y="7781675"/>
              <a:ext cx="230150" cy="203875"/>
            </a:xfrm>
            <a:custGeom>
              <a:avLst/>
              <a:gdLst/>
              <a:ahLst/>
              <a:cxnLst/>
              <a:rect l="l" t="t" r="r" b="b"/>
              <a:pathLst>
                <a:path w="9206" h="8155" extrusionOk="0">
                  <a:moveTo>
                    <a:pt x="842" y="1"/>
                  </a:moveTo>
                  <a:lnTo>
                    <a:pt x="0" y="948"/>
                  </a:lnTo>
                  <a:lnTo>
                    <a:pt x="8365" y="8154"/>
                  </a:lnTo>
                  <a:lnTo>
                    <a:pt x="9206" y="7208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6"/>
            <p:cNvSpPr/>
            <p:nvPr/>
          </p:nvSpPr>
          <p:spPr>
            <a:xfrm>
              <a:off x="5544500" y="7334550"/>
              <a:ext cx="277500" cy="43400"/>
            </a:xfrm>
            <a:custGeom>
              <a:avLst/>
              <a:gdLst/>
              <a:ahLst/>
              <a:cxnLst/>
              <a:rect l="l" t="t" r="r" b="b"/>
              <a:pathLst>
                <a:path w="11100" h="1736" extrusionOk="0">
                  <a:moveTo>
                    <a:pt x="11047" y="0"/>
                  </a:moveTo>
                  <a:lnTo>
                    <a:pt x="0" y="474"/>
                  </a:lnTo>
                  <a:lnTo>
                    <a:pt x="53" y="1736"/>
                  </a:lnTo>
                  <a:lnTo>
                    <a:pt x="11100" y="1263"/>
                  </a:lnTo>
                  <a:lnTo>
                    <a:pt x="11047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6"/>
            <p:cNvSpPr/>
            <p:nvPr/>
          </p:nvSpPr>
          <p:spPr>
            <a:xfrm>
              <a:off x="5679950" y="7441075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842" y="0"/>
                  </a:moveTo>
                  <a:lnTo>
                    <a:pt x="0" y="947"/>
                  </a:lnTo>
                  <a:lnTo>
                    <a:pt x="8365" y="8154"/>
                  </a:lnTo>
                  <a:lnTo>
                    <a:pt x="9154" y="7207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6"/>
            <p:cNvSpPr/>
            <p:nvPr/>
          </p:nvSpPr>
          <p:spPr>
            <a:xfrm>
              <a:off x="6676800" y="8014450"/>
              <a:ext cx="277525" cy="43425"/>
            </a:xfrm>
            <a:custGeom>
              <a:avLst/>
              <a:gdLst/>
              <a:ahLst/>
              <a:cxnLst/>
              <a:rect l="l" t="t" r="r" b="b"/>
              <a:pathLst>
                <a:path w="11101" h="1737" extrusionOk="0">
                  <a:moveTo>
                    <a:pt x="10995" y="1"/>
                  </a:moveTo>
                  <a:lnTo>
                    <a:pt x="1" y="474"/>
                  </a:lnTo>
                  <a:lnTo>
                    <a:pt x="53" y="1737"/>
                  </a:lnTo>
                  <a:lnTo>
                    <a:pt x="11101" y="1263"/>
                  </a:lnTo>
                  <a:lnTo>
                    <a:pt x="10995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6"/>
            <p:cNvSpPr/>
            <p:nvPr/>
          </p:nvSpPr>
          <p:spPr>
            <a:xfrm>
              <a:off x="6816200" y="8117025"/>
              <a:ext cx="228850" cy="203875"/>
            </a:xfrm>
            <a:custGeom>
              <a:avLst/>
              <a:gdLst/>
              <a:ahLst/>
              <a:cxnLst/>
              <a:rect l="l" t="t" r="r" b="b"/>
              <a:pathLst>
                <a:path w="9154" h="8155" extrusionOk="0">
                  <a:moveTo>
                    <a:pt x="790" y="1"/>
                  </a:moveTo>
                  <a:lnTo>
                    <a:pt x="1" y="948"/>
                  </a:lnTo>
                  <a:lnTo>
                    <a:pt x="8313" y="8155"/>
                  </a:lnTo>
                  <a:lnTo>
                    <a:pt x="9154" y="7208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6"/>
            <p:cNvSpPr/>
            <p:nvPr/>
          </p:nvSpPr>
          <p:spPr>
            <a:xfrm>
              <a:off x="6993750" y="8241975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0"/>
                  </a:moveTo>
                  <a:lnTo>
                    <a:pt x="1" y="474"/>
                  </a:lnTo>
                  <a:lnTo>
                    <a:pt x="53" y="1736"/>
                  </a:lnTo>
                  <a:lnTo>
                    <a:pt x="11048" y="1263"/>
                  </a:lnTo>
                  <a:lnTo>
                    <a:pt x="10995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6"/>
            <p:cNvSpPr/>
            <p:nvPr/>
          </p:nvSpPr>
          <p:spPr>
            <a:xfrm>
              <a:off x="7131850" y="8343225"/>
              <a:ext cx="228850" cy="203875"/>
            </a:xfrm>
            <a:custGeom>
              <a:avLst/>
              <a:gdLst/>
              <a:ahLst/>
              <a:cxnLst/>
              <a:rect l="l" t="t" r="r" b="b"/>
              <a:pathLst>
                <a:path w="9154" h="8155" extrusionOk="0">
                  <a:moveTo>
                    <a:pt x="842" y="1"/>
                  </a:moveTo>
                  <a:lnTo>
                    <a:pt x="0" y="948"/>
                  </a:lnTo>
                  <a:lnTo>
                    <a:pt x="8364" y="8155"/>
                  </a:lnTo>
                  <a:lnTo>
                    <a:pt x="9153" y="7208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6"/>
            <p:cNvSpPr/>
            <p:nvPr/>
          </p:nvSpPr>
          <p:spPr>
            <a:xfrm>
              <a:off x="6336200" y="8364275"/>
              <a:ext cx="277500" cy="43425"/>
            </a:xfrm>
            <a:custGeom>
              <a:avLst/>
              <a:gdLst/>
              <a:ahLst/>
              <a:cxnLst/>
              <a:rect l="l" t="t" r="r" b="b"/>
              <a:pathLst>
                <a:path w="11100" h="1737" extrusionOk="0">
                  <a:moveTo>
                    <a:pt x="11047" y="1"/>
                  </a:moveTo>
                  <a:lnTo>
                    <a:pt x="0" y="474"/>
                  </a:lnTo>
                  <a:lnTo>
                    <a:pt x="53" y="1737"/>
                  </a:lnTo>
                  <a:lnTo>
                    <a:pt x="11100" y="1263"/>
                  </a:lnTo>
                  <a:lnTo>
                    <a:pt x="11047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6"/>
            <p:cNvSpPr/>
            <p:nvPr/>
          </p:nvSpPr>
          <p:spPr>
            <a:xfrm>
              <a:off x="6470325" y="8464225"/>
              <a:ext cx="228850" cy="203875"/>
            </a:xfrm>
            <a:custGeom>
              <a:avLst/>
              <a:gdLst/>
              <a:ahLst/>
              <a:cxnLst/>
              <a:rect l="l" t="t" r="r" b="b"/>
              <a:pathLst>
                <a:path w="9154" h="8155" extrusionOk="0">
                  <a:moveTo>
                    <a:pt x="790" y="1"/>
                  </a:moveTo>
                  <a:lnTo>
                    <a:pt x="1" y="948"/>
                  </a:lnTo>
                  <a:lnTo>
                    <a:pt x="8312" y="8154"/>
                  </a:lnTo>
                  <a:lnTo>
                    <a:pt x="9154" y="7207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6"/>
            <p:cNvSpPr/>
            <p:nvPr/>
          </p:nvSpPr>
          <p:spPr>
            <a:xfrm>
              <a:off x="6362500" y="8619400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1"/>
                  </a:moveTo>
                  <a:lnTo>
                    <a:pt x="0" y="474"/>
                  </a:lnTo>
                  <a:lnTo>
                    <a:pt x="53" y="1737"/>
                  </a:lnTo>
                  <a:lnTo>
                    <a:pt x="11047" y="1211"/>
                  </a:lnTo>
                  <a:lnTo>
                    <a:pt x="10995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6"/>
            <p:cNvSpPr/>
            <p:nvPr/>
          </p:nvSpPr>
          <p:spPr>
            <a:xfrm>
              <a:off x="6497950" y="8724625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842" y="0"/>
                  </a:moveTo>
                  <a:lnTo>
                    <a:pt x="1" y="947"/>
                  </a:lnTo>
                  <a:lnTo>
                    <a:pt x="8365" y="8154"/>
                  </a:lnTo>
                  <a:lnTo>
                    <a:pt x="9154" y="7207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6"/>
            <p:cNvSpPr/>
            <p:nvPr/>
          </p:nvSpPr>
          <p:spPr>
            <a:xfrm>
              <a:off x="6730725" y="8355075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0"/>
                  </a:moveTo>
                  <a:lnTo>
                    <a:pt x="1" y="526"/>
                  </a:lnTo>
                  <a:lnTo>
                    <a:pt x="53" y="1736"/>
                  </a:lnTo>
                  <a:lnTo>
                    <a:pt x="11048" y="1263"/>
                  </a:lnTo>
                  <a:lnTo>
                    <a:pt x="10995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6"/>
            <p:cNvSpPr/>
            <p:nvPr/>
          </p:nvSpPr>
          <p:spPr>
            <a:xfrm>
              <a:off x="6870125" y="8452400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842" y="0"/>
                  </a:moveTo>
                  <a:lnTo>
                    <a:pt x="1" y="894"/>
                  </a:lnTo>
                  <a:lnTo>
                    <a:pt x="8365" y="8154"/>
                  </a:lnTo>
                  <a:lnTo>
                    <a:pt x="9154" y="7207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6"/>
            <p:cNvSpPr/>
            <p:nvPr/>
          </p:nvSpPr>
          <p:spPr>
            <a:xfrm>
              <a:off x="6737300" y="8712775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1"/>
                  </a:moveTo>
                  <a:lnTo>
                    <a:pt x="1" y="474"/>
                  </a:lnTo>
                  <a:lnTo>
                    <a:pt x="53" y="1737"/>
                  </a:lnTo>
                  <a:lnTo>
                    <a:pt x="11048" y="1263"/>
                  </a:lnTo>
                  <a:lnTo>
                    <a:pt x="10995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6"/>
            <p:cNvSpPr/>
            <p:nvPr/>
          </p:nvSpPr>
          <p:spPr>
            <a:xfrm>
              <a:off x="6878025" y="8814050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842" y="1"/>
                  </a:moveTo>
                  <a:lnTo>
                    <a:pt x="0" y="947"/>
                  </a:lnTo>
                  <a:lnTo>
                    <a:pt x="8365" y="8154"/>
                  </a:lnTo>
                  <a:lnTo>
                    <a:pt x="9154" y="7207"/>
                  </a:lnTo>
                  <a:lnTo>
                    <a:pt x="842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6"/>
            <p:cNvSpPr/>
            <p:nvPr/>
          </p:nvSpPr>
          <p:spPr>
            <a:xfrm>
              <a:off x="6579500" y="9037625"/>
              <a:ext cx="276175" cy="43425"/>
            </a:xfrm>
            <a:custGeom>
              <a:avLst/>
              <a:gdLst/>
              <a:ahLst/>
              <a:cxnLst/>
              <a:rect l="l" t="t" r="r" b="b"/>
              <a:pathLst>
                <a:path w="11047" h="1737" extrusionOk="0">
                  <a:moveTo>
                    <a:pt x="10995" y="0"/>
                  </a:moveTo>
                  <a:lnTo>
                    <a:pt x="0" y="474"/>
                  </a:lnTo>
                  <a:lnTo>
                    <a:pt x="53" y="1736"/>
                  </a:lnTo>
                  <a:lnTo>
                    <a:pt x="11047" y="1210"/>
                  </a:lnTo>
                  <a:lnTo>
                    <a:pt x="10995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6"/>
            <p:cNvSpPr/>
            <p:nvPr/>
          </p:nvSpPr>
          <p:spPr>
            <a:xfrm>
              <a:off x="6726775" y="9133625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790" y="0"/>
                  </a:moveTo>
                  <a:lnTo>
                    <a:pt x="1" y="947"/>
                  </a:lnTo>
                  <a:lnTo>
                    <a:pt x="8312" y="8154"/>
                  </a:lnTo>
                  <a:lnTo>
                    <a:pt x="9154" y="7207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6"/>
            <p:cNvSpPr/>
            <p:nvPr/>
          </p:nvSpPr>
          <p:spPr>
            <a:xfrm>
              <a:off x="6630775" y="8023675"/>
              <a:ext cx="184150" cy="373500"/>
            </a:xfrm>
            <a:custGeom>
              <a:avLst/>
              <a:gdLst/>
              <a:ahLst/>
              <a:cxnLst/>
              <a:rect l="l" t="t" r="r" b="b"/>
              <a:pathLst>
                <a:path w="7366" h="14940" extrusionOk="0">
                  <a:moveTo>
                    <a:pt x="1631" y="0"/>
                  </a:moveTo>
                  <a:lnTo>
                    <a:pt x="1" y="631"/>
                  </a:lnTo>
                  <a:lnTo>
                    <a:pt x="5735" y="14940"/>
                  </a:lnTo>
                  <a:lnTo>
                    <a:pt x="7365" y="14309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6"/>
            <p:cNvSpPr/>
            <p:nvPr/>
          </p:nvSpPr>
          <p:spPr>
            <a:xfrm>
              <a:off x="6454550" y="8260375"/>
              <a:ext cx="182825" cy="374825"/>
            </a:xfrm>
            <a:custGeom>
              <a:avLst/>
              <a:gdLst/>
              <a:ahLst/>
              <a:cxnLst/>
              <a:rect l="l" t="t" r="r" b="b"/>
              <a:pathLst>
                <a:path w="7313" h="14993" extrusionOk="0">
                  <a:moveTo>
                    <a:pt x="5629" y="1"/>
                  </a:moveTo>
                  <a:lnTo>
                    <a:pt x="1" y="14362"/>
                  </a:lnTo>
                  <a:lnTo>
                    <a:pt x="1631" y="14993"/>
                  </a:lnTo>
                  <a:lnTo>
                    <a:pt x="7313" y="632"/>
                  </a:lnTo>
                  <a:lnTo>
                    <a:pt x="5629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6"/>
            <p:cNvSpPr/>
            <p:nvPr/>
          </p:nvSpPr>
          <p:spPr>
            <a:xfrm>
              <a:off x="6167850" y="7917150"/>
              <a:ext cx="277525" cy="43400"/>
            </a:xfrm>
            <a:custGeom>
              <a:avLst/>
              <a:gdLst/>
              <a:ahLst/>
              <a:cxnLst/>
              <a:rect l="l" t="t" r="r" b="b"/>
              <a:pathLst>
                <a:path w="11101" h="1736" extrusionOk="0">
                  <a:moveTo>
                    <a:pt x="11048" y="0"/>
                  </a:moveTo>
                  <a:lnTo>
                    <a:pt x="1" y="526"/>
                  </a:lnTo>
                  <a:lnTo>
                    <a:pt x="106" y="1736"/>
                  </a:lnTo>
                  <a:lnTo>
                    <a:pt x="11100" y="1263"/>
                  </a:lnTo>
                  <a:lnTo>
                    <a:pt x="11048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6"/>
            <p:cNvSpPr/>
            <p:nvPr/>
          </p:nvSpPr>
          <p:spPr>
            <a:xfrm>
              <a:off x="6311200" y="8018400"/>
              <a:ext cx="228850" cy="203875"/>
            </a:xfrm>
            <a:custGeom>
              <a:avLst/>
              <a:gdLst/>
              <a:ahLst/>
              <a:cxnLst/>
              <a:rect l="l" t="t" r="r" b="b"/>
              <a:pathLst>
                <a:path w="9154" h="8155" extrusionOk="0">
                  <a:moveTo>
                    <a:pt x="790" y="1"/>
                  </a:moveTo>
                  <a:lnTo>
                    <a:pt x="1" y="947"/>
                  </a:lnTo>
                  <a:lnTo>
                    <a:pt x="8312" y="8154"/>
                  </a:lnTo>
                  <a:lnTo>
                    <a:pt x="9154" y="7207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6"/>
            <p:cNvSpPr/>
            <p:nvPr/>
          </p:nvSpPr>
          <p:spPr>
            <a:xfrm>
              <a:off x="7034525" y="8587850"/>
              <a:ext cx="276200" cy="43425"/>
            </a:xfrm>
            <a:custGeom>
              <a:avLst/>
              <a:gdLst/>
              <a:ahLst/>
              <a:cxnLst/>
              <a:rect l="l" t="t" r="r" b="b"/>
              <a:pathLst>
                <a:path w="11048" h="1737" extrusionOk="0">
                  <a:moveTo>
                    <a:pt x="10995" y="0"/>
                  </a:moveTo>
                  <a:lnTo>
                    <a:pt x="0" y="474"/>
                  </a:lnTo>
                  <a:lnTo>
                    <a:pt x="53" y="1736"/>
                  </a:lnTo>
                  <a:lnTo>
                    <a:pt x="11047" y="1210"/>
                  </a:lnTo>
                  <a:lnTo>
                    <a:pt x="10995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6"/>
            <p:cNvSpPr/>
            <p:nvPr/>
          </p:nvSpPr>
          <p:spPr>
            <a:xfrm>
              <a:off x="7179175" y="8691750"/>
              <a:ext cx="228850" cy="203850"/>
            </a:xfrm>
            <a:custGeom>
              <a:avLst/>
              <a:gdLst/>
              <a:ahLst/>
              <a:cxnLst/>
              <a:rect l="l" t="t" r="r" b="b"/>
              <a:pathLst>
                <a:path w="9154" h="8154" extrusionOk="0">
                  <a:moveTo>
                    <a:pt x="843" y="0"/>
                  </a:moveTo>
                  <a:lnTo>
                    <a:pt x="1" y="947"/>
                  </a:lnTo>
                  <a:lnTo>
                    <a:pt x="8365" y="8154"/>
                  </a:lnTo>
                  <a:lnTo>
                    <a:pt x="9154" y="720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6"/>
            <p:cNvSpPr/>
            <p:nvPr/>
          </p:nvSpPr>
          <p:spPr>
            <a:xfrm>
              <a:off x="2238275" y="4155900"/>
              <a:ext cx="604975" cy="604975"/>
            </a:xfrm>
            <a:custGeom>
              <a:avLst/>
              <a:gdLst/>
              <a:ahLst/>
              <a:cxnLst/>
              <a:rect l="l" t="t" r="r" b="b"/>
              <a:pathLst>
                <a:path w="24199" h="24199" extrusionOk="0">
                  <a:moveTo>
                    <a:pt x="12099" y="0"/>
                  </a:moveTo>
                  <a:cubicBezTo>
                    <a:pt x="5419" y="0"/>
                    <a:pt x="0" y="5419"/>
                    <a:pt x="0" y="12099"/>
                  </a:cubicBezTo>
                  <a:cubicBezTo>
                    <a:pt x="0" y="18780"/>
                    <a:pt x="5419" y="24198"/>
                    <a:pt x="12099" y="24198"/>
                  </a:cubicBezTo>
                  <a:cubicBezTo>
                    <a:pt x="18780" y="24198"/>
                    <a:pt x="24198" y="18780"/>
                    <a:pt x="24198" y="12099"/>
                  </a:cubicBezTo>
                  <a:cubicBezTo>
                    <a:pt x="24198" y="5419"/>
                    <a:pt x="18780" y="0"/>
                    <a:pt x="1209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6"/>
            <p:cNvSpPr/>
            <p:nvPr/>
          </p:nvSpPr>
          <p:spPr>
            <a:xfrm>
              <a:off x="2439475" y="4261100"/>
              <a:ext cx="167050" cy="167050"/>
            </a:xfrm>
            <a:custGeom>
              <a:avLst/>
              <a:gdLst/>
              <a:ahLst/>
              <a:cxnLst/>
              <a:rect l="l" t="t" r="r" b="b"/>
              <a:pathLst>
                <a:path w="6682" h="6682" extrusionOk="0">
                  <a:moveTo>
                    <a:pt x="3367" y="1"/>
                  </a:moveTo>
                  <a:cubicBezTo>
                    <a:pt x="1526" y="1"/>
                    <a:pt x="1" y="1474"/>
                    <a:pt x="1" y="3315"/>
                  </a:cubicBezTo>
                  <a:cubicBezTo>
                    <a:pt x="1" y="5156"/>
                    <a:pt x="1526" y="6681"/>
                    <a:pt x="3367" y="6681"/>
                  </a:cubicBezTo>
                  <a:cubicBezTo>
                    <a:pt x="5209" y="6681"/>
                    <a:pt x="6682" y="5156"/>
                    <a:pt x="6682" y="3315"/>
                  </a:cubicBezTo>
                  <a:cubicBezTo>
                    <a:pt x="6682" y="1474"/>
                    <a:pt x="5209" y="1"/>
                    <a:pt x="3367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6"/>
            <p:cNvSpPr/>
            <p:nvPr/>
          </p:nvSpPr>
          <p:spPr>
            <a:xfrm>
              <a:off x="2356625" y="4475475"/>
              <a:ext cx="131525" cy="131525"/>
            </a:xfrm>
            <a:custGeom>
              <a:avLst/>
              <a:gdLst/>
              <a:ahLst/>
              <a:cxnLst/>
              <a:rect l="l" t="t" r="r" b="b"/>
              <a:pathLst>
                <a:path w="5261" h="5261" extrusionOk="0">
                  <a:moveTo>
                    <a:pt x="2631" y="0"/>
                  </a:moveTo>
                  <a:cubicBezTo>
                    <a:pt x="1158" y="0"/>
                    <a:pt x="1" y="1210"/>
                    <a:pt x="1" y="2630"/>
                  </a:cubicBezTo>
                  <a:cubicBezTo>
                    <a:pt x="1" y="4103"/>
                    <a:pt x="1158" y="5261"/>
                    <a:pt x="2631" y="5261"/>
                  </a:cubicBezTo>
                  <a:cubicBezTo>
                    <a:pt x="4104" y="5261"/>
                    <a:pt x="5261" y="4103"/>
                    <a:pt x="5261" y="2630"/>
                  </a:cubicBezTo>
                  <a:cubicBezTo>
                    <a:pt x="5261" y="1210"/>
                    <a:pt x="4104" y="0"/>
                    <a:pt x="2631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6"/>
            <p:cNvSpPr/>
            <p:nvPr/>
          </p:nvSpPr>
          <p:spPr>
            <a:xfrm>
              <a:off x="2304025" y="4334750"/>
              <a:ext cx="131525" cy="131525"/>
            </a:xfrm>
            <a:custGeom>
              <a:avLst/>
              <a:gdLst/>
              <a:ahLst/>
              <a:cxnLst/>
              <a:rect l="l" t="t" r="r" b="b"/>
              <a:pathLst>
                <a:path w="5261" h="5261" extrusionOk="0">
                  <a:moveTo>
                    <a:pt x="2631" y="1"/>
                  </a:moveTo>
                  <a:cubicBezTo>
                    <a:pt x="1158" y="1"/>
                    <a:pt x="0" y="1210"/>
                    <a:pt x="0" y="2631"/>
                  </a:cubicBezTo>
                  <a:cubicBezTo>
                    <a:pt x="0" y="4104"/>
                    <a:pt x="1158" y="5261"/>
                    <a:pt x="2631" y="5261"/>
                  </a:cubicBezTo>
                  <a:cubicBezTo>
                    <a:pt x="4104" y="5261"/>
                    <a:pt x="5261" y="4104"/>
                    <a:pt x="5261" y="2631"/>
                  </a:cubicBezTo>
                  <a:cubicBezTo>
                    <a:pt x="5261" y="1210"/>
                    <a:pt x="4104" y="1"/>
                    <a:pt x="2631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6"/>
            <p:cNvSpPr/>
            <p:nvPr/>
          </p:nvSpPr>
          <p:spPr>
            <a:xfrm>
              <a:off x="2536800" y="4462325"/>
              <a:ext cx="148625" cy="149925"/>
            </a:xfrm>
            <a:custGeom>
              <a:avLst/>
              <a:gdLst/>
              <a:ahLst/>
              <a:cxnLst/>
              <a:rect l="l" t="t" r="r" b="b"/>
              <a:pathLst>
                <a:path w="5945" h="5997" extrusionOk="0">
                  <a:moveTo>
                    <a:pt x="2946" y="0"/>
                  </a:moveTo>
                  <a:cubicBezTo>
                    <a:pt x="1316" y="0"/>
                    <a:pt x="1" y="1368"/>
                    <a:pt x="1" y="2999"/>
                  </a:cubicBezTo>
                  <a:cubicBezTo>
                    <a:pt x="1" y="4629"/>
                    <a:pt x="1316" y="5997"/>
                    <a:pt x="2946" y="5997"/>
                  </a:cubicBezTo>
                  <a:cubicBezTo>
                    <a:pt x="4630" y="5997"/>
                    <a:pt x="5945" y="4629"/>
                    <a:pt x="5945" y="2999"/>
                  </a:cubicBezTo>
                  <a:cubicBezTo>
                    <a:pt x="5945" y="1368"/>
                    <a:pt x="4630" y="0"/>
                    <a:pt x="294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6"/>
            <p:cNvSpPr/>
            <p:nvPr/>
          </p:nvSpPr>
          <p:spPr>
            <a:xfrm>
              <a:off x="2632800" y="4322925"/>
              <a:ext cx="78925" cy="77600"/>
            </a:xfrm>
            <a:custGeom>
              <a:avLst/>
              <a:gdLst/>
              <a:ahLst/>
              <a:cxnLst/>
              <a:rect l="l" t="t" r="r" b="b"/>
              <a:pathLst>
                <a:path w="3157" h="3104" extrusionOk="0">
                  <a:moveTo>
                    <a:pt x="1579" y="0"/>
                  </a:moveTo>
                  <a:cubicBezTo>
                    <a:pt x="737" y="0"/>
                    <a:pt x="1" y="684"/>
                    <a:pt x="1" y="1578"/>
                  </a:cubicBezTo>
                  <a:cubicBezTo>
                    <a:pt x="1" y="2420"/>
                    <a:pt x="737" y="3104"/>
                    <a:pt x="1579" y="3104"/>
                  </a:cubicBezTo>
                  <a:cubicBezTo>
                    <a:pt x="2473" y="3104"/>
                    <a:pt x="3157" y="2420"/>
                    <a:pt x="3157" y="1578"/>
                  </a:cubicBezTo>
                  <a:cubicBezTo>
                    <a:pt x="3157" y="684"/>
                    <a:pt x="2473" y="0"/>
                    <a:pt x="157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6"/>
            <p:cNvSpPr/>
            <p:nvPr/>
          </p:nvSpPr>
          <p:spPr>
            <a:xfrm>
              <a:off x="1835850" y="4765000"/>
              <a:ext cx="690450" cy="605875"/>
            </a:xfrm>
            <a:custGeom>
              <a:avLst/>
              <a:gdLst/>
              <a:ahLst/>
              <a:cxnLst/>
              <a:rect l="l" t="t" r="r" b="b"/>
              <a:pathLst>
                <a:path w="27618" h="24235" extrusionOk="0">
                  <a:moveTo>
                    <a:pt x="13777" y="0"/>
                  </a:moveTo>
                  <a:cubicBezTo>
                    <a:pt x="11498" y="0"/>
                    <a:pt x="9196" y="643"/>
                    <a:pt x="7154" y="1991"/>
                  </a:cubicBezTo>
                  <a:cubicBezTo>
                    <a:pt x="1578" y="5674"/>
                    <a:pt x="0" y="13196"/>
                    <a:pt x="3682" y="18772"/>
                  </a:cubicBezTo>
                  <a:cubicBezTo>
                    <a:pt x="6017" y="22307"/>
                    <a:pt x="9894" y="24235"/>
                    <a:pt x="13841" y="24235"/>
                  </a:cubicBezTo>
                  <a:cubicBezTo>
                    <a:pt x="16120" y="24235"/>
                    <a:pt x="18422" y="23592"/>
                    <a:pt x="20463" y="22244"/>
                  </a:cubicBezTo>
                  <a:cubicBezTo>
                    <a:pt x="26040" y="18562"/>
                    <a:pt x="27618" y="11039"/>
                    <a:pt x="23935" y="5463"/>
                  </a:cubicBezTo>
                  <a:cubicBezTo>
                    <a:pt x="21601" y="1928"/>
                    <a:pt x="17724" y="0"/>
                    <a:pt x="1377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6"/>
            <p:cNvSpPr/>
            <p:nvPr/>
          </p:nvSpPr>
          <p:spPr>
            <a:xfrm>
              <a:off x="2171200" y="4907750"/>
              <a:ext cx="190700" cy="166525"/>
            </a:xfrm>
            <a:custGeom>
              <a:avLst/>
              <a:gdLst/>
              <a:ahLst/>
              <a:cxnLst/>
              <a:rect l="l" t="t" r="r" b="b"/>
              <a:pathLst>
                <a:path w="7628" h="6661" extrusionOk="0">
                  <a:moveTo>
                    <a:pt x="3815" y="0"/>
                  </a:moveTo>
                  <a:cubicBezTo>
                    <a:pt x="3189" y="0"/>
                    <a:pt x="2559" y="176"/>
                    <a:pt x="1999" y="542"/>
                  </a:cubicBezTo>
                  <a:cubicBezTo>
                    <a:pt x="474" y="1542"/>
                    <a:pt x="0" y="3593"/>
                    <a:pt x="1052" y="5171"/>
                  </a:cubicBezTo>
                  <a:cubicBezTo>
                    <a:pt x="1685" y="6137"/>
                    <a:pt x="2740" y="6661"/>
                    <a:pt x="3816" y="6661"/>
                  </a:cubicBezTo>
                  <a:cubicBezTo>
                    <a:pt x="4439" y="6661"/>
                    <a:pt x="5070" y="6485"/>
                    <a:pt x="5629" y="6118"/>
                  </a:cubicBezTo>
                  <a:cubicBezTo>
                    <a:pt x="7207" y="5119"/>
                    <a:pt x="7628" y="3015"/>
                    <a:pt x="6629" y="1489"/>
                  </a:cubicBezTo>
                  <a:cubicBezTo>
                    <a:pt x="5962" y="523"/>
                    <a:pt x="4895" y="0"/>
                    <a:pt x="3815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6"/>
            <p:cNvSpPr/>
            <p:nvPr/>
          </p:nvSpPr>
          <p:spPr>
            <a:xfrm>
              <a:off x="1971300" y="4949000"/>
              <a:ext cx="149950" cy="131750"/>
            </a:xfrm>
            <a:custGeom>
              <a:avLst/>
              <a:gdLst/>
              <a:ahLst/>
              <a:cxnLst/>
              <a:rect l="l" t="t" r="r" b="b"/>
              <a:pathLst>
                <a:path w="5998" h="5270" extrusionOk="0">
                  <a:moveTo>
                    <a:pt x="2984" y="1"/>
                  </a:moveTo>
                  <a:cubicBezTo>
                    <a:pt x="2500" y="1"/>
                    <a:pt x="2012" y="135"/>
                    <a:pt x="1579" y="418"/>
                  </a:cubicBezTo>
                  <a:cubicBezTo>
                    <a:pt x="316" y="1259"/>
                    <a:pt x="0" y="2890"/>
                    <a:pt x="789" y="4100"/>
                  </a:cubicBezTo>
                  <a:cubicBezTo>
                    <a:pt x="1286" y="4862"/>
                    <a:pt x="2117" y="5269"/>
                    <a:pt x="2980" y="5269"/>
                  </a:cubicBezTo>
                  <a:cubicBezTo>
                    <a:pt x="3487" y="5269"/>
                    <a:pt x="4004" y="5129"/>
                    <a:pt x="4472" y="4837"/>
                  </a:cubicBezTo>
                  <a:cubicBezTo>
                    <a:pt x="5682" y="4048"/>
                    <a:pt x="5997" y="2417"/>
                    <a:pt x="5208" y="1207"/>
                  </a:cubicBezTo>
                  <a:cubicBezTo>
                    <a:pt x="4702" y="431"/>
                    <a:pt x="3849" y="1"/>
                    <a:pt x="2984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6"/>
            <p:cNvSpPr/>
            <p:nvPr/>
          </p:nvSpPr>
          <p:spPr>
            <a:xfrm>
              <a:off x="2059400" y="4828025"/>
              <a:ext cx="149950" cy="131725"/>
            </a:xfrm>
            <a:custGeom>
              <a:avLst/>
              <a:gdLst/>
              <a:ahLst/>
              <a:cxnLst/>
              <a:rect l="l" t="t" r="r" b="b"/>
              <a:pathLst>
                <a:path w="5998" h="5269" extrusionOk="0">
                  <a:moveTo>
                    <a:pt x="2984" y="0"/>
                  </a:moveTo>
                  <a:cubicBezTo>
                    <a:pt x="2500" y="0"/>
                    <a:pt x="2013" y="134"/>
                    <a:pt x="1579" y="417"/>
                  </a:cubicBezTo>
                  <a:cubicBezTo>
                    <a:pt x="369" y="1259"/>
                    <a:pt x="1" y="2837"/>
                    <a:pt x="790" y="4099"/>
                  </a:cubicBezTo>
                  <a:cubicBezTo>
                    <a:pt x="1320" y="4862"/>
                    <a:pt x="2163" y="5269"/>
                    <a:pt x="3017" y="5269"/>
                  </a:cubicBezTo>
                  <a:cubicBezTo>
                    <a:pt x="3519" y="5269"/>
                    <a:pt x="4024" y="5128"/>
                    <a:pt x="4472" y="4836"/>
                  </a:cubicBezTo>
                  <a:cubicBezTo>
                    <a:pt x="5682" y="4047"/>
                    <a:pt x="5998" y="2416"/>
                    <a:pt x="5209" y="1206"/>
                  </a:cubicBezTo>
                  <a:cubicBezTo>
                    <a:pt x="4703" y="430"/>
                    <a:pt x="3850" y="0"/>
                    <a:pt x="2984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6"/>
            <p:cNvSpPr/>
            <p:nvPr/>
          </p:nvSpPr>
          <p:spPr>
            <a:xfrm>
              <a:off x="2068625" y="5095850"/>
              <a:ext cx="169650" cy="149275"/>
            </a:xfrm>
            <a:custGeom>
              <a:avLst/>
              <a:gdLst/>
              <a:ahLst/>
              <a:cxnLst/>
              <a:rect l="l" t="t" r="r" b="b"/>
              <a:pathLst>
                <a:path w="6786" h="5971" extrusionOk="0">
                  <a:moveTo>
                    <a:pt x="3422" y="1"/>
                  </a:moveTo>
                  <a:cubicBezTo>
                    <a:pt x="2860" y="1"/>
                    <a:pt x="2292" y="159"/>
                    <a:pt x="1789" y="488"/>
                  </a:cubicBezTo>
                  <a:cubicBezTo>
                    <a:pt x="368" y="1382"/>
                    <a:pt x="0" y="3224"/>
                    <a:pt x="894" y="4591"/>
                  </a:cubicBezTo>
                  <a:cubicBezTo>
                    <a:pt x="1462" y="5493"/>
                    <a:pt x="2432" y="5970"/>
                    <a:pt x="3415" y="5970"/>
                  </a:cubicBezTo>
                  <a:cubicBezTo>
                    <a:pt x="3981" y="5970"/>
                    <a:pt x="4551" y="5812"/>
                    <a:pt x="5050" y="5486"/>
                  </a:cubicBezTo>
                  <a:cubicBezTo>
                    <a:pt x="6418" y="4539"/>
                    <a:pt x="6786" y="2698"/>
                    <a:pt x="5892" y="1330"/>
                  </a:cubicBezTo>
                  <a:cubicBezTo>
                    <a:pt x="5327" y="466"/>
                    <a:pt x="4384" y="1"/>
                    <a:pt x="342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6"/>
            <p:cNvSpPr/>
            <p:nvPr/>
          </p:nvSpPr>
          <p:spPr>
            <a:xfrm>
              <a:off x="2289550" y="5085875"/>
              <a:ext cx="89450" cy="78475"/>
            </a:xfrm>
            <a:custGeom>
              <a:avLst/>
              <a:gdLst/>
              <a:ahLst/>
              <a:cxnLst/>
              <a:rect l="l" t="t" r="r" b="b"/>
              <a:pathLst>
                <a:path w="3578" h="3139" extrusionOk="0">
                  <a:moveTo>
                    <a:pt x="1773" y="1"/>
                  </a:moveTo>
                  <a:cubicBezTo>
                    <a:pt x="1471" y="1"/>
                    <a:pt x="1165" y="82"/>
                    <a:pt x="895" y="256"/>
                  </a:cubicBezTo>
                  <a:cubicBezTo>
                    <a:pt x="159" y="729"/>
                    <a:pt x="1" y="1729"/>
                    <a:pt x="474" y="2413"/>
                  </a:cubicBezTo>
                  <a:cubicBezTo>
                    <a:pt x="777" y="2883"/>
                    <a:pt x="1272" y="3139"/>
                    <a:pt x="1783" y="3139"/>
                  </a:cubicBezTo>
                  <a:cubicBezTo>
                    <a:pt x="2072" y="3139"/>
                    <a:pt x="2365" y="3057"/>
                    <a:pt x="2631" y="2886"/>
                  </a:cubicBezTo>
                  <a:cubicBezTo>
                    <a:pt x="3368" y="2413"/>
                    <a:pt x="3578" y="1413"/>
                    <a:pt x="3104" y="677"/>
                  </a:cubicBezTo>
                  <a:cubicBezTo>
                    <a:pt x="2805" y="244"/>
                    <a:pt x="2294" y="1"/>
                    <a:pt x="17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6"/>
            <p:cNvSpPr/>
            <p:nvPr/>
          </p:nvSpPr>
          <p:spPr>
            <a:xfrm>
              <a:off x="2613075" y="4850550"/>
              <a:ext cx="679950" cy="605750"/>
            </a:xfrm>
            <a:custGeom>
              <a:avLst/>
              <a:gdLst/>
              <a:ahLst/>
              <a:cxnLst/>
              <a:rect l="l" t="t" r="r" b="b"/>
              <a:pathLst>
                <a:path w="27198" h="24230" extrusionOk="0">
                  <a:moveTo>
                    <a:pt x="13603" y="1"/>
                  </a:moveTo>
                  <a:cubicBezTo>
                    <a:pt x="8538" y="1"/>
                    <a:pt x="3789" y="3208"/>
                    <a:pt x="2105" y="8301"/>
                  </a:cubicBezTo>
                  <a:cubicBezTo>
                    <a:pt x="1" y="14614"/>
                    <a:pt x="3420" y="21505"/>
                    <a:pt x="9733" y="23609"/>
                  </a:cubicBezTo>
                  <a:cubicBezTo>
                    <a:pt x="11006" y="24030"/>
                    <a:pt x="12298" y="24230"/>
                    <a:pt x="13567" y="24230"/>
                  </a:cubicBezTo>
                  <a:cubicBezTo>
                    <a:pt x="18646" y="24230"/>
                    <a:pt x="23368" y="21032"/>
                    <a:pt x="25093" y="15981"/>
                  </a:cubicBezTo>
                  <a:cubicBezTo>
                    <a:pt x="27197" y="9616"/>
                    <a:pt x="23778" y="2778"/>
                    <a:pt x="17413" y="621"/>
                  </a:cubicBezTo>
                  <a:cubicBezTo>
                    <a:pt x="16152" y="200"/>
                    <a:pt x="14867" y="1"/>
                    <a:pt x="1360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6"/>
            <p:cNvSpPr/>
            <p:nvPr/>
          </p:nvSpPr>
          <p:spPr>
            <a:xfrm>
              <a:off x="2878725" y="4956500"/>
              <a:ext cx="186775" cy="166325"/>
            </a:xfrm>
            <a:custGeom>
              <a:avLst/>
              <a:gdLst/>
              <a:ahLst/>
              <a:cxnLst/>
              <a:rect l="l" t="t" r="r" b="b"/>
              <a:pathLst>
                <a:path w="7471" h="6653" extrusionOk="0">
                  <a:moveTo>
                    <a:pt x="3743" y="0"/>
                  </a:moveTo>
                  <a:cubicBezTo>
                    <a:pt x="2349" y="0"/>
                    <a:pt x="1043" y="885"/>
                    <a:pt x="579" y="2275"/>
                  </a:cubicBezTo>
                  <a:cubicBezTo>
                    <a:pt x="1" y="4011"/>
                    <a:pt x="948" y="5904"/>
                    <a:pt x="2684" y="6483"/>
                  </a:cubicBezTo>
                  <a:cubicBezTo>
                    <a:pt x="3030" y="6598"/>
                    <a:pt x="3382" y="6653"/>
                    <a:pt x="3728" y="6653"/>
                  </a:cubicBezTo>
                  <a:cubicBezTo>
                    <a:pt x="5122" y="6653"/>
                    <a:pt x="6429" y="5769"/>
                    <a:pt x="6892" y="4379"/>
                  </a:cubicBezTo>
                  <a:cubicBezTo>
                    <a:pt x="7471" y="2643"/>
                    <a:pt x="6524" y="749"/>
                    <a:pt x="4788" y="170"/>
                  </a:cubicBezTo>
                  <a:cubicBezTo>
                    <a:pt x="4442" y="55"/>
                    <a:pt x="4090" y="0"/>
                    <a:pt x="3743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6"/>
            <p:cNvSpPr/>
            <p:nvPr/>
          </p:nvSpPr>
          <p:spPr>
            <a:xfrm>
              <a:off x="2740650" y="5129450"/>
              <a:ext cx="147300" cy="131975"/>
            </a:xfrm>
            <a:custGeom>
              <a:avLst/>
              <a:gdLst/>
              <a:ahLst/>
              <a:cxnLst/>
              <a:rect l="l" t="t" r="r" b="b"/>
              <a:pathLst>
                <a:path w="5892" h="5279" extrusionOk="0">
                  <a:moveTo>
                    <a:pt x="2934" y="0"/>
                  </a:moveTo>
                  <a:cubicBezTo>
                    <a:pt x="1837" y="0"/>
                    <a:pt x="797" y="688"/>
                    <a:pt x="421" y="1774"/>
                  </a:cubicBezTo>
                  <a:cubicBezTo>
                    <a:pt x="0" y="3195"/>
                    <a:pt x="737" y="4668"/>
                    <a:pt x="2104" y="5141"/>
                  </a:cubicBezTo>
                  <a:cubicBezTo>
                    <a:pt x="2375" y="5235"/>
                    <a:pt x="2653" y="5279"/>
                    <a:pt x="2926" y="5279"/>
                  </a:cubicBezTo>
                  <a:cubicBezTo>
                    <a:pt x="4033" y="5279"/>
                    <a:pt x="5081" y="4554"/>
                    <a:pt x="5419" y="3458"/>
                  </a:cubicBezTo>
                  <a:cubicBezTo>
                    <a:pt x="5892" y="2090"/>
                    <a:pt x="5156" y="617"/>
                    <a:pt x="3788" y="144"/>
                  </a:cubicBezTo>
                  <a:cubicBezTo>
                    <a:pt x="3506" y="46"/>
                    <a:pt x="3218" y="0"/>
                    <a:pt x="2934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6"/>
            <p:cNvSpPr/>
            <p:nvPr/>
          </p:nvSpPr>
          <p:spPr>
            <a:xfrm>
              <a:off x="2735375" y="4979525"/>
              <a:ext cx="147325" cy="131975"/>
            </a:xfrm>
            <a:custGeom>
              <a:avLst/>
              <a:gdLst/>
              <a:ahLst/>
              <a:cxnLst/>
              <a:rect l="l" t="t" r="r" b="b"/>
              <a:pathLst>
                <a:path w="5893" h="5279" extrusionOk="0">
                  <a:moveTo>
                    <a:pt x="2918" y="1"/>
                  </a:moveTo>
                  <a:cubicBezTo>
                    <a:pt x="1807" y="1"/>
                    <a:pt x="798" y="698"/>
                    <a:pt x="422" y="1827"/>
                  </a:cubicBezTo>
                  <a:cubicBezTo>
                    <a:pt x="1" y="3195"/>
                    <a:pt x="737" y="4668"/>
                    <a:pt x="2105" y="5141"/>
                  </a:cubicBezTo>
                  <a:cubicBezTo>
                    <a:pt x="2376" y="5235"/>
                    <a:pt x="2651" y="5279"/>
                    <a:pt x="2922" y="5279"/>
                  </a:cubicBezTo>
                  <a:cubicBezTo>
                    <a:pt x="4017" y="5279"/>
                    <a:pt x="5040" y="4555"/>
                    <a:pt x="5419" y="3458"/>
                  </a:cubicBezTo>
                  <a:cubicBezTo>
                    <a:pt x="5893" y="2090"/>
                    <a:pt x="5156" y="617"/>
                    <a:pt x="3788" y="144"/>
                  </a:cubicBezTo>
                  <a:cubicBezTo>
                    <a:pt x="3498" y="47"/>
                    <a:pt x="3205" y="1"/>
                    <a:pt x="2918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6"/>
            <p:cNvSpPr/>
            <p:nvPr/>
          </p:nvSpPr>
          <p:spPr>
            <a:xfrm>
              <a:off x="2910300" y="5176450"/>
              <a:ext cx="168350" cy="148575"/>
            </a:xfrm>
            <a:custGeom>
              <a:avLst/>
              <a:gdLst/>
              <a:ahLst/>
              <a:cxnLst/>
              <a:rect l="l" t="t" r="r" b="b"/>
              <a:pathLst>
                <a:path w="6734" h="5943" extrusionOk="0">
                  <a:moveTo>
                    <a:pt x="3357" y="1"/>
                  </a:moveTo>
                  <a:cubicBezTo>
                    <a:pt x="2104" y="1"/>
                    <a:pt x="946" y="791"/>
                    <a:pt x="526" y="2051"/>
                  </a:cubicBezTo>
                  <a:cubicBezTo>
                    <a:pt x="0" y="3577"/>
                    <a:pt x="842" y="5313"/>
                    <a:pt x="2420" y="5786"/>
                  </a:cubicBezTo>
                  <a:cubicBezTo>
                    <a:pt x="2740" y="5893"/>
                    <a:pt x="3064" y="5943"/>
                    <a:pt x="3382" y="5943"/>
                  </a:cubicBezTo>
                  <a:cubicBezTo>
                    <a:pt x="4633" y="5943"/>
                    <a:pt x="5788" y="5161"/>
                    <a:pt x="6208" y="3945"/>
                  </a:cubicBezTo>
                  <a:cubicBezTo>
                    <a:pt x="6734" y="2367"/>
                    <a:pt x="5892" y="683"/>
                    <a:pt x="4314" y="157"/>
                  </a:cubicBezTo>
                  <a:cubicBezTo>
                    <a:pt x="3996" y="51"/>
                    <a:pt x="3673" y="1"/>
                    <a:pt x="335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6"/>
            <p:cNvSpPr/>
            <p:nvPr/>
          </p:nvSpPr>
          <p:spPr>
            <a:xfrm>
              <a:off x="3064175" y="5064125"/>
              <a:ext cx="88125" cy="78750"/>
            </a:xfrm>
            <a:custGeom>
              <a:avLst/>
              <a:gdLst/>
              <a:ahLst/>
              <a:cxnLst/>
              <a:rect l="l" t="t" r="r" b="b"/>
              <a:pathLst>
                <a:path w="3525" h="3150" extrusionOk="0">
                  <a:moveTo>
                    <a:pt x="1784" y="1"/>
                  </a:moveTo>
                  <a:cubicBezTo>
                    <a:pt x="1105" y="1"/>
                    <a:pt x="477" y="433"/>
                    <a:pt x="263" y="1073"/>
                  </a:cubicBezTo>
                  <a:cubicBezTo>
                    <a:pt x="0" y="1915"/>
                    <a:pt x="421" y="2809"/>
                    <a:pt x="1263" y="3072"/>
                  </a:cubicBezTo>
                  <a:cubicBezTo>
                    <a:pt x="1431" y="3125"/>
                    <a:pt x="1601" y="3150"/>
                    <a:pt x="1768" y="3150"/>
                  </a:cubicBezTo>
                  <a:cubicBezTo>
                    <a:pt x="2437" y="3150"/>
                    <a:pt x="3051" y="2746"/>
                    <a:pt x="3262" y="2073"/>
                  </a:cubicBezTo>
                  <a:cubicBezTo>
                    <a:pt x="3525" y="1284"/>
                    <a:pt x="3104" y="389"/>
                    <a:pt x="2262" y="74"/>
                  </a:cubicBezTo>
                  <a:cubicBezTo>
                    <a:pt x="2103" y="24"/>
                    <a:pt x="1943" y="1"/>
                    <a:pt x="178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6"/>
            <p:cNvSpPr/>
            <p:nvPr/>
          </p:nvSpPr>
          <p:spPr>
            <a:xfrm>
              <a:off x="3396900" y="5361625"/>
              <a:ext cx="679925" cy="605575"/>
            </a:xfrm>
            <a:custGeom>
              <a:avLst/>
              <a:gdLst/>
              <a:ahLst/>
              <a:cxnLst/>
              <a:rect l="l" t="t" r="r" b="b"/>
              <a:pathLst>
                <a:path w="27197" h="24223" extrusionOk="0">
                  <a:moveTo>
                    <a:pt x="13567" y="0"/>
                  </a:moveTo>
                  <a:cubicBezTo>
                    <a:pt x="8515" y="0"/>
                    <a:pt x="3784" y="3229"/>
                    <a:pt x="2104" y="8269"/>
                  </a:cubicBezTo>
                  <a:cubicBezTo>
                    <a:pt x="0" y="14634"/>
                    <a:pt x="3419" y="21473"/>
                    <a:pt x="9732" y="23577"/>
                  </a:cubicBezTo>
                  <a:cubicBezTo>
                    <a:pt x="11025" y="24015"/>
                    <a:pt x="12337" y="24223"/>
                    <a:pt x="13626" y="24223"/>
                  </a:cubicBezTo>
                  <a:cubicBezTo>
                    <a:pt x="18682" y="24223"/>
                    <a:pt x="23374" y="21021"/>
                    <a:pt x="25093" y="15949"/>
                  </a:cubicBezTo>
                  <a:cubicBezTo>
                    <a:pt x="27197" y="9584"/>
                    <a:pt x="23778" y="2745"/>
                    <a:pt x="17412" y="641"/>
                  </a:cubicBezTo>
                  <a:cubicBezTo>
                    <a:pt x="16139" y="206"/>
                    <a:pt x="14843" y="0"/>
                    <a:pt x="1356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6"/>
            <p:cNvSpPr/>
            <p:nvPr/>
          </p:nvSpPr>
          <p:spPr>
            <a:xfrm>
              <a:off x="3662550" y="5466775"/>
              <a:ext cx="186775" cy="167650"/>
            </a:xfrm>
            <a:custGeom>
              <a:avLst/>
              <a:gdLst/>
              <a:ahLst/>
              <a:cxnLst/>
              <a:rect l="l" t="t" r="r" b="b"/>
              <a:pathLst>
                <a:path w="7471" h="6706" extrusionOk="0">
                  <a:moveTo>
                    <a:pt x="3743" y="0"/>
                  </a:moveTo>
                  <a:cubicBezTo>
                    <a:pt x="2349" y="0"/>
                    <a:pt x="1042" y="884"/>
                    <a:pt x="579" y="2274"/>
                  </a:cubicBezTo>
                  <a:cubicBezTo>
                    <a:pt x="0" y="4063"/>
                    <a:pt x="947" y="5957"/>
                    <a:pt x="2683" y="6535"/>
                  </a:cubicBezTo>
                  <a:cubicBezTo>
                    <a:pt x="3029" y="6651"/>
                    <a:pt x="3381" y="6705"/>
                    <a:pt x="3728" y="6705"/>
                  </a:cubicBezTo>
                  <a:cubicBezTo>
                    <a:pt x="5122" y="6705"/>
                    <a:pt x="6428" y="5821"/>
                    <a:pt x="6892" y="4431"/>
                  </a:cubicBezTo>
                  <a:cubicBezTo>
                    <a:pt x="7470" y="2695"/>
                    <a:pt x="6523" y="749"/>
                    <a:pt x="4787" y="170"/>
                  </a:cubicBezTo>
                  <a:cubicBezTo>
                    <a:pt x="4442" y="55"/>
                    <a:pt x="4089" y="0"/>
                    <a:pt x="3743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6"/>
            <p:cNvSpPr/>
            <p:nvPr/>
          </p:nvSpPr>
          <p:spPr>
            <a:xfrm>
              <a:off x="3524450" y="5639725"/>
              <a:ext cx="147325" cy="132125"/>
            </a:xfrm>
            <a:custGeom>
              <a:avLst/>
              <a:gdLst/>
              <a:ahLst/>
              <a:cxnLst/>
              <a:rect l="l" t="t" r="r" b="b"/>
              <a:pathLst>
                <a:path w="5893" h="5285" extrusionOk="0">
                  <a:moveTo>
                    <a:pt x="2918" y="0"/>
                  </a:moveTo>
                  <a:cubicBezTo>
                    <a:pt x="1807" y="0"/>
                    <a:pt x="798" y="697"/>
                    <a:pt x="422" y="1827"/>
                  </a:cubicBezTo>
                  <a:cubicBezTo>
                    <a:pt x="1" y="3194"/>
                    <a:pt x="737" y="4667"/>
                    <a:pt x="2105" y="5141"/>
                  </a:cubicBezTo>
                  <a:cubicBezTo>
                    <a:pt x="2386" y="5238"/>
                    <a:pt x="2675" y="5284"/>
                    <a:pt x="2958" y="5284"/>
                  </a:cubicBezTo>
                  <a:cubicBezTo>
                    <a:pt x="4054" y="5284"/>
                    <a:pt x="5085" y="4596"/>
                    <a:pt x="5419" y="3510"/>
                  </a:cubicBezTo>
                  <a:cubicBezTo>
                    <a:pt x="5893" y="2090"/>
                    <a:pt x="5156" y="617"/>
                    <a:pt x="3788" y="143"/>
                  </a:cubicBezTo>
                  <a:cubicBezTo>
                    <a:pt x="3498" y="46"/>
                    <a:pt x="3205" y="0"/>
                    <a:pt x="2918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6"/>
            <p:cNvSpPr/>
            <p:nvPr/>
          </p:nvSpPr>
          <p:spPr>
            <a:xfrm>
              <a:off x="3517875" y="5490425"/>
              <a:ext cx="148625" cy="131500"/>
            </a:xfrm>
            <a:custGeom>
              <a:avLst/>
              <a:gdLst/>
              <a:ahLst/>
              <a:cxnLst/>
              <a:rect l="l" t="t" r="r" b="b"/>
              <a:pathLst>
                <a:path w="5945" h="5260" extrusionOk="0">
                  <a:moveTo>
                    <a:pt x="3033" y="0"/>
                  </a:moveTo>
                  <a:cubicBezTo>
                    <a:pt x="1897" y="0"/>
                    <a:pt x="858" y="694"/>
                    <a:pt x="474" y="1802"/>
                  </a:cubicBezTo>
                  <a:cubicBezTo>
                    <a:pt x="1" y="3169"/>
                    <a:pt x="790" y="4695"/>
                    <a:pt x="2158" y="5116"/>
                  </a:cubicBezTo>
                  <a:cubicBezTo>
                    <a:pt x="2439" y="5213"/>
                    <a:pt x="2725" y="5259"/>
                    <a:pt x="3006" y="5259"/>
                  </a:cubicBezTo>
                  <a:cubicBezTo>
                    <a:pt x="4089" y="5259"/>
                    <a:pt x="5096" y="4571"/>
                    <a:pt x="5472" y="3485"/>
                  </a:cubicBezTo>
                  <a:cubicBezTo>
                    <a:pt x="5945" y="2065"/>
                    <a:pt x="5209" y="592"/>
                    <a:pt x="3841" y="118"/>
                  </a:cubicBezTo>
                  <a:cubicBezTo>
                    <a:pt x="3571" y="38"/>
                    <a:pt x="3299" y="0"/>
                    <a:pt x="3033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6"/>
            <p:cNvSpPr/>
            <p:nvPr/>
          </p:nvSpPr>
          <p:spPr>
            <a:xfrm>
              <a:off x="3694100" y="5686725"/>
              <a:ext cx="168375" cy="149875"/>
            </a:xfrm>
            <a:custGeom>
              <a:avLst/>
              <a:gdLst/>
              <a:ahLst/>
              <a:cxnLst/>
              <a:rect l="l" t="t" r="r" b="b"/>
              <a:pathLst>
                <a:path w="6735" h="5995" extrusionOk="0">
                  <a:moveTo>
                    <a:pt x="3357" y="1"/>
                  </a:moveTo>
                  <a:cubicBezTo>
                    <a:pt x="2104" y="1"/>
                    <a:pt x="947" y="791"/>
                    <a:pt x="527" y="2051"/>
                  </a:cubicBezTo>
                  <a:cubicBezTo>
                    <a:pt x="1" y="3629"/>
                    <a:pt x="843" y="5312"/>
                    <a:pt x="2421" y="5838"/>
                  </a:cubicBezTo>
                  <a:cubicBezTo>
                    <a:pt x="2739" y="5945"/>
                    <a:pt x="3062" y="5995"/>
                    <a:pt x="3378" y="5995"/>
                  </a:cubicBezTo>
                  <a:cubicBezTo>
                    <a:pt x="4631" y="5995"/>
                    <a:pt x="5788" y="5204"/>
                    <a:pt x="6208" y="3945"/>
                  </a:cubicBezTo>
                  <a:cubicBezTo>
                    <a:pt x="6734" y="2366"/>
                    <a:pt x="5893" y="683"/>
                    <a:pt x="4314" y="157"/>
                  </a:cubicBezTo>
                  <a:cubicBezTo>
                    <a:pt x="3996" y="51"/>
                    <a:pt x="3674" y="1"/>
                    <a:pt x="335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6"/>
            <p:cNvSpPr/>
            <p:nvPr/>
          </p:nvSpPr>
          <p:spPr>
            <a:xfrm>
              <a:off x="3847975" y="5575075"/>
              <a:ext cx="88125" cy="79275"/>
            </a:xfrm>
            <a:custGeom>
              <a:avLst/>
              <a:gdLst/>
              <a:ahLst/>
              <a:cxnLst/>
              <a:rect l="l" t="t" r="r" b="b"/>
              <a:pathLst>
                <a:path w="3525" h="3171" extrusionOk="0">
                  <a:moveTo>
                    <a:pt x="1727" y="1"/>
                  </a:moveTo>
                  <a:cubicBezTo>
                    <a:pt x="1070" y="1"/>
                    <a:pt x="471" y="435"/>
                    <a:pt x="264" y="1099"/>
                  </a:cubicBezTo>
                  <a:cubicBezTo>
                    <a:pt x="1" y="1888"/>
                    <a:pt x="421" y="2782"/>
                    <a:pt x="1263" y="3098"/>
                  </a:cubicBezTo>
                  <a:cubicBezTo>
                    <a:pt x="1422" y="3147"/>
                    <a:pt x="1583" y="3171"/>
                    <a:pt x="1741" y="3171"/>
                  </a:cubicBezTo>
                  <a:cubicBezTo>
                    <a:pt x="2420" y="3171"/>
                    <a:pt x="3049" y="2738"/>
                    <a:pt x="3262" y="2098"/>
                  </a:cubicBezTo>
                  <a:cubicBezTo>
                    <a:pt x="3525" y="1256"/>
                    <a:pt x="3104" y="362"/>
                    <a:pt x="2263" y="99"/>
                  </a:cubicBezTo>
                  <a:cubicBezTo>
                    <a:pt x="2084" y="32"/>
                    <a:pt x="1903" y="1"/>
                    <a:pt x="172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6"/>
            <p:cNvSpPr/>
            <p:nvPr/>
          </p:nvSpPr>
          <p:spPr>
            <a:xfrm>
              <a:off x="2532850" y="4398950"/>
              <a:ext cx="430550" cy="490275"/>
            </a:xfrm>
            <a:custGeom>
              <a:avLst/>
              <a:gdLst/>
              <a:ahLst/>
              <a:cxnLst/>
              <a:rect l="l" t="t" r="r" b="b"/>
              <a:pathLst>
                <a:path w="17222" h="19611" extrusionOk="0">
                  <a:moveTo>
                    <a:pt x="11174" y="0"/>
                  </a:moveTo>
                  <a:cubicBezTo>
                    <a:pt x="10767" y="0"/>
                    <a:pt x="9992" y="80"/>
                    <a:pt x="8891" y="273"/>
                  </a:cubicBezTo>
                  <a:cubicBezTo>
                    <a:pt x="3578" y="1167"/>
                    <a:pt x="1" y="6165"/>
                    <a:pt x="895" y="11478"/>
                  </a:cubicBezTo>
                  <a:cubicBezTo>
                    <a:pt x="1697" y="16242"/>
                    <a:pt x="5798" y="19611"/>
                    <a:pt x="10468" y="19611"/>
                  </a:cubicBezTo>
                  <a:cubicBezTo>
                    <a:pt x="11006" y="19611"/>
                    <a:pt x="11551" y="19566"/>
                    <a:pt x="12100" y="19474"/>
                  </a:cubicBezTo>
                  <a:cubicBezTo>
                    <a:pt x="16404" y="18749"/>
                    <a:pt x="17221" y="17576"/>
                    <a:pt x="14832" y="17576"/>
                  </a:cubicBezTo>
                  <a:cubicBezTo>
                    <a:pt x="14271" y="17576"/>
                    <a:pt x="13535" y="17641"/>
                    <a:pt x="12626" y="17791"/>
                  </a:cubicBezTo>
                  <a:cubicBezTo>
                    <a:pt x="12144" y="17871"/>
                    <a:pt x="11664" y="17910"/>
                    <a:pt x="11190" y="17910"/>
                  </a:cubicBezTo>
                  <a:cubicBezTo>
                    <a:pt x="7009" y="17910"/>
                    <a:pt x="3287" y="14883"/>
                    <a:pt x="2578" y="10584"/>
                  </a:cubicBezTo>
                  <a:cubicBezTo>
                    <a:pt x="1789" y="5849"/>
                    <a:pt x="4998" y="1325"/>
                    <a:pt x="9785" y="536"/>
                  </a:cubicBezTo>
                  <a:cubicBezTo>
                    <a:pt x="11483" y="237"/>
                    <a:pt x="11874" y="0"/>
                    <a:pt x="11174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6"/>
            <p:cNvSpPr/>
            <p:nvPr/>
          </p:nvSpPr>
          <p:spPr>
            <a:xfrm>
              <a:off x="2546000" y="4387700"/>
              <a:ext cx="524750" cy="487075"/>
            </a:xfrm>
            <a:custGeom>
              <a:avLst/>
              <a:gdLst/>
              <a:ahLst/>
              <a:cxnLst/>
              <a:rect l="l" t="t" r="r" b="b"/>
              <a:pathLst>
                <a:path w="20990" h="19483" extrusionOk="0">
                  <a:moveTo>
                    <a:pt x="16583" y="2115"/>
                  </a:moveTo>
                  <a:cubicBezTo>
                    <a:pt x="16704" y="2210"/>
                    <a:pt x="16823" y="2307"/>
                    <a:pt x="16940" y="2407"/>
                  </a:cubicBezTo>
                  <a:cubicBezTo>
                    <a:pt x="16823" y="2306"/>
                    <a:pt x="16704" y="2209"/>
                    <a:pt x="16583" y="2115"/>
                  </a:cubicBezTo>
                  <a:close/>
                  <a:moveTo>
                    <a:pt x="10543" y="0"/>
                  </a:moveTo>
                  <a:cubicBezTo>
                    <a:pt x="9999" y="0"/>
                    <a:pt x="9447" y="47"/>
                    <a:pt x="8891" y="145"/>
                  </a:cubicBezTo>
                  <a:cubicBezTo>
                    <a:pt x="3578" y="1039"/>
                    <a:pt x="1" y="6036"/>
                    <a:pt x="895" y="11349"/>
                  </a:cubicBezTo>
                  <a:cubicBezTo>
                    <a:pt x="1697" y="16114"/>
                    <a:pt x="5798" y="19482"/>
                    <a:pt x="10468" y="19482"/>
                  </a:cubicBezTo>
                  <a:cubicBezTo>
                    <a:pt x="11006" y="19482"/>
                    <a:pt x="11551" y="19438"/>
                    <a:pt x="12100" y="19345"/>
                  </a:cubicBezTo>
                  <a:cubicBezTo>
                    <a:pt x="17413" y="18451"/>
                    <a:pt x="20990" y="13454"/>
                    <a:pt x="20096" y="8140"/>
                  </a:cubicBezTo>
                  <a:cubicBezTo>
                    <a:pt x="19780" y="6141"/>
                    <a:pt x="18833" y="4353"/>
                    <a:pt x="17518" y="3038"/>
                  </a:cubicBezTo>
                  <a:lnTo>
                    <a:pt x="17518" y="3038"/>
                  </a:lnTo>
                  <a:cubicBezTo>
                    <a:pt x="18676" y="4248"/>
                    <a:pt x="19517" y="5773"/>
                    <a:pt x="19780" y="7562"/>
                  </a:cubicBezTo>
                  <a:cubicBezTo>
                    <a:pt x="20622" y="12349"/>
                    <a:pt x="17360" y="16873"/>
                    <a:pt x="12626" y="17609"/>
                  </a:cubicBezTo>
                  <a:cubicBezTo>
                    <a:pt x="12138" y="17690"/>
                    <a:pt x="11654" y="17729"/>
                    <a:pt x="11176" y="17729"/>
                  </a:cubicBezTo>
                  <a:cubicBezTo>
                    <a:pt x="6966" y="17729"/>
                    <a:pt x="3287" y="14707"/>
                    <a:pt x="2578" y="10455"/>
                  </a:cubicBezTo>
                  <a:cubicBezTo>
                    <a:pt x="1789" y="5668"/>
                    <a:pt x="4998" y="1197"/>
                    <a:pt x="9733" y="408"/>
                  </a:cubicBezTo>
                  <a:cubicBezTo>
                    <a:pt x="10234" y="319"/>
                    <a:pt x="10734" y="276"/>
                    <a:pt x="11228" y="276"/>
                  </a:cubicBezTo>
                  <a:cubicBezTo>
                    <a:pt x="13211" y="276"/>
                    <a:pt x="15093" y="964"/>
                    <a:pt x="16582" y="2115"/>
                  </a:cubicBezTo>
                  <a:lnTo>
                    <a:pt x="16582" y="2115"/>
                  </a:lnTo>
                  <a:cubicBezTo>
                    <a:pt x="14883" y="790"/>
                    <a:pt x="12777" y="0"/>
                    <a:pt x="10543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6"/>
            <p:cNvSpPr/>
            <p:nvPr/>
          </p:nvSpPr>
          <p:spPr>
            <a:xfrm>
              <a:off x="2313225" y="4997600"/>
              <a:ext cx="495350" cy="339575"/>
            </a:xfrm>
            <a:custGeom>
              <a:avLst/>
              <a:gdLst/>
              <a:ahLst/>
              <a:cxnLst/>
              <a:rect l="l" t="t" r="r" b="b"/>
              <a:pathLst>
                <a:path w="19814" h="13583" extrusionOk="0">
                  <a:moveTo>
                    <a:pt x="19023" y="0"/>
                  </a:moveTo>
                  <a:cubicBezTo>
                    <a:pt x="18652" y="0"/>
                    <a:pt x="18249" y="1136"/>
                    <a:pt x="18149" y="3419"/>
                  </a:cubicBezTo>
                  <a:cubicBezTo>
                    <a:pt x="17895" y="8097"/>
                    <a:pt x="14101" y="11743"/>
                    <a:pt x="9477" y="11743"/>
                  </a:cubicBezTo>
                  <a:cubicBezTo>
                    <a:pt x="9318" y="11743"/>
                    <a:pt x="9157" y="11739"/>
                    <a:pt x="8996" y="11730"/>
                  </a:cubicBezTo>
                  <a:cubicBezTo>
                    <a:pt x="4209" y="11520"/>
                    <a:pt x="474" y="7469"/>
                    <a:pt x="685" y="2630"/>
                  </a:cubicBezTo>
                  <a:cubicBezTo>
                    <a:pt x="732" y="1429"/>
                    <a:pt x="673" y="850"/>
                    <a:pt x="580" y="850"/>
                  </a:cubicBezTo>
                  <a:cubicBezTo>
                    <a:pt x="466" y="850"/>
                    <a:pt x="298" y="1733"/>
                    <a:pt x="211" y="3419"/>
                  </a:cubicBezTo>
                  <a:cubicBezTo>
                    <a:pt x="1" y="8784"/>
                    <a:pt x="4156" y="13361"/>
                    <a:pt x="9522" y="13571"/>
                  </a:cubicBezTo>
                  <a:cubicBezTo>
                    <a:pt x="9684" y="13579"/>
                    <a:pt x="9844" y="13583"/>
                    <a:pt x="10004" y="13583"/>
                  </a:cubicBezTo>
                  <a:cubicBezTo>
                    <a:pt x="15159" y="13583"/>
                    <a:pt x="19471" y="9516"/>
                    <a:pt x="19675" y="4260"/>
                  </a:cubicBezTo>
                  <a:cubicBezTo>
                    <a:pt x="19814" y="1425"/>
                    <a:pt x="19439" y="0"/>
                    <a:pt x="19023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6"/>
            <p:cNvSpPr/>
            <p:nvPr/>
          </p:nvSpPr>
          <p:spPr>
            <a:xfrm>
              <a:off x="2301400" y="4834400"/>
              <a:ext cx="498450" cy="487000"/>
            </a:xfrm>
            <a:custGeom>
              <a:avLst/>
              <a:gdLst/>
              <a:ahLst/>
              <a:cxnLst/>
              <a:rect l="l" t="t" r="r" b="b"/>
              <a:pathLst>
                <a:path w="19938" h="19480" extrusionOk="0">
                  <a:moveTo>
                    <a:pt x="4156" y="1951"/>
                  </a:moveTo>
                  <a:cubicBezTo>
                    <a:pt x="4140" y="1962"/>
                    <a:pt x="4125" y="1974"/>
                    <a:pt x="4109" y="1986"/>
                  </a:cubicBezTo>
                  <a:lnTo>
                    <a:pt x="4109" y="1986"/>
                  </a:lnTo>
                  <a:cubicBezTo>
                    <a:pt x="4125" y="1974"/>
                    <a:pt x="4140" y="1962"/>
                    <a:pt x="4156" y="1951"/>
                  </a:cubicBezTo>
                  <a:close/>
                  <a:moveTo>
                    <a:pt x="10090" y="1"/>
                  </a:moveTo>
                  <a:cubicBezTo>
                    <a:pt x="8188" y="1"/>
                    <a:pt x="6346" y="523"/>
                    <a:pt x="4840" y="1477"/>
                  </a:cubicBezTo>
                  <a:cubicBezTo>
                    <a:pt x="6129" y="665"/>
                    <a:pt x="7679" y="200"/>
                    <a:pt x="9292" y="200"/>
                  </a:cubicBezTo>
                  <a:cubicBezTo>
                    <a:pt x="9456" y="200"/>
                    <a:pt x="9620" y="205"/>
                    <a:pt x="9785" y="215"/>
                  </a:cubicBezTo>
                  <a:cubicBezTo>
                    <a:pt x="14624" y="425"/>
                    <a:pt x="18359" y="4476"/>
                    <a:pt x="18149" y="9315"/>
                  </a:cubicBezTo>
                  <a:cubicBezTo>
                    <a:pt x="17893" y="14025"/>
                    <a:pt x="14051" y="17688"/>
                    <a:pt x="9385" y="17688"/>
                  </a:cubicBezTo>
                  <a:cubicBezTo>
                    <a:pt x="9256" y="17688"/>
                    <a:pt x="9126" y="17685"/>
                    <a:pt x="8996" y="17680"/>
                  </a:cubicBezTo>
                  <a:cubicBezTo>
                    <a:pt x="4209" y="17469"/>
                    <a:pt x="474" y="13366"/>
                    <a:pt x="684" y="8526"/>
                  </a:cubicBezTo>
                  <a:cubicBezTo>
                    <a:pt x="789" y="5864"/>
                    <a:pt x="2084" y="3513"/>
                    <a:pt x="4109" y="1986"/>
                  </a:cubicBezTo>
                  <a:lnTo>
                    <a:pt x="4109" y="1986"/>
                  </a:lnTo>
                  <a:cubicBezTo>
                    <a:pt x="1873" y="3671"/>
                    <a:pt x="367" y="6286"/>
                    <a:pt x="211" y="9315"/>
                  </a:cubicBezTo>
                  <a:cubicBezTo>
                    <a:pt x="0" y="14681"/>
                    <a:pt x="4156" y="19258"/>
                    <a:pt x="9522" y="19468"/>
                  </a:cubicBezTo>
                  <a:cubicBezTo>
                    <a:pt x="9683" y="19476"/>
                    <a:pt x="9844" y="19480"/>
                    <a:pt x="10004" y="19480"/>
                  </a:cubicBezTo>
                  <a:cubicBezTo>
                    <a:pt x="15159" y="19480"/>
                    <a:pt x="19470" y="15414"/>
                    <a:pt x="19674" y="10210"/>
                  </a:cubicBezTo>
                  <a:cubicBezTo>
                    <a:pt x="19938" y="4791"/>
                    <a:pt x="15782" y="267"/>
                    <a:pt x="10363" y="4"/>
                  </a:cubicBezTo>
                  <a:cubicBezTo>
                    <a:pt x="10272" y="2"/>
                    <a:pt x="10181" y="1"/>
                    <a:pt x="10090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6"/>
            <p:cNvSpPr/>
            <p:nvPr/>
          </p:nvSpPr>
          <p:spPr>
            <a:xfrm>
              <a:off x="2989200" y="4927900"/>
              <a:ext cx="494650" cy="339475"/>
            </a:xfrm>
            <a:custGeom>
              <a:avLst/>
              <a:gdLst/>
              <a:ahLst/>
              <a:cxnLst/>
              <a:rect l="l" t="t" r="r" b="b"/>
              <a:pathLst>
                <a:path w="19786" h="13579" extrusionOk="0">
                  <a:moveTo>
                    <a:pt x="18976" y="0"/>
                  </a:moveTo>
                  <a:cubicBezTo>
                    <a:pt x="18599" y="0"/>
                    <a:pt x="18196" y="1136"/>
                    <a:pt x="18097" y="3419"/>
                  </a:cubicBezTo>
                  <a:cubicBezTo>
                    <a:pt x="17892" y="8077"/>
                    <a:pt x="14051" y="11739"/>
                    <a:pt x="9385" y="11739"/>
                  </a:cubicBezTo>
                  <a:cubicBezTo>
                    <a:pt x="9256" y="11739"/>
                    <a:pt x="9126" y="11736"/>
                    <a:pt x="8996" y="11730"/>
                  </a:cubicBezTo>
                  <a:cubicBezTo>
                    <a:pt x="4156" y="11520"/>
                    <a:pt x="421" y="7469"/>
                    <a:pt x="632" y="2630"/>
                  </a:cubicBezTo>
                  <a:cubicBezTo>
                    <a:pt x="702" y="1410"/>
                    <a:pt x="658" y="828"/>
                    <a:pt x="573" y="828"/>
                  </a:cubicBezTo>
                  <a:cubicBezTo>
                    <a:pt x="467" y="828"/>
                    <a:pt x="299" y="1728"/>
                    <a:pt x="211" y="3419"/>
                  </a:cubicBezTo>
                  <a:cubicBezTo>
                    <a:pt x="1" y="8784"/>
                    <a:pt x="4156" y="13308"/>
                    <a:pt x="9522" y="13571"/>
                  </a:cubicBezTo>
                  <a:cubicBezTo>
                    <a:pt x="9653" y="13576"/>
                    <a:pt x="9783" y="13579"/>
                    <a:pt x="9912" y="13579"/>
                  </a:cubicBezTo>
                  <a:cubicBezTo>
                    <a:pt x="15105" y="13579"/>
                    <a:pt x="19418" y="9496"/>
                    <a:pt x="19675" y="4260"/>
                  </a:cubicBezTo>
                  <a:cubicBezTo>
                    <a:pt x="19786" y="1425"/>
                    <a:pt x="19398" y="0"/>
                    <a:pt x="18976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6"/>
            <p:cNvSpPr/>
            <p:nvPr/>
          </p:nvSpPr>
          <p:spPr>
            <a:xfrm>
              <a:off x="2977375" y="4764500"/>
              <a:ext cx="498450" cy="487100"/>
            </a:xfrm>
            <a:custGeom>
              <a:avLst/>
              <a:gdLst/>
              <a:ahLst/>
              <a:cxnLst/>
              <a:rect l="l" t="t" r="r" b="b"/>
              <a:pathLst>
                <a:path w="19938" h="19484" extrusionOk="0">
                  <a:moveTo>
                    <a:pt x="4103" y="1959"/>
                  </a:moveTo>
                  <a:lnTo>
                    <a:pt x="4103" y="1959"/>
                  </a:lnTo>
                  <a:cubicBezTo>
                    <a:pt x="3963" y="2062"/>
                    <a:pt x="3826" y="2170"/>
                    <a:pt x="3693" y="2282"/>
                  </a:cubicBezTo>
                  <a:lnTo>
                    <a:pt x="3693" y="2282"/>
                  </a:lnTo>
                  <a:cubicBezTo>
                    <a:pt x="3827" y="2170"/>
                    <a:pt x="3964" y="2063"/>
                    <a:pt x="4103" y="1959"/>
                  </a:cubicBezTo>
                  <a:close/>
                  <a:moveTo>
                    <a:pt x="9896" y="0"/>
                  </a:moveTo>
                  <a:cubicBezTo>
                    <a:pt x="8063" y="0"/>
                    <a:pt x="6295" y="564"/>
                    <a:pt x="4840" y="1485"/>
                  </a:cubicBezTo>
                  <a:cubicBezTo>
                    <a:pt x="6189" y="636"/>
                    <a:pt x="7775" y="166"/>
                    <a:pt x="9508" y="166"/>
                  </a:cubicBezTo>
                  <a:cubicBezTo>
                    <a:pt x="9600" y="166"/>
                    <a:pt x="9692" y="167"/>
                    <a:pt x="9785" y="170"/>
                  </a:cubicBezTo>
                  <a:cubicBezTo>
                    <a:pt x="14572" y="433"/>
                    <a:pt x="18307" y="4484"/>
                    <a:pt x="18096" y="9323"/>
                  </a:cubicBezTo>
                  <a:cubicBezTo>
                    <a:pt x="17892" y="13981"/>
                    <a:pt x="14051" y="17643"/>
                    <a:pt x="9385" y="17643"/>
                  </a:cubicBezTo>
                  <a:cubicBezTo>
                    <a:pt x="9256" y="17643"/>
                    <a:pt x="9126" y="17641"/>
                    <a:pt x="8996" y="17635"/>
                  </a:cubicBezTo>
                  <a:cubicBezTo>
                    <a:pt x="4156" y="17424"/>
                    <a:pt x="421" y="13374"/>
                    <a:pt x="631" y="8534"/>
                  </a:cubicBezTo>
                  <a:cubicBezTo>
                    <a:pt x="778" y="5991"/>
                    <a:pt x="1926" y="3765"/>
                    <a:pt x="3693" y="2282"/>
                  </a:cubicBezTo>
                  <a:lnTo>
                    <a:pt x="3693" y="2282"/>
                  </a:lnTo>
                  <a:cubicBezTo>
                    <a:pt x="1664" y="3969"/>
                    <a:pt x="359" y="6461"/>
                    <a:pt x="211" y="9323"/>
                  </a:cubicBezTo>
                  <a:cubicBezTo>
                    <a:pt x="0" y="14689"/>
                    <a:pt x="4156" y="19213"/>
                    <a:pt x="9522" y="19476"/>
                  </a:cubicBezTo>
                  <a:cubicBezTo>
                    <a:pt x="9652" y="19481"/>
                    <a:pt x="9782" y="19484"/>
                    <a:pt x="9911" y="19484"/>
                  </a:cubicBezTo>
                  <a:cubicBezTo>
                    <a:pt x="15105" y="19484"/>
                    <a:pt x="19418" y="15400"/>
                    <a:pt x="19674" y="10165"/>
                  </a:cubicBezTo>
                  <a:cubicBezTo>
                    <a:pt x="19937" y="4799"/>
                    <a:pt x="15729" y="275"/>
                    <a:pt x="10363" y="12"/>
                  </a:cubicBezTo>
                  <a:cubicBezTo>
                    <a:pt x="10207" y="4"/>
                    <a:pt x="10051" y="0"/>
                    <a:pt x="9896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6"/>
            <p:cNvSpPr/>
            <p:nvPr/>
          </p:nvSpPr>
          <p:spPr>
            <a:xfrm>
              <a:off x="3128600" y="5392725"/>
              <a:ext cx="496000" cy="339000"/>
            </a:xfrm>
            <a:custGeom>
              <a:avLst/>
              <a:gdLst/>
              <a:ahLst/>
              <a:cxnLst/>
              <a:rect l="l" t="t" r="r" b="b"/>
              <a:pathLst>
                <a:path w="19840" h="13560" extrusionOk="0">
                  <a:moveTo>
                    <a:pt x="19023" y="1"/>
                  </a:moveTo>
                  <a:cubicBezTo>
                    <a:pt x="18648" y="1"/>
                    <a:pt x="18248" y="1125"/>
                    <a:pt x="18149" y="3395"/>
                  </a:cubicBezTo>
                  <a:cubicBezTo>
                    <a:pt x="17945" y="8104"/>
                    <a:pt x="14054" y="11768"/>
                    <a:pt x="9434" y="11768"/>
                  </a:cubicBezTo>
                  <a:cubicBezTo>
                    <a:pt x="9306" y="11768"/>
                    <a:pt x="9178" y="11765"/>
                    <a:pt x="9049" y="11759"/>
                  </a:cubicBezTo>
                  <a:cubicBezTo>
                    <a:pt x="4209" y="11549"/>
                    <a:pt x="474" y="7446"/>
                    <a:pt x="685" y="2606"/>
                  </a:cubicBezTo>
                  <a:cubicBezTo>
                    <a:pt x="731" y="1413"/>
                    <a:pt x="674" y="844"/>
                    <a:pt x="587" y="844"/>
                  </a:cubicBezTo>
                  <a:cubicBezTo>
                    <a:pt x="478" y="844"/>
                    <a:pt x="322" y="1730"/>
                    <a:pt x="264" y="3395"/>
                  </a:cubicBezTo>
                  <a:cubicBezTo>
                    <a:pt x="1" y="8761"/>
                    <a:pt x="4157" y="13337"/>
                    <a:pt x="9575" y="13548"/>
                  </a:cubicBezTo>
                  <a:cubicBezTo>
                    <a:pt x="9736" y="13556"/>
                    <a:pt x="9897" y="13560"/>
                    <a:pt x="10057" y="13560"/>
                  </a:cubicBezTo>
                  <a:cubicBezTo>
                    <a:pt x="15209" y="13560"/>
                    <a:pt x="19472" y="9494"/>
                    <a:pt x="19728" y="4289"/>
                  </a:cubicBezTo>
                  <a:cubicBezTo>
                    <a:pt x="19839" y="1441"/>
                    <a:pt x="19447" y="1"/>
                    <a:pt x="19023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6"/>
            <p:cNvSpPr/>
            <p:nvPr/>
          </p:nvSpPr>
          <p:spPr>
            <a:xfrm>
              <a:off x="3116775" y="5230025"/>
              <a:ext cx="498450" cy="487125"/>
            </a:xfrm>
            <a:custGeom>
              <a:avLst/>
              <a:gdLst/>
              <a:ahLst/>
              <a:cxnLst/>
              <a:rect l="l" t="t" r="r" b="b"/>
              <a:pathLst>
                <a:path w="19938" h="19485" extrusionOk="0">
                  <a:moveTo>
                    <a:pt x="9901" y="0"/>
                  </a:moveTo>
                  <a:cubicBezTo>
                    <a:pt x="8047" y="0"/>
                    <a:pt x="6333" y="518"/>
                    <a:pt x="4840" y="1434"/>
                  </a:cubicBezTo>
                  <a:cubicBezTo>
                    <a:pt x="6187" y="664"/>
                    <a:pt x="7711" y="158"/>
                    <a:pt x="9330" y="158"/>
                  </a:cubicBezTo>
                  <a:cubicBezTo>
                    <a:pt x="9481" y="158"/>
                    <a:pt x="9633" y="162"/>
                    <a:pt x="9785" y="171"/>
                  </a:cubicBezTo>
                  <a:cubicBezTo>
                    <a:pt x="14624" y="382"/>
                    <a:pt x="18359" y="4485"/>
                    <a:pt x="18149" y="9272"/>
                  </a:cubicBezTo>
                  <a:cubicBezTo>
                    <a:pt x="17944" y="13981"/>
                    <a:pt x="14054" y="17644"/>
                    <a:pt x="9434" y="17644"/>
                  </a:cubicBezTo>
                  <a:cubicBezTo>
                    <a:pt x="9306" y="17644"/>
                    <a:pt x="9177" y="17642"/>
                    <a:pt x="9048" y="17636"/>
                  </a:cubicBezTo>
                  <a:cubicBezTo>
                    <a:pt x="4209" y="17426"/>
                    <a:pt x="474" y="13322"/>
                    <a:pt x="684" y="8535"/>
                  </a:cubicBezTo>
                  <a:cubicBezTo>
                    <a:pt x="789" y="5800"/>
                    <a:pt x="2157" y="3433"/>
                    <a:pt x="4156" y="1907"/>
                  </a:cubicBezTo>
                  <a:lnTo>
                    <a:pt x="4156" y="1907"/>
                  </a:lnTo>
                  <a:cubicBezTo>
                    <a:pt x="1894" y="3591"/>
                    <a:pt x="369" y="6273"/>
                    <a:pt x="263" y="9272"/>
                  </a:cubicBezTo>
                  <a:cubicBezTo>
                    <a:pt x="0" y="14690"/>
                    <a:pt x="4156" y="19214"/>
                    <a:pt x="9574" y="19477"/>
                  </a:cubicBezTo>
                  <a:cubicBezTo>
                    <a:pt x="9705" y="19482"/>
                    <a:pt x="9835" y="19485"/>
                    <a:pt x="9964" y="19485"/>
                  </a:cubicBezTo>
                  <a:cubicBezTo>
                    <a:pt x="15158" y="19485"/>
                    <a:pt x="19471" y="15401"/>
                    <a:pt x="19727" y="10166"/>
                  </a:cubicBezTo>
                  <a:cubicBezTo>
                    <a:pt x="19938" y="4800"/>
                    <a:pt x="15782" y="224"/>
                    <a:pt x="10416" y="13"/>
                  </a:cubicBezTo>
                  <a:cubicBezTo>
                    <a:pt x="10243" y="5"/>
                    <a:pt x="10072" y="0"/>
                    <a:pt x="9901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6"/>
            <p:cNvSpPr/>
            <p:nvPr/>
          </p:nvSpPr>
          <p:spPr>
            <a:xfrm>
              <a:off x="1795075" y="5033100"/>
              <a:ext cx="495975" cy="339500"/>
            </a:xfrm>
            <a:custGeom>
              <a:avLst/>
              <a:gdLst/>
              <a:ahLst/>
              <a:cxnLst/>
              <a:rect l="l" t="t" r="r" b="b"/>
              <a:pathLst>
                <a:path w="19839" h="13580" extrusionOk="0">
                  <a:moveTo>
                    <a:pt x="19028" y="1"/>
                  </a:moveTo>
                  <a:cubicBezTo>
                    <a:pt x="18652" y="1"/>
                    <a:pt x="18248" y="1136"/>
                    <a:pt x="18149" y="3419"/>
                  </a:cubicBezTo>
                  <a:cubicBezTo>
                    <a:pt x="17944" y="8077"/>
                    <a:pt x="14054" y="11739"/>
                    <a:pt x="9385" y="11739"/>
                  </a:cubicBezTo>
                  <a:cubicBezTo>
                    <a:pt x="9256" y="11739"/>
                    <a:pt x="9126" y="11736"/>
                    <a:pt x="8996" y="11731"/>
                  </a:cubicBezTo>
                  <a:cubicBezTo>
                    <a:pt x="4209" y="11520"/>
                    <a:pt x="474" y="7470"/>
                    <a:pt x="684" y="2630"/>
                  </a:cubicBezTo>
                  <a:cubicBezTo>
                    <a:pt x="731" y="1411"/>
                    <a:pt x="673" y="829"/>
                    <a:pt x="586" y="829"/>
                  </a:cubicBezTo>
                  <a:cubicBezTo>
                    <a:pt x="477" y="829"/>
                    <a:pt x="322" y="1728"/>
                    <a:pt x="263" y="3419"/>
                  </a:cubicBezTo>
                  <a:cubicBezTo>
                    <a:pt x="0" y="8785"/>
                    <a:pt x="4156" y="13309"/>
                    <a:pt x="9522" y="13572"/>
                  </a:cubicBezTo>
                  <a:cubicBezTo>
                    <a:pt x="9652" y="13577"/>
                    <a:pt x="9782" y="13579"/>
                    <a:pt x="9912" y="13579"/>
                  </a:cubicBezTo>
                  <a:cubicBezTo>
                    <a:pt x="15108" y="13579"/>
                    <a:pt x="19471" y="9496"/>
                    <a:pt x="19727" y="4261"/>
                  </a:cubicBezTo>
                  <a:cubicBezTo>
                    <a:pt x="19838" y="1426"/>
                    <a:pt x="19450" y="1"/>
                    <a:pt x="19028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6"/>
            <p:cNvSpPr/>
            <p:nvPr/>
          </p:nvSpPr>
          <p:spPr>
            <a:xfrm>
              <a:off x="1783225" y="4869700"/>
              <a:ext cx="498450" cy="487225"/>
            </a:xfrm>
            <a:custGeom>
              <a:avLst/>
              <a:gdLst/>
              <a:ahLst/>
              <a:cxnLst/>
              <a:rect l="l" t="t" r="r" b="b"/>
              <a:pathLst>
                <a:path w="19938" h="19489" extrusionOk="0">
                  <a:moveTo>
                    <a:pt x="5511" y="1107"/>
                  </a:moveTo>
                  <a:lnTo>
                    <a:pt x="5511" y="1107"/>
                  </a:lnTo>
                  <a:cubicBezTo>
                    <a:pt x="5280" y="1223"/>
                    <a:pt x="5057" y="1349"/>
                    <a:pt x="4841" y="1486"/>
                  </a:cubicBezTo>
                  <a:cubicBezTo>
                    <a:pt x="5059" y="1352"/>
                    <a:pt x="5283" y="1225"/>
                    <a:pt x="5511" y="1107"/>
                  </a:cubicBezTo>
                  <a:close/>
                  <a:moveTo>
                    <a:pt x="9939" y="0"/>
                  </a:moveTo>
                  <a:cubicBezTo>
                    <a:pt x="8343" y="0"/>
                    <a:pt x="6849" y="412"/>
                    <a:pt x="5511" y="1107"/>
                  </a:cubicBezTo>
                  <a:lnTo>
                    <a:pt x="5511" y="1107"/>
                  </a:lnTo>
                  <a:cubicBezTo>
                    <a:pt x="6652" y="531"/>
                    <a:pt x="7950" y="209"/>
                    <a:pt x="9293" y="209"/>
                  </a:cubicBezTo>
                  <a:cubicBezTo>
                    <a:pt x="9457" y="209"/>
                    <a:pt x="9621" y="213"/>
                    <a:pt x="9785" y="223"/>
                  </a:cubicBezTo>
                  <a:cubicBezTo>
                    <a:pt x="14625" y="434"/>
                    <a:pt x="18360" y="4484"/>
                    <a:pt x="18150" y="9324"/>
                  </a:cubicBezTo>
                  <a:cubicBezTo>
                    <a:pt x="17946" y="13953"/>
                    <a:pt x="14102" y="17648"/>
                    <a:pt x="9519" y="17648"/>
                  </a:cubicBezTo>
                  <a:cubicBezTo>
                    <a:pt x="9363" y="17648"/>
                    <a:pt x="9206" y="17644"/>
                    <a:pt x="9049" y="17635"/>
                  </a:cubicBezTo>
                  <a:cubicBezTo>
                    <a:pt x="4209" y="17425"/>
                    <a:pt x="474" y="13374"/>
                    <a:pt x="685" y="8535"/>
                  </a:cubicBezTo>
                  <a:cubicBezTo>
                    <a:pt x="790" y="5852"/>
                    <a:pt x="2158" y="3485"/>
                    <a:pt x="4157" y="1959"/>
                  </a:cubicBezTo>
                  <a:lnTo>
                    <a:pt x="4157" y="1959"/>
                  </a:lnTo>
                  <a:cubicBezTo>
                    <a:pt x="1895" y="3642"/>
                    <a:pt x="369" y="6273"/>
                    <a:pt x="264" y="9324"/>
                  </a:cubicBezTo>
                  <a:cubicBezTo>
                    <a:pt x="1" y="14689"/>
                    <a:pt x="4157" y="19266"/>
                    <a:pt x="9522" y="19476"/>
                  </a:cubicBezTo>
                  <a:cubicBezTo>
                    <a:pt x="9685" y="19484"/>
                    <a:pt x="9848" y="19488"/>
                    <a:pt x="10009" y="19488"/>
                  </a:cubicBezTo>
                  <a:cubicBezTo>
                    <a:pt x="15209" y="19488"/>
                    <a:pt x="19473" y="15421"/>
                    <a:pt x="19728" y="10165"/>
                  </a:cubicBezTo>
                  <a:cubicBezTo>
                    <a:pt x="19938" y="4800"/>
                    <a:pt x="15782" y="276"/>
                    <a:pt x="10417" y="13"/>
                  </a:cubicBezTo>
                  <a:cubicBezTo>
                    <a:pt x="10256" y="4"/>
                    <a:pt x="10097" y="0"/>
                    <a:pt x="9939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6"/>
            <p:cNvSpPr/>
            <p:nvPr/>
          </p:nvSpPr>
          <p:spPr>
            <a:xfrm>
              <a:off x="2563100" y="4507025"/>
              <a:ext cx="473475" cy="473475"/>
            </a:xfrm>
            <a:custGeom>
              <a:avLst/>
              <a:gdLst/>
              <a:ahLst/>
              <a:cxnLst/>
              <a:rect l="l" t="t" r="r" b="b"/>
              <a:pathLst>
                <a:path w="18939" h="18939" fill="none" extrusionOk="0">
                  <a:moveTo>
                    <a:pt x="18938" y="9470"/>
                  </a:moveTo>
                  <a:cubicBezTo>
                    <a:pt x="18938" y="14677"/>
                    <a:pt x="14677" y="18938"/>
                    <a:pt x="9470" y="18938"/>
                  </a:cubicBezTo>
                  <a:cubicBezTo>
                    <a:pt x="4209" y="18938"/>
                    <a:pt x="1" y="14677"/>
                    <a:pt x="1" y="9470"/>
                  </a:cubicBezTo>
                  <a:cubicBezTo>
                    <a:pt x="1" y="4209"/>
                    <a:pt x="4209" y="1"/>
                    <a:pt x="9470" y="1"/>
                  </a:cubicBezTo>
                  <a:cubicBezTo>
                    <a:pt x="14677" y="1"/>
                    <a:pt x="18938" y="4209"/>
                    <a:pt x="18938" y="9470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6"/>
            <p:cNvSpPr/>
            <p:nvPr/>
          </p:nvSpPr>
          <p:spPr>
            <a:xfrm>
              <a:off x="2809025" y="5173800"/>
              <a:ext cx="473475" cy="473450"/>
            </a:xfrm>
            <a:custGeom>
              <a:avLst/>
              <a:gdLst/>
              <a:ahLst/>
              <a:cxnLst/>
              <a:rect l="l" t="t" r="r" b="b"/>
              <a:pathLst>
                <a:path w="18939" h="18938" fill="none" extrusionOk="0">
                  <a:moveTo>
                    <a:pt x="18939" y="9469"/>
                  </a:moveTo>
                  <a:cubicBezTo>
                    <a:pt x="18939" y="14677"/>
                    <a:pt x="14678" y="18938"/>
                    <a:pt x="9470" y="18938"/>
                  </a:cubicBezTo>
                  <a:cubicBezTo>
                    <a:pt x="4209" y="18938"/>
                    <a:pt x="1" y="14677"/>
                    <a:pt x="1" y="9469"/>
                  </a:cubicBezTo>
                  <a:cubicBezTo>
                    <a:pt x="1" y="4209"/>
                    <a:pt x="4209" y="0"/>
                    <a:pt x="9470" y="0"/>
                  </a:cubicBezTo>
                  <a:cubicBezTo>
                    <a:pt x="14678" y="0"/>
                    <a:pt x="18939" y="4209"/>
                    <a:pt x="18939" y="9469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6"/>
            <p:cNvSpPr/>
            <p:nvPr/>
          </p:nvSpPr>
          <p:spPr>
            <a:xfrm>
              <a:off x="3325875" y="5181700"/>
              <a:ext cx="473475" cy="474775"/>
            </a:xfrm>
            <a:custGeom>
              <a:avLst/>
              <a:gdLst/>
              <a:ahLst/>
              <a:cxnLst/>
              <a:rect l="l" t="t" r="r" b="b"/>
              <a:pathLst>
                <a:path w="18939" h="18991" fill="none" extrusionOk="0">
                  <a:moveTo>
                    <a:pt x="18938" y="9521"/>
                  </a:moveTo>
                  <a:cubicBezTo>
                    <a:pt x="18938" y="14729"/>
                    <a:pt x="14730" y="18990"/>
                    <a:pt x="9469" y="18990"/>
                  </a:cubicBezTo>
                  <a:cubicBezTo>
                    <a:pt x="4261" y="18990"/>
                    <a:pt x="0" y="14729"/>
                    <a:pt x="0" y="9521"/>
                  </a:cubicBezTo>
                  <a:cubicBezTo>
                    <a:pt x="0" y="4261"/>
                    <a:pt x="4261" y="0"/>
                    <a:pt x="9469" y="0"/>
                  </a:cubicBezTo>
                  <a:cubicBezTo>
                    <a:pt x="14730" y="0"/>
                    <a:pt x="18938" y="4261"/>
                    <a:pt x="18938" y="9521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6"/>
            <p:cNvSpPr/>
            <p:nvPr/>
          </p:nvSpPr>
          <p:spPr>
            <a:xfrm>
              <a:off x="2097550" y="4963375"/>
              <a:ext cx="473475" cy="473475"/>
            </a:xfrm>
            <a:custGeom>
              <a:avLst/>
              <a:gdLst/>
              <a:ahLst/>
              <a:cxnLst/>
              <a:rect l="l" t="t" r="r" b="b"/>
              <a:pathLst>
                <a:path w="18939" h="18939" fill="none" extrusionOk="0">
                  <a:moveTo>
                    <a:pt x="18938" y="9469"/>
                  </a:moveTo>
                  <a:cubicBezTo>
                    <a:pt x="18938" y="14677"/>
                    <a:pt x="14730" y="18938"/>
                    <a:pt x="9469" y="18938"/>
                  </a:cubicBezTo>
                  <a:cubicBezTo>
                    <a:pt x="4261" y="18938"/>
                    <a:pt x="0" y="14677"/>
                    <a:pt x="0" y="9469"/>
                  </a:cubicBezTo>
                  <a:cubicBezTo>
                    <a:pt x="0" y="4209"/>
                    <a:pt x="4261" y="1"/>
                    <a:pt x="9469" y="1"/>
                  </a:cubicBezTo>
                  <a:cubicBezTo>
                    <a:pt x="14730" y="1"/>
                    <a:pt x="18938" y="4209"/>
                    <a:pt x="18938" y="9469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6"/>
            <p:cNvSpPr/>
            <p:nvPr/>
          </p:nvSpPr>
          <p:spPr>
            <a:xfrm>
              <a:off x="5004500" y="7121500"/>
              <a:ext cx="1233075" cy="3042050"/>
            </a:xfrm>
            <a:custGeom>
              <a:avLst/>
              <a:gdLst/>
              <a:ahLst/>
              <a:cxnLst/>
              <a:rect l="l" t="t" r="r" b="b"/>
              <a:pathLst>
                <a:path w="49323" h="121682" extrusionOk="0">
                  <a:moveTo>
                    <a:pt x="2136" y="0"/>
                  </a:moveTo>
                  <a:cubicBezTo>
                    <a:pt x="2230" y="30"/>
                    <a:pt x="2320" y="63"/>
                    <a:pt x="2406" y="100"/>
                  </a:cubicBezTo>
                  <a:lnTo>
                    <a:pt x="2406" y="100"/>
                  </a:lnTo>
                  <a:cubicBezTo>
                    <a:pt x="2471" y="57"/>
                    <a:pt x="2539" y="24"/>
                    <a:pt x="2610" y="0"/>
                  </a:cubicBezTo>
                  <a:close/>
                  <a:moveTo>
                    <a:pt x="2406" y="100"/>
                  </a:moveTo>
                  <a:cubicBezTo>
                    <a:pt x="1" y="1681"/>
                    <a:pt x="1355" y="16075"/>
                    <a:pt x="1663" y="19148"/>
                  </a:cubicBezTo>
                  <a:cubicBezTo>
                    <a:pt x="2452" y="25987"/>
                    <a:pt x="4503" y="32878"/>
                    <a:pt x="4451" y="39769"/>
                  </a:cubicBezTo>
                  <a:cubicBezTo>
                    <a:pt x="4451" y="47187"/>
                    <a:pt x="5345" y="55393"/>
                    <a:pt x="4924" y="62652"/>
                  </a:cubicBezTo>
                  <a:cubicBezTo>
                    <a:pt x="4661" y="67282"/>
                    <a:pt x="2610" y="71490"/>
                    <a:pt x="3083" y="76277"/>
                  </a:cubicBezTo>
                  <a:cubicBezTo>
                    <a:pt x="3504" y="80643"/>
                    <a:pt x="4083" y="84483"/>
                    <a:pt x="3662" y="89007"/>
                  </a:cubicBezTo>
                  <a:cubicBezTo>
                    <a:pt x="3188" y="94110"/>
                    <a:pt x="3820" y="96688"/>
                    <a:pt x="4924" y="101527"/>
                  </a:cubicBezTo>
                  <a:cubicBezTo>
                    <a:pt x="5871" y="105683"/>
                    <a:pt x="4609" y="109260"/>
                    <a:pt x="4556" y="113258"/>
                  </a:cubicBezTo>
                  <a:cubicBezTo>
                    <a:pt x="4556" y="116941"/>
                    <a:pt x="5240" y="121412"/>
                    <a:pt x="9606" y="121675"/>
                  </a:cubicBezTo>
                  <a:cubicBezTo>
                    <a:pt x="9694" y="121680"/>
                    <a:pt x="9780" y="121682"/>
                    <a:pt x="9866" y="121682"/>
                  </a:cubicBezTo>
                  <a:cubicBezTo>
                    <a:pt x="13636" y="121682"/>
                    <a:pt x="15523" y="117240"/>
                    <a:pt x="18970" y="116520"/>
                  </a:cubicBezTo>
                  <a:cubicBezTo>
                    <a:pt x="23915" y="115520"/>
                    <a:pt x="25966" y="116993"/>
                    <a:pt x="30701" y="114153"/>
                  </a:cubicBezTo>
                  <a:cubicBezTo>
                    <a:pt x="34909" y="111628"/>
                    <a:pt x="37645" y="113258"/>
                    <a:pt x="41906" y="111891"/>
                  </a:cubicBezTo>
                  <a:cubicBezTo>
                    <a:pt x="49323" y="109418"/>
                    <a:pt x="41432" y="97477"/>
                    <a:pt x="39065" y="92532"/>
                  </a:cubicBezTo>
                  <a:cubicBezTo>
                    <a:pt x="34909" y="83694"/>
                    <a:pt x="34015" y="74331"/>
                    <a:pt x="30332" y="65651"/>
                  </a:cubicBezTo>
                  <a:cubicBezTo>
                    <a:pt x="26755" y="57129"/>
                    <a:pt x="22600" y="48975"/>
                    <a:pt x="19075" y="40611"/>
                  </a:cubicBezTo>
                  <a:cubicBezTo>
                    <a:pt x="16392" y="34141"/>
                    <a:pt x="12289" y="26776"/>
                    <a:pt x="10553" y="20148"/>
                  </a:cubicBezTo>
                  <a:cubicBezTo>
                    <a:pt x="10080" y="18201"/>
                    <a:pt x="10185" y="16255"/>
                    <a:pt x="9501" y="14519"/>
                  </a:cubicBezTo>
                  <a:cubicBezTo>
                    <a:pt x="8712" y="12467"/>
                    <a:pt x="6713" y="10995"/>
                    <a:pt x="5766" y="8996"/>
                  </a:cubicBezTo>
                  <a:cubicBezTo>
                    <a:pt x="4490" y="6341"/>
                    <a:pt x="5245" y="1309"/>
                    <a:pt x="2406" y="100"/>
                  </a:cubicBezTo>
                  <a:close/>
                </a:path>
              </a:pathLst>
            </a:custGeom>
            <a:solidFill>
              <a:srgbClr val="F6B6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6"/>
            <p:cNvSpPr/>
            <p:nvPr/>
          </p:nvSpPr>
          <p:spPr>
            <a:xfrm>
              <a:off x="5072350" y="7343750"/>
              <a:ext cx="844325" cy="2616050"/>
            </a:xfrm>
            <a:custGeom>
              <a:avLst/>
              <a:gdLst/>
              <a:ahLst/>
              <a:cxnLst/>
              <a:rect l="l" t="t" r="r" b="b"/>
              <a:pathLst>
                <a:path w="33773" h="104642" extrusionOk="0">
                  <a:moveTo>
                    <a:pt x="2210" y="0"/>
                  </a:moveTo>
                  <a:lnTo>
                    <a:pt x="2210" y="474"/>
                  </a:lnTo>
                  <a:cubicBezTo>
                    <a:pt x="1" y="2736"/>
                    <a:pt x="1947" y="13204"/>
                    <a:pt x="2210" y="16834"/>
                  </a:cubicBezTo>
                  <a:cubicBezTo>
                    <a:pt x="2631" y="22357"/>
                    <a:pt x="3525" y="28039"/>
                    <a:pt x="4104" y="33720"/>
                  </a:cubicBezTo>
                  <a:cubicBezTo>
                    <a:pt x="5577" y="48555"/>
                    <a:pt x="7103" y="63705"/>
                    <a:pt x="7839" y="79118"/>
                  </a:cubicBezTo>
                  <a:cubicBezTo>
                    <a:pt x="8102" y="84904"/>
                    <a:pt x="6576" y="98687"/>
                    <a:pt x="10048" y="103053"/>
                  </a:cubicBezTo>
                  <a:cubicBezTo>
                    <a:pt x="10944" y="104187"/>
                    <a:pt x="12082" y="104641"/>
                    <a:pt x="13364" y="104641"/>
                  </a:cubicBezTo>
                  <a:cubicBezTo>
                    <a:pt x="18030" y="104641"/>
                    <a:pt x="24611" y="98621"/>
                    <a:pt x="28408" y="97424"/>
                  </a:cubicBezTo>
                  <a:cubicBezTo>
                    <a:pt x="33300" y="95899"/>
                    <a:pt x="33773" y="96688"/>
                    <a:pt x="32616" y="91743"/>
                  </a:cubicBezTo>
                  <a:cubicBezTo>
                    <a:pt x="31827" y="88166"/>
                    <a:pt x="30512" y="84589"/>
                    <a:pt x="29460" y="80959"/>
                  </a:cubicBezTo>
                  <a:cubicBezTo>
                    <a:pt x="26882" y="71911"/>
                    <a:pt x="23252" y="62916"/>
                    <a:pt x="20464" y="53815"/>
                  </a:cubicBezTo>
                  <a:cubicBezTo>
                    <a:pt x="17150" y="42926"/>
                    <a:pt x="12468" y="31879"/>
                    <a:pt x="8681" y="21095"/>
                  </a:cubicBezTo>
                  <a:cubicBezTo>
                    <a:pt x="6208" y="14098"/>
                    <a:pt x="5945" y="6260"/>
                    <a:pt x="2210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6"/>
            <p:cNvSpPr/>
            <p:nvPr/>
          </p:nvSpPr>
          <p:spPr>
            <a:xfrm>
              <a:off x="5577375" y="9251975"/>
              <a:ext cx="99950" cy="101300"/>
            </a:xfrm>
            <a:custGeom>
              <a:avLst/>
              <a:gdLst/>
              <a:ahLst/>
              <a:cxnLst/>
              <a:rect l="l" t="t" r="r" b="b"/>
              <a:pathLst>
                <a:path w="3998" h="4052" extrusionOk="0">
                  <a:moveTo>
                    <a:pt x="1999" y="1"/>
                  </a:moveTo>
                  <a:cubicBezTo>
                    <a:pt x="894" y="1"/>
                    <a:pt x="0" y="948"/>
                    <a:pt x="0" y="2052"/>
                  </a:cubicBezTo>
                  <a:cubicBezTo>
                    <a:pt x="0" y="3157"/>
                    <a:pt x="894" y="4051"/>
                    <a:pt x="1999" y="4051"/>
                  </a:cubicBezTo>
                  <a:cubicBezTo>
                    <a:pt x="3104" y="4051"/>
                    <a:pt x="3998" y="3157"/>
                    <a:pt x="3998" y="2052"/>
                  </a:cubicBezTo>
                  <a:cubicBezTo>
                    <a:pt x="3998" y="895"/>
                    <a:pt x="3104" y="1"/>
                    <a:pt x="1999" y="1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6"/>
            <p:cNvSpPr/>
            <p:nvPr/>
          </p:nvSpPr>
          <p:spPr>
            <a:xfrm>
              <a:off x="5474775" y="9496600"/>
              <a:ext cx="101300" cy="99975"/>
            </a:xfrm>
            <a:custGeom>
              <a:avLst/>
              <a:gdLst/>
              <a:ahLst/>
              <a:cxnLst/>
              <a:rect l="l" t="t" r="r" b="b"/>
              <a:pathLst>
                <a:path w="4052" h="3999" extrusionOk="0">
                  <a:moveTo>
                    <a:pt x="2053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3998"/>
                    <a:pt x="2053" y="3998"/>
                  </a:cubicBezTo>
                  <a:cubicBezTo>
                    <a:pt x="3157" y="3998"/>
                    <a:pt x="4052" y="3104"/>
                    <a:pt x="4052" y="1999"/>
                  </a:cubicBezTo>
                  <a:cubicBezTo>
                    <a:pt x="4052" y="895"/>
                    <a:pt x="3157" y="0"/>
                    <a:pt x="2053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6"/>
            <p:cNvSpPr/>
            <p:nvPr/>
          </p:nvSpPr>
          <p:spPr>
            <a:xfrm>
              <a:off x="5461625" y="9107325"/>
              <a:ext cx="99975" cy="99975"/>
            </a:xfrm>
            <a:custGeom>
              <a:avLst/>
              <a:gdLst/>
              <a:ahLst/>
              <a:cxnLst/>
              <a:rect l="l" t="t" r="r" b="b"/>
              <a:pathLst>
                <a:path w="3999" h="3999" extrusionOk="0">
                  <a:moveTo>
                    <a:pt x="2000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3998"/>
                    <a:pt x="2000" y="3998"/>
                  </a:cubicBezTo>
                  <a:cubicBezTo>
                    <a:pt x="3105" y="3998"/>
                    <a:pt x="3999" y="3104"/>
                    <a:pt x="3999" y="1999"/>
                  </a:cubicBezTo>
                  <a:cubicBezTo>
                    <a:pt x="3999" y="895"/>
                    <a:pt x="3105" y="0"/>
                    <a:pt x="200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6"/>
            <p:cNvSpPr/>
            <p:nvPr/>
          </p:nvSpPr>
          <p:spPr>
            <a:xfrm>
              <a:off x="5276200" y="8794325"/>
              <a:ext cx="101275" cy="101275"/>
            </a:xfrm>
            <a:custGeom>
              <a:avLst/>
              <a:gdLst/>
              <a:ahLst/>
              <a:cxnLst/>
              <a:rect l="l" t="t" r="r" b="b"/>
              <a:pathLst>
                <a:path w="4051" h="4051" extrusionOk="0">
                  <a:moveTo>
                    <a:pt x="2000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4051"/>
                    <a:pt x="2000" y="4051"/>
                  </a:cubicBezTo>
                  <a:cubicBezTo>
                    <a:pt x="3157" y="4051"/>
                    <a:pt x="4051" y="3104"/>
                    <a:pt x="4051" y="1999"/>
                  </a:cubicBezTo>
                  <a:cubicBezTo>
                    <a:pt x="4051" y="895"/>
                    <a:pt x="3157" y="0"/>
                    <a:pt x="200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6"/>
            <p:cNvSpPr/>
            <p:nvPr/>
          </p:nvSpPr>
          <p:spPr>
            <a:xfrm>
              <a:off x="5264375" y="8412950"/>
              <a:ext cx="101275" cy="99950"/>
            </a:xfrm>
            <a:custGeom>
              <a:avLst/>
              <a:gdLst/>
              <a:ahLst/>
              <a:cxnLst/>
              <a:rect l="l" t="t" r="r" b="b"/>
              <a:pathLst>
                <a:path w="4051" h="3998" extrusionOk="0">
                  <a:moveTo>
                    <a:pt x="1999" y="0"/>
                  </a:moveTo>
                  <a:cubicBezTo>
                    <a:pt x="894" y="0"/>
                    <a:pt x="0" y="894"/>
                    <a:pt x="0" y="1999"/>
                  </a:cubicBezTo>
                  <a:cubicBezTo>
                    <a:pt x="0" y="3104"/>
                    <a:pt x="894" y="3998"/>
                    <a:pt x="1999" y="3998"/>
                  </a:cubicBezTo>
                  <a:cubicBezTo>
                    <a:pt x="3156" y="3998"/>
                    <a:pt x="4051" y="3104"/>
                    <a:pt x="4051" y="1999"/>
                  </a:cubicBezTo>
                  <a:cubicBezTo>
                    <a:pt x="4051" y="894"/>
                    <a:pt x="3156" y="0"/>
                    <a:pt x="1999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6"/>
            <p:cNvSpPr/>
            <p:nvPr/>
          </p:nvSpPr>
          <p:spPr>
            <a:xfrm>
              <a:off x="5182825" y="7819825"/>
              <a:ext cx="101275" cy="99950"/>
            </a:xfrm>
            <a:custGeom>
              <a:avLst/>
              <a:gdLst/>
              <a:ahLst/>
              <a:cxnLst/>
              <a:rect l="l" t="t" r="r" b="b"/>
              <a:pathLst>
                <a:path w="4051" h="3998" extrusionOk="0">
                  <a:moveTo>
                    <a:pt x="2000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3998"/>
                    <a:pt x="2000" y="3998"/>
                  </a:cubicBezTo>
                  <a:cubicBezTo>
                    <a:pt x="3104" y="3998"/>
                    <a:pt x="4051" y="3104"/>
                    <a:pt x="4051" y="1999"/>
                  </a:cubicBezTo>
                  <a:cubicBezTo>
                    <a:pt x="4051" y="895"/>
                    <a:pt x="3104" y="0"/>
                    <a:pt x="200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6"/>
            <p:cNvSpPr/>
            <p:nvPr/>
          </p:nvSpPr>
          <p:spPr>
            <a:xfrm>
              <a:off x="5111800" y="7526550"/>
              <a:ext cx="101300" cy="101275"/>
            </a:xfrm>
            <a:custGeom>
              <a:avLst/>
              <a:gdLst/>
              <a:ahLst/>
              <a:cxnLst/>
              <a:rect l="l" t="t" r="r" b="b"/>
              <a:pathLst>
                <a:path w="4052" h="4051" extrusionOk="0">
                  <a:moveTo>
                    <a:pt x="2053" y="0"/>
                  </a:moveTo>
                  <a:cubicBezTo>
                    <a:pt x="948" y="0"/>
                    <a:pt x="1" y="947"/>
                    <a:pt x="1" y="2052"/>
                  </a:cubicBezTo>
                  <a:cubicBezTo>
                    <a:pt x="1" y="3157"/>
                    <a:pt x="948" y="4051"/>
                    <a:pt x="2053" y="4051"/>
                  </a:cubicBezTo>
                  <a:cubicBezTo>
                    <a:pt x="3157" y="4051"/>
                    <a:pt x="4052" y="3157"/>
                    <a:pt x="4052" y="2052"/>
                  </a:cubicBezTo>
                  <a:cubicBezTo>
                    <a:pt x="4052" y="947"/>
                    <a:pt x="3157" y="53"/>
                    <a:pt x="2053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6"/>
            <p:cNvSpPr/>
            <p:nvPr/>
          </p:nvSpPr>
          <p:spPr>
            <a:xfrm>
              <a:off x="5369575" y="9270400"/>
              <a:ext cx="101275" cy="101275"/>
            </a:xfrm>
            <a:custGeom>
              <a:avLst/>
              <a:gdLst/>
              <a:ahLst/>
              <a:cxnLst/>
              <a:rect l="l" t="t" r="r" b="b"/>
              <a:pathLst>
                <a:path w="4051" h="4051" extrusionOk="0">
                  <a:moveTo>
                    <a:pt x="2052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4051"/>
                    <a:pt x="2052" y="4051"/>
                  </a:cubicBezTo>
                  <a:cubicBezTo>
                    <a:pt x="3157" y="4051"/>
                    <a:pt x="4051" y="3104"/>
                    <a:pt x="4051" y="1999"/>
                  </a:cubicBezTo>
                  <a:cubicBezTo>
                    <a:pt x="4051" y="895"/>
                    <a:pt x="3157" y="0"/>
                    <a:pt x="2052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6"/>
            <p:cNvSpPr/>
            <p:nvPr/>
          </p:nvSpPr>
          <p:spPr>
            <a:xfrm>
              <a:off x="5369575" y="8665450"/>
              <a:ext cx="101275" cy="101275"/>
            </a:xfrm>
            <a:custGeom>
              <a:avLst/>
              <a:gdLst/>
              <a:ahLst/>
              <a:cxnLst/>
              <a:rect l="l" t="t" r="r" b="b"/>
              <a:pathLst>
                <a:path w="4051" h="4051" extrusionOk="0">
                  <a:moveTo>
                    <a:pt x="2052" y="0"/>
                  </a:moveTo>
                  <a:cubicBezTo>
                    <a:pt x="895" y="0"/>
                    <a:pt x="1" y="894"/>
                    <a:pt x="1" y="1999"/>
                  </a:cubicBezTo>
                  <a:cubicBezTo>
                    <a:pt x="1" y="3156"/>
                    <a:pt x="895" y="4051"/>
                    <a:pt x="2052" y="4051"/>
                  </a:cubicBezTo>
                  <a:cubicBezTo>
                    <a:pt x="3157" y="4051"/>
                    <a:pt x="4051" y="3104"/>
                    <a:pt x="4051" y="1999"/>
                  </a:cubicBezTo>
                  <a:cubicBezTo>
                    <a:pt x="4051" y="894"/>
                    <a:pt x="3157" y="0"/>
                    <a:pt x="2052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6"/>
            <p:cNvSpPr/>
            <p:nvPr/>
          </p:nvSpPr>
          <p:spPr>
            <a:xfrm>
              <a:off x="5405075" y="8385325"/>
              <a:ext cx="101300" cy="99975"/>
            </a:xfrm>
            <a:custGeom>
              <a:avLst/>
              <a:gdLst/>
              <a:ahLst/>
              <a:cxnLst/>
              <a:rect l="l" t="t" r="r" b="b"/>
              <a:pathLst>
                <a:path w="4052" h="3999" extrusionOk="0">
                  <a:moveTo>
                    <a:pt x="2000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3998"/>
                    <a:pt x="2000" y="3998"/>
                  </a:cubicBezTo>
                  <a:cubicBezTo>
                    <a:pt x="3105" y="3998"/>
                    <a:pt x="4051" y="3104"/>
                    <a:pt x="4051" y="1999"/>
                  </a:cubicBezTo>
                  <a:cubicBezTo>
                    <a:pt x="4051" y="895"/>
                    <a:pt x="3105" y="0"/>
                    <a:pt x="200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6"/>
            <p:cNvSpPr/>
            <p:nvPr/>
          </p:nvSpPr>
          <p:spPr>
            <a:xfrm>
              <a:off x="5218325" y="8139400"/>
              <a:ext cx="99975" cy="99950"/>
            </a:xfrm>
            <a:custGeom>
              <a:avLst/>
              <a:gdLst/>
              <a:ahLst/>
              <a:cxnLst/>
              <a:rect l="l" t="t" r="r" b="b"/>
              <a:pathLst>
                <a:path w="3999" h="3998" extrusionOk="0">
                  <a:moveTo>
                    <a:pt x="2000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04"/>
                    <a:pt x="895" y="3998"/>
                    <a:pt x="2000" y="3998"/>
                  </a:cubicBezTo>
                  <a:cubicBezTo>
                    <a:pt x="3105" y="3998"/>
                    <a:pt x="3999" y="3104"/>
                    <a:pt x="3999" y="1999"/>
                  </a:cubicBezTo>
                  <a:cubicBezTo>
                    <a:pt x="3999" y="895"/>
                    <a:pt x="3105" y="0"/>
                    <a:pt x="2000" y="0"/>
                  </a:cubicBezTo>
                  <a:close/>
                </a:path>
              </a:pathLst>
            </a:custGeom>
            <a:solidFill>
              <a:srgbClr val="1211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6"/>
            <p:cNvSpPr/>
            <p:nvPr/>
          </p:nvSpPr>
          <p:spPr>
            <a:xfrm>
              <a:off x="3600725" y="7160950"/>
              <a:ext cx="1223100" cy="2962275"/>
            </a:xfrm>
            <a:custGeom>
              <a:avLst/>
              <a:gdLst/>
              <a:ahLst/>
              <a:cxnLst/>
              <a:rect l="l" t="t" r="r" b="b"/>
              <a:pathLst>
                <a:path w="48924" h="118491" extrusionOk="0">
                  <a:moveTo>
                    <a:pt x="47082" y="0"/>
                  </a:moveTo>
                  <a:cubicBezTo>
                    <a:pt x="40454" y="7575"/>
                    <a:pt x="38403" y="19043"/>
                    <a:pt x="34773" y="28354"/>
                  </a:cubicBezTo>
                  <a:cubicBezTo>
                    <a:pt x="30091" y="40348"/>
                    <a:pt x="25146" y="52184"/>
                    <a:pt x="19780" y="63915"/>
                  </a:cubicBezTo>
                  <a:cubicBezTo>
                    <a:pt x="15309" y="73857"/>
                    <a:pt x="11364" y="84010"/>
                    <a:pt x="6682" y="93900"/>
                  </a:cubicBezTo>
                  <a:cubicBezTo>
                    <a:pt x="4893" y="97687"/>
                    <a:pt x="1" y="102895"/>
                    <a:pt x="1211" y="107472"/>
                  </a:cubicBezTo>
                  <a:cubicBezTo>
                    <a:pt x="2263" y="111575"/>
                    <a:pt x="6156" y="110839"/>
                    <a:pt x="9733" y="111996"/>
                  </a:cubicBezTo>
                  <a:cubicBezTo>
                    <a:pt x="17361" y="114574"/>
                    <a:pt x="25041" y="114258"/>
                    <a:pt x="32458" y="117414"/>
                  </a:cubicBezTo>
                  <a:cubicBezTo>
                    <a:pt x="34220" y="118157"/>
                    <a:pt x="35666" y="118491"/>
                    <a:pt x="36852" y="118491"/>
                  </a:cubicBezTo>
                  <a:cubicBezTo>
                    <a:pt x="42463" y="118491"/>
                    <a:pt x="42231" y="111020"/>
                    <a:pt x="41927" y="104158"/>
                  </a:cubicBezTo>
                  <a:cubicBezTo>
                    <a:pt x="40980" y="85115"/>
                    <a:pt x="44768" y="65967"/>
                    <a:pt x="45662" y="46608"/>
                  </a:cubicBezTo>
                  <a:cubicBezTo>
                    <a:pt x="45820" y="42610"/>
                    <a:pt x="47082" y="39086"/>
                    <a:pt x="47030" y="34930"/>
                  </a:cubicBezTo>
                  <a:cubicBezTo>
                    <a:pt x="47030" y="30721"/>
                    <a:pt x="45662" y="27565"/>
                    <a:pt x="46451" y="23567"/>
                  </a:cubicBezTo>
                  <a:cubicBezTo>
                    <a:pt x="47871" y="16518"/>
                    <a:pt x="48713" y="8996"/>
                    <a:pt x="48924" y="1684"/>
                  </a:cubicBezTo>
                  <a:lnTo>
                    <a:pt x="47503" y="1210"/>
                  </a:lnTo>
                  <a:cubicBezTo>
                    <a:pt x="47293" y="789"/>
                    <a:pt x="47082" y="526"/>
                    <a:pt x="47082" y="0"/>
                  </a:cubicBezTo>
                  <a:close/>
                </a:path>
              </a:pathLst>
            </a:custGeom>
            <a:solidFill>
              <a:srgbClr val="F7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6"/>
            <p:cNvSpPr/>
            <p:nvPr/>
          </p:nvSpPr>
          <p:spPr>
            <a:xfrm>
              <a:off x="3870325" y="9317750"/>
              <a:ext cx="473475" cy="473450"/>
            </a:xfrm>
            <a:custGeom>
              <a:avLst/>
              <a:gdLst/>
              <a:ahLst/>
              <a:cxnLst/>
              <a:rect l="l" t="t" r="r" b="b"/>
              <a:pathLst>
                <a:path w="18939" h="18938" fill="none" extrusionOk="0">
                  <a:moveTo>
                    <a:pt x="18939" y="9469"/>
                  </a:moveTo>
                  <a:cubicBezTo>
                    <a:pt x="18939" y="14729"/>
                    <a:pt x="14730" y="18938"/>
                    <a:pt x="9470" y="18938"/>
                  </a:cubicBezTo>
                  <a:cubicBezTo>
                    <a:pt x="4262" y="18938"/>
                    <a:pt x="1" y="14729"/>
                    <a:pt x="1" y="9469"/>
                  </a:cubicBezTo>
                  <a:cubicBezTo>
                    <a:pt x="1" y="4261"/>
                    <a:pt x="4262" y="0"/>
                    <a:pt x="9470" y="0"/>
                  </a:cubicBezTo>
                  <a:cubicBezTo>
                    <a:pt x="14678" y="0"/>
                    <a:pt x="18939" y="4261"/>
                    <a:pt x="18939" y="9469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6"/>
            <p:cNvSpPr/>
            <p:nvPr/>
          </p:nvSpPr>
          <p:spPr>
            <a:xfrm>
              <a:off x="4092600" y="9071825"/>
              <a:ext cx="473450" cy="473450"/>
            </a:xfrm>
            <a:custGeom>
              <a:avLst/>
              <a:gdLst/>
              <a:ahLst/>
              <a:cxnLst/>
              <a:rect l="l" t="t" r="r" b="b"/>
              <a:pathLst>
                <a:path w="18938" h="18938" fill="none" extrusionOk="0">
                  <a:moveTo>
                    <a:pt x="18938" y="9469"/>
                  </a:moveTo>
                  <a:cubicBezTo>
                    <a:pt x="18938" y="14729"/>
                    <a:pt x="14730" y="18938"/>
                    <a:pt x="9469" y="18938"/>
                  </a:cubicBezTo>
                  <a:cubicBezTo>
                    <a:pt x="4261" y="18938"/>
                    <a:pt x="0" y="14729"/>
                    <a:pt x="0" y="9469"/>
                  </a:cubicBezTo>
                  <a:cubicBezTo>
                    <a:pt x="0" y="4261"/>
                    <a:pt x="4261" y="0"/>
                    <a:pt x="9469" y="0"/>
                  </a:cubicBezTo>
                  <a:cubicBezTo>
                    <a:pt x="14730" y="0"/>
                    <a:pt x="18938" y="4261"/>
                    <a:pt x="18938" y="9469"/>
                  </a:cubicBezTo>
                  <a:close/>
                </a:path>
              </a:pathLst>
            </a:custGeom>
            <a:noFill/>
            <a:ln w="407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6"/>
            <p:cNvSpPr/>
            <p:nvPr/>
          </p:nvSpPr>
          <p:spPr>
            <a:xfrm>
              <a:off x="4255675" y="8452400"/>
              <a:ext cx="403750" cy="403750"/>
            </a:xfrm>
            <a:custGeom>
              <a:avLst/>
              <a:gdLst/>
              <a:ahLst/>
              <a:cxnLst/>
              <a:rect l="l" t="t" r="r" b="b"/>
              <a:pathLst>
                <a:path w="16150" h="16150" fill="none" extrusionOk="0">
                  <a:moveTo>
                    <a:pt x="16150" y="8049"/>
                  </a:moveTo>
                  <a:cubicBezTo>
                    <a:pt x="16150" y="12520"/>
                    <a:pt x="12573" y="16150"/>
                    <a:pt x="8101" y="16150"/>
                  </a:cubicBezTo>
                  <a:cubicBezTo>
                    <a:pt x="3630" y="16150"/>
                    <a:pt x="0" y="12520"/>
                    <a:pt x="0" y="8049"/>
                  </a:cubicBezTo>
                  <a:cubicBezTo>
                    <a:pt x="0" y="3630"/>
                    <a:pt x="3630" y="0"/>
                    <a:pt x="8101" y="0"/>
                  </a:cubicBezTo>
                  <a:cubicBezTo>
                    <a:pt x="12573" y="0"/>
                    <a:pt x="16150" y="3630"/>
                    <a:pt x="16150" y="8049"/>
                  </a:cubicBezTo>
                  <a:close/>
                </a:path>
              </a:pathLst>
            </a:custGeom>
            <a:noFill/>
            <a:ln w="35500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6"/>
            <p:cNvSpPr/>
            <p:nvPr/>
          </p:nvSpPr>
          <p:spPr>
            <a:xfrm>
              <a:off x="4455575" y="7925025"/>
              <a:ext cx="285400" cy="286725"/>
            </a:xfrm>
            <a:custGeom>
              <a:avLst/>
              <a:gdLst/>
              <a:ahLst/>
              <a:cxnLst/>
              <a:rect l="l" t="t" r="r" b="b"/>
              <a:pathLst>
                <a:path w="11416" h="11469" fill="none" extrusionOk="0">
                  <a:moveTo>
                    <a:pt x="11415" y="5735"/>
                  </a:moveTo>
                  <a:cubicBezTo>
                    <a:pt x="11415" y="8943"/>
                    <a:pt x="8890" y="11468"/>
                    <a:pt x="5734" y="11468"/>
                  </a:cubicBezTo>
                  <a:cubicBezTo>
                    <a:pt x="2525" y="11468"/>
                    <a:pt x="0" y="8943"/>
                    <a:pt x="0" y="5735"/>
                  </a:cubicBezTo>
                  <a:cubicBezTo>
                    <a:pt x="0" y="2578"/>
                    <a:pt x="2525" y="1"/>
                    <a:pt x="5734" y="1"/>
                  </a:cubicBezTo>
                  <a:cubicBezTo>
                    <a:pt x="8890" y="1"/>
                    <a:pt x="11415" y="2578"/>
                    <a:pt x="11415" y="5735"/>
                  </a:cubicBezTo>
                  <a:close/>
                </a:path>
              </a:pathLst>
            </a:custGeom>
            <a:noFill/>
            <a:ln w="24975" cap="rnd" cmpd="sng">
              <a:solidFill>
                <a:srgbClr val="8E7CC3"/>
              </a:solidFill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6"/>
            <p:cNvSpPr/>
            <p:nvPr/>
          </p:nvSpPr>
          <p:spPr>
            <a:xfrm>
              <a:off x="4577875" y="7623875"/>
              <a:ext cx="163100" cy="152575"/>
            </a:xfrm>
            <a:custGeom>
              <a:avLst/>
              <a:gdLst/>
              <a:ahLst/>
              <a:cxnLst/>
              <a:rect l="l" t="t" r="r" b="b"/>
              <a:pathLst>
                <a:path w="6524" h="6103" extrusionOk="0">
                  <a:moveTo>
                    <a:pt x="3262" y="0"/>
                  </a:moveTo>
                  <a:cubicBezTo>
                    <a:pt x="1473" y="0"/>
                    <a:pt x="0" y="1368"/>
                    <a:pt x="0" y="3051"/>
                  </a:cubicBezTo>
                  <a:cubicBezTo>
                    <a:pt x="0" y="4735"/>
                    <a:pt x="1473" y="6102"/>
                    <a:pt x="3262" y="6102"/>
                  </a:cubicBezTo>
                  <a:cubicBezTo>
                    <a:pt x="5103" y="6102"/>
                    <a:pt x="6523" y="4735"/>
                    <a:pt x="6523" y="3051"/>
                  </a:cubicBezTo>
                  <a:cubicBezTo>
                    <a:pt x="6523" y="1368"/>
                    <a:pt x="5103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6"/>
            <p:cNvSpPr/>
            <p:nvPr/>
          </p:nvSpPr>
          <p:spPr>
            <a:xfrm>
              <a:off x="4355625" y="8215675"/>
              <a:ext cx="164400" cy="151250"/>
            </a:xfrm>
            <a:custGeom>
              <a:avLst/>
              <a:gdLst/>
              <a:ahLst/>
              <a:cxnLst/>
              <a:rect l="l" t="t" r="r" b="b"/>
              <a:pathLst>
                <a:path w="6576" h="6050" extrusionOk="0">
                  <a:moveTo>
                    <a:pt x="3262" y="0"/>
                  </a:moveTo>
                  <a:cubicBezTo>
                    <a:pt x="1473" y="0"/>
                    <a:pt x="0" y="1368"/>
                    <a:pt x="0" y="3051"/>
                  </a:cubicBezTo>
                  <a:cubicBezTo>
                    <a:pt x="0" y="4682"/>
                    <a:pt x="1473" y="6050"/>
                    <a:pt x="3262" y="6050"/>
                  </a:cubicBezTo>
                  <a:cubicBezTo>
                    <a:pt x="5103" y="6050"/>
                    <a:pt x="6576" y="4682"/>
                    <a:pt x="6576" y="3051"/>
                  </a:cubicBezTo>
                  <a:cubicBezTo>
                    <a:pt x="6576" y="1368"/>
                    <a:pt x="5103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6"/>
            <p:cNvSpPr/>
            <p:nvPr/>
          </p:nvSpPr>
          <p:spPr>
            <a:xfrm>
              <a:off x="4121525" y="8835100"/>
              <a:ext cx="164400" cy="152575"/>
            </a:xfrm>
            <a:custGeom>
              <a:avLst/>
              <a:gdLst/>
              <a:ahLst/>
              <a:cxnLst/>
              <a:rect l="l" t="t" r="r" b="b"/>
              <a:pathLst>
                <a:path w="6576" h="6103" extrusionOk="0">
                  <a:moveTo>
                    <a:pt x="3262" y="0"/>
                  </a:moveTo>
                  <a:cubicBezTo>
                    <a:pt x="1473" y="0"/>
                    <a:pt x="0" y="1368"/>
                    <a:pt x="0" y="3051"/>
                  </a:cubicBezTo>
                  <a:cubicBezTo>
                    <a:pt x="0" y="4735"/>
                    <a:pt x="1473" y="6102"/>
                    <a:pt x="3262" y="6102"/>
                  </a:cubicBezTo>
                  <a:cubicBezTo>
                    <a:pt x="5103" y="6102"/>
                    <a:pt x="6576" y="4735"/>
                    <a:pt x="6576" y="3051"/>
                  </a:cubicBezTo>
                  <a:cubicBezTo>
                    <a:pt x="6576" y="1368"/>
                    <a:pt x="5103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6"/>
            <p:cNvSpPr/>
            <p:nvPr/>
          </p:nvSpPr>
          <p:spPr>
            <a:xfrm>
              <a:off x="4449000" y="8882425"/>
              <a:ext cx="164400" cy="151275"/>
            </a:xfrm>
            <a:custGeom>
              <a:avLst/>
              <a:gdLst/>
              <a:ahLst/>
              <a:cxnLst/>
              <a:rect l="l" t="t" r="r" b="b"/>
              <a:pathLst>
                <a:path w="6576" h="6051" extrusionOk="0">
                  <a:moveTo>
                    <a:pt x="3314" y="1"/>
                  </a:moveTo>
                  <a:cubicBezTo>
                    <a:pt x="1473" y="1"/>
                    <a:pt x="0" y="1369"/>
                    <a:pt x="0" y="3052"/>
                  </a:cubicBezTo>
                  <a:cubicBezTo>
                    <a:pt x="0" y="4735"/>
                    <a:pt x="1473" y="6051"/>
                    <a:pt x="3314" y="6051"/>
                  </a:cubicBezTo>
                  <a:cubicBezTo>
                    <a:pt x="5103" y="6051"/>
                    <a:pt x="6576" y="4735"/>
                    <a:pt x="6576" y="3052"/>
                  </a:cubicBezTo>
                  <a:cubicBezTo>
                    <a:pt x="6576" y="1369"/>
                    <a:pt x="5103" y="1"/>
                    <a:pt x="331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6"/>
            <p:cNvSpPr/>
            <p:nvPr/>
          </p:nvSpPr>
          <p:spPr>
            <a:xfrm>
              <a:off x="4343775" y="9267775"/>
              <a:ext cx="164425" cy="152575"/>
            </a:xfrm>
            <a:custGeom>
              <a:avLst/>
              <a:gdLst/>
              <a:ahLst/>
              <a:cxnLst/>
              <a:rect l="l" t="t" r="r" b="b"/>
              <a:pathLst>
                <a:path w="6577" h="6103" extrusionOk="0">
                  <a:moveTo>
                    <a:pt x="3262" y="0"/>
                  </a:moveTo>
                  <a:cubicBezTo>
                    <a:pt x="1474" y="0"/>
                    <a:pt x="1" y="1368"/>
                    <a:pt x="1" y="3051"/>
                  </a:cubicBezTo>
                  <a:cubicBezTo>
                    <a:pt x="1" y="4735"/>
                    <a:pt x="1474" y="6102"/>
                    <a:pt x="3262" y="6102"/>
                  </a:cubicBezTo>
                  <a:cubicBezTo>
                    <a:pt x="5103" y="6102"/>
                    <a:pt x="6576" y="4735"/>
                    <a:pt x="6576" y="3051"/>
                  </a:cubicBezTo>
                  <a:cubicBezTo>
                    <a:pt x="6576" y="1368"/>
                    <a:pt x="5103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6"/>
            <p:cNvSpPr/>
            <p:nvPr/>
          </p:nvSpPr>
          <p:spPr>
            <a:xfrm>
              <a:off x="4391125" y="9724125"/>
              <a:ext cx="163100" cy="152550"/>
            </a:xfrm>
            <a:custGeom>
              <a:avLst/>
              <a:gdLst/>
              <a:ahLst/>
              <a:cxnLst/>
              <a:rect l="l" t="t" r="r" b="b"/>
              <a:pathLst>
                <a:path w="6524" h="6102" extrusionOk="0">
                  <a:moveTo>
                    <a:pt x="3262" y="0"/>
                  </a:moveTo>
                  <a:cubicBezTo>
                    <a:pt x="1473" y="0"/>
                    <a:pt x="0" y="1368"/>
                    <a:pt x="0" y="3051"/>
                  </a:cubicBezTo>
                  <a:cubicBezTo>
                    <a:pt x="0" y="4734"/>
                    <a:pt x="1473" y="6102"/>
                    <a:pt x="3262" y="6102"/>
                  </a:cubicBezTo>
                  <a:cubicBezTo>
                    <a:pt x="5051" y="6102"/>
                    <a:pt x="6523" y="4734"/>
                    <a:pt x="6523" y="3051"/>
                  </a:cubicBezTo>
                  <a:cubicBezTo>
                    <a:pt x="6523" y="1368"/>
                    <a:pt x="5051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6"/>
            <p:cNvSpPr/>
            <p:nvPr/>
          </p:nvSpPr>
          <p:spPr>
            <a:xfrm>
              <a:off x="3970275" y="9513700"/>
              <a:ext cx="163100" cy="152575"/>
            </a:xfrm>
            <a:custGeom>
              <a:avLst/>
              <a:gdLst/>
              <a:ahLst/>
              <a:cxnLst/>
              <a:rect l="l" t="t" r="r" b="b"/>
              <a:pathLst>
                <a:path w="6524" h="6103" extrusionOk="0">
                  <a:moveTo>
                    <a:pt x="3262" y="0"/>
                  </a:moveTo>
                  <a:cubicBezTo>
                    <a:pt x="1421" y="0"/>
                    <a:pt x="1" y="1368"/>
                    <a:pt x="1" y="3051"/>
                  </a:cubicBezTo>
                  <a:cubicBezTo>
                    <a:pt x="1" y="4735"/>
                    <a:pt x="1421" y="6102"/>
                    <a:pt x="3262" y="6102"/>
                  </a:cubicBezTo>
                  <a:cubicBezTo>
                    <a:pt x="5051" y="6102"/>
                    <a:pt x="6524" y="4735"/>
                    <a:pt x="6524" y="3051"/>
                  </a:cubicBezTo>
                  <a:cubicBezTo>
                    <a:pt x="6524" y="1368"/>
                    <a:pt x="5051" y="0"/>
                    <a:pt x="326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6"/>
            <p:cNvSpPr/>
            <p:nvPr/>
          </p:nvSpPr>
          <p:spPr>
            <a:xfrm>
              <a:off x="4637050" y="7372675"/>
              <a:ext cx="163100" cy="152575"/>
            </a:xfrm>
            <a:custGeom>
              <a:avLst/>
              <a:gdLst/>
              <a:ahLst/>
              <a:cxnLst/>
              <a:rect l="l" t="t" r="r" b="b"/>
              <a:pathLst>
                <a:path w="6524" h="6103" extrusionOk="0">
                  <a:moveTo>
                    <a:pt x="3262" y="1"/>
                  </a:moveTo>
                  <a:cubicBezTo>
                    <a:pt x="1421" y="1"/>
                    <a:pt x="1" y="1368"/>
                    <a:pt x="1" y="3052"/>
                  </a:cubicBezTo>
                  <a:cubicBezTo>
                    <a:pt x="1" y="4735"/>
                    <a:pt x="1421" y="6103"/>
                    <a:pt x="3262" y="6103"/>
                  </a:cubicBezTo>
                  <a:cubicBezTo>
                    <a:pt x="5051" y="6103"/>
                    <a:pt x="6524" y="4735"/>
                    <a:pt x="6524" y="3052"/>
                  </a:cubicBezTo>
                  <a:cubicBezTo>
                    <a:pt x="6524" y="1368"/>
                    <a:pt x="5051" y="1"/>
                    <a:pt x="326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6"/>
            <p:cNvSpPr/>
            <p:nvPr/>
          </p:nvSpPr>
          <p:spPr>
            <a:xfrm>
              <a:off x="1234825" y="5703275"/>
              <a:ext cx="3257575" cy="1553450"/>
            </a:xfrm>
            <a:custGeom>
              <a:avLst/>
              <a:gdLst/>
              <a:ahLst/>
              <a:cxnLst/>
              <a:rect l="l" t="t" r="r" b="b"/>
              <a:pathLst>
                <a:path w="130303" h="62138" extrusionOk="0">
                  <a:moveTo>
                    <a:pt x="7068" y="1"/>
                  </a:moveTo>
                  <a:cubicBezTo>
                    <a:pt x="6361" y="1"/>
                    <a:pt x="5678" y="291"/>
                    <a:pt x="5051" y="1021"/>
                  </a:cubicBezTo>
                  <a:lnTo>
                    <a:pt x="3157" y="3388"/>
                  </a:lnTo>
                  <a:cubicBezTo>
                    <a:pt x="369" y="8070"/>
                    <a:pt x="4577" y="12962"/>
                    <a:pt x="4104" y="18328"/>
                  </a:cubicBezTo>
                  <a:cubicBezTo>
                    <a:pt x="3525" y="24956"/>
                    <a:pt x="1" y="27533"/>
                    <a:pt x="2210" y="34740"/>
                  </a:cubicBezTo>
                  <a:cubicBezTo>
                    <a:pt x="3315" y="38317"/>
                    <a:pt x="5103" y="41632"/>
                    <a:pt x="5629" y="45472"/>
                  </a:cubicBezTo>
                  <a:cubicBezTo>
                    <a:pt x="6103" y="49101"/>
                    <a:pt x="4525" y="53783"/>
                    <a:pt x="5629" y="57203"/>
                  </a:cubicBezTo>
                  <a:cubicBezTo>
                    <a:pt x="6851" y="60970"/>
                    <a:pt x="10228" y="62138"/>
                    <a:pt x="14026" y="62138"/>
                  </a:cubicBezTo>
                  <a:cubicBezTo>
                    <a:pt x="18078" y="62138"/>
                    <a:pt x="22609" y="60809"/>
                    <a:pt x="25514" y="59885"/>
                  </a:cubicBezTo>
                  <a:cubicBezTo>
                    <a:pt x="39980" y="55361"/>
                    <a:pt x="55604" y="52205"/>
                    <a:pt x="70544" y="49259"/>
                  </a:cubicBezTo>
                  <a:cubicBezTo>
                    <a:pt x="74594" y="48418"/>
                    <a:pt x="78014" y="47102"/>
                    <a:pt x="82275" y="46892"/>
                  </a:cubicBezTo>
                  <a:cubicBezTo>
                    <a:pt x="86378" y="46682"/>
                    <a:pt x="89587" y="46839"/>
                    <a:pt x="93374" y="45366"/>
                  </a:cubicBezTo>
                  <a:cubicBezTo>
                    <a:pt x="96636" y="44157"/>
                    <a:pt x="99424" y="41842"/>
                    <a:pt x="102738" y="40685"/>
                  </a:cubicBezTo>
                  <a:cubicBezTo>
                    <a:pt x="105737" y="39633"/>
                    <a:pt x="109577" y="39633"/>
                    <a:pt x="112680" y="38949"/>
                  </a:cubicBezTo>
                  <a:cubicBezTo>
                    <a:pt x="117994" y="37791"/>
                    <a:pt x="130303" y="33899"/>
                    <a:pt x="118783" y="30006"/>
                  </a:cubicBezTo>
                  <a:cubicBezTo>
                    <a:pt x="112049" y="27744"/>
                    <a:pt x="104316" y="26061"/>
                    <a:pt x="97215" y="25008"/>
                  </a:cubicBezTo>
                  <a:cubicBezTo>
                    <a:pt x="88956" y="23746"/>
                    <a:pt x="80276" y="22378"/>
                    <a:pt x="71964" y="20590"/>
                  </a:cubicBezTo>
                  <a:cubicBezTo>
                    <a:pt x="62969" y="18643"/>
                    <a:pt x="55657" y="14593"/>
                    <a:pt x="46293" y="13698"/>
                  </a:cubicBezTo>
                  <a:cubicBezTo>
                    <a:pt x="38087" y="12857"/>
                    <a:pt x="31774" y="5755"/>
                    <a:pt x="24199" y="5229"/>
                  </a:cubicBezTo>
                  <a:cubicBezTo>
                    <a:pt x="23835" y="5205"/>
                    <a:pt x="23490" y="5194"/>
                    <a:pt x="23159" y="5194"/>
                  </a:cubicBezTo>
                  <a:cubicBezTo>
                    <a:pt x="21105" y="5194"/>
                    <a:pt x="19636" y="5601"/>
                    <a:pt x="18125" y="5601"/>
                  </a:cubicBezTo>
                  <a:cubicBezTo>
                    <a:pt x="16748" y="5601"/>
                    <a:pt x="15336" y="5263"/>
                    <a:pt x="13415" y="3966"/>
                  </a:cubicBezTo>
                  <a:cubicBezTo>
                    <a:pt x="11703" y="2812"/>
                    <a:pt x="9268" y="1"/>
                    <a:pt x="7068" y="1"/>
                  </a:cubicBezTo>
                  <a:close/>
                </a:path>
              </a:pathLst>
            </a:custGeom>
            <a:solidFill>
              <a:srgbClr val="F7B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6"/>
            <p:cNvSpPr/>
            <p:nvPr/>
          </p:nvSpPr>
          <p:spPr>
            <a:xfrm>
              <a:off x="1366350" y="5927350"/>
              <a:ext cx="2674975" cy="1079600"/>
            </a:xfrm>
            <a:custGeom>
              <a:avLst/>
              <a:gdLst/>
              <a:ahLst/>
              <a:cxnLst/>
              <a:rect l="l" t="t" r="r" b="b"/>
              <a:pathLst>
                <a:path w="106999" h="43184" extrusionOk="0">
                  <a:moveTo>
                    <a:pt x="6313" y="1"/>
                  </a:moveTo>
                  <a:lnTo>
                    <a:pt x="6313" y="1"/>
                  </a:lnTo>
                  <a:cubicBezTo>
                    <a:pt x="2052" y="4209"/>
                    <a:pt x="1263" y="5209"/>
                    <a:pt x="1736" y="10680"/>
                  </a:cubicBezTo>
                  <a:cubicBezTo>
                    <a:pt x="2104" y="14257"/>
                    <a:pt x="0" y="17729"/>
                    <a:pt x="1052" y="21569"/>
                  </a:cubicBezTo>
                  <a:cubicBezTo>
                    <a:pt x="2367" y="26356"/>
                    <a:pt x="6523" y="26987"/>
                    <a:pt x="6786" y="32300"/>
                  </a:cubicBezTo>
                  <a:cubicBezTo>
                    <a:pt x="6997" y="36719"/>
                    <a:pt x="5418" y="40822"/>
                    <a:pt x="10995" y="42611"/>
                  </a:cubicBezTo>
                  <a:cubicBezTo>
                    <a:pt x="12235" y="43015"/>
                    <a:pt x="13578" y="43184"/>
                    <a:pt x="14986" y="43184"/>
                  </a:cubicBezTo>
                  <a:cubicBezTo>
                    <a:pt x="21458" y="43184"/>
                    <a:pt x="29303" y="39610"/>
                    <a:pt x="34877" y="38876"/>
                  </a:cubicBezTo>
                  <a:cubicBezTo>
                    <a:pt x="39086" y="38297"/>
                    <a:pt x="42978" y="38560"/>
                    <a:pt x="47029" y="37087"/>
                  </a:cubicBezTo>
                  <a:cubicBezTo>
                    <a:pt x="51763" y="35404"/>
                    <a:pt x="54604" y="35088"/>
                    <a:pt x="59654" y="34668"/>
                  </a:cubicBezTo>
                  <a:cubicBezTo>
                    <a:pt x="67492" y="34036"/>
                    <a:pt x="76383" y="31932"/>
                    <a:pt x="84010" y="29986"/>
                  </a:cubicBezTo>
                  <a:cubicBezTo>
                    <a:pt x="90165" y="28408"/>
                    <a:pt x="102422" y="27829"/>
                    <a:pt x="106999" y="23884"/>
                  </a:cubicBezTo>
                  <a:cubicBezTo>
                    <a:pt x="104631" y="20938"/>
                    <a:pt x="100528" y="21201"/>
                    <a:pt x="97109" y="21095"/>
                  </a:cubicBezTo>
                  <a:cubicBezTo>
                    <a:pt x="88955" y="20780"/>
                    <a:pt x="80275" y="20622"/>
                    <a:pt x="72385" y="18623"/>
                  </a:cubicBezTo>
                  <a:cubicBezTo>
                    <a:pt x="67545" y="17413"/>
                    <a:pt x="63231" y="16624"/>
                    <a:pt x="58392" y="15835"/>
                  </a:cubicBezTo>
                  <a:cubicBezTo>
                    <a:pt x="53868" y="15099"/>
                    <a:pt x="50501" y="11679"/>
                    <a:pt x="46082" y="10785"/>
                  </a:cubicBezTo>
                  <a:cubicBezTo>
                    <a:pt x="44906" y="10534"/>
                    <a:pt x="43740" y="10475"/>
                    <a:pt x="42579" y="10475"/>
                  </a:cubicBezTo>
                  <a:cubicBezTo>
                    <a:pt x="41538" y="10475"/>
                    <a:pt x="40501" y="10522"/>
                    <a:pt x="39465" y="10522"/>
                  </a:cubicBezTo>
                  <a:cubicBezTo>
                    <a:pt x="37779" y="10522"/>
                    <a:pt x="36097" y="10396"/>
                    <a:pt x="34404" y="9733"/>
                  </a:cubicBezTo>
                  <a:cubicBezTo>
                    <a:pt x="30984" y="8418"/>
                    <a:pt x="29091" y="5314"/>
                    <a:pt x="25461" y="4683"/>
                  </a:cubicBezTo>
                  <a:cubicBezTo>
                    <a:pt x="24573" y="4533"/>
                    <a:pt x="23747" y="4493"/>
                    <a:pt x="22952" y="4493"/>
                  </a:cubicBezTo>
                  <a:cubicBezTo>
                    <a:pt x="22043" y="4493"/>
                    <a:pt x="21174" y="4545"/>
                    <a:pt x="20298" y="4545"/>
                  </a:cubicBezTo>
                  <a:cubicBezTo>
                    <a:pt x="18717" y="4545"/>
                    <a:pt x="17112" y="4375"/>
                    <a:pt x="15203" y="3420"/>
                  </a:cubicBezTo>
                  <a:cubicBezTo>
                    <a:pt x="13375" y="2506"/>
                    <a:pt x="11008" y="677"/>
                    <a:pt x="8837" y="677"/>
                  </a:cubicBezTo>
                  <a:cubicBezTo>
                    <a:pt x="7759" y="677"/>
                    <a:pt x="6730" y="1129"/>
                    <a:pt x="5839" y="2368"/>
                  </a:cubicBezTo>
                  <a:lnTo>
                    <a:pt x="631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6"/>
            <p:cNvSpPr/>
            <p:nvPr/>
          </p:nvSpPr>
          <p:spPr>
            <a:xfrm>
              <a:off x="1512325" y="6139100"/>
              <a:ext cx="339325" cy="339325"/>
            </a:xfrm>
            <a:custGeom>
              <a:avLst/>
              <a:gdLst/>
              <a:ahLst/>
              <a:cxnLst/>
              <a:rect l="l" t="t" r="r" b="b"/>
              <a:pathLst>
                <a:path w="13573" h="13573" extrusionOk="0">
                  <a:moveTo>
                    <a:pt x="6786" y="0"/>
                  </a:moveTo>
                  <a:cubicBezTo>
                    <a:pt x="3051" y="0"/>
                    <a:pt x="0" y="2999"/>
                    <a:pt x="0" y="6786"/>
                  </a:cubicBezTo>
                  <a:cubicBezTo>
                    <a:pt x="0" y="10521"/>
                    <a:pt x="3051" y="13572"/>
                    <a:pt x="6786" y="13572"/>
                  </a:cubicBezTo>
                  <a:cubicBezTo>
                    <a:pt x="10574" y="13572"/>
                    <a:pt x="13572" y="10521"/>
                    <a:pt x="13572" y="6786"/>
                  </a:cubicBezTo>
                  <a:cubicBezTo>
                    <a:pt x="13572" y="2999"/>
                    <a:pt x="10574" y="0"/>
                    <a:pt x="678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6"/>
            <p:cNvSpPr/>
            <p:nvPr/>
          </p:nvSpPr>
          <p:spPr>
            <a:xfrm>
              <a:off x="1583325" y="6208800"/>
              <a:ext cx="198625" cy="198600"/>
            </a:xfrm>
            <a:custGeom>
              <a:avLst/>
              <a:gdLst/>
              <a:ahLst/>
              <a:cxnLst/>
              <a:rect l="l" t="t" r="r" b="b"/>
              <a:pathLst>
                <a:path w="7945" h="7944" extrusionOk="0">
                  <a:moveTo>
                    <a:pt x="3946" y="0"/>
                  </a:moveTo>
                  <a:cubicBezTo>
                    <a:pt x="1737" y="0"/>
                    <a:pt x="1" y="1789"/>
                    <a:pt x="1" y="3998"/>
                  </a:cubicBezTo>
                  <a:cubicBezTo>
                    <a:pt x="1" y="6155"/>
                    <a:pt x="1737" y="7944"/>
                    <a:pt x="3946" y="7944"/>
                  </a:cubicBezTo>
                  <a:cubicBezTo>
                    <a:pt x="6156" y="7944"/>
                    <a:pt x="7944" y="6155"/>
                    <a:pt x="7944" y="3998"/>
                  </a:cubicBezTo>
                  <a:cubicBezTo>
                    <a:pt x="7944" y="1789"/>
                    <a:pt x="6156" y="0"/>
                    <a:pt x="3946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6"/>
            <p:cNvSpPr/>
            <p:nvPr/>
          </p:nvSpPr>
          <p:spPr>
            <a:xfrm>
              <a:off x="1887125" y="6548100"/>
              <a:ext cx="339325" cy="339325"/>
            </a:xfrm>
            <a:custGeom>
              <a:avLst/>
              <a:gdLst/>
              <a:ahLst/>
              <a:cxnLst/>
              <a:rect l="l" t="t" r="r" b="b"/>
              <a:pathLst>
                <a:path w="13573" h="13573" extrusionOk="0">
                  <a:moveTo>
                    <a:pt x="6787" y="0"/>
                  </a:moveTo>
                  <a:cubicBezTo>
                    <a:pt x="3052" y="0"/>
                    <a:pt x="1" y="3051"/>
                    <a:pt x="1" y="6786"/>
                  </a:cubicBezTo>
                  <a:cubicBezTo>
                    <a:pt x="1" y="10521"/>
                    <a:pt x="3052" y="13572"/>
                    <a:pt x="6787" y="13572"/>
                  </a:cubicBezTo>
                  <a:cubicBezTo>
                    <a:pt x="10522" y="13572"/>
                    <a:pt x="13573" y="10521"/>
                    <a:pt x="13573" y="6786"/>
                  </a:cubicBezTo>
                  <a:cubicBezTo>
                    <a:pt x="13573" y="3051"/>
                    <a:pt x="10522" y="0"/>
                    <a:pt x="678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6"/>
            <p:cNvSpPr/>
            <p:nvPr/>
          </p:nvSpPr>
          <p:spPr>
            <a:xfrm>
              <a:off x="1956825" y="6617800"/>
              <a:ext cx="199925" cy="199925"/>
            </a:xfrm>
            <a:custGeom>
              <a:avLst/>
              <a:gdLst/>
              <a:ahLst/>
              <a:cxnLst/>
              <a:rect l="l" t="t" r="r" b="b"/>
              <a:pathLst>
                <a:path w="7997" h="7997" extrusionOk="0">
                  <a:moveTo>
                    <a:pt x="3999" y="0"/>
                  </a:moveTo>
                  <a:cubicBezTo>
                    <a:pt x="1789" y="0"/>
                    <a:pt x="1" y="1789"/>
                    <a:pt x="1" y="3998"/>
                  </a:cubicBezTo>
                  <a:cubicBezTo>
                    <a:pt x="1" y="6208"/>
                    <a:pt x="1789" y="7996"/>
                    <a:pt x="3999" y="7996"/>
                  </a:cubicBezTo>
                  <a:cubicBezTo>
                    <a:pt x="6208" y="7996"/>
                    <a:pt x="7997" y="6208"/>
                    <a:pt x="7997" y="3998"/>
                  </a:cubicBezTo>
                  <a:cubicBezTo>
                    <a:pt x="7997" y="1789"/>
                    <a:pt x="6208" y="0"/>
                    <a:pt x="3999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6"/>
            <p:cNvSpPr/>
            <p:nvPr/>
          </p:nvSpPr>
          <p:spPr>
            <a:xfrm>
              <a:off x="2307975" y="6144350"/>
              <a:ext cx="339325" cy="339325"/>
            </a:xfrm>
            <a:custGeom>
              <a:avLst/>
              <a:gdLst/>
              <a:ahLst/>
              <a:cxnLst/>
              <a:rect l="l" t="t" r="r" b="b"/>
              <a:pathLst>
                <a:path w="13573" h="13573" extrusionOk="0">
                  <a:moveTo>
                    <a:pt x="6786" y="1"/>
                  </a:moveTo>
                  <a:cubicBezTo>
                    <a:pt x="3051" y="1"/>
                    <a:pt x="0" y="3052"/>
                    <a:pt x="0" y="6787"/>
                  </a:cubicBezTo>
                  <a:cubicBezTo>
                    <a:pt x="0" y="10522"/>
                    <a:pt x="3051" y="13573"/>
                    <a:pt x="6786" y="13573"/>
                  </a:cubicBezTo>
                  <a:cubicBezTo>
                    <a:pt x="10521" y="13573"/>
                    <a:pt x="13572" y="10522"/>
                    <a:pt x="13572" y="6787"/>
                  </a:cubicBezTo>
                  <a:cubicBezTo>
                    <a:pt x="13572" y="3052"/>
                    <a:pt x="10521" y="1"/>
                    <a:pt x="67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6"/>
            <p:cNvSpPr/>
            <p:nvPr/>
          </p:nvSpPr>
          <p:spPr>
            <a:xfrm>
              <a:off x="2377675" y="6214050"/>
              <a:ext cx="199925" cy="199925"/>
            </a:xfrm>
            <a:custGeom>
              <a:avLst/>
              <a:gdLst/>
              <a:ahLst/>
              <a:cxnLst/>
              <a:rect l="l" t="t" r="r" b="b"/>
              <a:pathLst>
                <a:path w="7997" h="7997" extrusionOk="0">
                  <a:moveTo>
                    <a:pt x="3998" y="1"/>
                  </a:moveTo>
                  <a:cubicBezTo>
                    <a:pt x="1789" y="1"/>
                    <a:pt x="0" y="1789"/>
                    <a:pt x="0" y="3999"/>
                  </a:cubicBezTo>
                  <a:cubicBezTo>
                    <a:pt x="0" y="6208"/>
                    <a:pt x="1789" y="7997"/>
                    <a:pt x="3998" y="7997"/>
                  </a:cubicBezTo>
                  <a:cubicBezTo>
                    <a:pt x="6208" y="7997"/>
                    <a:pt x="7996" y="6208"/>
                    <a:pt x="7996" y="3999"/>
                  </a:cubicBezTo>
                  <a:cubicBezTo>
                    <a:pt x="7996" y="1789"/>
                    <a:pt x="6208" y="1"/>
                    <a:pt x="3998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6"/>
            <p:cNvSpPr/>
            <p:nvPr/>
          </p:nvSpPr>
          <p:spPr>
            <a:xfrm>
              <a:off x="2951075" y="6354775"/>
              <a:ext cx="339300" cy="339325"/>
            </a:xfrm>
            <a:custGeom>
              <a:avLst/>
              <a:gdLst/>
              <a:ahLst/>
              <a:cxnLst/>
              <a:rect l="l" t="t" r="r" b="b"/>
              <a:pathLst>
                <a:path w="13572" h="13573" extrusionOk="0">
                  <a:moveTo>
                    <a:pt x="6786" y="1"/>
                  </a:moveTo>
                  <a:cubicBezTo>
                    <a:pt x="3051" y="1"/>
                    <a:pt x="0" y="3052"/>
                    <a:pt x="0" y="6787"/>
                  </a:cubicBezTo>
                  <a:cubicBezTo>
                    <a:pt x="0" y="10521"/>
                    <a:pt x="3051" y="13573"/>
                    <a:pt x="6786" y="13573"/>
                  </a:cubicBezTo>
                  <a:cubicBezTo>
                    <a:pt x="10574" y="13573"/>
                    <a:pt x="13572" y="10521"/>
                    <a:pt x="13572" y="6787"/>
                  </a:cubicBezTo>
                  <a:cubicBezTo>
                    <a:pt x="13572" y="3052"/>
                    <a:pt x="10574" y="1"/>
                    <a:pt x="67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6"/>
            <p:cNvSpPr/>
            <p:nvPr/>
          </p:nvSpPr>
          <p:spPr>
            <a:xfrm>
              <a:off x="3022075" y="6424475"/>
              <a:ext cx="198600" cy="199925"/>
            </a:xfrm>
            <a:custGeom>
              <a:avLst/>
              <a:gdLst/>
              <a:ahLst/>
              <a:cxnLst/>
              <a:rect l="l" t="t" r="r" b="b"/>
              <a:pathLst>
                <a:path w="7944" h="7997" extrusionOk="0">
                  <a:moveTo>
                    <a:pt x="3946" y="1"/>
                  </a:moveTo>
                  <a:cubicBezTo>
                    <a:pt x="1789" y="1"/>
                    <a:pt x="1" y="1789"/>
                    <a:pt x="1" y="3999"/>
                  </a:cubicBezTo>
                  <a:cubicBezTo>
                    <a:pt x="1" y="6208"/>
                    <a:pt x="1789" y="7996"/>
                    <a:pt x="3946" y="7996"/>
                  </a:cubicBezTo>
                  <a:cubicBezTo>
                    <a:pt x="6156" y="7996"/>
                    <a:pt x="7944" y="6208"/>
                    <a:pt x="7944" y="3999"/>
                  </a:cubicBezTo>
                  <a:cubicBezTo>
                    <a:pt x="7944" y="1789"/>
                    <a:pt x="6156" y="53"/>
                    <a:pt x="3946" y="1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6"/>
            <p:cNvSpPr/>
            <p:nvPr/>
          </p:nvSpPr>
          <p:spPr>
            <a:xfrm>
              <a:off x="2367150" y="6583600"/>
              <a:ext cx="174925" cy="174925"/>
            </a:xfrm>
            <a:custGeom>
              <a:avLst/>
              <a:gdLst/>
              <a:ahLst/>
              <a:cxnLst/>
              <a:rect l="l" t="t" r="r" b="b"/>
              <a:pathLst>
                <a:path w="6997" h="6997" extrusionOk="0">
                  <a:moveTo>
                    <a:pt x="3472" y="1"/>
                  </a:moveTo>
                  <a:cubicBezTo>
                    <a:pt x="1579" y="1"/>
                    <a:pt x="0" y="1579"/>
                    <a:pt x="0" y="3473"/>
                  </a:cubicBezTo>
                  <a:cubicBezTo>
                    <a:pt x="0" y="5419"/>
                    <a:pt x="1579" y="6997"/>
                    <a:pt x="3472" y="6997"/>
                  </a:cubicBezTo>
                  <a:cubicBezTo>
                    <a:pt x="5419" y="6997"/>
                    <a:pt x="6997" y="5419"/>
                    <a:pt x="6997" y="3473"/>
                  </a:cubicBezTo>
                  <a:cubicBezTo>
                    <a:pt x="6997" y="1579"/>
                    <a:pt x="5419" y="1"/>
                    <a:pt x="347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6"/>
            <p:cNvSpPr/>
            <p:nvPr/>
          </p:nvSpPr>
          <p:spPr>
            <a:xfrm>
              <a:off x="1980500" y="6173300"/>
              <a:ext cx="176250" cy="176225"/>
            </a:xfrm>
            <a:custGeom>
              <a:avLst/>
              <a:gdLst/>
              <a:ahLst/>
              <a:cxnLst/>
              <a:rect l="l" t="t" r="r" b="b"/>
              <a:pathLst>
                <a:path w="7050" h="7049" extrusionOk="0">
                  <a:moveTo>
                    <a:pt x="3525" y="0"/>
                  </a:moveTo>
                  <a:cubicBezTo>
                    <a:pt x="1579" y="0"/>
                    <a:pt x="1" y="1578"/>
                    <a:pt x="1" y="3525"/>
                  </a:cubicBezTo>
                  <a:cubicBezTo>
                    <a:pt x="1" y="5471"/>
                    <a:pt x="1579" y="7049"/>
                    <a:pt x="3525" y="7049"/>
                  </a:cubicBezTo>
                  <a:cubicBezTo>
                    <a:pt x="5472" y="7049"/>
                    <a:pt x="7050" y="5471"/>
                    <a:pt x="7050" y="3525"/>
                  </a:cubicBezTo>
                  <a:cubicBezTo>
                    <a:pt x="7050" y="1578"/>
                    <a:pt x="5472" y="0"/>
                    <a:pt x="35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6"/>
            <p:cNvSpPr/>
            <p:nvPr/>
          </p:nvSpPr>
          <p:spPr>
            <a:xfrm>
              <a:off x="1688550" y="6605975"/>
              <a:ext cx="81550" cy="82850"/>
            </a:xfrm>
            <a:custGeom>
              <a:avLst/>
              <a:gdLst/>
              <a:ahLst/>
              <a:cxnLst/>
              <a:rect l="l" t="t" r="r" b="b"/>
              <a:pathLst>
                <a:path w="3262" h="3314" extrusionOk="0">
                  <a:moveTo>
                    <a:pt x="1631" y="0"/>
                  </a:moveTo>
                  <a:cubicBezTo>
                    <a:pt x="737" y="0"/>
                    <a:pt x="0" y="736"/>
                    <a:pt x="0" y="1683"/>
                  </a:cubicBezTo>
                  <a:cubicBezTo>
                    <a:pt x="0" y="2578"/>
                    <a:pt x="737" y="3314"/>
                    <a:pt x="1631" y="3314"/>
                  </a:cubicBezTo>
                  <a:cubicBezTo>
                    <a:pt x="2525" y="3314"/>
                    <a:pt x="3262" y="2578"/>
                    <a:pt x="3262" y="1683"/>
                  </a:cubicBezTo>
                  <a:cubicBezTo>
                    <a:pt x="3262" y="736"/>
                    <a:pt x="2525" y="0"/>
                    <a:pt x="163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6"/>
            <p:cNvSpPr/>
            <p:nvPr/>
          </p:nvSpPr>
          <p:spPr>
            <a:xfrm>
              <a:off x="1583325" y="6875575"/>
              <a:ext cx="117075" cy="117050"/>
            </a:xfrm>
            <a:custGeom>
              <a:avLst/>
              <a:gdLst/>
              <a:ahLst/>
              <a:cxnLst/>
              <a:rect l="l" t="t" r="r" b="b"/>
              <a:pathLst>
                <a:path w="4683" h="4682" extrusionOk="0">
                  <a:moveTo>
                    <a:pt x="2316" y="0"/>
                  </a:moveTo>
                  <a:cubicBezTo>
                    <a:pt x="1053" y="0"/>
                    <a:pt x="1" y="1052"/>
                    <a:pt x="1" y="2315"/>
                  </a:cubicBezTo>
                  <a:cubicBezTo>
                    <a:pt x="1" y="3630"/>
                    <a:pt x="1053" y="4682"/>
                    <a:pt x="2316" y="4682"/>
                  </a:cubicBezTo>
                  <a:cubicBezTo>
                    <a:pt x="3631" y="4682"/>
                    <a:pt x="4683" y="3630"/>
                    <a:pt x="4683" y="2315"/>
                  </a:cubicBezTo>
                  <a:cubicBezTo>
                    <a:pt x="4683" y="1052"/>
                    <a:pt x="3631" y="0"/>
                    <a:pt x="231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6"/>
            <p:cNvSpPr/>
            <p:nvPr/>
          </p:nvSpPr>
          <p:spPr>
            <a:xfrm>
              <a:off x="2728800" y="6605975"/>
              <a:ext cx="117075" cy="117050"/>
            </a:xfrm>
            <a:custGeom>
              <a:avLst/>
              <a:gdLst/>
              <a:ahLst/>
              <a:cxnLst/>
              <a:rect l="l" t="t" r="r" b="b"/>
              <a:pathLst>
                <a:path w="4683" h="4682" extrusionOk="0">
                  <a:moveTo>
                    <a:pt x="2368" y="0"/>
                  </a:moveTo>
                  <a:cubicBezTo>
                    <a:pt x="1053" y="0"/>
                    <a:pt x="1" y="1052"/>
                    <a:pt x="1" y="2367"/>
                  </a:cubicBezTo>
                  <a:cubicBezTo>
                    <a:pt x="1" y="3630"/>
                    <a:pt x="1053" y="4682"/>
                    <a:pt x="2368" y="4682"/>
                  </a:cubicBezTo>
                  <a:cubicBezTo>
                    <a:pt x="3683" y="4682"/>
                    <a:pt x="4683" y="3630"/>
                    <a:pt x="4683" y="2367"/>
                  </a:cubicBezTo>
                  <a:cubicBezTo>
                    <a:pt x="4683" y="1052"/>
                    <a:pt x="3683" y="0"/>
                    <a:pt x="236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6"/>
            <p:cNvSpPr/>
            <p:nvPr/>
          </p:nvSpPr>
          <p:spPr>
            <a:xfrm>
              <a:off x="3536300" y="6512600"/>
              <a:ext cx="128900" cy="128900"/>
            </a:xfrm>
            <a:custGeom>
              <a:avLst/>
              <a:gdLst/>
              <a:ahLst/>
              <a:cxnLst/>
              <a:rect l="l" t="t" r="r" b="b"/>
              <a:pathLst>
                <a:path w="5156" h="5156" extrusionOk="0">
                  <a:moveTo>
                    <a:pt x="2578" y="0"/>
                  </a:moveTo>
                  <a:cubicBezTo>
                    <a:pt x="1158" y="0"/>
                    <a:pt x="0" y="1157"/>
                    <a:pt x="0" y="2578"/>
                  </a:cubicBezTo>
                  <a:cubicBezTo>
                    <a:pt x="0" y="3998"/>
                    <a:pt x="1158" y="5155"/>
                    <a:pt x="2578" y="5155"/>
                  </a:cubicBezTo>
                  <a:cubicBezTo>
                    <a:pt x="3998" y="5155"/>
                    <a:pt x="5156" y="3998"/>
                    <a:pt x="5156" y="2578"/>
                  </a:cubicBezTo>
                  <a:cubicBezTo>
                    <a:pt x="5156" y="1157"/>
                    <a:pt x="3998" y="0"/>
                    <a:pt x="257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6"/>
            <p:cNvSpPr/>
            <p:nvPr/>
          </p:nvSpPr>
          <p:spPr>
            <a:xfrm>
              <a:off x="1887125" y="7740900"/>
              <a:ext cx="257800" cy="363000"/>
            </a:xfrm>
            <a:custGeom>
              <a:avLst/>
              <a:gdLst/>
              <a:ahLst/>
              <a:cxnLst/>
              <a:rect l="l" t="t" r="r" b="b"/>
              <a:pathLst>
                <a:path w="10312" h="14520" extrusionOk="0">
                  <a:moveTo>
                    <a:pt x="5156" y="1"/>
                  </a:moveTo>
                  <a:cubicBezTo>
                    <a:pt x="2315" y="1"/>
                    <a:pt x="1" y="3262"/>
                    <a:pt x="1" y="7260"/>
                  </a:cubicBezTo>
                  <a:cubicBezTo>
                    <a:pt x="1" y="11258"/>
                    <a:pt x="2315" y="14520"/>
                    <a:pt x="5156" y="14520"/>
                  </a:cubicBezTo>
                  <a:cubicBezTo>
                    <a:pt x="7997" y="14520"/>
                    <a:pt x="10311" y="11258"/>
                    <a:pt x="10311" y="7260"/>
                  </a:cubicBezTo>
                  <a:cubicBezTo>
                    <a:pt x="10311" y="3262"/>
                    <a:pt x="7997" y="1"/>
                    <a:pt x="515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6"/>
            <p:cNvSpPr/>
            <p:nvPr/>
          </p:nvSpPr>
          <p:spPr>
            <a:xfrm>
              <a:off x="2238275" y="7925125"/>
              <a:ext cx="374825" cy="299675"/>
            </a:xfrm>
            <a:custGeom>
              <a:avLst/>
              <a:gdLst/>
              <a:ahLst/>
              <a:cxnLst/>
              <a:rect l="l" t="t" r="r" b="b"/>
              <a:pathLst>
                <a:path w="14993" h="11987" extrusionOk="0">
                  <a:moveTo>
                    <a:pt x="5388" y="1"/>
                  </a:moveTo>
                  <a:cubicBezTo>
                    <a:pt x="3861" y="1"/>
                    <a:pt x="2517" y="541"/>
                    <a:pt x="1684" y="1627"/>
                  </a:cubicBezTo>
                  <a:cubicBezTo>
                    <a:pt x="0" y="3889"/>
                    <a:pt x="1210" y="7677"/>
                    <a:pt x="4366" y="10097"/>
                  </a:cubicBezTo>
                  <a:cubicBezTo>
                    <a:pt x="6034" y="11354"/>
                    <a:pt x="7915" y="11987"/>
                    <a:pt x="9573" y="11987"/>
                  </a:cubicBezTo>
                  <a:cubicBezTo>
                    <a:pt x="11105" y="11987"/>
                    <a:pt x="12448" y="11446"/>
                    <a:pt x="13257" y="10360"/>
                  </a:cubicBezTo>
                  <a:cubicBezTo>
                    <a:pt x="14993" y="8098"/>
                    <a:pt x="13783" y="4310"/>
                    <a:pt x="10574" y="1890"/>
                  </a:cubicBezTo>
                  <a:cubicBezTo>
                    <a:pt x="8906" y="633"/>
                    <a:pt x="7040" y="1"/>
                    <a:pt x="538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6"/>
            <p:cNvSpPr/>
            <p:nvPr/>
          </p:nvSpPr>
          <p:spPr>
            <a:xfrm>
              <a:off x="2284300" y="7437125"/>
              <a:ext cx="257775" cy="362975"/>
            </a:xfrm>
            <a:custGeom>
              <a:avLst/>
              <a:gdLst/>
              <a:ahLst/>
              <a:cxnLst/>
              <a:rect l="l" t="t" r="r" b="b"/>
              <a:pathLst>
                <a:path w="10311" h="14519" extrusionOk="0">
                  <a:moveTo>
                    <a:pt x="5156" y="0"/>
                  </a:moveTo>
                  <a:cubicBezTo>
                    <a:pt x="2315" y="0"/>
                    <a:pt x="0" y="3262"/>
                    <a:pt x="0" y="7260"/>
                  </a:cubicBezTo>
                  <a:cubicBezTo>
                    <a:pt x="0" y="11258"/>
                    <a:pt x="2315" y="14519"/>
                    <a:pt x="5156" y="14519"/>
                  </a:cubicBezTo>
                  <a:cubicBezTo>
                    <a:pt x="7996" y="14519"/>
                    <a:pt x="10311" y="11258"/>
                    <a:pt x="10311" y="7260"/>
                  </a:cubicBezTo>
                  <a:cubicBezTo>
                    <a:pt x="10311" y="3262"/>
                    <a:pt x="7996" y="0"/>
                    <a:pt x="515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6"/>
            <p:cNvSpPr/>
            <p:nvPr/>
          </p:nvSpPr>
          <p:spPr>
            <a:xfrm>
              <a:off x="2635425" y="7620025"/>
              <a:ext cx="374850" cy="300500"/>
            </a:xfrm>
            <a:custGeom>
              <a:avLst/>
              <a:gdLst/>
              <a:ahLst/>
              <a:cxnLst/>
              <a:rect l="l" t="t" r="r" b="b"/>
              <a:pathLst>
                <a:path w="14994" h="12020" extrusionOk="0">
                  <a:moveTo>
                    <a:pt x="5421" y="0"/>
                  </a:moveTo>
                  <a:cubicBezTo>
                    <a:pt x="3888" y="0"/>
                    <a:pt x="2545" y="541"/>
                    <a:pt x="1737" y="1627"/>
                  </a:cubicBezTo>
                  <a:cubicBezTo>
                    <a:pt x="1" y="3942"/>
                    <a:pt x="1211" y="7729"/>
                    <a:pt x="4420" y="10149"/>
                  </a:cubicBezTo>
                  <a:cubicBezTo>
                    <a:pt x="6070" y="11386"/>
                    <a:pt x="7949" y="12020"/>
                    <a:pt x="9616" y="12020"/>
                  </a:cubicBezTo>
                  <a:cubicBezTo>
                    <a:pt x="11137" y="12020"/>
                    <a:pt x="12481" y="11492"/>
                    <a:pt x="13310" y="10412"/>
                  </a:cubicBezTo>
                  <a:cubicBezTo>
                    <a:pt x="14993" y="8097"/>
                    <a:pt x="13783" y="4310"/>
                    <a:pt x="10627" y="1890"/>
                  </a:cubicBezTo>
                  <a:cubicBezTo>
                    <a:pt x="8960" y="633"/>
                    <a:pt x="7079" y="0"/>
                    <a:pt x="542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6"/>
            <p:cNvSpPr/>
            <p:nvPr/>
          </p:nvSpPr>
          <p:spPr>
            <a:xfrm>
              <a:off x="3306150" y="7295075"/>
              <a:ext cx="289350" cy="360650"/>
            </a:xfrm>
            <a:custGeom>
              <a:avLst/>
              <a:gdLst/>
              <a:ahLst/>
              <a:cxnLst/>
              <a:rect l="l" t="t" r="r" b="b"/>
              <a:pathLst>
                <a:path w="11574" h="14426" extrusionOk="0">
                  <a:moveTo>
                    <a:pt x="5104" y="0"/>
                  </a:moveTo>
                  <a:cubicBezTo>
                    <a:pt x="4893" y="0"/>
                    <a:pt x="4682" y="18"/>
                    <a:pt x="4472" y="54"/>
                  </a:cubicBezTo>
                  <a:cubicBezTo>
                    <a:pt x="1684" y="580"/>
                    <a:pt x="0" y="4209"/>
                    <a:pt x="737" y="8155"/>
                  </a:cubicBezTo>
                  <a:cubicBezTo>
                    <a:pt x="1413" y="11778"/>
                    <a:pt x="3865" y="14426"/>
                    <a:pt x="6420" y="14426"/>
                  </a:cubicBezTo>
                  <a:cubicBezTo>
                    <a:pt x="6647" y="14426"/>
                    <a:pt x="6875" y="14405"/>
                    <a:pt x="7102" y="14362"/>
                  </a:cubicBezTo>
                  <a:cubicBezTo>
                    <a:pt x="9890" y="13836"/>
                    <a:pt x="11574" y="10206"/>
                    <a:pt x="10837" y="6261"/>
                  </a:cubicBezTo>
                  <a:cubicBezTo>
                    <a:pt x="10156" y="2614"/>
                    <a:pt x="7677" y="0"/>
                    <a:pt x="510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6"/>
            <p:cNvSpPr/>
            <p:nvPr/>
          </p:nvSpPr>
          <p:spPr>
            <a:xfrm>
              <a:off x="2826125" y="7259950"/>
              <a:ext cx="387975" cy="281600"/>
            </a:xfrm>
            <a:custGeom>
              <a:avLst/>
              <a:gdLst/>
              <a:ahLst/>
              <a:cxnLst/>
              <a:rect l="l" t="t" r="r" b="b"/>
              <a:pathLst>
                <a:path w="15519" h="11264" extrusionOk="0">
                  <a:moveTo>
                    <a:pt x="5888" y="0"/>
                  </a:moveTo>
                  <a:cubicBezTo>
                    <a:pt x="3819" y="0"/>
                    <a:pt x="2064" y="816"/>
                    <a:pt x="1263" y="2353"/>
                  </a:cubicBezTo>
                  <a:cubicBezTo>
                    <a:pt x="1" y="4930"/>
                    <a:pt x="1894" y="8455"/>
                    <a:pt x="5472" y="10244"/>
                  </a:cubicBezTo>
                  <a:cubicBezTo>
                    <a:pt x="6851" y="10933"/>
                    <a:pt x="8286" y="11263"/>
                    <a:pt x="9600" y="11263"/>
                  </a:cubicBezTo>
                  <a:cubicBezTo>
                    <a:pt x="11693" y="11263"/>
                    <a:pt x="13481" y="10427"/>
                    <a:pt x="14257" y="8876"/>
                  </a:cubicBezTo>
                  <a:cubicBezTo>
                    <a:pt x="15519" y="6298"/>
                    <a:pt x="13678" y="2826"/>
                    <a:pt x="10101" y="1038"/>
                  </a:cubicBezTo>
                  <a:cubicBezTo>
                    <a:pt x="8680" y="338"/>
                    <a:pt x="7219" y="0"/>
                    <a:pt x="588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6"/>
            <p:cNvSpPr/>
            <p:nvPr/>
          </p:nvSpPr>
          <p:spPr>
            <a:xfrm>
              <a:off x="1984450" y="8243000"/>
              <a:ext cx="289350" cy="359625"/>
            </a:xfrm>
            <a:custGeom>
              <a:avLst/>
              <a:gdLst/>
              <a:ahLst/>
              <a:cxnLst/>
              <a:rect l="l" t="t" r="r" b="b"/>
              <a:pathLst>
                <a:path w="11574" h="14385" extrusionOk="0">
                  <a:moveTo>
                    <a:pt x="5154" y="1"/>
                  </a:moveTo>
                  <a:cubicBezTo>
                    <a:pt x="4927" y="1"/>
                    <a:pt x="4699" y="22"/>
                    <a:pt x="4472" y="65"/>
                  </a:cubicBezTo>
                  <a:cubicBezTo>
                    <a:pt x="1684" y="591"/>
                    <a:pt x="0" y="4220"/>
                    <a:pt x="737" y="8113"/>
                  </a:cubicBezTo>
                  <a:cubicBezTo>
                    <a:pt x="1365" y="11737"/>
                    <a:pt x="3857" y="14384"/>
                    <a:pt x="6419" y="14384"/>
                  </a:cubicBezTo>
                  <a:cubicBezTo>
                    <a:pt x="6647" y="14384"/>
                    <a:pt x="6875" y="14363"/>
                    <a:pt x="7102" y="14321"/>
                  </a:cubicBezTo>
                  <a:cubicBezTo>
                    <a:pt x="9890" y="13794"/>
                    <a:pt x="11574" y="10217"/>
                    <a:pt x="10837" y="6272"/>
                  </a:cubicBezTo>
                  <a:cubicBezTo>
                    <a:pt x="10161" y="2648"/>
                    <a:pt x="7709" y="1"/>
                    <a:pt x="515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6"/>
            <p:cNvSpPr/>
            <p:nvPr/>
          </p:nvSpPr>
          <p:spPr>
            <a:xfrm>
              <a:off x="3587575" y="7002250"/>
              <a:ext cx="388000" cy="281525"/>
            </a:xfrm>
            <a:custGeom>
              <a:avLst/>
              <a:gdLst/>
              <a:ahLst/>
              <a:cxnLst/>
              <a:rect l="l" t="t" r="r" b="b"/>
              <a:pathLst>
                <a:path w="15520" h="11261" extrusionOk="0">
                  <a:moveTo>
                    <a:pt x="5880" y="1"/>
                  </a:moveTo>
                  <a:cubicBezTo>
                    <a:pt x="3804" y="1"/>
                    <a:pt x="2034" y="829"/>
                    <a:pt x="1263" y="2403"/>
                  </a:cubicBezTo>
                  <a:cubicBezTo>
                    <a:pt x="1" y="4928"/>
                    <a:pt x="1842" y="8452"/>
                    <a:pt x="5419" y="10241"/>
                  </a:cubicBezTo>
                  <a:cubicBezTo>
                    <a:pt x="6799" y="10931"/>
                    <a:pt x="8234" y="11261"/>
                    <a:pt x="9551" y="11261"/>
                  </a:cubicBezTo>
                  <a:cubicBezTo>
                    <a:pt x="11649" y="11261"/>
                    <a:pt x="13449" y="10424"/>
                    <a:pt x="14257" y="8873"/>
                  </a:cubicBezTo>
                  <a:cubicBezTo>
                    <a:pt x="15519" y="6348"/>
                    <a:pt x="13626" y="2824"/>
                    <a:pt x="10048" y="1035"/>
                  </a:cubicBezTo>
                  <a:cubicBezTo>
                    <a:pt x="8655" y="338"/>
                    <a:pt x="7205" y="1"/>
                    <a:pt x="588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6"/>
            <p:cNvSpPr/>
            <p:nvPr/>
          </p:nvSpPr>
          <p:spPr>
            <a:xfrm>
              <a:off x="2307975" y="7155675"/>
              <a:ext cx="2176550" cy="2563350"/>
            </a:xfrm>
            <a:custGeom>
              <a:avLst/>
              <a:gdLst/>
              <a:ahLst/>
              <a:cxnLst/>
              <a:rect l="l" t="t" r="r" b="b"/>
              <a:pathLst>
                <a:path w="87062" h="102534" extrusionOk="0">
                  <a:moveTo>
                    <a:pt x="87061" y="1"/>
                  </a:moveTo>
                  <a:cubicBezTo>
                    <a:pt x="87055" y="6"/>
                    <a:pt x="6576" y="63653"/>
                    <a:pt x="0" y="76330"/>
                  </a:cubicBezTo>
                  <a:cubicBezTo>
                    <a:pt x="0" y="76330"/>
                    <a:pt x="27144" y="101581"/>
                    <a:pt x="35561" y="102528"/>
                  </a:cubicBezTo>
                  <a:cubicBezTo>
                    <a:pt x="35597" y="102531"/>
                    <a:pt x="35634" y="102533"/>
                    <a:pt x="35672" y="102533"/>
                  </a:cubicBezTo>
                  <a:cubicBezTo>
                    <a:pt x="44348" y="102533"/>
                    <a:pt x="87059" y="7"/>
                    <a:pt x="87061" y="1"/>
                  </a:cubicBezTo>
                  <a:close/>
                </a:path>
              </a:pathLst>
            </a:custGeom>
            <a:solidFill>
              <a:srgbClr val="F7B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6"/>
            <p:cNvSpPr/>
            <p:nvPr/>
          </p:nvSpPr>
          <p:spPr>
            <a:xfrm>
              <a:off x="2893200" y="8746975"/>
              <a:ext cx="315650" cy="767925"/>
            </a:xfrm>
            <a:custGeom>
              <a:avLst/>
              <a:gdLst/>
              <a:ahLst/>
              <a:cxnLst/>
              <a:rect l="l" t="t" r="r" b="b"/>
              <a:pathLst>
                <a:path w="12626" h="30717" extrusionOk="0">
                  <a:moveTo>
                    <a:pt x="12626" y="1"/>
                  </a:moveTo>
                  <a:lnTo>
                    <a:pt x="12626" y="1"/>
                  </a:lnTo>
                  <a:cubicBezTo>
                    <a:pt x="0" y="9364"/>
                    <a:pt x="6103" y="28565"/>
                    <a:pt x="6103" y="28565"/>
                  </a:cubicBezTo>
                  <a:cubicBezTo>
                    <a:pt x="6288" y="30215"/>
                    <a:pt x="7048" y="30717"/>
                    <a:pt x="7904" y="30717"/>
                  </a:cubicBezTo>
                  <a:cubicBezTo>
                    <a:pt x="9230" y="30717"/>
                    <a:pt x="10784" y="29512"/>
                    <a:pt x="10784" y="29512"/>
                  </a:cubicBezTo>
                  <a:cubicBezTo>
                    <a:pt x="5156" y="21569"/>
                    <a:pt x="12625" y="3"/>
                    <a:pt x="1262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6"/>
            <p:cNvSpPr/>
            <p:nvPr/>
          </p:nvSpPr>
          <p:spPr>
            <a:xfrm>
              <a:off x="3241700" y="8322275"/>
              <a:ext cx="395875" cy="771925"/>
            </a:xfrm>
            <a:custGeom>
              <a:avLst/>
              <a:gdLst/>
              <a:ahLst/>
              <a:cxnLst/>
              <a:rect l="l" t="t" r="r" b="b"/>
              <a:pathLst>
                <a:path w="15835" h="30877" extrusionOk="0">
                  <a:moveTo>
                    <a:pt x="2948" y="1"/>
                  </a:moveTo>
                  <a:cubicBezTo>
                    <a:pt x="1499" y="1"/>
                    <a:pt x="1" y="2049"/>
                    <a:pt x="1" y="2049"/>
                  </a:cubicBezTo>
                  <a:cubicBezTo>
                    <a:pt x="7576" y="8151"/>
                    <a:pt x="6261" y="30876"/>
                    <a:pt x="6261" y="30876"/>
                  </a:cubicBezTo>
                  <a:cubicBezTo>
                    <a:pt x="15835" y="18462"/>
                    <a:pt x="4735" y="1628"/>
                    <a:pt x="4735" y="1628"/>
                  </a:cubicBezTo>
                  <a:cubicBezTo>
                    <a:pt x="4245" y="418"/>
                    <a:pt x="3601" y="1"/>
                    <a:pt x="294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6"/>
            <p:cNvSpPr/>
            <p:nvPr/>
          </p:nvSpPr>
          <p:spPr>
            <a:xfrm>
              <a:off x="2490775" y="8642425"/>
              <a:ext cx="793025" cy="353125"/>
            </a:xfrm>
            <a:custGeom>
              <a:avLst/>
              <a:gdLst/>
              <a:ahLst/>
              <a:cxnLst/>
              <a:rect l="l" t="t" r="r" b="b"/>
              <a:pathLst>
                <a:path w="31721" h="14125" extrusionOk="0">
                  <a:moveTo>
                    <a:pt x="23817" y="0"/>
                  </a:moveTo>
                  <a:cubicBezTo>
                    <a:pt x="12708" y="0"/>
                    <a:pt x="3472" y="9548"/>
                    <a:pt x="3472" y="9548"/>
                  </a:cubicBezTo>
                  <a:cubicBezTo>
                    <a:pt x="0" y="11968"/>
                    <a:pt x="4893" y="14125"/>
                    <a:pt x="4893" y="14125"/>
                  </a:cubicBezTo>
                  <a:cubicBezTo>
                    <a:pt x="9206" y="5393"/>
                    <a:pt x="31721" y="1763"/>
                    <a:pt x="31721" y="1763"/>
                  </a:cubicBezTo>
                  <a:cubicBezTo>
                    <a:pt x="29047" y="510"/>
                    <a:pt x="26382" y="0"/>
                    <a:pt x="2381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6"/>
            <p:cNvSpPr/>
            <p:nvPr/>
          </p:nvSpPr>
          <p:spPr>
            <a:xfrm>
              <a:off x="3416075" y="7857900"/>
              <a:ext cx="790950" cy="353850"/>
            </a:xfrm>
            <a:custGeom>
              <a:avLst/>
              <a:gdLst/>
              <a:ahLst/>
              <a:cxnLst/>
              <a:rect l="l" t="t" r="r" b="b"/>
              <a:pathLst>
                <a:path w="31638" h="14154" extrusionOk="0">
                  <a:moveTo>
                    <a:pt x="23807" y="1"/>
                  </a:moveTo>
                  <a:cubicBezTo>
                    <a:pt x="12704" y="1"/>
                    <a:pt x="3442" y="9577"/>
                    <a:pt x="3442" y="9577"/>
                  </a:cubicBezTo>
                  <a:cubicBezTo>
                    <a:pt x="0" y="11975"/>
                    <a:pt x="4777" y="14116"/>
                    <a:pt x="4810" y="14153"/>
                  </a:cubicBezTo>
                  <a:lnTo>
                    <a:pt x="4810" y="14153"/>
                  </a:lnTo>
                  <a:cubicBezTo>
                    <a:pt x="9176" y="5421"/>
                    <a:pt x="31638" y="1739"/>
                    <a:pt x="31638" y="1739"/>
                  </a:cubicBezTo>
                  <a:cubicBezTo>
                    <a:pt x="28990" y="503"/>
                    <a:pt x="26350" y="1"/>
                    <a:pt x="23807" y="1"/>
                  </a:cubicBezTo>
                  <a:close/>
                  <a:moveTo>
                    <a:pt x="4810" y="14153"/>
                  </a:moveTo>
                  <a:lnTo>
                    <a:pt x="4810" y="14153"/>
                  </a:lnTo>
                  <a:cubicBezTo>
                    <a:pt x="4809" y="14153"/>
                    <a:pt x="4809" y="14153"/>
                    <a:pt x="4809" y="14153"/>
                  </a:cubicBezTo>
                  <a:cubicBezTo>
                    <a:pt x="4810" y="14153"/>
                    <a:pt x="4810" y="14153"/>
                    <a:pt x="4810" y="1415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6"/>
            <p:cNvSpPr/>
            <p:nvPr/>
          </p:nvSpPr>
          <p:spPr>
            <a:xfrm>
              <a:off x="3557325" y="7900450"/>
              <a:ext cx="348550" cy="738700"/>
            </a:xfrm>
            <a:custGeom>
              <a:avLst/>
              <a:gdLst/>
              <a:ahLst/>
              <a:cxnLst/>
              <a:rect l="l" t="t" r="r" b="b"/>
              <a:pathLst>
                <a:path w="13942" h="29548" extrusionOk="0">
                  <a:moveTo>
                    <a:pt x="9215" y="1"/>
                  </a:moveTo>
                  <a:cubicBezTo>
                    <a:pt x="7980" y="1"/>
                    <a:pt x="6577" y="773"/>
                    <a:pt x="6577" y="773"/>
                  </a:cubicBezTo>
                  <a:cubicBezTo>
                    <a:pt x="10838" y="9506"/>
                    <a:pt x="1" y="29548"/>
                    <a:pt x="1" y="29548"/>
                  </a:cubicBezTo>
                  <a:cubicBezTo>
                    <a:pt x="13941" y="22394"/>
                    <a:pt x="11048" y="2457"/>
                    <a:pt x="11048" y="2457"/>
                  </a:cubicBezTo>
                  <a:cubicBezTo>
                    <a:pt x="11143" y="528"/>
                    <a:pt x="10237" y="1"/>
                    <a:pt x="921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6"/>
            <p:cNvSpPr/>
            <p:nvPr/>
          </p:nvSpPr>
          <p:spPr>
            <a:xfrm>
              <a:off x="3834825" y="7500550"/>
              <a:ext cx="428800" cy="677000"/>
            </a:xfrm>
            <a:custGeom>
              <a:avLst/>
              <a:gdLst/>
              <a:ahLst/>
              <a:cxnLst/>
              <a:rect l="l" t="t" r="r" b="b"/>
              <a:pathLst>
                <a:path w="17152" h="27080" extrusionOk="0">
                  <a:moveTo>
                    <a:pt x="14420" y="0"/>
                  </a:moveTo>
                  <a:cubicBezTo>
                    <a:pt x="13433" y="0"/>
                    <a:pt x="12490" y="281"/>
                    <a:pt x="12468" y="304"/>
                  </a:cubicBezTo>
                  <a:cubicBezTo>
                    <a:pt x="14835" y="9720"/>
                    <a:pt x="1" y="27080"/>
                    <a:pt x="1" y="27080"/>
                  </a:cubicBezTo>
                  <a:cubicBezTo>
                    <a:pt x="15203" y="22924"/>
                    <a:pt x="16519" y="2829"/>
                    <a:pt x="16519" y="2829"/>
                  </a:cubicBezTo>
                  <a:cubicBezTo>
                    <a:pt x="17152" y="507"/>
                    <a:pt x="15746" y="0"/>
                    <a:pt x="1442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6"/>
            <p:cNvSpPr/>
            <p:nvPr/>
          </p:nvSpPr>
          <p:spPr>
            <a:xfrm>
              <a:off x="2694625" y="8969225"/>
              <a:ext cx="245925" cy="245950"/>
            </a:xfrm>
            <a:custGeom>
              <a:avLst/>
              <a:gdLst/>
              <a:ahLst/>
              <a:cxnLst/>
              <a:rect l="l" t="t" r="r" b="b"/>
              <a:pathLst>
                <a:path w="9837" h="9838" extrusionOk="0">
                  <a:moveTo>
                    <a:pt x="4892" y="1"/>
                  </a:moveTo>
                  <a:cubicBezTo>
                    <a:pt x="2210" y="1"/>
                    <a:pt x="0" y="2210"/>
                    <a:pt x="0" y="4946"/>
                  </a:cubicBezTo>
                  <a:cubicBezTo>
                    <a:pt x="0" y="7629"/>
                    <a:pt x="2210" y="9838"/>
                    <a:pt x="4892" y="9838"/>
                  </a:cubicBezTo>
                  <a:cubicBezTo>
                    <a:pt x="7628" y="9838"/>
                    <a:pt x="9837" y="7629"/>
                    <a:pt x="9837" y="4946"/>
                  </a:cubicBezTo>
                  <a:cubicBezTo>
                    <a:pt x="9837" y="2210"/>
                    <a:pt x="7628" y="1"/>
                    <a:pt x="4892" y="1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6"/>
            <p:cNvSpPr/>
            <p:nvPr/>
          </p:nvSpPr>
          <p:spPr>
            <a:xfrm>
              <a:off x="3197000" y="8957400"/>
              <a:ext cx="245950" cy="245950"/>
            </a:xfrm>
            <a:custGeom>
              <a:avLst/>
              <a:gdLst/>
              <a:ahLst/>
              <a:cxnLst/>
              <a:rect l="l" t="t" r="r" b="b"/>
              <a:pathLst>
                <a:path w="9838" h="9838" extrusionOk="0">
                  <a:moveTo>
                    <a:pt x="4945" y="0"/>
                  </a:moveTo>
                  <a:cubicBezTo>
                    <a:pt x="2210" y="0"/>
                    <a:pt x="0" y="2210"/>
                    <a:pt x="0" y="4945"/>
                  </a:cubicBezTo>
                  <a:cubicBezTo>
                    <a:pt x="0" y="7628"/>
                    <a:pt x="2210" y="9838"/>
                    <a:pt x="4945" y="9838"/>
                  </a:cubicBezTo>
                  <a:cubicBezTo>
                    <a:pt x="7628" y="9838"/>
                    <a:pt x="9837" y="7681"/>
                    <a:pt x="9837" y="4945"/>
                  </a:cubicBezTo>
                  <a:cubicBezTo>
                    <a:pt x="9837" y="2210"/>
                    <a:pt x="7628" y="53"/>
                    <a:pt x="4945" y="0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6"/>
            <p:cNvSpPr/>
            <p:nvPr/>
          </p:nvSpPr>
          <p:spPr>
            <a:xfrm>
              <a:off x="3361375" y="8244600"/>
              <a:ext cx="245950" cy="245950"/>
            </a:xfrm>
            <a:custGeom>
              <a:avLst/>
              <a:gdLst/>
              <a:ahLst/>
              <a:cxnLst/>
              <a:rect l="l" t="t" r="r" b="b"/>
              <a:pathLst>
                <a:path w="9838" h="9838" extrusionOk="0">
                  <a:moveTo>
                    <a:pt x="4893" y="1"/>
                  </a:moveTo>
                  <a:cubicBezTo>
                    <a:pt x="2210" y="1"/>
                    <a:pt x="1" y="2210"/>
                    <a:pt x="1" y="4893"/>
                  </a:cubicBezTo>
                  <a:cubicBezTo>
                    <a:pt x="1" y="7628"/>
                    <a:pt x="2210" y="9838"/>
                    <a:pt x="4893" y="9838"/>
                  </a:cubicBezTo>
                  <a:cubicBezTo>
                    <a:pt x="7629" y="9838"/>
                    <a:pt x="9838" y="7628"/>
                    <a:pt x="9838" y="4893"/>
                  </a:cubicBezTo>
                  <a:cubicBezTo>
                    <a:pt x="9838" y="2210"/>
                    <a:pt x="7629" y="1"/>
                    <a:pt x="4893" y="1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6"/>
            <p:cNvSpPr/>
            <p:nvPr/>
          </p:nvSpPr>
          <p:spPr>
            <a:xfrm>
              <a:off x="3829575" y="7706725"/>
              <a:ext cx="245950" cy="244625"/>
            </a:xfrm>
            <a:custGeom>
              <a:avLst/>
              <a:gdLst/>
              <a:ahLst/>
              <a:cxnLst/>
              <a:rect l="l" t="t" r="r" b="b"/>
              <a:pathLst>
                <a:path w="9838" h="9785" extrusionOk="0">
                  <a:moveTo>
                    <a:pt x="4892" y="0"/>
                  </a:moveTo>
                  <a:cubicBezTo>
                    <a:pt x="2210" y="0"/>
                    <a:pt x="0" y="2157"/>
                    <a:pt x="0" y="4893"/>
                  </a:cubicBezTo>
                  <a:cubicBezTo>
                    <a:pt x="0" y="7628"/>
                    <a:pt x="2210" y="9785"/>
                    <a:pt x="4892" y="9785"/>
                  </a:cubicBezTo>
                  <a:cubicBezTo>
                    <a:pt x="7628" y="9785"/>
                    <a:pt x="9837" y="7628"/>
                    <a:pt x="9837" y="4893"/>
                  </a:cubicBezTo>
                  <a:cubicBezTo>
                    <a:pt x="9837" y="2157"/>
                    <a:pt x="7628" y="0"/>
                    <a:pt x="4892" y="0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6"/>
            <p:cNvSpPr/>
            <p:nvPr/>
          </p:nvSpPr>
          <p:spPr>
            <a:xfrm>
              <a:off x="4051825" y="7472625"/>
              <a:ext cx="245950" cy="245950"/>
            </a:xfrm>
            <a:custGeom>
              <a:avLst/>
              <a:gdLst/>
              <a:ahLst/>
              <a:cxnLst/>
              <a:rect l="l" t="t" r="r" b="b"/>
              <a:pathLst>
                <a:path w="9838" h="9838" extrusionOk="0">
                  <a:moveTo>
                    <a:pt x="4893" y="1"/>
                  </a:moveTo>
                  <a:cubicBezTo>
                    <a:pt x="2210" y="1"/>
                    <a:pt x="0" y="2157"/>
                    <a:pt x="0" y="4893"/>
                  </a:cubicBezTo>
                  <a:cubicBezTo>
                    <a:pt x="0" y="7628"/>
                    <a:pt x="2210" y="9838"/>
                    <a:pt x="4893" y="9838"/>
                  </a:cubicBezTo>
                  <a:cubicBezTo>
                    <a:pt x="7628" y="9838"/>
                    <a:pt x="9838" y="7628"/>
                    <a:pt x="9838" y="4893"/>
                  </a:cubicBezTo>
                  <a:cubicBezTo>
                    <a:pt x="9838" y="2210"/>
                    <a:pt x="7628" y="1"/>
                    <a:pt x="4893" y="1"/>
                  </a:cubicBezTo>
                  <a:close/>
                </a:path>
              </a:pathLst>
            </a:custGeom>
            <a:solidFill>
              <a:srgbClr val="E2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6" name="Google Shape;5416;p36"/>
          <p:cNvSpPr txBox="1"/>
          <p:nvPr/>
        </p:nvSpPr>
        <p:spPr>
          <a:xfrm>
            <a:off x="658800" y="154302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17" name="Google Shape;5417;p36"/>
          <p:cNvSpPr txBox="1"/>
          <p:nvPr/>
        </p:nvSpPr>
        <p:spPr>
          <a:xfrm>
            <a:off x="658800" y="271198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18" name="Google Shape;5418;p36"/>
          <p:cNvSpPr txBox="1"/>
          <p:nvPr/>
        </p:nvSpPr>
        <p:spPr>
          <a:xfrm>
            <a:off x="662701" y="329646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19" name="Google Shape;5419;p36"/>
          <p:cNvSpPr txBox="1"/>
          <p:nvPr/>
        </p:nvSpPr>
        <p:spPr>
          <a:xfrm>
            <a:off x="658800" y="212750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0" name="Google Shape;5420;p36"/>
          <p:cNvSpPr txBox="1"/>
          <p:nvPr/>
        </p:nvSpPr>
        <p:spPr>
          <a:xfrm>
            <a:off x="662701" y="388094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1" name="Google Shape;5421;p36"/>
          <p:cNvSpPr txBox="1"/>
          <p:nvPr/>
        </p:nvSpPr>
        <p:spPr>
          <a:xfrm flipH="1">
            <a:off x="6358651" y="154302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2" name="Google Shape;5422;p36"/>
          <p:cNvSpPr txBox="1"/>
          <p:nvPr/>
        </p:nvSpPr>
        <p:spPr>
          <a:xfrm flipH="1">
            <a:off x="6358651" y="271198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3" name="Google Shape;5423;p36"/>
          <p:cNvSpPr txBox="1"/>
          <p:nvPr/>
        </p:nvSpPr>
        <p:spPr>
          <a:xfrm flipH="1">
            <a:off x="6354750" y="329646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4" name="Google Shape;5424;p36"/>
          <p:cNvSpPr txBox="1"/>
          <p:nvPr/>
        </p:nvSpPr>
        <p:spPr>
          <a:xfrm flipH="1">
            <a:off x="6358651" y="212750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425" name="Google Shape;5425;p36"/>
          <p:cNvSpPr txBox="1"/>
          <p:nvPr/>
        </p:nvSpPr>
        <p:spPr>
          <a:xfrm flipH="1">
            <a:off x="6354750" y="3880945"/>
            <a:ext cx="2125500" cy="498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426" name="Google Shape;5426;p36"/>
          <p:cNvGrpSpPr/>
          <p:nvPr/>
        </p:nvGrpSpPr>
        <p:grpSpPr>
          <a:xfrm>
            <a:off x="2784300" y="1792325"/>
            <a:ext cx="1383901" cy="2337920"/>
            <a:chOff x="2784300" y="1792325"/>
            <a:chExt cx="1383901" cy="2337920"/>
          </a:xfrm>
        </p:grpSpPr>
        <p:cxnSp>
          <p:nvCxnSpPr>
            <p:cNvPr id="5427" name="Google Shape;5427;p36"/>
            <p:cNvCxnSpPr>
              <a:stCxn id="5416" idx="3"/>
            </p:cNvCxnSpPr>
            <p:nvPr/>
          </p:nvCxnSpPr>
          <p:spPr>
            <a:xfrm>
              <a:off x="2784300" y="1792325"/>
              <a:ext cx="13449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28" name="Google Shape;5428;p36"/>
            <p:cNvCxnSpPr>
              <a:stCxn id="5419" idx="3"/>
            </p:cNvCxnSpPr>
            <p:nvPr/>
          </p:nvCxnSpPr>
          <p:spPr>
            <a:xfrm>
              <a:off x="2784300" y="2376805"/>
              <a:ext cx="7305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29" name="Google Shape;5429;p36"/>
            <p:cNvCxnSpPr>
              <a:stCxn id="5417" idx="3"/>
            </p:cNvCxnSpPr>
            <p:nvPr/>
          </p:nvCxnSpPr>
          <p:spPr>
            <a:xfrm>
              <a:off x="2784300" y="2961285"/>
              <a:ext cx="6162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0" name="Google Shape;5430;p36"/>
            <p:cNvCxnSpPr>
              <a:stCxn id="5418" idx="3"/>
            </p:cNvCxnSpPr>
            <p:nvPr/>
          </p:nvCxnSpPr>
          <p:spPr>
            <a:xfrm>
              <a:off x="2788201" y="3545765"/>
              <a:ext cx="8895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1" name="Google Shape;5431;p36"/>
            <p:cNvCxnSpPr>
              <a:stCxn id="5420" idx="3"/>
            </p:cNvCxnSpPr>
            <p:nvPr/>
          </p:nvCxnSpPr>
          <p:spPr>
            <a:xfrm>
              <a:off x="2788201" y="4130245"/>
              <a:ext cx="1380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grpSp>
        <p:nvGrpSpPr>
          <p:cNvPr id="5432" name="Google Shape;5432;p36"/>
          <p:cNvGrpSpPr/>
          <p:nvPr/>
        </p:nvGrpSpPr>
        <p:grpSpPr>
          <a:xfrm>
            <a:off x="4763550" y="1792325"/>
            <a:ext cx="1595101" cy="2337920"/>
            <a:chOff x="4763550" y="1792325"/>
            <a:chExt cx="1595101" cy="2337920"/>
          </a:xfrm>
        </p:grpSpPr>
        <p:cxnSp>
          <p:nvCxnSpPr>
            <p:cNvPr id="5433" name="Google Shape;5433;p36"/>
            <p:cNvCxnSpPr>
              <a:stCxn id="5421" idx="3"/>
            </p:cNvCxnSpPr>
            <p:nvPr/>
          </p:nvCxnSpPr>
          <p:spPr>
            <a:xfrm rot="10800000">
              <a:off x="5030251" y="1792325"/>
              <a:ext cx="13284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4" name="Google Shape;5434;p36"/>
            <p:cNvCxnSpPr>
              <a:stCxn id="5424" idx="3"/>
            </p:cNvCxnSpPr>
            <p:nvPr/>
          </p:nvCxnSpPr>
          <p:spPr>
            <a:xfrm rot="10800000">
              <a:off x="5692051" y="2376805"/>
              <a:ext cx="6666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5" name="Google Shape;5435;p36"/>
            <p:cNvCxnSpPr>
              <a:stCxn id="5422" idx="3"/>
            </p:cNvCxnSpPr>
            <p:nvPr/>
          </p:nvCxnSpPr>
          <p:spPr>
            <a:xfrm rot="10800000">
              <a:off x="6024451" y="2961285"/>
              <a:ext cx="3342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36" name="Google Shape;5436;p36"/>
            <p:cNvCxnSpPr>
              <a:stCxn id="5423" idx="3"/>
            </p:cNvCxnSpPr>
            <p:nvPr/>
          </p:nvCxnSpPr>
          <p:spPr>
            <a:xfrm rot="10800000">
              <a:off x="5795850" y="3545765"/>
              <a:ext cx="5589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37" name="Google Shape;5437;p36"/>
            <p:cNvCxnSpPr>
              <a:stCxn id="5425" idx="3"/>
            </p:cNvCxnSpPr>
            <p:nvPr/>
          </p:nvCxnSpPr>
          <p:spPr>
            <a:xfrm rot="10800000">
              <a:off x="4763550" y="4130245"/>
              <a:ext cx="15912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8" name="Google Shape;5438;p36"/>
            <p:cNvCxnSpPr/>
            <p:nvPr/>
          </p:nvCxnSpPr>
          <p:spPr>
            <a:xfrm flipH="1">
              <a:off x="5458419" y="2959425"/>
              <a:ext cx="573300" cy="3309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5439" name="Google Shape;5439;p36"/>
            <p:cNvCxnSpPr/>
            <p:nvPr/>
          </p:nvCxnSpPr>
          <p:spPr>
            <a:xfrm flipH="1">
              <a:off x="5227438" y="3545213"/>
              <a:ext cx="573300" cy="3309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4" name="Google Shape;5444;p3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5445" name="Google Shape;5445;p37"/>
          <p:cNvGrpSpPr/>
          <p:nvPr/>
        </p:nvGrpSpPr>
        <p:grpSpPr>
          <a:xfrm>
            <a:off x="845938" y="1417249"/>
            <a:ext cx="895378" cy="2165581"/>
            <a:chOff x="1433913" y="1417249"/>
            <a:chExt cx="895378" cy="2165581"/>
          </a:xfrm>
        </p:grpSpPr>
        <p:sp>
          <p:nvSpPr>
            <p:cNvPr id="5446" name="Google Shape;5446;p37"/>
            <p:cNvSpPr/>
            <p:nvPr/>
          </p:nvSpPr>
          <p:spPr>
            <a:xfrm>
              <a:off x="1433913" y="1417249"/>
              <a:ext cx="895378" cy="833206"/>
            </a:xfrm>
            <a:custGeom>
              <a:avLst/>
              <a:gdLst/>
              <a:ahLst/>
              <a:cxnLst/>
              <a:rect l="l" t="t" r="r" b="b"/>
              <a:pathLst>
                <a:path w="7748" h="7210" extrusionOk="0">
                  <a:moveTo>
                    <a:pt x="3867" y="1"/>
                  </a:moveTo>
                  <a:cubicBezTo>
                    <a:pt x="2135" y="1"/>
                    <a:pt x="608" y="1258"/>
                    <a:pt x="320" y="3027"/>
                  </a:cubicBezTo>
                  <a:cubicBezTo>
                    <a:pt x="1" y="4993"/>
                    <a:pt x="1334" y="6843"/>
                    <a:pt x="3300" y="7162"/>
                  </a:cubicBezTo>
                  <a:cubicBezTo>
                    <a:pt x="3495" y="7194"/>
                    <a:pt x="3688" y="7209"/>
                    <a:pt x="3880" y="7209"/>
                  </a:cubicBezTo>
                  <a:cubicBezTo>
                    <a:pt x="5612" y="7209"/>
                    <a:pt x="7141" y="5947"/>
                    <a:pt x="7428" y="4182"/>
                  </a:cubicBezTo>
                  <a:cubicBezTo>
                    <a:pt x="7748" y="2217"/>
                    <a:pt x="6415" y="367"/>
                    <a:pt x="4449" y="48"/>
                  </a:cubicBezTo>
                  <a:cubicBezTo>
                    <a:pt x="4253" y="16"/>
                    <a:pt x="4059" y="1"/>
                    <a:pt x="3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000" b="1">
                  <a:latin typeface="Roboto"/>
                  <a:ea typeface="Roboto"/>
                  <a:cs typeface="Roboto"/>
                  <a:sym typeface="Roboto"/>
                </a:rPr>
                <a:t>A</a:t>
              </a:r>
              <a:endParaRPr sz="3000" b="1"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447" name="Google Shape;5447;p37"/>
            <p:cNvSpPr/>
            <p:nvPr/>
          </p:nvSpPr>
          <p:spPr>
            <a:xfrm>
              <a:off x="1492156" y="2095309"/>
              <a:ext cx="779007" cy="1487521"/>
            </a:xfrm>
            <a:custGeom>
              <a:avLst/>
              <a:gdLst/>
              <a:ahLst/>
              <a:cxnLst/>
              <a:rect l="l" t="t" r="r" b="b"/>
              <a:pathLst>
                <a:path w="6741" h="12872" extrusionOk="0">
                  <a:moveTo>
                    <a:pt x="19" y="1"/>
                  </a:moveTo>
                  <a:cubicBezTo>
                    <a:pt x="7" y="56"/>
                    <a:pt x="1" y="117"/>
                    <a:pt x="1" y="173"/>
                  </a:cubicBezTo>
                  <a:lnTo>
                    <a:pt x="1" y="12103"/>
                  </a:lnTo>
                  <a:cubicBezTo>
                    <a:pt x="1" y="12527"/>
                    <a:pt x="345" y="12871"/>
                    <a:pt x="769" y="12871"/>
                  </a:cubicBezTo>
                  <a:lnTo>
                    <a:pt x="5972" y="12871"/>
                  </a:lnTo>
                  <a:cubicBezTo>
                    <a:pt x="6390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28" y="56"/>
                    <a:pt x="6716" y="1"/>
                  </a:cubicBezTo>
                  <a:cubicBezTo>
                    <a:pt x="6064" y="1180"/>
                    <a:pt x="4811" y="1985"/>
                    <a:pt x="3367" y="1985"/>
                  </a:cubicBezTo>
                  <a:cubicBezTo>
                    <a:pt x="1924" y="1985"/>
                    <a:pt x="670" y="1180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7"/>
            <p:cNvSpPr/>
            <p:nvPr/>
          </p:nvSpPr>
          <p:spPr>
            <a:xfrm>
              <a:off x="1606250" y="2371792"/>
              <a:ext cx="164099" cy="145147"/>
            </a:xfrm>
            <a:custGeom>
              <a:avLst/>
              <a:gdLst/>
              <a:ahLst/>
              <a:cxnLst/>
              <a:rect l="l" t="t" r="r" b="b"/>
              <a:pathLst>
                <a:path w="1420" h="1256" extrusionOk="0">
                  <a:moveTo>
                    <a:pt x="565" y="1"/>
                  </a:moveTo>
                  <a:cubicBezTo>
                    <a:pt x="544" y="1"/>
                    <a:pt x="522" y="9"/>
                    <a:pt x="504" y="26"/>
                  </a:cubicBezTo>
                  <a:cubicBezTo>
                    <a:pt x="474" y="57"/>
                    <a:pt x="467" y="112"/>
                    <a:pt x="498" y="143"/>
                  </a:cubicBezTo>
                  <a:lnTo>
                    <a:pt x="1217" y="911"/>
                  </a:lnTo>
                  <a:lnTo>
                    <a:pt x="320" y="364"/>
                  </a:lnTo>
                  <a:cubicBezTo>
                    <a:pt x="305" y="356"/>
                    <a:pt x="290" y="352"/>
                    <a:pt x="275" y="352"/>
                  </a:cubicBezTo>
                  <a:cubicBezTo>
                    <a:pt x="246" y="352"/>
                    <a:pt x="219" y="367"/>
                    <a:pt x="203" y="395"/>
                  </a:cubicBezTo>
                  <a:cubicBezTo>
                    <a:pt x="179" y="432"/>
                    <a:pt x="191" y="487"/>
                    <a:pt x="228" y="512"/>
                  </a:cubicBezTo>
                  <a:lnTo>
                    <a:pt x="1125" y="1058"/>
                  </a:lnTo>
                  <a:lnTo>
                    <a:pt x="117" y="770"/>
                  </a:lnTo>
                  <a:cubicBezTo>
                    <a:pt x="110" y="768"/>
                    <a:pt x="103" y="767"/>
                    <a:pt x="96" y="767"/>
                  </a:cubicBezTo>
                  <a:cubicBezTo>
                    <a:pt x="56" y="767"/>
                    <a:pt x="23" y="795"/>
                    <a:pt x="13" y="831"/>
                  </a:cubicBezTo>
                  <a:cubicBezTo>
                    <a:pt x="1" y="874"/>
                    <a:pt x="25" y="923"/>
                    <a:pt x="68" y="936"/>
                  </a:cubicBezTo>
                  <a:lnTo>
                    <a:pt x="1186" y="1255"/>
                  </a:lnTo>
                  <a:cubicBezTo>
                    <a:pt x="1205" y="1194"/>
                    <a:pt x="1235" y="1126"/>
                    <a:pt x="1278" y="1052"/>
                  </a:cubicBezTo>
                  <a:cubicBezTo>
                    <a:pt x="1321" y="985"/>
                    <a:pt x="1371" y="929"/>
                    <a:pt x="1420" y="880"/>
                  </a:cubicBezTo>
                  <a:lnTo>
                    <a:pt x="627" y="26"/>
                  </a:lnTo>
                  <a:cubicBezTo>
                    <a:pt x="611" y="10"/>
                    <a:pt x="588" y="1"/>
                    <a:pt x="56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7"/>
            <p:cNvSpPr/>
            <p:nvPr/>
          </p:nvSpPr>
          <p:spPr>
            <a:xfrm>
              <a:off x="1739227" y="2522484"/>
              <a:ext cx="1502" cy="6472"/>
            </a:xfrm>
            <a:custGeom>
              <a:avLst/>
              <a:gdLst/>
              <a:ahLst/>
              <a:cxnLst/>
              <a:rect l="l" t="t" r="r" b="b"/>
              <a:pathLst>
                <a:path w="13" h="56" extrusionOk="0">
                  <a:moveTo>
                    <a:pt x="1" y="56"/>
                  </a:moveTo>
                  <a:cubicBezTo>
                    <a:pt x="7" y="37"/>
                    <a:pt x="13" y="19"/>
                    <a:pt x="13" y="0"/>
                  </a:cubicBezTo>
                  <a:cubicBezTo>
                    <a:pt x="13" y="19"/>
                    <a:pt x="7" y="37"/>
                    <a:pt x="1" y="5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7"/>
            <p:cNvSpPr/>
            <p:nvPr/>
          </p:nvSpPr>
          <p:spPr>
            <a:xfrm>
              <a:off x="1741423" y="2452107"/>
              <a:ext cx="400540" cy="270647"/>
            </a:xfrm>
            <a:custGeom>
              <a:avLst/>
              <a:gdLst/>
              <a:ahLst/>
              <a:cxnLst/>
              <a:rect l="l" t="t" r="r" b="b"/>
              <a:pathLst>
                <a:path w="3466" h="2342" extrusionOk="0">
                  <a:moveTo>
                    <a:pt x="813" y="14"/>
                  </a:moveTo>
                  <a:cubicBezTo>
                    <a:pt x="912" y="34"/>
                    <a:pt x="977" y="69"/>
                    <a:pt x="977" y="69"/>
                  </a:cubicBezTo>
                  <a:cubicBezTo>
                    <a:pt x="977" y="69"/>
                    <a:pt x="913" y="34"/>
                    <a:pt x="813" y="14"/>
                  </a:cubicBezTo>
                  <a:close/>
                  <a:moveTo>
                    <a:pt x="977" y="69"/>
                  </a:moveTo>
                  <a:cubicBezTo>
                    <a:pt x="979" y="70"/>
                    <a:pt x="2261" y="974"/>
                    <a:pt x="2984" y="1674"/>
                  </a:cubicBezTo>
                  <a:lnTo>
                    <a:pt x="2984" y="1674"/>
                  </a:lnTo>
                  <a:cubicBezTo>
                    <a:pt x="2261" y="971"/>
                    <a:pt x="979" y="70"/>
                    <a:pt x="977" y="69"/>
                  </a:cubicBezTo>
                  <a:close/>
                  <a:moveTo>
                    <a:pt x="2984" y="1674"/>
                  </a:moveTo>
                  <a:cubicBezTo>
                    <a:pt x="3069" y="1757"/>
                    <a:pt x="3146" y="1837"/>
                    <a:pt x="3213" y="1912"/>
                  </a:cubicBezTo>
                  <a:lnTo>
                    <a:pt x="3213" y="1912"/>
                  </a:lnTo>
                  <a:cubicBezTo>
                    <a:pt x="3213" y="1912"/>
                    <a:pt x="3213" y="1912"/>
                    <a:pt x="3213" y="1912"/>
                  </a:cubicBezTo>
                  <a:cubicBezTo>
                    <a:pt x="3146" y="1837"/>
                    <a:pt x="3069" y="1757"/>
                    <a:pt x="2984" y="1674"/>
                  </a:cubicBezTo>
                  <a:close/>
                  <a:moveTo>
                    <a:pt x="675" y="0"/>
                  </a:moveTo>
                  <a:cubicBezTo>
                    <a:pt x="543" y="0"/>
                    <a:pt x="384" y="41"/>
                    <a:pt x="240" y="185"/>
                  </a:cubicBezTo>
                  <a:cubicBezTo>
                    <a:pt x="191" y="234"/>
                    <a:pt x="148" y="290"/>
                    <a:pt x="105" y="363"/>
                  </a:cubicBezTo>
                  <a:cubicBezTo>
                    <a:pt x="62" y="431"/>
                    <a:pt x="31" y="499"/>
                    <a:pt x="6" y="560"/>
                  </a:cubicBezTo>
                  <a:cubicBezTo>
                    <a:pt x="6" y="566"/>
                    <a:pt x="6" y="578"/>
                    <a:pt x="0" y="585"/>
                  </a:cubicBezTo>
                  <a:cubicBezTo>
                    <a:pt x="424" y="1088"/>
                    <a:pt x="1604" y="1733"/>
                    <a:pt x="2365" y="2059"/>
                  </a:cubicBezTo>
                  <a:cubicBezTo>
                    <a:pt x="2568" y="2146"/>
                    <a:pt x="2755" y="2182"/>
                    <a:pt x="2927" y="2182"/>
                  </a:cubicBezTo>
                  <a:cubicBezTo>
                    <a:pt x="3084" y="2182"/>
                    <a:pt x="3229" y="2152"/>
                    <a:pt x="3361" y="2102"/>
                  </a:cubicBezTo>
                  <a:cubicBezTo>
                    <a:pt x="3412" y="2177"/>
                    <a:pt x="3445" y="2241"/>
                    <a:pt x="3459" y="2294"/>
                  </a:cubicBezTo>
                  <a:lnTo>
                    <a:pt x="3459" y="2294"/>
                  </a:lnTo>
                  <a:cubicBezTo>
                    <a:pt x="3435" y="2194"/>
                    <a:pt x="3345" y="2062"/>
                    <a:pt x="3213" y="1912"/>
                  </a:cubicBezTo>
                  <a:lnTo>
                    <a:pt x="3213" y="1912"/>
                  </a:lnTo>
                  <a:cubicBezTo>
                    <a:pt x="3182" y="1936"/>
                    <a:pt x="3145" y="1949"/>
                    <a:pt x="3109" y="1949"/>
                  </a:cubicBezTo>
                  <a:cubicBezTo>
                    <a:pt x="2802" y="1930"/>
                    <a:pt x="1407" y="468"/>
                    <a:pt x="922" y="302"/>
                  </a:cubicBezTo>
                  <a:cubicBezTo>
                    <a:pt x="688" y="222"/>
                    <a:pt x="535" y="130"/>
                    <a:pt x="449" y="44"/>
                  </a:cubicBezTo>
                  <a:cubicBezTo>
                    <a:pt x="529" y="12"/>
                    <a:pt x="607" y="1"/>
                    <a:pt x="678" y="1"/>
                  </a:cubicBezTo>
                  <a:cubicBezTo>
                    <a:pt x="727" y="1"/>
                    <a:pt x="773" y="6"/>
                    <a:pt x="813" y="14"/>
                  </a:cubicBezTo>
                  <a:lnTo>
                    <a:pt x="813" y="14"/>
                  </a:lnTo>
                  <a:cubicBezTo>
                    <a:pt x="772" y="6"/>
                    <a:pt x="726" y="0"/>
                    <a:pt x="675" y="0"/>
                  </a:cubicBezTo>
                  <a:close/>
                  <a:moveTo>
                    <a:pt x="3459" y="2294"/>
                  </a:moveTo>
                  <a:cubicBezTo>
                    <a:pt x="3463" y="2311"/>
                    <a:pt x="3465" y="2327"/>
                    <a:pt x="3465" y="2342"/>
                  </a:cubicBezTo>
                  <a:cubicBezTo>
                    <a:pt x="3465" y="2327"/>
                    <a:pt x="3463" y="2311"/>
                    <a:pt x="3459" y="2294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7"/>
            <p:cNvSpPr/>
            <p:nvPr/>
          </p:nvSpPr>
          <p:spPr>
            <a:xfrm>
              <a:off x="1793195" y="2452107"/>
              <a:ext cx="319646" cy="225231"/>
            </a:xfrm>
            <a:custGeom>
              <a:avLst/>
              <a:gdLst/>
              <a:ahLst/>
              <a:cxnLst/>
              <a:rect l="l" t="t" r="r" b="b"/>
              <a:pathLst>
                <a:path w="2766" h="1949" extrusionOk="0">
                  <a:moveTo>
                    <a:pt x="230" y="1"/>
                  </a:moveTo>
                  <a:cubicBezTo>
                    <a:pt x="159" y="1"/>
                    <a:pt x="81" y="12"/>
                    <a:pt x="1" y="44"/>
                  </a:cubicBezTo>
                  <a:cubicBezTo>
                    <a:pt x="87" y="130"/>
                    <a:pt x="234" y="222"/>
                    <a:pt x="474" y="302"/>
                  </a:cubicBezTo>
                  <a:cubicBezTo>
                    <a:pt x="959" y="468"/>
                    <a:pt x="2354" y="1930"/>
                    <a:pt x="2661" y="1949"/>
                  </a:cubicBezTo>
                  <a:cubicBezTo>
                    <a:pt x="2698" y="1949"/>
                    <a:pt x="2734" y="1936"/>
                    <a:pt x="2765" y="1912"/>
                  </a:cubicBezTo>
                  <a:cubicBezTo>
                    <a:pt x="2132" y="1199"/>
                    <a:pt x="529" y="69"/>
                    <a:pt x="529" y="69"/>
                  </a:cubicBezTo>
                  <a:cubicBezTo>
                    <a:pt x="529" y="69"/>
                    <a:pt x="402" y="1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7"/>
            <p:cNvSpPr/>
            <p:nvPr/>
          </p:nvSpPr>
          <p:spPr>
            <a:xfrm>
              <a:off x="1634875" y="3408499"/>
              <a:ext cx="14330" cy="4391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123" y="37"/>
                  </a:moveTo>
                  <a:cubicBezTo>
                    <a:pt x="74" y="25"/>
                    <a:pt x="37" y="13"/>
                    <a:pt x="1" y="0"/>
                  </a:cubicBezTo>
                  <a:cubicBezTo>
                    <a:pt x="37" y="13"/>
                    <a:pt x="74" y="25"/>
                    <a:pt x="123" y="37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7"/>
            <p:cNvSpPr/>
            <p:nvPr/>
          </p:nvSpPr>
          <p:spPr>
            <a:xfrm>
              <a:off x="1666077" y="3419824"/>
              <a:ext cx="33513" cy="14330"/>
            </a:xfrm>
            <a:custGeom>
              <a:avLst/>
              <a:gdLst/>
              <a:ahLst/>
              <a:cxnLst/>
              <a:rect l="l" t="t" r="r" b="b"/>
              <a:pathLst>
                <a:path w="290" h="124" extrusionOk="0">
                  <a:moveTo>
                    <a:pt x="290" y="124"/>
                  </a:moveTo>
                  <a:cubicBezTo>
                    <a:pt x="185" y="74"/>
                    <a:pt x="87" y="31"/>
                    <a:pt x="1" y="1"/>
                  </a:cubicBezTo>
                  <a:cubicBezTo>
                    <a:pt x="87" y="31"/>
                    <a:pt x="185" y="74"/>
                    <a:pt x="290" y="124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7"/>
            <p:cNvSpPr/>
            <p:nvPr/>
          </p:nvSpPr>
          <p:spPr>
            <a:xfrm>
              <a:off x="1649089" y="3181304"/>
              <a:ext cx="445956" cy="186056"/>
            </a:xfrm>
            <a:custGeom>
              <a:avLst/>
              <a:gdLst/>
              <a:ahLst/>
              <a:cxnLst/>
              <a:rect l="l" t="t" r="r" b="b"/>
              <a:pathLst>
                <a:path w="3859" h="1610" extrusionOk="0">
                  <a:moveTo>
                    <a:pt x="3257" y="0"/>
                  </a:moveTo>
                  <a:cubicBezTo>
                    <a:pt x="3195" y="0"/>
                    <a:pt x="3140" y="0"/>
                    <a:pt x="3078" y="19"/>
                  </a:cubicBezTo>
                  <a:lnTo>
                    <a:pt x="2851" y="68"/>
                  </a:lnTo>
                  <a:cubicBezTo>
                    <a:pt x="2685" y="105"/>
                    <a:pt x="2538" y="203"/>
                    <a:pt x="2427" y="338"/>
                  </a:cubicBezTo>
                  <a:cubicBezTo>
                    <a:pt x="2318" y="286"/>
                    <a:pt x="2199" y="255"/>
                    <a:pt x="2078" y="255"/>
                  </a:cubicBezTo>
                  <a:cubicBezTo>
                    <a:pt x="2029" y="255"/>
                    <a:pt x="1979" y="260"/>
                    <a:pt x="1930" y="271"/>
                  </a:cubicBezTo>
                  <a:cubicBezTo>
                    <a:pt x="1930" y="271"/>
                    <a:pt x="1020" y="430"/>
                    <a:pt x="326" y="1241"/>
                  </a:cubicBezTo>
                  <a:cubicBezTo>
                    <a:pt x="203" y="1395"/>
                    <a:pt x="93" y="1518"/>
                    <a:pt x="0" y="1610"/>
                  </a:cubicBezTo>
                  <a:cubicBezTo>
                    <a:pt x="516" y="1549"/>
                    <a:pt x="1641" y="713"/>
                    <a:pt x="1911" y="596"/>
                  </a:cubicBezTo>
                  <a:cubicBezTo>
                    <a:pt x="2022" y="553"/>
                    <a:pt x="2169" y="535"/>
                    <a:pt x="2310" y="535"/>
                  </a:cubicBezTo>
                  <a:cubicBezTo>
                    <a:pt x="2274" y="621"/>
                    <a:pt x="2243" y="707"/>
                    <a:pt x="2224" y="799"/>
                  </a:cubicBezTo>
                  <a:cubicBezTo>
                    <a:pt x="2742" y="389"/>
                    <a:pt x="3369" y="295"/>
                    <a:pt x="3815" y="295"/>
                  </a:cubicBezTo>
                  <a:cubicBezTo>
                    <a:pt x="3830" y="295"/>
                    <a:pt x="3844" y="295"/>
                    <a:pt x="3859" y="295"/>
                  </a:cubicBezTo>
                  <a:cubicBezTo>
                    <a:pt x="3693" y="117"/>
                    <a:pt x="3478" y="7"/>
                    <a:pt x="3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7"/>
            <p:cNvSpPr/>
            <p:nvPr/>
          </p:nvSpPr>
          <p:spPr>
            <a:xfrm>
              <a:off x="2014727" y="3438314"/>
              <a:ext cx="19992" cy="2196"/>
            </a:xfrm>
            <a:custGeom>
              <a:avLst/>
              <a:gdLst/>
              <a:ahLst/>
              <a:cxnLst/>
              <a:rect l="l" t="t" r="r" b="b"/>
              <a:pathLst>
                <a:path w="173" h="19" extrusionOk="0">
                  <a:moveTo>
                    <a:pt x="0" y="19"/>
                  </a:moveTo>
                  <a:cubicBezTo>
                    <a:pt x="56" y="19"/>
                    <a:pt x="117" y="13"/>
                    <a:pt x="172" y="0"/>
                  </a:cubicBezTo>
                  <a:lnTo>
                    <a:pt x="172" y="0"/>
                  </a:lnTo>
                  <a:cubicBezTo>
                    <a:pt x="117" y="13"/>
                    <a:pt x="56" y="19"/>
                    <a:pt x="0" y="19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7"/>
            <p:cNvSpPr/>
            <p:nvPr/>
          </p:nvSpPr>
          <p:spPr>
            <a:xfrm>
              <a:off x="1634875" y="3181304"/>
              <a:ext cx="509746" cy="257820"/>
            </a:xfrm>
            <a:custGeom>
              <a:avLst/>
              <a:gdLst/>
              <a:ahLst/>
              <a:cxnLst/>
              <a:rect l="l" t="t" r="r" b="b"/>
              <a:pathLst>
                <a:path w="4411" h="2231" extrusionOk="0">
                  <a:moveTo>
                    <a:pt x="3380" y="0"/>
                  </a:moveTo>
                  <a:cubicBezTo>
                    <a:pt x="3398" y="1"/>
                    <a:pt x="3416" y="2"/>
                    <a:pt x="3435" y="4"/>
                  </a:cubicBezTo>
                  <a:lnTo>
                    <a:pt x="3435" y="4"/>
                  </a:lnTo>
                  <a:cubicBezTo>
                    <a:pt x="3416" y="2"/>
                    <a:pt x="3398" y="1"/>
                    <a:pt x="3380" y="0"/>
                  </a:cubicBezTo>
                  <a:close/>
                  <a:moveTo>
                    <a:pt x="3435" y="4"/>
                  </a:moveTo>
                  <a:cubicBezTo>
                    <a:pt x="3636" y="26"/>
                    <a:pt x="3830" y="132"/>
                    <a:pt x="3982" y="295"/>
                  </a:cubicBezTo>
                  <a:cubicBezTo>
                    <a:pt x="3967" y="295"/>
                    <a:pt x="3953" y="295"/>
                    <a:pt x="3938" y="295"/>
                  </a:cubicBezTo>
                  <a:cubicBezTo>
                    <a:pt x="3492" y="295"/>
                    <a:pt x="2865" y="389"/>
                    <a:pt x="2347" y="799"/>
                  </a:cubicBezTo>
                  <a:cubicBezTo>
                    <a:pt x="2366" y="707"/>
                    <a:pt x="2397" y="621"/>
                    <a:pt x="2433" y="535"/>
                  </a:cubicBezTo>
                  <a:cubicBezTo>
                    <a:pt x="2292" y="535"/>
                    <a:pt x="2145" y="553"/>
                    <a:pt x="2034" y="596"/>
                  </a:cubicBezTo>
                  <a:cubicBezTo>
                    <a:pt x="1764" y="713"/>
                    <a:pt x="639" y="1555"/>
                    <a:pt x="123" y="1610"/>
                  </a:cubicBezTo>
                  <a:cubicBezTo>
                    <a:pt x="80" y="1659"/>
                    <a:pt x="37" y="1702"/>
                    <a:pt x="1" y="1739"/>
                  </a:cubicBezTo>
                  <a:cubicBezTo>
                    <a:pt x="426" y="1879"/>
                    <a:pt x="1162" y="2104"/>
                    <a:pt x="1804" y="2104"/>
                  </a:cubicBezTo>
                  <a:cubicBezTo>
                    <a:pt x="1895" y="2104"/>
                    <a:pt x="1985" y="2099"/>
                    <a:pt x="2071" y="2089"/>
                  </a:cubicBezTo>
                  <a:cubicBezTo>
                    <a:pt x="2304" y="2058"/>
                    <a:pt x="2501" y="2003"/>
                    <a:pt x="2655" y="1929"/>
                  </a:cubicBezTo>
                  <a:cubicBezTo>
                    <a:pt x="2519" y="1776"/>
                    <a:pt x="2409" y="1573"/>
                    <a:pt x="2360" y="1340"/>
                  </a:cubicBezTo>
                  <a:cubicBezTo>
                    <a:pt x="2335" y="1241"/>
                    <a:pt x="2329" y="1143"/>
                    <a:pt x="2329" y="1045"/>
                  </a:cubicBezTo>
                  <a:lnTo>
                    <a:pt x="2329" y="1045"/>
                  </a:lnTo>
                  <a:cubicBezTo>
                    <a:pt x="2354" y="1278"/>
                    <a:pt x="2446" y="1776"/>
                    <a:pt x="3330" y="1880"/>
                  </a:cubicBezTo>
                  <a:cubicBezTo>
                    <a:pt x="3425" y="1891"/>
                    <a:pt x="3514" y="1896"/>
                    <a:pt x="3597" y="1896"/>
                  </a:cubicBezTo>
                  <a:cubicBezTo>
                    <a:pt x="3837" y="1896"/>
                    <a:pt x="4028" y="1855"/>
                    <a:pt x="4178" y="1800"/>
                  </a:cubicBezTo>
                  <a:lnTo>
                    <a:pt x="4178" y="1800"/>
                  </a:lnTo>
                  <a:cubicBezTo>
                    <a:pt x="4127" y="1889"/>
                    <a:pt x="4063" y="1966"/>
                    <a:pt x="3988" y="2028"/>
                  </a:cubicBezTo>
                  <a:lnTo>
                    <a:pt x="3988" y="2028"/>
                  </a:lnTo>
                  <a:cubicBezTo>
                    <a:pt x="4270" y="1799"/>
                    <a:pt x="4410" y="1358"/>
                    <a:pt x="4307" y="904"/>
                  </a:cubicBezTo>
                  <a:cubicBezTo>
                    <a:pt x="4196" y="404"/>
                    <a:pt x="3832" y="46"/>
                    <a:pt x="3435" y="4"/>
                  </a:cubicBezTo>
                  <a:close/>
                  <a:moveTo>
                    <a:pt x="3988" y="2028"/>
                  </a:moveTo>
                  <a:cubicBezTo>
                    <a:pt x="3900" y="2100"/>
                    <a:pt x="3799" y="2150"/>
                    <a:pt x="3687" y="2175"/>
                  </a:cubicBezTo>
                  <a:cubicBezTo>
                    <a:pt x="3799" y="2152"/>
                    <a:pt x="3901" y="2101"/>
                    <a:pt x="3988" y="2028"/>
                  </a:cubicBezTo>
                  <a:close/>
                  <a:moveTo>
                    <a:pt x="3687" y="2175"/>
                  </a:moveTo>
                  <a:lnTo>
                    <a:pt x="3466" y="2224"/>
                  </a:lnTo>
                  <a:lnTo>
                    <a:pt x="3466" y="2231"/>
                  </a:lnTo>
                  <a:lnTo>
                    <a:pt x="3687" y="2175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7"/>
            <p:cNvSpPr/>
            <p:nvPr/>
          </p:nvSpPr>
          <p:spPr>
            <a:xfrm>
              <a:off x="1609336" y="2698485"/>
              <a:ext cx="518413" cy="315717"/>
            </a:xfrm>
            <a:custGeom>
              <a:avLst/>
              <a:gdLst/>
              <a:ahLst/>
              <a:cxnLst/>
              <a:rect l="l" t="t" r="r" b="b"/>
              <a:pathLst>
                <a:path w="4486" h="2732" extrusionOk="0">
                  <a:moveTo>
                    <a:pt x="68" y="1"/>
                  </a:moveTo>
                  <a:cubicBezTo>
                    <a:pt x="13" y="240"/>
                    <a:pt x="0" y="480"/>
                    <a:pt x="19" y="713"/>
                  </a:cubicBezTo>
                  <a:cubicBezTo>
                    <a:pt x="172" y="1045"/>
                    <a:pt x="406" y="1512"/>
                    <a:pt x="639" y="1807"/>
                  </a:cubicBezTo>
                  <a:cubicBezTo>
                    <a:pt x="1026" y="2298"/>
                    <a:pt x="1604" y="2655"/>
                    <a:pt x="2661" y="2729"/>
                  </a:cubicBezTo>
                  <a:cubicBezTo>
                    <a:pt x="2690" y="2731"/>
                    <a:pt x="2720" y="2732"/>
                    <a:pt x="2750" y="2732"/>
                  </a:cubicBezTo>
                  <a:cubicBezTo>
                    <a:pt x="3364" y="2732"/>
                    <a:pt x="4022" y="2266"/>
                    <a:pt x="4485" y="1979"/>
                  </a:cubicBezTo>
                  <a:lnTo>
                    <a:pt x="3840" y="1684"/>
                  </a:lnTo>
                  <a:cubicBezTo>
                    <a:pt x="3597" y="1777"/>
                    <a:pt x="3257" y="1852"/>
                    <a:pt x="2883" y="1852"/>
                  </a:cubicBezTo>
                  <a:cubicBezTo>
                    <a:pt x="2464" y="1852"/>
                    <a:pt x="2001" y="1757"/>
                    <a:pt x="1585" y="1488"/>
                  </a:cubicBezTo>
                  <a:cubicBezTo>
                    <a:pt x="750" y="947"/>
                    <a:pt x="271" y="314"/>
                    <a:pt x="6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7"/>
            <p:cNvSpPr/>
            <p:nvPr/>
          </p:nvSpPr>
          <p:spPr>
            <a:xfrm>
              <a:off x="1979249" y="3053492"/>
              <a:ext cx="33398" cy="10747"/>
            </a:xfrm>
            <a:custGeom>
              <a:avLst/>
              <a:gdLst/>
              <a:ahLst/>
              <a:cxnLst/>
              <a:rect l="l" t="t" r="r" b="b"/>
              <a:pathLst>
                <a:path w="289" h="93" extrusionOk="0">
                  <a:moveTo>
                    <a:pt x="0" y="93"/>
                  </a:moveTo>
                  <a:cubicBezTo>
                    <a:pt x="25" y="87"/>
                    <a:pt x="49" y="80"/>
                    <a:pt x="74" y="74"/>
                  </a:cubicBezTo>
                  <a:cubicBezTo>
                    <a:pt x="148" y="56"/>
                    <a:pt x="221" y="31"/>
                    <a:pt x="289" y="1"/>
                  </a:cubicBezTo>
                  <a:cubicBezTo>
                    <a:pt x="221" y="31"/>
                    <a:pt x="148" y="56"/>
                    <a:pt x="74" y="74"/>
                  </a:cubicBezTo>
                  <a:cubicBezTo>
                    <a:pt x="49" y="80"/>
                    <a:pt x="25" y="87"/>
                    <a:pt x="0" y="9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7"/>
            <p:cNvSpPr/>
            <p:nvPr/>
          </p:nvSpPr>
          <p:spPr>
            <a:xfrm>
              <a:off x="1602175" y="2698475"/>
              <a:ext cx="15025" cy="82524"/>
            </a:xfrm>
            <a:custGeom>
              <a:avLst/>
              <a:gdLst/>
              <a:ahLst/>
              <a:cxnLst/>
              <a:rect l="l" t="t" r="r" b="b"/>
              <a:pathLst>
                <a:path w="130" h="714" extrusionOk="0">
                  <a:moveTo>
                    <a:pt x="130" y="1"/>
                  </a:moveTo>
                  <a:cubicBezTo>
                    <a:pt x="75" y="142"/>
                    <a:pt x="38" y="283"/>
                    <a:pt x="13" y="431"/>
                  </a:cubicBezTo>
                  <a:cubicBezTo>
                    <a:pt x="7" y="462"/>
                    <a:pt x="7" y="492"/>
                    <a:pt x="1" y="523"/>
                  </a:cubicBezTo>
                  <a:cubicBezTo>
                    <a:pt x="26" y="578"/>
                    <a:pt x="50" y="646"/>
                    <a:pt x="87" y="713"/>
                  </a:cubicBezTo>
                  <a:cubicBezTo>
                    <a:pt x="62" y="480"/>
                    <a:pt x="75" y="240"/>
                    <a:pt x="13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7"/>
            <p:cNvSpPr/>
            <p:nvPr/>
          </p:nvSpPr>
          <p:spPr>
            <a:xfrm>
              <a:off x="1617078" y="2698485"/>
              <a:ext cx="436133" cy="214137"/>
            </a:xfrm>
            <a:custGeom>
              <a:avLst/>
              <a:gdLst/>
              <a:ahLst/>
              <a:cxnLst/>
              <a:rect l="l" t="t" r="r" b="b"/>
              <a:pathLst>
                <a:path w="3774" h="1853" extrusionOk="0">
                  <a:moveTo>
                    <a:pt x="1" y="1"/>
                  </a:moveTo>
                  <a:lnTo>
                    <a:pt x="1" y="1"/>
                  </a:lnTo>
                  <a:cubicBezTo>
                    <a:pt x="204" y="314"/>
                    <a:pt x="683" y="953"/>
                    <a:pt x="1518" y="1488"/>
                  </a:cubicBezTo>
                  <a:cubicBezTo>
                    <a:pt x="1936" y="1759"/>
                    <a:pt x="2401" y="1853"/>
                    <a:pt x="2822" y="1853"/>
                  </a:cubicBezTo>
                  <a:cubicBezTo>
                    <a:pt x="3194" y="1853"/>
                    <a:pt x="3531" y="1780"/>
                    <a:pt x="3773" y="1690"/>
                  </a:cubicBezTo>
                  <a:lnTo>
                    <a:pt x="3282" y="1469"/>
                  </a:lnTo>
                  <a:cubicBezTo>
                    <a:pt x="3239" y="1488"/>
                    <a:pt x="3196" y="1506"/>
                    <a:pt x="3146" y="1518"/>
                  </a:cubicBezTo>
                  <a:cubicBezTo>
                    <a:pt x="3054" y="1543"/>
                    <a:pt x="2956" y="1561"/>
                    <a:pt x="2858" y="1574"/>
                  </a:cubicBezTo>
                  <a:cubicBezTo>
                    <a:pt x="2825" y="1574"/>
                    <a:pt x="2792" y="1576"/>
                    <a:pt x="2759" y="1576"/>
                  </a:cubicBezTo>
                  <a:cubicBezTo>
                    <a:pt x="2743" y="1576"/>
                    <a:pt x="2727" y="1576"/>
                    <a:pt x="2710" y="1574"/>
                  </a:cubicBezTo>
                  <a:cubicBezTo>
                    <a:pt x="2612" y="1574"/>
                    <a:pt x="2508" y="1561"/>
                    <a:pt x="2409" y="1543"/>
                  </a:cubicBezTo>
                  <a:cubicBezTo>
                    <a:pt x="2305" y="1518"/>
                    <a:pt x="2207" y="1488"/>
                    <a:pt x="2108" y="1438"/>
                  </a:cubicBezTo>
                  <a:cubicBezTo>
                    <a:pt x="1709" y="1260"/>
                    <a:pt x="1426" y="941"/>
                    <a:pt x="1303" y="58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7"/>
            <p:cNvSpPr/>
            <p:nvPr/>
          </p:nvSpPr>
          <p:spPr>
            <a:xfrm>
              <a:off x="1737147" y="2519595"/>
              <a:ext cx="404815" cy="219453"/>
            </a:xfrm>
            <a:custGeom>
              <a:avLst/>
              <a:gdLst/>
              <a:ahLst/>
              <a:cxnLst/>
              <a:rect l="l" t="t" r="r" b="b"/>
              <a:pathLst>
                <a:path w="3503" h="1899" extrusionOk="0">
                  <a:moveTo>
                    <a:pt x="37" y="1"/>
                  </a:moveTo>
                  <a:cubicBezTo>
                    <a:pt x="37" y="7"/>
                    <a:pt x="37" y="13"/>
                    <a:pt x="31" y="25"/>
                  </a:cubicBezTo>
                  <a:cubicBezTo>
                    <a:pt x="25" y="44"/>
                    <a:pt x="25" y="62"/>
                    <a:pt x="19" y="81"/>
                  </a:cubicBezTo>
                  <a:cubicBezTo>
                    <a:pt x="13" y="111"/>
                    <a:pt x="13" y="136"/>
                    <a:pt x="13" y="160"/>
                  </a:cubicBezTo>
                  <a:cubicBezTo>
                    <a:pt x="0" y="498"/>
                    <a:pt x="277" y="689"/>
                    <a:pt x="277" y="689"/>
                  </a:cubicBezTo>
                  <a:cubicBezTo>
                    <a:pt x="277" y="689"/>
                    <a:pt x="2562" y="1898"/>
                    <a:pt x="3285" y="1898"/>
                  </a:cubicBezTo>
                  <a:cubicBezTo>
                    <a:pt x="3383" y="1898"/>
                    <a:pt x="3453" y="1876"/>
                    <a:pt x="3484" y="1825"/>
                  </a:cubicBezTo>
                  <a:cubicBezTo>
                    <a:pt x="3496" y="1807"/>
                    <a:pt x="3502" y="1782"/>
                    <a:pt x="3502" y="1758"/>
                  </a:cubicBezTo>
                  <a:cubicBezTo>
                    <a:pt x="3502" y="1696"/>
                    <a:pt x="3465" y="1610"/>
                    <a:pt x="3398" y="1518"/>
                  </a:cubicBezTo>
                  <a:cubicBezTo>
                    <a:pt x="3266" y="1568"/>
                    <a:pt x="3121" y="1598"/>
                    <a:pt x="2964" y="1598"/>
                  </a:cubicBezTo>
                  <a:cubicBezTo>
                    <a:pt x="2792" y="1598"/>
                    <a:pt x="2605" y="1562"/>
                    <a:pt x="2402" y="1475"/>
                  </a:cubicBezTo>
                  <a:cubicBezTo>
                    <a:pt x="1641" y="1149"/>
                    <a:pt x="461" y="50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7"/>
            <p:cNvSpPr/>
            <p:nvPr/>
          </p:nvSpPr>
          <p:spPr>
            <a:xfrm>
              <a:off x="1610722" y="3301951"/>
              <a:ext cx="507088" cy="168259"/>
            </a:xfrm>
            <a:custGeom>
              <a:avLst/>
              <a:gdLst/>
              <a:ahLst/>
              <a:cxnLst/>
              <a:rect l="l" t="t" r="r" b="b"/>
              <a:pathLst>
                <a:path w="4388" h="1456" extrusionOk="0">
                  <a:moveTo>
                    <a:pt x="2532" y="1"/>
                  </a:moveTo>
                  <a:cubicBezTo>
                    <a:pt x="2532" y="93"/>
                    <a:pt x="2544" y="191"/>
                    <a:pt x="2569" y="296"/>
                  </a:cubicBezTo>
                  <a:cubicBezTo>
                    <a:pt x="2618" y="529"/>
                    <a:pt x="2728" y="732"/>
                    <a:pt x="2864" y="885"/>
                  </a:cubicBezTo>
                  <a:cubicBezTo>
                    <a:pt x="2704" y="953"/>
                    <a:pt x="2513" y="1014"/>
                    <a:pt x="2280" y="1039"/>
                  </a:cubicBezTo>
                  <a:cubicBezTo>
                    <a:pt x="2188" y="1050"/>
                    <a:pt x="2093" y="1056"/>
                    <a:pt x="1996" y="1056"/>
                  </a:cubicBezTo>
                  <a:cubicBezTo>
                    <a:pt x="1358" y="1056"/>
                    <a:pt x="631" y="833"/>
                    <a:pt x="210" y="689"/>
                  </a:cubicBezTo>
                  <a:cubicBezTo>
                    <a:pt x="68" y="824"/>
                    <a:pt x="1" y="867"/>
                    <a:pt x="1" y="867"/>
                  </a:cubicBezTo>
                  <a:cubicBezTo>
                    <a:pt x="1" y="867"/>
                    <a:pt x="13" y="873"/>
                    <a:pt x="50" y="879"/>
                  </a:cubicBezTo>
                  <a:cubicBezTo>
                    <a:pt x="68" y="879"/>
                    <a:pt x="87" y="885"/>
                    <a:pt x="117" y="892"/>
                  </a:cubicBezTo>
                  <a:cubicBezTo>
                    <a:pt x="142" y="904"/>
                    <a:pt x="173" y="910"/>
                    <a:pt x="210" y="922"/>
                  </a:cubicBezTo>
                  <a:cubicBezTo>
                    <a:pt x="240" y="935"/>
                    <a:pt x="283" y="947"/>
                    <a:pt x="332" y="959"/>
                  </a:cubicBezTo>
                  <a:cubicBezTo>
                    <a:pt x="375" y="978"/>
                    <a:pt x="425" y="996"/>
                    <a:pt x="480" y="1021"/>
                  </a:cubicBezTo>
                  <a:cubicBezTo>
                    <a:pt x="566" y="1051"/>
                    <a:pt x="664" y="1094"/>
                    <a:pt x="769" y="1144"/>
                  </a:cubicBezTo>
                  <a:cubicBezTo>
                    <a:pt x="805" y="1156"/>
                    <a:pt x="842" y="1174"/>
                    <a:pt x="879" y="1193"/>
                  </a:cubicBezTo>
                  <a:cubicBezTo>
                    <a:pt x="1033" y="1260"/>
                    <a:pt x="1180" y="1316"/>
                    <a:pt x="1328" y="1352"/>
                  </a:cubicBezTo>
                  <a:cubicBezTo>
                    <a:pt x="1358" y="1359"/>
                    <a:pt x="1389" y="1371"/>
                    <a:pt x="1414" y="1377"/>
                  </a:cubicBezTo>
                  <a:cubicBezTo>
                    <a:pt x="1469" y="1389"/>
                    <a:pt x="1530" y="1402"/>
                    <a:pt x="1586" y="1408"/>
                  </a:cubicBezTo>
                  <a:cubicBezTo>
                    <a:pt x="1641" y="1420"/>
                    <a:pt x="1690" y="1426"/>
                    <a:pt x="1745" y="1432"/>
                  </a:cubicBezTo>
                  <a:cubicBezTo>
                    <a:pt x="1825" y="1445"/>
                    <a:pt x="1899" y="1451"/>
                    <a:pt x="1973" y="1451"/>
                  </a:cubicBezTo>
                  <a:cubicBezTo>
                    <a:pt x="2030" y="1454"/>
                    <a:pt x="2086" y="1455"/>
                    <a:pt x="2138" y="1455"/>
                  </a:cubicBezTo>
                  <a:cubicBezTo>
                    <a:pt x="2507" y="1455"/>
                    <a:pt x="2747" y="1389"/>
                    <a:pt x="2747" y="1389"/>
                  </a:cubicBezTo>
                  <a:cubicBezTo>
                    <a:pt x="2913" y="1346"/>
                    <a:pt x="3060" y="1248"/>
                    <a:pt x="3171" y="1113"/>
                  </a:cubicBezTo>
                  <a:cubicBezTo>
                    <a:pt x="3275" y="1162"/>
                    <a:pt x="3380" y="1193"/>
                    <a:pt x="3490" y="1199"/>
                  </a:cubicBezTo>
                  <a:cubicBezTo>
                    <a:pt x="3552" y="1199"/>
                    <a:pt x="3607" y="1193"/>
                    <a:pt x="3668" y="1180"/>
                  </a:cubicBezTo>
                  <a:lnTo>
                    <a:pt x="3890" y="1131"/>
                  </a:lnTo>
                  <a:cubicBezTo>
                    <a:pt x="4105" y="1082"/>
                    <a:pt x="4277" y="947"/>
                    <a:pt x="4387" y="756"/>
                  </a:cubicBezTo>
                  <a:lnTo>
                    <a:pt x="4387" y="756"/>
                  </a:lnTo>
                  <a:cubicBezTo>
                    <a:pt x="4232" y="808"/>
                    <a:pt x="4034" y="849"/>
                    <a:pt x="3785" y="849"/>
                  </a:cubicBezTo>
                  <a:cubicBezTo>
                    <a:pt x="3708" y="849"/>
                    <a:pt x="3626" y="845"/>
                    <a:pt x="3539" y="836"/>
                  </a:cubicBezTo>
                  <a:cubicBezTo>
                    <a:pt x="2655" y="732"/>
                    <a:pt x="2563" y="234"/>
                    <a:pt x="2532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7"/>
            <p:cNvSpPr/>
            <p:nvPr/>
          </p:nvSpPr>
          <p:spPr>
            <a:xfrm>
              <a:off x="1600091" y="2759618"/>
              <a:ext cx="546842" cy="313174"/>
            </a:xfrm>
            <a:custGeom>
              <a:avLst/>
              <a:gdLst/>
              <a:ahLst/>
              <a:cxnLst/>
              <a:rect l="l" t="t" r="r" b="b"/>
              <a:pathLst>
                <a:path w="4732" h="2710" extrusionOk="0">
                  <a:moveTo>
                    <a:pt x="19" y="0"/>
                  </a:moveTo>
                  <a:cubicBezTo>
                    <a:pt x="7" y="117"/>
                    <a:pt x="1" y="234"/>
                    <a:pt x="13" y="356"/>
                  </a:cubicBezTo>
                  <a:cubicBezTo>
                    <a:pt x="31" y="658"/>
                    <a:pt x="111" y="952"/>
                    <a:pt x="252" y="1229"/>
                  </a:cubicBezTo>
                  <a:cubicBezTo>
                    <a:pt x="381" y="1505"/>
                    <a:pt x="572" y="1751"/>
                    <a:pt x="793" y="1960"/>
                  </a:cubicBezTo>
                  <a:cubicBezTo>
                    <a:pt x="1020" y="2175"/>
                    <a:pt x="1278" y="2341"/>
                    <a:pt x="1555" y="2470"/>
                  </a:cubicBezTo>
                  <a:cubicBezTo>
                    <a:pt x="1837" y="2593"/>
                    <a:pt x="2138" y="2673"/>
                    <a:pt x="2446" y="2703"/>
                  </a:cubicBezTo>
                  <a:cubicBezTo>
                    <a:pt x="2483" y="2703"/>
                    <a:pt x="2519" y="2703"/>
                    <a:pt x="2556" y="2709"/>
                  </a:cubicBezTo>
                  <a:lnTo>
                    <a:pt x="2790" y="2709"/>
                  </a:lnTo>
                  <a:cubicBezTo>
                    <a:pt x="2827" y="2703"/>
                    <a:pt x="2863" y="2703"/>
                    <a:pt x="2906" y="2697"/>
                  </a:cubicBezTo>
                  <a:cubicBezTo>
                    <a:pt x="2980" y="2691"/>
                    <a:pt x="3054" y="2685"/>
                    <a:pt x="3134" y="2673"/>
                  </a:cubicBezTo>
                  <a:cubicBezTo>
                    <a:pt x="3183" y="2660"/>
                    <a:pt x="3232" y="2648"/>
                    <a:pt x="3281" y="2636"/>
                  </a:cubicBezTo>
                  <a:cubicBezTo>
                    <a:pt x="3306" y="2630"/>
                    <a:pt x="3330" y="2623"/>
                    <a:pt x="3355" y="2617"/>
                  </a:cubicBezTo>
                  <a:cubicBezTo>
                    <a:pt x="3429" y="2599"/>
                    <a:pt x="3502" y="2574"/>
                    <a:pt x="3570" y="2544"/>
                  </a:cubicBezTo>
                  <a:cubicBezTo>
                    <a:pt x="3785" y="2464"/>
                    <a:pt x="3988" y="2353"/>
                    <a:pt x="4166" y="2212"/>
                  </a:cubicBezTo>
                  <a:cubicBezTo>
                    <a:pt x="4405" y="2028"/>
                    <a:pt x="4602" y="1788"/>
                    <a:pt x="4731" y="1524"/>
                  </a:cubicBezTo>
                  <a:lnTo>
                    <a:pt x="4565" y="1450"/>
                  </a:lnTo>
                  <a:cubicBezTo>
                    <a:pt x="4102" y="1737"/>
                    <a:pt x="3444" y="2203"/>
                    <a:pt x="2830" y="2203"/>
                  </a:cubicBezTo>
                  <a:cubicBezTo>
                    <a:pt x="2800" y="2203"/>
                    <a:pt x="2770" y="2202"/>
                    <a:pt x="2741" y="2200"/>
                  </a:cubicBezTo>
                  <a:cubicBezTo>
                    <a:pt x="1684" y="2126"/>
                    <a:pt x="1106" y="1776"/>
                    <a:pt x="719" y="1278"/>
                  </a:cubicBezTo>
                  <a:cubicBezTo>
                    <a:pt x="486" y="983"/>
                    <a:pt x="252" y="516"/>
                    <a:pt x="99" y="184"/>
                  </a:cubicBezTo>
                  <a:cubicBezTo>
                    <a:pt x="68" y="117"/>
                    <a:pt x="44" y="49"/>
                    <a:pt x="19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4" name="Google Shape;5464;p37"/>
          <p:cNvGrpSpPr/>
          <p:nvPr/>
        </p:nvGrpSpPr>
        <p:grpSpPr>
          <a:xfrm>
            <a:off x="3466419" y="1415400"/>
            <a:ext cx="897458" cy="2167430"/>
            <a:chOff x="3603819" y="1415400"/>
            <a:chExt cx="897458" cy="2167430"/>
          </a:xfrm>
        </p:grpSpPr>
        <p:sp>
          <p:nvSpPr>
            <p:cNvPr id="5465" name="Google Shape;5465;p37"/>
            <p:cNvSpPr/>
            <p:nvPr/>
          </p:nvSpPr>
          <p:spPr>
            <a:xfrm>
              <a:off x="3603819" y="1415400"/>
              <a:ext cx="897458" cy="833090"/>
            </a:xfrm>
            <a:custGeom>
              <a:avLst/>
              <a:gdLst/>
              <a:ahLst/>
              <a:cxnLst/>
              <a:rect l="l" t="t" r="r" b="b"/>
              <a:pathLst>
                <a:path w="7766" h="7209" extrusionOk="0">
                  <a:moveTo>
                    <a:pt x="3877" y="1"/>
                  </a:moveTo>
                  <a:cubicBezTo>
                    <a:pt x="2151" y="1"/>
                    <a:pt x="624" y="1249"/>
                    <a:pt x="332" y="3007"/>
                  </a:cubicBezTo>
                  <a:cubicBezTo>
                    <a:pt x="1" y="4973"/>
                    <a:pt x="1328" y="6828"/>
                    <a:pt x="3287" y="7160"/>
                  </a:cubicBezTo>
                  <a:cubicBezTo>
                    <a:pt x="3487" y="7193"/>
                    <a:pt x="3686" y="7209"/>
                    <a:pt x="3882" y="7209"/>
                  </a:cubicBezTo>
                  <a:cubicBezTo>
                    <a:pt x="5615" y="7209"/>
                    <a:pt x="7142" y="5959"/>
                    <a:pt x="7440" y="4198"/>
                  </a:cubicBezTo>
                  <a:cubicBezTo>
                    <a:pt x="7766" y="2239"/>
                    <a:pt x="6445" y="377"/>
                    <a:pt x="4479" y="52"/>
                  </a:cubicBezTo>
                  <a:cubicBezTo>
                    <a:pt x="4277" y="17"/>
                    <a:pt x="4075" y="1"/>
                    <a:pt x="387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C</a:t>
              </a:r>
              <a:endParaRPr/>
            </a:p>
          </p:txBody>
        </p:sp>
        <p:sp>
          <p:nvSpPr>
            <p:cNvPr id="5466" name="Google Shape;5466;p37"/>
            <p:cNvSpPr/>
            <p:nvPr/>
          </p:nvSpPr>
          <p:spPr>
            <a:xfrm>
              <a:off x="3661369" y="2095309"/>
              <a:ext cx="778891" cy="1487521"/>
            </a:xfrm>
            <a:custGeom>
              <a:avLst/>
              <a:gdLst/>
              <a:ahLst/>
              <a:cxnLst/>
              <a:rect l="l" t="t" r="r" b="b"/>
              <a:pathLst>
                <a:path w="6740" h="12872" extrusionOk="0">
                  <a:moveTo>
                    <a:pt x="19" y="1"/>
                  </a:moveTo>
                  <a:cubicBezTo>
                    <a:pt x="6" y="56"/>
                    <a:pt x="0" y="117"/>
                    <a:pt x="0" y="173"/>
                  </a:cubicBezTo>
                  <a:lnTo>
                    <a:pt x="0" y="12103"/>
                  </a:lnTo>
                  <a:cubicBezTo>
                    <a:pt x="0" y="12527"/>
                    <a:pt x="344" y="12871"/>
                    <a:pt x="768" y="12871"/>
                  </a:cubicBezTo>
                  <a:lnTo>
                    <a:pt x="5972" y="12871"/>
                  </a:lnTo>
                  <a:cubicBezTo>
                    <a:pt x="6396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33" y="56"/>
                    <a:pt x="6721" y="1"/>
                  </a:cubicBezTo>
                  <a:cubicBezTo>
                    <a:pt x="6070" y="1180"/>
                    <a:pt x="4811" y="1985"/>
                    <a:pt x="3367" y="1985"/>
                  </a:cubicBezTo>
                  <a:cubicBezTo>
                    <a:pt x="1929" y="1985"/>
                    <a:pt x="670" y="1180"/>
                    <a:pt x="1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7"/>
            <p:cNvSpPr/>
            <p:nvPr/>
          </p:nvSpPr>
          <p:spPr>
            <a:xfrm>
              <a:off x="3980089" y="2655265"/>
              <a:ext cx="139946" cy="55354"/>
            </a:xfrm>
            <a:custGeom>
              <a:avLst/>
              <a:gdLst/>
              <a:ahLst/>
              <a:cxnLst/>
              <a:rect l="l" t="t" r="r" b="b"/>
              <a:pathLst>
                <a:path w="1211" h="479" extrusionOk="0">
                  <a:moveTo>
                    <a:pt x="1119" y="0"/>
                  </a:moveTo>
                  <a:cubicBezTo>
                    <a:pt x="965" y="68"/>
                    <a:pt x="584" y="135"/>
                    <a:pt x="547" y="166"/>
                  </a:cubicBezTo>
                  <a:cubicBezTo>
                    <a:pt x="504" y="203"/>
                    <a:pt x="185" y="381"/>
                    <a:pt x="44" y="381"/>
                  </a:cubicBezTo>
                  <a:cubicBezTo>
                    <a:pt x="13" y="412"/>
                    <a:pt x="1" y="449"/>
                    <a:pt x="7" y="473"/>
                  </a:cubicBezTo>
                  <a:cubicBezTo>
                    <a:pt x="37" y="477"/>
                    <a:pt x="74" y="479"/>
                    <a:pt x="114" y="479"/>
                  </a:cubicBezTo>
                  <a:cubicBezTo>
                    <a:pt x="262" y="479"/>
                    <a:pt x="464" y="452"/>
                    <a:pt x="609" y="399"/>
                  </a:cubicBezTo>
                  <a:cubicBezTo>
                    <a:pt x="830" y="320"/>
                    <a:pt x="1088" y="154"/>
                    <a:pt x="1211" y="43"/>
                  </a:cubicBezTo>
                  <a:cubicBezTo>
                    <a:pt x="1192" y="25"/>
                    <a:pt x="1162" y="6"/>
                    <a:pt x="1119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7"/>
            <p:cNvSpPr/>
            <p:nvPr/>
          </p:nvSpPr>
          <p:spPr>
            <a:xfrm>
              <a:off x="3980782" y="2660234"/>
              <a:ext cx="144222" cy="57897"/>
            </a:xfrm>
            <a:custGeom>
              <a:avLst/>
              <a:gdLst/>
              <a:ahLst/>
              <a:cxnLst/>
              <a:rect l="l" t="t" r="r" b="b"/>
              <a:pathLst>
                <a:path w="1248" h="501" extrusionOk="0">
                  <a:moveTo>
                    <a:pt x="1205" y="0"/>
                  </a:moveTo>
                  <a:cubicBezTo>
                    <a:pt x="1082" y="111"/>
                    <a:pt x="824" y="277"/>
                    <a:pt x="609" y="356"/>
                  </a:cubicBezTo>
                  <a:cubicBezTo>
                    <a:pt x="459" y="409"/>
                    <a:pt x="257" y="436"/>
                    <a:pt x="108" y="436"/>
                  </a:cubicBezTo>
                  <a:cubicBezTo>
                    <a:pt x="68" y="436"/>
                    <a:pt x="31" y="434"/>
                    <a:pt x="1" y="430"/>
                  </a:cubicBezTo>
                  <a:cubicBezTo>
                    <a:pt x="1" y="430"/>
                    <a:pt x="1" y="436"/>
                    <a:pt x="1" y="436"/>
                  </a:cubicBezTo>
                  <a:cubicBezTo>
                    <a:pt x="17" y="480"/>
                    <a:pt x="84" y="500"/>
                    <a:pt x="182" y="500"/>
                  </a:cubicBezTo>
                  <a:cubicBezTo>
                    <a:pt x="306" y="500"/>
                    <a:pt x="482" y="467"/>
                    <a:pt x="670" y="406"/>
                  </a:cubicBezTo>
                  <a:cubicBezTo>
                    <a:pt x="1002" y="289"/>
                    <a:pt x="1248" y="117"/>
                    <a:pt x="1211" y="18"/>
                  </a:cubicBezTo>
                  <a:cubicBezTo>
                    <a:pt x="1211" y="12"/>
                    <a:pt x="1205" y="6"/>
                    <a:pt x="1205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7"/>
            <p:cNvSpPr/>
            <p:nvPr/>
          </p:nvSpPr>
          <p:spPr>
            <a:xfrm>
              <a:off x="3985058" y="2654572"/>
              <a:ext cx="124345" cy="44029"/>
            </a:xfrm>
            <a:custGeom>
              <a:avLst/>
              <a:gdLst/>
              <a:ahLst/>
              <a:cxnLst/>
              <a:rect l="l" t="t" r="r" b="b"/>
              <a:pathLst>
                <a:path w="1076" h="381" extrusionOk="0">
                  <a:moveTo>
                    <a:pt x="997" y="1"/>
                  </a:moveTo>
                  <a:cubicBezTo>
                    <a:pt x="872" y="1"/>
                    <a:pt x="695" y="33"/>
                    <a:pt x="511" y="98"/>
                  </a:cubicBezTo>
                  <a:cubicBezTo>
                    <a:pt x="271" y="184"/>
                    <a:pt x="80" y="289"/>
                    <a:pt x="1" y="381"/>
                  </a:cubicBezTo>
                  <a:cubicBezTo>
                    <a:pt x="142" y="381"/>
                    <a:pt x="461" y="209"/>
                    <a:pt x="504" y="172"/>
                  </a:cubicBezTo>
                  <a:cubicBezTo>
                    <a:pt x="541" y="141"/>
                    <a:pt x="922" y="74"/>
                    <a:pt x="1076" y="6"/>
                  </a:cubicBezTo>
                  <a:cubicBezTo>
                    <a:pt x="1053" y="3"/>
                    <a:pt x="1026" y="1"/>
                    <a:pt x="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7"/>
            <p:cNvSpPr/>
            <p:nvPr/>
          </p:nvSpPr>
          <p:spPr>
            <a:xfrm>
              <a:off x="4109287" y="2736159"/>
              <a:ext cx="137866" cy="59861"/>
            </a:xfrm>
            <a:custGeom>
              <a:avLst/>
              <a:gdLst/>
              <a:ahLst/>
              <a:cxnLst/>
              <a:rect l="l" t="t" r="r" b="b"/>
              <a:pathLst>
                <a:path w="1193" h="518" extrusionOk="0">
                  <a:moveTo>
                    <a:pt x="1119" y="0"/>
                  </a:moveTo>
                  <a:cubicBezTo>
                    <a:pt x="1008" y="62"/>
                    <a:pt x="695" y="160"/>
                    <a:pt x="541" y="215"/>
                  </a:cubicBezTo>
                  <a:cubicBezTo>
                    <a:pt x="382" y="271"/>
                    <a:pt x="154" y="424"/>
                    <a:pt x="44" y="424"/>
                  </a:cubicBezTo>
                  <a:cubicBezTo>
                    <a:pt x="13" y="461"/>
                    <a:pt x="1" y="492"/>
                    <a:pt x="7" y="516"/>
                  </a:cubicBezTo>
                  <a:cubicBezTo>
                    <a:pt x="20" y="517"/>
                    <a:pt x="36" y="518"/>
                    <a:pt x="53" y="518"/>
                  </a:cubicBezTo>
                  <a:cubicBezTo>
                    <a:pt x="187" y="518"/>
                    <a:pt x="426" y="495"/>
                    <a:pt x="627" y="424"/>
                  </a:cubicBezTo>
                  <a:cubicBezTo>
                    <a:pt x="855" y="338"/>
                    <a:pt x="1100" y="148"/>
                    <a:pt x="1193" y="50"/>
                  </a:cubicBezTo>
                  <a:cubicBezTo>
                    <a:pt x="1186" y="25"/>
                    <a:pt x="1156" y="13"/>
                    <a:pt x="1119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7"/>
            <p:cNvSpPr/>
            <p:nvPr/>
          </p:nvSpPr>
          <p:spPr>
            <a:xfrm>
              <a:off x="4109981" y="2741821"/>
              <a:ext cx="142142" cy="62173"/>
            </a:xfrm>
            <a:custGeom>
              <a:avLst/>
              <a:gdLst/>
              <a:ahLst/>
              <a:cxnLst/>
              <a:rect l="l" t="t" r="r" b="b"/>
              <a:pathLst>
                <a:path w="1230" h="538" extrusionOk="0">
                  <a:moveTo>
                    <a:pt x="1193" y="1"/>
                  </a:moveTo>
                  <a:cubicBezTo>
                    <a:pt x="1094" y="99"/>
                    <a:pt x="849" y="289"/>
                    <a:pt x="628" y="375"/>
                  </a:cubicBezTo>
                  <a:cubicBezTo>
                    <a:pt x="421" y="446"/>
                    <a:pt x="181" y="469"/>
                    <a:pt x="47" y="469"/>
                  </a:cubicBezTo>
                  <a:cubicBezTo>
                    <a:pt x="30" y="469"/>
                    <a:pt x="14" y="468"/>
                    <a:pt x="1" y="467"/>
                  </a:cubicBezTo>
                  <a:cubicBezTo>
                    <a:pt x="1" y="474"/>
                    <a:pt x="1" y="480"/>
                    <a:pt x="1" y="480"/>
                  </a:cubicBezTo>
                  <a:cubicBezTo>
                    <a:pt x="18" y="519"/>
                    <a:pt x="76" y="538"/>
                    <a:pt x="159" y="538"/>
                  </a:cubicBezTo>
                  <a:cubicBezTo>
                    <a:pt x="285" y="538"/>
                    <a:pt x="469" y="496"/>
                    <a:pt x="664" y="418"/>
                  </a:cubicBezTo>
                  <a:cubicBezTo>
                    <a:pt x="996" y="283"/>
                    <a:pt x="1230" y="99"/>
                    <a:pt x="1193" y="7"/>
                  </a:cubicBezTo>
                  <a:cubicBezTo>
                    <a:pt x="1193" y="1"/>
                    <a:pt x="1193" y="1"/>
                    <a:pt x="1193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7"/>
            <p:cNvSpPr/>
            <p:nvPr/>
          </p:nvSpPr>
          <p:spPr>
            <a:xfrm>
              <a:off x="4114256" y="2735581"/>
              <a:ext cx="124345" cy="49692"/>
            </a:xfrm>
            <a:custGeom>
              <a:avLst/>
              <a:gdLst/>
              <a:ahLst/>
              <a:cxnLst/>
              <a:rect l="l" t="t" r="r" b="b"/>
              <a:pathLst>
                <a:path w="1076" h="430" extrusionOk="0">
                  <a:moveTo>
                    <a:pt x="1009" y="1"/>
                  </a:moveTo>
                  <a:cubicBezTo>
                    <a:pt x="884" y="1"/>
                    <a:pt x="692" y="40"/>
                    <a:pt x="492" y="122"/>
                  </a:cubicBezTo>
                  <a:cubicBezTo>
                    <a:pt x="259" y="214"/>
                    <a:pt x="74" y="337"/>
                    <a:pt x="1" y="429"/>
                  </a:cubicBezTo>
                  <a:cubicBezTo>
                    <a:pt x="111" y="429"/>
                    <a:pt x="339" y="276"/>
                    <a:pt x="498" y="220"/>
                  </a:cubicBezTo>
                  <a:cubicBezTo>
                    <a:pt x="652" y="165"/>
                    <a:pt x="965" y="67"/>
                    <a:pt x="1076" y="5"/>
                  </a:cubicBezTo>
                  <a:cubicBezTo>
                    <a:pt x="1057" y="2"/>
                    <a:pt x="1034" y="1"/>
                    <a:pt x="10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7"/>
            <p:cNvSpPr/>
            <p:nvPr/>
          </p:nvSpPr>
          <p:spPr>
            <a:xfrm>
              <a:off x="4275465" y="2600489"/>
              <a:ext cx="32011" cy="145724"/>
            </a:xfrm>
            <a:custGeom>
              <a:avLst/>
              <a:gdLst/>
              <a:ahLst/>
              <a:cxnLst/>
              <a:rect l="l" t="t" r="r" b="b"/>
              <a:pathLst>
                <a:path w="277" h="1261" extrusionOk="0">
                  <a:moveTo>
                    <a:pt x="142" y="1"/>
                  </a:moveTo>
                  <a:cubicBezTo>
                    <a:pt x="123" y="13"/>
                    <a:pt x="105" y="38"/>
                    <a:pt x="86" y="62"/>
                  </a:cubicBezTo>
                  <a:cubicBezTo>
                    <a:pt x="117" y="198"/>
                    <a:pt x="92" y="597"/>
                    <a:pt x="80" y="646"/>
                  </a:cubicBezTo>
                  <a:cubicBezTo>
                    <a:pt x="68" y="701"/>
                    <a:pt x="49" y="1033"/>
                    <a:pt x="0" y="1144"/>
                  </a:cubicBezTo>
                  <a:cubicBezTo>
                    <a:pt x="25" y="1217"/>
                    <a:pt x="62" y="1254"/>
                    <a:pt x="99" y="1260"/>
                  </a:cubicBezTo>
                  <a:cubicBezTo>
                    <a:pt x="191" y="1125"/>
                    <a:pt x="240" y="806"/>
                    <a:pt x="258" y="597"/>
                  </a:cubicBezTo>
                  <a:cubicBezTo>
                    <a:pt x="277" y="413"/>
                    <a:pt x="172" y="136"/>
                    <a:pt x="142" y="1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7"/>
            <p:cNvSpPr/>
            <p:nvPr/>
          </p:nvSpPr>
          <p:spPr>
            <a:xfrm>
              <a:off x="4286790" y="2598409"/>
              <a:ext cx="29931" cy="147804"/>
            </a:xfrm>
            <a:custGeom>
              <a:avLst/>
              <a:gdLst/>
              <a:ahLst/>
              <a:cxnLst/>
              <a:rect l="l" t="t" r="r" b="b"/>
              <a:pathLst>
                <a:path w="259" h="1279" extrusionOk="0">
                  <a:moveTo>
                    <a:pt x="93" y="1"/>
                  </a:moveTo>
                  <a:cubicBezTo>
                    <a:pt x="74" y="1"/>
                    <a:pt x="62" y="7"/>
                    <a:pt x="44" y="19"/>
                  </a:cubicBezTo>
                  <a:cubicBezTo>
                    <a:pt x="74" y="154"/>
                    <a:pt x="179" y="431"/>
                    <a:pt x="160" y="615"/>
                  </a:cubicBezTo>
                  <a:cubicBezTo>
                    <a:pt x="142" y="824"/>
                    <a:pt x="93" y="1143"/>
                    <a:pt x="1" y="1278"/>
                  </a:cubicBezTo>
                  <a:cubicBezTo>
                    <a:pt x="2" y="1278"/>
                    <a:pt x="3" y="1279"/>
                    <a:pt x="4" y="1279"/>
                  </a:cubicBezTo>
                  <a:cubicBezTo>
                    <a:pt x="101" y="1279"/>
                    <a:pt x="204" y="998"/>
                    <a:pt x="228" y="652"/>
                  </a:cubicBezTo>
                  <a:cubicBezTo>
                    <a:pt x="259" y="302"/>
                    <a:pt x="191" y="7"/>
                    <a:pt x="93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7"/>
            <p:cNvSpPr/>
            <p:nvPr/>
          </p:nvSpPr>
          <p:spPr>
            <a:xfrm>
              <a:off x="4268301" y="2608347"/>
              <a:ext cx="21495" cy="125039"/>
            </a:xfrm>
            <a:custGeom>
              <a:avLst/>
              <a:gdLst/>
              <a:ahLst/>
              <a:cxnLst/>
              <a:rect l="l" t="t" r="r" b="b"/>
              <a:pathLst>
                <a:path w="186" h="1082" extrusionOk="0">
                  <a:moveTo>
                    <a:pt x="148" y="1"/>
                  </a:moveTo>
                  <a:lnTo>
                    <a:pt x="148" y="1"/>
                  </a:lnTo>
                  <a:cubicBezTo>
                    <a:pt x="87" y="105"/>
                    <a:pt x="38" y="308"/>
                    <a:pt x="19" y="541"/>
                  </a:cubicBezTo>
                  <a:cubicBezTo>
                    <a:pt x="1" y="762"/>
                    <a:pt x="25" y="965"/>
                    <a:pt x="62" y="1082"/>
                  </a:cubicBezTo>
                  <a:cubicBezTo>
                    <a:pt x="118" y="965"/>
                    <a:pt x="136" y="633"/>
                    <a:pt x="142" y="584"/>
                  </a:cubicBezTo>
                  <a:cubicBezTo>
                    <a:pt x="154" y="529"/>
                    <a:pt x="185" y="130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7"/>
            <p:cNvSpPr/>
            <p:nvPr/>
          </p:nvSpPr>
          <p:spPr>
            <a:xfrm>
              <a:off x="4154703" y="2595520"/>
              <a:ext cx="88868" cy="114638"/>
            </a:xfrm>
            <a:custGeom>
              <a:avLst/>
              <a:gdLst/>
              <a:ahLst/>
              <a:cxnLst/>
              <a:rect l="l" t="t" r="r" b="b"/>
              <a:pathLst>
                <a:path w="769" h="992" extrusionOk="0">
                  <a:moveTo>
                    <a:pt x="701" y="1"/>
                  </a:moveTo>
                  <a:cubicBezTo>
                    <a:pt x="621" y="148"/>
                    <a:pt x="247" y="578"/>
                    <a:pt x="185" y="726"/>
                  </a:cubicBezTo>
                  <a:cubicBezTo>
                    <a:pt x="136" y="837"/>
                    <a:pt x="56" y="898"/>
                    <a:pt x="7" y="923"/>
                  </a:cubicBezTo>
                  <a:cubicBezTo>
                    <a:pt x="7" y="941"/>
                    <a:pt x="1" y="966"/>
                    <a:pt x="1" y="984"/>
                  </a:cubicBezTo>
                  <a:cubicBezTo>
                    <a:pt x="17" y="989"/>
                    <a:pt x="33" y="991"/>
                    <a:pt x="50" y="991"/>
                  </a:cubicBezTo>
                  <a:cubicBezTo>
                    <a:pt x="262" y="991"/>
                    <a:pt x="515" y="608"/>
                    <a:pt x="720" y="284"/>
                  </a:cubicBezTo>
                  <a:cubicBezTo>
                    <a:pt x="769" y="148"/>
                    <a:pt x="769" y="44"/>
                    <a:pt x="726" y="13"/>
                  </a:cubicBezTo>
                  <a:cubicBezTo>
                    <a:pt x="714" y="7"/>
                    <a:pt x="707" y="7"/>
                    <a:pt x="701" y="1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7"/>
            <p:cNvSpPr/>
            <p:nvPr/>
          </p:nvSpPr>
          <p:spPr>
            <a:xfrm>
              <a:off x="4154010" y="2628224"/>
              <a:ext cx="83898" cy="94183"/>
            </a:xfrm>
            <a:custGeom>
              <a:avLst/>
              <a:gdLst/>
              <a:ahLst/>
              <a:cxnLst/>
              <a:rect l="l" t="t" r="r" b="b"/>
              <a:pathLst>
                <a:path w="726" h="815" extrusionOk="0">
                  <a:moveTo>
                    <a:pt x="726" y="1"/>
                  </a:moveTo>
                  <a:lnTo>
                    <a:pt x="726" y="1"/>
                  </a:lnTo>
                  <a:cubicBezTo>
                    <a:pt x="521" y="325"/>
                    <a:pt x="268" y="708"/>
                    <a:pt x="56" y="708"/>
                  </a:cubicBezTo>
                  <a:cubicBezTo>
                    <a:pt x="39" y="708"/>
                    <a:pt x="23" y="706"/>
                    <a:pt x="7" y="701"/>
                  </a:cubicBezTo>
                  <a:lnTo>
                    <a:pt x="7" y="701"/>
                  </a:lnTo>
                  <a:cubicBezTo>
                    <a:pt x="1" y="750"/>
                    <a:pt x="13" y="787"/>
                    <a:pt x="38" y="805"/>
                  </a:cubicBezTo>
                  <a:cubicBezTo>
                    <a:pt x="47" y="812"/>
                    <a:pt x="59" y="815"/>
                    <a:pt x="72" y="815"/>
                  </a:cubicBezTo>
                  <a:cubicBezTo>
                    <a:pt x="175" y="815"/>
                    <a:pt x="373" y="631"/>
                    <a:pt x="541" y="369"/>
                  </a:cubicBezTo>
                  <a:cubicBezTo>
                    <a:pt x="621" y="234"/>
                    <a:pt x="689" y="105"/>
                    <a:pt x="72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7"/>
            <p:cNvSpPr/>
            <p:nvPr/>
          </p:nvSpPr>
          <p:spPr>
            <a:xfrm>
              <a:off x="4155512" y="2595520"/>
              <a:ext cx="80316" cy="106664"/>
            </a:xfrm>
            <a:custGeom>
              <a:avLst/>
              <a:gdLst/>
              <a:ahLst/>
              <a:cxnLst/>
              <a:rect l="l" t="t" r="r" b="b"/>
              <a:pathLst>
                <a:path w="695" h="923" extrusionOk="0">
                  <a:moveTo>
                    <a:pt x="685" y="0"/>
                  </a:moveTo>
                  <a:cubicBezTo>
                    <a:pt x="583" y="0"/>
                    <a:pt x="388" y="182"/>
                    <a:pt x="215" y="449"/>
                  </a:cubicBezTo>
                  <a:cubicBezTo>
                    <a:pt x="104" y="628"/>
                    <a:pt x="25" y="800"/>
                    <a:pt x="0" y="923"/>
                  </a:cubicBezTo>
                  <a:cubicBezTo>
                    <a:pt x="49" y="898"/>
                    <a:pt x="129" y="837"/>
                    <a:pt x="178" y="726"/>
                  </a:cubicBezTo>
                  <a:cubicBezTo>
                    <a:pt x="240" y="578"/>
                    <a:pt x="614" y="148"/>
                    <a:pt x="694" y="1"/>
                  </a:cubicBezTo>
                  <a:cubicBezTo>
                    <a:pt x="691" y="1"/>
                    <a:pt x="688" y="0"/>
                    <a:pt x="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7"/>
            <p:cNvSpPr/>
            <p:nvPr/>
          </p:nvSpPr>
          <p:spPr>
            <a:xfrm>
              <a:off x="4041915" y="2567207"/>
              <a:ext cx="126425" cy="60555"/>
            </a:xfrm>
            <a:custGeom>
              <a:avLst/>
              <a:gdLst/>
              <a:ahLst/>
              <a:cxnLst/>
              <a:rect l="l" t="t" r="r" b="b"/>
              <a:pathLst>
                <a:path w="1094" h="524" extrusionOk="0">
                  <a:moveTo>
                    <a:pt x="0" y="0"/>
                  </a:moveTo>
                  <a:cubicBezTo>
                    <a:pt x="0" y="80"/>
                    <a:pt x="117" y="203"/>
                    <a:pt x="307" y="326"/>
                  </a:cubicBezTo>
                  <a:cubicBezTo>
                    <a:pt x="430" y="357"/>
                    <a:pt x="817" y="510"/>
                    <a:pt x="940" y="522"/>
                  </a:cubicBezTo>
                  <a:cubicBezTo>
                    <a:pt x="947" y="523"/>
                    <a:pt x="954" y="524"/>
                    <a:pt x="960" y="524"/>
                  </a:cubicBezTo>
                  <a:cubicBezTo>
                    <a:pt x="1038" y="524"/>
                    <a:pt x="1071" y="458"/>
                    <a:pt x="1094" y="418"/>
                  </a:cubicBezTo>
                  <a:cubicBezTo>
                    <a:pt x="1075" y="387"/>
                    <a:pt x="1044" y="363"/>
                    <a:pt x="1008" y="332"/>
                  </a:cubicBezTo>
                  <a:cubicBezTo>
                    <a:pt x="885" y="332"/>
                    <a:pt x="375" y="56"/>
                    <a:pt x="332" y="56"/>
                  </a:cubicBezTo>
                  <a:cubicBezTo>
                    <a:pt x="295" y="56"/>
                    <a:pt x="98" y="43"/>
                    <a:pt x="0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7"/>
            <p:cNvSpPr/>
            <p:nvPr/>
          </p:nvSpPr>
          <p:spPr>
            <a:xfrm>
              <a:off x="4077392" y="2604765"/>
              <a:ext cx="99499" cy="32242"/>
            </a:xfrm>
            <a:custGeom>
              <a:avLst/>
              <a:gdLst/>
              <a:ahLst/>
              <a:cxnLst/>
              <a:rect l="l" t="t" r="r" b="b"/>
              <a:pathLst>
                <a:path w="861" h="279" extrusionOk="0">
                  <a:moveTo>
                    <a:pt x="0" y="1"/>
                  </a:moveTo>
                  <a:cubicBezTo>
                    <a:pt x="56" y="38"/>
                    <a:pt x="117" y="75"/>
                    <a:pt x="185" y="111"/>
                  </a:cubicBezTo>
                  <a:cubicBezTo>
                    <a:pt x="399" y="219"/>
                    <a:pt x="600" y="279"/>
                    <a:pt x="723" y="279"/>
                  </a:cubicBezTo>
                  <a:cubicBezTo>
                    <a:pt x="784" y="279"/>
                    <a:pt x="826" y="265"/>
                    <a:pt x="842" y="234"/>
                  </a:cubicBezTo>
                  <a:cubicBezTo>
                    <a:pt x="860" y="204"/>
                    <a:pt x="836" y="148"/>
                    <a:pt x="787" y="93"/>
                  </a:cubicBezTo>
                  <a:cubicBezTo>
                    <a:pt x="764" y="133"/>
                    <a:pt x="731" y="199"/>
                    <a:pt x="653" y="199"/>
                  </a:cubicBezTo>
                  <a:cubicBezTo>
                    <a:pt x="647" y="199"/>
                    <a:pt x="640" y="198"/>
                    <a:pt x="633" y="197"/>
                  </a:cubicBezTo>
                  <a:cubicBezTo>
                    <a:pt x="510" y="185"/>
                    <a:pt x="123" y="32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7"/>
            <p:cNvSpPr/>
            <p:nvPr/>
          </p:nvSpPr>
          <p:spPr>
            <a:xfrm>
              <a:off x="4042608" y="2559349"/>
              <a:ext cx="115794" cy="46225"/>
            </a:xfrm>
            <a:custGeom>
              <a:avLst/>
              <a:gdLst/>
              <a:ahLst/>
              <a:cxnLst/>
              <a:rect l="l" t="t" r="r" b="b"/>
              <a:pathLst>
                <a:path w="1002" h="400" extrusionOk="0">
                  <a:moveTo>
                    <a:pt x="114" y="1"/>
                  </a:moveTo>
                  <a:cubicBezTo>
                    <a:pt x="56" y="1"/>
                    <a:pt x="16" y="14"/>
                    <a:pt x="0" y="44"/>
                  </a:cubicBezTo>
                  <a:cubicBezTo>
                    <a:pt x="0" y="56"/>
                    <a:pt x="0" y="62"/>
                    <a:pt x="0" y="68"/>
                  </a:cubicBezTo>
                  <a:cubicBezTo>
                    <a:pt x="92" y="111"/>
                    <a:pt x="289" y="124"/>
                    <a:pt x="326" y="124"/>
                  </a:cubicBezTo>
                  <a:cubicBezTo>
                    <a:pt x="369" y="130"/>
                    <a:pt x="879" y="400"/>
                    <a:pt x="1002" y="400"/>
                  </a:cubicBezTo>
                  <a:cubicBezTo>
                    <a:pt x="916" y="326"/>
                    <a:pt x="799" y="246"/>
                    <a:pt x="658" y="173"/>
                  </a:cubicBezTo>
                  <a:cubicBezTo>
                    <a:pt x="444" y="64"/>
                    <a:pt x="239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7"/>
            <p:cNvSpPr/>
            <p:nvPr/>
          </p:nvSpPr>
          <p:spPr>
            <a:xfrm>
              <a:off x="4242761" y="2490474"/>
              <a:ext cx="133590" cy="68297"/>
            </a:xfrm>
            <a:custGeom>
              <a:avLst/>
              <a:gdLst/>
              <a:ahLst/>
              <a:cxnLst/>
              <a:rect l="l" t="t" r="r" b="b"/>
              <a:pathLst>
                <a:path w="1156" h="591" extrusionOk="0">
                  <a:moveTo>
                    <a:pt x="1057" y="1"/>
                  </a:moveTo>
                  <a:cubicBezTo>
                    <a:pt x="935" y="74"/>
                    <a:pt x="670" y="197"/>
                    <a:pt x="615" y="210"/>
                  </a:cubicBezTo>
                  <a:cubicBezTo>
                    <a:pt x="554" y="234"/>
                    <a:pt x="210" y="437"/>
                    <a:pt x="74" y="462"/>
                  </a:cubicBezTo>
                  <a:cubicBezTo>
                    <a:pt x="25" y="511"/>
                    <a:pt x="1" y="560"/>
                    <a:pt x="7" y="591"/>
                  </a:cubicBezTo>
                  <a:cubicBezTo>
                    <a:pt x="154" y="572"/>
                    <a:pt x="412" y="517"/>
                    <a:pt x="627" y="425"/>
                  </a:cubicBezTo>
                  <a:cubicBezTo>
                    <a:pt x="842" y="326"/>
                    <a:pt x="1039" y="148"/>
                    <a:pt x="1156" y="38"/>
                  </a:cubicBezTo>
                  <a:cubicBezTo>
                    <a:pt x="1143" y="13"/>
                    <a:pt x="1107" y="1"/>
                    <a:pt x="1057" y="1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7"/>
            <p:cNvSpPr/>
            <p:nvPr/>
          </p:nvSpPr>
          <p:spPr>
            <a:xfrm>
              <a:off x="4243455" y="2494750"/>
              <a:ext cx="138559" cy="71995"/>
            </a:xfrm>
            <a:custGeom>
              <a:avLst/>
              <a:gdLst/>
              <a:ahLst/>
              <a:cxnLst/>
              <a:rect l="l" t="t" r="r" b="b"/>
              <a:pathLst>
                <a:path w="1199" h="623" extrusionOk="0">
                  <a:moveTo>
                    <a:pt x="1150" y="1"/>
                  </a:moveTo>
                  <a:cubicBezTo>
                    <a:pt x="1033" y="111"/>
                    <a:pt x="836" y="289"/>
                    <a:pt x="621" y="388"/>
                  </a:cubicBezTo>
                  <a:cubicBezTo>
                    <a:pt x="406" y="480"/>
                    <a:pt x="148" y="541"/>
                    <a:pt x="1" y="560"/>
                  </a:cubicBezTo>
                  <a:cubicBezTo>
                    <a:pt x="1" y="566"/>
                    <a:pt x="1" y="572"/>
                    <a:pt x="7" y="578"/>
                  </a:cubicBezTo>
                  <a:cubicBezTo>
                    <a:pt x="21" y="609"/>
                    <a:pt x="63" y="623"/>
                    <a:pt x="124" y="623"/>
                  </a:cubicBezTo>
                  <a:cubicBezTo>
                    <a:pt x="248" y="623"/>
                    <a:pt x="451" y="564"/>
                    <a:pt x="664" y="461"/>
                  </a:cubicBezTo>
                  <a:cubicBezTo>
                    <a:pt x="978" y="302"/>
                    <a:pt x="1199" y="99"/>
                    <a:pt x="1156" y="7"/>
                  </a:cubicBezTo>
                  <a:cubicBezTo>
                    <a:pt x="1156" y="7"/>
                    <a:pt x="1150" y="7"/>
                    <a:pt x="115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7"/>
            <p:cNvSpPr/>
            <p:nvPr/>
          </p:nvSpPr>
          <p:spPr>
            <a:xfrm>
              <a:off x="4251313" y="2490474"/>
              <a:ext cx="113714" cy="53390"/>
            </a:xfrm>
            <a:custGeom>
              <a:avLst/>
              <a:gdLst/>
              <a:ahLst/>
              <a:cxnLst/>
              <a:rect l="l" t="t" r="r" b="b"/>
              <a:pathLst>
                <a:path w="984" h="462" extrusionOk="0">
                  <a:moveTo>
                    <a:pt x="964" y="0"/>
                  </a:moveTo>
                  <a:cubicBezTo>
                    <a:pt x="840" y="0"/>
                    <a:pt x="641" y="55"/>
                    <a:pt x="430" y="160"/>
                  </a:cubicBezTo>
                  <a:cubicBezTo>
                    <a:pt x="240" y="253"/>
                    <a:pt x="80" y="363"/>
                    <a:pt x="0" y="462"/>
                  </a:cubicBezTo>
                  <a:cubicBezTo>
                    <a:pt x="136" y="437"/>
                    <a:pt x="480" y="234"/>
                    <a:pt x="541" y="210"/>
                  </a:cubicBezTo>
                  <a:cubicBezTo>
                    <a:pt x="596" y="197"/>
                    <a:pt x="861" y="74"/>
                    <a:pt x="983" y="1"/>
                  </a:cubicBezTo>
                  <a:cubicBezTo>
                    <a:pt x="977" y="0"/>
                    <a:pt x="971" y="0"/>
                    <a:pt x="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7"/>
            <p:cNvSpPr/>
            <p:nvPr/>
          </p:nvSpPr>
          <p:spPr>
            <a:xfrm>
              <a:off x="4175389" y="2438818"/>
              <a:ext cx="86672" cy="118914"/>
            </a:xfrm>
            <a:custGeom>
              <a:avLst/>
              <a:gdLst/>
              <a:ahLst/>
              <a:cxnLst/>
              <a:rect l="l" t="t" r="r" b="b"/>
              <a:pathLst>
                <a:path w="750" h="1029" extrusionOk="0">
                  <a:moveTo>
                    <a:pt x="654" y="1"/>
                  </a:moveTo>
                  <a:cubicBezTo>
                    <a:pt x="644" y="1"/>
                    <a:pt x="633" y="2"/>
                    <a:pt x="621" y="5"/>
                  </a:cubicBezTo>
                  <a:cubicBezTo>
                    <a:pt x="584" y="98"/>
                    <a:pt x="449" y="288"/>
                    <a:pt x="363" y="460"/>
                  </a:cubicBezTo>
                  <a:cubicBezTo>
                    <a:pt x="258" y="657"/>
                    <a:pt x="111" y="872"/>
                    <a:pt x="12" y="909"/>
                  </a:cubicBezTo>
                  <a:cubicBezTo>
                    <a:pt x="6" y="952"/>
                    <a:pt x="0" y="995"/>
                    <a:pt x="0" y="1025"/>
                  </a:cubicBezTo>
                  <a:cubicBezTo>
                    <a:pt x="10" y="1027"/>
                    <a:pt x="21" y="1028"/>
                    <a:pt x="32" y="1028"/>
                  </a:cubicBezTo>
                  <a:cubicBezTo>
                    <a:pt x="217" y="1028"/>
                    <a:pt x="446" y="733"/>
                    <a:pt x="621" y="466"/>
                  </a:cubicBezTo>
                  <a:cubicBezTo>
                    <a:pt x="719" y="239"/>
                    <a:pt x="750" y="48"/>
                    <a:pt x="682" y="5"/>
                  </a:cubicBezTo>
                  <a:cubicBezTo>
                    <a:pt x="673" y="2"/>
                    <a:pt x="664" y="1"/>
                    <a:pt x="654" y="1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7"/>
            <p:cNvSpPr/>
            <p:nvPr/>
          </p:nvSpPr>
          <p:spPr>
            <a:xfrm>
              <a:off x="4175389" y="2492669"/>
              <a:ext cx="71764" cy="76156"/>
            </a:xfrm>
            <a:custGeom>
              <a:avLst/>
              <a:gdLst/>
              <a:ahLst/>
              <a:cxnLst/>
              <a:rect l="l" t="t" r="r" b="b"/>
              <a:pathLst>
                <a:path w="621" h="659" extrusionOk="0">
                  <a:moveTo>
                    <a:pt x="621" y="0"/>
                  </a:moveTo>
                  <a:lnTo>
                    <a:pt x="621" y="0"/>
                  </a:lnTo>
                  <a:cubicBezTo>
                    <a:pt x="445" y="270"/>
                    <a:pt x="213" y="561"/>
                    <a:pt x="27" y="561"/>
                  </a:cubicBezTo>
                  <a:cubicBezTo>
                    <a:pt x="18" y="561"/>
                    <a:pt x="9" y="561"/>
                    <a:pt x="0" y="559"/>
                  </a:cubicBezTo>
                  <a:lnTo>
                    <a:pt x="0" y="559"/>
                  </a:lnTo>
                  <a:cubicBezTo>
                    <a:pt x="6" y="602"/>
                    <a:pt x="19" y="633"/>
                    <a:pt x="37" y="651"/>
                  </a:cubicBezTo>
                  <a:cubicBezTo>
                    <a:pt x="46" y="656"/>
                    <a:pt x="56" y="659"/>
                    <a:pt x="68" y="659"/>
                  </a:cubicBezTo>
                  <a:cubicBezTo>
                    <a:pt x="171" y="659"/>
                    <a:pt x="362" y="462"/>
                    <a:pt x="522" y="191"/>
                  </a:cubicBezTo>
                  <a:cubicBezTo>
                    <a:pt x="559" y="123"/>
                    <a:pt x="590" y="62"/>
                    <a:pt x="621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7"/>
            <p:cNvSpPr/>
            <p:nvPr/>
          </p:nvSpPr>
          <p:spPr>
            <a:xfrm>
              <a:off x="4176775" y="2439395"/>
              <a:ext cx="70378" cy="104469"/>
            </a:xfrm>
            <a:custGeom>
              <a:avLst/>
              <a:gdLst/>
              <a:ahLst/>
              <a:cxnLst/>
              <a:rect l="l" t="t" r="r" b="b"/>
              <a:pathLst>
                <a:path w="609" h="904" extrusionOk="0">
                  <a:moveTo>
                    <a:pt x="609" y="0"/>
                  </a:moveTo>
                  <a:cubicBezTo>
                    <a:pt x="504" y="25"/>
                    <a:pt x="332" y="209"/>
                    <a:pt x="185" y="461"/>
                  </a:cubicBezTo>
                  <a:cubicBezTo>
                    <a:pt x="93" y="627"/>
                    <a:pt x="31" y="781"/>
                    <a:pt x="0" y="904"/>
                  </a:cubicBezTo>
                  <a:cubicBezTo>
                    <a:pt x="99" y="867"/>
                    <a:pt x="246" y="652"/>
                    <a:pt x="351" y="455"/>
                  </a:cubicBezTo>
                  <a:cubicBezTo>
                    <a:pt x="437" y="283"/>
                    <a:pt x="572" y="93"/>
                    <a:pt x="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7"/>
            <p:cNvSpPr/>
            <p:nvPr/>
          </p:nvSpPr>
          <p:spPr>
            <a:xfrm>
              <a:off x="4066760" y="2440089"/>
              <a:ext cx="78120" cy="101233"/>
            </a:xfrm>
            <a:custGeom>
              <a:avLst/>
              <a:gdLst/>
              <a:ahLst/>
              <a:cxnLst/>
              <a:rect l="l" t="t" r="r" b="b"/>
              <a:pathLst>
                <a:path w="676" h="876" extrusionOk="0">
                  <a:moveTo>
                    <a:pt x="6" y="1"/>
                  </a:moveTo>
                  <a:lnTo>
                    <a:pt x="6" y="1"/>
                  </a:lnTo>
                  <a:cubicBezTo>
                    <a:pt x="0" y="123"/>
                    <a:pt x="74" y="332"/>
                    <a:pt x="203" y="553"/>
                  </a:cubicBezTo>
                  <a:cubicBezTo>
                    <a:pt x="203" y="560"/>
                    <a:pt x="209" y="560"/>
                    <a:pt x="209" y="566"/>
                  </a:cubicBezTo>
                  <a:cubicBezTo>
                    <a:pt x="307" y="658"/>
                    <a:pt x="503" y="876"/>
                    <a:pt x="588" y="876"/>
                  </a:cubicBezTo>
                  <a:cubicBezTo>
                    <a:pt x="593" y="876"/>
                    <a:pt x="598" y="875"/>
                    <a:pt x="602" y="873"/>
                  </a:cubicBezTo>
                  <a:cubicBezTo>
                    <a:pt x="657" y="848"/>
                    <a:pt x="670" y="769"/>
                    <a:pt x="676" y="689"/>
                  </a:cubicBezTo>
                  <a:cubicBezTo>
                    <a:pt x="651" y="621"/>
                    <a:pt x="621" y="547"/>
                    <a:pt x="578" y="467"/>
                  </a:cubicBezTo>
                  <a:cubicBezTo>
                    <a:pt x="568" y="486"/>
                    <a:pt x="556" y="505"/>
                    <a:pt x="534" y="505"/>
                  </a:cubicBezTo>
                  <a:cubicBezTo>
                    <a:pt x="527" y="505"/>
                    <a:pt x="519" y="503"/>
                    <a:pt x="510" y="498"/>
                  </a:cubicBezTo>
                  <a:cubicBezTo>
                    <a:pt x="449" y="474"/>
                    <a:pt x="135" y="68"/>
                    <a:pt x="6" y="1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7"/>
            <p:cNvSpPr/>
            <p:nvPr/>
          </p:nvSpPr>
          <p:spPr>
            <a:xfrm>
              <a:off x="4090797" y="2504688"/>
              <a:ext cx="61942" cy="53505"/>
            </a:xfrm>
            <a:custGeom>
              <a:avLst/>
              <a:gdLst/>
              <a:ahLst/>
              <a:cxnLst/>
              <a:rect l="l" t="t" r="r" b="b"/>
              <a:pathLst>
                <a:path w="536" h="463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271"/>
                    <a:pt x="345" y="463"/>
                    <a:pt x="444" y="463"/>
                  </a:cubicBezTo>
                  <a:cubicBezTo>
                    <a:pt x="455" y="463"/>
                    <a:pt x="465" y="460"/>
                    <a:pt x="474" y="455"/>
                  </a:cubicBezTo>
                  <a:cubicBezTo>
                    <a:pt x="535" y="425"/>
                    <a:pt x="523" y="296"/>
                    <a:pt x="468" y="130"/>
                  </a:cubicBezTo>
                  <a:cubicBezTo>
                    <a:pt x="462" y="210"/>
                    <a:pt x="449" y="289"/>
                    <a:pt x="394" y="314"/>
                  </a:cubicBezTo>
                  <a:cubicBezTo>
                    <a:pt x="390" y="316"/>
                    <a:pt x="385" y="317"/>
                    <a:pt x="380" y="317"/>
                  </a:cubicBezTo>
                  <a:cubicBezTo>
                    <a:pt x="295" y="317"/>
                    <a:pt x="99" y="9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7"/>
            <p:cNvSpPr/>
            <p:nvPr/>
          </p:nvSpPr>
          <p:spPr>
            <a:xfrm>
              <a:off x="4067454" y="2428417"/>
              <a:ext cx="66102" cy="70146"/>
            </a:xfrm>
            <a:custGeom>
              <a:avLst/>
              <a:gdLst/>
              <a:ahLst/>
              <a:cxnLst/>
              <a:rect l="l" t="t" r="r" b="b"/>
              <a:pathLst>
                <a:path w="572" h="607" extrusionOk="0">
                  <a:moveTo>
                    <a:pt x="70" y="1"/>
                  </a:moveTo>
                  <a:cubicBezTo>
                    <a:pt x="57" y="1"/>
                    <a:pt x="46" y="3"/>
                    <a:pt x="37" y="9"/>
                  </a:cubicBezTo>
                  <a:cubicBezTo>
                    <a:pt x="13" y="22"/>
                    <a:pt x="0" y="52"/>
                    <a:pt x="0" y="102"/>
                  </a:cubicBezTo>
                  <a:cubicBezTo>
                    <a:pt x="129" y="169"/>
                    <a:pt x="443" y="575"/>
                    <a:pt x="504" y="599"/>
                  </a:cubicBezTo>
                  <a:cubicBezTo>
                    <a:pt x="514" y="604"/>
                    <a:pt x="523" y="607"/>
                    <a:pt x="531" y="607"/>
                  </a:cubicBezTo>
                  <a:cubicBezTo>
                    <a:pt x="551" y="607"/>
                    <a:pt x="563" y="591"/>
                    <a:pt x="572" y="568"/>
                  </a:cubicBezTo>
                  <a:cubicBezTo>
                    <a:pt x="553" y="538"/>
                    <a:pt x="535" y="501"/>
                    <a:pt x="516" y="470"/>
                  </a:cubicBezTo>
                  <a:cubicBezTo>
                    <a:pt x="363" y="196"/>
                    <a:pt x="170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7"/>
            <p:cNvSpPr/>
            <p:nvPr/>
          </p:nvSpPr>
          <p:spPr>
            <a:xfrm>
              <a:off x="3990721" y="3257921"/>
              <a:ext cx="135093" cy="189638"/>
            </a:xfrm>
            <a:custGeom>
              <a:avLst/>
              <a:gdLst/>
              <a:ahLst/>
              <a:cxnLst/>
              <a:rect l="l" t="t" r="r" b="b"/>
              <a:pathLst>
                <a:path w="1169" h="1641" extrusionOk="0">
                  <a:moveTo>
                    <a:pt x="726" y="1"/>
                  </a:moveTo>
                  <a:lnTo>
                    <a:pt x="726" y="1"/>
                  </a:lnTo>
                  <a:cubicBezTo>
                    <a:pt x="744" y="56"/>
                    <a:pt x="750" y="124"/>
                    <a:pt x="720" y="198"/>
                  </a:cubicBezTo>
                  <a:cubicBezTo>
                    <a:pt x="670" y="320"/>
                    <a:pt x="523" y="523"/>
                    <a:pt x="419" y="738"/>
                  </a:cubicBezTo>
                  <a:cubicBezTo>
                    <a:pt x="419" y="775"/>
                    <a:pt x="412" y="818"/>
                    <a:pt x="394" y="861"/>
                  </a:cubicBezTo>
                  <a:cubicBezTo>
                    <a:pt x="376" y="922"/>
                    <a:pt x="351" y="972"/>
                    <a:pt x="320" y="1008"/>
                  </a:cubicBezTo>
                  <a:cubicBezTo>
                    <a:pt x="271" y="1248"/>
                    <a:pt x="105" y="1420"/>
                    <a:pt x="1" y="1469"/>
                  </a:cubicBezTo>
                  <a:cubicBezTo>
                    <a:pt x="1" y="1525"/>
                    <a:pt x="7" y="1580"/>
                    <a:pt x="19" y="1629"/>
                  </a:cubicBezTo>
                  <a:cubicBezTo>
                    <a:pt x="45" y="1636"/>
                    <a:pt x="81" y="1640"/>
                    <a:pt x="125" y="1640"/>
                  </a:cubicBezTo>
                  <a:cubicBezTo>
                    <a:pt x="375" y="1640"/>
                    <a:pt x="870" y="1513"/>
                    <a:pt x="1027" y="1168"/>
                  </a:cubicBezTo>
                  <a:cubicBezTo>
                    <a:pt x="1168" y="849"/>
                    <a:pt x="971" y="308"/>
                    <a:pt x="941" y="68"/>
                  </a:cubicBezTo>
                  <a:cubicBezTo>
                    <a:pt x="904" y="50"/>
                    <a:pt x="867" y="32"/>
                    <a:pt x="830" y="19"/>
                  </a:cubicBezTo>
                  <a:cubicBezTo>
                    <a:pt x="793" y="13"/>
                    <a:pt x="756" y="7"/>
                    <a:pt x="72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7"/>
            <p:cNvSpPr/>
            <p:nvPr/>
          </p:nvSpPr>
          <p:spPr>
            <a:xfrm>
              <a:off x="3990721" y="3257575"/>
              <a:ext cx="86787" cy="170224"/>
            </a:xfrm>
            <a:custGeom>
              <a:avLst/>
              <a:gdLst/>
              <a:ahLst/>
              <a:cxnLst/>
              <a:rect l="l" t="t" r="r" b="b"/>
              <a:pathLst>
                <a:path w="751" h="1473" extrusionOk="0">
                  <a:moveTo>
                    <a:pt x="675" y="1"/>
                  </a:moveTo>
                  <a:cubicBezTo>
                    <a:pt x="369" y="1"/>
                    <a:pt x="307" y="377"/>
                    <a:pt x="173" y="815"/>
                  </a:cubicBezTo>
                  <a:cubicBezTo>
                    <a:pt x="93" y="1067"/>
                    <a:pt x="7" y="1294"/>
                    <a:pt x="1" y="1472"/>
                  </a:cubicBezTo>
                  <a:cubicBezTo>
                    <a:pt x="105" y="1423"/>
                    <a:pt x="265" y="1251"/>
                    <a:pt x="320" y="1011"/>
                  </a:cubicBezTo>
                  <a:lnTo>
                    <a:pt x="320" y="1011"/>
                  </a:lnTo>
                  <a:cubicBezTo>
                    <a:pt x="305" y="1032"/>
                    <a:pt x="285" y="1044"/>
                    <a:pt x="269" y="1044"/>
                  </a:cubicBezTo>
                  <a:cubicBezTo>
                    <a:pt x="265" y="1044"/>
                    <a:pt x="262" y="1043"/>
                    <a:pt x="259" y="1042"/>
                  </a:cubicBezTo>
                  <a:cubicBezTo>
                    <a:pt x="216" y="1030"/>
                    <a:pt x="210" y="932"/>
                    <a:pt x="246" y="815"/>
                  </a:cubicBezTo>
                  <a:cubicBezTo>
                    <a:pt x="281" y="712"/>
                    <a:pt x="337" y="635"/>
                    <a:pt x="374" y="635"/>
                  </a:cubicBezTo>
                  <a:cubicBezTo>
                    <a:pt x="377" y="635"/>
                    <a:pt x="379" y="636"/>
                    <a:pt x="382" y="637"/>
                  </a:cubicBezTo>
                  <a:cubicBezTo>
                    <a:pt x="412" y="643"/>
                    <a:pt x="419" y="686"/>
                    <a:pt x="419" y="741"/>
                  </a:cubicBezTo>
                  <a:cubicBezTo>
                    <a:pt x="523" y="526"/>
                    <a:pt x="670" y="323"/>
                    <a:pt x="720" y="201"/>
                  </a:cubicBezTo>
                  <a:cubicBezTo>
                    <a:pt x="750" y="127"/>
                    <a:pt x="744" y="53"/>
                    <a:pt x="726" y="4"/>
                  </a:cubicBezTo>
                  <a:cubicBezTo>
                    <a:pt x="708" y="2"/>
                    <a:pt x="691" y="1"/>
                    <a:pt x="6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7"/>
            <p:cNvSpPr/>
            <p:nvPr/>
          </p:nvSpPr>
          <p:spPr>
            <a:xfrm>
              <a:off x="4015567" y="3330957"/>
              <a:ext cx="23575" cy="47265"/>
            </a:xfrm>
            <a:custGeom>
              <a:avLst/>
              <a:gdLst/>
              <a:ahLst/>
              <a:cxnLst/>
              <a:rect l="l" t="t" r="r" b="b"/>
              <a:pathLst>
                <a:path w="204" h="409" extrusionOk="0">
                  <a:moveTo>
                    <a:pt x="159" y="0"/>
                  </a:moveTo>
                  <a:cubicBezTo>
                    <a:pt x="122" y="0"/>
                    <a:pt x="66" y="77"/>
                    <a:pt x="31" y="180"/>
                  </a:cubicBezTo>
                  <a:cubicBezTo>
                    <a:pt x="1" y="297"/>
                    <a:pt x="1" y="395"/>
                    <a:pt x="44" y="407"/>
                  </a:cubicBezTo>
                  <a:cubicBezTo>
                    <a:pt x="47" y="408"/>
                    <a:pt x="50" y="409"/>
                    <a:pt x="54" y="409"/>
                  </a:cubicBezTo>
                  <a:cubicBezTo>
                    <a:pt x="70" y="409"/>
                    <a:pt x="90" y="397"/>
                    <a:pt x="105" y="376"/>
                  </a:cubicBezTo>
                  <a:cubicBezTo>
                    <a:pt x="136" y="340"/>
                    <a:pt x="161" y="290"/>
                    <a:pt x="179" y="229"/>
                  </a:cubicBezTo>
                  <a:cubicBezTo>
                    <a:pt x="197" y="186"/>
                    <a:pt x="204" y="143"/>
                    <a:pt x="204" y="106"/>
                  </a:cubicBezTo>
                  <a:cubicBezTo>
                    <a:pt x="204" y="51"/>
                    <a:pt x="197" y="8"/>
                    <a:pt x="167" y="2"/>
                  </a:cubicBezTo>
                  <a:cubicBezTo>
                    <a:pt x="164" y="1"/>
                    <a:pt x="162" y="0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7"/>
            <p:cNvSpPr/>
            <p:nvPr/>
          </p:nvSpPr>
          <p:spPr>
            <a:xfrm>
              <a:off x="3752201" y="3326450"/>
              <a:ext cx="199576" cy="129083"/>
            </a:xfrm>
            <a:custGeom>
              <a:avLst/>
              <a:gdLst/>
              <a:ahLst/>
              <a:cxnLst/>
              <a:rect l="l" t="t" r="r" b="b"/>
              <a:pathLst>
                <a:path w="1727" h="1117" extrusionOk="0">
                  <a:moveTo>
                    <a:pt x="398" y="0"/>
                  </a:moveTo>
                  <a:cubicBezTo>
                    <a:pt x="280" y="0"/>
                    <a:pt x="167" y="51"/>
                    <a:pt x="87" y="78"/>
                  </a:cubicBezTo>
                  <a:cubicBezTo>
                    <a:pt x="1" y="243"/>
                    <a:pt x="7" y="428"/>
                    <a:pt x="74" y="594"/>
                  </a:cubicBezTo>
                  <a:cubicBezTo>
                    <a:pt x="406" y="936"/>
                    <a:pt x="921" y="1116"/>
                    <a:pt x="1226" y="1116"/>
                  </a:cubicBezTo>
                  <a:cubicBezTo>
                    <a:pt x="1282" y="1116"/>
                    <a:pt x="1331" y="1110"/>
                    <a:pt x="1371" y="1097"/>
                  </a:cubicBezTo>
                  <a:cubicBezTo>
                    <a:pt x="1598" y="1024"/>
                    <a:pt x="1690" y="796"/>
                    <a:pt x="1727" y="661"/>
                  </a:cubicBezTo>
                  <a:cubicBezTo>
                    <a:pt x="1684" y="587"/>
                    <a:pt x="1610" y="520"/>
                    <a:pt x="1518" y="452"/>
                  </a:cubicBezTo>
                  <a:cubicBezTo>
                    <a:pt x="1432" y="428"/>
                    <a:pt x="1303" y="372"/>
                    <a:pt x="1168" y="311"/>
                  </a:cubicBezTo>
                  <a:lnTo>
                    <a:pt x="1168" y="311"/>
                  </a:lnTo>
                  <a:cubicBezTo>
                    <a:pt x="1211" y="360"/>
                    <a:pt x="1235" y="403"/>
                    <a:pt x="1217" y="428"/>
                  </a:cubicBezTo>
                  <a:cubicBezTo>
                    <a:pt x="1209" y="439"/>
                    <a:pt x="1194" y="445"/>
                    <a:pt x="1174" y="445"/>
                  </a:cubicBezTo>
                  <a:cubicBezTo>
                    <a:pt x="1130" y="445"/>
                    <a:pt x="1063" y="419"/>
                    <a:pt x="996" y="372"/>
                  </a:cubicBezTo>
                  <a:cubicBezTo>
                    <a:pt x="897" y="305"/>
                    <a:pt x="842" y="225"/>
                    <a:pt x="867" y="188"/>
                  </a:cubicBezTo>
                  <a:cubicBezTo>
                    <a:pt x="867" y="182"/>
                    <a:pt x="873" y="182"/>
                    <a:pt x="879" y="176"/>
                  </a:cubicBezTo>
                  <a:cubicBezTo>
                    <a:pt x="689" y="84"/>
                    <a:pt x="517" y="10"/>
                    <a:pt x="449" y="4"/>
                  </a:cubicBezTo>
                  <a:cubicBezTo>
                    <a:pt x="432" y="2"/>
                    <a:pt x="415" y="0"/>
                    <a:pt x="39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7"/>
            <p:cNvSpPr/>
            <p:nvPr/>
          </p:nvSpPr>
          <p:spPr>
            <a:xfrm>
              <a:off x="3762139" y="3304262"/>
              <a:ext cx="165486" cy="75231"/>
            </a:xfrm>
            <a:custGeom>
              <a:avLst/>
              <a:gdLst/>
              <a:ahLst/>
              <a:cxnLst/>
              <a:rect l="l" t="t" r="r" b="b"/>
              <a:pathLst>
                <a:path w="1432" h="651" extrusionOk="0">
                  <a:moveTo>
                    <a:pt x="334" y="0"/>
                  </a:moveTo>
                  <a:cubicBezTo>
                    <a:pt x="231" y="0"/>
                    <a:pt x="137" y="52"/>
                    <a:pt x="50" y="184"/>
                  </a:cubicBezTo>
                  <a:cubicBezTo>
                    <a:pt x="31" y="208"/>
                    <a:pt x="13" y="239"/>
                    <a:pt x="1" y="270"/>
                  </a:cubicBezTo>
                  <a:cubicBezTo>
                    <a:pt x="84" y="242"/>
                    <a:pt x="202" y="194"/>
                    <a:pt x="324" y="194"/>
                  </a:cubicBezTo>
                  <a:cubicBezTo>
                    <a:pt x="337" y="194"/>
                    <a:pt x="350" y="195"/>
                    <a:pt x="363" y="196"/>
                  </a:cubicBezTo>
                  <a:cubicBezTo>
                    <a:pt x="431" y="202"/>
                    <a:pt x="603" y="282"/>
                    <a:pt x="793" y="368"/>
                  </a:cubicBezTo>
                  <a:cubicBezTo>
                    <a:pt x="799" y="366"/>
                    <a:pt x="807" y="365"/>
                    <a:pt x="816" y="365"/>
                  </a:cubicBezTo>
                  <a:cubicBezTo>
                    <a:pt x="859" y="365"/>
                    <a:pt x="930" y="389"/>
                    <a:pt x="1002" y="435"/>
                  </a:cubicBezTo>
                  <a:cubicBezTo>
                    <a:pt x="1033" y="460"/>
                    <a:pt x="1057" y="485"/>
                    <a:pt x="1082" y="503"/>
                  </a:cubicBezTo>
                  <a:cubicBezTo>
                    <a:pt x="1217" y="564"/>
                    <a:pt x="1346" y="620"/>
                    <a:pt x="1432" y="650"/>
                  </a:cubicBezTo>
                  <a:cubicBezTo>
                    <a:pt x="1328" y="564"/>
                    <a:pt x="1192" y="485"/>
                    <a:pt x="1057" y="392"/>
                  </a:cubicBezTo>
                  <a:cubicBezTo>
                    <a:pt x="769" y="198"/>
                    <a:pt x="535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7"/>
            <p:cNvSpPr/>
            <p:nvPr/>
          </p:nvSpPr>
          <p:spPr>
            <a:xfrm>
              <a:off x="3849504" y="3346326"/>
              <a:ext cx="44838" cy="31549"/>
            </a:xfrm>
            <a:custGeom>
              <a:avLst/>
              <a:gdLst/>
              <a:ahLst/>
              <a:cxnLst/>
              <a:rect l="l" t="t" r="r" b="b"/>
              <a:pathLst>
                <a:path w="388" h="273" extrusionOk="0">
                  <a:moveTo>
                    <a:pt x="60" y="1"/>
                  </a:moveTo>
                  <a:cubicBezTo>
                    <a:pt x="51" y="1"/>
                    <a:pt x="43" y="2"/>
                    <a:pt x="37" y="4"/>
                  </a:cubicBezTo>
                  <a:cubicBezTo>
                    <a:pt x="31" y="10"/>
                    <a:pt x="25" y="10"/>
                    <a:pt x="25" y="16"/>
                  </a:cubicBezTo>
                  <a:cubicBezTo>
                    <a:pt x="0" y="53"/>
                    <a:pt x="55" y="133"/>
                    <a:pt x="154" y="200"/>
                  </a:cubicBezTo>
                  <a:cubicBezTo>
                    <a:pt x="221" y="247"/>
                    <a:pt x="288" y="273"/>
                    <a:pt x="332" y="273"/>
                  </a:cubicBezTo>
                  <a:cubicBezTo>
                    <a:pt x="352" y="273"/>
                    <a:pt x="367" y="267"/>
                    <a:pt x="375" y="256"/>
                  </a:cubicBezTo>
                  <a:cubicBezTo>
                    <a:pt x="387" y="231"/>
                    <a:pt x="369" y="188"/>
                    <a:pt x="326" y="139"/>
                  </a:cubicBezTo>
                  <a:cubicBezTo>
                    <a:pt x="301" y="121"/>
                    <a:pt x="277" y="96"/>
                    <a:pt x="240" y="71"/>
                  </a:cubicBezTo>
                  <a:cubicBezTo>
                    <a:pt x="173" y="25"/>
                    <a:pt x="103" y="1"/>
                    <a:pt x="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7"/>
            <p:cNvSpPr/>
            <p:nvPr/>
          </p:nvSpPr>
          <p:spPr>
            <a:xfrm>
              <a:off x="3820382" y="3093939"/>
              <a:ext cx="146302" cy="180393"/>
            </a:xfrm>
            <a:custGeom>
              <a:avLst/>
              <a:gdLst/>
              <a:ahLst/>
              <a:cxnLst/>
              <a:rect l="l" t="t" r="r" b="b"/>
              <a:pathLst>
                <a:path w="1266" h="1561" extrusionOk="0">
                  <a:moveTo>
                    <a:pt x="917" y="508"/>
                  </a:moveTo>
                  <a:cubicBezTo>
                    <a:pt x="959" y="508"/>
                    <a:pt x="1018" y="582"/>
                    <a:pt x="1057" y="677"/>
                  </a:cubicBezTo>
                  <a:cubicBezTo>
                    <a:pt x="1100" y="787"/>
                    <a:pt x="1106" y="885"/>
                    <a:pt x="1063" y="904"/>
                  </a:cubicBezTo>
                  <a:cubicBezTo>
                    <a:pt x="1060" y="906"/>
                    <a:pt x="1056" y="907"/>
                    <a:pt x="1051" y="907"/>
                  </a:cubicBezTo>
                  <a:cubicBezTo>
                    <a:pt x="1012" y="907"/>
                    <a:pt x="948" y="832"/>
                    <a:pt x="910" y="738"/>
                  </a:cubicBezTo>
                  <a:cubicBezTo>
                    <a:pt x="867" y="627"/>
                    <a:pt x="867" y="529"/>
                    <a:pt x="903" y="511"/>
                  </a:cubicBezTo>
                  <a:cubicBezTo>
                    <a:pt x="908" y="509"/>
                    <a:pt x="912" y="508"/>
                    <a:pt x="917" y="508"/>
                  </a:cubicBezTo>
                  <a:close/>
                  <a:moveTo>
                    <a:pt x="811" y="1"/>
                  </a:moveTo>
                  <a:cubicBezTo>
                    <a:pt x="615" y="31"/>
                    <a:pt x="443" y="81"/>
                    <a:pt x="289" y="185"/>
                  </a:cubicBezTo>
                  <a:cubicBezTo>
                    <a:pt x="148" y="283"/>
                    <a:pt x="56" y="548"/>
                    <a:pt x="0" y="683"/>
                  </a:cubicBezTo>
                  <a:cubicBezTo>
                    <a:pt x="13" y="812"/>
                    <a:pt x="43" y="947"/>
                    <a:pt x="99" y="1088"/>
                  </a:cubicBezTo>
                  <a:cubicBezTo>
                    <a:pt x="111" y="1119"/>
                    <a:pt x="129" y="1156"/>
                    <a:pt x="142" y="1186"/>
                  </a:cubicBezTo>
                  <a:cubicBezTo>
                    <a:pt x="358" y="1468"/>
                    <a:pt x="575" y="1561"/>
                    <a:pt x="766" y="1561"/>
                  </a:cubicBezTo>
                  <a:cubicBezTo>
                    <a:pt x="901" y="1561"/>
                    <a:pt x="1023" y="1515"/>
                    <a:pt x="1125" y="1457"/>
                  </a:cubicBezTo>
                  <a:cubicBezTo>
                    <a:pt x="1247" y="1389"/>
                    <a:pt x="1266" y="1168"/>
                    <a:pt x="1247" y="959"/>
                  </a:cubicBezTo>
                  <a:cubicBezTo>
                    <a:pt x="1211" y="873"/>
                    <a:pt x="1174" y="775"/>
                    <a:pt x="1131" y="670"/>
                  </a:cubicBezTo>
                  <a:cubicBezTo>
                    <a:pt x="1014" y="394"/>
                    <a:pt x="940" y="136"/>
                    <a:pt x="81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7"/>
            <p:cNvSpPr/>
            <p:nvPr/>
          </p:nvSpPr>
          <p:spPr>
            <a:xfrm>
              <a:off x="3817493" y="3082151"/>
              <a:ext cx="96726" cy="90717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15" y="1"/>
                  </a:moveTo>
                  <a:cubicBezTo>
                    <a:pt x="562" y="1"/>
                    <a:pt x="503" y="14"/>
                    <a:pt x="437" y="41"/>
                  </a:cubicBezTo>
                  <a:cubicBezTo>
                    <a:pt x="124" y="164"/>
                    <a:pt x="1" y="453"/>
                    <a:pt x="25" y="785"/>
                  </a:cubicBezTo>
                  <a:cubicBezTo>
                    <a:pt x="81" y="650"/>
                    <a:pt x="173" y="385"/>
                    <a:pt x="314" y="287"/>
                  </a:cubicBezTo>
                  <a:cubicBezTo>
                    <a:pt x="474" y="183"/>
                    <a:pt x="640" y="133"/>
                    <a:pt x="836" y="103"/>
                  </a:cubicBezTo>
                  <a:cubicBezTo>
                    <a:pt x="775" y="37"/>
                    <a:pt x="703" y="1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7"/>
            <p:cNvSpPr/>
            <p:nvPr/>
          </p:nvSpPr>
          <p:spPr>
            <a:xfrm>
              <a:off x="3920459" y="3152644"/>
              <a:ext cx="27042" cy="46109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51" y="0"/>
                  </a:moveTo>
                  <a:cubicBezTo>
                    <a:pt x="46" y="0"/>
                    <a:pt x="42" y="1"/>
                    <a:pt x="37" y="3"/>
                  </a:cubicBezTo>
                  <a:cubicBezTo>
                    <a:pt x="1" y="21"/>
                    <a:pt x="1" y="119"/>
                    <a:pt x="44" y="230"/>
                  </a:cubicBezTo>
                  <a:cubicBezTo>
                    <a:pt x="82" y="324"/>
                    <a:pt x="141" y="399"/>
                    <a:pt x="184" y="399"/>
                  </a:cubicBezTo>
                  <a:cubicBezTo>
                    <a:pt x="189" y="399"/>
                    <a:pt x="193" y="398"/>
                    <a:pt x="197" y="396"/>
                  </a:cubicBezTo>
                  <a:cubicBezTo>
                    <a:pt x="234" y="377"/>
                    <a:pt x="234" y="279"/>
                    <a:pt x="191" y="169"/>
                  </a:cubicBezTo>
                  <a:cubicBezTo>
                    <a:pt x="152" y="74"/>
                    <a:pt x="93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7"/>
            <p:cNvSpPr/>
            <p:nvPr/>
          </p:nvSpPr>
          <p:spPr>
            <a:xfrm>
              <a:off x="3740876" y="2543748"/>
              <a:ext cx="607050" cy="534708"/>
            </a:xfrm>
            <a:custGeom>
              <a:avLst/>
              <a:gdLst/>
              <a:ahLst/>
              <a:cxnLst/>
              <a:rect l="l" t="t" r="r" b="b"/>
              <a:pathLst>
                <a:path w="5253" h="4627" extrusionOk="0">
                  <a:moveTo>
                    <a:pt x="400" y="1026"/>
                  </a:moveTo>
                  <a:cubicBezTo>
                    <a:pt x="424" y="1026"/>
                    <a:pt x="449" y="1045"/>
                    <a:pt x="455" y="1069"/>
                  </a:cubicBezTo>
                  <a:cubicBezTo>
                    <a:pt x="455" y="1088"/>
                    <a:pt x="608" y="2612"/>
                    <a:pt x="1800" y="3502"/>
                  </a:cubicBezTo>
                  <a:cubicBezTo>
                    <a:pt x="2566" y="4071"/>
                    <a:pt x="3503" y="4173"/>
                    <a:pt x="4077" y="4173"/>
                  </a:cubicBezTo>
                  <a:cubicBezTo>
                    <a:pt x="4396" y="4173"/>
                    <a:pt x="4603" y="4141"/>
                    <a:pt x="4608" y="4141"/>
                  </a:cubicBezTo>
                  <a:cubicBezTo>
                    <a:pt x="4612" y="4140"/>
                    <a:pt x="4616" y="4140"/>
                    <a:pt x="4620" y="4140"/>
                  </a:cubicBezTo>
                  <a:cubicBezTo>
                    <a:pt x="4645" y="4140"/>
                    <a:pt x="4663" y="4157"/>
                    <a:pt x="4663" y="4178"/>
                  </a:cubicBezTo>
                  <a:cubicBezTo>
                    <a:pt x="4669" y="4203"/>
                    <a:pt x="4651" y="4227"/>
                    <a:pt x="4626" y="4233"/>
                  </a:cubicBezTo>
                  <a:cubicBezTo>
                    <a:pt x="4620" y="4236"/>
                    <a:pt x="4403" y="4270"/>
                    <a:pt x="4071" y="4270"/>
                  </a:cubicBezTo>
                  <a:cubicBezTo>
                    <a:pt x="3480" y="4270"/>
                    <a:pt x="2525" y="4162"/>
                    <a:pt x="1739" y="3576"/>
                  </a:cubicBezTo>
                  <a:cubicBezTo>
                    <a:pt x="516" y="2667"/>
                    <a:pt x="357" y="1094"/>
                    <a:pt x="357" y="1082"/>
                  </a:cubicBezTo>
                  <a:cubicBezTo>
                    <a:pt x="350" y="1051"/>
                    <a:pt x="375" y="1026"/>
                    <a:pt x="400" y="1026"/>
                  </a:cubicBezTo>
                  <a:close/>
                  <a:moveTo>
                    <a:pt x="677" y="0"/>
                  </a:moveTo>
                  <a:cubicBezTo>
                    <a:pt x="547" y="0"/>
                    <a:pt x="534" y="468"/>
                    <a:pt x="504" y="541"/>
                  </a:cubicBezTo>
                  <a:cubicBezTo>
                    <a:pt x="504" y="541"/>
                    <a:pt x="166" y="615"/>
                    <a:pt x="25" y="1309"/>
                  </a:cubicBezTo>
                  <a:cubicBezTo>
                    <a:pt x="6" y="1401"/>
                    <a:pt x="0" y="1506"/>
                    <a:pt x="0" y="1622"/>
                  </a:cubicBezTo>
                  <a:cubicBezTo>
                    <a:pt x="129" y="1782"/>
                    <a:pt x="332" y="2200"/>
                    <a:pt x="473" y="2544"/>
                  </a:cubicBezTo>
                  <a:cubicBezTo>
                    <a:pt x="658" y="2992"/>
                    <a:pt x="848" y="3171"/>
                    <a:pt x="1407" y="3717"/>
                  </a:cubicBezTo>
                  <a:cubicBezTo>
                    <a:pt x="1873" y="4183"/>
                    <a:pt x="3201" y="4627"/>
                    <a:pt x="3947" y="4627"/>
                  </a:cubicBezTo>
                  <a:cubicBezTo>
                    <a:pt x="4086" y="4627"/>
                    <a:pt x="4205" y="4611"/>
                    <a:pt x="4295" y="4577"/>
                  </a:cubicBezTo>
                  <a:cubicBezTo>
                    <a:pt x="4614" y="4461"/>
                    <a:pt x="4983" y="4350"/>
                    <a:pt x="5228" y="4301"/>
                  </a:cubicBezTo>
                  <a:cubicBezTo>
                    <a:pt x="5253" y="4184"/>
                    <a:pt x="5216" y="4018"/>
                    <a:pt x="5185" y="3969"/>
                  </a:cubicBezTo>
                  <a:cubicBezTo>
                    <a:pt x="5142" y="3908"/>
                    <a:pt x="5032" y="3896"/>
                    <a:pt x="4933" y="3846"/>
                  </a:cubicBezTo>
                  <a:cubicBezTo>
                    <a:pt x="4903" y="3834"/>
                    <a:pt x="4884" y="3810"/>
                    <a:pt x="4847" y="3785"/>
                  </a:cubicBezTo>
                  <a:cubicBezTo>
                    <a:pt x="4741" y="3834"/>
                    <a:pt x="4585" y="3842"/>
                    <a:pt x="4484" y="3842"/>
                  </a:cubicBezTo>
                  <a:cubicBezTo>
                    <a:pt x="4434" y="3842"/>
                    <a:pt x="4397" y="3840"/>
                    <a:pt x="4387" y="3840"/>
                  </a:cubicBezTo>
                  <a:cubicBezTo>
                    <a:pt x="4381" y="3840"/>
                    <a:pt x="4359" y="3842"/>
                    <a:pt x="4321" y="3842"/>
                  </a:cubicBezTo>
                  <a:cubicBezTo>
                    <a:pt x="4098" y="3842"/>
                    <a:pt x="3339" y="3792"/>
                    <a:pt x="2415" y="3109"/>
                  </a:cubicBezTo>
                  <a:cubicBezTo>
                    <a:pt x="1327" y="2317"/>
                    <a:pt x="1174" y="1579"/>
                    <a:pt x="1057" y="1272"/>
                  </a:cubicBezTo>
                  <a:cubicBezTo>
                    <a:pt x="983" y="1063"/>
                    <a:pt x="965" y="824"/>
                    <a:pt x="995" y="682"/>
                  </a:cubicBezTo>
                  <a:cubicBezTo>
                    <a:pt x="946" y="633"/>
                    <a:pt x="879" y="590"/>
                    <a:pt x="805" y="572"/>
                  </a:cubicBezTo>
                  <a:cubicBezTo>
                    <a:pt x="805" y="572"/>
                    <a:pt x="780" y="265"/>
                    <a:pt x="879" y="50"/>
                  </a:cubicBezTo>
                  <a:cubicBezTo>
                    <a:pt x="909" y="7"/>
                    <a:pt x="817" y="7"/>
                    <a:pt x="682" y="1"/>
                  </a:cubicBezTo>
                  <a:cubicBezTo>
                    <a:pt x="680" y="0"/>
                    <a:pt x="679" y="0"/>
                    <a:pt x="67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7"/>
            <p:cNvSpPr/>
            <p:nvPr/>
          </p:nvSpPr>
          <p:spPr>
            <a:xfrm>
              <a:off x="3852277" y="2622561"/>
              <a:ext cx="448845" cy="365293"/>
            </a:xfrm>
            <a:custGeom>
              <a:avLst/>
              <a:gdLst/>
              <a:ahLst/>
              <a:cxnLst/>
              <a:rect l="l" t="t" r="r" b="b"/>
              <a:pathLst>
                <a:path w="3884" h="3161" extrusionOk="0">
                  <a:moveTo>
                    <a:pt x="38" y="0"/>
                  </a:moveTo>
                  <a:lnTo>
                    <a:pt x="38" y="0"/>
                  </a:lnTo>
                  <a:cubicBezTo>
                    <a:pt x="1" y="142"/>
                    <a:pt x="19" y="381"/>
                    <a:pt x="93" y="590"/>
                  </a:cubicBezTo>
                  <a:cubicBezTo>
                    <a:pt x="210" y="897"/>
                    <a:pt x="363" y="1635"/>
                    <a:pt x="1451" y="2427"/>
                  </a:cubicBezTo>
                  <a:cubicBezTo>
                    <a:pt x="2375" y="3110"/>
                    <a:pt x="3134" y="3160"/>
                    <a:pt x="3357" y="3160"/>
                  </a:cubicBezTo>
                  <a:cubicBezTo>
                    <a:pt x="3395" y="3160"/>
                    <a:pt x="3417" y="3158"/>
                    <a:pt x="3423" y="3158"/>
                  </a:cubicBezTo>
                  <a:cubicBezTo>
                    <a:pt x="3432" y="3158"/>
                    <a:pt x="3466" y="3160"/>
                    <a:pt x="3512" y="3160"/>
                  </a:cubicBezTo>
                  <a:cubicBezTo>
                    <a:pt x="3613" y="3160"/>
                    <a:pt x="3774" y="3151"/>
                    <a:pt x="3883" y="3097"/>
                  </a:cubicBezTo>
                  <a:cubicBezTo>
                    <a:pt x="3797" y="3023"/>
                    <a:pt x="3644" y="2906"/>
                    <a:pt x="3146" y="2814"/>
                  </a:cubicBezTo>
                  <a:cubicBezTo>
                    <a:pt x="2464" y="2691"/>
                    <a:pt x="2022" y="2556"/>
                    <a:pt x="1444" y="2163"/>
                  </a:cubicBezTo>
                  <a:cubicBezTo>
                    <a:pt x="873" y="1776"/>
                    <a:pt x="431" y="1112"/>
                    <a:pt x="296" y="609"/>
                  </a:cubicBezTo>
                  <a:cubicBezTo>
                    <a:pt x="296" y="609"/>
                    <a:pt x="240" y="209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7"/>
            <p:cNvSpPr/>
            <p:nvPr/>
          </p:nvSpPr>
          <p:spPr>
            <a:xfrm>
              <a:off x="3781322" y="2662315"/>
              <a:ext cx="499230" cy="375116"/>
            </a:xfrm>
            <a:custGeom>
              <a:avLst/>
              <a:gdLst/>
              <a:ahLst/>
              <a:cxnLst/>
              <a:rect l="l" t="t" r="r" b="b"/>
              <a:pathLst>
                <a:path w="4320" h="3246" extrusionOk="0">
                  <a:moveTo>
                    <a:pt x="50" y="0"/>
                  </a:moveTo>
                  <a:cubicBezTo>
                    <a:pt x="19" y="7"/>
                    <a:pt x="0" y="25"/>
                    <a:pt x="7" y="56"/>
                  </a:cubicBezTo>
                  <a:cubicBezTo>
                    <a:pt x="7" y="68"/>
                    <a:pt x="160" y="1641"/>
                    <a:pt x="1389" y="2556"/>
                  </a:cubicBezTo>
                  <a:cubicBezTo>
                    <a:pt x="2180" y="3141"/>
                    <a:pt x="3141" y="3246"/>
                    <a:pt x="3730" y="3246"/>
                  </a:cubicBezTo>
                  <a:cubicBezTo>
                    <a:pt x="4057" y="3246"/>
                    <a:pt x="4270" y="3214"/>
                    <a:pt x="4276" y="3214"/>
                  </a:cubicBezTo>
                  <a:cubicBezTo>
                    <a:pt x="4276" y="3214"/>
                    <a:pt x="4276" y="3207"/>
                    <a:pt x="4276" y="3207"/>
                  </a:cubicBezTo>
                  <a:cubicBezTo>
                    <a:pt x="4301" y="3201"/>
                    <a:pt x="4319" y="3177"/>
                    <a:pt x="4313" y="3152"/>
                  </a:cubicBezTo>
                  <a:cubicBezTo>
                    <a:pt x="4313" y="3131"/>
                    <a:pt x="4295" y="3114"/>
                    <a:pt x="4270" y="3114"/>
                  </a:cubicBezTo>
                  <a:cubicBezTo>
                    <a:pt x="4266" y="3114"/>
                    <a:pt x="4262" y="3114"/>
                    <a:pt x="4258" y="3115"/>
                  </a:cubicBezTo>
                  <a:cubicBezTo>
                    <a:pt x="4253" y="3115"/>
                    <a:pt x="4046" y="3147"/>
                    <a:pt x="3727" y="3147"/>
                  </a:cubicBezTo>
                  <a:cubicBezTo>
                    <a:pt x="3153" y="3147"/>
                    <a:pt x="2216" y="3045"/>
                    <a:pt x="1450" y="2476"/>
                  </a:cubicBezTo>
                  <a:cubicBezTo>
                    <a:pt x="258" y="1586"/>
                    <a:pt x="105" y="62"/>
                    <a:pt x="99" y="43"/>
                  </a:cubicBezTo>
                  <a:cubicBezTo>
                    <a:pt x="99" y="19"/>
                    <a:pt x="74" y="0"/>
                    <a:pt x="5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7"/>
            <p:cNvSpPr/>
            <p:nvPr/>
          </p:nvSpPr>
          <p:spPr>
            <a:xfrm>
              <a:off x="3992916" y="3265780"/>
              <a:ext cx="156934" cy="208821"/>
            </a:xfrm>
            <a:custGeom>
              <a:avLst/>
              <a:gdLst/>
              <a:ahLst/>
              <a:cxnLst/>
              <a:rect l="l" t="t" r="r" b="b"/>
              <a:pathLst>
                <a:path w="1358" h="1807" extrusionOk="0">
                  <a:moveTo>
                    <a:pt x="922" y="0"/>
                  </a:moveTo>
                  <a:lnTo>
                    <a:pt x="922" y="0"/>
                  </a:lnTo>
                  <a:cubicBezTo>
                    <a:pt x="952" y="240"/>
                    <a:pt x="1149" y="781"/>
                    <a:pt x="1008" y="1100"/>
                  </a:cubicBezTo>
                  <a:cubicBezTo>
                    <a:pt x="851" y="1445"/>
                    <a:pt x="356" y="1572"/>
                    <a:pt x="106" y="1572"/>
                  </a:cubicBezTo>
                  <a:cubicBezTo>
                    <a:pt x="62" y="1572"/>
                    <a:pt x="26" y="1568"/>
                    <a:pt x="0" y="1561"/>
                  </a:cubicBezTo>
                  <a:lnTo>
                    <a:pt x="0" y="1561"/>
                  </a:lnTo>
                  <a:cubicBezTo>
                    <a:pt x="37" y="1653"/>
                    <a:pt x="111" y="1727"/>
                    <a:pt x="258" y="1776"/>
                  </a:cubicBezTo>
                  <a:cubicBezTo>
                    <a:pt x="325" y="1797"/>
                    <a:pt x="391" y="1806"/>
                    <a:pt x="454" y="1806"/>
                  </a:cubicBezTo>
                  <a:cubicBezTo>
                    <a:pt x="804" y="1806"/>
                    <a:pt x="1081" y="1503"/>
                    <a:pt x="1217" y="1076"/>
                  </a:cubicBezTo>
                  <a:cubicBezTo>
                    <a:pt x="1358" y="615"/>
                    <a:pt x="1272" y="179"/>
                    <a:pt x="922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7"/>
            <p:cNvSpPr/>
            <p:nvPr/>
          </p:nvSpPr>
          <p:spPr>
            <a:xfrm>
              <a:off x="3760752" y="3395671"/>
              <a:ext cx="200963" cy="86210"/>
            </a:xfrm>
            <a:custGeom>
              <a:avLst/>
              <a:gdLst/>
              <a:ahLst/>
              <a:cxnLst/>
              <a:rect l="l" t="t" r="r" b="b"/>
              <a:pathLst>
                <a:path w="1739" h="746" extrusionOk="0">
                  <a:moveTo>
                    <a:pt x="0" y="1"/>
                  </a:moveTo>
                  <a:cubicBezTo>
                    <a:pt x="74" y="191"/>
                    <a:pt x="234" y="376"/>
                    <a:pt x="443" y="517"/>
                  </a:cubicBezTo>
                  <a:cubicBezTo>
                    <a:pt x="659" y="663"/>
                    <a:pt x="887" y="746"/>
                    <a:pt x="1094" y="746"/>
                  </a:cubicBezTo>
                  <a:cubicBezTo>
                    <a:pt x="1305" y="746"/>
                    <a:pt x="1495" y="660"/>
                    <a:pt x="1628" y="468"/>
                  </a:cubicBezTo>
                  <a:cubicBezTo>
                    <a:pt x="1739" y="308"/>
                    <a:pt x="1733" y="179"/>
                    <a:pt x="1653" y="62"/>
                  </a:cubicBezTo>
                  <a:lnTo>
                    <a:pt x="1653" y="62"/>
                  </a:lnTo>
                  <a:cubicBezTo>
                    <a:pt x="1616" y="197"/>
                    <a:pt x="1518" y="425"/>
                    <a:pt x="1297" y="498"/>
                  </a:cubicBezTo>
                  <a:cubicBezTo>
                    <a:pt x="1257" y="511"/>
                    <a:pt x="1208" y="517"/>
                    <a:pt x="1151" y="517"/>
                  </a:cubicBezTo>
                  <a:cubicBezTo>
                    <a:pt x="847" y="517"/>
                    <a:pt x="332" y="33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7"/>
            <p:cNvSpPr/>
            <p:nvPr/>
          </p:nvSpPr>
          <p:spPr>
            <a:xfrm>
              <a:off x="3836677" y="3204763"/>
              <a:ext cx="151387" cy="91525"/>
            </a:xfrm>
            <a:custGeom>
              <a:avLst/>
              <a:gdLst/>
              <a:ahLst/>
              <a:cxnLst/>
              <a:rect l="l" t="t" r="r" b="b"/>
              <a:pathLst>
                <a:path w="1310" h="792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125" y="209"/>
                    <a:pt x="1106" y="430"/>
                    <a:pt x="984" y="498"/>
                  </a:cubicBezTo>
                  <a:cubicBezTo>
                    <a:pt x="882" y="556"/>
                    <a:pt x="760" y="602"/>
                    <a:pt x="625" y="602"/>
                  </a:cubicBezTo>
                  <a:cubicBezTo>
                    <a:pt x="434" y="602"/>
                    <a:pt x="217" y="509"/>
                    <a:pt x="1" y="227"/>
                  </a:cubicBezTo>
                  <a:lnTo>
                    <a:pt x="1" y="227"/>
                  </a:lnTo>
                  <a:cubicBezTo>
                    <a:pt x="166" y="564"/>
                    <a:pt x="429" y="792"/>
                    <a:pt x="730" y="792"/>
                  </a:cubicBezTo>
                  <a:cubicBezTo>
                    <a:pt x="808" y="792"/>
                    <a:pt x="889" y="776"/>
                    <a:pt x="971" y="744"/>
                  </a:cubicBezTo>
                  <a:cubicBezTo>
                    <a:pt x="1309" y="608"/>
                    <a:pt x="1248" y="344"/>
                    <a:pt x="1106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7"/>
            <p:cNvSpPr/>
            <p:nvPr/>
          </p:nvSpPr>
          <p:spPr>
            <a:xfrm>
              <a:off x="3740876" y="2730496"/>
              <a:ext cx="604276" cy="372805"/>
            </a:xfrm>
            <a:custGeom>
              <a:avLst/>
              <a:gdLst/>
              <a:ahLst/>
              <a:cxnLst/>
              <a:rect l="l" t="t" r="r" b="b"/>
              <a:pathLst>
                <a:path w="5229" h="3226" extrusionOk="0">
                  <a:moveTo>
                    <a:pt x="0" y="0"/>
                  </a:moveTo>
                  <a:cubicBezTo>
                    <a:pt x="0" y="713"/>
                    <a:pt x="393" y="1739"/>
                    <a:pt x="1284" y="2353"/>
                  </a:cubicBezTo>
                  <a:cubicBezTo>
                    <a:pt x="2046" y="2875"/>
                    <a:pt x="2978" y="3225"/>
                    <a:pt x="3797" y="3225"/>
                  </a:cubicBezTo>
                  <a:cubicBezTo>
                    <a:pt x="4088" y="3225"/>
                    <a:pt x="4364" y="3181"/>
                    <a:pt x="4614" y="3084"/>
                  </a:cubicBezTo>
                  <a:cubicBezTo>
                    <a:pt x="4835" y="2986"/>
                    <a:pt x="5075" y="2875"/>
                    <a:pt x="5179" y="2783"/>
                  </a:cubicBezTo>
                  <a:cubicBezTo>
                    <a:pt x="5204" y="2765"/>
                    <a:pt x="5216" y="2728"/>
                    <a:pt x="5228" y="2685"/>
                  </a:cubicBezTo>
                  <a:lnTo>
                    <a:pt x="5228" y="2685"/>
                  </a:lnTo>
                  <a:cubicBezTo>
                    <a:pt x="4983" y="2734"/>
                    <a:pt x="4614" y="2845"/>
                    <a:pt x="4295" y="2961"/>
                  </a:cubicBezTo>
                  <a:cubicBezTo>
                    <a:pt x="4207" y="2994"/>
                    <a:pt x="4090" y="3009"/>
                    <a:pt x="3953" y="3009"/>
                  </a:cubicBezTo>
                  <a:cubicBezTo>
                    <a:pt x="3208" y="3009"/>
                    <a:pt x="1874" y="2568"/>
                    <a:pt x="1407" y="2101"/>
                  </a:cubicBezTo>
                  <a:cubicBezTo>
                    <a:pt x="848" y="1548"/>
                    <a:pt x="658" y="1376"/>
                    <a:pt x="473" y="928"/>
                  </a:cubicBezTo>
                  <a:cubicBezTo>
                    <a:pt x="332" y="578"/>
                    <a:pt x="129" y="16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7" name="Google Shape;5507;p37"/>
          <p:cNvGrpSpPr/>
          <p:nvPr/>
        </p:nvGrpSpPr>
        <p:grpSpPr>
          <a:xfrm>
            <a:off x="4774038" y="1416831"/>
            <a:ext cx="913753" cy="2166274"/>
            <a:chOff x="4679750" y="1416556"/>
            <a:chExt cx="913753" cy="2166274"/>
          </a:xfrm>
        </p:grpSpPr>
        <p:sp>
          <p:nvSpPr>
            <p:cNvPr id="5508" name="Google Shape;5508;p37"/>
            <p:cNvSpPr/>
            <p:nvPr/>
          </p:nvSpPr>
          <p:spPr>
            <a:xfrm>
              <a:off x="4679750" y="1416556"/>
              <a:ext cx="913753" cy="832512"/>
            </a:xfrm>
            <a:custGeom>
              <a:avLst/>
              <a:gdLst/>
              <a:ahLst/>
              <a:cxnLst/>
              <a:rect l="l" t="t" r="r" b="b"/>
              <a:pathLst>
                <a:path w="7907" h="7204" extrusionOk="0">
                  <a:moveTo>
                    <a:pt x="3951" y="0"/>
                  </a:moveTo>
                  <a:cubicBezTo>
                    <a:pt x="3029" y="0"/>
                    <a:pt x="2107" y="352"/>
                    <a:pt x="1407" y="1055"/>
                  </a:cubicBezTo>
                  <a:cubicBezTo>
                    <a:pt x="0" y="2462"/>
                    <a:pt x="0" y="4741"/>
                    <a:pt x="1407" y="6148"/>
                  </a:cubicBezTo>
                  <a:cubicBezTo>
                    <a:pt x="2107" y="6852"/>
                    <a:pt x="3029" y="7203"/>
                    <a:pt x="3951" y="7203"/>
                  </a:cubicBezTo>
                  <a:cubicBezTo>
                    <a:pt x="4873" y="7203"/>
                    <a:pt x="5797" y="6852"/>
                    <a:pt x="6500" y="6148"/>
                  </a:cubicBezTo>
                  <a:cubicBezTo>
                    <a:pt x="7907" y="4741"/>
                    <a:pt x="7907" y="2462"/>
                    <a:pt x="6500" y="1055"/>
                  </a:cubicBezTo>
                  <a:cubicBezTo>
                    <a:pt x="5797" y="352"/>
                    <a:pt x="4873" y="0"/>
                    <a:pt x="39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D</a:t>
              </a:r>
              <a:endParaRPr/>
            </a:p>
          </p:txBody>
        </p:sp>
        <p:sp>
          <p:nvSpPr>
            <p:cNvPr id="5509" name="Google Shape;5509;p37"/>
            <p:cNvSpPr/>
            <p:nvPr/>
          </p:nvSpPr>
          <p:spPr>
            <a:xfrm>
              <a:off x="4747123" y="2095309"/>
              <a:ext cx="779007" cy="1487521"/>
            </a:xfrm>
            <a:custGeom>
              <a:avLst/>
              <a:gdLst/>
              <a:ahLst/>
              <a:cxnLst/>
              <a:rect l="l" t="t" r="r" b="b"/>
              <a:pathLst>
                <a:path w="6741" h="12872" extrusionOk="0">
                  <a:moveTo>
                    <a:pt x="19" y="1"/>
                  </a:moveTo>
                  <a:cubicBezTo>
                    <a:pt x="7" y="56"/>
                    <a:pt x="1" y="117"/>
                    <a:pt x="1" y="173"/>
                  </a:cubicBezTo>
                  <a:lnTo>
                    <a:pt x="1" y="12103"/>
                  </a:lnTo>
                  <a:cubicBezTo>
                    <a:pt x="1" y="12527"/>
                    <a:pt x="345" y="12871"/>
                    <a:pt x="769" y="12871"/>
                  </a:cubicBezTo>
                  <a:lnTo>
                    <a:pt x="5972" y="12871"/>
                  </a:lnTo>
                  <a:cubicBezTo>
                    <a:pt x="6396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34" y="56"/>
                    <a:pt x="6716" y="1"/>
                  </a:cubicBezTo>
                  <a:cubicBezTo>
                    <a:pt x="6071" y="1180"/>
                    <a:pt x="4811" y="1985"/>
                    <a:pt x="3367" y="1985"/>
                  </a:cubicBezTo>
                  <a:cubicBezTo>
                    <a:pt x="1930" y="1985"/>
                    <a:pt x="670" y="1180"/>
                    <a:pt x="1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7"/>
            <p:cNvSpPr/>
            <p:nvPr/>
          </p:nvSpPr>
          <p:spPr>
            <a:xfrm>
              <a:off x="5190187" y="2425990"/>
              <a:ext cx="235747" cy="259900"/>
            </a:xfrm>
            <a:custGeom>
              <a:avLst/>
              <a:gdLst/>
              <a:ahLst/>
              <a:cxnLst/>
              <a:rect l="l" t="t" r="r" b="b"/>
              <a:pathLst>
                <a:path w="2040" h="2249" extrusionOk="0">
                  <a:moveTo>
                    <a:pt x="1258" y="202"/>
                  </a:moveTo>
                  <a:cubicBezTo>
                    <a:pt x="1302" y="202"/>
                    <a:pt x="1387" y="393"/>
                    <a:pt x="1333" y="411"/>
                  </a:cubicBezTo>
                  <a:cubicBezTo>
                    <a:pt x="1330" y="413"/>
                    <a:pt x="1327" y="413"/>
                    <a:pt x="1324" y="413"/>
                  </a:cubicBezTo>
                  <a:cubicBezTo>
                    <a:pt x="1266" y="413"/>
                    <a:pt x="1219" y="220"/>
                    <a:pt x="1254" y="202"/>
                  </a:cubicBezTo>
                  <a:cubicBezTo>
                    <a:pt x="1255" y="202"/>
                    <a:pt x="1256" y="202"/>
                    <a:pt x="1258" y="202"/>
                  </a:cubicBezTo>
                  <a:close/>
                  <a:moveTo>
                    <a:pt x="1659" y="312"/>
                  </a:moveTo>
                  <a:cubicBezTo>
                    <a:pt x="1704" y="312"/>
                    <a:pt x="1786" y="498"/>
                    <a:pt x="1733" y="522"/>
                  </a:cubicBezTo>
                  <a:cubicBezTo>
                    <a:pt x="1730" y="523"/>
                    <a:pt x="1728" y="523"/>
                    <a:pt x="1725" y="523"/>
                  </a:cubicBezTo>
                  <a:cubicBezTo>
                    <a:pt x="1667" y="523"/>
                    <a:pt x="1618" y="325"/>
                    <a:pt x="1653" y="313"/>
                  </a:cubicBezTo>
                  <a:cubicBezTo>
                    <a:pt x="1655" y="312"/>
                    <a:pt x="1657" y="312"/>
                    <a:pt x="1659" y="312"/>
                  </a:cubicBezTo>
                  <a:close/>
                  <a:moveTo>
                    <a:pt x="1061" y="534"/>
                  </a:moveTo>
                  <a:cubicBezTo>
                    <a:pt x="1100" y="534"/>
                    <a:pt x="1190" y="719"/>
                    <a:pt x="1131" y="743"/>
                  </a:cubicBezTo>
                  <a:cubicBezTo>
                    <a:pt x="1128" y="744"/>
                    <a:pt x="1126" y="744"/>
                    <a:pt x="1124" y="744"/>
                  </a:cubicBezTo>
                  <a:cubicBezTo>
                    <a:pt x="1071" y="744"/>
                    <a:pt x="1016" y="546"/>
                    <a:pt x="1057" y="534"/>
                  </a:cubicBezTo>
                  <a:cubicBezTo>
                    <a:pt x="1058" y="534"/>
                    <a:pt x="1059" y="534"/>
                    <a:pt x="1061" y="534"/>
                  </a:cubicBezTo>
                  <a:close/>
                  <a:moveTo>
                    <a:pt x="1430" y="669"/>
                  </a:moveTo>
                  <a:cubicBezTo>
                    <a:pt x="1474" y="669"/>
                    <a:pt x="1559" y="854"/>
                    <a:pt x="1505" y="878"/>
                  </a:cubicBezTo>
                  <a:cubicBezTo>
                    <a:pt x="1503" y="879"/>
                    <a:pt x="1500" y="879"/>
                    <a:pt x="1498" y="879"/>
                  </a:cubicBezTo>
                  <a:cubicBezTo>
                    <a:pt x="1440" y="879"/>
                    <a:pt x="1390" y="681"/>
                    <a:pt x="1426" y="669"/>
                  </a:cubicBezTo>
                  <a:cubicBezTo>
                    <a:pt x="1427" y="669"/>
                    <a:pt x="1428" y="669"/>
                    <a:pt x="1430" y="669"/>
                  </a:cubicBezTo>
                  <a:close/>
                  <a:moveTo>
                    <a:pt x="489" y="743"/>
                  </a:moveTo>
                  <a:cubicBezTo>
                    <a:pt x="528" y="743"/>
                    <a:pt x="619" y="934"/>
                    <a:pt x="566" y="952"/>
                  </a:cubicBezTo>
                  <a:cubicBezTo>
                    <a:pt x="562" y="953"/>
                    <a:pt x="559" y="954"/>
                    <a:pt x="556" y="954"/>
                  </a:cubicBezTo>
                  <a:cubicBezTo>
                    <a:pt x="498" y="954"/>
                    <a:pt x="451" y="760"/>
                    <a:pt x="486" y="743"/>
                  </a:cubicBezTo>
                  <a:cubicBezTo>
                    <a:pt x="487" y="743"/>
                    <a:pt x="488" y="743"/>
                    <a:pt x="489" y="743"/>
                  </a:cubicBezTo>
                  <a:close/>
                  <a:moveTo>
                    <a:pt x="1829" y="773"/>
                  </a:moveTo>
                  <a:cubicBezTo>
                    <a:pt x="1874" y="773"/>
                    <a:pt x="1964" y="959"/>
                    <a:pt x="1905" y="983"/>
                  </a:cubicBezTo>
                  <a:cubicBezTo>
                    <a:pt x="1902" y="984"/>
                    <a:pt x="1899" y="985"/>
                    <a:pt x="1896" y="985"/>
                  </a:cubicBezTo>
                  <a:cubicBezTo>
                    <a:pt x="1843" y="985"/>
                    <a:pt x="1790" y="785"/>
                    <a:pt x="1825" y="774"/>
                  </a:cubicBezTo>
                  <a:cubicBezTo>
                    <a:pt x="1826" y="773"/>
                    <a:pt x="1828" y="773"/>
                    <a:pt x="1829" y="773"/>
                  </a:cubicBezTo>
                  <a:close/>
                  <a:moveTo>
                    <a:pt x="864" y="878"/>
                  </a:moveTo>
                  <a:cubicBezTo>
                    <a:pt x="903" y="878"/>
                    <a:pt x="994" y="1069"/>
                    <a:pt x="940" y="1087"/>
                  </a:cubicBezTo>
                  <a:cubicBezTo>
                    <a:pt x="937" y="1088"/>
                    <a:pt x="934" y="1089"/>
                    <a:pt x="930" y="1089"/>
                  </a:cubicBezTo>
                  <a:cubicBezTo>
                    <a:pt x="873" y="1089"/>
                    <a:pt x="826" y="896"/>
                    <a:pt x="860" y="878"/>
                  </a:cubicBezTo>
                  <a:cubicBezTo>
                    <a:pt x="861" y="878"/>
                    <a:pt x="863" y="878"/>
                    <a:pt x="864" y="878"/>
                  </a:cubicBezTo>
                  <a:close/>
                  <a:moveTo>
                    <a:pt x="1232" y="994"/>
                  </a:moveTo>
                  <a:cubicBezTo>
                    <a:pt x="1272" y="994"/>
                    <a:pt x="1362" y="1186"/>
                    <a:pt x="1303" y="1204"/>
                  </a:cubicBezTo>
                  <a:cubicBezTo>
                    <a:pt x="1300" y="1205"/>
                    <a:pt x="1297" y="1206"/>
                    <a:pt x="1294" y="1206"/>
                  </a:cubicBezTo>
                  <a:cubicBezTo>
                    <a:pt x="1241" y="1206"/>
                    <a:pt x="1188" y="1012"/>
                    <a:pt x="1229" y="995"/>
                  </a:cubicBezTo>
                  <a:cubicBezTo>
                    <a:pt x="1230" y="995"/>
                    <a:pt x="1231" y="994"/>
                    <a:pt x="1232" y="994"/>
                  </a:cubicBezTo>
                  <a:close/>
                  <a:moveTo>
                    <a:pt x="300" y="1092"/>
                  </a:moveTo>
                  <a:cubicBezTo>
                    <a:pt x="340" y="1092"/>
                    <a:pt x="428" y="1279"/>
                    <a:pt x="369" y="1302"/>
                  </a:cubicBezTo>
                  <a:cubicBezTo>
                    <a:pt x="367" y="1303"/>
                    <a:pt x="364" y="1303"/>
                    <a:pt x="362" y="1303"/>
                  </a:cubicBezTo>
                  <a:cubicBezTo>
                    <a:pt x="309" y="1303"/>
                    <a:pt x="254" y="1105"/>
                    <a:pt x="295" y="1093"/>
                  </a:cubicBezTo>
                  <a:cubicBezTo>
                    <a:pt x="297" y="1092"/>
                    <a:pt x="299" y="1092"/>
                    <a:pt x="300" y="1092"/>
                  </a:cubicBezTo>
                  <a:close/>
                  <a:moveTo>
                    <a:pt x="1603" y="1135"/>
                  </a:moveTo>
                  <a:cubicBezTo>
                    <a:pt x="1648" y="1135"/>
                    <a:pt x="1730" y="1322"/>
                    <a:pt x="1677" y="1345"/>
                  </a:cubicBezTo>
                  <a:cubicBezTo>
                    <a:pt x="1675" y="1346"/>
                    <a:pt x="1672" y="1346"/>
                    <a:pt x="1670" y="1346"/>
                  </a:cubicBezTo>
                  <a:cubicBezTo>
                    <a:pt x="1612" y="1346"/>
                    <a:pt x="1562" y="1148"/>
                    <a:pt x="1598" y="1136"/>
                  </a:cubicBezTo>
                  <a:cubicBezTo>
                    <a:pt x="1599" y="1135"/>
                    <a:pt x="1601" y="1135"/>
                    <a:pt x="1603" y="1135"/>
                  </a:cubicBezTo>
                  <a:close/>
                  <a:moveTo>
                    <a:pt x="661" y="1209"/>
                  </a:moveTo>
                  <a:cubicBezTo>
                    <a:pt x="700" y="1209"/>
                    <a:pt x="791" y="1395"/>
                    <a:pt x="738" y="1419"/>
                  </a:cubicBezTo>
                  <a:cubicBezTo>
                    <a:pt x="735" y="1420"/>
                    <a:pt x="732" y="1420"/>
                    <a:pt x="730" y="1420"/>
                  </a:cubicBezTo>
                  <a:cubicBezTo>
                    <a:pt x="672" y="1420"/>
                    <a:pt x="622" y="1222"/>
                    <a:pt x="658" y="1210"/>
                  </a:cubicBezTo>
                  <a:cubicBezTo>
                    <a:pt x="659" y="1210"/>
                    <a:pt x="660" y="1209"/>
                    <a:pt x="661" y="1209"/>
                  </a:cubicBezTo>
                  <a:close/>
                  <a:moveTo>
                    <a:pt x="1036" y="1345"/>
                  </a:moveTo>
                  <a:cubicBezTo>
                    <a:pt x="1075" y="1345"/>
                    <a:pt x="1166" y="1530"/>
                    <a:pt x="1112" y="1554"/>
                  </a:cubicBezTo>
                  <a:cubicBezTo>
                    <a:pt x="1110" y="1555"/>
                    <a:pt x="1107" y="1555"/>
                    <a:pt x="1105" y="1555"/>
                  </a:cubicBezTo>
                  <a:cubicBezTo>
                    <a:pt x="1046" y="1555"/>
                    <a:pt x="997" y="1357"/>
                    <a:pt x="1032" y="1345"/>
                  </a:cubicBezTo>
                  <a:cubicBezTo>
                    <a:pt x="1034" y="1345"/>
                    <a:pt x="1035" y="1345"/>
                    <a:pt x="1036" y="1345"/>
                  </a:cubicBezTo>
                  <a:close/>
                  <a:moveTo>
                    <a:pt x="1405" y="1461"/>
                  </a:moveTo>
                  <a:cubicBezTo>
                    <a:pt x="1444" y="1461"/>
                    <a:pt x="1534" y="1647"/>
                    <a:pt x="1475" y="1671"/>
                  </a:cubicBezTo>
                  <a:cubicBezTo>
                    <a:pt x="1472" y="1671"/>
                    <a:pt x="1470" y="1672"/>
                    <a:pt x="1468" y="1672"/>
                  </a:cubicBezTo>
                  <a:cubicBezTo>
                    <a:pt x="1415" y="1672"/>
                    <a:pt x="1366" y="1474"/>
                    <a:pt x="1401" y="1462"/>
                  </a:cubicBezTo>
                  <a:cubicBezTo>
                    <a:pt x="1402" y="1461"/>
                    <a:pt x="1403" y="1461"/>
                    <a:pt x="1405" y="1461"/>
                  </a:cubicBezTo>
                  <a:close/>
                  <a:moveTo>
                    <a:pt x="471" y="1553"/>
                  </a:moveTo>
                  <a:cubicBezTo>
                    <a:pt x="510" y="1553"/>
                    <a:pt x="601" y="1745"/>
                    <a:pt x="541" y="1763"/>
                  </a:cubicBezTo>
                  <a:cubicBezTo>
                    <a:pt x="538" y="1764"/>
                    <a:pt x="535" y="1765"/>
                    <a:pt x="532" y="1765"/>
                  </a:cubicBezTo>
                  <a:cubicBezTo>
                    <a:pt x="479" y="1765"/>
                    <a:pt x="427" y="1571"/>
                    <a:pt x="467" y="1554"/>
                  </a:cubicBezTo>
                  <a:cubicBezTo>
                    <a:pt x="468" y="1554"/>
                    <a:pt x="469" y="1553"/>
                    <a:pt x="471" y="1553"/>
                  </a:cubicBezTo>
                  <a:close/>
                  <a:moveTo>
                    <a:pt x="834" y="1670"/>
                  </a:moveTo>
                  <a:cubicBezTo>
                    <a:pt x="878" y="1670"/>
                    <a:pt x="963" y="1862"/>
                    <a:pt x="910" y="1880"/>
                  </a:cubicBezTo>
                  <a:cubicBezTo>
                    <a:pt x="906" y="1881"/>
                    <a:pt x="903" y="1882"/>
                    <a:pt x="900" y="1882"/>
                  </a:cubicBezTo>
                  <a:cubicBezTo>
                    <a:pt x="842" y="1882"/>
                    <a:pt x="795" y="1688"/>
                    <a:pt x="830" y="1671"/>
                  </a:cubicBezTo>
                  <a:cubicBezTo>
                    <a:pt x="831" y="1670"/>
                    <a:pt x="832" y="1670"/>
                    <a:pt x="834" y="1670"/>
                  </a:cubicBezTo>
                  <a:close/>
                  <a:moveTo>
                    <a:pt x="1208" y="1805"/>
                  </a:moveTo>
                  <a:cubicBezTo>
                    <a:pt x="1247" y="1805"/>
                    <a:pt x="1338" y="1997"/>
                    <a:pt x="1284" y="2015"/>
                  </a:cubicBezTo>
                  <a:cubicBezTo>
                    <a:pt x="1281" y="2016"/>
                    <a:pt x="1278" y="2017"/>
                    <a:pt x="1274" y="2017"/>
                  </a:cubicBezTo>
                  <a:cubicBezTo>
                    <a:pt x="1217" y="2017"/>
                    <a:pt x="1170" y="1823"/>
                    <a:pt x="1204" y="1806"/>
                  </a:cubicBezTo>
                  <a:cubicBezTo>
                    <a:pt x="1206" y="1806"/>
                    <a:pt x="1207" y="1805"/>
                    <a:pt x="1208" y="1805"/>
                  </a:cubicBezTo>
                  <a:close/>
                  <a:moveTo>
                    <a:pt x="644" y="2020"/>
                  </a:moveTo>
                  <a:cubicBezTo>
                    <a:pt x="684" y="2020"/>
                    <a:pt x="772" y="2206"/>
                    <a:pt x="713" y="2230"/>
                  </a:cubicBezTo>
                  <a:cubicBezTo>
                    <a:pt x="711" y="2231"/>
                    <a:pt x="708" y="2231"/>
                    <a:pt x="706" y="2231"/>
                  </a:cubicBezTo>
                  <a:cubicBezTo>
                    <a:pt x="653" y="2231"/>
                    <a:pt x="598" y="2033"/>
                    <a:pt x="639" y="2021"/>
                  </a:cubicBezTo>
                  <a:cubicBezTo>
                    <a:pt x="641" y="2020"/>
                    <a:pt x="643" y="2020"/>
                    <a:pt x="644" y="2020"/>
                  </a:cubicBezTo>
                  <a:close/>
                  <a:moveTo>
                    <a:pt x="1371" y="0"/>
                  </a:moveTo>
                  <a:cubicBezTo>
                    <a:pt x="1334" y="0"/>
                    <a:pt x="1295" y="2"/>
                    <a:pt x="1254" y="6"/>
                  </a:cubicBezTo>
                  <a:lnTo>
                    <a:pt x="1247" y="6"/>
                  </a:lnTo>
                  <a:cubicBezTo>
                    <a:pt x="1106" y="110"/>
                    <a:pt x="934" y="196"/>
                    <a:pt x="805" y="245"/>
                  </a:cubicBezTo>
                  <a:cubicBezTo>
                    <a:pt x="836" y="264"/>
                    <a:pt x="854" y="288"/>
                    <a:pt x="873" y="307"/>
                  </a:cubicBezTo>
                  <a:cubicBezTo>
                    <a:pt x="934" y="399"/>
                    <a:pt x="879" y="473"/>
                    <a:pt x="774" y="553"/>
                  </a:cubicBezTo>
                  <a:cubicBezTo>
                    <a:pt x="787" y="583"/>
                    <a:pt x="787" y="614"/>
                    <a:pt x="762" y="626"/>
                  </a:cubicBezTo>
                  <a:cubicBezTo>
                    <a:pt x="760" y="627"/>
                    <a:pt x="759" y="628"/>
                    <a:pt x="757" y="628"/>
                  </a:cubicBezTo>
                  <a:cubicBezTo>
                    <a:pt x="745" y="628"/>
                    <a:pt x="729" y="612"/>
                    <a:pt x="713" y="596"/>
                  </a:cubicBezTo>
                  <a:cubicBezTo>
                    <a:pt x="523" y="718"/>
                    <a:pt x="246" y="854"/>
                    <a:pt x="185" y="1075"/>
                  </a:cubicBezTo>
                  <a:cubicBezTo>
                    <a:pt x="154" y="1198"/>
                    <a:pt x="129" y="1333"/>
                    <a:pt x="99" y="1456"/>
                  </a:cubicBezTo>
                  <a:cubicBezTo>
                    <a:pt x="135" y="1511"/>
                    <a:pt x="178" y="1622"/>
                    <a:pt x="135" y="1640"/>
                  </a:cubicBezTo>
                  <a:cubicBezTo>
                    <a:pt x="133" y="1641"/>
                    <a:pt x="130" y="1642"/>
                    <a:pt x="127" y="1642"/>
                  </a:cubicBezTo>
                  <a:cubicBezTo>
                    <a:pt x="104" y="1642"/>
                    <a:pt x="79" y="1604"/>
                    <a:pt x="68" y="1566"/>
                  </a:cubicBezTo>
                  <a:cubicBezTo>
                    <a:pt x="49" y="1615"/>
                    <a:pt x="25" y="1665"/>
                    <a:pt x="0" y="1708"/>
                  </a:cubicBezTo>
                  <a:cubicBezTo>
                    <a:pt x="148" y="1855"/>
                    <a:pt x="332" y="2033"/>
                    <a:pt x="523" y="2193"/>
                  </a:cubicBezTo>
                  <a:cubicBezTo>
                    <a:pt x="627" y="2226"/>
                    <a:pt x="749" y="2248"/>
                    <a:pt x="881" y="2248"/>
                  </a:cubicBezTo>
                  <a:cubicBezTo>
                    <a:pt x="921" y="2248"/>
                    <a:pt x="961" y="2246"/>
                    <a:pt x="1002" y="2242"/>
                  </a:cubicBezTo>
                  <a:cubicBezTo>
                    <a:pt x="989" y="2193"/>
                    <a:pt x="983" y="2144"/>
                    <a:pt x="1002" y="2138"/>
                  </a:cubicBezTo>
                  <a:cubicBezTo>
                    <a:pt x="1003" y="2137"/>
                    <a:pt x="1004" y="2137"/>
                    <a:pt x="1005" y="2137"/>
                  </a:cubicBezTo>
                  <a:cubicBezTo>
                    <a:pt x="1024" y="2137"/>
                    <a:pt x="1058" y="2183"/>
                    <a:pt x="1082" y="2230"/>
                  </a:cubicBezTo>
                  <a:cubicBezTo>
                    <a:pt x="1174" y="2218"/>
                    <a:pt x="1266" y="2187"/>
                    <a:pt x="1364" y="2138"/>
                  </a:cubicBezTo>
                  <a:cubicBezTo>
                    <a:pt x="1432" y="2101"/>
                    <a:pt x="1499" y="2045"/>
                    <a:pt x="1561" y="1978"/>
                  </a:cubicBezTo>
                  <a:cubicBezTo>
                    <a:pt x="1555" y="1953"/>
                    <a:pt x="1561" y="1929"/>
                    <a:pt x="1573" y="1923"/>
                  </a:cubicBezTo>
                  <a:cubicBezTo>
                    <a:pt x="1579" y="1923"/>
                    <a:pt x="1585" y="1929"/>
                    <a:pt x="1598" y="1935"/>
                  </a:cubicBezTo>
                  <a:cubicBezTo>
                    <a:pt x="1659" y="1861"/>
                    <a:pt x="1714" y="1769"/>
                    <a:pt x="1764" y="1677"/>
                  </a:cubicBezTo>
                  <a:cubicBezTo>
                    <a:pt x="1757" y="1634"/>
                    <a:pt x="1757" y="1603"/>
                    <a:pt x="1770" y="1597"/>
                  </a:cubicBezTo>
                  <a:cubicBezTo>
                    <a:pt x="1776" y="1597"/>
                    <a:pt x="1788" y="1597"/>
                    <a:pt x="1794" y="1609"/>
                  </a:cubicBezTo>
                  <a:cubicBezTo>
                    <a:pt x="1911" y="1364"/>
                    <a:pt x="1985" y="1087"/>
                    <a:pt x="2034" y="866"/>
                  </a:cubicBezTo>
                  <a:cubicBezTo>
                    <a:pt x="2040" y="694"/>
                    <a:pt x="2034" y="559"/>
                    <a:pt x="2015" y="491"/>
                  </a:cubicBezTo>
                  <a:cubicBezTo>
                    <a:pt x="1959" y="269"/>
                    <a:pt x="1828" y="0"/>
                    <a:pt x="1371" y="0"/>
                  </a:cubicBezTo>
                  <a:close/>
                </a:path>
              </a:pathLst>
            </a:custGeom>
            <a:solidFill>
              <a:srgbClr val="E0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7"/>
            <p:cNvSpPr/>
            <p:nvPr/>
          </p:nvSpPr>
          <p:spPr>
            <a:xfrm>
              <a:off x="5273276" y="2489780"/>
              <a:ext cx="7858" cy="8783"/>
            </a:xfrm>
            <a:custGeom>
              <a:avLst/>
              <a:gdLst/>
              <a:ahLst/>
              <a:cxnLst/>
              <a:rect l="l" t="t" r="r" b="b"/>
              <a:pathLst>
                <a:path w="68" h="76" extrusionOk="0">
                  <a:moveTo>
                    <a:pt x="62" y="1"/>
                  </a:moveTo>
                  <a:lnTo>
                    <a:pt x="62" y="1"/>
                  </a:lnTo>
                  <a:cubicBezTo>
                    <a:pt x="37" y="13"/>
                    <a:pt x="19" y="25"/>
                    <a:pt x="0" y="44"/>
                  </a:cubicBezTo>
                  <a:cubicBezTo>
                    <a:pt x="11" y="60"/>
                    <a:pt x="26" y="76"/>
                    <a:pt x="38" y="76"/>
                  </a:cubicBezTo>
                  <a:cubicBezTo>
                    <a:pt x="40" y="76"/>
                    <a:pt x="41" y="75"/>
                    <a:pt x="43" y="74"/>
                  </a:cubicBezTo>
                  <a:cubicBezTo>
                    <a:pt x="68" y="62"/>
                    <a:pt x="68" y="31"/>
                    <a:pt x="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7"/>
            <p:cNvSpPr/>
            <p:nvPr/>
          </p:nvSpPr>
          <p:spPr>
            <a:xfrm>
              <a:off x="5285526" y="2527338"/>
              <a:ext cx="19530" cy="24615"/>
            </a:xfrm>
            <a:custGeom>
              <a:avLst/>
              <a:gdLst/>
              <a:ahLst/>
              <a:cxnLst/>
              <a:rect l="l" t="t" r="r" b="b"/>
              <a:pathLst>
                <a:path w="169" h="213" extrusionOk="0">
                  <a:moveTo>
                    <a:pt x="39" y="1"/>
                  </a:moveTo>
                  <a:cubicBezTo>
                    <a:pt x="38" y="1"/>
                    <a:pt x="36" y="1"/>
                    <a:pt x="35" y="1"/>
                  </a:cubicBezTo>
                  <a:cubicBezTo>
                    <a:pt x="1" y="19"/>
                    <a:pt x="48" y="212"/>
                    <a:pt x="105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69" y="192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7"/>
            <p:cNvSpPr/>
            <p:nvPr/>
          </p:nvSpPr>
          <p:spPr>
            <a:xfrm>
              <a:off x="5305403" y="2581306"/>
              <a:ext cx="19530" cy="24499"/>
            </a:xfrm>
            <a:custGeom>
              <a:avLst/>
              <a:gdLst/>
              <a:ahLst/>
              <a:cxnLst/>
              <a:rect l="l" t="t" r="r" b="b"/>
              <a:pathLst>
                <a:path w="169" h="212" extrusionOk="0">
                  <a:moveTo>
                    <a:pt x="39" y="1"/>
                  </a:moveTo>
                  <a:cubicBezTo>
                    <a:pt x="38" y="1"/>
                    <a:pt x="37" y="1"/>
                    <a:pt x="35" y="1"/>
                  </a:cubicBezTo>
                  <a:cubicBezTo>
                    <a:pt x="0" y="13"/>
                    <a:pt x="49" y="211"/>
                    <a:pt x="108" y="211"/>
                  </a:cubicBezTo>
                  <a:cubicBezTo>
                    <a:pt x="110" y="211"/>
                    <a:pt x="113" y="211"/>
                    <a:pt x="115" y="210"/>
                  </a:cubicBezTo>
                  <a:cubicBezTo>
                    <a:pt x="169" y="186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7"/>
            <p:cNvSpPr/>
            <p:nvPr/>
          </p:nvSpPr>
          <p:spPr>
            <a:xfrm>
              <a:off x="5325279" y="2634580"/>
              <a:ext cx="19530" cy="24499"/>
            </a:xfrm>
            <a:custGeom>
              <a:avLst/>
              <a:gdLst/>
              <a:ahLst/>
              <a:cxnLst/>
              <a:rect l="l" t="t" r="r" b="b"/>
              <a:pathLst>
                <a:path w="169" h="212" extrusionOk="0">
                  <a:moveTo>
                    <a:pt x="39" y="0"/>
                  </a:moveTo>
                  <a:cubicBezTo>
                    <a:pt x="38" y="0"/>
                    <a:pt x="37" y="1"/>
                    <a:pt x="35" y="1"/>
                  </a:cubicBezTo>
                  <a:cubicBezTo>
                    <a:pt x="1" y="18"/>
                    <a:pt x="48" y="212"/>
                    <a:pt x="105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69" y="192"/>
                    <a:pt x="78" y="0"/>
                    <a:pt x="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7"/>
            <p:cNvSpPr/>
            <p:nvPr/>
          </p:nvSpPr>
          <p:spPr>
            <a:xfrm>
              <a:off x="5307483" y="2487585"/>
              <a:ext cx="20339" cy="24499"/>
            </a:xfrm>
            <a:custGeom>
              <a:avLst/>
              <a:gdLst/>
              <a:ahLst/>
              <a:cxnLst/>
              <a:rect l="l" t="t" r="r" b="b"/>
              <a:pathLst>
                <a:path w="176" h="212" extrusionOk="0">
                  <a:moveTo>
                    <a:pt x="46" y="1"/>
                  </a:moveTo>
                  <a:cubicBezTo>
                    <a:pt x="44" y="1"/>
                    <a:pt x="43" y="1"/>
                    <a:pt x="42" y="1"/>
                  </a:cubicBezTo>
                  <a:cubicBezTo>
                    <a:pt x="1" y="13"/>
                    <a:pt x="56" y="211"/>
                    <a:pt x="109" y="211"/>
                  </a:cubicBezTo>
                  <a:cubicBezTo>
                    <a:pt x="111" y="211"/>
                    <a:pt x="113" y="211"/>
                    <a:pt x="116" y="210"/>
                  </a:cubicBezTo>
                  <a:cubicBezTo>
                    <a:pt x="175" y="186"/>
                    <a:pt x="85" y="1"/>
                    <a:pt x="4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7"/>
            <p:cNvSpPr/>
            <p:nvPr/>
          </p:nvSpPr>
          <p:spPr>
            <a:xfrm>
              <a:off x="5327475" y="2540859"/>
              <a:ext cx="20223" cy="24499"/>
            </a:xfrm>
            <a:custGeom>
              <a:avLst/>
              <a:gdLst/>
              <a:ahLst/>
              <a:cxnLst/>
              <a:rect l="l" t="t" r="r" b="b"/>
              <a:pathLst>
                <a:path w="175" h="212" extrusionOk="0">
                  <a:moveTo>
                    <a:pt x="44" y="0"/>
                  </a:moveTo>
                  <a:cubicBezTo>
                    <a:pt x="43" y="0"/>
                    <a:pt x="42" y="1"/>
                    <a:pt x="41" y="1"/>
                  </a:cubicBezTo>
                  <a:cubicBezTo>
                    <a:pt x="0" y="18"/>
                    <a:pt x="53" y="212"/>
                    <a:pt x="106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74" y="192"/>
                    <a:pt x="84" y="0"/>
                    <a:pt x="4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7"/>
            <p:cNvSpPr/>
            <p:nvPr/>
          </p:nvSpPr>
          <p:spPr>
            <a:xfrm>
              <a:off x="5347929" y="2594826"/>
              <a:ext cx="19646" cy="24384"/>
            </a:xfrm>
            <a:custGeom>
              <a:avLst/>
              <a:gdLst/>
              <a:ahLst/>
              <a:cxnLst/>
              <a:rect l="l" t="t" r="r" b="b"/>
              <a:pathLst>
                <a:path w="170" h="211" extrusionOk="0">
                  <a:moveTo>
                    <a:pt x="40" y="0"/>
                  </a:moveTo>
                  <a:cubicBezTo>
                    <a:pt x="38" y="0"/>
                    <a:pt x="37" y="0"/>
                    <a:pt x="36" y="1"/>
                  </a:cubicBezTo>
                  <a:cubicBezTo>
                    <a:pt x="1" y="13"/>
                    <a:pt x="50" y="211"/>
                    <a:pt x="103" y="211"/>
                  </a:cubicBezTo>
                  <a:cubicBezTo>
                    <a:pt x="105" y="211"/>
                    <a:pt x="107" y="210"/>
                    <a:pt x="110" y="210"/>
                  </a:cubicBezTo>
                  <a:cubicBezTo>
                    <a:pt x="169" y="186"/>
                    <a:pt x="79" y="0"/>
                    <a:pt x="4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7"/>
            <p:cNvSpPr/>
            <p:nvPr/>
          </p:nvSpPr>
          <p:spPr>
            <a:xfrm>
              <a:off x="5370464" y="2648563"/>
              <a:ext cx="4391" cy="6009"/>
            </a:xfrm>
            <a:custGeom>
              <a:avLst/>
              <a:gdLst/>
              <a:ahLst/>
              <a:cxnLst/>
              <a:rect l="l" t="t" r="r" b="b"/>
              <a:pathLst>
                <a:path w="38" h="52" extrusionOk="0">
                  <a:moveTo>
                    <a:pt x="20" y="0"/>
                  </a:moveTo>
                  <a:cubicBezTo>
                    <a:pt x="17" y="0"/>
                    <a:pt x="15" y="1"/>
                    <a:pt x="13" y="3"/>
                  </a:cubicBezTo>
                  <a:cubicBezTo>
                    <a:pt x="1" y="3"/>
                    <a:pt x="1" y="27"/>
                    <a:pt x="1" y="52"/>
                  </a:cubicBezTo>
                  <a:cubicBezTo>
                    <a:pt x="13" y="40"/>
                    <a:pt x="25" y="27"/>
                    <a:pt x="38" y="9"/>
                  </a:cubicBezTo>
                  <a:cubicBezTo>
                    <a:pt x="33" y="5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7"/>
            <p:cNvSpPr/>
            <p:nvPr/>
          </p:nvSpPr>
          <p:spPr>
            <a:xfrm>
              <a:off x="5377051" y="2461930"/>
              <a:ext cx="19530" cy="24499"/>
            </a:xfrm>
            <a:custGeom>
              <a:avLst/>
              <a:gdLst/>
              <a:ahLst/>
              <a:cxnLst/>
              <a:rect l="l" t="t" r="r" b="b"/>
              <a:pathLst>
                <a:path w="169" h="212" extrusionOk="0">
                  <a:moveTo>
                    <a:pt x="42" y="1"/>
                  </a:moveTo>
                  <a:cubicBezTo>
                    <a:pt x="40" y="1"/>
                    <a:pt x="38" y="1"/>
                    <a:pt x="36" y="2"/>
                  </a:cubicBezTo>
                  <a:cubicBezTo>
                    <a:pt x="1" y="14"/>
                    <a:pt x="50" y="212"/>
                    <a:pt x="108" y="212"/>
                  </a:cubicBezTo>
                  <a:cubicBezTo>
                    <a:pt x="111" y="212"/>
                    <a:pt x="113" y="212"/>
                    <a:pt x="116" y="211"/>
                  </a:cubicBezTo>
                  <a:cubicBezTo>
                    <a:pt x="169" y="187"/>
                    <a:pt x="87" y="1"/>
                    <a:pt x="4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7"/>
            <p:cNvSpPr/>
            <p:nvPr/>
          </p:nvSpPr>
          <p:spPr>
            <a:xfrm>
              <a:off x="5397043" y="2515320"/>
              <a:ext cx="20223" cy="24499"/>
            </a:xfrm>
            <a:custGeom>
              <a:avLst/>
              <a:gdLst/>
              <a:ahLst/>
              <a:cxnLst/>
              <a:rect l="l" t="t" r="r" b="b"/>
              <a:pathLst>
                <a:path w="175" h="212" extrusionOk="0">
                  <a:moveTo>
                    <a:pt x="39" y="0"/>
                  </a:moveTo>
                  <a:cubicBezTo>
                    <a:pt x="38" y="0"/>
                    <a:pt x="36" y="0"/>
                    <a:pt x="35" y="1"/>
                  </a:cubicBezTo>
                  <a:cubicBezTo>
                    <a:pt x="0" y="12"/>
                    <a:pt x="53" y="212"/>
                    <a:pt x="106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74" y="186"/>
                    <a:pt x="84" y="0"/>
                    <a:pt x="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7"/>
            <p:cNvSpPr/>
            <p:nvPr/>
          </p:nvSpPr>
          <p:spPr>
            <a:xfrm>
              <a:off x="5330942" y="2449218"/>
              <a:ext cx="19646" cy="24615"/>
            </a:xfrm>
            <a:custGeom>
              <a:avLst/>
              <a:gdLst/>
              <a:ahLst/>
              <a:cxnLst/>
              <a:rect l="l" t="t" r="r" b="b"/>
              <a:pathLst>
                <a:path w="170" h="213" extrusionOk="0">
                  <a:moveTo>
                    <a:pt x="40" y="1"/>
                  </a:moveTo>
                  <a:cubicBezTo>
                    <a:pt x="38" y="1"/>
                    <a:pt x="37" y="1"/>
                    <a:pt x="36" y="1"/>
                  </a:cubicBezTo>
                  <a:cubicBezTo>
                    <a:pt x="1" y="19"/>
                    <a:pt x="48" y="212"/>
                    <a:pt x="106" y="212"/>
                  </a:cubicBezTo>
                  <a:cubicBezTo>
                    <a:pt x="109" y="212"/>
                    <a:pt x="112" y="212"/>
                    <a:pt x="115" y="210"/>
                  </a:cubicBezTo>
                  <a:cubicBezTo>
                    <a:pt x="169" y="192"/>
                    <a:pt x="84" y="1"/>
                    <a:pt x="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7"/>
            <p:cNvSpPr/>
            <p:nvPr/>
          </p:nvSpPr>
          <p:spPr>
            <a:xfrm>
              <a:off x="5350818" y="2503186"/>
              <a:ext cx="19646" cy="24499"/>
            </a:xfrm>
            <a:custGeom>
              <a:avLst/>
              <a:gdLst/>
              <a:ahLst/>
              <a:cxnLst/>
              <a:rect l="l" t="t" r="r" b="b"/>
              <a:pathLst>
                <a:path w="170" h="212" extrusionOk="0">
                  <a:moveTo>
                    <a:pt x="40" y="1"/>
                  </a:moveTo>
                  <a:cubicBezTo>
                    <a:pt x="38" y="1"/>
                    <a:pt x="37" y="1"/>
                    <a:pt x="36" y="1"/>
                  </a:cubicBezTo>
                  <a:cubicBezTo>
                    <a:pt x="0" y="13"/>
                    <a:pt x="50" y="211"/>
                    <a:pt x="108" y="211"/>
                  </a:cubicBezTo>
                  <a:cubicBezTo>
                    <a:pt x="110" y="211"/>
                    <a:pt x="113" y="211"/>
                    <a:pt x="115" y="210"/>
                  </a:cubicBezTo>
                  <a:cubicBezTo>
                    <a:pt x="169" y="186"/>
                    <a:pt x="84" y="1"/>
                    <a:pt x="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7"/>
            <p:cNvSpPr/>
            <p:nvPr/>
          </p:nvSpPr>
          <p:spPr>
            <a:xfrm>
              <a:off x="5370695" y="2556460"/>
              <a:ext cx="19646" cy="24499"/>
            </a:xfrm>
            <a:custGeom>
              <a:avLst/>
              <a:gdLst/>
              <a:ahLst/>
              <a:cxnLst/>
              <a:rect l="l" t="t" r="r" b="b"/>
              <a:pathLst>
                <a:path w="170" h="212" extrusionOk="0">
                  <a:moveTo>
                    <a:pt x="40" y="1"/>
                  </a:moveTo>
                  <a:cubicBezTo>
                    <a:pt x="38" y="1"/>
                    <a:pt x="37" y="1"/>
                    <a:pt x="36" y="1"/>
                  </a:cubicBezTo>
                  <a:cubicBezTo>
                    <a:pt x="1" y="19"/>
                    <a:pt x="48" y="212"/>
                    <a:pt x="106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69" y="192"/>
                    <a:pt x="84" y="1"/>
                    <a:pt x="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7"/>
            <p:cNvSpPr/>
            <p:nvPr/>
          </p:nvSpPr>
          <p:spPr>
            <a:xfrm>
              <a:off x="5393230" y="2610543"/>
              <a:ext cx="4391" cy="9245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3" y="0"/>
                  </a:moveTo>
                  <a:cubicBezTo>
                    <a:pt x="0" y="6"/>
                    <a:pt x="0" y="37"/>
                    <a:pt x="7" y="80"/>
                  </a:cubicBezTo>
                  <a:cubicBezTo>
                    <a:pt x="19" y="55"/>
                    <a:pt x="31" y="31"/>
                    <a:pt x="37" y="12"/>
                  </a:cubicBezTo>
                  <a:cubicBezTo>
                    <a:pt x="31" y="0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7"/>
            <p:cNvSpPr/>
            <p:nvPr/>
          </p:nvSpPr>
          <p:spPr>
            <a:xfrm>
              <a:off x="5242190" y="2511737"/>
              <a:ext cx="19646" cy="24499"/>
            </a:xfrm>
            <a:custGeom>
              <a:avLst/>
              <a:gdLst/>
              <a:ahLst/>
              <a:cxnLst/>
              <a:rect l="l" t="t" r="r" b="b"/>
              <a:pathLst>
                <a:path w="170" h="212" extrusionOk="0">
                  <a:moveTo>
                    <a:pt x="39" y="1"/>
                  </a:moveTo>
                  <a:cubicBezTo>
                    <a:pt x="38" y="1"/>
                    <a:pt x="37" y="1"/>
                    <a:pt x="36" y="1"/>
                  </a:cubicBezTo>
                  <a:cubicBezTo>
                    <a:pt x="1" y="18"/>
                    <a:pt x="48" y="212"/>
                    <a:pt x="106" y="212"/>
                  </a:cubicBezTo>
                  <a:cubicBezTo>
                    <a:pt x="109" y="212"/>
                    <a:pt x="112" y="211"/>
                    <a:pt x="116" y="210"/>
                  </a:cubicBezTo>
                  <a:cubicBezTo>
                    <a:pt x="169" y="192"/>
                    <a:pt x="78" y="1"/>
                    <a:pt x="3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7"/>
            <p:cNvSpPr/>
            <p:nvPr/>
          </p:nvSpPr>
          <p:spPr>
            <a:xfrm>
              <a:off x="5262067" y="2565705"/>
              <a:ext cx="19646" cy="24384"/>
            </a:xfrm>
            <a:custGeom>
              <a:avLst/>
              <a:gdLst/>
              <a:ahLst/>
              <a:cxnLst/>
              <a:rect l="l" t="t" r="r" b="b"/>
              <a:pathLst>
                <a:path w="170" h="211" extrusionOk="0">
                  <a:moveTo>
                    <a:pt x="39" y="0"/>
                  </a:moveTo>
                  <a:cubicBezTo>
                    <a:pt x="38" y="0"/>
                    <a:pt x="37" y="1"/>
                    <a:pt x="36" y="1"/>
                  </a:cubicBezTo>
                  <a:cubicBezTo>
                    <a:pt x="0" y="13"/>
                    <a:pt x="50" y="211"/>
                    <a:pt x="108" y="211"/>
                  </a:cubicBezTo>
                  <a:cubicBezTo>
                    <a:pt x="110" y="211"/>
                    <a:pt x="113" y="211"/>
                    <a:pt x="116" y="210"/>
                  </a:cubicBezTo>
                  <a:cubicBezTo>
                    <a:pt x="169" y="186"/>
                    <a:pt x="78" y="0"/>
                    <a:pt x="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7"/>
            <p:cNvSpPr/>
            <p:nvPr/>
          </p:nvSpPr>
          <p:spPr>
            <a:xfrm>
              <a:off x="5281944" y="2618979"/>
              <a:ext cx="19646" cy="24499"/>
            </a:xfrm>
            <a:custGeom>
              <a:avLst/>
              <a:gdLst/>
              <a:ahLst/>
              <a:cxnLst/>
              <a:rect l="l" t="t" r="r" b="b"/>
              <a:pathLst>
                <a:path w="170" h="212" extrusionOk="0">
                  <a:moveTo>
                    <a:pt x="40" y="0"/>
                  </a:moveTo>
                  <a:cubicBezTo>
                    <a:pt x="38" y="0"/>
                    <a:pt x="37" y="0"/>
                    <a:pt x="36" y="1"/>
                  </a:cubicBezTo>
                  <a:cubicBezTo>
                    <a:pt x="1" y="18"/>
                    <a:pt x="48" y="212"/>
                    <a:pt x="106" y="212"/>
                  </a:cubicBezTo>
                  <a:cubicBezTo>
                    <a:pt x="109" y="212"/>
                    <a:pt x="112" y="211"/>
                    <a:pt x="116" y="210"/>
                  </a:cubicBezTo>
                  <a:cubicBezTo>
                    <a:pt x="169" y="192"/>
                    <a:pt x="84" y="0"/>
                    <a:pt x="4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7"/>
            <p:cNvSpPr/>
            <p:nvPr/>
          </p:nvSpPr>
          <p:spPr>
            <a:xfrm>
              <a:off x="5303785" y="2672946"/>
              <a:ext cx="11441" cy="12250"/>
            </a:xfrm>
            <a:custGeom>
              <a:avLst/>
              <a:gdLst/>
              <a:ahLst/>
              <a:cxnLst/>
              <a:rect l="l" t="t" r="r" b="b"/>
              <a:pathLst>
                <a:path w="99" h="106" extrusionOk="0">
                  <a:moveTo>
                    <a:pt x="23" y="0"/>
                  </a:moveTo>
                  <a:cubicBezTo>
                    <a:pt x="22" y="0"/>
                    <a:pt x="20" y="0"/>
                    <a:pt x="19" y="1"/>
                  </a:cubicBezTo>
                  <a:cubicBezTo>
                    <a:pt x="0" y="7"/>
                    <a:pt x="6" y="56"/>
                    <a:pt x="19" y="105"/>
                  </a:cubicBezTo>
                  <a:cubicBezTo>
                    <a:pt x="43" y="105"/>
                    <a:pt x="74" y="99"/>
                    <a:pt x="99" y="93"/>
                  </a:cubicBezTo>
                  <a:cubicBezTo>
                    <a:pt x="75" y="46"/>
                    <a:pt x="47" y="0"/>
                    <a:pt x="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7"/>
            <p:cNvSpPr/>
            <p:nvPr/>
          </p:nvSpPr>
          <p:spPr>
            <a:xfrm>
              <a:off x="5197930" y="2594133"/>
              <a:ext cx="12943" cy="21726"/>
            </a:xfrm>
            <a:custGeom>
              <a:avLst/>
              <a:gdLst/>
              <a:ahLst/>
              <a:cxnLst/>
              <a:rect l="l" t="t" r="r" b="b"/>
              <a:pathLst>
                <a:path w="112" h="188" extrusionOk="0">
                  <a:moveTo>
                    <a:pt x="32" y="1"/>
                  </a:moveTo>
                  <a:cubicBezTo>
                    <a:pt x="19" y="38"/>
                    <a:pt x="7" y="74"/>
                    <a:pt x="1" y="111"/>
                  </a:cubicBezTo>
                  <a:cubicBezTo>
                    <a:pt x="12" y="149"/>
                    <a:pt x="37" y="187"/>
                    <a:pt x="60" y="187"/>
                  </a:cubicBezTo>
                  <a:cubicBezTo>
                    <a:pt x="63" y="187"/>
                    <a:pt x="66" y="186"/>
                    <a:pt x="68" y="185"/>
                  </a:cubicBezTo>
                  <a:cubicBezTo>
                    <a:pt x="111" y="173"/>
                    <a:pt x="68" y="56"/>
                    <a:pt x="3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7"/>
            <p:cNvSpPr/>
            <p:nvPr/>
          </p:nvSpPr>
          <p:spPr>
            <a:xfrm>
              <a:off x="5219424" y="2552184"/>
              <a:ext cx="20223" cy="24499"/>
            </a:xfrm>
            <a:custGeom>
              <a:avLst/>
              <a:gdLst/>
              <a:ahLst/>
              <a:cxnLst/>
              <a:rect l="l" t="t" r="r" b="b"/>
              <a:pathLst>
                <a:path w="175" h="212" extrusionOk="0">
                  <a:moveTo>
                    <a:pt x="47" y="0"/>
                  </a:moveTo>
                  <a:cubicBezTo>
                    <a:pt x="46" y="0"/>
                    <a:pt x="44" y="0"/>
                    <a:pt x="42" y="1"/>
                  </a:cubicBezTo>
                  <a:cubicBezTo>
                    <a:pt x="1" y="13"/>
                    <a:pt x="56" y="211"/>
                    <a:pt x="109" y="211"/>
                  </a:cubicBezTo>
                  <a:cubicBezTo>
                    <a:pt x="111" y="211"/>
                    <a:pt x="114" y="211"/>
                    <a:pt x="116" y="210"/>
                  </a:cubicBezTo>
                  <a:cubicBezTo>
                    <a:pt x="175" y="187"/>
                    <a:pt x="87" y="0"/>
                    <a:pt x="4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7"/>
            <p:cNvSpPr/>
            <p:nvPr/>
          </p:nvSpPr>
          <p:spPr>
            <a:xfrm>
              <a:off x="5239417" y="2605458"/>
              <a:ext cx="20223" cy="24499"/>
            </a:xfrm>
            <a:custGeom>
              <a:avLst/>
              <a:gdLst/>
              <a:ahLst/>
              <a:cxnLst/>
              <a:rect l="l" t="t" r="r" b="b"/>
              <a:pathLst>
                <a:path w="175" h="212" extrusionOk="0">
                  <a:moveTo>
                    <a:pt x="45" y="0"/>
                  </a:moveTo>
                  <a:cubicBezTo>
                    <a:pt x="43" y="0"/>
                    <a:pt x="42" y="1"/>
                    <a:pt x="41" y="1"/>
                  </a:cubicBezTo>
                  <a:cubicBezTo>
                    <a:pt x="1" y="18"/>
                    <a:pt x="53" y="212"/>
                    <a:pt x="106" y="212"/>
                  </a:cubicBezTo>
                  <a:cubicBezTo>
                    <a:pt x="109" y="212"/>
                    <a:pt x="112" y="211"/>
                    <a:pt x="115" y="210"/>
                  </a:cubicBezTo>
                  <a:cubicBezTo>
                    <a:pt x="175" y="192"/>
                    <a:pt x="84" y="0"/>
                    <a:pt x="4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7"/>
            <p:cNvSpPr/>
            <p:nvPr/>
          </p:nvSpPr>
          <p:spPr>
            <a:xfrm>
              <a:off x="5259178" y="2659310"/>
              <a:ext cx="20223" cy="24499"/>
            </a:xfrm>
            <a:custGeom>
              <a:avLst/>
              <a:gdLst/>
              <a:ahLst/>
              <a:cxnLst/>
              <a:rect l="l" t="t" r="r" b="b"/>
              <a:pathLst>
                <a:path w="175" h="212" extrusionOk="0">
                  <a:moveTo>
                    <a:pt x="47" y="1"/>
                  </a:moveTo>
                  <a:cubicBezTo>
                    <a:pt x="46" y="1"/>
                    <a:pt x="44" y="1"/>
                    <a:pt x="42" y="2"/>
                  </a:cubicBezTo>
                  <a:cubicBezTo>
                    <a:pt x="1" y="14"/>
                    <a:pt x="56" y="212"/>
                    <a:pt x="109" y="212"/>
                  </a:cubicBezTo>
                  <a:cubicBezTo>
                    <a:pt x="111" y="212"/>
                    <a:pt x="114" y="212"/>
                    <a:pt x="116" y="211"/>
                  </a:cubicBezTo>
                  <a:cubicBezTo>
                    <a:pt x="175" y="187"/>
                    <a:pt x="87" y="1"/>
                    <a:pt x="4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7"/>
            <p:cNvSpPr/>
            <p:nvPr/>
          </p:nvSpPr>
          <p:spPr>
            <a:xfrm>
              <a:off x="5345156" y="2688547"/>
              <a:ext cx="19530" cy="24384"/>
            </a:xfrm>
            <a:custGeom>
              <a:avLst/>
              <a:gdLst/>
              <a:ahLst/>
              <a:cxnLst/>
              <a:rect l="l" t="t" r="r" b="b"/>
              <a:pathLst>
                <a:path w="169" h="211" extrusionOk="0">
                  <a:moveTo>
                    <a:pt x="39" y="0"/>
                  </a:moveTo>
                  <a:cubicBezTo>
                    <a:pt x="38" y="0"/>
                    <a:pt x="37" y="0"/>
                    <a:pt x="35" y="1"/>
                  </a:cubicBezTo>
                  <a:cubicBezTo>
                    <a:pt x="0" y="13"/>
                    <a:pt x="50" y="211"/>
                    <a:pt x="108" y="211"/>
                  </a:cubicBezTo>
                  <a:cubicBezTo>
                    <a:pt x="110" y="211"/>
                    <a:pt x="113" y="210"/>
                    <a:pt x="115" y="210"/>
                  </a:cubicBezTo>
                  <a:cubicBezTo>
                    <a:pt x="169" y="186"/>
                    <a:pt x="84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7"/>
            <p:cNvSpPr/>
            <p:nvPr/>
          </p:nvSpPr>
          <p:spPr>
            <a:xfrm>
              <a:off x="5370464" y="2649487"/>
              <a:ext cx="15717" cy="23113"/>
            </a:xfrm>
            <a:custGeom>
              <a:avLst/>
              <a:gdLst/>
              <a:ahLst/>
              <a:cxnLst/>
              <a:rect l="l" t="t" r="r" b="b"/>
              <a:pathLst>
                <a:path w="136" h="200" extrusionOk="0">
                  <a:moveTo>
                    <a:pt x="38" y="1"/>
                  </a:moveTo>
                  <a:cubicBezTo>
                    <a:pt x="25" y="19"/>
                    <a:pt x="13" y="32"/>
                    <a:pt x="1" y="44"/>
                  </a:cubicBezTo>
                  <a:cubicBezTo>
                    <a:pt x="6" y="106"/>
                    <a:pt x="43" y="200"/>
                    <a:pt x="83" y="200"/>
                  </a:cubicBezTo>
                  <a:cubicBezTo>
                    <a:pt x="86" y="200"/>
                    <a:pt x="90" y="199"/>
                    <a:pt x="93" y="197"/>
                  </a:cubicBezTo>
                  <a:cubicBezTo>
                    <a:pt x="136" y="185"/>
                    <a:pt x="81" y="44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7"/>
            <p:cNvSpPr/>
            <p:nvPr/>
          </p:nvSpPr>
          <p:spPr>
            <a:xfrm>
              <a:off x="5393923" y="2611930"/>
              <a:ext cx="15717" cy="22997"/>
            </a:xfrm>
            <a:custGeom>
              <a:avLst/>
              <a:gdLst/>
              <a:ahLst/>
              <a:cxnLst/>
              <a:rect l="l" t="t" r="r" b="b"/>
              <a:pathLst>
                <a:path w="136" h="199" extrusionOk="0">
                  <a:moveTo>
                    <a:pt x="31" y="0"/>
                  </a:moveTo>
                  <a:cubicBezTo>
                    <a:pt x="25" y="19"/>
                    <a:pt x="13" y="43"/>
                    <a:pt x="1" y="68"/>
                  </a:cubicBezTo>
                  <a:cubicBezTo>
                    <a:pt x="12" y="125"/>
                    <a:pt x="45" y="198"/>
                    <a:pt x="79" y="198"/>
                  </a:cubicBezTo>
                  <a:cubicBezTo>
                    <a:pt x="81" y="198"/>
                    <a:pt x="84" y="198"/>
                    <a:pt x="87" y="197"/>
                  </a:cubicBezTo>
                  <a:cubicBezTo>
                    <a:pt x="136" y="178"/>
                    <a:pt x="74" y="37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7"/>
            <p:cNvSpPr/>
            <p:nvPr/>
          </p:nvSpPr>
          <p:spPr>
            <a:xfrm>
              <a:off x="5305865" y="2683578"/>
              <a:ext cx="12943" cy="13867"/>
            </a:xfrm>
            <a:custGeom>
              <a:avLst/>
              <a:gdLst/>
              <a:ahLst/>
              <a:cxnLst/>
              <a:rect l="l" t="t" r="r" b="b"/>
              <a:pathLst>
                <a:path w="112" h="120" extrusionOk="0">
                  <a:moveTo>
                    <a:pt x="81" y="1"/>
                  </a:moveTo>
                  <a:cubicBezTo>
                    <a:pt x="56" y="7"/>
                    <a:pt x="25" y="13"/>
                    <a:pt x="1" y="13"/>
                  </a:cubicBezTo>
                  <a:cubicBezTo>
                    <a:pt x="17" y="69"/>
                    <a:pt x="44" y="119"/>
                    <a:pt x="72" y="119"/>
                  </a:cubicBezTo>
                  <a:cubicBezTo>
                    <a:pt x="75" y="119"/>
                    <a:pt x="78" y="119"/>
                    <a:pt x="81" y="118"/>
                  </a:cubicBezTo>
                  <a:cubicBezTo>
                    <a:pt x="111" y="105"/>
                    <a:pt x="99" y="56"/>
                    <a:pt x="8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7"/>
            <p:cNvSpPr/>
            <p:nvPr/>
          </p:nvSpPr>
          <p:spPr>
            <a:xfrm>
              <a:off x="5164648" y="2447947"/>
              <a:ext cx="34900" cy="18490"/>
            </a:xfrm>
            <a:custGeom>
              <a:avLst/>
              <a:gdLst/>
              <a:ahLst/>
              <a:cxnLst/>
              <a:rect l="l" t="t" r="r" b="b"/>
              <a:pathLst>
                <a:path w="302" h="160" extrusionOk="0">
                  <a:moveTo>
                    <a:pt x="6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129" y="111"/>
                    <a:pt x="295" y="111"/>
                    <a:pt x="295" y="111"/>
                  </a:cubicBezTo>
                  <a:cubicBezTo>
                    <a:pt x="197" y="148"/>
                    <a:pt x="105" y="160"/>
                    <a:pt x="19" y="160"/>
                  </a:cubicBezTo>
                  <a:cubicBezTo>
                    <a:pt x="105" y="160"/>
                    <a:pt x="203" y="148"/>
                    <a:pt x="301" y="111"/>
                  </a:cubicBezTo>
                  <a:cubicBezTo>
                    <a:pt x="301" y="111"/>
                    <a:pt x="129" y="11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7"/>
            <p:cNvSpPr/>
            <p:nvPr/>
          </p:nvSpPr>
          <p:spPr>
            <a:xfrm>
              <a:off x="5134024" y="2480535"/>
              <a:ext cx="56279" cy="142835"/>
            </a:xfrm>
            <a:custGeom>
              <a:avLst/>
              <a:gdLst/>
              <a:ahLst/>
              <a:cxnLst/>
              <a:rect l="l" t="t" r="r" b="b"/>
              <a:pathLst>
                <a:path w="487" h="1236" extrusionOk="0">
                  <a:moveTo>
                    <a:pt x="462" y="1"/>
                  </a:moveTo>
                  <a:cubicBezTo>
                    <a:pt x="1" y="326"/>
                    <a:pt x="87" y="652"/>
                    <a:pt x="198" y="879"/>
                  </a:cubicBezTo>
                  <a:cubicBezTo>
                    <a:pt x="234" y="953"/>
                    <a:pt x="339" y="1082"/>
                    <a:pt x="486" y="1236"/>
                  </a:cubicBezTo>
                  <a:cubicBezTo>
                    <a:pt x="345" y="1082"/>
                    <a:pt x="234" y="953"/>
                    <a:pt x="204" y="879"/>
                  </a:cubicBezTo>
                  <a:cubicBezTo>
                    <a:pt x="93" y="652"/>
                    <a:pt x="7" y="332"/>
                    <a:pt x="4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7"/>
            <p:cNvSpPr/>
            <p:nvPr/>
          </p:nvSpPr>
          <p:spPr>
            <a:xfrm>
              <a:off x="5141189" y="2472793"/>
              <a:ext cx="22766" cy="7858"/>
            </a:xfrm>
            <a:custGeom>
              <a:avLst/>
              <a:gdLst/>
              <a:ahLst/>
              <a:cxnLst/>
              <a:rect l="l" t="t" r="r" b="b"/>
              <a:pathLst>
                <a:path w="197" h="68" extrusionOk="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56" y="37"/>
                    <a:pt x="123" y="62"/>
                    <a:pt x="197" y="68"/>
                  </a:cubicBezTo>
                  <a:cubicBezTo>
                    <a:pt x="123" y="62"/>
                    <a:pt x="56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7"/>
            <p:cNvSpPr/>
            <p:nvPr/>
          </p:nvSpPr>
          <p:spPr>
            <a:xfrm>
              <a:off x="5134833" y="2454303"/>
              <a:ext cx="163405" cy="169068"/>
            </a:xfrm>
            <a:custGeom>
              <a:avLst/>
              <a:gdLst/>
              <a:ahLst/>
              <a:cxnLst/>
              <a:rect l="l" t="t" r="r" b="b"/>
              <a:pathLst>
                <a:path w="1414" h="1463" extrusionOk="0">
                  <a:moveTo>
                    <a:pt x="600" y="381"/>
                  </a:moveTo>
                  <a:cubicBezTo>
                    <a:pt x="645" y="381"/>
                    <a:pt x="735" y="566"/>
                    <a:pt x="676" y="590"/>
                  </a:cubicBezTo>
                  <a:cubicBezTo>
                    <a:pt x="673" y="592"/>
                    <a:pt x="670" y="592"/>
                    <a:pt x="667" y="592"/>
                  </a:cubicBezTo>
                  <a:cubicBezTo>
                    <a:pt x="614" y="592"/>
                    <a:pt x="561" y="393"/>
                    <a:pt x="596" y="381"/>
                  </a:cubicBezTo>
                  <a:cubicBezTo>
                    <a:pt x="597" y="381"/>
                    <a:pt x="599" y="381"/>
                    <a:pt x="600" y="381"/>
                  </a:cubicBezTo>
                  <a:close/>
                  <a:moveTo>
                    <a:pt x="368" y="724"/>
                  </a:moveTo>
                  <a:cubicBezTo>
                    <a:pt x="413" y="724"/>
                    <a:pt x="495" y="911"/>
                    <a:pt x="442" y="934"/>
                  </a:cubicBezTo>
                  <a:cubicBezTo>
                    <a:pt x="440" y="935"/>
                    <a:pt x="437" y="935"/>
                    <a:pt x="435" y="935"/>
                  </a:cubicBezTo>
                  <a:cubicBezTo>
                    <a:pt x="377" y="935"/>
                    <a:pt x="327" y="737"/>
                    <a:pt x="363" y="725"/>
                  </a:cubicBezTo>
                  <a:cubicBezTo>
                    <a:pt x="364" y="725"/>
                    <a:pt x="366" y="724"/>
                    <a:pt x="368" y="724"/>
                  </a:cubicBezTo>
                  <a:close/>
                  <a:moveTo>
                    <a:pt x="1290" y="0"/>
                  </a:moveTo>
                  <a:cubicBezTo>
                    <a:pt x="1192" y="43"/>
                    <a:pt x="1124" y="68"/>
                    <a:pt x="1124" y="68"/>
                  </a:cubicBezTo>
                  <a:cubicBezTo>
                    <a:pt x="1124" y="68"/>
                    <a:pt x="780" y="203"/>
                    <a:pt x="461" y="234"/>
                  </a:cubicBezTo>
                  <a:cubicBezTo>
                    <a:pt x="0" y="559"/>
                    <a:pt x="86" y="885"/>
                    <a:pt x="197" y="1106"/>
                  </a:cubicBezTo>
                  <a:cubicBezTo>
                    <a:pt x="227" y="1180"/>
                    <a:pt x="338" y="1309"/>
                    <a:pt x="479" y="1463"/>
                  </a:cubicBezTo>
                  <a:cubicBezTo>
                    <a:pt x="504" y="1420"/>
                    <a:pt x="528" y="1377"/>
                    <a:pt x="547" y="1321"/>
                  </a:cubicBezTo>
                  <a:cubicBezTo>
                    <a:pt x="522" y="1266"/>
                    <a:pt x="516" y="1198"/>
                    <a:pt x="535" y="1186"/>
                  </a:cubicBezTo>
                  <a:cubicBezTo>
                    <a:pt x="537" y="1185"/>
                    <a:pt x="539" y="1185"/>
                    <a:pt x="541" y="1185"/>
                  </a:cubicBezTo>
                  <a:cubicBezTo>
                    <a:pt x="551" y="1185"/>
                    <a:pt x="562" y="1196"/>
                    <a:pt x="578" y="1211"/>
                  </a:cubicBezTo>
                  <a:cubicBezTo>
                    <a:pt x="608" y="1088"/>
                    <a:pt x="633" y="953"/>
                    <a:pt x="664" y="830"/>
                  </a:cubicBezTo>
                  <a:cubicBezTo>
                    <a:pt x="725" y="609"/>
                    <a:pt x="1008" y="473"/>
                    <a:pt x="1198" y="351"/>
                  </a:cubicBezTo>
                  <a:cubicBezTo>
                    <a:pt x="1161" y="295"/>
                    <a:pt x="1137" y="179"/>
                    <a:pt x="1167" y="172"/>
                  </a:cubicBezTo>
                  <a:cubicBezTo>
                    <a:pt x="1169" y="172"/>
                    <a:pt x="1171" y="171"/>
                    <a:pt x="1173" y="171"/>
                  </a:cubicBezTo>
                  <a:cubicBezTo>
                    <a:pt x="1199" y="171"/>
                    <a:pt x="1242" y="245"/>
                    <a:pt x="1260" y="308"/>
                  </a:cubicBezTo>
                  <a:cubicBezTo>
                    <a:pt x="1358" y="234"/>
                    <a:pt x="1413" y="154"/>
                    <a:pt x="1352" y="68"/>
                  </a:cubicBezTo>
                  <a:cubicBezTo>
                    <a:pt x="1339" y="43"/>
                    <a:pt x="1315" y="19"/>
                    <a:pt x="1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7"/>
            <p:cNvSpPr/>
            <p:nvPr/>
          </p:nvSpPr>
          <p:spPr>
            <a:xfrm>
              <a:off x="5266112" y="2474064"/>
              <a:ext cx="14330" cy="20801"/>
            </a:xfrm>
            <a:custGeom>
              <a:avLst/>
              <a:gdLst/>
              <a:ahLst/>
              <a:cxnLst/>
              <a:rect l="l" t="t" r="r" b="b"/>
              <a:pathLst>
                <a:path w="124" h="180" extrusionOk="0">
                  <a:moveTo>
                    <a:pt x="37" y="0"/>
                  </a:moveTo>
                  <a:cubicBezTo>
                    <a:pt x="35" y="0"/>
                    <a:pt x="33" y="1"/>
                    <a:pt x="31" y="1"/>
                  </a:cubicBezTo>
                  <a:cubicBezTo>
                    <a:pt x="1" y="8"/>
                    <a:pt x="25" y="124"/>
                    <a:pt x="62" y="180"/>
                  </a:cubicBezTo>
                  <a:cubicBezTo>
                    <a:pt x="81" y="161"/>
                    <a:pt x="99" y="149"/>
                    <a:pt x="124" y="137"/>
                  </a:cubicBezTo>
                  <a:cubicBezTo>
                    <a:pt x="106" y="74"/>
                    <a:pt x="63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7"/>
            <p:cNvSpPr/>
            <p:nvPr/>
          </p:nvSpPr>
          <p:spPr>
            <a:xfrm>
              <a:off x="5172622" y="2537970"/>
              <a:ext cx="19530" cy="24499"/>
            </a:xfrm>
            <a:custGeom>
              <a:avLst/>
              <a:gdLst/>
              <a:ahLst/>
              <a:cxnLst/>
              <a:rect l="l" t="t" r="r" b="b"/>
              <a:pathLst>
                <a:path w="169" h="212" extrusionOk="0">
                  <a:moveTo>
                    <a:pt x="41" y="0"/>
                  </a:moveTo>
                  <a:cubicBezTo>
                    <a:pt x="39" y="0"/>
                    <a:pt x="37" y="1"/>
                    <a:pt x="36" y="1"/>
                  </a:cubicBezTo>
                  <a:cubicBezTo>
                    <a:pt x="0" y="13"/>
                    <a:pt x="50" y="211"/>
                    <a:pt x="108" y="211"/>
                  </a:cubicBezTo>
                  <a:cubicBezTo>
                    <a:pt x="110" y="211"/>
                    <a:pt x="113" y="211"/>
                    <a:pt x="115" y="210"/>
                  </a:cubicBezTo>
                  <a:cubicBezTo>
                    <a:pt x="168" y="187"/>
                    <a:pt x="86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7"/>
            <p:cNvSpPr/>
            <p:nvPr/>
          </p:nvSpPr>
          <p:spPr>
            <a:xfrm>
              <a:off x="5194463" y="2591359"/>
              <a:ext cx="7165" cy="15717"/>
            </a:xfrm>
            <a:custGeom>
              <a:avLst/>
              <a:gdLst/>
              <a:ahLst/>
              <a:cxnLst/>
              <a:rect l="l" t="t" r="r" b="b"/>
              <a:pathLst>
                <a:path w="62" h="136" extrusionOk="0">
                  <a:moveTo>
                    <a:pt x="19" y="0"/>
                  </a:moveTo>
                  <a:cubicBezTo>
                    <a:pt x="0" y="6"/>
                    <a:pt x="6" y="74"/>
                    <a:pt x="31" y="135"/>
                  </a:cubicBezTo>
                  <a:cubicBezTo>
                    <a:pt x="37" y="98"/>
                    <a:pt x="49" y="62"/>
                    <a:pt x="62" y="25"/>
                  </a:cubicBezTo>
                  <a:cubicBezTo>
                    <a:pt x="43" y="6"/>
                    <a:pt x="31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7"/>
            <p:cNvSpPr/>
            <p:nvPr/>
          </p:nvSpPr>
          <p:spPr>
            <a:xfrm>
              <a:off x="5199663" y="2498216"/>
              <a:ext cx="20223" cy="24615"/>
            </a:xfrm>
            <a:custGeom>
              <a:avLst/>
              <a:gdLst/>
              <a:ahLst/>
              <a:cxnLst/>
              <a:rect l="l" t="t" r="r" b="b"/>
              <a:pathLst>
                <a:path w="175" h="213" extrusionOk="0">
                  <a:moveTo>
                    <a:pt x="39" y="1"/>
                  </a:moveTo>
                  <a:cubicBezTo>
                    <a:pt x="38" y="1"/>
                    <a:pt x="36" y="1"/>
                    <a:pt x="35" y="1"/>
                  </a:cubicBezTo>
                  <a:cubicBezTo>
                    <a:pt x="0" y="13"/>
                    <a:pt x="53" y="212"/>
                    <a:pt x="106" y="212"/>
                  </a:cubicBezTo>
                  <a:cubicBezTo>
                    <a:pt x="109" y="212"/>
                    <a:pt x="112" y="212"/>
                    <a:pt x="115" y="210"/>
                  </a:cubicBezTo>
                  <a:cubicBezTo>
                    <a:pt x="174" y="186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7"/>
            <p:cNvSpPr/>
            <p:nvPr/>
          </p:nvSpPr>
          <p:spPr>
            <a:xfrm>
              <a:off x="5152514" y="2465628"/>
              <a:ext cx="5085" cy="809"/>
            </a:xfrm>
            <a:custGeom>
              <a:avLst/>
              <a:gdLst/>
              <a:ahLst/>
              <a:cxnLst/>
              <a:rect l="l" t="t" r="r" b="b"/>
              <a:pathLst>
                <a:path w="44" h="7" extrusionOk="0">
                  <a:moveTo>
                    <a:pt x="1" y="1"/>
                  </a:moveTo>
                  <a:cubicBezTo>
                    <a:pt x="13" y="1"/>
                    <a:pt x="31" y="1"/>
                    <a:pt x="44" y="7"/>
                  </a:cubicBezTo>
                  <a:cubicBezTo>
                    <a:pt x="31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7"/>
            <p:cNvSpPr/>
            <p:nvPr/>
          </p:nvSpPr>
          <p:spPr>
            <a:xfrm>
              <a:off x="5129864" y="2460659"/>
              <a:ext cx="21379" cy="5085"/>
            </a:xfrm>
            <a:custGeom>
              <a:avLst/>
              <a:gdLst/>
              <a:ahLst/>
              <a:cxnLst/>
              <a:rect l="l" t="t" r="r" b="b"/>
              <a:pathLst>
                <a:path w="185" h="44" extrusionOk="0">
                  <a:moveTo>
                    <a:pt x="0" y="1"/>
                  </a:moveTo>
                  <a:cubicBezTo>
                    <a:pt x="19" y="7"/>
                    <a:pt x="68" y="25"/>
                    <a:pt x="141" y="38"/>
                  </a:cubicBezTo>
                  <a:cubicBezTo>
                    <a:pt x="144" y="38"/>
                    <a:pt x="147" y="38"/>
                    <a:pt x="150" y="38"/>
                  </a:cubicBezTo>
                  <a:lnTo>
                    <a:pt x="150" y="38"/>
                  </a:lnTo>
                  <a:cubicBezTo>
                    <a:pt x="59" y="20"/>
                    <a:pt x="1" y="1"/>
                    <a:pt x="0" y="1"/>
                  </a:cubicBezTo>
                  <a:close/>
                  <a:moveTo>
                    <a:pt x="150" y="38"/>
                  </a:moveTo>
                  <a:cubicBezTo>
                    <a:pt x="161" y="40"/>
                    <a:pt x="173" y="42"/>
                    <a:pt x="184" y="44"/>
                  </a:cubicBezTo>
                  <a:cubicBezTo>
                    <a:pt x="175" y="39"/>
                    <a:pt x="162" y="38"/>
                    <a:pt x="150" y="38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7"/>
            <p:cNvSpPr/>
            <p:nvPr/>
          </p:nvSpPr>
          <p:spPr>
            <a:xfrm>
              <a:off x="5178053" y="2480535"/>
              <a:ext cx="9361" cy="809"/>
            </a:xfrm>
            <a:custGeom>
              <a:avLst/>
              <a:gdLst/>
              <a:ahLst/>
              <a:cxnLst/>
              <a:rect l="l" t="t" r="r" b="b"/>
              <a:pathLst>
                <a:path w="81" h="7" extrusionOk="0">
                  <a:moveTo>
                    <a:pt x="1" y="7"/>
                  </a:moveTo>
                  <a:cubicBezTo>
                    <a:pt x="32" y="7"/>
                    <a:pt x="56" y="7"/>
                    <a:pt x="81" y="1"/>
                  </a:cubicBezTo>
                  <a:lnTo>
                    <a:pt x="81" y="1"/>
                  </a:lnTo>
                  <a:cubicBezTo>
                    <a:pt x="56" y="7"/>
                    <a:pt x="32" y="7"/>
                    <a:pt x="1" y="7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7"/>
            <p:cNvSpPr/>
            <p:nvPr/>
          </p:nvSpPr>
          <p:spPr>
            <a:xfrm>
              <a:off x="5153207" y="2429457"/>
              <a:ext cx="68297" cy="10747"/>
            </a:xfrm>
            <a:custGeom>
              <a:avLst/>
              <a:gdLst/>
              <a:ahLst/>
              <a:cxnLst/>
              <a:rect l="l" t="t" r="r" b="b"/>
              <a:pathLst>
                <a:path w="591" h="93" extrusionOk="0">
                  <a:moveTo>
                    <a:pt x="1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35" y="11"/>
                    <a:pt x="220" y="59"/>
                    <a:pt x="428" y="81"/>
                  </a:cubicBezTo>
                  <a:lnTo>
                    <a:pt x="428" y="81"/>
                  </a:lnTo>
                  <a:cubicBezTo>
                    <a:pt x="202" y="57"/>
                    <a:pt x="1" y="0"/>
                    <a:pt x="1" y="0"/>
                  </a:cubicBezTo>
                  <a:close/>
                  <a:moveTo>
                    <a:pt x="428" y="81"/>
                  </a:moveTo>
                  <a:cubicBezTo>
                    <a:pt x="481" y="87"/>
                    <a:pt x="536" y="91"/>
                    <a:pt x="591" y="93"/>
                  </a:cubicBezTo>
                  <a:cubicBezTo>
                    <a:pt x="536" y="91"/>
                    <a:pt x="481" y="87"/>
                    <a:pt x="428" y="8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7"/>
            <p:cNvSpPr/>
            <p:nvPr/>
          </p:nvSpPr>
          <p:spPr>
            <a:xfrm>
              <a:off x="5129864" y="2460659"/>
              <a:ext cx="16410" cy="12250"/>
            </a:xfrm>
            <a:custGeom>
              <a:avLst/>
              <a:gdLst/>
              <a:ahLst/>
              <a:cxnLst/>
              <a:rect l="l" t="t" r="r" b="b"/>
              <a:pathLst>
                <a:path w="142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5" y="50"/>
                    <a:pt x="55" y="81"/>
                    <a:pt x="98" y="105"/>
                  </a:cubicBezTo>
                  <a:cubicBezTo>
                    <a:pt x="111" y="81"/>
                    <a:pt x="123" y="56"/>
                    <a:pt x="141" y="38"/>
                  </a:cubicBezTo>
                  <a:cubicBezTo>
                    <a:pt x="68" y="25"/>
                    <a:pt x="19" y="7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7"/>
            <p:cNvSpPr/>
            <p:nvPr/>
          </p:nvSpPr>
          <p:spPr>
            <a:xfrm>
              <a:off x="5333600" y="2373409"/>
              <a:ext cx="36980" cy="53274"/>
            </a:xfrm>
            <a:custGeom>
              <a:avLst/>
              <a:gdLst/>
              <a:ahLst/>
              <a:cxnLst/>
              <a:rect l="l" t="t" r="r" b="b"/>
              <a:pathLst>
                <a:path w="320" h="461" extrusionOk="0">
                  <a:moveTo>
                    <a:pt x="277" y="0"/>
                  </a:moveTo>
                  <a:cubicBezTo>
                    <a:pt x="277" y="0"/>
                    <a:pt x="277" y="0"/>
                    <a:pt x="271" y="6"/>
                  </a:cubicBezTo>
                  <a:cubicBezTo>
                    <a:pt x="307" y="178"/>
                    <a:pt x="172" y="332"/>
                    <a:pt x="0" y="461"/>
                  </a:cubicBezTo>
                  <a:lnTo>
                    <a:pt x="6" y="461"/>
                  </a:lnTo>
                  <a:cubicBezTo>
                    <a:pt x="185" y="332"/>
                    <a:pt x="320" y="172"/>
                    <a:pt x="27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7"/>
            <p:cNvSpPr/>
            <p:nvPr/>
          </p:nvSpPr>
          <p:spPr>
            <a:xfrm>
              <a:off x="5312221" y="2364858"/>
              <a:ext cx="26464" cy="53390"/>
            </a:xfrm>
            <a:custGeom>
              <a:avLst/>
              <a:gdLst/>
              <a:ahLst/>
              <a:cxnLst/>
              <a:rect l="l" t="t" r="r" b="b"/>
              <a:pathLst>
                <a:path w="229" h="462" extrusionOk="0">
                  <a:moveTo>
                    <a:pt x="130" y="0"/>
                  </a:moveTo>
                  <a:cubicBezTo>
                    <a:pt x="130" y="0"/>
                    <a:pt x="130" y="0"/>
                    <a:pt x="130" y="6"/>
                  </a:cubicBezTo>
                  <a:cubicBezTo>
                    <a:pt x="228" y="271"/>
                    <a:pt x="1" y="461"/>
                    <a:pt x="1" y="461"/>
                  </a:cubicBezTo>
                  <a:lnTo>
                    <a:pt x="7" y="461"/>
                  </a:lnTo>
                  <a:cubicBezTo>
                    <a:pt x="38" y="430"/>
                    <a:pt x="228" y="246"/>
                    <a:pt x="13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7"/>
            <p:cNvSpPr/>
            <p:nvPr/>
          </p:nvSpPr>
          <p:spPr>
            <a:xfrm>
              <a:off x="5246235" y="2375490"/>
              <a:ext cx="14330" cy="58359"/>
            </a:xfrm>
            <a:custGeom>
              <a:avLst/>
              <a:gdLst/>
              <a:ahLst/>
              <a:cxnLst/>
              <a:rect l="l" t="t" r="r" b="b"/>
              <a:pathLst>
                <a:path w="124" h="505" extrusionOk="0">
                  <a:moveTo>
                    <a:pt x="81" y="0"/>
                  </a:moveTo>
                  <a:cubicBezTo>
                    <a:pt x="87" y="7"/>
                    <a:pt x="87" y="7"/>
                    <a:pt x="93" y="7"/>
                  </a:cubicBezTo>
                  <a:cubicBezTo>
                    <a:pt x="111" y="19"/>
                    <a:pt x="117" y="37"/>
                    <a:pt x="105" y="56"/>
                  </a:cubicBezTo>
                  <a:cubicBezTo>
                    <a:pt x="99" y="62"/>
                    <a:pt x="1" y="246"/>
                    <a:pt x="99" y="504"/>
                  </a:cubicBezTo>
                  <a:lnTo>
                    <a:pt x="105" y="504"/>
                  </a:lnTo>
                  <a:cubicBezTo>
                    <a:pt x="7" y="246"/>
                    <a:pt x="105" y="62"/>
                    <a:pt x="111" y="56"/>
                  </a:cubicBezTo>
                  <a:cubicBezTo>
                    <a:pt x="124" y="37"/>
                    <a:pt x="117" y="13"/>
                    <a:pt x="99" y="7"/>
                  </a:cubicBezTo>
                  <a:cubicBezTo>
                    <a:pt x="93" y="7"/>
                    <a:pt x="87" y="0"/>
                    <a:pt x="8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7"/>
            <p:cNvSpPr/>
            <p:nvPr/>
          </p:nvSpPr>
          <p:spPr>
            <a:xfrm>
              <a:off x="5153207" y="2365551"/>
              <a:ext cx="215986" cy="82512"/>
            </a:xfrm>
            <a:custGeom>
              <a:avLst/>
              <a:gdLst/>
              <a:ahLst/>
              <a:cxnLst/>
              <a:rect l="l" t="t" r="r" b="b"/>
              <a:pathLst>
                <a:path w="1869" h="714" extrusionOk="0">
                  <a:moveTo>
                    <a:pt x="1506" y="0"/>
                  </a:moveTo>
                  <a:lnTo>
                    <a:pt x="1506" y="0"/>
                  </a:lnTo>
                  <a:cubicBezTo>
                    <a:pt x="1469" y="50"/>
                    <a:pt x="1168" y="474"/>
                    <a:pt x="910" y="590"/>
                  </a:cubicBezTo>
                  <a:lnTo>
                    <a:pt x="904" y="590"/>
                  </a:lnTo>
                  <a:cubicBezTo>
                    <a:pt x="806" y="332"/>
                    <a:pt x="904" y="148"/>
                    <a:pt x="910" y="142"/>
                  </a:cubicBezTo>
                  <a:cubicBezTo>
                    <a:pt x="922" y="123"/>
                    <a:pt x="916" y="105"/>
                    <a:pt x="898" y="93"/>
                  </a:cubicBezTo>
                  <a:cubicBezTo>
                    <a:pt x="898" y="93"/>
                    <a:pt x="892" y="86"/>
                    <a:pt x="886" y="86"/>
                  </a:cubicBezTo>
                  <a:cubicBezTo>
                    <a:pt x="873" y="86"/>
                    <a:pt x="861" y="93"/>
                    <a:pt x="855" y="105"/>
                  </a:cubicBezTo>
                  <a:cubicBezTo>
                    <a:pt x="849" y="117"/>
                    <a:pt x="732" y="326"/>
                    <a:pt x="849" y="615"/>
                  </a:cubicBezTo>
                  <a:cubicBezTo>
                    <a:pt x="775" y="639"/>
                    <a:pt x="683" y="646"/>
                    <a:pt x="591" y="646"/>
                  </a:cubicBezTo>
                  <a:cubicBezTo>
                    <a:pt x="333" y="639"/>
                    <a:pt x="44" y="566"/>
                    <a:pt x="1" y="560"/>
                  </a:cubicBezTo>
                  <a:lnTo>
                    <a:pt x="1" y="560"/>
                  </a:lnTo>
                  <a:cubicBezTo>
                    <a:pt x="25" y="627"/>
                    <a:pt x="62" y="676"/>
                    <a:pt x="105" y="713"/>
                  </a:cubicBezTo>
                  <a:cubicBezTo>
                    <a:pt x="186" y="689"/>
                    <a:pt x="389" y="659"/>
                    <a:pt x="600" y="659"/>
                  </a:cubicBezTo>
                  <a:cubicBezTo>
                    <a:pt x="710" y="659"/>
                    <a:pt x="823" y="667"/>
                    <a:pt x="922" y="689"/>
                  </a:cubicBezTo>
                  <a:cubicBezTo>
                    <a:pt x="1180" y="596"/>
                    <a:pt x="1395" y="541"/>
                    <a:pt x="1567" y="529"/>
                  </a:cubicBezTo>
                  <a:lnTo>
                    <a:pt x="1561" y="529"/>
                  </a:lnTo>
                  <a:cubicBezTo>
                    <a:pt x="1739" y="400"/>
                    <a:pt x="1868" y="246"/>
                    <a:pt x="1832" y="74"/>
                  </a:cubicBezTo>
                  <a:lnTo>
                    <a:pt x="1832" y="74"/>
                  </a:lnTo>
                  <a:cubicBezTo>
                    <a:pt x="1807" y="117"/>
                    <a:pt x="1660" y="351"/>
                    <a:pt x="1383" y="455"/>
                  </a:cubicBezTo>
                  <a:lnTo>
                    <a:pt x="1377" y="455"/>
                  </a:lnTo>
                  <a:cubicBezTo>
                    <a:pt x="1377" y="455"/>
                    <a:pt x="1604" y="259"/>
                    <a:pt x="150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7"/>
            <p:cNvSpPr/>
            <p:nvPr/>
          </p:nvSpPr>
          <p:spPr>
            <a:xfrm>
              <a:off x="5259756" y="2426568"/>
              <a:ext cx="74653" cy="27851"/>
            </a:xfrm>
            <a:custGeom>
              <a:avLst/>
              <a:gdLst/>
              <a:ahLst/>
              <a:cxnLst/>
              <a:rect l="l" t="t" r="r" b="b"/>
              <a:pathLst>
                <a:path w="646" h="241" extrusionOk="0">
                  <a:moveTo>
                    <a:pt x="645" y="1"/>
                  </a:moveTo>
                  <a:lnTo>
                    <a:pt x="645" y="1"/>
                  </a:lnTo>
                  <a:cubicBezTo>
                    <a:pt x="473" y="13"/>
                    <a:pt x="265" y="68"/>
                    <a:pt x="0" y="161"/>
                  </a:cubicBezTo>
                  <a:cubicBezTo>
                    <a:pt x="80" y="179"/>
                    <a:pt x="154" y="204"/>
                    <a:pt x="209" y="240"/>
                  </a:cubicBezTo>
                  <a:cubicBezTo>
                    <a:pt x="332" y="185"/>
                    <a:pt x="504" y="105"/>
                    <a:pt x="64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7"/>
            <p:cNvSpPr/>
            <p:nvPr/>
          </p:nvSpPr>
          <p:spPr>
            <a:xfrm>
              <a:off x="5141189" y="2441707"/>
              <a:ext cx="118683" cy="39638"/>
            </a:xfrm>
            <a:custGeom>
              <a:avLst/>
              <a:gdLst/>
              <a:ahLst/>
              <a:cxnLst/>
              <a:rect l="l" t="t" r="r" b="b"/>
              <a:pathLst>
                <a:path w="1027" h="343" extrusionOk="0">
                  <a:moveTo>
                    <a:pt x="704" y="0"/>
                  </a:moveTo>
                  <a:cubicBezTo>
                    <a:pt x="493" y="0"/>
                    <a:pt x="290" y="30"/>
                    <a:pt x="209" y="54"/>
                  </a:cubicBezTo>
                  <a:cubicBezTo>
                    <a:pt x="332" y="165"/>
                    <a:pt x="498" y="165"/>
                    <a:pt x="498" y="165"/>
                  </a:cubicBezTo>
                  <a:cubicBezTo>
                    <a:pt x="406" y="202"/>
                    <a:pt x="308" y="214"/>
                    <a:pt x="222" y="214"/>
                  </a:cubicBezTo>
                  <a:cubicBezTo>
                    <a:pt x="197" y="214"/>
                    <a:pt x="172" y="214"/>
                    <a:pt x="142" y="208"/>
                  </a:cubicBezTo>
                  <a:lnTo>
                    <a:pt x="86" y="208"/>
                  </a:lnTo>
                  <a:cubicBezTo>
                    <a:pt x="74" y="202"/>
                    <a:pt x="56" y="202"/>
                    <a:pt x="43" y="202"/>
                  </a:cubicBezTo>
                  <a:cubicBezTo>
                    <a:pt x="25" y="220"/>
                    <a:pt x="13" y="245"/>
                    <a:pt x="0" y="269"/>
                  </a:cubicBezTo>
                  <a:cubicBezTo>
                    <a:pt x="56" y="306"/>
                    <a:pt x="123" y="331"/>
                    <a:pt x="197" y="337"/>
                  </a:cubicBezTo>
                  <a:cubicBezTo>
                    <a:pt x="209" y="337"/>
                    <a:pt x="215" y="337"/>
                    <a:pt x="222" y="343"/>
                  </a:cubicBezTo>
                  <a:lnTo>
                    <a:pt x="406" y="343"/>
                  </a:lnTo>
                  <a:cubicBezTo>
                    <a:pt x="547" y="238"/>
                    <a:pt x="744" y="134"/>
                    <a:pt x="1014" y="36"/>
                  </a:cubicBezTo>
                  <a:lnTo>
                    <a:pt x="1026" y="30"/>
                  </a:lnTo>
                  <a:cubicBezTo>
                    <a:pt x="927" y="8"/>
                    <a:pt x="814" y="0"/>
                    <a:pt x="70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7"/>
            <p:cNvSpPr/>
            <p:nvPr/>
          </p:nvSpPr>
          <p:spPr>
            <a:xfrm>
              <a:off x="5187992" y="2445058"/>
              <a:ext cx="96032" cy="35593"/>
            </a:xfrm>
            <a:custGeom>
              <a:avLst/>
              <a:gdLst/>
              <a:ahLst/>
              <a:cxnLst/>
              <a:rect l="l" t="t" r="r" b="b"/>
              <a:pathLst>
                <a:path w="831" h="308" extrusionOk="0">
                  <a:moveTo>
                    <a:pt x="621" y="1"/>
                  </a:moveTo>
                  <a:lnTo>
                    <a:pt x="609" y="7"/>
                  </a:lnTo>
                  <a:cubicBezTo>
                    <a:pt x="339" y="105"/>
                    <a:pt x="142" y="209"/>
                    <a:pt x="1" y="308"/>
                  </a:cubicBezTo>
                  <a:cubicBezTo>
                    <a:pt x="320" y="283"/>
                    <a:pt x="664" y="148"/>
                    <a:pt x="664" y="148"/>
                  </a:cubicBezTo>
                  <a:cubicBezTo>
                    <a:pt x="664" y="148"/>
                    <a:pt x="732" y="123"/>
                    <a:pt x="830" y="80"/>
                  </a:cubicBezTo>
                  <a:cubicBezTo>
                    <a:pt x="775" y="44"/>
                    <a:pt x="701" y="19"/>
                    <a:pt x="6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7"/>
            <p:cNvSpPr/>
            <p:nvPr/>
          </p:nvSpPr>
          <p:spPr>
            <a:xfrm>
              <a:off x="4812415" y="2856112"/>
              <a:ext cx="62635" cy="132203"/>
            </a:xfrm>
            <a:custGeom>
              <a:avLst/>
              <a:gdLst/>
              <a:ahLst/>
              <a:cxnLst/>
              <a:rect l="l" t="t" r="r" b="b"/>
              <a:pathLst>
                <a:path w="542" h="1144" extrusionOk="0">
                  <a:moveTo>
                    <a:pt x="155" y="1"/>
                  </a:moveTo>
                  <a:cubicBezTo>
                    <a:pt x="93" y="124"/>
                    <a:pt x="44" y="240"/>
                    <a:pt x="1" y="332"/>
                  </a:cubicBezTo>
                  <a:cubicBezTo>
                    <a:pt x="19" y="468"/>
                    <a:pt x="56" y="603"/>
                    <a:pt x="105" y="726"/>
                  </a:cubicBezTo>
                  <a:cubicBezTo>
                    <a:pt x="105" y="732"/>
                    <a:pt x="105" y="732"/>
                    <a:pt x="105" y="738"/>
                  </a:cubicBezTo>
                  <a:cubicBezTo>
                    <a:pt x="118" y="762"/>
                    <a:pt x="130" y="787"/>
                    <a:pt x="142" y="818"/>
                  </a:cubicBezTo>
                  <a:lnTo>
                    <a:pt x="148" y="830"/>
                  </a:lnTo>
                  <a:cubicBezTo>
                    <a:pt x="155" y="855"/>
                    <a:pt x="167" y="879"/>
                    <a:pt x="179" y="904"/>
                  </a:cubicBezTo>
                  <a:cubicBezTo>
                    <a:pt x="185" y="910"/>
                    <a:pt x="185" y="916"/>
                    <a:pt x="191" y="922"/>
                  </a:cubicBezTo>
                  <a:cubicBezTo>
                    <a:pt x="204" y="941"/>
                    <a:pt x="216" y="965"/>
                    <a:pt x="228" y="990"/>
                  </a:cubicBezTo>
                  <a:cubicBezTo>
                    <a:pt x="228" y="996"/>
                    <a:pt x="234" y="996"/>
                    <a:pt x="234" y="1002"/>
                  </a:cubicBezTo>
                  <a:cubicBezTo>
                    <a:pt x="253" y="1027"/>
                    <a:pt x="271" y="1057"/>
                    <a:pt x="290" y="1082"/>
                  </a:cubicBezTo>
                  <a:cubicBezTo>
                    <a:pt x="363" y="1107"/>
                    <a:pt x="449" y="1125"/>
                    <a:pt x="542" y="1143"/>
                  </a:cubicBezTo>
                  <a:cubicBezTo>
                    <a:pt x="296" y="861"/>
                    <a:pt x="148" y="492"/>
                    <a:pt x="148" y="87"/>
                  </a:cubicBezTo>
                  <a:cubicBezTo>
                    <a:pt x="148" y="62"/>
                    <a:pt x="155" y="31"/>
                    <a:pt x="155" y="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7"/>
            <p:cNvSpPr/>
            <p:nvPr/>
          </p:nvSpPr>
          <p:spPr>
            <a:xfrm>
              <a:off x="5083639" y="2690049"/>
              <a:ext cx="113020" cy="106549"/>
            </a:xfrm>
            <a:custGeom>
              <a:avLst/>
              <a:gdLst/>
              <a:ahLst/>
              <a:cxnLst/>
              <a:rect l="l" t="t" r="r" b="b"/>
              <a:pathLst>
                <a:path w="978" h="922" extrusionOk="0">
                  <a:moveTo>
                    <a:pt x="1" y="0"/>
                  </a:moveTo>
                  <a:cubicBezTo>
                    <a:pt x="431" y="160"/>
                    <a:pt x="775" y="498"/>
                    <a:pt x="941" y="922"/>
                  </a:cubicBezTo>
                  <a:cubicBezTo>
                    <a:pt x="959" y="805"/>
                    <a:pt x="971" y="700"/>
                    <a:pt x="978" y="621"/>
                  </a:cubicBezTo>
                  <a:cubicBezTo>
                    <a:pt x="842" y="387"/>
                    <a:pt x="652" y="191"/>
                    <a:pt x="431" y="37"/>
                  </a:cubicBezTo>
                  <a:cubicBezTo>
                    <a:pt x="290" y="12"/>
                    <a:pt x="148" y="0"/>
                    <a:pt x="1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7"/>
            <p:cNvSpPr/>
            <p:nvPr/>
          </p:nvSpPr>
          <p:spPr>
            <a:xfrm>
              <a:off x="4993501" y="3071982"/>
              <a:ext cx="8667" cy="809"/>
            </a:xfrm>
            <a:custGeom>
              <a:avLst/>
              <a:gdLst/>
              <a:ahLst/>
              <a:cxnLst/>
              <a:rect l="l" t="t" r="r" b="b"/>
              <a:pathLst>
                <a:path w="75" h="7" extrusionOk="0">
                  <a:moveTo>
                    <a:pt x="74" y="6"/>
                  </a:moveTo>
                  <a:cubicBezTo>
                    <a:pt x="50" y="6"/>
                    <a:pt x="25" y="0"/>
                    <a:pt x="1" y="0"/>
                  </a:cubicBezTo>
                  <a:cubicBezTo>
                    <a:pt x="25" y="0"/>
                    <a:pt x="50" y="6"/>
                    <a:pt x="74" y="6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7"/>
            <p:cNvSpPr/>
            <p:nvPr/>
          </p:nvSpPr>
          <p:spPr>
            <a:xfrm>
              <a:off x="4834488" y="2962660"/>
              <a:ext cx="4391" cy="7858"/>
            </a:xfrm>
            <a:custGeom>
              <a:avLst/>
              <a:gdLst/>
              <a:ahLst/>
              <a:cxnLst/>
              <a:rect l="l" t="t" r="r" b="b"/>
              <a:pathLst>
                <a:path w="38" h="68" extrusionOk="0">
                  <a:moveTo>
                    <a:pt x="37" y="68"/>
                  </a:moveTo>
                  <a:cubicBezTo>
                    <a:pt x="25" y="43"/>
                    <a:pt x="13" y="19"/>
                    <a:pt x="0" y="0"/>
                  </a:cubicBezTo>
                  <a:cubicBezTo>
                    <a:pt x="13" y="19"/>
                    <a:pt x="25" y="43"/>
                    <a:pt x="37" y="68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7"/>
            <p:cNvSpPr/>
            <p:nvPr/>
          </p:nvSpPr>
          <p:spPr>
            <a:xfrm>
              <a:off x="4811028" y="2659426"/>
              <a:ext cx="206741" cy="220262"/>
            </a:xfrm>
            <a:custGeom>
              <a:avLst/>
              <a:gdLst/>
              <a:ahLst/>
              <a:cxnLst/>
              <a:rect l="l" t="t" r="r" b="b"/>
              <a:pathLst>
                <a:path w="1789" h="1906" extrusionOk="0">
                  <a:moveTo>
                    <a:pt x="1788" y="1"/>
                  </a:moveTo>
                  <a:lnTo>
                    <a:pt x="1788" y="1"/>
                  </a:lnTo>
                  <a:cubicBezTo>
                    <a:pt x="799" y="1"/>
                    <a:pt x="1" y="800"/>
                    <a:pt x="1" y="1789"/>
                  </a:cubicBezTo>
                  <a:cubicBezTo>
                    <a:pt x="1" y="1832"/>
                    <a:pt x="1" y="1869"/>
                    <a:pt x="1" y="1905"/>
                  </a:cubicBezTo>
                  <a:cubicBezTo>
                    <a:pt x="1" y="1869"/>
                    <a:pt x="1" y="1832"/>
                    <a:pt x="1" y="1789"/>
                  </a:cubicBezTo>
                  <a:cubicBezTo>
                    <a:pt x="1" y="800"/>
                    <a:pt x="799" y="1"/>
                    <a:pt x="1788" y="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7"/>
            <p:cNvSpPr/>
            <p:nvPr/>
          </p:nvSpPr>
          <p:spPr>
            <a:xfrm>
              <a:off x="4839457" y="2971905"/>
              <a:ext cx="13636" cy="19183"/>
            </a:xfrm>
            <a:custGeom>
              <a:avLst/>
              <a:gdLst/>
              <a:ahLst/>
              <a:cxnLst/>
              <a:rect l="l" t="t" r="r" b="b"/>
              <a:pathLst>
                <a:path w="118" h="166" extrusionOk="0">
                  <a:moveTo>
                    <a:pt x="0" y="0"/>
                  </a:moveTo>
                  <a:lnTo>
                    <a:pt x="0" y="0"/>
                  </a:lnTo>
                  <a:cubicBezTo>
                    <a:pt x="28" y="46"/>
                    <a:pt x="56" y="89"/>
                    <a:pt x="86" y="128"/>
                  </a:cubicBezTo>
                  <a:lnTo>
                    <a:pt x="86" y="128"/>
                  </a:lnTo>
                  <a:cubicBezTo>
                    <a:pt x="75" y="113"/>
                    <a:pt x="66" y="96"/>
                    <a:pt x="56" y="80"/>
                  </a:cubicBezTo>
                  <a:cubicBezTo>
                    <a:pt x="37" y="55"/>
                    <a:pt x="19" y="31"/>
                    <a:pt x="0" y="0"/>
                  </a:cubicBezTo>
                  <a:close/>
                  <a:moveTo>
                    <a:pt x="86" y="128"/>
                  </a:moveTo>
                  <a:cubicBezTo>
                    <a:pt x="96" y="142"/>
                    <a:pt x="106" y="155"/>
                    <a:pt x="117" y="166"/>
                  </a:cubicBezTo>
                  <a:cubicBezTo>
                    <a:pt x="106" y="154"/>
                    <a:pt x="96" y="141"/>
                    <a:pt x="86" y="128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7"/>
            <p:cNvSpPr/>
            <p:nvPr/>
          </p:nvSpPr>
          <p:spPr>
            <a:xfrm>
              <a:off x="4811028" y="2881651"/>
              <a:ext cx="13636" cy="58359"/>
            </a:xfrm>
            <a:custGeom>
              <a:avLst/>
              <a:gdLst/>
              <a:ahLst/>
              <a:cxnLst/>
              <a:rect l="l" t="t" r="r" b="b"/>
              <a:pathLst>
                <a:path w="118" h="505" extrusionOk="0">
                  <a:moveTo>
                    <a:pt x="1" y="1"/>
                  </a:moveTo>
                  <a:cubicBezTo>
                    <a:pt x="13" y="117"/>
                    <a:pt x="32" y="228"/>
                    <a:pt x="62" y="335"/>
                  </a:cubicBezTo>
                  <a:lnTo>
                    <a:pt x="62" y="335"/>
                  </a:lnTo>
                  <a:cubicBezTo>
                    <a:pt x="43" y="264"/>
                    <a:pt x="29" y="189"/>
                    <a:pt x="19" y="111"/>
                  </a:cubicBezTo>
                  <a:cubicBezTo>
                    <a:pt x="13" y="75"/>
                    <a:pt x="7" y="38"/>
                    <a:pt x="1" y="1"/>
                  </a:cubicBezTo>
                  <a:close/>
                  <a:moveTo>
                    <a:pt x="62" y="335"/>
                  </a:moveTo>
                  <a:cubicBezTo>
                    <a:pt x="77" y="393"/>
                    <a:pt x="95" y="449"/>
                    <a:pt x="117" y="505"/>
                  </a:cubicBezTo>
                  <a:cubicBezTo>
                    <a:pt x="96" y="449"/>
                    <a:pt x="78" y="392"/>
                    <a:pt x="62" y="335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7"/>
            <p:cNvSpPr/>
            <p:nvPr/>
          </p:nvSpPr>
          <p:spPr>
            <a:xfrm>
              <a:off x="4888455" y="3027953"/>
              <a:ext cx="7858" cy="5778"/>
            </a:xfrm>
            <a:custGeom>
              <a:avLst/>
              <a:gdLst/>
              <a:ahLst/>
              <a:cxnLst/>
              <a:rect l="l" t="t" r="r" b="b"/>
              <a:pathLst>
                <a:path w="68" h="50" extrusionOk="0">
                  <a:moveTo>
                    <a:pt x="68" y="50"/>
                  </a:moveTo>
                  <a:cubicBezTo>
                    <a:pt x="49" y="37"/>
                    <a:pt x="25" y="19"/>
                    <a:pt x="0" y="0"/>
                  </a:cubicBezTo>
                  <a:cubicBezTo>
                    <a:pt x="25" y="19"/>
                    <a:pt x="49" y="37"/>
                    <a:pt x="68" y="5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7"/>
            <p:cNvSpPr/>
            <p:nvPr/>
          </p:nvSpPr>
          <p:spPr>
            <a:xfrm>
              <a:off x="4829518" y="2952029"/>
              <a:ext cx="3698" cy="8552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1" y="74"/>
                  </a:moveTo>
                  <a:cubicBezTo>
                    <a:pt x="19" y="49"/>
                    <a:pt x="13" y="25"/>
                    <a:pt x="0" y="0"/>
                  </a:cubicBezTo>
                  <a:cubicBezTo>
                    <a:pt x="13" y="25"/>
                    <a:pt x="19" y="49"/>
                    <a:pt x="31" y="74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7"/>
            <p:cNvSpPr/>
            <p:nvPr/>
          </p:nvSpPr>
          <p:spPr>
            <a:xfrm>
              <a:off x="4824549" y="2940588"/>
              <a:ext cx="4391" cy="9361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37" y="81"/>
                  </a:moveTo>
                  <a:cubicBezTo>
                    <a:pt x="25" y="56"/>
                    <a:pt x="13" y="31"/>
                    <a:pt x="0" y="1"/>
                  </a:cubicBezTo>
                  <a:cubicBezTo>
                    <a:pt x="13" y="31"/>
                    <a:pt x="25" y="56"/>
                    <a:pt x="37" y="8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7"/>
            <p:cNvSpPr/>
            <p:nvPr/>
          </p:nvSpPr>
          <p:spPr>
            <a:xfrm>
              <a:off x="4899087" y="3035696"/>
              <a:ext cx="7165" cy="5085"/>
            </a:xfrm>
            <a:custGeom>
              <a:avLst/>
              <a:gdLst/>
              <a:ahLst/>
              <a:cxnLst/>
              <a:rect l="l" t="t" r="r" b="b"/>
              <a:pathLst>
                <a:path w="62" h="44" extrusionOk="0">
                  <a:moveTo>
                    <a:pt x="62" y="44"/>
                  </a:moveTo>
                  <a:cubicBezTo>
                    <a:pt x="43" y="32"/>
                    <a:pt x="19" y="13"/>
                    <a:pt x="0" y="1"/>
                  </a:cubicBezTo>
                  <a:cubicBezTo>
                    <a:pt x="19" y="13"/>
                    <a:pt x="43" y="32"/>
                    <a:pt x="62" y="44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7"/>
            <p:cNvSpPr/>
            <p:nvPr/>
          </p:nvSpPr>
          <p:spPr>
            <a:xfrm>
              <a:off x="4909025" y="3042167"/>
              <a:ext cx="10054" cy="5778"/>
            </a:xfrm>
            <a:custGeom>
              <a:avLst/>
              <a:gdLst/>
              <a:ahLst/>
              <a:cxnLst/>
              <a:rect l="l" t="t" r="r" b="b"/>
              <a:pathLst>
                <a:path w="87" h="50" extrusionOk="0">
                  <a:moveTo>
                    <a:pt x="86" y="49"/>
                  </a:moveTo>
                  <a:cubicBezTo>
                    <a:pt x="56" y="37"/>
                    <a:pt x="25" y="19"/>
                    <a:pt x="0" y="0"/>
                  </a:cubicBezTo>
                  <a:cubicBezTo>
                    <a:pt x="25" y="19"/>
                    <a:pt x="56" y="37"/>
                    <a:pt x="86" y="49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7"/>
            <p:cNvSpPr/>
            <p:nvPr/>
          </p:nvSpPr>
          <p:spPr>
            <a:xfrm>
              <a:off x="5005519" y="3072675"/>
              <a:ext cx="12250" cy="809"/>
            </a:xfrm>
            <a:custGeom>
              <a:avLst/>
              <a:gdLst/>
              <a:ahLst/>
              <a:cxnLst/>
              <a:rect l="l" t="t" r="r" b="b"/>
              <a:pathLst>
                <a:path w="106" h="7" extrusionOk="0">
                  <a:moveTo>
                    <a:pt x="105" y="7"/>
                  </a:moveTo>
                  <a:lnTo>
                    <a:pt x="105" y="7"/>
                  </a:lnTo>
                  <a:cubicBezTo>
                    <a:pt x="75" y="7"/>
                    <a:pt x="38" y="7"/>
                    <a:pt x="1" y="0"/>
                  </a:cubicBezTo>
                  <a:cubicBezTo>
                    <a:pt x="38" y="7"/>
                    <a:pt x="75" y="7"/>
                    <a:pt x="105" y="7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7"/>
            <p:cNvSpPr/>
            <p:nvPr/>
          </p:nvSpPr>
          <p:spPr>
            <a:xfrm>
              <a:off x="4869965" y="3010850"/>
              <a:ext cx="17219" cy="16525"/>
            </a:xfrm>
            <a:custGeom>
              <a:avLst/>
              <a:gdLst/>
              <a:ahLst/>
              <a:cxnLst/>
              <a:rect l="l" t="t" r="r" b="b"/>
              <a:pathLst>
                <a:path w="149" h="143" extrusionOk="0">
                  <a:moveTo>
                    <a:pt x="148" y="142"/>
                  </a:moveTo>
                  <a:cubicBezTo>
                    <a:pt x="99" y="99"/>
                    <a:pt x="44" y="50"/>
                    <a:pt x="1" y="1"/>
                  </a:cubicBezTo>
                  <a:cubicBezTo>
                    <a:pt x="44" y="50"/>
                    <a:pt x="99" y="99"/>
                    <a:pt x="148" y="142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7"/>
            <p:cNvSpPr/>
            <p:nvPr/>
          </p:nvSpPr>
          <p:spPr>
            <a:xfrm>
              <a:off x="4943116" y="3059155"/>
              <a:ext cx="8667" cy="3698"/>
            </a:xfrm>
            <a:custGeom>
              <a:avLst/>
              <a:gdLst/>
              <a:ahLst/>
              <a:cxnLst/>
              <a:rect l="l" t="t" r="r" b="b"/>
              <a:pathLst>
                <a:path w="75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7"/>
                    <a:pt x="25" y="11"/>
                    <a:pt x="37" y="16"/>
                  </a:cubicBezTo>
                  <a:lnTo>
                    <a:pt x="37" y="16"/>
                  </a:lnTo>
                  <a:lnTo>
                    <a:pt x="0" y="1"/>
                  </a:lnTo>
                  <a:close/>
                  <a:moveTo>
                    <a:pt x="37" y="16"/>
                  </a:moveTo>
                  <a:lnTo>
                    <a:pt x="74" y="31"/>
                  </a:lnTo>
                  <a:cubicBezTo>
                    <a:pt x="62" y="25"/>
                    <a:pt x="50" y="21"/>
                    <a:pt x="37" y="16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7"/>
            <p:cNvSpPr/>
            <p:nvPr/>
          </p:nvSpPr>
          <p:spPr>
            <a:xfrm>
              <a:off x="4861414" y="3002414"/>
              <a:ext cx="6587" cy="7165"/>
            </a:xfrm>
            <a:custGeom>
              <a:avLst/>
              <a:gdLst/>
              <a:ahLst/>
              <a:cxnLst/>
              <a:rect l="l" t="t" r="r" b="b"/>
              <a:pathLst>
                <a:path w="57" h="62" extrusionOk="0">
                  <a:moveTo>
                    <a:pt x="56" y="62"/>
                  </a:moveTo>
                  <a:cubicBezTo>
                    <a:pt x="38" y="37"/>
                    <a:pt x="19" y="19"/>
                    <a:pt x="1" y="0"/>
                  </a:cubicBezTo>
                  <a:cubicBezTo>
                    <a:pt x="19" y="19"/>
                    <a:pt x="38" y="37"/>
                    <a:pt x="56" y="62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7"/>
            <p:cNvSpPr/>
            <p:nvPr/>
          </p:nvSpPr>
          <p:spPr>
            <a:xfrm>
              <a:off x="4931791" y="3054879"/>
              <a:ext cx="8552" cy="3698"/>
            </a:xfrm>
            <a:custGeom>
              <a:avLst/>
              <a:gdLst/>
              <a:ahLst/>
              <a:cxnLst/>
              <a:rect l="l" t="t" r="r" b="b"/>
              <a:pathLst>
                <a:path w="74" h="32" extrusionOk="0">
                  <a:moveTo>
                    <a:pt x="74" y="32"/>
                  </a:moveTo>
                  <a:cubicBezTo>
                    <a:pt x="49" y="19"/>
                    <a:pt x="25" y="7"/>
                    <a:pt x="0" y="1"/>
                  </a:cubicBezTo>
                  <a:cubicBezTo>
                    <a:pt x="25" y="7"/>
                    <a:pt x="49" y="19"/>
                    <a:pt x="74" y="32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7"/>
            <p:cNvSpPr/>
            <p:nvPr/>
          </p:nvSpPr>
          <p:spPr>
            <a:xfrm>
              <a:off x="4954441" y="3063430"/>
              <a:ext cx="11441" cy="3698"/>
            </a:xfrm>
            <a:custGeom>
              <a:avLst/>
              <a:gdLst/>
              <a:ahLst/>
              <a:cxnLst/>
              <a:rect l="l" t="t" r="r" b="b"/>
              <a:pathLst>
                <a:path w="99" h="32" extrusionOk="0">
                  <a:moveTo>
                    <a:pt x="99" y="31"/>
                  </a:moveTo>
                  <a:cubicBezTo>
                    <a:pt x="62" y="19"/>
                    <a:pt x="31" y="13"/>
                    <a:pt x="1" y="1"/>
                  </a:cubicBezTo>
                  <a:cubicBezTo>
                    <a:pt x="31" y="13"/>
                    <a:pt x="62" y="19"/>
                    <a:pt x="99" y="3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7"/>
            <p:cNvSpPr/>
            <p:nvPr/>
          </p:nvSpPr>
          <p:spPr>
            <a:xfrm>
              <a:off x="4918963" y="3047830"/>
              <a:ext cx="10747" cy="5778"/>
            </a:xfrm>
            <a:custGeom>
              <a:avLst/>
              <a:gdLst/>
              <a:ahLst/>
              <a:cxnLst/>
              <a:rect l="l" t="t" r="r" b="b"/>
              <a:pathLst>
                <a:path w="93" h="50" extrusionOk="0">
                  <a:moveTo>
                    <a:pt x="93" y="50"/>
                  </a:moveTo>
                  <a:cubicBezTo>
                    <a:pt x="62" y="37"/>
                    <a:pt x="31" y="19"/>
                    <a:pt x="0" y="0"/>
                  </a:cubicBezTo>
                  <a:cubicBezTo>
                    <a:pt x="31" y="19"/>
                    <a:pt x="62" y="37"/>
                    <a:pt x="93" y="5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7"/>
            <p:cNvSpPr/>
            <p:nvPr/>
          </p:nvSpPr>
          <p:spPr>
            <a:xfrm>
              <a:off x="4853671" y="2991782"/>
              <a:ext cx="6471" cy="8552"/>
            </a:xfrm>
            <a:custGeom>
              <a:avLst/>
              <a:gdLst/>
              <a:ahLst/>
              <a:cxnLst/>
              <a:rect l="l" t="t" r="r" b="b"/>
              <a:pathLst>
                <a:path w="56" h="74" extrusionOk="0">
                  <a:moveTo>
                    <a:pt x="56" y="74"/>
                  </a:moveTo>
                  <a:cubicBezTo>
                    <a:pt x="37" y="49"/>
                    <a:pt x="19" y="25"/>
                    <a:pt x="0" y="0"/>
                  </a:cubicBezTo>
                  <a:cubicBezTo>
                    <a:pt x="19" y="25"/>
                    <a:pt x="37" y="49"/>
                    <a:pt x="56" y="74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7"/>
            <p:cNvSpPr/>
            <p:nvPr/>
          </p:nvSpPr>
          <p:spPr>
            <a:xfrm>
              <a:off x="4965766" y="3067013"/>
              <a:ext cx="11556" cy="2196"/>
            </a:xfrm>
            <a:custGeom>
              <a:avLst/>
              <a:gdLst/>
              <a:ahLst/>
              <a:cxnLst/>
              <a:rect l="l" t="t" r="r" b="b"/>
              <a:pathLst>
                <a:path w="100" h="19" extrusionOk="0">
                  <a:moveTo>
                    <a:pt x="99" y="19"/>
                  </a:moveTo>
                  <a:cubicBezTo>
                    <a:pt x="69" y="13"/>
                    <a:pt x="38" y="6"/>
                    <a:pt x="1" y="0"/>
                  </a:cubicBezTo>
                  <a:cubicBezTo>
                    <a:pt x="38" y="6"/>
                    <a:pt x="69" y="13"/>
                    <a:pt x="99" y="19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7"/>
            <p:cNvSpPr/>
            <p:nvPr/>
          </p:nvSpPr>
          <p:spPr>
            <a:xfrm>
              <a:off x="4980673" y="3069786"/>
              <a:ext cx="8667" cy="1618"/>
            </a:xfrm>
            <a:custGeom>
              <a:avLst/>
              <a:gdLst/>
              <a:ahLst/>
              <a:cxnLst/>
              <a:rect l="l" t="t" r="r" b="b"/>
              <a:pathLst>
                <a:path w="75" h="14" extrusionOk="0">
                  <a:moveTo>
                    <a:pt x="75" y="13"/>
                  </a:moveTo>
                  <a:cubicBezTo>
                    <a:pt x="50" y="13"/>
                    <a:pt x="26" y="7"/>
                    <a:pt x="1" y="1"/>
                  </a:cubicBezTo>
                  <a:cubicBezTo>
                    <a:pt x="26" y="7"/>
                    <a:pt x="50" y="13"/>
                    <a:pt x="75" y="13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7"/>
            <p:cNvSpPr/>
            <p:nvPr/>
          </p:nvSpPr>
          <p:spPr>
            <a:xfrm>
              <a:off x="4838763" y="2970403"/>
              <a:ext cx="809" cy="1618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6" y="13"/>
                  </a:moveTo>
                  <a:cubicBezTo>
                    <a:pt x="6" y="7"/>
                    <a:pt x="6" y="7"/>
                    <a:pt x="0" y="1"/>
                  </a:cubicBezTo>
                  <a:cubicBezTo>
                    <a:pt x="6" y="7"/>
                    <a:pt x="6" y="7"/>
                    <a:pt x="6" y="13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7"/>
            <p:cNvSpPr/>
            <p:nvPr/>
          </p:nvSpPr>
          <p:spPr>
            <a:xfrm>
              <a:off x="4824549" y="2939895"/>
              <a:ext cx="116" cy="150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7"/>
                    <a:pt x="0" y="7"/>
                    <a:pt x="0" y="1"/>
                  </a:cubicBezTo>
                  <a:cubicBezTo>
                    <a:pt x="0" y="7"/>
                    <a:pt x="0" y="7"/>
                    <a:pt x="0" y="13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7"/>
            <p:cNvSpPr/>
            <p:nvPr/>
          </p:nvSpPr>
          <p:spPr>
            <a:xfrm>
              <a:off x="4828825" y="2949833"/>
              <a:ext cx="809" cy="2311"/>
            </a:xfrm>
            <a:custGeom>
              <a:avLst/>
              <a:gdLst/>
              <a:ahLst/>
              <a:cxnLst/>
              <a:rect l="l" t="t" r="r" b="b"/>
              <a:pathLst>
                <a:path w="7" h="20" extrusionOk="0">
                  <a:moveTo>
                    <a:pt x="6" y="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7"/>
            <p:cNvSpPr/>
            <p:nvPr/>
          </p:nvSpPr>
          <p:spPr>
            <a:xfrm>
              <a:off x="4833101" y="2960465"/>
              <a:ext cx="1502" cy="1618"/>
            </a:xfrm>
            <a:custGeom>
              <a:avLst/>
              <a:gdLst/>
              <a:ahLst/>
              <a:cxnLst/>
              <a:rect l="l" t="t" r="r" b="b"/>
              <a:pathLst>
                <a:path w="13" h="14" extrusionOk="0">
                  <a:moveTo>
                    <a:pt x="12" y="13"/>
                  </a:moveTo>
                  <a:cubicBezTo>
                    <a:pt x="6" y="13"/>
                    <a:pt x="6" y="7"/>
                    <a:pt x="0" y="1"/>
                  </a:cubicBezTo>
                  <a:cubicBezTo>
                    <a:pt x="6" y="7"/>
                    <a:pt x="6" y="13"/>
                    <a:pt x="12" y="13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7"/>
            <p:cNvSpPr/>
            <p:nvPr/>
          </p:nvSpPr>
          <p:spPr>
            <a:xfrm>
              <a:off x="4829518" y="2690049"/>
              <a:ext cx="362866" cy="308899"/>
            </a:xfrm>
            <a:custGeom>
              <a:avLst/>
              <a:gdLst/>
              <a:ahLst/>
              <a:cxnLst/>
              <a:rect l="l" t="t" r="r" b="b"/>
              <a:pathLst>
                <a:path w="3140" h="2673" extrusionOk="0">
                  <a:moveTo>
                    <a:pt x="2327" y="270"/>
                  </a:moveTo>
                  <a:cubicBezTo>
                    <a:pt x="2459" y="270"/>
                    <a:pt x="2575" y="320"/>
                    <a:pt x="2697" y="436"/>
                  </a:cubicBezTo>
                  <a:cubicBezTo>
                    <a:pt x="2826" y="565"/>
                    <a:pt x="2876" y="682"/>
                    <a:pt x="2876" y="829"/>
                  </a:cubicBezTo>
                  <a:cubicBezTo>
                    <a:pt x="2870" y="960"/>
                    <a:pt x="1997" y="1398"/>
                    <a:pt x="1798" y="1398"/>
                  </a:cubicBezTo>
                  <a:cubicBezTo>
                    <a:pt x="1782" y="1398"/>
                    <a:pt x="1770" y="1395"/>
                    <a:pt x="1764" y="1389"/>
                  </a:cubicBezTo>
                  <a:cubicBezTo>
                    <a:pt x="1684" y="1309"/>
                    <a:pt x="2163" y="277"/>
                    <a:pt x="2304" y="270"/>
                  </a:cubicBezTo>
                  <a:cubicBezTo>
                    <a:pt x="2312" y="270"/>
                    <a:pt x="2320" y="270"/>
                    <a:pt x="2327" y="270"/>
                  </a:cubicBezTo>
                  <a:close/>
                  <a:moveTo>
                    <a:pt x="334" y="1148"/>
                  </a:moveTo>
                  <a:cubicBezTo>
                    <a:pt x="611" y="1148"/>
                    <a:pt x="1444" y="1428"/>
                    <a:pt x="1444" y="1530"/>
                  </a:cubicBezTo>
                  <a:cubicBezTo>
                    <a:pt x="1444" y="1635"/>
                    <a:pt x="582" y="1979"/>
                    <a:pt x="334" y="1979"/>
                  </a:cubicBezTo>
                  <a:cubicBezTo>
                    <a:pt x="307" y="1979"/>
                    <a:pt x="287" y="1975"/>
                    <a:pt x="277" y="1966"/>
                  </a:cubicBezTo>
                  <a:cubicBezTo>
                    <a:pt x="166" y="1868"/>
                    <a:pt x="111" y="1751"/>
                    <a:pt x="111" y="1573"/>
                  </a:cubicBezTo>
                  <a:cubicBezTo>
                    <a:pt x="105" y="1389"/>
                    <a:pt x="148" y="1266"/>
                    <a:pt x="252" y="1167"/>
                  </a:cubicBezTo>
                  <a:cubicBezTo>
                    <a:pt x="265" y="1154"/>
                    <a:pt x="293" y="1148"/>
                    <a:pt x="334" y="1148"/>
                  </a:cubicBezTo>
                  <a:close/>
                  <a:moveTo>
                    <a:pt x="2200" y="0"/>
                  </a:moveTo>
                  <a:cubicBezTo>
                    <a:pt x="2077" y="0"/>
                    <a:pt x="1954" y="12"/>
                    <a:pt x="1831" y="37"/>
                  </a:cubicBezTo>
                  <a:cubicBezTo>
                    <a:pt x="1899" y="62"/>
                    <a:pt x="1960" y="98"/>
                    <a:pt x="2009" y="154"/>
                  </a:cubicBezTo>
                  <a:cubicBezTo>
                    <a:pt x="2114" y="252"/>
                    <a:pt x="1745" y="1339"/>
                    <a:pt x="1628" y="1339"/>
                  </a:cubicBezTo>
                  <a:cubicBezTo>
                    <a:pt x="1524" y="1333"/>
                    <a:pt x="1198" y="485"/>
                    <a:pt x="1198" y="227"/>
                  </a:cubicBezTo>
                  <a:cubicBezTo>
                    <a:pt x="1119" y="264"/>
                    <a:pt x="1045" y="301"/>
                    <a:pt x="971" y="344"/>
                  </a:cubicBezTo>
                  <a:cubicBezTo>
                    <a:pt x="1168" y="535"/>
                    <a:pt x="1567" y="1327"/>
                    <a:pt x="1493" y="1395"/>
                  </a:cubicBezTo>
                  <a:cubicBezTo>
                    <a:pt x="1486" y="1402"/>
                    <a:pt x="1472" y="1405"/>
                    <a:pt x="1452" y="1405"/>
                  </a:cubicBezTo>
                  <a:cubicBezTo>
                    <a:pt x="1237" y="1405"/>
                    <a:pt x="362" y="1014"/>
                    <a:pt x="357" y="885"/>
                  </a:cubicBezTo>
                  <a:lnTo>
                    <a:pt x="357" y="866"/>
                  </a:lnTo>
                  <a:cubicBezTo>
                    <a:pt x="215" y="1051"/>
                    <a:pt x="99" y="1253"/>
                    <a:pt x="7" y="1438"/>
                  </a:cubicBezTo>
                  <a:cubicBezTo>
                    <a:pt x="7" y="1468"/>
                    <a:pt x="0" y="1493"/>
                    <a:pt x="0" y="1524"/>
                  </a:cubicBezTo>
                  <a:cubicBezTo>
                    <a:pt x="0" y="1929"/>
                    <a:pt x="148" y="2298"/>
                    <a:pt x="394" y="2580"/>
                  </a:cubicBezTo>
                  <a:cubicBezTo>
                    <a:pt x="449" y="2593"/>
                    <a:pt x="504" y="2605"/>
                    <a:pt x="566" y="2611"/>
                  </a:cubicBezTo>
                  <a:cubicBezTo>
                    <a:pt x="437" y="2482"/>
                    <a:pt x="381" y="2365"/>
                    <a:pt x="387" y="2218"/>
                  </a:cubicBezTo>
                  <a:cubicBezTo>
                    <a:pt x="387" y="2088"/>
                    <a:pt x="1265" y="1649"/>
                    <a:pt x="1464" y="1649"/>
                  </a:cubicBezTo>
                  <a:cubicBezTo>
                    <a:pt x="1481" y="1649"/>
                    <a:pt x="1493" y="1652"/>
                    <a:pt x="1499" y="1659"/>
                  </a:cubicBezTo>
                  <a:cubicBezTo>
                    <a:pt x="1561" y="1726"/>
                    <a:pt x="1272" y="2396"/>
                    <a:pt x="1076" y="2666"/>
                  </a:cubicBezTo>
                  <a:cubicBezTo>
                    <a:pt x="1137" y="2666"/>
                    <a:pt x="1192" y="2673"/>
                    <a:pt x="1248" y="2673"/>
                  </a:cubicBezTo>
                  <a:cubicBezTo>
                    <a:pt x="1315" y="2324"/>
                    <a:pt x="1540" y="1714"/>
                    <a:pt x="1633" y="1714"/>
                  </a:cubicBezTo>
                  <a:cubicBezTo>
                    <a:pt x="1634" y="1714"/>
                    <a:pt x="1634" y="1714"/>
                    <a:pt x="1635" y="1714"/>
                  </a:cubicBezTo>
                  <a:cubicBezTo>
                    <a:pt x="1714" y="1714"/>
                    <a:pt x="1923" y="2206"/>
                    <a:pt x="2015" y="2556"/>
                  </a:cubicBezTo>
                  <a:cubicBezTo>
                    <a:pt x="2034" y="2550"/>
                    <a:pt x="2046" y="2550"/>
                    <a:pt x="2065" y="2544"/>
                  </a:cubicBezTo>
                  <a:cubicBezTo>
                    <a:pt x="2089" y="2531"/>
                    <a:pt x="2114" y="2525"/>
                    <a:pt x="2138" y="2513"/>
                  </a:cubicBezTo>
                  <a:cubicBezTo>
                    <a:pt x="1942" y="2206"/>
                    <a:pt x="1708" y="1708"/>
                    <a:pt x="1764" y="1653"/>
                  </a:cubicBezTo>
                  <a:cubicBezTo>
                    <a:pt x="1770" y="1646"/>
                    <a:pt x="1783" y="1643"/>
                    <a:pt x="1802" y="1643"/>
                  </a:cubicBezTo>
                  <a:cubicBezTo>
                    <a:pt x="1953" y="1643"/>
                    <a:pt x="2460" y="1851"/>
                    <a:pt x="2728" y="2015"/>
                  </a:cubicBezTo>
                  <a:cubicBezTo>
                    <a:pt x="2759" y="1972"/>
                    <a:pt x="2783" y="1929"/>
                    <a:pt x="2808" y="1892"/>
                  </a:cubicBezTo>
                  <a:cubicBezTo>
                    <a:pt x="2464" y="1837"/>
                    <a:pt x="1819" y="1610"/>
                    <a:pt x="1819" y="1518"/>
                  </a:cubicBezTo>
                  <a:cubicBezTo>
                    <a:pt x="1819" y="1412"/>
                    <a:pt x="2676" y="1068"/>
                    <a:pt x="2927" y="1068"/>
                  </a:cubicBezTo>
                  <a:cubicBezTo>
                    <a:pt x="2955" y="1068"/>
                    <a:pt x="2975" y="1072"/>
                    <a:pt x="2986" y="1081"/>
                  </a:cubicBezTo>
                  <a:cubicBezTo>
                    <a:pt x="3023" y="1118"/>
                    <a:pt x="3054" y="1155"/>
                    <a:pt x="3084" y="1204"/>
                  </a:cubicBezTo>
                  <a:cubicBezTo>
                    <a:pt x="3109" y="1106"/>
                    <a:pt x="3127" y="1008"/>
                    <a:pt x="3140" y="922"/>
                  </a:cubicBezTo>
                  <a:cubicBezTo>
                    <a:pt x="2974" y="498"/>
                    <a:pt x="2630" y="160"/>
                    <a:pt x="2200" y="0"/>
                  </a:cubicBezTo>
                  <a:close/>
                </a:path>
              </a:pathLst>
            </a:custGeom>
            <a:solidFill>
              <a:srgbClr val="FCE3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7"/>
            <p:cNvSpPr/>
            <p:nvPr/>
          </p:nvSpPr>
          <p:spPr>
            <a:xfrm>
              <a:off x="4873548" y="2880611"/>
              <a:ext cx="136364" cy="117643"/>
            </a:xfrm>
            <a:custGeom>
              <a:avLst/>
              <a:gdLst/>
              <a:ahLst/>
              <a:cxnLst/>
              <a:rect l="l" t="t" r="r" b="b"/>
              <a:pathLst>
                <a:path w="1180" h="1018" extrusionOk="0">
                  <a:moveTo>
                    <a:pt x="1083" y="0"/>
                  </a:moveTo>
                  <a:cubicBezTo>
                    <a:pt x="884" y="0"/>
                    <a:pt x="6" y="439"/>
                    <a:pt x="6" y="569"/>
                  </a:cubicBezTo>
                  <a:cubicBezTo>
                    <a:pt x="0" y="716"/>
                    <a:pt x="56" y="833"/>
                    <a:pt x="185" y="962"/>
                  </a:cubicBezTo>
                  <a:cubicBezTo>
                    <a:pt x="344" y="993"/>
                    <a:pt x="516" y="1011"/>
                    <a:pt x="695" y="1017"/>
                  </a:cubicBezTo>
                  <a:cubicBezTo>
                    <a:pt x="891" y="747"/>
                    <a:pt x="1180" y="77"/>
                    <a:pt x="1118" y="10"/>
                  </a:cubicBezTo>
                  <a:cubicBezTo>
                    <a:pt x="1112" y="3"/>
                    <a:pt x="1100" y="0"/>
                    <a:pt x="1083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7"/>
            <p:cNvSpPr/>
            <p:nvPr/>
          </p:nvSpPr>
          <p:spPr>
            <a:xfrm>
              <a:off x="5024009" y="2721136"/>
              <a:ext cx="137866" cy="130586"/>
            </a:xfrm>
            <a:custGeom>
              <a:avLst/>
              <a:gdLst/>
              <a:ahLst/>
              <a:cxnLst/>
              <a:rect l="l" t="t" r="r" b="b"/>
              <a:pathLst>
                <a:path w="1193" h="1130" extrusionOk="0">
                  <a:moveTo>
                    <a:pt x="644" y="1"/>
                  </a:moveTo>
                  <a:cubicBezTo>
                    <a:pt x="637" y="1"/>
                    <a:pt x="629" y="1"/>
                    <a:pt x="621" y="1"/>
                  </a:cubicBezTo>
                  <a:cubicBezTo>
                    <a:pt x="480" y="1"/>
                    <a:pt x="1" y="1040"/>
                    <a:pt x="81" y="1120"/>
                  </a:cubicBezTo>
                  <a:cubicBezTo>
                    <a:pt x="87" y="1126"/>
                    <a:pt x="99" y="1129"/>
                    <a:pt x="115" y="1129"/>
                  </a:cubicBezTo>
                  <a:cubicBezTo>
                    <a:pt x="314" y="1129"/>
                    <a:pt x="1187" y="691"/>
                    <a:pt x="1193" y="560"/>
                  </a:cubicBezTo>
                  <a:cubicBezTo>
                    <a:pt x="1193" y="419"/>
                    <a:pt x="1143" y="296"/>
                    <a:pt x="1014" y="167"/>
                  </a:cubicBezTo>
                  <a:cubicBezTo>
                    <a:pt x="892" y="51"/>
                    <a:pt x="776" y="1"/>
                    <a:pt x="644" y="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7"/>
            <p:cNvSpPr/>
            <p:nvPr/>
          </p:nvSpPr>
          <p:spPr>
            <a:xfrm>
              <a:off x="4973624" y="2888123"/>
              <a:ext cx="88868" cy="110824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386" y="0"/>
                  </a:moveTo>
                  <a:cubicBezTo>
                    <a:pt x="293" y="0"/>
                    <a:pt x="68" y="610"/>
                    <a:pt x="1" y="959"/>
                  </a:cubicBezTo>
                  <a:cubicBezTo>
                    <a:pt x="259" y="959"/>
                    <a:pt x="517" y="922"/>
                    <a:pt x="768" y="842"/>
                  </a:cubicBezTo>
                  <a:cubicBezTo>
                    <a:pt x="676" y="498"/>
                    <a:pt x="467" y="0"/>
                    <a:pt x="388" y="0"/>
                  </a:cubicBezTo>
                  <a:cubicBezTo>
                    <a:pt x="387" y="0"/>
                    <a:pt x="387" y="0"/>
                    <a:pt x="386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7"/>
            <p:cNvSpPr/>
            <p:nvPr/>
          </p:nvSpPr>
          <p:spPr>
            <a:xfrm>
              <a:off x="4967962" y="2694210"/>
              <a:ext cx="105855" cy="150694"/>
            </a:xfrm>
            <a:custGeom>
              <a:avLst/>
              <a:gdLst/>
              <a:ahLst/>
              <a:cxnLst/>
              <a:rect l="l" t="t" r="r" b="b"/>
              <a:pathLst>
                <a:path w="916" h="1304" extrusionOk="0">
                  <a:moveTo>
                    <a:pt x="633" y="1"/>
                  </a:moveTo>
                  <a:cubicBezTo>
                    <a:pt x="418" y="32"/>
                    <a:pt x="209" y="99"/>
                    <a:pt x="0" y="191"/>
                  </a:cubicBezTo>
                  <a:cubicBezTo>
                    <a:pt x="0" y="449"/>
                    <a:pt x="326" y="1297"/>
                    <a:pt x="430" y="1303"/>
                  </a:cubicBezTo>
                  <a:cubicBezTo>
                    <a:pt x="547" y="1303"/>
                    <a:pt x="916" y="216"/>
                    <a:pt x="811" y="118"/>
                  </a:cubicBezTo>
                  <a:cubicBezTo>
                    <a:pt x="762" y="62"/>
                    <a:pt x="701" y="19"/>
                    <a:pt x="633" y="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7"/>
            <p:cNvSpPr/>
            <p:nvPr/>
          </p:nvSpPr>
          <p:spPr>
            <a:xfrm>
              <a:off x="5026898" y="2879802"/>
              <a:ext cx="118683" cy="100655"/>
            </a:xfrm>
            <a:custGeom>
              <a:avLst/>
              <a:gdLst/>
              <a:ahLst/>
              <a:cxnLst/>
              <a:rect l="l" t="t" r="r" b="b"/>
              <a:pathLst>
                <a:path w="1027" h="871" extrusionOk="0">
                  <a:moveTo>
                    <a:pt x="100" y="1"/>
                  </a:moveTo>
                  <a:cubicBezTo>
                    <a:pt x="82" y="1"/>
                    <a:pt x="68" y="4"/>
                    <a:pt x="62" y="11"/>
                  </a:cubicBezTo>
                  <a:cubicBezTo>
                    <a:pt x="0" y="66"/>
                    <a:pt x="234" y="564"/>
                    <a:pt x="430" y="871"/>
                  </a:cubicBezTo>
                  <a:cubicBezTo>
                    <a:pt x="682" y="766"/>
                    <a:pt x="879" y="582"/>
                    <a:pt x="1026" y="373"/>
                  </a:cubicBezTo>
                  <a:cubicBezTo>
                    <a:pt x="758" y="209"/>
                    <a:pt x="251" y="1"/>
                    <a:pt x="100" y="1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7"/>
            <p:cNvSpPr/>
            <p:nvPr/>
          </p:nvSpPr>
          <p:spPr>
            <a:xfrm>
              <a:off x="4870658" y="2729803"/>
              <a:ext cx="139946" cy="122727"/>
            </a:xfrm>
            <a:custGeom>
              <a:avLst/>
              <a:gdLst/>
              <a:ahLst/>
              <a:cxnLst/>
              <a:rect l="l" t="t" r="r" b="b"/>
              <a:pathLst>
                <a:path w="1211" h="1062" extrusionOk="0">
                  <a:moveTo>
                    <a:pt x="615" y="0"/>
                  </a:moveTo>
                  <a:cubicBezTo>
                    <a:pt x="554" y="37"/>
                    <a:pt x="486" y="74"/>
                    <a:pt x="418" y="117"/>
                  </a:cubicBezTo>
                  <a:cubicBezTo>
                    <a:pt x="265" y="221"/>
                    <a:pt x="124" y="369"/>
                    <a:pt x="1" y="528"/>
                  </a:cubicBezTo>
                  <a:lnTo>
                    <a:pt x="1" y="541"/>
                  </a:lnTo>
                  <a:cubicBezTo>
                    <a:pt x="6" y="670"/>
                    <a:pt x="881" y="1061"/>
                    <a:pt x="1096" y="1061"/>
                  </a:cubicBezTo>
                  <a:cubicBezTo>
                    <a:pt x="1116" y="1061"/>
                    <a:pt x="1130" y="1058"/>
                    <a:pt x="1137" y="1051"/>
                  </a:cubicBezTo>
                  <a:cubicBezTo>
                    <a:pt x="1211" y="983"/>
                    <a:pt x="812" y="191"/>
                    <a:pt x="615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7"/>
            <p:cNvSpPr/>
            <p:nvPr/>
          </p:nvSpPr>
          <p:spPr>
            <a:xfrm>
              <a:off x="5039610" y="2813932"/>
              <a:ext cx="146418" cy="94877"/>
            </a:xfrm>
            <a:custGeom>
              <a:avLst/>
              <a:gdLst/>
              <a:ahLst/>
              <a:cxnLst/>
              <a:rect l="l" t="t" r="r" b="b"/>
              <a:pathLst>
                <a:path w="1267" h="821" extrusionOk="0">
                  <a:moveTo>
                    <a:pt x="1106" y="0"/>
                  </a:moveTo>
                  <a:cubicBezTo>
                    <a:pt x="852" y="0"/>
                    <a:pt x="1" y="341"/>
                    <a:pt x="1" y="446"/>
                  </a:cubicBezTo>
                  <a:cubicBezTo>
                    <a:pt x="1" y="538"/>
                    <a:pt x="646" y="765"/>
                    <a:pt x="990" y="820"/>
                  </a:cubicBezTo>
                  <a:cubicBezTo>
                    <a:pt x="1119" y="599"/>
                    <a:pt x="1205" y="360"/>
                    <a:pt x="1266" y="132"/>
                  </a:cubicBezTo>
                  <a:cubicBezTo>
                    <a:pt x="1242" y="89"/>
                    <a:pt x="1205" y="46"/>
                    <a:pt x="1168" y="15"/>
                  </a:cubicBezTo>
                  <a:cubicBezTo>
                    <a:pt x="1157" y="5"/>
                    <a:pt x="1136" y="0"/>
                    <a:pt x="1106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7"/>
            <p:cNvSpPr/>
            <p:nvPr/>
          </p:nvSpPr>
          <p:spPr>
            <a:xfrm>
              <a:off x="4841537" y="2822715"/>
              <a:ext cx="154969" cy="96148"/>
            </a:xfrm>
            <a:custGeom>
              <a:avLst/>
              <a:gdLst/>
              <a:ahLst/>
              <a:cxnLst/>
              <a:rect l="l" t="t" r="r" b="b"/>
              <a:pathLst>
                <a:path w="1341" h="832" extrusionOk="0">
                  <a:moveTo>
                    <a:pt x="230" y="0"/>
                  </a:moveTo>
                  <a:cubicBezTo>
                    <a:pt x="189" y="0"/>
                    <a:pt x="161" y="6"/>
                    <a:pt x="148" y="19"/>
                  </a:cubicBezTo>
                  <a:cubicBezTo>
                    <a:pt x="44" y="118"/>
                    <a:pt x="1" y="241"/>
                    <a:pt x="7" y="425"/>
                  </a:cubicBezTo>
                  <a:cubicBezTo>
                    <a:pt x="7" y="603"/>
                    <a:pt x="62" y="720"/>
                    <a:pt x="173" y="818"/>
                  </a:cubicBezTo>
                  <a:cubicBezTo>
                    <a:pt x="183" y="827"/>
                    <a:pt x="203" y="831"/>
                    <a:pt x="230" y="831"/>
                  </a:cubicBezTo>
                  <a:cubicBezTo>
                    <a:pt x="478" y="831"/>
                    <a:pt x="1340" y="487"/>
                    <a:pt x="1340" y="382"/>
                  </a:cubicBezTo>
                  <a:cubicBezTo>
                    <a:pt x="1340" y="280"/>
                    <a:pt x="507" y="0"/>
                    <a:pt x="230" y="0"/>
                  </a:cubicBezTo>
                  <a:close/>
                </a:path>
              </a:pathLst>
            </a:custGeom>
            <a:solidFill>
              <a:srgbClr val="B6A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7"/>
            <p:cNvSpPr/>
            <p:nvPr/>
          </p:nvSpPr>
          <p:spPr>
            <a:xfrm>
              <a:off x="5017653" y="2761005"/>
              <a:ext cx="207435" cy="312481"/>
            </a:xfrm>
            <a:custGeom>
              <a:avLst/>
              <a:gdLst/>
              <a:ahLst/>
              <a:cxnLst/>
              <a:rect l="l" t="t" r="r" b="b"/>
              <a:pathLst>
                <a:path w="1795" h="2704" extrusionOk="0">
                  <a:moveTo>
                    <a:pt x="1794" y="910"/>
                  </a:moveTo>
                  <a:cubicBezTo>
                    <a:pt x="1794" y="578"/>
                    <a:pt x="1702" y="271"/>
                    <a:pt x="1549" y="0"/>
                  </a:cubicBezTo>
                  <a:lnTo>
                    <a:pt x="1549" y="0"/>
                  </a:lnTo>
                  <a:cubicBezTo>
                    <a:pt x="1702" y="271"/>
                    <a:pt x="1794" y="578"/>
                    <a:pt x="1794" y="910"/>
                  </a:cubicBezTo>
                  <a:cubicBezTo>
                    <a:pt x="1794" y="1899"/>
                    <a:pt x="990" y="2704"/>
                    <a:pt x="0" y="2704"/>
                  </a:cubicBezTo>
                  <a:lnTo>
                    <a:pt x="0" y="2704"/>
                  </a:lnTo>
                  <a:cubicBezTo>
                    <a:pt x="990" y="2704"/>
                    <a:pt x="1794" y="1899"/>
                    <a:pt x="1794" y="9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7"/>
            <p:cNvSpPr/>
            <p:nvPr/>
          </p:nvSpPr>
          <p:spPr>
            <a:xfrm>
              <a:off x="4874934" y="2796482"/>
              <a:ext cx="330971" cy="257820"/>
            </a:xfrm>
            <a:custGeom>
              <a:avLst/>
              <a:gdLst/>
              <a:ahLst/>
              <a:cxnLst/>
              <a:rect l="l" t="t" r="r" b="b"/>
              <a:pathLst>
                <a:path w="2864" h="2231" extrusionOk="0">
                  <a:moveTo>
                    <a:pt x="2747" y="1"/>
                  </a:moveTo>
                  <a:cubicBezTo>
                    <a:pt x="2734" y="87"/>
                    <a:pt x="2716" y="185"/>
                    <a:pt x="2691" y="283"/>
                  </a:cubicBezTo>
                  <a:cubicBezTo>
                    <a:pt x="2734" y="357"/>
                    <a:pt x="2753" y="443"/>
                    <a:pt x="2759" y="560"/>
                  </a:cubicBezTo>
                  <a:cubicBezTo>
                    <a:pt x="2765" y="738"/>
                    <a:pt x="2716" y="861"/>
                    <a:pt x="2618" y="965"/>
                  </a:cubicBezTo>
                  <a:cubicBezTo>
                    <a:pt x="2604" y="975"/>
                    <a:pt x="2576" y="980"/>
                    <a:pt x="2536" y="980"/>
                  </a:cubicBezTo>
                  <a:cubicBezTo>
                    <a:pt x="2503" y="980"/>
                    <a:pt x="2462" y="977"/>
                    <a:pt x="2415" y="971"/>
                  </a:cubicBezTo>
                  <a:cubicBezTo>
                    <a:pt x="2390" y="1014"/>
                    <a:pt x="2366" y="1051"/>
                    <a:pt x="2341" y="1094"/>
                  </a:cubicBezTo>
                  <a:cubicBezTo>
                    <a:pt x="2440" y="1156"/>
                    <a:pt x="2507" y="1211"/>
                    <a:pt x="2507" y="1248"/>
                  </a:cubicBezTo>
                  <a:cubicBezTo>
                    <a:pt x="2519" y="1389"/>
                    <a:pt x="2470" y="1512"/>
                    <a:pt x="2347" y="1641"/>
                  </a:cubicBezTo>
                  <a:cubicBezTo>
                    <a:pt x="2225" y="1776"/>
                    <a:pt x="2108" y="1831"/>
                    <a:pt x="1967" y="1831"/>
                  </a:cubicBezTo>
                  <a:cubicBezTo>
                    <a:pt x="1917" y="1831"/>
                    <a:pt x="1837" y="1733"/>
                    <a:pt x="1745" y="1592"/>
                  </a:cubicBezTo>
                  <a:cubicBezTo>
                    <a:pt x="1721" y="1604"/>
                    <a:pt x="1696" y="1610"/>
                    <a:pt x="1672" y="1623"/>
                  </a:cubicBezTo>
                  <a:cubicBezTo>
                    <a:pt x="1653" y="1629"/>
                    <a:pt x="1641" y="1629"/>
                    <a:pt x="1622" y="1635"/>
                  </a:cubicBezTo>
                  <a:cubicBezTo>
                    <a:pt x="1665" y="1801"/>
                    <a:pt x="1690" y="1930"/>
                    <a:pt x="1653" y="1967"/>
                  </a:cubicBezTo>
                  <a:cubicBezTo>
                    <a:pt x="1561" y="2071"/>
                    <a:pt x="1438" y="2120"/>
                    <a:pt x="1260" y="2126"/>
                  </a:cubicBezTo>
                  <a:cubicBezTo>
                    <a:pt x="1076" y="2126"/>
                    <a:pt x="959" y="2077"/>
                    <a:pt x="855" y="1979"/>
                  </a:cubicBezTo>
                  <a:cubicBezTo>
                    <a:pt x="830" y="1954"/>
                    <a:pt x="836" y="1862"/>
                    <a:pt x="855" y="1752"/>
                  </a:cubicBezTo>
                  <a:cubicBezTo>
                    <a:pt x="799" y="1752"/>
                    <a:pt x="744" y="1752"/>
                    <a:pt x="683" y="1745"/>
                  </a:cubicBezTo>
                  <a:cubicBezTo>
                    <a:pt x="633" y="1813"/>
                    <a:pt x="590" y="1856"/>
                    <a:pt x="566" y="1862"/>
                  </a:cubicBezTo>
                  <a:cubicBezTo>
                    <a:pt x="418" y="1862"/>
                    <a:pt x="302" y="1813"/>
                    <a:pt x="173" y="1690"/>
                  </a:cubicBezTo>
                  <a:cubicBezTo>
                    <a:pt x="111" y="1684"/>
                    <a:pt x="56" y="1672"/>
                    <a:pt x="1" y="1659"/>
                  </a:cubicBezTo>
                  <a:lnTo>
                    <a:pt x="1" y="1659"/>
                  </a:lnTo>
                  <a:cubicBezTo>
                    <a:pt x="295" y="2010"/>
                    <a:pt x="744" y="2231"/>
                    <a:pt x="1235" y="2231"/>
                  </a:cubicBezTo>
                  <a:cubicBezTo>
                    <a:pt x="2139" y="2231"/>
                    <a:pt x="2863" y="1506"/>
                    <a:pt x="2863" y="603"/>
                  </a:cubicBezTo>
                  <a:cubicBezTo>
                    <a:pt x="2863" y="388"/>
                    <a:pt x="2820" y="185"/>
                    <a:pt x="2747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7"/>
            <p:cNvSpPr/>
            <p:nvPr/>
          </p:nvSpPr>
          <p:spPr>
            <a:xfrm>
              <a:off x="4894811" y="2991782"/>
              <a:ext cx="59052" cy="19992"/>
            </a:xfrm>
            <a:custGeom>
              <a:avLst/>
              <a:gdLst/>
              <a:ahLst/>
              <a:cxnLst/>
              <a:rect l="l" t="t" r="r" b="b"/>
              <a:pathLst>
                <a:path w="511" h="173" extrusionOk="0">
                  <a:moveTo>
                    <a:pt x="1" y="0"/>
                  </a:moveTo>
                  <a:lnTo>
                    <a:pt x="1" y="0"/>
                  </a:lnTo>
                  <a:cubicBezTo>
                    <a:pt x="130" y="129"/>
                    <a:pt x="246" y="172"/>
                    <a:pt x="394" y="172"/>
                  </a:cubicBezTo>
                  <a:cubicBezTo>
                    <a:pt x="418" y="172"/>
                    <a:pt x="461" y="123"/>
                    <a:pt x="511" y="55"/>
                  </a:cubicBezTo>
                  <a:cubicBezTo>
                    <a:pt x="332" y="49"/>
                    <a:pt x="160" y="3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7"/>
            <p:cNvSpPr/>
            <p:nvPr/>
          </p:nvSpPr>
          <p:spPr>
            <a:xfrm>
              <a:off x="4970735" y="2985310"/>
              <a:ext cx="99615" cy="56972"/>
            </a:xfrm>
            <a:custGeom>
              <a:avLst/>
              <a:gdLst/>
              <a:ahLst/>
              <a:cxnLst/>
              <a:rect l="l" t="t" r="r" b="b"/>
              <a:pathLst>
                <a:path w="862" h="493" extrusionOk="0">
                  <a:moveTo>
                    <a:pt x="793" y="1"/>
                  </a:moveTo>
                  <a:cubicBezTo>
                    <a:pt x="548" y="81"/>
                    <a:pt x="284" y="111"/>
                    <a:pt x="26" y="118"/>
                  </a:cubicBezTo>
                  <a:cubicBezTo>
                    <a:pt x="7" y="234"/>
                    <a:pt x="1" y="320"/>
                    <a:pt x="26" y="345"/>
                  </a:cubicBezTo>
                  <a:cubicBezTo>
                    <a:pt x="130" y="449"/>
                    <a:pt x="247" y="492"/>
                    <a:pt x="431" y="492"/>
                  </a:cubicBezTo>
                  <a:cubicBezTo>
                    <a:pt x="609" y="492"/>
                    <a:pt x="732" y="437"/>
                    <a:pt x="824" y="333"/>
                  </a:cubicBezTo>
                  <a:cubicBezTo>
                    <a:pt x="861" y="302"/>
                    <a:pt x="836" y="167"/>
                    <a:pt x="7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7"/>
            <p:cNvSpPr/>
            <p:nvPr/>
          </p:nvSpPr>
          <p:spPr>
            <a:xfrm>
              <a:off x="5076590" y="2922907"/>
              <a:ext cx="89561" cy="85285"/>
            </a:xfrm>
            <a:custGeom>
              <a:avLst/>
              <a:gdLst/>
              <a:ahLst/>
              <a:cxnLst/>
              <a:rect l="l" t="t" r="r" b="b"/>
              <a:pathLst>
                <a:path w="775" h="738" extrusionOk="0">
                  <a:moveTo>
                    <a:pt x="596" y="0"/>
                  </a:moveTo>
                  <a:cubicBezTo>
                    <a:pt x="449" y="215"/>
                    <a:pt x="252" y="393"/>
                    <a:pt x="0" y="498"/>
                  </a:cubicBezTo>
                  <a:cubicBezTo>
                    <a:pt x="92" y="639"/>
                    <a:pt x="172" y="737"/>
                    <a:pt x="222" y="737"/>
                  </a:cubicBezTo>
                  <a:cubicBezTo>
                    <a:pt x="363" y="737"/>
                    <a:pt x="480" y="682"/>
                    <a:pt x="602" y="547"/>
                  </a:cubicBezTo>
                  <a:cubicBezTo>
                    <a:pt x="725" y="418"/>
                    <a:pt x="774" y="295"/>
                    <a:pt x="762" y="154"/>
                  </a:cubicBezTo>
                  <a:cubicBezTo>
                    <a:pt x="762" y="117"/>
                    <a:pt x="695" y="62"/>
                    <a:pt x="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7"/>
            <p:cNvSpPr/>
            <p:nvPr/>
          </p:nvSpPr>
          <p:spPr>
            <a:xfrm>
              <a:off x="5153901" y="2829186"/>
              <a:ext cx="40678" cy="80547"/>
            </a:xfrm>
            <a:custGeom>
              <a:avLst/>
              <a:gdLst/>
              <a:ahLst/>
              <a:cxnLst/>
              <a:rect l="l" t="t" r="r" b="b"/>
              <a:pathLst>
                <a:path w="352" h="697" extrusionOk="0">
                  <a:moveTo>
                    <a:pt x="277" y="0"/>
                  </a:moveTo>
                  <a:cubicBezTo>
                    <a:pt x="222" y="228"/>
                    <a:pt x="130" y="467"/>
                    <a:pt x="1" y="688"/>
                  </a:cubicBezTo>
                  <a:cubicBezTo>
                    <a:pt x="48" y="694"/>
                    <a:pt x="89" y="697"/>
                    <a:pt x="122" y="697"/>
                  </a:cubicBezTo>
                  <a:cubicBezTo>
                    <a:pt x="162" y="697"/>
                    <a:pt x="190" y="692"/>
                    <a:pt x="204" y="682"/>
                  </a:cubicBezTo>
                  <a:cubicBezTo>
                    <a:pt x="302" y="578"/>
                    <a:pt x="351" y="455"/>
                    <a:pt x="345" y="277"/>
                  </a:cubicBezTo>
                  <a:cubicBezTo>
                    <a:pt x="345" y="166"/>
                    <a:pt x="320" y="74"/>
                    <a:pt x="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7"/>
            <p:cNvSpPr/>
            <p:nvPr/>
          </p:nvSpPr>
          <p:spPr>
            <a:xfrm>
              <a:off x="5017653" y="2659426"/>
              <a:ext cx="115794" cy="34900"/>
            </a:xfrm>
            <a:custGeom>
              <a:avLst/>
              <a:gdLst/>
              <a:ahLst/>
              <a:cxnLst/>
              <a:rect l="l" t="t" r="r" b="b"/>
              <a:pathLst>
                <a:path w="1002" h="302" extrusionOk="0">
                  <a:moveTo>
                    <a:pt x="1002" y="302"/>
                  </a:moveTo>
                  <a:cubicBezTo>
                    <a:pt x="719" y="111"/>
                    <a:pt x="375" y="1"/>
                    <a:pt x="0" y="1"/>
                  </a:cubicBezTo>
                  <a:lnTo>
                    <a:pt x="0" y="1"/>
                  </a:lnTo>
                  <a:cubicBezTo>
                    <a:pt x="375" y="1"/>
                    <a:pt x="719" y="111"/>
                    <a:pt x="1002" y="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7"/>
            <p:cNvSpPr/>
            <p:nvPr/>
          </p:nvSpPr>
          <p:spPr>
            <a:xfrm>
              <a:off x="4810335" y="2659327"/>
              <a:ext cx="323113" cy="235863"/>
            </a:xfrm>
            <a:custGeom>
              <a:avLst/>
              <a:gdLst/>
              <a:ahLst/>
              <a:cxnLst/>
              <a:rect l="l" t="t" r="r" b="b"/>
              <a:pathLst>
                <a:path w="2796" h="2041" extrusionOk="0">
                  <a:moveTo>
                    <a:pt x="1794" y="1"/>
                  </a:moveTo>
                  <a:cubicBezTo>
                    <a:pt x="805" y="1"/>
                    <a:pt x="1" y="806"/>
                    <a:pt x="1" y="1795"/>
                  </a:cubicBezTo>
                  <a:cubicBezTo>
                    <a:pt x="1" y="1838"/>
                    <a:pt x="7" y="1875"/>
                    <a:pt x="7" y="1911"/>
                  </a:cubicBezTo>
                  <a:cubicBezTo>
                    <a:pt x="7" y="1918"/>
                    <a:pt x="7" y="1924"/>
                    <a:pt x="7" y="1930"/>
                  </a:cubicBezTo>
                  <a:cubicBezTo>
                    <a:pt x="13" y="1967"/>
                    <a:pt x="13" y="2004"/>
                    <a:pt x="19" y="2040"/>
                  </a:cubicBezTo>
                  <a:cubicBezTo>
                    <a:pt x="62" y="1948"/>
                    <a:pt x="111" y="1832"/>
                    <a:pt x="173" y="1709"/>
                  </a:cubicBezTo>
                  <a:cubicBezTo>
                    <a:pt x="216" y="849"/>
                    <a:pt x="928" y="167"/>
                    <a:pt x="1794" y="167"/>
                  </a:cubicBezTo>
                  <a:cubicBezTo>
                    <a:pt x="1997" y="167"/>
                    <a:pt x="2188" y="204"/>
                    <a:pt x="2366" y="271"/>
                  </a:cubicBezTo>
                  <a:cubicBezTo>
                    <a:pt x="2513" y="271"/>
                    <a:pt x="2655" y="283"/>
                    <a:pt x="2796" y="308"/>
                  </a:cubicBezTo>
                  <a:cubicBezTo>
                    <a:pt x="2513" y="117"/>
                    <a:pt x="2169" y="1"/>
                    <a:pt x="1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7"/>
            <p:cNvSpPr/>
            <p:nvPr/>
          </p:nvSpPr>
          <p:spPr>
            <a:xfrm>
              <a:off x="4830212" y="2677915"/>
              <a:ext cx="253544" cy="179006"/>
            </a:xfrm>
            <a:custGeom>
              <a:avLst/>
              <a:gdLst/>
              <a:ahLst/>
              <a:cxnLst/>
              <a:rect l="l" t="t" r="r" b="b"/>
              <a:pathLst>
                <a:path w="2194" h="1549" extrusionOk="0">
                  <a:moveTo>
                    <a:pt x="1622" y="1"/>
                  </a:moveTo>
                  <a:cubicBezTo>
                    <a:pt x="756" y="1"/>
                    <a:pt x="44" y="689"/>
                    <a:pt x="1" y="1549"/>
                  </a:cubicBezTo>
                  <a:cubicBezTo>
                    <a:pt x="93" y="1365"/>
                    <a:pt x="209" y="1162"/>
                    <a:pt x="351" y="977"/>
                  </a:cubicBezTo>
                  <a:cubicBezTo>
                    <a:pt x="345" y="836"/>
                    <a:pt x="394" y="719"/>
                    <a:pt x="510" y="590"/>
                  </a:cubicBezTo>
                  <a:cubicBezTo>
                    <a:pt x="633" y="461"/>
                    <a:pt x="750" y="406"/>
                    <a:pt x="897" y="406"/>
                  </a:cubicBezTo>
                  <a:cubicBezTo>
                    <a:pt x="916" y="406"/>
                    <a:pt x="941" y="418"/>
                    <a:pt x="965" y="449"/>
                  </a:cubicBezTo>
                  <a:cubicBezTo>
                    <a:pt x="1039" y="406"/>
                    <a:pt x="1113" y="369"/>
                    <a:pt x="1192" y="332"/>
                  </a:cubicBezTo>
                  <a:cubicBezTo>
                    <a:pt x="1192" y="302"/>
                    <a:pt x="1192" y="277"/>
                    <a:pt x="1205" y="271"/>
                  </a:cubicBezTo>
                  <a:cubicBezTo>
                    <a:pt x="1303" y="160"/>
                    <a:pt x="1426" y="111"/>
                    <a:pt x="1604" y="111"/>
                  </a:cubicBezTo>
                  <a:cubicBezTo>
                    <a:pt x="1619" y="110"/>
                    <a:pt x="1633" y="110"/>
                    <a:pt x="1647" y="110"/>
                  </a:cubicBezTo>
                  <a:cubicBezTo>
                    <a:pt x="1713" y="110"/>
                    <a:pt x="1769" y="122"/>
                    <a:pt x="1825" y="142"/>
                  </a:cubicBezTo>
                  <a:cubicBezTo>
                    <a:pt x="1948" y="117"/>
                    <a:pt x="2071" y="111"/>
                    <a:pt x="2194" y="105"/>
                  </a:cubicBezTo>
                  <a:cubicBezTo>
                    <a:pt x="2016" y="44"/>
                    <a:pt x="1825" y="1"/>
                    <a:pt x="16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7"/>
            <p:cNvSpPr/>
            <p:nvPr/>
          </p:nvSpPr>
          <p:spPr>
            <a:xfrm>
              <a:off x="4967962" y="2690049"/>
              <a:ext cx="72573" cy="26348"/>
            </a:xfrm>
            <a:custGeom>
              <a:avLst/>
              <a:gdLst/>
              <a:ahLst/>
              <a:cxnLst/>
              <a:rect l="l" t="t" r="r" b="b"/>
              <a:pathLst>
                <a:path w="628" h="228" extrusionOk="0">
                  <a:moveTo>
                    <a:pt x="412" y="0"/>
                  </a:moveTo>
                  <a:cubicBezTo>
                    <a:pt x="234" y="6"/>
                    <a:pt x="111" y="55"/>
                    <a:pt x="13" y="160"/>
                  </a:cubicBezTo>
                  <a:cubicBezTo>
                    <a:pt x="0" y="172"/>
                    <a:pt x="0" y="197"/>
                    <a:pt x="0" y="227"/>
                  </a:cubicBezTo>
                  <a:cubicBezTo>
                    <a:pt x="209" y="135"/>
                    <a:pt x="418" y="68"/>
                    <a:pt x="627" y="37"/>
                  </a:cubicBezTo>
                  <a:cubicBezTo>
                    <a:pt x="566" y="12"/>
                    <a:pt x="498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7"/>
            <p:cNvSpPr/>
            <p:nvPr/>
          </p:nvSpPr>
          <p:spPr>
            <a:xfrm>
              <a:off x="4869965" y="2724025"/>
              <a:ext cx="71880" cy="66911"/>
            </a:xfrm>
            <a:custGeom>
              <a:avLst/>
              <a:gdLst/>
              <a:ahLst/>
              <a:cxnLst/>
              <a:rect l="l" t="t" r="r" b="b"/>
              <a:pathLst>
                <a:path w="622" h="579" extrusionOk="0">
                  <a:moveTo>
                    <a:pt x="553" y="1"/>
                  </a:moveTo>
                  <a:cubicBezTo>
                    <a:pt x="412" y="7"/>
                    <a:pt x="289" y="62"/>
                    <a:pt x="166" y="191"/>
                  </a:cubicBezTo>
                  <a:cubicBezTo>
                    <a:pt x="50" y="320"/>
                    <a:pt x="1" y="437"/>
                    <a:pt x="7" y="578"/>
                  </a:cubicBezTo>
                  <a:cubicBezTo>
                    <a:pt x="130" y="419"/>
                    <a:pt x="271" y="271"/>
                    <a:pt x="424" y="167"/>
                  </a:cubicBezTo>
                  <a:cubicBezTo>
                    <a:pt x="492" y="124"/>
                    <a:pt x="560" y="87"/>
                    <a:pt x="621" y="50"/>
                  </a:cubicBezTo>
                  <a:cubicBezTo>
                    <a:pt x="597" y="19"/>
                    <a:pt x="572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7"/>
            <p:cNvSpPr/>
            <p:nvPr/>
          </p:nvSpPr>
          <p:spPr>
            <a:xfrm>
              <a:off x="5289571" y="3073369"/>
              <a:ext cx="102388" cy="66911"/>
            </a:xfrm>
            <a:custGeom>
              <a:avLst/>
              <a:gdLst/>
              <a:ahLst/>
              <a:cxnLst/>
              <a:rect l="l" t="t" r="r" b="b"/>
              <a:pathLst>
                <a:path w="886" h="579" extrusionOk="0">
                  <a:moveTo>
                    <a:pt x="760" y="0"/>
                  </a:moveTo>
                  <a:cubicBezTo>
                    <a:pt x="757" y="0"/>
                    <a:pt x="753" y="0"/>
                    <a:pt x="750" y="1"/>
                  </a:cubicBezTo>
                  <a:cubicBezTo>
                    <a:pt x="725" y="1"/>
                    <a:pt x="314" y="31"/>
                    <a:pt x="0" y="474"/>
                  </a:cubicBezTo>
                  <a:cubicBezTo>
                    <a:pt x="50" y="480"/>
                    <a:pt x="99" y="498"/>
                    <a:pt x="160" y="529"/>
                  </a:cubicBezTo>
                  <a:cubicBezTo>
                    <a:pt x="185" y="541"/>
                    <a:pt x="209" y="560"/>
                    <a:pt x="234" y="578"/>
                  </a:cubicBezTo>
                  <a:cubicBezTo>
                    <a:pt x="467" y="277"/>
                    <a:pt x="750" y="252"/>
                    <a:pt x="762" y="246"/>
                  </a:cubicBezTo>
                  <a:cubicBezTo>
                    <a:pt x="830" y="246"/>
                    <a:pt x="885" y="185"/>
                    <a:pt x="879" y="117"/>
                  </a:cubicBezTo>
                  <a:cubicBezTo>
                    <a:pt x="879" y="53"/>
                    <a:pt x="824" y="0"/>
                    <a:pt x="76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7"/>
            <p:cNvSpPr/>
            <p:nvPr/>
          </p:nvSpPr>
          <p:spPr>
            <a:xfrm>
              <a:off x="5225665" y="3183846"/>
              <a:ext cx="189638" cy="246726"/>
            </a:xfrm>
            <a:custGeom>
              <a:avLst/>
              <a:gdLst/>
              <a:ahLst/>
              <a:cxnLst/>
              <a:rect l="l" t="t" r="r" b="b"/>
              <a:pathLst>
                <a:path w="1641" h="2135" extrusionOk="0">
                  <a:moveTo>
                    <a:pt x="1266" y="1"/>
                  </a:moveTo>
                  <a:cubicBezTo>
                    <a:pt x="1165" y="1"/>
                    <a:pt x="1074" y="10"/>
                    <a:pt x="1020" y="15"/>
                  </a:cubicBezTo>
                  <a:cubicBezTo>
                    <a:pt x="934" y="249"/>
                    <a:pt x="793" y="550"/>
                    <a:pt x="578" y="906"/>
                  </a:cubicBezTo>
                  <a:cubicBezTo>
                    <a:pt x="369" y="1256"/>
                    <a:pt x="209" y="1631"/>
                    <a:pt x="74" y="1963"/>
                  </a:cubicBezTo>
                  <a:cubicBezTo>
                    <a:pt x="50" y="2024"/>
                    <a:pt x="25" y="2080"/>
                    <a:pt x="0" y="2135"/>
                  </a:cubicBezTo>
                  <a:cubicBezTo>
                    <a:pt x="682" y="1895"/>
                    <a:pt x="1205" y="114"/>
                    <a:pt x="1641" y="71"/>
                  </a:cubicBezTo>
                  <a:cubicBezTo>
                    <a:pt x="1538" y="15"/>
                    <a:pt x="1394" y="1"/>
                    <a:pt x="126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7"/>
            <p:cNvSpPr/>
            <p:nvPr/>
          </p:nvSpPr>
          <p:spPr>
            <a:xfrm>
              <a:off x="5103516" y="3152182"/>
              <a:ext cx="234476" cy="281279"/>
            </a:xfrm>
            <a:custGeom>
              <a:avLst/>
              <a:gdLst/>
              <a:ahLst/>
              <a:cxnLst/>
              <a:rect l="l" t="t" r="r" b="b"/>
              <a:pathLst>
                <a:path w="2029" h="2434" extrusionOk="0">
                  <a:moveTo>
                    <a:pt x="1948" y="1"/>
                  </a:moveTo>
                  <a:cubicBezTo>
                    <a:pt x="1887" y="31"/>
                    <a:pt x="1813" y="56"/>
                    <a:pt x="1727" y="74"/>
                  </a:cubicBezTo>
                  <a:cubicBezTo>
                    <a:pt x="1703" y="117"/>
                    <a:pt x="1678" y="166"/>
                    <a:pt x="1660" y="222"/>
                  </a:cubicBezTo>
                  <a:cubicBezTo>
                    <a:pt x="1641" y="269"/>
                    <a:pt x="1593" y="298"/>
                    <a:pt x="1542" y="298"/>
                  </a:cubicBezTo>
                  <a:cubicBezTo>
                    <a:pt x="1526" y="298"/>
                    <a:pt x="1510" y="295"/>
                    <a:pt x="1494" y="289"/>
                  </a:cubicBezTo>
                  <a:cubicBezTo>
                    <a:pt x="1494" y="289"/>
                    <a:pt x="1488" y="283"/>
                    <a:pt x="1481" y="283"/>
                  </a:cubicBezTo>
                  <a:cubicBezTo>
                    <a:pt x="1426" y="252"/>
                    <a:pt x="1402" y="185"/>
                    <a:pt x="1426" y="123"/>
                  </a:cubicBezTo>
                  <a:cubicBezTo>
                    <a:pt x="1426" y="123"/>
                    <a:pt x="1432" y="117"/>
                    <a:pt x="1432" y="111"/>
                  </a:cubicBezTo>
                  <a:lnTo>
                    <a:pt x="1432" y="111"/>
                  </a:lnTo>
                  <a:cubicBezTo>
                    <a:pt x="1408" y="113"/>
                    <a:pt x="1383" y="113"/>
                    <a:pt x="1358" y="113"/>
                  </a:cubicBezTo>
                  <a:cubicBezTo>
                    <a:pt x="1283" y="113"/>
                    <a:pt x="1208" y="107"/>
                    <a:pt x="1143" y="93"/>
                  </a:cubicBezTo>
                  <a:cubicBezTo>
                    <a:pt x="1033" y="265"/>
                    <a:pt x="916" y="480"/>
                    <a:pt x="799" y="732"/>
                  </a:cubicBezTo>
                  <a:cubicBezTo>
                    <a:pt x="627" y="1106"/>
                    <a:pt x="406" y="1450"/>
                    <a:pt x="204" y="1758"/>
                  </a:cubicBezTo>
                  <a:cubicBezTo>
                    <a:pt x="130" y="1868"/>
                    <a:pt x="62" y="1973"/>
                    <a:pt x="1" y="2077"/>
                  </a:cubicBezTo>
                  <a:cubicBezTo>
                    <a:pt x="222" y="2200"/>
                    <a:pt x="486" y="2317"/>
                    <a:pt x="781" y="2415"/>
                  </a:cubicBezTo>
                  <a:cubicBezTo>
                    <a:pt x="825" y="2427"/>
                    <a:pt x="866" y="2434"/>
                    <a:pt x="906" y="2434"/>
                  </a:cubicBezTo>
                  <a:cubicBezTo>
                    <a:pt x="928" y="2434"/>
                    <a:pt x="950" y="2432"/>
                    <a:pt x="971" y="2427"/>
                  </a:cubicBezTo>
                  <a:cubicBezTo>
                    <a:pt x="1002" y="2360"/>
                    <a:pt x="1033" y="2286"/>
                    <a:pt x="1064" y="2212"/>
                  </a:cubicBezTo>
                  <a:cubicBezTo>
                    <a:pt x="1205" y="1874"/>
                    <a:pt x="1359" y="1493"/>
                    <a:pt x="1574" y="1143"/>
                  </a:cubicBezTo>
                  <a:cubicBezTo>
                    <a:pt x="1801" y="768"/>
                    <a:pt x="1942" y="449"/>
                    <a:pt x="2028" y="216"/>
                  </a:cubicBezTo>
                  <a:cubicBezTo>
                    <a:pt x="2022" y="160"/>
                    <a:pt x="1997" y="80"/>
                    <a:pt x="194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7"/>
            <p:cNvSpPr/>
            <p:nvPr/>
          </p:nvSpPr>
          <p:spPr>
            <a:xfrm>
              <a:off x="5026205" y="3152067"/>
              <a:ext cx="200963" cy="236672"/>
            </a:xfrm>
            <a:custGeom>
              <a:avLst/>
              <a:gdLst/>
              <a:ahLst/>
              <a:cxnLst/>
              <a:rect l="l" t="t" r="r" b="b"/>
              <a:pathLst>
                <a:path w="1739" h="2048" extrusionOk="0">
                  <a:moveTo>
                    <a:pt x="1525" y="1"/>
                  </a:moveTo>
                  <a:cubicBezTo>
                    <a:pt x="1233" y="1"/>
                    <a:pt x="811" y="665"/>
                    <a:pt x="528" y="720"/>
                  </a:cubicBezTo>
                  <a:cubicBezTo>
                    <a:pt x="387" y="1021"/>
                    <a:pt x="129" y="1329"/>
                    <a:pt x="0" y="1599"/>
                  </a:cubicBezTo>
                  <a:cubicBezTo>
                    <a:pt x="129" y="1728"/>
                    <a:pt x="332" y="1888"/>
                    <a:pt x="602" y="2047"/>
                  </a:cubicBezTo>
                  <a:cubicBezTo>
                    <a:pt x="664" y="1943"/>
                    <a:pt x="737" y="1832"/>
                    <a:pt x="811" y="1716"/>
                  </a:cubicBezTo>
                  <a:cubicBezTo>
                    <a:pt x="1014" y="1415"/>
                    <a:pt x="1235" y="1077"/>
                    <a:pt x="1401" y="708"/>
                  </a:cubicBezTo>
                  <a:cubicBezTo>
                    <a:pt x="1518" y="456"/>
                    <a:pt x="1634" y="247"/>
                    <a:pt x="1739" y="75"/>
                  </a:cubicBezTo>
                  <a:cubicBezTo>
                    <a:pt x="1690" y="63"/>
                    <a:pt x="1653" y="45"/>
                    <a:pt x="1616" y="26"/>
                  </a:cubicBezTo>
                  <a:cubicBezTo>
                    <a:pt x="1587" y="9"/>
                    <a:pt x="1557" y="1"/>
                    <a:pt x="152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7"/>
            <p:cNvSpPr/>
            <p:nvPr/>
          </p:nvSpPr>
          <p:spPr>
            <a:xfrm>
              <a:off x="5265418" y="3160734"/>
              <a:ext cx="37789" cy="25886"/>
            </a:xfrm>
            <a:custGeom>
              <a:avLst/>
              <a:gdLst/>
              <a:ahLst/>
              <a:cxnLst/>
              <a:rect l="l" t="t" r="r" b="b"/>
              <a:pathLst>
                <a:path w="327" h="224" extrusionOk="0">
                  <a:moveTo>
                    <a:pt x="326" y="0"/>
                  </a:moveTo>
                  <a:cubicBezTo>
                    <a:pt x="234" y="19"/>
                    <a:pt x="136" y="37"/>
                    <a:pt x="31" y="37"/>
                  </a:cubicBezTo>
                  <a:cubicBezTo>
                    <a:pt x="31" y="43"/>
                    <a:pt x="25" y="49"/>
                    <a:pt x="25" y="49"/>
                  </a:cubicBezTo>
                  <a:cubicBezTo>
                    <a:pt x="1" y="111"/>
                    <a:pt x="25" y="178"/>
                    <a:pt x="80" y="209"/>
                  </a:cubicBezTo>
                  <a:cubicBezTo>
                    <a:pt x="87" y="209"/>
                    <a:pt x="93" y="215"/>
                    <a:pt x="93" y="215"/>
                  </a:cubicBezTo>
                  <a:cubicBezTo>
                    <a:pt x="109" y="221"/>
                    <a:pt x="125" y="224"/>
                    <a:pt x="141" y="224"/>
                  </a:cubicBezTo>
                  <a:cubicBezTo>
                    <a:pt x="192" y="224"/>
                    <a:pt x="240" y="195"/>
                    <a:pt x="259" y="148"/>
                  </a:cubicBezTo>
                  <a:cubicBezTo>
                    <a:pt x="277" y="92"/>
                    <a:pt x="302" y="43"/>
                    <a:pt x="32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7"/>
            <p:cNvSpPr/>
            <p:nvPr/>
          </p:nvSpPr>
          <p:spPr>
            <a:xfrm>
              <a:off x="5215727" y="3177028"/>
              <a:ext cx="127928" cy="255740"/>
            </a:xfrm>
            <a:custGeom>
              <a:avLst/>
              <a:gdLst/>
              <a:ahLst/>
              <a:cxnLst/>
              <a:rect l="l" t="t" r="r" b="b"/>
              <a:pathLst>
                <a:path w="1107" h="2213" extrusionOk="0">
                  <a:moveTo>
                    <a:pt x="1051" y="1"/>
                  </a:moveTo>
                  <a:cubicBezTo>
                    <a:pt x="971" y="234"/>
                    <a:pt x="830" y="553"/>
                    <a:pt x="603" y="928"/>
                  </a:cubicBezTo>
                  <a:cubicBezTo>
                    <a:pt x="388" y="1278"/>
                    <a:pt x="234" y="1659"/>
                    <a:pt x="93" y="1997"/>
                  </a:cubicBezTo>
                  <a:cubicBezTo>
                    <a:pt x="62" y="2071"/>
                    <a:pt x="31" y="2145"/>
                    <a:pt x="0" y="2212"/>
                  </a:cubicBezTo>
                  <a:cubicBezTo>
                    <a:pt x="31" y="2212"/>
                    <a:pt x="62" y="2200"/>
                    <a:pt x="86" y="2194"/>
                  </a:cubicBezTo>
                  <a:cubicBezTo>
                    <a:pt x="111" y="2139"/>
                    <a:pt x="136" y="2083"/>
                    <a:pt x="160" y="2022"/>
                  </a:cubicBezTo>
                  <a:cubicBezTo>
                    <a:pt x="295" y="1690"/>
                    <a:pt x="455" y="1315"/>
                    <a:pt x="664" y="965"/>
                  </a:cubicBezTo>
                  <a:cubicBezTo>
                    <a:pt x="879" y="609"/>
                    <a:pt x="1020" y="302"/>
                    <a:pt x="1106" y="74"/>
                  </a:cubicBezTo>
                  <a:lnTo>
                    <a:pt x="1106" y="74"/>
                  </a:lnTo>
                  <a:cubicBezTo>
                    <a:pt x="1076" y="80"/>
                    <a:pt x="1057" y="80"/>
                    <a:pt x="1057" y="80"/>
                  </a:cubicBezTo>
                  <a:cubicBezTo>
                    <a:pt x="1057" y="80"/>
                    <a:pt x="1057" y="50"/>
                    <a:pt x="1051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7"/>
            <p:cNvSpPr/>
            <p:nvPr/>
          </p:nvSpPr>
          <p:spPr>
            <a:xfrm>
              <a:off x="5095773" y="3160734"/>
              <a:ext cx="139946" cy="231587"/>
            </a:xfrm>
            <a:custGeom>
              <a:avLst/>
              <a:gdLst/>
              <a:ahLst/>
              <a:cxnLst/>
              <a:rect l="l" t="t" r="r" b="b"/>
              <a:pathLst>
                <a:path w="1211" h="2004" extrusionOk="0">
                  <a:moveTo>
                    <a:pt x="1137" y="0"/>
                  </a:moveTo>
                  <a:cubicBezTo>
                    <a:pt x="1032" y="172"/>
                    <a:pt x="916" y="381"/>
                    <a:pt x="805" y="633"/>
                  </a:cubicBezTo>
                  <a:cubicBezTo>
                    <a:pt x="633" y="1002"/>
                    <a:pt x="412" y="1340"/>
                    <a:pt x="215" y="1641"/>
                  </a:cubicBezTo>
                  <a:cubicBezTo>
                    <a:pt x="135" y="1757"/>
                    <a:pt x="68" y="1868"/>
                    <a:pt x="0" y="1972"/>
                  </a:cubicBezTo>
                  <a:cubicBezTo>
                    <a:pt x="25" y="1978"/>
                    <a:pt x="43" y="1991"/>
                    <a:pt x="68" y="2003"/>
                  </a:cubicBezTo>
                  <a:cubicBezTo>
                    <a:pt x="129" y="1905"/>
                    <a:pt x="197" y="1794"/>
                    <a:pt x="271" y="1684"/>
                  </a:cubicBezTo>
                  <a:cubicBezTo>
                    <a:pt x="473" y="1376"/>
                    <a:pt x="694" y="1032"/>
                    <a:pt x="866" y="658"/>
                  </a:cubicBezTo>
                  <a:cubicBezTo>
                    <a:pt x="983" y="406"/>
                    <a:pt x="1100" y="191"/>
                    <a:pt x="1210" y="19"/>
                  </a:cubicBezTo>
                  <a:cubicBezTo>
                    <a:pt x="1186" y="13"/>
                    <a:pt x="1161" y="6"/>
                    <a:pt x="1137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7"/>
            <p:cNvSpPr/>
            <p:nvPr/>
          </p:nvSpPr>
          <p:spPr>
            <a:xfrm>
              <a:off x="5016267" y="3336735"/>
              <a:ext cx="79623" cy="76849"/>
            </a:xfrm>
            <a:custGeom>
              <a:avLst/>
              <a:gdLst/>
              <a:ahLst/>
              <a:cxnLst/>
              <a:rect l="l" t="t" r="r" b="b"/>
              <a:pathLst>
                <a:path w="689" h="665" extrusionOk="0">
                  <a:moveTo>
                    <a:pt x="86" y="1"/>
                  </a:moveTo>
                  <a:cubicBezTo>
                    <a:pt x="31" y="124"/>
                    <a:pt x="0" y="240"/>
                    <a:pt x="19" y="345"/>
                  </a:cubicBezTo>
                  <a:cubicBezTo>
                    <a:pt x="86" y="646"/>
                    <a:pt x="436" y="664"/>
                    <a:pt x="565" y="664"/>
                  </a:cubicBezTo>
                  <a:cubicBezTo>
                    <a:pt x="602" y="597"/>
                    <a:pt x="645" y="523"/>
                    <a:pt x="688" y="449"/>
                  </a:cubicBezTo>
                  <a:cubicBezTo>
                    <a:pt x="418" y="290"/>
                    <a:pt x="215" y="130"/>
                    <a:pt x="8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7"/>
            <p:cNvSpPr/>
            <p:nvPr/>
          </p:nvSpPr>
          <p:spPr>
            <a:xfrm>
              <a:off x="5087915" y="3392204"/>
              <a:ext cx="127928" cy="87596"/>
            </a:xfrm>
            <a:custGeom>
              <a:avLst/>
              <a:gdLst/>
              <a:ahLst/>
              <a:cxnLst/>
              <a:rect l="l" t="t" r="r" b="b"/>
              <a:pathLst>
                <a:path w="1107" h="758" extrusionOk="0">
                  <a:moveTo>
                    <a:pt x="136" y="0"/>
                  </a:moveTo>
                  <a:cubicBezTo>
                    <a:pt x="81" y="80"/>
                    <a:pt x="38" y="160"/>
                    <a:pt x="1" y="233"/>
                  </a:cubicBezTo>
                  <a:cubicBezTo>
                    <a:pt x="19" y="320"/>
                    <a:pt x="87" y="504"/>
                    <a:pt x="375" y="651"/>
                  </a:cubicBezTo>
                  <a:cubicBezTo>
                    <a:pt x="530" y="733"/>
                    <a:pt x="656" y="758"/>
                    <a:pt x="752" y="758"/>
                  </a:cubicBezTo>
                  <a:cubicBezTo>
                    <a:pt x="836" y="758"/>
                    <a:pt x="897" y="739"/>
                    <a:pt x="934" y="725"/>
                  </a:cubicBezTo>
                  <a:cubicBezTo>
                    <a:pt x="990" y="621"/>
                    <a:pt x="1051" y="492"/>
                    <a:pt x="1106" y="350"/>
                  </a:cubicBezTo>
                  <a:lnTo>
                    <a:pt x="1106" y="350"/>
                  </a:lnTo>
                  <a:cubicBezTo>
                    <a:pt x="1085" y="355"/>
                    <a:pt x="1063" y="357"/>
                    <a:pt x="1041" y="357"/>
                  </a:cubicBezTo>
                  <a:cubicBezTo>
                    <a:pt x="1001" y="357"/>
                    <a:pt x="960" y="350"/>
                    <a:pt x="916" y="338"/>
                  </a:cubicBezTo>
                  <a:cubicBezTo>
                    <a:pt x="621" y="240"/>
                    <a:pt x="357" y="123"/>
                    <a:pt x="136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7"/>
            <p:cNvSpPr/>
            <p:nvPr/>
          </p:nvSpPr>
          <p:spPr>
            <a:xfrm>
              <a:off x="5087222" y="3073947"/>
              <a:ext cx="157743" cy="161441"/>
            </a:xfrm>
            <a:custGeom>
              <a:avLst/>
              <a:gdLst/>
              <a:ahLst/>
              <a:cxnLst/>
              <a:rect l="l" t="t" r="r" b="b"/>
              <a:pathLst>
                <a:path w="1365" h="1397" extrusionOk="0">
                  <a:moveTo>
                    <a:pt x="845" y="0"/>
                  </a:moveTo>
                  <a:cubicBezTo>
                    <a:pt x="836" y="0"/>
                    <a:pt x="827" y="1"/>
                    <a:pt x="818" y="2"/>
                  </a:cubicBezTo>
                  <a:cubicBezTo>
                    <a:pt x="517" y="39"/>
                    <a:pt x="216" y="721"/>
                    <a:pt x="74" y="1218"/>
                  </a:cubicBezTo>
                  <a:cubicBezTo>
                    <a:pt x="56" y="1273"/>
                    <a:pt x="31" y="1335"/>
                    <a:pt x="0" y="1396"/>
                  </a:cubicBezTo>
                  <a:cubicBezTo>
                    <a:pt x="283" y="1341"/>
                    <a:pt x="710" y="677"/>
                    <a:pt x="999" y="677"/>
                  </a:cubicBezTo>
                  <a:cubicBezTo>
                    <a:pt x="1030" y="677"/>
                    <a:pt x="1060" y="685"/>
                    <a:pt x="1088" y="702"/>
                  </a:cubicBezTo>
                  <a:cubicBezTo>
                    <a:pt x="1125" y="721"/>
                    <a:pt x="1168" y="739"/>
                    <a:pt x="1211" y="751"/>
                  </a:cubicBezTo>
                  <a:cubicBezTo>
                    <a:pt x="1266" y="665"/>
                    <a:pt x="1315" y="585"/>
                    <a:pt x="1364" y="518"/>
                  </a:cubicBezTo>
                  <a:cubicBezTo>
                    <a:pt x="1299" y="382"/>
                    <a:pt x="1086" y="0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7"/>
            <p:cNvSpPr/>
            <p:nvPr/>
          </p:nvSpPr>
          <p:spPr>
            <a:xfrm>
              <a:off x="5303091" y="3140164"/>
              <a:ext cx="25655" cy="20686"/>
            </a:xfrm>
            <a:custGeom>
              <a:avLst/>
              <a:gdLst/>
              <a:ahLst/>
              <a:cxnLst/>
              <a:rect l="l" t="t" r="r" b="b"/>
              <a:pathLst>
                <a:path w="222" h="179" extrusionOk="0">
                  <a:moveTo>
                    <a:pt x="117" y="0"/>
                  </a:moveTo>
                  <a:cubicBezTo>
                    <a:pt x="74" y="49"/>
                    <a:pt x="37" y="111"/>
                    <a:pt x="0" y="178"/>
                  </a:cubicBezTo>
                  <a:cubicBezTo>
                    <a:pt x="86" y="160"/>
                    <a:pt x="160" y="135"/>
                    <a:pt x="221" y="105"/>
                  </a:cubicBezTo>
                  <a:cubicBezTo>
                    <a:pt x="191" y="68"/>
                    <a:pt x="160" y="31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7"/>
            <p:cNvSpPr/>
            <p:nvPr/>
          </p:nvSpPr>
          <p:spPr>
            <a:xfrm>
              <a:off x="5235603" y="3127452"/>
              <a:ext cx="54083" cy="37904"/>
            </a:xfrm>
            <a:custGeom>
              <a:avLst/>
              <a:gdLst/>
              <a:ahLst/>
              <a:cxnLst/>
              <a:rect l="l" t="t" r="r" b="b"/>
              <a:pathLst>
                <a:path w="468" h="328" extrusionOk="0">
                  <a:moveTo>
                    <a:pt x="395" y="1"/>
                  </a:moveTo>
                  <a:cubicBezTo>
                    <a:pt x="295" y="1"/>
                    <a:pt x="216" y="30"/>
                    <a:pt x="166" y="55"/>
                  </a:cubicBezTo>
                  <a:cubicBezTo>
                    <a:pt x="117" y="129"/>
                    <a:pt x="56" y="215"/>
                    <a:pt x="0" y="307"/>
                  </a:cubicBezTo>
                  <a:cubicBezTo>
                    <a:pt x="70" y="321"/>
                    <a:pt x="142" y="327"/>
                    <a:pt x="216" y="327"/>
                  </a:cubicBezTo>
                  <a:cubicBezTo>
                    <a:pt x="240" y="327"/>
                    <a:pt x="265" y="327"/>
                    <a:pt x="289" y="325"/>
                  </a:cubicBezTo>
                  <a:cubicBezTo>
                    <a:pt x="338" y="202"/>
                    <a:pt x="400" y="98"/>
                    <a:pt x="467" y="6"/>
                  </a:cubicBezTo>
                  <a:cubicBezTo>
                    <a:pt x="442" y="2"/>
                    <a:pt x="418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7"/>
            <p:cNvSpPr/>
            <p:nvPr/>
          </p:nvSpPr>
          <p:spPr>
            <a:xfrm>
              <a:off x="5269001" y="3128030"/>
              <a:ext cx="47612" cy="37096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72" y="1"/>
                  </a:moveTo>
                  <a:cubicBezTo>
                    <a:pt x="111" y="93"/>
                    <a:pt x="49" y="197"/>
                    <a:pt x="0" y="320"/>
                  </a:cubicBezTo>
                  <a:cubicBezTo>
                    <a:pt x="105" y="320"/>
                    <a:pt x="203" y="302"/>
                    <a:pt x="295" y="283"/>
                  </a:cubicBezTo>
                  <a:cubicBezTo>
                    <a:pt x="332" y="216"/>
                    <a:pt x="369" y="154"/>
                    <a:pt x="412" y="105"/>
                  </a:cubicBezTo>
                  <a:cubicBezTo>
                    <a:pt x="387" y="87"/>
                    <a:pt x="363" y="68"/>
                    <a:pt x="332" y="56"/>
                  </a:cubicBezTo>
                  <a:cubicBezTo>
                    <a:pt x="277" y="25"/>
                    <a:pt x="228" y="13"/>
                    <a:pt x="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7"/>
            <p:cNvSpPr/>
            <p:nvPr/>
          </p:nvSpPr>
          <p:spPr>
            <a:xfrm>
              <a:off x="5227052" y="3133692"/>
              <a:ext cx="27851" cy="29237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54" y="1"/>
                  </a:moveTo>
                  <a:cubicBezTo>
                    <a:pt x="105" y="68"/>
                    <a:pt x="56" y="148"/>
                    <a:pt x="1" y="234"/>
                  </a:cubicBezTo>
                  <a:cubicBezTo>
                    <a:pt x="25" y="240"/>
                    <a:pt x="50" y="247"/>
                    <a:pt x="74" y="253"/>
                  </a:cubicBezTo>
                  <a:cubicBezTo>
                    <a:pt x="136" y="154"/>
                    <a:pt x="191" y="75"/>
                    <a:pt x="240" y="1"/>
                  </a:cubicBezTo>
                  <a:lnTo>
                    <a:pt x="240" y="1"/>
                  </a:lnTo>
                  <a:cubicBezTo>
                    <a:pt x="197" y="25"/>
                    <a:pt x="173" y="44"/>
                    <a:pt x="173" y="44"/>
                  </a:cubicBezTo>
                  <a:cubicBezTo>
                    <a:pt x="173" y="44"/>
                    <a:pt x="167" y="25"/>
                    <a:pt x="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7"/>
            <p:cNvSpPr/>
            <p:nvPr/>
          </p:nvSpPr>
          <p:spPr>
            <a:xfrm>
              <a:off x="5250511" y="2525258"/>
              <a:ext cx="174731" cy="217373"/>
            </a:xfrm>
            <a:custGeom>
              <a:avLst/>
              <a:gdLst/>
              <a:ahLst/>
              <a:cxnLst/>
              <a:rect l="l" t="t" r="r" b="b"/>
              <a:pathLst>
                <a:path w="1512" h="1881" extrusionOk="0">
                  <a:moveTo>
                    <a:pt x="858" y="1413"/>
                  </a:moveTo>
                  <a:cubicBezTo>
                    <a:pt x="903" y="1413"/>
                    <a:pt x="988" y="1599"/>
                    <a:pt x="934" y="1623"/>
                  </a:cubicBezTo>
                  <a:cubicBezTo>
                    <a:pt x="932" y="1623"/>
                    <a:pt x="929" y="1624"/>
                    <a:pt x="927" y="1624"/>
                  </a:cubicBezTo>
                  <a:cubicBezTo>
                    <a:pt x="869" y="1624"/>
                    <a:pt x="819" y="1426"/>
                    <a:pt x="854" y="1414"/>
                  </a:cubicBezTo>
                  <a:cubicBezTo>
                    <a:pt x="856" y="1413"/>
                    <a:pt x="857" y="1413"/>
                    <a:pt x="858" y="1413"/>
                  </a:cubicBezTo>
                  <a:close/>
                  <a:moveTo>
                    <a:pt x="1512" y="1"/>
                  </a:moveTo>
                  <a:cubicBezTo>
                    <a:pt x="1463" y="228"/>
                    <a:pt x="1389" y="505"/>
                    <a:pt x="1272" y="750"/>
                  </a:cubicBezTo>
                  <a:cubicBezTo>
                    <a:pt x="1321" y="787"/>
                    <a:pt x="1377" y="928"/>
                    <a:pt x="1328" y="947"/>
                  </a:cubicBezTo>
                  <a:cubicBezTo>
                    <a:pt x="1325" y="948"/>
                    <a:pt x="1322" y="948"/>
                    <a:pt x="1320" y="948"/>
                  </a:cubicBezTo>
                  <a:cubicBezTo>
                    <a:pt x="1286" y="948"/>
                    <a:pt x="1253" y="875"/>
                    <a:pt x="1242" y="818"/>
                  </a:cubicBezTo>
                  <a:cubicBezTo>
                    <a:pt x="1192" y="910"/>
                    <a:pt x="1137" y="1002"/>
                    <a:pt x="1076" y="1076"/>
                  </a:cubicBezTo>
                  <a:cubicBezTo>
                    <a:pt x="1119" y="1119"/>
                    <a:pt x="1174" y="1254"/>
                    <a:pt x="1125" y="1272"/>
                  </a:cubicBezTo>
                  <a:cubicBezTo>
                    <a:pt x="1122" y="1274"/>
                    <a:pt x="1119" y="1275"/>
                    <a:pt x="1116" y="1275"/>
                  </a:cubicBezTo>
                  <a:cubicBezTo>
                    <a:pt x="1081" y="1275"/>
                    <a:pt x="1044" y="1181"/>
                    <a:pt x="1039" y="1119"/>
                  </a:cubicBezTo>
                  <a:cubicBezTo>
                    <a:pt x="977" y="1186"/>
                    <a:pt x="916" y="1242"/>
                    <a:pt x="842" y="1279"/>
                  </a:cubicBezTo>
                  <a:cubicBezTo>
                    <a:pt x="750" y="1328"/>
                    <a:pt x="652" y="1359"/>
                    <a:pt x="560" y="1371"/>
                  </a:cubicBezTo>
                  <a:cubicBezTo>
                    <a:pt x="578" y="1420"/>
                    <a:pt x="590" y="1475"/>
                    <a:pt x="560" y="1488"/>
                  </a:cubicBezTo>
                  <a:cubicBezTo>
                    <a:pt x="557" y="1489"/>
                    <a:pt x="554" y="1489"/>
                    <a:pt x="552" y="1489"/>
                  </a:cubicBezTo>
                  <a:cubicBezTo>
                    <a:pt x="524" y="1489"/>
                    <a:pt x="497" y="1434"/>
                    <a:pt x="480" y="1383"/>
                  </a:cubicBezTo>
                  <a:cubicBezTo>
                    <a:pt x="440" y="1387"/>
                    <a:pt x="401" y="1389"/>
                    <a:pt x="363" y="1389"/>
                  </a:cubicBezTo>
                  <a:cubicBezTo>
                    <a:pt x="233" y="1389"/>
                    <a:pt x="109" y="1367"/>
                    <a:pt x="1" y="1334"/>
                  </a:cubicBezTo>
                  <a:lnTo>
                    <a:pt x="1" y="1334"/>
                  </a:lnTo>
                  <a:cubicBezTo>
                    <a:pt x="345" y="1623"/>
                    <a:pt x="719" y="1875"/>
                    <a:pt x="934" y="1881"/>
                  </a:cubicBezTo>
                  <a:cubicBezTo>
                    <a:pt x="965" y="1881"/>
                    <a:pt x="990" y="1881"/>
                    <a:pt x="1014" y="1868"/>
                  </a:cubicBezTo>
                  <a:cubicBezTo>
                    <a:pt x="1321" y="1758"/>
                    <a:pt x="1493" y="634"/>
                    <a:pt x="1512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7"/>
            <p:cNvSpPr/>
            <p:nvPr/>
          </p:nvSpPr>
          <p:spPr>
            <a:xfrm>
              <a:off x="4845813" y="2761698"/>
              <a:ext cx="379276" cy="311788"/>
            </a:xfrm>
            <a:custGeom>
              <a:avLst/>
              <a:gdLst/>
              <a:ahLst/>
              <a:cxnLst/>
              <a:rect l="l" t="t" r="r" b="b"/>
              <a:pathLst>
                <a:path w="3282" h="2698" extrusionOk="0">
                  <a:moveTo>
                    <a:pt x="3036" y="1"/>
                  </a:moveTo>
                  <a:cubicBezTo>
                    <a:pt x="3029" y="80"/>
                    <a:pt x="3017" y="185"/>
                    <a:pt x="2999" y="302"/>
                  </a:cubicBezTo>
                  <a:cubicBezTo>
                    <a:pt x="3072" y="486"/>
                    <a:pt x="3115" y="689"/>
                    <a:pt x="3115" y="904"/>
                  </a:cubicBezTo>
                  <a:cubicBezTo>
                    <a:pt x="3115" y="1807"/>
                    <a:pt x="2391" y="2532"/>
                    <a:pt x="1487" y="2532"/>
                  </a:cubicBezTo>
                  <a:cubicBezTo>
                    <a:pt x="990" y="2532"/>
                    <a:pt x="547" y="2311"/>
                    <a:pt x="253" y="1960"/>
                  </a:cubicBezTo>
                  <a:cubicBezTo>
                    <a:pt x="160" y="1942"/>
                    <a:pt x="74" y="1917"/>
                    <a:pt x="1" y="1899"/>
                  </a:cubicBezTo>
                  <a:lnTo>
                    <a:pt x="1" y="1899"/>
                  </a:lnTo>
                  <a:cubicBezTo>
                    <a:pt x="19" y="1930"/>
                    <a:pt x="38" y="1960"/>
                    <a:pt x="62" y="1985"/>
                  </a:cubicBezTo>
                  <a:cubicBezTo>
                    <a:pt x="62" y="1991"/>
                    <a:pt x="62" y="1991"/>
                    <a:pt x="68" y="1991"/>
                  </a:cubicBezTo>
                  <a:cubicBezTo>
                    <a:pt x="87" y="2016"/>
                    <a:pt x="105" y="2040"/>
                    <a:pt x="124" y="2065"/>
                  </a:cubicBezTo>
                  <a:lnTo>
                    <a:pt x="136" y="2083"/>
                  </a:lnTo>
                  <a:cubicBezTo>
                    <a:pt x="154" y="2102"/>
                    <a:pt x="173" y="2120"/>
                    <a:pt x="191" y="2145"/>
                  </a:cubicBezTo>
                  <a:cubicBezTo>
                    <a:pt x="197" y="2145"/>
                    <a:pt x="203" y="2151"/>
                    <a:pt x="210" y="2157"/>
                  </a:cubicBezTo>
                  <a:cubicBezTo>
                    <a:pt x="253" y="2206"/>
                    <a:pt x="308" y="2249"/>
                    <a:pt x="357" y="2292"/>
                  </a:cubicBezTo>
                  <a:lnTo>
                    <a:pt x="369" y="2304"/>
                  </a:lnTo>
                  <a:cubicBezTo>
                    <a:pt x="394" y="2323"/>
                    <a:pt x="412" y="2341"/>
                    <a:pt x="437" y="2354"/>
                  </a:cubicBezTo>
                  <a:cubicBezTo>
                    <a:pt x="443" y="2360"/>
                    <a:pt x="449" y="2366"/>
                    <a:pt x="461" y="2372"/>
                  </a:cubicBezTo>
                  <a:cubicBezTo>
                    <a:pt x="480" y="2384"/>
                    <a:pt x="504" y="2397"/>
                    <a:pt x="523" y="2415"/>
                  </a:cubicBezTo>
                  <a:cubicBezTo>
                    <a:pt x="529" y="2421"/>
                    <a:pt x="535" y="2421"/>
                    <a:pt x="547" y="2427"/>
                  </a:cubicBezTo>
                  <a:cubicBezTo>
                    <a:pt x="572" y="2446"/>
                    <a:pt x="603" y="2464"/>
                    <a:pt x="633" y="2476"/>
                  </a:cubicBezTo>
                  <a:cubicBezTo>
                    <a:pt x="658" y="2495"/>
                    <a:pt x="689" y="2507"/>
                    <a:pt x="719" y="2526"/>
                  </a:cubicBezTo>
                  <a:cubicBezTo>
                    <a:pt x="732" y="2526"/>
                    <a:pt x="738" y="2532"/>
                    <a:pt x="744" y="2532"/>
                  </a:cubicBezTo>
                  <a:cubicBezTo>
                    <a:pt x="769" y="2544"/>
                    <a:pt x="793" y="2556"/>
                    <a:pt x="812" y="2562"/>
                  </a:cubicBezTo>
                  <a:cubicBezTo>
                    <a:pt x="824" y="2569"/>
                    <a:pt x="836" y="2575"/>
                    <a:pt x="842" y="2575"/>
                  </a:cubicBezTo>
                  <a:lnTo>
                    <a:pt x="910" y="2599"/>
                  </a:lnTo>
                  <a:lnTo>
                    <a:pt x="941" y="2612"/>
                  </a:lnTo>
                  <a:cubicBezTo>
                    <a:pt x="971" y="2618"/>
                    <a:pt x="1002" y="2630"/>
                    <a:pt x="1033" y="2636"/>
                  </a:cubicBezTo>
                  <a:lnTo>
                    <a:pt x="1039" y="2636"/>
                  </a:lnTo>
                  <a:cubicBezTo>
                    <a:pt x="1070" y="2648"/>
                    <a:pt x="1107" y="2655"/>
                    <a:pt x="1137" y="2661"/>
                  </a:cubicBezTo>
                  <a:cubicBezTo>
                    <a:pt x="1150" y="2661"/>
                    <a:pt x="1156" y="2667"/>
                    <a:pt x="1168" y="2667"/>
                  </a:cubicBezTo>
                  <a:cubicBezTo>
                    <a:pt x="1193" y="2673"/>
                    <a:pt x="1217" y="2673"/>
                    <a:pt x="1242" y="2679"/>
                  </a:cubicBezTo>
                  <a:cubicBezTo>
                    <a:pt x="1254" y="2679"/>
                    <a:pt x="1266" y="2679"/>
                    <a:pt x="1279" y="2685"/>
                  </a:cubicBezTo>
                  <a:cubicBezTo>
                    <a:pt x="1303" y="2685"/>
                    <a:pt x="1322" y="2685"/>
                    <a:pt x="1346" y="2691"/>
                  </a:cubicBezTo>
                  <a:lnTo>
                    <a:pt x="1383" y="2691"/>
                  </a:lnTo>
                  <a:cubicBezTo>
                    <a:pt x="1414" y="2691"/>
                    <a:pt x="1451" y="2698"/>
                    <a:pt x="1487" y="2698"/>
                  </a:cubicBezTo>
                  <a:cubicBezTo>
                    <a:pt x="2477" y="2698"/>
                    <a:pt x="3281" y="1893"/>
                    <a:pt x="3281" y="904"/>
                  </a:cubicBezTo>
                  <a:cubicBezTo>
                    <a:pt x="3281" y="572"/>
                    <a:pt x="3189" y="265"/>
                    <a:pt x="303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7"/>
            <p:cNvSpPr/>
            <p:nvPr/>
          </p:nvSpPr>
          <p:spPr>
            <a:xfrm>
              <a:off x="5203708" y="3191935"/>
              <a:ext cx="240717" cy="320686"/>
            </a:xfrm>
            <a:custGeom>
              <a:avLst/>
              <a:gdLst/>
              <a:ahLst/>
              <a:cxnLst/>
              <a:rect l="l" t="t" r="r" b="b"/>
              <a:pathLst>
                <a:path w="2083" h="2775" extrusionOk="0">
                  <a:moveTo>
                    <a:pt x="1831" y="1"/>
                  </a:moveTo>
                  <a:cubicBezTo>
                    <a:pt x="1395" y="44"/>
                    <a:pt x="872" y="1825"/>
                    <a:pt x="190" y="2065"/>
                  </a:cubicBezTo>
                  <a:cubicBezTo>
                    <a:pt x="129" y="2218"/>
                    <a:pt x="68" y="2360"/>
                    <a:pt x="0" y="2476"/>
                  </a:cubicBezTo>
                  <a:cubicBezTo>
                    <a:pt x="61" y="2568"/>
                    <a:pt x="216" y="2775"/>
                    <a:pt x="432" y="2775"/>
                  </a:cubicBezTo>
                  <a:cubicBezTo>
                    <a:pt x="476" y="2775"/>
                    <a:pt x="523" y="2766"/>
                    <a:pt x="571" y="2747"/>
                  </a:cubicBezTo>
                  <a:cubicBezTo>
                    <a:pt x="928" y="2599"/>
                    <a:pt x="1026" y="1807"/>
                    <a:pt x="1358" y="1407"/>
                  </a:cubicBezTo>
                  <a:cubicBezTo>
                    <a:pt x="1683" y="1008"/>
                    <a:pt x="2083" y="375"/>
                    <a:pt x="1941" y="105"/>
                  </a:cubicBezTo>
                  <a:cubicBezTo>
                    <a:pt x="1917" y="62"/>
                    <a:pt x="1880" y="25"/>
                    <a:pt x="1831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0" name="Google Shape;5620;p37"/>
          <p:cNvGrpSpPr/>
          <p:nvPr/>
        </p:nvGrpSpPr>
        <p:grpSpPr>
          <a:xfrm>
            <a:off x="7404909" y="1418058"/>
            <a:ext cx="917451" cy="2164772"/>
            <a:chOff x="7619734" y="1418058"/>
            <a:chExt cx="917451" cy="2164772"/>
          </a:xfrm>
        </p:grpSpPr>
        <p:sp>
          <p:nvSpPr>
            <p:cNvPr id="5621" name="Google Shape;5621;p37"/>
            <p:cNvSpPr/>
            <p:nvPr/>
          </p:nvSpPr>
          <p:spPr>
            <a:xfrm>
              <a:off x="7619734" y="1418058"/>
              <a:ext cx="917451" cy="832975"/>
            </a:xfrm>
            <a:custGeom>
              <a:avLst/>
              <a:gdLst/>
              <a:ahLst/>
              <a:cxnLst/>
              <a:rect l="l" t="t" r="r" b="b"/>
              <a:pathLst>
                <a:path w="7939" h="7208" extrusionOk="0">
                  <a:moveTo>
                    <a:pt x="3970" y="1"/>
                  </a:moveTo>
                  <a:cubicBezTo>
                    <a:pt x="2343" y="1"/>
                    <a:pt x="866" y="1110"/>
                    <a:pt x="468" y="2756"/>
                  </a:cubicBezTo>
                  <a:cubicBezTo>
                    <a:pt x="1" y="4692"/>
                    <a:pt x="1193" y="6639"/>
                    <a:pt x="3128" y="7106"/>
                  </a:cubicBezTo>
                  <a:cubicBezTo>
                    <a:pt x="3411" y="7174"/>
                    <a:pt x="3694" y="7207"/>
                    <a:pt x="3973" y="7207"/>
                  </a:cubicBezTo>
                  <a:cubicBezTo>
                    <a:pt x="5597" y="7207"/>
                    <a:pt x="7073" y="6097"/>
                    <a:pt x="7472" y="4446"/>
                  </a:cubicBezTo>
                  <a:cubicBezTo>
                    <a:pt x="7938" y="2517"/>
                    <a:pt x="6747" y="569"/>
                    <a:pt x="4818" y="102"/>
                  </a:cubicBezTo>
                  <a:cubicBezTo>
                    <a:pt x="4534" y="34"/>
                    <a:pt x="4249" y="1"/>
                    <a:pt x="39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KD</a:t>
              </a:r>
              <a:endParaRPr/>
            </a:p>
          </p:txBody>
        </p:sp>
        <p:sp>
          <p:nvSpPr>
            <p:cNvPr id="5622" name="Google Shape;5622;p37"/>
            <p:cNvSpPr/>
            <p:nvPr/>
          </p:nvSpPr>
          <p:spPr>
            <a:xfrm>
              <a:off x="7690111" y="2095309"/>
              <a:ext cx="778891" cy="1487521"/>
            </a:xfrm>
            <a:custGeom>
              <a:avLst/>
              <a:gdLst/>
              <a:ahLst/>
              <a:cxnLst/>
              <a:rect l="l" t="t" r="r" b="b"/>
              <a:pathLst>
                <a:path w="6740" h="12872" extrusionOk="0">
                  <a:moveTo>
                    <a:pt x="25" y="1"/>
                  </a:moveTo>
                  <a:cubicBezTo>
                    <a:pt x="12" y="56"/>
                    <a:pt x="0" y="117"/>
                    <a:pt x="0" y="173"/>
                  </a:cubicBezTo>
                  <a:lnTo>
                    <a:pt x="0" y="12103"/>
                  </a:lnTo>
                  <a:cubicBezTo>
                    <a:pt x="0" y="12527"/>
                    <a:pt x="344" y="12871"/>
                    <a:pt x="768" y="12871"/>
                  </a:cubicBezTo>
                  <a:lnTo>
                    <a:pt x="5972" y="12871"/>
                  </a:lnTo>
                  <a:cubicBezTo>
                    <a:pt x="6396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33" y="56"/>
                    <a:pt x="6721" y="1"/>
                  </a:cubicBezTo>
                  <a:cubicBezTo>
                    <a:pt x="6070" y="1180"/>
                    <a:pt x="4811" y="1985"/>
                    <a:pt x="3373" y="1985"/>
                  </a:cubicBezTo>
                  <a:cubicBezTo>
                    <a:pt x="1929" y="1985"/>
                    <a:pt x="676" y="1180"/>
                    <a:pt x="25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7"/>
            <p:cNvSpPr/>
            <p:nvPr/>
          </p:nvSpPr>
          <p:spPr>
            <a:xfrm>
              <a:off x="7945619" y="2570674"/>
              <a:ext cx="148498" cy="172881"/>
            </a:xfrm>
            <a:custGeom>
              <a:avLst/>
              <a:gdLst/>
              <a:ahLst/>
              <a:cxnLst/>
              <a:rect l="l" t="t" r="r" b="b"/>
              <a:pathLst>
                <a:path w="1285" h="1496" extrusionOk="0">
                  <a:moveTo>
                    <a:pt x="855" y="1"/>
                  </a:moveTo>
                  <a:lnTo>
                    <a:pt x="855" y="1"/>
                  </a:lnTo>
                  <a:cubicBezTo>
                    <a:pt x="677" y="69"/>
                    <a:pt x="548" y="105"/>
                    <a:pt x="548" y="105"/>
                  </a:cubicBezTo>
                  <a:cubicBezTo>
                    <a:pt x="548" y="105"/>
                    <a:pt x="296" y="210"/>
                    <a:pt x="1" y="290"/>
                  </a:cubicBezTo>
                  <a:cubicBezTo>
                    <a:pt x="87" y="560"/>
                    <a:pt x="167" y="867"/>
                    <a:pt x="234" y="1101"/>
                  </a:cubicBezTo>
                  <a:cubicBezTo>
                    <a:pt x="234" y="1101"/>
                    <a:pt x="240" y="1107"/>
                    <a:pt x="240" y="1113"/>
                  </a:cubicBezTo>
                  <a:cubicBezTo>
                    <a:pt x="240" y="1125"/>
                    <a:pt x="247" y="1131"/>
                    <a:pt x="247" y="1144"/>
                  </a:cubicBezTo>
                  <a:cubicBezTo>
                    <a:pt x="253" y="1162"/>
                    <a:pt x="259" y="1174"/>
                    <a:pt x="259" y="1193"/>
                  </a:cubicBezTo>
                  <a:cubicBezTo>
                    <a:pt x="265" y="1199"/>
                    <a:pt x="265" y="1205"/>
                    <a:pt x="265" y="1211"/>
                  </a:cubicBezTo>
                  <a:cubicBezTo>
                    <a:pt x="271" y="1230"/>
                    <a:pt x="277" y="1248"/>
                    <a:pt x="283" y="1260"/>
                  </a:cubicBezTo>
                  <a:cubicBezTo>
                    <a:pt x="283" y="1267"/>
                    <a:pt x="283" y="1273"/>
                    <a:pt x="283" y="1273"/>
                  </a:cubicBezTo>
                  <a:cubicBezTo>
                    <a:pt x="290" y="1291"/>
                    <a:pt x="296" y="1310"/>
                    <a:pt x="302" y="1322"/>
                  </a:cubicBezTo>
                  <a:cubicBezTo>
                    <a:pt x="302" y="1328"/>
                    <a:pt x="302" y="1334"/>
                    <a:pt x="308" y="1334"/>
                  </a:cubicBezTo>
                  <a:cubicBezTo>
                    <a:pt x="308" y="1353"/>
                    <a:pt x="314" y="1365"/>
                    <a:pt x="320" y="1377"/>
                  </a:cubicBezTo>
                  <a:cubicBezTo>
                    <a:pt x="320" y="1377"/>
                    <a:pt x="320" y="1377"/>
                    <a:pt x="320" y="1383"/>
                  </a:cubicBezTo>
                  <a:cubicBezTo>
                    <a:pt x="326" y="1396"/>
                    <a:pt x="326" y="1402"/>
                    <a:pt x="333" y="1414"/>
                  </a:cubicBezTo>
                  <a:cubicBezTo>
                    <a:pt x="333" y="1414"/>
                    <a:pt x="333" y="1420"/>
                    <a:pt x="333" y="1420"/>
                  </a:cubicBezTo>
                  <a:cubicBezTo>
                    <a:pt x="339" y="1426"/>
                    <a:pt x="345" y="1439"/>
                    <a:pt x="345" y="1445"/>
                  </a:cubicBezTo>
                  <a:cubicBezTo>
                    <a:pt x="351" y="1451"/>
                    <a:pt x="351" y="1457"/>
                    <a:pt x="357" y="1457"/>
                  </a:cubicBezTo>
                  <a:cubicBezTo>
                    <a:pt x="380" y="1480"/>
                    <a:pt x="453" y="1496"/>
                    <a:pt x="557" y="1496"/>
                  </a:cubicBezTo>
                  <a:cubicBezTo>
                    <a:pt x="678" y="1496"/>
                    <a:pt x="839" y="1474"/>
                    <a:pt x="1008" y="1414"/>
                  </a:cubicBezTo>
                  <a:cubicBezTo>
                    <a:pt x="1113" y="1377"/>
                    <a:pt x="1205" y="1328"/>
                    <a:pt x="1285" y="1285"/>
                  </a:cubicBezTo>
                  <a:cubicBezTo>
                    <a:pt x="1211" y="879"/>
                    <a:pt x="714" y="413"/>
                    <a:pt x="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7"/>
            <p:cNvSpPr/>
            <p:nvPr/>
          </p:nvSpPr>
          <p:spPr>
            <a:xfrm>
              <a:off x="7945619" y="2604071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7"/>
            <p:cNvSpPr/>
            <p:nvPr/>
          </p:nvSpPr>
          <p:spPr>
            <a:xfrm>
              <a:off x="7974047" y="2702761"/>
              <a:ext cx="1502" cy="5778"/>
            </a:xfrm>
            <a:custGeom>
              <a:avLst/>
              <a:gdLst/>
              <a:ahLst/>
              <a:cxnLst/>
              <a:rect l="l" t="t" r="r" b="b"/>
              <a:pathLst>
                <a:path w="13" h="50" fill="none" extrusionOk="0">
                  <a:moveTo>
                    <a:pt x="1" y="1"/>
                  </a:moveTo>
                  <a:cubicBezTo>
                    <a:pt x="7" y="19"/>
                    <a:pt x="13" y="31"/>
                    <a:pt x="13" y="50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7"/>
            <p:cNvSpPr/>
            <p:nvPr/>
          </p:nvSpPr>
          <p:spPr>
            <a:xfrm>
              <a:off x="7978323" y="2717669"/>
              <a:ext cx="2196" cy="6472"/>
            </a:xfrm>
            <a:custGeom>
              <a:avLst/>
              <a:gdLst/>
              <a:ahLst/>
              <a:cxnLst/>
              <a:rect l="l" t="t" r="r" b="b"/>
              <a:pathLst>
                <a:path w="19" h="56" fill="none" extrusionOk="0">
                  <a:moveTo>
                    <a:pt x="0" y="1"/>
                  </a:moveTo>
                  <a:cubicBezTo>
                    <a:pt x="7" y="19"/>
                    <a:pt x="13" y="38"/>
                    <a:pt x="19" y="56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7"/>
            <p:cNvSpPr/>
            <p:nvPr/>
          </p:nvSpPr>
          <p:spPr>
            <a:xfrm>
              <a:off x="7982598" y="2730496"/>
              <a:ext cx="1502" cy="3582"/>
            </a:xfrm>
            <a:custGeom>
              <a:avLst/>
              <a:gdLst/>
              <a:ahLst/>
              <a:cxnLst/>
              <a:rect l="l" t="t" r="r" b="b"/>
              <a:pathLst>
                <a:path w="13" h="31" fill="none" extrusionOk="0">
                  <a:moveTo>
                    <a:pt x="0" y="0"/>
                  </a:moveTo>
                  <a:cubicBezTo>
                    <a:pt x="6" y="13"/>
                    <a:pt x="6" y="19"/>
                    <a:pt x="13" y="31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7"/>
            <p:cNvSpPr/>
            <p:nvPr/>
          </p:nvSpPr>
          <p:spPr>
            <a:xfrm>
              <a:off x="7983985" y="2734772"/>
              <a:ext cx="1502" cy="2889"/>
            </a:xfrm>
            <a:custGeom>
              <a:avLst/>
              <a:gdLst/>
              <a:ahLst/>
              <a:cxnLst/>
              <a:rect l="l" t="t" r="r" b="b"/>
              <a:pathLst>
                <a:path w="13" h="25" fill="none" extrusionOk="0">
                  <a:moveTo>
                    <a:pt x="13" y="25"/>
                  </a:moveTo>
                  <a:cubicBezTo>
                    <a:pt x="7" y="19"/>
                    <a:pt x="7" y="6"/>
                    <a:pt x="1" y="0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7"/>
            <p:cNvSpPr/>
            <p:nvPr/>
          </p:nvSpPr>
          <p:spPr>
            <a:xfrm>
              <a:off x="7980403" y="2724834"/>
              <a:ext cx="2311" cy="5085"/>
            </a:xfrm>
            <a:custGeom>
              <a:avLst/>
              <a:gdLst/>
              <a:ahLst/>
              <a:cxnLst/>
              <a:rect l="l" t="t" r="r" b="b"/>
              <a:pathLst>
                <a:path w="20" h="44" fill="none" extrusionOk="0">
                  <a:moveTo>
                    <a:pt x="1" y="0"/>
                  </a:moveTo>
                  <a:cubicBezTo>
                    <a:pt x="7" y="19"/>
                    <a:pt x="13" y="31"/>
                    <a:pt x="19" y="43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7"/>
            <p:cNvSpPr/>
            <p:nvPr/>
          </p:nvSpPr>
          <p:spPr>
            <a:xfrm>
              <a:off x="7972660" y="2697792"/>
              <a:ext cx="809" cy="1502"/>
            </a:xfrm>
            <a:custGeom>
              <a:avLst/>
              <a:gdLst/>
              <a:ahLst/>
              <a:cxnLst/>
              <a:rect l="l" t="t" r="r" b="b"/>
              <a:pathLst>
                <a:path w="7" h="13" fill="none" extrusionOk="0">
                  <a:moveTo>
                    <a:pt x="0" y="1"/>
                  </a:moveTo>
                  <a:cubicBezTo>
                    <a:pt x="0" y="1"/>
                    <a:pt x="0" y="7"/>
                    <a:pt x="6" y="13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7"/>
            <p:cNvSpPr/>
            <p:nvPr/>
          </p:nvSpPr>
          <p:spPr>
            <a:xfrm>
              <a:off x="7890958" y="2609734"/>
              <a:ext cx="30624" cy="5085"/>
            </a:xfrm>
            <a:custGeom>
              <a:avLst/>
              <a:gdLst/>
              <a:ahLst/>
              <a:cxnLst/>
              <a:rect l="l" t="t" r="r" b="b"/>
              <a:pathLst>
                <a:path w="265" h="44" extrusionOk="0">
                  <a:moveTo>
                    <a:pt x="265" y="1"/>
                  </a:moveTo>
                  <a:lnTo>
                    <a:pt x="265" y="1"/>
                  </a:lnTo>
                  <a:cubicBezTo>
                    <a:pt x="173" y="19"/>
                    <a:pt x="87" y="38"/>
                    <a:pt x="1" y="44"/>
                  </a:cubicBezTo>
                  <a:cubicBezTo>
                    <a:pt x="87" y="38"/>
                    <a:pt x="173" y="25"/>
                    <a:pt x="26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7"/>
            <p:cNvSpPr/>
            <p:nvPr/>
          </p:nvSpPr>
          <p:spPr>
            <a:xfrm>
              <a:off x="8072043" y="2556575"/>
              <a:ext cx="7165" cy="2889"/>
            </a:xfrm>
            <a:custGeom>
              <a:avLst/>
              <a:gdLst/>
              <a:ahLst/>
              <a:cxnLst/>
              <a:rect l="l" t="t" r="r" b="b"/>
              <a:pathLst>
                <a:path w="62" h="25" extrusionOk="0">
                  <a:moveTo>
                    <a:pt x="0" y="25"/>
                  </a:moveTo>
                  <a:cubicBezTo>
                    <a:pt x="19" y="19"/>
                    <a:pt x="37" y="6"/>
                    <a:pt x="62" y="0"/>
                  </a:cubicBezTo>
                  <a:cubicBezTo>
                    <a:pt x="37" y="6"/>
                    <a:pt x="19" y="19"/>
                    <a:pt x="0" y="25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7"/>
            <p:cNvSpPr/>
            <p:nvPr/>
          </p:nvSpPr>
          <p:spPr>
            <a:xfrm>
              <a:off x="7866112" y="2384388"/>
              <a:ext cx="247188" cy="231125"/>
            </a:xfrm>
            <a:custGeom>
              <a:avLst/>
              <a:gdLst/>
              <a:ahLst/>
              <a:cxnLst/>
              <a:rect l="l" t="t" r="r" b="b"/>
              <a:pathLst>
                <a:path w="2139" h="2000" extrusionOk="0">
                  <a:moveTo>
                    <a:pt x="1331" y="0"/>
                  </a:moveTo>
                  <a:cubicBezTo>
                    <a:pt x="1168" y="0"/>
                    <a:pt x="987" y="28"/>
                    <a:pt x="787" y="89"/>
                  </a:cubicBezTo>
                  <a:cubicBezTo>
                    <a:pt x="548" y="292"/>
                    <a:pt x="216" y="575"/>
                    <a:pt x="197" y="808"/>
                  </a:cubicBezTo>
                  <a:cubicBezTo>
                    <a:pt x="179" y="1042"/>
                    <a:pt x="111" y="1588"/>
                    <a:pt x="1" y="1994"/>
                  </a:cubicBezTo>
                  <a:cubicBezTo>
                    <a:pt x="7" y="1994"/>
                    <a:pt x="19" y="2000"/>
                    <a:pt x="25" y="2000"/>
                  </a:cubicBezTo>
                  <a:lnTo>
                    <a:pt x="154" y="2000"/>
                  </a:lnTo>
                  <a:cubicBezTo>
                    <a:pt x="173" y="2000"/>
                    <a:pt x="185" y="2000"/>
                    <a:pt x="204" y="1994"/>
                  </a:cubicBezTo>
                  <a:lnTo>
                    <a:pt x="216" y="1994"/>
                  </a:lnTo>
                  <a:cubicBezTo>
                    <a:pt x="302" y="1988"/>
                    <a:pt x="388" y="1969"/>
                    <a:pt x="480" y="1951"/>
                  </a:cubicBezTo>
                  <a:lnTo>
                    <a:pt x="486" y="1951"/>
                  </a:lnTo>
                  <a:cubicBezTo>
                    <a:pt x="505" y="1945"/>
                    <a:pt x="529" y="1939"/>
                    <a:pt x="548" y="1939"/>
                  </a:cubicBezTo>
                  <a:cubicBezTo>
                    <a:pt x="548" y="1932"/>
                    <a:pt x="554" y="1932"/>
                    <a:pt x="554" y="1932"/>
                  </a:cubicBezTo>
                  <a:cubicBezTo>
                    <a:pt x="572" y="1926"/>
                    <a:pt x="597" y="1926"/>
                    <a:pt x="615" y="1920"/>
                  </a:cubicBezTo>
                  <a:lnTo>
                    <a:pt x="621" y="1920"/>
                  </a:lnTo>
                  <a:cubicBezTo>
                    <a:pt x="640" y="1914"/>
                    <a:pt x="664" y="1908"/>
                    <a:pt x="689" y="1902"/>
                  </a:cubicBezTo>
                  <a:cubicBezTo>
                    <a:pt x="652" y="1797"/>
                    <a:pt x="621" y="1699"/>
                    <a:pt x="591" y="1613"/>
                  </a:cubicBezTo>
                  <a:lnTo>
                    <a:pt x="1082" y="1275"/>
                  </a:lnTo>
                  <a:lnTo>
                    <a:pt x="1678" y="1226"/>
                  </a:lnTo>
                  <a:cubicBezTo>
                    <a:pt x="1690" y="1269"/>
                    <a:pt x="1703" y="1312"/>
                    <a:pt x="1721" y="1355"/>
                  </a:cubicBezTo>
                  <a:cubicBezTo>
                    <a:pt x="2139" y="999"/>
                    <a:pt x="1911" y="409"/>
                    <a:pt x="1764" y="77"/>
                  </a:cubicBezTo>
                  <a:cubicBezTo>
                    <a:pt x="1638" y="28"/>
                    <a:pt x="1494" y="0"/>
                    <a:pt x="1331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7"/>
            <p:cNvSpPr/>
            <p:nvPr/>
          </p:nvSpPr>
          <p:spPr>
            <a:xfrm>
              <a:off x="7933600" y="2526165"/>
              <a:ext cx="131395" cy="77427"/>
            </a:xfrm>
            <a:custGeom>
              <a:avLst/>
              <a:gdLst/>
              <a:ahLst/>
              <a:cxnLst/>
              <a:rect l="l" t="t" r="r" b="b"/>
              <a:pathLst>
                <a:path w="1137" h="670" extrusionOk="0">
                  <a:moveTo>
                    <a:pt x="1094" y="0"/>
                  </a:moveTo>
                  <a:lnTo>
                    <a:pt x="498" y="43"/>
                  </a:lnTo>
                  <a:lnTo>
                    <a:pt x="0" y="381"/>
                  </a:lnTo>
                  <a:cubicBezTo>
                    <a:pt x="37" y="467"/>
                    <a:pt x="68" y="565"/>
                    <a:pt x="105" y="670"/>
                  </a:cubicBezTo>
                  <a:cubicBezTo>
                    <a:pt x="400" y="590"/>
                    <a:pt x="652" y="485"/>
                    <a:pt x="652" y="485"/>
                  </a:cubicBezTo>
                  <a:cubicBezTo>
                    <a:pt x="652" y="485"/>
                    <a:pt x="781" y="449"/>
                    <a:pt x="959" y="381"/>
                  </a:cubicBezTo>
                  <a:cubicBezTo>
                    <a:pt x="983" y="295"/>
                    <a:pt x="1045" y="209"/>
                    <a:pt x="1137" y="123"/>
                  </a:cubicBezTo>
                  <a:cubicBezTo>
                    <a:pt x="1119" y="80"/>
                    <a:pt x="1106" y="37"/>
                    <a:pt x="109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7"/>
            <p:cNvSpPr/>
            <p:nvPr/>
          </p:nvSpPr>
          <p:spPr>
            <a:xfrm>
              <a:off x="8072043" y="2559349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7"/>
            <p:cNvSpPr/>
            <p:nvPr/>
          </p:nvSpPr>
          <p:spPr>
            <a:xfrm>
              <a:off x="8081288" y="2584195"/>
              <a:ext cx="27735" cy="65408"/>
            </a:xfrm>
            <a:custGeom>
              <a:avLst/>
              <a:gdLst/>
              <a:ahLst/>
              <a:cxnLst/>
              <a:rect l="l" t="t" r="r" b="b"/>
              <a:pathLst>
                <a:path w="240" h="566" extrusionOk="0">
                  <a:moveTo>
                    <a:pt x="0" y="1"/>
                  </a:moveTo>
                  <a:cubicBezTo>
                    <a:pt x="86" y="197"/>
                    <a:pt x="172" y="400"/>
                    <a:pt x="240" y="566"/>
                  </a:cubicBezTo>
                  <a:cubicBezTo>
                    <a:pt x="172" y="400"/>
                    <a:pt x="86" y="197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7"/>
            <p:cNvSpPr/>
            <p:nvPr/>
          </p:nvSpPr>
          <p:spPr>
            <a:xfrm>
              <a:off x="8044309" y="2540859"/>
              <a:ext cx="27851" cy="29931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79" y="1"/>
                  </a:moveTo>
                  <a:cubicBezTo>
                    <a:pt x="87" y="87"/>
                    <a:pt x="25" y="173"/>
                    <a:pt x="1" y="259"/>
                  </a:cubicBezTo>
                  <a:cubicBezTo>
                    <a:pt x="75" y="228"/>
                    <a:pt x="154" y="198"/>
                    <a:pt x="240" y="161"/>
                  </a:cubicBezTo>
                  <a:cubicBezTo>
                    <a:pt x="216" y="105"/>
                    <a:pt x="197" y="56"/>
                    <a:pt x="179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7"/>
            <p:cNvSpPr/>
            <p:nvPr/>
          </p:nvSpPr>
          <p:spPr>
            <a:xfrm>
              <a:off x="7809371" y="2394673"/>
              <a:ext cx="147804" cy="220147"/>
            </a:xfrm>
            <a:custGeom>
              <a:avLst/>
              <a:gdLst/>
              <a:ahLst/>
              <a:cxnLst/>
              <a:rect l="l" t="t" r="r" b="b"/>
              <a:pathLst>
                <a:path w="1279" h="1905" extrusionOk="0">
                  <a:moveTo>
                    <a:pt x="1278" y="0"/>
                  </a:moveTo>
                  <a:cubicBezTo>
                    <a:pt x="1241" y="13"/>
                    <a:pt x="1204" y="25"/>
                    <a:pt x="1168" y="37"/>
                  </a:cubicBezTo>
                  <a:cubicBezTo>
                    <a:pt x="49" y="430"/>
                    <a:pt x="0" y="1266"/>
                    <a:pt x="301" y="1807"/>
                  </a:cubicBezTo>
                  <a:cubicBezTo>
                    <a:pt x="307" y="1819"/>
                    <a:pt x="314" y="1825"/>
                    <a:pt x="320" y="1837"/>
                  </a:cubicBezTo>
                  <a:cubicBezTo>
                    <a:pt x="326" y="1837"/>
                    <a:pt x="326" y="1843"/>
                    <a:pt x="332" y="1843"/>
                  </a:cubicBezTo>
                  <a:cubicBezTo>
                    <a:pt x="338" y="1850"/>
                    <a:pt x="344" y="1856"/>
                    <a:pt x="350" y="1856"/>
                  </a:cubicBezTo>
                  <a:cubicBezTo>
                    <a:pt x="357" y="1862"/>
                    <a:pt x="357" y="1862"/>
                    <a:pt x="363" y="1868"/>
                  </a:cubicBezTo>
                  <a:cubicBezTo>
                    <a:pt x="369" y="1868"/>
                    <a:pt x="375" y="1874"/>
                    <a:pt x="381" y="1880"/>
                  </a:cubicBezTo>
                  <a:cubicBezTo>
                    <a:pt x="387" y="1880"/>
                    <a:pt x="393" y="1880"/>
                    <a:pt x="400" y="1886"/>
                  </a:cubicBezTo>
                  <a:cubicBezTo>
                    <a:pt x="406" y="1886"/>
                    <a:pt x="418" y="1886"/>
                    <a:pt x="424" y="1893"/>
                  </a:cubicBezTo>
                  <a:lnTo>
                    <a:pt x="443" y="1899"/>
                  </a:lnTo>
                  <a:cubicBezTo>
                    <a:pt x="449" y="1899"/>
                    <a:pt x="461" y="1899"/>
                    <a:pt x="467" y="1905"/>
                  </a:cubicBezTo>
                  <a:lnTo>
                    <a:pt x="492" y="1905"/>
                  </a:lnTo>
                  <a:cubicBezTo>
                    <a:pt x="602" y="1499"/>
                    <a:pt x="670" y="953"/>
                    <a:pt x="688" y="719"/>
                  </a:cubicBezTo>
                  <a:cubicBezTo>
                    <a:pt x="707" y="480"/>
                    <a:pt x="1039" y="203"/>
                    <a:pt x="1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7"/>
            <p:cNvSpPr/>
            <p:nvPr/>
          </p:nvSpPr>
          <p:spPr>
            <a:xfrm>
              <a:off x="8130980" y="2807807"/>
              <a:ext cx="10747" cy="1618"/>
            </a:xfrm>
            <a:custGeom>
              <a:avLst/>
              <a:gdLst/>
              <a:ahLst/>
              <a:cxnLst/>
              <a:rect l="l" t="t" r="r" b="b"/>
              <a:pathLst>
                <a:path w="93" h="14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"/>
                    <a:pt x="68" y="7"/>
                    <a:pt x="92" y="13"/>
                  </a:cubicBezTo>
                  <a:cubicBezTo>
                    <a:pt x="68" y="7"/>
                    <a:pt x="37" y="7"/>
                    <a:pt x="0" y="1"/>
                  </a:cubicBez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7"/>
            <p:cNvSpPr/>
            <p:nvPr/>
          </p:nvSpPr>
          <p:spPr>
            <a:xfrm>
              <a:off x="7741189" y="3049910"/>
              <a:ext cx="149191" cy="110940"/>
            </a:xfrm>
            <a:custGeom>
              <a:avLst/>
              <a:gdLst/>
              <a:ahLst/>
              <a:cxnLst/>
              <a:rect l="l" t="t" r="r" b="b"/>
              <a:pathLst>
                <a:path w="1291" h="960" extrusionOk="0">
                  <a:moveTo>
                    <a:pt x="695" y="1"/>
                  </a:moveTo>
                  <a:cubicBezTo>
                    <a:pt x="480" y="32"/>
                    <a:pt x="234" y="111"/>
                    <a:pt x="1" y="308"/>
                  </a:cubicBezTo>
                  <a:cubicBezTo>
                    <a:pt x="1" y="308"/>
                    <a:pt x="455" y="345"/>
                    <a:pt x="639" y="671"/>
                  </a:cubicBezTo>
                  <a:cubicBezTo>
                    <a:pt x="689" y="763"/>
                    <a:pt x="713" y="867"/>
                    <a:pt x="713" y="959"/>
                  </a:cubicBezTo>
                  <a:cubicBezTo>
                    <a:pt x="818" y="812"/>
                    <a:pt x="947" y="554"/>
                    <a:pt x="990" y="474"/>
                  </a:cubicBezTo>
                  <a:cubicBezTo>
                    <a:pt x="996" y="462"/>
                    <a:pt x="1039" y="443"/>
                    <a:pt x="1100" y="419"/>
                  </a:cubicBezTo>
                  <a:lnTo>
                    <a:pt x="1076" y="419"/>
                  </a:lnTo>
                  <a:cubicBezTo>
                    <a:pt x="1076" y="419"/>
                    <a:pt x="1149" y="271"/>
                    <a:pt x="1291" y="50"/>
                  </a:cubicBezTo>
                  <a:lnTo>
                    <a:pt x="1291" y="50"/>
                  </a:lnTo>
                  <a:cubicBezTo>
                    <a:pt x="1152" y="125"/>
                    <a:pt x="1027" y="170"/>
                    <a:pt x="922" y="170"/>
                  </a:cubicBezTo>
                  <a:cubicBezTo>
                    <a:pt x="856" y="170"/>
                    <a:pt x="798" y="152"/>
                    <a:pt x="750" y="111"/>
                  </a:cubicBezTo>
                  <a:cubicBezTo>
                    <a:pt x="719" y="81"/>
                    <a:pt x="701" y="44"/>
                    <a:pt x="695" y="1"/>
                  </a:cubicBez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7"/>
            <p:cNvSpPr/>
            <p:nvPr/>
          </p:nvSpPr>
          <p:spPr>
            <a:xfrm>
              <a:off x="8219038" y="2778801"/>
              <a:ext cx="141333" cy="149885"/>
            </a:xfrm>
            <a:custGeom>
              <a:avLst/>
              <a:gdLst/>
              <a:ahLst/>
              <a:cxnLst/>
              <a:rect l="l" t="t" r="r" b="b"/>
              <a:pathLst>
                <a:path w="1223" h="1297" extrusionOk="0">
                  <a:moveTo>
                    <a:pt x="574" y="282"/>
                  </a:moveTo>
                  <a:cubicBezTo>
                    <a:pt x="602" y="282"/>
                    <a:pt x="629" y="297"/>
                    <a:pt x="645" y="326"/>
                  </a:cubicBezTo>
                  <a:cubicBezTo>
                    <a:pt x="670" y="369"/>
                    <a:pt x="651" y="418"/>
                    <a:pt x="614" y="442"/>
                  </a:cubicBezTo>
                  <a:cubicBezTo>
                    <a:pt x="600" y="451"/>
                    <a:pt x="584" y="455"/>
                    <a:pt x="568" y="455"/>
                  </a:cubicBezTo>
                  <a:cubicBezTo>
                    <a:pt x="538" y="455"/>
                    <a:pt x="510" y="440"/>
                    <a:pt x="498" y="412"/>
                  </a:cubicBezTo>
                  <a:cubicBezTo>
                    <a:pt x="473" y="369"/>
                    <a:pt x="485" y="313"/>
                    <a:pt x="528" y="295"/>
                  </a:cubicBezTo>
                  <a:cubicBezTo>
                    <a:pt x="543" y="286"/>
                    <a:pt x="559" y="282"/>
                    <a:pt x="574" y="282"/>
                  </a:cubicBezTo>
                  <a:close/>
                  <a:moveTo>
                    <a:pt x="731" y="0"/>
                  </a:moveTo>
                  <a:cubicBezTo>
                    <a:pt x="578" y="80"/>
                    <a:pt x="307" y="178"/>
                    <a:pt x="19" y="276"/>
                  </a:cubicBezTo>
                  <a:cubicBezTo>
                    <a:pt x="19" y="283"/>
                    <a:pt x="19" y="283"/>
                    <a:pt x="19" y="289"/>
                  </a:cubicBezTo>
                  <a:cubicBezTo>
                    <a:pt x="0" y="492"/>
                    <a:pt x="55" y="719"/>
                    <a:pt x="172" y="915"/>
                  </a:cubicBezTo>
                  <a:cubicBezTo>
                    <a:pt x="258" y="1075"/>
                    <a:pt x="375" y="1204"/>
                    <a:pt x="510" y="1296"/>
                  </a:cubicBezTo>
                  <a:cubicBezTo>
                    <a:pt x="756" y="1038"/>
                    <a:pt x="965" y="762"/>
                    <a:pt x="1124" y="541"/>
                  </a:cubicBezTo>
                  <a:lnTo>
                    <a:pt x="1124" y="541"/>
                  </a:lnTo>
                  <a:lnTo>
                    <a:pt x="909" y="584"/>
                  </a:lnTo>
                  <a:lnTo>
                    <a:pt x="1223" y="233"/>
                  </a:lnTo>
                  <a:cubicBezTo>
                    <a:pt x="1223" y="233"/>
                    <a:pt x="1063" y="68"/>
                    <a:pt x="731" y="0"/>
                  </a:cubicBez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7"/>
            <p:cNvSpPr/>
            <p:nvPr/>
          </p:nvSpPr>
          <p:spPr>
            <a:xfrm>
              <a:off x="7961335" y="3094632"/>
              <a:ext cx="22072" cy="2311"/>
            </a:xfrm>
            <a:custGeom>
              <a:avLst/>
              <a:gdLst/>
              <a:ahLst/>
              <a:cxnLst/>
              <a:rect l="l" t="t" r="r" b="b"/>
              <a:pathLst>
                <a:path w="191" h="20" extrusionOk="0">
                  <a:moveTo>
                    <a:pt x="190" y="1"/>
                  </a:moveTo>
                  <a:cubicBezTo>
                    <a:pt x="123" y="7"/>
                    <a:pt x="61" y="13"/>
                    <a:pt x="0" y="19"/>
                  </a:cubicBezTo>
                  <a:cubicBezTo>
                    <a:pt x="61" y="13"/>
                    <a:pt x="123" y="7"/>
                    <a:pt x="190" y="1"/>
                  </a:cubicBez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7"/>
            <p:cNvSpPr/>
            <p:nvPr/>
          </p:nvSpPr>
          <p:spPr>
            <a:xfrm>
              <a:off x="7926435" y="2897252"/>
              <a:ext cx="91757" cy="104584"/>
            </a:xfrm>
            <a:custGeom>
              <a:avLst/>
              <a:gdLst/>
              <a:ahLst/>
              <a:cxnLst/>
              <a:rect l="l" t="t" r="r" b="b"/>
              <a:pathLst>
                <a:path w="794" h="905" extrusionOk="0">
                  <a:moveTo>
                    <a:pt x="794" y="1"/>
                  </a:moveTo>
                  <a:cubicBezTo>
                    <a:pt x="474" y="302"/>
                    <a:pt x="210" y="621"/>
                    <a:pt x="1" y="904"/>
                  </a:cubicBezTo>
                  <a:cubicBezTo>
                    <a:pt x="210" y="621"/>
                    <a:pt x="474" y="302"/>
                    <a:pt x="794" y="1"/>
                  </a:cubicBez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7"/>
            <p:cNvSpPr/>
            <p:nvPr/>
          </p:nvSpPr>
          <p:spPr>
            <a:xfrm>
              <a:off x="8128784" y="3060657"/>
              <a:ext cx="15832" cy="4969"/>
            </a:xfrm>
            <a:custGeom>
              <a:avLst/>
              <a:gdLst/>
              <a:ahLst/>
              <a:cxnLst/>
              <a:rect l="l" t="t" r="r" b="b"/>
              <a:pathLst>
                <a:path w="137" h="43" extrusionOk="0">
                  <a:moveTo>
                    <a:pt x="1" y="43"/>
                  </a:moveTo>
                  <a:cubicBezTo>
                    <a:pt x="44" y="31"/>
                    <a:pt x="87" y="12"/>
                    <a:pt x="136" y="0"/>
                  </a:cubicBezTo>
                  <a:lnTo>
                    <a:pt x="136" y="0"/>
                  </a:lnTo>
                  <a:cubicBezTo>
                    <a:pt x="87" y="12"/>
                    <a:pt x="44" y="31"/>
                    <a:pt x="1" y="43"/>
                  </a:cubicBez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7"/>
            <p:cNvSpPr/>
            <p:nvPr/>
          </p:nvSpPr>
          <p:spPr>
            <a:xfrm>
              <a:off x="7882522" y="2814279"/>
              <a:ext cx="389792" cy="277697"/>
            </a:xfrm>
            <a:custGeom>
              <a:avLst/>
              <a:gdLst/>
              <a:ahLst/>
              <a:cxnLst/>
              <a:rect l="l" t="t" r="r" b="b"/>
              <a:pathLst>
                <a:path w="3373" h="2403" extrusionOk="0">
                  <a:moveTo>
                    <a:pt x="2857" y="0"/>
                  </a:moveTo>
                  <a:cubicBezTo>
                    <a:pt x="2488" y="129"/>
                    <a:pt x="2126" y="264"/>
                    <a:pt x="1997" y="363"/>
                  </a:cubicBezTo>
                  <a:cubicBezTo>
                    <a:pt x="1763" y="547"/>
                    <a:pt x="756" y="1708"/>
                    <a:pt x="68" y="2089"/>
                  </a:cubicBezTo>
                  <a:lnTo>
                    <a:pt x="0" y="2372"/>
                  </a:lnTo>
                  <a:lnTo>
                    <a:pt x="80" y="2402"/>
                  </a:lnTo>
                  <a:cubicBezTo>
                    <a:pt x="522" y="2279"/>
                    <a:pt x="1346" y="2095"/>
                    <a:pt x="2034" y="1856"/>
                  </a:cubicBezTo>
                  <a:cubicBezTo>
                    <a:pt x="2132" y="1714"/>
                    <a:pt x="2285" y="1462"/>
                    <a:pt x="2427" y="1038"/>
                  </a:cubicBezTo>
                  <a:cubicBezTo>
                    <a:pt x="2427" y="1038"/>
                    <a:pt x="2550" y="1321"/>
                    <a:pt x="2556" y="1647"/>
                  </a:cubicBezTo>
                  <a:cubicBezTo>
                    <a:pt x="2617" y="1616"/>
                    <a:pt x="2679" y="1585"/>
                    <a:pt x="2734" y="1555"/>
                  </a:cubicBezTo>
                  <a:cubicBezTo>
                    <a:pt x="2961" y="1426"/>
                    <a:pt x="3176" y="1241"/>
                    <a:pt x="3373" y="1045"/>
                  </a:cubicBezTo>
                  <a:cubicBezTo>
                    <a:pt x="3232" y="946"/>
                    <a:pt x="3109" y="811"/>
                    <a:pt x="3017" y="645"/>
                  </a:cubicBezTo>
                  <a:cubicBezTo>
                    <a:pt x="2900" y="443"/>
                    <a:pt x="2845" y="215"/>
                    <a:pt x="2857" y="0"/>
                  </a:cubicBez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7"/>
            <p:cNvSpPr/>
            <p:nvPr/>
          </p:nvSpPr>
          <p:spPr>
            <a:xfrm>
              <a:off x="7865419" y="3055688"/>
              <a:ext cx="26348" cy="43336"/>
            </a:xfrm>
            <a:custGeom>
              <a:avLst/>
              <a:gdLst/>
              <a:ahLst/>
              <a:cxnLst/>
              <a:rect l="l" t="t" r="r" b="b"/>
              <a:pathLst>
                <a:path w="228" h="375" extrusionOk="0">
                  <a:moveTo>
                    <a:pt x="216" y="0"/>
                  </a:moveTo>
                  <a:cubicBezTo>
                    <a:pt x="74" y="221"/>
                    <a:pt x="1" y="369"/>
                    <a:pt x="1" y="369"/>
                  </a:cubicBezTo>
                  <a:cubicBezTo>
                    <a:pt x="1" y="369"/>
                    <a:pt x="7" y="369"/>
                    <a:pt x="25" y="375"/>
                  </a:cubicBezTo>
                  <a:cubicBezTo>
                    <a:pt x="74" y="356"/>
                    <a:pt x="148" y="332"/>
                    <a:pt x="228" y="313"/>
                  </a:cubicBezTo>
                  <a:lnTo>
                    <a:pt x="148" y="289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C9E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7"/>
            <p:cNvSpPr/>
            <p:nvPr/>
          </p:nvSpPr>
          <p:spPr>
            <a:xfrm>
              <a:off x="8211180" y="2810696"/>
              <a:ext cx="67604" cy="124345"/>
            </a:xfrm>
            <a:custGeom>
              <a:avLst/>
              <a:gdLst/>
              <a:ahLst/>
              <a:cxnLst/>
              <a:rect l="l" t="t" r="r" b="b"/>
              <a:pathLst>
                <a:path w="585" h="1076" extrusionOk="0">
                  <a:moveTo>
                    <a:pt x="87" y="0"/>
                  </a:moveTo>
                  <a:cubicBezTo>
                    <a:pt x="62" y="13"/>
                    <a:pt x="37" y="19"/>
                    <a:pt x="13" y="31"/>
                  </a:cubicBezTo>
                  <a:cubicBezTo>
                    <a:pt x="1" y="240"/>
                    <a:pt x="56" y="474"/>
                    <a:pt x="173" y="676"/>
                  </a:cubicBezTo>
                  <a:cubicBezTo>
                    <a:pt x="265" y="842"/>
                    <a:pt x="388" y="977"/>
                    <a:pt x="529" y="1076"/>
                  </a:cubicBezTo>
                  <a:cubicBezTo>
                    <a:pt x="547" y="1057"/>
                    <a:pt x="566" y="1039"/>
                    <a:pt x="584" y="1020"/>
                  </a:cubicBezTo>
                  <a:cubicBezTo>
                    <a:pt x="443" y="928"/>
                    <a:pt x="326" y="799"/>
                    <a:pt x="240" y="639"/>
                  </a:cubicBezTo>
                  <a:cubicBezTo>
                    <a:pt x="123" y="443"/>
                    <a:pt x="74" y="216"/>
                    <a:pt x="87" y="13"/>
                  </a:cubicBezTo>
                  <a:cubicBezTo>
                    <a:pt x="87" y="7"/>
                    <a:pt x="87" y="7"/>
                    <a:pt x="87" y="0"/>
                  </a:cubicBez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7"/>
            <p:cNvSpPr/>
            <p:nvPr/>
          </p:nvSpPr>
          <p:spPr>
            <a:xfrm>
              <a:off x="8273699" y="2811158"/>
              <a:ext cx="22766" cy="20108"/>
            </a:xfrm>
            <a:custGeom>
              <a:avLst/>
              <a:gdLst/>
              <a:ahLst/>
              <a:cxnLst/>
              <a:rect l="l" t="t" r="r" b="b"/>
              <a:pathLst>
                <a:path w="197" h="174" extrusionOk="0">
                  <a:moveTo>
                    <a:pt x="95" y="0"/>
                  </a:moveTo>
                  <a:cubicBezTo>
                    <a:pt x="82" y="0"/>
                    <a:pt x="68" y="3"/>
                    <a:pt x="55" y="9"/>
                  </a:cubicBezTo>
                  <a:cubicBezTo>
                    <a:pt x="12" y="33"/>
                    <a:pt x="0" y="89"/>
                    <a:pt x="25" y="132"/>
                  </a:cubicBezTo>
                  <a:cubicBezTo>
                    <a:pt x="37" y="157"/>
                    <a:pt x="67" y="174"/>
                    <a:pt x="99" y="174"/>
                  </a:cubicBezTo>
                  <a:cubicBezTo>
                    <a:pt x="113" y="174"/>
                    <a:pt x="128" y="170"/>
                    <a:pt x="141" y="162"/>
                  </a:cubicBezTo>
                  <a:cubicBezTo>
                    <a:pt x="178" y="138"/>
                    <a:pt x="197" y="89"/>
                    <a:pt x="172" y="46"/>
                  </a:cubicBezTo>
                  <a:cubicBezTo>
                    <a:pt x="155" y="16"/>
                    <a:pt x="126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7"/>
            <p:cNvSpPr/>
            <p:nvPr/>
          </p:nvSpPr>
          <p:spPr>
            <a:xfrm>
              <a:off x="8144501" y="3060657"/>
              <a:ext cx="116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7"/>
            <p:cNvSpPr/>
            <p:nvPr/>
          </p:nvSpPr>
          <p:spPr>
            <a:xfrm>
              <a:off x="8144501" y="3060657"/>
              <a:ext cx="116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7"/>
            <p:cNvSpPr/>
            <p:nvPr/>
          </p:nvSpPr>
          <p:spPr>
            <a:xfrm>
              <a:off x="8117459" y="2934232"/>
              <a:ext cx="60439" cy="94530"/>
            </a:xfrm>
            <a:custGeom>
              <a:avLst/>
              <a:gdLst/>
              <a:ahLst/>
              <a:cxnLst/>
              <a:rect l="l" t="t" r="r" b="b"/>
              <a:pathLst>
                <a:path w="523" h="818" extrusionOk="0">
                  <a:moveTo>
                    <a:pt x="394" y="0"/>
                  </a:moveTo>
                  <a:cubicBezTo>
                    <a:pt x="252" y="424"/>
                    <a:pt x="99" y="682"/>
                    <a:pt x="1" y="818"/>
                  </a:cubicBezTo>
                  <a:cubicBezTo>
                    <a:pt x="185" y="750"/>
                    <a:pt x="363" y="682"/>
                    <a:pt x="523" y="609"/>
                  </a:cubicBezTo>
                  <a:cubicBezTo>
                    <a:pt x="517" y="283"/>
                    <a:pt x="394" y="0"/>
                    <a:pt x="394" y="0"/>
                  </a:cubicBezTo>
                  <a:close/>
                </a:path>
              </a:pathLst>
            </a:custGeom>
            <a:solidFill>
              <a:srgbClr val="A4D8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7"/>
            <p:cNvSpPr/>
            <p:nvPr/>
          </p:nvSpPr>
          <p:spPr>
            <a:xfrm>
              <a:off x="8150163" y="3064817"/>
              <a:ext cx="5085" cy="3698"/>
            </a:xfrm>
            <a:custGeom>
              <a:avLst/>
              <a:gdLst/>
              <a:ahLst/>
              <a:cxnLst/>
              <a:rect l="l" t="t" r="r" b="b"/>
              <a:pathLst>
                <a:path w="44" h="32" extrusionOk="0">
                  <a:moveTo>
                    <a:pt x="43" y="32"/>
                  </a:moveTo>
                  <a:cubicBezTo>
                    <a:pt x="31" y="25"/>
                    <a:pt x="19" y="13"/>
                    <a:pt x="0" y="1"/>
                  </a:cubicBezTo>
                  <a:cubicBezTo>
                    <a:pt x="19" y="13"/>
                    <a:pt x="31" y="25"/>
                    <a:pt x="4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7"/>
            <p:cNvSpPr/>
            <p:nvPr/>
          </p:nvSpPr>
          <p:spPr>
            <a:xfrm>
              <a:off x="7868308" y="3091859"/>
              <a:ext cx="46918" cy="7512"/>
            </a:xfrm>
            <a:custGeom>
              <a:avLst/>
              <a:gdLst/>
              <a:ahLst/>
              <a:cxnLst/>
              <a:rect l="l" t="t" r="r" b="b"/>
              <a:pathLst>
                <a:path w="406" h="65" extrusionOk="0">
                  <a:moveTo>
                    <a:pt x="203" y="0"/>
                  </a:moveTo>
                  <a:cubicBezTo>
                    <a:pt x="123" y="19"/>
                    <a:pt x="49" y="43"/>
                    <a:pt x="0" y="56"/>
                  </a:cubicBezTo>
                  <a:cubicBezTo>
                    <a:pt x="39" y="60"/>
                    <a:pt x="121" y="64"/>
                    <a:pt x="240" y="64"/>
                  </a:cubicBezTo>
                  <a:cubicBezTo>
                    <a:pt x="289" y="64"/>
                    <a:pt x="345" y="64"/>
                    <a:pt x="406" y="62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7"/>
            <p:cNvSpPr/>
            <p:nvPr/>
          </p:nvSpPr>
          <p:spPr>
            <a:xfrm>
              <a:off x="8272197" y="2928570"/>
              <a:ext cx="27851" cy="18606"/>
            </a:xfrm>
            <a:custGeom>
              <a:avLst/>
              <a:gdLst/>
              <a:ahLst/>
              <a:cxnLst/>
              <a:rect l="l" t="t" r="r" b="b"/>
              <a:pathLst>
                <a:path w="241" h="161" extrusionOk="0">
                  <a:moveTo>
                    <a:pt x="56" y="0"/>
                  </a:moveTo>
                  <a:cubicBezTo>
                    <a:pt x="38" y="19"/>
                    <a:pt x="19" y="37"/>
                    <a:pt x="1" y="56"/>
                  </a:cubicBezTo>
                  <a:cubicBezTo>
                    <a:pt x="56" y="92"/>
                    <a:pt x="118" y="129"/>
                    <a:pt x="179" y="160"/>
                  </a:cubicBezTo>
                  <a:cubicBezTo>
                    <a:pt x="191" y="160"/>
                    <a:pt x="204" y="160"/>
                    <a:pt x="216" y="154"/>
                  </a:cubicBezTo>
                  <a:cubicBezTo>
                    <a:pt x="222" y="148"/>
                    <a:pt x="228" y="142"/>
                    <a:pt x="234" y="135"/>
                  </a:cubicBezTo>
                  <a:cubicBezTo>
                    <a:pt x="240" y="117"/>
                    <a:pt x="228" y="92"/>
                    <a:pt x="210" y="86"/>
                  </a:cubicBezTo>
                  <a:cubicBezTo>
                    <a:pt x="154" y="62"/>
                    <a:pt x="105" y="31"/>
                    <a:pt x="56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7"/>
            <p:cNvSpPr/>
            <p:nvPr/>
          </p:nvSpPr>
          <p:spPr>
            <a:xfrm>
              <a:off x="7890264" y="3054879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7"/>
            <p:cNvSpPr/>
            <p:nvPr/>
          </p:nvSpPr>
          <p:spPr>
            <a:xfrm>
              <a:off x="7971967" y="2878878"/>
              <a:ext cx="46225" cy="18490"/>
            </a:xfrm>
            <a:custGeom>
              <a:avLst/>
              <a:gdLst/>
              <a:ahLst/>
              <a:cxnLst/>
              <a:rect l="l" t="t" r="r" b="b"/>
              <a:pathLst>
                <a:path w="400" h="160" extrusionOk="0">
                  <a:moveTo>
                    <a:pt x="400" y="160"/>
                  </a:moveTo>
                  <a:cubicBezTo>
                    <a:pt x="252" y="25"/>
                    <a:pt x="62" y="0"/>
                    <a:pt x="0" y="0"/>
                  </a:cubicBezTo>
                  <a:cubicBezTo>
                    <a:pt x="62" y="0"/>
                    <a:pt x="252" y="25"/>
                    <a:pt x="400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7"/>
            <p:cNvSpPr/>
            <p:nvPr/>
          </p:nvSpPr>
          <p:spPr>
            <a:xfrm>
              <a:off x="7969078" y="2807807"/>
              <a:ext cx="172650" cy="89561"/>
            </a:xfrm>
            <a:custGeom>
              <a:avLst/>
              <a:gdLst/>
              <a:ahLst/>
              <a:cxnLst/>
              <a:rect l="l" t="t" r="r" b="b"/>
              <a:pathLst>
                <a:path w="1494" h="775" extrusionOk="0">
                  <a:moveTo>
                    <a:pt x="1272" y="1"/>
                  </a:moveTo>
                  <a:cubicBezTo>
                    <a:pt x="1266" y="1"/>
                    <a:pt x="1266" y="1"/>
                    <a:pt x="1260" y="7"/>
                  </a:cubicBezTo>
                  <a:lnTo>
                    <a:pt x="1192" y="7"/>
                  </a:lnTo>
                  <a:cubicBezTo>
                    <a:pt x="1186" y="13"/>
                    <a:pt x="1186" y="13"/>
                    <a:pt x="1180" y="13"/>
                  </a:cubicBezTo>
                  <a:cubicBezTo>
                    <a:pt x="1162" y="13"/>
                    <a:pt x="1137" y="19"/>
                    <a:pt x="1119" y="19"/>
                  </a:cubicBezTo>
                  <a:cubicBezTo>
                    <a:pt x="1113" y="19"/>
                    <a:pt x="1106" y="19"/>
                    <a:pt x="1100" y="25"/>
                  </a:cubicBezTo>
                  <a:cubicBezTo>
                    <a:pt x="1076" y="25"/>
                    <a:pt x="1051" y="32"/>
                    <a:pt x="1027" y="38"/>
                  </a:cubicBezTo>
                  <a:lnTo>
                    <a:pt x="1008" y="44"/>
                  </a:lnTo>
                  <a:cubicBezTo>
                    <a:pt x="984" y="50"/>
                    <a:pt x="959" y="56"/>
                    <a:pt x="934" y="62"/>
                  </a:cubicBezTo>
                  <a:cubicBezTo>
                    <a:pt x="928" y="62"/>
                    <a:pt x="922" y="62"/>
                    <a:pt x="916" y="68"/>
                  </a:cubicBezTo>
                  <a:cubicBezTo>
                    <a:pt x="891" y="75"/>
                    <a:pt x="861" y="81"/>
                    <a:pt x="830" y="93"/>
                  </a:cubicBezTo>
                  <a:cubicBezTo>
                    <a:pt x="824" y="93"/>
                    <a:pt x="818" y="99"/>
                    <a:pt x="812" y="99"/>
                  </a:cubicBezTo>
                  <a:cubicBezTo>
                    <a:pt x="787" y="111"/>
                    <a:pt x="762" y="124"/>
                    <a:pt x="732" y="130"/>
                  </a:cubicBezTo>
                  <a:cubicBezTo>
                    <a:pt x="726" y="136"/>
                    <a:pt x="719" y="136"/>
                    <a:pt x="713" y="142"/>
                  </a:cubicBezTo>
                  <a:cubicBezTo>
                    <a:pt x="683" y="155"/>
                    <a:pt x="652" y="167"/>
                    <a:pt x="621" y="185"/>
                  </a:cubicBezTo>
                  <a:cubicBezTo>
                    <a:pt x="615" y="185"/>
                    <a:pt x="603" y="191"/>
                    <a:pt x="597" y="198"/>
                  </a:cubicBezTo>
                  <a:cubicBezTo>
                    <a:pt x="566" y="210"/>
                    <a:pt x="535" y="222"/>
                    <a:pt x="511" y="241"/>
                  </a:cubicBezTo>
                  <a:cubicBezTo>
                    <a:pt x="504" y="247"/>
                    <a:pt x="498" y="247"/>
                    <a:pt x="492" y="253"/>
                  </a:cubicBezTo>
                  <a:cubicBezTo>
                    <a:pt x="455" y="271"/>
                    <a:pt x="425" y="290"/>
                    <a:pt x="388" y="314"/>
                  </a:cubicBezTo>
                  <a:cubicBezTo>
                    <a:pt x="381" y="320"/>
                    <a:pt x="369" y="327"/>
                    <a:pt x="363" y="333"/>
                  </a:cubicBezTo>
                  <a:cubicBezTo>
                    <a:pt x="332" y="351"/>
                    <a:pt x="295" y="376"/>
                    <a:pt x="265" y="400"/>
                  </a:cubicBezTo>
                  <a:lnTo>
                    <a:pt x="252" y="406"/>
                  </a:lnTo>
                  <a:cubicBezTo>
                    <a:pt x="216" y="431"/>
                    <a:pt x="179" y="462"/>
                    <a:pt x="142" y="492"/>
                  </a:cubicBezTo>
                  <a:cubicBezTo>
                    <a:pt x="136" y="499"/>
                    <a:pt x="123" y="505"/>
                    <a:pt x="117" y="511"/>
                  </a:cubicBezTo>
                  <a:cubicBezTo>
                    <a:pt x="74" y="548"/>
                    <a:pt x="37" y="578"/>
                    <a:pt x="1" y="615"/>
                  </a:cubicBezTo>
                  <a:lnTo>
                    <a:pt x="25" y="615"/>
                  </a:lnTo>
                  <a:cubicBezTo>
                    <a:pt x="87" y="615"/>
                    <a:pt x="277" y="640"/>
                    <a:pt x="425" y="775"/>
                  </a:cubicBezTo>
                  <a:cubicBezTo>
                    <a:pt x="738" y="486"/>
                    <a:pt x="1094" y="216"/>
                    <a:pt x="1493" y="13"/>
                  </a:cubicBezTo>
                  <a:cubicBezTo>
                    <a:pt x="1469" y="7"/>
                    <a:pt x="1432" y="7"/>
                    <a:pt x="1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7"/>
            <p:cNvSpPr/>
            <p:nvPr/>
          </p:nvSpPr>
          <p:spPr>
            <a:xfrm>
              <a:off x="7821389" y="3048985"/>
              <a:ext cx="68991" cy="20686"/>
            </a:xfrm>
            <a:custGeom>
              <a:avLst/>
              <a:gdLst/>
              <a:ahLst/>
              <a:cxnLst/>
              <a:rect l="l" t="t" r="r" b="b"/>
              <a:pathLst>
                <a:path w="597" h="179" extrusionOk="0">
                  <a:moveTo>
                    <a:pt x="202" y="1"/>
                  </a:moveTo>
                  <a:cubicBezTo>
                    <a:pt x="139" y="1"/>
                    <a:pt x="72" y="5"/>
                    <a:pt x="1" y="15"/>
                  </a:cubicBezTo>
                  <a:cubicBezTo>
                    <a:pt x="7" y="52"/>
                    <a:pt x="25" y="89"/>
                    <a:pt x="62" y="119"/>
                  </a:cubicBezTo>
                  <a:cubicBezTo>
                    <a:pt x="108" y="160"/>
                    <a:pt x="164" y="178"/>
                    <a:pt x="230" y="178"/>
                  </a:cubicBezTo>
                  <a:cubicBezTo>
                    <a:pt x="333" y="178"/>
                    <a:pt x="458" y="133"/>
                    <a:pt x="597" y="58"/>
                  </a:cubicBezTo>
                  <a:cubicBezTo>
                    <a:pt x="597" y="58"/>
                    <a:pt x="436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7"/>
            <p:cNvSpPr/>
            <p:nvPr/>
          </p:nvSpPr>
          <p:spPr>
            <a:xfrm>
              <a:off x="7890264" y="2775796"/>
              <a:ext cx="413367" cy="279892"/>
            </a:xfrm>
            <a:custGeom>
              <a:avLst/>
              <a:gdLst/>
              <a:ahLst/>
              <a:cxnLst/>
              <a:rect l="l" t="t" r="r" b="b"/>
              <a:pathLst>
                <a:path w="3577" h="2422" extrusionOk="0">
                  <a:moveTo>
                    <a:pt x="3283" y="1"/>
                  </a:moveTo>
                  <a:cubicBezTo>
                    <a:pt x="3084" y="1"/>
                    <a:pt x="2844" y="33"/>
                    <a:pt x="2563" y="124"/>
                  </a:cubicBezTo>
                  <a:cubicBezTo>
                    <a:pt x="2501" y="149"/>
                    <a:pt x="2434" y="173"/>
                    <a:pt x="2372" y="198"/>
                  </a:cubicBezTo>
                  <a:cubicBezTo>
                    <a:pt x="2366" y="204"/>
                    <a:pt x="2360" y="204"/>
                    <a:pt x="2354" y="210"/>
                  </a:cubicBezTo>
                  <a:cubicBezTo>
                    <a:pt x="2292" y="235"/>
                    <a:pt x="2237" y="259"/>
                    <a:pt x="2175" y="290"/>
                  </a:cubicBezTo>
                  <a:cubicBezTo>
                    <a:pt x="2249" y="302"/>
                    <a:pt x="2286" y="315"/>
                    <a:pt x="2286" y="315"/>
                  </a:cubicBezTo>
                  <a:lnTo>
                    <a:pt x="1168" y="1120"/>
                  </a:lnTo>
                  <a:cubicBezTo>
                    <a:pt x="1150" y="1095"/>
                    <a:pt x="1131" y="1070"/>
                    <a:pt x="1107" y="1052"/>
                  </a:cubicBezTo>
                  <a:cubicBezTo>
                    <a:pt x="787" y="1353"/>
                    <a:pt x="523" y="1672"/>
                    <a:pt x="314" y="1955"/>
                  </a:cubicBezTo>
                  <a:cubicBezTo>
                    <a:pt x="314" y="1955"/>
                    <a:pt x="308" y="1961"/>
                    <a:pt x="308" y="1967"/>
                  </a:cubicBezTo>
                  <a:cubicBezTo>
                    <a:pt x="289" y="1992"/>
                    <a:pt x="271" y="2017"/>
                    <a:pt x="253" y="2041"/>
                  </a:cubicBezTo>
                  <a:cubicBezTo>
                    <a:pt x="253" y="2041"/>
                    <a:pt x="246" y="2047"/>
                    <a:pt x="246" y="2053"/>
                  </a:cubicBezTo>
                  <a:cubicBezTo>
                    <a:pt x="173" y="2158"/>
                    <a:pt x="105" y="2256"/>
                    <a:pt x="44" y="2342"/>
                  </a:cubicBezTo>
                  <a:cubicBezTo>
                    <a:pt x="44" y="2348"/>
                    <a:pt x="44" y="2348"/>
                    <a:pt x="44" y="2348"/>
                  </a:cubicBezTo>
                  <a:cubicBezTo>
                    <a:pt x="31" y="2373"/>
                    <a:pt x="13" y="2397"/>
                    <a:pt x="1" y="2416"/>
                  </a:cubicBezTo>
                  <a:lnTo>
                    <a:pt x="1" y="2422"/>
                  </a:lnTo>
                  <a:cubicBezTo>
                    <a:pt x="689" y="2041"/>
                    <a:pt x="1696" y="880"/>
                    <a:pt x="1930" y="696"/>
                  </a:cubicBezTo>
                  <a:cubicBezTo>
                    <a:pt x="2059" y="597"/>
                    <a:pt x="2427" y="462"/>
                    <a:pt x="2790" y="333"/>
                  </a:cubicBezTo>
                  <a:cubicBezTo>
                    <a:pt x="2790" y="321"/>
                    <a:pt x="2790" y="315"/>
                    <a:pt x="2790" y="309"/>
                  </a:cubicBezTo>
                  <a:cubicBezTo>
                    <a:pt x="2790" y="284"/>
                    <a:pt x="2808" y="272"/>
                    <a:pt x="2833" y="272"/>
                  </a:cubicBezTo>
                  <a:cubicBezTo>
                    <a:pt x="2851" y="272"/>
                    <a:pt x="2864" y="290"/>
                    <a:pt x="2864" y="302"/>
                  </a:cubicBezTo>
                  <a:cubicBezTo>
                    <a:pt x="3152" y="204"/>
                    <a:pt x="3423" y="106"/>
                    <a:pt x="3576" y="26"/>
                  </a:cubicBezTo>
                  <a:cubicBezTo>
                    <a:pt x="3491" y="11"/>
                    <a:pt x="3393" y="1"/>
                    <a:pt x="32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7"/>
            <p:cNvSpPr/>
            <p:nvPr/>
          </p:nvSpPr>
          <p:spPr>
            <a:xfrm>
              <a:off x="8018076" y="2809309"/>
              <a:ext cx="136479" cy="95917"/>
            </a:xfrm>
            <a:custGeom>
              <a:avLst/>
              <a:gdLst/>
              <a:ahLst/>
              <a:cxnLst/>
              <a:rect l="l" t="t" r="r" b="b"/>
              <a:pathLst>
                <a:path w="1181" h="830" extrusionOk="0">
                  <a:moveTo>
                    <a:pt x="1069" y="0"/>
                  </a:moveTo>
                  <a:cubicBezTo>
                    <a:pt x="670" y="203"/>
                    <a:pt x="308" y="473"/>
                    <a:pt x="1" y="762"/>
                  </a:cubicBezTo>
                  <a:cubicBezTo>
                    <a:pt x="25" y="780"/>
                    <a:pt x="44" y="805"/>
                    <a:pt x="62" y="830"/>
                  </a:cubicBezTo>
                  <a:lnTo>
                    <a:pt x="1180" y="25"/>
                  </a:lnTo>
                  <a:cubicBezTo>
                    <a:pt x="1180" y="25"/>
                    <a:pt x="1143" y="12"/>
                    <a:pt x="10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7"/>
            <p:cNvSpPr/>
            <p:nvPr/>
          </p:nvSpPr>
          <p:spPr>
            <a:xfrm>
              <a:off x="7890264" y="3054879"/>
              <a:ext cx="116" cy="809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1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7"/>
            <p:cNvSpPr/>
            <p:nvPr/>
          </p:nvSpPr>
          <p:spPr>
            <a:xfrm>
              <a:off x="8212567" y="2807114"/>
              <a:ext cx="8667" cy="7280"/>
            </a:xfrm>
            <a:custGeom>
              <a:avLst/>
              <a:gdLst/>
              <a:ahLst/>
              <a:cxnLst/>
              <a:rect l="l" t="t" r="r" b="b"/>
              <a:pathLst>
                <a:path w="75" h="63" extrusionOk="0">
                  <a:moveTo>
                    <a:pt x="44" y="1"/>
                  </a:moveTo>
                  <a:cubicBezTo>
                    <a:pt x="19" y="1"/>
                    <a:pt x="1" y="13"/>
                    <a:pt x="1" y="38"/>
                  </a:cubicBezTo>
                  <a:cubicBezTo>
                    <a:pt x="1" y="44"/>
                    <a:pt x="1" y="50"/>
                    <a:pt x="1" y="62"/>
                  </a:cubicBezTo>
                  <a:cubicBezTo>
                    <a:pt x="25" y="50"/>
                    <a:pt x="50" y="44"/>
                    <a:pt x="75" y="31"/>
                  </a:cubicBezTo>
                  <a:cubicBezTo>
                    <a:pt x="75" y="19"/>
                    <a:pt x="62" y="1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7"/>
            <p:cNvSpPr/>
            <p:nvPr/>
          </p:nvSpPr>
          <p:spPr>
            <a:xfrm>
              <a:off x="8061412" y="3165009"/>
              <a:ext cx="267758" cy="270994"/>
            </a:xfrm>
            <a:custGeom>
              <a:avLst/>
              <a:gdLst/>
              <a:ahLst/>
              <a:cxnLst/>
              <a:rect l="l" t="t" r="r" b="b"/>
              <a:pathLst>
                <a:path w="2317" h="2345" extrusionOk="0">
                  <a:moveTo>
                    <a:pt x="2034" y="0"/>
                  </a:moveTo>
                  <a:cubicBezTo>
                    <a:pt x="1978" y="252"/>
                    <a:pt x="1677" y="842"/>
                    <a:pt x="1567" y="983"/>
                  </a:cubicBezTo>
                  <a:cubicBezTo>
                    <a:pt x="1843" y="1198"/>
                    <a:pt x="1899" y="1591"/>
                    <a:pt x="1684" y="1868"/>
                  </a:cubicBezTo>
                  <a:cubicBezTo>
                    <a:pt x="1561" y="2030"/>
                    <a:pt x="1375" y="2116"/>
                    <a:pt x="1185" y="2116"/>
                  </a:cubicBezTo>
                  <a:cubicBezTo>
                    <a:pt x="1051" y="2116"/>
                    <a:pt x="916" y="2073"/>
                    <a:pt x="799" y="1984"/>
                  </a:cubicBezTo>
                  <a:cubicBezTo>
                    <a:pt x="676" y="1892"/>
                    <a:pt x="596" y="1757"/>
                    <a:pt x="565" y="1610"/>
                  </a:cubicBezTo>
                  <a:cubicBezTo>
                    <a:pt x="457" y="1688"/>
                    <a:pt x="318" y="1743"/>
                    <a:pt x="140" y="1743"/>
                  </a:cubicBezTo>
                  <a:cubicBezTo>
                    <a:pt x="96" y="1743"/>
                    <a:pt x="49" y="1740"/>
                    <a:pt x="0" y="1733"/>
                  </a:cubicBezTo>
                  <a:lnTo>
                    <a:pt x="0" y="1733"/>
                  </a:lnTo>
                  <a:cubicBezTo>
                    <a:pt x="25" y="1898"/>
                    <a:pt x="86" y="2064"/>
                    <a:pt x="185" y="2206"/>
                  </a:cubicBezTo>
                  <a:cubicBezTo>
                    <a:pt x="369" y="2276"/>
                    <a:pt x="617" y="2344"/>
                    <a:pt x="882" y="2344"/>
                  </a:cubicBezTo>
                  <a:cubicBezTo>
                    <a:pt x="1128" y="2344"/>
                    <a:pt x="1389" y="2285"/>
                    <a:pt x="1628" y="2113"/>
                  </a:cubicBezTo>
                  <a:cubicBezTo>
                    <a:pt x="2273" y="1653"/>
                    <a:pt x="2316" y="602"/>
                    <a:pt x="2310" y="160"/>
                  </a:cubicBezTo>
                  <a:cubicBezTo>
                    <a:pt x="2286" y="135"/>
                    <a:pt x="2267" y="117"/>
                    <a:pt x="2243" y="98"/>
                  </a:cubicBezTo>
                  <a:cubicBezTo>
                    <a:pt x="2181" y="55"/>
                    <a:pt x="2107" y="19"/>
                    <a:pt x="20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7"/>
            <p:cNvSpPr/>
            <p:nvPr/>
          </p:nvSpPr>
          <p:spPr>
            <a:xfrm>
              <a:off x="8126704" y="3278607"/>
              <a:ext cx="154160" cy="130932"/>
            </a:xfrm>
            <a:custGeom>
              <a:avLst/>
              <a:gdLst/>
              <a:ahLst/>
              <a:cxnLst/>
              <a:rect l="l" t="t" r="r" b="b"/>
              <a:pathLst>
                <a:path w="1334" h="1133" extrusionOk="0">
                  <a:moveTo>
                    <a:pt x="1002" y="0"/>
                  </a:moveTo>
                  <a:cubicBezTo>
                    <a:pt x="861" y="178"/>
                    <a:pt x="486" y="80"/>
                    <a:pt x="351" y="234"/>
                  </a:cubicBezTo>
                  <a:cubicBezTo>
                    <a:pt x="283" y="313"/>
                    <a:pt x="179" y="498"/>
                    <a:pt x="0" y="627"/>
                  </a:cubicBezTo>
                  <a:cubicBezTo>
                    <a:pt x="31" y="774"/>
                    <a:pt x="111" y="909"/>
                    <a:pt x="234" y="1001"/>
                  </a:cubicBezTo>
                  <a:cubicBezTo>
                    <a:pt x="348" y="1090"/>
                    <a:pt x="483" y="1133"/>
                    <a:pt x="617" y="1133"/>
                  </a:cubicBezTo>
                  <a:cubicBezTo>
                    <a:pt x="808" y="1133"/>
                    <a:pt x="996" y="1047"/>
                    <a:pt x="1119" y="885"/>
                  </a:cubicBezTo>
                  <a:cubicBezTo>
                    <a:pt x="1334" y="608"/>
                    <a:pt x="1278" y="215"/>
                    <a:pt x="10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7"/>
            <p:cNvSpPr/>
            <p:nvPr/>
          </p:nvSpPr>
          <p:spPr>
            <a:xfrm>
              <a:off x="8055749" y="3163294"/>
              <a:ext cx="240717" cy="203852"/>
            </a:xfrm>
            <a:custGeom>
              <a:avLst/>
              <a:gdLst/>
              <a:ahLst/>
              <a:cxnLst/>
              <a:rect l="l" t="t" r="r" b="b"/>
              <a:pathLst>
                <a:path w="2083" h="1764" extrusionOk="0">
                  <a:moveTo>
                    <a:pt x="1903" y="1"/>
                  </a:moveTo>
                  <a:cubicBezTo>
                    <a:pt x="1344" y="1"/>
                    <a:pt x="574" y="483"/>
                    <a:pt x="270" y="880"/>
                  </a:cubicBezTo>
                  <a:cubicBezTo>
                    <a:pt x="74" y="1138"/>
                    <a:pt x="0" y="1452"/>
                    <a:pt x="49" y="1753"/>
                  </a:cubicBezTo>
                  <a:cubicBezTo>
                    <a:pt x="98" y="1760"/>
                    <a:pt x="145" y="1763"/>
                    <a:pt x="189" y="1763"/>
                  </a:cubicBezTo>
                  <a:cubicBezTo>
                    <a:pt x="367" y="1763"/>
                    <a:pt x="506" y="1708"/>
                    <a:pt x="614" y="1630"/>
                  </a:cubicBezTo>
                  <a:cubicBezTo>
                    <a:pt x="584" y="1458"/>
                    <a:pt x="614" y="1273"/>
                    <a:pt x="731" y="1120"/>
                  </a:cubicBezTo>
                  <a:cubicBezTo>
                    <a:pt x="853" y="958"/>
                    <a:pt x="1041" y="874"/>
                    <a:pt x="1231" y="874"/>
                  </a:cubicBezTo>
                  <a:cubicBezTo>
                    <a:pt x="1365" y="874"/>
                    <a:pt x="1501" y="916"/>
                    <a:pt x="1616" y="1003"/>
                  </a:cubicBezTo>
                  <a:cubicBezTo>
                    <a:pt x="1726" y="862"/>
                    <a:pt x="2027" y="272"/>
                    <a:pt x="2083" y="20"/>
                  </a:cubicBezTo>
                  <a:cubicBezTo>
                    <a:pt x="2026" y="7"/>
                    <a:pt x="1966" y="1"/>
                    <a:pt x="19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7"/>
            <p:cNvSpPr/>
            <p:nvPr/>
          </p:nvSpPr>
          <p:spPr>
            <a:xfrm>
              <a:off x="8123555" y="3264189"/>
              <a:ext cx="118699" cy="86849"/>
            </a:xfrm>
            <a:custGeom>
              <a:avLst/>
              <a:gdLst/>
              <a:ahLst/>
              <a:cxnLst/>
              <a:rect l="l" t="t" r="r" b="b"/>
              <a:pathLst>
                <a:path w="1033" h="756" extrusionOk="0">
                  <a:moveTo>
                    <a:pt x="649" y="0"/>
                  </a:moveTo>
                  <a:cubicBezTo>
                    <a:pt x="461" y="0"/>
                    <a:pt x="274" y="84"/>
                    <a:pt x="148" y="246"/>
                  </a:cubicBezTo>
                  <a:cubicBezTo>
                    <a:pt x="31" y="399"/>
                    <a:pt x="1" y="584"/>
                    <a:pt x="31" y="756"/>
                  </a:cubicBezTo>
                  <a:cubicBezTo>
                    <a:pt x="216" y="627"/>
                    <a:pt x="314" y="442"/>
                    <a:pt x="382" y="363"/>
                  </a:cubicBezTo>
                  <a:cubicBezTo>
                    <a:pt x="517" y="209"/>
                    <a:pt x="892" y="307"/>
                    <a:pt x="1033" y="129"/>
                  </a:cubicBezTo>
                  <a:cubicBezTo>
                    <a:pt x="918" y="42"/>
                    <a:pt x="783" y="0"/>
                    <a:pt x="6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7"/>
            <p:cNvSpPr/>
            <p:nvPr/>
          </p:nvSpPr>
          <p:spPr>
            <a:xfrm>
              <a:off x="8028014" y="2559349"/>
              <a:ext cx="96726" cy="159823"/>
            </a:xfrm>
            <a:custGeom>
              <a:avLst/>
              <a:gdLst/>
              <a:ahLst/>
              <a:cxnLst/>
              <a:rect l="l" t="t" r="r" b="b"/>
              <a:pathLst>
                <a:path w="837" h="1383" extrusionOk="0">
                  <a:moveTo>
                    <a:pt x="381" y="1"/>
                  </a:moveTo>
                  <a:cubicBezTo>
                    <a:pt x="295" y="38"/>
                    <a:pt x="216" y="68"/>
                    <a:pt x="142" y="99"/>
                  </a:cubicBezTo>
                  <a:cubicBezTo>
                    <a:pt x="1" y="511"/>
                    <a:pt x="498" y="977"/>
                    <a:pt x="572" y="1383"/>
                  </a:cubicBezTo>
                  <a:cubicBezTo>
                    <a:pt x="732" y="1285"/>
                    <a:pt x="830" y="1180"/>
                    <a:pt x="836" y="1137"/>
                  </a:cubicBezTo>
                  <a:cubicBezTo>
                    <a:pt x="836" y="1131"/>
                    <a:pt x="836" y="1125"/>
                    <a:pt x="836" y="1119"/>
                  </a:cubicBezTo>
                  <a:cubicBezTo>
                    <a:pt x="836" y="1107"/>
                    <a:pt x="830" y="1100"/>
                    <a:pt x="830" y="1094"/>
                  </a:cubicBezTo>
                  <a:cubicBezTo>
                    <a:pt x="830" y="1088"/>
                    <a:pt x="824" y="1088"/>
                    <a:pt x="824" y="1088"/>
                  </a:cubicBezTo>
                  <a:cubicBezTo>
                    <a:pt x="824" y="1076"/>
                    <a:pt x="818" y="1064"/>
                    <a:pt x="811" y="1051"/>
                  </a:cubicBezTo>
                  <a:cubicBezTo>
                    <a:pt x="811" y="1039"/>
                    <a:pt x="805" y="1021"/>
                    <a:pt x="799" y="1008"/>
                  </a:cubicBezTo>
                  <a:cubicBezTo>
                    <a:pt x="793" y="1002"/>
                    <a:pt x="793" y="1002"/>
                    <a:pt x="793" y="996"/>
                  </a:cubicBezTo>
                  <a:cubicBezTo>
                    <a:pt x="787" y="984"/>
                    <a:pt x="781" y="965"/>
                    <a:pt x="775" y="953"/>
                  </a:cubicBezTo>
                  <a:cubicBezTo>
                    <a:pt x="775" y="947"/>
                    <a:pt x="768" y="941"/>
                    <a:pt x="768" y="934"/>
                  </a:cubicBezTo>
                  <a:cubicBezTo>
                    <a:pt x="762" y="922"/>
                    <a:pt x="756" y="904"/>
                    <a:pt x="750" y="891"/>
                  </a:cubicBezTo>
                  <a:cubicBezTo>
                    <a:pt x="750" y="885"/>
                    <a:pt x="744" y="879"/>
                    <a:pt x="744" y="873"/>
                  </a:cubicBezTo>
                  <a:cubicBezTo>
                    <a:pt x="738" y="855"/>
                    <a:pt x="732" y="842"/>
                    <a:pt x="719" y="824"/>
                  </a:cubicBezTo>
                  <a:cubicBezTo>
                    <a:pt x="719" y="812"/>
                    <a:pt x="713" y="805"/>
                    <a:pt x="707" y="793"/>
                  </a:cubicBezTo>
                  <a:cubicBezTo>
                    <a:pt x="707" y="787"/>
                    <a:pt x="707" y="787"/>
                    <a:pt x="701" y="781"/>
                  </a:cubicBezTo>
                  <a:cubicBezTo>
                    <a:pt x="633" y="615"/>
                    <a:pt x="547" y="418"/>
                    <a:pt x="467" y="216"/>
                  </a:cubicBezTo>
                  <a:cubicBezTo>
                    <a:pt x="437" y="142"/>
                    <a:pt x="406" y="74"/>
                    <a:pt x="381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7"/>
            <p:cNvSpPr/>
            <p:nvPr/>
          </p:nvSpPr>
          <p:spPr>
            <a:xfrm>
              <a:off x="8064879" y="2393286"/>
              <a:ext cx="85401" cy="166179"/>
            </a:xfrm>
            <a:custGeom>
              <a:avLst/>
              <a:gdLst/>
              <a:ahLst/>
              <a:cxnLst/>
              <a:rect l="l" t="t" r="r" b="b"/>
              <a:pathLst>
                <a:path w="739" h="1438" extrusionOk="0">
                  <a:moveTo>
                    <a:pt x="44" y="0"/>
                  </a:moveTo>
                  <a:lnTo>
                    <a:pt x="44" y="0"/>
                  </a:lnTo>
                  <a:cubicBezTo>
                    <a:pt x="191" y="332"/>
                    <a:pt x="413" y="922"/>
                    <a:pt x="1" y="1278"/>
                  </a:cubicBezTo>
                  <a:cubicBezTo>
                    <a:pt x="19" y="1333"/>
                    <a:pt x="38" y="1382"/>
                    <a:pt x="62" y="1438"/>
                  </a:cubicBezTo>
                  <a:cubicBezTo>
                    <a:pt x="81" y="1432"/>
                    <a:pt x="99" y="1419"/>
                    <a:pt x="124" y="1413"/>
                  </a:cubicBezTo>
                  <a:cubicBezTo>
                    <a:pt x="124" y="1413"/>
                    <a:pt x="124" y="1407"/>
                    <a:pt x="124" y="1407"/>
                  </a:cubicBezTo>
                  <a:cubicBezTo>
                    <a:pt x="142" y="1401"/>
                    <a:pt x="167" y="1389"/>
                    <a:pt x="185" y="1382"/>
                  </a:cubicBezTo>
                  <a:lnTo>
                    <a:pt x="191" y="1382"/>
                  </a:lnTo>
                  <a:cubicBezTo>
                    <a:pt x="210" y="1370"/>
                    <a:pt x="228" y="1358"/>
                    <a:pt x="247" y="1352"/>
                  </a:cubicBezTo>
                  <a:lnTo>
                    <a:pt x="253" y="1352"/>
                  </a:lnTo>
                  <a:cubicBezTo>
                    <a:pt x="333" y="1309"/>
                    <a:pt x="413" y="1266"/>
                    <a:pt x="486" y="1217"/>
                  </a:cubicBezTo>
                  <a:cubicBezTo>
                    <a:pt x="486" y="1217"/>
                    <a:pt x="492" y="1210"/>
                    <a:pt x="499" y="1210"/>
                  </a:cubicBezTo>
                  <a:lnTo>
                    <a:pt x="535" y="1186"/>
                  </a:lnTo>
                  <a:cubicBezTo>
                    <a:pt x="542" y="1180"/>
                    <a:pt x="548" y="1174"/>
                    <a:pt x="548" y="1174"/>
                  </a:cubicBezTo>
                  <a:cubicBezTo>
                    <a:pt x="560" y="1161"/>
                    <a:pt x="572" y="1155"/>
                    <a:pt x="578" y="1149"/>
                  </a:cubicBezTo>
                  <a:lnTo>
                    <a:pt x="597" y="1137"/>
                  </a:lnTo>
                  <a:cubicBezTo>
                    <a:pt x="603" y="1130"/>
                    <a:pt x="609" y="1124"/>
                    <a:pt x="621" y="1112"/>
                  </a:cubicBezTo>
                  <a:cubicBezTo>
                    <a:pt x="628" y="1112"/>
                    <a:pt x="628" y="1106"/>
                    <a:pt x="634" y="1100"/>
                  </a:cubicBezTo>
                  <a:cubicBezTo>
                    <a:pt x="640" y="1094"/>
                    <a:pt x="646" y="1087"/>
                    <a:pt x="652" y="1081"/>
                  </a:cubicBezTo>
                  <a:cubicBezTo>
                    <a:pt x="658" y="1075"/>
                    <a:pt x="664" y="1069"/>
                    <a:pt x="671" y="1063"/>
                  </a:cubicBezTo>
                  <a:cubicBezTo>
                    <a:pt x="677" y="1057"/>
                    <a:pt x="683" y="1051"/>
                    <a:pt x="683" y="1044"/>
                  </a:cubicBezTo>
                  <a:cubicBezTo>
                    <a:pt x="689" y="1038"/>
                    <a:pt x="695" y="1032"/>
                    <a:pt x="695" y="1026"/>
                  </a:cubicBezTo>
                  <a:cubicBezTo>
                    <a:pt x="701" y="1020"/>
                    <a:pt x="707" y="1014"/>
                    <a:pt x="707" y="1008"/>
                  </a:cubicBezTo>
                  <a:cubicBezTo>
                    <a:pt x="714" y="1001"/>
                    <a:pt x="714" y="995"/>
                    <a:pt x="720" y="989"/>
                  </a:cubicBezTo>
                  <a:cubicBezTo>
                    <a:pt x="720" y="983"/>
                    <a:pt x="726" y="977"/>
                    <a:pt x="726" y="971"/>
                  </a:cubicBezTo>
                  <a:cubicBezTo>
                    <a:pt x="732" y="965"/>
                    <a:pt x="732" y="958"/>
                    <a:pt x="732" y="952"/>
                  </a:cubicBezTo>
                  <a:cubicBezTo>
                    <a:pt x="738" y="946"/>
                    <a:pt x="738" y="940"/>
                    <a:pt x="738" y="934"/>
                  </a:cubicBezTo>
                  <a:cubicBezTo>
                    <a:pt x="738" y="928"/>
                    <a:pt x="738" y="922"/>
                    <a:pt x="738" y="922"/>
                  </a:cubicBezTo>
                  <a:cubicBezTo>
                    <a:pt x="738" y="909"/>
                    <a:pt x="738" y="897"/>
                    <a:pt x="738" y="885"/>
                  </a:cubicBezTo>
                  <a:cubicBezTo>
                    <a:pt x="677" y="522"/>
                    <a:pt x="449" y="154"/>
                    <a:pt x="44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7"/>
            <p:cNvSpPr/>
            <p:nvPr/>
          </p:nvSpPr>
          <p:spPr>
            <a:xfrm>
              <a:off x="7812953" y="3098215"/>
              <a:ext cx="102273" cy="113713"/>
            </a:xfrm>
            <a:custGeom>
              <a:avLst/>
              <a:gdLst/>
              <a:ahLst/>
              <a:cxnLst/>
              <a:rect l="l" t="t" r="r" b="b"/>
              <a:pathLst>
                <a:path w="885" h="984" extrusionOk="0">
                  <a:moveTo>
                    <a:pt x="479" y="1"/>
                  </a:moveTo>
                  <a:cubicBezTo>
                    <a:pt x="418" y="25"/>
                    <a:pt x="375" y="44"/>
                    <a:pt x="369" y="56"/>
                  </a:cubicBezTo>
                  <a:cubicBezTo>
                    <a:pt x="332" y="136"/>
                    <a:pt x="203" y="394"/>
                    <a:pt x="92" y="541"/>
                  </a:cubicBezTo>
                  <a:cubicBezTo>
                    <a:pt x="98" y="775"/>
                    <a:pt x="0" y="984"/>
                    <a:pt x="0" y="984"/>
                  </a:cubicBezTo>
                  <a:cubicBezTo>
                    <a:pt x="737" y="719"/>
                    <a:pt x="885" y="7"/>
                    <a:pt x="885" y="7"/>
                  </a:cubicBezTo>
                  <a:lnTo>
                    <a:pt x="885" y="7"/>
                  </a:lnTo>
                  <a:cubicBezTo>
                    <a:pt x="824" y="9"/>
                    <a:pt x="768" y="9"/>
                    <a:pt x="719" y="9"/>
                  </a:cubicBezTo>
                  <a:cubicBezTo>
                    <a:pt x="600" y="9"/>
                    <a:pt x="518" y="5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7"/>
            <p:cNvSpPr/>
            <p:nvPr/>
          </p:nvSpPr>
          <p:spPr>
            <a:xfrm>
              <a:off x="8167844" y="2835542"/>
              <a:ext cx="222342" cy="215986"/>
            </a:xfrm>
            <a:custGeom>
              <a:avLst/>
              <a:gdLst/>
              <a:ahLst/>
              <a:cxnLst/>
              <a:rect l="l" t="t" r="r" b="b"/>
              <a:pathLst>
                <a:path w="1924" h="1869" extrusionOk="0">
                  <a:moveTo>
                    <a:pt x="1813" y="1"/>
                  </a:moveTo>
                  <a:lnTo>
                    <a:pt x="1567" y="50"/>
                  </a:lnTo>
                  <a:cubicBezTo>
                    <a:pt x="1408" y="271"/>
                    <a:pt x="1199" y="547"/>
                    <a:pt x="959" y="805"/>
                  </a:cubicBezTo>
                  <a:cubicBezTo>
                    <a:pt x="1008" y="836"/>
                    <a:pt x="1064" y="867"/>
                    <a:pt x="1113" y="891"/>
                  </a:cubicBezTo>
                  <a:cubicBezTo>
                    <a:pt x="1131" y="897"/>
                    <a:pt x="1143" y="922"/>
                    <a:pt x="1137" y="940"/>
                  </a:cubicBezTo>
                  <a:cubicBezTo>
                    <a:pt x="1131" y="947"/>
                    <a:pt x="1125" y="953"/>
                    <a:pt x="1119" y="959"/>
                  </a:cubicBezTo>
                  <a:cubicBezTo>
                    <a:pt x="1107" y="965"/>
                    <a:pt x="1094" y="965"/>
                    <a:pt x="1082" y="965"/>
                  </a:cubicBezTo>
                  <a:cubicBezTo>
                    <a:pt x="1021" y="934"/>
                    <a:pt x="959" y="897"/>
                    <a:pt x="904" y="861"/>
                  </a:cubicBezTo>
                  <a:cubicBezTo>
                    <a:pt x="707" y="1057"/>
                    <a:pt x="492" y="1242"/>
                    <a:pt x="265" y="1371"/>
                  </a:cubicBezTo>
                  <a:cubicBezTo>
                    <a:pt x="210" y="1401"/>
                    <a:pt x="148" y="1432"/>
                    <a:pt x="87" y="1463"/>
                  </a:cubicBezTo>
                  <a:cubicBezTo>
                    <a:pt x="87" y="1598"/>
                    <a:pt x="62" y="1739"/>
                    <a:pt x="1" y="1868"/>
                  </a:cubicBezTo>
                  <a:cubicBezTo>
                    <a:pt x="50" y="1856"/>
                    <a:pt x="99" y="1831"/>
                    <a:pt x="142" y="1813"/>
                  </a:cubicBezTo>
                  <a:lnTo>
                    <a:pt x="154" y="1813"/>
                  </a:lnTo>
                  <a:cubicBezTo>
                    <a:pt x="197" y="1794"/>
                    <a:pt x="240" y="1770"/>
                    <a:pt x="283" y="1751"/>
                  </a:cubicBezTo>
                  <a:cubicBezTo>
                    <a:pt x="290" y="1751"/>
                    <a:pt x="296" y="1745"/>
                    <a:pt x="302" y="1745"/>
                  </a:cubicBezTo>
                  <a:cubicBezTo>
                    <a:pt x="345" y="1727"/>
                    <a:pt x="382" y="1702"/>
                    <a:pt x="419" y="1684"/>
                  </a:cubicBezTo>
                  <a:cubicBezTo>
                    <a:pt x="431" y="1678"/>
                    <a:pt x="443" y="1672"/>
                    <a:pt x="455" y="1665"/>
                  </a:cubicBezTo>
                  <a:cubicBezTo>
                    <a:pt x="486" y="1647"/>
                    <a:pt x="523" y="1629"/>
                    <a:pt x="560" y="1610"/>
                  </a:cubicBezTo>
                  <a:cubicBezTo>
                    <a:pt x="572" y="1604"/>
                    <a:pt x="591" y="1592"/>
                    <a:pt x="603" y="1586"/>
                  </a:cubicBezTo>
                  <a:cubicBezTo>
                    <a:pt x="634" y="1567"/>
                    <a:pt x="664" y="1549"/>
                    <a:pt x="695" y="1530"/>
                  </a:cubicBezTo>
                  <a:cubicBezTo>
                    <a:pt x="713" y="1518"/>
                    <a:pt x="738" y="1506"/>
                    <a:pt x="756" y="1493"/>
                  </a:cubicBezTo>
                  <a:cubicBezTo>
                    <a:pt x="781" y="1475"/>
                    <a:pt x="806" y="1463"/>
                    <a:pt x="830" y="1444"/>
                  </a:cubicBezTo>
                  <a:cubicBezTo>
                    <a:pt x="855" y="1426"/>
                    <a:pt x="879" y="1407"/>
                    <a:pt x="910" y="1389"/>
                  </a:cubicBezTo>
                  <a:cubicBezTo>
                    <a:pt x="928" y="1377"/>
                    <a:pt x="947" y="1364"/>
                    <a:pt x="965" y="1346"/>
                  </a:cubicBezTo>
                  <a:cubicBezTo>
                    <a:pt x="1008" y="1315"/>
                    <a:pt x="1051" y="1278"/>
                    <a:pt x="1094" y="1242"/>
                  </a:cubicBezTo>
                  <a:cubicBezTo>
                    <a:pt x="1924" y="523"/>
                    <a:pt x="1813" y="1"/>
                    <a:pt x="1813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7"/>
            <p:cNvSpPr/>
            <p:nvPr/>
          </p:nvSpPr>
          <p:spPr>
            <a:xfrm>
              <a:off x="7891651" y="3028646"/>
              <a:ext cx="252966" cy="70378"/>
            </a:xfrm>
            <a:custGeom>
              <a:avLst/>
              <a:gdLst/>
              <a:ahLst/>
              <a:cxnLst/>
              <a:rect l="l" t="t" r="r" b="b"/>
              <a:pathLst>
                <a:path w="2189" h="609" extrusionOk="0">
                  <a:moveTo>
                    <a:pt x="1955" y="1"/>
                  </a:moveTo>
                  <a:lnTo>
                    <a:pt x="1955" y="1"/>
                  </a:lnTo>
                  <a:cubicBezTo>
                    <a:pt x="1267" y="240"/>
                    <a:pt x="443" y="424"/>
                    <a:pt x="1" y="547"/>
                  </a:cubicBezTo>
                  <a:lnTo>
                    <a:pt x="204" y="609"/>
                  </a:lnTo>
                  <a:lnTo>
                    <a:pt x="296" y="609"/>
                  </a:lnTo>
                  <a:cubicBezTo>
                    <a:pt x="327" y="603"/>
                    <a:pt x="357" y="603"/>
                    <a:pt x="382" y="603"/>
                  </a:cubicBezTo>
                  <a:lnTo>
                    <a:pt x="400" y="603"/>
                  </a:lnTo>
                  <a:cubicBezTo>
                    <a:pt x="425" y="596"/>
                    <a:pt x="456" y="596"/>
                    <a:pt x="486" y="596"/>
                  </a:cubicBezTo>
                  <a:lnTo>
                    <a:pt x="499" y="596"/>
                  </a:lnTo>
                  <a:cubicBezTo>
                    <a:pt x="535" y="590"/>
                    <a:pt x="566" y="590"/>
                    <a:pt x="597" y="590"/>
                  </a:cubicBezTo>
                  <a:cubicBezTo>
                    <a:pt x="603" y="590"/>
                    <a:pt x="603" y="590"/>
                    <a:pt x="603" y="584"/>
                  </a:cubicBezTo>
                  <a:cubicBezTo>
                    <a:pt x="664" y="584"/>
                    <a:pt x="732" y="578"/>
                    <a:pt x="793" y="572"/>
                  </a:cubicBezTo>
                  <a:cubicBezTo>
                    <a:pt x="965" y="553"/>
                    <a:pt x="1150" y="529"/>
                    <a:pt x="1340" y="492"/>
                  </a:cubicBezTo>
                  <a:lnTo>
                    <a:pt x="1346" y="492"/>
                  </a:lnTo>
                  <a:cubicBezTo>
                    <a:pt x="1389" y="486"/>
                    <a:pt x="1432" y="474"/>
                    <a:pt x="1469" y="467"/>
                  </a:cubicBezTo>
                  <a:cubicBezTo>
                    <a:pt x="1475" y="467"/>
                    <a:pt x="1482" y="467"/>
                    <a:pt x="1488" y="461"/>
                  </a:cubicBezTo>
                  <a:cubicBezTo>
                    <a:pt x="1525" y="455"/>
                    <a:pt x="1568" y="443"/>
                    <a:pt x="1611" y="437"/>
                  </a:cubicBezTo>
                  <a:cubicBezTo>
                    <a:pt x="1617" y="437"/>
                    <a:pt x="1623" y="437"/>
                    <a:pt x="1629" y="431"/>
                  </a:cubicBezTo>
                  <a:cubicBezTo>
                    <a:pt x="1666" y="424"/>
                    <a:pt x="1709" y="412"/>
                    <a:pt x="1752" y="400"/>
                  </a:cubicBezTo>
                  <a:lnTo>
                    <a:pt x="1770" y="400"/>
                  </a:lnTo>
                  <a:cubicBezTo>
                    <a:pt x="1807" y="388"/>
                    <a:pt x="1850" y="375"/>
                    <a:pt x="1893" y="363"/>
                  </a:cubicBezTo>
                  <a:lnTo>
                    <a:pt x="1912" y="357"/>
                  </a:lnTo>
                  <a:cubicBezTo>
                    <a:pt x="1955" y="345"/>
                    <a:pt x="1998" y="332"/>
                    <a:pt x="2041" y="320"/>
                  </a:cubicBezTo>
                  <a:lnTo>
                    <a:pt x="2053" y="320"/>
                  </a:lnTo>
                  <a:cubicBezTo>
                    <a:pt x="2096" y="302"/>
                    <a:pt x="2139" y="289"/>
                    <a:pt x="2188" y="277"/>
                  </a:cubicBezTo>
                  <a:cubicBezTo>
                    <a:pt x="2087" y="210"/>
                    <a:pt x="1951" y="127"/>
                    <a:pt x="1867" y="127"/>
                  </a:cubicBezTo>
                  <a:cubicBezTo>
                    <a:pt x="1859" y="127"/>
                    <a:pt x="1851" y="128"/>
                    <a:pt x="1844" y="130"/>
                  </a:cubicBezTo>
                  <a:cubicBezTo>
                    <a:pt x="1844" y="130"/>
                    <a:pt x="1887" y="87"/>
                    <a:pt x="1955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7"/>
            <p:cNvSpPr/>
            <p:nvPr/>
          </p:nvSpPr>
          <p:spPr>
            <a:xfrm>
              <a:off x="8104747" y="3004494"/>
              <a:ext cx="73151" cy="56163"/>
            </a:xfrm>
            <a:custGeom>
              <a:avLst/>
              <a:gdLst/>
              <a:ahLst/>
              <a:cxnLst/>
              <a:rect l="l" t="t" r="r" b="b"/>
              <a:pathLst>
                <a:path w="633" h="486" extrusionOk="0">
                  <a:moveTo>
                    <a:pt x="633" y="1"/>
                  </a:moveTo>
                  <a:lnTo>
                    <a:pt x="633" y="1"/>
                  </a:lnTo>
                  <a:cubicBezTo>
                    <a:pt x="473" y="74"/>
                    <a:pt x="295" y="142"/>
                    <a:pt x="111" y="210"/>
                  </a:cubicBezTo>
                  <a:cubicBezTo>
                    <a:pt x="43" y="296"/>
                    <a:pt x="0" y="339"/>
                    <a:pt x="0" y="339"/>
                  </a:cubicBezTo>
                  <a:cubicBezTo>
                    <a:pt x="9" y="336"/>
                    <a:pt x="18" y="335"/>
                    <a:pt x="28" y="335"/>
                  </a:cubicBezTo>
                  <a:cubicBezTo>
                    <a:pt x="112" y="335"/>
                    <a:pt x="245" y="420"/>
                    <a:pt x="344" y="486"/>
                  </a:cubicBezTo>
                  <a:cubicBezTo>
                    <a:pt x="412" y="461"/>
                    <a:pt x="479" y="437"/>
                    <a:pt x="547" y="406"/>
                  </a:cubicBezTo>
                  <a:cubicBezTo>
                    <a:pt x="608" y="277"/>
                    <a:pt x="633" y="136"/>
                    <a:pt x="633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7"/>
            <p:cNvSpPr/>
            <p:nvPr/>
          </p:nvSpPr>
          <p:spPr>
            <a:xfrm>
              <a:off x="8082675" y="3183384"/>
              <a:ext cx="292604" cy="293760"/>
            </a:xfrm>
            <a:custGeom>
              <a:avLst/>
              <a:gdLst/>
              <a:ahLst/>
              <a:cxnLst/>
              <a:rect l="l" t="t" r="r" b="b"/>
              <a:pathLst>
                <a:path w="2532" h="2542" extrusionOk="0">
                  <a:moveTo>
                    <a:pt x="2126" y="1"/>
                  </a:moveTo>
                  <a:cubicBezTo>
                    <a:pt x="2132" y="443"/>
                    <a:pt x="2089" y="1494"/>
                    <a:pt x="1444" y="1954"/>
                  </a:cubicBezTo>
                  <a:cubicBezTo>
                    <a:pt x="1206" y="2128"/>
                    <a:pt x="947" y="2188"/>
                    <a:pt x="702" y="2188"/>
                  </a:cubicBezTo>
                  <a:cubicBezTo>
                    <a:pt x="435" y="2188"/>
                    <a:pt x="186" y="2117"/>
                    <a:pt x="1" y="2047"/>
                  </a:cubicBezTo>
                  <a:lnTo>
                    <a:pt x="1" y="2047"/>
                  </a:lnTo>
                  <a:cubicBezTo>
                    <a:pt x="68" y="2145"/>
                    <a:pt x="154" y="2231"/>
                    <a:pt x="252" y="2305"/>
                  </a:cubicBezTo>
                  <a:cubicBezTo>
                    <a:pt x="460" y="2464"/>
                    <a:pt x="705" y="2541"/>
                    <a:pt x="947" y="2541"/>
                  </a:cubicBezTo>
                  <a:cubicBezTo>
                    <a:pt x="1292" y="2541"/>
                    <a:pt x="1632" y="2385"/>
                    <a:pt x="1856" y="2090"/>
                  </a:cubicBezTo>
                  <a:cubicBezTo>
                    <a:pt x="2225" y="1610"/>
                    <a:pt x="2532" y="443"/>
                    <a:pt x="212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4" name="Google Shape;5674;p37"/>
          <p:cNvGrpSpPr/>
          <p:nvPr/>
        </p:nvGrpSpPr>
        <p:grpSpPr>
          <a:xfrm>
            <a:off x="2159912" y="1417942"/>
            <a:ext cx="896072" cy="2164888"/>
            <a:chOff x="2504962" y="1417942"/>
            <a:chExt cx="896072" cy="2164888"/>
          </a:xfrm>
        </p:grpSpPr>
        <p:sp>
          <p:nvSpPr>
            <p:cNvPr id="5675" name="Google Shape;5675;p37"/>
            <p:cNvSpPr/>
            <p:nvPr/>
          </p:nvSpPr>
          <p:spPr>
            <a:xfrm>
              <a:off x="2504962" y="1417942"/>
              <a:ext cx="896072" cy="833206"/>
            </a:xfrm>
            <a:custGeom>
              <a:avLst/>
              <a:gdLst/>
              <a:ahLst/>
              <a:cxnLst/>
              <a:rect l="l" t="t" r="r" b="b"/>
              <a:pathLst>
                <a:path w="7754" h="7210" extrusionOk="0">
                  <a:moveTo>
                    <a:pt x="3881" y="1"/>
                  </a:moveTo>
                  <a:cubicBezTo>
                    <a:pt x="2144" y="1"/>
                    <a:pt x="613" y="1252"/>
                    <a:pt x="326" y="3021"/>
                  </a:cubicBezTo>
                  <a:cubicBezTo>
                    <a:pt x="0" y="4981"/>
                    <a:pt x="1327" y="6837"/>
                    <a:pt x="3293" y="7162"/>
                  </a:cubicBezTo>
                  <a:cubicBezTo>
                    <a:pt x="3489" y="7194"/>
                    <a:pt x="3684" y="7210"/>
                    <a:pt x="3877" y="7210"/>
                  </a:cubicBezTo>
                  <a:cubicBezTo>
                    <a:pt x="5609" y="7210"/>
                    <a:pt x="7141" y="5958"/>
                    <a:pt x="7434" y="4189"/>
                  </a:cubicBezTo>
                  <a:cubicBezTo>
                    <a:pt x="7753" y="2229"/>
                    <a:pt x="6426" y="374"/>
                    <a:pt x="4466" y="48"/>
                  </a:cubicBezTo>
                  <a:cubicBezTo>
                    <a:pt x="4270" y="16"/>
                    <a:pt x="4074" y="1"/>
                    <a:pt x="388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B</a:t>
              </a:r>
              <a:endParaRPr/>
            </a:p>
          </p:txBody>
        </p:sp>
        <p:sp>
          <p:nvSpPr>
            <p:cNvPr id="5676" name="Google Shape;5676;p37"/>
            <p:cNvSpPr/>
            <p:nvPr/>
          </p:nvSpPr>
          <p:spPr>
            <a:xfrm>
              <a:off x="2563783" y="2095309"/>
              <a:ext cx="779007" cy="1487521"/>
            </a:xfrm>
            <a:custGeom>
              <a:avLst/>
              <a:gdLst/>
              <a:ahLst/>
              <a:cxnLst/>
              <a:rect l="l" t="t" r="r" b="b"/>
              <a:pathLst>
                <a:path w="6741" h="12872" extrusionOk="0">
                  <a:moveTo>
                    <a:pt x="19" y="1"/>
                  </a:moveTo>
                  <a:cubicBezTo>
                    <a:pt x="7" y="56"/>
                    <a:pt x="1" y="117"/>
                    <a:pt x="1" y="173"/>
                  </a:cubicBezTo>
                  <a:lnTo>
                    <a:pt x="1" y="12103"/>
                  </a:lnTo>
                  <a:cubicBezTo>
                    <a:pt x="1" y="12527"/>
                    <a:pt x="345" y="12871"/>
                    <a:pt x="769" y="12871"/>
                  </a:cubicBezTo>
                  <a:lnTo>
                    <a:pt x="5972" y="12871"/>
                  </a:lnTo>
                  <a:cubicBezTo>
                    <a:pt x="6396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34" y="56"/>
                    <a:pt x="6716" y="1"/>
                  </a:cubicBezTo>
                  <a:cubicBezTo>
                    <a:pt x="6071" y="1180"/>
                    <a:pt x="4811" y="1985"/>
                    <a:pt x="3368" y="1985"/>
                  </a:cubicBezTo>
                  <a:cubicBezTo>
                    <a:pt x="1930" y="1985"/>
                    <a:pt x="671" y="1180"/>
                    <a:pt x="1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7"/>
            <p:cNvSpPr/>
            <p:nvPr/>
          </p:nvSpPr>
          <p:spPr>
            <a:xfrm>
              <a:off x="2894637" y="2705650"/>
              <a:ext cx="274230" cy="127119"/>
            </a:xfrm>
            <a:custGeom>
              <a:avLst/>
              <a:gdLst/>
              <a:ahLst/>
              <a:cxnLst/>
              <a:rect l="l" t="t" r="r" b="b"/>
              <a:pathLst>
                <a:path w="2373" h="1100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209"/>
                    <a:pt x="38" y="381"/>
                    <a:pt x="118" y="522"/>
                  </a:cubicBezTo>
                  <a:cubicBezTo>
                    <a:pt x="517" y="645"/>
                    <a:pt x="1021" y="1014"/>
                    <a:pt x="1021" y="1014"/>
                  </a:cubicBezTo>
                  <a:cubicBezTo>
                    <a:pt x="1021" y="1014"/>
                    <a:pt x="1099" y="1010"/>
                    <a:pt x="1218" y="1010"/>
                  </a:cubicBezTo>
                  <a:cubicBezTo>
                    <a:pt x="1357" y="1010"/>
                    <a:pt x="1551" y="1015"/>
                    <a:pt x="1739" y="1039"/>
                  </a:cubicBezTo>
                  <a:cubicBezTo>
                    <a:pt x="1850" y="1051"/>
                    <a:pt x="1954" y="1069"/>
                    <a:pt x="2047" y="1100"/>
                  </a:cubicBezTo>
                  <a:cubicBezTo>
                    <a:pt x="2194" y="1026"/>
                    <a:pt x="2317" y="897"/>
                    <a:pt x="2372" y="688"/>
                  </a:cubicBezTo>
                  <a:lnTo>
                    <a:pt x="2372" y="688"/>
                  </a:lnTo>
                  <a:cubicBezTo>
                    <a:pt x="2372" y="688"/>
                    <a:pt x="2040" y="903"/>
                    <a:pt x="1739" y="916"/>
                  </a:cubicBezTo>
                  <a:cubicBezTo>
                    <a:pt x="1739" y="916"/>
                    <a:pt x="1967" y="830"/>
                    <a:pt x="1936" y="510"/>
                  </a:cubicBezTo>
                  <a:lnTo>
                    <a:pt x="1936" y="510"/>
                  </a:lnTo>
                  <a:cubicBezTo>
                    <a:pt x="1936" y="510"/>
                    <a:pt x="1686" y="845"/>
                    <a:pt x="1289" y="845"/>
                  </a:cubicBezTo>
                  <a:cubicBezTo>
                    <a:pt x="1233" y="845"/>
                    <a:pt x="1174" y="839"/>
                    <a:pt x="1113" y="823"/>
                  </a:cubicBezTo>
                  <a:cubicBezTo>
                    <a:pt x="1131" y="701"/>
                    <a:pt x="1187" y="461"/>
                    <a:pt x="1377" y="258"/>
                  </a:cubicBezTo>
                  <a:cubicBezTo>
                    <a:pt x="1395" y="240"/>
                    <a:pt x="1395" y="209"/>
                    <a:pt x="1377" y="191"/>
                  </a:cubicBezTo>
                  <a:cubicBezTo>
                    <a:pt x="1365" y="181"/>
                    <a:pt x="1351" y="177"/>
                    <a:pt x="1338" y="177"/>
                  </a:cubicBezTo>
                  <a:cubicBezTo>
                    <a:pt x="1325" y="177"/>
                    <a:pt x="1312" y="181"/>
                    <a:pt x="1303" y="191"/>
                  </a:cubicBezTo>
                  <a:cubicBezTo>
                    <a:pt x="1107" y="406"/>
                    <a:pt x="1039" y="651"/>
                    <a:pt x="1014" y="793"/>
                  </a:cubicBezTo>
                  <a:cubicBezTo>
                    <a:pt x="566" y="615"/>
                    <a:pt x="529" y="92"/>
                    <a:pt x="529" y="92"/>
                  </a:cubicBezTo>
                  <a:cubicBezTo>
                    <a:pt x="333" y="338"/>
                    <a:pt x="474" y="541"/>
                    <a:pt x="474" y="541"/>
                  </a:cubicBezTo>
                  <a:cubicBezTo>
                    <a:pt x="228" y="363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7"/>
            <p:cNvSpPr/>
            <p:nvPr/>
          </p:nvSpPr>
          <p:spPr>
            <a:xfrm>
              <a:off x="2743482" y="2805727"/>
              <a:ext cx="447342" cy="263714"/>
            </a:xfrm>
            <a:custGeom>
              <a:avLst/>
              <a:gdLst/>
              <a:ahLst/>
              <a:cxnLst/>
              <a:rect l="l" t="t" r="r" b="b"/>
              <a:pathLst>
                <a:path w="3871" h="2282" extrusionOk="0">
                  <a:moveTo>
                    <a:pt x="1099" y="0"/>
                  </a:moveTo>
                  <a:cubicBezTo>
                    <a:pt x="764" y="0"/>
                    <a:pt x="400" y="239"/>
                    <a:pt x="142" y="455"/>
                  </a:cubicBezTo>
                  <a:cubicBezTo>
                    <a:pt x="123" y="504"/>
                    <a:pt x="105" y="560"/>
                    <a:pt x="86" y="615"/>
                  </a:cubicBezTo>
                  <a:cubicBezTo>
                    <a:pt x="0" y="922"/>
                    <a:pt x="13" y="1186"/>
                    <a:pt x="92" y="1426"/>
                  </a:cubicBezTo>
                  <a:cubicBezTo>
                    <a:pt x="608" y="1862"/>
                    <a:pt x="1701" y="2281"/>
                    <a:pt x="2563" y="2281"/>
                  </a:cubicBezTo>
                  <a:cubicBezTo>
                    <a:pt x="2757" y="2281"/>
                    <a:pt x="2941" y="2260"/>
                    <a:pt x="3103" y="2212"/>
                  </a:cubicBezTo>
                  <a:cubicBezTo>
                    <a:pt x="3828" y="1997"/>
                    <a:pt x="3871" y="1039"/>
                    <a:pt x="3852" y="584"/>
                  </a:cubicBezTo>
                  <a:cubicBezTo>
                    <a:pt x="3754" y="449"/>
                    <a:pt x="3631" y="351"/>
                    <a:pt x="3496" y="283"/>
                  </a:cubicBezTo>
                  <a:cubicBezTo>
                    <a:pt x="3453" y="265"/>
                    <a:pt x="3404" y="246"/>
                    <a:pt x="3355" y="234"/>
                  </a:cubicBezTo>
                  <a:cubicBezTo>
                    <a:pt x="3222" y="296"/>
                    <a:pt x="3070" y="318"/>
                    <a:pt x="2924" y="318"/>
                  </a:cubicBezTo>
                  <a:cubicBezTo>
                    <a:pt x="2739" y="318"/>
                    <a:pt x="2565" y="283"/>
                    <a:pt x="2452" y="252"/>
                  </a:cubicBezTo>
                  <a:cubicBezTo>
                    <a:pt x="2395" y="255"/>
                    <a:pt x="2337" y="257"/>
                    <a:pt x="2278" y="257"/>
                  </a:cubicBezTo>
                  <a:cubicBezTo>
                    <a:pt x="1977" y="257"/>
                    <a:pt x="1652" y="213"/>
                    <a:pt x="1395" y="74"/>
                  </a:cubicBezTo>
                  <a:cubicBezTo>
                    <a:pt x="1301" y="23"/>
                    <a:pt x="1202" y="0"/>
                    <a:pt x="1099" y="0"/>
                  </a:cubicBezTo>
                  <a:close/>
                </a:path>
              </a:pathLst>
            </a:custGeom>
            <a:solidFill>
              <a:srgbClr val="E3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7"/>
            <p:cNvSpPr/>
            <p:nvPr/>
          </p:nvSpPr>
          <p:spPr>
            <a:xfrm>
              <a:off x="3026724" y="2825604"/>
              <a:ext cx="104469" cy="16872"/>
            </a:xfrm>
            <a:custGeom>
              <a:avLst/>
              <a:gdLst/>
              <a:ahLst/>
              <a:cxnLst/>
              <a:rect l="l" t="t" r="r" b="b"/>
              <a:pathLst>
                <a:path w="904" h="146" extrusionOk="0">
                  <a:moveTo>
                    <a:pt x="596" y="1"/>
                  </a:moveTo>
                  <a:cubicBezTo>
                    <a:pt x="480" y="25"/>
                    <a:pt x="259" y="62"/>
                    <a:pt x="1" y="80"/>
                  </a:cubicBezTo>
                  <a:cubicBezTo>
                    <a:pt x="114" y="111"/>
                    <a:pt x="288" y="146"/>
                    <a:pt x="473" y="146"/>
                  </a:cubicBezTo>
                  <a:cubicBezTo>
                    <a:pt x="619" y="146"/>
                    <a:pt x="771" y="124"/>
                    <a:pt x="904" y="62"/>
                  </a:cubicBezTo>
                  <a:cubicBezTo>
                    <a:pt x="805" y="31"/>
                    <a:pt x="701" y="13"/>
                    <a:pt x="596" y="1"/>
                  </a:cubicBezTo>
                  <a:close/>
                </a:path>
              </a:pathLst>
            </a:custGeom>
            <a:solidFill>
              <a:srgbClr val="E3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7"/>
            <p:cNvSpPr/>
            <p:nvPr/>
          </p:nvSpPr>
          <p:spPr>
            <a:xfrm>
              <a:off x="2759776" y="2761467"/>
              <a:ext cx="267065" cy="96957"/>
            </a:xfrm>
            <a:custGeom>
              <a:avLst/>
              <a:gdLst/>
              <a:ahLst/>
              <a:cxnLst/>
              <a:rect l="l" t="t" r="r" b="b"/>
              <a:pathLst>
                <a:path w="2311" h="839" extrusionOk="0">
                  <a:moveTo>
                    <a:pt x="1011" y="1"/>
                  </a:moveTo>
                  <a:cubicBezTo>
                    <a:pt x="658" y="1"/>
                    <a:pt x="243" y="205"/>
                    <a:pt x="1" y="838"/>
                  </a:cubicBezTo>
                  <a:cubicBezTo>
                    <a:pt x="259" y="622"/>
                    <a:pt x="623" y="383"/>
                    <a:pt x="958" y="383"/>
                  </a:cubicBezTo>
                  <a:cubicBezTo>
                    <a:pt x="1061" y="383"/>
                    <a:pt x="1160" y="406"/>
                    <a:pt x="1254" y="457"/>
                  </a:cubicBezTo>
                  <a:cubicBezTo>
                    <a:pt x="1511" y="596"/>
                    <a:pt x="1836" y="640"/>
                    <a:pt x="2137" y="640"/>
                  </a:cubicBezTo>
                  <a:cubicBezTo>
                    <a:pt x="2196" y="640"/>
                    <a:pt x="2254" y="638"/>
                    <a:pt x="2311" y="635"/>
                  </a:cubicBezTo>
                  <a:cubicBezTo>
                    <a:pt x="2224" y="611"/>
                    <a:pt x="2169" y="592"/>
                    <a:pt x="2169" y="592"/>
                  </a:cubicBezTo>
                  <a:cubicBezTo>
                    <a:pt x="2169" y="592"/>
                    <a:pt x="1524" y="439"/>
                    <a:pt x="1285" y="46"/>
                  </a:cubicBezTo>
                  <a:cubicBezTo>
                    <a:pt x="1229" y="27"/>
                    <a:pt x="1180" y="15"/>
                    <a:pt x="1131" y="9"/>
                  </a:cubicBezTo>
                  <a:cubicBezTo>
                    <a:pt x="1092" y="4"/>
                    <a:pt x="1052" y="1"/>
                    <a:pt x="10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7"/>
            <p:cNvSpPr/>
            <p:nvPr/>
          </p:nvSpPr>
          <p:spPr>
            <a:xfrm>
              <a:off x="2908158" y="2765974"/>
              <a:ext cx="187558" cy="68991"/>
            </a:xfrm>
            <a:custGeom>
              <a:avLst/>
              <a:gdLst/>
              <a:ahLst/>
              <a:cxnLst/>
              <a:rect l="l" t="t" r="r" b="b"/>
              <a:pathLst>
                <a:path w="1623" h="597" extrusionOk="0">
                  <a:moveTo>
                    <a:pt x="1" y="0"/>
                  </a:moveTo>
                  <a:cubicBezTo>
                    <a:pt x="240" y="400"/>
                    <a:pt x="885" y="553"/>
                    <a:pt x="885" y="553"/>
                  </a:cubicBezTo>
                  <a:cubicBezTo>
                    <a:pt x="885" y="553"/>
                    <a:pt x="940" y="572"/>
                    <a:pt x="1027" y="596"/>
                  </a:cubicBezTo>
                  <a:cubicBezTo>
                    <a:pt x="1285" y="578"/>
                    <a:pt x="1506" y="541"/>
                    <a:pt x="1622" y="517"/>
                  </a:cubicBezTo>
                  <a:cubicBezTo>
                    <a:pt x="1400" y="489"/>
                    <a:pt x="1169" y="484"/>
                    <a:pt x="1031" y="484"/>
                  </a:cubicBezTo>
                  <a:cubicBezTo>
                    <a:pt x="952" y="484"/>
                    <a:pt x="904" y="486"/>
                    <a:pt x="904" y="486"/>
                  </a:cubicBezTo>
                  <a:cubicBezTo>
                    <a:pt x="904" y="486"/>
                    <a:pt x="400" y="12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7"/>
            <p:cNvSpPr/>
            <p:nvPr/>
          </p:nvSpPr>
          <p:spPr>
            <a:xfrm>
              <a:off x="3118365" y="2437200"/>
              <a:ext cx="76733" cy="52697"/>
            </a:xfrm>
            <a:custGeom>
              <a:avLst/>
              <a:gdLst/>
              <a:ahLst/>
              <a:cxnLst/>
              <a:rect l="l" t="t" r="r" b="b"/>
              <a:pathLst>
                <a:path w="664" h="456" extrusionOk="0">
                  <a:moveTo>
                    <a:pt x="141" y="1"/>
                  </a:moveTo>
                  <a:cubicBezTo>
                    <a:pt x="135" y="62"/>
                    <a:pt x="92" y="130"/>
                    <a:pt x="0" y="173"/>
                  </a:cubicBezTo>
                  <a:cubicBezTo>
                    <a:pt x="246" y="247"/>
                    <a:pt x="467" y="339"/>
                    <a:pt x="664" y="456"/>
                  </a:cubicBezTo>
                  <a:cubicBezTo>
                    <a:pt x="645" y="357"/>
                    <a:pt x="621" y="271"/>
                    <a:pt x="602" y="198"/>
                  </a:cubicBezTo>
                  <a:cubicBezTo>
                    <a:pt x="535" y="142"/>
                    <a:pt x="455" y="99"/>
                    <a:pt x="369" y="69"/>
                  </a:cubicBezTo>
                  <a:cubicBezTo>
                    <a:pt x="307" y="44"/>
                    <a:pt x="227" y="19"/>
                    <a:pt x="14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7"/>
            <p:cNvSpPr/>
            <p:nvPr/>
          </p:nvSpPr>
          <p:spPr>
            <a:xfrm>
              <a:off x="2885392" y="2445058"/>
              <a:ext cx="316757" cy="166410"/>
            </a:xfrm>
            <a:custGeom>
              <a:avLst/>
              <a:gdLst/>
              <a:ahLst/>
              <a:cxnLst/>
              <a:rect l="l" t="t" r="r" b="b"/>
              <a:pathLst>
                <a:path w="2741" h="1440" extrusionOk="0">
                  <a:moveTo>
                    <a:pt x="304" y="183"/>
                  </a:moveTo>
                  <a:cubicBezTo>
                    <a:pt x="308" y="183"/>
                    <a:pt x="311" y="183"/>
                    <a:pt x="314" y="185"/>
                  </a:cubicBezTo>
                  <a:lnTo>
                    <a:pt x="683" y="326"/>
                  </a:lnTo>
                  <a:cubicBezTo>
                    <a:pt x="701" y="332"/>
                    <a:pt x="707" y="351"/>
                    <a:pt x="701" y="363"/>
                  </a:cubicBezTo>
                  <a:cubicBezTo>
                    <a:pt x="697" y="377"/>
                    <a:pt x="685" y="384"/>
                    <a:pt x="675" y="384"/>
                  </a:cubicBezTo>
                  <a:cubicBezTo>
                    <a:pt x="671" y="384"/>
                    <a:pt x="668" y="383"/>
                    <a:pt x="664" y="381"/>
                  </a:cubicBezTo>
                  <a:lnTo>
                    <a:pt x="296" y="246"/>
                  </a:lnTo>
                  <a:cubicBezTo>
                    <a:pt x="277" y="240"/>
                    <a:pt x="271" y="222"/>
                    <a:pt x="277" y="203"/>
                  </a:cubicBezTo>
                  <a:cubicBezTo>
                    <a:pt x="282" y="189"/>
                    <a:pt x="294" y="183"/>
                    <a:pt x="304" y="183"/>
                  </a:cubicBezTo>
                  <a:close/>
                  <a:moveTo>
                    <a:pt x="362" y="409"/>
                  </a:moveTo>
                  <a:cubicBezTo>
                    <a:pt x="368" y="409"/>
                    <a:pt x="375" y="410"/>
                    <a:pt x="382" y="412"/>
                  </a:cubicBezTo>
                  <a:cubicBezTo>
                    <a:pt x="382" y="412"/>
                    <a:pt x="443" y="449"/>
                    <a:pt x="548" y="517"/>
                  </a:cubicBezTo>
                  <a:cubicBezTo>
                    <a:pt x="560" y="523"/>
                    <a:pt x="566" y="541"/>
                    <a:pt x="560" y="553"/>
                  </a:cubicBezTo>
                  <a:lnTo>
                    <a:pt x="560" y="560"/>
                  </a:lnTo>
                  <a:cubicBezTo>
                    <a:pt x="552" y="567"/>
                    <a:pt x="542" y="572"/>
                    <a:pt x="533" y="572"/>
                  </a:cubicBezTo>
                  <a:cubicBezTo>
                    <a:pt x="527" y="572"/>
                    <a:pt x="522" y="570"/>
                    <a:pt x="517" y="566"/>
                  </a:cubicBezTo>
                  <a:cubicBezTo>
                    <a:pt x="406" y="504"/>
                    <a:pt x="345" y="467"/>
                    <a:pt x="345" y="467"/>
                  </a:cubicBezTo>
                  <a:cubicBezTo>
                    <a:pt x="333" y="455"/>
                    <a:pt x="327" y="437"/>
                    <a:pt x="339" y="424"/>
                  </a:cubicBezTo>
                  <a:cubicBezTo>
                    <a:pt x="343" y="413"/>
                    <a:pt x="352" y="409"/>
                    <a:pt x="362" y="409"/>
                  </a:cubicBezTo>
                  <a:close/>
                  <a:moveTo>
                    <a:pt x="1374" y="245"/>
                  </a:moveTo>
                  <a:cubicBezTo>
                    <a:pt x="1377" y="245"/>
                    <a:pt x="1380" y="245"/>
                    <a:pt x="1383" y="246"/>
                  </a:cubicBezTo>
                  <a:cubicBezTo>
                    <a:pt x="1758" y="345"/>
                    <a:pt x="2096" y="455"/>
                    <a:pt x="2391" y="578"/>
                  </a:cubicBezTo>
                  <a:cubicBezTo>
                    <a:pt x="2403" y="584"/>
                    <a:pt x="2409" y="603"/>
                    <a:pt x="2403" y="621"/>
                  </a:cubicBezTo>
                  <a:cubicBezTo>
                    <a:pt x="2398" y="631"/>
                    <a:pt x="2385" y="641"/>
                    <a:pt x="2373" y="641"/>
                  </a:cubicBezTo>
                  <a:cubicBezTo>
                    <a:pt x="2371" y="641"/>
                    <a:pt x="2368" y="641"/>
                    <a:pt x="2366" y="639"/>
                  </a:cubicBezTo>
                  <a:cubicBezTo>
                    <a:pt x="2077" y="517"/>
                    <a:pt x="1740" y="406"/>
                    <a:pt x="1365" y="308"/>
                  </a:cubicBezTo>
                  <a:cubicBezTo>
                    <a:pt x="1346" y="302"/>
                    <a:pt x="1340" y="283"/>
                    <a:pt x="1340" y="271"/>
                  </a:cubicBezTo>
                  <a:cubicBezTo>
                    <a:pt x="1345" y="256"/>
                    <a:pt x="1359" y="245"/>
                    <a:pt x="1374" y="245"/>
                  </a:cubicBezTo>
                  <a:close/>
                  <a:moveTo>
                    <a:pt x="2536" y="643"/>
                  </a:moveTo>
                  <a:cubicBezTo>
                    <a:pt x="2541" y="643"/>
                    <a:pt x="2546" y="644"/>
                    <a:pt x="2551" y="646"/>
                  </a:cubicBezTo>
                  <a:cubicBezTo>
                    <a:pt x="2594" y="664"/>
                    <a:pt x="2643" y="689"/>
                    <a:pt x="2686" y="713"/>
                  </a:cubicBezTo>
                  <a:cubicBezTo>
                    <a:pt x="2704" y="719"/>
                    <a:pt x="2710" y="738"/>
                    <a:pt x="2704" y="750"/>
                  </a:cubicBezTo>
                  <a:cubicBezTo>
                    <a:pt x="2704" y="750"/>
                    <a:pt x="2704" y="756"/>
                    <a:pt x="2704" y="756"/>
                  </a:cubicBezTo>
                  <a:cubicBezTo>
                    <a:pt x="2695" y="765"/>
                    <a:pt x="2683" y="771"/>
                    <a:pt x="2672" y="771"/>
                  </a:cubicBezTo>
                  <a:cubicBezTo>
                    <a:pt x="2668" y="771"/>
                    <a:pt x="2664" y="770"/>
                    <a:pt x="2661" y="769"/>
                  </a:cubicBezTo>
                  <a:cubicBezTo>
                    <a:pt x="2612" y="744"/>
                    <a:pt x="2569" y="719"/>
                    <a:pt x="2526" y="701"/>
                  </a:cubicBezTo>
                  <a:cubicBezTo>
                    <a:pt x="2507" y="695"/>
                    <a:pt x="2501" y="676"/>
                    <a:pt x="2507" y="658"/>
                  </a:cubicBezTo>
                  <a:cubicBezTo>
                    <a:pt x="2512" y="649"/>
                    <a:pt x="2523" y="643"/>
                    <a:pt x="2536" y="643"/>
                  </a:cubicBezTo>
                  <a:close/>
                  <a:moveTo>
                    <a:pt x="859" y="397"/>
                  </a:moveTo>
                  <a:cubicBezTo>
                    <a:pt x="863" y="397"/>
                    <a:pt x="868" y="398"/>
                    <a:pt x="873" y="400"/>
                  </a:cubicBezTo>
                  <a:lnTo>
                    <a:pt x="1862" y="775"/>
                  </a:lnTo>
                  <a:cubicBezTo>
                    <a:pt x="1881" y="781"/>
                    <a:pt x="1887" y="799"/>
                    <a:pt x="1881" y="812"/>
                  </a:cubicBezTo>
                  <a:cubicBezTo>
                    <a:pt x="1876" y="825"/>
                    <a:pt x="1865" y="832"/>
                    <a:pt x="1854" y="832"/>
                  </a:cubicBezTo>
                  <a:cubicBezTo>
                    <a:pt x="1851" y="832"/>
                    <a:pt x="1847" y="831"/>
                    <a:pt x="1844" y="830"/>
                  </a:cubicBezTo>
                  <a:lnTo>
                    <a:pt x="849" y="455"/>
                  </a:lnTo>
                  <a:cubicBezTo>
                    <a:pt x="836" y="449"/>
                    <a:pt x="824" y="431"/>
                    <a:pt x="830" y="412"/>
                  </a:cubicBezTo>
                  <a:cubicBezTo>
                    <a:pt x="835" y="403"/>
                    <a:pt x="846" y="397"/>
                    <a:pt x="859" y="397"/>
                  </a:cubicBezTo>
                  <a:close/>
                  <a:moveTo>
                    <a:pt x="1945" y="804"/>
                  </a:moveTo>
                  <a:cubicBezTo>
                    <a:pt x="1948" y="804"/>
                    <a:pt x="1951" y="804"/>
                    <a:pt x="1955" y="805"/>
                  </a:cubicBezTo>
                  <a:lnTo>
                    <a:pt x="2047" y="842"/>
                  </a:lnTo>
                  <a:cubicBezTo>
                    <a:pt x="2065" y="848"/>
                    <a:pt x="2071" y="867"/>
                    <a:pt x="2065" y="885"/>
                  </a:cubicBezTo>
                  <a:cubicBezTo>
                    <a:pt x="2060" y="895"/>
                    <a:pt x="2047" y="905"/>
                    <a:pt x="2036" y="905"/>
                  </a:cubicBezTo>
                  <a:cubicBezTo>
                    <a:pt x="2033" y="905"/>
                    <a:pt x="2031" y="905"/>
                    <a:pt x="2028" y="904"/>
                  </a:cubicBezTo>
                  <a:lnTo>
                    <a:pt x="1930" y="867"/>
                  </a:lnTo>
                  <a:cubicBezTo>
                    <a:pt x="1918" y="861"/>
                    <a:pt x="1912" y="842"/>
                    <a:pt x="1918" y="824"/>
                  </a:cubicBezTo>
                  <a:cubicBezTo>
                    <a:pt x="1923" y="814"/>
                    <a:pt x="1932" y="804"/>
                    <a:pt x="1945" y="804"/>
                  </a:cubicBezTo>
                  <a:close/>
                  <a:moveTo>
                    <a:pt x="644" y="576"/>
                  </a:moveTo>
                  <a:cubicBezTo>
                    <a:pt x="648" y="576"/>
                    <a:pt x="653" y="576"/>
                    <a:pt x="658" y="578"/>
                  </a:cubicBezTo>
                  <a:cubicBezTo>
                    <a:pt x="824" y="676"/>
                    <a:pt x="1088" y="818"/>
                    <a:pt x="1389" y="959"/>
                  </a:cubicBezTo>
                  <a:cubicBezTo>
                    <a:pt x="1402" y="971"/>
                    <a:pt x="1408" y="984"/>
                    <a:pt x="1402" y="1002"/>
                  </a:cubicBezTo>
                  <a:cubicBezTo>
                    <a:pt x="1397" y="1016"/>
                    <a:pt x="1386" y="1023"/>
                    <a:pt x="1372" y="1023"/>
                  </a:cubicBezTo>
                  <a:cubicBezTo>
                    <a:pt x="1368" y="1023"/>
                    <a:pt x="1363" y="1022"/>
                    <a:pt x="1359" y="1020"/>
                  </a:cubicBezTo>
                  <a:cubicBezTo>
                    <a:pt x="1058" y="873"/>
                    <a:pt x="793" y="732"/>
                    <a:pt x="628" y="633"/>
                  </a:cubicBezTo>
                  <a:cubicBezTo>
                    <a:pt x="609" y="627"/>
                    <a:pt x="609" y="609"/>
                    <a:pt x="615" y="590"/>
                  </a:cubicBezTo>
                  <a:cubicBezTo>
                    <a:pt x="620" y="581"/>
                    <a:pt x="631" y="576"/>
                    <a:pt x="644" y="576"/>
                  </a:cubicBezTo>
                  <a:close/>
                  <a:moveTo>
                    <a:pt x="99" y="1"/>
                  </a:moveTo>
                  <a:cubicBezTo>
                    <a:pt x="62" y="31"/>
                    <a:pt x="38" y="68"/>
                    <a:pt x="26" y="105"/>
                  </a:cubicBezTo>
                  <a:cubicBezTo>
                    <a:pt x="7" y="154"/>
                    <a:pt x="1" y="209"/>
                    <a:pt x="13" y="265"/>
                  </a:cubicBezTo>
                  <a:cubicBezTo>
                    <a:pt x="105" y="375"/>
                    <a:pt x="259" y="529"/>
                    <a:pt x="449" y="689"/>
                  </a:cubicBezTo>
                  <a:cubicBezTo>
                    <a:pt x="455" y="686"/>
                    <a:pt x="461" y="685"/>
                    <a:pt x="467" y="685"/>
                  </a:cubicBezTo>
                  <a:cubicBezTo>
                    <a:pt x="475" y="685"/>
                    <a:pt x="483" y="688"/>
                    <a:pt x="486" y="695"/>
                  </a:cubicBezTo>
                  <a:cubicBezTo>
                    <a:pt x="492" y="695"/>
                    <a:pt x="609" y="805"/>
                    <a:pt x="812" y="947"/>
                  </a:cubicBezTo>
                  <a:cubicBezTo>
                    <a:pt x="818" y="953"/>
                    <a:pt x="818" y="959"/>
                    <a:pt x="818" y="965"/>
                  </a:cubicBezTo>
                  <a:cubicBezTo>
                    <a:pt x="1197" y="1222"/>
                    <a:pt x="1649" y="1440"/>
                    <a:pt x="2078" y="1440"/>
                  </a:cubicBezTo>
                  <a:cubicBezTo>
                    <a:pt x="2100" y="1440"/>
                    <a:pt x="2123" y="1439"/>
                    <a:pt x="2145" y="1438"/>
                  </a:cubicBezTo>
                  <a:cubicBezTo>
                    <a:pt x="2225" y="1432"/>
                    <a:pt x="2292" y="1420"/>
                    <a:pt x="2354" y="1401"/>
                  </a:cubicBezTo>
                  <a:cubicBezTo>
                    <a:pt x="2133" y="1334"/>
                    <a:pt x="1893" y="1248"/>
                    <a:pt x="1635" y="1137"/>
                  </a:cubicBezTo>
                  <a:cubicBezTo>
                    <a:pt x="1617" y="1131"/>
                    <a:pt x="1611" y="1113"/>
                    <a:pt x="1617" y="1100"/>
                  </a:cubicBezTo>
                  <a:cubicBezTo>
                    <a:pt x="1621" y="1086"/>
                    <a:pt x="1633" y="1080"/>
                    <a:pt x="1646" y="1080"/>
                  </a:cubicBezTo>
                  <a:cubicBezTo>
                    <a:pt x="1650" y="1080"/>
                    <a:pt x="1655" y="1080"/>
                    <a:pt x="1660" y="1082"/>
                  </a:cubicBezTo>
                  <a:cubicBezTo>
                    <a:pt x="1942" y="1205"/>
                    <a:pt x="2206" y="1297"/>
                    <a:pt x="2446" y="1364"/>
                  </a:cubicBezTo>
                  <a:cubicBezTo>
                    <a:pt x="2544" y="1309"/>
                    <a:pt x="2612" y="1229"/>
                    <a:pt x="2655" y="1137"/>
                  </a:cubicBezTo>
                  <a:lnTo>
                    <a:pt x="2643" y="1137"/>
                  </a:lnTo>
                  <a:lnTo>
                    <a:pt x="2139" y="941"/>
                  </a:lnTo>
                  <a:cubicBezTo>
                    <a:pt x="2120" y="934"/>
                    <a:pt x="2114" y="916"/>
                    <a:pt x="2120" y="904"/>
                  </a:cubicBezTo>
                  <a:cubicBezTo>
                    <a:pt x="2125" y="890"/>
                    <a:pt x="2137" y="883"/>
                    <a:pt x="2147" y="883"/>
                  </a:cubicBezTo>
                  <a:cubicBezTo>
                    <a:pt x="2151" y="883"/>
                    <a:pt x="2154" y="884"/>
                    <a:pt x="2157" y="885"/>
                  </a:cubicBezTo>
                  <a:lnTo>
                    <a:pt x="2667" y="1076"/>
                  </a:lnTo>
                  <a:cubicBezTo>
                    <a:pt x="2673" y="1082"/>
                    <a:pt x="2673" y="1082"/>
                    <a:pt x="2680" y="1082"/>
                  </a:cubicBezTo>
                  <a:cubicBezTo>
                    <a:pt x="2741" y="898"/>
                    <a:pt x="2729" y="670"/>
                    <a:pt x="2692" y="467"/>
                  </a:cubicBezTo>
                  <a:cubicBezTo>
                    <a:pt x="2471" y="326"/>
                    <a:pt x="2206" y="216"/>
                    <a:pt x="1918" y="136"/>
                  </a:cubicBezTo>
                  <a:cubicBezTo>
                    <a:pt x="1875" y="145"/>
                    <a:pt x="1824" y="150"/>
                    <a:pt x="1766" y="150"/>
                  </a:cubicBezTo>
                  <a:cubicBezTo>
                    <a:pt x="1707" y="150"/>
                    <a:pt x="1641" y="145"/>
                    <a:pt x="1568" y="136"/>
                  </a:cubicBezTo>
                  <a:cubicBezTo>
                    <a:pt x="1260" y="99"/>
                    <a:pt x="947" y="93"/>
                    <a:pt x="689" y="87"/>
                  </a:cubicBezTo>
                  <a:lnTo>
                    <a:pt x="689" y="87"/>
                  </a:lnTo>
                  <a:cubicBezTo>
                    <a:pt x="781" y="105"/>
                    <a:pt x="904" y="130"/>
                    <a:pt x="1051" y="160"/>
                  </a:cubicBezTo>
                  <a:cubicBezTo>
                    <a:pt x="1064" y="166"/>
                    <a:pt x="1076" y="185"/>
                    <a:pt x="1070" y="197"/>
                  </a:cubicBezTo>
                  <a:cubicBezTo>
                    <a:pt x="1070" y="203"/>
                    <a:pt x="1070" y="203"/>
                    <a:pt x="1070" y="203"/>
                  </a:cubicBezTo>
                  <a:cubicBezTo>
                    <a:pt x="1065" y="213"/>
                    <a:pt x="1056" y="223"/>
                    <a:pt x="1043" y="223"/>
                  </a:cubicBezTo>
                  <a:cubicBezTo>
                    <a:pt x="1040" y="223"/>
                    <a:pt x="1036" y="223"/>
                    <a:pt x="1033" y="222"/>
                  </a:cubicBezTo>
                  <a:cubicBezTo>
                    <a:pt x="714" y="148"/>
                    <a:pt x="499" y="117"/>
                    <a:pt x="492" y="117"/>
                  </a:cubicBezTo>
                  <a:cubicBezTo>
                    <a:pt x="480" y="111"/>
                    <a:pt x="468" y="99"/>
                    <a:pt x="468" y="80"/>
                  </a:cubicBezTo>
                  <a:cubicBezTo>
                    <a:pt x="468" y="80"/>
                    <a:pt x="468" y="80"/>
                    <a:pt x="468" y="74"/>
                  </a:cubicBezTo>
                  <a:cubicBezTo>
                    <a:pt x="296" y="68"/>
                    <a:pt x="161" y="50"/>
                    <a:pt x="9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7"/>
            <p:cNvSpPr/>
            <p:nvPr/>
          </p:nvSpPr>
          <p:spPr>
            <a:xfrm>
              <a:off x="3106231" y="2537854"/>
              <a:ext cx="18606" cy="11903"/>
            </a:xfrm>
            <a:custGeom>
              <a:avLst/>
              <a:gdLst/>
              <a:ahLst/>
              <a:cxnLst/>
              <a:rect l="l" t="t" r="r" b="b"/>
              <a:pathLst>
                <a:path w="161" h="103" extrusionOk="0">
                  <a:moveTo>
                    <a:pt x="34" y="1"/>
                  </a:moveTo>
                  <a:cubicBezTo>
                    <a:pt x="21" y="1"/>
                    <a:pt x="12" y="11"/>
                    <a:pt x="7" y="21"/>
                  </a:cubicBezTo>
                  <a:cubicBezTo>
                    <a:pt x="1" y="39"/>
                    <a:pt x="7" y="58"/>
                    <a:pt x="19" y="64"/>
                  </a:cubicBezTo>
                  <a:lnTo>
                    <a:pt x="117" y="101"/>
                  </a:lnTo>
                  <a:cubicBezTo>
                    <a:pt x="120" y="102"/>
                    <a:pt x="122" y="102"/>
                    <a:pt x="125" y="102"/>
                  </a:cubicBezTo>
                  <a:cubicBezTo>
                    <a:pt x="136" y="102"/>
                    <a:pt x="149" y="92"/>
                    <a:pt x="154" y="82"/>
                  </a:cubicBezTo>
                  <a:cubicBezTo>
                    <a:pt x="160" y="64"/>
                    <a:pt x="154" y="45"/>
                    <a:pt x="136" y="39"/>
                  </a:cubicBezTo>
                  <a:lnTo>
                    <a:pt x="44" y="2"/>
                  </a:lnTo>
                  <a:cubicBezTo>
                    <a:pt x="40" y="1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7"/>
            <p:cNvSpPr/>
            <p:nvPr/>
          </p:nvSpPr>
          <p:spPr>
            <a:xfrm>
              <a:off x="3174413" y="2519364"/>
              <a:ext cx="24268" cy="14792"/>
            </a:xfrm>
            <a:custGeom>
              <a:avLst/>
              <a:gdLst/>
              <a:ahLst/>
              <a:cxnLst/>
              <a:rect l="l" t="t" r="r" b="b"/>
              <a:pathLst>
                <a:path w="210" h="128" extrusionOk="0">
                  <a:moveTo>
                    <a:pt x="35" y="0"/>
                  </a:moveTo>
                  <a:cubicBezTo>
                    <a:pt x="22" y="0"/>
                    <a:pt x="11" y="6"/>
                    <a:pt x="6" y="15"/>
                  </a:cubicBezTo>
                  <a:cubicBezTo>
                    <a:pt x="0" y="33"/>
                    <a:pt x="6" y="52"/>
                    <a:pt x="19" y="58"/>
                  </a:cubicBezTo>
                  <a:cubicBezTo>
                    <a:pt x="68" y="76"/>
                    <a:pt x="111" y="101"/>
                    <a:pt x="160" y="126"/>
                  </a:cubicBezTo>
                  <a:cubicBezTo>
                    <a:pt x="163" y="127"/>
                    <a:pt x="167" y="128"/>
                    <a:pt x="171" y="128"/>
                  </a:cubicBezTo>
                  <a:cubicBezTo>
                    <a:pt x="181" y="128"/>
                    <a:pt x="192" y="122"/>
                    <a:pt x="197" y="113"/>
                  </a:cubicBezTo>
                  <a:cubicBezTo>
                    <a:pt x="203" y="113"/>
                    <a:pt x="203" y="107"/>
                    <a:pt x="203" y="107"/>
                  </a:cubicBezTo>
                  <a:cubicBezTo>
                    <a:pt x="209" y="95"/>
                    <a:pt x="203" y="76"/>
                    <a:pt x="185" y="70"/>
                  </a:cubicBezTo>
                  <a:cubicBezTo>
                    <a:pt x="136" y="46"/>
                    <a:pt x="93" y="21"/>
                    <a:pt x="50" y="3"/>
                  </a:cubicBez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7"/>
            <p:cNvSpPr/>
            <p:nvPr/>
          </p:nvSpPr>
          <p:spPr>
            <a:xfrm>
              <a:off x="2937279" y="2524102"/>
              <a:ext cx="42758" cy="32589"/>
            </a:xfrm>
            <a:custGeom>
              <a:avLst/>
              <a:gdLst/>
              <a:ahLst/>
              <a:cxnLst/>
              <a:rect l="l" t="t" r="r" b="b"/>
              <a:pathLst>
                <a:path w="370" h="282" extrusionOk="0">
                  <a:moveTo>
                    <a:pt x="18" y="1"/>
                  </a:moveTo>
                  <a:cubicBezTo>
                    <a:pt x="12" y="1"/>
                    <a:pt x="6" y="2"/>
                    <a:pt x="0" y="5"/>
                  </a:cubicBezTo>
                  <a:cubicBezTo>
                    <a:pt x="111" y="97"/>
                    <a:pt x="240" y="195"/>
                    <a:pt x="369" y="281"/>
                  </a:cubicBezTo>
                  <a:cubicBezTo>
                    <a:pt x="369" y="275"/>
                    <a:pt x="363" y="269"/>
                    <a:pt x="357" y="269"/>
                  </a:cubicBezTo>
                  <a:cubicBezTo>
                    <a:pt x="160" y="121"/>
                    <a:pt x="37" y="11"/>
                    <a:pt x="37" y="11"/>
                  </a:cubicBezTo>
                  <a:cubicBezTo>
                    <a:pt x="34" y="4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7"/>
            <p:cNvSpPr/>
            <p:nvPr/>
          </p:nvSpPr>
          <p:spPr>
            <a:xfrm>
              <a:off x="3192094" y="2569980"/>
              <a:ext cx="3698" cy="6587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19" y="1"/>
                  </a:moveTo>
                  <a:cubicBezTo>
                    <a:pt x="13" y="19"/>
                    <a:pt x="7" y="38"/>
                    <a:pt x="1" y="56"/>
                  </a:cubicBezTo>
                  <a:cubicBezTo>
                    <a:pt x="13" y="56"/>
                    <a:pt x="26" y="50"/>
                    <a:pt x="32" y="38"/>
                  </a:cubicBezTo>
                  <a:cubicBezTo>
                    <a:pt x="32" y="25"/>
                    <a:pt x="32" y="13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7"/>
            <p:cNvSpPr/>
            <p:nvPr/>
          </p:nvSpPr>
          <p:spPr>
            <a:xfrm>
              <a:off x="3194983" y="2489780"/>
              <a:ext cx="7165" cy="9592"/>
            </a:xfrm>
            <a:custGeom>
              <a:avLst/>
              <a:gdLst/>
              <a:ahLst/>
              <a:cxnLst/>
              <a:rect l="l" t="t" r="r" b="b"/>
              <a:pathLst>
                <a:path w="62" h="83" extrusionOk="0">
                  <a:moveTo>
                    <a:pt x="1" y="1"/>
                  </a:moveTo>
                  <a:cubicBezTo>
                    <a:pt x="1" y="25"/>
                    <a:pt x="7" y="50"/>
                    <a:pt x="13" y="80"/>
                  </a:cubicBezTo>
                  <a:cubicBezTo>
                    <a:pt x="16" y="82"/>
                    <a:pt x="20" y="83"/>
                    <a:pt x="24" y="83"/>
                  </a:cubicBezTo>
                  <a:cubicBezTo>
                    <a:pt x="35" y="83"/>
                    <a:pt x="47" y="77"/>
                    <a:pt x="56" y="68"/>
                  </a:cubicBezTo>
                  <a:cubicBezTo>
                    <a:pt x="56" y="68"/>
                    <a:pt x="56" y="68"/>
                    <a:pt x="56" y="62"/>
                  </a:cubicBezTo>
                  <a:cubicBezTo>
                    <a:pt x="62" y="50"/>
                    <a:pt x="56" y="31"/>
                    <a:pt x="44" y="25"/>
                  </a:cubicBezTo>
                  <a:cubicBezTo>
                    <a:pt x="31" y="19"/>
                    <a:pt x="13" y="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7"/>
            <p:cNvSpPr/>
            <p:nvPr/>
          </p:nvSpPr>
          <p:spPr>
            <a:xfrm>
              <a:off x="3156616" y="2602685"/>
              <a:ext cx="33513" cy="11672"/>
            </a:xfrm>
            <a:custGeom>
              <a:avLst/>
              <a:gdLst/>
              <a:ahLst/>
              <a:cxnLst/>
              <a:rect l="l" t="t" r="r" b="b"/>
              <a:pathLst>
                <a:path w="290" h="101" extrusionOk="0">
                  <a:moveTo>
                    <a:pt x="99" y="0"/>
                  </a:moveTo>
                  <a:cubicBezTo>
                    <a:pt x="68" y="13"/>
                    <a:pt x="38" y="25"/>
                    <a:pt x="1" y="37"/>
                  </a:cubicBezTo>
                  <a:cubicBezTo>
                    <a:pt x="87" y="62"/>
                    <a:pt x="173" y="80"/>
                    <a:pt x="253" y="99"/>
                  </a:cubicBezTo>
                  <a:cubicBezTo>
                    <a:pt x="255" y="100"/>
                    <a:pt x="257" y="100"/>
                    <a:pt x="260" y="100"/>
                  </a:cubicBezTo>
                  <a:cubicBezTo>
                    <a:pt x="271" y="100"/>
                    <a:pt x="283" y="90"/>
                    <a:pt x="283" y="80"/>
                  </a:cubicBezTo>
                  <a:cubicBezTo>
                    <a:pt x="290" y="80"/>
                    <a:pt x="290" y="74"/>
                    <a:pt x="290" y="74"/>
                  </a:cubicBezTo>
                  <a:cubicBezTo>
                    <a:pt x="290" y="56"/>
                    <a:pt x="283" y="43"/>
                    <a:pt x="265" y="37"/>
                  </a:cubicBezTo>
                  <a:cubicBezTo>
                    <a:pt x="210" y="25"/>
                    <a:pt x="154" y="13"/>
                    <a:pt x="99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7"/>
            <p:cNvSpPr/>
            <p:nvPr/>
          </p:nvSpPr>
          <p:spPr>
            <a:xfrm>
              <a:off x="3006154" y="2576336"/>
              <a:ext cx="98806" cy="50616"/>
            </a:xfrm>
            <a:custGeom>
              <a:avLst/>
              <a:gdLst/>
              <a:ahLst/>
              <a:cxnLst/>
              <a:rect l="l" t="t" r="r" b="b"/>
              <a:pathLst>
                <a:path w="855" h="438" extrusionOk="0">
                  <a:moveTo>
                    <a:pt x="33" y="1"/>
                  </a:moveTo>
                  <a:cubicBezTo>
                    <a:pt x="24" y="1"/>
                    <a:pt x="14" y="6"/>
                    <a:pt x="6" y="13"/>
                  </a:cubicBezTo>
                  <a:cubicBezTo>
                    <a:pt x="0" y="32"/>
                    <a:pt x="0" y="50"/>
                    <a:pt x="19" y="56"/>
                  </a:cubicBezTo>
                  <a:cubicBezTo>
                    <a:pt x="283" y="222"/>
                    <a:pt x="553" y="345"/>
                    <a:pt x="811" y="437"/>
                  </a:cubicBezTo>
                  <a:cubicBezTo>
                    <a:pt x="824" y="437"/>
                    <a:pt x="842" y="431"/>
                    <a:pt x="848" y="419"/>
                  </a:cubicBezTo>
                  <a:cubicBezTo>
                    <a:pt x="848" y="413"/>
                    <a:pt x="848" y="413"/>
                    <a:pt x="848" y="413"/>
                  </a:cubicBezTo>
                  <a:cubicBezTo>
                    <a:pt x="854" y="400"/>
                    <a:pt x="848" y="382"/>
                    <a:pt x="830" y="376"/>
                  </a:cubicBezTo>
                  <a:cubicBezTo>
                    <a:pt x="572" y="290"/>
                    <a:pt x="314" y="167"/>
                    <a:pt x="49" y="7"/>
                  </a:cubicBezTo>
                  <a:cubicBezTo>
                    <a:pt x="45" y="3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7"/>
            <p:cNvSpPr/>
            <p:nvPr/>
          </p:nvSpPr>
          <p:spPr>
            <a:xfrm>
              <a:off x="2935084" y="2524565"/>
              <a:ext cx="45647" cy="36749"/>
            </a:xfrm>
            <a:custGeom>
              <a:avLst/>
              <a:gdLst/>
              <a:ahLst/>
              <a:cxnLst/>
              <a:rect l="l" t="t" r="r" b="b"/>
              <a:pathLst>
                <a:path w="395" h="318" extrusionOk="0">
                  <a:moveTo>
                    <a:pt x="19" y="1"/>
                  </a:moveTo>
                  <a:cubicBezTo>
                    <a:pt x="19" y="1"/>
                    <a:pt x="13" y="1"/>
                    <a:pt x="13" y="7"/>
                  </a:cubicBezTo>
                  <a:cubicBezTo>
                    <a:pt x="1" y="19"/>
                    <a:pt x="1" y="38"/>
                    <a:pt x="13" y="50"/>
                  </a:cubicBezTo>
                  <a:cubicBezTo>
                    <a:pt x="19" y="56"/>
                    <a:pt x="142" y="167"/>
                    <a:pt x="345" y="314"/>
                  </a:cubicBezTo>
                  <a:cubicBezTo>
                    <a:pt x="350" y="317"/>
                    <a:pt x="356" y="318"/>
                    <a:pt x="363" y="318"/>
                  </a:cubicBezTo>
                  <a:cubicBezTo>
                    <a:pt x="372" y="318"/>
                    <a:pt x="381" y="315"/>
                    <a:pt x="388" y="308"/>
                  </a:cubicBezTo>
                  <a:cubicBezTo>
                    <a:pt x="388" y="302"/>
                    <a:pt x="388" y="302"/>
                    <a:pt x="388" y="296"/>
                  </a:cubicBezTo>
                  <a:cubicBezTo>
                    <a:pt x="394" y="289"/>
                    <a:pt x="394" y="283"/>
                    <a:pt x="388" y="283"/>
                  </a:cubicBezTo>
                  <a:cubicBezTo>
                    <a:pt x="259" y="191"/>
                    <a:pt x="130" y="93"/>
                    <a:pt x="19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7"/>
            <p:cNvSpPr/>
            <p:nvPr/>
          </p:nvSpPr>
          <p:spPr>
            <a:xfrm>
              <a:off x="2896139" y="2421945"/>
              <a:ext cx="238637" cy="40794"/>
            </a:xfrm>
            <a:custGeom>
              <a:avLst/>
              <a:gdLst/>
              <a:ahLst/>
              <a:cxnLst/>
              <a:rect l="l" t="t" r="r" b="b"/>
              <a:pathLst>
                <a:path w="2065" h="353" extrusionOk="0">
                  <a:moveTo>
                    <a:pt x="664" y="115"/>
                  </a:moveTo>
                  <a:cubicBezTo>
                    <a:pt x="670" y="115"/>
                    <a:pt x="768" y="115"/>
                    <a:pt x="934" y="127"/>
                  </a:cubicBezTo>
                  <a:cubicBezTo>
                    <a:pt x="952" y="127"/>
                    <a:pt x="965" y="139"/>
                    <a:pt x="965" y="158"/>
                  </a:cubicBezTo>
                  <a:cubicBezTo>
                    <a:pt x="965" y="164"/>
                    <a:pt x="965" y="164"/>
                    <a:pt x="958" y="170"/>
                  </a:cubicBezTo>
                  <a:cubicBezTo>
                    <a:pt x="958" y="182"/>
                    <a:pt x="946" y="188"/>
                    <a:pt x="928" y="188"/>
                  </a:cubicBezTo>
                  <a:cubicBezTo>
                    <a:pt x="768" y="176"/>
                    <a:pt x="664" y="176"/>
                    <a:pt x="664" y="176"/>
                  </a:cubicBezTo>
                  <a:cubicBezTo>
                    <a:pt x="661" y="177"/>
                    <a:pt x="659" y="177"/>
                    <a:pt x="656" y="177"/>
                  </a:cubicBezTo>
                  <a:cubicBezTo>
                    <a:pt x="642" y="177"/>
                    <a:pt x="633" y="162"/>
                    <a:pt x="633" y="151"/>
                  </a:cubicBezTo>
                  <a:cubicBezTo>
                    <a:pt x="633" y="133"/>
                    <a:pt x="645" y="115"/>
                    <a:pt x="664" y="115"/>
                  </a:cubicBezTo>
                  <a:close/>
                  <a:moveTo>
                    <a:pt x="1124" y="139"/>
                  </a:moveTo>
                  <a:cubicBezTo>
                    <a:pt x="1223" y="151"/>
                    <a:pt x="1327" y="170"/>
                    <a:pt x="1432" y="188"/>
                  </a:cubicBezTo>
                  <a:cubicBezTo>
                    <a:pt x="1444" y="188"/>
                    <a:pt x="1456" y="207"/>
                    <a:pt x="1456" y="219"/>
                  </a:cubicBezTo>
                  <a:cubicBezTo>
                    <a:pt x="1456" y="225"/>
                    <a:pt x="1456" y="225"/>
                    <a:pt x="1450" y="225"/>
                  </a:cubicBezTo>
                  <a:cubicBezTo>
                    <a:pt x="1450" y="239"/>
                    <a:pt x="1440" y="246"/>
                    <a:pt x="1429" y="246"/>
                  </a:cubicBezTo>
                  <a:cubicBezTo>
                    <a:pt x="1426" y="246"/>
                    <a:pt x="1422" y="245"/>
                    <a:pt x="1419" y="244"/>
                  </a:cubicBezTo>
                  <a:cubicBezTo>
                    <a:pt x="1321" y="231"/>
                    <a:pt x="1217" y="213"/>
                    <a:pt x="1118" y="201"/>
                  </a:cubicBezTo>
                  <a:cubicBezTo>
                    <a:pt x="1100" y="201"/>
                    <a:pt x="1087" y="188"/>
                    <a:pt x="1087" y="170"/>
                  </a:cubicBezTo>
                  <a:cubicBezTo>
                    <a:pt x="1087" y="151"/>
                    <a:pt x="1106" y="139"/>
                    <a:pt x="1124" y="139"/>
                  </a:cubicBezTo>
                  <a:close/>
                  <a:moveTo>
                    <a:pt x="900" y="1"/>
                  </a:moveTo>
                  <a:cubicBezTo>
                    <a:pt x="511" y="1"/>
                    <a:pt x="158" y="54"/>
                    <a:pt x="0" y="201"/>
                  </a:cubicBezTo>
                  <a:cubicBezTo>
                    <a:pt x="68" y="250"/>
                    <a:pt x="203" y="268"/>
                    <a:pt x="375" y="280"/>
                  </a:cubicBezTo>
                  <a:cubicBezTo>
                    <a:pt x="375" y="265"/>
                    <a:pt x="387" y="254"/>
                    <a:pt x="402" y="254"/>
                  </a:cubicBezTo>
                  <a:cubicBezTo>
                    <a:pt x="405" y="254"/>
                    <a:pt x="408" y="255"/>
                    <a:pt x="412" y="256"/>
                  </a:cubicBezTo>
                  <a:cubicBezTo>
                    <a:pt x="412" y="256"/>
                    <a:pt x="479" y="268"/>
                    <a:pt x="596" y="287"/>
                  </a:cubicBezTo>
                  <a:cubicBezTo>
                    <a:pt x="854" y="299"/>
                    <a:pt x="1167" y="305"/>
                    <a:pt x="1475" y="342"/>
                  </a:cubicBezTo>
                  <a:cubicBezTo>
                    <a:pt x="1536" y="350"/>
                    <a:pt x="1592" y="353"/>
                    <a:pt x="1641" y="353"/>
                  </a:cubicBezTo>
                  <a:cubicBezTo>
                    <a:pt x="1710" y="353"/>
                    <a:pt x="1769" y="346"/>
                    <a:pt x="1819" y="336"/>
                  </a:cubicBezTo>
                  <a:cubicBezTo>
                    <a:pt x="1806" y="330"/>
                    <a:pt x="1800" y="317"/>
                    <a:pt x="1800" y="299"/>
                  </a:cubicBezTo>
                  <a:cubicBezTo>
                    <a:pt x="1806" y="280"/>
                    <a:pt x="1825" y="274"/>
                    <a:pt x="1843" y="274"/>
                  </a:cubicBezTo>
                  <a:cubicBezTo>
                    <a:pt x="1868" y="287"/>
                    <a:pt x="1898" y="293"/>
                    <a:pt x="1923" y="305"/>
                  </a:cubicBezTo>
                  <a:cubicBezTo>
                    <a:pt x="2021" y="262"/>
                    <a:pt x="2058" y="194"/>
                    <a:pt x="2064" y="133"/>
                  </a:cubicBezTo>
                  <a:cubicBezTo>
                    <a:pt x="1761" y="60"/>
                    <a:pt x="1311" y="1"/>
                    <a:pt x="9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7"/>
            <p:cNvSpPr/>
            <p:nvPr/>
          </p:nvSpPr>
          <p:spPr>
            <a:xfrm>
              <a:off x="2939359" y="2451298"/>
              <a:ext cx="25770" cy="3814"/>
            </a:xfrm>
            <a:custGeom>
              <a:avLst/>
              <a:gdLst/>
              <a:ahLst/>
              <a:cxnLst/>
              <a:rect l="l" t="t" r="r" b="b"/>
              <a:pathLst>
                <a:path w="223" h="33" extrusionOk="0">
                  <a:moveTo>
                    <a:pt x="28" y="0"/>
                  </a:moveTo>
                  <a:cubicBezTo>
                    <a:pt x="13" y="0"/>
                    <a:pt x="1" y="11"/>
                    <a:pt x="1" y="26"/>
                  </a:cubicBezTo>
                  <a:cubicBezTo>
                    <a:pt x="68" y="26"/>
                    <a:pt x="142" y="33"/>
                    <a:pt x="222" y="33"/>
                  </a:cubicBezTo>
                  <a:cubicBezTo>
                    <a:pt x="105" y="14"/>
                    <a:pt x="38" y="2"/>
                    <a:pt x="38" y="2"/>
                  </a:cubicBez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7"/>
            <p:cNvSpPr/>
            <p:nvPr/>
          </p:nvSpPr>
          <p:spPr>
            <a:xfrm>
              <a:off x="2644792" y="3211003"/>
              <a:ext cx="328082" cy="210208"/>
            </a:xfrm>
            <a:custGeom>
              <a:avLst/>
              <a:gdLst/>
              <a:ahLst/>
              <a:cxnLst/>
              <a:rect l="l" t="t" r="r" b="b"/>
              <a:pathLst>
                <a:path w="2839" h="1819" extrusionOk="0">
                  <a:moveTo>
                    <a:pt x="890" y="0"/>
                  </a:moveTo>
                  <a:cubicBezTo>
                    <a:pt x="831" y="0"/>
                    <a:pt x="776" y="3"/>
                    <a:pt x="725" y="8"/>
                  </a:cubicBezTo>
                  <a:cubicBezTo>
                    <a:pt x="375" y="38"/>
                    <a:pt x="148" y="284"/>
                    <a:pt x="0" y="517"/>
                  </a:cubicBezTo>
                  <a:cubicBezTo>
                    <a:pt x="25" y="806"/>
                    <a:pt x="172" y="1120"/>
                    <a:pt x="314" y="1427"/>
                  </a:cubicBezTo>
                  <a:cubicBezTo>
                    <a:pt x="620" y="1724"/>
                    <a:pt x="927" y="1818"/>
                    <a:pt x="1230" y="1818"/>
                  </a:cubicBezTo>
                  <a:cubicBezTo>
                    <a:pt x="1559" y="1818"/>
                    <a:pt x="1883" y="1707"/>
                    <a:pt x="2194" y="1623"/>
                  </a:cubicBezTo>
                  <a:cubicBezTo>
                    <a:pt x="2525" y="1537"/>
                    <a:pt x="2722" y="1230"/>
                    <a:pt x="2839" y="960"/>
                  </a:cubicBezTo>
                  <a:cubicBezTo>
                    <a:pt x="2630" y="886"/>
                    <a:pt x="2347" y="647"/>
                    <a:pt x="1886" y="290"/>
                  </a:cubicBezTo>
                  <a:cubicBezTo>
                    <a:pt x="1720" y="167"/>
                    <a:pt x="1567" y="94"/>
                    <a:pt x="1413" y="38"/>
                  </a:cubicBezTo>
                  <a:cubicBezTo>
                    <a:pt x="1226" y="16"/>
                    <a:pt x="1046" y="0"/>
                    <a:pt x="89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7"/>
            <p:cNvSpPr/>
            <p:nvPr/>
          </p:nvSpPr>
          <p:spPr>
            <a:xfrm>
              <a:off x="2808081" y="3215395"/>
              <a:ext cx="171148" cy="106549"/>
            </a:xfrm>
            <a:custGeom>
              <a:avLst/>
              <a:gdLst/>
              <a:ahLst/>
              <a:cxnLst/>
              <a:rect l="l" t="t" r="r" b="b"/>
              <a:pathLst>
                <a:path w="1481" h="922" extrusionOk="0">
                  <a:moveTo>
                    <a:pt x="0" y="0"/>
                  </a:moveTo>
                  <a:lnTo>
                    <a:pt x="0" y="0"/>
                  </a:lnTo>
                  <a:cubicBezTo>
                    <a:pt x="154" y="56"/>
                    <a:pt x="307" y="129"/>
                    <a:pt x="473" y="252"/>
                  </a:cubicBezTo>
                  <a:cubicBezTo>
                    <a:pt x="934" y="609"/>
                    <a:pt x="1217" y="848"/>
                    <a:pt x="1426" y="922"/>
                  </a:cubicBezTo>
                  <a:cubicBezTo>
                    <a:pt x="1444" y="873"/>
                    <a:pt x="1462" y="830"/>
                    <a:pt x="1481" y="781"/>
                  </a:cubicBezTo>
                  <a:cubicBezTo>
                    <a:pt x="1401" y="535"/>
                    <a:pt x="1217" y="320"/>
                    <a:pt x="996" y="142"/>
                  </a:cubicBezTo>
                  <a:cubicBezTo>
                    <a:pt x="738" y="111"/>
                    <a:pt x="357" y="43"/>
                    <a:pt x="0" y="0"/>
                  </a:cubicBezTo>
                  <a:close/>
                </a:path>
              </a:pathLst>
            </a:custGeom>
            <a:solidFill>
              <a:srgbClr val="FC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7"/>
            <p:cNvSpPr/>
            <p:nvPr/>
          </p:nvSpPr>
          <p:spPr>
            <a:xfrm>
              <a:off x="2972757" y="3305533"/>
              <a:ext cx="10054" cy="19299"/>
            </a:xfrm>
            <a:custGeom>
              <a:avLst/>
              <a:gdLst/>
              <a:ahLst/>
              <a:cxnLst/>
              <a:rect l="l" t="t" r="r" b="b"/>
              <a:pathLst>
                <a:path w="87" h="167" extrusionOk="0">
                  <a:moveTo>
                    <a:pt x="56" y="1"/>
                  </a:moveTo>
                  <a:cubicBezTo>
                    <a:pt x="37" y="50"/>
                    <a:pt x="19" y="93"/>
                    <a:pt x="1" y="142"/>
                  </a:cubicBezTo>
                  <a:cubicBezTo>
                    <a:pt x="31" y="154"/>
                    <a:pt x="62" y="160"/>
                    <a:pt x="87" y="166"/>
                  </a:cubicBezTo>
                  <a:cubicBezTo>
                    <a:pt x="80" y="111"/>
                    <a:pt x="74" y="56"/>
                    <a:pt x="5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7"/>
            <p:cNvSpPr/>
            <p:nvPr/>
          </p:nvSpPr>
          <p:spPr>
            <a:xfrm>
              <a:off x="2643290" y="3169170"/>
              <a:ext cx="164908" cy="101695"/>
            </a:xfrm>
            <a:custGeom>
              <a:avLst/>
              <a:gdLst/>
              <a:ahLst/>
              <a:cxnLst/>
              <a:rect l="l" t="t" r="r" b="b"/>
              <a:pathLst>
                <a:path w="1427" h="880" extrusionOk="0">
                  <a:moveTo>
                    <a:pt x="585" y="1"/>
                  </a:moveTo>
                  <a:cubicBezTo>
                    <a:pt x="388" y="69"/>
                    <a:pt x="216" y="210"/>
                    <a:pt x="93" y="449"/>
                  </a:cubicBezTo>
                  <a:cubicBezTo>
                    <a:pt x="19" y="585"/>
                    <a:pt x="1" y="732"/>
                    <a:pt x="13" y="879"/>
                  </a:cubicBezTo>
                  <a:cubicBezTo>
                    <a:pt x="161" y="646"/>
                    <a:pt x="388" y="400"/>
                    <a:pt x="738" y="370"/>
                  </a:cubicBezTo>
                  <a:cubicBezTo>
                    <a:pt x="789" y="365"/>
                    <a:pt x="844" y="362"/>
                    <a:pt x="903" y="362"/>
                  </a:cubicBezTo>
                  <a:cubicBezTo>
                    <a:pt x="1059" y="362"/>
                    <a:pt x="1239" y="378"/>
                    <a:pt x="1426" y="400"/>
                  </a:cubicBezTo>
                  <a:cubicBezTo>
                    <a:pt x="1064" y="265"/>
                    <a:pt x="751" y="259"/>
                    <a:pt x="5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7"/>
            <p:cNvSpPr/>
            <p:nvPr/>
          </p:nvSpPr>
          <p:spPr>
            <a:xfrm>
              <a:off x="2710778" y="3162698"/>
              <a:ext cx="212404" cy="69106"/>
            </a:xfrm>
            <a:custGeom>
              <a:avLst/>
              <a:gdLst/>
              <a:ahLst/>
              <a:cxnLst/>
              <a:rect l="l" t="t" r="r" b="b"/>
              <a:pathLst>
                <a:path w="1838" h="598" extrusionOk="0">
                  <a:moveTo>
                    <a:pt x="347" y="0"/>
                  </a:moveTo>
                  <a:cubicBezTo>
                    <a:pt x="227" y="0"/>
                    <a:pt x="110" y="17"/>
                    <a:pt x="1" y="57"/>
                  </a:cubicBezTo>
                  <a:cubicBezTo>
                    <a:pt x="167" y="315"/>
                    <a:pt x="480" y="321"/>
                    <a:pt x="842" y="456"/>
                  </a:cubicBezTo>
                  <a:cubicBezTo>
                    <a:pt x="1205" y="499"/>
                    <a:pt x="1580" y="567"/>
                    <a:pt x="1838" y="598"/>
                  </a:cubicBezTo>
                  <a:cubicBezTo>
                    <a:pt x="1684" y="475"/>
                    <a:pt x="1512" y="376"/>
                    <a:pt x="1352" y="290"/>
                  </a:cubicBezTo>
                  <a:cubicBezTo>
                    <a:pt x="1056" y="140"/>
                    <a:pt x="690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7"/>
            <p:cNvSpPr/>
            <p:nvPr/>
          </p:nvSpPr>
          <p:spPr>
            <a:xfrm>
              <a:off x="2754114" y="2873909"/>
              <a:ext cx="464446" cy="248806"/>
            </a:xfrm>
            <a:custGeom>
              <a:avLst/>
              <a:gdLst/>
              <a:ahLst/>
              <a:cxnLst/>
              <a:rect l="l" t="t" r="r" b="b"/>
              <a:pathLst>
                <a:path w="4019" h="2153" extrusionOk="0">
                  <a:moveTo>
                    <a:pt x="3760" y="0"/>
                  </a:moveTo>
                  <a:lnTo>
                    <a:pt x="3760" y="0"/>
                  </a:lnTo>
                  <a:cubicBezTo>
                    <a:pt x="3779" y="449"/>
                    <a:pt x="3736" y="1407"/>
                    <a:pt x="3011" y="1622"/>
                  </a:cubicBezTo>
                  <a:cubicBezTo>
                    <a:pt x="2849" y="1670"/>
                    <a:pt x="2665" y="1691"/>
                    <a:pt x="2471" y="1691"/>
                  </a:cubicBezTo>
                  <a:cubicBezTo>
                    <a:pt x="1609" y="1691"/>
                    <a:pt x="516" y="1272"/>
                    <a:pt x="0" y="836"/>
                  </a:cubicBezTo>
                  <a:lnTo>
                    <a:pt x="0" y="836"/>
                  </a:lnTo>
                  <a:cubicBezTo>
                    <a:pt x="228" y="1475"/>
                    <a:pt x="959" y="1862"/>
                    <a:pt x="1506" y="2021"/>
                  </a:cubicBezTo>
                  <a:cubicBezTo>
                    <a:pt x="1755" y="2096"/>
                    <a:pt x="2064" y="2153"/>
                    <a:pt x="2377" y="2153"/>
                  </a:cubicBezTo>
                  <a:cubicBezTo>
                    <a:pt x="2997" y="2153"/>
                    <a:pt x="3634" y="1929"/>
                    <a:pt x="3859" y="1174"/>
                  </a:cubicBezTo>
                  <a:cubicBezTo>
                    <a:pt x="4018" y="633"/>
                    <a:pt x="3938" y="246"/>
                    <a:pt x="3760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7"/>
            <p:cNvSpPr/>
            <p:nvPr/>
          </p:nvSpPr>
          <p:spPr>
            <a:xfrm>
              <a:off x="2886894" y="2460049"/>
              <a:ext cx="354315" cy="195301"/>
            </a:xfrm>
            <a:custGeom>
              <a:avLst/>
              <a:gdLst/>
              <a:ahLst/>
              <a:cxnLst/>
              <a:rect l="l" t="t" r="r" b="b"/>
              <a:pathLst>
                <a:path w="3066" h="1690" extrusionOk="0">
                  <a:moveTo>
                    <a:pt x="1065" y="1008"/>
                  </a:moveTo>
                  <a:cubicBezTo>
                    <a:pt x="1071" y="1008"/>
                    <a:pt x="1077" y="1010"/>
                    <a:pt x="1081" y="1014"/>
                  </a:cubicBezTo>
                  <a:cubicBezTo>
                    <a:pt x="1346" y="1174"/>
                    <a:pt x="1610" y="1297"/>
                    <a:pt x="1862" y="1383"/>
                  </a:cubicBezTo>
                  <a:cubicBezTo>
                    <a:pt x="1880" y="1389"/>
                    <a:pt x="1886" y="1407"/>
                    <a:pt x="1880" y="1420"/>
                  </a:cubicBezTo>
                  <a:cubicBezTo>
                    <a:pt x="1880" y="1426"/>
                    <a:pt x="1880" y="1426"/>
                    <a:pt x="1880" y="1426"/>
                  </a:cubicBezTo>
                  <a:cubicBezTo>
                    <a:pt x="1875" y="1436"/>
                    <a:pt x="1862" y="1446"/>
                    <a:pt x="1851" y="1446"/>
                  </a:cubicBezTo>
                  <a:cubicBezTo>
                    <a:pt x="1848" y="1446"/>
                    <a:pt x="1846" y="1445"/>
                    <a:pt x="1843" y="1444"/>
                  </a:cubicBezTo>
                  <a:cubicBezTo>
                    <a:pt x="1585" y="1358"/>
                    <a:pt x="1315" y="1229"/>
                    <a:pt x="1051" y="1063"/>
                  </a:cubicBezTo>
                  <a:cubicBezTo>
                    <a:pt x="1038" y="1057"/>
                    <a:pt x="1032" y="1039"/>
                    <a:pt x="1038" y="1020"/>
                  </a:cubicBezTo>
                  <a:cubicBezTo>
                    <a:pt x="1046" y="1013"/>
                    <a:pt x="1056" y="1008"/>
                    <a:pt x="1065" y="1008"/>
                  </a:cubicBezTo>
                  <a:close/>
                  <a:moveTo>
                    <a:pt x="2605" y="1"/>
                  </a:moveTo>
                  <a:cubicBezTo>
                    <a:pt x="2624" y="74"/>
                    <a:pt x="2642" y="160"/>
                    <a:pt x="2667" y="259"/>
                  </a:cubicBezTo>
                  <a:cubicBezTo>
                    <a:pt x="2679" y="265"/>
                    <a:pt x="2697" y="277"/>
                    <a:pt x="2710" y="283"/>
                  </a:cubicBezTo>
                  <a:cubicBezTo>
                    <a:pt x="2722" y="289"/>
                    <a:pt x="2728" y="308"/>
                    <a:pt x="2722" y="320"/>
                  </a:cubicBezTo>
                  <a:cubicBezTo>
                    <a:pt x="2722" y="320"/>
                    <a:pt x="2722" y="326"/>
                    <a:pt x="2722" y="326"/>
                  </a:cubicBezTo>
                  <a:cubicBezTo>
                    <a:pt x="2713" y="335"/>
                    <a:pt x="2701" y="341"/>
                    <a:pt x="2690" y="341"/>
                  </a:cubicBezTo>
                  <a:cubicBezTo>
                    <a:pt x="2686" y="341"/>
                    <a:pt x="2682" y="340"/>
                    <a:pt x="2679" y="338"/>
                  </a:cubicBezTo>
                  <a:lnTo>
                    <a:pt x="2679" y="338"/>
                  </a:lnTo>
                  <a:cubicBezTo>
                    <a:pt x="2716" y="541"/>
                    <a:pt x="2728" y="769"/>
                    <a:pt x="2660" y="953"/>
                  </a:cubicBezTo>
                  <a:cubicBezTo>
                    <a:pt x="2673" y="965"/>
                    <a:pt x="2673" y="977"/>
                    <a:pt x="2673" y="990"/>
                  </a:cubicBezTo>
                  <a:cubicBezTo>
                    <a:pt x="2667" y="1002"/>
                    <a:pt x="2654" y="1008"/>
                    <a:pt x="2642" y="1008"/>
                  </a:cubicBezTo>
                  <a:cubicBezTo>
                    <a:pt x="2599" y="1100"/>
                    <a:pt x="2531" y="1180"/>
                    <a:pt x="2427" y="1235"/>
                  </a:cubicBezTo>
                  <a:cubicBezTo>
                    <a:pt x="2488" y="1248"/>
                    <a:pt x="2544" y="1260"/>
                    <a:pt x="2599" y="1272"/>
                  </a:cubicBezTo>
                  <a:cubicBezTo>
                    <a:pt x="2617" y="1278"/>
                    <a:pt x="2624" y="1297"/>
                    <a:pt x="2624" y="1309"/>
                  </a:cubicBezTo>
                  <a:cubicBezTo>
                    <a:pt x="2624" y="1315"/>
                    <a:pt x="2624" y="1315"/>
                    <a:pt x="2617" y="1315"/>
                  </a:cubicBezTo>
                  <a:cubicBezTo>
                    <a:pt x="2617" y="1325"/>
                    <a:pt x="2605" y="1335"/>
                    <a:pt x="2594" y="1335"/>
                  </a:cubicBezTo>
                  <a:cubicBezTo>
                    <a:pt x="2591" y="1335"/>
                    <a:pt x="2589" y="1335"/>
                    <a:pt x="2587" y="1334"/>
                  </a:cubicBezTo>
                  <a:cubicBezTo>
                    <a:pt x="2507" y="1315"/>
                    <a:pt x="2421" y="1297"/>
                    <a:pt x="2335" y="1272"/>
                  </a:cubicBezTo>
                  <a:cubicBezTo>
                    <a:pt x="2279" y="1291"/>
                    <a:pt x="2212" y="1303"/>
                    <a:pt x="2132" y="1309"/>
                  </a:cubicBezTo>
                  <a:cubicBezTo>
                    <a:pt x="2109" y="1310"/>
                    <a:pt x="2086" y="1311"/>
                    <a:pt x="2063" y="1311"/>
                  </a:cubicBezTo>
                  <a:cubicBezTo>
                    <a:pt x="1635" y="1311"/>
                    <a:pt x="1184" y="1099"/>
                    <a:pt x="805" y="842"/>
                  </a:cubicBezTo>
                  <a:lnTo>
                    <a:pt x="805" y="842"/>
                  </a:lnTo>
                  <a:cubicBezTo>
                    <a:pt x="811" y="848"/>
                    <a:pt x="811" y="855"/>
                    <a:pt x="805" y="855"/>
                  </a:cubicBezTo>
                  <a:cubicBezTo>
                    <a:pt x="805" y="861"/>
                    <a:pt x="805" y="861"/>
                    <a:pt x="805" y="867"/>
                  </a:cubicBezTo>
                  <a:cubicBezTo>
                    <a:pt x="798" y="874"/>
                    <a:pt x="789" y="877"/>
                    <a:pt x="780" y="877"/>
                  </a:cubicBezTo>
                  <a:cubicBezTo>
                    <a:pt x="773" y="877"/>
                    <a:pt x="767" y="876"/>
                    <a:pt x="762" y="873"/>
                  </a:cubicBezTo>
                  <a:cubicBezTo>
                    <a:pt x="559" y="726"/>
                    <a:pt x="436" y="615"/>
                    <a:pt x="430" y="609"/>
                  </a:cubicBezTo>
                  <a:cubicBezTo>
                    <a:pt x="418" y="597"/>
                    <a:pt x="418" y="578"/>
                    <a:pt x="430" y="566"/>
                  </a:cubicBezTo>
                  <a:cubicBezTo>
                    <a:pt x="430" y="560"/>
                    <a:pt x="436" y="560"/>
                    <a:pt x="436" y="560"/>
                  </a:cubicBezTo>
                  <a:cubicBezTo>
                    <a:pt x="246" y="400"/>
                    <a:pt x="92" y="246"/>
                    <a:pt x="0" y="136"/>
                  </a:cubicBezTo>
                  <a:lnTo>
                    <a:pt x="0" y="136"/>
                  </a:lnTo>
                  <a:cubicBezTo>
                    <a:pt x="92" y="652"/>
                    <a:pt x="1266" y="1463"/>
                    <a:pt x="1702" y="1629"/>
                  </a:cubicBezTo>
                  <a:cubicBezTo>
                    <a:pt x="1811" y="1670"/>
                    <a:pt x="1924" y="1690"/>
                    <a:pt x="2034" y="1690"/>
                  </a:cubicBezTo>
                  <a:cubicBezTo>
                    <a:pt x="2413" y="1690"/>
                    <a:pt x="2770" y="1458"/>
                    <a:pt x="2912" y="1082"/>
                  </a:cubicBezTo>
                  <a:cubicBezTo>
                    <a:pt x="3066" y="683"/>
                    <a:pt x="2931" y="246"/>
                    <a:pt x="2605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7"/>
            <p:cNvSpPr/>
            <p:nvPr/>
          </p:nvSpPr>
          <p:spPr>
            <a:xfrm>
              <a:off x="2680963" y="3321827"/>
              <a:ext cx="304045" cy="188945"/>
            </a:xfrm>
            <a:custGeom>
              <a:avLst/>
              <a:gdLst/>
              <a:ahLst/>
              <a:cxnLst/>
              <a:rect l="l" t="t" r="r" b="b"/>
              <a:pathLst>
                <a:path w="2631" h="1635" extrusionOk="0">
                  <a:moveTo>
                    <a:pt x="2526" y="1"/>
                  </a:moveTo>
                  <a:cubicBezTo>
                    <a:pt x="2409" y="271"/>
                    <a:pt x="2212" y="578"/>
                    <a:pt x="1881" y="664"/>
                  </a:cubicBezTo>
                  <a:cubicBezTo>
                    <a:pt x="1570" y="748"/>
                    <a:pt x="1246" y="859"/>
                    <a:pt x="917" y="859"/>
                  </a:cubicBezTo>
                  <a:cubicBezTo>
                    <a:pt x="614" y="859"/>
                    <a:pt x="307" y="765"/>
                    <a:pt x="1" y="468"/>
                  </a:cubicBezTo>
                  <a:lnTo>
                    <a:pt x="1" y="468"/>
                  </a:lnTo>
                  <a:cubicBezTo>
                    <a:pt x="185" y="867"/>
                    <a:pt x="357" y="1273"/>
                    <a:pt x="209" y="1635"/>
                  </a:cubicBezTo>
                  <a:cubicBezTo>
                    <a:pt x="658" y="929"/>
                    <a:pt x="2114" y="1297"/>
                    <a:pt x="2507" y="535"/>
                  </a:cubicBezTo>
                  <a:cubicBezTo>
                    <a:pt x="2599" y="357"/>
                    <a:pt x="2630" y="185"/>
                    <a:pt x="2612" y="25"/>
                  </a:cubicBezTo>
                  <a:cubicBezTo>
                    <a:pt x="2587" y="19"/>
                    <a:pt x="2556" y="13"/>
                    <a:pt x="252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37"/>
          <p:cNvGrpSpPr/>
          <p:nvPr/>
        </p:nvGrpSpPr>
        <p:grpSpPr>
          <a:xfrm>
            <a:off x="6097972" y="1417942"/>
            <a:ext cx="896765" cy="2164888"/>
            <a:chOff x="5791522" y="1417942"/>
            <a:chExt cx="896765" cy="2164888"/>
          </a:xfrm>
        </p:grpSpPr>
        <p:sp>
          <p:nvSpPr>
            <p:cNvPr id="5703" name="Google Shape;5703;p37"/>
            <p:cNvSpPr/>
            <p:nvPr/>
          </p:nvSpPr>
          <p:spPr>
            <a:xfrm>
              <a:off x="5791522" y="1417942"/>
              <a:ext cx="896765" cy="833206"/>
            </a:xfrm>
            <a:custGeom>
              <a:avLst/>
              <a:gdLst/>
              <a:ahLst/>
              <a:cxnLst/>
              <a:rect l="l" t="t" r="r" b="b"/>
              <a:pathLst>
                <a:path w="7760" h="7210" extrusionOk="0">
                  <a:moveTo>
                    <a:pt x="3881" y="1"/>
                  </a:moveTo>
                  <a:cubicBezTo>
                    <a:pt x="2146" y="1"/>
                    <a:pt x="619" y="1252"/>
                    <a:pt x="326" y="3021"/>
                  </a:cubicBezTo>
                  <a:cubicBezTo>
                    <a:pt x="0" y="4981"/>
                    <a:pt x="1334" y="6837"/>
                    <a:pt x="3293" y="7162"/>
                  </a:cubicBezTo>
                  <a:cubicBezTo>
                    <a:pt x="3490" y="7194"/>
                    <a:pt x="3686" y="7210"/>
                    <a:pt x="3879" y="7210"/>
                  </a:cubicBezTo>
                  <a:cubicBezTo>
                    <a:pt x="5615" y="7210"/>
                    <a:pt x="7147" y="5958"/>
                    <a:pt x="7434" y="4189"/>
                  </a:cubicBezTo>
                  <a:cubicBezTo>
                    <a:pt x="7760" y="2229"/>
                    <a:pt x="6433" y="374"/>
                    <a:pt x="4467" y="48"/>
                  </a:cubicBezTo>
                  <a:cubicBezTo>
                    <a:pt x="4270" y="16"/>
                    <a:pt x="4074" y="1"/>
                    <a:pt x="38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E</a:t>
              </a:r>
              <a:endParaRPr/>
            </a:p>
          </p:txBody>
        </p:sp>
        <p:sp>
          <p:nvSpPr>
            <p:cNvPr id="5704" name="Google Shape;5704;p37"/>
            <p:cNvSpPr/>
            <p:nvPr/>
          </p:nvSpPr>
          <p:spPr>
            <a:xfrm>
              <a:off x="5850459" y="2095309"/>
              <a:ext cx="778891" cy="1487521"/>
            </a:xfrm>
            <a:custGeom>
              <a:avLst/>
              <a:gdLst/>
              <a:ahLst/>
              <a:cxnLst/>
              <a:rect l="l" t="t" r="r" b="b"/>
              <a:pathLst>
                <a:path w="6740" h="12872" extrusionOk="0">
                  <a:moveTo>
                    <a:pt x="25" y="1"/>
                  </a:moveTo>
                  <a:cubicBezTo>
                    <a:pt x="7" y="56"/>
                    <a:pt x="0" y="117"/>
                    <a:pt x="0" y="173"/>
                  </a:cubicBezTo>
                  <a:lnTo>
                    <a:pt x="0" y="12103"/>
                  </a:lnTo>
                  <a:cubicBezTo>
                    <a:pt x="0" y="12527"/>
                    <a:pt x="344" y="12871"/>
                    <a:pt x="768" y="12871"/>
                  </a:cubicBezTo>
                  <a:lnTo>
                    <a:pt x="5972" y="12871"/>
                  </a:lnTo>
                  <a:cubicBezTo>
                    <a:pt x="6396" y="12871"/>
                    <a:pt x="6740" y="12527"/>
                    <a:pt x="6740" y="12103"/>
                  </a:cubicBezTo>
                  <a:lnTo>
                    <a:pt x="6740" y="173"/>
                  </a:lnTo>
                  <a:cubicBezTo>
                    <a:pt x="6740" y="117"/>
                    <a:pt x="6734" y="56"/>
                    <a:pt x="6721" y="1"/>
                  </a:cubicBezTo>
                  <a:cubicBezTo>
                    <a:pt x="6070" y="1180"/>
                    <a:pt x="4811" y="1985"/>
                    <a:pt x="3373" y="1985"/>
                  </a:cubicBezTo>
                  <a:cubicBezTo>
                    <a:pt x="1929" y="1985"/>
                    <a:pt x="670" y="1180"/>
                    <a:pt x="2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7"/>
            <p:cNvSpPr/>
            <p:nvPr/>
          </p:nvSpPr>
          <p:spPr>
            <a:xfrm>
              <a:off x="6070489" y="2394673"/>
              <a:ext cx="273536" cy="303236"/>
            </a:xfrm>
            <a:custGeom>
              <a:avLst/>
              <a:gdLst/>
              <a:ahLst/>
              <a:cxnLst/>
              <a:rect l="l" t="t" r="r" b="b"/>
              <a:pathLst>
                <a:path w="2367" h="2624" extrusionOk="0">
                  <a:moveTo>
                    <a:pt x="382" y="0"/>
                  </a:moveTo>
                  <a:cubicBezTo>
                    <a:pt x="357" y="13"/>
                    <a:pt x="339" y="19"/>
                    <a:pt x="326" y="31"/>
                  </a:cubicBezTo>
                  <a:cubicBezTo>
                    <a:pt x="228" y="99"/>
                    <a:pt x="1" y="455"/>
                    <a:pt x="32" y="781"/>
                  </a:cubicBezTo>
                  <a:cubicBezTo>
                    <a:pt x="56" y="1112"/>
                    <a:pt x="173" y="1352"/>
                    <a:pt x="185" y="1585"/>
                  </a:cubicBezTo>
                  <a:cubicBezTo>
                    <a:pt x="191" y="1684"/>
                    <a:pt x="253" y="1843"/>
                    <a:pt x="345" y="2009"/>
                  </a:cubicBezTo>
                  <a:cubicBezTo>
                    <a:pt x="707" y="2402"/>
                    <a:pt x="1303" y="2538"/>
                    <a:pt x="1653" y="2624"/>
                  </a:cubicBezTo>
                  <a:cubicBezTo>
                    <a:pt x="1316" y="2255"/>
                    <a:pt x="922" y="1899"/>
                    <a:pt x="953" y="1831"/>
                  </a:cubicBezTo>
                  <a:cubicBezTo>
                    <a:pt x="956" y="1827"/>
                    <a:pt x="960" y="1824"/>
                    <a:pt x="967" y="1824"/>
                  </a:cubicBezTo>
                  <a:cubicBezTo>
                    <a:pt x="1095" y="1824"/>
                    <a:pt x="1967" y="2624"/>
                    <a:pt x="1967" y="2624"/>
                  </a:cubicBezTo>
                  <a:cubicBezTo>
                    <a:pt x="1967" y="2624"/>
                    <a:pt x="990" y="1198"/>
                    <a:pt x="1107" y="1112"/>
                  </a:cubicBezTo>
                  <a:cubicBezTo>
                    <a:pt x="1110" y="1110"/>
                    <a:pt x="1114" y="1109"/>
                    <a:pt x="1118" y="1109"/>
                  </a:cubicBezTo>
                  <a:cubicBezTo>
                    <a:pt x="1279" y="1109"/>
                    <a:pt x="2243" y="2427"/>
                    <a:pt x="2243" y="2427"/>
                  </a:cubicBezTo>
                  <a:cubicBezTo>
                    <a:pt x="2243" y="2427"/>
                    <a:pt x="1727" y="1223"/>
                    <a:pt x="1832" y="1211"/>
                  </a:cubicBezTo>
                  <a:cubicBezTo>
                    <a:pt x="1833" y="1211"/>
                    <a:pt x="1833" y="1210"/>
                    <a:pt x="1834" y="1210"/>
                  </a:cubicBezTo>
                  <a:cubicBezTo>
                    <a:pt x="1911" y="1210"/>
                    <a:pt x="2123" y="1708"/>
                    <a:pt x="2366" y="2151"/>
                  </a:cubicBezTo>
                  <a:cubicBezTo>
                    <a:pt x="2305" y="1702"/>
                    <a:pt x="2231" y="1100"/>
                    <a:pt x="1795" y="713"/>
                  </a:cubicBezTo>
                  <a:cubicBezTo>
                    <a:pt x="1402" y="369"/>
                    <a:pt x="726" y="129"/>
                    <a:pt x="382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7"/>
            <p:cNvSpPr/>
            <p:nvPr/>
          </p:nvSpPr>
          <p:spPr>
            <a:xfrm>
              <a:off x="6315480" y="2696405"/>
              <a:ext cx="164792" cy="160401"/>
            </a:xfrm>
            <a:custGeom>
              <a:avLst/>
              <a:gdLst/>
              <a:ahLst/>
              <a:cxnLst/>
              <a:rect l="l" t="t" r="r" b="b"/>
              <a:pathLst>
                <a:path w="1426" h="1388" extrusionOk="0">
                  <a:moveTo>
                    <a:pt x="418" y="0"/>
                  </a:moveTo>
                  <a:cubicBezTo>
                    <a:pt x="412" y="271"/>
                    <a:pt x="449" y="541"/>
                    <a:pt x="590" y="768"/>
                  </a:cubicBezTo>
                  <a:cubicBezTo>
                    <a:pt x="437" y="584"/>
                    <a:pt x="228" y="467"/>
                    <a:pt x="0" y="381"/>
                  </a:cubicBezTo>
                  <a:lnTo>
                    <a:pt x="0" y="381"/>
                  </a:lnTo>
                  <a:cubicBezTo>
                    <a:pt x="203" y="713"/>
                    <a:pt x="418" y="1198"/>
                    <a:pt x="676" y="1346"/>
                  </a:cubicBezTo>
                  <a:cubicBezTo>
                    <a:pt x="728" y="1375"/>
                    <a:pt x="780" y="1388"/>
                    <a:pt x="831" y="1388"/>
                  </a:cubicBezTo>
                  <a:cubicBezTo>
                    <a:pt x="1081" y="1388"/>
                    <a:pt x="1308" y="1084"/>
                    <a:pt x="1426" y="916"/>
                  </a:cubicBezTo>
                  <a:cubicBezTo>
                    <a:pt x="1321" y="756"/>
                    <a:pt x="1112" y="566"/>
                    <a:pt x="897" y="363"/>
                  </a:cubicBezTo>
                  <a:cubicBezTo>
                    <a:pt x="738" y="295"/>
                    <a:pt x="547" y="160"/>
                    <a:pt x="418" y="0"/>
                  </a:cubicBez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7"/>
            <p:cNvSpPr/>
            <p:nvPr/>
          </p:nvSpPr>
          <p:spPr>
            <a:xfrm>
              <a:off x="6177037" y="2522831"/>
              <a:ext cx="206741" cy="262442"/>
            </a:xfrm>
            <a:custGeom>
              <a:avLst/>
              <a:gdLst/>
              <a:ahLst/>
              <a:cxnLst/>
              <a:rect l="l" t="t" r="r" b="b"/>
              <a:pathLst>
                <a:path w="1789" h="2271" extrusionOk="0">
                  <a:moveTo>
                    <a:pt x="196" y="0"/>
                  </a:moveTo>
                  <a:cubicBezTo>
                    <a:pt x="192" y="0"/>
                    <a:pt x="188" y="1"/>
                    <a:pt x="185" y="3"/>
                  </a:cubicBezTo>
                  <a:cubicBezTo>
                    <a:pt x="68" y="89"/>
                    <a:pt x="1045" y="1515"/>
                    <a:pt x="1045" y="1515"/>
                  </a:cubicBezTo>
                  <a:cubicBezTo>
                    <a:pt x="1045" y="1515"/>
                    <a:pt x="173" y="715"/>
                    <a:pt x="45" y="715"/>
                  </a:cubicBezTo>
                  <a:cubicBezTo>
                    <a:pt x="38" y="715"/>
                    <a:pt x="34" y="718"/>
                    <a:pt x="31" y="722"/>
                  </a:cubicBezTo>
                  <a:cubicBezTo>
                    <a:pt x="0" y="790"/>
                    <a:pt x="394" y="1146"/>
                    <a:pt x="731" y="1515"/>
                  </a:cubicBezTo>
                  <a:cubicBezTo>
                    <a:pt x="824" y="1539"/>
                    <a:pt x="897" y="1564"/>
                    <a:pt x="946" y="1582"/>
                  </a:cubicBezTo>
                  <a:cubicBezTo>
                    <a:pt x="1026" y="1619"/>
                    <a:pt x="1112" y="1736"/>
                    <a:pt x="1198" y="1883"/>
                  </a:cubicBezTo>
                  <a:cubicBezTo>
                    <a:pt x="1426" y="1969"/>
                    <a:pt x="1635" y="2086"/>
                    <a:pt x="1788" y="2270"/>
                  </a:cubicBezTo>
                  <a:cubicBezTo>
                    <a:pt x="1647" y="2043"/>
                    <a:pt x="1610" y="1773"/>
                    <a:pt x="1616" y="1502"/>
                  </a:cubicBezTo>
                  <a:cubicBezTo>
                    <a:pt x="1536" y="1410"/>
                    <a:pt x="1481" y="1306"/>
                    <a:pt x="1463" y="1195"/>
                  </a:cubicBezTo>
                  <a:cubicBezTo>
                    <a:pt x="1456" y="1146"/>
                    <a:pt x="1450" y="1097"/>
                    <a:pt x="1444" y="1042"/>
                  </a:cubicBezTo>
                  <a:cubicBezTo>
                    <a:pt x="1201" y="599"/>
                    <a:pt x="989" y="101"/>
                    <a:pt x="912" y="101"/>
                  </a:cubicBezTo>
                  <a:cubicBezTo>
                    <a:pt x="911" y="101"/>
                    <a:pt x="911" y="102"/>
                    <a:pt x="910" y="102"/>
                  </a:cubicBezTo>
                  <a:cubicBezTo>
                    <a:pt x="805" y="114"/>
                    <a:pt x="1321" y="1318"/>
                    <a:pt x="1321" y="1318"/>
                  </a:cubicBezTo>
                  <a:cubicBezTo>
                    <a:pt x="1321" y="1318"/>
                    <a:pt x="357" y="0"/>
                    <a:pt x="196" y="0"/>
                  </a:cubicBez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7"/>
            <p:cNvSpPr/>
            <p:nvPr/>
          </p:nvSpPr>
          <p:spPr>
            <a:xfrm>
              <a:off x="6226729" y="2717669"/>
              <a:ext cx="64022" cy="15023"/>
            </a:xfrm>
            <a:custGeom>
              <a:avLst/>
              <a:gdLst/>
              <a:ahLst/>
              <a:cxnLst/>
              <a:rect l="l" t="t" r="r" b="b"/>
              <a:pathLst>
                <a:path w="554" h="130" extrusionOk="0">
                  <a:moveTo>
                    <a:pt x="553" y="130"/>
                  </a:moveTo>
                  <a:cubicBezTo>
                    <a:pt x="363" y="74"/>
                    <a:pt x="172" y="38"/>
                    <a:pt x="0" y="1"/>
                  </a:cubicBezTo>
                  <a:cubicBezTo>
                    <a:pt x="172" y="38"/>
                    <a:pt x="363" y="74"/>
                    <a:pt x="553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7"/>
            <p:cNvSpPr/>
            <p:nvPr/>
          </p:nvSpPr>
          <p:spPr>
            <a:xfrm>
              <a:off x="6364479" y="2601991"/>
              <a:ext cx="8667" cy="76040"/>
            </a:xfrm>
            <a:custGeom>
              <a:avLst/>
              <a:gdLst/>
              <a:ahLst/>
              <a:cxnLst/>
              <a:rect l="l" t="t" r="r" b="b"/>
              <a:pathLst>
                <a:path w="75" h="658" extrusionOk="0">
                  <a:moveTo>
                    <a:pt x="74" y="0"/>
                  </a:moveTo>
                  <a:cubicBezTo>
                    <a:pt x="56" y="203"/>
                    <a:pt x="19" y="430"/>
                    <a:pt x="0" y="658"/>
                  </a:cubicBezTo>
                  <a:cubicBezTo>
                    <a:pt x="19" y="430"/>
                    <a:pt x="56" y="20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7"/>
            <p:cNvSpPr/>
            <p:nvPr/>
          </p:nvSpPr>
          <p:spPr>
            <a:xfrm>
              <a:off x="6113825" y="2386352"/>
              <a:ext cx="260016" cy="291680"/>
            </a:xfrm>
            <a:custGeom>
              <a:avLst/>
              <a:gdLst/>
              <a:ahLst/>
              <a:cxnLst/>
              <a:rect l="l" t="t" r="r" b="b"/>
              <a:pathLst>
                <a:path w="2250" h="2524" extrusionOk="0">
                  <a:moveTo>
                    <a:pt x="413" y="0"/>
                  </a:moveTo>
                  <a:cubicBezTo>
                    <a:pt x="247" y="0"/>
                    <a:pt x="91" y="36"/>
                    <a:pt x="1" y="72"/>
                  </a:cubicBezTo>
                  <a:cubicBezTo>
                    <a:pt x="351" y="195"/>
                    <a:pt x="1027" y="441"/>
                    <a:pt x="1414" y="785"/>
                  </a:cubicBezTo>
                  <a:cubicBezTo>
                    <a:pt x="1856" y="1172"/>
                    <a:pt x="1930" y="1774"/>
                    <a:pt x="1991" y="2223"/>
                  </a:cubicBezTo>
                  <a:cubicBezTo>
                    <a:pt x="2046" y="2327"/>
                    <a:pt x="2108" y="2431"/>
                    <a:pt x="2169" y="2524"/>
                  </a:cubicBezTo>
                  <a:cubicBezTo>
                    <a:pt x="2182" y="2290"/>
                    <a:pt x="2225" y="2063"/>
                    <a:pt x="2237" y="1866"/>
                  </a:cubicBezTo>
                  <a:cubicBezTo>
                    <a:pt x="2243" y="1854"/>
                    <a:pt x="2243" y="1842"/>
                    <a:pt x="2243" y="1829"/>
                  </a:cubicBezTo>
                  <a:cubicBezTo>
                    <a:pt x="2243" y="1805"/>
                    <a:pt x="2249" y="1786"/>
                    <a:pt x="2249" y="1762"/>
                  </a:cubicBezTo>
                  <a:cubicBezTo>
                    <a:pt x="2249" y="1743"/>
                    <a:pt x="2249" y="1725"/>
                    <a:pt x="2249" y="1707"/>
                  </a:cubicBezTo>
                  <a:cubicBezTo>
                    <a:pt x="2249" y="1688"/>
                    <a:pt x="2249" y="1676"/>
                    <a:pt x="2249" y="1664"/>
                  </a:cubicBezTo>
                  <a:cubicBezTo>
                    <a:pt x="2249" y="1627"/>
                    <a:pt x="2249" y="1596"/>
                    <a:pt x="2243" y="1571"/>
                  </a:cubicBezTo>
                  <a:cubicBezTo>
                    <a:pt x="2188" y="1111"/>
                    <a:pt x="1690" y="570"/>
                    <a:pt x="1469" y="484"/>
                  </a:cubicBezTo>
                  <a:cubicBezTo>
                    <a:pt x="1254" y="392"/>
                    <a:pt x="1063" y="201"/>
                    <a:pt x="762" y="66"/>
                  </a:cubicBezTo>
                  <a:cubicBezTo>
                    <a:pt x="653" y="18"/>
                    <a:pt x="531" y="0"/>
                    <a:pt x="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7"/>
            <p:cNvSpPr/>
            <p:nvPr/>
          </p:nvSpPr>
          <p:spPr>
            <a:xfrm>
              <a:off x="6363785" y="2677915"/>
              <a:ext cx="55470" cy="60439"/>
            </a:xfrm>
            <a:custGeom>
              <a:avLst/>
              <a:gdLst/>
              <a:ahLst/>
              <a:cxnLst/>
              <a:rect l="l" t="t" r="r" b="b"/>
              <a:pathLst>
                <a:path w="480" h="523" extrusionOk="0">
                  <a:moveTo>
                    <a:pt x="6" y="1"/>
                  </a:moveTo>
                  <a:cubicBezTo>
                    <a:pt x="0" y="56"/>
                    <a:pt x="0" y="111"/>
                    <a:pt x="0" y="160"/>
                  </a:cubicBezTo>
                  <a:cubicBezTo>
                    <a:pt x="129" y="320"/>
                    <a:pt x="320" y="455"/>
                    <a:pt x="479" y="523"/>
                  </a:cubicBezTo>
                  <a:cubicBezTo>
                    <a:pt x="375" y="431"/>
                    <a:pt x="277" y="332"/>
                    <a:pt x="184" y="234"/>
                  </a:cubicBezTo>
                  <a:cubicBezTo>
                    <a:pt x="166" y="222"/>
                    <a:pt x="154" y="203"/>
                    <a:pt x="141" y="191"/>
                  </a:cubicBezTo>
                  <a:cubicBezTo>
                    <a:pt x="135" y="185"/>
                    <a:pt x="135" y="179"/>
                    <a:pt x="129" y="173"/>
                  </a:cubicBezTo>
                  <a:cubicBezTo>
                    <a:pt x="117" y="160"/>
                    <a:pt x="111" y="148"/>
                    <a:pt x="98" y="136"/>
                  </a:cubicBezTo>
                  <a:cubicBezTo>
                    <a:pt x="98" y="130"/>
                    <a:pt x="92" y="124"/>
                    <a:pt x="86" y="117"/>
                  </a:cubicBezTo>
                  <a:cubicBezTo>
                    <a:pt x="74" y="105"/>
                    <a:pt x="68" y="93"/>
                    <a:pt x="55" y="81"/>
                  </a:cubicBezTo>
                  <a:lnTo>
                    <a:pt x="49" y="62"/>
                  </a:lnTo>
                  <a:cubicBezTo>
                    <a:pt x="31" y="44"/>
                    <a:pt x="19" y="25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7"/>
            <p:cNvSpPr/>
            <p:nvPr/>
          </p:nvSpPr>
          <p:spPr>
            <a:xfrm>
              <a:off x="6343909" y="2643131"/>
              <a:ext cx="20686" cy="53390"/>
            </a:xfrm>
            <a:custGeom>
              <a:avLst/>
              <a:gdLst/>
              <a:ahLst/>
              <a:cxnLst/>
              <a:rect l="l" t="t" r="r" b="b"/>
              <a:pathLst>
                <a:path w="179" h="46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6"/>
                    <a:pt x="12" y="105"/>
                    <a:pt x="19" y="154"/>
                  </a:cubicBezTo>
                  <a:cubicBezTo>
                    <a:pt x="37" y="265"/>
                    <a:pt x="92" y="369"/>
                    <a:pt x="172" y="461"/>
                  </a:cubicBezTo>
                  <a:cubicBezTo>
                    <a:pt x="172" y="412"/>
                    <a:pt x="172" y="357"/>
                    <a:pt x="178" y="302"/>
                  </a:cubicBezTo>
                  <a:cubicBezTo>
                    <a:pt x="117" y="209"/>
                    <a:pt x="55" y="10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7"/>
            <p:cNvSpPr/>
            <p:nvPr/>
          </p:nvSpPr>
          <p:spPr>
            <a:xfrm>
              <a:off x="6152191" y="3012352"/>
              <a:ext cx="19992" cy="59052"/>
            </a:xfrm>
            <a:custGeom>
              <a:avLst/>
              <a:gdLst/>
              <a:ahLst/>
              <a:cxnLst/>
              <a:rect l="l" t="t" r="r" b="b"/>
              <a:pathLst>
                <a:path w="173" h="511" extrusionOk="0">
                  <a:moveTo>
                    <a:pt x="0" y="510"/>
                  </a:moveTo>
                  <a:lnTo>
                    <a:pt x="172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7"/>
            <p:cNvSpPr/>
            <p:nvPr/>
          </p:nvSpPr>
          <p:spPr>
            <a:xfrm>
              <a:off x="6117407" y="3035002"/>
              <a:ext cx="6471" cy="20686"/>
            </a:xfrm>
            <a:custGeom>
              <a:avLst/>
              <a:gdLst/>
              <a:ahLst/>
              <a:cxnLst/>
              <a:rect l="l" t="t" r="r" b="b"/>
              <a:pathLst>
                <a:path w="56" h="179" extrusionOk="0">
                  <a:moveTo>
                    <a:pt x="0" y="1"/>
                  </a:moveTo>
                  <a:lnTo>
                    <a:pt x="56" y="179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7"/>
            <p:cNvSpPr/>
            <p:nvPr/>
          </p:nvSpPr>
          <p:spPr>
            <a:xfrm>
              <a:off x="6175650" y="2990973"/>
              <a:ext cx="3582" cy="10054"/>
            </a:xfrm>
            <a:custGeom>
              <a:avLst/>
              <a:gdLst/>
              <a:ahLst/>
              <a:cxnLst/>
              <a:rect l="l" t="t" r="r" b="b"/>
              <a:pathLst>
                <a:path w="31" h="87" extrusionOk="0">
                  <a:moveTo>
                    <a:pt x="0" y="87"/>
                  </a:moveTo>
                  <a:lnTo>
                    <a:pt x="0" y="87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C7E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7"/>
            <p:cNvSpPr/>
            <p:nvPr/>
          </p:nvSpPr>
          <p:spPr>
            <a:xfrm>
              <a:off x="6062746" y="3049910"/>
              <a:ext cx="15023" cy="14330"/>
            </a:xfrm>
            <a:custGeom>
              <a:avLst/>
              <a:gdLst/>
              <a:ahLst/>
              <a:cxnLst/>
              <a:rect l="l" t="t" r="r" b="b"/>
              <a:pathLst>
                <a:path w="130" h="124" fill="none" extrusionOk="0">
                  <a:moveTo>
                    <a:pt x="129" y="124"/>
                  </a:move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7"/>
            <p:cNvSpPr/>
            <p:nvPr/>
          </p:nvSpPr>
          <p:spPr>
            <a:xfrm>
              <a:off x="5928579" y="2841898"/>
              <a:ext cx="280470" cy="208128"/>
            </a:xfrm>
            <a:custGeom>
              <a:avLst/>
              <a:gdLst/>
              <a:ahLst/>
              <a:cxnLst/>
              <a:rect l="l" t="t" r="r" b="b"/>
              <a:pathLst>
                <a:path w="2427" h="1801" extrusionOk="0">
                  <a:moveTo>
                    <a:pt x="2034" y="1"/>
                  </a:moveTo>
                  <a:cubicBezTo>
                    <a:pt x="1683" y="1"/>
                    <a:pt x="922" y="44"/>
                    <a:pt x="602" y="480"/>
                  </a:cubicBezTo>
                  <a:cubicBezTo>
                    <a:pt x="363" y="806"/>
                    <a:pt x="172" y="1291"/>
                    <a:pt x="0" y="1531"/>
                  </a:cubicBezTo>
                  <a:cubicBezTo>
                    <a:pt x="89" y="1630"/>
                    <a:pt x="218" y="1689"/>
                    <a:pt x="361" y="1689"/>
                  </a:cubicBezTo>
                  <a:cubicBezTo>
                    <a:pt x="396" y="1689"/>
                    <a:pt x="431" y="1685"/>
                    <a:pt x="467" y="1678"/>
                  </a:cubicBezTo>
                  <a:cubicBezTo>
                    <a:pt x="485" y="1678"/>
                    <a:pt x="504" y="1672"/>
                    <a:pt x="522" y="1666"/>
                  </a:cubicBezTo>
                  <a:cubicBezTo>
                    <a:pt x="535" y="1660"/>
                    <a:pt x="547" y="1660"/>
                    <a:pt x="559" y="1653"/>
                  </a:cubicBezTo>
                  <a:cubicBezTo>
                    <a:pt x="559" y="1653"/>
                    <a:pt x="565" y="1653"/>
                    <a:pt x="572" y="1647"/>
                  </a:cubicBezTo>
                  <a:cubicBezTo>
                    <a:pt x="584" y="1641"/>
                    <a:pt x="602" y="1635"/>
                    <a:pt x="615" y="1629"/>
                  </a:cubicBezTo>
                  <a:cubicBezTo>
                    <a:pt x="633" y="1617"/>
                    <a:pt x="645" y="1610"/>
                    <a:pt x="658" y="1604"/>
                  </a:cubicBezTo>
                  <a:lnTo>
                    <a:pt x="516" y="1432"/>
                  </a:lnTo>
                  <a:lnTo>
                    <a:pt x="713" y="1383"/>
                  </a:lnTo>
                  <a:lnTo>
                    <a:pt x="1161" y="1801"/>
                  </a:lnTo>
                  <a:lnTo>
                    <a:pt x="1186" y="1801"/>
                  </a:lnTo>
                  <a:cubicBezTo>
                    <a:pt x="1217" y="1795"/>
                    <a:pt x="1247" y="1789"/>
                    <a:pt x="1278" y="1776"/>
                  </a:cubicBezTo>
                  <a:lnTo>
                    <a:pt x="1235" y="1187"/>
                  </a:lnTo>
                  <a:lnTo>
                    <a:pt x="1352" y="1162"/>
                  </a:lnTo>
                  <a:lnTo>
                    <a:pt x="1468" y="1137"/>
                  </a:lnTo>
                  <a:lnTo>
                    <a:pt x="1634" y="1666"/>
                  </a:lnTo>
                  <a:cubicBezTo>
                    <a:pt x="1677" y="1684"/>
                    <a:pt x="1720" y="1684"/>
                    <a:pt x="1763" y="1684"/>
                  </a:cubicBezTo>
                  <a:lnTo>
                    <a:pt x="2021" y="1131"/>
                  </a:lnTo>
                  <a:lnTo>
                    <a:pt x="2193" y="1113"/>
                  </a:lnTo>
                  <a:cubicBezTo>
                    <a:pt x="2292" y="824"/>
                    <a:pt x="2359" y="548"/>
                    <a:pt x="2427" y="443"/>
                  </a:cubicBezTo>
                  <a:cubicBezTo>
                    <a:pt x="2347" y="388"/>
                    <a:pt x="2249" y="357"/>
                    <a:pt x="2144" y="357"/>
                  </a:cubicBezTo>
                  <a:cubicBezTo>
                    <a:pt x="2163" y="308"/>
                    <a:pt x="2163" y="253"/>
                    <a:pt x="2157" y="204"/>
                  </a:cubicBezTo>
                  <a:cubicBezTo>
                    <a:pt x="2138" y="118"/>
                    <a:pt x="2095" y="50"/>
                    <a:pt x="2034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7"/>
            <p:cNvSpPr/>
            <p:nvPr/>
          </p:nvSpPr>
          <p:spPr>
            <a:xfrm>
              <a:off x="5988902" y="3032922"/>
              <a:ext cx="3698" cy="1502"/>
            </a:xfrm>
            <a:custGeom>
              <a:avLst/>
              <a:gdLst/>
              <a:ahLst/>
              <a:cxnLst/>
              <a:rect l="l" t="t" r="r" b="b"/>
              <a:pathLst>
                <a:path w="32" h="13" fill="none" extrusionOk="0">
                  <a:moveTo>
                    <a:pt x="0" y="13"/>
                  </a:moveTo>
                  <a:cubicBezTo>
                    <a:pt x="13" y="13"/>
                    <a:pt x="19" y="7"/>
                    <a:pt x="31" y="0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7"/>
            <p:cNvSpPr/>
            <p:nvPr/>
          </p:nvSpPr>
          <p:spPr>
            <a:xfrm>
              <a:off x="5999534" y="3027260"/>
              <a:ext cx="5085" cy="2889"/>
            </a:xfrm>
            <a:custGeom>
              <a:avLst/>
              <a:gdLst/>
              <a:ahLst/>
              <a:cxnLst/>
              <a:rect l="l" t="t" r="r" b="b"/>
              <a:pathLst>
                <a:path w="44" h="25" fill="none" extrusionOk="0">
                  <a:moveTo>
                    <a:pt x="44" y="0"/>
                  </a:moveTo>
                  <a:cubicBezTo>
                    <a:pt x="31" y="6"/>
                    <a:pt x="13" y="19"/>
                    <a:pt x="1" y="25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7"/>
            <p:cNvSpPr/>
            <p:nvPr/>
          </p:nvSpPr>
          <p:spPr>
            <a:xfrm>
              <a:off x="6172068" y="3000911"/>
              <a:ext cx="3698" cy="11556"/>
            </a:xfrm>
            <a:custGeom>
              <a:avLst/>
              <a:gdLst/>
              <a:ahLst/>
              <a:cxnLst/>
              <a:rect l="l" t="t" r="r" b="b"/>
              <a:pathLst>
                <a:path w="32" h="100" extrusionOk="0">
                  <a:moveTo>
                    <a:pt x="0" y="99"/>
                  </a:moveTo>
                  <a:lnTo>
                    <a:pt x="0" y="99"/>
                  </a:lnTo>
                  <a:cubicBezTo>
                    <a:pt x="13" y="69"/>
                    <a:pt x="25" y="32"/>
                    <a:pt x="31" y="1"/>
                  </a:cubicBezTo>
                  <a:lnTo>
                    <a:pt x="31" y="1"/>
                  </a:lnTo>
                  <a:cubicBezTo>
                    <a:pt x="25" y="32"/>
                    <a:pt x="13" y="69"/>
                    <a:pt x="0" y="99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7"/>
            <p:cNvSpPr/>
            <p:nvPr/>
          </p:nvSpPr>
          <p:spPr>
            <a:xfrm>
              <a:off x="5994565" y="3030033"/>
              <a:ext cx="5085" cy="2311"/>
            </a:xfrm>
            <a:custGeom>
              <a:avLst/>
              <a:gdLst/>
              <a:ahLst/>
              <a:cxnLst/>
              <a:rect l="l" t="t" r="r" b="b"/>
              <a:pathLst>
                <a:path w="44" h="20" fill="none" extrusionOk="0">
                  <a:moveTo>
                    <a:pt x="44" y="1"/>
                  </a:moveTo>
                  <a:cubicBezTo>
                    <a:pt x="25" y="7"/>
                    <a:pt x="13" y="13"/>
                    <a:pt x="1" y="19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7"/>
            <p:cNvSpPr/>
            <p:nvPr/>
          </p:nvSpPr>
          <p:spPr>
            <a:xfrm>
              <a:off x="6065520" y="3047136"/>
              <a:ext cx="10863" cy="2889"/>
            </a:xfrm>
            <a:custGeom>
              <a:avLst/>
              <a:gdLst/>
              <a:ahLst/>
              <a:cxnLst/>
              <a:rect l="l" t="t" r="r" b="b"/>
              <a:pathLst>
                <a:path w="94" h="25" fill="none" extrusionOk="0">
                  <a:moveTo>
                    <a:pt x="93" y="0"/>
                  </a:moveTo>
                  <a:cubicBezTo>
                    <a:pt x="62" y="13"/>
                    <a:pt x="32" y="19"/>
                    <a:pt x="1" y="25"/>
                  </a:cubicBez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7"/>
            <p:cNvSpPr/>
            <p:nvPr/>
          </p:nvSpPr>
          <p:spPr>
            <a:xfrm>
              <a:off x="6172068" y="3012352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7"/>
            <p:cNvSpPr/>
            <p:nvPr/>
          </p:nvSpPr>
          <p:spPr>
            <a:xfrm>
              <a:off x="6071298" y="2973292"/>
              <a:ext cx="46225" cy="73960"/>
            </a:xfrm>
            <a:custGeom>
              <a:avLst/>
              <a:gdLst/>
              <a:ahLst/>
              <a:cxnLst/>
              <a:rect l="l" t="t" r="r" b="b"/>
              <a:pathLst>
                <a:path w="400" h="640" extrusionOk="0">
                  <a:moveTo>
                    <a:pt x="233" y="0"/>
                  </a:moveTo>
                  <a:lnTo>
                    <a:pt x="117" y="25"/>
                  </a:lnTo>
                  <a:lnTo>
                    <a:pt x="0" y="50"/>
                  </a:lnTo>
                  <a:lnTo>
                    <a:pt x="43" y="639"/>
                  </a:lnTo>
                  <a:cubicBezTo>
                    <a:pt x="135" y="602"/>
                    <a:pt x="215" y="541"/>
                    <a:pt x="270" y="467"/>
                  </a:cubicBezTo>
                  <a:cubicBezTo>
                    <a:pt x="307" y="498"/>
                    <a:pt x="350" y="516"/>
                    <a:pt x="399" y="529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7"/>
            <p:cNvSpPr/>
            <p:nvPr/>
          </p:nvSpPr>
          <p:spPr>
            <a:xfrm>
              <a:off x="6175650" y="3000911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7"/>
            <p:cNvSpPr/>
            <p:nvPr/>
          </p:nvSpPr>
          <p:spPr>
            <a:xfrm>
              <a:off x="5988209" y="3001720"/>
              <a:ext cx="74653" cy="49114"/>
            </a:xfrm>
            <a:custGeom>
              <a:avLst/>
              <a:gdLst/>
              <a:ahLst/>
              <a:cxnLst/>
              <a:rect l="l" t="t" r="r" b="b"/>
              <a:pathLst>
                <a:path w="646" h="425" extrusionOk="0">
                  <a:moveTo>
                    <a:pt x="197" y="0"/>
                  </a:moveTo>
                  <a:lnTo>
                    <a:pt x="0" y="49"/>
                  </a:lnTo>
                  <a:lnTo>
                    <a:pt x="142" y="221"/>
                  </a:lnTo>
                  <a:cubicBezTo>
                    <a:pt x="148" y="215"/>
                    <a:pt x="154" y="215"/>
                    <a:pt x="160" y="209"/>
                  </a:cubicBezTo>
                  <a:cubicBezTo>
                    <a:pt x="245" y="342"/>
                    <a:pt x="394" y="424"/>
                    <a:pt x="564" y="424"/>
                  </a:cubicBezTo>
                  <a:cubicBezTo>
                    <a:pt x="591" y="424"/>
                    <a:pt x="618" y="422"/>
                    <a:pt x="645" y="418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7"/>
            <p:cNvSpPr/>
            <p:nvPr/>
          </p:nvSpPr>
          <p:spPr>
            <a:xfrm>
              <a:off x="6132315" y="2970403"/>
              <a:ext cx="49807" cy="66217"/>
            </a:xfrm>
            <a:custGeom>
              <a:avLst/>
              <a:gdLst/>
              <a:ahLst/>
              <a:cxnLst/>
              <a:rect l="l" t="t" r="r" b="b"/>
              <a:pathLst>
                <a:path w="431" h="573" extrusionOk="0">
                  <a:moveTo>
                    <a:pt x="430" y="1"/>
                  </a:moveTo>
                  <a:lnTo>
                    <a:pt x="258" y="19"/>
                  </a:lnTo>
                  <a:lnTo>
                    <a:pt x="0" y="572"/>
                  </a:lnTo>
                  <a:cubicBezTo>
                    <a:pt x="19" y="572"/>
                    <a:pt x="43" y="572"/>
                    <a:pt x="62" y="566"/>
                  </a:cubicBezTo>
                  <a:cubicBezTo>
                    <a:pt x="123" y="554"/>
                    <a:pt x="179" y="529"/>
                    <a:pt x="228" y="492"/>
                  </a:cubicBezTo>
                  <a:cubicBezTo>
                    <a:pt x="308" y="345"/>
                    <a:pt x="375" y="173"/>
                    <a:pt x="43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7"/>
            <p:cNvSpPr/>
            <p:nvPr/>
          </p:nvSpPr>
          <p:spPr>
            <a:xfrm>
              <a:off x="6062746" y="3049910"/>
              <a:ext cx="116" cy="1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7"/>
            <p:cNvSpPr/>
            <p:nvPr/>
          </p:nvSpPr>
          <p:spPr>
            <a:xfrm>
              <a:off x="6044256" y="3074062"/>
              <a:ext cx="12134" cy="1502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1" y="1"/>
                  </a:moveTo>
                  <a:lnTo>
                    <a:pt x="105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7"/>
            <p:cNvSpPr/>
            <p:nvPr/>
          </p:nvSpPr>
          <p:spPr>
            <a:xfrm>
              <a:off x="5970412" y="2871713"/>
              <a:ext cx="14330" cy="3698"/>
            </a:xfrm>
            <a:custGeom>
              <a:avLst/>
              <a:gdLst/>
              <a:ahLst/>
              <a:cxnLst/>
              <a:rect l="l" t="t" r="r" b="b"/>
              <a:pathLst>
                <a:path w="124" h="32" extrusionOk="0">
                  <a:moveTo>
                    <a:pt x="123" y="1"/>
                  </a:moveTo>
                  <a:cubicBezTo>
                    <a:pt x="105" y="1"/>
                    <a:pt x="93" y="7"/>
                    <a:pt x="74" y="7"/>
                  </a:cubicBezTo>
                  <a:cubicBezTo>
                    <a:pt x="50" y="13"/>
                    <a:pt x="25" y="19"/>
                    <a:pt x="1" y="32"/>
                  </a:cubicBezTo>
                  <a:cubicBezTo>
                    <a:pt x="25" y="19"/>
                    <a:pt x="50" y="13"/>
                    <a:pt x="74" y="7"/>
                  </a:cubicBezTo>
                  <a:cubicBezTo>
                    <a:pt x="93" y="7"/>
                    <a:pt x="105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7"/>
            <p:cNvSpPr/>
            <p:nvPr/>
          </p:nvSpPr>
          <p:spPr>
            <a:xfrm>
              <a:off x="6038594" y="2823524"/>
              <a:ext cx="17103" cy="3582"/>
            </a:xfrm>
            <a:custGeom>
              <a:avLst/>
              <a:gdLst/>
              <a:ahLst/>
              <a:cxnLst/>
              <a:rect l="l" t="t" r="r" b="b"/>
              <a:pathLst>
                <a:path w="148" h="31" extrusionOk="0">
                  <a:moveTo>
                    <a:pt x="148" y="0"/>
                  </a:moveTo>
                  <a:cubicBezTo>
                    <a:pt x="129" y="0"/>
                    <a:pt x="105" y="0"/>
                    <a:pt x="80" y="6"/>
                  </a:cubicBezTo>
                  <a:cubicBezTo>
                    <a:pt x="50" y="12"/>
                    <a:pt x="25" y="19"/>
                    <a:pt x="0" y="31"/>
                  </a:cubicBezTo>
                  <a:cubicBezTo>
                    <a:pt x="25" y="19"/>
                    <a:pt x="50" y="12"/>
                    <a:pt x="80" y="6"/>
                  </a:cubicBezTo>
                  <a:cubicBezTo>
                    <a:pt x="105" y="0"/>
                    <a:pt x="129" y="0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7"/>
            <p:cNvSpPr/>
            <p:nvPr/>
          </p:nvSpPr>
          <p:spPr>
            <a:xfrm>
              <a:off x="5910782" y="2823524"/>
              <a:ext cx="252851" cy="195301"/>
            </a:xfrm>
            <a:custGeom>
              <a:avLst/>
              <a:gdLst/>
              <a:ahLst/>
              <a:cxnLst/>
              <a:rect l="l" t="t" r="r" b="b"/>
              <a:pathLst>
                <a:path w="2188" h="1690" extrusionOk="0">
                  <a:moveTo>
                    <a:pt x="1260" y="0"/>
                  </a:moveTo>
                  <a:cubicBezTo>
                    <a:pt x="1235" y="0"/>
                    <a:pt x="1211" y="0"/>
                    <a:pt x="1186" y="6"/>
                  </a:cubicBezTo>
                  <a:cubicBezTo>
                    <a:pt x="1156" y="12"/>
                    <a:pt x="1131" y="19"/>
                    <a:pt x="1106" y="31"/>
                  </a:cubicBezTo>
                  <a:cubicBezTo>
                    <a:pt x="1051" y="49"/>
                    <a:pt x="1002" y="74"/>
                    <a:pt x="965" y="105"/>
                  </a:cubicBezTo>
                  <a:cubicBezTo>
                    <a:pt x="861" y="191"/>
                    <a:pt x="793" y="307"/>
                    <a:pt x="775" y="430"/>
                  </a:cubicBezTo>
                  <a:cubicBezTo>
                    <a:pt x="732" y="418"/>
                    <a:pt x="689" y="418"/>
                    <a:pt x="639" y="418"/>
                  </a:cubicBezTo>
                  <a:cubicBezTo>
                    <a:pt x="621" y="418"/>
                    <a:pt x="609" y="424"/>
                    <a:pt x="590" y="424"/>
                  </a:cubicBezTo>
                  <a:cubicBezTo>
                    <a:pt x="566" y="430"/>
                    <a:pt x="541" y="436"/>
                    <a:pt x="517" y="449"/>
                  </a:cubicBezTo>
                  <a:cubicBezTo>
                    <a:pt x="492" y="455"/>
                    <a:pt x="467" y="467"/>
                    <a:pt x="449" y="479"/>
                  </a:cubicBezTo>
                  <a:cubicBezTo>
                    <a:pt x="406" y="510"/>
                    <a:pt x="369" y="541"/>
                    <a:pt x="345" y="578"/>
                  </a:cubicBezTo>
                  <a:cubicBezTo>
                    <a:pt x="289" y="657"/>
                    <a:pt x="259" y="750"/>
                    <a:pt x="277" y="848"/>
                  </a:cubicBezTo>
                  <a:cubicBezTo>
                    <a:pt x="289" y="891"/>
                    <a:pt x="302" y="934"/>
                    <a:pt x="326" y="965"/>
                  </a:cubicBezTo>
                  <a:cubicBezTo>
                    <a:pt x="123" y="1057"/>
                    <a:pt x="1" y="1266"/>
                    <a:pt x="44" y="1475"/>
                  </a:cubicBezTo>
                  <a:cubicBezTo>
                    <a:pt x="56" y="1561"/>
                    <a:pt x="99" y="1634"/>
                    <a:pt x="148" y="1690"/>
                  </a:cubicBezTo>
                  <a:cubicBezTo>
                    <a:pt x="326" y="1456"/>
                    <a:pt x="517" y="965"/>
                    <a:pt x="756" y="645"/>
                  </a:cubicBezTo>
                  <a:cubicBezTo>
                    <a:pt x="1070" y="203"/>
                    <a:pt x="1831" y="166"/>
                    <a:pt x="2188" y="166"/>
                  </a:cubicBezTo>
                  <a:cubicBezTo>
                    <a:pt x="2120" y="108"/>
                    <a:pt x="2032" y="72"/>
                    <a:pt x="1938" y="72"/>
                  </a:cubicBezTo>
                  <a:cubicBezTo>
                    <a:pt x="1913" y="72"/>
                    <a:pt x="1888" y="75"/>
                    <a:pt x="1862" y="80"/>
                  </a:cubicBezTo>
                  <a:cubicBezTo>
                    <a:pt x="1788" y="92"/>
                    <a:pt x="1721" y="129"/>
                    <a:pt x="1672" y="172"/>
                  </a:cubicBezTo>
                  <a:cubicBezTo>
                    <a:pt x="1586" y="74"/>
                    <a:pt x="1463" y="12"/>
                    <a:pt x="1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7"/>
            <p:cNvSpPr/>
            <p:nvPr/>
          </p:nvSpPr>
          <p:spPr>
            <a:xfrm>
              <a:off x="6404925" y="3064124"/>
              <a:ext cx="138559" cy="114407"/>
            </a:xfrm>
            <a:custGeom>
              <a:avLst/>
              <a:gdLst/>
              <a:ahLst/>
              <a:cxnLst/>
              <a:rect l="l" t="t" r="r" b="b"/>
              <a:pathLst>
                <a:path w="1199" h="990" extrusionOk="0">
                  <a:moveTo>
                    <a:pt x="1149" y="1"/>
                  </a:moveTo>
                  <a:cubicBezTo>
                    <a:pt x="916" y="93"/>
                    <a:pt x="381" y="154"/>
                    <a:pt x="0" y="240"/>
                  </a:cubicBezTo>
                  <a:lnTo>
                    <a:pt x="228" y="744"/>
                  </a:lnTo>
                  <a:cubicBezTo>
                    <a:pt x="314" y="627"/>
                    <a:pt x="388" y="517"/>
                    <a:pt x="455" y="431"/>
                  </a:cubicBezTo>
                  <a:cubicBezTo>
                    <a:pt x="467" y="412"/>
                    <a:pt x="485" y="402"/>
                    <a:pt x="504" y="402"/>
                  </a:cubicBezTo>
                  <a:cubicBezTo>
                    <a:pt x="515" y="402"/>
                    <a:pt x="526" y="405"/>
                    <a:pt x="535" y="412"/>
                  </a:cubicBezTo>
                  <a:cubicBezTo>
                    <a:pt x="566" y="431"/>
                    <a:pt x="572" y="468"/>
                    <a:pt x="553" y="498"/>
                  </a:cubicBezTo>
                  <a:cubicBezTo>
                    <a:pt x="535" y="523"/>
                    <a:pt x="449" y="646"/>
                    <a:pt x="314" y="830"/>
                  </a:cubicBezTo>
                  <a:lnTo>
                    <a:pt x="904" y="941"/>
                  </a:lnTo>
                  <a:cubicBezTo>
                    <a:pt x="928" y="941"/>
                    <a:pt x="947" y="965"/>
                    <a:pt x="953" y="990"/>
                  </a:cubicBezTo>
                  <a:cubicBezTo>
                    <a:pt x="1045" y="799"/>
                    <a:pt x="1131" y="627"/>
                    <a:pt x="1198" y="523"/>
                  </a:cubicBezTo>
                  <a:cubicBezTo>
                    <a:pt x="1198" y="320"/>
                    <a:pt x="1174" y="136"/>
                    <a:pt x="1149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7"/>
            <p:cNvSpPr/>
            <p:nvPr/>
          </p:nvSpPr>
          <p:spPr>
            <a:xfrm>
              <a:off x="6374417" y="3172752"/>
              <a:ext cx="137057" cy="93837"/>
            </a:xfrm>
            <a:custGeom>
              <a:avLst/>
              <a:gdLst/>
              <a:ahLst/>
              <a:cxnLst/>
              <a:rect l="l" t="t" r="r" b="b"/>
              <a:pathLst>
                <a:path w="1186" h="812" extrusionOk="0">
                  <a:moveTo>
                    <a:pt x="498" y="1"/>
                  </a:moveTo>
                  <a:cubicBezTo>
                    <a:pt x="363" y="185"/>
                    <a:pt x="191" y="412"/>
                    <a:pt x="0" y="658"/>
                  </a:cubicBezTo>
                  <a:lnTo>
                    <a:pt x="811" y="812"/>
                  </a:lnTo>
                  <a:cubicBezTo>
                    <a:pt x="946" y="584"/>
                    <a:pt x="1075" y="332"/>
                    <a:pt x="1186" y="111"/>
                  </a:cubicBezTo>
                  <a:lnTo>
                    <a:pt x="1186" y="111"/>
                  </a:lnTo>
                  <a:cubicBezTo>
                    <a:pt x="1174" y="117"/>
                    <a:pt x="1161" y="117"/>
                    <a:pt x="1149" y="117"/>
                  </a:cubicBezTo>
                  <a:lnTo>
                    <a:pt x="510" y="1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7"/>
            <p:cNvSpPr/>
            <p:nvPr/>
          </p:nvSpPr>
          <p:spPr>
            <a:xfrm>
              <a:off x="6336744" y="3039971"/>
              <a:ext cx="218760" cy="385170"/>
            </a:xfrm>
            <a:custGeom>
              <a:avLst/>
              <a:gdLst/>
              <a:ahLst/>
              <a:cxnLst/>
              <a:rect l="l" t="t" r="r" b="b"/>
              <a:pathLst>
                <a:path w="1893" h="3333" extrusionOk="0">
                  <a:moveTo>
                    <a:pt x="1500" y="1"/>
                  </a:moveTo>
                  <a:cubicBezTo>
                    <a:pt x="1573" y="1"/>
                    <a:pt x="1629" y="7"/>
                    <a:pt x="1672" y="19"/>
                  </a:cubicBezTo>
                  <a:cubicBezTo>
                    <a:pt x="1696" y="56"/>
                    <a:pt x="1721" y="124"/>
                    <a:pt x="1739" y="210"/>
                  </a:cubicBezTo>
                  <a:cubicBezTo>
                    <a:pt x="1770" y="345"/>
                    <a:pt x="1788" y="529"/>
                    <a:pt x="1788" y="732"/>
                  </a:cubicBezTo>
                  <a:cubicBezTo>
                    <a:pt x="1795" y="1131"/>
                    <a:pt x="1727" y="1610"/>
                    <a:pt x="1537" y="1942"/>
                  </a:cubicBezTo>
                  <a:cubicBezTo>
                    <a:pt x="1265" y="2412"/>
                    <a:pt x="775" y="3332"/>
                    <a:pt x="44" y="3332"/>
                  </a:cubicBezTo>
                  <a:cubicBezTo>
                    <a:pt x="29" y="3332"/>
                    <a:pt x="15" y="3331"/>
                    <a:pt x="1" y="3331"/>
                  </a:cubicBezTo>
                  <a:lnTo>
                    <a:pt x="1" y="3331"/>
                  </a:lnTo>
                  <a:cubicBezTo>
                    <a:pt x="17" y="3332"/>
                    <a:pt x="34" y="3332"/>
                    <a:pt x="50" y="3332"/>
                  </a:cubicBezTo>
                  <a:cubicBezTo>
                    <a:pt x="784" y="3332"/>
                    <a:pt x="1272" y="2411"/>
                    <a:pt x="1543" y="1942"/>
                  </a:cubicBezTo>
                  <a:cubicBezTo>
                    <a:pt x="1893" y="1334"/>
                    <a:pt x="1819" y="240"/>
                    <a:pt x="1678" y="19"/>
                  </a:cubicBezTo>
                  <a:cubicBezTo>
                    <a:pt x="1635" y="7"/>
                    <a:pt x="1573" y="1"/>
                    <a:pt x="150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7"/>
            <p:cNvSpPr/>
            <p:nvPr/>
          </p:nvSpPr>
          <p:spPr>
            <a:xfrm>
              <a:off x="6299879" y="3261504"/>
              <a:ext cx="160516" cy="93837"/>
            </a:xfrm>
            <a:custGeom>
              <a:avLst/>
              <a:gdLst/>
              <a:ahLst/>
              <a:cxnLst/>
              <a:rect l="l" t="t" r="r" b="b"/>
              <a:pathLst>
                <a:path w="1389" h="812" extrusionOk="0">
                  <a:moveTo>
                    <a:pt x="559" y="1"/>
                  </a:moveTo>
                  <a:cubicBezTo>
                    <a:pt x="381" y="228"/>
                    <a:pt x="191" y="468"/>
                    <a:pt x="0" y="695"/>
                  </a:cubicBezTo>
                  <a:lnTo>
                    <a:pt x="633" y="812"/>
                  </a:lnTo>
                  <a:cubicBezTo>
                    <a:pt x="719" y="787"/>
                    <a:pt x="805" y="750"/>
                    <a:pt x="891" y="707"/>
                  </a:cubicBezTo>
                  <a:cubicBezTo>
                    <a:pt x="1057" y="621"/>
                    <a:pt x="1229" y="406"/>
                    <a:pt x="1389" y="148"/>
                  </a:cubicBezTo>
                  <a:lnTo>
                    <a:pt x="559" y="1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7"/>
            <p:cNvSpPr/>
            <p:nvPr/>
          </p:nvSpPr>
          <p:spPr>
            <a:xfrm>
              <a:off x="6196914" y="3160040"/>
              <a:ext cx="156240" cy="193221"/>
            </a:xfrm>
            <a:custGeom>
              <a:avLst/>
              <a:gdLst/>
              <a:ahLst/>
              <a:cxnLst/>
              <a:rect l="l" t="t" r="r" b="b"/>
              <a:pathLst>
                <a:path w="1352" h="1672" extrusionOk="0">
                  <a:moveTo>
                    <a:pt x="990" y="0"/>
                  </a:moveTo>
                  <a:cubicBezTo>
                    <a:pt x="718" y="278"/>
                    <a:pt x="400" y="573"/>
                    <a:pt x="201" y="573"/>
                  </a:cubicBezTo>
                  <a:cubicBezTo>
                    <a:pt x="194" y="573"/>
                    <a:pt x="186" y="572"/>
                    <a:pt x="179" y="571"/>
                  </a:cubicBezTo>
                  <a:cubicBezTo>
                    <a:pt x="68" y="780"/>
                    <a:pt x="0" y="1002"/>
                    <a:pt x="25" y="1229"/>
                  </a:cubicBezTo>
                  <a:cubicBezTo>
                    <a:pt x="222" y="1444"/>
                    <a:pt x="430" y="1591"/>
                    <a:pt x="645" y="1671"/>
                  </a:cubicBezTo>
                  <a:cubicBezTo>
                    <a:pt x="670" y="1647"/>
                    <a:pt x="688" y="1622"/>
                    <a:pt x="707" y="1604"/>
                  </a:cubicBezTo>
                  <a:lnTo>
                    <a:pt x="295" y="664"/>
                  </a:lnTo>
                  <a:cubicBezTo>
                    <a:pt x="283" y="633"/>
                    <a:pt x="295" y="602"/>
                    <a:pt x="326" y="584"/>
                  </a:cubicBezTo>
                  <a:cubicBezTo>
                    <a:pt x="334" y="581"/>
                    <a:pt x="342" y="579"/>
                    <a:pt x="351" y="579"/>
                  </a:cubicBezTo>
                  <a:cubicBezTo>
                    <a:pt x="374" y="579"/>
                    <a:pt x="397" y="592"/>
                    <a:pt x="406" y="614"/>
                  </a:cubicBezTo>
                  <a:lnTo>
                    <a:pt x="793" y="1499"/>
                  </a:lnTo>
                  <a:cubicBezTo>
                    <a:pt x="977" y="1278"/>
                    <a:pt x="1168" y="1045"/>
                    <a:pt x="1352" y="817"/>
                  </a:cubicBezTo>
                  <a:lnTo>
                    <a:pt x="1352" y="81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7"/>
            <p:cNvSpPr/>
            <p:nvPr/>
          </p:nvSpPr>
          <p:spPr>
            <a:xfrm>
              <a:off x="6321836" y="3095441"/>
              <a:ext cx="100193" cy="146302"/>
            </a:xfrm>
            <a:custGeom>
              <a:avLst/>
              <a:gdLst/>
              <a:ahLst/>
              <a:cxnLst/>
              <a:rect l="l" t="t" r="r" b="b"/>
              <a:pathLst>
                <a:path w="867" h="1266" extrusionOk="0">
                  <a:moveTo>
                    <a:pt x="603" y="0"/>
                  </a:moveTo>
                  <a:cubicBezTo>
                    <a:pt x="486" y="31"/>
                    <a:pt x="388" y="74"/>
                    <a:pt x="332" y="117"/>
                  </a:cubicBezTo>
                  <a:cubicBezTo>
                    <a:pt x="259" y="184"/>
                    <a:pt x="136" y="320"/>
                    <a:pt x="1" y="461"/>
                  </a:cubicBezTo>
                  <a:lnTo>
                    <a:pt x="357" y="1266"/>
                  </a:lnTo>
                  <a:cubicBezTo>
                    <a:pt x="541" y="1026"/>
                    <a:pt x="713" y="793"/>
                    <a:pt x="867" y="584"/>
                  </a:cubicBezTo>
                  <a:lnTo>
                    <a:pt x="609" y="0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7"/>
            <p:cNvSpPr/>
            <p:nvPr/>
          </p:nvSpPr>
          <p:spPr>
            <a:xfrm>
              <a:off x="6286359" y="3354531"/>
              <a:ext cx="49807" cy="8783"/>
            </a:xfrm>
            <a:custGeom>
              <a:avLst/>
              <a:gdLst/>
              <a:ahLst/>
              <a:cxnLst/>
              <a:rect l="l" t="t" r="r" b="b"/>
              <a:pathLst>
                <a:path w="431" h="76" extrusionOk="0">
                  <a:moveTo>
                    <a:pt x="25" y="0"/>
                  </a:moveTo>
                  <a:cubicBezTo>
                    <a:pt x="13" y="7"/>
                    <a:pt x="7" y="19"/>
                    <a:pt x="0" y="31"/>
                  </a:cubicBezTo>
                  <a:cubicBezTo>
                    <a:pt x="119" y="62"/>
                    <a:pt x="237" y="76"/>
                    <a:pt x="359" y="76"/>
                  </a:cubicBezTo>
                  <a:cubicBezTo>
                    <a:pt x="383" y="76"/>
                    <a:pt x="407" y="75"/>
                    <a:pt x="431" y="7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7"/>
            <p:cNvSpPr/>
            <p:nvPr/>
          </p:nvSpPr>
          <p:spPr>
            <a:xfrm>
              <a:off x="6157160" y="3390702"/>
              <a:ext cx="99499" cy="80316"/>
            </a:xfrm>
            <a:custGeom>
              <a:avLst/>
              <a:gdLst/>
              <a:ahLst/>
              <a:cxnLst/>
              <a:rect l="l" t="t" r="r" b="b"/>
              <a:pathLst>
                <a:path w="861" h="695" extrusionOk="0">
                  <a:moveTo>
                    <a:pt x="854" y="1"/>
                  </a:moveTo>
                  <a:cubicBezTo>
                    <a:pt x="510" y="376"/>
                    <a:pt x="191" y="658"/>
                    <a:pt x="0" y="695"/>
                  </a:cubicBezTo>
                  <a:lnTo>
                    <a:pt x="7" y="695"/>
                  </a:lnTo>
                  <a:cubicBezTo>
                    <a:pt x="197" y="658"/>
                    <a:pt x="510" y="376"/>
                    <a:pt x="86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7"/>
            <p:cNvSpPr/>
            <p:nvPr/>
          </p:nvSpPr>
          <p:spPr>
            <a:xfrm>
              <a:off x="6229618" y="3091859"/>
              <a:ext cx="285439" cy="270532"/>
            </a:xfrm>
            <a:custGeom>
              <a:avLst/>
              <a:gdLst/>
              <a:ahLst/>
              <a:cxnLst/>
              <a:rect l="l" t="t" r="r" b="b"/>
              <a:pathLst>
                <a:path w="2470" h="2341" extrusionOk="0">
                  <a:moveTo>
                    <a:pt x="1524" y="0"/>
                  </a:moveTo>
                  <a:cubicBezTo>
                    <a:pt x="1481" y="13"/>
                    <a:pt x="1444" y="19"/>
                    <a:pt x="1407" y="31"/>
                  </a:cubicBezTo>
                  <a:lnTo>
                    <a:pt x="1665" y="615"/>
                  </a:lnTo>
                  <a:cubicBezTo>
                    <a:pt x="1511" y="824"/>
                    <a:pt x="1339" y="1057"/>
                    <a:pt x="1155" y="1297"/>
                  </a:cubicBezTo>
                  <a:lnTo>
                    <a:pt x="799" y="492"/>
                  </a:lnTo>
                  <a:cubicBezTo>
                    <a:pt x="768" y="523"/>
                    <a:pt x="737" y="553"/>
                    <a:pt x="713" y="584"/>
                  </a:cubicBezTo>
                  <a:lnTo>
                    <a:pt x="1069" y="1395"/>
                  </a:lnTo>
                  <a:cubicBezTo>
                    <a:pt x="1069" y="1401"/>
                    <a:pt x="1069" y="1401"/>
                    <a:pt x="1069" y="1401"/>
                  </a:cubicBezTo>
                  <a:cubicBezTo>
                    <a:pt x="885" y="1635"/>
                    <a:pt x="700" y="1868"/>
                    <a:pt x="516" y="2089"/>
                  </a:cubicBezTo>
                  <a:lnTo>
                    <a:pt x="123" y="1204"/>
                  </a:lnTo>
                  <a:cubicBezTo>
                    <a:pt x="114" y="1182"/>
                    <a:pt x="91" y="1169"/>
                    <a:pt x="68" y="1169"/>
                  </a:cubicBezTo>
                  <a:cubicBezTo>
                    <a:pt x="59" y="1169"/>
                    <a:pt x="51" y="1171"/>
                    <a:pt x="43" y="1174"/>
                  </a:cubicBezTo>
                  <a:cubicBezTo>
                    <a:pt x="12" y="1186"/>
                    <a:pt x="0" y="1223"/>
                    <a:pt x="12" y="1254"/>
                  </a:cubicBezTo>
                  <a:lnTo>
                    <a:pt x="430" y="2187"/>
                  </a:lnTo>
                  <a:cubicBezTo>
                    <a:pt x="405" y="2212"/>
                    <a:pt x="387" y="2237"/>
                    <a:pt x="369" y="2261"/>
                  </a:cubicBezTo>
                  <a:cubicBezTo>
                    <a:pt x="405" y="2273"/>
                    <a:pt x="448" y="2292"/>
                    <a:pt x="491" y="2298"/>
                  </a:cubicBezTo>
                  <a:cubicBezTo>
                    <a:pt x="498" y="2292"/>
                    <a:pt x="510" y="2280"/>
                    <a:pt x="516" y="2267"/>
                  </a:cubicBezTo>
                  <a:lnTo>
                    <a:pt x="922" y="2341"/>
                  </a:lnTo>
                  <a:cubicBezTo>
                    <a:pt x="1032" y="2335"/>
                    <a:pt x="1137" y="2310"/>
                    <a:pt x="1247" y="2280"/>
                  </a:cubicBezTo>
                  <a:lnTo>
                    <a:pt x="608" y="2163"/>
                  </a:lnTo>
                  <a:cubicBezTo>
                    <a:pt x="799" y="1936"/>
                    <a:pt x="995" y="1696"/>
                    <a:pt x="1173" y="1469"/>
                  </a:cubicBezTo>
                  <a:lnTo>
                    <a:pt x="2003" y="1616"/>
                  </a:lnTo>
                  <a:cubicBezTo>
                    <a:pt x="2021" y="1579"/>
                    <a:pt x="2046" y="1542"/>
                    <a:pt x="2070" y="1505"/>
                  </a:cubicBezTo>
                  <a:lnTo>
                    <a:pt x="1253" y="1358"/>
                  </a:lnTo>
                  <a:cubicBezTo>
                    <a:pt x="1444" y="1112"/>
                    <a:pt x="1616" y="885"/>
                    <a:pt x="1751" y="695"/>
                  </a:cubicBezTo>
                  <a:cubicBezTo>
                    <a:pt x="1757" y="701"/>
                    <a:pt x="1757" y="701"/>
                    <a:pt x="1763" y="701"/>
                  </a:cubicBezTo>
                  <a:lnTo>
                    <a:pt x="2402" y="817"/>
                  </a:lnTo>
                  <a:cubicBezTo>
                    <a:pt x="2414" y="817"/>
                    <a:pt x="2427" y="817"/>
                    <a:pt x="2439" y="811"/>
                  </a:cubicBezTo>
                  <a:lnTo>
                    <a:pt x="2470" y="750"/>
                  </a:lnTo>
                  <a:cubicBezTo>
                    <a:pt x="2464" y="725"/>
                    <a:pt x="2445" y="707"/>
                    <a:pt x="2421" y="701"/>
                  </a:cubicBezTo>
                  <a:lnTo>
                    <a:pt x="1831" y="590"/>
                  </a:lnTo>
                  <a:cubicBezTo>
                    <a:pt x="1966" y="406"/>
                    <a:pt x="2052" y="283"/>
                    <a:pt x="2070" y="258"/>
                  </a:cubicBezTo>
                  <a:cubicBezTo>
                    <a:pt x="2089" y="234"/>
                    <a:pt x="2083" y="197"/>
                    <a:pt x="2052" y="172"/>
                  </a:cubicBezTo>
                  <a:cubicBezTo>
                    <a:pt x="2043" y="165"/>
                    <a:pt x="2032" y="162"/>
                    <a:pt x="2021" y="162"/>
                  </a:cubicBezTo>
                  <a:cubicBezTo>
                    <a:pt x="2002" y="162"/>
                    <a:pt x="1984" y="172"/>
                    <a:pt x="1972" y="191"/>
                  </a:cubicBezTo>
                  <a:cubicBezTo>
                    <a:pt x="1905" y="277"/>
                    <a:pt x="1831" y="387"/>
                    <a:pt x="1745" y="504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7"/>
            <p:cNvSpPr/>
            <p:nvPr/>
          </p:nvSpPr>
          <p:spPr>
            <a:xfrm>
              <a:off x="6217484" y="3039971"/>
              <a:ext cx="292604" cy="185478"/>
            </a:xfrm>
            <a:custGeom>
              <a:avLst/>
              <a:gdLst/>
              <a:ahLst/>
              <a:cxnLst/>
              <a:rect l="l" t="t" r="r" b="b"/>
              <a:pathLst>
                <a:path w="2532" h="1605" extrusionOk="0">
                  <a:moveTo>
                    <a:pt x="2513" y="1"/>
                  </a:moveTo>
                  <a:cubicBezTo>
                    <a:pt x="2107" y="1"/>
                    <a:pt x="1284" y="198"/>
                    <a:pt x="861" y="603"/>
                  </a:cubicBezTo>
                  <a:cubicBezTo>
                    <a:pt x="615" y="836"/>
                    <a:pt x="216" y="1193"/>
                    <a:pt x="1" y="1604"/>
                  </a:cubicBezTo>
                  <a:cubicBezTo>
                    <a:pt x="222" y="1193"/>
                    <a:pt x="621" y="836"/>
                    <a:pt x="867" y="603"/>
                  </a:cubicBezTo>
                  <a:cubicBezTo>
                    <a:pt x="1297" y="191"/>
                    <a:pt x="2132" y="1"/>
                    <a:pt x="2532" y="1"/>
                  </a:cubicBezTo>
                  <a:cubicBezTo>
                    <a:pt x="2526" y="1"/>
                    <a:pt x="2520" y="1"/>
                    <a:pt x="25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7"/>
            <p:cNvSpPr/>
            <p:nvPr/>
          </p:nvSpPr>
          <p:spPr>
            <a:xfrm>
              <a:off x="6218177" y="3039278"/>
              <a:ext cx="319646" cy="186402"/>
            </a:xfrm>
            <a:custGeom>
              <a:avLst/>
              <a:gdLst/>
              <a:ahLst/>
              <a:cxnLst/>
              <a:rect l="l" t="t" r="r" b="b"/>
              <a:pathLst>
                <a:path w="2766" h="1613" extrusionOk="0">
                  <a:moveTo>
                    <a:pt x="2526" y="1"/>
                  </a:moveTo>
                  <a:cubicBezTo>
                    <a:pt x="2126" y="1"/>
                    <a:pt x="1291" y="197"/>
                    <a:pt x="861" y="603"/>
                  </a:cubicBezTo>
                  <a:cubicBezTo>
                    <a:pt x="615" y="842"/>
                    <a:pt x="216" y="1199"/>
                    <a:pt x="1" y="1610"/>
                  </a:cubicBezTo>
                  <a:cubicBezTo>
                    <a:pt x="10" y="1612"/>
                    <a:pt x="19" y="1612"/>
                    <a:pt x="29" y="1612"/>
                  </a:cubicBezTo>
                  <a:cubicBezTo>
                    <a:pt x="228" y="1612"/>
                    <a:pt x="536" y="1320"/>
                    <a:pt x="806" y="1039"/>
                  </a:cubicBezTo>
                  <a:lnTo>
                    <a:pt x="744" y="904"/>
                  </a:lnTo>
                  <a:cubicBezTo>
                    <a:pt x="732" y="873"/>
                    <a:pt x="744" y="836"/>
                    <a:pt x="775" y="824"/>
                  </a:cubicBezTo>
                  <a:cubicBezTo>
                    <a:pt x="783" y="821"/>
                    <a:pt x="791" y="819"/>
                    <a:pt x="799" y="819"/>
                  </a:cubicBezTo>
                  <a:cubicBezTo>
                    <a:pt x="823" y="819"/>
                    <a:pt x="846" y="832"/>
                    <a:pt x="855" y="855"/>
                  </a:cubicBezTo>
                  <a:lnTo>
                    <a:pt x="898" y="947"/>
                  </a:lnTo>
                  <a:cubicBezTo>
                    <a:pt x="1033" y="799"/>
                    <a:pt x="1156" y="670"/>
                    <a:pt x="1229" y="603"/>
                  </a:cubicBezTo>
                  <a:cubicBezTo>
                    <a:pt x="1285" y="554"/>
                    <a:pt x="1383" y="517"/>
                    <a:pt x="1500" y="486"/>
                  </a:cubicBezTo>
                  <a:cubicBezTo>
                    <a:pt x="1494" y="455"/>
                    <a:pt x="1506" y="418"/>
                    <a:pt x="1530" y="406"/>
                  </a:cubicBezTo>
                  <a:cubicBezTo>
                    <a:pt x="1538" y="403"/>
                    <a:pt x="1547" y="401"/>
                    <a:pt x="1555" y="401"/>
                  </a:cubicBezTo>
                  <a:cubicBezTo>
                    <a:pt x="1579" y="401"/>
                    <a:pt x="1601" y="414"/>
                    <a:pt x="1610" y="437"/>
                  </a:cubicBezTo>
                  <a:lnTo>
                    <a:pt x="1623" y="455"/>
                  </a:lnTo>
                  <a:cubicBezTo>
                    <a:pt x="2004" y="369"/>
                    <a:pt x="2532" y="308"/>
                    <a:pt x="2765" y="216"/>
                  </a:cubicBezTo>
                  <a:cubicBezTo>
                    <a:pt x="2747" y="130"/>
                    <a:pt x="2722" y="62"/>
                    <a:pt x="2698" y="25"/>
                  </a:cubicBezTo>
                  <a:cubicBezTo>
                    <a:pt x="2655" y="13"/>
                    <a:pt x="2599" y="1"/>
                    <a:pt x="2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7"/>
            <p:cNvSpPr/>
            <p:nvPr/>
          </p:nvSpPr>
          <p:spPr>
            <a:xfrm>
              <a:off x="6390018" y="3085734"/>
              <a:ext cx="15717" cy="9823"/>
            </a:xfrm>
            <a:custGeom>
              <a:avLst/>
              <a:gdLst/>
              <a:ahLst/>
              <a:cxnLst/>
              <a:rect l="l" t="t" r="r" b="b"/>
              <a:pathLst>
                <a:path w="136" h="85" extrusionOk="0">
                  <a:moveTo>
                    <a:pt x="64" y="0"/>
                  </a:moveTo>
                  <a:cubicBezTo>
                    <a:pt x="57" y="0"/>
                    <a:pt x="50" y="1"/>
                    <a:pt x="43" y="4"/>
                  </a:cubicBezTo>
                  <a:cubicBezTo>
                    <a:pt x="19" y="23"/>
                    <a:pt x="0" y="53"/>
                    <a:pt x="13" y="84"/>
                  </a:cubicBezTo>
                  <a:cubicBezTo>
                    <a:pt x="50" y="72"/>
                    <a:pt x="93" y="66"/>
                    <a:pt x="136" y="53"/>
                  </a:cubicBezTo>
                  <a:lnTo>
                    <a:pt x="123" y="35"/>
                  </a:lnTo>
                  <a:cubicBezTo>
                    <a:pt x="114" y="16"/>
                    <a:pt x="89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7"/>
            <p:cNvSpPr/>
            <p:nvPr/>
          </p:nvSpPr>
          <p:spPr>
            <a:xfrm>
              <a:off x="6302653" y="3133923"/>
              <a:ext cx="19299" cy="26233"/>
            </a:xfrm>
            <a:custGeom>
              <a:avLst/>
              <a:gdLst/>
              <a:ahLst/>
              <a:cxnLst/>
              <a:rect l="l" t="t" r="r" b="b"/>
              <a:pathLst>
                <a:path w="167" h="227" extrusionOk="0">
                  <a:moveTo>
                    <a:pt x="68" y="0"/>
                  </a:moveTo>
                  <a:cubicBezTo>
                    <a:pt x="60" y="0"/>
                    <a:pt x="52" y="2"/>
                    <a:pt x="44" y="5"/>
                  </a:cubicBezTo>
                  <a:cubicBezTo>
                    <a:pt x="13" y="17"/>
                    <a:pt x="1" y="54"/>
                    <a:pt x="13" y="85"/>
                  </a:cubicBezTo>
                  <a:lnTo>
                    <a:pt x="75" y="226"/>
                  </a:lnTo>
                  <a:cubicBezTo>
                    <a:pt x="105" y="189"/>
                    <a:pt x="136" y="159"/>
                    <a:pt x="167" y="128"/>
                  </a:cubicBezTo>
                  <a:lnTo>
                    <a:pt x="124" y="36"/>
                  </a:lnTo>
                  <a:cubicBezTo>
                    <a:pt x="115" y="13"/>
                    <a:pt x="92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7"/>
            <p:cNvSpPr/>
            <p:nvPr/>
          </p:nvSpPr>
          <p:spPr>
            <a:xfrm>
              <a:off x="6110242" y="2626837"/>
              <a:ext cx="180509" cy="105855"/>
            </a:xfrm>
            <a:custGeom>
              <a:avLst/>
              <a:gdLst/>
              <a:ahLst/>
              <a:cxnLst/>
              <a:rect l="l" t="t" r="r" b="b"/>
              <a:pathLst>
                <a:path w="1562" h="916" extrusionOk="0">
                  <a:moveTo>
                    <a:pt x="1" y="0"/>
                  </a:moveTo>
                  <a:lnTo>
                    <a:pt x="1" y="0"/>
                  </a:lnTo>
                  <a:cubicBezTo>
                    <a:pt x="142" y="258"/>
                    <a:pt x="363" y="541"/>
                    <a:pt x="615" y="664"/>
                  </a:cubicBezTo>
                  <a:cubicBezTo>
                    <a:pt x="640" y="676"/>
                    <a:pt x="671" y="688"/>
                    <a:pt x="701" y="701"/>
                  </a:cubicBezTo>
                  <a:cubicBezTo>
                    <a:pt x="714" y="707"/>
                    <a:pt x="726" y="713"/>
                    <a:pt x="738" y="713"/>
                  </a:cubicBezTo>
                  <a:cubicBezTo>
                    <a:pt x="763" y="719"/>
                    <a:pt x="781" y="731"/>
                    <a:pt x="800" y="731"/>
                  </a:cubicBezTo>
                  <a:cubicBezTo>
                    <a:pt x="818" y="738"/>
                    <a:pt x="836" y="744"/>
                    <a:pt x="861" y="750"/>
                  </a:cubicBezTo>
                  <a:cubicBezTo>
                    <a:pt x="873" y="756"/>
                    <a:pt x="886" y="756"/>
                    <a:pt x="904" y="762"/>
                  </a:cubicBezTo>
                  <a:cubicBezTo>
                    <a:pt x="935" y="768"/>
                    <a:pt x="965" y="774"/>
                    <a:pt x="996" y="781"/>
                  </a:cubicBezTo>
                  <a:cubicBezTo>
                    <a:pt x="996" y="787"/>
                    <a:pt x="1002" y="787"/>
                    <a:pt x="1008" y="787"/>
                  </a:cubicBezTo>
                  <a:cubicBezTo>
                    <a:pt x="1180" y="824"/>
                    <a:pt x="1371" y="860"/>
                    <a:pt x="1561" y="916"/>
                  </a:cubicBezTo>
                  <a:cubicBezTo>
                    <a:pt x="1488" y="817"/>
                    <a:pt x="1402" y="719"/>
                    <a:pt x="1309" y="615"/>
                  </a:cubicBezTo>
                  <a:cubicBezTo>
                    <a:pt x="959" y="529"/>
                    <a:pt x="363" y="393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7"/>
            <p:cNvSpPr/>
            <p:nvPr/>
          </p:nvSpPr>
          <p:spPr>
            <a:xfrm>
              <a:off x="6290634" y="2732576"/>
              <a:ext cx="197496" cy="165139"/>
            </a:xfrm>
            <a:custGeom>
              <a:avLst/>
              <a:gdLst/>
              <a:ahLst/>
              <a:cxnLst/>
              <a:rect l="l" t="t" r="r" b="b"/>
              <a:pathLst>
                <a:path w="1709" h="1429" extrusionOk="0">
                  <a:moveTo>
                    <a:pt x="0" y="1"/>
                  </a:moveTo>
                  <a:lnTo>
                    <a:pt x="0" y="1"/>
                  </a:lnTo>
                  <a:cubicBezTo>
                    <a:pt x="13" y="19"/>
                    <a:pt x="31" y="38"/>
                    <a:pt x="43" y="56"/>
                  </a:cubicBezTo>
                  <a:cubicBezTo>
                    <a:pt x="43" y="62"/>
                    <a:pt x="49" y="62"/>
                    <a:pt x="49" y="68"/>
                  </a:cubicBezTo>
                  <a:cubicBezTo>
                    <a:pt x="62" y="81"/>
                    <a:pt x="68" y="99"/>
                    <a:pt x="80" y="111"/>
                  </a:cubicBezTo>
                  <a:lnTo>
                    <a:pt x="86" y="130"/>
                  </a:lnTo>
                  <a:cubicBezTo>
                    <a:pt x="99" y="142"/>
                    <a:pt x="105" y="154"/>
                    <a:pt x="117" y="167"/>
                  </a:cubicBezTo>
                  <a:cubicBezTo>
                    <a:pt x="117" y="173"/>
                    <a:pt x="123" y="179"/>
                    <a:pt x="123" y="179"/>
                  </a:cubicBezTo>
                  <a:cubicBezTo>
                    <a:pt x="136" y="197"/>
                    <a:pt x="142" y="216"/>
                    <a:pt x="154" y="234"/>
                  </a:cubicBezTo>
                  <a:cubicBezTo>
                    <a:pt x="406" y="719"/>
                    <a:pt x="584" y="1340"/>
                    <a:pt x="830" y="1414"/>
                  </a:cubicBezTo>
                  <a:cubicBezTo>
                    <a:pt x="863" y="1424"/>
                    <a:pt x="898" y="1428"/>
                    <a:pt x="933" y="1428"/>
                  </a:cubicBezTo>
                  <a:cubicBezTo>
                    <a:pt x="1151" y="1428"/>
                    <a:pt x="1383" y="1260"/>
                    <a:pt x="1383" y="1260"/>
                  </a:cubicBezTo>
                  <a:cubicBezTo>
                    <a:pt x="1383" y="1260"/>
                    <a:pt x="1696" y="1045"/>
                    <a:pt x="1708" y="787"/>
                  </a:cubicBezTo>
                  <a:cubicBezTo>
                    <a:pt x="1708" y="732"/>
                    <a:pt x="1684" y="670"/>
                    <a:pt x="1641" y="603"/>
                  </a:cubicBezTo>
                  <a:cubicBezTo>
                    <a:pt x="1523" y="771"/>
                    <a:pt x="1296" y="1075"/>
                    <a:pt x="1046" y="1075"/>
                  </a:cubicBezTo>
                  <a:cubicBezTo>
                    <a:pt x="995" y="1075"/>
                    <a:pt x="943" y="1062"/>
                    <a:pt x="891" y="1033"/>
                  </a:cubicBezTo>
                  <a:cubicBezTo>
                    <a:pt x="633" y="885"/>
                    <a:pt x="418" y="400"/>
                    <a:pt x="222" y="74"/>
                  </a:cubicBezTo>
                  <a:cubicBezTo>
                    <a:pt x="148" y="44"/>
                    <a:pt x="74" y="19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7"/>
            <p:cNvSpPr/>
            <p:nvPr/>
          </p:nvSpPr>
          <p:spPr>
            <a:xfrm>
              <a:off x="6044256" y="3012352"/>
              <a:ext cx="127928" cy="139946"/>
            </a:xfrm>
            <a:custGeom>
              <a:avLst/>
              <a:gdLst/>
              <a:ahLst/>
              <a:cxnLst/>
              <a:rect l="l" t="t" r="r" b="b"/>
              <a:pathLst>
                <a:path w="1107" h="1211" extrusionOk="0">
                  <a:moveTo>
                    <a:pt x="1106" y="0"/>
                  </a:moveTo>
                  <a:lnTo>
                    <a:pt x="1106" y="0"/>
                  </a:lnTo>
                  <a:cubicBezTo>
                    <a:pt x="1076" y="49"/>
                    <a:pt x="1039" y="99"/>
                    <a:pt x="990" y="129"/>
                  </a:cubicBezTo>
                  <a:cubicBezTo>
                    <a:pt x="891" y="314"/>
                    <a:pt x="775" y="461"/>
                    <a:pt x="633" y="504"/>
                  </a:cubicBezTo>
                  <a:cubicBezTo>
                    <a:pt x="491" y="547"/>
                    <a:pt x="362" y="563"/>
                    <a:pt x="250" y="563"/>
                  </a:cubicBezTo>
                  <a:cubicBezTo>
                    <a:pt x="155" y="563"/>
                    <a:pt x="71" y="552"/>
                    <a:pt x="1" y="535"/>
                  </a:cubicBezTo>
                  <a:lnTo>
                    <a:pt x="1" y="535"/>
                  </a:lnTo>
                  <a:lnTo>
                    <a:pt x="105" y="664"/>
                  </a:lnTo>
                  <a:lnTo>
                    <a:pt x="209" y="1211"/>
                  </a:lnTo>
                  <a:lnTo>
                    <a:pt x="621" y="1137"/>
                  </a:lnTo>
                  <a:lnTo>
                    <a:pt x="1039" y="1057"/>
                  </a:lnTo>
                  <a:lnTo>
                    <a:pt x="934" y="510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7"/>
            <p:cNvSpPr/>
            <p:nvPr/>
          </p:nvSpPr>
          <p:spPr>
            <a:xfrm>
              <a:off x="6179117" y="2893092"/>
              <a:ext cx="58359" cy="97997"/>
            </a:xfrm>
            <a:custGeom>
              <a:avLst/>
              <a:gdLst/>
              <a:ahLst/>
              <a:cxnLst/>
              <a:rect l="l" t="t" r="r" b="b"/>
              <a:pathLst>
                <a:path w="505" h="848" extrusionOk="0">
                  <a:moveTo>
                    <a:pt x="253" y="0"/>
                  </a:moveTo>
                  <a:cubicBezTo>
                    <a:pt x="191" y="105"/>
                    <a:pt x="124" y="381"/>
                    <a:pt x="25" y="670"/>
                  </a:cubicBezTo>
                  <a:lnTo>
                    <a:pt x="56" y="664"/>
                  </a:lnTo>
                  <a:lnTo>
                    <a:pt x="1" y="848"/>
                  </a:lnTo>
                  <a:cubicBezTo>
                    <a:pt x="13" y="848"/>
                    <a:pt x="32" y="848"/>
                    <a:pt x="50" y="842"/>
                  </a:cubicBezTo>
                  <a:cubicBezTo>
                    <a:pt x="320" y="793"/>
                    <a:pt x="505" y="547"/>
                    <a:pt x="455" y="289"/>
                  </a:cubicBezTo>
                  <a:cubicBezTo>
                    <a:pt x="431" y="166"/>
                    <a:pt x="357" y="68"/>
                    <a:pt x="253" y="0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7"/>
            <p:cNvSpPr/>
            <p:nvPr/>
          </p:nvSpPr>
          <p:spPr>
            <a:xfrm>
              <a:off x="6257237" y="3124447"/>
              <a:ext cx="286942" cy="300578"/>
            </a:xfrm>
            <a:custGeom>
              <a:avLst/>
              <a:gdLst/>
              <a:ahLst/>
              <a:cxnLst/>
              <a:rect l="l" t="t" r="r" b="b"/>
              <a:pathLst>
                <a:path w="2483" h="2601" extrusionOk="0">
                  <a:moveTo>
                    <a:pt x="2476" y="1"/>
                  </a:moveTo>
                  <a:cubicBezTo>
                    <a:pt x="2409" y="105"/>
                    <a:pt x="2329" y="277"/>
                    <a:pt x="2231" y="468"/>
                  </a:cubicBezTo>
                  <a:cubicBezTo>
                    <a:pt x="2231" y="474"/>
                    <a:pt x="2231" y="480"/>
                    <a:pt x="2231" y="486"/>
                  </a:cubicBezTo>
                  <a:cubicBezTo>
                    <a:pt x="2225" y="505"/>
                    <a:pt x="2212" y="517"/>
                    <a:pt x="2200" y="529"/>
                  </a:cubicBezTo>
                  <a:cubicBezTo>
                    <a:pt x="2089" y="750"/>
                    <a:pt x="1960" y="1002"/>
                    <a:pt x="1825" y="1223"/>
                  </a:cubicBezTo>
                  <a:lnTo>
                    <a:pt x="1954" y="1248"/>
                  </a:lnTo>
                  <a:cubicBezTo>
                    <a:pt x="1985" y="1254"/>
                    <a:pt x="2010" y="1285"/>
                    <a:pt x="2003" y="1322"/>
                  </a:cubicBezTo>
                  <a:cubicBezTo>
                    <a:pt x="1998" y="1349"/>
                    <a:pt x="1974" y="1366"/>
                    <a:pt x="1948" y="1366"/>
                  </a:cubicBezTo>
                  <a:cubicBezTo>
                    <a:pt x="1944" y="1366"/>
                    <a:pt x="1940" y="1366"/>
                    <a:pt x="1936" y="1365"/>
                  </a:cubicBezTo>
                  <a:lnTo>
                    <a:pt x="1758" y="1334"/>
                  </a:lnTo>
                  <a:cubicBezTo>
                    <a:pt x="1598" y="1592"/>
                    <a:pt x="1426" y="1807"/>
                    <a:pt x="1260" y="1893"/>
                  </a:cubicBezTo>
                  <a:cubicBezTo>
                    <a:pt x="1174" y="1936"/>
                    <a:pt x="1088" y="1973"/>
                    <a:pt x="1002" y="1998"/>
                  </a:cubicBezTo>
                  <a:lnTo>
                    <a:pt x="1321" y="2059"/>
                  </a:lnTo>
                  <a:cubicBezTo>
                    <a:pt x="1352" y="2065"/>
                    <a:pt x="1377" y="2096"/>
                    <a:pt x="1371" y="2127"/>
                  </a:cubicBezTo>
                  <a:cubicBezTo>
                    <a:pt x="1365" y="2154"/>
                    <a:pt x="1340" y="2177"/>
                    <a:pt x="1313" y="2177"/>
                  </a:cubicBezTo>
                  <a:cubicBezTo>
                    <a:pt x="1309" y="2177"/>
                    <a:pt x="1306" y="2176"/>
                    <a:pt x="1303" y="2176"/>
                  </a:cubicBezTo>
                  <a:lnTo>
                    <a:pt x="683" y="2059"/>
                  </a:lnTo>
                  <a:cubicBezTo>
                    <a:pt x="647" y="2062"/>
                    <a:pt x="611" y="2064"/>
                    <a:pt x="576" y="2064"/>
                  </a:cubicBezTo>
                  <a:cubicBezTo>
                    <a:pt x="467" y="2064"/>
                    <a:pt x="360" y="2049"/>
                    <a:pt x="252" y="2016"/>
                  </a:cubicBezTo>
                  <a:cubicBezTo>
                    <a:pt x="166" y="2114"/>
                    <a:pt x="80" y="2213"/>
                    <a:pt x="1" y="2299"/>
                  </a:cubicBezTo>
                  <a:cubicBezTo>
                    <a:pt x="252" y="2495"/>
                    <a:pt x="480" y="2587"/>
                    <a:pt x="689" y="2600"/>
                  </a:cubicBezTo>
                  <a:cubicBezTo>
                    <a:pt x="703" y="2600"/>
                    <a:pt x="717" y="2601"/>
                    <a:pt x="732" y="2601"/>
                  </a:cubicBezTo>
                  <a:cubicBezTo>
                    <a:pt x="1463" y="2601"/>
                    <a:pt x="1953" y="1681"/>
                    <a:pt x="2225" y="1211"/>
                  </a:cubicBezTo>
                  <a:cubicBezTo>
                    <a:pt x="2415" y="879"/>
                    <a:pt x="2483" y="400"/>
                    <a:pt x="2476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7"/>
            <p:cNvSpPr/>
            <p:nvPr/>
          </p:nvSpPr>
          <p:spPr>
            <a:xfrm>
              <a:off x="6200496" y="3301951"/>
              <a:ext cx="71071" cy="79623"/>
            </a:xfrm>
            <a:custGeom>
              <a:avLst/>
              <a:gdLst/>
              <a:ahLst/>
              <a:cxnLst/>
              <a:rect l="l" t="t" r="r" b="b"/>
              <a:pathLst>
                <a:path w="615" h="689" extrusionOk="0">
                  <a:moveTo>
                    <a:pt x="0" y="1"/>
                  </a:moveTo>
                  <a:lnTo>
                    <a:pt x="0" y="1"/>
                  </a:lnTo>
                  <a:cubicBezTo>
                    <a:pt x="25" y="228"/>
                    <a:pt x="141" y="462"/>
                    <a:pt x="399" y="689"/>
                  </a:cubicBezTo>
                  <a:cubicBezTo>
                    <a:pt x="467" y="609"/>
                    <a:pt x="541" y="529"/>
                    <a:pt x="614" y="443"/>
                  </a:cubicBezTo>
                  <a:cubicBezTo>
                    <a:pt x="399" y="363"/>
                    <a:pt x="191" y="21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7"/>
            <p:cNvSpPr/>
            <p:nvPr/>
          </p:nvSpPr>
          <p:spPr>
            <a:xfrm>
              <a:off x="6148609" y="3381457"/>
              <a:ext cx="108051" cy="89561"/>
            </a:xfrm>
            <a:custGeom>
              <a:avLst/>
              <a:gdLst/>
              <a:ahLst/>
              <a:cxnLst/>
              <a:rect l="l" t="t" r="r" b="b"/>
              <a:pathLst>
                <a:path w="935" h="775" extrusionOk="0">
                  <a:moveTo>
                    <a:pt x="848" y="1"/>
                  </a:moveTo>
                  <a:cubicBezTo>
                    <a:pt x="511" y="363"/>
                    <a:pt x="222" y="628"/>
                    <a:pt x="56" y="658"/>
                  </a:cubicBezTo>
                  <a:cubicBezTo>
                    <a:pt x="25" y="664"/>
                    <a:pt x="1" y="695"/>
                    <a:pt x="7" y="726"/>
                  </a:cubicBezTo>
                  <a:cubicBezTo>
                    <a:pt x="13" y="744"/>
                    <a:pt x="19" y="757"/>
                    <a:pt x="31" y="763"/>
                  </a:cubicBezTo>
                  <a:cubicBezTo>
                    <a:pt x="38" y="775"/>
                    <a:pt x="56" y="775"/>
                    <a:pt x="68" y="775"/>
                  </a:cubicBezTo>
                  <a:cubicBezTo>
                    <a:pt x="265" y="738"/>
                    <a:pt x="584" y="456"/>
                    <a:pt x="928" y="81"/>
                  </a:cubicBezTo>
                  <a:lnTo>
                    <a:pt x="934" y="81"/>
                  </a:lnTo>
                  <a:cubicBezTo>
                    <a:pt x="934" y="75"/>
                    <a:pt x="934" y="75"/>
                    <a:pt x="934" y="75"/>
                  </a:cubicBezTo>
                  <a:cubicBezTo>
                    <a:pt x="904" y="50"/>
                    <a:pt x="873" y="25"/>
                    <a:pt x="848" y="1"/>
                  </a:cubicBezTo>
                  <a:close/>
                </a:path>
              </a:pathLst>
            </a:custGeom>
            <a:solidFill>
              <a:srgbClr val="000000">
                <a:alpha val="23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3" name="Google Shape;5753;p37"/>
          <p:cNvSpPr txBox="1"/>
          <p:nvPr/>
        </p:nvSpPr>
        <p:spPr>
          <a:xfrm>
            <a:off x="658800" y="3745862"/>
            <a:ext cx="1254600" cy="744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754" name="Google Shape;5754;p37"/>
          <p:cNvSpPr txBox="1"/>
          <p:nvPr/>
        </p:nvSpPr>
        <p:spPr>
          <a:xfrm>
            <a:off x="4602757" y="3745874"/>
            <a:ext cx="1254600" cy="744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755" name="Google Shape;5755;p37"/>
          <p:cNvSpPr txBox="1"/>
          <p:nvPr/>
        </p:nvSpPr>
        <p:spPr>
          <a:xfrm>
            <a:off x="1973452" y="3745845"/>
            <a:ext cx="1254600" cy="744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756" name="Google Shape;5756;p37"/>
          <p:cNvSpPr txBox="1"/>
          <p:nvPr/>
        </p:nvSpPr>
        <p:spPr>
          <a:xfrm>
            <a:off x="5917410" y="3745874"/>
            <a:ext cx="1254600" cy="744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757" name="Google Shape;5757;p37"/>
          <p:cNvSpPr txBox="1"/>
          <p:nvPr/>
        </p:nvSpPr>
        <p:spPr>
          <a:xfrm>
            <a:off x="7232062" y="3745854"/>
            <a:ext cx="1254600" cy="7443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Neptune is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758" name="Google Shape;5758;p37"/>
          <p:cNvSpPr txBox="1"/>
          <p:nvPr/>
        </p:nvSpPr>
        <p:spPr>
          <a:xfrm>
            <a:off x="3288105" y="3745845"/>
            <a:ext cx="1254600" cy="744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Despite being red, Mars is a cold place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3" name="Google Shape;5763;p38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5764" name="Google Shape;5764;p38"/>
          <p:cNvGrpSpPr/>
          <p:nvPr/>
        </p:nvGrpSpPr>
        <p:grpSpPr>
          <a:xfrm>
            <a:off x="1399542" y="1379520"/>
            <a:ext cx="2934929" cy="995076"/>
            <a:chOff x="2797694" y="1372032"/>
            <a:chExt cx="2568416" cy="870811"/>
          </a:xfrm>
        </p:grpSpPr>
        <p:sp>
          <p:nvSpPr>
            <p:cNvPr id="5765" name="Google Shape;5765;p38"/>
            <p:cNvSpPr/>
            <p:nvPr/>
          </p:nvSpPr>
          <p:spPr>
            <a:xfrm>
              <a:off x="3269650" y="1616003"/>
              <a:ext cx="2036574" cy="443868"/>
            </a:xfrm>
            <a:custGeom>
              <a:avLst/>
              <a:gdLst/>
              <a:ahLst/>
              <a:cxnLst/>
              <a:rect l="l" t="t" r="r" b="b"/>
              <a:pathLst>
                <a:path w="28415" h="6193" extrusionOk="0">
                  <a:moveTo>
                    <a:pt x="1" y="0"/>
                  </a:moveTo>
                  <a:lnTo>
                    <a:pt x="1" y="6193"/>
                  </a:lnTo>
                  <a:lnTo>
                    <a:pt x="28415" y="6193"/>
                  </a:lnTo>
                  <a:lnTo>
                    <a:pt x="284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3569953" y="1537594"/>
              <a:ext cx="26089" cy="33113"/>
            </a:xfrm>
            <a:custGeom>
              <a:avLst/>
              <a:gdLst/>
              <a:ahLst/>
              <a:cxnLst/>
              <a:rect l="l" t="t" r="r" b="b"/>
              <a:pathLst>
                <a:path w="364" h="462" extrusionOk="0">
                  <a:moveTo>
                    <a:pt x="56" y="1"/>
                  </a:moveTo>
                  <a:lnTo>
                    <a:pt x="1" y="44"/>
                  </a:lnTo>
                  <a:lnTo>
                    <a:pt x="154" y="246"/>
                  </a:lnTo>
                  <a:cubicBezTo>
                    <a:pt x="204" y="320"/>
                    <a:pt x="247" y="388"/>
                    <a:pt x="296" y="461"/>
                  </a:cubicBezTo>
                  <a:lnTo>
                    <a:pt x="363" y="418"/>
                  </a:lnTo>
                  <a:cubicBezTo>
                    <a:pt x="314" y="345"/>
                    <a:pt x="265" y="277"/>
                    <a:pt x="216" y="203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3535192" y="1498390"/>
              <a:ext cx="29099" cy="30891"/>
            </a:xfrm>
            <a:custGeom>
              <a:avLst/>
              <a:gdLst/>
              <a:ahLst/>
              <a:cxnLst/>
              <a:rect l="l" t="t" r="r" b="b"/>
              <a:pathLst>
                <a:path w="406" h="431" extrusionOk="0">
                  <a:moveTo>
                    <a:pt x="56" y="1"/>
                  </a:moveTo>
                  <a:lnTo>
                    <a:pt x="0" y="56"/>
                  </a:lnTo>
                  <a:lnTo>
                    <a:pt x="179" y="240"/>
                  </a:lnTo>
                  <a:lnTo>
                    <a:pt x="345" y="431"/>
                  </a:lnTo>
                  <a:lnTo>
                    <a:pt x="406" y="382"/>
                  </a:lnTo>
                  <a:lnTo>
                    <a:pt x="234" y="18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8"/>
            <p:cNvSpPr/>
            <p:nvPr/>
          </p:nvSpPr>
          <p:spPr>
            <a:xfrm>
              <a:off x="3508315" y="1473304"/>
              <a:ext cx="30891" cy="29171"/>
            </a:xfrm>
            <a:custGeom>
              <a:avLst/>
              <a:gdLst/>
              <a:ahLst/>
              <a:cxnLst/>
              <a:rect l="l" t="t" r="r" b="b"/>
              <a:pathLst>
                <a:path w="431" h="407" extrusionOk="0">
                  <a:moveTo>
                    <a:pt x="50" y="1"/>
                  </a:moveTo>
                  <a:lnTo>
                    <a:pt x="1" y="62"/>
                  </a:lnTo>
                  <a:cubicBezTo>
                    <a:pt x="62" y="117"/>
                    <a:pt x="124" y="173"/>
                    <a:pt x="191" y="228"/>
                  </a:cubicBezTo>
                  <a:lnTo>
                    <a:pt x="283" y="314"/>
                  </a:lnTo>
                  <a:lnTo>
                    <a:pt x="375" y="406"/>
                  </a:lnTo>
                  <a:lnTo>
                    <a:pt x="431" y="351"/>
                  </a:lnTo>
                  <a:lnTo>
                    <a:pt x="339" y="259"/>
                  </a:lnTo>
                  <a:lnTo>
                    <a:pt x="240" y="173"/>
                  </a:lnTo>
                  <a:cubicBezTo>
                    <a:pt x="179" y="117"/>
                    <a:pt x="111" y="56"/>
                    <a:pt x="5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8"/>
            <p:cNvSpPr/>
            <p:nvPr/>
          </p:nvSpPr>
          <p:spPr>
            <a:xfrm>
              <a:off x="3466531" y="1442056"/>
              <a:ext cx="33041" cy="26017"/>
            </a:xfrm>
            <a:custGeom>
              <a:avLst/>
              <a:gdLst/>
              <a:ahLst/>
              <a:cxnLst/>
              <a:rect l="l" t="t" r="r" b="b"/>
              <a:pathLst>
                <a:path w="461" h="363" extrusionOk="0">
                  <a:moveTo>
                    <a:pt x="43" y="1"/>
                  </a:moveTo>
                  <a:lnTo>
                    <a:pt x="0" y="62"/>
                  </a:lnTo>
                  <a:lnTo>
                    <a:pt x="209" y="209"/>
                  </a:lnTo>
                  <a:cubicBezTo>
                    <a:pt x="246" y="234"/>
                    <a:pt x="283" y="259"/>
                    <a:pt x="313" y="283"/>
                  </a:cubicBezTo>
                  <a:lnTo>
                    <a:pt x="418" y="363"/>
                  </a:lnTo>
                  <a:lnTo>
                    <a:pt x="461" y="302"/>
                  </a:lnTo>
                  <a:lnTo>
                    <a:pt x="363" y="222"/>
                  </a:lnTo>
                  <a:cubicBezTo>
                    <a:pt x="326" y="197"/>
                    <a:pt x="289" y="173"/>
                    <a:pt x="252" y="148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3434781" y="1423564"/>
              <a:ext cx="34905" cy="23437"/>
            </a:xfrm>
            <a:custGeom>
              <a:avLst/>
              <a:gdLst/>
              <a:ahLst/>
              <a:cxnLst/>
              <a:rect l="l" t="t" r="r" b="b"/>
              <a:pathLst>
                <a:path w="487" h="327" extrusionOk="0">
                  <a:moveTo>
                    <a:pt x="38" y="0"/>
                  </a:moveTo>
                  <a:lnTo>
                    <a:pt x="1" y="68"/>
                  </a:lnTo>
                  <a:lnTo>
                    <a:pt x="117" y="123"/>
                  </a:lnTo>
                  <a:lnTo>
                    <a:pt x="222" y="191"/>
                  </a:lnTo>
                  <a:lnTo>
                    <a:pt x="443" y="326"/>
                  </a:lnTo>
                  <a:lnTo>
                    <a:pt x="486" y="259"/>
                  </a:lnTo>
                  <a:lnTo>
                    <a:pt x="265" y="123"/>
                  </a:lnTo>
                  <a:lnTo>
                    <a:pt x="154" y="5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3387692" y="1401561"/>
              <a:ext cx="36195" cy="19853"/>
            </a:xfrm>
            <a:custGeom>
              <a:avLst/>
              <a:gdLst/>
              <a:ahLst/>
              <a:cxnLst/>
              <a:rect l="l" t="t" r="r" b="b"/>
              <a:pathLst>
                <a:path w="505" h="277" extrusionOk="0">
                  <a:moveTo>
                    <a:pt x="31" y="0"/>
                  </a:moveTo>
                  <a:lnTo>
                    <a:pt x="0" y="74"/>
                  </a:lnTo>
                  <a:cubicBezTo>
                    <a:pt x="80" y="99"/>
                    <a:pt x="160" y="135"/>
                    <a:pt x="240" y="166"/>
                  </a:cubicBezTo>
                  <a:cubicBezTo>
                    <a:pt x="314" y="203"/>
                    <a:pt x="394" y="240"/>
                    <a:pt x="473" y="277"/>
                  </a:cubicBezTo>
                  <a:lnTo>
                    <a:pt x="504" y="203"/>
                  </a:lnTo>
                  <a:cubicBezTo>
                    <a:pt x="424" y="166"/>
                    <a:pt x="344" y="135"/>
                    <a:pt x="271" y="99"/>
                  </a:cubicBezTo>
                  <a:cubicBezTo>
                    <a:pt x="191" y="62"/>
                    <a:pt x="111" y="25"/>
                    <a:pt x="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3353362" y="1389664"/>
              <a:ext cx="36625" cy="16771"/>
            </a:xfrm>
            <a:custGeom>
              <a:avLst/>
              <a:gdLst/>
              <a:ahLst/>
              <a:cxnLst/>
              <a:rect l="l" t="t" r="r" b="b"/>
              <a:pathLst>
                <a:path w="511" h="234" extrusionOk="0">
                  <a:moveTo>
                    <a:pt x="19" y="0"/>
                  </a:moveTo>
                  <a:lnTo>
                    <a:pt x="0" y="74"/>
                  </a:lnTo>
                  <a:cubicBezTo>
                    <a:pt x="80" y="99"/>
                    <a:pt x="160" y="123"/>
                    <a:pt x="240" y="148"/>
                  </a:cubicBezTo>
                  <a:lnTo>
                    <a:pt x="479" y="234"/>
                  </a:lnTo>
                  <a:lnTo>
                    <a:pt x="510" y="166"/>
                  </a:lnTo>
                  <a:lnTo>
                    <a:pt x="264" y="74"/>
                  </a:lnTo>
                  <a:cubicBezTo>
                    <a:pt x="185" y="50"/>
                    <a:pt x="98" y="25"/>
                    <a:pt x="1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3302690" y="1377766"/>
              <a:ext cx="37055" cy="13259"/>
            </a:xfrm>
            <a:custGeom>
              <a:avLst/>
              <a:gdLst/>
              <a:ahLst/>
              <a:cxnLst/>
              <a:rect l="l" t="t" r="r" b="b"/>
              <a:pathLst>
                <a:path w="517" h="185" extrusionOk="0">
                  <a:moveTo>
                    <a:pt x="13" y="1"/>
                  </a:moveTo>
                  <a:lnTo>
                    <a:pt x="1" y="80"/>
                  </a:lnTo>
                  <a:cubicBezTo>
                    <a:pt x="87" y="93"/>
                    <a:pt x="167" y="105"/>
                    <a:pt x="253" y="123"/>
                  </a:cubicBezTo>
                  <a:lnTo>
                    <a:pt x="498" y="185"/>
                  </a:lnTo>
                  <a:lnTo>
                    <a:pt x="517" y="105"/>
                  </a:lnTo>
                  <a:lnTo>
                    <a:pt x="265" y="50"/>
                  </a:lnTo>
                  <a:cubicBezTo>
                    <a:pt x="185" y="25"/>
                    <a:pt x="99" y="19"/>
                    <a:pt x="1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3266138" y="1373394"/>
              <a:ext cx="37485" cy="10177"/>
            </a:xfrm>
            <a:custGeom>
              <a:avLst/>
              <a:gdLst/>
              <a:ahLst/>
              <a:cxnLst/>
              <a:rect l="l" t="t" r="r" b="b"/>
              <a:pathLst>
                <a:path w="523" h="142" extrusionOk="0">
                  <a:moveTo>
                    <a:pt x="7" y="0"/>
                  </a:moveTo>
                  <a:lnTo>
                    <a:pt x="1" y="80"/>
                  </a:lnTo>
                  <a:cubicBezTo>
                    <a:pt x="173" y="92"/>
                    <a:pt x="345" y="111"/>
                    <a:pt x="511" y="141"/>
                  </a:cubicBezTo>
                  <a:lnTo>
                    <a:pt x="523" y="62"/>
                  </a:lnTo>
                  <a:cubicBezTo>
                    <a:pt x="351" y="31"/>
                    <a:pt x="179" y="19"/>
                    <a:pt x="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8"/>
            <p:cNvSpPr/>
            <p:nvPr/>
          </p:nvSpPr>
          <p:spPr>
            <a:xfrm>
              <a:off x="3214176" y="1372032"/>
              <a:ext cx="37055" cy="6236"/>
            </a:xfrm>
            <a:custGeom>
              <a:avLst/>
              <a:gdLst/>
              <a:ahLst/>
              <a:cxnLst/>
              <a:rect l="l" t="t" r="r" b="b"/>
              <a:pathLst>
                <a:path w="517" h="87" extrusionOk="0">
                  <a:moveTo>
                    <a:pt x="259" y="1"/>
                  </a:moveTo>
                  <a:lnTo>
                    <a:pt x="1" y="7"/>
                  </a:lnTo>
                  <a:lnTo>
                    <a:pt x="7" y="87"/>
                  </a:lnTo>
                  <a:lnTo>
                    <a:pt x="259" y="74"/>
                  </a:lnTo>
                  <a:lnTo>
                    <a:pt x="517" y="87"/>
                  </a:lnTo>
                  <a:lnTo>
                    <a:pt x="517" y="7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8"/>
            <p:cNvSpPr/>
            <p:nvPr/>
          </p:nvSpPr>
          <p:spPr>
            <a:xfrm>
              <a:off x="3177194" y="1372462"/>
              <a:ext cx="37485" cy="8887"/>
            </a:xfrm>
            <a:custGeom>
              <a:avLst/>
              <a:gdLst/>
              <a:ahLst/>
              <a:cxnLst/>
              <a:rect l="l" t="t" r="r" b="b"/>
              <a:pathLst>
                <a:path w="523" h="124" extrusionOk="0">
                  <a:moveTo>
                    <a:pt x="517" y="1"/>
                  </a:moveTo>
                  <a:cubicBezTo>
                    <a:pt x="431" y="1"/>
                    <a:pt x="345" y="13"/>
                    <a:pt x="259" y="19"/>
                  </a:cubicBezTo>
                  <a:cubicBezTo>
                    <a:pt x="173" y="25"/>
                    <a:pt x="87" y="32"/>
                    <a:pt x="1" y="44"/>
                  </a:cubicBezTo>
                  <a:lnTo>
                    <a:pt x="13" y="124"/>
                  </a:lnTo>
                  <a:cubicBezTo>
                    <a:pt x="99" y="111"/>
                    <a:pt x="179" y="99"/>
                    <a:pt x="265" y="93"/>
                  </a:cubicBezTo>
                  <a:cubicBezTo>
                    <a:pt x="351" y="87"/>
                    <a:pt x="437" y="81"/>
                    <a:pt x="523" y="81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3125662" y="1377766"/>
              <a:ext cx="37556" cy="12829"/>
            </a:xfrm>
            <a:custGeom>
              <a:avLst/>
              <a:gdLst/>
              <a:ahLst/>
              <a:cxnLst/>
              <a:rect l="l" t="t" r="r" b="b"/>
              <a:pathLst>
                <a:path w="524" h="179" extrusionOk="0">
                  <a:moveTo>
                    <a:pt x="511" y="1"/>
                  </a:moveTo>
                  <a:cubicBezTo>
                    <a:pt x="425" y="19"/>
                    <a:pt x="339" y="31"/>
                    <a:pt x="253" y="50"/>
                  </a:cubicBezTo>
                  <a:lnTo>
                    <a:pt x="1" y="105"/>
                  </a:lnTo>
                  <a:lnTo>
                    <a:pt x="19" y="179"/>
                  </a:lnTo>
                  <a:lnTo>
                    <a:pt x="271" y="123"/>
                  </a:lnTo>
                  <a:cubicBezTo>
                    <a:pt x="351" y="105"/>
                    <a:pt x="437" y="93"/>
                    <a:pt x="523" y="74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3090471" y="1385220"/>
              <a:ext cx="36625" cy="16413"/>
            </a:xfrm>
            <a:custGeom>
              <a:avLst/>
              <a:gdLst/>
              <a:ahLst/>
              <a:cxnLst/>
              <a:rect l="l" t="t" r="r" b="b"/>
              <a:pathLst>
                <a:path w="511" h="229" extrusionOk="0">
                  <a:moveTo>
                    <a:pt x="492" y="1"/>
                  </a:moveTo>
                  <a:cubicBezTo>
                    <a:pt x="326" y="50"/>
                    <a:pt x="160" y="93"/>
                    <a:pt x="1" y="155"/>
                  </a:cubicBezTo>
                  <a:lnTo>
                    <a:pt x="25" y="228"/>
                  </a:lnTo>
                  <a:cubicBezTo>
                    <a:pt x="185" y="167"/>
                    <a:pt x="351" y="124"/>
                    <a:pt x="510" y="75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3042021" y="1401561"/>
              <a:ext cx="35765" cy="19853"/>
            </a:xfrm>
            <a:custGeom>
              <a:avLst/>
              <a:gdLst/>
              <a:ahLst/>
              <a:cxnLst/>
              <a:rect l="l" t="t" r="r" b="b"/>
              <a:pathLst>
                <a:path w="499" h="277" extrusionOk="0">
                  <a:moveTo>
                    <a:pt x="474" y="0"/>
                  </a:moveTo>
                  <a:cubicBezTo>
                    <a:pt x="308" y="62"/>
                    <a:pt x="154" y="129"/>
                    <a:pt x="1" y="203"/>
                  </a:cubicBezTo>
                  <a:lnTo>
                    <a:pt x="31" y="277"/>
                  </a:lnTo>
                  <a:cubicBezTo>
                    <a:pt x="185" y="203"/>
                    <a:pt x="339" y="129"/>
                    <a:pt x="498" y="68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3009483" y="1416110"/>
              <a:ext cx="34833" cy="22505"/>
            </a:xfrm>
            <a:custGeom>
              <a:avLst/>
              <a:gdLst/>
              <a:ahLst/>
              <a:cxnLst/>
              <a:rect l="l" t="t" r="r" b="b"/>
              <a:pathLst>
                <a:path w="486" h="314" extrusionOk="0">
                  <a:moveTo>
                    <a:pt x="455" y="0"/>
                  </a:moveTo>
                  <a:lnTo>
                    <a:pt x="221" y="123"/>
                  </a:lnTo>
                  <a:lnTo>
                    <a:pt x="0" y="252"/>
                  </a:lnTo>
                  <a:lnTo>
                    <a:pt x="37" y="313"/>
                  </a:lnTo>
                  <a:lnTo>
                    <a:pt x="258" y="190"/>
                  </a:lnTo>
                  <a:lnTo>
                    <a:pt x="485" y="74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2966336" y="1442056"/>
              <a:ext cx="33041" cy="26017"/>
            </a:xfrm>
            <a:custGeom>
              <a:avLst/>
              <a:gdLst/>
              <a:ahLst/>
              <a:cxnLst/>
              <a:rect l="l" t="t" r="r" b="b"/>
              <a:pathLst>
                <a:path w="461" h="363" extrusionOk="0">
                  <a:moveTo>
                    <a:pt x="418" y="1"/>
                  </a:moveTo>
                  <a:cubicBezTo>
                    <a:pt x="344" y="50"/>
                    <a:pt x="276" y="99"/>
                    <a:pt x="203" y="148"/>
                  </a:cubicBezTo>
                  <a:cubicBezTo>
                    <a:pt x="135" y="197"/>
                    <a:pt x="61" y="246"/>
                    <a:pt x="0" y="302"/>
                  </a:cubicBezTo>
                  <a:lnTo>
                    <a:pt x="43" y="363"/>
                  </a:lnTo>
                  <a:cubicBezTo>
                    <a:pt x="111" y="308"/>
                    <a:pt x="178" y="259"/>
                    <a:pt x="252" y="209"/>
                  </a:cubicBezTo>
                  <a:cubicBezTo>
                    <a:pt x="320" y="160"/>
                    <a:pt x="387" y="111"/>
                    <a:pt x="461" y="68"/>
                  </a:cubicBezTo>
                  <a:lnTo>
                    <a:pt x="41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2937668" y="1463629"/>
              <a:ext cx="31823" cy="28239"/>
            </a:xfrm>
            <a:custGeom>
              <a:avLst/>
              <a:gdLst/>
              <a:ahLst/>
              <a:cxnLst/>
              <a:rect l="l" t="t" r="r" b="b"/>
              <a:pathLst>
                <a:path w="444" h="394" extrusionOk="0">
                  <a:moveTo>
                    <a:pt x="394" y="1"/>
                  </a:moveTo>
                  <a:cubicBezTo>
                    <a:pt x="259" y="105"/>
                    <a:pt x="130" y="222"/>
                    <a:pt x="1" y="338"/>
                  </a:cubicBezTo>
                  <a:lnTo>
                    <a:pt x="56" y="394"/>
                  </a:lnTo>
                  <a:cubicBezTo>
                    <a:pt x="179" y="277"/>
                    <a:pt x="308" y="166"/>
                    <a:pt x="443" y="62"/>
                  </a:cubicBezTo>
                  <a:lnTo>
                    <a:pt x="39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2901546" y="1498390"/>
              <a:ext cx="29171" cy="30891"/>
            </a:xfrm>
            <a:custGeom>
              <a:avLst/>
              <a:gdLst/>
              <a:ahLst/>
              <a:cxnLst/>
              <a:rect l="l" t="t" r="r" b="b"/>
              <a:pathLst>
                <a:path w="407" h="431" extrusionOk="0">
                  <a:moveTo>
                    <a:pt x="351" y="1"/>
                  </a:moveTo>
                  <a:cubicBezTo>
                    <a:pt x="228" y="124"/>
                    <a:pt x="112" y="247"/>
                    <a:pt x="1" y="382"/>
                  </a:cubicBezTo>
                  <a:lnTo>
                    <a:pt x="56" y="431"/>
                  </a:lnTo>
                  <a:cubicBezTo>
                    <a:pt x="167" y="296"/>
                    <a:pt x="284" y="173"/>
                    <a:pt x="406" y="56"/>
                  </a:cubicBezTo>
                  <a:lnTo>
                    <a:pt x="35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2878682" y="1525696"/>
              <a:ext cx="26949" cy="32253"/>
            </a:xfrm>
            <a:custGeom>
              <a:avLst/>
              <a:gdLst/>
              <a:ahLst/>
              <a:cxnLst/>
              <a:rect l="l" t="t" r="r" b="b"/>
              <a:pathLst>
                <a:path w="376" h="450" extrusionOk="0">
                  <a:moveTo>
                    <a:pt x="320" y="1"/>
                  </a:moveTo>
                  <a:cubicBezTo>
                    <a:pt x="259" y="62"/>
                    <a:pt x="209" y="130"/>
                    <a:pt x="154" y="197"/>
                  </a:cubicBezTo>
                  <a:lnTo>
                    <a:pt x="74" y="302"/>
                  </a:lnTo>
                  <a:lnTo>
                    <a:pt x="0" y="406"/>
                  </a:lnTo>
                  <a:lnTo>
                    <a:pt x="62" y="449"/>
                  </a:lnTo>
                  <a:lnTo>
                    <a:pt x="136" y="345"/>
                  </a:lnTo>
                  <a:lnTo>
                    <a:pt x="216" y="247"/>
                  </a:lnTo>
                  <a:cubicBezTo>
                    <a:pt x="271" y="179"/>
                    <a:pt x="320" y="111"/>
                    <a:pt x="375" y="50"/>
                  </a:cubicBezTo>
                  <a:lnTo>
                    <a:pt x="32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2850516" y="1567553"/>
              <a:ext cx="23867" cy="34403"/>
            </a:xfrm>
            <a:custGeom>
              <a:avLst/>
              <a:gdLst/>
              <a:ahLst/>
              <a:cxnLst/>
              <a:rect l="l" t="t" r="r" b="b"/>
              <a:pathLst>
                <a:path w="333" h="480" extrusionOk="0">
                  <a:moveTo>
                    <a:pt x="271" y="0"/>
                  </a:moveTo>
                  <a:cubicBezTo>
                    <a:pt x="228" y="74"/>
                    <a:pt x="178" y="142"/>
                    <a:pt x="129" y="215"/>
                  </a:cubicBezTo>
                  <a:lnTo>
                    <a:pt x="0" y="443"/>
                  </a:lnTo>
                  <a:lnTo>
                    <a:pt x="68" y="480"/>
                  </a:lnTo>
                  <a:lnTo>
                    <a:pt x="197" y="258"/>
                  </a:lnTo>
                  <a:cubicBezTo>
                    <a:pt x="240" y="185"/>
                    <a:pt x="289" y="111"/>
                    <a:pt x="332" y="43"/>
                  </a:cubicBezTo>
                  <a:lnTo>
                    <a:pt x="27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2834174" y="1599232"/>
              <a:ext cx="21215" cy="35335"/>
            </a:xfrm>
            <a:custGeom>
              <a:avLst/>
              <a:gdLst/>
              <a:ahLst/>
              <a:cxnLst/>
              <a:rect l="l" t="t" r="r" b="b"/>
              <a:pathLst>
                <a:path w="296" h="493" extrusionOk="0">
                  <a:moveTo>
                    <a:pt x="228" y="1"/>
                  </a:moveTo>
                  <a:cubicBezTo>
                    <a:pt x="148" y="154"/>
                    <a:pt x="69" y="308"/>
                    <a:pt x="1" y="462"/>
                  </a:cubicBezTo>
                  <a:lnTo>
                    <a:pt x="75" y="492"/>
                  </a:lnTo>
                  <a:cubicBezTo>
                    <a:pt x="142" y="339"/>
                    <a:pt x="216" y="185"/>
                    <a:pt x="296" y="38"/>
                  </a:cubicBezTo>
                  <a:lnTo>
                    <a:pt x="22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2816185" y="1646822"/>
              <a:ext cx="17201" cy="36625"/>
            </a:xfrm>
            <a:custGeom>
              <a:avLst/>
              <a:gdLst/>
              <a:ahLst/>
              <a:cxnLst/>
              <a:rect l="l" t="t" r="r" b="b"/>
              <a:pathLst>
                <a:path w="240" h="511" extrusionOk="0">
                  <a:moveTo>
                    <a:pt x="172" y="0"/>
                  </a:moveTo>
                  <a:cubicBezTo>
                    <a:pt x="105" y="160"/>
                    <a:pt x="49" y="320"/>
                    <a:pt x="0" y="486"/>
                  </a:cubicBezTo>
                  <a:lnTo>
                    <a:pt x="74" y="510"/>
                  </a:lnTo>
                  <a:cubicBezTo>
                    <a:pt x="123" y="344"/>
                    <a:pt x="178" y="185"/>
                    <a:pt x="240" y="25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2806939" y="1681582"/>
              <a:ext cx="14550" cy="37055"/>
            </a:xfrm>
            <a:custGeom>
              <a:avLst/>
              <a:gdLst/>
              <a:ahLst/>
              <a:cxnLst/>
              <a:rect l="l" t="t" r="r" b="b"/>
              <a:pathLst>
                <a:path w="203" h="517" extrusionOk="0">
                  <a:moveTo>
                    <a:pt x="129" y="1"/>
                  </a:moveTo>
                  <a:lnTo>
                    <a:pt x="55" y="252"/>
                  </a:lnTo>
                  <a:lnTo>
                    <a:pt x="0" y="504"/>
                  </a:lnTo>
                  <a:lnTo>
                    <a:pt x="74" y="517"/>
                  </a:lnTo>
                  <a:lnTo>
                    <a:pt x="135" y="271"/>
                  </a:lnTo>
                  <a:lnTo>
                    <a:pt x="203" y="25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2799414" y="1732684"/>
              <a:ext cx="10177" cy="37485"/>
            </a:xfrm>
            <a:custGeom>
              <a:avLst/>
              <a:gdLst/>
              <a:ahLst/>
              <a:cxnLst/>
              <a:rect l="l" t="t" r="r" b="b"/>
              <a:pathLst>
                <a:path w="142" h="523" extrusionOk="0">
                  <a:moveTo>
                    <a:pt x="68" y="0"/>
                  </a:moveTo>
                  <a:lnTo>
                    <a:pt x="44" y="129"/>
                  </a:lnTo>
                  <a:lnTo>
                    <a:pt x="25" y="258"/>
                  </a:lnTo>
                  <a:cubicBezTo>
                    <a:pt x="19" y="344"/>
                    <a:pt x="1" y="430"/>
                    <a:pt x="1" y="516"/>
                  </a:cubicBezTo>
                  <a:lnTo>
                    <a:pt x="74" y="522"/>
                  </a:lnTo>
                  <a:cubicBezTo>
                    <a:pt x="81" y="436"/>
                    <a:pt x="93" y="350"/>
                    <a:pt x="105" y="264"/>
                  </a:cubicBezTo>
                  <a:lnTo>
                    <a:pt x="117" y="142"/>
                  </a:lnTo>
                  <a:lnTo>
                    <a:pt x="142" y="1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2797694" y="1769667"/>
              <a:ext cx="7096" cy="37055"/>
            </a:xfrm>
            <a:custGeom>
              <a:avLst/>
              <a:gdLst/>
              <a:ahLst/>
              <a:cxnLst/>
              <a:rect l="l" t="t" r="r" b="b"/>
              <a:pathLst>
                <a:path w="99" h="517" extrusionOk="0">
                  <a:moveTo>
                    <a:pt x="25" y="0"/>
                  </a:moveTo>
                  <a:cubicBezTo>
                    <a:pt x="19" y="86"/>
                    <a:pt x="6" y="172"/>
                    <a:pt x="6" y="258"/>
                  </a:cubicBezTo>
                  <a:lnTo>
                    <a:pt x="0" y="516"/>
                  </a:lnTo>
                  <a:lnTo>
                    <a:pt x="74" y="516"/>
                  </a:lnTo>
                  <a:lnTo>
                    <a:pt x="80" y="258"/>
                  </a:lnTo>
                  <a:cubicBezTo>
                    <a:pt x="86" y="172"/>
                    <a:pt x="92" y="92"/>
                    <a:pt x="9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8"/>
            <p:cNvSpPr/>
            <p:nvPr/>
          </p:nvSpPr>
          <p:spPr>
            <a:xfrm>
              <a:off x="2798124" y="1821629"/>
              <a:ext cx="7956" cy="37485"/>
            </a:xfrm>
            <a:custGeom>
              <a:avLst/>
              <a:gdLst/>
              <a:ahLst/>
              <a:cxnLst/>
              <a:rect l="l" t="t" r="r" b="b"/>
              <a:pathLst>
                <a:path w="111" h="523" extrusionOk="0">
                  <a:moveTo>
                    <a:pt x="74" y="0"/>
                  </a:moveTo>
                  <a:lnTo>
                    <a:pt x="0" y="6"/>
                  </a:lnTo>
                  <a:cubicBezTo>
                    <a:pt x="0" y="92"/>
                    <a:pt x="6" y="178"/>
                    <a:pt x="13" y="264"/>
                  </a:cubicBezTo>
                  <a:cubicBezTo>
                    <a:pt x="19" y="350"/>
                    <a:pt x="25" y="436"/>
                    <a:pt x="37" y="522"/>
                  </a:cubicBezTo>
                  <a:lnTo>
                    <a:pt x="111" y="510"/>
                  </a:lnTo>
                  <a:cubicBezTo>
                    <a:pt x="99" y="424"/>
                    <a:pt x="92" y="344"/>
                    <a:pt x="86" y="258"/>
                  </a:cubicBezTo>
                  <a:cubicBezTo>
                    <a:pt x="80" y="172"/>
                    <a:pt x="74" y="86"/>
                    <a:pt x="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8"/>
            <p:cNvSpPr/>
            <p:nvPr/>
          </p:nvSpPr>
          <p:spPr>
            <a:xfrm>
              <a:off x="2800776" y="1858182"/>
              <a:ext cx="11038" cy="37485"/>
            </a:xfrm>
            <a:custGeom>
              <a:avLst/>
              <a:gdLst/>
              <a:ahLst/>
              <a:cxnLst/>
              <a:rect l="l" t="t" r="r" b="b"/>
              <a:pathLst>
                <a:path w="154" h="523" extrusionOk="0">
                  <a:moveTo>
                    <a:pt x="74" y="0"/>
                  </a:moveTo>
                  <a:lnTo>
                    <a:pt x="0" y="12"/>
                  </a:lnTo>
                  <a:cubicBezTo>
                    <a:pt x="12" y="92"/>
                    <a:pt x="19" y="184"/>
                    <a:pt x="37" y="264"/>
                  </a:cubicBezTo>
                  <a:lnTo>
                    <a:pt x="80" y="522"/>
                  </a:lnTo>
                  <a:lnTo>
                    <a:pt x="154" y="504"/>
                  </a:lnTo>
                  <a:lnTo>
                    <a:pt x="111" y="252"/>
                  </a:lnTo>
                  <a:cubicBezTo>
                    <a:pt x="92" y="172"/>
                    <a:pt x="86" y="86"/>
                    <a:pt x="7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2810021" y="1909212"/>
              <a:ext cx="15481" cy="37055"/>
            </a:xfrm>
            <a:custGeom>
              <a:avLst/>
              <a:gdLst/>
              <a:ahLst/>
              <a:cxnLst/>
              <a:rect l="l" t="t" r="r" b="b"/>
              <a:pathLst>
                <a:path w="216" h="517" extrusionOk="0">
                  <a:moveTo>
                    <a:pt x="74" y="1"/>
                  </a:moveTo>
                  <a:lnTo>
                    <a:pt x="0" y="19"/>
                  </a:lnTo>
                  <a:cubicBezTo>
                    <a:pt x="19" y="105"/>
                    <a:pt x="43" y="185"/>
                    <a:pt x="68" y="265"/>
                  </a:cubicBezTo>
                  <a:lnTo>
                    <a:pt x="105" y="394"/>
                  </a:lnTo>
                  <a:lnTo>
                    <a:pt x="141" y="517"/>
                  </a:lnTo>
                  <a:lnTo>
                    <a:pt x="215" y="492"/>
                  </a:lnTo>
                  <a:lnTo>
                    <a:pt x="178" y="369"/>
                  </a:lnTo>
                  <a:lnTo>
                    <a:pt x="141" y="247"/>
                  </a:lnTo>
                  <a:cubicBezTo>
                    <a:pt x="117" y="167"/>
                    <a:pt x="92" y="81"/>
                    <a:pt x="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2820557" y="1944474"/>
              <a:ext cx="18133" cy="36195"/>
            </a:xfrm>
            <a:custGeom>
              <a:avLst/>
              <a:gdLst/>
              <a:ahLst/>
              <a:cxnLst/>
              <a:rect l="l" t="t" r="r" b="b"/>
              <a:pathLst>
                <a:path w="253" h="505" extrusionOk="0">
                  <a:moveTo>
                    <a:pt x="68" y="0"/>
                  </a:moveTo>
                  <a:lnTo>
                    <a:pt x="1" y="25"/>
                  </a:lnTo>
                  <a:cubicBezTo>
                    <a:pt x="25" y="105"/>
                    <a:pt x="50" y="185"/>
                    <a:pt x="87" y="264"/>
                  </a:cubicBezTo>
                  <a:cubicBezTo>
                    <a:pt x="117" y="344"/>
                    <a:pt x="148" y="430"/>
                    <a:pt x="185" y="504"/>
                  </a:cubicBezTo>
                  <a:lnTo>
                    <a:pt x="252" y="473"/>
                  </a:lnTo>
                  <a:cubicBezTo>
                    <a:pt x="216" y="400"/>
                    <a:pt x="191" y="320"/>
                    <a:pt x="160" y="240"/>
                  </a:cubicBezTo>
                  <a:cubicBezTo>
                    <a:pt x="123" y="160"/>
                    <a:pt x="99" y="80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2839908" y="1992423"/>
              <a:ext cx="22577" cy="34905"/>
            </a:xfrm>
            <a:custGeom>
              <a:avLst/>
              <a:gdLst/>
              <a:ahLst/>
              <a:cxnLst/>
              <a:rect l="l" t="t" r="r" b="b"/>
              <a:pathLst>
                <a:path w="315" h="487" extrusionOk="0">
                  <a:moveTo>
                    <a:pt x="68" y="1"/>
                  </a:moveTo>
                  <a:lnTo>
                    <a:pt x="1" y="32"/>
                  </a:lnTo>
                  <a:cubicBezTo>
                    <a:pt x="81" y="185"/>
                    <a:pt x="154" y="339"/>
                    <a:pt x="247" y="486"/>
                  </a:cubicBezTo>
                  <a:lnTo>
                    <a:pt x="314" y="449"/>
                  </a:lnTo>
                  <a:cubicBezTo>
                    <a:pt x="222" y="302"/>
                    <a:pt x="148" y="155"/>
                    <a:pt x="6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2857539" y="2024603"/>
              <a:ext cx="24727" cy="33973"/>
            </a:xfrm>
            <a:custGeom>
              <a:avLst/>
              <a:gdLst/>
              <a:ahLst/>
              <a:cxnLst/>
              <a:rect l="l" t="t" r="r" b="b"/>
              <a:pathLst>
                <a:path w="345" h="474" extrusionOk="0">
                  <a:moveTo>
                    <a:pt x="68" y="0"/>
                  </a:moveTo>
                  <a:lnTo>
                    <a:pt x="1" y="37"/>
                  </a:lnTo>
                  <a:cubicBezTo>
                    <a:pt x="44" y="117"/>
                    <a:pt x="87" y="185"/>
                    <a:pt x="136" y="258"/>
                  </a:cubicBezTo>
                  <a:lnTo>
                    <a:pt x="203" y="369"/>
                  </a:lnTo>
                  <a:lnTo>
                    <a:pt x="283" y="473"/>
                  </a:lnTo>
                  <a:lnTo>
                    <a:pt x="345" y="430"/>
                  </a:lnTo>
                  <a:lnTo>
                    <a:pt x="271" y="326"/>
                  </a:lnTo>
                  <a:lnTo>
                    <a:pt x="197" y="215"/>
                  </a:lnTo>
                  <a:cubicBezTo>
                    <a:pt x="154" y="148"/>
                    <a:pt x="105" y="74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2886638" y="2067750"/>
              <a:ext cx="27809" cy="31751"/>
            </a:xfrm>
            <a:custGeom>
              <a:avLst/>
              <a:gdLst/>
              <a:ahLst/>
              <a:cxnLst/>
              <a:rect l="l" t="t" r="r" b="b"/>
              <a:pathLst>
                <a:path w="388" h="443" extrusionOk="0">
                  <a:moveTo>
                    <a:pt x="61" y="0"/>
                  </a:moveTo>
                  <a:lnTo>
                    <a:pt x="0" y="43"/>
                  </a:lnTo>
                  <a:cubicBezTo>
                    <a:pt x="55" y="111"/>
                    <a:pt x="105" y="179"/>
                    <a:pt x="160" y="246"/>
                  </a:cubicBezTo>
                  <a:lnTo>
                    <a:pt x="332" y="443"/>
                  </a:lnTo>
                  <a:lnTo>
                    <a:pt x="387" y="394"/>
                  </a:lnTo>
                  <a:lnTo>
                    <a:pt x="221" y="197"/>
                  </a:lnTo>
                  <a:cubicBezTo>
                    <a:pt x="166" y="136"/>
                    <a:pt x="117" y="62"/>
                    <a:pt x="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2910361" y="2095917"/>
              <a:ext cx="30031" cy="3003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56" y="1"/>
                  </a:moveTo>
                  <a:lnTo>
                    <a:pt x="1" y="50"/>
                  </a:lnTo>
                  <a:lnTo>
                    <a:pt x="179" y="240"/>
                  </a:lnTo>
                  <a:cubicBezTo>
                    <a:pt x="240" y="302"/>
                    <a:pt x="302" y="357"/>
                    <a:pt x="363" y="418"/>
                  </a:cubicBezTo>
                  <a:lnTo>
                    <a:pt x="419" y="363"/>
                  </a:lnTo>
                  <a:cubicBezTo>
                    <a:pt x="357" y="302"/>
                    <a:pt x="296" y="246"/>
                    <a:pt x="234" y="185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2947845" y="2132039"/>
              <a:ext cx="32611" cy="27379"/>
            </a:xfrm>
            <a:custGeom>
              <a:avLst/>
              <a:gdLst/>
              <a:ahLst/>
              <a:cxnLst/>
              <a:rect l="l" t="t" r="r" b="b"/>
              <a:pathLst>
                <a:path w="455" h="382" extrusionOk="0">
                  <a:moveTo>
                    <a:pt x="55" y="0"/>
                  </a:moveTo>
                  <a:lnTo>
                    <a:pt x="0" y="56"/>
                  </a:lnTo>
                  <a:cubicBezTo>
                    <a:pt x="68" y="111"/>
                    <a:pt x="129" y="172"/>
                    <a:pt x="203" y="222"/>
                  </a:cubicBezTo>
                  <a:cubicBezTo>
                    <a:pt x="270" y="277"/>
                    <a:pt x="332" y="332"/>
                    <a:pt x="405" y="381"/>
                  </a:cubicBezTo>
                  <a:lnTo>
                    <a:pt x="455" y="314"/>
                  </a:lnTo>
                  <a:cubicBezTo>
                    <a:pt x="381" y="271"/>
                    <a:pt x="319" y="215"/>
                    <a:pt x="246" y="160"/>
                  </a:cubicBezTo>
                  <a:cubicBezTo>
                    <a:pt x="178" y="111"/>
                    <a:pt x="117" y="56"/>
                    <a:pt x="5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2976872" y="2154903"/>
              <a:ext cx="33543" cy="25229"/>
            </a:xfrm>
            <a:custGeom>
              <a:avLst/>
              <a:gdLst/>
              <a:ahLst/>
              <a:cxnLst/>
              <a:rect l="l" t="t" r="r" b="b"/>
              <a:pathLst>
                <a:path w="468" h="352" extrusionOk="0">
                  <a:moveTo>
                    <a:pt x="43" y="1"/>
                  </a:moveTo>
                  <a:lnTo>
                    <a:pt x="0" y="62"/>
                  </a:lnTo>
                  <a:cubicBezTo>
                    <a:pt x="74" y="111"/>
                    <a:pt x="142" y="161"/>
                    <a:pt x="216" y="210"/>
                  </a:cubicBezTo>
                  <a:lnTo>
                    <a:pt x="431" y="351"/>
                  </a:lnTo>
                  <a:lnTo>
                    <a:pt x="467" y="284"/>
                  </a:lnTo>
                  <a:lnTo>
                    <a:pt x="252" y="148"/>
                  </a:lnTo>
                  <a:cubicBezTo>
                    <a:pt x="185" y="99"/>
                    <a:pt x="117" y="50"/>
                    <a:pt x="4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3020878" y="2182640"/>
              <a:ext cx="35765" cy="21645"/>
            </a:xfrm>
            <a:custGeom>
              <a:avLst/>
              <a:gdLst/>
              <a:ahLst/>
              <a:cxnLst/>
              <a:rect l="l" t="t" r="r" b="b"/>
              <a:pathLst>
                <a:path w="499" h="302" extrusionOk="0">
                  <a:moveTo>
                    <a:pt x="38" y="1"/>
                  </a:moveTo>
                  <a:lnTo>
                    <a:pt x="1" y="69"/>
                  </a:lnTo>
                  <a:cubicBezTo>
                    <a:pt x="75" y="118"/>
                    <a:pt x="154" y="148"/>
                    <a:pt x="234" y="191"/>
                  </a:cubicBezTo>
                  <a:cubicBezTo>
                    <a:pt x="308" y="234"/>
                    <a:pt x="388" y="265"/>
                    <a:pt x="468" y="302"/>
                  </a:cubicBezTo>
                  <a:lnTo>
                    <a:pt x="498" y="234"/>
                  </a:lnTo>
                  <a:cubicBezTo>
                    <a:pt x="419" y="198"/>
                    <a:pt x="339" y="161"/>
                    <a:pt x="265" y="124"/>
                  </a:cubicBezTo>
                  <a:cubicBezTo>
                    <a:pt x="191" y="81"/>
                    <a:pt x="111" y="50"/>
                    <a:pt x="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3054349" y="2199411"/>
              <a:ext cx="36195" cy="18563"/>
            </a:xfrm>
            <a:custGeom>
              <a:avLst/>
              <a:gdLst/>
              <a:ahLst/>
              <a:cxnLst/>
              <a:rect l="l" t="t" r="r" b="b"/>
              <a:pathLst>
                <a:path w="505" h="259" extrusionOk="0">
                  <a:moveTo>
                    <a:pt x="31" y="0"/>
                  </a:moveTo>
                  <a:lnTo>
                    <a:pt x="1" y="68"/>
                  </a:lnTo>
                  <a:cubicBezTo>
                    <a:pt x="74" y="105"/>
                    <a:pt x="154" y="142"/>
                    <a:pt x="234" y="172"/>
                  </a:cubicBezTo>
                  <a:cubicBezTo>
                    <a:pt x="314" y="203"/>
                    <a:pt x="394" y="234"/>
                    <a:pt x="480" y="258"/>
                  </a:cubicBezTo>
                  <a:lnTo>
                    <a:pt x="505" y="191"/>
                  </a:lnTo>
                  <a:cubicBezTo>
                    <a:pt x="425" y="166"/>
                    <a:pt x="345" y="129"/>
                    <a:pt x="265" y="99"/>
                  </a:cubicBezTo>
                  <a:cubicBezTo>
                    <a:pt x="185" y="68"/>
                    <a:pt x="105" y="31"/>
                    <a:pt x="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3103229" y="2217902"/>
              <a:ext cx="37055" cy="14621"/>
            </a:xfrm>
            <a:custGeom>
              <a:avLst/>
              <a:gdLst/>
              <a:ahLst/>
              <a:cxnLst/>
              <a:rect l="l" t="t" r="r" b="b"/>
              <a:pathLst>
                <a:path w="517" h="204" extrusionOk="0">
                  <a:moveTo>
                    <a:pt x="25" y="0"/>
                  </a:moveTo>
                  <a:lnTo>
                    <a:pt x="1" y="74"/>
                  </a:lnTo>
                  <a:lnTo>
                    <a:pt x="246" y="142"/>
                  </a:lnTo>
                  <a:cubicBezTo>
                    <a:pt x="332" y="166"/>
                    <a:pt x="418" y="185"/>
                    <a:pt x="498" y="203"/>
                  </a:cubicBezTo>
                  <a:lnTo>
                    <a:pt x="517" y="129"/>
                  </a:lnTo>
                  <a:cubicBezTo>
                    <a:pt x="437" y="111"/>
                    <a:pt x="351" y="93"/>
                    <a:pt x="271" y="6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3138921" y="2227148"/>
              <a:ext cx="37485" cy="11969"/>
            </a:xfrm>
            <a:custGeom>
              <a:avLst/>
              <a:gdLst/>
              <a:ahLst/>
              <a:cxnLst/>
              <a:rect l="l" t="t" r="r" b="b"/>
              <a:pathLst>
                <a:path w="523" h="167" extrusionOk="0">
                  <a:moveTo>
                    <a:pt x="19" y="0"/>
                  </a:moveTo>
                  <a:lnTo>
                    <a:pt x="0" y="74"/>
                  </a:lnTo>
                  <a:cubicBezTo>
                    <a:pt x="86" y="99"/>
                    <a:pt x="172" y="111"/>
                    <a:pt x="258" y="123"/>
                  </a:cubicBezTo>
                  <a:lnTo>
                    <a:pt x="381" y="148"/>
                  </a:lnTo>
                  <a:lnTo>
                    <a:pt x="510" y="166"/>
                  </a:lnTo>
                  <a:lnTo>
                    <a:pt x="523" y="86"/>
                  </a:lnTo>
                  <a:lnTo>
                    <a:pt x="393" y="68"/>
                  </a:lnTo>
                  <a:lnTo>
                    <a:pt x="271" y="50"/>
                  </a:lnTo>
                  <a:cubicBezTo>
                    <a:pt x="185" y="31"/>
                    <a:pt x="105" y="19"/>
                    <a:pt x="1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3190883" y="2235103"/>
              <a:ext cx="37055" cy="7526"/>
            </a:xfrm>
            <a:custGeom>
              <a:avLst/>
              <a:gdLst/>
              <a:ahLst/>
              <a:cxnLst/>
              <a:rect l="l" t="t" r="r" b="b"/>
              <a:pathLst>
                <a:path w="517" h="105" extrusionOk="0">
                  <a:moveTo>
                    <a:pt x="6" y="0"/>
                  </a:moveTo>
                  <a:lnTo>
                    <a:pt x="0" y="80"/>
                  </a:lnTo>
                  <a:lnTo>
                    <a:pt x="258" y="98"/>
                  </a:lnTo>
                  <a:cubicBezTo>
                    <a:pt x="344" y="104"/>
                    <a:pt x="430" y="104"/>
                    <a:pt x="516" y="104"/>
                  </a:cubicBezTo>
                  <a:lnTo>
                    <a:pt x="516" y="31"/>
                  </a:lnTo>
                  <a:cubicBezTo>
                    <a:pt x="430" y="25"/>
                    <a:pt x="350" y="25"/>
                    <a:pt x="264" y="18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3227865" y="2235963"/>
              <a:ext cx="37055" cy="6881"/>
            </a:xfrm>
            <a:custGeom>
              <a:avLst/>
              <a:gdLst/>
              <a:ahLst/>
              <a:cxnLst/>
              <a:rect l="l" t="t" r="r" b="b"/>
              <a:pathLst>
                <a:path w="517" h="96" extrusionOk="0">
                  <a:moveTo>
                    <a:pt x="510" y="0"/>
                  </a:moveTo>
                  <a:cubicBezTo>
                    <a:pt x="467" y="6"/>
                    <a:pt x="424" y="6"/>
                    <a:pt x="387" y="13"/>
                  </a:cubicBezTo>
                  <a:lnTo>
                    <a:pt x="258" y="13"/>
                  </a:lnTo>
                  <a:cubicBezTo>
                    <a:pt x="190" y="13"/>
                    <a:pt x="121" y="20"/>
                    <a:pt x="52" y="20"/>
                  </a:cubicBezTo>
                  <a:cubicBezTo>
                    <a:pt x="35" y="20"/>
                    <a:pt x="17" y="20"/>
                    <a:pt x="0" y="19"/>
                  </a:cubicBezTo>
                  <a:lnTo>
                    <a:pt x="0" y="92"/>
                  </a:lnTo>
                  <a:cubicBezTo>
                    <a:pt x="29" y="95"/>
                    <a:pt x="58" y="95"/>
                    <a:pt x="86" y="95"/>
                  </a:cubicBezTo>
                  <a:cubicBezTo>
                    <a:pt x="144" y="95"/>
                    <a:pt x="201" y="92"/>
                    <a:pt x="258" y="92"/>
                  </a:cubicBezTo>
                  <a:lnTo>
                    <a:pt x="387" y="86"/>
                  </a:lnTo>
                  <a:cubicBezTo>
                    <a:pt x="430" y="86"/>
                    <a:pt x="473" y="80"/>
                    <a:pt x="516" y="8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8"/>
            <p:cNvSpPr/>
            <p:nvPr/>
          </p:nvSpPr>
          <p:spPr>
            <a:xfrm>
              <a:off x="3279827" y="2228939"/>
              <a:ext cx="37055" cy="11468"/>
            </a:xfrm>
            <a:custGeom>
              <a:avLst/>
              <a:gdLst/>
              <a:ahLst/>
              <a:cxnLst/>
              <a:rect l="l" t="t" r="r" b="b"/>
              <a:pathLst>
                <a:path w="517" h="160" extrusionOk="0">
                  <a:moveTo>
                    <a:pt x="504" y="0"/>
                  </a:moveTo>
                  <a:cubicBezTo>
                    <a:pt x="338" y="37"/>
                    <a:pt x="166" y="61"/>
                    <a:pt x="0" y="80"/>
                  </a:cubicBezTo>
                  <a:lnTo>
                    <a:pt x="6" y="160"/>
                  </a:lnTo>
                  <a:cubicBezTo>
                    <a:pt x="178" y="135"/>
                    <a:pt x="350" y="117"/>
                    <a:pt x="516" y="80"/>
                  </a:cubicBezTo>
                  <a:lnTo>
                    <a:pt x="50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8"/>
            <p:cNvSpPr/>
            <p:nvPr/>
          </p:nvSpPr>
          <p:spPr>
            <a:xfrm>
              <a:off x="3315949" y="2220554"/>
              <a:ext cx="37055" cy="14119"/>
            </a:xfrm>
            <a:custGeom>
              <a:avLst/>
              <a:gdLst/>
              <a:ahLst/>
              <a:cxnLst/>
              <a:rect l="l" t="t" r="r" b="b"/>
              <a:pathLst>
                <a:path w="517" h="197" extrusionOk="0">
                  <a:moveTo>
                    <a:pt x="498" y="0"/>
                  </a:moveTo>
                  <a:cubicBezTo>
                    <a:pt x="418" y="25"/>
                    <a:pt x="332" y="43"/>
                    <a:pt x="252" y="62"/>
                  </a:cubicBezTo>
                  <a:lnTo>
                    <a:pt x="123" y="92"/>
                  </a:lnTo>
                  <a:lnTo>
                    <a:pt x="0" y="117"/>
                  </a:lnTo>
                  <a:lnTo>
                    <a:pt x="12" y="197"/>
                  </a:lnTo>
                  <a:lnTo>
                    <a:pt x="141" y="172"/>
                  </a:lnTo>
                  <a:lnTo>
                    <a:pt x="264" y="142"/>
                  </a:lnTo>
                  <a:cubicBezTo>
                    <a:pt x="350" y="117"/>
                    <a:pt x="436" y="99"/>
                    <a:pt x="516" y="74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3366119" y="2203353"/>
              <a:ext cx="36195" cy="18133"/>
            </a:xfrm>
            <a:custGeom>
              <a:avLst/>
              <a:gdLst/>
              <a:ahLst/>
              <a:cxnLst/>
              <a:rect l="l" t="t" r="r" b="b"/>
              <a:pathLst>
                <a:path w="505" h="253" extrusionOk="0">
                  <a:moveTo>
                    <a:pt x="480" y="1"/>
                  </a:moveTo>
                  <a:cubicBezTo>
                    <a:pt x="320" y="68"/>
                    <a:pt x="160" y="124"/>
                    <a:pt x="0" y="179"/>
                  </a:cubicBezTo>
                  <a:lnTo>
                    <a:pt x="25" y="253"/>
                  </a:lnTo>
                  <a:cubicBezTo>
                    <a:pt x="185" y="197"/>
                    <a:pt x="351" y="136"/>
                    <a:pt x="504" y="68"/>
                  </a:cubicBezTo>
                  <a:lnTo>
                    <a:pt x="48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3400450" y="2187513"/>
              <a:ext cx="35335" cy="20785"/>
            </a:xfrm>
            <a:custGeom>
              <a:avLst/>
              <a:gdLst/>
              <a:ahLst/>
              <a:cxnLst/>
              <a:rect l="l" t="t" r="r" b="b"/>
              <a:pathLst>
                <a:path w="493" h="290" extrusionOk="0">
                  <a:moveTo>
                    <a:pt x="461" y="1"/>
                  </a:moveTo>
                  <a:cubicBezTo>
                    <a:pt x="388" y="44"/>
                    <a:pt x="308" y="74"/>
                    <a:pt x="228" y="117"/>
                  </a:cubicBezTo>
                  <a:lnTo>
                    <a:pt x="117" y="173"/>
                  </a:lnTo>
                  <a:lnTo>
                    <a:pt x="1" y="222"/>
                  </a:lnTo>
                  <a:lnTo>
                    <a:pt x="25" y="289"/>
                  </a:lnTo>
                  <a:lnTo>
                    <a:pt x="148" y="240"/>
                  </a:lnTo>
                  <a:lnTo>
                    <a:pt x="265" y="185"/>
                  </a:lnTo>
                  <a:cubicBezTo>
                    <a:pt x="338" y="148"/>
                    <a:pt x="418" y="111"/>
                    <a:pt x="492" y="68"/>
                  </a:cubicBezTo>
                  <a:lnTo>
                    <a:pt x="46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3446678" y="2160636"/>
              <a:ext cx="33973" cy="24297"/>
            </a:xfrm>
            <a:custGeom>
              <a:avLst/>
              <a:gdLst/>
              <a:ahLst/>
              <a:cxnLst/>
              <a:rect l="l" t="t" r="r" b="b"/>
              <a:pathLst>
                <a:path w="474" h="339" extrusionOk="0">
                  <a:moveTo>
                    <a:pt x="431" y="1"/>
                  </a:moveTo>
                  <a:cubicBezTo>
                    <a:pt x="289" y="99"/>
                    <a:pt x="148" y="185"/>
                    <a:pt x="1" y="271"/>
                  </a:cubicBezTo>
                  <a:lnTo>
                    <a:pt x="37" y="339"/>
                  </a:lnTo>
                  <a:cubicBezTo>
                    <a:pt x="185" y="253"/>
                    <a:pt x="332" y="160"/>
                    <a:pt x="474" y="62"/>
                  </a:cubicBezTo>
                  <a:lnTo>
                    <a:pt x="43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3477497" y="2138203"/>
              <a:ext cx="32683" cy="26949"/>
            </a:xfrm>
            <a:custGeom>
              <a:avLst/>
              <a:gdLst/>
              <a:ahLst/>
              <a:cxnLst/>
              <a:rect l="l" t="t" r="r" b="b"/>
              <a:pathLst>
                <a:path w="456" h="376" extrusionOk="0">
                  <a:moveTo>
                    <a:pt x="406" y="0"/>
                  </a:moveTo>
                  <a:cubicBezTo>
                    <a:pt x="345" y="62"/>
                    <a:pt x="277" y="111"/>
                    <a:pt x="210" y="160"/>
                  </a:cubicBezTo>
                  <a:lnTo>
                    <a:pt x="105" y="240"/>
                  </a:lnTo>
                  <a:lnTo>
                    <a:pt x="1" y="314"/>
                  </a:lnTo>
                  <a:lnTo>
                    <a:pt x="44" y="375"/>
                  </a:lnTo>
                  <a:lnTo>
                    <a:pt x="154" y="301"/>
                  </a:lnTo>
                  <a:lnTo>
                    <a:pt x="253" y="222"/>
                  </a:lnTo>
                  <a:cubicBezTo>
                    <a:pt x="320" y="172"/>
                    <a:pt x="394" y="117"/>
                    <a:pt x="455" y="62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3518493" y="2102941"/>
              <a:ext cx="29959" cy="29601"/>
            </a:xfrm>
            <a:custGeom>
              <a:avLst/>
              <a:gdLst/>
              <a:ahLst/>
              <a:cxnLst/>
              <a:rect l="l" t="t" r="r" b="b"/>
              <a:pathLst>
                <a:path w="418" h="413" extrusionOk="0">
                  <a:moveTo>
                    <a:pt x="362" y="1"/>
                  </a:moveTo>
                  <a:cubicBezTo>
                    <a:pt x="246" y="124"/>
                    <a:pt x="123" y="241"/>
                    <a:pt x="0" y="357"/>
                  </a:cubicBezTo>
                  <a:lnTo>
                    <a:pt x="49" y="413"/>
                  </a:lnTo>
                  <a:cubicBezTo>
                    <a:pt x="178" y="296"/>
                    <a:pt x="301" y="179"/>
                    <a:pt x="418" y="56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3558055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8"/>
            <p:cNvSpPr/>
            <p:nvPr/>
          </p:nvSpPr>
          <p:spPr>
            <a:xfrm>
              <a:off x="3610017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8"/>
            <p:cNvSpPr/>
            <p:nvPr/>
          </p:nvSpPr>
          <p:spPr>
            <a:xfrm>
              <a:off x="3646569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3698531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3735084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3787045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3823598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8"/>
            <p:cNvSpPr/>
            <p:nvPr/>
          </p:nvSpPr>
          <p:spPr>
            <a:xfrm>
              <a:off x="3875560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8"/>
            <p:cNvSpPr/>
            <p:nvPr/>
          </p:nvSpPr>
          <p:spPr>
            <a:xfrm>
              <a:off x="3912112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3963644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0" y="0"/>
                  </a:moveTo>
                  <a:lnTo>
                    <a:pt x="0" y="74"/>
                  </a:lnTo>
                  <a:lnTo>
                    <a:pt x="516" y="74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4000626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4052086" y="2097278"/>
              <a:ext cx="37126" cy="5304"/>
            </a:xfrm>
            <a:custGeom>
              <a:avLst/>
              <a:gdLst/>
              <a:ahLst/>
              <a:cxnLst/>
              <a:rect l="l" t="t" r="r" b="b"/>
              <a:pathLst>
                <a:path w="518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4089140" y="2097278"/>
              <a:ext cx="36553" cy="5304"/>
            </a:xfrm>
            <a:custGeom>
              <a:avLst/>
              <a:gdLst/>
              <a:ahLst/>
              <a:cxnLst/>
              <a:rect l="l" t="t" r="r" b="b"/>
              <a:pathLst>
                <a:path w="510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4140600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4177153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4229114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4265667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4317629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4354181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4406143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8"/>
            <p:cNvSpPr/>
            <p:nvPr/>
          </p:nvSpPr>
          <p:spPr>
            <a:xfrm>
              <a:off x="4442695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8"/>
            <p:cNvSpPr/>
            <p:nvPr/>
          </p:nvSpPr>
          <p:spPr>
            <a:xfrm>
              <a:off x="4494657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4531209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8"/>
            <p:cNvSpPr/>
            <p:nvPr/>
          </p:nvSpPr>
          <p:spPr>
            <a:xfrm>
              <a:off x="4582669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8"/>
            <p:cNvSpPr/>
            <p:nvPr/>
          </p:nvSpPr>
          <p:spPr>
            <a:xfrm>
              <a:off x="4619652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4671183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4708166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4759698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4796250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4848212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4884764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4936726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4973278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5025240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5061792" y="2097278"/>
              <a:ext cx="36553" cy="5304"/>
            </a:xfrm>
            <a:custGeom>
              <a:avLst/>
              <a:gdLst/>
              <a:ahLst/>
              <a:cxnLst/>
              <a:rect l="l" t="t" r="r" b="b"/>
              <a:pathLst>
                <a:path w="510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5113754" y="2097278"/>
              <a:ext cx="36553" cy="5304"/>
            </a:xfrm>
            <a:custGeom>
              <a:avLst/>
              <a:gdLst/>
              <a:ahLst/>
              <a:cxnLst/>
              <a:rect l="l" t="t" r="r" b="b"/>
              <a:pathLst>
                <a:path w="510" h="74" extrusionOk="0">
                  <a:moveTo>
                    <a:pt x="0" y="0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8"/>
            <p:cNvSpPr/>
            <p:nvPr/>
          </p:nvSpPr>
          <p:spPr>
            <a:xfrm>
              <a:off x="5150235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8"/>
            <p:cNvSpPr/>
            <p:nvPr/>
          </p:nvSpPr>
          <p:spPr>
            <a:xfrm>
              <a:off x="5202197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5238749" y="2097278"/>
              <a:ext cx="36625" cy="5304"/>
            </a:xfrm>
            <a:custGeom>
              <a:avLst/>
              <a:gdLst/>
              <a:ahLst/>
              <a:cxnLst/>
              <a:rect l="l" t="t" r="r" b="b"/>
              <a:pathLst>
                <a:path w="511" h="74" extrusionOk="0">
                  <a:moveTo>
                    <a:pt x="1" y="0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5290281" y="2097278"/>
              <a:ext cx="37055" cy="5304"/>
            </a:xfrm>
            <a:custGeom>
              <a:avLst/>
              <a:gdLst/>
              <a:ahLst/>
              <a:cxnLst/>
              <a:rect l="l" t="t" r="r" b="b"/>
              <a:pathLst>
                <a:path w="517" h="74" extrusionOk="0">
                  <a:moveTo>
                    <a:pt x="1" y="0"/>
                  </a:moveTo>
                  <a:lnTo>
                    <a:pt x="1" y="74"/>
                  </a:lnTo>
                  <a:lnTo>
                    <a:pt x="517" y="74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5343103" y="2047467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5343103" y="1999948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5343103" y="1966478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5343103" y="1918888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5343103" y="1885489"/>
              <a:ext cx="5805" cy="33471"/>
            </a:xfrm>
            <a:custGeom>
              <a:avLst/>
              <a:gdLst/>
              <a:ahLst/>
              <a:cxnLst/>
              <a:rect l="l" t="t" r="r" b="b"/>
              <a:pathLst>
                <a:path w="81" h="467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5343103" y="1837899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5343103" y="1804428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5343103" y="1756909"/>
              <a:ext cx="5805" cy="33973"/>
            </a:xfrm>
            <a:custGeom>
              <a:avLst/>
              <a:gdLst/>
              <a:ahLst/>
              <a:cxnLst/>
              <a:rect l="l" t="t" r="r" b="b"/>
              <a:pathLst>
                <a:path w="81" h="474" extrusionOk="0">
                  <a:moveTo>
                    <a:pt x="1" y="0"/>
                  </a:moveTo>
                  <a:lnTo>
                    <a:pt x="1" y="473"/>
                  </a:lnTo>
                  <a:lnTo>
                    <a:pt x="81" y="47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8"/>
            <p:cNvSpPr/>
            <p:nvPr/>
          </p:nvSpPr>
          <p:spPr>
            <a:xfrm>
              <a:off x="5343103" y="1723439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8"/>
            <p:cNvSpPr/>
            <p:nvPr/>
          </p:nvSpPr>
          <p:spPr>
            <a:xfrm>
              <a:off x="5343103" y="1675849"/>
              <a:ext cx="5805" cy="33973"/>
            </a:xfrm>
            <a:custGeom>
              <a:avLst/>
              <a:gdLst/>
              <a:ahLst/>
              <a:cxnLst/>
              <a:rect l="l" t="t" r="r" b="b"/>
              <a:pathLst>
                <a:path w="81" h="474" extrusionOk="0">
                  <a:moveTo>
                    <a:pt x="1" y="1"/>
                  </a:moveTo>
                  <a:lnTo>
                    <a:pt x="1" y="474"/>
                  </a:lnTo>
                  <a:lnTo>
                    <a:pt x="81" y="47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5343103" y="1642378"/>
              <a:ext cx="5805" cy="33973"/>
            </a:xfrm>
            <a:custGeom>
              <a:avLst/>
              <a:gdLst/>
              <a:ahLst/>
              <a:cxnLst/>
              <a:rect l="l" t="t" r="r" b="b"/>
              <a:pathLst>
                <a:path w="81" h="474" extrusionOk="0">
                  <a:moveTo>
                    <a:pt x="1" y="1"/>
                  </a:moveTo>
                  <a:lnTo>
                    <a:pt x="1" y="474"/>
                  </a:lnTo>
                  <a:lnTo>
                    <a:pt x="81" y="47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5343103" y="1595290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5291642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5240971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5205278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5155109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5119416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8"/>
            <p:cNvSpPr/>
            <p:nvPr/>
          </p:nvSpPr>
          <p:spPr>
            <a:xfrm>
              <a:off x="5069246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8"/>
            <p:cNvSpPr/>
            <p:nvPr/>
          </p:nvSpPr>
          <p:spPr>
            <a:xfrm>
              <a:off x="5033554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8"/>
            <p:cNvSpPr/>
            <p:nvPr/>
          </p:nvSpPr>
          <p:spPr>
            <a:xfrm>
              <a:off x="4982954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8"/>
            <p:cNvSpPr/>
            <p:nvPr/>
          </p:nvSpPr>
          <p:spPr>
            <a:xfrm>
              <a:off x="4947262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8"/>
            <p:cNvSpPr/>
            <p:nvPr/>
          </p:nvSpPr>
          <p:spPr>
            <a:xfrm>
              <a:off x="4897092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8"/>
            <p:cNvSpPr/>
            <p:nvPr/>
          </p:nvSpPr>
          <p:spPr>
            <a:xfrm>
              <a:off x="4861399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8"/>
            <p:cNvSpPr/>
            <p:nvPr/>
          </p:nvSpPr>
          <p:spPr>
            <a:xfrm>
              <a:off x="4811229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8"/>
            <p:cNvSpPr/>
            <p:nvPr/>
          </p:nvSpPr>
          <p:spPr>
            <a:xfrm>
              <a:off x="4775537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8"/>
            <p:cNvSpPr/>
            <p:nvPr/>
          </p:nvSpPr>
          <p:spPr>
            <a:xfrm>
              <a:off x="4724937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8"/>
            <p:cNvSpPr/>
            <p:nvPr/>
          </p:nvSpPr>
          <p:spPr>
            <a:xfrm>
              <a:off x="4689245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8"/>
            <p:cNvSpPr/>
            <p:nvPr/>
          </p:nvSpPr>
          <p:spPr>
            <a:xfrm>
              <a:off x="4639075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8"/>
            <p:cNvSpPr/>
            <p:nvPr/>
          </p:nvSpPr>
          <p:spPr>
            <a:xfrm>
              <a:off x="4603382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8"/>
            <p:cNvSpPr/>
            <p:nvPr/>
          </p:nvSpPr>
          <p:spPr>
            <a:xfrm>
              <a:off x="4553212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8"/>
            <p:cNvSpPr/>
            <p:nvPr/>
          </p:nvSpPr>
          <p:spPr>
            <a:xfrm>
              <a:off x="4517520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8"/>
            <p:cNvSpPr/>
            <p:nvPr/>
          </p:nvSpPr>
          <p:spPr>
            <a:xfrm>
              <a:off x="4466920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8"/>
            <p:cNvSpPr/>
            <p:nvPr/>
          </p:nvSpPr>
          <p:spPr>
            <a:xfrm>
              <a:off x="4431228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8"/>
            <p:cNvSpPr/>
            <p:nvPr/>
          </p:nvSpPr>
          <p:spPr>
            <a:xfrm>
              <a:off x="4381058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8"/>
            <p:cNvSpPr/>
            <p:nvPr/>
          </p:nvSpPr>
          <p:spPr>
            <a:xfrm>
              <a:off x="4345365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8"/>
            <p:cNvSpPr/>
            <p:nvPr/>
          </p:nvSpPr>
          <p:spPr>
            <a:xfrm>
              <a:off x="4295195" y="1573717"/>
              <a:ext cx="35263" cy="5375"/>
            </a:xfrm>
            <a:custGeom>
              <a:avLst/>
              <a:gdLst/>
              <a:ahLst/>
              <a:cxnLst/>
              <a:rect l="l" t="t" r="r" b="b"/>
              <a:pathLst>
                <a:path w="492" h="75" extrusionOk="0">
                  <a:moveTo>
                    <a:pt x="0" y="0"/>
                  </a:moveTo>
                  <a:lnTo>
                    <a:pt x="0" y="74"/>
                  </a:lnTo>
                  <a:lnTo>
                    <a:pt x="492" y="7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8"/>
            <p:cNvSpPr/>
            <p:nvPr/>
          </p:nvSpPr>
          <p:spPr>
            <a:xfrm>
              <a:off x="4259503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8"/>
            <p:cNvSpPr/>
            <p:nvPr/>
          </p:nvSpPr>
          <p:spPr>
            <a:xfrm>
              <a:off x="4208903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8"/>
            <p:cNvSpPr/>
            <p:nvPr/>
          </p:nvSpPr>
          <p:spPr>
            <a:xfrm>
              <a:off x="4173211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8"/>
            <p:cNvSpPr/>
            <p:nvPr/>
          </p:nvSpPr>
          <p:spPr>
            <a:xfrm>
              <a:off x="4123041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8"/>
            <p:cNvSpPr/>
            <p:nvPr/>
          </p:nvSpPr>
          <p:spPr>
            <a:xfrm>
              <a:off x="4087348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8"/>
            <p:cNvSpPr/>
            <p:nvPr/>
          </p:nvSpPr>
          <p:spPr>
            <a:xfrm>
              <a:off x="4036677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8"/>
            <p:cNvSpPr/>
            <p:nvPr/>
          </p:nvSpPr>
          <p:spPr>
            <a:xfrm>
              <a:off x="4001486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8"/>
            <p:cNvSpPr/>
            <p:nvPr/>
          </p:nvSpPr>
          <p:spPr>
            <a:xfrm>
              <a:off x="3950814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8"/>
            <p:cNvSpPr/>
            <p:nvPr/>
          </p:nvSpPr>
          <p:spPr>
            <a:xfrm>
              <a:off x="3915194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8"/>
            <p:cNvSpPr/>
            <p:nvPr/>
          </p:nvSpPr>
          <p:spPr>
            <a:xfrm>
              <a:off x="3864952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8"/>
            <p:cNvSpPr/>
            <p:nvPr/>
          </p:nvSpPr>
          <p:spPr>
            <a:xfrm>
              <a:off x="3829331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8"/>
            <p:cNvSpPr/>
            <p:nvPr/>
          </p:nvSpPr>
          <p:spPr>
            <a:xfrm>
              <a:off x="3778660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8"/>
            <p:cNvSpPr/>
            <p:nvPr/>
          </p:nvSpPr>
          <p:spPr>
            <a:xfrm>
              <a:off x="3743469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8"/>
            <p:cNvSpPr/>
            <p:nvPr/>
          </p:nvSpPr>
          <p:spPr>
            <a:xfrm>
              <a:off x="3692798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8"/>
            <p:cNvSpPr/>
            <p:nvPr/>
          </p:nvSpPr>
          <p:spPr>
            <a:xfrm>
              <a:off x="3657177" y="1573717"/>
              <a:ext cx="35693" cy="5375"/>
            </a:xfrm>
            <a:custGeom>
              <a:avLst/>
              <a:gdLst/>
              <a:ahLst/>
              <a:cxnLst/>
              <a:rect l="l" t="t" r="r" b="b"/>
              <a:pathLst>
                <a:path w="498" h="75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8"/>
            <p:cNvSpPr/>
            <p:nvPr/>
          </p:nvSpPr>
          <p:spPr>
            <a:xfrm>
              <a:off x="3606935" y="1573717"/>
              <a:ext cx="35765" cy="5375"/>
            </a:xfrm>
            <a:custGeom>
              <a:avLst/>
              <a:gdLst/>
              <a:ahLst/>
              <a:cxnLst/>
              <a:rect l="l" t="t" r="r" b="b"/>
              <a:pathLst>
                <a:path w="499" h="75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8"/>
            <p:cNvSpPr/>
            <p:nvPr/>
          </p:nvSpPr>
          <p:spPr>
            <a:xfrm>
              <a:off x="2808229" y="1413530"/>
              <a:ext cx="849032" cy="785459"/>
            </a:xfrm>
            <a:custGeom>
              <a:avLst/>
              <a:gdLst/>
              <a:ahLst/>
              <a:cxnLst/>
              <a:rect l="l" t="t" r="r" b="b"/>
              <a:pathLst>
                <a:path w="11846" h="10959" extrusionOk="0">
                  <a:moveTo>
                    <a:pt x="5911" y="0"/>
                  </a:moveTo>
                  <a:cubicBezTo>
                    <a:pt x="3306" y="0"/>
                    <a:pt x="1000" y="1865"/>
                    <a:pt x="529" y="4521"/>
                  </a:cubicBezTo>
                  <a:cubicBezTo>
                    <a:pt x="1" y="7500"/>
                    <a:pt x="1985" y="10345"/>
                    <a:pt x="4964" y="10873"/>
                  </a:cubicBezTo>
                  <a:cubicBezTo>
                    <a:pt x="5288" y="10931"/>
                    <a:pt x="5609" y="10958"/>
                    <a:pt x="5926" y="10958"/>
                  </a:cubicBezTo>
                  <a:cubicBezTo>
                    <a:pt x="8534" y="10958"/>
                    <a:pt x="10846" y="9088"/>
                    <a:pt x="11317" y="6431"/>
                  </a:cubicBezTo>
                  <a:cubicBezTo>
                    <a:pt x="11845" y="3452"/>
                    <a:pt x="9855" y="614"/>
                    <a:pt x="6875" y="85"/>
                  </a:cubicBezTo>
                  <a:cubicBezTo>
                    <a:pt x="6551" y="28"/>
                    <a:pt x="6229" y="0"/>
                    <a:pt x="591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FFFFFF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0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1</a:t>
              </a:r>
              <a:endParaRPr sz="3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907" name="Google Shape;5907;p38"/>
            <p:cNvSpPr/>
            <p:nvPr/>
          </p:nvSpPr>
          <p:spPr>
            <a:xfrm>
              <a:off x="5320239" y="1825141"/>
              <a:ext cx="45870" cy="46300"/>
            </a:xfrm>
            <a:custGeom>
              <a:avLst/>
              <a:gdLst/>
              <a:ahLst/>
              <a:cxnLst/>
              <a:rect l="l" t="t" r="r" b="b"/>
              <a:pathLst>
                <a:path w="640" h="646" extrusionOk="0">
                  <a:moveTo>
                    <a:pt x="320" y="0"/>
                  </a:moveTo>
                  <a:cubicBezTo>
                    <a:pt x="148" y="0"/>
                    <a:pt x="0" y="148"/>
                    <a:pt x="0" y="320"/>
                  </a:cubicBezTo>
                  <a:cubicBezTo>
                    <a:pt x="0" y="498"/>
                    <a:pt x="148" y="645"/>
                    <a:pt x="320" y="645"/>
                  </a:cubicBezTo>
                  <a:cubicBezTo>
                    <a:pt x="498" y="645"/>
                    <a:pt x="639" y="498"/>
                    <a:pt x="639" y="320"/>
                  </a:cubicBezTo>
                  <a:cubicBezTo>
                    <a:pt x="639" y="148"/>
                    <a:pt x="498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 w="2000" cap="flat" cmpd="sng">
              <a:solidFill>
                <a:srgbClr val="212121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8"/>
            <p:cNvSpPr/>
            <p:nvPr/>
          </p:nvSpPr>
          <p:spPr>
            <a:xfrm>
              <a:off x="4156010" y="1785937"/>
              <a:ext cx="473469" cy="125570"/>
            </a:xfrm>
            <a:custGeom>
              <a:avLst/>
              <a:gdLst/>
              <a:ahLst/>
              <a:cxnLst/>
              <a:rect l="l" t="t" r="r" b="b"/>
              <a:pathLst>
                <a:path w="6606" h="1752" extrusionOk="0">
                  <a:moveTo>
                    <a:pt x="3300" y="1"/>
                  </a:moveTo>
                  <a:cubicBezTo>
                    <a:pt x="1475" y="1"/>
                    <a:pt x="1" y="394"/>
                    <a:pt x="1" y="873"/>
                  </a:cubicBezTo>
                  <a:cubicBezTo>
                    <a:pt x="1" y="1358"/>
                    <a:pt x="1475" y="1752"/>
                    <a:pt x="3300" y="1752"/>
                  </a:cubicBezTo>
                  <a:cubicBezTo>
                    <a:pt x="5125" y="1752"/>
                    <a:pt x="6605" y="1358"/>
                    <a:pt x="6605" y="873"/>
                  </a:cubicBezTo>
                  <a:cubicBezTo>
                    <a:pt x="6605" y="394"/>
                    <a:pt x="5125" y="1"/>
                    <a:pt x="3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8"/>
            <p:cNvSpPr/>
            <p:nvPr/>
          </p:nvSpPr>
          <p:spPr>
            <a:xfrm>
              <a:off x="4153859" y="1784288"/>
              <a:ext cx="474687" cy="128509"/>
            </a:xfrm>
            <a:custGeom>
              <a:avLst/>
              <a:gdLst/>
              <a:ahLst/>
              <a:cxnLst/>
              <a:rect l="l" t="t" r="r" b="b"/>
              <a:pathLst>
                <a:path w="6623" h="1793" extrusionOk="0">
                  <a:moveTo>
                    <a:pt x="3326" y="0"/>
                  </a:moveTo>
                  <a:cubicBezTo>
                    <a:pt x="3212" y="0"/>
                    <a:pt x="3094" y="2"/>
                    <a:pt x="2974" y="5"/>
                  </a:cubicBezTo>
                  <a:cubicBezTo>
                    <a:pt x="2513" y="17"/>
                    <a:pt x="2003" y="54"/>
                    <a:pt x="1456" y="153"/>
                  </a:cubicBezTo>
                  <a:cubicBezTo>
                    <a:pt x="1180" y="208"/>
                    <a:pt x="891" y="275"/>
                    <a:pt x="602" y="380"/>
                  </a:cubicBezTo>
                  <a:cubicBezTo>
                    <a:pt x="461" y="435"/>
                    <a:pt x="320" y="503"/>
                    <a:pt x="191" y="601"/>
                  </a:cubicBezTo>
                  <a:cubicBezTo>
                    <a:pt x="129" y="650"/>
                    <a:pt x="68" y="712"/>
                    <a:pt x="31" y="792"/>
                  </a:cubicBezTo>
                  <a:cubicBezTo>
                    <a:pt x="0" y="871"/>
                    <a:pt x="6" y="976"/>
                    <a:pt x="55" y="1050"/>
                  </a:cubicBezTo>
                  <a:cubicBezTo>
                    <a:pt x="105" y="1123"/>
                    <a:pt x="166" y="1179"/>
                    <a:pt x="234" y="1222"/>
                  </a:cubicBezTo>
                  <a:cubicBezTo>
                    <a:pt x="301" y="1271"/>
                    <a:pt x="375" y="1308"/>
                    <a:pt x="449" y="1344"/>
                  </a:cubicBezTo>
                  <a:cubicBezTo>
                    <a:pt x="590" y="1412"/>
                    <a:pt x="737" y="1461"/>
                    <a:pt x="885" y="1504"/>
                  </a:cubicBezTo>
                  <a:cubicBezTo>
                    <a:pt x="1180" y="1590"/>
                    <a:pt x="1462" y="1646"/>
                    <a:pt x="1733" y="1682"/>
                  </a:cubicBezTo>
                  <a:cubicBezTo>
                    <a:pt x="2279" y="1762"/>
                    <a:pt x="2777" y="1787"/>
                    <a:pt x="3225" y="1793"/>
                  </a:cubicBezTo>
                  <a:cubicBezTo>
                    <a:pt x="4122" y="1793"/>
                    <a:pt x="4823" y="1713"/>
                    <a:pt x="5345" y="1609"/>
                  </a:cubicBezTo>
                  <a:cubicBezTo>
                    <a:pt x="5867" y="1498"/>
                    <a:pt x="6217" y="1363"/>
                    <a:pt x="6408" y="1222"/>
                  </a:cubicBezTo>
                  <a:cubicBezTo>
                    <a:pt x="6506" y="1160"/>
                    <a:pt x="6568" y="1093"/>
                    <a:pt x="6592" y="1043"/>
                  </a:cubicBezTo>
                  <a:cubicBezTo>
                    <a:pt x="6617" y="1000"/>
                    <a:pt x="6623" y="976"/>
                    <a:pt x="6623" y="970"/>
                  </a:cubicBezTo>
                  <a:lnTo>
                    <a:pt x="6623" y="970"/>
                  </a:lnTo>
                  <a:cubicBezTo>
                    <a:pt x="6623" y="970"/>
                    <a:pt x="6617" y="976"/>
                    <a:pt x="6611" y="988"/>
                  </a:cubicBezTo>
                  <a:cubicBezTo>
                    <a:pt x="6604" y="1000"/>
                    <a:pt x="6598" y="1019"/>
                    <a:pt x="6586" y="1043"/>
                  </a:cubicBezTo>
                  <a:cubicBezTo>
                    <a:pt x="6555" y="1086"/>
                    <a:pt x="6494" y="1148"/>
                    <a:pt x="6402" y="1209"/>
                  </a:cubicBezTo>
                  <a:cubicBezTo>
                    <a:pt x="6205" y="1338"/>
                    <a:pt x="5861" y="1473"/>
                    <a:pt x="5339" y="1578"/>
                  </a:cubicBezTo>
                  <a:cubicBezTo>
                    <a:pt x="4836" y="1679"/>
                    <a:pt x="4172" y="1756"/>
                    <a:pt x="3322" y="1756"/>
                  </a:cubicBezTo>
                  <a:cubicBezTo>
                    <a:pt x="3290" y="1756"/>
                    <a:pt x="3258" y="1756"/>
                    <a:pt x="3225" y="1756"/>
                  </a:cubicBezTo>
                  <a:cubicBezTo>
                    <a:pt x="2783" y="1750"/>
                    <a:pt x="2286" y="1725"/>
                    <a:pt x="1739" y="1646"/>
                  </a:cubicBezTo>
                  <a:cubicBezTo>
                    <a:pt x="1468" y="1603"/>
                    <a:pt x="1186" y="1553"/>
                    <a:pt x="897" y="1467"/>
                  </a:cubicBezTo>
                  <a:cubicBezTo>
                    <a:pt x="750" y="1424"/>
                    <a:pt x="608" y="1375"/>
                    <a:pt x="461" y="1308"/>
                  </a:cubicBezTo>
                  <a:cubicBezTo>
                    <a:pt x="393" y="1277"/>
                    <a:pt x="320" y="1240"/>
                    <a:pt x="258" y="1191"/>
                  </a:cubicBezTo>
                  <a:cubicBezTo>
                    <a:pt x="191" y="1148"/>
                    <a:pt x="129" y="1093"/>
                    <a:pt x="92" y="1025"/>
                  </a:cubicBezTo>
                  <a:cubicBezTo>
                    <a:pt x="49" y="964"/>
                    <a:pt x="37" y="878"/>
                    <a:pt x="68" y="810"/>
                  </a:cubicBezTo>
                  <a:cubicBezTo>
                    <a:pt x="98" y="742"/>
                    <a:pt x="154" y="681"/>
                    <a:pt x="215" y="638"/>
                  </a:cubicBezTo>
                  <a:cubicBezTo>
                    <a:pt x="338" y="540"/>
                    <a:pt x="479" y="472"/>
                    <a:pt x="621" y="417"/>
                  </a:cubicBezTo>
                  <a:cubicBezTo>
                    <a:pt x="903" y="312"/>
                    <a:pt x="1186" y="245"/>
                    <a:pt x="1462" y="196"/>
                  </a:cubicBezTo>
                  <a:cubicBezTo>
                    <a:pt x="2009" y="97"/>
                    <a:pt x="2513" y="60"/>
                    <a:pt x="2974" y="48"/>
                  </a:cubicBezTo>
                  <a:cubicBezTo>
                    <a:pt x="3102" y="45"/>
                    <a:pt x="3228" y="43"/>
                    <a:pt x="3349" y="43"/>
                  </a:cubicBezTo>
                  <a:cubicBezTo>
                    <a:pt x="4096" y="43"/>
                    <a:pt x="4704" y="105"/>
                    <a:pt x="5185" y="189"/>
                  </a:cubicBezTo>
                  <a:cubicBezTo>
                    <a:pt x="5744" y="288"/>
                    <a:pt x="6125" y="423"/>
                    <a:pt x="6346" y="558"/>
                  </a:cubicBezTo>
                  <a:cubicBezTo>
                    <a:pt x="6457" y="620"/>
                    <a:pt x="6531" y="687"/>
                    <a:pt x="6568" y="736"/>
                  </a:cubicBezTo>
                  <a:cubicBezTo>
                    <a:pt x="6580" y="761"/>
                    <a:pt x="6592" y="779"/>
                    <a:pt x="6598" y="792"/>
                  </a:cubicBezTo>
                  <a:cubicBezTo>
                    <a:pt x="6611" y="804"/>
                    <a:pt x="6611" y="810"/>
                    <a:pt x="6611" y="810"/>
                  </a:cubicBezTo>
                  <a:cubicBezTo>
                    <a:pt x="6611" y="810"/>
                    <a:pt x="6611" y="804"/>
                    <a:pt x="6604" y="785"/>
                  </a:cubicBezTo>
                  <a:cubicBezTo>
                    <a:pt x="6604" y="773"/>
                    <a:pt x="6592" y="755"/>
                    <a:pt x="6574" y="724"/>
                  </a:cubicBezTo>
                  <a:cubicBezTo>
                    <a:pt x="6537" y="675"/>
                    <a:pt x="6469" y="607"/>
                    <a:pt x="6359" y="540"/>
                  </a:cubicBezTo>
                  <a:cubicBezTo>
                    <a:pt x="6138" y="398"/>
                    <a:pt x="5750" y="263"/>
                    <a:pt x="5191" y="159"/>
                  </a:cubicBezTo>
                  <a:cubicBezTo>
                    <a:pt x="4706" y="68"/>
                    <a:pt x="4085" y="0"/>
                    <a:pt x="3326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8"/>
            <p:cNvSpPr/>
            <p:nvPr/>
          </p:nvSpPr>
          <p:spPr>
            <a:xfrm>
              <a:off x="4155150" y="1785506"/>
              <a:ext cx="473827" cy="126072"/>
            </a:xfrm>
            <a:custGeom>
              <a:avLst/>
              <a:gdLst/>
              <a:ahLst/>
              <a:cxnLst/>
              <a:rect l="l" t="t" r="r" b="b"/>
              <a:pathLst>
                <a:path w="6611" h="1759" extrusionOk="0">
                  <a:moveTo>
                    <a:pt x="3238" y="0"/>
                  </a:moveTo>
                  <a:cubicBezTo>
                    <a:pt x="2784" y="7"/>
                    <a:pt x="2274" y="31"/>
                    <a:pt x="1715" y="111"/>
                  </a:cubicBezTo>
                  <a:cubicBezTo>
                    <a:pt x="1438" y="154"/>
                    <a:pt x="1149" y="209"/>
                    <a:pt x="848" y="295"/>
                  </a:cubicBezTo>
                  <a:cubicBezTo>
                    <a:pt x="701" y="338"/>
                    <a:pt x="553" y="394"/>
                    <a:pt x="406" y="461"/>
                  </a:cubicBezTo>
                  <a:cubicBezTo>
                    <a:pt x="332" y="498"/>
                    <a:pt x="265" y="541"/>
                    <a:pt x="197" y="590"/>
                  </a:cubicBezTo>
                  <a:cubicBezTo>
                    <a:pt x="130" y="639"/>
                    <a:pt x="68" y="701"/>
                    <a:pt x="31" y="781"/>
                  </a:cubicBezTo>
                  <a:cubicBezTo>
                    <a:pt x="1" y="861"/>
                    <a:pt x="13" y="953"/>
                    <a:pt x="56" y="1020"/>
                  </a:cubicBezTo>
                  <a:cubicBezTo>
                    <a:pt x="99" y="1088"/>
                    <a:pt x="160" y="1143"/>
                    <a:pt x="228" y="1192"/>
                  </a:cubicBezTo>
                  <a:cubicBezTo>
                    <a:pt x="363" y="1284"/>
                    <a:pt x="510" y="1346"/>
                    <a:pt x="658" y="1401"/>
                  </a:cubicBezTo>
                  <a:cubicBezTo>
                    <a:pt x="953" y="1506"/>
                    <a:pt x="1242" y="1567"/>
                    <a:pt x="1524" y="1616"/>
                  </a:cubicBezTo>
                  <a:cubicBezTo>
                    <a:pt x="2083" y="1715"/>
                    <a:pt x="2605" y="1745"/>
                    <a:pt x="3072" y="1758"/>
                  </a:cubicBezTo>
                  <a:cubicBezTo>
                    <a:pt x="3136" y="1758"/>
                    <a:pt x="3199" y="1759"/>
                    <a:pt x="3261" y="1759"/>
                  </a:cubicBezTo>
                  <a:cubicBezTo>
                    <a:pt x="4106" y="1759"/>
                    <a:pt x="4781" y="1683"/>
                    <a:pt x="5290" y="1586"/>
                  </a:cubicBezTo>
                  <a:cubicBezTo>
                    <a:pt x="5560" y="1530"/>
                    <a:pt x="5788" y="1469"/>
                    <a:pt x="5960" y="1407"/>
                  </a:cubicBezTo>
                  <a:cubicBezTo>
                    <a:pt x="6132" y="1346"/>
                    <a:pt x="6249" y="1291"/>
                    <a:pt x="6310" y="1254"/>
                  </a:cubicBezTo>
                  <a:cubicBezTo>
                    <a:pt x="6335" y="1235"/>
                    <a:pt x="6328" y="1241"/>
                    <a:pt x="6341" y="1235"/>
                  </a:cubicBezTo>
                  <a:cubicBezTo>
                    <a:pt x="6341" y="1235"/>
                    <a:pt x="6353" y="1226"/>
                    <a:pt x="6358" y="1223"/>
                  </a:cubicBezTo>
                  <a:lnTo>
                    <a:pt x="6358" y="1223"/>
                  </a:lnTo>
                  <a:cubicBezTo>
                    <a:pt x="6358" y="1223"/>
                    <a:pt x="6359" y="1223"/>
                    <a:pt x="6359" y="1223"/>
                  </a:cubicBezTo>
                  <a:cubicBezTo>
                    <a:pt x="6360" y="1222"/>
                    <a:pt x="6360" y="1222"/>
                    <a:pt x="6360" y="1222"/>
                  </a:cubicBezTo>
                  <a:lnTo>
                    <a:pt x="6360" y="1222"/>
                  </a:lnTo>
                  <a:cubicBezTo>
                    <a:pt x="6360" y="1222"/>
                    <a:pt x="6359" y="1222"/>
                    <a:pt x="6358" y="1223"/>
                  </a:cubicBezTo>
                  <a:lnTo>
                    <a:pt x="6358" y="1223"/>
                  </a:lnTo>
                  <a:cubicBezTo>
                    <a:pt x="6357" y="1221"/>
                    <a:pt x="6378" y="1210"/>
                    <a:pt x="6384" y="1205"/>
                  </a:cubicBezTo>
                  <a:cubicBezTo>
                    <a:pt x="6390" y="1198"/>
                    <a:pt x="6402" y="1192"/>
                    <a:pt x="6414" y="1180"/>
                  </a:cubicBezTo>
                  <a:lnTo>
                    <a:pt x="6421" y="1174"/>
                  </a:lnTo>
                  <a:lnTo>
                    <a:pt x="6427" y="1174"/>
                  </a:lnTo>
                  <a:cubicBezTo>
                    <a:pt x="6430" y="1168"/>
                    <a:pt x="6430" y="1166"/>
                    <a:pt x="6430" y="1166"/>
                  </a:cubicBezTo>
                  <a:cubicBezTo>
                    <a:pt x="6430" y="1166"/>
                    <a:pt x="6430" y="1168"/>
                    <a:pt x="6433" y="1168"/>
                  </a:cubicBezTo>
                  <a:lnTo>
                    <a:pt x="6433" y="1162"/>
                  </a:lnTo>
                  <a:lnTo>
                    <a:pt x="6445" y="1155"/>
                  </a:lnTo>
                  <a:cubicBezTo>
                    <a:pt x="6470" y="1143"/>
                    <a:pt x="6488" y="1125"/>
                    <a:pt x="6507" y="1100"/>
                  </a:cubicBezTo>
                  <a:cubicBezTo>
                    <a:pt x="6531" y="1076"/>
                    <a:pt x="6550" y="1057"/>
                    <a:pt x="6568" y="1026"/>
                  </a:cubicBezTo>
                  <a:cubicBezTo>
                    <a:pt x="6574" y="1014"/>
                    <a:pt x="6574" y="1008"/>
                    <a:pt x="6580" y="1002"/>
                  </a:cubicBezTo>
                  <a:lnTo>
                    <a:pt x="6580" y="996"/>
                  </a:lnTo>
                  <a:lnTo>
                    <a:pt x="6586" y="996"/>
                  </a:lnTo>
                  <a:lnTo>
                    <a:pt x="6586" y="983"/>
                  </a:lnTo>
                  <a:cubicBezTo>
                    <a:pt x="6593" y="971"/>
                    <a:pt x="6599" y="965"/>
                    <a:pt x="6599" y="953"/>
                  </a:cubicBezTo>
                  <a:cubicBezTo>
                    <a:pt x="6602" y="940"/>
                    <a:pt x="6604" y="933"/>
                    <a:pt x="6603" y="933"/>
                  </a:cubicBezTo>
                  <a:lnTo>
                    <a:pt x="6603" y="933"/>
                  </a:lnTo>
                  <a:cubicBezTo>
                    <a:pt x="6603" y="933"/>
                    <a:pt x="6602" y="938"/>
                    <a:pt x="6599" y="947"/>
                  </a:cubicBezTo>
                  <a:cubicBezTo>
                    <a:pt x="6593" y="965"/>
                    <a:pt x="6574" y="1008"/>
                    <a:pt x="6537" y="1051"/>
                  </a:cubicBezTo>
                  <a:cubicBezTo>
                    <a:pt x="6457" y="1143"/>
                    <a:pt x="6316" y="1235"/>
                    <a:pt x="6120" y="1315"/>
                  </a:cubicBezTo>
                  <a:cubicBezTo>
                    <a:pt x="5929" y="1395"/>
                    <a:pt x="5683" y="1469"/>
                    <a:pt x="5395" y="1530"/>
                  </a:cubicBezTo>
                  <a:cubicBezTo>
                    <a:pt x="4870" y="1636"/>
                    <a:pt x="4198" y="1717"/>
                    <a:pt x="3365" y="1717"/>
                  </a:cubicBezTo>
                  <a:cubicBezTo>
                    <a:pt x="3281" y="1717"/>
                    <a:pt x="3196" y="1716"/>
                    <a:pt x="3109" y="1715"/>
                  </a:cubicBezTo>
                  <a:cubicBezTo>
                    <a:pt x="2630" y="1708"/>
                    <a:pt x="2108" y="1672"/>
                    <a:pt x="1543" y="1579"/>
                  </a:cubicBezTo>
                  <a:cubicBezTo>
                    <a:pt x="1260" y="1530"/>
                    <a:pt x="965" y="1469"/>
                    <a:pt x="676" y="1364"/>
                  </a:cubicBezTo>
                  <a:cubicBezTo>
                    <a:pt x="529" y="1309"/>
                    <a:pt x="381" y="1248"/>
                    <a:pt x="252" y="1162"/>
                  </a:cubicBezTo>
                  <a:cubicBezTo>
                    <a:pt x="191" y="1112"/>
                    <a:pt x="130" y="1063"/>
                    <a:pt x="87" y="1002"/>
                  </a:cubicBezTo>
                  <a:cubicBezTo>
                    <a:pt x="50" y="934"/>
                    <a:pt x="44" y="861"/>
                    <a:pt x="68" y="793"/>
                  </a:cubicBezTo>
                  <a:cubicBezTo>
                    <a:pt x="99" y="725"/>
                    <a:pt x="160" y="670"/>
                    <a:pt x="222" y="621"/>
                  </a:cubicBezTo>
                  <a:cubicBezTo>
                    <a:pt x="283" y="572"/>
                    <a:pt x="357" y="535"/>
                    <a:pt x="424" y="498"/>
                  </a:cubicBezTo>
                  <a:cubicBezTo>
                    <a:pt x="572" y="431"/>
                    <a:pt x="719" y="375"/>
                    <a:pt x="867" y="332"/>
                  </a:cubicBezTo>
                  <a:cubicBezTo>
                    <a:pt x="1162" y="246"/>
                    <a:pt x="1450" y="191"/>
                    <a:pt x="1733" y="148"/>
                  </a:cubicBezTo>
                  <a:cubicBezTo>
                    <a:pt x="2292" y="68"/>
                    <a:pt x="2802" y="43"/>
                    <a:pt x="3263" y="37"/>
                  </a:cubicBezTo>
                  <a:cubicBezTo>
                    <a:pt x="4184" y="37"/>
                    <a:pt x="4909" y="123"/>
                    <a:pt x="5456" y="240"/>
                  </a:cubicBezTo>
                  <a:cubicBezTo>
                    <a:pt x="5997" y="363"/>
                    <a:pt x="6378" y="523"/>
                    <a:pt x="6531" y="707"/>
                  </a:cubicBezTo>
                  <a:cubicBezTo>
                    <a:pt x="6568" y="756"/>
                    <a:pt x="6593" y="799"/>
                    <a:pt x="6599" y="836"/>
                  </a:cubicBezTo>
                  <a:cubicBezTo>
                    <a:pt x="6604" y="863"/>
                    <a:pt x="6605" y="880"/>
                    <a:pt x="6605" y="880"/>
                  </a:cubicBezTo>
                  <a:cubicBezTo>
                    <a:pt x="6605" y="880"/>
                    <a:pt x="6605" y="880"/>
                    <a:pt x="6605" y="879"/>
                  </a:cubicBezTo>
                  <a:cubicBezTo>
                    <a:pt x="6605" y="873"/>
                    <a:pt x="6611" y="848"/>
                    <a:pt x="6605" y="824"/>
                  </a:cubicBezTo>
                  <a:cubicBezTo>
                    <a:pt x="6599" y="793"/>
                    <a:pt x="6586" y="762"/>
                    <a:pt x="6568" y="744"/>
                  </a:cubicBezTo>
                  <a:cubicBezTo>
                    <a:pt x="6537" y="689"/>
                    <a:pt x="6494" y="646"/>
                    <a:pt x="6457" y="615"/>
                  </a:cubicBezTo>
                  <a:cubicBezTo>
                    <a:pt x="6427" y="590"/>
                    <a:pt x="6414" y="578"/>
                    <a:pt x="6341" y="529"/>
                  </a:cubicBezTo>
                  <a:cubicBezTo>
                    <a:pt x="6206" y="443"/>
                    <a:pt x="5880" y="302"/>
                    <a:pt x="5370" y="191"/>
                  </a:cubicBezTo>
                  <a:cubicBezTo>
                    <a:pt x="4854" y="86"/>
                    <a:pt x="4147" y="0"/>
                    <a:pt x="3238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8"/>
            <p:cNvSpPr/>
            <p:nvPr/>
          </p:nvSpPr>
          <p:spPr>
            <a:xfrm>
              <a:off x="4152928" y="1783285"/>
              <a:ext cx="476550" cy="130874"/>
            </a:xfrm>
            <a:custGeom>
              <a:avLst/>
              <a:gdLst/>
              <a:ahLst/>
              <a:cxnLst/>
              <a:rect l="l" t="t" r="r" b="b"/>
              <a:pathLst>
                <a:path w="6649" h="1826" extrusionOk="0">
                  <a:moveTo>
                    <a:pt x="3225" y="0"/>
                  </a:moveTo>
                  <a:cubicBezTo>
                    <a:pt x="3193" y="0"/>
                    <a:pt x="3160" y="1"/>
                    <a:pt x="3128" y="1"/>
                  </a:cubicBezTo>
                  <a:cubicBezTo>
                    <a:pt x="2649" y="13"/>
                    <a:pt x="2120" y="44"/>
                    <a:pt x="1549" y="142"/>
                  </a:cubicBezTo>
                  <a:cubicBezTo>
                    <a:pt x="1260" y="191"/>
                    <a:pt x="959" y="253"/>
                    <a:pt x="658" y="363"/>
                  </a:cubicBezTo>
                  <a:cubicBezTo>
                    <a:pt x="511" y="419"/>
                    <a:pt x="357" y="480"/>
                    <a:pt x="222" y="578"/>
                  </a:cubicBezTo>
                  <a:cubicBezTo>
                    <a:pt x="154" y="627"/>
                    <a:pt x="81" y="689"/>
                    <a:pt x="38" y="775"/>
                  </a:cubicBezTo>
                  <a:cubicBezTo>
                    <a:pt x="19" y="812"/>
                    <a:pt x="7" y="861"/>
                    <a:pt x="1" y="910"/>
                  </a:cubicBezTo>
                  <a:cubicBezTo>
                    <a:pt x="7" y="959"/>
                    <a:pt x="13" y="1008"/>
                    <a:pt x="38" y="1051"/>
                  </a:cubicBezTo>
                  <a:cubicBezTo>
                    <a:pt x="81" y="1137"/>
                    <a:pt x="154" y="1199"/>
                    <a:pt x="222" y="1248"/>
                  </a:cubicBezTo>
                  <a:cubicBezTo>
                    <a:pt x="296" y="1303"/>
                    <a:pt x="369" y="1340"/>
                    <a:pt x="443" y="1377"/>
                  </a:cubicBezTo>
                  <a:cubicBezTo>
                    <a:pt x="591" y="1444"/>
                    <a:pt x="744" y="1500"/>
                    <a:pt x="898" y="1543"/>
                  </a:cubicBezTo>
                  <a:cubicBezTo>
                    <a:pt x="1199" y="1629"/>
                    <a:pt x="1500" y="1684"/>
                    <a:pt x="1782" y="1727"/>
                  </a:cubicBezTo>
                  <a:cubicBezTo>
                    <a:pt x="2348" y="1807"/>
                    <a:pt x="2864" y="1825"/>
                    <a:pt x="3331" y="1825"/>
                  </a:cubicBezTo>
                  <a:cubicBezTo>
                    <a:pt x="4264" y="1825"/>
                    <a:pt x="4996" y="1727"/>
                    <a:pt x="5542" y="1598"/>
                  </a:cubicBezTo>
                  <a:cubicBezTo>
                    <a:pt x="5813" y="1530"/>
                    <a:pt x="6040" y="1457"/>
                    <a:pt x="6218" y="1365"/>
                  </a:cubicBezTo>
                  <a:cubicBezTo>
                    <a:pt x="6402" y="1279"/>
                    <a:pt x="6531" y="1186"/>
                    <a:pt x="6599" y="1082"/>
                  </a:cubicBezTo>
                  <a:cubicBezTo>
                    <a:pt x="6630" y="1039"/>
                    <a:pt x="6642" y="990"/>
                    <a:pt x="6648" y="959"/>
                  </a:cubicBezTo>
                  <a:cubicBezTo>
                    <a:pt x="6648" y="936"/>
                    <a:pt x="6648" y="920"/>
                    <a:pt x="6648" y="916"/>
                  </a:cubicBezTo>
                  <a:cubicBezTo>
                    <a:pt x="6648" y="916"/>
                    <a:pt x="6648" y="915"/>
                    <a:pt x="6648" y="915"/>
                  </a:cubicBezTo>
                  <a:cubicBezTo>
                    <a:pt x="6648" y="915"/>
                    <a:pt x="6648" y="943"/>
                    <a:pt x="6642" y="965"/>
                  </a:cubicBezTo>
                  <a:cubicBezTo>
                    <a:pt x="6636" y="978"/>
                    <a:pt x="6630" y="996"/>
                    <a:pt x="6630" y="1008"/>
                  </a:cubicBezTo>
                  <a:cubicBezTo>
                    <a:pt x="6624" y="1021"/>
                    <a:pt x="6617" y="1033"/>
                    <a:pt x="6605" y="1045"/>
                  </a:cubicBezTo>
                  <a:cubicBezTo>
                    <a:pt x="6593" y="1070"/>
                    <a:pt x="6574" y="1094"/>
                    <a:pt x="6556" y="1119"/>
                  </a:cubicBezTo>
                  <a:cubicBezTo>
                    <a:pt x="6531" y="1143"/>
                    <a:pt x="6507" y="1162"/>
                    <a:pt x="6482" y="1180"/>
                  </a:cubicBezTo>
                  <a:cubicBezTo>
                    <a:pt x="6476" y="1193"/>
                    <a:pt x="6464" y="1199"/>
                    <a:pt x="6458" y="1199"/>
                  </a:cubicBezTo>
                  <a:cubicBezTo>
                    <a:pt x="6458" y="1205"/>
                    <a:pt x="6458" y="1205"/>
                    <a:pt x="6458" y="1205"/>
                  </a:cubicBezTo>
                  <a:cubicBezTo>
                    <a:pt x="6452" y="1211"/>
                    <a:pt x="6445" y="1211"/>
                    <a:pt x="6439" y="1217"/>
                  </a:cubicBezTo>
                  <a:cubicBezTo>
                    <a:pt x="6409" y="1236"/>
                    <a:pt x="6396" y="1248"/>
                    <a:pt x="6347" y="1272"/>
                  </a:cubicBezTo>
                  <a:cubicBezTo>
                    <a:pt x="6206" y="1358"/>
                    <a:pt x="5892" y="1494"/>
                    <a:pt x="5383" y="1598"/>
                  </a:cubicBezTo>
                  <a:cubicBezTo>
                    <a:pt x="4879" y="1703"/>
                    <a:pt x="4185" y="1789"/>
                    <a:pt x="3275" y="1789"/>
                  </a:cubicBezTo>
                  <a:cubicBezTo>
                    <a:pt x="2821" y="1782"/>
                    <a:pt x="2317" y="1764"/>
                    <a:pt x="1764" y="1684"/>
                  </a:cubicBezTo>
                  <a:cubicBezTo>
                    <a:pt x="1488" y="1641"/>
                    <a:pt x="1199" y="1586"/>
                    <a:pt x="898" y="1500"/>
                  </a:cubicBezTo>
                  <a:cubicBezTo>
                    <a:pt x="750" y="1457"/>
                    <a:pt x="603" y="1408"/>
                    <a:pt x="455" y="1340"/>
                  </a:cubicBezTo>
                  <a:cubicBezTo>
                    <a:pt x="382" y="1303"/>
                    <a:pt x="314" y="1266"/>
                    <a:pt x="247" y="1217"/>
                  </a:cubicBezTo>
                  <a:cubicBezTo>
                    <a:pt x="179" y="1168"/>
                    <a:pt x="111" y="1113"/>
                    <a:pt x="75" y="1033"/>
                  </a:cubicBezTo>
                  <a:cubicBezTo>
                    <a:pt x="56" y="996"/>
                    <a:pt x="44" y="953"/>
                    <a:pt x="44" y="916"/>
                  </a:cubicBezTo>
                  <a:cubicBezTo>
                    <a:pt x="44" y="873"/>
                    <a:pt x="50" y="830"/>
                    <a:pt x="75" y="793"/>
                  </a:cubicBezTo>
                  <a:cubicBezTo>
                    <a:pt x="111" y="720"/>
                    <a:pt x="173" y="664"/>
                    <a:pt x="240" y="615"/>
                  </a:cubicBezTo>
                  <a:cubicBezTo>
                    <a:pt x="369" y="523"/>
                    <a:pt x="517" y="455"/>
                    <a:pt x="658" y="400"/>
                  </a:cubicBezTo>
                  <a:cubicBezTo>
                    <a:pt x="953" y="296"/>
                    <a:pt x="1242" y="234"/>
                    <a:pt x="1518" y="185"/>
                  </a:cubicBezTo>
                  <a:cubicBezTo>
                    <a:pt x="2077" y="87"/>
                    <a:pt x="2593" y="50"/>
                    <a:pt x="3060" y="44"/>
                  </a:cubicBezTo>
                  <a:cubicBezTo>
                    <a:pt x="3156" y="42"/>
                    <a:pt x="3250" y="41"/>
                    <a:pt x="3342" y="41"/>
                  </a:cubicBezTo>
                  <a:cubicBezTo>
                    <a:pt x="4137" y="41"/>
                    <a:pt x="4774" y="110"/>
                    <a:pt x="5254" y="203"/>
                  </a:cubicBezTo>
                  <a:cubicBezTo>
                    <a:pt x="5794" y="302"/>
                    <a:pt x="6138" y="443"/>
                    <a:pt x="6286" y="523"/>
                  </a:cubicBezTo>
                  <a:cubicBezTo>
                    <a:pt x="6366" y="566"/>
                    <a:pt x="6384" y="578"/>
                    <a:pt x="6409" y="597"/>
                  </a:cubicBezTo>
                  <a:cubicBezTo>
                    <a:pt x="6433" y="609"/>
                    <a:pt x="6488" y="646"/>
                    <a:pt x="6531" y="689"/>
                  </a:cubicBezTo>
                  <a:cubicBezTo>
                    <a:pt x="6574" y="726"/>
                    <a:pt x="6611" y="787"/>
                    <a:pt x="6624" y="818"/>
                  </a:cubicBezTo>
                  <a:cubicBezTo>
                    <a:pt x="6625" y="822"/>
                    <a:pt x="6627" y="823"/>
                    <a:pt x="6627" y="823"/>
                  </a:cubicBezTo>
                  <a:cubicBezTo>
                    <a:pt x="6631" y="823"/>
                    <a:pt x="6612" y="768"/>
                    <a:pt x="6550" y="695"/>
                  </a:cubicBezTo>
                  <a:cubicBezTo>
                    <a:pt x="6402" y="517"/>
                    <a:pt x="6003" y="339"/>
                    <a:pt x="5432" y="210"/>
                  </a:cubicBezTo>
                  <a:cubicBezTo>
                    <a:pt x="4874" y="85"/>
                    <a:pt x="4143" y="0"/>
                    <a:pt x="322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8"/>
            <p:cNvSpPr/>
            <p:nvPr/>
          </p:nvSpPr>
          <p:spPr>
            <a:xfrm>
              <a:off x="4259073" y="1807796"/>
              <a:ext cx="21645" cy="61997"/>
            </a:xfrm>
            <a:custGeom>
              <a:avLst/>
              <a:gdLst/>
              <a:ahLst/>
              <a:cxnLst/>
              <a:rect l="l" t="t" r="r" b="b"/>
              <a:pathLst>
                <a:path w="302" h="865" extrusionOk="0">
                  <a:moveTo>
                    <a:pt x="82" y="0"/>
                  </a:moveTo>
                  <a:cubicBezTo>
                    <a:pt x="58" y="0"/>
                    <a:pt x="31" y="11"/>
                    <a:pt x="0" y="34"/>
                  </a:cubicBezTo>
                  <a:cubicBezTo>
                    <a:pt x="0" y="34"/>
                    <a:pt x="0" y="864"/>
                    <a:pt x="145" y="864"/>
                  </a:cubicBezTo>
                  <a:cubicBezTo>
                    <a:pt x="148" y="864"/>
                    <a:pt x="151" y="864"/>
                    <a:pt x="154" y="863"/>
                  </a:cubicBezTo>
                  <a:cubicBezTo>
                    <a:pt x="292" y="824"/>
                    <a:pt x="301" y="0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8"/>
            <p:cNvSpPr/>
            <p:nvPr/>
          </p:nvSpPr>
          <p:spPr>
            <a:xfrm>
              <a:off x="4258213" y="1806793"/>
              <a:ext cx="20713" cy="64290"/>
            </a:xfrm>
            <a:custGeom>
              <a:avLst/>
              <a:gdLst/>
              <a:ahLst/>
              <a:cxnLst/>
              <a:rect l="l" t="t" r="r" b="b"/>
              <a:pathLst>
                <a:path w="289" h="897" extrusionOk="0">
                  <a:moveTo>
                    <a:pt x="94" y="0"/>
                  </a:moveTo>
                  <a:cubicBezTo>
                    <a:pt x="84" y="0"/>
                    <a:pt x="75" y="2"/>
                    <a:pt x="68" y="5"/>
                  </a:cubicBezTo>
                  <a:cubicBezTo>
                    <a:pt x="31" y="23"/>
                    <a:pt x="19" y="35"/>
                    <a:pt x="19" y="35"/>
                  </a:cubicBezTo>
                  <a:cubicBezTo>
                    <a:pt x="20" y="36"/>
                    <a:pt x="21" y="37"/>
                    <a:pt x="23" y="37"/>
                  </a:cubicBezTo>
                  <a:cubicBezTo>
                    <a:pt x="30" y="37"/>
                    <a:pt x="43" y="28"/>
                    <a:pt x="68" y="23"/>
                  </a:cubicBezTo>
                  <a:cubicBezTo>
                    <a:pt x="86" y="23"/>
                    <a:pt x="111" y="23"/>
                    <a:pt x="129" y="35"/>
                  </a:cubicBezTo>
                  <a:cubicBezTo>
                    <a:pt x="154" y="48"/>
                    <a:pt x="172" y="72"/>
                    <a:pt x="184" y="103"/>
                  </a:cubicBezTo>
                  <a:cubicBezTo>
                    <a:pt x="215" y="170"/>
                    <a:pt x="234" y="269"/>
                    <a:pt x="246" y="392"/>
                  </a:cubicBezTo>
                  <a:cubicBezTo>
                    <a:pt x="246" y="453"/>
                    <a:pt x="246" y="521"/>
                    <a:pt x="240" y="594"/>
                  </a:cubicBezTo>
                  <a:cubicBezTo>
                    <a:pt x="234" y="662"/>
                    <a:pt x="227" y="748"/>
                    <a:pt x="191" y="822"/>
                  </a:cubicBezTo>
                  <a:cubicBezTo>
                    <a:pt x="184" y="840"/>
                    <a:pt x="172" y="852"/>
                    <a:pt x="160" y="858"/>
                  </a:cubicBezTo>
                  <a:cubicBezTo>
                    <a:pt x="154" y="858"/>
                    <a:pt x="141" y="852"/>
                    <a:pt x="129" y="834"/>
                  </a:cubicBezTo>
                  <a:cubicBezTo>
                    <a:pt x="111" y="809"/>
                    <a:pt x="98" y="766"/>
                    <a:pt x="92" y="736"/>
                  </a:cubicBezTo>
                  <a:cubicBezTo>
                    <a:pt x="74" y="662"/>
                    <a:pt x="62" y="600"/>
                    <a:pt x="55" y="539"/>
                  </a:cubicBezTo>
                  <a:cubicBezTo>
                    <a:pt x="43" y="422"/>
                    <a:pt x="37" y="330"/>
                    <a:pt x="31" y="256"/>
                  </a:cubicBezTo>
                  <a:cubicBezTo>
                    <a:pt x="25" y="115"/>
                    <a:pt x="19" y="60"/>
                    <a:pt x="12" y="60"/>
                  </a:cubicBezTo>
                  <a:cubicBezTo>
                    <a:pt x="6" y="60"/>
                    <a:pt x="0" y="115"/>
                    <a:pt x="0" y="256"/>
                  </a:cubicBezTo>
                  <a:cubicBezTo>
                    <a:pt x="6" y="330"/>
                    <a:pt x="6" y="422"/>
                    <a:pt x="19" y="545"/>
                  </a:cubicBezTo>
                  <a:cubicBezTo>
                    <a:pt x="31" y="600"/>
                    <a:pt x="37" y="668"/>
                    <a:pt x="55" y="742"/>
                  </a:cubicBezTo>
                  <a:cubicBezTo>
                    <a:pt x="62" y="779"/>
                    <a:pt x="74" y="815"/>
                    <a:pt x="98" y="858"/>
                  </a:cubicBezTo>
                  <a:cubicBezTo>
                    <a:pt x="109" y="875"/>
                    <a:pt x="130" y="896"/>
                    <a:pt x="161" y="896"/>
                  </a:cubicBezTo>
                  <a:cubicBezTo>
                    <a:pt x="164" y="896"/>
                    <a:pt x="168" y="896"/>
                    <a:pt x="172" y="895"/>
                  </a:cubicBezTo>
                  <a:cubicBezTo>
                    <a:pt x="203" y="883"/>
                    <a:pt x="215" y="858"/>
                    <a:pt x="227" y="840"/>
                  </a:cubicBezTo>
                  <a:cubicBezTo>
                    <a:pt x="270" y="754"/>
                    <a:pt x="277" y="668"/>
                    <a:pt x="283" y="594"/>
                  </a:cubicBezTo>
                  <a:cubicBezTo>
                    <a:pt x="289" y="521"/>
                    <a:pt x="283" y="447"/>
                    <a:pt x="283" y="385"/>
                  </a:cubicBezTo>
                  <a:cubicBezTo>
                    <a:pt x="270" y="263"/>
                    <a:pt x="252" y="158"/>
                    <a:pt x="215" y="91"/>
                  </a:cubicBezTo>
                  <a:cubicBezTo>
                    <a:pt x="197" y="54"/>
                    <a:pt x="172" y="23"/>
                    <a:pt x="141" y="11"/>
                  </a:cubicBezTo>
                  <a:cubicBezTo>
                    <a:pt x="123" y="3"/>
                    <a:pt x="108" y="0"/>
                    <a:pt x="94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8"/>
            <p:cNvSpPr/>
            <p:nvPr/>
          </p:nvSpPr>
          <p:spPr>
            <a:xfrm>
              <a:off x="4257281" y="1805790"/>
              <a:ext cx="23007" cy="66512"/>
            </a:xfrm>
            <a:custGeom>
              <a:avLst/>
              <a:gdLst/>
              <a:ahLst/>
              <a:cxnLst/>
              <a:rect l="l" t="t" r="r" b="b"/>
              <a:pathLst>
                <a:path w="321" h="928" extrusionOk="0">
                  <a:moveTo>
                    <a:pt x="111" y="0"/>
                  </a:moveTo>
                  <a:cubicBezTo>
                    <a:pt x="75" y="6"/>
                    <a:pt x="50" y="19"/>
                    <a:pt x="38" y="31"/>
                  </a:cubicBezTo>
                  <a:cubicBezTo>
                    <a:pt x="25" y="43"/>
                    <a:pt x="19" y="55"/>
                    <a:pt x="19" y="55"/>
                  </a:cubicBezTo>
                  <a:cubicBezTo>
                    <a:pt x="25" y="55"/>
                    <a:pt x="32" y="49"/>
                    <a:pt x="38" y="49"/>
                  </a:cubicBezTo>
                  <a:cubicBezTo>
                    <a:pt x="50" y="43"/>
                    <a:pt x="56" y="37"/>
                    <a:pt x="62" y="37"/>
                  </a:cubicBezTo>
                  <a:cubicBezTo>
                    <a:pt x="68" y="37"/>
                    <a:pt x="68" y="37"/>
                    <a:pt x="81" y="31"/>
                  </a:cubicBezTo>
                  <a:cubicBezTo>
                    <a:pt x="89" y="31"/>
                    <a:pt x="100" y="28"/>
                    <a:pt x="112" y="28"/>
                  </a:cubicBezTo>
                  <a:cubicBezTo>
                    <a:pt x="118" y="28"/>
                    <a:pt x="124" y="29"/>
                    <a:pt x="130" y="31"/>
                  </a:cubicBezTo>
                  <a:cubicBezTo>
                    <a:pt x="154" y="37"/>
                    <a:pt x="179" y="55"/>
                    <a:pt x="197" y="86"/>
                  </a:cubicBezTo>
                  <a:cubicBezTo>
                    <a:pt x="234" y="148"/>
                    <a:pt x="259" y="240"/>
                    <a:pt x="271" y="363"/>
                  </a:cubicBezTo>
                  <a:cubicBezTo>
                    <a:pt x="277" y="424"/>
                    <a:pt x="277" y="492"/>
                    <a:pt x="277" y="565"/>
                  </a:cubicBezTo>
                  <a:cubicBezTo>
                    <a:pt x="271" y="645"/>
                    <a:pt x="265" y="725"/>
                    <a:pt x="234" y="811"/>
                  </a:cubicBezTo>
                  <a:cubicBezTo>
                    <a:pt x="228" y="836"/>
                    <a:pt x="222" y="854"/>
                    <a:pt x="204" y="872"/>
                  </a:cubicBezTo>
                  <a:cubicBezTo>
                    <a:pt x="196" y="883"/>
                    <a:pt x="185" y="890"/>
                    <a:pt x="173" y="890"/>
                  </a:cubicBezTo>
                  <a:cubicBezTo>
                    <a:pt x="165" y="890"/>
                    <a:pt x="156" y="886"/>
                    <a:pt x="148" y="879"/>
                  </a:cubicBezTo>
                  <a:cubicBezTo>
                    <a:pt x="111" y="854"/>
                    <a:pt x="105" y="811"/>
                    <a:pt x="93" y="780"/>
                  </a:cubicBezTo>
                  <a:cubicBezTo>
                    <a:pt x="68" y="707"/>
                    <a:pt x="62" y="633"/>
                    <a:pt x="56" y="571"/>
                  </a:cubicBezTo>
                  <a:cubicBezTo>
                    <a:pt x="38" y="449"/>
                    <a:pt x="38" y="350"/>
                    <a:pt x="32" y="277"/>
                  </a:cubicBezTo>
                  <a:cubicBezTo>
                    <a:pt x="32" y="197"/>
                    <a:pt x="32" y="148"/>
                    <a:pt x="32" y="129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6"/>
                    <a:pt x="32" y="126"/>
                    <a:pt x="32" y="123"/>
                  </a:cubicBezTo>
                  <a:lnTo>
                    <a:pt x="25" y="123"/>
                  </a:lnTo>
                  <a:cubicBezTo>
                    <a:pt x="25" y="123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1"/>
                  </a:cubicBezTo>
                  <a:lnTo>
                    <a:pt x="25" y="105"/>
                  </a:lnTo>
                  <a:cubicBezTo>
                    <a:pt x="25" y="105"/>
                    <a:pt x="25" y="98"/>
                    <a:pt x="25" y="98"/>
                  </a:cubicBezTo>
                  <a:lnTo>
                    <a:pt x="25" y="80"/>
                  </a:lnTo>
                  <a:lnTo>
                    <a:pt x="25" y="74"/>
                  </a:lnTo>
                  <a:cubicBezTo>
                    <a:pt x="25" y="74"/>
                    <a:pt x="25" y="74"/>
                    <a:pt x="25" y="68"/>
                  </a:cubicBezTo>
                  <a:cubicBezTo>
                    <a:pt x="24" y="66"/>
                    <a:pt x="23" y="65"/>
                    <a:pt x="22" y="65"/>
                  </a:cubicBezTo>
                  <a:cubicBezTo>
                    <a:pt x="19" y="65"/>
                    <a:pt x="18" y="72"/>
                    <a:pt x="13" y="86"/>
                  </a:cubicBezTo>
                  <a:cubicBezTo>
                    <a:pt x="7" y="117"/>
                    <a:pt x="1" y="178"/>
                    <a:pt x="1" y="258"/>
                  </a:cubicBezTo>
                  <a:cubicBezTo>
                    <a:pt x="1" y="338"/>
                    <a:pt x="7" y="442"/>
                    <a:pt x="19" y="571"/>
                  </a:cubicBezTo>
                  <a:cubicBezTo>
                    <a:pt x="25" y="639"/>
                    <a:pt x="32" y="707"/>
                    <a:pt x="56" y="786"/>
                  </a:cubicBezTo>
                  <a:cubicBezTo>
                    <a:pt x="62" y="805"/>
                    <a:pt x="68" y="823"/>
                    <a:pt x="75" y="848"/>
                  </a:cubicBezTo>
                  <a:cubicBezTo>
                    <a:pt x="87" y="866"/>
                    <a:pt x="99" y="891"/>
                    <a:pt x="124" y="915"/>
                  </a:cubicBezTo>
                  <a:cubicBezTo>
                    <a:pt x="142" y="922"/>
                    <a:pt x="167" y="928"/>
                    <a:pt x="185" y="928"/>
                  </a:cubicBezTo>
                  <a:cubicBezTo>
                    <a:pt x="197" y="928"/>
                    <a:pt x="204" y="922"/>
                    <a:pt x="216" y="915"/>
                  </a:cubicBezTo>
                  <a:cubicBezTo>
                    <a:pt x="222" y="909"/>
                    <a:pt x="228" y="903"/>
                    <a:pt x="234" y="897"/>
                  </a:cubicBezTo>
                  <a:cubicBezTo>
                    <a:pt x="253" y="872"/>
                    <a:pt x="265" y="848"/>
                    <a:pt x="277" y="823"/>
                  </a:cubicBezTo>
                  <a:cubicBezTo>
                    <a:pt x="308" y="731"/>
                    <a:pt x="314" y="645"/>
                    <a:pt x="314" y="565"/>
                  </a:cubicBezTo>
                  <a:cubicBezTo>
                    <a:pt x="320" y="492"/>
                    <a:pt x="314" y="418"/>
                    <a:pt x="308" y="356"/>
                  </a:cubicBezTo>
                  <a:cubicBezTo>
                    <a:pt x="296" y="227"/>
                    <a:pt x="265" y="129"/>
                    <a:pt x="216" y="55"/>
                  </a:cubicBezTo>
                  <a:cubicBezTo>
                    <a:pt x="185" y="25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8"/>
            <p:cNvSpPr/>
            <p:nvPr/>
          </p:nvSpPr>
          <p:spPr>
            <a:xfrm>
              <a:off x="4259073" y="1807223"/>
              <a:ext cx="18563" cy="62068"/>
            </a:xfrm>
            <a:custGeom>
              <a:avLst/>
              <a:gdLst/>
              <a:ahLst/>
              <a:cxnLst/>
              <a:rect l="l" t="t" r="r" b="b"/>
              <a:pathLst>
                <a:path w="259" h="866" extrusionOk="0">
                  <a:moveTo>
                    <a:pt x="86" y="1"/>
                  </a:moveTo>
                  <a:cubicBezTo>
                    <a:pt x="79" y="1"/>
                    <a:pt x="73" y="2"/>
                    <a:pt x="68" y="5"/>
                  </a:cubicBezTo>
                  <a:cubicBezTo>
                    <a:pt x="56" y="5"/>
                    <a:pt x="50" y="5"/>
                    <a:pt x="50" y="11"/>
                  </a:cubicBezTo>
                  <a:cubicBezTo>
                    <a:pt x="43" y="11"/>
                    <a:pt x="37" y="17"/>
                    <a:pt x="31" y="17"/>
                  </a:cubicBezTo>
                  <a:cubicBezTo>
                    <a:pt x="19" y="23"/>
                    <a:pt x="13" y="29"/>
                    <a:pt x="13" y="29"/>
                  </a:cubicBezTo>
                  <a:cubicBezTo>
                    <a:pt x="13" y="32"/>
                    <a:pt x="14" y="34"/>
                    <a:pt x="17" y="34"/>
                  </a:cubicBezTo>
                  <a:cubicBezTo>
                    <a:pt x="20" y="34"/>
                    <a:pt x="25" y="32"/>
                    <a:pt x="31" y="29"/>
                  </a:cubicBezTo>
                  <a:cubicBezTo>
                    <a:pt x="42" y="25"/>
                    <a:pt x="55" y="21"/>
                    <a:pt x="70" y="21"/>
                  </a:cubicBezTo>
                  <a:cubicBezTo>
                    <a:pt x="97" y="21"/>
                    <a:pt x="128" y="34"/>
                    <a:pt x="148" y="78"/>
                  </a:cubicBezTo>
                  <a:cubicBezTo>
                    <a:pt x="185" y="140"/>
                    <a:pt x="203" y="238"/>
                    <a:pt x="209" y="361"/>
                  </a:cubicBezTo>
                  <a:cubicBezTo>
                    <a:pt x="215" y="422"/>
                    <a:pt x="215" y="496"/>
                    <a:pt x="209" y="570"/>
                  </a:cubicBezTo>
                  <a:cubicBezTo>
                    <a:pt x="203" y="644"/>
                    <a:pt x="197" y="730"/>
                    <a:pt x="166" y="803"/>
                  </a:cubicBezTo>
                  <a:cubicBezTo>
                    <a:pt x="160" y="822"/>
                    <a:pt x="142" y="828"/>
                    <a:pt x="148" y="828"/>
                  </a:cubicBezTo>
                  <a:cubicBezTo>
                    <a:pt x="142" y="828"/>
                    <a:pt x="136" y="822"/>
                    <a:pt x="136" y="816"/>
                  </a:cubicBezTo>
                  <a:cubicBezTo>
                    <a:pt x="117" y="791"/>
                    <a:pt x="105" y="754"/>
                    <a:pt x="99" y="717"/>
                  </a:cubicBezTo>
                  <a:cubicBezTo>
                    <a:pt x="80" y="644"/>
                    <a:pt x="68" y="576"/>
                    <a:pt x="62" y="515"/>
                  </a:cubicBezTo>
                  <a:cubicBezTo>
                    <a:pt x="43" y="392"/>
                    <a:pt x="37" y="300"/>
                    <a:pt x="31" y="220"/>
                  </a:cubicBezTo>
                  <a:cubicBezTo>
                    <a:pt x="25" y="146"/>
                    <a:pt x="19" y="97"/>
                    <a:pt x="13" y="66"/>
                  </a:cubicBezTo>
                  <a:cubicBezTo>
                    <a:pt x="13" y="48"/>
                    <a:pt x="7" y="42"/>
                    <a:pt x="0" y="42"/>
                  </a:cubicBezTo>
                  <a:cubicBezTo>
                    <a:pt x="0" y="42"/>
                    <a:pt x="0" y="48"/>
                    <a:pt x="0" y="48"/>
                  </a:cubicBezTo>
                  <a:cubicBezTo>
                    <a:pt x="0" y="54"/>
                    <a:pt x="0" y="54"/>
                    <a:pt x="0" y="60"/>
                  </a:cubicBezTo>
                  <a:lnTo>
                    <a:pt x="0" y="72"/>
                  </a:lnTo>
                  <a:cubicBezTo>
                    <a:pt x="0" y="78"/>
                    <a:pt x="0" y="78"/>
                    <a:pt x="0" y="85"/>
                  </a:cubicBezTo>
                  <a:cubicBezTo>
                    <a:pt x="0" y="85"/>
                    <a:pt x="0" y="91"/>
                    <a:pt x="0" y="91"/>
                  </a:cubicBezTo>
                  <a:lnTo>
                    <a:pt x="0" y="109"/>
                  </a:lnTo>
                  <a:cubicBezTo>
                    <a:pt x="0" y="128"/>
                    <a:pt x="0" y="177"/>
                    <a:pt x="7" y="244"/>
                  </a:cubicBezTo>
                  <a:cubicBezTo>
                    <a:pt x="7" y="312"/>
                    <a:pt x="13" y="410"/>
                    <a:pt x="25" y="527"/>
                  </a:cubicBezTo>
                  <a:cubicBezTo>
                    <a:pt x="31" y="588"/>
                    <a:pt x="43" y="656"/>
                    <a:pt x="56" y="730"/>
                  </a:cubicBezTo>
                  <a:cubicBezTo>
                    <a:pt x="68" y="766"/>
                    <a:pt x="80" y="803"/>
                    <a:pt x="99" y="840"/>
                  </a:cubicBezTo>
                  <a:cubicBezTo>
                    <a:pt x="109" y="851"/>
                    <a:pt x="125" y="866"/>
                    <a:pt x="144" y="866"/>
                  </a:cubicBezTo>
                  <a:cubicBezTo>
                    <a:pt x="147" y="866"/>
                    <a:pt x="151" y="866"/>
                    <a:pt x="154" y="865"/>
                  </a:cubicBezTo>
                  <a:cubicBezTo>
                    <a:pt x="179" y="859"/>
                    <a:pt x="191" y="840"/>
                    <a:pt x="197" y="822"/>
                  </a:cubicBezTo>
                  <a:cubicBezTo>
                    <a:pt x="240" y="736"/>
                    <a:pt x="246" y="650"/>
                    <a:pt x="252" y="576"/>
                  </a:cubicBezTo>
                  <a:cubicBezTo>
                    <a:pt x="258" y="502"/>
                    <a:pt x="252" y="435"/>
                    <a:pt x="252" y="367"/>
                  </a:cubicBezTo>
                  <a:cubicBezTo>
                    <a:pt x="240" y="244"/>
                    <a:pt x="222" y="146"/>
                    <a:pt x="185" y="78"/>
                  </a:cubicBezTo>
                  <a:cubicBezTo>
                    <a:pt x="166" y="48"/>
                    <a:pt x="148" y="23"/>
                    <a:pt x="123" y="11"/>
                  </a:cubicBezTo>
                  <a:cubicBezTo>
                    <a:pt x="109" y="4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8"/>
            <p:cNvSpPr/>
            <p:nvPr/>
          </p:nvSpPr>
          <p:spPr>
            <a:xfrm>
              <a:off x="4334328" y="1808083"/>
              <a:ext cx="21645" cy="61710"/>
            </a:xfrm>
            <a:custGeom>
              <a:avLst/>
              <a:gdLst/>
              <a:ahLst/>
              <a:cxnLst/>
              <a:rect l="l" t="t" r="r" b="b"/>
              <a:pathLst>
                <a:path w="302" h="861" extrusionOk="0">
                  <a:moveTo>
                    <a:pt x="84" y="1"/>
                  </a:moveTo>
                  <a:cubicBezTo>
                    <a:pt x="60" y="1"/>
                    <a:pt x="32" y="12"/>
                    <a:pt x="1" y="36"/>
                  </a:cubicBezTo>
                  <a:cubicBezTo>
                    <a:pt x="1" y="36"/>
                    <a:pt x="1" y="860"/>
                    <a:pt x="144" y="860"/>
                  </a:cubicBezTo>
                  <a:cubicBezTo>
                    <a:pt x="147" y="860"/>
                    <a:pt x="151" y="860"/>
                    <a:pt x="155" y="859"/>
                  </a:cubicBezTo>
                  <a:cubicBezTo>
                    <a:pt x="292" y="826"/>
                    <a:pt x="302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8"/>
            <p:cNvSpPr/>
            <p:nvPr/>
          </p:nvSpPr>
          <p:spPr>
            <a:xfrm>
              <a:off x="4333898" y="1807223"/>
              <a:ext cx="20355" cy="64290"/>
            </a:xfrm>
            <a:custGeom>
              <a:avLst/>
              <a:gdLst/>
              <a:ahLst/>
              <a:cxnLst/>
              <a:rect l="l" t="t" r="r" b="b"/>
              <a:pathLst>
                <a:path w="284" h="897" extrusionOk="0">
                  <a:moveTo>
                    <a:pt x="88" y="1"/>
                  </a:moveTo>
                  <a:cubicBezTo>
                    <a:pt x="79" y="1"/>
                    <a:pt x="70" y="2"/>
                    <a:pt x="62" y="5"/>
                  </a:cubicBezTo>
                  <a:cubicBezTo>
                    <a:pt x="25" y="23"/>
                    <a:pt x="13" y="35"/>
                    <a:pt x="19" y="35"/>
                  </a:cubicBezTo>
                  <a:cubicBezTo>
                    <a:pt x="19" y="37"/>
                    <a:pt x="20" y="37"/>
                    <a:pt x="21" y="37"/>
                  </a:cubicBezTo>
                  <a:cubicBezTo>
                    <a:pt x="25" y="37"/>
                    <a:pt x="39" y="28"/>
                    <a:pt x="68" y="23"/>
                  </a:cubicBezTo>
                  <a:cubicBezTo>
                    <a:pt x="87" y="23"/>
                    <a:pt x="105" y="23"/>
                    <a:pt x="130" y="35"/>
                  </a:cubicBezTo>
                  <a:cubicBezTo>
                    <a:pt x="148" y="48"/>
                    <a:pt x="167" y="72"/>
                    <a:pt x="185" y="103"/>
                  </a:cubicBezTo>
                  <a:cubicBezTo>
                    <a:pt x="216" y="171"/>
                    <a:pt x="234" y="269"/>
                    <a:pt x="240" y="386"/>
                  </a:cubicBezTo>
                  <a:cubicBezTo>
                    <a:pt x="247" y="447"/>
                    <a:pt x="247" y="515"/>
                    <a:pt x="240" y="588"/>
                  </a:cubicBezTo>
                  <a:cubicBezTo>
                    <a:pt x="234" y="662"/>
                    <a:pt x="228" y="748"/>
                    <a:pt x="191" y="822"/>
                  </a:cubicBezTo>
                  <a:cubicBezTo>
                    <a:pt x="179" y="840"/>
                    <a:pt x="167" y="852"/>
                    <a:pt x="161" y="852"/>
                  </a:cubicBezTo>
                  <a:cubicBezTo>
                    <a:pt x="159" y="853"/>
                    <a:pt x="158" y="853"/>
                    <a:pt x="156" y="853"/>
                  </a:cubicBezTo>
                  <a:cubicBezTo>
                    <a:pt x="139" y="853"/>
                    <a:pt x="117" y="819"/>
                    <a:pt x="105" y="791"/>
                  </a:cubicBezTo>
                  <a:cubicBezTo>
                    <a:pt x="93" y="754"/>
                    <a:pt x="87" y="723"/>
                    <a:pt x="81" y="687"/>
                  </a:cubicBezTo>
                  <a:cubicBezTo>
                    <a:pt x="68" y="625"/>
                    <a:pt x="56" y="564"/>
                    <a:pt x="50" y="508"/>
                  </a:cubicBezTo>
                  <a:cubicBezTo>
                    <a:pt x="38" y="398"/>
                    <a:pt x="32" y="306"/>
                    <a:pt x="32" y="244"/>
                  </a:cubicBezTo>
                  <a:cubicBezTo>
                    <a:pt x="19" y="109"/>
                    <a:pt x="13" y="60"/>
                    <a:pt x="7" y="60"/>
                  </a:cubicBezTo>
                  <a:cubicBezTo>
                    <a:pt x="1" y="60"/>
                    <a:pt x="1" y="109"/>
                    <a:pt x="1" y="244"/>
                  </a:cubicBezTo>
                  <a:cubicBezTo>
                    <a:pt x="1" y="312"/>
                    <a:pt x="7" y="398"/>
                    <a:pt x="13" y="508"/>
                  </a:cubicBezTo>
                  <a:cubicBezTo>
                    <a:pt x="19" y="564"/>
                    <a:pt x="25" y="625"/>
                    <a:pt x="44" y="699"/>
                  </a:cubicBezTo>
                  <a:cubicBezTo>
                    <a:pt x="50" y="730"/>
                    <a:pt x="56" y="766"/>
                    <a:pt x="68" y="803"/>
                  </a:cubicBezTo>
                  <a:cubicBezTo>
                    <a:pt x="75" y="822"/>
                    <a:pt x="87" y="840"/>
                    <a:pt x="99" y="859"/>
                  </a:cubicBezTo>
                  <a:cubicBezTo>
                    <a:pt x="110" y="875"/>
                    <a:pt x="131" y="896"/>
                    <a:pt x="157" y="896"/>
                  </a:cubicBezTo>
                  <a:cubicBezTo>
                    <a:pt x="160" y="896"/>
                    <a:pt x="163" y="896"/>
                    <a:pt x="167" y="895"/>
                  </a:cubicBezTo>
                  <a:cubicBezTo>
                    <a:pt x="204" y="883"/>
                    <a:pt x="216" y="859"/>
                    <a:pt x="228" y="840"/>
                  </a:cubicBezTo>
                  <a:cubicBezTo>
                    <a:pt x="265" y="754"/>
                    <a:pt x="271" y="668"/>
                    <a:pt x="277" y="594"/>
                  </a:cubicBezTo>
                  <a:cubicBezTo>
                    <a:pt x="283" y="515"/>
                    <a:pt x="283" y="447"/>
                    <a:pt x="277" y="386"/>
                  </a:cubicBezTo>
                  <a:cubicBezTo>
                    <a:pt x="265" y="263"/>
                    <a:pt x="247" y="158"/>
                    <a:pt x="210" y="91"/>
                  </a:cubicBezTo>
                  <a:cubicBezTo>
                    <a:pt x="191" y="54"/>
                    <a:pt x="167" y="23"/>
                    <a:pt x="136" y="11"/>
                  </a:cubicBezTo>
                  <a:cubicBezTo>
                    <a:pt x="118" y="4"/>
                    <a:pt x="102" y="1"/>
                    <a:pt x="8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8"/>
            <p:cNvSpPr/>
            <p:nvPr/>
          </p:nvSpPr>
          <p:spPr>
            <a:xfrm>
              <a:off x="4332608" y="1806220"/>
              <a:ext cx="22935" cy="66369"/>
            </a:xfrm>
            <a:custGeom>
              <a:avLst/>
              <a:gdLst/>
              <a:ahLst/>
              <a:cxnLst/>
              <a:rect l="l" t="t" r="r" b="b"/>
              <a:pathLst>
                <a:path w="320" h="926" extrusionOk="0">
                  <a:moveTo>
                    <a:pt x="111" y="0"/>
                  </a:moveTo>
                  <a:cubicBezTo>
                    <a:pt x="74" y="6"/>
                    <a:pt x="56" y="19"/>
                    <a:pt x="37" y="31"/>
                  </a:cubicBezTo>
                  <a:cubicBezTo>
                    <a:pt x="25" y="43"/>
                    <a:pt x="19" y="56"/>
                    <a:pt x="19" y="56"/>
                  </a:cubicBezTo>
                  <a:cubicBezTo>
                    <a:pt x="25" y="56"/>
                    <a:pt x="37" y="49"/>
                    <a:pt x="43" y="43"/>
                  </a:cubicBezTo>
                  <a:cubicBezTo>
                    <a:pt x="50" y="43"/>
                    <a:pt x="56" y="37"/>
                    <a:pt x="62" y="37"/>
                  </a:cubicBezTo>
                  <a:cubicBezTo>
                    <a:pt x="68" y="31"/>
                    <a:pt x="68" y="31"/>
                    <a:pt x="80" y="31"/>
                  </a:cubicBezTo>
                  <a:cubicBezTo>
                    <a:pt x="86" y="28"/>
                    <a:pt x="94" y="26"/>
                    <a:pt x="103" y="26"/>
                  </a:cubicBezTo>
                  <a:cubicBezTo>
                    <a:pt x="111" y="26"/>
                    <a:pt x="120" y="28"/>
                    <a:pt x="129" y="31"/>
                  </a:cubicBezTo>
                  <a:cubicBezTo>
                    <a:pt x="154" y="37"/>
                    <a:pt x="179" y="56"/>
                    <a:pt x="197" y="86"/>
                  </a:cubicBezTo>
                  <a:cubicBezTo>
                    <a:pt x="234" y="148"/>
                    <a:pt x="258" y="240"/>
                    <a:pt x="271" y="363"/>
                  </a:cubicBezTo>
                  <a:cubicBezTo>
                    <a:pt x="277" y="424"/>
                    <a:pt x="283" y="492"/>
                    <a:pt x="277" y="565"/>
                  </a:cubicBezTo>
                  <a:cubicBezTo>
                    <a:pt x="271" y="639"/>
                    <a:pt x="265" y="725"/>
                    <a:pt x="240" y="811"/>
                  </a:cubicBezTo>
                  <a:cubicBezTo>
                    <a:pt x="228" y="836"/>
                    <a:pt x="215" y="854"/>
                    <a:pt x="209" y="866"/>
                  </a:cubicBezTo>
                  <a:cubicBezTo>
                    <a:pt x="197" y="879"/>
                    <a:pt x="185" y="885"/>
                    <a:pt x="179" y="885"/>
                  </a:cubicBezTo>
                  <a:cubicBezTo>
                    <a:pt x="175" y="886"/>
                    <a:pt x="172" y="886"/>
                    <a:pt x="169" y="886"/>
                  </a:cubicBezTo>
                  <a:cubicBezTo>
                    <a:pt x="154" y="886"/>
                    <a:pt x="140" y="875"/>
                    <a:pt x="129" y="860"/>
                  </a:cubicBezTo>
                  <a:cubicBezTo>
                    <a:pt x="117" y="848"/>
                    <a:pt x="111" y="830"/>
                    <a:pt x="105" y="811"/>
                  </a:cubicBezTo>
                  <a:cubicBezTo>
                    <a:pt x="93" y="774"/>
                    <a:pt x="86" y="744"/>
                    <a:pt x="74" y="707"/>
                  </a:cubicBezTo>
                  <a:cubicBezTo>
                    <a:pt x="62" y="645"/>
                    <a:pt x="56" y="584"/>
                    <a:pt x="50" y="529"/>
                  </a:cubicBezTo>
                  <a:cubicBezTo>
                    <a:pt x="37" y="424"/>
                    <a:pt x="37" y="338"/>
                    <a:pt x="31" y="271"/>
                  </a:cubicBezTo>
                  <a:cubicBezTo>
                    <a:pt x="31" y="197"/>
                    <a:pt x="31" y="148"/>
                    <a:pt x="31" y="129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1" y="126"/>
                    <a:pt x="31" y="126"/>
                    <a:pt x="31" y="123"/>
                  </a:cubicBezTo>
                  <a:cubicBezTo>
                    <a:pt x="31" y="123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1"/>
                  </a:cubicBezTo>
                  <a:lnTo>
                    <a:pt x="25" y="105"/>
                  </a:lnTo>
                  <a:cubicBezTo>
                    <a:pt x="25" y="105"/>
                    <a:pt x="25" y="99"/>
                    <a:pt x="25" y="92"/>
                  </a:cubicBezTo>
                  <a:lnTo>
                    <a:pt x="25" y="80"/>
                  </a:lnTo>
                  <a:lnTo>
                    <a:pt x="25" y="74"/>
                  </a:lnTo>
                  <a:cubicBezTo>
                    <a:pt x="25" y="74"/>
                    <a:pt x="25" y="74"/>
                    <a:pt x="25" y="68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2" y="65"/>
                    <a:pt x="17" y="72"/>
                    <a:pt x="13" y="86"/>
                  </a:cubicBezTo>
                  <a:cubicBezTo>
                    <a:pt x="7" y="117"/>
                    <a:pt x="7" y="178"/>
                    <a:pt x="7" y="258"/>
                  </a:cubicBezTo>
                  <a:cubicBezTo>
                    <a:pt x="0" y="332"/>
                    <a:pt x="7" y="424"/>
                    <a:pt x="13" y="535"/>
                  </a:cubicBezTo>
                  <a:cubicBezTo>
                    <a:pt x="19" y="590"/>
                    <a:pt x="25" y="651"/>
                    <a:pt x="37" y="719"/>
                  </a:cubicBezTo>
                  <a:cubicBezTo>
                    <a:pt x="50" y="756"/>
                    <a:pt x="56" y="793"/>
                    <a:pt x="68" y="830"/>
                  </a:cubicBezTo>
                  <a:cubicBezTo>
                    <a:pt x="74" y="848"/>
                    <a:pt x="86" y="866"/>
                    <a:pt x="99" y="885"/>
                  </a:cubicBezTo>
                  <a:cubicBezTo>
                    <a:pt x="105" y="897"/>
                    <a:pt x="117" y="909"/>
                    <a:pt x="136" y="916"/>
                  </a:cubicBezTo>
                  <a:cubicBezTo>
                    <a:pt x="143" y="923"/>
                    <a:pt x="154" y="926"/>
                    <a:pt x="166" y="926"/>
                  </a:cubicBezTo>
                  <a:cubicBezTo>
                    <a:pt x="175" y="926"/>
                    <a:pt x="183" y="924"/>
                    <a:pt x="191" y="922"/>
                  </a:cubicBezTo>
                  <a:cubicBezTo>
                    <a:pt x="246" y="903"/>
                    <a:pt x="258" y="860"/>
                    <a:pt x="277" y="823"/>
                  </a:cubicBezTo>
                  <a:cubicBezTo>
                    <a:pt x="308" y="731"/>
                    <a:pt x="314" y="645"/>
                    <a:pt x="314" y="565"/>
                  </a:cubicBezTo>
                  <a:cubicBezTo>
                    <a:pt x="320" y="492"/>
                    <a:pt x="314" y="418"/>
                    <a:pt x="308" y="357"/>
                  </a:cubicBezTo>
                  <a:cubicBezTo>
                    <a:pt x="295" y="228"/>
                    <a:pt x="265" y="129"/>
                    <a:pt x="215" y="56"/>
                  </a:cubicBezTo>
                  <a:cubicBezTo>
                    <a:pt x="191" y="25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8"/>
            <p:cNvSpPr/>
            <p:nvPr/>
          </p:nvSpPr>
          <p:spPr>
            <a:xfrm>
              <a:off x="4334328" y="1807510"/>
              <a:ext cx="18563" cy="62283"/>
            </a:xfrm>
            <a:custGeom>
              <a:avLst/>
              <a:gdLst/>
              <a:ahLst/>
              <a:cxnLst/>
              <a:rect l="l" t="t" r="r" b="b"/>
              <a:pathLst>
                <a:path w="259" h="869" extrusionOk="0">
                  <a:moveTo>
                    <a:pt x="69" y="1"/>
                  </a:moveTo>
                  <a:cubicBezTo>
                    <a:pt x="56" y="7"/>
                    <a:pt x="50" y="7"/>
                    <a:pt x="50" y="13"/>
                  </a:cubicBezTo>
                  <a:cubicBezTo>
                    <a:pt x="44" y="13"/>
                    <a:pt x="38" y="19"/>
                    <a:pt x="32" y="19"/>
                  </a:cubicBezTo>
                  <a:cubicBezTo>
                    <a:pt x="26" y="25"/>
                    <a:pt x="13" y="31"/>
                    <a:pt x="13" y="31"/>
                  </a:cubicBezTo>
                  <a:cubicBezTo>
                    <a:pt x="13" y="34"/>
                    <a:pt x="15" y="36"/>
                    <a:pt x="18" y="36"/>
                  </a:cubicBezTo>
                  <a:cubicBezTo>
                    <a:pt x="21" y="36"/>
                    <a:pt x="26" y="34"/>
                    <a:pt x="32" y="31"/>
                  </a:cubicBezTo>
                  <a:cubicBezTo>
                    <a:pt x="43" y="27"/>
                    <a:pt x="57" y="23"/>
                    <a:pt x="72" y="23"/>
                  </a:cubicBezTo>
                  <a:cubicBezTo>
                    <a:pt x="99" y="23"/>
                    <a:pt x="129" y="35"/>
                    <a:pt x="148" y="74"/>
                  </a:cubicBezTo>
                  <a:cubicBezTo>
                    <a:pt x="185" y="142"/>
                    <a:pt x="204" y="240"/>
                    <a:pt x="216" y="363"/>
                  </a:cubicBezTo>
                  <a:cubicBezTo>
                    <a:pt x="216" y="425"/>
                    <a:pt x="216" y="498"/>
                    <a:pt x="210" y="572"/>
                  </a:cubicBezTo>
                  <a:cubicBezTo>
                    <a:pt x="204" y="646"/>
                    <a:pt x="198" y="732"/>
                    <a:pt x="167" y="805"/>
                  </a:cubicBezTo>
                  <a:cubicBezTo>
                    <a:pt x="158" y="819"/>
                    <a:pt x="149" y="826"/>
                    <a:pt x="147" y="829"/>
                  </a:cubicBezTo>
                  <a:lnTo>
                    <a:pt x="147" y="829"/>
                  </a:lnTo>
                  <a:cubicBezTo>
                    <a:pt x="146" y="827"/>
                    <a:pt x="143" y="824"/>
                    <a:pt x="136" y="818"/>
                  </a:cubicBezTo>
                  <a:cubicBezTo>
                    <a:pt x="130" y="805"/>
                    <a:pt x="124" y="793"/>
                    <a:pt x="118" y="775"/>
                  </a:cubicBezTo>
                  <a:cubicBezTo>
                    <a:pt x="105" y="744"/>
                    <a:pt x="99" y="713"/>
                    <a:pt x="87" y="676"/>
                  </a:cubicBezTo>
                  <a:cubicBezTo>
                    <a:pt x="75" y="609"/>
                    <a:pt x="69" y="547"/>
                    <a:pt x="62" y="492"/>
                  </a:cubicBezTo>
                  <a:cubicBezTo>
                    <a:pt x="50" y="382"/>
                    <a:pt x="44" y="296"/>
                    <a:pt x="38" y="222"/>
                  </a:cubicBezTo>
                  <a:cubicBezTo>
                    <a:pt x="32" y="148"/>
                    <a:pt x="26" y="93"/>
                    <a:pt x="19" y="62"/>
                  </a:cubicBezTo>
                  <a:cubicBezTo>
                    <a:pt x="14" y="52"/>
                    <a:pt x="9" y="42"/>
                    <a:pt x="8" y="42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7" y="44"/>
                    <a:pt x="7" y="44"/>
                    <a:pt x="7" y="50"/>
                  </a:cubicBezTo>
                  <a:cubicBezTo>
                    <a:pt x="7" y="50"/>
                    <a:pt x="1" y="56"/>
                    <a:pt x="1" y="62"/>
                  </a:cubicBezTo>
                  <a:lnTo>
                    <a:pt x="1" y="74"/>
                  </a:lnTo>
                  <a:cubicBezTo>
                    <a:pt x="1" y="74"/>
                    <a:pt x="7" y="81"/>
                    <a:pt x="1" y="87"/>
                  </a:cubicBezTo>
                  <a:lnTo>
                    <a:pt x="1" y="93"/>
                  </a:lnTo>
                  <a:lnTo>
                    <a:pt x="1" y="105"/>
                  </a:lnTo>
                  <a:cubicBezTo>
                    <a:pt x="1" y="130"/>
                    <a:pt x="7" y="173"/>
                    <a:pt x="7" y="246"/>
                  </a:cubicBezTo>
                  <a:cubicBezTo>
                    <a:pt x="7" y="308"/>
                    <a:pt x="13" y="394"/>
                    <a:pt x="26" y="498"/>
                  </a:cubicBezTo>
                  <a:cubicBezTo>
                    <a:pt x="32" y="554"/>
                    <a:pt x="38" y="615"/>
                    <a:pt x="50" y="683"/>
                  </a:cubicBezTo>
                  <a:cubicBezTo>
                    <a:pt x="56" y="719"/>
                    <a:pt x="69" y="750"/>
                    <a:pt x="81" y="787"/>
                  </a:cubicBezTo>
                  <a:cubicBezTo>
                    <a:pt x="87" y="805"/>
                    <a:pt x="93" y="824"/>
                    <a:pt x="105" y="842"/>
                  </a:cubicBezTo>
                  <a:cubicBezTo>
                    <a:pt x="116" y="857"/>
                    <a:pt x="130" y="868"/>
                    <a:pt x="145" y="868"/>
                  </a:cubicBezTo>
                  <a:cubicBezTo>
                    <a:pt x="148" y="868"/>
                    <a:pt x="151" y="868"/>
                    <a:pt x="155" y="867"/>
                  </a:cubicBezTo>
                  <a:cubicBezTo>
                    <a:pt x="155" y="867"/>
                    <a:pt x="167" y="867"/>
                    <a:pt x="173" y="855"/>
                  </a:cubicBezTo>
                  <a:cubicBezTo>
                    <a:pt x="185" y="848"/>
                    <a:pt x="198" y="836"/>
                    <a:pt x="204" y="824"/>
                  </a:cubicBezTo>
                  <a:cubicBezTo>
                    <a:pt x="241" y="738"/>
                    <a:pt x="247" y="652"/>
                    <a:pt x="253" y="578"/>
                  </a:cubicBezTo>
                  <a:cubicBezTo>
                    <a:pt x="259" y="504"/>
                    <a:pt x="259" y="431"/>
                    <a:pt x="253" y="369"/>
                  </a:cubicBezTo>
                  <a:cubicBezTo>
                    <a:pt x="241" y="246"/>
                    <a:pt x="222" y="148"/>
                    <a:pt x="185" y="81"/>
                  </a:cubicBezTo>
                  <a:cubicBezTo>
                    <a:pt x="173" y="50"/>
                    <a:pt x="148" y="25"/>
                    <a:pt x="124" y="13"/>
                  </a:cubicBezTo>
                  <a:cubicBezTo>
                    <a:pt x="99" y="1"/>
                    <a:pt x="81" y="1"/>
                    <a:pt x="69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8"/>
            <p:cNvSpPr/>
            <p:nvPr/>
          </p:nvSpPr>
          <p:spPr>
            <a:xfrm>
              <a:off x="4417610" y="1805503"/>
              <a:ext cx="21215" cy="61638"/>
            </a:xfrm>
            <a:custGeom>
              <a:avLst/>
              <a:gdLst/>
              <a:ahLst/>
              <a:cxnLst/>
              <a:rect l="l" t="t" r="r" b="b"/>
              <a:pathLst>
                <a:path w="296" h="860" extrusionOk="0">
                  <a:moveTo>
                    <a:pt x="82" y="0"/>
                  </a:moveTo>
                  <a:cubicBezTo>
                    <a:pt x="58" y="0"/>
                    <a:pt x="30" y="11"/>
                    <a:pt x="0" y="35"/>
                  </a:cubicBezTo>
                  <a:cubicBezTo>
                    <a:pt x="0" y="35"/>
                    <a:pt x="0" y="859"/>
                    <a:pt x="144" y="859"/>
                  </a:cubicBezTo>
                  <a:cubicBezTo>
                    <a:pt x="147" y="859"/>
                    <a:pt x="150" y="859"/>
                    <a:pt x="154" y="858"/>
                  </a:cubicBezTo>
                  <a:cubicBezTo>
                    <a:pt x="292" y="825"/>
                    <a:pt x="296" y="0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8"/>
            <p:cNvSpPr/>
            <p:nvPr/>
          </p:nvSpPr>
          <p:spPr>
            <a:xfrm>
              <a:off x="4416678" y="1804428"/>
              <a:ext cx="20785" cy="64147"/>
            </a:xfrm>
            <a:custGeom>
              <a:avLst/>
              <a:gdLst/>
              <a:ahLst/>
              <a:cxnLst/>
              <a:rect l="l" t="t" r="r" b="b"/>
              <a:pathLst>
                <a:path w="290" h="895" extrusionOk="0">
                  <a:moveTo>
                    <a:pt x="101" y="1"/>
                  </a:moveTo>
                  <a:cubicBezTo>
                    <a:pt x="88" y="1"/>
                    <a:pt x="78" y="4"/>
                    <a:pt x="68" y="7"/>
                  </a:cubicBezTo>
                  <a:cubicBezTo>
                    <a:pt x="32" y="19"/>
                    <a:pt x="19" y="38"/>
                    <a:pt x="19" y="38"/>
                  </a:cubicBezTo>
                  <a:cubicBezTo>
                    <a:pt x="20" y="39"/>
                    <a:pt x="22" y="39"/>
                    <a:pt x="24" y="39"/>
                  </a:cubicBezTo>
                  <a:cubicBezTo>
                    <a:pt x="31" y="39"/>
                    <a:pt x="44" y="30"/>
                    <a:pt x="68" y="25"/>
                  </a:cubicBezTo>
                  <a:cubicBezTo>
                    <a:pt x="76" y="23"/>
                    <a:pt x="85" y="21"/>
                    <a:pt x="94" y="21"/>
                  </a:cubicBezTo>
                  <a:cubicBezTo>
                    <a:pt x="106" y="21"/>
                    <a:pt x="119" y="24"/>
                    <a:pt x="130" y="31"/>
                  </a:cubicBezTo>
                  <a:cubicBezTo>
                    <a:pt x="154" y="44"/>
                    <a:pt x="173" y="68"/>
                    <a:pt x="185" y="105"/>
                  </a:cubicBezTo>
                  <a:cubicBezTo>
                    <a:pt x="216" y="173"/>
                    <a:pt x="240" y="265"/>
                    <a:pt x="247" y="388"/>
                  </a:cubicBezTo>
                  <a:cubicBezTo>
                    <a:pt x="247" y="449"/>
                    <a:pt x="247" y="517"/>
                    <a:pt x="240" y="590"/>
                  </a:cubicBezTo>
                  <a:cubicBezTo>
                    <a:pt x="234" y="664"/>
                    <a:pt x="228" y="750"/>
                    <a:pt x="191" y="824"/>
                  </a:cubicBezTo>
                  <a:cubicBezTo>
                    <a:pt x="185" y="836"/>
                    <a:pt x="173" y="855"/>
                    <a:pt x="161" y="855"/>
                  </a:cubicBezTo>
                  <a:cubicBezTo>
                    <a:pt x="159" y="855"/>
                    <a:pt x="158" y="855"/>
                    <a:pt x="156" y="855"/>
                  </a:cubicBezTo>
                  <a:cubicBezTo>
                    <a:pt x="139" y="855"/>
                    <a:pt x="117" y="822"/>
                    <a:pt x="111" y="793"/>
                  </a:cubicBezTo>
                  <a:cubicBezTo>
                    <a:pt x="99" y="756"/>
                    <a:pt x="87" y="719"/>
                    <a:pt x="81" y="689"/>
                  </a:cubicBezTo>
                  <a:cubicBezTo>
                    <a:pt x="68" y="621"/>
                    <a:pt x="62" y="560"/>
                    <a:pt x="56" y="504"/>
                  </a:cubicBezTo>
                  <a:cubicBezTo>
                    <a:pt x="44" y="394"/>
                    <a:pt x="38" y="308"/>
                    <a:pt x="32" y="240"/>
                  </a:cubicBezTo>
                  <a:cubicBezTo>
                    <a:pt x="25" y="111"/>
                    <a:pt x="19" y="56"/>
                    <a:pt x="13" y="56"/>
                  </a:cubicBezTo>
                  <a:cubicBezTo>
                    <a:pt x="7" y="56"/>
                    <a:pt x="1" y="111"/>
                    <a:pt x="7" y="246"/>
                  </a:cubicBezTo>
                  <a:cubicBezTo>
                    <a:pt x="7" y="308"/>
                    <a:pt x="7" y="400"/>
                    <a:pt x="19" y="511"/>
                  </a:cubicBezTo>
                  <a:cubicBezTo>
                    <a:pt x="25" y="566"/>
                    <a:pt x="32" y="627"/>
                    <a:pt x="44" y="695"/>
                  </a:cubicBezTo>
                  <a:cubicBezTo>
                    <a:pt x="50" y="732"/>
                    <a:pt x="56" y="769"/>
                    <a:pt x="75" y="805"/>
                  </a:cubicBezTo>
                  <a:cubicBezTo>
                    <a:pt x="81" y="824"/>
                    <a:pt x="87" y="842"/>
                    <a:pt x="99" y="861"/>
                  </a:cubicBezTo>
                  <a:cubicBezTo>
                    <a:pt x="109" y="876"/>
                    <a:pt x="131" y="895"/>
                    <a:pt x="156" y="895"/>
                  </a:cubicBezTo>
                  <a:cubicBezTo>
                    <a:pt x="161" y="895"/>
                    <a:pt x="167" y="894"/>
                    <a:pt x="173" y="891"/>
                  </a:cubicBezTo>
                  <a:cubicBezTo>
                    <a:pt x="204" y="885"/>
                    <a:pt x="216" y="861"/>
                    <a:pt x="228" y="842"/>
                  </a:cubicBezTo>
                  <a:cubicBezTo>
                    <a:pt x="271" y="750"/>
                    <a:pt x="277" y="670"/>
                    <a:pt x="283" y="590"/>
                  </a:cubicBezTo>
                  <a:cubicBezTo>
                    <a:pt x="290" y="517"/>
                    <a:pt x="283" y="449"/>
                    <a:pt x="283" y="388"/>
                  </a:cubicBezTo>
                  <a:cubicBezTo>
                    <a:pt x="271" y="259"/>
                    <a:pt x="253" y="160"/>
                    <a:pt x="216" y="87"/>
                  </a:cubicBezTo>
                  <a:cubicBezTo>
                    <a:pt x="197" y="56"/>
                    <a:pt x="173" y="25"/>
                    <a:pt x="142" y="13"/>
                  </a:cubicBezTo>
                  <a:cubicBezTo>
                    <a:pt x="127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8"/>
            <p:cNvSpPr/>
            <p:nvPr/>
          </p:nvSpPr>
          <p:spPr>
            <a:xfrm>
              <a:off x="4415818" y="1803568"/>
              <a:ext cx="22935" cy="66297"/>
            </a:xfrm>
            <a:custGeom>
              <a:avLst/>
              <a:gdLst/>
              <a:ahLst/>
              <a:cxnLst/>
              <a:rect l="l" t="t" r="r" b="b"/>
              <a:pathLst>
                <a:path w="320" h="925" extrusionOk="0">
                  <a:moveTo>
                    <a:pt x="111" y="0"/>
                  </a:moveTo>
                  <a:cubicBezTo>
                    <a:pt x="74" y="0"/>
                    <a:pt x="50" y="19"/>
                    <a:pt x="37" y="31"/>
                  </a:cubicBezTo>
                  <a:cubicBezTo>
                    <a:pt x="25" y="43"/>
                    <a:pt x="13" y="50"/>
                    <a:pt x="19" y="56"/>
                  </a:cubicBezTo>
                  <a:cubicBezTo>
                    <a:pt x="25" y="56"/>
                    <a:pt x="31" y="50"/>
                    <a:pt x="37" y="43"/>
                  </a:cubicBezTo>
                  <a:cubicBezTo>
                    <a:pt x="44" y="37"/>
                    <a:pt x="56" y="37"/>
                    <a:pt x="62" y="31"/>
                  </a:cubicBezTo>
                  <a:lnTo>
                    <a:pt x="80" y="31"/>
                  </a:lnTo>
                  <a:cubicBezTo>
                    <a:pt x="84" y="28"/>
                    <a:pt x="92" y="24"/>
                    <a:pt x="102" y="24"/>
                  </a:cubicBezTo>
                  <a:cubicBezTo>
                    <a:pt x="110" y="24"/>
                    <a:pt x="119" y="26"/>
                    <a:pt x="130" y="31"/>
                  </a:cubicBezTo>
                  <a:cubicBezTo>
                    <a:pt x="154" y="37"/>
                    <a:pt x="179" y="56"/>
                    <a:pt x="197" y="86"/>
                  </a:cubicBezTo>
                  <a:cubicBezTo>
                    <a:pt x="234" y="142"/>
                    <a:pt x="259" y="240"/>
                    <a:pt x="271" y="363"/>
                  </a:cubicBezTo>
                  <a:cubicBezTo>
                    <a:pt x="277" y="424"/>
                    <a:pt x="277" y="492"/>
                    <a:pt x="277" y="566"/>
                  </a:cubicBezTo>
                  <a:cubicBezTo>
                    <a:pt x="271" y="639"/>
                    <a:pt x="265" y="725"/>
                    <a:pt x="234" y="811"/>
                  </a:cubicBezTo>
                  <a:cubicBezTo>
                    <a:pt x="228" y="836"/>
                    <a:pt x="216" y="854"/>
                    <a:pt x="203" y="867"/>
                  </a:cubicBezTo>
                  <a:cubicBezTo>
                    <a:pt x="191" y="879"/>
                    <a:pt x="179" y="885"/>
                    <a:pt x="179" y="885"/>
                  </a:cubicBezTo>
                  <a:cubicBezTo>
                    <a:pt x="175" y="886"/>
                    <a:pt x="172" y="887"/>
                    <a:pt x="168" y="887"/>
                  </a:cubicBezTo>
                  <a:cubicBezTo>
                    <a:pt x="152" y="887"/>
                    <a:pt x="135" y="876"/>
                    <a:pt x="130" y="860"/>
                  </a:cubicBezTo>
                  <a:cubicBezTo>
                    <a:pt x="117" y="842"/>
                    <a:pt x="111" y="830"/>
                    <a:pt x="105" y="811"/>
                  </a:cubicBezTo>
                  <a:cubicBezTo>
                    <a:pt x="87" y="774"/>
                    <a:pt x="80" y="744"/>
                    <a:pt x="74" y="707"/>
                  </a:cubicBezTo>
                  <a:cubicBezTo>
                    <a:pt x="62" y="639"/>
                    <a:pt x="56" y="584"/>
                    <a:pt x="50" y="529"/>
                  </a:cubicBezTo>
                  <a:cubicBezTo>
                    <a:pt x="37" y="418"/>
                    <a:pt x="31" y="338"/>
                    <a:pt x="31" y="271"/>
                  </a:cubicBezTo>
                  <a:cubicBezTo>
                    <a:pt x="31" y="197"/>
                    <a:pt x="31" y="148"/>
                    <a:pt x="31" y="129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3"/>
                    <a:pt x="25" y="117"/>
                    <a:pt x="25" y="117"/>
                  </a:cubicBezTo>
                  <a:cubicBezTo>
                    <a:pt x="25" y="117"/>
                    <a:pt x="25" y="111"/>
                    <a:pt x="25" y="111"/>
                  </a:cubicBezTo>
                  <a:cubicBezTo>
                    <a:pt x="22" y="108"/>
                    <a:pt x="22" y="108"/>
                    <a:pt x="23" y="108"/>
                  </a:cubicBezTo>
                  <a:cubicBezTo>
                    <a:pt x="24" y="108"/>
                    <a:pt x="25" y="108"/>
                    <a:pt x="25" y="105"/>
                  </a:cubicBezTo>
                  <a:cubicBezTo>
                    <a:pt x="25" y="99"/>
                    <a:pt x="25" y="99"/>
                    <a:pt x="25" y="93"/>
                  </a:cubicBezTo>
                  <a:lnTo>
                    <a:pt x="25" y="80"/>
                  </a:lnTo>
                  <a:lnTo>
                    <a:pt x="25" y="74"/>
                  </a:lnTo>
                  <a:cubicBezTo>
                    <a:pt x="25" y="74"/>
                    <a:pt x="25" y="68"/>
                    <a:pt x="25" y="68"/>
                  </a:cubicBezTo>
                  <a:cubicBezTo>
                    <a:pt x="24" y="66"/>
                    <a:pt x="22" y="66"/>
                    <a:pt x="21" y="66"/>
                  </a:cubicBezTo>
                  <a:cubicBezTo>
                    <a:pt x="16" y="66"/>
                    <a:pt x="13" y="73"/>
                    <a:pt x="13" y="86"/>
                  </a:cubicBezTo>
                  <a:cubicBezTo>
                    <a:pt x="7" y="117"/>
                    <a:pt x="1" y="179"/>
                    <a:pt x="1" y="258"/>
                  </a:cubicBezTo>
                  <a:cubicBezTo>
                    <a:pt x="1" y="326"/>
                    <a:pt x="1" y="418"/>
                    <a:pt x="13" y="535"/>
                  </a:cubicBezTo>
                  <a:cubicBezTo>
                    <a:pt x="19" y="590"/>
                    <a:pt x="25" y="652"/>
                    <a:pt x="37" y="719"/>
                  </a:cubicBezTo>
                  <a:cubicBezTo>
                    <a:pt x="44" y="756"/>
                    <a:pt x="50" y="787"/>
                    <a:pt x="68" y="830"/>
                  </a:cubicBezTo>
                  <a:cubicBezTo>
                    <a:pt x="74" y="848"/>
                    <a:pt x="80" y="867"/>
                    <a:pt x="99" y="885"/>
                  </a:cubicBezTo>
                  <a:cubicBezTo>
                    <a:pt x="105" y="897"/>
                    <a:pt x="117" y="910"/>
                    <a:pt x="130" y="916"/>
                  </a:cubicBezTo>
                  <a:cubicBezTo>
                    <a:pt x="143" y="920"/>
                    <a:pt x="156" y="924"/>
                    <a:pt x="171" y="924"/>
                  </a:cubicBezTo>
                  <a:cubicBezTo>
                    <a:pt x="177" y="924"/>
                    <a:pt x="184" y="924"/>
                    <a:pt x="191" y="922"/>
                  </a:cubicBezTo>
                  <a:cubicBezTo>
                    <a:pt x="246" y="903"/>
                    <a:pt x="259" y="860"/>
                    <a:pt x="271" y="824"/>
                  </a:cubicBezTo>
                  <a:cubicBezTo>
                    <a:pt x="308" y="731"/>
                    <a:pt x="308" y="645"/>
                    <a:pt x="314" y="566"/>
                  </a:cubicBezTo>
                  <a:cubicBezTo>
                    <a:pt x="320" y="486"/>
                    <a:pt x="314" y="418"/>
                    <a:pt x="308" y="351"/>
                  </a:cubicBezTo>
                  <a:cubicBezTo>
                    <a:pt x="289" y="228"/>
                    <a:pt x="265" y="123"/>
                    <a:pt x="209" y="56"/>
                  </a:cubicBezTo>
                  <a:cubicBezTo>
                    <a:pt x="185" y="19"/>
                    <a:pt x="142" y="0"/>
                    <a:pt x="111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8"/>
            <p:cNvSpPr/>
            <p:nvPr/>
          </p:nvSpPr>
          <p:spPr>
            <a:xfrm>
              <a:off x="4417610" y="1804858"/>
              <a:ext cx="18061" cy="62283"/>
            </a:xfrm>
            <a:custGeom>
              <a:avLst/>
              <a:gdLst/>
              <a:ahLst/>
              <a:cxnLst/>
              <a:rect l="l" t="t" r="r" b="b"/>
              <a:pathLst>
                <a:path w="252" h="869" extrusionOk="0">
                  <a:moveTo>
                    <a:pt x="13" y="31"/>
                  </a:moveTo>
                  <a:cubicBezTo>
                    <a:pt x="10" y="32"/>
                    <a:pt x="10" y="32"/>
                    <a:pt x="12" y="32"/>
                  </a:cubicBezTo>
                  <a:cubicBezTo>
                    <a:pt x="12" y="32"/>
                    <a:pt x="13" y="31"/>
                    <a:pt x="13" y="31"/>
                  </a:cubicBezTo>
                  <a:close/>
                  <a:moveTo>
                    <a:pt x="68" y="1"/>
                  </a:moveTo>
                  <a:cubicBezTo>
                    <a:pt x="55" y="7"/>
                    <a:pt x="49" y="7"/>
                    <a:pt x="49" y="7"/>
                  </a:cubicBezTo>
                  <a:cubicBezTo>
                    <a:pt x="43" y="13"/>
                    <a:pt x="37" y="13"/>
                    <a:pt x="25" y="19"/>
                  </a:cubicBezTo>
                  <a:cubicBezTo>
                    <a:pt x="19" y="24"/>
                    <a:pt x="14" y="30"/>
                    <a:pt x="13" y="31"/>
                  </a:cubicBezTo>
                  <a:lnTo>
                    <a:pt x="13" y="31"/>
                  </a:lnTo>
                  <a:cubicBezTo>
                    <a:pt x="16" y="30"/>
                    <a:pt x="24" y="29"/>
                    <a:pt x="31" y="25"/>
                  </a:cubicBezTo>
                  <a:cubicBezTo>
                    <a:pt x="38" y="24"/>
                    <a:pt x="48" y="22"/>
                    <a:pt x="60" y="22"/>
                  </a:cubicBezTo>
                  <a:cubicBezTo>
                    <a:pt x="87" y="22"/>
                    <a:pt x="122" y="32"/>
                    <a:pt x="148" y="75"/>
                  </a:cubicBezTo>
                  <a:cubicBezTo>
                    <a:pt x="184" y="136"/>
                    <a:pt x="203" y="240"/>
                    <a:pt x="209" y="363"/>
                  </a:cubicBezTo>
                  <a:cubicBezTo>
                    <a:pt x="215" y="425"/>
                    <a:pt x="215" y="492"/>
                    <a:pt x="209" y="572"/>
                  </a:cubicBezTo>
                  <a:cubicBezTo>
                    <a:pt x="203" y="646"/>
                    <a:pt x="197" y="732"/>
                    <a:pt x="160" y="799"/>
                  </a:cubicBezTo>
                  <a:cubicBezTo>
                    <a:pt x="154" y="818"/>
                    <a:pt x="141" y="830"/>
                    <a:pt x="141" y="830"/>
                  </a:cubicBezTo>
                  <a:cubicBezTo>
                    <a:pt x="141" y="830"/>
                    <a:pt x="141" y="830"/>
                    <a:pt x="135" y="818"/>
                  </a:cubicBezTo>
                  <a:cubicBezTo>
                    <a:pt x="129" y="806"/>
                    <a:pt x="117" y="793"/>
                    <a:pt x="111" y="775"/>
                  </a:cubicBezTo>
                  <a:cubicBezTo>
                    <a:pt x="105" y="744"/>
                    <a:pt x="92" y="707"/>
                    <a:pt x="86" y="677"/>
                  </a:cubicBezTo>
                  <a:cubicBezTo>
                    <a:pt x="74" y="609"/>
                    <a:pt x="68" y="548"/>
                    <a:pt x="55" y="492"/>
                  </a:cubicBezTo>
                  <a:cubicBezTo>
                    <a:pt x="43" y="382"/>
                    <a:pt x="37" y="290"/>
                    <a:pt x="31" y="222"/>
                  </a:cubicBezTo>
                  <a:cubicBezTo>
                    <a:pt x="25" y="148"/>
                    <a:pt x="19" y="93"/>
                    <a:pt x="12" y="62"/>
                  </a:cubicBezTo>
                  <a:cubicBezTo>
                    <a:pt x="12" y="50"/>
                    <a:pt x="6" y="38"/>
                    <a:pt x="0" y="38"/>
                  </a:cubicBezTo>
                  <a:cubicBezTo>
                    <a:pt x="0" y="38"/>
                    <a:pt x="0" y="44"/>
                    <a:pt x="0" y="50"/>
                  </a:cubicBezTo>
                  <a:cubicBezTo>
                    <a:pt x="0" y="50"/>
                    <a:pt x="0" y="56"/>
                    <a:pt x="0" y="56"/>
                  </a:cubicBezTo>
                  <a:lnTo>
                    <a:pt x="0" y="68"/>
                  </a:lnTo>
                  <a:cubicBezTo>
                    <a:pt x="0" y="75"/>
                    <a:pt x="0" y="81"/>
                    <a:pt x="0" y="87"/>
                  </a:cubicBezTo>
                  <a:lnTo>
                    <a:pt x="0" y="93"/>
                  </a:lnTo>
                  <a:lnTo>
                    <a:pt x="0" y="105"/>
                  </a:lnTo>
                  <a:cubicBezTo>
                    <a:pt x="0" y="130"/>
                    <a:pt x="0" y="173"/>
                    <a:pt x="6" y="240"/>
                  </a:cubicBezTo>
                  <a:cubicBezTo>
                    <a:pt x="6" y="308"/>
                    <a:pt x="12" y="388"/>
                    <a:pt x="25" y="498"/>
                  </a:cubicBezTo>
                  <a:cubicBezTo>
                    <a:pt x="25" y="554"/>
                    <a:pt x="37" y="615"/>
                    <a:pt x="49" y="683"/>
                  </a:cubicBezTo>
                  <a:cubicBezTo>
                    <a:pt x="55" y="713"/>
                    <a:pt x="62" y="750"/>
                    <a:pt x="74" y="787"/>
                  </a:cubicBezTo>
                  <a:cubicBezTo>
                    <a:pt x="80" y="806"/>
                    <a:pt x="92" y="824"/>
                    <a:pt x="105" y="842"/>
                  </a:cubicBezTo>
                  <a:cubicBezTo>
                    <a:pt x="110" y="853"/>
                    <a:pt x="129" y="868"/>
                    <a:pt x="146" y="868"/>
                  </a:cubicBezTo>
                  <a:cubicBezTo>
                    <a:pt x="149" y="868"/>
                    <a:pt x="151" y="868"/>
                    <a:pt x="154" y="867"/>
                  </a:cubicBezTo>
                  <a:cubicBezTo>
                    <a:pt x="154" y="867"/>
                    <a:pt x="166" y="867"/>
                    <a:pt x="172" y="855"/>
                  </a:cubicBezTo>
                  <a:cubicBezTo>
                    <a:pt x="184" y="849"/>
                    <a:pt x="191" y="836"/>
                    <a:pt x="197" y="818"/>
                  </a:cubicBezTo>
                  <a:cubicBezTo>
                    <a:pt x="234" y="738"/>
                    <a:pt x="240" y="652"/>
                    <a:pt x="252" y="578"/>
                  </a:cubicBezTo>
                  <a:cubicBezTo>
                    <a:pt x="252" y="498"/>
                    <a:pt x="252" y="431"/>
                    <a:pt x="252" y="369"/>
                  </a:cubicBezTo>
                  <a:cubicBezTo>
                    <a:pt x="240" y="247"/>
                    <a:pt x="221" y="148"/>
                    <a:pt x="184" y="81"/>
                  </a:cubicBezTo>
                  <a:cubicBezTo>
                    <a:pt x="166" y="50"/>
                    <a:pt x="148" y="25"/>
                    <a:pt x="123" y="13"/>
                  </a:cubicBezTo>
                  <a:cubicBezTo>
                    <a:pt x="98" y="1"/>
                    <a:pt x="80" y="1"/>
                    <a:pt x="6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8"/>
            <p:cNvSpPr/>
            <p:nvPr/>
          </p:nvSpPr>
          <p:spPr>
            <a:xfrm>
              <a:off x="4497739" y="1808083"/>
              <a:ext cx="21215" cy="61710"/>
            </a:xfrm>
            <a:custGeom>
              <a:avLst/>
              <a:gdLst/>
              <a:ahLst/>
              <a:cxnLst/>
              <a:rect l="l" t="t" r="r" b="b"/>
              <a:pathLst>
                <a:path w="296" h="861" extrusionOk="0">
                  <a:moveTo>
                    <a:pt x="82" y="1"/>
                  </a:moveTo>
                  <a:cubicBezTo>
                    <a:pt x="58" y="1"/>
                    <a:pt x="30" y="12"/>
                    <a:pt x="0" y="36"/>
                  </a:cubicBezTo>
                  <a:cubicBezTo>
                    <a:pt x="0" y="36"/>
                    <a:pt x="0" y="860"/>
                    <a:pt x="143" y="860"/>
                  </a:cubicBezTo>
                  <a:cubicBezTo>
                    <a:pt x="146" y="860"/>
                    <a:pt x="150" y="860"/>
                    <a:pt x="154" y="859"/>
                  </a:cubicBezTo>
                  <a:cubicBezTo>
                    <a:pt x="292" y="826"/>
                    <a:pt x="296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8"/>
            <p:cNvSpPr/>
            <p:nvPr/>
          </p:nvSpPr>
          <p:spPr>
            <a:xfrm>
              <a:off x="4496807" y="1807223"/>
              <a:ext cx="20785" cy="64290"/>
            </a:xfrm>
            <a:custGeom>
              <a:avLst/>
              <a:gdLst/>
              <a:ahLst/>
              <a:cxnLst/>
              <a:rect l="l" t="t" r="r" b="b"/>
              <a:pathLst>
                <a:path w="290" h="897" extrusionOk="0">
                  <a:moveTo>
                    <a:pt x="91" y="1"/>
                  </a:moveTo>
                  <a:cubicBezTo>
                    <a:pt x="80" y="1"/>
                    <a:pt x="70" y="2"/>
                    <a:pt x="62" y="5"/>
                  </a:cubicBezTo>
                  <a:cubicBezTo>
                    <a:pt x="32" y="23"/>
                    <a:pt x="19" y="35"/>
                    <a:pt x="19" y="35"/>
                  </a:cubicBezTo>
                  <a:cubicBezTo>
                    <a:pt x="21" y="37"/>
                    <a:pt x="22" y="37"/>
                    <a:pt x="24" y="37"/>
                  </a:cubicBezTo>
                  <a:cubicBezTo>
                    <a:pt x="31" y="37"/>
                    <a:pt x="44" y="28"/>
                    <a:pt x="69" y="23"/>
                  </a:cubicBezTo>
                  <a:cubicBezTo>
                    <a:pt x="87" y="23"/>
                    <a:pt x="112" y="23"/>
                    <a:pt x="130" y="35"/>
                  </a:cubicBezTo>
                  <a:cubicBezTo>
                    <a:pt x="155" y="48"/>
                    <a:pt x="173" y="72"/>
                    <a:pt x="185" y="103"/>
                  </a:cubicBezTo>
                  <a:cubicBezTo>
                    <a:pt x="216" y="171"/>
                    <a:pt x="234" y="269"/>
                    <a:pt x="247" y="386"/>
                  </a:cubicBezTo>
                  <a:cubicBezTo>
                    <a:pt x="247" y="447"/>
                    <a:pt x="247" y="515"/>
                    <a:pt x="241" y="588"/>
                  </a:cubicBezTo>
                  <a:cubicBezTo>
                    <a:pt x="234" y="662"/>
                    <a:pt x="228" y="748"/>
                    <a:pt x="191" y="822"/>
                  </a:cubicBezTo>
                  <a:cubicBezTo>
                    <a:pt x="185" y="840"/>
                    <a:pt x="173" y="852"/>
                    <a:pt x="161" y="852"/>
                  </a:cubicBezTo>
                  <a:cubicBezTo>
                    <a:pt x="159" y="853"/>
                    <a:pt x="158" y="853"/>
                    <a:pt x="156" y="853"/>
                  </a:cubicBezTo>
                  <a:cubicBezTo>
                    <a:pt x="139" y="853"/>
                    <a:pt x="117" y="819"/>
                    <a:pt x="112" y="791"/>
                  </a:cubicBezTo>
                  <a:cubicBezTo>
                    <a:pt x="99" y="754"/>
                    <a:pt x="87" y="723"/>
                    <a:pt x="81" y="687"/>
                  </a:cubicBezTo>
                  <a:cubicBezTo>
                    <a:pt x="69" y="625"/>
                    <a:pt x="62" y="564"/>
                    <a:pt x="56" y="508"/>
                  </a:cubicBezTo>
                  <a:cubicBezTo>
                    <a:pt x="44" y="398"/>
                    <a:pt x="38" y="306"/>
                    <a:pt x="32" y="244"/>
                  </a:cubicBezTo>
                  <a:cubicBezTo>
                    <a:pt x="26" y="109"/>
                    <a:pt x="19" y="60"/>
                    <a:pt x="13" y="60"/>
                  </a:cubicBezTo>
                  <a:cubicBezTo>
                    <a:pt x="7" y="60"/>
                    <a:pt x="1" y="109"/>
                    <a:pt x="1" y="244"/>
                  </a:cubicBezTo>
                  <a:cubicBezTo>
                    <a:pt x="7" y="312"/>
                    <a:pt x="7" y="398"/>
                    <a:pt x="19" y="508"/>
                  </a:cubicBezTo>
                  <a:cubicBezTo>
                    <a:pt x="26" y="564"/>
                    <a:pt x="32" y="625"/>
                    <a:pt x="44" y="699"/>
                  </a:cubicBezTo>
                  <a:cubicBezTo>
                    <a:pt x="50" y="730"/>
                    <a:pt x="56" y="766"/>
                    <a:pt x="75" y="803"/>
                  </a:cubicBezTo>
                  <a:cubicBezTo>
                    <a:pt x="81" y="822"/>
                    <a:pt x="87" y="840"/>
                    <a:pt x="99" y="859"/>
                  </a:cubicBezTo>
                  <a:cubicBezTo>
                    <a:pt x="110" y="875"/>
                    <a:pt x="136" y="896"/>
                    <a:pt x="163" y="896"/>
                  </a:cubicBezTo>
                  <a:cubicBezTo>
                    <a:pt x="166" y="896"/>
                    <a:pt x="170" y="896"/>
                    <a:pt x="173" y="895"/>
                  </a:cubicBezTo>
                  <a:cubicBezTo>
                    <a:pt x="204" y="883"/>
                    <a:pt x="216" y="859"/>
                    <a:pt x="228" y="840"/>
                  </a:cubicBezTo>
                  <a:cubicBezTo>
                    <a:pt x="271" y="754"/>
                    <a:pt x="277" y="668"/>
                    <a:pt x="284" y="594"/>
                  </a:cubicBezTo>
                  <a:cubicBezTo>
                    <a:pt x="290" y="515"/>
                    <a:pt x="284" y="447"/>
                    <a:pt x="284" y="386"/>
                  </a:cubicBezTo>
                  <a:cubicBezTo>
                    <a:pt x="271" y="263"/>
                    <a:pt x="247" y="158"/>
                    <a:pt x="210" y="91"/>
                  </a:cubicBezTo>
                  <a:cubicBezTo>
                    <a:pt x="191" y="54"/>
                    <a:pt x="173" y="23"/>
                    <a:pt x="142" y="11"/>
                  </a:cubicBezTo>
                  <a:cubicBezTo>
                    <a:pt x="124" y="4"/>
                    <a:pt x="106" y="1"/>
                    <a:pt x="91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8"/>
            <p:cNvSpPr/>
            <p:nvPr/>
          </p:nvSpPr>
          <p:spPr>
            <a:xfrm>
              <a:off x="4495947" y="1806220"/>
              <a:ext cx="23007" cy="66369"/>
            </a:xfrm>
            <a:custGeom>
              <a:avLst/>
              <a:gdLst/>
              <a:ahLst/>
              <a:cxnLst/>
              <a:rect l="l" t="t" r="r" b="b"/>
              <a:pathLst>
                <a:path w="321" h="926" extrusionOk="0">
                  <a:moveTo>
                    <a:pt x="111" y="0"/>
                  </a:moveTo>
                  <a:cubicBezTo>
                    <a:pt x="74" y="6"/>
                    <a:pt x="50" y="19"/>
                    <a:pt x="38" y="31"/>
                  </a:cubicBezTo>
                  <a:cubicBezTo>
                    <a:pt x="25" y="43"/>
                    <a:pt x="13" y="56"/>
                    <a:pt x="19" y="56"/>
                  </a:cubicBezTo>
                  <a:cubicBezTo>
                    <a:pt x="25" y="56"/>
                    <a:pt x="31" y="49"/>
                    <a:pt x="38" y="43"/>
                  </a:cubicBezTo>
                  <a:cubicBezTo>
                    <a:pt x="44" y="43"/>
                    <a:pt x="56" y="37"/>
                    <a:pt x="62" y="37"/>
                  </a:cubicBezTo>
                  <a:cubicBezTo>
                    <a:pt x="68" y="31"/>
                    <a:pt x="68" y="31"/>
                    <a:pt x="81" y="31"/>
                  </a:cubicBezTo>
                  <a:cubicBezTo>
                    <a:pt x="84" y="28"/>
                    <a:pt x="90" y="26"/>
                    <a:pt x="98" y="26"/>
                  </a:cubicBezTo>
                  <a:cubicBezTo>
                    <a:pt x="107" y="26"/>
                    <a:pt x="117" y="28"/>
                    <a:pt x="130" y="31"/>
                  </a:cubicBezTo>
                  <a:cubicBezTo>
                    <a:pt x="154" y="37"/>
                    <a:pt x="179" y="56"/>
                    <a:pt x="197" y="86"/>
                  </a:cubicBezTo>
                  <a:cubicBezTo>
                    <a:pt x="234" y="148"/>
                    <a:pt x="259" y="240"/>
                    <a:pt x="271" y="363"/>
                  </a:cubicBezTo>
                  <a:cubicBezTo>
                    <a:pt x="277" y="424"/>
                    <a:pt x="277" y="492"/>
                    <a:pt x="277" y="565"/>
                  </a:cubicBezTo>
                  <a:cubicBezTo>
                    <a:pt x="271" y="639"/>
                    <a:pt x="265" y="725"/>
                    <a:pt x="234" y="811"/>
                  </a:cubicBezTo>
                  <a:cubicBezTo>
                    <a:pt x="228" y="836"/>
                    <a:pt x="216" y="854"/>
                    <a:pt x="203" y="866"/>
                  </a:cubicBezTo>
                  <a:cubicBezTo>
                    <a:pt x="191" y="879"/>
                    <a:pt x="179" y="885"/>
                    <a:pt x="179" y="885"/>
                  </a:cubicBezTo>
                  <a:cubicBezTo>
                    <a:pt x="176" y="886"/>
                    <a:pt x="172" y="886"/>
                    <a:pt x="169" y="886"/>
                  </a:cubicBezTo>
                  <a:cubicBezTo>
                    <a:pt x="152" y="886"/>
                    <a:pt x="135" y="875"/>
                    <a:pt x="130" y="860"/>
                  </a:cubicBezTo>
                  <a:cubicBezTo>
                    <a:pt x="117" y="848"/>
                    <a:pt x="111" y="830"/>
                    <a:pt x="105" y="811"/>
                  </a:cubicBezTo>
                  <a:cubicBezTo>
                    <a:pt x="87" y="774"/>
                    <a:pt x="81" y="744"/>
                    <a:pt x="74" y="707"/>
                  </a:cubicBezTo>
                  <a:cubicBezTo>
                    <a:pt x="62" y="645"/>
                    <a:pt x="56" y="584"/>
                    <a:pt x="50" y="529"/>
                  </a:cubicBezTo>
                  <a:cubicBezTo>
                    <a:pt x="38" y="424"/>
                    <a:pt x="31" y="338"/>
                    <a:pt x="31" y="271"/>
                  </a:cubicBezTo>
                  <a:cubicBezTo>
                    <a:pt x="31" y="197"/>
                    <a:pt x="31" y="148"/>
                    <a:pt x="31" y="129"/>
                  </a:cubicBezTo>
                  <a:cubicBezTo>
                    <a:pt x="28" y="126"/>
                    <a:pt x="27" y="126"/>
                    <a:pt x="26" y="126"/>
                  </a:cubicBezTo>
                  <a:cubicBezTo>
                    <a:pt x="25" y="126"/>
                    <a:pt x="25" y="126"/>
                    <a:pt x="25" y="123"/>
                  </a:cubicBezTo>
                  <a:cubicBezTo>
                    <a:pt x="25" y="123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1"/>
                  </a:cubicBezTo>
                  <a:lnTo>
                    <a:pt x="25" y="105"/>
                  </a:lnTo>
                  <a:cubicBezTo>
                    <a:pt x="25" y="105"/>
                    <a:pt x="25" y="99"/>
                    <a:pt x="25" y="92"/>
                  </a:cubicBezTo>
                  <a:lnTo>
                    <a:pt x="25" y="80"/>
                  </a:lnTo>
                  <a:lnTo>
                    <a:pt x="25" y="74"/>
                  </a:lnTo>
                  <a:cubicBezTo>
                    <a:pt x="25" y="74"/>
                    <a:pt x="25" y="74"/>
                    <a:pt x="25" y="68"/>
                  </a:cubicBezTo>
                  <a:cubicBezTo>
                    <a:pt x="24" y="66"/>
                    <a:pt x="22" y="65"/>
                    <a:pt x="21" y="65"/>
                  </a:cubicBezTo>
                  <a:cubicBezTo>
                    <a:pt x="16" y="65"/>
                    <a:pt x="13" y="72"/>
                    <a:pt x="13" y="86"/>
                  </a:cubicBezTo>
                  <a:cubicBezTo>
                    <a:pt x="7" y="117"/>
                    <a:pt x="1" y="178"/>
                    <a:pt x="1" y="258"/>
                  </a:cubicBezTo>
                  <a:cubicBezTo>
                    <a:pt x="1" y="332"/>
                    <a:pt x="1" y="424"/>
                    <a:pt x="13" y="535"/>
                  </a:cubicBezTo>
                  <a:cubicBezTo>
                    <a:pt x="19" y="590"/>
                    <a:pt x="25" y="651"/>
                    <a:pt x="38" y="719"/>
                  </a:cubicBezTo>
                  <a:cubicBezTo>
                    <a:pt x="44" y="756"/>
                    <a:pt x="50" y="793"/>
                    <a:pt x="68" y="830"/>
                  </a:cubicBezTo>
                  <a:cubicBezTo>
                    <a:pt x="74" y="848"/>
                    <a:pt x="81" y="866"/>
                    <a:pt x="99" y="885"/>
                  </a:cubicBezTo>
                  <a:cubicBezTo>
                    <a:pt x="105" y="897"/>
                    <a:pt x="117" y="909"/>
                    <a:pt x="130" y="916"/>
                  </a:cubicBezTo>
                  <a:cubicBezTo>
                    <a:pt x="140" y="923"/>
                    <a:pt x="151" y="926"/>
                    <a:pt x="163" y="926"/>
                  </a:cubicBezTo>
                  <a:cubicBezTo>
                    <a:pt x="172" y="926"/>
                    <a:pt x="181" y="924"/>
                    <a:pt x="191" y="922"/>
                  </a:cubicBezTo>
                  <a:cubicBezTo>
                    <a:pt x="246" y="903"/>
                    <a:pt x="259" y="860"/>
                    <a:pt x="271" y="823"/>
                  </a:cubicBezTo>
                  <a:cubicBezTo>
                    <a:pt x="308" y="731"/>
                    <a:pt x="308" y="645"/>
                    <a:pt x="314" y="565"/>
                  </a:cubicBezTo>
                  <a:cubicBezTo>
                    <a:pt x="320" y="492"/>
                    <a:pt x="314" y="418"/>
                    <a:pt x="308" y="357"/>
                  </a:cubicBezTo>
                  <a:cubicBezTo>
                    <a:pt x="289" y="228"/>
                    <a:pt x="265" y="129"/>
                    <a:pt x="210" y="56"/>
                  </a:cubicBezTo>
                  <a:cubicBezTo>
                    <a:pt x="185" y="25"/>
                    <a:pt x="142" y="0"/>
                    <a:pt x="111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8"/>
            <p:cNvSpPr/>
            <p:nvPr/>
          </p:nvSpPr>
          <p:spPr>
            <a:xfrm>
              <a:off x="4497739" y="1807510"/>
              <a:ext cx="18133" cy="62283"/>
            </a:xfrm>
            <a:custGeom>
              <a:avLst/>
              <a:gdLst/>
              <a:ahLst/>
              <a:cxnLst/>
              <a:rect l="l" t="t" r="r" b="b"/>
              <a:pathLst>
                <a:path w="253" h="869" extrusionOk="0">
                  <a:moveTo>
                    <a:pt x="68" y="1"/>
                  </a:moveTo>
                  <a:cubicBezTo>
                    <a:pt x="56" y="7"/>
                    <a:pt x="49" y="7"/>
                    <a:pt x="49" y="13"/>
                  </a:cubicBezTo>
                  <a:cubicBezTo>
                    <a:pt x="43" y="13"/>
                    <a:pt x="37" y="19"/>
                    <a:pt x="25" y="19"/>
                  </a:cubicBezTo>
                  <a:cubicBezTo>
                    <a:pt x="19" y="25"/>
                    <a:pt x="13" y="31"/>
                    <a:pt x="13" y="31"/>
                  </a:cubicBezTo>
                  <a:cubicBezTo>
                    <a:pt x="9" y="34"/>
                    <a:pt x="11" y="36"/>
                    <a:pt x="15" y="36"/>
                  </a:cubicBezTo>
                  <a:cubicBezTo>
                    <a:pt x="19" y="36"/>
                    <a:pt x="25" y="34"/>
                    <a:pt x="31" y="31"/>
                  </a:cubicBezTo>
                  <a:cubicBezTo>
                    <a:pt x="40" y="27"/>
                    <a:pt x="52" y="23"/>
                    <a:pt x="67" y="23"/>
                  </a:cubicBezTo>
                  <a:cubicBezTo>
                    <a:pt x="93" y="23"/>
                    <a:pt x="124" y="35"/>
                    <a:pt x="148" y="74"/>
                  </a:cubicBezTo>
                  <a:cubicBezTo>
                    <a:pt x="185" y="142"/>
                    <a:pt x="203" y="240"/>
                    <a:pt x="209" y="363"/>
                  </a:cubicBezTo>
                  <a:cubicBezTo>
                    <a:pt x="215" y="425"/>
                    <a:pt x="215" y="498"/>
                    <a:pt x="209" y="572"/>
                  </a:cubicBezTo>
                  <a:cubicBezTo>
                    <a:pt x="203" y="646"/>
                    <a:pt x="197" y="732"/>
                    <a:pt x="160" y="805"/>
                  </a:cubicBezTo>
                  <a:cubicBezTo>
                    <a:pt x="154" y="824"/>
                    <a:pt x="142" y="830"/>
                    <a:pt x="142" y="830"/>
                  </a:cubicBezTo>
                  <a:cubicBezTo>
                    <a:pt x="142" y="830"/>
                    <a:pt x="142" y="830"/>
                    <a:pt x="135" y="818"/>
                  </a:cubicBezTo>
                  <a:cubicBezTo>
                    <a:pt x="129" y="805"/>
                    <a:pt x="117" y="793"/>
                    <a:pt x="111" y="775"/>
                  </a:cubicBezTo>
                  <a:cubicBezTo>
                    <a:pt x="105" y="744"/>
                    <a:pt x="92" y="713"/>
                    <a:pt x="86" y="676"/>
                  </a:cubicBezTo>
                  <a:cubicBezTo>
                    <a:pt x="74" y="609"/>
                    <a:pt x="68" y="547"/>
                    <a:pt x="56" y="492"/>
                  </a:cubicBezTo>
                  <a:cubicBezTo>
                    <a:pt x="43" y="382"/>
                    <a:pt x="37" y="296"/>
                    <a:pt x="31" y="222"/>
                  </a:cubicBezTo>
                  <a:cubicBezTo>
                    <a:pt x="25" y="148"/>
                    <a:pt x="19" y="93"/>
                    <a:pt x="13" y="62"/>
                  </a:cubicBezTo>
                  <a:cubicBezTo>
                    <a:pt x="13" y="52"/>
                    <a:pt x="8" y="42"/>
                    <a:pt x="4" y="42"/>
                  </a:cubicBezTo>
                  <a:cubicBezTo>
                    <a:pt x="2" y="42"/>
                    <a:pt x="1" y="43"/>
                    <a:pt x="0" y="44"/>
                  </a:cubicBezTo>
                  <a:cubicBezTo>
                    <a:pt x="0" y="44"/>
                    <a:pt x="0" y="44"/>
                    <a:pt x="0" y="50"/>
                  </a:cubicBezTo>
                  <a:cubicBezTo>
                    <a:pt x="0" y="50"/>
                    <a:pt x="0" y="56"/>
                    <a:pt x="0" y="62"/>
                  </a:cubicBezTo>
                  <a:lnTo>
                    <a:pt x="0" y="74"/>
                  </a:lnTo>
                  <a:cubicBezTo>
                    <a:pt x="0" y="74"/>
                    <a:pt x="0" y="81"/>
                    <a:pt x="0" y="87"/>
                  </a:cubicBezTo>
                  <a:lnTo>
                    <a:pt x="0" y="93"/>
                  </a:lnTo>
                  <a:lnTo>
                    <a:pt x="0" y="105"/>
                  </a:lnTo>
                  <a:cubicBezTo>
                    <a:pt x="0" y="130"/>
                    <a:pt x="0" y="173"/>
                    <a:pt x="6" y="246"/>
                  </a:cubicBezTo>
                  <a:cubicBezTo>
                    <a:pt x="6" y="308"/>
                    <a:pt x="13" y="394"/>
                    <a:pt x="25" y="498"/>
                  </a:cubicBezTo>
                  <a:cubicBezTo>
                    <a:pt x="25" y="554"/>
                    <a:pt x="37" y="615"/>
                    <a:pt x="49" y="683"/>
                  </a:cubicBezTo>
                  <a:cubicBezTo>
                    <a:pt x="56" y="719"/>
                    <a:pt x="62" y="750"/>
                    <a:pt x="74" y="787"/>
                  </a:cubicBezTo>
                  <a:cubicBezTo>
                    <a:pt x="80" y="805"/>
                    <a:pt x="92" y="824"/>
                    <a:pt x="105" y="842"/>
                  </a:cubicBezTo>
                  <a:cubicBezTo>
                    <a:pt x="110" y="857"/>
                    <a:pt x="127" y="868"/>
                    <a:pt x="144" y="868"/>
                  </a:cubicBezTo>
                  <a:cubicBezTo>
                    <a:pt x="147" y="868"/>
                    <a:pt x="151" y="868"/>
                    <a:pt x="154" y="867"/>
                  </a:cubicBezTo>
                  <a:cubicBezTo>
                    <a:pt x="154" y="867"/>
                    <a:pt x="166" y="867"/>
                    <a:pt x="172" y="855"/>
                  </a:cubicBezTo>
                  <a:cubicBezTo>
                    <a:pt x="185" y="848"/>
                    <a:pt x="191" y="836"/>
                    <a:pt x="197" y="824"/>
                  </a:cubicBezTo>
                  <a:cubicBezTo>
                    <a:pt x="234" y="738"/>
                    <a:pt x="240" y="652"/>
                    <a:pt x="252" y="578"/>
                  </a:cubicBezTo>
                  <a:cubicBezTo>
                    <a:pt x="252" y="504"/>
                    <a:pt x="252" y="431"/>
                    <a:pt x="252" y="369"/>
                  </a:cubicBezTo>
                  <a:cubicBezTo>
                    <a:pt x="240" y="246"/>
                    <a:pt x="221" y="148"/>
                    <a:pt x="185" y="81"/>
                  </a:cubicBezTo>
                  <a:cubicBezTo>
                    <a:pt x="166" y="50"/>
                    <a:pt x="148" y="25"/>
                    <a:pt x="123" y="13"/>
                  </a:cubicBezTo>
                  <a:cubicBezTo>
                    <a:pt x="99" y="1"/>
                    <a:pt x="80" y="1"/>
                    <a:pt x="6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8"/>
            <p:cNvSpPr/>
            <p:nvPr/>
          </p:nvSpPr>
          <p:spPr>
            <a:xfrm>
              <a:off x="4815601" y="1787728"/>
              <a:ext cx="43219" cy="32969"/>
            </a:xfrm>
            <a:custGeom>
              <a:avLst/>
              <a:gdLst/>
              <a:ahLst/>
              <a:cxnLst/>
              <a:rect l="l" t="t" r="r" b="b"/>
              <a:pathLst>
                <a:path w="603" h="460" extrusionOk="0">
                  <a:moveTo>
                    <a:pt x="523" y="0"/>
                  </a:moveTo>
                  <a:lnTo>
                    <a:pt x="1" y="184"/>
                  </a:lnTo>
                  <a:cubicBezTo>
                    <a:pt x="1" y="184"/>
                    <a:pt x="11" y="460"/>
                    <a:pt x="279" y="460"/>
                  </a:cubicBezTo>
                  <a:cubicBezTo>
                    <a:pt x="299" y="460"/>
                    <a:pt x="321" y="458"/>
                    <a:pt x="345" y="455"/>
                  </a:cubicBezTo>
                  <a:cubicBezTo>
                    <a:pt x="523" y="424"/>
                    <a:pt x="603" y="209"/>
                    <a:pt x="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8"/>
            <p:cNvSpPr/>
            <p:nvPr/>
          </p:nvSpPr>
          <p:spPr>
            <a:xfrm>
              <a:off x="4814741" y="1788087"/>
              <a:ext cx="42358" cy="33973"/>
            </a:xfrm>
            <a:custGeom>
              <a:avLst/>
              <a:gdLst/>
              <a:ahLst/>
              <a:cxnLst/>
              <a:rect l="l" t="t" r="r" b="b"/>
              <a:pathLst>
                <a:path w="591" h="474" extrusionOk="0">
                  <a:moveTo>
                    <a:pt x="543" y="1"/>
                  </a:moveTo>
                  <a:cubicBezTo>
                    <a:pt x="542" y="1"/>
                    <a:pt x="542" y="1"/>
                    <a:pt x="541" y="1"/>
                  </a:cubicBezTo>
                  <a:cubicBezTo>
                    <a:pt x="535" y="1"/>
                    <a:pt x="547" y="38"/>
                    <a:pt x="553" y="118"/>
                  </a:cubicBezTo>
                  <a:cubicBezTo>
                    <a:pt x="553" y="161"/>
                    <a:pt x="553" y="210"/>
                    <a:pt x="529" y="272"/>
                  </a:cubicBezTo>
                  <a:cubicBezTo>
                    <a:pt x="510" y="333"/>
                    <a:pt x="461" y="401"/>
                    <a:pt x="369" y="425"/>
                  </a:cubicBezTo>
                  <a:cubicBezTo>
                    <a:pt x="343" y="431"/>
                    <a:pt x="317" y="434"/>
                    <a:pt x="292" y="434"/>
                  </a:cubicBezTo>
                  <a:cubicBezTo>
                    <a:pt x="236" y="434"/>
                    <a:pt x="186" y="420"/>
                    <a:pt x="148" y="395"/>
                  </a:cubicBezTo>
                  <a:cubicBezTo>
                    <a:pt x="99" y="364"/>
                    <a:pt x="74" y="321"/>
                    <a:pt x="56" y="284"/>
                  </a:cubicBezTo>
                  <a:cubicBezTo>
                    <a:pt x="25" y="216"/>
                    <a:pt x="19" y="186"/>
                    <a:pt x="13" y="186"/>
                  </a:cubicBezTo>
                  <a:cubicBezTo>
                    <a:pt x="7" y="186"/>
                    <a:pt x="1" y="222"/>
                    <a:pt x="25" y="296"/>
                  </a:cubicBezTo>
                  <a:cubicBezTo>
                    <a:pt x="44" y="333"/>
                    <a:pt x="68" y="388"/>
                    <a:pt x="130" y="425"/>
                  </a:cubicBezTo>
                  <a:cubicBezTo>
                    <a:pt x="172" y="455"/>
                    <a:pt x="230" y="473"/>
                    <a:pt x="294" y="473"/>
                  </a:cubicBezTo>
                  <a:cubicBezTo>
                    <a:pt x="322" y="473"/>
                    <a:pt x="351" y="470"/>
                    <a:pt x="381" y="462"/>
                  </a:cubicBezTo>
                  <a:cubicBezTo>
                    <a:pt x="431" y="450"/>
                    <a:pt x="474" y="425"/>
                    <a:pt x="504" y="388"/>
                  </a:cubicBezTo>
                  <a:cubicBezTo>
                    <a:pt x="535" y="358"/>
                    <a:pt x="553" y="321"/>
                    <a:pt x="566" y="284"/>
                  </a:cubicBezTo>
                  <a:cubicBezTo>
                    <a:pt x="590" y="216"/>
                    <a:pt x="584" y="161"/>
                    <a:pt x="584" y="118"/>
                  </a:cubicBezTo>
                  <a:cubicBezTo>
                    <a:pt x="573" y="38"/>
                    <a:pt x="551" y="1"/>
                    <a:pt x="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8"/>
            <p:cNvSpPr/>
            <p:nvPr/>
          </p:nvSpPr>
          <p:spPr>
            <a:xfrm>
              <a:off x="4814741" y="1787298"/>
              <a:ext cx="43649" cy="36123"/>
            </a:xfrm>
            <a:custGeom>
              <a:avLst/>
              <a:gdLst/>
              <a:ahLst/>
              <a:cxnLst/>
              <a:rect l="l" t="t" r="r" b="b"/>
              <a:pathLst>
                <a:path w="609" h="504" extrusionOk="0">
                  <a:moveTo>
                    <a:pt x="547" y="0"/>
                  </a:moveTo>
                  <a:cubicBezTo>
                    <a:pt x="547" y="6"/>
                    <a:pt x="547" y="12"/>
                    <a:pt x="547" y="12"/>
                  </a:cubicBezTo>
                  <a:cubicBezTo>
                    <a:pt x="547" y="18"/>
                    <a:pt x="547" y="25"/>
                    <a:pt x="547" y="25"/>
                  </a:cubicBezTo>
                  <a:cubicBezTo>
                    <a:pt x="547" y="31"/>
                    <a:pt x="547" y="31"/>
                    <a:pt x="553" y="37"/>
                  </a:cubicBezTo>
                  <a:cubicBezTo>
                    <a:pt x="553" y="49"/>
                    <a:pt x="560" y="74"/>
                    <a:pt x="566" y="111"/>
                  </a:cubicBezTo>
                  <a:cubicBezTo>
                    <a:pt x="572" y="154"/>
                    <a:pt x="572" y="203"/>
                    <a:pt x="553" y="270"/>
                  </a:cubicBezTo>
                  <a:cubicBezTo>
                    <a:pt x="535" y="332"/>
                    <a:pt x="492" y="418"/>
                    <a:pt x="394" y="449"/>
                  </a:cubicBezTo>
                  <a:cubicBezTo>
                    <a:pt x="354" y="458"/>
                    <a:pt x="317" y="463"/>
                    <a:pt x="282" y="463"/>
                  </a:cubicBezTo>
                  <a:cubicBezTo>
                    <a:pt x="231" y="463"/>
                    <a:pt x="185" y="452"/>
                    <a:pt x="148" y="430"/>
                  </a:cubicBezTo>
                  <a:cubicBezTo>
                    <a:pt x="87" y="393"/>
                    <a:pt x="62" y="344"/>
                    <a:pt x="44" y="307"/>
                  </a:cubicBezTo>
                  <a:cubicBezTo>
                    <a:pt x="31" y="264"/>
                    <a:pt x="25" y="240"/>
                    <a:pt x="25" y="227"/>
                  </a:cubicBezTo>
                  <a:lnTo>
                    <a:pt x="19" y="227"/>
                  </a:lnTo>
                  <a:cubicBezTo>
                    <a:pt x="19" y="227"/>
                    <a:pt x="19" y="221"/>
                    <a:pt x="19" y="221"/>
                  </a:cubicBezTo>
                  <a:lnTo>
                    <a:pt x="13" y="221"/>
                  </a:lnTo>
                  <a:lnTo>
                    <a:pt x="13" y="215"/>
                  </a:lnTo>
                  <a:lnTo>
                    <a:pt x="13" y="209"/>
                  </a:lnTo>
                  <a:cubicBezTo>
                    <a:pt x="13" y="209"/>
                    <a:pt x="13" y="209"/>
                    <a:pt x="19" y="203"/>
                  </a:cubicBezTo>
                  <a:lnTo>
                    <a:pt x="13" y="203"/>
                  </a:lnTo>
                  <a:lnTo>
                    <a:pt x="13" y="197"/>
                  </a:lnTo>
                  <a:cubicBezTo>
                    <a:pt x="13" y="197"/>
                    <a:pt x="7" y="197"/>
                    <a:pt x="7" y="209"/>
                  </a:cubicBezTo>
                  <a:cubicBezTo>
                    <a:pt x="1" y="227"/>
                    <a:pt x="1" y="264"/>
                    <a:pt x="13" y="307"/>
                  </a:cubicBezTo>
                  <a:cubicBezTo>
                    <a:pt x="31" y="350"/>
                    <a:pt x="56" y="412"/>
                    <a:pt x="130" y="461"/>
                  </a:cubicBezTo>
                  <a:cubicBezTo>
                    <a:pt x="160" y="479"/>
                    <a:pt x="209" y="492"/>
                    <a:pt x="252" y="498"/>
                  </a:cubicBezTo>
                  <a:cubicBezTo>
                    <a:pt x="277" y="504"/>
                    <a:pt x="302" y="504"/>
                    <a:pt x="326" y="504"/>
                  </a:cubicBezTo>
                  <a:cubicBezTo>
                    <a:pt x="351" y="498"/>
                    <a:pt x="375" y="498"/>
                    <a:pt x="406" y="485"/>
                  </a:cubicBezTo>
                  <a:cubicBezTo>
                    <a:pt x="461" y="467"/>
                    <a:pt x="510" y="430"/>
                    <a:pt x="535" y="393"/>
                  </a:cubicBezTo>
                  <a:cubicBezTo>
                    <a:pt x="566" y="356"/>
                    <a:pt x="578" y="313"/>
                    <a:pt x="590" y="277"/>
                  </a:cubicBezTo>
                  <a:cubicBezTo>
                    <a:pt x="609" y="203"/>
                    <a:pt x="603" y="147"/>
                    <a:pt x="596" y="104"/>
                  </a:cubicBezTo>
                  <a:cubicBezTo>
                    <a:pt x="584" y="55"/>
                    <a:pt x="572" y="31"/>
                    <a:pt x="560" y="12"/>
                  </a:cubicBezTo>
                  <a:cubicBezTo>
                    <a:pt x="553" y="6"/>
                    <a:pt x="547" y="0"/>
                    <a:pt x="5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8"/>
            <p:cNvSpPr/>
            <p:nvPr/>
          </p:nvSpPr>
          <p:spPr>
            <a:xfrm>
              <a:off x="4815601" y="1788158"/>
              <a:ext cx="40137" cy="32396"/>
            </a:xfrm>
            <a:custGeom>
              <a:avLst/>
              <a:gdLst/>
              <a:ahLst/>
              <a:cxnLst/>
              <a:rect l="l" t="t" r="r" b="b"/>
              <a:pathLst>
                <a:path w="560" h="452" extrusionOk="0">
                  <a:moveTo>
                    <a:pt x="529" y="0"/>
                  </a:moveTo>
                  <a:cubicBezTo>
                    <a:pt x="529" y="0"/>
                    <a:pt x="529" y="6"/>
                    <a:pt x="523" y="13"/>
                  </a:cubicBezTo>
                  <a:cubicBezTo>
                    <a:pt x="523" y="31"/>
                    <a:pt x="529" y="62"/>
                    <a:pt x="529" y="99"/>
                  </a:cubicBezTo>
                  <a:cubicBezTo>
                    <a:pt x="529" y="142"/>
                    <a:pt x="529" y="197"/>
                    <a:pt x="505" y="258"/>
                  </a:cubicBezTo>
                  <a:cubicBezTo>
                    <a:pt x="486" y="314"/>
                    <a:pt x="437" y="387"/>
                    <a:pt x="357" y="400"/>
                  </a:cubicBezTo>
                  <a:cubicBezTo>
                    <a:pt x="329" y="408"/>
                    <a:pt x="302" y="411"/>
                    <a:pt x="277" y="411"/>
                  </a:cubicBezTo>
                  <a:cubicBezTo>
                    <a:pt x="223" y="411"/>
                    <a:pt x="175" y="396"/>
                    <a:pt x="142" y="375"/>
                  </a:cubicBezTo>
                  <a:cubicBezTo>
                    <a:pt x="93" y="344"/>
                    <a:pt x="68" y="301"/>
                    <a:pt x="50" y="271"/>
                  </a:cubicBezTo>
                  <a:cubicBezTo>
                    <a:pt x="38" y="234"/>
                    <a:pt x="25" y="209"/>
                    <a:pt x="19" y="191"/>
                  </a:cubicBezTo>
                  <a:cubicBezTo>
                    <a:pt x="13" y="185"/>
                    <a:pt x="7" y="178"/>
                    <a:pt x="7" y="178"/>
                  </a:cubicBezTo>
                  <a:cubicBezTo>
                    <a:pt x="7" y="178"/>
                    <a:pt x="7" y="185"/>
                    <a:pt x="7" y="185"/>
                  </a:cubicBezTo>
                  <a:cubicBezTo>
                    <a:pt x="1" y="185"/>
                    <a:pt x="1" y="185"/>
                    <a:pt x="1" y="191"/>
                  </a:cubicBezTo>
                  <a:cubicBezTo>
                    <a:pt x="1" y="191"/>
                    <a:pt x="1" y="197"/>
                    <a:pt x="7" y="197"/>
                  </a:cubicBezTo>
                  <a:cubicBezTo>
                    <a:pt x="7" y="197"/>
                    <a:pt x="7" y="203"/>
                    <a:pt x="7" y="203"/>
                  </a:cubicBezTo>
                  <a:cubicBezTo>
                    <a:pt x="7" y="203"/>
                    <a:pt x="7" y="203"/>
                    <a:pt x="7" y="209"/>
                  </a:cubicBezTo>
                  <a:lnTo>
                    <a:pt x="1" y="209"/>
                  </a:lnTo>
                  <a:cubicBezTo>
                    <a:pt x="1" y="209"/>
                    <a:pt x="1" y="215"/>
                    <a:pt x="7" y="215"/>
                  </a:cubicBezTo>
                  <a:cubicBezTo>
                    <a:pt x="7" y="228"/>
                    <a:pt x="13" y="252"/>
                    <a:pt x="25" y="289"/>
                  </a:cubicBezTo>
                  <a:cubicBezTo>
                    <a:pt x="44" y="326"/>
                    <a:pt x="68" y="375"/>
                    <a:pt x="124" y="412"/>
                  </a:cubicBezTo>
                  <a:cubicBezTo>
                    <a:pt x="162" y="437"/>
                    <a:pt x="215" y="451"/>
                    <a:pt x="276" y="451"/>
                  </a:cubicBezTo>
                  <a:cubicBezTo>
                    <a:pt x="304" y="451"/>
                    <a:pt x="333" y="448"/>
                    <a:pt x="363" y="443"/>
                  </a:cubicBezTo>
                  <a:cubicBezTo>
                    <a:pt x="468" y="418"/>
                    <a:pt x="517" y="338"/>
                    <a:pt x="535" y="277"/>
                  </a:cubicBezTo>
                  <a:cubicBezTo>
                    <a:pt x="560" y="209"/>
                    <a:pt x="560" y="154"/>
                    <a:pt x="560" y="111"/>
                  </a:cubicBezTo>
                  <a:cubicBezTo>
                    <a:pt x="554" y="74"/>
                    <a:pt x="548" y="43"/>
                    <a:pt x="548" y="31"/>
                  </a:cubicBezTo>
                  <a:cubicBezTo>
                    <a:pt x="541" y="25"/>
                    <a:pt x="541" y="25"/>
                    <a:pt x="541" y="25"/>
                  </a:cubicBezTo>
                  <a:cubicBezTo>
                    <a:pt x="541" y="19"/>
                    <a:pt x="535" y="19"/>
                    <a:pt x="535" y="13"/>
                  </a:cubicBezTo>
                  <a:cubicBezTo>
                    <a:pt x="535" y="6"/>
                    <a:pt x="535" y="0"/>
                    <a:pt x="5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8"/>
            <p:cNvSpPr/>
            <p:nvPr/>
          </p:nvSpPr>
          <p:spPr>
            <a:xfrm>
              <a:off x="4700354" y="1739780"/>
              <a:ext cx="314212" cy="196598"/>
            </a:xfrm>
            <a:custGeom>
              <a:avLst/>
              <a:gdLst/>
              <a:ahLst/>
              <a:cxnLst/>
              <a:rect l="l" t="t" r="r" b="b"/>
              <a:pathLst>
                <a:path w="4384" h="2743" extrusionOk="0">
                  <a:moveTo>
                    <a:pt x="2894" y="0"/>
                  </a:moveTo>
                  <a:cubicBezTo>
                    <a:pt x="2166" y="0"/>
                    <a:pt x="1924" y="1217"/>
                    <a:pt x="2473" y="1217"/>
                  </a:cubicBezTo>
                  <a:cubicBezTo>
                    <a:pt x="2480" y="1217"/>
                    <a:pt x="2487" y="1216"/>
                    <a:pt x="2494" y="1216"/>
                  </a:cubicBezTo>
                  <a:cubicBezTo>
                    <a:pt x="2801" y="1198"/>
                    <a:pt x="2795" y="1050"/>
                    <a:pt x="2721" y="731"/>
                  </a:cubicBezTo>
                  <a:cubicBezTo>
                    <a:pt x="2704" y="649"/>
                    <a:pt x="2737" y="436"/>
                    <a:pt x="2931" y="436"/>
                  </a:cubicBezTo>
                  <a:cubicBezTo>
                    <a:pt x="3014" y="436"/>
                    <a:pt x="3128" y="476"/>
                    <a:pt x="3280" y="583"/>
                  </a:cubicBezTo>
                  <a:cubicBezTo>
                    <a:pt x="3704" y="878"/>
                    <a:pt x="3298" y="2267"/>
                    <a:pt x="2291" y="2334"/>
                  </a:cubicBezTo>
                  <a:cubicBezTo>
                    <a:pt x="2245" y="2337"/>
                    <a:pt x="2201" y="2338"/>
                    <a:pt x="2159" y="2338"/>
                  </a:cubicBezTo>
                  <a:cubicBezTo>
                    <a:pt x="764" y="2338"/>
                    <a:pt x="672" y="834"/>
                    <a:pt x="1447" y="834"/>
                  </a:cubicBezTo>
                  <a:cubicBezTo>
                    <a:pt x="1498" y="834"/>
                    <a:pt x="1551" y="840"/>
                    <a:pt x="1609" y="853"/>
                  </a:cubicBezTo>
                  <a:lnTo>
                    <a:pt x="2131" y="669"/>
                  </a:lnTo>
                  <a:cubicBezTo>
                    <a:pt x="2063" y="485"/>
                    <a:pt x="1867" y="307"/>
                    <a:pt x="1492" y="288"/>
                  </a:cubicBezTo>
                  <a:cubicBezTo>
                    <a:pt x="1478" y="288"/>
                    <a:pt x="1464" y="287"/>
                    <a:pt x="1450" y="287"/>
                  </a:cubicBezTo>
                  <a:cubicBezTo>
                    <a:pt x="406" y="287"/>
                    <a:pt x="0" y="2065"/>
                    <a:pt x="1431" y="2580"/>
                  </a:cubicBezTo>
                  <a:cubicBezTo>
                    <a:pt x="1742" y="2693"/>
                    <a:pt x="2027" y="2742"/>
                    <a:pt x="2284" y="2742"/>
                  </a:cubicBezTo>
                  <a:cubicBezTo>
                    <a:pt x="3875" y="2742"/>
                    <a:pt x="4383" y="834"/>
                    <a:pt x="3415" y="184"/>
                  </a:cubicBezTo>
                  <a:cubicBezTo>
                    <a:pt x="3222" y="54"/>
                    <a:pt x="3047" y="0"/>
                    <a:pt x="2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8"/>
            <p:cNvSpPr/>
            <p:nvPr/>
          </p:nvSpPr>
          <p:spPr>
            <a:xfrm>
              <a:off x="4735473" y="1738490"/>
              <a:ext cx="246697" cy="199106"/>
            </a:xfrm>
            <a:custGeom>
              <a:avLst/>
              <a:gdLst/>
              <a:ahLst/>
              <a:cxnLst/>
              <a:rect l="l" t="t" r="r" b="b"/>
              <a:pathLst>
                <a:path w="3442" h="2778" extrusionOk="0">
                  <a:moveTo>
                    <a:pt x="2406" y="1"/>
                  </a:moveTo>
                  <a:cubicBezTo>
                    <a:pt x="2380" y="1"/>
                    <a:pt x="2355" y="2"/>
                    <a:pt x="2329" y="5"/>
                  </a:cubicBezTo>
                  <a:cubicBezTo>
                    <a:pt x="2126" y="24"/>
                    <a:pt x="1948" y="153"/>
                    <a:pt x="1844" y="312"/>
                  </a:cubicBezTo>
                  <a:cubicBezTo>
                    <a:pt x="1733" y="472"/>
                    <a:pt x="1672" y="656"/>
                    <a:pt x="1666" y="841"/>
                  </a:cubicBezTo>
                  <a:cubicBezTo>
                    <a:pt x="1666" y="933"/>
                    <a:pt x="1678" y="1025"/>
                    <a:pt x="1727" y="1105"/>
                  </a:cubicBezTo>
                  <a:cubicBezTo>
                    <a:pt x="1770" y="1191"/>
                    <a:pt x="1862" y="1246"/>
                    <a:pt x="1954" y="1252"/>
                  </a:cubicBezTo>
                  <a:cubicBezTo>
                    <a:pt x="1997" y="1252"/>
                    <a:pt x="2040" y="1252"/>
                    <a:pt x="2083" y="1246"/>
                  </a:cubicBezTo>
                  <a:cubicBezTo>
                    <a:pt x="2126" y="1240"/>
                    <a:pt x="2176" y="1228"/>
                    <a:pt x="2212" y="1197"/>
                  </a:cubicBezTo>
                  <a:cubicBezTo>
                    <a:pt x="2249" y="1173"/>
                    <a:pt x="2280" y="1130"/>
                    <a:pt x="2286" y="1087"/>
                  </a:cubicBezTo>
                  <a:cubicBezTo>
                    <a:pt x="2298" y="1044"/>
                    <a:pt x="2292" y="1001"/>
                    <a:pt x="2292" y="958"/>
                  </a:cubicBezTo>
                  <a:cubicBezTo>
                    <a:pt x="2286" y="871"/>
                    <a:pt x="2262" y="792"/>
                    <a:pt x="2249" y="718"/>
                  </a:cubicBezTo>
                  <a:cubicBezTo>
                    <a:pt x="2249" y="644"/>
                    <a:pt x="2274" y="564"/>
                    <a:pt x="2323" y="515"/>
                  </a:cubicBezTo>
                  <a:cubicBezTo>
                    <a:pt x="2357" y="485"/>
                    <a:pt x="2401" y="473"/>
                    <a:pt x="2445" y="473"/>
                  </a:cubicBezTo>
                  <a:cubicBezTo>
                    <a:pt x="2473" y="473"/>
                    <a:pt x="2500" y="477"/>
                    <a:pt x="2526" y="484"/>
                  </a:cubicBezTo>
                  <a:cubicBezTo>
                    <a:pt x="2599" y="509"/>
                    <a:pt x="2667" y="540"/>
                    <a:pt x="2728" y="583"/>
                  </a:cubicBezTo>
                  <a:cubicBezTo>
                    <a:pt x="2864" y="644"/>
                    <a:pt x="2919" y="792"/>
                    <a:pt x="2931" y="927"/>
                  </a:cubicBezTo>
                  <a:cubicBezTo>
                    <a:pt x="2956" y="1209"/>
                    <a:pt x="2870" y="1474"/>
                    <a:pt x="2747" y="1695"/>
                  </a:cubicBezTo>
                  <a:cubicBezTo>
                    <a:pt x="2624" y="1910"/>
                    <a:pt x="2452" y="2088"/>
                    <a:pt x="2255" y="2198"/>
                  </a:cubicBezTo>
                  <a:cubicBezTo>
                    <a:pt x="2074" y="2306"/>
                    <a:pt x="1878" y="2341"/>
                    <a:pt x="1689" y="2341"/>
                  </a:cubicBezTo>
                  <a:cubicBezTo>
                    <a:pt x="1673" y="2341"/>
                    <a:pt x="1657" y="2340"/>
                    <a:pt x="1641" y="2340"/>
                  </a:cubicBezTo>
                  <a:cubicBezTo>
                    <a:pt x="1444" y="2340"/>
                    <a:pt x="1260" y="2303"/>
                    <a:pt x="1100" y="2235"/>
                  </a:cubicBezTo>
                  <a:cubicBezTo>
                    <a:pt x="775" y="2106"/>
                    <a:pt x="578" y="1842"/>
                    <a:pt x="517" y="1609"/>
                  </a:cubicBezTo>
                  <a:cubicBezTo>
                    <a:pt x="449" y="1369"/>
                    <a:pt x="505" y="1154"/>
                    <a:pt x="603" y="1031"/>
                  </a:cubicBezTo>
                  <a:cubicBezTo>
                    <a:pt x="701" y="908"/>
                    <a:pt x="824" y="878"/>
                    <a:pt x="898" y="865"/>
                  </a:cubicBezTo>
                  <a:cubicBezTo>
                    <a:pt x="922" y="865"/>
                    <a:pt x="941" y="863"/>
                    <a:pt x="957" y="863"/>
                  </a:cubicBezTo>
                  <a:cubicBezTo>
                    <a:pt x="965" y="863"/>
                    <a:pt x="971" y="863"/>
                    <a:pt x="978" y="865"/>
                  </a:cubicBezTo>
                  <a:cubicBezTo>
                    <a:pt x="996" y="865"/>
                    <a:pt x="1008" y="865"/>
                    <a:pt x="1008" y="859"/>
                  </a:cubicBezTo>
                  <a:cubicBezTo>
                    <a:pt x="1008" y="859"/>
                    <a:pt x="996" y="859"/>
                    <a:pt x="978" y="853"/>
                  </a:cubicBezTo>
                  <a:cubicBezTo>
                    <a:pt x="959" y="853"/>
                    <a:pt x="935" y="853"/>
                    <a:pt x="898" y="859"/>
                  </a:cubicBezTo>
                  <a:cubicBezTo>
                    <a:pt x="824" y="865"/>
                    <a:pt x="695" y="890"/>
                    <a:pt x="591" y="1019"/>
                  </a:cubicBezTo>
                  <a:cubicBezTo>
                    <a:pt x="480" y="1142"/>
                    <a:pt x="425" y="1363"/>
                    <a:pt x="492" y="1609"/>
                  </a:cubicBezTo>
                  <a:cubicBezTo>
                    <a:pt x="554" y="1854"/>
                    <a:pt x="756" y="2125"/>
                    <a:pt x="1088" y="2260"/>
                  </a:cubicBezTo>
                  <a:cubicBezTo>
                    <a:pt x="1248" y="2328"/>
                    <a:pt x="1438" y="2364"/>
                    <a:pt x="1641" y="2371"/>
                  </a:cubicBezTo>
                  <a:cubicBezTo>
                    <a:pt x="1657" y="2371"/>
                    <a:pt x="1673" y="2371"/>
                    <a:pt x="1690" y="2371"/>
                  </a:cubicBezTo>
                  <a:cubicBezTo>
                    <a:pt x="1879" y="2371"/>
                    <a:pt x="2081" y="2337"/>
                    <a:pt x="2268" y="2229"/>
                  </a:cubicBezTo>
                  <a:cubicBezTo>
                    <a:pt x="2470" y="2112"/>
                    <a:pt x="2649" y="1934"/>
                    <a:pt x="2778" y="1707"/>
                  </a:cubicBezTo>
                  <a:cubicBezTo>
                    <a:pt x="2900" y="1486"/>
                    <a:pt x="2993" y="1216"/>
                    <a:pt x="2968" y="921"/>
                  </a:cubicBezTo>
                  <a:cubicBezTo>
                    <a:pt x="2962" y="847"/>
                    <a:pt x="2943" y="773"/>
                    <a:pt x="2907" y="706"/>
                  </a:cubicBezTo>
                  <a:cubicBezTo>
                    <a:pt x="2900" y="687"/>
                    <a:pt x="2888" y="675"/>
                    <a:pt x="2876" y="656"/>
                  </a:cubicBezTo>
                  <a:cubicBezTo>
                    <a:pt x="2864" y="644"/>
                    <a:pt x="2851" y="632"/>
                    <a:pt x="2839" y="613"/>
                  </a:cubicBezTo>
                  <a:cubicBezTo>
                    <a:pt x="2808" y="589"/>
                    <a:pt x="2778" y="564"/>
                    <a:pt x="2747" y="546"/>
                  </a:cubicBezTo>
                  <a:cubicBezTo>
                    <a:pt x="2685" y="503"/>
                    <a:pt x="2612" y="472"/>
                    <a:pt x="2538" y="448"/>
                  </a:cubicBezTo>
                  <a:cubicBezTo>
                    <a:pt x="2509" y="438"/>
                    <a:pt x="2477" y="432"/>
                    <a:pt x="2444" y="432"/>
                  </a:cubicBezTo>
                  <a:cubicBezTo>
                    <a:pt x="2393" y="432"/>
                    <a:pt x="2340" y="447"/>
                    <a:pt x="2298" y="484"/>
                  </a:cubicBezTo>
                  <a:cubicBezTo>
                    <a:pt x="2237" y="546"/>
                    <a:pt x="2206" y="632"/>
                    <a:pt x="2212" y="718"/>
                  </a:cubicBezTo>
                  <a:cubicBezTo>
                    <a:pt x="2225" y="804"/>
                    <a:pt x="2243" y="878"/>
                    <a:pt x="2249" y="958"/>
                  </a:cubicBezTo>
                  <a:cubicBezTo>
                    <a:pt x="2262" y="1037"/>
                    <a:pt x="2255" y="1123"/>
                    <a:pt x="2188" y="1166"/>
                  </a:cubicBezTo>
                  <a:cubicBezTo>
                    <a:pt x="2157" y="1185"/>
                    <a:pt x="2120" y="1197"/>
                    <a:pt x="2077" y="1203"/>
                  </a:cubicBezTo>
                  <a:cubicBezTo>
                    <a:pt x="2051" y="1208"/>
                    <a:pt x="2022" y="1212"/>
                    <a:pt x="1992" y="1212"/>
                  </a:cubicBezTo>
                  <a:cubicBezTo>
                    <a:pt x="1980" y="1212"/>
                    <a:pt x="1967" y="1211"/>
                    <a:pt x="1954" y="1209"/>
                  </a:cubicBezTo>
                  <a:cubicBezTo>
                    <a:pt x="1875" y="1209"/>
                    <a:pt x="1801" y="1154"/>
                    <a:pt x="1758" y="1087"/>
                  </a:cubicBezTo>
                  <a:cubicBezTo>
                    <a:pt x="1715" y="1013"/>
                    <a:pt x="1702" y="927"/>
                    <a:pt x="1702" y="835"/>
                  </a:cubicBezTo>
                  <a:cubicBezTo>
                    <a:pt x="1709" y="663"/>
                    <a:pt x="1770" y="484"/>
                    <a:pt x="1875" y="331"/>
                  </a:cubicBezTo>
                  <a:cubicBezTo>
                    <a:pt x="1979" y="183"/>
                    <a:pt x="2145" y="61"/>
                    <a:pt x="2335" y="42"/>
                  </a:cubicBezTo>
                  <a:cubicBezTo>
                    <a:pt x="2360" y="39"/>
                    <a:pt x="2385" y="37"/>
                    <a:pt x="2410" y="37"/>
                  </a:cubicBezTo>
                  <a:cubicBezTo>
                    <a:pt x="2480" y="37"/>
                    <a:pt x="2550" y="49"/>
                    <a:pt x="2618" y="67"/>
                  </a:cubicBezTo>
                  <a:cubicBezTo>
                    <a:pt x="2710" y="104"/>
                    <a:pt x="2802" y="140"/>
                    <a:pt x="2888" y="196"/>
                  </a:cubicBezTo>
                  <a:cubicBezTo>
                    <a:pt x="3060" y="306"/>
                    <a:pt x="3189" y="460"/>
                    <a:pt x="3275" y="632"/>
                  </a:cubicBezTo>
                  <a:cubicBezTo>
                    <a:pt x="3361" y="804"/>
                    <a:pt x="3398" y="994"/>
                    <a:pt x="3398" y="1179"/>
                  </a:cubicBezTo>
                  <a:cubicBezTo>
                    <a:pt x="3398" y="1547"/>
                    <a:pt x="3263" y="1897"/>
                    <a:pt x="3054" y="2155"/>
                  </a:cubicBezTo>
                  <a:cubicBezTo>
                    <a:pt x="2845" y="2420"/>
                    <a:pt x="2563" y="2598"/>
                    <a:pt x="2268" y="2678"/>
                  </a:cubicBezTo>
                  <a:cubicBezTo>
                    <a:pt x="2194" y="2702"/>
                    <a:pt x="2120" y="2708"/>
                    <a:pt x="2047" y="2721"/>
                  </a:cubicBezTo>
                  <a:cubicBezTo>
                    <a:pt x="1973" y="2727"/>
                    <a:pt x="1899" y="2739"/>
                    <a:pt x="1832" y="2739"/>
                  </a:cubicBezTo>
                  <a:lnTo>
                    <a:pt x="1721" y="2739"/>
                  </a:lnTo>
                  <a:cubicBezTo>
                    <a:pt x="1684" y="2733"/>
                    <a:pt x="1647" y="2733"/>
                    <a:pt x="1616" y="2733"/>
                  </a:cubicBezTo>
                  <a:cubicBezTo>
                    <a:pt x="1543" y="2727"/>
                    <a:pt x="1475" y="2715"/>
                    <a:pt x="1408" y="2702"/>
                  </a:cubicBezTo>
                  <a:cubicBezTo>
                    <a:pt x="1272" y="2678"/>
                    <a:pt x="1143" y="2647"/>
                    <a:pt x="1021" y="2604"/>
                  </a:cubicBezTo>
                  <a:cubicBezTo>
                    <a:pt x="898" y="2567"/>
                    <a:pt x="781" y="2512"/>
                    <a:pt x="677" y="2450"/>
                  </a:cubicBezTo>
                  <a:cubicBezTo>
                    <a:pt x="461" y="2334"/>
                    <a:pt x="296" y="2168"/>
                    <a:pt x="191" y="1977"/>
                  </a:cubicBezTo>
                  <a:cubicBezTo>
                    <a:pt x="81" y="1793"/>
                    <a:pt x="38" y="1590"/>
                    <a:pt x="31" y="1400"/>
                  </a:cubicBezTo>
                  <a:cubicBezTo>
                    <a:pt x="31" y="1209"/>
                    <a:pt x="74" y="1037"/>
                    <a:pt x="136" y="890"/>
                  </a:cubicBezTo>
                  <a:cubicBezTo>
                    <a:pt x="271" y="589"/>
                    <a:pt x="511" y="411"/>
                    <a:pt x="732" y="349"/>
                  </a:cubicBezTo>
                  <a:cubicBezTo>
                    <a:pt x="810" y="323"/>
                    <a:pt x="886" y="316"/>
                    <a:pt x="956" y="316"/>
                  </a:cubicBezTo>
                  <a:cubicBezTo>
                    <a:pt x="985" y="316"/>
                    <a:pt x="1012" y="317"/>
                    <a:pt x="1039" y="319"/>
                  </a:cubicBezTo>
                  <a:cubicBezTo>
                    <a:pt x="1131" y="325"/>
                    <a:pt x="1211" y="343"/>
                    <a:pt x="1279" y="362"/>
                  </a:cubicBezTo>
                  <a:cubicBezTo>
                    <a:pt x="1414" y="411"/>
                    <a:pt x="1494" y="478"/>
                    <a:pt x="1543" y="527"/>
                  </a:cubicBezTo>
                  <a:cubicBezTo>
                    <a:pt x="1586" y="577"/>
                    <a:pt x="1604" y="601"/>
                    <a:pt x="1604" y="601"/>
                  </a:cubicBezTo>
                  <a:cubicBezTo>
                    <a:pt x="1604" y="601"/>
                    <a:pt x="1604" y="595"/>
                    <a:pt x="1592" y="577"/>
                  </a:cubicBezTo>
                  <a:cubicBezTo>
                    <a:pt x="1586" y="564"/>
                    <a:pt x="1573" y="546"/>
                    <a:pt x="1549" y="521"/>
                  </a:cubicBezTo>
                  <a:cubicBezTo>
                    <a:pt x="1506" y="466"/>
                    <a:pt x="1426" y="398"/>
                    <a:pt x="1285" y="349"/>
                  </a:cubicBezTo>
                  <a:cubicBezTo>
                    <a:pt x="1217" y="325"/>
                    <a:pt x="1131" y="306"/>
                    <a:pt x="1039" y="300"/>
                  </a:cubicBezTo>
                  <a:cubicBezTo>
                    <a:pt x="1011" y="298"/>
                    <a:pt x="980" y="297"/>
                    <a:pt x="949" y="297"/>
                  </a:cubicBezTo>
                  <a:cubicBezTo>
                    <a:pt x="878" y="297"/>
                    <a:pt x="802" y="303"/>
                    <a:pt x="726" y="325"/>
                  </a:cubicBezTo>
                  <a:cubicBezTo>
                    <a:pt x="498" y="386"/>
                    <a:pt x="253" y="570"/>
                    <a:pt x="111" y="878"/>
                  </a:cubicBezTo>
                  <a:cubicBezTo>
                    <a:pt x="44" y="1031"/>
                    <a:pt x="1" y="1209"/>
                    <a:pt x="1" y="1400"/>
                  </a:cubicBezTo>
                  <a:cubicBezTo>
                    <a:pt x="1" y="1596"/>
                    <a:pt x="50" y="1805"/>
                    <a:pt x="160" y="1996"/>
                  </a:cubicBezTo>
                  <a:cubicBezTo>
                    <a:pt x="271" y="2186"/>
                    <a:pt x="443" y="2358"/>
                    <a:pt x="658" y="2487"/>
                  </a:cubicBezTo>
                  <a:cubicBezTo>
                    <a:pt x="763" y="2549"/>
                    <a:pt x="885" y="2598"/>
                    <a:pt x="1008" y="2641"/>
                  </a:cubicBezTo>
                  <a:cubicBezTo>
                    <a:pt x="1131" y="2684"/>
                    <a:pt x="1266" y="2715"/>
                    <a:pt x="1401" y="2739"/>
                  </a:cubicBezTo>
                  <a:cubicBezTo>
                    <a:pt x="1469" y="2751"/>
                    <a:pt x="1543" y="2764"/>
                    <a:pt x="1610" y="2770"/>
                  </a:cubicBezTo>
                  <a:cubicBezTo>
                    <a:pt x="1647" y="2770"/>
                    <a:pt x="1684" y="2776"/>
                    <a:pt x="1721" y="2776"/>
                  </a:cubicBezTo>
                  <a:lnTo>
                    <a:pt x="1832" y="2776"/>
                  </a:lnTo>
                  <a:cubicBezTo>
                    <a:pt x="1846" y="2777"/>
                    <a:pt x="1860" y="2778"/>
                    <a:pt x="1874" y="2778"/>
                  </a:cubicBezTo>
                  <a:cubicBezTo>
                    <a:pt x="1933" y="2778"/>
                    <a:pt x="1993" y="2769"/>
                    <a:pt x="2053" y="2764"/>
                  </a:cubicBezTo>
                  <a:cubicBezTo>
                    <a:pt x="2126" y="2745"/>
                    <a:pt x="2206" y="2739"/>
                    <a:pt x="2280" y="2715"/>
                  </a:cubicBezTo>
                  <a:cubicBezTo>
                    <a:pt x="2581" y="2635"/>
                    <a:pt x="2870" y="2450"/>
                    <a:pt x="3085" y="2180"/>
                  </a:cubicBezTo>
                  <a:cubicBezTo>
                    <a:pt x="3300" y="1916"/>
                    <a:pt x="3441" y="1560"/>
                    <a:pt x="3435" y="1179"/>
                  </a:cubicBezTo>
                  <a:cubicBezTo>
                    <a:pt x="3435" y="988"/>
                    <a:pt x="3398" y="792"/>
                    <a:pt x="3312" y="613"/>
                  </a:cubicBezTo>
                  <a:cubicBezTo>
                    <a:pt x="3220" y="435"/>
                    <a:pt x="3085" y="276"/>
                    <a:pt x="2907" y="165"/>
                  </a:cubicBezTo>
                  <a:cubicBezTo>
                    <a:pt x="2821" y="110"/>
                    <a:pt x="2728" y="67"/>
                    <a:pt x="2630" y="36"/>
                  </a:cubicBezTo>
                  <a:cubicBezTo>
                    <a:pt x="2557" y="13"/>
                    <a:pt x="2481" y="1"/>
                    <a:pt x="24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8"/>
            <p:cNvSpPr/>
            <p:nvPr/>
          </p:nvSpPr>
          <p:spPr>
            <a:xfrm>
              <a:off x="4733753" y="1736913"/>
              <a:ext cx="252789" cy="202116"/>
            </a:xfrm>
            <a:custGeom>
              <a:avLst/>
              <a:gdLst/>
              <a:ahLst/>
              <a:cxnLst/>
              <a:rect l="l" t="t" r="r" b="b"/>
              <a:pathLst>
                <a:path w="3527" h="2820" extrusionOk="0">
                  <a:moveTo>
                    <a:pt x="2429" y="0"/>
                  </a:moveTo>
                  <a:cubicBezTo>
                    <a:pt x="2393" y="0"/>
                    <a:pt x="2358" y="3"/>
                    <a:pt x="2322" y="9"/>
                  </a:cubicBezTo>
                  <a:cubicBezTo>
                    <a:pt x="2218" y="21"/>
                    <a:pt x="2114" y="70"/>
                    <a:pt x="2028" y="132"/>
                  </a:cubicBezTo>
                  <a:cubicBezTo>
                    <a:pt x="1862" y="261"/>
                    <a:pt x="1751" y="445"/>
                    <a:pt x="1702" y="642"/>
                  </a:cubicBezTo>
                  <a:cubicBezTo>
                    <a:pt x="1671" y="734"/>
                    <a:pt x="1665" y="838"/>
                    <a:pt x="1671" y="936"/>
                  </a:cubicBezTo>
                  <a:cubicBezTo>
                    <a:pt x="1677" y="1035"/>
                    <a:pt x="1714" y="1139"/>
                    <a:pt x="1788" y="1213"/>
                  </a:cubicBezTo>
                  <a:cubicBezTo>
                    <a:pt x="1856" y="1276"/>
                    <a:pt x="1952" y="1294"/>
                    <a:pt x="2036" y="1294"/>
                  </a:cubicBezTo>
                  <a:cubicBezTo>
                    <a:pt x="2050" y="1294"/>
                    <a:pt x="2064" y="1294"/>
                    <a:pt x="2077" y="1293"/>
                  </a:cubicBezTo>
                  <a:cubicBezTo>
                    <a:pt x="2120" y="1287"/>
                    <a:pt x="2169" y="1274"/>
                    <a:pt x="2218" y="1256"/>
                  </a:cubicBezTo>
                  <a:cubicBezTo>
                    <a:pt x="2267" y="1231"/>
                    <a:pt x="2310" y="1188"/>
                    <a:pt x="2322" y="1133"/>
                  </a:cubicBezTo>
                  <a:cubicBezTo>
                    <a:pt x="2341" y="1084"/>
                    <a:pt x="2341" y="1035"/>
                    <a:pt x="2335" y="992"/>
                  </a:cubicBezTo>
                  <a:cubicBezTo>
                    <a:pt x="2329" y="943"/>
                    <a:pt x="2322" y="900"/>
                    <a:pt x="2316" y="857"/>
                  </a:cubicBezTo>
                  <a:lnTo>
                    <a:pt x="2304" y="795"/>
                  </a:lnTo>
                  <a:lnTo>
                    <a:pt x="2298" y="764"/>
                  </a:lnTo>
                  <a:cubicBezTo>
                    <a:pt x="2292" y="752"/>
                    <a:pt x="2292" y="746"/>
                    <a:pt x="2292" y="740"/>
                  </a:cubicBezTo>
                  <a:cubicBezTo>
                    <a:pt x="2292" y="703"/>
                    <a:pt x="2298" y="666"/>
                    <a:pt x="2310" y="629"/>
                  </a:cubicBezTo>
                  <a:cubicBezTo>
                    <a:pt x="2322" y="599"/>
                    <a:pt x="2341" y="568"/>
                    <a:pt x="2365" y="543"/>
                  </a:cubicBezTo>
                  <a:cubicBezTo>
                    <a:pt x="2390" y="525"/>
                    <a:pt x="2421" y="519"/>
                    <a:pt x="2458" y="513"/>
                  </a:cubicBezTo>
                  <a:cubicBezTo>
                    <a:pt x="2525" y="513"/>
                    <a:pt x="2599" y="543"/>
                    <a:pt x="2666" y="574"/>
                  </a:cubicBezTo>
                  <a:cubicBezTo>
                    <a:pt x="2703" y="592"/>
                    <a:pt x="2734" y="611"/>
                    <a:pt x="2765" y="635"/>
                  </a:cubicBezTo>
                  <a:cubicBezTo>
                    <a:pt x="2802" y="654"/>
                    <a:pt x="2820" y="672"/>
                    <a:pt x="2845" y="703"/>
                  </a:cubicBezTo>
                  <a:cubicBezTo>
                    <a:pt x="2888" y="752"/>
                    <a:pt x="2918" y="820"/>
                    <a:pt x="2931" y="893"/>
                  </a:cubicBezTo>
                  <a:cubicBezTo>
                    <a:pt x="2955" y="1035"/>
                    <a:pt x="2943" y="1176"/>
                    <a:pt x="2906" y="1311"/>
                  </a:cubicBezTo>
                  <a:cubicBezTo>
                    <a:pt x="2845" y="1582"/>
                    <a:pt x="2703" y="1821"/>
                    <a:pt x="2531" y="1999"/>
                  </a:cubicBezTo>
                  <a:cubicBezTo>
                    <a:pt x="2359" y="2177"/>
                    <a:pt x="2144" y="2294"/>
                    <a:pt x="1923" y="2325"/>
                  </a:cubicBezTo>
                  <a:cubicBezTo>
                    <a:pt x="1842" y="2337"/>
                    <a:pt x="1761" y="2342"/>
                    <a:pt x="1681" y="2342"/>
                  </a:cubicBezTo>
                  <a:cubicBezTo>
                    <a:pt x="1549" y="2342"/>
                    <a:pt x="1421" y="2327"/>
                    <a:pt x="1303" y="2300"/>
                  </a:cubicBezTo>
                  <a:cubicBezTo>
                    <a:pt x="1118" y="2251"/>
                    <a:pt x="952" y="2171"/>
                    <a:pt x="830" y="2055"/>
                  </a:cubicBezTo>
                  <a:cubicBezTo>
                    <a:pt x="572" y="1833"/>
                    <a:pt x="492" y="1520"/>
                    <a:pt x="535" y="1287"/>
                  </a:cubicBezTo>
                  <a:cubicBezTo>
                    <a:pt x="559" y="1170"/>
                    <a:pt x="608" y="1072"/>
                    <a:pt x="682" y="1010"/>
                  </a:cubicBezTo>
                  <a:cubicBezTo>
                    <a:pt x="750" y="943"/>
                    <a:pt x="836" y="912"/>
                    <a:pt x="903" y="900"/>
                  </a:cubicBezTo>
                  <a:cubicBezTo>
                    <a:pt x="938" y="895"/>
                    <a:pt x="971" y="894"/>
                    <a:pt x="1000" y="894"/>
                  </a:cubicBezTo>
                  <a:cubicBezTo>
                    <a:pt x="1084" y="894"/>
                    <a:pt x="1141" y="907"/>
                    <a:pt x="1145" y="907"/>
                  </a:cubicBezTo>
                  <a:cubicBezTo>
                    <a:pt x="1145" y="907"/>
                    <a:pt x="1145" y="906"/>
                    <a:pt x="1143" y="906"/>
                  </a:cubicBezTo>
                  <a:cubicBezTo>
                    <a:pt x="1131" y="900"/>
                    <a:pt x="1106" y="893"/>
                    <a:pt x="1075" y="887"/>
                  </a:cubicBezTo>
                  <a:cubicBezTo>
                    <a:pt x="1038" y="881"/>
                    <a:pt x="995" y="881"/>
                    <a:pt x="965" y="881"/>
                  </a:cubicBezTo>
                  <a:cubicBezTo>
                    <a:pt x="885" y="881"/>
                    <a:pt x="817" y="906"/>
                    <a:pt x="762" y="930"/>
                  </a:cubicBezTo>
                  <a:cubicBezTo>
                    <a:pt x="719" y="955"/>
                    <a:pt x="694" y="955"/>
                    <a:pt x="627" y="1035"/>
                  </a:cubicBezTo>
                  <a:cubicBezTo>
                    <a:pt x="559" y="1109"/>
                    <a:pt x="485" y="1268"/>
                    <a:pt x="498" y="1483"/>
                  </a:cubicBezTo>
                  <a:cubicBezTo>
                    <a:pt x="510" y="1588"/>
                    <a:pt x="541" y="1704"/>
                    <a:pt x="602" y="1827"/>
                  </a:cubicBezTo>
                  <a:cubicBezTo>
                    <a:pt x="670" y="1944"/>
                    <a:pt x="768" y="2061"/>
                    <a:pt x="897" y="2153"/>
                  </a:cubicBezTo>
                  <a:cubicBezTo>
                    <a:pt x="1096" y="2292"/>
                    <a:pt x="1372" y="2378"/>
                    <a:pt x="1683" y="2378"/>
                  </a:cubicBezTo>
                  <a:cubicBezTo>
                    <a:pt x="1784" y="2378"/>
                    <a:pt x="1889" y="2369"/>
                    <a:pt x="1997" y="2350"/>
                  </a:cubicBezTo>
                  <a:cubicBezTo>
                    <a:pt x="2212" y="2300"/>
                    <a:pt x="2421" y="2177"/>
                    <a:pt x="2593" y="1993"/>
                  </a:cubicBezTo>
                  <a:cubicBezTo>
                    <a:pt x="2759" y="1809"/>
                    <a:pt x="2888" y="1569"/>
                    <a:pt x="2955" y="1293"/>
                  </a:cubicBezTo>
                  <a:cubicBezTo>
                    <a:pt x="2980" y="1158"/>
                    <a:pt x="2998" y="1010"/>
                    <a:pt x="2961" y="863"/>
                  </a:cubicBezTo>
                  <a:cubicBezTo>
                    <a:pt x="2943" y="789"/>
                    <a:pt x="2912" y="721"/>
                    <a:pt x="2863" y="660"/>
                  </a:cubicBezTo>
                  <a:cubicBezTo>
                    <a:pt x="2838" y="635"/>
                    <a:pt x="2802" y="611"/>
                    <a:pt x="2771" y="592"/>
                  </a:cubicBezTo>
                  <a:cubicBezTo>
                    <a:pt x="2740" y="568"/>
                    <a:pt x="2703" y="549"/>
                    <a:pt x="2666" y="531"/>
                  </a:cubicBezTo>
                  <a:cubicBezTo>
                    <a:pt x="2609" y="505"/>
                    <a:pt x="2543" y="479"/>
                    <a:pt x="2476" y="479"/>
                  </a:cubicBezTo>
                  <a:cubicBezTo>
                    <a:pt x="2464" y="479"/>
                    <a:pt x="2452" y="480"/>
                    <a:pt x="2439" y="482"/>
                  </a:cubicBezTo>
                  <a:cubicBezTo>
                    <a:pt x="2359" y="488"/>
                    <a:pt x="2292" y="556"/>
                    <a:pt x="2267" y="635"/>
                  </a:cubicBezTo>
                  <a:cubicBezTo>
                    <a:pt x="2261" y="672"/>
                    <a:pt x="2255" y="715"/>
                    <a:pt x="2255" y="758"/>
                  </a:cubicBezTo>
                  <a:cubicBezTo>
                    <a:pt x="2267" y="795"/>
                    <a:pt x="2273" y="838"/>
                    <a:pt x="2279" y="881"/>
                  </a:cubicBezTo>
                  <a:cubicBezTo>
                    <a:pt x="2298" y="961"/>
                    <a:pt x="2310" y="1053"/>
                    <a:pt x="2286" y="1133"/>
                  </a:cubicBezTo>
                  <a:cubicBezTo>
                    <a:pt x="2267" y="1176"/>
                    <a:pt x="2236" y="1207"/>
                    <a:pt x="2193" y="1225"/>
                  </a:cubicBezTo>
                  <a:cubicBezTo>
                    <a:pt x="2150" y="1244"/>
                    <a:pt x="2107" y="1250"/>
                    <a:pt x="2064" y="1256"/>
                  </a:cubicBezTo>
                  <a:cubicBezTo>
                    <a:pt x="2052" y="1257"/>
                    <a:pt x="2039" y="1257"/>
                    <a:pt x="2026" y="1257"/>
                  </a:cubicBezTo>
                  <a:cubicBezTo>
                    <a:pt x="1950" y="1257"/>
                    <a:pt x="1870" y="1240"/>
                    <a:pt x="1812" y="1182"/>
                  </a:cubicBezTo>
                  <a:cubicBezTo>
                    <a:pt x="1751" y="1115"/>
                    <a:pt x="1720" y="1023"/>
                    <a:pt x="1714" y="930"/>
                  </a:cubicBezTo>
                  <a:cubicBezTo>
                    <a:pt x="1708" y="838"/>
                    <a:pt x="1714" y="740"/>
                    <a:pt x="1745" y="648"/>
                  </a:cubicBezTo>
                  <a:cubicBezTo>
                    <a:pt x="1794" y="463"/>
                    <a:pt x="1899" y="285"/>
                    <a:pt x="2058" y="162"/>
                  </a:cubicBezTo>
                  <a:cubicBezTo>
                    <a:pt x="2138" y="107"/>
                    <a:pt x="2236" y="64"/>
                    <a:pt x="2335" y="52"/>
                  </a:cubicBezTo>
                  <a:cubicBezTo>
                    <a:pt x="2368" y="46"/>
                    <a:pt x="2402" y="43"/>
                    <a:pt x="2435" y="43"/>
                  </a:cubicBezTo>
                  <a:cubicBezTo>
                    <a:pt x="2505" y="43"/>
                    <a:pt x="2575" y="56"/>
                    <a:pt x="2642" y="76"/>
                  </a:cubicBezTo>
                  <a:cubicBezTo>
                    <a:pt x="2740" y="107"/>
                    <a:pt x="2838" y="150"/>
                    <a:pt x="2924" y="205"/>
                  </a:cubicBezTo>
                  <a:cubicBezTo>
                    <a:pt x="2967" y="230"/>
                    <a:pt x="3004" y="267"/>
                    <a:pt x="3047" y="298"/>
                  </a:cubicBezTo>
                  <a:cubicBezTo>
                    <a:pt x="3084" y="334"/>
                    <a:pt x="3121" y="365"/>
                    <a:pt x="3152" y="402"/>
                  </a:cubicBezTo>
                  <a:cubicBezTo>
                    <a:pt x="3287" y="556"/>
                    <a:pt x="3373" y="740"/>
                    <a:pt x="3410" y="924"/>
                  </a:cubicBezTo>
                  <a:cubicBezTo>
                    <a:pt x="3490" y="1305"/>
                    <a:pt x="3404" y="1686"/>
                    <a:pt x="3232" y="1993"/>
                  </a:cubicBezTo>
                  <a:cubicBezTo>
                    <a:pt x="3060" y="2300"/>
                    <a:pt x="2789" y="2528"/>
                    <a:pt x="2494" y="2651"/>
                  </a:cubicBezTo>
                  <a:cubicBezTo>
                    <a:pt x="2278" y="2745"/>
                    <a:pt x="2053" y="2780"/>
                    <a:pt x="1834" y="2780"/>
                  </a:cubicBezTo>
                  <a:cubicBezTo>
                    <a:pt x="1754" y="2780"/>
                    <a:pt x="1675" y="2775"/>
                    <a:pt x="1597" y="2767"/>
                  </a:cubicBezTo>
                  <a:cubicBezTo>
                    <a:pt x="1309" y="2737"/>
                    <a:pt x="1045" y="2663"/>
                    <a:pt x="805" y="2552"/>
                  </a:cubicBezTo>
                  <a:cubicBezTo>
                    <a:pt x="572" y="2442"/>
                    <a:pt x="381" y="2282"/>
                    <a:pt x="252" y="2091"/>
                  </a:cubicBezTo>
                  <a:cubicBezTo>
                    <a:pt x="184" y="1999"/>
                    <a:pt x="135" y="1895"/>
                    <a:pt x="105" y="1797"/>
                  </a:cubicBezTo>
                  <a:cubicBezTo>
                    <a:pt x="74" y="1692"/>
                    <a:pt x="49" y="1588"/>
                    <a:pt x="43" y="1489"/>
                  </a:cubicBezTo>
                  <a:cubicBezTo>
                    <a:pt x="37" y="1391"/>
                    <a:pt x="43" y="1293"/>
                    <a:pt x="62" y="1201"/>
                  </a:cubicBezTo>
                  <a:cubicBezTo>
                    <a:pt x="74" y="1109"/>
                    <a:pt x="98" y="1023"/>
                    <a:pt x="135" y="943"/>
                  </a:cubicBezTo>
                  <a:cubicBezTo>
                    <a:pt x="264" y="623"/>
                    <a:pt x="516" y="433"/>
                    <a:pt x="725" y="371"/>
                  </a:cubicBezTo>
                  <a:cubicBezTo>
                    <a:pt x="829" y="342"/>
                    <a:pt x="921" y="332"/>
                    <a:pt x="998" y="332"/>
                  </a:cubicBezTo>
                  <a:cubicBezTo>
                    <a:pt x="1081" y="332"/>
                    <a:pt x="1147" y="343"/>
                    <a:pt x="1192" y="353"/>
                  </a:cubicBezTo>
                  <a:cubicBezTo>
                    <a:pt x="1210" y="356"/>
                    <a:pt x="1217" y="356"/>
                    <a:pt x="1220" y="356"/>
                  </a:cubicBezTo>
                  <a:cubicBezTo>
                    <a:pt x="1224" y="356"/>
                    <a:pt x="1226" y="356"/>
                    <a:pt x="1235" y="359"/>
                  </a:cubicBezTo>
                  <a:cubicBezTo>
                    <a:pt x="1240" y="359"/>
                    <a:pt x="1264" y="367"/>
                    <a:pt x="1265" y="367"/>
                  </a:cubicBezTo>
                  <a:cubicBezTo>
                    <a:pt x="1265" y="367"/>
                    <a:pt x="1263" y="366"/>
                    <a:pt x="1260" y="365"/>
                  </a:cubicBezTo>
                  <a:lnTo>
                    <a:pt x="1260" y="365"/>
                  </a:lnTo>
                  <a:cubicBezTo>
                    <a:pt x="1260" y="365"/>
                    <a:pt x="1290" y="371"/>
                    <a:pt x="1303" y="377"/>
                  </a:cubicBezTo>
                  <a:cubicBezTo>
                    <a:pt x="1309" y="384"/>
                    <a:pt x="1327" y="384"/>
                    <a:pt x="1346" y="390"/>
                  </a:cubicBezTo>
                  <a:lnTo>
                    <a:pt x="1358" y="396"/>
                  </a:lnTo>
                  <a:lnTo>
                    <a:pt x="1358" y="402"/>
                  </a:lnTo>
                  <a:lnTo>
                    <a:pt x="1376" y="402"/>
                  </a:lnTo>
                  <a:lnTo>
                    <a:pt x="1395" y="414"/>
                  </a:lnTo>
                  <a:cubicBezTo>
                    <a:pt x="1419" y="427"/>
                    <a:pt x="1450" y="445"/>
                    <a:pt x="1481" y="470"/>
                  </a:cubicBezTo>
                  <a:cubicBezTo>
                    <a:pt x="1511" y="488"/>
                    <a:pt x="1542" y="519"/>
                    <a:pt x="1567" y="543"/>
                  </a:cubicBezTo>
                  <a:lnTo>
                    <a:pt x="1591" y="568"/>
                  </a:lnTo>
                  <a:lnTo>
                    <a:pt x="1591" y="574"/>
                  </a:lnTo>
                  <a:cubicBezTo>
                    <a:pt x="1591" y="574"/>
                    <a:pt x="1597" y="574"/>
                    <a:pt x="1597" y="580"/>
                  </a:cubicBezTo>
                  <a:lnTo>
                    <a:pt x="1604" y="586"/>
                  </a:lnTo>
                  <a:cubicBezTo>
                    <a:pt x="1616" y="599"/>
                    <a:pt x="1622" y="611"/>
                    <a:pt x="1628" y="623"/>
                  </a:cubicBezTo>
                  <a:cubicBezTo>
                    <a:pt x="1637" y="635"/>
                    <a:pt x="1642" y="642"/>
                    <a:pt x="1643" y="642"/>
                  </a:cubicBezTo>
                  <a:cubicBezTo>
                    <a:pt x="1644" y="642"/>
                    <a:pt x="1640" y="635"/>
                    <a:pt x="1634" y="623"/>
                  </a:cubicBezTo>
                  <a:cubicBezTo>
                    <a:pt x="1622" y="599"/>
                    <a:pt x="1591" y="556"/>
                    <a:pt x="1536" y="500"/>
                  </a:cubicBezTo>
                  <a:cubicBezTo>
                    <a:pt x="1432" y="396"/>
                    <a:pt x="1241" y="309"/>
                    <a:pt x="995" y="309"/>
                  </a:cubicBezTo>
                  <a:cubicBezTo>
                    <a:pt x="979" y="309"/>
                    <a:pt x="963" y="309"/>
                    <a:pt x="946" y="310"/>
                  </a:cubicBezTo>
                  <a:cubicBezTo>
                    <a:pt x="817" y="310"/>
                    <a:pt x="664" y="347"/>
                    <a:pt x="529" y="433"/>
                  </a:cubicBezTo>
                  <a:cubicBezTo>
                    <a:pt x="387" y="513"/>
                    <a:pt x="258" y="642"/>
                    <a:pt x="166" y="801"/>
                  </a:cubicBezTo>
                  <a:cubicBezTo>
                    <a:pt x="74" y="967"/>
                    <a:pt x="12" y="1164"/>
                    <a:pt x="6" y="1379"/>
                  </a:cubicBezTo>
                  <a:cubicBezTo>
                    <a:pt x="0" y="1594"/>
                    <a:pt x="55" y="1827"/>
                    <a:pt x="172" y="2036"/>
                  </a:cubicBezTo>
                  <a:cubicBezTo>
                    <a:pt x="295" y="2245"/>
                    <a:pt x="492" y="2429"/>
                    <a:pt x="731" y="2558"/>
                  </a:cubicBezTo>
                  <a:cubicBezTo>
                    <a:pt x="854" y="2620"/>
                    <a:pt x="983" y="2663"/>
                    <a:pt x="1118" y="2706"/>
                  </a:cubicBezTo>
                  <a:cubicBezTo>
                    <a:pt x="1186" y="2730"/>
                    <a:pt x="1260" y="2743"/>
                    <a:pt x="1327" y="2761"/>
                  </a:cubicBezTo>
                  <a:cubicBezTo>
                    <a:pt x="1401" y="2780"/>
                    <a:pt x="1475" y="2786"/>
                    <a:pt x="1548" y="2798"/>
                  </a:cubicBezTo>
                  <a:cubicBezTo>
                    <a:pt x="1644" y="2810"/>
                    <a:pt x="1743" y="2819"/>
                    <a:pt x="1844" y="2819"/>
                  </a:cubicBezTo>
                  <a:cubicBezTo>
                    <a:pt x="1898" y="2819"/>
                    <a:pt x="1953" y="2817"/>
                    <a:pt x="2009" y="2810"/>
                  </a:cubicBezTo>
                  <a:cubicBezTo>
                    <a:pt x="2089" y="2804"/>
                    <a:pt x="2163" y="2786"/>
                    <a:pt x="2243" y="2773"/>
                  </a:cubicBezTo>
                  <a:cubicBezTo>
                    <a:pt x="2322" y="2749"/>
                    <a:pt x="2402" y="2730"/>
                    <a:pt x="2476" y="2694"/>
                  </a:cubicBezTo>
                  <a:cubicBezTo>
                    <a:pt x="2789" y="2571"/>
                    <a:pt x="3072" y="2343"/>
                    <a:pt x="3256" y="2024"/>
                  </a:cubicBezTo>
                  <a:cubicBezTo>
                    <a:pt x="3441" y="1711"/>
                    <a:pt x="3527" y="1317"/>
                    <a:pt x="3453" y="924"/>
                  </a:cubicBezTo>
                  <a:cubicBezTo>
                    <a:pt x="3410" y="728"/>
                    <a:pt x="3318" y="537"/>
                    <a:pt x="3183" y="377"/>
                  </a:cubicBezTo>
                  <a:cubicBezTo>
                    <a:pt x="3152" y="334"/>
                    <a:pt x="3109" y="304"/>
                    <a:pt x="3072" y="267"/>
                  </a:cubicBezTo>
                  <a:cubicBezTo>
                    <a:pt x="3029" y="236"/>
                    <a:pt x="2986" y="199"/>
                    <a:pt x="2943" y="175"/>
                  </a:cubicBezTo>
                  <a:cubicBezTo>
                    <a:pt x="2851" y="113"/>
                    <a:pt x="2752" y="70"/>
                    <a:pt x="2648" y="33"/>
                  </a:cubicBezTo>
                  <a:cubicBezTo>
                    <a:pt x="2577" y="13"/>
                    <a:pt x="2503" y="0"/>
                    <a:pt x="24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8"/>
            <p:cNvSpPr/>
            <p:nvPr/>
          </p:nvSpPr>
          <p:spPr>
            <a:xfrm>
              <a:off x="4736404" y="1739852"/>
              <a:ext cx="243973" cy="196454"/>
            </a:xfrm>
            <a:custGeom>
              <a:avLst/>
              <a:gdLst/>
              <a:ahLst/>
              <a:cxnLst/>
              <a:rect l="l" t="t" r="r" b="b"/>
              <a:pathLst>
                <a:path w="3404" h="2741" extrusionOk="0">
                  <a:moveTo>
                    <a:pt x="2392" y="0"/>
                  </a:moveTo>
                  <a:cubicBezTo>
                    <a:pt x="2354" y="0"/>
                    <a:pt x="2316" y="4"/>
                    <a:pt x="2279" y="11"/>
                  </a:cubicBezTo>
                  <a:cubicBezTo>
                    <a:pt x="2083" y="48"/>
                    <a:pt x="1917" y="183"/>
                    <a:pt x="1819" y="343"/>
                  </a:cubicBezTo>
                  <a:cubicBezTo>
                    <a:pt x="1720" y="508"/>
                    <a:pt x="1665" y="699"/>
                    <a:pt x="1671" y="877"/>
                  </a:cubicBezTo>
                  <a:cubicBezTo>
                    <a:pt x="1677" y="969"/>
                    <a:pt x="1702" y="1061"/>
                    <a:pt x="1763" y="1129"/>
                  </a:cubicBezTo>
                  <a:cubicBezTo>
                    <a:pt x="1794" y="1166"/>
                    <a:pt x="1837" y="1184"/>
                    <a:pt x="1874" y="1203"/>
                  </a:cubicBezTo>
                  <a:cubicBezTo>
                    <a:pt x="1905" y="1212"/>
                    <a:pt x="1940" y="1217"/>
                    <a:pt x="1973" y="1217"/>
                  </a:cubicBezTo>
                  <a:cubicBezTo>
                    <a:pt x="1985" y="1217"/>
                    <a:pt x="1997" y="1217"/>
                    <a:pt x="2009" y="1215"/>
                  </a:cubicBezTo>
                  <a:cubicBezTo>
                    <a:pt x="2052" y="1215"/>
                    <a:pt x="2095" y="1203"/>
                    <a:pt x="2138" y="1190"/>
                  </a:cubicBezTo>
                  <a:cubicBezTo>
                    <a:pt x="2175" y="1178"/>
                    <a:pt x="2212" y="1154"/>
                    <a:pt x="2236" y="1117"/>
                  </a:cubicBezTo>
                  <a:cubicBezTo>
                    <a:pt x="2255" y="1080"/>
                    <a:pt x="2261" y="1037"/>
                    <a:pt x="2261" y="994"/>
                  </a:cubicBezTo>
                  <a:cubicBezTo>
                    <a:pt x="2261" y="951"/>
                    <a:pt x="2255" y="908"/>
                    <a:pt x="2249" y="865"/>
                  </a:cubicBezTo>
                  <a:cubicBezTo>
                    <a:pt x="2236" y="785"/>
                    <a:pt x="2206" y="705"/>
                    <a:pt x="2224" y="625"/>
                  </a:cubicBezTo>
                  <a:cubicBezTo>
                    <a:pt x="2230" y="582"/>
                    <a:pt x="2249" y="545"/>
                    <a:pt x="2273" y="515"/>
                  </a:cubicBezTo>
                  <a:cubicBezTo>
                    <a:pt x="2298" y="478"/>
                    <a:pt x="2328" y="453"/>
                    <a:pt x="2371" y="447"/>
                  </a:cubicBezTo>
                  <a:cubicBezTo>
                    <a:pt x="2392" y="440"/>
                    <a:pt x="2414" y="437"/>
                    <a:pt x="2436" y="437"/>
                  </a:cubicBezTo>
                  <a:cubicBezTo>
                    <a:pt x="2490" y="437"/>
                    <a:pt x="2546" y="456"/>
                    <a:pt x="2599" y="478"/>
                  </a:cubicBezTo>
                  <a:cubicBezTo>
                    <a:pt x="2666" y="508"/>
                    <a:pt x="2734" y="551"/>
                    <a:pt x="2795" y="594"/>
                  </a:cubicBezTo>
                  <a:cubicBezTo>
                    <a:pt x="2851" y="644"/>
                    <a:pt x="2887" y="711"/>
                    <a:pt x="2912" y="779"/>
                  </a:cubicBezTo>
                  <a:cubicBezTo>
                    <a:pt x="2930" y="852"/>
                    <a:pt x="2943" y="926"/>
                    <a:pt x="2943" y="994"/>
                  </a:cubicBezTo>
                  <a:cubicBezTo>
                    <a:pt x="2937" y="1283"/>
                    <a:pt x="2838" y="1547"/>
                    <a:pt x="2697" y="1762"/>
                  </a:cubicBezTo>
                  <a:cubicBezTo>
                    <a:pt x="2556" y="1977"/>
                    <a:pt x="2371" y="2143"/>
                    <a:pt x="2169" y="2235"/>
                  </a:cubicBezTo>
                  <a:cubicBezTo>
                    <a:pt x="2064" y="2284"/>
                    <a:pt x="1954" y="2309"/>
                    <a:pt x="1849" y="2327"/>
                  </a:cubicBezTo>
                  <a:cubicBezTo>
                    <a:pt x="1800" y="2333"/>
                    <a:pt x="1745" y="2333"/>
                    <a:pt x="1696" y="2333"/>
                  </a:cubicBezTo>
                  <a:lnTo>
                    <a:pt x="1542" y="2333"/>
                  </a:lnTo>
                  <a:cubicBezTo>
                    <a:pt x="1345" y="2321"/>
                    <a:pt x="1167" y="2272"/>
                    <a:pt x="1014" y="2198"/>
                  </a:cubicBezTo>
                  <a:cubicBezTo>
                    <a:pt x="866" y="2124"/>
                    <a:pt x="743" y="2026"/>
                    <a:pt x="657" y="1909"/>
                  </a:cubicBezTo>
                  <a:cubicBezTo>
                    <a:pt x="571" y="1799"/>
                    <a:pt x="516" y="1682"/>
                    <a:pt x="492" y="1577"/>
                  </a:cubicBezTo>
                  <a:cubicBezTo>
                    <a:pt x="436" y="1356"/>
                    <a:pt x="479" y="1184"/>
                    <a:pt x="528" y="1098"/>
                  </a:cubicBezTo>
                  <a:cubicBezTo>
                    <a:pt x="578" y="1000"/>
                    <a:pt x="608" y="988"/>
                    <a:pt x="627" y="957"/>
                  </a:cubicBezTo>
                  <a:cubicBezTo>
                    <a:pt x="657" y="932"/>
                    <a:pt x="719" y="883"/>
                    <a:pt x="793" y="865"/>
                  </a:cubicBezTo>
                  <a:cubicBezTo>
                    <a:pt x="860" y="840"/>
                    <a:pt x="946" y="840"/>
                    <a:pt x="983" y="840"/>
                  </a:cubicBezTo>
                  <a:cubicBezTo>
                    <a:pt x="1002" y="840"/>
                    <a:pt x="984" y="831"/>
                    <a:pt x="935" y="831"/>
                  </a:cubicBezTo>
                  <a:cubicBezTo>
                    <a:pt x="905" y="831"/>
                    <a:pt x="863" y="835"/>
                    <a:pt x="811" y="846"/>
                  </a:cubicBezTo>
                  <a:cubicBezTo>
                    <a:pt x="743" y="865"/>
                    <a:pt x="657" y="902"/>
                    <a:pt x="590" y="975"/>
                  </a:cubicBezTo>
                  <a:cubicBezTo>
                    <a:pt x="516" y="1049"/>
                    <a:pt x="467" y="1154"/>
                    <a:pt x="448" y="1283"/>
                  </a:cubicBezTo>
                  <a:cubicBezTo>
                    <a:pt x="430" y="1412"/>
                    <a:pt x="448" y="1565"/>
                    <a:pt x="504" y="1706"/>
                  </a:cubicBezTo>
                  <a:cubicBezTo>
                    <a:pt x="565" y="1854"/>
                    <a:pt x="670" y="2001"/>
                    <a:pt x="817" y="2112"/>
                  </a:cubicBezTo>
                  <a:cubicBezTo>
                    <a:pt x="965" y="2229"/>
                    <a:pt x="1155" y="2302"/>
                    <a:pt x="1364" y="2345"/>
                  </a:cubicBezTo>
                  <a:cubicBezTo>
                    <a:pt x="1468" y="2358"/>
                    <a:pt x="1579" y="2370"/>
                    <a:pt x="1689" y="2370"/>
                  </a:cubicBezTo>
                  <a:cubicBezTo>
                    <a:pt x="1800" y="2370"/>
                    <a:pt x="1923" y="2358"/>
                    <a:pt x="2040" y="2321"/>
                  </a:cubicBezTo>
                  <a:cubicBezTo>
                    <a:pt x="2273" y="2253"/>
                    <a:pt x="2494" y="2093"/>
                    <a:pt x="2660" y="1878"/>
                  </a:cubicBezTo>
                  <a:cubicBezTo>
                    <a:pt x="2746" y="1768"/>
                    <a:pt x="2814" y="1645"/>
                    <a:pt x="2869" y="1516"/>
                  </a:cubicBezTo>
                  <a:cubicBezTo>
                    <a:pt x="2924" y="1381"/>
                    <a:pt x="2961" y="1240"/>
                    <a:pt x="2973" y="1086"/>
                  </a:cubicBezTo>
                  <a:cubicBezTo>
                    <a:pt x="2980" y="1012"/>
                    <a:pt x="2980" y="932"/>
                    <a:pt x="2967" y="852"/>
                  </a:cubicBezTo>
                  <a:cubicBezTo>
                    <a:pt x="2955" y="773"/>
                    <a:pt x="2930" y="693"/>
                    <a:pt x="2875" y="625"/>
                  </a:cubicBezTo>
                  <a:cubicBezTo>
                    <a:pt x="2851" y="594"/>
                    <a:pt x="2814" y="558"/>
                    <a:pt x="2783" y="539"/>
                  </a:cubicBezTo>
                  <a:cubicBezTo>
                    <a:pt x="2746" y="515"/>
                    <a:pt x="2715" y="490"/>
                    <a:pt x="2679" y="478"/>
                  </a:cubicBezTo>
                  <a:cubicBezTo>
                    <a:pt x="2605" y="435"/>
                    <a:pt x="2525" y="404"/>
                    <a:pt x="2433" y="398"/>
                  </a:cubicBezTo>
                  <a:cubicBezTo>
                    <a:pt x="2408" y="398"/>
                    <a:pt x="2384" y="404"/>
                    <a:pt x="2359" y="404"/>
                  </a:cubicBezTo>
                  <a:cubicBezTo>
                    <a:pt x="2335" y="416"/>
                    <a:pt x="2316" y="422"/>
                    <a:pt x="2292" y="441"/>
                  </a:cubicBezTo>
                  <a:cubicBezTo>
                    <a:pt x="2255" y="465"/>
                    <a:pt x="2224" y="508"/>
                    <a:pt x="2206" y="551"/>
                  </a:cubicBezTo>
                  <a:cubicBezTo>
                    <a:pt x="2187" y="594"/>
                    <a:pt x="2175" y="644"/>
                    <a:pt x="2181" y="693"/>
                  </a:cubicBezTo>
                  <a:cubicBezTo>
                    <a:pt x="2181" y="742"/>
                    <a:pt x="2193" y="779"/>
                    <a:pt x="2199" y="822"/>
                  </a:cubicBezTo>
                  <a:cubicBezTo>
                    <a:pt x="2218" y="902"/>
                    <a:pt x="2230" y="994"/>
                    <a:pt x="2212" y="1061"/>
                  </a:cubicBezTo>
                  <a:cubicBezTo>
                    <a:pt x="2206" y="1098"/>
                    <a:pt x="2187" y="1123"/>
                    <a:pt x="2156" y="1141"/>
                  </a:cubicBezTo>
                  <a:cubicBezTo>
                    <a:pt x="2126" y="1160"/>
                    <a:pt x="2083" y="1166"/>
                    <a:pt x="2040" y="1172"/>
                  </a:cubicBezTo>
                  <a:cubicBezTo>
                    <a:pt x="2019" y="1175"/>
                    <a:pt x="1999" y="1176"/>
                    <a:pt x="1980" y="1176"/>
                  </a:cubicBezTo>
                  <a:cubicBezTo>
                    <a:pt x="1917" y="1176"/>
                    <a:pt x="1859" y="1160"/>
                    <a:pt x="1812" y="1123"/>
                  </a:cubicBezTo>
                  <a:cubicBezTo>
                    <a:pt x="1757" y="1074"/>
                    <a:pt x="1726" y="988"/>
                    <a:pt x="1714" y="902"/>
                  </a:cubicBezTo>
                  <a:cubicBezTo>
                    <a:pt x="1696" y="730"/>
                    <a:pt x="1745" y="539"/>
                    <a:pt x="1843" y="379"/>
                  </a:cubicBezTo>
                  <a:cubicBezTo>
                    <a:pt x="1935" y="220"/>
                    <a:pt x="2089" y="85"/>
                    <a:pt x="2279" y="48"/>
                  </a:cubicBezTo>
                  <a:cubicBezTo>
                    <a:pt x="2311" y="42"/>
                    <a:pt x="2344" y="40"/>
                    <a:pt x="2377" y="40"/>
                  </a:cubicBezTo>
                  <a:cubicBezTo>
                    <a:pt x="2534" y="40"/>
                    <a:pt x="2696" y="97"/>
                    <a:pt x="2838" y="183"/>
                  </a:cubicBezTo>
                  <a:cubicBezTo>
                    <a:pt x="2924" y="238"/>
                    <a:pt x="3004" y="300"/>
                    <a:pt x="3072" y="373"/>
                  </a:cubicBezTo>
                  <a:cubicBezTo>
                    <a:pt x="3139" y="447"/>
                    <a:pt x="3195" y="527"/>
                    <a:pt x="3238" y="613"/>
                  </a:cubicBezTo>
                  <a:cubicBezTo>
                    <a:pt x="3330" y="791"/>
                    <a:pt x="3361" y="982"/>
                    <a:pt x="3361" y="1172"/>
                  </a:cubicBezTo>
                  <a:cubicBezTo>
                    <a:pt x="3361" y="1547"/>
                    <a:pt x="3219" y="1903"/>
                    <a:pt x="2998" y="2161"/>
                  </a:cubicBezTo>
                  <a:cubicBezTo>
                    <a:pt x="2777" y="2425"/>
                    <a:pt x="2476" y="2591"/>
                    <a:pt x="2175" y="2659"/>
                  </a:cubicBezTo>
                  <a:cubicBezTo>
                    <a:pt x="2021" y="2696"/>
                    <a:pt x="1868" y="2702"/>
                    <a:pt x="1720" y="2702"/>
                  </a:cubicBezTo>
                  <a:cubicBezTo>
                    <a:pt x="1646" y="2696"/>
                    <a:pt x="1573" y="2696"/>
                    <a:pt x="1499" y="2683"/>
                  </a:cubicBezTo>
                  <a:cubicBezTo>
                    <a:pt x="1425" y="2671"/>
                    <a:pt x="1358" y="2665"/>
                    <a:pt x="1284" y="2646"/>
                  </a:cubicBezTo>
                  <a:cubicBezTo>
                    <a:pt x="1014" y="2579"/>
                    <a:pt x="756" y="2493"/>
                    <a:pt x="553" y="2345"/>
                  </a:cubicBezTo>
                  <a:cubicBezTo>
                    <a:pt x="344" y="2198"/>
                    <a:pt x="197" y="2001"/>
                    <a:pt x="117" y="1799"/>
                  </a:cubicBezTo>
                  <a:cubicBezTo>
                    <a:pt x="37" y="1590"/>
                    <a:pt x="18" y="1381"/>
                    <a:pt x="49" y="1184"/>
                  </a:cubicBezTo>
                  <a:cubicBezTo>
                    <a:pt x="61" y="1092"/>
                    <a:pt x="86" y="1000"/>
                    <a:pt x="123" y="914"/>
                  </a:cubicBezTo>
                  <a:cubicBezTo>
                    <a:pt x="154" y="828"/>
                    <a:pt x="197" y="754"/>
                    <a:pt x="246" y="687"/>
                  </a:cubicBezTo>
                  <a:cubicBezTo>
                    <a:pt x="344" y="545"/>
                    <a:pt x="473" y="447"/>
                    <a:pt x="602" y="386"/>
                  </a:cubicBezTo>
                  <a:cubicBezTo>
                    <a:pt x="716" y="331"/>
                    <a:pt x="834" y="311"/>
                    <a:pt x="940" y="311"/>
                  </a:cubicBezTo>
                  <a:cubicBezTo>
                    <a:pt x="955" y="311"/>
                    <a:pt x="969" y="311"/>
                    <a:pt x="983" y="312"/>
                  </a:cubicBezTo>
                  <a:cubicBezTo>
                    <a:pt x="1223" y="312"/>
                    <a:pt x="1407" y="398"/>
                    <a:pt x="1505" y="496"/>
                  </a:cubicBezTo>
                  <a:cubicBezTo>
                    <a:pt x="1598" y="583"/>
                    <a:pt x="1625" y="669"/>
                    <a:pt x="1628" y="669"/>
                  </a:cubicBezTo>
                  <a:cubicBezTo>
                    <a:pt x="1628" y="669"/>
                    <a:pt x="1628" y="669"/>
                    <a:pt x="1628" y="668"/>
                  </a:cubicBezTo>
                  <a:cubicBezTo>
                    <a:pt x="1628" y="668"/>
                    <a:pt x="1628" y="662"/>
                    <a:pt x="1622" y="650"/>
                  </a:cubicBezTo>
                  <a:cubicBezTo>
                    <a:pt x="1616" y="637"/>
                    <a:pt x="1610" y="619"/>
                    <a:pt x="1603" y="607"/>
                  </a:cubicBezTo>
                  <a:cubicBezTo>
                    <a:pt x="1585" y="576"/>
                    <a:pt x="1567" y="545"/>
                    <a:pt x="1542" y="521"/>
                  </a:cubicBezTo>
                  <a:cubicBezTo>
                    <a:pt x="1517" y="490"/>
                    <a:pt x="1493" y="465"/>
                    <a:pt x="1462" y="441"/>
                  </a:cubicBezTo>
                  <a:cubicBezTo>
                    <a:pt x="1431" y="416"/>
                    <a:pt x="1395" y="398"/>
                    <a:pt x="1364" y="379"/>
                  </a:cubicBezTo>
                  <a:cubicBezTo>
                    <a:pt x="1345" y="373"/>
                    <a:pt x="1339" y="361"/>
                    <a:pt x="1333" y="361"/>
                  </a:cubicBezTo>
                  <a:lnTo>
                    <a:pt x="1327" y="361"/>
                  </a:lnTo>
                  <a:lnTo>
                    <a:pt x="1296" y="349"/>
                  </a:lnTo>
                  <a:cubicBezTo>
                    <a:pt x="1253" y="330"/>
                    <a:pt x="1241" y="324"/>
                    <a:pt x="1173" y="312"/>
                  </a:cubicBezTo>
                  <a:cubicBezTo>
                    <a:pt x="1119" y="298"/>
                    <a:pt x="1045" y="285"/>
                    <a:pt x="955" y="285"/>
                  </a:cubicBezTo>
                  <a:cubicBezTo>
                    <a:pt x="883" y="285"/>
                    <a:pt x="800" y="293"/>
                    <a:pt x="707" y="318"/>
                  </a:cubicBezTo>
                  <a:cubicBezTo>
                    <a:pt x="608" y="349"/>
                    <a:pt x="498" y="398"/>
                    <a:pt x="393" y="484"/>
                  </a:cubicBezTo>
                  <a:cubicBezTo>
                    <a:pt x="295" y="570"/>
                    <a:pt x="203" y="687"/>
                    <a:pt x="129" y="828"/>
                  </a:cubicBezTo>
                  <a:cubicBezTo>
                    <a:pt x="55" y="975"/>
                    <a:pt x="12" y="1147"/>
                    <a:pt x="0" y="1332"/>
                  </a:cubicBezTo>
                  <a:cubicBezTo>
                    <a:pt x="0" y="1522"/>
                    <a:pt x="37" y="1731"/>
                    <a:pt x="135" y="1921"/>
                  </a:cubicBezTo>
                  <a:cubicBezTo>
                    <a:pt x="233" y="2118"/>
                    <a:pt x="393" y="2296"/>
                    <a:pt x="608" y="2425"/>
                  </a:cubicBezTo>
                  <a:cubicBezTo>
                    <a:pt x="713" y="2493"/>
                    <a:pt x="829" y="2542"/>
                    <a:pt x="952" y="2591"/>
                  </a:cubicBezTo>
                  <a:cubicBezTo>
                    <a:pt x="1014" y="2610"/>
                    <a:pt x="1081" y="2628"/>
                    <a:pt x="1143" y="2653"/>
                  </a:cubicBezTo>
                  <a:cubicBezTo>
                    <a:pt x="1210" y="2665"/>
                    <a:pt x="1278" y="2683"/>
                    <a:pt x="1345" y="2696"/>
                  </a:cubicBezTo>
                  <a:cubicBezTo>
                    <a:pt x="1487" y="2724"/>
                    <a:pt x="1635" y="2741"/>
                    <a:pt x="1786" y="2741"/>
                  </a:cubicBezTo>
                  <a:cubicBezTo>
                    <a:pt x="1930" y="2741"/>
                    <a:pt x="2077" y="2725"/>
                    <a:pt x="2224" y="2689"/>
                  </a:cubicBezTo>
                  <a:cubicBezTo>
                    <a:pt x="2531" y="2610"/>
                    <a:pt x="2826" y="2438"/>
                    <a:pt x="3047" y="2167"/>
                  </a:cubicBezTo>
                  <a:cubicBezTo>
                    <a:pt x="3262" y="1897"/>
                    <a:pt x="3404" y="1541"/>
                    <a:pt x="3404" y="1160"/>
                  </a:cubicBezTo>
                  <a:cubicBezTo>
                    <a:pt x="3404" y="1061"/>
                    <a:pt x="3391" y="963"/>
                    <a:pt x="3373" y="871"/>
                  </a:cubicBezTo>
                  <a:cubicBezTo>
                    <a:pt x="3348" y="779"/>
                    <a:pt x="3318" y="680"/>
                    <a:pt x="3268" y="594"/>
                  </a:cubicBezTo>
                  <a:cubicBezTo>
                    <a:pt x="3232" y="502"/>
                    <a:pt x="3164" y="422"/>
                    <a:pt x="3103" y="343"/>
                  </a:cubicBezTo>
                  <a:cubicBezTo>
                    <a:pt x="3029" y="269"/>
                    <a:pt x="2949" y="201"/>
                    <a:pt x="2863" y="152"/>
                  </a:cubicBezTo>
                  <a:cubicBezTo>
                    <a:pt x="2771" y="97"/>
                    <a:pt x="2679" y="54"/>
                    <a:pt x="2580" y="29"/>
                  </a:cubicBezTo>
                  <a:cubicBezTo>
                    <a:pt x="2519" y="10"/>
                    <a:pt x="2455" y="0"/>
                    <a:pt x="23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8"/>
            <p:cNvSpPr/>
            <p:nvPr/>
          </p:nvSpPr>
          <p:spPr>
            <a:xfrm>
              <a:off x="5128662" y="1733975"/>
              <a:ext cx="11969" cy="269560"/>
            </a:xfrm>
            <a:custGeom>
              <a:avLst/>
              <a:gdLst/>
              <a:ahLst/>
              <a:cxnLst/>
              <a:rect l="l" t="t" r="r" b="b"/>
              <a:pathLst>
                <a:path w="167" h="3761" extrusionOk="0">
                  <a:moveTo>
                    <a:pt x="167" y="376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8"/>
            <p:cNvSpPr/>
            <p:nvPr/>
          </p:nvSpPr>
          <p:spPr>
            <a:xfrm>
              <a:off x="5128232" y="1735766"/>
              <a:ext cx="12829" cy="266478"/>
            </a:xfrm>
            <a:custGeom>
              <a:avLst/>
              <a:gdLst/>
              <a:ahLst/>
              <a:cxnLst/>
              <a:rect l="l" t="t" r="r" b="b"/>
              <a:pathLst>
                <a:path w="179" h="3718" extrusionOk="0">
                  <a:moveTo>
                    <a:pt x="13" y="0"/>
                  </a:moveTo>
                  <a:cubicBezTo>
                    <a:pt x="1" y="0"/>
                    <a:pt x="13" y="498"/>
                    <a:pt x="74" y="1899"/>
                  </a:cubicBezTo>
                  <a:cubicBezTo>
                    <a:pt x="136" y="3293"/>
                    <a:pt x="160" y="3717"/>
                    <a:pt x="173" y="3717"/>
                  </a:cubicBezTo>
                  <a:cubicBezTo>
                    <a:pt x="179" y="3717"/>
                    <a:pt x="167" y="3293"/>
                    <a:pt x="105" y="1892"/>
                  </a:cubicBezTo>
                  <a:cubicBezTo>
                    <a:pt x="44" y="498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8"/>
            <p:cNvSpPr/>
            <p:nvPr/>
          </p:nvSpPr>
          <p:spPr>
            <a:xfrm>
              <a:off x="5129163" y="1733903"/>
              <a:ext cx="11898" cy="268629"/>
            </a:xfrm>
            <a:custGeom>
              <a:avLst/>
              <a:gdLst/>
              <a:ahLst/>
              <a:cxnLst/>
              <a:rect l="l" t="t" r="r" b="b"/>
              <a:pathLst>
                <a:path w="166" h="3748" extrusionOk="0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6"/>
                    <a:pt x="0" y="39"/>
                  </a:cubicBezTo>
                  <a:cubicBezTo>
                    <a:pt x="0" y="57"/>
                    <a:pt x="0" y="69"/>
                    <a:pt x="0" y="82"/>
                  </a:cubicBezTo>
                  <a:cubicBezTo>
                    <a:pt x="0" y="94"/>
                    <a:pt x="0" y="100"/>
                    <a:pt x="0" y="125"/>
                  </a:cubicBezTo>
                  <a:cubicBezTo>
                    <a:pt x="0" y="168"/>
                    <a:pt x="6" y="260"/>
                    <a:pt x="12" y="395"/>
                  </a:cubicBezTo>
                  <a:cubicBezTo>
                    <a:pt x="25" y="671"/>
                    <a:pt x="43" y="1138"/>
                    <a:pt x="74" y="1857"/>
                  </a:cubicBezTo>
                  <a:cubicBezTo>
                    <a:pt x="104" y="2570"/>
                    <a:pt x="123" y="3055"/>
                    <a:pt x="135" y="3350"/>
                  </a:cubicBezTo>
                  <a:cubicBezTo>
                    <a:pt x="147" y="3491"/>
                    <a:pt x="147" y="3590"/>
                    <a:pt x="147" y="3633"/>
                  </a:cubicBezTo>
                  <a:cubicBezTo>
                    <a:pt x="147" y="3639"/>
                    <a:pt x="147" y="3639"/>
                    <a:pt x="147" y="3639"/>
                  </a:cubicBezTo>
                  <a:cubicBezTo>
                    <a:pt x="147" y="3639"/>
                    <a:pt x="151" y="3647"/>
                    <a:pt x="153" y="3647"/>
                  </a:cubicBezTo>
                  <a:cubicBezTo>
                    <a:pt x="153" y="3647"/>
                    <a:pt x="154" y="3646"/>
                    <a:pt x="154" y="3645"/>
                  </a:cubicBezTo>
                  <a:cubicBezTo>
                    <a:pt x="154" y="3645"/>
                    <a:pt x="154" y="3651"/>
                    <a:pt x="154" y="3657"/>
                  </a:cubicBezTo>
                  <a:cubicBezTo>
                    <a:pt x="154" y="3657"/>
                    <a:pt x="154" y="3663"/>
                    <a:pt x="154" y="3663"/>
                  </a:cubicBezTo>
                  <a:lnTo>
                    <a:pt x="154" y="3669"/>
                  </a:lnTo>
                  <a:lnTo>
                    <a:pt x="154" y="3676"/>
                  </a:lnTo>
                  <a:lnTo>
                    <a:pt x="154" y="3700"/>
                  </a:lnTo>
                  <a:cubicBezTo>
                    <a:pt x="154" y="3706"/>
                    <a:pt x="154" y="3712"/>
                    <a:pt x="160" y="3725"/>
                  </a:cubicBezTo>
                  <a:lnTo>
                    <a:pt x="160" y="3731"/>
                  </a:lnTo>
                  <a:lnTo>
                    <a:pt x="160" y="3737"/>
                  </a:lnTo>
                  <a:cubicBezTo>
                    <a:pt x="160" y="3737"/>
                    <a:pt x="160" y="3743"/>
                    <a:pt x="160" y="3743"/>
                  </a:cubicBezTo>
                  <a:cubicBezTo>
                    <a:pt x="160" y="3746"/>
                    <a:pt x="160" y="3748"/>
                    <a:pt x="161" y="3748"/>
                  </a:cubicBezTo>
                  <a:cubicBezTo>
                    <a:pt x="163" y="3748"/>
                    <a:pt x="166" y="3735"/>
                    <a:pt x="166" y="3712"/>
                  </a:cubicBezTo>
                  <a:cubicBezTo>
                    <a:pt x="166" y="3645"/>
                    <a:pt x="166" y="3534"/>
                    <a:pt x="160" y="3374"/>
                  </a:cubicBezTo>
                  <a:cubicBezTo>
                    <a:pt x="154" y="3061"/>
                    <a:pt x="135" y="2570"/>
                    <a:pt x="104" y="1851"/>
                  </a:cubicBezTo>
                  <a:cubicBezTo>
                    <a:pt x="74" y="1138"/>
                    <a:pt x="49" y="665"/>
                    <a:pt x="31" y="370"/>
                  </a:cubicBezTo>
                  <a:cubicBezTo>
                    <a:pt x="25" y="223"/>
                    <a:pt x="18" y="118"/>
                    <a:pt x="12" y="51"/>
                  </a:cubicBezTo>
                  <a:cubicBezTo>
                    <a:pt x="7" y="2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8"/>
            <p:cNvSpPr/>
            <p:nvPr/>
          </p:nvSpPr>
          <p:spPr>
            <a:xfrm>
              <a:off x="5128232" y="1735766"/>
              <a:ext cx="11969" cy="267768"/>
            </a:xfrm>
            <a:custGeom>
              <a:avLst/>
              <a:gdLst/>
              <a:ahLst/>
              <a:cxnLst/>
              <a:rect l="l" t="t" r="r" b="b"/>
              <a:pathLst>
                <a:path w="167" h="3736" extrusionOk="0">
                  <a:moveTo>
                    <a:pt x="7" y="0"/>
                  </a:moveTo>
                  <a:cubicBezTo>
                    <a:pt x="7" y="4"/>
                    <a:pt x="7" y="17"/>
                    <a:pt x="7" y="37"/>
                  </a:cubicBezTo>
                  <a:cubicBezTo>
                    <a:pt x="1" y="99"/>
                    <a:pt x="1" y="209"/>
                    <a:pt x="7" y="363"/>
                  </a:cubicBezTo>
                  <a:cubicBezTo>
                    <a:pt x="13" y="676"/>
                    <a:pt x="25" y="1168"/>
                    <a:pt x="62" y="1892"/>
                  </a:cubicBezTo>
                  <a:cubicBezTo>
                    <a:pt x="93" y="2611"/>
                    <a:pt x="117" y="3084"/>
                    <a:pt x="136" y="3379"/>
                  </a:cubicBezTo>
                  <a:cubicBezTo>
                    <a:pt x="142" y="3527"/>
                    <a:pt x="154" y="3631"/>
                    <a:pt x="160" y="3693"/>
                  </a:cubicBezTo>
                  <a:cubicBezTo>
                    <a:pt x="160" y="3717"/>
                    <a:pt x="167" y="3736"/>
                    <a:pt x="167" y="3736"/>
                  </a:cubicBezTo>
                  <a:cubicBezTo>
                    <a:pt x="167" y="3736"/>
                    <a:pt x="167" y="3729"/>
                    <a:pt x="167" y="3723"/>
                  </a:cubicBezTo>
                  <a:lnTo>
                    <a:pt x="167" y="3699"/>
                  </a:lnTo>
                  <a:cubicBezTo>
                    <a:pt x="167" y="3693"/>
                    <a:pt x="167" y="3686"/>
                    <a:pt x="167" y="3674"/>
                  </a:cubicBezTo>
                  <a:cubicBezTo>
                    <a:pt x="167" y="3668"/>
                    <a:pt x="167" y="3662"/>
                    <a:pt x="167" y="3650"/>
                  </a:cubicBezTo>
                  <a:cubicBezTo>
                    <a:pt x="167" y="3650"/>
                    <a:pt x="167" y="3643"/>
                    <a:pt x="167" y="3643"/>
                  </a:cubicBezTo>
                  <a:lnTo>
                    <a:pt x="167" y="3637"/>
                  </a:lnTo>
                  <a:cubicBezTo>
                    <a:pt x="167" y="3625"/>
                    <a:pt x="167" y="3625"/>
                    <a:pt x="167" y="3607"/>
                  </a:cubicBezTo>
                  <a:cubicBezTo>
                    <a:pt x="167" y="3564"/>
                    <a:pt x="160" y="3477"/>
                    <a:pt x="154" y="3336"/>
                  </a:cubicBezTo>
                  <a:cubicBezTo>
                    <a:pt x="142" y="3066"/>
                    <a:pt x="124" y="2599"/>
                    <a:pt x="93" y="1886"/>
                  </a:cubicBezTo>
                  <a:cubicBezTo>
                    <a:pt x="62" y="1180"/>
                    <a:pt x="44" y="694"/>
                    <a:pt x="31" y="406"/>
                  </a:cubicBezTo>
                  <a:cubicBezTo>
                    <a:pt x="25" y="264"/>
                    <a:pt x="19" y="166"/>
                    <a:pt x="19" y="123"/>
                  </a:cubicBezTo>
                  <a:cubicBezTo>
                    <a:pt x="19" y="99"/>
                    <a:pt x="19" y="92"/>
                    <a:pt x="19" y="86"/>
                  </a:cubicBezTo>
                  <a:cubicBezTo>
                    <a:pt x="13" y="74"/>
                    <a:pt x="13" y="62"/>
                    <a:pt x="13" y="43"/>
                  </a:cubicBezTo>
                  <a:cubicBezTo>
                    <a:pt x="13" y="31"/>
                    <a:pt x="13" y="6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8"/>
            <p:cNvSpPr/>
            <p:nvPr/>
          </p:nvSpPr>
          <p:spPr>
            <a:xfrm>
              <a:off x="5119918" y="1689108"/>
              <a:ext cx="17631" cy="52464"/>
            </a:xfrm>
            <a:custGeom>
              <a:avLst/>
              <a:gdLst/>
              <a:ahLst/>
              <a:cxnLst/>
              <a:rect l="l" t="t" r="r" b="b"/>
              <a:pathLst>
                <a:path w="246" h="732" extrusionOk="0">
                  <a:moveTo>
                    <a:pt x="98" y="0"/>
                  </a:moveTo>
                  <a:cubicBezTo>
                    <a:pt x="98" y="0"/>
                    <a:pt x="0" y="276"/>
                    <a:pt x="0" y="436"/>
                  </a:cubicBezTo>
                  <a:cubicBezTo>
                    <a:pt x="0" y="602"/>
                    <a:pt x="55" y="731"/>
                    <a:pt x="123" y="731"/>
                  </a:cubicBezTo>
                  <a:cubicBezTo>
                    <a:pt x="190" y="731"/>
                    <a:pt x="246" y="602"/>
                    <a:pt x="246" y="436"/>
                  </a:cubicBezTo>
                  <a:cubicBezTo>
                    <a:pt x="246" y="276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8"/>
            <p:cNvSpPr/>
            <p:nvPr/>
          </p:nvSpPr>
          <p:spPr>
            <a:xfrm>
              <a:off x="5118986" y="1686456"/>
              <a:ext cx="18993" cy="55976"/>
            </a:xfrm>
            <a:custGeom>
              <a:avLst/>
              <a:gdLst/>
              <a:ahLst/>
              <a:cxnLst/>
              <a:rect l="l" t="t" r="r" b="b"/>
              <a:pathLst>
                <a:path w="265" h="781" extrusionOk="0">
                  <a:moveTo>
                    <a:pt x="105" y="0"/>
                  </a:moveTo>
                  <a:cubicBezTo>
                    <a:pt x="93" y="31"/>
                    <a:pt x="81" y="68"/>
                    <a:pt x="74" y="105"/>
                  </a:cubicBezTo>
                  <a:cubicBezTo>
                    <a:pt x="62" y="129"/>
                    <a:pt x="56" y="154"/>
                    <a:pt x="50" y="184"/>
                  </a:cubicBezTo>
                  <a:cubicBezTo>
                    <a:pt x="38" y="240"/>
                    <a:pt x="19" y="301"/>
                    <a:pt x="13" y="369"/>
                  </a:cubicBezTo>
                  <a:cubicBezTo>
                    <a:pt x="1" y="443"/>
                    <a:pt x="1" y="510"/>
                    <a:pt x="7" y="572"/>
                  </a:cubicBezTo>
                  <a:cubicBezTo>
                    <a:pt x="19" y="633"/>
                    <a:pt x="38" y="694"/>
                    <a:pt x="68" y="737"/>
                  </a:cubicBezTo>
                  <a:cubicBezTo>
                    <a:pt x="81" y="756"/>
                    <a:pt x="105" y="774"/>
                    <a:pt x="136" y="780"/>
                  </a:cubicBezTo>
                  <a:cubicBezTo>
                    <a:pt x="167" y="780"/>
                    <a:pt x="185" y="762"/>
                    <a:pt x="197" y="744"/>
                  </a:cubicBezTo>
                  <a:cubicBezTo>
                    <a:pt x="228" y="713"/>
                    <a:pt x="234" y="676"/>
                    <a:pt x="246" y="645"/>
                  </a:cubicBezTo>
                  <a:cubicBezTo>
                    <a:pt x="259" y="590"/>
                    <a:pt x="265" y="547"/>
                    <a:pt x="265" y="522"/>
                  </a:cubicBezTo>
                  <a:cubicBezTo>
                    <a:pt x="265" y="498"/>
                    <a:pt x="259" y="486"/>
                    <a:pt x="259" y="486"/>
                  </a:cubicBezTo>
                  <a:cubicBezTo>
                    <a:pt x="253" y="486"/>
                    <a:pt x="259" y="529"/>
                    <a:pt x="222" y="645"/>
                  </a:cubicBezTo>
                  <a:cubicBezTo>
                    <a:pt x="216" y="670"/>
                    <a:pt x="203" y="701"/>
                    <a:pt x="179" y="731"/>
                  </a:cubicBezTo>
                  <a:cubicBezTo>
                    <a:pt x="169" y="741"/>
                    <a:pt x="159" y="751"/>
                    <a:pt x="145" y="751"/>
                  </a:cubicBezTo>
                  <a:cubicBezTo>
                    <a:pt x="142" y="751"/>
                    <a:pt x="139" y="751"/>
                    <a:pt x="136" y="750"/>
                  </a:cubicBezTo>
                  <a:cubicBezTo>
                    <a:pt x="117" y="750"/>
                    <a:pt x="105" y="737"/>
                    <a:pt x="87" y="719"/>
                  </a:cubicBezTo>
                  <a:cubicBezTo>
                    <a:pt x="62" y="682"/>
                    <a:pt x="44" y="627"/>
                    <a:pt x="38" y="572"/>
                  </a:cubicBezTo>
                  <a:cubicBezTo>
                    <a:pt x="25" y="510"/>
                    <a:pt x="25" y="443"/>
                    <a:pt x="38" y="369"/>
                  </a:cubicBezTo>
                  <a:cubicBezTo>
                    <a:pt x="50" y="307"/>
                    <a:pt x="62" y="246"/>
                    <a:pt x="81" y="191"/>
                  </a:cubicBezTo>
                  <a:cubicBezTo>
                    <a:pt x="87" y="160"/>
                    <a:pt x="93" y="135"/>
                    <a:pt x="99" y="111"/>
                  </a:cubicBezTo>
                  <a:cubicBezTo>
                    <a:pt x="105" y="98"/>
                    <a:pt x="105" y="86"/>
                    <a:pt x="111" y="74"/>
                  </a:cubicBezTo>
                  <a:cubicBezTo>
                    <a:pt x="124" y="92"/>
                    <a:pt x="130" y="105"/>
                    <a:pt x="148" y="141"/>
                  </a:cubicBezTo>
                  <a:cubicBezTo>
                    <a:pt x="160" y="172"/>
                    <a:pt x="173" y="203"/>
                    <a:pt x="185" y="234"/>
                  </a:cubicBezTo>
                  <a:cubicBezTo>
                    <a:pt x="203" y="283"/>
                    <a:pt x="222" y="332"/>
                    <a:pt x="228" y="363"/>
                  </a:cubicBezTo>
                  <a:cubicBezTo>
                    <a:pt x="246" y="436"/>
                    <a:pt x="246" y="467"/>
                    <a:pt x="253" y="467"/>
                  </a:cubicBezTo>
                  <a:cubicBezTo>
                    <a:pt x="259" y="467"/>
                    <a:pt x="265" y="430"/>
                    <a:pt x="246" y="356"/>
                  </a:cubicBezTo>
                  <a:cubicBezTo>
                    <a:pt x="240" y="326"/>
                    <a:pt x="228" y="277"/>
                    <a:pt x="203" y="221"/>
                  </a:cubicBezTo>
                  <a:cubicBezTo>
                    <a:pt x="185" y="160"/>
                    <a:pt x="167" y="117"/>
                    <a:pt x="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8"/>
            <p:cNvSpPr/>
            <p:nvPr/>
          </p:nvSpPr>
          <p:spPr>
            <a:xfrm>
              <a:off x="5118986" y="1689108"/>
              <a:ext cx="18563" cy="52321"/>
            </a:xfrm>
            <a:custGeom>
              <a:avLst/>
              <a:gdLst/>
              <a:ahLst/>
              <a:cxnLst/>
              <a:rect l="l" t="t" r="r" b="b"/>
              <a:pathLst>
                <a:path w="259" h="730" extrusionOk="0">
                  <a:moveTo>
                    <a:pt x="105" y="0"/>
                  </a:moveTo>
                  <a:cubicBezTo>
                    <a:pt x="93" y="31"/>
                    <a:pt x="56" y="147"/>
                    <a:pt x="25" y="301"/>
                  </a:cubicBezTo>
                  <a:cubicBezTo>
                    <a:pt x="1" y="455"/>
                    <a:pt x="13" y="584"/>
                    <a:pt x="68" y="676"/>
                  </a:cubicBezTo>
                  <a:cubicBezTo>
                    <a:pt x="81" y="700"/>
                    <a:pt x="99" y="719"/>
                    <a:pt x="117" y="725"/>
                  </a:cubicBezTo>
                  <a:cubicBezTo>
                    <a:pt x="124" y="728"/>
                    <a:pt x="131" y="730"/>
                    <a:pt x="138" y="730"/>
                  </a:cubicBezTo>
                  <a:cubicBezTo>
                    <a:pt x="155" y="730"/>
                    <a:pt x="170" y="720"/>
                    <a:pt x="179" y="707"/>
                  </a:cubicBezTo>
                  <a:cubicBezTo>
                    <a:pt x="210" y="676"/>
                    <a:pt x="222" y="645"/>
                    <a:pt x="234" y="614"/>
                  </a:cubicBezTo>
                  <a:cubicBezTo>
                    <a:pt x="253" y="553"/>
                    <a:pt x="253" y="510"/>
                    <a:pt x="259" y="498"/>
                  </a:cubicBezTo>
                  <a:lnTo>
                    <a:pt x="259" y="492"/>
                  </a:lnTo>
                  <a:cubicBezTo>
                    <a:pt x="253" y="492"/>
                    <a:pt x="253" y="485"/>
                    <a:pt x="253" y="485"/>
                  </a:cubicBezTo>
                  <a:lnTo>
                    <a:pt x="253" y="479"/>
                  </a:lnTo>
                  <a:lnTo>
                    <a:pt x="253" y="473"/>
                  </a:lnTo>
                  <a:cubicBezTo>
                    <a:pt x="253" y="473"/>
                    <a:pt x="259" y="467"/>
                    <a:pt x="259" y="467"/>
                  </a:cubicBezTo>
                  <a:cubicBezTo>
                    <a:pt x="259" y="461"/>
                    <a:pt x="259" y="461"/>
                    <a:pt x="253" y="455"/>
                  </a:cubicBezTo>
                  <a:lnTo>
                    <a:pt x="253" y="449"/>
                  </a:lnTo>
                  <a:lnTo>
                    <a:pt x="253" y="442"/>
                  </a:lnTo>
                  <a:cubicBezTo>
                    <a:pt x="253" y="442"/>
                    <a:pt x="253" y="449"/>
                    <a:pt x="246" y="461"/>
                  </a:cubicBezTo>
                  <a:cubicBezTo>
                    <a:pt x="240" y="485"/>
                    <a:pt x="234" y="535"/>
                    <a:pt x="216" y="596"/>
                  </a:cubicBezTo>
                  <a:cubicBezTo>
                    <a:pt x="202" y="631"/>
                    <a:pt x="170" y="699"/>
                    <a:pt x="134" y="699"/>
                  </a:cubicBezTo>
                  <a:cubicBezTo>
                    <a:pt x="121" y="699"/>
                    <a:pt x="107" y="689"/>
                    <a:pt x="93" y="664"/>
                  </a:cubicBezTo>
                  <a:cubicBezTo>
                    <a:pt x="68" y="627"/>
                    <a:pt x="56" y="571"/>
                    <a:pt x="50" y="510"/>
                  </a:cubicBezTo>
                  <a:cubicBezTo>
                    <a:pt x="38" y="449"/>
                    <a:pt x="44" y="381"/>
                    <a:pt x="56" y="307"/>
                  </a:cubicBezTo>
                  <a:cubicBezTo>
                    <a:pt x="68" y="246"/>
                    <a:pt x="81" y="190"/>
                    <a:pt x="93" y="141"/>
                  </a:cubicBezTo>
                  <a:cubicBezTo>
                    <a:pt x="99" y="117"/>
                    <a:pt x="105" y="98"/>
                    <a:pt x="111" y="74"/>
                  </a:cubicBezTo>
                  <a:lnTo>
                    <a:pt x="117" y="80"/>
                  </a:lnTo>
                  <a:lnTo>
                    <a:pt x="124" y="92"/>
                  </a:lnTo>
                  <a:cubicBezTo>
                    <a:pt x="136" y="123"/>
                    <a:pt x="148" y="147"/>
                    <a:pt x="154" y="172"/>
                  </a:cubicBezTo>
                  <a:cubicBezTo>
                    <a:pt x="179" y="215"/>
                    <a:pt x="191" y="258"/>
                    <a:pt x="203" y="289"/>
                  </a:cubicBezTo>
                  <a:cubicBezTo>
                    <a:pt x="222" y="350"/>
                    <a:pt x="234" y="393"/>
                    <a:pt x="240" y="418"/>
                  </a:cubicBezTo>
                  <a:cubicBezTo>
                    <a:pt x="240" y="430"/>
                    <a:pt x="246" y="436"/>
                    <a:pt x="246" y="436"/>
                  </a:cubicBezTo>
                  <a:cubicBezTo>
                    <a:pt x="253" y="436"/>
                    <a:pt x="253" y="430"/>
                    <a:pt x="253" y="424"/>
                  </a:cubicBezTo>
                  <a:cubicBezTo>
                    <a:pt x="253" y="418"/>
                    <a:pt x="253" y="412"/>
                    <a:pt x="253" y="406"/>
                  </a:cubicBezTo>
                  <a:cubicBezTo>
                    <a:pt x="253" y="399"/>
                    <a:pt x="253" y="399"/>
                    <a:pt x="246" y="387"/>
                  </a:cubicBezTo>
                  <a:cubicBezTo>
                    <a:pt x="246" y="369"/>
                    <a:pt x="240" y="332"/>
                    <a:pt x="222" y="276"/>
                  </a:cubicBezTo>
                  <a:cubicBezTo>
                    <a:pt x="203" y="221"/>
                    <a:pt x="179" y="147"/>
                    <a:pt x="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8"/>
            <p:cNvSpPr/>
            <p:nvPr/>
          </p:nvSpPr>
          <p:spPr>
            <a:xfrm>
              <a:off x="5117696" y="1683804"/>
              <a:ext cx="20785" cy="59488"/>
            </a:xfrm>
            <a:custGeom>
              <a:avLst/>
              <a:gdLst/>
              <a:ahLst/>
              <a:cxnLst/>
              <a:rect l="l" t="t" r="r" b="b"/>
              <a:pathLst>
                <a:path w="290" h="830" extrusionOk="0">
                  <a:moveTo>
                    <a:pt x="117" y="0"/>
                  </a:moveTo>
                  <a:cubicBezTo>
                    <a:pt x="105" y="43"/>
                    <a:pt x="92" y="86"/>
                    <a:pt x="74" y="135"/>
                  </a:cubicBezTo>
                  <a:cubicBezTo>
                    <a:pt x="68" y="160"/>
                    <a:pt x="62" y="185"/>
                    <a:pt x="56" y="215"/>
                  </a:cubicBezTo>
                  <a:cubicBezTo>
                    <a:pt x="37" y="271"/>
                    <a:pt x="25" y="332"/>
                    <a:pt x="13" y="400"/>
                  </a:cubicBezTo>
                  <a:cubicBezTo>
                    <a:pt x="0" y="473"/>
                    <a:pt x="0" y="553"/>
                    <a:pt x="13" y="615"/>
                  </a:cubicBezTo>
                  <a:cubicBezTo>
                    <a:pt x="25" y="682"/>
                    <a:pt x="37" y="744"/>
                    <a:pt x="80" y="793"/>
                  </a:cubicBezTo>
                  <a:cubicBezTo>
                    <a:pt x="92" y="805"/>
                    <a:pt x="105" y="811"/>
                    <a:pt x="117" y="824"/>
                  </a:cubicBezTo>
                  <a:cubicBezTo>
                    <a:pt x="135" y="830"/>
                    <a:pt x="154" y="830"/>
                    <a:pt x="172" y="830"/>
                  </a:cubicBezTo>
                  <a:cubicBezTo>
                    <a:pt x="203" y="817"/>
                    <a:pt x="221" y="793"/>
                    <a:pt x="234" y="774"/>
                  </a:cubicBezTo>
                  <a:cubicBezTo>
                    <a:pt x="264" y="738"/>
                    <a:pt x="271" y="701"/>
                    <a:pt x="277" y="670"/>
                  </a:cubicBezTo>
                  <a:cubicBezTo>
                    <a:pt x="289" y="602"/>
                    <a:pt x="289" y="559"/>
                    <a:pt x="283" y="535"/>
                  </a:cubicBezTo>
                  <a:cubicBezTo>
                    <a:pt x="283" y="523"/>
                    <a:pt x="283" y="510"/>
                    <a:pt x="277" y="510"/>
                  </a:cubicBezTo>
                  <a:cubicBezTo>
                    <a:pt x="277" y="510"/>
                    <a:pt x="277" y="516"/>
                    <a:pt x="277" y="516"/>
                  </a:cubicBezTo>
                  <a:cubicBezTo>
                    <a:pt x="277" y="523"/>
                    <a:pt x="277" y="523"/>
                    <a:pt x="277" y="529"/>
                  </a:cubicBezTo>
                  <a:lnTo>
                    <a:pt x="277" y="535"/>
                  </a:lnTo>
                  <a:cubicBezTo>
                    <a:pt x="277" y="541"/>
                    <a:pt x="277" y="547"/>
                    <a:pt x="277" y="547"/>
                  </a:cubicBezTo>
                  <a:cubicBezTo>
                    <a:pt x="277" y="547"/>
                    <a:pt x="277" y="553"/>
                    <a:pt x="277" y="553"/>
                  </a:cubicBezTo>
                  <a:lnTo>
                    <a:pt x="271" y="553"/>
                  </a:lnTo>
                  <a:cubicBezTo>
                    <a:pt x="271" y="559"/>
                    <a:pt x="271" y="559"/>
                    <a:pt x="271" y="566"/>
                  </a:cubicBezTo>
                  <a:cubicBezTo>
                    <a:pt x="271" y="584"/>
                    <a:pt x="271" y="621"/>
                    <a:pt x="252" y="682"/>
                  </a:cubicBezTo>
                  <a:cubicBezTo>
                    <a:pt x="246" y="707"/>
                    <a:pt x="234" y="738"/>
                    <a:pt x="209" y="768"/>
                  </a:cubicBezTo>
                  <a:cubicBezTo>
                    <a:pt x="197" y="787"/>
                    <a:pt x="178" y="799"/>
                    <a:pt x="160" y="805"/>
                  </a:cubicBezTo>
                  <a:cubicBezTo>
                    <a:pt x="135" y="805"/>
                    <a:pt x="111" y="787"/>
                    <a:pt x="99" y="768"/>
                  </a:cubicBezTo>
                  <a:cubicBezTo>
                    <a:pt x="68" y="725"/>
                    <a:pt x="49" y="670"/>
                    <a:pt x="43" y="609"/>
                  </a:cubicBezTo>
                  <a:cubicBezTo>
                    <a:pt x="31" y="547"/>
                    <a:pt x="31" y="480"/>
                    <a:pt x="43" y="406"/>
                  </a:cubicBezTo>
                  <a:cubicBezTo>
                    <a:pt x="68" y="271"/>
                    <a:pt x="99" y="154"/>
                    <a:pt x="129" y="74"/>
                  </a:cubicBezTo>
                  <a:cubicBezTo>
                    <a:pt x="185" y="178"/>
                    <a:pt x="215" y="271"/>
                    <a:pt x="234" y="332"/>
                  </a:cubicBezTo>
                  <a:cubicBezTo>
                    <a:pt x="252" y="393"/>
                    <a:pt x="264" y="430"/>
                    <a:pt x="264" y="449"/>
                  </a:cubicBezTo>
                  <a:cubicBezTo>
                    <a:pt x="264" y="461"/>
                    <a:pt x="264" y="461"/>
                    <a:pt x="271" y="467"/>
                  </a:cubicBezTo>
                  <a:cubicBezTo>
                    <a:pt x="271" y="467"/>
                    <a:pt x="271" y="480"/>
                    <a:pt x="271" y="486"/>
                  </a:cubicBezTo>
                  <a:cubicBezTo>
                    <a:pt x="271" y="492"/>
                    <a:pt x="271" y="498"/>
                    <a:pt x="277" y="498"/>
                  </a:cubicBezTo>
                  <a:cubicBezTo>
                    <a:pt x="277" y="500"/>
                    <a:pt x="277" y="500"/>
                    <a:pt x="277" y="500"/>
                  </a:cubicBezTo>
                  <a:cubicBezTo>
                    <a:pt x="277" y="500"/>
                    <a:pt x="278" y="495"/>
                    <a:pt x="283" y="486"/>
                  </a:cubicBezTo>
                  <a:cubicBezTo>
                    <a:pt x="283" y="461"/>
                    <a:pt x="283" y="412"/>
                    <a:pt x="264" y="344"/>
                  </a:cubicBezTo>
                  <a:cubicBezTo>
                    <a:pt x="252" y="307"/>
                    <a:pt x="240" y="264"/>
                    <a:pt x="221" y="215"/>
                  </a:cubicBezTo>
                  <a:cubicBezTo>
                    <a:pt x="209" y="197"/>
                    <a:pt x="203" y="166"/>
                    <a:pt x="191" y="142"/>
                  </a:cubicBezTo>
                  <a:cubicBezTo>
                    <a:pt x="185" y="135"/>
                    <a:pt x="172" y="105"/>
                    <a:pt x="160" y="80"/>
                  </a:cubicBezTo>
                  <a:cubicBezTo>
                    <a:pt x="148" y="56"/>
                    <a:pt x="135" y="25"/>
                    <a:pt x="1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8"/>
            <p:cNvSpPr/>
            <p:nvPr/>
          </p:nvSpPr>
          <p:spPr>
            <a:xfrm>
              <a:off x="5099205" y="1741500"/>
              <a:ext cx="31751" cy="45154"/>
            </a:xfrm>
            <a:custGeom>
              <a:avLst/>
              <a:gdLst/>
              <a:ahLst/>
              <a:cxnLst/>
              <a:rect l="l" t="t" r="r" b="b"/>
              <a:pathLst>
                <a:path w="443" h="63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6" y="289"/>
                    <a:pt x="135" y="430"/>
                  </a:cubicBezTo>
                  <a:cubicBezTo>
                    <a:pt x="203" y="549"/>
                    <a:pt x="292" y="629"/>
                    <a:pt x="355" y="629"/>
                  </a:cubicBezTo>
                  <a:cubicBezTo>
                    <a:pt x="367" y="629"/>
                    <a:pt x="378" y="626"/>
                    <a:pt x="387" y="621"/>
                  </a:cubicBezTo>
                  <a:cubicBezTo>
                    <a:pt x="443" y="590"/>
                    <a:pt x="430" y="449"/>
                    <a:pt x="350" y="307"/>
                  </a:cubicBezTo>
                  <a:cubicBezTo>
                    <a:pt x="271" y="17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8"/>
            <p:cNvSpPr/>
            <p:nvPr/>
          </p:nvSpPr>
          <p:spPr>
            <a:xfrm>
              <a:off x="5097843" y="1739278"/>
              <a:ext cx="32683" cy="48522"/>
            </a:xfrm>
            <a:custGeom>
              <a:avLst/>
              <a:gdLst/>
              <a:ahLst/>
              <a:cxnLst/>
              <a:rect l="l" t="t" r="r" b="b"/>
              <a:pathLst>
                <a:path w="456" h="677" extrusionOk="0">
                  <a:moveTo>
                    <a:pt x="1" y="0"/>
                  </a:moveTo>
                  <a:cubicBezTo>
                    <a:pt x="7" y="37"/>
                    <a:pt x="13" y="74"/>
                    <a:pt x="25" y="111"/>
                  </a:cubicBezTo>
                  <a:cubicBezTo>
                    <a:pt x="32" y="136"/>
                    <a:pt x="38" y="160"/>
                    <a:pt x="44" y="191"/>
                  </a:cubicBezTo>
                  <a:cubicBezTo>
                    <a:pt x="56" y="246"/>
                    <a:pt x="75" y="308"/>
                    <a:pt x="99" y="369"/>
                  </a:cubicBezTo>
                  <a:cubicBezTo>
                    <a:pt x="124" y="443"/>
                    <a:pt x="161" y="504"/>
                    <a:pt x="197" y="553"/>
                  </a:cubicBezTo>
                  <a:cubicBezTo>
                    <a:pt x="240" y="602"/>
                    <a:pt x="277" y="639"/>
                    <a:pt x="326" y="664"/>
                  </a:cubicBezTo>
                  <a:cubicBezTo>
                    <a:pt x="342" y="671"/>
                    <a:pt x="359" y="677"/>
                    <a:pt x="378" y="677"/>
                  </a:cubicBezTo>
                  <a:cubicBezTo>
                    <a:pt x="389" y="677"/>
                    <a:pt x="401" y="675"/>
                    <a:pt x="412" y="670"/>
                  </a:cubicBezTo>
                  <a:cubicBezTo>
                    <a:pt x="437" y="658"/>
                    <a:pt x="443" y="627"/>
                    <a:pt x="449" y="609"/>
                  </a:cubicBezTo>
                  <a:cubicBezTo>
                    <a:pt x="455" y="566"/>
                    <a:pt x="449" y="529"/>
                    <a:pt x="443" y="498"/>
                  </a:cubicBezTo>
                  <a:cubicBezTo>
                    <a:pt x="425" y="443"/>
                    <a:pt x="406" y="406"/>
                    <a:pt x="394" y="381"/>
                  </a:cubicBezTo>
                  <a:cubicBezTo>
                    <a:pt x="382" y="357"/>
                    <a:pt x="376" y="351"/>
                    <a:pt x="369" y="351"/>
                  </a:cubicBezTo>
                  <a:cubicBezTo>
                    <a:pt x="363" y="351"/>
                    <a:pt x="394" y="394"/>
                    <a:pt x="419" y="504"/>
                  </a:cubicBezTo>
                  <a:cubicBezTo>
                    <a:pt x="425" y="535"/>
                    <a:pt x="431" y="566"/>
                    <a:pt x="425" y="602"/>
                  </a:cubicBezTo>
                  <a:cubicBezTo>
                    <a:pt x="419" y="621"/>
                    <a:pt x="412" y="639"/>
                    <a:pt x="400" y="645"/>
                  </a:cubicBezTo>
                  <a:cubicBezTo>
                    <a:pt x="395" y="647"/>
                    <a:pt x="389" y="648"/>
                    <a:pt x="384" y="648"/>
                  </a:cubicBezTo>
                  <a:cubicBezTo>
                    <a:pt x="370" y="648"/>
                    <a:pt x="356" y="644"/>
                    <a:pt x="339" y="639"/>
                  </a:cubicBezTo>
                  <a:cubicBezTo>
                    <a:pt x="296" y="615"/>
                    <a:pt x="259" y="578"/>
                    <a:pt x="222" y="535"/>
                  </a:cubicBezTo>
                  <a:cubicBezTo>
                    <a:pt x="185" y="486"/>
                    <a:pt x="154" y="424"/>
                    <a:pt x="124" y="357"/>
                  </a:cubicBezTo>
                  <a:cubicBezTo>
                    <a:pt x="105" y="295"/>
                    <a:pt x="87" y="234"/>
                    <a:pt x="68" y="179"/>
                  </a:cubicBezTo>
                  <a:cubicBezTo>
                    <a:pt x="62" y="154"/>
                    <a:pt x="56" y="123"/>
                    <a:pt x="50" y="99"/>
                  </a:cubicBezTo>
                  <a:cubicBezTo>
                    <a:pt x="50" y="86"/>
                    <a:pt x="44" y="74"/>
                    <a:pt x="44" y="62"/>
                  </a:cubicBezTo>
                  <a:lnTo>
                    <a:pt x="44" y="62"/>
                  </a:lnTo>
                  <a:cubicBezTo>
                    <a:pt x="62" y="74"/>
                    <a:pt x="75" y="80"/>
                    <a:pt x="105" y="105"/>
                  </a:cubicBezTo>
                  <a:cubicBezTo>
                    <a:pt x="136" y="129"/>
                    <a:pt x="161" y="148"/>
                    <a:pt x="185" y="166"/>
                  </a:cubicBezTo>
                  <a:cubicBezTo>
                    <a:pt x="228" y="203"/>
                    <a:pt x="265" y="234"/>
                    <a:pt x="290" y="258"/>
                  </a:cubicBezTo>
                  <a:cubicBezTo>
                    <a:pt x="335" y="303"/>
                    <a:pt x="354" y="333"/>
                    <a:pt x="357" y="333"/>
                  </a:cubicBezTo>
                  <a:cubicBezTo>
                    <a:pt x="357" y="333"/>
                    <a:pt x="357" y="333"/>
                    <a:pt x="357" y="332"/>
                  </a:cubicBezTo>
                  <a:cubicBezTo>
                    <a:pt x="363" y="332"/>
                    <a:pt x="351" y="301"/>
                    <a:pt x="302" y="246"/>
                  </a:cubicBezTo>
                  <a:cubicBezTo>
                    <a:pt x="277" y="215"/>
                    <a:pt x="247" y="185"/>
                    <a:pt x="197" y="148"/>
                  </a:cubicBezTo>
                  <a:cubicBezTo>
                    <a:pt x="148" y="105"/>
                    <a:pt x="111" y="7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8"/>
            <p:cNvSpPr/>
            <p:nvPr/>
          </p:nvSpPr>
          <p:spPr>
            <a:xfrm>
              <a:off x="5099205" y="1741500"/>
              <a:ext cx="30461" cy="45154"/>
            </a:xfrm>
            <a:custGeom>
              <a:avLst/>
              <a:gdLst/>
              <a:ahLst/>
              <a:cxnLst/>
              <a:rect l="l" t="t" r="r" b="b"/>
              <a:pathLst>
                <a:path w="425" h="630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31"/>
                    <a:pt x="31" y="160"/>
                    <a:pt x="80" y="307"/>
                  </a:cubicBezTo>
                  <a:cubicBezTo>
                    <a:pt x="129" y="449"/>
                    <a:pt x="209" y="559"/>
                    <a:pt x="301" y="614"/>
                  </a:cubicBezTo>
                  <a:cubicBezTo>
                    <a:pt x="315" y="623"/>
                    <a:pt x="335" y="629"/>
                    <a:pt x="352" y="629"/>
                  </a:cubicBezTo>
                  <a:cubicBezTo>
                    <a:pt x="358" y="629"/>
                    <a:pt x="364" y="628"/>
                    <a:pt x="369" y="627"/>
                  </a:cubicBezTo>
                  <a:cubicBezTo>
                    <a:pt x="393" y="621"/>
                    <a:pt x="412" y="602"/>
                    <a:pt x="412" y="584"/>
                  </a:cubicBezTo>
                  <a:cubicBezTo>
                    <a:pt x="424" y="541"/>
                    <a:pt x="418" y="504"/>
                    <a:pt x="412" y="473"/>
                  </a:cubicBezTo>
                  <a:cubicBezTo>
                    <a:pt x="400" y="412"/>
                    <a:pt x="381" y="375"/>
                    <a:pt x="375" y="356"/>
                  </a:cubicBezTo>
                  <a:cubicBezTo>
                    <a:pt x="375" y="356"/>
                    <a:pt x="375" y="350"/>
                    <a:pt x="375" y="350"/>
                  </a:cubicBezTo>
                  <a:cubicBezTo>
                    <a:pt x="375" y="352"/>
                    <a:pt x="374" y="353"/>
                    <a:pt x="373" y="353"/>
                  </a:cubicBezTo>
                  <a:cubicBezTo>
                    <a:pt x="372" y="353"/>
                    <a:pt x="369" y="350"/>
                    <a:pt x="369" y="350"/>
                  </a:cubicBezTo>
                  <a:cubicBezTo>
                    <a:pt x="369" y="350"/>
                    <a:pt x="369" y="350"/>
                    <a:pt x="369" y="344"/>
                  </a:cubicBezTo>
                  <a:lnTo>
                    <a:pt x="363" y="344"/>
                  </a:lnTo>
                  <a:cubicBezTo>
                    <a:pt x="363" y="344"/>
                    <a:pt x="363" y="338"/>
                    <a:pt x="363" y="338"/>
                  </a:cubicBezTo>
                  <a:cubicBezTo>
                    <a:pt x="357" y="332"/>
                    <a:pt x="357" y="332"/>
                    <a:pt x="350" y="326"/>
                  </a:cubicBezTo>
                  <a:lnTo>
                    <a:pt x="350" y="320"/>
                  </a:lnTo>
                  <a:cubicBezTo>
                    <a:pt x="349" y="318"/>
                    <a:pt x="348" y="317"/>
                    <a:pt x="347" y="317"/>
                  </a:cubicBezTo>
                  <a:cubicBezTo>
                    <a:pt x="345" y="317"/>
                    <a:pt x="346" y="323"/>
                    <a:pt x="350" y="332"/>
                  </a:cubicBezTo>
                  <a:cubicBezTo>
                    <a:pt x="357" y="363"/>
                    <a:pt x="375" y="406"/>
                    <a:pt x="387" y="467"/>
                  </a:cubicBezTo>
                  <a:cubicBezTo>
                    <a:pt x="397" y="513"/>
                    <a:pt x="403" y="604"/>
                    <a:pt x="354" y="604"/>
                  </a:cubicBezTo>
                  <a:cubicBezTo>
                    <a:pt x="343" y="604"/>
                    <a:pt x="330" y="600"/>
                    <a:pt x="314" y="590"/>
                  </a:cubicBezTo>
                  <a:cubicBezTo>
                    <a:pt x="277" y="565"/>
                    <a:pt x="234" y="528"/>
                    <a:pt x="197" y="479"/>
                  </a:cubicBezTo>
                  <a:cubicBezTo>
                    <a:pt x="166" y="424"/>
                    <a:pt x="135" y="369"/>
                    <a:pt x="111" y="295"/>
                  </a:cubicBezTo>
                  <a:cubicBezTo>
                    <a:pt x="92" y="240"/>
                    <a:pt x="74" y="184"/>
                    <a:pt x="62" y="135"/>
                  </a:cubicBezTo>
                  <a:cubicBezTo>
                    <a:pt x="56" y="111"/>
                    <a:pt x="49" y="86"/>
                    <a:pt x="43" y="68"/>
                  </a:cubicBezTo>
                  <a:lnTo>
                    <a:pt x="43" y="62"/>
                  </a:lnTo>
                  <a:lnTo>
                    <a:pt x="49" y="68"/>
                  </a:lnTo>
                  <a:lnTo>
                    <a:pt x="62" y="74"/>
                  </a:lnTo>
                  <a:cubicBezTo>
                    <a:pt x="86" y="92"/>
                    <a:pt x="111" y="111"/>
                    <a:pt x="129" y="123"/>
                  </a:cubicBezTo>
                  <a:cubicBezTo>
                    <a:pt x="172" y="154"/>
                    <a:pt x="203" y="184"/>
                    <a:pt x="234" y="209"/>
                  </a:cubicBezTo>
                  <a:cubicBezTo>
                    <a:pt x="277" y="246"/>
                    <a:pt x="307" y="277"/>
                    <a:pt x="326" y="301"/>
                  </a:cubicBezTo>
                  <a:cubicBezTo>
                    <a:pt x="332" y="307"/>
                    <a:pt x="344" y="313"/>
                    <a:pt x="344" y="313"/>
                  </a:cubicBezTo>
                  <a:cubicBezTo>
                    <a:pt x="344" y="307"/>
                    <a:pt x="338" y="301"/>
                    <a:pt x="338" y="295"/>
                  </a:cubicBezTo>
                  <a:cubicBezTo>
                    <a:pt x="332" y="289"/>
                    <a:pt x="332" y="289"/>
                    <a:pt x="326" y="283"/>
                  </a:cubicBezTo>
                  <a:cubicBezTo>
                    <a:pt x="326" y="277"/>
                    <a:pt x="326" y="277"/>
                    <a:pt x="320" y="264"/>
                  </a:cubicBezTo>
                  <a:cubicBezTo>
                    <a:pt x="307" y="252"/>
                    <a:pt x="283" y="221"/>
                    <a:pt x="240" y="184"/>
                  </a:cubicBezTo>
                  <a:cubicBezTo>
                    <a:pt x="197" y="141"/>
                    <a:pt x="142" y="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8"/>
            <p:cNvSpPr/>
            <p:nvPr/>
          </p:nvSpPr>
          <p:spPr>
            <a:xfrm>
              <a:off x="5096553" y="1737056"/>
              <a:ext cx="34833" cy="51604"/>
            </a:xfrm>
            <a:custGeom>
              <a:avLst/>
              <a:gdLst/>
              <a:ahLst/>
              <a:cxnLst/>
              <a:rect l="l" t="t" r="r" b="b"/>
              <a:pathLst>
                <a:path w="486" h="720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44"/>
                    <a:pt x="19" y="93"/>
                    <a:pt x="25" y="142"/>
                  </a:cubicBezTo>
                  <a:cubicBezTo>
                    <a:pt x="31" y="167"/>
                    <a:pt x="37" y="191"/>
                    <a:pt x="50" y="222"/>
                  </a:cubicBezTo>
                  <a:cubicBezTo>
                    <a:pt x="62" y="277"/>
                    <a:pt x="80" y="339"/>
                    <a:pt x="105" y="400"/>
                  </a:cubicBezTo>
                  <a:cubicBezTo>
                    <a:pt x="129" y="474"/>
                    <a:pt x="166" y="541"/>
                    <a:pt x="209" y="597"/>
                  </a:cubicBezTo>
                  <a:cubicBezTo>
                    <a:pt x="252" y="646"/>
                    <a:pt x="295" y="689"/>
                    <a:pt x="351" y="713"/>
                  </a:cubicBezTo>
                  <a:cubicBezTo>
                    <a:pt x="369" y="719"/>
                    <a:pt x="387" y="719"/>
                    <a:pt x="400" y="719"/>
                  </a:cubicBezTo>
                  <a:cubicBezTo>
                    <a:pt x="418" y="719"/>
                    <a:pt x="437" y="713"/>
                    <a:pt x="449" y="701"/>
                  </a:cubicBezTo>
                  <a:cubicBezTo>
                    <a:pt x="473" y="676"/>
                    <a:pt x="480" y="646"/>
                    <a:pt x="486" y="621"/>
                  </a:cubicBezTo>
                  <a:cubicBezTo>
                    <a:pt x="486" y="572"/>
                    <a:pt x="473" y="535"/>
                    <a:pt x="467" y="504"/>
                  </a:cubicBezTo>
                  <a:cubicBezTo>
                    <a:pt x="443" y="443"/>
                    <a:pt x="418" y="406"/>
                    <a:pt x="406" y="382"/>
                  </a:cubicBezTo>
                  <a:cubicBezTo>
                    <a:pt x="394" y="375"/>
                    <a:pt x="387" y="369"/>
                    <a:pt x="387" y="369"/>
                  </a:cubicBezTo>
                  <a:cubicBezTo>
                    <a:pt x="387" y="369"/>
                    <a:pt x="387" y="375"/>
                    <a:pt x="387" y="375"/>
                  </a:cubicBezTo>
                  <a:cubicBezTo>
                    <a:pt x="394" y="382"/>
                    <a:pt x="394" y="382"/>
                    <a:pt x="394" y="388"/>
                  </a:cubicBezTo>
                  <a:cubicBezTo>
                    <a:pt x="394" y="388"/>
                    <a:pt x="400" y="394"/>
                    <a:pt x="400" y="394"/>
                  </a:cubicBezTo>
                  <a:cubicBezTo>
                    <a:pt x="400" y="394"/>
                    <a:pt x="400" y="400"/>
                    <a:pt x="406" y="406"/>
                  </a:cubicBezTo>
                  <a:lnTo>
                    <a:pt x="406" y="412"/>
                  </a:lnTo>
                  <a:cubicBezTo>
                    <a:pt x="406" y="412"/>
                    <a:pt x="406" y="412"/>
                    <a:pt x="406" y="418"/>
                  </a:cubicBezTo>
                  <a:cubicBezTo>
                    <a:pt x="418" y="437"/>
                    <a:pt x="430" y="474"/>
                    <a:pt x="449" y="529"/>
                  </a:cubicBezTo>
                  <a:cubicBezTo>
                    <a:pt x="455" y="560"/>
                    <a:pt x="461" y="590"/>
                    <a:pt x="455" y="627"/>
                  </a:cubicBezTo>
                  <a:cubicBezTo>
                    <a:pt x="449" y="652"/>
                    <a:pt x="443" y="670"/>
                    <a:pt x="424" y="683"/>
                  </a:cubicBezTo>
                  <a:cubicBezTo>
                    <a:pt x="415" y="689"/>
                    <a:pt x="404" y="692"/>
                    <a:pt x="393" y="692"/>
                  </a:cubicBezTo>
                  <a:cubicBezTo>
                    <a:pt x="381" y="692"/>
                    <a:pt x="369" y="689"/>
                    <a:pt x="357" y="683"/>
                  </a:cubicBezTo>
                  <a:cubicBezTo>
                    <a:pt x="308" y="664"/>
                    <a:pt x="265" y="621"/>
                    <a:pt x="228" y="572"/>
                  </a:cubicBezTo>
                  <a:cubicBezTo>
                    <a:pt x="191" y="523"/>
                    <a:pt x="154" y="461"/>
                    <a:pt x="129" y="394"/>
                  </a:cubicBezTo>
                  <a:cubicBezTo>
                    <a:pt x="80" y="265"/>
                    <a:pt x="56" y="148"/>
                    <a:pt x="37" y="62"/>
                  </a:cubicBezTo>
                  <a:lnTo>
                    <a:pt x="37" y="62"/>
                  </a:lnTo>
                  <a:cubicBezTo>
                    <a:pt x="142" y="130"/>
                    <a:pt x="215" y="191"/>
                    <a:pt x="265" y="234"/>
                  </a:cubicBezTo>
                  <a:cubicBezTo>
                    <a:pt x="308" y="277"/>
                    <a:pt x="332" y="308"/>
                    <a:pt x="344" y="326"/>
                  </a:cubicBezTo>
                  <a:cubicBezTo>
                    <a:pt x="351" y="332"/>
                    <a:pt x="351" y="332"/>
                    <a:pt x="357" y="339"/>
                  </a:cubicBezTo>
                  <a:cubicBezTo>
                    <a:pt x="357" y="339"/>
                    <a:pt x="363" y="345"/>
                    <a:pt x="369" y="351"/>
                  </a:cubicBezTo>
                  <a:cubicBezTo>
                    <a:pt x="369" y="357"/>
                    <a:pt x="375" y="363"/>
                    <a:pt x="381" y="363"/>
                  </a:cubicBezTo>
                  <a:cubicBezTo>
                    <a:pt x="381" y="363"/>
                    <a:pt x="381" y="357"/>
                    <a:pt x="375" y="345"/>
                  </a:cubicBezTo>
                  <a:cubicBezTo>
                    <a:pt x="369" y="320"/>
                    <a:pt x="338" y="283"/>
                    <a:pt x="295" y="234"/>
                  </a:cubicBezTo>
                  <a:cubicBezTo>
                    <a:pt x="265" y="210"/>
                    <a:pt x="234" y="179"/>
                    <a:pt x="197" y="142"/>
                  </a:cubicBezTo>
                  <a:cubicBezTo>
                    <a:pt x="172" y="130"/>
                    <a:pt x="154" y="111"/>
                    <a:pt x="129" y="93"/>
                  </a:cubicBezTo>
                  <a:cubicBezTo>
                    <a:pt x="123" y="87"/>
                    <a:pt x="99" y="68"/>
                    <a:pt x="74" y="50"/>
                  </a:cubicBezTo>
                  <a:cubicBezTo>
                    <a:pt x="50" y="38"/>
                    <a:pt x="25" y="1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8"/>
            <p:cNvSpPr/>
            <p:nvPr/>
          </p:nvSpPr>
          <p:spPr>
            <a:xfrm>
              <a:off x="5099205" y="1793892"/>
              <a:ext cx="31751" cy="45082"/>
            </a:xfrm>
            <a:custGeom>
              <a:avLst/>
              <a:gdLst/>
              <a:ahLst/>
              <a:cxnLst/>
              <a:rect l="l" t="t" r="r" b="b"/>
              <a:pathLst>
                <a:path w="443" h="629" extrusionOk="0">
                  <a:moveTo>
                    <a:pt x="0" y="0"/>
                  </a:moveTo>
                  <a:cubicBezTo>
                    <a:pt x="0" y="0"/>
                    <a:pt x="56" y="289"/>
                    <a:pt x="135" y="424"/>
                  </a:cubicBezTo>
                  <a:cubicBezTo>
                    <a:pt x="203" y="544"/>
                    <a:pt x="293" y="629"/>
                    <a:pt x="357" y="629"/>
                  </a:cubicBezTo>
                  <a:cubicBezTo>
                    <a:pt x="368" y="629"/>
                    <a:pt x="378" y="626"/>
                    <a:pt x="387" y="621"/>
                  </a:cubicBezTo>
                  <a:cubicBezTo>
                    <a:pt x="443" y="590"/>
                    <a:pt x="430" y="449"/>
                    <a:pt x="350" y="307"/>
                  </a:cubicBezTo>
                  <a:cubicBezTo>
                    <a:pt x="271" y="1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8"/>
            <p:cNvSpPr/>
            <p:nvPr/>
          </p:nvSpPr>
          <p:spPr>
            <a:xfrm>
              <a:off x="5097843" y="1791670"/>
              <a:ext cx="32683" cy="48451"/>
            </a:xfrm>
            <a:custGeom>
              <a:avLst/>
              <a:gdLst/>
              <a:ahLst/>
              <a:cxnLst/>
              <a:rect l="l" t="t" r="r" b="b"/>
              <a:pathLst>
                <a:path w="456" h="676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31"/>
                    <a:pt x="13" y="68"/>
                    <a:pt x="25" y="105"/>
                  </a:cubicBezTo>
                  <a:cubicBezTo>
                    <a:pt x="32" y="136"/>
                    <a:pt x="38" y="160"/>
                    <a:pt x="44" y="185"/>
                  </a:cubicBezTo>
                  <a:cubicBezTo>
                    <a:pt x="56" y="246"/>
                    <a:pt x="75" y="302"/>
                    <a:pt x="99" y="369"/>
                  </a:cubicBezTo>
                  <a:cubicBezTo>
                    <a:pt x="124" y="437"/>
                    <a:pt x="161" y="498"/>
                    <a:pt x="197" y="547"/>
                  </a:cubicBezTo>
                  <a:cubicBezTo>
                    <a:pt x="240" y="596"/>
                    <a:pt x="277" y="639"/>
                    <a:pt x="326" y="664"/>
                  </a:cubicBezTo>
                  <a:cubicBezTo>
                    <a:pt x="340" y="671"/>
                    <a:pt x="355" y="676"/>
                    <a:pt x="371" y="676"/>
                  </a:cubicBezTo>
                  <a:cubicBezTo>
                    <a:pt x="385" y="676"/>
                    <a:pt x="399" y="672"/>
                    <a:pt x="412" y="664"/>
                  </a:cubicBezTo>
                  <a:cubicBezTo>
                    <a:pt x="437" y="652"/>
                    <a:pt x="443" y="627"/>
                    <a:pt x="449" y="609"/>
                  </a:cubicBezTo>
                  <a:cubicBezTo>
                    <a:pt x="455" y="566"/>
                    <a:pt x="449" y="529"/>
                    <a:pt x="443" y="498"/>
                  </a:cubicBezTo>
                  <a:cubicBezTo>
                    <a:pt x="425" y="437"/>
                    <a:pt x="406" y="400"/>
                    <a:pt x="394" y="381"/>
                  </a:cubicBezTo>
                  <a:cubicBezTo>
                    <a:pt x="384" y="361"/>
                    <a:pt x="378" y="349"/>
                    <a:pt x="373" y="349"/>
                  </a:cubicBezTo>
                  <a:cubicBezTo>
                    <a:pt x="372" y="349"/>
                    <a:pt x="371" y="350"/>
                    <a:pt x="369" y="351"/>
                  </a:cubicBezTo>
                  <a:cubicBezTo>
                    <a:pt x="363" y="351"/>
                    <a:pt x="394" y="388"/>
                    <a:pt x="419" y="504"/>
                  </a:cubicBezTo>
                  <a:cubicBezTo>
                    <a:pt x="425" y="529"/>
                    <a:pt x="431" y="566"/>
                    <a:pt x="425" y="603"/>
                  </a:cubicBezTo>
                  <a:cubicBezTo>
                    <a:pt x="419" y="615"/>
                    <a:pt x="412" y="633"/>
                    <a:pt x="400" y="639"/>
                  </a:cubicBezTo>
                  <a:cubicBezTo>
                    <a:pt x="391" y="642"/>
                    <a:pt x="382" y="644"/>
                    <a:pt x="372" y="644"/>
                  </a:cubicBezTo>
                  <a:cubicBezTo>
                    <a:pt x="362" y="644"/>
                    <a:pt x="351" y="642"/>
                    <a:pt x="339" y="639"/>
                  </a:cubicBezTo>
                  <a:cubicBezTo>
                    <a:pt x="296" y="615"/>
                    <a:pt x="259" y="578"/>
                    <a:pt x="222" y="529"/>
                  </a:cubicBezTo>
                  <a:cubicBezTo>
                    <a:pt x="185" y="486"/>
                    <a:pt x="154" y="424"/>
                    <a:pt x="124" y="357"/>
                  </a:cubicBezTo>
                  <a:cubicBezTo>
                    <a:pt x="105" y="295"/>
                    <a:pt x="87" y="234"/>
                    <a:pt x="68" y="179"/>
                  </a:cubicBezTo>
                  <a:cubicBezTo>
                    <a:pt x="62" y="154"/>
                    <a:pt x="56" y="123"/>
                    <a:pt x="50" y="99"/>
                  </a:cubicBezTo>
                  <a:cubicBezTo>
                    <a:pt x="50" y="86"/>
                    <a:pt x="44" y="74"/>
                    <a:pt x="44" y="62"/>
                  </a:cubicBezTo>
                  <a:lnTo>
                    <a:pt x="44" y="62"/>
                  </a:lnTo>
                  <a:cubicBezTo>
                    <a:pt x="62" y="74"/>
                    <a:pt x="75" y="80"/>
                    <a:pt x="105" y="105"/>
                  </a:cubicBezTo>
                  <a:cubicBezTo>
                    <a:pt x="136" y="123"/>
                    <a:pt x="161" y="148"/>
                    <a:pt x="185" y="166"/>
                  </a:cubicBezTo>
                  <a:cubicBezTo>
                    <a:pt x="228" y="197"/>
                    <a:pt x="265" y="234"/>
                    <a:pt x="290" y="259"/>
                  </a:cubicBezTo>
                  <a:cubicBezTo>
                    <a:pt x="339" y="308"/>
                    <a:pt x="357" y="332"/>
                    <a:pt x="357" y="332"/>
                  </a:cubicBezTo>
                  <a:cubicBezTo>
                    <a:pt x="363" y="332"/>
                    <a:pt x="351" y="302"/>
                    <a:pt x="302" y="246"/>
                  </a:cubicBezTo>
                  <a:cubicBezTo>
                    <a:pt x="277" y="216"/>
                    <a:pt x="247" y="185"/>
                    <a:pt x="197" y="148"/>
                  </a:cubicBezTo>
                  <a:cubicBezTo>
                    <a:pt x="148" y="105"/>
                    <a:pt x="111" y="7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8"/>
            <p:cNvSpPr/>
            <p:nvPr/>
          </p:nvSpPr>
          <p:spPr>
            <a:xfrm>
              <a:off x="5099205" y="1793892"/>
              <a:ext cx="30461" cy="45082"/>
            </a:xfrm>
            <a:custGeom>
              <a:avLst/>
              <a:gdLst/>
              <a:ahLst/>
              <a:cxnLst/>
              <a:rect l="l" t="t" r="r" b="b"/>
              <a:pathLst>
                <a:path w="425" h="629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31"/>
                    <a:pt x="31" y="154"/>
                    <a:pt x="80" y="301"/>
                  </a:cubicBezTo>
                  <a:cubicBezTo>
                    <a:pt x="129" y="449"/>
                    <a:pt x="209" y="553"/>
                    <a:pt x="301" y="608"/>
                  </a:cubicBezTo>
                  <a:cubicBezTo>
                    <a:pt x="316" y="618"/>
                    <a:pt x="340" y="628"/>
                    <a:pt x="358" y="628"/>
                  </a:cubicBezTo>
                  <a:cubicBezTo>
                    <a:pt x="362" y="628"/>
                    <a:pt x="366" y="628"/>
                    <a:pt x="369" y="627"/>
                  </a:cubicBezTo>
                  <a:cubicBezTo>
                    <a:pt x="393" y="621"/>
                    <a:pt x="412" y="602"/>
                    <a:pt x="412" y="578"/>
                  </a:cubicBezTo>
                  <a:cubicBezTo>
                    <a:pt x="424" y="541"/>
                    <a:pt x="418" y="504"/>
                    <a:pt x="412" y="473"/>
                  </a:cubicBezTo>
                  <a:cubicBezTo>
                    <a:pt x="400" y="412"/>
                    <a:pt x="381" y="375"/>
                    <a:pt x="375" y="357"/>
                  </a:cubicBezTo>
                  <a:cubicBezTo>
                    <a:pt x="375" y="350"/>
                    <a:pt x="375" y="350"/>
                    <a:pt x="375" y="350"/>
                  </a:cubicBezTo>
                  <a:lnTo>
                    <a:pt x="369" y="350"/>
                  </a:lnTo>
                  <a:cubicBezTo>
                    <a:pt x="369" y="350"/>
                    <a:pt x="369" y="344"/>
                    <a:pt x="369" y="344"/>
                  </a:cubicBezTo>
                  <a:lnTo>
                    <a:pt x="363" y="344"/>
                  </a:lnTo>
                  <a:cubicBezTo>
                    <a:pt x="363" y="338"/>
                    <a:pt x="363" y="338"/>
                    <a:pt x="363" y="332"/>
                  </a:cubicBezTo>
                  <a:cubicBezTo>
                    <a:pt x="357" y="332"/>
                    <a:pt x="357" y="326"/>
                    <a:pt x="350" y="326"/>
                  </a:cubicBezTo>
                  <a:lnTo>
                    <a:pt x="350" y="320"/>
                  </a:lnTo>
                  <a:cubicBezTo>
                    <a:pt x="349" y="318"/>
                    <a:pt x="348" y="317"/>
                    <a:pt x="347" y="317"/>
                  </a:cubicBezTo>
                  <a:cubicBezTo>
                    <a:pt x="345" y="317"/>
                    <a:pt x="346" y="323"/>
                    <a:pt x="350" y="332"/>
                  </a:cubicBezTo>
                  <a:cubicBezTo>
                    <a:pt x="357" y="357"/>
                    <a:pt x="375" y="406"/>
                    <a:pt x="387" y="467"/>
                  </a:cubicBezTo>
                  <a:cubicBezTo>
                    <a:pt x="398" y="508"/>
                    <a:pt x="403" y="603"/>
                    <a:pt x="353" y="603"/>
                  </a:cubicBezTo>
                  <a:cubicBezTo>
                    <a:pt x="342" y="603"/>
                    <a:pt x="329" y="599"/>
                    <a:pt x="314" y="590"/>
                  </a:cubicBezTo>
                  <a:cubicBezTo>
                    <a:pt x="277" y="565"/>
                    <a:pt x="234" y="522"/>
                    <a:pt x="197" y="473"/>
                  </a:cubicBezTo>
                  <a:cubicBezTo>
                    <a:pt x="166" y="424"/>
                    <a:pt x="135" y="363"/>
                    <a:pt x="111" y="295"/>
                  </a:cubicBezTo>
                  <a:cubicBezTo>
                    <a:pt x="92" y="240"/>
                    <a:pt x="74" y="185"/>
                    <a:pt x="62" y="129"/>
                  </a:cubicBezTo>
                  <a:cubicBezTo>
                    <a:pt x="56" y="111"/>
                    <a:pt x="49" y="86"/>
                    <a:pt x="43" y="62"/>
                  </a:cubicBezTo>
                  <a:lnTo>
                    <a:pt x="49" y="62"/>
                  </a:lnTo>
                  <a:lnTo>
                    <a:pt x="62" y="74"/>
                  </a:lnTo>
                  <a:cubicBezTo>
                    <a:pt x="86" y="92"/>
                    <a:pt x="111" y="105"/>
                    <a:pt x="129" y="123"/>
                  </a:cubicBezTo>
                  <a:cubicBezTo>
                    <a:pt x="172" y="154"/>
                    <a:pt x="203" y="178"/>
                    <a:pt x="234" y="203"/>
                  </a:cubicBezTo>
                  <a:cubicBezTo>
                    <a:pt x="277" y="246"/>
                    <a:pt x="307" y="277"/>
                    <a:pt x="326" y="295"/>
                  </a:cubicBezTo>
                  <a:cubicBezTo>
                    <a:pt x="332" y="307"/>
                    <a:pt x="344" y="314"/>
                    <a:pt x="344" y="314"/>
                  </a:cubicBezTo>
                  <a:cubicBezTo>
                    <a:pt x="344" y="307"/>
                    <a:pt x="338" y="301"/>
                    <a:pt x="338" y="295"/>
                  </a:cubicBezTo>
                  <a:cubicBezTo>
                    <a:pt x="332" y="289"/>
                    <a:pt x="332" y="289"/>
                    <a:pt x="326" y="277"/>
                  </a:cubicBezTo>
                  <a:cubicBezTo>
                    <a:pt x="326" y="277"/>
                    <a:pt x="326" y="271"/>
                    <a:pt x="320" y="264"/>
                  </a:cubicBezTo>
                  <a:cubicBezTo>
                    <a:pt x="307" y="252"/>
                    <a:pt x="283" y="221"/>
                    <a:pt x="240" y="178"/>
                  </a:cubicBezTo>
                  <a:cubicBezTo>
                    <a:pt x="197" y="141"/>
                    <a:pt x="142" y="8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8"/>
            <p:cNvSpPr/>
            <p:nvPr/>
          </p:nvSpPr>
          <p:spPr>
            <a:xfrm>
              <a:off x="5096553" y="1789448"/>
              <a:ext cx="34833" cy="51604"/>
            </a:xfrm>
            <a:custGeom>
              <a:avLst/>
              <a:gdLst/>
              <a:ahLst/>
              <a:cxnLst/>
              <a:rect l="l" t="t" r="r" b="b"/>
              <a:pathLst>
                <a:path w="486" h="720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44"/>
                    <a:pt x="19" y="93"/>
                    <a:pt x="25" y="142"/>
                  </a:cubicBezTo>
                  <a:cubicBezTo>
                    <a:pt x="31" y="167"/>
                    <a:pt x="37" y="191"/>
                    <a:pt x="50" y="222"/>
                  </a:cubicBezTo>
                  <a:cubicBezTo>
                    <a:pt x="62" y="277"/>
                    <a:pt x="80" y="339"/>
                    <a:pt x="105" y="400"/>
                  </a:cubicBezTo>
                  <a:cubicBezTo>
                    <a:pt x="129" y="474"/>
                    <a:pt x="166" y="541"/>
                    <a:pt x="209" y="591"/>
                  </a:cubicBezTo>
                  <a:cubicBezTo>
                    <a:pt x="252" y="646"/>
                    <a:pt x="295" y="689"/>
                    <a:pt x="351" y="713"/>
                  </a:cubicBezTo>
                  <a:cubicBezTo>
                    <a:pt x="369" y="713"/>
                    <a:pt x="387" y="720"/>
                    <a:pt x="400" y="720"/>
                  </a:cubicBezTo>
                  <a:cubicBezTo>
                    <a:pt x="418" y="713"/>
                    <a:pt x="437" y="707"/>
                    <a:pt x="449" y="695"/>
                  </a:cubicBezTo>
                  <a:cubicBezTo>
                    <a:pt x="473" y="670"/>
                    <a:pt x="480" y="646"/>
                    <a:pt x="486" y="621"/>
                  </a:cubicBezTo>
                  <a:cubicBezTo>
                    <a:pt x="486" y="572"/>
                    <a:pt x="473" y="535"/>
                    <a:pt x="467" y="505"/>
                  </a:cubicBezTo>
                  <a:cubicBezTo>
                    <a:pt x="443" y="443"/>
                    <a:pt x="418" y="406"/>
                    <a:pt x="406" y="382"/>
                  </a:cubicBezTo>
                  <a:cubicBezTo>
                    <a:pt x="394" y="376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76"/>
                  </a:cubicBezTo>
                  <a:cubicBezTo>
                    <a:pt x="394" y="376"/>
                    <a:pt x="394" y="382"/>
                    <a:pt x="394" y="382"/>
                  </a:cubicBezTo>
                  <a:cubicBezTo>
                    <a:pt x="394" y="388"/>
                    <a:pt x="400" y="388"/>
                    <a:pt x="400" y="394"/>
                  </a:cubicBezTo>
                  <a:cubicBezTo>
                    <a:pt x="400" y="394"/>
                    <a:pt x="400" y="400"/>
                    <a:pt x="406" y="400"/>
                  </a:cubicBezTo>
                  <a:cubicBezTo>
                    <a:pt x="406" y="406"/>
                    <a:pt x="406" y="406"/>
                    <a:pt x="406" y="406"/>
                  </a:cubicBezTo>
                  <a:cubicBezTo>
                    <a:pt x="406" y="412"/>
                    <a:pt x="406" y="412"/>
                    <a:pt x="406" y="419"/>
                  </a:cubicBezTo>
                  <a:cubicBezTo>
                    <a:pt x="418" y="437"/>
                    <a:pt x="430" y="474"/>
                    <a:pt x="449" y="529"/>
                  </a:cubicBezTo>
                  <a:cubicBezTo>
                    <a:pt x="455" y="554"/>
                    <a:pt x="461" y="591"/>
                    <a:pt x="455" y="627"/>
                  </a:cubicBezTo>
                  <a:cubicBezTo>
                    <a:pt x="449" y="646"/>
                    <a:pt x="443" y="670"/>
                    <a:pt x="424" y="683"/>
                  </a:cubicBezTo>
                  <a:cubicBezTo>
                    <a:pt x="417" y="688"/>
                    <a:pt x="408" y="690"/>
                    <a:pt x="398" y="690"/>
                  </a:cubicBezTo>
                  <a:cubicBezTo>
                    <a:pt x="385" y="690"/>
                    <a:pt x="371" y="686"/>
                    <a:pt x="357" y="683"/>
                  </a:cubicBezTo>
                  <a:cubicBezTo>
                    <a:pt x="308" y="664"/>
                    <a:pt x="265" y="621"/>
                    <a:pt x="228" y="572"/>
                  </a:cubicBezTo>
                  <a:cubicBezTo>
                    <a:pt x="191" y="523"/>
                    <a:pt x="154" y="462"/>
                    <a:pt x="129" y="388"/>
                  </a:cubicBezTo>
                  <a:cubicBezTo>
                    <a:pt x="80" y="265"/>
                    <a:pt x="56" y="148"/>
                    <a:pt x="37" y="62"/>
                  </a:cubicBezTo>
                  <a:lnTo>
                    <a:pt x="37" y="62"/>
                  </a:lnTo>
                  <a:cubicBezTo>
                    <a:pt x="142" y="130"/>
                    <a:pt x="215" y="191"/>
                    <a:pt x="265" y="234"/>
                  </a:cubicBezTo>
                  <a:cubicBezTo>
                    <a:pt x="308" y="277"/>
                    <a:pt x="332" y="308"/>
                    <a:pt x="344" y="320"/>
                  </a:cubicBezTo>
                  <a:cubicBezTo>
                    <a:pt x="351" y="333"/>
                    <a:pt x="351" y="333"/>
                    <a:pt x="357" y="333"/>
                  </a:cubicBezTo>
                  <a:cubicBezTo>
                    <a:pt x="357" y="339"/>
                    <a:pt x="363" y="339"/>
                    <a:pt x="369" y="345"/>
                  </a:cubicBezTo>
                  <a:cubicBezTo>
                    <a:pt x="369" y="351"/>
                    <a:pt x="375" y="357"/>
                    <a:pt x="381" y="363"/>
                  </a:cubicBezTo>
                  <a:cubicBezTo>
                    <a:pt x="381" y="363"/>
                    <a:pt x="381" y="357"/>
                    <a:pt x="375" y="345"/>
                  </a:cubicBezTo>
                  <a:cubicBezTo>
                    <a:pt x="369" y="320"/>
                    <a:pt x="338" y="283"/>
                    <a:pt x="295" y="234"/>
                  </a:cubicBezTo>
                  <a:cubicBezTo>
                    <a:pt x="265" y="203"/>
                    <a:pt x="234" y="173"/>
                    <a:pt x="197" y="142"/>
                  </a:cubicBezTo>
                  <a:cubicBezTo>
                    <a:pt x="172" y="124"/>
                    <a:pt x="154" y="111"/>
                    <a:pt x="129" y="93"/>
                  </a:cubicBezTo>
                  <a:cubicBezTo>
                    <a:pt x="123" y="87"/>
                    <a:pt x="99" y="68"/>
                    <a:pt x="74" y="50"/>
                  </a:cubicBezTo>
                  <a:cubicBezTo>
                    <a:pt x="50" y="31"/>
                    <a:pt x="25" y="1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8"/>
            <p:cNvSpPr/>
            <p:nvPr/>
          </p:nvSpPr>
          <p:spPr>
            <a:xfrm>
              <a:off x="5131744" y="1741500"/>
              <a:ext cx="31823" cy="45154"/>
            </a:xfrm>
            <a:custGeom>
              <a:avLst/>
              <a:gdLst/>
              <a:ahLst/>
              <a:cxnLst/>
              <a:rect l="l" t="t" r="r" b="b"/>
              <a:pathLst>
                <a:path w="444" h="630" extrusionOk="0">
                  <a:moveTo>
                    <a:pt x="443" y="0"/>
                  </a:moveTo>
                  <a:cubicBezTo>
                    <a:pt x="443" y="0"/>
                    <a:pt x="173" y="172"/>
                    <a:pt x="93" y="307"/>
                  </a:cubicBezTo>
                  <a:cubicBezTo>
                    <a:pt x="13" y="449"/>
                    <a:pt x="1" y="590"/>
                    <a:pt x="56" y="621"/>
                  </a:cubicBezTo>
                  <a:cubicBezTo>
                    <a:pt x="66" y="626"/>
                    <a:pt x="77" y="629"/>
                    <a:pt x="88" y="629"/>
                  </a:cubicBezTo>
                  <a:cubicBezTo>
                    <a:pt x="152" y="629"/>
                    <a:pt x="241" y="549"/>
                    <a:pt x="308" y="430"/>
                  </a:cubicBezTo>
                  <a:cubicBezTo>
                    <a:pt x="388" y="289"/>
                    <a:pt x="443" y="0"/>
                    <a:pt x="4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8"/>
            <p:cNvSpPr/>
            <p:nvPr/>
          </p:nvSpPr>
          <p:spPr>
            <a:xfrm>
              <a:off x="5132245" y="1739278"/>
              <a:ext cx="32611" cy="48451"/>
            </a:xfrm>
            <a:custGeom>
              <a:avLst/>
              <a:gdLst/>
              <a:ahLst/>
              <a:cxnLst/>
              <a:rect l="l" t="t" r="r" b="b"/>
              <a:pathLst>
                <a:path w="455" h="676" extrusionOk="0">
                  <a:moveTo>
                    <a:pt x="455" y="0"/>
                  </a:moveTo>
                  <a:cubicBezTo>
                    <a:pt x="344" y="74"/>
                    <a:pt x="307" y="105"/>
                    <a:pt x="258" y="142"/>
                  </a:cubicBezTo>
                  <a:cubicBezTo>
                    <a:pt x="209" y="179"/>
                    <a:pt x="178" y="215"/>
                    <a:pt x="147" y="240"/>
                  </a:cubicBezTo>
                  <a:cubicBezTo>
                    <a:pt x="98" y="295"/>
                    <a:pt x="86" y="326"/>
                    <a:pt x="92" y="332"/>
                  </a:cubicBezTo>
                  <a:cubicBezTo>
                    <a:pt x="92" y="332"/>
                    <a:pt x="111" y="308"/>
                    <a:pt x="160" y="252"/>
                  </a:cubicBezTo>
                  <a:cubicBezTo>
                    <a:pt x="190" y="228"/>
                    <a:pt x="221" y="197"/>
                    <a:pt x="270" y="160"/>
                  </a:cubicBezTo>
                  <a:cubicBezTo>
                    <a:pt x="295" y="142"/>
                    <a:pt x="320" y="123"/>
                    <a:pt x="350" y="105"/>
                  </a:cubicBezTo>
                  <a:cubicBezTo>
                    <a:pt x="381" y="80"/>
                    <a:pt x="393" y="74"/>
                    <a:pt x="412" y="62"/>
                  </a:cubicBezTo>
                  <a:lnTo>
                    <a:pt x="412" y="62"/>
                  </a:lnTo>
                  <a:cubicBezTo>
                    <a:pt x="412" y="74"/>
                    <a:pt x="406" y="86"/>
                    <a:pt x="406" y="99"/>
                  </a:cubicBezTo>
                  <a:cubicBezTo>
                    <a:pt x="399" y="123"/>
                    <a:pt x="393" y="154"/>
                    <a:pt x="387" y="179"/>
                  </a:cubicBezTo>
                  <a:cubicBezTo>
                    <a:pt x="369" y="234"/>
                    <a:pt x="350" y="295"/>
                    <a:pt x="332" y="357"/>
                  </a:cubicBezTo>
                  <a:cubicBezTo>
                    <a:pt x="301" y="424"/>
                    <a:pt x="270" y="486"/>
                    <a:pt x="234" y="529"/>
                  </a:cubicBezTo>
                  <a:cubicBezTo>
                    <a:pt x="197" y="578"/>
                    <a:pt x="154" y="615"/>
                    <a:pt x="117" y="639"/>
                  </a:cubicBezTo>
                  <a:cubicBezTo>
                    <a:pt x="99" y="644"/>
                    <a:pt x="85" y="648"/>
                    <a:pt x="72" y="648"/>
                  </a:cubicBezTo>
                  <a:cubicBezTo>
                    <a:pt x="66" y="648"/>
                    <a:pt x="61" y="647"/>
                    <a:pt x="55" y="645"/>
                  </a:cubicBezTo>
                  <a:cubicBezTo>
                    <a:pt x="43" y="633"/>
                    <a:pt x="37" y="621"/>
                    <a:pt x="31" y="602"/>
                  </a:cubicBezTo>
                  <a:cubicBezTo>
                    <a:pt x="25" y="566"/>
                    <a:pt x="31" y="529"/>
                    <a:pt x="37" y="504"/>
                  </a:cubicBezTo>
                  <a:cubicBezTo>
                    <a:pt x="61" y="387"/>
                    <a:pt x="92" y="351"/>
                    <a:pt x="80" y="344"/>
                  </a:cubicBezTo>
                  <a:lnTo>
                    <a:pt x="80" y="344"/>
                  </a:lnTo>
                  <a:cubicBezTo>
                    <a:pt x="80" y="344"/>
                    <a:pt x="74" y="357"/>
                    <a:pt x="61" y="375"/>
                  </a:cubicBezTo>
                  <a:cubicBezTo>
                    <a:pt x="49" y="400"/>
                    <a:pt x="25" y="437"/>
                    <a:pt x="12" y="498"/>
                  </a:cubicBezTo>
                  <a:cubicBezTo>
                    <a:pt x="6" y="529"/>
                    <a:pt x="0" y="566"/>
                    <a:pt x="6" y="609"/>
                  </a:cubicBezTo>
                  <a:cubicBezTo>
                    <a:pt x="12" y="627"/>
                    <a:pt x="18" y="652"/>
                    <a:pt x="49" y="664"/>
                  </a:cubicBezTo>
                  <a:cubicBezTo>
                    <a:pt x="60" y="672"/>
                    <a:pt x="73" y="676"/>
                    <a:pt x="85" y="676"/>
                  </a:cubicBezTo>
                  <a:cubicBezTo>
                    <a:pt x="100" y="676"/>
                    <a:pt x="116" y="671"/>
                    <a:pt x="129" y="664"/>
                  </a:cubicBezTo>
                  <a:cubicBezTo>
                    <a:pt x="178" y="639"/>
                    <a:pt x="221" y="596"/>
                    <a:pt x="258" y="547"/>
                  </a:cubicBezTo>
                  <a:cubicBezTo>
                    <a:pt x="295" y="498"/>
                    <a:pt x="332" y="437"/>
                    <a:pt x="356" y="369"/>
                  </a:cubicBezTo>
                  <a:cubicBezTo>
                    <a:pt x="381" y="301"/>
                    <a:pt x="399" y="246"/>
                    <a:pt x="412" y="191"/>
                  </a:cubicBezTo>
                  <a:cubicBezTo>
                    <a:pt x="418" y="160"/>
                    <a:pt x="430" y="136"/>
                    <a:pt x="436" y="105"/>
                  </a:cubicBezTo>
                  <a:cubicBezTo>
                    <a:pt x="442" y="68"/>
                    <a:pt x="449" y="31"/>
                    <a:pt x="4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8"/>
            <p:cNvSpPr/>
            <p:nvPr/>
          </p:nvSpPr>
          <p:spPr>
            <a:xfrm>
              <a:off x="5131314" y="1737056"/>
              <a:ext cx="35335" cy="51533"/>
            </a:xfrm>
            <a:custGeom>
              <a:avLst/>
              <a:gdLst/>
              <a:ahLst/>
              <a:cxnLst/>
              <a:rect l="l" t="t" r="r" b="b"/>
              <a:pathLst>
                <a:path w="493" h="719" extrusionOk="0">
                  <a:moveTo>
                    <a:pt x="492" y="1"/>
                  </a:moveTo>
                  <a:lnTo>
                    <a:pt x="492" y="1"/>
                  </a:lnTo>
                  <a:cubicBezTo>
                    <a:pt x="462" y="13"/>
                    <a:pt x="437" y="31"/>
                    <a:pt x="412" y="50"/>
                  </a:cubicBezTo>
                  <a:cubicBezTo>
                    <a:pt x="394" y="62"/>
                    <a:pt x="369" y="74"/>
                    <a:pt x="351" y="93"/>
                  </a:cubicBezTo>
                  <a:cubicBezTo>
                    <a:pt x="326" y="105"/>
                    <a:pt x="308" y="124"/>
                    <a:pt x="283" y="142"/>
                  </a:cubicBezTo>
                  <a:cubicBezTo>
                    <a:pt x="247" y="173"/>
                    <a:pt x="210" y="203"/>
                    <a:pt x="185" y="234"/>
                  </a:cubicBezTo>
                  <a:cubicBezTo>
                    <a:pt x="142" y="277"/>
                    <a:pt x="111" y="314"/>
                    <a:pt x="99" y="345"/>
                  </a:cubicBezTo>
                  <a:cubicBezTo>
                    <a:pt x="93" y="357"/>
                    <a:pt x="93" y="369"/>
                    <a:pt x="93" y="369"/>
                  </a:cubicBezTo>
                  <a:cubicBezTo>
                    <a:pt x="99" y="363"/>
                    <a:pt x="105" y="357"/>
                    <a:pt x="105" y="351"/>
                  </a:cubicBezTo>
                  <a:cubicBezTo>
                    <a:pt x="111" y="351"/>
                    <a:pt x="111" y="345"/>
                    <a:pt x="117" y="339"/>
                  </a:cubicBezTo>
                  <a:cubicBezTo>
                    <a:pt x="124" y="332"/>
                    <a:pt x="124" y="332"/>
                    <a:pt x="130" y="326"/>
                  </a:cubicBezTo>
                  <a:cubicBezTo>
                    <a:pt x="142" y="314"/>
                    <a:pt x="167" y="283"/>
                    <a:pt x="210" y="240"/>
                  </a:cubicBezTo>
                  <a:cubicBezTo>
                    <a:pt x="253" y="203"/>
                    <a:pt x="308" y="154"/>
                    <a:pt x="449" y="56"/>
                  </a:cubicBezTo>
                  <a:lnTo>
                    <a:pt x="449" y="56"/>
                  </a:lnTo>
                  <a:cubicBezTo>
                    <a:pt x="443" y="93"/>
                    <a:pt x="419" y="216"/>
                    <a:pt x="369" y="363"/>
                  </a:cubicBezTo>
                  <a:cubicBezTo>
                    <a:pt x="320" y="511"/>
                    <a:pt x="240" y="621"/>
                    <a:pt x="148" y="670"/>
                  </a:cubicBezTo>
                  <a:cubicBezTo>
                    <a:pt x="134" y="684"/>
                    <a:pt x="114" y="691"/>
                    <a:pt x="96" y="691"/>
                  </a:cubicBezTo>
                  <a:cubicBezTo>
                    <a:pt x="91" y="691"/>
                    <a:pt x="85" y="690"/>
                    <a:pt x="81" y="689"/>
                  </a:cubicBezTo>
                  <a:cubicBezTo>
                    <a:pt x="56" y="683"/>
                    <a:pt x="44" y="664"/>
                    <a:pt x="38" y="640"/>
                  </a:cubicBezTo>
                  <a:cubicBezTo>
                    <a:pt x="25" y="603"/>
                    <a:pt x="31" y="566"/>
                    <a:pt x="38" y="535"/>
                  </a:cubicBezTo>
                  <a:cubicBezTo>
                    <a:pt x="50" y="474"/>
                    <a:pt x="74" y="437"/>
                    <a:pt x="74" y="425"/>
                  </a:cubicBezTo>
                  <a:cubicBezTo>
                    <a:pt x="81" y="418"/>
                    <a:pt x="81" y="418"/>
                    <a:pt x="81" y="418"/>
                  </a:cubicBezTo>
                  <a:cubicBezTo>
                    <a:pt x="81" y="418"/>
                    <a:pt x="81" y="412"/>
                    <a:pt x="81" y="412"/>
                  </a:cubicBezTo>
                  <a:cubicBezTo>
                    <a:pt x="81" y="412"/>
                    <a:pt x="81" y="406"/>
                    <a:pt x="81" y="406"/>
                  </a:cubicBezTo>
                  <a:cubicBezTo>
                    <a:pt x="87" y="400"/>
                    <a:pt x="87" y="400"/>
                    <a:pt x="87" y="394"/>
                  </a:cubicBezTo>
                  <a:cubicBezTo>
                    <a:pt x="87" y="394"/>
                    <a:pt x="93" y="388"/>
                    <a:pt x="93" y="382"/>
                  </a:cubicBezTo>
                  <a:cubicBezTo>
                    <a:pt x="93" y="382"/>
                    <a:pt x="93" y="375"/>
                    <a:pt x="93" y="375"/>
                  </a:cubicBezTo>
                  <a:cubicBezTo>
                    <a:pt x="93" y="374"/>
                    <a:pt x="92" y="373"/>
                    <a:pt x="92" y="373"/>
                  </a:cubicBezTo>
                  <a:cubicBezTo>
                    <a:pt x="90" y="373"/>
                    <a:pt x="85" y="379"/>
                    <a:pt x="81" y="388"/>
                  </a:cubicBezTo>
                  <a:cubicBezTo>
                    <a:pt x="62" y="406"/>
                    <a:pt x="38" y="449"/>
                    <a:pt x="19" y="517"/>
                  </a:cubicBezTo>
                  <a:cubicBezTo>
                    <a:pt x="7" y="547"/>
                    <a:pt x="1" y="590"/>
                    <a:pt x="7" y="640"/>
                  </a:cubicBezTo>
                  <a:cubicBezTo>
                    <a:pt x="13" y="664"/>
                    <a:pt x="25" y="695"/>
                    <a:pt x="62" y="713"/>
                  </a:cubicBezTo>
                  <a:cubicBezTo>
                    <a:pt x="73" y="717"/>
                    <a:pt x="83" y="718"/>
                    <a:pt x="93" y="718"/>
                  </a:cubicBezTo>
                  <a:cubicBezTo>
                    <a:pt x="117" y="718"/>
                    <a:pt x="139" y="710"/>
                    <a:pt x="160" y="701"/>
                  </a:cubicBezTo>
                  <a:cubicBezTo>
                    <a:pt x="210" y="670"/>
                    <a:pt x="253" y="627"/>
                    <a:pt x="296" y="572"/>
                  </a:cubicBezTo>
                  <a:cubicBezTo>
                    <a:pt x="339" y="517"/>
                    <a:pt x="369" y="449"/>
                    <a:pt x="394" y="375"/>
                  </a:cubicBezTo>
                  <a:cubicBezTo>
                    <a:pt x="412" y="314"/>
                    <a:pt x="431" y="259"/>
                    <a:pt x="443" y="210"/>
                  </a:cubicBezTo>
                  <a:cubicBezTo>
                    <a:pt x="449" y="179"/>
                    <a:pt x="455" y="154"/>
                    <a:pt x="462" y="130"/>
                  </a:cubicBezTo>
                  <a:cubicBezTo>
                    <a:pt x="474" y="81"/>
                    <a:pt x="480" y="38"/>
                    <a:pt x="4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8"/>
            <p:cNvSpPr/>
            <p:nvPr/>
          </p:nvSpPr>
          <p:spPr>
            <a:xfrm>
              <a:off x="5133105" y="1741500"/>
              <a:ext cx="30461" cy="45154"/>
            </a:xfrm>
            <a:custGeom>
              <a:avLst/>
              <a:gdLst/>
              <a:ahLst/>
              <a:cxnLst/>
              <a:rect l="l" t="t" r="r" b="b"/>
              <a:pathLst>
                <a:path w="425" h="630" extrusionOk="0">
                  <a:moveTo>
                    <a:pt x="424" y="0"/>
                  </a:moveTo>
                  <a:lnTo>
                    <a:pt x="424" y="0"/>
                  </a:lnTo>
                  <a:cubicBezTo>
                    <a:pt x="314" y="68"/>
                    <a:pt x="246" y="123"/>
                    <a:pt x="191" y="166"/>
                  </a:cubicBezTo>
                  <a:cubicBezTo>
                    <a:pt x="148" y="209"/>
                    <a:pt x="117" y="240"/>
                    <a:pt x="105" y="252"/>
                  </a:cubicBezTo>
                  <a:cubicBezTo>
                    <a:pt x="99" y="264"/>
                    <a:pt x="99" y="264"/>
                    <a:pt x="99" y="270"/>
                  </a:cubicBezTo>
                  <a:cubicBezTo>
                    <a:pt x="99" y="270"/>
                    <a:pt x="92" y="277"/>
                    <a:pt x="86" y="283"/>
                  </a:cubicBezTo>
                  <a:cubicBezTo>
                    <a:pt x="86" y="289"/>
                    <a:pt x="80" y="295"/>
                    <a:pt x="80" y="301"/>
                  </a:cubicBezTo>
                  <a:cubicBezTo>
                    <a:pt x="80" y="303"/>
                    <a:pt x="81" y="304"/>
                    <a:pt x="82" y="304"/>
                  </a:cubicBezTo>
                  <a:cubicBezTo>
                    <a:pt x="84" y="304"/>
                    <a:pt x="90" y="298"/>
                    <a:pt x="99" y="289"/>
                  </a:cubicBezTo>
                  <a:cubicBezTo>
                    <a:pt x="117" y="277"/>
                    <a:pt x="148" y="240"/>
                    <a:pt x="197" y="197"/>
                  </a:cubicBezTo>
                  <a:cubicBezTo>
                    <a:pt x="228" y="178"/>
                    <a:pt x="258" y="148"/>
                    <a:pt x="301" y="117"/>
                  </a:cubicBezTo>
                  <a:cubicBezTo>
                    <a:pt x="320" y="105"/>
                    <a:pt x="338" y="92"/>
                    <a:pt x="363" y="74"/>
                  </a:cubicBezTo>
                  <a:cubicBezTo>
                    <a:pt x="381" y="62"/>
                    <a:pt x="375" y="62"/>
                    <a:pt x="381" y="62"/>
                  </a:cubicBezTo>
                  <a:lnTo>
                    <a:pt x="381" y="68"/>
                  </a:lnTo>
                  <a:cubicBezTo>
                    <a:pt x="375" y="92"/>
                    <a:pt x="369" y="117"/>
                    <a:pt x="363" y="148"/>
                  </a:cubicBezTo>
                  <a:cubicBezTo>
                    <a:pt x="344" y="203"/>
                    <a:pt x="326" y="258"/>
                    <a:pt x="308" y="320"/>
                  </a:cubicBezTo>
                  <a:cubicBezTo>
                    <a:pt x="283" y="393"/>
                    <a:pt x="246" y="449"/>
                    <a:pt x="209" y="498"/>
                  </a:cubicBezTo>
                  <a:cubicBezTo>
                    <a:pt x="172" y="541"/>
                    <a:pt x="129" y="584"/>
                    <a:pt x="92" y="596"/>
                  </a:cubicBezTo>
                  <a:cubicBezTo>
                    <a:pt x="85" y="601"/>
                    <a:pt x="77" y="603"/>
                    <a:pt x="70" y="603"/>
                  </a:cubicBezTo>
                  <a:cubicBezTo>
                    <a:pt x="61" y="603"/>
                    <a:pt x="53" y="600"/>
                    <a:pt x="49" y="596"/>
                  </a:cubicBezTo>
                  <a:cubicBezTo>
                    <a:pt x="37" y="590"/>
                    <a:pt x="31" y="571"/>
                    <a:pt x="31" y="553"/>
                  </a:cubicBezTo>
                  <a:cubicBezTo>
                    <a:pt x="25" y="522"/>
                    <a:pt x="31" y="485"/>
                    <a:pt x="37" y="455"/>
                  </a:cubicBezTo>
                  <a:cubicBezTo>
                    <a:pt x="49" y="399"/>
                    <a:pt x="68" y="356"/>
                    <a:pt x="74" y="332"/>
                  </a:cubicBezTo>
                  <a:cubicBezTo>
                    <a:pt x="80" y="320"/>
                    <a:pt x="80" y="313"/>
                    <a:pt x="80" y="313"/>
                  </a:cubicBezTo>
                  <a:lnTo>
                    <a:pt x="80" y="313"/>
                  </a:lnTo>
                  <a:cubicBezTo>
                    <a:pt x="80" y="313"/>
                    <a:pt x="74" y="313"/>
                    <a:pt x="74" y="320"/>
                  </a:cubicBezTo>
                  <a:cubicBezTo>
                    <a:pt x="74" y="320"/>
                    <a:pt x="68" y="320"/>
                    <a:pt x="68" y="326"/>
                  </a:cubicBezTo>
                  <a:cubicBezTo>
                    <a:pt x="68" y="326"/>
                    <a:pt x="68" y="332"/>
                    <a:pt x="62" y="332"/>
                  </a:cubicBezTo>
                  <a:cubicBezTo>
                    <a:pt x="62" y="338"/>
                    <a:pt x="62" y="338"/>
                    <a:pt x="62" y="344"/>
                  </a:cubicBezTo>
                  <a:lnTo>
                    <a:pt x="56" y="344"/>
                  </a:lnTo>
                  <a:lnTo>
                    <a:pt x="56" y="350"/>
                  </a:lnTo>
                  <a:cubicBezTo>
                    <a:pt x="56" y="350"/>
                    <a:pt x="56" y="350"/>
                    <a:pt x="49" y="356"/>
                  </a:cubicBezTo>
                  <a:cubicBezTo>
                    <a:pt x="43" y="375"/>
                    <a:pt x="25" y="412"/>
                    <a:pt x="13" y="467"/>
                  </a:cubicBezTo>
                  <a:cubicBezTo>
                    <a:pt x="6" y="498"/>
                    <a:pt x="0" y="528"/>
                    <a:pt x="6" y="571"/>
                  </a:cubicBezTo>
                  <a:cubicBezTo>
                    <a:pt x="6" y="590"/>
                    <a:pt x="19" y="608"/>
                    <a:pt x="37" y="621"/>
                  </a:cubicBezTo>
                  <a:cubicBezTo>
                    <a:pt x="46" y="627"/>
                    <a:pt x="57" y="630"/>
                    <a:pt x="69" y="630"/>
                  </a:cubicBezTo>
                  <a:cubicBezTo>
                    <a:pt x="80" y="630"/>
                    <a:pt x="92" y="627"/>
                    <a:pt x="105" y="621"/>
                  </a:cubicBezTo>
                  <a:cubicBezTo>
                    <a:pt x="154" y="602"/>
                    <a:pt x="197" y="559"/>
                    <a:pt x="234" y="510"/>
                  </a:cubicBezTo>
                  <a:cubicBezTo>
                    <a:pt x="271" y="461"/>
                    <a:pt x="308" y="399"/>
                    <a:pt x="332" y="332"/>
                  </a:cubicBezTo>
                  <a:cubicBezTo>
                    <a:pt x="381" y="203"/>
                    <a:pt x="406" y="92"/>
                    <a:pt x="4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8"/>
            <p:cNvSpPr/>
            <p:nvPr/>
          </p:nvSpPr>
          <p:spPr>
            <a:xfrm>
              <a:off x="5131744" y="1793892"/>
              <a:ext cx="31823" cy="45082"/>
            </a:xfrm>
            <a:custGeom>
              <a:avLst/>
              <a:gdLst/>
              <a:ahLst/>
              <a:cxnLst/>
              <a:rect l="l" t="t" r="r" b="b"/>
              <a:pathLst>
                <a:path w="444" h="629" extrusionOk="0">
                  <a:moveTo>
                    <a:pt x="443" y="0"/>
                  </a:moveTo>
                  <a:lnTo>
                    <a:pt x="443" y="0"/>
                  </a:lnTo>
                  <a:cubicBezTo>
                    <a:pt x="443" y="0"/>
                    <a:pt x="173" y="166"/>
                    <a:pt x="93" y="307"/>
                  </a:cubicBezTo>
                  <a:cubicBezTo>
                    <a:pt x="13" y="449"/>
                    <a:pt x="1" y="590"/>
                    <a:pt x="56" y="621"/>
                  </a:cubicBezTo>
                  <a:cubicBezTo>
                    <a:pt x="65" y="626"/>
                    <a:pt x="76" y="629"/>
                    <a:pt x="87" y="629"/>
                  </a:cubicBezTo>
                  <a:cubicBezTo>
                    <a:pt x="150" y="629"/>
                    <a:pt x="240" y="544"/>
                    <a:pt x="308" y="424"/>
                  </a:cubicBezTo>
                  <a:cubicBezTo>
                    <a:pt x="388" y="289"/>
                    <a:pt x="443" y="0"/>
                    <a:pt x="4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8"/>
            <p:cNvSpPr/>
            <p:nvPr/>
          </p:nvSpPr>
          <p:spPr>
            <a:xfrm>
              <a:off x="5132245" y="1791240"/>
              <a:ext cx="32611" cy="48594"/>
            </a:xfrm>
            <a:custGeom>
              <a:avLst/>
              <a:gdLst/>
              <a:ahLst/>
              <a:cxnLst/>
              <a:rect l="l" t="t" r="r" b="b"/>
              <a:pathLst>
                <a:path w="455" h="678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44" y="74"/>
                    <a:pt x="307" y="111"/>
                    <a:pt x="258" y="148"/>
                  </a:cubicBezTo>
                  <a:cubicBezTo>
                    <a:pt x="209" y="185"/>
                    <a:pt x="178" y="222"/>
                    <a:pt x="147" y="246"/>
                  </a:cubicBezTo>
                  <a:cubicBezTo>
                    <a:pt x="98" y="301"/>
                    <a:pt x="86" y="332"/>
                    <a:pt x="92" y="332"/>
                  </a:cubicBezTo>
                  <a:cubicBezTo>
                    <a:pt x="92" y="333"/>
                    <a:pt x="92" y="333"/>
                    <a:pt x="93" y="333"/>
                  </a:cubicBezTo>
                  <a:cubicBezTo>
                    <a:pt x="96" y="333"/>
                    <a:pt x="115" y="303"/>
                    <a:pt x="160" y="258"/>
                  </a:cubicBezTo>
                  <a:cubicBezTo>
                    <a:pt x="190" y="234"/>
                    <a:pt x="221" y="203"/>
                    <a:pt x="270" y="166"/>
                  </a:cubicBezTo>
                  <a:cubicBezTo>
                    <a:pt x="295" y="148"/>
                    <a:pt x="320" y="129"/>
                    <a:pt x="350" y="111"/>
                  </a:cubicBezTo>
                  <a:cubicBezTo>
                    <a:pt x="381" y="86"/>
                    <a:pt x="393" y="74"/>
                    <a:pt x="412" y="62"/>
                  </a:cubicBezTo>
                  <a:lnTo>
                    <a:pt x="412" y="62"/>
                  </a:lnTo>
                  <a:cubicBezTo>
                    <a:pt x="412" y="80"/>
                    <a:pt x="406" y="92"/>
                    <a:pt x="406" y="105"/>
                  </a:cubicBezTo>
                  <a:cubicBezTo>
                    <a:pt x="399" y="129"/>
                    <a:pt x="393" y="160"/>
                    <a:pt x="387" y="185"/>
                  </a:cubicBezTo>
                  <a:cubicBezTo>
                    <a:pt x="369" y="240"/>
                    <a:pt x="350" y="301"/>
                    <a:pt x="332" y="363"/>
                  </a:cubicBezTo>
                  <a:cubicBezTo>
                    <a:pt x="301" y="430"/>
                    <a:pt x="270" y="486"/>
                    <a:pt x="234" y="535"/>
                  </a:cubicBezTo>
                  <a:cubicBezTo>
                    <a:pt x="197" y="584"/>
                    <a:pt x="154" y="621"/>
                    <a:pt x="117" y="639"/>
                  </a:cubicBezTo>
                  <a:cubicBezTo>
                    <a:pt x="102" y="646"/>
                    <a:pt x="90" y="649"/>
                    <a:pt x="79" y="649"/>
                  </a:cubicBezTo>
                  <a:cubicBezTo>
                    <a:pt x="71" y="649"/>
                    <a:pt x="63" y="648"/>
                    <a:pt x="55" y="645"/>
                  </a:cubicBezTo>
                  <a:cubicBezTo>
                    <a:pt x="43" y="639"/>
                    <a:pt x="37" y="621"/>
                    <a:pt x="31" y="609"/>
                  </a:cubicBezTo>
                  <a:cubicBezTo>
                    <a:pt x="25" y="572"/>
                    <a:pt x="31" y="535"/>
                    <a:pt x="37" y="510"/>
                  </a:cubicBezTo>
                  <a:cubicBezTo>
                    <a:pt x="61" y="394"/>
                    <a:pt x="92" y="357"/>
                    <a:pt x="80" y="351"/>
                  </a:cubicBezTo>
                  <a:lnTo>
                    <a:pt x="80" y="351"/>
                  </a:lnTo>
                  <a:cubicBezTo>
                    <a:pt x="80" y="351"/>
                    <a:pt x="74" y="357"/>
                    <a:pt x="61" y="381"/>
                  </a:cubicBezTo>
                  <a:cubicBezTo>
                    <a:pt x="49" y="406"/>
                    <a:pt x="25" y="443"/>
                    <a:pt x="12" y="504"/>
                  </a:cubicBezTo>
                  <a:cubicBezTo>
                    <a:pt x="6" y="535"/>
                    <a:pt x="0" y="566"/>
                    <a:pt x="6" y="609"/>
                  </a:cubicBezTo>
                  <a:cubicBezTo>
                    <a:pt x="12" y="633"/>
                    <a:pt x="18" y="658"/>
                    <a:pt x="49" y="670"/>
                  </a:cubicBezTo>
                  <a:cubicBezTo>
                    <a:pt x="60" y="675"/>
                    <a:pt x="71" y="677"/>
                    <a:pt x="83" y="677"/>
                  </a:cubicBezTo>
                  <a:cubicBezTo>
                    <a:pt x="99" y="677"/>
                    <a:pt x="115" y="674"/>
                    <a:pt x="129" y="670"/>
                  </a:cubicBezTo>
                  <a:cubicBezTo>
                    <a:pt x="178" y="645"/>
                    <a:pt x="221" y="602"/>
                    <a:pt x="258" y="553"/>
                  </a:cubicBezTo>
                  <a:cubicBezTo>
                    <a:pt x="295" y="504"/>
                    <a:pt x="332" y="443"/>
                    <a:pt x="356" y="375"/>
                  </a:cubicBezTo>
                  <a:cubicBezTo>
                    <a:pt x="381" y="308"/>
                    <a:pt x="399" y="246"/>
                    <a:pt x="412" y="191"/>
                  </a:cubicBezTo>
                  <a:cubicBezTo>
                    <a:pt x="418" y="166"/>
                    <a:pt x="430" y="135"/>
                    <a:pt x="436" y="111"/>
                  </a:cubicBezTo>
                  <a:cubicBezTo>
                    <a:pt x="442" y="74"/>
                    <a:pt x="449" y="37"/>
                    <a:pt x="4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8"/>
            <p:cNvSpPr/>
            <p:nvPr/>
          </p:nvSpPr>
          <p:spPr>
            <a:xfrm>
              <a:off x="5131314" y="1789018"/>
              <a:ext cx="35335" cy="51819"/>
            </a:xfrm>
            <a:custGeom>
              <a:avLst/>
              <a:gdLst/>
              <a:ahLst/>
              <a:cxnLst/>
              <a:rect l="l" t="t" r="r" b="b"/>
              <a:pathLst>
                <a:path w="493" h="723" extrusionOk="0">
                  <a:moveTo>
                    <a:pt x="492" y="1"/>
                  </a:moveTo>
                  <a:lnTo>
                    <a:pt x="492" y="1"/>
                  </a:lnTo>
                  <a:cubicBezTo>
                    <a:pt x="462" y="19"/>
                    <a:pt x="437" y="37"/>
                    <a:pt x="412" y="56"/>
                  </a:cubicBezTo>
                  <a:cubicBezTo>
                    <a:pt x="394" y="68"/>
                    <a:pt x="369" y="80"/>
                    <a:pt x="351" y="93"/>
                  </a:cubicBezTo>
                  <a:cubicBezTo>
                    <a:pt x="326" y="111"/>
                    <a:pt x="308" y="130"/>
                    <a:pt x="283" y="148"/>
                  </a:cubicBezTo>
                  <a:cubicBezTo>
                    <a:pt x="247" y="179"/>
                    <a:pt x="210" y="209"/>
                    <a:pt x="185" y="234"/>
                  </a:cubicBezTo>
                  <a:cubicBezTo>
                    <a:pt x="142" y="283"/>
                    <a:pt x="111" y="320"/>
                    <a:pt x="99" y="351"/>
                  </a:cubicBezTo>
                  <a:cubicBezTo>
                    <a:pt x="93" y="363"/>
                    <a:pt x="93" y="369"/>
                    <a:pt x="93" y="369"/>
                  </a:cubicBezTo>
                  <a:cubicBezTo>
                    <a:pt x="99" y="369"/>
                    <a:pt x="105" y="363"/>
                    <a:pt x="105" y="357"/>
                  </a:cubicBezTo>
                  <a:cubicBezTo>
                    <a:pt x="111" y="351"/>
                    <a:pt x="111" y="345"/>
                    <a:pt x="117" y="345"/>
                  </a:cubicBezTo>
                  <a:cubicBezTo>
                    <a:pt x="124" y="339"/>
                    <a:pt x="124" y="339"/>
                    <a:pt x="130" y="332"/>
                  </a:cubicBezTo>
                  <a:cubicBezTo>
                    <a:pt x="142" y="314"/>
                    <a:pt x="167" y="283"/>
                    <a:pt x="210" y="246"/>
                  </a:cubicBezTo>
                  <a:cubicBezTo>
                    <a:pt x="253" y="209"/>
                    <a:pt x="308" y="154"/>
                    <a:pt x="449" y="62"/>
                  </a:cubicBezTo>
                  <a:lnTo>
                    <a:pt x="449" y="62"/>
                  </a:lnTo>
                  <a:cubicBezTo>
                    <a:pt x="443" y="99"/>
                    <a:pt x="419" y="222"/>
                    <a:pt x="369" y="369"/>
                  </a:cubicBezTo>
                  <a:cubicBezTo>
                    <a:pt x="320" y="517"/>
                    <a:pt x="240" y="621"/>
                    <a:pt x="148" y="676"/>
                  </a:cubicBezTo>
                  <a:cubicBezTo>
                    <a:pt x="133" y="686"/>
                    <a:pt x="110" y="696"/>
                    <a:pt x="92" y="696"/>
                  </a:cubicBezTo>
                  <a:cubicBezTo>
                    <a:pt x="88" y="696"/>
                    <a:pt x="84" y="696"/>
                    <a:pt x="81" y="695"/>
                  </a:cubicBezTo>
                  <a:cubicBezTo>
                    <a:pt x="56" y="689"/>
                    <a:pt x="44" y="664"/>
                    <a:pt x="38" y="646"/>
                  </a:cubicBezTo>
                  <a:cubicBezTo>
                    <a:pt x="25" y="609"/>
                    <a:pt x="31" y="572"/>
                    <a:pt x="38" y="541"/>
                  </a:cubicBezTo>
                  <a:cubicBezTo>
                    <a:pt x="50" y="480"/>
                    <a:pt x="74" y="443"/>
                    <a:pt x="74" y="425"/>
                  </a:cubicBezTo>
                  <a:lnTo>
                    <a:pt x="81" y="425"/>
                  </a:lnTo>
                  <a:cubicBezTo>
                    <a:pt x="81" y="425"/>
                    <a:pt x="81" y="418"/>
                    <a:pt x="81" y="418"/>
                  </a:cubicBezTo>
                  <a:cubicBezTo>
                    <a:pt x="81" y="412"/>
                    <a:pt x="81" y="412"/>
                    <a:pt x="81" y="412"/>
                  </a:cubicBezTo>
                  <a:lnTo>
                    <a:pt x="81" y="406"/>
                  </a:lnTo>
                  <a:cubicBezTo>
                    <a:pt x="87" y="406"/>
                    <a:pt x="87" y="400"/>
                    <a:pt x="87" y="400"/>
                  </a:cubicBezTo>
                  <a:cubicBezTo>
                    <a:pt x="87" y="400"/>
                    <a:pt x="93" y="394"/>
                    <a:pt x="93" y="388"/>
                  </a:cubicBezTo>
                  <a:cubicBezTo>
                    <a:pt x="93" y="382"/>
                    <a:pt x="93" y="382"/>
                    <a:pt x="93" y="382"/>
                  </a:cubicBezTo>
                  <a:cubicBezTo>
                    <a:pt x="93" y="380"/>
                    <a:pt x="92" y="379"/>
                    <a:pt x="91" y="379"/>
                  </a:cubicBezTo>
                  <a:cubicBezTo>
                    <a:pt x="89" y="379"/>
                    <a:pt x="85" y="383"/>
                    <a:pt x="81" y="388"/>
                  </a:cubicBezTo>
                  <a:cubicBezTo>
                    <a:pt x="62" y="412"/>
                    <a:pt x="38" y="455"/>
                    <a:pt x="19" y="523"/>
                  </a:cubicBezTo>
                  <a:cubicBezTo>
                    <a:pt x="7" y="554"/>
                    <a:pt x="1" y="597"/>
                    <a:pt x="7" y="646"/>
                  </a:cubicBezTo>
                  <a:cubicBezTo>
                    <a:pt x="13" y="670"/>
                    <a:pt x="25" y="701"/>
                    <a:pt x="62" y="713"/>
                  </a:cubicBezTo>
                  <a:cubicBezTo>
                    <a:pt x="75" y="720"/>
                    <a:pt x="87" y="722"/>
                    <a:pt x="99" y="722"/>
                  </a:cubicBezTo>
                  <a:cubicBezTo>
                    <a:pt x="120" y="722"/>
                    <a:pt x="140" y="713"/>
                    <a:pt x="160" y="701"/>
                  </a:cubicBezTo>
                  <a:cubicBezTo>
                    <a:pt x="210" y="676"/>
                    <a:pt x="253" y="627"/>
                    <a:pt x="296" y="578"/>
                  </a:cubicBezTo>
                  <a:cubicBezTo>
                    <a:pt x="339" y="523"/>
                    <a:pt x="369" y="455"/>
                    <a:pt x="394" y="382"/>
                  </a:cubicBezTo>
                  <a:cubicBezTo>
                    <a:pt x="412" y="320"/>
                    <a:pt x="431" y="265"/>
                    <a:pt x="443" y="216"/>
                  </a:cubicBezTo>
                  <a:cubicBezTo>
                    <a:pt x="449" y="185"/>
                    <a:pt x="455" y="160"/>
                    <a:pt x="462" y="130"/>
                  </a:cubicBezTo>
                  <a:cubicBezTo>
                    <a:pt x="474" y="87"/>
                    <a:pt x="480" y="44"/>
                    <a:pt x="4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8"/>
            <p:cNvSpPr/>
            <p:nvPr/>
          </p:nvSpPr>
          <p:spPr>
            <a:xfrm>
              <a:off x="5133105" y="1793462"/>
              <a:ext cx="30461" cy="45584"/>
            </a:xfrm>
            <a:custGeom>
              <a:avLst/>
              <a:gdLst/>
              <a:ahLst/>
              <a:cxnLst/>
              <a:rect l="l" t="t" r="r" b="b"/>
              <a:pathLst>
                <a:path w="425" h="636" extrusionOk="0">
                  <a:moveTo>
                    <a:pt x="424" y="0"/>
                  </a:moveTo>
                  <a:lnTo>
                    <a:pt x="424" y="0"/>
                  </a:lnTo>
                  <a:cubicBezTo>
                    <a:pt x="314" y="74"/>
                    <a:pt x="246" y="129"/>
                    <a:pt x="191" y="172"/>
                  </a:cubicBezTo>
                  <a:cubicBezTo>
                    <a:pt x="148" y="215"/>
                    <a:pt x="117" y="246"/>
                    <a:pt x="105" y="258"/>
                  </a:cubicBezTo>
                  <a:cubicBezTo>
                    <a:pt x="99" y="270"/>
                    <a:pt x="99" y="270"/>
                    <a:pt x="99" y="270"/>
                  </a:cubicBezTo>
                  <a:cubicBezTo>
                    <a:pt x="99" y="277"/>
                    <a:pt x="92" y="283"/>
                    <a:pt x="86" y="289"/>
                  </a:cubicBezTo>
                  <a:cubicBezTo>
                    <a:pt x="86" y="295"/>
                    <a:pt x="80" y="301"/>
                    <a:pt x="80" y="307"/>
                  </a:cubicBezTo>
                  <a:cubicBezTo>
                    <a:pt x="80" y="307"/>
                    <a:pt x="86" y="307"/>
                    <a:pt x="99" y="295"/>
                  </a:cubicBezTo>
                  <a:cubicBezTo>
                    <a:pt x="117" y="277"/>
                    <a:pt x="148" y="246"/>
                    <a:pt x="197" y="203"/>
                  </a:cubicBezTo>
                  <a:cubicBezTo>
                    <a:pt x="228" y="178"/>
                    <a:pt x="258" y="154"/>
                    <a:pt x="301" y="123"/>
                  </a:cubicBezTo>
                  <a:cubicBezTo>
                    <a:pt x="320" y="111"/>
                    <a:pt x="338" y="92"/>
                    <a:pt x="363" y="80"/>
                  </a:cubicBezTo>
                  <a:cubicBezTo>
                    <a:pt x="381" y="68"/>
                    <a:pt x="375" y="68"/>
                    <a:pt x="381" y="68"/>
                  </a:cubicBezTo>
                  <a:lnTo>
                    <a:pt x="381" y="74"/>
                  </a:lnTo>
                  <a:cubicBezTo>
                    <a:pt x="375" y="98"/>
                    <a:pt x="369" y="123"/>
                    <a:pt x="363" y="154"/>
                  </a:cubicBezTo>
                  <a:cubicBezTo>
                    <a:pt x="344" y="203"/>
                    <a:pt x="326" y="264"/>
                    <a:pt x="308" y="326"/>
                  </a:cubicBezTo>
                  <a:cubicBezTo>
                    <a:pt x="283" y="393"/>
                    <a:pt x="246" y="455"/>
                    <a:pt x="209" y="504"/>
                  </a:cubicBezTo>
                  <a:cubicBezTo>
                    <a:pt x="172" y="547"/>
                    <a:pt x="129" y="590"/>
                    <a:pt x="92" y="602"/>
                  </a:cubicBezTo>
                  <a:cubicBezTo>
                    <a:pt x="83" y="605"/>
                    <a:pt x="74" y="607"/>
                    <a:pt x="66" y="607"/>
                  </a:cubicBezTo>
                  <a:cubicBezTo>
                    <a:pt x="59" y="607"/>
                    <a:pt x="53" y="605"/>
                    <a:pt x="49" y="602"/>
                  </a:cubicBezTo>
                  <a:cubicBezTo>
                    <a:pt x="37" y="596"/>
                    <a:pt x="31" y="578"/>
                    <a:pt x="31" y="559"/>
                  </a:cubicBezTo>
                  <a:cubicBezTo>
                    <a:pt x="25" y="522"/>
                    <a:pt x="31" y="492"/>
                    <a:pt x="37" y="461"/>
                  </a:cubicBezTo>
                  <a:cubicBezTo>
                    <a:pt x="49" y="406"/>
                    <a:pt x="68" y="363"/>
                    <a:pt x="74" y="338"/>
                  </a:cubicBezTo>
                  <a:cubicBezTo>
                    <a:pt x="80" y="326"/>
                    <a:pt x="80" y="320"/>
                    <a:pt x="80" y="320"/>
                  </a:cubicBezTo>
                  <a:cubicBezTo>
                    <a:pt x="80" y="317"/>
                    <a:pt x="80" y="317"/>
                    <a:pt x="79" y="317"/>
                  </a:cubicBezTo>
                  <a:cubicBezTo>
                    <a:pt x="77" y="317"/>
                    <a:pt x="74" y="320"/>
                    <a:pt x="74" y="320"/>
                  </a:cubicBezTo>
                  <a:cubicBezTo>
                    <a:pt x="74" y="326"/>
                    <a:pt x="68" y="326"/>
                    <a:pt x="68" y="332"/>
                  </a:cubicBezTo>
                  <a:cubicBezTo>
                    <a:pt x="68" y="332"/>
                    <a:pt x="68" y="338"/>
                    <a:pt x="62" y="338"/>
                  </a:cubicBezTo>
                  <a:cubicBezTo>
                    <a:pt x="62" y="344"/>
                    <a:pt x="62" y="344"/>
                    <a:pt x="62" y="350"/>
                  </a:cubicBezTo>
                  <a:lnTo>
                    <a:pt x="56" y="350"/>
                  </a:lnTo>
                  <a:cubicBezTo>
                    <a:pt x="56" y="356"/>
                    <a:pt x="56" y="356"/>
                    <a:pt x="49" y="363"/>
                  </a:cubicBezTo>
                  <a:cubicBezTo>
                    <a:pt x="43" y="381"/>
                    <a:pt x="25" y="412"/>
                    <a:pt x="13" y="473"/>
                  </a:cubicBezTo>
                  <a:cubicBezTo>
                    <a:pt x="6" y="498"/>
                    <a:pt x="0" y="535"/>
                    <a:pt x="6" y="571"/>
                  </a:cubicBezTo>
                  <a:cubicBezTo>
                    <a:pt x="6" y="590"/>
                    <a:pt x="19" y="614"/>
                    <a:pt x="37" y="627"/>
                  </a:cubicBezTo>
                  <a:cubicBezTo>
                    <a:pt x="46" y="633"/>
                    <a:pt x="57" y="636"/>
                    <a:pt x="69" y="636"/>
                  </a:cubicBezTo>
                  <a:cubicBezTo>
                    <a:pt x="80" y="636"/>
                    <a:pt x="92" y="633"/>
                    <a:pt x="105" y="627"/>
                  </a:cubicBezTo>
                  <a:cubicBezTo>
                    <a:pt x="154" y="608"/>
                    <a:pt x="197" y="565"/>
                    <a:pt x="234" y="516"/>
                  </a:cubicBezTo>
                  <a:cubicBezTo>
                    <a:pt x="271" y="467"/>
                    <a:pt x="308" y="406"/>
                    <a:pt x="332" y="332"/>
                  </a:cubicBezTo>
                  <a:cubicBezTo>
                    <a:pt x="381" y="209"/>
                    <a:pt x="406" y="98"/>
                    <a:pt x="4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8"/>
            <p:cNvSpPr/>
            <p:nvPr/>
          </p:nvSpPr>
          <p:spPr>
            <a:xfrm>
              <a:off x="5099205" y="1848434"/>
              <a:ext cx="31751" cy="45440"/>
            </a:xfrm>
            <a:custGeom>
              <a:avLst/>
              <a:gdLst/>
              <a:ahLst/>
              <a:cxnLst/>
              <a:rect l="l" t="t" r="r" b="b"/>
              <a:pathLst>
                <a:path w="443" h="634" extrusionOk="0">
                  <a:moveTo>
                    <a:pt x="0" y="1"/>
                  </a:moveTo>
                  <a:cubicBezTo>
                    <a:pt x="0" y="1"/>
                    <a:pt x="56" y="296"/>
                    <a:pt x="135" y="431"/>
                  </a:cubicBezTo>
                  <a:cubicBezTo>
                    <a:pt x="204" y="553"/>
                    <a:pt x="296" y="634"/>
                    <a:pt x="360" y="634"/>
                  </a:cubicBezTo>
                  <a:cubicBezTo>
                    <a:pt x="370" y="634"/>
                    <a:pt x="379" y="632"/>
                    <a:pt x="387" y="628"/>
                  </a:cubicBezTo>
                  <a:cubicBezTo>
                    <a:pt x="443" y="597"/>
                    <a:pt x="430" y="456"/>
                    <a:pt x="350" y="314"/>
                  </a:cubicBezTo>
                  <a:cubicBezTo>
                    <a:pt x="271" y="17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8"/>
            <p:cNvSpPr/>
            <p:nvPr/>
          </p:nvSpPr>
          <p:spPr>
            <a:xfrm>
              <a:off x="5097843" y="1846714"/>
              <a:ext cx="32683" cy="48307"/>
            </a:xfrm>
            <a:custGeom>
              <a:avLst/>
              <a:gdLst/>
              <a:ahLst/>
              <a:cxnLst/>
              <a:rect l="l" t="t" r="r" b="b"/>
              <a:pathLst>
                <a:path w="456" h="674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31"/>
                    <a:pt x="13" y="68"/>
                    <a:pt x="25" y="105"/>
                  </a:cubicBezTo>
                  <a:cubicBezTo>
                    <a:pt x="32" y="129"/>
                    <a:pt x="38" y="160"/>
                    <a:pt x="44" y="185"/>
                  </a:cubicBezTo>
                  <a:cubicBezTo>
                    <a:pt x="56" y="246"/>
                    <a:pt x="75" y="301"/>
                    <a:pt x="99" y="369"/>
                  </a:cubicBezTo>
                  <a:cubicBezTo>
                    <a:pt x="124" y="437"/>
                    <a:pt x="161" y="498"/>
                    <a:pt x="197" y="547"/>
                  </a:cubicBezTo>
                  <a:cubicBezTo>
                    <a:pt x="240" y="596"/>
                    <a:pt x="277" y="639"/>
                    <a:pt x="326" y="664"/>
                  </a:cubicBezTo>
                  <a:cubicBezTo>
                    <a:pt x="339" y="670"/>
                    <a:pt x="353" y="673"/>
                    <a:pt x="367" y="673"/>
                  </a:cubicBezTo>
                  <a:cubicBezTo>
                    <a:pt x="382" y="673"/>
                    <a:pt x="397" y="670"/>
                    <a:pt x="412" y="664"/>
                  </a:cubicBezTo>
                  <a:cubicBezTo>
                    <a:pt x="437" y="652"/>
                    <a:pt x="443" y="627"/>
                    <a:pt x="449" y="609"/>
                  </a:cubicBezTo>
                  <a:cubicBezTo>
                    <a:pt x="455" y="566"/>
                    <a:pt x="449" y="529"/>
                    <a:pt x="443" y="498"/>
                  </a:cubicBezTo>
                  <a:cubicBezTo>
                    <a:pt x="425" y="437"/>
                    <a:pt x="406" y="400"/>
                    <a:pt x="394" y="375"/>
                  </a:cubicBezTo>
                  <a:cubicBezTo>
                    <a:pt x="382" y="357"/>
                    <a:pt x="376" y="344"/>
                    <a:pt x="369" y="344"/>
                  </a:cubicBezTo>
                  <a:cubicBezTo>
                    <a:pt x="363" y="351"/>
                    <a:pt x="394" y="387"/>
                    <a:pt x="419" y="504"/>
                  </a:cubicBezTo>
                  <a:cubicBezTo>
                    <a:pt x="425" y="529"/>
                    <a:pt x="431" y="566"/>
                    <a:pt x="425" y="602"/>
                  </a:cubicBezTo>
                  <a:cubicBezTo>
                    <a:pt x="419" y="615"/>
                    <a:pt x="412" y="633"/>
                    <a:pt x="400" y="639"/>
                  </a:cubicBezTo>
                  <a:cubicBezTo>
                    <a:pt x="393" y="642"/>
                    <a:pt x="385" y="643"/>
                    <a:pt x="377" y="643"/>
                  </a:cubicBezTo>
                  <a:cubicBezTo>
                    <a:pt x="365" y="643"/>
                    <a:pt x="353" y="640"/>
                    <a:pt x="339" y="633"/>
                  </a:cubicBezTo>
                  <a:cubicBezTo>
                    <a:pt x="296" y="615"/>
                    <a:pt x="259" y="578"/>
                    <a:pt x="222" y="529"/>
                  </a:cubicBezTo>
                  <a:cubicBezTo>
                    <a:pt x="185" y="480"/>
                    <a:pt x="154" y="424"/>
                    <a:pt x="124" y="357"/>
                  </a:cubicBezTo>
                  <a:cubicBezTo>
                    <a:pt x="105" y="295"/>
                    <a:pt x="87" y="234"/>
                    <a:pt x="68" y="179"/>
                  </a:cubicBezTo>
                  <a:cubicBezTo>
                    <a:pt x="62" y="148"/>
                    <a:pt x="56" y="123"/>
                    <a:pt x="50" y="99"/>
                  </a:cubicBezTo>
                  <a:cubicBezTo>
                    <a:pt x="50" y="86"/>
                    <a:pt x="44" y="74"/>
                    <a:pt x="44" y="62"/>
                  </a:cubicBezTo>
                  <a:lnTo>
                    <a:pt x="44" y="62"/>
                  </a:lnTo>
                  <a:cubicBezTo>
                    <a:pt x="62" y="74"/>
                    <a:pt x="75" y="80"/>
                    <a:pt x="105" y="105"/>
                  </a:cubicBezTo>
                  <a:cubicBezTo>
                    <a:pt x="136" y="123"/>
                    <a:pt x="161" y="148"/>
                    <a:pt x="185" y="160"/>
                  </a:cubicBezTo>
                  <a:cubicBezTo>
                    <a:pt x="228" y="197"/>
                    <a:pt x="265" y="228"/>
                    <a:pt x="290" y="258"/>
                  </a:cubicBezTo>
                  <a:cubicBezTo>
                    <a:pt x="339" y="308"/>
                    <a:pt x="357" y="332"/>
                    <a:pt x="357" y="332"/>
                  </a:cubicBezTo>
                  <a:cubicBezTo>
                    <a:pt x="363" y="332"/>
                    <a:pt x="351" y="295"/>
                    <a:pt x="302" y="246"/>
                  </a:cubicBezTo>
                  <a:cubicBezTo>
                    <a:pt x="277" y="215"/>
                    <a:pt x="247" y="185"/>
                    <a:pt x="197" y="148"/>
                  </a:cubicBezTo>
                  <a:cubicBezTo>
                    <a:pt x="148" y="105"/>
                    <a:pt x="111" y="74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8"/>
            <p:cNvSpPr/>
            <p:nvPr/>
          </p:nvSpPr>
          <p:spPr>
            <a:xfrm>
              <a:off x="5099205" y="1848936"/>
              <a:ext cx="30461" cy="45082"/>
            </a:xfrm>
            <a:custGeom>
              <a:avLst/>
              <a:gdLst/>
              <a:ahLst/>
              <a:cxnLst/>
              <a:rect l="l" t="t" r="r" b="b"/>
              <a:pathLst>
                <a:path w="425" h="629" extrusionOk="0">
                  <a:moveTo>
                    <a:pt x="0" y="0"/>
                  </a:moveTo>
                  <a:lnTo>
                    <a:pt x="0" y="0"/>
                  </a:lnTo>
                  <a:cubicBezTo>
                    <a:pt x="6" y="31"/>
                    <a:pt x="31" y="154"/>
                    <a:pt x="80" y="301"/>
                  </a:cubicBezTo>
                  <a:cubicBezTo>
                    <a:pt x="129" y="449"/>
                    <a:pt x="209" y="553"/>
                    <a:pt x="301" y="608"/>
                  </a:cubicBezTo>
                  <a:cubicBezTo>
                    <a:pt x="316" y="618"/>
                    <a:pt x="340" y="628"/>
                    <a:pt x="358" y="628"/>
                  </a:cubicBezTo>
                  <a:cubicBezTo>
                    <a:pt x="362" y="628"/>
                    <a:pt x="366" y="628"/>
                    <a:pt x="369" y="627"/>
                  </a:cubicBezTo>
                  <a:cubicBezTo>
                    <a:pt x="393" y="621"/>
                    <a:pt x="412" y="596"/>
                    <a:pt x="412" y="578"/>
                  </a:cubicBezTo>
                  <a:cubicBezTo>
                    <a:pt x="424" y="541"/>
                    <a:pt x="418" y="504"/>
                    <a:pt x="412" y="473"/>
                  </a:cubicBezTo>
                  <a:cubicBezTo>
                    <a:pt x="400" y="412"/>
                    <a:pt x="381" y="369"/>
                    <a:pt x="375" y="356"/>
                  </a:cubicBezTo>
                  <a:cubicBezTo>
                    <a:pt x="375" y="353"/>
                    <a:pt x="375" y="353"/>
                    <a:pt x="375" y="353"/>
                  </a:cubicBezTo>
                  <a:cubicBezTo>
                    <a:pt x="375" y="353"/>
                    <a:pt x="375" y="353"/>
                    <a:pt x="375" y="350"/>
                  </a:cubicBezTo>
                  <a:lnTo>
                    <a:pt x="369" y="350"/>
                  </a:lnTo>
                  <a:cubicBezTo>
                    <a:pt x="369" y="344"/>
                    <a:pt x="369" y="344"/>
                    <a:pt x="369" y="344"/>
                  </a:cubicBezTo>
                  <a:lnTo>
                    <a:pt x="363" y="344"/>
                  </a:lnTo>
                  <a:cubicBezTo>
                    <a:pt x="363" y="338"/>
                    <a:pt x="363" y="338"/>
                    <a:pt x="363" y="332"/>
                  </a:cubicBezTo>
                  <a:cubicBezTo>
                    <a:pt x="357" y="332"/>
                    <a:pt x="357" y="326"/>
                    <a:pt x="350" y="326"/>
                  </a:cubicBezTo>
                  <a:lnTo>
                    <a:pt x="350" y="320"/>
                  </a:lnTo>
                  <a:cubicBezTo>
                    <a:pt x="350" y="320"/>
                    <a:pt x="350" y="320"/>
                    <a:pt x="350" y="313"/>
                  </a:cubicBezTo>
                  <a:cubicBezTo>
                    <a:pt x="344" y="313"/>
                    <a:pt x="344" y="320"/>
                    <a:pt x="350" y="332"/>
                  </a:cubicBezTo>
                  <a:cubicBezTo>
                    <a:pt x="357" y="356"/>
                    <a:pt x="375" y="399"/>
                    <a:pt x="387" y="467"/>
                  </a:cubicBezTo>
                  <a:cubicBezTo>
                    <a:pt x="398" y="508"/>
                    <a:pt x="403" y="603"/>
                    <a:pt x="353" y="603"/>
                  </a:cubicBezTo>
                  <a:cubicBezTo>
                    <a:pt x="342" y="603"/>
                    <a:pt x="329" y="599"/>
                    <a:pt x="314" y="590"/>
                  </a:cubicBezTo>
                  <a:cubicBezTo>
                    <a:pt x="277" y="565"/>
                    <a:pt x="234" y="522"/>
                    <a:pt x="197" y="473"/>
                  </a:cubicBezTo>
                  <a:cubicBezTo>
                    <a:pt x="166" y="424"/>
                    <a:pt x="135" y="363"/>
                    <a:pt x="111" y="295"/>
                  </a:cubicBezTo>
                  <a:cubicBezTo>
                    <a:pt x="92" y="234"/>
                    <a:pt x="74" y="184"/>
                    <a:pt x="62" y="129"/>
                  </a:cubicBezTo>
                  <a:cubicBezTo>
                    <a:pt x="56" y="105"/>
                    <a:pt x="49" y="86"/>
                    <a:pt x="43" y="62"/>
                  </a:cubicBezTo>
                  <a:lnTo>
                    <a:pt x="49" y="62"/>
                  </a:lnTo>
                  <a:lnTo>
                    <a:pt x="62" y="74"/>
                  </a:lnTo>
                  <a:cubicBezTo>
                    <a:pt x="86" y="92"/>
                    <a:pt x="111" y="105"/>
                    <a:pt x="129" y="123"/>
                  </a:cubicBezTo>
                  <a:cubicBezTo>
                    <a:pt x="172" y="154"/>
                    <a:pt x="203" y="178"/>
                    <a:pt x="234" y="203"/>
                  </a:cubicBezTo>
                  <a:cubicBezTo>
                    <a:pt x="277" y="246"/>
                    <a:pt x="307" y="277"/>
                    <a:pt x="326" y="295"/>
                  </a:cubicBezTo>
                  <a:cubicBezTo>
                    <a:pt x="332" y="307"/>
                    <a:pt x="344" y="313"/>
                    <a:pt x="344" y="313"/>
                  </a:cubicBezTo>
                  <a:cubicBezTo>
                    <a:pt x="344" y="307"/>
                    <a:pt x="338" y="301"/>
                    <a:pt x="338" y="295"/>
                  </a:cubicBezTo>
                  <a:cubicBezTo>
                    <a:pt x="332" y="289"/>
                    <a:pt x="332" y="289"/>
                    <a:pt x="326" y="277"/>
                  </a:cubicBezTo>
                  <a:cubicBezTo>
                    <a:pt x="326" y="277"/>
                    <a:pt x="326" y="270"/>
                    <a:pt x="320" y="264"/>
                  </a:cubicBezTo>
                  <a:cubicBezTo>
                    <a:pt x="307" y="252"/>
                    <a:pt x="283" y="221"/>
                    <a:pt x="240" y="178"/>
                  </a:cubicBezTo>
                  <a:cubicBezTo>
                    <a:pt x="197" y="141"/>
                    <a:pt x="142" y="8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8"/>
            <p:cNvSpPr/>
            <p:nvPr/>
          </p:nvSpPr>
          <p:spPr>
            <a:xfrm>
              <a:off x="5096553" y="1844492"/>
              <a:ext cx="34833" cy="51604"/>
            </a:xfrm>
            <a:custGeom>
              <a:avLst/>
              <a:gdLst/>
              <a:ahLst/>
              <a:cxnLst/>
              <a:rect l="l" t="t" r="r" b="b"/>
              <a:pathLst>
                <a:path w="486" h="720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44"/>
                    <a:pt x="19" y="87"/>
                    <a:pt x="25" y="142"/>
                  </a:cubicBezTo>
                  <a:cubicBezTo>
                    <a:pt x="31" y="167"/>
                    <a:pt x="37" y="191"/>
                    <a:pt x="50" y="222"/>
                  </a:cubicBezTo>
                  <a:cubicBezTo>
                    <a:pt x="62" y="277"/>
                    <a:pt x="80" y="339"/>
                    <a:pt x="105" y="400"/>
                  </a:cubicBezTo>
                  <a:cubicBezTo>
                    <a:pt x="129" y="474"/>
                    <a:pt x="166" y="541"/>
                    <a:pt x="209" y="590"/>
                  </a:cubicBezTo>
                  <a:cubicBezTo>
                    <a:pt x="252" y="646"/>
                    <a:pt x="295" y="689"/>
                    <a:pt x="351" y="707"/>
                  </a:cubicBezTo>
                  <a:cubicBezTo>
                    <a:pt x="369" y="713"/>
                    <a:pt x="387" y="719"/>
                    <a:pt x="400" y="719"/>
                  </a:cubicBezTo>
                  <a:cubicBezTo>
                    <a:pt x="418" y="713"/>
                    <a:pt x="437" y="707"/>
                    <a:pt x="449" y="695"/>
                  </a:cubicBezTo>
                  <a:cubicBezTo>
                    <a:pt x="473" y="670"/>
                    <a:pt x="480" y="640"/>
                    <a:pt x="486" y="621"/>
                  </a:cubicBezTo>
                  <a:cubicBezTo>
                    <a:pt x="486" y="572"/>
                    <a:pt x="473" y="535"/>
                    <a:pt x="467" y="504"/>
                  </a:cubicBezTo>
                  <a:cubicBezTo>
                    <a:pt x="443" y="443"/>
                    <a:pt x="418" y="400"/>
                    <a:pt x="406" y="382"/>
                  </a:cubicBezTo>
                  <a:cubicBezTo>
                    <a:pt x="394" y="369"/>
                    <a:pt x="387" y="369"/>
                    <a:pt x="387" y="369"/>
                  </a:cubicBezTo>
                  <a:cubicBezTo>
                    <a:pt x="387" y="369"/>
                    <a:pt x="387" y="369"/>
                    <a:pt x="387" y="375"/>
                  </a:cubicBezTo>
                  <a:cubicBezTo>
                    <a:pt x="394" y="375"/>
                    <a:pt x="394" y="382"/>
                    <a:pt x="394" y="382"/>
                  </a:cubicBezTo>
                  <a:cubicBezTo>
                    <a:pt x="394" y="388"/>
                    <a:pt x="400" y="388"/>
                    <a:pt x="400" y="394"/>
                  </a:cubicBezTo>
                  <a:cubicBezTo>
                    <a:pt x="400" y="394"/>
                    <a:pt x="400" y="400"/>
                    <a:pt x="406" y="400"/>
                  </a:cubicBezTo>
                  <a:cubicBezTo>
                    <a:pt x="406" y="400"/>
                    <a:pt x="406" y="406"/>
                    <a:pt x="406" y="406"/>
                  </a:cubicBezTo>
                  <a:cubicBezTo>
                    <a:pt x="406" y="412"/>
                    <a:pt x="406" y="412"/>
                    <a:pt x="406" y="418"/>
                  </a:cubicBezTo>
                  <a:cubicBezTo>
                    <a:pt x="418" y="437"/>
                    <a:pt x="430" y="468"/>
                    <a:pt x="449" y="523"/>
                  </a:cubicBezTo>
                  <a:cubicBezTo>
                    <a:pt x="455" y="554"/>
                    <a:pt x="461" y="590"/>
                    <a:pt x="455" y="627"/>
                  </a:cubicBezTo>
                  <a:cubicBezTo>
                    <a:pt x="449" y="646"/>
                    <a:pt x="443" y="670"/>
                    <a:pt x="424" y="683"/>
                  </a:cubicBezTo>
                  <a:cubicBezTo>
                    <a:pt x="417" y="688"/>
                    <a:pt x="408" y="690"/>
                    <a:pt x="398" y="690"/>
                  </a:cubicBezTo>
                  <a:cubicBezTo>
                    <a:pt x="385" y="690"/>
                    <a:pt x="371" y="686"/>
                    <a:pt x="357" y="683"/>
                  </a:cubicBezTo>
                  <a:cubicBezTo>
                    <a:pt x="308" y="658"/>
                    <a:pt x="265" y="621"/>
                    <a:pt x="228" y="572"/>
                  </a:cubicBezTo>
                  <a:cubicBezTo>
                    <a:pt x="191" y="523"/>
                    <a:pt x="154" y="461"/>
                    <a:pt x="129" y="388"/>
                  </a:cubicBezTo>
                  <a:cubicBezTo>
                    <a:pt x="80" y="265"/>
                    <a:pt x="56" y="142"/>
                    <a:pt x="37" y="62"/>
                  </a:cubicBezTo>
                  <a:lnTo>
                    <a:pt x="37" y="62"/>
                  </a:lnTo>
                  <a:cubicBezTo>
                    <a:pt x="142" y="130"/>
                    <a:pt x="215" y="185"/>
                    <a:pt x="265" y="234"/>
                  </a:cubicBezTo>
                  <a:cubicBezTo>
                    <a:pt x="308" y="277"/>
                    <a:pt x="332" y="308"/>
                    <a:pt x="344" y="320"/>
                  </a:cubicBezTo>
                  <a:cubicBezTo>
                    <a:pt x="351" y="332"/>
                    <a:pt x="351" y="332"/>
                    <a:pt x="357" y="332"/>
                  </a:cubicBezTo>
                  <a:cubicBezTo>
                    <a:pt x="357" y="339"/>
                    <a:pt x="363" y="339"/>
                    <a:pt x="369" y="345"/>
                  </a:cubicBezTo>
                  <a:cubicBezTo>
                    <a:pt x="369" y="351"/>
                    <a:pt x="375" y="357"/>
                    <a:pt x="381" y="363"/>
                  </a:cubicBezTo>
                  <a:cubicBezTo>
                    <a:pt x="381" y="363"/>
                    <a:pt x="381" y="357"/>
                    <a:pt x="375" y="345"/>
                  </a:cubicBezTo>
                  <a:cubicBezTo>
                    <a:pt x="369" y="320"/>
                    <a:pt x="338" y="277"/>
                    <a:pt x="295" y="234"/>
                  </a:cubicBezTo>
                  <a:cubicBezTo>
                    <a:pt x="265" y="203"/>
                    <a:pt x="234" y="173"/>
                    <a:pt x="197" y="142"/>
                  </a:cubicBezTo>
                  <a:cubicBezTo>
                    <a:pt x="172" y="124"/>
                    <a:pt x="154" y="105"/>
                    <a:pt x="129" y="93"/>
                  </a:cubicBezTo>
                  <a:cubicBezTo>
                    <a:pt x="123" y="87"/>
                    <a:pt x="99" y="62"/>
                    <a:pt x="74" y="50"/>
                  </a:cubicBezTo>
                  <a:cubicBezTo>
                    <a:pt x="50" y="31"/>
                    <a:pt x="25" y="19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8"/>
            <p:cNvSpPr/>
            <p:nvPr/>
          </p:nvSpPr>
          <p:spPr>
            <a:xfrm>
              <a:off x="5131744" y="1848434"/>
              <a:ext cx="31823" cy="45440"/>
            </a:xfrm>
            <a:custGeom>
              <a:avLst/>
              <a:gdLst/>
              <a:ahLst/>
              <a:cxnLst/>
              <a:rect l="l" t="t" r="r" b="b"/>
              <a:pathLst>
                <a:path w="444" h="634" extrusionOk="0">
                  <a:moveTo>
                    <a:pt x="443" y="1"/>
                  </a:moveTo>
                  <a:cubicBezTo>
                    <a:pt x="443" y="1"/>
                    <a:pt x="173" y="173"/>
                    <a:pt x="93" y="314"/>
                  </a:cubicBezTo>
                  <a:cubicBezTo>
                    <a:pt x="13" y="456"/>
                    <a:pt x="1" y="597"/>
                    <a:pt x="56" y="628"/>
                  </a:cubicBezTo>
                  <a:cubicBezTo>
                    <a:pt x="65" y="632"/>
                    <a:pt x="74" y="634"/>
                    <a:pt x="84" y="634"/>
                  </a:cubicBezTo>
                  <a:cubicBezTo>
                    <a:pt x="147" y="634"/>
                    <a:pt x="239" y="553"/>
                    <a:pt x="308" y="431"/>
                  </a:cubicBezTo>
                  <a:cubicBezTo>
                    <a:pt x="388" y="296"/>
                    <a:pt x="443" y="1"/>
                    <a:pt x="4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8"/>
            <p:cNvSpPr/>
            <p:nvPr/>
          </p:nvSpPr>
          <p:spPr>
            <a:xfrm>
              <a:off x="5132245" y="1846284"/>
              <a:ext cx="32611" cy="48522"/>
            </a:xfrm>
            <a:custGeom>
              <a:avLst/>
              <a:gdLst/>
              <a:ahLst/>
              <a:cxnLst/>
              <a:rect l="l" t="t" r="r" b="b"/>
              <a:pathLst>
                <a:path w="455" h="677" extrusionOk="0">
                  <a:moveTo>
                    <a:pt x="455" y="0"/>
                  </a:moveTo>
                  <a:lnTo>
                    <a:pt x="455" y="0"/>
                  </a:lnTo>
                  <a:cubicBezTo>
                    <a:pt x="344" y="74"/>
                    <a:pt x="307" y="105"/>
                    <a:pt x="258" y="148"/>
                  </a:cubicBezTo>
                  <a:cubicBezTo>
                    <a:pt x="209" y="185"/>
                    <a:pt x="178" y="215"/>
                    <a:pt x="147" y="246"/>
                  </a:cubicBezTo>
                  <a:cubicBezTo>
                    <a:pt x="98" y="301"/>
                    <a:pt x="86" y="332"/>
                    <a:pt x="92" y="332"/>
                  </a:cubicBezTo>
                  <a:cubicBezTo>
                    <a:pt x="92" y="333"/>
                    <a:pt x="92" y="333"/>
                    <a:pt x="93" y="333"/>
                  </a:cubicBezTo>
                  <a:cubicBezTo>
                    <a:pt x="96" y="333"/>
                    <a:pt x="115" y="303"/>
                    <a:pt x="160" y="258"/>
                  </a:cubicBezTo>
                  <a:cubicBezTo>
                    <a:pt x="190" y="234"/>
                    <a:pt x="221" y="203"/>
                    <a:pt x="270" y="166"/>
                  </a:cubicBezTo>
                  <a:cubicBezTo>
                    <a:pt x="295" y="148"/>
                    <a:pt x="320" y="129"/>
                    <a:pt x="350" y="111"/>
                  </a:cubicBezTo>
                  <a:cubicBezTo>
                    <a:pt x="381" y="86"/>
                    <a:pt x="393" y="74"/>
                    <a:pt x="412" y="62"/>
                  </a:cubicBezTo>
                  <a:lnTo>
                    <a:pt x="412" y="62"/>
                  </a:lnTo>
                  <a:cubicBezTo>
                    <a:pt x="412" y="74"/>
                    <a:pt x="406" y="92"/>
                    <a:pt x="406" y="105"/>
                  </a:cubicBezTo>
                  <a:cubicBezTo>
                    <a:pt x="399" y="129"/>
                    <a:pt x="393" y="154"/>
                    <a:pt x="387" y="185"/>
                  </a:cubicBezTo>
                  <a:cubicBezTo>
                    <a:pt x="369" y="240"/>
                    <a:pt x="350" y="301"/>
                    <a:pt x="332" y="363"/>
                  </a:cubicBezTo>
                  <a:cubicBezTo>
                    <a:pt x="301" y="430"/>
                    <a:pt x="270" y="486"/>
                    <a:pt x="234" y="535"/>
                  </a:cubicBezTo>
                  <a:cubicBezTo>
                    <a:pt x="197" y="584"/>
                    <a:pt x="154" y="621"/>
                    <a:pt x="117" y="639"/>
                  </a:cubicBezTo>
                  <a:cubicBezTo>
                    <a:pt x="102" y="646"/>
                    <a:pt x="90" y="649"/>
                    <a:pt x="79" y="649"/>
                  </a:cubicBezTo>
                  <a:cubicBezTo>
                    <a:pt x="71" y="649"/>
                    <a:pt x="63" y="648"/>
                    <a:pt x="55" y="645"/>
                  </a:cubicBezTo>
                  <a:cubicBezTo>
                    <a:pt x="43" y="639"/>
                    <a:pt x="37" y="621"/>
                    <a:pt x="31" y="602"/>
                  </a:cubicBezTo>
                  <a:cubicBezTo>
                    <a:pt x="25" y="572"/>
                    <a:pt x="31" y="535"/>
                    <a:pt x="37" y="504"/>
                  </a:cubicBezTo>
                  <a:cubicBezTo>
                    <a:pt x="61" y="393"/>
                    <a:pt x="92" y="357"/>
                    <a:pt x="80" y="350"/>
                  </a:cubicBezTo>
                  <a:lnTo>
                    <a:pt x="80" y="350"/>
                  </a:lnTo>
                  <a:cubicBezTo>
                    <a:pt x="80" y="350"/>
                    <a:pt x="74" y="357"/>
                    <a:pt x="61" y="381"/>
                  </a:cubicBezTo>
                  <a:cubicBezTo>
                    <a:pt x="49" y="406"/>
                    <a:pt x="25" y="443"/>
                    <a:pt x="12" y="504"/>
                  </a:cubicBezTo>
                  <a:cubicBezTo>
                    <a:pt x="6" y="529"/>
                    <a:pt x="0" y="565"/>
                    <a:pt x="6" y="608"/>
                  </a:cubicBezTo>
                  <a:cubicBezTo>
                    <a:pt x="12" y="633"/>
                    <a:pt x="18" y="658"/>
                    <a:pt x="49" y="670"/>
                  </a:cubicBezTo>
                  <a:cubicBezTo>
                    <a:pt x="59" y="675"/>
                    <a:pt x="69" y="677"/>
                    <a:pt x="79" y="677"/>
                  </a:cubicBezTo>
                  <a:cubicBezTo>
                    <a:pt x="96" y="677"/>
                    <a:pt x="114" y="671"/>
                    <a:pt x="129" y="664"/>
                  </a:cubicBezTo>
                  <a:cubicBezTo>
                    <a:pt x="178" y="645"/>
                    <a:pt x="221" y="602"/>
                    <a:pt x="258" y="553"/>
                  </a:cubicBezTo>
                  <a:cubicBezTo>
                    <a:pt x="295" y="504"/>
                    <a:pt x="332" y="443"/>
                    <a:pt x="356" y="369"/>
                  </a:cubicBezTo>
                  <a:cubicBezTo>
                    <a:pt x="381" y="307"/>
                    <a:pt x="399" y="246"/>
                    <a:pt x="412" y="191"/>
                  </a:cubicBezTo>
                  <a:cubicBezTo>
                    <a:pt x="418" y="166"/>
                    <a:pt x="430" y="135"/>
                    <a:pt x="436" y="111"/>
                  </a:cubicBezTo>
                  <a:cubicBezTo>
                    <a:pt x="442" y="74"/>
                    <a:pt x="449" y="37"/>
                    <a:pt x="4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8"/>
            <p:cNvSpPr/>
            <p:nvPr/>
          </p:nvSpPr>
          <p:spPr>
            <a:xfrm>
              <a:off x="5131314" y="1844062"/>
              <a:ext cx="35335" cy="51533"/>
            </a:xfrm>
            <a:custGeom>
              <a:avLst/>
              <a:gdLst/>
              <a:ahLst/>
              <a:cxnLst/>
              <a:rect l="l" t="t" r="r" b="b"/>
              <a:pathLst>
                <a:path w="493" h="719" extrusionOk="0">
                  <a:moveTo>
                    <a:pt x="492" y="1"/>
                  </a:moveTo>
                  <a:lnTo>
                    <a:pt x="492" y="1"/>
                  </a:lnTo>
                  <a:cubicBezTo>
                    <a:pt x="462" y="19"/>
                    <a:pt x="437" y="37"/>
                    <a:pt x="412" y="56"/>
                  </a:cubicBezTo>
                  <a:cubicBezTo>
                    <a:pt x="394" y="68"/>
                    <a:pt x="369" y="80"/>
                    <a:pt x="351" y="93"/>
                  </a:cubicBezTo>
                  <a:cubicBezTo>
                    <a:pt x="326" y="111"/>
                    <a:pt x="308" y="130"/>
                    <a:pt x="283" y="148"/>
                  </a:cubicBezTo>
                  <a:cubicBezTo>
                    <a:pt x="247" y="179"/>
                    <a:pt x="210" y="209"/>
                    <a:pt x="185" y="234"/>
                  </a:cubicBezTo>
                  <a:cubicBezTo>
                    <a:pt x="142" y="283"/>
                    <a:pt x="111" y="320"/>
                    <a:pt x="99" y="345"/>
                  </a:cubicBezTo>
                  <a:cubicBezTo>
                    <a:pt x="93" y="363"/>
                    <a:pt x="93" y="369"/>
                    <a:pt x="93" y="369"/>
                  </a:cubicBezTo>
                  <a:cubicBezTo>
                    <a:pt x="99" y="369"/>
                    <a:pt x="105" y="363"/>
                    <a:pt x="105" y="357"/>
                  </a:cubicBezTo>
                  <a:cubicBezTo>
                    <a:pt x="111" y="351"/>
                    <a:pt x="111" y="345"/>
                    <a:pt x="117" y="345"/>
                  </a:cubicBezTo>
                  <a:cubicBezTo>
                    <a:pt x="124" y="338"/>
                    <a:pt x="124" y="338"/>
                    <a:pt x="130" y="332"/>
                  </a:cubicBezTo>
                  <a:cubicBezTo>
                    <a:pt x="142" y="314"/>
                    <a:pt x="167" y="283"/>
                    <a:pt x="210" y="246"/>
                  </a:cubicBezTo>
                  <a:cubicBezTo>
                    <a:pt x="253" y="209"/>
                    <a:pt x="308" y="154"/>
                    <a:pt x="449" y="62"/>
                  </a:cubicBezTo>
                  <a:lnTo>
                    <a:pt x="449" y="62"/>
                  </a:lnTo>
                  <a:cubicBezTo>
                    <a:pt x="443" y="99"/>
                    <a:pt x="419" y="222"/>
                    <a:pt x="369" y="369"/>
                  </a:cubicBezTo>
                  <a:cubicBezTo>
                    <a:pt x="320" y="510"/>
                    <a:pt x="240" y="621"/>
                    <a:pt x="148" y="676"/>
                  </a:cubicBezTo>
                  <a:cubicBezTo>
                    <a:pt x="130" y="689"/>
                    <a:pt x="99" y="695"/>
                    <a:pt x="81" y="695"/>
                  </a:cubicBezTo>
                  <a:cubicBezTo>
                    <a:pt x="56" y="689"/>
                    <a:pt x="44" y="664"/>
                    <a:pt x="38" y="646"/>
                  </a:cubicBezTo>
                  <a:cubicBezTo>
                    <a:pt x="25" y="603"/>
                    <a:pt x="31" y="566"/>
                    <a:pt x="38" y="541"/>
                  </a:cubicBezTo>
                  <a:cubicBezTo>
                    <a:pt x="50" y="480"/>
                    <a:pt x="74" y="443"/>
                    <a:pt x="74" y="424"/>
                  </a:cubicBezTo>
                  <a:lnTo>
                    <a:pt x="81" y="424"/>
                  </a:lnTo>
                  <a:cubicBezTo>
                    <a:pt x="81" y="424"/>
                    <a:pt x="81" y="418"/>
                    <a:pt x="81" y="418"/>
                  </a:cubicBezTo>
                  <a:cubicBezTo>
                    <a:pt x="81" y="412"/>
                    <a:pt x="81" y="412"/>
                    <a:pt x="81" y="412"/>
                  </a:cubicBezTo>
                  <a:cubicBezTo>
                    <a:pt x="81" y="409"/>
                    <a:pt x="81" y="409"/>
                    <a:pt x="81" y="409"/>
                  </a:cubicBezTo>
                  <a:cubicBezTo>
                    <a:pt x="81" y="409"/>
                    <a:pt x="81" y="409"/>
                    <a:pt x="81" y="406"/>
                  </a:cubicBezTo>
                  <a:cubicBezTo>
                    <a:pt x="87" y="406"/>
                    <a:pt x="87" y="400"/>
                    <a:pt x="87" y="400"/>
                  </a:cubicBezTo>
                  <a:cubicBezTo>
                    <a:pt x="87" y="394"/>
                    <a:pt x="93" y="394"/>
                    <a:pt x="93" y="388"/>
                  </a:cubicBezTo>
                  <a:lnTo>
                    <a:pt x="93" y="381"/>
                  </a:lnTo>
                  <a:cubicBezTo>
                    <a:pt x="93" y="379"/>
                    <a:pt x="92" y="377"/>
                    <a:pt x="90" y="377"/>
                  </a:cubicBezTo>
                  <a:cubicBezTo>
                    <a:pt x="88" y="377"/>
                    <a:pt x="84" y="380"/>
                    <a:pt x="81" y="388"/>
                  </a:cubicBezTo>
                  <a:cubicBezTo>
                    <a:pt x="62" y="412"/>
                    <a:pt x="38" y="455"/>
                    <a:pt x="19" y="523"/>
                  </a:cubicBezTo>
                  <a:cubicBezTo>
                    <a:pt x="7" y="553"/>
                    <a:pt x="1" y="590"/>
                    <a:pt x="7" y="646"/>
                  </a:cubicBezTo>
                  <a:cubicBezTo>
                    <a:pt x="13" y="670"/>
                    <a:pt x="25" y="701"/>
                    <a:pt x="62" y="713"/>
                  </a:cubicBezTo>
                  <a:cubicBezTo>
                    <a:pt x="73" y="717"/>
                    <a:pt x="83" y="718"/>
                    <a:pt x="93" y="718"/>
                  </a:cubicBezTo>
                  <a:cubicBezTo>
                    <a:pt x="117" y="718"/>
                    <a:pt x="139" y="710"/>
                    <a:pt x="160" y="701"/>
                  </a:cubicBezTo>
                  <a:cubicBezTo>
                    <a:pt x="210" y="676"/>
                    <a:pt x="253" y="627"/>
                    <a:pt x="296" y="572"/>
                  </a:cubicBezTo>
                  <a:cubicBezTo>
                    <a:pt x="339" y="523"/>
                    <a:pt x="369" y="455"/>
                    <a:pt x="394" y="381"/>
                  </a:cubicBezTo>
                  <a:cubicBezTo>
                    <a:pt x="412" y="320"/>
                    <a:pt x="431" y="265"/>
                    <a:pt x="443" y="209"/>
                  </a:cubicBezTo>
                  <a:cubicBezTo>
                    <a:pt x="449" y="185"/>
                    <a:pt x="455" y="154"/>
                    <a:pt x="462" y="130"/>
                  </a:cubicBezTo>
                  <a:cubicBezTo>
                    <a:pt x="474" y="87"/>
                    <a:pt x="480" y="44"/>
                    <a:pt x="4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8"/>
            <p:cNvSpPr/>
            <p:nvPr/>
          </p:nvSpPr>
          <p:spPr>
            <a:xfrm>
              <a:off x="5133105" y="1848434"/>
              <a:ext cx="30461" cy="45512"/>
            </a:xfrm>
            <a:custGeom>
              <a:avLst/>
              <a:gdLst/>
              <a:ahLst/>
              <a:cxnLst/>
              <a:rect l="l" t="t" r="r" b="b"/>
              <a:pathLst>
                <a:path w="425" h="635" extrusionOk="0">
                  <a:moveTo>
                    <a:pt x="424" y="1"/>
                  </a:moveTo>
                  <a:cubicBezTo>
                    <a:pt x="314" y="75"/>
                    <a:pt x="246" y="130"/>
                    <a:pt x="191" y="173"/>
                  </a:cubicBezTo>
                  <a:cubicBezTo>
                    <a:pt x="148" y="216"/>
                    <a:pt x="117" y="247"/>
                    <a:pt x="105" y="259"/>
                  </a:cubicBezTo>
                  <a:cubicBezTo>
                    <a:pt x="99" y="265"/>
                    <a:pt x="99" y="271"/>
                    <a:pt x="99" y="271"/>
                  </a:cubicBezTo>
                  <a:cubicBezTo>
                    <a:pt x="99" y="277"/>
                    <a:pt x="92" y="284"/>
                    <a:pt x="86" y="290"/>
                  </a:cubicBezTo>
                  <a:cubicBezTo>
                    <a:pt x="86" y="296"/>
                    <a:pt x="80" y="302"/>
                    <a:pt x="80" y="308"/>
                  </a:cubicBezTo>
                  <a:cubicBezTo>
                    <a:pt x="80" y="308"/>
                    <a:pt x="86" y="308"/>
                    <a:pt x="99" y="296"/>
                  </a:cubicBezTo>
                  <a:cubicBezTo>
                    <a:pt x="117" y="277"/>
                    <a:pt x="148" y="247"/>
                    <a:pt x="197" y="204"/>
                  </a:cubicBezTo>
                  <a:cubicBezTo>
                    <a:pt x="228" y="179"/>
                    <a:pt x="258" y="155"/>
                    <a:pt x="301" y="124"/>
                  </a:cubicBezTo>
                  <a:cubicBezTo>
                    <a:pt x="320" y="112"/>
                    <a:pt x="338" y="93"/>
                    <a:pt x="363" y="81"/>
                  </a:cubicBezTo>
                  <a:cubicBezTo>
                    <a:pt x="381" y="69"/>
                    <a:pt x="375" y="69"/>
                    <a:pt x="381" y="69"/>
                  </a:cubicBezTo>
                  <a:lnTo>
                    <a:pt x="381" y="75"/>
                  </a:lnTo>
                  <a:cubicBezTo>
                    <a:pt x="375" y="99"/>
                    <a:pt x="369" y="124"/>
                    <a:pt x="363" y="148"/>
                  </a:cubicBezTo>
                  <a:cubicBezTo>
                    <a:pt x="344" y="204"/>
                    <a:pt x="326" y="265"/>
                    <a:pt x="308" y="327"/>
                  </a:cubicBezTo>
                  <a:cubicBezTo>
                    <a:pt x="283" y="394"/>
                    <a:pt x="246" y="456"/>
                    <a:pt x="209" y="499"/>
                  </a:cubicBezTo>
                  <a:cubicBezTo>
                    <a:pt x="172" y="548"/>
                    <a:pt x="129" y="591"/>
                    <a:pt x="92" y="603"/>
                  </a:cubicBezTo>
                  <a:cubicBezTo>
                    <a:pt x="83" y="606"/>
                    <a:pt x="74" y="608"/>
                    <a:pt x="66" y="608"/>
                  </a:cubicBezTo>
                  <a:cubicBezTo>
                    <a:pt x="59" y="608"/>
                    <a:pt x="53" y="606"/>
                    <a:pt x="49" y="603"/>
                  </a:cubicBezTo>
                  <a:cubicBezTo>
                    <a:pt x="37" y="597"/>
                    <a:pt x="31" y="578"/>
                    <a:pt x="31" y="560"/>
                  </a:cubicBezTo>
                  <a:cubicBezTo>
                    <a:pt x="25" y="523"/>
                    <a:pt x="31" y="492"/>
                    <a:pt x="37" y="462"/>
                  </a:cubicBezTo>
                  <a:cubicBezTo>
                    <a:pt x="49" y="400"/>
                    <a:pt x="68" y="363"/>
                    <a:pt x="74" y="339"/>
                  </a:cubicBezTo>
                  <a:cubicBezTo>
                    <a:pt x="80" y="327"/>
                    <a:pt x="80" y="320"/>
                    <a:pt x="80" y="314"/>
                  </a:cubicBezTo>
                  <a:lnTo>
                    <a:pt x="80" y="314"/>
                  </a:lnTo>
                  <a:cubicBezTo>
                    <a:pt x="80" y="314"/>
                    <a:pt x="74" y="320"/>
                    <a:pt x="74" y="320"/>
                  </a:cubicBezTo>
                  <a:cubicBezTo>
                    <a:pt x="74" y="327"/>
                    <a:pt x="68" y="327"/>
                    <a:pt x="68" y="327"/>
                  </a:cubicBezTo>
                  <a:lnTo>
                    <a:pt x="62" y="339"/>
                  </a:lnTo>
                  <a:cubicBezTo>
                    <a:pt x="62" y="339"/>
                    <a:pt x="62" y="345"/>
                    <a:pt x="62" y="345"/>
                  </a:cubicBezTo>
                  <a:cubicBezTo>
                    <a:pt x="62" y="351"/>
                    <a:pt x="56" y="351"/>
                    <a:pt x="56" y="351"/>
                  </a:cubicBezTo>
                  <a:cubicBezTo>
                    <a:pt x="56" y="357"/>
                    <a:pt x="56" y="357"/>
                    <a:pt x="49" y="363"/>
                  </a:cubicBezTo>
                  <a:cubicBezTo>
                    <a:pt x="43" y="382"/>
                    <a:pt x="25" y="413"/>
                    <a:pt x="13" y="474"/>
                  </a:cubicBezTo>
                  <a:cubicBezTo>
                    <a:pt x="6" y="499"/>
                    <a:pt x="0" y="535"/>
                    <a:pt x="6" y="572"/>
                  </a:cubicBezTo>
                  <a:cubicBezTo>
                    <a:pt x="6" y="591"/>
                    <a:pt x="19" y="615"/>
                    <a:pt x="37" y="628"/>
                  </a:cubicBezTo>
                  <a:cubicBezTo>
                    <a:pt x="45" y="633"/>
                    <a:pt x="54" y="635"/>
                    <a:pt x="63" y="635"/>
                  </a:cubicBezTo>
                  <a:cubicBezTo>
                    <a:pt x="76" y="635"/>
                    <a:pt x="91" y="631"/>
                    <a:pt x="105" y="628"/>
                  </a:cubicBezTo>
                  <a:cubicBezTo>
                    <a:pt x="154" y="603"/>
                    <a:pt x="197" y="566"/>
                    <a:pt x="234" y="517"/>
                  </a:cubicBezTo>
                  <a:cubicBezTo>
                    <a:pt x="271" y="468"/>
                    <a:pt x="308" y="406"/>
                    <a:pt x="332" y="333"/>
                  </a:cubicBezTo>
                  <a:cubicBezTo>
                    <a:pt x="381" y="204"/>
                    <a:pt x="406" y="93"/>
                    <a:pt x="4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8"/>
            <p:cNvSpPr/>
            <p:nvPr/>
          </p:nvSpPr>
          <p:spPr>
            <a:xfrm>
              <a:off x="3742107" y="1709749"/>
              <a:ext cx="329478" cy="243113"/>
            </a:xfrm>
            <a:custGeom>
              <a:avLst/>
              <a:gdLst/>
              <a:ahLst/>
              <a:cxnLst/>
              <a:rect l="l" t="t" r="r" b="b"/>
              <a:pathLst>
                <a:path w="4597" h="3392" extrusionOk="0">
                  <a:moveTo>
                    <a:pt x="1690" y="1"/>
                  </a:moveTo>
                  <a:cubicBezTo>
                    <a:pt x="1518" y="1"/>
                    <a:pt x="1" y="247"/>
                    <a:pt x="1" y="419"/>
                  </a:cubicBezTo>
                  <a:cubicBezTo>
                    <a:pt x="1" y="560"/>
                    <a:pt x="1469" y="566"/>
                    <a:pt x="1592" y="609"/>
                  </a:cubicBezTo>
                  <a:cubicBezTo>
                    <a:pt x="1592" y="609"/>
                    <a:pt x="1285" y="3060"/>
                    <a:pt x="1789" y="3337"/>
                  </a:cubicBezTo>
                  <a:cubicBezTo>
                    <a:pt x="1859" y="3375"/>
                    <a:pt x="1996" y="3391"/>
                    <a:pt x="2170" y="3391"/>
                  </a:cubicBezTo>
                  <a:cubicBezTo>
                    <a:pt x="2815" y="3391"/>
                    <a:pt x="3976" y="3161"/>
                    <a:pt x="4203" y="2919"/>
                  </a:cubicBezTo>
                  <a:cubicBezTo>
                    <a:pt x="4596" y="2501"/>
                    <a:pt x="4203" y="621"/>
                    <a:pt x="4203" y="621"/>
                  </a:cubicBezTo>
                  <a:cubicBezTo>
                    <a:pt x="4357" y="603"/>
                    <a:pt x="4480" y="474"/>
                    <a:pt x="4480" y="314"/>
                  </a:cubicBezTo>
                  <a:cubicBezTo>
                    <a:pt x="4480" y="142"/>
                    <a:pt x="4338" y="1"/>
                    <a:pt x="41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8"/>
            <p:cNvSpPr/>
            <p:nvPr/>
          </p:nvSpPr>
          <p:spPr>
            <a:xfrm>
              <a:off x="3740817" y="1708459"/>
              <a:ext cx="321953" cy="245622"/>
            </a:xfrm>
            <a:custGeom>
              <a:avLst/>
              <a:gdLst/>
              <a:ahLst/>
              <a:cxnLst/>
              <a:rect l="l" t="t" r="r" b="b"/>
              <a:pathLst>
                <a:path w="4492" h="3427" extrusionOk="0">
                  <a:moveTo>
                    <a:pt x="1764" y="0"/>
                  </a:moveTo>
                  <a:cubicBezTo>
                    <a:pt x="1721" y="0"/>
                    <a:pt x="1665" y="0"/>
                    <a:pt x="1622" y="6"/>
                  </a:cubicBezTo>
                  <a:cubicBezTo>
                    <a:pt x="1524" y="19"/>
                    <a:pt x="1426" y="31"/>
                    <a:pt x="1328" y="49"/>
                  </a:cubicBezTo>
                  <a:cubicBezTo>
                    <a:pt x="1125" y="80"/>
                    <a:pt x="916" y="117"/>
                    <a:pt x="695" y="166"/>
                  </a:cubicBezTo>
                  <a:cubicBezTo>
                    <a:pt x="584" y="191"/>
                    <a:pt x="467" y="215"/>
                    <a:pt x="357" y="252"/>
                  </a:cubicBezTo>
                  <a:cubicBezTo>
                    <a:pt x="295" y="265"/>
                    <a:pt x="240" y="283"/>
                    <a:pt x="179" y="308"/>
                  </a:cubicBezTo>
                  <a:cubicBezTo>
                    <a:pt x="154" y="320"/>
                    <a:pt x="123" y="326"/>
                    <a:pt x="93" y="344"/>
                  </a:cubicBezTo>
                  <a:cubicBezTo>
                    <a:pt x="68" y="357"/>
                    <a:pt x="37" y="369"/>
                    <a:pt x="13" y="406"/>
                  </a:cubicBezTo>
                  <a:cubicBezTo>
                    <a:pt x="7" y="412"/>
                    <a:pt x="7" y="424"/>
                    <a:pt x="1" y="437"/>
                  </a:cubicBezTo>
                  <a:cubicBezTo>
                    <a:pt x="1" y="449"/>
                    <a:pt x="7" y="461"/>
                    <a:pt x="13" y="467"/>
                  </a:cubicBezTo>
                  <a:cubicBezTo>
                    <a:pt x="31" y="486"/>
                    <a:pt x="50" y="492"/>
                    <a:pt x="68" y="498"/>
                  </a:cubicBezTo>
                  <a:cubicBezTo>
                    <a:pt x="99" y="510"/>
                    <a:pt x="130" y="516"/>
                    <a:pt x="160" y="523"/>
                  </a:cubicBezTo>
                  <a:cubicBezTo>
                    <a:pt x="222" y="535"/>
                    <a:pt x="289" y="541"/>
                    <a:pt x="357" y="553"/>
                  </a:cubicBezTo>
                  <a:cubicBezTo>
                    <a:pt x="486" y="566"/>
                    <a:pt x="621" y="578"/>
                    <a:pt x="756" y="584"/>
                  </a:cubicBezTo>
                  <a:cubicBezTo>
                    <a:pt x="891" y="596"/>
                    <a:pt x="1033" y="602"/>
                    <a:pt x="1174" y="609"/>
                  </a:cubicBezTo>
                  <a:cubicBezTo>
                    <a:pt x="1248" y="615"/>
                    <a:pt x="1321" y="621"/>
                    <a:pt x="1389" y="621"/>
                  </a:cubicBezTo>
                  <a:cubicBezTo>
                    <a:pt x="1426" y="627"/>
                    <a:pt x="1463" y="627"/>
                    <a:pt x="1500" y="633"/>
                  </a:cubicBezTo>
                  <a:lnTo>
                    <a:pt x="1555" y="633"/>
                  </a:lnTo>
                  <a:lnTo>
                    <a:pt x="1579" y="639"/>
                  </a:lnTo>
                  <a:cubicBezTo>
                    <a:pt x="1579" y="639"/>
                    <a:pt x="1586" y="639"/>
                    <a:pt x="1592" y="645"/>
                  </a:cubicBezTo>
                  <a:cubicBezTo>
                    <a:pt x="1586" y="695"/>
                    <a:pt x="1579" y="744"/>
                    <a:pt x="1573" y="799"/>
                  </a:cubicBezTo>
                  <a:cubicBezTo>
                    <a:pt x="1567" y="854"/>
                    <a:pt x="1561" y="916"/>
                    <a:pt x="1555" y="977"/>
                  </a:cubicBezTo>
                  <a:cubicBezTo>
                    <a:pt x="1543" y="1094"/>
                    <a:pt x="1530" y="1223"/>
                    <a:pt x="1524" y="1346"/>
                  </a:cubicBezTo>
                  <a:cubicBezTo>
                    <a:pt x="1500" y="1684"/>
                    <a:pt x="1493" y="2003"/>
                    <a:pt x="1500" y="2310"/>
                  </a:cubicBezTo>
                  <a:cubicBezTo>
                    <a:pt x="1506" y="2470"/>
                    <a:pt x="1518" y="2617"/>
                    <a:pt x="1536" y="2765"/>
                  </a:cubicBezTo>
                  <a:cubicBezTo>
                    <a:pt x="1561" y="2912"/>
                    <a:pt x="1586" y="3060"/>
                    <a:pt x="1647" y="3189"/>
                  </a:cubicBezTo>
                  <a:cubicBezTo>
                    <a:pt x="1678" y="3256"/>
                    <a:pt x="1721" y="3318"/>
                    <a:pt x="1788" y="3361"/>
                  </a:cubicBezTo>
                  <a:cubicBezTo>
                    <a:pt x="1850" y="3404"/>
                    <a:pt x="1923" y="3410"/>
                    <a:pt x="1991" y="3416"/>
                  </a:cubicBezTo>
                  <a:cubicBezTo>
                    <a:pt x="2070" y="3423"/>
                    <a:pt x="2149" y="3426"/>
                    <a:pt x="2227" y="3426"/>
                  </a:cubicBezTo>
                  <a:cubicBezTo>
                    <a:pt x="2282" y="3426"/>
                    <a:pt x="2337" y="3425"/>
                    <a:pt x="2390" y="3422"/>
                  </a:cubicBezTo>
                  <a:cubicBezTo>
                    <a:pt x="2648" y="3404"/>
                    <a:pt x="2894" y="3373"/>
                    <a:pt x="3121" y="3330"/>
                  </a:cubicBezTo>
                  <a:cubicBezTo>
                    <a:pt x="3355" y="3287"/>
                    <a:pt x="3570" y="3238"/>
                    <a:pt x="3773" y="3177"/>
                  </a:cubicBezTo>
                  <a:cubicBezTo>
                    <a:pt x="3871" y="3146"/>
                    <a:pt x="3969" y="3109"/>
                    <a:pt x="4061" y="3066"/>
                  </a:cubicBezTo>
                  <a:cubicBezTo>
                    <a:pt x="4104" y="3041"/>
                    <a:pt x="4147" y="3017"/>
                    <a:pt x="4190" y="2986"/>
                  </a:cubicBezTo>
                  <a:cubicBezTo>
                    <a:pt x="4227" y="2962"/>
                    <a:pt x="4264" y="2919"/>
                    <a:pt x="4289" y="2876"/>
                  </a:cubicBezTo>
                  <a:cubicBezTo>
                    <a:pt x="4338" y="2796"/>
                    <a:pt x="4356" y="2704"/>
                    <a:pt x="4375" y="2617"/>
                  </a:cubicBezTo>
                  <a:cubicBezTo>
                    <a:pt x="4393" y="2525"/>
                    <a:pt x="4405" y="2439"/>
                    <a:pt x="4405" y="2359"/>
                  </a:cubicBezTo>
                  <a:cubicBezTo>
                    <a:pt x="4418" y="2194"/>
                    <a:pt x="4412" y="2040"/>
                    <a:pt x="4405" y="1893"/>
                  </a:cubicBezTo>
                  <a:cubicBezTo>
                    <a:pt x="4387" y="1604"/>
                    <a:pt x="4356" y="1364"/>
                    <a:pt x="4326" y="1155"/>
                  </a:cubicBezTo>
                  <a:cubicBezTo>
                    <a:pt x="4313" y="1057"/>
                    <a:pt x="4295" y="965"/>
                    <a:pt x="4283" y="879"/>
                  </a:cubicBezTo>
                  <a:cubicBezTo>
                    <a:pt x="4270" y="836"/>
                    <a:pt x="4264" y="799"/>
                    <a:pt x="4258" y="762"/>
                  </a:cubicBezTo>
                  <a:cubicBezTo>
                    <a:pt x="4252" y="725"/>
                    <a:pt x="4246" y="695"/>
                    <a:pt x="4240" y="664"/>
                  </a:cubicBezTo>
                  <a:cubicBezTo>
                    <a:pt x="4240" y="658"/>
                    <a:pt x="4233" y="652"/>
                    <a:pt x="4240" y="652"/>
                  </a:cubicBezTo>
                  <a:lnTo>
                    <a:pt x="4252" y="645"/>
                  </a:lnTo>
                  <a:cubicBezTo>
                    <a:pt x="4258" y="645"/>
                    <a:pt x="4283" y="639"/>
                    <a:pt x="4295" y="633"/>
                  </a:cubicBezTo>
                  <a:cubicBezTo>
                    <a:pt x="4319" y="627"/>
                    <a:pt x="4344" y="615"/>
                    <a:pt x="4369" y="596"/>
                  </a:cubicBezTo>
                  <a:cubicBezTo>
                    <a:pt x="4405" y="572"/>
                    <a:pt x="4436" y="541"/>
                    <a:pt x="4455" y="510"/>
                  </a:cubicBezTo>
                  <a:cubicBezTo>
                    <a:pt x="4485" y="455"/>
                    <a:pt x="4491" y="424"/>
                    <a:pt x="4491" y="424"/>
                  </a:cubicBezTo>
                  <a:lnTo>
                    <a:pt x="4491" y="424"/>
                  </a:lnTo>
                  <a:cubicBezTo>
                    <a:pt x="4485" y="424"/>
                    <a:pt x="4479" y="455"/>
                    <a:pt x="4442" y="504"/>
                  </a:cubicBezTo>
                  <a:cubicBezTo>
                    <a:pt x="4424" y="529"/>
                    <a:pt x="4399" y="559"/>
                    <a:pt x="4356" y="584"/>
                  </a:cubicBezTo>
                  <a:cubicBezTo>
                    <a:pt x="4338" y="596"/>
                    <a:pt x="4313" y="609"/>
                    <a:pt x="4289" y="621"/>
                  </a:cubicBezTo>
                  <a:cubicBezTo>
                    <a:pt x="4276" y="627"/>
                    <a:pt x="4264" y="627"/>
                    <a:pt x="4246" y="633"/>
                  </a:cubicBezTo>
                  <a:lnTo>
                    <a:pt x="4221" y="633"/>
                  </a:lnTo>
                  <a:cubicBezTo>
                    <a:pt x="4215" y="639"/>
                    <a:pt x="4221" y="652"/>
                    <a:pt x="4221" y="658"/>
                  </a:cubicBezTo>
                  <a:cubicBezTo>
                    <a:pt x="4246" y="793"/>
                    <a:pt x="4270" y="953"/>
                    <a:pt x="4301" y="1161"/>
                  </a:cubicBezTo>
                  <a:cubicBezTo>
                    <a:pt x="4332" y="1364"/>
                    <a:pt x="4362" y="1610"/>
                    <a:pt x="4375" y="1893"/>
                  </a:cubicBezTo>
                  <a:cubicBezTo>
                    <a:pt x="4381" y="2040"/>
                    <a:pt x="4387" y="2194"/>
                    <a:pt x="4375" y="2359"/>
                  </a:cubicBezTo>
                  <a:cubicBezTo>
                    <a:pt x="4369" y="2439"/>
                    <a:pt x="4362" y="2525"/>
                    <a:pt x="4344" y="2611"/>
                  </a:cubicBezTo>
                  <a:cubicBezTo>
                    <a:pt x="4326" y="2691"/>
                    <a:pt x="4301" y="2783"/>
                    <a:pt x="4258" y="2857"/>
                  </a:cubicBezTo>
                  <a:cubicBezTo>
                    <a:pt x="4215" y="2943"/>
                    <a:pt x="4135" y="2992"/>
                    <a:pt x="4043" y="3035"/>
                  </a:cubicBezTo>
                  <a:cubicBezTo>
                    <a:pt x="3957" y="3078"/>
                    <a:pt x="3859" y="3109"/>
                    <a:pt x="3760" y="3140"/>
                  </a:cubicBezTo>
                  <a:cubicBezTo>
                    <a:pt x="3558" y="3201"/>
                    <a:pt x="3343" y="3250"/>
                    <a:pt x="3115" y="3293"/>
                  </a:cubicBezTo>
                  <a:cubicBezTo>
                    <a:pt x="2888" y="3336"/>
                    <a:pt x="2642" y="3367"/>
                    <a:pt x="2384" y="3379"/>
                  </a:cubicBezTo>
                  <a:cubicBezTo>
                    <a:pt x="2323" y="3385"/>
                    <a:pt x="2258" y="3389"/>
                    <a:pt x="2193" y="3389"/>
                  </a:cubicBezTo>
                  <a:cubicBezTo>
                    <a:pt x="2128" y="3389"/>
                    <a:pt x="2062" y="3385"/>
                    <a:pt x="1997" y="3379"/>
                  </a:cubicBezTo>
                  <a:cubicBezTo>
                    <a:pt x="1930" y="3367"/>
                    <a:pt x="1862" y="3361"/>
                    <a:pt x="1807" y="3324"/>
                  </a:cubicBezTo>
                  <a:cubicBezTo>
                    <a:pt x="1751" y="3293"/>
                    <a:pt x="1715" y="3238"/>
                    <a:pt x="1684" y="3170"/>
                  </a:cubicBezTo>
                  <a:cubicBezTo>
                    <a:pt x="1622" y="3048"/>
                    <a:pt x="1598" y="2906"/>
                    <a:pt x="1579" y="2759"/>
                  </a:cubicBezTo>
                  <a:cubicBezTo>
                    <a:pt x="1555" y="2617"/>
                    <a:pt x="1549" y="2464"/>
                    <a:pt x="1543" y="2310"/>
                  </a:cubicBezTo>
                  <a:cubicBezTo>
                    <a:pt x="1530" y="2003"/>
                    <a:pt x="1543" y="1684"/>
                    <a:pt x="1567" y="1346"/>
                  </a:cubicBezTo>
                  <a:cubicBezTo>
                    <a:pt x="1573" y="1223"/>
                    <a:pt x="1586" y="1100"/>
                    <a:pt x="1598" y="977"/>
                  </a:cubicBezTo>
                  <a:cubicBezTo>
                    <a:pt x="1604" y="922"/>
                    <a:pt x="1604" y="860"/>
                    <a:pt x="1610" y="799"/>
                  </a:cubicBezTo>
                  <a:cubicBezTo>
                    <a:pt x="1622" y="738"/>
                    <a:pt x="1629" y="670"/>
                    <a:pt x="1635" y="609"/>
                  </a:cubicBezTo>
                  <a:cubicBezTo>
                    <a:pt x="1622" y="602"/>
                    <a:pt x="1610" y="602"/>
                    <a:pt x="1598" y="602"/>
                  </a:cubicBezTo>
                  <a:lnTo>
                    <a:pt x="1561" y="596"/>
                  </a:lnTo>
                  <a:lnTo>
                    <a:pt x="1506" y="590"/>
                  </a:lnTo>
                  <a:cubicBezTo>
                    <a:pt x="1469" y="590"/>
                    <a:pt x="1432" y="584"/>
                    <a:pt x="1395" y="584"/>
                  </a:cubicBezTo>
                  <a:cubicBezTo>
                    <a:pt x="1321" y="578"/>
                    <a:pt x="1248" y="572"/>
                    <a:pt x="1180" y="572"/>
                  </a:cubicBezTo>
                  <a:cubicBezTo>
                    <a:pt x="1033" y="559"/>
                    <a:pt x="897" y="553"/>
                    <a:pt x="756" y="547"/>
                  </a:cubicBezTo>
                  <a:cubicBezTo>
                    <a:pt x="621" y="535"/>
                    <a:pt x="486" y="529"/>
                    <a:pt x="357" y="510"/>
                  </a:cubicBezTo>
                  <a:cubicBezTo>
                    <a:pt x="295" y="504"/>
                    <a:pt x="228" y="498"/>
                    <a:pt x="166" y="486"/>
                  </a:cubicBezTo>
                  <a:cubicBezTo>
                    <a:pt x="136" y="480"/>
                    <a:pt x="105" y="467"/>
                    <a:pt x="80" y="461"/>
                  </a:cubicBezTo>
                  <a:cubicBezTo>
                    <a:pt x="68" y="455"/>
                    <a:pt x="56" y="449"/>
                    <a:pt x="50" y="443"/>
                  </a:cubicBezTo>
                  <a:cubicBezTo>
                    <a:pt x="44" y="437"/>
                    <a:pt x="44" y="430"/>
                    <a:pt x="50" y="424"/>
                  </a:cubicBezTo>
                  <a:cubicBezTo>
                    <a:pt x="62" y="406"/>
                    <a:pt x="87" y="387"/>
                    <a:pt x="111" y="375"/>
                  </a:cubicBezTo>
                  <a:cubicBezTo>
                    <a:pt x="142" y="363"/>
                    <a:pt x="166" y="351"/>
                    <a:pt x="197" y="344"/>
                  </a:cubicBezTo>
                  <a:cubicBezTo>
                    <a:pt x="252" y="320"/>
                    <a:pt x="308" y="301"/>
                    <a:pt x="363" y="289"/>
                  </a:cubicBezTo>
                  <a:cubicBezTo>
                    <a:pt x="480" y="252"/>
                    <a:pt x="590" y="228"/>
                    <a:pt x="701" y="203"/>
                  </a:cubicBezTo>
                  <a:cubicBezTo>
                    <a:pt x="922" y="154"/>
                    <a:pt x="1131" y="117"/>
                    <a:pt x="1334" y="86"/>
                  </a:cubicBezTo>
                  <a:cubicBezTo>
                    <a:pt x="1432" y="68"/>
                    <a:pt x="1530" y="56"/>
                    <a:pt x="1629" y="43"/>
                  </a:cubicBezTo>
                  <a:cubicBezTo>
                    <a:pt x="1672" y="37"/>
                    <a:pt x="1721" y="37"/>
                    <a:pt x="1764" y="37"/>
                  </a:cubicBezTo>
                  <a:lnTo>
                    <a:pt x="2415" y="37"/>
                  </a:lnTo>
                  <a:cubicBezTo>
                    <a:pt x="2734" y="31"/>
                    <a:pt x="3017" y="31"/>
                    <a:pt x="3257" y="31"/>
                  </a:cubicBezTo>
                  <a:lnTo>
                    <a:pt x="3877" y="31"/>
                  </a:lnTo>
                  <a:cubicBezTo>
                    <a:pt x="3963" y="31"/>
                    <a:pt x="4043" y="31"/>
                    <a:pt x="4111" y="25"/>
                  </a:cubicBezTo>
                  <a:cubicBezTo>
                    <a:pt x="4178" y="25"/>
                    <a:pt x="4240" y="25"/>
                    <a:pt x="4289" y="43"/>
                  </a:cubicBezTo>
                  <a:cubicBezTo>
                    <a:pt x="4387" y="80"/>
                    <a:pt x="4436" y="148"/>
                    <a:pt x="4461" y="185"/>
                  </a:cubicBezTo>
                  <a:cubicBezTo>
                    <a:pt x="4485" y="228"/>
                    <a:pt x="4485" y="252"/>
                    <a:pt x="4491" y="252"/>
                  </a:cubicBezTo>
                  <a:cubicBezTo>
                    <a:pt x="4491" y="252"/>
                    <a:pt x="4491" y="246"/>
                    <a:pt x="4485" y="234"/>
                  </a:cubicBezTo>
                  <a:cubicBezTo>
                    <a:pt x="4485" y="222"/>
                    <a:pt x="4479" y="203"/>
                    <a:pt x="4467" y="185"/>
                  </a:cubicBezTo>
                  <a:cubicBezTo>
                    <a:pt x="4448" y="136"/>
                    <a:pt x="4399" y="68"/>
                    <a:pt x="4295" y="25"/>
                  </a:cubicBezTo>
                  <a:cubicBezTo>
                    <a:pt x="4240" y="6"/>
                    <a:pt x="4178" y="6"/>
                    <a:pt x="4111" y="6"/>
                  </a:cubicBezTo>
                  <a:lnTo>
                    <a:pt x="3877" y="6"/>
                  </a:lnTo>
                  <a:cubicBezTo>
                    <a:pt x="3705" y="6"/>
                    <a:pt x="3502" y="6"/>
                    <a:pt x="3257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8"/>
            <p:cNvSpPr/>
            <p:nvPr/>
          </p:nvSpPr>
          <p:spPr>
            <a:xfrm>
              <a:off x="3739527" y="1707098"/>
              <a:ext cx="324533" cy="248489"/>
            </a:xfrm>
            <a:custGeom>
              <a:avLst/>
              <a:gdLst/>
              <a:ahLst/>
              <a:cxnLst/>
              <a:rect l="l" t="t" r="r" b="b"/>
              <a:pathLst>
                <a:path w="4528" h="3467" extrusionOk="0">
                  <a:moveTo>
                    <a:pt x="1733" y="1"/>
                  </a:moveTo>
                  <a:cubicBezTo>
                    <a:pt x="1708" y="1"/>
                    <a:pt x="1683" y="1"/>
                    <a:pt x="1659" y="7"/>
                  </a:cubicBezTo>
                  <a:cubicBezTo>
                    <a:pt x="1616" y="13"/>
                    <a:pt x="1567" y="19"/>
                    <a:pt x="1518" y="25"/>
                  </a:cubicBezTo>
                  <a:cubicBezTo>
                    <a:pt x="1425" y="38"/>
                    <a:pt x="1327" y="50"/>
                    <a:pt x="1229" y="68"/>
                  </a:cubicBezTo>
                  <a:cubicBezTo>
                    <a:pt x="1026" y="99"/>
                    <a:pt x="817" y="142"/>
                    <a:pt x="602" y="191"/>
                  </a:cubicBezTo>
                  <a:cubicBezTo>
                    <a:pt x="498" y="216"/>
                    <a:pt x="387" y="241"/>
                    <a:pt x="277" y="277"/>
                  </a:cubicBezTo>
                  <a:cubicBezTo>
                    <a:pt x="221" y="296"/>
                    <a:pt x="166" y="314"/>
                    <a:pt x="105" y="345"/>
                  </a:cubicBezTo>
                  <a:cubicBezTo>
                    <a:pt x="80" y="357"/>
                    <a:pt x="49" y="370"/>
                    <a:pt x="25" y="400"/>
                  </a:cubicBezTo>
                  <a:lnTo>
                    <a:pt x="6" y="419"/>
                  </a:lnTo>
                  <a:cubicBezTo>
                    <a:pt x="6" y="425"/>
                    <a:pt x="6" y="431"/>
                    <a:pt x="0" y="437"/>
                  </a:cubicBezTo>
                  <a:cubicBezTo>
                    <a:pt x="0" y="456"/>
                    <a:pt x="0" y="468"/>
                    <a:pt x="6" y="480"/>
                  </a:cubicBezTo>
                  <a:cubicBezTo>
                    <a:pt x="12" y="505"/>
                    <a:pt x="49" y="523"/>
                    <a:pt x="62" y="529"/>
                  </a:cubicBezTo>
                  <a:cubicBezTo>
                    <a:pt x="123" y="554"/>
                    <a:pt x="184" y="560"/>
                    <a:pt x="246" y="572"/>
                  </a:cubicBezTo>
                  <a:cubicBezTo>
                    <a:pt x="307" y="585"/>
                    <a:pt x="369" y="591"/>
                    <a:pt x="430" y="597"/>
                  </a:cubicBezTo>
                  <a:cubicBezTo>
                    <a:pt x="559" y="609"/>
                    <a:pt x="688" y="621"/>
                    <a:pt x="817" y="628"/>
                  </a:cubicBezTo>
                  <a:cubicBezTo>
                    <a:pt x="946" y="634"/>
                    <a:pt x="1081" y="640"/>
                    <a:pt x="1216" y="652"/>
                  </a:cubicBezTo>
                  <a:cubicBezTo>
                    <a:pt x="1284" y="652"/>
                    <a:pt x="1352" y="658"/>
                    <a:pt x="1419" y="664"/>
                  </a:cubicBezTo>
                  <a:cubicBezTo>
                    <a:pt x="1450" y="664"/>
                    <a:pt x="1487" y="671"/>
                    <a:pt x="1524" y="671"/>
                  </a:cubicBezTo>
                  <a:lnTo>
                    <a:pt x="1573" y="677"/>
                  </a:lnTo>
                  <a:lnTo>
                    <a:pt x="1585" y="677"/>
                  </a:lnTo>
                  <a:cubicBezTo>
                    <a:pt x="1579" y="738"/>
                    <a:pt x="1567" y="800"/>
                    <a:pt x="1561" y="867"/>
                  </a:cubicBezTo>
                  <a:cubicBezTo>
                    <a:pt x="1554" y="941"/>
                    <a:pt x="1548" y="1021"/>
                    <a:pt x="1542" y="1107"/>
                  </a:cubicBezTo>
                  <a:cubicBezTo>
                    <a:pt x="1524" y="1266"/>
                    <a:pt x="1511" y="1445"/>
                    <a:pt x="1505" y="1623"/>
                  </a:cubicBezTo>
                  <a:cubicBezTo>
                    <a:pt x="1487" y="1967"/>
                    <a:pt x="1487" y="2299"/>
                    <a:pt x="1511" y="2612"/>
                  </a:cubicBezTo>
                  <a:cubicBezTo>
                    <a:pt x="1530" y="2772"/>
                    <a:pt x="1548" y="2925"/>
                    <a:pt x="1591" y="3079"/>
                  </a:cubicBezTo>
                  <a:cubicBezTo>
                    <a:pt x="1616" y="3153"/>
                    <a:pt x="1640" y="3226"/>
                    <a:pt x="1690" y="3294"/>
                  </a:cubicBezTo>
                  <a:cubicBezTo>
                    <a:pt x="1696" y="3306"/>
                    <a:pt x="1708" y="3325"/>
                    <a:pt x="1726" y="3337"/>
                  </a:cubicBezTo>
                  <a:cubicBezTo>
                    <a:pt x="1739" y="3355"/>
                    <a:pt x="1751" y="3368"/>
                    <a:pt x="1769" y="3380"/>
                  </a:cubicBezTo>
                  <a:cubicBezTo>
                    <a:pt x="1800" y="3411"/>
                    <a:pt x="1843" y="3423"/>
                    <a:pt x="1880" y="3435"/>
                  </a:cubicBezTo>
                  <a:cubicBezTo>
                    <a:pt x="1991" y="3463"/>
                    <a:pt x="2101" y="3466"/>
                    <a:pt x="2207" y="3466"/>
                  </a:cubicBezTo>
                  <a:cubicBezTo>
                    <a:pt x="2242" y="3466"/>
                    <a:pt x="2276" y="3466"/>
                    <a:pt x="2310" y="3466"/>
                  </a:cubicBezTo>
                  <a:cubicBezTo>
                    <a:pt x="2451" y="3460"/>
                    <a:pt x="2580" y="3447"/>
                    <a:pt x="2716" y="3435"/>
                  </a:cubicBezTo>
                  <a:cubicBezTo>
                    <a:pt x="2974" y="3404"/>
                    <a:pt x="3219" y="3361"/>
                    <a:pt x="3447" y="3306"/>
                  </a:cubicBezTo>
                  <a:cubicBezTo>
                    <a:pt x="3680" y="3251"/>
                    <a:pt x="3895" y="3189"/>
                    <a:pt x="4086" y="3097"/>
                  </a:cubicBezTo>
                  <a:cubicBezTo>
                    <a:pt x="4135" y="3073"/>
                    <a:pt x="4184" y="3048"/>
                    <a:pt x="4227" y="3011"/>
                  </a:cubicBezTo>
                  <a:cubicBezTo>
                    <a:pt x="4270" y="2981"/>
                    <a:pt x="4307" y="2931"/>
                    <a:pt x="4331" y="2888"/>
                  </a:cubicBezTo>
                  <a:cubicBezTo>
                    <a:pt x="4380" y="2790"/>
                    <a:pt x="4399" y="2692"/>
                    <a:pt x="4417" y="2600"/>
                  </a:cubicBezTo>
                  <a:cubicBezTo>
                    <a:pt x="4448" y="2415"/>
                    <a:pt x="4448" y="2237"/>
                    <a:pt x="4442" y="2071"/>
                  </a:cubicBezTo>
                  <a:cubicBezTo>
                    <a:pt x="4442" y="1905"/>
                    <a:pt x="4423" y="1752"/>
                    <a:pt x="4411" y="1611"/>
                  </a:cubicBezTo>
                  <a:cubicBezTo>
                    <a:pt x="4380" y="1328"/>
                    <a:pt x="4344" y="1088"/>
                    <a:pt x="4307" y="892"/>
                  </a:cubicBezTo>
                  <a:cubicBezTo>
                    <a:pt x="4294" y="836"/>
                    <a:pt x="4288" y="793"/>
                    <a:pt x="4276" y="744"/>
                  </a:cubicBezTo>
                  <a:cubicBezTo>
                    <a:pt x="4276" y="726"/>
                    <a:pt x="4270" y="707"/>
                    <a:pt x="4264" y="689"/>
                  </a:cubicBezTo>
                  <a:cubicBezTo>
                    <a:pt x="4264" y="683"/>
                    <a:pt x="4258" y="677"/>
                    <a:pt x="4264" y="677"/>
                  </a:cubicBezTo>
                  <a:lnTo>
                    <a:pt x="4276" y="677"/>
                  </a:lnTo>
                  <a:cubicBezTo>
                    <a:pt x="4362" y="652"/>
                    <a:pt x="4430" y="603"/>
                    <a:pt x="4466" y="548"/>
                  </a:cubicBezTo>
                  <a:cubicBezTo>
                    <a:pt x="4509" y="492"/>
                    <a:pt x="4522" y="437"/>
                    <a:pt x="4522" y="400"/>
                  </a:cubicBezTo>
                  <a:cubicBezTo>
                    <a:pt x="4527" y="368"/>
                    <a:pt x="4523" y="350"/>
                    <a:pt x="4522" y="350"/>
                  </a:cubicBezTo>
                  <a:lnTo>
                    <a:pt x="4522" y="350"/>
                  </a:lnTo>
                  <a:cubicBezTo>
                    <a:pt x="4522" y="350"/>
                    <a:pt x="4522" y="350"/>
                    <a:pt x="4522" y="351"/>
                  </a:cubicBezTo>
                  <a:cubicBezTo>
                    <a:pt x="4522" y="357"/>
                    <a:pt x="4522" y="382"/>
                    <a:pt x="4516" y="413"/>
                  </a:cubicBezTo>
                  <a:cubicBezTo>
                    <a:pt x="4509" y="437"/>
                    <a:pt x="4497" y="474"/>
                    <a:pt x="4485" y="499"/>
                  </a:cubicBezTo>
                  <a:cubicBezTo>
                    <a:pt x="4454" y="554"/>
                    <a:pt x="4405" y="597"/>
                    <a:pt x="4368" y="621"/>
                  </a:cubicBezTo>
                  <a:cubicBezTo>
                    <a:pt x="4344" y="634"/>
                    <a:pt x="4331" y="634"/>
                    <a:pt x="4313" y="646"/>
                  </a:cubicBezTo>
                  <a:cubicBezTo>
                    <a:pt x="4301" y="646"/>
                    <a:pt x="4294" y="652"/>
                    <a:pt x="4276" y="652"/>
                  </a:cubicBezTo>
                  <a:cubicBezTo>
                    <a:pt x="4270" y="658"/>
                    <a:pt x="4264" y="658"/>
                    <a:pt x="4258" y="658"/>
                  </a:cubicBezTo>
                  <a:lnTo>
                    <a:pt x="4245" y="658"/>
                  </a:lnTo>
                  <a:cubicBezTo>
                    <a:pt x="4239" y="658"/>
                    <a:pt x="4245" y="671"/>
                    <a:pt x="4239" y="671"/>
                  </a:cubicBezTo>
                  <a:cubicBezTo>
                    <a:pt x="4270" y="836"/>
                    <a:pt x="4344" y="1180"/>
                    <a:pt x="4393" y="1709"/>
                  </a:cubicBezTo>
                  <a:cubicBezTo>
                    <a:pt x="4405" y="1844"/>
                    <a:pt x="4411" y="1985"/>
                    <a:pt x="4411" y="2145"/>
                  </a:cubicBezTo>
                  <a:cubicBezTo>
                    <a:pt x="4411" y="2299"/>
                    <a:pt x="4411" y="2471"/>
                    <a:pt x="4374" y="2649"/>
                  </a:cubicBezTo>
                  <a:cubicBezTo>
                    <a:pt x="4356" y="2735"/>
                    <a:pt x="4331" y="2827"/>
                    <a:pt x="4276" y="2907"/>
                  </a:cubicBezTo>
                  <a:cubicBezTo>
                    <a:pt x="4227" y="2993"/>
                    <a:pt x="4129" y="3042"/>
                    <a:pt x="4036" y="3079"/>
                  </a:cubicBezTo>
                  <a:cubicBezTo>
                    <a:pt x="3852" y="3165"/>
                    <a:pt x="3643" y="3220"/>
                    <a:pt x="3416" y="3275"/>
                  </a:cubicBezTo>
                  <a:cubicBezTo>
                    <a:pt x="3189" y="3325"/>
                    <a:pt x="2949" y="3368"/>
                    <a:pt x="2691" y="3398"/>
                  </a:cubicBezTo>
                  <a:cubicBezTo>
                    <a:pt x="2562" y="3411"/>
                    <a:pt x="2433" y="3423"/>
                    <a:pt x="2298" y="3423"/>
                  </a:cubicBezTo>
                  <a:cubicBezTo>
                    <a:pt x="2259" y="3425"/>
                    <a:pt x="2219" y="3426"/>
                    <a:pt x="2179" y="3426"/>
                  </a:cubicBezTo>
                  <a:cubicBezTo>
                    <a:pt x="2081" y="3426"/>
                    <a:pt x="1980" y="3418"/>
                    <a:pt x="1880" y="3392"/>
                  </a:cubicBezTo>
                  <a:cubicBezTo>
                    <a:pt x="1812" y="3374"/>
                    <a:pt x="1757" y="3325"/>
                    <a:pt x="1714" y="3263"/>
                  </a:cubicBezTo>
                  <a:cubicBezTo>
                    <a:pt x="1677" y="3202"/>
                    <a:pt x="1653" y="3128"/>
                    <a:pt x="1628" y="3060"/>
                  </a:cubicBezTo>
                  <a:cubicBezTo>
                    <a:pt x="1591" y="2913"/>
                    <a:pt x="1567" y="2759"/>
                    <a:pt x="1554" y="2606"/>
                  </a:cubicBezTo>
                  <a:cubicBezTo>
                    <a:pt x="1530" y="2292"/>
                    <a:pt x="1530" y="1961"/>
                    <a:pt x="1548" y="1617"/>
                  </a:cubicBezTo>
                  <a:cubicBezTo>
                    <a:pt x="1567" y="1150"/>
                    <a:pt x="1622" y="714"/>
                    <a:pt x="1628" y="646"/>
                  </a:cubicBezTo>
                  <a:cubicBezTo>
                    <a:pt x="1561" y="628"/>
                    <a:pt x="1481" y="628"/>
                    <a:pt x="1413" y="621"/>
                  </a:cubicBezTo>
                  <a:cubicBezTo>
                    <a:pt x="1339" y="615"/>
                    <a:pt x="1266" y="609"/>
                    <a:pt x="1198" y="609"/>
                  </a:cubicBezTo>
                  <a:cubicBezTo>
                    <a:pt x="1057" y="597"/>
                    <a:pt x="915" y="591"/>
                    <a:pt x="786" y="585"/>
                  </a:cubicBezTo>
                  <a:cubicBezTo>
                    <a:pt x="651" y="572"/>
                    <a:pt x="516" y="566"/>
                    <a:pt x="393" y="554"/>
                  </a:cubicBezTo>
                  <a:cubicBezTo>
                    <a:pt x="332" y="542"/>
                    <a:pt x="264" y="535"/>
                    <a:pt x="203" y="523"/>
                  </a:cubicBezTo>
                  <a:cubicBezTo>
                    <a:pt x="178" y="517"/>
                    <a:pt x="148" y="511"/>
                    <a:pt x="117" y="505"/>
                  </a:cubicBezTo>
                  <a:cubicBezTo>
                    <a:pt x="86" y="492"/>
                    <a:pt x="55" y="486"/>
                    <a:pt x="37" y="462"/>
                  </a:cubicBezTo>
                  <a:cubicBezTo>
                    <a:pt x="37" y="456"/>
                    <a:pt x="43" y="443"/>
                    <a:pt x="43" y="437"/>
                  </a:cubicBezTo>
                  <a:cubicBezTo>
                    <a:pt x="49" y="431"/>
                    <a:pt x="49" y="425"/>
                    <a:pt x="55" y="419"/>
                  </a:cubicBezTo>
                  <a:cubicBezTo>
                    <a:pt x="68" y="413"/>
                    <a:pt x="80" y="400"/>
                    <a:pt x="92" y="394"/>
                  </a:cubicBezTo>
                  <a:cubicBezTo>
                    <a:pt x="117" y="376"/>
                    <a:pt x="148" y="370"/>
                    <a:pt x="172" y="357"/>
                  </a:cubicBezTo>
                  <a:cubicBezTo>
                    <a:pt x="227" y="333"/>
                    <a:pt x="283" y="314"/>
                    <a:pt x="338" y="296"/>
                  </a:cubicBezTo>
                  <a:cubicBezTo>
                    <a:pt x="449" y="265"/>
                    <a:pt x="553" y="241"/>
                    <a:pt x="664" y="216"/>
                  </a:cubicBezTo>
                  <a:cubicBezTo>
                    <a:pt x="872" y="167"/>
                    <a:pt x="1075" y="130"/>
                    <a:pt x="1266" y="99"/>
                  </a:cubicBezTo>
                  <a:cubicBezTo>
                    <a:pt x="1358" y="81"/>
                    <a:pt x="1450" y="68"/>
                    <a:pt x="1542" y="56"/>
                  </a:cubicBezTo>
                  <a:cubicBezTo>
                    <a:pt x="1634" y="44"/>
                    <a:pt x="1720" y="38"/>
                    <a:pt x="1806" y="38"/>
                  </a:cubicBezTo>
                  <a:lnTo>
                    <a:pt x="4215" y="38"/>
                  </a:lnTo>
                  <a:cubicBezTo>
                    <a:pt x="4219" y="38"/>
                    <a:pt x="4234" y="41"/>
                    <a:pt x="4240" y="41"/>
                  </a:cubicBezTo>
                  <a:cubicBezTo>
                    <a:pt x="4243" y="41"/>
                    <a:pt x="4243" y="40"/>
                    <a:pt x="4239" y="38"/>
                  </a:cubicBezTo>
                  <a:lnTo>
                    <a:pt x="4239" y="38"/>
                  </a:lnTo>
                  <a:cubicBezTo>
                    <a:pt x="4239" y="38"/>
                    <a:pt x="4264" y="44"/>
                    <a:pt x="4276" y="44"/>
                  </a:cubicBezTo>
                  <a:cubicBezTo>
                    <a:pt x="4282" y="44"/>
                    <a:pt x="4294" y="50"/>
                    <a:pt x="4313" y="56"/>
                  </a:cubicBezTo>
                  <a:lnTo>
                    <a:pt x="4325" y="56"/>
                  </a:lnTo>
                  <a:lnTo>
                    <a:pt x="4325" y="62"/>
                  </a:lnTo>
                  <a:lnTo>
                    <a:pt x="4337" y="62"/>
                  </a:lnTo>
                  <a:lnTo>
                    <a:pt x="4356" y="75"/>
                  </a:lnTo>
                  <a:cubicBezTo>
                    <a:pt x="4374" y="87"/>
                    <a:pt x="4399" y="99"/>
                    <a:pt x="4417" y="124"/>
                  </a:cubicBezTo>
                  <a:cubicBezTo>
                    <a:pt x="4442" y="142"/>
                    <a:pt x="4460" y="167"/>
                    <a:pt x="4479" y="198"/>
                  </a:cubicBezTo>
                  <a:cubicBezTo>
                    <a:pt x="4479" y="204"/>
                    <a:pt x="4485" y="210"/>
                    <a:pt x="4485" y="222"/>
                  </a:cubicBezTo>
                  <a:lnTo>
                    <a:pt x="4491" y="228"/>
                  </a:lnTo>
                  <a:lnTo>
                    <a:pt x="4497" y="241"/>
                  </a:lnTo>
                  <a:cubicBezTo>
                    <a:pt x="4503" y="253"/>
                    <a:pt x="4503" y="259"/>
                    <a:pt x="4509" y="271"/>
                  </a:cubicBezTo>
                  <a:cubicBezTo>
                    <a:pt x="4513" y="284"/>
                    <a:pt x="4514" y="291"/>
                    <a:pt x="4515" y="291"/>
                  </a:cubicBezTo>
                  <a:cubicBezTo>
                    <a:pt x="4516" y="291"/>
                    <a:pt x="4516" y="286"/>
                    <a:pt x="4516" y="277"/>
                  </a:cubicBezTo>
                  <a:cubicBezTo>
                    <a:pt x="4509" y="253"/>
                    <a:pt x="4497" y="210"/>
                    <a:pt x="4460" y="155"/>
                  </a:cubicBezTo>
                  <a:cubicBezTo>
                    <a:pt x="4423" y="99"/>
                    <a:pt x="4362" y="50"/>
                    <a:pt x="4276" y="25"/>
                  </a:cubicBezTo>
                  <a:cubicBezTo>
                    <a:pt x="4254" y="19"/>
                    <a:pt x="4231" y="18"/>
                    <a:pt x="4208" y="18"/>
                  </a:cubicBezTo>
                  <a:cubicBezTo>
                    <a:pt x="4184" y="18"/>
                    <a:pt x="4159" y="19"/>
                    <a:pt x="4135" y="19"/>
                  </a:cubicBezTo>
                  <a:cubicBezTo>
                    <a:pt x="4086" y="19"/>
                    <a:pt x="4036" y="13"/>
                    <a:pt x="3981" y="13"/>
                  </a:cubicBezTo>
                  <a:cubicBezTo>
                    <a:pt x="3766" y="13"/>
                    <a:pt x="3508" y="13"/>
                    <a:pt x="3207" y="7"/>
                  </a:cubicBezTo>
                  <a:cubicBezTo>
                    <a:pt x="2949" y="7"/>
                    <a:pt x="2654" y="7"/>
                    <a:pt x="232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8"/>
            <p:cNvSpPr/>
            <p:nvPr/>
          </p:nvSpPr>
          <p:spPr>
            <a:xfrm>
              <a:off x="3742107" y="1709678"/>
              <a:ext cx="321379" cy="243041"/>
            </a:xfrm>
            <a:custGeom>
              <a:avLst/>
              <a:gdLst/>
              <a:ahLst/>
              <a:cxnLst/>
              <a:rect l="l" t="t" r="r" b="b"/>
              <a:pathLst>
                <a:path w="4484" h="3391" extrusionOk="0">
                  <a:moveTo>
                    <a:pt x="1720" y="0"/>
                  </a:moveTo>
                  <a:cubicBezTo>
                    <a:pt x="1677" y="0"/>
                    <a:pt x="1632" y="2"/>
                    <a:pt x="1586" y="8"/>
                  </a:cubicBezTo>
                  <a:cubicBezTo>
                    <a:pt x="1494" y="20"/>
                    <a:pt x="1402" y="39"/>
                    <a:pt x="1303" y="51"/>
                  </a:cubicBezTo>
                  <a:cubicBezTo>
                    <a:pt x="1107" y="82"/>
                    <a:pt x="904" y="119"/>
                    <a:pt x="689" y="168"/>
                  </a:cubicBezTo>
                  <a:cubicBezTo>
                    <a:pt x="578" y="192"/>
                    <a:pt x="468" y="217"/>
                    <a:pt x="357" y="248"/>
                  </a:cubicBezTo>
                  <a:cubicBezTo>
                    <a:pt x="302" y="266"/>
                    <a:pt x="241" y="278"/>
                    <a:pt x="185" y="303"/>
                  </a:cubicBezTo>
                  <a:cubicBezTo>
                    <a:pt x="130" y="321"/>
                    <a:pt x="75" y="346"/>
                    <a:pt x="26" y="383"/>
                  </a:cubicBezTo>
                  <a:cubicBezTo>
                    <a:pt x="19" y="389"/>
                    <a:pt x="13" y="395"/>
                    <a:pt x="7" y="401"/>
                  </a:cubicBezTo>
                  <a:cubicBezTo>
                    <a:pt x="7" y="413"/>
                    <a:pt x="1" y="420"/>
                    <a:pt x="7" y="426"/>
                  </a:cubicBezTo>
                  <a:cubicBezTo>
                    <a:pt x="13" y="438"/>
                    <a:pt x="26" y="450"/>
                    <a:pt x="44" y="456"/>
                  </a:cubicBezTo>
                  <a:cubicBezTo>
                    <a:pt x="69" y="469"/>
                    <a:pt x="99" y="475"/>
                    <a:pt x="130" y="481"/>
                  </a:cubicBezTo>
                  <a:cubicBezTo>
                    <a:pt x="198" y="499"/>
                    <a:pt x="259" y="506"/>
                    <a:pt x="327" y="512"/>
                  </a:cubicBezTo>
                  <a:cubicBezTo>
                    <a:pt x="456" y="530"/>
                    <a:pt x="591" y="542"/>
                    <a:pt x="726" y="549"/>
                  </a:cubicBezTo>
                  <a:cubicBezTo>
                    <a:pt x="861" y="555"/>
                    <a:pt x="1008" y="567"/>
                    <a:pt x="1150" y="573"/>
                  </a:cubicBezTo>
                  <a:cubicBezTo>
                    <a:pt x="1223" y="579"/>
                    <a:pt x="1297" y="579"/>
                    <a:pt x="1371" y="585"/>
                  </a:cubicBezTo>
                  <a:cubicBezTo>
                    <a:pt x="1445" y="592"/>
                    <a:pt x="1525" y="592"/>
                    <a:pt x="1598" y="610"/>
                  </a:cubicBezTo>
                  <a:cubicBezTo>
                    <a:pt x="1592" y="641"/>
                    <a:pt x="1549" y="985"/>
                    <a:pt x="1525" y="1353"/>
                  </a:cubicBezTo>
                  <a:cubicBezTo>
                    <a:pt x="1506" y="1691"/>
                    <a:pt x="1494" y="2023"/>
                    <a:pt x="1506" y="2336"/>
                  </a:cubicBezTo>
                  <a:cubicBezTo>
                    <a:pt x="1512" y="2490"/>
                    <a:pt x="1525" y="2644"/>
                    <a:pt x="1549" y="2797"/>
                  </a:cubicBezTo>
                  <a:cubicBezTo>
                    <a:pt x="1574" y="2945"/>
                    <a:pt x="1604" y="3086"/>
                    <a:pt x="1678" y="3215"/>
                  </a:cubicBezTo>
                  <a:cubicBezTo>
                    <a:pt x="1709" y="3276"/>
                    <a:pt x="1764" y="3332"/>
                    <a:pt x="1832" y="3350"/>
                  </a:cubicBezTo>
                  <a:cubicBezTo>
                    <a:pt x="1899" y="3375"/>
                    <a:pt x="1967" y="3381"/>
                    <a:pt x="2034" y="3387"/>
                  </a:cubicBezTo>
                  <a:cubicBezTo>
                    <a:pt x="2090" y="3389"/>
                    <a:pt x="2146" y="3391"/>
                    <a:pt x="2202" y="3391"/>
                  </a:cubicBezTo>
                  <a:cubicBezTo>
                    <a:pt x="2281" y="3391"/>
                    <a:pt x="2358" y="3388"/>
                    <a:pt x="2434" y="3381"/>
                  </a:cubicBezTo>
                  <a:cubicBezTo>
                    <a:pt x="2698" y="3362"/>
                    <a:pt x="2944" y="3325"/>
                    <a:pt x="3171" y="3282"/>
                  </a:cubicBezTo>
                  <a:cubicBezTo>
                    <a:pt x="3404" y="3239"/>
                    <a:pt x="3619" y="3190"/>
                    <a:pt x="3822" y="3123"/>
                  </a:cubicBezTo>
                  <a:cubicBezTo>
                    <a:pt x="3921" y="3086"/>
                    <a:pt x="4019" y="3049"/>
                    <a:pt x="4105" y="3000"/>
                  </a:cubicBezTo>
                  <a:cubicBezTo>
                    <a:pt x="4148" y="2975"/>
                    <a:pt x="4185" y="2945"/>
                    <a:pt x="4215" y="2908"/>
                  </a:cubicBezTo>
                  <a:lnTo>
                    <a:pt x="4240" y="2877"/>
                  </a:lnTo>
                  <a:lnTo>
                    <a:pt x="4258" y="2846"/>
                  </a:lnTo>
                  <a:cubicBezTo>
                    <a:pt x="4271" y="2828"/>
                    <a:pt x="4277" y="2809"/>
                    <a:pt x="4289" y="2785"/>
                  </a:cubicBezTo>
                  <a:cubicBezTo>
                    <a:pt x="4357" y="2613"/>
                    <a:pt x="4369" y="2435"/>
                    <a:pt x="4381" y="2275"/>
                  </a:cubicBezTo>
                  <a:cubicBezTo>
                    <a:pt x="4387" y="2109"/>
                    <a:pt x="4381" y="1962"/>
                    <a:pt x="4369" y="1820"/>
                  </a:cubicBezTo>
                  <a:cubicBezTo>
                    <a:pt x="4332" y="1267"/>
                    <a:pt x="4258" y="899"/>
                    <a:pt x="4234" y="727"/>
                  </a:cubicBezTo>
                  <a:cubicBezTo>
                    <a:pt x="4222" y="690"/>
                    <a:pt x="4215" y="659"/>
                    <a:pt x="4215" y="641"/>
                  </a:cubicBezTo>
                  <a:lnTo>
                    <a:pt x="4209" y="628"/>
                  </a:lnTo>
                  <a:lnTo>
                    <a:pt x="4222" y="628"/>
                  </a:lnTo>
                  <a:cubicBezTo>
                    <a:pt x="4228" y="628"/>
                    <a:pt x="4234" y="628"/>
                    <a:pt x="4240" y="622"/>
                  </a:cubicBezTo>
                  <a:cubicBezTo>
                    <a:pt x="4265" y="616"/>
                    <a:pt x="4332" y="598"/>
                    <a:pt x="4375" y="549"/>
                  </a:cubicBezTo>
                  <a:cubicBezTo>
                    <a:pt x="4400" y="530"/>
                    <a:pt x="4424" y="506"/>
                    <a:pt x="4443" y="481"/>
                  </a:cubicBezTo>
                  <a:cubicBezTo>
                    <a:pt x="4455" y="456"/>
                    <a:pt x="4467" y="432"/>
                    <a:pt x="4467" y="420"/>
                  </a:cubicBezTo>
                  <a:cubicBezTo>
                    <a:pt x="4469" y="415"/>
                    <a:pt x="4470" y="413"/>
                    <a:pt x="4469" y="413"/>
                  </a:cubicBezTo>
                  <a:lnTo>
                    <a:pt x="4469" y="413"/>
                  </a:lnTo>
                  <a:cubicBezTo>
                    <a:pt x="4468" y="413"/>
                    <a:pt x="4463" y="420"/>
                    <a:pt x="4455" y="432"/>
                  </a:cubicBezTo>
                  <a:cubicBezTo>
                    <a:pt x="4449" y="456"/>
                    <a:pt x="4424" y="493"/>
                    <a:pt x="4387" y="530"/>
                  </a:cubicBezTo>
                  <a:cubicBezTo>
                    <a:pt x="4363" y="549"/>
                    <a:pt x="4338" y="567"/>
                    <a:pt x="4308" y="585"/>
                  </a:cubicBezTo>
                  <a:cubicBezTo>
                    <a:pt x="4277" y="598"/>
                    <a:pt x="4252" y="610"/>
                    <a:pt x="4191" y="616"/>
                  </a:cubicBezTo>
                  <a:cubicBezTo>
                    <a:pt x="4191" y="635"/>
                    <a:pt x="4203" y="671"/>
                    <a:pt x="4203" y="690"/>
                  </a:cubicBezTo>
                  <a:cubicBezTo>
                    <a:pt x="4209" y="708"/>
                    <a:pt x="4209" y="733"/>
                    <a:pt x="4215" y="751"/>
                  </a:cubicBezTo>
                  <a:cubicBezTo>
                    <a:pt x="4222" y="800"/>
                    <a:pt x="4234" y="850"/>
                    <a:pt x="4240" y="899"/>
                  </a:cubicBezTo>
                  <a:cubicBezTo>
                    <a:pt x="4271" y="1108"/>
                    <a:pt x="4308" y="1360"/>
                    <a:pt x="4332" y="1648"/>
                  </a:cubicBezTo>
                  <a:cubicBezTo>
                    <a:pt x="4344" y="1802"/>
                    <a:pt x="4351" y="1955"/>
                    <a:pt x="4351" y="2127"/>
                  </a:cubicBezTo>
                  <a:cubicBezTo>
                    <a:pt x="4351" y="2299"/>
                    <a:pt x="4344" y="2484"/>
                    <a:pt x="4295" y="2668"/>
                  </a:cubicBezTo>
                  <a:cubicBezTo>
                    <a:pt x="4271" y="2754"/>
                    <a:pt x="4240" y="2852"/>
                    <a:pt x="4166" y="2914"/>
                  </a:cubicBezTo>
                  <a:cubicBezTo>
                    <a:pt x="4099" y="2975"/>
                    <a:pt x="4000" y="3018"/>
                    <a:pt x="3902" y="3055"/>
                  </a:cubicBezTo>
                  <a:cubicBezTo>
                    <a:pt x="3699" y="3135"/>
                    <a:pt x="3478" y="3190"/>
                    <a:pt x="3239" y="3233"/>
                  </a:cubicBezTo>
                  <a:cubicBezTo>
                    <a:pt x="3005" y="3282"/>
                    <a:pt x="2753" y="3319"/>
                    <a:pt x="2489" y="3344"/>
                  </a:cubicBezTo>
                  <a:cubicBezTo>
                    <a:pt x="2393" y="3348"/>
                    <a:pt x="2298" y="3353"/>
                    <a:pt x="2202" y="3353"/>
                  </a:cubicBezTo>
                  <a:cubicBezTo>
                    <a:pt x="2163" y="3353"/>
                    <a:pt x="2123" y="3352"/>
                    <a:pt x="2084" y="3350"/>
                  </a:cubicBezTo>
                  <a:cubicBezTo>
                    <a:pt x="2016" y="3350"/>
                    <a:pt x="1942" y="3344"/>
                    <a:pt x="1881" y="3325"/>
                  </a:cubicBezTo>
                  <a:cubicBezTo>
                    <a:pt x="1813" y="3313"/>
                    <a:pt x="1764" y="3276"/>
                    <a:pt x="1727" y="3221"/>
                  </a:cubicBezTo>
                  <a:cubicBezTo>
                    <a:pt x="1654" y="3110"/>
                    <a:pt x="1617" y="2963"/>
                    <a:pt x="1592" y="2816"/>
                  </a:cubicBezTo>
                  <a:cubicBezTo>
                    <a:pt x="1568" y="2668"/>
                    <a:pt x="1555" y="2508"/>
                    <a:pt x="1549" y="2355"/>
                  </a:cubicBezTo>
                  <a:cubicBezTo>
                    <a:pt x="1537" y="2035"/>
                    <a:pt x="1549" y="1704"/>
                    <a:pt x="1568" y="1360"/>
                  </a:cubicBezTo>
                  <a:cubicBezTo>
                    <a:pt x="1580" y="1224"/>
                    <a:pt x="1586" y="1089"/>
                    <a:pt x="1598" y="966"/>
                  </a:cubicBezTo>
                  <a:cubicBezTo>
                    <a:pt x="1604" y="905"/>
                    <a:pt x="1611" y="843"/>
                    <a:pt x="1617" y="782"/>
                  </a:cubicBezTo>
                  <a:cubicBezTo>
                    <a:pt x="1623" y="714"/>
                    <a:pt x="1635" y="647"/>
                    <a:pt x="1641" y="579"/>
                  </a:cubicBezTo>
                  <a:cubicBezTo>
                    <a:pt x="1623" y="579"/>
                    <a:pt x="1611" y="573"/>
                    <a:pt x="1592" y="567"/>
                  </a:cubicBezTo>
                  <a:lnTo>
                    <a:pt x="1561" y="561"/>
                  </a:lnTo>
                  <a:lnTo>
                    <a:pt x="1549" y="561"/>
                  </a:lnTo>
                  <a:lnTo>
                    <a:pt x="1494" y="555"/>
                  </a:lnTo>
                  <a:cubicBezTo>
                    <a:pt x="1457" y="555"/>
                    <a:pt x="1420" y="549"/>
                    <a:pt x="1383" y="549"/>
                  </a:cubicBezTo>
                  <a:cubicBezTo>
                    <a:pt x="1310" y="542"/>
                    <a:pt x="1236" y="542"/>
                    <a:pt x="1168" y="536"/>
                  </a:cubicBezTo>
                  <a:cubicBezTo>
                    <a:pt x="1027" y="530"/>
                    <a:pt x="886" y="518"/>
                    <a:pt x="750" y="512"/>
                  </a:cubicBezTo>
                  <a:cubicBezTo>
                    <a:pt x="615" y="506"/>
                    <a:pt x="486" y="493"/>
                    <a:pt x="357" y="481"/>
                  </a:cubicBezTo>
                  <a:cubicBezTo>
                    <a:pt x="290" y="469"/>
                    <a:pt x="228" y="463"/>
                    <a:pt x="167" y="450"/>
                  </a:cubicBezTo>
                  <a:cubicBezTo>
                    <a:pt x="136" y="444"/>
                    <a:pt x="112" y="438"/>
                    <a:pt x="81" y="432"/>
                  </a:cubicBezTo>
                  <a:cubicBezTo>
                    <a:pt x="75" y="426"/>
                    <a:pt x="69" y="426"/>
                    <a:pt x="62" y="426"/>
                  </a:cubicBezTo>
                  <a:lnTo>
                    <a:pt x="50" y="420"/>
                  </a:lnTo>
                  <a:cubicBezTo>
                    <a:pt x="50" y="420"/>
                    <a:pt x="50" y="420"/>
                    <a:pt x="50" y="413"/>
                  </a:cubicBezTo>
                  <a:cubicBezTo>
                    <a:pt x="56" y="413"/>
                    <a:pt x="62" y="407"/>
                    <a:pt x="62" y="407"/>
                  </a:cubicBezTo>
                  <a:cubicBezTo>
                    <a:pt x="75" y="401"/>
                    <a:pt x="87" y="389"/>
                    <a:pt x="99" y="383"/>
                  </a:cubicBezTo>
                  <a:cubicBezTo>
                    <a:pt x="124" y="370"/>
                    <a:pt x="148" y="358"/>
                    <a:pt x="179" y="352"/>
                  </a:cubicBezTo>
                  <a:cubicBezTo>
                    <a:pt x="228" y="327"/>
                    <a:pt x="290" y="309"/>
                    <a:pt x="345" y="297"/>
                  </a:cubicBezTo>
                  <a:cubicBezTo>
                    <a:pt x="456" y="260"/>
                    <a:pt x="566" y="235"/>
                    <a:pt x="677" y="211"/>
                  </a:cubicBezTo>
                  <a:cubicBezTo>
                    <a:pt x="898" y="162"/>
                    <a:pt x="1113" y="125"/>
                    <a:pt x="1310" y="88"/>
                  </a:cubicBezTo>
                  <a:cubicBezTo>
                    <a:pt x="1414" y="76"/>
                    <a:pt x="1512" y="57"/>
                    <a:pt x="1604" y="45"/>
                  </a:cubicBezTo>
                  <a:cubicBezTo>
                    <a:pt x="1654" y="39"/>
                    <a:pt x="1697" y="39"/>
                    <a:pt x="1746" y="39"/>
                  </a:cubicBezTo>
                  <a:lnTo>
                    <a:pt x="1887" y="39"/>
                  </a:lnTo>
                  <a:cubicBezTo>
                    <a:pt x="2071" y="39"/>
                    <a:pt x="2243" y="39"/>
                    <a:pt x="2409" y="32"/>
                  </a:cubicBezTo>
                  <a:lnTo>
                    <a:pt x="3282" y="32"/>
                  </a:lnTo>
                  <a:cubicBezTo>
                    <a:pt x="3564" y="26"/>
                    <a:pt x="3810" y="26"/>
                    <a:pt x="4007" y="26"/>
                  </a:cubicBezTo>
                  <a:cubicBezTo>
                    <a:pt x="4056" y="20"/>
                    <a:pt x="4105" y="20"/>
                    <a:pt x="4148" y="20"/>
                  </a:cubicBezTo>
                  <a:cubicBezTo>
                    <a:pt x="4197" y="20"/>
                    <a:pt x="4234" y="26"/>
                    <a:pt x="4271" y="39"/>
                  </a:cubicBezTo>
                  <a:cubicBezTo>
                    <a:pt x="4338" y="57"/>
                    <a:pt x="4394" y="106"/>
                    <a:pt x="4424" y="149"/>
                  </a:cubicBezTo>
                  <a:cubicBezTo>
                    <a:pt x="4483" y="238"/>
                    <a:pt x="4474" y="315"/>
                    <a:pt x="4479" y="315"/>
                  </a:cubicBezTo>
                  <a:cubicBezTo>
                    <a:pt x="4479" y="315"/>
                    <a:pt x="4479" y="315"/>
                    <a:pt x="4480" y="315"/>
                  </a:cubicBezTo>
                  <a:cubicBezTo>
                    <a:pt x="4480" y="315"/>
                    <a:pt x="4480" y="303"/>
                    <a:pt x="4480" y="297"/>
                  </a:cubicBezTo>
                  <a:cubicBezTo>
                    <a:pt x="4480" y="284"/>
                    <a:pt x="4480" y="272"/>
                    <a:pt x="4480" y="260"/>
                  </a:cubicBezTo>
                  <a:cubicBezTo>
                    <a:pt x="4473" y="235"/>
                    <a:pt x="4467" y="205"/>
                    <a:pt x="4455" y="174"/>
                  </a:cubicBezTo>
                  <a:cubicBezTo>
                    <a:pt x="4437" y="149"/>
                    <a:pt x="4418" y="125"/>
                    <a:pt x="4400" y="100"/>
                  </a:cubicBezTo>
                  <a:cubicBezTo>
                    <a:pt x="4381" y="76"/>
                    <a:pt x="4351" y="57"/>
                    <a:pt x="4326" y="39"/>
                  </a:cubicBezTo>
                  <a:cubicBezTo>
                    <a:pt x="4314" y="32"/>
                    <a:pt x="4301" y="32"/>
                    <a:pt x="4295" y="26"/>
                  </a:cubicBezTo>
                  <a:lnTo>
                    <a:pt x="4271" y="14"/>
                  </a:lnTo>
                  <a:cubicBezTo>
                    <a:pt x="4234" y="8"/>
                    <a:pt x="4222" y="2"/>
                    <a:pt x="4166" y="2"/>
                  </a:cubicBezTo>
                  <a:lnTo>
                    <a:pt x="1850" y="2"/>
                  </a:lnTo>
                  <a:cubicBezTo>
                    <a:pt x="1807" y="2"/>
                    <a:pt x="1764" y="0"/>
                    <a:pt x="1720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8"/>
            <p:cNvSpPr/>
            <p:nvPr/>
          </p:nvSpPr>
          <p:spPr>
            <a:xfrm>
              <a:off x="3714371" y="1733544"/>
              <a:ext cx="251499" cy="222471"/>
            </a:xfrm>
            <a:custGeom>
              <a:avLst/>
              <a:gdLst/>
              <a:ahLst/>
              <a:cxnLst/>
              <a:rect l="l" t="t" r="r" b="b"/>
              <a:pathLst>
                <a:path w="3509" h="3104" extrusionOk="0">
                  <a:moveTo>
                    <a:pt x="609" y="1"/>
                  </a:moveTo>
                  <a:cubicBezTo>
                    <a:pt x="437" y="1"/>
                    <a:pt x="296" y="142"/>
                    <a:pt x="296" y="314"/>
                  </a:cubicBezTo>
                  <a:cubicBezTo>
                    <a:pt x="296" y="449"/>
                    <a:pt x="388" y="566"/>
                    <a:pt x="511" y="609"/>
                  </a:cubicBezTo>
                  <a:cubicBezTo>
                    <a:pt x="511" y="609"/>
                    <a:pt x="1" y="2642"/>
                    <a:pt x="511" y="2919"/>
                  </a:cubicBezTo>
                  <a:cubicBezTo>
                    <a:pt x="694" y="3019"/>
                    <a:pt x="1406" y="3104"/>
                    <a:pt x="2044" y="3104"/>
                  </a:cubicBezTo>
                  <a:cubicBezTo>
                    <a:pt x="2539" y="3104"/>
                    <a:pt x="2990" y="3053"/>
                    <a:pt x="3116" y="2919"/>
                  </a:cubicBezTo>
                  <a:cubicBezTo>
                    <a:pt x="3509" y="2501"/>
                    <a:pt x="3116" y="621"/>
                    <a:pt x="3116" y="621"/>
                  </a:cubicBezTo>
                  <a:cubicBezTo>
                    <a:pt x="3275" y="603"/>
                    <a:pt x="3398" y="474"/>
                    <a:pt x="3398" y="314"/>
                  </a:cubicBezTo>
                  <a:cubicBezTo>
                    <a:pt x="3398" y="142"/>
                    <a:pt x="3257" y="1"/>
                    <a:pt x="30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8"/>
            <p:cNvSpPr/>
            <p:nvPr/>
          </p:nvSpPr>
          <p:spPr>
            <a:xfrm>
              <a:off x="3732002" y="1732039"/>
              <a:ext cx="225553" cy="225410"/>
            </a:xfrm>
            <a:custGeom>
              <a:avLst/>
              <a:gdLst/>
              <a:ahLst/>
              <a:cxnLst/>
              <a:rect l="l" t="t" r="r" b="b"/>
              <a:pathLst>
                <a:path w="3147" h="3145" extrusionOk="0">
                  <a:moveTo>
                    <a:pt x="1000" y="0"/>
                  </a:moveTo>
                  <a:cubicBezTo>
                    <a:pt x="790" y="0"/>
                    <a:pt x="562" y="1"/>
                    <a:pt x="314" y="3"/>
                  </a:cubicBezTo>
                  <a:cubicBezTo>
                    <a:pt x="216" y="15"/>
                    <a:pt x="124" y="77"/>
                    <a:pt x="74" y="169"/>
                  </a:cubicBezTo>
                  <a:cubicBezTo>
                    <a:pt x="19" y="255"/>
                    <a:pt x="13" y="372"/>
                    <a:pt x="62" y="470"/>
                  </a:cubicBezTo>
                  <a:cubicBezTo>
                    <a:pt x="87" y="525"/>
                    <a:pt x="124" y="568"/>
                    <a:pt x="167" y="599"/>
                  </a:cubicBezTo>
                  <a:cubicBezTo>
                    <a:pt x="179" y="605"/>
                    <a:pt x="191" y="611"/>
                    <a:pt x="203" y="624"/>
                  </a:cubicBezTo>
                  <a:cubicBezTo>
                    <a:pt x="216" y="630"/>
                    <a:pt x="228" y="636"/>
                    <a:pt x="234" y="636"/>
                  </a:cubicBezTo>
                  <a:cubicBezTo>
                    <a:pt x="234" y="636"/>
                    <a:pt x="240" y="636"/>
                    <a:pt x="240" y="642"/>
                  </a:cubicBezTo>
                  <a:lnTo>
                    <a:pt x="234" y="648"/>
                  </a:lnTo>
                  <a:lnTo>
                    <a:pt x="228" y="685"/>
                  </a:lnTo>
                  <a:cubicBezTo>
                    <a:pt x="203" y="789"/>
                    <a:pt x="185" y="894"/>
                    <a:pt x="160" y="1011"/>
                  </a:cubicBezTo>
                  <a:cubicBezTo>
                    <a:pt x="117" y="1232"/>
                    <a:pt x="74" y="1465"/>
                    <a:pt x="50" y="1711"/>
                  </a:cubicBezTo>
                  <a:cubicBezTo>
                    <a:pt x="25" y="1957"/>
                    <a:pt x="1" y="2221"/>
                    <a:pt x="31" y="2491"/>
                  </a:cubicBezTo>
                  <a:cubicBezTo>
                    <a:pt x="50" y="2626"/>
                    <a:pt x="81" y="2768"/>
                    <a:pt x="160" y="2878"/>
                  </a:cubicBezTo>
                  <a:cubicBezTo>
                    <a:pt x="203" y="2934"/>
                    <a:pt x="271" y="2970"/>
                    <a:pt x="332" y="2989"/>
                  </a:cubicBezTo>
                  <a:cubicBezTo>
                    <a:pt x="394" y="3007"/>
                    <a:pt x="455" y="3020"/>
                    <a:pt x="517" y="3032"/>
                  </a:cubicBezTo>
                  <a:cubicBezTo>
                    <a:pt x="762" y="3081"/>
                    <a:pt x="1002" y="3106"/>
                    <a:pt x="1229" y="3124"/>
                  </a:cubicBezTo>
                  <a:cubicBezTo>
                    <a:pt x="1426" y="3137"/>
                    <a:pt x="1615" y="3145"/>
                    <a:pt x="1797" y="3145"/>
                  </a:cubicBezTo>
                  <a:cubicBezTo>
                    <a:pt x="2040" y="3145"/>
                    <a:pt x="2271" y="3131"/>
                    <a:pt x="2489" y="3099"/>
                  </a:cubicBezTo>
                  <a:cubicBezTo>
                    <a:pt x="2581" y="3081"/>
                    <a:pt x="2673" y="3063"/>
                    <a:pt x="2759" y="3032"/>
                  </a:cubicBezTo>
                  <a:cubicBezTo>
                    <a:pt x="2802" y="3007"/>
                    <a:pt x="2845" y="2989"/>
                    <a:pt x="2876" y="2958"/>
                  </a:cubicBezTo>
                  <a:cubicBezTo>
                    <a:pt x="2894" y="2940"/>
                    <a:pt x="2907" y="2921"/>
                    <a:pt x="2925" y="2903"/>
                  </a:cubicBezTo>
                  <a:cubicBezTo>
                    <a:pt x="2931" y="2884"/>
                    <a:pt x="2943" y="2866"/>
                    <a:pt x="2956" y="2848"/>
                  </a:cubicBezTo>
                  <a:cubicBezTo>
                    <a:pt x="2993" y="2768"/>
                    <a:pt x="3017" y="2688"/>
                    <a:pt x="3029" y="2608"/>
                  </a:cubicBezTo>
                  <a:cubicBezTo>
                    <a:pt x="3048" y="2528"/>
                    <a:pt x="3054" y="2448"/>
                    <a:pt x="3060" y="2375"/>
                  </a:cubicBezTo>
                  <a:cubicBezTo>
                    <a:pt x="3079" y="2067"/>
                    <a:pt x="3054" y="1797"/>
                    <a:pt x="3029" y="1570"/>
                  </a:cubicBezTo>
                  <a:cubicBezTo>
                    <a:pt x="3005" y="1336"/>
                    <a:pt x="2974" y="1140"/>
                    <a:pt x="2950" y="974"/>
                  </a:cubicBezTo>
                  <a:cubicBezTo>
                    <a:pt x="2937" y="894"/>
                    <a:pt x="2919" y="814"/>
                    <a:pt x="2907" y="753"/>
                  </a:cubicBezTo>
                  <a:cubicBezTo>
                    <a:pt x="2900" y="716"/>
                    <a:pt x="2894" y="691"/>
                    <a:pt x="2888" y="660"/>
                  </a:cubicBezTo>
                  <a:cubicBezTo>
                    <a:pt x="2882" y="648"/>
                    <a:pt x="2894" y="648"/>
                    <a:pt x="2907" y="648"/>
                  </a:cubicBezTo>
                  <a:cubicBezTo>
                    <a:pt x="2913" y="648"/>
                    <a:pt x="2931" y="642"/>
                    <a:pt x="2943" y="636"/>
                  </a:cubicBezTo>
                  <a:cubicBezTo>
                    <a:pt x="3048" y="599"/>
                    <a:pt x="3097" y="525"/>
                    <a:pt x="3122" y="482"/>
                  </a:cubicBezTo>
                  <a:cubicBezTo>
                    <a:pt x="3134" y="458"/>
                    <a:pt x="3140" y="439"/>
                    <a:pt x="3140" y="427"/>
                  </a:cubicBezTo>
                  <a:cubicBezTo>
                    <a:pt x="3146" y="415"/>
                    <a:pt x="3146" y="409"/>
                    <a:pt x="3146" y="409"/>
                  </a:cubicBezTo>
                  <a:cubicBezTo>
                    <a:pt x="3140" y="409"/>
                    <a:pt x="3140" y="433"/>
                    <a:pt x="3115" y="476"/>
                  </a:cubicBezTo>
                  <a:cubicBezTo>
                    <a:pt x="3091" y="519"/>
                    <a:pt x="3036" y="587"/>
                    <a:pt x="2937" y="624"/>
                  </a:cubicBezTo>
                  <a:cubicBezTo>
                    <a:pt x="2925" y="624"/>
                    <a:pt x="2913" y="630"/>
                    <a:pt x="2894" y="630"/>
                  </a:cubicBezTo>
                  <a:cubicBezTo>
                    <a:pt x="2888" y="636"/>
                    <a:pt x="2882" y="636"/>
                    <a:pt x="2870" y="636"/>
                  </a:cubicBezTo>
                  <a:lnTo>
                    <a:pt x="2864" y="636"/>
                  </a:lnTo>
                  <a:cubicBezTo>
                    <a:pt x="2864" y="636"/>
                    <a:pt x="2864" y="642"/>
                    <a:pt x="2864" y="642"/>
                  </a:cubicBezTo>
                  <a:lnTo>
                    <a:pt x="2870" y="654"/>
                  </a:lnTo>
                  <a:cubicBezTo>
                    <a:pt x="2876" y="685"/>
                    <a:pt x="2882" y="722"/>
                    <a:pt x="2888" y="753"/>
                  </a:cubicBezTo>
                  <a:cubicBezTo>
                    <a:pt x="2900" y="820"/>
                    <a:pt x="2913" y="894"/>
                    <a:pt x="2925" y="980"/>
                  </a:cubicBezTo>
                  <a:cubicBezTo>
                    <a:pt x="2950" y="1146"/>
                    <a:pt x="2980" y="1342"/>
                    <a:pt x="2999" y="1570"/>
                  </a:cubicBezTo>
                  <a:cubicBezTo>
                    <a:pt x="3023" y="1803"/>
                    <a:pt x="3042" y="2067"/>
                    <a:pt x="3023" y="2368"/>
                  </a:cubicBezTo>
                  <a:cubicBezTo>
                    <a:pt x="3017" y="2448"/>
                    <a:pt x="3011" y="2522"/>
                    <a:pt x="2999" y="2602"/>
                  </a:cubicBezTo>
                  <a:cubicBezTo>
                    <a:pt x="2980" y="2682"/>
                    <a:pt x="2962" y="2762"/>
                    <a:pt x="2925" y="2835"/>
                  </a:cubicBezTo>
                  <a:cubicBezTo>
                    <a:pt x="2913" y="2854"/>
                    <a:pt x="2900" y="2866"/>
                    <a:pt x="2894" y="2884"/>
                  </a:cubicBezTo>
                  <a:cubicBezTo>
                    <a:pt x="2876" y="2903"/>
                    <a:pt x="2870" y="2921"/>
                    <a:pt x="2851" y="2934"/>
                  </a:cubicBezTo>
                  <a:cubicBezTo>
                    <a:pt x="2827" y="2964"/>
                    <a:pt x="2784" y="2977"/>
                    <a:pt x="2747" y="2995"/>
                  </a:cubicBezTo>
                  <a:cubicBezTo>
                    <a:pt x="2661" y="3032"/>
                    <a:pt x="2575" y="3050"/>
                    <a:pt x="2483" y="3063"/>
                  </a:cubicBezTo>
                  <a:cubicBezTo>
                    <a:pt x="2268" y="3094"/>
                    <a:pt x="2039" y="3108"/>
                    <a:pt x="1797" y="3108"/>
                  </a:cubicBezTo>
                  <a:cubicBezTo>
                    <a:pt x="1617" y="3108"/>
                    <a:pt x="1430" y="3100"/>
                    <a:pt x="1235" y="3087"/>
                  </a:cubicBezTo>
                  <a:cubicBezTo>
                    <a:pt x="1008" y="3069"/>
                    <a:pt x="769" y="3044"/>
                    <a:pt x="523" y="2995"/>
                  </a:cubicBezTo>
                  <a:cubicBezTo>
                    <a:pt x="406" y="2970"/>
                    <a:pt x="271" y="2952"/>
                    <a:pt x="191" y="2854"/>
                  </a:cubicBezTo>
                  <a:cubicBezTo>
                    <a:pt x="117" y="2755"/>
                    <a:pt x="93" y="2620"/>
                    <a:pt x="74" y="2491"/>
                  </a:cubicBezTo>
                  <a:cubicBezTo>
                    <a:pt x="44" y="2221"/>
                    <a:pt x="62" y="1963"/>
                    <a:pt x="93" y="1717"/>
                  </a:cubicBezTo>
                  <a:cubicBezTo>
                    <a:pt x="117" y="1471"/>
                    <a:pt x="154" y="1238"/>
                    <a:pt x="197" y="1017"/>
                  </a:cubicBezTo>
                  <a:cubicBezTo>
                    <a:pt x="222" y="906"/>
                    <a:pt x="246" y="796"/>
                    <a:pt x="271" y="691"/>
                  </a:cubicBezTo>
                  <a:lnTo>
                    <a:pt x="277" y="648"/>
                  </a:lnTo>
                  <a:lnTo>
                    <a:pt x="289" y="617"/>
                  </a:lnTo>
                  <a:cubicBezTo>
                    <a:pt x="289" y="611"/>
                    <a:pt x="283" y="611"/>
                    <a:pt x="277" y="611"/>
                  </a:cubicBezTo>
                  <a:lnTo>
                    <a:pt x="265" y="605"/>
                  </a:lnTo>
                  <a:cubicBezTo>
                    <a:pt x="240" y="599"/>
                    <a:pt x="234" y="593"/>
                    <a:pt x="222" y="587"/>
                  </a:cubicBezTo>
                  <a:cubicBezTo>
                    <a:pt x="210" y="581"/>
                    <a:pt x="203" y="574"/>
                    <a:pt x="191" y="568"/>
                  </a:cubicBezTo>
                  <a:cubicBezTo>
                    <a:pt x="154" y="538"/>
                    <a:pt x="117" y="501"/>
                    <a:pt x="99" y="458"/>
                  </a:cubicBezTo>
                  <a:cubicBezTo>
                    <a:pt x="56" y="372"/>
                    <a:pt x="62" y="267"/>
                    <a:pt x="111" y="187"/>
                  </a:cubicBezTo>
                  <a:cubicBezTo>
                    <a:pt x="154" y="108"/>
                    <a:pt x="234" y="52"/>
                    <a:pt x="320" y="40"/>
                  </a:cubicBezTo>
                  <a:cubicBezTo>
                    <a:pt x="686" y="37"/>
                    <a:pt x="1013" y="37"/>
                    <a:pt x="1302" y="37"/>
                  </a:cubicBezTo>
                  <a:cubicBezTo>
                    <a:pt x="1592" y="37"/>
                    <a:pt x="1844" y="37"/>
                    <a:pt x="2059" y="34"/>
                  </a:cubicBezTo>
                  <a:lnTo>
                    <a:pt x="2618" y="34"/>
                  </a:lnTo>
                  <a:cubicBezTo>
                    <a:pt x="2684" y="34"/>
                    <a:pt x="2745" y="30"/>
                    <a:pt x="2800" y="30"/>
                  </a:cubicBezTo>
                  <a:cubicBezTo>
                    <a:pt x="2873" y="30"/>
                    <a:pt x="2935" y="36"/>
                    <a:pt x="2980" y="65"/>
                  </a:cubicBezTo>
                  <a:cubicBezTo>
                    <a:pt x="3066" y="108"/>
                    <a:pt x="3103" y="169"/>
                    <a:pt x="3122" y="206"/>
                  </a:cubicBezTo>
                  <a:cubicBezTo>
                    <a:pt x="3140" y="249"/>
                    <a:pt x="3146" y="267"/>
                    <a:pt x="3146" y="267"/>
                  </a:cubicBezTo>
                  <a:cubicBezTo>
                    <a:pt x="3146" y="267"/>
                    <a:pt x="3146" y="261"/>
                    <a:pt x="3146" y="255"/>
                  </a:cubicBezTo>
                  <a:cubicBezTo>
                    <a:pt x="3140" y="243"/>
                    <a:pt x="3140" y="224"/>
                    <a:pt x="3128" y="206"/>
                  </a:cubicBezTo>
                  <a:cubicBezTo>
                    <a:pt x="3115" y="163"/>
                    <a:pt x="3079" y="95"/>
                    <a:pt x="2993" y="46"/>
                  </a:cubicBezTo>
                  <a:cubicBezTo>
                    <a:pt x="2950" y="22"/>
                    <a:pt x="2888" y="9"/>
                    <a:pt x="2827" y="9"/>
                  </a:cubicBezTo>
                  <a:lnTo>
                    <a:pt x="2618" y="9"/>
                  </a:lnTo>
                  <a:cubicBezTo>
                    <a:pt x="2464" y="3"/>
                    <a:pt x="2280" y="3"/>
                    <a:pt x="2059" y="3"/>
                  </a:cubicBezTo>
                  <a:cubicBezTo>
                    <a:pt x="1768" y="3"/>
                    <a:pt x="1420" y="0"/>
                    <a:pt x="1000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8"/>
            <p:cNvSpPr/>
            <p:nvPr/>
          </p:nvSpPr>
          <p:spPr>
            <a:xfrm>
              <a:off x="3731572" y="1730893"/>
              <a:ext cx="227919" cy="227919"/>
            </a:xfrm>
            <a:custGeom>
              <a:avLst/>
              <a:gdLst/>
              <a:ahLst/>
              <a:cxnLst/>
              <a:rect l="l" t="t" r="r" b="b"/>
              <a:pathLst>
                <a:path w="3180" h="3180" extrusionOk="0">
                  <a:moveTo>
                    <a:pt x="381" y="1"/>
                  </a:moveTo>
                  <a:cubicBezTo>
                    <a:pt x="332" y="1"/>
                    <a:pt x="277" y="7"/>
                    <a:pt x="228" y="31"/>
                  </a:cubicBezTo>
                  <a:cubicBezTo>
                    <a:pt x="130" y="74"/>
                    <a:pt x="50" y="167"/>
                    <a:pt x="25" y="283"/>
                  </a:cubicBezTo>
                  <a:cubicBezTo>
                    <a:pt x="0" y="394"/>
                    <a:pt x="37" y="523"/>
                    <a:pt x="130" y="603"/>
                  </a:cubicBezTo>
                  <a:cubicBezTo>
                    <a:pt x="154" y="627"/>
                    <a:pt x="179" y="646"/>
                    <a:pt x="203" y="658"/>
                  </a:cubicBezTo>
                  <a:lnTo>
                    <a:pt x="222" y="664"/>
                  </a:lnTo>
                  <a:cubicBezTo>
                    <a:pt x="228" y="670"/>
                    <a:pt x="222" y="670"/>
                    <a:pt x="222" y="670"/>
                  </a:cubicBezTo>
                  <a:cubicBezTo>
                    <a:pt x="209" y="719"/>
                    <a:pt x="197" y="775"/>
                    <a:pt x="185" y="830"/>
                  </a:cubicBezTo>
                  <a:cubicBezTo>
                    <a:pt x="160" y="941"/>
                    <a:pt x="142" y="1051"/>
                    <a:pt x="117" y="1168"/>
                  </a:cubicBezTo>
                  <a:cubicBezTo>
                    <a:pt x="74" y="1401"/>
                    <a:pt x="37" y="1647"/>
                    <a:pt x="19" y="1905"/>
                  </a:cubicBezTo>
                  <a:cubicBezTo>
                    <a:pt x="7" y="2034"/>
                    <a:pt x="0" y="2169"/>
                    <a:pt x="7" y="2304"/>
                  </a:cubicBezTo>
                  <a:cubicBezTo>
                    <a:pt x="13" y="2440"/>
                    <a:pt x="19" y="2581"/>
                    <a:pt x="62" y="2722"/>
                  </a:cubicBezTo>
                  <a:cubicBezTo>
                    <a:pt x="87" y="2790"/>
                    <a:pt x="117" y="2857"/>
                    <a:pt x="166" y="2919"/>
                  </a:cubicBezTo>
                  <a:cubicBezTo>
                    <a:pt x="179" y="2931"/>
                    <a:pt x="191" y="2950"/>
                    <a:pt x="203" y="2956"/>
                  </a:cubicBezTo>
                  <a:cubicBezTo>
                    <a:pt x="222" y="2968"/>
                    <a:pt x="240" y="2980"/>
                    <a:pt x="252" y="2993"/>
                  </a:cubicBezTo>
                  <a:cubicBezTo>
                    <a:pt x="289" y="3011"/>
                    <a:pt x="320" y="3023"/>
                    <a:pt x="357" y="3029"/>
                  </a:cubicBezTo>
                  <a:cubicBezTo>
                    <a:pt x="486" y="3072"/>
                    <a:pt x="615" y="3091"/>
                    <a:pt x="744" y="3109"/>
                  </a:cubicBezTo>
                  <a:cubicBezTo>
                    <a:pt x="1002" y="3146"/>
                    <a:pt x="1241" y="3165"/>
                    <a:pt x="1475" y="3171"/>
                  </a:cubicBezTo>
                  <a:cubicBezTo>
                    <a:pt x="1595" y="3177"/>
                    <a:pt x="1710" y="3180"/>
                    <a:pt x="1821" y="3180"/>
                  </a:cubicBezTo>
                  <a:cubicBezTo>
                    <a:pt x="1933" y="3180"/>
                    <a:pt x="2040" y="3177"/>
                    <a:pt x="2145" y="3171"/>
                  </a:cubicBezTo>
                  <a:cubicBezTo>
                    <a:pt x="2360" y="3158"/>
                    <a:pt x="2562" y="3140"/>
                    <a:pt x="2747" y="3072"/>
                  </a:cubicBezTo>
                  <a:cubicBezTo>
                    <a:pt x="2796" y="3054"/>
                    <a:pt x="2839" y="3036"/>
                    <a:pt x="2882" y="2999"/>
                  </a:cubicBezTo>
                  <a:cubicBezTo>
                    <a:pt x="2925" y="2968"/>
                    <a:pt x="2949" y="2925"/>
                    <a:pt x="2974" y="2882"/>
                  </a:cubicBezTo>
                  <a:cubicBezTo>
                    <a:pt x="3017" y="2796"/>
                    <a:pt x="3042" y="2710"/>
                    <a:pt x="3054" y="2624"/>
                  </a:cubicBezTo>
                  <a:cubicBezTo>
                    <a:pt x="3085" y="2452"/>
                    <a:pt x="3091" y="2292"/>
                    <a:pt x="3091" y="2139"/>
                  </a:cubicBezTo>
                  <a:cubicBezTo>
                    <a:pt x="3085" y="1831"/>
                    <a:pt x="3054" y="1573"/>
                    <a:pt x="3023" y="1340"/>
                  </a:cubicBezTo>
                  <a:cubicBezTo>
                    <a:pt x="2992" y="1113"/>
                    <a:pt x="2956" y="922"/>
                    <a:pt x="2925" y="756"/>
                  </a:cubicBezTo>
                  <a:cubicBezTo>
                    <a:pt x="2919" y="738"/>
                    <a:pt x="2919" y="719"/>
                    <a:pt x="2913" y="701"/>
                  </a:cubicBezTo>
                  <a:lnTo>
                    <a:pt x="2906" y="683"/>
                  </a:lnTo>
                  <a:cubicBezTo>
                    <a:pt x="2906" y="683"/>
                    <a:pt x="2906" y="676"/>
                    <a:pt x="2913" y="676"/>
                  </a:cubicBezTo>
                  <a:lnTo>
                    <a:pt x="2925" y="676"/>
                  </a:lnTo>
                  <a:cubicBezTo>
                    <a:pt x="2931" y="670"/>
                    <a:pt x="2943" y="670"/>
                    <a:pt x="2949" y="664"/>
                  </a:cubicBezTo>
                  <a:cubicBezTo>
                    <a:pt x="2968" y="658"/>
                    <a:pt x="2986" y="652"/>
                    <a:pt x="2999" y="646"/>
                  </a:cubicBezTo>
                  <a:cubicBezTo>
                    <a:pt x="3060" y="609"/>
                    <a:pt x="3109" y="560"/>
                    <a:pt x="3134" y="511"/>
                  </a:cubicBezTo>
                  <a:cubicBezTo>
                    <a:pt x="3179" y="425"/>
                    <a:pt x="3167" y="350"/>
                    <a:pt x="3165" y="350"/>
                  </a:cubicBezTo>
                  <a:lnTo>
                    <a:pt x="3165" y="350"/>
                  </a:lnTo>
                  <a:cubicBezTo>
                    <a:pt x="3164" y="350"/>
                    <a:pt x="3164" y="350"/>
                    <a:pt x="3164" y="351"/>
                  </a:cubicBezTo>
                  <a:cubicBezTo>
                    <a:pt x="3164" y="363"/>
                    <a:pt x="3158" y="425"/>
                    <a:pt x="3140" y="468"/>
                  </a:cubicBezTo>
                  <a:cubicBezTo>
                    <a:pt x="3115" y="517"/>
                    <a:pt x="3085" y="560"/>
                    <a:pt x="3054" y="584"/>
                  </a:cubicBezTo>
                  <a:cubicBezTo>
                    <a:pt x="3029" y="603"/>
                    <a:pt x="3017" y="615"/>
                    <a:pt x="2956" y="640"/>
                  </a:cubicBezTo>
                  <a:cubicBezTo>
                    <a:pt x="2937" y="646"/>
                    <a:pt x="2919" y="652"/>
                    <a:pt x="2900" y="658"/>
                  </a:cubicBezTo>
                  <a:lnTo>
                    <a:pt x="2882" y="658"/>
                  </a:lnTo>
                  <a:cubicBezTo>
                    <a:pt x="2882" y="664"/>
                    <a:pt x="2882" y="670"/>
                    <a:pt x="2882" y="676"/>
                  </a:cubicBezTo>
                  <a:cubicBezTo>
                    <a:pt x="2888" y="683"/>
                    <a:pt x="2888" y="695"/>
                    <a:pt x="2888" y="707"/>
                  </a:cubicBezTo>
                  <a:cubicBezTo>
                    <a:pt x="2900" y="762"/>
                    <a:pt x="2913" y="824"/>
                    <a:pt x="2925" y="891"/>
                  </a:cubicBezTo>
                  <a:cubicBezTo>
                    <a:pt x="2949" y="1033"/>
                    <a:pt x="2974" y="1211"/>
                    <a:pt x="3005" y="1426"/>
                  </a:cubicBezTo>
                  <a:cubicBezTo>
                    <a:pt x="3029" y="1635"/>
                    <a:pt x="3054" y="1887"/>
                    <a:pt x="3054" y="2182"/>
                  </a:cubicBezTo>
                  <a:cubicBezTo>
                    <a:pt x="3054" y="2329"/>
                    <a:pt x="3048" y="2483"/>
                    <a:pt x="3017" y="2649"/>
                  </a:cubicBezTo>
                  <a:cubicBezTo>
                    <a:pt x="2999" y="2728"/>
                    <a:pt x="2974" y="2814"/>
                    <a:pt x="2931" y="2888"/>
                  </a:cubicBezTo>
                  <a:cubicBezTo>
                    <a:pt x="2906" y="2925"/>
                    <a:pt x="2876" y="2962"/>
                    <a:pt x="2839" y="2986"/>
                  </a:cubicBezTo>
                  <a:cubicBezTo>
                    <a:pt x="2802" y="3011"/>
                    <a:pt x="2759" y="3029"/>
                    <a:pt x="2716" y="3048"/>
                  </a:cubicBezTo>
                  <a:cubicBezTo>
                    <a:pt x="2538" y="3103"/>
                    <a:pt x="2335" y="3122"/>
                    <a:pt x="2132" y="3134"/>
                  </a:cubicBezTo>
                  <a:cubicBezTo>
                    <a:pt x="2028" y="3140"/>
                    <a:pt x="1920" y="3143"/>
                    <a:pt x="1810" y="3143"/>
                  </a:cubicBezTo>
                  <a:cubicBezTo>
                    <a:pt x="1699" y="3143"/>
                    <a:pt x="1586" y="3140"/>
                    <a:pt x="1469" y="3134"/>
                  </a:cubicBezTo>
                  <a:cubicBezTo>
                    <a:pt x="1241" y="3122"/>
                    <a:pt x="996" y="3103"/>
                    <a:pt x="744" y="3072"/>
                  </a:cubicBezTo>
                  <a:cubicBezTo>
                    <a:pt x="621" y="3054"/>
                    <a:pt x="492" y="3029"/>
                    <a:pt x="363" y="2993"/>
                  </a:cubicBezTo>
                  <a:cubicBezTo>
                    <a:pt x="332" y="2980"/>
                    <a:pt x="302" y="2974"/>
                    <a:pt x="271" y="2956"/>
                  </a:cubicBezTo>
                  <a:lnTo>
                    <a:pt x="228" y="2925"/>
                  </a:lnTo>
                  <a:cubicBezTo>
                    <a:pt x="216" y="2919"/>
                    <a:pt x="203" y="2907"/>
                    <a:pt x="191" y="2894"/>
                  </a:cubicBezTo>
                  <a:cubicBezTo>
                    <a:pt x="148" y="2839"/>
                    <a:pt x="123" y="2778"/>
                    <a:pt x="99" y="2710"/>
                  </a:cubicBezTo>
                  <a:cubicBezTo>
                    <a:pt x="62" y="2575"/>
                    <a:pt x="50" y="2440"/>
                    <a:pt x="43" y="2304"/>
                  </a:cubicBezTo>
                  <a:cubicBezTo>
                    <a:pt x="43" y="2175"/>
                    <a:pt x="50" y="2040"/>
                    <a:pt x="56" y="1917"/>
                  </a:cubicBezTo>
                  <a:cubicBezTo>
                    <a:pt x="80" y="1659"/>
                    <a:pt x="117" y="1420"/>
                    <a:pt x="154" y="1186"/>
                  </a:cubicBezTo>
                  <a:cubicBezTo>
                    <a:pt x="179" y="1076"/>
                    <a:pt x="197" y="959"/>
                    <a:pt x="222" y="855"/>
                  </a:cubicBezTo>
                  <a:cubicBezTo>
                    <a:pt x="234" y="799"/>
                    <a:pt x="246" y="744"/>
                    <a:pt x="259" y="689"/>
                  </a:cubicBezTo>
                  <a:lnTo>
                    <a:pt x="271" y="652"/>
                  </a:lnTo>
                  <a:cubicBezTo>
                    <a:pt x="277" y="640"/>
                    <a:pt x="265" y="640"/>
                    <a:pt x="259" y="640"/>
                  </a:cubicBezTo>
                  <a:cubicBezTo>
                    <a:pt x="252" y="640"/>
                    <a:pt x="246" y="633"/>
                    <a:pt x="240" y="633"/>
                  </a:cubicBezTo>
                  <a:cubicBezTo>
                    <a:pt x="216" y="621"/>
                    <a:pt x="191" y="609"/>
                    <a:pt x="173" y="590"/>
                  </a:cubicBezTo>
                  <a:cubicBezTo>
                    <a:pt x="87" y="523"/>
                    <a:pt x="50" y="412"/>
                    <a:pt x="62" y="314"/>
                  </a:cubicBezTo>
                  <a:cubicBezTo>
                    <a:pt x="68" y="210"/>
                    <a:pt x="136" y="124"/>
                    <a:pt x="216" y="74"/>
                  </a:cubicBezTo>
                  <a:cubicBezTo>
                    <a:pt x="259" y="50"/>
                    <a:pt x="308" y="38"/>
                    <a:pt x="351" y="38"/>
                  </a:cubicBezTo>
                  <a:lnTo>
                    <a:pt x="2796" y="38"/>
                  </a:lnTo>
                  <a:cubicBezTo>
                    <a:pt x="2851" y="38"/>
                    <a:pt x="2894" y="38"/>
                    <a:pt x="2919" y="50"/>
                  </a:cubicBezTo>
                  <a:cubicBezTo>
                    <a:pt x="2931" y="53"/>
                    <a:pt x="2936" y="53"/>
                    <a:pt x="2939" y="53"/>
                  </a:cubicBezTo>
                  <a:cubicBezTo>
                    <a:pt x="2942" y="53"/>
                    <a:pt x="2943" y="53"/>
                    <a:pt x="2949" y="56"/>
                  </a:cubicBezTo>
                  <a:cubicBezTo>
                    <a:pt x="2949" y="56"/>
                    <a:pt x="2965" y="64"/>
                    <a:pt x="2968" y="64"/>
                  </a:cubicBezTo>
                  <a:cubicBezTo>
                    <a:pt x="2968" y="64"/>
                    <a:pt x="2968" y="64"/>
                    <a:pt x="2968" y="64"/>
                  </a:cubicBezTo>
                  <a:lnTo>
                    <a:pt x="2968" y="64"/>
                  </a:lnTo>
                  <a:cubicBezTo>
                    <a:pt x="2973" y="66"/>
                    <a:pt x="2984" y="70"/>
                    <a:pt x="2992" y="74"/>
                  </a:cubicBezTo>
                  <a:cubicBezTo>
                    <a:pt x="2999" y="74"/>
                    <a:pt x="3005" y="81"/>
                    <a:pt x="3017" y="87"/>
                  </a:cubicBezTo>
                  <a:cubicBezTo>
                    <a:pt x="3017" y="87"/>
                    <a:pt x="3023" y="93"/>
                    <a:pt x="3023" y="93"/>
                  </a:cubicBezTo>
                  <a:lnTo>
                    <a:pt x="3029" y="93"/>
                  </a:lnTo>
                  <a:cubicBezTo>
                    <a:pt x="3032" y="96"/>
                    <a:pt x="3032" y="96"/>
                    <a:pt x="3032" y="96"/>
                  </a:cubicBezTo>
                  <a:cubicBezTo>
                    <a:pt x="3032" y="96"/>
                    <a:pt x="3032" y="96"/>
                    <a:pt x="3035" y="99"/>
                  </a:cubicBezTo>
                  <a:cubicBezTo>
                    <a:pt x="3042" y="99"/>
                    <a:pt x="3042" y="105"/>
                    <a:pt x="3048" y="105"/>
                  </a:cubicBezTo>
                  <a:cubicBezTo>
                    <a:pt x="3060" y="124"/>
                    <a:pt x="3078" y="136"/>
                    <a:pt x="3091" y="154"/>
                  </a:cubicBezTo>
                  <a:cubicBezTo>
                    <a:pt x="3109" y="179"/>
                    <a:pt x="3121" y="197"/>
                    <a:pt x="3134" y="228"/>
                  </a:cubicBezTo>
                  <a:cubicBezTo>
                    <a:pt x="3134" y="234"/>
                    <a:pt x="3140" y="240"/>
                    <a:pt x="3140" y="246"/>
                  </a:cubicBezTo>
                  <a:cubicBezTo>
                    <a:pt x="3140" y="246"/>
                    <a:pt x="3146" y="253"/>
                    <a:pt x="3146" y="253"/>
                  </a:cubicBezTo>
                  <a:cubicBezTo>
                    <a:pt x="3146" y="253"/>
                    <a:pt x="3146" y="259"/>
                    <a:pt x="3146" y="259"/>
                  </a:cubicBezTo>
                  <a:cubicBezTo>
                    <a:pt x="3146" y="271"/>
                    <a:pt x="3152" y="277"/>
                    <a:pt x="3152" y="289"/>
                  </a:cubicBezTo>
                  <a:cubicBezTo>
                    <a:pt x="3155" y="299"/>
                    <a:pt x="3157" y="303"/>
                    <a:pt x="3157" y="303"/>
                  </a:cubicBezTo>
                  <a:cubicBezTo>
                    <a:pt x="3158" y="303"/>
                    <a:pt x="3158" y="299"/>
                    <a:pt x="3158" y="289"/>
                  </a:cubicBezTo>
                  <a:cubicBezTo>
                    <a:pt x="3158" y="271"/>
                    <a:pt x="3152" y="234"/>
                    <a:pt x="3128" y="191"/>
                  </a:cubicBezTo>
                  <a:cubicBezTo>
                    <a:pt x="3103" y="142"/>
                    <a:pt x="3060" y="93"/>
                    <a:pt x="2999" y="56"/>
                  </a:cubicBezTo>
                  <a:cubicBezTo>
                    <a:pt x="2962" y="38"/>
                    <a:pt x="2925" y="25"/>
                    <a:pt x="2888" y="19"/>
                  </a:cubicBezTo>
                  <a:cubicBezTo>
                    <a:pt x="2874" y="17"/>
                    <a:pt x="2859" y="16"/>
                    <a:pt x="2845" y="16"/>
                  </a:cubicBezTo>
                  <a:cubicBezTo>
                    <a:pt x="2816" y="16"/>
                    <a:pt x="2788" y="19"/>
                    <a:pt x="2759" y="19"/>
                  </a:cubicBezTo>
                  <a:cubicBezTo>
                    <a:pt x="2587" y="13"/>
                    <a:pt x="2378" y="13"/>
                    <a:pt x="2132" y="7"/>
                  </a:cubicBezTo>
                  <a:cubicBezTo>
                    <a:pt x="1893" y="7"/>
                    <a:pt x="1610" y="7"/>
                    <a:pt x="129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8"/>
            <p:cNvSpPr/>
            <p:nvPr/>
          </p:nvSpPr>
          <p:spPr>
            <a:xfrm>
              <a:off x="3733364" y="1733114"/>
              <a:ext cx="224622" cy="222973"/>
            </a:xfrm>
            <a:custGeom>
              <a:avLst/>
              <a:gdLst/>
              <a:ahLst/>
              <a:cxnLst/>
              <a:rect l="l" t="t" r="r" b="b"/>
              <a:pathLst>
                <a:path w="3134" h="3111" extrusionOk="0">
                  <a:moveTo>
                    <a:pt x="2070" y="0"/>
                  </a:moveTo>
                  <a:cubicBezTo>
                    <a:pt x="1647" y="7"/>
                    <a:pt x="1069" y="7"/>
                    <a:pt x="326" y="7"/>
                  </a:cubicBezTo>
                  <a:cubicBezTo>
                    <a:pt x="234" y="7"/>
                    <a:pt x="141" y="56"/>
                    <a:pt x="86" y="142"/>
                  </a:cubicBezTo>
                  <a:cubicBezTo>
                    <a:pt x="31" y="222"/>
                    <a:pt x="12" y="332"/>
                    <a:pt x="55" y="430"/>
                  </a:cubicBezTo>
                  <a:cubicBezTo>
                    <a:pt x="74" y="480"/>
                    <a:pt x="105" y="523"/>
                    <a:pt x="141" y="553"/>
                  </a:cubicBezTo>
                  <a:cubicBezTo>
                    <a:pt x="166" y="572"/>
                    <a:pt x="184" y="584"/>
                    <a:pt x="209" y="596"/>
                  </a:cubicBezTo>
                  <a:cubicBezTo>
                    <a:pt x="215" y="602"/>
                    <a:pt x="221" y="602"/>
                    <a:pt x="227" y="609"/>
                  </a:cubicBezTo>
                  <a:lnTo>
                    <a:pt x="246" y="609"/>
                  </a:lnTo>
                  <a:lnTo>
                    <a:pt x="240" y="615"/>
                  </a:lnTo>
                  <a:lnTo>
                    <a:pt x="234" y="658"/>
                  </a:lnTo>
                  <a:cubicBezTo>
                    <a:pt x="209" y="762"/>
                    <a:pt x="184" y="873"/>
                    <a:pt x="160" y="983"/>
                  </a:cubicBezTo>
                  <a:cubicBezTo>
                    <a:pt x="117" y="1211"/>
                    <a:pt x="80" y="1450"/>
                    <a:pt x="49" y="1702"/>
                  </a:cubicBezTo>
                  <a:cubicBezTo>
                    <a:pt x="25" y="1948"/>
                    <a:pt x="0" y="2218"/>
                    <a:pt x="37" y="2495"/>
                  </a:cubicBezTo>
                  <a:cubicBezTo>
                    <a:pt x="55" y="2630"/>
                    <a:pt x="86" y="2765"/>
                    <a:pt x="172" y="2869"/>
                  </a:cubicBezTo>
                  <a:cubicBezTo>
                    <a:pt x="221" y="2919"/>
                    <a:pt x="283" y="2943"/>
                    <a:pt x="344" y="2962"/>
                  </a:cubicBezTo>
                  <a:cubicBezTo>
                    <a:pt x="406" y="2980"/>
                    <a:pt x="473" y="2992"/>
                    <a:pt x="535" y="3005"/>
                  </a:cubicBezTo>
                  <a:cubicBezTo>
                    <a:pt x="780" y="3054"/>
                    <a:pt x="1026" y="3078"/>
                    <a:pt x="1259" y="3091"/>
                  </a:cubicBezTo>
                  <a:cubicBezTo>
                    <a:pt x="1445" y="3103"/>
                    <a:pt x="1625" y="3110"/>
                    <a:pt x="1798" y="3110"/>
                  </a:cubicBezTo>
                  <a:cubicBezTo>
                    <a:pt x="2055" y="3110"/>
                    <a:pt x="2298" y="3094"/>
                    <a:pt x="2525" y="3054"/>
                  </a:cubicBezTo>
                  <a:cubicBezTo>
                    <a:pt x="2617" y="3035"/>
                    <a:pt x="2709" y="3017"/>
                    <a:pt x="2789" y="2974"/>
                  </a:cubicBezTo>
                  <a:cubicBezTo>
                    <a:pt x="2869" y="2931"/>
                    <a:pt x="2918" y="2845"/>
                    <a:pt x="2949" y="2771"/>
                  </a:cubicBezTo>
                  <a:cubicBezTo>
                    <a:pt x="3004" y="2605"/>
                    <a:pt x="3023" y="2446"/>
                    <a:pt x="3029" y="2298"/>
                  </a:cubicBezTo>
                  <a:cubicBezTo>
                    <a:pt x="3041" y="1991"/>
                    <a:pt x="3017" y="1733"/>
                    <a:pt x="2992" y="1506"/>
                  </a:cubicBezTo>
                  <a:cubicBezTo>
                    <a:pt x="2974" y="1284"/>
                    <a:pt x="2943" y="1100"/>
                    <a:pt x="2918" y="953"/>
                  </a:cubicBezTo>
                  <a:cubicBezTo>
                    <a:pt x="2906" y="879"/>
                    <a:pt x="2894" y="811"/>
                    <a:pt x="2888" y="756"/>
                  </a:cubicBezTo>
                  <a:cubicBezTo>
                    <a:pt x="2875" y="707"/>
                    <a:pt x="2869" y="664"/>
                    <a:pt x="2863" y="633"/>
                  </a:cubicBezTo>
                  <a:cubicBezTo>
                    <a:pt x="2888" y="627"/>
                    <a:pt x="2912" y="621"/>
                    <a:pt x="2924" y="615"/>
                  </a:cubicBezTo>
                  <a:cubicBezTo>
                    <a:pt x="2943" y="609"/>
                    <a:pt x="2955" y="602"/>
                    <a:pt x="2961" y="596"/>
                  </a:cubicBezTo>
                  <a:cubicBezTo>
                    <a:pt x="2986" y="584"/>
                    <a:pt x="3029" y="559"/>
                    <a:pt x="3066" y="516"/>
                  </a:cubicBezTo>
                  <a:cubicBezTo>
                    <a:pt x="3096" y="480"/>
                    <a:pt x="3121" y="424"/>
                    <a:pt x="3121" y="400"/>
                  </a:cubicBezTo>
                  <a:cubicBezTo>
                    <a:pt x="3121" y="397"/>
                    <a:pt x="3121" y="396"/>
                    <a:pt x="3121" y="396"/>
                  </a:cubicBezTo>
                  <a:cubicBezTo>
                    <a:pt x="3120" y="396"/>
                    <a:pt x="3113" y="440"/>
                    <a:pt x="3066" y="498"/>
                  </a:cubicBezTo>
                  <a:cubicBezTo>
                    <a:pt x="3035" y="535"/>
                    <a:pt x="2992" y="572"/>
                    <a:pt x="2937" y="596"/>
                  </a:cubicBezTo>
                  <a:cubicBezTo>
                    <a:pt x="2918" y="602"/>
                    <a:pt x="2906" y="602"/>
                    <a:pt x="2888" y="609"/>
                  </a:cubicBezTo>
                  <a:cubicBezTo>
                    <a:pt x="2875" y="609"/>
                    <a:pt x="2863" y="615"/>
                    <a:pt x="2851" y="615"/>
                  </a:cubicBezTo>
                  <a:lnTo>
                    <a:pt x="2838" y="615"/>
                  </a:lnTo>
                  <a:cubicBezTo>
                    <a:pt x="2838" y="621"/>
                    <a:pt x="2838" y="621"/>
                    <a:pt x="2838" y="621"/>
                  </a:cubicBezTo>
                  <a:lnTo>
                    <a:pt x="2838" y="639"/>
                  </a:lnTo>
                  <a:cubicBezTo>
                    <a:pt x="2851" y="676"/>
                    <a:pt x="2857" y="719"/>
                    <a:pt x="2863" y="768"/>
                  </a:cubicBezTo>
                  <a:cubicBezTo>
                    <a:pt x="2894" y="934"/>
                    <a:pt x="2924" y="1137"/>
                    <a:pt x="2949" y="1370"/>
                  </a:cubicBezTo>
                  <a:cubicBezTo>
                    <a:pt x="2974" y="1610"/>
                    <a:pt x="3004" y="1886"/>
                    <a:pt x="2998" y="2200"/>
                  </a:cubicBezTo>
                  <a:cubicBezTo>
                    <a:pt x="2992" y="2353"/>
                    <a:pt x="2986" y="2519"/>
                    <a:pt x="2937" y="2685"/>
                  </a:cubicBezTo>
                  <a:cubicBezTo>
                    <a:pt x="2912" y="2765"/>
                    <a:pt x="2881" y="2851"/>
                    <a:pt x="2820" y="2906"/>
                  </a:cubicBezTo>
                  <a:cubicBezTo>
                    <a:pt x="2759" y="2962"/>
                    <a:pt x="2666" y="2986"/>
                    <a:pt x="2574" y="3011"/>
                  </a:cubicBezTo>
                  <a:cubicBezTo>
                    <a:pt x="2384" y="3048"/>
                    <a:pt x="2181" y="3066"/>
                    <a:pt x="1966" y="3072"/>
                  </a:cubicBezTo>
                  <a:cubicBezTo>
                    <a:pt x="1908" y="3074"/>
                    <a:pt x="1850" y="3075"/>
                    <a:pt x="1791" y="3075"/>
                  </a:cubicBezTo>
                  <a:cubicBezTo>
                    <a:pt x="1629" y="3075"/>
                    <a:pt x="1461" y="3069"/>
                    <a:pt x="1290" y="3060"/>
                  </a:cubicBezTo>
                  <a:cubicBezTo>
                    <a:pt x="1051" y="3041"/>
                    <a:pt x="805" y="3017"/>
                    <a:pt x="553" y="2974"/>
                  </a:cubicBezTo>
                  <a:cubicBezTo>
                    <a:pt x="492" y="2962"/>
                    <a:pt x="430" y="2949"/>
                    <a:pt x="369" y="2931"/>
                  </a:cubicBezTo>
                  <a:cubicBezTo>
                    <a:pt x="307" y="2912"/>
                    <a:pt x="252" y="2888"/>
                    <a:pt x="209" y="2845"/>
                  </a:cubicBezTo>
                  <a:cubicBezTo>
                    <a:pt x="172" y="2802"/>
                    <a:pt x="141" y="2747"/>
                    <a:pt x="123" y="2685"/>
                  </a:cubicBezTo>
                  <a:cubicBezTo>
                    <a:pt x="98" y="2624"/>
                    <a:pt x="86" y="2556"/>
                    <a:pt x="80" y="2489"/>
                  </a:cubicBezTo>
                  <a:cubicBezTo>
                    <a:pt x="43" y="2218"/>
                    <a:pt x="68" y="1948"/>
                    <a:pt x="92" y="1696"/>
                  </a:cubicBezTo>
                  <a:cubicBezTo>
                    <a:pt x="123" y="1444"/>
                    <a:pt x="160" y="1205"/>
                    <a:pt x="209" y="971"/>
                  </a:cubicBezTo>
                  <a:cubicBezTo>
                    <a:pt x="221" y="916"/>
                    <a:pt x="227" y="860"/>
                    <a:pt x="240" y="805"/>
                  </a:cubicBezTo>
                  <a:cubicBezTo>
                    <a:pt x="258" y="744"/>
                    <a:pt x="270" y="688"/>
                    <a:pt x="283" y="627"/>
                  </a:cubicBezTo>
                  <a:cubicBezTo>
                    <a:pt x="283" y="615"/>
                    <a:pt x="289" y="602"/>
                    <a:pt x="289" y="590"/>
                  </a:cubicBezTo>
                  <a:lnTo>
                    <a:pt x="252" y="572"/>
                  </a:lnTo>
                  <a:cubicBezTo>
                    <a:pt x="246" y="572"/>
                    <a:pt x="240" y="572"/>
                    <a:pt x="234" y="566"/>
                  </a:cubicBezTo>
                  <a:lnTo>
                    <a:pt x="227" y="559"/>
                  </a:lnTo>
                  <a:cubicBezTo>
                    <a:pt x="221" y="559"/>
                    <a:pt x="215" y="553"/>
                    <a:pt x="209" y="553"/>
                  </a:cubicBezTo>
                  <a:cubicBezTo>
                    <a:pt x="184" y="541"/>
                    <a:pt x="166" y="529"/>
                    <a:pt x="154" y="510"/>
                  </a:cubicBezTo>
                  <a:cubicBezTo>
                    <a:pt x="117" y="473"/>
                    <a:pt x="92" y="437"/>
                    <a:pt x="80" y="387"/>
                  </a:cubicBezTo>
                  <a:cubicBezTo>
                    <a:pt x="55" y="301"/>
                    <a:pt x="80" y="203"/>
                    <a:pt x="141" y="136"/>
                  </a:cubicBezTo>
                  <a:cubicBezTo>
                    <a:pt x="192" y="74"/>
                    <a:pt x="269" y="43"/>
                    <a:pt x="352" y="43"/>
                  </a:cubicBezTo>
                  <a:cubicBezTo>
                    <a:pt x="360" y="43"/>
                    <a:pt x="367" y="43"/>
                    <a:pt x="375" y="43"/>
                  </a:cubicBezTo>
                  <a:cubicBezTo>
                    <a:pt x="1137" y="37"/>
                    <a:pt x="1739" y="37"/>
                    <a:pt x="2193" y="31"/>
                  </a:cubicBezTo>
                  <a:cubicBezTo>
                    <a:pt x="2427" y="31"/>
                    <a:pt x="2617" y="31"/>
                    <a:pt x="2783" y="25"/>
                  </a:cubicBezTo>
                  <a:cubicBezTo>
                    <a:pt x="2793" y="24"/>
                    <a:pt x="2802" y="24"/>
                    <a:pt x="2812" y="24"/>
                  </a:cubicBezTo>
                  <a:cubicBezTo>
                    <a:pt x="2955" y="24"/>
                    <a:pt x="3050" y="110"/>
                    <a:pt x="3090" y="185"/>
                  </a:cubicBezTo>
                  <a:cubicBezTo>
                    <a:pt x="3125" y="261"/>
                    <a:pt x="3127" y="320"/>
                    <a:pt x="3132" y="320"/>
                  </a:cubicBezTo>
                  <a:cubicBezTo>
                    <a:pt x="3133" y="320"/>
                    <a:pt x="3133" y="320"/>
                    <a:pt x="3133" y="320"/>
                  </a:cubicBezTo>
                  <a:cubicBezTo>
                    <a:pt x="3133" y="320"/>
                    <a:pt x="3133" y="314"/>
                    <a:pt x="3133" y="301"/>
                  </a:cubicBezTo>
                  <a:cubicBezTo>
                    <a:pt x="3133" y="295"/>
                    <a:pt x="3133" y="283"/>
                    <a:pt x="3127" y="271"/>
                  </a:cubicBezTo>
                  <a:cubicBezTo>
                    <a:pt x="3127" y="252"/>
                    <a:pt x="3121" y="228"/>
                    <a:pt x="3115" y="203"/>
                  </a:cubicBezTo>
                  <a:cubicBezTo>
                    <a:pt x="3103" y="179"/>
                    <a:pt x="3090" y="160"/>
                    <a:pt x="3078" y="136"/>
                  </a:cubicBezTo>
                  <a:cubicBezTo>
                    <a:pt x="3060" y="117"/>
                    <a:pt x="3041" y="99"/>
                    <a:pt x="3023" y="80"/>
                  </a:cubicBezTo>
                  <a:cubicBezTo>
                    <a:pt x="3017" y="74"/>
                    <a:pt x="3010" y="68"/>
                    <a:pt x="3004" y="62"/>
                  </a:cubicBezTo>
                  <a:cubicBezTo>
                    <a:pt x="2998" y="56"/>
                    <a:pt x="2992" y="56"/>
                    <a:pt x="2986" y="50"/>
                  </a:cubicBezTo>
                  <a:cubicBezTo>
                    <a:pt x="2961" y="37"/>
                    <a:pt x="2955" y="31"/>
                    <a:pt x="2912" y="13"/>
                  </a:cubicBezTo>
                  <a:cubicBezTo>
                    <a:pt x="2875" y="7"/>
                    <a:pt x="2832" y="0"/>
                    <a:pt x="2783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8"/>
            <p:cNvSpPr/>
            <p:nvPr/>
          </p:nvSpPr>
          <p:spPr>
            <a:xfrm>
              <a:off x="3804677" y="1815824"/>
              <a:ext cx="11038" cy="10679"/>
            </a:xfrm>
            <a:custGeom>
              <a:avLst/>
              <a:gdLst/>
              <a:ahLst/>
              <a:cxnLst/>
              <a:rect l="l" t="t" r="r" b="b"/>
              <a:pathLst>
                <a:path w="154" h="149" extrusionOk="0">
                  <a:moveTo>
                    <a:pt x="80" y="0"/>
                  </a:moveTo>
                  <a:cubicBezTo>
                    <a:pt x="76" y="0"/>
                    <a:pt x="72" y="1"/>
                    <a:pt x="68" y="1"/>
                  </a:cubicBezTo>
                  <a:cubicBezTo>
                    <a:pt x="37" y="1"/>
                    <a:pt x="0" y="32"/>
                    <a:pt x="0" y="81"/>
                  </a:cubicBezTo>
                  <a:cubicBezTo>
                    <a:pt x="6" y="124"/>
                    <a:pt x="49" y="149"/>
                    <a:pt x="74" y="149"/>
                  </a:cubicBezTo>
                  <a:cubicBezTo>
                    <a:pt x="105" y="149"/>
                    <a:pt x="129" y="130"/>
                    <a:pt x="135" y="118"/>
                  </a:cubicBezTo>
                  <a:cubicBezTo>
                    <a:pt x="154" y="87"/>
                    <a:pt x="142" y="75"/>
                    <a:pt x="135" y="75"/>
                  </a:cubicBezTo>
                  <a:cubicBezTo>
                    <a:pt x="129" y="75"/>
                    <a:pt x="123" y="87"/>
                    <a:pt x="111" y="100"/>
                  </a:cubicBezTo>
                  <a:cubicBezTo>
                    <a:pt x="105" y="106"/>
                    <a:pt x="92" y="112"/>
                    <a:pt x="74" y="112"/>
                  </a:cubicBezTo>
                  <a:cubicBezTo>
                    <a:pt x="62" y="112"/>
                    <a:pt x="43" y="100"/>
                    <a:pt x="43" y="75"/>
                  </a:cubicBezTo>
                  <a:cubicBezTo>
                    <a:pt x="37" y="57"/>
                    <a:pt x="56" y="38"/>
                    <a:pt x="74" y="38"/>
                  </a:cubicBezTo>
                  <a:cubicBezTo>
                    <a:pt x="78" y="36"/>
                    <a:pt x="81" y="36"/>
                    <a:pt x="85" y="36"/>
                  </a:cubicBezTo>
                  <a:cubicBezTo>
                    <a:pt x="93" y="36"/>
                    <a:pt x="100" y="40"/>
                    <a:pt x="105" y="44"/>
                  </a:cubicBezTo>
                  <a:cubicBezTo>
                    <a:pt x="120" y="60"/>
                    <a:pt x="123" y="71"/>
                    <a:pt x="127" y="71"/>
                  </a:cubicBezTo>
                  <a:cubicBezTo>
                    <a:pt x="127" y="71"/>
                    <a:pt x="128" y="70"/>
                    <a:pt x="129" y="69"/>
                  </a:cubicBezTo>
                  <a:cubicBezTo>
                    <a:pt x="130" y="70"/>
                    <a:pt x="131" y="70"/>
                    <a:pt x="132" y="70"/>
                  </a:cubicBezTo>
                  <a:cubicBezTo>
                    <a:pt x="138" y="70"/>
                    <a:pt x="145" y="53"/>
                    <a:pt x="129" y="26"/>
                  </a:cubicBezTo>
                  <a:cubicBezTo>
                    <a:pt x="124" y="15"/>
                    <a:pt x="105" y="0"/>
                    <a:pt x="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8"/>
            <p:cNvSpPr/>
            <p:nvPr/>
          </p:nvSpPr>
          <p:spPr>
            <a:xfrm>
              <a:off x="3805967" y="1816755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118" h="118" extrusionOk="0">
                  <a:moveTo>
                    <a:pt x="56" y="1"/>
                  </a:moveTo>
                  <a:cubicBezTo>
                    <a:pt x="38" y="1"/>
                    <a:pt x="7" y="19"/>
                    <a:pt x="1" y="56"/>
                  </a:cubicBezTo>
                  <a:cubicBezTo>
                    <a:pt x="1" y="93"/>
                    <a:pt x="31" y="117"/>
                    <a:pt x="56" y="117"/>
                  </a:cubicBezTo>
                  <a:cubicBezTo>
                    <a:pt x="81" y="117"/>
                    <a:pt x="99" y="111"/>
                    <a:pt x="105" y="99"/>
                  </a:cubicBezTo>
                  <a:cubicBezTo>
                    <a:pt x="117" y="87"/>
                    <a:pt x="117" y="74"/>
                    <a:pt x="117" y="74"/>
                  </a:cubicBezTo>
                  <a:cubicBezTo>
                    <a:pt x="117" y="74"/>
                    <a:pt x="117" y="68"/>
                    <a:pt x="117" y="68"/>
                  </a:cubicBezTo>
                  <a:cubicBezTo>
                    <a:pt x="117" y="68"/>
                    <a:pt x="117" y="68"/>
                    <a:pt x="117" y="62"/>
                  </a:cubicBezTo>
                  <a:lnTo>
                    <a:pt x="105" y="62"/>
                  </a:lnTo>
                  <a:cubicBezTo>
                    <a:pt x="99" y="68"/>
                    <a:pt x="93" y="74"/>
                    <a:pt x="87" y="74"/>
                  </a:cubicBezTo>
                  <a:cubicBezTo>
                    <a:pt x="81" y="78"/>
                    <a:pt x="74" y="81"/>
                    <a:pt x="67" y="81"/>
                  </a:cubicBezTo>
                  <a:cubicBezTo>
                    <a:pt x="55" y="81"/>
                    <a:pt x="44" y="72"/>
                    <a:pt x="44" y="56"/>
                  </a:cubicBezTo>
                  <a:cubicBezTo>
                    <a:pt x="48" y="44"/>
                    <a:pt x="59" y="40"/>
                    <a:pt x="68" y="40"/>
                  </a:cubicBezTo>
                  <a:cubicBezTo>
                    <a:pt x="74" y="40"/>
                    <a:pt x="78" y="41"/>
                    <a:pt x="81" y="44"/>
                  </a:cubicBezTo>
                  <a:cubicBezTo>
                    <a:pt x="87" y="50"/>
                    <a:pt x="93" y="50"/>
                    <a:pt x="99" y="56"/>
                  </a:cubicBezTo>
                  <a:cubicBezTo>
                    <a:pt x="105" y="56"/>
                    <a:pt x="105" y="62"/>
                    <a:pt x="111" y="62"/>
                  </a:cubicBezTo>
                  <a:cubicBezTo>
                    <a:pt x="111" y="62"/>
                    <a:pt x="111" y="56"/>
                    <a:pt x="111" y="56"/>
                  </a:cubicBezTo>
                  <a:cubicBezTo>
                    <a:pt x="111" y="56"/>
                    <a:pt x="111" y="56"/>
                    <a:pt x="111" y="50"/>
                  </a:cubicBezTo>
                  <a:lnTo>
                    <a:pt x="117" y="50"/>
                  </a:lnTo>
                  <a:cubicBezTo>
                    <a:pt x="117" y="44"/>
                    <a:pt x="111" y="38"/>
                    <a:pt x="105" y="25"/>
                  </a:cubicBezTo>
                  <a:cubicBezTo>
                    <a:pt x="99" y="13"/>
                    <a:pt x="81" y="1"/>
                    <a:pt x="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8"/>
            <p:cNvSpPr/>
            <p:nvPr/>
          </p:nvSpPr>
          <p:spPr>
            <a:xfrm>
              <a:off x="3802956" y="1814462"/>
              <a:ext cx="13259" cy="13474"/>
            </a:xfrm>
            <a:custGeom>
              <a:avLst/>
              <a:gdLst/>
              <a:ahLst/>
              <a:cxnLst/>
              <a:rect l="l" t="t" r="r" b="b"/>
              <a:pathLst>
                <a:path w="185" h="188" extrusionOk="0">
                  <a:moveTo>
                    <a:pt x="105" y="1"/>
                  </a:moveTo>
                  <a:cubicBezTo>
                    <a:pt x="101" y="1"/>
                    <a:pt x="96" y="1"/>
                    <a:pt x="92" y="2"/>
                  </a:cubicBezTo>
                  <a:cubicBezTo>
                    <a:pt x="90" y="2"/>
                    <a:pt x="87" y="1"/>
                    <a:pt x="85" y="1"/>
                  </a:cubicBezTo>
                  <a:cubicBezTo>
                    <a:pt x="48" y="1"/>
                    <a:pt x="0" y="43"/>
                    <a:pt x="6" y="100"/>
                  </a:cubicBezTo>
                  <a:cubicBezTo>
                    <a:pt x="6" y="157"/>
                    <a:pt x="57" y="187"/>
                    <a:pt x="94" y="187"/>
                  </a:cubicBezTo>
                  <a:cubicBezTo>
                    <a:pt x="98" y="187"/>
                    <a:pt x="101" y="187"/>
                    <a:pt x="104" y="186"/>
                  </a:cubicBezTo>
                  <a:cubicBezTo>
                    <a:pt x="141" y="186"/>
                    <a:pt x="166" y="162"/>
                    <a:pt x="172" y="143"/>
                  </a:cubicBezTo>
                  <a:cubicBezTo>
                    <a:pt x="184" y="119"/>
                    <a:pt x="178" y="106"/>
                    <a:pt x="172" y="100"/>
                  </a:cubicBezTo>
                  <a:cubicBezTo>
                    <a:pt x="172" y="94"/>
                    <a:pt x="166" y="94"/>
                    <a:pt x="159" y="94"/>
                  </a:cubicBezTo>
                  <a:lnTo>
                    <a:pt x="159" y="100"/>
                  </a:lnTo>
                  <a:cubicBezTo>
                    <a:pt x="159" y="100"/>
                    <a:pt x="159" y="106"/>
                    <a:pt x="159" y="106"/>
                  </a:cubicBezTo>
                  <a:cubicBezTo>
                    <a:pt x="153" y="106"/>
                    <a:pt x="153" y="119"/>
                    <a:pt x="147" y="125"/>
                  </a:cubicBezTo>
                  <a:cubicBezTo>
                    <a:pt x="141" y="137"/>
                    <a:pt x="123" y="149"/>
                    <a:pt x="104" y="149"/>
                  </a:cubicBezTo>
                  <a:cubicBezTo>
                    <a:pt x="80" y="149"/>
                    <a:pt x="49" y="131"/>
                    <a:pt x="49" y="94"/>
                  </a:cubicBezTo>
                  <a:cubicBezTo>
                    <a:pt x="43" y="63"/>
                    <a:pt x="73" y="39"/>
                    <a:pt x="98" y="39"/>
                  </a:cubicBezTo>
                  <a:cubicBezTo>
                    <a:pt x="103" y="38"/>
                    <a:pt x="107" y="37"/>
                    <a:pt x="110" y="37"/>
                  </a:cubicBezTo>
                  <a:cubicBezTo>
                    <a:pt x="127" y="37"/>
                    <a:pt x="136" y="47"/>
                    <a:pt x="141" y="57"/>
                  </a:cubicBezTo>
                  <a:cubicBezTo>
                    <a:pt x="147" y="70"/>
                    <a:pt x="147" y="76"/>
                    <a:pt x="153" y="82"/>
                  </a:cubicBezTo>
                  <a:cubicBezTo>
                    <a:pt x="153" y="82"/>
                    <a:pt x="153" y="88"/>
                    <a:pt x="153" y="88"/>
                  </a:cubicBezTo>
                  <a:lnTo>
                    <a:pt x="166" y="88"/>
                  </a:lnTo>
                  <a:cubicBezTo>
                    <a:pt x="172" y="82"/>
                    <a:pt x="178" y="63"/>
                    <a:pt x="166" y="45"/>
                  </a:cubicBezTo>
                  <a:cubicBezTo>
                    <a:pt x="160" y="23"/>
                    <a:pt x="140" y="1"/>
                    <a:pt x="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8"/>
            <p:cNvSpPr/>
            <p:nvPr/>
          </p:nvSpPr>
          <p:spPr>
            <a:xfrm>
              <a:off x="3863232" y="1866066"/>
              <a:ext cx="7956" cy="8099"/>
            </a:xfrm>
            <a:custGeom>
              <a:avLst/>
              <a:gdLst/>
              <a:ahLst/>
              <a:cxnLst/>
              <a:rect l="l" t="t" r="r" b="b"/>
              <a:pathLst>
                <a:path w="111" h="113" extrusionOk="0">
                  <a:moveTo>
                    <a:pt x="50" y="1"/>
                  </a:moveTo>
                  <a:cubicBezTo>
                    <a:pt x="31" y="1"/>
                    <a:pt x="0" y="25"/>
                    <a:pt x="0" y="62"/>
                  </a:cubicBezTo>
                  <a:cubicBezTo>
                    <a:pt x="6" y="94"/>
                    <a:pt x="30" y="112"/>
                    <a:pt x="48" y="112"/>
                  </a:cubicBezTo>
                  <a:cubicBezTo>
                    <a:pt x="51" y="112"/>
                    <a:pt x="53" y="112"/>
                    <a:pt x="56" y="111"/>
                  </a:cubicBezTo>
                  <a:cubicBezTo>
                    <a:pt x="80" y="111"/>
                    <a:pt x="99" y="99"/>
                    <a:pt x="105" y="93"/>
                  </a:cubicBezTo>
                  <a:cubicBezTo>
                    <a:pt x="111" y="68"/>
                    <a:pt x="105" y="56"/>
                    <a:pt x="99" y="56"/>
                  </a:cubicBezTo>
                  <a:cubicBezTo>
                    <a:pt x="93" y="56"/>
                    <a:pt x="86" y="62"/>
                    <a:pt x="80" y="68"/>
                  </a:cubicBezTo>
                  <a:cubicBezTo>
                    <a:pt x="78" y="73"/>
                    <a:pt x="72" y="76"/>
                    <a:pt x="66" y="76"/>
                  </a:cubicBezTo>
                  <a:cubicBezTo>
                    <a:pt x="57" y="76"/>
                    <a:pt x="47" y="70"/>
                    <a:pt x="43" y="56"/>
                  </a:cubicBezTo>
                  <a:cubicBezTo>
                    <a:pt x="43" y="42"/>
                    <a:pt x="51" y="38"/>
                    <a:pt x="59" y="38"/>
                  </a:cubicBezTo>
                  <a:cubicBezTo>
                    <a:pt x="65" y="38"/>
                    <a:pt x="71" y="41"/>
                    <a:pt x="74" y="44"/>
                  </a:cubicBezTo>
                  <a:cubicBezTo>
                    <a:pt x="86" y="50"/>
                    <a:pt x="86" y="56"/>
                    <a:pt x="93" y="56"/>
                  </a:cubicBezTo>
                  <a:cubicBezTo>
                    <a:pt x="99" y="56"/>
                    <a:pt x="111" y="44"/>
                    <a:pt x="99" y="19"/>
                  </a:cubicBezTo>
                  <a:cubicBezTo>
                    <a:pt x="93" y="13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8"/>
            <p:cNvSpPr/>
            <p:nvPr/>
          </p:nvSpPr>
          <p:spPr>
            <a:xfrm>
              <a:off x="3864952" y="1867427"/>
              <a:ext cx="5375" cy="5447"/>
            </a:xfrm>
            <a:custGeom>
              <a:avLst/>
              <a:gdLst/>
              <a:ahLst/>
              <a:cxnLst/>
              <a:rect l="l" t="t" r="r" b="b"/>
              <a:pathLst>
                <a:path w="75" h="76" extrusionOk="0">
                  <a:moveTo>
                    <a:pt x="44" y="31"/>
                  </a:moveTo>
                  <a:cubicBezTo>
                    <a:pt x="50" y="31"/>
                    <a:pt x="50" y="37"/>
                    <a:pt x="56" y="37"/>
                  </a:cubicBezTo>
                  <a:lnTo>
                    <a:pt x="62" y="37"/>
                  </a:lnTo>
                  <a:cubicBezTo>
                    <a:pt x="56" y="43"/>
                    <a:pt x="50" y="43"/>
                    <a:pt x="44" y="43"/>
                  </a:cubicBezTo>
                  <a:cubicBezTo>
                    <a:pt x="32" y="43"/>
                    <a:pt x="38" y="37"/>
                    <a:pt x="38" y="37"/>
                  </a:cubicBezTo>
                  <a:cubicBezTo>
                    <a:pt x="38" y="37"/>
                    <a:pt x="38" y="37"/>
                    <a:pt x="44" y="31"/>
                  </a:cubicBezTo>
                  <a:close/>
                  <a:moveTo>
                    <a:pt x="38" y="0"/>
                  </a:moveTo>
                  <a:cubicBezTo>
                    <a:pt x="19" y="0"/>
                    <a:pt x="1" y="12"/>
                    <a:pt x="1" y="37"/>
                  </a:cubicBezTo>
                  <a:cubicBezTo>
                    <a:pt x="1" y="62"/>
                    <a:pt x="19" y="74"/>
                    <a:pt x="32" y="74"/>
                  </a:cubicBezTo>
                  <a:cubicBezTo>
                    <a:pt x="35" y="75"/>
                    <a:pt x="39" y="76"/>
                    <a:pt x="42" y="76"/>
                  </a:cubicBezTo>
                  <a:cubicBezTo>
                    <a:pt x="55" y="76"/>
                    <a:pt x="64" y="67"/>
                    <a:pt x="69" y="62"/>
                  </a:cubicBezTo>
                  <a:cubicBezTo>
                    <a:pt x="75" y="55"/>
                    <a:pt x="75" y="49"/>
                    <a:pt x="75" y="49"/>
                  </a:cubicBezTo>
                  <a:lnTo>
                    <a:pt x="75" y="43"/>
                  </a:lnTo>
                  <a:lnTo>
                    <a:pt x="75" y="37"/>
                  </a:lnTo>
                  <a:lnTo>
                    <a:pt x="69" y="37"/>
                  </a:lnTo>
                  <a:cubicBezTo>
                    <a:pt x="69" y="37"/>
                    <a:pt x="69" y="31"/>
                    <a:pt x="69" y="31"/>
                  </a:cubicBezTo>
                  <a:lnTo>
                    <a:pt x="75" y="31"/>
                  </a:lnTo>
                  <a:cubicBezTo>
                    <a:pt x="75" y="31"/>
                    <a:pt x="75" y="25"/>
                    <a:pt x="69" y="12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8"/>
            <p:cNvSpPr/>
            <p:nvPr/>
          </p:nvSpPr>
          <p:spPr>
            <a:xfrm>
              <a:off x="3861870" y="1864775"/>
              <a:ext cx="10249" cy="10679"/>
            </a:xfrm>
            <a:custGeom>
              <a:avLst/>
              <a:gdLst/>
              <a:ahLst/>
              <a:cxnLst/>
              <a:rect l="l" t="t" r="r" b="b"/>
              <a:pathLst>
                <a:path w="143" h="149" extrusionOk="0">
                  <a:moveTo>
                    <a:pt x="75" y="0"/>
                  </a:moveTo>
                  <a:cubicBezTo>
                    <a:pt x="44" y="0"/>
                    <a:pt x="1" y="31"/>
                    <a:pt x="1" y="80"/>
                  </a:cubicBezTo>
                  <a:cubicBezTo>
                    <a:pt x="6" y="124"/>
                    <a:pt x="42" y="149"/>
                    <a:pt x="71" y="149"/>
                  </a:cubicBezTo>
                  <a:cubicBezTo>
                    <a:pt x="75" y="149"/>
                    <a:pt x="78" y="148"/>
                    <a:pt x="81" y="148"/>
                  </a:cubicBezTo>
                  <a:cubicBezTo>
                    <a:pt x="112" y="148"/>
                    <a:pt x="130" y="129"/>
                    <a:pt x="136" y="111"/>
                  </a:cubicBezTo>
                  <a:cubicBezTo>
                    <a:pt x="142" y="99"/>
                    <a:pt x="136" y="86"/>
                    <a:pt x="130" y="80"/>
                  </a:cubicBezTo>
                  <a:cubicBezTo>
                    <a:pt x="130" y="74"/>
                    <a:pt x="124" y="74"/>
                    <a:pt x="118" y="74"/>
                  </a:cubicBezTo>
                  <a:cubicBezTo>
                    <a:pt x="118" y="74"/>
                    <a:pt x="118" y="74"/>
                    <a:pt x="118" y="80"/>
                  </a:cubicBezTo>
                  <a:cubicBezTo>
                    <a:pt x="112" y="86"/>
                    <a:pt x="112" y="92"/>
                    <a:pt x="112" y="99"/>
                  </a:cubicBezTo>
                  <a:cubicBezTo>
                    <a:pt x="105" y="105"/>
                    <a:pt x="93" y="111"/>
                    <a:pt x="81" y="111"/>
                  </a:cubicBezTo>
                  <a:cubicBezTo>
                    <a:pt x="62" y="111"/>
                    <a:pt x="44" y="99"/>
                    <a:pt x="44" y="80"/>
                  </a:cubicBezTo>
                  <a:cubicBezTo>
                    <a:pt x="38" y="56"/>
                    <a:pt x="62" y="37"/>
                    <a:pt x="75" y="37"/>
                  </a:cubicBezTo>
                  <a:cubicBezTo>
                    <a:pt x="93" y="37"/>
                    <a:pt x="105" y="49"/>
                    <a:pt x="105" y="56"/>
                  </a:cubicBezTo>
                  <a:cubicBezTo>
                    <a:pt x="112" y="62"/>
                    <a:pt x="112" y="68"/>
                    <a:pt x="112" y="68"/>
                  </a:cubicBezTo>
                  <a:cubicBezTo>
                    <a:pt x="112" y="68"/>
                    <a:pt x="112" y="74"/>
                    <a:pt x="112" y="74"/>
                  </a:cubicBezTo>
                  <a:lnTo>
                    <a:pt x="118" y="74"/>
                  </a:lnTo>
                  <a:cubicBezTo>
                    <a:pt x="118" y="74"/>
                    <a:pt x="124" y="74"/>
                    <a:pt x="124" y="68"/>
                  </a:cubicBezTo>
                  <a:cubicBezTo>
                    <a:pt x="130" y="68"/>
                    <a:pt x="136" y="56"/>
                    <a:pt x="130" y="37"/>
                  </a:cubicBezTo>
                  <a:cubicBezTo>
                    <a:pt x="124" y="25"/>
                    <a:pt x="105" y="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8"/>
            <p:cNvSpPr/>
            <p:nvPr/>
          </p:nvSpPr>
          <p:spPr>
            <a:xfrm>
              <a:off x="3897993" y="1811022"/>
              <a:ext cx="4515" cy="2724"/>
            </a:xfrm>
            <a:custGeom>
              <a:avLst/>
              <a:gdLst/>
              <a:ahLst/>
              <a:cxnLst/>
              <a:rect l="l" t="t" r="r" b="b"/>
              <a:pathLst>
                <a:path w="63" h="38" extrusionOk="0">
                  <a:moveTo>
                    <a:pt x="1" y="1"/>
                  </a:moveTo>
                  <a:lnTo>
                    <a:pt x="1" y="38"/>
                  </a:lnTo>
                  <a:cubicBezTo>
                    <a:pt x="44" y="38"/>
                    <a:pt x="62" y="38"/>
                    <a:pt x="62" y="25"/>
                  </a:cubicBezTo>
                  <a:cubicBezTo>
                    <a:pt x="62" y="24"/>
                    <a:pt x="62" y="23"/>
                    <a:pt x="62" y="22"/>
                  </a:cubicBezTo>
                  <a:lnTo>
                    <a:pt x="62" y="22"/>
                  </a:lnTo>
                  <a:cubicBezTo>
                    <a:pt x="62" y="21"/>
                    <a:pt x="62" y="20"/>
                    <a:pt x="62" y="19"/>
                  </a:cubicBezTo>
                  <a:cubicBezTo>
                    <a:pt x="62" y="1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8"/>
            <p:cNvSpPr/>
            <p:nvPr/>
          </p:nvSpPr>
          <p:spPr>
            <a:xfrm>
              <a:off x="3897993" y="1809732"/>
              <a:ext cx="4515" cy="5805"/>
            </a:xfrm>
            <a:custGeom>
              <a:avLst/>
              <a:gdLst/>
              <a:ahLst/>
              <a:cxnLst/>
              <a:rect l="l" t="t" r="r" b="b"/>
              <a:pathLst>
                <a:path w="63" h="81" extrusionOk="0">
                  <a:moveTo>
                    <a:pt x="1" y="0"/>
                  </a:moveTo>
                  <a:lnTo>
                    <a:pt x="1" y="80"/>
                  </a:lnTo>
                  <a:cubicBezTo>
                    <a:pt x="25" y="80"/>
                    <a:pt x="44" y="74"/>
                    <a:pt x="50" y="68"/>
                  </a:cubicBezTo>
                  <a:cubicBezTo>
                    <a:pt x="56" y="68"/>
                    <a:pt x="62" y="62"/>
                    <a:pt x="62" y="56"/>
                  </a:cubicBezTo>
                  <a:cubicBezTo>
                    <a:pt x="62" y="56"/>
                    <a:pt x="62" y="50"/>
                    <a:pt x="62" y="43"/>
                  </a:cubicBezTo>
                  <a:cubicBezTo>
                    <a:pt x="62" y="43"/>
                    <a:pt x="62" y="37"/>
                    <a:pt x="62" y="37"/>
                  </a:cubicBezTo>
                  <a:cubicBezTo>
                    <a:pt x="62" y="31"/>
                    <a:pt x="62" y="25"/>
                    <a:pt x="62" y="25"/>
                  </a:cubicBezTo>
                  <a:cubicBezTo>
                    <a:pt x="62" y="19"/>
                    <a:pt x="56" y="13"/>
                    <a:pt x="50" y="7"/>
                  </a:cubicBezTo>
                  <a:cubicBezTo>
                    <a:pt x="44" y="0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8"/>
            <p:cNvSpPr/>
            <p:nvPr/>
          </p:nvSpPr>
          <p:spPr>
            <a:xfrm>
              <a:off x="3897563" y="1809732"/>
              <a:ext cx="4945" cy="5805"/>
            </a:xfrm>
            <a:custGeom>
              <a:avLst/>
              <a:gdLst/>
              <a:ahLst/>
              <a:cxnLst/>
              <a:rect l="l" t="t" r="r" b="b"/>
              <a:pathLst>
                <a:path w="69" h="81" extrusionOk="0">
                  <a:moveTo>
                    <a:pt x="1" y="0"/>
                  </a:moveTo>
                  <a:lnTo>
                    <a:pt x="1" y="80"/>
                  </a:lnTo>
                  <a:lnTo>
                    <a:pt x="7" y="80"/>
                  </a:lnTo>
                  <a:cubicBezTo>
                    <a:pt x="31" y="80"/>
                    <a:pt x="44" y="74"/>
                    <a:pt x="56" y="68"/>
                  </a:cubicBezTo>
                  <a:cubicBezTo>
                    <a:pt x="62" y="62"/>
                    <a:pt x="62" y="56"/>
                    <a:pt x="68" y="50"/>
                  </a:cubicBezTo>
                  <a:cubicBezTo>
                    <a:pt x="68" y="50"/>
                    <a:pt x="68" y="43"/>
                    <a:pt x="68" y="37"/>
                  </a:cubicBezTo>
                  <a:cubicBezTo>
                    <a:pt x="68" y="37"/>
                    <a:pt x="68" y="31"/>
                    <a:pt x="62" y="31"/>
                  </a:cubicBezTo>
                  <a:cubicBezTo>
                    <a:pt x="62" y="25"/>
                    <a:pt x="62" y="19"/>
                    <a:pt x="56" y="13"/>
                  </a:cubicBezTo>
                  <a:cubicBezTo>
                    <a:pt x="44" y="7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8"/>
            <p:cNvSpPr/>
            <p:nvPr/>
          </p:nvSpPr>
          <p:spPr>
            <a:xfrm>
              <a:off x="3816144" y="1896454"/>
              <a:ext cx="8386" cy="8457"/>
            </a:xfrm>
            <a:custGeom>
              <a:avLst/>
              <a:gdLst/>
              <a:ahLst/>
              <a:cxnLst/>
              <a:rect l="l" t="t" r="r" b="b"/>
              <a:pathLst>
                <a:path w="117" h="118" extrusionOk="0">
                  <a:moveTo>
                    <a:pt x="55" y="1"/>
                  </a:moveTo>
                  <a:cubicBezTo>
                    <a:pt x="31" y="1"/>
                    <a:pt x="0" y="25"/>
                    <a:pt x="6" y="62"/>
                  </a:cubicBezTo>
                  <a:cubicBezTo>
                    <a:pt x="6" y="99"/>
                    <a:pt x="37" y="117"/>
                    <a:pt x="61" y="117"/>
                  </a:cubicBezTo>
                  <a:cubicBezTo>
                    <a:pt x="86" y="117"/>
                    <a:pt x="98" y="105"/>
                    <a:pt x="104" y="93"/>
                  </a:cubicBezTo>
                  <a:cubicBezTo>
                    <a:pt x="115" y="72"/>
                    <a:pt x="112" y="61"/>
                    <a:pt x="108" y="61"/>
                  </a:cubicBezTo>
                  <a:cubicBezTo>
                    <a:pt x="107" y="61"/>
                    <a:pt x="106" y="61"/>
                    <a:pt x="104" y="62"/>
                  </a:cubicBezTo>
                  <a:cubicBezTo>
                    <a:pt x="92" y="62"/>
                    <a:pt x="92" y="68"/>
                    <a:pt x="80" y="74"/>
                  </a:cubicBezTo>
                  <a:cubicBezTo>
                    <a:pt x="77" y="77"/>
                    <a:pt x="71" y="80"/>
                    <a:pt x="64" y="80"/>
                  </a:cubicBezTo>
                  <a:cubicBezTo>
                    <a:pt x="55" y="80"/>
                    <a:pt x="46" y="76"/>
                    <a:pt x="43" y="62"/>
                  </a:cubicBezTo>
                  <a:cubicBezTo>
                    <a:pt x="43" y="50"/>
                    <a:pt x="55" y="38"/>
                    <a:pt x="61" y="38"/>
                  </a:cubicBezTo>
                  <a:cubicBezTo>
                    <a:pt x="68" y="38"/>
                    <a:pt x="74" y="38"/>
                    <a:pt x="80" y="44"/>
                  </a:cubicBezTo>
                  <a:cubicBezTo>
                    <a:pt x="92" y="50"/>
                    <a:pt x="92" y="56"/>
                    <a:pt x="98" y="56"/>
                  </a:cubicBezTo>
                  <a:cubicBezTo>
                    <a:pt x="104" y="56"/>
                    <a:pt x="117" y="44"/>
                    <a:pt x="104" y="25"/>
                  </a:cubicBezTo>
                  <a:cubicBezTo>
                    <a:pt x="98" y="13"/>
                    <a:pt x="80" y="1"/>
                    <a:pt x="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8"/>
            <p:cNvSpPr/>
            <p:nvPr/>
          </p:nvSpPr>
          <p:spPr>
            <a:xfrm>
              <a:off x="3817864" y="1897816"/>
              <a:ext cx="5805" cy="5734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37" y="0"/>
                  </a:moveTo>
                  <a:cubicBezTo>
                    <a:pt x="25" y="0"/>
                    <a:pt x="1" y="12"/>
                    <a:pt x="1" y="37"/>
                  </a:cubicBezTo>
                  <a:cubicBezTo>
                    <a:pt x="1" y="62"/>
                    <a:pt x="19" y="74"/>
                    <a:pt x="37" y="80"/>
                  </a:cubicBezTo>
                  <a:cubicBezTo>
                    <a:pt x="50" y="80"/>
                    <a:pt x="62" y="74"/>
                    <a:pt x="74" y="62"/>
                  </a:cubicBezTo>
                  <a:cubicBezTo>
                    <a:pt x="80" y="55"/>
                    <a:pt x="80" y="49"/>
                    <a:pt x="80" y="49"/>
                  </a:cubicBezTo>
                  <a:cubicBezTo>
                    <a:pt x="80" y="49"/>
                    <a:pt x="80" y="43"/>
                    <a:pt x="80" y="43"/>
                  </a:cubicBezTo>
                  <a:cubicBezTo>
                    <a:pt x="80" y="43"/>
                    <a:pt x="80" y="37"/>
                    <a:pt x="80" y="37"/>
                  </a:cubicBezTo>
                  <a:cubicBezTo>
                    <a:pt x="74" y="37"/>
                    <a:pt x="74" y="37"/>
                    <a:pt x="68" y="43"/>
                  </a:cubicBezTo>
                  <a:lnTo>
                    <a:pt x="50" y="43"/>
                  </a:lnTo>
                  <a:cubicBezTo>
                    <a:pt x="37" y="43"/>
                    <a:pt x="37" y="37"/>
                    <a:pt x="44" y="37"/>
                  </a:cubicBezTo>
                  <a:cubicBezTo>
                    <a:pt x="44" y="37"/>
                    <a:pt x="37" y="31"/>
                    <a:pt x="50" y="31"/>
                  </a:cubicBezTo>
                  <a:cubicBezTo>
                    <a:pt x="50" y="31"/>
                    <a:pt x="56" y="31"/>
                    <a:pt x="62" y="37"/>
                  </a:cubicBezTo>
                  <a:lnTo>
                    <a:pt x="74" y="37"/>
                  </a:lnTo>
                  <a:cubicBezTo>
                    <a:pt x="74" y="37"/>
                    <a:pt x="74" y="31"/>
                    <a:pt x="74" y="31"/>
                  </a:cubicBezTo>
                  <a:lnTo>
                    <a:pt x="80" y="31"/>
                  </a:lnTo>
                  <a:cubicBezTo>
                    <a:pt x="74" y="25"/>
                    <a:pt x="74" y="19"/>
                    <a:pt x="68" y="12"/>
                  </a:cubicBezTo>
                  <a:cubicBezTo>
                    <a:pt x="68" y="6"/>
                    <a:pt x="56" y="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8"/>
            <p:cNvSpPr/>
            <p:nvPr/>
          </p:nvSpPr>
          <p:spPr>
            <a:xfrm>
              <a:off x="3814782" y="1895164"/>
              <a:ext cx="10679" cy="11038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4" y="0"/>
                  </a:moveTo>
                  <a:cubicBezTo>
                    <a:pt x="44" y="0"/>
                    <a:pt x="1" y="31"/>
                    <a:pt x="1" y="80"/>
                  </a:cubicBezTo>
                  <a:cubicBezTo>
                    <a:pt x="7" y="129"/>
                    <a:pt x="50" y="154"/>
                    <a:pt x="80" y="154"/>
                  </a:cubicBezTo>
                  <a:cubicBezTo>
                    <a:pt x="117" y="148"/>
                    <a:pt x="136" y="129"/>
                    <a:pt x="142" y="111"/>
                  </a:cubicBezTo>
                  <a:cubicBezTo>
                    <a:pt x="148" y="99"/>
                    <a:pt x="142" y="86"/>
                    <a:pt x="136" y="80"/>
                  </a:cubicBezTo>
                  <a:cubicBezTo>
                    <a:pt x="130" y="74"/>
                    <a:pt x="130" y="74"/>
                    <a:pt x="123" y="74"/>
                  </a:cubicBezTo>
                  <a:cubicBezTo>
                    <a:pt x="123" y="74"/>
                    <a:pt x="123" y="74"/>
                    <a:pt x="123" y="80"/>
                  </a:cubicBezTo>
                  <a:lnTo>
                    <a:pt x="117" y="80"/>
                  </a:lnTo>
                  <a:cubicBezTo>
                    <a:pt x="117" y="86"/>
                    <a:pt x="117" y="92"/>
                    <a:pt x="111" y="99"/>
                  </a:cubicBezTo>
                  <a:cubicBezTo>
                    <a:pt x="111" y="105"/>
                    <a:pt x="99" y="117"/>
                    <a:pt x="80" y="117"/>
                  </a:cubicBezTo>
                  <a:cubicBezTo>
                    <a:pt x="68" y="117"/>
                    <a:pt x="44" y="105"/>
                    <a:pt x="44" y="80"/>
                  </a:cubicBezTo>
                  <a:cubicBezTo>
                    <a:pt x="44" y="49"/>
                    <a:pt x="62" y="37"/>
                    <a:pt x="80" y="37"/>
                  </a:cubicBezTo>
                  <a:cubicBezTo>
                    <a:pt x="93" y="37"/>
                    <a:pt x="105" y="43"/>
                    <a:pt x="111" y="49"/>
                  </a:cubicBezTo>
                  <a:cubicBezTo>
                    <a:pt x="117" y="56"/>
                    <a:pt x="117" y="62"/>
                    <a:pt x="117" y="68"/>
                  </a:cubicBezTo>
                  <a:cubicBezTo>
                    <a:pt x="117" y="68"/>
                    <a:pt x="117" y="68"/>
                    <a:pt x="117" y="74"/>
                  </a:cubicBezTo>
                  <a:lnTo>
                    <a:pt x="123" y="74"/>
                  </a:lnTo>
                  <a:cubicBezTo>
                    <a:pt x="123" y="74"/>
                    <a:pt x="130" y="74"/>
                    <a:pt x="130" y="68"/>
                  </a:cubicBezTo>
                  <a:cubicBezTo>
                    <a:pt x="136" y="62"/>
                    <a:pt x="142" y="49"/>
                    <a:pt x="136" y="37"/>
                  </a:cubicBezTo>
                  <a:cubicBezTo>
                    <a:pt x="130" y="19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8"/>
            <p:cNvSpPr/>
            <p:nvPr/>
          </p:nvSpPr>
          <p:spPr>
            <a:xfrm>
              <a:off x="3893191" y="1920249"/>
              <a:ext cx="4444" cy="2724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0" y="0"/>
                  </a:moveTo>
                  <a:lnTo>
                    <a:pt x="0" y="37"/>
                  </a:lnTo>
                  <a:cubicBezTo>
                    <a:pt x="49" y="37"/>
                    <a:pt x="62" y="37"/>
                    <a:pt x="62" y="25"/>
                  </a:cubicBezTo>
                  <a:cubicBezTo>
                    <a:pt x="62" y="24"/>
                    <a:pt x="62" y="22"/>
                    <a:pt x="61" y="21"/>
                  </a:cubicBezTo>
                  <a:lnTo>
                    <a:pt x="61" y="21"/>
                  </a:lnTo>
                  <a:cubicBezTo>
                    <a:pt x="62" y="21"/>
                    <a:pt x="62" y="20"/>
                    <a:pt x="62" y="19"/>
                  </a:cubicBezTo>
                  <a:cubicBezTo>
                    <a:pt x="62" y="0"/>
                    <a:pt x="4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8"/>
            <p:cNvSpPr/>
            <p:nvPr/>
          </p:nvSpPr>
          <p:spPr>
            <a:xfrm>
              <a:off x="3893621" y="1918458"/>
              <a:ext cx="4444" cy="5805"/>
            </a:xfrm>
            <a:custGeom>
              <a:avLst/>
              <a:gdLst/>
              <a:ahLst/>
              <a:cxnLst/>
              <a:rect l="l" t="t" r="r" b="b"/>
              <a:pathLst>
                <a:path w="62" h="81" extrusionOk="0">
                  <a:moveTo>
                    <a:pt x="0" y="1"/>
                  </a:moveTo>
                  <a:lnTo>
                    <a:pt x="0" y="81"/>
                  </a:lnTo>
                  <a:cubicBezTo>
                    <a:pt x="25" y="81"/>
                    <a:pt x="37" y="81"/>
                    <a:pt x="49" y="75"/>
                  </a:cubicBezTo>
                  <a:cubicBezTo>
                    <a:pt x="56" y="75"/>
                    <a:pt x="56" y="68"/>
                    <a:pt x="62" y="62"/>
                  </a:cubicBezTo>
                  <a:cubicBezTo>
                    <a:pt x="62" y="56"/>
                    <a:pt x="62" y="56"/>
                    <a:pt x="62" y="50"/>
                  </a:cubicBezTo>
                  <a:lnTo>
                    <a:pt x="56" y="50"/>
                  </a:lnTo>
                  <a:cubicBezTo>
                    <a:pt x="56" y="44"/>
                    <a:pt x="56" y="44"/>
                    <a:pt x="56" y="44"/>
                  </a:cubicBezTo>
                  <a:lnTo>
                    <a:pt x="62" y="44"/>
                  </a:lnTo>
                  <a:lnTo>
                    <a:pt x="62" y="38"/>
                  </a:lnTo>
                  <a:cubicBezTo>
                    <a:pt x="62" y="38"/>
                    <a:pt x="62" y="32"/>
                    <a:pt x="62" y="32"/>
                  </a:cubicBezTo>
                  <a:cubicBezTo>
                    <a:pt x="56" y="25"/>
                    <a:pt x="56" y="19"/>
                    <a:pt x="49" y="13"/>
                  </a:cubicBezTo>
                  <a:cubicBezTo>
                    <a:pt x="37" y="7"/>
                    <a:pt x="19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8"/>
            <p:cNvSpPr/>
            <p:nvPr/>
          </p:nvSpPr>
          <p:spPr>
            <a:xfrm>
              <a:off x="3893191" y="1918458"/>
              <a:ext cx="4444" cy="5805"/>
            </a:xfrm>
            <a:custGeom>
              <a:avLst/>
              <a:gdLst/>
              <a:ahLst/>
              <a:cxnLst/>
              <a:rect l="l" t="t" r="r" b="b"/>
              <a:pathLst>
                <a:path w="62" h="81" extrusionOk="0">
                  <a:moveTo>
                    <a:pt x="0" y="1"/>
                  </a:moveTo>
                  <a:lnTo>
                    <a:pt x="0" y="81"/>
                  </a:lnTo>
                  <a:cubicBezTo>
                    <a:pt x="25" y="81"/>
                    <a:pt x="43" y="81"/>
                    <a:pt x="49" y="68"/>
                  </a:cubicBezTo>
                  <a:cubicBezTo>
                    <a:pt x="55" y="68"/>
                    <a:pt x="62" y="62"/>
                    <a:pt x="62" y="56"/>
                  </a:cubicBezTo>
                  <a:cubicBezTo>
                    <a:pt x="62" y="50"/>
                    <a:pt x="62" y="50"/>
                    <a:pt x="62" y="44"/>
                  </a:cubicBezTo>
                  <a:cubicBezTo>
                    <a:pt x="62" y="44"/>
                    <a:pt x="62" y="38"/>
                    <a:pt x="62" y="38"/>
                  </a:cubicBezTo>
                  <a:cubicBezTo>
                    <a:pt x="62" y="32"/>
                    <a:pt x="55" y="25"/>
                    <a:pt x="49" y="19"/>
                  </a:cubicBezTo>
                  <a:cubicBezTo>
                    <a:pt x="43" y="7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8"/>
            <p:cNvSpPr/>
            <p:nvPr/>
          </p:nvSpPr>
          <p:spPr>
            <a:xfrm>
              <a:off x="3957910" y="1755978"/>
              <a:ext cx="77120" cy="21645"/>
            </a:xfrm>
            <a:custGeom>
              <a:avLst/>
              <a:gdLst/>
              <a:ahLst/>
              <a:cxnLst/>
              <a:rect l="l" t="t" r="r" b="b"/>
              <a:pathLst>
                <a:path w="1076" h="302" extrusionOk="0">
                  <a:moveTo>
                    <a:pt x="0" y="302"/>
                  </a:moveTo>
                  <a:lnTo>
                    <a:pt x="10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8"/>
            <p:cNvSpPr/>
            <p:nvPr/>
          </p:nvSpPr>
          <p:spPr>
            <a:xfrm>
              <a:off x="3957910" y="1756264"/>
              <a:ext cx="77120" cy="21573"/>
            </a:xfrm>
            <a:custGeom>
              <a:avLst/>
              <a:gdLst/>
              <a:ahLst/>
              <a:cxnLst/>
              <a:rect l="l" t="t" r="r" b="b"/>
              <a:pathLst>
                <a:path w="1076" h="301" extrusionOk="0">
                  <a:moveTo>
                    <a:pt x="1061" y="0"/>
                  </a:moveTo>
                  <a:cubicBezTo>
                    <a:pt x="1025" y="0"/>
                    <a:pt x="868" y="36"/>
                    <a:pt x="522" y="132"/>
                  </a:cubicBezTo>
                  <a:cubicBezTo>
                    <a:pt x="117" y="243"/>
                    <a:pt x="0" y="279"/>
                    <a:pt x="6" y="298"/>
                  </a:cubicBezTo>
                  <a:cubicBezTo>
                    <a:pt x="6" y="300"/>
                    <a:pt x="9" y="300"/>
                    <a:pt x="14" y="300"/>
                  </a:cubicBezTo>
                  <a:cubicBezTo>
                    <a:pt x="45" y="300"/>
                    <a:pt x="183" y="265"/>
                    <a:pt x="529" y="169"/>
                  </a:cubicBezTo>
                  <a:cubicBezTo>
                    <a:pt x="934" y="58"/>
                    <a:pt x="1075" y="15"/>
                    <a:pt x="1069" y="3"/>
                  </a:cubicBezTo>
                  <a:cubicBezTo>
                    <a:pt x="1069" y="1"/>
                    <a:pt x="1067" y="0"/>
                    <a:pt x="10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8"/>
            <p:cNvSpPr/>
            <p:nvPr/>
          </p:nvSpPr>
          <p:spPr>
            <a:xfrm>
              <a:off x="3957910" y="1756408"/>
              <a:ext cx="77550" cy="21717"/>
            </a:xfrm>
            <a:custGeom>
              <a:avLst/>
              <a:gdLst/>
              <a:ahLst/>
              <a:cxnLst/>
              <a:rect l="l" t="t" r="r" b="b"/>
              <a:pathLst>
                <a:path w="1082" h="303" extrusionOk="0">
                  <a:moveTo>
                    <a:pt x="1063" y="1"/>
                  </a:moveTo>
                  <a:cubicBezTo>
                    <a:pt x="1063" y="1"/>
                    <a:pt x="1057" y="7"/>
                    <a:pt x="1051" y="7"/>
                  </a:cubicBezTo>
                  <a:lnTo>
                    <a:pt x="1039" y="7"/>
                  </a:lnTo>
                  <a:cubicBezTo>
                    <a:pt x="1026" y="7"/>
                    <a:pt x="1002" y="19"/>
                    <a:pt x="965" y="26"/>
                  </a:cubicBezTo>
                  <a:cubicBezTo>
                    <a:pt x="885" y="50"/>
                    <a:pt x="750" y="87"/>
                    <a:pt x="541" y="142"/>
                  </a:cubicBezTo>
                  <a:cubicBezTo>
                    <a:pt x="338" y="198"/>
                    <a:pt x="197" y="234"/>
                    <a:pt x="117" y="259"/>
                  </a:cubicBezTo>
                  <a:cubicBezTo>
                    <a:pt x="74" y="271"/>
                    <a:pt x="43" y="277"/>
                    <a:pt x="31" y="277"/>
                  </a:cubicBezTo>
                  <a:cubicBezTo>
                    <a:pt x="31" y="277"/>
                    <a:pt x="31" y="277"/>
                    <a:pt x="31" y="284"/>
                  </a:cubicBezTo>
                  <a:cubicBezTo>
                    <a:pt x="31" y="284"/>
                    <a:pt x="25" y="284"/>
                    <a:pt x="25" y="290"/>
                  </a:cubicBezTo>
                  <a:lnTo>
                    <a:pt x="6" y="290"/>
                  </a:lnTo>
                  <a:lnTo>
                    <a:pt x="6" y="296"/>
                  </a:lnTo>
                  <a:cubicBezTo>
                    <a:pt x="0" y="296"/>
                    <a:pt x="6" y="302"/>
                    <a:pt x="19" y="302"/>
                  </a:cubicBezTo>
                  <a:cubicBezTo>
                    <a:pt x="37" y="302"/>
                    <a:pt x="68" y="296"/>
                    <a:pt x="117" y="290"/>
                  </a:cubicBezTo>
                  <a:cubicBezTo>
                    <a:pt x="209" y="271"/>
                    <a:pt x="350" y="234"/>
                    <a:pt x="553" y="179"/>
                  </a:cubicBezTo>
                  <a:cubicBezTo>
                    <a:pt x="762" y="124"/>
                    <a:pt x="897" y="81"/>
                    <a:pt x="977" y="56"/>
                  </a:cubicBezTo>
                  <a:cubicBezTo>
                    <a:pt x="1020" y="38"/>
                    <a:pt x="1051" y="26"/>
                    <a:pt x="1063" y="13"/>
                  </a:cubicBezTo>
                  <a:cubicBezTo>
                    <a:pt x="1075" y="13"/>
                    <a:pt x="1082" y="7"/>
                    <a:pt x="10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8"/>
            <p:cNvSpPr/>
            <p:nvPr/>
          </p:nvSpPr>
          <p:spPr>
            <a:xfrm>
              <a:off x="3957480" y="1755834"/>
              <a:ext cx="77120" cy="21358"/>
            </a:xfrm>
            <a:custGeom>
              <a:avLst/>
              <a:gdLst/>
              <a:ahLst/>
              <a:cxnLst/>
              <a:rect l="l" t="t" r="r" b="b"/>
              <a:pathLst>
                <a:path w="1076" h="298" extrusionOk="0">
                  <a:moveTo>
                    <a:pt x="1042" y="0"/>
                  </a:moveTo>
                  <a:cubicBezTo>
                    <a:pt x="1022" y="0"/>
                    <a:pt x="995" y="5"/>
                    <a:pt x="965" y="9"/>
                  </a:cubicBezTo>
                  <a:cubicBezTo>
                    <a:pt x="873" y="27"/>
                    <a:pt x="731" y="58"/>
                    <a:pt x="522" y="113"/>
                  </a:cubicBezTo>
                  <a:cubicBezTo>
                    <a:pt x="320" y="175"/>
                    <a:pt x="184" y="212"/>
                    <a:pt x="98" y="242"/>
                  </a:cubicBezTo>
                  <a:cubicBezTo>
                    <a:pt x="62" y="261"/>
                    <a:pt x="31" y="273"/>
                    <a:pt x="12" y="285"/>
                  </a:cubicBezTo>
                  <a:cubicBezTo>
                    <a:pt x="6" y="292"/>
                    <a:pt x="0" y="292"/>
                    <a:pt x="6" y="298"/>
                  </a:cubicBezTo>
                  <a:lnTo>
                    <a:pt x="19" y="298"/>
                  </a:lnTo>
                  <a:cubicBezTo>
                    <a:pt x="25" y="298"/>
                    <a:pt x="25" y="292"/>
                    <a:pt x="31" y="292"/>
                  </a:cubicBezTo>
                  <a:lnTo>
                    <a:pt x="31" y="298"/>
                  </a:lnTo>
                  <a:cubicBezTo>
                    <a:pt x="37" y="298"/>
                    <a:pt x="37" y="292"/>
                    <a:pt x="43" y="292"/>
                  </a:cubicBezTo>
                  <a:cubicBezTo>
                    <a:pt x="55" y="292"/>
                    <a:pt x="80" y="285"/>
                    <a:pt x="117" y="273"/>
                  </a:cubicBezTo>
                  <a:cubicBezTo>
                    <a:pt x="197" y="249"/>
                    <a:pt x="332" y="212"/>
                    <a:pt x="535" y="156"/>
                  </a:cubicBezTo>
                  <a:cubicBezTo>
                    <a:pt x="737" y="101"/>
                    <a:pt x="879" y="64"/>
                    <a:pt x="959" y="40"/>
                  </a:cubicBezTo>
                  <a:cubicBezTo>
                    <a:pt x="1002" y="34"/>
                    <a:pt x="1032" y="27"/>
                    <a:pt x="1045" y="21"/>
                  </a:cubicBezTo>
                  <a:cubicBezTo>
                    <a:pt x="1051" y="21"/>
                    <a:pt x="1051" y="21"/>
                    <a:pt x="1051" y="15"/>
                  </a:cubicBezTo>
                  <a:lnTo>
                    <a:pt x="1063" y="15"/>
                  </a:lnTo>
                  <a:cubicBezTo>
                    <a:pt x="1069" y="15"/>
                    <a:pt x="1075" y="9"/>
                    <a:pt x="1075" y="9"/>
                  </a:cubicBezTo>
                  <a:cubicBezTo>
                    <a:pt x="1075" y="3"/>
                    <a:pt x="1069" y="3"/>
                    <a:pt x="1063" y="3"/>
                  </a:cubicBezTo>
                  <a:cubicBezTo>
                    <a:pt x="1058" y="1"/>
                    <a:pt x="1051" y="0"/>
                    <a:pt x="10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5" name="Google Shape;5995;p38"/>
          <p:cNvGrpSpPr/>
          <p:nvPr/>
        </p:nvGrpSpPr>
        <p:grpSpPr>
          <a:xfrm>
            <a:off x="4771040" y="2420850"/>
            <a:ext cx="2931898" cy="988524"/>
            <a:chOff x="3550602" y="2483374"/>
            <a:chExt cx="2565764" cy="865078"/>
          </a:xfrm>
        </p:grpSpPr>
        <p:sp>
          <p:nvSpPr>
            <p:cNvPr id="5996" name="Google Shape;5996;p38"/>
            <p:cNvSpPr/>
            <p:nvPr/>
          </p:nvSpPr>
          <p:spPr>
            <a:xfrm>
              <a:off x="4281076" y="3144761"/>
              <a:ext cx="3584" cy="3154"/>
            </a:xfrm>
            <a:custGeom>
              <a:avLst/>
              <a:gdLst/>
              <a:ahLst/>
              <a:cxnLst/>
              <a:rect l="l" t="t" r="r" b="b"/>
              <a:pathLst>
                <a:path w="50" h="44" fill="none" extrusionOk="0">
                  <a:moveTo>
                    <a:pt x="50" y="19"/>
                  </a:moveTo>
                  <a:cubicBezTo>
                    <a:pt x="50" y="7"/>
                    <a:pt x="37" y="1"/>
                    <a:pt x="25" y="1"/>
                  </a:cubicBezTo>
                  <a:cubicBezTo>
                    <a:pt x="13" y="1"/>
                    <a:pt x="1" y="7"/>
                    <a:pt x="1" y="19"/>
                  </a:cubicBezTo>
                  <a:cubicBezTo>
                    <a:pt x="1" y="37"/>
                    <a:pt x="13" y="44"/>
                    <a:pt x="25" y="44"/>
                  </a:cubicBezTo>
                  <a:cubicBezTo>
                    <a:pt x="37" y="44"/>
                    <a:pt x="50" y="37"/>
                    <a:pt x="50" y="19"/>
                  </a:cubicBezTo>
                  <a:close/>
                </a:path>
              </a:pathLst>
            </a:custGeom>
            <a:noFill/>
            <a:ln w="2000" cap="flat" cmpd="sng">
              <a:solidFill>
                <a:srgbClr val="595959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8"/>
            <p:cNvSpPr/>
            <p:nvPr/>
          </p:nvSpPr>
          <p:spPr>
            <a:xfrm>
              <a:off x="3610519" y="2724693"/>
              <a:ext cx="2036932" cy="443939"/>
            </a:xfrm>
            <a:custGeom>
              <a:avLst/>
              <a:gdLst/>
              <a:ahLst/>
              <a:cxnLst/>
              <a:rect l="l" t="t" r="r" b="b"/>
              <a:pathLst>
                <a:path w="28420" h="6194" extrusionOk="0">
                  <a:moveTo>
                    <a:pt x="0" y="1"/>
                  </a:moveTo>
                  <a:lnTo>
                    <a:pt x="0" y="6193"/>
                  </a:lnTo>
                  <a:lnTo>
                    <a:pt x="28420" y="6193"/>
                  </a:lnTo>
                  <a:lnTo>
                    <a:pt x="284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8"/>
            <p:cNvSpPr/>
            <p:nvPr/>
          </p:nvSpPr>
          <p:spPr>
            <a:xfrm>
              <a:off x="5323321" y="2647646"/>
              <a:ext cx="26017" cy="33113"/>
            </a:xfrm>
            <a:custGeom>
              <a:avLst/>
              <a:gdLst/>
              <a:ahLst/>
              <a:cxnLst/>
              <a:rect l="l" t="t" r="r" b="b"/>
              <a:pathLst>
                <a:path w="363" h="462" extrusionOk="0">
                  <a:moveTo>
                    <a:pt x="301" y="1"/>
                  </a:moveTo>
                  <a:lnTo>
                    <a:pt x="148" y="203"/>
                  </a:lnTo>
                  <a:cubicBezTo>
                    <a:pt x="99" y="271"/>
                    <a:pt x="49" y="345"/>
                    <a:pt x="0" y="418"/>
                  </a:cubicBezTo>
                  <a:lnTo>
                    <a:pt x="62" y="461"/>
                  </a:lnTo>
                  <a:cubicBezTo>
                    <a:pt x="111" y="388"/>
                    <a:pt x="160" y="320"/>
                    <a:pt x="209" y="246"/>
                  </a:cubicBezTo>
                  <a:lnTo>
                    <a:pt x="363" y="50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8"/>
            <p:cNvSpPr/>
            <p:nvPr/>
          </p:nvSpPr>
          <p:spPr>
            <a:xfrm>
              <a:off x="5354570" y="2608871"/>
              <a:ext cx="29099" cy="30461"/>
            </a:xfrm>
            <a:custGeom>
              <a:avLst/>
              <a:gdLst/>
              <a:ahLst/>
              <a:cxnLst/>
              <a:rect l="l" t="t" r="r" b="b"/>
              <a:pathLst>
                <a:path w="406" h="425" extrusionOk="0">
                  <a:moveTo>
                    <a:pt x="351" y="1"/>
                  </a:moveTo>
                  <a:lnTo>
                    <a:pt x="173" y="185"/>
                  </a:lnTo>
                  <a:lnTo>
                    <a:pt x="1" y="376"/>
                  </a:lnTo>
                  <a:lnTo>
                    <a:pt x="62" y="425"/>
                  </a:lnTo>
                  <a:lnTo>
                    <a:pt x="228" y="234"/>
                  </a:lnTo>
                  <a:lnTo>
                    <a:pt x="406" y="56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5379655" y="2583786"/>
              <a:ext cx="30891" cy="29171"/>
            </a:xfrm>
            <a:custGeom>
              <a:avLst/>
              <a:gdLst/>
              <a:ahLst/>
              <a:cxnLst/>
              <a:rect l="l" t="t" r="r" b="b"/>
              <a:pathLst>
                <a:path w="431" h="407" extrusionOk="0">
                  <a:moveTo>
                    <a:pt x="382" y="1"/>
                  </a:moveTo>
                  <a:cubicBezTo>
                    <a:pt x="314" y="56"/>
                    <a:pt x="253" y="117"/>
                    <a:pt x="185" y="173"/>
                  </a:cubicBezTo>
                  <a:lnTo>
                    <a:pt x="93" y="259"/>
                  </a:lnTo>
                  <a:lnTo>
                    <a:pt x="1" y="351"/>
                  </a:lnTo>
                  <a:lnTo>
                    <a:pt x="56" y="406"/>
                  </a:lnTo>
                  <a:lnTo>
                    <a:pt x="142" y="314"/>
                  </a:lnTo>
                  <a:lnTo>
                    <a:pt x="240" y="228"/>
                  </a:lnTo>
                  <a:cubicBezTo>
                    <a:pt x="302" y="173"/>
                    <a:pt x="363" y="117"/>
                    <a:pt x="431" y="62"/>
                  </a:cubicBezTo>
                  <a:lnTo>
                    <a:pt x="38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5418859" y="2552967"/>
              <a:ext cx="33113" cy="26089"/>
            </a:xfrm>
            <a:custGeom>
              <a:avLst/>
              <a:gdLst/>
              <a:ahLst/>
              <a:cxnLst/>
              <a:rect l="l" t="t" r="r" b="b"/>
              <a:pathLst>
                <a:path w="462" h="364" extrusionOk="0">
                  <a:moveTo>
                    <a:pt x="418" y="1"/>
                  </a:moveTo>
                  <a:lnTo>
                    <a:pt x="203" y="148"/>
                  </a:lnTo>
                  <a:cubicBezTo>
                    <a:pt x="173" y="173"/>
                    <a:pt x="136" y="191"/>
                    <a:pt x="99" y="222"/>
                  </a:cubicBezTo>
                  <a:lnTo>
                    <a:pt x="0" y="302"/>
                  </a:lnTo>
                  <a:lnTo>
                    <a:pt x="43" y="363"/>
                  </a:lnTo>
                  <a:lnTo>
                    <a:pt x="148" y="283"/>
                  </a:lnTo>
                  <a:cubicBezTo>
                    <a:pt x="179" y="259"/>
                    <a:pt x="216" y="234"/>
                    <a:pt x="252" y="210"/>
                  </a:cubicBezTo>
                  <a:lnTo>
                    <a:pt x="461" y="62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5448818" y="2534476"/>
              <a:ext cx="34403" cy="23007"/>
            </a:xfrm>
            <a:custGeom>
              <a:avLst/>
              <a:gdLst/>
              <a:ahLst/>
              <a:cxnLst/>
              <a:rect l="l" t="t" r="r" b="b"/>
              <a:pathLst>
                <a:path w="480" h="321" extrusionOk="0">
                  <a:moveTo>
                    <a:pt x="443" y="1"/>
                  </a:moveTo>
                  <a:lnTo>
                    <a:pt x="326" y="56"/>
                  </a:lnTo>
                  <a:lnTo>
                    <a:pt x="221" y="124"/>
                  </a:lnTo>
                  <a:lnTo>
                    <a:pt x="0" y="259"/>
                  </a:lnTo>
                  <a:lnTo>
                    <a:pt x="43" y="320"/>
                  </a:lnTo>
                  <a:lnTo>
                    <a:pt x="258" y="191"/>
                  </a:lnTo>
                  <a:lnTo>
                    <a:pt x="369" y="124"/>
                  </a:lnTo>
                  <a:lnTo>
                    <a:pt x="479" y="68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5494186" y="2512473"/>
              <a:ext cx="35693" cy="19853"/>
            </a:xfrm>
            <a:custGeom>
              <a:avLst/>
              <a:gdLst/>
              <a:ahLst/>
              <a:cxnLst/>
              <a:rect l="l" t="t" r="r" b="b"/>
              <a:pathLst>
                <a:path w="498" h="277" extrusionOk="0">
                  <a:moveTo>
                    <a:pt x="473" y="0"/>
                  </a:moveTo>
                  <a:cubicBezTo>
                    <a:pt x="387" y="31"/>
                    <a:pt x="313" y="62"/>
                    <a:pt x="233" y="99"/>
                  </a:cubicBezTo>
                  <a:cubicBezTo>
                    <a:pt x="154" y="136"/>
                    <a:pt x="74" y="166"/>
                    <a:pt x="0" y="203"/>
                  </a:cubicBezTo>
                  <a:lnTo>
                    <a:pt x="31" y="277"/>
                  </a:lnTo>
                  <a:cubicBezTo>
                    <a:pt x="111" y="240"/>
                    <a:pt x="184" y="203"/>
                    <a:pt x="264" y="172"/>
                  </a:cubicBezTo>
                  <a:cubicBezTo>
                    <a:pt x="338" y="136"/>
                    <a:pt x="418" y="99"/>
                    <a:pt x="498" y="74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5528086" y="2500575"/>
              <a:ext cx="36123" cy="17273"/>
            </a:xfrm>
            <a:custGeom>
              <a:avLst/>
              <a:gdLst/>
              <a:ahLst/>
              <a:cxnLst/>
              <a:rect l="l" t="t" r="r" b="b"/>
              <a:pathLst>
                <a:path w="504" h="241" extrusionOk="0">
                  <a:moveTo>
                    <a:pt x="485" y="1"/>
                  </a:moveTo>
                  <a:cubicBezTo>
                    <a:pt x="406" y="25"/>
                    <a:pt x="320" y="50"/>
                    <a:pt x="240" y="74"/>
                  </a:cubicBezTo>
                  <a:lnTo>
                    <a:pt x="0" y="166"/>
                  </a:lnTo>
                  <a:lnTo>
                    <a:pt x="25" y="240"/>
                  </a:lnTo>
                  <a:lnTo>
                    <a:pt x="264" y="148"/>
                  </a:lnTo>
                  <a:cubicBezTo>
                    <a:pt x="344" y="123"/>
                    <a:pt x="424" y="99"/>
                    <a:pt x="504" y="74"/>
                  </a:cubicBezTo>
                  <a:lnTo>
                    <a:pt x="485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5577396" y="2489108"/>
              <a:ext cx="37055" cy="12829"/>
            </a:xfrm>
            <a:custGeom>
              <a:avLst/>
              <a:gdLst/>
              <a:ahLst/>
              <a:cxnLst/>
              <a:rect l="l" t="t" r="r" b="b"/>
              <a:pathLst>
                <a:path w="517" h="179" extrusionOk="0">
                  <a:moveTo>
                    <a:pt x="504" y="1"/>
                  </a:moveTo>
                  <a:cubicBezTo>
                    <a:pt x="418" y="13"/>
                    <a:pt x="332" y="25"/>
                    <a:pt x="252" y="44"/>
                  </a:cubicBezTo>
                  <a:lnTo>
                    <a:pt x="0" y="105"/>
                  </a:lnTo>
                  <a:lnTo>
                    <a:pt x="19" y="179"/>
                  </a:lnTo>
                  <a:lnTo>
                    <a:pt x="270" y="124"/>
                  </a:lnTo>
                  <a:cubicBezTo>
                    <a:pt x="350" y="99"/>
                    <a:pt x="436" y="93"/>
                    <a:pt x="516" y="75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5613447" y="2484736"/>
              <a:ext cx="37055" cy="9747"/>
            </a:xfrm>
            <a:custGeom>
              <a:avLst/>
              <a:gdLst/>
              <a:ahLst/>
              <a:cxnLst/>
              <a:rect l="l" t="t" r="r" b="b"/>
              <a:pathLst>
                <a:path w="517" h="136" extrusionOk="0">
                  <a:moveTo>
                    <a:pt x="511" y="0"/>
                  </a:moveTo>
                  <a:cubicBezTo>
                    <a:pt x="339" y="19"/>
                    <a:pt x="173" y="31"/>
                    <a:pt x="1" y="62"/>
                  </a:cubicBezTo>
                  <a:lnTo>
                    <a:pt x="13" y="136"/>
                  </a:lnTo>
                  <a:cubicBezTo>
                    <a:pt x="179" y="105"/>
                    <a:pt x="351" y="93"/>
                    <a:pt x="517" y="74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8"/>
            <p:cNvSpPr/>
            <p:nvPr/>
          </p:nvSpPr>
          <p:spPr>
            <a:xfrm>
              <a:off x="5665409" y="2483374"/>
              <a:ext cx="37055" cy="5805"/>
            </a:xfrm>
            <a:custGeom>
              <a:avLst/>
              <a:gdLst/>
              <a:ahLst/>
              <a:cxnLst/>
              <a:rect l="l" t="t" r="r" b="b"/>
              <a:pathLst>
                <a:path w="517" h="81" extrusionOk="0">
                  <a:moveTo>
                    <a:pt x="259" y="1"/>
                  </a:moveTo>
                  <a:lnTo>
                    <a:pt x="1" y="7"/>
                  </a:lnTo>
                  <a:lnTo>
                    <a:pt x="1" y="81"/>
                  </a:lnTo>
                  <a:lnTo>
                    <a:pt x="259" y="75"/>
                  </a:lnTo>
                  <a:lnTo>
                    <a:pt x="511" y="81"/>
                  </a:lnTo>
                  <a:lnTo>
                    <a:pt x="517" y="7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8"/>
            <p:cNvSpPr/>
            <p:nvPr/>
          </p:nvSpPr>
          <p:spPr>
            <a:xfrm>
              <a:off x="5701961" y="2483876"/>
              <a:ext cx="37055" cy="8386"/>
            </a:xfrm>
            <a:custGeom>
              <a:avLst/>
              <a:gdLst/>
              <a:ahLst/>
              <a:cxnLst/>
              <a:rect l="l" t="t" r="r" b="b"/>
              <a:pathLst>
                <a:path w="517" h="117" extrusionOk="0">
                  <a:moveTo>
                    <a:pt x="1" y="0"/>
                  </a:moveTo>
                  <a:lnTo>
                    <a:pt x="1" y="74"/>
                  </a:lnTo>
                  <a:cubicBezTo>
                    <a:pt x="87" y="74"/>
                    <a:pt x="167" y="86"/>
                    <a:pt x="253" y="92"/>
                  </a:cubicBezTo>
                  <a:cubicBezTo>
                    <a:pt x="339" y="98"/>
                    <a:pt x="425" y="105"/>
                    <a:pt x="505" y="117"/>
                  </a:cubicBezTo>
                  <a:lnTo>
                    <a:pt x="517" y="43"/>
                  </a:lnTo>
                  <a:cubicBezTo>
                    <a:pt x="431" y="31"/>
                    <a:pt x="345" y="19"/>
                    <a:pt x="259" y="12"/>
                  </a:cubicBezTo>
                  <a:cubicBezTo>
                    <a:pt x="173" y="6"/>
                    <a:pt x="87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5753063" y="2489108"/>
              <a:ext cx="37055" cy="12829"/>
            </a:xfrm>
            <a:custGeom>
              <a:avLst/>
              <a:gdLst/>
              <a:ahLst/>
              <a:cxnLst/>
              <a:rect l="l" t="t" r="r" b="b"/>
              <a:pathLst>
                <a:path w="517" h="179" extrusionOk="0">
                  <a:moveTo>
                    <a:pt x="13" y="1"/>
                  </a:moveTo>
                  <a:lnTo>
                    <a:pt x="0" y="75"/>
                  </a:lnTo>
                  <a:cubicBezTo>
                    <a:pt x="86" y="87"/>
                    <a:pt x="166" y="105"/>
                    <a:pt x="252" y="118"/>
                  </a:cubicBezTo>
                  <a:lnTo>
                    <a:pt x="498" y="179"/>
                  </a:lnTo>
                  <a:lnTo>
                    <a:pt x="516" y="99"/>
                  </a:lnTo>
                  <a:lnTo>
                    <a:pt x="265" y="44"/>
                  </a:lnTo>
                  <a:cubicBezTo>
                    <a:pt x="185" y="25"/>
                    <a:pt x="99" y="13"/>
                    <a:pt x="1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5788755" y="2496633"/>
              <a:ext cx="37055" cy="15911"/>
            </a:xfrm>
            <a:custGeom>
              <a:avLst/>
              <a:gdLst/>
              <a:ahLst/>
              <a:cxnLst/>
              <a:rect l="l" t="t" r="r" b="b"/>
              <a:pathLst>
                <a:path w="517" h="222" extrusionOk="0">
                  <a:moveTo>
                    <a:pt x="18" y="0"/>
                  </a:moveTo>
                  <a:lnTo>
                    <a:pt x="0" y="74"/>
                  </a:lnTo>
                  <a:cubicBezTo>
                    <a:pt x="166" y="117"/>
                    <a:pt x="326" y="160"/>
                    <a:pt x="485" y="221"/>
                  </a:cubicBezTo>
                  <a:lnTo>
                    <a:pt x="516" y="148"/>
                  </a:lnTo>
                  <a:cubicBezTo>
                    <a:pt x="350" y="92"/>
                    <a:pt x="184" y="43"/>
                    <a:pt x="1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5837563" y="2512473"/>
              <a:ext cx="36195" cy="19853"/>
            </a:xfrm>
            <a:custGeom>
              <a:avLst/>
              <a:gdLst/>
              <a:ahLst/>
              <a:cxnLst/>
              <a:rect l="l" t="t" r="r" b="b"/>
              <a:pathLst>
                <a:path w="505" h="277" extrusionOk="0">
                  <a:moveTo>
                    <a:pt x="32" y="0"/>
                  </a:moveTo>
                  <a:lnTo>
                    <a:pt x="1" y="74"/>
                  </a:lnTo>
                  <a:cubicBezTo>
                    <a:pt x="161" y="129"/>
                    <a:pt x="314" y="203"/>
                    <a:pt x="468" y="277"/>
                  </a:cubicBezTo>
                  <a:lnTo>
                    <a:pt x="505" y="209"/>
                  </a:lnTo>
                  <a:cubicBezTo>
                    <a:pt x="345" y="136"/>
                    <a:pt x="191" y="62"/>
                    <a:pt x="3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5871034" y="2527022"/>
              <a:ext cx="34905" cy="22505"/>
            </a:xfrm>
            <a:custGeom>
              <a:avLst/>
              <a:gdLst/>
              <a:ahLst/>
              <a:cxnLst/>
              <a:rect l="l" t="t" r="r" b="b"/>
              <a:pathLst>
                <a:path w="487" h="314" extrusionOk="0">
                  <a:moveTo>
                    <a:pt x="38" y="0"/>
                  </a:moveTo>
                  <a:lnTo>
                    <a:pt x="1" y="74"/>
                  </a:lnTo>
                  <a:lnTo>
                    <a:pt x="228" y="191"/>
                  </a:lnTo>
                  <a:lnTo>
                    <a:pt x="449" y="314"/>
                  </a:lnTo>
                  <a:lnTo>
                    <a:pt x="486" y="246"/>
                  </a:lnTo>
                  <a:lnTo>
                    <a:pt x="265" y="12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5915972" y="2552967"/>
              <a:ext cx="33113" cy="25587"/>
            </a:xfrm>
            <a:custGeom>
              <a:avLst/>
              <a:gdLst/>
              <a:ahLst/>
              <a:cxnLst/>
              <a:rect l="l" t="t" r="r" b="b"/>
              <a:pathLst>
                <a:path w="462" h="357" extrusionOk="0">
                  <a:moveTo>
                    <a:pt x="44" y="1"/>
                  </a:moveTo>
                  <a:lnTo>
                    <a:pt x="1" y="68"/>
                  </a:lnTo>
                  <a:cubicBezTo>
                    <a:pt x="74" y="111"/>
                    <a:pt x="142" y="160"/>
                    <a:pt x="209" y="210"/>
                  </a:cubicBezTo>
                  <a:cubicBezTo>
                    <a:pt x="277" y="259"/>
                    <a:pt x="345" y="308"/>
                    <a:pt x="412" y="357"/>
                  </a:cubicBezTo>
                  <a:lnTo>
                    <a:pt x="461" y="302"/>
                  </a:lnTo>
                  <a:cubicBezTo>
                    <a:pt x="394" y="246"/>
                    <a:pt x="326" y="197"/>
                    <a:pt x="252" y="148"/>
                  </a:cubicBezTo>
                  <a:cubicBezTo>
                    <a:pt x="185" y="93"/>
                    <a:pt x="117" y="44"/>
                    <a:pt x="4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5945500" y="2574540"/>
              <a:ext cx="31321" cy="27809"/>
            </a:xfrm>
            <a:custGeom>
              <a:avLst/>
              <a:gdLst/>
              <a:ahLst/>
              <a:cxnLst/>
              <a:rect l="l" t="t" r="r" b="b"/>
              <a:pathLst>
                <a:path w="437" h="388" extrusionOk="0">
                  <a:moveTo>
                    <a:pt x="49" y="1"/>
                  </a:moveTo>
                  <a:lnTo>
                    <a:pt x="0" y="56"/>
                  </a:lnTo>
                  <a:cubicBezTo>
                    <a:pt x="135" y="160"/>
                    <a:pt x="264" y="271"/>
                    <a:pt x="387" y="388"/>
                  </a:cubicBezTo>
                  <a:lnTo>
                    <a:pt x="436" y="332"/>
                  </a:lnTo>
                  <a:cubicBezTo>
                    <a:pt x="313" y="216"/>
                    <a:pt x="184" y="99"/>
                    <a:pt x="4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5984203" y="2608441"/>
              <a:ext cx="28741" cy="30891"/>
            </a:xfrm>
            <a:custGeom>
              <a:avLst/>
              <a:gdLst/>
              <a:ahLst/>
              <a:cxnLst/>
              <a:rect l="l" t="t" r="r" b="b"/>
              <a:pathLst>
                <a:path w="401" h="431" extrusionOk="0">
                  <a:moveTo>
                    <a:pt x="56" y="1"/>
                  </a:moveTo>
                  <a:lnTo>
                    <a:pt x="1" y="56"/>
                  </a:lnTo>
                  <a:cubicBezTo>
                    <a:pt x="118" y="179"/>
                    <a:pt x="234" y="302"/>
                    <a:pt x="345" y="431"/>
                  </a:cubicBezTo>
                  <a:lnTo>
                    <a:pt x="400" y="382"/>
                  </a:lnTo>
                  <a:cubicBezTo>
                    <a:pt x="296" y="253"/>
                    <a:pt x="173" y="124"/>
                    <a:pt x="5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6008858" y="2635748"/>
              <a:ext cx="26949" cy="32253"/>
            </a:xfrm>
            <a:custGeom>
              <a:avLst/>
              <a:gdLst/>
              <a:ahLst/>
              <a:cxnLst/>
              <a:rect l="l" t="t" r="r" b="b"/>
              <a:pathLst>
                <a:path w="376" h="450" extrusionOk="0">
                  <a:moveTo>
                    <a:pt x="56" y="1"/>
                  </a:moveTo>
                  <a:lnTo>
                    <a:pt x="1" y="50"/>
                  </a:lnTo>
                  <a:cubicBezTo>
                    <a:pt x="56" y="111"/>
                    <a:pt x="111" y="179"/>
                    <a:pt x="161" y="246"/>
                  </a:cubicBezTo>
                  <a:lnTo>
                    <a:pt x="240" y="345"/>
                  </a:lnTo>
                  <a:lnTo>
                    <a:pt x="314" y="449"/>
                  </a:lnTo>
                  <a:lnTo>
                    <a:pt x="376" y="406"/>
                  </a:lnTo>
                  <a:lnTo>
                    <a:pt x="302" y="302"/>
                  </a:lnTo>
                  <a:lnTo>
                    <a:pt x="222" y="197"/>
                  </a:lnTo>
                  <a:cubicBezTo>
                    <a:pt x="167" y="130"/>
                    <a:pt x="118" y="62"/>
                    <a:pt x="5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6039677" y="2677174"/>
              <a:ext cx="23867" cy="34403"/>
            </a:xfrm>
            <a:custGeom>
              <a:avLst/>
              <a:gdLst/>
              <a:ahLst/>
              <a:cxnLst/>
              <a:rect l="l" t="t" r="r" b="b"/>
              <a:pathLst>
                <a:path w="333" h="480" extrusionOk="0">
                  <a:moveTo>
                    <a:pt x="68" y="0"/>
                  </a:moveTo>
                  <a:lnTo>
                    <a:pt x="1" y="43"/>
                  </a:lnTo>
                  <a:cubicBezTo>
                    <a:pt x="50" y="117"/>
                    <a:pt x="93" y="184"/>
                    <a:pt x="142" y="258"/>
                  </a:cubicBezTo>
                  <a:lnTo>
                    <a:pt x="265" y="479"/>
                  </a:lnTo>
                  <a:lnTo>
                    <a:pt x="333" y="442"/>
                  </a:lnTo>
                  <a:lnTo>
                    <a:pt x="204" y="221"/>
                  </a:lnTo>
                  <a:cubicBezTo>
                    <a:pt x="161" y="148"/>
                    <a:pt x="111" y="74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6058670" y="2708853"/>
              <a:ext cx="21143" cy="35263"/>
            </a:xfrm>
            <a:custGeom>
              <a:avLst/>
              <a:gdLst/>
              <a:ahLst/>
              <a:cxnLst/>
              <a:rect l="l" t="t" r="r" b="b"/>
              <a:pathLst>
                <a:path w="295" h="492" extrusionOk="0">
                  <a:moveTo>
                    <a:pt x="68" y="0"/>
                  </a:moveTo>
                  <a:lnTo>
                    <a:pt x="0" y="37"/>
                  </a:lnTo>
                  <a:cubicBezTo>
                    <a:pt x="80" y="185"/>
                    <a:pt x="160" y="338"/>
                    <a:pt x="227" y="492"/>
                  </a:cubicBezTo>
                  <a:lnTo>
                    <a:pt x="295" y="461"/>
                  </a:lnTo>
                  <a:cubicBezTo>
                    <a:pt x="227" y="308"/>
                    <a:pt x="147" y="154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6080673" y="2755942"/>
              <a:ext cx="17201" cy="36625"/>
            </a:xfrm>
            <a:custGeom>
              <a:avLst/>
              <a:gdLst/>
              <a:ahLst/>
              <a:cxnLst/>
              <a:rect l="l" t="t" r="r" b="b"/>
              <a:pathLst>
                <a:path w="240" h="511" extrusionOk="0">
                  <a:moveTo>
                    <a:pt x="68" y="1"/>
                  </a:moveTo>
                  <a:lnTo>
                    <a:pt x="0" y="32"/>
                  </a:lnTo>
                  <a:cubicBezTo>
                    <a:pt x="62" y="185"/>
                    <a:pt x="117" y="351"/>
                    <a:pt x="166" y="511"/>
                  </a:cubicBezTo>
                  <a:lnTo>
                    <a:pt x="240" y="486"/>
                  </a:lnTo>
                  <a:cubicBezTo>
                    <a:pt x="191" y="326"/>
                    <a:pt x="135" y="161"/>
                    <a:pt x="6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6092570" y="2790774"/>
              <a:ext cx="14550" cy="37055"/>
            </a:xfrm>
            <a:custGeom>
              <a:avLst/>
              <a:gdLst/>
              <a:ahLst/>
              <a:cxnLst/>
              <a:rect l="l" t="t" r="r" b="b"/>
              <a:pathLst>
                <a:path w="203" h="517" extrusionOk="0">
                  <a:moveTo>
                    <a:pt x="74" y="0"/>
                  </a:moveTo>
                  <a:lnTo>
                    <a:pt x="0" y="25"/>
                  </a:lnTo>
                  <a:lnTo>
                    <a:pt x="68" y="270"/>
                  </a:lnTo>
                  <a:lnTo>
                    <a:pt x="129" y="516"/>
                  </a:lnTo>
                  <a:lnTo>
                    <a:pt x="203" y="498"/>
                  </a:lnTo>
                  <a:lnTo>
                    <a:pt x="148" y="25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6104396" y="2841374"/>
              <a:ext cx="10249" cy="37485"/>
            </a:xfrm>
            <a:custGeom>
              <a:avLst/>
              <a:gdLst/>
              <a:ahLst/>
              <a:cxnLst/>
              <a:rect l="l" t="t" r="r" b="b"/>
              <a:pathLst>
                <a:path w="143" h="523" extrusionOk="0">
                  <a:moveTo>
                    <a:pt x="75" y="1"/>
                  </a:moveTo>
                  <a:lnTo>
                    <a:pt x="1" y="19"/>
                  </a:lnTo>
                  <a:lnTo>
                    <a:pt x="26" y="142"/>
                  </a:lnTo>
                  <a:lnTo>
                    <a:pt x="38" y="265"/>
                  </a:lnTo>
                  <a:cubicBezTo>
                    <a:pt x="50" y="351"/>
                    <a:pt x="62" y="437"/>
                    <a:pt x="69" y="523"/>
                  </a:cubicBezTo>
                  <a:lnTo>
                    <a:pt x="142" y="511"/>
                  </a:lnTo>
                  <a:cubicBezTo>
                    <a:pt x="136" y="425"/>
                    <a:pt x="124" y="345"/>
                    <a:pt x="118" y="259"/>
                  </a:cubicBezTo>
                  <a:lnTo>
                    <a:pt x="99" y="13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6109270" y="2877927"/>
              <a:ext cx="7096" cy="37055"/>
            </a:xfrm>
            <a:custGeom>
              <a:avLst/>
              <a:gdLst/>
              <a:ahLst/>
              <a:cxnLst/>
              <a:rect l="l" t="t" r="r" b="b"/>
              <a:pathLst>
                <a:path w="99" h="517" extrusionOk="0">
                  <a:moveTo>
                    <a:pt x="74" y="1"/>
                  </a:moveTo>
                  <a:lnTo>
                    <a:pt x="1" y="7"/>
                  </a:lnTo>
                  <a:cubicBezTo>
                    <a:pt x="7" y="93"/>
                    <a:pt x="13" y="179"/>
                    <a:pt x="19" y="265"/>
                  </a:cubicBezTo>
                  <a:lnTo>
                    <a:pt x="25" y="517"/>
                  </a:lnTo>
                  <a:lnTo>
                    <a:pt x="99" y="517"/>
                  </a:lnTo>
                  <a:lnTo>
                    <a:pt x="93" y="259"/>
                  </a:lnTo>
                  <a:cubicBezTo>
                    <a:pt x="93" y="173"/>
                    <a:pt x="80" y="87"/>
                    <a:pt x="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6107979" y="2929889"/>
              <a:ext cx="7956" cy="37055"/>
            </a:xfrm>
            <a:custGeom>
              <a:avLst/>
              <a:gdLst/>
              <a:ahLst/>
              <a:cxnLst/>
              <a:rect l="l" t="t" r="r" b="b"/>
              <a:pathLst>
                <a:path w="111" h="517" extrusionOk="0">
                  <a:moveTo>
                    <a:pt x="37" y="1"/>
                  </a:moveTo>
                  <a:cubicBezTo>
                    <a:pt x="37" y="87"/>
                    <a:pt x="31" y="173"/>
                    <a:pt x="19" y="259"/>
                  </a:cubicBezTo>
                  <a:cubicBezTo>
                    <a:pt x="12" y="338"/>
                    <a:pt x="12" y="424"/>
                    <a:pt x="0" y="510"/>
                  </a:cubicBezTo>
                  <a:lnTo>
                    <a:pt x="74" y="517"/>
                  </a:lnTo>
                  <a:cubicBezTo>
                    <a:pt x="86" y="431"/>
                    <a:pt x="92" y="345"/>
                    <a:pt x="98" y="265"/>
                  </a:cubicBezTo>
                  <a:cubicBezTo>
                    <a:pt x="105" y="179"/>
                    <a:pt x="111" y="93"/>
                    <a:pt x="111" y="7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6102246" y="2966441"/>
              <a:ext cx="11038" cy="37055"/>
            </a:xfrm>
            <a:custGeom>
              <a:avLst/>
              <a:gdLst/>
              <a:ahLst/>
              <a:cxnLst/>
              <a:rect l="l" t="t" r="r" b="b"/>
              <a:pathLst>
                <a:path w="154" h="517" extrusionOk="0">
                  <a:moveTo>
                    <a:pt x="80" y="0"/>
                  </a:moveTo>
                  <a:cubicBezTo>
                    <a:pt x="68" y="80"/>
                    <a:pt x="62" y="166"/>
                    <a:pt x="43" y="252"/>
                  </a:cubicBezTo>
                  <a:lnTo>
                    <a:pt x="0" y="498"/>
                  </a:lnTo>
                  <a:lnTo>
                    <a:pt x="74" y="516"/>
                  </a:lnTo>
                  <a:lnTo>
                    <a:pt x="117" y="265"/>
                  </a:lnTo>
                  <a:cubicBezTo>
                    <a:pt x="135" y="179"/>
                    <a:pt x="142" y="93"/>
                    <a:pt x="154" y="7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6088556" y="3017042"/>
              <a:ext cx="15481" cy="36625"/>
            </a:xfrm>
            <a:custGeom>
              <a:avLst/>
              <a:gdLst/>
              <a:ahLst/>
              <a:cxnLst/>
              <a:rect l="l" t="t" r="r" b="b"/>
              <a:pathLst>
                <a:path w="216" h="511" extrusionOk="0">
                  <a:moveTo>
                    <a:pt x="142" y="1"/>
                  </a:moveTo>
                  <a:cubicBezTo>
                    <a:pt x="124" y="81"/>
                    <a:pt x="99" y="161"/>
                    <a:pt x="75" y="247"/>
                  </a:cubicBezTo>
                  <a:lnTo>
                    <a:pt x="38" y="363"/>
                  </a:lnTo>
                  <a:lnTo>
                    <a:pt x="1" y="486"/>
                  </a:lnTo>
                  <a:lnTo>
                    <a:pt x="75" y="511"/>
                  </a:lnTo>
                  <a:lnTo>
                    <a:pt x="111" y="388"/>
                  </a:lnTo>
                  <a:lnTo>
                    <a:pt x="148" y="265"/>
                  </a:lnTo>
                  <a:cubicBezTo>
                    <a:pt x="173" y="185"/>
                    <a:pt x="197" y="99"/>
                    <a:pt x="216" y="19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6075369" y="3051874"/>
              <a:ext cx="18563" cy="36195"/>
            </a:xfrm>
            <a:custGeom>
              <a:avLst/>
              <a:gdLst/>
              <a:ahLst/>
              <a:cxnLst/>
              <a:rect l="l" t="t" r="r" b="b"/>
              <a:pathLst>
                <a:path w="259" h="505" extrusionOk="0">
                  <a:moveTo>
                    <a:pt x="185" y="0"/>
                  </a:moveTo>
                  <a:cubicBezTo>
                    <a:pt x="154" y="80"/>
                    <a:pt x="129" y="160"/>
                    <a:pt x="99" y="240"/>
                  </a:cubicBezTo>
                  <a:cubicBezTo>
                    <a:pt x="68" y="320"/>
                    <a:pt x="37" y="400"/>
                    <a:pt x="0" y="473"/>
                  </a:cubicBezTo>
                  <a:lnTo>
                    <a:pt x="74" y="504"/>
                  </a:lnTo>
                  <a:cubicBezTo>
                    <a:pt x="111" y="430"/>
                    <a:pt x="136" y="344"/>
                    <a:pt x="173" y="264"/>
                  </a:cubicBezTo>
                  <a:cubicBezTo>
                    <a:pt x="203" y="191"/>
                    <a:pt x="228" y="105"/>
                    <a:pt x="259" y="25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6052004" y="3099392"/>
              <a:ext cx="22147" cy="35335"/>
            </a:xfrm>
            <a:custGeom>
              <a:avLst/>
              <a:gdLst/>
              <a:ahLst/>
              <a:cxnLst/>
              <a:rect l="l" t="t" r="r" b="b"/>
              <a:pathLst>
                <a:path w="309" h="493" extrusionOk="0">
                  <a:moveTo>
                    <a:pt x="240" y="1"/>
                  </a:moveTo>
                  <a:cubicBezTo>
                    <a:pt x="167" y="154"/>
                    <a:pt x="87" y="308"/>
                    <a:pt x="1" y="449"/>
                  </a:cubicBezTo>
                  <a:lnTo>
                    <a:pt x="68" y="492"/>
                  </a:lnTo>
                  <a:cubicBezTo>
                    <a:pt x="154" y="345"/>
                    <a:pt x="234" y="191"/>
                    <a:pt x="308" y="38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6032223" y="3131573"/>
              <a:ext cx="24727" cy="33973"/>
            </a:xfrm>
            <a:custGeom>
              <a:avLst/>
              <a:gdLst/>
              <a:ahLst/>
              <a:cxnLst/>
              <a:rect l="l" t="t" r="r" b="b"/>
              <a:pathLst>
                <a:path w="345" h="474" extrusionOk="0">
                  <a:moveTo>
                    <a:pt x="277" y="0"/>
                  </a:moveTo>
                  <a:cubicBezTo>
                    <a:pt x="240" y="74"/>
                    <a:pt x="191" y="148"/>
                    <a:pt x="142" y="215"/>
                  </a:cubicBezTo>
                  <a:lnTo>
                    <a:pt x="74" y="326"/>
                  </a:lnTo>
                  <a:lnTo>
                    <a:pt x="0" y="430"/>
                  </a:lnTo>
                  <a:lnTo>
                    <a:pt x="62" y="473"/>
                  </a:lnTo>
                  <a:lnTo>
                    <a:pt x="142" y="369"/>
                  </a:lnTo>
                  <a:lnTo>
                    <a:pt x="209" y="258"/>
                  </a:lnTo>
                  <a:cubicBezTo>
                    <a:pt x="252" y="191"/>
                    <a:pt x="301" y="117"/>
                    <a:pt x="344" y="4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6000042" y="3174289"/>
              <a:ext cx="27809" cy="31751"/>
            </a:xfrm>
            <a:custGeom>
              <a:avLst/>
              <a:gdLst/>
              <a:ahLst/>
              <a:cxnLst/>
              <a:rect l="l" t="t" r="r" b="b"/>
              <a:pathLst>
                <a:path w="388" h="443" extrusionOk="0">
                  <a:moveTo>
                    <a:pt x="327" y="0"/>
                  </a:moveTo>
                  <a:cubicBezTo>
                    <a:pt x="271" y="68"/>
                    <a:pt x="222" y="135"/>
                    <a:pt x="167" y="203"/>
                  </a:cubicBezTo>
                  <a:lnTo>
                    <a:pt x="1" y="393"/>
                  </a:lnTo>
                  <a:lnTo>
                    <a:pt x="62" y="443"/>
                  </a:lnTo>
                  <a:lnTo>
                    <a:pt x="228" y="252"/>
                  </a:lnTo>
                  <a:cubicBezTo>
                    <a:pt x="284" y="185"/>
                    <a:pt x="333" y="117"/>
                    <a:pt x="388" y="49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5974527" y="3202456"/>
              <a:ext cx="30031" cy="3003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57" y="0"/>
                  </a:moveTo>
                  <a:lnTo>
                    <a:pt x="185" y="185"/>
                  </a:lnTo>
                  <a:cubicBezTo>
                    <a:pt x="123" y="246"/>
                    <a:pt x="62" y="301"/>
                    <a:pt x="1" y="363"/>
                  </a:cubicBezTo>
                  <a:lnTo>
                    <a:pt x="56" y="418"/>
                  </a:lnTo>
                  <a:cubicBezTo>
                    <a:pt x="117" y="357"/>
                    <a:pt x="179" y="301"/>
                    <a:pt x="240" y="240"/>
                  </a:cubicBezTo>
                  <a:lnTo>
                    <a:pt x="418" y="50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5934893" y="3238579"/>
              <a:ext cx="32253" cy="26877"/>
            </a:xfrm>
            <a:custGeom>
              <a:avLst/>
              <a:gdLst/>
              <a:ahLst/>
              <a:cxnLst/>
              <a:rect l="l" t="t" r="r" b="b"/>
              <a:pathLst>
                <a:path w="450" h="375" extrusionOk="0">
                  <a:moveTo>
                    <a:pt x="400" y="0"/>
                  </a:moveTo>
                  <a:cubicBezTo>
                    <a:pt x="332" y="55"/>
                    <a:pt x="271" y="111"/>
                    <a:pt x="203" y="160"/>
                  </a:cubicBezTo>
                  <a:cubicBezTo>
                    <a:pt x="136" y="209"/>
                    <a:pt x="68" y="264"/>
                    <a:pt x="1" y="313"/>
                  </a:cubicBezTo>
                  <a:lnTo>
                    <a:pt x="44" y="375"/>
                  </a:lnTo>
                  <a:cubicBezTo>
                    <a:pt x="117" y="326"/>
                    <a:pt x="185" y="270"/>
                    <a:pt x="253" y="221"/>
                  </a:cubicBezTo>
                  <a:cubicBezTo>
                    <a:pt x="320" y="166"/>
                    <a:pt x="382" y="111"/>
                    <a:pt x="449" y="55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5904504" y="3261012"/>
              <a:ext cx="33543" cy="25157"/>
            </a:xfrm>
            <a:custGeom>
              <a:avLst/>
              <a:gdLst/>
              <a:ahLst/>
              <a:cxnLst/>
              <a:rect l="l" t="t" r="r" b="b"/>
              <a:pathLst>
                <a:path w="468" h="351" extrusionOk="0">
                  <a:moveTo>
                    <a:pt x="425" y="0"/>
                  </a:moveTo>
                  <a:cubicBezTo>
                    <a:pt x="357" y="50"/>
                    <a:pt x="290" y="99"/>
                    <a:pt x="216" y="148"/>
                  </a:cubicBezTo>
                  <a:lnTo>
                    <a:pt x="1" y="283"/>
                  </a:lnTo>
                  <a:lnTo>
                    <a:pt x="44" y="351"/>
                  </a:lnTo>
                  <a:lnTo>
                    <a:pt x="259" y="209"/>
                  </a:lnTo>
                  <a:cubicBezTo>
                    <a:pt x="333" y="166"/>
                    <a:pt x="400" y="111"/>
                    <a:pt x="468" y="62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5859208" y="3288749"/>
              <a:ext cx="35263" cy="21645"/>
            </a:xfrm>
            <a:custGeom>
              <a:avLst/>
              <a:gdLst/>
              <a:ahLst/>
              <a:cxnLst/>
              <a:rect l="l" t="t" r="r" b="b"/>
              <a:pathLst>
                <a:path w="492" h="302" extrusionOk="0">
                  <a:moveTo>
                    <a:pt x="448" y="1"/>
                  </a:moveTo>
                  <a:cubicBezTo>
                    <a:pt x="381" y="44"/>
                    <a:pt x="301" y="80"/>
                    <a:pt x="227" y="123"/>
                  </a:cubicBezTo>
                  <a:cubicBezTo>
                    <a:pt x="154" y="160"/>
                    <a:pt x="74" y="197"/>
                    <a:pt x="0" y="228"/>
                  </a:cubicBezTo>
                  <a:lnTo>
                    <a:pt x="31" y="302"/>
                  </a:lnTo>
                  <a:cubicBezTo>
                    <a:pt x="111" y="265"/>
                    <a:pt x="184" y="228"/>
                    <a:pt x="264" y="191"/>
                  </a:cubicBezTo>
                  <a:cubicBezTo>
                    <a:pt x="338" y="148"/>
                    <a:pt x="418" y="111"/>
                    <a:pt x="491" y="68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5825236" y="3305019"/>
              <a:ext cx="36195" cy="18993"/>
            </a:xfrm>
            <a:custGeom>
              <a:avLst/>
              <a:gdLst/>
              <a:ahLst/>
              <a:cxnLst/>
              <a:rect l="l" t="t" r="r" b="b"/>
              <a:pathLst>
                <a:path w="505" h="265" extrusionOk="0">
                  <a:moveTo>
                    <a:pt x="474" y="1"/>
                  </a:moveTo>
                  <a:cubicBezTo>
                    <a:pt x="394" y="38"/>
                    <a:pt x="320" y="75"/>
                    <a:pt x="241" y="99"/>
                  </a:cubicBezTo>
                  <a:cubicBezTo>
                    <a:pt x="161" y="130"/>
                    <a:pt x="81" y="167"/>
                    <a:pt x="1" y="191"/>
                  </a:cubicBezTo>
                  <a:lnTo>
                    <a:pt x="26" y="265"/>
                  </a:lnTo>
                  <a:cubicBezTo>
                    <a:pt x="112" y="234"/>
                    <a:pt x="185" y="204"/>
                    <a:pt x="265" y="173"/>
                  </a:cubicBezTo>
                  <a:cubicBezTo>
                    <a:pt x="345" y="142"/>
                    <a:pt x="425" y="105"/>
                    <a:pt x="505" y="75"/>
                  </a:cubicBezTo>
                  <a:lnTo>
                    <a:pt x="4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8"/>
            <p:cNvSpPr/>
            <p:nvPr/>
          </p:nvSpPr>
          <p:spPr>
            <a:xfrm>
              <a:off x="5775926" y="3323510"/>
              <a:ext cx="36625" cy="14621"/>
            </a:xfrm>
            <a:custGeom>
              <a:avLst/>
              <a:gdLst/>
              <a:ahLst/>
              <a:cxnLst/>
              <a:rect l="l" t="t" r="r" b="b"/>
              <a:pathLst>
                <a:path w="511" h="204" extrusionOk="0">
                  <a:moveTo>
                    <a:pt x="492" y="1"/>
                  </a:moveTo>
                  <a:lnTo>
                    <a:pt x="247" y="75"/>
                  </a:lnTo>
                  <a:cubicBezTo>
                    <a:pt x="167" y="93"/>
                    <a:pt x="81" y="111"/>
                    <a:pt x="1" y="130"/>
                  </a:cubicBezTo>
                  <a:lnTo>
                    <a:pt x="13" y="204"/>
                  </a:lnTo>
                  <a:cubicBezTo>
                    <a:pt x="99" y="185"/>
                    <a:pt x="185" y="167"/>
                    <a:pt x="265" y="148"/>
                  </a:cubicBezTo>
                  <a:lnTo>
                    <a:pt x="511" y="75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8"/>
            <p:cNvSpPr/>
            <p:nvPr/>
          </p:nvSpPr>
          <p:spPr>
            <a:xfrm>
              <a:off x="5739875" y="3332756"/>
              <a:ext cx="37485" cy="11969"/>
            </a:xfrm>
            <a:custGeom>
              <a:avLst/>
              <a:gdLst/>
              <a:ahLst/>
              <a:cxnLst/>
              <a:rect l="l" t="t" r="r" b="b"/>
              <a:pathLst>
                <a:path w="523" h="167" extrusionOk="0">
                  <a:moveTo>
                    <a:pt x="504" y="1"/>
                  </a:moveTo>
                  <a:cubicBezTo>
                    <a:pt x="418" y="25"/>
                    <a:pt x="338" y="38"/>
                    <a:pt x="252" y="50"/>
                  </a:cubicBezTo>
                  <a:lnTo>
                    <a:pt x="129" y="75"/>
                  </a:lnTo>
                  <a:lnTo>
                    <a:pt x="0" y="87"/>
                  </a:lnTo>
                  <a:lnTo>
                    <a:pt x="12" y="167"/>
                  </a:lnTo>
                  <a:lnTo>
                    <a:pt x="141" y="148"/>
                  </a:lnTo>
                  <a:lnTo>
                    <a:pt x="270" y="130"/>
                  </a:lnTo>
                  <a:cubicBezTo>
                    <a:pt x="350" y="111"/>
                    <a:pt x="436" y="99"/>
                    <a:pt x="522" y="75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8"/>
            <p:cNvSpPr/>
            <p:nvPr/>
          </p:nvSpPr>
          <p:spPr>
            <a:xfrm>
              <a:off x="5688774" y="3340711"/>
              <a:ext cx="37055" cy="7526"/>
            </a:xfrm>
            <a:custGeom>
              <a:avLst/>
              <a:gdLst/>
              <a:ahLst/>
              <a:cxnLst/>
              <a:rect l="l" t="t" r="r" b="b"/>
              <a:pathLst>
                <a:path w="517" h="105" extrusionOk="0">
                  <a:moveTo>
                    <a:pt x="504" y="0"/>
                  </a:moveTo>
                  <a:lnTo>
                    <a:pt x="252" y="25"/>
                  </a:lnTo>
                  <a:cubicBezTo>
                    <a:pt x="166" y="25"/>
                    <a:pt x="86" y="25"/>
                    <a:pt x="0" y="31"/>
                  </a:cubicBezTo>
                  <a:lnTo>
                    <a:pt x="0" y="105"/>
                  </a:lnTo>
                  <a:cubicBezTo>
                    <a:pt x="86" y="105"/>
                    <a:pt x="172" y="105"/>
                    <a:pt x="258" y="99"/>
                  </a:cubicBezTo>
                  <a:lnTo>
                    <a:pt x="517" y="8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8"/>
            <p:cNvSpPr/>
            <p:nvPr/>
          </p:nvSpPr>
          <p:spPr>
            <a:xfrm>
              <a:off x="5651791" y="3341571"/>
              <a:ext cx="37055" cy="6881"/>
            </a:xfrm>
            <a:custGeom>
              <a:avLst/>
              <a:gdLst/>
              <a:ahLst/>
              <a:cxnLst/>
              <a:rect l="l" t="t" r="r" b="b"/>
              <a:pathLst>
                <a:path w="517" h="96" extrusionOk="0">
                  <a:moveTo>
                    <a:pt x="7" y="1"/>
                  </a:moveTo>
                  <a:lnTo>
                    <a:pt x="0" y="81"/>
                  </a:lnTo>
                  <a:cubicBezTo>
                    <a:pt x="43" y="81"/>
                    <a:pt x="86" y="87"/>
                    <a:pt x="129" y="87"/>
                  </a:cubicBezTo>
                  <a:lnTo>
                    <a:pt x="258" y="93"/>
                  </a:lnTo>
                  <a:cubicBezTo>
                    <a:pt x="316" y="93"/>
                    <a:pt x="373" y="96"/>
                    <a:pt x="430" y="96"/>
                  </a:cubicBezTo>
                  <a:cubicBezTo>
                    <a:pt x="459" y="96"/>
                    <a:pt x="488" y="95"/>
                    <a:pt x="516" y="93"/>
                  </a:cubicBezTo>
                  <a:lnTo>
                    <a:pt x="516" y="19"/>
                  </a:lnTo>
                  <a:cubicBezTo>
                    <a:pt x="430" y="19"/>
                    <a:pt x="344" y="13"/>
                    <a:pt x="265" y="13"/>
                  </a:cubicBezTo>
                  <a:lnTo>
                    <a:pt x="136" y="13"/>
                  </a:lnTo>
                  <a:cubicBezTo>
                    <a:pt x="93" y="7"/>
                    <a:pt x="50" y="7"/>
                    <a:pt x="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8"/>
            <p:cNvSpPr/>
            <p:nvPr/>
          </p:nvSpPr>
          <p:spPr>
            <a:xfrm>
              <a:off x="5600259" y="3334977"/>
              <a:ext cx="37055" cy="11109"/>
            </a:xfrm>
            <a:custGeom>
              <a:avLst/>
              <a:gdLst/>
              <a:ahLst/>
              <a:cxnLst/>
              <a:rect l="l" t="t" r="r" b="b"/>
              <a:pathLst>
                <a:path w="517" h="155" extrusionOk="0">
                  <a:moveTo>
                    <a:pt x="13" y="1"/>
                  </a:moveTo>
                  <a:lnTo>
                    <a:pt x="1" y="74"/>
                  </a:lnTo>
                  <a:cubicBezTo>
                    <a:pt x="166" y="111"/>
                    <a:pt x="339" y="130"/>
                    <a:pt x="511" y="154"/>
                  </a:cubicBezTo>
                  <a:lnTo>
                    <a:pt x="517" y="74"/>
                  </a:lnTo>
                  <a:cubicBezTo>
                    <a:pt x="351" y="56"/>
                    <a:pt x="179" y="31"/>
                    <a:pt x="1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8"/>
            <p:cNvSpPr/>
            <p:nvPr/>
          </p:nvSpPr>
          <p:spPr>
            <a:xfrm>
              <a:off x="5564567" y="3326162"/>
              <a:ext cx="36625" cy="14191"/>
            </a:xfrm>
            <a:custGeom>
              <a:avLst/>
              <a:gdLst/>
              <a:ahLst/>
              <a:cxnLst/>
              <a:rect l="l" t="t" r="r" b="b"/>
              <a:pathLst>
                <a:path w="511" h="198" extrusionOk="0">
                  <a:moveTo>
                    <a:pt x="19" y="1"/>
                  </a:moveTo>
                  <a:lnTo>
                    <a:pt x="1" y="74"/>
                  </a:lnTo>
                  <a:cubicBezTo>
                    <a:pt x="81" y="99"/>
                    <a:pt x="167" y="117"/>
                    <a:pt x="247" y="142"/>
                  </a:cubicBezTo>
                  <a:lnTo>
                    <a:pt x="376" y="173"/>
                  </a:lnTo>
                  <a:lnTo>
                    <a:pt x="499" y="197"/>
                  </a:lnTo>
                  <a:lnTo>
                    <a:pt x="511" y="124"/>
                  </a:lnTo>
                  <a:lnTo>
                    <a:pt x="388" y="99"/>
                  </a:lnTo>
                  <a:lnTo>
                    <a:pt x="265" y="68"/>
                  </a:lnTo>
                  <a:cubicBezTo>
                    <a:pt x="185" y="44"/>
                    <a:pt x="99" y="31"/>
                    <a:pt x="19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8"/>
            <p:cNvSpPr/>
            <p:nvPr/>
          </p:nvSpPr>
          <p:spPr>
            <a:xfrm>
              <a:off x="5515257" y="3309032"/>
              <a:ext cx="36195" cy="18061"/>
            </a:xfrm>
            <a:custGeom>
              <a:avLst/>
              <a:gdLst/>
              <a:ahLst/>
              <a:cxnLst/>
              <a:rect l="l" t="t" r="r" b="b"/>
              <a:pathLst>
                <a:path w="505" h="252" extrusionOk="0">
                  <a:moveTo>
                    <a:pt x="32" y="0"/>
                  </a:moveTo>
                  <a:lnTo>
                    <a:pt x="1" y="74"/>
                  </a:lnTo>
                  <a:cubicBezTo>
                    <a:pt x="161" y="141"/>
                    <a:pt x="320" y="197"/>
                    <a:pt x="480" y="252"/>
                  </a:cubicBezTo>
                  <a:lnTo>
                    <a:pt x="505" y="178"/>
                  </a:lnTo>
                  <a:cubicBezTo>
                    <a:pt x="345" y="123"/>
                    <a:pt x="185" y="68"/>
                    <a:pt x="3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8"/>
            <p:cNvSpPr/>
            <p:nvPr/>
          </p:nvSpPr>
          <p:spPr>
            <a:xfrm>
              <a:off x="5482288" y="3293623"/>
              <a:ext cx="35263" cy="20713"/>
            </a:xfrm>
            <a:custGeom>
              <a:avLst/>
              <a:gdLst/>
              <a:ahLst/>
              <a:cxnLst/>
              <a:rect l="l" t="t" r="r" b="b"/>
              <a:pathLst>
                <a:path w="492" h="289" extrusionOk="0">
                  <a:moveTo>
                    <a:pt x="31" y="0"/>
                  </a:moveTo>
                  <a:lnTo>
                    <a:pt x="0" y="68"/>
                  </a:lnTo>
                  <a:cubicBezTo>
                    <a:pt x="74" y="111"/>
                    <a:pt x="148" y="141"/>
                    <a:pt x="227" y="184"/>
                  </a:cubicBezTo>
                  <a:lnTo>
                    <a:pt x="344" y="240"/>
                  </a:lnTo>
                  <a:lnTo>
                    <a:pt x="461" y="289"/>
                  </a:lnTo>
                  <a:lnTo>
                    <a:pt x="492" y="215"/>
                  </a:lnTo>
                  <a:lnTo>
                    <a:pt x="375" y="166"/>
                  </a:lnTo>
                  <a:lnTo>
                    <a:pt x="258" y="111"/>
                  </a:lnTo>
                  <a:cubicBezTo>
                    <a:pt x="184" y="74"/>
                    <a:pt x="105" y="43"/>
                    <a:pt x="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8"/>
            <p:cNvSpPr/>
            <p:nvPr/>
          </p:nvSpPr>
          <p:spPr>
            <a:xfrm>
              <a:off x="5437350" y="3266746"/>
              <a:ext cx="33973" cy="24297"/>
            </a:xfrm>
            <a:custGeom>
              <a:avLst/>
              <a:gdLst/>
              <a:ahLst/>
              <a:cxnLst/>
              <a:rect l="l" t="t" r="r" b="b"/>
              <a:pathLst>
                <a:path w="474" h="339" extrusionOk="0">
                  <a:moveTo>
                    <a:pt x="50" y="0"/>
                  </a:moveTo>
                  <a:lnTo>
                    <a:pt x="1" y="62"/>
                  </a:lnTo>
                  <a:cubicBezTo>
                    <a:pt x="142" y="160"/>
                    <a:pt x="289" y="252"/>
                    <a:pt x="437" y="338"/>
                  </a:cubicBezTo>
                  <a:lnTo>
                    <a:pt x="474" y="271"/>
                  </a:lnTo>
                  <a:cubicBezTo>
                    <a:pt x="332" y="185"/>
                    <a:pt x="185" y="99"/>
                    <a:pt x="5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8"/>
            <p:cNvSpPr/>
            <p:nvPr/>
          </p:nvSpPr>
          <p:spPr>
            <a:xfrm>
              <a:off x="5408323" y="3244743"/>
              <a:ext cx="32611" cy="26447"/>
            </a:xfrm>
            <a:custGeom>
              <a:avLst/>
              <a:gdLst/>
              <a:ahLst/>
              <a:cxnLst/>
              <a:rect l="l" t="t" r="r" b="b"/>
              <a:pathLst>
                <a:path w="455" h="369" extrusionOk="0">
                  <a:moveTo>
                    <a:pt x="49" y="0"/>
                  </a:moveTo>
                  <a:lnTo>
                    <a:pt x="0" y="55"/>
                  </a:lnTo>
                  <a:cubicBezTo>
                    <a:pt x="61" y="117"/>
                    <a:pt x="135" y="166"/>
                    <a:pt x="203" y="215"/>
                  </a:cubicBezTo>
                  <a:lnTo>
                    <a:pt x="301" y="295"/>
                  </a:lnTo>
                  <a:lnTo>
                    <a:pt x="406" y="369"/>
                  </a:lnTo>
                  <a:lnTo>
                    <a:pt x="455" y="307"/>
                  </a:lnTo>
                  <a:lnTo>
                    <a:pt x="350" y="234"/>
                  </a:lnTo>
                  <a:lnTo>
                    <a:pt x="246" y="160"/>
                  </a:lnTo>
                  <a:cubicBezTo>
                    <a:pt x="178" y="105"/>
                    <a:pt x="111" y="55"/>
                    <a:pt x="4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8"/>
            <p:cNvSpPr/>
            <p:nvPr/>
          </p:nvSpPr>
          <p:spPr>
            <a:xfrm>
              <a:off x="5369979" y="3209480"/>
              <a:ext cx="30461" cy="29601"/>
            </a:xfrm>
            <a:custGeom>
              <a:avLst/>
              <a:gdLst/>
              <a:ahLst/>
              <a:cxnLst/>
              <a:rect l="l" t="t" r="r" b="b"/>
              <a:pathLst>
                <a:path w="425" h="413" extrusionOk="0">
                  <a:moveTo>
                    <a:pt x="56" y="1"/>
                  </a:moveTo>
                  <a:lnTo>
                    <a:pt x="1" y="56"/>
                  </a:lnTo>
                  <a:cubicBezTo>
                    <a:pt x="117" y="179"/>
                    <a:pt x="246" y="296"/>
                    <a:pt x="369" y="412"/>
                  </a:cubicBezTo>
                  <a:lnTo>
                    <a:pt x="424" y="357"/>
                  </a:lnTo>
                  <a:cubicBezTo>
                    <a:pt x="295" y="240"/>
                    <a:pt x="173" y="124"/>
                    <a:pt x="5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8"/>
            <p:cNvSpPr/>
            <p:nvPr/>
          </p:nvSpPr>
          <p:spPr>
            <a:xfrm>
              <a:off x="5321959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8"/>
            <p:cNvSpPr/>
            <p:nvPr/>
          </p:nvSpPr>
          <p:spPr>
            <a:xfrm>
              <a:off x="5269998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8"/>
            <p:cNvSpPr/>
            <p:nvPr/>
          </p:nvSpPr>
          <p:spPr>
            <a:xfrm>
              <a:off x="5233517" y="3202886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8"/>
            <p:cNvSpPr/>
            <p:nvPr/>
          </p:nvSpPr>
          <p:spPr>
            <a:xfrm>
              <a:off x="5181555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8"/>
            <p:cNvSpPr/>
            <p:nvPr/>
          </p:nvSpPr>
          <p:spPr>
            <a:xfrm>
              <a:off x="5145003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8"/>
            <p:cNvSpPr/>
            <p:nvPr/>
          </p:nvSpPr>
          <p:spPr>
            <a:xfrm>
              <a:off x="5093041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8"/>
            <p:cNvSpPr/>
            <p:nvPr/>
          </p:nvSpPr>
          <p:spPr>
            <a:xfrm>
              <a:off x="5056489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8"/>
            <p:cNvSpPr/>
            <p:nvPr/>
          </p:nvSpPr>
          <p:spPr>
            <a:xfrm>
              <a:off x="5004527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8"/>
            <p:cNvSpPr/>
            <p:nvPr/>
          </p:nvSpPr>
          <p:spPr>
            <a:xfrm>
              <a:off x="4967975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8"/>
            <p:cNvSpPr/>
            <p:nvPr/>
          </p:nvSpPr>
          <p:spPr>
            <a:xfrm>
              <a:off x="4916443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8"/>
            <p:cNvSpPr/>
            <p:nvPr/>
          </p:nvSpPr>
          <p:spPr>
            <a:xfrm>
              <a:off x="4879460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8"/>
            <p:cNvSpPr/>
            <p:nvPr/>
          </p:nvSpPr>
          <p:spPr>
            <a:xfrm>
              <a:off x="4827929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8"/>
            <p:cNvSpPr/>
            <p:nvPr/>
          </p:nvSpPr>
          <p:spPr>
            <a:xfrm>
              <a:off x="4791376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8"/>
            <p:cNvSpPr/>
            <p:nvPr/>
          </p:nvSpPr>
          <p:spPr>
            <a:xfrm>
              <a:off x="4739486" y="3202886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8"/>
            <p:cNvSpPr/>
            <p:nvPr/>
          </p:nvSpPr>
          <p:spPr>
            <a:xfrm>
              <a:off x="4702934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8"/>
            <p:cNvSpPr/>
            <p:nvPr/>
          </p:nvSpPr>
          <p:spPr>
            <a:xfrm>
              <a:off x="4650972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8"/>
            <p:cNvSpPr/>
            <p:nvPr/>
          </p:nvSpPr>
          <p:spPr>
            <a:xfrm>
              <a:off x="4614420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8"/>
            <p:cNvSpPr/>
            <p:nvPr/>
          </p:nvSpPr>
          <p:spPr>
            <a:xfrm>
              <a:off x="4562458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8"/>
            <p:cNvSpPr/>
            <p:nvPr/>
          </p:nvSpPr>
          <p:spPr>
            <a:xfrm>
              <a:off x="4525906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8"/>
            <p:cNvSpPr/>
            <p:nvPr/>
          </p:nvSpPr>
          <p:spPr>
            <a:xfrm>
              <a:off x="4473944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8"/>
            <p:cNvSpPr/>
            <p:nvPr/>
          </p:nvSpPr>
          <p:spPr>
            <a:xfrm>
              <a:off x="4437391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8"/>
            <p:cNvSpPr/>
            <p:nvPr/>
          </p:nvSpPr>
          <p:spPr>
            <a:xfrm>
              <a:off x="4385430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8"/>
            <p:cNvSpPr/>
            <p:nvPr/>
          </p:nvSpPr>
          <p:spPr>
            <a:xfrm>
              <a:off x="4348877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8"/>
            <p:cNvSpPr/>
            <p:nvPr/>
          </p:nvSpPr>
          <p:spPr>
            <a:xfrm>
              <a:off x="4297346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8"/>
            <p:cNvSpPr/>
            <p:nvPr/>
          </p:nvSpPr>
          <p:spPr>
            <a:xfrm>
              <a:off x="4260363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8"/>
            <p:cNvSpPr/>
            <p:nvPr/>
          </p:nvSpPr>
          <p:spPr>
            <a:xfrm>
              <a:off x="4208903" y="3202886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8"/>
            <p:cNvSpPr/>
            <p:nvPr/>
          </p:nvSpPr>
          <p:spPr>
            <a:xfrm>
              <a:off x="4172351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8"/>
            <p:cNvSpPr/>
            <p:nvPr/>
          </p:nvSpPr>
          <p:spPr>
            <a:xfrm>
              <a:off x="4120389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8"/>
            <p:cNvSpPr/>
            <p:nvPr/>
          </p:nvSpPr>
          <p:spPr>
            <a:xfrm>
              <a:off x="4083837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8"/>
            <p:cNvSpPr/>
            <p:nvPr/>
          </p:nvSpPr>
          <p:spPr>
            <a:xfrm>
              <a:off x="4031875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8"/>
            <p:cNvSpPr/>
            <p:nvPr/>
          </p:nvSpPr>
          <p:spPr>
            <a:xfrm>
              <a:off x="3995322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8"/>
            <p:cNvSpPr/>
            <p:nvPr/>
          </p:nvSpPr>
          <p:spPr>
            <a:xfrm>
              <a:off x="3943361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8"/>
            <p:cNvSpPr/>
            <p:nvPr/>
          </p:nvSpPr>
          <p:spPr>
            <a:xfrm>
              <a:off x="3906808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8"/>
            <p:cNvSpPr/>
            <p:nvPr/>
          </p:nvSpPr>
          <p:spPr>
            <a:xfrm>
              <a:off x="3854846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8"/>
            <p:cNvSpPr/>
            <p:nvPr/>
          </p:nvSpPr>
          <p:spPr>
            <a:xfrm>
              <a:off x="3818294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8"/>
            <p:cNvSpPr/>
            <p:nvPr/>
          </p:nvSpPr>
          <p:spPr>
            <a:xfrm>
              <a:off x="3766332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8"/>
            <p:cNvSpPr/>
            <p:nvPr/>
          </p:nvSpPr>
          <p:spPr>
            <a:xfrm>
              <a:off x="3729780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4"/>
                  </a:lnTo>
                  <a:lnTo>
                    <a:pt x="511" y="74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8"/>
            <p:cNvSpPr/>
            <p:nvPr/>
          </p:nvSpPr>
          <p:spPr>
            <a:xfrm>
              <a:off x="3678320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8"/>
            <p:cNvSpPr/>
            <p:nvPr/>
          </p:nvSpPr>
          <p:spPr>
            <a:xfrm>
              <a:off x="3641337" y="3202886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8"/>
            <p:cNvSpPr/>
            <p:nvPr/>
          </p:nvSpPr>
          <p:spPr>
            <a:xfrm>
              <a:off x="3589806" y="3202886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4"/>
                  </a:lnTo>
                  <a:lnTo>
                    <a:pt x="510" y="74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8"/>
            <p:cNvSpPr/>
            <p:nvPr/>
          </p:nvSpPr>
          <p:spPr>
            <a:xfrm>
              <a:off x="3570885" y="3155798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0"/>
                  </a:moveTo>
                  <a:lnTo>
                    <a:pt x="0" y="467"/>
                  </a:lnTo>
                  <a:lnTo>
                    <a:pt x="74" y="4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8"/>
            <p:cNvSpPr/>
            <p:nvPr/>
          </p:nvSpPr>
          <p:spPr>
            <a:xfrm>
              <a:off x="3570885" y="3108208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8"/>
                  </a:lnTo>
                  <a:lnTo>
                    <a:pt x="74" y="4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8"/>
            <p:cNvSpPr/>
            <p:nvPr/>
          </p:nvSpPr>
          <p:spPr>
            <a:xfrm>
              <a:off x="3570885" y="3074737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8"/>
                  </a:lnTo>
                  <a:lnTo>
                    <a:pt x="74" y="4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8"/>
            <p:cNvSpPr/>
            <p:nvPr/>
          </p:nvSpPr>
          <p:spPr>
            <a:xfrm>
              <a:off x="3570885" y="3027219"/>
              <a:ext cx="5304" cy="33973"/>
            </a:xfrm>
            <a:custGeom>
              <a:avLst/>
              <a:gdLst/>
              <a:ahLst/>
              <a:cxnLst/>
              <a:rect l="l" t="t" r="r" b="b"/>
              <a:pathLst>
                <a:path w="74" h="474" extrusionOk="0">
                  <a:moveTo>
                    <a:pt x="0" y="0"/>
                  </a:moveTo>
                  <a:lnTo>
                    <a:pt x="0" y="473"/>
                  </a:lnTo>
                  <a:lnTo>
                    <a:pt x="74" y="47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8"/>
            <p:cNvSpPr/>
            <p:nvPr/>
          </p:nvSpPr>
          <p:spPr>
            <a:xfrm>
              <a:off x="3570885" y="2993748"/>
              <a:ext cx="5304" cy="33973"/>
            </a:xfrm>
            <a:custGeom>
              <a:avLst/>
              <a:gdLst/>
              <a:ahLst/>
              <a:cxnLst/>
              <a:rect l="l" t="t" r="r" b="b"/>
              <a:pathLst>
                <a:path w="74" h="474" extrusionOk="0">
                  <a:moveTo>
                    <a:pt x="0" y="0"/>
                  </a:moveTo>
                  <a:lnTo>
                    <a:pt x="0" y="473"/>
                  </a:lnTo>
                  <a:lnTo>
                    <a:pt x="74" y="47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8"/>
            <p:cNvSpPr/>
            <p:nvPr/>
          </p:nvSpPr>
          <p:spPr>
            <a:xfrm>
              <a:off x="3570885" y="2946588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8"/>
                  </a:lnTo>
                  <a:lnTo>
                    <a:pt x="74" y="4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8"/>
            <p:cNvSpPr/>
            <p:nvPr/>
          </p:nvSpPr>
          <p:spPr>
            <a:xfrm>
              <a:off x="3570885" y="2913189"/>
              <a:ext cx="5304" cy="33471"/>
            </a:xfrm>
            <a:custGeom>
              <a:avLst/>
              <a:gdLst/>
              <a:ahLst/>
              <a:cxnLst/>
              <a:rect l="l" t="t" r="r" b="b"/>
              <a:pathLst>
                <a:path w="74" h="467" extrusionOk="0">
                  <a:moveTo>
                    <a:pt x="0" y="0"/>
                  </a:moveTo>
                  <a:lnTo>
                    <a:pt x="0" y="467"/>
                  </a:lnTo>
                  <a:lnTo>
                    <a:pt x="74" y="4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8"/>
            <p:cNvSpPr/>
            <p:nvPr/>
          </p:nvSpPr>
          <p:spPr>
            <a:xfrm>
              <a:off x="3570885" y="2865599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7"/>
                  </a:lnTo>
                  <a:lnTo>
                    <a:pt x="74" y="46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8"/>
            <p:cNvSpPr/>
            <p:nvPr/>
          </p:nvSpPr>
          <p:spPr>
            <a:xfrm>
              <a:off x="3570885" y="2832129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8"/>
                  </a:lnTo>
                  <a:lnTo>
                    <a:pt x="74" y="4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8"/>
            <p:cNvSpPr/>
            <p:nvPr/>
          </p:nvSpPr>
          <p:spPr>
            <a:xfrm>
              <a:off x="3570885" y="2784610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0"/>
                  </a:moveTo>
                  <a:lnTo>
                    <a:pt x="0" y="467"/>
                  </a:lnTo>
                  <a:lnTo>
                    <a:pt x="74" y="4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8"/>
            <p:cNvSpPr/>
            <p:nvPr/>
          </p:nvSpPr>
          <p:spPr>
            <a:xfrm>
              <a:off x="3570885" y="2751140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0"/>
                  </a:moveTo>
                  <a:lnTo>
                    <a:pt x="0" y="467"/>
                  </a:lnTo>
                  <a:lnTo>
                    <a:pt x="74" y="46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8"/>
            <p:cNvSpPr/>
            <p:nvPr/>
          </p:nvSpPr>
          <p:spPr>
            <a:xfrm>
              <a:off x="3570885" y="2703550"/>
              <a:ext cx="5304" cy="33543"/>
            </a:xfrm>
            <a:custGeom>
              <a:avLst/>
              <a:gdLst/>
              <a:ahLst/>
              <a:cxnLst/>
              <a:rect l="l" t="t" r="r" b="b"/>
              <a:pathLst>
                <a:path w="74" h="468" extrusionOk="0">
                  <a:moveTo>
                    <a:pt x="0" y="1"/>
                  </a:moveTo>
                  <a:lnTo>
                    <a:pt x="0" y="468"/>
                  </a:lnTo>
                  <a:lnTo>
                    <a:pt x="74" y="4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8"/>
            <p:cNvSpPr/>
            <p:nvPr/>
          </p:nvSpPr>
          <p:spPr>
            <a:xfrm>
              <a:off x="3589806" y="2684628"/>
              <a:ext cx="35263" cy="5805"/>
            </a:xfrm>
            <a:custGeom>
              <a:avLst/>
              <a:gdLst/>
              <a:ahLst/>
              <a:cxnLst/>
              <a:rect l="l" t="t" r="r" b="b"/>
              <a:pathLst>
                <a:path w="492" h="81" extrusionOk="0">
                  <a:moveTo>
                    <a:pt x="0" y="1"/>
                  </a:moveTo>
                  <a:lnTo>
                    <a:pt x="0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8"/>
            <p:cNvSpPr/>
            <p:nvPr/>
          </p:nvSpPr>
          <p:spPr>
            <a:xfrm>
              <a:off x="3639976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8"/>
            <p:cNvSpPr/>
            <p:nvPr/>
          </p:nvSpPr>
          <p:spPr>
            <a:xfrm>
              <a:off x="3675668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8"/>
            <p:cNvSpPr/>
            <p:nvPr/>
          </p:nvSpPr>
          <p:spPr>
            <a:xfrm>
              <a:off x="3725838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8"/>
            <p:cNvSpPr/>
            <p:nvPr/>
          </p:nvSpPr>
          <p:spPr>
            <a:xfrm>
              <a:off x="3761530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8"/>
            <p:cNvSpPr/>
            <p:nvPr/>
          </p:nvSpPr>
          <p:spPr>
            <a:xfrm>
              <a:off x="3812130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8"/>
            <p:cNvSpPr/>
            <p:nvPr/>
          </p:nvSpPr>
          <p:spPr>
            <a:xfrm>
              <a:off x="3847823" y="2684628"/>
              <a:ext cx="35263" cy="5805"/>
            </a:xfrm>
            <a:custGeom>
              <a:avLst/>
              <a:gdLst/>
              <a:ahLst/>
              <a:cxnLst/>
              <a:rect l="l" t="t" r="r" b="b"/>
              <a:pathLst>
                <a:path w="492" h="81" extrusionOk="0">
                  <a:moveTo>
                    <a:pt x="0" y="1"/>
                  </a:moveTo>
                  <a:lnTo>
                    <a:pt x="0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8"/>
            <p:cNvSpPr/>
            <p:nvPr/>
          </p:nvSpPr>
          <p:spPr>
            <a:xfrm>
              <a:off x="3897993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8"/>
            <p:cNvSpPr/>
            <p:nvPr/>
          </p:nvSpPr>
          <p:spPr>
            <a:xfrm>
              <a:off x="3933685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8"/>
            <p:cNvSpPr/>
            <p:nvPr/>
          </p:nvSpPr>
          <p:spPr>
            <a:xfrm>
              <a:off x="3983855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8"/>
            <p:cNvSpPr/>
            <p:nvPr/>
          </p:nvSpPr>
          <p:spPr>
            <a:xfrm>
              <a:off x="4019547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8"/>
            <p:cNvSpPr/>
            <p:nvPr/>
          </p:nvSpPr>
          <p:spPr>
            <a:xfrm>
              <a:off x="4070147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8"/>
            <p:cNvSpPr/>
            <p:nvPr/>
          </p:nvSpPr>
          <p:spPr>
            <a:xfrm>
              <a:off x="4105840" y="2684628"/>
              <a:ext cx="35263" cy="5805"/>
            </a:xfrm>
            <a:custGeom>
              <a:avLst/>
              <a:gdLst/>
              <a:ahLst/>
              <a:cxnLst/>
              <a:rect l="l" t="t" r="r" b="b"/>
              <a:pathLst>
                <a:path w="492" h="81" extrusionOk="0">
                  <a:moveTo>
                    <a:pt x="0" y="1"/>
                  </a:moveTo>
                  <a:lnTo>
                    <a:pt x="0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8"/>
            <p:cNvSpPr/>
            <p:nvPr/>
          </p:nvSpPr>
          <p:spPr>
            <a:xfrm>
              <a:off x="4156010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8"/>
            <p:cNvSpPr/>
            <p:nvPr/>
          </p:nvSpPr>
          <p:spPr>
            <a:xfrm>
              <a:off x="4191702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8"/>
            <p:cNvSpPr/>
            <p:nvPr/>
          </p:nvSpPr>
          <p:spPr>
            <a:xfrm>
              <a:off x="4241872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8"/>
            <p:cNvSpPr/>
            <p:nvPr/>
          </p:nvSpPr>
          <p:spPr>
            <a:xfrm>
              <a:off x="4277564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8"/>
            <p:cNvSpPr/>
            <p:nvPr/>
          </p:nvSpPr>
          <p:spPr>
            <a:xfrm>
              <a:off x="4328164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9" y="80"/>
                  </a:lnTo>
                  <a:lnTo>
                    <a:pt x="49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8"/>
            <p:cNvSpPr/>
            <p:nvPr/>
          </p:nvSpPr>
          <p:spPr>
            <a:xfrm>
              <a:off x="4363857" y="2684628"/>
              <a:ext cx="35335" cy="5805"/>
            </a:xfrm>
            <a:custGeom>
              <a:avLst/>
              <a:gdLst/>
              <a:ahLst/>
              <a:cxnLst/>
              <a:rect l="l" t="t" r="r" b="b"/>
              <a:pathLst>
                <a:path w="493" h="81" extrusionOk="0">
                  <a:moveTo>
                    <a:pt x="1" y="1"/>
                  </a:moveTo>
                  <a:lnTo>
                    <a:pt x="1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8"/>
            <p:cNvSpPr/>
            <p:nvPr/>
          </p:nvSpPr>
          <p:spPr>
            <a:xfrm>
              <a:off x="4414027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9" y="80"/>
                  </a:lnTo>
                  <a:lnTo>
                    <a:pt x="49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8"/>
            <p:cNvSpPr/>
            <p:nvPr/>
          </p:nvSpPr>
          <p:spPr>
            <a:xfrm>
              <a:off x="4449719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8"/>
            <p:cNvSpPr/>
            <p:nvPr/>
          </p:nvSpPr>
          <p:spPr>
            <a:xfrm>
              <a:off x="4499889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9" y="80"/>
                  </a:lnTo>
                  <a:lnTo>
                    <a:pt x="49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8"/>
            <p:cNvSpPr/>
            <p:nvPr/>
          </p:nvSpPr>
          <p:spPr>
            <a:xfrm>
              <a:off x="4535581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8"/>
            <p:cNvSpPr/>
            <p:nvPr/>
          </p:nvSpPr>
          <p:spPr>
            <a:xfrm>
              <a:off x="4586253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8"/>
            <p:cNvSpPr/>
            <p:nvPr/>
          </p:nvSpPr>
          <p:spPr>
            <a:xfrm>
              <a:off x="4621874" y="2684628"/>
              <a:ext cx="35335" cy="5805"/>
            </a:xfrm>
            <a:custGeom>
              <a:avLst/>
              <a:gdLst/>
              <a:ahLst/>
              <a:cxnLst/>
              <a:rect l="l" t="t" r="r" b="b"/>
              <a:pathLst>
                <a:path w="493" h="81" extrusionOk="0">
                  <a:moveTo>
                    <a:pt x="1" y="1"/>
                  </a:moveTo>
                  <a:lnTo>
                    <a:pt x="1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8"/>
            <p:cNvSpPr/>
            <p:nvPr/>
          </p:nvSpPr>
          <p:spPr>
            <a:xfrm>
              <a:off x="4672115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8"/>
            <p:cNvSpPr/>
            <p:nvPr/>
          </p:nvSpPr>
          <p:spPr>
            <a:xfrm>
              <a:off x="4707736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8"/>
            <p:cNvSpPr/>
            <p:nvPr/>
          </p:nvSpPr>
          <p:spPr>
            <a:xfrm>
              <a:off x="4757977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8"/>
            <p:cNvSpPr/>
            <p:nvPr/>
          </p:nvSpPr>
          <p:spPr>
            <a:xfrm>
              <a:off x="4793598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8"/>
            <p:cNvSpPr/>
            <p:nvPr/>
          </p:nvSpPr>
          <p:spPr>
            <a:xfrm>
              <a:off x="4844270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8"/>
            <p:cNvSpPr/>
            <p:nvPr/>
          </p:nvSpPr>
          <p:spPr>
            <a:xfrm>
              <a:off x="4879890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8"/>
            <p:cNvSpPr/>
            <p:nvPr/>
          </p:nvSpPr>
          <p:spPr>
            <a:xfrm>
              <a:off x="4930132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8"/>
            <p:cNvSpPr/>
            <p:nvPr/>
          </p:nvSpPr>
          <p:spPr>
            <a:xfrm>
              <a:off x="4965753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8"/>
            <p:cNvSpPr/>
            <p:nvPr/>
          </p:nvSpPr>
          <p:spPr>
            <a:xfrm>
              <a:off x="5015994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8"/>
            <p:cNvSpPr/>
            <p:nvPr/>
          </p:nvSpPr>
          <p:spPr>
            <a:xfrm>
              <a:off x="5051615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8"/>
            <p:cNvSpPr/>
            <p:nvPr/>
          </p:nvSpPr>
          <p:spPr>
            <a:xfrm>
              <a:off x="5102287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8"/>
            <p:cNvSpPr/>
            <p:nvPr/>
          </p:nvSpPr>
          <p:spPr>
            <a:xfrm>
              <a:off x="5137907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9" y="80"/>
                  </a:lnTo>
                  <a:lnTo>
                    <a:pt x="49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8"/>
            <p:cNvSpPr/>
            <p:nvPr/>
          </p:nvSpPr>
          <p:spPr>
            <a:xfrm>
              <a:off x="5188149" y="2684628"/>
              <a:ext cx="35693" cy="5805"/>
            </a:xfrm>
            <a:custGeom>
              <a:avLst/>
              <a:gdLst/>
              <a:ahLst/>
              <a:cxnLst/>
              <a:rect l="l" t="t" r="r" b="b"/>
              <a:pathLst>
                <a:path w="498" h="81" extrusionOk="0">
                  <a:moveTo>
                    <a:pt x="0" y="1"/>
                  </a:moveTo>
                  <a:lnTo>
                    <a:pt x="0" y="80"/>
                  </a:lnTo>
                  <a:lnTo>
                    <a:pt x="498" y="80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8"/>
            <p:cNvSpPr/>
            <p:nvPr/>
          </p:nvSpPr>
          <p:spPr>
            <a:xfrm>
              <a:off x="5223770" y="2684628"/>
              <a:ext cx="35765" cy="5805"/>
            </a:xfrm>
            <a:custGeom>
              <a:avLst/>
              <a:gdLst/>
              <a:ahLst/>
              <a:cxnLst/>
              <a:rect l="l" t="t" r="r" b="b"/>
              <a:pathLst>
                <a:path w="499" h="81" extrusionOk="0">
                  <a:moveTo>
                    <a:pt x="1" y="1"/>
                  </a:moveTo>
                  <a:lnTo>
                    <a:pt x="1" y="80"/>
                  </a:lnTo>
                  <a:lnTo>
                    <a:pt x="499" y="80"/>
                  </a:lnTo>
                  <a:lnTo>
                    <a:pt x="499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8"/>
            <p:cNvSpPr/>
            <p:nvPr/>
          </p:nvSpPr>
          <p:spPr>
            <a:xfrm>
              <a:off x="5274441" y="2684628"/>
              <a:ext cx="35263" cy="5805"/>
            </a:xfrm>
            <a:custGeom>
              <a:avLst/>
              <a:gdLst/>
              <a:ahLst/>
              <a:cxnLst/>
              <a:rect l="l" t="t" r="r" b="b"/>
              <a:pathLst>
                <a:path w="492" h="81" extrusionOk="0">
                  <a:moveTo>
                    <a:pt x="0" y="1"/>
                  </a:moveTo>
                  <a:lnTo>
                    <a:pt x="0" y="80"/>
                  </a:lnTo>
                  <a:lnTo>
                    <a:pt x="492" y="80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8"/>
            <p:cNvSpPr/>
            <p:nvPr/>
          </p:nvSpPr>
          <p:spPr>
            <a:xfrm>
              <a:off x="5291141" y="2523009"/>
              <a:ext cx="785172" cy="785602"/>
            </a:xfrm>
            <a:custGeom>
              <a:avLst/>
              <a:gdLst/>
              <a:ahLst/>
              <a:cxnLst/>
              <a:rect l="l" t="t" r="r" b="b"/>
              <a:pathLst>
                <a:path w="10955" h="10961" extrusionOk="0">
                  <a:moveTo>
                    <a:pt x="5481" y="1"/>
                  </a:moveTo>
                  <a:cubicBezTo>
                    <a:pt x="2452" y="1"/>
                    <a:pt x="1" y="2452"/>
                    <a:pt x="1" y="5481"/>
                  </a:cubicBezTo>
                  <a:cubicBezTo>
                    <a:pt x="1" y="8510"/>
                    <a:pt x="2452" y="10961"/>
                    <a:pt x="5481" y="10961"/>
                  </a:cubicBezTo>
                  <a:cubicBezTo>
                    <a:pt x="8504" y="10961"/>
                    <a:pt x="10955" y="8510"/>
                    <a:pt x="10955" y="5481"/>
                  </a:cubicBezTo>
                  <a:cubicBezTo>
                    <a:pt x="10955" y="2452"/>
                    <a:pt x="8504" y="1"/>
                    <a:pt x="5481" y="1"/>
                  </a:cubicBezTo>
                  <a:close/>
                </a:path>
              </a:pathLst>
            </a:custGeom>
            <a:solidFill>
              <a:schemeClr val="accent4"/>
            </a:solidFill>
            <a:ln w="9675" cap="flat" cmpd="sng">
              <a:solidFill>
                <a:srgbClr val="FFFFFF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2</a:t>
              </a:r>
              <a:endParaRPr/>
            </a:p>
          </p:txBody>
        </p:sp>
        <p:sp>
          <p:nvSpPr>
            <p:cNvPr id="6139" name="Google Shape;6139;p38"/>
            <p:cNvSpPr/>
            <p:nvPr/>
          </p:nvSpPr>
          <p:spPr>
            <a:xfrm>
              <a:off x="3550602" y="2933831"/>
              <a:ext cx="45870" cy="45870"/>
            </a:xfrm>
            <a:custGeom>
              <a:avLst/>
              <a:gdLst/>
              <a:ahLst/>
              <a:cxnLst/>
              <a:rect l="l" t="t" r="r" b="b"/>
              <a:pathLst>
                <a:path w="640" h="640" extrusionOk="0">
                  <a:moveTo>
                    <a:pt x="320" y="1"/>
                  </a:moveTo>
                  <a:cubicBezTo>
                    <a:pt x="142" y="1"/>
                    <a:pt x="1" y="142"/>
                    <a:pt x="1" y="320"/>
                  </a:cubicBezTo>
                  <a:cubicBezTo>
                    <a:pt x="1" y="498"/>
                    <a:pt x="142" y="640"/>
                    <a:pt x="320" y="640"/>
                  </a:cubicBezTo>
                  <a:cubicBezTo>
                    <a:pt x="492" y="640"/>
                    <a:pt x="639" y="498"/>
                    <a:pt x="639" y="320"/>
                  </a:cubicBezTo>
                  <a:cubicBezTo>
                    <a:pt x="639" y="142"/>
                    <a:pt x="498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 w="2000" cap="flat" cmpd="sng">
              <a:solidFill>
                <a:srgbClr val="212121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8"/>
            <p:cNvSpPr/>
            <p:nvPr/>
          </p:nvSpPr>
          <p:spPr>
            <a:xfrm>
              <a:off x="4173641" y="2860726"/>
              <a:ext cx="155099" cy="223762"/>
            </a:xfrm>
            <a:custGeom>
              <a:avLst/>
              <a:gdLst/>
              <a:ahLst/>
              <a:cxnLst/>
              <a:rect l="l" t="t" r="r" b="b"/>
              <a:pathLst>
                <a:path w="2164" h="3122" extrusionOk="0">
                  <a:moveTo>
                    <a:pt x="1020" y="1"/>
                  </a:moveTo>
                  <a:cubicBezTo>
                    <a:pt x="658" y="1"/>
                    <a:pt x="363" y="241"/>
                    <a:pt x="363" y="535"/>
                  </a:cubicBezTo>
                  <a:cubicBezTo>
                    <a:pt x="363" y="542"/>
                    <a:pt x="363" y="548"/>
                    <a:pt x="363" y="554"/>
                  </a:cubicBezTo>
                  <a:cubicBezTo>
                    <a:pt x="363" y="554"/>
                    <a:pt x="363" y="560"/>
                    <a:pt x="363" y="566"/>
                  </a:cubicBezTo>
                  <a:cubicBezTo>
                    <a:pt x="363" y="585"/>
                    <a:pt x="369" y="603"/>
                    <a:pt x="369" y="628"/>
                  </a:cubicBezTo>
                  <a:cubicBezTo>
                    <a:pt x="381" y="726"/>
                    <a:pt x="394" y="916"/>
                    <a:pt x="363" y="1174"/>
                  </a:cubicBezTo>
                  <a:cubicBezTo>
                    <a:pt x="338" y="1346"/>
                    <a:pt x="203" y="1660"/>
                    <a:pt x="117" y="1850"/>
                  </a:cubicBezTo>
                  <a:cubicBezTo>
                    <a:pt x="87" y="1899"/>
                    <a:pt x="62" y="1955"/>
                    <a:pt x="44" y="2010"/>
                  </a:cubicBezTo>
                  <a:cubicBezTo>
                    <a:pt x="37" y="2016"/>
                    <a:pt x="37" y="2016"/>
                    <a:pt x="37" y="2016"/>
                  </a:cubicBezTo>
                  <a:cubicBezTo>
                    <a:pt x="19" y="2090"/>
                    <a:pt x="1" y="2164"/>
                    <a:pt x="1" y="2243"/>
                  </a:cubicBezTo>
                  <a:cubicBezTo>
                    <a:pt x="1" y="2729"/>
                    <a:pt x="486" y="3122"/>
                    <a:pt x="1082" y="3122"/>
                  </a:cubicBezTo>
                  <a:cubicBezTo>
                    <a:pt x="1684" y="3122"/>
                    <a:pt x="2163" y="2729"/>
                    <a:pt x="2163" y="2243"/>
                  </a:cubicBezTo>
                  <a:cubicBezTo>
                    <a:pt x="2163" y="2157"/>
                    <a:pt x="2151" y="2078"/>
                    <a:pt x="2126" y="2004"/>
                  </a:cubicBezTo>
                  <a:cubicBezTo>
                    <a:pt x="2059" y="1746"/>
                    <a:pt x="1948" y="1506"/>
                    <a:pt x="1856" y="1297"/>
                  </a:cubicBezTo>
                  <a:cubicBezTo>
                    <a:pt x="1745" y="1021"/>
                    <a:pt x="1678" y="505"/>
                    <a:pt x="1678" y="505"/>
                  </a:cubicBezTo>
                  <a:cubicBezTo>
                    <a:pt x="1659" y="222"/>
                    <a:pt x="1371" y="1"/>
                    <a:pt x="10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8"/>
            <p:cNvSpPr/>
            <p:nvPr/>
          </p:nvSpPr>
          <p:spPr>
            <a:xfrm>
              <a:off x="4171419" y="2859077"/>
              <a:ext cx="158181" cy="226557"/>
            </a:xfrm>
            <a:custGeom>
              <a:avLst/>
              <a:gdLst/>
              <a:ahLst/>
              <a:cxnLst/>
              <a:rect l="l" t="t" r="r" b="b"/>
              <a:pathLst>
                <a:path w="2207" h="3161" extrusionOk="0">
                  <a:moveTo>
                    <a:pt x="1051" y="0"/>
                  </a:moveTo>
                  <a:cubicBezTo>
                    <a:pt x="919" y="0"/>
                    <a:pt x="778" y="35"/>
                    <a:pt x="652" y="110"/>
                  </a:cubicBezTo>
                  <a:cubicBezTo>
                    <a:pt x="578" y="153"/>
                    <a:pt x="505" y="214"/>
                    <a:pt x="449" y="294"/>
                  </a:cubicBezTo>
                  <a:cubicBezTo>
                    <a:pt x="403" y="369"/>
                    <a:pt x="373" y="461"/>
                    <a:pt x="375" y="558"/>
                  </a:cubicBezTo>
                  <a:lnTo>
                    <a:pt x="369" y="558"/>
                  </a:lnTo>
                  <a:lnTo>
                    <a:pt x="376" y="577"/>
                  </a:lnTo>
                  <a:cubicBezTo>
                    <a:pt x="376" y="583"/>
                    <a:pt x="376" y="583"/>
                    <a:pt x="376" y="589"/>
                  </a:cubicBezTo>
                  <a:cubicBezTo>
                    <a:pt x="376" y="608"/>
                    <a:pt x="382" y="626"/>
                    <a:pt x="382" y="651"/>
                  </a:cubicBezTo>
                  <a:cubicBezTo>
                    <a:pt x="394" y="749"/>
                    <a:pt x="400" y="860"/>
                    <a:pt x="394" y="964"/>
                  </a:cubicBezTo>
                  <a:cubicBezTo>
                    <a:pt x="394" y="1019"/>
                    <a:pt x="388" y="1075"/>
                    <a:pt x="382" y="1130"/>
                  </a:cubicBezTo>
                  <a:cubicBezTo>
                    <a:pt x="376" y="1191"/>
                    <a:pt x="369" y="1240"/>
                    <a:pt x="351" y="1296"/>
                  </a:cubicBezTo>
                  <a:cubicBezTo>
                    <a:pt x="271" y="1566"/>
                    <a:pt x="161" y="1806"/>
                    <a:pt x="50" y="2033"/>
                  </a:cubicBezTo>
                  <a:lnTo>
                    <a:pt x="68" y="2058"/>
                  </a:lnTo>
                  <a:lnTo>
                    <a:pt x="62" y="2058"/>
                  </a:lnTo>
                  <a:lnTo>
                    <a:pt x="50" y="2033"/>
                  </a:lnTo>
                  <a:lnTo>
                    <a:pt x="50" y="2033"/>
                  </a:lnTo>
                  <a:cubicBezTo>
                    <a:pt x="1" y="2193"/>
                    <a:pt x="7" y="2359"/>
                    <a:pt x="56" y="2500"/>
                  </a:cubicBezTo>
                  <a:cubicBezTo>
                    <a:pt x="99" y="2647"/>
                    <a:pt x="191" y="2764"/>
                    <a:pt x="290" y="2856"/>
                  </a:cubicBezTo>
                  <a:cubicBezTo>
                    <a:pt x="498" y="3047"/>
                    <a:pt x="744" y="3133"/>
                    <a:pt x="972" y="3151"/>
                  </a:cubicBezTo>
                  <a:cubicBezTo>
                    <a:pt x="1027" y="3157"/>
                    <a:pt x="1082" y="3160"/>
                    <a:pt x="1136" y="3160"/>
                  </a:cubicBezTo>
                  <a:cubicBezTo>
                    <a:pt x="1190" y="3160"/>
                    <a:pt x="1242" y="3157"/>
                    <a:pt x="1291" y="3151"/>
                  </a:cubicBezTo>
                  <a:cubicBezTo>
                    <a:pt x="1346" y="3145"/>
                    <a:pt x="1395" y="3133"/>
                    <a:pt x="1438" y="3120"/>
                  </a:cubicBezTo>
                  <a:cubicBezTo>
                    <a:pt x="1488" y="3108"/>
                    <a:pt x="1531" y="3096"/>
                    <a:pt x="1574" y="3077"/>
                  </a:cubicBezTo>
                  <a:cubicBezTo>
                    <a:pt x="1746" y="3016"/>
                    <a:pt x="1881" y="2918"/>
                    <a:pt x="1979" y="2819"/>
                  </a:cubicBezTo>
                  <a:cubicBezTo>
                    <a:pt x="2077" y="2715"/>
                    <a:pt x="2139" y="2604"/>
                    <a:pt x="2170" y="2506"/>
                  </a:cubicBezTo>
                  <a:cubicBezTo>
                    <a:pt x="2206" y="2414"/>
                    <a:pt x="2206" y="2328"/>
                    <a:pt x="2206" y="2260"/>
                  </a:cubicBezTo>
                  <a:cubicBezTo>
                    <a:pt x="2206" y="2199"/>
                    <a:pt x="2200" y="2150"/>
                    <a:pt x="2188" y="2119"/>
                  </a:cubicBezTo>
                  <a:cubicBezTo>
                    <a:pt x="2182" y="2088"/>
                    <a:pt x="2176" y="2076"/>
                    <a:pt x="2176" y="2076"/>
                  </a:cubicBezTo>
                  <a:lnTo>
                    <a:pt x="2176" y="2076"/>
                  </a:lnTo>
                  <a:cubicBezTo>
                    <a:pt x="2170" y="2076"/>
                    <a:pt x="2194" y="2137"/>
                    <a:pt x="2194" y="2260"/>
                  </a:cubicBezTo>
                  <a:cubicBezTo>
                    <a:pt x="2188" y="2322"/>
                    <a:pt x="2182" y="2408"/>
                    <a:pt x="2145" y="2500"/>
                  </a:cubicBezTo>
                  <a:cubicBezTo>
                    <a:pt x="2114" y="2592"/>
                    <a:pt x="2053" y="2696"/>
                    <a:pt x="1961" y="2795"/>
                  </a:cubicBezTo>
                  <a:cubicBezTo>
                    <a:pt x="1862" y="2893"/>
                    <a:pt x="1727" y="2985"/>
                    <a:pt x="1561" y="3047"/>
                  </a:cubicBezTo>
                  <a:cubicBezTo>
                    <a:pt x="1524" y="3065"/>
                    <a:pt x="1475" y="3071"/>
                    <a:pt x="1432" y="3083"/>
                  </a:cubicBezTo>
                  <a:cubicBezTo>
                    <a:pt x="1383" y="3096"/>
                    <a:pt x="1340" y="3108"/>
                    <a:pt x="1291" y="3114"/>
                  </a:cubicBezTo>
                  <a:cubicBezTo>
                    <a:pt x="1242" y="3120"/>
                    <a:pt x="1190" y="3123"/>
                    <a:pt x="1136" y="3123"/>
                  </a:cubicBezTo>
                  <a:cubicBezTo>
                    <a:pt x="1082" y="3123"/>
                    <a:pt x="1027" y="3120"/>
                    <a:pt x="972" y="3114"/>
                  </a:cubicBezTo>
                  <a:cubicBezTo>
                    <a:pt x="757" y="3090"/>
                    <a:pt x="511" y="3010"/>
                    <a:pt x="314" y="2825"/>
                  </a:cubicBezTo>
                  <a:cubicBezTo>
                    <a:pt x="216" y="2739"/>
                    <a:pt x="136" y="2623"/>
                    <a:pt x="93" y="2488"/>
                  </a:cubicBezTo>
                  <a:cubicBezTo>
                    <a:pt x="44" y="2346"/>
                    <a:pt x="38" y="2193"/>
                    <a:pt x="87" y="2045"/>
                  </a:cubicBezTo>
                  <a:cubicBezTo>
                    <a:pt x="191" y="1818"/>
                    <a:pt x="308" y="1578"/>
                    <a:pt x="388" y="1308"/>
                  </a:cubicBezTo>
                  <a:cubicBezTo>
                    <a:pt x="406" y="1247"/>
                    <a:pt x="412" y="1191"/>
                    <a:pt x="419" y="1136"/>
                  </a:cubicBezTo>
                  <a:cubicBezTo>
                    <a:pt x="425" y="1075"/>
                    <a:pt x="431" y="1019"/>
                    <a:pt x="431" y="964"/>
                  </a:cubicBezTo>
                  <a:cubicBezTo>
                    <a:pt x="437" y="853"/>
                    <a:pt x="431" y="749"/>
                    <a:pt x="419" y="644"/>
                  </a:cubicBezTo>
                  <a:lnTo>
                    <a:pt x="419" y="638"/>
                  </a:lnTo>
                  <a:cubicBezTo>
                    <a:pt x="419" y="620"/>
                    <a:pt x="419" y="601"/>
                    <a:pt x="412" y="583"/>
                  </a:cubicBezTo>
                  <a:lnTo>
                    <a:pt x="412" y="571"/>
                  </a:lnTo>
                  <a:cubicBezTo>
                    <a:pt x="406" y="479"/>
                    <a:pt x="437" y="386"/>
                    <a:pt x="486" y="313"/>
                  </a:cubicBezTo>
                  <a:cubicBezTo>
                    <a:pt x="535" y="239"/>
                    <a:pt x="597" y="184"/>
                    <a:pt x="671" y="141"/>
                  </a:cubicBezTo>
                  <a:cubicBezTo>
                    <a:pt x="788" y="67"/>
                    <a:pt x="917" y="37"/>
                    <a:pt x="1043" y="37"/>
                  </a:cubicBezTo>
                  <a:cubicBezTo>
                    <a:pt x="1075" y="37"/>
                    <a:pt x="1106" y="39"/>
                    <a:pt x="1137" y="42"/>
                  </a:cubicBezTo>
                  <a:cubicBezTo>
                    <a:pt x="1285" y="55"/>
                    <a:pt x="1420" y="116"/>
                    <a:pt x="1524" y="202"/>
                  </a:cubicBezTo>
                  <a:cubicBezTo>
                    <a:pt x="1623" y="288"/>
                    <a:pt x="1684" y="405"/>
                    <a:pt x="1690" y="522"/>
                  </a:cubicBezTo>
                  <a:lnTo>
                    <a:pt x="1696" y="540"/>
                  </a:lnTo>
                  <a:lnTo>
                    <a:pt x="1699" y="540"/>
                  </a:lnTo>
                  <a:cubicBezTo>
                    <a:pt x="1735" y="814"/>
                    <a:pt x="1784" y="1042"/>
                    <a:pt x="1844" y="1228"/>
                  </a:cubicBezTo>
                  <a:cubicBezTo>
                    <a:pt x="1875" y="1320"/>
                    <a:pt x="1912" y="1400"/>
                    <a:pt x="1942" y="1474"/>
                  </a:cubicBezTo>
                  <a:cubicBezTo>
                    <a:pt x="1973" y="1541"/>
                    <a:pt x="2004" y="1609"/>
                    <a:pt x="2028" y="1664"/>
                  </a:cubicBezTo>
                  <a:cubicBezTo>
                    <a:pt x="2071" y="1775"/>
                    <a:pt x="2102" y="1855"/>
                    <a:pt x="2120" y="1904"/>
                  </a:cubicBezTo>
                  <a:cubicBezTo>
                    <a:pt x="2139" y="1959"/>
                    <a:pt x="2145" y="1978"/>
                    <a:pt x="2145" y="1978"/>
                  </a:cubicBezTo>
                  <a:cubicBezTo>
                    <a:pt x="2145" y="1978"/>
                    <a:pt x="2145" y="1953"/>
                    <a:pt x="2127" y="1904"/>
                  </a:cubicBezTo>
                  <a:cubicBezTo>
                    <a:pt x="2114" y="1849"/>
                    <a:pt x="2090" y="1769"/>
                    <a:pt x="2047" y="1652"/>
                  </a:cubicBezTo>
                  <a:cubicBezTo>
                    <a:pt x="2022" y="1597"/>
                    <a:pt x="1998" y="1535"/>
                    <a:pt x="1967" y="1462"/>
                  </a:cubicBezTo>
                  <a:cubicBezTo>
                    <a:pt x="1936" y="1388"/>
                    <a:pt x="1899" y="1308"/>
                    <a:pt x="1869" y="1216"/>
                  </a:cubicBezTo>
                  <a:cubicBezTo>
                    <a:pt x="1813" y="1032"/>
                    <a:pt x="1770" y="798"/>
                    <a:pt x="1727" y="522"/>
                  </a:cubicBezTo>
                  <a:lnTo>
                    <a:pt x="1727" y="503"/>
                  </a:lnTo>
                  <a:lnTo>
                    <a:pt x="1726" y="503"/>
                  </a:lnTo>
                  <a:cubicBezTo>
                    <a:pt x="1714" y="386"/>
                    <a:pt x="1648" y="265"/>
                    <a:pt x="1549" y="178"/>
                  </a:cubicBezTo>
                  <a:cubicBezTo>
                    <a:pt x="1438" y="85"/>
                    <a:pt x="1297" y="24"/>
                    <a:pt x="1137" y="6"/>
                  </a:cubicBezTo>
                  <a:cubicBezTo>
                    <a:pt x="1109" y="2"/>
                    <a:pt x="1080" y="0"/>
                    <a:pt x="1051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8"/>
            <p:cNvSpPr/>
            <p:nvPr/>
          </p:nvSpPr>
          <p:spPr>
            <a:xfrm>
              <a:off x="4169699" y="2857787"/>
              <a:ext cx="161621" cy="229065"/>
            </a:xfrm>
            <a:custGeom>
              <a:avLst/>
              <a:gdLst/>
              <a:ahLst/>
              <a:cxnLst/>
              <a:rect l="l" t="t" r="r" b="b"/>
              <a:pathLst>
                <a:path w="2255" h="3196" extrusionOk="0">
                  <a:moveTo>
                    <a:pt x="1067" y="0"/>
                  </a:moveTo>
                  <a:cubicBezTo>
                    <a:pt x="932" y="0"/>
                    <a:pt x="788" y="35"/>
                    <a:pt x="658" y="116"/>
                  </a:cubicBezTo>
                  <a:cubicBezTo>
                    <a:pt x="584" y="165"/>
                    <a:pt x="510" y="226"/>
                    <a:pt x="455" y="306"/>
                  </a:cubicBezTo>
                  <a:cubicBezTo>
                    <a:pt x="413" y="380"/>
                    <a:pt x="384" y="463"/>
                    <a:pt x="381" y="552"/>
                  </a:cubicBezTo>
                  <a:lnTo>
                    <a:pt x="369" y="552"/>
                  </a:lnTo>
                  <a:lnTo>
                    <a:pt x="381" y="601"/>
                  </a:lnTo>
                  <a:lnTo>
                    <a:pt x="381" y="607"/>
                  </a:lnTo>
                  <a:cubicBezTo>
                    <a:pt x="381" y="632"/>
                    <a:pt x="387" y="650"/>
                    <a:pt x="387" y="675"/>
                  </a:cubicBezTo>
                  <a:lnTo>
                    <a:pt x="387" y="669"/>
                  </a:lnTo>
                  <a:cubicBezTo>
                    <a:pt x="400" y="792"/>
                    <a:pt x="400" y="921"/>
                    <a:pt x="393" y="1056"/>
                  </a:cubicBezTo>
                  <a:cubicBezTo>
                    <a:pt x="387" y="1123"/>
                    <a:pt x="381" y="1191"/>
                    <a:pt x="369" y="1252"/>
                  </a:cubicBezTo>
                  <a:cubicBezTo>
                    <a:pt x="357" y="1320"/>
                    <a:pt x="338" y="1387"/>
                    <a:pt x="314" y="1455"/>
                  </a:cubicBezTo>
                  <a:cubicBezTo>
                    <a:pt x="271" y="1559"/>
                    <a:pt x="228" y="1664"/>
                    <a:pt x="185" y="1768"/>
                  </a:cubicBezTo>
                  <a:cubicBezTo>
                    <a:pt x="160" y="1811"/>
                    <a:pt x="148" y="1867"/>
                    <a:pt x="117" y="1903"/>
                  </a:cubicBezTo>
                  <a:cubicBezTo>
                    <a:pt x="105" y="1928"/>
                    <a:pt x="92" y="1953"/>
                    <a:pt x="86" y="1977"/>
                  </a:cubicBezTo>
                  <a:cubicBezTo>
                    <a:pt x="80" y="1989"/>
                    <a:pt x="74" y="2002"/>
                    <a:pt x="68" y="2008"/>
                  </a:cubicBezTo>
                  <a:cubicBezTo>
                    <a:pt x="62" y="2020"/>
                    <a:pt x="62" y="2039"/>
                    <a:pt x="56" y="2039"/>
                  </a:cubicBezTo>
                  <a:lnTo>
                    <a:pt x="83" y="2088"/>
                  </a:lnTo>
                  <a:lnTo>
                    <a:pt x="83" y="2088"/>
                  </a:lnTo>
                  <a:cubicBezTo>
                    <a:pt x="86" y="2078"/>
                    <a:pt x="89" y="2067"/>
                    <a:pt x="92" y="2057"/>
                  </a:cubicBezTo>
                  <a:cubicBezTo>
                    <a:pt x="99" y="2051"/>
                    <a:pt x="105" y="2026"/>
                    <a:pt x="117" y="1989"/>
                  </a:cubicBezTo>
                  <a:cubicBezTo>
                    <a:pt x="129" y="1977"/>
                    <a:pt x="135" y="1953"/>
                    <a:pt x="148" y="1934"/>
                  </a:cubicBezTo>
                  <a:cubicBezTo>
                    <a:pt x="160" y="1910"/>
                    <a:pt x="172" y="1891"/>
                    <a:pt x="185" y="1860"/>
                  </a:cubicBezTo>
                  <a:cubicBezTo>
                    <a:pt x="234" y="1756"/>
                    <a:pt x="295" y="1615"/>
                    <a:pt x="350" y="1467"/>
                  </a:cubicBezTo>
                  <a:cubicBezTo>
                    <a:pt x="381" y="1375"/>
                    <a:pt x="412" y="1283"/>
                    <a:pt x="418" y="1191"/>
                  </a:cubicBezTo>
                  <a:cubicBezTo>
                    <a:pt x="430" y="1105"/>
                    <a:pt x="436" y="1025"/>
                    <a:pt x="436" y="951"/>
                  </a:cubicBezTo>
                  <a:cubicBezTo>
                    <a:pt x="443" y="804"/>
                    <a:pt x="430" y="699"/>
                    <a:pt x="424" y="669"/>
                  </a:cubicBezTo>
                  <a:cubicBezTo>
                    <a:pt x="418" y="613"/>
                    <a:pt x="418" y="607"/>
                    <a:pt x="418" y="607"/>
                  </a:cubicBezTo>
                  <a:cubicBezTo>
                    <a:pt x="418" y="595"/>
                    <a:pt x="418" y="595"/>
                    <a:pt x="418" y="595"/>
                  </a:cubicBezTo>
                  <a:cubicBezTo>
                    <a:pt x="417" y="581"/>
                    <a:pt x="416" y="567"/>
                    <a:pt x="417" y="554"/>
                  </a:cubicBezTo>
                  <a:lnTo>
                    <a:pt x="417" y="554"/>
                  </a:lnTo>
                  <a:lnTo>
                    <a:pt x="418" y="552"/>
                  </a:lnTo>
                  <a:lnTo>
                    <a:pt x="417" y="552"/>
                  </a:lnTo>
                  <a:cubicBezTo>
                    <a:pt x="418" y="505"/>
                    <a:pt x="429" y="459"/>
                    <a:pt x="443" y="417"/>
                  </a:cubicBezTo>
                  <a:cubicBezTo>
                    <a:pt x="467" y="361"/>
                    <a:pt x="498" y="312"/>
                    <a:pt x="535" y="269"/>
                  </a:cubicBezTo>
                  <a:cubicBezTo>
                    <a:pt x="609" y="183"/>
                    <a:pt x="701" y="128"/>
                    <a:pt x="793" y="91"/>
                  </a:cubicBezTo>
                  <a:cubicBezTo>
                    <a:pt x="890" y="55"/>
                    <a:pt x="987" y="40"/>
                    <a:pt x="1078" y="40"/>
                  </a:cubicBezTo>
                  <a:cubicBezTo>
                    <a:pt x="1160" y="40"/>
                    <a:pt x="1236" y="52"/>
                    <a:pt x="1303" y="73"/>
                  </a:cubicBezTo>
                  <a:cubicBezTo>
                    <a:pt x="1450" y="116"/>
                    <a:pt x="1561" y="196"/>
                    <a:pt x="1628" y="288"/>
                  </a:cubicBezTo>
                  <a:cubicBezTo>
                    <a:pt x="1696" y="374"/>
                    <a:pt x="1727" y="466"/>
                    <a:pt x="1733" y="546"/>
                  </a:cubicBezTo>
                  <a:cubicBezTo>
                    <a:pt x="1782" y="908"/>
                    <a:pt x="1819" y="1037"/>
                    <a:pt x="1850" y="1160"/>
                  </a:cubicBezTo>
                  <a:cubicBezTo>
                    <a:pt x="1893" y="1320"/>
                    <a:pt x="1960" y="1443"/>
                    <a:pt x="1997" y="1547"/>
                  </a:cubicBezTo>
                  <a:cubicBezTo>
                    <a:pt x="2040" y="1645"/>
                    <a:pt x="2071" y="1719"/>
                    <a:pt x="2083" y="1756"/>
                  </a:cubicBezTo>
                  <a:cubicBezTo>
                    <a:pt x="2095" y="1774"/>
                    <a:pt x="2089" y="1768"/>
                    <a:pt x="2095" y="1781"/>
                  </a:cubicBezTo>
                  <a:cubicBezTo>
                    <a:pt x="2095" y="1781"/>
                    <a:pt x="2099" y="1788"/>
                    <a:pt x="2101" y="1788"/>
                  </a:cubicBezTo>
                  <a:cubicBezTo>
                    <a:pt x="2101" y="1788"/>
                    <a:pt x="2101" y="1788"/>
                    <a:pt x="2101" y="1787"/>
                  </a:cubicBezTo>
                  <a:cubicBezTo>
                    <a:pt x="2101" y="1787"/>
                    <a:pt x="2108" y="1799"/>
                    <a:pt x="2108" y="1805"/>
                  </a:cubicBezTo>
                  <a:cubicBezTo>
                    <a:pt x="2108" y="1811"/>
                    <a:pt x="2114" y="1817"/>
                    <a:pt x="2114" y="1830"/>
                  </a:cubicBezTo>
                  <a:lnTo>
                    <a:pt x="2120" y="1836"/>
                  </a:lnTo>
                  <a:lnTo>
                    <a:pt x="2120" y="1842"/>
                  </a:lnTo>
                  <a:lnTo>
                    <a:pt x="2126" y="1854"/>
                  </a:lnTo>
                  <a:cubicBezTo>
                    <a:pt x="2132" y="1867"/>
                    <a:pt x="2132" y="1885"/>
                    <a:pt x="2138" y="1897"/>
                  </a:cubicBezTo>
                  <a:cubicBezTo>
                    <a:pt x="2144" y="1916"/>
                    <a:pt x="2151" y="1934"/>
                    <a:pt x="2157" y="1953"/>
                  </a:cubicBezTo>
                  <a:lnTo>
                    <a:pt x="2163" y="1965"/>
                  </a:lnTo>
                  <a:lnTo>
                    <a:pt x="2163" y="1971"/>
                  </a:lnTo>
                  <a:lnTo>
                    <a:pt x="2169" y="1977"/>
                  </a:lnTo>
                  <a:lnTo>
                    <a:pt x="2175" y="2002"/>
                  </a:lnTo>
                  <a:cubicBezTo>
                    <a:pt x="2177" y="2009"/>
                    <a:pt x="2178" y="2013"/>
                    <a:pt x="2178" y="2013"/>
                  </a:cubicBezTo>
                  <a:cubicBezTo>
                    <a:pt x="2180" y="2013"/>
                    <a:pt x="2177" y="1979"/>
                    <a:pt x="2163" y="1928"/>
                  </a:cubicBezTo>
                  <a:cubicBezTo>
                    <a:pt x="2144" y="1854"/>
                    <a:pt x="2114" y="1756"/>
                    <a:pt x="2071" y="1639"/>
                  </a:cubicBezTo>
                  <a:cubicBezTo>
                    <a:pt x="2046" y="1578"/>
                    <a:pt x="2022" y="1516"/>
                    <a:pt x="1991" y="1443"/>
                  </a:cubicBezTo>
                  <a:cubicBezTo>
                    <a:pt x="1960" y="1375"/>
                    <a:pt x="1929" y="1301"/>
                    <a:pt x="1905" y="1215"/>
                  </a:cubicBezTo>
                  <a:cubicBezTo>
                    <a:pt x="1850" y="1031"/>
                    <a:pt x="1806" y="804"/>
                    <a:pt x="1770" y="540"/>
                  </a:cubicBezTo>
                  <a:lnTo>
                    <a:pt x="1770" y="509"/>
                  </a:lnTo>
                  <a:lnTo>
                    <a:pt x="1766" y="509"/>
                  </a:lnTo>
                  <a:cubicBezTo>
                    <a:pt x="1747" y="385"/>
                    <a:pt x="1681" y="268"/>
                    <a:pt x="1579" y="177"/>
                  </a:cubicBezTo>
                  <a:cubicBezTo>
                    <a:pt x="1469" y="79"/>
                    <a:pt x="1315" y="17"/>
                    <a:pt x="1155" y="5"/>
                  </a:cubicBezTo>
                  <a:cubicBezTo>
                    <a:pt x="1126" y="2"/>
                    <a:pt x="1097" y="0"/>
                    <a:pt x="1067" y="0"/>
                  </a:cubicBezTo>
                  <a:close/>
                  <a:moveTo>
                    <a:pt x="83" y="2088"/>
                  </a:moveTo>
                  <a:lnTo>
                    <a:pt x="83" y="2088"/>
                  </a:lnTo>
                  <a:cubicBezTo>
                    <a:pt x="82" y="2090"/>
                    <a:pt x="82" y="2092"/>
                    <a:pt x="81" y="2094"/>
                  </a:cubicBezTo>
                  <a:lnTo>
                    <a:pt x="86" y="2094"/>
                  </a:lnTo>
                  <a:lnTo>
                    <a:pt x="83" y="2088"/>
                  </a:lnTo>
                  <a:close/>
                  <a:moveTo>
                    <a:pt x="2188" y="2043"/>
                  </a:moveTo>
                  <a:cubicBezTo>
                    <a:pt x="2188" y="2043"/>
                    <a:pt x="2187" y="2044"/>
                    <a:pt x="2187" y="2045"/>
                  </a:cubicBezTo>
                  <a:cubicBezTo>
                    <a:pt x="2187" y="2051"/>
                    <a:pt x="2200" y="2094"/>
                    <a:pt x="2206" y="2131"/>
                  </a:cubicBezTo>
                  <a:cubicBezTo>
                    <a:pt x="2218" y="2168"/>
                    <a:pt x="2224" y="2198"/>
                    <a:pt x="2224" y="2229"/>
                  </a:cubicBezTo>
                  <a:cubicBezTo>
                    <a:pt x="2224" y="2254"/>
                    <a:pt x="2224" y="2266"/>
                    <a:pt x="2218" y="2315"/>
                  </a:cubicBezTo>
                  <a:cubicBezTo>
                    <a:pt x="2218" y="2364"/>
                    <a:pt x="2212" y="2444"/>
                    <a:pt x="2175" y="2542"/>
                  </a:cubicBezTo>
                  <a:cubicBezTo>
                    <a:pt x="2138" y="2635"/>
                    <a:pt x="2071" y="2751"/>
                    <a:pt x="1954" y="2862"/>
                  </a:cubicBezTo>
                  <a:cubicBezTo>
                    <a:pt x="1862" y="2948"/>
                    <a:pt x="1739" y="3028"/>
                    <a:pt x="1585" y="3083"/>
                  </a:cubicBezTo>
                  <a:cubicBezTo>
                    <a:pt x="1452" y="3134"/>
                    <a:pt x="1298" y="3160"/>
                    <a:pt x="1126" y="3160"/>
                  </a:cubicBezTo>
                  <a:cubicBezTo>
                    <a:pt x="1091" y="3160"/>
                    <a:pt x="1056" y="3159"/>
                    <a:pt x="1020" y="3157"/>
                  </a:cubicBezTo>
                  <a:cubicBezTo>
                    <a:pt x="811" y="3132"/>
                    <a:pt x="566" y="3065"/>
                    <a:pt x="357" y="2886"/>
                  </a:cubicBezTo>
                  <a:cubicBezTo>
                    <a:pt x="252" y="2800"/>
                    <a:pt x="160" y="2684"/>
                    <a:pt x="105" y="2536"/>
                  </a:cubicBezTo>
                  <a:cubicBezTo>
                    <a:pt x="54" y="2405"/>
                    <a:pt x="39" y="2248"/>
                    <a:pt x="81" y="2094"/>
                  </a:cubicBezTo>
                  <a:lnTo>
                    <a:pt x="74" y="2094"/>
                  </a:lnTo>
                  <a:lnTo>
                    <a:pt x="56" y="2045"/>
                  </a:lnTo>
                  <a:cubicBezTo>
                    <a:pt x="0" y="2205"/>
                    <a:pt x="6" y="2377"/>
                    <a:pt x="56" y="2524"/>
                  </a:cubicBezTo>
                  <a:cubicBezTo>
                    <a:pt x="105" y="2671"/>
                    <a:pt x="197" y="2794"/>
                    <a:pt x="301" y="2886"/>
                  </a:cubicBezTo>
                  <a:cubicBezTo>
                    <a:pt x="510" y="3077"/>
                    <a:pt x="762" y="3163"/>
                    <a:pt x="989" y="3187"/>
                  </a:cubicBezTo>
                  <a:cubicBezTo>
                    <a:pt x="1042" y="3193"/>
                    <a:pt x="1093" y="3196"/>
                    <a:pt x="1142" y="3196"/>
                  </a:cubicBezTo>
                  <a:cubicBezTo>
                    <a:pt x="1532" y="3196"/>
                    <a:pt x="1841" y="3033"/>
                    <a:pt x="2015" y="2837"/>
                  </a:cubicBezTo>
                  <a:cubicBezTo>
                    <a:pt x="2132" y="2714"/>
                    <a:pt x="2200" y="2573"/>
                    <a:pt x="2224" y="2450"/>
                  </a:cubicBezTo>
                  <a:cubicBezTo>
                    <a:pt x="2255" y="2334"/>
                    <a:pt x="2243" y="2229"/>
                    <a:pt x="2224" y="2155"/>
                  </a:cubicBezTo>
                  <a:cubicBezTo>
                    <a:pt x="2213" y="2089"/>
                    <a:pt x="2192" y="2043"/>
                    <a:pt x="2188" y="2043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8"/>
            <p:cNvSpPr/>
            <p:nvPr/>
          </p:nvSpPr>
          <p:spPr>
            <a:xfrm>
              <a:off x="4172781" y="2860511"/>
              <a:ext cx="156389" cy="223905"/>
            </a:xfrm>
            <a:custGeom>
              <a:avLst/>
              <a:gdLst/>
              <a:ahLst/>
              <a:cxnLst/>
              <a:rect l="l" t="t" r="r" b="b"/>
              <a:pathLst>
                <a:path w="2182" h="3124" extrusionOk="0">
                  <a:moveTo>
                    <a:pt x="1032" y="0"/>
                  </a:moveTo>
                  <a:cubicBezTo>
                    <a:pt x="946" y="0"/>
                    <a:pt x="855" y="14"/>
                    <a:pt x="762" y="47"/>
                  </a:cubicBezTo>
                  <a:cubicBezTo>
                    <a:pt x="670" y="84"/>
                    <a:pt x="572" y="139"/>
                    <a:pt x="498" y="225"/>
                  </a:cubicBezTo>
                  <a:cubicBezTo>
                    <a:pt x="418" y="311"/>
                    <a:pt x="369" y="428"/>
                    <a:pt x="375" y="557"/>
                  </a:cubicBezTo>
                  <a:cubicBezTo>
                    <a:pt x="375" y="557"/>
                    <a:pt x="375" y="557"/>
                    <a:pt x="375" y="569"/>
                  </a:cubicBezTo>
                  <a:cubicBezTo>
                    <a:pt x="375" y="569"/>
                    <a:pt x="375" y="571"/>
                    <a:pt x="376" y="585"/>
                  </a:cubicBezTo>
                  <a:lnTo>
                    <a:pt x="376" y="585"/>
                  </a:lnTo>
                  <a:lnTo>
                    <a:pt x="369" y="594"/>
                  </a:lnTo>
                  <a:lnTo>
                    <a:pt x="377" y="594"/>
                  </a:lnTo>
                  <a:cubicBezTo>
                    <a:pt x="378" y="603"/>
                    <a:pt x="379" y="615"/>
                    <a:pt x="381" y="631"/>
                  </a:cubicBezTo>
                  <a:cubicBezTo>
                    <a:pt x="387" y="661"/>
                    <a:pt x="424" y="975"/>
                    <a:pt x="350" y="1300"/>
                  </a:cubicBezTo>
                  <a:cubicBezTo>
                    <a:pt x="307" y="1448"/>
                    <a:pt x="246" y="1583"/>
                    <a:pt x="197" y="1706"/>
                  </a:cubicBezTo>
                  <a:cubicBezTo>
                    <a:pt x="155" y="1817"/>
                    <a:pt x="99" y="1905"/>
                    <a:pt x="64" y="1982"/>
                  </a:cubicBezTo>
                  <a:lnTo>
                    <a:pt x="56" y="1982"/>
                  </a:lnTo>
                  <a:lnTo>
                    <a:pt x="60" y="1992"/>
                  </a:lnTo>
                  <a:lnTo>
                    <a:pt x="60" y="1992"/>
                  </a:lnTo>
                  <a:cubicBezTo>
                    <a:pt x="56" y="2001"/>
                    <a:pt x="53" y="2010"/>
                    <a:pt x="49" y="2019"/>
                  </a:cubicBezTo>
                  <a:cubicBezTo>
                    <a:pt x="0" y="2167"/>
                    <a:pt x="6" y="2320"/>
                    <a:pt x="49" y="2455"/>
                  </a:cubicBezTo>
                  <a:cubicBezTo>
                    <a:pt x="86" y="2590"/>
                    <a:pt x="166" y="2707"/>
                    <a:pt x="258" y="2799"/>
                  </a:cubicBezTo>
                  <a:cubicBezTo>
                    <a:pt x="443" y="2984"/>
                    <a:pt x="670" y="3070"/>
                    <a:pt x="879" y="3106"/>
                  </a:cubicBezTo>
                  <a:cubicBezTo>
                    <a:pt x="958" y="3118"/>
                    <a:pt x="1034" y="3124"/>
                    <a:pt x="1107" y="3124"/>
                  </a:cubicBezTo>
                  <a:cubicBezTo>
                    <a:pt x="1228" y="3124"/>
                    <a:pt x="1341" y="3109"/>
                    <a:pt x="1444" y="3082"/>
                  </a:cubicBezTo>
                  <a:cubicBezTo>
                    <a:pt x="1610" y="3033"/>
                    <a:pt x="1745" y="2965"/>
                    <a:pt x="1850" y="2879"/>
                  </a:cubicBezTo>
                  <a:cubicBezTo>
                    <a:pt x="1979" y="2781"/>
                    <a:pt x="2058" y="2664"/>
                    <a:pt x="2108" y="2566"/>
                  </a:cubicBezTo>
                  <a:cubicBezTo>
                    <a:pt x="2157" y="2468"/>
                    <a:pt x="2169" y="2388"/>
                    <a:pt x="2181" y="2332"/>
                  </a:cubicBezTo>
                  <a:cubicBezTo>
                    <a:pt x="2181" y="2283"/>
                    <a:pt x="2181" y="2265"/>
                    <a:pt x="2181" y="2253"/>
                  </a:cubicBezTo>
                  <a:cubicBezTo>
                    <a:pt x="2181" y="2234"/>
                    <a:pt x="2181" y="2197"/>
                    <a:pt x="2175" y="2154"/>
                  </a:cubicBezTo>
                  <a:cubicBezTo>
                    <a:pt x="2175" y="2124"/>
                    <a:pt x="2163" y="2081"/>
                    <a:pt x="2151" y="2062"/>
                  </a:cubicBezTo>
                  <a:cubicBezTo>
                    <a:pt x="2150" y="2060"/>
                    <a:pt x="2149" y="2059"/>
                    <a:pt x="2149" y="2059"/>
                  </a:cubicBezTo>
                  <a:lnTo>
                    <a:pt x="2149" y="2059"/>
                  </a:lnTo>
                  <a:cubicBezTo>
                    <a:pt x="2146" y="2059"/>
                    <a:pt x="2152" y="2090"/>
                    <a:pt x="2163" y="2148"/>
                  </a:cubicBezTo>
                  <a:cubicBezTo>
                    <a:pt x="2163" y="2179"/>
                    <a:pt x="2169" y="2222"/>
                    <a:pt x="2163" y="2271"/>
                  </a:cubicBezTo>
                  <a:cubicBezTo>
                    <a:pt x="2157" y="2296"/>
                    <a:pt x="2157" y="2320"/>
                    <a:pt x="2151" y="2345"/>
                  </a:cubicBezTo>
                  <a:cubicBezTo>
                    <a:pt x="2144" y="2369"/>
                    <a:pt x="2144" y="2400"/>
                    <a:pt x="2132" y="2425"/>
                  </a:cubicBezTo>
                  <a:cubicBezTo>
                    <a:pt x="2101" y="2541"/>
                    <a:pt x="2028" y="2676"/>
                    <a:pt x="1905" y="2793"/>
                  </a:cubicBezTo>
                  <a:cubicBezTo>
                    <a:pt x="1800" y="2891"/>
                    <a:pt x="1659" y="2977"/>
                    <a:pt x="1493" y="3033"/>
                  </a:cubicBezTo>
                  <a:cubicBezTo>
                    <a:pt x="1373" y="3067"/>
                    <a:pt x="1242" y="3089"/>
                    <a:pt x="1100" y="3089"/>
                  </a:cubicBezTo>
                  <a:cubicBezTo>
                    <a:pt x="1038" y="3089"/>
                    <a:pt x="975" y="3085"/>
                    <a:pt x="910" y="3076"/>
                  </a:cubicBezTo>
                  <a:cubicBezTo>
                    <a:pt x="695" y="3045"/>
                    <a:pt x="467" y="2953"/>
                    <a:pt x="283" y="2775"/>
                  </a:cubicBezTo>
                  <a:cubicBezTo>
                    <a:pt x="197" y="2689"/>
                    <a:pt x="123" y="2572"/>
                    <a:pt x="80" y="2443"/>
                  </a:cubicBezTo>
                  <a:cubicBezTo>
                    <a:pt x="43" y="2314"/>
                    <a:pt x="37" y="2173"/>
                    <a:pt x="86" y="2031"/>
                  </a:cubicBezTo>
                  <a:lnTo>
                    <a:pt x="99" y="2001"/>
                  </a:lnTo>
                  <a:lnTo>
                    <a:pt x="97" y="2000"/>
                  </a:lnTo>
                  <a:lnTo>
                    <a:pt x="97" y="2000"/>
                  </a:lnTo>
                  <a:lnTo>
                    <a:pt x="99" y="1994"/>
                  </a:lnTo>
                  <a:cubicBezTo>
                    <a:pt x="105" y="1976"/>
                    <a:pt x="111" y="1964"/>
                    <a:pt x="117" y="1951"/>
                  </a:cubicBezTo>
                  <a:cubicBezTo>
                    <a:pt x="129" y="1927"/>
                    <a:pt x="142" y="1902"/>
                    <a:pt x="160" y="1878"/>
                  </a:cubicBezTo>
                  <a:cubicBezTo>
                    <a:pt x="166" y="1859"/>
                    <a:pt x="166" y="1859"/>
                    <a:pt x="172" y="1853"/>
                  </a:cubicBezTo>
                  <a:lnTo>
                    <a:pt x="178" y="1829"/>
                  </a:lnTo>
                  <a:lnTo>
                    <a:pt x="203" y="1786"/>
                  </a:lnTo>
                  <a:lnTo>
                    <a:pt x="240" y="1693"/>
                  </a:lnTo>
                  <a:cubicBezTo>
                    <a:pt x="289" y="1577"/>
                    <a:pt x="344" y="1448"/>
                    <a:pt x="381" y="1306"/>
                  </a:cubicBezTo>
                  <a:cubicBezTo>
                    <a:pt x="400" y="1251"/>
                    <a:pt x="412" y="1184"/>
                    <a:pt x="418" y="1128"/>
                  </a:cubicBezTo>
                  <a:cubicBezTo>
                    <a:pt x="424" y="1067"/>
                    <a:pt x="430" y="1012"/>
                    <a:pt x="430" y="956"/>
                  </a:cubicBezTo>
                  <a:cubicBezTo>
                    <a:pt x="436" y="840"/>
                    <a:pt x="430" y="729"/>
                    <a:pt x="418" y="624"/>
                  </a:cubicBezTo>
                  <a:lnTo>
                    <a:pt x="418" y="618"/>
                  </a:lnTo>
                  <a:cubicBezTo>
                    <a:pt x="418" y="600"/>
                    <a:pt x="412" y="581"/>
                    <a:pt x="412" y="563"/>
                  </a:cubicBezTo>
                  <a:lnTo>
                    <a:pt x="412" y="557"/>
                  </a:lnTo>
                  <a:lnTo>
                    <a:pt x="412" y="545"/>
                  </a:lnTo>
                  <a:lnTo>
                    <a:pt x="412" y="545"/>
                  </a:lnTo>
                  <a:lnTo>
                    <a:pt x="412" y="545"/>
                  </a:lnTo>
                  <a:cubicBezTo>
                    <a:pt x="402" y="369"/>
                    <a:pt x="518" y="218"/>
                    <a:pt x="658" y="139"/>
                  </a:cubicBezTo>
                  <a:cubicBezTo>
                    <a:pt x="777" y="67"/>
                    <a:pt x="913" y="38"/>
                    <a:pt x="1037" y="38"/>
                  </a:cubicBezTo>
                  <a:cubicBezTo>
                    <a:pt x="1061" y="38"/>
                    <a:pt x="1084" y="39"/>
                    <a:pt x="1106" y="41"/>
                  </a:cubicBezTo>
                  <a:cubicBezTo>
                    <a:pt x="1254" y="53"/>
                    <a:pt x="1389" y="115"/>
                    <a:pt x="1487" y="194"/>
                  </a:cubicBezTo>
                  <a:cubicBezTo>
                    <a:pt x="1585" y="280"/>
                    <a:pt x="1647" y="397"/>
                    <a:pt x="1653" y="508"/>
                  </a:cubicBezTo>
                  <a:lnTo>
                    <a:pt x="1659" y="538"/>
                  </a:lnTo>
                  <a:lnTo>
                    <a:pt x="1663" y="538"/>
                  </a:lnTo>
                  <a:cubicBezTo>
                    <a:pt x="1705" y="831"/>
                    <a:pt x="1754" y="1061"/>
                    <a:pt x="1825" y="1257"/>
                  </a:cubicBezTo>
                  <a:cubicBezTo>
                    <a:pt x="1886" y="1411"/>
                    <a:pt x="1948" y="1540"/>
                    <a:pt x="1991" y="1650"/>
                  </a:cubicBezTo>
                  <a:cubicBezTo>
                    <a:pt x="2040" y="1755"/>
                    <a:pt x="2071" y="1841"/>
                    <a:pt x="2095" y="1908"/>
                  </a:cubicBezTo>
                  <a:cubicBezTo>
                    <a:pt x="2113" y="1966"/>
                    <a:pt x="2130" y="2007"/>
                    <a:pt x="2132" y="2007"/>
                  </a:cubicBezTo>
                  <a:cubicBezTo>
                    <a:pt x="2132" y="2007"/>
                    <a:pt x="2132" y="2007"/>
                    <a:pt x="2132" y="2007"/>
                  </a:cubicBezTo>
                  <a:cubicBezTo>
                    <a:pt x="2132" y="2007"/>
                    <a:pt x="2132" y="1988"/>
                    <a:pt x="2126" y="1976"/>
                  </a:cubicBezTo>
                  <a:cubicBezTo>
                    <a:pt x="2126" y="1958"/>
                    <a:pt x="2120" y="1939"/>
                    <a:pt x="2114" y="1927"/>
                  </a:cubicBezTo>
                  <a:cubicBezTo>
                    <a:pt x="2108" y="1908"/>
                    <a:pt x="2101" y="1890"/>
                    <a:pt x="2095" y="1872"/>
                  </a:cubicBezTo>
                  <a:cubicBezTo>
                    <a:pt x="2095" y="1853"/>
                    <a:pt x="2083" y="1835"/>
                    <a:pt x="2083" y="1816"/>
                  </a:cubicBezTo>
                  <a:cubicBezTo>
                    <a:pt x="2077" y="1810"/>
                    <a:pt x="2077" y="1804"/>
                    <a:pt x="2077" y="1798"/>
                  </a:cubicBezTo>
                  <a:lnTo>
                    <a:pt x="2071" y="1786"/>
                  </a:lnTo>
                  <a:cubicBezTo>
                    <a:pt x="2065" y="1767"/>
                    <a:pt x="2058" y="1755"/>
                    <a:pt x="2052" y="1724"/>
                  </a:cubicBezTo>
                  <a:cubicBezTo>
                    <a:pt x="2034" y="1681"/>
                    <a:pt x="2003" y="1607"/>
                    <a:pt x="1966" y="1515"/>
                  </a:cubicBezTo>
                  <a:cubicBezTo>
                    <a:pt x="1929" y="1423"/>
                    <a:pt x="1868" y="1306"/>
                    <a:pt x="1825" y="1159"/>
                  </a:cubicBezTo>
                  <a:cubicBezTo>
                    <a:pt x="1788" y="1036"/>
                    <a:pt x="1745" y="901"/>
                    <a:pt x="1690" y="502"/>
                  </a:cubicBezTo>
                  <a:lnTo>
                    <a:pt x="1690" y="508"/>
                  </a:lnTo>
                  <a:cubicBezTo>
                    <a:pt x="1684" y="434"/>
                    <a:pt x="1659" y="342"/>
                    <a:pt x="1598" y="256"/>
                  </a:cubicBezTo>
                  <a:cubicBezTo>
                    <a:pt x="1530" y="170"/>
                    <a:pt x="1426" y="90"/>
                    <a:pt x="1278" y="41"/>
                  </a:cubicBezTo>
                  <a:cubicBezTo>
                    <a:pt x="1206" y="16"/>
                    <a:pt x="1122" y="0"/>
                    <a:pt x="103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8"/>
            <p:cNvSpPr/>
            <p:nvPr/>
          </p:nvSpPr>
          <p:spPr>
            <a:xfrm>
              <a:off x="4215067" y="2960708"/>
              <a:ext cx="79270" cy="79341"/>
            </a:xfrm>
            <a:custGeom>
              <a:avLst/>
              <a:gdLst/>
              <a:ahLst/>
              <a:cxnLst/>
              <a:rect l="l" t="t" r="r" b="b"/>
              <a:pathLst>
                <a:path w="1106" h="1107" extrusionOk="0">
                  <a:moveTo>
                    <a:pt x="553" y="1"/>
                  </a:moveTo>
                  <a:cubicBezTo>
                    <a:pt x="246" y="1"/>
                    <a:pt x="0" y="246"/>
                    <a:pt x="0" y="553"/>
                  </a:cubicBezTo>
                  <a:cubicBezTo>
                    <a:pt x="0" y="861"/>
                    <a:pt x="246" y="1106"/>
                    <a:pt x="553" y="1106"/>
                  </a:cubicBezTo>
                  <a:cubicBezTo>
                    <a:pt x="860" y="1106"/>
                    <a:pt x="1106" y="861"/>
                    <a:pt x="1106" y="553"/>
                  </a:cubicBezTo>
                  <a:cubicBezTo>
                    <a:pt x="1106" y="246"/>
                    <a:pt x="860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8"/>
            <p:cNvSpPr/>
            <p:nvPr/>
          </p:nvSpPr>
          <p:spPr>
            <a:xfrm>
              <a:off x="4213275" y="2959346"/>
              <a:ext cx="81563" cy="82065"/>
            </a:xfrm>
            <a:custGeom>
              <a:avLst/>
              <a:gdLst/>
              <a:ahLst/>
              <a:cxnLst/>
              <a:rect l="l" t="t" r="r" b="b"/>
              <a:pathLst>
                <a:path w="1138" h="1145" extrusionOk="0">
                  <a:moveTo>
                    <a:pt x="573" y="1"/>
                  </a:moveTo>
                  <a:cubicBezTo>
                    <a:pt x="547" y="1"/>
                    <a:pt x="520" y="3"/>
                    <a:pt x="492" y="7"/>
                  </a:cubicBezTo>
                  <a:cubicBezTo>
                    <a:pt x="375" y="26"/>
                    <a:pt x="252" y="81"/>
                    <a:pt x="160" y="185"/>
                  </a:cubicBezTo>
                  <a:cubicBezTo>
                    <a:pt x="62" y="290"/>
                    <a:pt x="1" y="443"/>
                    <a:pt x="7" y="609"/>
                  </a:cubicBezTo>
                  <a:cubicBezTo>
                    <a:pt x="19" y="775"/>
                    <a:pt x="105" y="923"/>
                    <a:pt x="209" y="1009"/>
                  </a:cubicBezTo>
                  <a:cubicBezTo>
                    <a:pt x="314" y="1095"/>
                    <a:pt x="443" y="1138"/>
                    <a:pt x="553" y="1144"/>
                  </a:cubicBezTo>
                  <a:cubicBezTo>
                    <a:pt x="563" y="1144"/>
                    <a:pt x="573" y="1145"/>
                    <a:pt x="583" y="1145"/>
                  </a:cubicBezTo>
                  <a:cubicBezTo>
                    <a:pt x="687" y="1145"/>
                    <a:pt x="775" y="1116"/>
                    <a:pt x="848" y="1076"/>
                  </a:cubicBezTo>
                  <a:cubicBezTo>
                    <a:pt x="922" y="1033"/>
                    <a:pt x="983" y="978"/>
                    <a:pt x="1020" y="929"/>
                  </a:cubicBezTo>
                  <a:cubicBezTo>
                    <a:pt x="1106" y="824"/>
                    <a:pt x="1125" y="732"/>
                    <a:pt x="1131" y="671"/>
                  </a:cubicBezTo>
                  <a:cubicBezTo>
                    <a:pt x="1137" y="615"/>
                    <a:pt x="1137" y="591"/>
                    <a:pt x="1131" y="591"/>
                  </a:cubicBezTo>
                  <a:cubicBezTo>
                    <a:pt x="1125" y="591"/>
                    <a:pt x="1125" y="615"/>
                    <a:pt x="1112" y="671"/>
                  </a:cubicBezTo>
                  <a:cubicBezTo>
                    <a:pt x="1100" y="726"/>
                    <a:pt x="1076" y="812"/>
                    <a:pt x="996" y="910"/>
                  </a:cubicBezTo>
                  <a:cubicBezTo>
                    <a:pt x="959" y="960"/>
                    <a:pt x="904" y="1009"/>
                    <a:pt x="830" y="1046"/>
                  </a:cubicBezTo>
                  <a:cubicBezTo>
                    <a:pt x="763" y="1079"/>
                    <a:pt x="680" y="1108"/>
                    <a:pt x="582" y="1108"/>
                  </a:cubicBezTo>
                  <a:cubicBezTo>
                    <a:pt x="572" y="1108"/>
                    <a:pt x="563" y="1108"/>
                    <a:pt x="553" y="1107"/>
                  </a:cubicBezTo>
                  <a:cubicBezTo>
                    <a:pt x="449" y="1101"/>
                    <a:pt x="332" y="1064"/>
                    <a:pt x="234" y="978"/>
                  </a:cubicBezTo>
                  <a:cubicBezTo>
                    <a:pt x="136" y="898"/>
                    <a:pt x="56" y="763"/>
                    <a:pt x="50" y="609"/>
                  </a:cubicBezTo>
                  <a:cubicBezTo>
                    <a:pt x="37" y="450"/>
                    <a:pt x="99" y="308"/>
                    <a:pt x="185" y="216"/>
                  </a:cubicBezTo>
                  <a:cubicBezTo>
                    <a:pt x="277" y="118"/>
                    <a:pt x="388" y="63"/>
                    <a:pt x="498" y="44"/>
                  </a:cubicBezTo>
                  <a:cubicBezTo>
                    <a:pt x="526" y="39"/>
                    <a:pt x="554" y="37"/>
                    <a:pt x="581" y="37"/>
                  </a:cubicBezTo>
                  <a:cubicBezTo>
                    <a:pt x="654" y="37"/>
                    <a:pt x="722" y="54"/>
                    <a:pt x="781" y="81"/>
                  </a:cubicBezTo>
                  <a:cubicBezTo>
                    <a:pt x="867" y="112"/>
                    <a:pt x="928" y="161"/>
                    <a:pt x="971" y="210"/>
                  </a:cubicBezTo>
                  <a:cubicBezTo>
                    <a:pt x="1063" y="308"/>
                    <a:pt x="1094" y="400"/>
                    <a:pt x="1106" y="462"/>
                  </a:cubicBezTo>
                  <a:cubicBezTo>
                    <a:pt x="1125" y="523"/>
                    <a:pt x="1125" y="548"/>
                    <a:pt x="1125" y="548"/>
                  </a:cubicBezTo>
                  <a:cubicBezTo>
                    <a:pt x="1131" y="548"/>
                    <a:pt x="1137" y="523"/>
                    <a:pt x="1125" y="456"/>
                  </a:cubicBezTo>
                  <a:cubicBezTo>
                    <a:pt x="1119" y="394"/>
                    <a:pt x="1088" y="296"/>
                    <a:pt x="996" y="185"/>
                  </a:cubicBezTo>
                  <a:cubicBezTo>
                    <a:pt x="947" y="136"/>
                    <a:pt x="885" y="81"/>
                    <a:pt x="799" y="44"/>
                  </a:cubicBezTo>
                  <a:cubicBezTo>
                    <a:pt x="734" y="21"/>
                    <a:pt x="658" y="1"/>
                    <a:pt x="573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8"/>
            <p:cNvSpPr/>
            <p:nvPr/>
          </p:nvSpPr>
          <p:spPr>
            <a:xfrm>
              <a:off x="4214565" y="2960636"/>
              <a:ext cx="79771" cy="79485"/>
            </a:xfrm>
            <a:custGeom>
              <a:avLst/>
              <a:gdLst/>
              <a:ahLst/>
              <a:cxnLst/>
              <a:rect l="l" t="t" r="r" b="b"/>
              <a:pathLst>
                <a:path w="1113" h="1109" extrusionOk="0">
                  <a:moveTo>
                    <a:pt x="571" y="1"/>
                  </a:moveTo>
                  <a:cubicBezTo>
                    <a:pt x="561" y="1"/>
                    <a:pt x="552" y="1"/>
                    <a:pt x="542" y="2"/>
                  </a:cubicBezTo>
                  <a:cubicBezTo>
                    <a:pt x="431" y="2"/>
                    <a:pt x="308" y="45"/>
                    <a:pt x="204" y="131"/>
                  </a:cubicBezTo>
                  <a:cubicBezTo>
                    <a:pt x="99" y="223"/>
                    <a:pt x="19" y="364"/>
                    <a:pt x="13" y="530"/>
                  </a:cubicBezTo>
                  <a:cubicBezTo>
                    <a:pt x="1" y="696"/>
                    <a:pt x="69" y="843"/>
                    <a:pt x="167" y="942"/>
                  </a:cubicBezTo>
                  <a:cubicBezTo>
                    <a:pt x="265" y="1040"/>
                    <a:pt x="388" y="1089"/>
                    <a:pt x="505" y="1107"/>
                  </a:cubicBezTo>
                  <a:cubicBezTo>
                    <a:pt x="519" y="1108"/>
                    <a:pt x="532" y="1109"/>
                    <a:pt x="546" y="1109"/>
                  </a:cubicBezTo>
                  <a:cubicBezTo>
                    <a:pt x="641" y="1109"/>
                    <a:pt x="730" y="1090"/>
                    <a:pt x="800" y="1052"/>
                  </a:cubicBezTo>
                  <a:cubicBezTo>
                    <a:pt x="886" y="1015"/>
                    <a:pt x="947" y="960"/>
                    <a:pt x="990" y="911"/>
                  </a:cubicBezTo>
                  <a:cubicBezTo>
                    <a:pt x="1076" y="806"/>
                    <a:pt x="1101" y="708"/>
                    <a:pt x="1107" y="677"/>
                  </a:cubicBezTo>
                  <a:cubicBezTo>
                    <a:pt x="1107" y="671"/>
                    <a:pt x="1107" y="671"/>
                    <a:pt x="1107" y="665"/>
                  </a:cubicBezTo>
                  <a:cubicBezTo>
                    <a:pt x="1107" y="665"/>
                    <a:pt x="1107" y="659"/>
                    <a:pt x="1107" y="653"/>
                  </a:cubicBezTo>
                  <a:cubicBezTo>
                    <a:pt x="1107" y="653"/>
                    <a:pt x="1107" y="647"/>
                    <a:pt x="1107" y="647"/>
                  </a:cubicBezTo>
                  <a:lnTo>
                    <a:pt x="1107" y="641"/>
                  </a:lnTo>
                  <a:lnTo>
                    <a:pt x="1107" y="634"/>
                  </a:lnTo>
                  <a:cubicBezTo>
                    <a:pt x="1107" y="628"/>
                    <a:pt x="1107" y="622"/>
                    <a:pt x="1113" y="616"/>
                  </a:cubicBezTo>
                  <a:cubicBezTo>
                    <a:pt x="1113" y="610"/>
                    <a:pt x="1113" y="604"/>
                    <a:pt x="1113" y="591"/>
                  </a:cubicBezTo>
                  <a:lnTo>
                    <a:pt x="1113" y="585"/>
                  </a:lnTo>
                  <a:lnTo>
                    <a:pt x="1113" y="579"/>
                  </a:lnTo>
                  <a:cubicBezTo>
                    <a:pt x="1113" y="579"/>
                    <a:pt x="1113" y="573"/>
                    <a:pt x="1113" y="573"/>
                  </a:cubicBezTo>
                  <a:cubicBezTo>
                    <a:pt x="1113" y="570"/>
                    <a:pt x="1113" y="568"/>
                    <a:pt x="1112" y="568"/>
                  </a:cubicBezTo>
                  <a:cubicBezTo>
                    <a:pt x="1110" y="568"/>
                    <a:pt x="1105" y="581"/>
                    <a:pt x="1101" y="604"/>
                  </a:cubicBezTo>
                  <a:cubicBezTo>
                    <a:pt x="1088" y="659"/>
                    <a:pt x="1070" y="763"/>
                    <a:pt x="984" y="868"/>
                  </a:cubicBezTo>
                  <a:cubicBezTo>
                    <a:pt x="941" y="923"/>
                    <a:pt x="879" y="978"/>
                    <a:pt x="800" y="1015"/>
                  </a:cubicBezTo>
                  <a:cubicBezTo>
                    <a:pt x="733" y="1048"/>
                    <a:pt x="643" y="1072"/>
                    <a:pt x="549" y="1072"/>
                  </a:cubicBezTo>
                  <a:cubicBezTo>
                    <a:pt x="539" y="1072"/>
                    <a:pt x="528" y="1071"/>
                    <a:pt x="517" y="1071"/>
                  </a:cubicBezTo>
                  <a:cubicBezTo>
                    <a:pt x="406" y="1058"/>
                    <a:pt x="290" y="1009"/>
                    <a:pt x="198" y="917"/>
                  </a:cubicBezTo>
                  <a:cubicBezTo>
                    <a:pt x="105" y="825"/>
                    <a:pt x="44" y="684"/>
                    <a:pt x="50" y="530"/>
                  </a:cubicBezTo>
                  <a:cubicBezTo>
                    <a:pt x="56" y="376"/>
                    <a:pt x="130" y="247"/>
                    <a:pt x="228" y="161"/>
                  </a:cubicBezTo>
                  <a:cubicBezTo>
                    <a:pt x="327" y="81"/>
                    <a:pt x="449" y="45"/>
                    <a:pt x="554" y="38"/>
                  </a:cubicBezTo>
                  <a:cubicBezTo>
                    <a:pt x="658" y="38"/>
                    <a:pt x="750" y="63"/>
                    <a:pt x="824" y="106"/>
                  </a:cubicBezTo>
                  <a:cubicBezTo>
                    <a:pt x="898" y="149"/>
                    <a:pt x="947" y="198"/>
                    <a:pt x="990" y="253"/>
                  </a:cubicBezTo>
                  <a:cubicBezTo>
                    <a:pt x="1064" y="358"/>
                    <a:pt x="1088" y="450"/>
                    <a:pt x="1094" y="505"/>
                  </a:cubicBezTo>
                  <a:cubicBezTo>
                    <a:pt x="1100" y="533"/>
                    <a:pt x="1105" y="555"/>
                    <a:pt x="1107" y="555"/>
                  </a:cubicBezTo>
                  <a:cubicBezTo>
                    <a:pt x="1107" y="555"/>
                    <a:pt x="1107" y="555"/>
                    <a:pt x="1107" y="554"/>
                  </a:cubicBezTo>
                  <a:cubicBezTo>
                    <a:pt x="1113" y="548"/>
                    <a:pt x="1113" y="530"/>
                    <a:pt x="1113" y="518"/>
                  </a:cubicBezTo>
                  <a:cubicBezTo>
                    <a:pt x="1107" y="505"/>
                    <a:pt x="1107" y="487"/>
                    <a:pt x="1107" y="481"/>
                  </a:cubicBezTo>
                  <a:cubicBezTo>
                    <a:pt x="1107" y="468"/>
                    <a:pt x="1107" y="462"/>
                    <a:pt x="1101" y="444"/>
                  </a:cubicBezTo>
                  <a:cubicBezTo>
                    <a:pt x="1094" y="407"/>
                    <a:pt x="1076" y="315"/>
                    <a:pt x="1002" y="217"/>
                  </a:cubicBezTo>
                  <a:cubicBezTo>
                    <a:pt x="959" y="167"/>
                    <a:pt x="904" y="112"/>
                    <a:pt x="830" y="69"/>
                  </a:cubicBezTo>
                  <a:cubicBezTo>
                    <a:pt x="763" y="30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8"/>
            <p:cNvSpPr/>
            <p:nvPr/>
          </p:nvSpPr>
          <p:spPr>
            <a:xfrm>
              <a:off x="4211483" y="2957984"/>
              <a:ext cx="83785" cy="84717"/>
            </a:xfrm>
            <a:custGeom>
              <a:avLst/>
              <a:gdLst/>
              <a:ahLst/>
              <a:cxnLst/>
              <a:rect l="l" t="t" r="r" b="b"/>
              <a:pathLst>
                <a:path w="1169" h="1182" extrusionOk="0">
                  <a:moveTo>
                    <a:pt x="579" y="1"/>
                  </a:moveTo>
                  <a:cubicBezTo>
                    <a:pt x="569" y="1"/>
                    <a:pt x="558" y="1"/>
                    <a:pt x="548" y="2"/>
                  </a:cubicBezTo>
                  <a:cubicBezTo>
                    <a:pt x="425" y="14"/>
                    <a:pt x="290" y="69"/>
                    <a:pt x="185" y="174"/>
                  </a:cubicBezTo>
                  <a:cubicBezTo>
                    <a:pt x="75" y="278"/>
                    <a:pt x="1" y="444"/>
                    <a:pt x="13" y="622"/>
                  </a:cubicBezTo>
                  <a:cubicBezTo>
                    <a:pt x="19" y="807"/>
                    <a:pt x="112" y="954"/>
                    <a:pt x="228" y="1046"/>
                  </a:cubicBezTo>
                  <a:cubicBezTo>
                    <a:pt x="345" y="1144"/>
                    <a:pt x="480" y="1181"/>
                    <a:pt x="603" y="1181"/>
                  </a:cubicBezTo>
                  <a:cubicBezTo>
                    <a:pt x="720" y="1181"/>
                    <a:pt x="830" y="1144"/>
                    <a:pt x="910" y="1095"/>
                  </a:cubicBezTo>
                  <a:cubicBezTo>
                    <a:pt x="990" y="1040"/>
                    <a:pt x="1045" y="979"/>
                    <a:pt x="1082" y="917"/>
                  </a:cubicBezTo>
                  <a:cubicBezTo>
                    <a:pt x="1162" y="800"/>
                    <a:pt x="1168" y="690"/>
                    <a:pt x="1168" y="634"/>
                  </a:cubicBezTo>
                  <a:cubicBezTo>
                    <a:pt x="1168" y="610"/>
                    <a:pt x="1162" y="591"/>
                    <a:pt x="1162" y="591"/>
                  </a:cubicBezTo>
                  <a:cubicBezTo>
                    <a:pt x="1162" y="591"/>
                    <a:pt x="1156" y="598"/>
                    <a:pt x="1156" y="604"/>
                  </a:cubicBezTo>
                  <a:lnTo>
                    <a:pt x="1156" y="628"/>
                  </a:lnTo>
                  <a:cubicBezTo>
                    <a:pt x="1156" y="634"/>
                    <a:pt x="1156" y="641"/>
                    <a:pt x="1156" y="647"/>
                  </a:cubicBezTo>
                  <a:cubicBezTo>
                    <a:pt x="1156" y="653"/>
                    <a:pt x="1156" y="665"/>
                    <a:pt x="1150" y="671"/>
                  </a:cubicBezTo>
                  <a:cubicBezTo>
                    <a:pt x="1150" y="671"/>
                    <a:pt x="1150" y="678"/>
                    <a:pt x="1150" y="678"/>
                  </a:cubicBezTo>
                  <a:lnTo>
                    <a:pt x="1150" y="684"/>
                  </a:lnTo>
                  <a:cubicBezTo>
                    <a:pt x="1144" y="696"/>
                    <a:pt x="1144" y="696"/>
                    <a:pt x="1144" y="708"/>
                  </a:cubicBezTo>
                  <a:cubicBezTo>
                    <a:pt x="1131" y="751"/>
                    <a:pt x="1119" y="831"/>
                    <a:pt x="1039" y="936"/>
                  </a:cubicBezTo>
                  <a:cubicBezTo>
                    <a:pt x="1002" y="985"/>
                    <a:pt x="947" y="1034"/>
                    <a:pt x="873" y="1077"/>
                  </a:cubicBezTo>
                  <a:cubicBezTo>
                    <a:pt x="800" y="1116"/>
                    <a:pt x="717" y="1145"/>
                    <a:pt x="619" y="1145"/>
                  </a:cubicBezTo>
                  <a:cubicBezTo>
                    <a:pt x="610" y="1145"/>
                    <a:pt x="600" y="1145"/>
                    <a:pt x="591" y="1144"/>
                  </a:cubicBezTo>
                  <a:cubicBezTo>
                    <a:pt x="480" y="1144"/>
                    <a:pt x="357" y="1101"/>
                    <a:pt x="247" y="1015"/>
                  </a:cubicBezTo>
                  <a:cubicBezTo>
                    <a:pt x="142" y="929"/>
                    <a:pt x="62" y="788"/>
                    <a:pt x="56" y="622"/>
                  </a:cubicBezTo>
                  <a:cubicBezTo>
                    <a:pt x="44" y="456"/>
                    <a:pt x="112" y="309"/>
                    <a:pt x="204" y="211"/>
                  </a:cubicBezTo>
                  <a:cubicBezTo>
                    <a:pt x="302" y="112"/>
                    <a:pt x="425" y="57"/>
                    <a:pt x="535" y="45"/>
                  </a:cubicBezTo>
                  <a:cubicBezTo>
                    <a:pt x="559" y="42"/>
                    <a:pt x="581" y="41"/>
                    <a:pt x="604" y="41"/>
                  </a:cubicBezTo>
                  <a:cubicBezTo>
                    <a:pt x="689" y="41"/>
                    <a:pt x="767" y="59"/>
                    <a:pt x="830" y="88"/>
                  </a:cubicBezTo>
                  <a:cubicBezTo>
                    <a:pt x="910" y="131"/>
                    <a:pt x="972" y="180"/>
                    <a:pt x="1015" y="229"/>
                  </a:cubicBezTo>
                  <a:cubicBezTo>
                    <a:pt x="1101" y="327"/>
                    <a:pt x="1125" y="419"/>
                    <a:pt x="1131" y="456"/>
                  </a:cubicBezTo>
                  <a:cubicBezTo>
                    <a:pt x="1137" y="481"/>
                    <a:pt x="1144" y="487"/>
                    <a:pt x="1144" y="493"/>
                  </a:cubicBezTo>
                  <a:cubicBezTo>
                    <a:pt x="1144" y="499"/>
                    <a:pt x="1150" y="512"/>
                    <a:pt x="1150" y="530"/>
                  </a:cubicBezTo>
                  <a:cubicBezTo>
                    <a:pt x="1150" y="542"/>
                    <a:pt x="1150" y="561"/>
                    <a:pt x="1156" y="567"/>
                  </a:cubicBezTo>
                  <a:cubicBezTo>
                    <a:pt x="1156" y="568"/>
                    <a:pt x="1156" y="568"/>
                    <a:pt x="1156" y="568"/>
                  </a:cubicBezTo>
                  <a:cubicBezTo>
                    <a:pt x="1158" y="568"/>
                    <a:pt x="1162" y="556"/>
                    <a:pt x="1162" y="530"/>
                  </a:cubicBezTo>
                  <a:cubicBezTo>
                    <a:pt x="1162" y="475"/>
                    <a:pt x="1150" y="364"/>
                    <a:pt x="1064" y="241"/>
                  </a:cubicBezTo>
                  <a:cubicBezTo>
                    <a:pt x="1021" y="180"/>
                    <a:pt x="959" y="118"/>
                    <a:pt x="873" y="69"/>
                  </a:cubicBezTo>
                  <a:cubicBezTo>
                    <a:pt x="795" y="30"/>
                    <a:pt x="690" y="1"/>
                    <a:pt x="579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8"/>
            <p:cNvSpPr/>
            <p:nvPr/>
          </p:nvSpPr>
          <p:spPr>
            <a:xfrm>
              <a:off x="3693013" y="2807760"/>
              <a:ext cx="94106" cy="111164"/>
            </a:xfrm>
            <a:custGeom>
              <a:avLst/>
              <a:gdLst/>
              <a:ahLst/>
              <a:cxnLst/>
              <a:rect l="l" t="t" r="r" b="b"/>
              <a:pathLst>
                <a:path w="1313" h="1551" extrusionOk="0">
                  <a:moveTo>
                    <a:pt x="858" y="0"/>
                  </a:moveTo>
                  <a:cubicBezTo>
                    <a:pt x="795" y="0"/>
                    <a:pt x="672" y="58"/>
                    <a:pt x="594" y="101"/>
                  </a:cubicBezTo>
                  <a:cubicBezTo>
                    <a:pt x="465" y="169"/>
                    <a:pt x="581" y="132"/>
                    <a:pt x="625" y="279"/>
                  </a:cubicBezTo>
                  <a:cubicBezTo>
                    <a:pt x="650" y="356"/>
                    <a:pt x="651" y="375"/>
                    <a:pt x="645" y="375"/>
                  </a:cubicBezTo>
                  <a:cubicBezTo>
                    <a:pt x="640" y="375"/>
                    <a:pt x="631" y="359"/>
                    <a:pt x="631" y="359"/>
                  </a:cubicBezTo>
                  <a:cubicBezTo>
                    <a:pt x="631" y="359"/>
                    <a:pt x="416" y="310"/>
                    <a:pt x="397" y="298"/>
                  </a:cubicBezTo>
                  <a:cubicBezTo>
                    <a:pt x="379" y="292"/>
                    <a:pt x="391" y="132"/>
                    <a:pt x="379" y="70"/>
                  </a:cubicBezTo>
                  <a:cubicBezTo>
                    <a:pt x="373" y="38"/>
                    <a:pt x="338" y="20"/>
                    <a:pt x="296" y="20"/>
                  </a:cubicBezTo>
                  <a:cubicBezTo>
                    <a:pt x="248" y="20"/>
                    <a:pt x="190" y="43"/>
                    <a:pt x="151" y="95"/>
                  </a:cubicBezTo>
                  <a:cubicBezTo>
                    <a:pt x="78" y="187"/>
                    <a:pt x="250" y="513"/>
                    <a:pt x="250" y="513"/>
                  </a:cubicBezTo>
                  <a:cubicBezTo>
                    <a:pt x="250" y="513"/>
                    <a:pt x="218" y="501"/>
                    <a:pt x="178" y="501"/>
                  </a:cubicBezTo>
                  <a:cubicBezTo>
                    <a:pt x="121" y="501"/>
                    <a:pt x="48" y="524"/>
                    <a:pt x="22" y="636"/>
                  </a:cubicBezTo>
                  <a:cubicBezTo>
                    <a:pt x="1" y="734"/>
                    <a:pt x="61" y="758"/>
                    <a:pt x="126" y="758"/>
                  </a:cubicBezTo>
                  <a:cubicBezTo>
                    <a:pt x="191" y="758"/>
                    <a:pt x="262" y="734"/>
                    <a:pt x="262" y="734"/>
                  </a:cubicBezTo>
                  <a:cubicBezTo>
                    <a:pt x="950" y="857"/>
                    <a:pt x="1190" y="1551"/>
                    <a:pt x="1190" y="1551"/>
                  </a:cubicBezTo>
                  <a:lnTo>
                    <a:pt x="1313" y="1440"/>
                  </a:lnTo>
                  <a:cubicBezTo>
                    <a:pt x="1313" y="1440"/>
                    <a:pt x="1159" y="1262"/>
                    <a:pt x="1098" y="1102"/>
                  </a:cubicBezTo>
                  <a:cubicBezTo>
                    <a:pt x="1042" y="943"/>
                    <a:pt x="1036" y="1029"/>
                    <a:pt x="950" y="844"/>
                  </a:cubicBezTo>
                  <a:cubicBezTo>
                    <a:pt x="870" y="660"/>
                    <a:pt x="981" y="666"/>
                    <a:pt x="913" y="605"/>
                  </a:cubicBezTo>
                  <a:cubicBezTo>
                    <a:pt x="846" y="537"/>
                    <a:pt x="827" y="488"/>
                    <a:pt x="821" y="402"/>
                  </a:cubicBezTo>
                  <a:cubicBezTo>
                    <a:pt x="809" y="316"/>
                    <a:pt x="827" y="218"/>
                    <a:pt x="889" y="70"/>
                  </a:cubicBezTo>
                  <a:cubicBezTo>
                    <a:pt x="911" y="19"/>
                    <a:pt x="894" y="0"/>
                    <a:pt x="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8"/>
            <p:cNvSpPr/>
            <p:nvPr/>
          </p:nvSpPr>
          <p:spPr>
            <a:xfrm>
              <a:off x="3692798" y="2806470"/>
              <a:ext cx="93031" cy="110734"/>
            </a:xfrm>
            <a:custGeom>
              <a:avLst/>
              <a:gdLst/>
              <a:ahLst/>
              <a:cxnLst/>
              <a:rect l="l" t="t" r="r" b="b"/>
              <a:pathLst>
                <a:path w="1298" h="1545" extrusionOk="0">
                  <a:moveTo>
                    <a:pt x="859" y="0"/>
                  </a:moveTo>
                  <a:cubicBezTo>
                    <a:pt x="853" y="0"/>
                    <a:pt x="847" y="1"/>
                    <a:pt x="843" y="2"/>
                  </a:cubicBezTo>
                  <a:cubicBezTo>
                    <a:pt x="818" y="2"/>
                    <a:pt x="800" y="8"/>
                    <a:pt x="775" y="21"/>
                  </a:cubicBezTo>
                  <a:cubicBezTo>
                    <a:pt x="732" y="33"/>
                    <a:pt x="689" y="51"/>
                    <a:pt x="652" y="70"/>
                  </a:cubicBezTo>
                  <a:lnTo>
                    <a:pt x="591" y="101"/>
                  </a:lnTo>
                  <a:cubicBezTo>
                    <a:pt x="578" y="107"/>
                    <a:pt x="566" y="107"/>
                    <a:pt x="554" y="119"/>
                  </a:cubicBezTo>
                  <a:cubicBezTo>
                    <a:pt x="541" y="125"/>
                    <a:pt x="523" y="137"/>
                    <a:pt x="517" y="150"/>
                  </a:cubicBezTo>
                  <a:cubicBezTo>
                    <a:pt x="511" y="168"/>
                    <a:pt x="523" y="180"/>
                    <a:pt x="535" y="193"/>
                  </a:cubicBezTo>
                  <a:cubicBezTo>
                    <a:pt x="541" y="199"/>
                    <a:pt x="548" y="205"/>
                    <a:pt x="554" y="211"/>
                  </a:cubicBezTo>
                  <a:cubicBezTo>
                    <a:pt x="554" y="211"/>
                    <a:pt x="560" y="217"/>
                    <a:pt x="566" y="224"/>
                  </a:cubicBezTo>
                  <a:cubicBezTo>
                    <a:pt x="578" y="236"/>
                    <a:pt x="591" y="254"/>
                    <a:pt x="603" y="279"/>
                  </a:cubicBezTo>
                  <a:cubicBezTo>
                    <a:pt x="609" y="297"/>
                    <a:pt x="615" y="322"/>
                    <a:pt x="621" y="346"/>
                  </a:cubicBezTo>
                  <a:cubicBezTo>
                    <a:pt x="621" y="348"/>
                    <a:pt x="622" y="351"/>
                    <a:pt x="622" y="353"/>
                  </a:cubicBezTo>
                  <a:lnTo>
                    <a:pt x="622" y="353"/>
                  </a:lnTo>
                  <a:cubicBezTo>
                    <a:pt x="556" y="336"/>
                    <a:pt x="490" y="320"/>
                    <a:pt x="419" y="303"/>
                  </a:cubicBezTo>
                  <a:cubicBezTo>
                    <a:pt x="412" y="303"/>
                    <a:pt x="406" y="303"/>
                    <a:pt x="406" y="297"/>
                  </a:cubicBezTo>
                  <a:cubicBezTo>
                    <a:pt x="406" y="291"/>
                    <a:pt x="406" y="285"/>
                    <a:pt x="406" y="273"/>
                  </a:cubicBezTo>
                  <a:cubicBezTo>
                    <a:pt x="406" y="254"/>
                    <a:pt x="406" y="236"/>
                    <a:pt x="406" y="211"/>
                  </a:cubicBezTo>
                  <a:cubicBezTo>
                    <a:pt x="406" y="174"/>
                    <a:pt x="406" y="131"/>
                    <a:pt x="400" y="88"/>
                  </a:cubicBezTo>
                  <a:cubicBezTo>
                    <a:pt x="394" y="70"/>
                    <a:pt x="382" y="45"/>
                    <a:pt x="363" y="33"/>
                  </a:cubicBezTo>
                  <a:cubicBezTo>
                    <a:pt x="345" y="27"/>
                    <a:pt x="326" y="21"/>
                    <a:pt x="308" y="21"/>
                  </a:cubicBezTo>
                  <a:cubicBezTo>
                    <a:pt x="271" y="21"/>
                    <a:pt x="234" y="27"/>
                    <a:pt x="204" y="45"/>
                  </a:cubicBezTo>
                  <a:cubicBezTo>
                    <a:pt x="173" y="64"/>
                    <a:pt x="148" y="82"/>
                    <a:pt x="130" y="113"/>
                  </a:cubicBezTo>
                  <a:cubicBezTo>
                    <a:pt x="111" y="150"/>
                    <a:pt x="111" y="187"/>
                    <a:pt x="118" y="217"/>
                  </a:cubicBezTo>
                  <a:cubicBezTo>
                    <a:pt x="124" y="279"/>
                    <a:pt x="142" y="334"/>
                    <a:pt x="161" y="389"/>
                  </a:cubicBezTo>
                  <a:cubicBezTo>
                    <a:pt x="173" y="420"/>
                    <a:pt x="185" y="445"/>
                    <a:pt x="197" y="469"/>
                  </a:cubicBezTo>
                  <a:lnTo>
                    <a:pt x="204" y="488"/>
                  </a:lnTo>
                  <a:lnTo>
                    <a:pt x="210" y="500"/>
                  </a:lnTo>
                  <a:lnTo>
                    <a:pt x="216" y="500"/>
                  </a:lnTo>
                  <a:cubicBezTo>
                    <a:pt x="214" y="502"/>
                    <a:pt x="212" y="503"/>
                    <a:pt x="212" y="503"/>
                  </a:cubicBezTo>
                  <a:cubicBezTo>
                    <a:pt x="210" y="503"/>
                    <a:pt x="210" y="500"/>
                    <a:pt x="210" y="500"/>
                  </a:cubicBezTo>
                  <a:lnTo>
                    <a:pt x="173" y="500"/>
                  </a:lnTo>
                  <a:cubicBezTo>
                    <a:pt x="171" y="498"/>
                    <a:pt x="169" y="497"/>
                    <a:pt x="167" y="497"/>
                  </a:cubicBezTo>
                  <a:cubicBezTo>
                    <a:pt x="162" y="497"/>
                    <a:pt x="156" y="500"/>
                    <a:pt x="148" y="500"/>
                  </a:cubicBezTo>
                  <a:cubicBezTo>
                    <a:pt x="124" y="506"/>
                    <a:pt x="87" y="518"/>
                    <a:pt x="68" y="537"/>
                  </a:cubicBezTo>
                  <a:cubicBezTo>
                    <a:pt x="19" y="580"/>
                    <a:pt x="1" y="635"/>
                    <a:pt x="1" y="697"/>
                  </a:cubicBezTo>
                  <a:cubicBezTo>
                    <a:pt x="1" y="727"/>
                    <a:pt x="19" y="764"/>
                    <a:pt x="44" y="776"/>
                  </a:cubicBezTo>
                  <a:cubicBezTo>
                    <a:pt x="68" y="789"/>
                    <a:pt x="99" y="795"/>
                    <a:pt x="124" y="795"/>
                  </a:cubicBezTo>
                  <a:cubicBezTo>
                    <a:pt x="148" y="795"/>
                    <a:pt x="179" y="795"/>
                    <a:pt x="197" y="789"/>
                  </a:cubicBezTo>
                  <a:cubicBezTo>
                    <a:pt x="210" y="789"/>
                    <a:pt x="222" y="783"/>
                    <a:pt x="234" y="783"/>
                  </a:cubicBezTo>
                  <a:cubicBezTo>
                    <a:pt x="247" y="776"/>
                    <a:pt x="259" y="770"/>
                    <a:pt x="265" y="770"/>
                  </a:cubicBezTo>
                  <a:cubicBezTo>
                    <a:pt x="290" y="776"/>
                    <a:pt x="320" y="783"/>
                    <a:pt x="345" y="789"/>
                  </a:cubicBezTo>
                  <a:cubicBezTo>
                    <a:pt x="369" y="795"/>
                    <a:pt x="400" y="801"/>
                    <a:pt x="425" y="813"/>
                  </a:cubicBezTo>
                  <a:cubicBezTo>
                    <a:pt x="449" y="819"/>
                    <a:pt x="474" y="832"/>
                    <a:pt x="498" y="838"/>
                  </a:cubicBezTo>
                  <a:cubicBezTo>
                    <a:pt x="517" y="850"/>
                    <a:pt x="541" y="862"/>
                    <a:pt x="566" y="875"/>
                  </a:cubicBezTo>
                  <a:cubicBezTo>
                    <a:pt x="609" y="893"/>
                    <a:pt x="646" y="918"/>
                    <a:pt x="683" y="942"/>
                  </a:cubicBezTo>
                  <a:cubicBezTo>
                    <a:pt x="720" y="967"/>
                    <a:pt x="757" y="991"/>
                    <a:pt x="787" y="1016"/>
                  </a:cubicBezTo>
                  <a:cubicBezTo>
                    <a:pt x="904" y="1120"/>
                    <a:pt x="984" y="1225"/>
                    <a:pt x="1039" y="1305"/>
                  </a:cubicBezTo>
                  <a:cubicBezTo>
                    <a:pt x="1150" y="1471"/>
                    <a:pt x="1174" y="1544"/>
                    <a:pt x="1180" y="1544"/>
                  </a:cubicBezTo>
                  <a:cubicBezTo>
                    <a:pt x="1187" y="1544"/>
                    <a:pt x="1180" y="1520"/>
                    <a:pt x="1162" y="1483"/>
                  </a:cubicBezTo>
                  <a:cubicBezTo>
                    <a:pt x="1144" y="1440"/>
                    <a:pt x="1113" y="1378"/>
                    <a:pt x="1064" y="1292"/>
                  </a:cubicBezTo>
                  <a:cubicBezTo>
                    <a:pt x="1008" y="1206"/>
                    <a:pt x="929" y="1102"/>
                    <a:pt x="806" y="991"/>
                  </a:cubicBezTo>
                  <a:cubicBezTo>
                    <a:pt x="683" y="887"/>
                    <a:pt x="511" y="783"/>
                    <a:pt x="265" y="733"/>
                  </a:cubicBezTo>
                  <a:cubicBezTo>
                    <a:pt x="247" y="740"/>
                    <a:pt x="240" y="740"/>
                    <a:pt x="228" y="746"/>
                  </a:cubicBezTo>
                  <a:cubicBezTo>
                    <a:pt x="216" y="746"/>
                    <a:pt x="204" y="746"/>
                    <a:pt x="191" y="752"/>
                  </a:cubicBezTo>
                  <a:cubicBezTo>
                    <a:pt x="173" y="752"/>
                    <a:pt x="148" y="758"/>
                    <a:pt x="124" y="758"/>
                  </a:cubicBezTo>
                  <a:cubicBezTo>
                    <a:pt x="81" y="758"/>
                    <a:pt x="38" y="740"/>
                    <a:pt x="38" y="697"/>
                  </a:cubicBezTo>
                  <a:cubicBezTo>
                    <a:pt x="38" y="654"/>
                    <a:pt x="56" y="598"/>
                    <a:pt x="93" y="568"/>
                  </a:cubicBezTo>
                  <a:cubicBezTo>
                    <a:pt x="111" y="555"/>
                    <a:pt x="130" y="543"/>
                    <a:pt x="154" y="537"/>
                  </a:cubicBezTo>
                  <a:lnTo>
                    <a:pt x="179" y="537"/>
                  </a:lnTo>
                  <a:cubicBezTo>
                    <a:pt x="185" y="537"/>
                    <a:pt x="197" y="537"/>
                    <a:pt x="210" y="543"/>
                  </a:cubicBezTo>
                  <a:cubicBezTo>
                    <a:pt x="228" y="543"/>
                    <a:pt x="259" y="555"/>
                    <a:pt x="283" y="561"/>
                  </a:cubicBezTo>
                  <a:cubicBezTo>
                    <a:pt x="283" y="561"/>
                    <a:pt x="283" y="555"/>
                    <a:pt x="283" y="555"/>
                  </a:cubicBezTo>
                  <a:lnTo>
                    <a:pt x="277" y="543"/>
                  </a:lnTo>
                  <a:lnTo>
                    <a:pt x="265" y="512"/>
                  </a:lnTo>
                  <a:lnTo>
                    <a:pt x="234" y="457"/>
                  </a:lnTo>
                  <a:cubicBezTo>
                    <a:pt x="222" y="432"/>
                    <a:pt x="216" y="408"/>
                    <a:pt x="204" y="377"/>
                  </a:cubicBezTo>
                  <a:cubicBezTo>
                    <a:pt x="185" y="328"/>
                    <a:pt x="161" y="273"/>
                    <a:pt x="154" y="211"/>
                  </a:cubicBezTo>
                  <a:cubicBezTo>
                    <a:pt x="154" y="187"/>
                    <a:pt x="154" y="156"/>
                    <a:pt x="167" y="137"/>
                  </a:cubicBezTo>
                  <a:cubicBezTo>
                    <a:pt x="173" y="113"/>
                    <a:pt x="204" y="94"/>
                    <a:pt x="222" y="82"/>
                  </a:cubicBezTo>
                  <a:cubicBezTo>
                    <a:pt x="253" y="64"/>
                    <a:pt x="277" y="58"/>
                    <a:pt x="308" y="58"/>
                  </a:cubicBezTo>
                  <a:cubicBezTo>
                    <a:pt x="333" y="64"/>
                    <a:pt x="363" y="76"/>
                    <a:pt x="363" y="94"/>
                  </a:cubicBezTo>
                  <a:cubicBezTo>
                    <a:pt x="363" y="131"/>
                    <a:pt x="363" y="174"/>
                    <a:pt x="369" y="217"/>
                  </a:cubicBezTo>
                  <a:cubicBezTo>
                    <a:pt x="369" y="236"/>
                    <a:pt x="369" y="260"/>
                    <a:pt x="369" y="279"/>
                  </a:cubicBezTo>
                  <a:cubicBezTo>
                    <a:pt x="369" y="291"/>
                    <a:pt x="376" y="340"/>
                    <a:pt x="400" y="340"/>
                  </a:cubicBezTo>
                  <a:cubicBezTo>
                    <a:pt x="480" y="359"/>
                    <a:pt x="554" y="377"/>
                    <a:pt x="621" y="396"/>
                  </a:cubicBezTo>
                  <a:cubicBezTo>
                    <a:pt x="628" y="402"/>
                    <a:pt x="621" y="402"/>
                    <a:pt x="640" y="414"/>
                  </a:cubicBezTo>
                  <a:lnTo>
                    <a:pt x="658" y="414"/>
                  </a:lnTo>
                  <a:cubicBezTo>
                    <a:pt x="664" y="408"/>
                    <a:pt x="671" y="402"/>
                    <a:pt x="671" y="402"/>
                  </a:cubicBezTo>
                  <a:cubicBezTo>
                    <a:pt x="671" y="396"/>
                    <a:pt x="671" y="389"/>
                    <a:pt x="671" y="389"/>
                  </a:cubicBezTo>
                  <a:cubicBezTo>
                    <a:pt x="671" y="383"/>
                    <a:pt x="671" y="377"/>
                    <a:pt x="671" y="377"/>
                  </a:cubicBezTo>
                  <a:cubicBezTo>
                    <a:pt x="671" y="359"/>
                    <a:pt x="664" y="346"/>
                    <a:pt x="664" y="334"/>
                  </a:cubicBezTo>
                  <a:cubicBezTo>
                    <a:pt x="658" y="310"/>
                    <a:pt x="646" y="285"/>
                    <a:pt x="640" y="260"/>
                  </a:cubicBezTo>
                  <a:cubicBezTo>
                    <a:pt x="628" y="236"/>
                    <a:pt x="615" y="217"/>
                    <a:pt x="597" y="199"/>
                  </a:cubicBezTo>
                  <a:cubicBezTo>
                    <a:pt x="591" y="193"/>
                    <a:pt x="584" y="187"/>
                    <a:pt x="584" y="180"/>
                  </a:cubicBezTo>
                  <a:lnTo>
                    <a:pt x="572" y="174"/>
                  </a:lnTo>
                  <a:cubicBezTo>
                    <a:pt x="572" y="168"/>
                    <a:pt x="566" y="168"/>
                    <a:pt x="566" y="162"/>
                  </a:cubicBezTo>
                  <a:cubicBezTo>
                    <a:pt x="572" y="156"/>
                    <a:pt x="578" y="156"/>
                    <a:pt x="578" y="150"/>
                  </a:cubicBezTo>
                  <a:lnTo>
                    <a:pt x="609" y="137"/>
                  </a:lnTo>
                  <a:cubicBezTo>
                    <a:pt x="628" y="125"/>
                    <a:pt x="652" y="113"/>
                    <a:pt x="671" y="107"/>
                  </a:cubicBezTo>
                  <a:cubicBezTo>
                    <a:pt x="707" y="88"/>
                    <a:pt x="750" y="70"/>
                    <a:pt x="787" y="58"/>
                  </a:cubicBezTo>
                  <a:cubicBezTo>
                    <a:pt x="812" y="45"/>
                    <a:pt x="830" y="45"/>
                    <a:pt x="849" y="39"/>
                  </a:cubicBezTo>
                  <a:lnTo>
                    <a:pt x="873" y="39"/>
                  </a:lnTo>
                  <a:cubicBezTo>
                    <a:pt x="873" y="39"/>
                    <a:pt x="879" y="45"/>
                    <a:pt x="886" y="51"/>
                  </a:cubicBezTo>
                  <a:cubicBezTo>
                    <a:pt x="892" y="64"/>
                    <a:pt x="861" y="113"/>
                    <a:pt x="849" y="144"/>
                  </a:cubicBezTo>
                  <a:cubicBezTo>
                    <a:pt x="824" y="224"/>
                    <a:pt x="800" y="297"/>
                    <a:pt x="800" y="371"/>
                  </a:cubicBezTo>
                  <a:cubicBezTo>
                    <a:pt x="806" y="445"/>
                    <a:pt x="818" y="518"/>
                    <a:pt x="855" y="580"/>
                  </a:cubicBezTo>
                  <a:cubicBezTo>
                    <a:pt x="867" y="592"/>
                    <a:pt x="873" y="604"/>
                    <a:pt x="886" y="617"/>
                  </a:cubicBezTo>
                  <a:cubicBezTo>
                    <a:pt x="898" y="629"/>
                    <a:pt x="910" y="641"/>
                    <a:pt x="916" y="647"/>
                  </a:cubicBezTo>
                  <a:cubicBezTo>
                    <a:pt x="922" y="660"/>
                    <a:pt x="922" y="666"/>
                    <a:pt x="916" y="678"/>
                  </a:cubicBezTo>
                  <a:cubicBezTo>
                    <a:pt x="910" y="690"/>
                    <a:pt x="910" y="709"/>
                    <a:pt x="904" y="721"/>
                  </a:cubicBezTo>
                  <a:cubicBezTo>
                    <a:pt x="904" y="789"/>
                    <a:pt x="929" y="844"/>
                    <a:pt x="947" y="887"/>
                  </a:cubicBezTo>
                  <a:cubicBezTo>
                    <a:pt x="972" y="936"/>
                    <a:pt x="996" y="979"/>
                    <a:pt x="1027" y="1010"/>
                  </a:cubicBezTo>
                  <a:cubicBezTo>
                    <a:pt x="1058" y="1041"/>
                    <a:pt x="1070" y="1077"/>
                    <a:pt x="1082" y="1114"/>
                  </a:cubicBezTo>
                  <a:cubicBezTo>
                    <a:pt x="1094" y="1151"/>
                    <a:pt x="1113" y="1182"/>
                    <a:pt x="1125" y="1213"/>
                  </a:cubicBezTo>
                  <a:cubicBezTo>
                    <a:pt x="1156" y="1268"/>
                    <a:pt x="1187" y="1311"/>
                    <a:pt x="1211" y="1348"/>
                  </a:cubicBezTo>
                  <a:cubicBezTo>
                    <a:pt x="1256" y="1404"/>
                    <a:pt x="1286" y="1435"/>
                    <a:pt x="1290" y="1435"/>
                  </a:cubicBezTo>
                  <a:cubicBezTo>
                    <a:pt x="1291" y="1435"/>
                    <a:pt x="1291" y="1434"/>
                    <a:pt x="1291" y="1434"/>
                  </a:cubicBezTo>
                  <a:cubicBezTo>
                    <a:pt x="1297" y="1428"/>
                    <a:pt x="1193" y="1323"/>
                    <a:pt x="1045" y="991"/>
                  </a:cubicBezTo>
                  <a:cubicBezTo>
                    <a:pt x="1015" y="961"/>
                    <a:pt x="996" y="918"/>
                    <a:pt x="972" y="875"/>
                  </a:cubicBezTo>
                  <a:cubicBezTo>
                    <a:pt x="953" y="826"/>
                    <a:pt x="935" y="776"/>
                    <a:pt x="935" y="727"/>
                  </a:cubicBezTo>
                  <a:cubicBezTo>
                    <a:pt x="941" y="715"/>
                    <a:pt x="941" y="703"/>
                    <a:pt x="947" y="684"/>
                  </a:cubicBezTo>
                  <a:cubicBezTo>
                    <a:pt x="953" y="672"/>
                    <a:pt x="953" y="647"/>
                    <a:pt x="941" y="629"/>
                  </a:cubicBezTo>
                  <a:cubicBezTo>
                    <a:pt x="935" y="617"/>
                    <a:pt x="922" y="604"/>
                    <a:pt x="910" y="592"/>
                  </a:cubicBezTo>
                  <a:cubicBezTo>
                    <a:pt x="898" y="580"/>
                    <a:pt x="892" y="568"/>
                    <a:pt x="879" y="555"/>
                  </a:cubicBezTo>
                  <a:cubicBezTo>
                    <a:pt x="849" y="506"/>
                    <a:pt x="836" y="439"/>
                    <a:pt x="836" y="371"/>
                  </a:cubicBezTo>
                  <a:cubicBezTo>
                    <a:pt x="836" y="303"/>
                    <a:pt x="855" y="230"/>
                    <a:pt x="886" y="156"/>
                  </a:cubicBezTo>
                  <a:cubicBezTo>
                    <a:pt x="892" y="137"/>
                    <a:pt x="898" y="119"/>
                    <a:pt x="904" y="101"/>
                  </a:cubicBezTo>
                  <a:cubicBezTo>
                    <a:pt x="910" y="94"/>
                    <a:pt x="916" y="82"/>
                    <a:pt x="916" y="70"/>
                  </a:cubicBezTo>
                  <a:cubicBezTo>
                    <a:pt x="922" y="58"/>
                    <a:pt x="922" y="39"/>
                    <a:pt x="916" y="27"/>
                  </a:cubicBezTo>
                  <a:cubicBezTo>
                    <a:pt x="907" y="8"/>
                    <a:pt x="880" y="0"/>
                    <a:pt x="8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8"/>
            <p:cNvSpPr/>
            <p:nvPr/>
          </p:nvSpPr>
          <p:spPr>
            <a:xfrm>
              <a:off x="3694159" y="2807904"/>
              <a:ext cx="92959" cy="109802"/>
            </a:xfrm>
            <a:custGeom>
              <a:avLst/>
              <a:gdLst/>
              <a:ahLst/>
              <a:cxnLst/>
              <a:rect l="l" t="t" r="r" b="b"/>
              <a:pathLst>
                <a:path w="1297" h="1532" extrusionOk="0">
                  <a:moveTo>
                    <a:pt x="854" y="1"/>
                  </a:moveTo>
                  <a:cubicBezTo>
                    <a:pt x="836" y="1"/>
                    <a:pt x="811" y="7"/>
                    <a:pt x="793" y="13"/>
                  </a:cubicBezTo>
                  <a:cubicBezTo>
                    <a:pt x="707" y="38"/>
                    <a:pt x="621" y="74"/>
                    <a:pt x="535" y="124"/>
                  </a:cubicBezTo>
                  <a:cubicBezTo>
                    <a:pt x="529" y="130"/>
                    <a:pt x="516" y="142"/>
                    <a:pt x="529" y="154"/>
                  </a:cubicBezTo>
                  <a:cubicBezTo>
                    <a:pt x="535" y="160"/>
                    <a:pt x="547" y="173"/>
                    <a:pt x="553" y="179"/>
                  </a:cubicBezTo>
                  <a:cubicBezTo>
                    <a:pt x="572" y="197"/>
                    <a:pt x="590" y="216"/>
                    <a:pt x="602" y="240"/>
                  </a:cubicBezTo>
                  <a:cubicBezTo>
                    <a:pt x="609" y="265"/>
                    <a:pt x="621" y="290"/>
                    <a:pt x="627" y="314"/>
                  </a:cubicBezTo>
                  <a:cubicBezTo>
                    <a:pt x="627" y="333"/>
                    <a:pt x="633" y="345"/>
                    <a:pt x="633" y="357"/>
                  </a:cubicBezTo>
                  <a:cubicBezTo>
                    <a:pt x="633" y="363"/>
                    <a:pt x="639" y="369"/>
                    <a:pt x="633" y="376"/>
                  </a:cubicBezTo>
                  <a:cubicBezTo>
                    <a:pt x="627" y="369"/>
                    <a:pt x="621" y="363"/>
                    <a:pt x="621" y="363"/>
                  </a:cubicBezTo>
                  <a:cubicBezTo>
                    <a:pt x="609" y="357"/>
                    <a:pt x="565" y="345"/>
                    <a:pt x="498" y="326"/>
                  </a:cubicBezTo>
                  <a:cubicBezTo>
                    <a:pt x="461" y="320"/>
                    <a:pt x="424" y="308"/>
                    <a:pt x="381" y="302"/>
                  </a:cubicBezTo>
                  <a:cubicBezTo>
                    <a:pt x="375" y="283"/>
                    <a:pt x="375" y="259"/>
                    <a:pt x="375" y="234"/>
                  </a:cubicBezTo>
                  <a:cubicBezTo>
                    <a:pt x="375" y="216"/>
                    <a:pt x="375" y="191"/>
                    <a:pt x="369" y="167"/>
                  </a:cubicBezTo>
                  <a:cubicBezTo>
                    <a:pt x="369" y="142"/>
                    <a:pt x="369" y="117"/>
                    <a:pt x="369" y="93"/>
                  </a:cubicBezTo>
                  <a:cubicBezTo>
                    <a:pt x="369" y="68"/>
                    <a:pt x="363" y="44"/>
                    <a:pt x="338" y="31"/>
                  </a:cubicBezTo>
                  <a:cubicBezTo>
                    <a:pt x="320" y="24"/>
                    <a:pt x="301" y="20"/>
                    <a:pt x="282" y="20"/>
                  </a:cubicBezTo>
                  <a:cubicBezTo>
                    <a:pt x="256" y="20"/>
                    <a:pt x="231" y="27"/>
                    <a:pt x="209" y="38"/>
                  </a:cubicBezTo>
                  <a:cubicBezTo>
                    <a:pt x="166" y="56"/>
                    <a:pt x="129" y="87"/>
                    <a:pt x="123" y="130"/>
                  </a:cubicBezTo>
                  <a:cubicBezTo>
                    <a:pt x="117" y="167"/>
                    <a:pt x="123" y="210"/>
                    <a:pt x="129" y="247"/>
                  </a:cubicBezTo>
                  <a:cubicBezTo>
                    <a:pt x="148" y="314"/>
                    <a:pt x="172" y="376"/>
                    <a:pt x="191" y="419"/>
                  </a:cubicBezTo>
                  <a:cubicBezTo>
                    <a:pt x="203" y="443"/>
                    <a:pt x="209" y="462"/>
                    <a:pt x="221" y="480"/>
                  </a:cubicBezTo>
                  <a:lnTo>
                    <a:pt x="228" y="498"/>
                  </a:lnTo>
                  <a:cubicBezTo>
                    <a:pt x="234" y="505"/>
                    <a:pt x="234" y="505"/>
                    <a:pt x="234" y="505"/>
                  </a:cubicBezTo>
                  <a:lnTo>
                    <a:pt x="228" y="505"/>
                  </a:lnTo>
                  <a:cubicBezTo>
                    <a:pt x="206" y="499"/>
                    <a:pt x="185" y="496"/>
                    <a:pt x="165" y="496"/>
                  </a:cubicBezTo>
                  <a:cubicBezTo>
                    <a:pt x="141" y="496"/>
                    <a:pt x="119" y="501"/>
                    <a:pt x="99" y="511"/>
                  </a:cubicBezTo>
                  <a:cubicBezTo>
                    <a:pt x="62" y="529"/>
                    <a:pt x="37" y="560"/>
                    <a:pt x="25" y="591"/>
                  </a:cubicBezTo>
                  <a:cubicBezTo>
                    <a:pt x="13" y="621"/>
                    <a:pt x="0" y="652"/>
                    <a:pt x="6" y="683"/>
                  </a:cubicBezTo>
                  <a:cubicBezTo>
                    <a:pt x="6" y="713"/>
                    <a:pt x="31" y="738"/>
                    <a:pt x="49" y="744"/>
                  </a:cubicBezTo>
                  <a:cubicBezTo>
                    <a:pt x="74" y="753"/>
                    <a:pt x="96" y="756"/>
                    <a:pt x="115" y="756"/>
                  </a:cubicBezTo>
                  <a:cubicBezTo>
                    <a:pt x="135" y="756"/>
                    <a:pt x="154" y="753"/>
                    <a:pt x="172" y="750"/>
                  </a:cubicBezTo>
                  <a:cubicBezTo>
                    <a:pt x="203" y="744"/>
                    <a:pt x="228" y="738"/>
                    <a:pt x="252" y="732"/>
                  </a:cubicBezTo>
                  <a:cubicBezTo>
                    <a:pt x="443" y="769"/>
                    <a:pt x="565" y="836"/>
                    <a:pt x="658" y="898"/>
                  </a:cubicBezTo>
                  <a:cubicBezTo>
                    <a:pt x="701" y="928"/>
                    <a:pt x="738" y="953"/>
                    <a:pt x="768" y="984"/>
                  </a:cubicBezTo>
                  <a:cubicBezTo>
                    <a:pt x="799" y="1008"/>
                    <a:pt x="830" y="1033"/>
                    <a:pt x="854" y="1057"/>
                  </a:cubicBezTo>
                  <a:cubicBezTo>
                    <a:pt x="996" y="1205"/>
                    <a:pt x="1069" y="1334"/>
                    <a:pt x="1094" y="1377"/>
                  </a:cubicBezTo>
                  <a:cubicBezTo>
                    <a:pt x="1100" y="1389"/>
                    <a:pt x="1100" y="1383"/>
                    <a:pt x="1100" y="1389"/>
                  </a:cubicBezTo>
                  <a:cubicBezTo>
                    <a:pt x="1100" y="1389"/>
                    <a:pt x="1104" y="1397"/>
                    <a:pt x="1105" y="1397"/>
                  </a:cubicBezTo>
                  <a:cubicBezTo>
                    <a:pt x="1106" y="1397"/>
                    <a:pt x="1106" y="1397"/>
                    <a:pt x="1106" y="1395"/>
                  </a:cubicBezTo>
                  <a:cubicBezTo>
                    <a:pt x="1106" y="1395"/>
                    <a:pt x="1112" y="1408"/>
                    <a:pt x="1112" y="1408"/>
                  </a:cubicBezTo>
                  <a:cubicBezTo>
                    <a:pt x="1112" y="1414"/>
                    <a:pt x="1118" y="1414"/>
                    <a:pt x="1118" y="1420"/>
                  </a:cubicBezTo>
                  <a:lnTo>
                    <a:pt x="1118" y="1426"/>
                  </a:lnTo>
                  <a:lnTo>
                    <a:pt x="1125" y="1426"/>
                  </a:lnTo>
                  <a:lnTo>
                    <a:pt x="1125" y="1432"/>
                  </a:lnTo>
                  <a:cubicBezTo>
                    <a:pt x="1131" y="1444"/>
                    <a:pt x="1137" y="1451"/>
                    <a:pt x="1137" y="1463"/>
                  </a:cubicBezTo>
                  <a:cubicBezTo>
                    <a:pt x="1143" y="1475"/>
                    <a:pt x="1149" y="1481"/>
                    <a:pt x="1161" y="1500"/>
                  </a:cubicBezTo>
                  <a:lnTo>
                    <a:pt x="1161" y="1506"/>
                  </a:lnTo>
                  <a:cubicBezTo>
                    <a:pt x="1161" y="1506"/>
                    <a:pt x="1161" y="1512"/>
                    <a:pt x="1161" y="1512"/>
                  </a:cubicBezTo>
                  <a:lnTo>
                    <a:pt x="1168" y="1512"/>
                  </a:lnTo>
                  <a:cubicBezTo>
                    <a:pt x="1168" y="1518"/>
                    <a:pt x="1168" y="1518"/>
                    <a:pt x="1174" y="1524"/>
                  </a:cubicBezTo>
                  <a:cubicBezTo>
                    <a:pt x="1175" y="1529"/>
                    <a:pt x="1176" y="1531"/>
                    <a:pt x="1177" y="1531"/>
                  </a:cubicBezTo>
                  <a:cubicBezTo>
                    <a:pt x="1179" y="1531"/>
                    <a:pt x="1175" y="1512"/>
                    <a:pt x="1161" y="1475"/>
                  </a:cubicBezTo>
                  <a:cubicBezTo>
                    <a:pt x="1131" y="1389"/>
                    <a:pt x="1057" y="1236"/>
                    <a:pt x="903" y="1070"/>
                  </a:cubicBezTo>
                  <a:cubicBezTo>
                    <a:pt x="842" y="996"/>
                    <a:pt x="756" y="922"/>
                    <a:pt x="652" y="855"/>
                  </a:cubicBezTo>
                  <a:cubicBezTo>
                    <a:pt x="627" y="836"/>
                    <a:pt x="596" y="818"/>
                    <a:pt x="565" y="806"/>
                  </a:cubicBezTo>
                  <a:cubicBezTo>
                    <a:pt x="535" y="787"/>
                    <a:pt x="504" y="775"/>
                    <a:pt x="473" y="763"/>
                  </a:cubicBezTo>
                  <a:cubicBezTo>
                    <a:pt x="436" y="750"/>
                    <a:pt x="406" y="732"/>
                    <a:pt x="369" y="726"/>
                  </a:cubicBezTo>
                  <a:cubicBezTo>
                    <a:pt x="332" y="713"/>
                    <a:pt x="289" y="707"/>
                    <a:pt x="252" y="695"/>
                  </a:cubicBezTo>
                  <a:cubicBezTo>
                    <a:pt x="228" y="701"/>
                    <a:pt x="221" y="707"/>
                    <a:pt x="209" y="707"/>
                  </a:cubicBezTo>
                  <a:cubicBezTo>
                    <a:pt x="197" y="713"/>
                    <a:pt x="185" y="713"/>
                    <a:pt x="178" y="713"/>
                  </a:cubicBezTo>
                  <a:cubicBezTo>
                    <a:pt x="154" y="720"/>
                    <a:pt x="135" y="720"/>
                    <a:pt x="111" y="720"/>
                  </a:cubicBezTo>
                  <a:cubicBezTo>
                    <a:pt x="92" y="720"/>
                    <a:pt x="74" y="713"/>
                    <a:pt x="62" y="707"/>
                  </a:cubicBezTo>
                  <a:cubicBezTo>
                    <a:pt x="49" y="701"/>
                    <a:pt x="43" y="695"/>
                    <a:pt x="43" y="677"/>
                  </a:cubicBezTo>
                  <a:cubicBezTo>
                    <a:pt x="43" y="658"/>
                    <a:pt x="49" y="634"/>
                    <a:pt x="56" y="615"/>
                  </a:cubicBezTo>
                  <a:cubicBezTo>
                    <a:pt x="68" y="591"/>
                    <a:pt x="74" y="578"/>
                    <a:pt x="92" y="560"/>
                  </a:cubicBezTo>
                  <a:cubicBezTo>
                    <a:pt x="105" y="548"/>
                    <a:pt x="123" y="541"/>
                    <a:pt x="148" y="541"/>
                  </a:cubicBezTo>
                  <a:cubicBezTo>
                    <a:pt x="154" y="535"/>
                    <a:pt x="160" y="535"/>
                    <a:pt x="166" y="535"/>
                  </a:cubicBezTo>
                  <a:cubicBezTo>
                    <a:pt x="172" y="535"/>
                    <a:pt x="191" y="535"/>
                    <a:pt x="203" y="541"/>
                  </a:cubicBezTo>
                  <a:cubicBezTo>
                    <a:pt x="234" y="548"/>
                    <a:pt x="277" y="566"/>
                    <a:pt x="314" y="578"/>
                  </a:cubicBezTo>
                  <a:cubicBezTo>
                    <a:pt x="301" y="548"/>
                    <a:pt x="289" y="523"/>
                    <a:pt x="271" y="492"/>
                  </a:cubicBezTo>
                  <a:lnTo>
                    <a:pt x="252" y="449"/>
                  </a:lnTo>
                  <a:lnTo>
                    <a:pt x="234" y="419"/>
                  </a:lnTo>
                  <a:cubicBezTo>
                    <a:pt x="221" y="388"/>
                    <a:pt x="209" y="363"/>
                    <a:pt x="197" y="333"/>
                  </a:cubicBezTo>
                  <a:cubicBezTo>
                    <a:pt x="178" y="271"/>
                    <a:pt x="160" y="210"/>
                    <a:pt x="160" y="154"/>
                  </a:cubicBezTo>
                  <a:cubicBezTo>
                    <a:pt x="154" y="111"/>
                    <a:pt x="215" y="68"/>
                    <a:pt x="271" y="62"/>
                  </a:cubicBezTo>
                  <a:cubicBezTo>
                    <a:pt x="275" y="61"/>
                    <a:pt x="280" y="61"/>
                    <a:pt x="285" y="61"/>
                  </a:cubicBezTo>
                  <a:cubicBezTo>
                    <a:pt x="306" y="61"/>
                    <a:pt x="326" y="70"/>
                    <a:pt x="326" y="74"/>
                  </a:cubicBezTo>
                  <a:lnTo>
                    <a:pt x="326" y="87"/>
                  </a:lnTo>
                  <a:lnTo>
                    <a:pt x="332" y="111"/>
                  </a:lnTo>
                  <a:lnTo>
                    <a:pt x="332" y="167"/>
                  </a:lnTo>
                  <a:cubicBezTo>
                    <a:pt x="332" y="204"/>
                    <a:pt x="332" y="234"/>
                    <a:pt x="338" y="271"/>
                  </a:cubicBezTo>
                  <a:cubicBezTo>
                    <a:pt x="338" y="302"/>
                    <a:pt x="357" y="339"/>
                    <a:pt x="381" y="339"/>
                  </a:cubicBezTo>
                  <a:cubicBezTo>
                    <a:pt x="400" y="345"/>
                    <a:pt x="418" y="345"/>
                    <a:pt x="430" y="351"/>
                  </a:cubicBezTo>
                  <a:cubicBezTo>
                    <a:pt x="492" y="369"/>
                    <a:pt x="547" y="382"/>
                    <a:pt x="596" y="394"/>
                  </a:cubicBezTo>
                  <a:cubicBezTo>
                    <a:pt x="596" y="394"/>
                    <a:pt x="596" y="394"/>
                    <a:pt x="602" y="400"/>
                  </a:cubicBezTo>
                  <a:cubicBezTo>
                    <a:pt x="602" y="400"/>
                    <a:pt x="609" y="406"/>
                    <a:pt x="621" y="412"/>
                  </a:cubicBezTo>
                  <a:cubicBezTo>
                    <a:pt x="633" y="412"/>
                    <a:pt x="645" y="412"/>
                    <a:pt x="658" y="406"/>
                  </a:cubicBezTo>
                  <a:cubicBezTo>
                    <a:pt x="664" y="406"/>
                    <a:pt x="676" y="388"/>
                    <a:pt x="676" y="388"/>
                  </a:cubicBezTo>
                  <a:cubicBezTo>
                    <a:pt x="676" y="376"/>
                    <a:pt x="676" y="369"/>
                    <a:pt x="676" y="369"/>
                  </a:cubicBezTo>
                  <a:cubicBezTo>
                    <a:pt x="676" y="363"/>
                    <a:pt x="676" y="357"/>
                    <a:pt x="676" y="351"/>
                  </a:cubicBezTo>
                  <a:cubicBezTo>
                    <a:pt x="676" y="333"/>
                    <a:pt x="670" y="326"/>
                    <a:pt x="664" y="308"/>
                  </a:cubicBezTo>
                  <a:cubicBezTo>
                    <a:pt x="658" y="283"/>
                    <a:pt x="652" y="259"/>
                    <a:pt x="639" y="234"/>
                  </a:cubicBezTo>
                  <a:cubicBezTo>
                    <a:pt x="627" y="204"/>
                    <a:pt x="615" y="179"/>
                    <a:pt x="596" y="160"/>
                  </a:cubicBezTo>
                  <a:lnTo>
                    <a:pt x="578" y="142"/>
                  </a:lnTo>
                  <a:lnTo>
                    <a:pt x="602" y="130"/>
                  </a:lnTo>
                  <a:cubicBezTo>
                    <a:pt x="621" y="124"/>
                    <a:pt x="645" y="111"/>
                    <a:pt x="664" y="99"/>
                  </a:cubicBezTo>
                  <a:cubicBezTo>
                    <a:pt x="701" y="81"/>
                    <a:pt x="744" y="68"/>
                    <a:pt x="781" y="56"/>
                  </a:cubicBezTo>
                  <a:cubicBezTo>
                    <a:pt x="799" y="44"/>
                    <a:pt x="817" y="44"/>
                    <a:pt x="836" y="38"/>
                  </a:cubicBezTo>
                  <a:lnTo>
                    <a:pt x="848" y="38"/>
                  </a:lnTo>
                  <a:cubicBezTo>
                    <a:pt x="848" y="38"/>
                    <a:pt x="848" y="38"/>
                    <a:pt x="848" y="44"/>
                  </a:cubicBezTo>
                  <a:cubicBezTo>
                    <a:pt x="842" y="50"/>
                    <a:pt x="842" y="50"/>
                    <a:pt x="836" y="62"/>
                  </a:cubicBezTo>
                  <a:cubicBezTo>
                    <a:pt x="830" y="81"/>
                    <a:pt x="824" y="105"/>
                    <a:pt x="817" y="124"/>
                  </a:cubicBezTo>
                  <a:cubicBezTo>
                    <a:pt x="787" y="197"/>
                    <a:pt x="768" y="277"/>
                    <a:pt x="768" y="357"/>
                  </a:cubicBezTo>
                  <a:cubicBezTo>
                    <a:pt x="768" y="394"/>
                    <a:pt x="774" y="431"/>
                    <a:pt x="781" y="468"/>
                  </a:cubicBezTo>
                  <a:cubicBezTo>
                    <a:pt x="787" y="505"/>
                    <a:pt x="805" y="541"/>
                    <a:pt x="824" y="572"/>
                  </a:cubicBezTo>
                  <a:cubicBezTo>
                    <a:pt x="836" y="584"/>
                    <a:pt x="848" y="603"/>
                    <a:pt x="860" y="615"/>
                  </a:cubicBezTo>
                  <a:cubicBezTo>
                    <a:pt x="873" y="627"/>
                    <a:pt x="885" y="634"/>
                    <a:pt x="885" y="640"/>
                  </a:cubicBezTo>
                  <a:cubicBezTo>
                    <a:pt x="885" y="640"/>
                    <a:pt x="885" y="640"/>
                    <a:pt x="885" y="658"/>
                  </a:cubicBezTo>
                  <a:cubicBezTo>
                    <a:pt x="879" y="670"/>
                    <a:pt x="873" y="689"/>
                    <a:pt x="873" y="707"/>
                  </a:cubicBezTo>
                  <a:cubicBezTo>
                    <a:pt x="867" y="781"/>
                    <a:pt x="897" y="836"/>
                    <a:pt x="922" y="879"/>
                  </a:cubicBezTo>
                  <a:cubicBezTo>
                    <a:pt x="934" y="904"/>
                    <a:pt x="946" y="928"/>
                    <a:pt x="959" y="953"/>
                  </a:cubicBezTo>
                  <a:cubicBezTo>
                    <a:pt x="971" y="971"/>
                    <a:pt x="996" y="996"/>
                    <a:pt x="1008" y="1008"/>
                  </a:cubicBezTo>
                  <a:cubicBezTo>
                    <a:pt x="1039" y="1039"/>
                    <a:pt x="1051" y="1088"/>
                    <a:pt x="1069" y="1131"/>
                  </a:cubicBezTo>
                  <a:cubicBezTo>
                    <a:pt x="1088" y="1174"/>
                    <a:pt x="1106" y="1211"/>
                    <a:pt x="1125" y="1242"/>
                  </a:cubicBezTo>
                  <a:cubicBezTo>
                    <a:pt x="1168" y="1309"/>
                    <a:pt x="1211" y="1358"/>
                    <a:pt x="1241" y="1395"/>
                  </a:cubicBezTo>
                  <a:cubicBezTo>
                    <a:pt x="1269" y="1423"/>
                    <a:pt x="1291" y="1445"/>
                    <a:pt x="1296" y="1445"/>
                  </a:cubicBezTo>
                  <a:cubicBezTo>
                    <a:pt x="1296" y="1445"/>
                    <a:pt x="1297" y="1445"/>
                    <a:pt x="1297" y="1444"/>
                  </a:cubicBezTo>
                  <a:cubicBezTo>
                    <a:pt x="1297" y="1438"/>
                    <a:pt x="1278" y="1420"/>
                    <a:pt x="1260" y="1401"/>
                  </a:cubicBezTo>
                  <a:cubicBezTo>
                    <a:pt x="1247" y="1383"/>
                    <a:pt x="1235" y="1365"/>
                    <a:pt x="1223" y="1352"/>
                  </a:cubicBezTo>
                  <a:cubicBezTo>
                    <a:pt x="1217" y="1334"/>
                    <a:pt x="1211" y="1334"/>
                    <a:pt x="1192" y="1303"/>
                  </a:cubicBezTo>
                  <a:cubicBezTo>
                    <a:pt x="1174" y="1279"/>
                    <a:pt x="1149" y="1236"/>
                    <a:pt x="1118" y="1180"/>
                  </a:cubicBezTo>
                  <a:cubicBezTo>
                    <a:pt x="1082" y="1125"/>
                    <a:pt x="1082" y="1033"/>
                    <a:pt x="1008" y="965"/>
                  </a:cubicBezTo>
                  <a:cubicBezTo>
                    <a:pt x="983" y="928"/>
                    <a:pt x="959" y="892"/>
                    <a:pt x="940" y="849"/>
                  </a:cubicBezTo>
                  <a:cubicBezTo>
                    <a:pt x="922" y="806"/>
                    <a:pt x="903" y="756"/>
                    <a:pt x="910" y="707"/>
                  </a:cubicBezTo>
                  <a:cubicBezTo>
                    <a:pt x="910" y="677"/>
                    <a:pt x="928" y="652"/>
                    <a:pt x="916" y="627"/>
                  </a:cubicBezTo>
                  <a:cubicBezTo>
                    <a:pt x="903" y="603"/>
                    <a:pt x="879" y="584"/>
                    <a:pt x="860" y="560"/>
                  </a:cubicBezTo>
                  <a:cubicBezTo>
                    <a:pt x="824" y="511"/>
                    <a:pt x="811" y="443"/>
                    <a:pt x="805" y="376"/>
                  </a:cubicBezTo>
                  <a:cubicBezTo>
                    <a:pt x="799" y="302"/>
                    <a:pt x="817" y="228"/>
                    <a:pt x="842" y="154"/>
                  </a:cubicBezTo>
                  <a:cubicBezTo>
                    <a:pt x="854" y="117"/>
                    <a:pt x="873" y="87"/>
                    <a:pt x="885" y="44"/>
                  </a:cubicBezTo>
                  <a:cubicBezTo>
                    <a:pt x="891" y="31"/>
                    <a:pt x="891" y="25"/>
                    <a:pt x="885" y="13"/>
                  </a:cubicBezTo>
                  <a:cubicBezTo>
                    <a:pt x="879" y="7"/>
                    <a:pt x="867" y="1"/>
                    <a:pt x="8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8"/>
            <p:cNvSpPr/>
            <p:nvPr/>
          </p:nvSpPr>
          <p:spPr>
            <a:xfrm>
              <a:off x="3691507" y="2804822"/>
              <a:ext cx="94464" cy="114604"/>
            </a:xfrm>
            <a:custGeom>
              <a:avLst/>
              <a:gdLst/>
              <a:ahLst/>
              <a:cxnLst/>
              <a:rect l="l" t="t" r="r" b="b"/>
              <a:pathLst>
                <a:path w="1318" h="1599" extrusionOk="0">
                  <a:moveTo>
                    <a:pt x="879" y="1"/>
                  </a:moveTo>
                  <a:cubicBezTo>
                    <a:pt x="861" y="7"/>
                    <a:pt x="848" y="7"/>
                    <a:pt x="842" y="7"/>
                  </a:cubicBezTo>
                  <a:cubicBezTo>
                    <a:pt x="818" y="13"/>
                    <a:pt x="793" y="19"/>
                    <a:pt x="775" y="25"/>
                  </a:cubicBezTo>
                  <a:cubicBezTo>
                    <a:pt x="732" y="44"/>
                    <a:pt x="695" y="62"/>
                    <a:pt x="652" y="81"/>
                  </a:cubicBezTo>
                  <a:cubicBezTo>
                    <a:pt x="633" y="87"/>
                    <a:pt x="609" y="99"/>
                    <a:pt x="590" y="111"/>
                  </a:cubicBezTo>
                  <a:lnTo>
                    <a:pt x="572" y="117"/>
                  </a:lnTo>
                  <a:lnTo>
                    <a:pt x="547" y="136"/>
                  </a:lnTo>
                  <a:cubicBezTo>
                    <a:pt x="529" y="148"/>
                    <a:pt x="516" y="167"/>
                    <a:pt x="516" y="185"/>
                  </a:cubicBezTo>
                  <a:cubicBezTo>
                    <a:pt x="516" y="203"/>
                    <a:pt x="529" y="216"/>
                    <a:pt x="547" y="234"/>
                  </a:cubicBezTo>
                  <a:lnTo>
                    <a:pt x="566" y="253"/>
                  </a:lnTo>
                  <a:cubicBezTo>
                    <a:pt x="572" y="253"/>
                    <a:pt x="572" y="259"/>
                    <a:pt x="578" y="259"/>
                  </a:cubicBezTo>
                  <a:cubicBezTo>
                    <a:pt x="590" y="277"/>
                    <a:pt x="596" y="290"/>
                    <a:pt x="602" y="308"/>
                  </a:cubicBezTo>
                  <a:cubicBezTo>
                    <a:pt x="607" y="321"/>
                    <a:pt x="614" y="337"/>
                    <a:pt x="621" y="355"/>
                  </a:cubicBezTo>
                  <a:lnTo>
                    <a:pt x="621" y="355"/>
                  </a:lnTo>
                  <a:cubicBezTo>
                    <a:pt x="569" y="341"/>
                    <a:pt x="514" y="328"/>
                    <a:pt x="455" y="314"/>
                  </a:cubicBezTo>
                  <a:lnTo>
                    <a:pt x="449" y="308"/>
                  </a:lnTo>
                  <a:lnTo>
                    <a:pt x="449" y="302"/>
                  </a:lnTo>
                  <a:cubicBezTo>
                    <a:pt x="443" y="290"/>
                    <a:pt x="443" y="265"/>
                    <a:pt x="443" y="247"/>
                  </a:cubicBezTo>
                  <a:cubicBezTo>
                    <a:pt x="443" y="203"/>
                    <a:pt x="443" y="167"/>
                    <a:pt x="437" y="117"/>
                  </a:cubicBezTo>
                  <a:lnTo>
                    <a:pt x="437" y="105"/>
                  </a:lnTo>
                  <a:cubicBezTo>
                    <a:pt x="437" y="99"/>
                    <a:pt x="430" y="93"/>
                    <a:pt x="430" y="81"/>
                  </a:cubicBezTo>
                  <a:cubicBezTo>
                    <a:pt x="424" y="68"/>
                    <a:pt x="412" y="56"/>
                    <a:pt x="406" y="50"/>
                  </a:cubicBezTo>
                  <a:cubicBezTo>
                    <a:pt x="381" y="31"/>
                    <a:pt x="357" y="25"/>
                    <a:pt x="338" y="25"/>
                  </a:cubicBezTo>
                  <a:cubicBezTo>
                    <a:pt x="330" y="24"/>
                    <a:pt x="323" y="24"/>
                    <a:pt x="315" y="24"/>
                  </a:cubicBezTo>
                  <a:cubicBezTo>
                    <a:pt x="282" y="24"/>
                    <a:pt x="252" y="34"/>
                    <a:pt x="222" y="44"/>
                  </a:cubicBezTo>
                  <a:cubicBezTo>
                    <a:pt x="185" y="62"/>
                    <a:pt x="160" y="87"/>
                    <a:pt x="136" y="124"/>
                  </a:cubicBezTo>
                  <a:cubicBezTo>
                    <a:pt x="111" y="167"/>
                    <a:pt x="111" y="203"/>
                    <a:pt x="117" y="240"/>
                  </a:cubicBezTo>
                  <a:cubicBezTo>
                    <a:pt x="123" y="308"/>
                    <a:pt x="142" y="363"/>
                    <a:pt x="166" y="419"/>
                  </a:cubicBezTo>
                  <a:cubicBezTo>
                    <a:pt x="172" y="449"/>
                    <a:pt x="185" y="474"/>
                    <a:pt x="197" y="498"/>
                  </a:cubicBezTo>
                  <a:cubicBezTo>
                    <a:pt x="197" y="505"/>
                    <a:pt x="197" y="505"/>
                    <a:pt x="197" y="505"/>
                  </a:cubicBezTo>
                  <a:lnTo>
                    <a:pt x="166" y="505"/>
                  </a:lnTo>
                  <a:cubicBezTo>
                    <a:pt x="136" y="511"/>
                    <a:pt x="99" y="523"/>
                    <a:pt x="74" y="548"/>
                  </a:cubicBezTo>
                  <a:cubicBezTo>
                    <a:pt x="50" y="572"/>
                    <a:pt x="31" y="597"/>
                    <a:pt x="19" y="627"/>
                  </a:cubicBezTo>
                  <a:cubicBezTo>
                    <a:pt x="7" y="658"/>
                    <a:pt x="0" y="689"/>
                    <a:pt x="0" y="720"/>
                  </a:cubicBezTo>
                  <a:cubicBezTo>
                    <a:pt x="0" y="756"/>
                    <a:pt x="25" y="799"/>
                    <a:pt x="56" y="818"/>
                  </a:cubicBezTo>
                  <a:cubicBezTo>
                    <a:pt x="86" y="836"/>
                    <a:pt x="117" y="836"/>
                    <a:pt x="142" y="836"/>
                  </a:cubicBezTo>
                  <a:cubicBezTo>
                    <a:pt x="172" y="836"/>
                    <a:pt x="197" y="836"/>
                    <a:pt x="222" y="830"/>
                  </a:cubicBezTo>
                  <a:cubicBezTo>
                    <a:pt x="234" y="830"/>
                    <a:pt x="246" y="824"/>
                    <a:pt x="258" y="824"/>
                  </a:cubicBezTo>
                  <a:lnTo>
                    <a:pt x="283" y="818"/>
                  </a:lnTo>
                  <a:cubicBezTo>
                    <a:pt x="320" y="824"/>
                    <a:pt x="357" y="830"/>
                    <a:pt x="387" y="836"/>
                  </a:cubicBezTo>
                  <a:cubicBezTo>
                    <a:pt x="424" y="849"/>
                    <a:pt x="461" y="861"/>
                    <a:pt x="492" y="873"/>
                  </a:cubicBezTo>
                  <a:cubicBezTo>
                    <a:pt x="559" y="904"/>
                    <a:pt x="615" y="928"/>
                    <a:pt x="670" y="965"/>
                  </a:cubicBezTo>
                  <a:cubicBezTo>
                    <a:pt x="775" y="1033"/>
                    <a:pt x="861" y="1107"/>
                    <a:pt x="922" y="1180"/>
                  </a:cubicBezTo>
                  <a:cubicBezTo>
                    <a:pt x="1063" y="1334"/>
                    <a:pt x="1131" y="1463"/>
                    <a:pt x="1174" y="1543"/>
                  </a:cubicBezTo>
                  <a:cubicBezTo>
                    <a:pt x="1192" y="1574"/>
                    <a:pt x="1205" y="1598"/>
                    <a:pt x="1211" y="1598"/>
                  </a:cubicBezTo>
                  <a:cubicBezTo>
                    <a:pt x="1211" y="1598"/>
                    <a:pt x="1205" y="1586"/>
                    <a:pt x="1205" y="1574"/>
                  </a:cubicBezTo>
                  <a:cubicBezTo>
                    <a:pt x="1198" y="1567"/>
                    <a:pt x="1198" y="1555"/>
                    <a:pt x="1192" y="1549"/>
                  </a:cubicBezTo>
                  <a:cubicBezTo>
                    <a:pt x="1186" y="1537"/>
                    <a:pt x="1186" y="1524"/>
                    <a:pt x="1180" y="1512"/>
                  </a:cubicBezTo>
                  <a:cubicBezTo>
                    <a:pt x="1174" y="1506"/>
                    <a:pt x="1168" y="1494"/>
                    <a:pt x="1162" y="1481"/>
                  </a:cubicBezTo>
                  <a:cubicBezTo>
                    <a:pt x="1162" y="1475"/>
                    <a:pt x="1162" y="1475"/>
                    <a:pt x="1155" y="1469"/>
                  </a:cubicBezTo>
                  <a:lnTo>
                    <a:pt x="1155" y="1463"/>
                  </a:lnTo>
                  <a:cubicBezTo>
                    <a:pt x="1149" y="1451"/>
                    <a:pt x="1143" y="1444"/>
                    <a:pt x="1137" y="1426"/>
                  </a:cubicBezTo>
                  <a:cubicBezTo>
                    <a:pt x="1106" y="1371"/>
                    <a:pt x="1045" y="1260"/>
                    <a:pt x="904" y="1119"/>
                  </a:cubicBezTo>
                  <a:cubicBezTo>
                    <a:pt x="861" y="1070"/>
                    <a:pt x="799" y="1014"/>
                    <a:pt x="713" y="953"/>
                  </a:cubicBezTo>
                  <a:cubicBezTo>
                    <a:pt x="621" y="892"/>
                    <a:pt x="486" y="818"/>
                    <a:pt x="283" y="775"/>
                  </a:cubicBezTo>
                  <a:cubicBezTo>
                    <a:pt x="265" y="781"/>
                    <a:pt x="240" y="787"/>
                    <a:pt x="209" y="793"/>
                  </a:cubicBezTo>
                  <a:cubicBezTo>
                    <a:pt x="192" y="797"/>
                    <a:pt x="170" y="800"/>
                    <a:pt x="146" y="800"/>
                  </a:cubicBezTo>
                  <a:cubicBezTo>
                    <a:pt x="129" y="800"/>
                    <a:pt x="111" y="798"/>
                    <a:pt x="93" y="793"/>
                  </a:cubicBezTo>
                  <a:cubicBezTo>
                    <a:pt x="68" y="787"/>
                    <a:pt x="43" y="769"/>
                    <a:pt x="43" y="738"/>
                  </a:cubicBezTo>
                  <a:cubicBezTo>
                    <a:pt x="37" y="707"/>
                    <a:pt x="43" y="677"/>
                    <a:pt x="56" y="646"/>
                  </a:cubicBezTo>
                  <a:cubicBezTo>
                    <a:pt x="68" y="609"/>
                    <a:pt x="86" y="578"/>
                    <a:pt x="129" y="560"/>
                  </a:cubicBezTo>
                  <a:cubicBezTo>
                    <a:pt x="153" y="548"/>
                    <a:pt x="180" y="541"/>
                    <a:pt x="209" y="541"/>
                  </a:cubicBezTo>
                  <a:cubicBezTo>
                    <a:pt x="224" y="541"/>
                    <a:pt x="241" y="543"/>
                    <a:pt x="258" y="548"/>
                  </a:cubicBezTo>
                  <a:cubicBezTo>
                    <a:pt x="258" y="554"/>
                    <a:pt x="265" y="554"/>
                    <a:pt x="265" y="554"/>
                  </a:cubicBezTo>
                  <a:lnTo>
                    <a:pt x="265" y="548"/>
                  </a:lnTo>
                  <a:cubicBezTo>
                    <a:pt x="265" y="541"/>
                    <a:pt x="258" y="535"/>
                    <a:pt x="258" y="529"/>
                  </a:cubicBezTo>
                  <a:cubicBezTo>
                    <a:pt x="252" y="517"/>
                    <a:pt x="240" y="498"/>
                    <a:pt x="234" y="480"/>
                  </a:cubicBezTo>
                  <a:cubicBezTo>
                    <a:pt x="215" y="443"/>
                    <a:pt x="191" y="388"/>
                    <a:pt x="172" y="326"/>
                  </a:cubicBezTo>
                  <a:cubicBezTo>
                    <a:pt x="166" y="296"/>
                    <a:pt x="154" y="259"/>
                    <a:pt x="154" y="222"/>
                  </a:cubicBezTo>
                  <a:cubicBezTo>
                    <a:pt x="148" y="191"/>
                    <a:pt x="154" y="148"/>
                    <a:pt x="185" y="117"/>
                  </a:cubicBezTo>
                  <a:cubicBezTo>
                    <a:pt x="215" y="87"/>
                    <a:pt x="258" y="68"/>
                    <a:pt x="301" y="62"/>
                  </a:cubicBezTo>
                  <a:cubicBezTo>
                    <a:pt x="320" y="62"/>
                    <a:pt x="344" y="62"/>
                    <a:pt x="363" y="74"/>
                  </a:cubicBezTo>
                  <a:cubicBezTo>
                    <a:pt x="387" y="81"/>
                    <a:pt x="400" y="99"/>
                    <a:pt x="400" y="124"/>
                  </a:cubicBezTo>
                  <a:cubicBezTo>
                    <a:pt x="406" y="167"/>
                    <a:pt x="406" y="216"/>
                    <a:pt x="406" y="259"/>
                  </a:cubicBezTo>
                  <a:cubicBezTo>
                    <a:pt x="406" y="283"/>
                    <a:pt x="406" y="302"/>
                    <a:pt x="406" y="320"/>
                  </a:cubicBezTo>
                  <a:cubicBezTo>
                    <a:pt x="412" y="333"/>
                    <a:pt x="412" y="345"/>
                    <a:pt x="424" y="345"/>
                  </a:cubicBezTo>
                  <a:cubicBezTo>
                    <a:pt x="437" y="351"/>
                    <a:pt x="443" y="351"/>
                    <a:pt x="455" y="351"/>
                  </a:cubicBezTo>
                  <a:cubicBezTo>
                    <a:pt x="519" y="372"/>
                    <a:pt x="578" y="384"/>
                    <a:pt x="629" y="399"/>
                  </a:cubicBezTo>
                  <a:lnTo>
                    <a:pt x="629" y="399"/>
                  </a:lnTo>
                  <a:cubicBezTo>
                    <a:pt x="630" y="402"/>
                    <a:pt x="631" y="404"/>
                    <a:pt x="633" y="406"/>
                  </a:cubicBezTo>
                  <a:lnTo>
                    <a:pt x="646" y="406"/>
                  </a:lnTo>
                  <a:cubicBezTo>
                    <a:pt x="649" y="406"/>
                    <a:pt x="652" y="406"/>
                    <a:pt x="655" y="407"/>
                  </a:cubicBezTo>
                  <a:lnTo>
                    <a:pt x="655" y="407"/>
                  </a:lnTo>
                  <a:cubicBezTo>
                    <a:pt x="658" y="409"/>
                    <a:pt x="659" y="414"/>
                    <a:pt x="664" y="419"/>
                  </a:cubicBezTo>
                  <a:cubicBezTo>
                    <a:pt x="668" y="419"/>
                    <a:pt x="670" y="412"/>
                    <a:pt x="670" y="406"/>
                  </a:cubicBezTo>
                  <a:lnTo>
                    <a:pt x="670" y="406"/>
                  </a:lnTo>
                  <a:cubicBezTo>
                    <a:pt x="670" y="406"/>
                    <a:pt x="670" y="406"/>
                    <a:pt x="670" y="406"/>
                  </a:cubicBezTo>
                  <a:cubicBezTo>
                    <a:pt x="670" y="406"/>
                    <a:pt x="676" y="394"/>
                    <a:pt x="682" y="388"/>
                  </a:cubicBezTo>
                  <a:lnTo>
                    <a:pt x="689" y="388"/>
                  </a:lnTo>
                  <a:lnTo>
                    <a:pt x="689" y="382"/>
                  </a:lnTo>
                  <a:lnTo>
                    <a:pt x="676" y="369"/>
                  </a:lnTo>
                  <a:cubicBezTo>
                    <a:pt x="670" y="368"/>
                    <a:pt x="663" y="366"/>
                    <a:pt x="656" y="364"/>
                  </a:cubicBezTo>
                  <a:lnTo>
                    <a:pt x="656" y="364"/>
                  </a:lnTo>
                  <a:cubicBezTo>
                    <a:pt x="651" y="341"/>
                    <a:pt x="645" y="318"/>
                    <a:pt x="639" y="296"/>
                  </a:cubicBezTo>
                  <a:cubicBezTo>
                    <a:pt x="627" y="277"/>
                    <a:pt x="621" y="253"/>
                    <a:pt x="602" y="240"/>
                  </a:cubicBezTo>
                  <a:cubicBezTo>
                    <a:pt x="590" y="222"/>
                    <a:pt x="566" y="210"/>
                    <a:pt x="553" y="191"/>
                  </a:cubicBezTo>
                  <a:cubicBezTo>
                    <a:pt x="553" y="179"/>
                    <a:pt x="566" y="173"/>
                    <a:pt x="578" y="167"/>
                  </a:cubicBezTo>
                  <a:cubicBezTo>
                    <a:pt x="584" y="160"/>
                    <a:pt x="596" y="154"/>
                    <a:pt x="602" y="148"/>
                  </a:cubicBezTo>
                  <a:cubicBezTo>
                    <a:pt x="627" y="136"/>
                    <a:pt x="646" y="130"/>
                    <a:pt x="664" y="117"/>
                  </a:cubicBezTo>
                  <a:cubicBezTo>
                    <a:pt x="701" y="99"/>
                    <a:pt x="744" y="81"/>
                    <a:pt x="781" y="68"/>
                  </a:cubicBezTo>
                  <a:cubicBezTo>
                    <a:pt x="811" y="58"/>
                    <a:pt x="845" y="48"/>
                    <a:pt x="877" y="48"/>
                  </a:cubicBezTo>
                  <a:cubicBezTo>
                    <a:pt x="884" y="48"/>
                    <a:pt x="891" y="49"/>
                    <a:pt x="897" y="50"/>
                  </a:cubicBezTo>
                  <a:cubicBezTo>
                    <a:pt x="922" y="50"/>
                    <a:pt x="922" y="74"/>
                    <a:pt x="916" y="93"/>
                  </a:cubicBezTo>
                  <a:cubicBezTo>
                    <a:pt x="910" y="111"/>
                    <a:pt x="904" y="130"/>
                    <a:pt x="897" y="148"/>
                  </a:cubicBezTo>
                  <a:cubicBezTo>
                    <a:pt x="867" y="216"/>
                    <a:pt x="848" y="283"/>
                    <a:pt x="836" y="351"/>
                  </a:cubicBezTo>
                  <a:cubicBezTo>
                    <a:pt x="836" y="419"/>
                    <a:pt x="842" y="486"/>
                    <a:pt x="861" y="541"/>
                  </a:cubicBezTo>
                  <a:cubicBezTo>
                    <a:pt x="873" y="572"/>
                    <a:pt x="885" y="597"/>
                    <a:pt x="910" y="621"/>
                  </a:cubicBezTo>
                  <a:cubicBezTo>
                    <a:pt x="922" y="646"/>
                    <a:pt x="953" y="658"/>
                    <a:pt x="953" y="689"/>
                  </a:cubicBezTo>
                  <a:cubicBezTo>
                    <a:pt x="947" y="713"/>
                    <a:pt x="934" y="738"/>
                    <a:pt x="934" y="763"/>
                  </a:cubicBezTo>
                  <a:cubicBezTo>
                    <a:pt x="934" y="787"/>
                    <a:pt x="940" y="818"/>
                    <a:pt x="953" y="836"/>
                  </a:cubicBezTo>
                  <a:cubicBezTo>
                    <a:pt x="965" y="885"/>
                    <a:pt x="983" y="922"/>
                    <a:pt x="1008" y="965"/>
                  </a:cubicBezTo>
                  <a:cubicBezTo>
                    <a:pt x="1033" y="1008"/>
                    <a:pt x="1069" y="1039"/>
                    <a:pt x="1088" y="1076"/>
                  </a:cubicBezTo>
                  <a:cubicBezTo>
                    <a:pt x="1106" y="1119"/>
                    <a:pt x="1119" y="1156"/>
                    <a:pt x="1131" y="1186"/>
                  </a:cubicBezTo>
                  <a:cubicBezTo>
                    <a:pt x="1155" y="1248"/>
                    <a:pt x="1186" y="1291"/>
                    <a:pt x="1205" y="1322"/>
                  </a:cubicBezTo>
                  <a:cubicBezTo>
                    <a:pt x="1223" y="1346"/>
                    <a:pt x="1229" y="1352"/>
                    <a:pt x="1235" y="1365"/>
                  </a:cubicBezTo>
                  <a:cubicBezTo>
                    <a:pt x="1241" y="1371"/>
                    <a:pt x="1254" y="1389"/>
                    <a:pt x="1272" y="1408"/>
                  </a:cubicBezTo>
                  <a:cubicBezTo>
                    <a:pt x="1284" y="1426"/>
                    <a:pt x="1303" y="1451"/>
                    <a:pt x="1309" y="1451"/>
                  </a:cubicBezTo>
                  <a:cubicBezTo>
                    <a:pt x="1311" y="1451"/>
                    <a:pt x="1312" y="1452"/>
                    <a:pt x="1313" y="1452"/>
                  </a:cubicBezTo>
                  <a:cubicBezTo>
                    <a:pt x="1318" y="1452"/>
                    <a:pt x="1306" y="1434"/>
                    <a:pt x="1284" y="1401"/>
                  </a:cubicBezTo>
                  <a:cubicBezTo>
                    <a:pt x="1266" y="1371"/>
                    <a:pt x="1229" y="1315"/>
                    <a:pt x="1192" y="1248"/>
                  </a:cubicBezTo>
                  <a:cubicBezTo>
                    <a:pt x="1174" y="1217"/>
                    <a:pt x="1155" y="1180"/>
                    <a:pt x="1143" y="1137"/>
                  </a:cubicBezTo>
                  <a:cubicBezTo>
                    <a:pt x="1137" y="1113"/>
                    <a:pt x="1131" y="1088"/>
                    <a:pt x="1119" y="1064"/>
                  </a:cubicBezTo>
                  <a:cubicBezTo>
                    <a:pt x="1106" y="1039"/>
                    <a:pt x="1088" y="1014"/>
                    <a:pt x="1069" y="996"/>
                  </a:cubicBezTo>
                  <a:cubicBezTo>
                    <a:pt x="1045" y="959"/>
                    <a:pt x="1020" y="916"/>
                    <a:pt x="1002" y="873"/>
                  </a:cubicBezTo>
                  <a:cubicBezTo>
                    <a:pt x="983" y="824"/>
                    <a:pt x="965" y="775"/>
                    <a:pt x="977" y="732"/>
                  </a:cubicBezTo>
                  <a:cubicBezTo>
                    <a:pt x="977" y="720"/>
                    <a:pt x="990" y="707"/>
                    <a:pt x="990" y="677"/>
                  </a:cubicBezTo>
                  <a:cubicBezTo>
                    <a:pt x="990" y="646"/>
                    <a:pt x="971" y="627"/>
                    <a:pt x="959" y="615"/>
                  </a:cubicBezTo>
                  <a:cubicBezTo>
                    <a:pt x="940" y="597"/>
                    <a:pt x="922" y="572"/>
                    <a:pt x="904" y="548"/>
                  </a:cubicBezTo>
                  <a:cubicBezTo>
                    <a:pt x="879" y="505"/>
                    <a:pt x="873" y="437"/>
                    <a:pt x="879" y="369"/>
                  </a:cubicBezTo>
                  <a:cubicBezTo>
                    <a:pt x="879" y="302"/>
                    <a:pt x="904" y="234"/>
                    <a:pt x="928" y="167"/>
                  </a:cubicBezTo>
                  <a:lnTo>
                    <a:pt x="940" y="142"/>
                  </a:lnTo>
                  <a:lnTo>
                    <a:pt x="947" y="124"/>
                  </a:lnTo>
                  <a:lnTo>
                    <a:pt x="953" y="105"/>
                  </a:lnTo>
                  <a:cubicBezTo>
                    <a:pt x="959" y="99"/>
                    <a:pt x="959" y="74"/>
                    <a:pt x="959" y="56"/>
                  </a:cubicBezTo>
                  <a:cubicBezTo>
                    <a:pt x="959" y="50"/>
                    <a:pt x="953" y="44"/>
                    <a:pt x="947" y="31"/>
                  </a:cubicBezTo>
                  <a:cubicBezTo>
                    <a:pt x="940" y="25"/>
                    <a:pt x="940" y="19"/>
                    <a:pt x="928" y="13"/>
                  </a:cubicBezTo>
                  <a:cubicBezTo>
                    <a:pt x="916" y="7"/>
                    <a:pt x="891" y="1"/>
                    <a:pt x="8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8"/>
            <p:cNvSpPr/>
            <p:nvPr/>
          </p:nvSpPr>
          <p:spPr>
            <a:xfrm>
              <a:off x="3676528" y="2832917"/>
              <a:ext cx="118976" cy="93103"/>
            </a:xfrm>
            <a:custGeom>
              <a:avLst/>
              <a:gdLst/>
              <a:ahLst/>
              <a:cxnLst/>
              <a:rect l="l" t="t" r="r" b="b"/>
              <a:pathLst>
                <a:path w="1660" h="1299" extrusionOk="0">
                  <a:moveTo>
                    <a:pt x="804" y="1"/>
                  </a:moveTo>
                  <a:cubicBezTo>
                    <a:pt x="790" y="1"/>
                    <a:pt x="781" y="21"/>
                    <a:pt x="781" y="70"/>
                  </a:cubicBezTo>
                  <a:cubicBezTo>
                    <a:pt x="785" y="223"/>
                    <a:pt x="701" y="246"/>
                    <a:pt x="649" y="246"/>
                  </a:cubicBezTo>
                  <a:cubicBezTo>
                    <a:pt x="626" y="246"/>
                    <a:pt x="609" y="242"/>
                    <a:pt x="609" y="242"/>
                  </a:cubicBezTo>
                  <a:cubicBezTo>
                    <a:pt x="609" y="242"/>
                    <a:pt x="346" y="96"/>
                    <a:pt x="202" y="96"/>
                  </a:cubicBezTo>
                  <a:cubicBezTo>
                    <a:pt x="181" y="96"/>
                    <a:pt x="163" y="99"/>
                    <a:pt x="148" y="106"/>
                  </a:cubicBezTo>
                  <a:cubicBezTo>
                    <a:pt x="31" y="156"/>
                    <a:pt x="19" y="278"/>
                    <a:pt x="87" y="297"/>
                  </a:cubicBezTo>
                  <a:cubicBezTo>
                    <a:pt x="160" y="315"/>
                    <a:pt x="345" y="328"/>
                    <a:pt x="351" y="346"/>
                  </a:cubicBezTo>
                  <a:cubicBezTo>
                    <a:pt x="357" y="358"/>
                    <a:pt x="381" y="555"/>
                    <a:pt x="381" y="555"/>
                  </a:cubicBezTo>
                  <a:cubicBezTo>
                    <a:pt x="381" y="555"/>
                    <a:pt x="409" y="571"/>
                    <a:pt x="394" y="571"/>
                  </a:cubicBezTo>
                  <a:cubicBezTo>
                    <a:pt x="385" y="571"/>
                    <a:pt x="358" y="564"/>
                    <a:pt x="295" y="543"/>
                  </a:cubicBezTo>
                  <a:cubicBezTo>
                    <a:pt x="182" y="501"/>
                    <a:pt x="172" y="441"/>
                    <a:pt x="148" y="441"/>
                  </a:cubicBezTo>
                  <a:cubicBezTo>
                    <a:pt x="136" y="441"/>
                    <a:pt x="122" y="454"/>
                    <a:pt x="93" y="487"/>
                  </a:cubicBezTo>
                  <a:cubicBezTo>
                    <a:pt x="1" y="586"/>
                    <a:pt x="609" y="905"/>
                    <a:pt x="805" y="1003"/>
                  </a:cubicBezTo>
                  <a:cubicBezTo>
                    <a:pt x="1002" y="1102"/>
                    <a:pt x="787" y="1022"/>
                    <a:pt x="965" y="1089"/>
                  </a:cubicBezTo>
                  <a:cubicBezTo>
                    <a:pt x="1137" y="1163"/>
                    <a:pt x="1512" y="1298"/>
                    <a:pt x="1512" y="1298"/>
                  </a:cubicBezTo>
                  <a:lnTo>
                    <a:pt x="1659" y="1206"/>
                  </a:lnTo>
                  <a:cubicBezTo>
                    <a:pt x="1659" y="1206"/>
                    <a:pt x="1076" y="973"/>
                    <a:pt x="1033" y="364"/>
                  </a:cubicBezTo>
                  <a:cubicBezTo>
                    <a:pt x="1033" y="364"/>
                    <a:pt x="867" y="1"/>
                    <a:pt x="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8"/>
            <p:cNvSpPr/>
            <p:nvPr/>
          </p:nvSpPr>
          <p:spPr>
            <a:xfrm>
              <a:off x="3677818" y="2831699"/>
              <a:ext cx="115894" cy="93891"/>
            </a:xfrm>
            <a:custGeom>
              <a:avLst/>
              <a:gdLst/>
              <a:ahLst/>
              <a:cxnLst/>
              <a:rect l="l" t="t" r="r" b="b"/>
              <a:pathLst>
                <a:path w="1617" h="1310" extrusionOk="0">
                  <a:moveTo>
                    <a:pt x="787" y="1"/>
                  </a:moveTo>
                  <a:cubicBezTo>
                    <a:pt x="757" y="1"/>
                    <a:pt x="750" y="37"/>
                    <a:pt x="744" y="68"/>
                  </a:cubicBezTo>
                  <a:lnTo>
                    <a:pt x="744" y="105"/>
                  </a:lnTo>
                  <a:cubicBezTo>
                    <a:pt x="744" y="117"/>
                    <a:pt x="744" y="130"/>
                    <a:pt x="744" y="142"/>
                  </a:cubicBezTo>
                  <a:cubicBezTo>
                    <a:pt x="738" y="160"/>
                    <a:pt x="732" y="179"/>
                    <a:pt x="720" y="197"/>
                  </a:cubicBezTo>
                  <a:cubicBezTo>
                    <a:pt x="704" y="229"/>
                    <a:pt x="669" y="247"/>
                    <a:pt x="632" y="247"/>
                  </a:cubicBezTo>
                  <a:cubicBezTo>
                    <a:pt x="626" y="247"/>
                    <a:pt x="621" y="247"/>
                    <a:pt x="615" y="246"/>
                  </a:cubicBezTo>
                  <a:cubicBezTo>
                    <a:pt x="597" y="246"/>
                    <a:pt x="597" y="246"/>
                    <a:pt x="585" y="234"/>
                  </a:cubicBezTo>
                  <a:lnTo>
                    <a:pt x="548" y="216"/>
                  </a:lnTo>
                  <a:cubicBezTo>
                    <a:pt x="523" y="203"/>
                    <a:pt x="505" y="191"/>
                    <a:pt x="480" y="185"/>
                  </a:cubicBezTo>
                  <a:cubicBezTo>
                    <a:pt x="431" y="160"/>
                    <a:pt x="382" y="136"/>
                    <a:pt x="327" y="117"/>
                  </a:cubicBezTo>
                  <a:cubicBezTo>
                    <a:pt x="279" y="107"/>
                    <a:pt x="231" y="91"/>
                    <a:pt x="175" y="91"/>
                  </a:cubicBezTo>
                  <a:cubicBezTo>
                    <a:pt x="167" y="91"/>
                    <a:pt x="158" y="92"/>
                    <a:pt x="148" y="93"/>
                  </a:cubicBezTo>
                  <a:cubicBezTo>
                    <a:pt x="118" y="99"/>
                    <a:pt x="87" y="117"/>
                    <a:pt x="62" y="142"/>
                  </a:cubicBezTo>
                  <a:cubicBezTo>
                    <a:pt x="38" y="160"/>
                    <a:pt x="19" y="191"/>
                    <a:pt x="7" y="222"/>
                  </a:cubicBezTo>
                  <a:cubicBezTo>
                    <a:pt x="1" y="252"/>
                    <a:pt x="7" y="289"/>
                    <a:pt x="32" y="314"/>
                  </a:cubicBezTo>
                  <a:cubicBezTo>
                    <a:pt x="69" y="338"/>
                    <a:pt x="93" y="338"/>
                    <a:pt x="118" y="345"/>
                  </a:cubicBezTo>
                  <a:cubicBezTo>
                    <a:pt x="167" y="351"/>
                    <a:pt x="216" y="357"/>
                    <a:pt x="265" y="363"/>
                  </a:cubicBezTo>
                  <a:lnTo>
                    <a:pt x="296" y="369"/>
                  </a:lnTo>
                  <a:cubicBezTo>
                    <a:pt x="308" y="369"/>
                    <a:pt x="314" y="369"/>
                    <a:pt x="314" y="375"/>
                  </a:cubicBezTo>
                  <a:lnTo>
                    <a:pt x="320" y="406"/>
                  </a:lnTo>
                  <a:lnTo>
                    <a:pt x="327" y="437"/>
                  </a:lnTo>
                  <a:cubicBezTo>
                    <a:pt x="332" y="477"/>
                    <a:pt x="337" y="518"/>
                    <a:pt x="342" y="559"/>
                  </a:cubicBezTo>
                  <a:lnTo>
                    <a:pt x="342" y="559"/>
                  </a:lnTo>
                  <a:cubicBezTo>
                    <a:pt x="332" y="555"/>
                    <a:pt x="322" y="551"/>
                    <a:pt x="314" y="547"/>
                  </a:cubicBezTo>
                  <a:cubicBezTo>
                    <a:pt x="284" y="541"/>
                    <a:pt x="253" y="529"/>
                    <a:pt x="228" y="510"/>
                  </a:cubicBezTo>
                  <a:cubicBezTo>
                    <a:pt x="216" y="504"/>
                    <a:pt x="204" y="498"/>
                    <a:pt x="191" y="486"/>
                  </a:cubicBezTo>
                  <a:cubicBezTo>
                    <a:pt x="179" y="480"/>
                    <a:pt x="179" y="467"/>
                    <a:pt x="161" y="449"/>
                  </a:cubicBezTo>
                  <a:cubicBezTo>
                    <a:pt x="152" y="441"/>
                    <a:pt x="143" y="437"/>
                    <a:pt x="133" y="437"/>
                  </a:cubicBezTo>
                  <a:cubicBezTo>
                    <a:pt x="121" y="437"/>
                    <a:pt x="109" y="442"/>
                    <a:pt x="99" y="449"/>
                  </a:cubicBezTo>
                  <a:cubicBezTo>
                    <a:pt x="81" y="467"/>
                    <a:pt x="75" y="474"/>
                    <a:pt x="62" y="486"/>
                  </a:cubicBezTo>
                  <a:cubicBezTo>
                    <a:pt x="44" y="510"/>
                    <a:pt x="44" y="541"/>
                    <a:pt x="56" y="560"/>
                  </a:cubicBezTo>
                  <a:cubicBezTo>
                    <a:pt x="69" y="584"/>
                    <a:pt x="81" y="596"/>
                    <a:pt x="93" y="609"/>
                  </a:cubicBezTo>
                  <a:cubicBezTo>
                    <a:pt x="118" y="639"/>
                    <a:pt x="148" y="664"/>
                    <a:pt x="173" y="682"/>
                  </a:cubicBezTo>
                  <a:cubicBezTo>
                    <a:pt x="234" y="725"/>
                    <a:pt x="290" y="762"/>
                    <a:pt x="345" y="799"/>
                  </a:cubicBezTo>
                  <a:cubicBezTo>
                    <a:pt x="456" y="867"/>
                    <a:pt x="554" y="922"/>
                    <a:pt x="652" y="971"/>
                  </a:cubicBezTo>
                  <a:cubicBezTo>
                    <a:pt x="695" y="996"/>
                    <a:pt x="744" y="1020"/>
                    <a:pt x="787" y="1039"/>
                  </a:cubicBezTo>
                  <a:cubicBezTo>
                    <a:pt x="806" y="1051"/>
                    <a:pt x="830" y="1063"/>
                    <a:pt x="849" y="1069"/>
                  </a:cubicBezTo>
                  <a:lnTo>
                    <a:pt x="855" y="1076"/>
                  </a:lnTo>
                  <a:lnTo>
                    <a:pt x="855" y="1076"/>
                  </a:lnTo>
                  <a:cubicBezTo>
                    <a:pt x="855" y="1082"/>
                    <a:pt x="861" y="1088"/>
                    <a:pt x="861" y="1088"/>
                  </a:cubicBezTo>
                  <a:lnTo>
                    <a:pt x="867" y="1094"/>
                  </a:lnTo>
                  <a:lnTo>
                    <a:pt x="873" y="1094"/>
                  </a:lnTo>
                  <a:lnTo>
                    <a:pt x="892" y="1100"/>
                  </a:lnTo>
                  <a:cubicBezTo>
                    <a:pt x="972" y="1137"/>
                    <a:pt x="1039" y="1162"/>
                    <a:pt x="1107" y="1186"/>
                  </a:cubicBezTo>
                  <a:cubicBezTo>
                    <a:pt x="1230" y="1229"/>
                    <a:pt x="1316" y="1260"/>
                    <a:pt x="1377" y="1285"/>
                  </a:cubicBezTo>
                  <a:cubicBezTo>
                    <a:pt x="1432" y="1303"/>
                    <a:pt x="1463" y="1309"/>
                    <a:pt x="1463" y="1309"/>
                  </a:cubicBezTo>
                  <a:cubicBezTo>
                    <a:pt x="1463" y="1303"/>
                    <a:pt x="1439" y="1291"/>
                    <a:pt x="1383" y="1266"/>
                  </a:cubicBezTo>
                  <a:cubicBezTo>
                    <a:pt x="1322" y="1242"/>
                    <a:pt x="1236" y="1205"/>
                    <a:pt x="1113" y="1162"/>
                  </a:cubicBezTo>
                  <a:cubicBezTo>
                    <a:pt x="1052" y="1131"/>
                    <a:pt x="984" y="1106"/>
                    <a:pt x="904" y="1076"/>
                  </a:cubicBezTo>
                  <a:lnTo>
                    <a:pt x="892" y="1072"/>
                  </a:lnTo>
                  <a:lnTo>
                    <a:pt x="892" y="1072"/>
                  </a:lnTo>
                  <a:cubicBezTo>
                    <a:pt x="892" y="1069"/>
                    <a:pt x="892" y="1069"/>
                    <a:pt x="892" y="1069"/>
                  </a:cubicBezTo>
                  <a:cubicBezTo>
                    <a:pt x="892" y="1063"/>
                    <a:pt x="886" y="1063"/>
                    <a:pt x="886" y="1063"/>
                  </a:cubicBezTo>
                  <a:cubicBezTo>
                    <a:pt x="880" y="1057"/>
                    <a:pt x="880" y="1057"/>
                    <a:pt x="880" y="1051"/>
                  </a:cubicBezTo>
                  <a:lnTo>
                    <a:pt x="861" y="1045"/>
                  </a:lnTo>
                  <a:cubicBezTo>
                    <a:pt x="843" y="1033"/>
                    <a:pt x="818" y="1020"/>
                    <a:pt x="800" y="1008"/>
                  </a:cubicBezTo>
                  <a:cubicBezTo>
                    <a:pt x="757" y="990"/>
                    <a:pt x="714" y="965"/>
                    <a:pt x="664" y="940"/>
                  </a:cubicBezTo>
                  <a:cubicBezTo>
                    <a:pt x="572" y="891"/>
                    <a:pt x="468" y="830"/>
                    <a:pt x="363" y="762"/>
                  </a:cubicBezTo>
                  <a:cubicBezTo>
                    <a:pt x="308" y="732"/>
                    <a:pt x="253" y="695"/>
                    <a:pt x="198" y="652"/>
                  </a:cubicBezTo>
                  <a:cubicBezTo>
                    <a:pt x="173" y="633"/>
                    <a:pt x="142" y="609"/>
                    <a:pt x="118" y="584"/>
                  </a:cubicBezTo>
                  <a:cubicBezTo>
                    <a:pt x="99" y="560"/>
                    <a:pt x="75" y="523"/>
                    <a:pt x="93" y="510"/>
                  </a:cubicBezTo>
                  <a:cubicBezTo>
                    <a:pt x="107" y="497"/>
                    <a:pt x="117" y="479"/>
                    <a:pt x="127" y="479"/>
                  </a:cubicBezTo>
                  <a:cubicBezTo>
                    <a:pt x="130" y="479"/>
                    <a:pt x="133" y="481"/>
                    <a:pt x="136" y="486"/>
                  </a:cubicBezTo>
                  <a:cubicBezTo>
                    <a:pt x="142" y="486"/>
                    <a:pt x="155" y="504"/>
                    <a:pt x="167" y="517"/>
                  </a:cubicBezTo>
                  <a:cubicBezTo>
                    <a:pt x="179" y="523"/>
                    <a:pt x="191" y="535"/>
                    <a:pt x="204" y="547"/>
                  </a:cubicBezTo>
                  <a:cubicBezTo>
                    <a:pt x="234" y="560"/>
                    <a:pt x="265" y="572"/>
                    <a:pt x="296" y="584"/>
                  </a:cubicBezTo>
                  <a:cubicBezTo>
                    <a:pt x="314" y="590"/>
                    <a:pt x="333" y="596"/>
                    <a:pt x="345" y="603"/>
                  </a:cubicBezTo>
                  <a:cubicBezTo>
                    <a:pt x="357" y="603"/>
                    <a:pt x="363" y="609"/>
                    <a:pt x="376" y="609"/>
                  </a:cubicBezTo>
                  <a:lnTo>
                    <a:pt x="382" y="609"/>
                  </a:lnTo>
                  <a:cubicBezTo>
                    <a:pt x="382" y="603"/>
                    <a:pt x="388" y="603"/>
                    <a:pt x="394" y="603"/>
                  </a:cubicBezTo>
                  <a:cubicBezTo>
                    <a:pt x="394" y="596"/>
                    <a:pt x="394" y="596"/>
                    <a:pt x="400" y="590"/>
                  </a:cubicBezTo>
                  <a:cubicBezTo>
                    <a:pt x="400" y="584"/>
                    <a:pt x="400" y="578"/>
                    <a:pt x="400" y="578"/>
                  </a:cubicBezTo>
                  <a:cubicBezTo>
                    <a:pt x="394" y="566"/>
                    <a:pt x="394" y="566"/>
                    <a:pt x="388" y="566"/>
                  </a:cubicBezTo>
                  <a:cubicBezTo>
                    <a:pt x="388" y="560"/>
                    <a:pt x="388" y="560"/>
                    <a:pt x="382" y="560"/>
                  </a:cubicBezTo>
                  <a:cubicBezTo>
                    <a:pt x="376" y="517"/>
                    <a:pt x="370" y="474"/>
                    <a:pt x="363" y="431"/>
                  </a:cubicBezTo>
                  <a:lnTo>
                    <a:pt x="357" y="394"/>
                  </a:lnTo>
                  <a:lnTo>
                    <a:pt x="357" y="381"/>
                  </a:lnTo>
                  <a:cubicBezTo>
                    <a:pt x="351" y="369"/>
                    <a:pt x="351" y="363"/>
                    <a:pt x="351" y="357"/>
                  </a:cubicBezTo>
                  <a:cubicBezTo>
                    <a:pt x="345" y="338"/>
                    <a:pt x="320" y="332"/>
                    <a:pt x="308" y="332"/>
                  </a:cubicBezTo>
                  <a:cubicBezTo>
                    <a:pt x="296" y="326"/>
                    <a:pt x="284" y="326"/>
                    <a:pt x="271" y="320"/>
                  </a:cubicBezTo>
                  <a:cubicBezTo>
                    <a:pt x="222" y="314"/>
                    <a:pt x="173" y="308"/>
                    <a:pt x="124" y="302"/>
                  </a:cubicBezTo>
                  <a:cubicBezTo>
                    <a:pt x="99" y="295"/>
                    <a:pt x="69" y="295"/>
                    <a:pt x="62" y="283"/>
                  </a:cubicBezTo>
                  <a:cubicBezTo>
                    <a:pt x="50" y="277"/>
                    <a:pt x="44" y="252"/>
                    <a:pt x="50" y="234"/>
                  </a:cubicBezTo>
                  <a:cubicBezTo>
                    <a:pt x="62" y="185"/>
                    <a:pt x="112" y="142"/>
                    <a:pt x="155" y="136"/>
                  </a:cubicBezTo>
                  <a:cubicBezTo>
                    <a:pt x="164" y="135"/>
                    <a:pt x="174" y="134"/>
                    <a:pt x="184" y="134"/>
                  </a:cubicBezTo>
                  <a:cubicBezTo>
                    <a:pt x="229" y="134"/>
                    <a:pt x="274" y="145"/>
                    <a:pt x="314" y="160"/>
                  </a:cubicBezTo>
                  <a:cubicBezTo>
                    <a:pt x="363" y="173"/>
                    <a:pt x="413" y="197"/>
                    <a:pt x="462" y="216"/>
                  </a:cubicBezTo>
                  <a:cubicBezTo>
                    <a:pt x="486" y="228"/>
                    <a:pt x="511" y="240"/>
                    <a:pt x="529" y="252"/>
                  </a:cubicBezTo>
                  <a:lnTo>
                    <a:pt x="566" y="271"/>
                  </a:lnTo>
                  <a:cubicBezTo>
                    <a:pt x="572" y="271"/>
                    <a:pt x="578" y="277"/>
                    <a:pt x="585" y="283"/>
                  </a:cubicBezTo>
                  <a:lnTo>
                    <a:pt x="609" y="283"/>
                  </a:lnTo>
                  <a:cubicBezTo>
                    <a:pt x="616" y="284"/>
                    <a:pt x="623" y="284"/>
                    <a:pt x="630" y="284"/>
                  </a:cubicBezTo>
                  <a:cubicBezTo>
                    <a:pt x="679" y="284"/>
                    <a:pt x="730" y="265"/>
                    <a:pt x="757" y="222"/>
                  </a:cubicBezTo>
                  <a:cubicBezTo>
                    <a:pt x="769" y="197"/>
                    <a:pt x="775" y="173"/>
                    <a:pt x="781" y="148"/>
                  </a:cubicBezTo>
                  <a:cubicBezTo>
                    <a:pt x="781" y="136"/>
                    <a:pt x="781" y="123"/>
                    <a:pt x="781" y="111"/>
                  </a:cubicBezTo>
                  <a:lnTo>
                    <a:pt x="781" y="80"/>
                  </a:lnTo>
                  <a:cubicBezTo>
                    <a:pt x="787" y="68"/>
                    <a:pt x="781" y="50"/>
                    <a:pt x="793" y="50"/>
                  </a:cubicBezTo>
                  <a:cubicBezTo>
                    <a:pt x="806" y="56"/>
                    <a:pt x="812" y="62"/>
                    <a:pt x="824" y="74"/>
                  </a:cubicBezTo>
                  <a:cubicBezTo>
                    <a:pt x="849" y="105"/>
                    <a:pt x="867" y="142"/>
                    <a:pt x="886" y="179"/>
                  </a:cubicBezTo>
                  <a:cubicBezTo>
                    <a:pt x="929" y="246"/>
                    <a:pt x="959" y="314"/>
                    <a:pt x="996" y="381"/>
                  </a:cubicBezTo>
                  <a:cubicBezTo>
                    <a:pt x="996" y="388"/>
                    <a:pt x="996" y="412"/>
                    <a:pt x="1002" y="431"/>
                  </a:cubicBezTo>
                  <a:lnTo>
                    <a:pt x="1009" y="480"/>
                  </a:lnTo>
                  <a:cubicBezTo>
                    <a:pt x="1015" y="517"/>
                    <a:pt x="1027" y="547"/>
                    <a:pt x="1033" y="578"/>
                  </a:cubicBezTo>
                  <a:cubicBezTo>
                    <a:pt x="1070" y="707"/>
                    <a:pt x="1131" y="805"/>
                    <a:pt x="1187" y="885"/>
                  </a:cubicBezTo>
                  <a:cubicBezTo>
                    <a:pt x="1248" y="965"/>
                    <a:pt x="1310" y="1020"/>
                    <a:pt x="1365" y="1063"/>
                  </a:cubicBezTo>
                  <a:cubicBezTo>
                    <a:pt x="1420" y="1106"/>
                    <a:pt x="1463" y="1137"/>
                    <a:pt x="1500" y="1162"/>
                  </a:cubicBezTo>
                  <a:cubicBezTo>
                    <a:pt x="1580" y="1205"/>
                    <a:pt x="1611" y="1211"/>
                    <a:pt x="1617" y="1211"/>
                  </a:cubicBezTo>
                  <a:cubicBezTo>
                    <a:pt x="1617" y="1205"/>
                    <a:pt x="1580" y="1192"/>
                    <a:pt x="1512" y="1143"/>
                  </a:cubicBezTo>
                  <a:cubicBezTo>
                    <a:pt x="1475" y="1119"/>
                    <a:pt x="1432" y="1088"/>
                    <a:pt x="1377" y="1045"/>
                  </a:cubicBezTo>
                  <a:cubicBezTo>
                    <a:pt x="1328" y="1002"/>
                    <a:pt x="1267" y="947"/>
                    <a:pt x="1211" y="867"/>
                  </a:cubicBezTo>
                  <a:cubicBezTo>
                    <a:pt x="1156" y="793"/>
                    <a:pt x="1101" y="695"/>
                    <a:pt x="1064" y="572"/>
                  </a:cubicBezTo>
                  <a:cubicBezTo>
                    <a:pt x="1058" y="541"/>
                    <a:pt x="1045" y="510"/>
                    <a:pt x="1045" y="474"/>
                  </a:cubicBezTo>
                  <a:cubicBezTo>
                    <a:pt x="1039" y="461"/>
                    <a:pt x="1039" y="443"/>
                    <a:pt x="1039" y="424"/>
                  </a:cubicBezTo>
                  <a:cubicBezTo>
                    <a:pt x="1033" y="406"/>
                    <a:pt x="1039" y="394"/>
                    <a:pt x="1027" y="369"/>
                  </a:cubicBezTo>
                  <a:cubicBezTo>
                    <a:pt x="996" y="302"/>
                    <a:pt x="959" y="228"/>
                    <a:pt x="923" y="160"/>
                  </a:cubicBezTo>
                  <a:cubicBezTo>
                    <a:pt x="898" y="123"/>
                    <a:pt x="880" y="87"/>
                    <a:pt x="849" y="50"/>
                  </a:cubicBezTo>
                  <a:cubicBezTo>
                    <a:pt x="837" y="25"/>
                    <a:pt x="812" y="1"/>
                    <a:pt x="7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8"/>
            <p:cNvSpPr/>
            <p:nvPr/>
          </p:nvSpPr>
          <p:spPr>
            <a:xfrm>
              <a:off x="3676528" y="2830122"/>
              <a:ext cx="118116" cy="96471"/>
            </a:xfrm>
            <a:custGeom>
              <a:avLst/>
              <a:gdLst/>
              <a:ahLst/>
              <a:cxnLst/>
              <a:rect l="l" t="t" r="r" b="b"/>
              <a:pathLst>
                <a:path w="1648" h="1346" extrusionOk="0">
                  <a:moveTo>
                    <a:pt x="885" y="1061"/>
                  </a:moveTo>
                  <a:cubicBezTo>
                    <a:pt x="885" y="1061"/>
                    <a:pt x="885" y="1061"/>
                    <a:pt x="886" y="1062"/>
                  </a:cubicBezTo>
                  <a:lnTo>
                    <a:pt x="886" y="1062"/>
                  </a:lnTo>
                  <a:cubicBezTo>
                    <a:pt x="887" y="1061"/>
                    <a:pt x="885" y="1061"/>
                    <a:pt x="885" y="1061"/>
                  </a:cubicBezTo>
                  <a:close/>
                  <a:moveTo>
                    <a:pt x="806" y="0"/>
                  </a:moveTo>
                  <a:cubicBezTo>
                    <a:pt x="796" y="0"/>
                    <a:pt x="785" y="3"/>
                    <a:pt x="775" y="10"/>
                  </a:cubicBezTo>
                  <a:cubicBezTo>
                    <a:pt x="762" y="16"/>
                    <a:pt x="750" y="29"/>
                    <a:pt x="750" y="53"/>
                  </a:cubicBezTo>
                  <a:cubicBezTo>
                    <a:pt x="744" y="72"/>
                    <a:pt x="744" y="102"/>
                    <a:pt x="744" y="115"/>
                  </a:cubicBezTo>
                  <a:lnTo>
                    <a:pt x="738" y="145"/>
                  </a:lnTo>
                  <a:cubicBezTo>
                    <a:pt x="738" y="188"/>
                    <a:pt x="719" y="225"/>
                    <a:pt x="695" y="238"/>
                  </a:cubicBezTo>
                  <a:cubicBezTo>
                    <a:pt x="676" y="244"/>
                    <a:pt x="658" y="250"/>
                    <a:pt x="639" y="250"/>
                  </a:cubicBezTo>
                  <a:cubicBezTo>
                    <a:pt x="627" y="250"/>
                    <a:pt x="615" y="244"/>
                    <a:pt x="615" y="244"/>
                  </a:cubicBezTo>
                  <a:lnTo>
                    <a:pt x="584" y="225"/>
                  </a:lnTo>
                  <a:cubicBezTo>
                    <a:pt x="486" y="176"/>
                    <a:pt x="388" y="127"/>
                    <a:pt x="265" y="102"/>
                  </a:cubicBezTo>
                  <a:cubicBezTo>
                    <a:pt x="243" y="98"/>
                    <a:pt x="221" y="94"/>
                    <a:pt x="197" y="94"/>
                  </a:cubicBezTo>
                  <a:cubicBezTo>
                    <a:pt x="187" y="94"/>
                    <a:pt x="177" y="94"/>
                    <a:pt x="166" y="96"/>
                  </a:cubicBezTo>
                  <a:cubicBezTo>
                    <a:pt x="123" y="102"/>
                    <a:pt x="99" y="121"/>
                    <a:pt x="68" y="145"/>
                  </a:cubicBezTo>
                  <a:cubicBezTo>
                    <a:pt x="37" y="170"/>
                    <a:pt x="19" y="201"/>
                    <a:pt x="7" y="238"/>
                  </a:cubicBezTo>
                  <a:cubicBezTo>
                    <a:pt x="1" y="262"/>
                    <a:pt x="1" y="281"/>
                    <a:pt x="7" y="305"/>
                  </a:cubicBezTo>
                  <a:cubicBezTo>
                    <a:pt x="13" y="330"/>
                    <a:pt x="37" y="354"/>
                    <a:pt x="56" y="367"/>
                  </a:cubicBezTo>
                  <a:cubicBezTo>
                    <a:pt x="80" y="373"/>
                    <a:pt x="87" y="373"/>
                    <a:pt x="99" y="379"/>
                  </a:cubicBezTo>
                  <a:lnTo>
                    <a:pt x="136" y="385"/>
                  </a:lnTo>
                  <a:cubicBezTo>
                    <a:pt x="154" y="385"/>
                    <a:pt x="179" y="391"/>
                    <a:pt x="203" y="391"/>
                  </a:cubicBezTo>
                  <a:cubicBezTo>
                    <a:pt x="222" y="397"/>
                    <a:pt x="240" y="397"/>
                    <a:pt x="265" y="403"/>
                  </a:cubicBezTo>
                  <a:lnTo>
                    <a:pt x="295" y="403"/>
                  </a:lnTo>
                  <a:lnTo>
                    <a:pt x="312" y="409"/>
                  </a:lnTo>
                  <a:lnTo>
                    <a:pt x="312" y="409"/>
                  </a:lnTo>
                  <a:cubicBezTo>
                    <a:pt x="313" y="420"/>
                    <a:pt x="322" y="462"/>
                    <a:pt x="326" y="489"/>
                  </a:cubicBezTo>
                  <a:cubicBezTo>
                    <a:pt x="329" y="510"/>
                    <a:pt x="332" y="531"/>
                    <a:pt x="335" y="552"/>
                  </a:cubicBezTo>
                  <a:lnTo>
                    <a:pt x="335" y="552"/>
                  </a:lnTo>
                  <a:cubicBezTo>
                    <a:pt x="334" y="551"/>
                    <a:pt x="333" y="551"/>
                    <a:pt x="332" y="551"/>
                  </a:cubicBezTo>
                  <a:cubicBezTo>
                    <a:pt x="302" y="539"/>
                    <a:pt x="277" y="532"/>
                    <a:pt x="252" y="514"/>
                  </a:cubicBezTo>
                  <a:cubicBezTo>
                    <a:pt x="240" y="508"/>
                    <a:pt x="228" y="502"/>
                    <a:pt x="222" y="489"/>
                  </a:cubicBezTo>
                  <a:cubicBezTo>
                    <a:pt x="209" y="483"/>
                    <a:pt x="203" y="471"/>
                    <a:pt x="179" y="453"/>
                  </a:cubicBezTo>
                  <a:cubicBezTo>
                    <a:pt x="168" y="445"/>
                    <a:pt x="157" y="441"/>
                    <a:pt x="146" y="441"/>
                  </a:cubicBezTo>
                  <a:cubicBezTo>
                    <a:pt x="131" y="441"/>
                    <a:pt x="116" y="448"/>
                    <a:pt x="105" y="459"/>
                  </a:cubicBezTo>
                  <a:cubicBezTo>
                    <a:pt x="93" y="465"/>
                    <a:pt x="87" y="471"/>
                    <a:pt x="80" y="477"/>
                  </a:cubicBezTo>
                  <a:lnTo>
                    <a:pt x="62" y="496"/>
                  </a:lnTo>
                  <a:lnTo>
                    <a:pt x="50" y="514"/>
                  </a:lnTo>
                  <a:cubicBezTo>
                    <a:pt x="50" y="526"/>
                    <a:pt x="44" y="532"/>
                    <a:pt x="44" y="539"/>
                  </a:cubicBezTo>
                  <a:lnTo>
                    <a:pt x="44" y="563"/>
                  </a:lnTo>
                  <a:lnTo>
                    <a:pt x="50" y="582"/>
                  </a:lnTo>
                  <a:cubicBezTo>
                    <a:pt x="62" y="606"/>
                    <a:pt x="74" y="618"/>
                    <a:pt x="87" y="631"/>
                  </a:cubicBezTo>
                  <a:cubicBezTo>
                    <a:pt x="111" y="661"/>
                    <a:pt x="136" y="680"/>
                    <a:pt x="160" y="704"/>
                  </a:cubicBezTo>
                  <a:cubicBezTo>
                    <a:pt x="209" y="741"/>
                    <a:pt x="259" y="778"/>
                    <a:pt x="308" y="809"/>
                  </a:cubicBezTo>
                  <a:cubicBezTo>
                    <a:pt x="406" y="870"/>
                    <a:pt x="498" y="919"/>
                    <a:pt x="584" y="969"/>
                  </a:cubicBezTo>
                  <a:cubicBezTo>
                    <a:pt x="670" y="1018"/>
                    <a:pt x="756" y="1055"/>
                    <a:pt x="824" y="1091"/>
                  </a:cubicBezTo>
                  <a:lnTo>
                    <a:pt x="855" y="1104"/>
                  </a:lnTo>
                  <a:lnTo>
                    <a:pt x="855" y="1104"/>
                  </a:lnTo>
                  <a:lnTo>
                    <a:pt x="855" y="1104"/>
                  </a:lnTo>
                  <a:cubicBezTo>
                    <a:pt x="856" y="1117"/>
                    <a:pt x="861" y="1122"/>
                    <a:pt x="867" y="1122"/>
                  </a:cubicBezTo>
                  <a:lnTo>
                    <a:pt x="873" y="1128"/>
                  </a:lnTo>
                  <a:lnTo>
                    <a:pt x="879" y="1128"/>
                  </a:lnTo>
                  <a:lnTo>
                    <a:pt x="891" y="1134"/>
                  </a:lnTo>
                  <a:lnTo>
                    <a:pt x="916" y="1147"/>
                  </a:lnTo>
                  <a:cubicBezTo>
                    <a:pt x="953" y="1159"/>
                    <a:pt x="990" y="1171"/>
                    <a:pt x="1020" y="1184"/>
                  </a:cubicBezTo>
                  <a:cubicBezTo>
                    <a:pt x="1211" y="1251"/>
                    <a:pt x="1352" y="1300"/>
                    <a:pt x="1438" y="1325"/>
                  </a:cubicBezTo>
                  <a:cubicBezTo>
                    <a:pt x="1470" y="1339"/>
                    <a:pt x="1496" y="1346"/>
                    <a:pt x="1504" y="1346"/>
                  </a:cubicBezTo>
                  <a:cubicBezTo>
                    <a:pt x="1506" y="1346"/>
                    <a:pt x="1507" y="1345"/>
                    <a:pt x="1506" y="1343"/>
                  </a:cubicBezTo>
                  <a:cubicBezTo>
                    <a:pt x="1506" y="1337"/>
                    <a:pt x="1475" y="1331"/>
                    <a:pt x="1457" y="1319"/>
                  </a:cubicBezTo>
                  <a:cubicBezTo>
                    <a:pt x="1438" y="1313"/>
                    <a:pt x="1414" y="1307"/>
                    <a:pt x="1401" y="1300"/>
                  </a:cubicBezTo>
                  <a:cubicBezTo>
                    <a:pt x="1389" y="1294"/>
                    <a:pt x="1383" y="1288"/>
                    <a:pt x="1352" y="1276"/>
                  </a:cubicBezTo>
                  <a:cubicBezTo>
                    <a:pt x="1297" y="1257"/>
                    <a:pt x="1174" y="1214"/>
                    <a:pt x="996" y="1141"/>
                  </a:cubicBezTo>
                  <a:cubicBezTo>
                    <a:pt x="971" y="1134"/>
                    <a:pt x="947" y="1122"/>
                    <a:pt x="916" y="1110"/>
                  </a:cubicBezTo>
                  <a:lnTo>
                    <a:pt x="898" y="1104"/>
                  </a:lnTo>
                  <a:cubicBezTo>
                    <a:pt x="891" y="1104"/>
                    <a:pt x="891" y="1098"/>
                    <a:pt x="885" y="1098"/>
                  </a:cubicBezTo>
                  <a:cubicBezTo>
                    <a:pt x="885" y="1098"/>
                    <a:pt x="887" y="1096"/>
                    <a:pt x="888" y="1095"/>
                  </a:cubicBezTo>
                  <a:lnTo>
                    <a:pt x="888" y="1095"/>
                  </a:lnTo>
                  <a:cubicBezTo>
                    <a:pt x="889" y="1095"/>
                    <a:pt x="890" y="1095"/>
                    <a:pt x="891" y="1095"/>
                  </a:cubicBezTo>
                  <a:cubicBezTo>
                    <a:pt x="893" y="1095"/>
                    <a:pt x="894" y="1095"/>
                    <a:pt x="891" y="1091"/>
                  </a:cubicBezTo>
                  <a:lnTo>
                    <a:pt x="891" y="1091"/>
                  </a:lnTo>
                  <a:cubicBezTo>
                    <a:pt x="891" y="1091"/>
                    <a:pt x="891" y="1091"/>
                    <a:pt x="891" y="1091"/>
                  </a:cubicBezTo>
                  <a:cubicBezTo>
                    <a:pt x="891" y="1091"/>
                    <a:pt x="891" y="1091"/>
                    <a:pt x="891" y="1085"/>
                  </a:cubicBezTo>
                  <a:cubicBezTo>
                    <a:pt x="891" y="1085"/>
                    <a:pt x="891" y="1085"/>
                    <a:pt x="891" y="1079"/>
                  </a:cubicBezTo>
                  <a:lnTo>
                    <a:pt x="891" y="1073"/>
                  </a:lnTo>
                  <a:cubicBezTo>
                    <a:pt x="891" y="1076"/>
                    <a:pt x="891" y="1077"/>
                    <a:pt x="891" y="1077"/>
                  </a:cubicBezTo>
                  <a:cubicBezTo>
                    <a:pt x="889" y="1077"/>
                    <a:pt x="886" y="1066"/>
                    <a:pt x="886" y="1062"/>
                  </a:cubicBezTo>
                  <a:lnTo>
                    <a:pt x="886" y="1062"/>
                  </a:lnTo>
                  <a:cubicBezTo>
                    <a:pt x="884" y="1063"/>
                    <a:pt x="881" y="1064"/>
                    <a:pt x="873" y="1067"/>
                  </a:cubicBezTo>
                  <a:lnTo>
                    <a:pt x="867" y="1067"/>
                  </a:lnTo>
                  <a:cubicBezTo>
                    <a:pt x="865" y="1069"/>
                    <a:pt x="863" y="1071"/>
                    <a:pt x="861" y="1074"/>
                  </a:cubicBezTo>
                  <a:lnTo>
                    <a:pt x="861" y="1074"/>
                  </a:lnTo>
                  <a:cubicBezTo>
                    <a:pt x="856" y="1071"/>
                    <a:pt x="852" y="1069"/>
                    <a:pt x="848" y="1067"/>
                  </a:cubicBezTo>
                  <a:cubicBezTo>
                    <a:pt x="787" y="1036"/>
                    <a:pt x="713" y="999"/>
                    <a:pt x="633" y="956"/>
                  </a:cubicBezTo>
                  <a:cubicBezTo>
                    <a:pt x="553" y="913"/>
                    <a:pt x="467" y="864"/>
                    <a:pt x="363" y="803"/>
                  </a:cubicBezTo>
                  <a:cubicBezTo>
                    <a:pt x="314" y="766"/>
                    <a:pt x="259" y="735"/>
                    <a:pt x="203" y="692"/>
                  </a:cubicBezTo>
                  <a:cubicBezTo>
                    <a:pt x="179" y="668"/>
                    <a:pt x="148" y="649"/>
                    <a:pt x="123" y="618"/>
                  </a:cubicBezTo>
                  <a:cubicBezTo>
                    <a:pt x="111" y="606"/>
                    <a:pt x="99" y="594"/>
                    <a:pt x="87" y="575"/>
                  </a:cubicBezTo>
                  <a:cubicBezTo>
                    <a:pt x="80" y="563"/>
                    <a:pt x="74" y="539"/>
                    <a:pt x="93" y="520"/>
                  </a:cubicBezTo>
                  <a:cubicBezTo>
                    <a:pt x="93" y="520"/>
                    <a:pt x="99" y="514"/>
                    <a:pt x="117" y="496"/>
                  </a:cubicBezTo>
                  <a:cubicBezTo>
                    <a:pt x="123" y="489"/>
                    <a:pt x="130" y="483"/>
                    <a:pt x="148" y="477"/>
                  </a:cubicBezTo>
                  <a:cubicBezTo>
                    <a:pt x="160" y="483"/>
                    <a:pt x="166" y="496"/>
                    <a:pt x="179" y="508"/>
                  </a:cubicBezTo>
                  <a:cubicBezTo>
                    <a:pt x="203" y="532"/>
                    <a:pt x="240" y="557"/>
                    <a:pt x="277" y="575"/>
                  </a:cubicBezTo>
                  <a:cubicBezTo>
                    <a:pt x="301" y="581"/>
                    <a:pt x="319" y="587"/>
                    <a:pt x="342" y="599"/>
                  </a:cubicBezTo>
                  <a:lnTo>
                    <a:pt x="342" y="599"/>
                  </a:lnTo>
                  <a:cubicBezTo>
                    <a:pt x="343" y="605"/>
                    <a:pt x="344" y="612"/>
                    <a:pt x="345" y="618"/>
                  </a:cubicBezTo>
                  <a:cubicBezTo>
                    <a:pt x="351" y="618"/>
                    <a:pt x="363" y="625"/>
                    <a:pt x="363" y="631"/>
                  </a:cubicBezTo>
                  <a:cubicBezTo>
                    <a:pt x="372" y="626"/>
                    <a:pt x="382" y="614"/>
                    <a:pt x="389" y="609"/>
                  </a:cubicBezTo>
                  <a:lnTo>
                    <a:pt x="389" y="609"/>
                  </a:lnTo>
                  <a:cubicBezTo>
                    <a:pt x="389" y="609"/>
                    <a:pt x="390" y="609"/>
                    <a:pt x="391" y="609"/>
                  </a:cubicBezTo>
                  <a:cubicBezTo>
                    <a:pt x="392" y="609"/>
                    <a:pt x="394" y="608"/>
                    <a:pt x="394" y="606"/>
                  </a:cubicBezTo>
                  <a:cubicBezTo>
                    <a:pt x="394" y="600"/>
                    <a:pt x="388" y="594"/>
                    <a:pt x="394" y="588"/>
                  </a:cubicBezTo>
                  <a:cubicBezTo>
                    <a:pt x="394" y="582"/>
                    <a:pt x="394" y="582"/>
                    <a:pt x="394" y="575"/>
                  </a:cubicBezTo>
                  <a:cubicBezTo>
                    <a:pt x="394" y="575"/>
                    <a:pt x="394" y="569"/>
                    <a:pt x="394" y="569"/>
                  </a:cubicBezTo>
                  <a:lnTo>
                    <a:pt x="388" y="569"/>
                  </a:lnTo>
                  <a:lnTo>
                    <a:pt x="378" y="565"/>
                  </a:lnTo>
                  <a:lnTo>
                    <a:pt x="378" y="565"/>
                  </a:lnTo>
                  <a:cubicBezTo>
                    <a:pt x="374" y="535"/>
                    <a:pt x="365" y="487"/>
                    <a:pt x="357" y="428"/>
                  </a:cubicBezTo>
                  <a:cubicBezTo>
                    <a:pt x="351" y="416"/>
                    <a:pt x="351" y="403"/>
                    <a:pt x="351" y="397"/>
                  </a:cubicBezTo>
                  <a:cubicBezTo>
                    <a:pt x="345" y="391"/>
                    <a:pt x="351" y="379"/>
                    <a:pt x="345" y="379"/>
                  </a:cubicBezTo>
                  <a:cubicBezTo>
                    <a:pt x="338" y="373"/>
                    <a:pt x="332" y="373"/>
                    <a:pt x="326" y="373"/>
                  </a:cubicBezTo>
                  <a:cubicBezTo>
                    <a:pt x="302" y="367"/>
                    <a:pt x="277" y="360"/>
                    <a:pt x="246" y="360"/>
                  </a:cubicBezTo>
                  <a:cubicBezTo>
                    <a:pt x="191" y="348"/>
                    <a:pt x="130" y="348"/>
                    <a:pt x="74" y="330"/>
                  </a:cubicBezTo>
                  <a:cubicBezTo>
                    <a:pt x="44" y="317"/>
                    <a:pt x="37" y="281"/>
                    <a:pt x="44" y="250"/>
                  </a:cubicBezTo>
                  <a:cubicBezTo>
                    <a:pt x="56" y="219"/>
                    <a:pt x="68" y="195"/>
                    <a:pt x="93" y="176"/>
                  </a:cubicBezTo>
                  <a:cubicBezTo>
                    <a:pt x="117" y="158"/>
                    <a:pt x="142" y="139"/>
                    <a:pt x="173" y="133"/>
                  </a:cubicBezTo>
                  <a:cubicBezTo>
                    <a:pt x="197" y="133"/>
                    <a:pt x="228" y="133"/>
                    <a:pt x="259" y="139"/>
                  </a:cubicBezTo>
                  <a:cubicBezTo>
                    <a:pt x="369" y="164"/>
                    <a:pt x="467" y="213"/>
                    <a:pt x="560" y="256"/>
                  </a:cubicBezTo>
                  <a:cubicBezTo>
                    <a:pt x="584" y="268"/>
                    <a:pt x="603" y="287"/>
                    <a:pt x="633" y="287"/>
                  </a:cubicBezTo>
                  <a:cubicBezTo>
                    <a:pt x="658" y="287"/>
                    <a:pt x="682" y="287"/>
                    <a:pt x="707" y="274"/>
                  </a:cubicBezTo>
                  <a:cubicBezTo>
                    <a:pt x="750" y="256"/>
                    <a:pt x="775" y="201"/>
                    <a:pt x="781" y="158"/>
                  </a:cubicBezTo>
                  <a:cubicBezTo>
                    <a:pt x="781" y="133"/>
                    <a:pt x="781" y="109"/>
                    <a:pt x="781" y="84"/>
                  </a:cubicBezTo>
                  <a:cubicBezTo>
                    <a:pt x="781" y="72"/>
                    <a:pt x="781" y="66"/>
                    <a:pt x="787" y="53"/>
                  </a:cubicBezTo>
                  <a:cubicBezTo>
                    <a:pt x="791" y="44"/>
                    <a:pt x="799" y="39"/>
                    <a:pt x="805" y="39"/>
                  </a:cubicBezTo>
                  <a:cubicBezTo>
                    <a:pt x="808" y="39"/>
                    <a:pt x="810" y="39"/>
                    <a:pt x="811" y="41"/>
                  </a:cubicBezTo>
                  <a:cubicBezTo>
                    <a:pt x="848" y="72"/>
                    <a:pt x="873" y="109"/>
                    <a:pt x="898" y="145"/>
                  </a:cubicBezTo>
                  <a:cubicBezTo>
                    <a:pt x="941" y="219"/>
                    <a:pt x="977" y="293"/>
                    <a:pt x="1008" y="360"/>
                  </a:cubicBezTo>
                  <a:cubicBezTo>
                    <a:pt x="1014" y="379"/>
                    <a:pt x="1027" y="391"/>
                    <a:pt x="1033" y="410"/>
                  </a:cubicBezTo>
                  <a:cubicBezTo>
                    <a:pt x="1033" y="428"/>
                    <a:pt x="1033" y="446"/>
                    <a:pt x="1039" y="465"/>
                  </a:cubicBezTo>
                  <a:cubicBezTo>
                    <a:pt x="1039" y="502"/>
                    <a:pt x="1051" y="539"/>
                    <a:pt x="1057" y="569"/>
                  </a:cubicBezTo>
                  <a:cubicBezTo>
                    <a:pt x="1088" y="698"/>
                    <a:pt x="1149" y="809"/>
                    <a:pt x="1211" y="889"/>
                  </a:cubicBezTo>
                  <a:cubicBezTo>
                    <a:pt x="1328" y="1055"/>
                    <a:pt x="1450" y="1128"/>
                    <a:pt x="1493" y="1159"/>
                  </a:cubicBezTo>
                  <a:cubicBezTo>
                    <a:pt x="1500" y="1162"/>
                    <a:pt x="1501" y="1162"/>
                    <a:pt x="1502" y="1162"/>
                  </a:cubicBezTo>
                  <a:cubicBezTo>
                    <a:pt x="1503" y="1162"/>
                    <a:pt x="1503" y="1162"/>
                    <a:pt x="1506" y="1165"/>
                  </a:cubicBezTo>
                  <a:cubicBezTo>
                    <a:pt x="1506" y="1165"/>
                    <a:pt x="1512" y="1171"/>
                    <a:pt x="1512" y="1171"/>
                  </a:cubicBezTo>
                  <a:cubicBezTo>
                    <a:pt x="1512" y="1169"/>
                    <a:pt x="1513" y="1169"/>
                    <a:pt x="1514" y="1169"/>
                  </a:cubicBezTo>
                  <a:cubicBezTo>
                    <a:pt x="1516" y="1169"/>
                    <a:pt x="1520" y="1171"/>
                    <a:pt x="1524" y="1171"/>
                  </a:cubicBezTo>
                  <a:cubicBezTo>
                    <a:pt x="1530" y="1178"/>
                    <a:pt x="1530" y="1178"/>
                    <a:pt x="1536" y="1178"/>
                  </a:cubicBezTo>
                  <a:lnTo>
                    <a:pt x="1543" y="1184"/>
                  </a:lnTo>
                  <a:lnTo>
                    <a:pt x="1549" y="1190"/>
                  </a:lnTo>
                  <a:cubicBezTo>
                    <a:pt x="1561" y="1196"/>
                    <a:pt x="1567" y="1196"/>
                    <a:pt x="1573" y="1202"/>
                  </a:cubicBezTo>
                  <a:cubicBezTo>
                    <a:pt x="1586" y="1208"/>
                    <a:pt x="1598" y="1214"/>
                    <a:pt x="1604" y="1221"/>
                  </a:cubicBezTo>
                  <a:lnTo>
                    <a:pt x="1616" y="1221"/>
                  </a:lnTo>
                  <a:cubicBezTo>
                    <a:pt x="1616" y="1221"/>
                    <a:pt x="1616" y="1227"/>
                    <a:pt x="1616" y="1227"/>
                  </a:cubicBezTo>
                  <a:cubicBezTo>
                    <a:pt x="1622" y="1227"/>
                    <a:pt x="1629" y="1227"/>
                    <a:pt x="1629" y="1233"/>
                  </a:cubicBezTo>
                  <a:cubicBezTo>
                    <a:pt x="1647" y="1233"/>
                    <a:pt x="1635" y="1227"/>
                    <a:pt x="1598" y="1202"/>
                  </a:cubicBezTo>
                  <a:cubicBezTo>
                    <a:pt x="1524" y="1153"/>
                    <a:pt x="1389" y="1067"/>
                    <a:pt x="1254" y="901"/>
                  </a:cubicBezTo>
                  <a:cubicBezTo>
                    <a:pt x="1192" y="821"/>
                    <a:pt x="1131" y="717"/>
                    <a:pt x="1094" y="582"/>
                  </a:cubicBezTo>
                  <a:cubicBezTo>
                    <a:pt x="1088" y="551"/>
                    <a:pt x="1076" y="520"/>
                    <a:pt x="1076" y="483"/>
                  </a:cubicBezTo>
                  <a:cubicBezTo>
                    <a:pt x="1076" y="465"/>
                    <a:pt x="1070" y="446"/>
                    <a:pt x="1070" y="428"/>
                  </a:cubicBezTo>
                  <a:lnTo>
                    <a:pt x="1070" y="416"/>
                  </a:lnTo>
                  <a:lnTo>
                    <a:pt x="1063" y="410"/>
                  </a:lnTo>
                  <a:cubicBezTo>
                    <a:pt x="1063" y="397"/>
                    <a:pt x="1063" y="397"/>
                    <a:pt x="1063" y="391"/>
                  </a:cubicBezTo>
                  <a:lnTo>
                    <a:pt x="1051" y="360"/>
                  </a:lnTo>
                  <a:cubicBezTo>
                    <a:pt x="1014" y="287"/>
                    <a:pt x="977" y="213"/>
                    <a:pt x="934" y="139"/>
                  </a:cubicBezTo>
                  <a:cubicBezTo>
                    <a:pt x="922" y="115"/>
                    <a:pt x="910" y="96"/>
                    <a:pt x="898" y="78"/>
                  </a:cubicBezTo>
                  <a:lnTo>
                    <a:pt x="885" y="66"/>
                  </a:lnTo>
                  <a:lnTo>
                    <a:pt x="867" y="41"/>
                  </a:lnTo>
                  <a:cubicBezTo>
                    <a:pt x="855" y="29"/>
                    <a:pt x="842" y="10"/>
                    <a:pt x="824" y="4"/>
                  </a:cubicBezTo>
                  <a:cubicBezTo>
                    <a:pt x="819" y="2"/>
                    <a:pt x="813" y="0"/>
                    <a:pt x="8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8"/>
            <p:cNvSpPr/>
            <p:nvPr/>
          </p:nvSpPr>
          <p:spPr>
            <a:xfrm>
              <a:off x="3679180" y="2832702"/>
              <a:ext cx="116324" cy="92386"/>
            </a:xfrm>
            <a:custGeom>
              <a:avLst/>
              <a:gdLst/>
              <a:ahLst/>
              <a:cxnLst/>
              <a:rect l="l" t="t" r="r" b="b"/>
              <a:pathLst>
                <a:path w="1623" h="1289" extrusionOk="0">
                  <a:moveTo>
                    <a:pt x="853" y="1057"/>
                  </a:moveTo>
                  <a:cubicBezTo>
                    <a:pt x="853" y="1058"/>
                    <a:pt x="853" y="1059"/>
                    <a:pt x="853" y="1059"/>
                  </a:cubicBezTo>
                  <a:lnTo>
                    <a:pt x="853" y="1059"/>
                  </a:lnTo>
                  <a:cubicBezTo>
                    <a:pt x="853" y="1060"/>
                    <a:pt x="852" y="1060"/>
                    <a:pt x="852" y="1060"/>
                  </a:cubicBezTo>
                  <a:cubicBezTo>
                    <a:pt x="851" y="1060"/>
                    <a:pt x="851" y="1059"/>
                    <a:pt x="853" y="1057"/>
                  </a:cubicBezTo>
                  <a:close/>
                  <a:moveTo>
                    <a:pt x="766" y="1"/>
                  </a:moveTo>
                  <a:cubicBezTo>
                    <a:pt x="759" y="1"/>
                    <a:pt x="754" y="4"/>
                    <a:pt x="750" y="11"/>
                  </a:cubicBezTo>
                  <a:cubicBezTo>
                    <a:pt x="750" y="23"/>
                    <a:pt x="744" y="36"/>
                    <a:pt x="744" y="48"/>
                  </a:cubicBezTo>
                  <a:cubicBezTo>
                    <a:pt x="744" y="91"/>
                    <a:pt x="744" y="140"/>
                    <a:pt x="719" y="189"/>
                  </a:cubicBezTo>
                  <a:cubicBezTo>
                    <a:pt x="703" y="228"/>
                    <a:pt x="656" y="252"/>
                    <a:pt x="612" y="252"/>
                  </a:cubicBezTo>
                  <a:cubicBezTo>
                    <a:pt x="606" y="252"/>
                    <a:pt x="601" y="251"/>
                    <a:pt x="596" y="251"/>
                  </a:cubicBezTo>
                  <a:cubicBezTo>
                    <a:pt x="566" y="251"/>
                    <a:pt x="547" y="232"/>
                    <a:pt x="523" y="220"/>
                  </a:cubicBezTo>
                  <a:cubicBezTo>
                    <a:pt x="498" y="208"/>
                    <a:pt x="480" y="195"/>
                    <a:pt x="455" y="183"/>
                  </a:cubicBezTo>
                  <a:cubicBezTo>
                    <a:pt x="406" y="165"/>
                    <a:pt x="351" y="140"/>
                    <a:pt x="301" y="122"/>
                  </a:cubicBezTo>
                  <a:cubicBezTo>
                    <a:pt x="254" y="111"/>
                    <a:pt x="206" y="96"/>
                    <a:pt x="154" y="96"/>
                  </a:cubicBezTo>
                  <a:cubicBezTo>
                    <a:pt x="146" y="96"/>
                    <a:pt x="138" y="96"/>
                    <a:pt x="129" y="97"/>
                  </a:cubicBezTo>
                  <a:cubicBezTo>
                    <a:pt x="74" y="116"/>
                    <a:pt x="19" y="159"/>
                    <a:pt x="7" y="220"/>
                  </a:cubicBezTo>
                  <a:cubicBezTo>
                    <a:pt x="0" y="251"/>
                    <a:pt x="13" y="281"/>
                    <a:pt x="37" y="294"/>
                  </a:cubicBezTo>
                  <a:cubicBezTo>
                    <a:pt x="68" y="300"/>
                    <a:pt x="93" y="306"/>
                    <a:pt x="123" y="306"/>
                  </a:cubicBezTo>
                  <a:cubicBezTo>
                    <a:pt x="172" y="318"/>
                    <a:pt x="228" y="324"/>
                    <a:pt x="277" y="331"/>
                  </a:cubicBezTo>
                  <a:cubicBezTo>
                    <a:pt x="283" y="337"/>
                    <a:pt x="301" y="337"/>
                    <a:pt x="308" y="343"/>
                  </a:cubicBezTo>
                  <a:cubicBezTo>
                    <a:pt x="314" y="355"/>
                    <a:pt x="314" y="367"/>
                    <a:pt x="320" y="374"/>
                  </a:cubicBezTo>
                  <a:cubicBezTo>
                    <a:pt x="320" y="398"/>
                    <a:pt x="326" y="423"/>
                    <a:pt x="326" y="441"/>
                  </a:cubicBezTo>
                  <a:cubicBezTo>
                    <a:pt x="332" y="484"/>
                    <a:pt x="338" y="521"/>
                    <a:pt x="344" y="558"/>
                  </a:cubicBezTo>
                  <a:cubicBezTo>
                    <a:pt x="351" y="558"/>
                    <a:pt x="357" y="564"/>
                    <a:pt x="357" y="564"/>
                  </a:cubicBezTo>
                  <a:cubicBezTo>
                    <a:pt x="357" y="564"/>
                    <a:pt x="363" y="570"/>
                    <a:pt x="363" y="570"/>
                  </a:cubicBezTo>
                  <a:lnTo>
                    <a:pt x="357" y="570"/>
                  </a:lnTo>
                  <a:cubicBezTo>
                    <a:pt x="344" y="570"/>
                    <a:pt x="338" y="570"/>
                    <a:pt x="326" y="564"/>
                  </a:cubicBezTo>
                  <a:cubicBezTo>
                    <a:pt x="308" y="558"/>
                    <a:pt x="295" y="558"/>
                    <a:pt x="277" y="552"/>
                  </a:cubicBezTo>
                  <a:cubicBezTo>
                    <a:pt x="240" y="539"/>
                    <a:pt x="209" y="521"/>
                    <a:pt x="185" y="503"/>
                  </a:cubicBezTo>
                  <a:cubicBezTo>
                    <a:pt x="154" y="484"/>
                    <a:pt x="142" y="460"/>
                    <a:pt x="117" y="441"/>
                  </a:cubicBezTo>
                  <a:cubicBezTo>
                    <a:pt x="105" y="441"/>
                    <a:pt x="93" y="453"/>
                    <a:pt x="80" y="460"/>
                  </a:cubicBezTo>
                  <a:cubicBezTo>
                    <a:pt x="74" y="466"/>
                    <a:pt x="62" y="478"/>
                    <a:pt x="56" y="484"/>
                  </a:cubicBezTo>
                  <a:cubicBezTo>
                    <a:pt x="43" y="496"/>
                    <a:pt x="43" y="515"/>
                    <a:pt x="50" y="533"/>
                  </a:cubicBezTo>
                  <a:cubicBezTo>
                    <a:pt x="56" y="546"/>
                    <a:pt x="68" y="558"/>
                    <a:pt x="74" y="570"/>
                  </a:cubicBezTo>
                  <a:cubicBezTo>
                    <a:pt x="93" y="595"/>
                    <a:pt x="117" y="613"/>
                    <a:pt x="142" y="632"/>
                  </a:cubicBezTo>
                  <a:cubicBezTo>
                    <a:pt x="185" y="675"/>
                    <a:pt x="234" y="705"/>
                    <a:pt x="277" y="736"/>
                  </a:cubicBezTo>
                  <a:cubicBezTo>
                    <a:pt x="369" y="791"/>
                    <a:pt x="455" y="840"/>
                    <a:pt x="535" y="883"/>
                  </a:cubicBezTo>
                  <a:cubicBezTo>
                    <a:pt x="609" y="933"/>
                    <a:pt x="682" y="969"/>
                    <a:pt x="750" y="1000"/>
                  </a:cubicBezTo>
                  <a:cubicBezTo>
                    <a:pt x="781" y="1019"/>
                    <a:pt x="811" y="1031"/>
                    <a:pt x="842" y="1049"/>
                  </a:cubicBezTo>
                  <a:cubicBezTo>
                    <a:pt x="848" y="1055"/>
                    <a:pt x="848" y="1055"/>
                    <a:pt x="854" y="1055"/>
                  </a:cubicBezTo>
                  <a:lnTo>
                    <a:pt x="848" y="1055"/>
                  </a:lnTo>
                  <a:cubicBezTo>
                    <a:pt x="848" y="1055"/>
                    <a:pt x="848" y="1055"/>
                    <a:pt x="848" y="1062"/>
                  </a:cubicBezTo>
                  <a:cubicBezTo>
                    <a:pt x="848" y="1068"/>
                    <a:pt x="848" y="1068"/>
                    <a:pt x="848" y="1068"/>
                  </a:cubicBezTo>
                  <a:lnTo>
                    <a:pt x="856" y="1068"/>
                  </a:lnTo>
                  <a:cubicBezTo>
                    <a:pt x="856" y="1070"/>
                    <a:pt x="856" y="1072"/>
                    <a:pt x="854" y="1074"/>
                  </a:cubicBezTo>
                  <a:cubicBezTo>
                    <a:pt x="854" y="1080"/>
                    <a:pt x="854" y="1080"/>
                    <a:pt x="854" y="1086"/>
                  </a:cubicBezTo>
                  <a:cubicBezTo>
                    <a:pt x="854" y="1086"/>
                    <a:pt x="861" y="1086"/>
                    <a:pt x="861" y="1080"/>
                  </a:cubicBezTo>
                  <a:cubicBezTo>
                    <a:pt x="865" y="1080"/>
                    <a:pt x="863" y="1083"/>
                    <a:pt x="866" y="1083"/>
                  </a:cubicBezTo>
                  <a:cubicBezTo>
                    <a:pt x="867" y="1083"/>
                    <a:pt x="869" y="1082"/>
                    <a:pt x="873" y="1080"/>
                  </a:cubicBezTo>
                  <a:cubicBezTo>
                    <a:pt x="874" y="1079"/>
                    <a:pt x="875" y="1077"/>
                    <a:pt x="876" y="1076"/>
                  </a:cubicBezTo>
                  <a:lnTo>
                    <a:pt x="876" y="1076"/>
                  </a:lnTo>
                  <a:cubicBezTo>
                    <a:pt x="888" y="1081"/>
                    <a:pt x="899" y="1087"/>
                    <a:pt x="916" y="1092"/>
                  </a:cubicBezTo>
                  <a:cubicBezTo>
                    <a:pt x="1100" y="1166"/>
                    <a:pt x="1223" y="1215"/>
                    <a:pt x="1284" y="1234"/>
                  </a:cubicBezTo>
                  <a:cubicBezTo>
                    <a:pt x="1315" y="1246"/>
                    <a:pt x="1321" y="1252"/>
                    <a:pt x="1334" y="1252"/>
                  </a:cubicBezTo>
                  <a:cubicBezTo>
                    <a:pt x="1346" y="1252"/>
                    <a:pt x="1364" y="1264"/>
                    <a:pt x="1389" y="1271"/>
                  </a:cubicBezTo>
                  <a:cubicBezTo>
                    <a:pt x="1407" y="1277"/>
                    <a:pt x="1432" y="1289"/>
                    <a:pt x="1444" y="1289"/>
                  </a:cubicBezTo>
                  <a:cubicBezTo>
                    <a:pt x="1450" y="1289"/>
                    <a:pt x="1432" y="1277"/>
                    <a:pt x="1395" y="1258"/>
                  </a:cubicBezTo>
                  <a:cubicBezTo>
                    <a:pt x="1321" y="1221"/>
                    <a:pt x="1180" y="1166"/>
                    <a:pt x="983" y="1086"/>
                  </a:cubicBezTo>
                  <a:cubicBezTo>
                    <a:pt x="953" y="1074"/>
                    <a:pt x="916" y="1055"/>
                    <a:pt x="885" y="1043"/>
                  </a:cubicBezTo>
                  <a:lnTo>
                    <a:pt x="883" y="1042"/>
                  </a:lnTo>
                  <a:lnTo>
                    <a:pt x="883" y="1042"/>
                  </a:lnTo>
                  <a:cubicBezTo>
                    <a:pt x="881" y="1039"/>
                    <a:pt x="879" y="1037"/>
                    <a:pt x="879" y="1037"/>
                  </a:cubicBezTo>
                  <a:cubicBezTo>
                    <a:pt x="873" y="1025"/>
                    <a:pt x="873" y="1031"/>
                    <a:pt x="867" y="1025"/>
                  </a:cubicBezTo>
                  <a:lnTo>
                    <a:pt x="854" y="1019"/>
                  </a:lnTo>
                  <a:cubicBezTo>
                    <a:pt x="836" y="1006"/>
                    <a:pt x="818" y="994"/>
                    <a:pt x="799" y="988"/>
                  </a:cubicBezTo>
                  <a:cubicBezTo>
                    <a:pt x="725" y="945"/>
                    <a:pt x="652" y="908"/>
                    <a:pt x="566" y="859"/>
                  </a:cubicBezTo>
                  <a:cubicBezTo>
                    <a:pt x="480" y="810"/>
                    <a:pt x="394" y="761"/>
                    <a:pt x="301" y="699"/>
                  </a:cubicBezTo>
                  <a:cubicBezTo>
                    <a:pt x="258" y="668"/>
                    <a:pt x="209" y="638"/>
                    <a:pt x="166" y="601"/>
                  </a:cubicBezTo>
                  <a:cubicBezTo>
                    <a:pt x="142" y="582"/>
                    <a:pt x="123" y="564"/>
                    <a:pt x="105" y="539"/>
                  </a:cubicBezTo>
                  <a:cubicBezTo>
                    <a:pt x="99" y="533"/>
                    <a:pt x="93" y="521"/>
                    <a:pt x="86" y="515"/>
                  </a:cubicBezTo>
                  <a:cubicBezTo>
                    <a:pt x="86" y="512"/>
                    <a:pt x="86" y="510"/>
                    <a:pt x="86" y="509"/>
                  </a:cubicBezTo>
                  <a:lnTo>
                    <a:pt x="99" y="490"/>
                  </a:lnTo>
                  <a:lnTo>
                    <a:pt x="109" y="485"/>
                  </a:lnTo>
                  <a:lnTo>
                    <a:pt x="109" y="485"/>
                  </a:lnTo>
                  <a:cubicBezTo>
                    <a:pt x="109" y="488"/>
                    <a:pt x="120" y="498"/>
                    <a:pt x="136" y="509"/>
                  </a:cubicBezTo>
                  <a:cubicBezTo>
                    <a:pt x="148" y="521"/>
                    <a:pt x="160" y="533"/>
                    <a:pt x="179" y="546"/>
                  </a:cubicBezTo>
                  <a:cubicBezTo>
                    <a:pt x="203" y="564"/>
                    <a:pt x="240" y="576"/>
                    <a:pt x="271" y="589"/>
                  </a:cubicBezTo>
                  <a:cubicBezTo>
                    <a:pt x="289" y="595"/>
                    <a:pt x="301" y="601"/>
                    <a:pt x="320" y="601"/>
                  </a:cubicBezTo>
                  <a:cubicBezTo>
                    <a:pt x="332" y="607"/>
                    <a:pt x="338" y="607"/>
                    <a:pt x="357" y="607"/>
                  </a:cubicBezTo>
                  <a:cubicBezTo>
                    <a:pt x="360" y="607"/>
                    <a:pt x="361" y="609"/>
                    <a:pt x="364" y="609"/>
                  </a:cubicBezTo>
                  <a:cubicBezTo>
                    <a:pt x="367" y="609"/>
                    <a:pt x="372" y="607"/>
                    <a:pt x="381" y="601"/>
                  </a:cubicBezTo>
                  <a:cubicBezTo>
                    <a:pt x="387" y="601"/>
                    <a:pt x="394" y="595"/>
                    <a:pt x="394" y="589"/>
                  </a:cubicBezTo>
                  <a:cubicBezTo>
                    <a:pt x="400" y="576"/>
                    <a:pt x="400" y="558"/>
                    <a:pt x="400" y="558"/>
                  </a:cubicBezTo>
                  <a:cubicBezTo>
                    <a:pt x="394" y="539"/>
                    <a:pt x="387" y="539"/>
                    <a:pt x="381" y="533"/>
                  </a:cubicBezTo>
                  <a:cubicBezTo>
                    <a:pt x="375" y="496"/>
                    <a:pt x="369" y="460"/>
                    <a:pt x="363" y="417"/>
                  </a:cubicBezTo>
                  <a:lnTo>
                    <a:pt x="357" y="380"/>
                  </a:lnTo>
                  <a:cubicBezTo>
                    <a:pt x="357" y="367"/>
                    <a:pt x="357" y="367"/>
                    <a:pt x="351" y="337"/>
                  </a:cubicBezTo>
                  <a:cubicBezTo>
                    <a:pt x="351" y="331"/>
                    <a:pt x="351" y="324"/>
                    <a:pt x="344" y="324"/>
                  </a:cubicBezTo>
                  <a:lnTo>
                    <a:pt x="344" y="318"/>
                  </a:lnTo>
                  <a:lnTo>
                    <a:pt x="338" y="318"/>
                  </a:lnTo>
                  <a:cubicBezTo>
                    <a:pt x="338" y="318"/>
                    <a:pt x="332" y="312"/>
                    <a:pt x="332" y="312"/>
                  </a:cubicBezTo>
                  <a:cubicBezTo>
                    <a:pt x="326" y="306"/>
                    <a:pt x="314" y="300"/>
                    <a:pt x="301" y="300"/>
                  </a:cubicBezTo>
                  <a:cubicBezTo>
                    <a:pt x="283" y="294"/>
                    <a:pt x="277" y="294"/>
                    <a:pt x="258" y="288"/>
                  </a:cubicBezTo>
                  <a:cubicBezTo>
                    <a:pt x="209" y="281"/>
                    <a:pt x="166" y="275"/>
                    <a:pt x="111" y="269"/>
                  </a:cubicBezTo>
                  <a:lnTo>
                    <a:pt x="80" y="263"/>
                  </a:lnTo>
                  <a:lnTo>
                    <a:pt x="62" y="257"/>
                  </a:lnTo>
                  <a:lnTo>
                    <a:pt x="56" y="257"/>
                  </a:lnTo>
                  <a:cubicBezTo>
                    <a:pt x="50" y="251"/>
                    <a:pt x="43" y="245"/>
                    <a:pt x="50" y="226"/>
                  </a:cubicBezTo>
                  <a:cubicBezTo>
                    <a:pt x="50" y="189"/>
                    <a:pt x="99" y="146"/>
                    <a:pt x="142" y="140"/>
                  </a:cubicBezTo>
                  <a:cubicBezTo>
                    <a:pt x="148" y="139"/>
                    <a:pt x="156" y="139"/>
                    <a:pt x="163" y="139"/>
                  </a:cubicBezTo>
                  <a:cubicBezTo>
                    <a:pt x="200" y="139"/>
                    <a:pt x="249" y="150"/>
                    <a:pt x="289" y="165"/>
                  </a:cubicBezTo>
                  <a:cubicBezTo>
                    <a:pt x="344" y="177"/>
                    <a:pt x="394" y="202"/>
                    <a:pt x="443" y="226"/>
                  </a:cubicBezTo>
                  <a:cubicBezTo>
                    <a:pt x="467" y="238"/>
                    <a:pt x="486" y="251"/>
                    <a:pt x="510" y="257"/>
                  </a:cubicBezTo>
                  <a:lnTo>
                    <a:pt x="547" y="281"/>
                  </a:lnTo>
                  <a:cubicBezTo>
                    <a:pt x="553" y="281"/>
                    <a:pt x="559" y="281"/>
                    <a:pt x="566" y="288"/>
                  </a:cubicBezTo>
                  <a:lnTo>
                    <a:pt x="602" y="288"/>
                  </a:lnTo>
                  <a:cubicBezTo>
                    <a:pt x="633" y="288"/>
                    <a:pt x="670" y="281"/>
                    <a:pt x="701" y="269"/>
                  </a:cubicBezTo>
                  <a:cubicBezTo>
                    <a:pt x="725" y="251"/>
                    <a:pt x="750" y="220"/>
                    <a:pt x="762" y="195"/>
                  </a:cubicBezTo>
                  <a:cubicBezTo>
                    <a:pt x="774" y="165"/>
                    <a:pt x="781" y="134"/>
                    <a:pt x="781" y="109"/>
                  </a:cubicBezTo>
                  <a:cubicBezTo>
                    <a:pt x="781" y="97"/>
                    <a:pt x="781" y="79"/>
                    <a:pt x="781" y="66"/>
                  </a:cubicBezTo>
                  <a:lnTo>
                    <a:pt x="787" y="66"/>
                  </a:lnTo>
                  <a:lnTo>
                    <a:pt x="805" y="91"/>
                  </a:lnTo>
                  <a:cubicBezTo>
                    <a:pt x="830" y="128"/>
                    <a:pt x="848" y="165"/>
                    <a:pt x="873" y="202"/>
                  </a:cubicBezTo>
                  <a:cubicBezTo>
                    <a:pt x="891" y="238"/>
                    <a:pt x="910" y="275"/>
                    <a:pt x="928" y="306"/>
                  </a:cubicBezTo>
                  <a:cubicBezTo>
                    <a:pt x="934" y="324"/>
                    <a:pt x="947" y="343"/>
                    <a:pt x="953" y="361"/>
                  </a:cubicBezTo>
                  <a:lnTo>
                    <a:pt x="959" y="380"/>
                  </a:lnTo>
                  <a:lnTo>
                    <a:pt x="965" y="404"/>
                  </a:lnTo>
                  <a:cubicBezTo>
                    <a:pt x="971" y="484"/>
                    <a:pt x="990" y="558"/>
                    <a:pt x="1014" y="619"/>
                  </a:cubicBezTo>
                  <a:cubicBezTo>
                    <a:pt x="1063" y="754"/>
                    <a:pt x="1131" y="853"/>
                    <a:pt x="1205" y="933"/>
                  </a:cubicBezTo>
                  <a:cubicBezTo>
                    <a:pt x="1346" y="1086"/>
                    <a:pt x="1481" y="1154"/>
                    <a:pt x="1555" y="1191"/>
                  </a:cubicBezTo>
                  <a:cubicBezTo>
                    <a:pt x="1582" y="1204"/>
                    <a:pt x="1607" y="1211"/>
                    <a:pt x="1617" y="1211"/>
                  </a:cubicBezTo>
                  <a:cubicBezTo>
                    <a:pt x="1620" y="1211"/>
                    <a:pt x="1622" y="1211"/>
                    <a:pt x="1622" y="1209"/>
                  </a:cubicBezTo>
                  <a:cubicBezTo>
                    <a:pt x="1622" y="1209"/>
                    <a:pt x="1610" y="1203"/>
                    <a:pt x="1604" y="1203"/>
                  </a:cubicBezTo>
                  <a:cubicBezTo>
                    <a:pt x="1592" y="1197"/>
                    <a:pt x="1585" y="1191"/>
                    <a:pt x="1573" y="1185"/>
                  </a:cubicBezTo>
                  <a:lnTo>
                    <a:pt x="1542" y="1172"/>
                  </a:lnTo>
                  <a:cubicBezTo>
                    <a:pt x="1536" y="1166"/>
                    <a:pt x="1524" y="1160"/>
                    <a:pt x="1512" y="1154"/>
                  </a:cubicBezTo>
                  <a:cubicBezTo>
                    <a:pt x="1512" y="1154"/>
                    <a:pt x="1506" y="1148"/>
                    <a:pt x="1506" y="1148"/>
                  </a:cubicBezTo>
                  <a:lnTo>
                    <a:pt x="1499" y="1142"/>
                  </a:lnTo>
                  <a:cubicBezTo>
                    <a:pt x="1487" y="1135"/>
                    <a:pt x="1481" y="1129"/>
                    <a:pt x="1463" y="1123"/>
                  </a:cubicBezTo>
                  <a:cubicBezTo>
                    <a:pt x="1413" y="1086"/>
                    <a:pt x="1309" y="1019"/>
                    <a:pt x="1192" y="871"/>
                  </a:cubicBezTo>
                  <a:cubicBezTo>
                    <a:pt x="1131" y="797"/>
                    <a:pt x="1076" y="699"/>
                    <a:pt x="1033" y="576"/>
                  </a:cubicBezTo>
                  <a:cubicBezTo>
                    <a:pt x="1026" y="546"/>
                    <a:pt x="1020" y="515"/>
                    <a:pt x="1008" y="478"/>
                  </a:cubicBezTo>
                  <a:cubicBezTo>
                    <a:pt x="1008" y="447"/>
                    <a:pt x="1002" y="410"/>
                    <a:pt x="996" y="374"/>
                  </a:cubicBezTo>
                  <a:cubicBezTo>
                    <a:pt x="971" y="306"/>
                    <a:pt x="934" y="238"/>
                    <a:pt x="891" y="165"/>
                  </a:cubicBezTo>
                  <a:cubicBezTo>
                    <a:pt x="873" y="128"/>
                    <a:pt x="848" y="91"/>
                    <a:pt x="824" y="54"/>
                  </a:cubicBezTo>
                  <a:cubicBezTo>
                    <a:pt x="811" y="36"/>
                    <a:pt x="799" y="17"/>
                    <a:pt x="781" y="5"/>
                  </a:cubicBezTo>
                  <a:cubicBezTo>
                    <a:pt x="776" y="2"/>
                    <a:pt x="770" y="1"/>
                    <a:pt x="7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8"/>
            <p:cNvSpPr/>
            <p:nvPr/>
          </p:nvSpPr>
          <p:spPr>
            <a:xfrm>
              <a:off x="3724978" y="2905234"/>
              <a:ext cx="185417" cy="210072"/>
            </a:xfrm>
            <a:custGeom>
              <a:avLst/>
              <a:gdLst/>
              <a:ahLst/>
              <a:cxnLst/>
              <a:rect l="l" t="t" r="r" b="b"/>
              <a:pathLst>
                <a:path w="2587" h="2931" extrusionOk="0">
                  <a:moveTo>
                    <a:pt x="871" y="1"/>
                  </a:moveTo>
                  <a:cubicBezTo>
                    <a:pt x="798" y="1"/>
                    <a:pt x="729" y="22"/>
                    <a:pt x="664" y="68"/>
                  </a:cubicBezTo>
                  <a:cubicBezTo>
                    <a:pt x="0" y="541"/>
                    <a:pt x="2587" y="2931"/>
                    <a:pt x="2587" y="2931"/>
                  </a:cubicBezTo>
                  <a:cubicBezTo>
                    <a:pt x="2498" y="1849"/>
                    <a:pt x="1548" y="1"/>
                    <a:pt x="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8"/>
            <p:cNvSpPr/>
            <p:nvPr/>
          </p:nvSpPr>
          <p:spPr>
            <a:xfrm>
              <a:off x="3763250" y="2903872"/>
              <a:ext cx="146284" cy="209714"/>
            </a:xfrm>
            <a:custGeom>
              <a:avLst/>
              <a:gdLst/>
              <a:ahLst/>
              <a:cxnLst/>
              <a:rect l="l" t="t" r="r" b="b"/>
              <a:pathLst>
                <a:path w="2041" h="2926" extrusionOk="0">
                  <a:moveTo>
                    <a:pt x="341" y="0"/>
                  </a:moveTo>
                  <a:cubicBezTo>
                    <a:pt x="262" y="0"/>
                    <a:pt x="179" y="30"/>
                    <a:pt x="111" y="75"/>
                  </a:cubicBezTo>
                  <a:cubicBezTo>
                    <a:pt x="38" y="130"/>
                    <a:pt x="1" y="228"/>
                    <a:pt x="1" y="314"/>
                  </a:cubicBezTo>
                  <a:cubicBezTo>
                    <a:pt x="1" y="400"/>
                    <a:pt x="25" y="480"/>
                    <a:pt x="50" y="554"/>
                  </a:cubicBezTo>
                  <a:cubicBezTo>
                    <a:pt x="105" y="708"/>
                    <a:pt x="179" y="837"/>
                    <a:pt x="259" y="959"/>
                  </a:cubicBezTo>
                  <a:cubicBezTo>
                    <a:pt x="412" y="1199"/>
                    <a:pt x="572" y="1402"/>
                    <a:pt x="720" y="1586"/>
                  </a:cubicBezTo>
                  <a:cubicBezTo>
                    <a:pt x="1021" y="1942"/>
                    <a:pt x="1273" y="2200"/>
                    <a:pt x="1469" y="2397"/>
                  </a:cubicBezTo>
                  <a:cubicBezTo>
                    <a:pt x="1660" y="2594"/>
                    <a:pt x="1801" y="2729"/>
                    <a:pt x="1887" y="2809"/>
                  </a:cubicBezTo>
                  <a:cubicBezTo>
                    <a:pt x="1936" y="2852"/>
                    <a:pt x="1967" y="2882"/>
                    <a:pt x="1985" y="2901"/>
                  </a:cubicBezTo>
                  <a:cubicBezTo>
                    <a:pt x="2010" y="2913"/>
                    <a:pt x="2022" y="2925"/>
                    <a:pt x="2022" y="2925"/>
                  </a:cubicBezTo>
                  <a:cubicBezTo>
                    <a:pt x="2022" y="2919"/>
                    <a:pt x="2016" y="2913"/>
                    <a:pt x="1997" y="2889"/>
                  </a:cubicBezTo>
                  <a:cubicBezTo>
                    <a:pt x="1973" y="2870"/>
                    <a:pt x="1942" y="2839"/>
                    <a:pt x="1899" y="2796"/>
                  </a:cubicBezTo>
                  <a:cubicBezTo>
                    <a:pt x="1813" y="2710"/>
                    <a:pt x="1678" y="2575"/>
                    <a:pt x="1488" y="2379"/>
                  </a:cubicBezTo>
                  <a:cubicBezTo>
                    <a:pt x="1297" y="2176"/>
                    <a:pt x="1045" y="1918"/>
                    <a:pt x="750" y="1562"/>
                  </a:cubicBezTo>
                  <a:cubicBezTo>
                    <a:pt x="603" y="1383"/>
                    <a:pt x="443" y="1181"/>
                    <a:pt x="290" y="941"/>
                  </a:cubicBezTo>
                  <a:cubicBezTo>
                    <a:pt x="216" y="818"/>
                    <a:pt x="142" y="689"/>
                    <a:pt x="87" y="542"/>
                  </a:cubicBezTo>
                  <a:cubicBezTo>
                    <a:pt x="62" y="468"/>
                    <a:pt x="44" y="394"/>
                    <a:pt x="44" y="314"/>
                  </a:cubicBezTo>
                  <a:cubicBezTo>
                    <a:pt x="44" y="235"/>
                    <a:pt x="68" y="155"/>
                    <a:pt x="136" y="112"/>
                  </a:cubicBezTo>
                  <a:cubicBezTo>
                    <a:pt x="197" y="67"/>
                    <a:pt x="267" y="43"/>
                    <a:pt x="339" y="43"/>
                  </a:cubicBezTo>
                  <a:cubicBezTo>
                    <a:pt x="347" y="43"/>
                    <a:pt x="355" y="43"/>
                    <a:pt x="363" y="44"/>
                  </a:cubicBezTo>
                  <a:cubicBezTo>
                    <a:pt x="437" y="50"/>
                    <a:pt x="517" y="75"/>
                    <a:pt x="578" y="118"/>
                  </a:cubicBezTo>
                  <a:cubicBezTo>
                    <a:pt x="713" y="192"/>
                    <a:pt x="824" y="296"/>
                    <a:pt x="922" y="400"/>
                  </a:cubicBezTo>
                  <a:cubicBezTo>
                    <a:pt x="1113" y="615"/>
                    <a:pt x="1254" y="843"/>
                    <a:pt x="1371" y="1045"/>
                  </a:cubicBezTo>
                  <a:cubicBezTo>
                    <a:pt x="1610" y="1463"/>
                    <a:pt x="1746" y="1820"/>
                    <a:pt x="1844" y="2096"/>
                  </a:cubicBezTo>
                  <a:cubicBezTo>
                    <a:pt x="1936" y="2379"/>
                    <a:pt x="1985" y="2581"/>
                    <a:pt x="2004" y="2710"/>
                  </a:cubicBezTo>
                  <a:cubicBezTo>
                    <a:pt x="2016" y="2778"/>
                    <a:pt x="2028" y="2827"/>
                    <a:pt x="2034" y="2858"/>
                  </a:cubicBezTo>
                  <a:cubicBezTo>
                    <a:pt x="2034" y="2889"/>
                    <a:pt x="2040" y="2907"/>
                    <a:pt x="2040" y="2907"/>
                  </a:cubicBezTo>
                  <a:cubicBezTo>
                    <a:pt x="2040" y="2907"/>
                    <a:pt x="2040" y="2889"/>
                    <a:pt x="2040" y="2858"/>
                  </a:cubicBezTo>
                  <a:cubicBezTo>
                    <a:pt x="2040" y="2827"/>
                    <a:pt x="2028" y="2772"/>
                    <a:pt x="2022" y="2710"/>
                  </a:cubicBezTo>
                  <a:cubicBezTo>
                    <a:pt x="2004" y="2575"/>
                    <a:pt x="1961" y="2366"/>
                    <a:pt x="1868" y="2084"/>
                  </a:cubicBezTo>
                  <a:cubicBezTo>
                    <a:pt x="1776" y="1807"/>
                    <a:pt x="1641" y="1445"/>
                    <a:pt x="1408" y="1027"/>
                  </a:cubicBezTo>
                  <a:cubicBezTo>
                    <a:pt x="1285" y="818"/>
                    <a:pt x="1144" y="597"/>
                    <a:pt x="947" y="376"/>
                  </a:cubicBezTo>
                  <a:cubicBezTo>
                    <a:pt x="849" y="265"/>
                    <a:pt x="738" y="161"/>
                    <a:pt x="597" y="81"/>
                  </a:cubicBezTo>
                  <a:cubicBezTo>
                    <a:pt x="529" y="38"/>
                    <a:pt x="449" y="7"/>
                    <a:pt x="363" y="1"/>
                  </a:cubicBezTo>
                  <a:cubicBezTo>
                    <a:pt x="356" y="1"/>
                    <a:pt x="349" y="0"/>
                    <a:pt x="34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8"/>
            <p:cNvSpPr/>
            <p:nvPr/>
          </p:nvSpPr>
          <p:spPr>
            <a:xfrm>
              <a:off x="3764182" y="2905592"/>
              <a:ext cx="145782" cy="210215"/>
            </a:xfrm>
            <a:custGeom>
              <a:avLst/>
              <a:gdLst/>
              <a:ahLst/>
              <a:cxnLst/>
              <a:rect l="l" t="t" r="r" b="b"/>
              <a:pathLst>
                <a:path w="2034" h="2933" extrusionOk="0">
                  <a:moveTo>
                    <a:pt x="1869" y="2771"/>
                  </a:moveTo>
                  <a:cubicBezTo>
                    <a:pt x="1868" y="2771"/>
                    <a:pt x="1868" y="2771"/>
                    <a:pt x="1868" y="2772"/>
                  </a:cubicBezTo>
                  <a:cubicBezTo>
                    <a:pt x="1870" y="2772"/>
                    <a:pt x="1870" y="2772"/>
                    <a:pt x="1869" y="2771"/>
                  </a:cubicBezTo>
                  <a:close/>
                  <a:moveTo>
                    <a:pt x="323" y="1"/>
                  </a:moveTo>
                  <a:cubicBezTo>
                    <a:pt x="291" y="1"/>
                    <a:pt x="259" y="5"/>
                    <a:pt x="227" y="14"/>
                  </a:cubicBezTo>
                  <a:cubicBezTo>
                    <a:pt x="148" y="38"/>
                    <a:pt x="68" y="88"/>
                    <a:pt x="37" y="168"/>
                  </a:cubicBezTo>
                  <a:cubicBezTo>
                    <a:pt x="0" y="247"/>
                    <a:pt x="6" y="333"/>
                    <a:pt x="25" y="413"/>
                  </a:cubicBezTo>
                  <a:cubicBezTo>
                    <a:pt x="62" y="573"/>
                    <a:pt x="135" y="708"/>
                    <a:pt x="209" y="837"/>
                  </a:cubicBezTo>
                  <a:cubicBezTo>
                    <a:pt x="356" y="1095"/>
                    <a:pt x="522" y="1304"/>
                    <a:pt x="676" y="1495"/>
                  </a:cubicBezTo>
                  <a:cubicBezTo>
                    <a:pt x="983" y="1869"/>
                    <a:pt x="1253" y="2146"/>
                    <a:pt x="1450" y="2355"/>
                  </a:cubicBezTo>
                  <a:cubicBezTo>
                    <a:pt x="1653" y="2563"/>
                    <a:pt x="1788" y="2699"/>
                    <a:pt x="1843" y="2748"/>
                  </a:cubicBezTo>
                  <a:cubicBezTo>
                    <a:pt x="1855" y="2760"/>
                    <a:pt x="1855" y="2760"/>
                    <a:pt x="1855" y="2760"/>
                  </a:cubicBezTo>
                  <a:cubicBezTo>
                    <a:pt x="1860" y="2764"/>
                    <a:pt x="1867" y="2768"/>
                    <a:pt x="1869" y="2771"/>
                  </a:cubicBezTo>
                  <a:lnTo>
                    <a:pt x="1869" y="2771"/>
                  </a:lnTo>
                  <a:cubicBezTo>
                    <a:pt x="1869" y="2771"/>
                    <a:pt x="1869" y="2771"/>
                    <a:pt x="1869" y="2771"/>
                  </a:cubicBezTo>
                  <a:cubicBezTo>
                    <a:pt x="1872" y="2771"/>
                    <a:pt x="1880" y="2779"/>
                    <a:pt x="1880" y="2779"/>
                  </a:cubicBezTo>
                  <a:cubicBezTo>
                    <a:pt x="1886" y="2785"/>
                    <a:pt x="1892" y="2791"/>
                    <a:pt x="1898" y="2791"/>
                  </a:cubicBezTo>
                  <a:lnTo>
                    <a:pt x="1898" y="2797"/>
                  </a:lnTo>
                  <a:lnTo>
                    <a:pt x="1905" y="2797"/>
                  </a:lnTo>
                  <a:cubicBezTo>
                    <a:pt x="1908" y="2800"/>
                    <a:pt x="1908" y="2800"/>
                    <a:pt x="1907" y="2800"/>
                  </a:cubicBezTo>
                  <a:cubicBezTo>
                    <a:pt x="1906" y="2800"/>
                    <a:pt x="1905" y="2800"/>
                    <a:pt x="1905" y="2803"/>
                  </a:cubicBezTo>
                  <a:lnTo>
                    <a:pt x="1911" y="2809"/>
                  </a:lnTo>
                  <a:lnTo>
                    <a:pt x="1941" y="2840"/>
                  </a:lnTo>
                  <a:cubicBezTo>
                    <a:pt x="1954" y="2852"/>
                    <a:pt x="1966" y="2858"/>
                    <a:pt x="1978" y="2871"/>
                  </a:cubicBezTo>
                  <a:lnTo>
                    <a:pt x="1991" y="2883"/>
                  </a:lnTo>
                  <a:lnTo>
                    <a:pt x="1997" y="2883"/>
                  </a:lnTo>
                  <a:lnTo>
                    <a:pt x="1997" y="2889"/>
                  </a:lnTo>
                  <a:lnTo>
                    <a:pt x="2009" y="2901"/>
                  </a:lnTo>
                  <a:cubicBezTo>
                    <a:pt x="2015" y="2906"/>
                    <a:pt x="2018" y="2908"/>
                    <a:pt x="2019" y="2908"/>
                  </a:cubicBezTo>
                  <a:cubicBezTo>
                    <a:pt x="2024" y="2908"/>
                    <a:pt x="2005" y="2885"/>
                    <a:pt x="1972" y="2852"/>
                  </a:cubicBezTo>
                  <a:cubicBezTo>
                    <a:pt x="1880" y="2754"/>
                    <a:pt x="1726" y="2594"/>
                    <a:pt x="1518" y="2379"/>
                  </a:cubicBezTo>
                  <a:cubicBezTo>
                    <a:pt x="1303" y="2152"/>
                    <a:pt x="1032" y="1869"/>
                    <a:pt x="719" y="1488"/>
                  </a:cubicBezTo>
                  <a:cubicBezTo>
                    <a:pt x="565" y="1292"/>
                    <a:pt x="399" y="1077"/>
                    <a:pt x="246" y="825"/>
                  </a:cubicBezTo>
                  <a:cubicBezTo>
                    <a:pt x="172" y="696"/>
                    <a:pt x="98" y="561"/>
                    <a:pt x="62" y="407"/>
                  </a:cubicBezTo>
                  <a:cubicBezTo>
                    <a:pt x="49" y="333"/>
                    <a:pt x="43" y="254"/>
                    <a:pt x="74" y="186"/>
                  </a:cubicBezTo>
                  <a:cubicBezTo>
                    <a:pt x="98" y="118"/>
                    <a:pt x="166" y="75"/>
                    <a:pt x="240" y="51"/>
                  </a:cubicBezTo>
                  <a:cubicBezTo>
                    <a:pt x="270" y="44"/>
                    <a:pt x="300" y="40"/>
                    <a:pt x="329" y="40"/>
                  </a:cubicBezTo>
                  <a:cubicBezTo>
                    <a:pt x="379" y="40"/>
                    <a:pt x="427" y="50"/>
                    <a:pt x="473" y="69"/>
                  </a:cubicBezTo>
                  <a:cubicBezTo>
                    <a:pt x="547" y="94"/>
                    <a:pt x="608" y="143"/>
                    <a:pt x="676" y="186"/>
                  </a:cubicBezTo>
                  <a:cubicBezTo>
                    <a:pt x="799" y="284"/>
                    <a:pt x="903" y="395"/>
                    <a:pt x="989" y="505"/>
                  </a:cubicBezTo>
                  <a:cubicBezTo>
                    <a:pt x="1174" y="733"/>
                    <a:pt x="1309" y="966"/>
                    <a:pt x="1419" y="1175"/>
                  </a:cubicBezTo>
                  <a:cubicBezTo>
                    <a:pt x="1647" y="1599"/>
                    <a:pt x="1776" y="1949"/>
                    <a:pt x="1862" y="2226"/>
                  </a:cubicBezTo>
                  <a:cubicBezTo>
                    <a:pt x="1948" y="2502"/>
                    <a:pt x="1991" y="2705"/>
                    <a:pt x="2009" y="2828"/>
                  </a:cubicBezTo>
                  <a:cubicBezTo>
                    <a:pt x="2021" y="2891"/>
                    <a:pt x="2027" y="2933"/>
                    <a:pt x="2027" y="2933"/>
                  </a:cubicBezTo>
                  <a:cubicBezTo>
                    <a:pt x="2027" y="2933"/>
                    <a:pt x="2027" y="2933"/>
                    <a:pt x="2027" y="2932"/>
                  </a:cubicBezTo>
                  <a:cubicBezTo>
                    <a:pt x="2034" y="2920"/>
                    <a:pt x="2027" y="2883"/>
                    <a:pt x="2027" y="2852"/>
                  </a:cubicBezTo>
                  <a:cubicBezTo>
                    <a:pt x="2021" y="2822"/>
                    <a:pt x="2015" y="2791"/>
                    <a:pt x="2015" y="2766"/>
                  </a:cubicBezTo>
                  <a:cubicBezTo>
                    <a:pt x="2015" y="2742"/>
                    <a:pt x="2015" y="2736"/>
                    <a:pt x="2003" y="2693"/>
                  </a:cubicBezTo>
                  <a:cubicBezTo>
                    <a:pt x="1991" y="2607"/>
                    <a:pt x="1960" y="2428"/>
                    <a:pt x="1880" y="2170"/>
                  </a:cubicBezTo>
                  <a:cubicBezTo>
                    <a:pt x="1794" y="1906"/>
                    <a:pt x="1671" y="1562"/>
                    <a:pt x="1450" y="1144"/>
                  </a:cubicBezTo>
                  <a:cubicBezTo>
                    <a:pt x="1339" y="935"/>
                    <a:pt x="1204" y="708"/>
                    <a:pt x="1020" y="481"/>
                  </a:cubicBezTo>
                  <a:cubicBezTo>
                    <a:pt x="928" y="364"/>
                    <a:pt x="823" y="254"/>
                    <a:pt x="694" y="155"/>
                  </a:cubicBezTo>
                  <a:cubicBezTo>
                    <a:pt x="633" y="106"/>
                    <a:pt x="559" y="57"/>
                    <a:pt x="479" y="32"/>
                  </a:cubicBezTo>
                  <a:cubicBezTo>
                    <a:pt x="433" y="13"/>
                    <a:pt x="379" y="1"/>
                    <a:pt x="3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8"/>
            <p:cNvSpPr/>
            <p:nvPr/>
          </p:nvSpPr>
          <p:spPr>
            <a:xfrm>
              <a:off x="3761960" y="2902797"/>
              <a:ext cx="148004" cy="213082"/>
            </a:xfrm>
            <a:custGeom>
              <a:avLst/>
              <a:gdLst/>
              <a:ahLst/>
              <a:cxnLst/>
              <a:rect l="l" t="t" r="r" b="b"/>
              <a:pathLst>
                <a:path w="2065" h="2973" extrusionOk="0">
                  <a:moveTo>
                    <a:pt x="352" y="0"/>
                  </a:moveTo>
                  <a:cubicBezTo>
                    <a:pt x="274" y="0"/>
                    <a:pt x="194" y="22"/>
                    <a:pt x="129" y="71"/>
                  </a:cubicBezTo>
                  <a:cubicBezTo>
                    <a:pt x="86" y="102"/>
                    <a:pt x="56" y="139"/>
                    <a:pt x="31" y="182"/>
                  </a:cubicBezTo>
                  <a:cubicBezTo>
                    <a:pt x="13" y="231"/>
                    <a:pt x="0" y="280"/>
                    <a:pt x="0" y="323"/>
                  </a:cubicBezTo>
                  <a:cubicBezTo>
                    <a:pt x="0" y="422"/>
                    <a:pt x="25" y="501"/>
                    <a:pt x="50" y="581"/>
                  </a:cubicBezTo>
                  <a:cubicBezTo>
                    <a:pt x="111" y="741"/>
                    <a:pt x="191" y="876"/>
                    <a:pt x="271" y="1005"/>
                  </a:cubicBezTo>
                  <a:cubicBezTo>
                    <a:pt x="430" y="1251"/>
                    <a:pt x="602" y="1466"/>
                    <a:pt x="756" y="1650"/>
                  </a:cubicBezTo>
                  <a:cubicBezTo>
                    <a:pt x="1069" y="2019"/>
                    <a:pt x="1334" y="2289"/>
                    <a:pt x="1542" y="2492"/>
                  </a:cubicBezTo>
                  <a:cubicBezTo>
                    <a:pt x="1751" y="2701"/>
                    <a:pt x="1899" y="2836"/>
                    <a:pt x="1991" y="2916"/>
                  </a:cubicBezTo>
                  <a:cubicBezTo>
                    <a:pt x="2029" y="2949"/>
                    <a:pt x="2058" y="2972"/>
                    <a:pt x="2064" y="2972"/>
                  </a:cubicBezTo>
                  <a:cubicBezTo>
                    <a:pt x="2064" y="2972"/>
                    <a:pt x="2065" y="2972"/>
                    <a:pt x="2065" y="2971"/>
                  </a:cubicBezTo>
                  <a:cubicBezTo>
                    <a:pt x="2065" y="2971"/>
                    <a:pt x="2058" y="2959"/>
                    <a:pt x="2046" y="2947"/>
                  </a:cubicBezTo>
                  <a:cubicBezTo>
                    <a:pt x="2040" y="2940"/>
                    <a:pt x="2028" y="2928"/>
                    <a:pt x="2015" y="2916"/>
                  </a:cubicBezTo>
                  <a:lnTo>
                    <a:pt x="1979" y="2885"/>
                  </a:lnTo>
                  <a:cubicBezTo>
                    <a:pt x="1972" y="2873"/>
                    <a:pt x="1954" y="2861"/>
                    <a:pt x="1948" y="2854"/>
                  </a:cubicBezTo>
                  <a:cubicBezTo>
                    <a:pt x="1942" y="2848"/>
                    <a:pt x="1936" y="2842"/>
                    <a:pt x="1936" y="2842"/>
                  </a:cubicBezTo>
                  <a:cubicBezTo>
                    <a:pt x="1936" y="2842"/>
                    <a:pt x="1936" y="2836"/>
                    <a:pt x="1936" y="2836"/>
                  </a:cubicBezTo>
                  <a:lnTo>
                    <a:pt x="1923" y="2830"/>
                  </a:lnTo>
                  <a:cubicBezTo>
                    <a:pt x="1911" y="2818"/>
                    <a:pt x="1905" y="2811"/>
                    <a:pt x="1886" y="2793"/>
                  </a:cubicBezTo>
                  <a:cubicBezTo>
                    <a:pt x="1825" y="2732"/>
                    <a:pt x="1696" y="2609"/>
                    <a:pt x="1512" y="2418"/>
                  </a:cubicBezTo>
                  <a:cubicBezTo>
                    <a:pt x="1321" y="2222"/>
                    <a:pt x="1069" y="1964"/>
                    <a:pt x="768" y="1601"/>
                  </a:cubicBezTo>
                  <a:cubicBezTo>
                    <a:pt x="615" y="1423"/>
                    <a:pt x="455" y="1214"/>
                    <a:pt x="295" y="968"/>
                  </a:cubicBezTo>
                  <a:cubicBezTo>
                    <a:pt x="215" y="845"/>
                    <a:pt x="142" y="716"/>
                    <a:pt x="86" y="563"/>
                  </a:cubicBezTo>
                  <a:cubicBezTo>
                    <a:pt x="62" y="489"/>
                    <a:pt x="37" y="409"/>
                    <a:pt x="43" y="323"/>
                  </a:cubicBezTo>
                  <a:cubicBezTo>
                    <a:pt x="43" y="237"/>
                    <a:pt x="80" y="151"/>
                    <a:pt x="154" y="102"/>
                  </a:cubicBezTo>
                  <a:cubicBezTo>
                    <a:pt x="210" y="61"/>
                    <a:pt x="283" y="38"/>
                    <a:pt x="352" y="38"/>
                  </a:cubicBezTo>
                  <a:cubicBezTo>
                    <a:pt x="366" y="38"/>
                    <a:pt x="380" y="39"/>
                    <a:pt x="394" y="41"/>
                  </a:cubicBezTo>
                  <a:cubicBezTo>
                    <a:pt x="480" y="53"/>
                    <a:pt x="559" y="84"/>
                    <a:pt x="627" y="127"/>
                  </a:cubicBezTo>
                  <a:cubicBezTo>
                    <a:pt x="762" y="207"/>
                    <a:pt x="873" y="317"/>
                    <a:pt x="971" y="428"/>
                  </a:cubicBezTo>
                  <a:cubicBezTo>
                    <a:pt x="1168" y="649"/>
                    <a:pt x="1309" y="876"/>
                    <a:pt x="1426" y="1091"/>
                  </a:cubicBezTo>
                  <a:cubicBezTo>
                    <a:pt x="1659" y="1509"/>
                    <a:pt x="1794" y="1865"/>
                    <a:pt x="1880" y="2136"/>
                  </a:cubicBezTo>
                  <a:cubicBezTo>
                    <a:pt x="1966" y="2406"/>
                    <a:pt x="2003" y="2596"/>
                    <a:pt x="2022" y="2682"/>
                  </a:cubicBezTo>
                  <a:cubicBezTo>
                    <a:pt x="2028" y="2725"/>
                    <a:pt x="2034" y="2738"/>
                    <a:pt x="2034" y="2756"/>
                  </a:cubicBezTo>
                  <a:cubicBezTo>
                    <a:pt x="2040" y="2768"/>
                    <a:pt x="2046" y="2799"/>
                    <a:pt x="2046" y="2836"/>
                  </a:cubicBezTo>
                  <a:cubicBezTo>
                    <a:pt x="2052" y="2861"/>
                    <a:pt x="2058" y="2904"/>
                    <a:pt x="2058" y="2916"/>
                  </a:cubicBezTo>
                  <a:cubicBezTo>
                    <a:pt x="2059" y="2918"/>
                    <a:pt x="2060" y="2919"/>
                    <a:pt x="2061" y="2919"/>
                  </a:cubicBezTo>
                  <a:cubicBezTo>
                    <a:pt x="2065" y="2919"/>
                    <a:pt x="2065" y="2889"/>
                    <a:pt x="2065" y="2842"/>
                  </a:cubicBezTo>
                  <a:cubicBezTo>
                    <a:pt x="2052" y="2725"/>
                    <a:pt x="2022" y="2510"/>
                    <a:pt x="1936" y="2215"/>
                  </a:cubicBezTo>
                  <a:cubicBezTo>
                    <a:pt x="1850" y="1921"/>
                    <a:pt x="1714" y="1546"/>
                    <a:pt x="1475" y="1103"/>
                  </a:cubicBezTo>
                  <a:cubicBezTo>
                    <a:pt x="1358" y="882"/>
                    <a:pt x="1211" y="649"/>
                    <a:pt x="1014" y="415"/>
                  </a:cubicBezTo>
                  <a:cubicBezTo>
                    <a:pt x="910" y="299"/>
                    <a:pt x="799" y="182"/>
                    <a:pt x="652" y="96"/>
                  </a:cubicBezTo>
                  <a:cubicBezTo>
                    <a:pt x="578" y="53"/>
                    <a:pt x="498" y="16"/>
                    <a:pt x="406" y="4"/>
                  </a:cubicBezTo>
                  <a:cubicBezTo>
                    <a:pt x="388" y="1"/>
                    <a:pt x="370" y="0"/>
                    <a:pt x="3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8"/>
            <p:cNvSpPr/>
            <p:nvPr/>
          </p:nvSpPr>
          <p:spPr>
            <a:xfrm>
              <a:off x="3801595" y="2972964"/>
              <a:ext cx="19853" cy="10393"/>
            </a:xfrm>
            <a:custGeom>
              <a:avLst/>
              <a:gdLst/>
              <a:ahLst/>
              <a:cxnLst/>
              <a:rect l="l" t="t" r="r" b="b"/>
              <a:pathLst>
                <a:path w="277" h="145" extrusionOk="0">
                  <a:moveTo>
                    <a:pt x="97" y="80"/>
                  </a:moveTo>
                  <a:cubicBezTo>
                    <a:pt x="83" y="86"/>
                    <a:pt x="69" y="93"/>
                    <a:pt x="56" y="100"/>
                  </a:cubicBezTo>
                  <a:lnTo>
                    <a:pt x="56" y="100"/>
                  </a:lnTo>
                  <a:cubicBezTo>
                    <a:pt x="60" y="96"/>
                    <a:pt x="66" y="92"/>
                    <a:pt x="74" y="88"/>
                  </a:cubicBezTo>
                  <a:cubicBezTo>
                    <a:pt x="82" y="85"/>
                    <a:pt x="90" y="82"/>
                    <a:pt x="97" y="80"/>
                  </a:cubicBezTo>
                  <a:close/>
                  <a:moveTo>
                    <a:pt x="244" y="1"/>
                  </a:moveTo>
                  <a:cubicBezTo>
                    <a:pt x="233" y="1"/>
                    <a:pt x="218" y="3"/>
                    <a:pt x="197" y="8"/>
                  </a:cubicBezTo>
                  <a:cubicBezTo>
                    <a:pt x="178" y="14"/>
                    <a:pt x="148" y="20"/>
                    <a:pt x="111" y="32"/>
                  </a:cubicBezTo>
                  <a:cubicBezTo>
                    <a:pt x="99" y="38"/>
                    <a:pt x="74" y="45"/>
                    <a:pt x="56" y="57"/>
                  </a:cubicBezTo>
                  <a:cubicBezTo>
                    <a:pt x="43" y="57"/>
                    <a:pt x="31" y="63"/>
                    <a:pt x="19" y="75"/>
                  </a:cubicBezTo>
                  <a:cubicBezTo>
                    <a:pt x="13" y="81"/>
                    <a:pt x="6" y="88"/>
                    <a:pt x="6" y="94"/>
                  </a:cubicBezTo>
                  <a:cubicBezTo>
                    <a:pt x="0" y="100"/>
                    <a:pt x="0" y="106"/>
                    <a:pt x="0" y="112"/>
                  </a:cubicBezTo>
                  <a:cubicBezTo>
                    <a:pt x="0" y="118"/>
                    <a:pt x="6" y="131"/>
                    <a:pt x="13" y="137"/>
                  </a:cubicBezTo>
                  <a:cubicBezTo>
                    <a:pt x="25" y="143"/>
                    <a:pt x="34" y="144"/>
                    <a:pt x="43" y="144"/>
                  </a:cubicBezTo>
                  <a:cubicBezTo>
                    <a:pt x="51" y="144"/>
                    <a:pt x="59" y="143"/>
                    <a:pt x="68" y="143"/>
                  </a:cubicBezTo>
                  <a:cubicBezTo>
                    <a:pt x="80" y="137"/>
                    <a:pt x="92" y="131"/>
                    <a:pt x="99" y="124"/>
                  </a:cubicBezTo>
                  <a:cubicBezTo>
                    <a:pt x="117" y="112"/>
                    <a:pt x="135" y="106"/>
                    <a:pt x="154" y="100"/>
                  </a:cubicBezTo>
                  <a:cubicBezTo>
                    <a:pt x="185" y="81"/>
                    <a:pt x="209" y="63"/>
                    <a:pt x="228" y="51"/>
                  </a:cubicBezTo>
                  <a:cubicBezTo>
                    <a:pt x="264" y="32"/>
                    <a:pt x="277" y="14"/>
                    <a:pt x="271" y="8"/>
                  </a:cubicBezTo>
                  <a:cubicBezTo>
                    <a:pt x="269" y="6"/>
                    <a:pt x="267" y="5"/>
                    <a:pt x="265" y="5"/>
                  </a:cubicBezTo>
                  <a:cubicBezTo>
                    <a:pt x="264" y="5"/>
                    <a:pt x="264" y="5"/>
                    <a:pt x="264" y="5"/>
                  </a:cubicBezTo>
                  <a:lnTo>
                    <a:pt x="264" y="5"/>
                  </a:lnTo>
                  <a:cubicBezTo>
                    <a:pt x="261" y="3"/>
                    <a:pt x="255" y="1"/>
                    <a:pt x="24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8"/>
            <p:cNvSpPr/>
            <p:nvPr/>
          </p:nvSpPr>
          <p:spPr>
            <a:xfrm>
              <a:off x="3802885" y="2972605"/>
              <a:ext cx="18133" cy="9174"/>
            </a:xfrm>
            <a:custGeom>
              <a:avLst/>
              <a:gdLst/>
              <a:ahLst/>
              <a:cxnLst/>
              <a:rect l="l" t="t" r="r" b="b"/>
              <a:pathLst>
                <a:path w="253" h="128" extrusionOk="0">
                  <a:moveTo>
                    <a:pt x="13" y="111"/>
                  </a:moveTo>
                  <a:cubicBezTo>
                    <a:pt x="13" y="111"/>
                    <a:pt x="14" y="111"/>
                    <a:pt x="14" y="111"/>
                  </a:cubicBezTo>
                  <a:lnTo>
                    <a:pt x="14" y="111"/>
                  </a:lnTo>
                  <a:cubicBezTo>
                    <a:pt x="13" y="113"/>
                    <a:pt x="12" y="113"/>
                    <a:pt x="11" y="113"/>
                  </a:cubicBezTo>
                  <a:cubicBezTo>
                    <a:pt x="11" y="113"/>
                    <a:pt x="11" y="113"/>
                    <a:pt x="13" y="111"/>
                  </a:cubicBezTo>
                  <a:close/>
                  <a:moveTo>
                    <a:pt x="240" y="0"/>
                  </a:moveTo>
                  <a:cubicBezTo>
                    <a:pt x="228" y="0"/>
                    <a:pt x="216" y="7"/>
                    <a:pt x="191" y="13"/>
                  </a:cubicBezTo>
                  <a:cubicBezTo>
                    <a:pt x="173" y="25"/>
                    <a:pt x="142" y="31"/>
                    <a:pt x="105" y="50"/>
                  </a:cubicBezTo>
                  <a:cubicBezTo>
                    <a:pt x="100" y="52"/>
                    <a:pt x="91" y="57"/>
                    <a:pt x="82" y="61"/>
                  </a:cubicBezTo>
                  <a:lnTo>
                    <a:pt x="82" y="61"/>
                  </a:lnTo>
                  <a:cubicBezTo>
                    <a:pt x="75" y="63"/>
                    <a:pt x="66" y="66"/>
                    <a:pt x="56" y="68"/>
                  </a:cubicBezTo>
                  <a:cubicBezTo>
                    <a:pt x="49" y="73"/>
                    <a:pt x="41" y="77"/>
                    <a:pt x="33" y="81"/>
                  </a:cubicBezTo>
                  <a:lnTo>
                    <a:pt x="33" y="81"/>
                  </a:lnTo>
                  <a:cubicBezTo>
                    <a:pt x="31" y="82"/>
                    <a:pt x="28" y="84"/>
                    <a:pt x="26" y="86"/>
                  </a:cubicBezTo>
                  <a:lnTo>
                    <a:pt x="26" y="86"/>
                  </a:lnTo>
                  <a:cubicBezTo>
                    <a:pt x="26" y="86"/>
                    <a:pt x="25" y="86"/>
                    <a:pt x="25" y="86"/>
                  </a:cubicBezTo>
                  <a:lnTo>
                    <a:pt x="19" y="86"/>
                  </a:lnTo>
                  <a:lnTo>
                    <a:pt x="19" y="91"/>
                  </a:lnTo>
                  <a:lnTo>
                    <a:pt x="19" y="91"/>
                  </a:lnTo>
                  <a:cubicBezTo>
                    <a:pt x="12" y="97"/>
                    <a:pt x="5" y="105"/>
                    <a:pt x="1" y="117"/>
                  </a:cubicBezTo>
                  <a:cubicBezTo>
                    <a:pt x="4" y="124"/>
                    <a:pt x="12" y="127"/>
                    <a:pt x="19" y="127"/>
                  </a:cubicBezTo>
                  <a:cubicBezTo>
                    <a:pt x="24" y="127"/>
                    <a:pt x="29" y="126"/>
                    <a:pt x="31" y="123"/>
                  </a:cubicBezTo>
                  <a:lnTo>
                    <a:pt x="38" y="123"/>
                  </a:lnTo>
                  <a:cubicBezTo>
                    <a:pt x="39" y="123"/>
                    <a:pt x="40" y="123"/>
                    <a:pt x="41" y="123"/>
                  </a:cubicBezTo>
                  <a:lnTo>
                    <a:pt x="41" y="123"/>
                  </a:lnTo>
                  <a:cubicBezTo>
                    <a:pt x="52" y="121"/>
                    <a:pt x="58" y="116"/>
                    <a:pt x="68" y="111"/>
                  </a:cubicBezTo>
                  <a:lnTo>
                    <a:pt x="124" y="86"/>
                  </a:lnTo>
                  <a:cubicBezTo>
                    <a:pt x="131" y="82"/>
                    <a:pt x="138" y="78"/>
                    <a:pt x="145" y="74"/>
                  </a:cubicBezTo>
                  <a:lnTo>
                    <a:pt x="145" y="74"/>
                  </a:lnTo>
                  <a:cubicBezTo>
                    <a:pt x="169" y="64"/>
                    <a:pt x="189" y="55"/>
                    <a:pt x="210" y="50"/>
                  </a:cubicBezTo>
                  <a:cubicBezTo>
                    <a:pt x="228" y="37"/>
                    <a:pt x="240" y="31"/>
                    <a:pt x="246" y="25"/>
                  </a:cubicBezTo>
                  <a:cubicBezTo>
                    <a:pt x="246" y="25"/>
                    <a:pt x="253" y="19"/>
                    <a:pt x="246" y="13"/>
                  </a:cubicBezTo>
                  <a:cubicBezTo>
                    <a:pt x="246" y="7"/>
                    <a:pt x="253" y="7"/>
                    <a:pt x="253" y="7"/>
                  </a:cubicBezTo>
                  <a:lnTo>
                    <a:pt x="253" y="7"/>
                  </a:lnTo>
                  <a:cubicBezTo>
                    <a:pt x="253" y="7"/>
                    <a:pt x="253" y="7"/>
                    <a:pt x="253" y="7"/>
                  </a:cubicBezTo>
                  <a:cubicBezTo>
                    <a:pt x="246" y="7"/>
                    <a:pt x="246" y="0"/>
                    <a:pt x="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8"/>
            <p:cNvSpPr/>
            <p:nvPr/>
          </p:nvSpPr>
          <p:spPr>
            <a:xfrm>
              <a:off x="3799803" y="2972175"/>
              <a:ext cx="21645" cy="12471"/>
            </a:xfrm>
            <a:custGeom>
              <a:avLst/>
              <a:gdLst/>
              <a:ahLst/>
              <a:cxnLst/>
              <a:rect l="l" t="t" r="r" b="b"/>
              <a:pathLst>
                <a:path w="302" h="174" extrusionOk="0">
                  <a:moveTo>
                    <a:pt x="228" y="0"/>
                  </a:moveTo>
                  <a:cubicBezTo>
                    <a:pt x="203" y="6"/>
                    <a:pt x="173" y="13"/>
                    <a:pt x="136" y="19"/>
                  </a:cubicBezTo>
                  <a:cubicBezTo>
                    <a:pt x="117" y="25"/>
                    <a:pt x="99" y="31"/>
                    <a:pt x="74" y="43"/>
                  </a:cubicBezTo>
                  <a:cubicBezTo>
                    <a:pt x="62" y="43"/>
                    <a:pt x="50" y="56"/>
                    <a:pt x="38" y="62"/>
                  </a:cubicBezTo>
                  <a:cubicBezTo>
                    <a:pt x="25" y="68"/>
                    <a:pt x="19" y="74"/>
                    <a:pt x="13" y="86"/>
                  </a:cubicBezTo>
                  <a:cubicBezTo>
                    <a:pt x="13" y="92"/>
                    <a:pt x="7" y="99"/>
                    <a:pt x="7" y="117"/>
                  </a:cubicBezTo>
                  <a:cubicBezTo>
                    <a:pt x="1" y="129"/>
                    <a:pt x="7" y="148"/>
                    <a:pt x="19" y="160"/>
                  </a:cubicBezTo>
                  <a:cubicBezTo>
                    <a:pt x="34" y="171"/>
                    <a:pt x="44" y="173"/>
                    <a:pt x="53" y="173"/>
                  </a:cubicBezTo>
                  <a:cubicBezTo>
                    <a:pt x="58" y="173"/>
                    <a:pt x="63" y="172"/>
                    <a:pt x="68" y="172"/>
                  </a:cubicBezTo>
                  <a:cubicBezTo>
                    <a:pt x="81" y="172"/>
                    <a:pt x="87" y="166"/>
                    <a:pt x="99" y="166"/>
                  </a:cubicBezTo>
                  <a:cubicBezTo>
                    <a:pt x="105" y="166"/>
                    <a:pt x="111" y="160"/>
                    <a:pt x="117" y="160"/>
                  </a:cubicBezTo>
                  <a:lnTo>
                    <a:pt x="136" y="148"/>
                  </a:lnTo>
                  <a:cubicBezTo>
                    <a:pt x="154" y="142"/>
                    <a:pt x="173" y="129"/>
                    <a:pt x="191" y="117"/>
                  </a:cubicBezTo>
                  <a:cubicBezTo>
                    <a:pt x="222" y="99"/>
                    <a:pt x="246" y="86"/>
                    <a:pt x="265" y="68"/>
                  </a:cubicBezTo>
                  <a:cubicBezTo>
                    <a:pt x="283" y="56"/>
                    <a:pt x="296" y="43"/>
                    <a:pt x="302" y="31"/>
                  </a:cubicBezTo>
                  <a:cubicBezTo>
                    <a:pt x="302" y="25"/>
                    <a:pt x="302" y="25"/>
                    <a:pt x="302" y="19"/>
                  </a:cubicBezTo>
                  <a:cubicBezTo>
                    <a:pt x="302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9"/>
                  </a:cubicBezTo>
                  <a:lnTo>
                    <a:pt x="289" y="19"/>
                  </a:lnTo>
                  <a:cubicBezTo>
                    <a:pt x="289" y="19"/>
                    <a:pt x="289" y="25"/>
                    <a:pt x="283" y="25"/>
                  </a:cubicBezTo>
                  <a:lnTo>
                    <a:pt x="277" y="25"/>
                  </a:lnTo>
                  <a:cubicBezTo>
                    <a:pt x="271" y="31"/>
                    <a:pt x="265" y="37"/>
                    <a:pt x="246" y="49"/>
                  </a:cubicBezTo>
                  <a:cubicBezTo>
                    <a:pt x="228" y="56"/>
                    <a:pt x="203" y="74"/>
                    <a:pt x="167" y="86"/>
                  </a:cubicBezTo>
                  <a:cubicBezTo>
                    <a:pt x="154" y="99"/>
                    <a:pt x="136" y="105"/>
                    <a:pt x="117" y="117"/>
                  </a:cubicBezTo>
                  <a:cubicBezTo>
                    <a:pt x="103" y="122"/>
                    <a:pt x="86" y="133"/>
                    <a:pt x="65" y="133"/>
                  </a:cubicBezTo>
                  <a:cubicBezTo>
                    <a:pt x="58" y="133"/>
                    <a:pt x="51" y="132"/>
                    <a:pt x="44" y="129"/>
                  </a:cubicBezTo>
                  <a:cubicBezTo>
                    <a:pt x="38" y="117"/>
                    <a:pt x="50" y="105"/>
                    <a:pt x="62" y="99"/>
                  </a:cubicBezTo>
                  <a:cubicBezTo>
                    <a:pt x="68" y="92"/>
                    <a:pt x="81" y="86"/>
                    <a:pt x="93" y="80"/>
                  </a:cubicBezTo>
                  <a:cubicBezTo>
                    <a:pt x="111" y="74"/>
                    <a:pt x="130" y="68"/>
                    <a:pt x="148" y="62"/>
                  </a:cubicBezTo>
                  <a:cubicBezTo>
                    <a:pt x="185" y="49"/>
                    <a:pt x="210" y="37"/>
                    <a:pt x="234" y="37"/>
                  </a:cubicBezTo>
                  <a:cubicBezTo>
                    <a:pt x="253" y="31"/>
                    <a:pt x="271" y="25"/>
                    <a:pt x="277" y="25"/>
                  </a:cubicBezTo>
                  <a:cubicBezTo>
                    <a:pt x="277" y="19"/>
                    <a:pt x="283" y="19"/>
                    <a:pt x="283" y="19"/>
                  </a:cubicBezTo>
                  <a:cubicBezTo>
                    <a:pt x="289" y="19"/>
                    <a:pt x="289" y="19"/>
                    <a:pt x="289" y="13"/>
                  </a:cubicBezTo>
                  <a:cubicBezTo>
                    <a:pt x="289" y="13"/>
                    <a:pt x="289" y="6"/>
                    <a:pt x="283" y="6"/>
                  </a:cubicBezTo>
                  <a:cubicBezTo>
                    <a:pt x="271" y="0"/>
                    <a:pt x="253" y="0"/>
                    <a:pt x="2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8"/>
            <p:cNvSpPr/>
            <p:nvPr/>
          </p:nvSpPr>
          <p:spPr>
            <a:xfrm>
              <a:off x="3831983" y="2974827"/>
              <a:ext cx="17631" cy="9317"/>
            </a:xfrm>
            <a:custGeom>
              <a:avLst/>
              <a:gdLst/>
              <a:ahLst/>
              <a:cxnLst/>
              <a:rect l="l" t="t" r="r" b="b"/>
              <a:pathLst>
                <a:path w="246" h="130" extrusionOk="0">
                  <a:moveTo>
                    <a:pt x="221" y="0"/>
                  </a:moveTo>
                  <a:cubicBezTo>
                    <a:pt x="209" y="0"/>
                    <a:pt x="197" y="0"/>
                    <a:pt x="178" y="12"/>
                  </a:cubicBezTo>
                  <a:cubicBezTo>
                    <a:pt x="160" y="19"/>
                    <a:pt x="142" y="25"/>
                    <a:pt x="111" y="43"/>
                  </a:cubicBezTo>
                  <a:cubicBezTo>
                    <a:pt x="99" y="49"/>
                    <a:pt x="80" y="55"/>
                    <a:pt x="62" y="62"/>
                  </a:cubicBezTo>
                  <a:cubicBezTo>
                    <a:pt x="56" y="67"/>
                    <a:pt x="50" y="73"/>
                    <a:pt x="40" y="78"/>
                  </a:cubicBezTo>
                  <a:lnTo>
                    <a:pt x="40" y="78"/>
                  </a:lnTo>
                  <a:cubicBezTo>
                    <a:pt x="38" y="79"/>
                    <a:pt x="37" y="80"/>
                    <a:pt x="35" y="80"/>
                  </a:cubicBezTo>
                  <a:lnTo>
                    <a:pt x="35" y="80"/>
                  </a:lnTo>
                  <a:cubicBezTo>
                    <a:pt x="34" y="81"/>
                    <a:pt x="32" y="81"/>
                    <a:pt x="31" y="82"/>
                  </a:cubicBezTo>
                  <a:lnTo>
                    <a:pt x="31" y="82"/>
                  </a:lnTo>
                  <a:cubicBezTo>
                    <a:pt x="27" y="83"/>
                    <a:pt x="23" y="85"/>
                    <a:pt x="19" y="86"/>
                  </a:cubicBezTo>
                  <a:lnTo>
                    <a:pt x="13" y="92"/>
                  </a:lnTo>
                  <a:cubicBezTo>
                    <a:pt x="13" y="92"/>
                    <a:pt x="6" y="92"/>
                    <a:pt x="6" y="98"/>
                  </a:cubicBezTo>
                  <a:cubicBezTo>
                    <a:pt x="0" y="105"/>
                    <a:pt x="6" y="123"/>
                    <a:pt x="13" y="123"/>
                  </a:cubicBezTo>
                  <a:cubicBezTo>
                    <a:pt x="19" y="129"/>
                    <a:pt x="19" y="129"/>
                    <a:pt x="25" y="129"/>
                  </a:cubicBezTo>
                  <a:lnTo>
                    <a:pt x="31" y="129"/>
                  </a:lnTo>
                  <a:lnTo>
                    <a:pt x="31" y="123"/>
                  </a:lnTo>
                  <a:lnTo>
                    <a:pt x="37" y="123"/>
                  </a:lnTo>
                  <a:cubicBezTo>
                    <a:pt x="39" y="121"/>
                    <a:pt x="41" y="120"/>
                    <a:pt x="43" y="119"/>
                  </a:cubicBezTo>
                  <a:lnTo>
                    <a:pt x="43" y="119"/>
                  </a:lnTo>
                  <a:cubicBezTo>
                    <a:pt x="122" y="90"/>
                    <a:pt x="174" y="67"/>
                    <a:pt x="203" y="49"/>
                  </a:cubicBezTo>
                  <a:cubicBezTo>
                    <a:pt x="221" y="43"/>
                    <a:pt x="234" y="37"/>
                    <a:pt x="240" y="25"/>
                  </a:cubicBezTo>
                  <a:cubicBezTo>
                    <a:pt x="246" y="12"/>
                    <a:pt x="240" y="6"/>
                    <a:pt x="240" y="6"/>
                  </a:cubicBezTo>
                  <a:cubicBezTo>
                    <a:pt x="235" y="9"/>
                    <a:pt x="232" y="10"/>
                    <a:pt x="227" y="12"/>
                  </a:cubicBezTo>
                  <a:lnTo>
                    <a:pt x="227" y="12"/>
                  </a:lnTo>
                  <a:cubicBezTo>
                    <a:pt x="230" y="10"/>
                    <a:pt x="231" y="9"/>
                    <a:pt x="234" y="6"/>
                  </a:cubicBezTo>
                  <a:cubicBezTo>
                    <a:pt x="234" y="6"/>
                    <a:pt x="234" y="0"/>
                    <a:pt x="2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8"/>
            <p:cNvSpPr/>
            <p:nvPr/>
          </p:nvSpPr>
          <p:spPr>
            <a:xfrm>
              <a:off x="3832843" y="2975042"/>
              <a:ext cx="16341" cy="9962"/>
            </a:xfrm>
            <a:custGeom>
              <a:avLst/>
              <a:gdLst/>
              <a:ahLst/>
              <a:cxnLst/>
              <a:rect l="l" t="t" r="r" b="b"/>
              <a:pathLst>
                <a:path w="228" h="139" extrusionOk="0">
                  <a:moveTo>
                    <a:pt x="198" y="1"/>
                  </a:moveTo>
                  <a:cubicBezTo>
                    <a:pt x="193" y="1"/>
                    <a:pt x="187" y="1"/>
                    <a:pt x="179" y="3"/>
                  </a:cubicBezTo>
                  <a:cubicBezTo>
                    <a:pt x="160" y="9"/>
                    <a:pt x="136" y="16"/>
                    <a:pt x="105" y="28"/>
                  </a:cubicBezTo>
                  <a:cubicBezTo>
                    <a:pt x="87" y="34"/>
                    <a:pt x="68" y="40"/>
                    <a:pt x="56" y="46"/>
                  </a:cubicBezTo>
                  <a:cubicBezTo>
                    <a:pt x="44" y="46"/>
                    <a:pt x="37" y="52"/>
                    <a:pt x="25" y="52"/>
                  </a:cubicBezTo>
                  <a:lnTo>
                    <a:pt x="7" y="59"/>
                  </a:lnTo>
                  <a:lnTo>
                    <a:pt x="1" y="65"/>
                  </a:lnTo>
                  <a:cubicBezTo>
                    <a:pt x="1" y="67"/>
                    <a:pt x="1" y="71"/>
                    <a:pt x="1" y="71"/>
                  </a:cubicBezTo>
                  <a:cubicBezTo>
                    <a:pt x="7" y="83"/>
                    <a:pt x="13" y="89"/>
                    <a:pt x="13" y="102"/>
                  </a:cubicBezTo>
                  <a:cubicBezTo>
                    <a:pt x="13" y="108"/>
                    <a:pt x="13" y="108"/>
                    <a:pt x="13" y="114"/>
                  </a:cubicBezTo>
                  <a:lnTo>
                    <a:pt x="25" y="132"/>
                  </a:lnTo>
                  <a:cubicBezTo>
                    <a:pt x="31" y="138"/>
                    <a:pt x="25" y="138"/>
                    <a:pt x="31" y="138"/>
                  </a:cubicBezTo>
                  <a:cubicBezTo>
                    <a:pt x="111" y="95"/>
                    <a:pt x="166" y="65"/>
                    <a:pt x="197" y="40"/>
                  </a:cubicBezTo>
                  <a:cubicBezTo>
                    <a:pt x="203" y="34"/>
                    <a:pt x="216" y="28"/>
                    <a:pt x="216" y="22"/>
                  </a:cubicBezTo>
                  <a:cubicBezTo>
                    <a:pt x="216" y="22"/>
                    <a:pt x="216" y="22"/>
                    <a:pt x="216" y="20"/>
                  </a:cubicBezTo>
                  <a:lnTo>
                    <a:pt x="216" y="20"/>
                  </a:lnTo>
                  <a:cubicBezTo>
                    <a:pt x="219" y="18"/>
                    <a:pt x="220" y="17"/>
                    <a:pt x="222" y="16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2" y="9"/>
                    <a:pt x="222" y="9"/>
                    <a:pt x="228" y="3"/>
                  </a:cubicBezTo>
                  <a:lnTo>
                    <a:pt x="216" y="3"/>
                  </a:lnTo>
                  <a:cubicBezTo>
                    <a:pt x="211" y="3"/>
                    <a:pt x="207" y="1"/>
                    <a:pt x="1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8"/>
            <p:cNvSpPr/>
            <p:nvPr/>
          </p:nvSpPr>
          <p:spPr>
            <a:xfrm>
              <a:off x="3830192" y="2974039"/>
              <a:ext cx="19925" cy="11396"/>
            </a:xfrm>
            <a:custGeom>
              <a:avLst/>
              <a:gdLst/>
              <a:ahLst/>
              <a:cxnLst/>
              <a:rect l="l" t="t" r="r" b="b"/>
              <a:pathLst>
                <a:path w="278" h="159" extrusionOk="0">
                  <a:moveTo>
                    <a:pt x="234" y="0"/>
                  </a:moveTo>
                  <a:cubicBezTo>
                    <a:pt x="225" y="0"/>
                    <a:pt x="216" y="2"/>
                    <a:pt x="210" y="5"/>
                  </a:cubicBezTo>
                  <a:cubicBezTo>
                    <a:pt x="185" y="11"/>
                    <a:pt x="160" y="17"/>
                    <a:pt x="136" y="30"/>
                  </a:cubicBezTo>
                  <a:cubicBezTo>
                    <a:pt x="117" y="42"/>
                    <a:pt x="99" y="48"/>
                    <a:pt x="87" y="54"/>
                  </a:cubicBezTo>
                  <a:lnTo>
                    <a:pt x="56" y="66"/>
                  </a:lnTo>
                  <a:cubicBezTo>
                    <a:pt x="50" y="73"/>
                    <a:pt x="50" y="73"/>
                    <a:pt x="44" y="73"/>
                  </a:cubicBezTo>
                  <a:lnTo>
                    <a:pt x="31" y="79"/>
                  </a:lnTo>
                  <a:lnTo>
                    <a:pt x="25" y="79"/>
                  </a:lnTo>
                  <a:cubicBezTo>
                    <a:pt x="25" y="85"/>
                    <a:pt x="25" y="79"/>
                    <a:pt x="13" y="97"/>
                  </a:cubicBezTo>
                  <a:cubicBezTo>
                    <a:pt x="7" y="103"/>
                    <a:pt x="1" y="109"/>
                    <a:pt x="7" y="128"/>
                  </a:cubicBezTo>
                  <a:cubicBezTo>
                    <a:pt x="7" y="140"/>
                    <a:pt x="19" y="146"/>
                    <a:pt x="25" y="152"/>
                  </a:cubicBezTo>
                  <a:cubicBezTo>
                    <a:pt x="38" y="159"/>
                    <a:pt x="38" y="159"/>
                    <a:pt x="44" y="159"/>
                  </a:cubicBezTo>
                  <a:lnTo>
                    <a:pt x="50" y="159"/>
                  </a:lnTo>
                  <a:cubicBezTo>
                    <a:pt x="50" y="159"/>
                    <a:pt x="56" y="152"/>
                    <a:pt x="56" y="152"/>
                  </a:cubicBezTo>
                  <a:lnTo>
                    <a:pt x="62" y="152"/>
                  </a:lnTo>
                  <a:cubicBezTo>
                    <a:pt x="154" y="116"/>
                    <a:pt x="210" y="91"/>
                    <a:pt x="240" y="66"/>
                  </a:cubicBezTo>
                  <a:cubicBezTo>
                    <a:pt x="253" y="60"/>
                    <a:pt x="277" y="42"/>
                    <a:pt x="277" y="23"/>
                  </a:cubicBezTo>
                  <a:cubicBezTo>
                    <a:pt x="277" y="17"/>
                    <a:pt x="265" y="11"/>
                    <a:pt x="265" y="11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59" y="23"/>
                    <a:pt x="259" y="23"/>
                    <a:pt x="259" y="23"/>
                  </a:cubicBezTo>
                  <a:cubicBezTo>
                    <a:pt x="253" y="23"/>
                    <a:pt x="253" y="23"/>
                    <a:pt x="253" y="30"/>
                  </a:cubicBezTo>
                  <a:cubicBezTo>
                    <a:pt x="253" y="30"/>
                    <a:pt x="240" y="36"/>
                    <a:pt x="222" y="42"/>
                  </a:cubicBezTo>
                  <a:cubicBezTo>
                    <a:pt x="191" y="60"/>
                    <a:pt x="136" y="79"/>
                    <a:pt x="50" y="116"/>
                  </a:cubicBezTo>
                  <a:cubicBezTo>
                    <a:pt x="87" y="97"/>
                    <a:pt x="117" y="79"/>
                    <a:pt x="148" y="66"/>
                  </a:cubicBezTo>
                  <a:cubicBezTo>
                    <a:pt x="173" y="54"/>
                    <a:pt x="197" y="42"/>
                    <a:pt x="216" y="36"/>
                  </a:cubicBezTo>
                  <a:cubicBezTo>
                    <a:pt x="234" y="30"/>
                    <a:pt x="240" y="23"/>
                    <a:pt x="246" y="23"/>
                  </a:cubicBezTo>
                  <a:cubicBezTo>
                    <a:pt x="253" y="23"/>
                    <a:pt x="253" y="23"/>
                    <a:pt x="253" y="17"/>
                  </a:cubicBezTo>
                  <a:lnTo>
                    <a:pt x="259" y="17"/>
                  </a:lnTo>
                  <a:cubicBezTo>
                    <a:pt x="259" y="17"/>
                    <a:pt x="265" y="11"/>
                    <a:pt x="259" y="5"/>
                  </a:cubicBezTo>
                  <a:cubicBezTo>
                    <a:pt x="253" y="2"/>
                    <a:pt x="243" y="0"/>
                    <a:pt x="2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8"/>
            <p:cNvSpPr/>
            <p:nvPr/>
          </p:nvSpPr>
          <p:spPr>
            <a:xfrm>
              <a:off x="3838147" y="3020769"/>
              <a:ext cx="13689" cy="8242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168" y="21"/>
                  </a:moveTo>
                  <a:cubicBezTo>
                    <a:pt x="169" y="21"/>
                    <a:pt x="167" y="24"/>
                    <a:pt x="165" y="24"/>
                  </a:cubicBezTo>
                  <a:lnTo>
                    <a:pt x="165" y="24"/>
                  </a:lnTo>
                  <a:cubicBezTo>
                    <a:pt x="165" y="24"/>
                    <a:pt x="166" y="23"/>
                    <a:pt x="166" y="23"/>
                  </a:cubicBezTo>
                  <a:cubicBezTo>
                    <a:pt x="167" y="21"/>
                    <a:pt x="168" y="21"/>
                    <a:pt x="168" y="21"/>
                  </a:cubicBezTo>
                  <a:close/>
                  <a:moveTo>
                    <a:pt x="19" y="90"/>
                  </a:moveTo>
                  <a:cubicBezTo>
                    <a:pt x="20" y="90"/>
                    <a:pt x="21" y="90"/>
                    <a:pt x="22" y="91"/>
                  </a:cubicBezTo>
                  <a:lnTo>
                    <a:pt x="22" y="91"/>
                  </a:lnTo>
                  <a:cubicBezTo>
                    <a:pt x="21" y="92"/>
                    <a:pt x="20" y="93"/>
                    <a:pt x="20" y="93"/>
                  </a:cubicBezTo>
                  <a:cubicBezTo>
                    <a:pt x="19" y="93"/>
                    <a:pt x="19" y="92"/>
                    <a:pt x="19" y="90"/>
                  </a:cubicBezTo>
                  <a:close/>
                  <a:moveTo>
                    <a:pt x="169" y="0"/>
                  </a:moveTo>
                  <a:cubicBezTo>
                    <a:pt x="164" y="0"/>
                    <a:pt x="159" y="2"/>
                    <a:pt x="154" y="4"/>
                  </a:cubicBezTo>
                  <a:lnTo>
                    <a:pt x="148" y="4"/>
                  </a:lnTo>
                  <a:cubicBezTo>
                    <a:pt x="129" y="17"/>
                    <a:pt x="117" y="29"/>
                    <a:pt x="105" y="35"/>
                  </a:cubicBezTo>
                  <a:cubicBezTo>
                    <a:pt x="95" y="40"/>
                    <a:pt x="88" y="45"/>
                    <a:pt x="84" y="49"/>
                  </a:cubicBezTo>
                  <a:lnTo>
                    <a:pt x="84" y="49"/>
                  </a:lnTo>
                  <a:cubicBezTo>
                    <a:pt x="78" y="52"/>
                    <a:pt x="72" y="56"/>
                    <a:pt x="66" y="59"/>
                  </a:cubicBezTo>
                  <a:lnTo>
                    <a:pt x="66" y="59"/>
                  </a:lnTo>
                  <a:cubicBezTo>
                    <a:pt x="62" y="59"/>
                    <a:pt x="53" y="57"/>
                    <a:pt x="45" y="57"/>
                  </a:cubicBezTo>
                  <a:cubicBezTo>
                    <a:pt x="40" y="57"/>
                    <a:pt x="35" y="57"/>
                    <a:pt x="31" y="60"/>
                  </a:cubicBezTo>
                  <a:cubicBezTo>
                    <a:pt x="25" y="66"/>
                    <a:pt x="13" y="66"/>
                    <a:pt x="6" y="78"/>
                  </a:cubicBezTo>
                  <a:cubicBezTo>
                    <a:pt x="0" y="84"/>
                    <a:pt x="0" y="84"/>
                    <a:pt x="0" y="96"/>
                  </a:cubicBezTo>
                  <a:cubicBezTo>
                    <a:pt x="6" y="115"/>
                    <a:pt x="19" y="115"/>
                    <a:pt x="19" y="115"/>
                  </a:cubicBezTo>
                  <a:cubicBezTo>
                    <a:pt x="31" y="115"/>
                    <a:pt x="37" y="115"/>
                    <a:pt x="43" y="109"/>
                  </a:cubicBezTo>
                  <a:cubicBezTo>
                    <a:pt x="74" y="103"/>
                    <a:pt x="92" y="90"/>
                    <a:pt x="117" y="72"/>
                  </a:cubicBezTo>
                  <a:cubicBezTo>
                    <a:pt x="135" y="66"/>
                    <a:pt x="148" y="53"/>
                    <a:pt x="160" y="47"/>
                  </a:cubicBezTo>
                  <a:cubicBezTo>
                    <a:pt x="164" y="43"/>
                    <a:pt x="165" y="42"/>
                    <a:pt x="168" y="40"/>
                  </a:cubicBezTo>
                  <a:lnTo>
                    <a:pt x="168" y="40"/>
                  </a:lnTo>
                  <a:cubicBezTo>
                    <a:pt x="168" y="40"/>
                    <a:pt x="168" y="40"/>
                    <a:pt x="168" y="40"/>
                  </a:cubicBezTo>
                  <a:cubicBezTo>
                    <a:pt x="171" y="40"/>
                    <a:pt x="172" y="38"/>
                    <a:pt x="172" y="35"/>
                  </a:cubicBezTo>
                  <a:lnTo>
                    <a:pt x="172" y="35"/>
                  </a:lnTo>
                  <a:cubicBezTo>
                    <a:pt x="172" y="35"/>
                    <a:pt x="172" y="35"/>
                    <a:pt x="172" y="35"/>
                  </a:cubicBezTo>
                  <a:lnTo>
                    <a:pt x="178" y="35"/>
                  </a:lnTo>
                  <a:cubicBezTo>
                    <a:pt x="178" y="35"/>
                    <a:pt x="191" y="23"/>
                    <a:pt x="185" y="10"/>
                  </a:cubicBezTo>
                  <a:cubicBezTo>
                    <a:pt x="181" y="3"/>
                    <a:pt x="175" y="0"/>
                    <a:pt x="1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8"/>
            <p:cNvSpPr/>
            <p:nvPr/>
          </p:nvSpPr>
          <p:spPr>
            <a:xfrm>
              <a:off x="3839437" y="3020124"/>
              <a:ext cx="11754" cy="8457"/>
            </a:xfrm>
            <a:custGeom>
              <a:avLst/>
              <a:gdLst/>
              <a:ahLst/>
              <a:cxnLst/>
              <a:rect l="l" t="t" r="r" b="b"/>
              <a:pathLst>
                <a:path w="164" h="118" extrusionOk="0">
                  <a:moveTo>
                    <a:pt x="160" y="62"/>
                  </a:moveTo>
                  <a:lnTo>
                    <a:pt x="160" y="65"/>
                  </a:lnTo>
                  <a:lnTo>
                    <a:pt x="160" y="65"/>
                  </a:lnTo>
                  <a:cubicBezTo>
                    <a:pt x="164" y="62"/>
                    <a:pt x="160" y="62"/>
                    <a:pt x="160" y="62"/>
                  </a:cubicBezTo>
                  <a:close/>
                  <a:moveTo>
                    <a:pt x="1" y="99"/>
                  </a:moveTo>
                  <a:cubicBezTo>
                    <a:pt x="1" y="100"/>
                    <a:pt x="1" y="100"/>
                    <a:pt x="1" y="101"/>
                  </a:cubicBezTo>
                  <a:lnTo>
                    <a:pt x="1" y="101"/>
                  </a:lnTo>
                  <a:cubicBezTo>
                    <a:pt x="1" y="100"/>
                    <a:pt x="1" y="100"/>
                    <a:pt x="1" y="99"/>
                  </a:cubicBezTo>
                  <a:lnTo>
                    <a:pt x="1" y="99"/>
                  </a:lnTo>
                  <a:cubicBezTo>
                    <a:pt x="1" y="99"/>
                    <a:pt x="1" y="99"/>
                    <a:pt x="1" y="99"/>
                  </a:cubicBezTo>
                  <a:close/>
                  <a:moveTo>
                    <a:pt x="124" y="1"/>
                  </a:moveTo>
                  <a:lnTo>
                    <a:pt x="105" y="13"/>
                  </a:lnTo>
                  <a:cubicBezTo>
                    <a:pt x="93" y="19"/>
                    <a:pt x="81" y="26"/>
                    <a:pt x="68" y="32"/>
                  </a:cubicBezTo>
                  <a:cubicBezTo>
                    <a:pt x="38" y="50"/>
                    <a:pt x="13" y="69"/>
                    <a:pt x="7" y="69"/>
                  </a:cubicBezTo>
                  <a:cubicBezTo>
                    <a:pt x="7" y="70"/>
                    <a:pt x="7" y="72"/>
                    <a:pt x="7" y="75"/>
                  </a:cubicBezTo>
                  <a:cubicBezTo>
                    <a:pt x="7" y="81"/>
                    <a:pt x="7" y="87"/>
                    <a:pt x="7" y="87"/>
                  </a:cubicBezTo>
                  <a:cubicBezTo>
                    <a:pt x="7" y="89"/>
                    <a:pt x="7" y="91"/>
                    <a:pt x="6" y="93"/>
                  </a:cubicBezTo>
                  <a:lnTo>
                    <a:pt x="6" y="93"/>
                  </a:lnTo>
                  <a:cubicBezTo>
                    <a:pt x="3" y="93"/>
                    <a:pt x="1" y="96"/>
                    <a:pt x="1" y="99"/>
                  </a:cubicBezTo>
                  <a:lnTo>
                    <a:pt x="1" y="99"/>
                  </a:lnTo>
                  <a:cubicBezTo>
                    <a:pt x="2" y="99"/>
                    <a:pt x="3" y="99"/>
                    <a:pt x="4" y="100"/>
                  </a:cubicBezTo>
                  <a:lnTo>
                    <a:pt x="4" y="100"/>
                  </a:lnTo>
                  <a:cubicBezTo>
                    <a:pt x="3" y="101"/>
                    <a:pt x="2" y="102"/>
                    <a:pt x="2" y="102"/>
                  </a:cubicBezTo>
                  <a:cubicBezTo>
                    <a:pt x="1" y="102"/>
                    <a:pt x="1" y="101"/>
                    <a:pt x="1" y="101"/>
                  </a:cubicBezTo>
                  <a:lnTo>
                    <a:pt x="1" y="101"/>
                  </a:lnTo>
                  <a:cubicBezTo>
                    <a:pt x="1" y="102"/>
                    <a:pt x="1" y="104"/>
                    <a:pt x="1" y="105"/>
                  </a:cubicBezTo>
                  <a:lnTo>
                    <a:pt x="13" y="105"/>
                  </a:lnTo>
                  <a:cubicBezTo>
                    <a:pt x="15" y="107"/>
                    <a:pt x="17" y="109"/>
                    <a:pt x="19" y="112"/>
                  </a:cubicBezTo>
                  <a:cubicBezTo>
                    <a:pt x="25" y="112"/>
                    <a:pt x="31" y="118"/>
                    <a:pt x="31" y="118"/>
                  </a:cubicBezTo>
                  <a:cubicBezTo>
                    <a:pt x="31" y="112"/>
                    <a:pt x="38" y="105"/>
                    <a:pt x="38" y="105"/>
                  </a:cubicBezTo>
                  <a:cubicBezTo>
                    <a:pt x="38" y="99"/>
                    <a:pt x="44" y="99"/>
                    <a:pt x="56" y="93"/>
                  </a:cubicBezTo>
                  <a:cubicBezTo>
                    <a:pt x="62" y="87"/>
                    <a:pt x="68" y="81"/>
                    <a:pt x="62" y="81"/>
                  </a:cubicBezTo>
                  <a:lnTo>
                    <a:pt x="62" y="81"/>
                  </a:lnTo>
                  <a:cubicBezTo>
                    <a:pt x="62" y="80"/>
                    <a:pt x="63" y="80"/>
                    <a:pt x="64" y="80"/>
                  </a:cubicBezTo>
                  <a:lnTo>
                    <a:pt x="64" y="80"/>
                  </a:lnTo>
                  <a:cubicBezTo>
                    <a:pt x="66" y="82"/>
                    <a:pt x="68" y="83"/>
                    <a:pt x="68" y="87"/>
                  </a:cubicBezTo>
                  <a:cubicBezTo>
                    <a:pt x="81" y="87"/>
                    <a:pt x="93" y="87"/>
                    <a:pt x="105" y="81"/>
                  </a:cubicBezTo>
                  <a:cubicBezTo>
                    <a:pt x="117" y="81"/>
                    <a:pt x="136" y="75"/>
                    <a:pt x="160" y="69"/>
                  </a:cubicBezTo>
                  <a:lnTo>
                    <a:pt x="160" y="65"/>
                  </a:lnTo>
                  <a:lnTo>
                    <a:pt x="160" y="65"/>
                  </a:lnTo>
                  <a:cubicBezTo>
                    <a:pt x="159" y="66"/>
                    <a:pt x="157" y="67"/>
                    <a:pt x="154" y="69"/>
                  </a:cubicBezTo>
                  <a:lnTo>
                    <a:pt x="148" y="69"/>
                  </a:lnTo>
                  <a:cubicBezTo>
                    <a:pt x="148" y="62"/>
                    <a:pt x="142" y="62"/>
                    <a:pt x="142" y="56"/>
                  </a:cubicBezTo>
                  <a:cubicBezTo>
                    <a:pt x="142" y="50"/>
                    <a:pt x="142" y="44"/>
                    <a:pt x="142" y="38"/>
                  </a:cubicBezTo>
                  <a:cubicBezTo>
                    <a:pt x="148" y="32"/>
                    <a:pt x="148" y="32"/>
                    <a:pt x="148" y="26"/>
                  </a:cubicBezTo>
                  <a:lnTo>
                    <a:pt x="148" y="26"/>
                  </a:lnTo>
                  <a:cubicBezTo>
                    <a:pt x="148" y="26"/>
                    <a:pt x="142" y="32"/>
                    <a:pt x="142" y="32"/>
                  </a:cubicBezTo>
                  <a:cubicBezTo>
                    <a:pt x="140" y="32"/>
                    <a:pt x="138" y="33"/>
                    <a:pt x="136" y="34"/>
                  </a:cubicBezTo>
                  <a:lnTo>
                    <a:pt x="136" y="34"/>
                  </a:lnTo>
                  <a:cubicBezTo>
                    <a:pt x="132" y="33"/>
                    <a:pt x="130" y="27"/>
                    <a:pt x="130" y="19"/>
                  </a:cubicBezTo>
                  <a:cubicBezTo>
                    <a:pt x="124" y="13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8"/>
            <p:cNvSpPr/>
            <p:nvPr/>
          </p:nvSpPr>
          <p:spPr>
            <a:xfrm>
              <a:off x="3837215" y="3019407"/>
              <a:ext cx="15983" cy="11038"/>
            </a:xfrm>
            <a:custGeom>
              <a:avLst/>
              <a:gdLst/>
              <a:ahLst/>
              <a:cxnLst/>
              <a:rect l="l" t="t" r="r" b="b"/>
              <a:pathLst>
                <a:path w="223" h="154" extrusionOk="0">
                  <a:moveTo>
                    <a:pt x="179" y="42"/>
                  </a:moveTo>
                  <a:cubicBezTo>
                    <a:pt x="173" y="42"/>
                    <a:pt x="167" y="48"/>
                    <a:pt x="161" y="48"/>
                  </a:cubicBezTo>
                  <a:cubicBezTo>
                    <a:pt x="164" y="46"/>
                    <a:pt x="168" y="44"/>
                    <a:pt x="173" y="42"/>
                  </a:cubicBezTo>
                  <a:close/>
                  <a:moveTo>
                    <a:pt x="180" y="0"/>
                  </a:moveTo>
                  <a:cubicBezTo>
                    <a:pt x="174" y="0"/>
                    <a:pt x="170" y="2"/>
                    <a:pt x="167" y="5"/>
                  </a:cubicBezTo>
                  <a:lnTo>
                    <a:pt x="161" y="5"/>
                  </a:lnTo>
                  <a:lnTo>
                    <a:pt x="155" y="11"/>
                  </a:lnTo>
                  <a:cubicBezTo>
                    <a:pt x="130" y="23"/>
                    <a:pt x="118" y="36"/>
                    <a:pt x="105" y="42"/>
                  </a:cubicBezTo>
                  <a:cubicBezTo>
                    <a:pt x="99" y="54"/>
                    <a:pt x="93" y="60"/>
                    <a:pt x="87" y="72"/>
                  </a:cubicBezTo>
                  <a:cubicBezTo>
                    <a:pt x="87" y="72"/>
                    <a:pt x="87" y="79"/>
                    <a:pt x="93" y="79"/>
                  </a:cubicBezTo>
                  <a:cubicBezTo>
                    <a:pt x="93" y="85"/>
                    <a:pt x="93" y="85"/>
                    <a:pt x="93" y="85"/>
                  </a:cubicBezTo>
                  <a:lnTo>
                    <a:pt x="99" y="85"/>
                  </a:lnTo>
                  <a:cubicBezTo>
                    <a:pt x="99" y="85"/>
                    <a:pt x="99" y="85"/>
                    <a:pt x="105" y="79"/>
                  </a:cubicBezTo>
                  <a:cubicBezTo>
                    <a:pt x="105" y="79"/>
                    <a:pt x="112" y="72"/>
                    <a:pt x="124" y="66"/>
                  </a:cubicBezTo>
                  <a:cubicBezTo>
                    <a:pt x="134" y="61"/>
                    <a:pt x="144" y="56"/>
                    <a:pt x="161" y="48"/>
                  </a:cubicBezTo>
                  <a:lnTo>
                    <a:pt x="161" y="48"/>
                  </a:lnTo>
                  <a:cubicBezTo>
                    <a:pt x="148" y="60"/>
                    <a:pt x="136" y="66"/>
                    <a:pt x="124" y="72"/>
                  </a:cubicBezTo>
                  <a:cubicBezTo>
                    <a:pt x="93" y="91"/>
                    <a:pt x="75" y="109"/>
                    <a:pt x="50" y="115"/>
                  </a:cubicBezTo>
                  <a:cubicBezTo>
                    <a:pt x="38" y="115"/>
                    <a:pt x="26" y="115"/>
                    <a:pt x="38" y="109"/>
                  </a:cubicBezTo>
                  <a:cubicBezTo>
                    <a:pt x="44" y="103"/>
                    <a:pt x="50" y="97"/>
                    <a:pt x="56" y="97"/>
                  </a:cubicBezTo>
                  <a:cubicBezTo>
                    <a:pt x="69" y="91"/>
                    <a:pt x="75" y="91"/>
                    <a:pt x="81" y="91"/>
                  </a:cubicBezTo>
                  <a:lnTo>
                    <a:pt x="93" y="91"/>
                  </a:lnTo>
                  <a:cubicBezTo>
                    <a:pt x="93" y="85"/>
                    <a:pt x="87" y="85"/>
                    <a:pt x="87" y="79"/>
                  </a:cubicBezTo>
                  <a:cubicBezTo>
                    <a:pt x="87" y="74"/>
                    <a:pt x="75" y="65"/>
                    <a:pt x="61" y="65"/>
                  </a:cubicBezTo>
                  <a:cubicBezTo>
                    <a:pt x="57" y="65"/>
                    <a:pt x="54" y="65"/>
                    <a:pt x="50" y="66"/>
                  </a:cubicBezTo>
                  <a:cubicBezTo>
                    <a:pt x="38" y="72"/>
                    <a:pt x="32" y="72"/>
                    <a:pt x="13" y="85"/>
                  </a:cubicBezTo>
                  <a:cubicBezTo>
                    <a:pt x="13" y="85"/>
                    <a:pt x="7" y="85"/>
                    <a:pt x="7" y="97"/>
                  </a:cubicBezTo>
                  <a:cubicBezTo>
                    <a:pt x="1" y="97"/>
                    <a:pt x="1" y="103"/>
                    <a:pt x="1" y="115"/>
                  </a:cubicBezTo>
                  <a:cubicBezTo>
                    <a:pt x="1" y="128"/>
                    <a:pt x="7" y="140"/>
                    <a:pt x="19" y="146"/>
                  </a:cubicBezTo>
                  <a:cubicBezTo>
                    <a:pt x="32" y="152"/>
                    <a:pt x="39" y="154"/>
                    <a:pt x="45" y="154"/>
                  </a:cubicBezTo>
                  <a:cubicBezTo>
                    <a:pt x="52" y="154"/>
                    <a:pt x="56" y="152"/>
                    <a:pt x="62" y="152"/>
                  </a:cubicBezTo>
                  <a:cubicBezTo>
                    <a:pt x="99" y="140"/>
                    <a:pt x="118" y="128"/>
                    <a:pt x="148" y="109"/>
                  </a:cubicBezTo>
                  <a:cubicBezTo>
                    <a:pt x="161" y="103"/>
                    <a:pt x="173" y="91"/>
                    <a:pt x="185" y="85"/>
                  </a:cubicBezTo>
                  <a:lnTo>
                    <a:pt x="204" y="72"/>
                  </a:lnTo>
                  <a:lnTo>
                    <a:pt x="210" y="66"/>
                  </a:lnTo>
                  <a:cubicBezTo>
                    <a:pt x="210" y="60"/>
                    <a:pt x="222" y="54"/>
                    <a:pt x="222" y="36"/>
                  </a:cubicBezTo>
                  <a:cubicBezTo>
                    <a:pt x="222" y="23"/>
                    <a:pt x="210" y="11"/>
                    <a:pt x="210" y="11"/>
                  </a:cubicBezTo>
                  <a:cubicBezTo>
                    <a:pt x="204" y="5"/>
                    <a:pt x="204" y="5"/>
                    <a:pt x="198" y="5"/>
                  </a:cubicBezTo>
                  <a:cubicBezTo>
                    <a:pt x="191" y="2"/>
                    <a:pt x="185" y="0"/>
                    <a:pt x="1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8"/>
            <p:cNvSpPr/>
            <p:nvPr/>
          </p:nvSpPr>
          <p:spPr>
            <a:xfrm>
              <a:off x="3865884" y="3042413"/>
              <a:ext cx="14550" cy="8601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3" y="112"/>
                  </a:moveTo>
                  <a:cubicBezTo>
                    <a:pt x="33" y="113"/>
                    <a:pt x="33" y="114"/>
                    <a:pt x="31" y="114"/>
                  </a:cubicBezTo>
                  <a:lnTo>
                    <a:pt x="33" y="112"/>
                  </a:lnTo>
                  <a:close/>
                  <a:moveTo>
                    <a:pt x="184" y="0"/>
                  </a:moveTo>
                  <a:cubicBezTo>
                    <a:pt x="175" y="0"/>
                    <a:pt x="163" y="3"/>
                    <a:pt x="148" y="9"/>
                  </a:cubicBezTo>
                  <a:cubicBezTo>
                    <a:pt x="129" y="9"/>
                    <a:pt x="111" y="22"/>
                    <a:pt x="86" y="34"/>
                  </a:cubicBezTo>
                  <a:cubicBezTo>
                    <a:pt x="74" y="40"/>
                    <a:pt x="62" y="46"/>
                    <a:pt x="49" y="52"/>
                  </a:cubicBezTo>
                  <a:cubicBezTo>
                    <a:pt x="43" y="59"/>
                    <a:pt x="37" y="65"/>
                    <a:pt x="25" y="71"/>
                  </a:cubicBezTo>
                  <a:lnTo>
                    <a:pt x="13" y="77"/>
                  </a:lnTo>
                  <a:lnTo>
                    <a:pt x="6" y="83"/>
                  </a:lnTo>
                  <a:cubicBezTo>
                    <a:pt x="0" y="95"/>
                    <a:pt x="0" y="108"/>
                    <a:pt x="6" y="114"/>
                  </a:cubicBezTo>
                  <a:cubicBezTo>
                    <a:pt x="13" y="114"/>
                    <a:pt x="19" y="120"/>
                    <a:pt x="25" y="120"/>
                  </a:cubicBezTo>
                  <a:lnTo>
                    <a:pt x="31" y="120"/>
                  </a:lnTo>
                  <a:cubicBezTo>
                    <a:pt x="105" y="83"/>
                    <a:pt x="142" y="59"/>
                    <a:pt x="172" y="40"/>
                  </a:cubicBezTo>
                  <a:cubicBezTo>
                    <a:pt x="197" y="22"/>
                    <a:pt x="203" y="9"/>
                    <a:pt x="197" y="3"/>
                  </a:cubicBezTo>
                  <a:cubicBezTo>
                    <a:pt x="195" y="2"/>
                    <a:pt x="194" y="1"/>
                    <a:pt x="192" y="1"/>
                  </a:cubicBezTo>
                  <a:cubicBezTo>
                    <a:pt x="191" y="1"/>
                    <a:pt x="191" y="1"/>
                    <a:pt x="190" y="1"/>
                  </a:cubicBezTo>
                  <a:lnTo>
                    <a:pt x="190" y="1"/>
                  </a:lnTo>
                  <a:cubicBezTo>
                    <a:pt x="188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8"/>
            <p:cNvSpPr/>
            <p:nvPr/>
          </p:nvSpPr>
          <p:spPr>
            <a:xfrm>
              <a:off x="3866744" y="3042198"/>
              <a:ext cx="13259" cy="9317"/>
            </a:xfrm>
            <a:custGeom>
              <a:avLst/>
              <a:gdLst/>
              <a:ahLst/>
              <a:cxnLst/>
              <a:rect l="l" t="t" r="r" b="b"/>
              <a:pathLst>
                <a:path w="185" h="130" extrusionOk="0">
                  <a:moveTo>
                    <a:pt x="179" y="0"/>
                  </a:moveTo>
                  <a:cubicBezTo>
                    <a:pt x="166" y="0"/>
                    <a:pt x="154" y="0"/>
                    <a:pt x="142" y="6"/>
                  </a:cubicBezTo>
                  <a:cubicBezTo>
                    <a:pt x="123" y="6"/>
                    <a:pt x="105" y="19"/>
                    <a:pt x="80" y="25"/>
                  </a:cubicBezTo>
                  <a:cubicBezTo>
                    <a:pt x="62" y="31"/>
                    <a:pt x="50" y="37"/>
                    <a:pt x="37" y="43"/>
                  </a:cubicBezTo>
                  <a:cubicBezTo>
                    <a:pt x="31" y="49"/>
                    <a:pt x="19" y="55"/>
                    <a:pt x="13" y="55"/>
                  </a:cubicBezTo>
                  <a:lnTo>
                    <a:pt x="1" y="62"/>
                  </a:lnTo>
                  <a:cubicBezTo>
                    <a:pt x="1" y="62"/>
                    <a:pt x="1" y="62"/>
                    <a:pt x="1" y="68"/>
                  </a:cubicBezTo>
                  <a:lnTo>
                    <a:pt x="7" y="80"/>
                  </a:lnTo>
                  <a:cubicBezTo>
                    <a:pt x="7" y="92"/>
                    <a:pt x="13" y="92"/>
                    <a:pt x="13" y="98"/>
                  </a:cubicBezTo>
                  <a:cubicBezTo>
                    <a:pt x="13" y="105"/>
                    <a:pt x="19" y="105"/>
                    <a:pt x="19" y="111"/>
                  </a:cubicBezTo>
                  <a:cubicBezTo>
                    <a:pt x="19" y="111"/>
                    <a:pt x="31" y="123"/>
                    <a:pt x="37" y="129"/>
                  </a:cubicBezTo>
                  <a:cubicBezTo>
                    <a:pt x="68" y="111"/>
                    <a:pt x="93" y="92"/>
                    <a:pt x="111" y="80"/>
                  </a:cubicBezTo>
                  <a:cubicBezTo>
                    <a:pt x="136" y="68"/>
                    <a:pt x="148" y="55"/>
                    <a:pt x="160" y="43"/>
                  </a:cubicBezTo>
                  <a:cubicBezTo>
                    <a:pt x="173" y="37"/>
                    <a:pt x="185" y="31"/>
                    <a:pt x="185" y="25"/>
                  </a:cubicBezTo>
                  <a:cubicBezTo>
                    <a:pt x="185" y="25"/>
                    <a:pt x="185" y="12"/>
                    <a:pt x="185" y="6"/>
                  </a:cubicBezTo>
                  <a:cubicBezTo>
                    <a:pt x="179" y="0"/>
                    <a:pt x="179" y="0"/>
                    <a:pt x="1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8"/>
            <p:cNvSpPr/>
            <p:nvPr/>
          </p:nvSpPr>
          <p:spPr>
            <a:xfrm>
              <a:off x="3864092" y="3041697"/>
              <a:ext cx="16843" cy="10679"/>
            </a:xfrm>
            <a:custGeom>
              <a:avLst/>
              <a:gdLst/>
              <a:ahLst/>
              <a:cxnLst/>
              <a:rect l="l" t="t" r="r" b="b"/>
              <a:pathLst>
                <a:path w="235" h="149" extrusionOk="0">
                  <a:moveTo>
                    <a:pt x="209" y="26"/>
                  </a:moveTo>
                  <a:lnTo>
                    <a:pt x="209" y="26"/>
                  </a:lnTo>
                  <a:cubicBezTo>
                    <a:pt x="205" y="30"/>
                    <a:pt x="199" y="34"/>
                    <a:pt x="191" y="38"/>
                  </a:cubicBezTo>
                  <a:cubicBezTo>
                    <a:pt x="160" y="50"/>
                    <a:pt x="117" y="75"/>
                    <a:pt x="50" y="112"/>
                  </a:cubicBezTo>
                  <a:cubicBezTo>
                    <a:pt x="44" y="112"/>
                    <a:pt x="44" y="105"/>
                    <a:pt x="44" y="105"/>
                  </a:cubicBezTo>
                  <a:lnTo>
                    <a:pt x="50" y="105"/>
                  </a:lnTo>
                  <a:lnTo>
                    <a:pt x="62" y="93"/>
                  </a:lnTo>
                  <a:cubicBezTo>
                    <a:pt x="68" y="93"/>
                    <a:pt x="81" y="87"/>
                    <a:pt x="87" y="81"/>
                  </a:cubicBezTo>
                  <a:cubicBezTo>
                    <a:pt x="99" y="75"/>
                    <a:pt x="111" y="69"/>
                    <a:pt x="124" y="62"/>
                  </a:cubicBezTo>
                  <a:cubicBezTo>
                    <a:pt x="148" y="50"/>
                    <a:pt x="167" y="38"/>
                    <a:pt x="185" y="32"/>
                  </a:cubicBezTo>
                  <a:cubicBezTo>
                    <a:pt x="196" y="26"/>
                    <a:pt x="208" y="26"/>
                    <a:pt x="209" y="26"/>
                  </a:cubicBezTo>
                  <a:close/>
                  <a:moveTo>
                    <a:pt x="173" y="1"/>
                  </a:moveTo>
                  <a:cubicBezTo>
                    <a:pt x="154" y="7"/>
                    <a:pt x="136" y="13"/>
                    <a:pt x="105" y="26"/>
                  </a:cubicBezTo>
                  <a:cubicBezTo>
                    <a:pt x="93" y="32"/>
                    <a:pt x="81" y="38"/>
                    <a:pt x="68" y="44"/>
                  </a:cubicBezTo>
                  <a:cubicBezTo>
                    <a:pt x="56" y="50"/>
                    <a:pt x="50" y="56"/>
                    <a:pt x="44" y="62"/>
                  </a:cubicBezTo>
                  <a:lnTo>
                    <a:pt x="31" y="69"/>
                  </a:lnTo>
                  <a:cubicBezTo>
                    <a:pt x="25" y="69"/>
                    <a:pt x="25" y="69"/>
                    <a:pt x="19" y="75"/>
                  </a:cubicBezTo>
                  <a:cubicBezTo>
                    <a:pt x="19" y="81"/>
                    <a:pt x="19" y="75"/>
                    <a:pt x="13" y="87"/>
                  </a:cubicBezTo>
                  <a:cubicBezTo>
                    <a:pt x="7" y="93"/>
                    <a:pt x="1" y="105"/>
                    <a:pt x="7" y="118"/>
                  </a:cubicBezTo>
                  <a:cubicBezTo>
                    <a:pt x="7" y="124"/>
                    <a:pt x="7" y="130"/>
                    <a:pt x="19" y="142"/>
                  </a:cubicBezTo>
                  <a:cubicBezTo>
                    <a:pt x="31" y="148"/>
                    <a:pt x="44" y="148"/>
                    <a:pt x="50" y="148"/>
                  </a:cubicBezTo>
                  <a:lnTo>
                    <a:pt x="56" y="148"/>
                  </a:lnTo>
                  <a:cubicBezTo>
                    <a:pt x="87" y="136"/>
                    <a:pt x="99" y="130"/>
                    <a:pt x="111" y="118"/>
                  </a:cubicBezTo>
                  <a:cubicBezTo>
                    <a:pt x="130" y="112"/>
                    <a:pt x="142" y="105"/>
                    <a:pt x="154" y="99"/>
                  </a:cubicBezTo>
                  <a:cubicBezTo>
                    <a:pt x="179" y="81"/>
                    <a:pt x="191" y="75"/>
                    <a:pt x="210" y="62"/>
                  </a:cubicBezTo>
                  <a:cubicBezTo>
                    <a:pt x="222" y="50"/>
                    <a:pt x="228" y="38"/>
                    <a:pt x="234" y="26"/>
                  </a:cubicBezTo>
                  <a:cubicBezTo>
                    <a:pt x="234" y="21"/>
                    <a:pt x="234" y="12"/>
                    <a:pt x="231" y="12"/>
                  </a:cubicBezTo>
                  <a:cubicBezTo>
                    <a:pt x="230" y="12"/>
                    <a:pt x="229" y="12"/>
                    <a:pt x="228" y="13"/>
                  </a:cubicBezTo>
                  <a:lnTo>
                    <a:pt x="222" y="13"/>
                  </a:lnTo>
                  <a:lnTo>
                    <a:pt x="222" y="19"/>
                  </a:lnTo>
                  <a:lnTo>
                    <a:pt x="216" y="19"/>
                  </a:lnTo>
                  <a:cubicBezTo>
                    <a:pt x="222" y="19"/>
                    <a:pt x="222" y="19"/>
                    <a:pt x="222" y="13"/>
                  </a:cubicBezTo>
                  <a:cubicBezTo>
                    <a:pt x="222" y="13"/>
                    <a:pt x="222" y="7"/>
                    <a:pt x="216" y="7"/>
                  </a:cubicBezTo>
                  <a:cubicBezTo>
                    <a:pt x="210" y="1"/>
                    <a:pt x="191" y="1"/>
                    <a:pt x="1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8"/>
            <p:cNvSpPr/>
            <p:nvPr/>
          </p:nvSpPr>
          <p:spPr>
            <a:xfrm>
              <a:off x="3798943" y="2929029"/>
              <a:ext cx="12399" cy="9317"/>
            </a:xfrm>
            <a:custGeom>
              <a:avLst/>
              <a:gdLst/>
              <a:ahLst/>
              <a:cxnLst/>
              <a:rect l="l" t="t" r="r" b="b"/>
              <a:pathLst>
                <a:path w="173" h="130" extrusionOk="0">
                  <a:moveTo>
                    <a:pt x="25" y="105"/>
                  </a:moveTo>
                  <a:cubicBezTo>
                    <a:pt x="25" y="105"/>
                    <a:pt x="25" y="105"/>
                    <a:pt x="26" y="105"/>
                  </a:cubicBezTo>
                  <a:lnTo>
                    <a:pt x="26" y="105"/>
                  </a:lnTo>
                  <a:cubicBezTo>
                    <a:pt x="25" y="106"/>
                    <a:pt x="25" y="107"/>
                    <a:pt x="25" y="107"/>
                  </a:cubicBezTo>
                  <a:cubicBezTo>
                    <a:pt x="25" y="107"/>
                    <a:pt x="25" y="106"/>
                    <a:pt x="25" y="105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1"/>
                    <a:pt x="37" y="111"/>
                  </a:cubicBezTo>
                  <a:lnTo>
                    <a:pt x="38" y="110"/>
                  </a:lnTo>
                  <a:close/>
                  <a:moveTo>
                    <a:pt x="154" y="0"/>
                  </a:moveTo>
                  <a:lnTo>
                    <a:pt x="148" y="6"/>
                  </a:lnTo>
                  <a:lnTo>
                    <a:pt x="142" y="6"/>
                  </a:lnTo>
                  <a:cubicBezTo>
                    <a:pt x="136" y="6"/>
                    <a:pt x="136" y="13"/>
                    <a:pt x="129" y="13"/>
                  </a:cubicBezTo>
                  <a:cubicBezTo>
                    <a:pt x="105" y="25"/>
                    <a:pt x="86" y="37"/>
                    <a:pt x="56" y="56"/>
                  </a:cubicBezTo>
                  <a:cubicBezTo>
                    <a:pt x="50" y="62"/>
                    <a:pt x="31" y="68"/>
                    <a:pt x="19" y="80"/>
                  </a:cubicBezTo>
                  <a:cubicBezTo>
                    <a:pt x="13" y="86"/>
                    <a:pt x="0" y="86"/>
                    <a:pt x="0" y="111"/>
                  </a:cubicBezTo>
                  <a:cubicBezTo>
                    <a:pt x="7" y="129"/>
                    <a:pt x="19" y="129"/>
                    <a:pt x="25" y="129"/>
                  </a:cubicBezTo>
                  <a:lnTo>
                    <a:pt x="37" y="129"/>
                  </a:lnTo>
                  <a:cubicBezTo>
                    <a:pt x="62" y="123"/>
                    <a:pt x="80" y="117"/>
                    <a:pt x="93" y="105"/>
                  </a:cubicBezTo>
                  <a:cubicBezTo>
                    <a:pt x="111" y="80"/>
                    <a:pt x="105" y="74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lnTo>
                    <a:pt x="105" y="68"/>
                  </a:lnTo>
                  <a:cubicBezTo>
                    <a:pt x="106" y="66"/>
                    <a:pt x="108" y="65"/>
                    <a:pt x="110" y="64"/>
                  </a:cubicBezTo>
                  <a:lnTo>
                    <a:pt x="110" y="64"/>
                  </a:lnTo>
                  <a:cubicBezTo>
                    <a:pt x="110" y="64"/>
                    <a:pt x="111" y="64"/>
                    <a:pt x="111" y="64"/>
                  </a:cubicBezTo>
                  <a:cubicBezTo>
                    <a:pt x="119" y="64"/>
                    <a:pt x="130" y="58"/>
                    <a:pt x="148" y="49"/>
                  </a:cubicBezTo>
                  <a:cubicBezTo>
                    <a:pt x="154" y="43"/>
                    <a:pt x="160" y="43"/>
                    <a:pt x="166" y="37"/>
                  </a:cubicBezTo>
                  <a:cubicBezTo>
                    <a:pt x="166" y="31"/>
                    <a:pt x="166" y="31"/>
                    <a:pt x="172" y="31"/>
                  </a:cubicBezTo>
                  <a:cubicBezTo>
                    <a:pt x="172" y="31"/>
                    <a:pt x="172" y="25"/>
                    <a:pt x="172" y="25"/>
                  </a:cubicBezTo>
                  <a:cubicBezTo>
                    <a:pt x="172" y="19"/>
                    <a:pt x="172" y="13"/>
                    <a:pt x="172" y="13"/>
                  </a:cubicBezTo>
                  <a:cubicBezTo>
                    <a:pt x="166" y="6"/>
                    <a:pt x="166" y="6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8"/>
            <p:cNvSpPr/>
            <p:nvPr/>
          </p:nvSpPr>
          <p:spPr>
            <a:xfrm>
              <a:off x="3799803" y="2929029"/>
              <a:ext cx="11109" cy="8887"/>
            </a:xfrm>
            <a:custGeom>
              <a:avLst/>
              <a:gdLst/>
              <a:ahLst/>
              <a:cxnLst/>
              <a:rect l="l" t="t" r="r" b="b"/>
              <a:pathLst>
                <a:path w="155" h="124" extrusionOk="0">
                  <a:moveTo>
                    <a:pt x="111" y="0"/>
                  </a:moveTo>
                  <a:cubicBezTo>
                    <a:pt x="105" y="6"/>
                    <a:pt x="105" y="13"/>
                    <a:pt x="99" y="19"/>
                  </a:cubicBezTo>
                  <a:cubicBezTo>
                    <a:pt x="93" y="30"/>
                    <a:pt x="88" y="36"/>
                    <a:pt x="87" y="47"/>
                  </a:cubicBezTo>
                  <a:lnTo>
                    <a:pt x="87" y="47"/>
                  </a:lnTo>
                  <a:cubicBezTo>
                    <a:pt x="77" y="52"/>
                    <a:pt x="67" y="57"/>
                    <a:pt x="56" y="62"/>
                  </a:cubicBezTo>
                  <a:cubicBezTo>
                    <a:pt x="53" y="64"/>
                    <a:pt x="51" y="67"/>
                    <a:pt x="48" y="69"/>
                  </a:cubicBezTo>
                  <a:lnTo>
                    <a:pt x="48" y="69"/>
                  </a:lnTo>
                  <a:cubicBezTo>
                    <a:pt x="38" y="71"/>
                    <a:pt x="24" y="74"/>
                    <a:pt x="19" y="74"/>
                  </a:cubicBezTo>
                  <a:cubicBezTo>
                    <a:pt x="19" y="77"/>
                    <a:pt x="19" y="82"/>
                    <a:pt x="19" y="87"/>
                  </a:cubicBezTo>
                  <a:lnTo>
                    <a:pt x="19" y="87"/>
                  </a:lnTo>
                  <a:cubicBezTo>
                    <a:pt x="13" y="93"/>
                    <a:pt x="7" y="99"/>
                    <a:pt x="7" y="105"/>
                  </a:cubicBezTo>
                  <a:cubicBezTo>
                    <a:pt x="1" y="111"/>
                    <a:pt x="13" y="111"/>
                    <a:pt x="19" y="111"/>
                  </a:cubicBezTo>
                  <a:cubicBezTo>
                    <a:pt x="22" y="111"/>
                    <a:pt x="26" y="111"/>
                    <a:pt x="28" y="110"/>
                  </a:cubicBezTo>
                  <a:lnTo>
                    <a:pt x="28" y="110"/>
                  </a:lnTo>
                  <a:cubicBezTo>
                    <a:pt x="29" y="111"/>
                    <a:pt x="30" y="111"/>
                    <a:pt x="31" y="111"/>
                  </a:cubicBezTo>
                  <a:cubicBezTo>
                    <a:pt x="38" y="117"/>
                    <a:pt x="44" y="123"/>
                    <a:pt x="44" y="123"/>
                  </a:cubicBezTo>
                  <a:lnTo>
                    <a:pt x="44" y="117"/>
                  </a:lnTo>
                  <a:cubicBezTo>
                    <a:pt x="50" y="117"/>
                    <a:pt x="56" y="111"/>
                    <a:pt x="56" y="111"/>
                  </a:cubicBezTo>
                  <a:lnTo>
                    <a:pt x="68" y="105"/>
                  </a:lnTo>
                  <a:lnTo>
                    <a:pt x="81" y="99"/>
                  </a:lnTo>
                  <a:cubicBezTo>
                    <a:pt x="105" y="80"/>
                    <a:pt x="130" y="68"/>
                    <a:pt x="148" y="56"/>
                  </a:cubicBezTo>
                  <a:lnTo>
                    <a:pt x="153" y="51"/>
                  </a:lnTo>
                  <a:lnTo>
                    <a:pt x="153" y="51"/>
                  </a:lnTo>
                  <a:cubicBezTo>
                    <a:pt x="153" y="51"/>
                    <a:pt x="153" y="51"/>
                    <a:pt x="154" y="51"/>
                  </a:cubicBezTo>
                  <a:cubicBezTo>
                    <a:pt x="154" y="51"/>
                    <a:pt x="154" y="49"/>
                    <a:pt x="154" y="49"/>
                  </a:cubicBezTo>
                  <a:lnTo>
                    <a:pt x="154" y="49"/>
                  </a:lnTo>
                  <a:lnTo>
                    <a:pt x="153" y="51"/>
                  </a:lnTo>
                  <a:lnTo>
                    <a:pt x="153" y="51"/>
                  </a:lnTo>
                  <a:cubicBezTo>
                    <a:pt x="152" y="50"/>
                    <a:pt x="151" y="48"/>
                    <a:pt x="148" y="43"/>
                  </a:cubicBezTo>
                  <a:lnTo>
                    <a:pt x="142" y="31"/>
                  </a:lnTo>
                  <a:cubicBezTo>
                    <a:pt x="142" y="25"/>
                    <a:pt x="142" y="19"/>
                    <a:pt x="142" y="19"/>
                  </a:cubicBezTo>
                  <a:lnTo>
                    <a:pt x="136" y="19"/>
                  </a:lnTo>
                  <a:cubicBezTo>
                    <a:pt x="136" y="13"/>
                    <a:pt x="136" y="13"/>
                    <a:pt x="130" y="6"/>
                  </a:cubicBezTo>
                  <a:cubicBezTo>
                    <a:pt x="124" y="6"/>
                    <a:pt x="117" y="0"/>
                    <a:pt x="1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8"/>
            <p:cNvSpPr/>
            <p:nvPr/>
          </p:nvSpPr>
          <p:spPr>
            <a:xfrm>
              <a:off x="3797151" y="2927667"/>
              <a:ext cx="15481" cy="12041"/>
            </a:xfrm>
            <a:custGeom>
              <a:avLst/>
              <a:gdLst/>
              <a:ahLst/>
              <a:cxnLst/>
              <a:rect l="l" t="t" r="r" b="b"/>
              <a:pathLst>
                <a:path w="216" h="168" extrusionOk="0">
                  <a:moveTo>
                    <a:pt x="167" y="1"/>
                  </a:moveTo>
                  <a:cubicBezTo>
                    <a:pt x="154" y="7"/>
                    <a:pt x="154" y="7"/>
                    <a:pt x="148" y="13"/>
                  </a:cubicBezTo>
                  <a:cubicBezTo>
                    <a:pt x="124" y="19"/>
                    <a:pt x="99" y="38"/>
                    <a:pt x="75" y="50"/>
                  </a:cubicBezTo>
                  <a:cubicBezTo>
                    <a:pt x="62" y="56"/>
                    <a:pt x="56" y="62"/>
                    <a:pt x="50" y="62"/>
                  </a:cubicBezTo>
                  <a:cubicBezTo>
                    <a:pt x="44" y="68"/>
                    <a:pt x="38" y="75"/>
                    <a:pt x="25" y="81"/>
                  </a:cubicBezTo>
                  <a:cubicBezTo>
                    <a:pt x="25" y="87"/>
                    <a:pt x="19" y="87"/>
                    <a:pt x="13" y="93"/>
                  </a:cubicBezTo>
                  <a:cubicBezTo>
                    <a:pt x="13" y="99"/>
                    <a:pt x="1" y="111"/>
                    <a:pt x="13" y="142"/>
                  </a:cubicBezTo>
                  <a:cubicBezTo>
                    <a:pt x="26" y="164"/>
                    <a:pt x="36" y="167"/>
                    <a:pt x="43" y="167"/>
                  </a:cubicBezTo>
                  <a:cubicBezTo>
                    <a:pt x="46" y="167"/>
                    <a:pt x="48" y="167"/>
                    <a:pt x="50" y="167"/>
                  </a:cubicBezTo>
                  <a:lnTo>
                    <a:pt x="68" y="167"/>
                  </a:lnTo>
                  <a:cubicBezTo>
                    <a:pt x="99" y="161"/>
                    <a:pt x="111" y="148"/>
                    <a:pt x="130" y="130"/>
                  </a:cubicBezTo>
                  <a:cubicBezTo>
                    <a:pt x="142" y="118"/>
                    <a:pt x="142" y="105"/>
                    <a:pt x="136" y="93"/>
                  </a:cubicBezTo>
                  <a:cubicBezTo>
                    <a:pt x="136" y="93"/>
                    <a:pt x="136" y="87"/>
                    <a:pt x="136" y="87"/>
                  </a:cubicBezTo>
                  <a:lnTo>
                    <a:pt x="124" y="87"/>
                  </a:lnTo>
                  <a:lnTo>
                    <a:pt x="124" y="93"/>
                  </a:lnTo>
                  <a:cubicBezTo>
                    <a:pt x="118" y="93"/>
                    <a:pt x="111" y="99"/>
                    <a:pt x="105" y="111"/>
                  </a:cubicBezTo>
                  <a:cubicBezTo>
                    <a:pt x="99" y="118"/>
                    <a:pt x="81" y="124"/>
                    <a:pt x="62" y="130"/>
                  </a:cubicBezTo>
                  <a:cubicBezTo>
                    <a:pt x="56" y="130"/>
                    <a:pt x="50" y="130"/>
                    <a:pt x="44" y="124"/>
                  </a:cubicBezTo>
                  <a:cubicBezTo>
                    <a:pt x="44" y="118"/>
                    <a:pt x="50" y="118"/>
                    <a:pt x="56" y="111"/>
                  </a:cubicBezTo>
                  <a:cubicBezTo>
                    <a:pt x="62" y="99"/>
                    <a:pt x="75" y="93"/>
                    <a:pt x="93" y="87"/>
                  </a:cubicBezTo>
                  <a:cubicBezTo>
                    <a:pt x="128" y="65"/>
                    <a:pt x="168" y="41"/>
                    <a:pt x="172" y="41"/>
                  </a:cubicBezTo>
                  <a:cubicBezTo>
                    <a:pt x="174" y="41"/>
                    <a:pt x="169" y="45"/>
                    <a:pt x="154" y="56"/>
                  </a:cubicBezTo>
                  <a:cubicBezTo>
                    <a:pt x="148" y="62"/>
                    <a:pt x="136" y="68"/>
                    <a:pt x="136" y="68"/>
                  </a:cubicBezTo>
                  <a:cubicBezTo>
                    <a:pt x="136" y="68"/>
                    <a:pt x="136" y="75"/>
                    <a:pt x="136" y="75"/>
                  </a:cubicBezTo>
                  <a:lnTo>
                    <a:pt x="130" y="75"/>
                  </a:ln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6" y="87"/>
                    <a:pt x="142" y="87"/>
                  </a:cubicBezTo>
                  <a:cubicBezTo>
                    <a:pt x="148" y="87"/>
                    <a:pt x="161" y="87"/>
                    <a:pt x="173" y="81"/>
                  </a:cubicBezTo>
                  <a:cubicBezTo>
                    <a:pt x="179" y="75"/>
                    <a:pt x="191" y="75"/>
                    <a:pt x="197" y="68"/>
                  </a:cubicBezTo>
                  <a:cubicBezTo>
                    <a:pt x="197" y="62"/>
                    <a:pt x="204" y="62"/>
                    <a:pt x="204" y="56"/>
                  </a:cubicBezTo>
                  <a:cubicBezTo>
                    <a:pt x="210" y="56"/>
                    <a:pt x="210" y="56"/>
                    <a:pt x="210" y="50"/>
                  </a:cubicBezTo>
                  <a:cubicBezTo>
                    <a:pt x="210" y="50"/>
                    <a:pt x="210" y="44"/>
                    <a:pt x="210" y="44"/>
                  </a:cubicBezTo>
                  <a:cubicBezTo>
                    <a:pt x="216" y="44"/>
                    <a:pt x="216" y="19"/>
                    <a:pt x="204" y="13"/>
                  </a:cubicBezTo>
                  <a:cubicBezTo>
                    <a:pt x="191" y="1"/>
                    <a:pt x="191" y="7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8"/>
            <p:cNvSpPr/>
            <p:nvPr/>
          </p:nvSpPr>
          <p:spPr>
            <a:xfrm>
              <a:off x="3906808" y="2776225"/>
              <a:ext cx="232147" cy="239458"/>
            </a:xfrm>
            <a:custGeom>
              <a:avLst/>
              <a:gdLst/>
              <a:ahLst/>
              <a:cxnLst/>
              <a:rect l="l" t="t" r="r" b="b"/>
              <a:pathLst>
                <a:path w="3239" h="3341" extrusionOk="0">
                  <a:moveTo>
                    <a:pt x="1887" y="1426"/>
                  </a:moveTo>
                  <a:cubicBezTo>
                    <a:pt x="1948" y="1444"/>
                    <a:pt x="2016" y="1456"/>
                    <a:pt x="2089" y="1456"/>
                  </a:cubicBezTo>
                  <a:cubicBezTo>
                    <a:pt x="2120" y="1456"/>
                    <a:pt x="2145" y="1456"/>
                    <a:pt x="2175" y="1450"/>
                  </a:cubicBezTo>
                  <a:lnTo>
                    <a:pt x="2175" y="1450"/>
                  </a:lnTo>
                  <a:cubicBezTo>
                    <a:pt x="1991" y="1659"/>
                    <a:pt x="1967" y="1862"/>
                    <a:pt x="1967" y="1862"/>
                  </a:cubicBezTo>
                  <a:cubicBezTo>
                    <a:pt x="1948" y="1690"/>
                    <a:pt x="1917" y="1549"/>
                    <a:pt x="1887" y="1426"/>
                  </a:cubicBezTo>
                  <a:close/>
                  <a:moveTo>
                    <a:pt x="953" y="1432"/>
                  </a:moveTo>
                  <a:cubicBezTo>
                    <a:pt x="1106" y="1622"/>
                    <a:pt x="1168" y="1856"/>
                    <a:pt x="1186" y="2077"/>
                  </a:cubicBezTo>
                  <a:cubicBezTo>
                    <a:pt x="1027" y="1942"/>
                    <a:pt x="904" y="1727"/>
                    <a:pt x="824" y="1585"/>
                  </a:cubicBezTo>
                  <a:cubicBezTo>
                    <a:pt x="879" y="1542"/>
                    <a:pt x="922" y="1493"/>
                    <a:pt x="953" y="1432"/>
                  </a:cubicBezTo>
                  <a:close/>
                  <a:moveTo>
                    <a:pt x="498" y="0"/>
                  </a:moveTo>
                  <a:cubicBezTo>
                    <a:pt x="228" y="0"/>
                    <a:pt x="1" y="222"/>
                    <a:pt x="1" y="498"/>
                  </a:cubicBezTo>
                  <a:cubicBezTo>
                    <a:pt x="1" y="689"/>
                    <a:pt x="111" y="848"/>
                    <a:pt x="265" y="934"/>
                  </a:cubicBezTo>
                  <a:cubicBezTo>
                    <a:pt x="185" y="1014"/>
                    <a:pt x="130" y="1125"/>
                    <a:pt x="130" y="1248"/>
                  </a:cubicBezTo>
                  <a:cubicBezTo>
                    <a:pt x="130" y="1487"/>
                    <a:pt x="326" y="1678"/>
                    <a:pt x="566" y="1678"/>
                  </a:cubicBezTo>
                  <a:cubicBezTo>
                    <a:pt x="597" y="1678"/>
                    <a:pt x="627" y="1671"/>
                    <a:pt x="658" y="1665"/>
                  </a:cubicBezTo>
                  <a:cubicBezTo>
                    <a:pt x="818" y="2022"/>
                    <a:pt x="1063" y="2329"/>
                    <a:pt x="1174" y="2464"/>
                  </a:cubicBezTo>
                  <a:cubicBezTo>
                    <a:pt x="1137" y="2765"/>
                    <a:pt x="1045" y="2992"/>
                    <a:pt x="1045" y="2992"/>
                  </a:cubicBezTo>
                  <a:cubicBezTo>
                    <a:pt x="1289" y="3256"/>
                    <a:pt x="1533" y="3340"/>
                    <a:pt x="1746" y="3340"/>
                  </a:cubicBezTo>
                  <a:cubicBezTo>
                    <a:pt x="2131" y="3340"/>
                    <a:pt x="2415" y="3066"/>
                    <a:pt x="2415" y="3066"/>
                  </a:cubicBezTo>
                  <a:cubicBezTo>
                    <a:pt x="2163" y="2433"/>
                    <a:pt x="2341" y="2022"/>
                    <a:pt x="2538" y="1782"/>
                  </a:cubicBezTo>
                  <a:cubicBezTo>
                    <a:pt x="2575" y="1800"/>
                    <a:pt x="2624" y="1819"/>
                    <a:pt x="2673" y="1819"/>
                  </a:cubicBezTo>
                  <a:cubicBezTo>
                    <a:pt x="2765" y="1819"/>
                    <a:pt x="2851" y="1770"/>
                    <a:pt x="2900" y="1702"/>
                  </a:cubicBezTo>
                  <a:lnTo>
                    <a:pt x="2907" y="1702"/>
                  </a:lnTo>
                  <a:cubicBezTo>
                    <a:pt x="3091" y="1702"/>
                    <a:pt x="3238" y="1555"/>
                    <a:pt x="3238" y="1370"/>
                  </a:cubicBezTo>
                  <a:cubicBezTo>
                    <a:pt x="3238" y="1284"/>
                    <a:pt x="3208" y="1205"/>
                    <a:pt x="3152" y="1149"/>
                  </a:cubicBezTo>
                  <a:cubicBezTo>
                    <a:pt x="3208" y="1112"/>
                    <a:pt x="3238" y="1051"/>
                    <a:pt x="3238" y="983"/>
                  </a:cubicBezTo>
                  <a:cubicBezTo>
                    <a:pt x="3238" y="873"/>
                    <a:pt x="3152" y="781"/>
                    <a:pt x="3036" y="781"/>
                  </a:cubicBezTo>
                  <a:cubicBezTo>
                    <a:pt x="2980" y="781"/>
                    <a:pt x="2931" y="805"/>
                    <a:pt x="2894" y="842"/>
                  </a:cubicBezTo>
                  <a:cubicBezTo>
                    <a:pt x="2857" y="793"/>
                    <a:pt x="2802" y="756"/>
                    <a:pt x="2741" y="738"/>
                  </a:cubicBezTo>
                  <a:cubicBezTo>
                    <a:pt x="2704" y="412"/>
                    <a:pt x="2427" y="154"/>
                    <a:pt x="2089" y="154"/>
                  </a:cubicBezTo>
                  <a:cubicBezTo>
                    <a:pt x="1960" y="154"/>
                    <a:pt x="1838" y="191"/>
                    <a:pt x="1733" y="258"/>
                  </a:cubicBezTo>
                  <a:cubicBezTo>
                    <a:pt x="1709" y="252"/>
                    <a:pt x="1684" y="246"/>
                    <a:pt x="1653" y="246"/>
                  </a:cubicBezTo>
                  <a:cubicBezTo>
                    <a:pt x="1555" y="246"/>
                    <a:pt x="1469" y="295"/>
                    <a:pt x="1420" y="369"/>
                  </a:cubicBezTo>
                  <a:cubicBezTo>
                    <a:pt x="1377" y="338"/>
                    <a:pt x="1334" y="308"/>
                    <a:pt x="1278" y="295"/>
                  </a:cubicBezTo>
                  <a:cubicBezTo>
                    <a:pt x="1291" y="271"/>
                    <a:pt x="1297" y="246"/>
                    <a:pt x="1297" y="222"/>
                  </a:cubicBezTo>
                  <a:cubicBezTo>
                    <a:pt x="1297" y="111"/>
                    <a:pt x="1211" y="25"/>
                    <a:pt x="1100" y="25"/>
                  </a:cubicBezTo>
                  <a:cubicBezTo>
                    <a:pt x="996" y="25"/>
                    <a:pt x="910" y="111"/>
                    <a:pt x="910" y="215"/>
                  </a:cubicBezTo>
                  <a:cubicBezTo>
                    <a:pt x="824" y="86"/>
                    <a:pt x="670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8"/>
            <p:cNvSpPr/>
            <p:nvPr/>
          </p:nvSpPr>
          <p:spPr>
            <a:xfrm>
              <a:off x="4041120" y="2878285"/>
              <a:ext cx="24297" cy="41570"/>
            </a:xfrm>
            <a:custGeom>
              <a:avLst/>
              <a:gdLst/>
              <a:ahLst/>
              <a:cxnLst/>
              <a:rect l="l" t="t" r="r" b="b"/>
              <a:pathLst>
                <a:path w="339" h="580" extrusionOk="0">
                  <a:moveTo>
                    <a:pt x="23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3" y="8"/>
                    <a:pt x="43" y="26"/>
                    <a:pt x="136" y="45"/>
                  </a:cubicBezTo>
                  <a:cubicBezTo>
                    <a:pt x="160" y="51"/>
                    <a:pt x="191" y="51"/>
                    <a:pt x="215" y="51"/>
                  </a:cubicBezTo>
                  <a:lnTo>
                    <a:pt x="258" y="51"/>
                  </a:lnTo>
                  <a:lnTo>
                    <a:pt x="252" y="57"/>
                  </a:lnTo>
                  <a:cubicBezTo>
                    <a:pt x="234" y="75"/>
                    <a:pt x="166" y="168"/>
                    <a:pt x="123" y="266"/>
                  </a:cubicBezTo>
                  <a:cubicBezTo>
                    <a:pt x="114" y="289"/>
                    <a:pt x="105" y="312"/>
                    <a:pt x="98" y="334"/>
                  </a:cubicBezTo>
                  <a:lnTo>
                    <a:pt x="98" y="334"/>
                  </a:lnTo>
                  <a:cubicBezTo>
                    <a:pt x="65" y="100"/>
                    <a:pt x="26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0" y="8"/>
                    <a:pt x="37" y="125"/>
                    <a:pt x="74" y="438"/>
                  </a:cubicBezTo>
                  <a:lnTo>
                    <a:pt x="93" y="579"/>
                  </a:lnTo>
                  <a:lnTo>
                    <a:pt x="111" y="438"/>
                  </a:lnTo>
                  <a:cubicBezTo>
                    <a:pt x="123" y="395"/>
                    <a:pt x="136" y="340"/>
                    <a:pt x="160" y="284"/>
                  </a:cubicBezTo>
                  <a:cubicBezTo>
                    <a:pt x="209" y="180"/>
                    <a:pt x="246" y="118"/>
                    <a:pt x="326" y="26"/>
                  </a:cubicBezTo>
                  <a:lnTo>
                    <a:pt x="338" y="8"/>
                  </a:lnTo>
                  <a:lnTo>
                    <a:pt x="326" y="8"/>
                  </a:lnTo>
                  <a:cubicBezTo>
                    <a:pt x="314" y="8"/>
                    <a:pt x="301" y="8"/>
                    <a:pt x="289" y="14"/>
                  </a:cubicBezTo>
                  <a:cubicBezTo>
                    <a:pt x="265" y="14"/>
                    <a:pt x="240" y="14"/>
                    <a:pt x="215" y="20"/>
                  </a:cubicBezTo>
                  <a:cubicBezTo>
                    <a:pt x="185" y="20"/>
                    <a:pt x="160" y="14"/>
                    <a:pt x="142" y="14"/>
                  </a:cubicBezTo>
                  <a:cubicBezTo>
                    <a:pt x="72" y="9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8"/>
            <p:cNvSpPr/>
            <p:nvPr/>
          </p:nvSpPr>
          <p:spPr>
            <a:xfrm>
              <a:off x="4041980" y="2877927"/>
              <a:ext cx="20785" cy="31751"/>
            </a:xfrm>
            <a:custGeom>
              <a:avLst/>
              <a:gdLst/>
              <a:ahLst/>
              <a:cxnLst/>
              <a:rect l="l" t="t" r="r" b="b"/>
              <a:pathLst>
                <a:path w="290" h="443" extrusionOk="0">
                  <a:moveTo>
                    <a:pt x="27" y="33"/>
                  </a:moveTo>
                  <a:cubicBezTo>
                    <a:pt x="47" y="43"/>
                    <a:pt x="75" y="53"/>
                    <a:pt x="117" y="62"/>
                  </a:cubicBezTo>
                  <a:cubicBezTo>
                    <a:pt x="142" y="68"/>
                    <a:pt x="173" y="68"/>
                    <a:pt x="203" y="74"/>
                  </a:cubicBezTo>
                  <a:cubicBezTo>
                    <a:pt x="203" y="74"/>
                    <a:pt x="203" y="80"/>
                    <a:pt x="197" y="87"/>
                  </a:cubicBezTo>
                  <a:cubicBezTo>
                    <a:pt x="197" y="86"/>
                    <a:pt x="197" y="85"/>
                    <a:pt x="197" y="85"/>
                  </a:cubicBezTo>
                  <a:cubicBezTo>
                    <a:pt x="194" y="85"/>
                    <a:pt x="184" y="100"/>
                    <a:pt x="179" y="105"/>
                  </a:cubicBezTo>
                  <a:cubicBezTo>
                    <a:pt x="173" y="117"/>
                    <a:pt x="167" y="130"/>
                    <a:pt x="160" y="136"/>
                  </a:cubicBezTo>
                  <a:cubicBezTo>
                    <a:pt x="133" y="174"/>
                    <a:pt x="110" y="218"/>
                    <a:pt x="93" y="266"/>
                  </a:cubicBezTo>
                  <a:lnTo>
                    <a:pt x="93" y="266"/>
                  </a:lnTo>
                  <a:cubicBezTo>
                    <a:pt x="82" y="203"/>
                    <a:pt x="70" y="153"/>
                    <a:pt x="56" y="111"/>
                  </a:cubicBezTo>
                  <a:cubicBezTo>
                    <a:pt x="46" y="78"/>
                    <a:pt x="37" y="52"/>
                    <a:pt x="27" y="33"/>
                  </a:cubicBezTo>
                  <a:close/>
                  <a:moveTo>
                    <a:pt x="7" y="1"/>
                  </a:moveTo>
                  <a:cubicBezTo>
                    <a:pt x="7" y="7"/>
                    <a:pt x="7" y="13"/>
                    <a:pt x="7" y="13"/>
                  </a:cubicBezTo>
                  <a:cubicBezTo>
                    <a:pt x="2" y="13"/>
                    <a:pt x="1" y="17"/>
                    <a:pt x="7" y="21"/>
                  </a:cubicBezTo>
                  <a:lnTo>
                    <a:pt x="7" y="21"/>
                  </a:lnTo>
                  <a:cubicBezTo>
                    <a:pt x="7" y="25"/>
                    <a:pt x="7" y="28"/>
                    <a:pt x="7" y="31"/>
                  </a:cubicBezTo>
                  <a:cubicBezTo>
                    <a:pt x="7" y="31"/>
                    <a:pt x="7" y="37"/>
                    <a:pt x="13" y="44"/>
                  </a:cubicBezTo>
                  <a:cubicBezTo>
                    <a:pt x="13" y="56"/>
                    <a:pt x="19" y="87"/>
                    <a:pt x="31" y="130"/>
                  </a:cubicBezTo>
                  <a:cubicBezTo>
                    <a:pt x="41" y="172"/>
                    <a:pt x="54" y="231"/>
                    <a:pt x="67" y="333"/>
                  </a:cubicBezTo>
                  <a:lnTo>
                    <a:pt x="67" y="333"/>
                  </a:lnTo>
                  <a:cubicBezTo>
                    <a:pt x="55" y="369"/>
                    <a:pt x="48" y="403"/>
                    <a:pt x="44" y="437"/>
                  </a:cubicBezTo>
                  <a:lnTo>
                    <a:pt x="80" y="437"/>
                  </a:lnTo>
                  <a:cubicBezTo>
                    <a:pt x="80" y="439"/>
                    <a:pt x="80" y="441"/>
                    <a:pt x="81" y="443"/>
                  </a:cubicBezTo>
                  <a:cubicBezTo>
                    <a:pt x="81" y="442"/>
                    <a:pt x="81" y="439"/>
                    <a:pt x="81" y="437"/>
                  </a:cubicBezTo>
                  <a:lnTo>
                    <a:pt x="117" y="437"/>
                  </a:lnTo>
                  <a:cubicBezTo>
                    <a:pt x="113" y="404"/>
                    <a:pt x="109" y="373"/>
                    <a:pt x="105" y="345"/>
                  </a:cubicBezTo>
                  <a:lnTo>
                    <a:pt x="105" y="345"/>
                  </a:lnTo>
                  <a:cubicBezTo>
                    <a:pt x="110" y="331"/>
                    <a:pt x="116" y="316"/>
                    <a:pt x="124" y="302"/>
                  </a:cubicBezTo>
                  <a:cubicBezTo>
                    <a:pt x="167" y="191"/>
                    <a:pt x="222" y="111"/>
                    <a:pt x="271" y="56"/>
                  </a:cubicBezTo>
                  <a:cubicBezTo>
                    <a:pt x="277" y="44"/>
                    <a:pt x="283" y="37"/>
                    <a:pt x="289" y="31"/>
                  </a:cubicBezTo>
                  <a:lnTo>
                    <a:pt x="259" y="31"/>
                  </a:lnTo>
                  <a:cubicBezTo>
                    <a:pt x="240" y="31"/>
                    <a:pt x="228" y="37"/>
                    <a:pt x="210" y="37"/>
                  </a:cubicBezTo>
                  <a:cubicBezTo>
                    <a:pt x="179" y="37"/>
                    <a:pt x="148" y="37"/>
                    <a:pt x="130" y="31"/>
                  </a:cubicBezTo>
                  <a:cubicBezTo>
                    <a:pt x="81" y="25"/>
                    <a:pt x="50" y="19"/>
                    <a:pt x="38" y="13"/>
                  </a:cubicBezTo>
                  <a:lnTo>
                    <a:pt x="25" y="13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13"/>
                    <a:pt x="19" y="13"/>
                    <a:pt x="19" y="13"/>
                  </a:cubicBezTo>
                  <a:lnTo>
                    <a:pt x="16" y="13"/>
                  </a:lnTo>
                  <a:cubicBezTo>
                    <a:pt x="11" y="5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8"/>
            <p:cNvSpPr/>
            <p:nvPr/>
          </p:nvSpPr>
          <p:spPr>
            <a:xfrm>
              <a:off x="4041550" y="2877067"/>
              <a:ext cx="26949" cy="52894"/>
            </a:xfrm>
            <a:custGeom>
              <a:avLst/>
              <a:gdLst/>
              <a:ahLst/>
              <a:cxnLst/>
              <a:rect l="l" t="t" r="r" b="b"/>
              <a:pathLst>
                <a:path w="376" h="738" extrusionOk="0">
                  <a:moveTo>
                    <a:pt x="332" y="0"/>
                  </a:moveTo>
                  <a:cubicBezTo>
                    <a:pt x="314" y="6"/>
                    <a:pt x="302" y="6"/>
                    <a:pt x="283" y="6"/>
                  </a:cubicBezTo>
                  <a:lnTo>
                    <a:pt x="234" y="13"/>
                  </a:lnTo>
                  <a:lnTo>
                    <a:pt x="117" y="13"/>
                  </a:lnTo>
                  <a:cubicBezTo>
                    <a:pt x="74" y="13"/>
                    <a:pt x="37" y="6"/>
                    <a:pt x="19" y="6"/>
                  </a:cubicBezTo>
                  <a:cubicBezTo>
                    <a:pt x="13" y="6"/>
                    <a:pt x="7" y="6"/>
                    <a:pt x="1" y="13"/>
                  </a:cubicBezTo>
                  <a:lnTo>
                    <a:pt x="7" y="13"/>
                  </a:lnTo>
                  <a:cubicBezTo>
                    <a:pt x="7" y="19"/>
                    <a:pt x="13" y="19"/>
                    <a:pt x="13" y="19"/>
                  </a:cubicBezTo>
                  <a:lnTo>
                    <a:pt x="19" y="19"/>
                  </a:lnTo>
                  <a:cubicBezTo>
                    <a:pt x="25" y="19"/>
                    <a:pt x="25" y="19"/>
                    <a:pt x="31" y="25"/>
                  </a:cubicBezTo>
                  <a:cubicBezTo>
                    <a:pt x="37" y="31"/>
                    <a:pt x="37" y="31"/>
                    <a:pt x="44" y="31"/>
                  </a:cubicBezTo>
                  <a:cubicBezTo>
                    <a:pt x="56" y="31"/>
                    <a:pt x="80" y="43"/>
                    <a:pt x="123" y="43"/>
                  </a:cubicBezTo>
                  <a:cubicBezTo>
                    <a:pt x="148" y="49"/>
                    <a:pt x="173" y="49"/>
                    <a:pt x="203" y="49"/>
                  </a:cubicBezTo>
                  <a:lnTo>
                    <a:pt x="252" y="49"/>
                  </a:lnTo>
                  <a:cubicBezTo>
                    <a:pt x="259" y="49"/>
                    <a:pt x="265" y="43"/>
                    <a:pt x="277" y="43"/>
                  </a:cubicBezTo>
                  <a:lnTo>
                    <a:pt x="289" y="43"/>
                  </a:lnTo>
                  <a:cubicBezTo>
                    <a:pt x="289" y="49"/>
                    <a:pt x="283" y="49"/>
                    <a:pt x="283" y="56"/>
                  </a:cubicBezTo>
                  <a:cubicBezTo>
                    <a:pt x="234" y="111"/>
                    <a:pt x="179" y="191"/>
                    <a:pt x="136" y="295"/>
                  </a:cubicBezTo>
                  <a:cubicBezTo>
                    <a:pt x="105" y="357"/>
                    <a:pt x="93" y="412"/>
                    <a:pt x="87" y="455"/>
                  </a:cubicBezTo>
                  <a:cubicBezTo>
                    <a:pt x="68" y="307"/>
                    <a:pt x="56" y="215"/>
                    <a:pt x="44" y="148"/>
                  </a:cubicBezTo>
                  <a:cubicBezTo>
                    <a:pt x="31" y="105"/>
                    <a:pt x="25" y="74"/>
                    <a:pt x="25" y="62"/>
                  </a:cubicBezTo>
                  <a:cubicBezTo>
                    <a:pt x="25" y="56"/>
                    <a:pt x="19" y="49"/>
                    <a:pt x="19" y="49"/>
                  </a:cubicBezTo>
                  <a:cubicBezTo>
                    <a:pt x="19" y="49"/>
                    <a:pt x="19" y="43"/>
                    <a:pt x="13" y="37"/>
                  </a:cubicBezTo>
                  <a:cubicBezTo>
                    <a:pt x="13" y="31"/>
                    <a:pt x="13" y="25"/>
                    <a:pt x="7" y="19"/>
                  </a:cubicBezTo>
                  <a:cubicBezTo>
                    <a:pt x="1" y="19"/>
                    <a:pt x="1" y="25"/>
                    <a:pt x="1" y="37"/>
                  </a:cubicBezTo>
                  <a:cubicBezTo>
                    <a:pt x="1" y="56"/>
                    <a:pt x="1" y="92"/>
                    <a:pt x="7" y="142"/>
                  </a:cubicBezTo>
                  <a:cubicBezTo>
                    <a:pt x="13" y="209"/>
                    <a:pt x="31" y="314"/>
                    <a:pt x="44" y="455"/>
                  </a:cubicBezTo>
                  <a:lnTo>
                    <a:pt x="74" y="738"/>
                  </a:lnTo>
                  <a:lnTo>
                    <a:pt x="123" y="455"/>
                  </a:lnTo>
                  <a:cubicBezTo>
                    <a:pt x="130" y="412"/>
                    <a:pt x="148" y="357"/>
                    <a:pt x="166" y="307"/>
                  </a:cubicBezTo>
                  <a:cubicBezTo>
                    <a:pt x="191" y="258"/>
                    <a:pt x="216" y="209"/>
                    <a:pt x="240" y="172"/>
                  </a:cubicBezTo>
                  <a:lnTo>
                    <a:pt x="259" y="148"/>
                  </a:lnTo>
                  <a:cubicBezTo>
                    <a:pt x="265" y="135"/>
                    <a:pt x="283" y="117"/>
                    <a:pt x="295" y="99"/>
                  </a:cubicBezTo>
                  <a:cubicBezTo>
                    <a:pt x="320" y="68"/>
                    <a:pt x="338" y="37"/>
                    <a:pt x="363" y="13"/>
                  </a:cubicBez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8"/>
            <p:cNvSpPr/>
            <p:nvPr/>
          </p:nvSpPr>
          <p:spPr>
            <a:xfrm>
              <a:off x="3966224" y="2876637"/>
              <a:ext cx="27379" cy="52034"/>
            </a:xfrm>
            <a:custGeom>
              <a:avLst/>
              <a:gdLst/>
              <a:ahLst/>
              <a:cxnLst/>
              <a:rect l="l" t="t" r="r" b="b"/>
              <a:pathLst>
                <a:path w="382" h="726" extrusionOk="0">
                  <a:moveTo>
                    <a:pt x="118" y="0"/>
                  </a:moveTo>
                  <a:cubicBezTo>
                    <a:pt x="105" y="25"/>
                    <a:pt x="99" y="49"/>
                    <a:pt x="87" y="62"/>
                  </a:cubicBezTo>
                  <a:cubicBezTo>
                    <a:pt x="75" y="80"/>
                    <a:pt x="75" y="86"/>
                    <a:pt x="62" y="98"/>
                  </a:cubicBezTo>
                  <a:cubicBezTo>
                    <a:pt x="50" y="117"/>
                    <a:pt x="38" y="135"/>
                    <a:pt x="32" y="141"/>
                  </a:cubicBezTo>
                  <a:cubicBezTo>
                    <a:pt x="7" y="166"/>
                    <a:pt x="1" y="178"/>
                    <a:pt x="1" y="178"/>
                  </a:cubicBezTo>
                  <a:cubicBezTo>
                    <a:pt x="3" y="180"/>
                    <a:pt x="4" y="181"/>
                    <a:pt x="7" y="181"/>
                  </a:cubicBezTo>
                  <a:cubicBezTo>
                    <a:pt x="14" y="181"/>
                    <a:pt x="26" y="174"/>
                    <a:pt x="44" y="160"/>
                  </a:cubicBezTo>
                  <a:cubicBezTo>
                    <a:pt x="56" y="148"/>
                    <a:pt x="69" y="135"/>
                    <a:pt x="87" y="117"/>
                  </a:cubicBezTo>
                  <a:cubicBezTo>
                    <a:pt x="93" y="105"/>
                    <a:pt x="105" y="92"/>
                    <a:pt x="105" y="86"/>
                  </a:cubicBezTo>
                  <a:cubicBezTo>
                    <a:pt x="112" y="74"/>
                    <a:pt x="118" y="68"/>
                    <a:pt x="124" y="62"/>
                  </a:cubicBezTo>
                  <a:cubicBezTo>
                    <a:pt x="136" y="74"/>
                    <a:pt x="179" y="141"/>
                    <a:pt x="222" y="221"/>
                  </a:cubicBezTo>
                  <a:cubicBezTo>
                    <a:pt x="259" y="301"/>
                    <a:pt x="296" y="399"/>
                    <a:pt x="314" y="522"/>
                  </a:cubicBezTo>
                  <a:cubicBezTo>
                    <a:pt x="320" y="535"/>
                    <a:pt x="320" y="553"/>
                    <a:pt x="320" y="565"/>
                  </a:cubicBezTo>
                  <a:lnTo>
                    <a:pt x="327" y="584"/>
                  </a:lnTo>
                  <a:cubicBezTo>
                    <a:pt x="327" y="602"/>
                    <a:pt x="327" y="615"/>
                    <a:pt x="327" y="627"/>
                  </a:cubicBezTo>
                  <a:cubicBezTo>
                    <a:pt x="320" y="615"/>
                    <a:pt x="308" y="608"/>
                    <a:pt x="302" y="596"/>
                  </a:cubicBezTo>
                  <a:lnTo>
                    <a:pt x="290" y="584"/>
                  </a:lnTo>
                  <a:cubicBezTo>
                    <a:pt x="277" y="572"/>
                    <a:pt x="271" y="565"/>
                    <a:pt x="265" y="559"/>
                  </a:cubicBezTo>
                  <a:cubicBezTo>
                    <a:pt x="234" y="522"/>
                    <a:pt x="210" y="492"/>
                    <a:pt x="185" y="461"/>
                  </a:cubicBezTo>
                  <a:cubicBezTo>
                    <a:pt x="142" y="399"/>
                    <a:pt x="105" y="344"/>
                    <a:pt x="81" y="307"/>
                  </a:cubicBezTo>
                  <a:cubicBezTo>
                    <a:pt x="32" y="221"/>
                    <a:pt x="13" y="191"/>
                    <a:pt x="7" y="191"/>
                  </a:cubicBezTo>
                  <a:lnTo>
                    <a:pt x="7" y="191"/>
                  </a:lnTo>
                  <a:cubicBezTo>
                    <a:pt x="1" y="197"/>
                    <a:pt x="13" y="234"/>
                    <a:pt x="56" y="320"/>
                  </a:cubicBezTo>
                  <a:cubicBezTo>
                    <a:pt x="81" y="356"/>
                    <a:pt x="112" y="412"/>
                    <a:pt x="161" y="479"/>
                  </a:cubicBezTo>
                  <a:cubicBezTo>
                    <a:pt x="179" y="510"/>
                    <a:pt x="204" y="547"/>
                    <a:pt x="234" y="578"/>
                  </a:cubicBezTo>
                  <a:cubicBezTo>
                    <a:pt x="247" y="590"/>
                    <a:pt x="253" y="596"/>
                    <a:pt x="259" y="608"/>
                  </a:cubicBezTo>
                  <a:cubicBezTo>
                    <a:pt x="271" y="621"/>
                    <a:pt x="284" y="633"/>
                    <a:pt x="296" y="645"/>
                  </a:cubicBezTo>
                  <a:cubicBezTo>
                    <a:pt x="320" y="676"/>
                    <a:pt x="351" y="701"/>
                    <a:pt x="382" y="725"/>
                  </a:cubicBezTo>
                  <a:cubicBezTo>
                    <a:pt x="376" y="688"/>
                    <a:pt x="370" y="651"/>
                    <a:pt x="370" y="615"/>
                  </a:cubicBezTo>
                  <a:cubicBezTo>
                    <a:pt x="370" y="596"/>
                    <a:pt x="363" y="578"/>
                    <a:pt x="363" y="559"/>
                  </a:cubicBezTo>
                  <a:cubicBezTo>
                    <a:pt x="357" y="547"/>
                    <a:pt x="357" y="529"/>
                    <a:pt x="357" y="516"/>
                  </a:cubicBezTo>
                  <a:cubicBezTo>
                    <a:pt x="333" y="387"/>
                    <a:pt x="296" y="283"/>
                    <a:pt x="253" y="203"/>
                  </a:cubicBezTo>
                  <a:cubicBezTo>
                    <a:pt x="234" y="160"/>
                    <a:pt x="210" y="129"/>
                    <a:pt x="191" y="98"/>
                  </a:cubicBezTo>
                  <a:cubicBezTo>
                    <a:pt x="173" y="74"/>
                    <a:pt x="142" y="25"/>
                    <a:pt x="1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8"/>
            <p:cNvSpPr/>
            <p:nvPr/>
          </p:nvSpPr>
          <p:spPr>
            <a:xfrm>
              <a:off x="3966224" y="2878787"/>
              <a:ext cx="25659" cy="46300"/>
            </a:xfrm>
            <a:custGeom>
              <a:avLst/>
              <a:gdLst/>
              <a:ahLst/>
              <a:cxnLst/>
              <a:rect l="l" t="t" r="r" b="b"/>
              <a:pathLst>
                <a:path w="358" h="646" extrusionOk="0">
                  <a:moveTo>
                    <a:pt x="7" y="154"/>
                  </a:moveTo>
                  <a:cubicBezTo>
                    <a:pt x="7" y="154"/>
                    <a:pt x="7" y="154"/>
                    <a:pt x="7" y="154"/>
                  </a:cubicBezTo>
                  <a:cubicBezTo>
                    <a:pt x="5" y="154"/>
                    <a:pt x="5" y="154"/>
                    <a:pt x="7" y="154"/>
                  </a:cubicBezTo>
                  <a:close/>
                  <a:moveTo>
                    <a:pt x="124" y="57"/>
                  </a:moveTo>
                  <a:lnTo>
                    <a:pt x="124" y="57"/>
                  </a:lnTo>
                  <a:cubicBezTo>
                    <a:pt x="129" y="66"/>
                    <a:pt x="177" y="138"/>
                    <a:pt x="210" y="210"/>
                  </a:cubicBezTo>
                  <a:cubicBezTo>
                    <a:pt x="247" y="296"/>
                    <a:pt x="284" y="400"/>
                    <a:pt x="302" y="523"/>
                  </a:cubicBezTo>
                  <a:lnTo>
                    <a:pt x="302" y="542"/>
                  </a:lnTo>
                  <a:cubicBezTo>
                    <a:pt x="296" y="529"/>
                    <a:pt x="290" y="523"/>
                    <a:pt x="284" y="517"/>
                  </a:cubicBezTo>
                  <a:cubicBezTo>
                    <a:pt x="253" y="480"/>
                    <a:pt x="228" y="449"/>
                    <a:pt x="204" y="419"/>
                  </a:cubicBezTo>
                  <a:cubicBezTo>
                    <a:pt x="161" y="363"/>
                    <a:pt x="124" y="308"/>
                    <a:pt x="99" y="271"/>
                  </a:cubicBezTo>
                  <a:cubicBezTo>
                    <a:pt x="62" y="222"/>
                    <a:pt x="38" y="185"/>
                    <a:pt x="26" y="167"/>
                  </a:cubicBezTo>
                  <a:cubicBezTo>
                    <a:pt x="20" y="161"/>
                    <a:pt x="15" y="156"/>
                    <a:pt x="12" y="153"/>
                  </a:cubicBezTo>
                  <a:lnTo>
                    <a:pt x="12" y="153"/>
                  </a:lnTo>
                  <a:cubicBezTo>
                    <a:pt x="16" y="152"/>
                    <a:pt x="21" y="151"/>
                    <a:pt x="26" y="148"/>
                  </a:cubicBezTo>
                  <a:cubicBezTo>
                    <a:pt x="38" y="142"/>
                    <a:pt x="50" y="136"/>
                    <a:pt x="69" y="118"/>
                  </a:cubicBezTo>
                  <a:cubicBezTo>
                    <a:pt x="75" y="111"/>
                    <a:pt x="87" y="99"/>
                    <a:pt x="99" y="93"/>
                  </a:cubicBezTo>
                  <a:lnTo>
                    <a:pt x="112" y="75"/>
                  </a:lnTo>
                  <a:cubicBezTo>
                    <a:pt x="118" y="68"/>
                    <a:pt x="118" y="62"/>
                    <a:pt x="118" y="62"/>
                  </a:cubicBezTo>
                  <a:cubicBezTo>
                    <a:pt x="123" y="62"/>
                    <a:pt x="124" y="58"/>
                    <a:pt x="124" y="57"/>
                  </a:cubicBezTo>
                  <a:close/>
                  <a:moveTo>
                    <a:pt x="118" y="1"/>
                  </a:moveTo>
                  <a:cubicBezTo>
                    <a:pt x="112" y="19"/>
                    <a:pt x="105" y="25"/>
                    <a:pt x="105" y="32"/>
                  </a:cubicBezTo>
                  <a:cubicBezTo>
                    <a:pt x="75" y="81"/>
                    <a:pt x="44" y="105"/>
                    <a:pt x="32" y="118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1"/>
                    <a:pt x="32" y="124"/>
                  </a:cubicBezTo>
                  <a:cubicBezTo>
                    <a:pt x="32" y="124"/>
                    <a:pt x="32" y="124"/>
                    <a:pt x="32" y="130"/>
                  </a:cubicBezTo>
                  <a:lnTo>
                    <a:pt x="26" y="130"/>
                  </a:ln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6" y="133"/>
                    <a:pt x="26" y="136"/>
                  </a:cubicBezTo>
                  <a:cubicBezTo>
                    <a:pt x="26" y="136"/>
                    <a:pt x="19" y="136"/>
                    <a:pt x="19" y="142"/>
                  </a:cubicBezTo>
                  <a:cubicBezTo>
                    <a:pt x="13" y="142"/>
                    <a:pt x="13" y="142"/>
                    <a:pt x="13" y="148"/>
                  </a:cubicBezTo>
                  <a:lnTo>
                    <a:pt x="7" y="148"/>
                  </a:lnTo>
                  <a:cubicBezTo>
                    <a:pt x="1" y="154"/>
                    <a:pt x="7" y="161"/>
                    <a:pt x="7" y="167"/>
                  </a:cubicBezTo>
                  <a:cubicBezTo>
                    <a:pt x="13" y="173"/>
                    <a:pt x="13" y="179"/>
                    <a:pt x="13" y="185"/>
                  </a:cubicBezTo>
                  <a:cubicBezTo>
                    <a:pt x="19" y="185"/>
                    <a:pt x="19" y="191"/>
                    <a:pt x="19" y="197"/>
                  </a:cubicBezTo>
                  <a:cubicBezTo>
                    <a:pt x="32" y="216"/>
                    <a:pt x="50" y="247"/>
                    <a:pt x="75" y="296"/>
                  </a:cubicBezTo>
                  <a:cubicBezTo>
                    <a:pt x="99" y="333"/>
                    <a:pt x="130" y="376"/>
                    <a:pt x="167" y="437"/>
                  </a:cubicBezTo>
                  <a:cubicBezTo>
                    <a:pt x="216" y="492"/>
                    <a:pt x="271" y="572"/>
                    <a:pt x="357" y="646"/>
                  </a:cubicBezTo>
                  <a:cubicBezTo>
                    <a:pt x="357" y="640"/>
                    <a:pt x="351" y="585"/>
                    <a:pt x="339" y="517"/>
                  </a:cubicBezTo>
                  <a:cubicBezTo>
                    <a:pt x="296" y="247"/>
                    <a:pt x="185" y="81"/>
                    <a:pt x="1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8"/>
            <p:cNvSpPr/>
            <p:nvPr/>
          </p:nvSpPr>
          <p:spPr>
            <a:xfrm>
              <a:off x="3965364" y="2874415"/>
              <a:ext cx="29601" cy="58198"/>
            </a:xfrm>
            <a:custGeom>
              <a:avLst/>
              <a:gdLst/>
              <a:ahLst/>
              <a:cxnLst/>
              <a:rect l="l" t="t" r="r" b="b"/>
              <a:pathLst>
                <a:path w="413" h="812" extrusionOk="0">
                  <a:moveTo>
                    <a:pt x="124" y="0"/>
                  </a:moveTo>
                  <a:cubicBezTo>
                    <a:pt x="111" y="37"/>
                    <a:pt x="93" y="68"/>
                    <a:pt x="81" y="93"/>
                  </a:cubicBezTo>
                  <a:cubicBezTo>
                    <a:pt x="50" y="142"/>
                    <a:pt x="25" y="172"/>
                    <a:pt x="13" y="191"/>
                  </a:cubicBezTo>
                  <a:cubicBezTo>
                    <a:pt x="7" y="203"/>
                    <a:pt x="1" y="209"/>
                    <a:pt x="7" y="215"/>
                  </a:cubicBezTo>
                  <a:cubicBezTo>
                    <a:pt x="7" y="215"/>
                    <a:pt x="7" y="215"/>
                    <a:pt x="13" y="209"/>
                  </a:cubicBezTo>
                  <a:lnTo>
                    <a:pt x="19" y="209"/>
                  </a:lnTo>
                  <a:cubicBezTo>
                    <a:pt x="19" y="203"/>
                    <a:pt x="25" y="203"/>
                    <a:pt x="25" y="203"/>
                  </a:cubicBezTo>
                  <a:cubicBezTo>
                    <a:pt x="25" y="197"/>
                    <a:pt x="31" y="197"/>
                    <a:pt x="31" y="191"/>
                  </a:cubicBezTo>
                  <a:lnTo>
                    <a:pt x="38" y="191"/>
                  </a:lnTo>
                  <a:cubicBezTo>
                    <a:pt x="44" y="191"/>
                    <a:pt x="44" y="185"/>
                    <a:pt x="50" y="185"/>
                  </a:cubicBezTo>
                  <a:cubicBezTo>
                    <a:pt x="62" y="172"/>
                    <a:pt x="87" y="142"/>
                    <a:pt x="117" y="99"/>
                  </a:cubicBezTo>
                  <a:cubicBezTo>
                    <a:pt x="117" y="93"/>
                    <a:pt x="124" y="86"/>
                    <a:pt x="130" y="68"/>
                  </a:cubicBezTo>
                  <a:cubicBezTo>
                    <a:pt x="185" y="129"/>
                    <a:pt x="302" y="289"/>
                    <a:pt x="345" y="553"/>
                  </a:cubicBezTo>
                  <a:cubicBezTo>
                    <a:pt x="357" y="615"/>
                    <a:pt x="363" y="670"/>
                    <a:pt x="363" y="707"/>
                  </a:cubicBezTo>
                  <a:cubicBezTo>
                    <a:pt x="289" y="639"/>
                    <a:pt x="234" y="572"/>
                    <a:pt x="191" y="510"/>
                  </a:cubicBezTo>
                  <a:cubicBezTo>
                    <a:pt x="154" y="455"/>
                    <a:pt x="124" y="406"/>
                    <a:pt x="99" y="363"/>
                  </a:cubicBezTo>
                  <a:cubicBezTo>
                    <a:pt x="68" y="314"/>
                    <a:pt x="50" y="283"/>
                    <a:pt x="44" y="265"/>
                  </a:cubicBezTo>
                  <a:cubicBezTo>
                    <a:pt x="38" y="258"/>
                    <a:pt x="38" y="252"/>
                    <a:pt x="38" y="252"/>
                  </a:cubicBezTo>
                  <a:cubicBezTo>
                    <a:pt x="31" y="252"/>
                    <a:pt x="31" y="246"/>
                    <a:pt x="25" y="240"/>
                  </a:cubicBezTo>
                  <a:cubicBezTo>
                    <a:pt x="25" y="234"/>
                    <a:pt x="19" y="228"/>
                    <a:pt x="13" y="228"/>
                  </a:cubicBezTo>
                  <a:cubicBezTo>
                    <a:pt x="13" y="227"/>
                    <a:pt x="13" y="226"/>
                    <a:pt x="12" y="226"/>
                  </a:cubicBezTo>
                  <a:lnTo>
                    <a:pt x="12" y="226"/>
                  </a:lnTo>
                  <a:cubicBezTo>
                    <a:pt x="11" y="226"/>
                    <a:pt x="8" y="236"/>
                    <a:pt x="13" y="246"/>
                  </a:cubicBezTo>
                  <a:cubicBezTo>
                    <a:pt x="19" y="271"/>
                    <a:pt x="38" y="308"/>
                    <a:pt x="62" y="369"/>
                  </a:cubicBezTo>
                  <a:cubicBezTo>
                    <a:pt x="87" y="412"/>
                    <a:pt x="117" y="467"/>
                    <a:pt x="160" y="529"/>
                  </a:cubicBezTo>
                  <a:cubicBezTo>
                    <a:pt x="179" y="560"/>
                    <a:pt x="210" y="596"/>
                    <a:pt x="234" y="633"/>
                  </a:cubicBezTo>
                  <a:lnTo>
                    <a:pt x="246" y="646"/>
                  </a:lnTo>
                  <a:lnTo>
                    <a:pt x="253" y="652"/>
                  </a:lnTo>
                  <a:lnTo>
                    <a:pt x="265" y="664"/>
                  </a:lnTo>
                  <a:cubicBezTo>
                    <a:pt x="277" y="676"/>
                    <a:pt x="296" y="695"/>
                    <a:pt x="308" y="713"/>
                  </a:cubicBezTo>
                  <a:cubicBezTo>
                    <a:pt x="345" y="744"/>
                    <a:pt x="375" y="775"/>
                    <a:pt x="412" y="811"/>
                  </a:cubicBezTo>
                  <a:cubicBezTo>
                    <a:pt x="412" y="762"/>
                    <a:pt x="406" y="719"/>
                    <a:pt x="400" y="670"/>
                  </a:cubicBezTo>
                  <a:cubicBezTo>
                    <a:pt x="400" y="646"/>
                    <a:pt x="394" y="615"/>
                    <a:pt x="394" y="590"/>
                  </a:cubicBezTo>
                  <a:cubicBezTo>
                    <a:pt x="388" y="578"/>
                    <a:pt x="388" y="560"/>
                    <a:pt x="388" y="547"/>
                  </a:cubicBezTo>
                  <a:cubicBezTo>
                    <a:pt x="363" y="418"/>
                    <a:pt x="326" y="314"/>
                    <a:pt x="283" y="228"/>
                  </a:cubicBezTo>
                  <a:cubicBezTo>
                    <a:pt x="259" y="191"/>
                    <a:pt x="240" y="154"/>
                    <a:pt x="216" y="123"/>
                  </a:cubicBezTo>
                  <a:cubicBezTo>
                    <a:pt x="203" y="99"/>
                    <a:pt x="154" y="31"/>
                    <a:pt x="1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8"/>
            <p:cNvSpPr/>
            <p:nvPr/>
          </p:nvSpPr>
          <p:spPr>
            <a:xfrm>
              <a:off x="3905088" y="2774361"/>
              <a:ext cx="235157" cy="242755"/>
            </a:xfrm>
            <a:custGeom>
              <a:avLst/>
              <a:gdLst/>
              <a:ahLst/>
              <a:cxnLst/>
              <a:rect l="l" t="t" r="r" b="b"/>
              <a:pathLst>
                <a:path w="3281" h="3387" extrusionOk="0">
                  <a:moveTo>
                    <a:pt x="522" y="1"/>
                  </a:moveTo>
                  <a:cubicBezTo>
                    <a:pt x="403" y="1"/>
                    <a:pt x="278" y="41"/>
                    <a:pt x="184" y="125"/>
                  </a:cubicBezTo>
                  <a:cubicBezTo>
                    <a:pt x="123" y="174"/>
                    <a:pt x="74" y="241"/>
                    <a:pt x="43" y="315"/>
                  </a:cubicBezTo>
                  <a:cubicBezTo>
                    <a:pt x="12" y="389"/>
                    <a:pt x="0" y="475"/>
                    <a:pt x="6" y="561"/>
                  </a:cubicBezTo>
                  <a:cubicBezTo>
                    <a:pt x="12" y="641"/>
                    <a:pt x="37" y="727"/>
                    <a:pt x="86" y="801"/>
                  </a:cubicBezTo>
                  <a:cubicBezTo>
                    <a:pt x="104" y="837"/>
                    <a:pt x="135" y="868"/>
                    <a:pt x="166" y="899"/>
                  </a:cubicBezTo>
                  <a:cubicBezTo>
                    <a:pt x="184" y="917"/>
                    <a:pt x="203" y="930"/>
                    <a:pt x="221" y="942"/>
                  </a:cubicBezTo>
                  <a:lnTo>
                    <a:pt x="240" y="954"/>
                  </a:lnTo>
                  <a:lnTo>
                    <a:pt x="252" y="966"/>
                  </a:lnTo>
                  <a:cubicBezTo>
                    <a:pt x="246" y="973"/>
                    <a:pt x="240" y="973"/>
                    <a:pt x="233" y="985"/>
                  </a:cubicBezTo>
                  <a:cubicBezTo>
                    <a:pt x="227" y="997"/>
                    <a:pt x="215" y="1009"/>
                    <a:pt x="203" y="1022"/>
                  </a:cubicBezTo>
                  <a:cubicBezTo>
                    <a:pt x="184" y="1052"/>
                    <a:pt x="172" y="1083"/>
                    <a:pt x="160" y="1120"/>
                  </a:cubicBezTo>
                  <a:cubicBezTo>
                    <a:pt x="135" y="1181"/>
                    <a:pt x="123" y="1255"/>
                    <a:pt x="135" y="1329"/>
                  </a:cubicBezTo>
                  <a:cubicBezTo>
                    <a:pt x="154" y="1470"/>
                    <a:pt x="246" y="1605"/>
                    <a:pt x="381" y="1673"/>
                  </a:cubicBezTo>
                  <a:cubicBezTo>
                    <a:pt x="424" y="1697"/>
                    <a:pt x="479" y="1716"/>
                    <a:pt x="528" y="1722"/>
                  </a:cubicBezTo>
                  <a:lnTo>
                    <a:pt x="602" y="1722"/>
                  </a:lnTo>
                  <a:cubicBezTo>
                    <a:pt x="614" y="1722"/>
                    <a:pt x="633" y="1722"/>
                    <a:pt x="645" y="1716"/>
                  </a:cubicBezTo>
                  <a:lnTo>
                    <a:pt x="664" y="1716"/>
                  </a:lnTo>
                  <a:cubicBezTo>
                    <a:pt x="670" y="1722"/>
                    <a:pt x="688" y="1765"/>
                    <a:pt x="700" y="1790"/>
                  </a:cubicBezTo>
                  <a:cubicBezTo>
                    <a:pt x="719" y="1820"/>
                    <a:pt x="731" y="1851"/>
                    <a:pt x="750" y="1882"/>
                  </a:cubicBezTo>
                  <a:cubicBezTo>
                    <a:pt x="780" y="1943"/>
                    <a:pt x="811" y="1999"/>
                    <a:pt x="848" y="2054"/>
                  </a:cubicBezTo>
                  <a:cubicBezTo>
                    <a:pt x="915" y="2164"/>
                    <a:pt x="995" y="2269"/>
                    <a:pt x="1069" y="2367"/>
                  </a:cubicBezTo>
                  <a:lnTo>
                    <a:pt x="1124" y="2441"/>
                  </a:lnTo>
                  <a:lnTo>
                    <a:pt x="1155" y="2478"/>
                  </a:lnTo>
                  <a:cubicBezTo>
                    <a:pt x="1167" y="2490"/>
                    <a:pt x="1173" y="2496"/>
                    <a:pt x="1173" y="2502"/>
                  </a:cubicBezTo>
                  <a:cubicBezTo>
                    <a:pt x="1167" y="2558"/>
                    <a:pt x="1155" y="2619"/>
                    <a:pt x="1143" y="2674"/>
                  </a:cubicBezTo>
                  <a:cubicBezTo>
                    <a:pt x="1130" y="2736"/>
                    <a:pt x="1118" y="2791"/>
                    <a:pt x="1100" y="2846"/>
                  </a:cubicBezTo>
                  <a:cubicBezTo>
                    <a:pt x="1094" y="2877"/>
                    <a:pt x="1081" y="2902"/>
                    <a:pt x="1075" y="2926"/>
                  </a:cubicBezTo>
                  <a:lnTo>
                    <a:pt x="1063" y="2969"/>
                  </a:lnTo>
                  <a:lnTo>
                    <a:pt x="1044" y="3018"/>
                  </a:lnTo>
                  <a:cubicBezTo>
                    <a:pt x="1075" y="3055"/>
                    <a:pt x="1106" y="3086"/>
                    <a:pt x="1137" y="3117"/>
                  </a:cubicBezTo>
                  <a:lnTo>
                    <a:pt x="1186" y="3153"/>
                  </a:lnTo>
                  <a:lnTo>
                    <a:pt x="1229" y="3190"/>
                  </a:lnTo>
                  <a:cubicBezTo>
                    <a:pt x="1266" y="3215"/>
                    <a:pt x="1296" y="3240"/>
                    <a:pt x="1327" y="3258"/>
                  </a:cubicBezTo>
                  <a:cubicBezTo>
                    <a:pt x="1364" y="3276"/>
                    <a:pt x="1395" y="3295"/>
                    <a:pt x="1431" y="3313"/>
                  </a:cubicBezTo>
                  <a:cubicBezTo>
                    <a:pt x="1542" y="3361"/>
                    <a:pt x="1660" y="3387"/>
                    <a:pt x="1774" y="3387"/>
                  </a:cubicBezTo>
                  <a:cubicBezTo>
                    <a:pt x="1806" y="3387"/>
                    <a:pt x="1837" y="3385"/>
                    <a:pt x="1868" y="3381"/>
                  </a:cubicBezTo>
                  <a:cubicBezTo>
                    <a:pt x="2009" y="3362"/>
                    <a:pt x="2144" y="3313"/>
                    <a:pt x="2255" y="3246"/>
                  </a:cubicBezTo>
                  <a:cubicBezTo>
                    <a:pt x="2316" y="3215"/>
                    <a:pt x="2371" y="3178"/>
                    <a:pt x="2421" y="3135"/>
                  </a:cubicBezTo>
                  <a:lnTo>
                    <a:pt x="2439" y="3117"/>
                  </a:lnTo>
                  <a:lnTo>
                    <a:pt x="2451" y="3104"/>
                  </a:lnTo>
                  <a:lnTo>
                    <a:pt x="2457" y="3098"/>
                  </a:lnTo>
                  <a:cubicBezTo>
                    <a:pt x="2457" y="3098"/>
                    <a:pt x="2457" y="3092"/>
                    <a:pt x="2457" y="3092"/>
                  </a:cubicBezTo>
                  <a:lnTo>
                    <a:pt x="2439" y="3037"/>
                  </a:lnTo>
                  <a:cubicBezTo>
                    <a:pt x="2427" y="3012"/>
                    <a:pt x="2414" y="2981"/>
                    <a:pt x="2408" y="2951"/>
                  </a:cubicBezTo>
                  <a:cubicBezTo>
                    <a:pt x="2335" y="2723"/>
                    <a:pt x="2316" y="2502"/>
                    <a:pt x="2347" y="2306"/>
                  </a:cubicBezTo>
                  <a:cubicBezTo>
                    <a:pt x="2365" y="2207"/>
                    <a:pt x="2396" y="2115"/>
                    <a:pt x="2433" y="2035"/>
                  </a:cubicBezTo>
                  <a:cubicBezTo>
                    <a:pt x="2451" y="1992"/>
                    <a:pt x="2476" y="1956"/>
                    <a:pt x="2500" y="1919"/>
                  </a:cubicBezTo>
                  <a:cubicBezTo>
                    <a:pt x="2513" y="1900"/>
                    <a:pt x="2525" y="1882"/>
                    <a:pt x="2537" y="1863"/>
                  </a:cubicBezTo>
                  <a:lnTo>
                    <a:pt x="2556" y="1839"/>
                  </a:lnTo>
                  <a:cubicBezTo>
                    <a:pt x="2556" y="1839"/>
                    <a:pt x="2562" y="1833"/>
                    <a:pt x="2562" y="1826"/>
                  </a:cubicBezTo>
                  <a:cubicBezTo>
                    <a:pt x="2568" y="1833"/>
                    <a:pt x="2574" y="1833"/>
                    <a:pt x="2580" y="1833"/>
                  </a:cubicBezTo>
                  <a:cubicBezTo>
                    <a:pt x="2586" y="1839"/>
                    <a:pt x="2599" y="1839"/>
                    <a:pt x="2605" y="1845"/>
                  </a:cubicBezTo>
                  <a:cubicBezTo>
                    <a:pt x="2623" y="1851"/>
                    <a:pt x="2642" y="1857"/>
                    <a:pt x="2660" y="1857"/>
                  </a:cubicBezTo>
                  <a:cubicBezTo>
                    <a:pt x="2673" y="1859"/>
                    <a:pt x="2685" y="1860"/>
                    <a:pt x="2696" y="1860"/>
                  </a:cubicBezTo>
                  <a:cubicBezTo>
                    <a:pt x="2724" y="1860"/>
                    <a:pt x="2749" y="1855"/>
                    <a:pt x="2771" y="1851"/>
                  </a:cubicBezTo>
                  <a:cubicBezTo>
                    <a:pt x="2808" y="1839"/>
                    <a:pt x="2838" y="1826"/>
                    <a:pt x="2869" y="1808"/>
                  </a:cubicBezTo>
                  <a:cubicBezTo>
                    <a:pt x="2881" y="1796"/>
                    <a:pt x="2894" y="1783"/>
                    <a:pt x="2906" y="1771"/>
                  </a:cubicBezTo>
                  <a:cubicBezTo>
                    <a:pt x="2912" y="1765"/>
                    <a:pt x="2918" y="1759"/>
                    <a:pt x="2924" y="1753"/>
                  </a:cubicBezTo>
                  <a:cubicBezTo>
                    <a:pt x="2931" y="1747"/>
                    <a:pt x="2931" y="1747"/>
                    <a:pt x="2937" y="1740"/>
                  </a:cubicBezTo>
                  <a:cubicBezTo>
                    <a:pt x="2937" y="1743"/>
                    <a:pt x="2937" y="1743"/>
                    <a:pt x="2938" y="1743"/>
                  </a:cubicBezTo>
                  <a:cubicBezTo>
                    <a:pt x="2941" y="1743"/>
                    <a:pt x="2945" y="1740"/>
                    <a:pt x="2949" y="1740"/>
                  </a:cubicBezTo>
                  <a:lnTo>
                    <a:pt x="2967" y="1740"/>
                  </a:lnTo>
                  <a:cubicBezTo>
                    <a:pt x="2980" y="1740"/>
                    <a:pt x="2986" y="1740"/>
                    <a:pt x="2998" y="1734"/>
                  </a:cubicBezTo>
                  <a:cubicBezTo>
                    <a:pt x="3023" y="1734"/>
                    <a:pt x="3047" y="1722"/>
                    <a:pt x="3066" y="1716"/>
                  </a:cubicBezTo>
                  <a:cubicBezTo>
                    <a:pt x="3109" y="1697"/>
                    <a:pt x="3146" y="1673"/>
                    <a:pt x="3176" y="1642"/>
                  </a:cubicBezTo>
                  <a:cubicBezTo>
                    <a:pt x="3238" y="1581"/>
                    <a:pt x="3268" y="1507"/>
                    <a:pt x="3275" y="1446"/>
                  </a:cubicBezTo>
                  <a:cubicBezTo>
                    <a:pt x="3281" y="1378"/>
                    <a:pt x="3268" y="1317"/>
                    <a:pt x="3250" y="1274"/>
                  </a:cubicBezTo>
                  <a:cubicBezTo>
                    <a:pt x="3232" y="1224"/>
                    <a:pt x="3207" y="1188"/>
                    <a:pt x="3195" y="1175"/>
                  </a:cubicBezTo>
                  <a:cubicBezTo>
                    <a:pt x="3213" y="1163"/>
                    <a:pt x="3238" y="1132"/>
                    <a:pt x="3244" y="1114"/>
                  </a:cubicBezTo>
                  <a:cubicBezTo>
                    <a:pt x="3250" y="1095"/>
                    <a:pt x="3256" y="1089"/>
                    <a:pt x="3256" y="1089"/>
                  </a:cubicBezTo>
                  <a:cubicBezTo>
                    <a:pt x="3256" y="1089"/>
                    <a:pt x="3255" y="1089"/>
                    <a:pt x="3255" y="1089"/>
                  </a:cubicBezTo>
                  <a:cubicBezTo>
                    <a:pt x="3249" y="1089"/>
                    <a:pt x="3239" y="1129"/>
                    <a:pt x="3176" y="1169"/>
                  </a:cubicBezTo>
                  <a:cubicBezTo>
                    <a:pt x="3219" y="1224"/>
                    <a:pt x="3268" y="1310"/>
                    <a:pt x="3250" y="1439"/>
                  </a:cubicBezTo>
                  <a:cubicBezTo>
                    <a:pt x="3244" y="1501"/>
                    <a:pt x="3213" y="1568"/>
                    <a:pt x="3158" y="1624"/>
                  </a:cubicBezTo>
                  <a:cubicBezTo>
                    <a:pt x="3103" y="1673"/>
                    <a:pt x="3023" y="1716"/>
                    <a:pt x="2918" y="1716"/>
                  </a:cubicBezTo>
                  <a:cubicBezTo>
                    <a:pt x="2912" y="1716"/>
                    <a:pt x="2906" y="1728"/>
                    <a:pt x="2900" y="1734"/>
                  </a:cubicBezTo>
                  <a:cubicBezTo>
                    <a:pt x="2900" y="1740"/>
                    <a:pt x="2894" y="1747"/>
                    <a:pt x="2887" y="1753"/>
                  </a:cubicBezTo>
                  <a:cubicBezTo>
                    <a:pt x="2875" y="1759"/>
                    <a:pt x="2863" y="1771"/>
                    <a:pt x="2851" y="1777"/>
                  </a:cubicBezTo>
                  <a:cubicBezTo>
                    <a:pt x="2826" y="1796"/>
                    <a:pt x="2795" y="1808"/>
                    <a:pt x="2765" y="1820"/>
                  </a:cubicBezTo>
                  <a:cubicBezTo>
                    <a:pt x="2743" y="1825"/>
                    <a:pt x="2718" y="1829"/>
                    <a:pt x="2695" y="1829"/>
                  </a:cubicBezTo>
                  <a:cubicBezTo>
                    <a:pt x="2685" y="1829"/>
                    <a:pt x="2675" y="1828"/>
                    <a:pt x="2666" y="1826"/>
                  </a:cubicBezTo>
                  <a:cubicBezTo>
                    <a:pt x="2648" y="1826"/>
                    <a:pt x="2629" y="1820"/>
                    <a:pt x="2611" y="1814"/>
                  </a:cubicBezTo>
                  <a:cubicBezTo>
                    <a:pt x="2605" y="1808"/>
                    <a:pt x="2599" y="1808"/>
                    <a:pt x="2586" y="1802"/>
                  </a:cubicBezTo>
                  <a:cubicBezTo>
                    <a:pt x="2580" y="1802"/>
                    <a:pt x="2568" y="1796"/>
                    <a:pt x="2556" y="1790"/>
                  </a:cubicBezTo>
                  <a:cubicBezTo>
                    <a:pt x="2550" y="1796"/>
                    <a:pt x="2537" y="1808"/>
                    <a:pt x="2531" y="1820"/>
                  </a:cubicBezTo>
                  <a:lnTo>
                    <a:pt x="2513" y="1845"/>
                  </a:lnTo>
                  <a:cubicBezTo>
                    <a:pt x="2500" y="1863"/>
                    <a:pt x="2488" y="1882"/>
                    <a:pt x="2476" y="1900"/>
                  </a:cubicBezTo>
                  <a:cubicBezTo>
                    <a:pt x="2451" y="1937"/>
                    <a:pt x="2427" y="1974"/>
                    <a:pt x="2408" y="2017"/>
                  </a:cubicBezTo>
                  <a:cubicBezTo>
                    <a:pt x="2365" y="2103"/>
                    <a:pt x="2335" y="2195"/>
                    <a:pt x="2316" y="2300"/>
                  </a:cubicBezTo>
                  <a:cubicBezTo>
                    <a:pt x="2279" y="2502"/>
                    <a:pt x="2304" y="2730"/>
                    <a:pt x="2371" y="2963"/>
                  </a:cubicBezTo>
                  <a:cubicBezTo>
                    <a:pt x="2384" y="2994"/>
                    <a:pt x="2396" y="3018"/>
                    <a:pt x="2402" y="3049"/>
                  </a:cubicBezTo>
                  <a:lnTo>
                    <a:pt x="2414" y="3086"/>
                  </a:lnTo>
                  <a:cubicBezTo>
                    <a:pt x="2421" y="3086"/>
                    <a:pt x="2414" y="3092"/>
                    <a:pt x="2408" y="3092"/>
                  </a:cubicBezTo>
                  <a:lnTo>
                    <a:pt x="2396" y="3104"/>
                  </a:lnTo>
                  <a:cubicBezTo>
                    <a:pt x="2347" y="3147"/>
                    <a:pt x="2292" y="3178"/>
                    <a:pt x="2236" y="3215"/>
                  </a:cubicBezTo>
                  <a:cubicBezTo>
                    <a:pt x="2126" y="3276"/>
                    <a:pt x="2003" y="3326"/>
                    <a:pt x="1862" y="3338"/>
                  </a:cubicBezTo>
                  <a:cubicBezTo>
                    <a:pt x="1828" y="3342"/>
                    <a:pt x="1795" y="3345"/>
                    <a:pt x="1761" y="3345"/>
                  </a:cubicBezTo>
                  <a:cubicBezTo>
                    <a:pt x="1658" y="3345"/>
                    <a:pt x="1552" y="3323"/>
                    <a:pt x="1450" y="3276"/>
                  </a:cubicBezTo>
                  <a:cubicBezTo>
                    <a:pt x="1413" y="3258"/>
                    <a:pt x="1382" y="3240"/>
                    <a:pt x="1352" y="3221"/>
                  </a:cubicBezTo>
                  <a:cubicBezTo>
                    <a:pt x="1315" y="3203"/>
                    <a:pt x="1290" y="3178"/>
                    <a:pt x="1253" y="3160"/>
                  </a:cubicBezTo>
                  <a:lnTo>
                    <a:pt x="1210" y="3123"/>
                  </a:lnTo>
                  <a:lnTo>
                    <a:pt x="1167" y="3080"/>
                  </a:lnTo>
                  <a:cubicBezTo>
                    <a:pt x="1143" y="3055"/>
                    <a:pt x="1118" y="3031"/>
                    <a:pt x="1087" y="3006"/>
                  </a:cubicBezTo>
                  <a:cubicBezTo>
                    <a:pt x="1094" y="3000"/>
                    <a:pt x="1106" y="2963"/>
                    <a:pt x="1112" y="2938"/>
                  </a:cubicBezTo>
                  <a:cubicBezTo>
                    <a:pt x="1124" y="2908"/>
                    <a:pt x="1130" y="2883"/>
                    <a:pt x="1137" y="2852"/>
                  </a:cubicBezTo>
                  <a:cubicBezTo>
                    <a:pt x="1155" y="2797"/>
                    <a:pt x="1167" y="2742"/>
                    <a:pt x="1180" y="2680"/>
                  </a:cubicBezTo>
                  <a:cubicBezTo>
                    <a:pt x="1192" y="2619"/>
                    <a:pt x="1204" y="2564"/>
                    <a:pt x="1210" y="2496"/>
                  </a:cubicBezTo>
                  <a:cubicBezTo>
                    <a:pt x="1210" y="2496"/>
                    <a:pt x="1216" y="2490"/>
                    <a:pt x="1216" y="2484"/>
                  </a:cubicBezTo>
                  <a:lnTo>
                    <a:pt x="1204" y="2472"/>
                  </a:lnTo>
                  <a:lnTo>
                    <a:pt x="1186" y="2447"/>
                  </a:lnTo>
                  <a:lnTo>
                    <a:pt x="1161" y="2416"/>
                  </a:lnTo>
                  <a:cubicBezTo>
                    <a:pt x="1143" y="2392"/>
                    <a:pt x="1118" y="2367"/>
                    <a:pt x="1100" y="2343"/>
                  </a:cubicBezTo>
                  <a:cubicBezTo>
                    <a:pt x="1026" y="2244"/>
                    <a:pt x="952" y="2140"/>
                    <a:pt x="885" y="2029"/>
                  </a:cubicBezTo>
                  <a:cubicBezTo>
                    <a:pt x="848" y="1974"/>
                    <a:pt x="817" y="1919"/>
                    <a:pt x="786" y="1857"/>
                  </a:cubicBezTo>
                  <a:cubicBezTo>
                    <a:pt x="768" y="1833"/>
                    <a:pt x="756" y="1802"/>
                    <a:pt x="737" y="1771"/>
                  </a:cubicBezTo>
                  <a:cubicBezTo>
                    <a:pt x="725" y="1740"/>
                    <a:pt x="713" y="1722"/>
                    <a:pt x="688" y="1667"/>
                  </a:cubicBezTo>
                  <a:cubicBezTo>
                    <a:pt x="670" y="1673"/>
                    <a:pt x="651" y="1673"/>
                    <a:pt x="639" y="1679"/>
                  </a:cubicBezTo>
                  <a:lnTo>
                    <a:pt x="535" y="1679"/>
                  </a:lnTo>
                  <a:cubicBezTo>
                    <a:pt x="485" y="1673"/>
                    <a:pt x="442" y="1661"/>
                    <a:pt x="399" y="1636"/>
                  </a:cubicBezTo>
                  <a:cubicBezTo>
                    <a:pt x="276" y="1575"/>
                    <a:pt x="190" y="1452"/>
                    <a:pt x="178" y="1323"/>
                  </a:cubicBezTo>
                  <a:cubicBezTo>
                    <a:pt x="166" y="1255"/>
                    <a:pt x="178" y="1188"/>
                    <a:pt x="197" y="1126"/>
                  </a:cubicBezTo>
                  <a:cubicBezTo>
                    <a:pt x="209" y="1095"/>
                    <a:pt x="221" y="1071"/>
                    <a:pt x="240" y="1046"/>
                  </a:cubicBezTo>
                  <a:cubicBezTo>
                    <a:pt x="246" y="1028"/>
                    <a:pt x="258" y="1016"/>
                    <a:pt x="270" y="1003"/>
                  </a:cubicBezTo>
                  <a:cubicBezTo>
                    <a:pt x="283" y="991"/>
                    <a:pt x="301" y="973"/>
                    <a:pt x="320" y="954"/>
                  </a:cubicBezTo>
                  <a:lnTo>
                    <a:pt x="276" y="930"/>
                  </a:lnTo>
                  <a:cubicBezTo>
                    <a:pt x="270" y="923"/>
                    <a:pt x="264" y="917"/>
                    <a:pt x="258" y="917"/>
                  </a:cubicBezTo>
                  <a:lnTo>
                    <a:pt x="246" y="905"/>
                  </a:lnTo>
                  <a:cubicBezTo>
                    <a:pt x="227" y="893"/>
                    <a:pt x="209" y="880"/>
                    <a:pt x="197" y="868"/>
                  </a:cubicBezTo>
                  <a:cubicBezTo>
                    <a:pt x="166" y="844"/>
                    <a:pt x="141" y="807"/>
                    <a:pt x="117" y="776"/>
                  </a:cubicBezTo>
                  <a:cubicBezTo>
                    <a:pt x="74" y="708"/>
                    <a:pt x="49" y="635"/>
                    <a:pt x="43" y="555"/>
                  </a:cubicBezTo>
                  <a:cubicBezTo>
                    <a:pt x="43" y="475"/>
                    <a:pt x="55" y="401"/>
                    <a:pt x="80" y="334"/>
                  </a:cubicBezTo>
                  <a:cubicBezTo>
                    <a:pt x="111" y="260"/>
                    <a:pt x="160" y="198"/>
                    <a:pt x="215" y="155"/>
                  </a:cubicBezTo>
                  <a:cubicBezTo>
                    <a:pt x="306" y="75"/>
                    <a:pt x="421" y="40"/>
                    <a:pt x="530" y="40"/>
                  </a:cubicBezTo>
                  <a:cubicBezTo>
                    <a:pt x="555" y="40"/>
                    <a:pt x="579" y="42"/>
                    <a:pt x="602" y="45"/>
                  </a:cubicBezTo>
                  <a:cubicBezTo>
                    <a:pt x="670" y="57"/>
                    <a:pt x="737" y="82"/>
                    <a:pt x="786" y="119"/>
                  </a:cubicBezTo>
                  <a:cubicBezTo>
                    <a:pt x="817" y="137"/>
                    <a:pt x="842" y="162"/>
                    <a:pt x="860" y="180"/>
                  </a:cubicBezTo>
                  <a:cubicBezTo>
                    <a:pt x="891" y="205"/>
                    <a:pt x="928" y="266"/>
                    <a:pt x="952" y="284"/>
                  </a:cubicBezTo>
                  <a:cubicBezTo>
                    <a:pt x="952" y="266"/>
                    <a:pt x="952" y="229"/>
                    <a:pt x="958" y="205"/>
                  </a:cubicBezTo>
                  <a:cubicBezTo>
                    <a:pt x="958" y="192"/>
                    <a:pt x="965" y="186"/>
                    <a:pt x="965" y="174"/>
                  </a:cubicBezTo>
                  <a:cubicBezTo>
                    <a:pt x="971" y="168"/>
                    <a:pt x="971" y="162"/>
                    <a:pt x="977" y="155"/>
                  </a:cubicBezTo>
                  <a:cubicBezTo>
                    <a:pt x="989" y="131"/>
                    <a:pt x="1008" y="112"/>
                    <a:pt x="1026" y="100"/>
                  </a:cubicBezTo>
                  <a:cubicBezTo>
                    <a:pt x="1055" y="79"/>
                    <a:pt x="1090" y="67"/>
                    <a:pt x="1125" y="67"/>
                  </a:cubicBezTo>
                  <a:cubicBezTo>
                    <a:pt x="1141" y="67"/>
                    <a:pt x="1158" y="70"/>
                    <a:pt x="1173" y="76"/>
                  </a:cubicBezTo>
                  <a:cubicBezTo>
                    <a:pt x="1223" y="88"/>
                    <a:pt x="1266" y="125"/>
                    <a:pt x="1284" y="168"/>
                  </a:cubicBezTo>
                  <a:cubicBezTo>
                    <a:pt x="1296" y="192"/>
                    <a:pt x="1296" y="217"/>
                    <a:pt x="1296" y="241"/>
                  </a:cubicBezTo>
                  <a:cubicBezTo>
                    <a:pt x="1296" y="248"/>
                    <a:pt x="1296" y="260"/>
                    <a:pt x="1296" y="272"/>
                  </a:cubicBezTo>
                  <a:cubicBezTo>
                    <a:pt x="1296" y="284"/>
                    <a:pt x="1284" y="309"/>
                    <a:pt x="1278" y="327"/>
                  </a:cubicBezTo>
                  <a:cubicBezTo>
                    <a:pt x="1296" y="334"/>
                    <a:pt x="1315" y="340"/>
                    <a:pt x="1333" y="346"/>
                  </a:cubicBezTo>
                  <a:cubicBezTo>
                    <a:pt x="1345" y="352"/>
                    <a:pt x="1358" y="358"/>
                    <a:pt x="1370" y="364"/>
                  </a:cubicBezTo>
                  <a:cubicBezTo>
                    <a:pt x="1376" y="370"/>
                    <a:pt x="1388" y="377"/>
                    <a:pt x="1401" y="383"/>
                  </a:cubicBezTo>
                  <a:cubicBezTo>
                    <a:pt x="1413" y="389"/>
                    <a:pt x="1431" y="401"/>
                    <a:pt x="1444" y="413"/>
                  </a:cubicBezTo>
                  <a:lnTo>
                    <a:pt x="1468" y="389"/>
                  </a:lnTo>
                  <a:lnTo>
                    <a:pt x="1474" y="370"/>
                  </a:lnTo>
                  <a:lnTo>
                    <a:pt x="1487" y="364"/>
                  </a:lnTo>
                  <a:cubicBezTo>
                    <a:pt x="1493" y="358"/>
                    <a:pt x="1505" y="346"/>
                    <a:pt x="1517" y="340"/>
                  </a:cubicBezTo>
                  <a:cubicBezTo>
                    <a:pt x="1542" y="321"/>
                    <a:pt x="1567" y="309"/>
                    <a:pt x="1591" y="297"/>
                  </a:cubicBezTo>
                  <a:cubicBezTo>
                    <a:pt x="1616" y="291"/>
                    <a:pt x="1647" y="284"/>
                    <a:pt x="1671" y="284"/>
                  </a:cubicBezTo>
                  <a:lnTo>
                    <a:pt x="1714" y="284"/>
                  </a:lnTo>
                  <a:cubicBezTo>
                    <a:pt x="1726" y="291"/>
                    <a:pt x="1739" y="291"/>
                    <a:pt x="1757" y="297"/>
                  </a:cubicBezTo>
                  <a:cubicBezTo>
                    <a:pt x="1875" y="220"/>
                    <a:pt x="1997" y="189"/>
                    <a:pt x="2112" y="189"/>
                  </a:cubicBezTo>
                  <a:cubicBezTo>
                    <a:pt x="2255" y="189"/>
                    <a:pt x="2387" y="237"/>
                    <a:pt x="2482" y="309"/>
                  </a:cubicBezTo>
                  <a:cubicBezTo>
                    <a:pt x="2574" y="364"/>
                    <a:pt x="2636" y="450"/>
                    <a:pt x="2679" y="524"/>
                  </a:cubicBezTo>
                  <a:cubicBezTo>
                    <a:pt x="2697" y="567"/>
                    <a:pt x="2715" y="610"/>
                    <a:pt x="2728" y="647"/>
                  </a:cubicBezTo>
                  <a:cubicBezTo>
                    <a:pt x="2734" y="665"/>
                    <a:pt x="2740" y="684"/>
                    <a:pt x="2740" y="702"/>
                  </a:cubicBezTo>
                  <a:cubicBezTo>
                    <a:pt x="2746" y="727"/>
                    <a:pt x="2752" y="745"/>
                    <a:pt x="2752" y="770"/>
                  </a:cubicBezTo>
                  <a:cubicBezTo>
                    <a:pt x="2765" y="770"/>
                    <a:pt x="2777" y="776"/>
                    <a:pt x="2783" y="776"/>
                  </a:cubicBezTo>
                  <a:lnTo>
                    <a:pt x="2808" y="788"/>
                  </a:lnTo>
                  <a:cubicBezTo>
                    <a:pt x="2820" y="794"/>
                    <a:pt x="2838" y="801"/>
                    <a:pt x="2851" y="813"/>
                  </a:cubicBezTo>
                  <a:cubicBezTo>
                    <a:pt x="2863" y="819"/>
                    <a:pt x="2875" y="825"/>
                    <a:pt x="2881" y="837"/>
                  </a:cubicBezTo>
                  <a:cubicBezTo>
                    <a:pt x="2894" y="850"/>
                    <a:pt x="2906" y="862"/>
                    <a:pt x="2918" y="874"/>
                  </a:cubicBezTo>
                  <a:cubicBezTo>
                    <a:pt x="2955" y="837"/>
                    <a:pt x="2980" y="831"/>
                    <a:pt x="3004" y="819"/>
                  </a:cubicBezTo>
                  <a:cubicBezTo>
                    <a:pt x="3035" y="813"/>
                    <a:pt x="3066" y="813"/>
                    <a:pt x="3090" y="813"/>
                  </a:cubicBezTo>
                  <a:cubicBezTo>
                    <a:pt x="3139" y="819"/>
                    <a:pt x="3176" y="844"/>
                    <a:pt x="3201" y="868"/>
                  </a:cubicBezTo>
                  <a:cubicBezTo>
                    <a:pt x="3241" y="908"/>
                    <a:pt x="3249" y="942"/>
                    <a:pt x="3250" y="942"/>
                  </a:cubicBezTo>
                  <a:cubicBezTo>
                    <a:pt x="3250" y="942"/>
                    <a:pt x="3250" y="942"/>
                    <a:pt x="3250" y="942"/>
                  </a:cubicBezTo>
                  <a:cubicBezTo>
                    <a:pt x="3256" y="942"/>
                    <a:pt x="3250" y="936"/>
                    <a:pt x="3244" y="917"/>
                  </a:cubicBezTo>
                  <a:cubicBezTo>
                    <a:pt x="3244" y="905"/>
                    <a:pt x="3232" y="880"/>
                    <a:pt x="3207" y="856"/>
                  </a:cubicBezTo>
                  <a:cubicBezTo>
                    <a:pt x="3182" y="831"/>
                    <a:pt x="3146" y="807"/>
                    <a:pt x="3090" y="801"/>
                  </a:cubicBezTo>
                  <a:cubicBezTo>
                    <a:pt x="3078" y="797"/>
                    <a:pt x="3064" y="796"/>
                    <a:pt x="3050" y="796"/>
                  </a:cubicBezTo>
                  <a:cubicBezTo>
                    <a:pt x="3035" y="796"/>
                    <a:pt x="3020" y="797"/>
                    <a:pt x="3004" y="801"/>
                  </a:cubicBezTo>
                  <a:cubicBezTo>
                    <a:pt x="2974" y="807"/>
                    <a:pt x="2931" y="831"/>
                    <a:pt x="2918" y="850"/>
                  </a:cubicBezTo>
                  <a:cubicBezTo>
                    <a:pt x="2912" y="837"/>
                    <a:pt x="2906" y="831"/>
                    <a:pt x="2900" y="825"/>
                  </a:cubicBezTo>
                  <a:cubicBezTo>
                    <a:pt x="2887" y="813"/>
                    <a:pt x="2875" y="801"/>
                    <a:pt x="2863" y="794"/>
                  </a:cubicBezTo>
                  <a:cubicBezTo>
                    <a:pt x="2844" y="782"/>
                    <a:pt x="2832" y="776"/>
                    <a:pt x="2814" y="770"/>
                  </a:cubicBezTo>
                  <a:cubicBezTo>
                    <a:pt x="2808" y="764"/>
                    <a:pt x="2801" y="758"/>
                    <a:pt x="2789" y="758"/>
                  </a:cubicBezTo>
                  <a:cubicBezTo>
                    <a:pt x="2783" y="758"/>
                    <a:pt x="2777" y="751"/>
                    <a:pt x="2771" y="751"/>
                  </a:cubicBezTo>
                  <a:cubicBezTo>
                    <a:pt x="2771" y="733"/>
                    <a:pt x="2771" y="721"/>
                    <a:pt x="2765" y="702"/>
                  </a:cubicBezTo>
                  <a:cubicBezTo>
                    <a:pt x="2758" y="684"/>
                    <a:pt x="2758" y="659"/>
                    <a:pt x="2752" y="641"/>
                  </a:cubicBezTo>
                  <a:cubicBezTo>
                    <a:pt x="2740" y="598"/>
                    <a:pt x="2722" y="561"/>
                    <a:pt x="2703" y="518"/>
                  </a:cubicBezTo>
                  <a:cubicBezTo>
                    <a:pt x="2654" y="432"/>
                    <a:pt x="2593" y="346"/>
                    <a:pt x="2494" y="284"/>
                  </a:cubicBezTo>
                  <a:cubicBezTo>
                    <a:pt x="2408" y="217"/>
                    <a:pt x="2285" y="168"/>
                    <a:pt x="2156" y="162"/>
                  </a:cubicBezTo>
                  <a:cubicBezTo>
                    <a:pt x="2140" y="160"/>
                    <a:pt x="2123" y="159"/>
                    <a:pt x="2106" y="159"/>
                  </a:cubicBezTo>
                  <a:cubicBezTo>
                    <a:pt x="2055" y="159"/>
                    <a:pt x="2003" y="166"/>
                    <a:pt x="1948" y="180"/>
                  </a:cubicBezTo>
                  <a:cubicBezTo>
                    <a:pt x="1917" y="186"/>
                    <a:pt x="1880" y="198"/>
                    <a:pt x="1843" y="211"/>
                  </a:cubicBezTo>
                  <a:cubicBezTo>
                    <a:pt x="1831" y="223"/>
                    <a:pt x="1812" y="229"/>
                    <a:pt x="1794" y="235"/>
                  </a:cubicBezTo>
                  <a:lnTo>
                    <a:pt x="1769" y="254"/>
                  </a:lnTo>
                  <a:lnTo>
                    <a:pt x="1751" y="260"/>
                  </a:lnTo>
                  <a:cubicBezTo>
                    <a:pt x="1745" y="260"/>
                    <a:pt x="1733" y="254"/>
                    <a:pt x="1714" y="254"/>
                  </a:cubicBezTo>
                  <a:cubicBezTo>
                    <a:pt x="1702" y="254"/>
                    <a:pt x="1683" y="248"/>
                    <a:pt x="1671" y="248"/>
                  </a:cubicBezTo>
                  <a:cubicBezTo>
                    <a:pt x="1640" y="248"/>
                    <a:pt x="1610" y="254"/>
                    <a:pt x="1579" y="266"/>
                  </a:cubicBezTo>
                  <a:cubicBezTo>
                    <a:pt x="1548" y="278"/>
                    <a:pt x="1517" y="291"/>
                    <a:pt x="1493" y="309"/>
                  </a:cubicBezTo>
                  <a:cubicBezTo>
                    <a:pt x="1481" y="321"/>
                    <a:pt x="1468" y="327"/>
                    <a:pt x="1456" y="340"/>
                  </a:cubicBezTo>
                  <a:lnTo>
                    <a:pt x="1450" y="352"/>
                  </a:lnTo>
                  <a:lnTo>
                    <a:pt x="1444" y="358"/>
                  </a:lnTo>
                  <a:lnTo>
                    <a:pt x="1438" y="364"/>
                  </a:lnTo>
                  <a:cubicBezTo>
                    <a:pt x="1431" y="358"/>
                    <a:pt x="1425" y="358"/>
                    <a:pt x="1419" y="352"/>
                  </a:cubicBezTo>
                  <a:cubicBezTo>
                    <a:pt x="1407" y="346"/>
                    <a:pt x="1395" y="340"/>
                    <a:pt x="1382" y="334"/>
                  </a:cubicBezTo>
                  <a:cubicBezTo>
                    <a:pt x="1370" y="327"/>
                    <a:pt x="1358" y="321"/>
                    <a:pt x="1345" y="315"/>
                  </a:cubicBezTo>
                  <a:cubicBezTo>
                    <a:pt x="1333" y="309"/>
                    <a:pt x="1327" y="309"/>
                    <a:pt x="1321" y="303"/>
                  </a:cubicBezTo>
                  <a:cubicBezTo>
                    <a:pt x="1327" y="297"/>
                    <a:pt x="1327" y="297"/>
                    <a:pt x="1327" y="284"/>
                  </a:cubicBezTo>
                  <a:cubicBezTo>
                    <a:pt x="1333" y="272"/>
                    <a:pt x="1333" y="254"/>
                    <a:pt x="1333" y="241"/>
                  </a:cubicBezTo>
                  <a:cubicBezTo>
                    <a:pt x="1333" y="211"/>
                    <a:pt x="1327" y="180"/>
                    <a:pt x="1315" y="155"/>
                  </a:cubicBezTo>
                  <a:cubicBezTo>
                    <a:pt x="1290" y="100"/>
                    <a:pt x="1241" y="57"/>
                    <a:pt x="1186" y="39"/>
                  </a:cubicBezTo>
                  <a:cubicBezTo>
                    <a:pt x="1167" y="35"/>
                    <a:pt x="1148" y="33"/>
                    <a:pt x="1129" y="33"/>
                  </a:cubicBezTo>
                  <a:cubicBezTo>
                    <a:pt x="1085" y="33"/>
                    <a:pt x="1040" y="44"/>
                    <a:pt x="1001" y="69"/>
                  </a:cubicBezTo>
                  <a:cubicBezTo>
                    <a:pt x="977" y="88"/>
                    <a:pt x="958" y="112"/>
                    <a:pt x="940" y="137"/>
                  </a:cubicBezTo>
                  <a:cubicBezTo>
                    <a:pt x="934" y="143"/>
                    <a:pt x="934" y="155"/>
                    <a:pt x="928" y="162"/>
                  </a:cubicBezTo>
                  <a:cubicBezTo>
                    <a:pt x="928" y="162"/>
                    <a:pt x="928" y="168"/>
                    <a:pt x="928" y="168"/>
                  </a:cubicBezTo>
                  <a:cubicBezTo>
                    <a:pt x="922" y="180"/>
                    <a:pt x="922" y="186"/>
                    <a:pt x="922" y="192"/>
                  </a:cubicBezTo>
                  <a:cubicBezTo>
                    <a:pt x="922" y="194"/>
                    <a:pt x="921" y="195"/>
                    <a:pt x="920" y="195"/>
                  </a:cubicBezTo>
                  <a:cubicBezTo>
                    <a:pt x="918" y="195"/>
                    <a:pt x="915" y="192"/>
                    <a:pt x="915" y="192"/>
                  </a:cubicBezTo>
                  <a:cubicBezTo>
                    <a:pt x="915" y="186"/>
                    <a:pt x="909" y="186"/>
                    <a:pt x="909" y="180"/>
                  </a:cubicBezTo>
                  <a:cubicBezTo>
                    <a:pt x="903" y="180"/>
                    <a:pt x="903" y="174"/>
                    <a:pt x="897" y="174"/>
                  </a:cubicBezTo>
                  <a:lnTo>
                    <a:pt x="885" y="155"/>
                  </a:lnTo>
                  <a:cubicBezTo>
                    <a:pt x="860" y="131"/>
                    <a:pt x="836" y="112"/>
                    <a:pt x="805" y="88"/>
                  </a:cubicBezTo>
                  <a:cubicBezTo>
                    <a:pt x="750" y="51"/>
                    <a:pt x="682" y="26"/>
                    <a:pt x="608" y="8"/>
                  </a:cubicBezTo>
                  <a:cubicBezTo>
                    <a:pt x="580" y="3"/>
                    <a:pt x="551" y="1"/>
                    <a:pt x="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8"/>
            <p:cNvSpPr/>
            <p:nvPr/>
          </p:nvSpPr>
          <p:spPr>
            <a:xfrm>
              <a:off x="3903726" y="2773931"/>
              <a:ext cx="237379" cy="244977"/>
            </a:xfrm>
            <a:custGeom>
              <a:avLst/>
              <a:gdLst/>
              <a:ahLst/>
              <a:cxnLst/>
              <a:rect l="l" t="t" r="r" b="b"/>
              <a:pathLst>
                <a:path w="3312" h="3418" extrusionOk="0">
                  <a:moveTo>
                    <a:pt x="547" y="1"/>
                  </a:moveTo>
                  <a:cubicBezTo>
                    <a:pt x="422" y="1"/>
                    <a:pt x="296" y="41"/>
                    <a:pt x="197" y="125"/>
                  </a:cubicBezTo>
                  <a:cubicBezTo>
                    <a:pt x="136" y="180"/>
                    <a:pt x="87" y="247"/>
                    <a:pt x="50" y="321"/>
                  </a:cubicBezTo>
                  <a:cubicBezTo>
                    <a:pt x="19" y="401"/>
                    <a:pt x="1" y="487"/>
                    <a:pt x="7" y="573"/>
                  </a:cubicBezTo>
                  <a:cubicBezTo>
                    <a:pt x="13" y="659"/>
                    <a:pt x="44" y="745"/>
                    <a:pt x="93" y="825"/>
                  </a:cubicBezTo>
                  <a:cubicBezTo>
                    <a:pt x="117" y="862"/>
                    <a:pt x="148" y="899"/>
                    <a:pt x="179" y="929"/>
                  </a:cubicBezTo>
                  <a:cubicBezTo>
                    <a:pt x="197" y="942"/>
                    <a:pt x="216" y="960"/>
                    <a:pt x="234" y="972"/>
                  </a:cubicBezTo>
                  <a:lnTo>
                    <a:pt x="246" y="985"/>
                  </a:lnTo>
                  <a:lnTo>
                    <a:pt x="234" y="997"/>
                  </a:lnTo>
                  <a:cubicBezTo>
                    <a:pt x="222" y="1009"/>
                    <a:pt x="209" y="1028"/>
                    <a:pt x="197" y="1046"/>
                  </a:cubicBezTo>
                  <a:cubicBezTo>
                    <a:pt x="179" y="1089"/>
                    <a:pt x="160" y="1132"/>
                    <a:pt x="148" y="1175"/>
                  </a:cubicBezTo>
                  <a:cubicBezTo>
                    <a:pt x="130" y="1261"/>
                    <a:pt x="130" y="1359"/>
                    <a:pt x="166" y="1452"/>
                  </a:cubicBezTo>
                  <a:cubicBezTo>
                    <a:pt x="227" y="1626"/>
                    <a:pt x="404" y="1759"/>
                    <a:pt x="602" y="1759"/>
                  </a:cubicBezTo>
                  <a:cubicBezTo>
                    <a:pt x="606" y="1759"/>
                    <a:pt x="611" y="1759"/>
                    <a:pt x="615" y="1759"/>
                  </a:cubicBezTo>
                  <a:cubicBezTo>
                    <a:pt x="633" y="1759"/>
                    <a:pt x="652" y="1759"/>
                    <a:pt x="664" y="1753"/>
                  </a:cubicBezTo>
                  <a:lnTo>
                    <a:pt x="676" y="1753"/>
                  </a:lnTo>
                  <a:lnTo>
                    <a:pt x="683" y="1771"/>
                  </a:lnTo>
                  <a:lnTo>
                    <a:pt x="707" y="1814"/>
                  </a:lnTo>
                  <a:cubicBezTo>
                    <a:pt x="726" y="1845"/>
                    <a:pt x="738" y="1875"/>
                    <a:pt x="756" y="1906"/>
                  </a:cubicBezTo>
                  <a:cubicBezTo>
                    <a:pt x="787" y="1968"/>
                    <a:pt x="824" y="2023"/>
                    <a:pt x="855" y="2078"/>
                  </a:cubicBezTo>
                  <a:cubicBezTo>
                    <a:pt x="928" y="2189"/>
                    <a:pt x="1002" y="2293"/>
                    <a:pt x="1076" y="2392"/>
                  </a:cubicBezTo>
                  <a:cubicBezTo>
                    <a:pt x="1100" y="2416"/>
                    <a:pt x="1119" y="2441"/>
                    <a:pt x="1137" y="2465"/>
                  </a:cubicBezTo>
                  <a:cubicBezTo>
                    <a:pt x="1153" y="2486"/>
                    <a:pt x="1178" y="2517"/>
                    <a:pt x="1177" y="2517"/>
                  </a:cubicBezTo>
                  <a:cubicBezTo>
                    <a:pt x="1177" y="2517"/>
                    <a:pt x="1176" y="2516"/>
                    <a:pt x="1174" y="2514"/>
                  </a:cubicBezTo>
                  <a:lnTo>
                    <a:pt x="1168" y="2557"/>
                  </a:lnTo>
                  <a:lnTo>
                    <a:pt x="1162" y="2600"/>
                  </a:lnTo>
                  <a:cubicBezTo>
                    <a:pt x="1156" y="2631"/>
                    <a:pt x="1149" y="2656"/>
                    <a:pt x="1149" y="2686"/>
                  </a:cubicBezTo>
                  <a:cubicBezTo>
                    <a:pt x="1137" y="2742"/>
                    <a:pt x="1119" y="2797"/>
                    <a:pt x="1106" y="2852"/>
                  </a:cubicBezTo>
                  <a:cubicBezTo>
                    <a:pt x="1094" y="2883"/>
                    <a:pt x="1088" y="2908"/>
                    <a:pt x="1082" y="2938"/>
                  </a:cubicBezTo>
                  <a:lnTo>
                    <a:pt x="1070" y="2975"/>
                  </a:lnTo>
                  <a:lnTo>
                    <a:pt x="1045" y="3037"/>
                  </a:lnTo>
                  <a:cubicBezTo>
                    <a:pt x="1082" y="3073"/>
                    <a:pt x="1113" y="3110"/>
                    <a:pt x="1149" y="3141"/>
                  </a:cubicBezTo>
                  <a:lnTo>
                    <a:pt x="1192" y="3184"/>
                  </a:lnTo>
                  <a:lnTo>
                    <a:pt x="1242" y="3221"/>
                  </a:lnTo>
                  <a:cubicBezTo>
                    <a:pt x="1272" y="3239"/>
                    <a:pt x="1303" y="3270"/>
                    <a:pt x="1340" y="3289"/>
                  </a:cubicBezTo>
                  <a:cubicBezTo>
                    <a:pt x="1377" y="3307"/>
                    <a:pt x="1407" y="3325"/>
                    <a:pt x="1444" y="3344"/>
                  </a:cubicBezTo>
                  <a:cubicBezTo>
                    <a:pt x="1555" y="3392"/>
                    <a:pt x="1677" y="3417"/>
                    <a:pt x="1795" y="3417"/>
                  </a:cubicBezTo>
                  <a:cubicBezTo>
                    <a:pt x="1828" y="3417"/>
                    <a:pt x="1861" y="3415"/>
                    <a:pt x="1893" y="3411"/>
                  </a:cubicBezTo>
                  <a:cubicBezTo>
                    <a:pt x="2034" y="3393"/>
                    <a:pt x="2169" y="3344"/>
                    <a:pt x="2286" y="3276"/>
                  </a:cubicBezTo>
                  <a:cubicBezTo>
                    <a:pt x="2341" y="3239"/>
                    <a:pt x="2397" y="3202"/>
                    <a:pt x="2446" y="3166"/>
                  </a:cubicBezTo>
                  <a:lnTo>
                    <a:pt x="2470" y="3147"/>
                  </a:lnTo>
                  <a:cubicBezTo>
                    <a:pt x="2483" y="3135"/>
                    <a:pt x="2495" y="3123"/>
                    <a:pt x="2501" y="3116"/>
                  </a:cubicBezTo>
                  <a:lnTo>
                    <a:pt x="2476" y="3049"/>
                  </a:lnTo>
                  <a:cubicBezTo>
                    <a:pt x="2464" y="3018"/>
                    <a:pt x="2458" y="2994"/>
                    <a:pt x="2446" y="2963"/>
                  </a:cubicBezTo>
                  <a:cubicBezTo>
                    <a:pt x="2378" y="2736"/>
                    <a:pt x="2354" y="2521"/>
                    <a:pt x="2384" y="2324"/>
                  </a:cubicBezTo>
                  <a:cubicBezTo>
                    <a:pt x="2403" y="2226"/>
                    <a:pt x="2433" y="2134"/>
                    <a:pt x="2470" y="2054"/>
                  </a:cubicBezTo>
                  <a:cubicBezTo>
                    <a:pt x="2489" y="2017"/>
                    <a:pt x="2513" y="1974"/>
                    <a:pt x="2532" y="1937"/>
                  </a:cubicBezTo>
                  <a:cubicBezTo>
                    <a:pt x="2544" y="1918"/>
                    <a:pt x="2556" y="1906"/>
                    <a:pt x="2569" y="1888"/>
                  </a:cubicBezTo>
                  <a:lnTo>
                    <a:pt x="2587" y="1857"/>
                  </a:lnTo>
                  <a:lnTo>
                    <a:pt x="2593" y="1863"/>
                  </a:lnTo>
                  <a:cubicBezTo>
                    <a:pt x="2599" y="1863"/>
                    <a:pt x="2612" y="1869"/>
                    <a:pt x="2624" y="1869"/>
                  </a:cubicBezTo>
                  <a:cubicBezTo>
                    <a:pt x="2642" y="1875"/>
                    <a:pt x="2661" y="1882"/>
                    <a:pt x="2679" y="1882"/>
                  </a:cubicBezTo>
                  <a:cubicBezTo>
                    <a:pt x="2695" y="1885"/>
                    <a:pt x="2711" y="1886"/>
                    <a:pt x="2728" y="1886"/>
                  </a:cubicBezTo>
                  <a:cubicBezTo>
                    <a:pt x="2745" y="1886"/>
                    <a:pt x="2762" y="1885"/>
                    <a:pt x="2777" y="1882"/>
                  </a:cubicBezTo>
                  <a:cubicBezTo>
                    <a:pt x="2820" y="1869"/>
                    <a:pt x="2857" y="1857"/>
                    <a:pt x="2894" y="1832"/>
                  </a:cubicBezTo>
                  <a:cubicBezTo>
                    <a:pt x="2906" y="1820"/>
                    <a:pt x="2925" y="1808"/>
                    <a:pt x="2937" y="1796"/>
                  </a:cubicBezTo>
                  <a:cubicBezTo>
                    <a:pt x="2943" y="1789"/>
                    <a:pt x="2950" y="1783"/>
                    <a:pt x="2956" y="1777"/>
                  </a:cubicBezTo>
                  <a:cubicBezTo>
                    <a:pt x="2962" y="1771"/>
                    <a:pt x="2956" y="1771"/>
                    <a:pt x="2962" y="1771"/>
                  </a:cubicBezTo>
                  <a:lnTo>
                    <a:pt x="2980" y="1765"/>
                  </a:lnTo>
                  <a:lnTo>
                    <a:pt x="3017" y="1765"/>
                  </a:lnTo>
                  <a:cubicBezTo>
                    <a:pt x="3036" y="1759"/>
                    <a:pt x="3060" y="1753"/>
                    <a:pt x="3079" y="1746"/>
                  </a:cubicBezTo>
                  <a:cubicBezTo>
                    <a:pt x="3122" y="1728"/>
                    <a:pt x="3158" y="1703"/>
                    <a:pt x="3189" y="1679"/>
                  </a:cubicBezTo>
                  <a:cubicBezTo>
                    <a:pt x="3244" y="1624"/>
                    <a:pt x="3281" y="1556"/>
                    <a:pt x="3300" y="1488"/>
                  </a:cubicBezTo>
                  <a:cubicBezTo>
                    <a:pt x="3312" y="1421"/>
                    <a:pt x="3306" y="1359"/>
                    <a:pt x="3287" y="1304"/>
                  </a:cubicBezTo>
                  <a:cubicBezTo>
                    <a:pt x="3281" y="1280"/>
                    <a:pt x="3269" y="1255"/>
                    <a:pt x="3257" y="1230"/>
                  </a:cubicBezTo>
                  <a:cubicBezTo>
                    <a:pt x="3251" y="1218"/>
                    <a:pt x="3238" y="1206"/>
                    <a:pt x="3238" y="1200"/>
                  </a:cubicBezTo>
                  <a:lnTo>
                    <a:pt x="3226" y="1187"/>
                  </a:lnTo>
                  <a:cubicBezTo>
                    <a:pt x="3232" y="1187"/>
                    <a:pt x="3232" y="1181"/>
                    <a:pt x="3238" y="1181"/>
                  </a:cubicBezTo>
                  <a:cubicBezTo>
                    <a:pt x="3269" y="1144"/>
                    <a:pt x="3287" y="1095"/>
                    <a:pt x="3294" y="1065"/>
                  </a:cubicBezTo>
                  <a:cubicBezTo>
                    <a:pt x="3299" y="1038"/>
                    <a:pt x="3295" y="1020"/>
                    <a:pt x="3294" y="1020"/>
                  </a:cubicBezTo>
                  <a:lnTo>
                    <a:pt x="3294" y="1020"/>
                  </a:lnTo>
                  <a:cubicBezTo>
                    <a:pt x="3294" y="1020"/>
                    <a:pt x="3294" y="1021"/>
                    <a:pt x="3294" y="1022"/>
                  </a:cubicBezTo>
                  <a:cubicBezTo>
                    <a:pt x="3294" y="1034"/>
                    <a:pt x="3281" y="1101"/>
                    <a:pt x="3251" y="1138"/>
                  </a:cubicBezTo>
                  <a:cubicBezTo>
                    <a:pt x="3238" y="1163"/>
                    <a:pt x="3220" y="1175"/>
                    <a:pt x="3208" y="1187"/>
                  </a:cubicBezTo>
                  <a:cubicBezTo>
                    <a:pt x="3220" y="1200"/>
                    <a:pt x="3232" y="1224"/>
                    <a:pt x="3244" y="1243"/>
                  </a:cubicBezTo>
                  <a:cubicBezTo>
                    <a:pt x="3257" y="1273"/>
                    <a:pt x="3269" y="1286"/>
                    <a:pt x="3281" y="1353"/>
                  </a:cubicBezTo>
                  <a:cubicBezTo>
                    <a:pt x="3287" y="1402"/>
                    <a:pt x="3294" y="1470"/>
                    <a:pt x="3251" y="1550"/>
                  </a:cubicBezTo>
                  <a:cubicBezTo>
                    <a:pt x="3232" y="1593"/>
                    <a:pt x="3201" y="1636"/>
                    <a:pt x="3146" y="1673"/>
                  </a:cubicBezTo>
                  <a:cubicBezTo>
                    <a:pt x="3097" y="1710"/>
                    <a:pt x="3029" y="1740"/>
                    <a:pt x="2950" y="1740"/>
                  </a:cubicBezTo>
                  <a:cubicBezTo>
                    <a:pt x="2943" y="1740"/>
                    <a:pt x="2925" y="1771"/>
                    <a:pt x="2882" y="1802"/>
                  </a:cubicBezTo>
                  <a:cubicBezTo>
                    <a:pt x="2843" y="1829"/>
                    <a:pt x="2785" y="1852"/>
                    <a:pt x="2716" y="1852"/>
                  </a:cubicBezTo>
                  <a:cubicBezTo>
                    <a:pt x="2708" y="1852"/>
                    <a:pt x="2700" y="1852"/>
                    <a:pt x="2691" y="1851"/>
                  </a:cubicBezTo>
                  <a:cubicBezTo>
                    <a:pt x="2673" y="1851"/>
                    <a:pt x="2648" y="1851"/>
                    <a:pt x="2581" y="1820"/>
                  </a:cubicBezTo>
                  <a:cubicBezTo>
                    <a:pt x="2501" y="1918"/>
                    <a:pt x="2421" y="2048"/>
                    <a:pt x="2372" y="2220"/>
                  </a:cubicBezTo>
                  <a:cubicBezTo>
                    <a:pt x="2329" y="2385"/>
                    <a:pt x="2317" y="2594"/>
                    <a:pt x="2372" y="2822"/>
                  </a:cubicBezTo>
                  <a:cubicBezTo>
                    <a:pt x="2384" y="2877"/>
                    <a:pt x="2403" y="2938"/>
                    <a:pt x="2421" y="2994"/>
                  </a:cubicBezTo>
                  <a:cubicBezTo>
                    <a:pt x="2433" y="3024"/>
                    <a:pt x="2440" y="3055"/>
                    <a:pt x="2452" y="3086"/>
                  </a:cubicBezTo>
                  <a:lnTo>
                    <a:pt x="2458" y="3098"/>
                  </a:lnTo>
                  <a:cubicBezTo>
                    <a:pt x="2458" y="3098"/>
                    <a:pt x="2458" y="3104"/>
                    <a:pt x="2458" y="3104"/>
                  </a:cubicBezTo>
                  <a:lnTo>
                    <a:pt x="2452" y="3104"/>
                  </a:lnTo>
                  <a:lnTo>
                    <a:pt x="2433" y="3123"/>
                  </a:lnTo>
                  <a:cubicBezTo>
                    <a:pt x="2421" y="3135"/>
                    <a:pt x="2409" y="3141"/>
                    <a:pt x="2397" y="3153"/>
                  </a:cubicBezTo>
                  <a:cubicBezTo>
                    <a:pt x="2286" y="3233"/>
                    <a:pt x="2163" y="3307"/>
                    <a:pt x="2016" y="3344"/>
                  </a:cubicBezTo>
                  <a:cubicBezTo>
                    <a:pt x="1947" y="3364"/>
                    <a:pt x="1873" y="3375"/>
                    <a:pt x="1798" y="3375"/>
                  </a:cubicBezTo>
                  <a:cubicBezTo>
                    <a:pt x="1713" y="3375"/>
                    <a:pt x="1625" y="3361"/>
                    <a:pt x="1536" y="3332"/>
                  </a:cubicBezTo>
                  <a:cubicBezTo>
                    <a:pt x="1371" y="3276"/>
                    <a:pt x="1223" y="3166"/>
                    <a:pt x="1088" y="3024"/>
                  </a:cubicBezTo>
                  <a:cubicBezTo>
                    <a:pt x="1106" y="2975"/>
                    <a:pt x="1174" y="2797"/>
                    <a:pt x="1211" y="2533"/>
                  </a:cubicBezTo>
                  <a:lnTo>
                    <a:pt x="1217" y="2502"/>
                  </a:lnTo>
                  <a:cubicBezTo>
                    <a:pt x="1217" y="2496"/>
                    <a:pt x="1205" y="2490"/>
                    <a:pt x="1199" y="2484"/>
                  </a:cubicBezTo>
                  <a:cubicBezTo>
                    <a:pt x="1192" y="2471"/>
                    <a:pt x="1180" y="2459"/>
                    <a:pt x="1168" y="2441"/>
                  </a:cubicBezTo>
                  <a:cubicBezTo>
                    <a:pt x="1143" y="2416"/>
                    <a:pt x="1125" y="2385"/>
                    <a:pt x="1100" y="2355"/>
                  </a:cubicBezTo>
                  <a:cubicBezTo>
                    <a:pt x="1051" y="2293"/>
                    <a:pt x="1008" y="2232"/>
                    <a:pt x="959" y="2164"/>
                  </a:cubicBezTo>
                  <a:cubicBezTo>
                    <a:pt x="867" y="2023"/>
                    <a:pt x="775" y="1869"/>
                    <a:pt x="695" y="1703"/>
                  </a:cubicBezTo>
                  <a:cubicBezTo>
                    <a:pt x="695" y="1703"/>
                    <a:pt x="652" y="1710"/>
                    <a:pt x="609" y="1716"/>
                  </a:cubicBezTo>
                  <a:cubicBezTo>
                    <a:pt x="486" y="1716"/>
                    <a:pt x="369" y="1660"/>
                    <a:pt x="289" y="1574"/>
                  </a:cubicBezTo>
                  <a:cubicBezTo>
                    <a:pt x="209" y="1495"/>
                    <a:pt x="173" y="1384"/>
                    <a:pt x="173" y="1292"/>
                  </a:cubicBezTo>
                  <a:cubicBezTo>
                    <a:pt x="173" y="1200"/>
                    <a:pt x="197" y="1120"/>
                    <a:pt x="228" y="1071"/>
                  </a:cubicBezTo>
                  <a:cubicBezTo>
                    <a:pt x="259" y="1015"/>
                    <a:pt x="295" y="985"/>
                    <a:pt x="308" y="972"/>
                  </a:cubicBezTo>
                  <a:cubicBezTo>
                    <a:pt x="191" y="905"/>
                    <a:pt x="111" y="807"/>
                    <a:pt x="74" y="702"/>
                  </a:cubicBezTo>
                  <a:cubicBezTo>
                    <a:pt x="37" y="591"/>
                    <a:pt x="37" y="481"/>
                    <a:pt x="68" y="383"/>
                  </a:cubicBezTo>
                  <a:cubicBezTo>
                    <a:pt x="123" y="192"/>
                    <a:pt x="283" y="82"/>
                    <a:pt x="425" y="45"/>
                  </a:cubicBezTo>
                  <a:cubicBezTo>
                    <a:pt x="465" y="36"/>
                    <a:pt x="504" y="32"/>
                    <a:pt x="541" y="32"/>
                  </a:cubicBezTo>
                  <a:cubicBezTo>
                    <a:pt x="637" y="32"/>
                    <a:pt x="719" y="58"/>
                    <a:pt x="781" y="94"/>
                  </a:cubicBezTo>
                  <a:cubicBezTo>
                    <a:pt x="830" y="118"/>
                    <a:pt x="861" y="149"/>
                    <a:pt x="891" y="174"/>
                  </a:cubicBezTo>
                  <a:cubicBezTo>
                    <a:pt x="904" y="192"/>
                    <a:pt x="916" y="204"/>
                    <a:pt x="928" y="217"/>
                  </a:cubicBezTo>
                  <a:cubicBezTo>
                    <a:pt x="934" y="223"/>
                    <a:pt x="941" y="229"/>
                    <a:pt x="947" y="241"/>
                  </a:cubicBezTo>
                  <a:cubicBezTo>
                    <a:pt x="950" y="245"/>
                    <a:pt x="954" y="251"/>
                    <a:pt x="955" y="251"/>
                  </a:cubicBezTo>
                  <a:cubicBezTo>
                    <a:pt x="956" y="251"/>
                    <a:pt x="955" y="249"/>
                    <a:pt x="953" y="241"/>
                  </a:cubicBezTo>
                  <a:cubicBezTo>
                    <a:pt x="965" y="131"/>
                    <a:pt x="1057" y="69"/>
                    <a:pt x="1125" y="63"/>
                  </a:cubicBezTo>
                  <a:cubicBezTo>
                    <a:pt x="1131" y="63"/>
                    <a:pt x="1137" y="62"/>
                    <a:pt x="1142" y="62"/>
                  </a:cubicBezTo>
                  <a:cubicBezTo>
                    <a:pt x="1213" y="62"/>
                    <a:pt x="1262" y="97"/>
                    <a:pt x="1291" y="131"/>
                  </a:cubicBezTo>
                  <a:cubicBezTo>
                    <a:pt x="1321" y="168"/>
                    <a:pt x="1334" y="211"/>
                    <a:pt x="1340" y="241"/>
                  </a:cubicBezTo>
                  <a:cubicBezTo>
                    <a:pt x="1340" y="278"/>
                    <a:pt x="1334" y="303"/>
                    <a:pt x="1321" y="327"/>
                  </a:cubicBezTo>
                  <a:cubicBezTo>
                    <a:pt x="1426" y="364"/>
                    <a:pt x="1444" y="389"/>
                    <a:pt x="1463" y="401"/>
                  </a:cubicBezTo>
                  <a:cubicBezTo>
                    <a:pt x="1536" y="309"/>
                    <a:pt x="1616" y="290"/>
                    <a:pt x="1666" y="284"/>
                  </a:cubicBezTo>
                  <a:cubicBezTo>
                    <a:pt x="1679" y="283"/>
                    <a:pt x="1691" y="282"/>
                    <a:pt x="1702" y="282"/>
                  </a:cubicBezTo>
                  <a:cubicBezTo>
                    <a:pt x="1734" y="282"/>
                    <a:pt x="1760" y="288"/>
                    <a:pt x="1782" y="297"/>
                  </a:cubicBezTo>
                  <a:cubicBezTo>
                    <a:pt x="1921" y="207"/>
                    <a:pt x="2045" y="190"/>
                    <a:pt x="2139" y="190"/>
                  </a:cubicBezTo>
                  <a:cubicBezTo>
                    <a:pt x="2161" y="190"/>
                    <a:pt x="2181" y="191"/>
                    <a:pt x="2200" y="192"/>
                  </a:cubicBezTo>
                  <a:cubicBezTo>
                    <a:pt x="2304" y="204"/>
                    <a:pt x="2372" y="229"/>
                    <a:pt x="2427" y="260"/>
                  </a:cubicBezTo>
                  <a:cubicBezTo>
                    <a:pt x="2581" y="333"/>
                    <a:pt x="2673" y="456"/>
                    <a:pt x="2722" y="561"/>
                  </a:cubicBezTo>
                  <a:cubicBezTo>
                    <a:pt x="2771" y="665"/>
                    <a:pt x="2777" y="745"/>
                    <a:pt x="2784" y="776"/>
                  </a:cubicBezTo>
                  <a:cubicBezTo>
                    <a:pt x="2851" y="794"/>
                    <a:pt x="2882" y="819"/>
                    <a:pt x="2900" y="837"/>
                  </a:cubicBezTo>
                  <a:cubicBezTo>
                    <a:pt x="2925" y="856"/>
                    <a:pt x="2931" y="868"/>
                    <a:pt x="2943" y="880"/>
                  </a:cubicBezTo>
                  <a:cubicBezTo>
                    <a:pt x="2968" y="850"/>
                    <a:pt x="2980" y="850"/>
                    <a:pt x="2986" y="843"/>
                  </a:cubicBezTo>
                  <a:cubicBezTo>
                    <a:pt x="3005" y="831"/>
                    <a:pt x="2999" y="837"/>
                    <a:pt x="3011" y="831"/>
                  </a:cubicBezTo>
                  <a:cubicBezTo>
                    <a:pt x="3011" y="831"/>
                    <a:pt x="3036" y="825"/>
                    <a:pt x="3029" y="825"/>
                  </a:cubicBezTo>
                  <a:cubicBezTo>
                    <a:pt x="3023" y="825"/>
                    <a:pt x="3048" y="819"/>
                    <a:pt x="3054" y="819"/>
                  </a:cubicBezTo>
                  <a:cubicBezTo>
                    <a:pt x="3060" y="819"/>
                    <a:pt x="3072" y="813"/>
                    <a:pt x="3085" y="813"/>
                  </a:cubicBezTo>
                  <a:lnTo>
                    <a:pt x="3103" y="813"/>
                  </a:lnTo>
                  <a:lnTo>
                    <a:pt x="3122" y="819"/>
                  </a:lnTo>
                  <a:cubicBezTo>
                    <a:pt x="3140" y="819"/>
                    <a:pt x="3165" y="831"/>
                    <a:pt x="3183" y="843"/>
                  </a:cubicBezTo>
                  <a:cubicBezTo>
                    <a:pt x="3208" y="856"/>
                    <a:pt x="3226" y="874"/>
                    <a:pt x="3244" y="905"/>
                  </a:cubicBezTo>
                  <a:cubicBezTo>
                    <a:pt x="3251" y="911"/>
                    <a:pt x="3251" y="917"/>
                    <a:pt x="3257" y="923"/>
                  </a:cubicBezTo>
                  <a:cubicBezTo>
                    <a:pt x="3257" y="923"/>
                    <a:pt x="3263" y="929"/>
                    <a:pt x="3263" y="929"/>
                  </a:cubicBezTo>
                  <a:lnTo>
                    <a:pt x="3263" y="936"/>
                  </a:lnTo>
                  <a:cubicBezTo>
                    <a:pt x="3269" y="948"/>
                    <a:pt x="3275" y="954"/>
                    <a:pt x="3275" y="960"/>
                  </a:cubicBezTo>
                  <a:cubicBezTo>
                    <a:pt x="3278" y="973"/>
                    <a:pt x="3282" y="979"/>
                    <a:pt x="3283" y="979"/>
                  </a:cubicBezTo>
                  <a:cubicBezTo>
                    <a:pt x="3284" y="979"/>
                    <a:pt x="3284" y="975"/>
                    <a:pt x="3281" y="966"/>
                  </a:cubicBezTo>
                  <a:cubicBezTo>
                    <a:pt x="3281" y="948"/>
                    <a:pt x="3269" y="905"/>
                    <a:pt x="3226" y="868"/>
                  </a:cubicBezTo>
                  <a:cubicBezTo>
                    <a:pt x="3201" y="837"/>
                    <a:pt x="3158" y="813"/>
                    <a:pt x="3103" y="807"/>
                  </a:cubicBezTo>
                  <a:cubicBezTo>
                    <a:pt x="3072" y="807"/>
                    <a:pt x="3042" y="807"/>
                    <a:pt x="3011" y="819"/>
                  </a:cubicBezTo>
                  <a:cubicBezTo>
                    <a:pt x="2980" y="825"/>
                    <a:pt x="2950" y="850"/>
                    <a:pt x="2943" y="856"/>
                  </a:cubicBezTo>
                  <a:cubicBezTo>
                    <a:pt x="2943" y="850"/>
                    <a:pt x="2937" y="850"/>
                    <a:pt x="2937" y="843"/>
                  </a:cubicBezTo>
                  <a:cubicBezTo>
                    <a:pt x="2931" y="843"/>
                    <a:pt x="2931" y="843"/>
                    <a:pt x="2925" y="837"/>
                  </a:cubicBezTo>
                  <a:cubicBezTo>
                    <a:pt x="2913" y="825"/>
                    <a:pt x="2900" y="813"/>
                    <a:pt x="2888" y="800"/>
                  </a:cubicBezTo>
                  <a:cubicBezTo>
                    <a:pt x="2876" y="794"/>
                    <a:pt x="2857" y="782"/>
                    <a:pt x="2839" y="776"/>
                  </a:cubicBezTo>
                  <a:cubicBezTo>
                    <a:pt x="2833" y="776"/>
                    <a:pt x="2827" y="770"/>
                    <a:pt x="2814" y="764"/>
                  </a:cubicBezTo>
                  <a:lnTo>
                    <a:pt x="2802" y="764"/>
                  </a:lnTo>
                  <a:cubicBezTo>
                    <a:pt x="2802" y="745"/>
                    <a:pt x="2802" y="733"/>
                    <a:pt x="2796" y="714"/>
                  </a:cubicBezTo>
                  <a:cubicBezTo>
                    <a:pt x="2796" y="696"/>
                    <a:pt x="2790" y="671"/>
                    <a:pt x="2784" y="653"/>
                  </a:cubicBezTo>
                  <a:cubicBezTo>
                    <a:pt x="2771" y="610"/>
                    <a:pt x="2753" y="567"/>
                    <a:pt x="2728" y="524"/>
                  </a:cubicBezTo>
                  <a:cubicBezTo>
                    <a:pt x="2685" y="438"/>
                    <a:pt x="2618" y="352"/>
                    <a:pt x="2526" y="290"/>
                  </a:cubicBezTo>
                  <a:cubicBezTo>
                    <a:pt x="2433" y="223"/>
                    <a:pt x="2311" y="174"/>
                    <a:pt x="2175" y="168"/>
                  </a:cubicBezTo>
                  <a:cubicBezTo>
                    <a:pt x="2157" y="166"/>
                    <a:pt x="2139" y="165"/>
                    <a:pt x="2121" y="165"/>
                  </a:cubicBezTo>
                  <a:cubicBezTo>
                    <a:pt x="2071" y="165"/>
                    <a:pt x="2021" y="171"/>
                    <a:pt x="1967" y="180"/>
                  </a:cubicBezTo>
                  <a:cubicBezTo>
                    <a:pt x="1930" y="192"/>
                    <a:pt x="1899" y="204"/>
                    <a:pt x="1862" y="217"/>
                  </a:cubicBezTo>
                  <a:cubicBezTo>
                    <a:pt x="1844" y="223"/>
                    <a:pt x="1825" y="235"/>
                    <a:pt x="1813" y="241"/>
                  </a:cubicBezTo>
                  <a:lnTo>
                    <a:pt x="1788" y="254"/>
                  </a:lnTo>
                  <a:lnTo>
                    <a:pt x="1776" y="266"/>
                  </a:lnTo>
                  <a:lnTo>
                    <a:pt x="1770" y="260"/>
                  </a:lnTo>
                  <a:lnTo>
                    <a:pt x="1745" y="260"/>
                  </a:lnTo>
                  <a:cubicBezTo>
                    <a:pt x="1727" y="254"/>
                    <a:pt x="1715" y="254"/>
                    <a:pt x="1696" y="254"/>
                  </a:cubicBezTo>
                  <a:cubicBezTo>
                    <a:pt x="1666" y="254"/>
                    <a:pt x="1635" y="260"/>
                    <a:pt x="1604" y="266"/>
                  </a:cubicBezTo>
                  <a:cubicBezTo>
                    <a:pt x="1573" y="278"/>
                    <a:pt x="1543" y="290"/>
                    <a:pt x="1512" y="309"/>
                  </a:cubicBezTo>
                  <a:cubicBezTo>
                    <a:pt x="1500" y="321"/>
                    <a:pt x="1487" y="333"/>
                    <a:pt x="1475" y="346"/>
                  </a:cubicBezTo>
                  <a:lnTo>
                    <a:pt x="1463" y="358"/>
                  </a:lnTo>
                  <a:lnTo>
                    <a:pt x="1457" y="358"/>
                  </a:lnTo>
                  <a:cubicBezTo>
                    <a:pt x="1444" y="346"/>
                    <a:pt x="1432" y="340"/>
                    <a:pt x="1420" y="333"/>
                  </a:cubicBezTo>
                  <a:cubicBezTo>
                    <a:pt x="1407" y="327"/>
                    <a:pt x="1389" y="321"/>
                    <a:pt x="1377" y="315"/>
                  </a:cubicBezTo>
                  <a:cubicBezTo>
                    <a:pt x="1377" y="315"/>
                    <a:pt x="1371" y="315"/>
                    <a:pt x="1371" y="309"/>
                  </a:cubicBezTo>
                  <a:lnTo>
                    <a:pt x="1371" y="303"/>
                  </a:lnTo>
                  <a:cubicBezTo>
                    <a:pt x="1371" y="290"/>
                    <a:pt x="1377" y="272"/>
                    <a:pt x="1377" y="260"/>
                  </a:cubicBezTo>
                  <a:cubicBezTo>
                    <a:pt x="1377" y="229"/>
                    <a:pt x="1371" y="192"/>
                    <a:pt x="1352" y="168"/>
                  </a:cubicBezTo>
                  <a:cubicBezTo>
                    <a:pt x="1328" y="106"/>
                    <a:pt x="1278" y="57"/>
                    <a:pt x="1211" y="39"/>
                  </a:cubicBezTo>
                  <a:cubicBezTo>
                    <a:pt x="1192" y="33"/>
                    <a:pt x="1172" y="30"/>
                    <a:pt x="1151" y="30"/>
                  </a:cubicBezTo>
                  <a:cubicBezTo>
                    <a:pt x="1106" y="30"/>
                    <a:pt x="1059" y="44"/>
                    <a:pt x="1020" y="69"/>
                  </a:cubicBezTo>
                  <a:cubicBezTo>
                    <a:pt x="990" y="88"/>
                    <a:pt x="965" y="112"/>
                    <a:pt x="947" y="143"/>
                  </a:cubicBezTo>
                  <a:cubicBezTo>
                    <a:pt x="947" y="149"/>
                    <a:pt x="941" y="161"/>
                    <a:pt x="934" y="168"/>
                  </a:cubicBezTo>
                  <a:lnTo>
                    <a:pt x="922" y="161"/>
                  </a:lnTo>
                  <a:cubicBezTo>
                    <a:pt x="898" y="137"/>
                    <a:pt x="873" y="112"/>
                    <a:pt x="842" y="88"/>
                  </a:cubicBezTo>
                  <a:cubicBezTo>
                    <a:pt x="781" y="51"/>
                    <a:pt x="713" y="20"/>
                    <a:pt x="640" y="8"/>
                  </a:cubicBezTo>
                  <a:cubicBezTo>
                    <a:pt x="609" y="3"/>
                    <a:pt x="578" y="1"/>
                    <a:pt x="5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8"/>
            <p:cNvSpPr/>
            <p:nvPr/>
          </p:nvSpPr>
          <p:spPr>
            <a:xfrm>
              <a:off x="3906378" y="2776296"/>
              <a:ext cx="233437" cy="239529"/>
            </a:xfrm>
            <a:custGeom>
              <a:avLst/>
              <a:gdLst/>
              <a:ahLst/>
              <a:cxnLst/>
              <a:rect l="l" t="t" r="r" b="b"/>
              <a:pathLst>
                <a:path w="3257" h="3342" extrusionOk="0">
                  <a:moveTo>
                    <a:pt x="519" y="0"/>
                  </a:moveTo>
                  <a:cubicBezTo>
                    <a:pt x="485" y="0"/>
                    <a:pt x="449" y="4"/>
                    <a:pt x="412" y="12"/>
                  </a:cubicBezTo>
                  <a:cubicBezTo>
                    <a:pt x="338" y="24"/>
                    <a:pt x="265" y="55"/>
                    <a:pt x="191" y="110"/>
                  </a:cubicBezTo>
                  <a:cubicBezTo>
                    <a:pt x="129" y="165"/>
                    <a:pt x="68" y="245"/>
                    <a:pt x="37" y="343"/>
                  </a:cubicBezTo>
                  <a:cubicBezTo>
                    <a:pt x="7" y="436"/>
                    <a:pt x="0" y="552"/>
                    <a:pt x="37" y="663"/>
                  </a:cubicBezTo>
                  <a:cubicBezTo>
                    <a:pt x="74" y="767"/>
                    <a:pt x="154" y="872"/>
                    <a:pt x="271" y="933"/>
                  </a:cubicBezTo>
                  <a:cubicBezTo>
                    <a:pt x="258" y="946"/>
                    <a:pt x="166" y="1025"/>
                    <a:pt x="142" y="1179"/>
                  </a:cubicBezTo>
                  <a:cubicBezTo>
                    <a:pt x="129" y="1253"/>
                    <a:pt x="136" y="1345"/>
                    <a:pt x="179" y="1431"/>
                  </a:cubicBezTo>
                  <a:cubicBezTo>
                    <a:pt x="222" y="1523"/>
                    <a:pt x="295" y="1597"/>
                    <a:pt x="394" y="1640"/>
                  </a:cubicBezTo>
                  <a:cubicBezTo>
                    <a:pt x="454" y="1670"/>
                    <a:pt x="518" y="1679"/>
                    <a:pt x="573" y="1679"/>
                  </a:cubicBezTo>
                  <a:cubicBezTo>
                    <a:pt x="609" y="1679"/>
                    <a:pt x="640" y="1675"/>
                    <a:pt x="664" y="1670"/>
                  </a:cubicBezTo>
                  <a:cubicBezTo>
                    <a:pt x="787" y="1935"/>
                    <a:pt x="947" y="2174"/>
                    <a:pt x="1100" y="2371"/>
                  </a:cubicBezTo>
                  <a:cubicBezTo>
                    <a:pt x="1125" y="2395"/>
                    <a:pt x="1143" y="2420"/>
                    <a:pt x="1162" y="2445"/>
                  </a:cubicBezTo>
                  <a:lnTo>
                    <a:pt x="1174" y="2463"/>
                  </a:lnTo>
                  <a:cubicBezTo>
                    <a:pt x="1180" y="2469"/>
                    <a:pt x="1174" y="2475"/>
                    <a:pt x="1174" y="2481"/>
                  </a:cubicBezTo>
                  <a:lnTo>
                    <a:pt x="1168" y="2531"/>
                  </a:lnTo>
                  <a:cubicBezTo>
                    <a:pt x="1162" y="2586"/>
                    <a:pt x="1149" y="2647"/>
                    <a:pt x="1137" y="2696"/>
                  </a:cubicBezTo>
                  <a:cubicBezTo>
                    <a:pt x="1112" y="2807"/>
                    <a:pt x="1082" y="2905"/>
                    <a:pt x="1051" y="2991"/>
                  </a:cubicBezTo>
                  <a:cubicBezTo>
                    <a:pt x="1168" y="3114"/>
                    <a:pt x="1303" y="3219"/>
                    <a:pt x="1444" y="3280"/>
                  </a:cubicBezTo>
                  <a:cubicBezTo>
                    <a:pt x="1545" y="3322"/>
                    <a:pt x="1649" y="3341"/>
                    <a:pt x="1749" y="3341"/>
                  </a:cubicBezTo>
                  <a:cubicBezTo>
                    <a:pt x="1796" y="3341"/>
                    <a:pt x="1842" y="3337"/>
                    <a:pt x="1887" y="3329"/>
                  </a:cubicBezTo>
                  <a:cubicBezTo>
                    <a:pt x="2034" y="3311"/>
                    <a:pt x="2163" y="3249"/>
                    <a:pt x="2274" y="3182"/>
                  </a:cubicBezTo>
                  <a:cubicBezTo>
                    <a:pt x="2323" y="3145"/>
                    <a:pt x="2384" y="3108"/>
                    <a:pt x="2421" y="3065"/>
                  </a:cubicBezTo>
                  <a:cubicBezTo>
                    <a:pt x="2403" y="3004"/>
                    <a:pt x="2378" y="2948"/>
                    <a:pt x="2366" y="2887"/>
                  </a:cubicBezTo>
                  <a:cubicBezTo>
                    <a:pt x="2298" y="2660"/>
                    <a:pt x="2286" y="2438"/>
                    <a:pt x="2323" y="2248"/>
                  </a:cubicBezTo>
                  <a:cubicBezTo>
                    <a:pt x="2360" y="2064"/>
                    <a:pt x="2452" y="1898"/>
                    <a:pt x="2544" y="1787"/>
                  </a:cubicBezTo>
                  <a:cubicBezTo>
                    <a:pt x="2581" y="1806"/>
                    <a:pt x="2642" y="1824"/>
                    <a:pt x="2685" y="1824"/>
                  </a:cubicBezTo>
                  <a:cubicBezTo>
                    <a:pt x="2734" y="1824"/>
                    <a:pt x="2771" y="1812"/>
                    <a:pt x="2808" y="1793"/>
                  </a:cubicBezTo>
                  <a:cubicBezTo>
                    <a:pt x="2876" y="1763"/>
                    <a:pt x="2906" y="1707"/>
                    <a:pt x="2913" y="1707"/>
                  </a:cubicBezTo>
                  <a:cubicBezTo>
                    <a:pt x="2980" y="1707"/>
                    <a:pt x="3048" y="1683"/>
                    <a:pt x="3091" y="1658"/>
                  </a:cubicBezTo>
                  <a:cubicBezTo>
                    <a:pt x="3140" y="1627"/>
                    <a:pt x="3171" y="1591"/>
                    <a:pt x="3195" y="1560"/>
                  </a:cubicBezTo>
                  <a:cubicBezTo>
                    <a:pt x="3238" y="1492"/>
                    <a:pt x="3250" y="1437"/>
                    <a:pt x="3250" y="1400"/>
                  </a:cubicBezTo>
                  <a:cubicBezTo>
                    <a:pt x="3257" y="1326"/>
                    <a:pt x="3244" y="1302"/>
                    <a:pt x="3238" y="1283"/>
                  </a:cubicBezTo>
                  <a:cubicBezTo>
                    <a:pt x="3232" y="1253"/>
                    <a:pt x="3214" y="1204"/>
                    <a:pt x="3183" y="1167"/>
                  </a:cubicBezTo>
                  <a:cubicBezTo>
                    <a:pt x="3177" y="1161"/>
                    <a:pt x="3171" y="1154"/>
                    <a:pt x="3171" y="1148"/>
                  </a:cubicBezTo>
                  <a:cubicBezTo>
                    <a:pt x="3201" y="1130"/>
                    <a:pt x="3226" y="1087"/>
                    <a:pt x="3232" y="1068"/>
                  </a:cubicBezTo>
                  <a:cubicBezTo>
                    <a:pt x="3234" y="1064"/>
                    <a:pt x="3235" y="1062"/>
                    <a:pt x="3234" y="1062"/>
                  </a:cubicBezTo>
                  <a:lnTo>
                    <a:pt x="3234" y="1062"/>
                  </a:lnTo>
                  <a:cubicBezTo>
                    <a:pt x="3233" y="1062"/>
                    <a:pt x="3230" y="1067"/>
                    <a:pt x="3226" y="1075"/>
                  </a:cubicBezTo>
                  <a:cubicBezTo>
                    <a:pt x="3214" y="1093"/>
                    <a:pt x="3201" y="1118"/>
                    <a:pt x="3152" y="1148"/>
                  </a:cubicBezTo>
                  <a:cubicBezTo>
                    <a:pt x="3152" y="1148"/>
                    <a:pt x="3158" y="1154"/>
                    <a:pt x="3158" y="1154"/>
                  </a:cubicBezTo>
                  <a:cubicBezTo>
                    <a:pt x="3171" y="1167"/>
                    <a:pt x="3177" y="1173"/>
                    <a:pt x="3183" y="1185"/>
                  </a:cubicBezTo>
                  <a:cubicBezTo>
                    <a:pt x="3189" y="1191"/>
                    <a:pt x="3195" y="1204"/>
                    <a:pt x="3195" y="1210"/>
                  </a:cubicBezTo>
                  <a:cubicBezTo>
                    <a:pt x="3207" y="1228"/>
                    <a:pt x="3214" y="1253"/>
                    <a:pt x="3226" y="1277"/>
                  </a:cubicBezTo>
                  <a:cubicBezTo>
                    <a:pt x="3238" y="1320"/>
                    <a:pt x="3238" y="1376"/>
                    <a:pt x="3226" y="1437"/>
                  </a:cubicBezTo>
                  <a:cubicBezTo>
                    <a:pt x="3214" y="1492"/>
                    <a:pt x="3177" y="1554"/>
                    <a:pt x="3128" y="1603"/>
                  </a:cubicBezTo>
                  <a:cubicBezTo>
                    <a:pt x="3097" y="1627"/>
                    <a:pt x="3066" y="1646"/>
                    <a:pt x="3029" y="1658"/>
                  </a:cubicBezTo>
                  <a:cubicBezTo>
                    <a:pt x="3011" y="1664"/>
                    <a:pt x="2992" y="1670"/>
                    <a:pt x="2974" y="1677"/>
                  </a:cubicBezTo>
                  <a:lnTo>
                    <a:pt x="2931" y="1677"/>
                  </a:lnTo>
                  <a:cubicBezTo>
                    <a:pt x="2927" y="1679"/>
                    <a:pt x="2923" y="1679"/>
                    <a:pt x="2920" y="1679"/>
                  </a:cubicBezTo>
                  <a:cubicBezTo>
                    <a:pt x="2914" y="1679"/>
                    <a:pt x="2908" y="1677"/>
                    <a:pt x="2900" y="1677"/>
                  </a:cubicBezTo>
                  <a:cubicBezTo>
                    <a:pt x="2882" y="1707"/>
                    <a:pt x="2869" y="1713"/>
                    <a:pt x="2857" y="1726"/>
                  </a:cubicBezTo>
                  <a:cubicBezTo>
                    <a:pt x="2839" y="1744"/>
                    <a:pt x="2826" y="1750"/>
                    <a:pt x="2808" y="1763"/>
                  </a:cubicBezTo>
                  <a:cubicBezTo>
                    <a:pt x="2771" y="1781"/>
                    <a:pt x="2728" y="1793"/>
                    <a:pt x="2685" y="1793"/>
                  </a:cubicBezTo>
                  <a:cubicBezTo>
                    <a:pt x="2661" y="1793"/>
                    <a:pt x="2642" y="1787"/>
                    <a:pt x="2624" y="1781"/>
                  </a:cubicBezTo>
                  <a:cubicBezTo>
                    <a:pt x="2611" y="1781"/>
                    <a:pt x="2599" y="1775"/>
                    <a:pt x="2593" y="1775"/>
                  </a:cubicBezTo>
                  <a:lnTo>
                    <a:pt x="2581" y="1769"/>
                  </a:lnTo>
                  <a:lnTo>
                    <a:pt x="2568" y="1763"/>
                  </a:lnTo>
                  <a:cubicBezTo>
                    <a:pt x="2556" y="1756"/>
                    <a:pt x="2550" y="1750"/>
                    <a:pt x="2538" y="1744"/>
                  </a:cubicBezTo>
                  <a:cubicBezTo>
                    <a:pt x="2519" y="1769"/>
                    <a:pt x="2501" y="1793"/>
                    <a:pt x="2482" y="1812"/>
                  </a:cubicBezTo>
                  <a:cubicBezTo>
                    <a:pt x="2470" y="1830"/>
                    <a:pt x="2458" y="1849"/>
                    <a:pt x="2446" y="1873"/>
                  </a:cubicBezTo>
                  <a:cubicBezTo>
                    <a:pt x="2421" y="1910"/>
                    <a:pt x="2396" y="1947"/>
                    <a:pt x="2378" y="1996"/>
                  </a:cubicBezTo>
                  <a:cubicBezTo>
                    <a:pt x="2335" y="2082"/>
                    <a:pt x="2304" y="2174"/>
                    <a:pt x="2286" y="2279"/>
                  </a:cubicBezTo>
                  <a:cubicBezTo>
                    <a:pt x="2249" y="2488"/>
                    <a:pt x="2274" y="2721"/>
                    <a:pt x="2347" y="2954"/>
                  </a:cubicBezTo>
                  <a:cubicBezTo>
                    <a:pt x="2360" y="2985"/>
                    <a:pt x="2366" y="3016"/>
                    <a:pt x="2378" y="3047"/>
                  </a:cubicBezTo>
                  <a:lnTo>
                    <a:pt x="2384" y="3053"/>
                  </a:lnTo>
                  <a:cubicBezTo>
                    <a:pt x="2384" y="3053"/>
                    <a:pt x="2384" y="3059"/>
                    <a:pt x="2378" y="3059"/>
                  </a:cubicBezTo>
                  <a:lnTo>
                    <a:pt x="2360" y="3077"/>
                  </a:lnTo>
                  <a:cubicBezTo>
                    <a:pt x="2310" y="3114"/>
                    <a:pt x="2261" y="3151"/>
                    <a:pt x="2206" y="3182"/>
                  </a:cubicBezTo>
                  <a:cubicBezTo>
                    <a:pt x="2095" y="3237"/>
                    <a:pt x="1966" y="3286"/>
                    <a:pt x="1837" y="3299"/>
                  </a:cubicBezTo>
                  <a:cubicBezTo>
                    <a:pt x="1811" y="3301"/>
                    <a:pt x="1785" y="3302"/>
                    <a:pt x="1759" y="3302"/>
                  </a:cubicBezTo>
                  <a:cubicBezTo>
                    <a:pt x="1650" y="3302"/>
                    <a:pt x="1541" y="3281"/>
                    <a:pt x="1432" y="3231"/>
                  </a:cubicBezTo>
                  <a:cubicBezTo>
                    <a:pt x="1401" y="3213"/>
                    <a:pt x="1370" y="3200"/>
                    <a:pt x="1340" y="3182"/>
                  </a:cubicBezTo>
                  <a:cubicBezTo>
                    <a:pt x="1309" y="3163"/>
                    <a:pt x="1278" y="3139"/>
                    <a:pt x="1248" y="3120"/>
                  </a:cubicBezTo>
                  <a:lnTo>
                    <a:pt x="1205" y="3083"/>
                  </a:lnTo>
                  <a:lnTo>
                    <a:pt x="1162" y="3047"/>
                  </a:lnTo>
                  <a:cubicBezTo>
                    <a:pt x="1143" y="3022"/>
                    <a:pt x="1119" y="3004"/>
                    <a:pt x="1100" y="2979"/>
                  </a:cubicBezTo>
                  <a:lnTo>
                    <a:pt x="1119" y="2924"/>
                  </a:lnTo>
                  <a:cubicBezTo>
                    <a:pt x="1125" y="2893"/>
                    <a:pt x="1137" y="2868"/>
                    <a:pt x="1143" y="2838"/>
                  </a:cubicBezTo>
                  <a:cubicBezTo>
                    <a:pt x="1162" y="2782"/>
                    <a:pt x="1174" y="2721"/>
                    <a:pt x="1186" y="2666"/>
                  </a:cubicBezTo>
                  <a:cubicBezTo>
                    <a:pt x="1192" y="2635"/>
                    <a:pt x="1198" y="2604"/>
                    <a:pt x="1205" y="2574"/>
                  </a:cubicBezTo>
                  <a:lnTo>
                    <a:pt x="1211" y="2531"/>
                  </a:lnTo>
                  <a:lnTo>
                    <a:pt x="1217" y="2475"/>
                  </a:lnTo>
                  <a:cubicBezTo>
                    <a:pt x="1217" y="2469"/>
                    <a:pt x="1223" y="2457"/>
                    <a:pt x="1217" y="2451"/>
                  </a:cubicBezTo>
                  <a:lnTo>
                    <a:pt x="1205" y="2432"/>
                  </a:lnTo>
                  <a:lnTo>
                    <a:pt x="1186" y="2414"/>
                  </a:lnTo>
                  <a:lnTo>
                    <a:pt x="1162" y="2377"/>
                  </a:lnTo>
                  <a:cubicBezTo>
                    <a:pt x="1137" y="2352"/>
                    <a:pt x="1119" y="2334"/>
                    <a:pt x="1100" y="2309"/>
                  </a:cubicBezTo>
                  <a:cubicBezTo>
                    <a:pt x="1026" y="2211"/>
                    <a:pt x="953" y="2107"/>
                    <a:pt x="885" y="1996"/>
                  </a:cubicBezTo>
                  <a:cubicBezTo>
                    <a:pt x="854" y="1941"/>
                    <a:pt x="818" y="1885"/>
                    <a:pt x="787" y="1830"/>
                  </a:cubicBezTo>
                  <a:cubicBezTo>
                    <a:pt x="775" y="1799"/>
                    <a:pt x="756" y="1769"/>
                    <a:pt x="744" y="1744"/>
                  </a:cubicBezTo>
                  <a:lnTo>
                    <a:pt x="719" y="1695"/>
                  </a:lnTo>
                  <a:lnTo>
                    <a:pt x="689" y="1621"/>
                  </a:lnTo>
                  <a:cubicBezTo>
                    <a:pt x="670" y="1627"/>
                    <a:pt x="646" y="1634"/>
                    <a:pt x="627" y="1634"/>
                  </a:cubicBezTo>
                  <a:cubicBezTo>
                    <a:pt x="621" y="1640"/>
                    <a:pt x="609" y="1640"/>
                    <a:pt x="596" y="1640"/>
                  </a:cubicBezTo>
                  <a:lnTo>
                    <a:pt x="535" y="1640"/>
                  </a:lnTo>
                  <a:cubicBezTo>
                    <a:pt x="498" y="1634"/>
                    <a:pt x="449" y="1621"/>
                    <a:pt x="412" y="1603"/>
                  </a:cubicBezTo>
                  <a:cubicBezTo>
                    <a:pt x="289" y="1548"/>
                    <a:pt x="197" y="1431"/>
                    <a:pt x="185" y="1302"/>
                  </a:cubicBezTo>
                  <a:cubicBezTo>
                    <a:pt x="172" y="1240"/>
                    <a:pt x="179" y="1179"/>
                    <a:pt x="203" y="1118"/>
                  </a:cubicBezTo>
                  <a:cubicBezTo>
                    <a:pt x="209" y="1087"/>
                    <a:pt x="228" y="1062"/>
                    <a:pt x="240" y="1038"/>
                  </a:cubicBezTo>
                  <a:cubicBezTo>
                    <a:pt x="252" y="1019"/>
                    <a:pt x="258" y="1007"/>
                    <a:pt x="271" y="1001"/>
                  </a:cubicBezTo>
                  <a:cubicBezTo>
                    <a:pt x="289" y="976"/>
                    <a:pt x="314" y="952"/>
                    <a:pt x="338" y="927"/>
                  </a:cubicBezTo>
                  <a:lnTo>
                    <a:pt x="283" y="896"/>
                  </a:lnTo>
                  <a:cubicBezTo>
                    <a:pt x="271" y="890"/>
                    <a:pt x="265" y="884"/>
                    <a:pt x="252" y="878"/>
                  </a:cubicBezTo>
                  <a:lnTo>
                    <a:pt x="240" y="872"/>
                  </a:lnTo>
                  <a:cubicBezTo>
                    <a:pt x="228" y="860"/>
                    <a:pt x="209" y="847"/>
                    <a:pt x="197" y="835"/>
                  </a:cubicBezTo>
                  <a:cubicBezTo>
                    <a:pt x="166" y="804"/>
                    <a:pt x="142" y="774"/>
                    <a:pt x="123" y="743"/>
                  </a:cubicBezTo>
                  <a:cubicBezTo>
                    <a:pt x="80" y="681"/>
                    <a:pt x="56" y="601"/>
                    <a:pt x="50" y="528"/>
                  </a:cubicBezTo>
                  <a:cubicBezTo>
                    <a:pt x="43" y="454"/>
                    <a:pt x="56" y="380"/>
                    <a:pt x="86" y="319"/>
                  </a:cubicBezTo>
                  <a:cubicBezTo>
                    <a:pt x="117" y="251"/>
                    <a:pt x="160" y="190"/>
                    <a:pt x="209" y="147"/>
                  </a:cubicBezTo>
                  <a:cubicBezTo>
                    <a:pt x="300" y="72"/>
                    <a:pt x="410" y="37"/>
                    <a:pt x="518" y="37"/>
                  </a:cubicBezTo>
                  <a:cubicBezTo>
                    <a:pt x="543" y="37"/>
                    <a:pt x="567" y="39"/>
                    <a:pt x="590" y="42"/>
                  </a:cubicBezTo>
                  <a:cubicBezTo>
                    <a:pt x="652" y="55"/>
                    <a:pt x="713" y="79"/>
                    <a:pt x="762" y="116"/>
                  </a:cubicBezTo>
                  <a:cubicBezTo>
                    <a:pt x="787" y="135"/>
                    <a:pt x="811" y="153"/>
                    <a:pt x="836" y="171"/>
                  </a:cubicBezTo>
                  <a:lnTo>
                    <a:pt x="842" y="184"/>
                  </a:lnTo>
                  <a:cubicBezTo>
                    <a:pt x="848" y="190"/>
                    <a:pt x="854" y="196"/>
                    <a:pt x="861" y="202"/>
                  </a:cubicBezTo>
                  <a:cubicBezTo>
                    <a:pt x="873" y="214"/>
                    <a:pt x="879" y="227"/>
                    <a:pt x="891" y="245"/>
                  </a:cubicBezTo>
                  <a:lnTo>
                    <a:pt x="953" y="325"/>
                  </a:lnTo>
                  <a:cubicBezTo>
                    <a:pt x="953" y="282"/>
                    <a:pt x="953" y="245"/>
                    <a:pt x="959" y="208"/>
                  </a:cubicBezTo>
                  <a:cubicBezTo>
                    <a:pt x="959" y="184"/>
                    <a:pt x="965" y="178"/>
                    <a:pt x="971" y="159"/>
                  </a:cubicBezTo>
                  <a:cubicBezTo>
                    <a:pt x="971" y="153"/>
                    <a:pt x="977" y="147"/>
                    <a:pt x="977" y="141"/>
                  </a:cubicBezTo>
                  <a:cubicBezTo>
                    <a:pt x="990" y="122"/>
                    <a:pt x="1008" y="104"/>
                    <a:pt x="1026" y="92"/>
                  </a:cubicBezTo>
                  <a:cubicBezTo>
                    <a:pt x="1051" y="75"/>
                    <a:pt x="1081" y="67"/>
                    <a:pt x="1111" y="67"/>
                  </a:cubicBezTo>
                  <a:cubicBezTo>
                    <a:pt x="1126" y="67"/>
                    <a:pt x="1141" y="69"/>
                    <a:pt x="1155" y="73"/>
                  </a:cubicBezTo>
                  <a:cubicBezTo>
                    <a:pt x="1198" y="85"/>
                    <a:pt x="1235" y="116"/>
                    <a:pt x="1254" y="159"/>
                  </a:cubicBezTo>
                  <a:cubicBezTo>
                    <a:pt x="1260" y="178"/>
                    <a:pt x="1266" y="196"/>
                    <a:pt x="1266" y="221"/>
                  </a:cubicBezTo>
                  <a:cubicBezTo>
                    <a:pt x="1266" y="233"/>
                    <a:pt x="1266" y="239"/>
                    <a:pt x="1266" y="251"/>
                  </a:cubicBezTo>
                  <a:cubicBezTo>
                    <a:pt x="1260" y="264"/>
                    <a:pt x="1248" y="294"/>
                    <a:pt x="1241" y="319"/>
                  </a:cubicBezTo>
                  <a:cubicBezTo>
                    <a:pt x="1254" y="325"/>
                    <a:pt x="1266" y="325"/>
                    <a:pt x="1278" y="331"/>
                  </a:cubicBezTo>
                  <a:cubicBezTo>
                    <a:pt x="1291" y="337"/>
                    <a:pt x="1309" y="343"/>
                    <a:pt x="1315" y="343"/>
                  </a:cubicBezTo>
                  <a:cubicBezTo>
                    <a:pt x="1327" y="350"/>
                    <a:pt x="1340" y="356"/>
                    <a:pt x="1346" y="362"/>
                  </a:cubicBezTo>
                  <a:cubicBezTo>
                    <a:pt x="1358" y="362"/>
                    <a:pt x="1370" y="368"/>
                    <a:pt x="1377" y="374"/>
                  </a:cubicBezTo>
                  <a:cubicBezTo>
                    <a:pt x="1395" y="386"/>
                    <a:pt x="1420" y="405"/>
                    <a:pt x="1438" y="417"/>
                  </a:cubicBezTo>
                  <a:lnTo>
                    <a:pt x="1463" y="380"/>
                  </a:lnTo>
                  <a:cubicBezTo>
                    <a:pt x="1469" y="374"/>
                    <a:pt x="1475" y="362"/>
                    <a:pt x="1475" y="362"/>
                  </a:cubicBezTo>
                  <a:lnTo>
                    <a:pt x="1487" y="356"/>
                  </a:lnTo>
                  <a:cubicBezTo>
                    <a:pt x="1493" y="343"/>
                    <a:pt x="1506" y="337"/>
                    <a:pt x="1518" y="325"/>
                  </a:cubicBezTo>
                  <a:cubicBezTo>
                    <a:pt x="1536" y="313"/>
                    <a:pt x="1561" y="300"/>
                    <a:pt x="1586" y="294"/>
                  </a:cubicBezTo>
                  <a:cubicBezTo>
                    <a:pt x="1610" y="282"/>
                    <a:pt x="1635" y="282"/>
                    <a:pt x="1659" y="282"/>
                  </a:cubicBezTo>
                  <a:lnTo>
                    <a:pt x="1696" y="282"/>
                  </a:lnTo>
                  <a:lnTo>
                    <a:pt x="1715" y="288"/>
                  </a:lnTo>
                  <a:lnTo>
                    <a:pt x="1745" y="294"/>
                  </a:lnTo>
                  <a:cubicBezTo>
                    <a:pt x="1782" y="276"/>
                    <a:pt x="1794" y="270"/>
                    <a:pt x="1813" y="257"/>
                  </a:cubicBezTo>
                  <a:cubicBezTo>
                    <a:pt x="1825" y="251"/>
                    <a:pt x="1844" y="239"/>
                    <a:pt x="1862" y="233"/>
                  </a:cubicBezTo>
                  <a:cubicBezTo>
                    <a:pt x="1899" y="221"/>
                    <a:pt x="1936" y="208"/>
                    <a:pt x="1973" y="202"/>
                  </a:cubicBezTo>
                  <a:cubicBezTo>
                    <a:pt x="2015" y="190"/>
                    <a:pt x="2061" y="186"/>
                    <a:pt x="2105" y="186"/>
                  </a:cubicBezTo>
                  <a:cubicBezTo>
                    <a:pt x="2131" y="186"/>
                    <a:pt x="2157" y="188"/>
                    <a:pt x="2181" y="190"/>
                  </a:cubicBezTo>
                  <a:cubicBezTo>
                    <a:pt x="2317" y="208"/>
                    <a:pt x="2433" y="270"/>
                    <a:pt x="2525" y="350"/>
                  </a:cubicBezTo>
                  <a:cubicBezTo>
                    <a:pt x="2587" y="405"/>
                    <a:pt x="2630" y="472"/>
                    <a:pt x="2667" y="540"/>
                  </a:cubicBezTo>
                  <a:cubicBezTo>
                    <a:pt x="2679" y="577"/>
                    <a:pt x="2691" y="608"/>
                    <a:pt x="2704" y="645"/>
                  </a:cubicBezTo>
                  <a:cubicBezTo>
                    <a:pt x="2710" y="663"/>
                    <a:pt x="2716" y="675"/>
                    <a:pt x="2716" y="694"/>
                  </a:cubicBezTo>
                  <a:cubicBezTo>
                    <a:pt x="2722" y="712"/>
                    <a:pt x="2722" y="737"/>
                    <a:pt x="2728" y="755"/>
                  </a:cubicBezTo>
                  <a:cubicBezTo>
                    <a:pt x="2740" y="761"/>
                    <a:pt x="2753" y="767"/>
                    <a:pt x="2765" y="767"/>
                  </a:cubicBezTo>
                  <a:cubicBezTo>
                    <a:pt x="2771" y="774"/>
                    <a:pt x="2777" y="774"/>
                    <a:pt x="2783" y="780"/>
                  </a:cubicBezTo>
                  <a:cubicBezTo>
                    <a:pt x="2802" y="786"/>
                    <a:pt x="2814" y="792"/>
                    <a:pt x="2826" y="798"/>
                  </a:cubicBezTo>
                  <a:cubicBezTo>
                    <a:pt x="2839" y="804"/>
                    <a:pt x="2851" y="817"/>
                    <a:pt x="2857" y="823"/>
                  </a:cubicBezTo>
                  <a:cubicBezTo>
                    <a:pt x="2869" y="835"/>
                    <a:pt x="2888" y="853"/>
                    <a:pt x="2900" y="872"/>
                  </a:cubicBezTo>
                  <a:cubicBezTo>
                    <a:pt x="2949" y="829"/>
                    <a:pt x="2968" y="823"/>
                    <a:pt x="2992" y="810"/>
                  </a:cubicBezTo>
                  <a:cubicBezTo>
                    <a:pt x="3007" y="803"/>
                    <a:pt x="3023" y="800"/>
                    <a:pt x="3039" y="800"/>
                  </a:cubicBezTo>
                  <a:cubicBezTo>
                    <a:pt x="3051" y="800"/>
                    <a:pt x="3062" y="802"/>
                    <a:pt x="3072" y="804"/>
                  </a:cubicBezTo>
                  <a:cubicBezTo>
                    <a:pt x="3121" y="804"/>
                    <a:pt x="3158" y="829"/>
                    <a:pt x="3189" y="860"/>
                  </a:cubicBezTo>
                  <a:cubicBezTo>
                    <a:pt x="3242" y="918"/>
                    <a:pt x="3239" y="983"/>
                    <a:pt x="3244" y="983"/>
                  </a:cubicBezTo>
                  <a:cubicBezTo>
                    <a:pt x="3244" y="983"/>
                    <a:pt x="3244" y="983"/>
                    <a:pt x="3244" y="982"/>
                  </a:cubicBezTo>
                  <a:cubicBezTo>
                    <a:pt x="3244" y="982"/>
                    <a:pt x="3244" y="958"/>
                    <a:pt x="3244" y="939"/>
                  </a:cubicBezTo>
                  <a:cubicBezTo>
                    <a:pt x="3238" y="915"/>
                    <a:pt x="3232" y="896"/>
                    <a:pt x="3214" y="872"/>
                  </a:cubicBezTo>
                  <a:cubicBezTo>
                    <a:pt x="3201" y="853"/>
                    <a:pt x="3183" y="835"/>
                    <a:pt x="3164" y="817"/>
                  </a:cubicBezTo>
                  <a:cubicBezTo>
                    <a:pt x="3140" y="804"/>
                    <a:pt x="3115" y="792"/>
                    <a:pt x="3091" y="786"/>
                  </a:cubicBezTo>
                  <a:cubicBezTo>
                    <a:pt x="3078" y="786"/>
                    <a:pt x="3072" y="780"/>
                    <a:pt x="3066" y="780"/>
                  </a:cubicBezTo>
                  <a:lnTo>
                    <a:pt x="3042" y="780"/>
                  </a:lnTo>
                  <a:cubicBezTo>
                    <a:pt x="3011" y="780"/>
                    <a:pt x="2999" y="780"/>
                    <a:pt x="2956" y="798"/>
                  </a:cubicBezTo>
                  <a:cubicBezTo>
                    <a:pt x="2949" y="804"/>
                    <a:pt x="2937" y="810"/>
                    <a:pt x="2906" y="835"/>
                  </a:cubicBezTo>
                  <a:cubicBezTo>
                    <a:pt x="2894" y="829"/>
                    <a:pt x="2888" y="817"/>
                    <a:pt x="2863" y="798"/>
                  </a:cubicBezTo>
                  <a:cubicBezTo>
                    <a:pt x="2845" y="780"/>
                    <a:pt x="2808" y="749"/>
                    <a:pt x="2753" y="737"/>
                  </a:cubicBezTo>
                  <a:cubicBezTo>
                    <a:pt x="2747" y="706"/>
                    <a:pt x="2740" y="632"/>
                    <a:pt x="2697" y="534"/>
                  </a:cubicBezTo>
                  <a:cubicBezTo>
                    <a:pt x="2654" y="442"/>
                    <a:pt x="2575" y="331"/>
                    <a:pt x="2446" y="251"/>
                  </a:cubicBezTo>
                  <a:cubicBezTo>
                    <a:pt x="2384" y="214"/>
                    <a:pt x="2317" y="178"/>
                    <a:pt x="2206" y="159"/>
                  </a:cubicBezTo>
                  <a:cubicBezTo>
                    <a:pt x="2174" y="156"/>
                    <a:pt x="2138" y="152"/>
                    <a:pt x="2098" y="152"/>
                  </a:cubicBezTo>
                  <a:cubicBezTo>
                    <a:pt x="2069" y="152"/>
                    <a:pt x="2037" y="154"/>
                    <a:pt x="2003" y="159"/>
                  </a:cubicBezTo>
                  <a:cubicBezTo>
                    <a:pt x="1930" y="171"/>
                    <a:pt x="1837" y="196"/>
                    <a:pt x="1745" y="257"/>
                  </a:cubicBezTo>
                  <a:cubicBezTo>
                    <a:pt x="1720" y="252"/>
                    <a:pt x="1696" y="244"/>
                    <a:pt x="1661" y="244"/>
                  </a:cubicBezTo>
                  <a:cubicBezTo>
                    <a:pt x="1653" y="244"/>
                    <a:pt x="1644" y="244"/>
                    <a:pt x="1635" y="245"/>
                  </a:cubicBezTo>
                  <a:cubicBezTo>
                    <a:pt x="1610" y="245"/>
                    <a:pt x="1573" y="251"/>
                    <a:pt x="1536" y="270"/>
                  </a:cubicBezTo>
                  <a:cubicBezTo>
                    <a:pt x="1506" y="288"/>
                    <a:pt x="1463" y="319"/>
                    <a:pt x="1426" y="368"/>
                  </a:cubicBezTo>
                  <a:cubicBezTo>
                    <a:pt x="1420" y="362"/>
                    <a:pt x="1407" y="350"/>
                    <a:pt x="1389" y="337"/>
                  </a:cubicBezTo>
                  <a:cubicBezTo>
                    <a:pt x="1370" y="325"/>
                    <a:pt x="1340" y="313"/>
                    <a:pt x="1291" y="294"/>
                  </a:cubicBezTo>
                  <a:cubicBezTo>
                    <a:pt x="1297" y="270"/>
                    <a:pt x="1303" y="245"/>
                    <a:pt x="1303" y="214"/>
                  </a:cubicBezTo>
                  <a:cubicBezTo>
                    <a:pt x="1303" y="184"/>
                    <a:pt x="1297" y="141"/>
                    <a:pt x="1266" y="104"/>
                  </a:cubicBezTo>
                  <a:cubicBezTo>
                    <a:pt x="1237" y="69"/>
                    <a:pt x="1187" y="30"/>
                    <a:pt x="1115" y="30"/>
                  </a:cubicBezTo>
                  <a:cubicBezTo>
                    <a:pt x="1110" y="30"/>
                    <a:pt x="1105" y="30"/>
                    <a:pt x="1100" y="30"/>
                  </a:cubicBezTo>
                  <a:cubicBezTo>
                    <a:pt x="1063" y="30"/>
                    <a:pt x="1020" y="42"/>
                    <a:pt x="983" y="73"/>
                  </a:cubicBezTo>
                  <a:cubicBezTo>
                    <a:pt x="953" y="104"/>
                    <a:pt x="922" y="153"/>
                    <a:pt x="922" y="208"/>
                  </a:cubicBezTo>
                  <a:cubicBezTo>
                    <a:pt x="916" y="208"/>
                    <a:pt x="922" y="214"/>
                    <a:pt x="916" y="214"/>
                  </a:cubicBezTo>
                  <a:lnTo>
                    <a:pt x="910" y="208"/>
                  </a:lnTo>
                  <a:cubicBezTo>
                    <a:pt x="910" y="202"/>
                    <a:pt x="904" y="196"/>
                    <a:pt x="897" y="190"/>
                  </a:cubicBezTo>
                  <a:cubicBezTo>
                    <a:pt x="885" y="178"/>
                    <a:pt x="879" y="165"/>
                    <a:pt x="867" y="147"/>
                  </a:cubicBezTo>
                  <a:cubicBezTo>
                    <a:pt x="836" y="122"/>
                    <a:pt x="805" y="98"/>
                    <a:pt x="762" y="67"/>
                  </a:cubicBezTo>
                  <a:cubicBezTo>
                    <a:pt x="703" y="30"/>
                    <a:pt x="619" y="0"/>
                    <a:pt x="5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8"/>
            <p:cNvSpPr/>
            <p:nvPr/>
          </p:nvSpPr>
          <p:spPr>
            <a:xfrm>
              <a:off x="3985217" y="2860296"/>
              <a:ext cx="66942" cy="19782"/>
            </a:xfrm>
            <a:custGeom>
              <a:avLst/>
              <a:gdLst/>
              <a:ahLst/>
              <a:cxnLst/>
              <a:rect l="l" t="t" r="r" b="b"/>
              <a:pathLst>
                <a:path w="934" h="276" extrusionOk="0">
                  <a:moveTo>
                    <a:pt x="868" y="132"/>
                  </a:moveTo>
                  <a:cubicBezTo>
                    <a:pt x="885" y="137"/>
                    <a:pt x="907" y="141"/>
                    <a:pt x="934" y="142"/>
                  </a:cubicBezTo>
                  <a:lnTo>
                    <a:pt x="868" y="132"/>
                  </a:lnTo>
                  <a:close/>
                  <a:moveTo>
                    <a:pt x="0" y="1"/>
                  </a:moveTo>
                  <a:cubicBezTo>
                    <a:pt x="0" y="1"/>
                    <a:pt x="100" y="276"/>
                    <a:pt x="331" y="276"/>
                  </a:cubicBezTo>
                  <a:cubicBezTo>
                    <a:pt x="357" y="276"/>
                    <a:pt x="383" y="272"/>
                    <a:pt x="412" y="265"/>
                  </a:cubicBezTo>
                  <a:cubicBezTo>
                    <a:pt x="575" y="227"/>
                    <a:pt x="674" y="161"/>
                    <a:pt x="728" y="111"/>
                  </a:cubicBezTo>
                  <a:lnTo>
                    <a:pt x="728" y="111"/>
                  </a:lnTo>
                  <a:lnTo>
                    <a:pt x="868" y="132"/>
                  </a:lnTo>
                  <a:lnTo>
                    <a:pt x="868" y="132"/>
                  </a:lnTo>
                  <a:cubicBezTo>
                    <a:pt x="782" y="107"/>
                    <a:pt x="787" y="44"/>
                    <a:pt x="787" y="44"/>
                  </a:cubicBezTo>
                  <a:lnTo>
                    <a:pt x="787" y="44"/>
                  </a:lnTo>
                  <a:cubicBezTo>
                    <a:pt x="787" y="44"/>
                    <a:pt x="770" y="73"/>
                    <a:pt x="728" y="111"/>
                  </a:cubicBezTo>
                  <a:lnTo>
                    <a:pt x="728" y="1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8"/>
            <p:cNvSpPr/>
            <p:nvPr/>
          </p:nvSpPr>
          <p:spPr>
            <a:xfrm>
              <a:off x="3985217" y="2860726"/>
              <a:ext cx="66512" cy="20785"/>
            </a:xfrm>
            <a:custGeom>
              <a:avLst/>
              <a:gdLst/>
              <a:ahLst/>
              <a:cxnLst/>
              <a:rect l="l" t="t" r="r" b="b"/>
              <a:pathLst>
                <a:path w="928" h="290" extrusionOk="0">
                  <a:moveTo>
                    <a:pt x="0" y="1"/>
                  </a:moveTo>
                  <a:cubicBezTo>
                    <a:pt x="0" y="7"/>
                    <a:pt x="0" y="44"/>
                    <a:pt x="49" y="118"/>
                  </a:cubicBezTo>
                  <a:cubicBezTo>
                    <a:pt x="74" y="155"/>
                    <a:pt x="111" y="204"/>
                    <a:pt x="178" y="247"/>
                  </a:cubicBezTo>
                  <a:cubicBezTo>
                    <a:pt x="209" y="265"/>
                    <a:pt x="252" y="284"/>
                    <a:pt x="301" y="290"/>
                  </a:cubicBezTo>
                  <a:cubicBezTo>
                    <a:pt x="350" y="290"/>
                    <a:pt x="406" y="284"/>
                    <a:pt x="455" y="265"/>
                  </a:cubicBezTo>
                  <a:cubicBezTo>
                    <a:pt x="535" y="247"/>
                    <a:pt x="602" y="216"/>
                    <a:pt x="651" y="185"/>
                  </a:cubicBezTo>
                  <a:cubicBezTo>
                    <a:pt x="682" y="167"/>
                    <a:pt x="707" y="148"/>
                    <a:pt x="725" y="130"/>
                  </a:cubicBezTo>
                  <a:cubicBezTo>
                    <a:pt x="750" y="118"/>
                    <a:pt x="768" y="93"/>
                    <a:pt x="774" y="87"/>
                  </a:cubicBezTo>
                  <a:lnTo>
                    <a:pt x="780" y="81"/>
                  </a:lnTo>
                  <a:cubicBezTo>
                    <a:pt x="780" y="77"/>
                    <a:pt x="783" y="72"/>
                    <a:pt x="785" y="72"/>
                  </a:cubicBezTo>
                  <a:cubicBezTo>
                    <a:pt x="786" y="72"/>
                    <a:pt x="787" y="73"/>
                    <a:pt x="787" y="75"/>
                  </a:cubicBezTo>
                  <a:cubicBezTo>
                    <a:pt x="787" y="81"/>
                    <a:pt x="787" y="87"/>
                    <a:pt x="793" y="93"/>
                  </a:cubicBezTo>
                  <a:cubicBezTo>
                    <a:pt x="793" y="99"/>
                    <a:pt x="805" y="112"/>
                    <a:pt x="817" y="118"/>
                  </a:cubicBezTo>
                  <a:cubicBezTo>
                    <a:pt x="823" y="124"/>
                    <a:pt x="836" y="130"/>
                    <a:pt x="848" y="130"/>
                  </a:cubicBezTo>
                  <a:cubicBezTo>
                    <a:pt x="866" y="142"/>
                    <a:pt x="879" y="142"/>
                    <a:pt x="891" y="142"/>
                  </a:cubicBezTo>
                  <a:cubicBezTo>
                    <a:pt x="916" y="142"/>
                    <a:pt x="928" y="142"/>
                    <a:pt x="928" y="136"/>
                  </a:cubicBezTo>
                  <a:cubicBezTo>
                    <a:pt x="928" y="136"/>
                    <a:pt x="916" y="130"/>
                    <a:pt x="897" y="124"/>
                  </a:cubicBezTo>
                  <a:cubicBezTo>
                    <a:pt x="885" y="124"/>
                    <a:pt x="873" y="118"/>
                    <a:pt x="854" y="112"/>
                  </a:cubicBezTo>
                  <a:cubicBezTo>
                    <a:pt x="848" y="105"/>
                    <a:pt x="842" y="99"/>
                    <a:pt x="836" y="93"/>
                  </a:cubicBezTo>
                  <a:cubicBezTo>
                    <a:pt x="823" y="87"/>
                    <a:pt x="817" y="87"/>
                    <a:pt x="811" y="69"/>
                  </a:cubicBezTo>
                  <a:cubicBezTo>
                    <a:pt x="799" y="56"/>
                    <a:pt x="793" y="50"/>
                    <a:pt x="793" y="38"/>
                  </a:cubicBezTo>
                  <a:cubicBezTo>
                    <a:pt x="793" y="36"/>
                    <a:pt x="792" y="35"/>
                    <a:pt x="791" y="35"/>
                  </a:cubicBezTo>
                  <a:cubicBezTo>
                    <a:pt x="789" y="35"/>
                    <a:pt x="784" y="38"/>
                    <a:pt x="780" y="38"/>
                  </a:cubicBezTo>
                  <a:cubicBezTo>
                    <a:pt x="774" y="44"/>
                    <a:pt x="768" y="44"/>
                    <a:pt x="762" y="50"/>
                  </a:cubicBezTo>
                  <a:cubicBezTo>
                    <a:pt x="737" y="75"/>
                    <a:pt x="725" y="87"/>
                    <a:pt x="701" y="105"/>
                  </a:cubicBezTo>
                  <a:cubicBezTo>
                    <a:pt x="682" y="118"/>
                    <a:pt x="658" y="136"/>
                    <a:pt x="633" y="148"/>
                  </a:cubicBezTo>
                  <a:cubicBezTo>
                    <a:pt x="584" y="179"/>
                    <a:pt x="522" y="210"/>
                    <a:pt x="449" y="228"/>
                  </a:cubicBezTo>
                  <a:cubicBezTo>
                    <a:pt x="407" y="242"/>
                    <a:pt x="373" y="249"/>
                    <a:pt x="340" y="249"/>
                  </a:cubicBezTo>
                  <a:cubicBezTo>
                    <a:pt x="329" y="249"/>
                    <a:pt x="318" y="248"/>
                    <a:pt x="307" y="247"/>
                  </a:cubicBezTo>
                  <a:cubicBezTo>
                    <a:pt x="264" y="247"/>
                    <a:pt x="227" y="228"/>
                    <a:pt x="197" y="216"/>
                  </a:cubicBezTo>
                  <a:cubicBezTo>
                    <a:pt x="135" y="179"/>
                    <a:pt x="98" y="136"/>
                    <a:pt x="74" y="99"/>
                  </a:cubicBezTo>
                  <a:cubicBezTo>
                    <a:pt x="25" y="32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8"/>
            <p:cNvSpPr/>
            <p:nvPr/>
          </p:nvSpPr>
          <p:spPr>
            <a:xfrm>
              <a:off x="3984787" y="2860726"/>
              <a:ext cx="67372" cy="22218"/>
            </a:xfrm>
            <a:custGeom>
              <a:avLst/>
              <a:gdLst/>
              <a:ahLst/>
              <a:cxnLst/>
              <a:rect l="l" t="t" r="r" b="b"/>
              <a:pathLst>
                <a:path w="940" h="310" extrusionOk="0">
                  <a:moveTo>
                    <a:pt x="6" y="1"/>
                  </a:moveTo>
                  <a:cubicBezTo>
                    <a:pt x="0" y="1"/>
                    <a:pt x="0" y="7"/>
                    <a:pt x="0" y="19"/>
                  </a:cubicBezTo>
                  <a:cubicBezTo>
                    <a:pt x="6" y="38"/>
                    <a:pt x="12" y="75"/>
                    <a:pt x="43" y="118"/>
                  </a:cubicBezTo>
                  <a:cubicBezTo>
                    <a:pt x="68" y="161"/>
                    <a:pt x="104" y="222"/>
                    <a:pt x="184" y="265"/>
                  </a:cubicBezTo>
                  <a:cubicBezTo>
                    <a:pt x="221" y="290"/>
                    <a:pt x="270" y="302"/>
                    <a:pt x="319" y="308"/>
                  </a:cubicBezTo>
                  <a:cubicBezTo>
                    <a:pt x="327" y="309"/>
                    <a:pt x="335" y="309"/>
                    <a:pt x="342" y="309"/>
                  </a:cubicBezTo>
                  <a:cubicBezTo>
                    <a:pt x="391" y="309"/>
                    <a:pt x="443" y="294"/>
                    <a:pt x="485" y="284"/>
                  </a:cubicBezTo>
                  <a:cubicBezTo>
                    <a:pt x="565" y="259"/>
                    <a:pt x="627" y="228"/>
                    <a:pt x="676" y="198"/>
                  </a:cubicBezTo>
                  <a:cubicBezTo>
                    <a:pt x="707" y="179"/>
                    <a:pt x="725" y="161"/>
                    <a:pt x="750" y="142"/>
                  </a:cubicBezTo>
                  <a:cubicBezTo>
                    <a:pt x="756" y="136"/>
                    <a:pt x="768" y="124"/>
                    <a:pt x="774" y="118"/>
                  </a:cubicBezTo>
                  <a:lnTo>
                    <a:pt x="780" y="112"/>
                  </a:lnTo>
                  <a:cubicBezTo>
                    <a:pt x="780" y="105"/>
                    <a:pt x="786" y="105"/>
                    <a:pt x="786" y="105"/>
                  </a:cubicBezTo>
                  <a:lnTo>
                    <a:pt x="793" y="118"/>
                  </a:lnTo>
                  <a:cubicBezTo>
                    <a:pt x="799" y="124"/>
                    <a:pt x="805" y="124"/>
                    <a:pt x="811" y="130"/>
                  </a:cubicBezTo>
                  <a:cubicBezTo>
                    <a:pt x="844" y="148"/>
                    <a:pt x="870" y="153"/>
                    <a:pt x="890" y="153"/>
                  </a:cubicBezTo>
                  <a:cubicBezTo>
                    <a:pt x="903" y="153"/>
                    <a:pt x="914" y="151"/>
                    <a:pt x="922" y="148"/>
                  </a:cubicBezTo>
                  <a:cubicBezTo>
                    <a:pt x="934" y="148"/>
                    <a:pt x="940" y="148"/>
                    <a:pt x="940" y="142"/>
                  </a:cubicBezTo>
                  <a:cubicBezTo>
                    <a:pt x="940" y="142"/>
                    <a:pt x="934" y="136"/>
                    <a:pt x="928" y="136"/>
                  </a:cubicBezTo>
                  <a:lnTo>
                    <a:pt x="915" y="136"/>
                  </a:lnTo>
                  <a:cubicBezTo>
                    <a:pt x="909" y="136"/>
                    <a:pt x="909" y="136"/>
                    <a:pt x="903" y="130"/>
                  </a:cubicBezTo>
                  <a:cubicBezTo>
                    <a:pt x="891" y="130"/>
                    <a:pt x="860" y="130"/>
                    <a:pt x="823" y="99"/>
                  </a:cubicBezTo>
                  <a:cubicBezTo>
                    <a:pt x="823" y="99"/>
                    <a:pt x="817" y="93"/>
                    <a:pt x="805" y="81"/>
                  </a:cubicBezTo>
                  <a:cubicBezTo>
                    <a:pt x="805" y="81"/>
                    <a:pt x="799" y="69"/>
                    <a:pt x="793" y="44"/>
                  </a:cubicBezTo>
                  <a:cubicBezTo>
                    <a:pt x="786" y="50"/>
                    <a:pt x="780" y="56"/>
                    <a:pt x="774" y="69"/>
                  </a:cubicBezTo>
                  <a:cubicBezTo>
                    <a:pt x="737" y="105"/>
                    <a:pt x="639" y="191"/>
                    <a:pt x="473" y="247"/>
                  </a:cubicBezTo>
                  <a:cubicBezTo>
                    <a:pt x="424" y="259"/>
                    <a:pt x="375" y="271"/>
                    <a:pt x="326" y="271"/>
                  </a:cubicBezTo>
                  <a:cubicBezTo>
                    <a:pt x="276" y="265"/>
                    <a:pt x="233" y="253"/>
                    <a:pt x="203" y="234"/>
                  </a:cubicBezTo>
                  <a:cubicBezTo>
                    <a:pt x="135" y="198"/>
                    <a:pt x="98" y="148"/>
                    <a:pt x="68" y="112"/>
                  </a:cubicBezTo>
                  <a:cubicBezTo>
                    <a:pt x="43" y="75"/>
                    <a:pt x="31" y="44"/>
                    <a:pt x="25" y="32"/>
                  </a:cubicBezTo>
                  <a:cubicBezTo>
                    <a:pt x="25" y="32"/>
                    <a:pt x="18" y="26"/>
                    <a:pt x="18" y="26"/>
                  </a:cubicBezTo>
                  <a:cubicBezTo>
                    <a:pt x="18" y="19"/>
                    <a:pt x="12" y="19"/>
                    <a:pt x="12" y="19"/>
                  </a:cubicBezTo>
                  <a:cubicBezTo>
                    <a:pt x="12" y="13"/>
                    <a:pt x="12" y="13"/>
                    <a:pt x="12" y="7"/>
                  </a:cubicBez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8"/>
            <p:cNvSpPr/>
            <p:nvPr/>
          </p:nvSpPr>
          <p:spPr>
            <a:xfrm>
              <a:off x="3985217" y="2860296"/>
              <a:ext cx="66512" cy="19925"/>
            </a:xfrm>
            <a:custGeom>
              <a:avLst/>
              <a:gdLst/>
              <a:ahLst/>
              <a:cxnLst/>
              <a:rect l="l" t="t" r="r" b="b"/>
              <a:pathLst>
                <a:path w="928" h="278" extrusionOk="0">
                  <a:moveTo>
                    <a:pt x="6" y="1"/>
                  </a:moveTo>
                  <a:cubicBezTo>
                    <a:pt x="0" y="1"/>
                    <a:pt x="6" y="7"/>
                    <a:pt x="6" y="7"/>
                  </a:cubicBezTo>
                  <a:cubicBezTo>
                    <a:pt x="6" y="7"/>
                    <a:pt x="6" y="13"/>
                    <a:pt x="6" y="1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5"/>
                    <a:pt x="12" y="25"/>
                    <a:pt x="12" y="25"/>
                  </a:cubicBezTo>
                  <a:lnTo>
                    <a:pt x="12" y="32"/>
                  </a:lnTo>
                  <a:cubicBezTo>
                    <a:pt x="12" y="38"/>
                    <a:pt x="12" y="38"/>
                    <a:pt x="12" y="44"/>
                  </a:cubicBezTo>
                  <a:cubicBezTo>
                    <a:pt x="19" y="56"/>
                    <a:pt x="37" y="81"/>
                    <a:pt x="62" y="118"/>
                  </a:cubicBezTo>
                  <a:cubicBezTo>
                    <a:pt x="86" y="148"/>
                    <a:pt x="123" y="197"/>
                    <a:pt x="184" y="234"/>
                  </a:cubicBezTo>
                  <a:cubicBezTo>
                    <a:pt x="215" y="253"/>
                    <a:pt x="258" y="271"/>
                    <a:pt x="301" y="277"/>
                  </a:cubicBezTo>
                  <a:cubicBezTo>
                    <a:pt x="350" y="277"/>
                    <a:pt x="399" y="271"/>
                    <a:pt x="455" y="253"/>
                  </a:cubicBezTo>
                  <a:cubicBezTo>
                    <a:pt x="608" y="210"/>
                    <a:pt x="719" y="130"/>
                    <a:pt x="768" y="75"/>
                  </a:cubicBezTo>
                  <a:cubicBezTo>
                    <a:pt x="774" y="68"/>
                    <a:pt x="774" y="68"/>
                    <a:pt x="780" y="62"/>
                  </a:cubicBezTo>
                  <a:cubicBezTo>
                    <a:pt x="785" y="58"/>
                    <a:pt x="786" y="51"/>
                    <a:pt x="786" y="51"/>
                  </a:cubicBezTo>
                  <a:cubicBezTo>
                    <a:pt x="787" y="51"/>
                    <a:pt x="787" y="52"/>
                    <a:pt x="787" y="56"/>
                  </a:cubicBezTo>
                  <a:cubicBezTo>
                    <a:pt x="787" y="68"/>
                    <a:pt x="793" y="81"/>
                    <a:pt x="799" y="87"/>
                  </a:cubicBezTo>
                  <a:cubicBezTo>
                    <a:pt x="799" y="93"/>
                    <a:pt x="805" y="99"/>
                    <a:pt x="805" y="99"/>
                  </a:cubicBezTo>
                  <a:cubicBezTo>
                    <a:pt x="842" y="136"/>
                    <a:pt x="873" y="136"/>
                    <a:pt x="891" y="142"/>
                  </a:cubicBezTo>
                  <a:lnTo>
                    <a:pt x="928" y="142"/>
                  </a:lnTo>
                  <a:cubicBezTo>
                    <a:pt x="928" y="142"/>
                    <a:pt x="928" y="136"/>
                    <a:pt x="916" y="130"/>
                  </a:cubicBezTo>
                  <a:cubicBezTo>
                    <a:pt x="903" y="124"/>
                    <a:pt x="866" y="118"/>
                    <a:pt x="836" y="87"/>
                  </a:cubicBezTo>
                  <a:cubicBezTo>
                    <a:pt x="830" y="81"/>
                    <a:pt x="830" y="81"/>
                    <a:pt x="817" y="56"/>
                  </a:cubicBezTo>
                  <a:cubicBezTo>
                    <a:pt x="805" y="50"/>
                    <a:pt x="793" y="44"/>
                    <a:pt x="793" y="38"/>
                  </a:cubicBezTo>
                  <a:cubicBezTo>
                    <a:pt x="787" y="38"/>
                    <a:pt x="780" y="38"/>
                    <a:pt x="756" y="32"/>
                  </a:cubicBezTo>
                  <a:cubicBezTo>
                    <a:pt x="750" y="38"/>
                    <a:pt x="744" y="50"/>
                    <a:pt x="737" y="56"/>
                  </a:cubicBezTo>
                  <a:lnTo>
                    <a:pt x="725" y="68"/>
                  </a:lnTo>
                  <a:lnTo>
                    <a:pt x="719" y="75"/>
                  </a:lnTo>
                  <a:cubicBezTo>
                    <a:pt x="713" y="81"/>
                    <a:pt x="701" y="87"/>
                    <a:pt x="688" y="93"/>
                  </a:cubicBezTo>
                  <a:cubicBezTo>
                    <a:pt x="670" y="111"/>
                    <a:pt x="651" y="124"/>
                    <a:pt x="627" y="142"/>
                  </a:cubicBezTo>
                  <a:cubicBezTo>
                    <a:pt x="578" y="167"/>
                    <a:pt x="516" y="197"/>
                    <a:pt x="442" y="216"/>
                  </a:cubicBezTo>
                  <a:cubicBezTo>
                    <a:pt x="403" y="230"/>
                    <a:pt x="366" y="236"/>
                    <a:pt x="334" y="236"/>
                  </a:cubicBezTo>
                  <a:cubicBezTo>
                    <a:pt x="281" y="236"/>
                    <a:pt x="237" y="220"/>
                    <a:pt x="203" y="197"/>
                  </a:cubicBezTo>
                  <a:cubicBezTo>
                    <a:pt x="141" y="167"/>
                    <a:pt x="105" y="124"/>
                    <a:pt x="80" y="87"/>
                  </a:cubicBezTo>
                  <a:cubicBezTo>
                    <a:pt x="49" y="50"/>
                    <a:pt x="31" y="25"/>
                    <a:pt x="19" y="13"/>
                  </a:cubicBezTo>
                  <a:cubicBezTo>
                    <a:pt x="12" y="7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8"/>
            <p:cNvSpPr/>
            <p:nvPr/>
          </p:nvSpPr>
          <p:spPr>
            <a:xfrm>
              <a:off x="4395535" y="2921933"/>
              <a:ext cx="74539" cy="74969"/>
            </a:xfrm>
            <a:custGeom>
              <a:avLst/>
              <a:gdLst/>
              <a:ahLst/>
              <a:cxnLst/>
              <a:rect l="l" t="t" r="r" b="b"/>
              <a:pathLst>
                <a:path w="1040" h="1046" extrusionOk="0">
                  <a:moveTo>
                    <a:pt x="517" y="1"/>
                  </a:moveTo>
                  <a:cubicBezTo>
                    <a:pt x="234" y="1"/>
                    <a:pt x="1" y="234"/>
                    <a:pt x="1" y="523"/>
                  </a:cubicBezTo>
                  <a:cubicBezTo>
                    <a:pt x="1" y="812"/>
                    <a:pt x="234" y="1045"/>
                    <a:pt x="517" y="1045"/>
                  </a:cubicBezTo>
                  <a:cubicBezTo>
                    <a:pt x="806" y="1045"/>
                    <a:pt x="1039" y="812"/>
                    <a:pt x="1039" y="523"/>
                  </a:cubicBezTo>
                  <a:cubicBezTo>
                    <a:pt x="1039" y="234"/>
                    <a:pt x="806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8"/>
            <p:cNvSpPr/>
            <p:nvPr/>
          </p:nvSpPr>
          <p:spPr>
            <a:xfrm>
              <a:off x="4393385" y="2920643"/>
              <a:ext cx="77120" cy="77191"/>
            </a:xfrm>
            <a:custGeom>
              <a:avLst/>
              <a:gdLst/>
              <a:ahLst/>
              <a:cxnLst/>
              <a:rect l="l" t="t" r="r" b="b"/>
              <a:pathLst>
                <a:path w="1076" h="1077" extrusionOk="0">
                  <a:moveTo>
                    <a:pt x="542" y="0"/>
                  </a:moveTo>
                  <a:cubicBezTo>
                    <a:pt x="517" y="0"/>
                    <a:pt x="492" y="2"/>
                    <a:pt x="467" y="7"/>
                  </a:cubicBezTo>
                  <a:cubicBezTo>
                    <a:pt x="357" y="25"/>
                    <a:pt x="240" y="80"/>
                    <a:pt x="154" y="179"/>
                  </a:cubicBezTo>
                  <a:cubicBezTo>
                    <a:pt x="62" y="271"/>
                    <a:pt x="0" y="418"/>
                    <a:pt x="12" y="578"/>
                  </a:cubicBezTo>
                  <a:cubicBezTo>
                    <a:pt x="19" y="732"/>
                    <a:pt x="99" y="867"/>
                    <a:pt x="197" y="953"/>
                  </a:cubicBezTo>
                  <a:cubicBezTo>
                    <a:pt x="301" y="1033"/>
                    <a:pt x="418" y="1076"/>
                    <a:pt x="522" y="1076"/>
                  </a:cubicBezTo>
                  <a:cubicBezTo>
                    <a:pt x="532" y="1076"/>
                    <a:pt x="541" y="1076"/>
                    <a:pt x="551" y="1076"/>
                  </a:cubicBezTo>
                  <a:cubicBezTo>
                    <a:pt x="649" y="1076"/>
                    <a:pt x="732" y="1048"/>
                    <a:pt x="799" y="1014"/>
                  </a:cubicBezTo>
                  <a:cubicBezTo>
                    <a:pt x="873" y="977"/>
                    <a:pt x="928" y="922"/>
                    <a:pt x="965" y="873"/>
                  </a:cubicBezTo>
                  <a:cubicBezTo>
                    <a:pt x="1045" y="775"/>
                    <a:pt x="1063" y="689"/>
                    <a:pt x="1069" y="633"/>
                  </a:cubicBezTo>
                  <a:cubicBezTo>
                    <a:pt x="1075" y="578"/>
                    <a:pt x="1069" y="560"/>
                    <a:pt x="1069" y="560"/>
                  </a:cubicBezTo>
                  <a:cubicBezTo>
                    <a:pt x="1063" y="560"/>
                    <a:pt x="1063" y="578"/>
                    <a:pt x="1051" y="633"/>
                  </a:cubicBezTo>
                  <a:cubicBezTo>
                    <a:pt x="1038" y="682"/>
                    <a:pt x="1020" y="762"/>
                    <a:pt x="940" y="854"/>
                  </a:cubicBezTo>
                  <a:cubicBezTo>
                    <a:pt x="903" y="904"/>
                    <a:pt x="854" y="953"/>
                    <a:pt x="780" y="983"/>
                  </a:cubicBezTo>
                  <a:cubicBezTo>
                    <a:pt x="720" y="1017"/>
                    <a:pt x="644" y="1040"/>
                    <a:pt x="559" y="1040"/>
                  </a:cubicBezTo>
                  <a:cubicBezTo>
                    <a:pt x="549" y="1040"/>
                    <a:pt x="539" y="1039"/>
                    <a:pt x="529" y="1039"/>
                  </a:cubicBezTo>
                  <a:cubicBezTo>
                    <a:pt x="430" y="1039"/>
                    <a:pt x="320" y="1002"/>
                    <a:pt x="228" y="922"/>
                  </a:cubicBezTo>
                  <a:cubicBezTo>
                    <a:pt x="135" y="842"/>
                    <a:pt x="62" y="719"/>
                    <a:pt x="49" y="572"/>
                  </a:cubicBezTo>
                  <a:cubicBezTo>
                    <a:pt x="43" y="424"/>
                    <a:pt x="99" y="295"/>
                    <a:pt x="178" y="203"/>
                  </a:cubicBezTo>
                  <a:cubicBezTo>
                    <a:pt x="264" y="111"/>
                    <a:pt x="369" y="62"/>
                    <a:pt x="473" y="44"/>
                  </a:cubicBezTo>
                  <a:cubicBezTo>
                    <a:pt x="499" y="40"/>
                    <a:pt x="524" y="39"/>
                    <a:pt x="548" y="39"/>
                  </a:cubicBezTo>
                  <a:cubicBezTo>
                    <a:pt x="618" y="39"/>
                    <a:pt x="684" y="51"/>
                    <a:pt x="744" y="74"/>
                  </a:cubicBezTo>
                  <a:cubicBezTo>
                    <a:pt x="817" y="105"/>
                    <a:pt x="873" y="154"/>
                    <a:pt x="916" y="197"/>
                  </a:cubicBezTo>
                  <a:cubicBezTo>
                    <a:pt x="1008" y="289"/>
                    <a:pt x="1032" y="381"/>
                    <a:pt x="1045" y="437"/>
                  </a:cubicBezTo>
                  <a:cubicBezTo>
                    <a:pt x="1063" y="492"/>
                    <a:pt x="1063" y="517"/>
                    <a:pt x="1063" y="517"/>
                  </a:cubicBezTo>
                  <a:cubicBezTo>
                    <a:pt x="1069" y="517"/>
                    <a:pt x="1075" y="492"/>
                    <a:pt x="1063" y="431"/>
                  </a:cubicBezTo>
                  <a:cubicBezTo>
                    <a:pt x="1057" y="375"/>
                    <a:pt x="1026" y="277"/>
                    <a:pt x="940" y="179"/>
                  </a:cubicBezTo>
                  <a:cubicBezTo>
                    <a:pt x="897" y="130"/>
                    <a:pt x="836" y="80"/>
                    <a:pt x="756" y="44"/>
                  </a:cubicBezTo>
                  <a:cubicBezTo>
                    <a:pt x="695" y="20"/>
                    <a:pt x="620" y="0"/>
                    <a:pt x="54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8"/>
            <p:cNvSpPr/>
            <p:nvPr/>
          </p:nvSpPr>
          <p:spPr>
            <a:xfrm>
              <a:off x="4395105" y="2921933"/>
              <a:ext cx="74969" cy="74611"/>
            </a:xfrm>
            <a:custGeom>
              <a:avLst/>
              <a:gdLst/>
              <a:ahLst/>
              <a:cxnLst/>
              <a:rect l="l" t="t" r="r" b="b"/>
              <a:pathLst>
                <a:path w="1046" h="1041" extrusionOk="0">
                  <a:moveTo>
                    <a:pt x="538" y="0"/>
                  </a:moveTo>
                  <a:cubicBezTo>
                    <a:pt x="529" y="0"/>
                    <a:pt x="520" y="0"/>
                    <a:pt x="511" y="1"/>
                  </a:cubicBezTo>
                  <a:cubicBezTo>
                    <a:pt x="406" y="1"/>
                    <a:pt x="290" y="38"/>
                    <a:pt x="191" y="124"/>
                  </a:cubicBezTo>
                  <a:cubicBezTo>
                    <a:pt x="93" y="210"/>
                    <a:pt x="13" y="339"/>
                    <a:pt x="7" y="499"/>
                  </a:cubicBezTo>
                  <a:cubicBezTo>
                    <a:pt x="1" y="652"/>
                    <a:pt x="62" y="793"/>
                    <a:pt x="154" y="886"/>
                  </a:cubicBezTo>
                  <a:cubicBezTo>
                    <a:pt x="247" y="978"/>
                    <a:pt x="363" y="1027"/>
                    <a:pt x="474" y="1039"/>
                  </a:cubicBezTo>
                  <a:cubicBezTo>
                    <a:pt x="487" y="1040"/>
                    <a:pt x="500" y="1040"/>
                    <a:pt x="513" y="1040"/>
                  </a:cubicBezTo>
                  <a:cubicBezTo>
                    <a:pt x="603" y="1040"/>
                    <a:pt x="686" y="1022"/>
                    <a:pt x="750" y="990"/>
                  </a:cubicBezTo>
                  <a:cubicBezTo>
                    <a:pt x="830" y="953"/>
                    <a:pt x="885" y="904"/>
                    <a:pt x="928" y="855"/>
                  </a:cubicBezTo>
                  <a:cubicBezTo>
                    <a:pt x="1008" y="757"/>
                    <a:pt x="1033" y="671"/>
                    <a:pt x="1039" y="634"/>
                  </a:cubicBezTo>
                  <a:cubicBezTo>
                    <a:pt x="1039" y="631"/>
                    <a:pt x="1039" y="631"/>
                    <a:pt x="1039" y="631"/>
                  </a:cubicBezTo>
                  <a:cubicBezTo>
                    <a:pt x="1039" y="631"/>
                    <a:pt x="1039" y="631"/>
                    <a:pt x="1039" y="628"/>
                  </a:cubicBezTo>
                  <a:cubicBezTo>
                    <a:pt x="1039" y="628"/>
                    <a:pt x="1039" y="621"/>
                    <a:pt x="1039" y="621"/>
                  </a:cubicBezTo>
                  <a:cubicBezTo>
                    <a:pt x="1039" y="621"/>
                    <a:pt x="1039" y="615"/>
                    <a:pt x="1039" y="615"/>
                  </a:cubicBezTo>
                  <a:lnTo>
                    <a:pt x="1039" y="609"/>
                  </a:lnTo>
                  <a:lnTo>
                    <a:pt x="1039" y="603"/>
                  </a:lnTo>
                  <a:lnTo>
                    <a:pt x="1039" y="597"/>
                  </a:lnTo>
                  <a:cubicBezTo>
                    <a:pt x="1039" y="591"/>
                    <a:pt x="1039" y="585"/>
                    <a:pt x="1039" y="578"/>
                  </a:cubicBezTo>
                  <a:cubicBezTo>
                    <a:pt x="1045" y="572"/>
                    <a:pt x="1045" y="566"/>
                    <a:pt x="1045" y="554"/>
                  </a:cubicBezTo>
                  <a:lnTo>
                    <a:pt x="1045" y="548"/>
                  </a:lnTo>
                  <a:cubicBezTo>
                    <a:pt x="1045" y="542"/>
                    <a:pt x="1045" y="542"/>
                    <a:pt x="1045" y="535"/>
                  </a:cubicBezTo>
                  <a:cubicBezTo>
                    <a:pt x="1045" y="532"/>
                    <a:pt x="1045" y="531"/>
                    <a:pt x="1044" y="531"/>
                  </a:cubicBezTo>
                  <a:cubicBezTo>
                    <a:pt x="1042" y="531"/>
                    <a:pt x="1037" y="543"/>
                    <a:pt x="1033" y="566"/>
                  </a:cubicBezTo>
                  <a:cubicBezTo>
                    <a:pt x="1021" y="615"/>
                    <a:pt x="1002" y="714"/>
                    <a:pt x="922" y="818"/>
                  </a:cubicBezTo>
                  <a:cubicBezTo>
                    <a:pt x="879" y="867"/>
                    <a:pt x="824" y="916"/>
                    <a:pt x="750" y="953"/>
                  </a:cubicBezTo>
                  <a:cubicBezTo>
                    <a:pt x="690" y="984"/>
                    <a:pt x="616" y="1006"/>
                    <a:pt x="534" y="1006"/>
                  </a:cubicBezTo>
                  <a:cubicBezTo>
                    <a:pt x="517" y="1006"/>
                    <a:pt x="498" y="1005"/>
                    <a:pt x="480" y="1002"/>
                  </a:cubicBezTo>
                  <a:cubicBezTo>
                    <a:pt x="382" y="990"/>
                    <a:pt x="271" y="947"/>
                    <a:pt x="185" y="861"/>
                  </a:cubicBezTo>
                  <a:cubicBezTo>
                    <a:pt x="99" y="775"/>
                    <a:pt x="38" y="646"/>
                    <a:pt x="50" y="499"/>
                  </a:cubicBezTo>
                  <a:cubicBezTo>
                    <a:pt x="56" y="351"/>
                    <a:pt x="124" y="228"/>
                    <a:pt x="216" y="155"/>
                  </a:cubicBezTo>
                  <a:cubicBezTo>
                    <a:pt x="308" y="75"/>
                    <a:pt x="419" y="38"/>
                    <a:pt x="517" y="38"/>
                  </a:cubicBezTo>
                  <a:cubicBezTo>
                    <a:pt x="615" y="38"/>
                    <a:pt x="701" y="62"/>
                    <a:pt x="769" y="99"/>
                  </a:cubicBezTo>
                  <a:cubicBezTo>
                    <a:pt x="836" y="136"/>
                    <a:pt x="892" y="185"/>
                    <a:pt x="922" y="234"/>
                  </a:cubicBezTo>
                  <a:cubicBezTo>
                    <a:pt x="996" y="333"/>
                    <a:pt x="1014" y="425"/>
                    <a:pt x="1027" y="474"/>
                  </a:cubicBezTo>
                  <a:cubicBezTo>
                    <a:pt x="1032" y="501"/>
                    <a:pt x="1037" y="518"/>
                    <a:pt x="1039" y="518"/>
                  </a:cubicBezTo>
                  <a:cubicBezTo>
                    <a:pt x="1039" y="518"/>
                    <a:pt x="1039" y="518"/>
                    <a:pt x="1039" y="517"/>
                  </a:cubicBezTo>
                  <a:cubicBezTo>
                    <a:pt x="1039" y="517"/>
                    <a:pt x="1039" y="499"/>
                    <a:pt x="1039" y="486"/>
                  </a:cubicBezTo>
                  <a:cubicBezTo>
                    <a:pt x="1039" y="474"/>
                    <a:pt x="1039" y="462"/>
                    <a:pt x="1039" y="449"/>
                  </a:cubicBezTo>
                  <a:cubicBezTo>
                    <a:pt x="1039" y="437"/>
                    <a:pt x="1039" y="437"/>
                    <a:pt x="1033" y="413"/>
                  </a:cubicBezTo>
                  <a:cubicBezTo>
                    <a:pt x="1027" y="382"/>
                    <a:pt x="1008" y="296"/>
                    <a:pt x="935" y="204"/>
                  </a:cubicBezTo>
                  <a:cubicBezTo>
                    <a:pt x="898" y="155"/>
                    <a:pt x="849" y="105"/>
                    <a:pt x="775" y="62"/>
                  </a:cubicBezTo>
                  <a:cubicBezTo>
                    <a:pt x="713" y="29"/>
                    <a:pt x="631" y="0"/>
                    <a:pt x="538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8"/>
            <p:cNvSpPr/>
            <p:nvPr/>
          </p:nvSpPr>
          <p:spPr>
            <a:xfrm>
              <a:off x="4392023" y="2919568"/>
              <a:ext cx="78911" cy="79987"/>
            </a:xfrm>
            <a:custGeom>
              <a:avLst/>
              <a:gdLst/>
              <a:ahLst/>
              <a:cxnLst/>
              <a:rect l="l" t="t" r="r" b="b"/>
              <a:pathLst>
                <a:path w="1101" h="1116" extrusionOk="0">
                  <a:moveTo>
                    <a:pt x="569" y="0"/>
                  </a:moveTo>
                  <a:cubicBezTo>
                    <a:pt x="552" y="0"/>
                    <a:pt x="534" y="1"/>
                    <a:pt x="517" y="3"/>
                  </a:cubicBezTo>
                  <a:cubicBezTo>
                    <a:pt x="400" y="9"/>
                    <a:pt x="271" y="59"/>
                    <a:pt x="173" y="163"/>
                  </a:cubicBezTo>
                  <a:cubicBezTo>
                    <a:pt x="68" y="261"/>
                    <a:pt x="1" y="415"/>
                    <a:pt x="13" y="587"/>
                  </a:cubicBezTo>
                  <a:cubicBezTo>
                    <a:pt x="19" y="753"/>
                    <a:pt x="105" y="900"/>
                    <a:pt x="216" y="986"/>
                  </a:cubicBezTo>
                  <a:cubicBezTo>
                    <a:pt x="320" y="1078"/>
                    <a:pt x="455" y="1115"/>
                    <a:pt x="566" y="1115"/>
                  </a:cubicBezTo>
                  <a:cubicBezTo>
                    <a:pt x="683" y="1109"/>
                    <a:pt x="781" y="1078"/>
                    <a:pt x="855" y="1029"/>
                  </a:cubicBezTo>
                  <a:cubicBezTo>
                    <a:pt x="935" y="980"/>
                    <a:pt x="984" y="919"/>
                    <a:pt x="1021" y="863"/>
                  </a:cubicBezTo>
                  <a:cubicBezTo>
                    <a:pt x="1094" y="747"/>
                    <a:pt x="1100" y="648"/>
                    <a:pt x="1100" y="599"/>
                  </a:cubicBezTo>
                  <a:cubicBezTo>
                    <a:pt x="1100" y="568"/>
                    <a:pt x="1094" y="556"/>
                    <a:pt x="1094" y="556"/>
                  </a:cubicBezTo>
                  <a:cubicBezTo>
                    <a:pt x="1094" y="556"/>
                    <a:pt x="1094" y="562"/>
                    <a:pt x="1088" y="568"/>
                  </a:cubicBezTo>
                  <a:cubicBezTo>
                    <a:pt x="1088" y="575"/>
                    <a:pt x="1088" y="581"/>
                    <a:pt x="1088" y="587"/>
                  </a:cubicBezTo>
                  <a:cubicBezTo>
                    <a:pt x="1088" y="593"/>
                    <a:pt x="1088" y="599"/>
                    <a:pt x="1088" y="605"/>
                  </a:cubicBezTo>
                  <a:cubicBezTo>
                    <a:pt x="1088" y="618"/>
                    <a:pt x="1088" y="624"/>
                    <a:pt x="1082" y="630"/>
                  </a:cubicBezTo>
                  <a:cubicBezTo>
                    <a:pt x="1082" y="630"/>
                    <a:pt x="1082" y="636"/>
                    <a:pt x="1082" y="636"/>
                  </a:cubicBezTo>
                  <a:lnTo>
                    <a:pt x="1082" y="642"/>
                  </a:lnTo>
                  <a:cubicBezTo>
                    <a:pt x="1082" y="654"/>
                    <a:pt x="1082" y="654"/>
                    <a:pt x="1076" y="667"/>
                  </a:cubicBezTo>
                  <a:cubicBezTo>
                    <a:pt x="1070" y="704"/>
                    <a:pt x="1051" y="783"/>
                    <a:pt x="978" y="876"/>
                  </a:cubicBezTo>
                  <a:cubicBezTo>
                    <a:pt x="941" y="925"/>
                    <a:pt x="892" y="974"/>
                    <a:pt x="818" y="1011"/>
                  </a:cubicBezTo>
                  <a:cubicBezTo>
                    <a:pt x="756" y="1044"/>
                    <a:pt x="674" y="1073"/>
                    <a:pt x="581" y="1073"/>
                  </a:cubicBezTo>
                  <a:cubicBezTo>
                    <a:pt x="572" y="1073"/>
                    <a:pt x="563" y="1073"/>
                    <a:pt x="554" y="1072"/>
                  </a:cubicBezTo>
                  <a:cubicBezTo>
                    <a:pt x="449" y="1072"/>
                    <a:pt x="333" y="1035"/>
                    <a:pt x="234" y="955"/>
                  </a:cubicBezTo>
                  <a:cubicBezTo>
                    <a:pt x="136" y="869"/>
                    <a:pt x="62" y="740"/>
                    <a:pt x="50" y="587"/>
                  </a:cubicBezTo>
                  <a:cubicBezTo>
                    <a:pt x="44" y="427"/>
                    <a:pt x="105" y="286"/>
                    <a:pt x="197" y="194"/>
                  </a:cubicBezTo>
                  <a:cubicBezTo>
                    <a:pt x="283" y="102"/>
                    <a:pt x="400" y="52"/>
                    <a:pt x="505" y="40"/>
                  </a:cubicBezTo>
                  <a:cubicBezTo>
                    <a:pt x="526" y="38"/>
                    <a:pt x="548" y="36"/>
                    <a:pt x="569" y="36"/>
                  </a:cubicBezTo>
                  <a:cubicBezTo>
                    <a:pt x="649" y="36"/>
                    <a:pt x="723" y="54"/>
                    <a:pt x="781" y="83"/>
                  </a:cubicBezTo>
                  <a:cubicBezTo>
                    <a:pt x="861" y="120"/>
                    <a:pt x="916" y="169"/>
                    <a:pt x="953" y="212"/>
                  </a:cubicBezTo>
                  <a:cubicBezTo>
                    <a:pt x="1039" y="310"/>
                    <a:pt x="1057" y="396"/>
                    <a:pt x="1064" y="433"/>
                  </a:cubicBezTo>
                  <a:cubicBezTo>
                    <a:pt x="1070" y="452"/>
                    <a:pt x="1070" y="458"/>
                    <a:pt x="1076" y="464"/>
                  </a:cubicBezTo>
                  <a:cubicBezTo>
                    <a:pt x="1076" y="470"/>
                    <a:pt x="1082" y="482"/>
                    <a:pt x="1082" y="495"/>
                  </a:cubicBezTo>
                  <a:cubicBezTo>
                    <a:pt x="1082" y="507"/>
                    <a:pt x="1082" y="525"/>
                    <a:pt x="1088" y="532"/>
                  </a:cubicBezTo>
                  <a:cubicBezTo>
                    <a:pt x="1088" y="533"/>
                    <a:pt x="1088" y="533"/>
                    <a:pt x="1089" y="533"/>
                  </a:cubicBezTo>
                  <a:cubicBezTo>
                    <a:pt x="1090" y="533"/>
                    <a:pt x="1094" y="521"/>
                    <a:pt x="1094" y="501"/>
                  </a:cubicBezTo>
                  <a:cubicBezTo>
                    <a:pt x="1094" y="446"/>
                    <a:pt x="1088" y="341"/>
                    <a:pt x="1002" y="224"/>
                  </a:cubicBezTo>
                  <a:cubicBezTo>
                    <a:pt x="965" y="169"/>
                    <a:pt x="904" y="108"/>
                    <a:pt x="824" y="65"/>
                  </a:cubicBezTo>
                  <a:cubicBezTo>
                    <a:pt x="751" y="28"/>
                    <a:pt x="665" y="0"/>
                    <a:pt x="569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8"/>
            <p:cNvSpPr/>
            <p:nvPr/>
          </p:nvSpPr>
          <p:spPr>
            <a:xfrm>
              <a:off x="4491145" y="2915340"/>
              <a:ext cx="77120" cy="77120"/>
            </a:xfrm>
            <a:custGeom>
              <a:avLst/>
              <a:gdLst/>
              <a:ahLst/>
              <a:cxnLst/>
              <a:rect l="l" t="t" r="r" b="b"/>
              <a:pathLst>
                <a:path w="1076" h="1076" extrusionOk="0">
                  <a:moveTo>
                    <a:pt x="535" y="1"/>
                  </a:moveTo>
                  <a:cubicBezTo>
                    <a:pt x="240" y="1"/>
                    <a:pt x="0" y="240"/>
                    <a:pt x="0" y="535"/>
                  </a:cubicBezTo>
                  <a:cubicBezTo>
                    <a:pt x="0" y="830"/>
                    <a:pt x="240" y="1076"/>
                    <a:pt x="535" y="1076"/>
                  </a:cubicBezTo>
                  <a:cubicBezTo>
                    <a:pt x="829" y="1076"/>
                    <a:pt x="1075" y="830"/>
                    <a:pt x="1075" y="535"/>
                  </a:cubicBezTo>
                  <a:cubicBezTo>
                    <a:pt x="1075" y="240"/>
                    <a:pt x="829" y="1"/>
                    <a:pt x="5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8"/>
            <p:cNvSpPr/>
            <p:nvPr/>
          </p:nvSpPr>
          <p:spPr>
            <a:xfrm>
              <a:off x="4488923" y="2914408"/>
              <a:ext cx="79341" cy="78983"/>
            </a:xfrm>
            <a:custGeom>
              <a:avLst/>
              <a:gdLst/>
              <a:ahLst/>
              <a:cxnLst/>
              <a:rect l="l" t="t" r="r" b="b"/>
              <a:pathLst>
                <a:path w="1107" h="1102" extrusionOk="0">
                  <a:moveTo>
                    <a:pt x="569" y="0"/>
                  </a:moveTo>
                  <a:cubicBezTo>
                    <a:pt x="540" y="0"/>
                    <a:pt x="510" y="3"/>
                    <a:pt x="480" y="8"/>
                  </a:cubicBezTo>
                  <a:cubicBezTo>
                    <a:pt x="369" y="20"/>
                    <a:pt x="252" y="75"/>
                    <a:pt x="154" y="180"/>
                  </a:cubicBezTo>
                  <a:cubicBezTo>
                    <a:pt x="62" y="278"/>
                    <a:pt x="0" y="425"/>
                    <a:pt x="13" y="585"/>
                  </a:cubicBezTo>
                  <a:cubicBezTo>
                    <a:pt x="25" y="751"/>
                    <a:pt x="105" y="886"/>
                    <a:pt x="209" y="972"/>
                  </a:cubicBezTo>
                  <a:cubicBezTo>
                    <a:pt x="308" y="1058"/>
                    <a:pt x="430" y="1101"/>
                    <a:pt x="541" y="1101"/>
                  </a:cubicBezTo>
                  <a:cubicBezTo>
                    <a:pt x="551" y="1102"/>
                    <a:pt x="560" y="1102"/>
                    <a:pt x="569" y="1102"/>
                  </a:cubicBezTo>
                  <a:cubicBezTo>
                    <a:pt x="667" y="1102"/>
                    <a:pt x="751" y="1073"/>
                    <a:pt x="824" y="1040"/>
                  </a:cubicBezTo>
                  <a:cubicBezTo>
                    <a:pt x="897" y="1003"/>
                    <a:pt x="953" y="948"/>
                    <a:pt x="996" y="898"/>
                  </a:cubicBezTo>
                  <a:cubicBezTo>
                    <a:pt x="1075" y="794"/>
                    <a:pt x="1094" y="702"/>
                    <a:pt x="1100" y="647"/>
                  </a:cubicBezTo>
                  <a:cubicBezTo>
                    <a:pt x="1106" y="591"/>
                    <a:pt x="1100" y="567"/>
                    <a:pt x="1100" y="567"/>
                  </a:cubicBezTo>
                  <a:cubicBezTo>
                    <a:pt x="1094" y="567"/>
                    <a:pt x="1094" y="591"/>
                    <a:pt x="1082" y="647"/>
                  </a:cubicBezTo>
                  <a:cubicBezTo>
                    <a:pt x="1069" y="696"/>
                    <a:pt x="1045" y="782"/>
                    <a:pt x="971" y="880"/>
                  </a:cubicBezTo>
                  <a:cubicBezTo>
                    <a:pt x="928" y="923"/>
                    <a:pt x="879" y="972"/>
                    <a:pt x="805" y="1009"/>
                  </a:cubicBezTo>
                  <a:cubicBezTo>
                    <a:pt x="739" y="1042"/>
                    <a:pt x="663" y="1065"/>
                    <a:pt x="573" y="1065"/>
                  </a:cubicBezTo>
                  <a:cubicBezTo>
                    <a:pt x="562" y="1065"/>
                    <a:pt x="552" y="1065"/>
                    <a:pt x="541" y="1064"/>
                  </a:cubicBezTo>
                  <a:cubicBezTo>
                    <a:pt x="443" y="1064"/>
                    <a:pt x="326" y="1027"/>
                    <a:pt x="234" y="941"/>
                  </a:cubicBezTo>
                  <a:cubicBezTo>
                    <a:pt x="136" y="862"/>
                    <a:pt x="62" y="739"/>
                    <a:pt x="50" y="585"/>
                  </a:cubicBezTo>
                  <a:cubicBezTo>
                    <a:pt x="43" y="432"/>
                    <a:pt x="99" y="296"/>
                    <a:pt x="185" y="204"/>
                  </a:cubicBezTo>
                  <a:cubicBezTo>
                    <a:pt x="271" y="112"/>
                    <a:pt x="381" y="57"/>
                    <a:pt x="486" y="38"/>
                  </a:cubicBezTo>
                  <a:cubicBezTo>
                    <a:pt x="508" y="36"/>
                    <a:pt x="530" y="35"/>
                    <a:pt x="551" y="35"/>
                  </a:cubicBezTo>
                  <a:cubicBezTo>
                    <a:pt x="629" y="35"/>
                    <a:pt x="699" y="51"/>
                    <a:pt x="762" y="75"/>
                  </a:cubicBezTo>
                  <a:cubicBezTo>
                    <a:pt x="842" y="106"/>
                    <a:pt x="903" y="149"/>
                    <a:pt x="946" y="198"/>
                  </a:cubicBezTo>
                  <a:cubicBezTo>
                    <a:pt x="1032" y="290"/>
                    <a:pt x="1063" y="389"/>
                    <a:pt x="1075" y="444"/>
                  </a:cubicBezTo>
                  <a:cubicBezTo>
                    <a:pt x="1094" y="499"/>
                    <a:pt x="1094" y="530"/>
                    <a:pt x="1094" y="530"/>
                  </a:cubicBezTo>
                  <a:cubicBezTo>
                    <a:pt x="1100" y="530"/>
                    <a:pt x="1106" y="499"/>
                    <a:pt x="1094" y="438"/>
                  </a:cubicBezTo>
                  <a:cubicBezTo>
                    <a:pt x="1088" y="382"/>
                    <a:pt x="1057" y="284"/>
                    <a:pt x="965" y="180"/>
                  </a:cubicBezTo>
                  <a:cubicBezTo>
                    <a:pt x="922" y="124"/>
                    <a:pt x="860" y="75"/>
                    <a:pt x="774" y="38"/>
                  </a:cubicBezTo>
                  <a:cubicBezTo>
                    <a:pt x="717" y="16"/>
                    <a:pt x="646" y="0"/>
                    <a:pt x="569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8"/>
            <p:cNvSpPr/>
            <p:nvPr/>
          </p:nvSpPr>
          <p:spPr>
            <a:xfrm>
              <a:off x="4490643" y="2915340"/>
              <a:ext cx="77621" cy="76905"/>
            </a:xfrm>
            <a:custGeom>
              <a:avLst/>
              <a:gdLst/>
              <a:ahLst/>
              <a:cxnLst/>
              <a:rect l="l" t="t" r="r" b="b"/>
              <a:pathLst>
                <a:path w="1083" h="1073" extrusionOk="0">
                  <a:moveTo>
                    <a:pt x="529" y="1"/>
                  </a:moveTo>
                  <a:cubicBezTo>
                    <a:pt x="425" y="7"/>
                    <a:pt x="302" y="44"/>
                    <a:pt x="198" y="130"/>
                  </a:cubicBezTo>
                  <a:cubicBezTo>
                    <a:pt x="99" y="216"/>
                    <a:pt x="19" y="351"/>
                    <a:pt x="13" y="511"/>
                  </a:cubicBezTo>
                  <a:cubicBezTo>
                    <a:pt x="1" y="670"/>
                    <a:pt x="69" y="818"/>
                    <a:pt x="167" y="910"/>
                  </a:cubicBezTo>
                  <a:cubicBezTo>
                    <a:pt x="259" y="1008"/>
                    <a:pt x="382" y="1057"/>
                    <a:pt x="486" y="1070"/>
                  </a:cubicBezTo>
                  <a:cubicBezTo>
                    <a:pt x="506" y="1072"/>
                    <a:pt x="525" y="1073"/>
                    <a:pt x="544" y="1073"/>
                  </a:cubicBezTo>
                  <a:cubicBezTo>
                    <a:pt x="633" y="1073"/>
                    <a:pt x="714" y="1051"/>
                    <a:pt x="775" y="1021"/>
                  </a:cubicBezTo>
                  <a:cubicBezTo>
                    <a:pt x="855" y="984"/>
                    <a:pt x="916" y="928"/>
                    <a:pt x="959" y="879"/>
                  </a:cubicBezTo>
                  <a:cubicBezTo>
                    <a:pt x="1039" y="775"/>
                    <a:pt x="1064" y="689"/>
                    <a:pt x="1070" y="652"/>
                  </a:cubicBezTo>
                  <a:cubicBezTo>
                    <a:pt x="1070" y="649"/>
                    <a:pt x="1070" y="649"/>
                    <a:pt x="1070" y="649"/>
                  </a:cubicBezTo>
                  <a:cubicBezTo>
                    <a:pt x="1070" y="649"/>
                    <a:pt x="1070" y="649"/>
                    <a:pt x="1070" y="646"/>
                  </a:cubicBezTo>
                  <a:cubicBezTo>
                    <a:pt x="1070" y="646"/>
                    <a:pt x="1070" y="640"/>
                    <a:pt x="1070" y="640"/>
                  </a:cubicBezTo>
                  <a:cubicBezTo>
                    <a:pt x="1070" y="640"/>
                    <a:pt x="1070" y="634"/>
                    <a:pt x="1070" y="634"/>
                  </a:cubicBezTo>
                  <a:cubicBezTo>
                    <a:pt x="1070" y="627"/>
                    <a:pt x="1070" y="627"/>
                    <a:pt x="1070" y="621"/>
                  </a:cubicBezTo>
                  <a:lnTo>
                    <a:pt x="1070" y="615"/>
                  </a:lnTo>
                  <a:cubicBezTo>
                    <a:pt x="1070" y="609"/>
                    <a:pt x="1070" y="603"/>
                    <a:pt x="1076" y="597"/>
                  </a:cubicBezTo>
                  <a:cubicBezTo>
                    <a:pt x="1076" y="591"/>
                    <a:pt x="1076" y="578"/>
                    <a:pt x="1082" y="572"/>
                  </a:cubicBezTo>
                  <a:lnTo>
                    <a:pt x="1082" y="566"/>
                  </a:lnTo>
                  <a:lnTo>
                    <a:pt x="1082" y="560"/>
                  </a:lnTo>
                  <a:cubicBezTo>
                    <a:pt x="1082" y="560"/>
                    <a:pt x="1082" y="554"/>
                    <a:pt x="1082" y="554"/>
                  </a:cubicBezTo>
                  <a:cubicBezTo>
                    <a:pt x="1081" y="550"/>
                    <a:pt x="1079" y="549"/>
                    <a:pt x="1078" y="549"/>
                  </a:cubicBezTo>
                  <a:cubicBezTo>
                    <a:pt x="1076" y="549"/>
                    <a:pt x="1074" y="560"/>
                    <a:pt x="1070" y="578"/>
                  </a:cubicBezTo>
                  <a:cubicBezTo>
                    <a:pt x="1058" y="634"/>
                    <a:pt x="1033" y="738"/>
                    <a:pt x="953" y="842"/>
                  </a:cubicBezTo>
                  <a:cubicBezTo>
                    <a:pt x="910" y="892"/>
                    <a:pt x="855" y="947"/>
                    <a:pt x="781" y="984"/>
                  </a:cubicBezTo>
                  <a:cubicBezTo>
                    <a:pt x="715" y="1014"/>
                    <a:pt x="641" y="1036"/>
                    <a:pt x="559" y="1036"/>
                  </a:cubicBezTo>
                  <a:cubicBezTo>
                    <a:pt x="541" y="1036"/>
                    <a:pt x="523" y="1035"/>
                    <a:pt x="505" y="1033"/>
                  </a:cubicBezTo>
                  <a:cubicBezTo>
                    <a:pt x="400" y="1021"/>
                    <a:pt x="284" y="978"/>
                    <a:pt x="198" y="885"/>
                  </a:cubicBezTo>
                  <a:cubicBezTo>
                    <a:pt x="105" y="799"/>
                    <a:pt x="44" y="664"/>
                    <a:pt x="50" y="511"/>
                  </a:cubicBezTo>
                  <a:cubicBezTo>
                    <a:pt x="56" y="363"/>
                    <a:pt x="130" y="234"/>
                    <a:pt x="228" y="154"/>
                  </a:cubicBezTo>
                  <a:cubicBezTo>
                    <a:pt x="320" y="75"/>
                    <a:pt x="437" y="44"/>
                    <a:pt x="535" y="38"/>
                  </a:cubicBezTo>
                  <a:cubicBezTo>
                    <a:pt x="640" y="38"/>
                    <a:pt x="726" y="62"/>
                    <a:pt x="800" y="105"/>
                  </a:cubicBezTo>
                  <a:cubicBezTo>
                    <a:pt x="867" y="142"/>
                    <a:pt x="922" y="191"/>
                    <a:pt x="959" y="247"/>
                  </a:cubicBezTo>
                  <a:cubicBezTo>
                    <a:pt x="1033" y="345"/>
                    <a:pt x="1051" y="437"/>
                    <a:pt x="1064" y="492"/>
                  </a:cubicBezTo>
                  <a:cubicBezTo>
                    <a:pt x="1069" y="514"/>
                    <a:pt x="1070" y="536"/>
                    <a:pt x="1074" y="536"/>
                  </a:cubicBezTo>
                  <a:cubicBezTo>
                    <a:pt x="1075" y="536"/>
                    <a:pt x="1075" y="536"/>
                    <a:pt x="1076" y="535"/>
                  </a:cubicBezTo>
                  <a:cubicBezTo>
                    <a:pt x="1076" y="535"/>
                    <a:pt x="1076" y="517"/>
                    <a:pt x="1076" y="505"/>
                  </a:cubicBezTo>
                  <a:cubicBezTo>
                    <a:pt x="1076" y="486"/>
                    <a:pt x="1076" y="474"/>
                    <a:pt x="1070" y="462"/>
                  </a:cubicBezTo>
                  <a:cubicBezTo>
                    <a:pt x="1070" y="455"/>
                    <a:pt x="1070" y="449"/>
                    <a:pt x="1070" y="431"/>
                  </a:cubicBezTo>
                  <a:cubicBezTo>
                    <a:pt x="1058" y="394"/>
                    <a:pt x="1045" y="308"/>
                    <a:pt x="972" y="210"/>
                  </a:cubicBezTo>
                  <a:cubicBezTo>
                    <a:pt x="929" y="161"/>
                    <a:pt x="879" y="111"/>
                    <a:pt x="806" y="68"/>
                  </a:cubicBezTo>
                  <a:cubicBezTo>
                    <a:pt x="732" y="25"/>
                    <a:pt x="634" y="1"/>
                    <a:pt x="529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8"/>
            <p:cNvSpPr/>
            <p:nvPr/>
          </p:nvSpPr>
          <p:spPr>
            <a:xfrm>
              <a:off x="4487561" y="2912688"/>
              <a:ext cx="81133" cy="81993"/>
            </a:xfrm>
            <a:custGeom>
              <a:avLst/>
              <a:gdLst/>
              <a:ahLst/>
              <a:cxnLst/>
              <a:rect l="l" t="t" r="r" b="b"/>
              <a:pathLst>
                <a:path w="1132" h="1144" extrusionOk="0">
                  <a:moveTo>
                    <a:pt x="566" y="0"/>
                  </a:moveTo>
                  <a:cubicBezTo>
                    <a:pt x="554" y="0"/>
                    <a:pt x="542" y="0"/>
                    <a:pt x="529" y="1"/>
                  </a:cubicBezTo>
                  <a:cubicBezTo>
                    <a:pt x="413" y="13"/>
                    <a:pt x="277" y="62"/>
                    <a:pt x="173" y="167"/>
                  </a:cubicBezTo>
                  <a:cubicBezTo>
                    <a:pt x="75" y="271"/>
                    <a:pt x="1" y="431"/>
                    <a:pt x="13" y="603"/>
                  </a:cubicBezTo>
                  <a:cubicBezTo>
                    <a:pt x="19" y="781"/>
                    <a:pt x="105" y="929"/>
                    <a:pt x="222" y="1015"/>
                  </a:cubicBezTo>
                  <a:cubicBezTo>
                    <a:pt x="333" y="1107"/>
                    <a:pt x="468" y="1144"/>
                    <a:pt x="585" y="1144"/>
                  </a:cubicBezTo>
                  <a:cubicBezTo>
                    <a:pt x="701" y="1144"/>
                    <a:pt x="800" y="1107"/>
                    <a:pt x="879" y="1058"/>
                  </a:cubicBezTo>
                  <a:cubicBezTo>
                    <a:pt x="959" y="1008"/>
                    <a:pt x="1015" y="947"/>
                    <a:pt x="1051" y="892"/>
                  </a:cubicBezTo>
                  <a:cubicBezTo>
                    <a:pt x="1125" y="769"/>
                    <a:pt x="1131" y="671"/>
                    <a:pt x="1131" y="615"/>
                  </a:cubicBezTo>
                  <a:cubicBezTo>
                    <a:pt x="1131" y="591"/>
                    <a:pt x="1125" y="572"/>
                    <a:pt x="1125" y="572"/>
                  </a:cubicBezTo>
                  <a:cubicBezTo>
                    <a:pt x="1125" y="572"/>
                    <a:pt x="1119" y="578"/>
                    <a:pt x="1119" y="585"/>
                  </a:cubicBezTo>
                  <a:cubicBezTo>
                    <a:pt x="1119" y="591"/>
                    <a:pt x="1119" y="597"/>
                    <a:pt x="1119" y="603"/>
                  </a:cubicBezTo>
                  <a:cubicBezTo>
                    <a:pt x="1119" y="615"/>
                    <a:pt x="1119" y="621"/>
                    <a:pt x="1119" y="628"/>
                  </a:cubicBezTo>
                  <a:cubicBezTo>
                    <a:pt x="1119" y="634"/>
                    <a:pt x="1119" y="640"/>
                    <a:pt x="1113" y="652"/>
                  </a:cubicBezTo>
                  <a:cubicBezTo>
                    <a:pt x="1113" y="652"/>
                    <a:pt x="1113" y="658"/>
                    <a:pt x="1113" y="658"/>
                  </a:cubicBezTo>
                  <a:lnTo>
                    <a:pt x="1113" y="664"/>
                  </a:lnTo>
                  <a:cubicBezTo>
                    <a:pt x="1107" y="671"/>
                    <a:pt x="1107" y="677"/>
                    <a:pt x="1107" y="689"/>
                  </a:cubicBezTo>
                  <a:cubicBezTo>
                    <a:pt x="1094" y="726"/>
                    <a:pt x="1082" y="806"/>
                    <a:pt x="1002" y="904"/>
                  </a:cubicBezTo>
                  <a:cubicBezTo>
                    <a:pt x="965" y="953"/>
                    <a:pt x="916" y="1002"/>
                    <a:pt x="843" y="1045"/>
                  </a:cubicBezTo>
                  <a:cubicBezTo>
                    <a:pt x="775" y="1079"/>
                    <a:pt x="693" y="1108"/>
                    <a:pt x="594" y="1108"/>
                  </a:cubicBezTo>
                  <a:cubicBezTo>
                    <a:pt x="585" y="1108"/>
                    <a:pt x="576" y="1107"/>
                    <a:pt x="566" y="1107"/>
                  </a:cubicBezTo>
                  <a:cubicBezTo>
                    <a:pt x="462" y="1107"/>
                    <a:pt x="345" y="1070"/>
                    <a:pt x="241" y="984"/>
                  </a:cubicBezTo>
                  <a:cubicBezTo>
                    <a:pt x="136" y="898"/>
                    <a:pt x="56" y="763"/>
                    <a:pt x="50" y="603"/>
                  </a:cubicBezTo>
                  <a:cubicBezTo>
                    <a:pt x="44" y="443"/>
                    <a:pt x="105" y="296"/>
                    <a:pt x="198" y="204"/>
                  </a:cubicBezTo>
                  <a:cubicBezTo>
                    <a:pt x="290" y="105"/>
                    <a:pt x="413" y="56"/>
                    <a:pt x="517" y="44"/>
                  </a:cubicBezTo>
                  <a:cubicBezTo>
                    <a:pt x="540" y="41"/>
                    <a:pt x="563" y="40"/>
                    <a:pt x="585" y="40"/>
                  </a:cubicBezTo>
                  <a:cubicBezTo>
                    <a:pt x="668" y="40"/>
                    <a:pt x="743" y="58"/>
                    <a:pt x="806" y="87"/>
                  </a:cubicBezTo>
                  <a:cubicBezTo>
                    <a:pt x="879" y="124"/>
                    <a:pt x="941" y="173"/>
                    <a:pt x="984" y="222"/>
                  </a:cubicBezTo>
                  <a:cubicBezTo>
                    <a:pt x="1064" y="320"/>
                    <a:pt x="1088" y="406"/>
                    <a:pt x="1094" y="443"/>
                  </a:cubicBezTo>
                  <a:cubicBezTo>
                    <a:pt x="1101" y="468"/>
                    <a:pt x="1107" y="468"/>
                    <a:pt x="1107" y="480"/>
                  </a:cubicBezTo>
                  <a:cubicBezTo>
                    <a:pt x="1107" y="486"/>
                    <a:pt x="1113" y="499"/>
                    <a:pt x="1113" y="511"/>
                  </a:cubicBezTo>
                  <a:cubicBezTo>
                    <a:pt x="1113" y="529"/>
                    <a:pt x="1113" y="542"/>
                    <a:pt x="1119" y="548"/>
                  </a:cubicBezTo>
                  <a:cubicBezTo>
                    <a:pt x="1119" y="549"/>
                    <a:pt x="1119" y="549"/>
                    <a:pt x="1120" y="549"/>
                  </a:cubicBezTo>
                  <a:cubicBezTo>
                    <a:pt x="1121" y="549"/>
                    <a:pt x="1125" y="537"/>
                    <a:pt x="1125" y="517"/>
                  </a:cubicBezTo>
                  <a:cubicBezTo>
                    <a:pt x="1125" y="462"/>
                    <a:pt x="1113" y="351"/>
                    <a:pt x="1033" y="234"/>
                  </a:cubicBezTo>
                  <a:cubicBezTo>
                    <a:pt x="990" y="173"/>
                    <a:pt x="929" y="112"/>
                    <a:pt x="843" y="69"/>
                  </a:cubicBezTo>
                  <a:cubicBezTo>
                    <a:pt x="771" y="24"/>
                    <a:pt x="674" y="0"/>
                    <a:pt x="566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8"/>
            <p:cNvSpPr/>
            <p:nvPr/>
          </p:nvSpPr>
          <p:spPr>
            <a:xfrm>
              <a:off x="4425064" y="2805753"/>
              <a:ext cx="24297" cy="115464"/>
            </a:xfrm>
            <a:custGeom>
              <a:avLst/>
              <a:gdLst/>
              <a:ahLst/>
              <a:cxnLst/>
              <a:rect l="l" t="t" r="r" b="b"/>
              <a:pathLst>
                <a:path w="339" h="1611" extrusionOk="0">
                  <a:moveTo>
                    <a:pt x="7" y="0"/>
                  </a:moveTo>
                  <a:cubicBezTo>
                    <a:pt x="7" y="6"/>
                    <a:pt x="37" y="49"/>
                    <a:pt x="117" y="147"/>
                  </a:cubicBezTo>
                  <a:cubicBezTo>
                    <a:pt x="136" y="178"/>
                    <a:pt x="154" y="209"/>
                    <a:pt x="179" y="246"/>
                  </a:cubicBezTo>
                  <a:cubicBezTo>
                    <a:pt x="203" y="283"/>
                    <a:pt x="216" y="332"/>
                    <a:pt x="240" y="381"/>
                  </a:cubicBezTo>
                  <a:cubicBezTo>
                    <a:pt x="252" y="406"/>
                    <a:pt x="259" y="436"/>
                    <a:pt x="265" y="461"/>
                  </a:cubicBezTo>
                  <a:cubicBezTo>
                    <a:pt x="271" y="492"/>
                    <a:pt x="283" y="522"/>
                    <a:pt x="283" y="553"/>
                  </a:cubicBezTo>
                  <a:cubicBezTo>
                    <a:pt x="289" y="590"/>
                    <a:pt x="295" y="627"/>
                    <a:pt x="295" y="664"/>
                  </a:cubicBezTo>
                  <a:cubicBezTo>
                    <a:pt x="302" y="700"/>
                    <a:pt x="295" y="737"/>
                    <a:pt x="295" y="780"/>
                  </a:cubicBezTo>
                  <a:cubicBezTo>
                    <a:pt x="271" y="1106"/>
                    <a:pt x="160" y="1309"/>
                    <a:pt x="99" y="1431"/>
                  </a:cubicBezTo>
                  <a:cubicBezTo>
                    <a:pt x="37" y="1561"/>
                    <a:pt x="1" y="1604"/>
                    <a:pt x="7" y="1610"/>
                  </a:cubicBezTo>
                  <a:cubicBezTo>
                    <a:pt x="7" y="1610"/>
                    <a:pt x="8" y="1610"/>
                    <a:pt x="8" y="1610"/>
                  </a:cubicBezTo>
                  <a:cubicBezTo>
                    <a:pt x="18" y="1610"/>
                    <a:pt x="60" y="1565"/>
                    <a:pt x="130" y="1444"/>
                  </a:cubicBezTo>
                  <a:cubicBezTo>
                    <a:pt x="191" y="1321"/>
                    <a:pt x="314" y="1118"/>
                    <a:pt x="338" y="780"/>
                  </a:cubicBezTo>
                  <a:cubicBezTo>
                    <a:pt x="338" y="737"/>
                    <a:pt x="338" y="700"/>
                    <a:pt x="338" y="657"/>
                  </a:cubicBezTo>
                  <a:cubicBezTo>
                    <a:pt x="332" y="621"/>
                    <a:pt x="326" y="584"/>
                    <a:pt x="326" y="553"/>
                  </a:cubicBezTo>
                  <a:cubicBezTo>
                    <a:pt x="320" y="516"/>
                    <a:pt x="308" y="485"/>
                    <a:pt x="302" y="455"/>
                  </a:cubicBezTo>
                  <a:cubicBezTo>
                    <a:pt x="289" y="424"/>
                    <a:pt x="289" y="393"/>
                    <a:pt x="271" y="369"/>
                  </a:cubicBezTo>
                  <a:cubicBezTo>
                    <a:pt x="246" y="313"/>
                    <a:pt x="234" y="264"/>
                    <a:pt x="209" y="227"/>
                  </a:cubicBezTo>
                  <a:cubicBezTo>
                    <a:pt x="185" y="190"/>
                    <a:pt x="160" y="160"/>
                    <a:pt x="142" y="129"/>
                  </a:cubicBezTo>
                  <a:cubicBezTo>
                    <a:pt x="56" y="31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8"/>
            <p:cNvSpPr/>
            <p:nvPr/>
          </p:nvSpPr>
          <p:spPr>
            <a:xfrm>
              <a:off x="4424634" y="2805968"/>
              <a:ext cx="23867" cy="115608"/>
            </a:xfrm>
            <a:custGeom>
              <a:avLst/>
              <a:gdLst/>
              <a:ahLst/>
              <a:cxnLst/>
              <a:rect l="l" t="t" r="r" b="b"/>
              <a:pathLst>
                <a:path w="333" h="1613" extrusionOk="0">
                  <a:moveTo>
                    <a:pt x="10" y="1"/>
                  </a:moveTo>
                  <a:cubicBezTo>
                    <a:pt x="10" y="1"/>
                    <a:pt x="14" y="8"/>
                    <a:pt x="19" y="22"/>
                  </a:cubicBezTo>
                  <a:cubicBezTo>
                    <a:pt x="31" y="46"/>
                    <a:pt x="68" y="89"/>
                    <a:pt x="111" y="144"/>
                  </a:cubicBezTo>
                  <a:cubicBezTo>
                    <a:pt x="129" y="175"/>
                    <a:pt x="148" y="212"/>
                    <a:pt x="172" y="255"/>
                  </a:cubicBezTo>
                  <a:cubicBezTo>
                    <a:pt x="197" y="292"/>
                    <a:pt x="209" y="341"/>
                    <a:pt x="234" y="396"/>
                  </a:cubicBezTo>
                  <a:cubicBezTo>
                    <a:pt x="265" y="501"/>
                    <a:pt x="295" y="642"/>
                    <a:pt x="283" y="802"/>
                  </a:cubicBezTo>
                  <a:cubicBezTo>
                    <a:pt x="271" y="968"/>
                    <a:pt x="228" y="1103"/>
                    <a:pt x="185" y="1207"/>
                  </a:cubicBezTo>
                  <a:cubicBezTo>
                    <a:pt x="148" y="1312"/>
                    <a:pt x="105" y="1392"/>
                    <a:pt x="80" y="1453"/>
                  </a:cubicBezTo>
                  <a:cubicBezTo>
                    <a:pt x="43" y="1515"/>
                    <a:pt x="25" y="1558"/>
                    <a:pt x="13" y="1588"/>
                  </a:cubicBezTo>
                  <a:cubicBezTo>
                    <a:pt x="0" y="1601"/>
                    <a:pt x="0" y="1613"/>
                    <a:pt x="7" y="1613"/>
                  </a:cubicBezTo>
                  <a:cubicBezTo>
                    <a:pt x="7" y="1613"/>
                    <a:pt x="13" y="1607"/>
                    <a:pt x="19" y="1601"/>
                  </a:cubicBezTo>
                  <a:cubicBezTo>
                    <a:pt x="19" y="1594"/>
                    <a:pt x="25" y="1588"/>
                    <a:pt x="31" y="1582"/>
                  </a:cubicBezTo>
                  <a:cubicBezTo>
                    <a:pt x="31" y="1582"/>
                    <a:pt x="37" y="1582"/>
                    <a:pt x="43" y="1570"/>
                  </a:cubicBezTo>
                  <a:cubicBezTo>
                    <a:pt x="56" y="1551"/>
                    <a:pt x="74" y="1515"/>
                    <a:pt x="111" y="1459"/>
                  </a:cubicBezTo>
                  <a:cubicBezTo>
                    <a:pt x="142" y="1404"/>
                    <a:pt x="185" y="1324"/>
                    <a:pt x="222" y="1220"/>
                  </a:cubicBezTo>
                  <a:cubicBezTo>
                    <a:pt x="265" y="1109"/>
                    <a:pt x="308" y="974"/>
                    <a:pt x="320" y="808"/>
                  </a:cubicBezTo>
                  <a:cubicBezTo>
                    <a:pt x="332" y="636"/>
                    <a:pt x="301" y="495"/>
                    <a:pt x="271" y="384"/>
                  </a:cubicBezTo>
                  <a:cubicBezTo>
                    <a:pt x="246" y="335"/>
                    <a:pt x="228" y="286"/>
                    <a:pt x="203" y="243"/>
                  </a:cubicBezTo>
                  <a:cubicBezTo>
                    <a:pt x="179" y="206"/>
                    <a:pt x="160" y="169"/>
                    <a:pt x="142" y="138"/>
                  </a:cubicBezTo>
                  <a:cubicBezTo>
                    <a:pt x="99" y="83"/>
                    <a:pt x="62" y="52"/>
                    <a:pt x="56" y="40"/>
                  </a:cubicBezTo>
                  <a:cubicBezTo>
                    <a:pt x="50" y="34"/>
                    <a:pt x="50" y="34"/>
                    <a:pt x="50" y="34"/>
                  </a:cubicBezTo>
                  <a:lnTo>
                    <a:pt x="43" y="34"/>
                  </a:lnTo>
                  <a:cubicBezTo>
                    <a:pt x="43" y="28"/>
                    <a:pt x="43" y="28"/>
                    <a:pt x="37" y="28"/>
                  </a:cubicBezTo>
                  <a:cubicBezTo>
                    <a:pt x="37" y="22"/>
                    <a:pt x="31" y="22"/>
                    <a:pt x="31" y="15"/>
                  </a:cubicBezTo>
                  <a:cubicBezTo>
                    <a:pt x="25" y="15"/>
                    <a:pt x="25" y="9"/>
                    <a:pt x="25" y="9"/>
                  </a:cubicBezTo>
                  <a:lnTo>
                    <a:pt x="19" y="3"/>
                  </a:lnTo>
                  <a:lnTo>
                    <a:pt x="13" y="3"/>
                  </a:ln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8"/>
            <p:cNvSpPr/>
            <p:nvPr/>
          </p:nvSpPr>
          <p:spPr>
            <a:xfrm>
              <a:off x="4425494" y="2805108"/>
              <a:ext cx="25157" cy="116253"/>
            </a:xfrm>
            <a:custGeom>
              <a:avLst/>
              <a:gdLst/>
              <a:ahLst/>
              <a:cxnLst/>
              <a:rect l="l" t="t" r="r" b="b"/>
              <a:pathLst>
                <a:path w="351" h="1622" extrusionOk="0">
                  <a:moveTo>
                    <a:pt x="2" y="0"/>
                  </a:moveTo>
                  <a:cubicBezTo>
                    <a:pt x="1" y="0"/>
                    <a:pt x="1" y="1"/>
                    <a:pt x="1" y="3"/>
                  </a:cubicBezTo>
                  <a:cubicBezTo>
                    <a:pt x="1" y="3"/>
                    <a:pt x="1" y="9"/>
                    <a:pt x="1" y="9"/>
                  </a:cubicBezTo>
                  <a:cubicBezTo>
                    <a:pt x="7" y="9"/>
                    <a:pt x="7" y="15"/>
                    <a:pt x="7" y="15"/>
                  </a:cubicBezTo>
                  <a:cubicBezTo>
                    <a:pt x="13" y="21"/>
                    <a:pt x="13" y="21"/>
                    <a:pt x="19" y="27"/>
                  </a:cubicBezTo>
                  <a:cubicBezTo>
                    <a:pt x="19" y="27"/>
                    <a:pt x="19" y="34"/>
                    <a:pt x="25" y="34"/>
                  </a:cubicBezTo>
                  <a:cubicBezTo>
                    <a:pt x="25" y="34"/>
                    <a:pt x="25" y="40"/>
                    <a:pt x="25" y="40"/>
                  </a:cubicBezTo>
                  <a:cubicBezTo>
                    <a:pt x="31" y="46"/>
                    <a:pt x="31" y="46"/>
                    <a:pt x="38" y="52"/>
                  </a:cubicBezTo>
                  <a:cubicBezTo>
                    <a:pt x="50" y="70"/>
                    <a:pt x="81" y="95"/>
                    <a:pt x="117" y="150"/>
                  </a:cubicBezTo>
                  <a:cubicBezTo>
                    <a:pt x="136" y="175"/>
                    <a:pt x="160" y="206"/>
                    <a:pt x="179" y="243"/>
                  </a:cubicBezTo>
                  <a:cubicBezTo>
                    <a:pt x="185" y="255"/>
                    <a:pt x="191" y="261"/>
                    <a:pt x="197" y="273"/>
                  </a:cubicBezTo>
                  <a:cubicBezTo>
                    <a:pt x="203" y="286"/>
                    <a:pt x="210" y="292"/>
                    <a:pt x="216" y="304"/>
                  </a:cubicBezTo>
                  <a:cubicBezTo>
                    <a:pt x="222" y="329"/>
                    <a:pt x="234" y="353"/>
                    <a:pt x="246" y="378"/>
                  </a:cubicBezTo>
                  <a:cubicBezTo>
                    <a:pt x="259" y="402"/>
                    <a:pt x="265" y="433"/>
                    <a:pt x="277" y="464"/>
                  </a:cubicBezTo>
                  <a:cubicBezTo>
                    <a:pt x="283" y="494"/>
                    <a:pt x="289" y="525"/>
                    <a:pt x="296" y="562"/>
                  </a:cubicBezTo>
                  <a:cubicBezTo>
                    <a:pt x="302" y="599"/>
                    <a:pt x="308" y="630"/>
                    <a:pt x="308" y="673"/>
                  </a:cubicBezTo>
                  <a:cubicBezTo>
                    <a:pt x="314" y="709"/>
                    <a:pt x="308" y="752"/>
                    <a:pt x="308" y="789"/>
                  </a:cubicBezTo>
                  <a:cubicBezTo>
                    <a:pt x="302" y="961"/>
                    <a:pt x="259" y="1096"/>
                    <a:pt x="216" y="1207"/>
                  </a:cubicBezTo>
                  <a:cubicBezTo>
                    <a:pt x="179" y="1311"/>
                    <a:pt x="136" y="1397"/>
                    <a:pt x="99" y="1453"/>
                  </a:cubicBezTo>
                  <a:cubicBezTo>
                    <a:pt x="68" y="1514"/>
                    <a:pt x="44" y="1551"/>
                    <a:pt x="31" y="1570"/>
                  </a:cubicBezTo>
                  <a:cubicBezTo>
                    <a:pt x="25" y="1576"/>
                    <a:pt x="25" y="1582"/>
                    <a:pt x="19" y="1588"/>
                  </a:cubicBezTo>
                  <a:cubicBezTo>
                    <a:pt x="19" y="1588"/>
                    <a:pt x="19" y="1594"/>
                    <a:pt x="13" y="1600"/>
                  </a:cubicBezTo>
                  <a:cubicBezTo>
                    <a:pt x="7" y="1606"/>
                    <a:pt x="1" y="1619"/>
                    <a:pt x="1" y="1619"/>
                  </a:cubicBezTo>
                  <a:cubicBezTo>
                    <a:pt x="1" y="1620"/>
                    <a:pt x="2" y="1621"/>
                    <a:pt x="3" y="1621"/>
                  </a:cubicBezTo>
                  <a:cubicBezTo>
                    <a:pt x="7" y="1621"/>
                    <a:pt x="15" y="1617"/>
                    <a:pt x="19" y="1613"/>
                  </a:cubicBezTo>
                  <a:cubicBezTo>
                    <a:pt x="44" y="1594"/>
                    <a:pt x="74" y="1551"/>
                    <a:pt x="117" y="1490"/>
                  </a:cubicBezTo>
                  <a:cubicBezTo>
                    <a:pt x="154" y="1422"/>
                    <a:pt x="203" y="1342"/>
                    <a:pt x="253" y="1225"/>
                  </a:cubicBezTo>
                  <a:cubicBezTo>
                    <a:pt x="296" y="1115"/>
                    <a:pt x="339" y="974"/>
                    <a:pt x="351" y="795"/>
                  </a:cubicBezTo>
                  <a:cubicBezTo>
                    <a:pt x="351" y="752"/>
                    <a:pt x="351" y="709"/>
                    <a:pt x="351" y="666"/>
                  </a:cubicBezTo>
                  <a:cubicBezTo>
                    <a:pt x="345" y="630"/>
                    <a:pt x="339" y="587"/>
                    <a:pt x="339" y="550"/>
                  </a:cubicBezTo>
                  <a:cubicBezTo>
                    <a:pt x="332" y="513"/>
                    <a:pt x="320" y="482"/>
                    <a:pt x="308" y="451"/>
                  </a:cubicBezTo>
                  <a:cubicBezTo>
                    <a:pt x="308" y="433"/>
                    <a:pt x="302" y="415"/>
                    <a:pt x="296" y="402"/>
                  </a:cubicBezTo>
                  <a:cubicBezTo>
                    <a:pt x="289" y="384"/>
                    <a:pt x="283" y="372"/>
                    <a:pt x="277" y="359"/>
                  </a:cubicBezTo>
                  <a:cubicBezTo>
                    <a:pt x="234" y="243"/>
                    <a:pt x="173" y="169"/>
                    <a:pt x="130" y="113"/>
                  </a:cubicBezTo>
                  <a:cubicBezTo>
                    <a:pt x="81" y="64"/>
                    <a:pt x="44" y="27"/>
                    <a:pt x="19" y="9"/>
                  </a:cubicBezTo>
                  <a:cubicBezTo>
                    <a:pt x="10" y="5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8"/>
            <p:cNvSpPr/>
            <p:nvPr/>
          </p:nvSpPr>
          <p:spPr>
            <a:xfrm>
              <a:off x="4437391" y="2807474"/>
              <a:ext cx="87727" cy="107509"/>
            </a:xfrm>
            <a:custGeom>
              <a:avLst/>
              <a:gdLst/>
              <a:ahLst/>
              <a:cxnLst/>
              <a:rect l="l" t="t" r="r" b="b"/>
              <a:pathLst>
                <a:path w="1224" h="1500" extrusionOk="0">
                  <a:moveTo>
                    <a:pt x="1" y="1"/>
                  </a:moveTo>
                  <a:cubicBezTo>
                    <a:pt x="1" y="13"/>
                    <a:pt x="62" y="37"/>
                    <a:pt x="209" y="105"/>
                  </a:cubicBezTo>
                  <a:cubicBezTo>
                    <a:pt x="246" y="123"/>
                    <a:pt x="289" y="148"/>
                    <a:pt x="332" y="173"/>
                  </a:cubicBezTo>
                  <a:cubicBezTo>
                    <a:pt x="375" y="197"/>
                    <a:pt x="424" y="234"/>
                    <a:pt x="480" y="271"/>
                  </a:cubicBezTo>
                  <a:cubicBezTo>
                    <a:pt x="584" y="351"/>
                    <a:pt x="701" y="455"/>
                    <a:pt x="812" y="609"/>
                  </a:cubicBezTo>
                  <a:cubicBezTo>
                    <a:pt x="1039" y="910"/>
                    <a:pt x="1113" y="1156"/>
                    <a:pt x="1156" y="1297"/>
                  </a:cubicBezTo>
                  <a:cubicBezTo>
                    <a:pt x="1205" y="1444"/>
                    <a:pt x="1211" y="1500"/>
                    <a:pt x="1217" y="1500"/>
                  </a:cubicBezTo>
                  <a:cubicBezTo>
                    <a:pt x="1223" y="1500"/>
                    <a:pt x="1223" y="1438"/>
                    <a:pt x="1186" y="1291"/>
                  </a:cubicBezTo>
                  <a:cubicBezTo>
                    <a:pt x="1143" y="1143"/>
                    <a:pt x="1076" y="891"/>
                    <a:pt x="848" y="584"/>
                  </a:cubicBezTo>
                  <a:cubicBezTo>
                    <a:pt x="732" y="431"/>
                    <a:pt x="609" y="320"/>
                    <a:pt x="504" y="240"/>
                  </a:cubicBezTo>
                  <a:cubicBezTo>
                    <a:pt x="443" y="203"/>
                    <a:pt x="394" y="166"/>
                    <a:pt x="351" y="142"/>
                  </a:cubicBezTo>
                  <a:cubicBezTo>
                    <a:pt x="302" y="117"/>
                    <a:pt x="259" y="93"/>
                    <a:pt x="222" y="74"/>
                  </a:cubicBezTo>
                  <a:cubicBezTo>
                    <a:pt x="74" y="13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8"/>
            <p:cNvSpPr/>
            <p:nvPr/>
          </p:nvSpPr>
          <p:spPr>
            <a:xfrm>
              <a:off x="4436961" y="2806829"/>
              <a:ext cx="88587" cy="108297"/>
            </a:xfrm>
            <a:custGeom>
              <a:avLst/>
              <a:gdLst/>
              <a:ahLst/>
              <a:cxnLst/>
              <a:rect l="l" t="t" r="r" b="b"/>
              <a:pathLst>
                <a:path w="1236" h="1511" extrusionOk="0">
                  <a:moveTo>
                    <a:pt x="4" y="1"/>
                  </a:moveTo>
                  <a:cubicBezTo>
                    <a:pt x="2" y="1"/>
                    <a:pt x="0" y="1"/>
                    <a:pt x="0" y="3"/>
                  </a:cubicBezTo>
                  <a:cubicBezTo>
                    <a:pt x="0" y="10"/>
                    <a:pt x="13" y="10"/>
                    <a:pt x="19" y="16"/>
                  </a:cubicBezTo>
                  <a:cubicBezTo>
                    <a:pt x="25" y="16"/>
                    <a:pt x="31" y="22"/>
                    <a:pt x="37" y="22"/>
                  </a:cubicBezTo>
                  <a:cubicBezTo>
                    <a:pt x="43" y="28"/>
                    <a:pt x="43" y="28"/>
                    <a:pt x="56" y="34"/>
                  </a:cubicBezTo>
                  <a:cubicBezTo>
                    <a:pt x="80" y="40"/>
                    <a:pt x="129" y="59"/>
                    <a:pt x="197" y="89"/>
                  </a:cubicBezTo>
                  <a:cubicBezTo>
                    <a:pt x="265" y="126"/>
                    <a:pt x="357" y="163"/>
                    <a:pt x="461" y="243"/>
                  </a:cubicBezTo>
                  <a:cubicBezTo>
                    <a:pt x="516" y="274"/>
                    <a:pt x="572" y="329"/>
                    <a:pt x="633" y="378"/>
                  </a:cubicBezTo>
                  <a:cubicBezTo>
                    <a:pt x="688" y="440"/>
                    <a:pt x="756" y="501"/>
                    <a:pt x="811" y="575"/>
                  </a:cubicBezTo>
                  <a:cubicBezTo>
                    <a:pt x="934" y="728"/>
                    <a:pt x="1014" y="876"/>
                    <a:pt x="1063" y="999"/>
                  </a:cubicBezTo>
                  <a:cubicBezTo>
                    <a:pt x="1119" y="1122"/>
                    <a:pt x="1155" y="1220"/>
                    <a:pt x="1174" y="1300"/>
                  </a:cubicBezTo>
                  <a:cubicBezTo>
                    <a:pt x="1198" y="1373"/>
                    <a:pt x="1205" y="1429"/>
                    <a:pt x="1211" y="1447"/>
                  </a:cubicBezTo>
                  <a:cubicBezTo>
                    <a:pt x="1211" y="1453"/>
                    <a:pt x="1211" y="1453"/>
                    <a:pt x="1211" y="1453"/>
                  </a:cubicBezTo>
                  <a:cubicBezTo>
                    <a:pt x="1217" y="1453"/>
                    <a:pt x="1217" y="1459"/>
                    <a:pt x="1217" y="1459"/>
                  </a:cubicBezTo>
                  <a:cubicBezTo>
                    <a:pt x="1217" y="1459"/>
                    <a:pt x="1217" y="1466"/>
                    <a:pt x="1217" y="1466"/>
                  </a:cubicBezTo>
                  <a:cubicBezTo>
                    <a:pt x="1219" y="1468"/>
                    <a:pt x="1220" y="1468"/>
                    <a:pt x="1220" y="1468"/>
                  </a:cubicBezTo>
                  <a:cubicBezTo>
                    <a:pt x="1220" y="1468"/>
                    <a:pt x="1219" y="1466"/>
                    <a:pt x="1223" y="1466"/>
                  </a:cubicBezTo>
                  <a:lnTo>
                    <a:pt x="1223" y="1472"/>
                  </a:lnTo>
                  <a:cubicBezTo>
                    <a:pt x="1223" y="1478"/>
                    <a:pt x="1223" y="1478"/>
                    <a:pt x="1223" y="1484"/>
                  </a:cubicBezTo>
                  <a:cubicBezTo>
                    <a:pt x="1223" y="1490"/>
                    <a:pt x="1223" y="1490"/>
                    <a:pt x="1223" y="1496"/>
                  </a:cubicBezTo>
                  <a:lnTo>
                    <a:pt x="1223" y="1503"/>
                  </a:lnTo>
                  <a:cubicBezTo>
                    <a:pt x="1229" y="1509"/>
                    <a:pt x="1229" y="1509"/>
                    <a:pt x="1229" y="1509"/>
                  </a:cubicBezTo>
                  <a:cubicBezTo>
                    <a:pt x="1229" y="1510"/>
                    <a:pt x="1230" y="1511"/>
                    <a:pt x="1230" y="1511"/>
                  </a:cubicBezTo>
                  <a:cubicBezTo>
                    <a:pt x="1232" y="1511"/>
                    <a:pt x="1235" y="1504"/>
                    <a:pt x="1235" y="1490"/>
                  </a:cubicBezTo>
                  <a:cubicBezTo>
                    <a:pt x="1235" y="1453"/>
                    <a:pt x="1229" y="1392"/>
                    <a:pt x="1211" y="1306"/>
                  </a:cubicBezTo>
                  <a:cubicBezTo>
                    <a:pt x="1168" y="1140"/>
                    <a:pt x="1088" y="870"/>
                    <a:pt x="842" y="556"/>
                  </a:cubicBezTo>
                  <a:cubicBezTo>
                    <a:pt x="811" y="513"/>
                    <a:pt x="787" y="477"/>
                    <a:pt x="750" y="446"/>
                  </a:cubicBezTo>
                  <a:cubicBezTo>
                    <a:pt x="719" y="415"/>
                    <a:pt x="688" y="378"/>
                    <a:pt x="658" y="354"/>
                  </a:cubicBezTo>
                  <a:cubicBezTo>
                    <a:pt x="596" y="298"/>
                    <a:pt x="541" y="243"/>
                    <a:pt x="480" y="212"/>
                  </a:cubicBezTo>
                  <a:cubicBezTo>
                    <a:pt x="369" y="132"/>
                    <a:pt x="271" y="89"/>
                    <a:pt x="197" y="53"/>
                  </a:cubicBezTo>
                  <a:cubicBezTo>
                    <a:pt x="117" y="28"/>
                    <a:pt x="62" y="10"/>
                    <a:pt x="31" y="3"/>
                  </a:cubicBezTo>
                  <a:cubicBezTo>
                    <a:pt x="19" y="3"/>
                    <a:pt x="9" y="1"/>
                    <a:pt x="4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8"/>
            <p:cNvSpPr/>
            <p:nvPr/>
          </p:nvSpPr>
          <p:spPr>
            <a:xfrm>
              <a:off x="4437391" y="2807904"/>
              <a:ext cx="87225" cy="107939"/>
            </a:xfrm>
            <a:custGeom>
              <a:avLst/>
              <a:gdLst/>
              <a:ahLst/>
              <a:cxnLst/>
              <a:rect l="l" t="t" r="r" b="b"/>
              <a:pathLst>
                <a:path w="1217" h="1506" extrusionOk="0">
                  <a:moveTo>
                    <a:pt x="7" y="1"/>
                  </a:moveTo>
                  <a:cubicBezTo>
                    <a:pt x="1" y="1"/>
                    <a:pt x="7" y="7"/>
                    <a:pt x="19" y="19"/>
                  </a:cubicBezTo>
                  <a:cubicBezTo>
                    <a:pt x="50" y="31"/>
                    <a:pt x="99" y="62"/>
                    <a:pt x="179" y="93"/>
                  </a:cubicBezTo>
                  <a:cubicBezTo>
                    <a:pt x="246" y="136"/>
                    <a:pt x="345" y="185"/>
                    <a:pt x="449" y="271"/>
                  </a:cubicBezTo>
                  <a:cubicBezTo>
                    <a:pt x="480" y="290"/>
                    <a:pt x="504" y="314"/>
                    <a:pt x="535" y="339"/>
                  </a:cubicBezTo>
                  <a:cubicBezTo>
                    <a:pt x="560" y="363"/>
                    <a:pt x="590" y="388"/>
                    <a:pt x="621" y="412"/>
                  </a:cubicBezTo>
                  <a:cubicBezTo>
                    <a:pt x="652" y="443"/>
                    <a:pt x="676" y="474"/>
                    <a:pt x="707" y="505"/>
                  </a:cubicBezTo>
                  <a:cubicBezTo>
                    <a:pt x="738" y="541"/>
                    <a:pt x="762" y="578"/>
                    <a:pt x="793" y="615"/>
                  </a:cubicBezTo>
                  <a:cubicBezTo>
                    <a:pt x="1027" y="922"/>
                    <a:pt x="1100" y="1174"/>
                    <a:pt x="1149" y="1322"/>
                  </a:cubicBezTo>
                  <a:cubicBezTo>
                    <a:pt x="1174" y="1395"/>
                    <a:pt x="1192" y="1451"/>
                    <a:pt x="1205" y="1481"/>
                  </a:cubicBezTo>
                  <a:cubicBezTo>
                    <a:pt x="1211" y="1500"/>
                    <a:pt x="1217" y="1506"/>
                    <a:pt x="1217" y="1506"/>
                  </a:cubicBezTo>
                  <a:cubicBezTo>
                    <a:pt x="1217" y="1506"/>
                    <a:pt x="1217" y="1500"/>
                    <a:pt x="1217" y="1500"/>
                  </a:cubicBezTo>
                  <a:cubicBezTo>
                    <a:pt x="1217" y="1494"/>
                    <a:pt x="1217" y="1488"/>
                    <a:pt x="1217" y="1488"/>
                  </a:cubicBezTo>
                  <a:cubicBezTo>
                    <a:pt x="1217" y="1481"/>
                    <a:pt x="1217" y="1475"/>
                    <a:pt x="1217" y="1475"/>
                  </a:cubicBezTo>
                  <a:cubicBezTo>
                    <a:pt x="1217" y="1469"/>
                    <a:pt x="1211" y="1463"/>
                    <a:pt x="1211" y="1457"/>
                  </a:cubicBezTo>
                  <a:lnTo>
                    <a:pt x="1217" y="1457"/>
                  </a:lnTo>
                  <a:lnTo>
                    <a:pt x="1211" y="1451"/>
                  </a:lnTo>
                  <a:cubicBezTo>
                    <a:pt x="1211" y="1444"/>
                    <a:pt x="1211" y="1444"/>
                    <a:pt x="1211" y="1438"/>
                  </a:cubicBezTo>
                  <a:cubicBezTo>
                    <a:pt x="1205" y="1414"/>
                    <a:pt x="1199" y="1365"/>
                    <a:pt x="1174" y="1291"/>
                  </a:cubicBezTo>
                  <a:cubicBezTo>
                    <a:pt x="1131" y="1150"/>
                    <a:pt x="1063" y="904"/>
                    <a:pt x="830" y="591"/>
                  </a:cubicBezTo>
                  <a:cubicBezTo>
                    <a:pt x="799" y="554"/>
                    <a:pt x="769" y="511"/>
                    <a:pt x="738" y="480"/>
                  </a:cubicBezTo>
                  <a:cubicBezTo>
                    <a:pt x="707" y="449"/>
                    <a:pt x="682" y="419"/>
                    <a:pt x="652" y="388"/>
                  </a:cubicBezTo>
                  <a:cubicBezTo>
                    <a:pt x="621" y="357"/>
                    <a:pt x="590" y="333"/>
                    <a:pt x="566" y="308"/>
                  </a:cubicBezTo>
                  <a:cubicBezTo>
                    <a:pt x="535" y="283"/>
                    <a:pt x="510" y="259"/>
                    <a:pt x="480" y="240"/>
                  </a:cubicBezTo>
                  <a:cubicBezTo>
                    <a:pt x="424" y="204"/>
                    <a:pt x="381" y="167"/>
                    <a:pt x="332" y="142"/>
                  </a:cubicBezTo>
                  <a:cubicBezTo>
                    <a:pt x="289" y="117"/>
                    <a:pt x="246" y="99"/>
                    <a:pt x="209" y="81"/>
                  </a:cubicBezTo>
                  <a:cubicBezTo>
                    <a:pt x="142" y="44"/>
                    <a:pt x="93" y="25"/>
                    <a:pt x="68" y="19"/>
                  </a:cubicBezTo>
                  <a:cubicBezTo>
                    <a:pt x="56" y="13"/>
                    <a:pt x="50" y="13"/>
                    <a:pt x="50" y="13"/>
                  </a:cubicBezTo>
                  <a:cubicBezTo>
                    <a:pt x="44" y="13"/>
                    <a:pt x="37" y="7"/>
                    <a:pt x="25" y="7"/>
                  </a:cubicBezTo>
                  <a:cubicBezTo>
                    <a:pt x="19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8"/>
            <p:cNvSpPr/>
            <p:nvPr/>
          </p:nvSpPr>
          <p:spPr>
            <a:xfrm>
              <a:off x="4377976" y="2797798"/>
              <a:ext cx="92099" cy="86365"/>
            </a:xfrm>
            <a:custGeom>
              <a:avLst/>
              <a:gdLst/>
              <a:ahLst/>
              <a:cxnLst/>
              <a:rect l="l" t="t" r="r" b="b"/>
              <a:pathLst>
                <a:path w="1285" h="1205" extrusionOk="0">
                  <a:moveTo>
                    <a:pt x="756" y="0"/>
                  </a:moveTo>
                  <a:cubicBezTo>
                    <a:pt x="756" y="1"/>
                    <a:pt x="0" y="547"/>
                    <a:pt x="227" y="1205"/>
                  </a:cubicBezTo>
                  <a:cubicBezTo>
                    <a:pt x="227" y="1198"/>
                    <a:pt x="1284" y="910"/>
                    <a:pt x="7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8"/>
            <p:cNvSpPr/>
            <p:nvPr/>
          </p:nvSpPr>
          <p:spPr>
            <a:xfrm>
              <a:off x="4389873" y="2798156"/>
              <a:ext cx="55546" cy="87369"/>
            </a:xfrm>
            <a:custGeom>
              <a:avLst/>
              <a:gdLst/>
              <a:ahLst/>
              <a:cxnLst/>
              <a:rect l="l" t="t" r="r" b="b"/>
              <a:pathLst>
                <a:path w="775" h="1219" extrusionOk="0">
                  <a:moveTo>
                    <a:pt x="570" y="0"/>
                  </a:moveTo>
                  <a:cubicBezTo>
                    <a:pt x="565" y="0"/>
                    <a:pt x="547" y="13"/>
                    <a:pt x="516" y="38"/>
                  </a:cubicBezTo>
                  <a:cubicBezTo>
                    <a:pt x="473" y="69"/>
                    <a:pt x="418" y="118"/>
                    <a:pt x="338" y="198"/>
                  </a:cubicBezTo>
                  <a:cubicBezTo>
                    <a:pt x="264" y="284"/>
                    <a:pt x="166" y="395"/>
                    <a:pt x="86" y="567"/>
                  </a:cubicBezTo>
                  <a:cubicBezTo>
                    <a:pt x="43" y="653"/>
                    <a:pt x="18" y="757"/>
                    <a:pt x="6" y="874"/>
                  </a:cubicBezTo>
                  <a:cubicBezTo>
                    <a:pt x="0" y="899"/>
                    <a:pt x="0" y="929"/>
                    <a:pt x="0" y="960"/>
                  </a:cubicBezTo>
                  <a:cubicBezTo>
                    <a:pt x="0" y="991"/>
                    <a:pt x="6" y="1021"/>
                    <a:pt x="6" y="1058"/>
                  </a:cubicBezTo>
                  <a:cubicBezTo>
                    <a:pt x="12" y="1089"/>
                    <a:pt x="25" y="1120"/>
                    <a:pt x="31" y="1150"/>
                  </a:cubicBezTo>
                  <a:cubicBezTo>
                    <a:pt x="37" y="1169"/>
                    <a:pt x="43" y="1200"/>
                    <a:pt x="49" y="1218"/>
                  </a:cubicBezTo>
                  <a:cubicBezTo>
                    <a:pt x="74" y="1212"/>
                    <a:pt x="98" y="1206"/>
                    <a:pt x="117" y="1200"/>
                  </a:cubicBezTo>
                  <a:cubicBezTo>
                    <a:pt x="381" y="1101"/>
                    <a:pt x="578" y="948"/>
                    <a:pt x="676" y="776"/>
                  </a:cubicBezTo>
                  <a:cubicBezTo>
                    <a:pt x="774" y="604"/>
                    <a:pt x="762" y="432"/>
                    <a:pt x="737" y="315"/>
                  </a:cubicBezTo>
                  <a:cubicBezTo>
                    <a:pt x="713" y="198"/>
                    <a:pt x="670" y="124"/>
                    <a:pt x="645" y="75"/>
                  </a:cubicBezTo>
                  <a:cubicBezTo>
                    <a:pt x="614" y="26"/>
                    <a:pt x="602" y="8"/>
                    <a:pt x="602" y="8"/>
                  </a:cubicBezTo>
                  <a:cubicBezTo>
                    <a:pt x="596" y="8"/>
                    <a:pt x="608" y="32"/>
                    <a:pt x="627" y="81"/>
                  </a:cubicBezTo>
                  <a:cubicBezTo>
                    <a:pt x="645" y="131"/>
                    <a:pt x="682" y="204"/>
                    <a:pt x="707" y="321"/>
                  </a:cubicBezTo>
                  <a:cubicBezTo>
                    <a:pt x="731" y="432"/>
                    <a:pt x="737" y="591"/>
                    <a:pt x="645" y="757"/>
                  </a:cubicBezTo>
                  <a:cubicBezTo>
                    <a:pt x="547" y="917"/>
                    <a:pt x="363" y="1071"/>
                    <a:pt x="105" y="1163"/>
                  </a:cubicBezTo>
                  <a:lnTo>
                    <a:pt x="74" y="1169"/>
                  </a:lnTo>
                  <a:cubicBezTo>
                    <a:pt x="74" y="1163"/>
                    <a:pt x="74" y="1157"/>
                    <a:pt x="68" y="1144"/>
                  </a:cubicBezTo>
                  <a:cubicBezTo>
                    <a:pt x="61" y="1107"/>
                    <a:pt x="49" y="1083"/>
                    <a:pt x="49" y="1052"/>
                  </a:cubicBezTo>
                  <a:cubicBezTo>
                    <a:pt x="43" y="1021"/>
                    <a:pt x="43" y="991"/>
                    <a:pt x="37" y="960"/>
                  </a:cubicBezTo>
                  <a:cubicBezTo>
                    <a:pt x="37" y="929"/>
                    <a:pt x="43" y="905"/>
                    <a:pt x="43" y="874"/>
                  </a:cubicBezTo>
                  <a:cubicBezTo>
                    <a:pt x="55" y="763"/>
                    <a:pt x="80" y="665"/>
                    <a:pt x="123" y="585"/>
                  </a:cubicBezTo>
                  <a:cubicBezTo>
                    <a:pt x="197" y="413"/>
                    <a:pt x="289" y="303"/>
                    <a:pt x="363" y="217"/>
                  </a:cubicBezTo>
                  <a:cubicBezTo>
                    <a:pt x="510" y="57"/>
                    <a:pt x="578" y="8"/>
                    <a:pt x="571" y="2"/>
                  </a:cubicBezTo>
                  <a:cubicBezTo>
                    <a:pt x="571" y="1"/>
                    <a:pt x="571" y="0"/>
                    <a:pt x="570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8"/>
            <p:cNvSpPr/>
            <p:nvPr/>
          </p:nvSpPr>
          <p:spPr>
            <a:xfrm>
              <a:off x="4388512" y="2797296"/>
              <a:ext cx="56908" cy="89949"/>
            </a:xfrm>
            <a:custGeom>
              <a:avLst/>
              <a:gdLst/>
              <a:ahLst/>
              <a:cxnLst/>
              <a:rect l="l" t="t" r="r" b="b"/>
              <a:pathLst>
                <a:path w="794" h="1255" extrusionOk="0">
                  <a:moveTo>
                    <a:pt x="616" y="0"/>
                  </a:moveTo>
                  <a:cubicBezTo>
                    <a:pt x="615" y="0"/>
                    <a:pt x="615" y="0"/>
                    <a:pt x="615" y="1"/>
                  </a:cubicBezTo>
                  <a:cubicBezTo>
                    <a:pt x="615" y="7"/>
                    <a:pt x="621" y="20"/>
                    <a:pt x="627" y="32"/>
                  </a:cubicBezTo>
                  <a:cubicBezTo>
                    <a:pt x="633" y="38"/>
                    <a:pt x="640" y="50"/>
                    <a:pt x="646" y="63"/>
                  </a:cubicBezTo>
                  <a:cubicBezTo>
                    <a:pt x="646" y="69"/>
                    <a:pt x="646" y="75"/>
                    <a:pt x="658" y="87"/>
                  </a:cubicBezTo>
                  <a:cubicBezTo>
                    <a:pt x="670" y="118"/>
                    <a:pt x="707" y="186"/>
                    <a:pt x="732" y="290"/>
                  </a:cubicBezTo>
                  <a:cubicBezTo>
                    <a:pt x="756" y="395"/>
                    <a:pt x="781" y="548"/>
                    <a:pt x="707" y="726"/>
                  </a:cubicBezTo>
                  <a:cubicBezTo>
                    <a:pt x="627" y="904"/>
                    <a:pt x="443" y="1070"/>
                    <a:pt x="179" y="1175"/>
                  </a:cubicBezTo>
                  <a:cubicBezTo>
                    <a:pt x="148" y="1187"/>
                    <a:pt x="117" y="1199"/>
                    <a:pt x="87" y="1205"/>
                  </a:cubicBezTo>
                  <a:cubicBezTo>
                    <a:pt x="74" y="1175"/>
                    <a:pt x="68" y="1144"/>
                    <a:pt x="56" y="1113"/>
                  </a:cubicBezTo>
                  <a:cubicBezTo>
                    <a:pt x="50" y="1083"/>
                    <a:pt x="50" y="1052"/>
                    <a:pt x="44" y="1021"/>
                  </a:cubicBezTo>
                  <a:lnTo>
                    <a:pt x="37" y="972"/>
                  </a:lnTo>
                  <a:cubicBezTo>
                    <a:pt x="37" y="960"/>
                    <a:pt x="37" y="941"/>
                    <a:pt x="44" y="929"/>
                  </a:cubicBezTo>
                  <a:cubicBezTo>
                    <a:pt x="44" y="806"/>
                    <a:pt x="74" y="702"/>
                    <a:pt x="111" y="616"/>
                  </a:cubicBezTo>
                  <a:cubicBezTo>
                    <a:pt x="191" y="438"/>
                    <a:pt x="289" y="315"/>
                    <a:pt x="369" y="229"/>
                  </a:cubicBezTo>
                  <a:cubicBezTo>
                    <a:pt x="443" y="143"/>
                    <a:pt x="504" y="93"/>
                    <a:pt x="529" y="75"/>
                  </a:cubicBezTo>
                  <a:cubicBezTo>
                    <a:pt x="535" y="69"/>
                    <a:pt x="529" y="69"/>
                    <a:pt x="535" y="69"/>
                  </a:cubicBezTo>
                  <a:cubicBezTo>
                    <a:pt x="535" y="69"/>
                    <a:pt x="535" y="63"/>
                    <a:pt x="535" y="63"/>
                  </a:cubicBezTo>
                  <a:cubicBezTo>
                    <a:pt x="535" y="63"/>
                    <a:pt x="541" y="63"/>
                    <a:pt x="541" y="57"/>
                  </a:cubicBezTo>
                  <a:lnTo>
                    <a:pt x="547" y="57"/>
                  </a:lnTo>
                  <a:lnTo>
                    <a:pt x="547" y="50"/>
                  </a:lnTo>
                  <a:lnTo>
                    <a:pt x="554" y="44"/>
                  </a:lnTo>
                  <a:cubicBezTo>
                    <a:pt x="554" y="44"/>
                    <a:pt x="560" y="38"/>
                    <a:pt x="566" y="38"/>
                  </a:cubicBezTo>
                  <a:cubicBezTo>
                    <a:pt x="572" y="32"/>
                    <a:pt x="572" y="26"/>
                    <a:pt x="584" y="26"/>
                  </a:cubicBezTo>
                  <a:lnTo>
                    <a:pt x="584" y="20"/>
                  </a:lnTo>
                  <a:lnTo>
                    <a:pt x="590" y="20"/>
                  </a:lnTo>
                  <a:lnTo>
                    <a:pt x="597" y="14"/>
                  </a:lnTo>
                  <a:cubicBezTo>
                    <a:pt x="599" y="9"/>
                    <a:pt x="599" y="7"/>
                    <a:pt x="596" y="7"/>
                  </a:cubicBezTo>
                  <a:cubicBezTo>
                    <a:pt x="592" y="7"/>
                    <a:pt x="581" y="12"/>
                    <a:pt x="566" y="20"/>
                  </a:cubicBezTo>
                  <a:cubicBezTo>
                    <a:pt x="523" y="50"/>
                    <a:pt x="449" y="106"/>
                    <a:pt x="363" y="192"/>
                  </a:cubicBezTo>
                  <a:cubicBezTo>
                    <a:pt x="277" y="278"/>
                    <a:pt x="167" y="407"/>
                    <a:pt x="87" y="591"/>
                  </a:cubicBezTo>
                  <a:cubicBezTo>
                    <a:pt x="44" y="689"/>
                    <a:pt x="7" y="800"/>
                    <a:pt x="7" y="923"/>
                  </a:cubicBezTo>
                  <a:cubicBezTo>
                    <a:pt x="1" y="941"/>
                    <a:pt x="1" y="954"/>
                    <a:pt x="1" y="972"/>
                  </a:cubicBezTo>
                  <a:lnTo>
                    <a:pt x="7" y="1021"/>
                  </a:lnTo>
                  <a:cubicBezTo>
                    <a:pt x="13" y="1052"/>
                    <a:pt x="7" y="1089"/>
                    <a:pt x="19" y="1119"/>
                  </a:cubicBezTo>
                  <a:cubicBezTo>
                    <a:pt x="25" y="1138"/>
                    <a:pt x="31" y="1156"/>
                    <a:pt x="31" y="1169"/>
                  </a:cubicBezTo>
                  <a:lnTo>
                    <a:pt x="44" y="1212"/>
                  </a:lnTo>
                  <a:cubicBezTo>
                    <a:pt x="50" y="1224"/>
                    <a:pt x="56" y="1242"/>
                    <a:pt x="56" y="1255"/>
                  </a:cubicBezTo>
                  <a:cubicBezTo>
                    <a:pt x="87" y="1248"/>
                    <a:pt x="124" y="1236"/>
                    <a:pt x="148" y="1230"/>
                  </a:cubicBezTo>
                  <a:cubicBezTo>
                    <a:pt x="167" y="1224"/>
                    <a:pt x="179" y="1218"/>
                    <a:pt x="197" y="1212"/>
                  </a:cubicBezTo>
                  <a:cubicBezTo>
                    <a:pt x="468" y="1101"/>
                    <a:pt x="664" y="929"/>
                    <a:pt x="744" y="739"/>
                  </a:cubicBezTo>
                  <a:cubicBezTo>
                    <a:pt x="781" y="640"/>
                    <a:pt x="793" y="548"/>
                    <a:pt x="793" y="468"/>
                  </a:cubicBezTo>
                  <a:cubicBezTo>
                    <a:pt x="787" y="388"/>
                    <a:pt x="775" y="321"/>
                    <a:pt x="756" y="265"/>
                  </a:cubicBezTo>
                  <a:cubicBezTo>
                    <a:pt x="719" y="149"/>
                    <a:pt x="676" y="75"/>
                    <a:pt x="646" y="32"/>
                  </a:cubicBezTo>
                  <a:cubicBezTo>
                    <a:pt x="630" y="16"/>
                    <a:pt x="618" y="0"/>
                    <a:pt x="616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8"/>
            <p:cNvSpPr/>
            <p:nvPr/>
          </p:nvSpPr>
          <p:spPr>
            <a:xfrm>
              <a:off x="4391163" y="2797798"/>
              <a:ext cx="52034" cy="86079"/>
            </a:xfrm>
            <a:custGeom>
              <a:avLst/>
              <a:gdLst/>
              <a:ahLst/>
              <a:cxnLst/>
              <a:rect l="l" t="t" r="r" b="b"/>
              <a:pathLst>
                <a:path w="726" h="1201" extrusionOk="0">
                  <a:moveTo>
                    <a:pt x="572" y="0"/>
                  </a:moveTo>
                  <a:lnTo>
                    <a:pt x="572" y="0"/>
                  </a:lnTo>
                  <a:cubicBezTo>
                    <a:pt x="572" y="0"/>
                    <a:pt x="566" y="0"/>
                    <a:pt x="560" y="7"/>
                  </a:cubicBezTo>
                  <a:cubicBezTo>
                    <a:pt x="553" y="7"/>
                    <a:pt x="553" y="13"/>
                    <a:pt x="547" y="13"/>
                  </a:cubicBezTo>
                  <a:cubicBezTo>
                    <a:pt x="541" y="19"/>
                    <a:pt x="535" y="25"/>
                    <a:pt x="529" y="25"/>
                  </a:cubicBezTo>
                  <a:cubicBezTo>
                    <a:pt x="529" y="31"/>
                    <a:pt x="523" y="37"/>
                    <a:pt x="517" y="43"/>
                  </a:cubicBezTo>
                  <a:lnTo>
                    <a:pt x="510" y="43"/>
                  </a:lnTo>
                  <a:lnTo>
                    <a:pt x="504" y="50"/>
                  </a:lnTo>
                  <a:cubicBezTo>
                    <a:pt x="498" y="50"/>
                    <a:pt x="498" y="56"/>
                    <a:pt x="492" y="62"/>
                  </a:cubicBezTo>
                  <a:cubicBezTo>
                    <a:pt x="461" y="86"/>
                    <a:pt x="412" y="129"/>
                    <a:pt x="338" y="209"/>
                  </a:cubicBezTo>
                  <a:cubicBezTo>
                    <a:pt x="265" y="289"/>
                    <a:pt x="173" y="406"/>
                    <a:pt x="93" y="578"/>
                  </a:cubicBezTo>
                  <a:cubicBezTo>
                    <a:pt x="50" y="658"/>
                    <a:pt x="19" y="762"/>
                    <a:pt x="7" y="879"/>
                  </a:cubicBezTo>
                  <a:cubicBezTo>
                    <a:pt x="7" y="910"/>
                    <a:pt x="0" y="934"/>
                    <a:pt x="0" y="965"/>
                  </a:cubicBezTo>
                  <a:cubicBezTo>
                    <a:pt x="7" y="996"/>
                    <a:pt x="7" y="1026"/>
                    <a:pt x="13" y="1063"/>
                  </a:cubicBezTo>
                  <a:cubicBezTo>
                    <a:pt x="13" y="1094"/>
                    <a:pt x="25" y="1125"/>
                    <a:pt x="37" y="1155"/>
                  </a:cubicBezTo>
                  <a:lnTo>
                    <a:pt x="37" y="1180"/>
                  </a:lnTo>
                  <a:lnTo>
                    <a:pt x="43" y="1192"/>
                  </a:lnTo>
                  <a:cubicBezTo>
                    <a:pt x="43" y="1197"/>
                    <a:pt x="43" y="1201"/>
                    <a:pt x="46" y="1201"/>
                  </a:cubicBezTo>
                  <a:cubicBezTo>
                    <a:pt x="47" y="1201"/>
                    <a:pt x="48" y="1200"/>
                    <a:pt x="50" y="1198"/>
                  </a:cubicBezTo>
                  <a:cubicBezTo>
                    <a:pt x="68" y="1198"/>
                    <a:pt x="80" y="1192"/>
                    <a:pt x="99" y="1186"/>
                  </a:cubicBezTo>
                  <a:cubicBezTo>
                    <a:pt x="363" y="1088"/>
                    <a:pt x="560" y="934"/>
                    <a:pt x="652" y="762"/>
                  </a:cubicBezTo>
                  <a:cubicBezTo>
                    <a:pt x="695" y="676"/>
                    <a:pt x="719" y="590"/>
                    <a:pt x="719" y="510"/>
                  </a:cubicBezTo>
                  <a:cubicBezTo>
                    <a:pt x="725" y="437"/>
                    <a:pt x="719" y="369"/>
                    <a:pt x="707" y="314"/>
                  </a:cubicBezTo>
                  <a:cubicBezTo>
                    <a:pt x="682" y="197"/>
                    <a:pt x="646" y="129"/>
                    <a:pt x="633" y="99"/>
                  </a:cubicBezTo>
                  <a:cubicBezTo>
                    <a:pt x="621" y="80"/>
                    <a:pt x="621" y="74"/>
                    <a:pt x="615" y="74"/>
                  </a:cubicBezTo>
                  <a:cubicBezTo>
                    <a:pt x="615" y="68"/>
                    <a:pt x="603" y="56"/>
                    <a:pt x="596" y="43"/>
                  </a:cubicBezTo>
                  <a:cubicBezTo>
                    <a:pt x="596" y="31"/>
                    <a:pt x="584" y="19"/>
                    <a:pt x="584" y="19"/>
                  </a:cubicBezTo>
                  <a:cubicBezTo>
                    <a:pt x="583" y="18"/>
                    <a:pt x="582" y="17"/>
                    <a:pt x="581" y="17"/>
                  </a:cubicBezTo>
                  <a:cubicBezTo>
                    <a:pt x="578" y="17"/>
                    <a:pt x="580" y="28"/>
                    <a:pt x="590" y="43"/>
                  </a:cubicBezTo>
                  <a:cubicBezTo>
                    <a:pt x="603" y="93"/>
                    <a:pt x="639" y="172"/>
                    <a:pt x="670" y="283"/>
                  </a:cubicBezTo>
                  <a:cubicBezTo>
                    <a:pt x="695" y="400"/>
                    <a:pt x="713" y="560"/>
                    <a:pt x="621" y="732"/>
                  </a:cubicBezTo>
                  <a:cubicBezTo>
                    <a:pt x="535" y="897"/>
                    <a:pt x="345" y="1051"/>
                    <a:pt x="87" y="1143"/>
                  </a:cubicBezTo>
                  <a:lnTo>
                    <a:pt x="74" y="1149"/>
                  </a:lnTo>
                  <a:cubicBezTo>
                    <a:pt x="74" y="1148"/>
                    <a:pt x="74" y="1146"/>
                    <a:pt x="74" y="1143"/>
                  </a:cubicBezTo>
                  <a:cubicBezTo>
                    <a:pt x="68" y="1112"/>
                    <a:pt x="50" y="1082"/>
                    <a:pt x="50" y="1051"/>
                  </a:cubicBezTo>
                  <a:cubicBezTo>
                    <a:pt x="50" y="1020"/>
                    <a:pt x="43" y="990"/>
                    <a:pt x="43" y="965"/>
                  </a:cubicBezTo>
                  <a:cubicBezTo>
                    <a:pt x="43" y="934"/>
                    <a:pt x="43" y="904"/>
                    <a:pt x="43" y="879"/>
                  </a:cubicBezTo>
                  <a:cubicBezTo>
                    <a:pt x="62" y="762"/>
                    <a:pt x="87" y="664"/>
                    <a:pt x="130" y="578"/>
                  </a:cubicBezTo>
                  <a:cubicBezTo>
                    <a:pt x="209" y="412"/>
                    <a:pt x="308" y="295"/>
                    <a:pt x="381" y="209"/>
                  </a:cubicBezTo>
                  <a:cubicBezTo>
                    <a:pt x="455" y="123"/>
                    <a:pt x="517" y="68"/>
                    <a:pt x="547" y="31"/>
                  </a:cubicBezTo>
                  <a:cubicBezTo>
                    <a:pt x="566" y="13"/>
                    <a:pt x="572" y="0"/>
                    <a:pt x="57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8"/>
            <p:cNvSpPr/>
            <p:nvPr/>
          </p:nvSpPr>
          <p:spPr>
            <a:xfrm>
              <a:off x="4868925" y="2955762"/>
              <a:ext cx="196884" cy="156031"/>
            </a:xfrm>
            <a:custGeom>
              <a:avLst/>
              <a:gdLst/>
              <a:ahLst/>
              <a:cxnLst/>
              <a:rect l="l" t="t" r="r" b="b"/>
              <a:pathLst>
                <a:path w="2747" h="2177" extrusionOk="0">
                  <a:moveTo>
                    <a:pt x="609" y="0"/>
                  </a:moveTo>
                  <a:cubicBezTo>
                    <a:pt x="169" y="0"/>
                    <a:pt x="0" y="330"/>
                    <a:pt x="0" y="838"/>
                  </a:cubicBezTo>
                  <a:cubicBezTo>
                    <a:pt x="0" y="1575"/>
                    <a:pt x="602" y="2177"/>
                    <a:pt x="1340" y="2177"/>
                  </a:cubicBezTo>
                  <a:cubicBezTo>
                    <a:pt x="2077" y="2177"/>
                    <a:pt x="2746" y="1575"/>
                    <a:pt x="2673" y="838"/>
                  </a:cubicBezTo>
                  <a:cubicBezTo>
                    <a:pt x="2609" y="194"/>
                    <a:pt x="2336" y="28"/>
                    <a:pt x="2057" y="28"/>
                  </a:cubicBezTo>
                  <a:cubicBezTo>
                    <a:pt x="1759" y="28"/>
                    <a:pt x="1453" y="218"/>
                    <a:pt x="1390" y="218"/>
                  </a:cubicBezTo>
                  <a:cubicBezTo>
                    <a:pt x="1387" y="218"/>
                    <a:pt x="1384" y="218"/>
                    <a:pt x="1383" y="217"/>
                  </a:cubicBezTo>
                  <a:cubicBezTo>
                    <a:pt x="1063" y="68"/>
                    <a:pt x="808" y="0"/>
                    <a:pt x="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8"/>
            <p:cNvSpPr/>
            <p:nvPr/>
          </p:nvSpPr>
          <p:spPr>
            <a:xfrm>
              <a:off x="4867133" y="2954759"/>
              <a:ext cx="193802" cy="158181"/>
            </a:xfrm>
            <a:custGeom>
              <a:avLst/>
              <a:gdLst/>
              <a:ahLst/>
              <a:cxnLst/>
              <a:rect l="l" t="t" r="r" b="b"/>
              <a:pathLst>
                <a:path w="2704" h="2207" extrusionOk="0">
                  <a:moveTo>
                    <a:pt x="635" y="0"/>
                  </a:moveTo>
                  <a:cubicBezTo>
                    <a:pt x="570" y="0"/>
                    <a:pt x="503" y="8"/>
                    <a:pt x="437" y="28"/>
                  </a:cubicBezTo>
                  <a:cubicBezTo>
                    <a:pt x="345" y="53"/>
                    <a:pt x="253" y="108"/>
                    <a:pt x="185" y="188"/>
                  </a:cubicBezTo>
                  <a:cubicBezTo>
                    <a:pt x="124" y="268"/>
                    <a:pt x="74" y="366"/>
                    <a:pt x="50" y="471"/>
                  </a:cubicBezTo>
                  <a:cubicBezTo>
                    <a:pt x="25" y="575"/>
                    <a:pt x="7" y="679"/>
                    <a:pt x="7" y="796"/>
                  </a:cubicBezTo>
                  <a:cubicBezTo>
                    <a:pt x="1" y="907"/>
                    <a:pt x="13" y="1017"/>
                    <a:pt x="38" y="1134"/>
                  </a:cubicBezTo>
                  <a:cubicBezTo>
                    <a:pt x="117" y="1509"/>
                    <a:pt x="345" y="1804"/>
                    <a:pt x="603" y="1976"/>
                  </a:cubicBezTo>
                  <a:cubicBezTo>
                    <a:pt x="839" y="2135"/>
                    <a:pt x="1095" y="2206"/>
                    <a:pt x="1327" y="2206"/>
                  </a:cubicBezTo>
                  <a:cubicBezTo>
                    <a:pt x="1354" y="2206"/>
                    <a:pt x="1381" y="2205"/>
                    <a:pt x="1408" y="2203"/>
                  </a:cubicBezTo>
                  <a:cubicBezTo>
                    <a:pt x="1537" y="2203"/>
                    <a:pt x="1659" y="2179"/>
                    <a:pt x="1764" y="2148"/>
                  </a:cubicBezTo>
                  <a:cubicBezTo>
                    <a:pt x="1874" y="2111"/>
                    <a:pt x="1973" y="2068"/>
                    <a:pt x="2059" y="2019"/>
                  </a:cubicBezTo>
                  <a:cubicBezTo>
                    <a:pt x="2237" y="1921"/>
                    <a:pt x="2366" y="1798"/>
                    <a:pt x="2458" y="1675"/>
                  </a:cubicBezTo>
                  <a:cubicBezTo>
                    <a:pt x="2507" y="1619"/>
                    <a:pt x="2544" y="1558"/>
                    <a:pt x="2575" y="1503"/>
                  </a:cubicBezTo>
                  <a:cubicBezTo>
                    <a:pt x="2587" y="1472"/>
                    <a:pt x="2599" y="1441"/>
                    <a:pt x="2612" y="1417"/>
                  </a:cubicBezTo>
                  <a:cubicBezTo>
                    <a:pt x="2624" y="1392"/>
                    <a:pt x="2636" y="1368"/>
                    <a:pt x="2642" y="1337"/>
                  </a:cubicBezTo>
                  <a:cubicBezTo>
                    <a:pt x="2661" y="1288"/>
                    <a:pt x="2679" y="1245"/>
                    <a:pt x="2685" y="1202"/>
                  </a:cubicBezTo>
                  <a:cubicBezTo>
                    <a:pt x="2692" y="1159"/>
                    <a:pt x="2698" y="1122"/>
                    <a:pt x="2698" y="1085"/>
                  </a:cubicBezTo>
                  <a:cubicBezTo>
                    <a:pt x="2704" y="1054"/>
                    <a:pt x="2704" y="1024"/>
                    <a:pt x="2704" y="999"/>
                  </a:cubicBezTo>
                  <a:cubicBezTo>
                    <a:pt x="2704" y="974"/>
                    <a:pt x="2704" y="956"/>
                    <a:pt x="2704" y="944"/>
                  </a:cubicBezTo>
                  <a:cubicBezTo>
                    <a:pt x="2698" y="913"/>
                    <a:pt x="2698" y="901"/>
                    <a:pt x="2698" y="901"/>
                  </a:cubicBezTo>
                  <a:cubicBezTo>
                    <a:pt x="2692" y="901"/>
                    <a:pt x="2692" y="913"/>
                    <a:pt x="2692" y="944"/>
                  </a:cubicBezTo>
                  <a:cubicBezTo>
                    <a:pt x="2692" y="956"/>
                    <a:pt x="2692" y="974"/>
                    <a:pt x="2692" y="999"/>
                  </a:cubicBezTo>
                  <a:cubicBezTo>
                    <a:pt x="2692" y="1024"/>
                    <a:pt x="2685" y="1054"/>
                    <a:pt x="2679" y="1085"/>
                  </a:cubicBezTo>
                  <a:cubicBezTo>
                    <a:pt x="2679" y="1116"/>
                    <a:pt x="2673" y="1153"/>
                    <a:pt x="2661" y="1196"/>
                  </a:cubicBezTo>
                  <a:cubicBezTo>
                    <a:pt x="2655" y="1239"/>
                    <a:pt x="2636" y="1282"/>
                    <a:pt x="2618" y="1331"/>
                  </a:cubicBezTo>
                  <a:cubicBezTo>
                    <a:pt x="2612" y="1355"/>
                    <a:pt x="2599" y="1380"/>
                    <a:pt x="2587" y="1404"/>
                  </a:cubicBezTo>
                  <a:cubicBezTo>
                    <a:pt x="2575" y="1429"/>
                    <a:pt x="2562" y="1460"/>
                    <a:pt x="2550" y="1484"/>
                  </a:cubicBezTo>
                  <a:cubicBezTo>
                    <a:pt x="2519" y="1540"/>
                    <a:pt x="2483" y="1601"/>
                    <a:pt x="2433" y="1656"/>
                  </a:cubicBezTo>
                  <a:cubicBezTo>
                    <a:pt x="2341" y="1773"/>
                    <a:pt x="2212" y="1890"/>
                    <a:pt x="2046" y="1988"/>
                  </a:cubicBezTo>
                  <a:cubicBezTo>
                    <a:pt x="1960" y="2037"/>
                    <a:pt x="1862" y="2080"/>
                    <a:pt x="1758" y="2111"/>
                  </a:cubicBezTo>
                  <a:cubicBezTo>
                    <a:pt x="1647" y="2142"/>
                    <a:pt x="1537" y="2166"/>
                    <a:pt x="1408" y="2166"/>
                  </a:cubicBezTo>
                  <a:cubicBezTo>
                    <a:pt x="1389" y="2167"/>
                    <a:pt x="1370" y="2168"/>
                    <a:pt x="1351" y="2168"/>
                  </a:cubicBezTo>
                  <a:cubicBezTo>
                    <a:pt x="1119" y="2168"/>
                    <a:pt x="860" y="2098"/>
                    <a:pt x="627" y="1945"/>
                  </a:cubicBezTo>
                  <a:cubicBezTo>
                    <a:pt x="375" y="1773"/>
                    <a:pt x="154" y="1490"/>
                    <a:pt x="74" y="1128"/>
                  </a:cubicBezTo>
                  <a:cubicBezTo>
                    <a:pt x="56" y="1011"/>
                    <a:pt x="44" y="901"/>
                    <a:pt x="50" y="790"/>
                  </a:cubicBezTo>
                  <a:cubicBezTo>
                    <a:pt x="50" y="686"/>
                    <a:pt x="68" y="575"/>
                    <a:pt x="87" y="477"/>
                  </a:cubicBezTo>
                  <a:cubicBezTo>
                    <a:pt x="111" y="378"/>
                    <a:pt x="154" y="286"/>
                    <a:pt x="216" y="213"/>
                  </a:cubicBezTo>
                  <a:cubicBezTo>
                    <a:pt x="277" y="133"/>
                    <a:pt x="363" y="90"/>
                    <a:pt x="443" y="59"/>
                  </a:cubicBezTo>
                  <a:cubicBezTo>
                    <a:pt x="505" y="44"/>
                    <a:pt x="567" y="38"/>
                    <a:pt x="628" y="38"/>
                  </a:cubicBezTo>
                  <a:cubicBezTo>
                    <a:pt x="742" y="38"/>
                    <a:pt x="855" y="59"/>
                    <a:pt x="959" y="84"/>
                  </a:cubicBezTo>
                  <a:cubicBezTo>
                    <a:pt x="1119" y="127"/>
                    <a:pt x="1260" y="188"/>
                    <a:pt x="1395" y="249"/>
                  </a:cubicBezTo>
                  <a:lnTo>
                    <a:pt x="1438" y="249"/>
                  </a:lnTo>
                  <a:cubicBezTo>
                    <a:pt x="1444" y="243"/>
                    <a:pt x="1457" y="243"/>
                    <a:pt x="1469" y="237"/>
                  </a:cubicBezTo>
                  <a:cubicBezTo>
                    <a:pt x="1487" y="231"/>
                    <a:pt x="1506" y="225"/>
                    <a:pt x="1524" y="213"/>
                  </a:cubicBezTo>
                  <a:cubicBezTo>
                    <a:pt x="1555" y="200"/>
                    <a:pt x="1592" y="188"/>
                    <a:pt x="1629" y="170"/>
                  </a:cubicBezTo>
                  <a:cubicBezTo>
                    <a:pt x="1696" y="145"/>
                    <a:pt x="1758" y="120"/>
                    <a:pt x="1825" y="102"/>
                  </a:cubicBezTo>
                  <a:cubicBezTo>
                    <a:pt x="1914" y="77"/>
                    <a:pt x="2000" y="63"/>
                    <a:pt x="2082" y="63"/>
                  </a:cubicBezTo>
                  <a:cubicBezTo>
                    <a:pt x="2118" y="63"/>
                    <a:pt x="2154" y="66"/>
                    <a:pt x="2188" y="71"/>
                  </a:cubicBezTo>
                  <a:cubicBezTo>
                    <a:pt x="2298" y="90"/>
                    <a:pt x="2384" y="145"/>
                    <a:pt x="2446" y="206"/>
                  </a:cubicBezTo>
                  <a:cubicBezTo>
                    <a:pt x="2507" y="274"/>
                    <a:pt x="2550" y="348"/>
                    <a:pt x="2575" y="409"/>
                  </a:cubicBezTo>
                  <a:cubicBezTo>
                    <a:pt x="2636" y="538"/>
                    <a:pt x="2655" y="643"/>
                    <a:pt x="2667" y="704"/>
                  </a:cubicBezTo>
                  <a:cubicBezTo>
                    <a:pt x="2679" y="772"/>
                    <a:pt x="2685" y="802"/>
                    <a:pt x="2685" y="802"/>
                  </a:cubicBezTo>
                  <a:cubicBezTo>
                    <a:pt x="2685" y="802"/>
                    <a:pt x="2685" y="796"/>
                    <a:pt x="2685" y="784"/>
                  </a:cubicBezTo>
                  <a:cubicBezTo>
                    <a:pt x="2685" y="766"/>
                    <a:pt x="2685" y="741"/>
                    <a:pt x="2679" y="704"/>
                  </a:cubicBezTo>
                  <a:cubicBezTo>
                    <a:pt x="2667" y="643"/>
                    <a:pt x="2649" y="538"/>
                    <a:pt x="2599" y="403"/>
                  </a:cubicBezTo>
                  <a:cubicBezTo>
                    <a:pt x="2569" y="335"/>
                    <a:pt x="2532" y="262"/>
                    <a:pt x="2464" y="194"/>
                  </a:cubicBezTo>
                  <a:cubicBezTo>
                    <a:pt x="2403" y="120"/>
                    <a:pt x="2311" y="65"/>
                    <a:pt x="2194" y="41"/>
                  </a:cubicBezTo>
                  <a:cubicBezTo>
                    <a:pt x="2158" y="35"/>
                    <a:pt x="2120" y="32"/>
                    <a:pt x="2082" y="32"/>
                  </a:cubicBezTo>
                  <a:cubicBezTo>
                    <a:pt x="1997" y="32"/>
                    <a:pt x="1906" y="46"/>
                    <a:pt x="1813" y="71"/>
                  </a:cubicBezTo>
                  <a:cubicBezTo>
                    <a:pt x="1752" y="90"/>
                    <a:pt x="1684" y="114"/>
                    <a:pt x="1610" y="139"/>
                  </a:cubicBezTo>
                  <a:cubicBezTo>
                    <a:pt x="1580" y="157"/>
                    <a:pt x="1543" y="170"/>
                    <a:pt x="1506" y="182"/>
                  </a:cubicBezTo>
                  <a:cubicBezTo>
                    <a:pt x="1487" y="194"/>
                    <a:pt x="1469" y="200"/>
                    <a:pt x="1451" y="206"/>
                  </a:cubicBezTo>
                  <a:cubicBezTo>
                    <a:pt x="1432" y="213"/>
                    <a:pt x="1414" y="219"/>
                    <a:pt x="1408" y="219"/>
                  </a:cubicBezTo>
                  <a:cubicBezTo>
                    <a:pt x="1279" y="157"/>
                    <a:pt x="1131" y="96"/>
                    <a:pt x="965" y="53"/>
                  </a:cubicBezTo>
                  <a:cubicBezTo>
                    <a:pt x="863" y="25"/>
                    <a:pt x="751" y="0"/>
                    <a:pt x="63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8"/>
            <p:cNvSpPr/>
            <p:nvPr/>
          </p:nvSpPr>
          <p:spPr>
            <a:xfrm>
              <a:off x="4868495" y="2955834"/>
              <a:ext cx="192441" cy="155959"/>
            </a:xfrm>
            <a:custGeom>
              <a:avLst/>
              <a:gdLst/>
              <a:ahLst/>
              <a:cxnLst/>
              <a:rect l="l" t="t" r="r" b="b"/>
              <a:pathLst>
                <a:path w="2685" h="2176" extrusionOk="0">
                  <a:moveTo>
                    <a:pt x="645" y="1"/>
                  </a:moveTo>
                  <a:cubicBezTo>
                    <a:pt x="596" y="1"/>
                    <a:pt x="553" y="7"/>
                    <a:pt x="504" y="7"/>
                  </a:cubicBezTo>
                  <a:cubicBezTo>
                    <a:pt x="455" y="26"/>
                    <a:pt x="406" y="26"/>
                    <a:pt x="363" y="50"/>
                  </a:cubicBezTo>
                  <a:cubicBezTo>
                    <a:pt x="264" y="93"/>
                    <a:pt x="178" y="167"/>
                    <a:pt x="129" y="265"/>
                  </a:cubicBezTo>
                  <a:cubicBezTo>
                    <a:pt x="19" y="468"/>
                    <a:pt x="0" y="720"/>
                    <a:pt x="19" y="978"/>
                  </a:cubicBezTo>
                  <a:cubicBezTo>
                    <a:pt x="55" y="1359"/>
                    <a:pt x="258" y="1678"/>
                    <a:pt x="504" y="1881"/>
                  </a:cubicBezTo>
                  <a:cubicBezTo>
                    <a:pt x="756" y="2084"/>
                    <a:pt x="1051" y="2170"/>
                    <a:pt x="1315" y="2176"/>
                  </a:cubicBezTo>
                  <a:cubicBezTo>
                    <a:pt x="1579" y="2176"/>
                    <a:pt x="1812" y="2108"/>
                    <a:pt x="1997" y="2010"/>
                  </a:cubicBezTo>
                  <a:cubicBezTo>
                    <a:pt x="2181" y="1912"/>
                    <a:pt x="2322" y="1789"/>
                    <a:pt x="2421" y="1666"/>
                  </a:cubicBezTo>
                  <a:cubicBezTo>
                    <a:pt x="2617" y="1420"/>
                    <a:pt x="2654" y="1199"/>
                    <a:pt x="2673" y="1125"/>
                  </a:cubicBezTo>
                  <a:cubicBezTo>
                    <a:pt x="2673" y="1107"/>
                    <a:pt x="2673" y="1113"/>
                    <a:pt x="2673" y="1101"/>
                  </a:cubicBezTo>
                  <a:cubicBezTo>
                    <a:pt x="2673" y="1101"/>
                    <a:pt x="2673" y="1094"/>
                    <a:pt x="2673" y="1090"/>
                  </a:cubicBezTo>
                  <a:cubicBezTo>
                    <a:pt x="2673" y="1090"/>
                    <a:pt x="2673" y="1075"/>
                    <a:pt x="2673" y="1070"/>
                  </a:cubicBezTo>
                  <a:cubicBezTo>
                    <a:pt x="2673" y="1064"/>
                    <a:pt x="2673" y="1058"/>
                    <a:pt x="2673" y="1052"/>
                  </a:cubicBezTo>
                  <a:lnTo>
                    <a:pt x="2673" y="1045"/>
                  </a:lnTo>
                  <a:cubicBezTo>
                    <a:pt x="2673" y="1042"/>
                    <a:pt x="2673" y="1040"/>
                    <a:pt x="2673" y="1039"/>
                  </a:cubicBezTo>
                  <a:lnTo>
                    <a:pt x="2673" y="1027"/>
                  </a:lnTo>
                  <a:cubicBezTo>
                    <a:pt x="2679" y="1015"/>
                    <a:pt x="2679" y="996"/>
                    <a:pt x="2679" y="978"/>
                  </a:cubicBezTo>
                  <a:cubicBezTo>
                    <a:pt x="2679" y="966"/>
                    <a:pt x="2679" y="947"/>
                    <a:pt x="2685" y="929"/>
                  </a:cubicBezTo>
                  <a:lnTo>
                    <a:pt x="2679" y="916"/>
                  </a:lnTo>
                  <a:lnTo>
                    <a:pt x="2679" y="910"/>
                  </a:lnTo>
                  <a:lnTo>
                    <a:pt x="2679" y="904"/>
                  </a:lnTo>
                  <a:lnTo>
                    <a:pt x="2679" y="886"/>
                  </a:lnTo>
                  <a:cubicBezTo>
                    <a:pt x="2677" y="878"/>
                    <a:pt x="2676" y="874"/>
                    <a:pt x="2675" y="874"/>
                  </a:cubicBezTo>
                  <a:cubicBezTo>
                    <a:pt x="2673" y="874"/>
                    <a:pt x="2673" y="904"/>
                    <a:pt x="2673" y="953"/>
                  </a:cubicBezTo>
                  <a:cubicBezTo>
                    <a:pt x="2666" y="1021"/>
                    <a:pt x="2654" y="1113"/>
                    <a:pt x="2630" y="1224"/>
                  </a:cubicBezTo>
                  <a:cubicBezTo>
                    <a:pt x="2593" y="1340"/>
                    <a:pt x="2537" y="1469"/>
                    <a:pt x="2439" y="1598"/>
                  </a:cubicBezTo>
                  <a:cubicBezTo>
                    <a:pt x="2341" y="1727"/>
                    <a:pt x="2199" y="1856"/>
                    <a:pt x="2015" y="1961"/>
                  </a:cubicBezTo>
                  <a:cubicBezTo>
                    <a:pt x="1831" y="2065"/>
                    <a:pt x="1597" y="2133"/>
                    <a:pt x="1339" y="2139"/>
                  </a:cubicBezTo>
                  <a:cubicBezTo>
                    <a:pt x="1075" y="2133"/>
                    <a:pt x="786" y="2053"/>
                    <a:pt x="541" y="1850"/>
                  </a:cubicBezTo>
                  <a:cubicBezTo>
                    <a:pt x="295" y="1660"/>
                    <a:pt x="98" y="1346"/>
                    <a:pt x="55" y="972"/>
                  </a:cubicBezTo>
                  <a:cubicBezTo>
                    <a:pt x="43" y="763"/>
                    <a:pt x="55" y="554"/>
                    <a:pt x="123" y="376"/>
                  </a:cubicBezTo>
                  <a:cubicBezTo>
                    <a:pt x="154" y="290"/>
                    <a:pt x="203" y="210"/>
                    <a:pt x="270" y="155"/>
                  </a:cubicBezTo>
                  <a:cubicBezTo>
                    <a:pt x="338" y="99"/>
                    <a:pt x="412" y="69"/>
                    <a:pt x="498" y="50"/>
                  </a:cubicBezTo>
                  <a:cubicBezTo>
                    <a:pt x="539" y="42"/>
                    <a:pt x="580" y="39"/>
                    <a:pt x="622" y="39"/>
                  </a:cubicBezTo>
                  <a:cubicBezTo>
                    <a:pt x="742" y="39"/>
                    <a:pt x="861" y="67"/>
                    <a:pt x="971" y="99"/>
                  </a:cubicBezTo>
                  <a:cubicBezTo>
                    <a:pt x="1044" y="112"/>
                    <a:pt x="1112" y="142"/>
                    <a:pt x="1180" y="167"/>
                  </a:cubicBezTo>
                  <a:cubicBezTo>
                    <a:pt x="1247" y="198"/>
                    <a:pt x="1309" y="222"/>
                    <a:pt x="1376" y="253"/>
                  </a:cubicBezTo>
                  <a:cubicBezTo>
                    <a:pt x="1383" y="255"/>
                    <a:pt x="1391" y="255"/>
                    <a:pt x="1398" y="255"/>
                  </a:cubicBezTo>
                  <a:cubicBezTo>
                    <a:pt x="1414" y="255"/>
                    <a:pt x="1429" y="251"/>
                    <a:pt x="1438" y="247"/>
                  </a:cubicBezTo>
                  <a:cubicBezTo>
                    <a:pt x="1456" y="241"/>
                    <a:pt x="1462" y="234"/>
                    <a:pt x="1481" y="228"/>
                  </a:cubicBezTo>
                  <a:cubicBezTo>
                    <a:pt x="1505" y="222"/>
                    <a:pt x="1530" y="210"/>
                    <a:pt x="1554" y="198"/>
                  </a:cubicBezTo>
                  <a:cubicBezTo>
                    <a:pt x="1597" y="179"/>
                    <a:pt x="1647" y="161"/>
                    <a:pt x="1690" y="142"/>
                  </a:cubicBezTo>
                  <a:cubicBezTo>
                    <a:pt x="1776" y="105"/>
                    <a:pt x="1868" y="81"/>
                    <a:pt x="1948" y="69"/>
                  </a:cubicBezTo>
                  <a:cubicBezTo>
                    <a:pt x="1985" y="63"/>
                    <a:pt x="2021" y="60"/>
                    <a:pt x="2056" y="60"/>
                  </a:cubicBezTo>
                  <a:cubicBezTo>
                    <a:pt x="2178" y="60"/>
                    <a:pt x="2284" y="93"/>
                    <a:pt x="2365" y="155"/>
                  </a:cubicBezTo>
                  <a:cubicBezTo>
                    <a:pt x="2482" y="241"/>
                    <a:pt x="2537" y="370"/>
                    <a:pt x="2580" y="468"/>
                  </a:cubicBezTo>
                  <a:cubicBezTo>
                    <a:pt x="2617" y="572"/>
                    <a:pt x="2636" y="664"/>
                    <a:pt x="2648" y="732"/>
                  </a:cubicBezTo>
                  <a:cubicBezTo>
                    <a:pt x="2659" y="793"/>
                    <a:pt x="2665" y="838"/>
                    <a:pt x="2671" y="838"/>
                  </a:cubicBezTo>
                  <a:cubicBezTo>
                    <a:pt x="2671" y="838"/>
                    <a:pt x="2672" y="838"/>
                    <a:pt x="2673" y="837"/>
                  </a:cubicBezTo>
                  <a:cubicBezTo>
                    <a:pt x="2673" y="830"/>
                    <a:pt x="2666" y="787"/>
                    <a:pt x="2666" y="757"/>
                  </a:cubicBezTo>
                  <a:cubicBezTo>
                    <a:pt x="2660" y="720"/>
                    <a:pt x="2654" y="689"/>
                    <a:pt x="2648" y="664"/>
                  </a:cubicBezTo>
                  <a:cubicBezTo>
                    <a:pt x="2648" y="640"/>
                    <a:pt x="2648" y="628"/>
                    <a:pt x="2636" y="585"/>
                  </a:cubicBezTo>
                  <a:cubicBezTo>
                    <a:pt x="2623" y="535"/>
                    <a:pt x="2605" y="468"/>
                    <a:pt x="2568" y="376"/>
                  </a:cubicBezTo>
                  <a:cubicBezTo>
                    <a:pt x="2525" y="290"/>
                    <a:pt x="2464" y="179"/>
                    <a:pt x="2341" y="99"/>
                  </a:cubicBezTo>
                  <a:cubicBezTo>
                    <a:pt x="2268" y="57"/>
                    <a:pt x="2181" y="29"/>
                    <a:pt x="2062" y="29"/>
                  </a:cubicBezTo>
                  <a:cubicBezTo>
                    <a:pt x="2041" y="29"/>
                    <a:pt x="2020" y="30"/>
                    <a:pt x="1997" y="32"/>
                  </a:cubicBezTo>
                  <a:cubicBezTo>
                    <a:pt x="1923" y="38"/>
                    <a:pt x="1831" y="56"/>
                    <a:pt x="1733" y="87"/>
                  </a:cubicBezTo>
                  <a:cubicBezTo>
                    <a:pt x="1683" y="105"/>
                    <a:pt x="1628" y="130"/>
                    <a:pt x="1573" y="148"/>
                  </a:cubicBezTo>
                  <a:cubicBezTo>
                    <a:pt x="1542" y="161"/>
                    <a:pt x="1518" y="173"/>
                    <a:pt x="1487" y="191"/>
                  </a:cubicBezTo>
                  <a:cubicBezTo>
                    <a:pt x="1468" y="198"/>
                    <a:pt x="1450" y="204"/>
                    <a:pt x="1438" y="210"/>
                  </a:cubicBezTo>
                  <a:cubicBezTo>
                    <a:pt x="1423" y="210"/>
                    <a:pt x="1408" y="218"/>
                    <a:pt x="1393" y="218"/>
                  </a:cubicBezTo>
                  <a:cubicBezTo>
                    <a:pt x="1390" y="218"/>
                    <a:pt x="1386" y="217"/>
                    <a:pt x="1382" y="216"/>
                  </a:cubicBezTo>
                  <a:cubicBezTo>
                    <a:pt x="1321" y="191"/>
                    <a:pt x="1229" y="142"/>
                    <a:pt x="1100" y="99"/>
                  </a:cubicBezTo>
                  <a:cubicBezTo>
                    <a:pt x="977" y="56"/>
                    <a:pt x="823" y="7"/>
                    <a:pt x="645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8"/>
            <p:cNvSpPr/>
            <p:nvPr/>
          </p:nvSpPr>
          <p:spPr>
            <a:xfrm>
              <a:off x="4865843" y="2953326"/>
              <a:ext cx="196024" cy="160976"/>
            </a:xfrm>
            <a:custGeom>
              <a:avLst/>
              <a:gdLst/>
              <a:ahLst/>
              <a:cxnLst/>
              <a:rect l="l" t="t" r="r" b="b"/>
              <a:pathLst>
                <a:path w="2735" h="2246" extrusionOk="0">
                  <a:moveTo>
                    <a:pt x="650" y="0"/>
                  </a:moveTo>
                  <a:cubicBezTo>
                    <a:pt x="587" y="0"/>
                    <a:pt x="522" y="7"/>
                    <a:pt x="455" y="24"/>
                  </a:cubicBezTo>
                  <a:cubicBezTo>
                    <a:pt x="363" y="54"/>
                    <a:pt x="264" y="104"/>
                    <a:pt x="197" y="190"/>
                  </a:cubicBezTo>
                  <a:cubicBezTo>
                    <a:pt x="129" y="269"/>
                    <a:pt x="80" y="368"/>
                    <a:pt x="56" y="472"/>
                  </a:cubicBezTo>
                  <a:cubicBezTo>
                    <a:pt x="31" y="583"/>
                    <a:pt x="13" y="687"/>
                    <a:pt x="13" y="804"/>
                  </a:cubicBezTo>
                  <a:cubicBezTo>
                    <a:pt x="0" y="915"/>
                    <a:pt x="13" y="1031"/>
                    <a:pt x="37" y="1148"/>
                  </a:cubicBezTo>
                  <a:cubicBezTo>
                    <a:pt x="117" y="1541"/>
                    <a:pt x="357" y="1848"/>
                    <a:pt x="633" y="2027"/>
                  </a:cubicBezTo>
                  <a:cubicBezTo>
                    <a:pt x="874" y="2187"/>
                    <a:pt x="1138" y="2245"/>
                    <a:pt x="1381" y="2245"/>
                  </a:cubicBezTo>
                  <a:cubicBezTo>
                    <a:pt x="1417" y="2245"/>
                    <a:pt x="1452" y="2244"/>
                    <a:pt x="1487" y="2242"/>
                  </a:cubicBezTo>
                  <a:cubicBezTo>
                    <a:pt x="1757" y="2223"/>
                    <a:pt x="1985" y="2125"/>
                    <a:pt x="2163" y="2014"/>
                  </a:cubicBezTo>
                  <a:cubicBezTo>
                    <a:pt x="2341" y="1897"/>
                    <a:pt x="2464" y="1756"/>
                    <a:pt x="2556" y="1621"/>
                  </a:cubicBezTo>
                  <a:cubicBezTo>
                    <a:pt x="2642" y="1486"/>
                    <a:pt x="2685" y="1351"/>
                    <a:pt x="2710" y="1240"/>
                  </a:cubicBezTo>
                  <a:cubicBezTo>
                    <a:pt x="2722" y="1185"/>
                    <a:pt x="2734" y="1136"/>
                    <a:pt x="2734" y="1093"/>
                  </a:cubicBezTo>
                  <a:cubicBezTo>
                    <a:pt x="2734" y="1044"/>
                    <a:pt x="2734" y="1007"/>
                    <a:pt x="2734" y="976"/>
                  </a:cubicBezTo>
                  <a:cubicBezTo>
                    <a:pt x="2728" y="918"/>
                    <a:pt x="2723" y="877"/>
                    <a:pt x="2717" y="877"/>
                  </a:cubicBezTo>
                  <a:cubicBezTo>
                    <a:pt x="2716" y="877"/>
                    <a:pt x="2716" y="877"/>
                    <a:pt x="2716" y="878"/>
                  </a:cubicBezTo>
                  <a:cubicBezTo>
                    <a:pt x="2716" y="878"/>
                    <a:pt x="2716" y="890"/>
                    <a:pt x="2716" y="908"/>
                  </a:cubicBezTo>
                  <a:cubicBezTo>
                    <a:pt x="2716" y="921"/>
                    <a:pt x="2716" y="939"/>
                    <a:pt x="2716" y="958"/>
                  </a:cubicBezTo>
                  <a:lnTo>
                    <a:pt x="2722" y="1007"/>
                  </a:lnTo>
                  <a:cubicBezTo>
                    <a:pt x="2722" y="1025"/>
                    <a:pt x="2716" y="1044"/>
                    <a:pt x="2716" y="1062"/>
                  </a:cubicBezTo>
                  <a:cubicBezTo>
                    <a:pt x="2716" y="1068"/>
                    <a:pt x="2716" y="1074"/>
                    <a:pt x="2716" y="1074"/>
                  </a:cubicBezTo>
                  <a:cubicBezTo>
                    <a:pt x="2716" y="1080"/>
                    <a:pt x="2710" y="1080"/>
                    <a:pt x="2710" y="1080"/>
                  </a:cubicBezTo>
                  <a:lnTo>
                    <a:pt x="2710" y="1093"/>
                  </a:lnTo>
                  <a:cubicBezTo>
                    <a:pt x="2710" y="1111"/>
                    <a:pt x="2710" y="1117"/>
                    <a:pt x="2703" y="1148"/>
                  </a:cubicBezTo>
                  <a:cubicBezTo>
                    <a:pt x="2691" y="1197"/>
                    <a:pt x="2685" y="1265"/>
                    <a:pt x="2648" y="1357"/>
                  </a:cubicBezTo>
                  <a:cubicBezTo>
                    <a:pt x="2642" y="1400"/>
                    <a:pt x="2611" y="1449"/>
                    <a:pt x="2587" y="1504"/>
                  </a:cubicBezTo>
                  <a:cubicBezTo>
                    <a:pt x="2556" y="1553"/>
                    <a:pt x="2525" y="1615"/>
                    <a:pt x="2476" y="1670"/>
                  </a:cubicBezTo>
                  <a:cubicBezTo>
                    <a:pt x="2390" y="1787"/>
                    <a:pt x="2267" y="1910"/>
                    <a:pt x="2095" y="2008"/>
                  </a:cubicBezTo>
                  <a:cubicBezTo>
                    <a:pt x="1923" y="2113"/>
                    <a:pt x="1708" y="2192"/>
                    <a:pt x="1450" y="2205"/>
                  </a:cubicBezTo>
                  <a:cubicBezTo>
                    <a:pt x="1418" y="2208"/>
                    <a:pt x="1385" y="2209"/>
                    <a:pt x="1352" y="2209"/>
                  </a:cubicBezTo>
                  <a:cubicBezTo>
                    <a:pt x="1253" y="2209"/>
                    <a:pt x="1152" y="2195"/>
                    <a:pt x="1051" y="2168"/>
                  </a:cubicBezTo>
                  <a:cubicBezTo>
                    <a:pt x="909" y="2131"/>
                    <a:pt x="768" y="2076"/>
                    <a:pt x="639" y="1984"/>
                  </a:cubicBezTo>
                  <a:cubicBezTo>
                    <a:pt x="381" y="1811"/>
                    <a:pt x="148" y="1517"/>
                    <a:pt x="74" y="1142"/>
                  </a:cubicBezTo>
                  <a:cubicBezTo>
                    <a:pt x="56" y="1025"/>
                    <a:pt x="43" y="902"/>
                    <a:pt x="49" y="792"/>
                  </a:cubicBezTo>
                  <a:cubicBezTo>
                    <a:pt x="49" y="736"/>
                    <a:pt x="56" y="681"/>
                    <a:pt x="62" y="626"/>
                  </a:cubicBezTo>
                  <a:cubicBezTo>
                    <a:pt x="74" y="570"/>
                    <a:pt x="80" y="515"/>
                    <a:pt x="99" y="466"/>
                  </a:cubicBezTo>
                  <a:cubicBezTo>
                    <a:pt x="148" y="257"/>
                    <a:pt x="307" y="85"/>
                    <a:pt x="498" y="54"/>
                  </a:cubicBezTo>
                  <a:cubicBezTo>
                    <a:pt x="551" y="44"/>
                    <a:pt x="604" y="39"/>
                    <a:pt x="655" y="39"/>
                  </a:cubicBezTo>
                  <a:cubicBezTo>
                    <a:pt x="783" y="39"/>
                    <a:pt x="905" y="67"/>
                    <a:pt x="1014" y="97"/>
                  </a:cubicBezTo>
                  <a:cubicBezTo>
                    <a:pt x="1094" y="116"/>
                    <a:pt x="1161" y="147"/>
                    <a:pt x="1229" y="171"/>
                  </a:cubicBezTo>
                  <a:cubicBezTo>
                    <a:pt x="1297" y="202"/>
                    <a:pt x="1364" y="226"/>
                    <a:pt x="1419" y="251"/>
                  </a:cubicBezTo>
                  <a:cubicBezTo>
                    <a:pt x="1425" y="252"/>
                    <a:pt x="1431" y="253"/>
                    <a:pt x="1436" y="253"/>
                  </a:cubicBezTo>
                  <a:cubicBezTo>
                    <a:pt x="1459" y="253"/>
                    <a:pt x="1478" y="244"/>
                    <a:pt x="1493" y="239"/>
                  </a:cubicBezTo>
                  <a:cubicBezTo>
                    <a:pt x="1518" y="226"/>
                    <a:pt x="1542" y="220"/>
                    <a:pt x="1561" y="208"/>
                  </a:cubicBezTo>
                  <a:cubicBezTo>
                    <a:pt x="1604" y="190"/>
                    <a:pt x="1647" y="177"/>
                    <a:pt x="1690" y="159"/>
                  </a:cubicBezTo>
                  <a:cubicBezTo>
                    <a:pt x="1770" y="128"/>
                    <a:pt x="1843" y="104"/>
                    <a:pt x="1917" y="85"/>
                  </a:cubicBezTo>
                  <a:cubicBezTo>
                    <a:pt x="1980" y="75"/>
                    <a:pt x="2041" y="69"/>
                    <a:pt x="2097" y="69"/>
                  </a:cubicBezTo>
                  <a:cubicBezTo>
                    <a:pt x="2171" y="69"/>
                    <a:pt x="2238" y="79"/>
                    <a:pt x="2298" y="104"/>
                  </a:cubicBezTo>
                  <a:cubicBezTo>
                    <a:pt x="2445" y="159"/>
                    <a:pt x="2525" y="269"/>
                    <a:pt x="2574" y="362"/>
                  </a:cubicBezTo>
                  <a:cubicBezTo>
                    <a:pt x="2617" y="448"/>
                    <a:pt x="2636" y="521"/>
                    <a:pt x="2654" y="570"/>
                  </a:cubicBezTo>
                  <a:cubicBezTo>
                    <a:pt x="2667" y="613"/>
                    <a:pt x="2667" y="632"/>
                    <a:pt x="2673" y="644"/>
                  </a:cubicBezTo>
                  <a:cubicBezTo>
                    <a:pt x="2679" y="663"/>
                    <a:pt x="2685" y="693"/>
                    <a:pt x="2691" y="730"/>
                  </a:cubicBezTo>
                  <a:cubicBezTo>
                    <a:pt x="2697" y="761"/>
                    <a:pt x="2703" y="804"/>
                    <a:pt x="2710" y="816"/>
                  </a:cubicBezTo>
                  <a:cubicBezTo>
                    <a:pt x="2710" y="818"/>
                    <a:pt x="2710" y="819"/>
                    <a:pt x="2710" y="819"/>
                  </a:cubicBezTo>
                  <a:cubicBezTo>
                    <a:pt x="2711" y="819"/>
                    <a:pt x="2715" y="789"/>
                    <a:pt x="2710" y="736"/>
                  </a:cubicBezTo>
                  <a:cubicBezTo>
                    <a:pt x="2697" y="675"/>
                    <a:pt x="2685" y="583"/>
                    <a:pt x="2648" y="472"/>
                  </a:cubicBezTo>
                  <a:cubicBezTo>
                    <a:pt x="2611" y="362"/>
                    <a:pt x="2550" y="220"/>
                    <a:pt x="2402" y="122"/>
                  </a:cubicBezTo>
                  <a:cubicBezTo>
                    <a:pt x="2318" y="64"/>
                    <a:pt x="2208" y="35"/>
                    <a:pt x="2091" y="35"/>
                  </a:cubicBezTo>
                  <a:cubicBezTo>
                    <a:pt x="2046" y="35"/>
                    <a:pt x="2000" y="40"/>
                    <a:pt x="1954" y="48"/>
                  </a:cubicBezTo>
                  <a:cubicBezTo>
                    <a:pt x="1868" y="61"/>
                    <a:pt x="1776" y="85"/>
                    <a:pt x="1690" y="122"/>
                  </a:cubicBezTo>
                  <a:cubicBezTo>
                    <a:pt x="1647" y="134"/>
                    <a:pt x="1598" y="153"/>
                    <a:pt x="1555" y="171"/>
                  </a:cubicBezTo>
                  <a:cubicBezTo>
                    <a:pt x="1530" y="183"/>
                    <a:pt x="1505" y="190"/>
                    <a:pt x="1487" y="202"/>
                  </a:cubicBezTo>
                  <a:cubicBezTo>
                    <a:pt x="1465" y="207"/>
                    <a:pt x="1438" y="218"/>
                    <a:pt x="1437" y="220"/>
                  </a:cubicBezTo>
                  <a:lnTo>
                    <a:pt x="1437" y="220"/>
                  </a:lnTo>
                  <a:cubicBezTo>
                    <a:pt x="1308" y="159"/>
                    <a:pt x="1161" y="97"/>
                    <a:pt x="995" y="54"/>
                  </a:cubicBezTo>
                  <a:cubicBezTo>
                    <a:pt x="890" y="26"/>
                    <a:pt x="774" y="0"/>
                    <a:pt x="650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8"/>
            <p:cNvSpPr/>
            <p:nvPr/>
          </p:nvSpPr>
          <p:spPr>
            <a:xfrm>
              <a:off x="4933644" y="2908459"/>
              <a:ext cx="36195" cy="62427"/>
            </a:xfrm>
            <a:custGeom>
              <a:avLst/>
              <a:gdLst/>
              <a:ahLst/>
              <a:cxnLst/>
              <a:rect l="l" t="t" r="r" b="b"/>
              <a:pathLst>
                <a:path w="505" h="871" extrusionOk="0">
                  <a:moveTo>
                    <a:pt x="9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6" y="11"/>
                    <a:pt x="25" y="23"/>
                  </a:cubicBezTo>
                  <a:cubicBezTo>
                    <a:pt x="43" y="35"/>
                    <a:pt x="68" y="41"/>
                    <a:pt x="105" y="66"/>
                  </a:cubicBezTo>
                  <a:cubicBezTo>
                    <a:pt x="172" y="109"/>
                    <a:pt x="271" y="201"/>
                    <a:pt x="351" y="379"/>
                  </a:cubicBezTo>
                  <a:cubicBezTo>
                    <a:pt x="394" y="465"/>
                    <a:pt x="418" y="545"/>
                    <a:pt x="430" y="613"/>
                  </a:cubicBezTo>
                  <a:cubicBezTo>
                    <a:pt x="449" y="674"/>
                    <a:pt x="461" y="723"/>
                    <a:pt x="467" y="766"/>
                  </a:cubicBezTo>
                  <a:cubicBezTo>
                    <a:pt x="480" y="840"/>
                    <a:pt x="486" y="871"/>
                    <a:pt x="492" y="871"/>
                  </a:cubicBezTo>
                  <a:cubicBezTo>
                    <a:pt x="498" y="871"/>
                    <a:pt x="504" y="840"/>
                    <a:pt x="498" y="760"/>
                  </a:cubicBezTo>
                  <a:cubicBezTo>
                    <a:pt x="492" y="717"/>
                    <a:pt x="486" y="668"/>
                    <a:pt x="467" y="601"/>
                  </a:cubicBezTo>
                  <a:cubicBezTo>
                    <a:pt x="455" y="533"/>
                    <a:pt x="430" y="453"/>
                    <a:pt x="387" y="361"/>
                  </a:cubicBezTo>
                  <a:cubicBezTo>
                    <a:pt x="307" y="177"/>
                    <a:pt x="191" y="78"/>
                    <a:pt x="117" y="41"/>
                  </a:cubicBezTo>
                  <a:cubicBezTo>
                    <a:pt x="80" y="17"/>
                    <a:pt x="49" y="11"/>
                    <a:pt x="31" y="5"/>
                  </a:cubicBezTo>
                  <a:cubicBezTo>
                    <a:pt x="22" y="2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8"/>
            <p:cNvSpPr/>
            <p:nvPr/>
          </p:nvSpPr>
          <p:spPr>
            <a:xfrm>
              <a:off x="4933214" y="2907886"/>
              <a:ext cx="37055" cy="63215"/>
            </a:xfrm>
            <a:custGeom>
              <a:avLst/>
              <a:gdLst/>
              <a:ahLst/>
              <a:cxnLst/>
              <a:rect l="l" t="t" r="r" b="b"/>
              <a:pathLst>
                <a:path w="517" h="882" extrusionOk="0">
                  <a:moveTo>
                    <a:pt x="19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6"/>
                    <a:pt x="6" y="13"/>
                    <a:pt x="12" y="13"/>
                  </a:cubicBezTo>
                  <a:cubicBezTo>
                    <a:pt x="19" y="13"/>
                    <a:pt x="19" y="13"/>
                    <a:pt x="25" y="19"/>
                  </a:cubicBezTo>
                  <a:cubicBezTo>
                    <a:pt x="25" y="19"/>
                    <a:pt x="25" y="19"/>
                    <a:pt x="31" y="25"/>
                  </a:cubicBezTo>
                  <a:cubicBezTo>
                    <a:pt x="43" y="31"/>
                    <a:pt x="68" y="31"/>
                    <a:pt x="105" y="56"/>
                  </a:cubicBezTo>
                  <a:cubicBezTo>
                    <a:pt x="172" y="93"/>
                    <a:pt x="283" y="179"/>
                    <a:pt x="369" y="363"/>
                  </a:cubicBezTo>
                  <a:cubicBezTo>
                    <a:pt x="455" y="547"/>
                    <a:pt x="473" y="688"/>
                    <a:pt x="486" y="768"/>
                  </a:cubicBezTo>
                  <a:cubicBezTo>
                    <a:pt x="492" y="811"/>
                    <a:pt x="492" y="836"/>
                    <a:pt x="492" y="848"/>
                  </a:cubicBezTo>
                  <a:cubicBezTo>
                    <a:pt x="492" y="851"/>
                    <a:pt x="492" y="851"/>
                    <a:pt x="492" y="851"/>
                  </a:cubicBezTo>
                  <a:cubicBezTo>
                    <a:pt x="492" y="851"/>
                    <a:pt x="492" y="851"/>
                    <a:pt x="492" y="854"/>
                  </a:cubicBezTo>
                  <a:lnTo>
                    <a:pt x="498" y="854"/>
                  </a:lnTo>
                  <a:cubicBezTo>
                    <a:pt x="498" y="854"/>
                    <a:pt x="498" y="854"/>
                    <a:pt x="498" y="860"/>
                  </a:cubicBezTo>
                  <a:cubicBezTo>
                    <a:pt x="498" y="860"/>
                    <a:pt x="498" y="867"/>
                    <a:pt x="498" y="867"/>
                  </a:cubicBezTo>
                  <a:cubicBezTo>
                    <a:pt x="498" y="867"/>
                    <a:pt x="498" y="873"/>
                    <a:pt x="498" y="873"/>
                  </a:cubicBezTo>
                  <a:lnTo>
                    <a:pt x="498" y="879"/>
                  </a:lnTo>
                  <a:cubicBezTo>
                    <a:pt x="500" y="881"/>
                    <a:pt x="501" y="881"/>
                    <a:pt x="503" y="881"/>
                  </a:cubicBezTo>
                  <a:cubicBezTo>
                    <a:pt x="507" y="881"/>
                    <a:pt x="510" y="877"/>
                    <a:pt x="510" y="873"/>
                  </a:cubicBezTo>
                  <a:cubicBezTo>
                    <a:pt x="516" y="854"/>
                    <a:pt x="516" y="817"/>
                    <a:pt x="516" y="774"/>
                  </a:cubicBezTo>
                  <a:cubicBezTo>
                    <a:pt x="510" y="725"/>
                    <a:pt x="504" y="670"/>
                    <a:pt x="492" y="596"/>
                  </a:cubicBezTo>
                  <a:cubicBezTo>
                    <a:pt x="473" y="529"/>
                    <a:pt x="455" y="443"/>
                    <a:pt x="406" y="344"/>
                  </a:cubicBezTo>
                  <a:cubicBezTo>
                    <a:pt x="313" y="154"/>
                    <a:pt x="191" y="56"/>
                    <a:pt x="111" y="25"/>
                  </a:cubicBezTo>
                  <a:cubicBezTo>
                    <a:pt x="74" y="6"/>
                    <a:pt x="37" y="0"/>
                    <a:pt x="19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8"/>
            <p:cNvSpPr/>
            <p:nvPr/>
          </p:nvSpPr>
          <p:spPr>
            <a:xfrm>
              <a:off x="4933644" y="2908746"/>
              <a:ext cx="35263" cy="62642"/>
            </a:xfrm>
            <a:custGeom>
              <a:avLst/>
              <a:gdLst/>
              <a:ahLst/>
              <a:cxnLst/>
              <a:rect l="l" t="t" r="r" b="b"/>
              <a:pathLst>
                <a:path w="492" h="874" extrusionOk="0">
                  <a:moveTo>
                    <a:pt x="0" y="1"/>
                  </a:moveTo>
                  <a:cubicBezTo>
                    <a:pt x="0" y="1"/>
                    <a:pt x="0" y="7"/>
                    <a:pt x="6" y="13"/>
                  </a:cubicBezTo>
                  <a:cubicBezTo>
                    <a:pt x="19" y="25"/>
                    <a:pt x="49" y="37"/>
                    <a:pt x="80" y="62"/>
                  </a:cubicBezTo>
                  <a:cubicBezTo>
                    <a:pt x="148" y="111"/>
                    <a:pt x="252" y="203"/>
                    <a:pt x="332" y="382"/>
                  </a:cubicBezTo>
                  <a:cubicBezTo>
                    <a:pt x="375" y="474"/>
                    <a:pt x="400" y="554"/>
                    <a:pt x="418" y="615"/>
                  </a:cubicBezTo>
                  <a:cubicBezTo>
                    <a:pt x="437" y="683"/>
                    <a:pt x="443" y="738"/>
                    <a:pt x="455" y="775"/>
                  </a:cubicBezTo>
                  <a:cubicBezTo>
                    <a:pt x="461" y="818"/>
                    <a:pt x="473" y="842"/>
                    <a:pt x="480" y="861"/>
                  </a:cubicBezTo>
                  <a:cubicBezTo>
                    <a:pt x="480" y="867"/>
                    <a:pt x="486" y="873"/>
                    <a:pt x="492" y="873"/>
                  </a:cubicBezTo>
                  <a:cubicBezTo>
                    <a:pt x="492" y="873"/>
                    <a:pt x="492" y="873"/>
                    <a:pt x="492" y="867"/>
                  </a:cubicBezTo>
                  <a:cubicBezTo>
                    <a:pt x="492" y="867"/>
                    <a:pt x="492" y="867"/>
                    <a:pt x="492" y="861"/>
                  </a:cubicBezTo>
                  <a:cubicBezTo>
                    <a:pt x="492" y="861"/>
                    <a:pt x="492" y="861"/>
                    <a:pt x="492" y="855"/>
                  </a:cubicBezTo>
                  <a:cubicBezTo>
                    <a:pt x="492" y="855"/>
                    <a:pt x="492" y="848"/>
                    <a:pt x="492" y="848"/>
                  </a:cubicBezTo>
                  <a:lnTo>
                    <a:pt x="492" y="842"/>
                  </a:lnTo>
                  <a:lnTo>
                    <a:pt x="492" y="836"/>
                  </a:lnTo>
                  <a:cubicBezTo>
                    <a:pt x="492" y="824"/>
                    <a:pt x="486" y="799"/>
                    <a:pt x="486" y="762"/>
                  </a:cubicBezTo>
                  <a:cubicBezTo>
                    <a:pt x="473" y="726"/>
                    <a:pt x="467" y="670"/>
                    <a:pt x="455" y="603"/>
                  </a:cubicBezTo>
                  <a:cubicBezTo>
                    <a:pt x="437" y="541"/>
                    <a:pt x="412" y="461"/>
                    <a:pt x="369" y="369"/>
                  </a:cubicBezTo>
                  <a:cubicBezTo>
                    <a:pt x="289" y="179"/>
                    <a:pt x="178" y="87"/>
                    <a:pt x="111" y="44"/>
                  </a:cubicBezTo>
                  <a:cubicBezTo>
                    <a:pt x="74" y="19"/>
                    <a:pt x="49" y="13"/>
                    <a:pt x="37" y="7"/>
                  </a:cubicBezTo>
                  <a:lnTo>
                    <a:pt x="25" y="7"/>
                  </a:lnTo>
                  <a:cubicBezTo>
                    <a:pt x="19" y="7"/>
                    <a:pt x="19" y="7"/>
                    <a:pt x="13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8"/>
            <p:cNvSpPr/>
            <p:nvPr/>
          </p:nvSpPr>
          <p:spPr>
            <a:xfrm>
              <a:off x="4959159" y="2884521"/>
              <a:ext cx="73823" cy="66297"/>
            </a:xfrm>
            <a:custGeom>
              <a:avLst/>
              <a:gdLst/>
              <a:ahLst/>
              <a:cxnLst/>
              <a:rect l="l" t="t" r="r" b="b"/>
              <a:pathLst>
                <a:path w="1030" h="925" extrusionOk="0">
                  <a:moveTo>
                    <a:pt x="615" y="1"/>
                  </a:moveTo>
                  <a:cubicBezTo>
                    <a:pt x="615" y="1"/>
                    <a:pt x="1" y="394"/>
                    <a:pt x="44" y="775"/>
                  </a:cubicBezTo>
                  <a:cubicBezTo>
                    <a:pt x="55" y="877"/>
                    <a:pt x="142" y="924"/>
                    <a:pt x="252" y="924"/>
                  </a:cubicBezTo>
                  <a:cubicBezTo>
                    <a:pt x="553" y="924"/>
                    <a:pt x="1029" y="568"/>
                    <a:pt x="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8"/>
            <p:cNvSpPr/>
            <p:nvPr/>
          </p:nvSpPr>
          <p:spPr>
            <a:xfrm>
              <a:off x="4960951" y="2884951"/>
              <a:ext cx="55546" cy="67157"/>
            </a:xfrm>
            <a:custGeom>
              <a:avLst/>
              <a:gdLst/>
              <a:ahLst/>
              <a:cxnLst/>
              <a:rect l="l" t="t" r="r" b="b"/>
              <a:pathLst>
                <a:path w="775" h="937" extrusionOk="0">
                  <a:moveTo>
                    <a:pt x="578" y="1"/>
                  </a:moveTo>
                  <a:lnTo>
                    <a:pt x="578" y="1"/>
                  </a:lnTo>
                  <a:cubicBezTo>
                    <a:pt x="578" y="1"/>
                    <a:pt x="510" y="32"/>
                    <a:pt x="363" y="154"/>
                  </a:cubicBezTo>
                  <a:cubicBezTo>
                    <a:pt x="289" y="216"/>
                    <a:pt x="197" y="296"/>
                    <a:pt x="105" y="431"/>
                  </a:cubicBezTo>
                  <a:cubicBezTo>
                    <a:pt x="56" y="499"/>
                    <a:pt x="13" y="585"/>
                    <a:pt x="0" y="683"/>
                  </a:cubicBezTo>
                  <a:cubicBezTo>
                    <a:pt x="0" y="714"/>
                    <a:pt x="0" y="738"/>
                    <a:pt x="0" y="763"/>
                  </a:cubicBezTo>
                  <a:cubicBezTo>
                    <a:pt x="0" y="781"/>
                    <a:pt x="6" y="793"/>
                    <a:pt x="6" y="806"/>
                  </a:cubicBezTo>
                  <a:cubicBezTo>
                    <a:pt x="13" y="824"/>
                    <a:pt x="19" y="836"/>
                    <a:pt x="25" y="849"/>
                  </a:cubicBezTo>
                  <a:cubicBezTo>
                    <a:pt x="62" y="904"/>
                    <a:pt x="123" y="929"/>
                    <a:pt x="185" y="935"/>
                  </a:cubicBezTo>
                  <a:cubicBezTo>
                    <a:pt x="200" y="936"/>
                    <a:pt x="214" y="937"/>
                    <a:pt x="229" y="937"/>
                  </a:cubicBezTo>
                  <a:cubicBezTo>
                    <a:pt x="338" y="937"/>
                    <a:pt x="429" y="898"/>
                    <a:pt x="510" y="855"/>
                  </a:cubicBezTo>
                  <a:cubicBezTo>
                    <a:pt x="596" y="800"/>
                    <a:pt x="664" y="732"/>
                    <a:pt x="707" y="658"/>
                  </a:cubicBezTo>
                  <a:cubicBezTo>
                    <a:pt x="750" y="585"/>
                    <a:pt x="768" y="505"/>
                    <a:pt x="768" y="437"/>
                  </a:cubicBezTo>
                  <a:cubicBezTo>
                    <a:pt x="774" y="369"/>
                    <a:pt x="756" y="308"/>
                    <a:pt x="744" y="259"/>
                  </a:cubicBezTo>
                  <a:cubicBezTo>
                    <a:pt x="713" y="161"/>
                    <a:pt x="670" y="99"/>
                    <a:pt x="645" y="56"/>
                  </a:cubicBezTo>
                  <a:cubicBezTo>
                    <a:pt x="621" y="19"/>
                    <a:pt x="608" y="7"/>
                    <a:pt x="602" y="7"/>
                  </a:cubicBezTo>
                  <a:cubicBezTo>
                    <a:pt x="602" y="7"/>
                    <a:pt x="608" y="25"/>
                    <a:pt x="633" y="68"/>
                  </a:cubicBezTo>
                  <a:cubicBezTo>
                    <a:pt x="651" y="111"/>
                    <a:pt x="688" y="173"/>
                    <a:pt x="719" y="271"/>
                  </a:cubicBezTo>
                  <a:cubicBezTo>
                    <a:pt x="744" y="363"/>
                    <a:pt x="756" y="499"/>
                    <a:pt x="676" y="640"/>
                  </a:cubicBezTo>
                  <a:cubicBezTo>
                    <a:pt x="633" y="707"/>
                    <a:pt x="572" y="769"/>
                    <a:pt x="492" y="818"/>
                  </a:cubicBezTo>
                  <a:cubicBezTo>
                    <a:pt x="412" y="864"/>
                    <a:pt x="316" y="899"/>
                    <a:pt x="215" y="899"/>
                  </a:cubicBezTo>
                  <a:cubicBezTo>
                    <a:pt x="207" y="899"/>
                    <a:pt x="199" y="898"/>
                    <a:pt x="191" y="898"/>
                  </a:cubicBezTo>
                  <a:cubicBezTo>
                    <a:pt x="135" y="892"/>
                    <a:pt x="86" y="867"/>
                    <a:pt x="62" y="830"/>
                  </a:cubicBezTo>
                  <a:cubicBezTo>
                    <a:pt x="31" y="787"/>
                    <a:pt x="37" y="738"/>
                    <a:pt x="43" y="689"/>
                  </a:cubicBezTo>
                  <a:cubicBezTo>
                    <a:pt x="49" y="597"/>
                    <a:pt x="92" y="517"/>
                    <a:pt x="135" y="456"/>
                  </a:cubicBezTo>
                  <a:cubicBezTo>
                    <a:pt x="221" y="320"/>
                    <a:pt x="314" y="240"/>
                    <a:pt x="381" y="173"/>
                  </a:cubicBezTo>
                  <a:cubicBezTo>
                    <a:pt x="522" y="50"/>
                    <a:pt x="584" y="13"/>
                    <a:pt x="57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8"/>
            <p:cNvSpPr/>
            <p:nvPr/>
          </p:nvSpPr>
          <p:spPr>
            <a:xfrm>
              <a:off x="4959589" y="2884091"/>
              <a:ext cx="58198" cy="69666"/>
            </a:xfrm>
            <a:custGeom>
              <a:avLst/>
              <a:gdLst/>
              <a:ahLst/>
              <a:cxnLst/>
              <a:rect l="l" t="t" r="r" b="b"/>
              <a:pathLst>
                <a:path w="812" h="972" extrusionOk="0">
                  <a:moveTo>
                    <a:pt x="615" y="1"/>
                  </a:moveTo>
                  <a:cubicBezTo>
                    <a:pt x="615" y="7"/>
                    <a:pt x="621" y="19"/>
                    <a:pt x="627" y="25"/>
                  </a:cubicBezTo>
                  <a:cubicBezTo>
                    <a:pt x="634" y="37"/>
                    <a:pt x="640" y="44"/>
                    <a:pt x="646" y="50"/>
                  </a:cubicBezTo>
                  <a:cubicBezTo>
                    <a:pt x="646" y="62"/>
                    <a:pt x="652" y="62"/>
                    <a:pt x="658" y="74"/>
                  </a:cubicBezTo>
                  <a:cubicBezTo>
                    <a:pt x="670" y="99"/>
                    <a:pt x="707" y="154"/>
                    <a:pt x="738" y="240"/>
                  </a:cubicBezTo>
                  <a:cubicBezTo>
                    <a:pt x="769" y="326"/>
                    <a:pt x="799" y="461"/>
                    <a:pt x="732" y="615"/>
                  </a:cubicBezTo>
                  <a:cubicBezTo>
                    <a:pt x="701" y="689"/>
                    <a:pt x="640" y="762"/>
                    <a:pt x="560" y="818"/>
                  </a:cubicBezTo>
                  <a:cubicBezTo>
                    <a:pt x="480" y="879"/>
                    <a:pt x="376" y="928"/>
                    <a:pt x="253" y="928"/>
                  </a:cubicBezTo>
                  <a:cubicBezTo>
                    <a:pt x="191" y="928"/>
                    <a:pt x="130" y="916"/>
                    <a:pt x="87" y="879"/>
                  </a:cubicBezTo>
                  <a:cubicBezTo>
                    <a:pt x="44" y="842"/>
                    <a:pt x="38" y="787"/>
                    <a:pt x="38" y="738"/>
                  </a:cubicBezTo>
                  <a:cubicBezTo>
                    <a:pt x="44" y="633"/>
                    <a:pt x="81" y="547"/>
                    <a:pt x="124" y="474"/>
                  </a:cubicBezTo>
                  <a:cubicBezTo>
                    <a:pt x="216" y="332"/>
                    <a:pt x="314" y="246"/>
                    <a:pt x="388" y="179"/>
                  </a:cubicBezTo>
                  <a:cubicBezTo>
                    <a:pt x="462" y="117"/>
                    <a:pt x="517" y="74"/>
                    <a:pt x="535" y="62"/>
                  </a:cubicBezTo>
                  <a:cubicBezTo>
                    <a:pt x="538" y="59"/>
                    <a:pt x="540" y="59"/>
                    <a:pt x="541" y="59"/>
                  </a:cubicBezTo>
                  <a:cubicBezTo>
                    <a:pt x="541" y="59"/>
                    <a:pt x="541" y="59"/>
                    <a:pt x="541" y="56"/>
                  </a:cubicBezTo>
                  <a:lnTo>
                    <a:pt x="548" y="56"/>
                  </a:lnTo>
                  <a:cubicBezTo>
                    <a:pt x="541" y="56"/>
                    <a:pt x="548" y="50"/>
                    <a:pt x="548" y="50"/>
                  </a:cubicBezTo>
                  <a:cubicBezTo>
                    <a:pt x="548" y="50"/>
                    <a:pt x="554" y="44"/>
                    <a:pt x="554" y="44"/>
                  </a:cubicBezTo>
                  <a:lnTo>
                    <a:pt x="560" y="37"/>
                  </a:lnTo>
                  <a:cubicBezTo>
                    <a:pt x="566" y="37"/>
                    <a:pt x="566" y="37"/>
                    <a:pt x="572" y="31"/>
                  </a:cubicBezTo>
                  <a:cubicBezTo>
                    <a:pt x="578" y="31"/>
                    <a:pt x="578" y="25"/>
                    <a:pt x="584" y="25"/>
                  </a:cubicBezTo>
                  <a:lnTo>
                    <a:pt x="591" y="19"/>
                  </a:lnTo>
                  <a:lnTo>
                    <a:pt x="597" y="13"/>
                  </a:lnTo>
                  <a:cubicBezTo>
                    <a:pt x="599" y="10"/>
                    <a:pt x="600" y="9"/>
                    <a:pt x="598" y="9"/>
                  </a:cubicBezTo>
                  <a:cubicBezTo>
                    <a:pt x="595" y="9"/>
                    <a:pt x="587" y="12"/>
                    <a:pt x="572" y="19"/>
                  </a:cubicBezTo>
                  <a:cubicBezTo>
                    <a:pt x="535" y="37"/>
                    <a:pt x="468" y="80"/>
                    <a:pt x="382" y="148"/>
                  </a:cubicBezTo>
                  <a:cubicBezTo>
                    <a:pt x="302" y="216"/>
                    <a:pt x="197" y="302"/>
                    <a:pt x="99" y="449"/>
                  </a:cubicBezTo>
                  <a:cubicBezTo>
                    <a:pt x="50" y="529"/>
                    <a:pt x="1" y="621"/>
                    <a:pt x="1" y="732"/>
                  </a:cubicBezTo>
                  <a:cubicBezTo>
                    <a:pt x="1" y="762"/>
                    <a:pt x="1" y="787"/>
                    <a:pt x="7" y="824"/>
                  </a:cubicBezTo>
                  <a:cubicBezTo>
                    <a:pt x="19" y="855"/>
                    <a:pt x="38" y="885"/>
                    <a:pt x="62" y="910"/>
                  </a:cubicBezTo>
                  <a:cubicBezTo>
                    <a:pt x="118" y="959"/>
                    <a:pt x="185" y="971"/>
                    <a:pt x="253" y="971"/>
                  </a:cubicBezTo>
                  <a:cubicBezTo>
                    <a:pt x="388" y="965"/>
                    <a:pt x="498" y="916"/>
                    <a:pt x="584" y="855"/>
                  </a:cubicBezTo>
                  <a:cubicBezTo>
                    <a:pt x="670" y="787"/>
                    <a:pt x="732" y="707"/>
                    <a:pt x="769" y="627"/>
                  </a:cubicBezTo>
                  <a:cubicBezTo>
                    <a:pt x="806" y="541"/>
                    <a:pt x="812" y="461"/>
                    <a:pt x="806" y="394"/>
                  </a:cubicBezTo>
                  <a:cubicBezTo>
                    <a:pt x="799" y="320"/>
                    <a:pt x="781" y="265"/>
                    <a:pt x="763" y="216"/>
                  </a:cubicBezTo>
                  <a:cubicBezTo>
                    <a:pt x="720" y="117"/>
                    <a:pt x="677" y="62"/>
                    <a:pt x="646" y="25"/>
                  </a:cubicBezTo>
                  <a:cubicBezTo>
                    <a:pt x="634" y="13"/>
                    <a:pt x="621" y="1"/>
                    <a:pt x="615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8"/>
            <p:cNvSpPr/>
            <p:nvPr/>
          </p:nvSpPr>
          <p:spPr>
            <a:xfrm>
              <a:off x="4961811" y="2884807"/>
              <a:ext cx="54686" cy="65867"/>
            </a:xfrm>
            <a:custGeom>
              <a:avLst/>
              <a:gdLst/>
              <a:ahLst/>
              <a:cxnLst/>
              <a:rect l="l" t="t" r="r" b="b"/>
              <a:pathLst>
                <a:path w="763" h="919" extrusionOk="0">
                  <a:moveTo>
                    <a:pt x="576" y="0"/>
                  </a:moveTo>
                  <a:cubicBezTo>
                    <a:pt x="575" y="0"/>
                    <a:pt x="572" y="3"/>
                    <a:pt x="572" y="3"/>
                  </a:cubicBezTo>
                  <a:cubicBezTo>
                    <a:pt x="566" y="9"/>
                    <a:pt x="560" y="9"/>
                    <a:pt x="560" y="9"/>
                  </a:cubicBezTo>
                  <a:cubicBezTo>
                    <a:pt x="553" y="15"/>
                    <a:pt x="547" y="15"/>
                    <a:pt x="547" y="21"/>
                  </a:cubicBezTo>
                  <a:cubicBezTo>
                    <a:pt x="541" y="21"/>
                    <a:pt x="535" y="27"/>
                    <a:pt x="529" y="34"/>
                  </a:cubicBezTo>
                  <a:lnTo>
                    <a:pt x="523" y="34"/>
                  </a:lnTo>
                  <a:cubicBezTo>
                    <a:pt x="517" y="40"/>
                    <a:pt x="517" y="40"/>
                    <a:pt x="504" y="46"/>
                  </a:cubicBezTo>
                  <a:cubicBezTo>
                    <a:pt x="480" y="64"/>
                    <a:pt x="437" y="101"/>
                    <a:pt x="363" y="163"/>
                  </a:cubicBezTo>
                  <a:cubicBezTo>
                    <a:pt x="295" y="224"/>
                    <a:pt x="203" y="304"/>
                    <a:pt x="111" y="439"/>
                  </a:cubicBezTo>
                  <a:cubicBezTo>
                    <a:pt x="68" y="507"/>
                    <a:pt x="25" y="587"/>
                    <a:pt x="7" y="691"/>
                  </a:cubicBezTo>
                  <a:cubicBezTo>
                    <a:pt x="7" y="734"/>
                    <a:pt x="1" y="795"/>
                    <a:pt x="31" y="838"/>
                  </a:cubicBezTo>
                  <a:cubicBezTo>
                    <a:pt x="62" y="888"/>
                    <a:pt x="123" y="912"/>
                    <a:pt x="179" y="918"/>
                  </a:cubicBezTo>
                  <a:cubicBezTo>
                    <a:pt x="188" y="919"/>
                    <a:pt x="197" y="919"/>
                    <a:pt x="205" y="919"/>
                  </a:cubicBezTo>
                  <a:cubicBezTo>
                    <a:pt x="318" y="919"/>
                    <a:pt x="418" y="884"/>
                    <a:pt x="492" y="832"/>
                  </a:cubicBezTo>
                  <a:cubicBezTo>
                    <a:pt x="584" y="783"/>
                    <a:pt x="646" y="709"/>
                    <a:pt x="689" y="636"/>
                  </a:cubicBezTo>
                  <a:cubicBezTo>
                    <a:pt x="762" y="488"/>
                    <a:pt x="744" y="347"/>
                    <a:pt x="719" y="255"/>
                  </a:cubicBezTo>
                  <a:cubicBezTo>
                    <a:pt x="689" y="163"/>
                    <a:pt x="658" y="101"/>
                    <a:pt x="639" y="77"/>
                  </a:cubicBezTo>
                  <a:cubicBezTo>
                    <a:pt x="633" y="64"/>
                    <a:pt x="627" y="58"/>
                    <a:pt x="627" y="58"/>
                  </a:cubicBezTo>
                  <a:cubicBezTo>
                    <a:pt x="621" y="52"/>
                    <a:pt x="615" y="46"/>
                    <a:pt x="609" y="34"/>
                  </a:cubicBezTo>
                  <a:cubicBezTo>
                    <a:pt x="603" y="27"/>
                    <a:pt x="596" y="15"/>
                    <a:pt x="590" y="9"/>
                  </a:cubicBezTo>
                  <a:cubicBezTo>
                    <a:pt x="584" y="9"/>
                    <a:pt x="590" y="21"/>
                    <a:pt x="596" y="40"/>
                  </a:cubicBezTo>
                  <a:cubicBezTo>
                    <a:pt x="615" y="70"/>
                    <a:pt x="652" y="138"/>
                    <a:pt x="682" y="236"/>
                  </a:cubicBezTo>
                  <a:cubicBezTo>
                    <a:pt x="707" y="328"/>
                    <a:pt x="732" y="470"/>
                    <a:pt x="658" y="611"/>
                  </a:cubicBezTo>
                  <a:cubicBezTo>
                    <a:pt x="621" y="679"/>
                    <a:pt x="560" y="746"/>
                    <a:pt x="480" y="795"/>
                  </a:cubicBezTo>
                  <a:cubicBezTo>
                    <a:pt x="409" y="839"/>
                    <a:pt x="320" y="877"/>
                    <a:pt x="223" y="877"/>
                  </a:cubicBezTo>
                  <a:cubicBezTo>
                    <a:pt x="211" y="877"/>
                    <a:pt x="198" y="877"/>
                    <a:pt x="185" y="875"/>
                  </a:cubicBezTo>
                  <a:cubicBezTo>
                    <a:pt x="160" y="875"/>
                    <a:pt x="136" y="869"/>
                    <a:pt x="111" y="857"/>
                  </a:cubicBezTo>
                  <a:cubicBezTo>
                    <a:pt x="93" y="845"/>
                    <a:pt x="74" y="832"/>
                    <a:pt x="68" y="820"/>
                  </a:cubicBezTo>
                  <a:cubicBezTo>
                    <a:pt x="44" y="783"/>
                    <a:pt x="44" y="734"/>
                    <a:pt x="50" y="691"/>
                  </a:cubicBezTo>
                  <a:cubicBezTo>
                    <a:pt x="62" y="599"/>
                    <a:pt x="105" y="519"/>
                    <a:pt x="148" y="451"/>
                  </a:cubicBezTo>
                  <a:cubicBezTo>
                    <a:pt x="234" y="322"/>
                    <a:pt x="332" y="230"/>
                    <a:pt x="406" y="163"/>
                  </a:cubicBezTo>
                  <a:cubicBezTo>
                    <a:pt x="467" y="107"/>
                    <a:pt x="517" y="64"/>
                    <a:pt x="560" y="27"/>
                  </a:cubicBezTo>
                  <a:cubicBezTo>
                    <a:pt x="572" y="15"/>
                    <a:pt x="584" y="3"/>
                    <a:pt x="578" y="3"/>
                  </a:cubicBezTo>
                  <a:cubicBezTo>
                    <a:pt x="578" y="1"/>
                    <a:pt x="577" y="0"/>
                    <a:pt x="576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8"/>
            <p:cNvSpPr/>
            <p:nvPr/>
          </p:nvSpPr>
          <p:spPr>
            <a:xfrm>
              <a:off x="4656204" y="2876995"/>
              <a:ext cx="151587" cy="59990"/>
            </a:xfrm>
            <a:custGeom>
              <a:avLst/>
              <a:gdLst/>
              <a:ahLst/>
              <a:cxnLst/>
              <a:rect l="l" t="t" r="r" b="b"/>
              <a:pathLst>
                <a:path w="2115" h="837" extrusionOk="0">
                  <a:moveTo>
                    <a:pt x="1051" y="1"/>
                  </a:moveTo>
                  <a:cubicBezTo>
                    <a:pt x="907" y="1"/>
                    <a:pt x="640" y="536"/>
                    <a:pt x="640" y="536"/>
                  </a:cubicBezTo>
                  <a:cubicBezTo>
                    <a:pt x="640" y="536"/>
                    <a:pt x="265" y="290"/>
                    <a:pt x="120" y="290"/>
                  </a:cubicBezTo>
                  <a:cubicBezTo>
                    <a:pt x="95" y="290"/>
                    <a:pt x="77" y="297"/>
                    <a:pt x="68" y="315"/>
                  </a:cubicBezTo>
                  <a:cubicBezTo>
                    <a:pt x="1" y="450"/>
                    <a:pt x="443" y="782"/>
                    <a:pt x="443" y="782"/>
                  </a:cubicBezTo>
                  <a:lnTo>
                    <a:pt x="1733" y="837"/>
                  </a:lnTo>
                  <a:cubicBezTo>
                    <a:pt x="1733" y="837"/>
                    <a:pt x="2114" y="376"/>
                    <a:pt x="1998" y="272"/>
                  </a:cubicBezTo>
                  <a:cubicBezTo>
                    <a:pt x="1983" y="258"/>
                    <a:pt x="1964" y="251"/>
                    <a:pt x="1941" y="251"/>
                  </a:cubicBezTo>
                  <a:cubicBezTo>
                    <a:pt x="1763" y="251"/>
                    <a:pt x="1377" y="628"/>
                    <a:pt x="1377" y="628"/>
                  </a:cubicBezTo>
                  <a:cubicBezTo>
                    <a:pt x="1377" y="628"/>
                    <a:pt x="1187" y="14"/>
                    <a:pt x="1058" y="1"/>
                  </a:cubicBezTo>
                  <a:cubicBezTo>
                    <a:pt x="1055" y="1"/>
                    <a:pt x="1053" y="1"/>
                    <a:pt x="10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8"/>
            <p:cNvSpPr/>
            <p:nvPr/>
          </p:nvSpPr>
          <p:spPr>
            <a:xfrm>
              <a:off x="4659286" y="2875705"/>
              <a:ext cx="143632" cy="59990"/>
            </a:xfrm>
            <a:custGeom>
              <a:avLst/>
              <a:gdLst/>
              <a:ahLst/>
              <a:cxnLst/>
              <a:rect l="l" t="t" r="r" b="b"/>
              <a:pathLst>
                <a:path w="2004" h="837" extrusionOk="0">
                  <a:moveTo>
                    <a:pt x="1002" y="1"/>
                  </a:moveTo>
                  <a:cubicBezTo>
                    <a:pt x="978" y="7"/>
                    <a:pt x="965" y="13"/>
                    <a:pt x="947" y="25"/>
                  </a:cubicBezTo>
                  <a:cubicBezTo>
                    <a:pt x="916" y="44"/>
                    <a:pt x="892" y="68"/>
                    <a:pt x="867" y="93"/>
                  </a:cubicBezTo>
                  <a:cubicBezTo>
                    <a:pt x="824" y="148"/>
                    <a:pt x="787" y="197"/>
                    <a:pt x="757" y="253"/>
                  </a:cubicBezTo>
                  <a:cubicBezTo>
                    <a:pt x="720" y="302"/>
                    <a:pt x="689" y="351"/>
                    <a:pt x="664" y="400"/>
                  </a:cubicBezTo>
                  <a:cubicBezTo>
                    <a:pt x="646" y="425"/>
                    <a:pt x="634" y="455"/>
                    <a:pt x="621" y="474"/>
                  </a:cubicBezTo>
                  <a:lnTo>
                    <a:pt x="597" y="529"/>
                  </a:lnTo>
                  <a:cubicBezTo>
                    <a:pt x="572" y="517"/>
                    <a:pt x="554" y="505"/>
                    <a:pt x="535" y="492"/>
                  </a:cubicBezTo>
                  <a:cubicBezTo>
                    <a:pt x="511" y="480"/>
                    <a:pt x="492" y="468"/>
                    <a:pt x="468" y="455"/>
                  </a:cubicBezTo>
                  <a:cubicBezTo>
                    <a:pt x="419" y="425"/>
                    <a:pt x="376" y="400"/>
                    <a:pt x="333" y="382"/>
                  </a:cubicBezTo>
                  <a:cubicBezTo>
                    <a:pt x="240" y="339"/>
                    <a:pt x="161" y="296"/>
                    <a:pt x="68" y="296"/>
                  </a:cubicBezTo>
                  <a:cubicBezTo>
                    <a:pt x="56" y="296"/>
                    <a:pt x="44" y="302"/>
                    <a:pt x="32" y="308"/>
                  </a:cubicBezTo>
                  <a:cubicBezTo>
                    <a:pt x="19" y="314"/>
                    <a:pt x="13" y="326"/>
                    <a:pt x="7" y="333"/>
                  </a:cubicBezTo>
                  <a:cubicBezTo>
                    <a:pt x="1" y="357"/>
                    <a:pt x="1" y="382"/>
                    <a:pt x="7" y="400"/>
                  </a:cubicBezTo>
                  <a:cubicBezTo>
                    <a:pt x="19" y="437"/>
                    <a:pt x="38" y="468"/>
                    <a:pt x="56" y="492"/>
                  </a:cubicBezTo>
                  <a:cubicBezTo>
                    <a:pt x="99" y="548"/>
                    <a:pt x="136" y="585"/>
                    <a:pt x="173" y="621"/>
                  </a:cubicBezTo>
                  <a:cubicBezTo>
                    <a:pt x="247" y="689"/>
                    <a:pt x="296" y="726"/>
                    <a:pt x="333" y="757"/>
                  </a:cubicBezTo>
                  <a:cubicBezTo>
                    <a:pt x="370" y="781"/>
                    <a:pt x="388" y="787"/>
                    <a:pt x="388" y="787"/>
                  </a:cubicBezTo>
                  <a:cubicBezTo>
                    <a:pt x="394" y="781"/>
                    <a:pt x="327" y="738"/>
                    <a:pt x="191" y="603"/>
                  </a:cubicBezTo>
                  <a:cubicBezTo>
                    <a:pt x="154" y="566"/>
                    <a:pt x="118" y="529"/>
                    <a:pt x="81" y="474"/>
                  </a:cubicBezTo>
                  <a:cubicBezTo>
                    <a:pt x="62" y="449"/>
                    <a:pt x="50" y="425"/>
                    <a:pt x="38" y="394"/>
                  </a:cubicBezTo>
                  <a:cubicBezTo>
                    <a:pt x="38" y="376"/>
                    <a:pt x="32" y="363"/>
                    <a:pt x="38" y="345"/>
                  </a:cubicBezTo>
                  <a:cubicBezTo>
                    <a:pt x="44" y="333"/>
                    <a:pt x="56" y="333"/>
                    <a:pt x="68" y="326"/>
                  </a:cubicBezTo>
                  <a:cubicBezTo>
                    <a:pt x="142" y="333"/>
                    <a:pt x="228" y="369"/>
                    <a:pt x="314" y="412"/>
                  </a:cubicBezTo>
                  <a:cubicBezTo>
                    <a:pt x="357" y="431"/>
                    <a:pt x="400" y="455"/>
                    <a:pt x="449" y="486"/>
                  </a:cubicBezTo>
                  <a:cubicBezTo>
                    <a:pt x="468" y="498"/>
                    <a:pt x="492" y="511"/>
                    <a:pt x="517" y="529"/>
                  </a:cubicBezTo>
                  <a:cubicBezTo>
                    <a:pt x="548" y="548"/>
                    <a:pt x="578" y="566"/>
                    <a:pt x="609" y="585"/>
                  </a:cubicBezTo>
                  <a:cubicBezTo>
                    <a:pt x="615" y="566"/>
                    <a:pt x="628" y="548"/>
                    <a:pt x="634" y="529"/>
                  </a:cubicBezTo>
                  <a:lnTo>
                    <a:pt x="658" y="492"/>
                  </a:lnTo>
                  <a:cubicBezTo>
                    <a:pt x="671" y="468"/>
                    <a:pt x="683" y="443"/>
                    <a:pt x="695" y="419"/>
                  </a:cubicBezTo>
                  <a:cubicBezTo>
                    <a:pt x="726" y="369"/>
                    <a:pt x="750" y="320"/>
                    <a:pt x="787" y="271"/>
                  </a:cubicBezTo>
                  <a:cubicBezTo>
                    <a:pt x="818" y="222"/>
                    <a:pt x="855" y="167"/>
                    <a:pt x="898" y="118"/>
                  </a:cubicBezTo>
                  <a:cubicBezTo>
                    <a:pt x="916" y="99"/>
                    <a:pt x="941" y="75"/>
                    <a:pt x="965" y="56"/>
                  </a:cubicBezTo>
                  <a:cubicBezTo>
                    <a:pt x="978" y="50"/>
                    <a:pt x="996" y="44"/>
                    <a:pt x="1008" y="44"/>
                  </a:cubicBezTo>
                  <a:cubicBezTo>
                    <a:pt x="1010" y="42"/>
                    <a:pt x="1012" y="41"/>
                    <a:pt x="1015" y="41"/>
                  </a:cubicBezTo>
                  <a:cubicBezTo>
                    <a:pt x="1021" y="41"/>
                    <a:pt x="1030" y="47"/>
                    <a:pt x="1039" y="56"/>
                  </a:cubicBezTo>
                  <a:cubicBezTo>
                    <a:pt x="1082" y="87"/>
                    <a:pt x="1113" y="148"/>
                    <a:pt x="1137" y="197"/>
                  </a:cubicBezTo>
                  <a:cubicBezTo>
                    <a:pt x="1162" y="247"/>
                    <a:pt x="1187" y="302"/>
                    <a:pt x="1211" y="357"/>
                  </a:cubicBezTo>
                  <a:cubicBezTo>
                    <a:pt x="1230" y="406"/>
                    <a:pt x="1248" y="455"/>
                    <a:pt x="1266" y="505"/>
                  </a:cubicBezTo>
                  <a:cubicBezTo>
                    <a:pt x="1279" y="529"/>
                    <a:pt x="1285" y="554"/>
                    <a:pt x="1291" y="578"/>
                  </a:cubicBezTo>
                  <a:cubicBezTo>
                    <a:pt x="1303" y="615"/>
                    <a:pt x="1316" y="652"/>
                    <a:pt x="1328" y="683"/>
                  </a:cubicBezTo>
                  <a:cubicBezTo>
                    <a:pt x="1402" y="609"/>
                    <a:pt x="1438" y="578"/>
                    <a:pt x="1481" y="542"/>
                  </a:cubicBezTo>
                  <a:cubicBezTo>
                    <a:pt x="1524" y="505"/>
                    <a:pt x="1568" y="468"/>
                    <a:pt x="1611" y="437"/>
                  </a:cubicBezTo>
                  <a:cubicBezTo>
                    <a:pt x="1697" y="376"/>
                    <a:pt x="1776" y="320"/>
                    <a:pt x="1856" y="296"/>
                  </a:cubicBezTo>
                  <a:cubicBezTo>
                    <a:pt x="1872" y="291"/>
                    <a:pt x="1888" y="288"/>
                    <a:pt x="1903" y="288"/>
                  </a:cubicBezTo>
                  <a:cubicBezTo>
                    <a:pt x="1923" y="288"/>
                    <a:pt x="1941" y="294"/>
                    <a:pt x="1948" y="308"/>
                  </a:cubicBezTo>
                  <a:cubicBezTo>
                    <a:pt x="1967" y="333"/>
                    <a:pt x="1961" y="376"/>
                    <a:pt x="1948" y="406"/>
                  </a:cubicBezTo>
                  <a:cubicBezTo>
                    <a:pt x="1930" y="468"/>
                    <a:pt x="1899" y="523"/>
                    <a:pt x="1875" y="572"/>
                  </a:cubicBezTo>
                  <a:cubicBezTo>
                    <a:pt x="1758" y="757"/>
                    <a:pt x="1697" y="830"/>
                    <a:pt x="1703" y="836"/>
                  </a:cubicBezTo>
                  <a:cubicBezTo>
                    <a:pt x="1703" y="836"/>
                    <a:pt x="1721" y="818"/>
                    <a:pt x="1758" y="781"/>
                  </a:cubicBezTo>
                  <a:cubicBezTo>
                    <a:pt x="1789" y="744"/>
                    <a:pt x="1838" y="683"/>
                    <a:pt x="1899" y="585"/>
                  </a:cubicBezTo>
                  <a:cubicBezTo>
                    <a:pt x="1924" y="542"/>
                    <a:pt x="1961" y="486"/>
                    <a:pt x="1985" y="412"/>
                  </a:cubicBezTo>
                  <a:cubicBezTo>
                    <a:pt x="1991" y="382"/>
                    <a:pt x="2004" y="339"/>
                    <a:pt x="1979" y="296"/>
                  </a:cubicBezTo>
                  <a:cubicBezTo>
                    <a:pt x="1967" y="271"/>
                    <a:pt x="1942" y="259"/>
                    <a:pt x="1918" y="259"/>
                  </a:cubicBezTo>
                  <a:cubicBezTo>
                    <a:pt x="1910" y="257"/>
                    <a:pt x="1904" y="256"/>
                    <a:pt x="1897" y="256"/>
                  </a:cubicBezTo>
                  <a:cubicBezTo>
                    <a:pt x="1882" y="256"/>
                    <a:pt x="1867" y="261"/>
                    <a:pt x="1850" y="265"/>
                  </a:cubicBezTo>
                  <a:cubicBezTo>
                    <a:pt x="1758" y="290"/>
                    <a:pt x="1678" y="345"/>
                    <a:pt x="1592" y="406"/>
                  </a:cubicBezTo>
                  <a:cubicBezTo>
                    <a:pt x="1549" y="443"/>
                    <a:pt x="1506" y="474"/>
                    <a:pt x="1457" y="511"/>
                  </a:cubicBezTo>
                  <a:cubicBezTo>
                    <a:pt x="1420" y="548"/>
                    <a:pt x="1359" y="603"/>
                    <a:pt x="1346" y="615"/>
                  </a:cubicBezTo>
                  <a:cubicBezTo>
                    <a:pt x="1340" y="603"/>
                    <a:pt x="1334" y="585"/>
                    <a:pt x="1334" y="572"/>
                  </a:cubicBezTo>
                  <a:cubicBezTo>
                    <a:pt x="1322" y="548"/>
                    <a:pt x="1316" y="523"/>
                    <a:pt x="1303" y="498"/>
                  </a:cubicBezTo>
                  <a:cubicBezTo>
                    <a:pt x="1285" y="443"/>
                    <a:pt x="1266" y="394"/>
                    <a:pt x="1248" y="339"/>
                  </a:cubicBezTo>
                  <a:cubicBezTo>
                    <a:pt x="1223" y="290"/>
                    <a:pt x="1205" y="234"/>
                    <a:pt x="1174" y="179"/>
                  </a:cubicBezTo>
                  <a:cubicBezTo>
                    <a:pt x="1144" y="130"/>
                    <a:pt x="1119" y="68"/>
                    <a:pt x="1064" y="25"/>
                  </a:cubicBezTo>
                  <a:cubicBezTo>
                    <a:pt x="1051" y="13"/>
                    <a:pt x="1027" y="1"/>
                    <a:pt x="10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8"/>
            <p:cNvSpPr/>
            <p:nvPr/>
          </p:nvSpPr>
          <p:spPr>
            <a:xfrm>
              <a:off x="4660218" y="2876852"/>
              <a:ext cx="140980" cy="59703"/>
            </a:xfrm>
            <a:custGeom>
              <a:avLst/>
              <a:gdLst/>
              <a:ahLst/>
              <a:cxnLst/>
              <a:rect l="l" t="t" r="r" b="b"/>
              <a:pathLst>
                <a:path w="1967" h="833" extrusionOk="0">
                  <a:moveTo>
                    <a:pt x="993" y="1"/>
                  </a:moveTo>
                  <a:cubicBezTo>
                    <a:pt x="987" y="1"/>
                    <a:pt x="982" y="2"/>
                    <a:pt x="977" y="3"/>
                  </a:cubicBezTo>
                  <a:cubicBezTo>
                    <a:pt x="934" y="22"/>
                    <a:pt x="897" y="59"/>
                    <a:pt x="873" y="89"/>
                  </a:cubicBezTo>
                  <a:cubicBezTo>
                    <a:pt x="811" y="151"/>
                    <a:pt x="768" y="218"/>
                    <a:pt x="731" y="280"/>
                  </a:cubicBezTo>
                  <a:cubicBezTo>
                    <a:pt x="658" y="396"/>
                    <a:pt x="608" y="495"/>
                    <a:pt x="590" y="538"/>
                  </a:cubicBezTo>
                  <a:cubicBezTo>
                    <a:pt x="406" y="421"/>
                    <a:pt x="258" y="341"/>
                    <a:pt x="135" y="304"/>
                  </a:cubicBezTo>
                  <a:cubicBezTo>
                    <a:pt x="113" y="295"/>
                    <a:pt x="90" y="290"/>
                    <a:pt x="68" y="290"/>
                  </a:cubicBezTo>
                  <a:cubicBezTo>
                    <a:pt x="60" y="290"/>
                    <a:pt x="51" y="290"/>
                    <a:pt x="43" y="292"/>
                  </a:cubicBezTo>
                  <a:cubicBezTo>
                    <a:pt x="12" y="298"/>
                    <a:pt x="0" y="329"/>
                    <a:pt x="6" y="353"/>
                  </a:cubicBezTo>
                  <a:cubicBezTo>
                    <a:pt x="12" y="403"/>
                    <a:pt x="37" y="439"/>
                    <a:pt x="62" y="476"/>
                  </a:cubicBezTo>
                  <a:cubicBezTo>
                    <a:pt x="160" y="599"/>
                    <a:pt x="246" y="667"/>
                    <a:pt x="277" y="691"/>
                  </a:cubicBezTo>
                  <a:cubicBezTo>
                    <a:pt x="283" y="698"/>
                    <a:pt x="283" y="698"/>
                    <a:pt x="283" y="698"/>
                  </a:cubicBezTo>
                  <a:cubicBezTo>
                    <a:pt x="283" y="702"/>
                    <a:pt x="286" y="706"/>
                    <a:pt x="288" y="706"/>
                  </a:cubicBezTo>
                  <a:cubicBezTo>
                    <a:pt x="288" y="706"/>
                    <a:pt x="289" y="705"/>
                    <a:pt x="289" y="704"/>
                  </a:cubicBezTo>
                  <a:cubicBezTo>
                    <a:pt x="289" y="704"/>
                    <a:pt x="295" y="710"/>
                    <a:pt x="295" y="710"/>
                  </a:cubicBezTo>
                  <a:cubicBezTo>
                    <a:pt x="301" y="710"/>
                    <a:pt x="301" y="710"/>
                    <a:pt x="307" y="716"/>
                  </a:cubicBezTo>
                  <a:lnTo>
                    <a:pt x="314" y="716"/>
                  </a:lnTo>
                  <a:lnTo>
                    <a:pt x="314" y="722"/>
                  </a:lnTo>
                  <a:cubicBezTo>
                    <a:pt x="320" y="728"/>
                    <a:pt x="326" y="734"/>
                    <a:pt x="332" y="741"/>
                  </a:cubicBezTo>
                  <a:cubicBezTo>
                    <a:pt x="338" y="747"/>
                    <a:pt x="344" y="753"/>
                    <a:pt x="357" y="753"/>
                  </a:cubicBezTo>
                  <a:lnTo>
                    <a:pt x="363" y="753"/>
                  </a:lnTo>
                  <a:lnTo>
                    <a:pt x="363" y="759"/>
                  </a:lnTo>
                  <a:lnTo>
                    <a:pt x="369" y="759"/>
                  </a:lnTo>
                  <a:cubicBezTo>
                    <a:pt x="369" y="759"/>
                    <a:pt x="369" y="759"/>
                    <a:pt x="375" y="765"/>
                  </a:cubicBezTo>
                  <a:cubicBezTo>
                    <a:pt x="377" y="766"/>
                    <a:pt x="379" y="767"/>
                    <a:pt x="380" y="767"/>
                  </a:cubicBezTo>
                  <a:cubicBezTo>
                    <a:pt x="384" y="767"/>
                    <a:pt x="376" y="755"/>
                    <a:pt x="350" y="734"/>
                  </a:cubicBezTo>
                  <a:cubicBezTo>
                    <a:pt x="307" y="685"/>
                    <a:pt x="209" y="605"/>
                    <a:pt x="105" y="476"/>
                  </a:cubicBezTo>
                  <a:cubicBezTo>
                    <a:pt x="74" y="439"/>
                    <a:pt x="43" y="390"/>
                    <a:pt x="37" y="347"/>
                  </a:cubicBezTo>
                  <a:cubicBezTo>
                    <a:pt x="37" y="335"/>
                    <a:pt x="37" y="329"/>
                    <a:pt x="43" y="329"/>
                  </a:cubicBezTo>
                  <a:cubicBezTo>
                    <a:pt x="43" y="323"/>
                    <a:pt x="49" y="323"/>
                    <a:pt x="62" y="323"/>
                  </a:cubicBezTo>
                  <a:cubicBezTo>
                    <a:pt x="86" y="323"/>
                    <a:pt x="117" y="329"/>
                    <a:pt x="148" y="341"/>
                  </a:cubicBezTo>
                  <a:cubicBezTo>
                    <a:pt x="209" y="366"/>
                    <a:pt x="277" y="396"/>
                    <a:pt x="350" y="433"/>
                  </a:cubicBezTo>
                  <a:cubicBezTo>
                    <a:pt x="381" y="452"/>
                    <a:pt x="418" y="476"/>
                    <a:pt x="455" y="495"/>
                  </a:cubicBezTo>
                  <a:cubicBezTo>
                    <a:pt x="473" y="507"/>
                    <a:pt x="492" y="519"/>
                    <a:pt x="510" y="532"/>
                  </a:cubicBezTo>
                  <a:cubicBezTo>
                    <a:pt x="541" y="550"/>
                    <a:pt x="572" y="569"/>
                    <a:pt x="602" y="587"/>
                  </a:cubicBezTo>
                  <a:cubicBezTo>
                    <a:pt x="615" y="562"/>
                    <a:pt x="627" y="538"/>
                    <a:pt x="639" y="513"/>
                  </a:cubicBezTo>
                  <a:lnTo>
                    <a:pt x="664" y="476"/>
                  </a:lnTo>
                  <a:cubicBezTo>
                    <a:pt x="676" y="452"/>
                    <a:pt x="688" y="421"/>
                    <a:pt x="707" y="396"/>
                  </a:cubicBezTo>
                  <a:cubicBezTo>
                    <a:pt x="737" y="341"/>
                    <a:pt x="768" y="286"/>
                    <a:pt x="805" y="237"/>
                  </a:cubicBezTo>
                  <a:cubicBezTo>
                    <a:pt x="842" y="181"/>
                    <a:pt x="885" y="126"/>
                    <a:pt x="934" y="77"/>
                  </a:cubicBezTo>
                  <a:cubicBezTo>
                    <a:pt x="950" y="61"/>
                    <a:pt x="977" y="39"/>
                    <a:pt x="991" y="39"/>
                  </a:cubicBezTo>
                  <a:cubicBezTo>
                    <a:pt x="993" y="39"/>
                    <a:pt x="994" y="40"/>
                    <a:pt x="995" y="40"/>
                  </a:cubicBezTo>
                  <a:cubicBezTo>
                    <a:pt x="996" y="40"/>
                    <a:pt x="997" y="39"/>
                    <a:pt x="998" y="39"/>
                  </a:cubicBezTo>
                  <a:cubicBezTo>
                    <a:pt x="1007" y="39"/>
                    <a:pt x="1034" y="67"/>
                    <a:pt x="1051" y="89"/>
                  </a:cubicBezTo>
                  <a:cubicBezTo>
                    <a:pt x="1112" y="181"/>
                    <a:pt x="1155" y="280"/>
                    <a:pt x="1192" y="372"/>
                  </a:cubicBezTo>
                  <a:cubicBezTo>
                    <a:pt x="1210" y="421"/>
                    <a:pt x="1229" y="464"/>
                    <a:pt x="1241" y="507"/>
                  </a:cubicBezTo>
                  <a:cubicBezTo>
                    <a:pt x="1247" y="532"/>
                    <a:pt x="1260" y="550"/>
                    <a:pt x="1266" y="575"/>
                  </a:cubicBezTo>
                  <a:cubicBezTo>
                    <a:pt x="1278" y="618"/>
                    <a:pt x="1290" y="661"/>
                    <a:pt x="1303" y="698"/>
                  </a:cubicBezTo>
                  <a:cubicBezTo>
                    <a:pt x="1327" y="679"/>
                    <a:pt x="1346" y="661"/>
                    <a:pt x="1364" y="642"/>
                  </a:cubicBezTo>
                  <a:cubicBezTo>
                    <a:pt x="1382" y="624"/>
                    <a:pt x="1395" y="612"/>
                    <a:pt x="1413" y="599"/>
                  </a:cubicBezTo>
                  <a:cubicBezTo>
                    <a:pt x="1432" y="581"/>
                    <a:pt x="1450" y="562"/>
                    <a:pt x="1468" y="544"/>
                  </a:cubicBezTo>
                  <a:cubicBezTo>
                    <a:pt x="1511" y="513"/>
                    <a:pt x="1548" y="476"/>
                    <a:pt x="1585" y="452"/>
                  </a:cubicBezTo>
                  <a:cubicBezTo>
                    <a:pt x="1659" y="390"/>
                    <a:pt x="1733" y="341"/>
                    <a:pt x="1806" y="304"/>
                  </a:cubicBezTo>
                  <a:cubicBezTo>
                    <a:pt x="1831" y="294"/>
                    <a:pt x="1861" y="284"/>
                    <a:pt x="1884" y="284"/>
                  </a:cubicBezTo>
                  <a:cubicBezTo>
                    <a:pt x="1889" y="284"/>
                    <a:pt x="1894" y="285"/>
                    <a:pt x="1899" y="286"/>
                  </a:cubicBezTo>
                  <a:cubicBezTo>
                    <a:pt x="1923" y="292"/>
                    <a:pt x="1929" y="298"/>
                    <a:pt x="1929" y="329"/>
                  </a:cubicBezTo>
                  <a:cubicBezTo>
                    <a:pt x="1929" y="384"/>
                    <a:pt x="1899" y="439"/>
                    <a:pt x="1874" y="489"/>
                  </a:cubicBezTo>
                  <a:cubicBezTo>
                    <a:pt x="1806" y="630"/>
                    <a:pt x="1733" y="722"/>
                    <a:pt x="1696" y="784"/>
                  </a:cubicBezTo>
                  <a:cubicBezTo>
                    <a:pt x="1677" y="814"/>
                    <a:pt x="1665" y="833"/>
                    <a:pt x="1671" y="833"/>
                  </a:cubicBezTo>
                  <a:cubicBezTo>
                    <a:pt x="1677" y="833"/>
                    <a:pt x="1690" y="814"/>
                    <a:pt x="1702" y="802"/>
                  </a:cubicBezTo>
                  <a:cubicBezTo>
                    <a:pt x="1708" y="790"/>
                    <a:pt x="1720" y="771"/>
                    <a:pt x="1733" y="765"/>
                  </a:cubicBezTo>
                  <a:cubicBezTo>
                    <a:pt x="1739" y="753"/>
                    <a:pt x="1739" y="753"/>
                    <a:pt x="1757" y="734"/>
                  </a:cubicBezTo>
                  <a:cubicBezTo>
                    <a:pt x="1782" y="691"/>
                    <a:pt x="1849" y="612"/>
                    <a:pt x="1917" y="482"/>
                  </a:cubicBezTo>
                  <a:cubicBezTo>
                    <a:pt x="1935" y="439"/>
                    <a:pt x="1960" y="390"/>
                    <a:pt x="1966" y="335"/>
                  </a:cubicBezTo>
                  <a:cubicBezTo>
                    <a:pt x="1966" y="304"/>
                    <a:pt x="1960" y="267"/>
                    <a:pt x="1923" y="255"/>
                  </a:cubicBezTo>
                  <a:cubicBezTo>
                    <a:pt x="1914" y="251"/>
                    <a:pt x="1903" y="250"/>
                    <a:pt x="1893" y="250"/>
                  </a:cubicBezTo>
                  <a:cubicBezTo>
                    <a:pt x="1870" y="250"/>
                    <a:pt x="1844" y="257"/>
                    <a:pt x="1819" y="261"/>
                  </a:cubicBezTo>
                  <a:cubicBezTo>
                    <a:pt x="1677" y="323"/>
                    <a:pt x="1518" y="446"/>
                    <a:pt x="1327" y="630"/>
                  </a:cubicBezTo>
                  <a:cubicBezTo>
                    <a:pt x="1315" y="605"/>
                    <a:pt x="1290" y="532"/>
                    <a:pt x="1253" y="427"/>
                  </a:cubicBezTo>
                  <a:cubicBezTo>
                    <a:pt x="1217" y="329"/>
                    <a:pt x="1167" y="194"/>
                    <a:pt x="1088" y="71"/>
                  </a:cubicBezTo>
                  <a:cubicBezTo>
                    <a:pt x="1075" y="52"/>
                    <a:pt x="1057" y="34"/>
                    <a:pt x="1038" y="16"/>
                  </a:cubicBezTo>
                  <a:cubicBezTo>
                    <a:pt x="1025" y="7"/>
                    <a:pt x="1008" y="1"/>
                    <a:pt x="9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8"/>
            <p:cNvSpPr/>
            <p:nvPr/>
          </p:nvSpPr>
          <p:spPr>
            <a:xfrm>
              <a:off x="4657996" y="2873985"/>
              <a:ext cx="145352" cy="61423"/>
            </a:xfrm>
            <a:custGeom>
              <a:avLst/>
              <a:gdLst/>
              <a:ahLst/>
              <a:cxnLst/>
              <a:rect l="l" t="t" r="r" b="b"/>
              <a:pathLst>
                <a:path w="2028" h="857" extrusionOk="0">
                  <a:moveTo>
                    <a:pt x="1026" y="0"/>
                  </a:moveTo>
                  <a:cubicBezTo>
                    <a:pt x="996" y="0"/>
                    <a:pt x="971" y="13"/>
                    <a:pt x="959" y="25"/>
                  </a:cubicBezTo>
                  <a:cubicBezTo>
                    <a:pt x="922" y="49"/>
                    <a:pt x="897" y="74"/>
                    <a:pt x="873" y="99"/>
                  </a:cubicBezTo>
                  <a:cubicBezTo>
                    <a:pt x="824" y="154"/>
                    <a:pt x="787" y="203"/>
                    <a:pt x="756" y="258"/>
                  </a:cubicBezTo>
                  <a:cubicBezTo>
                    <a:pt x="719" y="314"/>
                    <a:pt x="689" y="363"/>
                    <a:pt x="658" y="412"/>
                  </a:cubicBezTo>
                  <a:cubicBezTo>
                    <a:pt x="646" y="436"/>
                    <a:pt x="633" y="461"/>
                    <a:pt x="621" y="486"/>
                  </a:cubicBezTo>
                  <a:cubicBezTo>
                    <a:pt x="615" y="498"/>
                    <a:pt x="609" y="510"/>
                    <a:pt x="603" y="522"/>
                  </a:cubicBezTo>
                  <a:lnTo>
                    <a:pt x="578" y="504"/>
                  </a:lnTo>
                  <a:cubicBezTo>
                    <a:pt x="553" y="492"/>
                    <a:pt x="535" y="479"/>
                    <a:pt x="517" y="467"/>
                  </a:cubicBezTo>
                  <a:cubicBezTo>
                    <a:pt x="474" y="449"/>
                    <a:pt x="437" y="424"/>
                    <a:pt x="400" y="406"/>
                  </a:cubicBezTo>
                  <a:cubicBezTo>
                    <a:pt x="320" y="363"/>
                    <a:pt x="252" y="332"/>
                    <a:pt x="172" y="307"/>
                  </a:cubicBezTo>
                  <a:cubicBezTo>
                    <a:pt x="150" y="304"/>
                    <a:pt x="128" y="298"/>
                    <a:pt x="103" y="298"/>
                  </a:cubicBezTo>
                  <a:cubicBezTo>
                    <a:pt x="86" y="298"/>
                    <a:pt x="69" y="300"/>
                    <a:pt x="50" y="307"/>
                  </a:cubicBezTo>
                  <a:cubicBezTo>
                    <a:pt x="37" y="307"/>
                    <a:pt x="25" y="320"/>
                    <a:pt x="19" y="332"/>
                  </a:cubicBezTo>
                  <a:cubicBezTo>
                    <a:pt x="7" y="344"/>
                    <a:pt x="7" y="357"/>
                    <a:pt x="7" y="369"/>
                  </a:cubicBezTo>
                  <a:cubicBezTo>
                    <a:pt x="0" y="393"/>
                    <a:pt x="7" y="412"/>
                    <a:pt x="13" y="430"/>
                  </a:cubicBezTo>
                  <a:cubicBezTo>
                    <a:pt x="37" y="498"/>
                    <a:pt x="74" y="541"/>
                    <a:pt x="111" y="578"/>
                  </a:cubicBezTo>
                  <a:cubicBezTo>
                    <a:pt x="222" y="701"/>
                    <a:pt x="314" y="762"/>
                    <a:pt x="369" y="799"/>
                  </a:cubicBezTo>
                  <a:cubicBezTo>
                    <a:pt x="394" y="814"/>
                    <a:pt x="411" y="825"/>
                    <a:pt x="417" y="825"/>
                  </a:cubicBezTo>
                  <a:cubicBezTo>
                    <a:pt x="418" y="825"/>
                    <a:pt x="418" y="825"/>
                    <a:pt x="418" y="824"/>
                  </a:cubicBezTo>
                  <a:cubicBezTo>
                    <a:pt x="418" y="824"/>
                    <a:pt x="412" y="817"/>
                    <a:pt x="406" y="811"/>
                  </a:cubicBezTo>
                  <a:lnTo>
                    <a:pt x="388" y="799"/>
                  </a:lnTo>
                  <a:lnTo>
                    <a:pt x="369" y="781"/>
                  </a:lnTo>
                  <a:cubicBezTo>
                    <a:pt x="363" y="774"/>
                    <a:pt x="351" y="768"/>
                    <a:pt x="345" y="762"/>
                  </a:cubicBezTo>
                  <a:cubicBezTo>
                    <a:pt x="345" y="762"/>
                    <a:pt x="338" y="762"/>
                    <a:pt x="338" y="756"/>
                  </a:cubicBezTo>
                  <a:lnTo>
                    <a:pt x="332" y="750"/>
                  </a:lnTo>
                  <a:cubicBezTo>
                    <a:pt x="326" y="744"/>
                    <a:pt x="326" y="744"/>
                    <a:pt x="314" y="731"/>
                  </a:cubicBezTo>
                  <a:cubicBezTo>
                    <a:pt x="277" y="701"/>
                    <a:pt x="197" y="639"/>
                    <a:pt x="105" y="529"/>
                  </a:cubicBezTo>
                  <a:cubicBezTo>
                    <a:pt x="80" y="498"/>
                    <a:pt x="56" y="461"/>
                    <a:pt x="37" y="412"/>
                  </a:cubicBezTo>
                  <a:cubicBezTo>
                    <a:pt x="31" y="393"/>
                    <a:pt x="31" y="357"/>
                    <a:pt x="56" y="344"/>
                  </a:cubicBezTo>
                  <a:cubicBezTo>
                    <a:pt x="68" y="335"/>
                    <a:pt x="82" y="332"/>
                    <a:pt x="96" y="332"/>
                  </a:cubicBezTo>
                  <a:cubicBezTo>
                    <a:pt x="111" y="332"/>
                    <a:pt x="126" y="335"/>
                    <a:pt x="142" y="338"/>
                  </a:cubicBezTo>
                  <a:cubicBezTo>
                    <a:pt x="271" y="375"/>
                    <a:pt x="424" y="455"/>
                    <a:pt x="615" y="578"/>
                  </a:cubicBezTo>
                  <a:cubicBezTo>
                    <a:pt x="633" y="547"/>
                    <a:pt x="676" y="461"/>
                    <a:pt x="744" y="350"/>
                  </a:cubicBezTo>
                  <a:cubicBezTo>
                    <a:pt x="775" y="295"/>
                    <a:pt x="818" y="228"/>
                    <a:pt x="867" y="166"/>
                  </a:cubicBezTo>
                  <a:cubicBezTo>
                    <a:pt x="891" y="135"/>
                    <a:pt x="922" y="105"/>
                    <a:pt x="953" y="74"/>
                  </a:cubicBezTo>
                  <a:cubicBezTo>
                    <a:pt x="971" y="62"/>
                    <a:pt x="990" y="49"/>
                    <a:pt x="1014" y="43"/>
                  </a:cubicBezTo>
                  <a:cubicBezTo>
                    <a:pt x="1018" y="42"/>
                    <a:pt x="1021" y="42"/>
                    <a:pt x="1025" y="42"/>
                  </a:cubicBezTo>
                  <a:cubicBezTo>
                    <a:pt x="1041" y="42"/>
                    <a:pt x="1061" y="52"/>
                    <a:pt x="1076" y="62"/>
                  </a:cubicBezTo>
                  <a:cubicBezTo>
                    <a:pt x="1119" y="111"/>
                    <a:pt x="1149" y="166"/>
                    <a:pt x="1180" y="221"/>
                  </a:cubicBezTo>
                  <a:cubicBezTo>
                    <a:pt x="1205" y="277"/>
                    <a:pt x="1229" y="332"/>
                    <a:pt x="1254" y="387"/>
                  </a:cubicBezTo>
                  <a:cubicBezTo>
                    <a:pt x="1297" y="492"/>
                    <a:pt x="1327" y="590"/>
                    <a:pt x="1352" y="670"/>
                  </a:cubicBezTo>
                  <a:cubicBezTo>
                    <a:pt x="1512" y="522"/>
                    <a:pt x="1653" y="406"/>
                    <a:pt x="1788" y="332"/>
                  </a:cubicBezTo>
                  <a:cubicBezTo>
                    <a:pt x="1825" y="320"/>
                    <a:pt x="1862" y="301"/>
                    <a:pt x="1893" y="295"/>
                  </a:cubicBezTo>
                  <a:cubicBezTo>
                    <a:pt x="1930" y="295"/>
                    <a:pt x="1960" y="301"/>
                    <a:pt x="1979" y="326"/>
                  </a:cubicBezTo>
                  <a:cubicBezTo>
                    <a:pt x="1997" y="350"/>
                    <a:pt x="1991" y="381"/>
                    <a:pt x="1985" y="412"/>
                  </a:cubicBezTo>
                  <a:cubicBezTo>
                    <a:pt x="1979" y="436"/>
                    <a:pt x="1973" y="461"/>
                    <a:pt x="1960" y="486"/>
                  </a:cubicBezTo>
                  <a:cubicBezTo>
                    <a:pt x="1893" y="627"/>
                    <a:pt x="1825" y="707"/>
                    <a:pt x="1794" y="750"/>
                  </a:cubicBezTo>
                  <a:cubicBezTo>
                    <a:pt x="1782" y="768"/>
                    <a:pt x="1776" y="774"/>
                    <a:pt x="1776" y="781"/>
                  </a:cubicBezTo>
                  <a:cubicBezTo>
                    <a:pt x="1770" y="793"/>
                    <a:pt x="1758" y="805"/>
                    <a:pt x="1751" y="817"/>
                  </a:cubicBezTo>
                  <a:cubicBezTo>
                    <a:pt x="1739" y="830"/>
                    <a:pt x="1727" y="848"/>
                    <a:pt x="1727" y="854"/>
                  </a:cubicBezTo>
                  <a:cubicBezTo>
                    <a:pt x="1725" y="856"/>
                    <a:pt x="1725" y="856"/>
                    <a:pt x="1725" y="856"/>
                  </a:cubicBezTo>
                  <a:cubicBezTo>
                    <a:pt x="1727" y="856"/>
                    <a:pt x="1739" y="848"/>
                    <a:pt x="1758" y="830"/>
                  </a:cubicBezTo>
                  <a:cubicBezTo>
                    <a:pt x="1801" y="781"/>
                    <a:pt x="1880" y="695"/>
                    <a:pt x="1966" y="541"/>
                  </a:cubicBezTo>
                  <a:cubicBezTo>
                    <a:pt x="1979" y="516"/>
                    <a:pt x="1997" y="492"/>
                    <a:pt x="2003" y="461"/>
                  </a:cubicBezTo>
                  <a:cubicBezTo>
                    <a:pt x="2016" y="430"/>
                    <a:pt x="2028" y="393"/>
                    <a:pt x="2022" y="350"/>
                  </a:cubicBezTo>
                  <a:cubicBezTo>
                    <a:pt x="2022" y="326"/>
                    <a:pt x="2009" y="301"/>
                    <a:pt x="1991" y="283"/>
                  </a:cubicBezTo>
                  <a:cubicBezTo>
                    <a:pt x="1966" y="264"/>
                    <a:pt x="1942" y="258"/>
                    <a:pt x="1917" y="258"/>
                  </a:cubicBezTo>
                  <a:cubicBezTo>
                    <a:pt x="1868" y="258"/>
                    <a:pt x="1831" y="277"/>
                    <a:pt x="1794" y="295"/>
                  </a:cubicBezTo>
                  <a:cubicBezTo>
                    <a:pt x="1715" y="332"/>
                    <a:pt x="1641" y="381"/>
                    <a:pt x="1561" y="436"/>
                  </a:cubicBezTo>
                  <a:cubicBezTo>
                    <a:pt x="1524" y="467"/>
                    <a:pt x="1487" y="498"/>
                    <a:pt x="1444" y="535"/>
                  </a:cubicBezTo>
                  <a:cubicBezTo>
                    <a:pt x="1426" y="553"/>
                    <a:pt x="1407" y="566"/>
                    <a:pt x="1389" y="584"/>
                  </a:cubicBezTo>
                  <a:lnTo>
                    <a:pt x="1370" y="596"/>
                  </a:lnTo>
                  <a:cubicBezTo>
                    <a:pt x="1370" y="596"/>
                    <a:pt x="1370" y="597"/>
                    <a:pt x="1370" y="597"/>
                  </a:cubicBezTo>
                  <a:cubicBezTo>
                    <a:pt x="1369" y="597"/>
                    <a:pt x="1368" y="595"/>
                    <a:pt x="1364" y="584"/>
                  </a:cubicBezTo>
                  <a:cubicBezTo>
                    <a:pt x="1358" y="566"/>
                    <a:pt x="1352" y="541"/>
                    <a:pt x="1340" y="510"/>
                  </a:cubicBezTo>
                  <a:cubicBezTo>
                    <a:pt x="1321" y="461"/>
                    <a:pt x="1303" y="412"/>
                    <a:pt x="1284" y="357"/>
                  </a:cubicBezTo>
                  <a:cubicBezTo>
                    <a:pt x="1260" y="307"/>
                    <a:pt x="1241" y="252"/>
                    <a:pt x="1211" y="197"/>
                  </a:cubicBezTo>
                  <a:cubicBezTo>
                    <a:pt x="1180" y="142"/>
                    <a:pt x="1155" y="86"/>
                    <a:pt x="1100" y="31"/>
                  </a:cubicBezTo>
                  <a:cubicBezTo>
                    <a:pt x="1082" y="19"/>
                    <a:pt x="1057" y="0"/>
                    <a:pt x="10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8"/>
            <p:cNvSpPr/>
            <p:nvPr/>
          </p:nvSpPr>
          <p:spPr>
            <a:xfrm>
              <a:off x="4645668" y="2917131"/>
              <a:ext cx="162553" cy="191222"/>
            </a:xfrm>
            <a:custGeom>
              <a:avLst/>
              <a:gdLst/>
              <a:ahLst/>
              <a:cxnLst/>
              <a:rect l="l" t="t" r="r" b="b"/>
              <a:pathLst>
                <a:path w="2268" h="2668" extrusionOk="0">
                  <a:moveTo>
                    <a:pt x="1131" y="0"/>
                  </a:moveTo>
                  <a:cubicBezTo>
                    <a:pt x="510" y="0"/>
                    <a:pt x="0" y="504"/>
                    <a:pt x="0" y="1131"/>
                  </a:cubicBezTo>
                  <a:cubicBezTo>
                    <a:pt x="0" y="1757"/>
                    <a:pt x="529" y="2015"/>
                    <a:pt x="891" y="2550"/>
                  </a:cubicBezTo>
                  <a:cubicBezTo>
                    <a:pt x="947" y="2632"/>
                    <a:pt x="1019" y="2668"/>
                    <a:pt x="1102" y="2668"/>
                  </a:cubicBezTo>
                  <a:cubicBezTo>
                    <a:pt x="1541" y="2668"/>
                    <a:pt x="2267" y="1658"/>
                    <a:pt x="2267" y="1131"/>
                  </a:cubicBezTo>
                  <a:cubicBezTo>
                    <a:pt x="2267" y="504"/>
                    <a:pt x="1758" y="0"/>
                    <a:pt x="1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8"/>
            <p:cNvSpPr/>
            <p:nvPr/>
          </p:nvSpPr>
          <p:spPr>
            <a:xfrm>
              <a:off x="4640365" y="2915698"/>
              <a:ext cx="167857" cy="193946"/>
            </a:xfrm>
            <a:custGeom>
              <a:avLst/>
              <a:gdLst/>
              <a:ahLst/>
              <a:cxnLst/>
              <a:rect l="l" t="t" r="r" b="b"/>
              <a:pathLst>
                <a:path w="2342" h="2706" extrusionOk="0">
                  <a:moveTo>
                    <a:pt x="1198" y="0"/>
                  </a:moveTo>
                  <a:cubicBezTo>
                    <a:pt x="1104" y="0"/>
                    <a:pt x="1006" y="13"/>
                    <a:pt x="904" y="39"/>
                  </a:cubicBezTo>
                  <a:cubicBezTo>
                    <a:pt x="670" y="106"/>
                    <a:pt x="418" y="260"/>
                    <a:pt x="253" y="512"/>
                  </a:cubicBezTo>
                  <a:cubicBezTo>
                    <a:pt x="87" y="758"/>
                    <a:pt x="1" y="1108"/>
                    <a:pt x="105" y="1452"/>
                  </a:cubicBezTo>
                  <a:cubicBezTo>
                    <a:pt x="154" y="1624"/>
                    <a:pt x="259" y="1765"/>
                    <a:pt x="357" y="1894"/>
                  </a:cubicBezTo>
                  <a:cubicBezTo>
                    <a:pt x="461" y="2017"/>
                    <a:pt x="572" y="2128"/>
                    <a:pt x="670" y="2232"/>
                  </a:cubicBezTo>
                  <a:cubicBezTo>
                    <a:pt x="769" y="2336"/>
                    <a:pt x="855" y="2447"/>
                    <a:pt x="928" y="2552"/>
                  </a:cubicBezTo>
                  <a:cubicBezTo>
                    <a:pt x="947" y="2576"/>
                    <a:pt x="971" y="2607"/>
                    <a:pt x="996" y="2631"/>
                  </a:cubicBezTo>
                  <a:cubicBezTo>
                    <a:pt x="1008" y="2644"/>
                    <a:pt x="1021" y="2656"/>
                    <a:pt x="1033" y="2662"/>
                  </a:cubicBezTo>
                  <a:cubicBezTo>
                    <a:pt x="1051" y="2674"/>
                    <a:pt x="1064" y="2681"/>
                    <a:pt x="1076" y="2687"/>
                  </a:cubicBezTo>
                  <a:cubicBezTo>
                    <a:pt x="1112" y="2700"/>
                    <a:pt x="1148" y="2706"/>
                    <a:pt x="1184" y="2706"/>
                  </a:cubicBezTo>
                  <a:cubicBezTo>
                    <a:pt x="1214" y="2706"/>
                    <a:pt x="1244" y="2701"/>
                    <a:pt x="1272" y="2693"/>
                  </a:cubicBezTo>
                  <a:cubicBezTo>
                    <a:pt x="1389" y="2656"/>
                    <a:pt x="1481" y="2595"/>
                    <a:pt x="1567" y="2527"/>
                  </a:cubicBezTo>
                  <a:cubicBezTo>
                    <a:pt x="1647" y="2459"/>
                    <a:pt x="1721" y="2386"/>
                    <a:pt x="1782" y="2312"/>
                  </a:cubicBezTo>
                  <a:cubicBezTo>
                    <a:pt x="1905" y="2171"/>
                    <a:pt x="1997" y="2035"/>
                    <a:pt x="2071" y="1919"/>
                  </a:cubicBezTo>
                  <a:cubicBezTo>
                    <a:pt x="2219" y="1673"/>
                    <a:pt x="2286" y="1489"/>
                    <a:pt x="2317" y="1366"/>
                  </a:cubicBezTo>
                  <a:cubicBezTo>
                    <a:pt x="2329" y="1304"/>
                    <a:pt x="2335" y="1261"/>
                    <a:pt x="2335" y="1231"/>
                  </a:cubicBezTo>
                  <a:cubicBezTo>
                    <a:pt x="2341" y="1206"/>
                    <a:pt x="2335" y="1188"/>
                    <a:pt x="2335" y="1188"/>
                  </a:cubicBezTo>
                  <a:cubicBezTo>
                    <a:pt x="2329" y="1188"/>
                    <a:pt x="2329" y="1243"/>
                    <a:pt x="2298" y="1360"/>
                  </a:cubicBezTo>
                  <a:cubicBezTo>
                    <a:pt x="2262" y="1483"/>
                    <a:pt x="2194" y="1661"/>
                    <a:pt x="2047" y="1900"/>
                  </a:cubicBezTo>
                  <a:cubicBezTo>
                    <a:pt x="1973" y="2023"/>
                    <a:pt x="1881" y="2152"/>
                    <a:pt x="1758" y="2293"/>
                  </a:cubicBezTo>
                  <a:cubicBezTo>
                    <a:pt x="1696" y="2361"/>
                    <a:pt x="1623" y="2435"/>
                    <a:pt x="1543" y="2496"/>
                  </a:cubicBezTo>
                  <a:cubicBezTo>
                    <a:pt x="1463" y="2564"/>
                    <a:pt x="1371" y="2625"/>
                    <a:pt x="1260" y="2656"/>
                  </a:cubicBezTo>
                  <a:cubicBezTo>
                    <a:pt x="1233" y="2665"/>
                    <a:pt x="1203" y="2670"/>
                    <a:pt x="1175" y="2670"/>
                  </a:cubicBezTo>
                  <a:cubicBezTo>
                    <a:pt x="1146" y="2670"/>
                    <a:pt x="1119" y="2665"/>
                    <a:pt x="1094" y="2656"/>
                  </a:cubicBezTo>
                  <a:cubicBezTo>
                    <a:pt x="1082" y="2650"/>
                    <a:pt x="1070" y="2644"/>
                    <a:pt x="1051" y="2631"/>
                  </a:cubicBezTo>
                  <a:cubicBezTo>
                    <a:pt x="1045" y="2625"/>
                    <a:pt x="1033" y="2613"/>
                    <a:pt x="1021" y="2607"/>
                  </a:cubicBezTo>
                  <a:cubicBezTo>
                    <a:pt x="1002" y="2582"/>
                    <a:pt x="984" y="2558"/>
                    <a:pt x="959" y="2533"/>
                  </a:cubicBezTo>
                  <a:cubicBezTo>
                    <a:pt x="885" y="2422"/>
                    <a:pt x="799" y="2312"/>
                    <a:pt x="695" y="2207"/>
                  </a:cubicBezTo>
                  <a:cubicBezTo>
                    <a:pt x="597" y="2097"/>
                    <a:pt x="492" y="1992"/>
                    <a:pt x="388" y="1870"/>
                  </a:cubicBezTo>
                  <a:cubicBezTo>
                    <a:pt x="289" y="1747"/>
                    <a:pt x="191" y="1605"/>
                    <a:pt x="142" y="1446"/>
                  </a:cubicBezTo>
                  <a:cubicBezTo>
                    <a:pt x="44" y="1114"/>
                    <a:pt x="124" y="770"/>
                    <a:pt x="283" y="536"/>
                  </a:cubicBezTo>
                  <a:cubicBezTo>
                    <a:pt x="443" y="291"/>
                    <a:pt x="683" y="143"/>
                    <a:pt x="916" y="82"/>
                  </a:cubicBezTo>
                  <a:cubicBezTo>
                    <a:pt x="1033" y="45"/>
                    <a:pt x="1143" y="39"/>
                    <a:pt x="1254" y="39"/>
                  </a:cubicBezTo>
                  <a:cubicBezTo>
                    <a:pt x="1358" y="45"/>
                    <a:pt x="1463" y="63"/>
                    <a:pt x="1555" y="94"/>
                  </a:cubicBezTo>
                  <a:cubicBezTo>
                    <a:pt x="1733" y="156"/>
                    <a:pt x="1881" y="254"/>
                    <a:pt x="1985" y="352"/>
                  </a:cubicBezTo>
                  <a:cubicBezTo>
                    <a:pt x="2096" y="457"/>
                    <a:pt x="2163" y="567"/>
                    <a:pt x="2212" y="659"/>
                  </a:cubicBezTo>
                  <a:cubicBezTo>
                    <a:pt x="2262" y="758"/>
                    <a:pt x="2280" y="837"/>
                    <a:pt x="2298" y="905"/>
                  </a:cubicBezTo>
                  <a:cubicBezTo>
                    <a:pt x="2329" y="1040"/>
                    <a:pt x="2329" y="1102"/>
                    <a:pt x="2329" y="1102"/>
                  </a:cubicBezTo>
                  <a:cubicBezTo>
                    <a:pt x="2335" y="1102"/>
                    <a:pt x="2335" y="1083"/>
                    <a:pt x="2335" y="1052"/>
                  </a:cubicBezTo>
                  <a:cubicBezTo>
                    <a:pt x="2335" y="1022"/>
                    <a:pt x="2329" y="966"/>
                    <a:pt x="2317" y="899"/>
                  </a:cubicBezTo>
                  <a:cubicBezTo>
                    <a:pt x="2298" y="831"/>
                    <a:pt x="2280" y="745"/>
                    <a:pt x="2231" y="647"/>
                  </a:cubicBezTo>
                  <a:cubicBezTo>
                    <a:pt x="2182" y="549"/>
                    <a:pt x="2114" y="438"/>
                    <a:pt x="2010" y="334"/>
                  </a:cubicBezTo>
                  <a:cubicBezTo>
                    <a:pt x="1899" y="223"/>
                    <a:pt x="1752" y="125"/>
                    <a:pt x="1561" y="57"/>
                  </a:cubicBezTo>
                  <a:cubicBezTo>
                    <a:pt x="1469" y="27"/>
                    <a:pt x="1365" y="8"/>
                    <a:pt x="1254" y="2"/>
                  </a:cubicBezTo>
                  <a:cubicBezTo>
                    <a:pt x="1236" y="1"/>
                    <a:pt x="1217" y="0"/>
                    <a:pt x="11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8"/>
            <p:cNvSpPr/>
            <p:nvPr/>
          </p:nvSpPr>
          <p:spPr>
            <a:xfrm>
              <a:off x="4644808" y="2917060"/>
              <a:ext cx="162983" cy="191294"/>
            </a:xfrm>
            <a:custGeom>
              <a:avLst/>
              <a:gdLst/>
              <a:ahLst/>
              <a:cxnLst/>
              <a:rect l="l" t="t" r="r" b="b"/>
              <a:pathLst>
                <a:path w="2274" h="2669" extrusionOk="0">
                  <a:moveTo>
                    <a:pt x="1157" y="1"/>
                  </a:moveTo>
                  <a:cubicBezTo>
                    <a:pt x="1104" y="1"/>
                    <a:pt x="1050" y="5"/>
                    <a:pt x="995" y="14"/>
                  </a:cubicBezTo>
                  <a:cubicBezTo>
                    <a:pt x="756" y="38"/>
                    <a:pt x="498" y="161"/>
                    <a:pt x="295" y="388"/>
                  </a:cubicBezTo>
                  <a:cubicBezTo>
                    <a:pt x="197" y="499"/>
                    <a:pt x="117" y="634"/>
                    <a:pt x="68" y="794"/>
                  </a:cubicBezTo>
                  <a:cubicBezTo>
                    <a:pt x="19" y="947"/>
                    <a:pt x="0" y="1126"/>
                    <a:pt x="31" y="1304"/>
                  </a:cubicBezTo>
                  <a:cubicBezTo>
                    <a:pt x="62" y="1482"/>
                    <a:pt x="141" y="1636"/>
                    <a:pt x="240" y="1765"/>
                  </a:cubicBezTo>
                  <a:cubicBezTo>
                    <a:pt x="338" y="1900"/>
                    <a:pt x="449" y="2016"/>
                    <a:pt x="553" y="2127"/>
                  </a:cubicBezTo>
                  <a:cubicBezTo>
                    <a:pt x="651" y="2231"/>
                    <a:pt x="750" y="2342"/>
                    <a:pt x="836" y="2453"/>
                  </a:cubicBezTo>
                  <a:cubicBezTo>
                    <a:pt x="873" y="2508"/>
                    <a:pt x="909" y="2563"/>
                    <a:pt x="959" y="2612"/>
                  </a:cubicBezTo>
                  <a:cubicBezTo>
                    <a:pt x="996" y="2650"/>
                    <a:pt x="1053" y="2669"/>
                    <a:pt x="1107" y="2669"/>
                  </a:cubicBezTo>
                  <a:cubicBezTo>
                    <a:pt x="1115" y="2669"/>
                    <a:pt x="1123" y="2668"/>
                    <a:pt x="1131" y="2668"/>
                  </a:cubicBezTo>
                  <a:cubicBezTo>
                    <a:pt x="1192" y="2668"/>
                    <a:pt x="1253" y="2649"/>
                    <a:pt x="1303" y="2619"/>
                  </a:cubicBezTo>
                  <a:cubicBezTo>
                    <a:pt x="1358" y="2594"/>
                    <a:pt x="1407" y="2563"/>
                    <a:pt x="1450" y="2526"/>
                  </a:cubicBezTo>
                  <a:cubicBezTo>
                    <a:pt x="1542" y="2465"/>
                    <a:pt x="1616" y="2391"/>
                    <a:pt x="1683" y="2317"/>
                  </a:cubicBezTo>
                  <a:cubicBezTo>
                    <a:pt x="1813" y="2176"/>
                    <a:pt x="1911" y="2035"/>
                    <a:pt x="1991" y="1906"/>
                  </a:cubicBezTo>
                  <a:cubicBezTo>
                    <a:pt x="2144" y="1660"/>
                    <a:pt x="2212" y="1470"/>
                    <a:pt x="2236" y="1396"/>
                  </a:cubicBezTo>
                  <a:cubicBezTo>
                    <a:pt x="2236" y="1378"/>
                    <a:pt x="2236" y="1384"/>
                    <a:pt x="2243" y="1378"/>
                  </a:cubicBezTo>
                  <a:cubicBezTo>
                    <a:pt x="2243" y="1378"/>
                    <a:pt x="2243" y="1369"/>
                    <a:pt x="2243" y="1365"/>
                  </a:cubicBezTo>
                  <a:cubicBezTo>
                    <a:pt x="2243" y="1365"/>
                    <a:pt x="2243" y="1353"/>
                    <a:pt x="2243" y="1347"/>
                  </a:cubicBezTo>
                  <a:cubicBezTo>
                    <a:pt x="2249" y="1341"/>
                    <a:pt x="2249" y="1335"/>
                    <a:pt x="2249" y="1328"/>
                  </a:cubicBezTo>
                  <a:lnTo>
                    <a:pt x="2249" y="1322"/>
                  </a:lnTo>
                  <a:cubicBezTo>
                    <a:pt x="2249" y="1316"/>
                    <a:pt x="2249" y="1316"/>
                    <a:pt x="2249" y="1316"/>
                  </a:cubicBezTo>
                  <a:lnTo>
                    <a:pt x="2255" y="1304"/>
                  </a:lnTo>
                  <a:cubicBezTo>
                    <a:pt x="2255" y="1292"/>
                    <a:pt x="2261" y="1279"/>
                    <a:pt x="2261" y="1261"/>
                  </a:cubicBezTo>
                  <a:cubicBezTo>
                    <a:pt x="2267" y="1249"/>
                    <a:pt x="2267" y="1230"/>
                    <a:pt x="2273" y="1212"/>
                  </a:cubicBezTo>
                  <a:lnTo>
                    <a:pt x="2273" y="1199"/>
                  </a:lnTo>
                  <a:lnTo>
                    <a:pt x="2273" y="1193"/>
                  </a:lnTo>
                  <a:lnTo>
                    <a:pt x="2273" y="1187"/>
                  </a:lnTo>
                  <a:lnTo>
                    <a:pt x="2273" y="1169"/>
                  </a:lnTo>
                  <a:cubicBezTo>
                    <a:pt x="2273" y="1162"/>
                    <a:pt x="2273" y="1159"/>
                    <a:pt x="2272" y="1159"/>
                  </a:cubicBezTo>
                  <a:cubicBezTo>
                    <a:pt x="2270" y="1159"/>
                    <a:pt x="2264" y="1185"/>
                    <a:pt x="2255" y="1230"/>
                  </a:cubicBezTo>
                  <a:cubicBezTo>
                    <a:pt x="2230" y="1359"/>
                    <a:pt x="2157" y="1574"/>
                    <a:pt x="1997" y="1838"/>
                  </a:cubicBezTo>
                  <a:cubicBezTo>
                    <a:pt x="1917" y="1973"/>
                    <a:pt x="1813" y="2121"/>
                    <a:pt x="1677" y="2268"/>
                  </a:cubicBezTo>
                  <a:cubicBezTo>
                    <a:pt x="1610" y="2342"/>
                    <a:pt x="1536" y="2416"/>
                    <a:pt x="1450" y="2483"/>
                  </a:cubicBezTo>
                  <a:cubicBezTo>
                    <a:pt x="1358" y="2551"/>
                    <a:pt x="1260" y="2612"/>
                    <a:pt x="1143" y="2631"/>
                  </a:cubicBezTo>
                  <a:cubicBezTo>
                    <a:pt x="1134" y="2632"/>
                    <a:pt x="1125" y="2632"/>
                    <a:pt x="1116" y="2632"/>
                  </a:cubicBezTo>
                  <a:cubicBezTo>
                    <a:pt x="1070" y="2632"/>
                    <a:pt x="1025" y="2619"/>
                    <a:pt x="989" y="2588"/>
                  </a:cubicBezTo>
                  <a:cubicBezTo>
                    <a:pt x="965" y="2569"/>
                    <a:pt x="952" y="2551"/>
                    <a:pt x="934" y="2520"/>
                  </a:cubicBezTo>
                  <a:cubicBezTo>
                    <a:pt x="909" y="2496"/>
                    <a:pt x="891" y="2465"/>
                    <a:pt x="873" y="2440"/>
                  </a:cubicBezTo>
                  <a:cubicBezTo>
                    <a:pt x="787" y="2324"/>
                    <a:pt x="688" y="2213"/>
                    <a:pt x="584" y="2102"/>
                  </a:cubicBezTo>
                  <a:cubicBezTo>
                    <a:pt x="479" y="1992"/>
                    <a:pt x="369" y="1875"/>
                    <a:pt x="270" y="1746"/>
                  </a:cubicBezTo>
                  <a:cubicBezTo>
                    <a:pt x="178" y="1617"/>
                    <a:pt x="92" y="1464"/>
                    <a:pt x="68" y="1292"/>
                  </a:cubicBezTo>
                  <a:cubicBezTo>
                    <a:pt x="43" y="1119"/>
                    <a:pt x="55" y="954"/>
                    <a:pt x="105" y="800"/>
                  </a:cubicBezTo>
                  <a:cubicBezTo>
                    <a:pt x="154" y="653"/>
                    <a:pt x="234" y="517"/>
                    <a:pt x="332" y="407"/>
                  </a:cubicBezTo>
                  <a:cubicBezTo>
                    <a:pt x="522" y="192"/>
                    <a:pt x="780" y="75"/>
                    <a:pt x="1014" y="44"/>
                  </a:cubicBezTo>
                  <a:cubicBezTo>
                    <a:pt x="1055" y="40"/>
                    <a:pt x="1095" y="38"/>
                    <a:pt x="1135" y="38"/>
                  </a:cubicBezTo>
                  <a:cubicBezTo>
                    <a:pt x="1322" y="38"/>
                    <a:pt x="1493" y="83"/>
                    <a:pt x="1634" y="149"/>
                  </a:cubicBezTo>
                  <a:cubicBezTo>
                    <a:pt x="1800" y="229"/>
                    <a:pt x="1929" y="345"/>
                    <a:pt x="2015" y="462"/>
                  </a:cubicBezTo>
                  <a:cubicBezTo>
                    <a:pt x="2101" y="573"/>
                    <a:pt x="2163" y="683"/>
                    <a:pt x="2193" y="782"/>
                  </a:cubicBezTo>
                  <a:cubicBezTo>
                    <a:pt x="2212" y="831"/>
                    <a:pt x="2224" y="880"/>
                    <a:pt x="2236" y="917"/>
                  </a:cubicBezTo>
                  <a:cubicBezTo>
                    <a:pt x="2243" y="960"/>
                    <a:pt x="2249" y="997"/>
                    <a:pt x="2255" y="1027"/>
                  </a:cubicBezTo>
                  <a:cubicBezTo>
                    <a:pt x="2261" y="1091"/>
                    <a:pt x="2266" y="1132"/>
                    <a:pt x="2267" y="1132"/>
                  </a:cubicBezTo>
                  <a:cubicBezTo>
                    <a:pt x="2267" y="1132"/>
                    <a:pt x="2267" y="1132"/>
                    <a:pt x="2267" y="1132"/>
                  </a:cubicBezTo>
                  <a:cubicBezTo>
                    <a:pt x="2273" y="1126"/>
                    <a:pt x="2273" y="1083"/>
                    <a:pt x="2267" y="1052"/>
                  </a:cubicBezTo>
                  <a:cubicBezTo>
                    <a:pt x="2267" y="1021"/>
                    <a:pt x="2261" y="990"/>
                    <a:pt x="2261" y="966"/>
                  </a:cubicBezTo>
                  <a:cubicBezTo>
                    <a:pt x="2255" y="941"/>
                    <a:pt x="2261" y="935"/>
                    <a:pt x="2249" y="892"/>
                  </a:cubicBezTo>
                  <a:cubicBezTo>
                    <a:pt x="2230" y="806"/>
                    <a:pt x="2187" y="616"/>
                    <a:pt x="2009" y="401"/>
                  </a:cubicBezTo>
                  <a:cubicBezTo>
                    <a:pt x="1917" y="296"/>
                    <a:pt x="1794" y="186"/>
                    <a:pt x="1622" y="106"/>
                  </a:cubicBezTo>
                  <a:cubicBezTo>
                    <a:pt x="1579" y="87"/>
                    <a:pt x="1530" y="69"/>
                    <a:pt x="1487" y="51"/>
                  </a:cubicBezTo>
                  <a:cubicBezTo>
                    <a:pt x="1438" y="44"/>
                    <a:pt x="1389" y="26"/>
                    <a:pt x="1333" y="20"/>
                  </a:cubicBezTo>
                  <a:cubicBezTo>
                    <a:pt x="1277" y="7"/>
                    <a:pt x="1218" y="1"/>
                    <a:pt x="11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8"/>
            <p:cNvSpPr/>
            <p:nvPr/>
          </p:nvSpPr>
          <p:spPr>
            <a:xfrm>
              <a:off x="4638215" y="2914766"/>
              <a:ext cx="170437" cy="196454"/>
            </a:xfrm>
            <a:custGeom>
              <a:avLst/>
              <a:gdLst/>
              <a:ahLst/>
              <a:cxnLst/>
              <a:rect l="l" t="t" r="r" b="b"/>
              <a:pathLst>
                <a:path w="2378" h="2741" extrusionOk="0">
                  <a:moveTo>
                    <a:pt x="1228" y="1"/>
                  </a:moveTo>
                  <a:cubicBezTo>
                    <a:pt x="1157" y="1"/>
                    <a:pt x="1083" y="7"/>
                    <a:pt x="1008" y="21"/>
                  </a:cubicBezTo>
                  <a:cubicBezTo>
                    <a:pt x="750" y="70"/>
                    <a:pt x="479" y="218"/>
                    <a:pt x="289" y="476"/>
                  </a:cubicBezTo>
                  <a:cubicBezTo>
                    <a:pt x="104" y="728"/>
                    <a:pt x="0" y="1096"/>
                    <a:pt x="111" y="1465"/>
                  </a:cubicBezTo>
                  <a:cubicBezTo>
                    <a:pt x="160" y="1643"/>
                    <a:pt x="270" y="1790"/>
                    <a:pt x="375" y="1919"/>
                  </a:cubicBezTo>
                  <a:cubicBezTo>
                    <a:pt x="479" y="2048"/>
                    <a:pt x="596" y="2165"/>
                    <a:pt x="694" y="2276"/>
                  </a:cubicBezTo>
                  <a:cubicBezTo>
                    <a:pt x="793" y="2386"/>
                    <a:pt x="885" y="2497"/>
                    <a:pt x="965" y="2608"/>
                  </a:cubicBezTo>
                  <a:cubicBezTo>
                    <a:pt x="1001" y="2669"/>
                    <a:pt x="1069" y="2718"/>
                    <a:pt x="1143" y="2737"/>
                  </a:cubicBezTo>
                  <a:cubicBezTo>
                    <a:pt x="1161" y="2739"/>
                    <a:pt x="1178" y="2741"/>
                    <a:pt x="1195" y="2741"/>
                  </a:cubicBezTo>
                  <a:cubicBezTo>
                    <a:pt x="1253" y="2741"/>
                    <a:pt x="1304" y="2726"/>
                    <a:pt x="1352" y="2712"/>
                  </a:cubicBezTo>
                  <a:cubicBezTo>
                    <a:pt x="1474" y="2663"/>
                    <a:pt x="1567" y="2583"/>
                    <a:pt x="1653" y="2509"/>
                  </a:cubicBezTo>
                  <a:cubicBezTo>
                    <a:pt x="1739" y="2435"/>
                    <a:pt x="1806" y="2362"/>
                    <a:pt x="1874" y="2282"/>
                  </a:cubicBezTo>
                  <a:cubicBezTo>
                    <a:pt x="1997" y="2128"/>
                    <a:pt x="2089" y="1987"/>
                    <a:pt x="2163" y="1852"/>
                  </a:cubicBezTo>
                  <a:cubicBezTo>
                    <a:pt x="2304" y="1594"/>
                    <a:pt x="2365" y="1379"/>
                    <a:pt x="2371" y="1256"/>
                  </a:cubicBezTo>
                  <a:cubicBezTo>
                    <a:pt x="2377" y="1204"/>
                    <a:pt x="2372" y="1163"/>
                    <a:pt x="2371" y="1163"/>
                  </a:cubicBezTo>
                  <a:lnTo>
                    <a:pt x="2371" y="1163"/>
                  </a:lnTo>
                  <a:cubicBezTo>
                    <a:pt x="2371" y="1163"/>
                    <a:pt x="2371" y="1163"/>
                    <a:pt x="2371" y="1164"/>
                  </a:cubicBezTo>
                  <a:cubicBezTo>
                    <a:pt x="2365" y="1164"/>
                    <a:pt x="2365" y="1176"/>
                    <a:pt x="2365" y="1194"/>
                  </a:cubicBezTo>
                  <a:cubicBezTo>
                    <a:pt x="2365" y="1207"/>
                    <a:pt x="2365" y="1219"/>
                    <a:pt x="2359" y="1237"/>
                  </a:cubicBezTo>
                  <a:lnTo>
                    <a:pt x="2353" y="1287"/>
                  </a:lnTo>
                  <a:cubicBezTo>
                    <a:pt x="2353" y="1299"/>
                    <a:pt x="2347" y="1317"/>
                    <a:pt x="2347" y="1336"/>
                  </a:cubicBezTo>
                  <a:cubicBezTo>
                    <a:pt x="2341" y="1342"/>
                    <a:pt x="2341" y="1348"/>
                    <a:pt x="2341" y="1348"/>
                  </a:cubicBezTo>
                  <a:cubicBezTo>
                    <a:pt x="2341" y="1354"/>
                    <a:pt x="2341" y="1354"/>
                    <a:pt x="2341" y="1354"/>
                  </a:cubicBezTo>
                  <a:lnTo>
                    <a:pt x="2335" y="1367"/>
                  </a:lnTo>
                  <a:cubicBezTo>
                    <a:pt x="2335" y="1385"/>
                    <a:pt x="2328" y="1391"/>
                    <a:pt x="2322" y="1416"/>
                  </a:cubicBezTo>
                  <a:cubicBezTo>
                    <a:pt x="2298" y="1502"/>
                    <a:pt x="2236" y="1674"/>
                    <a:pt x="2095" y="1907"/>
                  </a:cubicBezTo>
                  <a:cubicBezTo>
                    <a:pt x="2027" y="2024"/>
                    <a:pt x="1935" y="2159"/>
                    <a:pt x="1812" y="2300"/>
                  </a:cubicBezTo>
                  <a:cubicBezTo>
                    <a:pt x="1751" y="2368"/>
                    <a:pt x="1683" y="2442"/>
                    <a:pt x="1603" y="2509"/>
                  </a:cubicBezTo>
                  <a:cubicBezTo>
                    <a:pt x="1517" y="2577"/>
                    <a:pt x="1425" y="2644"/>
                    <a:pt x="1315" y="2681"/>
                  </a:cubicBezTo>
                  <a:cubicBezTo>
                    <a:pt x="1279" y="2692"/>
                    <a:pt x="1243" y="2699"/>
                    <a:pt x="1208" y="2699"/>
                  </a:cubicBezTo>
                  <a:cubicBezTo>
                    <a:pt x="1182" y="2699"/>
                    <a:pt x="1156" y="2695"/>
                    <a:pt x="1130" y="2687"/>
                  </a:cubicBezTo>
                  <a:cubicBezTo>
                    <a:pt x="1069" y="2669"/>
                    <a:pt x="1020" y="2620"/>
                    <a:pt x="983" y="2565"/>
                  </a:cubicBezTo>
                  <a:cubicBezTo>
                    <a:pt x="909" y="2454"/>
                    <a:pt x="817" y="2349"/>
                    <a:pt x="719" y="2239"/>
                  </a:cubicBezTo>
                  <a:cubicBezTo>
                    <a:pt x="621" y="2128"/>
                    <a:pt x="510" y="2018"/>
                    <a:pt x="405" y="1895"/>
                  </a:cubicBezTo>
                  <a:cubicBezTo>
                    <a:pt x="301" y="1766"/>
                    <a:pt x="197" y="1625"/>
                    <a:pt x="147" y="1453"/>
                  </a:cubicBezTo>
                  <a:cubicBezTo>
                    <a:pt x="49" y="1102"/>
                    <a:pt x="141" y="752"/>
                    <a:pt x="313" y="513"/>
                  </a:cubicBezTo>
                  <a:cubicBezTo>
                    <a:pt x="491" y="267"/>
                    <a:pt x="737" y="119"/>
                    <a:pt x="977" y="64"/>
                  </a:cubicBezTo>
                  <a:cubicBezTo>
                    <a:pt x="1063" y="44"/>
                    <a:pt x="1147" y="36"/>
                    <a:pt x="1228" y="36"/>
                  </a:cubicBezTo>
                  <a:cubicBezTo>
                    <a:pt x="1374" y="36"/>
                    <a:pt x="1510" y="64"/>
                    <a:pt x="1628" y="107"/>
                  </a:cubicBezTo>
                  <a:cubicBezTo>
                    <a:pt x="1812" y="169"/>
                    <a:pt x="1948" y="273"/>
                    <a:pt x="2046" y="377"/>
                  </a:cubicBezTo>
                  <a:cubicBezTo>
                    <a:pt x="2150" y="482"/>
                    <a:pt x="2212" y="586"/>
                    <a:pt x="2249" y="678"/>
                  </a:cubicBezTo>
                  <a:cubicBezTo>
                    <a:pt x="2273" y="715"/>
                    <a:pt x="2285" y="758"/>
                    <a:pt x="2298" y="789"/>
                  </a:cubicBezTo>
                  <a:cubicBezTo>
                    <a:pt x="2310" y="826"/>
                    <a:pt x="2316" y="850"/>
                    <a:pt x="2322" y="875"/>
                  </a:cubicBezTo>
                  <a:cubicBezTo>
                    <a:pt x="2335" y="918"/>
                    <a:pt x="2335" y="930"/>
                    <a:pt x="2341" y="943"/>
                  </a:cubicBezTo>
                  <a:cubicBezTo>
                    <a:pt x="2347" y="961"/>
                    <a:pt x="2353" y="992"/>
                    <a:pt x="2353" y="1029"/>
                  </a:cubicBezTo>
                  <a:cubicBezTo>
                    <a:pt x="2359" y="1053"/>
                    <a:pt x="2359" y="1096"/>
                    <a:pt x="2359" y="1115"/>
                  </a:cubicBezTo>
                  <a:cubicBezTo>
                    <a:pt x="2360" y="1116"/>
                    <a:pt x="2361" y="1117"/>
                    <a:pt x="2362" y="1117"/>
                  </a:cubicBezTo>
                  <a:cubicBezTo>
                    <a:pt x="2367" y="1117"/>
                    <a:pt x="2371" y="1087"/>
                    <a:pt x="2365" y="1035"/>
                  </a:cubicBezTo>
                  <a:cubicBezTo>
                    <a:pt x="2365" y="1004"/>
                    <a:pt x="2359" y="967"/>
                    <a:pt x="2353" y="930"/>
                  </a:cubicBezTo>
                  <a:cubicBezTo>
                    <a:pt x="2341" y="887"/>
                    <a:pt x="2341" y="838"/>
                    <a:pt x="2316" y="783"/>
                  </a:cubicBezTo>
                  <a:cubicBezTo>
                    <a:pt x="2285" y="678"/>
                    <a:pt x="2230" y="556"/>
                    <a:pt x="2126" y="433"/>
                  </a:cubicBezTo>
                  <a:cubicBezTo>
                    <a:pt x="2027" y="304"/>
                    <a:pt x="1886" y="181"/>
                    <a:pt x="1696" y="95"/>
                  </a:cubicBezTo>
                  <a:cubicBezTo>
                    <a:pt x="1597" y="58"/>
                    <a:pt x="1493" y="21"/>
                    <a:pt x="1376" y="9"/>
                  </a:cubicBezTo>
                  <a:cubicBezTo>
                    <a:pt x="1328" y="4"/>
                    <a:pt x="1278" y="1"/>
                    <a:pt x="12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8"/>
            <p:cNvSpPr/>
            <p:nvPr/>
          </p:nvSpPr>
          <p:spPr>
            <a:xfrm>
              <a:off x="4679999" y="2994178"/>
              <a:ext cx="5805" cy="9747"/>
            </a:xfrm>
            <a:custGeom>
              <a:avLst/>
              <a:gdLst/>
              <a:ahLst/>
              <a:cxnLst/>
              <a:rect l="l" t="t" r="r" b="b"/>
              <a:pathLst>
                <a:path w="81" h="136" extrusionOk="0">
                  <a:moveTo>
                    <a:pt x="44" y="0"/>
                  </a:moveTo>
                  <a:cubicBezTo>
                    <a:pt x="38" y="0"/>
                    <a:pt x="31" y="7"/>
                    <a:pt x="25" y="13"/>
                  </a:cubicBezTo>
                  <a:cubicBezTo>
                    <a:pt x="25" y="13"/>
                    <a:pt x="19" y="19"/>
                    <a:pt x="13" y="25"/>
                  </a:cubicBezTo>
                  <a:cubicBezTo>
                    <a:pt x="13" y="31"/>
                    <a:pt x="13" y="37"/>
                    <a:pt x="7" y="43"/>
                  </a:cubicBezTo>
                  <a:cubicBezTo>
                    <a:pt x="7" y="56"/>
                    <a:pt x="1" y="68"/>
                    <a:pt x="7" y="80"/>
                  </a:cubicBezTo>
                  <a:cubicBezTo>
                    <a:pt x="7" y="105"/>
                    <a:pt x="19" y="111"/>
                    <a:pt x="19" y="117"/>
                  </a:cubicBezTo>
                  <a:cubicBezTo>
                    <a:pt x="25" y="123"/>
                    <a:pt x="25" y="123"/>
                    <a:pt x="31" y="129"/>
                  </a:cubicBezTo>
                  <a:cubicBezTo>
                    <a:pt x="38" y="136"/>
                    <a:pt x="44" y="136"/>
                    <a:pt x="50" y="136"/>
                  </a:cubicBezTo>
                  <a:cubicBezTo>
                    <a:pt x="68" y="136"/>
                    <a:pt x="74" y="111"/>
                    <a:pt x="81" y="105"/>
                  </a:cubicBezTo>
                  <a:cubicBezTo>
                    <a:pt x="81" y="74"/>
                    <a:pt x="74" y="68"/>
                    <a:pt x="68" y="68"/>
                  </a:cubicBezTo>
                  <a:cubicBezTo>
                    <a:pt x="62" y="68"/>
                    <a:pt x="56" y="74"/>
                    <a:pt x="50" y="86"/>
                  </a:cubicBezTo>
                  <a:cubicBezTo>
                    <a:pt x="50" y="86"/>
                    <a:pt x="44" y="99"/>
                    <a:pt x="38" y="99"/>
                  </a:cubicBezTo>
                  <a:cubicBezTo>
                    <a:pt x="25" y="93"/>
                    <a:pt x="25" y="80"/>
                    <a:pt x="25" y="68"/>
                  </a:cubicBezTo>
                  <a:cubicBezTo>
                    <a:pt x="25" y="62"/>
                    <a:pt x="25" y="50"/>
                    <a:pt x="31" y="43"/>
                  </a:cubicBezTo>
                  <a:cubicBezTo>
                    <a:pt x="34" y="42"/>
                    <a:pt x="36" y="42"/>
                    <a:pt x="37" y="42"/>
                  </a:cubicBezTo>
                  <a:cubicBezTo>
                    <a:pt x="44" y="42"/>
                    <a:pt x="45" y="51"/>
                    <a:pt x="50" y="56"/>
                  </a:cubicBezTo>
                  <a:cubicBezTo>
                    <a:pt x="56" y="62"/>
                    <a:pt x="56" y="68"/>
                    <a:pt x="62" y="68"/>
                  </a:cubicBezTo>
                  <a:cubicBezTo>
                    <a:pt x="68" y="68"/>
                    <a:pt x="81" y="56"/>
                    <a:pt x="74" y="31"/>
                  </a:cubicBezTo>
                  <a:cubicBezTo>
                    <a:pt x="74" y="19"/>
                    <a:pt x="68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8"/>
            <p:cNvSpPr/>
            <p:nvPr/>
          </p:nvSpPr>
          <p:spPr>
            <a:xfrm>
              <a:off x="4681791" y="2995468"/>
              <a:ext cx="3154" cy="7239"/>
            </a:xfrm>
            <a:custGeom>
              <a:avLst/>
              <a:gdLst/>
              <a:ahLst/>
              <a:cxnLst/>
              <a:rect l="l" t="t" r="r" b="b"/>
              <a:pathLst>
                <a:path w="44" h="101" extrusionOk="0">
                  <a:moveTo>
                    <a:pt x="19" y="1"/>
                  </a:moveTo>
                  <a:cubicBezTo>
                    <a:pt x="0" y="7"/>
                    <a:pt x="0" y="25"/>
                    <a:pt x="0" y="50"/>
                  </a:cubicBezTo>
                  <a:cubicBezTo>
                    <a:pt x="0" y="50"/>
                    <a:pt x="0" y="44"/>
                    <a:pt x="6" y="44"/>
                  </a:cubicBezTo>
                  <a:cubicBezTo>
                    <a:pt x="13" y="44"/>
                    <a:pt x="19" y="50"/>
                    <a:pt x="25" y="50"/>
                  </a:cubicBezTo>
                  <a:lnTo>
                    <a:pt x="37" y="50"/>
                  </a:lnTo>
                  <a:cubicBezTo>
                    <a:pt x="37" y="50"/>
                    <a:pt x="37" y="44"/>
                    <a:pt x="37" y="44"/>
                  </a:cubicBezTo>
                  <a:cubicBezTo>
                    <a:pt x="43" y="38"/>
                    <a:pt x="37" y="38"/>
                    <a:pt x="37" y="25"/>
                  </a:cubicBezTo>
                  <a:cubicBezTo>
                    <a:pt x="37" y="19"/>
                    <a:pt x="37" y="1"/>
                    <a:pt x="19" y="1"/>
                  </a:cubicBezTo>
                  <a:close/>
                  <a:moveTo>
                    <a:pt x="37" y="50"/>
                  </a:moveTo>
                  <a:cubicBezTo>
                    <a:pt x="37" y="50"/>
                    <a:pt x="31" y="50"/>
                    <a:pt x="31" y="56"/>
                  </a:cubicBezTo>
                  <a:lnTo>
                    <a:pt x="13" y="56"/>
                  </a:lnTo>
                  <a:cubicBezTo>
                    <a:pt x="10" y="57"/>
                    <a:pt x="8" y="58"/>
                    <a:pt x="7" y="58"/>
                  </a:cubicBezTo>
                  <a:cubicBezTo>
                    <a:pt x="0" y="58"/>
                    <a:pt x="0" y="50"/>
                    <a:pt x="0" y="50"/>
                  </a:cubicBezTo>
                  <a:lnTo>
                    <a:pt x="0" y="50"/>
                  </a:lnTo>
                  <a:cubicBezTo>
                    <a:pt x="0" y="68"/>
                    <a:pt x="0" y="93"/>
                    <a:pt x="19" y="99"/>
                  </a:cubicBezTo>
                  <a:cubicBezTo>
                    <a:pt x="20" y="100"/>
                    <a:pt x="22" y="100"/>
                    <a:pt x="23" y="100"/>
                  </a:cubicBezTo>
                  <a:cubicBezTo>
                    <a:pt x="33" y="100"/>
                    <a:pt x="38" y="86"/>
                    <a:pt x="43" y="81"/>
                  </a:cubicBezTo>
                  <a:cubicBezTo>
                    <a:pt x="43" y="68"/>
                    <a:pt x="43" y="62"/>
                    <a:pt x="43" y="62"/>
                  </a:cubicBezTo>
                  <a:lnTo>
                    <a:pt x="43" y="56"/>
                  </a:lnTo>
                  <a:lnTo>
                    <a:pt x="37" y="56"/>
                  </a:lnTo>
                  <a:cubicBezTo>
                    <a:pt x="37" y="56"/>
                    <a:pt x="37" y="50"/>
                    <a:pt x="37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8"/>
            <p:cNvSpPr/>
            <p:nvPr/>
          </p:nvSpPr>
          <p:spPr>
            <a:xfrm>
              <a:off x="4678709" y="2992888"/>
              <a:ext cx="7956" cy="12686"/>
            </a:xfrm>
            <a:custGeom>
              <a:avLst/>
              <a:gdLst/>
              <a:ahLst/>
              <a:cxnLst/>
              <a:rect l="l" t="t" r="r" b="b"/>
              <a:pathLst>
                <a:path w="111" h="177" extrusionOk="0">
                  <a:moveTo>
                    <a:pt x="43" y="0"/>
                  </a:moveTo>
                  <a:cubicBezTo>
                    <a:pt x="37" y="0"/>
                    <a:pt x="31" y="6"/>
                    <a:pt x="25" y="12"/>
                  </a:cubicBezTo>
                  <a:lnTo>
                    <a:pt x="19" y="18"/>
                  </a:lnTo>
                  <a:lnTo>
                    <a:pt x="13" y="37"/>
                  </a:lnTo>
                  <a:cubicBezTo>
                    <a:pt x="6" y="43"/>
                    <a:pt x="6" y="61"/>
                    <a:pt x="6" y="68"/>
                  </a:cubicBezTo>
                  <a:cubicBezTo>
                    <a:pt x="0" y="80"/>
                    <a:pt x="0" y="92"/>
                    <a:pt x="6" y="104"/>
                  </a:cubicBezTo>
                  <a:cubicBezTo>
                    <a:pt x="6" y="129"/>
                    <a:pt x="13" y="141"/>
                    <a:pt x="19" y="154"/>
                  </a:cubicBezTo>
                  <a:cubicBezTo>
                    <a:pt x="25" y="160"/>
                    <a:pt x="31" y="166"/>
                    <a:pt x="31" y="166"/>
                  </a:cubicBezTo>
                  <a:cubicBezTo>
                    <a:pt x="37" y="172"/>
                    <a:pt x="43" y="172"/>
                    <a:pt x="49" y="172"/>
                  </a:cubicBezTo>
                  <a:cubicBezTo>
                    <a:pt x="52" y="175"/>
                    <a:pt x="56" y="177"/>
                    <a:pt x="59" y="177"/>
                  </a:cubicBezTo>
                  <a:cubicBezTo>
                    <a:pt x="63" y="177"/>
                    <a:pt x="68" y="175"/>
                    <a:pt x="74" y="172"/>
                  </a:cubicBezTo>
                  <a:cubicBezTo>
                    <a:pt x="99" y="166"/>
                    <a:pt x="105" y="141"/>
                    <a:pt x="111" y="123"/>
                  </a:cubicBezTo>
                  <a:cubicBezTo>
                    <a:pt x="111" y="104"/>
                    <a:pt x="105" y="98"/>
                    <a:pt x="99" y="92"/>
                  </a:cubicBezTo>
                  <a:cubicBezTo>
                    <a:pt x="92" y="86"/>
                    <a:pt x="92" y="86"/>
                    <a:pt x="86" y="86"/>
                  </a:cubicBezTo>
                  <a:cubicBezTo>
                    <a:pt x="86" y="86"/>
                    <a:pt x="86" y="86"/>
                    <a:pt x="86" y="92"/>
                  </a:cubicBezTo>
                  <a:lnTo>
                    <a:pt x="80" y="92"/>
                  </a:lnTo>
                  <a:cubicBezTo>
                    <a:pt x="80" y="98"/>
                    <a:pt x="80" y="98"/>
                    <a:pt x="80" y="111"/>
                  </a:cubicBezTo>
                  <a:cubicBezTo>
                    <a:pt x="80" y="117"/>
                    <a:pt x="80" y="135"/>
                    <a:pt x="62" y="135"/>
                  </a:cubicBezTo>
                  <a:cubicBezTo>
                    <a:pt x="49" y="129"/>
                    <a:pt x="43" y="111"/>
                    <a:pt x="43" y="86"/>
                  </a:cubicBezTo>
                  <a:cubicBezTo>
                    <a:pt x="43" y="68"/>
                    <a:pt x="43" y="43"/>
                    <a:pt x="56" y="37"/>
                  </a:cubicBezTo>
                  <a:cubicBezTo>
                    <a:pt x="74" y="37"/>
                    <a:pt x="74" y="55"/>
                    <a:pt x="80" y="61"/>
                  </a:cubicBezTo>
                  <a:cubicBezTo>
                    <a:pt x="80" y="74"/>
                    <a:pt x="80" y="74"/>
                    <a:pt x="80" y="80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6" y="86"/>
                    <a:pt x="86" y="86"/>
                    <a:pt x="92" y="80"/>
                  </a:cubicBezTo>
                  <a:cubicBezTo>
                    <a:pt x="99" y="80"/>
                    <a:pt x="105" y="68"/>
                    <a:pt x="105" y="49"/>
                  </a:cubicBezTo>
                  <a:cubicBezTo>
                    <a:pt x="105" y="31"/>
                    <a:pt x="92" y="6"/>
                    <a:pt x="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8"/>
            <p:cNvSpPr/>
            <p:nvPr/>
          </p:nvSpPr>
          <p:spPr>
            <a:xfrm>
              <a:off x="4690105" y="3040765"/>
              <a:ext cx="8457" cy="11611"/>
            </a:xfrm>
            <a:custGeom>
              <a:avLst/>
              <a:gdLst/>
              <a:ahLst/>
              <a:cxnLst/>
              <a:rect l="l" t="t" r="r" b="b"/>
              <a:pathLst>
                <a:path w="118" h="162" extrusionOk="0">
                  <a:moveTo>
                    <a:pt x="60" y="1"/>
                  </a:moveTo>
                  <a:cubicBezTo>
                    <a:pt x="57" y="1"/>
                    <a:pt x="53" y="1"/>
                    <a:pt x="50" y="2"/>
                  </a:cubicBezTo>
                  <a:cubicBezTo>
                    <a:pt x="26" y="8"/>
                    <a:pt x="1" y="51"/>
                    <a:pt x="1" y="88"/>
                  </a:cubicBezTo>
                  <a:cubicBezTo>
                    <a:pt x="1" y="100"/>
                    <a:pt x="7" y="125"/>
                    <a:pt x="19" y="137"/>
                  </a:cubicBezTo>
                  <a:cubicBezTo>
                    <a:pt x="32" y="149"/>
                    <a:pt x="44" y="161"/>
                    <a:pt x="62" y="161"/>
                  </a:cubicBezTo>
                  <a:cubicBezTo>
                    <a:pt x="87" y="161"/>
                    <a:pt x="105" y="137"/>
                    <a:pt x="112" y="125"/>
                  </a:cubicBezTo>
                  <a:cubicBezTo>
                    <a:pt x="118" y="94"/>
                    <a:pt x="112" y="82"/>
                    <a:pt x="105" y="82"/>
                  </a:cubicBezTo>
                  <a:cubicBezTo>
                    <a:pt x="99" y="82"/>
                    <a:pt x="93" y="94"/>
                    <a:pt x="87" y="106"/>
                  </a:cubicBezTo>
                  <a:cubicBezTo>
                    <a:pt x="81" y="112"/>
                    <a:pt x="75" y="118"/>
                    <a:pt x="62" y="118"/>
                  </a:cubicBezTo>
                  <a:cubicBezTo>
                    <a:pt x="56" y="118"/>
                    <a:pt x="50" y="112"/>
                    <a:pt x="50" y="106"/>
                  </a:cubicBezTo>
                  <a:cubicBezTo>
                    <a:pt x="44" y="106"/>
                    <a:pt x="44" y="94"/>
                    <a:pt x="44" y="82"/>
                  </a:cubicBezTo>
                  <a:cubicBezTo>
                    <a:pt x="44" y="57"/>
                    <a:pt x="50" y="51"/>
                    <a:pt x="62" y="45"/>
                  </a:cubicBezTo>
                  <a:cubicBezTo>
                    <a:pt x="64" y="44"/>
                    <a:pt x="65" y="43"/>
                    <a:pt x="66" y="43"/>
                  </a:cubicBezTo>
                  <a:cubicBezTo>
                    <a:pt x="73" y="43"/>
                    <a:pt x="81" y="52"/>
                    <a:pt x="81" y="57"/>
                  </a:cubicBezTo>
                  <a:cubicBezTo>
                    <a:pt x="93" y="63"/>
                    <a:pt x="93" y="82"/>
                    <a:pt x="99" y="82"/>
                  </a:cubicBezTo>
                  <a:cubicBezTo>
                    <a:pt x="105" y="82"/>
                    <a:pt x="118" y="69"/>
                    <a:pt x="105" y="39"/>
                  </a:cubicBezTo>
                  <a:cubicBezTo>
                    <a:pt x="100" y="22"/>
                    <a:pt x="85" y="1"/>
                    <a:pt x="6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8"/>
            <p:cNvSpPr/>
            <p:nvPr/>
          </p:nvSpPr>
          <p:spPr>
            <a:xfrm>
              <a:off x="4691466" y="3042198"/>
              <a:ext cx="6236" cy="8529"/>
            </a:xfrm>
            <a:custGeom>
              <a:avLst/>
              <a:gdLst/>
              <a:ahLst/>
              <a:cxnLst/>
              <a:rect l="l" t="t" r="r" b="b"/>
              <a:pathLst>
                <a:path w="87" h="119" extrusionOk="0">
                  <a:moveTo>
                    <a:pt x="56" y="43"/>
                  </a:moveTo>
                  <a:cubicBezTo>
                    <a:pt x="56" y="43"/>
                    <a:pt x="62" y="49"/>
                    <a:pt x="68" y="55"/>
                  </a:cubicBezTo>
                  <a:cubicBezTo>
                    <a:pt x="73" y="55"/>
                    <a:pt x="74" y="59"/>
                    <a:pt x="77" y="61"/>
                  </a:cubicBezTo>
                  <a:lnTo>
                    <a:pt x="77" y="61"/>
                  </a:lnTo>
                  <a:cubicBezTo>
                    <a:pt x="76" y="61"/>
                    <a:pt x="75" y="62"/>
                    <a:pt x="74" y="62"/>
                  </a:cubicBezTo>
                  <a:cubicBezTo>
                    <a:pt x="68" y="62"/>
                    <a:pt x="62" y="74"/>
                    <a:pt x="56" y="74"/>
                  </a:cubicBezTo>
                  <a:cubicBezTo>
                    <a:pt x="54" y="76"/>
                    <a:pt x="52" y="77"/>
                    <a:pt x="51" y="77"/>
                  </a:cubicBezTo>
                  <a:cubicBezTo>
                    <a:pt x="49" y="77"/>
                    <a:pt x="47" y="74"/>
                    <a:pt x="43" y="74"/>
                  </a:cubicBezTo>
                  <a:cubicBezTo>
                    <a:pt x="43" y="74"/>
                    <a:pt x="43" y="74"/>
                    <a:pt x="43" y="68"/>
                  </a:cubicBezTo>
                  <a:cubicBezTo>
                    <a:pt x="43" y="68"/>
                    <a:pt x="43" y="62"/>
                    <a:pt x="43" y="55"/>
                  </a:cubicBezTo>
                  <a:cubicBezTo>
                    <a:pt x="43" y="55"/>
                    <a:pt x="43" y="49"/>
                    <a:pt x="43" y="43"/>
                  </a:cubicBezTo>
                  <a:close/>
                  <a:moveTo>
                    <a:pt x="43" y="0"/>
                  </a:moveTo>
                  <a:cubicBezTo>
                    <a:pt x="19" y="0"/>
                    <a:pt x="7" y="25"/>
                    <a:pt x="0" y="55"/>
                  </a:cubicBezTo>
                  <a:cubicBezTo>
                    <a:pt x="0" y="86"/>
                    <a:pt x="19" y="117"/>
                    <a:pt x="37" y="117"/>
                  </a:cubicBezTo>
                  <a:cubicBezTo>
                    <a:pt x="41" y="118"/>
                    <a:pt x="44" y="118"/>
                    <a:pt x="47" y="118"/>
                  </a:cubicBezTo>
                  <a:cubicBezTo>
                    <a:pt x="65" y="118"/>
                    <a:pt x="75" y="103"/>
                    <a:pt x="80" y="92"/>
                  </a:cubicBezTo>
                  <a:cubicBezTo>
                    <a:pt x="86" y="86"/>
                    <a:pt x="86" y="74"/>
                    <a:pt x="86" y="74"/>
                  </a:cubicBezTo>
                  <a:lnTo>
                    <a:pt x="86" y="68"/>
                  </a:lnTo>
                  <a:cubicBezTo>
                    <a:pt x="86" y="68"/>
                    <a:pt x="86" y="68"/>
                    <a:pt x="86" y="62"/>
                  </a:cubicBezTo>
                  <a:cubicBezTo>
                    <a:pt x="84" y="60"/>
                    <a:pt x="83" y="59"/>
                    <a:pt x="82" y="59"/>
                  </a:cubicBezTo>
                  <a:cubicBezTo>
                    <a:pt x="81" y="59"/>
                    <a:pt x="81" y="59"/>
                    <a:pt x="80" y="59"/>
                  </a:cubicBezTo>
                  <a:lnTo>
                    <a:pt x="80" y="59"/>
                  </a:lnTo>
                  <a:cubicBezTo>
                    <a:pt x="80" y="58"/>
                    <a:pt x="80" y="55"/>
                    <a:pt x="80" y="55"/>
                  </a:cubicBezTo>
                  <a:cubicBezTo>
                    <a:pt x="80" y="55"/>
                    <a:pt x="80" y="55"/>
                    <a:pt x="80" y="49"/>
                  </a:cubicBezTo>
                  <a:lnTo>
                    <a:pt x="86" y="49"/>
                  </a:lnTo>
                  <a:cubicBezTo>
                    <a:pt x="86" y="43"/>
                    <a:pt x="80" y="37"/>
                    <a:pt x="80" y="25"/>
                  </a:cubicBezTo>
                  <a:cubicBezTo>
                    <a:pt x="74" y="19"/>
                    <a:pt x="62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8"/>
            <p:cNvSpPr/>
            <p:nvPr/>
          </p:nvSpPr>
          <p:spPr>
            <a:xfrm>
              <a:off x="4688815" y="3039547"/>
              <a:ext cx="10608" cy="14119"/>
            </a:xfrm>
            <a:custGeom>
              <a:avLst/>
              <a:gdLst/>
              <a:ahLst/>
              <a:cxnLst/>
              <a:rect l="l" t="t" r="r" b="b"/>
              <a:pathLst>
                <a:path w="148" h="197" extrusionOk="0">
                  <a:moveTo>
                    <a:pt x="74" y="0"/>
                  </a:moveTo>
                  <a:cubicBezTo>
                    <a:pt x="56" y="0"/>
                    <a:pt x="31" y="13"/>
                    <a:pt x="19" y="31"/>
                  </a:cubicBezTo>
                  <a:cubicBezTo>
                    <a:pt x="13" y="43"/>
                    <a:pt x="7" y="62"/>
                    <a:pt x="7" y="68"/>
                  </a:cubicBezTo>
                  <a:cubicBezTo>
                    <a:pt x="1" y="80"/>
                    <a:pt x="1" y="92"/>
                    <a:pt x="1" y="99"/>
                  </a:cubicBezTo>
                  <a:cubicBezTo>
                    <a:pt x="1" y="111"/>
                    <a:pt x="1" y="123"/>
                    <a:pt x="7" y="135"/>
                  </a:cubicBezTo>
                  <a:cubicBezTo>
                    <a:pt x="13" y="148"/>
                    <a:pt x="19" y="160"/>
                    <a:pt x="25" y="166"/>
                  </a:cubicBezTo>
                  <a:cubicBezTo>
                    <a:pt x="44" y="191"/>
                    <a:pt x="62" y="197"/>
                    <a:pt x="80" y="197"/>
                  </a:cubicBezTo>
                  <a:cubicBezTo>
                    <a:pt x="117" y="191"/>
                    <a:pt x="142" y="160"/>
                    <a:pt x="142" y="142"/>
                  </a:cubicBezTo>
                  <a:cubicBezTo>
                    <a:pt x="148" y="117"/>
                    <a:pt x="142" y="111"/>
                    <a:pt x="136" y="99"/>
                  </a:cubicBezTo>
                  <a:lnTo>
                    <a:pt x="123" y="99"/>
                  </a:lnTo>
                  <a:lnTo>
                    <a:pt x="123" y="105"/>
                  </a:lnTo>
                  <a:cubicBezTo>
                    <a:pt x="123" y="105"/>
                    <a:pt x="123" y="105"/>
                    <a:pt x="123" y="111"/>
                  </a:cubicBezTo>
                  <a:cubicBezTo>
                    <a:pt x="117" y="111"/>
                    <a:pt x="117" y="117"/>
                    <a:pt x="117" y="129"/>
                  </a:cubicBezTo>
                  <a:cubicBezTo>
                    <a:pt x="111" y="142"/>
                    <a:pt x="105" y="160"/>
                    <a:pt x="80" y="160"/>
                  </a:cubicBezTo>
                  <a:cubicBezTo>
                    <a:pt x="62" y="160"/>
                    <a:pt x="44" y="129"/>
                    <a:pt x="44" y="99"/>
                  </a:cubicBezTo>
                  <a:cubicBezTo>
                    <a:pt x="37" y="68"/>
                    <a:pt x="56" y="43"/>
                    <a:pt x="74" y="37"/>
                  </a:cubicBezTo>
                  <a:cubicBezTo>
                    <a:pt x="99" y="37"/>
                    <a:pt x="111" y="56"/>
                    <a:pt x="111" y="68"/>
                  </a:cubicBezTo>
                  <a:cubicBezTo>
                    <a:pt x="117" y="74"/>
                    <a:pt x="117" y="80"/>
                    <a:pt x="117" y="86"/>
                  </a:cubicBezTo>
                  <a:cubicBezTo>
                    <a:pt x="117" y="86"/>
                    <a:pt x="117" y="86"/>
                    <a:pt x="117" y="92"/>
                  </a:cubicBezTo>
                  <a:cubicBezTo>
                    <a:pt x="117" y="92"/>
                    <a:pt x="117" y="92"/>
                    <a:pt x="123" y="99"/>
                  </a:cubicBezTo>
                  <a:cubicBezTo>
                    <a:pt x="123" y="99"/>
                    <a:pt x="130" y="92"/>
                    <a:pt x="130" y="92"/>
                  </a:cubicBezTo>
                  <a:cubicBezTo>
                    <a:pt x="136" y="86"/>
                    <a:pt x="142" y="74"/>
                    <a:pt x="136" y="56"/>
                  </a:cubicBezTo>
                  <a:cubicBezTo>
                    <a:pt x="136" y="31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8"/>
            <p:cNvSpPr/>
            <p:nvPr/>
          </p:nvSpPr>
          <p:spPr>
            <a:xfrm>
              <a:off x="4736404" y="2994178"/>
              <a:ext cx="3154" cy="9747"/>
            </a:xfrm>
            <a:custGeom>
              <a:avLst/>
              <a:gdLst/>
              <a:ahLst/>
              <a:cxnLst/>
              <a:rect l="l" t="t" r="r" b="b"/>
              <a:pathLst>
                <a:path w="44" h="136" extrusionOk="0">
                  <a:moveTo>
                    <a:pt x="18" y="0"/>
                  </a:moveTo>
                  <a:cubicBezTo>
                    <a:pt x="18" y="7"/>
                    <a:pt x="18" y="7"/>
                    <a:pt x="25" y="13"/>
                  </a:cubicBezTo>
                  <a:cubicBezTo>
                    <a:pt x="25" y="18"/>
                    <a:pt x="34" y="33"/>
                    <a:pt x="36" y="60"/>
                  </a:cubicBezTo>
                  <a:lnTo>
                    <a:pt x="36" y="60"/>
                  </a:lnTo>
                  <a:cubicBezTo>
                    <a:pt x="39" y="56"/>
                    <a:pt x="40" y="48"/>
                    <a:pt x="37" y="37"/>
                  </a:cubicBezTo>
                  <a:cubicBezTo>
                    <a:pt x="37" y="31"/>
                    <a:pt x="37" y="19"/>
                    <a:pt x="37" y="13"/>
                  </a:cubicBezTo>
                  <a:cubicBezTo>
                    <a:pt x="37" y="7"/>
                    <a:pt x="25" y="0"/>
                    <a:pt x="18" y="0"/>
                  </a:cubicBezTo>
                  <a:close/>
                  <a:moveTo>
                    <a:pt x="6" y="42"/>
                  </a:moveTo>
                  <a:cubicBezTo>
                    <a:pt x="4" y="42"/>
                    <a:pt x="2" y="42"/>
                    <a:pt x="0" y="43"/>
                  </a:cubicBezTo>
                  <a:cubicBezTo>
                    <a:pt x="0" y="50"/>
                    <a:pt x="0" y="62"/>
                    <a:pt x="0" y="68"/>
                  </a:cubicBezTo>
                  <a:cubicBezTo>
                    <a:pt x="0" y="80"/>
                    <a:pt x="0" y="86"/>
                    <a:pt x="6" y="93"/>
                  </a:cubicBezTo>
                  <a:cubicBezTo>
                    <a:pt x="12" y="93"/>
                    <a:pt x="12" y="86"/>
                    <a:pt x="12" y="80"/>
                  </a:cubicBezTo>
                  <a:cubicBezTo>
                    <a:pt x="18" y="74"/>
                    <a:pt x="25" y="68"/>
                    <a:pt x="31" y="68"/>
                  </a:cubicBezTo>
                  <a:cubicBezTo>
                    <a:pt x="33" y="68"/>
                    <a:pt x="35" y="69"/>
                    <a:pt x="37" y="71"/>
                  </a:cubicBezTo>
                  <a:lnTo>
                    <a:pt x="37" y="71"/>
                  </a:lnTo>
                  <a:cubicBezTo>
                    <a:pt x="37" y="67"/>
                    <a:pt x="37" y="64"/>
                    <a:pt x="36" y="60"/>
                  </a:cubicBezTo>
                  <a:lnTo>
                    <a:pt x="36" y="60"/>
                  </a:lnTo>
                  <a:cubicBezTo>
                    <a:pt x="33" y="66"/>
                    <a:pt x="28" y="68"/>
                    <a:pt x="25" y="68"/>
                  </a:cubicBezTo>
                  <a:cubicBezTo>
                    <a:pt x="18" y="68"/>
                    <a:pt x="12" y="62"/>
                    <a:pt x="12" y="56"/>
                  </a:cubicBezTo>
                  <a:cubicBezTo>
                    <a:pt x="12" y="51"/>
                    <a:pt x="12" y="42"/>
                    <a:pt x="6" y="42"/>
                  </a:cubicBezTo>
                  <a:close/>
                  <a:moveTo>
                    <a:pt x="37" y="71"/>
                  </a:moveTo>
                  <a:cubicBezTo>
                    <a:pt x="37" y="72"/>
                    <a:pt x="37" y="73"/>
                    <a:pt x="37" y="74"/>
                  </a:cubicBezTo>
                  <a:cubicBezTo>
                    <a:pt x="37" y="117"/>
                    <a:pt x="25" y="123"/>
                    <a:pt x="18" y="129"/>
                  </a:cubicBezTo>
                  <a:cubicBezTo>
                    <a:pt x="18" y="129"/>
                    <a:pt x="18" y="136"/>
                    <a:pt x="25" y="136"/>
                  </a:cubicBezTo>
                  <a:cubicBezTo>
                    <a:pt x="43" y="129"/>
                    <a:pt x="43" y="111"/>
                    <a:pt x="43" y="99"/>
                  </a:cubicBezTo>
                  <a:cubicBezTo>
                    <a:pt x="43" y="83"/>
                    <a:pt x="40" y="74"/>
                    <a:pt x="37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8"/>
            <p:cNvSpPr/>
            <p:nvPr/>
          </p:nvSpPr>
          <p:spPr>
            <a:xfrm>
              <a:off x="4735473" y="2995468"/>
              <a:ext cx="3154" cy="7239"/>
            </a:xfrm>
            <a:custGeom>
              <a:avLst/>
              <a:gdLst/>
              <a:ahLst/>
              <a:cxnLst/>
              <a:rect l="l" t="t" r="r" b="b"/>
              <a:pathLst>
                <a:path w="44" h="101" extrusionOk="0">
                  <a:moveTo>
                    <a:pt x="19" y="46"/>
                  </a:moveTo>
                  <a:cubicBezTo>
                    <a:pt x="21" y="47"/>
                    <a:pt x="23" y="48"/>
                    <a:pt x="25" y="50"/>
                  </a:cubicBezTo>
                  <a:lnTo>
                    <a:pt x="31" y="50"/>
                  </a:lnTo>
                  <a:cubicBezTo>
                    <a:pt x="27" y="54"/>
                    <a:pt x="23" y="56"/>
                    <a:pt x="19" y="56"/>
                  </a:cubicBezTo>
                  <a:lnTo>
                    <a:pt x="19" y="56"/>
                  </a:lnTo>
                  <a:cubicBezTo>
                    <a:pt x="19" y="54"/>
                    <a:pt x="19" y="52"/>
                    <a:pt x="19" y="50"/>
                  </a:cubicBezTo>
                  <a:cubicBezTo>
                    <a:pt x="19" y="49"/>
                    <a:pt x="19" y="47"/>
                    <a:pt x="19" y="46"/>
                  </a:cubicBezTo>
                  <a:close/>
                  <a:moveTo>
                    <a:pt x="31" y="1"/>
                  </a:moveTo>
                  <a:cubicBezTo>
                    <a:pt x="20" y="7"/>
                    <a:pt x="19" y="23"/>
                    <a:pt x="19" y="46"/>
                  </a:cubicBezTo>
                  <a:lnTo>
                    <a:pt x="19" y="46"/>
                  </a:lnTo>
                  <a:cubicBezTo>
                    <a:pt x="16" y="44"/>
                    <a:pt x="13" y="44"/>
                    <a:pt x="13" y="44"/>
                  </a:cubicBezTo>
                  <a:cubicBezTo>
                    <a:pt x="7" y="44"/>
                    <a:pt x="1" y="50"/>
                    <a:pt x="7" y="50"/>
                  </a:cubicBezTo>
                  <a:cubicBezTo>
                    <a:pt x="1" y="50"/>
                    <a:pt x="7" y="56"/>
                    <a:pt x="13" y="56"/>
                  </a:cubicBezTo>
                  <a:cubicBezTo>
                    <a:pt x="15" y="56"/>
                    <a:pt x="17" y="56"/>
                    <a:pt x="19" y="56"/>
                  </a:cubicBezTo>
                  <a:lnTo>
                    <a:pt x="19" y="56"/>
                  </a:lnTo>
                  <a:cubicBezTo>
                    <a:pt x="19" y="72"/>
                    <a:pt x="20" y="88"/>
                    <a:pt x="25" y="99"/>
                  </a:cubicBezTo>
                  <a:cubicBezTo>
                    <a:pt x="28" y="100"/>
                    <a:pt x="30" y="101"/>
                    <a:pt x="31" y="101"/>
                  </a:cubicBezTo>
                  <a:cubicBezTo>
                    <a:pt x="38" y="101"/>
                    <a:pt x="38" y="92"/>
                    <a:pt x="38" y="87"/>
                  </a:cubicBezTo>
                  <a:cubicBezTo>
                    <a:pt x="44" y="87"/>
                    <a:pt x="44" y="81"/>
                    <a:pt x="44" y="75"/>
                  </a:cubicBezTo>
                  <a:cubicBezTo>
                    <a:pt x="44" y="68"/>
                    <a:pt x="44" y="62"/>
                    <a:pt x="44" y="56"/>
                  </a:cubicBezTo>
                  <a:cubicBezTo>
                    <a:pt x="44" y="56"/>
                    <a:pt x="44" y="56"/>
                    <a:pt x="44" y="50"/>
                  </a:cubicBezTo>
                  <a:lnTo>
                    <a:pt x="38" y="50"/>
                  </a:lnTo>
                  <a:cubicBezTo>
                    <a:pt x="38" y="44"/>
                    <a:pt x="38" y="44"/>
                    <a:pt x="38" y="44"/>
                  </a:cubicBezTo>
                  <a:lnTo>
                    <a:pt x="44" y="44"/>
                  </a:lnTo>
                  <a:cubicBezTo>
                    <a:pt x="44" y="38"/>
                    <a:pt x="44" y="38"/>
                    <a:pt x="44" y="25"/>
                  </a:cubicBezTo>
                  <a:cubicBezTo>
                    <a:pt x="38" y="19"/>
                    <a:pt x="44" y="7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8"/>
            <p:cNvSpPr/>
            <p:nvPr/>
          </p:nvSpPr>
          <p:spPr>
            <a:xfrm>
              <a:off x="4736834" y="2992888"/>
              <a:ext cx="4874" cy="12543"/>
            </a:xfrm>
            <a:custGeom>
              <a:avLst/>
              <a:gdLst/>
              <a:ahLst/>
              <a:cxnLst/>
              <a:rect l="l" t="t" r="r" b="b"/>
              <a:pathLst>
                <a:path w="68" h="175" extrusionOk="0">
                  <a:moveTo>
                    <a:pt x="6" y="37"/>
                  </a:moveTo>
                  <a:cubicBezTo>
                    <a:pt x="0" y="49"/>
                    <a:pt x="0" y="68"/>
                    <a:pt x="0" y="86"/>
                  </a:cubicBezTo>
                  <a:cubicBezTo>
                    <a:pt x="0" y="111"/>
                    <a:pt x="0" y="129"/>
                    <a:pt x="12" y="135"/>
                  </a:cubicBezTo>
                  <a:cubicBezTo>
                    <a:pt x="25" y="129"/>
                    <a:pt x="19" y="117"/>
                    <a:pt x="25" y="111"/>
                  </a:cubicBezTo>
                  <a:lnTo>
                    <a:pt x="25" y="92"/>
                  </a:lnTo>
                  <a:cubicBezTo>
                    <a:pt x="25" y="86"/>
                    <a:pt x="25" y="86"/>
                    <a:pt x="25" y="86"/>
                  </a:cubicBezTo>
                  <a:lnTo>
                    <a:pt x="19" y="86"/>
                  </a:ln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74"/>
                    <a:pt x="19" y="68"/>
                  </a:cubicBezTo>
                  <a:cubicBezTo>
                    <a:pt x="19" y="61"/>
                    <a:pt x="19" y="55"/>
                    <a:pt x="19" y="49"/>
                  </a:cubicBezTo>
                  <a:cubicBezTo>
                    <a:pt x="19" y="49"/>
                    <a:pt x="12" y="37"/>
                    <a:pt x="6" y="37"/>
                  </a:cubicBezTo>
                  <a:close/>
                  <a:moveTo>
                    <a:pt x="25" y="0"/>
                  </a:moveTo>
                  <a:cubicBezTo>
                    <a:pt x="43" y="12"/>
                    <a:pt x="49" y="37"/>
                    <a:pt x="49" y="49"/>
                  </a:cubicBezTo>
                  <a:cubicBezTo>
                    <a:pt x="43" y="68"/>
                    <a:pt x="37" y="74"/>
                    <a:pt x="31" y="80"/>
                  </a:cubicBezTo>
                  <a:cubicBezTo>
                    <a:pt x="31" y="86"/>
                    <a:pt x="25" y="86"/>
                    <a:pt x="25" y="86"/>
                  </a:cubicBezTo>
                  <a:cubicBezTo>
                    <a:pt x="31" y="86"/>
                    <a:pt x="31" y="86"/>
                    <a:pt x="37" y="92"/>
                  </a:cubicBezTo>
                  <a:cubicBezTo>
                    <a:pt x="43" y="98"/>
                    <a:pt x="49" y="104"/>
                    <a:pt x="49" y="123"/>
                  </a:cubicBezTo>
                  <a:cubicBezTo>
                    <a:pt x="49" y="135"/>
                    <a:pt x="49" y="160"/>
                    <a:pt x="31" y="172"/>
                  </a:cubicBezTo>
                  <a:cubicBezTo>
                    <a:pt x="31" y="172"/>
                    <a:pt x="62" y="166"/>
                    <a:pt x="62" y="98"/>
                  </a:cubicBezTo>
                  <a:cubicBezTo>
                    <a:pt x="68" y="68"/>
                    <a:pt x="62" y="37"/>
                    <a:pt x="49" y="25"/>
                  </a:cubicBezTo>
                  <a:cubicBezTo>
                    <a:pt x="43" y="6"/>
                    <a:pt x="37" y="6"/>
                    <a:pt x="31" y="0"/>
                  </a:cubicBezTo>
                  <a:close/>
                  <a:moveTo>
                    <a:pt x="31" y="172"/>
                  </a:moveTo>
                  <a:cubicBezTo>
                    <a:pt x="27" y="172"/>
                    <a:pt x="23" y="175"/>
                    <a:pt x="24" y="175"/>
                  </a:cubicBezTo>
                  <a:cubicBezTo>
                    <a:pt x="25" y="175"/>
                    <a:pt x="27" y="174"/>
                    <a:pt x="31" y="1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8"/>
            <p:cNvSpPr/>
            <p:nvPr/>
          </p:nvSpPr>
          <p:spPr>
            <a:xfrm>
              <a:off x="4731961" y="3049581"/>
              <a:ext cx="5805" cy="6307"/>
            </a:xfrm>
            <a:custGeom>
              <a:avLst/>
              <a:gdLst/>
              <a:ahLst/>
              <a:cxnLst/>
              <a:rect l="l" t="t" r="r" b="b"/>
              <a:pathLst>
                <a:path w="81" h="88" extrusionOk="0">
                  <a:moveTo>
                    <a:pt x="45" y="0"/>
                  </a:moveTo>
                  <a:cubicBezTo>
                    <a:pt x="42" y="0"/>
                    <a:pt x="40" y="1"/>
                    <a:pt x="37" y="2"/>
                  </a:cubicBezTo>
                  <a:cubicBezTo>
                    <a:pt x="19" y="2"/>
                    <a:pt x="1" y="20"/>
                    <a:pt x="1" y="45"/>
                  </a:cubicBezTo>
                  <a:cubicBezTo>
                    <a:pt x="1" y="69"/>
                    <a:pt x="19" y="88"/>
                    <a:pt x="44" y="88"/>
                  </a:cubicBezTo>
                  <a:cubicBezTo>
                    <a:pt x="62" y="88"/>
                    <a:pt x="68" y="75"/>
                    <a:pt x="74" y="69"/>
                  </a:cubicBezTo>
                  <a:cubicBezTo>
                    <a:pt x="80" y="51"/>
                    <a:pt x="68" y="45"/>
                    <a:pt x="62" y="45"/>
                  </a:cubicBezTo>
                  <a:cubicBezTo>
                    <a:pt x="54" y="45"/>
                    <a:pt x="48" y="50"/>
                    <a:pt x="46" y="50"/>
                  </a:cubicBezTo>
                  <a:cubicBezTo>
                    <a:pt x="44" y="50"/>
                    <a:pt x="44" y="49"/>
                    <a:pt x="44" y="45"/>
                  </a:cubicBezTo>
                  <a:cubicBezTo>
                    <a:pt x="44" y="40"/>
                    <a:pt x="44" y="39"/>
                    <a:pt x="46" y="39"/>
                  </a:cubicBezTo>
                  <a:cubicBezTo>
                    <a:pt x="48" y="39"/>
                    <a:pt x="54" y="45"/>
                    <a:pt x="62" y="45"/>
                  </a:cubicBezTo>
                  <a:cubicBezTo>
                    <a:pt x="68" y="45"/>
                    <a:pt x="74" y="38"/>
                    <a:pt x="68" y="20"/>
                  </a:cubicBezTo>
                  <a:cubicBezTo>
                    <a:pt x="68" y="15"/>
                    <a:pt x="59" y="0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8"/>
            <p:cNvSpPr/>
            <p:nvPr/>
          </p:nvSpPr>
          <p:spPr>
            <a:xfrm>
              <a:off x="4733323" y="3051014"/>
              <a:ext cx="3584" cy="3584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25" y="18"/>
                  </a:moveTo>
                  <a:cubicBezTo>
                    <a:pt x="25" y="18"/>
                    <a:pt x="24" y="19"/>
                    <a:pt x="22" y="21"/>
                  </a:cubicBezTo>
                  <a:lnTo>
                    <a:pt x="22" y="21"/>
                  </a:lnTo>
                  <a:cubicBezTo>
                    <a:pt x="22" y="19"/>
                    <a:pt x="22" y="18"/>
                    <a:pt x="25" y="18"/>
                  </a:cubicBezTo>
                  <a:close/>
                  <a:moveTo>
                    <a:pt x="22" y="29"/>
                  </a:moveTo>
                  <a:cubicBezTo>
                    <a:pt x="24" y="30"/>
                    <a:pt x="25" y="31"/>
                    <a:pt x="25" y="31"/>
                  </a:cubicBezTo>
                  <a:cubicBezTo>
                    <a:pt x="22" y="31"/>
                    <a:pt x="22" y="30"/>
                    <a:pt x="22" y="29"/>
                  </a:cubicBezTo>
                  <a:close/>
                  <a:moveTo>
                    <a:pt x="25" y="0"/>
                  </a:moveTo>
                  <a:cubicBezTo>
                    <a:pt x="12" y="0"/>
                    <a:pt x="0" y="6"/>
                    <a:pt x="0" y="25"/>
                  </a:cubicBezTo>
                  <a:cubicBezTo>
                    <a:pt x="0" y="37"/>
                    <a:pt x="12" y="49"/>
                    <a:pt x="18" y="49"/>
                  </a:cubicBezTo>
                  <a:cubicBezTo>
                    <a:pt x="31" y="49"/>
                    <a:pt x="37" y="43"/>
                    <a:pt x="43" y="43"/>
                  </a:cubicBezTo>
                  <a:cubicBezTo>
                    <a:pt x="49" y="37"/>
                    <a:pt x="49" y="31"/>
                    <a:pt x="49" y="31"/>
                  </a:cubicBezTo>
                  <a:lnTo>
                    <a:pt x="43" y="31"/>
                  </a:lnTo>
                  <a:cubicBezTo>
                    <a:pt x="43" y="31"/>
                    <a:pt x="43" y="25"/>
                    <a:pt x="43" y="25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2"/>
                    <a:pt x="43" y="12"/>
                  </a:cubicBezTo>
                  <a:cubicBezTo>
                    <a:pt x="37" y="6"/>
                    <a:pt x="31" y="0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8"/>
            <p:cNvSpPr/>
            <p:nvPr/>
          </p:nvSpPr>
          <p:spPr>
            <a:xfrm>
              <a:off x="4730241" y="3048362"/>
              <a:ext cx="7956" cy="8887"/>
            </a:xfrm>
            <a:custGeom>
              <a:avLst/>
              <a:gdLst/>
              <a:ahLst/>
              <a:cxnLst/>
              <a:rect l="l" t="t" r="r" b="b"/>
              <a:pathLst>
                <a:path w="111" h="124" extrusionOk="0">
                  <a:moveTo>
                    <a:pt x="61" y="0"/>
                  </a:moveTo>
                  <a:cubicBezTo>
                    <a:pt x="31" y="0"/>
                    <a:pt x="0" y="31"/>
                    <a:pt x="6" y="62"/>
                  </a:cubicBezTo>
                  <a:cubicBezTo>
                    <a:pt x="6" y="95"/>
                    <a:pt x="32" y="124"/>
                    <a:pt x="60" y="124"/>
                  </a:cubicBezTo>
                  <a:cubicBezTo>
                    <a:pt x="62" y="124"/>
                    <a:pt x="65" y="124"/>
                    <a:pt x="68" y="123"/>
                  </a:cubicBezTo>
                  <a:cubicBezTo>
                    <a:pt x="98" y="123"/>
                    <a:pt x="104" y="98"/>
                    <a:pt x="111" y="92"/>
                  </a:cubicBezTo>
                  <a:cubicBezTo>
                    <a:pt x="111" y="80"/>
                    <a:pt x="104" y="68"/>
                    <a:pt x="98" y="68"/>
                  </a:cubicBezTo>
                  <a:cubicBezTo>
                    <a:pt x="98" y="62"/>
                    <a:pt x="92" y="62"/>
                    <a:pt x="92" y="62"/>
                  </a:cubicBezTo>
                  <a:lnTo>
                    <a:pt x="86" y="62"/>
                  </a:lnTo>
                  <a:lnTo>
                    <a:pt x="86" y="68"/>
                  </a:lnTo>
                  <a:cubicBezTo>
                    <a:pt x="86" y="68"/>
                    <a:pt x="86" y="74"/>
                    <a:pt x="80" y="74"/>
                  </a:cubicBezTo>
                  <a:cubicBezTo>
                    <a:pt x="80" y="80"/>
                    <a:pt x="74" y="86"/>
                    <a:pt x="68" y="86"/>
                  </a:cubicBezTo>
                  <a:cubicBezTo>
                    <a:pt x="55" y="86"/>
                    <a:pt x="43" y="80"/>
                    <a:pt x="43" y="62"/>
                  </a:cubicBezTo>
                  <a:cubicBezTo>
                    <a:pt x="43" y="49"/>
                    <a:pt x="55" y="37"/>
                    <a:pt x="61" y="37"/>
                  </a:cubicBezTo>
                  <a:cubicBezTo>
                    <a:pt x="74" y="37"/>
                    <a:pt x="80" y="43"/>
                    <a:pt x="80" y="49"/>
                  </a:cubicBezTo>
                  <a:cubicBezTo>
                    <a:pt x="80" y="55"/>
                    <a:pt x="80" y="55"/>
                    <a:pt x="80" y="55"/>
                  </a:cubicBezTo>
                  <a:lnTo>
                    <a:pt x="86" y="55"/>
                  </a:lnTo>
                  <a:cubicBezTo>
                    <a:pt x="86" y="55"/>
                    <a:pt x="86" y="55"/>
                    <a:pt x="86" y="62"/>
                  </a:cubicBezTo>
                  <a:cubicBezTo>
                    <a:pt x="86" y="62"/>
                    <a:pt x="92" y="62"/>
                    <a:pt x="98" y="55"/>
                  </a:cubicBezTo>
                  <a:cubicBezTo>
                    <a:pt x="104" y="55"/>
                    <a:pt x="111" y="49"/>
                    <a:pt x="104" y="31"/>
                  </a:cubicBezTo>
                  <a:cubicBezTo>
                    <a:pt x="104" y="25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8"/>
            <p:cNvSpPr/>
            <p:nvPr/>
          </p:nvSpPr>
          <p:spPr>
            <a:xfrm>
              <a:off x="4774247" y="3008298"/>
              <a:ext cx="3584" cy="9461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19" y="0"/>
                  </a:moveTo>
                  <a:cubicBezTo>
                    <a:pt x="13" y="6"/>
                    <a:pt x="13" y="6"/>
                    <a:pt x="7" y="12"/>
                  </a:cubicBezTo>
                  <a:cubicBezTo>
                    <a:pt x="7" y="12"/>
                    <a:pt x="7" y="12"/>
                    <a:pt x="7" y="19"/>
                  </a:cubicBezTo>
                  <a:lnTo>
                    <a:pt x="13" y="19"/>
                  </a:lnTo>
                  <a:cubicBezTo>
                    <a:pt x="19" y="25"/>
                    <a:pt x="25" y="43"/>
                    <a:pt x="31" y="55"/>
                  </a:cubicBezTo>
                  <a:cubicBezTo>
                    <a:pt x="31" y="59"/>
                    <a:pt x="36" y="63"/>
                    <a:pt x="38" y="68"/>
                  </a:cubicBezTo>
                  <a:lnTo>
                    <a:pt x="38" y="68"/>
                  </a:lnTo>
                  <a:cubicBezTo>
                    <a:pt x="44" y="66"/>
                    <a:pt x="50" y="54"/>
                    <a:pt x="50" y="31"/>
                  </a:cubicBezTo>
                  <a:cubicBezTo>
                    <a:pt x="43" y="25"/>
                    <a:pt x="37" y="0"/>
                    <a:pt x="19" y="0"/>
                  </a:cubicBezTo>
                  <a:close/>
                  <a:moveTo>
                    <a:pt x="38" y="68"/>
                  </a:moveTo>
                  <a:lnTo>
                    <a:pt x="38" y="68"/>
                  </a:lnTo>
                  <a:cubicBezTo>
                    <a:pt x="38" y="68"/>
                    <a:pt x="38" y="68"/>
                    <a:pt x="37" y="68"/>
                  </a:cubicBezTo>
                  <a:cubicBezTo>
                    <a:pt x="38" y="68"/>
                    <a:pt x="38" y="68"/>
                    <a:pt x="38" y="68"/>
                  </a:cubicBezTo>
                  <a:lnTo>
                    <a:pt x="38" y="68"/>
                  </a:lnTo>
                  <a:cubicBezTo>
                    <a:pt x="38" y="68"/>
                    <a:pt x="38" y="68"/>
                    <a:pt x="38" y="68"/>
                  </a:cubicBezTo>
                  <a:close/>
                  <a:moveTo>
                    <a:pt x="10" y="41"/>
                  </a:moveTo>
                  <a:cubicBezTo>
                    <a:pt x="9" y="41"/>
                    <a:pt x="8" y="42"/>
                    <a:pt x="7" y="43"/>
                  </a:cubicBezTo>
                  <a:cubicBezTo>
                    <a:pt x="0" y="49"/>
                    <a:pt x="0" y="55"/>
                    <a:pt x="0" y="68"/>
                  </a:cubicBezTo>
                  <a:cubicBezTo>
                    <a:pt x="0" y="80"/>
                    <a:pt x="0" y="86"/>
                    <a:pt x="7" y="92"/>
                  </a:cubicBezTo>
                  <a:cubicBezTo>
                    <a:pt x="19" y="92"/>
                    <a:pt x="19" y="86"/>
                    <a:pt x="19" y="80"/>
                  </a:cubicBezTo>
                  <a:cubicBezTo>
                    <a:pt x="25" y="74"/>
                    <a:pt x="31" y="68"/>
                    <a:pt x="37" y="68"/>
                  </a:cubicBezTo>
                  <a:cubicBezTo>
                    <a:pt x="31" y="68"/>
                    <a:pt x="25" y="62"/>
                    <a:pt x="19" y="49"/>
                  </a:cubicBezTo>
                  <a:cubicBezTo>
                    <a:pt x="19" y="49"/>
                    <a:pt x="15" y="41"/>
                    <a:pt x="10" y="41"/>
                  </a:cubicBezTo>
                  <a:close/>
                  <a:moveTo>
                    <a:pt x="38" y="68"/>
                  </a:moveTo>
                  <a:cubicBezTo>
                    <a:pt x="39" y="70"/>
                    <a:pt x="39" y="72"/>
                    <a:pt x="37" y="74"/>
                  </a:cubicBezTo>
                  <a:lnTo>
                    <a:pt x="31" y="86"/>
                  </a:lnTo>
                  <a:cubicBezTo>
                    <a:pt x="13" y="123"/>
                    <a:pt x="13" y="111"/>
                    <a:pt x="7" y="117"/>
                  </a:cubicBezTo>
                  <a:cubicBezTo>
                    <a:pt x="7" y="123"/>
                    <a:pt x="7" y="123"/>
                    <a:pt x="13" y="123"/>
                  </a:cubicBezTo>
                  <a:cubicBezTo>
                    <a:pt x="13" y="127"/>
                    <a:pt x="16" y="132"/>
                    <a:pt x="20" y="132"/>
                  </a:cubicBezTo>
                  <a:cubicBezTo>
                    <a:pt x="21" y="132"/>
                    <a:pt x="23" y="131"/>
                    <a:pt x="25" y="129"/>
                  </a:cubicBezTo>
                  <a:cubicBezTo>
                    <a:pt x="43" y="129"/>
                    <a:pt x="50" y="111"/>
                    <a:pt x="50" y="98"/>
                  </a:cubicBezTo>
                  <a:cubicBezTo>
                    <a:pt x="50" y="75"/>
                    <a:pt x="44" y="69"/>
                    <a:pt x="38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8"/>
            <p:cNvSpPr/>
            <p:nvPr/>
          </p:nvSpPr>
          <p:spPr>
            <a:xfrm>
              <a:off x="4774032" y="3009588"/>
              <a:ext cx="3369" cy="6881"/>
            </a:xfrm>
            <a:custGeom>
              <a:avLst/>
              <a:gdLst/>
              <a:ahLst/>
              <a:cxnLst/>
              <a:rect l="l" t="t" r="r" b="b"/>
              <a:pathLst>
                <a:path w="47" h="96" extrusionOk="0">
                  <a:moveTo>
                    <a:pt x="22" y="1"/>
                  </a:moveTo>
                  <a:cubicBezTo>
                    <a:pt x="10" y="7"/>
                    <a:pt x="3" y="25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lnTo>
                    <a:pt x="3" y="45"/>
                  </a:lnTo>
                  <a:cubicBezTo>
                    <a:pt x="5" y="44"/>
                    <a:pt x="7" y="44"/>
                    <a:pt x="10" y="44"/>
                  </a:cubicBezTo>
                  <a:lnTo>
                    <a:pt x="22" y="44"/>
                  </a:lnTo>
                  <a:cubicBezTo>
                    <a:pt x="28" y="50"/>
                    <a:pt x="28" y="50"/>
                    <a:pt x="34" y="50"/>
                  </a:cubicBezTo>
                  <a:cubicBezTo>
                    <a:pt x="34" y="50"/>
                    <a:pt x="34" y="44"/>
                    <a:pt x="34" y="44"/>
                  </a:cubicBezTo>
                  <a:lnTo>
                    <a:pt x="40" y="44"/>
                  </a:lnTo>
                  <a:cubicBezTo>
                    <a:pt x="40" y="37"/>
                    <a:pt x="40" y="31"/>
                    <a:pt x="40" y="25"/>
                  </a:cubicBezTo>
                  <a:cubicBezTo>
                    <a:pt x="34" y="19"/>
                    <a:pt x="34" y="1"/>
                    <a:pt x="22" y="1"/>
                  </a:cubicBezTo>
                  <a:close/>
                  <a:moveTo>
                    <a:pt x="3" y="45"/>
                  </a:moveTo>
                  <a:cubicBezTo>
                    <a:pt x="2" y="46"/>
                    <a:pt x="1" y="47"/>
                    <a:pt x="1" y="48"/>
                  </a:cubicBezTo>
                  <a:lnTo>
                    <a:pt x="1" y="48"/>
                  </a:lnTo>
                  <a:cubicBezTo>
                    <a:pt x="1" y="48"/>
                    <a:pt x="1" y="48"/>
                    <a:pt x="1" y="48"/>
                  </a:cubicBezTo>
                  <a:lnTo>
                    <a:pt x="1" y="48"/>
                  </a:lnTo>
                  <a:cubicBezTo>
                    <a:pt x="1" y="49"/>
                    <a:pt x="1" y="49"/>
                    <a:pt x="1" y="49"/>
                  </a:cubicBezTo>
                  <a:lnTo>
                    <a:pt x="1" y="49"/>
                  </a:lnTo>
                  <a:cubicBezTo>
                    <a:pt x="1" y="50"/>
                    <a:pt x="2" y="51"/>
                    <a:pt x="4" y="53"/>
                  </a:cubicBezTo>
                  <a:lnTo>
                    <a:pt x="4" y="53"/>
                  </a:lnTo>
                  <a:cubicBezTo>
                    <a:pt x="4" y="50"/>
                    <a:pt x="3" y="48"/>
                    <a:pt x="3" y="45"/>
                  </a:cubicBezTo>
                  <a:close/>
                  <a:moveTo>
                    <a:pt x="28" y="50"/>
                  </a:moveTo>
                  <a:cubicBezTo>
                    <a:pt x="22" y="50"/>
                    <a:pt x="16" y="56"/>
                    <a:pt x="10" y="56"/>
                  </a:cubicBezTo>
                  <a:cubicBezTo>
                    <a:pt x="7" y="56"/>
                    <a:pt x="5" y="54"/>
                    <a:pt x="4" y="53"/>
                  </a:cubicBezTo>
                  <a:lnTo>
                    <a:pt x="4" y="53"/>
                  </a:lnTo>
                  <a:cubicBezTo>
                    <a:pt x="5" y="73"/>
                    <a:pt x="11" y="87"/>
                    <a:pt x="22" y="93"/>
                  </a:cubicBezTo>
                  <a:cubicBezTo>
                    <a:pt x="24" y="94"/>
                    <a:pt x="25" y="95"/>
                    <a:pt x="27" y="95"/>
                  </a:cubicBezTo>
                  <a:cubicBezTo>
                    <a:pt x="31" y="95"/>
                    <a:pt x="34" y="91"/>
                    <a:pt x="34" y="87"/>
                  </a:cubicBezTo>
                  <a:cubicBezTo>
                    <a:pt x="40" y="80"/>
                    <a:pt x="40" y="74"/>
                    <a:pt x="40" y="74"/>
                  </a:cubicBezTo>
                  <a:cubicBezTo>
                    <a:pt x="40" y="62"/>
                    <a:pt x="46" y="56"/>
                    <a:pt x="46" y="56"/>
                  </a:cubicBezTo>
                  <a:lnTo>
                    <a:pt x="40" y="56"/>
                  </a:lnTo>
                  <a:cubicBezTo>
                    <a:pt x="40" y="56"/>
                    <a:pt x="40" y="56"/>
                    <a:pt x="40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8"/>
            <p:cNvSpPr/>
            <p:nvPr/>
          </p:nvSpPr>
          <p:spPr>
            <a:xfrm>
              <a:off x="4774247" y="3006936"/>
              <a:ext cx="5805" cy="12399"/>
            </a:xfrm>
            <a:custGeom>
              <a:avLst/>
              <a:gdLst/>
              <a:ahLst/>
              <a:cxnLst/>
              <a:rect l="l" t="t" r="r" b="b"/>
              <a:pathLst>
                <a:path w="81" h="173" extrusionOk="0">
                  <a:moveTo>
                    <a:pt x="13" y="1"/>
                  </a:moveTo>
                  <a:cubicBezTo>
                    <a:pt x="19" y="1"/>
                    <a:pt x="19" y="1"/>
                    <a:pt x="31" y="7"/>
                  </a:cubicBezTo>
                  <a:cubicBezTo>
                    <a:pt x="32" y="7"/>
                    <a:pt x="33" y="7"/>
                    <a:pt x="33" y="7"/>
                  </a:cubicBezTo>
                  <a:lnTo>
                    <a:pt x="33" y="7"/>
                  </a:lnTo>
                  <a:lnTo>
                    <a:pt x="31" y="1"/>
                  </a:lnTo>
                  <a:close/>
                  <a:moveTo>
                    <a:pt x="33" y="7"/>
                  </a:moveTo>
                  <a:lnTo>
                    <a:pt x="37" y="19"/>
                  </a:lnTo>
                  <a:lnTo>
                    <a:pt x="62" y="50"/>
                  </a:lnTo>
                  <a:cubicBezTo>
                    <a:pt x="62" y="38"/>
                    <a:pt x="56" y="14"/>
                    <a:pt x="33" y="7"/>
                  </a:cubicBezTo>
                  <a:close/>
                  <a:moveTo>
                    <a:pt x="62" y="50"/>
                  </a:moveTo>
                  <a:cubicBezTo>
                    <a:pt x="62" y="68"/>
                    <a:pt x="56" y="81"/>
                    <a:pt x="50" y="81"/>
                  </a:cubicBezTo>
                  <a:cubicBezTo>
                    <a:pt x="43" y="87"/>
                    <a:pt x="43" y="87"/>
                    <a:pt x="37" y="87"/>
                  </a:cubicBezTo>
                  <a:lnTo>
                    <a:pt x="50" y="87"/>
                  </a:lnTo>
                  <a:cubicBezTo>
                    <a:pt x="56" y="93"/>
                    <a:pt x="62" y="105"/>
                    <a:pt x="62" y="124"/>
                  </a:cubicBezTo>
                  <a:cubicBezTo>
                    <a:pt x="68" y="111"/>
                    <a:pt x="74" y="99"/>
                    <a:pt x="80" y="87"/>
                  </a:cubicBezTo>
                  <a:lnTo>
                    <a:pt x="62" y="50"/>
                  </a:lnTo>
                  <a:close/>
                  <a:moveTo>
                    <a:pt x="21" y="41"/>
                  </a:moveTo>
                  <a:cubicBezTo>
                    <a:pt x="19" y="41"/>
                    <a:pt x="16" y="42"/>
                    <a:pt x="13" y="44"/>
                  </a:cubicBezTo>
                  <a:cubicBezTo>
                    <a:pt x="7" y="50"/>
                    <a:pt x="0" y="68"/>
                    <a:pt x="0" y="87"/>
                  </a:cubicBezTo>
                  <a:cubicBezTo>
                    <a:pt x="0" y="105"/>
                    <a:pt x="7" y="130"/>
                    <a:pt x="19" y="136"/>
                  </a:cubicBezTo>
                  <a:cubicBezTo>
                    <a:pt x="31" y="130"/>
                    <a:pt x="31" y="111"/>
                    <a:pt x="37" y="105"/>
                  </a:cubicBezTo>
                  <a:cubicBezTo>
                    <a:pt x="37" y="99"/>
                    <a:pt x="37" y="93"/>
                    <a:pt x="37" y="93"/>
                  </a:cubicBezTo>
                  <a:cubicBezTo>
                    <a:pt x="37" y="93"/>
                    <a:pt x="37" y="93"/>
                    <a:pt x="37" y="87"/>
                  </a:cubicBezTo>
                  <a:cubicBezTo>
                    <a:pt x="37" y="87"/>
                    <a:pt x="37" y="81"/>
                    <a:pt x="37" y="81"/>
                  </a:cubicBezTo>
                  <a:lnTo>
                    <a:pt x="31" y="81"/>
                  </a:lnTo>
                  <a:cubicBezTo>
                    <a:pt x="31" y="74"/>
                    <a:pt x="31" y="74"/>
                    <a:pt x="31" y="62"/>
                  </a:cubicBezTo>
                  <a:cubicBezTo>
                    <a:pt x="31" y="62"/>
                    <a:pt x="31" y="56"/>
                    <a:pt x="31" y="50"/>
                  </a:cubicBezTo>
                  <a:cubicBezTo>
                    <a:pt x="27" y="45"/>
                    <a:pt x="25" y="41"/>
                    <a:pt x="21" y="41"/>
                  </a:cubicBezTo>
                  <a:close/>
                  <a:moveTo>
                    <a:pt x="62" y="124"/>
                  </a:moveTo>
                  <a:lnTo>
                    <a:pt x="37" y="154"/>
                  </a:lnTo>
                  <a:lnTo>
                    <a:pt x="32" y="169"/>
                  </a:lnTo>
                  <a:lnTo>
                    <a:pt x="32" y="169"/>
                  </a:lnTo>
                  <a:cubicBezTo>
                    <a:pt x="34" y="168"/>
                    <a:pt x="35" y="167"/>
                    <a:pt x="37" y="167"/>
                  </a:cubicBezTo>
                  <a:cubicBezTo>
                    <a:pt x="56" y="160"/>
                    <a:pt x="62" y="136"/>
                    <a:pt x="62" y="124"/>
                  </a:cubicBezTo>
                  <a:close/>
                  <a:moveTo>
                    <a:pt x="32" y="169"/>
                  </a:moveTo>
                  <a:cubicBezTo>
                    <a:pt x="23" y="173"/>
                    <a:pt x="19" y="173"/>
                    <a:pt x="19" y="173"/>
                  </a:cubicBezTo>
                  <a:lnTo>
                    <a:pt x="31" y="173"/>
                  </a:lnTo>
                  <a:lnTo>
                    <a:pt x="32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8"/>
            <p:cNvSpPr/>
            <p:nvPr/>
          </p:nvSpPr>
          <p:spPr>
            <a:xfrm>
              <a:off x="4700712" y="2947878"/>
              <a:ext cx="6236" cy="9819"/>
            </a:xfrm>
            <a:custGeom>
              <a:avLst/>
              <a:gdLst/>
              <a:ahLst/>
              <a:cxnLst/>
              <a:rect l="l" t="t" r="r" b="b"/>
              <a:pathLst>
                <a:path w="87" h="137" extrusionOk="0">
                  <a:moveTo>
                    <a:pt x="51" y="0"/>
                  </a:moveTo>
                  <a:cubicBezTo>
                    <a:pt x="49" y="0"/>
                    <a:pt x="46" y="1"/>
                    <a:pt x="43" y="1"/>
                  </a:cubicBezTo>
                  <a:cubicBezTo>
                    <a:pt x="37" y="1"/>
                    <a:pt x="31" y="8"/>
                    <a:pt x="19" y="14"/>
                  </a:cubicBezTo>
                  <a:cubicBezTo>
                    <a:pt x="13" y="20"/>
                    <a:pt x="0" y="38"/>
                    <a:pt x="0" y="75"/>
                  </a:cubicBezTo>
                  <a:cubicBezTo>
                    <a:pt x="7" y="106"/>
                    <a:pt x="19" y="118"/>
                    <a:pt x="25" y="124"/>
                  </a:cubicBezTo>
                  <a:cubicBezTo>
                    <a:pt x="31" y="130"/>
                    <a:pt x="43" y="137"/>
                    <a:pt x="50" y="137"/>
                  </a:cubicBezTo>
                  <a:cubicBezTo>
                    <a:pt x="74" y="137"/>
                    <a:pt x="80" y="112"/>
                    <a:pt x="80" y="106"/>
                  </a:cubicBezTo>
                  <a:cubicBezTo>
                    <a:pt x="86" y="75"/>
                    <a:pt x="80" y="69"/>
                    <a:pt x="74" y="69"/>
                  </a:cubicBezTo>
                  <a:cubicBezTo>
                    <a:pt x="62" y="69"/>
                    <a:pt x="62" y="75"/>
                    <a:pt x="56" y="81"/>
                  </a:cubicBezTo>
                  <a:cubicBezTo>
                    <a:pt x="50" y="87"/>
                    <a:pt x="50" y="94"/>
                    <a:pt x="37" y="94"/>
                  </a:cubicBezTo>
                  <a:cubicBezTo>
                    <a:pt x="31" y="94"/>
                    <a:pt x="31" y="81"/>
                    <a:pt x="25" y="69"/>
                  </a:cubicBezTo>
                  <a:cubicBezTo>
                    <a:pt x="25" y="57"/>
                    <a:pt x="31" y="44"/>
                    <a:pt x="37" y="44"/>
                  </a:cubicBezTo>
                  <a:cubicBezTo>
                    <a:pt x="38" y="43"/>
                    <a:pt x="40" y="43"/>
                    <a:pt x="41" y="43"/>
                  </a:cubicBezTo>
                  <a:cubicBezTo>
                    <a:pt x="46" y="43"/>
                    <a:pt x="51" y="51"/>
                    <a:pt x="56" y="51"/>
                  </a:cubicBezTo>
                  <a:cubicBezTo>
                    <a:pt x="56" y="63"/>
                    <a:pt x="62" y="69"/>
                    <a:pt x="68" y="69"/>
                  </a:cubicBezTo>
                  <a:cubicBezTo>
                    <a:pt x="74" y="69"/>
                    <a:pt x="86" y="57"/>
                    <a:pt x="80" y="32"/>
                  </a:cubicBezTo>
                  <a:cubicBezTo>
                    <a:pt x="75" y="21"/>
                    <a:pt x="69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8"/>
            <p:cNvSpPr/>
            <p:nvPr/>
          </p:nvSpPr>
          <p:spPr>
            <a:xfrm>
              <a:off x="4702002" y="2948810"/>
              <a:ext cx="4085" cy="7669"/>
            </a:xfrm>
            <a:custGeom>
              <a:avLst/>
              <a:gdLst/>
              <a:ahLst/>
              <a:cxnLst/>
              <a:rect l="l" t="t" r="r" b="b"/>
              <a:pathLst>
                <a:path w="57" h="107" extrusionOk="0">
                  <a:moveTo>
                    <a:pt x="25" y="1"/>
                  </a:moveTo>
                  <a:cubicBezTo>
                    <a:pt x="13" y="7"/>
                    <a:pt x="7" y="31"/>
                    <a:pt x="1" y="50"/>
                  </a:cubicBezTo>
                  <a:cubicBezTo>
                    <a:pt x="1" y="74"/>
                    <a:pt x="7" y="99"/>
                    <a:pt x="25" y="105"/>
                  </a:cubicBezTo>
                  <a:cubicBezTo>
                    <a:pt x="27" y="106"/>
                    <a:pt x="29" y="106"/>
                    <a:pt x="31" y="106"/>
                  </a:cubicBezTo>
                  <a:cubicBezTo>
                    <a:pt x="45" y="106"/>
                    <a:pt x="50" y="86"/>
                    <a:pt x="50" y="81"/>
                  </a:cubicBezTo>
                  <a:cubicBezTo>
                    <a:pt x="56" y="74"/>
                    <a:pt x="56" y="68"/>
                    <a:pt x="56" y="62"/>
                  </a:cubicBezTo>
                  <a:cubicBezTo>
                    <a:pt x="56" y="62"/>
                    <a:pt x="56" y="56"/>
                    <a:pt x="50" y="56"/>
                  </a:cubicBezTo>
                  <a:lnTo>
                    <a:pt x="38" y="56"/>
                  </a:lnTo>
                  <a:cubicBezTo>
                    <a:pt x="32" y="56"/>
                    <a:pt x="25" y="62"/>
                    <a:pt x="25" y="62"/>
                  </a:cubicBezTo>
                  <a:cubicBezTo>
                    <a:pt x="16" y="62"/>
                    <a:pt x="14" y="55"/>
                    <a:pt x="13" y="54"/>
                  </a:cubicBezTo>
                  <a:lnTo>
                    <a:pt x="13" y="54"/>
                  </a:lnTo>
                  <a:cubicBezTo>
                    <a:pt x="14" y="53"/>
                    <a:pt x="15" y="50"/>
                    <a:pt x="19" y="50"/>
                  </a:cubicBezTo>
                  <a:lnTo>
                    <a:pt x="38" y="50"/>
                  </a:lnTo>
                  <a:cubicBezTo>
                    <a:pt x="38" y="50"/>
                    <a:pt x="44" y="56"/>
                    <a:pt x="44" y="56"/>
                  </a:cubicBezTo>
                  <a:cubicBezTo>
                    <a:pt x="50" y="56"/>
                    <a:pt x="50" y="50"/>
                    <a:pt x="50" y="50"/>
                  </a:cubicBezTo>
                  <a:cubicBezTo>
                    <a:pt x="50" y="50"/>
                    <a:pt x="50" y="50"/>
                    <a:pt x="50" y="44"/>
                  </a:cubicBezTo>
                  <a:cubicBezTo>
                    <a:pt x="50" y="44"/>
                    <a:pt x="50" y="38"/>
                    <a:pt x="50" y="31"/>
                  </a:cubicBezTo>
                  <a:cubicBezTo>
                    <a:pt x="50" y="19"/>
                    <a:pt x="44" y="7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8"/>
            <p:cNvSpPr/>
            <p:nvPr/>
          </p:nvSpPr>
          <p:spPr>
            <a:xfrm>
              <a:off x="4699350" y="2946588"/>
              <a:ext cx="8457" cy="12758"/>
            </a:xfrm>
            <a:custGeom>
              <a:avLst/>
              <a:gdLst/>
              <a:ahLst/>
              <a:cxnLst/>
              <a:rect l="l" t="t" r="r" b="b"/>
              <a:pathLst>
                <a:path w="118" h="178" extrusionOk="0">
                  <a:moveTo>
                    <a:pt x="69" y="1"/>
                  </a:moveTo>
                  <a:cubicBezTo>
                    <a:pt x="56" y="1"/>
                    <a:pt x="50" y="1"/>
                    <a:pt x="38" y="7"/>
                  </a:cubicBezTo>
                  <a:cubicBezTo>
                    <a:pt x="32" y="13"/>
                    <a:pt x="19" y="19"/>
                    <a:pt x="13" y="32"/>
                  </a:cubicBezTo>
                  <a:cubicBezTo>
                    <a:pt x="7" y="44"/>
                    <a:pt x="1" y="69"/>
                    <a:pt x="1" y="99"/>
                  </a:cubicBezTo>
                  <a:cubicBezTo>
                    <a:pt x="7" y="155"/>
                    <a:pt x="32" y="167"/>
                    <a:pt x="38" y="173"/>
                  </a:cubicBezTo>
                  <a:cubicBezTo>
                    <a:pt x="44" y="176"/>
                    <a:pt x="50" y="178"/>
                    <a:pt x="56" y="178"/>
                  </a:cubicBezTo>
                  <a:cubicBezTo>
                    <a:pt x="62" y="178"/>
                    <a:pt x="69" y="176"/>
                    <a:pt x="75" y="173"/>
                  </a:cubicBezTo>
                  <a:cubicBezTo>
                    <a:pt x="105" y="167"/>
                    <a:pt x="112" y="142"/>
                    <a:pt x="112" y="124"/>
                  </a:cubicBezTo>
                  <a:cubicBezTo>
                    <a:pt x="118" y="112"/>
                    <a:pt x="112" y="99"/>
                    <a:pt x="105" y="93"/>
                  </a:cubicBezTo>
                  <a:cubicBezTo>
                    <a:pt x="99" y="87"/>
                    <a:pt x="99" y="87"/>
                    <a:pt x="93" y="87"/>
                  </a:cubicBezTo>
                  <a:cubicBezTo>
                    <a:pt x="93" y="87"/>
                    <a:pt x="93" y="87"/>
                    <a:pt x="93" y="93"/>
                  </a:cubicBezTo>
                  <a:lnTo>
                    <a:pt x="87" y="93"/>
                  </a:lnTo>
                  <a:cubicBezTo>
                    <a:pt x="87" y="99"/>
                    <a:pt x="87" y="105"/>
                    <a:pt x="87" y="112"/>
                  </a:cubicBezTo>
                  <a:cubicBezTo>
                    <a:pt x="87" y="118"/>
                    <a:pt x="81" y="136"/>
                    <a:pt x="62" y="136"/>
                  </a:cubicBezTo>
                  <a:cubicBezTo>
                    <a:pt x="50" y="136"/>
                    <a:pt x="44" y="112"/>
                    <a:pt x="44" y="87"/>
                  </a:cubicBezTo>
                  <a:cubicBezTo>
                    <a:pt x="38" y="69"/>
                    <a:pt x="44" y="44"/>
                    <a:pt x="62" y="38"/>
                  </a:cubicBezTo>
                  <a:cubicBezTo>
                    <a:pt x="81" y="38"/>
                    <a:pt x="81" y="56"/>
                    <a:pt x="81" y="62"/>
                  </a:cubicBezTo>
                  <a:cubicBezTo>
                    <a:pt x="87" y="69"/>
                    <a:pt x="81" y="75"/>
                    <a:pt x="81" y="81"/>
                  </a:cubicBezTo>
                  <a:lnTo>
                    <a:pt x="87" y="81"/>
                  </a:lnTo>
                  <a:cubicBezTo>
                    <a:pt x="87" y="81"/>
                    <a:pt x="87" y="87"/>
                    <a:pt x="93" y="87"/>
                  </a:cubicBezTo>
                  <a:cubicBezTo>
                    <a:pt x="93" y="87"/>
                    <a:pt x="99" y="87"/>
                    <a:pt x="99" y="81"/>
                  </a:cubicBezTo>
                  <a:cubicBezTo>
                    <a:pt x="105" y="81"/>
                    <a:pt x="112" y="69"/>
                    <a:pt x="112" y="50"/>
                  </a:cubicBezTo>
                  <a:cubicBezTo>
                    <a:pt x="112" y="32"/>
                    <a:pt x="99" y="7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8"/>
            <p:cNvSpPr/>
            <p:nvPr/>
          </p:nvSpPr>
          <p:spPr>
            <a:xfrm>
              <a:off x="4766291" y="2966011"/>
              <a:ext cx="7167" cy="10608"/>
            </a:xfrm>
            <a:custGeom>
              <a:avLst/>
              <a:gdLst/>
              <a:ahLst/>
              <a:cxnLst/>
              <a:rect l="l" t="t" r="r" b="b"/>
              <a:pathLst>
                <a:path w="100" h="148" extrusionOk="0">
                  <a:moveTo>
                    <a:pt x="50" y="0"/>
                  </a:moveTo>
                  <a:cubicBezTo>
                    <a:pt x="25" y="6"/>
                    <a:pt x="1" y="31"/>
                    <a:pt x="1" y="80"/>
                  </a:cubicBezTo>
                  <a:cubicBezTo>
                    <a:pt x="7" y="129"/>
                    <a:pt x="31" y="148"/>
                    <a:pt x="56" y="148"/>
                  </a:cubicBezTo>
                  <a:cubicBezTo>
                    <a:pt x="81" y="148"/>
                    <a:pt x="87" y="123"/>
                    <a:pt x="93" y="111"/>
                  </a:cubicBezTo>
                  <a:cubicBezTo>
                    <a:pt x="99" y="86"/>
                    <a:pt x="93" y="74"/>
                    <a:pt x="87" y="74"/>
                  </a:cubicBezTo>
                  <a:cubicBezTo>
                    <a:pt x="75" y="74"/>
                    <a:pt x="75" y="80"/>
                    <a:pt x="68" y="92"/>
                  </a:cubicBezTo>
                  <a:cubicBezTo>
                    <a:pt x="62" y="92"/>
                    <a:pt x="62" y="105"/>
                    <a:pt x="50" y="105"/>
                  </a:cubicBezTo>
                  <a:cubicBezTo>
                    <a:pt x="38" y="99"/>
                    <a:pt x="38" y="86"/>
                    <a:pt x="31" y="74"/>
                  </a:cubicBezTo>
                  <a:cubicBezTo>
                    <a:pt x="31" y="62"/>
                    <a:pt x="38" y="49"/>
                    <a:pt x="44" y="49"/>
                  </a:cubicBezTo>
                  <a:cubicBezTo>
                    <a:pt x="47" y="48"/>
                    <a:pt x="50" y="47"/>
                    <a:pt x="53" y="47"/>
                  </a:cubicBezTo>
                  <a:cubicBezTo>
                    <a:pt x="59" y="47"/>
                    <a:pt x="62" y="51"/>
                    <a:pt x="62" y="56"/>
                  </a:cubicBezTo>
                  <a:cubicBezTo>
                    <a:pt x="68" y="68"/>
                    <a:pt x="75" y="74"/>
                    <a:pt x="81" y="74"/>
                  </a:cubicBezTo>
                  <a:cubicBezTo>
                    <a:pt x="87" y="74"/>
                    <a:pt x="99" y="62"/>
                    <a:pt x="87" y="31"/>
                  </a:cubicBezTo>
                  <a:cubicBezTo>
                    <a:pt x="87" y="19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8"/>
            <p:cNvSpPr/>
            <p:nvPr/>
          </p:nvSpPr>
          <p:spPr>
            <a:xfrm>
              <a:off x="4767653" y="2967302"/>
              <a:ext cx="4874" cy="8027"/>
            </a:xfrm>
            <a:custGeom>
              <a:avLst/>
              <a:gdLst/>
              <a:ahLst/>
              <a:cxnLst/>
              <a:rect l="l" t="t" r="r" b="b"/>
              <a:pathLst>
                <a:path w="68" h="112" extrusionOk="0">
                  <a:moveTo>
                    <a:pt x="31" y="50"/>
                  </a:moveTo>
                  <a:cubicBezTo>
                    <a:pt x="37" y="50"/>
                    <a:pt x="43" y="50"/>
                    <a:pt x="49" y="56"/>
                  </a:cubicBezTo>
                  <a:cubicBezTo>
                    <a:pt x="43" y="62"/>
                    <a:pt x="37" y="62"/>
                    <a:pt x="37" y="62"/>
                  </a:cubicBezTo>
                  <a:cubicBezTo>
                    <a:pt x="35" y="63"/>
                    <a:pt x="33" y="64"/>
                    <a:pt x="31" y="64"/>
                  </a:cubicBezTo>
                  <a:cubicBezTo>
                    <a:pt x="25" y="64"/>
                    <a:pt x="25" y="56"/>
                    <a:pt x="25" y="56"/>
                  </a:cubicBezTo>
                  <a:cubicBezTo>
                    <a:pt x="25" y="56"/>
                    <a:pt x="25" y="50"/>
                    <a:pt x="31" y="50"/>
                  </a:cubicBezTo>
                  <a:close/>
                  <a:moveTo>
                    <a:pt x="31" y="1"/>
                  </a:moveTo>
                  <a:cubicBezTo>
                    <a:pt x="12" y="7"/>
                    <a:pt x="0" y="31"/>
                    <a:pt x="0" y="56"/>
                  </a:cubicBezTo>
                  <a:cubicBezTo>
                    <a:pt x="0" y="81"/>
                    <a:pt x="12" y="105"/>
                    <a:pt x="31" y="111"/>
                  </a:cubicBezTo>
                  <a:cubicBezTo>
                    <a:pt x="49" y="111"/>
                    <a:pt x="56" y="93"/>
                    <a:pt x="62" y="87"/>
                  </a:cubicBezTo>
                  <a:cubicBezTo>
                    <a:pt x="68" y="74"/>
                    <a:pt x="68" y="68"/>
                    <a:pt x="68" y="68"/>
                  </a:cubicBezTo>
                  <a:cubicBezTo>
                    <a:pt x="68" y="68"/>
                    <a:pt x="68" y="62"/>
                    <a:pt x="68" y="62"/>
                  </a:cubicBezTo>
                  <a:cubicBezTo>
                    <a:pt x="68" y="62"/>
                    <a:pt x="68" y="62"/>
                    <a:pt x="62" y="56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4"/>
                    <a:pt x="62" y="38"/>
                    <a:pt x="62" y="31"/>
                  </a:cubicBezTo>
                  <a:cubicBezTo>
                    <a:pt x="56" y="19"/>
                    <a:pt x="49" y="1"/>
                    <a:pt x="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8"/>
            <p:cNvSpPr/>
            <p:nvPr/>
          </p:nvSpPr>
          <p:spPr>
            <a:xfrm>
              <a:off x="4765001" y="2964650"/>
              <a:ext cx="9317" cy="13331"/>
            </a:xfrm>
            <a:custGeom>
              <a:avLst/>
              <a:gdLst/>
              <a:ahLst/>
              <a:cxnLst/>
              <a:rect l="l" t="t" r="r" b="b"/>
              <a:pathLst>
                <a:path w="130" h="186" extrusionOk="0">
                  <a:moveTo>
                    <a:pt x="68" y="1"/>
                  </a:moveTo>
                  <a:cubicBezTo>
                    <a:pt x="56" y="1"/>
                    <a:pt x="43" y="7"/>
                    <a:pt x="25" y="19"/>
                  </a:cubicBezTo>
                  <a:cubicBezTo>
                    <a:pt x="13" y="38"/>
                    <a:pt x="0" y="62"/>
                    <a:pt x="0" y="99"/>
                  </a:cubicBezTo>
                  <a:cubicBezTo>
                    <a:pt x="0" y="136"/>
                    <a:pt x="19" y="161"/>
                    <a:pt x="31" y="173"/>
                  </a:cubicBezTo>
                  <a:cubicBezTo>
                    <a:pt x="43" y="185"/>
                    <a:pt x="62" y="185"/>
                    <a:pt x="74" y="185"/>
                  </a:cubicBezTo>
                  <a:cubicBezTo>
                    <a:pt x="105" y="179"/>
                    <a:pt x="117" y="154"/>
                    <a:pt x="123" y="136"/>
                  </a:cubicBezTo>
                  <a:cubicBezTo>
                    <a:pt x="129" y="118"/>
                    <a:pt x="123" y="105"/>
                    <a:pt x="117" y="99"/>
                  </a:cubicBezTo>
                  <a:cubicBezTo>
                    <a:pt x="111" y="93"/>
                    <a:pt x="111" y="93"/>
                    <a:pt x="105" y="93"/>
                  </a:cubicBezTo>
                  <a:lnTo>
                    <a:pt x="105" y="99"/>
                  </a:lnTo>
                  <a:lnTo>
                    <a:pt x="99" y="99"/>
                  </a:lnTo>
                  <a:cubicBezTo>
                    <a:pt x="99" y="105"/>
                    <a:pt x="99" y="111"/>
                    <a:pt x="99" y="118"/>
                  </a:cubicBezTo>
                  <a:cubicBezTo>
                    <a:pt x="93" y="130"/>
                    <a:pt x="93" y="148"/>
                    <a:pt x="74" y="148"/>
                  </a:cubicBezTo>
                  <a:cubicBezTo>
                    <a:pt x="56" y="142"/>
                    <a:pt x="43" y="118"/>
                    <a:pt x="43" y="93"/>
                  </a:cubicBezTo>
                  <a:cubicBezTo>
                    <a:pt x="37" y="68"/>
                    <a:pt x="49" y="44"/>
                    <a:pt x="68" y="44"/>
                  </a:cubicBezTo>
                  <a:cubicBezTo>
                    <a:pt x="70" y="43"/>
                    <a:pt x="73" y="43"/>
                    <a:pt x="75" y="43"/>
                  </a:cubicBezTo>
                  <a:cubicBezTo>
                    <a:pt x="88" y="43"/>
                    <a:pt x="93" y="58"/>
                    <a:pt x="93" y="68"/>
                  </a:cubicBezTo>
                  <a:cubicBezTo>
                    <a:pt x="99" y="75"/>
                    <a:pt x="93" y="81"/>
                    <a:pt x="93" y="87"/>
                  </a:cubicBezTo>
                  <a:lnTo>
                    <a:pt x="99" y="87"/>
                  </a:lnTo>
                  <a:cubicBezTo>
                    <a:pt x="99" y="93"/>
                    <a:pt x="99" y="93"/>
                    <a:pt x="105" y="93"/>
                  </a:cubicBezTo>
                  <a:cubicBezTo>
                    <a:pt x="105" y="93"/>
                    <a:pt x="111" y="93"/>
                    <a:pt x="111" y="87"/>
                  </a:cubicBezTo>
                  <a:cubicBezTo>
                    <a:pt x="117" y="81"/>
                    <a:pt x="123" y="68"/>
                    <a:pt x="117" y="50"/>
                  </a:cubicBezTo>
                  <a:cubicBezTo>
                    <a:pt x="117" y="32"/>
                    <a:pt x="99" y="7"/>
                    <a:pt x="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8"/>
            <p:cNvSpPr/>
            <p:nvPr/>
          </p:nvSpPr>
          <p:spPr>
            <a:xfrm>
              <a:off x="5080284" y="2797798"/>
              <a:ext cx="137396" cy="169577"/>
            </a:xfrm>
            <a:custGeom>
              <a:avLst/>
              <a:gdLst/>
              <a:ahLst/>
              <a:cxnLst/>
              <a:rect l="l" t="t" r="r" b="b"/>
              <a:pathLst>
                <a:path w="1917" h="2366" extrusionOk="0">
                  <a:moveTo>
                    <a:pt x="959" y="0"/>
                  </a:moveTo>
                  <a:cubicBezTo>
                    <a:pt x="430" y="0"/>
                    <a:pt x="0" y="529"/>
                    <a:pt x="0" y="1180"/>
                  </a:cubicBezTo>
                  <a:cubicBezTo>
                    <a:pt x="0" y="1837"/>
                    <a:pt x="430" y="2366"/>
                    <a:pt x="959" y="2366"/>
                  </a:cubicBezTo>
                  <a:cubicBezTo>
                    <a:pt x="1487" y="2366"/>
                    <a:pt x="1917" y="1837"/>
                    <a:pt x="1917" y="1180"/>
                  </a:cubicBezTo>
                  <a:cubicBezTo>
                    <a:pt x="1917" y="529"/>
                    <a:pt x="1487" y="0"/>
                    <a:pt x="9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8"/>
            <p:cNvSpPr/>
            <p:nvPr/>
          </p:nvSpPr>
          <p:spPr>
            <a:xfrm>
              <a:off x="5077632" y="2796436"/>
              <a:ext cx="140048" cy="172372"/>
            </a:xfrm>
            <a:custGeom>
              <a:avLst/>
              <a:gdLst/>
              <a:ahLst/>
              <a:cxnLst/>
              <a:rect l="l" t="t" r="r" b="b"/>
              <a:pathLst>
                <a:path w="1954" h="2405" extrusionOk="0">
                  <a:moveTo>
                    <a:pt x="994" y="0"/>
                  </a:moveTo>
                  <a:cubicBezTo>
                    <a:pt x="937" y="0"/>
                    <a:pt x="879" y="6"/>
                    <a:pt x="823" y="19"/>
                  </a:cubicBezTo>
                  <a:cubicBezTo>
                    <a:pt x="602" y="62"/>
                    <a:pt x="387" y="210"/>
                    <a:pt x="234" y="437"/>
                  </a:cubicBezTo>
                  <a:cubicBezTo>
                    <a:pt x="86" y="658"/>
                    <a:pt x="0" y="953"/>
                    <a:pt x="19" y="1273"/>
                  </a:cubicBezTo>
                  <a:cubicBezTo>
                    <a:pt x="31" y="1586"/>
                    <a:pt x="148" y="1875"/>
                    <a:pt x="320" y="2071"/>
                  </a:cubicBezTo>
                  <a:cubicBezTo>
                    <a:pt x="406" y="2176"/>
                    <a:pt x="510" y="2256"/>
                    <a:pt x="615" y="2311"/>
                  </a:cubicBezTo>
                  <a:cubicBezTo>
                    <a:pt x="719" y="2366"/>
                    <a:pt x="836" y="2397"/>
                    <a:pt x="940" y="2403"/>
                  </a:cubicBezTo>
                  <a:cubicBezTo>
                    <a:pt x="954" y="2404"/>
                    <a:pt x="969" y="2404"/>
                    <a:pt x="983" y="2404"/>
                  </a:cubicBezTo>
                  <a:cubicBezTo>
                    <a:pt x="1078" y="2404"/>
                    <a:pt x="1167" y="2387"/>
                    <a:pt x="1247" y="2360"/>
                  </a:cubicBezTo>
                  <a:cubicBezTo>
                    <a:pt x="1290" y="2348"/>
                    <a:pt x="1333" y="2323"/>
                    <a:pt x="1376" y="2305"/>
                  </a:cubicBezTo>
                  <a:cubicBezTo>
                    <a:pt x="1413" y="2280"/>
                    <a:pt x="1456" y="2262"/>
                    <a:pt x="1487" y="2237"/>
                  </a:cubicBezTo>
                  <a:cubicBezTo>
                    <a:pt x="1622" y="2139"/>
                    <a:pt x="1714" y="2016"/>
                    <a:pt x="1782" y="1906"/>
                  </a:cubicBezTo>
                  <a:cubicBezTo>
                    <a:pt x="1843" y="1795"/>
                    <a:pt x="1886" y="1697"/>
                    <a:pt x="1905" y="1611"/>
                  </a:cubicBezTo>
                  <a:cubicBezTo>
                    <a:pt x="1917" y="1568"/>
                    <a:pt x="1929" y="1525"/>
                    <a:pt x="1935" y="1494"/>
                  </a:cubicBezTo>
                  <a:cubicBezTo>
                    <a:pt x="1942" y="1457"/>
                    <a:pt x="1948" y="1426"/>
                    <a:pt x="1948" y="1396"/>
                  </a:cubicBezTo>
                  <a:cubicBezTo>
                    <a:pt x="1954" y="1340"/>
                    <a:pt x="1954" y="1303"/>
                    <a:pt x="1954" y="1273"/>
                  </a:cubicBezTo>
                  <a:cubicBezTo>
                    <a:pt x="1954" y="1248"/>
                    <a:pt x="1954" y="1236"/>
                    <a:pt x="1954" y="1236"/>
                  </a:cubicBezTo>
                  <a:cubicBezTo>
                    <a:pt x="1948" y="1236"/>
                    <a:pt x="1948" y="1248"/>
                    <a:pt x="1948" y="1273"/>
                  </a:cubicBezTo>
                  <a:cubicBezTo>
                    <a:pt x="1942" y="1303"/>
                    <a:pt x="1942" y="1340"/>
                    <a:pt x="1929" y="1396"/>
                  </a:cubicBezTo>
                  <a:cubicBezTo>
                    <a:pt x="1911" y="1500"/>
                    <a:pt x="1880" y="1678"/>
                    <a:pt x="1757" y="1893"/>
                  </a:cubicBezTo>
                  <a:cubicBezTo>
                    <a:pt x="1690" y="1998"/>
                    <a:pt x="1598" y="2114"/>
                    <a:pt x="1469" y="2213"/>
                  </a:cubicBezTo>
                  <a:cubicBezTo>
                    <a:pt x="1438" y="2237"/>
                    <a:pt x="1395" y="2256"/>
                    <a:pt x="1358" y="2280"/>
                  </a:cubicBezTo>
                  <a:cubicBezTo>
                    <a:pt x="1321" y="2293"/>
                    <a:pt x="1278" y="2317"/>
                    <a:pt x="1235" y="2329"/>
                  </a:cubicBezTo>
                  <a:cubicBezTo>
                    <a:pt x="1163" y="2355"/>
                    <a:pt x="1083" y="2368"/>
                    <a:pt x="998" y="2368"/>
                  </a:cubicBezTo>
                  <a:cubicBezTo>
                    <a:pt x="981" y="2368"/>
                    <a:pt x="964" y="2367"/>
                    <a:pt x="946" y="2366"/>
                  </a:cubicBezTo>
                  <a:cubicBezTo>
                    <a:pt x="842" y="2360"/>
                    <a:pt x="737" y="2329"/>
                    <a:pt x="633" y="2280"/>
                  </a:cubicBezTo>
                  <a:cubicBezTo>
                    <a:pt x="529" y="2225"/>
                    <a:pt x="436" y="2145"/>
                    <a:pt x="350" y="2047"/>
                  </a:cubicBezTo>
                  <a:cubicBezTo>
                    <a:pt x="185" y="1856"/>
                    <a:pt x="74" y="1580"/>
                    <a:pt x="56" y="1273"/>
                  </a:cubicBezTo>
                  <a:cubicBezTo>
                    <a:pt x="43" y="959"/>
                    <a:pt x="123" y="677"/>
                    <a:pt x="271" y="462"/>
                  </a:cubicBezTo>
                  <a:cubicBezTo>
                    <a:pt x="412" y="241"/>
                    <a:pt x="621" y="99"/>
                    <a:pt x="830" y="56"/>
                  </a:cubicBezTo>
                  <a:cubicBezTo>
                    <a:pt x="886" y="43"/>
                    <a:pt x="942" y="37"/>
                    <a:pt x="996" y="37"/>
                  </a:cubicBezTo>
                  <a:cubicBezTo>
                    <a:pt x="1042" y="37"/>
                    <a:pt x="1088" y="42"/>
                    <a:pt x="1131" y="50"/>
                  </a:cubicBezTo>
                  <a:cubicBezTo>
                    <a:pt x="1229" y="62"/>
                    <a:pt x="1309" y="99"/>
                    <a:pt x="1389" y="142"/>
                  </a:cubicBezTo>
                  <a:cubicBezTo>
                    <a:pt x="1536" y="228"/>
                    <a:pt x="1641" y="339"/>
                    <a:pt x="1714" y="450"/>
                  </a:cubicBezTo>
                  <a:cubicBezTo>
                    <a:pt x="1862" y="671"/>
                    <a:pt x="1905" y="861"/>
                    <a:pt x="1923" y="984"/>
                  </a:cubicBezTo>
                  <a:cubicBezTo>
                    <a:pt x="1942" y="1101"/>
                    <a:pt x="1942" y="1156"/>
                    <a:pt x="1948" y="1156"/>
                  </a:cubicBezTo>
                  <a:cubicBezTo>
                    <a:pt x="1948" y="1156"/>
                    <a:pt x="1954" y="1144"/>
                    <a:pt x="1948" y="1113"/>
                  </a:cubicBezTo>
                  <a:cubicBezTo>
                    <a:pt x="1954" y="1082"/>
                    <a:pt x="1948" y="1039"/>
                    <a:pt x="1942" y="978"/>
                  </a:cubicBezTo>
                  <a:cubicBezTo>
                    <a:pt x="1923" y="855"/>
                    <a:pt x="1886" y="658"/>
                    <a:pt x="1739" y="431"/>
                  </a:cubicBezTo>
                  <a:cubicBezTo>
                    <a:pt x="1665" y="320"/>
                    <a:pt x="1555" y="198"/>
                    <a:pt x="1401" y="112"/>
                  </a:cubicBezTo>
                  <a:cubicBezTo>
                    <a:pt x="1327" y="69"/>
                    <a:pt x="1235" y="32"/>
                    <a:pt x="1137" y="13"/>
                  </a:cubicBezTo>
                  <a:cubicBezTo>
                    <a:pt x="1091" y="5"/>
                    <a:pt x="1043" y="0"/>
                    <a:pt x="9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8"/>
            <p:cNvSpPr/>
            <p:nvPr/>
          </p:nvSpPr>
          <p:spPr>
            <a:xfrm>
              <a:off x="5079352" y="2797726"/>
              <a:ext cx="138328" cy="169649"/>
            </a:xfrm>
            <a:custGeom>
              <a:avLst/>
              <a:gdLst/>
              <a:ahLst/>
              <a:cxnLst/>
              <a:rect l="l" t="t" r="r" b="b"/>
              <a:pathLst>
                <a:path w="1930" h="2367" extrusionOk="0">
                  <a:moveTo>
                    <a:pt x="977" y="0"/>
                  </a:moveTo>
                  <a:cubicBezTo>
                    <a:pt x="963" y="0"/>
                    <a:pt x="949" y="1"/>
                    <a:pt x="935" y="1"/>
                  </a:cubicBezTo>
                  <a:cubicBezTo>
                    <a:pt x="720" y="8"/>
                    <a:pt x="486" y="118"/>
                    <a:pt x="314" y="327"/>
                  </a:cubicBezTo>
                  <a:cubicBezTo>
                    <a:pt x="136" y="530"/>
                    <a:pt x="25" y="812"/>
                    <a:pt x="13" y="1138"/>
                  </a:cubicBezTo>
                  <a:cubicBezTo>
                    <a:pt x="1" y="1457"/>
                    <a:pt x="99" y="1752"/>
                    <a:pt x="253" y="1974"/>
                  </a:cubicBezTo>
                  <a:cubicBezTo>
                    <a:pt x="412" y="2189"/>
                    <a:pt x="634" y="2330"/>
                    <a:pt x="855" y="2361"/>
                  </a:cubicBezTo>
                  <a:cubicBezTo>
                    <a:pt x="892" y="2365"/>
                    <a:pt x="928" y="2367"/>
                    <a:pt x="963" y="2367"/>
                  </a:cubicBezTo>
                  <a:cubicBezTo>
                    <a:pt x="1034" y="2367"/>
                    <a:pt x="1103" y="2359"/>
                    <a:pt x="1168" y="2342"/>
                  </a:cubicBezTo>
                  <a:cubicBezTo>
                    <a:pt x="1266" y="2318"/>
                    <a:pt x="1352" y="2275"/>
                    <a:pt x="1426" y="2232"/>
                  </a:cubicBezTo>
                  <a:cubicBezTo>
                    <a:pt x="1567" y="2133"/>
                    <a:pt x="1666" y="2010"/>
                    <a:pt x="1739" y="1900"/>
                  </a:cubicBezTo>
                  <a:cubicBezTo>
                    <a:pt x="1807" y="1783"/>
                    <a:pt x="1850" y="1685"/>
                    <a:pt x="1875" y="1599"/>
                  </a:cubicBezTo>
                  <a:cubicBezTo>
                    <a:pt x="1899" y="1519"/>
                    <a:pt x="1905" y="1457"/>
                    <a:pt x="1918" y="1421"/>
                  </a:cubicBezTo>
                  <a:cubicBezTo>
                    <a:pt x="1918" y="1408"/>
                    <a:pt x="1918" y="1414"/>
                    <a:pt x="1918" y="1408"/>
                  </a:cubicBezTo>
                  <a:cubicBezTo>
                    <a:pt x="1918" y="1405"/>
                    <a:pt x="1918" y="1399"/>
                    <a:pt x="1918" y="1396"/>
                  </a:cubicBezTo>
                  <a:cubicBezTo>
                    <a:pt x="1918" y="1396"/>
                    <a:pt x="1918" y="1384"/>
                    <a:pt x="1918" y="1378"/>
                  </a:cubicBezTo>
                  <a:cubicBezTo>
                    <a:pt x="1918" y="1378"/>
                    <a:pt x="1918" y="1371"/>
                    <a:pt x="1918" y="1359"/>
                  </a:cubicBezTo>
                  <a:lnTo>
                    <a:pt x="1918" y="1353"/>
                  </a:lnTo>
                  <a:lnTo>
                    <a:pt x="1918" y="1347"/>
                  </a:lnTo>
                  <a:lnTo>
                    <a:pt x="1918" y="1341"/>
                  </a:lnTo>
                  <a:cubicBezTo>
                    <a:pt x="1918" y="1328"/>
                    <a:pt x="1924" y="1316"/>
                    <a:pt x="1924" y="1304"/>
                  </a:cubicBezTo>
                  <a:cubicBezTo>
                    <a:pt x="1924" y="1285"/>
                    <a:pt x="1924" y="1273"/>
                    <a:pt x="1930" y="1261"/>
                  </a:cubicBezTo>
                  <a:lnTo>
                    <a:pt x="1930" y="1249"/>
                  </a:lnTo>
                  <a:lnTo>
                    <a:pt x="1930" y="1242"/>
                  </a:lnTo>
                  <a:lnTo>
                    <a:pt x="1930" y="1236"/>
                  </a:lnTo>
                  <a:cubicBezTo>
                    <a:pt x="1930" y="1230"/>
                    <a:pt x="1930" y="1230"/>
                    <a:pt x="1930" y="1224"/>
                  </a:cubicBezTo>
                  <a:cubicBezTo>
                    <a:pt x="1928" y="1216"/>
                    <a:pt x="1927" y="1212"/>
                    <a:pt x="1925" y="1212"/>
                  </a:cubicBezTo>
                  <a:cubicBezTo>
                    <a:pt x="1921" y="1212"/>
                    <a:pt x="1918" y="1239"/>
                    <a:pt x="1918" y="1279"/>
                  </a:cubicBezTo>
                  <a:cubicBezTo>
                    <a:pt x="1899" y="1390"/>
                    <a:pt x="1875" y="1599"/>
                    <a:pt x="1739" y="1838"/>
                  </a:cubicBezTo>
                  <a:cubicBezTo>
                    <a:pt x="1672" y="1955"/>
                    <a:pt x="1574" y="2084"/>
                    <a:pt x="1432" y="2182"/>
                  </a:cubicBezTo>
                  <a:cubicBezTo>
                    <a:pt x="1314" y="2270"/>
                    <a:pt x="1158" y="2331"/>
                    <a:pt x="984" y="2331"/>
                  </a:cubicBezTo>
                  <a:cubicBezTo>
                    <a:pt x="950" y="2331"/>
                    <a:pt x="915" y="2329"/>
                    <a:pt x="879" y="2324"/>
                  </a:cubicBezTo>
                  <a:cubicBezTo>
                    <a:pt x="664" y="2299"/>
                    <a:pt x="443" y="2170"/>
                    <a:pt x="290" y="1955"/>
                  </a:cubicBezTo>
                  <a:cubicBezTo>
                    <a:pt x="136" y="1740"/>
                    <a:pt x="44" y="1451"/>
                    <a:pt x="56" y="1138"/>
                  </a:cubicBezTo>
                  <a:cubicBezTo>
                    <a:pt x="62" y="825"/>
                    <a:pt x="173" y="542"/>
                    <a:pt x="345" y="346"/>
                  </a:cubicBezTo>
                  <a:cubicBezTo>
                    <a:pt x="511" y="149"/>
                    <a:pt x="738" y="44"/>
                    <a:pt x="947" y="38"/>
                  </a:cubicBezTo>
                  <a:cubicBezTo>
                    <a:pt x="1051" y="38"/>
                    <a:pt x="1150" y="57"/>
                    <a:pt x="1242" y="87"/>
                  </a:cubicBezTo>
                  <a:cubicBezTo>
                    <a:pt x="1328" y="124"/>
                    <a:pt x="1402" y="167"/>
                    <a:pt x="1469" y="216"/>
                  </a:cubicBezTo>
                  <a:cubicBezTo>
                    <a:pt x="1604" y="321"/>
                    <a:pt x="1690" y="444"/>
                    <a:pt x="1752" y="561"/>
                  </a:cubicBezTo>
                  <a:cubicBezTo>
                    <a:pt x="1875" y="788"/>
                    <a:pt x="1893" y="978"/>
                    <a:pt x="1911" y="1095"/>
                  </a:cubicBezTo>
                  <a:cubicBezTo>
                    <a:pt x="1917" y="1147"/>
                    <a:pt x="1918" y="1188"/>
                    <a:pt x="1923" y="1188"/>
                  </a:cubicBezTo>
                  <a:cubicBezTo>
                    <a:pt x="1923" y="1188"/>
                    <a:pt x="1923" y="1188"/>
                    <a:pt x="1924" y="1187"/>
                  </a:cubicBezTo>
                  <a:cubicBezTo>
                    <a:pt x="1924" y="1181"/>
                    <a:pt x="1924" y="1144"/>
                    <a:pt x="1924" y="1113"/>
                  </a:cubicBezTo>
                  <a:cubicBezTo>
                    <a:pt x="1924" y="1083"/>
                    <a:pt x="1924" y="1058"/>
                    <a:pt x="1918" y="1034"/>
                  </a:cubicBezTo>
                  <a:cubicBezTo>
                    <a:pt x="1918" y="1015"/>
                    <a:pt x="1918" y="1009"/>
                    <a:pt x="1911" y="966"/>
                  </a:cubicBezTo>
                  <a:cubicBezTo>
                    <a:pt x="1899" y="892"/>
                    <a:pt x="1875" y="720"/>
                    <a:pt x="1758" y="505"/>
                  </a:cubicBezTo>
                  <a:cubicBezTo>
                    <a:pt x="1696" y="395"/>
                    <a:pt x="1604" y="278"/>
                    <a:pt x="1469" y="173"/>
                  </a:cubicBezTo>
                  <a:cubicBezTo>
                    <a:pt x="1348" y="82"/>
                    <a:pt x="1179" y="0"/>
                    <a:pt x="9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8"/>
            <p:cNvSpPr/>
            <p:nvPr/>
          </p:nvSpPr>
          <p:spPr>
            <a:xfrm>
              <a:off x="5076270" y="2795289"/>
              <a:ext cx="142342" cy="174738"/>
            </a:xfrm>
            <a:custGeom>
              <a:avLst/>
              <a:gdLst/>
              <a:ahLst/>
              <a:cxnLst/>
              <a:rect l="l" t="t" r="r" b="b"/>
              <a:pathLst>
                <a:path w="1986" h="2438" extrusionOk="0">
                  <a:moveTo>
                    <a:pt x="1002" y="0"/>
                  </a:moveTo>
                  <a:cubicBezTo>
                    <a:pt x="972" y="0"/>
                    <a:pt x="941" y="2"/>
                    <a:pt x="910" y="5"/>
                  </a:cubicBezTo>
                  <a:cubicBezTo>
                    <a:pt x="670" y="35"/>
                    <a:pt x="431" y="177"/>
                    <a:pt x="265" y="410"/>
                  </a:cubicBezTo>
                  <a:cubicBezTo>
                    <a:pt x="99" y="638"/>
                    <a:pt x="1" y="945"/>
                    <a:pt x="19" y="1276"/>
                  </a:cubicBezTo>
                  <a:cubicBezTo>
                    <a:pt x="32" y="1608"/>
                    <a:pt x="154" y="1909"/>
                    <a:pt x="339" y="2118"/>
                  </a:cubicBezTo>
                  <a:cubicBezTo>
                    <a:pt x="523" y="2327"/>
                    <a:pt x="775" y="2438"/>
                    <a:pt x="1008" y="2438"/>
                  </a:cubicBezTo>
                  <a:cubicBezTo>
                    <a:pt x="1125" y="2438"/>
                    <a:pt x="1230" y="2413"/>
                    <a:pt x="1328" y="2376"/>
                  </a:cubicBezTo>
                  <a:cubicBezTo>
                    <a:pt x="1420" y="2339"/>
                    <a:pt x="1500" y="2284"/>
                    <a:pt x="1574" y="2229"/>
                  </a:cubicBezTo>
                  <a:cubicBezTo>
                    <a:pt x="1709" y="2106"/>
                    <a:pt x="1795" y="1971"/>
                    <a:pt x="1856" y="1854"/>
                  </a:cubicBezTo>
                  <a:cubicBezTo>
                    <a:pt x="1918" y="1731"/>
                    <a:pt x="1948" y="1620"/>
                    <a:pt x="1961" y="1528"/>
                  </a:cubicBezTo>
                  <a:cubicBezTo>
                    <a:pt x="1967" y="1504"/>
                    <a:pt x="1973" y="1479"/>
                    <a:pt x="1973" y="1461"/>
                  </a:cubicBezTo>
                  <a:cubicBezTo>
                    <a:pt x="1979" y="1436"/>
                    <a:pt x="1979" y="1418"/>
                    <a:pt x="1979" y="1399"/>
                  </a:cubicBezTo>
                  <a:cubicBezTo>
                    <a:pt x="1985" y="1362"/>
                    <a:pt x="1985" y="1332"/>
                    <a:pt x="1985" y="1301"/>
                  </a:cubicBezTo>
                  <a:cubicBezTo>
                    <a:pt x="1985" y="1255"/>
                    <a:pt x="1980" y="1220"/>
                    <a:pt x="1979" y="1220"/>
                  </a:cubicBezTo>
                  <a:cubicBezTo>
                    <a:pt x="1979" y="1220"/>
                    <a:pt x="1979" y="1221"/>
                    <a:pt x="1979" y="1221"/>
                  </a:cubicBezTo>
                  <a:cubicBezTo>
                    <a:pt x="1973" y="1221"/>
                    <a:pt x="1973" y="1233"/>
                    <a:pt x="1973" y="1246"/>
                  </a:cubicBezTo>
                  <a:cubicBezTo>
                    <a:pt x="1973" y="1258"/>
                    <a:pt x="1973" y="1270"/>
                    <a:pt x="1973" y="1283"/>
                  </a:cubicBezTo>
                  <a:lnTo>
                    <a:pt x="1967" y="1326"/>
                  </a:lnTo>
                  <a:cubicBezTo>
                    <a:pt x="1967" y="1344"/>
                    <a:pt x="1967" y="1356"/>
                    <a:pt x="1967" y="1375"/>
                  </a:cubicBezTo>
                  <a:cubicBezTo>
                    <a:pt x="1961" y="1381"/>
                    <a:pt x="1961" y="1381"/>
                    <a:pt x="1961" y="1387"/>
                  </a:cubicBezTo>
                  <a:lnTo>
                    <a:pt x="1961" y="1399"/>
                  </a:lnTo>
                  <a:cubicBezTo>
                    <a:pt x="1961" y="1418"/>
                    <a:pt x="1954" y="1424"/>
                    <a:pt x="1954" y="1448"/>
                  </a:cubicBezTo>
                  <a:cubicBezTo>
                    <a:pt x="1936" y="1522"/>
                    <a:pt x="1918" y="1688"/>
                    <a:pt x="1795" y="1903"/>
                  </a:cubicBezTo>
                  <a:cubicBezTo>
                    <a:pt x="1733" y="2008"/>
                    <a:pt x="1647" y="2124"/>
                    <a:pt x="1512" y="2229"/>
                  </a:cubicBezTo>
                  <a:cubicBezTo>
                    <a:pt x="1388" y="2323"/>
                    <a:pt x="1212" y="2401"/>
                    <a:pt x="1007" y="2401"/>
                  </a:cubicBezTo>
                  <a:cubicBezTo>
                    <a:pt x="999" y="2401"/>
                    <a:pt x="992" y="2401"/>
                    <a:pt x="984" y="2401"/>
                  </a:cubicBezTo>
                  <a:cubicBezTo>
                    <a:pt x="769" y="2395"/>
                    <a:pt x="535" y="2284"/>
                    <a:pt x="363" y="2081"/>
                  </a:cubicBezTo>
                  <a:cubicBezTo>
                    <a:pt x="185" y="1885"/>
                    <a:pt x="68" y="1596"/>
                    <a:pt x="56" y="1276"/>
                  </a:cubicBezTo>
                  <a:cubicBezTo>
                    <a:pt x="44" y="957"/>
                    <a:pt x="136" y="662"/>
                    <a:pt x="290" y="447"/>
                  </a:cubicBezTo>
                  <a:cubicBezTo>
                    <a:pt x="443" y="226"/>
                    <a:pt x="664" y="85"/>
                    <a:pt x="879" y="48"/>
                  </a:cubicBezTo>
                  <a:cubicBezTo>
                    <a:pt x="923" y="40"/>
                    <a:pt x="965" y="37"/>
                    <a:pt x="1007" y="37"/>
                  </a:cubicBezTo>
                  <a:cubicBezTo>
                    <a:pt x="1174" y="37"/>
                    <a:pt x="1327" y="91"/>
                    <a:pt x="1445" y="164"/>
                  </a:cubicBezTo>
                  <a:cubicBezTo>
                    <a:pt x="1592" y="257"/>
                    <a:pt x="1690" y="373"/>
                    <a:pt x="1758" y="484"/>
                  </a:cubicBezTo>
                  <a:cubicBezTo>
                    <a:pt x="1899" y="705"/>
                    <a:pt x="1924" y="877"/>
                    <a:pt x="1942" y="957"/>
                  </a:cubicBezTo>
                  <a:cubicBezTo>
                    <a:pt x="1948" y="1000"/>
                    <a:pt x="1948" y="1006"/>
                    <a:pt x="1954" y="1025"/>
                  </a:cubicBezTo>
                  <a:cubicBezTo>
                    <a:pt x="1954" y="1037"/>
                    <a:pt x="1961" y="1068"/>
                    <a:pt x="1967" y="1092"/>
                  </a:cubicBezTo>
                  <a:cubicBezTo>
                    <a:pt x="1967" y="1123"/>
                    <a:pt x="1967" y="1160"/>
                    <a:pt x="1973" y="1172"/>
                  </a:cubicBezTo>
                  <a:cubicBezTo>
                    <a:pt x="1973" y="1174"/>
                    <a:pt x="1973" y="1175"/>
                    <a:pt x="1973" y="1175"/>
                  </a:cubicBezTo>
                  <a:cubicBezTo>
                    <a:pt x="1975" y="1175"/>
                    <a:pt x="1979" y="1146"/>
                    <a:pt x="1979" y="1104"/>
                  </a:cubicBezTo>
                  <a:cubicBezTo>
                    <a:pt x="1973" y="1000"/>
                    <a:pt x="1961" y="791"/>
                    <a:pt x="1832" y="539"/>
                  </a:cubicBezTo>
                  <a:cubicBezTo>
                    <a:pt x="1764" y="410"/>
                    <a:pt x="1660" y="275"/>
                    <a:pt x="1512" y="164"/>
                  </a:cubicBezTo>
                  <a:cubicBezTo>
                    <a:pt x="1379" y="68"/>
                    <a:pt x="1203" y="0"/>
                    <a:pt x="10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8"/>
            <p:cNvSpPr/>
            <p:nvPr/>
          </p:nvSpPr>
          <p:spPr>
            <a:xfrm>
              <a:off x="5105799" y="2840514"/>
              <a:ext cx="3154" cy="3154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25" y="0"/>
                  </a:moveTo>
                  <a:cubicBezTo>
                    <a:pt x="13" y="0"/>
                    <a:pt x="0" y="7"/>
                    <a:pt x="0" y="19"/>
                  </a:cubicBezTo>
                  <a:cubicBezTo>
                    <a:pt x="0" y="31"/>
                    <a:pt x="13" y="43"/>
                    <a:pt x="25" y="43"/>
                  </a:cubicBezTo>
                  <a:cubicBezTo>
                    <a:pt x="37" y="43"/>
                    <a:pt x="43" y="31"/>
                    <a:pt x="43" y="19"/>
                  </a:cubicBezTo>
                  <a:cubicBezTo>
                    <a:pt x="43" y="7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8"/>
            <p:cNvSpPr/>
            <p:nvPr/>
          </p:nvSpPr>
          <p:spPr>
            <a:xfrm>
              <a:off x="5104007" y="2839081"/>
              <a:ext cx="5805" cy="5877"/>
            </a:xfrm>
            <a:custGeom>
              <a:avLst/>
              <a:gdLst/>
              <a:ahLst/>
              <a:cxnLst/>
              <a:rect l="l" t="t" r="r" b="b"/>
              <a:pathLst>
                <a:path w="81" h="82" extrusionOk="0">
                  <a:moveTo>
                    <a:pt x="51" y="0"/>
                  </a:moveTo>
                  <a:cubicBezTo>
                    <a:pt x="49" y="0"/>
                    <a:pt x="46" y="1"/>
                    <a:pt x="44" y="2"/>
                  </a:cubicBezTo>
                  <a:cubicBezTo>
                    <a:pt x="25" y="2"/>
                    <a:pt x="1" y="14"/>
                    <a:pt x="7" y="45"/>
                  </a:cubicBezTo>
                  <a:cubicBezTo>
                    <a:pt x="7" y="70"/>
                    <a:pt x="32" y="82"/>
                    <a:pt x="44" y="82"/>
                  </a:cubicBezTo>
                  <a:cubicBezTo>
                    <a:pt x="62" y="82"/>
                    <a:pt x="75" y="70"/>
                    <a:pt x="75" y="63"/>
                  </a:cubicBezTo>
                  <a:cubicBezTo>
                    <a:pt x="81" y="45"/>
                    <a:pt x="75" y="39"/>
                    <a:pt x="68" y="39"/>
                  </a:cubicBezTo>
                  <a:cubicBezTo>
                    <a:pt x="62" y="42"/>
                    <a:pt x="56" y="43"/>
                    <a:pt x="52" y="43"/>
                  </a:cubicBezTo>
                  <a:cubicBezTo>
                    <a:pt x="47" y="43"/>
                    <a:pt x="44" y="42"/>
                    <a:pt x="44" y="39"/>
                  </a:cubicBezTo>
                  <a:cubicBezTo>
                    <a:pt x="46" y="37"/>
                    <a:pt x="48" y="36"/>
                    <a:pt x="50" y="36"/>
                  </a:cubicBezTo>
                  <a:cubicBezTo>
                    <a:pt x="55" y="36"/>
                    <a:pt x="60" y="39"/>
                    <a:pt x="68" y="39"/>
                  </a:cubicBezTo>
                  <a:cubicBezTo>
                    <a:pt x="68" y="39"/>
                    <a:pt x="81" y="33"/>
                    <a:pt x="75" y="14"/>
                  </a:cubicBezTo>
                  <a:cubicBezTo>
                    <a:pt x="70" y="9"/>
                    <a:pt x="61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8"/>
            <p:cNvSpPr/>
            <p:nvPr/>
          </p:nvSpPr>
          <p:spPr>
            <a:xfrm>
              <a:off x="5105799" y="2840514"/>
              <a:ext cx="3584" cy="3154"/>
            </a:xfrm>
            <a:custGeom>
              <a:avLst/>
              <a:gdLst/>
              <a:ahLst/>
              <a:cxnLst/>
              <a:rect l="l" t="t" r="r" b="b"/>
              <a:pathLst>
                <a:path w="50" h="44" extrusionOk="0">
                  <a:moveTo>
                    <a:pt x="19" y="0"/>
                  </a:moveTo>
                  <a:cubicBezTo>
                    <a:pt x="13" y="0"/>
                    <a:pt x="0" y="7"/>
                    <a:pt x="0" y="19"/>
                  </a:cubicBezTo>
                  <a:cubicBezTo>
                    <a:pt x="0" y="31"/>
                    <a:pt x="13" y="43"/>
                    <a:pt x="19" y="43"/>
                  </a:cubicBezTo>
                  <a:cubicBezTo>
                    <a:pt x="31" y="43"/>
                    <a:pt x="37" y="37"/>
                    <a:pt x="43" y="37"/>
                  </a:cubicBezTo>
                  <a:cubicBezTo>
                    <a:pt x="43" y="31"/>
                    <a:pt x="50" y="25"/>
                    <a:pt x="50" y="25"/>
                  </a:cubicBezTo>
                  <a:lnTo>
                    <a:pt x="37" y="25"/>
                  </a:lnTo>
                  <a:cubicBezTo>
                    <a:pt x="37" y="23"/>
                    <a:pt x="37" y="22"/>
                    <a:pt x="36" y="22"/>
                  </a:cubicBezTo>
                  <a:cubicBezTo>
                    <a:pt x="34" y="22"/>
                    <a:pt x="31" y="25"/>
                    <a:pt x="31" y="25"/>
                  </a:cubicBezTo>
                  <a:cubicBezTo>
                    <a:pt x="25" y="25"/>
                    <a:pt x="25" y="25"/>
                    <a:pt x="19" y="19"/>
                  </a:cubicBezTo>
                  <a:lnTo>
                    <a:pt x="43" y="19"/>
                  </a:lnTo>
                  <a:cubicBezTo>
                    <a:pt x="43" y="13"/>
                    <a:pt x="43" y="13"/>
                    <a:pt x="37" y="7"/>
                  </a:cubicBezTo>
                  <a:cubicBezTo>
                    <a:pt x="37" y="0"/>
                    <a:pt x="31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8"/>
            <p:cNvSpPr/>
            <p:nvPr/>
          </p:nvSpPr>
          <p:spPr>
            <a:xfrm>
              <a:off x="5102717" y="2837791"/>
              <a:ext cx="8027" cy="8529"/>
            </a:xfrm>
            <a:custGeom>
              <a:avLst/>
              <a:gdLst/>
              <a:ahLst/>
              <a:cxnLst/>
              <a:rect l="l" t="t" r="r" b="b"/>
              <a:pathLst>
                <a:path w="112" h="119" extrusionOk="0">
                  <a:moveTo>
                    <a:pt x="62" y="38"/>
                  </a:moveTo>
                  <a:cubicBezTo>
                    <a:pt x="74" y="38"/>
                    <a:pt x="74" y="45"/>
                    <a:pt x="80" y="45"/>
                  </a:cubicBezTo>
                  <a:cubicBezTo>
                    <a:pt x="80" y="51"/>
                    <a:pt x="80" y="51"/>
                    <a:pt x="80" y="57"/>
                  </a:cubicBezTo>
                  <a:lnTo>
                    <a:pt x="86" y="57"/>
                  </a:lnTo>
                  <a:lnTo>
                    <a:pt x="86" y="63"/>
                  </a:lnTo>
                  <a:cubicBezTo>
                    <a:pt x="86" y="63"/>
                    <a:pt x="86" y="69"/>
                    <a:pt x="80" y="69"/>
                  </a:cubicBezTo>
                  <a:cubicBezTo>
                    <a:pt x="80" y="75"/>
                    <a:pt x="74" y="81"/>
                    <a:pt x="62" y="81"/>
                  </a:cubicBezTo>
                  <a:cubicBezTo>
                    <a:pt x="56" y="81"/>
                    <a:pt x="43" y="75"/>
                    <a:pt x="43" y="57"/>
                  </a:cubicBezTo>
                  <a:cubicBezTo>
                    <a:pt x="43" y="45"/>
                    <a:pt x="56" y="38"/>
                    <a:pt x="62" y="38"/>
                  </a:cubicBezTo>
                  <a:close/>
                  <a:moveTo>
                    <a:pt x="54" y="1"/>
                  </a:moveTo>
                  <a:cubicBezTo>
                    <a:pt x="30" y="1"/>
                    <a:pt x="0" y="24"/>
                    <a:pt x="0" y="63"/>
                  </a:cubicBezTo>
                  <a:cubicBezTo>
                    <a:pt x="7" y="100"/>
                    <a:pt x="43" y="118"/>
                    <a:pt x="62" y="118"/>
                  </a:cubicBezTo>
                  <a:cubicBezTo>
                    <a:pt x="93" y="112"/>
                    <a:pt x="105" y="100"/>
                    <a:pt x="105" y="88"/>
                  </a:cubicBezTo>
                  <a:cubicBezTo>
                    <a:pt x="111" y="75"/>
                    <a:pt x="105" y="63"/>
                    <a:pt x="99" y="63"/>
                  </a:cubicBezTo>
                  <a:cubicBezTo>
                    <a:pt x="99" y="57"/>
                    <a:pt x="93" y="57"/>
                    <a:pt x="93" y="57"/>
                  </a:cubicBezTo>
                  <a:cubicBezTo>
                    <a:pt x="99" y="51"/>
                    <a:pt x="105" y="45"/>
                    <a:pt x="105" y="32"/>
                  </a:cubicBezTo>
                  <a:cubicBezTo>
                    <a:pt x="99" y="20"/>
                    <a:pt x="86" y="2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8"/>
            <p:cNvSpPr/>
            <p:nvPr/>
          </p:nvSpPr>
          <p:spPr>
            <a:xfrm>
              <a:off x="5123860" y="2914909"/>
              <a:ext cx="5375" cy="53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13" y="1"/>
                    <a:pt x="0" y="13"/>
                    <a:pt x="0" y="38"/>
                  </a:cubicBezTo>
                  <a:cubicBezTo>
                    <a:pt x="0" y="56"/>
                    <a:pt x="13" y="74"/>
                    <a:pt x="37" y="74"/>
                  </a:cubicBezTo>
                  <a:cubicBezTo>
                    <a:pt x="56" y="74"/>
                    <a:pt x="74" y="56"/>
                    <a:pt x="74" y="38"/>
                  </a:cubicBezTo>
                  <a:cubicBezTo>
                    <a:pt x="74" y="13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8"/>
            <p:cNvSpPr/>
            <p:nvPr/>
          </p:nvSpPr>
          <p:spPr>
            <a:xfrm>
              <a:off x="5122068" y="2913476"/>
              <a:ext cx="8027" cy="8099"/>
            </a:xfrm>
            <a:custGeom>
              <a:avLst/>
              <a:gdLst/>
              <a:ahLst/>
              <a:cxnLst/>
              <a:rect l="l" t="t" r="r" b="b"/>
              <a:pathLst>
                <a:path w="112" h="113" extrusionOk="0">
                  <a:moveTo>
                    <a:pt x="63" y="1"/>
                  </a:moveTo>
                  <a:cubicBezTo>
                    <a:pt x="59" y="1"/>
                    <a:pt x="54" y="1"/>
                    <a:pt x="50" y="2"/>
                  </a:cubicBezTo>
                  <a:cubicBezTo>
                    <a:pt x="31" y="2"/>
                    <a:pt x="1" y="27"/>
                    <a:pt x="7" y="58"/>
                  </a:cubicBezTo>
                  <a:cubicBezTo>
                    <a:pt x="7" y="94"/>
                    <a:pt x="38" y="113"/>
                    <a:pt x="56" y="113"/>
                  </a:cubicBezTo>
                  <a:cubicBezTo>
                    <a:pt x="81" y="113"/>
                    <a:pt x="93" y="101"/>
                    <a:pt x="99" y="88"/>
                  </a:cubicBezTo>
                  <a:cubicBezTo>
                    <a:pt x="111" y="64"/>
                    <a:pt x="99" y="58"/>
                    <a:pt x="99" y="58"/>
                  </a:cubicBezTo>
                  <a:cubicBezTo>
                    <a:pt x="87" y="58"/>
                    <a:pt x="87" y="64"/>
                    <a:pt x="74" y="70"/>
                  </a:cubicBezTo>
                  <a:cubicBezTo>
                    <a:pt x="72" y="73"/>
                    <a:pt x="67" y="75"/>
                    <a:pt x="61" y="75"/>
                  </a:cubicBezTo>
                  <a:cubicBezTo>
                    <a:pt x="54" y="75"/>
                    <a:pt x="47" y="71"/>
                    <a:pt x="44" y="58"/>
                  </a:cubicBezTo>
                  <a:cubicBezTo>
                    <a:pt x="44" y="43"/>
                    <a:pt x="52" y="37"/>
                    <a:pt x="60" y="37"/>
                  </a:cubicBezTo>
                  <a:cubicBezTo>
                    <a:pt x="66" y="37"/>
                    <a:pt x="72" y="40"/>
                    <a:pt x="74" y="45"/>
                  </a:cubicBezTo>
                  <a:cubicBezTo>
                    <a:pt x="81" y="51"/>
                    <a:pt x="87" y="58"/>
                    <a:pt x="93" y="58"/>
                  </a:cubicBezTo>
                  <a:cubicBezTo>
                    <a:pt x="99" y="58"/>
                    <a:pt x="111" y="45"/>
                    <a:pt x="99" y="21"/>
                  </a:cubicBezTo>
                  <a:cubicBezTo>
                    <a:pt x="94" y="11"/>
                    <a:pt x="81" y="1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8"/>
            <p:cNvSpPr/>
            <p:nvPr/>
          </p:nvSpPr>
          <p:spPr>
            <a:xfrm>
              <a:off x="5123430" y="2914909"/>
              <a:ext cx="5805" cy="537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37" y="1"/>
                  </a:moveTo>
                  <a:cubicBezTo>
                    <a:pt x="25" y="1"/>
                    <a:pt x="6" y="13"/>
                    <a:pt x="6" y="31"/>
                  </a:cubicBezTo>
                  <a:cubicBezTo>
                    <a:pt x="0" y="56"/>
                    <a:pt x="19" y="68"/>
                    <a:pt x="37" y="74"/>
                  </a:cubicBezTo>
                  <a:cubicBezTo>
                    <a:pt x="55" y="74"/>
                    <a:pt x="68" y="68"/>
                    <a:pt x="74" y="62"/>
                  </a:cubicBezTo>
                  <a:cubicBezTo>
                    <a:pt x="74" y="56"/>
                    <a:pt x="80" y="44"/>
                    <a:pt x="80" y="44"/>
                  </a:cubicBezTo>
                  <a:lnTo>
                    <a:pt x="74" y="44"/>
                  </a:lnTo>
                  <a:cubicBezTo>
                    <a:pt x="74" y="44"/>
                    <a:pt x="74" y="44"/>
                    <a:pt x="74" y="38"/>
                  </a:cubicBezTo>
                  <a:lnTo>
                    <a:pt x="68" y="38"/>
                  </a:lnTo>
                  <a:cubicBezTo>
                    <a:pt x="62" y="38"/>
                    <a:pt x="55" y="44"/>
                    <a:pt x="49" y="44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1"/>
                    <a:pt x="49" y="31"/>
                  </a:cubicBezTo>
                  <a:lnTo>
                    <a:pt x="62" y="31"/>
                  </a:lnTo>
                  <a:cubicBezTo>
                    <a:pt x="68" y="31"/>
                    <a:pt x="68" y="38"/>
                    <a:pt x="74" y="38"/>
                  </a:cubicBezTo>
                  <a:cubicBezTo>
                    <a:pt x="74" y="38"/>
                    <a:pt x="74" y="31"/>
                    <a:pt x="74" y="31"/>
                  </a:cubicBezTo>
                  <a:cubicBezTo>
                    <a:pt x="74" y="31"/>
                    <a:pt x="74" y="31"/>
                    <a:pt x="74" y="25"/>
                  </a:cubicBezTo>
                  <a:cubicBezTo>
                    <a:pt x="74" y="25"/>
                    <a:pt x="74" y="19"/>
                    <a:pt x="68" y="13"/>
                  </a:cubicBezTo>
                  <a:cubicBezTo>
                    <a:pt x="62" y="7"/>
                    <a:pt x="55" y="1"/>
                    <a:pt x="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8"/>
            <p:cNvSpPr/>
            <p:nvPr/>
          </p:nvSpPr>
          <p:spPr>
            <a:xfrm>
              <a:off x="5120778" y="2912258"/>
              <a:ext cx="10177" cy="10679"/>
            </a:xfrm>
            <a:custGeom>
              <a:avLst/>
              <a:gdLst/>
              <a:ahLst/>
              <a:cxnLst/>
              <a:rect l="l" t="t" r="r" b="b"/>
              <a:pathLst>
                <a:path w="142" h="149" extrusionOk="0">
                  <a:moveTo>
                    <a:pt x="74" y="1"/>
                  </a:moveTo>
                  <a:cubicBezTo>
                    <a:pt x="43" y="1"/>
                    <a:pt x="0" y="32"/>
                    <a:pt x="0" y="81"/>
                  </a:cubicBezTo>
                  <a:cubicBezTo>
                    <a:pt x="6" y="130"/>
                    <a:pt x="49" y="148"/>
                    <a:pt x="80" y="148"/>
                  </a:cubicBezTo>
                  <a:cubicBezTo>
                    <a:pt x="111" y="148"/>
                    <a:pt x="129" y="124"/>
                    <a:pt x="135" y="111"/>
                  </a:cubicBezTo>
                  <a:cubicBezTo>
                    <a:pt x="142" y="93"/>
                    <a:pt x="135" y="81"/>
                    <a:pt x="129" y="81"/>
                  </a:cubicBezTo>
                  <a:cubicBezTo>
                    <a:pt x="123" y="75"/>
                    <a:pt x="123" y="75"/>
                    <a:pt x="117" y="75"/>
                  </a:cubicBezTo>
                  <a:lnTo>
                    <a:pt x="117" y="81"/>
                  </a:lnTo>
                  <a:lnTo>
                    <a:pt x="111" y="81"/>
                  </a:lnTo>
                  <a:cubicBezTo>
                    <a:pt x="111" y="81"/>
                    <a:pt x="111" y="87"/>
                    <a:pt x="111" y="93"/>
                  </a:cubicBezTo>
                  <a:cubicBezTo>
                    <a:pt x="105" y="99"/>
                    <a:pt x="92" y="111"/>
                    <a:pt x="80" y="111"/>
                  </a:cubicBezTo>
                  <a:cubicBezTo>
                    <a:pt x="62" y="111"/>
                    <a:pt x="43" y="99"/>
                    <a:pt x="43" y="75"/>
                  </a:cubicBezTo>
                  <a:cubicBezTo>
                    <a:pt x="43" y="50"/>
                    <a:pt x="62" y="38"/>
                    <a:pt x="74" y="38"/>
                  </a:cubicBezTo>
                  <a:cubicBezTo>
                    <a:pt x="86" y="38"/>
                    <a:pt x="99" y="44"/>
                    <a:pt x="105" y="50"/>
                  </a:cubicBezTo>
                  <a:cubicBezTo>
                    <a:pt x="105" y="56"/>
                    <a:pt x="105" y="62"/>
                    <a:pt x="105" y="68"/>
                  </a:cubicBezTo>
                  <a:lnTo>
                    <a:pt x="111" y="68"/>
                  </a:lnTo>
                  <a:cubicBezTo>
                    <a:pt x="111" y="68"/>
                    <a:pt x="111" y="68"/>
                    <a:pt x="117" y="75"/>
                  </a:cubicBezTo>
                  <a:cubicBezTo>
                    <a:pt x="117" y="75"/>
                    <a:pt x="123" y="68"/>
                    <a:pt x="123" y="68"/>
                  </a:cubicBezTo>
                  <a:cubicBezTo>
                    <a:pt x="129" y="62"/>
                    <a:pt x="135" y="50"/>
                    <a:pt x="129" y="38"/>
                  </a:cubicBezTo>
                  <a:cubicBezTo>
                    <a:pt x="123" y="19"/>
                    <a:pt x="105" y="1"/>
                    <a:pt x="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8"/>
            <p:cNvSpPr/>
            <p:nvPr/>
          </p:nvSpPr>
          <p:spPr>
            <a:xfrm>
              <a:off x="5161272" y="2869541"/>
              <a:ext cx="3154" cy="3584"/>
            </a:xfrm>
            <a:custGeom>
              <a:avLst/>
              <a:gdLst/>
              <a:ahLst/>
              <a:cxnLst/>
              <a:rect l="l" t="t" r="r" b="b"/>
              <a:pathLst>
                <a:path w="44" h="50" extrusionOk="0">
                  <a:moveTo>
                    <a:pt x="25" y="1"/>
                  </a:moveTo>
                  <a:cubicBezTo>
                    <a:pt x="13" y="1"/>
                    <a:pt x="1" y="13"/>
                    <a:pt x="1" y="25"/>
                  </a:cubicBezTo>
                  <a:cubicBezTo>
                    <a:pt x="1" y="38"/>
                    <a:pt x="13" y="50"/>
                    <a:pt x="25" y="50"/>
                  </a:cubicBezTo>
                  <a:cubicBezTo>
                    <a:pt x="37" y="50"/>
                    <a:pt x="44" y="38"/>
                    <a:pt x="44" y="25"/>
                  </a:cubicBezTo>
                  <a:cubicBezTo>
                    <a:pt x="44" y="13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8"/>
            <p:cNvSpPr/>
            <p:nvPr/>
          </p:nvSpPr>
          <p:spPr>
            <a:xfrm>
              <a:off x="5159480" y="2868251"/>
              <a:ext cx="5805" cy="6236"/>
            </a:xfrm>
            <a:custGeom>
              <a:avLst/>
              <a:gdLst/>
              <a:ahLst/>
              <a:cxnLst/>
              <a:rect l="l" t="t" r="r" b="b"/>
              <a:pathLst>
                <a:path w="81" h="87" extrusionOk="0">
                  <a:moveTo>
                    <a:pt x="44" y="0"/>
                  </a:moveTo>
                  <a:cubicBezTo>
                    <a:pt x="26" y="0"/>
                    <a:pt x="1" y="19"/>
                    <a:pt x="7" y="43"/>
                  </a:cubicBezTo>
                  <a:cubicBezTo>
                    <a:pt x="7" y="74"/>
                    <a:pt x="32" y="86"/>
                    <a:pt x="44" y="86"/>
                  </a:cubicBezTo>
                  <a:cubicBezTo>
                    <a:pt x="62" y="86"/>
                    <a:pt x="75" y="74"/>
                    <a:pt x="75" y="68"/>
                  </a:cubicBezTo>
                  <a:cubicBezTo>
                    <a:pt x="81" y="50"/>
                    <a:pt x="75" y="43"/>
                    <a:pt x="69" y="43"/>
                  </a:cubicBezTo>
                  <a:cubicBezTo>
                    <a:pt x="60" y="43"/>
                    <a:pt x="52" y="46"/>
                    <a:pt x="48" y="46"/>
                  </a:cubicBezTo>
                  <a:cubicBezTo>
                    <a:pt x="45" y="46"/>
                    <a:pt x="44" y="45"/>
                    <a:pt x="44" y="43"/>
                  </a:cubicBezTo>
                  <a:cubicBezTo>
                    <a:pt x="46" y="41"/>
                    <a:pt x="48" y="41"/>
                    <a:pt x="50" y="41"/>
                  </a:cubicBezTo>
                  <a:cubicBezTo>
                    <a:pt x="55" y="41"/>
                    <a:pt x="60" y="43"/>
                    <a:pt x="69" y="43"/>
                  </a:cubicBezTo>
                  <a:cubicBezTo>
                    <a:pt x="75" y="43"/>
                    <a:pt x="81" y="37"/>
                    <a:pt x="75" y="19"/>
                  </a:cubicBezTo>
                  <a:cubicBezTo>
                    <a:pt x="69" y="13"/>
                    <a:pt x="56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8"/>
            <p:cNvSpPr/>
            <p:nvPr/>
          </p:nvSpPr>
          <p:spPr>
            <a:xfrm>
              <a:off x="5161272" y="2869541"/>
              <a:ext cx="3584" cy="3584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9" y="1"/>
                  </a:moveTo>
                  <a:cubicBezTo>
                    <a:pt x="13" y="1"/>
                    <a:pt x="1" y="13"/>
                    <a:pt x="1" y="25"/>
                  </a:cubicBezTo>
                  <a:cubicBezTo>
                    <a:pt x="1" y="38"/>
                    <a:pt x="13" y="50"/>
                    <a:pt x="19" y="50"/>
                  </a:cubicBezTo>
                  <a:cubicBezTo>
                    <a:pt x="31" y="50"/>
                    <a:pt x="37" y="44"/>
                    <a:pt x="44" y="38"/>
                  </a:cubicBezTo>
                  <a:cubicBezTo>
                    <a:pt x="44" y="38"/>
                    <a:pt x="50" y="32"/>
                    <a:pt x="50" y="32"/>
                  </a:cubicBezTo>
                  <a:lnTo>
                    <a:pt x="44" y="32"/>
                  </a:lnTo>
                  <a:lnTo>
                    <a:pt x="44" y="25"/>
                  </a:lnTo>
                  <a:lnTo>
                    <a:pt x="37" y="25"/>
                  </a:lnTo>
                  <a:cubicBezTo>
                    <a:pt x="44" y="25"/>
                    <a:pt x="44" y="25"/>
                    <a:pt x="44" y="19"/>
                  </a:cubicBezTo>
                  <a:cubicBezTo>
                    <a:pt x="44" y="19"/>
                    <a:pt x="44" y="19"/>
                    <a:pt x="37" y="13"/>
                  </a:cubicBezTo>
                  <a:cubicBezTo>
                    <a:pt x="37" y="7"/>
                    <a:pt x="31" y="1"/>
                    <a:pt x="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8"/>
            <p:cNvSpPr/>
            <p:nvPr/>
          </p:nvSpPr>
          <p:spPr>
            <a:xfrm>
              <a:off x="5158190" y="2866961"/>
              <a:ext cx="8027" cy="8816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62" y="0"/>
                  </a:moveTo>
                  <a:cubicBezTo>
                    <a:pt x="37" y="0"/>
                    <a:pt x="1" y="25"/>
                    <a:pt x="1" y="61"/>
                  </a:cubicBezTo>
                  <a:cubicBezTo>
                    <a:pt x="7" y="104"/>
                    <a:pt x="44" y="123"/>
                    <a:pt x="68" y="123"/>
                  </a:cubicBezTo>
                  <a:cubicBezTo>
                    <a:pt x="93" y="117"/>
                    <a:pt x="105" y="104"/>
                    <a:pt x="105" y="92"/>
                  </a:cubicBezTo>
                  <a:cubicBezTo>
                    <a:pt x="111" y="74"/>
                    <a:pt x="105" y="68"/>
                    <a:pt x="99" y="61"/>
                  </a:cubicBezTo>
                  <a:lnTo>
                    <a:pt x="87" y="61"/>
                  </a:lnTo>
                  <a:cubicBezTo>
                    <a:pt x="87" y="61"/>
                    <a:pt x="87" y="61"/>
                    <a:pt x="87" y="68"/>
                  </a:cubicBezTo>
                  <a:cubicBezTo>
                    <a:pt x="87" y="68"/>
                    <a:pt x="87" y="68"/>
                    <a:pt x="80" y="74"/>
                  </a:cubicBezTo>
                  <a:cubicBezTo>
                    <a:pt x="80" y="80"/>
                    <a:pt x="74" y="80"/>
                    <a:pt x="68" y="80"/>
                  </a:cubicBezTo>
                  <a:cubicBezTo>
                    <a:pt x="56" y="80"/>
                    <a:pt x="44" y="74"/>
                    <a:pt x="44" y="61"/>
                  </a:cubicBezTo>
                  <a:cubicBezTo>
                    <a:pt x="44" y="51"/>
                    <a:pt x="52" y="41"/>
                    <a:pt x="58" y="41"/>
                  </a:cubicBezTo>
                  <a:cubicBezTo>
                    <a:pt x="59" y="41"/>
                    <a:pt x="61" y="42"/>
                    <a:pt x="62" y="43"/>
                  </a:cubicBezTo>
                  <a:cubicBezTo>
                    <a:pt x="74" y="43"/>
                    <a:pt x="80" y="43"/>
                    <a:pt x="80" y="49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7" y="55"/>
                    <a:pt x="87" y="55"/>
                    <a:pt x="87" y="61"/>
                  </a:cubicBezTo>
                  <a:cubicBezTo>
                    <a:pt x="87" y="61"/>
                    <a:pt x="93" y="61"/>
                    <a:pt x="93" y="55"/>
                  </a:cubicBezTo>
                  <a:cubicBezTo>
                    <a:pt x="99" y="55"/>
                    <a:pt x="105" y="43"/>
                    <a:pt x="105" y="31"/>
                  </a:cubicBezTo>
                  <a:cubicBezTo>
                    <a:pt x="99" y="18"/>
                    <a:pt x="87" y="6"/>
                    <a:pt x="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8"/>
            <p:cNvSpPr/>
            <p:nvPr/>
          </p:nvSpPr>
          <p:spPr>
            <a:xfrm>
              <a:off x="5148945" y="2944868"/>
              <a:ext cx="3154" cy="3154"/>
            </a:xfrm>
            <a:custGeom>
              <a:avLst/>
              <a:gdLst/>
              <a:ahLst/>
              <a:cxnLst/>
              <a:rect l="l" t="t" r="r" b="b"/>
              <a:pathLst>
                <a:path w="44" h="44" extrusionOk="0">
                  <a:moveTo>
                    <a:pt x="25" y="0"/>
                  </a:moveTo>
                  <a:cubicBezTo>
                    <a:pt x="13" y="0"/>
                    <a:pt x="1" y="13"/>
                    <a:pt x="1" y="25"/>
                  </a:cubicBezTo>
                  <a:cubicBezTo>
                    <a:pt x="1" y="37"/>
                    <a:pt x="13" y="43"/>
                    <a:pt x="25" y="43"/>
                  </a:cubicBezTo>
                  <a:cubicBezTo>
                    <a:pt x="37" y="43"/>
                    <a:pt x="44" y="37"/>
                    <a:pt x="44" y="25"/>
                  </a:cubicBezTo>
                  <a:cubicBezTo>
                    <a:pt x="44" y="13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8"/>
            <p:cNvSpPr/>
            <p:nvPr/>
          </p:nvSpPr>
          <p:spPr>
            <a:xfrm>
              <a:off x="5147153" y="2943506"/>
              <a:ext cx="5805" cy="580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38" y="1"/>
                  </a:moveTo>
                  <a:cubicBezTo>
                    <a:pt x="26" y="1"/>
                    <a:pt x="1" y="19"/>
                    <a:pt x="7" y="44"/>
                  </a:cubicBezTo>
                  <a:cubicBezTo>
                    <a:pt x="7" y="69"/>
                    <a:pt x="32" y="81"/>
                    <a:pt x="44" y="81"/>
                  </a:cubicBezTo>
                  <a:cubicBezTo>
                    <a:pt x="62" y="81"/>
                    <a:pt x="75" y="75"/>
                    <a:pt x="75" y="62"/>
                  </a:cubicBezTo>
                  <a:cubicBezTo>
                    <a:pt x="81" y="50"/>
                    <a:pt x="75" y="44"/>
                    <a:pt x="69" y="44"/>
                  </a:cubicBezTo>
                  <a:cubicBezTo>
                    <a:pt x="60" y="44"/>
                    <a:pt x="52" y="47"/>
                    <a:pt x="48" y="47"/>
                  </a:cubicBezTo>
                  <a:cubicBezTo>
                    <a:pt x="45" y="47"/>
                    <a:pt x="44" y="46"/>
                    <a:pt x="44" y="44"/>
                  </a:cubicBezTo>
                  <a:cubicBezTo>
                    <a:pt x="44" y="41"/>
                    <a:pt x="45" y="39"/>
                    <a:pt x="49" y="39"/>
                  </a:cubicBezTo>
                  <a:cubicBezTo>
                    <a:pt x="52" y="39"/>
                    <a:pt x="56" y="41"/>
                    <a:pt x="62" y="44"/>
                  </a:cubicBezTo>
                  <a:cubicBezTo>
                    <a:pt x="69" y="44"/>
                    <a:pt x="81" y="38"/>
                    <a:pt x="75" y="19"/>
                  </a:cubicBezTo>
                  <a:cubicBezTo>
                    <a:pt x="69" y="13"/>
                    <a:pt x="56" y="1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8"/>
            <p:cNvSpPr/>
            <p:nvPr/>
          </p:nvSpPr>
          <p:spPr>
            <a:xfrm>
              <a:off x="5148945" y="2944868"/>
              <a:ext cx="3154" cy="3297"/>
            </a:xfrm>
            <a:custGeom>
              <a:avLst/>
              <a:gdLst/>
              <a:ahLst/>
              <a:cxnLst/>
              <a:rect l="l" t="t" r="r" b="b"/>
              <a:pathLst>
                <a:path w="44" h="46" extrusionOk="0">
                  <a:moveTo>
                    <a:pt x="19" y="0"/>
                  </a:moveTo>
                  <a:cubicBezTo>
                    <a:pt x="13" y="0"/>
                    <a:pt x="1" y="7"/>
                    <a:pt x="1" y="19"/>
                  </a:cubicBezTo>
                  <a:cubicBezTo>
                    <a:pt x="1" y="37"/>
                    <a:pt x="13" y="43"/>
                    <a:pt x="19" y="43"/>
                  </a:cubicBezTo>
                  <a:cubicBezTo>
                    <a:pt x="23" y="45"/>
                    <a:pt x="26" y="46"/>
                    <a:pt x="28" y="46"/>
                  </a:cubicBezTo>
                  <a:cubicBezTo>
                    <a:pt x="34" y="46"/>
                    <a:pt x="37" y="42"/>
                    <a:pt x="37" y="37"/>
                  </a:cubicBezTo>
                  <a:cubicBezTo>
                    <a:pt x="44" y="31"/>
                    <a:pt x="44" y="31"/>
                    <a:pt x="44" y="31"/>
                  </a:cubicBezTo>
                  <a:lnTo>
                    <a:pt x="44" y="25"/>
                  </a:lnTo>
                  <a:lnTo>
                    <a:pt x="37" y="25"/>
                  </a:lnTo>
                  <a:cubicBezTo>
                    <a:pt x="37" y="19"/>
                    <a:pt x="37" y="19"/>
                    <a:pt x="37" y="19"/>
                  </a:cubicBezTo>
                  <a:lnTo>
                    <a:pt x="44" y="19"/>
                  </a:lnTo>
                  <a:cubicBezTo>
                    <a:pt x="44" y="19"/>
                    <a:pt x="44" y="13"/>
                    <a:pt x="37" y="13"/>
                  </a:cubicBezTo>
                  <a:cubicBezTo>
                    <a:pt x="37" y="7"/>
                    <a:pt x="31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8"/>
            <p:cNvSpPr/>
            <p:nvPr/>
          </p:nvSpPr>
          <p:spPr>
            <a:xfrm>
              <a:off x="5145863" y="2942216"/>
              <a:ext cx="8027" cy="8529"/>
            </a:xfrm>
            <a:custGeom>
              <a:avLst/>
              <a:gdLst/>
              <a:ahLst/>
              <a:cxnLst/>
              <a:rect l="l" t="t" r="r" b="b"/>
              <a:pathLst>
                <a:path w="112" h="119" extrusionOk="0">
                  <a:moveTo>
                    <a:pt x="62" y="1"/>
                  </a:moveTo>
                  <a:cubicBezTo>
                    <a:pt x="37" y="1"/>
                    <a:pt x="0" y="25"/>
                    <a:pt x="0" y="62"/>
                  </a:cubicBezTo>
                  <a:cubicBezTo>
                    <a:pt x="6" y="100"/>
                    <a:pt x="35" y="118"/>
                    <a:pt x="54" y="118"/>
                  </a:cubicBezTo>
                  <a:cubicBezTo>
                    <a:pt x="57" y="118"/>
                    <a:pt x="60" y="118"/>
                    <a:pt x="62" y="117"/>
                  </a:cubicBezTo>
                  <a:cubicBezTo>
                    <a:pt x="93" y="117"/>
                    <a:pt x="105" y="99"/>
                    <a:pt x="105" y="87"/>
                  </a:cubicBezTo>
                  <a:cubicBezTo>
                    <a:pt x="111" y="74"/>
                    <a:pt x="105" y="68"/>
                    <a:pt x="99" y="62"/>
                  </a:cubicBezTo>
                  <a:lnTo>
                    <a:pt x="87" y="62"/>
                  </a:lnTo>
                  <a:cubicBezTo>
                    <a:pt x="87" y="68"/>
                    <a:pt x="87" y="68"/>
                    <a:pt x="80" y="74"/>
                  </a:cubicBezTo>
                  <a:cubicBezTo>
                    <a:pt x="80" y="74"/>
                    <a:pt x="74" y="80"/>
                    <a:pt x="62" y="80"/>
                  </a:cubicBezTo>
                  <a:cubicBezTo>
                    <a:pt x="56" y="80"/>
                    <a:pt x="44" y="74"/>
                    <a:pt x="44" y="62"/>
                  </a:cubicBezTo>
                  <a:cubicBezTo>
                    <a:pt x="44" y="44"/>
                    <a:pt x="56" y="37"/>
                    <a:pt x="62" y="37"/>
                  </a:cubicBezTo>
                  <a:cubicBezTo>
                    <a:pt x="74" y="37"/>
                    <a:pt x="74" y="44"/>
                    <a:pt x="80" y="50"/>
                  </a:cubicBezTo>
                  <a:cubicBezTo>
                    <a:pt x="80" y="50"/>
                    <a:pt x="80" y="56"/>
                    <a:pt x="80" y="56"/>
                  </a:cubicBezTo>
                  <a:cubicBezTo>
                    <a:pt x="80" y="56"/>
                    <a:pt x="80" y="59"/>
                    <a:pt x="82" y="59"/>
                  </a:cubicBezTo>
                  <a:cubicBezTo>
                    <a:pt x="83" y="59"/>
                    <a:pt x="84" y="58"/>
                    <a:pt x="87" y="56"/>
                  </a:cubicBezTo>
                  <a:lnTo>
                    <a:pt x="93" y="56"/>
                  </a:lnTo>
                  <a:cubicBezTo>
                    <a:pt x="99" y="50"/>
                    <a:pt x="105" y="44"/>
                    <a:pt x="105" y="31"/>
                  </a:cubicBezTo>
                  <a:cubicBezTo>
                    <a:pt x="99" y="19"/>
                    <a:pt x="87" y="1"/>
                    <a:pt x="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8"/>
            <p:cNvSpPr/>
            <p:nvPr/>
          </p:nvSpPr>
          <p:spPr>
            <a:xfrm>
              <a:off x="5188149" y="2914479"/>
              <a:ext cx="5805" cy="580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43" y="1"/>
                  </a:moveTo>
                  <a:cubicBezTo>
                    <a:pt x="19" y="1"/>
                    <a:pt x="0" y="19"/>
                    <a:pt x="0" y="37"/>
                  </a:cubicBezTo>
                  <a:cubicBezTo>
                    <a:pt x="0" y="62"/>
                    <a:pt x="19" y="80"/>
                    <a:pt x="43" y="80"/>
                  </a:cubicBezTo>
                  <a:cubicBezTo>
                    <a:pt x="68" y="80"/>
                    <a:pt x="80" y="62"/>
                    <a:pt x="80" y="37"/>
                  </a:cubicBezTo>
                  <a:cubicBezTo>
                    <a:pt x="80" y="19"/>
                    <a:pt x="68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8"/>
            <p:cNvSpPr/>
            <p:nvPr/>
          </p:nvSpPr>
          <p:spPr>
            <a:xfrm>
              <a:off x="5186787" y="2913189"/>
              <a:ext cx="8314" cy="8386"/>
            </a:xfrm>
            <a:custGeom>
              <a:avLst/>
              <a:gdLst/>
              <a:ahLst/>
              <a:cxnLst/>
              <a:rect l="l" t="t" r="r" b="b"/>
              <a:pathLst>
                <a:path w="116" h="117" extrusionOk="0">
                  <a:moveTo>
                    <a:pt x="56" y="0"/>
                  </a:moveTo>
                  <a:cubicBezTo>
                    <a:pt x="32" y="0"/>
                    <a:pt x="1" y="25"/>
                    <a:pt x="1" y="62"/>
                  </a:cubicBezTo>
                  <a:cubicBezTo>
                    <a:pt x="7" y="98"/>
                    <a:pt x="38" y="117"/>
                    <a:pt x="62" y="117"/>
                  </a:cubicBezTo>
                  <a:cubicBezTo>
                    <a:pt x="81" y="117"/>
                    <a:pt x="99" y="105"/>
                    <a:pt x="105" y="92"/>
                  </a:cubicBezTo>
                  <a:cubicBezTo>
                    <a:pt x="115" y="72"/>
                    <a:pt x="109" y="60"/>
                    <a:pt x="103" y="60"/>
                  </a:cubicBezTo>
                  <a:cubicBezTo>
                    <a:pt x="101" y="60"/>
                    <a:pt x="100" y="60"/>
                    <a:pt x="99" y="62"/>
                  </a:cubicBezTo>
                  <a:cubicBezTo>
                    <a:pt x="93" y="62"/>
                    <a:pt x="87" y="68"/>
                    <a:pt x="81" y="74"/>
                  </a:cubicBezTo>
                  <a:cubicBezTo>
                    <a:pt x="78" y="77"/>
                    <a:pt x="70" y="79"/>
                    <a:pt x="63" y="79"/>
                  </a:cubicBezTo>
                  <a:cubicBezTo>
                    <a:pt x="53" y="79"/>
                    <a:pt x="44" y="75"/>
                    <a:pt x="44" y="62"/>
                  </a:cubicBezTo>
                  <a:cubicBezTo>
                    <a:pt x="44" y="49"/>
                    <a:pt x="50" y="37"/>
                    <a:pt x="56" y="37"/>
                  </a:cubicBezTo>
                  <a:cubicBezTo>
                    <a:pt x="68" y="37"/>
                    <a:pt x="75" y="37"/>
                    <a:pt x="81" y="43"/>
                  </a:cubicBezTo>
                  <a:cubicBezTo>
                    <a:pt x="87" y="49"/>
                    <a:pt x="93" y="55"/>
                    <a:pt x="99" y="55"/>
                  </a:cubicBezTo>
                  <a:cubicBezTo>
                    <a:pt x="105" y="55"/>
                    <a:pt x="111" y="43"/>
                    <a:pt x="99" y="25"/>
                  </a:cubicBezTo>
                  <a:cubicBezTo>
                    <a:pt x="93" y="12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8"/>
            <p:cNvSpPr/>
            <p:nvPr/>
          </p:nvSpPr>
          <p:spPr>
            <a:xfrm>
              <a:off x="5188149" y="2914479"/>
              <a:ext cx="6236" cy="5805"/>
            </a:xfrm>
            <a:custGeom>
              <a:avLst/>
              <a:gdLst/>
              <a:ahLst/>
              <a:cxnLst/>
              <a:rect l="l" t="t" r="r" b="b"/>
              <a:pathLst>
                <a:path w="87" h="81" extrusionOk="0">
                  <a:moveTo>
                    <a:pt x="43" y="1"/>
                  </a:moveTo>
                  <a:cubicBezTo>
                    <a:pt x="25" y="1"/>
                    <a:pt x="6" y="13"/>
                    <a:pt x="0" y="37"/>
                  </a:cubicBezTo>
                  <a:cubicBezTo>
                    <a:pt x="0" y="62"/>
                    <a:pt x="25" y="80"/>
                    <a:pt x="37" y="80"/>
                  </a:cubicBezTo>
                  <a:cubicBezTo>
                    <a:pt x="56" y="80"/>
                    <a:pt x="68" y="74"/>
                    <a:pt x="74" y="68"/>
                  </a:cubicBezTo>
                  <a:cubicBezTo>
                    <a:pt x="80" y="56"/>
                    <a:pt x="86" y="50"/>
                    <a:pt x="86" y="50"/>
                  </a:cubicBezTo>
                  <a:cubicBezTo>
                    <a:pt x="80" y="50"/>
                    <a:pt x="80" y="44"/>
                    <a:pt x="80" y="44"/>
                  </a:cubicBezTo>
                  <a:cubicBezTo>
                    <a:pt x="80" y="41"/>
                    <a:pt x="79" y="41"/>
                    <a:pt x="79" y="41"/>
                  </a:cubicBezTo>
                  <a:cubicBezTo>
                    <a:pt x="77" y="41"/>
                    <a:pt x="74" y="44"/>
                    <a:pt x="74" y="44"/>
                  </a:cubicBezTo>
                  <a:cubicBezTo>
                    <a:pt x="62" y="44"/>
                    <a:pt x="62" y="50"/>
                    <a:pt x="56" y="50"/>
                  </a:cubicBezTo>
                  <a:cubicBezTo>
                    <a:pt x="47" y="50"/>
                    <a:pt x="44" y="44"/>
                    <a:pt x="44" y="40"/>
                  </a:cubicBezTo>
                  <a:lnTo>
                    <a:pt x="44" y="40"/>
                  </a:lnTo>
                  <a:cubicBezTo>
                    <a:pt x="44" y="40"/>
                    <a:pt x="46" y="37"/>
                    <a:pt x="49" y="37"/>
                  </a:cubicBezTo>
                  <a:lnTo>
                    <a:pt x="80" y="37"/>
                  </a:ln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25"/>
                    <a:pt x="74" y="13"/>
                  </a:cubicBezTo>
                  <a:cubicBezTo>
                    <a:pt x="68" y="7"/>
                    <a:pt x="56" y="1"/>
                    <a:pt x="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8"/>
            <p:cNvSpPr/>
            <p:nvPr/>
          </p:nvSpPr>
          <p:spPr>
            <a:xfrm>
              <a:off x="5185497" y="2911828"/>
              <a:ext cx="10177" cy="11109"/>
            </a:xfrm>
            <a:custGeom>
              <a:avLst/>
              <a:gdLst/>
              <a:ahLst/>
              <a:cxnLst/>
              <a:rect l="l" t="t" r="r" b="b"/>
              <a:pathLst>
                <a:path w="142" h="155" extrusionOk="0">
                  <a:moveTo>
                    <a:pt x="74" y="1"/>
                  </a:moveTo>
                  <a:cubicBezTo>
                    <a:pt x="43" y="1"/>
                    <a:pt x="0" y="31"/>
                    <a:pt x="0" y="81"/>
                  </a:cubicBezTo>
                  <a:cubicBezTo>
                    <a:pt x="7" y="130"/>
                    <a:pt x="50" y="154"/>
                    <a:pt x="80" y="154"/>
                  </a:cubicBezTo>
                  <a:cubicBezTo>
                    <a:pt x="111" y="148"/>
                    <a:pt x="129" y="130"/>
                    <a:pt x="136" y="117"/>
                  </a:cubicBezTo>
                  <a:cubicBezTo>
                    <a:pt x="142" y="99"/>
                    <a:pt x="136" y="87"/>
                    <a:pt x="129" y="81"/>
                  </a:cubicBezTo>
                  <a:cubicBezTo>
                    <a:pt x="129" y="81"/>
                    <a:pt x="123" y="74"/>
                    <a:pt x="123" y="74"/>
                  </a:cubicBezTo>
                  <a:cubicBezTo>
                    <a:pt x="123" y="74"/>
                    <a:pt x="123" y="74"/>
                    <a:pt x="117" y="81"/>
                  </a:cubicBezTo>
                  <a:cubicBezTo>
                    <a:pt x="117" y="81"/>
                    <a:pt x="117" y="81"/>
                    <a:pt x="117" y="87"/>
                  </a:cubicBezTo>
                  <a:cubicBezTo>
                    <a:pt x="117" y="87"/>
                    <a:pt x="117" y="93"/>
                    <a:pt x="111" y="99"/>
                  </a:cubicBezTo>
                  <a:cubicBezTo>
                    <a:pt x="105" y="105"/>
                    <a:pt x="99" y="117"/>
                    <a:pt x="80" y="117"/>
                  </a:cubicBezTo>
                  <a:cubicBezTo>
                    <a:pt x="62" y="117"/>
                    <a:pt x="43" y="105"/>
                    <a:pt x="43" y="81"/>
                  </a:cubicBezTo>
                  <a:cubicBezTo>
                    <a:pt x="37" y="56"/>
                    <a:pt x="62" y="38"/>
                    <a:pt x="74" y="38"/>
                  </a:cubicBezTo>
                  <a:cubicBezTo>
                    <a:pt x="93" y="38"/>
                    <a:pt x="105" y="44"/>
                    <a:pt x="105" y="56"/>
                  </a:cubicBezTo>
                  <a:cubicBezTo>
                    <a:pt x="111" y="62"/>
                    <a:pt x="111" y="68"/>
                    <a:pt x="111" y="68"/>
                  </a:cubicBezTo>
                  <a:cubicBezTo>
                    <a:pt x="117" y="68"/>
                    <a:pt x="117" y="68"/>
                    <a:pt x="117" y="74"/>
                  </a:cubicBezTo>
                  <a:lnTo>
                    <a:pt x="129" y="74"/>
                  </a:lnTo>
                  <a:cubicBezTo>
                    <a:pt x="136" y="68"/>
                    <a:pt x="136" y="56"/>
                    <a:pt x="129" y="38"/>
                  </a:cubicBezTo>
                  <a:cubicBezTo>
                    <a:pt x="129" y="19"/>
                    <a:pt x="105" y="1"/>
                    <a:pt x="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8"/>
            <p:cNvSpPr/>
            <p:nvPr/>
          </p:nvSpPr>
          <p:spPr>
            <a:xfrm>
              <a:off x="5182415" y="2832129"/>
              <a:ext cx="2294" cy="229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9" y="1"/>
                  </a:moveTo>
                  <a:cubicBezTo>
                    <a:pt x="7" y="1"/>
                    <a:pt x="0" y="7"/>
                    <a:pt x="0" y="13"/>
                  </a:cubicBezTo>
                  <a:cubicBezTo>
                    <a:pt x="0" y="25"/>
                    <a:pt x="7" y="31"/>
                    <a:pt x="19" y="31"/>
                  </a:cubicBezTo>
                  <a:cubicBezTo>
                    <a:pt x="25" y="31"/>
                    <a:pt x="31" y="25"/>
                    <a:pt x="31" y="13"/>
                  </a:cubicBezTo>
                  <a:cubicBezTo>
                    <a:pt x="31" y="7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8"/>
            <p:cNvSpPr/>
            <p:nvPr/>
          </p:nvSpPr>
          <p:spPr>
            <a:xfrm>
              <a:off x="5180624" y="2830839"/>
              <a:ext cx="4945" cy="4874"/>
            </a:xfrm>
            <a:custGeom>
              <a:avLst/>
              <a:gdLst/>
              <a:ahLst/>
              <a:cxnLst/>
              <a:rect l="l" t="t" r="r" b="b"/>
              <a:pathLst>
                <a:path w="69" h="68" extrusionOk="0">
                  <a:moveTo>
                    <a:pt x="38" y="0"/>
                  </a:moveTo>
                  <a:cubicBezTo>
                    <a:pt x="19" y="0"/>
                    <a:pt x="1" y="13"/>
                    <a:pt x="7" y="37"/>
                  </a:cubicBezTo>
                  <a:cubicBezTo>
                    <a:pt x="7" y="56"/>
                    <a:pt x="25" y="68"/>
                    <a:pt x="38" y="68"/>
                  </a:cubicBezTo>
                  <a:cubicBezTo>
                    <a:pt x="56" y="68"/>
                    <a:pt x="62" y="62"/>
                    <a:pt x="62" y="56"/>
                  </a:cubicBezTo>
                  <a:cubicBezTo>
                    <a:pt x="68" y="37"/>
                    <a:pt x="62" y="37"/>
                    <a:pt x="56" y="37"/>
                  </a:cubicBezTo>
                  <a:cubicBezTo>
                    <a:pt x="53" y="34"/>
                    <a:pt x="50" y="34"/>
                    <a:pt x="48" y="34"/>
                  </a:cubicBezTo>
                  <a:cubicBezTo>
                    <a:pt x="45" y="34"/>
                    <a:pt x="44" y="34"/>
                    <a:pt x="44" y="31"/>
                  </a:cubicBezTo>
                  <a:lnTo>
                    <a:pt x="50" y="31"/>
                  </a:lnTo>
                  <a:cubicBezTo>
                    <a:pt x="56" y="31"/>
                    <a:pt x="68" y="31"/>
                    <a:pt x="62" y="13"/>
                  </a:cubicBezTo>
                  <a:cubicBezTo>
                    <a:pt x="56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8"/>
            <p:cNvSpPr/>
            <p:nvPr/>
          </p:nvSpPr>
          <p:spPr>
            <a:xfrm>
              <a:off x="5182415" y="2832129"/>
              <a:ext cx="2724" cy="2222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9" y="1"/>
                  </a:moveTo>
                  <a:cubicBezTo>
                    <a:pt x="13" y="1"/>
                    <a:pt x="0" y="1"/>
                    <a:pt x="0" y="13"/>
                  </a:cubicBezTo>
                  <a:cubicBezTo>
                    <a:pt x="0" y="27"/>
                    <a:pt x="8" y="31"/>
                    <a:pt x="16" y="31"/>
                  </a:cubicBezTo>
                  <a:cubicBezTo>
                    <a:pt x="22" y="31"/>
                    <a:pt x="28" y="28"/>
                    <a:pt x="31" y="25"/>
                  </a:cubicBezTo>
                  <a:cubicBezTo>
                    <a:pt x="31" y="25"/>
                    <a:pt x="37" y="19"/>
                    <a:pt x="37" y="19"/>
                  </a:cubicBezTo>
                  <a:lnTo>
                    <a:pt x="31" y="19"/>
                  </a:lnTo>
                  <a:lnTo>
                    <a:pt x="31" y="13"/>
                  </a:lnTo>
                  <a:cubicBezTo>
                    <a:pt x="31" y="13"/>
                    <a:pt x="31" y="7"/>
                    <a:pt x="31" y="7"/>
                  </a:cubicBezTo>
                  <a:cubicBezTo>
                    <a:pt x="25" y="1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8"/>
            <p:cNvSpPr/>
            <p:nvPr/>
          </p:nvSpPr>
          <p:spPr>
            <a:xfrm>
              <a:off x="5179405" y="2829405"/>
              <a:ext cx="7024" cy="7669"/>
            </a:xfrm>
            <a:custGeom>
              <a:avLst/>
              <a:gdLst/>
              <a:ahLst/>
              <a:cxnLst/>
              <a:rect l="l" t="t" r="r" b="b"/>
              <a:pathLst>
                <a:path w="98" h="107" extrusionOk="0">
                  <a:moveTo>
                    <a:pt x="55" y="39"/>
                  </a:moveTo>
                  <a:cubicBezTo>
                    <a:pt x="61" y="39"/>
                    <a:pt x="67" y="45"/>
                    <a:pt x="67" y="45"/>
                  </a:cubicBezTo>
                  <a:cubicBezTo>
                    <a:pt x="67" y="51"/>
                    <a:pt x="67" y="51"/>
                    <a:pt x="67" y="51"/>
                  </a:cubicBezTo>
                  <a:lnTo>
                    <a:pt x="73" y="51"/>
                  </a:lnTo>
                  <a:cubicBezTo>
                    <a:pt x="73" y="51"/>
                    <a:pt x="73" y="57"/>
                    <a:pt x="73" y="57"/>
                  </a:cubicBezTo>
                  <a:cubicBezTo>
                    <a:pt x="73" y="57"/>
                    <a:pt x="73" y="57"/>
                    <a:pt x="73" y="63"/>
                  </a:cubicBezTo>
                  <a:cubicBezTo>
                    <a:pt x="67" y="63"/>
                    <a:pt x="67" y="69"/>
                    <a:pt x="61" y="69"/>
                  </a:cubicBezTo>
                  <a:cubicBezTo>
                    <a:pt x="55" y="69"/>
                    <a:pt x="42" y="63"/>
                    <a:pt x="42" y="51"/>
                  </a:cubicBezTo>
                  <a:cubicBezTo>
                    <a:pt x="42" y="45"/>
                    <a:pt x="49" y="39"/>
                    <a:pt x="55" y="39"/>
                  </a:cubicBezTo>
                  <a:close/>
                  <a:moveTo>
                    <a:pt x="47" y="1"/>
                  </a:moveTo>
                  <a:cubicBezTo>
                    <a:pt x="24" y="1"/>
                    <a:pt x="0" y="24"/>
                    <a:pt x="6" y="57"/>
                  </a:cubicBezTo>
                  <a:cubicBezTo>
                    <a:pt x="6" y="88"/>
                    <a:pt x="36" y="106"/>
                    <a:pt x="61" y="106"/>
                  </a:cubicBezTo>
                  <a:cubicBezTo>
                    <a:pt x="79" y="100"/>
                    <a:pt x="92" y="88"/>
                    <a:pt x="98" y="76"/>
                  </a:cubicBezTo>
                  <a:cubicBezTo>
                    <a:pt x="98" y="63"/>
                    <a:pt x="92" y="57"/>
                    <a:pt x="85" y="51"/>
                  </a:cubicBezTo>
                  <a:lnTo>
                    <a:pt x="79" y="51"/>
                  </a:lnTo>
                  <a:cubicBezTo>
                    <a:pt x="85" y="45"/>
                    <a:pt x="92" y="39"/>
                    <a:pt x="92" y="26"/>
                  </a:cubicBezTo>
                  <a:cubicBezTo>
                    <a:pt x="92" y="14"/>
                    <a:pt x="73" y="2"/>
                    <a:pt x="55" y="2"/>
                  </a:cubicBezTo>
                  <a:cubicBezTo>
                    <a:pt x="52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75" name="Google Shape;6275;p38"/>
          <p:cNvSpPr/>
          <p:nvPr/>
        </p:nvSpPr>
        <p:spPr>
          <a:xfrm>
            <a:off x="2797694" y="3995934"/>
            <a:ext cx="7096" cy="37055"/>
          </a:xfrm>
          <a:custGeom>
            <a:avLst/>
            <a:gdLst/>
            <a:ahLst/>
            <a:cxnLst/>
            <a:rect l="l" t="t" r="r" b="b"/>
            <a:pathLst>
              <a:path w="99" h="517" extrusionOk="0">
                <a:moveTo>
                  <a:pt x="25" y="0"/>
                </a:moveTo>
                <a:cubicBezTo>
                  <a:pt x="19" y="86"/>
                  <a:pt x="6" y="172"/>
                  <a:pt x="6" y="258"/>
                </a:cubicBezTo>
                <a:lnTo>
                  <a:pt x="0" y="516"/>
                </a:lnTo>
                <a:lnTo>
                  <a:pt x="74" y="516"/>
                </a:lnTo>
                <a:lnTo>
                  <a:pt x="80" y="258"/>
                </a:lnTo>
                <a:cubicBezTo>
                  <a:pt x="86" y="178"/>
                  <a:pt x="92" y="92"/>
                  <a:pt x="98" y="6"/>
                </a:cubicBezTo>
                <a:lnTo>
                  <a:pt x="25" y="0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6" name="Google Shape;6276;p38"/>
          <p:cNvGrpSpPr/>
          <p:nvPr/>
        </p:nvGrpSpPr>
        <p:grpSpPr>
          <a:xfrm>
            <a:off x="1385455" y="3466275"/>
            <a:ext cx="2949016" cy="995322"/>
            <a:chOff x="2785366" y="3598299"/>
            <a:chExt cx="2580744" cy="871027"/>
          </a:xfrm>
        </p:grpSpPr>
        <p:sp>
          <p:nvSpPr>
            <p:cNvPr id="6277" name="Google Shape;6277;p38"/>
            <p:cNvSpPr/>
            <p:nvPr/>
          </p:nvSpPr>
          <p:spPr>
            <a:xfrm>
              <a:off x="3269650" y="3842700"/>
              <a:ext cx="2036574" cy="443868"/>
            </a:xfrm>
            <a:custGeom>
              <a:avLst/>
              <a:gdLst/>
              <a:ahLst/>
              <a:cxnLst/>
              <a:rect l="l" t="t" r="r" b="b"/>
              <a:pathLst>
                <a:path w="28415" h="6193" extrusionOk="0">
                  <a:moveTo>
                    <a:pt x="1" y="0"/>
                  </a:moveTo>
                  <a:lnTo>
                    <a:pt x="1" y="6193"/>
                  </a:lnTo>
                  <a:lnTo>
                    <a:pt x="28415" y="6193"/>
                  </a:lnTo>
                  <a:lnTo>
                    <a:pt x="2841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8"/>
            <p:cNvSpPr/>
            <p:nvPr/>
          </p:nvSpPr>
          <p:spPr>
            <a:xfrm>
              <a:off x="3569953" y="3763861"/>
              <a:ext cx="26089" cy="33113"/>
            </a:xfrm>
            <a:custGeom>
              <a:avLst/>
              <a:gdLst/>
              <a:ahLst/>
              <a:cxnLst/>
              <a:rect l="l" t="t" r="r" b="b"/>
              <a:pathLst>
                <a:path w="364" h="462" extrusionOk="0">
                  <a:moveTo>
                    <a:pt x="56" y="0"/>
                  </a:moveTo>
                  <a:lnTo>
                    <a:pt x="1" y="50"/>
                  </a:lnTo>
                  <a:lnTo>
                    <a:pt x="154" y="252"/>
                  </a:lnTo>
                  <a:cubicBezTo>
                    <a:pt x="204" y="320"/>
                    <a:pt x="247" y="394"/>
                    <a:pt x="296" y="461"/>
                  </a:cubicBezTo>
                  <a:lnTo>
                    <a:pt x="363" y="418"/>
                  </a:lnTo>
                  <a:cubicBezTo>
                    <a:pt x="314" y="351"/>
                    <a:pt x="265" y="277"/>
                    <a:pt x="216" y="203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8"/>
            <p:cNvSpPr/>
            <p:nvPr/>
          </p:nvSpPr>
          <p:spPr>
            <a:xfrm>
              <a:off x="3535192" y="3724657"/>
              <a:ext cx="29099" cy="30891"/>
            </a:xfrm>
            <a:custGeom>
              <a:avLst/>
              <a:gdLst/>
              <a:ahLst/>
              <a:cxnLst/>
              <a:rect l="l" t="t" r="r" b="b"/>
              <a:pathLst>
                <a:path w="406" h="431" extrusionOk="0">
                  <a:moveTo>
                    <a:pt x="56" y="1"/>
                  </a:moveTo>
                  <a:lnTo>
                    <a:pt x="0" y="56"/>
                  </a:lnTo>
                  <a:lnTo>
                    <a:pt x="179" y="240"/>
                  </a:lnTo>
                  <a:lnTo>
                    <a:pt x="345" y="431"/>
                  </a:lnTo>
                  <a:lnTo>
                    <a:pt x="406" y="382"/>
                  </a:lnTo>
                  <a:lnTo>
                    <a:pt x="234" y="18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8"/>
            <p:cNvSpPr/>
            <p:nvPr/>
          </p:nvSpPr>
          <p:spPr>
            <a:xfrm>
              <a:off x="3508315" y="3699571"/>
              <a:ext cx="30891" cy="29099"/>
            </a:xfrm>
            <a:custGeom>
              <a:avLst/>
              <a:gdLst/>
              <a:ahLst/>
              <a:cxnLst/>
              <a:rect l="l" t="t" r="r" b="b"/>
              <a:pathLst>
                <a:path w="431" h="406" extrusionOk="0">
                  <a:moveTo>
                    <a:pt x="50" y="0"/>
                  </a:moveTo>
                  <a:lnTo>
                    <a:pt x="1" y="62"/>
                  </a:lnTo>
                  <a:cubicBezTo>
                    <a:pt x="62" y="117"/>
                    <a:pt x="124" y="172"/>
                    <a:pt x="191" y="228"/>
                  </a:cubicBezTo>
                  <a:lnTo>
                    <a:pt x="283" y="314"/>
                  </a:lnTo>
                  <a:lnTo>
                    <a:pt x="375" y="406"/>
                  </a:lnTo>
                  <a:lnTo>
                    <a:pt x="431" y="351"/>
                  </a:lnTo>
                  <a:lnTo>
                    <a:pt x="339" y="258"/>
                  </a:lnTo>
                  <a:lnTo>
                    <a:pt x="240" y="172"/>
                  </a:lnTo>
                  <a:cubicBezTo>
                    <a:pt x="179" y="117"/>
                    <a:pt x="111" y="56"/>
                    <a:pt x="5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8"/>
            <p:cNvSpPr/>
            <p:nvPr/>
          </p:nvSpPr>
          <p:spPr>
            <a:xfrm>
              <a:off x="3466531" y="3668323"/>
              <a:ext cx="33041" cy="26017"/>
            </a:xfrm>
            <a:custGeom>
              <a:avLst/>
              <a:gdLst/>
              <a:ahLst/>
              <a:cxnLst/>
              <a:rect l="l" t="t" r="r" b="b"/>
              <a:pathLst>
                <a:path w="461" h="363" extrusionOk="0">
                  <a:moveTo>
                    <a:pt x="43" y="0"/>
                  </a:moveTo>
                  <a:lnTo>
                    <a:pt x="0" y="68"/>
                  </a:lnTo>
                  <a:lnTo>
                    <a:pt x="209" y="209"/>
                  </a:lnTo>
                  <a:cubicBezTo>
                    <a:pt x="246" y="234"/>
                    <a:pt x="283" y="258"/>
                    <a:pt x="313" y="283"/>
                  </a:cubicBezTo>
                  <a:lnTo>
                    <a:pt x="418" y="363"/>
                  </a:lnTo>
                  <a:lnTo>
                    <a:pt x="461" y="307"/>
                  </a:lnTo>
                  <a:lnTo>
                    <a:pt x="363" y="228"/>
                  </a:lnTo>
                  <a:cubicBezTo>
                    <a:pt x="326" y="197"/>
                    <a:pt x="289" y="172"/>
                    <a:pt x="252" y="14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8"/>
            <p:cNvSpPr/>
            <p:nvPr/>
          </p:nvSpPr>
          <p:spPr>
            <a:xfrm>
              <a:off x="3434781" y="3649831"/>
              <a:ext cx="34905" cy="23365"/>
            </a:xfrm>
            <a:custGeom>
              <a:avLst/>
              <a:gdLst/>
              <a:ahLst/>
              <a:cxnLst/>
              <a:rect l="l" t="t" r="r" b="b"/>
              <a:pathLst>
                <a:path w="487" h="326" extrusionOk="0">
                  <a:moveTo>
                    <a:pt x="38" y="0"/>
                  </a:moveTo>
                  <a:lnTo>
                    <a:pt x="1" y="68"/>
                  </a:lnTo>
                  <a:lnTo>
                    <a:pt x="117" y="129"/>
                  </a:lnTo>
                  <a:lnTo>
                    <a:pt x="222" y="191"/>
                  </a:lnTo>
                  <a:lnTo>
                    <a:pt x="443" y="326"/>
                  </a:lnTo>
                  <a:lnTo>
                    <a:pt x="486" y="258"/>
                  </a:lnTo>
                  <a:lnTo>
                    <a:pt x="265" y="129"/>
                  </a:lnTo>
                  <a:lnTo>
                    <a:pt x="154" y="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8"/>
            <p:cNvSpPr/>
            <p:nvPr/>
          </p:nvSpPr>
          <p:spPr>
            <a:xfrm>
              <a:off x="3387692" y="3627828"/>
              <a:ext cx="36195" cy="19853"/>
            </a:xfrm>
            <a:custGeom>
              <a:avLst/>
              <a:gdLst/>
              <a:ahLst/>
              <a:cxnLst/>
              <a:rect l="l" t="t" r="r" b="b"/>
              <a:pathLst>
                <a:path w="505" h="277" extrusionOk="0">
                  <a:moveTo>
                    <a:pt x="31" y="0"/>
                  </a:moveTo>
                  <a:lnTo>
                    <a:pt x="0" y="74"/>
                  </a:lnTo>
                  <a:cubicBezTo>
                    <a:pt x="80" y="98"/>
                    <a:pt x="160" y="135"/>
                    <a:pt x="240" y="172"/>
                  </a:cubicBezTo>
                  <a:cubicBezTo>
                    <a:pt x="314" y="203"/>
                    <a:pt x="394" y="240"/>
                    <a:pt x="473" y="277"/>
                  </a:cubicBezTo>
                  <a:lnTo>
                    <a:pt x="504" y="209"/>
                  </a:lnTo>
                  <a:cubicBezTo>
                    <a:pt x="424" y="166"/>
                    <a:pt x="344" y="135"/>
                    <a:pt x="271" y="98"/>
                  </a:cubicBezTo>
                  <a:cubicBezTo>
                    <a:pt x="191" y="61"/>
                    <a:pt x="111" y="31"/>
                    <a:pt x="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8"/>
            <p:cNvSpPr/>
            <p:nvPr/>
          </p:nvSpPr>
          <p:spPr>
            <a:xfrm>
              <a:off x="3353362" y="3615931"/>
              <a:ext cx="36625" cy="17201"/>
            </a:xfrm>
            <a:custGeom>
              <a:avLst/>
              <a:gdLst/>
              <a:ahLst/>
              <a:cxnLst/>
              <a:rect l="l" t="t" r="r" b="b"/>
              <a:pathLst>
                <a:path w="511" h="240" extrusionOk="0">
                  <a:moveTo>
                    <a:pt x="19" y="0"/>
                  </a:moveTo>
                  <a:lnTo>
                    <a:pt x="0" y="74"/>
                  </a:lnTo>
                  <a:cubicBezTo>
                    <a:pt x="80" y="98"/>
                    <a:pt x="160" y="123"/>
                    <a:pt x="240" y="148"/>
                  </a:cubicBezTo>
                  <a:lnTo>
                    <a:pt x="479" y="240"/>
                  </a:lnTo>
                  <a:lnTo>
                    <a:pt x="510" y="166"/>
                  </a:lnTo>
                  <a:lnTo>
                    <a:pt x="264" y="74"/>
                  </a:lnTo>
                  <a:cubicBezTo>
                    <a:pt x="185" y="49"/>
                    <a:pt x="98" y="25"/>
                    <a:pt x="1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8"/>
            <p:cNvSpPr/>
            <p:nvPr/>
          </p:nvSpPr>
          <p:spPr>
            <a:xfrm>
              <a:off x="3302690" y="3604463"/>
              <a:ext cx="37055" cy="12829"/>
            </a:xfrm>
            <a:custGeom>
              <a:avLst/>
              <a:gdLst/>
              <a:ahLst/>
              <a:cxnLst/>
              <a:rect l="l" t="t" r="r" b="b"/>
              <a:pathLst>
                <a:path w="517" h="179" extrusionOk="0">
                  <a:moveTo>
                    <a:pt x="13" y="0"/>
                  </a:moveTo>
                  <a:lnTo>
                    <a:pt x="1" y="74"/>
                  </a:lnTo>
                  <a:cubicBezTo>
                    <a:pt x="87" y="93"/>
                    <a:pt x="167" y="99"/>
                    <a:pt x="253" y="123"/>
                  </a:cubicBezTo>
                  <a:lnTo>
                    <a:pt x="498" y="179"/>
                  </a:lnTo>
                  <a:lnTo>
                    <a:pt x="517" y="105"/>
                  </a:lnTo>
                  <a:lnTo>
                    <a:pt x="265" y="43"/>
                  </a:lnTo>
                  <a:cubicBezTo>
                    <a:pt x="185" y="25"/>
                    <a:pt x="99" y="13"/>
                    <a:pt x="1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8"/>
            <p:cNvSpPr/>
            <p:nvPr/>
          </p:nvSpPr>
          <p:spPr>
            <a:xfrm>
              <a:off x="3266138" y="3599589"/>
              <a:ext cx="37485" cy="10249"/>
            </a:xfrm>
            <a:custGeom>
              <a:avLst/>
              <a:gdLst/>
              <a:ahLst/>
              <a:cxnLst/>
              <a:rect l="l" t="t" r="r" b="b"/>
              <a:pathLst>
                <a:path w="523" h="143" extrusionOk="0">
                  <a:moveTo>
                    <a:pt x="7" y="1"/>
                  </a:moveTo>
                  <a:lnTo>
                    <a:pt x="1" y="81"/>
                  </a:lnTo>
                  <a:cubicBezTo>
                    <a:pt x="173" y="99"/>
                    <a:pt x="345" y="111"/>
                    <a:pt x="511" y="142"/>
                  </a:cubicBezTo>
                  <a:lnTo>
                    <a:pt x="523" y="68"/>
                  </a:lnTo>
                  <a:cubicBezTo>
                    <a:pt x="351" y="32"/>
                    <a:pt x="179" y="19"/>
                    <a:pt x="7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8"/>
            <p:cNvSpPr/>
            <p:nvPr/>
          </p:nvSpPr>
          <p:spPr>
            <a:xfrm>
              <a:off x="3214176" y="3598299"/>
              <a:ext cx="37055" cy="6236"/>
            </a:xfrm>
            <a:custGeom>
              <a:avLst/>
              <a:gdLst/>
              <a:ahLst/>
              <a:cxnLst/>
              <a:rect l="l" t="t" r="r" b="b"/>
              <a:pathLst>
                <a:path w="517" h="87" extrusionOk="0">
                  <a:moveTo>
                    <a:pt x="259" y="0"/>
                  </a:moveTo>
                  <a:lnTo>
                    <a:pt x="1" y="7"/>
                  </a:lnTo>
                  <a:lnTo>
                    <a:pt x="7" y="86"/>
                  </a:lnTo>
                  <a:lnTo>
                    <a:pt x="259" y="80"/>
                  </a:lnTo>
                  <a:lnTo>
                    <a:pt x="517" y="86"/>
                  </a:lnTo>
                  <a:lnTo>
                    <a:pt x="517" y="1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8"/>
            <p:cNvSpPr/>
            <p:nvPr/>
          </p:nvSpPr>
          <p:spPr>
            <a:xfrm>
              <a:off x="3177194" y="3598729"/>
              <a:ext cx="37485" cy="8887"/>
            </a:xfrm>
            <a:custGeom>
              <a:avLst/>
              <a:gdLst/>
              <a:ahLst/>
              <a:cxnLst/>
              <a:rect l="l" t="t" r="r" b="b"/>
              <a:pathLst>
                <a:path w="523" h="124" extrusionOk="0">
                  <a:moveTo>
                    <a:pt x="517" y="1"/>
                  </a:moveTo>
                  <a:cubicBezTo>
                    <a:pt x="431" y="7"/>
                    <a:pt x="345" y="13"/>
                    <a:pt x="259" y="19"/>
                  </a:cubicBezTo>
                  <a:cubicBezTo>
                    <a:pt x="173" y="25"/>
                    <a:pt x="87" y="37"/>
                    <a:pt x="1" y="50"/>
                  </a:cubicBezTo>
                  <a:lnTo>
                    <a:pt x="13" y="123"/>
                  </a:lnTo>
                  <a:cubicBezTo>
                    <a:pt x="99" y="111"/>
                    <a:pt x="179" y="99"/>
                    <a:pt x="265" y="99"/>
                  </a:cubicBezTo>
                  <a:cubicBezTo>
                    <a:pt x="351" y="93"/>
                    <a:pt x="437" y="80"/>
                    <a:pt x="523" y="80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8"/>
            <p:cNvSpPr/>
            <p:nvPr/>
          </p:nvSpPr>
          <p:spPr>
            <a:xfrm>
              <a:off x="3125662" y="3604033"/>
              <a:ext cx="37556" cy="13259"/>
            </a:xfrm>
            <a:custGeom>
              <a:avLst/>
              <a:gdLst/>
              <a:ahLst/>
              <a:cxnLst/>
              <a:rect l="l" t="t" r="r" b="b"/>
              <a:pathLst>
                <a:path w="524" h="185" extrusionOk="0">
                  <a:moveTo>
                    <a:pt x="511" y="0"/>
                  </a:moveTo>
                  <a:cubicBezTo>
                    <a:pt x="425" y="19"/>
                    <a:pt x="339" y="31"/>
                    <a:pt x="253" y="49"/>
                  </a:cubicBezTo>
                  <a:lnTo>
                    <a:pt x="1" y="111"/>
                  </a:lnTo>
                  <a:lnTo>
                    <a:pt x="19" y="185"/>
                  </a:lnTo>
                  <a:lnTo>
                    <a:pt x="271" y="123"/>
                  </a:lnTo>
                  <a:cubicBezTo>
                    <a:pt x="351" y="105"/>
                    <a:pt x="437" y="92"/>
                    <a:pt x="523" y="80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8"/>
            <p:cNvSpPr/>
            <p:nvPr/>
          </p:nvSpPr>
          <p:spPr>
            <a:xfrm>
              <a:off x="3090471" y="3611917"/>
              <a:ext cx="36625" cy="15983"/>
            </a:xfrm>
            <a:custGeom>
              <a:avLst/>
              <a:gdLst/>
              <a:ahLst/>
              <a:cxnLst/>
              <a:rect l="l" t="t" r="r" b="b"/>
              <a:pathLst>
                <a:path w="511" h="223" extrusionOk="0">
                  <a:moveTo>
                    <a:pt x="492" y="1"/>
                  </a:moveTo>
                  <a:cubicBezTo>
                    <a:pt x="326" y="44"/>
                    <a:pt x="160" y="87"/>
                    <a:pt x="1" y="148"/>
                  </a:cubicBezTo>
                  <a:lnTo>
                    <a:pt x="25" y="222"/>
                  </a:lnTo>
                  <a:cubicBezTo>
                    <a:pt x="185" y="161"/>
                    <a:pt x="351" y="118"/>
                    <a:pt x="510" y="75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8"/>
            <p:cNvSpPr/>
            <p:nvPr/>
          </p:nvSpPr>
          <p:spPr>
            <a:xfrm>
              <a:off x="3042021" y="3627828"/>
              <a:ext cx="35765" cy="19853"/>
            </a:xfrm>
            <a:custGeom>
              <a:avLst/>
              <a:gdLst/>
              <a:ahLst/>
              <a:cxnLst/>
              <a:rect l="l" t="t" r="r" b="b"/>
              <a:pathLst>
                <a:path w="499" h="277" extrusionOk="0">
                  <a:moveTo>
                    <a:pt x="474" y="0"/>
                  </a:moveTo>
                  <a:cubicBezTo>
                    <a:pt x="314" y="61"/>
                    <a:pt x="154" y="135"/>
                    <a:pt x="1" y="209"/>
                  </a:cubicBezTo>
                  <a:lnTo>
                    <a:pt x="31" y="277"/>
                  </a:lnTo>
                  <a:cubicBezTo>
                    <a:pt x="185" y="203"/>
                    <a:pt x="339" y="129"/>
                    <a:pt x="498" y="74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8"/>
            <p:cNvSpPr/>
            <p:nvPr/>
          </p:nvSpPr>
          <p:spPr>
            <a:xfrm>
              <a:off x="3009483" y="3642736"/>
              <a:ext cx="34833" cy="22577"/>
            </a:xfrm>
            <a:custGeom>
              <a:avLst/>
              <a:gdLst/>
              <a:ahLst/>
              <a:cxnLst/>
              <a:rect l="l" t="t" r="r" b="b"/>
              <a:pathLst>
                <a:path w="486" h="315" extrusionOk="0">
                  <a:moveTo>
                    <a:pt x="455" y="1"/>
                  </a:moveTo>
                  <a:lnTo>
                    <a:pt x="221" y="118"/>
                  </a:lnTo>
                  <a:lnTo>
                    <a:pt x="0" y="247"/>
                  </a:lnTo>
                  <a:lnTo>
                    <a:pt x="37" y="314"/>
                  </a:lnTo>
                  <a:lnTo>
                    <a:pt x="258" y="185"/>
                  </a:lnTo>
                  <a:lnTo>
                    <a:pt x="485" y="69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8"/>
            <p:cNvSpPr/>
            <p:nvPr/>
          </p:nvSpPr>
          <p:spPr>
            <a:xfrm>
              <a:off x="2966336" y="3668753"/>
              <a:ext cx="33041" cy="25587"/>
            </a:xfrm>
            <a:custGeom>
              <a:avLst/>
              <a:gdLst/>
              <a:ahLst/>
              <a:cxnLst/>
              <a:rect l="l" t="t" r="r" b="b"/>
              <a:pathLst>
                <a:path w="461" h="357" extrusionOk="0">
                  <a:moveTo>
                    <a:pt x="418" y="0"/>
                  </a:moveTo>
                  <a:cubicBezTo>
                    <a:pt x="344" y="43"/>
                    <a:pt x="276" y="93"/>
                    <a:pt x="203" y="142"/>
                  </a:cubicBezTo>
                  <a:cubicBezTo>
                    <a:pt x="135" y="191"/>
                    <a:pt x="61" y="246"/>
                    <a:pt x="0" y="301"/>
                  </a:cubicBezTo>
                  <a:lnTo>
                    <a:pt x="43" y="357"/>
                  </a:lnTo>
                  <a:cubicBezTo>
                    <a:pt x="111" y="308"/>
                    <a:pt x="178" y="258"/>
                    <a:pt x="252" y="209"/>
                  </a:cubicBezTo>
                  <a:cubicBezTo>
                    <a:pt x="320" y="154"/>
                    <a:pt x="387" y="105"/>
                    <a:pt x="461" y="62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8"/>
            <p:cNvSpPr/>
            <p:nvPr/>
          </p:nvSpPr>
          <p:spPr>
            <a:xfrm>
              <a:off x="2937668" y="3690326"/>
              <a:ext cx="31823" cy="27809"/>
            </a:xfrm>
            <a:custGeom>
              <a:avLst/>
              <a:gdLst/>
              <a:ahLst/>
              <a:cxnLst/>
              <a:rect l="l" t="t" r="r" b="b"/>
              <a:pathLst>
                <a:path w="444" h="388" extrusionOk="0">
                  <a:moveTo>
                    <a:pt x="394" y="0"/>
                  </a:moveTo>
                  <a:cubicBezTo>
                    <a:pt x="259" y="105"/>
                    <a:pt x="130" y="215"/>
                    <a:pt x="1" y="332"/>
                  </a:cubicBezTo>
                  <a:lnTo>
                    <a:pt x="56" y="387"/>
                  </a:lnTo>
                  <a:cubicBezTo>
                    <a:pt x="179" y="277"/>
                    <a:pt x="308" y="160"/>
                    <a:pt x="443" y="56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8"/>
            <p:cNvSpPr/>
            <p:nvPr/>
          </p:nvSpPr>
          <p:spPr>
            <a:xfrm>
              <a:off x="2901546" y="3724657"/>
              <a:ext cx="29171" cy="30891"/>
            </a:xfrm>
            <a:custGeom>
              <a:avLst/>
              <a:gdLst/>
              <a:ahLst/>
              <a:cxnLst/>
              <a:rect l="l" t="t" r="r" b="b"/>
              <a:pathLst>
                <a:path w="407" h="431" extrusionOk="0">
                  <a:moveTo>
                    <a:pt x="351" y="1"/>
                  </a:moveTo>
                  <a:cubicBezTo>
                    <a:pt x="228" y="123"/>
                    <a:pt x="112" y="246"/>
                    <a:pt x="1" y="382"/>
                  </a:cubicBezTo>
                  <a:lnTo>
                    <a:pt x="56" y="431"/>
                  </a:lnTo>
                  <a:cubicBezTo>
                    <a:pt x="167" y="302"/>
                    <a:pt x="284" y="179"/>
                    <a:pt x="406" y="56"/>
                  </a:cubicBezTo>
                  <a:lnTo>
                    <a:pt x="35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8"/>
            <p:cNvSpPr/>
            <p:nvPr/>
          </p:nvSpPr>
          <p:spPr>
            <a:xfrm>
              <a:off x="2878682" y="3751964"/>
              <a:ext cx="26949" cy="32683"/>
            </a:xfrm>
            <a:custGeom>
              <a:avLst/>
              <a:gdLst/>
              <a:ahLst/>
              <a:cxnLst/>
              <a:rect l="l" t="t" r="r" b="b"/>
              <a:pathLst>
                <a:path w="376" h="456" extrusionOk="0">
                  <a:moveTo>
                    <a:pt x="320" y="1"/>
                  </a:moveTo>
                  <a:cubicBezTo>
                    <a:pt x="259" y="62"/>
                    <a:pt x="209" y="130"/>
                    <a:pt x="154" y="197"/>
                  </a:cubicBezTo>
                  <a:lnTo>
                    <a:pt x="74" y="302"/>
                  </a:lnTo>
                  <a:lnTo>
                    <a:pt x="0" y="406"/>
                  </a:lnTo>
                  <a:lnTo>
                    <a:pt x="62" y="455"/>
                  </a:lnTo>
                  <a:lnTo>
                    <a:pt x="136" y="351"/>
                  </a:lnTo>
                  <a:lnTo>
                    <a:pt x="216" y="246"/>
                  </a:lnTo>
                  <a:cubicBezTo>
                    <a:pt x="271" y="179"/>
                    <a:pt x="320" y="111"/>
                    <a:pt x="375" y="50"/>
                  </a:cubicBezTo>
                  <a:lnTo>
                    <a:pt x="32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8"/>
            <p:cNvSpPr/>
            <p:nvPr/>
          </p:nvSpPr>
          <p:spPr>
            <a:xfrm>
              <a:off x="2850516" y="3793820"/>
              <a:ext cx="23867" cy="34403"/>
            </a:xfrm>
            <a:custGeom>
              <a:avLst/>
              <a:gdLst/>
              <a:ahLst/>
              <a:cxnLst/>
              <a:rect l="l" t="t" r="r" b="b"/>
              <a:pathLst>
                <a:path w="333" h="480" extrusionOk="0">
                  <a:moveTo>
                    <a:pt x="271" y="0"/>
                  </a:moveTo>
                  <a:cubicBezTo>
                    <a:pt x="228" y="74"/>
                    <a:pt x="178" y="148"/>
                    <a:pt x="129" y="221"/>
                  </a:cubicBezTo>
                  <a:lnTo>
                    <a:pt x="0" y="442"/>
                  </a:lnTo>
                  <a:lnTo>
                    <a:pt x="68" y="479"/>
                  </a:lnTo>
                  <a:lnTo>
                    <a:pt x="197" y="258"/>
                  </a:lnTo>
                  <a:cubicBezTo>
                    <a:pt x="240" y="184"/>
                    <a:pt x="289" y="117"/>
                    <a:pt x="332" y="43"/>
                  </a:cubicBezTo>
                  <a:lnTo>
                    <a:pt x="27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8"/>
            <p:cNvSpPr/>
            <p:nvPr/>
          </p:nvSpPr>
          <p:spPr>
            <a:xfrm>
              <a:off x="2834174" y="3825499"/>
              <a:ext cx="21215" cy="35765"/>
            </a:xfrm>
            <a:custGeom>
              <a:avLst/>
              <a:gdLst/>
              <a:ahLst/>
              <a:cxnLst/>
              <a:rect l="l" t="t" r="r" b="b"/>
              <a:pathLst>
                <a:path w="296" h="499" extrusionOk="0">
                  <a:moveTo>
                    <a:pt x="228" y="0"/>
                  </a:moveTo>
                  <a:cubicBezTo>
                    <a:pt x="148" y="154"/>
                    <a:pt x="69" y="308"/>
                    <a:pt x="1" y="467"/>
                  </a:cubicBezTo>
                  <a:lnTo>
                    <a:pt x="75" y="498"/>
                  </a:lnTo>
                  <a:cubicBezTo>
                    <a:pt x="142" y="338"/>
                    <a:pt x="216" y="185"/>
                    <a:pt x="296" y="3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8"/>
            <p:cNvSpPr/>
            <p:nvPr/>
          </p:nvSpPr>
          <p:spPr>
            <a:xfrm>
              <a:off x="2816185" y="3873017"/>
              <a:ext cx="17201" cy="36625"/>
            </a:xfrm>
            <a:custGeom>
              <a:avLst/>
              <a:gdLst/>
              <a:ahLst/>
              <a:cxnLst/>
              <a:rect l="l" t="t" r="r" b="b"/>
              <a:pathLst>
                <a:path w="240" h="511" extrusionOk="0">
                  <a:moveTo>
                    <a:pt x="172" y="1"/>
                  </a:moveTo>
                  <a:cubicBezTo>
                    <a:pt x="105" y="161"/>
                    <a:pt x="49" y="327"/>
                    <a:pt x="0" y="486"/>
                  </a:cubicBezTo>
                  <a:lnTo>
                    <a:pt x="74" y="511"/>
                  </a:lnTo>
                  <a:cubicBezTo>
                    <a:pt x="123" y="345"/>
                    <a:pt x="178" y="185"/>
                    <a:pt x="240" y="26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8"/>
            <p:cNvSpPr/>
            <p:nvPr/>
          </p:nvSpPr>
          <p:spPr>
            <a:xfrm>
              <a:off x="2806939" y="3907850"/>
              <a:ext cx="14550" cy="37485"/>
            </a:xfrm>
            <a:custGeom>
              <a:avLst/>
              <a:gdLst/>
              <a:ahLst/>
              <a:cxnLst/>
              <a:rect l="l" t="t" r="r" b="b"/>
              <a:pathLst>
                <a:path w="203" h="523" extrusionOk="0">
                  <a:moveTo>
                    <a:pt x="129" y="0"/>
                  </a:moveTo>
                  <a:lnTo>
                    <a:pt x="55" y="252"/>
                  </a:lnTo>
                  <a:lnTo>
                    <a:pt x="0" y="504"/>
                  </a:lnTo>
                  <a:lnTo>
                    <a:pt x="74" y="523"/>
                  </a:lnTo>
                  <a:lnTo>
                    <a:pt x="135" y="271"/>
                  </a:lnTo>
                  <a:lnTo>
                    <a:pt x="203" y="2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8"/>
            <p:cNvSpPr/>
            <p:nvPr/>
          </p:nvSpPr>
          <p:spPr>
            <a:xfrm>
              <a:off x="2799414" y="3958880"/>
              <a:ext cx="10177" cy="37556"/>
            </a:xfrm>
            <a:custGeom>
              <a:avLst/>
              <a:gdLst/>
              <a:ahLst/>
              <a:cxnLst/>
              <a:rect l="l" t="t" r="r" b="b"/>
              <a:pathLst>
                <a:path w="142" h="524" extrusionOk="0">
                  <a:moveTo>
                    <a:pt x="68" y="1"/>
                  </a:moveTo>
                  <a:lnTo>
                    <a:pt x="44" y="130"/>
                  </a:lnTo>
                  <a:lnTo>
                    <a:pt x="25" y="259"/>
                  </a:lnTo>
                  <a:cubicBezTo>
                    <a:pt x="19" y="345"/>
                    <a:pt x="1" y="431"/>
                    <a:pt x="1" y="517"/>
                  </a:cubicBezTo>
                  <a:lnTo>
                    <a:pt x="74" y="523"/>
                  </a:lnTo>
                  <a:cubicBezTo>
                    <a:pt x="81" y="437"/>
                    <a:pt x="93" y="351"/>
                    <a:pt x="105" y="271"/>
                  </a:cubicBezTo>
                  <a:lnTo>
                    <a:pt x="117" y="142"/>
                  </a:lnTo>
                  <a:lnTo>
                    <a:pt x="142" y="13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8"/>
            <p:cNvSpPr/>
            <p:nvPr/>
          </p:nvSpPr>
          <p:spPr>
            <a:xfrm>
              <a:off x="2798124" y="4047824"/>
              <a:ext cx="7956" cy="37556"/>
            </a:xfrm>
            <a:custGeom>
              <a:avLst/>
              <a:gdLst/>
              <a:ahLst/>
              <a:cxnLst/>
              <a:rect l="l" t="t" r="r" b="b"/>
              <a:pathLst>
                <a:path w="111" h="524" extrusionOk="0">
                  <a:moveTo>
                    <a:pt x="74" y="1"/>
                  </a:moveTo>
                  <a:lnTo>
                    <a:pt x="0" y="7"/>
                  </a:lnTo>
                  <a:cubicBezTo>
                    <a:pt x="0" y="93"/>
                    <a:pt x="6" y="179"/>
                    <a:pt x="13" y="265"/>
                  </a:cubicBezTo>
                  <a:cubicBezTo>
                    <a:pt x="19" y="351"/>
                    <a:pt x="25" y="437"/>
                    <a:pt x="37" y="523"/>
                  </a:cubicBezTo>
                  <a:lnTo>
                    <a:pt x="111" y="511"/>
                  </a:lnTo>
                  <a:cubicBezTo>
                    <a:pt x="99" y="431"/>
                    <a:pt x="92" y="345"/>
                    <a:pt x="86" y="259"/>
                  </a:cubicBezTo>
                  <a:cubicBezTo>
                    <a:pt x="80" y="173"/>
                    <a:pt x="74" y="87"/>
                    <a:pt x="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8"/>
            <p:cNvSpPr/>
            <p:nvPr/>
          </p:nvSpPr>
          <p:spPr>
            <a:xfrm>
              <a:off x="2800776" y="4084377"/>
              <a:ext cx="11038" cy="37556"/>
            </a:xfrm>
            <a:custGeom>
              <a:avLst/>
              <a:gdLst/>
              <a:ahLst/>
              <a:cxnLst/>
              <a:rect l="l" t="t" r="r" b="b"/>
              <a:pathLst>
                <a:path w="154" h="524" extrusionOk="0">
                  <a:moveTo>
                    <a:pt x="74" y="1"/>
                  </a:moveTo>
                  <a:lnTo>
                    <a:pt x="0" y="13"/>
                  </a:lnTo>
                  <a:cubicBezTo>
                    <a:pt x="12" y="99"/>
                    <a:pt x="19" y="185"/>
                    <a:pt x="37" y="271"/>
                  </a:cubicBezTo>
                  <a:lnTo>
                    <a:pt x="80" y="523"/>
                  </a:lnTo>
                  <a:lnTo>
                    <a:pt x="154" y="505"/>
                  </a:lnTo>
                  <a:lnTo>
                    <a:pt x="111" y="259"/>
                  </a:lnTo>
                  <a:cubicBezTo>
                    <a:pt x="92" y="173"/>
                    <a:pt x="86" y="87"/>
                    <a:pt x="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8"/>
            <p:cNvSpPr/>
            <p:nvPr/>
          </p:nvSpPr>
          <p:spPr>
            <a:xfrm>
              <a:off x="2810021" y="4135479"/>
              <a:ext cx="15481" cy="37055"/>
            </a:xfrm>
            <a:custGeom>
              <a:avLst/>
              <a:gdLst/>
              <a:ahLst/>
              <a:cxnLst/>
              <a:rect l="l" t="t" r="r" b="b"/>
              <a:pathLst>
                <a:path w="216" h="517" extrusionOk="0">
                  <a:moveTo>
                    <a:pt x="74" y="1"/>
                  </a:moveTo>
                  <a:lnTo>
                    <a:pt x="0" y="19"/>
                  </a:lnTo>
                  <a:cubicBezTo>
                    <a:pt x="19" y="105"/>
                    <a:pt x="43" y="185"/>
                    <a:pt x="68" y="271"/>
                  </a:cubicBezTo>
                  <a:lnTo>
                    <a:pt x="105" y="394"/>
                  </a:lnTo>
                  <a:lnTo>
                    <a:pt x="141" y="517"/>
                  </a:lnTo>
                  <a:lnTo>
                    <a:pt x="215" y="492"/>
                  </a:lnTo>
                  <a:lnTo>
                    <a:pt x="178" y="369"/>
                  </a:lnTo>
                  <a:lnTo>
                    <a:pt x="141" y="246"/>
                  </a:lnTo>
                  <a:cubicBezTo>
                    <a:pt x="117" y="166"/>
                    <a:pt x="92" y="87"/>
                    <a:pt x="7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8"/>
            <p:cNvSpPr/>
            <p:nvPr/>
          </p:nvSpPr>
          <p:spPr>
            <a:xfrm>
              <a:off x="2820557" y="4170741"/>
              <a:ext cx="18133" cy="36553"/>
            </a:xfrm>
            <a:custGeom>
              <a:avLst/>
              <a:gdLst/>
              <a:ahLst/>
              <a:cxnLst/>
              <a:rect l="l" t="t" r="r" b="b"/>
              <a:pathLst>
                <a:path w="253" h="510" extrusionOk="0">
                  <a:moveTo>
                    <a:pt x="68" y="0"/>
                  </a:moveTo>
                  <a:lnTo>
                    <a:pt x="1" y="25"/>
                  </a:lnTo>
                  <a:cubicBezTo>
                    <a:pt x="25" y="104"/>
                    <a:pt x="50" y="190"/>
                    <a:pt x="87" y="270"/>
                  </a:cubicBezTo>
                  <a:cubicBezTo>
                    <a:pt x="117" y="350"/>
                    <a:pt x="148" y="430"/>
                    <a:pt x="185" y="510"/>
                  </a:cubicBezTo>
                  <a:lnTo>
                    <a:pt x="252" y="473"/>
                  </a:lnTo>
                  <a:cubicBezTo>
                    <a:pt x="216" y="399"/>
                    <a:pt x="191" y="319"/>
                    <a:pt x="160" y="240"/>
                  </a:cubicBezTo>
                  <a:cubicBezTo>
                    <a:pt x="123" y="160"/>
                    <a:pt x="99" y="80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8"/>
            <p:cNvSpPr/>
            <p:nvPr/>
          </p:nvSpPr>
          <p:spPr>
            <a:xfrm>
              <a:off x="2839908" y="4218690"/>
              <a:ext cx="22577" cy="35335"/>
            </a:xfrm>
            <a:custGeom>
              <a:avLst/>
              <a:gdLst/>
              <a:ahLst/>
              <a:cxnLst/>
              <a:rect l="l" t="t" r="r" b="b"/>
              <a:pathLst>
                <a:path w="315" h="493" extrusionOk="0">
                  <a:moveTo>
                    <a:pt x="68" y="1"/>
                  </a:moveTo>
                  <a:lnTo>
                    <a:pt x="1" y="31"/>
                  </a:lnTo>
                  <a:cubicBezTo>
                    <a:pt x="81" y="191"/>
                    <a:pt x="154" y="345"/>
                    <a:pt x="247" y="492"/>
                  </a:cubicBezTo>
                  <a:lnTo>
                    <a:pt x="314" y="449"/>
                  </a:lnTo>
                  <a:cubicBezTo>
                    <a:pt x="222" y="308"/>
                    <a:pt x="148" y="154"/>
                    <a:pt x="6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8"/>
            <p:cNvSpPr/>
            <p:nvPr/>
          </p:nvSpPr>
          <p:spPr>
            <a:xfrm>
              <a:off x="2857539" y="4250870"/>
              <a:ext cx="24727" cy="33973"/>
            </a:xfrm>
            <a:custGeom>
              <a:avLst/>
              <a:gdLst/>
              <a:ahLst/>
              <a:cxnLst/>
              <a:rect l="l" t="t" r="r" b="b"/>
              <a:pathLst>
                <a:path w="345" h="474" extrusionOk="0">
                  <a:moveTo>
                    <a:pt x="68" y="0"/>
                  </a:moveTo>
                  <a:lnTo>
                    <a:pt x="1" y="43"/>
                  </a:lnTo>
                  <a:cubicBezTo>
                    <a:pt x="44" y="117"/>
                    <a:pt x="87" y="191"/>
                    <a:pt x="136" y="264"/>
                  </a:cubicBezTo>
                  <a:lnTo>
                    <a:pt x="203" y="369"/>
                  </a:lnTo>
                  <a:lnTo>
                    <a:pt x="283" y="473"/>
                  </a:lnTo>
                  <a:lnTo>
                    <a:pt x="345" y="430"/>
                  </a:lnTo>
                  <a:lnTo>
                    <a:pt x="271" y="326"/>
                  </a:lnTo>
                  <a:lnTo>
                    <a:pt x="197" y="221"/>
                  </a:lnTo>
                  <a:cubicBezTo>
                    <a:pt x="154" y="148"/>
                    <a:pt x="105" y="74"/>
                    <a:pt x="68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8"/>
            <p:cNvSpPr/>
            <p:nvPr/>
          </p:nvSpPr>
          <p:spPr>
            <a:xfrm>
              <a:off x="2886638" y="4294017"/>
              <a:ext cx="27809" cy="31751"/>
            </a:xfrm>
            <a:custGeom>
              <a:avLst/>
              <a:gdLst/>
              <a:ahLst/>
              <a:cxnLst/>
              <a:rect l="l" t="t" r="r" b="b"/>
              <a:pathLst>
                <a:path w="388" h="443" extrusionOk="0">
                  <a:moveTo>
                    <a:pt x="61" y="0"/>
                  </a:moveTo>
                  <a:lnTo>
                    <a:pt x="0" y="49"/>
                  </a:lnTo>
                  <a:cubicBezTo>
                    <a:pt x="55" y="111"/>
                    <a:pt x="105" y="185"/>
                    <a:pt x="160" y="252"/>
                  </a:cubicBezTo>
                  <a:lnTo>
                    <a:pt x="332" y="443"/>
                  </a:lnTo>
                  <a:lnTo>
                    <a:pt x="387" y="393"/>
                  </a:lnTo>
                  <a:lnTo>
                    <a:pt x="221" y="203"/>
                  </a:lnTo>
                  <a:cubicBezTo>
                    <a:pt x="166" y="135"/>
                    <a:pt x="117" y="68"/>
                    <a:pt x="6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8"/>
            <p:cNvSpPr/>
            <p:nvPr/>
          </p:nvSpPr>
          <p:spPr>
            <a:xfrm>
              <a:off x="2910361" y="4322184"/>
              <a:ext cx="30031" cy="3003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56" y="0"/>
                  </a:moveTo>
                  <a:lnTo>
                    <a:pt x="1" y="50"/>
                  </a:lnTo>
                  <a:lnTo>
                    <a:pt x="179" y="240"/>
                  </a:lnTo>
                  <a:cubicBezTo>
                    <a:pt x="240" y="301"/>
                    <a:pt x="302" y="357"/>
                    <a:pt x="363" y="418"/>
                  </a:cubicBezTo>
                  <a:lnTo>
                    <a:pt x="419" y="363"/>
                  </a:lnTo>
                  <a:cubicBezTo>
                    <a:pt x="357" y="301"/>
                    <a:pt x="290" y="246"/>
                    <a:pt x="234" y="18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8"/>
            <p:cNvSpPr/>
            <p:nvPr/>
          </p:nvSpPr>
          <p:spPr>
            <a:xfrm>
              <a:off x="2947845" y="4358306"/>
              <a:ext cx="32611" cy="27379"/>
            </a:xfrm>
            <a:custGeom>
              <a:avLst/>
              <a:gdLst/>
              <a:ahLst/>
              <a:cxnLst/>
              <a:rect l="l" t="t" r="r" b="b"/>
              <a:pathLst>
                <a:path w="455" h="382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17"/>
                    <a:pt x="129" y="172"/>
                    <a:pt x="203" y="221"/>
                  </a:cubicBezTo>
                  <a:cubicBezTo>
                    <a:pt x="270" y="277"/>
                    <a:pt x="332" y="332"/>
                    <a:pt x="405" y="381"/>
                  </a:cubicBezTo>
                  <a:lnTo>
                    <a:pt x="455" y="320"/>
                  </a:lnTo>
                  <a:cubicBezTo>
                    <a:pt x="381" y="270"/>
                    <a:pt x="319" y="215"/>
                    <a:pt x="246" y="160"/>
                  </a:cubicBezTo>
                  <a:cubicBezTo>
                    <a:pt x="178" y="111"/>
                    <a:pt x="117" y="55"/>
                    <a:pt x="5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8"/>
            <p:cNvSpPr/>
            <p:nvPr/>
          </p:nvSpPr>
          <p:spPr>
            <a:xfrm>
              <a:off x="2976872" y="4381170"/>
              <a:ext cx="33543" cy="25157"/>
            </a:xfrm>
            <a:custGeom>
              <a:avLst/>
              <a:gdLst/>
              <a:ahLst/>
              <a:cxnLst/>
              <a:rect l="l" t="t" r="r" b="b"/>
              <a:pathLst>
                <a:path w="468" h="351" extrusionOk="0">
                  <a:moveTo>
                    <a:pt x="43" y="1"/>
                  </a:moveTo>
                  <a:lnTo>
                    <a:pt x="0" y="62"/>
                  </a:lnTo>
                  <a:cubicBezTo>
                    <a:pt x="74" y="111"/>
                    <a:pt x="142" y="160"/>
                    <a:pt x="216" y="210"/>
                  </a:cubicBezTo>
                  <a:lnTo>
                    <a:pt x="431" y="351"/>
                  </a:lnTo>
                  <a:lnTo>
                    <a:pt x="467" y="283"/>
                  </a:lnTo>
                  <a:lnTo>
                    <a:pt x="252" y="148"/>
                  </a:lnTo>
                  <a:cubicBezTo>
                    <a:pt x="185" y="99"/>
                    <a:pt x="117" y="50"/>
                    <a:pt x="4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8"/>
            <p:cNvSpPr/>
            <p:nvPr/>
          </p:nvSpPr>
          <p:spPr>
            <a:xfrm>
              <a:off x="3020878" y="4409337"/>
              <a:ext cx="35765" cy="21215"/>
            </a:xfrm>
            <a:custGeom>
              <a:avLst/>
              <a:gdLst/>
              <a:ahLst/>
              <a:cxnLst/>
              <a:rect l="l" t="t" r="r" b="b"/>
              <a:pathLst>
                <a:path w="499" h="296" extrusionOk="0">
                  <a:moveTo>
                    <a:pt x="38" y="1"/>
                  </a:moveTo>
                  <a:lnTo>
                    <a:pt x="1" y="62"/>
                  </a:lnTo>
                  <a:cubicBezTo>
                    <a:pt x="75" y="111"/>
                    <a:pt x="154" y="148"/>
                    <a:pt x="234" y="185"/>
                  </a:cubicBezTo>
                  <a:cubicBezTo>
                    <a:pt x="308" y="228"/>
                    <a:pt x="388" y="265"/>
                    <a:pt x="468" y="296"/>
                  </a:cubicBezTo>
                  <a:lnTo>
                    <a:pt x="498" y="228"/>
                  </a:lnTo>
                  <a:cubicBezTo>
                    <a:pt x="419" y="191"/>
                    <a:pt x="339" y="161"/>
                    <a:pt x="265" y="118"/>
                  </a:cubicBezTo>
                  <a:cubicBezTo>
                    <a:pt x="191" y="81"/>
                    <a:pt x="111" y="44"/>
                    <a:pt x="38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8"/>
            <p:cNvSpPr/>
            <p:nvPr/>
          </p:nvSpPr>
          <p:spPr>
            <a:xfrm>
              <a:off x="3054349" y="4425678"/>
              <a:ext cx="36195" cy="18993"/>
            </a:xfrm>
            <a:custGeom>
              <a:avLst/>
              <a:gdLst/>
              <a:ahLst/>
              <a:cxnLst/>
              <a:rect l="l" t="t" r="r" b="b"/>
              <a:pathLst>
                <a:path w="505" h="265" extrusionOk="0">
                  <a:moveTo>
                    <a:pt x="31" y="0"/>
                  </a:moveTo>
                  <a:lnTo>
                    <a:pt x="1" y="68"/>
                  </a:lnTo>
                  <a:cubicBezTo>
                    <a:pt x="74" y="105"/>
                    <a:pt x="154" y="141"/>
                    <a:pt x="234" y="172"/>
                  </a:cubicBezTo>
                  <a:cubicBezTo>
                    <a:pt x="314" y="203"/>
                    <a:pt x="394" y="234"/>
                    <a:pt x="480" y="264"/>
                  </a:cubicBezTo>
                  <a:lnTo>
                    <a:pt x="505" y="191"/>
                  </a:lnTo>
                  <a:cubicBezTo>
                    <a:pt x="425" y="166"/>
                    <a:pt x="345" y="129"/>
                    <a:pt x="265" y="98"/>
                  </a:cubicBezTo>
                  <a:cubicBezTo>
                    <a:pt x="185" y="68"/>
                    <a:pt x="105" y="37"/>
                    <a:pt x="3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8"/>
            <p:cNvSpPr/>
            <p:nvPr/>
          </p:nvSpPr>
          <p:spPr>
            <a:xfrm>
              <a:off x="3103229" y="4444169"/>
              <a:ext cx="37055" cy="14550"/>
            </a:xfrm>
            <a:custGeom>
              <a:avLst/>
              <a:gdLst/>
              <a:ahLst/>
              <a:cxnLst/>
              <a:rect l="l" t="t" r="r" b="b"/>
              <a:pathLst>
                <a:path w="517" h="203" extrusionOk="0">
                  <a:moveTo>
                    <a:pt x="25" y="0"/>
                  </a:moveTo>
                  <a:lnTo>
                    <a:pt x="1" y="74"/>
                  </a:lnTo>
                  <a:lnTo>
                    <a:pt x="246" y="141"/>
                  </a:lnTo>
                  <a:cubicBezTo>
                    <a:pt x="332" y="166"/>
                    <a:pt x="418" y="184"/>
                    <a:pt x="498" y="203"/>
                  </a:cubicBezTo>
                  <a:lnTo>
                    <a:pt x="517" y="129"/>
                  </a:lnTo>
                  <a:cubicBezTo>
                    <a:pt x="437" y="111"/>
                    <a:pt x="351" y="92"/>
                    <a:pt x="271" y="68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8"/>
            <p:cNvSpPr/>
            <p:nvPr/>
          </p:nvSpPr>
          <p:spPr>
            <a:xfrm>
              <a:off x="3138921" y="4453415"/>
              <a:ext cx="37485" cy="11969"/>
            </a:xfrm>
            <a:custGeom>
              <a:avLst/>
              <a:gdLst/>
              <a:ahLst/>
              <a:cxnLst/>
              <a:rect l="l" t="t" r="r" b="b"/>
              <a:pathLst>
                <a:path w="523" h="167" extrusionOk="0">
                  <a:moveTo>
                    <a:pt x="19" y="0"/>
                  </a:moveTo>
                  <a:lnTo>
                    <a:pt x="0" y="74"/>
                  </a:lnTo>
                  <a:cubicBezTo>
                    <a:pt x="86" y="98"/>
                    <a:pt x="172" y="111"/>
                    <a:pt x="258" y="123"/>
                  </a:cubicBezTo>
                  <a:lnTo>
                    <a:pt x="381" y="148"/>
                  </a:lnTo>
                  <a:lnTo>
                    <a:pt x="510" y="166"/>
                  </a:lnTo>
                  <a:lnTo>
                    <a:pt x="523" y="86"/>
                  </a:lnTo>
                  <a:lnTo>
                    <a:pt x="393" y="74"/>
                  </a:lnTo>
                  <a:lnTo>
                    <a:pt x="271" y="49"/>
                  </a:lnTo>
                  <a:cubicBezTo>
                    <a:pt x="185" y="37"/>
                    <a:pt x="105" y="19"/>
                    <a:pt x="19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8"/>
            <p:cNvSpPr/>
            <p:nvPr/>
          </p:nvSpPr>
          <p:spPr>
            <a:xfrm>
              <a:off x="3190883" y="4461299"/>
              <a:ext cx="37055" cy="7597"/>
            </a:xfrm>
            <a:custGeom>
              <a:avLst/>
              <a:gdLst/>
              <a:ahLst/>
              <a:cxnLst/>
              <a:rect l="l" t="t" r="r" b="b"/>
              <a:pathLst>
                <a:path w="517" h="106" extrusionOk="0">
                  <a:moveTo>
                    <a:pt x="6" y="1"/>
                  </a:moveTo>
                  <a:lnTo>
                    <a:pt x="0" y="81"/>
                  </a:lnTo>
                  <a:lnTo>
                    <a:pt x="258" y="99"/>
                  </a:lnTo>
                  <a:cubicBezTo>
                    <a:pt x="344" y="105"/>
                    <a:pt x="430" y="105"/>
                    <a:pt x="516" y="105"/>
                  </a:cubicBezTo>
                  <a:lnTo>
                    <a:pt x="516" y="31"/>
                  </a:lnTo>
                  <a:cubicBezTo>
                    <a:pt x="430" y="25"/>
                    <a:pt x="350" y="25"/>
                    <a:pt x="264" y="2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8"/>
            <p:cNvSpPr/>
            <p:nvPr/>
          </p:nvSpPr>
          <p:spPr>
            <a:xfrm>
              <a:off x="3227865" y="4462230"/>
              <a:ext cx="37055" cy="7096"/>
            </a:xfrm>
            <a:custGeom>
              <a:avLst/>
              <a:gdLst/>
              <a:ahLst/>
              <a:cxnLst/>
              <a:rect l="l" t="t" r="r" b="b"/>
              <a:pathLst>
                <a:path w="517" h="99" extrusionOk="0">
                  <a:moveTo>
                    <a:pt x="510" y="0"/>
                  </a:moveTo>
                  <a:cubicBezTo>
                    <a:pt x="467" y="6"/>
                    <a:pt x="424" y="12"/>
                    <a:pt x="387" y="12"/>
                  </a:cubicBezTo>
                  <a:lnTo>
                    <a:pt x="258" y="18"/>
                  </a:lnTo>
                  <a:cubicBezTo>
                    <a:pt x="201" y="18"/>
                    <a:pt x="144" y="21"/>
                    <a:pt x="86" y="21"/>
                  </a:cubicBezTo>
                  <a:cubicBezTo>
                    <a:pt x="58" y="21"/>
                    <a:pt x="29" y="21"/>
                    <a:pt x="0" y="18"/>
                  </a:cubicBezTo>
                  <a:lnTo>
                    <a:pt x="0" y="98"/>
                  </a:lnTo>
                  <a:cubicBezTo>
                    <a:pt x="86" y="98"/>
                    <a:pt x="172" y="92"/>
                    <a:pt x="258" y="92"/>
                  </a:cubicBezTo>
                  <a:lnTo>
                    <a:pt x="387" y="86"/>
                  </a:lnTo>
                  <a:cubicBezTo>
                    <a:pt x="430" y="86"/>
                    <a:pt x="473" y="80"/>
                    <a:pt x="516" y="8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8"/>
            <p:cNvSpPr/>
            <p:nvPr/>
          </p:nvSpPr>
          <p:spPr>
            <a:xfrm>
              <a:off x="3279827" y="4455565"/>
              <a:ext cx="37055" cy="11109"/>
            </a:xfrm>
            <a:custGeom>
              <a:avLst/>
              <a:gdLst/>
              <a:ahLst/>
              <a:cxnLst/>
              <a:rect l="l" t="t" r="r" b="b"/>
              <a:pathLst>
                <a:path w="517" h="155" extrusionOk="0">
                  <a:moveTo>
                    <a:pt x="504" y="1"/>
                  </a:moveTo>
                  <a:cubicBezTo>
                    <a:pt x="338" y="38"/>
                    <a:pt x="166" y="56"/>
                    <a:pt x="0" y="81"/>
                  </a:cubicBezTo>
                  <a:lnTo>
                    <a:pt x="6" y="154"/>
                  </a:lnTo>
                  <a:cubicBezTo>
                    <a:pt x="178" y="130"/>
                    <a:pt x="350" y="111"/>
                    <a:pt x="516" y="75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8"/>
            <p:cNvSpPr/>
            <p:nvPr/>
          </p:nvSpPr>
          <p:spPr>
            <a:xfrm>
              <a:off x="3315949" y="4446821"/>
              <a:ext cx="37055" cy="14119"/>
            </a:xfrm>
            <a:custGeom>
              <a:avLst/>
              <a:gdLst/>
              <a:ahLst/>
              <a:cxnLst/>
              <a:rect l="l" t="t" r="r" b="b"/>
              <a:pathLst>
                <a:path w="517" h="197" extrusionOk="0">
                  <a:moveTo>
                    <a:pt x="498" y="0"/>
                  </a:moveTo>
                  <a:cubicBezTo>
                    <a:pt x="418" y="25"/>
                    <a:pt x="332" y="43"/>
                    <a:pt x="252" y="68"/>
                  </a:cubicBezTo>
                  <a:lnTo>
                    <a:pt x="123" y="98"/>
                  </a:lnTo>
                  <a:lnTo>
                    <a:pt x="0" y="123"/>
                  </a:lnTo>
                  <a:lnTo>
                    <a:pt x="12" y="197"/>
                  </a:lnTo>
                  <a:lnTo>
                    <a:pt x="141" y="172"/>
                  </a:lnTo>
                  <a:lnTo>
                    <a:pt x="264" y="141"/>
                  </a:lnTo>
                  <a:cubicBezTo>
                    <a:pt x="350" y="117"/>
                    <a:pt x="436" y="104"/>
                    <a:pt x="516" y="74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8"/>
            <p:cNvSpPr/>
            <p:nvPr/>
          </p:nvSpPr>
          <p:spPr>
            <a:xfrm>
              <a:off x="3366119" y="4429620"/>
              <a:ext cx="36195" cy="18133"/>
            </a:xfrm>
            <a:custGeom>
              <a:avLst/>
              <a:gdLst/>
              <a:ahLst/>
              <a:cxnLst/>
              <a:rect l="l" t="t" r="r" b="b"/>
              <a:pathLst>
                <a:path w="505" h="253" extrusionOk="0">
                  <a:moveTo>
                    <a:pt x="480" y="0"/>
                  </a:moveTo>
                  <a:cubicBezTo>
                    <a:pt x="320" y="68"/>
                    <a:pt x="160" y="123"/>
                    <a:pt x="0" y="179"/>
                  </a:cubicBezTo>
                  <a:lnTo>
                    <a:pt x="25" y="252"/>
                  </a:lnTo>
                  <a:cubicBezTo>
                    <a:pt x="185" y="197"/>
                    <a:pt x="351" y="142"/>
                    <a:pt x="504" y="68"/>
                  </a:cubicBezTo>
                  <a:lnTo>
                    <a:pt x="48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8"/>
            <p:cNvSpPr/>
            <p:nvPr/>
          </p:nvSpPr>
          <p:spPr>
            <a:xfrm>
              <a:off x="3400450" y="4413780"/>
              <a:ext cx="35335" cy="20713"/>
            </a:xfrm>
            <a:custGeom>
              <a:avLst/>
              <a:gdLst/>
              <a:ahLst/>
              <a:cxnLst/>
              <a:rect l="l" t="t" r="r" b="b"/>
              <a:pathLst>
                <a:path w="493" h="289" extrusionOk="0">
                  <a:moveTo>
                    <a:pt x="461" y="0"/>
                  </a:moveTo>
                  <a:cubicBezTo>
                    <a:pt x="388" y="43"/>
                    <a:pt x="308" y="80"/>
                    <a:pt x="228" y="117"/>
                  </a:cubicBezTo>
                  <a:lnTo>
                    <a:pt x="117" y="172"/>
                  </a:lnTo>
                  <a:lnTo>
                    <a:pt x="1" y="221"/>
                  </a:lnTo>
                  <a:lnTo>
                    <a:pt x="25" y="289"/>
                  </a:lnTo>
                  <a:lnTo>
                    <a:pt x="148" y="240"/>
                  </a:lnTo>
                  <a:lnTo>
                    <a:pt x="265" y="185"/>
                  </a:lnTo>
                  <a:cubicBezTo>
                    <a:pt x="338" y="148"/>
                    <a:pt x="418" y="111"/>
                    <a:pt x="492" y="68"/>
                  </a:cubicBezTo>
                  <a:lnTo>
                    <a:pt x="46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8"/>
            <p:cNvSpPr/>
            <p:nvPr/>
          </p:nvSpPr>
          <p:spPr>
            <a:xfrm>
              <a:off x="3446678" y="4386903"/>
              <a:ext cx="33973" cy="24297"/>
            </a:xfrm>
            <a:custGeom>
              <a:avLst/>
              <a:gdLst/>
              <a:ahLst/>
              <a:cxnLst/>
              <a:rect l="l" t="t" r="r" b="b"/>
              <a:pathLst>
                <a:path w="474" h="339" extrusionOk="0">
                  <a:moveTo>
                    <a:pt x="431" y="1"/>
                  </a:moveTo>
                  <a:cubicBezTo>
                    <a:pt x="289" y="99"/>
                    <a:pt x="148" y="185"/>
                    <a:pt x="1" y="277"/>
                  </a:cubicBezTo>
                  <a:lnTo>
                    <a:pt x="37" y="338"/>
                  </a:lnTo>
                  <a:cubicBezTo>
                    <a:pt x="185" y="252"/>
                    <a:pt x="332" y="166"/>
                    <a:pt x="474" y="62"/>
                  </a:cubicBezTo>
                  <a:lnTo>
                    <a:pt x="43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8"/>
            <p:cNvSpPr/>
            <p:nvPr/>
          </p:nvSpPr>
          <p:spPr>
            <a:xfrm>
              <a:off x="3477497" y="4364900"/>
              <a:ext cx="32683" cy="26447"/>
            </a:xfrm>
            <a:custGeom>
              <a:avLst/>
              <a:gdLst/>
              <a:ahLst/>
              <a:cxnLst/>
              <a:rect l="l" t="t" r="r" b="b"/>
              <a:pathLst>
                <a:path w="456" h="369" extrusionOk="0">
                  <a:moveTo>
                    <a:pt x="406" y="0"/>
                  </a:moveTo>
                  <a:cubicBezTo>
                    <a:pt x="345" y="56"/>
                    <a:pt x="277" y="105"/>
                    <a:pt x="210" y="154"/>
                  </a:cubicBezTo>
                  <a:lnTo>
                    <a:pt x="105" y="234"/>
                  </a:lnTo>
                  <a:lnTo>
                    <a:pt x="1" y="308"/>
                  </a:lnTo>
                  <a:lnTo>
                    <a:pt x="44" y="369"/>
                  </a:lnTo>
                  <a:lnTo>
                    <a:pt x="154" y="295"/>
                  </a:lnTo>
                  <a:lnTo>
                    <a:pt x="253" y="215"/>
                  </a:lnTo>
                  <a:cubicBezTo>
                    <a:pt x="320" y="166"/>
                    <a:pt x="394" y="117"/>
                    <a:pt x="455" y="5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8"/>
            <p:cNvSpPr/>
            <p:nvPr/>
          </p:nvSpPr>
          <p:spPr>
            <a:xfrm>
              <a:off x="3518493" y="4329208"/>
              <a:ext cx="29959" cy="30031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362" y="1"/>
                  </a:moveTo>
                  <a:cubicBezTo>
                    <a:pt x="246" y="130"/>
                    <a:pt x="123" y="240"/>
                    <a:pt x="0" y="357"/>
                  </a:cubicBezTo>
                  <a:lnTo>
                    <a:pt x="49" y="418"/>
                  </a:lnTo>
                  <a:cubicBezTo>
                    <a:pt x="178" y="302"/>
                    <a:pt x="301" y="185"/>
                    <a:pt x="418" y="56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8"/>
            <p:cNvSpPr/>
            <p:nvPr/>
          </p:nvSpPr>
          <p:spPr>
            <a:xfrm>
              <a:off x="3558055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8"/>
            <p:cNvSpPr/>
            <p:nvPr/>
          </p:nvSpPr>
          <p:spPr>
            <a:xfrm>
              <a:off x="3610017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8"/>
            <p:cNvSpPr/>
            <p:nvPr/>
          </p:nvSpPr>
          <p:spPr>
            <a:xfrm>
              <a:off x="3646569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8"/>
            <p:cNvSpPr/>
            <p:nvPr/>
          </p:nvSpPr>
          <p:spPr>
            <a:xfrm>
              <a:off x="3698531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8"/>
            <p:cNvSpPr/>
            <p:nvPr/>
          </p:nvSpPr>
          <p:spPr>
            <a:xfrm>
              <a:off x="3735084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8"/>
            <p:cNvSpPr/>
            <p:nvPr/>
          </p:nvSpPr>
          <p:spPr>
            <a:xfrm>
              <a:off x="3787045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8"/>
            <p:cNvSpPr/>
            <p:nvPr/>
          </p:nvSpPr>
          <p:spPr>
            <a:xfrm>
              <a:off x="3823598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8"/>
            <p:cNvSpPr/>
            <p:nvPr/>
          </p:nvSpPr>
          <p:spPr>
            <a:xfrm>
              <a:off x="3875560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8"/>
            <p:cNvSpPr/>
            <p:nvPr/>
          </p:nvSpPr>
          <p:spPr>
            <a:xfrm>
              <a:off x="3912112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8"/>
            <p:cNvSpPr/>
            <p:nvPr/>
          </p:nvSpPr>
          <p:spPr>
            <a:xfrm>
              <a:off x="3963644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0" y="1"/>
                  </a:moveTo>
                  <a:lnTo>
                    <a:pt x="0" y="75"/>
                  </a:lnTo>
                  <a:lnTo>
                    <a:pt x="516" y="75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8"/>
            <p:cNvSpPr/>
            <p:nvPr/>
          </p:nvSpPr>
          <p:spPr>
            <a:xfrm>
              <a:off x="4000626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8"/>
            <p:cNvSpPr/>
            <p:nvPr/>
          </p:nvSpPr>
          <p:spPr>
            <a:xfrm>
              <a:off x="4052086" y="4323474"/>
              <a:ext cx="37126" cy="5375"/>
            </a:xfrm>
            <a:custGeom>
              <a:avLst/>
              <a:gdLst/>
              <a:ahLst/>
              <a:cxnLst/>
              <a:rect l="l" t="t" r="r" b="b"/>
              <a:pathLst>
                <a:path w="518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8"/>
            <p:cNvSpPr/>
            <p:nvPr/>
          </p:nvSpPr>
          <p:spPr>
            <a:xfrm>
              <a:off x="4089140" y="4323474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8"/>
            <p:cNvSpPr/>
            <p:nvPr/>
          </p:nvSpPr>
          <p:spPr>
            <a:xfrm>
              <a:off x="4140600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8"/>
            <p:cNvSpPr/>
            <p:nvPr/>
          </p:nvSpPr>
          <p:spPr>
            <a:xfrm>
              <a:off x="4177153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8"/>
            <p:cNvSpPr/>
            <p:nvPr/>
          </p:nvSpPr>
          <p:spPr>
            <a:xfrm>
              <a:off x="4229114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8"/>
            <p:cNvSpPr/>
            <p:nvPr/>
          </p:nvSpPr>
          <p:spPr>
            <a:xfrm>
              <a:off x="4265667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8"/>
            <p:cNvSpPr/>
            <p:nvPr/>
          </p:nvSpPr>
          <p:spPr>
            <a:xfrm>
              <a:off x="4317629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8"/>
            <p:cNvSpPr/>
            <p:nvPr/>
          </p:nvSpPr>
          <p:spPr>
            <a:xfrm>
              <a:off x="4354181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8"/>
            <p:cNvSpPr/>
            <p:nvPr/>
          </p:nvSpPr>
          <p:spPr>
            <a:xfrm>
              <a:off x="4406143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8"/>
            <p:cNvSpPr/>
            <p:nvPr/>
          </p:nvSpPr>
          <p:spPr>
            <a:xfrm>
              <a:off x="4442695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8"/>
            <p:cNvSpPr/>
            <p:nvPr/>
          </p:nvSpPr>
          <p:spPr>
            <a:xfrm>
              <a:off x="4494657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8"/>
            <p:cNvSpPr/>
            <p:nvPr/>
          </p:nvSpPr>
          <p:spPr>
            <a:xfrm>
              <a:off x="4531209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8"/>
            <p:cNvSpPr/>
            <p:nvPr/>
          </p:nvSpPr>
          <p:spPr>
            <a:xfrm>
              <a:off x="4582669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8"/>
            <p:cNvSpPr/>
            <p:nvPr/>
          </p:nvSpPr>
          <p:spPr>
            <a:xfrm>
              <a:off x="4619652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8"/>
            <p:cNvSpPr/>
            <p:nvPr/>
          </p:nvSpPr>
          <p:spPr>
            <a:xfrm>
              <a:off x="4671183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8"/>
            <p:cNvSpPr/>
            <p:nvPr/>
          </p:nvSpPr>
          <p:spPr>
            <a:xfrm>
              <a:off x="4708166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8"/>
            <p:cNvSpPr/>
            <p:nvPr/>
          </p:nvSpPr>
          <p:spPr>
            <a:xfrm>
              <a:off x="4759698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8"/>
            <p:cNvSpPr/>
            <p:nvPr/>
          </p:nvSpPr>
          <p:spPr>
            <a:xfrm>
              <a:off x="4796250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8"/>
            <p:cNvSpPr/>
            <p:nvPr/>
          </p:nvSpPr>
          <p:spPr>
            <a:xfrm>
              <a:off x="4848212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8"/>
            <p:cNvSpPr/>
            <p:nvPr/>
          </p:nvSpPr>
          <p:spPr>
            <a:xfrm>
              <a:off x="4884764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8"/>
            <p:cNvSpPr/>
            <p:nvPr/>
          </p:nvSpPr>
          <p:spPr>
            <a:xfrm>
              <a:off x="4936726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8"/>
            <p:cNvSpPr/>
            <p:nvPr/>
          </p:nvSpPr>
          <p:spPr>
            <a:xfrm>
              <a:off x="4973278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8"/>
            <p:cNvSpPr/>
            <p:nvPr/>
          </p:nvSpPr>
          <p:spPr>
            <a:xfrm>
              <a:off x="5025240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8"/>
            <p:cNvSpPr/>
            <p:nvPr/>
          </p:nvSpPr>
          <p:spPr>
            <a:xfrm>
              <a:off x="5061792" y="4323474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8"/>
            <p:cNvSpPr/>
            <p:nvPr/>
          </p:nvSpPr>
          <p:spPr>
            <a:xfrm>
              <a:off x="5113754" y="4323474"/>
              <a:ext cx="36553" cy="5375"/>
            </a:xfrm>
            <a:custGeom>
              <a:avLst/>
              <a:gdLst/>
              <a:ahLst/>
              <a:cxnLst/>
              <a:rect l="l" t="t" r="r" b="b"/>
              <a:pathLst>
                <a:path w="510" h="75" extrusionOk="0">
                  <a:moveTo>
                    <a:pt x="0" y="1"/>
                  </a:moveTo>
                  <a:lnTo>
                    <a:pt x="0" y="75"/>
                  </a:lnTo>
                  <a:lnTo>
                    <a:pt x="510" y="75"/>
                  </a:lnTo>
                  <a:lnTo>
                    <a:pt x="51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8"/>
            <p:cNvSpPr/>
            <p:nvPr/>
          </p:nvSpPr>
          <p:spPr>
            <a:xfrm>
              <a:off x="5150235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8"/>
            <p:cNvSpPr/>
            <p:nvPr/>
          </p:nvSpPr>
          <p:spPr>
            <a:xfrm>
              <a:off x="5202197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8"/>
            <p:cNvSpPr/>
            <p:nvPr/>
          </p:nvSpPr>
          <p:spPr>
            <a:xfrm>
              <a:off x="5238749" y="4323474"/>
              <a:ext cx="36625" cy="5375"/>
            </a:xfrm>
            <a:custGeom>
              <a:avLst/>
              <a:gdLst/>
              <a:ahLst/>
              <a:cxnLst/>
              <a:rect l="l" t="t" r="r" b="b"/>
              <a:pathLst>
                <a:path w="511" h="75" extrusionOk="0">
                  <a:moveTo>
                    <a:pt x="1" y="1"/>
                  </a:moveTo>
                  <a:lnTo>
                    <a:pt x="1" y="75"/>
                  </a:lnTo>
                  <a:lnTo>
                    <a:pt x="511" y="75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8"/>
            <p:cNvSpPr/>
            <p:nvPr/>
          </p:nvSpPr>
          <p:spPr>
            <a:xfrm>
              <a:off x="5290281" y="4323474"/>
              <a:ext cx="37055" cy="5375"/>
            </a:xfrm>
            <a:custGeom>
              <a:avLst/>
              <a:gdLst/>
              <a:ahLst/>
              <a:cxnLst/>
              <a:rect l="l" t="t" r="r" b="b"/>
              <a:pathLst>
                <a:path w="517" h="75" extrusionOk="0">
                  <a:moveTo>
                    <a:pt x="1" y="1"/>
                  </a:moveTo>
                  <a:lnTo>
                    <a:pt x="1" y="75"/>
                  </a:lnTo>
                  <a:lnTo>
                    <a:pt x="517" y="75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8"/>
            <p:cNvSpPr/>
            <p:nvPr/>
          </p:nvSpPr>
          <p:spPr>
            <a:xfrm>
              <a:off x="5343103" y="4273734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8"/>
            <p:cNvSpPr/>
            <p:nvPr/>
          </p:nvSpPr>
          <p:spPr>
            <a:xfrm>
              <a:off x="5343103" y="4226215"/>
              <a:ext cx="5805" cy="33471"/>
            </a:xfrm>
            <a:custGeom>
              <a:avLst/>
              <a:gdLst/>
              <a:ahLst/>
              <a:cxnLst/>
              <a:rect l="l" t="t" r="r" b="b"/>
              <a:pathLst>
                <a:path w="81" h="467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8"/>
            <p:cNvSpPr/>
            <p:nvPr/>
          </p:nvSpPr>
          <p:spPr>
            <a:xfrm>
              <a:off x="5343103" y="4192745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8"/>
            <p:cNvSpPr/>
            <p:nvPr/>
          </p:nvSpPr>
          <p:spPr>
            <a:xfrm>
              <a:off x="5343103" y="4145155"/>
              <a:ext cx="5805" cy="33973"/>
            </a:xfrm>
            <a:custGeom>
              <a:avLst/>
              <a:gdLst/>
              <a:ahLst/>
              <a:cxnLst/>
              <a:rect l="l" t="t" r="r" b="b"/>
              <a:pathLst>
                <a:path w="81" h="474" extrusionOk="0">
                  <a:moveTo>
                    <a:pt x="1" y="1"/>
                  </a:moveTo>
                  <a:lnTo>
                    <a:pt x="1" y="474"/>
                  </a:lnTo>
                  <a:lnTo>
                    <a:pt x="81" y="474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8"/>
            <p:cNvSpPr/>
            <p:nvPr/>
          </p:nvSpPr>
          <p:spPr>
            <a:xfrm>
              <a:off x="5343103" y="4111684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8"/>
            <p:cNvSpPr/>
            <p:nvPr/>
          </p:nvSpPr>
          <p:spPr>
            <a:xfrm>
              <a:off x="5343103" y="4064596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8"/>
            <p:cNvSpPr/>
            <p:nvPr/>
          </p:nvSpPr>
          <p:spPr>
            <a:xfrm>
              <a:off x="5343103" y="4030695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8"/>
            <p:cNvSpPr/>
            <p:nvPr/>
          </p:nvSpPr>
          <p:spPr>
            <a:xfrm>
              <a:off x="5343103" y="3983607"/>
              <a:ext cx="5805" cy="33471"/>
            </a:xfrm>
            <a:custGeom>
              <a:avLst/>
              <a:gdLst/>
              <a:ahLst/>
              <a:cxnLst/>
              <a:rect l="l" t="t" r="r" b="b"/>
              <a:pathLst>
                <a:path w="81" h="467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8"/>
            <p:cNvSpPr/>
            <p:nvPr/>
          </p:nvSpPr>
          <p:spPr>
            <a:xfrm>
              <a:off x="5343103" y="3950136"/>
              <a:ext cx="5805" cy="33471"/>
            </a:xfrm>
            <a:custGeom>
              <a:avLst/>
              <a:gdLst/>
              <a:ahLst/>
              <a:cxnLst/>
              <a:rect l="l" t="t" r="r" b="b"/>
              <a:pathLst>
                <a:path w="81" h="467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8"/>
            <p:cNvSpPr/>
            <p:nvPr/>
          </p:nvSpPr>
          <p:spPr>
            <a:xfrm>
              <a:off x="5343103" y="3902546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8"/>
            <p:cNvSpPr/>
            <p:nvPr/>
          </p:nvSpPr>
          <p:spPr>
            <a:xfrm>
              <a:off x="5343103" y="3869075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1"/>
                  </a:moveTo>
                  <a:lnTo>
                    <a:pt x="1" y="468"/>
                  </a:lnTo>
                  <a:lnTo>
                    <a:pt x="81" y="46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8"/>
            <p:cNvSpPr/>
            <p:nvPr/>
          </p:nvSpPr>
          <p:spPr>
            <a:xfrm>
              <a:off x="5343103" y="3821557"/>
              <a:ext cx="5805" cy="33543"/>
            </a:xfrm>
            <a:custGeom>
              <a:avLst/>
              <a:gdLst/>
              <a:ahLst/>
              <a:cxnLst/>
              <a:rect l="l" t="t" r="r" b="b"/>
              <a:pathLst>
                <a:path w="81" h="468" extrusionOk="0">
                  <a:moveTo>
                    <a:pt x="1" y="0"/>
                  </a:moveTo>
                  <a:lnTo>
                    <a:pt x="1" y="467"/>
                  </a:lnTo>
                  <a:lnTo>
                    <a:pt x="81" y="46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8"/>
            <p:cNvSpPr/>
            <p:nvPr/>
          </p:nvSpPr>
          <p:spPr>
            <a:xfrm>
              <a:off x="5291642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8"/>
            <p:cNvSpPr/>
            <p:nvPr/>
          </p:nvSpPr>
          <p:spPr>
            <a:xfrm>
              <a:off x="5240971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8"/>
            <p:cNvSpPr/>
            <p:nvPr/>
          </p:nvSpPr>
          <p:spPr>
            <a:xfrm>
              <a:off x="5205278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8"/>
            <p:cNvSpPr/>
            <p:nvPr/>
          </p:nvSpPr>
          <p:spPr>
            <a:xfrm>
              <a:off x="5155109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8"/>
            <p:cNvSpPr/>
            <p:nvPr/>
          </p:nvSpPr>
          <p:spPr>
            <a:xfrm>
              <a:off x="5119416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8"/>
            <p:cNvSpPr/>
            <p:nvPr/>
          </p:nvSpPr>
          <p:spPr>
            <a:xfrm>
              <a:off x="5069246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8"/>
            <p:cNvSpPr/>
            <p:nvPr/>
          </p:nvSpPr>
          <p:spPr>
            <a:xfrm>
              <a:off x="5033554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8"/>
            <p:cNvSpPr/>
            <p:nvPr/>
          </p:nvSpPr>
          <p:spPr>
            <a:xfrm>
              <a:off x="4982954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8"/>
            <p:cNvSpPr/>
            <p:nvPr/>
          </p:nvSpPr>
          <p:spPr>
            <a:xfrm>
              <a:off x="4947262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8"/>
            <p:cNvSpPr/>
            <p:nvPr/>
          </p:nvSpPr>
          <p:spPr>
            <a:xfrm>
              <a:off x="4897092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8"/>
            <p:cNvSpPr/>
            <p:nvPr/>
          </p:nvSpPr>
          <p:spPr>
            <a:xfrm>
              <a:off x="4861399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8"/>
            <p:cNvSpPr/>
            <p:nvPr/>
          </p:nvSpPr>
          <p:spPr>
            <a:xfrm>
              <a:off x="4811229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8"/>
            <p:cNvSpPr/>
            <p:nvPr/>
          </p:nvSpPr>
          <p:spPr>
            <a:xfrm>
              <a:off x="4775537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8"/>
            <p:cNvSpPr/>
            <p:nvPr/>
          </p:nvSpPr>
          <p:spPr>
            <a:xfrm>
              <a:off x="4724937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8"/>
            <p:cNvSpPr/>
            <p:nvPr/>
          </p:nvSpPr>
          <p:spPr>
            <a:xfrm>
              <a:off x="4689245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8"/>
            <p:cNvSpPr/>
            <p:nvPr/>
          </p:nvSpPr>
          <p:spPr>
            <a:xfrm>
              <a:off x="4639075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8"/>
            <p:cNvSpPr/>
            <p:nvPr/>
          </p:nvSpPr>
          <p:spPr>
            <a:xfrm>
              <a:off x="4603382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8"/>
            <p:cNvSpPr/>
            <p:nvPr/>
          </p:nvSpPr>
          <p:spPr>
            <a:xfrm>
              <a:off x="4553212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8"/>
            <p:cNvSpPr/>
            <p:nvPr/>
          </p:nvSpPr>
          <p:spPr>
            <a:xfrm>
              <a:off x="4517520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8"/>
            <p:cNvSpPr/>
            <p:nvPr/>
          </p:nvSpPr>
          <p:spPr>
            <a:xfrm>
              <a:off x="4466920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8"/>
            <p:cNvSpPr/>
            <p:nvPr/>
          </p:nvSpPr>
          <p:spPr>
            <a:xfrm>
              <a:off x="4431228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8"/>
            <p:cNvSpPr/>
            <p:nvPr/>
          </p:nvSpPr>
          <p:spPr>
            <a:xfrm>
              <a:off x="4381058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8"/>
            <p:cNvSpPr/>
            <p:nvPr/>
          </p:nvSpPr>
          <p:spPr>
            <a:xfrm>
              <a:off x="4345365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8"/>
            <p:cNvSpPr/>
            <p:nvPr/>
          </p:nvSpPr>
          <p:spPr>
            <a:xfrm>
              <a:off x="4295195" y="3799984"/>
              <a:ext cx="35263" cy="5304"/>
            </a:xfrm>
            <a:custGeom>
              <a:avLst/>
              <a:gdLst/>
              <a:ahLst/>
              <a:cxnLst/>
              <a:rect l="l" t="t" r="r" b="b"/>
              <a:pathLst>
                <a:path w="492" h="74" extrusionOk="0">
                  <a:moveTo>
                    <a:pt x="0" y="0"/>
                  </a:moveTo>
                  <a:lnTo>
                    <a:pt x="0" y="74"/>
                  </a:lnTo>
                  <a:lnTo>
                    <a:pt x="492" y="74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8"/>
            <p:cNvSpPr/>
            <p:nvPr/>
          </p:nvSpPr>
          <p:spPr>
            <a:xfrm>
              <a:off x="4259503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8"/>
            <p:cNvSpPr/>
            <p:nvPr/>
          </p:nvSpPr>
          <p:spPr>
            <a:xfrm>
              <a:off x="4208903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8"/>
            <p:cNvSpPr/>
            <p:nvPr/>
          </p:nvSpPr>
          <p:spPr>
            <a:xfrm>
              <a:off x="4173211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8"/>
            <p:cNvSpPr/>
            <p:nvPr/>
          </p:nvSpPr>
          <p:spPr>
            <a:xfrm>
              <a:off x="4123041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8"/>
            <p:cNvSpPr/>
            <p:nvPr/>
          </p:nvSpPr>
          <p:spPr>
            <a:xfrm>
              <a:off x="4087348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8"/>
            <p:cNvSpPr/>
            <p:nvPr/>
          </p:nvSpPr>
          <p:spPr>
            <a:xfrm>
              <a:off x="4036677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8"/>
            <p:cNvSpPr/>
            <p:nvPr/>
          </p:nvSpPr>
          <p:spPr>
            <a:xfrm>
              <a:off x="4001486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8"/>
            <p:cNvSpPr/>
            <p:nvPr/>
          </p:nvSpPr>
          <p:spPr>
            <a:xfrm>
              <a:off x="3950814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8"/>
            <p:cNvSpPr/>
            <p:nvPr/>
          </p:nvSpPr>
          <p:spPr>
            <a:xfrm>
              <a:off x="3915194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8"/>
            <p:cNvSpPr/>
            <p:nvPr/>
          </p:nvSpPr>
          <p:spPr>
            <a:xfrm>
              <a:off x="3864952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9" y="74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8"/>
            <p:cNvSpPr/>
            <p:nvPr/>
          </p:nvSpPr>
          <p:spPr>
            <a:xfrm>
              <a:off x="3829331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8"/>
            <p:cNvSpPr/>
            <p:nvPr/>
          </p:nvSpPr>
          <p:spPr>
            <a:xfrm>
              <a:off x="3778660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8"/>
            <p:cNvSpPr/>
            <p:nvPr/>
          </p:nvSpPr>
          <p:spPr>
            <a:xfrm>
              <a:off x="3743469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8"/>
            <p:cNvSpPr/>
            <p:nvPr/>
          </p:nvSpPr>
          <p:spPr>
            <a:xfrm>
              <a:off x="3692798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8"/>
            <p:cNvSpPr/>
            <p:nvPr/>
          </p:nvSpPr>
          <p:spPr>
            <a:xfrm>
              <a:off x="3657177" y="3799984"/>
              <a:ext cx="35693" cy="5304"/>
            </a:xfrm>
            <a:custGeom>
              <a:avLst/>
              <a:gdLst/>
              <a:ahLst/>
              <a:cxnLst/>
              <a:rect l="l" t="t" r="r" b="b"/>
              <a:pathLst>
                <a:path w="498" h="74" extrusionOk="0">
                  <a:moveTo>
                    <a:pt x="0" y="0"/>
                  </a:moveTo>
                  <a:lnTo>
                    <a:pt x="0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8"/>
            <p:cNvSpPr/>
            <p:nvPr/>
          </p:nvSpPr>
          <p:spPr>
            <a:xfrm>
              <a:off x="3606935" y="3799984"/>
              <a:ext cx="35765" cy="5304"/>
            </a:xfrm>
            <a:custGeom>
              <a:avLst/>
              <a:gdLst/>
              <a:ahLst/>
              <a:cxnLst/>
              <a:rect l="l" t="t" r="r" b="b"/>
              <a:pathLst>
                <a:path w="499" h="74" extrusionOk="0">
                  <a:moveTo>
                    <a:pt x="1" y="0"/>
                  </a:moveTo>
                  <a:lnTo>
                    <a:pt x="1" y="74"/>
                  </a:lnTo>
                  <a:lnTo>
                    <a:pt x="498" y="74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8"/>
            <p:cNvSpPr/>
            <p:nvPr/>
          </p:nvSpPr>
          <p:spPr>
            <a:xfrm>
              <a:off x="2785366" y="3641231"/>
              <a:ext cx="896981" cy="785602"/>
            </a:xfrm>
            <a:custGeom>
              <a:avLst/>
              <a:gdLst/>
              <a:ahLst/>
              <a:cxnLst/>
              <a:rect l="l" t="t" r="r" b="b"/>
              <a:pathLst>
                <a:path w="12515" h="10961" extrusionOk="0">
                  <a:moveTo>
                    <a:pt x="6267" y="1"/>
                  </a:moveTo>
                  <a:cubicBezTo>
                    <a:pt x="4314" y="1"/>
                    <a:pt x="2424" y="1045"/>
                    <a:pt x="1431" y="2885"/>
                  </a:cubicBezTo>
                  <a:cubicBezTo>
                    <a:pt x="0" y="5545"/>
                    <a:pt x="995" y="8869"/>
                    <a:pt x="3655" y="10306"/>
                  </a:cubicBezTo>
                  <a:cubicBezTo>
                    <a:pt x="4482" y="10750"/>
                    <a:pt x="5372" y="10961"/>
                    <a:pt x="6249" y="10961"/>
                  </a:cubicBezTo>
                  <a:cubicBezTo>
                    <a:pt x="8201" y="10961"/>
                    <a:pt x="10091" y="9918"/>
                    <a:pt x="11083" y="8082"/>
                  </a:cubicBezTo>
                  <a:cubicBezTo>
                    <a:pt x="12514" y="5416"/>
                    <a:pt x="11519" y="2092"/>
                    <a:pt x="8859" y="655"/>
                  </a:cubicBezTo>
                  <a:cubicBezTo>
                    <a:pt x="8033" y="211"/>
                    <a:pt x="7143" y="1"/>
                    <a:pt x="6267" y="1"/>
                  </a:cubicBezTo>
                  <a:close/>
                </a:path>
              </a:pathLst>
            </a:custGeom>
            <a:solidFill>
              <a:srgbClr val="8E7CC3"/>
            </a:solidFill>
            <a:ln w="9675" cap="flat" cmpd="sng">
              <a:solidFill>
                <a:srgbClr val="FFFFFF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3000" b="1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3</a:t>
              </a:r>
              <a:endParaRPr/>
            </a:p>
          </p:txBody>
        </p:sp>
        <p:sp>
          <p:nvSpPr>
            <p:cNvPr id="6418" name="Google Shape;6418;p38"/>
            <p:cNvSpPr/>
            <p:nvPr/>
          </p:nvSpPr>
          <p:spPr>
            <a:xfrm>
              <a:off x="5320239" y="4051838"/>
              <a:ext cx="45870" cy="45870"/>
            </a:xfrm>
            <a:custGeom>
              <a:avLst/>
              <a:gdLst/>
              <a:ahLst/>
              <a:cxnLst/>
              <a:rect l="l" t="t" r="r" b="b"/>
              <a:pathLst>
                <a:path w="640" h="640" extrusionOk="0">
                  <a:moveTo>
                    <a:pt x="320" y="0"/>
                  </a:moveTo>
                  <a:cubicBezTo>
                    <a:pt x="148" y="0"/>
                    <a:pt x="0" y="142"/>
                    <a:pt x="0" y="320"/>
                  </a:cubicBezTo>
                  <a:cubicBezTo>
                    <a:pt x="0" y="492"/>
                    <a:pt x="148" y="639"/>
                    <a:pt x="320" y="639"/>
                  </a:cubicBezTo>
                  <a:cubicBezTo>
                    <a:pt x="498" y="639"/>
                    <a:pt x="639" y="492"/>
                    <a:pt x="639" y="320"/>
                  </a:cubicBezTo>
                  <a:cubicBezTo>
                    <a:pt x="639" y="142"/>
                    <a:pt x="498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 w="2000" cap="flat" cmpd="sng">
              <a:solidFill>
                <a:srgbClr val="212121"/>
              </a:solidFill>
              <a:prstDash val="solid"/>
              <a:miter lim="61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8"/>
            <p:cNvSpPr/>
            <p:nvPr/>
          </p:nvSpPr>
          <p:spPr>
            <a:xfrm>
              <a:off x="4064915" y="3998514"/>
              <a:ext cx="134314" cy="125570"/>
            </a:xfrm>
            <a:custGeom>
              <a:avLst/>
              <a:gdLst/>
              <a:ahLst/>
              <a:cxnLst/>
              <a:rect l="l" t="t" r="r" b="b"/>
              <a:pathLst>
                <a:path w="1874" h="1752" extrusionOk="0">
                  <a:moveTo>
                    <a:pt x="1874" y="1"/>
                  </a:moveTo>
                  <a:lnTo>
                    <a:pt x="602" y="511"/>
                  </a:lnTo>
                  <a:lnTo>
                    <a:pt x="0" y="873"/>
                  </a:lnTo>
                  <a:lnTo>
                    <a:pt x="756" y="1316"/>
                  </a:lnTo>
                  <a:lnTo>
                    <a:pt x="1518" y="1752"/>
                  </a:lnTo>
                  <a:lnTo>
                    <a:pt x="1788" y="1346"/>
                  </a:lnTo>
                  <a:lnTo>
                    <a:pt x="1518" y="873"/>
                  </a:lnTo>
                  <a:lnTo>
                    <a:pt x="1874" y="554"/>
                  </a:lnTo>
                  <a:lnTo>
                    <a:pt x="18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8"/>
            <p:cNvSpPr/>
            <p:nvPr/>
          </p:nvSpPr>
          <p:spPr>
            <a:xfrm>
              <a:off x="4061833" y="3996794"/>
              <a:ext cx="138758" cy="128652"/>
            </a:xfrm>
            <a:custGeom>
              <a:avLst/>
              <a:gdLst/>
              <a:ahLst/>
              <a:cxnLst/>
              <a:rect l="l" t="t" r="r" b="b"/>
              <a:pathLst>
                <a:path w="1936" h="1795" extrusionOk="0">
                  <a:moveTo>
                    <a:pt x="1935" y="0"/>
                  </a:moveTo>
                  <a:cubicBezTo>
                    <a:pt x="1604" y="129"/>
                    <a:pt x="1180" y="301"/>
                    <a:pt x="639" y="516"/>
                  </a:cubicBezTo>
                  <a:cubicBezTo>
                    <a:pt x="479" y="615"/>
                    <a:pt x="301" y="719"/>
                    <a:pt x="123" y="830"/>
                  </a:cubicBezTo>
                  <a:cubicBezTo>
                    <a:pt x="80" y="854"/>
                    <a:pt x="43" y="873"/>
                    <a:pt x="0" y="897"/>
                  </a:cubicBezTo>
                  <a:cubicBezTo>
                    <a:pt x="682" y="1290"/>
                    <a:pt x="1192" y="1585"/>
                    <a:pt x="1567" y="1794"/>
                  </a:cubicBezTo>
                  <a:cubicBezTo>
                    <a:pt x="1677" y="1628"/>
                    <a:pt x="1776" y="1487"/>
                    <a:pt x="1849" y="1370"/>
                  </a:cubicBezTo>
                  <a:cubicBezTo>
                    <a:pt x="1800" y="1290"/>
                    <a:pt x="1757" y="1217"/>
                    <a:pt x="1726" y="1161"/>
                  </a:cubicBezTo>
                  <a:cubicBezTo>
                    <a:pt x="1690" y="1106"/>
                    <a:pt x="1665" y="1057"/>
                    <a:pt x="1640" y="1026"/>
                  </a:cubicBezTo>
                  <a:cubicBezTo>
                    <a:pt x="1601" y="959"/>
                    <a:pt x="1582" y="927"/>
                    <a:pt x="1575" y="927"/>
                  </a:cubicBezTo>
                  <a:cubicBezTo>
                    <a:pt x="1574" y="927"/>
                    <a:pt x="1573" y="927"/>
                    <a:pt x="1573" y="928"/>
                  </a:cubicBezTo>
                  <a:cubicBezTo>
                    <a:pt x="1573" y="928"/>
                    <a:pt x="1585" y="959"/>
                    <a:pt x="1628" y="1032"/>
                  </a:cubicBezTo>
                  <a:cubicBezTo>
                    <a:pt x="1665" y="1106"/>
                    <a:pt x="1726" y="1211"/>
                    <a:pt x="1819" y="1370"/>
                  </a:cubicBezTo>
                  <a:cubicBezTo>
                    <a:pt x="1745" y="1475"/>
                    <a:pt x="1659" y="1598"/>
                    <a:pt x="1554" y="1751"/>
                  </a:cubicBezTo>
                  <a:cubicBezTo>
                    <a:pt x="1204" y="1549"/>
                    <a:pt x="725" y="1272"/>
                    <a:pt x="80" y="897"/>
                  </a:cubicBezTo>
                  <a:cubicBezTo>
                    <a:pt x="98" y="885"/>
                    <a:pt x="123" y="873"/>
                    <a:pt x="141" y="860"/>
                  </a:cubicBezTo>
                  <a:cubicBezTo>
                    <a:pt x="326" y="750"/>
                    <a:pt x="492" y="652"/>
                    <a:pt x="651" y="553"/>
                  </a:cubicBezTo>
                  <a:cubicBezTo>
                    <a:pt x="1174" y="344"/>
                    <a:pt x="1585" y="178"/>
                    <a:pt x="1905" y="49"/>
                  </a:cubicBezTo>
                  <a:cubicBezTo>
                    <a:pt x="1905" y="258"/>
                    <a:pt x="1905" y="430"/>
                    <a:pt x="1905" y="566"/>
                  </a:cubicBezTo>
                  <a:cubicBezTo>
                    <a:pt x="1794" y="670"/>
                    <a:pt x="1714" y="744"/>
                    <a:pt x="1659" y="793"/>
                  </a:cubicBezTo>
                  <a:cubicBezTo>
                    <a:pt x="1604" y="842"/>
                    <a:pt x="1585" y="867"/>
                    <a:pt x="1585" y="873"/>
                  </a:cubicBezTo>
                  <a:cubicBezTo>
                    <a:pt x="1585" y="873"/>
                    <a:pt x="1610" y="854"/>
                    <a:pt x="1671" y="805"/>
                  </a:cubicBezTo>
                  <a:cubicBezTo>
                    <a:pt x="1726" y="756"/>
                    <a:pt x="1806" y="688"/>
                    <a:pt x="1929" y="578"/>
                  </a:cubicBezTo>
                  <a:cubicBezTo>
                    <a:pt x="1935" y="424"/>
                    <a:pt x="1935" y="234"/>
                    <a:pt x="193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8"/>
            <p:cNvSpPr/>
            <p:nvPr/>
          </p:nvSpPr>
          <p:spPr>
            <a:xfrm>
              <a:off x="4064414" y="3998514"/>
              <a:ext cx="134816" cy="125570"/>
            </a:xfrm>
            <a:custGeom>
              <a:avLst/>
              <a:gdLst/>
              <a:ahLst/>
              <a:cxnLst/>
              <a:rect l="l" t="t" r="r" b="b"/>
              <a:pathLst>
                <a:path w="1881" h="1752" extrusionOk="0">
                  <a:moveTo>
                    <a:pt x="1881" y="1"/>
                  </a:moveTo>
                  <a:cubicBezTo>
                    <a:pt x="1709" y="68"/>
                    <a:pt x="1267" y="247"/>
                    <a:pt x="609" y="511"/>
                  </a:cubicBezTo>
                  <a:cubicBezTo>
                    <a:pt x="585" y="523"/>
                    <a:pt x="388" y="640"/>
                    <a:pt x="179" y="769"/>
                  </a:cubicBezTo>
                  <a:cubicBezTo>
                    <a:pt x="93" y="818"/>
                    <a:pt x="13" y="867"/>
                    <a:pt x="1" y="873"/>
                  </a:cubicBezTo>
                  <a:cubicBezTo>
                    <a:pt x="757" y="1309"/>
                    <a:pt x="1260" y="1604"/>
                    <a:pt x="1525" y="1752"/>
                  </a:cubicBezTo>
                  <a:cubicBezTo>
                    <a:pt x="1647" y="1568"/>
                    <a:pt x="1697" y="1500"/>
                    <a:pt x="1740" y="1438"/>
                  </a:cubicBezTo>
                  <a:cubicBezTo>
                    <a:pt x="1770" y="1389"/>
                    <a:pt x="1801" y="1352"/>
                    <a:pt x="1801" y="1346"/>
                  </a:cubicBezTo>
                  <a:cubicBezTo>
                    <a:pt x="1703" y="1180"/>
                    <a:pt x="1654" y="1094"/>
                    <a:pt x="1629" y="1051"/>
                  </a:cubicBezTo>
                  <a:cubicBezTo>
                    <a:pt x="1623" y="1045"/>
                    <a:pt x="1623" y="1045"/>
                    <a:pt x="1623" y="1039"/>
                  </a:cubicBezTo>
                  <a:cubicBezTo>
                    <a:pt x="1623" y="1039"/>
                    <a:pt x="1619" y="1031"/>
                    <a:pt x="1617" y="1031"/>
                  </a:cubicBezTo>
                  <a:cubicBezTo>
                    <a:pt x="1617" y="1031"/>
                    <a:pt x="1617" y="1032"/>
                    <a:pt x="1617" y="1033"/>
                  </a:cubicBezTo>
                  <a:cubicBezTo>
                    <a:pt x="1617" y="1033"/>
                    <a:pt x="1611" y="1027"/>
                    <a:pt x="1611" y="1021"/>
                  </a:cubicBezTo>
                  <a:cubicBezTo>
                    <a:pt x="1604" y="1021"/>
                    <a:pt x="1604" y="1015"/>
                    <a:pt x="1598" y="1008"/>
                  </a:cubicBezTo>
                  <a:lnTo>
                    <a:pt x="1598" y="1002"/>
                  </a:lnTo>
                  <a:lnTo>
                    <a:pt x="1592" y="1002"/>
                  </a:lnTo>
                  <a:lnTo>
                    <a:pt x="1592" y="996"/>
                  </a:lnTo>
                  <a:cubicBezTo>
                    <a:pt x="1586" y="984"/>
                    <a:pt x="1580" y="978"/>
                    <a:pt x="1574" y="965"/>
                  </a:cubicBezTo>
                  <a:cubicBezTo>
                    <a:pt x="1568" y="953"/>
                    <a:pt x="1561" y="941"/>
                    <a:pt x="1555" y="929"/>
                  </a:cubicBezTo>
                  <a:lnTo>
                    <a:pt x="1549" y="922"/>
                  </a:lnTo>
                  <a:lnTo>
                    <a:pt x="1549" y="916"/>
                  </a:lnTo>
                  <a:lnTo>
                    <a:pt x="1543" y="916"/>
                  </a:lnTo>
                  <a:cubicBezTo>
                    <a:pt x="1543" y="910"/>
                    <a:pt x="1537" y="904"/>
                    <a:pt x="1537" y="904"/>
                  </a:cubicBezTo>
                  <a:cubicBezTo>
                    <a:pt x="1534" y="899"/>
                    <a:pt x="1532" y="897"/>
                    <a:pt x="1531" y="897"/>
                  </a:cubicBezTo>
                  <a:cubicBezTo>
                    <a:pt x="1529" y="897"/>
                    <a:pt x="1537" y="917"/>
                    <a:pt x="1555" y="953"/>
                  </a:cubicBezTo>
                  <a:cubicBezTo>
                    <a:pt x="1574" y="990"/>
                    <a:pt x="1604" y="1045"/>
                    <a:pt x="1641" y="1113"/>
                  </a:cubicBezTo>
                  <a:cubicBezTo>
                    <a:pt x="1678" y="1180"/>
                    <a:pt x="1715" y="1254"/>
                    <a:pt x="1764" y="1346"/>
                  </a:cubicBezTo>
                  <a:cubicBezTo>
                    <a:pt x="1764" y="1346"/>
                    <a:pt x="1758" y="1352"/>
                    <a:pt x="1758" y="1352"/>
                  </a:cubicBezTo>
                  <a:cubicBezTo>
                    <a:pt x="1752" y="1365"/>
                    <a:pt x="1746" y="1371"/>
                    <a:pt x="1740" y="1377"/>
                  </a:cubicBezTo>
                  <a:cubicBezTo>
                    <a:pt x="1672" y="1475"/>
                    <a:pt x="1598" y="1580"/>
                    <a:pt x="1512" y="1703"/>
                  </a:cubicBezTo>
                  <a:cubicBezTo>
                    <a:pt x="1156" y="1500"/>
                    <a:pt x="689" y="1223"/>
                    <a:pt x="81" y="873"/>
                  </a:cubicBezTo>
                  <a:cubicBezTo>
                    <a:pt x="118" y="849"/>
                    <a:pt x="161" y="824"/>
                    <a:pt x="204" y="800"/>
                  </a:cubicBezTo>
                  <a:cubicBezTo>
                    <a:pt x="357" y="707"/>
                    <a:pt x="505" y="621"/>
                    <a:pt x="628" y="542"/>
                  </a:cubicBezTo>
                  <a:cubicBezTo>
                    <a:pt x="1138" y="333"/>
                    <a:pt x="1543" y="173"/>
                    <a:pt x="1850" y="50"/>
                  </a:cubicBezTo>
                  <a:cubicBezTo>
                    <a:pt x="1850" y="210"/>
                    <a:pt x="1850" y="339"/>
                    <a:pt x="1850" y="449"/>
                  </a:cubicBezTo>
                  <a:cubicBezTo>
                    <a:pt x="1856" y="480"/>
                    <a:pt x="1856" y="511"/>
                    <a:pt x="1856" y="535"/>
                  </a:cubicBezTo>
                  <a:cubicBezTo>
                    <a:pt x="1789" y="597"/>
                    <a:pt x="1740" y="646"/>
                    <a:pt x="1690" y="689"/>
                  </a:cubicBezTo>
                  <a:cubicBezTo>
                    <a:pt x="1641" y="732"/>
                    <a:pt x="1604" y="775"/>
                    <a:pt x="1574" y="806"/>
                  </a:cubicBezTo>
                  <a:cubicBezTo>
                    <a:pt x="1537" y="843"/>
                    <a:pt x="1512" y="867"/>
                    <a:pt x="1518" y="867"/>
                  </a:cubicBezTo>
                  <a:cubicBezTo>
                    <a:pt x="1525" y="867"/>
                    <a:pt x="1549" y="843"/>
                    <a:pt x="1568" y="830"/>
                  </a:cubicBezTo>
                  <a:cubicBezTo>
                    <a:pt x="1586" y="812"/>
                    <a:pt x="1604" y="793"/>
                    <a:pt x="1617" y="781"/>
                  </a:cubicBezTo>
                  <a:cubicBezTo>
                    <a:pt x="1635" y="769"/>
                    <a:pt x="1635" y="769"/>
                    <a:pt x="1666" y="744"/>
                  </a:cubicBezTo>
                  <a:cubicBezTo>
                    <a:pt x="1697" y="714"/>
                    <a:pt x="1758" y="658"/>
                    <a:pt x="1881" y="548"/>
                  </a:cubicBezTo>
                  <a:lnTo>
                    <a:pt x="1881" y="413"/>
                  </a:lnTo>
                  <a:lnTo>
                    <a:pt x="1881" y="1"/>
                  </a:ln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8"/>
            <p:cNvSpPr/>
            <p:nvPr/>
          </p:nvSpPr>
          <p:spPr>
            <a:xfrm>
              <a:off x="4059182" y="3995002"/>
              <a:ext cx="142700" cy="132164"/>
            </a:xfrm>
            <a:custGeom>
              <a:avLst/>
              <a:gdLst/>
              <a:ahLst/>
              <a:cxnLst/>
              <a:rect l="l" t="t" r="r" b="b"/>
              <a:pathLst>
                <a:path w="1991" h="1844" extrusionOk="0">
                  <a:moveTo>
                    <a:pt x="1991" y="1"/>
                  </a:moveTo>
                  <a:cubicBezTo>
                    <a:pt x="1647" y="136"/>
                    <a:pt x="1211" y="308"/>
                    <a:pt x="664" y="523"/>
                  </a:cubicBezTo>
                  <a:cubicBezTo>
                    <a:pt x="510" y="615"/>
                    <a:pt x="338" y="720"/>
                    <a:pt x="154" y="830"/>
                  </a:cubicBezTo>
                  <a:cubicBezTo>
                    <a:pt x="99" y="861"/>
                    <a:pt x="43" y="898"/>
                    <a:pt x="0" y="922"/>
                  </a:cubicBezTo>
                  <a:cubicBezTo>
                    <a:pt x="350" y="1125"/>
                    <a:pt x="658" y="1303"/>
                    <a:pt x="928" y="1457"/>
                  </a:cubicBezTo>
                  <a:cubicBezTo>
                    <a:pt x="1192" y="1604"/>
                    <a:pt x="1413" y="1733"/>
                    <a:pt x="1604" y="1844"/>
                  </a:cubicBezTo>
                  <a:cubicBezTo>
                    <a:pt x="1714" y="1678"/>
                    <a:pt x="1806" y="1537"/>
                    <a:pt x="1886" y="1420"/>
                  </a:cubicBezTo>
                  <a:cubicBezTo>
                    <a:pt x="1892" y="1414"/>
                    <a:pt x="1899" y="1401"/>
                    <a:pt x="1905" y="1395"/>
                  </a:cubicBezTo>
                  <a:cubicBezTo>
                    <a:pt x="1843" y="1297"/>
                    <a:pt x="1788" y="1211"/>
                    <a:pt x="1745" y="1137"/>
                  </a:cubicBezTo>
                  <a:cubicBezTo>
                    <a:pt x="1702" y="1070"/>
                    <a:pt x="1671" y="1014"/>
                    <a:pt x="1641" y="978"/>
                  </a:cubicBezTo>
                  <a:cubicBezTo>
                    <a:pt x="1619" y="945"/>
                    <a:pt x="1601" y="921"/>
                    <a:pt x="1598" y="921"/>
                  </a:cubicBezTo>
                  <a:cubicBezTo>
                    <a:pt x="1598" y="921"/>
                    <a:pt x="1598" y="922"/>
                    <a:pt x="1598" y="922"/>
                  </a:cubicBezTo>
                  <a:cubicBezTo>
                    <a:pt x="1598" y="922"/>
                    <a:pt x="1604" y="935"/>
                    <a:pt x="1610" y="941"/>
                  </a:cubicBezTo>
                  <a:cubicBezTo>
                    <a:pt x="1610" y="953"/>
                    <a:pt x="1616" y="965"/>
                    <a:pt x="1622" y="971"/>
                  </a:cubicBezTo>
                  <a:lnTo>
                    <a:pt x="1641" y="1008"/>
                  </a:lnTo>
                  <a:cubicBezTo>
                    <a:pt x="1653" y="1014"/>
                    <a:pt x="1659" y="1027"/>
                    <a:pt x="1665" y="1039"/>
                  </a:cubicBezTo>
                  <a:cubicBezTo>
                    <a:pt x="1665" y="1045"/>
                    <a:pt x="1665" y="1051"/>
                    <a:pt x="1671" y="1051"/>
                  </a:cubicBezTo>
                  <a:lnTo>
                    <a:pt x="1671" y="1064"/>
                  </a:lnTo>
                  <a:cubicBezTo>
                    <a:pt x="1684" y="1076"/>
                    <a:pt x="1684" y="1076"/>
                    <a:pt x="1696" y="1100"/>
                  </a:cubicBezTo>
                  <a:cubicBezTo>
                    <a:pt x="1720" y="1150"/>
                    <a:pt x="1776" y="1236"/>
                    <a:pt x="1868" y="1395"/>
                  </a:cubicBezTo>
                  <a:cubicBezTo>
                    <a:pt x="1868" y="1395"/>
                    <a:pt x="1849" y="1426"/>
                    <a:pt x="1825" y="1463"/>
                  </a:cubicBezTo>
                  <a:cubicBezTo>
                    <a:pt x="1782" y="1524"/>
                    <a:pt x="1733" y="1598"/>
                    <a:pt x="1598" y="1795"/>
                  </a:cubicBezTo>
                  <a:cubicBezTo>
                    <a:pt x="1358" y="1660"/>
                    <a:pt x="842" y="1365"/>
                    <a:pt x="80" y="922"/>
                  </a:cubicBezTo>
                  <a:cubicBezTo>
                    <a:pt x="80" y="922"/>
                    <a:pt x="123" y="892"/>
                    <a:pt x="172" y="867"/>
                  </a:cubicBezTo>
                  <a:cubicBezTo>
                    <a:pt x="375" y="744"/>
                    <a:pt x="559" y="634"/>
                    <a:pt x="682" y="560"/>
                  </a:cubicBezTo>
                  <a:cubicBezTo>
                    <a:pt x="1247" y="333"/>
                    <a:pt x="1671" y="167"/>
                    <a:pt x="1954" y="50"/>
                  </a:cubicBezTo>
                  <a:cubicBezTo>
                    <a:pt x="1954" y="210"/>
                    <a:pt x="1954" y="314"/>
                    <a:pt x="1954" y="406"/>
                  </a:cubicBezTo>
                  <a:cubicBezTo>
                    <a:pt x="1948" y="505"/>
                    <a:pt x="1948" y="584"/>
                    <a:pt x="1948" y="597"/>
                  </a:cubicBezTo>
                  <a:cubicBezTo>
                    <a:pt x="1843" y="695"/>
                    <a:pt x="1794" y="738"/>
                    <a:pt x="1763" y="763"/>
                  </a:cubicBezTo>
                  <a:cubicBezTo>
                    <a:pt x="1733" y="787"/>
                    <a:pt x="1727" y="793"/>
                    <a:pt x="1720" y="806"/>
                  </a:cubicBezTo>
                  <a:cubicBezTo>
                    <a:pt x="1714" y="812"/>
                    <a:pt x="1690" y="830"/>
                    <a:pt x="1671" y="849"/>
                  </a:cubicBezTo>
                  <a:cubicBezTo>
                    <a:pt x="1653" y="867"/>
                    <a:pt x="1634" y="885"/>
                    <a:pt x="1628" y="892"/>
                  </a:cubicBezTo>
                  <a:cubicBezTo>
                    <a:pt x="1627" y="895"/>
                    <a:pt x="1627" y="896"/>
                    <a:pt x="1628" y="896"/>
                  </a:cubicBezTo>
                  <a:cubicBezTo>
                    <a:pt x="1633" y="896"/>
                    <a:pt x="1650" y="884"/>
                    <a:pt x="1677" y="861"/>
                  </a:cubicBezTo>
                  <a:cubicBezTo>
                    <a:pt x="1708" y="836"/>
                    <a:pt x="1745" y="806"/>
                    <a:pt x="1794" y="763"/>
                  </a:cubicBezTo>
                  <a:cubicBezTo>
                    <a:pt x="1849" y="720"/>
                    <a:pt x="1911" y="670"/>
                    <a:pt x="1978" y="609"/>
                  </a:cubicBezTo>
                  <a:cubicBezTo>
                    <a:pt x="1978" y="566"/>
                    <a:pt x="1978" y="523"/>
                    <a:pt x="1985" y="474"/>
                  </a:cubicBezTo>
                  <a:cubicBezTo>
                    <a:pt x="1985" y="339"/>
                    <a:pt x="1985" y="185"/>
                    <a:pt x="1991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8"/>
            <p:cNvSpPr/>
            <p:nvPr/>
          </p:nvSpPr>
          <p:spPr>
            <a:xfrm>
              <a:off x="3845601" y="3950781"/>
              <a:ext cx="166065" cy="41212"/>
            </a:xfrm>
            <a:custGeom>
              <a:avLst/>
              <a:gdLst/>
              <a:ahLst/>
              <a:cxnLst/>
              <a:rect l="l" t="t" r="r" b="b"/>
              <a:pathLst>
                <a:path w="2317" h="575" extrusionOk="0">
                  <a:moveTo>
                    <a:pt x="1313" y="1"/>
                  </a:moveTo>
                  <a:cubicBezTo>
                    <a:pt x="1041" y="1"/>
                    <a:pt x="885" y="46"/>
                    <a:pt x="885" y="46"/>
                  </a:cubicBezTo>
                  <a:lnTo>
                    <a:pt x="1" y="575"/>
                  </a:lnTo>
                  <a:lnTo>
                    <a:pt x="1856" y="575"/>
                  </a:lnTo>
                  <a:lnTo>
                    <a:pt x="2317" y="182"/>
                  </a:lnTo>
                  <a:cubicBezTo>
                    <a:pt x="1905" y="38"/>
                    <a:pt x="1561" y="1"/>
                    <a:pt x="1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8"/>
            <p:cNvSpPr/>
            <p:nvPr/>
          </p:nvSpPr>
          <p:spPr>
            <a:xfrm>
              <a:off x="3847393" y="3949634"/>
              <a:ext cx="166925" cy="43720"/>
            </a:xfrm>
            <a:custGeom>
              <a:avLst/>
              <a:gdLst/>
              <a:ahLst/>
              <a:cxnLst/>
              <a:rect l="l" t="t" r="r" b="b"/>
              <a:pathLst>
                <a:path w="2329" h="610" extrusionOk="0">
                  <a:moveTo>
                    <a:pt x="1283" y="0"/>
                  </a:moveTo>
                  <a:cubicBezTo>
                    <a:pt x="1220" y="0"/>
                    <a:pt x="1159" y="3"/>
                    <a:pt x="1100" y="7"/>
                  </a:cubicBezTo>
                  <a:cubicBezTo>
                    <a:pt x="1020" y="13"/>
                    <a:pt x="946" y="26"/>
                    <a:pt x="879" y="44"/>
                  </a:cubicBezTo>
                  <a:cubicBezTo>
                    <a:pt x="866" y="44"/>
                    <a:pt x="860" y="44"/>
                    <a:pt x="848" y="50"/>
                  </a:cubicBezTo>
                  <a:lnTo>
                    <a:pt x="830" y="62"/>
                  </a:lnTo>
                  <a:cubicBezTo>
                    <a:pt x="811" y="75"/>
                    <a:pt x="799" y="81"/>
                    <a:pt x="787" y="87"/>
                  </a:cubicBezTo>
                  <a:cubicBezTo>
                    <a:pt x="756" y="105"/>
                    <a:pt x="731" y="124"/>
                    <a:pt x="707" y="136"/>
                  </a:cubicBezTo>
                  <a:cubicBezTo>
                    <a:pt x="602" y="204"/>
                    <a:pt x="510" y="259"/>
                    <a:pt x="430" y="302"/>
                  </a:cubicBezTo>
                  <a:cubicBezTo>
                    <a:pt x="271" y="400"/>
                    <a:pt x="166" y="468"/>
                    <a:pt x="99" y="511"/>
                  </a:cubicBezTo>
                  <a:cubicBezTo>
                    <a:pt x="31" y="554"/>
                    <a:pt x="0" y="578"/>
                    <a:pt x="0" y="578"/>
                  </a:cubicBezTo>
                  <a:cubicBezTo>
                    <a:pt x="0" y="579"/>
                    <a:pt x="1" y="580"/>
                    <a:pt x="2" y="580"/>
                  </a:cubicBezTo>
                  <a:cubicBezTo>
                    <a:pt x="10" y="580"/>
                    <a:pt x="46" y="561"/>
                    <a:pt x="105" y="529"/>
                  </a:cubicBezTo>
                  <a:cubicBezTo>
                    <a:pt x="178" y="486"/>
                    <a:pt x="289" y="425"/>
                    <a:pt x="443" y="333"/>
                  </a:cubicBezTo>
                  <a:cubicBezTo>
                    <a:pt x="522" y="284"/>
                    <a:pt x="615" y="228"/>
                    <a:pt x="719" y="167"/>
                  </a:cubicBezTo>
                  <a:cubicBezTo>
                    <a:pt x="750" y="155"/>
                    <a:pt x="774" y="136"/>
                    <a:pt x="805" y="118"/>
                  </a:cubicBezTo>
                  <a:cubicBezTo>
                    <a:pt x="817" y="112"/>
                    <a:pt x="830" y="105"/>
                    <a:pt x="848" y="93"/>
                  </a:cubicBezTo>
                  <a:lnTo>
                    <a:pt x="866" y="81"/>
                  </a:lnTo>
                  <a:cubicBezTo>
                    <a:pt x="866" y="81"/>
                    <a:pt x="879" y="81"/>
                    <a:pt x="885" y="75"/>
                  </a:cubicBezTo>
                  <a:cubicBezTo>
                    <a:pt x="952" y="62"/>
                    <a:pt x="1026" y="50"/>
                    <a:pt x="1100" y="44"/>
                  </a:cubicBezTo>
                  <a:cubicBezTo>
                    <a:pt x="1158" y="39"/>
                    <a:pt x="1218" y="37"/>
                    <a:pt x="1281" y="37"/>
                  </a:cubicBezTo>
                  <a:cubicBezTo>
                    <a:pt x="1554" y="37"/>
                    <a:pt x="1874" y="83"/>
                    <a:pt x="2218" y="198"/>
                  </a:cubicBezTo>
                  <a:lnTo>
                    <a:pt x="2243" y="204"/>
                  </a:lnTo>
                  <a:cubicBezTo>
                    <a:pt x="2243" y="204"/>
                    <a:pt x="2255" y="204"/>
                    <a:pt x="2249" y="210"/>
                  </a:cubicBezTo>
                  <a:lnTo>
                    <a:pt x="2243" y="216"/>
                  </a:lnTo>
                  <a:cubicBezTo>
                    <a:pt x="2224" y="228"/>
                    <a:pt x="2206" y="247"/>
                    <a:pt x="2187" y="259"/>
                  </a:cubicBezTo>
                  <a:cubicBezTo>
                    <a:pt x="2144" y="296"/>
                    <a:pt x="2101" y="333"/>
                    <a:pt x="2058" y="370"/>
                  </a:cubicBezTo>
                  <a:cubicBezTo>
                    <a:pt x="1978" y="437"/>
                    <a:pt x="1899" y="505"/>
                    <a:pt x="1825" y="572"/>
                  </a:cubicBezTo>
                  <a:lnTo>
                    <a:pt x="424" y="572"/>
                  </a:lnTo>
                  <a:cubicBezTo>
                    <a:pt x="277" y="578"/>
                    <a:pt x="172" y="578"/>
                    <a:pt x="105" y="578"/>
                  </a:cubicBezTo>
                  <a:cubicBezTo>
                    <a:pt x="43" y="578"/>
                    <a:pt x="6" y="585"/>
                    <a:pt x="6" y="585"/>
                  </a:cubicBezTo>
                  <a:cubicBezTo>
                    <a:pt x="6" y="591"/>
                    <a:pt x="37" y="591"/>
                    <a:pt x="105" y="597"/>
                  </a:cubicBezTo>
                  <a:cubicBezTo>
                    <a:pt x="172" y="597"/>
                    <a:pt x="277" y="603"/>
                    <a:pt x="418" y="603"/>
                  </a:cubicBezTo>
                  <a:cubicBezTo>
                    <a:pt x="565" y="603"/>
                    <a:pt x="750" y="603"/>
                    <a:pt x="983" y="609"/>
                  </a:cubicBezTo>
                  <a:lnTo>
                    <a:pt x="1837" y="609"/>
                  </a:lnTo>
                  <a:cubicBezTo>
                    <a:pt x="1917" y="542"/>
                    <a:pt x="1997" y="474"/>
                    <a:pt x="2083" y="400"/>
                  </a:cubicBezTo>
                  <a:cubicBezTo>
                    <a:pt x="2126" y="363"/>
                    <a:pt x="2169" y="327"/>
                    <a:pt x="2218" y="290"/>
                  </a:cubicBezTo>
                  <a:cubicBezTo>
                    <a:pt x="2243" y="265"/>
                    <a:pt x="2273" y="241"/>
                    <a:pt x="2298" y="216"/>
                  </a:cubicBezTo>
                  <a:lnTo>
                    <a:pt x="2322" y="191"/>
                  </a:lnTo>
                  <a:lnTo>
                    <a:pt x="2329" y="191"/>
                  </a:lnTo>
                  <a:lnTo>
                    <a:pt x="2322" y="185"/>
                  </a:lnTo>
                  <a:lnTo>
                    <a:pt x="2304" y="179"/>
                  </a:lnTo>
                  <a:lnTo>
                    <a:pt x="2236" y="161"/>
                  </a:lnTo>
                  <a:cubicBezTo>
                    <a:pt x="1877" y="46"/>
                    <a:pt x="1558" y="0"/>
                    <a:pt x="1283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8"/>
            <p:cNvSpPr/>
            <p:nvPr/>
          </p:nvSpPr>
          <p:spPr>
            <a:xfrm>
              <a:off x="3845314" y="3950996"/>
              <a:ext cx="165922" cy="40997"/>
            </a:xfrm>
            <a:custGeom>
              <a:avLst/>
              <a:gdLst/>
              <a:ahLst/>
              <a:cxnLst/>
              <a:rect l="l" t="t" r="r" b="b"/>
              <a:pathLst>
                <a:path w="2315" h="572" extrusionOk="0">
                  <a:moveTo>
                    <a:pt x="1324" y="37"/>
                  </a:moveTo>
                  <a:cubicBezTo>
                    <a:pt x="1443" y="37"/>
                    <a:pt x="1570" y="47"/>
                    <a:pt x="1700" y="68"/>
                  </a:cubicBezTo>
                  <a:cubicBezTo>
                    <a:pt x="1749" y="74"/>
                    <a:pt x="1799" y="86"/>
                    <a:pt x="1854" y="93"/>
                  </a:cubicBezTo>
                  <a:cubicBezTo>
                    <a:pt x="1903" y="105"/>
                    <a:pt x="1952" y="117"/>
                    <a:pt x="2007" y="129"/>
                  </a:cubicBezTo>
                  <a:cubicBezTo>
                    <a:pt x="2057" y="142"/>
                    <a:pt x="2112" y="154"/>
                    <a:pt x="2167" y="172"/>
                  </a:cubicBezTo>
                  <a:cubicBezTo>
                    <a:pt x="2192" y="179"/>
                    <a:pt x="2216" y="185"/>
                    <a:pt x="2241" y="197"/>
                  </a:cubicBezTo>
                  <a:cubicBezTo>
                    <a:pt x="2093" y="320"/>
                    <a:pt x="1964" y="430"/>
                    <a:pt x="1842" y="535"/>
                  </a:cubicBezTo>
                  <a:lnTo>
                    <a:pt x="1055" y="535"/>
                  </a:lnTo>
                  <a:cubicBezTo>
                    <a:pt x="828" y="541"/>
                    <a:pt x="644" y="541"/>
                    <a:pt x="490" y="541"/>
                  </a:cubicBezTo>
                  <a:cubicBezTo>
                    <a:pt x="300" y="547"/>
                    <a:pt x="158" y="547"/>
                    <a:pt x="72" y="553"/>
                  </a:cubicBezTo>
                  <a:cubicBezTo>
                    <a:pt x="66" y="554"/>
                    <a:pt x="60" y="555"/>
                    <a:pt x="55" y="556"/>
                  </a:cubicBezTo>
                  <a:lnTo>
                    <a:pt x="55" y="556"/>
                  </a:lnTo>
                  <a:cubicBezTo>
                    <a:pt x="60" y="553"/>
                    <a:pt x="66" y="550"/>
                    <a:pt x="72" y="547"/>
                  </a:cubicBezTo>
                  <a:cubicBezTo>
                    <a:pt x="146" y="510"/>
                    <a:pt x="275" y="437"/>
                    <a:pt x="453" y="332"/>
                  </a:cubicBezTo>
                  <a:cubicBezTo>
                    <a:pt x="545" y="283"/>
                    <a:pt x="644" y="222"/>
                    <a:pt x="760" y="160"/>
                  </a:cubicBezTo>
                  <a:cubicBezTo>
                    <a:pt x="791" y="142"/>
                    <a:pt x="816" y="123"/>
                    <a:pt x="846" y="105"/>
                  </a:cubicBezTo>
                  <a:cubicBezTo>
                    <a:pt x="865" y="99"/>
                    <a:pt x="877" y="86"/>
                    <a:pt x="895" y="80"/>
                  </a:cubicBezTo>
                  <a:lnTo>
                    <a:pt x="902" y="74"/>
                  </a:lnTo>
                  <a:lnTo>
                    <a:pt x="908" y="74"/>
                  </a:lnTo>
                  <a:lnTo>
                    <a:pt x="938" y="68"/>
                  </a:lnTo>
                  <a:cubicBezTo>
                    <a:pt x="1006" y="56"/>
                    <a:pt x="1086" y="43"/>
                    <a:pt x="1166" y="43"/>
                  </a:cubicBezTo>
                  <a:cubicBezTo>
                    <a:pt x="1216" y="40"/>
                    <a:pt x="1269" y="37"/>
                    <a:pt x="1324" y="37"/>
                  </a:cubicBezTo>
                  <a:close/>
                  <a:moveTo>
                    <a:pt x="1333" y="1"/>
                  </a:moveTo>
                  <a:cubicBezTo>
                    <a:pt x="1278" y="1"/>
                    <a:pt x="1224" y="3"/>
                    <a:pt x="1172" y="7"/>
                  </a:cubicBezTo>
                  <a:cubicBezTo>
                    <a:pt x="1092" y="7"/>
                    <a:pt x="1018" y="19"/>
                    <a:pt x="945" y="31"/>
                  </a:cubicBezTo>
                  <a:cubicBezTo>
                    <a:pt x="926" y="37"/>
                    <a:pt x="908" y="37"/>
                    <a:pt x="895" y="43"/>
                  </a:cubicBezTo>
                  <a:cubicBezTo>
                    <a:pt x="877" y="50"/>
                    <a:pt x="865" y="62"/>
                    <a:pt x="846" y="68"/>
                  </a:cubicBezTo>
                  <a:cubicBezTo>
                    <a:pt x="822" y="86"/>
                    <a:pt x="791" y="105"/>
                    <a:pt x="760" y="117"/>
                  </a:cubicBezTo>
                  <a:cubicBezTo>
                    <a:pt x="650" y="185"/>
                    <a:pt x="558" y="240"/>
                    <a:pt x="472" y="289"/>
                  </a:cubicBezTo>
                  <a:cubicBezTo>
                    <a:pt x="312" y="387"/>
                    <a:pt x="195" y="455"/>
                    <a:pt x="152" y="480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0" y="486"/>
                    <a:pt x="134" y="492"/>
                    <a:pt x="140" y="492"/>
                  </a:cubicBezTo>
                  <a:cubicBezTo>
                    <a:pt x="140" y="492"/>
                    <a:pt x="134" y="498"/>
                    <a:pt x="128" y="498"/>
                  </a:cubicBezTo>
                  <a:cubicBezTo>
                    <a:pt x="128" y="498"/>
                    <a:pt x="121" y="504"/>
                    <a:pt x="115" y="504"/>
                  </a:cubicBezTo>
                  <a:lnTo>
                    <a:pt x="115" y="510"/>
                  </a:lnTo>
                  <a:lnTo>
                    <a:pt x="109" y="510"/>
                  </a:lnTo>
                  <a:lnTo>
                    <a:pt x="109" y="516"/>
                  </a:lnTo>
                  <a:cubicBezTo>
                    <a:pt x="97" y="516"/>
                    <a:pt x="91" y="523"/>
                    <a:pt x="85" y="529"/>
                  </a:cubicBezTo>
                  <a:cubicBezTo>
                    <a:pt x="72" y="535"/>
                    <a:pt x="66" y="541"/>
                    <a:pt x="54" y="547"/>
                  </a:cubicBezTo>
                  <a:lnTo>
                    <a:pt x="42" y="547"/>
                  </a:lnTo>
                  <a:cubicBezTo>
                    <a:pt x="42" y="547"/>
                    <a:pt x="42" y="553"/>
                    <a:pt x="42" y="553"/>
                  </a:cubicBezTo>
                  <a:cubicBezTo>
                    <a:pt x="37" y="553"/>
                    <a:pt x="36" y="556"/>
                    <a:pt x="34" y="558"/>
                  </a:cubicBezTo>
                  <a:lnTo>
                    <a:pt x="34" y="558"/>
                  </a:lnTo>
                  <a:cubicBezTo>
                    <a:pt x="13" y="560"/>
                    <a:pt x="1" y="562"/>
                    <a:pt x="5" y="566"/>
                  </a:cubicBezTo>
                  <a:lnTo>
                    <a:pt x="26" y="566"/>
                  </a:lnTo>
                  <a:cubicBezTo>
                    <a:pt x="26" y="566"/>
                    <a:pt x="27" y="566"/>
                    <a:pt x="27" y="566"/>
                  </a:cubicBezTo>
                  <a:cubicBezTo>
                    <a:pt x="28" y="566"/>
                    <a:pt x="28" y="566"/>
                    <a:pt x="29" y="566"/>
                  </a:cubicBezTo>
                  <a:lnTo>
                    <a:pt x="54" y="566"/>
                  </a:lnTo>
                  <a:cubicBezTo>
                    <a:pt x="78" y="566"/>
                    <a:pt x="97" y="566"/>
                    <a:pt x="115" y="572"/>
                  </a:cubicBezTo>
                  <a:lnTo>
                    <a:pt x="1860" y="572"/>
                  </a:lnTo>
                  <a:cubicBezTo>
                    <a:pt x="1891" y="547"/>
                    <a:pt x="2081" y="381"/>
                    <a:pt x="2302" y="197"/>
                  </a:cubicBezTo>
                  <a:lnTo>
                    <a:pt x="2315" y="179"/>
                  </a:lnTo>
                  <a:cubicBezTo>
                    <a:pt x="2315" y="179"/>
                    <a:pt x="2302" y="179"/>
                    <a:pt x="2296" y="172"/>
                  </a:cubicBezTo>
                  <a:lnTo>
                    <a:pt x="2259" y="160"/>
                  </a:lnTo>
                  <a:cubicBezTo>
                    <a:pt x="2229" y="154"/>
                    <a:pt x="2204" y="142"/>
                    <a:pt x="2173" y="136"/>
                  </a:cubicBezTo>
                  <a:cubicBezTo>
                    <a:pt x="2124" y="117"/>
                    <a:pt x="2069" y="105"/>
                    <a:pt x="2014" y="93"/>
                  </a:cubicBezTo>
                  <a:cubicBezTo>
                    <a:pt x="1964" y="80"/>
                    <a:pt x="1915" y="68"/>
                    <a:pt x="1860" y="56"/>
                  </a:cubicBezTo>
                  <a:cubicBezTo>
                    <a:pt x="1811" y="50"/>
                    <a:pt x="1762" y="37"/>
                    <a:pt x="1713" y="31"/>
                  </a:cubicBezTo>
                  <a:cubicBezTo>
                    <a:pt x="1578" y="10"/>
                    <a:pt x="1452" y="1"/>
                    <a:pt x="1333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8"/>
            <p:cNvSpPr/>
            <p:nvPr/>
          </p:nvSpPr>
          <p:spPr>
            <a:xfrm>
              <a:off x="3845601" y="3948201"/>
              <a:ext cx="171799" cy="46444"/>
            </a:xfrm>
            <a:custGeom>
              <a:avLst/>
              <a:gdLst/>
              <a:ahLst/>
              <a:cxnLst/>
              <a:rect l="l" t="t" r="r" b="b"/>
              <a:pathLst>
                <a:path w="2397" h="648" extrusionOk="0">
                  <a:moveTo>
                    <a:pt x="1304" y="1"/>
                  </a:moveTo>
                  <a:cubicBezTo>
                    <a:pt x="1231" y="1"/>
                    <a:pt x="1160" y="4"/>
                    <a:pt x="1094" y="9"/>
                  </a:cubicBezTo>
                  <a:cubicBezTo>
                    <a:pt x="1051" y="15"/>
                    <a:pt x="1014" y="21"/>
                    <a:pt x="971" y="27"/>
                  </a:cubicBezTo>
                  <a:cubicBezTo>
                    <a:pt x="953" y="33"/>
                    <a:pt x="934" y="33"/>
                    <a:pt x="916" y="39"/>
                  </a:cubicBezTo>
                  <a:lnTo>
                    <a:pt x="885" y="46"/>
                  </a:lnTo>
                  <a:cubicBezTo>
                    <a:pt x="885" y="46"/>
                    <a:pt x="873" y="46"/>
                    <a:pt x="867" y="52"/>
                  </a:cubicBezTo>
                  <a:lnTo>
                    <a:pt x="855" y="64"/>
                  </a:lnTo>
                  <a:cubicBezTo>
                    <a:pt x="793" y="101"/>
                    <a:pt x="738" y="138"/>
                    <a:pt x="683" y="168"/>
                  </a:cubicBezTo>
                  <a:cubicBezTo>
                    <a:pt x="572" y="236"/>
                    <a:pt x="480" y="291"/>
                    <a:pt x="394" y="347"/>
                  </a:cubicBezTo>
                  <a:cubicBezTo>
                    <a:pt x="234" y="445"/>
                    <a:pt x="117" y="525"/>
                    <a:pt x="50" y="568"/>
                  </a:cubicBezTo>
                  <a:cubicBezTo>
                    <a:pt x="19" y="592"/>
                    <a:pt x="1" y="605"/>
                    <a:pt x="7" y="611"/>
                  </a:cubicBezTo>
                  <a:cubicBezTo>
                    <a:pt x="7" y="611"/>
                    <a:pt x="13" y="605"/>
                    <a:pt x="19" y="598"/>
                  </a:cubicBezTo>
                  <a:cubicBezTo>
                    <a:pt x="31" y="598"/>
                    <a:pt x="38" y="592"/>
                    <a:pt x="50" y="586"/>
                  </a:cubicBezTo>
                  <a:lnTo>
                    <a:pt x="74" y="574"/>
                  </a:lnTo>
                  <a:cubicBezTo>
                    <a:pt x="81" y="568"/>
                    <a:pt x="93" y="562"/>
                    <a:pt x="99" y="555"/>
                  </a:cubicBezTo>
                  <a:cubicBezTo>
                    <a:pt x="105" y="549"/>
                    <a:pt x="111" y="549"/>
                    <a:pt x="111" y="549"/>
                  </a:cubicBezTo>
                  <a:lnTo>
                    <a:pt x="117" y="543"/>
                  </a:lnTo>
                  <a:cubicBezTo>
                    <a:pt x="130" y="537"/>
                    <a:pt x="136" y="537"/>
                    <a:pt x="148" y="525"/>
                  </a:cubicBezTo>
                  <a:cubicBezTo>
                    <a:pt x="203" y="500"/>
                    <a:pt x="302" y="439"/>
                    <a:pt x="455" y="347"/>
                  </a:cubicBezTo>
                  <a:cubicBezTo>
                    <a:pt x="529" y="297"/>
                    <a:pt x="621" y="242"/>
                    <a:pt x="726" y="181"/>
                  </a:cubicBezTo>
                  <a:cubicBezTo>
                    <a:pt x="781" y="150"/>
                    <a:pt x="836" y="113"/>
                    <a:pt x="898" y="82"/>
                  </a:cubicBezTo>
                  <a:cubicBezTo>
                    <a:pt x="965" y="64"/>
                    <a:pt x="1039" y="58"/>
                    <a:pt x="1113" y="46"/>
                  </a:cubicBezTo>
                  <a:cubicBezTo>
                    <a:pt x="1171" y="41"/>
                    <a:pt x="1233" y="38"/>
                    <a:pt x="1297" y="38"/>
                  </a:cubicBezTo>
                  <a:cubicBezTo>
                    <a:pt x="1575" y="38"/>
                    <a:pt x="1902" y="84"/>
                    <a:pt x="2261" y="199"/>
                  </a:cubicBezTo>
                  <a:lnTo>
                    <a:pt x="2311" y="218"/>
                  </a:lnTo>
                  <a:lnTo>
                    <a:pt x="2317" y="218"/>
                  </a:lnTo>
                  <a:cubicBezTo>
                    <a:pt x="2317" y="218"/>
                    <a:pt x="2317" y="218"/>
                    <a:pt x="2317" y="224"/>
                  </a:cubicBezTo>
                  <a:lnTo>
                    <a:pt x="2304" y="230"/>
                  </a:lnTo>
                  <a:lnTo>
                    <a:pt x="2286" y="242"/>
                  </a:lnTo>
                  <a:cubicBezTo>
                    <a:pt x="2261" y="267"/>
                    <a:pt x="2237" y="285"/>
                    <a:pt x="2212" y="304"/>
                  </a:cubicBezTo>
                  <a:cubicBezTo>
                    <a:pt x="2169" y="347"/>
                    <a:pt x="2120" y="383"/>
                    <a:pt x="2077" y="420"/>
                  </a:cubicBezTo>
                  <a:cubicBezTo>
                    <a:pt x="1991" y="494"/>
                    <a:pt x="1917" y="562"/>
                    <a:pt x="1856" y="611"/>
                  </a:cubicBezTo>
                  <a:cubicBezTo>
                    <a:pt x="1248" y="611"/>
                    <a:pt x="848" y="605"/>
                    <a:pt x="572" y="605"/>
                  </a:cubicBezTo>
                  <a:lnTo>
                    <a:pt x="38" y="605"/>
                  </a:lnTo>
                  <a:cubicBezTo>
                    <a:pt x="31" y="611"/>
                    <a:pt x="50" y="611"/>
                    <a:pt x="87" y="617"/>
                  </a:cubicBezTo>
                  <a:cubicBezTo>
                    <a:pt x="167" y="623"/>
                    <a:pt x="314" y="629"/>
                    <a:pt x="517" y="635"/>
                  </a:cubicBezTo>
                  <a:cubicBezTo>
                    <a:pt x="670" y="635"/>
                    <a:pt x="855" y="641"/>
                    <a:pt x="1076" y="641"/>
                  </a:cubicBezTo>
                  <a:cubicBezTo>
                    <a:pt x="1303" y="641"/>
                    <a:pt x="1567" y="648"/>
                    <a:pt x="1868" y="648"/>
                  </a:cubicBezTo>
                  <a:cubicBezTo>
                    <a:pt x="1948" y="580"/>
                    <a:pt x="2034" y="506"/>
                    <a:pt x="2120" y="433"/>
                  </a:cubicBezTo>
                  <a:cubicBezTo>
                    <a:pt x="2163" y="396"/>
                    <a:pt x="2206" y="359"/>
                    <a:pt x="2249" y="322"/>
                  </a:cubicBezTo>
                  <a:cubicBezTo>
                    <a:pt x="2286" y="297"/>
                    <a:pt x="2317" y="273"/>
                    <a:pt x="2347" y="242"/>
                  </a:cubicBezTo>
                  <a:lnTo>
                    <a:pt x="2384" y="211"/>
                  </a:lnTo>
                  <a:lnTo>
                    <a:pt x="2397" y="199"/>
                  </a:lnTo>
                  <a:lnTo>
                    <a:pt x="2378" y="193"/>
                  </a:lnTo>
                  <a:cubicBezTo>
                    <a:pt x="2347" y="187"/>
                    <a:pt x="2323" y="175"/>
                    <a:pt x="2292" y="168"/>
                  </a:cubicBezTo>
                  <a:cubicBezTo>
                    <a:pt x="2261" y="156"/>
                    <a:pt x="2225" y="144"/>
                    <a:pt x="2194" y="132"/>
                  </a:cubicBezTo>
                  <a:cubicBezTo>
                    <a:pt x="2163" y="125"/>
                    <a:pt x="2139" y="119"/>
                    <a:pt x="2108" y="113"/>
                  </a:cubicBezTo>
                  <a:cubicBezTo>
                    <a:pt x="2053" y="95"/>
                    <a:pt x="1997" y="82"/>
                    <a:pt x="1948" y="70"/>
                  </a:cubicBezTo>
                  <a:cubicBezTo>
                    <a:pt x="1838" y="46"/>
                    <a:pt x="1733" y="33"/>
                    <a:pt x="1635" y="21"/>
                  </a:cubicBezTo>
                  <a:cubicBezTo>
                    <a:pt x="1520" y="7"/>
                    <a:pt x="1409" y="1"/>
                    <a:pt x="1304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8"/>
            <p:cNvSpPr/>
            <p:nvPr/>
          </p:nvSpPr>
          <p:spPr>
            <a:xfrm>
              <a:off x="3845601" y="4136769"/>
              <a:ext cx="166065" cy="41212"/>
            </a:xfrm>
            <a:custGeom>
              <a:avLst/>
              <a:gdLst/>
              <a:ahLst/>
              <a:cxnLst/>
              <a:rect l="l" t="t" r="r" b="b"/>
              <a:pathLst>
                <a:path w="2317" h="575" extrusionOk="0">
                  <a:moveTo>
                    <a:pt x="1" y="1"/>
                  </a:moveTo>
                  <a:lnTo>
                    <a:pt x="885" y="529"/>
                  </a:lnTo>
                  <a:cubicBezTo>
                    <a:pt x="885" y="529"/>
                    <a:pt x="1041" y="575"/>
                    <a:pt x="1313" y="575"/>
                  </a:cubicBezTo>
                  <a:cubicBezTo>
                    <a:pt x="1561" y="575"/>
                    <a:pt x="1905" y="537"/>
                    <a:pt x="2317" y="394"/>
                  </a:cubicBezTo>
                  <a:lnTo>
                    <a:pt x="18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8"/>
            <p:cNvSpPr/>
            <p:nvPr/>
          </p:nvSpPr>
          <p:spPr>
            <a:xfrm>
              <a:off x="3847393" y="4135479"/>
              <a:ext cx="167355" cy="43792"/>
            </a:xfrm>
            <a:custGeom>
              <a:avLst/>
              <a:gdLst/>
              <a:ahLst/>
              <a:cxnLst/>
              <a:rect l="l" t="t" r="r" b="b"/>
              <a:pathLst>
                <a:path w="2335" h="611" extrusionOk="0">
                  <a:moveTo>
                    <a:pt x="1837" y="1"/>
                  </a:moveTo>
                  <a:cubicBezTo>
                    <a:pt x="1168" y="1"/>
                    <a:pt x="713" y="1"/>
                    <a:pt x="424" y="7"/>
                  </a:cubicBezTo>
                  <a:lnTo>
                    <a:pt x="105" y="7"/>
                  </a:lnTo>
                  <a:cubicBezTo>
                    <a:pt x="43" y="7"/>
                    <a:pt x="6" y="13"/>
                    <a:pt x="6" y="13"/>
                  </a:cubicBezTo>
                  <a:cubicBezTo>
                    <a:pt x="6" y="19"/>
                    <a:pt x="37" y="19"/>
                    <a:pt x="105" y="25"/>
                  </a:cubicBezTo>
                  <a:cubicBezTo>
                    <a:pt x="172" y="25"/>
                    <a:pt x="277" y="31"/>
                    <a:pt x="424" y="31"/>
                  </a:cubicBezTo>
                  <a:cubicBezTo>
                    <a:pt x="565" y="31"/>
                    <a:pt x="750" y="37"/>
                    <a:pt x="983" y="37"/>
                  </a:cubicBezTo>
                  <a:lnTo>
                    <a:pt x="1825" y="37"/>
                  </a:lnTo>
                  <a:cubicBezTo>
                    <a:pt x="1899" y="105"/>
                    <a:pt x="1978" y="173"/>
                    <a:pt x="2058" y="246"/>
                  </a:cubicBezTo>
                  <a:cubicBezTo>
                    <a:pt x="2101" y="277"/>
                    <a:pt x="2144" y="320"/>
                    <a:pt x="2187" y="357"/>
                  </a:cubicBezTo>
                  <a:cubicBezTo>
                    <a:pt x="2206" y="369"/>
                    <a:pt x="2224" y="381"/>
                    <a:pt x="2236" y="400"/>
                  </a:cubicBezTo>
                  <a:lnTo>
                    <a:pt x="2249" y="406"/>
                  </a:lnTo>
                  <a:lnTo>
                    <a:pt x="2243" y="406"/>
                  </a:lnTo>
                  <a:lnTo>
                    <a:pt x="2218" y="418"/>
                  </a:lnTo>
                  <a:cubicBezTo>
                    <a:pt x="1874" y="528"/>
                    <a:pt x="1555" y="573"/>
                    <a:pt x="1283" y="573"/>
                  </a:cubicBezTo>
                  <a:cubicBezTo>
                    <a:pt x="1219" y="573"/>
                    <a:pt x="1158" y="570"/>
                    <a:pt x="1100" y="566"/>
                  </a:cubicBezTo>
                  <a:cubicBezTo>
                    <a:pt x="1026" y="560"/>
                    <a:pt x="952" y="553"/>
                    <a:pt x="885" y="535"/>
                  </a:cubicBezTo>
                  <a:cubicBezTo>
                    <a:pt x="879" y="535"/>
                    <a:pt x="866" y="535"/>
                    <a:pt x="866" y="529"/>
                  </a:cubicBezTo>
                  <a:lnTo>
                    <a:pt x="848" y="517"/>
                  </a:lnTo>
                  <a:cubicBezTo>
                    <a:pt x="830" y="510"/>
                    <a:pt x="817" y="504"/>
                    <a:pt x="805" y="492"/>
                  </a:cubicBezTo>
                  <a:cubicBezTo>
                    <a:pt x="774" y="480"/>
                    <a:pt x="750" y="461"/>
                    <a:pt x="719" y="443"/>
                  </a:cubicBezTo>
                  <a:cubicBezTo>
                    <a:pt x="615" y="381"/>
                    <a:pt x="522" y="332"/>
                    <a:pt x="443" y="283"/>
                  </a:cubicBezTo>
                  <a:cubicBezTo>
                    <a:pt x="283" y="191"/>
                    <a:pt x="172" y="123"/>
                    <a:pt x="105" y="87"/>
                  </a:cubicBezTo>
                  <a:cubicBezTo>
                    <a:pt x="40" y="54"/>
                    <a:pt x="9" y="36"/>
                    <a:pt x="2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25" y="56"/>
                    <a:pt x="92" y="105"/>
                  </a:cubicBezTo>
                  <a:cubicBezTo>
                    <a:pt x="160" y="148"/>
                    <a:pt x="271" y="216"/>
                    <a:pt x="430" y="308"/>
                  </a:cubicBezTo>
                  <a:cubicBezTo>
                    <a:pt x="510" y="357"/>
                    <a:pt x="596" y="412"/>
                    <a:pt x="701" y="474"/>
                  </a:cubicBezTo>
                  <a:cubicBezTo>
                    <a:pt x="731" y="492"/>
                    <a:pt x="756" y="510"/>
                    <a:pt x="787" y="523"/>
                  </a:cubicBezTo>
                  <a:cubicBezTo>
                    <a:pt x="799" y="535"/>
                    <a:pt x="811" y="541"/>
                    <a:pt x="830" y="547"/>
                  </a:cubicBezTo>
                  <a:lnTo>
                    <a:pt x="848" y="566"/>
                  </a:lnTo>
                  <a:cubicBezTo>
                    <a:pt x="860" y="572"/>
                    <a:pt x="873" y="572"/>
                    <a:pt x="879" y="572"/>
                  </a:cubicBezTo>
                  <a:cubicBezTo>
                    <a:pt x="946" y="590"/>
                    <a:pt x="1020" y="596"/>
                    <a:pt x="1100" y="603"/>
                  </a:cubicBezTo>
                  <a:cubicBezTo>
                    <a:pt x="1163" y="608"/>
                    <a:pt x="1228" y="610"/>
                    <a:pt x="1296" y="610"/>
                  </a:cubicBezTo>
                  <a:cubicBezTo>
                    <a:pt x="1568" y="610"/>
                    <a:pt x="1884" y="567"/>
                    <a:pt x="2243" y="449"/>
                  </a:cubicBezTo>
                  <a:lnTo>
                    <a:pt x="2304" y="431"/>
                  </a:lnTo>
                  <a:lnTo>
                    <a:pt x="2322" y="424"/>
                  </a:lnTo>
                  <a:lnTo>
                    <a:pt x="2329" y="424"/>
                  </a:lnTo>
                  <a:cubicBezTo>
                    <a:pt x="2335" y="424"/>
                    <a:pt x="2329" y="418"/>
                    <a:pt x="2329" y="418"/>
                  </a:cubicBezTo>
                  <a:lnTo>
                    <a:pt x="2298" y="394"/>
                  </a:lnTo>
                  <a:cubicBezTo>
                    <a:pt x="2273" y="369"/>
                    <a:pt x="2243" y="351"/>
                    <a:pt x="2218" y="326"/>
                  </a:cubicBezTo>
                  <a:cubicBezTo>
                    <a:pt x="2169" y="283"/>
                    <a:pt x="2126" y="246"/>
                    <a:pt x="2083" y="216"/>
                  </a:cubicBezTo>
                  <a:cubicBezTo>
                    <a:pt x="1997" y="142"/>
                    <a:pt x="1917" y="68"/>
                    <a:pt x="183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8"/>
            <p:cNvSpPr/>
            <p:nvPr/>
          </p:nvSpPr>
          <p:spPr>
            <a:xfrm>
              <a:off x="3845171" y="4134189"/>
              <a:ext cx="172229" cy="46300"/>
            </a:xfrm>
            <a:custGeom>
              <a:avLst/>
              <a:gdLst/>
              <a:ahLst/>
              <a:cxnLst/>
              <a:rect l="l" t="t" r="r" b="b"/>
              <a:pathLst>
                <a:path w="2403" h="646" extrusionOk="0">
                  <a:moveTo>
                    <a:pt x="1057" y="0"/>
                  </a:moveTo>
                  <a:cubicBezTo>
                    <a:pt x="830" y="6"/>
                    <a:pt x="646" y="6"/>
                    <a:pt x="492" y="6"/>
                  </a:cubicBezTo>
                  <a:cubicBezTo>
                    <a:pt x="302" y="12"/>
                    <a:pt x="160" y="12"/>
                    <a:pt x="74" y="19"/>
                  </a:cubicBezTo>
                  <a:cubicBezTo>
                    <a:pt x="31" y="25"/>
                    <a:pt x="1" y="25"/>
                    <a:pt x="7" y="31"/>
                  </a:cubicBezTo>
                  <a:cubicBezTo>
                    <a:pt x="13" y="31"/>
                    <a:pt x="37" y="37"/>
                    <a:pt x="62" y="37"/>
                  </a:cubicBezTo>
                  <a:lnTo>
                    <a:pt x="1862" y="37"/>
                  </a:lnTo>
                  <a:cubicBezTo>
                    <a:pt x="1893" y="68"/>
                    <a:pt x="2083" y="234"/>
                    <a:pt x="2304" y="418"/>
                  </a:cubicBezTo>
                  <a:lnTo>
                    <a:pt x="2323" y="430"/>
                  </a:lnTo>
                  <a:cubicBezTo>
                    <a:pt x="2317" y="436"/>
                    <a:pt x="2310" y="436"/>
                    <a:pt x="2304" y="436"/>
                  </a:cubicBezTo>
                  <a:lnTo>
                    <a:pt x="2261" y="455"/>
                  </a:lnTo>
                  <a:cubicBezTo>
                    <a:pt x="2231" y="461"/>
                    <a:pt x="2206" y="467"/>
                    <a:pt x="2181" y="479"/>
                  </a:cubicBezTo>
                  <a:cubicBezTo>
                    <a:pt x="2126" y="492"/>
                    <a:pt x="2071" y="510"/>
                    <a:pt x="2022" y="522"/>
                  </a:cubicBezTo>
                  <a:cubicBezTo>
                    <a:pt x="1966" y="535"/>
                    <a:pt x="1917" y="547"/>
                    <a:pt x="1862" y="559"/>
                  </a:cubicBezTo>
                  <a:cubicBezTo>
                    <a:pt x="1813" y="565"/>
                    <a:pt x="1764" y="578"/>
                    <a:pt x="1715" y="584"/>
                  </a:cubicBezTo>
                  <a:cubicBezTo>
                    <a:pt x="1564" y="603"/>
                    <a:pt x="1425" y="611"/>
                    <a:pt x="1296" y="611"/>
                  </a:cubicBezTo>
                  <a:cubicBezTo>
                    <a:pt x="1257" y="611"/>
                    <a:pt x="1218" y="610"/>
                    <a:pt x="1180" y="608"/>
                  </a:cubicBezTo>
                  <a:cubicBezTo>
                    <a:pt x="1094" y="602"/>
                    <a:pt x="1020" y="590"/>
                    <a:pt x="947" y="578"/>
                  </a:cubicBezTo>
                  <a:cubicBezTo>
                    <a:pt x="928" y="578"/>
                    <a:pt x="916" y="571"/>
                    <a:pt x="897" y="565"/>
                  </a:cubicBezTo>
                  <a:cubicBezTo>
                    <a:pt x="879" y="559"/>
                    <a:pt x="867" y="553"/>
                    <a:pt x="848" y="541"/>
                  </a:cubicBezTo>
                  <a:cubicBezTo>
                    <a:pt x="824" y="522"/>
                    <a:pt x="793" y="510"/>
                    <a:pt x="768" y="492"/>
                  </a:cubicBezTo>
                  <a:cubicBezTo>
                    <a:pt x="658" y="424"/>
                    <a:pt x="560" y="369"/>
                    <a:pt x="480" y="320"/>
                  </a:cubicBezTo>
                  <a:cubicBezTo>
                    <a:pt x="314" y="221"/>
                    <a:pt x="203" y="154"/>
                    <a:pt x="160" y="123"/>
                  </a:cubicBezTo>
                  <a:lnTo>
                    <a:pt x="148" y="123"/>
                  </a:lnTo>
                  <a:cubicBezTo>
                    <a:pt x="148" y="117"/>
                    <a:pt x="136" y="117"/>
                    <a:pt x="142" y="117"/>
                  </a:cubicBezTo>
                  <a:cubicBezTo>
                    <a:pt x="142" y="117"/>
                    <a:pt x="136" y="111"/>
                    <a:pt x="130" y="111"/>
                  </a:cubicBezTo>
                  <a:cubicBezTo>
                    <a:pt x="130" y="111"/>
                    <a:pt x="123" y="111"/>
                    <a:pt x="117" y="105"/>
                  </a:cubicBezTo>
                  <a:lnTo>
                    <a:pt x="111" y="105"/>
                  </a:lnTo>
                  <a:lnTo>
                    <a:pt x="105" y="98"/>
                  </a:lnTo>
                  <a:cubicBezTo>
                    <a:pt x="99" y="92"/>
                    <a:pt x="93" y="92"/>
                    <a:pt x="80" y="86"/>
                  </a:cubicBezTo>
                  <a:cubicBezTo>
                    <a:pt x="74" y="80"/>
                    <a:pt x="62" y="74"/>
                    <a:pt x="50" y="68"/>
                  </a:cubicBezTo>
                  <a:lnTo>
                    <a:pt x="44" y="62"/>
                  </a:lnTo>
                  <a:lnTo>
                    <a:pt x="37" y="62"/>
                  </a:lnTo>
                  <a:cubicBezTo>
                    <a:pt x="37" y="55"/>
                    <a:pt x="31" y="55"/>
                    <a:pt x="31" y="55"/>
                  </a:cubicBezTo>
                  <a:cubicBezTo>
                    <a:pt x="26" y="52"/>
                    <a:pt x="24" y="51"/>
                    <a:pt x="23" y="51"/>
                  </a:cubicBezTo>
                  <a:cubicBezTo>
                    <a:pt x="21" y="51"/>
                    <a:pt x="35" y="62"/>
                    <a:pt x="62" y="80"/>
                  </a:cubicBezTo>
                  <a:cubicBezTo>
                    <a:pt x="130" y="129"/>
                    <a:pt x="259" y="215"/>
                    <a:pt x="431" y="320"/>
                  </a:cubicBezTo>
                  <a:cubicBezTo>
                    <a:pt x="517" y="375"/>
                    <a:pt x="615" y="436"/>
                    <a:pt x="732" y="504"/>
                  </a:cubicBezTo>
                  <a:cubicBezTo>
                    <a:pt x="756" y="522"/>
                    <a:pt x="787" y="541"/>
                    <a:pt x="818" y="559"/>
                  </a:cubicBezTo>
                  <a:lnTo>
                    <a:pt x="861" y="590"/>
                  </a:lnTo>
                  <a:lnTo>
                    <a:pt x="867" y="590"/>
                  </a:lnTo>
                  <a:cubicBezTo>
                    <a:pt x="873" y="596"/>
                    <a:pt x="879" y="596"/>
                    <a:pt x="879" y="596"/>
                  </a:cubicBezTo>
                  <a:lnTo>
                    <a:pt x="897" y="602"/>
                  </a:lnTo>
                  <a:lnTo>
                    <a:pt x="928" y="608"/>
                  </a:lnTo>
                  <a:cubicBezTo>
                    <a:pt x="1002" y="627"/>
                    <a:pt x="1082" y="633"/>
                    <a:pt x="1162" y="639"/>
                  </a:cubicBezTo>
                  <a:cubicBezTo>
                    <a:pt x="1219" y="643"/>
                    <a:pt x="1278" y="645"/>
                    <a:pt x="1338" y="645"/>
                  </a:cubicBezTo>
                  <a:cubicBezTo>
                    <a:pt x="1458" y="645"/>
                    <a:pt x="1584" y="637"/>
                    <a:pt x="1715" y="621"/>
                  </a:cubicBezTo>
                  <a:cubicBezTo>
                    <a:pt x="1770" y="614"/>
                    <a:pt x="1819" y="602"/>
                    <a:pt x="1868" y="596"/>
                  </a:cubicBezTo>
                  <a:cubicBezTo>
                    <a:pt x="1923" y="584"/>
                    <a:pt x="1973" y="571"/>
                    <a:pt x="2028" y="559"/>
                  </a:cubicBezTo>
                  <a:cubicBezTo>
                    <a:pt x="2083" y="547"/>
                    <a:pt x="2138" y="528"/>
                    <a:pt x="2188" y="516"/>
                  </a:cubicBezTo>
                  <a:cubicBezTo>
                    <a:pt x="2218" y="504"/>
                    <a:pt x="2249" y="498"/>
                    <a:pt x="2280" y="485"/>
                  </a:cubicBezTo>
                  <a:cubicBezTo>
                    <a:pt x="2310" y="479"/>
                    <a:pt x="2335" y="467"/>
                    <a:pt x="2366" y="461"/>
                  </a:cubicBezTo>
                  <a:lnTo>
                    <a:pt x="2384" y="455"/>
                  </a:lnTo>
                  <a:lnTo>
                    <a:pt x="2396" y="449"/>
                  </a:lnTo>
                  <a:lnTo>
                    <a:pt x="2403" y="449"/>
                  </a:lnTo>
                  <a:lnTo>
                    <a:pt x="2366" y="418"/>
                  </a:lnTo>
                  <a:cubicBezTo>
                    <a:pt x="2188" y="264"/>
                    <a:pt x="2022" y="123"/>
                    <a:pt x="1874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8"/>
            <p:cNvSpPr/>
            <p:nvPr/>
          </p:nvSpPr>
          <p:spPr>
            <a:xfrm>
              <a:off x="3845601" y="4136339"/>
              <a:ext cx="166065" cy="41570"/>
            </a:xfrm>
            <a:custGeom>
              <a:avLst/>
              <a:gdLst/>
              <a:ahLst/>
              <a:cxnLst/>
              <a:rect l="l" t="t" r="r" b="b"/>
              <a:pathLst>
                <a:path w="2317" h="580" extrusionOk="0">
                  <a:moveTo>
                    <a:pt x="93" y="1"/>
                  </a:moveTo>
                  <a:cubicBezTo>
                    <a:pt x="74" y="1"/>
                    <a:pt x="50" y="1"/>
                    <a:pt x="38" y="7"/>
                  </a:cubicBezTo>
                  <a:cubicBezTo>
                    <a:pt x="31" y="7"/>
                    <a:pt x="50" y="13"/>
                    <a:pt x="87" y="13"/>
                  </a:cubicBezTo>
                  <a:cubicBezTo>
                    <a:pt x="167" y="19"/>
                    <a:pt x="308" y="25"/>
                    <a:pt x="511" y="32"/>
                  </a:cubicBezTo>
                  <a:cubicBezTo>
                    <a:pt x="664" y="38"/>
                    <a:pt x="848" y="38"/>
                    <a:pt x="1076" y="44"/>
                  </a:cubicBezTo>
                  <a:lnTo>
                    <a:pt x="1838" y="44"/>
                  </a:lnTo>
                  <a:cubicBezTo>
                    <a:pt x="1960" y="148"/>
                    <a:pt x="2089" y="265"/>
                    <a:pt x="2237" y="388"/>
                  </a:cubicBezTo>
                  <a:cubicBezTo>
                    <a:pt x="2212" y="394"/>
                    <a:pt x="2188" y="400"/>
                    <a:pt x="2169" y="406"/>
                  </a:cubicBezTo>
                  <a:cubicBezTo>
                    <a:pt x="2139" y="419"/>
                    <a:pt x="2114" y="425"/>
                    <a:pt x="2083" y="431"/>
                  </a:cubicBezTo>
                  <a:cubicBezTo>
                    <a:pt x="2034" y="443"/>
                    <a:pt x="1979" y="462"/>
                    <a:pt x="1930" y="468"/>
                  </a:cubicBezTo>
                  <a:cubicBezTo>
                    <a:pt x="1825" y="492"/>
                    <a:pt x="1721" y="511"/>
                    <a:pt x="1623" y="523"/>
                  </a:cubicBezTo>
                  <a:cubicBezTo>
                    <a:pt x="1511" y="537"/>
                    <a:pt x="1404" y="543"/>
                    <a:pt x="1303" y="543"/>
                  </a:cubicBezTo>
                  <a:cubicBezTo>
                    <a:pt x="1232" y="543"/>
                    <a:pt x="1164" y="540"/>
                    <a:pt x="1100" y="535"/>
                  </a:cubicBezTo>
                  <a:cubicBezTo>
                    <a:pt x="1057" y="529"/>
                    <a:pt x="1020" y="523"/>
                    <a:pt x="984" y="517"/>
                  </a:cubicBezTo>
                  <a:cubicBezTo>
                    <a:pt x="965" y="517"/>
                    <a:pt x="947" y="511"/>
                    <a:pt x="928" y="511"/>
                  </a:cubicBezTo>
                  <a:lnTo>
                    <a:pt x="904" y="505"/>
                  </a:lnTo>
                  <a:lnTo>
                    <a:pt x="898" y="505"/>
                  </a:lnTo>
                  <a:lnTo>
                    <a:pt x="891" y="498"/>
                  </a:lnTo>
                  <a:cubicBezTo>
                    <a:pt x="824" y="462"/>
                    <a:pt x="769" y="425"/>
                    <a:pt x="713" y="394"/>
                  </a:cubicBezTo>
                  <a:cubicBezTo>
                    <a:pt x="603" y="333"/>
                    <a:pt x="504" y="277"/>
                    <a:pt x="425" y="228"/>
                  </a:cubicBezTo>
                  <a:cubicBezTo>
                    <a:pt x="253" y="130"/>
                    <a:pt x="136" y="62"/>
                    <a:pt x="62" y="32"/>
                  </a:cubicBezTo>
                  <a:cubicBezTo>
                    <a:pt x="32" y="16"/>
                    <a:pt x="14" y="5"/>
                    <a:pt x="9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1" y="7"/>
                    <a:pt x="13" y="13"/>
                    <a:pt x="19" y="19"/>
                  </a:cubicBezTo>
                  <a:cubicBezTo>
                    <a:pt x="25" y="25"/>
                    <a:pt x="38" y="32"/>
                    <a:pt x="44" y="32"/>
                  </a:cubicBezTo>
                  <a:lnTo>
                    <a:pt x="68" y="50"/>
                  </a:lnTo>
                  <a:cubicBezTo>
                    <a:pt x="81" y="56"/>
                    <a:pt x="93" y="62"/>
                    <a:pt x="99" y="68"/>
                  </a:cubicBezTo>
                  <a:cubicBezTo>
                    <a:pt x="105" y="68"/>
                    <a:pt x="105" y="75"/>
                    <a:pt x="105" y="75"/>
                  </a:cubicBezTo>
                  <a:lnTo>
                    <a:pt x="111" y="75"/>
                  </a:lnTo>
                  <a:lnTo>
                    <a:pt x="117" y="81"/>
                  </a:lnTo>
                  <a:cubicBezTo>
                    <a:pt x="130" y="87"/>
                    <a:pt x="130" y="87"/>
                    <a:pt x="148" y="99"/>
                  </a:cubicBezTo>
                  <a:cubicBezTo>
                    <a:pt x="197" y="130"/>
                    <a:pt x="296" y="185"/>
                    <a:pt x="449" y="277"/>
                  </a:cubicBezTo>
                  <a:cubicBezTo>
                    <a:pt x="529" y="326"/>
                    <a:pt x="621" y="382"/>
                    <a:pt x="726" y="443"/>
                  </a:cubicBezTo>
                  <a:cubicBezTo>
                    <a:pt x="775" y="474"/>
                    <a:pt x="830" y="511"/>
                    <a:pt x="891" y="541"/>
                  </a:cubicBezTo>
                  <a:cubicBezTo>
                    <a:pt x="959" y="554"/>
                    <a:pt x="1033" y="566"/>
                    <a:pt x="1113" y="572"/>
                  </a:cubicBezTo>
                  <a:cubicBezTo>
                    <a:pt x="1175" y="577"/>
                    <a:pt x="1241" y="580"/>
                    <a:pt x="1310" y="580"/>
                  </a:cubicBezTo>
                  <a:cubicBezTo>
                    <a:pt x="1585" y="580"/>
                    <a:pt x="1908" y="537"/>
                    <a:pt x="2261" y="419"/>
                  </a:cubicBezTo>
                  <a:lnTo>
                    <a:pt x="2311" y="406"/>
                  </a:lnTo>
                  <a:lnTo>
                    <a:pt x="2317" y="400"/>
                  </a:lnTo>
                  <a:lnTo>
                    <a:pt x="2311" y="400"/>
                  </a:lnTo>
                  <a:lnTo>
                    <a:pt x="2304" y="388"/>
                  </a:lnTo>
                  <a:lnTo>
                    <a:pt x="2286" y="376"/>
                  </a:lnTo>
                  <a:cubicBezTo>
                    <a:pt x="2261" y="357"/>
                    <a:pt x="2237" y="333"/>
                    <a:pt x="2212" y="314"/>
                  </a:cubicBezTo>
                  <a:cubicBezTo>
                    <a:pt x="2169" y="271"/>
                    <a:pt x="2120" y="234"/>
                    <a:pt x="2077" y="197"/>
                  </a:cubicBezTo>
                  <a:cubicBezTo>
                    <a:pt x="1991" y="124"/>
                    <a:pt x="1917" y="62"/>
                    <a:pt x="1856" y="7"/>
                  </a:cubicBezTo>
                  <a:cubicBezTo>
                    <a:pt x="1248" y="7"/>
                    <a:pt x="848" y="7"/>
                    <a:pt x="57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8"/>
            <p:cNvSpPr/>
            <p:nvPr/>
          </p:nvSpPr>
          <p:spPr>
            <a:xfrm>
              <a:off x="3732002" y="3977873"/>
              <a:ext cx="387103" cy="166925"/>
            </a:xfrm>
            <a:custGeom>
              <a:avLst/>
              <a:gdLst/>
              <a:ahLst/>
              <a:cxnLst/>
              <a:rect l="l" t="t" r="r" b="b"/>
              <a:pathLst>
                <a:path w="5401" h="2329" extrusionOk="0">
                  <a:moveTo>
                    <a:pt x="2495" y="0"/>
                  </a:moveTo>
                  <a:cubicBezTo>
                    <a:pt x="1008" y="0"/>
                    <a:pt x="1" y="971"/>
                    <a:pt x="1" y="1161"/>
                  </a:cubicBezTo>
                  <a:cubicBezTo>
                    <a:pt x="1" y="1481"/>
                    <a:pt x="1008" y="2329"/>
                    <a:pt x="2495" y="2329"/>
                  </a:cubicBezTo>
                  <a:cubicBezTo>
                    <a:pt x="3988" y="2329"/>
                    <a:pt x="5401" y="1806"/>
                    <a:pt x="5401" y="1161"/>
                  </a:cubicBezTo>
                  <a:cubicBezTo>
                    <a:pt x="5401" y="522"/>
                    <a:pt x="3988" y="0"/>
                    <a:pt x="24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8"/>
            <p:cNvSpPr/>
            <p:nvPr/>
          </p:nvSpPr>
          <p:spPr>
            <a:xfrm>
              <a:off x="3730712" y="3976511"/>
              <a:ext cx="387963" cy="169720"/>
            </a:xfrm>
            <a:custGeom>
              <a:avLst/>
              <a:gdLst/>
              <a:ahLst/>
              <a:cxnLst/>
              <a:rect l="l" t="t" r="r" b="b"/>
              <a:pathLst>
                <a:path w="5413" h="2368" extrusionOk="0">
                  <a:moveTo>
                    <a:pt x="2515" y="0"/>
                  </a:moveTo>
                  <a:cubicBezTo>
                    <a:pt x="2486" y="0"/>
                    <a:pt x="2457" y="0"/>
                    <a:pt x="2427" y="1"/>
                  </a:cubicBezTo>
                  <a:cubicBezTo>
                    <a:pt x="2021" y="13"/>
                    <a:pt x="1579" y="99"/>
                    <a:pt x="1131" y="289"/>
                  </a:cubicBezTo>
                  <a:cubicBezTo>
                    <a:pt x="903" y="388"/>
                    <a:pt x="682" y="511"/>
                    <a:pt x="461" y="670"/>
                  </a:cubicBezTo>
                  <a:cubicBezTo>
                    <a:pt x="357" y="750"/>
                    <a:pt x="252" y="836"/>
                    <a:pt x="154" y="941"/>
                  </a:cubicBezTo>
                  <a:cubicBezTo>
                    <a:pt x="105" y="990"/>
                    <a:pt x="62" y="1045"/>
                    <a:pt x="25" y="1107"/>
                  </a:cubicBezTo>
                  <a:cubicBezTo>
                    <a:pt x="19" y="1125"/>
                    <a:pt x="6" y="1143"/>
                    <a:pt x="0" y="1162"/>
                  </a:cubicBezTo>
                  <a:cubicBezTo>
                    <a:pt x="0" y="1186"/>
                    <a:pt x="0" y="1205"/>
                    <a:pt x="6" y="1223"/>
                  </a:cubicBezTo>
                  <a:cubicBezTo>
                    <a:pt x="12" y="1260"/>
                    <a:pt x="31" y="1297"/>
                    <a:pt x="43" y="1328"/>
                  </a:cubicBezTo>
                  <a:cubicBezTo>
                    <a:pt x="117" y="1457"/>
                    <a:pt x="228" y="1561"/>
                    <a:pt x="332" y="1647"/>
                  </a:cubicBezTo>
                  <a:cubicBezTo>
                    <a:pt x="436" y="1739"/>
                    <a:pt x="553" y="1813"/>
                    <a:pt x="664" y="1881"/>
                  </a:cubicBezTo>
                  <a:cubicBezTo>
                    <a:pt x="891" y="2016"/>
                    <a:pt x="1131" y="2114"/>
                    <a:pt x="1358" y="2188"/>
                  </a:cubicBezTo>
                  <a:cubicBezTo>
                    <a:pt x="1770" y="2320"/>
                    <a:pt x="2167" y="2368"/>
                    <a:pt x="2523" y="2368"/>
                  </a:cubicBezTo>
                  <a:cubicBezTo>
                    <a:pt x="2565" y="2368"/>
                    <a:pt x="2607" y="2367"/>
                    <a:pt x="2648" y="2366"/>
                  </a:cubicBezTo>
                  <a:cubicBezTo>
                    <a:pt x="3434" y="2341"/>
                    <a:pt x="4037" y="2206"/>
                    <a:pt x="4473" y="2040"/>
                  </a:cubicBezTo>
                  <a:cubicBezTo>
                    <a:pt x="4909" y="1881"/>
                    <a:pt x="5179" y="1684"/>
                    <a:pt x="5302" y="1518"/>
                  </a:cubicBezTo>
                  <a:cubicBezTo>
                    <a:pt x="5364" y="1432"/>
                    <a:pt x="5388" y="1365"/>
                    <a:pt x="5400" y="1315"/>
                  </a:cubicBezTo>
                  <a:cubicBezTo>
                    <a:pt x="5413" y="1297"/>
                    <a:pt x="5413" y="1279"/>
                    <a:pt x="5413" y="1266"/>
                  </a:cubicBezTo>
                  <a:cubicBezTo>
                    <a:pt x="5413" y="1254"/>
                    <a:pt x="5413" y="1248"/>
                    <a:pt x="5413" y="1248"/>
                  </a:cubicBezTo>
                  <a:cubicBezTo>
                    <a:pt x="5413" y="1248"/>
                    <a:pt x="5407" y="1272"/>
                    <a:pt x="5394" y="1315"/>
                  </a:cubicBezTo>
                  <a:cubicBezTo>
                    <a:pt x="5376" y="1358"/>
                    <a:pt x="5345" y="1426"/>
                    <a:pt x="5284" y="1506"/>
                  </a:cubicBezTo>
                  <a:cubicBezTo>
                    <a:pt x="5161" y="1666"/>
                    <a:pt x="4897" y="1856"/>
                    <a:pt x="4460" y="2016"/>
                  </a:cubicBezTo>
                  <a:cubicBezTo>
                    <a:pt x="4030" y="2169"/>
                    <a:pt x="3428" y="2311"/>
                    <a:pt x="2648" y="2329"/>
                  </a:cubicBezTo>
                  <a:cubicBezTo>
                    <a:pt x="2622" y="2330"/>
                    <a:pt x="2595" y="2330"/>
                    <a:pt x="2569" y="2330"/>
                  </a:cubicBezTo>
                  <a:cubicBezTo>
                    <a:pt x="2202" y="2330"/>
                    <a:pt x="1794" y="2288"/>
                    <a:pt x="1370" y="2151"/>
                  </a:cubicBezTo>
                  <a:cubicBezTo>
                    <a:pt x="1143" y="2077"/>
                    <a:pt x="909" y="1979"/>
                    <a:pt x="682" y="1850"/>
                  </a:cubicBezTo>
                  <a:cubicBezTo>
                    <a:pt x="572" y="1782"/>
                    <a:pt x="461" y="1709"/>
                    <a:pt x="357" y="1616"/>
                  </a:cubicBezTo>
                  <a:cubicBezTo>
                    <a:pt x="252" y="1530"/>
                    <a:pt x="148" y="1432"/>
                    <a:pt x="80" y="1309"/>
                  </a:cubicBezTo>
                  <a:cubicBezTo>
                    <a:pt x="62" y="1279"/>
                    <a:pt x="49" y="1248"/>
                    <a:pt x="43" y="1217"/>
                  </a:cubicBezTo>
                  <a:cubicBezTo>
                    <a:pt x="37" y="1199"/>
                    <a:pt x="37" y="1180"/>
                    <a:pt x="43" y="1168"/>
                  </a:cubicBezTo>
                  <a:cubicBezTo>
                    <a:pt x="43" y="1156"/>
                    <a:pt x="49" y="1143"/>
                    <a:pt x="55" y="1125"/>
                  </a:cubicBezTo>
                  <a:cubicBezTo>
                    <a:pt x="92" y="1070"/>
                    <a:pt x="135" y="1014"/>
                    <a:pt x="185" y="965"/>
                  </a:cubicBezTo>
                  <a:cubicBezTo>
                    <a:pt x="277" y="867"/>
                    <a:pt x="381" y="781"/>
                    <a:pt x="486" y="701"/>
                  </a:cubicBezTo>
                  <a:cubicBezTo>
                    <a:pt x="701" y="548"/>
                    <a:pt x="922" y="418"/>
                    <a:pt x="1143" y="326"/>
                  </a:cubicBezTo>
                  <a:cubicBezTo>
                    <a:pt x="1585" y="130"/>
                    <a:pt x="2028" y="50"/>
                    <a:pt x="2427" y="38"/>
                  </a:cubicBezTo>
                  <a:cubicBezTo>
                    <a:pt x="2456" y="37"/>
                    <a:pt x="2486" y="37"/>
                    <a:pt x="2515" y="37"/>
                  </a:cubicBezTo>
                  <a:cubicBezTo>
                    <a:pt x="2879" y="37"/>
                    <a:pt x="3212" y="71"/>
                    <a:pt x="3502" y="111"/>
                  </a:cubicBezTo>
                  <a:cubicBezTo>
                    <a:pt x="3821" y="160"/>
                    <a:pt x="4098" y="234"/>
                    <a:pt x="4331" y="308"/>
                  </a:cubicBezTo>
                  <a:cubicBezTo>
                    <a:pt x="4798" y="461"/>
                    <a:pt x="5105" y="658"/>
                    <a:pt x="5253" y="824"/>
                  </a:cubicBezTo>
                  <a:cubicBezTo>
                    <a:pt x="5327" y="904"/>
                    <a:pt x="5364" y="978"/>
                    <a:pt x="5382" y="1027"/>
                  </a:cubicBezTo>
                  <a:cubicBezTo>
                    <a:pt x="5400" y="1076"/>
                    <a:pt x="5407" y="1107"/>
                    <a:pt x="5407" y="1107"/>
                  </a:cubicBezTo>
                  <a:cubicBezTo>
                    <a:pt x="5407" y="1107"/>
                    <a:pt x="5407" y="1076"/>
                    <a:pt x="5394" y="1027"/>
                  </a:cubicBezTo>
                  <a:cubicBezTo>
                    <a:pt x="5376" y="978"/>
                    <a:pt x="5339" y="898"/>
                    <a:pt x="5265" y="812"/>
                  </a:cubicBezTo>
                  <a:cubicBezTo>
                    <a:pt x="5118" y="640"/>
                    <a:pt x="4811" y="437"/>
                    <a:pt x="4344" y="283"/>
                  </a:cubicBezTo>
                  <a:cubicBezTo>
                    <a:pt x="4104" y="203"/>
                    <a:pt x="3828" y="130"/>
                    <a:pt x="3514" y="81"/>
                  </a:cubicBezTo>
                  <a:cubicBezTo>
                    <a:pt x="3218" y="35"/>
                    <a:pt x="2885" y="0"/>
                    <a:pt x="251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8"/>
            <p:cNvSpPr/>
            <p:nvPr/>
          </p:nvSpPr>
          <p:spPr>
            <a:xfrm>
              <a:off x="3731572" y="3977586"/>
              <a:ext cx="387103" cy="167212"/>
            </a:xfrm>
            <a:custGeom>
              <a:avLst/>
              <a:gdLst/>
              <a:ahLst/>
              <a:cxnLst/>
              <a:rect l="l" t="t" r="r" b="b"/>
              <a:pathLst>
                <a:path w="5401" h="2333" extrusionOk="0">
                  <a:moveTo>
                    <a:pt x="5397" y="1211"/>
                  </a:moveTo>
                  <a:cubicBezTo>
                    <a:pt x="5397" y="1211"/>
                    <a:pt x="5396" y="1215"/>
                    <a:pt x="5395" y="1223"/>
                  </a:cubicBezTo>
                  <a:lnTo>
                    <a:pt x="5395" y="1223"/>
                  </a:lnTo>
                  <a:cubicBezTo>
                    <a:pt x="5397" y="1215"/>
                    <a:pt x="5398" y="1211"/>
                    <a:pt x="5397" y="1211"/>
                  </a:cubicBezTo>
                  <a:close/>
                  <a:moveTo>
                    <a:pt x="2502" y="1"/>
                  </a:moveTo>
                  <a:cubicBezTo>
                    <a:pt x="2144" y="1"/>
                    <a:pt x="1753" y="56"/>
                    <a:pt x="1352" y="201"/>
                  </a:cubicBezTo>
                  <a:cubicBezTo>
                    <a:pt x="1119" y="281"/>
                    <a:pt x="885" y="391"/>
                    <a:pt x="658" y="533"/>
                  </a:cubicBezTo>
                  <a:cubicBezTo>
                    <a:pt x="541" y="606"/>
                    <a:pt x="431" y="686"/>
                    <a:pt x="320" y="778"/>
                  </a:cubicBezTo>
                  <a:cubicBezTo>
                    <a:pt x="216" y="870"/>
                    <a:pt x="105" y="969"/>
                    <a:pt x="31" y="1098"/>
                  </a:cubicBezTo>
                  <a:cubicBezTo>
                    <a:pt x="19" y="1110"/>
                    <a:pt x="13" y="1128"/>
                    <a:pt x="7" y="1147"/>
                  </a:cubicBezTo>
                  <a:cubicBezTo>
                    <a:pt x="0" y="1165"/>
                    <a:pt x="7" y="1184"/>
                    <a:pt x="7" y="1202"/>
                  </a:cubicBezTo>
                  <a:cubicBezTo>
                    <a:pt x="13" y="1239"/>
                    <a:pt x="31" y="1270"/>
                    <a:pt x="50" y="1300"/>
                  </a:cubicBezTo>
                  <a:cubicBezTo>
                    <a:pt x="80" y="1368"/>
                    <a:pt x="130" y="1423"/>
                    <a:pt x="179" y="1472"/>
                  </a:cubicBezTo>
                  <a:cubicBezTo>
                    <a:pt x="277" y="1577"/>
                    <a:pt x="381" y="1663"/>
                    <a:pt x="492" y="1743"/>
                  </a:cubicBezTo>
                  <a:cubicBezTo>
                    <a:pt x="719" y="1896"/>
                    <a:pt x="953" y="2013"/>
                    <a:pt x="1186" y="2099"/>
                  </a:cubicBezTo>
                  <a:cubicBezTo>
                    <a:pt x="1653" y="2271"/>
                    <a:pt x="2108" y="2333"/>
                    <a:pt x="2513" y="2333"/>
                  </a:cubicBezTo>
                  <a:cubicBezTo>
                    <a:pt x="3330" y="2326"/>
                    <a:pt x="3969" y="2185"/>
                    <a:pt x="4424" y="2025"/>
                  </a:cubicBezTo>
                  <a:cubicBezTo>
                    <a:pt x="4651" y="1939"/>
                    <a:pt x="4835" y="1853"/>
                    <a:pt x="4971" y="1767"/>
                  </a:cubicBezTo>
                  <a:cubicBezTo>
                    <a:pt x="5100" y="1681"/>
                    <a:pt x="5186" y="1601"/>
                    <a:pt x="5229" y="1558"/>
                  </a:cubicBezTo>
                  <a:cubicBezTo>
                    <a:pt x="5247" y="1540"/>
                    <a:pt x="5241" y="1546"/>
                    <a:pt x="5247" y="1534"/>
                  </a:cubicBezTo>
                  <a:cubicBezTo>
                    <a:pt x="5251" y="1534"/>
                    <a:pt x="5262" y="1525"/>
                    <a:pt x="5265" y="1522"/>
                  </a:cubicBezTo>
                  <a:lnTo>
                    <a:pt x="5265" y="1522"/>
                  </a:lnTo>
                  <a:cubicBezTo>
                    <a:pt x="5265" y="1522"/>
                    <a:pt x="5265" y="1522"/>
                    <a:pt x="5265" y="1522"/>
                  </a:cubicBezTo>
                  <a:cubicBezTo>
                    <a:pt x="5266" y="1521"/>
                    <a:pt x="5267" y="1520"/>
                    <a:pt x="5267" y="1520"/>
                  </a:cubicBezTo>
                  <a:lnTo>
                    <a:pt x="5267" y="1520"/>
                  </a:lnTo>
                  <a:cubicBezTo>
                    <a:pt x="5267" y="1520"/>
                    <a:pt x="5266" y="1521"/>
                    <a:pt x="5265" y="1522"/>
                  </a:cubicBezTo>
                  <a:lnTo>
                    <a:pt x="5265" y="1522"/>
                  </a:lnTo>
                  <a:cubicBezTo>
                    <a:pt x="5260" y="1521"/>
                    <a:pt x="5278" y="1503"/>
                    <a:pt x="5278" y="1497"/>
                  </a:cubicBezTo>
                  <a:cubicBezTo>
                    <a:pt x="5284" y="1491"/>
                    <a:pt x="5290" y="1479"/>
                    <a:pt x="5296" y="1472"/>
                  </a:cubicBezTo>
                  <a:lnTo>
                    <a:pt x="5302" y="1460"/>
                  </a:lnTo>
                  <a:lnTo>
                    <a:pt x="5308" y="1460"/>
                  </a:lnTo>
                  <a:cubicBezTo>
                    <a:pt x="5308" y="1457"/>
                    <a:pt x="5308" y="1455"/>
                    <a:pt x="5308" y="1454"/>
                  </a:cubicBezTo>
                  <a:lnTo>
                    <a:pt x="5308" y="1448"/>
                  </a:lnTo>
                  <a:lnTo>
                    <a:pt x="5321" y="1436"/>
                  </a:lnTo>
                  <a:cubicBezTo>
                    <a:pt x="5327" y="1423"/>
                    <a:pt x="5345" y="1399"/>
                    <a:pt x="5352" y="1374"/>
                  </a:cubicBezTo>
                  <a:cubicBezTo>
                    <a:pt x="5370" y="1356"/>
                    <a:pt x="5376" y="1325"/>
                    <a:pt x="5382" y="1294"/>
                  </a:cubicBezTo>
                  <a:cubicBezTo>
                    <a:pt x="5388" y="1288"/>
                    <a:pt x="5388" y="1282"/>
                    <a:pt x="5388" y="1276"/>
                  </a:cubicBezTo>
                  <a:lnTo>
                    <a:pt x="5388" y="1270"/>
                  </a:lnTo>
                  <a:cubicBezTo>
                    <a:pt x="5388" y="1270"/>
                    <a:pt x="5388" y="1270"/>
                    <a:pt x="5388" y="1264"/>
                  </a:cubicBezTo>
                  <a:lnTo>
                    <a:pt x="5395" y="1257"/>
                  </a:lnTo>
                  <a:lnTo>
                    <a:pt x="5395" y="1227"/>
                  </a:lnTo>
                  <a:cubicBezTo>
                    <a:pt x="5395" y="1225"/>
                    <a:pt x="5395" y="1224"/>
                    <a:pt x="5395" y="1223"/>
                  </a:cubicBezTo>
                  <a:lnTo>
                    <a:pt x="5395" y="1223"/>
                  </a:lnTo>
                  <a:cubicBezTo>
                    <a:pt x="5391" y="1241"/>
                    <a:pt x="5380" y="1277"/>
                    <a:pt x="5358" y="1325"/>
                  </a:cubicBezTo>
                  <a:cubicBezTo>
                    <a:pt x="5321" y="1423"/>
                    <a:pt x="5229" y="1540"/>
                    <a:pt x="5087" y="1651"/>
                  </a:cubicBezTo>
                  <a:cubicBezTo>
                    <a:pt x="4940" y="1761"/>
                    <a:pt x="4743" y="1866"/>
                    <a:pt x="4504" y="1958"/>
                  </a:cubicBezTo>
                  <a:cubicBezTo>
                    <a:pt x="4031" y="2136"/>
                    <a:pt x="3373" y="2283"/>
                    <a:pt x="2544" y="2290"/>
                  </a:cubicBezTo>
                  <a:cubicBezTo>
                    <a:pt x="2525" y="2290"/>
                    <a:pt x="2507" y="2290"/>
                    <a:pt x="2488" y="2290"/>
                  </a:cubicBezTo>
                  <a:cubicBezTo>
                    <a:pt x="2092" y="2290"/>
                    <a:pt x="1657" y="2227"/>
                    <a:pt x="1211" y="2062"/>
                  </a:cubicBezTo>
                  <a:cubicBezTo>
                    <a:pt x="977" y="1976"/>
                    <a:pt x="744" y="1866"/>
                    <a:pt x="523" y="1712"/>
                  </a:cubicBezTo>
                  <a:cubicBezTo>
                    <a:pt x="406" y="1632"/>
                    <a:pt x="302" y="1546"/>
                    <a:pt x="209" y="1448"/>
                  </a:cubicBezTo>
                  <a:cubicBezTo>
                    <a:pt x="160" y="1393"/>
                    <a:pt x="117" y="1343"/>
                    <a:pt x="80" y="1282"/>
                  </a:cubicBezTo>
                  <a:cubicBezTo>
                    <a:pt x="68" y="1251"/>
                    <a:pt x="56" y="1221"/>
                    <a:pt x="50" y="1190"/>
                  </a:cubicBezTo>
                  <a:cubicBezTo>
                    <a:pt x="43" y="1178"/>
                    <a:pt x="43" y="1159"/>
                    <a:pt x="43" y="1153"/>
                  </a:cubicBezTo>
                  <a:cubicBezTo>
                    <a:pt x="50" y="1141"/>
                    <a:pt x="56" y="1128"/>
                    <a:pt x="62" y="1116"/>
                  </a:cubicBezTo>
                  <a:cubicBezTo>
                    <a:pt x="136" y="999"/>
                    <a:pt x="246" y="895"/>
                    <a:pt x="351" y="809"/>
                  </a:cubicBezTo>
                  <a:cubicBezTo>
                    <a:pt x="455" y="717"/>
                    <a:pt x="566" y="637"/>
                    <a:pt x="682" y="563"/>
                  </a:cubicBezTo>
                  <a:cubicBezTo>
                    <a:pt x="910" y="422"/>
                    <a:pt x="1143" y="311"/>
                    <a:pt x="1370" y="231"/>
                  </a:cubicBezTo>
                  <a:cubicBezTo>
                    <a:pt x="1771" y="93"/>
                    <a:pt x="2162" y="37"/>
                    <a:pt x="2520" y="37"/>
                  </a:cubicBezTo>
                  <a:cubicBezTo>
                    <a:pt x="2574" y="37"/>
                    <a:pt x="2627" y="39"/>
                    <a:pt x="2679" y="41"/>
                  </a:cubicBezTo>
                  <a:cubicBezTo>
                    <a:pt x="3484" y="66"/>
                    <a:pt x="4104" y="213"/>
                    <a:pt x="4553" y="391"/>
                  </a:cubicBezTo>
                  <a:cubicBezTo>
                    <a:pt x="4780" y="483"/>
                    <a:pt x="4958" y="582"/>
                    <a:pt x="5093" y="686"/>
                  </a:cubicBezTo>
                  <a:cubicBezTo>
                    <a:pt x="5229" y="797"/>
                    <a:pt x="5315" y="907"/>
                    <a:pt x="5358" y="1006"/>
                  </a:cubicBezTo>
                  <a:cubicBezTo>
                    <a:pt x="5392" y="1097"/>
                    <a:pt x="5394" y="1167"/>
                    <a:pt x="5399" y="1167"/>
                  </a:cubicBezTo>
                  <a:cubicBezTo>
                    <a:pt x="5400" y="1167"/>
                    <a:pt x="5400" y="1166"/>
                    <a:pt x="5401" y="1165"/>
                  </a:cubicBezTo>
                  <a:cubicBezTo>
                    <a:pt x="5401" y="1159"/>
                    <a:pt x="5401" y="1141"/>
                    <a:pt x="5395" y="1116"/>
                  </a:cubicBezTo>
                  <a:cubicBezTo>
                    <a:pt x="5395" y="1092"/>
                    <a:pt x="5388" y="1061"/>
                    <a:pt x="5382" y="1042"/>
                  </a:cubicBezTo>
                  <a:cubicBezTo>
                    <a:pt x="5364" y="987"/>
                    <a:pt x="5345" y="938"/>
                    <a:pt x="5321" y="907"/>
                  </a:cubicBezTo>
                  <a:cubicBezTo>
                    <a:pt x="5302" y="877"/>
                    <a:pt x="5296" y="864"/>
                    <a:pt x="5247" y="803"/>
                  </a:cubicBezTo>
                  <a:cubicBezTo>
                    <a:pt x="5161" y="692"/>
                    <a:pt x="4915" y="496"/>
                    <a:pt x="4485" y="336"/>
                  </a:cubicBezTo>
                  <a:cubicBezTo>
                    <a:pt x="4061" y="170"/>
                    <a:pt x="3453" y="23"/>
                    <a:pt x="2661" y="4"/>
                  </a:cubicBezTo>
                  <a:cubicBezTo>
                    <a:pt x="2609" y="2"/>
                    <a:pt x="2556" y="1"/>
                    <a:pt x="250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8"/>
            <p:cNvSpPr/>
            <p:nvPr/>
          </p:nvSpPr>
          <p:spPr>
            <a:xfrm>
              <a:off x="3728920" y="3975149"/>
              <a:ext cx="391404" cy="172444"/>
            </a:xfrm>
            <a:custGeom>
              <a:avLst/>
              <a:gdLst/>
              <a:ahLst/>
              <a:cxnLst/>
              <a:rect l="l" t="t" r="r" b="b"/>
              <a:pathLst>
                <a:path w="5461" h="2406" extrusionOk="0">
                  <a:moveTo>
                    <a:pt x="2527" y="1"/>
                  </a:moveTo>
                  <a:cubicBezTo>
                    <a:pt x="2121" y="1"/>
                    <a:pt x="1666" y="76"/>
                    <a:pt x="1211" y="259"/>
                  </a:cubicBezTo>
                  <a:cubicBezTo>
                    <a:pt x="977" y="358"/>
                    <a:pt x="738" y="480"/>
                    <a:pt x="517" y="646"/>
                  </a:cubicBezTo>
                  <a:cubicBezTo>
                    <a:pt x="400" y="726"/>
                    <a:pt x="289" y="818"/>
                    <a:pt x="185" y="917"/>
                  </a:cubicBezTo>
                  <a:cubicBezTo>
                    <a:pt x="136" y="972"/>
                    <a:pt x="87" y="1027"/>
                    <a:pt x="44" y="1095"/>
                  </a:cubicBezTo>
                  <a:cubicBezTo>
                    <a:pt x="31" y="1107"/>
                    <a:pt x="25" y="1126"/>
                    <a:pt x="13" y="1150"/>
                  </a:cubicBezTo>
                  <a:cubicBezTo>
                    <a:pt x="13" y="1162"/>
                    <a:pt x="7" y="1169"/>
                    <a:pt x="7" y="1181"/>
                  </a:cubicBezTo>
                  <a:lnTo>
                    <a:pt x="1" y="1205"/>
                  </a:lnTo>
                  <a:lnTo>
                    <a:pt x="7" y="1218"/>
                  </a:lnTo>
                  <a:cubicBezTo>
                    <a:pt x="7" y="1267"/>
                    <a:pt x="25" y="1304"/>
                    <a:pt x="44" y="1341"/>
                  </a:cubicBezTo>
                  <a:cubicBezTo>
                    <a:pt x="117" y="1482"/>
                    <a:pt x="228" y="1586"/>
                    <a:pt x="339" y="1678"/>
                  </a:cubicBezTo>
                  <a:cubicBezTo>
                    <a:pt x="449" y="1777"/>
                    <a:pt x="566" y="1851"/>
                    <a:pt x="683" y="1924"/>
                  </a:cubicBezTo>
                  <a:cubicBezTo>
                    <a:pt x="922" y="2066"/>
                    <a:pt x="1168" y="2164"/>
                    <a:pt x="1407" y="2238"/>
                  </a:cubicBezTo>
                  <a:cubicBezTo>
                    <a:pt x="1825" y="2366"/>
                    <a:pt x="2229" y="2406"/>
                    <a:pt x="2594" y="2406"/>
                  </a:cubicBezTo>
                  <a:cubicBezTo>
                    <a:pt x="2648" y="2406"/>
                    <a:pt x="2701" y="2405"/>
                    <a:pt x="2753" y="2403"/>
                  </a:cubicBezTo>
                  <a:cubicBezTo>
                    <a:pt x="3570" y="2367"/>
                    <a:pt x="4203" y="2207"/>
                    <a:pt x="4651" y="2016"/>
                  </a:cubicBezTo>
                  <a:cubicBezTo>
                    <a:pt x="4879" y="1918"/>
                    <a:pt x="5057" y="1808"/>
                    <a:pt x="5192" y="1691"/>
                  </a:cubicBezTo>
                  <a:cubicBezTo>
                    <a:pt x="5321" y="1580"/>
                    <a:pt x="5401" y="1457"/>
                    <a:pt x="5432" y="1359"/>
                  </a:cubicBezTo>
                  <a:cubicBezTo>
                    <a:pt x="5461" y="1265"/>
                    <a:pt x="5451" y="1205"/>
                    <a:pt x="5450" y="1205"/>
                  </a:cubicBezTo>
                  <a:lnTo>
                    <a:pt x="5450" y="1205"/>
                  </a:lnTo>
                  <a:cubicBezTo>
                    <a:pt x="5450" y="1205"/>
                    <a:pt x="5450" y="1205"/>
                    <a:pt x="5450" y="1205"/>
                  </a:cubicBezTo>
                  <a:cubicBezTo>
                    <a:pt x="5444" y="1205"/>
                    <a:pt x="5444" y="1230"/>
                    <a:pt x="5444" y="1248"/>
                  </a:cubicBezTo>
                  <a:cubicBezTo>
                    <a:pt x="5438" y="1273"/>
                    <a:pt x="5432" y="1298"/>
                    <a:pt x="5425" y="1322"/>
                  </a:cubicBezTo>
                  <a:cubicBezTo>
                    <a:pt x="5419" y="1347"/>
                    <a:pt x="5413" y="1371"/>
                    <a:pt x="5401" y="1396"/>
                  </a:cubicBezTo>
                  <a:cubicBezTo>
                    <a:pt x="5389" y="1420"/>
                    <a:pt x="5376" y="1451"/>
                    <a:pt x="5358" y="1470"/>
                  </a:cubicBezTo>
                  <a:cubicBezTo>
                    <a:pt x="5352" y="1482"/>
                    <a:pt x="5352" y="1488"/>
                    <a:pt x="5345" y="1494"/>
                  </a:cubicBezTo>
                  <a:lnTo>
                    <a:pt x="5333" y="1513"/>
                  </a:lnTo>
                  <a:cubicBezTo>
                    <a:pt x="5309" y="1537"/>
                    <a:pt x="5309" y="1543"/>
                    <a:pt x="5272" y="1580"/>
                  </a:cubicBezTo>
                  <a:cubicBezTo>
                    <a:pt x="5180" y="1691"/>
                    <a:pt x="4940" y="1875"/>
                    <a:pt x="4516" y="2035"/>
                  </a:cubicBezTo>
                  <a:cubicBezTo>
                    <a:pt x="4092" y="2195"/>
                    <a:pt x="3496" y="2342"/>
                    <a:pt x="2704" y="2360"/>
                  </a:cubicBezTo>
                  <a:cubicBezTo>
                    <a:pt x="2643" y="2363"/>
                    <a:pt x="2581" y="2365"/>
                    <a:pt x="2518" y="2365"/>
                  </a:cubicBezTo>
                  <a:cubicBezTo>
                    <a:pt x="2173" y="2365"/>
                    <a:pt x="1796" y="2319"/>
                    <a:pt x="1401" y="2195"/>
                  </a:cubicBezTo>
                  <a:cubicBezTo>
                    <a:pt x="1168" y="2121"/>
                    <a:pt x="928" y="2016"/>
                    <a:pt x="695" y="1881"/>
                  </a:cubicBezTo>
                  <a:cubicBezTo>
                    <a:pt x="584" y="1814"/>
                    <a:pt x="468" y="1734"/>
                    <a:pt x="363" y="1648"/>
                  </a:cubicBezTo>
                  <a:cubicBezTo>
                    <a:pt x="253" y="1556"/>
                    <a:pt x="148" y="1451"/>
                    <a:pt x="80" y="1322"/>
                  </a:cubicBezTo>
                  <a:cubicBezTo>
                    <a:pt x="62" y="1291"/>
                    <a:pt x="50" y="1255"/>
                    <a:pt x="44" y="1218"/>
                  </a:cubicBezTo>
                  <a:cubicBezTo>
                    <a:pt x="44" y="1181"/>
                    <a:pt x="62" y="1144"/>
                    <a:pt x="80" y="1113"/>
                  </a:cubicBezTo>
                  <a:cubicBezTo>
                    <a:pt x="117" y="1058"/>
                    <a:pt x="160" y="1003"/>
                    <a:pt x="216" y="954"/>
                  </a:cubicBezTo>
                  <a:cubicBezTo>
                    <a:pt x="314" y="849"/>
                    <a:pt x="418" y="763"/>
                    <a:pt x="529" y="683"/>
                  </a:cubicBezTo>
                  <a:cubicBezTo>
                    <a:pt x="750" y="524"/>
                    <a:pt x="977" y="401"/>
                    <a:pt x="1205" y="308"/>
                  </a:cubicBezTo>
                  <a:cubicBezTo>
                    <a:pt x="1659" y="118"/>
                    <a:pt x="2114" y="38"/>
                    <a:pt x="2513" y="38"/>
                  </a:cubicBezTo>
                  <a:cubicBezTo>
                    <a:pt x="3324" y="38"/>
                    <a:pt x="3957" y="173"/>
                    <a:pt x="4406" y="333"/>
                  </a:cubicBezTo>
                  <a:cubicBezTo>
                    <a:pt x="4860" y="487"/>
                    <a:pt x="5124" y="677"/>
                    <a:pt x="5229" y="782"/>
                  </a:cubicBezTo>
                  <a:cubicBezTo>
                    <a:pt x="5284" y="837"/>
                    <a:pt x="5296" y="855"/>
                    <a:pt x="5309" y="874"/>
                  </a:cubicBezTo>
                  <a:cubicBezTo>
                    <a:pt x="5327" y="892"/>
                    <a:pt x="5364" y="935"/>
                    <a:pt x="5382" y="984"/>
                  </a:cubicBezTo>
                  <a:cubicBezTo>
                    <a:pt x="5407" y="1027"/>
                    <a:pt x="5425" y="1089"/>
                    <a:pt x="5432" y="1113"/>
                  </a:cubicBezTo>
                  <a:cubicBezTo>
                    <a:pt x="5433" y="1118"/>
                    <a:pt x="5433" y="1120"/>
                    <a:pt x="5434" y="1120"/>
                  </a:cubicBezTo>
                  <a:cubicBezTo>
                    <a:pt x="5437" y="1120"/>
                    <a:pt x="5431" y="1073"/>
                    <a:pt x="5401" y="997"/>
                  </a:cubicBezTo>
                  <a:cubicBezTo>
                    <a:pt x="5364" y="904"/>
                    <a:pt x="5278" y="788"/>
                    <a:pt x="5130" y="671"/>
                  </a:cubicBezTo>
                  <a:cubicBezTo>
                    <a:pt x="4989" y="560"/>
                    <a:pt x="4799" y="450"/>
                    <a:pt x="4559" y="358"/>
                  </a:cubicBezTo>
                  <a:cubicBezTo>
                    <a:pt x="4080" y="167"/>
                    <a:pt x="3416" y="14"/>
                    <a:pt x="2575" y="1"/>
                  </a:cubicBezTo>
                  <a:cubicBezTo>
                    <a:pt x="2559" y="1"/>
                    <a:pt x="2543" y="1"/>
                    <a:pt x="252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8"/>
            <p:cNvSpPr/>
            <p:nvPr/>
          </p:nvSpPr>
          <p:spPr>
            <a:xfrm>
              <a:off x="3772066" y="4041159"/>
              <a:ext cx="19925" cy="20427"/>
            </a:xfrm>
            <a:custGeom>
              <a:avLst/>
              <a:gdLst/>
              <a:ahLst/>
              <a:cxnLst/>
              <a:rect l="l" t="t" r="r" b="b"/>
              <a:pathLst>
                <a:path w="278" h="285" extrusionOk="0">
                  <a:moveTo>
                    <a:pt x="147" y="1"/>
                  </a:moveTo>
                  <a:cubicBezTo>
                    <a:pt x="141" y="1"/>
                    <a:pt x="135" y="1"/>
                    <a:pt x="130" y="2"/>
                  </a:cubicBezTo>
                  <a:cubicBezTo>
                    <a:pt x="68" y="8"/>
                    <a:pt x="1" y="63"/>
                    <a:pt x="7" y="149"/>
                  </a:cubicBezTo>
                  <a:cubicBezTo>
                    <a:pt x="13" y="241"/>
                    <a:pt x="87" y="284"/>
                    <a:pt x="142" y="284"/>
                  </a:cubicBezTo>
                  <a:cubicBezTo>
                    <a:pt x="197" y="284"/>
                    <a:pt x="240" y="254"/>
                    <a:pt x="259" y="229"/>
                  </a:cubicBezTo>
                  <a:cubicBezTo>
                    <a:pt x="277" y="205"/>
                    <a:pt x="277" y="180"/>
                    <a:pt x="277" y="168"/>
                  </a:cubicBezTo>
                  <a:cubicBezTo>
                    <a:pt x="277" y="149"/>
                    <a:pt x="277" y="149"/>
                    <a:pt x="271" y="149"/>
                  </a:cubicBezTo>
                  <a:cubicBezTo>
                    <a:pt x="270" y="149"/>
                    <a:pt x="270" y="148"/>
                    <a:pt x="270" y="148"/>
                  </a:cubicBezTo>
                  <a:cubicBezTo>
                    <a:pt x="265" y="148"/>
                    <a:pt x="262" y="177"/>
                    <a:pt x="234" y="211"/>
                  </a:cubicBezTo>
                  <a:cubicBezTo>
                    <a:pt x="216" y="229"/>
                    <a:pt x="185" y="248"/>
                    <a:pt x="142" y="248"/>
                  </a:cubicBezTo>
                  <a:cubicBezTo>
                    <a:pt x="105" y="248"/>
                    <a:pt x="50" y="211"/>
                    <a:pt x="44" y="149"/>
                  </a:cubicBezTo>
                  <a:cubicBezTo>
                    <a:pt x="38" y="88"/>
                    <a:pt x="93" y="45"/>
                    <a:pt x="130" y="39"/>
                  </a:cubicBezTo>
                  <a:cubicBezTo>
                    <a:pt x="135" y="38"/>
                    <a:pt x="141" y="37"/>
                    <a:pt x="147" y="37"/>
                  </a:cubicBezTo>
                  <a:cubicBezTo>
                    <a:pt x="182" y="37"/>
                    <a:pt x="212" y="53"/>
                    <a:pt x="228" y="69"/>
                  </a:cubicBezTo>
                  <a:cubicBezTo>
                    <a:pt x="265" y="112"/>
                    <a:pt x="259" y="137"/>
                    <a:pt x="271" y="137"/>
                  </a:cubicBezTo>
                  <a:cubicBezTo>
                    <a:pt x="271" y="137"/>
                    <a:pt x="277" y="131"/>
                    <a:pt x="277" y="119"/>
                  </a:cubicBezTo>
                  <a:cubicBezTo>
                    <a:pt x="277" y="100"/>
                    <a:pt x="271" y="76"/>
                    <a:pt x="253" y="51"/>
                  </a:cubicBezTo>
                  <a:cubicBezTo>
                    <a:pt x="231" y="23"/>
                    <a:pt x="194" y="1"/>
                    <a:pt x="14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8"/>
            <p:cNvSpPr/>
            <p:nvPr/>
          </p:nvSpPr>
          <p:spPr>
            <a:xfrm>
              <a:off x="3773428" y="4042521"/>
              <a:ext cx="18563" cy="17775"/>
            </a:xfrm>
            <a:custGeom>
              <a:avLst/>
              <a:gdLst/>
              <a:ahLst/>
              <a:cxnLst/>
              <a:rect l="l" t="t" r="r" b="b"/>
              <a:pathLst>
                <a:path w="259" h="248" extrusionOk="0">
                  <a:moveTo>
                    <a:pt x="120" y="1"/>
                  </a:moveTo>
                  <a:cubicBezTo>
                    <a:pt x="72" y="1"/>
                    <a:pt x="12" y="43"/>
                    <a:pt x="6" y="118"/>
                  </a:cubicBezTo>
                  <a:cubicBezTo>
                    <a:pt x="0" y="198"/>
                    <a:pt x="68" y="247"/>
                    <a:pt x="117" y="247"/>
                  </a:cubicBezTo>
                  <a:cubicBezTo>
                    <a:pt x="123" y="248"/>
                    <a:pt x="128" y="248"/>
                    <a:pt x="134" y="248"/>
                  </a:cubicBezTo>
                  <a:cubicBezTo>
                    <a:pt x="180" y="248"/>
                    <a:pt x="211" y="226"/>
                    <a:pt x="227" y="204"/>
                  </a:cubicBezTo>
                  <a:cubicBezTo>
                    <a:pt x="246" y="179"/>
                    <a:pt x="252" y="161"/>
                    <a:pt x="258" y="149"/>
                  </a:cubicBezTo>
                  <a:lnTo>
                    <a:pt x="252" y="149"/>
                  </a:lnTo>
                  <a:cubicBezTo>
                    <a:pt x="252" y="149"/>
                    <a:pt x="252" y="149"/>
                    <a:pt x="252" y="143"/>
                  </a:cubicBezTo>
                  <a:cubicBezTo>
                    <a:pt x="252" y="143"/>
                    <a:pt x="252" y="136"/>
                    <a:pt x="252" y="136"/>
                  </a:cubicBezTo>
                  <a:cubicBezTo>
                    <a:pt x="252" y="136"/>
                    <a:pt x="252" y="136"/>
                    <a:pt x="252" y="130"/>
                  </a:cubicBezTo>
                  <a:cubicBezTo>
                    <a:pt x="252" y="128"/>
                    <a:pt x="251" y="128"/>
                    <a:pt x="250" y="128"/>
                  </a:cubicBezTo>
                  <a:cubicBezTo>
                    <a:pt x="249" y="128"/>
                    <a:pt x="246" y="130"/>
                    <a:pt x="246" y="130"/>
                  </a:cubicBezTo>
                  <a:cubicBezTo>
                    <a:pt x="234" y="143"/>
                    <a:pt x="227" y="161"/>
                    <a:pt x="209" y="179"/>
                  </a:cubicBezTo>
                  <a:cubicBezTo>
                    <a:pt x="193" y="195"/>
                    <a:pt x="168" y="211"/>
                    <a:pt x="137" y="211"/>
                  </a:cubicBezTo>
                  <a:cubicBezTo>
                    <a:pt x="133" y="211"/>
                    <a:pt x="128" y="211"/>
                    <a:pt x="123" y="210"/>
                  </a:cubicBezTo>
                  <a:cubicBezTo>
                    <a:pt x="86" y="204"/>
                    <a:pt x="43" y="173"/>
                    <a:pt x="49" y="118"/>
                  </a:cubicBezTo>
                  <a:cubicBezTo>
                    <a:pt x="49" y="69"/>
                    <a:pt x="92" y="38"/>
                    <a:pt x="129" y="38"/>
                  </a:cubicBezTo>
                  <a:cubicBezTo>
                    <a:pt x="134" y="37"/>
                    <a:pt x="139" y="37"/>
                    <a:pt x="143" y="37"/>
                  </a:cubicBezTo>
                  <a:cubicBezTo>
                    <a:pt x="172" y="37"/>
                    <a:pt x="193" y="53"/>
                    <a:pt x="209" y="69"/>
                  </a:cubicBezTo>
                  <a:cubicBezTo>
                    <a:pt x="221" y="87"/>
                    <a:pt x="234" y="100"/>
                    <a:pt x="240" y="112"/>
                  </a:cubicBezTo>
                  <a:cubicBezTo>
                    <a:pt x="240" y="118"/>
                    <a:pt x="246" y="124"/>
                    <a:pt x="246" y="124"/>
                  </a:cubicBezTo>
                  <a:cubicBezTo>
                    <a:pt x="252" y="124"/>
                    <a:pt x="252" y="118"/>
                    <a:pt x="252" y="118"/>
                  </a:cubicBezTo>
                  <a:cubicBezTo>
                    <a:pt x="252" y="112"/>
                    <a:pt x="252" y="106"/>
                    <a:pt x="252" y="106"/>
                  </a:cubicBezTo>
                  <a:cubicBezTo>
                    <a:pt x="252" y="106"/>
                    <a:pt x="252" y="106"/>
                    <a:pt x="252" y="100"/>
                  </a:cubicBezTo>
                  <a:cubicBezTo>
                    <a:pt x="252" y="87"/>
                    <a:pt x="246" y="69"/>
                    <a:pt x="227" y="50"/>
                  </a:cubicBezTo>
                  <a:cubicBezTo>
                    <a:pt x="209" y="26"/>
                    <a:pt x="178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8"/>
            <p:cNvSpPr/>
            <p:nvPr/>
          </p:nvSpPr>
          <p:spPr>
            <a:xfrm>
              <a:off x="3770776" y="4039869"/>
              <a:ext cx="22075" cy="23007"/>
            </a:xfrm>
            <a:custGeom>
              <a:avLst/>
              <a:gdLst/>
              <a:ahLst/>
              <a:cxnLst/>
              <a:rect l="l" t="t" r="r" b="b"/>
              <a:pathLst>
                <a:path w="308" h="321" extrusionOk="0">
                  <a:moveTo>
                    <a:pt x="162" y="1"/>
                  </a:moveTo>
                  <a:cubicBezTo>
                    <a:pt x="157" y="1"/>
                    <a:pt x="153" y="1"/>
                    <a:pt x="148" y="1"/>
                  </a:cubicBezTo>
                  <a:cubicBezTo>
                    <a:pt x="117" y="1"/>
                    <a:pt x="80" y="14"/>
                    <a:pt x="49" y="44"/>
                  </a:cubicBezTo>
                  <a:cubicBezTo>
                    <a:pt x="19" y="75"/>
                    <a:pt x="0" y="118"/>
                    <a:pt x="0" y="167"/>
                  </a:cubicBezTo>
                  <a:cubicBezTo>
                    <a:pt x="6" y="216"/>
                    <a:pt x="31" y="259"/>
                    <a:pt x="62" y="284"/>
                  </a:cubicBezTo>
                  <a:cubicBezTo>
                    <a:pt x="92" y="309"/>
                    <a:pt x="129" y="321"/>
                    <a:pt x="166" y="321"/>
                  </a:cubicBezTo>
                  <a:cubicBezTo>
                    <a:pt x="234" y="321"/>
                    <a:pt x="277" y="278"/>
                    <a:pt x="289" y="247"/>
                  </a:cubicBezTo>
                  <a:cubicBezTo>
                    <a:pt x="307" y="210"/>
                    <a:pt x="307" y="186"/>
                    <a:pt x="301" y="167"/>
                  </a:cubicBezTo>
                  <a:cubicBezTo>
                    <a:pt x="301" y="161"/>
                    <a:pt x="295" y="161"/>
                    <a:pt x="295" y="161"/>
                  </a:cubicBezTo>
                  <a:lnTo>
                    <a:pt x="289" y="161"/>
                  </a:lnTo>
                  <a:cubicBezTo>
                    <a:pt x="289" y="161"/>
                    <a:pt x="289" y="167"/>
                    <a:pt x="289" y="167"/>
                  </a:cubicBezTo>
                  <a:lnTo>
                    <a:pt x="289" y="173"/>
                  </a:lnTo>
                  <a:cubicBezTo>
                    <a:pt x="289" y="173"/>
                    <a:pt x="289" y="180"/>
                    <a:pt x="289" y="180"/>
                  </a:cubicBezTo>
                  <a:cubicBezTo>
                    <a:pt x="283" y="186"/>
                    <a:pt x="283" y="186"/>
                    <a:pt x="283" y="186"/>
                  </a:cubicBezTo>
                  <a:cubicBezTo>
                    <a:pt x="283" y="198"/>
                    <a:pt x="277" y="216"/>
                    <a:pt x="264" y="235"/>
                  </a:cubicBezTo>
                  <a:cubicBezTo>
                    <a:pt x="246" y="259"/>
                    <a:pt x="215" y="284"/>
                    <a:pt x="160" y="284"/>
                  </a:cubicBezTo>
                  <a:cubicBezTo>
                    <a:pt x="117" y="284"/>
                    <a:pt x="43" y="247"/>
                    <a:pt x="43" y="167"/>
                  </a:cubicBezTo>
                  <a:cubicBezTo>
                    <a:pt x="37" y="87"/>
                    <a:pt x="99" y="44"/>
                    <a:pt x="148" y="38"/>
                  </a:cubicBezTo>
                  <a:cubicBezTo>
                    <a:pt x="154" y="38"/>
                    <a:pt x="159" y="37"/>
                    <a:pt x="165" y="37"/>
                  </a:cubicBezTo>
                  <a:cubicBezTo>
                    <a:pt x="211" y="37"/>
                    <a:pt x="242" y="59"/>
                    <a:pt x="258" y="81"/>
                  </a:cubicBezTo>
                  <a:cubicBezTo>
                    <a:pt x="277" y="106"/>
                    <a:pt x="277" y="124"/>
                    <a:pt x="277" y="130"/>
                  </a:cubicBezTo>
                  <a:cubicBezTo>
                    <a:pt x="283" y="137"/>
                    <a:pt x="283" y="137"/>
                    <a:pt x="283" y="137"/>
                  </a:cubicBezTo>
                  <a:cubicBezTo>
                    <a:pt x="283" y="143"/>
                    <a:pt x="283" y="143"/>
                    <a:pt x="283" y="149"/>
                  </a:cubicBezTo>
                  <a:cubicBezTo>
                    <a:pt x="289" y="149"/>
                    <a:pt x="289" y="155"/>
                    <a:pt x="289" y="155"/>
                  </a:cubicBezTo>
                  <a:cubicBezTo>
                    <a:pt x="289" y="155"/>
                    <a:pt x="295" y="149"/>
                    <a:pt x="295" y="143"/>
                  </a:cubicBezTo>
                  <a:cubicBezTo>
                    <a:pt x="301" y="130"/>
                    <a:pt x="301" y="100"/>
                    <a:pt x="283" y="69"/>
                  </a:cubicBezTo>
                  <a:cubicBezTo>
                    <a:pt x="266" y="40"/>
                    <a:pt x="227" y="1"/>
                    <a:pt x="16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8"/>
            <p:cNvSpPr/>
            <p:nvPr/>
          </p:nvSpPr>
          <p:spPr>
            <a:xfrm>
              <a:off x="3820086" y="4004678"/>
              <a:ext cx="25587" cy="107580"/>
            </a:xfrm>
            <a:custGeom>
              <a:avLst/>
              <a:gdLst/>
              <a:ahLst/>
              <a:cxnLst/>
              <a:rect l="l" t="t" r="r" b="b"/>
              <a:pathLst>
                <a:path w="357" h="1501" extrusionOk="0">
                  <a:moveTo>
                    <a:pt x="148" y="1"/>
                  </a:moveTo>
                  <a:cubicBezTo>
                    <a:pt x="142" y="7"/>
                    <a:pt x="166" y="44"/>
                    <a:pt x="209" y="161"/>
                  </a:cubicBezTo>
                  <a:cubicBezTo>
                    <a:pt x="246" y="271"/>
                    <a:pt x="314" y="462"/>
                    <a:pt x="308" y="763"/>
                  </a:cubicBezTo>
                  <a:cubicBezTo>
                    <a:pt x="295" y="1064"/>
                    <a:pt x="185" y="1248"/>
                    <a:pt x="111" y="1352"/>
                  </a:cubicBezTo>
                  <a:cubicBezTo>
                    <a:pt x="37" y="1457"/>
                    <a:pt x="0" y="1494"/>
                    <a:pt x="6" y="1500"/>
                  </a:cubicBezTo>
                  <a:cubicBezTo>
                    <a:pt x="6" y="1500"/>
                    <a:pt x="7" y="1501"/>
                    <a:pt x="7" y="1501"/>
                  </a:cubicBezTo>
                  <a:cubicBezTo>
                    <a:pt x="13" y="1501"/>
                    <a:pt x="56" y="1462"/>
                    <a:pt x="135" y="1371"/>
                  </a:cubicBezTo>
                  <a:cubicBezTo>
                    <a:pt x="215" y="1266"/>
                    <a:pt x="332" y="1076"/>
                    <a:pt x="351" y="763"/>
                  </a:cubicBezTo>
                  <a:cubicBezTo>
                    <a:pt x="357" y="456"/>
                    <a:pt x="277" y="259"/>
                    <a:pt x="234" y="148"/>
                  </a:cubicBezTo>
                  <a:cubicBezTo>
                    <a:pt x="185" y="38"/>
                    <a:pt x="154" y="1"/>
                    <a:pt x="14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8"/>
            <p:cNvSpPr/>
            <p:nvPr/>
          </p:nvSpPr>
          <p:spPr>
            <a:xfrm>
              <a:off x="3819226" y="4004535"/>
              <a:ext cx="25587" cy="108154"/>
            </a:xfrm>
            <a:custGeom>
              <a:avLst/>
              <a:gdLst/>
              <a:ahLst/>
              <a:cxnLst/>
              <a:rect l="l" t="t" r="r" b="b"/>
              <a:pathLst>
                <a:path w="357" h="1509" extrusionOk="0">
                  <a:moveTo>
                    <a:pt x="156" y="1"/>
                  </a:moveTo>
                  <a:cubicBezTo>
                    <a:pt x="154" y="1"/>
                    <a:pt x="155" y="8"/>
                    <a:pt x="160" y="21"/>
                  </a:cubicBezTo>
                  <a:cubicBezTo>
                    <a:pt x="166" y="46"/>
                    <a:pt x="184" y="95"/>
                    <a:pt x="203" y="157"/>
                  </a:cubicBezTo>
                  <a:cubicBezTo>
                    <a:pt x="240" y="286"/>
                    <a:pt x="313" y="488"/>
                    <a:pt x="301" y="789"/>
                  </a:cubicBezTo>
                  <a:cubicBezTo>
                    <a:pt x="295" y="869"/>
                    <a:pt x="283" y="937"/>
                    <a:pt x="270" y="998"/>
                  </a:cubicBezTo>
                  <a:cubicBezTo>
                    <a:pt x="246" y="1053"/>
                    <a:pt x="234" y="1109"/>
                    <a:pt x="209" y="1158"/>
                  </a:cubicBezTo>
                  <a:cubicBezTo>
                    <a:pt x="172" y="1250"/>
                    <a:pt x="123" y="1318"/>
                    <a:pt x="92" y="1373"/>
                  </a:cubicBezTo>
                  <a:cubicBezTo>
                    <a:pt x="55" y="1422"/>
                    <a:pt x="31" y="1459"/>
                    <a:pt x="12" y="1484"/>
                  </a:cubicBezTo>
                  <a:cubicBezTo>
                    <a:pt x="6" y="1496"/>
                    <a:pt x="0" y="1508"/>
                    <a:pt x="6" y="1508"/>
                  </a:cubicBezTo>
                  <a:cubicBezTo>
                    <a:pt x="6" y="1508"/>
                    <a:pt x="18" y="1502"/>
                    <a:pt x="18" y="1496"/>
                  </a:cubicBezTo>
                  <a:cubicBezTo>
                    <a:pt x="25" y="1490"/>
                    <a:pt x="31" y="1484"/>
                    <a:pt x="31" y="1484"/>
                  </a:cubicBezTo>
                  <a:cubicBezTo>
                    <a:pt x="37" y="1477"/>
                    <a:pt x="37" y="1477"/>
                    <a:pt x="43" y="1471"/>
                  </a:cubicBezTo>
                  <a:cubicBezTo>
                    <a:pt x="55" y="1459"/>
                    <a:pt x="86" y="1428"/>
                    <a:pt x="123" y="1385"/>
                  </a:cubicBezTo>
                  <a:cubicBezTo>
                    <a:pt x="154" y="1330"/>
                    <a:pt x="203" y="1268"/>
                    <a:pt x="246" y="1170"/>
                  </a:cubicBezTo>
                  <a:cubicBezTo>
                    <a:pt x="270" y="1127"/>
                    <a:pt x="283" y="1066"/>
                    <a:pt x="307" y="1004"/>
                  </a:cubicBezTo>
                  <a:cubicBezTo>
                    <a:pt x="320" y="943"/>
                    <a:pt x="338" y="875"/>
                    <a:pt x="338" y="795"/>
                  </a:cubicBezTo>
                  <a:cubicBezTo>
                    <a:pt x="356" y="482"/>
                    <a:pt x="277" y="279"/>
                    <a:pt x="234" y="157"/>
                  </a:cubicBezTo>
                  <a:cubicBezTo>
                    <a:pt x="215" y="101"/>
                    <a:pt x="197" y="58"/>
                    <a:pt x="191" y="46"/>
                  </a:cubicBezTo>
                  <a:cubicBezTo>
                    <a:pt x="187" y="43"/>
                    <a:pt x="186" y="43"/>
                    <a:pt x="185" y="43"/>
                  </a:cubicBezTo>
                  <a:cubicBezTo>
                    <a:pt x="184" y="43"/>
                    <a:pt x="184" y="43"/>
                    <a:pt x="184" y="40"/>
                  </a:cubicBezTo>
                  <a:lnTo>
                    <a:pt x="178" y="40"/>
                  </a:lnTo>
                  <a:cubicBezTo>
                    <a:pt x="178" y="40"/>
                    <a:pt x="178" y="34"/>
                    <a:pt x="178" y="34"/>
                  </a:cubicBezTo>
                  <a:lnTo>
                    <a:pt x="172" y="27"/>
                  </a:lnTo>
                  <a:cubicBezTo>
                    <a:pt x="172" y="27"/>
                    <a:pt x="172" y="21"/>
                    <a:pt x="172" y="21"/>
                  </a:cubicBezTo>
                  <a:cubicBezTo>
                    <a:pt x="172" y="15"/>
                    <a:pt x="166" y="15"/>
                    <a:pt x="166" y="9"/>
                  </a:cubicBezTo>
                  <a:lnTo>
                    <a:pt x="166" y="3"/>
                  </a:lnTo>
                  <a:lnTo>
                    <a:pt x="160" y="3"/>
                  </a:lnTo>
                  <a:cubicBezTo>
                    <a:pt x="158" y="1"/>
                    <a:pt x="157" y="1"/>
                    <a:pt x="156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8"/>
            <p:cNvSpPr/>
            <p:nvPr/>
          </p:nvSpPr>
          <p:spPr>
            <a:xfrm>
              <a:off x="3820516" y="4003818"/>
              <a:ext cx="26519" cy="108656"/>
            </a:xfrm>
            <a:custGeom>
              <a:avLst/>
              <a:gdLst/>
              <a:ahLst/>
              <a:cxnLst/>
              <a:rect l="l" t="t" r="r" b="b"/>
              <a:pathLst>
                <a:path w="370" h="1516" extrusionOk="0">
                  <a:moveTo>
                    <a:pt x="142" y="1"/>
                  </a:moveTo>
                  <a:cubicBezTo>
                    <a:pt x="142" y="7"/>
                    <a:pt x="142" y="7"/>
                    <a:pt x="148" y="13"/>
                  </a:cubicBezTo>
                  <a:cubicBezTo>
                    <a:pt x="148" y="13"/>
                    <a:pt x="148" y="19"/>
                    <a:pt x="148" y="19"/>
                  </a:cubicBezTo>
                  <a:lnTo>
                    <a:pt x="154" y="31"/>
                  </a:lnTo>
                  <a:cubicBezTo>
                    <a:pt x="154" y="31"/>
                    <a:pt x="160" y="31"/>
                    <a:pt x="160" y="37"/>
                  </a:cubicBezTo>
                  <a:cubicBezTo>
                    <a:pt x="160" y="37"/>
                    <a:pt x="160" y="37"/>
                    <a:pt x="160" y="44"/>
                  </a:cubicBezTo>
                  <a:cubicBezTo>
                    <a:pt x="160" y="50"/>
                    <a:pt x="160" y="50"/>
                    <a:pt x="166" y="56"/>
                  </a:cubicBezTo>
                  <a:cubicBezTo>
                    <a:pt x="173" y="74"/>
                    <a:pt x="191" y="105"/>
                    <a:pt x="216" y="160"/>
                  </a:cubicBezTo>
                  <a:cubicBezTo>
                    <a:pt x="252" y="271"/>
                    <a:pt x="332" y="468"/>
                    <a:pt x="326" y="781"/>
                  </a:cubicBezTo>
                  <a:cubicBezTo>
                    <a:pt x="320" y="934"/>
                    <a:pt x="277" y="1057"/>
                    <a:pt x="240" y="1156"/>
                  </a:cubicBezTo>
                  <a:cubicBezTo>
                    <a:pt x="216" y="1205"/>
                    <a:pt x="197" y="1248"/>
                    <a:pt x="173" y="1285"/>
                  </a:cubicBezTo>
                  <a:cubicBezTo>
                    <a:pt x="148" y="1321"/>
                    <a:pt x="129" y="1352"/>
                    <a:pt x="111" y="1377"/>
                  </a:cubicBezTo>
                  <a:cubicBezTo>
                    <a:pt x="74" y="1426"/>
                    <a:pt x="43" y="1457"/>
                    <a:pt x="31" y="1469"/>
                  </a:cubicBezTo>
                  <a:cubicBezTo>
                    <a:pt x="25" y="1475"/>
                    <a:pt x="25" y="1481"/>
                    <a:pt x="19" y="1481"/>
                  </a:cubicBezTo>
                  <a:cubicBezTo>
                    <a:pt x="19" y="1487"/>
                    <a:pt x="13" y="1494"/>
                    <a:pt x="13" y="1500"/>
                  </a:cubicBezTo>
                  <a:cubicBezTo>
                    <a:pt x="7" y="1506"/>
                    <a:pt x="0" y="1512"/>
                    <a:pt x="0" y="1512"/>
                  </a:cubicBezTo>
                  <a:cubicBezTo>
                    <a:pt x="0" y="1514"/>
                    <a:pt x="2" y="1516"/>
                    <a:pt x="4" y="1516"/>
                  </a:cubicBezTo>
                  <a:cubicBezTo>
                    <a:pt x="7" y="1516"/>
                    <a:pt x="12" y="1513"/>
                    <a:pt x="19" y="1506"/>
                  </a:cubicBezTo>
                  <a:cubicBezTo>
                    <a:pt x="43" y="1494"/>
                    <a:pt x="80" y="1463"/>
                    <a:pt x="123" y="1414"/>
                  </a:cubicBezTo>
                  <a:cubicBezTo>
                    <a:pt x="148" y="1383"/>
                    <a:pt x="173" y="1346"/>
                    <a:pt x="197" y="1315"/>
                  </a:cubicBezTo>
                  <a:cubicBezTo>
                    <a:pt x="222" y="1278"/>
                    <a:pt x="240" y="1229"/>
                    <a:pt x="271" y="1180"/>
                  </a:cubicBezTo>
                  <a:cubicBezTo>
                    <a:pt x="314" y="1076"/>
                    <a:pt x="357" y="947"/>
                    <a:pt x="363" y="781"/>
                  </a:cubicBezTo>
                  <a:cubicBezTo>
                    <a:pt x="369" y="621"/>
                    <a:pt x="345" y="486"/>
                    <a:pt x="320" y="382"/>
                  </a:cubicBezTo>
                  <a:cubicBezTo>
                    <a:pt x="295" y="271"/>
                    <a:pt x="259" y="197"/>
                    <a:pt x="234" y="136"/>
                  </a:cubicBezTo>
                  <a:cubicBezTo>
                    <a:pt x="203" y="74"/>
                    <a:pt x="179" y="37"/>
                    <a:pt x="160" y="19"/>
                  </a:cubicBezTo>
                  <a:cubicBezTo>
                    <a:pt x="154" y="7"/>
                    <a:pt x="148" y="1"/>
                    <a:pt x="14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8"/>
            <p:cNvSpPr/>
            <p:nvPr/>
          </p:nvSpPr>
          <p:spPr>
            <a:xfrm>
              <a:off x="3739957" y="4065169"/>
              <a:ext cx="16771" cy="15768"/>
            </a:xfrm>
            <a:custGeom>
              <a:avLst/>
              <a:gdLst/>
              <a:ahLst/>
              <a:cxnLst/>
              <a:rect l="l" t="t" r="r" b="b"/>
              <a:pathLst>
                <a:path w="234" h="220" extrusionOk="0">
                  <a:moveTo>
                    <a:pt x="16" y="0"/>
                  </a:moveTo>
                  <a:cubicBezTo>
                    <a:pt x="11" y="0"/>
                    <a:pt x="8" y="2"/>
                    <a:pt x="6" y="5"/>
                  </a:cubicBezTo>
                  <a:cubicBezTo>
                    <a:pt x="0" y="17"/>
                    <a:pt x="31" y="35"/>
                    <a:pt x="148" y="97"/>
                  </a:cubicBezTo>
                  <a:cubicBezTo>
                    <a:pt x="166" y="109"/>
                    <a:pt x="178" y="115"/>
                    <a:pt x="197" y="121"/>
                  </a:cubicBezTo>
                  <a:cubicBezTo>
                    <a:pt x="197" y="140"/>
                    <a:pt x="197" y="152"/>
                    <a:pt x="197" y="158"/>
                  </a:cubicBezTo>
                  <a:cubicBezTo>
                    <a:pt x="197" y="177"/>
                    <a:pt x="197" y="183"/>
                    <a:pt x="197" y="195"/>
                  </a:cubicBezTo>
                  <a:cubicBezTo>
                    <a:pt x="203" y="207"/>
                    <a:pt x="203" y="220"/>
                    <a:pt x="209" y="220"/>
                  </a:cubicBezTo>
                  <a:cubicBezTo>
                    <a:pt x="215" y="220"/>
                    <a:pt x="221" y="214"/>
                    <a:pt x="228" y="195"/>
                  </a:cubicBezTo>
                  <a:cubicBezTo>
                    <a:pt x="228" y="183"/>
                    <a:pt x="228" y="177"/>
                    <a:pt x="228" y="158"/>
                  </a:cubicBezTo>
                  <a:cubicBezTo>
                    <a:pt x="234" y="152"/>
                    <a:pt x="234" y="146"/>
                    <a:pt x="234" y="140"/>
                  </a:cubicBezTo>
                  <a:cubicBezTo>
                    <a:pt x="234" y="128"/>
                    <a:pt x="234" y="115"/>
                    <a:pt x="234" y="97"/>
                  </a:cubicBezTo>
                  <a:cubicBezTo>
                    <a:pt x="215" y="91"/>
                    <a:pt x="191" y="78"/>
                    <a:pt x="166" y="60"/>
                  </a:cubicBezTo>
                  <a:cubicBezTo>
                    <a:pt x="76" y="17"/>
                    <a:pt x="34" y="0"/>
                    <a:pt x="16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8"/>
            <p:cNvSpPr/>
            <p:nvPr/>
          </p:nvSpPr>
          <p:spPr>
            <a:xfrm>
              <a:off x="3739957" y="4065456"/>
              <a:ext cx="15481" cy="15481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0" y="1"/>
                  </a:moveTo>
                  <a:cubicBezTo>
                    <a:pt x="0" y="7"/>
                    <a:pt x="0" y="7"/>
                    <a:pt x="0" y="13"/>
                  </a:cubicBezTo>
                  <a:cubicBezTo>
                    <a:pt x="6" y="19"/>
                    <a:pt x="13" y="31"/>
                    <a:pt x="19" y="38"/>
                  </a:cubicBezTo>
                  <a:cubicBezTo>
                    <a:pt x="43" y="62"/>
                    <a:pt x="80" y="87"/>
                    <a:pt x="142" y="117"/>
                  </a:cubicBezTo>
                  <a:cubicBezTo>
                    <a:pt x="154" y="117"/>
                    <a:pt x="160" y="124"/>
                    <a:pt x="172" y="130"/>
                  </a:cubicBezTo>
                  <a:lnTo>
                    <a:pt x="178" y="130"/>
                  </a:lnTo>
                  <a:lnTo>
                    <a:pt x="178" y="154"/>
                  </a:lnTo>
                  <a:cubicBezTo>
                    <a:pt x="178" y="167"/>
                    <a:pt x="178" y="173"/>
                    <a:pt x="185" y="185"/>
                  </a:cubicBezTo>
                  <a:cubicBezTo>
                    <a:pt x="185" y="197"/>
                    <a:pt x="191" y="203"/>
                    <a:pt x="197" y="210"/>
                  </a:cubicBezTo>
                  <a:cubicBezTo>
                    <a:pt x="197" y="216"/>
                    <a:pt x="203" y="216"/>
                    <a:pt x="203" y="216"/>
                  </a:cubicBezTo>
                  <a:lnTo>
                    <a:pt x="209" y="216"/>
                  </a:lnTo>
                  <a:cubicBezTo>
                    <a:pt x="209" y="210"/>
                    <a:pt x="209" y="210"/>
                    <a:pt x="209" y="210"/>
                  </a:cubicBezTo>
                  <a:cubicBezTo>
                    <a:pt x="209" y="210"/>
                    <a:pt x="215" y="210"/>
                    <a:pt x="215" y="203"/>
                  </a:cubicBezTo>
                  <a:cubicBezTo>
                    <a:pt x="215" y="203"/>
                    <a:pt x="215" y="191"/>
                    <a:pt x="215" y="179"/>
                  </a:cubicBezTo>
                  <a:cubicBezTo>
                    <a:pt x="215" y="167"/>
                    <a:pt x="215" y="148"/>
                    <a:pt x="215" y="105"/>
                  </a:cubicBezTo>
                  <a:cubicBezTo>
                    <a:pt x="209" y="105"/>
                    <a:pt x="185" y="93"/>
                    <a:pt x="160" y="81"/>
                  </a:cubicBezTo>
                  <a:cubicBezTo>
                    <a:pt x="99" y="50"/>
                    <a:pt x="62" y="25"/>
                    <a:pt x="37" y="13"/>
                  </a:cubicBezTo>
                  <a:cubicBezTo>
                    <a:pt x="25" y="7"/>
                    <a:pt x="19" y="1"/>
                    <a:pt x="13" y="1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8"/>
            <p:cNvSpPr/>
            <p:nvPr/>
          </p:nvSpPr>
          <p:spPr>
            <a:xfrm>
              <a:off x="3740387" y="4064596"/>
              <a:ext cx="17703" cy="16341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7" y="0"/>
                  </a:moveTo>
                  <a:cubicBezTo>
                    <a:pt x="0" y="0"/>
                    <a:pt x="0" y="7"/>
                    <a:pt x="0" y="7"/>
                  </a:cubicBezTo>
                  <a:cubicBezTo>
                    <a:pt x="0" y="7"/>
                    <a:pt x="0" y="13"/>
                    <a:pt x="0" y="13"/>
                  </a:cubicBezTo>
                  <a:lnTo>
                    <a:pt x="7" y="13"/>
                  </a:lnTo>
                  <a:lnTo>
                    <a:pt x="7" y="19"/>
                  </a:lnTo>
                  <a:cubicBezTo>
                    <a:pt x="13" y="19"/>
                    <a:pt x="19" y="25"/>
                    <a:pt x="31" y="31"/>
                  </a:cubicBezTo>
                  <a:cubicBezTo>
                    <a:pt x="56" y="37"/>
                    <a:pt x="93" y="62"/>
                    <a:pt x="148" y="86"/>
                  </a:cubicBezTo>
                  <a:cubicBezTo>
                    <a:pt x="172" y="99"/>
                    <a:pt x="191" y="111"/>
                    <a:pt x="209" y="117"/>
                  </a:cubicBezTo>
                  <a:cubicBezTo>
                    <a:pt x="209" y="148"/>
                    <a:pt x="209" y="172"/>
                    <a:pt x="203" y="191"/>
                  </a:cubicBezTo>
                  <a:cubicBezTo>
                    <a:pt x="203" y="197"/>
                    <a:pt x="203" y="209"/>
                    <a:pt x="203" y="215"/>
                  </a:cubicBezTo>
                  <a:cubicBezTo>
                    <a:pt x="203" y="222"/>
                    <a:pt x="203" y="222"/>
                    <a:pt x="203" y="222"/>
                  </a:cubicBezTo>
                  <a:cubicBezTo>
                    <a:pt x="203" y="222"/>
                    <a:pt x="203" y="228"/>
                    <a:pt x="209" y="228"/>
                  </a:cubicBezTo>
                  <a:cubicBezTo>
                    <a:pt x="209" y="228"/>
                    <a:pt x="215" y="228"/>
                    <a:pt x="215" y="222"/>
                  </a:cubicBezTo>
                  <a:cubicBezTo>
                    <a:pt x="222" y="215"/>
                    <a:pt x="228" y="209"/>
                    <a:pt x="234" y="191"/>
                  </a:cubicBezTo>
                  <a:cubicBezTo>
                    <a:pt x="234" y="185"/>
                    <a:pt x="240" y="172"/>
                    <a:pt x="240" y="160"/>
                  </a:cubicBezTo>
                  <a:cubicBezTo>
                    <a:pt x="240" y="154"/>
                    <a:pt x="246" y="148"/>
                    <a:pt x="246" y="142"/>
                  </a:cubicBezTo>
                  <a:cubicBezTo>
                    <a:pt x="246" y="123"/>
                    <a:pt x="246" y="111"/>
                    <a:pt x="246" y="93"/>
                  </a:cubicBezTo>
                  <a:cubicBezTo>
                    <a:pt x="234" y="86"/>
                    <a:pt x="215" y="80"/>
                    <a:pt x="197" y="68"/>
                  </a:cubicBezTo>
                  <a:cubicBezTo>
                    <a:pt x="191" y="62"/>
                    <a:pt x="179" y="56"/>
                    <a:pt x="166" y="50"/>
                  </a:cubicBezTo>
                  <a:cubicBezTo>
                    <a:pt x="111" y="19"/>
                    <a:pt x="68" y="7"/>
                    <a:pt x="37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8"/>
            <p:cNvSpPr/>
            <p:nvPr/>
          </p:nvSpPr>
          <p:spPr>
            <a:xfrm>
              <a:off x="4508274" y="3939098"/>
              <a:ext cx="99625" cy="82352"/>
            </a:xfrm>
            <a:custGeom>
              <a:avLst/>
              <a:gdLst/>
              <a:ahLst/>
              <a:cxnLst/>
              <a:rect l="l" t="t" r="r" b="b"/>
              <a:pathLst>
                <a:path w="1390" h="1149" extrusionOk="0">
                  <a:moveTo>
                    <a:pt x="909" y="0"/>
                  </a:moveTo>
                  <a:cubicBezTo>
                    <a:pt x="859" y="0"/>
                    <a:pt x="810" y="16"/>
                    <a:pt x="769" y="50"/>
                  </a:cubicBezTo>
                  <a:cubicBezTo>
                    <a:pt x="664" y="130"/>
                    <a:pt x="646" y="277"/>
                    <a:pt x="726" y="375"/>
                  </a:cubicBezTo>
                  <a:cubicBezTo>
                    <a:pt x="726" y="381"/>
                    <a:pt x="732" y="381"/>
                    <a:pt x="732" y="381"/>
                  </a:cubicBezTo>
                  <a:lnTo>
                    <a:pt x="74" y="897"/>
                  </a:lnTo>
                  <a:cubicBezTo>
                    <a:pt x="13" y="947"/>
                    <a:pt x="1" y="1033"/>
                    <a:pt x="50" y="1094"/>
                  </a:cubicBezTo>
                  <a:cubicBezTo>
                    <a:pt x="78" y="1130"/>
                    <a:pt x="120" y="1149"/>
                    <a:pt x="161" y="1149"/>
                  </a:cubicBezTo>
                  <a:cubicBezTo>
                    <a:pt x="191" y="1149"/>
                    <a:pt x="221" y="1139"/>
                    <a:pt x="246" y="1119"/>
                  </a:cubicBezTo>
                  <a:lnTo>
                    <a:pt x="910" y="596"/>
                  </a:lnTo>
                  <a:cubicBezTo>
                    <a:pt x="916" y="615"/>
                    <a:pt x="928" y="633"/>
                    <a:pt x="941" y="652"/>
                  </a:cubicBezTo>
                  <a:cubicBezTo>
                    <a:pt x="987" y="708"/>
                    <a:pt x="1055" y="739"/>
                    <a:pt x="1125" y="739"/>
                  </a:cubicBezTo>
                  <a:cubicBezTo>
                    <a:pt x="1176" y="739"/>
                    <a:pt x="1228" y="722"/>
                    <a:pt x="1272" y="689"/>
                  </a:cubicBezTo>
                  <a:cubicBezTo>
                    <a:pt x="1371" y="615"/>
                    <a:pt x="1389" y="467"/>
                    <a:pt x="1309" y="363"/>
                  </a:cubicBezTo>
                  <a:cubicBezTo>
                    <a:pt x="1266" y="308"/>
                    <a:pt x="1205" y="277"/>
                    <a:pt x="1137" y="277"/>
                  </a:cubicBezTo>
                  <a:cubicBezTo>
                    <a:pt x="1150" y="209"/>
                    <a:pt x="1137" y="142"/>
                    <a:pt x="1094" y="93"/>
                  </a:cubicBezTo>
                  <a:cubicBezTo>
                    <a:pt x="1048" y="32"/>
                    <a:pt x="978" y="0"/>
                    <a:pt x="9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8"/>
            <p:cNvSpPr/>
            <p:nvPr/>
          </p:nvSpPr>
          <p:spPr>
            <a:xfrm>
              <a:off x="4507414" y="3938095"/>
              <a:ext cx="99553" cy="84932"/>
            </a:xfrm>
            <a:custGeom>
              <a:avLst/>
              <a:gdLst/>
              <a:ahLst/>
              <a:cxnLst/>
              <a:rect l="l" t="t" r="r" b="b"/>
              <a:pathLst>
                <a:path w="1389" h="1185" extrusionOk="0">
                  <a:moveTo>
                    <a:pt x="922" y="0"/>
                  </a:moveTo>
                  <a:cubicBezTo>
                    <a:pt x="891" y="0"/>
                    <a:pt x="856" y="6"/>
                    <a:pt x="824" y="21"/>
                  </a:cubicBezTo>
                  <a:cubicBezTo>
                    <a:pt x="762" y="45"/>
                    <a:pt x="707" y="94"/>
                    <a:pt x="682" y="168"/>
                  </a:cubicBezTo>
                  <a:cubicBezTo>
                    <a:pt x="670" y="205"/>
                    <a:pt x="664" y="248"/>
                    <a:pt x="670" y="291"/>
                  </a:cubicBezTo>
                  <a:cubicBezTo>
                    <a:pt x="676" y="309"/>
                    <a:pt x="682" y="334"/>
                    <a:pt x="688" y="352"/>
                  </a:cubicBezTo>
                  <a:cubicBezTo>
                    <a:pt x="695" y="365"/>
                    <a:pt x="701" y="371"/>
                    <a:pt x="707" y="383"/>
                  </a:cubicBezTo>
                  <a:cubicBezTo>
                    <a:pt x="707" y="383"/>
                    <a:pt x="713" y="389"/>
                    <a:pt x="719" y="395"/>
                  </a:cubicBezTo>
                  <a:cubicBezTo>
                    <a:pt x="719" y="395"/>
                    <a:pt x="713" y="402"/>
                    <a:pt x="707" y="402"/>
                  </a:cubicBezTo>
                  <a:lnTo>
                    <a:pt x="695" y="414"/>
                  </a:lnTo>
                  <a:cubicBezTo>
                    <a:pt x="682" y="426"/>
                    <a:pt x="664" y="438"/>
                    <a:pt x="652" y="445"/>
                  </a:cubicBezTo>
                  <a:cubicBezTo>
                    <a:pt x="621" y="469"/>
                    <a:pt x="596" y="494"/>
                    <a:pt x="566" y="518"/>
                  </a:cubicBezTo>
                  <a:cubicBezTo>
                    <a:pt x="504" y="561"/>
                    <a:pt x="437" y="617"/>
                    <a:pt x="369" y="666"/>
                  </a:cubicBezTo>
                  <a:cubicBezTo>
                    <a:pt x="301" y="721"/>
                    <a:pt x="228" y="776"/>
                    <a:pt x="154" y="838"/>
                  </a:cubicBezTo>
                  <a:cubicBezTo>
                    <a:pt x="129" y="850"/>
                    <a:pt x="111" y="868"/>
                    <a:pt x="93" y="881"/>
                  </a:cubicBezTo>
                  <a:cubicBezTo>
                    <a:pt x="74" y="899"/>
                    <a:pt x="50" y="918"/>
                    <a:pt x="37" y="942"/>
                  </a:cubicBezTo>
                  <a:cubicBezTo>
                    <a:pt x="0" y="991"/>
                    <a:pt x="0" y="1065"/>
                    <a:pt x="37" y="1114"/>
                  </a:cubicBezTo>
                  <a:cubicBezTo>
                    <a:pt x="68" y="1160"/>
                    <a:pt x="115" y="1185"/>
                    <a:pt x="166" y="1185"/>
                  </a:cubicBezTo>
                  <a:cubicBezTo>
                    <a:pt x="176" y="1185"/>
                    <a:pt x="187" y="1184"/>
                    <a:pt x="197" y="1182"/>
                  </a:cubicBezTo>
                  <a:cubicBezTo>
                    <a:pt x="228" y="1176"/>
                    <a:pt x="252" y="1163"/>
                    <a:pt x="277" y="1145"/>
                  </a:cubicBezTo>
                  <a:cubicBezTo>
                    <a:pt x="295" y="1133"/>
                    <a:pt x="314" y="1114"/>
                    <a:pt x="332" y="1102"/>
                  </a:cubicBezTo>
                  <a:cubicBezTo>
                    <a:pt x="412" y="1034"/>
                    <a:pt x="486" y="979"/>
                    <a:pt x="559" y="924"/>
                  </a:cubicBezTo>
                  <a:cubicBezTo>
                    <a:pt x="627" y="868"/>
                    <a:pt x="695" y="813"/>
                    <a:pt x="756" y="764"/>
                  </a:cubicBezTo>
                  <a:cubicBezTo>
                    <a:pt x="787" y="739"/>
                    <a:pt x="817" y="715"/>
                    <a:pt x="848" y="696"/>
                  </a:cubicBezTo>
                  <a:lnTo>
                    <a:pt x="891" y="660"/>
                  </a:lnTo>
                  <a:cubicBezTo>
                    <a:pt x="903" y="653"/>
                    <a:pt x="910" y="647"/>
                    <a:pt x="916" y="641"/>
                  </a:cubicBezTo>
                  <a:cubicBezTo>
                    <a:pt x="916" y="653"/>
                    <a:pt x="953" y="703"/>
                    <a:pt x="989" y="727"/>
                  </a:cubicBezTo>
                  <a:cubicBezTo>
                    <a:pt x="1020" y="752"/>
                    <a:pt x="1063" y="764"/>
                    <a:pt x="1100" y="770"/>
                  </a:cubicBezTo>
                  <a:cubicBezTo>
                    <a:pt x="1112" y="772"/>
                    <a:pt x="1124" y="773"/>
                    <a:pt x="1136" y="773"/>
                  </a:cubicBezTo>
                  <a:cubicBezTo>
                    <a:pt x="1203" y="773"/>
                    <a:pt x="1266" y="745"/>
                    <a:pt x="1303" y="709"/>
                  </a:cubicBezTo>
                  <a:cubicBezTo>
                    <a:pt x="1352" y="666"/>
                    <a:pt x="1377" y="604"/>
                    <a:pt x="1383" y="555"/>
                  </a:cubicBezTo>
                  <a:cubicBezTo>
                    <a:pt x="1389" y="500"/>
                    <a:pt x="1377" y="451"/>
                    <a:pt x="1358" y="414"/>
                  </a:cubicBezTo>
                  <a:cubicBezTo>
                    <a:pt x="1321" y="340"/>
                    <a:pt x="1266" y="309"/>
                    <a:pt x="1229" y="297"/>
                  </a:cubicBezTo>
                  <a:cubicBezTo>
                    <a:pt x="1211" y="290"/>
                    <a:pt x="1197" y="287"/>
                    <a:pt x="1189" y="287"/>
                  </a:cubicBezTo>
                  <a:cubicBezTo>
                    <a:pt x="1183" y="287"/>
                    <a:pt x="1180" y="288"/>
                    <a:pt x="1180" y="291"/>
                  </a:cubicBezTo>
                  <a:cubicBezTo>
                    <a:pt x="1174" y="291"/>
                    <a:pt x="1192" y="297"/>
                    <a:pt x="1223" y="316"/>
                  </a:cubicBezTo>
                  <a:cubicBezTo>
                    <a:pt x="1254" y="328"/>
                    <a:pt x="1303" y="359"/>
                    <a:pt x="1340" y="426"/>
                  </a:cubicBezTo>
                  <a:cubicBezTo>
                    <a:pt x="1352" y="463"/>
                    <a:pt x="1358" y="506"/>
                    <a:pt x="1352" y="549"/>
                  </a:cubicBezTo>
                  <a:cubicBezTo>
                    <a:pt x="1346" y="598"/>
                    <a:pt x="1327" y="647"/>
                    <a:pt x="1284" y="690"/>
                  </a:cubicBezTo>
                  <a:cubicBezTo>
                    <a:pt x="1249" y="721"/>
                    <a:pt x="1197" y="743"/>
                    <a:pt x="1142" y="743"/>
                  </a:cubicBezTo>
                  <a:cubicBezTo>
                    <a:pt x="1130" y="743"/>
                    <a:pt x="1118" y="742"/>
                    <a:pt x="1106" y="739"/>
                  </a:cubicBezTo>
                  <a:cubicBezTo>
                    <a:pt x="1069" y="733"/>
                    <a:pt x="1039" y="721"/>
                    <a:pt x="1008" y="703"/>
                  </a:cubicBezTo>
                  <a:cubicBezTo>
                    <a:pt x="977" y="672"/>
                    <a:pt x="953" y="660"/>
                    <a:pt x="928" y="586"/>
                  </a:cubicBezTo>
                  <a:cubicBezTo>
                    <a:pt x="910" y="598"/>
                    <a:pt x="885" y="623"/>
                    <a:pt x="867" y="635"/>
                  </a:cubicBezTo>
                  <a:cubicBezTo>
                    <a:pt x="854" y="647"/>
                    <a:pt x="842" y="653"/>
                    <a:pt x="824" y="666"/>
                  </a:cubicBezTo>
                  <a:cubicBezTo>
                    <a:pt x="793" y="690"/>
                    <a:pt x="762" y="715"/>
                    <a:pt x="731" y="739"/>
                  </a:cubicBezTo>
                  <a:cubicBezTo>
                    <a:pt x="670" y="789"/>
                    <a:pt x="602" y="838"/>
                    <a:pt x="529" y="893"/>
                  </a:cubicBezTo>
                  <a:cubicBezTo>
                    <a:pt x="461" y="948"/>
                    <a:pt x="387" y="1010"/>
                    <a:pt x="308" y="1071"/>
                  </a:cubicBezTo>
                  <a:cubicBezTo>
                    <a:pt x="289" y="1084"/>
                    <a:pt x="271" y="1102"/>
                    <a:pt x="246" y="1114"/>
                  </a:cubicBezTo>
                  <a:cubicBezTo>
                    <a:pt x="228" y="1133"/>
                    <a:pt x="209" y="1139"/>
                    <a:pt x="191" y="1145"/>
                  </a:cubicBezTo>
                  <a:cubicBezTo>
                    <a:pt x="185" y="1146"/>
                    <a:pt x="179" y="1146"/>
                    <a:pt x="172" y="1146"/>
                  </a:cubicBezTo>
                  <a:cubicBezTo>
                    <a:pt x="130" y="1146"/>
                    <a:pt x="89" y="1127"/>
                    <a:pt x="68" y="1090"/>
                  </a:cubicBezTo>
                  <a:cubicBezTo>
                    <a:pt x="43" y="1053"/>
                    <a:pt x="43" y="1004"/>
                    <a:pt x="68" y="967"/>
                  </a:cubicBezTo>
                  <a:cubicBezTo>
                    <a:pt x="80" y="942"/>
                    <a:pt x="99" y="930"/>
                    <a:pt x="117" y="918"/>
                  </a:cubicBezTo>
                  <a:cubicBezTo>
                    <a:pt x="136" y="899"/>
                    <a:pt x="154" y="887"/>
                    <a:pt x="179" y="868"/>
                  </a:cubicBezTo>
                  <a:cubicBezTo>
                    <a:pt x="252" y="807"/>
                    <a:pt x="326" y="752"/>
                    <a:pt x="394" y="696"/>
                  </a:cubicBezTo>
                  <a:cubicBezTo>
                    <a:pt x="461" y="647"/>
                    <a:pt x="529" y="592"/>
                    <a:pt x="584" y="549"/>
                  </a:cubicBezTo>
                  <a:cubicBezTo>
                    <a:pt x="615" y="524"/>
                    <a:pt x="645" y="500"/>
                    <a:pt x="676" y="475"/>
                  </a:cubicBezTo>
                  <a:cubicBezTo>
                    <a:pt x="688" y="463"/>
                    <a:pt x="701" y="457"/>
                    <a:pt x="719" y="445"/>
                  </a:cubicBezTo>
                  <a:cubicBezTo>
                    <a:pt x="731" y="432"/>
                    <a:pt x="756" y="414"/>
                    <a:pt x="768" y="402"/>
                  </a:cubicBezTo>
                  <a:cubicBezTo>
                    <a:pt x="756" y="389"/>
                    <a:pt x="744" y="377"/>
                    <a:pt x="738" y="365"/>
                  </a:cubicBezTo>
                  <a:cubicBezTo>
                    <a:pt x="731" y="352"/>
                    <a:pt x="725" y="346"/>
                    <a:pt x="725" y="334"/>
                  </a:cubicBezTo>
                  <a:cubicBezTo>
                    <a:pt x="713" y="322"/>
                    <a:pt x="713" y="303"/>
                    <a:pt x="707" y="285"/>
                  </a:cubicBezTo>
                  <a:cubicBezTo>
                    <a:pt x="701" y="248"/>
                    <a:pt x="707" y="211"/>
                    <a:pt x="713" y="180"/>
                  </a:cubicBezTo>
                  <a:cubicBezTo>
                    <a:pt x="738" y="119"/>
                    <a:pt x="781" y="70"/>
                    <a:pt x="836" y="51"/>
                  </a:cubicBezTo>
                  <a:cubicBezTo>
                    <a:pt x="867" y="36"/>
                    <a:pt x="897" y="30"/>
                    <a:pt x="926" y="30"/>
                  </a:cubicBezTo>
                  <a:cubicBezTo>
                    <a:pt x="991" y="30"/>
                    <a:pt x="1048" y="61"/>
                    <a:pt x="1082" y="94"/>
                  </a:cubicBezTo>
                  <a:cubicBezTo>
                    <a:pt x="1131" y="144"/>
                    <a:pt x="1143" y="193"/>
                    <a:pt x="1149" y="223"/>
                  </a:cubicBezTo>
                  <a:cubicBezTo>
                    <a:pt x="1149" y="254"/>
                    <a:pt x="1149" y="273"/>
                    <a:pt x="1155" y="273"/>
                  </a:cubicBezTo>
                  <a:cubicBezTo>
                    <a:pt x="1155" y="273"/>
                    <a:pt x="1162" y="254"/>
                    <a:pt x="1162" y="223"/>
                  </a:cubicBezTo>
                  <a:cubicBezTo>
                    <a:pt x="1155" y="193"/>
                    <a:pt x="1149" y="131"/>
                    <a:pt x="1094" y="76"/>
                  </a:cubicBezTo>
                  <a:cubicBezTo>
                    <a:pt x="1069" y="51"/>
                    <a:pt x="1032" y="27"/>
                    <a:pt x="983" y="8"/>
                  </a:cubicBezTo>
                  <a:cubicBezTo>
                    <a:pt x="966" y="3"/>
                    <a:pt x="945" y="0"/>
                    <a:pt x="92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8"/>
            <p:cNvSpPr/>
            <p:nvPr/>
          </p:nvSpPr>
          <p:spPr>
            <a:xfrm>
              <a:off x="4506053" y="3936877"/>
              <a:ext cx="102707" cy="87369"/>
            </a:xfrm>
            <a:custGeom>
              <a:avLst/>
              <a:gdLst/>
              <a:ahLst/>
              <a:cxnLst/>
              <a:rect l="l" t="t" r="r" b="b"/>
              <a:pathLst>
                <a:path w="1433" h="1219" extrusionOk="0">
                  <a:moveTo>
                    <a:pt x="929" y="1"/>
                  </a:moveTo>
                  <a:cubicBezTo>
                    <a:pt x="855" y="1"/>
                    <a:pt x="769" y="44"/>
                    <a:pt x="714" y="124"/>
                  </a:cubicBezTo>
                  <a:cubicBezTo>
                    <a:pt x="689" y="167"/>
                    <a:pt x="671" y="216"/>
                    <a:pt x="671" y="271"/>
                  </a:cubicBezTo>
                  <a:cubicBezTo>
                    <a:pt x="671" y="302"/>
                    <a:pt x="677" y="326"/>
                    <a:pt x="689" y="357"/>
                  </a:cubicBezTo>
                  <a:cubicBezTo>
                    <a:pt x="695" y="369"/>
                    <a:pt x="701" y="382"/>
                    <a:pt x="707" y="394"/>
                  </a:cubicBezTo>
                  <a:lnTo>
                    <a:pt x="714" y="406"/>
                  </a:lnTo>
                  <a:cubicBezTo>
                    <a:pt x="609" y="486"/>
                    <a:pt x="486" y="584"/>
                    <a:pt x="351" y="689"/>
                  </a:cubicBezTo>
                  <a:cubicBezTo>
                    <a:pt x="277" y="744"/>
                    <a:pt x="198" y="806"/>
                    <a:pt x="118" y="867"/>
                  </a:cubicBezTo>
                  <a:cubicBezTo>
                    <a:pt x="99" y="885"/>
                    <a:pt x="75" y="898"/>
                    <a:pt x="50" y="928"/>
                  </a:cubicBezTo>
                  <a:cubicBezTo>
                    <a:pt x="32" y="953"/>
                    <a:pt x="13" y="984"/>
                    <a:pt x="13" y="1021"/>
                  </a:cubicBezTo>
                  <a:cubicBezTo>
                    <a:pt x="1" y="1088"/>
                    <a:pt x="44" y="1168"/>
                    <a:pt x="105" y="1199"/>
                  </a:cubicBezTo>
                  <a:cubicBezTo>
                    <a:pt x="132" y="1212"/>
                    <a:pt x="161" y="1218"/>
                    <a:pt x="189" y="1218"/>
                  </a:cubicBezTo>
                  <a:cubicBezTo>
                    <a:pt x="226" y="1218"/>
                    <a:pt x="262" y="1207"/>
                    <a:pt x="290" y="1187"/>
                  </a:cubicBezTo>
                  <a:cubicBezTo>
                    <a:pt x="327" y="1156"/>
                    <a:pt x="370" y="1125"/>
                    <a:pt x="406" y="1101"/>
                  </a:cubicBezTo>
                  <a:cubicBezTo>
                    <a:pt x="480" y="1039"/>
                    <a:pt x="548" y="984"/>
                    <a:pt x="615" y="935"/>
                  </a:cubicBezTo>
                  <a:cubicBezTo>
                    <a:pt x="732" y="842"/>
                    <a:pt x="836" y="756"/>
                    <a:pt x="929" y="683"/>
                  </a:cubicBezTo>
                  <a:lnTo>
                    <a:pt x="935" y="689"/>
                  </a:lnTo>
                  <a:cubicBezTo>
                    <a:pt x="941" y="707"/>
                    <a:pt x="953" y="720"/>
                    <a:pt x="965" y="732"/>
                  </a:cubicBezTo>
                  <a:cubicBezTo>
                    <a:pt x="990" y="756"/>
                    <a:pt x="1021" y="775"/>
                    <a:pt x="1045" y="787"/>
                  </a:cubicBezTo>
                  <a:cubicBezTo>
                    <a:pt x="1081" y="802"/>
                    <a:pt x="1117" y="808"/>
                    <a:pt x="1152" y="808"/>
                  </a:cubicBezTo>
                  <a:cubicBezTo>
                    <a:pt x="1177" y="808"/>
                    <a:pt x="1201" y="805"/>
                    <a:pt x="1224" y="799"/>
                  </a:cubicBezTo>
                  <a:cubicBezTo>
                    <a:pt x="1334" y="769"/>
                    <a:pt x="1402" y="677"/>
                    <a:pt x="1414" y="591"/>
                  </a:cubicBezTo>
                  <a:cubicBezTo>
                    <a:pt x="1432" y="505"/>
                    <a:pt x="1402" y="425"/>
                    <a:pt x="1359" y="376"/>
                  </a:cubicBezTo>
                  <a:cubicBezTo>
                    <a:pt x="1316" y="326"/>
                    <a:pt x="1267" y="308"/>
                    <a:pt x="1230" y="302"/>
                  </a:cubicBezTo>
                  <a:cubicBezTo>
                    <a:pt x="1211" y="296"/>
                    <a:pt x="1196" y="294"/>
                    <a:pt x="1185" y="294"/>
                  </a:cubicBezTo>
                  <a:cubicBezTo>
                    <a:pt x="1174" y="294"/>
                    <a:pt x="1168" y="296"/>
                    <a:pt x="1168" y="296"/>
                  </a:cubicBezTo>
                  <a:cubicBezTo>
                    <a:pt x="1174" y="302"/>
                    <a:pt x="1199" y="302"/>
                    <a:pt x="1211" y="308"/>
                  </a:cubicBezTo>
                  <a:cubicBezTo>
                    <a:pt x="1230" y="314"/>
                    <a:pt x="1248" y="320"/>
                    <a:pt x="1260" y="326"/>
                  </a:cubicBezTo>
                  <a:cubicBezTo>
                    <a:pt x="1267" y="333"/>
                    <a:pt x="1273" y="333"/>
                    <a:pt x="1291" y="351"/>
                  </a:cubicBezTo>
                  <a:cubicBezTo>
                    <a:pt x="1310" y="363"/>
                    <a:pt x="1340" y="388"/>
                    <a:pt x="1365" y="431"/>
                  </a:cubicBezTo>
                  <a:cubicBezTo>
                    <a:pt x="1383" y="474"/>
                    <a:pt x="1402" y="541"/>
                    <a:pt x="1377" y="615"/>
                  </a:cubicBezTo>
                  <a:cubicBezTo>
                    <a:pt x="1359" y="664"/>
                    <a:pt x="1328" y="720"/>
                    <a:pt x="1242" y="756"/>
                  </a:cubicBezTo>
                  <a:cubicBezTo>
                    <a:pt x="1221" y="767"/>
                    <a:pt x="1193" y="774"/>
                    <a:pt x="1163" y="774"/>
                  </a:cubicBezTo>
                  <a:cubicBezTo>
                    <a:pt x="1141" y="774"/>
                    <a:pt x="1118" y="770"/>
                    <a:pt x="1095" y="763"/>
                  </a:cubicBezTo>
                  <a:cubicBezTo>
                    <a:pt x="1039" y="750"/>
                    <a:pt x="972" y="707"/>
                    <a:pt x="941" y="634"/>
                  </a:cubicBezTo>
                  <a:cubicBezTo>
                    <a:pt x="892" y="664"/>
                    <a:pt x="787" y="750"/>
                    <a:pt x="652" y="855"/>
                  </a:cubicBezTo>
                  <a:cubicBezTo>
                    <a:pt x="585" y="910"/>
                    <a:pt x="511" y="971"/>
                    <a:pt x="425" y="1033"/>
                  </a:cubicBezTo>
                  <a:cubicBezTo>
                    <a:pt x="382" y="1070"/>
                    <a:pt x="339" y="1101"/>
                    <a:pt x="290" y="1137"/>
                  </a:cubicBezTo>
                  <a:cubicBezTo>
                    <a:pt x="265" y="1166"/>
                    <a:pt x="225" y="1181"/>
                    <a:pt x="185" y="1181"/>
                  </a:cubicBezTo>
                  <a:cubicBezTo>
                    <a:pt x="164" y="1181"/>
                    <a:pt x="143" y="1177"/>
                    <a:pt x="124" y="1168"/>
                  </a:cubicBezTo>
                  <a:cubicBezTo>
                    <a:pt x="62" y="1137"/>
                    <a:pt x="38" y="1058"/>
                    <a:pt x="56" y="1002"/>
                  </a:cubicBezTo>
                  <a:cubicBezTo>
                    <a:pt x="69" y="971"/>
                    <a:pt x="87" y="941"/>
                    <a:pt x="112" y="928"/>
                  </a:cubicBezTo>
                  <a:cubicBezTo>
                    <a:pt x="136" y="904"/>
                    <a:pt x="161" y="885"/>
                    <a:pt x="179" y="873"/>
                  </a:cubicBezTo>
                  <a:cubicBezTo>
                    <a:pt x="271" y="799"/>
                    <a:pt x="357" y="732"/>
                    <a:pt x="431" y="670"/>
                  </a:cubicBezTo>
                  <a:cubicBezTo>
                    <a:pt x="511" y="615"/>
                    <a:pt x="578" y="560"/>
                    <a:pt x="634" y="517"/>
                  </a:cubicBezTo>
                  <a:cubicBezTo>
                    <a:pt x="658" y="498"/>
                    <a:pt x="683" y="474"/>
                    <a:pt x="707" y="462"/>
                  </a:cubicBezTo>
                  <a:cubicBezTo>
                    <a:pt x="720" y="449"/>
                    <a:pt x="732" y="443"/>
                    <a:pt x="738" y="437"/>
                  </a:cubicBezTo>
                  <a:cubicBezTo>
                    <a:pt x="744" y="431"/>
                    <a:pt x="750" y="425"/>
                    <a:pt x="757" y="425"/>
                  </a:cubicBezTo>
                  <a:lnTo>
                    <a:pt x="763" y="419"/>
                  </a:lnTo>
                  <a:lnTo>
                    <a:pt x="763" y="412"/>
                  </a:lnTo>
                  <a:cubicBezTo>
                    <a:pt x="714" y="357"/>
                    <a:pt x="707" y="296"/>
                    <a:pt x="707" y="247"/>
                  </a:cubicBezTo>
                  <a:cubicBezTo>
                    <a:pt x="714" y="197"/>
                    <a:pt x="732" y="154"/>
                    <a:pt x="757" y="124"/>
                  </a:cubicBezTo>
                  <a:cubicBezTo>
                    <a:pt x="806" y="68"/>
                    <a:pt x="855" y="44"/>
                    <a:pt x="904" y="38"/>
                  </a:cubicBezTo>
                  <a:cubicBezTo>
                    <a:pt x="917" y="35"/>
                    <a:pt x="930" y="34"/>
                    <a:pt x="943" y="34"/>
                  </a:cubicBezTo>
                  <a:cubicBezTo>
                    <a:pt x="1001" y="34"/>
                    <a:pt x="1052" y="56"/>
                    <a:pt x="1082" y="87"/>
                  </a:cubicBezTo>
                  <a:cubicBezTo>
                    <a:pt x="1125" y="118"/>
                    <a:pt x="1144" y="148"/>
                    <a:pt x="1150" y="167"/>
                  </a:cubicBezTo>
                  <a:cubicBezTo>
                    <a:pt x="1156" y="173"/>
                    <a:pt x="1156" y="173"/>
                    <a:pt x="1156" y="179"/>
                  </a:cubicBezTo>
                  <a:cubicBezTo>
                    <a:pt x="1156" y="179"/>
                    <a:pt x="1156" y="185"/>
                    <a:pt x="1156" y="185"/>
                  </a:cubicBezTo>
                  <a:cubicBezTo>
                    <a:pt x="1156" y="183"/>
                    <a:pt x="1156" y="183"/>
                    <a:pt x="1157" y="183"/>
                  </a:cubicBezTo>
                  <a:cubicBezTo>
                    <a:pt x="1159" y="183"/>
                    <a:pt x="1162" y="187"/>
                    <a:pt x="1162" y="191"/>
                  </a:cubicBezTo>
                  <a:cubicBezTo>
                    <a:pt x="1162" y="191"/>
                    <a:pt x="1162" y="197"/>
                    <a:pt x="1168" y="204"/>
                  </a:cubicBezTo>
                  <a:lnTo>
                    <a:pt x="1168" y="210"/>
                  </a:lnTo>
                  <a:cubicBezTo>
                    <a:pt x="1174" y="222"/>
                    <a:pt x="1174" y="228"/>
                    <a:pt x="1174" y="234"/>
                  </a:cubicBezTo>
                  <a:cubicBezTo>
                    <a:pt x="1174" y="247"/>
                    <a:pt x="1174" y="253"/>
                    <a:pt x="1174" y="265"/>
                  </a:cubicBezTo>
                  <a:lnTo>
                    <a:pt x="1174" y="271"/>
                  </a:lnTo>
                  <a:lnTo>
                    <a:pt x="1174" y="277"/>
                  </a:lnTo>
                  <a:cubicBezTo>
                    <a:pt x="1174" y="277"/>
                    <a:pt x="1174" y="283"/>
                    <a:pt x="1174" y="283"/>
                  </a:cubicBezTo>
                  <a:cubicBezTo>
                    <a:pt x="1174" y="289"/>
                    <a:pt x="1175" y="292"/>
                    <a:pt x="1176" y="292"/>
                  </a:cubicBezTo>
                  <a:cubicBezTo>
                    <a:pt x="1178" y="292"/>
                    <a:pt x="1182" y="278"/>
                    <a:pt x="1187" y="253"/>
                  </a:cubicBezTo>
                  <a:cubicBezTo>
                    <a:pt x="1187" y="216"/>
                    <a:pt x="1181" y="161"/>
                    <a:pt x="1138" y="105"/>
                  </a:cubicBezTo>
                  <a:cubicBezTo>
                    <a:pt x="1101" y="56"/>
                    <a:pt x="1027" y="1"/>
                    <a:pt x="929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8"/>
            <p:cNvSpPr/>
            <p:nvPr/>
          </p:nvSpPr>
          <p:spPr>
            <a:xfrm>
              <a:off x="4508704" y="3939027"/>
              <a:ext cx="97833" cy="82280"/>
            </a:xfrm>
            <a:custGeom>
              <a:avLst/>
              <a:gdLst/>
              <a:ahLst/>
              <a:cxnLst/>
              <a:rect l="l" t="t" r="r" b="b"/>
              <a:pathLst>
                <a:path w="1365" h="1148" extrusionOk="0">
                  <a:moveTo>
                    <a:pt x="902" y="1"/>
                  </a:moveTo>
                  <a:cubicBezTo>
                    <a:pt x="895" y="1"/>
                    <a:pt x="887" y="1"/>
                    <a:pt x="879" y="2"/>
                  </a:cubicBezTo>
                  <a:cubicBezTo>
                    <a:pt x="836" y="8"/>
                    <a:pt x="781" y="20"/>
                    <a:pt x="726" y="81"/>
                  </a:cubicBezTo>
                  <a:cubicBezTo>
                    <a:pt x="701" y="112"/>
                    <a:pt x="677" y="149"/>
                    <a:pt x="670" y="204"/>
                  </a:cubicBezTo>
                  <a:cubicBezTo>
                    <a:pt x="664" y="260"/>
                    <a:pt x="677" y="327"/>
                    <a:pt x="720" y="382"/>
                  </a:cubicBezTo>
                  <a:cubicBezTo>
                    <a:pt x="726" y="382"/>
                    <a:pt x="720" y="389"/>
                    <a:pt x="713" y="389"/>
                  </a:cubicBezTo>
                  <a:lnTo>
                    <a:pt x="707" y="401"/>
                  </a:lnTo>
                  <a:cubicBezTo>
                    <a:pt x="695" y="407"/>
                    <a:pt x="689" y="413"/>
                    <a:pt x="677" y="419"/>
                  </a:cubicBezTo>
                  <a:cubicBezTo>
                    <a:pt x="658" y="438"/>
                    <a:pt x="634" y="456"/>
                    <a:pt x="609" y="475"/>
                  </a:cubicBezTo>
                  <a:cubicBezTo>
                    <a:pt x="560" y="518"/>
                    <a:pt x="498" y="561"/>
                    <a:pt x="425" y="622"/>
                  </a:cubicBezTo>
                  <a:cubicBezTo>
                    <a:pt x="351" y="677"/>
                    <a:pt x="271" y="739"/>
                    <a:pt x="185" y="806"/>
                  </a:cubicBezTo>
                  <a:cubicBezTo>
                    <a:pt x="142" y="843"/>
                    <a:pt x="93" y="874"/>
                    <a:pt x="50" y="917"/>
                  </a:cubicBezTo>
                  <a:cubicBezTo>
                    <a:pt x="7" y="960"/>
                    <a:pt x="1" y="1040"/>
                    <a:pt x="38" y="1089"/>
                  </a:cubicBezTo>
                  <a:cubicBezTo>
                    <a:pt x="62" y="1128"/>
                    <a:pt x="106" y="1148"/>
                    <a:pt x="152" y="1148"/>
                  </a:cubicBezTo>
                  <a:cubicBezTo>
                    <a:pt x="163" y="1148"/>
                    <a:pt x="174" y="1147"/>
                    <a:pt x="185" y="1144"/>
                  </a:cubicBezTo>
                  <a:cubicBezTo>
                    <a:pt x="210" y="1138"/>
                    <a:pt x="234" y="1126"/>
                    <a:pt x="253" y="1107"/>
                  </a:cubicBezTo>
                  <a:cubicBezTo>
                    <a:pt x="271" y="1095"/>
                    <a:pt x="290" y="1077"/>
                    <a:pt x="314" y="1064"/>
                  </a:cubicBezTo>
                  <a:cubicBezTo>
                    <a:pt x="394" y="997"/>
                    <a:pt x="468" y="941"/>
                    <a:pt x="535" y="886"/>
                  </a:cubicBezTo>
                  <a:cubicBezTo>
                    <a:pt x="609" y="831"/>
                    <a:pt x="677" y="782"/>
                    <a:pt x="738" y="733"/>
                  </a:cubicBezTo>
                  <a:cubicBezTo>
                    <a:pt x="769" y="708"/>
                    <a:pt x="799" y="683"/>
                    <a:pt x="824" y="665"/>
                  </a:cubicBezTo>
                  <a:cubicBezTo>
                    <a:pt x="855" y="640"/>
                    <a:pt x="879" y="616"/>
                    <a:pt x="904" y="604"/>
                  </a:cubicBezTo>
                  <a:cubicBezTo>
                    <a:pt x="922" y="653"/>
                    <a:pt x="965" y="696"/>
                    <a:pt x="1008" y="720"/>
                  </a:cubicBezTo>
                  <a:cubicBezTo>
                    <a:pt x="1041" y="739"/>
                    <a:pt x="1078" y="747"/>
                    <a:pt x="1112" y="747"/>
                  </a:cubicBezTo>
                  <a:cubicBezTo>
                    <a:pt x="1123" y="747"/>
                    <a:pt x="1133" y="746"/>
                    <a:pt x="1144" y="745"/>
                  </a:cubicBezTo>
                  <a:cubicBezTo>
                    <a:pt x="1236" y="733"/>
                    <a:pt x="1297" y="677"/>
                    <a:pt x="1328" y="622"/>
                  </a:cubicBezTo>
                  <a:cubicBezTo>
                    <a:pt x="1365" y="548"/>
                    <a:pt x="1365" y="481"/>
                    <a:pt x="1346" y="432"/>
                  </a:cubicBezTo>
                  <a:cubicBezTo>
                    <a:pt x="1328" y="376"/>
                    <a:pt x="1297" y="346"/>
                    <a:pt x="1279" y="333"/>
                  </a:cubicBezTo>
                  <a:cubicBezTo>
                    <a:pt x="1260" y="315"/>
                    <a:pt x="1254" y="309"/>
                    <a:pt x="1248" y="309"/>
                  </a:cubicBezTo>
                  <a:cubicBezTo>
                    <a:pt x="1236" y="303"/>
                    <a:pt x="1223" y="296"/>
                    <a:pt x="1205" y="290"/>
                  </a:cubicBezTo>
                  <a:cubicBezTo>
                    <a:pt x="1193" y="284"/>
                    <a:pt x="1168" y="278"/>
                    <a:pt x="1162" y="278"/>
                  </a:cubicBezTo>
                  <a:cubicBezTo>
                    <a:pt x="1156" y="278"/>
                    <a:pt x="1168" y="284"/>
                    <a:pt x="1199" y="296"/>
                  </a:cubicBezTo>
                  <a:cubicBezTo>
                    <a:pt x="1223" y="315"/>
                    <a:pt x="1266" y="333"/>
                    <a:pt x="1297" y="382"/>
                  </a:cubicBezTo>
                  <a:cubicBezTo>
                    <a:pt x="1322" y="425"/>
                    <a:pt x="1346" y="499"/>
                    <a:pt x="1322" y="567"/>
                  </a:cubicBezTo>
                  <a:cubicBezTo>
                    <a:pt x="1303" y="628"/>
                    <a:pt x="1242" y="696"/>
                    <a:pt x="1162" y="708"/>
                  </a:cubicBezTo>
                  <a:cubicBezTo>
                    <a:pt x="1148" y="710"/>
                    <a:pt x="1133" y="711"/>
                    <a:pt x="1119" y="711"/>
                  </a:cubicBezTo>
                  <a:cubicBezTo>
                    <a:pt x="1090" y="711"/>
                    <a:pt x="1062" y="706"/>
                    <a:pt x="1033" y="690"/>
                  </a:cubicBezTo>
                  <a:cubicBezTo>
                    <a:pt x="1014" y="683"/>
                    <a:pt x="996" y="665"/>
                    <a:pt x="978" y="653"/>
                  </a:cubicBezTo>
                  <a:cubicBezTo>
                    <a:pt x="971" y="640"/>
                    <a:pt x="959" y="634"/>
                    <a:pt x="953" y="622"/>
                  </a:cubicBezTo>
                  <a:cubicBezTo>
                    <a:pt x="941" y="604"/>
                    <a:pt x="928" y="573"/>
                    <a:pt x="922" y="542"/>
                  </a:cubicBezTo>
                  <a:cubicBezTo>
                    <a:pt x="799" y="640"/>
                    <a:pt x="658" y="745"/>
                    <a:pt x="505" y="862"/>
                  </a:cubicBezTo>
                  <a:cubicBezTo>
                    <a:pt x="437" y="917"/>
                    <a:pt x="363" y="978"/>
                    <a:pt x="283" y="1034"/>
                  </a:cubicBezTo>
                  <a:cubicBezTo>
                    <a:pt x="265" y="1052"/>
                    <a:pt x="247" y="1064"/>
                    <a:pt x="222" y="1083"/>
                  </a:cubicBezTo>
                  <a:cubicBezTo>
                    <a:pt x="204" y="1095"/>
                    <a:pt x="191" y="1107"/>
                    <a:pt x="173" y="1107"/>
                  </a:cubicBezTo>
                  <a:cubicBezTo>
                    <a:pt x="167" y="1108"/>
                    <a:pt x="160" y="1109"/>
                    <a:pt x="154" y="1109"/>
                  </a:cubicBezTo>
                  <a:cubicBezTo>
                    <a:pt x="122" y="1109"/>
                    <a:pt x="90" y="1096"/>
                    <a:pt x="75" y="1071"/>
                  </a:cubicBezTo>
                  <a:cubicBezTo>
                    <a:pt x="50" y="1040"/>
                    <a:pt x="50" y="997"/>
                    <a:pt x="68" y="960"/>
                  </a:cubicBezTo>
                  <a:cubicBezTo>
                    <a:pt x="75" y="948"/>
                    <a:pt x="87" y="935"/>
                    <a:pt x="105" y="917"/>
                  </a:cubicBezTo>
                  <a:cubicBezTo>
                    <a:pt x="130" y="905"/>
                    <a:pt x="148" y="886"/>
                    <a:pt x="167" y="874"/>
                  </a:cubicBezTo>
                  <a:cubicBezTo>
                    <a:pt x="240" y="812"/>
                    <a:pt x="314" y="757"/>
                    <a:pt x="388" y="702"/>
                  </a:cubicBezTo>
                  <a:cubicBezTo>
                    <a:pt x="535" y="585"/>
                    <a:pt x="664" y="481"/>
                    <a:pt x="781" y="389"/>
                  </a:cubicBezTo>
                  <a:cubicBezTo>
                    <a:pt x="769" y="376"/>
                    <a:pt x="763" y="364"/>
                    <a:pt x="750" y="352"/>
                  </a:cubicBezTo>
                  <a:cubicBezTo>
                    <a:pt x="744" y="352"/>
                    <a:pt x="738" y="339"/>
                    <a:pt x="738" y="339"/>
                  </a:cubicBezTo>
                  <a:lnTo>
                    <a:pt x="732" y="327"/>
                  </a:lnTo>
                  <a:cubicBezTo>
                    <a:pt x="726" y="321"/>
                    <a:pt x="720" y="309"/>
                    <a:pt x="713" y="296"/>
                  </a:cubicBezTo>
                  <a:cubicBezTo>
                    <a:pt x="707" y="278"/>
                    <a:pt x="701" y="253"/>
                    <a:pt x="701" y="235"/>
                  </a:cubicBezTo>
                  <a:cubicBezTo>
                    <a:pt x="701" y="186"/>
                    <a:pt x="720" y="149"/>
                    <a:pt x="738" y="118"/>
                  </a:cubicBezTo>
                  <a:cubicBezTo>
                    <a:pt x="782" y="57"/>
                    <a:pt x="847" y="31"/>
                    <a:pt x="904" y="31"/>
                  </a:cubicBezTo>
                  <a:cubicBezTo>
                    <a:pt x="910" y="31"/>
                    <a:pt x="916" y="32"/>
                    <a:pt x="922" y="32"/>
                  </a:cubicBezTo>
                  <a:cubicBezTo>
                    <a:pt x="990" y="38"/>
                    <a:pt x="1045" y="75"/>
                    <a:pt x="1076" y="112"/>
                  </a:cubicBezTo>
                  <a:cubicBezTo>
                    <a:pt x="1107" y="155"/>
                    <a:pt x="1119" y="198"/>
                    <a:pt x="1125" y="229"/>
                  </a:cubicBezTo>
                  <a:cubicBezTo>
                    <a:pt x="1125" y="260"/>
                    <a:pt x="1125" y="278"/>
                    <a:pt x="1131" y="278"/>
                  </a:cubicBezTo>
                  <a:cubicBezTo>
                    <a:pt x="1131" y="278"/>
                    <a:pt x="1131" y="266"/>
                    <a:pt x="1131" y="260"/>
                  </a:cubicBezTo>
                  <a:cubicBezTo>
                    <a:pt x="1131" y="253"/>
                    <a:pt x="1137" y="247"/>
                    <a:pt x="1137" y="235"/>
                  </a:cubicBezTo>
                  <a:cubicBezTo>
                    <a:pt x="1137" y="229"/>
                    <a:pt x="1137" y="223"/>
                    <a:pt x="1137" y="210"/>
                  </a:cubicBezTo>
                  <a:cubicBezTo>
                    <a:pt x="1131" y="204"/>
                    <a:pt x="1131" y="198"/>
                    <a:pt x="1131" y="186"/>
                  </a:cubicBezTo>
                  <a:cubicBezTo>
                    <a:pt x="1131" y="180"/>
                    <a:pt x="1131" y="180"/>
                    <a:pt x="1131" y="174"/>
                  </a:cubicBezTo>
                  <a:lnTo>
                    <a:pt x="1131" y="167"/>
                  </a:lnTo>
                  <a:cubicBezTo>
                    <a:pt x="1125" y="155"/>
                    <a:pt x="1125" y="155"/>
                    <a:pt x="1119" y="143"/>
                  </a:cubicBezTo>
                  <a:cubicBezTo>
                    <a:pt x="1107" y="118"/>
                    <a:pt x="1088" y="88"/>
                    <a:pt x="1051" y="51"/>
                  </a:cubicBezTo>
                  <a:cubicBezTo>
                    <a:pt x="1018" y="23"/>
                    <a:pt x="966" y="1"/>
                    <a:pt x="902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8"/>
            <p:cNvSpPr/>
            <p:nvPr/>
          </p:nvSpPr>
          <p:spPr>
            <a:xfrm>
              <a:off x="4356403" y="3990415"/>
              <a:ext cx="184987" cy="143632"/>
            </a:xfrm>
            <a:custGeom>
              <a:avLst/>
              <a:gdLst/>
              <a:ahLst/>
              <a:cxnLst/>
              <a:rect l="l" t="t" r="r" b="b"/>
              <a:pathLst>
                <a:path w="2581" h="2004" extrusionOk="0">
                  <a:moveTo>
                    <a:pt x="2264" y="0"/>
                  </a:moveTo>
                  <a:cubicBezTo>
                    <a:pt x="2124" y="0"/>
                    <a:pt x="1943" y="71"/>
                    <a:pt x="1776" y="200"/>
                  </a:cubicBezTo>
                  <a:cubicBezTo>
                    <a:pt x="1690" y="267"/>
                    <a:pt x="793" y="151"/>
                    <a:pt x="455" y="409"/>
                  </a:cubicBezTo>
                  <a:cubicBezTo>
                    <a:pt x="68" y="716"/>
                    <a:pt x="0" y="1275"/>
                    <a:pt x="301" y="1662"/>
                  </a:cubicBezTo>
                  <a:cubicBezTo>
                    <a:pt x="479" y="1887"/>
                    <a:pt x="742" y="2004"/>
                    <a:pt x="1007" y="2004"/>
                  </a:cubicBezTo>
                  <a:cubicBezTo>
                    <a:pt x="1199" y="2004"/>
                    <a:pt x="1392" y="1942"/>
                    <a:pt x="1554" y="1816"/>
                  </a:cubicBezTo>
                  <a:cubicBezTo>
                    <a:pt x="1843" y="1588"/>
                    <a:pt x="2083" y="802"/>
                    <a:pt x="2181" y="722"/>
                  </a:cubicBezTo>
                  <a:cubicBezTo>
                    <a:pt x="2451" y="513"/>
                    <a:pt x="2580" y="224"/>
                    <a:pt x="2464" y="83"/>
                  </a:cubicBezTo>
                  <a:cubicBezTo>
                    <a:pt x="2422" y="27"/>
                    <a:pt x="2351" y="0"/>
                    <a:pt x="22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8"/>
            <p:cNvSpPr/>
            <p:nvPr/>
          </p:nvSpPr>
          <p:spPr>
            <a:xfrm>
              <a:off x="4360345" y="3989269"/>
              <a:ext cx="177963" cy="146069"/>
            </a:xfrm>
            <a:custGeom>
              <a:avLst/>
              <a:gdLst/>
              <a:ahLst/>
              <a:cxnLst/>
              <a:rect l="l" t="t" r="r" b="b"/>
              <a:pathLst>
                <a:path w="2483" h="2038" extrusionOk="0">
                  <a:moveTo>
                    <a:pt x="2225" y="1"/>
                  </a:moveTo>
                  <a:cubicBezTo>
                    <a:pt x="2197" y="1"/>
                    <a:pt x="2169" y="4"/>
                    <a:pt x="2145" y="7"/>
                  </a:cubicBezTo>
                  <a:cubicBezTo>
                    <a:pt x="2040" y="19"/>
                    <a:pt x="1966" y="56"/>
                    <a:pt x="1911" y="87"/>
                  </a:cubicBezTo>
                  <a:cubicBezTo>
                    <a:pt x="1850" y="111"/>
                    <a:pt x="1813" y="142"/>
                    <a:pt x="1788" y="161"/>
                  </a:cubicBezTo>
                  <a:cubicBezTo>
                    <a:pt x="1764" y="179"/>
                    <a:pt x="1751" y="185"/>
                    <a:pt x="1757" y="185"/>
                  </a:cubicBezTo>
                  <a:cubicBezTo>
                    <a:pt x="1757" y="186"/>
                    <a:pt x="1758" y="186"/>
                    <a:pt x="1758" y="186"/>
                  </a:cubicBezTo>
                  <a:cubicBezTo>
                    <a:pt x="1764" y="186"/>
                    <a:pt x="1809" y="150"/>
                    <a:pt x="1917" y="99"/>
                  </a:cubicBezTo>
                  <a:cubicBezTo>
                    <a:pt x="1973" y="75"/>
                    <a:pt x="2046" y="44"/>
                    <a:pt x="2145" y="32"/>
                  </a:cubicBezTo>
                  <a:cubicBezTo>
                    <a:pt x="2165" y="29"/>
                    <a:pt x="2186" y="28"/>
                    <a:pt x="2208" y="28"/>
                  </a:cubicBezTo>
                  <a:cubicBezTo>
                    <a:pt x="2239" y="28"/>
                    <a:pt x="2272" y="31"/>
                    <a:pt x="2304" y="38"/>
                  </a:cubicBezTo>
                  <a:cubicBezTo>
                    <a:pt x="2329" y="50"/>
                    <a:pt x="2353" y="62"/>
                    <a:pt x="2378" y="81"/>
                  </a:cubicBezTo>
                  <a:cubicBezTo>
                    <a:pt x="2403" y="105"/>
                    <a:pt x="2421" y="130"/>
                    <a:pt x="2427" y="161"/>
                  </a:cubicBezTo>
                  <a:cubicBezTo>
                    <a:pt x="2446" y="222"/>
                    <a:pt x="2433" y="296"/>
                    <a:pt x="2403" y="370"/>
                  </a:cubicBezTo>
                  <a:cubicBezTo>
                    <a:pt x="2378" y="443"/>
                    <a:pt x="2329" y="511"/>
                    <a:pt x="2274" y="578"/>
                  </a:cubicBezTo>
                  <a:cubicBezTo>
                    <a:pt x="2243" y="609"/>
                    <a:pt x="2212" y="646"/>
                    <a:pt x="2175" y="677"/>
                  </a:cubicBezTo>
                  <a:cubicBezTo>
                    <a:pt x="2157" y="689"/>
                    <a:pt x="2138" y="707"/>
                    <a:pt x="2120" y="720"/>
                  </a:cubicBezTo>
                  <a:cubicBezTo>
                    <a:pt x="2114" y="732"/>
                    <a:pt x="2102" y="738"/>
                    <a:pt x="2095" y="750"/>
                  </a:cubicBezTo>
                  <a:lnTo>
                    <a:pt x="2071" y="787"/>
                  </a:lnTo>
                  <a:cubicBezTo>
                    <a:pt x="2022" y="873"/>
                    <a:pt x="1979" y="972"/>
                    <a:pt x="1936" y="1076"/>
                  </a:cubicBezTo>
                  <a:cubicBezTo>
                    <a:pt x="1887" y="1174"/>
                    <a:pt x="1837" y="1285"/>
                    <a:pt x="1782" y="1395"/>
                  </a:cubicBezTo>
                  <a:cubicBezTo>
                    <a:pt x="1727" y="1506"/>
                    <a:pt x="1665" y="1617"/>
                    <a:pt x="1579" y="1721"/>
                  </a:cubicBezTo>
                  <a:cubicBezTo>
                    <a:pt x="1441" y="1890"/>
                    <a:pt x="1201" y="1999"/>
                    <a:pt x="947" y="1999"/>
                  </a:cubicBezTo>
                  <a:cubicBezTo>
                    <a:pt x="896" y="1999"/>
                    <a:pt x="844" y="1995"/>
                    <a:pt x="793" y="1985"/>
                  </a:cubicBezTo>
                  <a:cubicBezTo>
                    <a:pt x="639" y="1955"/>
                    <a:pt x="498" y="1887"/>
                    <a:pt x="387" y="1795"/>
                  </a:cubicBezTo>
                  <a:cubicBezTo>
                    <a:pt x="277" y="1697"/>
                    <a:pt x="197" y="1586"/>
                    <a:pt x="148" y="1463"/>
                  </a:cubicBezTo>
                  <a:cubicBezTo>
                    <a:pt x="43" y="1223"/>
                    <a:pt x="68" y="965"/>
                    <a:pt x="154" y="769"/>
                  </a:cubicBezTo>
                  <a:cubicBezTo>
                    <a:pt x="197" y="671"/>
                    <a:pt x="258" y="591"/>
                    <a:pt x="320" y="523"/>
                  </a:cubicBezTo>
                  <a:cubicBezTo>
                    <a:pt x="387" y="456"/>
                    <a:pt x="461" y="394"/>
                    <a:pt x="541" y="370"/>
                  </a:cubicBezTo>
                  <a:cubicBezTo>
                    <a:pt x="695" y="302"/>
                    <a:pt x="848" y="290"/>
                    <a:pt x="971" y="271"/>
                  </a:cubicBezTo>
                  <a:cubicBezTo>
                    <a:pt x="1229" y="253"/>
                    <a:pt x="1407" y="253"/>
                    <a:pt x="1524" y="247"/>
                  </a:cubicBezTo>
                  <a:cubicBezTo>
                    <a:pt x="1641" y="247"/>
                    <a:pt x="1684" y="228"/>
                    <a:pt x="1684" y="228"/>
                  </a:cubicBezTo>
                  <a:cubicBezTo>
                    <a:pt x="1684" y="227"/>
                    <a:pt x="1682" y="226"/>
                    <a:pt x="1678" y="226"/>
                  </a:cubicBezTo>
                  <a:cubicBezTo>
                    <a:pt x="1666" y="226"/>
                    <a:pt x="1639" y="230"/>
                    <a:pt x="1588" y="230"/>
                  </a:cubicBezTo>
                  <a:cubicBezTo>
                    <a:pt x="1570" y="230"/>
                    <a:pt x="1549" y="230"/>
                    <a:pt x="1524" y="228"/>
                  </a:cubicBezTo>
                  <a:cubicBezTo>
                    <a:pt x="1407" y="234"/>
                    <a:pt x="1229" y="222"/>
                    <a:pt x="971" y="247"/>
                  </a:cubicBezTo>
                  <a:cubicBezTo>
                    <a:pt x="842" y="259"/>
                    <a:pt x="689" y="271"/>
                    <a:pt x="523" y="333"/>
                  </a:cubicBezTo>
                  <a:cubicBezTo>
                    <a:pt x="443" y="363"/>
                    <a:pt x="363" y="425"/>
                    <a:pt x="295" y="499"/>
                  </a:cubicBezTo>
                  <a:cubicBezTo>
                    <a:pt x="228" y="566"/>
                    <a:pt x="166" y="652"/>
                    <a:pt x="123" y="757"/>
                  </a:cubicBezTo>
                  <a:cubicBezTo>
                    <a:pt x="31" y="959"/>
                    <a:pt x="0" y="1223"/>
                    <a:pt x="111" y="1481"/>
                  </a:cubicBezTo>
                  <a:cubicBezTo>
                    <a:pt x="166" y="1604"/>
                    <a:pt x="246" y="1727"/>
                    <a:pt x="363" y="1826"/>
                  </a:cubicBezTo>
                  <a:cubicBezTo>
                    <a:pt x="480" y="1918"/>
                    <a:pt x="621" y="1998"/>
                    <a:pt x="787" y="2022"/>
                  </a:cubicBezTo>
                  <a:cubicBezTo>
                    <a:pt x="840" y="2032"/>
                    <a:pt x="894" y="2037"/>
                    <a:pt x="947" y="2037"/>
                  </a:cubicBezTo>
                  <a:cubicBezTo>
                    <a:pt x="1054" y="2037"/>
                    <a:pt x="1160" y="2018"/>
                    <a:pt x="1254" y="1985"/>
                  </a:cubicBezTo>
                  <a:cubicBezTo>
                    <a:pt x="1291" y="1973"/>
                    <a:pt x="1321" y="1955"/>
                    <a:pt x="1358" y="1942"/>
                  </a:cubicBezTo>
                  <a:cubicBezTo>
                    <a:pt x="1389" y="1924"/>
                    <a:pt x="1420" y="1912"/>
                    <a:pt x="1450" y="1887"/>
                  </a:cubicBezTo>
                  <a:cubicBezTo>
                    <a:pt x="1512" y="1850"/>
                    <a:pt x="1567" y="1801"/>
                    <a:pt x="1610" y="1746"/>
                  </a:cubicBezTo>
                  <a:cubicBezTo>
                    <a:pt x="1696" y="1635"/>
                    <a:pt x="1764" y="1524"/>
                    <a:pt x="1819" y="1414"/>
                  </a:cubicBezTo>
                  <a:cubicBezTo>
                    <a:pt x="1874" y="1297"/>
                    <a:pt x="1923" y="1193"/>
                    <a:pt x="1966" y="1088"/>
                  </a:cubicBezTo>
                  <a:cubicBezTo>
                    <a:pt x="2016" y="990"/>
                    <a:pt x="2052" y="892"/>
                    <a:pt x="2102" y="806"/>
                  </a:cubicBezTo>
                  <a:lnTo>
                    <a:pt x="2120" y="775"/>
                  </a:lnTo>
                  <a:cubicBezTo>
                    <a:pt x="2132" y="763"/>
                    <a:pt x="2138" y="757"/>
                    <a:pt x="2145" y="750"/>
                  </a:cubicBezTo>
                  <a:cubicBezTo>
                    <a:pt x="2163" y="732"/>
                    <a:pt x="2181" y="720"/>
                    <a:pt x="2200" y="701"/>
                  </a:cubicBezTo>
                  <a:cubicBezTo>
                    <a:pt x="2237" y="671"/>
                    <a:pt x="2267" y="634"/>
                    <a:pt x="2298" y="603"/>
                  </a:cubicBezTo>
                  <a:cubicBezTo>
                    <a:pt x="2360" y="529"/>
                    <a:pt x="2409" y="456"/>
                    <a:pt x="2433" y="382"/>
                  </a:cubicBezTo>
                  <a:cubicBezTo>
                    <a:pt x="2464" y="308"/>
                    <a:pt x="2482" y="222"/>
                    <a:pt x="2458" y="154"/>
                  </a:cubicBezTo>
                  <a:cubicBezTo>
                    <a:pt x="2446" y="118"/>
                    <a:pt x="2427" y="87"/>
                    <a:pt x="2403" y="62"/>
                  </a:cubicBezTo>
                  <a:cubicBezTo>
                    <a:pt x="2372" y="38"/>
                    <a:pt x="2341" y="19"/>
                    <a:pt x="2310" y="13"/>
                  </a:cubicBezTo>
                  <a:cubicBezTo>
                    <a:pt x="2283" y="4"/>
                    <a:pt x="2254" y="1"/>
                    <a:pt x="2225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8"/>
            <p:cNvSpPr/>
            <p:nvPr/>
          </p:nvSpPr>
          <p:spPr>
            <a:xfrm>
              <a:off x="4359915" y="3988194"/>
              <a:ext cx="178823" cy="148720"/>
            </a:xfrm>
            <a:custGeom>
              <a:avLst/>
              <a:gdLst/>
              <a:ahLst/>
              <a:cxnLst/>
              <a:rect l="l" t="t" r="r" b="b"/>
              <a:pathLst>
                <a:path w="2495" h="2075" extrusionOk="0">
                  <a:moveTo>
                    <a:pt x="2227" y="1"/>
                  </a:moveTo>
                  <a:cubicBezTo>
                    <a:pt x="2209" y="1"/>
                    <a:pt x="2191" y="2"/>
                    <a:pt x="2175" y="4"/>
                  </a:cubicBezTo>
                  <a:cubicBezTo>
                    <a:pt x="2114" y="10"/>
                    <a:pt x="2058" y="28"/>
                    <a:pt x="2009" y="47"/>
                  </a:cubicBezTo>
                  <a:cubicBezTo>
                    <a:pt x="1917" y="83"/>
                    <a:pt x="1850" y="126"/>
                    <a:pt x="1794" y="163"/>
                  </a:cubicBezTo>
                  <a:cubicBezTo>
                    <a:pt x="1745" y="194"/>
                    <a:pt x="1720" y="225"/>
                    <a:pt x="1727" y="225"/>
                  </a:cubicBezTo>
                  <a:cubicBezTo>
                    <a:pt x="1733" y="225"/>
                    <a:pt x="1763" y="200"/>
                    <a:pt x="1782" y="188"/>
                  </a:cubicBezTo>
                  <a:cubicBezTo>
                    <a:pt x="1813" y="169"/>
                    <a:pt x="1837" y="151"/>
                    <a:pt x="1856" y="139"/>
                  </a:cubicBezTo>
                  <a:cubicBezTo>
                    <a:pt x="1874" y="133"/>
                    <a:pt x="1880" y="126"/>
                    <a:pt x="1917" y="108"/>
                  </a:cubicBezTo>
                  <a:cubicBezTo>
                    <a:pt x="1954" y="96"/>
                    <a:pt x="2009" y="65"/>
                    <a:pt x="2095" y="47"/>
                  </a:cubicBezTo>
                  <a:cubicBezTo>
                    <a:pt x="2132" y="34"/>
                    <a:pt x="2181" y="28"/>
                    <a:pt x="2237" y="28"/>
                  </a:cubicBezTo>
                  <a:cubicBezTo>
                    <a:pt x="2286" y="34"/>
                    <a:pt x="2347" y="47"/>
                    <a:pt x="2396" y="90"/>
                  </a:cubicBezTo>
                  <a:cubicBezTo>
                    <a:pt x="2421" y="108"/>
                    <a:pt x="2439" y="139"/>
                    <a:pt x="2452" y="176"/>
                  </a:cubicBezTo>
                  <a:cubicBezTo>
                    <a:pt x="2458" y="206"/>
                    <a:pt x="2458" y="243"/>
                    <a:pt x="2458" y="280"/>
                  </a:cubicBezTo>
                  <a:cubicBezTo>
                    <a:pt x="2445" y="354"/>
                    <a:pt x="2415" y="434"/>
                    <a:pt x="2366" y="507"/>
                  </a:cubicBezTo>
                  <a:cubicBezTo>
                    <a:pt x="2280" y="661"/>
                    <a:pt x="2077" y="747"/>
                    <a:pt x="2015" y="974"/>
                  </a:cubicBezTo>
                  <a:cubicBezTo>
                    <a:pt x="1923" y="1171"/>
                    <a:pt x="1831" y="1404"/>
                    <a:pt x="1684" y="1638"/>
                  </a:cubicBezTo>
                  <a:cubicBezTo>
                    <a:pt x="1555" y="1866"/>
                    <a:pt x="1277" y="2032"/>
                    <a:pt x="964" y="2032"/>
                  </a:cubicBezTo>
                  <a:cubicBezTo>
                    <a:pt x="948" y="2032"/>
                    <a:pt x="932" y="2032"/>
                    <a:pt x="916" y="2031"/>
                  </a:cubicBezTo>
                  <a:cubicBezTo>
                    <a:pt x="584" y="2019"/>
                    <a:pt x="307" y="1816"/>
                    <a:pt x="178" y="1570"/>
                  </a:cubicBezTo>
                  <a:cubicBezTo>
                    <a:pt x="37" y="1331"/>
                    <a:pt x="43" y="1054"/>
                    <a:pt x="117" y="839"/>
                  </a:cubicBezTo>
                  <a:cubicBezTo>
                    <a:pt x="197" y="630"/>
                    <a:pt x="344" y="464"/>
                    <a:pt x="504" y="385"/>
                  </a:cubicBezTo>
                  <a:cubicBezTo>
                    <a:pt x="670" y="311"/>
                    <a:pt x="830" y="292"/>
                    <a:pt x="965" y="280"/>
                  </a:cubicBezTo>
                  <a:cubicBezTo>
                    <a:pt x="1141" y="264"/>
                    <a:pt x="1282" y="261"/>
                    <a:pt x="1378" y="261"/>
                  </a:cubicBezTo>
                  <a:cubicBezTo>
                    <a:pt x="1426" y="261"/>
                    <a:pt x="1462" y="262"/>
                    <a:pt x="1487" y="262"/>
                  </a:cubicBezTo>
                  <a:lnTo>
                    <a:pt x="1512" y="262"/>
                  </a:lnTo>
                  <a:cubicBezTo>
                    <a:pt x="1512" y="255"/>
                    <a:pt x="1524" y="255"/>
                    <a:pt x="1530" y="255"/>
                  </a:cubicBezTo>
                  <a:lnTo>
                    <a:pt x="1610" y="255"/>
                  </a:lnTo>
                  <a:cubicBezTo>
                    <a:pt x="1622" y="249"/>
                    <a:pt x="1641" y="249"/>
                    <a:pt x="1653" y="249"/>
                  </a:cubicBezTo>
                  <a:cubicBezTo>
                    <a:pt x="1659" y="249"/>
                    <a:pt x="1665" y="243"/>
                    <a:pt x="1665" y="243"/>
                  </a:cubicBezTo>
                  <a:lnTo>
                    <a:pt x="1677" y="243"/>
                  </a:lnTo>
                  <a:cubicBezTo>
                    <a:pt x="1684" y="243"/>
                    <a:pt x="1690" y="243"/>
                    <a:pt x="1696" y="237"/>
                  </a:cubicBezTo>
                  <a:cubicBezTo>
                    <a:pt x="1704" y="235"/>
                    <a:pt x="1707" y="234"/>
                    <a:pt x="1705" y="234"/>
                  </a:cubicBezTo>
                  <a:cubicBezTo>
                    <a:pt x="1700" y="234"/>
                    <a:pt x="1675" y="237"/>
                    <a:pt x="1634" y="237"/>
                  </a:cubicBezTo>
                  <a:cubicBezTo>
                    <a:pt x="1616" y="238"/>
                    <a:pt x="1596" y="238"/>
                    <a:pt x="1574" y="238"/>
                  </a:cubicBezTo>
                  <a:cubicBezTo>
                    <a:pt x="1503" y="238"/>
                    <a:pt x="1410" y="235"/>
                    <a:pt x="1297" y="235"/>
                  </a:cubicBezTo>
                  <a:cubicBezTo>
                    <a:pt x="1215" y="235"/>
                    <a:pt x="1123" y="237"/>
                    <a:pt x="1020" y="243"/>
                  </a:cubicBezTo>
                  <a:cubicBezTo>
                    <a:pt x="946" y="249"/>
                    <a:pt x="867" y="255"/>
                    <a:pt x="787" y="268"/>
                  </a:cubicBezTo>
                  <a:cubicBezTo>
                    <a:pt x="701" y="280"/>
                    <a:pt x="615" y="298"/>
                    <a:pt x="523" y="335"/>
                  </a:cubicBezTo>
                  <a:cubicBezTo>
                    <a:pt x="498" y="348"/>
                    <a:pt x="479" y="354"/>
                    <a:pt x="455" y="366"/>
                  </a:cubicBezTo>
                  <a:cubicBezTo>
                    <a:pt x="430" y="385"/>
                    <a:pt x="412" y="397"/>
                    <a:pt x="387" y="409"/>
                  </a:cubicBezTo>
                  <a:cubicBezTo>
                    <a:pt x="350" y="446"/>
                    <a:pt x="307" y="477"/>
                    <a:pt x="271" y="520"/>
                  </a:cubicBezTo>
                  <a:cubicBezTo>
                    <a:pt x="197" y="600"/>
                    <a:pt x="135" y="698"/>
                    <a:pt x="92" y="808"/>
                  </a:cubicBezTo>
                  <a:cubicBezTo>
                    <a:pt x="6" y="1036"/>
                    <a:pt x="0" y="1324"/>
                    <a:pt x="142" y="1582"/>
                  </a:cubicBezTo>
                  <a:cubicBezTo>
                    <a:pt x="209" y="1712"/>
                    <a:pt x="314" y="1834"/>
                    <a:pt x="449" y="1920"/>
                  </a:cubicBezTo>
                  <a:cubicBezTo>
                    <a:pt x="516" y="1963"/>
                    <a:pt x="590" y="2000"/>
                    <a:pt x="670" y="2025"/>
                  </a:cubicBezTo>
                  <a:cubicBezTo>
                    <a:pt x="744" y="2049"/>
                    <a:pt x="830" y="2068"/>
                    <a:pt x="916" y="2074"/>
                  </a:cubicBezTo>
                  <a:cubicBezTo>
                    <a:pt x="927" y="2074"/>
                    <a:pt x="937" y="2075"/>
                    <a:pt x="948" y="2075"/>
                  </a:cubicBezTo>
                  <a:cubicBezTo>
                    <a:pt x="1109" y="2075"/>
                    <a:pt x="1263" y="2032"/>
                    <a:pt x="1395" y="1963"/>
                  </a:cubicBezTo>
                  <a:cubicBezTo>
                    <a:pt x="1432" y="1945"/>
                    <a:pt x="1462" y="1927"/>
                    <a:pt x="1493" y="1902"/>
                  </a:cubicBezTo>
                  <a:cubicBezTo>
                    <a:pt x="1530" y="1884"/>
                    <a:pt x="1555" y="1853"/>
                    <a:pt x="1585" y="1828"/>
                  </a:cubicBezTo>
                  <a:cubicBezTo>
                    <a:pt x="1641" y="1773"/>
                    <a:pt x="1684" y="1712"/>
                    <a:pt x="1720" y="1656"/>
                  </a:cubicBezTo>
                  <a:cubicBezTo>
                    <a:pt x="1868" y="1417"/>
                    <a:pt x="1960" y="1177"/>
                    <a:pt x="2052" y="974"/>
                  </a:cubicBezTo>
                  <a:cubicBezTo>
                    <a:pt x="2077" y="925"/>
                    <a:pt x="2101" y="876"/>
                    <a:pt x="2126" y="827"/>
                  </a:cubicBezTo>
                  <a:lnTo>
                    <a:pt x="2144" y="796"/>
                  </a:lnTo>
                  <a:cubicBezTo>
                    <a:pt x="2151" y="790"/>
                    <a:pt x="2157" y="784"/>
                    <a:pt x="2163" y="778"/>
                  </a:cubicBezTo>
                  <a:cubicBezTo>
                    <a:pt x="2181" y="759"/>
                    <a:pt x="2206" y="747"/>
                    <a:pt x="2224" y="729"/>
                  </a:cubicBezTo>
                  <a:cubicBezTo>
                    <a:pt x="2298" y="655"/>
                    <a:pt x="2359" y="581"/>
                    <a:pt x="2409" y="501"/>
                  </a:cubicBezTo>
                  <a:cubicBezTo>
                    <a:pt x="2458" y="421"/>
                    <a:pt x="2488" y="335"/>
                    <a:pt x="2495" y="243"/>
                  </a:cubicBezTo>
                  <a:cubicBezTo>
                    <a:pt x="2495" y="200"/>
                    <a:pt x="2482" y="157"/>
                    <a:pt x="2464" y="120"/>
                  </a:cubicBezTo>
                  <a:cubicBezTo>
                    <a:pt x="2439" y="83"/>
                    <a:pt x="2409" y="53"/>
                    <a:pt x="2372" y="34"/>
                  </a:cubicBezTo>
                  <a:cubicBezTo>
                    <a:pt x="2324" y="8"/>
                    <a:pt x="2273" y="1"/>
                    <a:pt x="2227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8"/>
            <p:cNvSpPr/>
            <p:nvPr/>
          </p:nvSpPr>
          <p:spPr>
            <a:xfrm>
              <a:off x="4361635" y="3989914"/>
              <a:ext cx="175311" cy="144062"/>
            </a:xfrm>
            <a:custGeom>
              <a:avLst/>
              <a:gdLst/>
              <a:ahLst/>
              <a:cxnLst/>
              <a:rect l="l" t="t" r="r" b="b"/>
              <a:pathLst>
                <a:path w="2446" h="2010" extrusionOk="0">
                  <a:moveTo>
                    <a:pt x="2179" y="0"/>
                  </a:moveTo>
                  <a:cubicBezTo>
                    <a:pt x="2158" y="0"/>
                    <a:pt x="2138" y="2"/>
                    <a:pt x="2120" y="4"/>
                  </a:cubicBezTo>
                  <a:cubicBezTo>
                    <a:pt x="2034" y="23"/>
                    <a:pt x="1973" y="47"/>
                    <a:pt x="1930" y="59"/>
                  </a:cubicBezTo>
                  <a:cubicBezTo>
                    <a:pt x="1893" y="78"/>
                    <a:pt x="1881" y="84"/>
                    <a:pt x="1869" y="96"/>
                  </a:cubicBezTo>
                  <a:cubicBezTo>
                    <a:pt x="1856" y="102"/>
                    <a:pt x="1832" y="115"/>
                    <a:pt x="1807" y="133"/>
                  </a:cubicBezTo>
                  <a:cubicBezTo>
                    <a:pt x="1783" y="145"/>
                    <a:pt x="1752" y="170"/>
                    <a:pt x="1746" y="176"/>
                  </a:cubicBezTo>
                  <a:cubicBezTo>
                    <a:pt x="1744" y="179"/>
                    <a:pt x="1744" y="181"/>
                    <a:pt x="1746" y="181"/>
                  </a:cubicBezTo>
                  <a:cubicBezTo>
                    <a:pt x="1752" y="181"/>
                    <a:pt x="1771" y="170"/>
                    <a:pt x="1807" y="152"/>
                  </a:cubicBezTo>
                  <a:cubicBezTo>
                    <a:pt x="1856" y="121"/>
                    <a:pt x="1924" y="90"/>
                    <a:pt x="2016" y="59"/>
                  </a:cubicBezTo>
                  <a:cubicBezTo>
                    <a:pt x="2065" y="47"/>
                    <a:pt x="2120" y="35"/>
                    <a:pt x="2176" y="29"/>
                  </a:cubicBezTo>
                  <a:cubicBezTo>
                    <a:pt x="2237" y="29"/>
                    <a:pt x="2299" y="41"/>
                    <a:pt x="2348" y="78"/>
                  </a:cubicBezTo>
                  <a:cubicBezTo>
                    <a:pt x="2372" y="96"/>
                    <a:pt x="2391" y="127"/>
                    <a:pt x="2403" y="158"/>
                  </a:cubicBezTo>
                  <a:cubicBezTo>
                    <a:pt x="2409" y="188"/>
                    <a:pt x="2409" y="225"/>
                    <a:pt x="2403" y="262"/>
                  </a:cubicBezTo>
                  <a:cubicBezTo>
                    <a:pt x="2391" y="336"/>
                    <a:pt x="2354" y="416"/>
                    <a:pt x="2305" y="490"/>
                  </a:cubicBezTo>
                  <a:cubicBezTo>
                    <a:pt x="2249" y="563"/>
                    <a:pt x="2182" y="631"/>
                    <a:pt x="2102" y="692"/>
                  </a:cubicBezTo>
                  <a:cubicBezTo>
                    <a:pt x="2053" y="735"/>
                    <a:pt x="2028" y="791"/>
                    <a:pt x="2004" y="840"/>
                  </a:cubicBezTo>
                  <a:cubicBezTo>
                    <a:pt x="1979" y="889"/>
                    <a:pt x="1955" y="944"/>
                    <a:pt x="1930" y="999"/>
                  </a:cubicBezTo>
                  <a:cubicBezTo>
                    <a:pt x="1881" y="1104"/>
                    <a:pt x="1832" y="1214"/>
                    <a:pt x="1776" y="1331"/>
                  </a:cubicBezTo>
                  <a:cubicBezTo>
                    <a:pt x="1721" y="1442"/>
                    <a:pt x="1660" y="1558"/>
                    <a:pt x="1574" y="1669"/>
                  </a:cubicBezTo>
                  <a:cubicBezTo>
                    <a:pt x="1444" y="1850"/>
                    <a:pt x="1201" y="1971"/>
                    <a:pt x="940" y="1971"/>
                  </a:cubicBezTo>
                  <a:cubicBezTo>
                    <a:pt x="891" y="1971"/>
                    <a:pt x="842" y="1966"/>
                    <a:pt x="793" y="1958"/>
                  </a:cubicBezTo>
                  <a:cubicBezTo>
                    <a:pt x="634" y="1933"/>
                    <a:pt x="492" y="1860"/>
                    <a:pt x="382" y="1767"/>
                  </a:cubicBezTo>
                  <a:cubicBezTo>
                    <a:pt x="271" y="1675"/>
                    <a:pt x="191" y="1558"/>
                    <a:pt x="142" y="1436"/>
                  </a:cubicBezTo>
                  <a:cubicBezTo>
                    <a:pt x="44" y="1184"/>
                    <a:pt x="75" y="926"/>
                    <a:pt x="173" y="735"/>
                  </a:cubicBezTo>
                  <a:cubicBezTo>
                    <a:pt x="222" y="637"/>
                    <a:pt x="290" y="557"/>
                    <a:pt x="357" y="490"/>
                  </a:cubicBezTo>
                  <a:cubicBezTo>
                    <a:pt x="376" y="471"/>
                    <a:pt x="394" y="459"/>
                    <a:pt x="412" y="440"/>
                  </a:cubicBezTo>
                  <a:cubicBezTo>
                    <a:pt x="431" y="428"/>
                    <a:pt x="449" y="416"/>
                    <a:pt x="468" y="404"/>
                  </a:cubicBezTo>
                  <a:cubicBezTo>
                    <a:pt x="511" y="385"/>
                    <a:pt x="548" y="367"/>
                    <a:pt x="591" y="354"/>
                  </a:cubicBezTo>
                  <a:cubicBezTo>
                    <a:pt x="757" y="299"/>
                    <a:pt x="916" y="287"/>
                    <a:pt x="1045" y="274"/>
                  </a:cubicBezTo>
                  <a:cubicBezTo>
                    <a:pt x="1316" y="256"/>
                    <a:pt x="1512" y="256"/>
                    <a:pt x="1623" y="244"/>
                  </a:cubicBezTo>
                  <a:cubicBezTo>
                    <a:pt x="1653" y="238"/>
                    <a:pt x="1672" y="231"/>
                    <a:pt x="1690" y="225"/>
                  </a:cubicBezTo>
                  <a:cubicBezTo>
                    <a:pt x="1703" y="219"/>
                    <a:pt x="1709" y="213"/>
                    <a:pt x="1709" y="213"/>
                  </a:cubicBezTo>
                  <a:cubicBezTo>
                    <a:pt x="1703" y="213"/>
                    <a:pt x="1690" y="219"/>
                    <a:pt x="1678" y="219"/>
                  </a:cubicBezTo>
                  <a:cubicBezTo>
                    <a:pt x="1666" y="225"/>
                    <a:pt x="1653" y="225"/>
                    <a:pt x="1641" y="225"/>
                  </a:cubicBezTo>
                  <a:lnTo>
                    <a:pt x="1598" y="231"/>
                  </a:lnTo>
                  <a:lnTo>
                    <a:pt x="1469" y="231"/>
                  </a:lnTo>
                  <a:cubicBezTo>
                    <a:pt x="1389" y="238"/>
                    <a:pt x="1223" y="231"/>
                    <a:pt x="972" y="250"/>
                  </a:cubicBezTo>
                  <a:cubicBezTo>
                    <a:pt x="849" y="262"/>
                    <a:pt x="695" y="274"/>
                    <a:pt x="535" y="336"/>
                  </a:cubicBezTo>
                  <a:cubicBezTo>
                    <a:pt x="376" y="397"/>
                    <a:pt x="222" y="539"/>
                    <a:pt x="130" y="741"/>
                  </a:cubicBezTo>
                  <a:cubicBezTo>
                    <a:pt x="32" y="938"/>
                    <a:pt x="1" y="1202"/>
                    <a:pt x="111" y="1460"/>
                  </a:cubicBezTo>
                  <a:cubicBezTo>
                    <a:pt x="161" y="1583"/>
                    <a:pt x="247" y="1706"/>
                    <a:pt x="357" y="1804"/>
                  </a:cubicBezTo>
                  <a:cubicBezTo>
                    <a:pt x="474" y="1896"/>
                    <a:pt x="621" y="1970"/>
                    <a:pt x="781" y="1995"/>
                  </a:cubicBezTo>
                  <a:cubicBezTo>
                    <a:pt x="835" y="2005"/>
                    <a:pt x="888" y="2010"/>
                    <a:pt x="940" y="2010"/>
                  </a:cubicBezTo>
                  <a:cubicBezTo>
                    <a:pt x="1208" y="2010"/>
                    <a:pt x="1453" y="1886"/>
                    <a:pt x="1592" y="1706"/>
                  </a:cubicBezTo>
                  <a:cubicBezTo>
                    <a:pt x="1678" y="1595"/>
                    <a:pt x="1739" y="1479"/>
                    <a:pt x="1795" y="1368"/>
                  </a:cubicBezTo>
                  <a:cubicBezTo>
                    <a:pt x="1856" y="1251"/>
                    <a:pt x="1905" y="1147"/>
                    <a:pt x="1948" y="1042"/>
                  </a:cubicBezTo>
                  <a:cubicBezTo>
                    <a:pt x="1998" y="938"/>
                    <a:pt x="2034" y="840"/>
                    <a:pt x="2090" y="754"/>
                  </a:cubicBezTo>
                  <a:cubicBezTo>
                    <a:pt x="2108" y="735"/>
                    <a:pt x="2127" y="717"/>
                    <a:pt x="2145" y="705"/>
                  </a:cubicBezTo>
                  <a:cubicBezTo>
                    <a:pt x="2163" y="686"/>
                    <a:pt x="2182" y="674"/>
                    <a:pt x="2200" y="655"/>
                  </a:cubicBezTo>
                  <a:cubicBezTo>
                    <a:pt x="2231" y="625"/>
                    <a:pt x="2262" y="588"/>
                    <a:pt x="2292" y="551"/>
                  </a:cubicBezTo>
                  <a:cubicBezTo>
                    <a:pt x="2348" y="483"/>
                    <a:pt x="2391" y="410"/>
                    <a:pt x="2415" y="336"/>
                  </a:cubicBezTo>
                  <a:cubicBezTo>
                    <a:pt x="2440" y="262"/>
                    <a:pt x="2446" y="182"/>
                    <a:pt x="2415" y="121"/>
                  </a:cubicBezTo>
                  <a:cubicBezTo>
                    <a:pt x="2385" y="59"/>
                    <a:pt x="2329" y="23"/>
                    <a:pt x="2274" y="10"/>
                  </a:cubicBezTo>
                  <a:cubicBezTo>
                    <a:pt x="2242" y="3"/>
                    <a:pt x="2209" y="0"/>
                    <a:pt x="2179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8"/>
            <p:cNvSpPr/>
            <p:nvPr/>
          </p:nvSpPr>
          <p:spPr>
            <a:xfrm>
              <a:off x="4237070" y="3991920"/>
              <a:ext cx="328547" cy="214946"/>
            </a:xfrm>
            <a:custGeom>
              <a:avLst/>
              <a:gdLst/>
              <a:ahLst/>
              <a:cxnLst/>
              <a:rect l="l" t="t" r="r" b="b"/>
              <a:pathLst>
                <a:path w="4584" h="2999" extrusionOk="0">
                  <a:moveTo>
                    <a:pt x="2531" y="1"/>
                  </a:moveTo>
                  <a:cubicBezTo>
                    <a:pt x="1395" y="1"/>
                    <a:pt x="0" y="1303"/>
                    <a:pt x="0" y="2133"/>
                  </a:cubicBezTo>
                  <a:cubicBezTo>
                    <a:pt x="0" y="2962"/>
                    <a:pt x="1395" y="2999"/>
                    <a:pt x="2531" y="2999"/>
                  </a:cubicBezTo>
                  <a:cubicBezTo>
                    <a:pt x="3662" y="2999"/>
                    <a:pt x="4583" y="2323"/>
                    <a:pt x="4583" y="1500"/>
                  </a:cubicBezTo>
                  <a:cubicBezTo>
                    <a:pt x="4583" y="670"/>
                    <a:pt x="3662" y="1"/>
                    <a:pt x="2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8"/>
            <p:cNvSpPr/>
            <p:nvPr/>
          </p:nvSpPr>
          <p:spPr>
            <a:xfrm>
              <a:off x="4234848" y="3990845"/>
              <a:ext cx="330339" cy="217383"/>
            </a:xfrm>
            <a:custGeom>
              <a:avLst/>
              <a:gdLst/>
              <a:ahLst/>
              <a:cxnLst/>
              <a:rect l="l" t="t" r="r" b="b"/>
              <a:pathLst>
                <a:path w="4609" h="3033" extrusionOk="0">
                  <a:moveTo>
                    <a:pt x="2522" y="1"/>
                  </a:moveTo>
                  <a:cubicBezTo>
                    <a:pt x="2371" y="1"/>
                    <a:pt x="2209" y="30"/>
                    <a:pt x="2046" y="77"/>
                  </a:cubicBezTo>
                  <a:cubicBezTo>
                    <a:pt x="1672" y="188"/>
                    <a:pt x="1285" y="403"/>
                    <a:pt x="922" y="704"/>
                  </a:cubicBezTo>
                  <a:cubicBezTo>
                    <a:pt x="738" y="857"/>
                    <a:pt x="560" y="1029"/>
                    <a:pt x="400" y="1238"/>
                  </a:cubicBezTo>
                  <a:cubicBezTo>
                    <a:pt x="246" y="1441"/>
                    <a:pt x="99" y="1681"/>
                    <a:pt x="31" y="1957"/>
                  </a:cubicBezTo>
                  <a:cubicBezTo>
                    <a:pt x="1" y="2098"/>
                    <a:pt x="7" y="2246"/>
                    <a:pt x="50" y="2375"/>
                  </a:cubicBezTo>
                  <a:cubicBezTo>
                    <a:pt x="74" y="2442"/>
                    <a:pt x="111" y="2498"/>
                    <a:pt x="154" y="2553"/>
                  </a:cubicBezTo>
                  <a:cubicBezTo>
                    <a:pt x="197" y="2602"/>
                    <a:pt x="252" y="2645"/>
                    <a:pt x="302" y="2682"/>
                  </a:cubicBezTo>
                  <a:cubicBezTo>
                    <a:pt x="523" y="2829"/>
                    <a:pt x="768" y="2891"/>
                    <a:pt x="996" y="2934"/>
                  </a:cubicBezTo>
                  <a:cubicBezTo>
                    <a:pt x="1457" y="3020"/>
                    <a:pt x="1880" y="3026"/>
                    <a:pt x="2261" y="3026"/>
                  </a:cubicBezTo>
                  <a:cubicBezTo>
                    <a:pt x="2354" y="3026"/>
                    <a:pt x="2446" y="3032"/>
                    <a:pt x="2538" y="3032"/>
                  </a:cubicBezTo>
                  <a:cubicBezTo>
                    <a:pt x="2624" y="3026"/>
                    <a:pt x="2716" y="3026"/>
                    <a:pt x="2796" y="3020"/>
                  </a:cubicBezTo>
                  <a:cubicBezTo>
                    <a:pt x="2882" y="3008"/>
                    <a:pt x="2962" y="3002"/>
                    <a:pt x="3042" y="2983"/>
                  </a:cubicBezTo>
                  <a:cubicBezTo>
                    <a:pt x="3085" y="2977"/>
                    <a:pt x="3121" y="2971"/>
                    <a:pt x="3158" y="2965"/>
                  </a:cubicBezTo>
                  <a:cubicBezTo>
                    <a:pt x="3195" y="2959"/>
                    <a:pt x="3232" y="2946"/>
                    <a:pt x="3269" y="2934"/>
                  </a:cubicBezTo>
                  <a:cubicBezTo>
                    <a:pt x="3558" y="2854"/>
                    <a:pt x="3797" y="2737"/>
                    <a:pt x="3982" y="2608"/>
                  </a:cubicBezTo>
                  <a:cubicBezTo>
                    <a:pt x="4172" y="2479"/>
                    <a:pt x="4301" y="2332"/>
                    <a:pt x="4393" y="2203"/>
                  </a:cubicBezTo>
                  <a:cubicBezTo>
                    <a:pt x="4418" y="2172"/>
                    <a:pt x="4436" y="2141"/>
                    <a:pt x="4455" y="2111"/>
                  </a:cubicBezTo>
                  <a:cubicBezTo>
                    <a:pt x="4473" y="2080"/>
                    <a:pt x="4485" y="2043"/>
                    <a:pt x="4504" y="2019"/>
                  </a:cubicBezTo>
                  <a:cubicBezTo>
                    <a:pt x="4534" y="1963"/>
                    <a:pt x="4547" y="1908"/>
                    <a:pt x="4565" y="1859"/>
                  </a:cubicBezTo>
                  <a:cubicBezTo>
                    <a:pt x="4584" y="1810"/>
                    <a:pt x="4584" y="1767"/>
                    <a:pt x="4596" y="1736"/>
                  </a:cubicBezTo>
                  <a:cubicBezTo>
                    <a:pt x="4602" y="1699"/>
                    <a:pt x="4608" y="1668"/>
                    <a:pt x="4608" y="1644"/>
                  </a:cubicBezTo>
                  <a:cubicBezTo>
                    <a:pt x="4608" y="1601"/>
                    <a:pt x="4608" y="1576"/>
                    <a:pt x="4608" y="1576"/>
                  </a:cubicBezTo>
                  <a:cubicBezTo>
                    <a:pt x="4608" y="1576"/>
                    <a:pt x="4602" y="1601"/>
                    <a:pt x="4596" y="1644"/>
                  </a:cubicBezTo>
                  <a:cubicBezTo>
                    <a:pt x="4596" y="1668"/>
                    <a:pt x="4590" y="1699"/>
                    <a:pt x="4584" y="1730"/>
                  </a:cubicBezTo>
                  <a:cubicBezTo>
                    <a:pt x="4571" y="1767"/>
                    <a:pt x="4565" y="1810"/>
                    <a:pt x="4547" y="1853"/>
                  </a:cubicBezTo>
                  <a:cubicBezTo>
                    <a:pt x="4528" y="1902"/>
                    <a:pt x="4516" y="1951"/>
                    <a:pt x="4485" y="2006"/>
                  </a:cubicBezTo>
                  <a:cubicBezTo>
                    <a:pt x="4467" y="2037"/>
                    <a:pt x="4455" y="2068"/>
                    <a:pt x="4436" y="2098"/>
                  </a:cubicBezTo>
                  <a:cubicBezTo>
                    <a:pt x="4418" y="2129"/>
                    <a:pt x="4393" y="2160"/>
                    <a:pt x="4375" y="2191"/>
                  </a:cubicBezTo>
                  <a:cubicBezTo>
                    <a:pt x="4283" y="2320"/>
                    <a:pt x="4154" y="2455"/>
                    <a:pt x="3969" y="2584"/>
                  </a:cubicBezTo>
                  <a:cubicBezTo>
                    <a:pt x="3785" y="2713"/>
                    <a:pt x="3545" y="2823"/>
                    <a:pt x="3263" y="2903"/>
                  </a:cubicBezTo>
                  <a:cubicBezTo>
                    <a:pt x="3226" y="2909"/>
                    <a:pt x="3189" y="2922"/>
                    <a:pt x="3152" y="2928"/>
                  </a:cubicBezTo>
                  <a:cubicBezTo>
                    <a:pt x="3115" y="2934"/>
                    <a:pt x="3078" y="2946"/>
                    <a:pt x="3035" y="2952"/>
                  </a:cubicBezTo>
                  <a:cubicBezTo>
                    <a:pt x="2962" y="2965"/>
                    <a:pt x="2876" y="2971"/>
                    <a:pt x="2796" y="2983"/>
                  </a:cubicBezTo>
                  <a:cubicBezTo>
                    <a:pt x="2710" y="2989"/>
                    <a:pt x="2624" y="2989"/>
                    <a:pt x="2538" y="2989"/>
                  </a:cubicBezTo>
                  <a:lnTo>
                    <a:pt x="2261" y="2989"/>
                  </a:lnTo>
                  <a:cubicBezTo>
                    <a:pt x="1880" y="2983"/>
                    <a:pt x="1457" y="2977"/>
                    <a:pt x="1002" y="2897"/>
                  </a:cubicBezTo>
                  <a:cubicBezTo>
                    <a:pt x="775" y="2854"/>
                    <a:pt x="535" y="2793"/>
                    <a:pt x="326" y="2651"/>
                  </a:cubicBezTo>
                  <a:cubicBezTo>
                    <a:pt x="277" y="2614"/>
                    <a:pt x="228" y="2571"/>
                    <a:pt x="185" y="2522"/>
                  </a:cubicBezTo>
                  <a:cubicBezTo>
                    <a:pt x="148" y="2473"/>
                    <a:pt x="111" y="2418"/>
                    <a:pt x="87" y="2356"/>
                  </a:cubicBezTo>
                  <a:cubicBezTo>
                    <a:pt x="44" y="2240"/>
                    <a:pt x="44" y="2098"/>
                    <a:pt x="74" y="1963"/>
                  </a:cubicBezTo>
                  <a:cubicBezTo>
                    <a:pt x="136" y="1699"/>
                    <a:pt x="277" y="1466"/>
                    <a:pt x="431" y="1263"/>
                  </a:cubicBezTo>
                  <a:cubicBezTo>
                    <a:pt x="590" y="1060"/>
                    <a:pt x="762" y="882"/>
                    <a:pt x="947" y="735"/>
                  </a:cubicBezTo>
                  <a:cubicBezTo>
                    <a:pt x="1303" y="434"/>
                    <a:pt x="1690" y="218"/>
                    <a:pt x="2059" y="114"/>
                  </a:cubicBezTo>
                  <a:cubicBezTo>
                    <a:pt x="2239" y="58"/>
                    <a:pt x="2416" y="37"/>
                    <a:pt x="2584" y="37"/>
                  </a:cubicBezTo>
                  <a:cubicBezTo>
                    <a:pt x="2764" y="37"/>
                    <a:pt x="2935" y="61"/>
                    <a:pt x="3091" y="89"/>
                  </a:cubicBezTo>
                  <a:cubicBezTo>
                    <a:pt x="3398" y="145"/>
                    <a:pt x="3656" y="249"/>
                    <a:pt x="3859" y="372"/>
                  </a:cubicBezTo>
                  <a:cubicBezTo>
                    <a:pt x="4061" y="495"/>
                    <a:pt x="4215" y="636"/>
                    <a:pt x="4319" y="765"/>
                  </a:cubicBezTo>
                  <a:cubicBezTo>
                    <a:pt x="4424" y="900"/>
                    <a:pt x="4491" y="1023"/>
                    <a:pt x="4528" y="1128"/>
                  </a:cubicBezTo>
                  <a:cubicBezTo>
                    <a:pt x="4571" y="1232"/>
                    <a:pt x="4577" y="1312"/>
                    <a:pt x="4596" y="1361"/>
                  </a:cubicBezTo>
                  <a:cubicBezTo>
                    <a:pt x="4602" y="1410"/>
                    <a:pt x="4602" y="1435"/>
                    <a:pt x="4602" y="1435"/>
                  </a:cubicBezTo>
                  <a:cubicBezTo>
                    <a:pt x="4608" y="1435"/>
                    <a:pt x="4608" y="1410"/>
                    <a:pt x="4602" y="1361"/>
                  </a:cubicBezTo>
                  <a:cubicBezTo>
                    <a:pt x="4590" y="1312"/>
                    <a:pt x="4584" y="1226"/>
                    <a:pt x="4547" y="1122"/>
                  </a:cubicBezTo>
                  <a:cubicBezTo>
                    <a:pt x="4510" y="1017"/>
                    <a:pt x="4442" y="894"/>
                    <a:pt x="4338" y="753"/>
                  </a:cubicBezTo>
                  <a:cubicBezTo>
                    <a:pt x="4233" y="618"/>
                    <a:pt x="4080" y="470"/>
                    <a:pt x="3871" y="348"/>
                  </a:cubicBezTo>
                  <a:cubicBezTo>
                    <a:pt x="3668" y="225"/>
                    <a:pt x="3404" y="114"/>
                    <a:pt x="3097" y="53"/>
                  </a:cubicBezTo>
                  <a:cubicBezTo>
                    <a:pt x="3060" y="46"/>
                    <a:pt x="3017" y="40"/>
                    <a:pt x="2980" y="34"/>
                  </a:cubicBezTo>
                  <a:cubicBezTo>
                    <a:pt x="2937" y="28"/>
                    <a:pt x="2900" y="22"/>
                    <a:pt x="2857" y="16"/>
                  </a:cubicBezTo>
                  <a:cubicBezTo>
                    <a:pt x="2777" y="3"/>
                    <a:pt x="2691" y="3"/>
                    <a:pt x="2599" y="3"/>
                  </a:cubicBezTo>
                  <a:cubicBezTo>
                    <a:pt x="2574" y="2"/>
                    <a:pt x="2548" y="1"/>
                    <a:pt x="252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8"/>
            <p:cNvSpPr/>
            <p:nvPr/>
          </p:nvSpPr>
          <p:spPr>
            <a:xfrm>
              <a:off x="4236640" y="3991920"/>
              <a:ext cx="328547" cy="215018"/>
            </a:xfrm>
            <a:custGeom>
              <a:avLst/>
              <a:gdLst/>
              <a:ahLst/>
              <a:cxnLst/>
              <a:rect l="l" t="t" r="r" b="b"/>
              <a:pathLst>
                <a:path w="4584" h="3000" extrusionOk="0">
                  <a:moveTo>
                    <a:pt x="2537" y="1"/>
                  </a:moveTo>
                  <a:cubicBezTo>
                    <a:pt x="2451" y="1"/>
                    <a:pt x="2353" y="7"/>
                    <a:pt x="2261" y="25"/>
                  </a:cubicBezTo>
                  <a:cubicBezTo>
                    <a:pt x="1880" y="93"/>
                    <a:pt x="1481" y="277"/>
                    <a:pt x="1094" y="560"/>
                  </a:cubicBezTo>
                  <a:cubicBezTo>
                    <a:pt x="903" y="695"/>
                    <a:pt x="713" y="861"/>
                    <a:pt x="541" y="1057"/>
                  </a:cubicBezTo>
                  <a:cubicBezTo>
                    <a:pt x="363" y="1254"/>
                    <a:pt x="197" y="1481"/>
                    <a:pt x="92" y="1746"/>
                  </a:cubicBezTo>
                  <a:cubicBezTo>
                    <a:pt x="37" y="1881"/>
                    <a:pt x="0" y="2016"/>
                    <a:pt x="6" y="2157"/>
                  </a:cubicBezTo>
                  <a:cubicBezTo>
                    <a:pt x="6" y="2225"/>
                    <a:pt x="25" y="2292"/>
                    <a:pt x="43" y="2354"/>
                  </a:cubicBezTo>
                  <a:cubicBezTo>
                    <a:pt x="68" y="2415"/>
                    <a:pt x="105" y="2477"/>
                    <a:pt x="148" y="2526"/>
                  </a:cubicBezTo>
                  <a:cubicBezTo>
                    <a:pt x="234" y="2624"/>
                    <a:pt x="344" y="2698"/>
                    <a:pt x="461" y="2747"/>
                  </a:cubicBezTo>
                  <a:cubicBezTo>
                    <a:pt x="571" y="2802"/>
                    <a:pt x="694" y="2839"/>
                    <a:pt x="811" y="2864"/>
                  </a:cubicBezTo>
                  <a:cubicBezTo>
                    <a:pt x="1045" y="2925"/>
                    <a:pt x="1272" y="2950"/>
                    <a:pt x="1493" y="2968"/>
                  </a:cubicBezTo>
                  <a:cubicBezTo>
                    <a:pt x="1708" y="2987"/>
                    <a:pt x="1917" y="2993"/>
                    <a:pt x="2120" y="2993"/>
                  </a:cubicBezTo>
                  <a:cubicBezTo>
                    <a:pt x="2233" y="2996"/>
                    <a:pt x="2343" y="3000"/>
                    <a:pt x="2449" y="3000"/>
                  </a:cubicBezTo>
                  <a:cubicBezTo>
                    <a:pt x="2527" y="3000"/>
                    <a:pt x="2603" y="2998"/>
                    <a:pt x="2679" y="2993"/>
                  </a:cubicBezTo>
                  <a:cubicBezTo>
                    <a:pt x="2728" y="2993"/>
                    <a:pt x="2771" y="2987"/>
                    <a:pt x="2814" y="2980"/>
                  </a:cubicBezTo>
                  <a:cubicBezTo>
                    <a:pt x="2857" y="2980"/>
                    <a:pt x="2894" y="2974"/>
                    <a:pt x="2937" y="2968"/>
                  </a:cubicBezTo>
                  <a:cubicBezTo>
                    <a:pt x="3023" y="2956"/>
                    <a:pt x="3103" y="2944"/>
                    <a:pt x="3176" y="2925"/>
                  </a:cubicBezTo>
                  <a:cubicBezTo>
                    <a:pt x="3483" y="2851"/>
                    <a:pt x="3735" y="2728"/>
                    <a:pt x="3932" y="2599"/>
                  </a:cubicBezTo>
                  <a:cubicBezTo>
                    <a:pt x="4122" y="2470"/>
                    <a:pt x="4258" y="2323"/>
                    <a:pt x="4350" y="2200"/>
                  </a:cubicBezTo>
                  <a:cubicBezTo>
                    <a:pt x="4393" y="2139"/>
                    <a:pt x="4436" y="2083"/>
                    <a:pt x="4454" y="2034"/>
                  </a:cubicBezTo>
                  <a:cubicBezTo>
                    <a:pt x="4479" y="1985"/>
                    <a:pt x="4503" y="1948"/>
                    <a:pt x="4509" y="1918"/>
                  </a:cubicBezTo>
                  <a:cubicBezTo>
                    <a:pt x="4516" y="1893"/>
                    <a:pt x="4516" y="1899"/>
                    <a:pt x="4516" y="1887"/>
                  </a:cubicBezTo>
                  <a:cubicBezTo>
                    <a:pt x="4521" y="1887"/>
                    <a:pt x="4527" y="1867"/>
                    <a:pt x="4523" y="1867"/>
                  </a:cubicBezTo>
                  <a:cubicBezTo>
                    <a:pt x="4523" y="1867"/>
                    <a:pt x="4523" y="1867"/>
                    <a:pt x="4523" y="1867"/>
                  </a:cubicBezTo>
                  <a:lnTo>
                    <a:pt x="4523" y="1867"/>
                  </a:lnTo>
                  <a:cubicBezTo>
                    <a:pt x="4525" y="1862"/>
                    <a:pt x="4530" y="1848"/>
                    <a:pt x="4534" y="1844"/>
                  </a:cubicBezTo>
                  <a:cubicBezTo>
                    <a:pt x="4534" y="1838"/>
                    <a:pt x="4540" y="1825"/>
                    <a:pt x="4540" y="1813"/>
                  </a:cubicBezTo>
                  <a:lnTo>
                    <a:pt x="4546" y="1807"/>
                  </a:lnTo>
                  <a:lnTo>
                    <a:pt x="4546" y="1801"/>
                  </a:lnTo>
                  <a:cubicBezTo>
                    <a:pt x="4546" y="1798"/>
                    <a:pt x="4546" y="1796"/>
                    <a:pt x="4546" y="1795"/>
                  </a:cubicBezTo>
                  <a:lnTo>
                    <a:pt x="4546" y="1789"/>
                  </a:lnTo>
                  <a:lnTo>
                    <a:pt x="4546" y="1776"/>
                  </a:lnTo>
                  <a:cubicBezTo>
                    <a:pt x="4552" y="1758"/>
                    <a:pt x="4559" y="1733"/>
                    <a:pt x="4565" y="1709"/>
                  </a:cubicBezTo>
                  <a:cubicBezTo>
                    <a:pt x="4571" y="1684"/>
                    <a:pt x="4577" y="1660"/>
                    <a:pt x="4577" y="1629"/>
                  </a:cubicBezTo>
                  <a:lnTo>
                    <a:pt x="4577" y="1610"/>
                  </a:lnTo>
                  <a:lnTo>
                    <a:pt x="4577" y="1604"/>
                  </a:lnTo>
                  <a:cubicBezTo>
                    <a:pt x="4583" y="1604"/>
                    <a:pt x="4583" y="1604"/>
                    <a:pt x="4583" y="1598"/>
                  </a:cubicBezTo>
                  <a:lnTo>
                    <a:pt x="4583" y="1592"/>
                  </a:lnTo>
                  <a:cubicBezTo>
                    <a:pt x="4583" y="1580"/>
                    <a:pt x="4583" y="1574"/>
                    <a:pt x="4583" y="1561"/>
                  </a:cubicBezTo>
                  <a:cubicBezTo>
                    <a:pt x="4583" y="1550"/>
                    <a:pt x="4583" y="1545"/>
                    <a:pt x="4582" y="1545"/>
                  </a:cubicBezTo>
                  <a:cubicBezTo>
                    <a:pt x="4580" y="1545"/>
                    <a:pt x="4574" y="1588"/>
                    <a:pt x="4565" y="1666"/>
                  </a:cubicBezTo>
                  <a:cubicBezTo>
                    <a:pt x="4540" y="1764"/>
                    <a:pt x="4509" y="1899"/>
                    <a:pt x="4417" y="2053"/>
                  </a:cubicBezTo>
                  <a:cubicBezTo>
                    <a:pt x="4325" y="2206"/>
                    <a:pt x="4190" y="2372"/>
                    <a:pt x="3987" y="2520"/>
                  </a:cubicBezTo>
                  <a:cubicBezTo>
                    <a:pt x="3791" y="2667"/>
                    <a:pt x="3533" y="2796"/>
                    <a:pt x="3225" y="2876"/>
                  </a:cubicBezTo>
                  <a:cubicBezTo>
                    <a:pt x="3072" y="2919"/>
                    <a:pt x="2900" y="2937"/>
                    <a:pt x="2722" y="2956"/>
                  </a:cubicBezTo>
                  <a:cubicBezTo>
                    <a:pt x="2633" y="2959"/>
                    <a:pt x="2540" y="2960"/>
                    <a:pt x="2445" y="2960"/>
                  </a:cubicBezTo>
                  <a:cubicBezTo>
                    <a:pt x="2350" y="2960"/>
                    <a:pt x="2252" y="2959"/>
                    <a:pt x="2150" y="2956"/>
                  </a:cubicBezTo>
                  <a:cubicBezTo>
                    <a:pt x="1948" y="2956"/>
                    <a:pt x="1739" y="2950"/>
                    <a:pt x="1518" y="2931"/>
                  </a:cubicBezTo>
                  <a:cubicBezTo>
                    <a:pt x="1296" y="2913"/>
                    <a:pt x="1063" y="2888"/>
                    <a:pt x="829" y="2833"/>
                  </a:cubicBezTo>
                  <a:cubicBezTo>
                    <a:pt x="713" y="2802"/>
                    <a:pt x="596" y="2765"/>
                    <a:pt x="485" y="2716"/>
                  </a:cubicBezTo>
                  <a:cubicBezTo>
                    <a:pt x="369" y="2667"/>
                    <a:pt x="264" y="2593"/>
                    <a:pt x="184" y="2501"/>
                  </a:cubicBezTo>
                  <a:cubicBezTo>
                    <a:pt x="98" y="2409"/>
                    <a:pt x="49" y="2286"/>
                    <a:pt x="49" y="2157"/>
                  </a:cubicBezTo>
                  <a:cubicBezTo>
                    <a:pt x="43" y="2022"/>
                    <a:pt x="80" y="1887"/>
                    <a:pt x="129" y="1758"/>
                  </a:cubicBezTo>
                  <a:cubicBezTo>
                    <a:pt x="234" y="1500"/>
                    <a:pt x="399" y="1279"/>
                    <a:pt x="571" y="1082"/>
                  </a:cubicBezTo>
                  <a:cubicBezTo>
                    <a:pt x="743" y="892"/>
                    <a:pt x="934" y="726"/>
                    <a:pt x="1124" y="584"/>
                  </a:cubicBezTo>
                  <a:cubicBezTo>
                    <a:pt x="1505" y="308"/>
                    <a:pt x="1905" y="117"/>
                    <a:pt x="2286" y="62"/>
                  </a:cubicBezTo>
                  <a:cubicBezTo>
                    <a:pt x="2384" y="44"/>
                    <a:pt x="2476" y="38"/>
                    <a:pt x="2568" y="38"/>
                  </a:cubicBezTo>
                  <a:cubicBezTo>
                    <a:pt x="2654" y="44"/>
                    <a:pt x="2746" y="44"/>
                    <a:pt x="2832" y="56"/>
                  </a:cubicBezTo>
                  <a:cubicBezTo>
                    <a:pt x="3004" y="68"/>
                    <a:pt x="3164" y="111"/>
                    <a:pt x="3311" y="148"/>
                  </a:cubicBezTo>
                  <a:cubicBezTo>
                    <a:pt x="3606" y="234"/>
                    <a:pt x="3846" y="369"/>
                    <a:pt x="4024" y="511"/>
                  </a:cubicBezTo>
                  <a:cubicBezTo>
                    <a:pt x="4208" y="658"/>
                    <a:pt x="4337" y="812"/>
                    <a:pt x="4417" y="959"/>
                  </a:cubicBezTo>
                  <a:cubicBezTo>
                    <a:pt x="4436" y="996"/>
                    <a:pt x="4454" y="1027"/>
                    <a:pt x="4473" y="1064"/>
                  </a:cubicBezTo>
                  <a:cubicBezTo>
                    <a:pt x="4485" y="1100"/>
                    <a:pt x="4497" y="1131"/>
                    <a:pt x="4509" y="1162"/>
                  </a:cubicBezTo>
                  <a:cubicBezTo>
                    <a:pt x="4528" y="1193"/>
                    <a:pt x="4534" y="1223"/>
                    <a:pt x="4540" y="1254"/>
                  </a:cubicBezTo>
                  <a:cubicBezTo>
                    <a:pt x="4546" y="1285"/>
                    <a:pt x="4552" y="1309"/>
                    <a:pt x="4559" y="1334"/>
                  </a:cubicBezTo>
                  <a:cubicBezTo>
                    <a:pt x="4570" y="1431"/>
                    <a:pt x="4576" y="1501"/>
                    <a:pt x="4582" y="1501"/>
                  </a:cubicBezTo>
                  <a:cubicBezTo>
                    <a:pt x="4582" y="1501"/>
                    <a:pt x="4583" y="1501"/>
                    <a:pt x="4583" y="1500"/>
                  </a:cubicBezTo>
                  <a:cubicBezTo>
                    <a:pt x="4583" y="1487"/>
                    <a:pt x="4577" y="1420"/>
                    <a:pt x="4577" y="1377"/>
                  </a:cubicBezTo>
                  <a:cubicBezTo>
                    <a:pt x="4571" y="1322"/>
                    <a:pt x="4559" y="1272"/>
                    <a:pt x="4552" y="1236"/>
                  </a:cubicBezTo>
                  <a:cubicBezTo>
                    <a:pt x="4546" y="1199"/>
                    <a:pt x="4540" y="1186"/>
                    <a:pt x="4516" y="1119"/>
                  </a:cubicBezTo>
                  <a:cubicBezTo>
                    <a:pt x="4509" y="1100"/>
                    <a:pt x="4503" y="1082"/>
                    <a:pt x="4497" y="1064"/>
                  </a:cubicBezTo>
                  <a:cubicBezTo>
                    <a:pt x="4491" y="1039"/>
                    <a:pt x="4479" y="1021"/>
                    <a:pt x="4466" y="996"/>
                  </a:cubicBezTo>
                  <a:cubicBezTo>
                    <a:pt x="4454" y="971"/>
                    <a:pt x="4442" y="947"/>
                    <a:pt x="4423" y="916"/>
                  </a:cubicBezTo>
                  <a:cubicBezTo>
                    <a:pt x="4405" y="892"/>
                    <a:pt x="4387" y="861"/>
                    <a:pt x="4368" y="830"/>
                  </a:cubicBezTo>
                  <a:cubicBezTo>
                    <a:pt x="4288" y="713"/>
                    <a:pt x="4165" y="572"/>
                    <a:pt x="3981" y="437"/>
                  </a:cubicBezTo>
                  <a:cubicBezTo>
                    <a:pt x="3803" y="308"/>
                    <a:pt x="3570" y="185"/>
                    <a:pt x="3281" y="105"/>
                  </a:cubicBezTo>
                  <a:cubicBezTo>
                    <a:pt x="3207" y="87"/>
                    <a:pt x="3133" y="62"/>
                    <a:pt x="3053" y="50"/>
                  </a:cubicBezTo>
                  <a:cubicBezTo>
                    <a:pt x="3010" y="44"/>
                    <a:pt x="2974" y="38"/>
                    <a:pt x="2931" y="31"/>
                  </a:cubicBezTo>
                  <a:cubicBezTo>
                    <a:pt x="2888" y="25"/>
                    <a:pt x="2845" y="19"/>
                    <a:pt x="2802" y="19"/>
                  </a:cubicBezTo>
                  <a:cubicBezTo>
                    <a:pt x="2722" y="7"/>
                    <a:pt x="2630" y="7"/>
                    <a:pt x="25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8"/>
            <p:cNvSpPr/>
            <p:nvPr/>
          </p:nvSpPr>
          <p:spPr>
            <a:xfrm>
              <a:off x="4233558" y="3989555"/>
              <a:ext cx="332489" cy="219748"/>
            </a:xfrm>
            <a:custGeom>
              <a:avLst/>
              <a:gdLst/>
              <a:ahLst/>
              <a:cxnLst/>
              <a:rect l="l" t="t" r="r" b="b"/>
              <a:pathLst>
                <a:path w="4639" h="3066" extrusionOk="0">
                  <a:moveTo>
                    <a:pt x="2579" y="0"/>
                  </a:moveTo>
                  <a:cubicBezTo>
                    <a:pt x="2547" y="0"/>
                    <a:pt x="2515" y="1"/>
                    <a:pt x="2482" y="3"/>
                  </a:cubicBezTo>
                  <a:cubicBezTo>
                    <a:pt x="2384" y="9"/>
                    <a:pt x="2286" y="21"/>
                    <a:pt x="2181" y="46"/>
                  </a:cubicBezTo>
                  <a:cubicBezTo>
                    <a:pt x="1782" y="138"/>
                    <a:pt x="1370" y="347"/>
                    <a:pt x="983" y="660"/>
                  </a:cubicBezTo>
                  <a:cubicBezTo>
                    <a:pt x="793" y="814"/>
                    <a:pt x="602" y="992"/>
                    <a:pt x="436" y="1201"/>
                  </a:cubicBezTo>
                  <a:cubicBezTo>
                    <a:pt x="264" y="1416"/>
                    <a:pt x="111" y="1656"/>
                    <a:pt x="37" y="1951"/>
                  </a:cubicBezTo>
                  <a:cubicBezTo>
                    <a:pt x="0" y="2098"/>
                    <a:pt x="0" y="2252"/>
                    <a:pt x="49" y="2393"/>
                  </a:cubicBezTo>
                  <a:cubicBezTo>
                    <a:pt x="74" y="2460"/>
                    <a:pt x="111" y="2522"/>
                    <a:pt x="160" y="2577"/>
                  </a:cubicBezTo>
                  <a:cubicBezTo>
                    <a:pt x="203" y="2632"/>
                    <a:pt x="258" y="2682"/>
                    <a:pt x="313" y="2718"/>
                  </a:cubicBezTo>
                  <a:cubicBezTo>
                    <a:pt x="547" y="2872"/>
                    <a:pt x="805" y="2934"/>
                    <a:pt x="1038" y="2977"/>
                  </a:cubicBezTo>
                  <a:cubicBezTo>
                    <a:pt x="1524" y="3056"/>
                    <a:pt x="1960" y="3056"/>
                    <a:pt x="2353" y="3063"/>
                  </a:cubicBezTo>
                  <a:cubicBezTo>
                    <a:pt x="2419" y="3063"/>
                    <a:pt x="2484" y="3065"/>
                    <a:pt x="2548" y="3065"/>
                  </a:cubicBezTo>
                  <a:cubicBezTo>
                    <a:pt x="2580" y="3065"/>
                    <a:pt x="2611" y="3065"/>
                    <a:pt x="2642" y="3063"/>
                  </a:cubicBezTo>
                  <a:cubicBezTo>
                    <a:pt x="2691" y="3063"/>
                    <a:pt x="2734" y="3056"/>
                    <a:pt x="2783" y="3056"/>
                  </a:cubicBezTo>
                  <a:cubicBezTo>
                    <a:pt x="2826" y="3050"/>
                    <a:pt x="2869" y="3044"/>
                    <a:pt x="2918" y="3044"/>
                  </a:cubicBezTo>
                  <a:cubicBezTo>
                    <a:pt x="3004" y="3032"/>
                    <a:pt x="3090" y="3013"/>
                    <a:pt x="3170" y="3001"/>
                  </a:cubicBezTo>
                  <a:cubicBezTo>
                    <a:pt x="3256" y="2977"/>
                    <a:pt x="3330" y="2958"/>
                    <a:pt x="3410" y="2934"/>
                  </a:cubicBezTo>
                  <a:cubicBezTo>
                    <a:pt x="3711" y="2835"/>
                    <a:pt x="3950" y="2694"/>
                    <a:pt x="4135" y="2540"/>
                  </a:cubicBezTo>
                  <a:cubicBezTo>
                    <a:pt x="4319" y="2387"/>
                    <a:pt x="4442" y="2215"/>
                    <a:pt x="4516" y="2067"/>
                  </a:cubicBezTo>
                  <a:cubicBezTo>
                    <a:pt x="4559" y="1987"/>
                    <a:pt x="4577" y="1914"/>
                    <a:pt x="4602" y="1852"/>
                  </a:cubicBezTo>
                  <a:cubicBezTo>
                    <a:pt x="4614" y="1785"/>
                    <a:pt x="4626" y="1729"/>
                    <a:pt x="4632" y="1680"/>
                  </a:cubicBezTo>
                  <a:cubicBezTo>
                    <a:pt x="4638" y="1592"/>
                    <a:pt x="4638" y="1532"/>
                    <a:pt x="4633" y="1532"/>
                  </a:cubicBezTo>
                  <a:cubicBezTo>
                    <a:pt x="4633" y="1532"/>
                    <a:pt x="4633" y="1532"/>
                    <a:pt x="4632" y="1533"/>
                  </a:cubicBezTo>
                  <a:cubicBezTo>
                    <a:pt x="4632" y="1533"/>
                    <a:pt x="4632" y="1557"/>
                    <a:pt x="4626" y="1576"/>
                  </a:cubicBezTo>
                  <a:cubicBezTo>
                    <a:pt x="4626" y="1600"/>
                    <a:pt x="4626" y="1625"/>
                    <a:pt x="4620" y="1650"/>
                  </a:cubicBezTo>
                  <a:cubicBezTo>
                    <a:pt x="4620" y="1674"/>
                    <a:pt x="4620" y="1699"/>
                    <a:pt x="4614" y="1723"/>
                  </a:cubicBezTo>
                  <a:cubicBezTo>
                    <a:pt x="4608" y="1748"/>
                    <a:pt x="4602" y="1779"/>
                    <a:pt x="4595" y="1803"/>
                  </a:cubicBezTo>
                  <a:cubicBezTo>
                    <a:pt x="4589" y="1815"/>
                    <a:pt x="4589" y="1822"/>
                    <a:pt x="4589" y="1828"/>
                  </a:cubicBezTo>
                  <a:lnTo>
                    <a:pt x="4589" y="1834"/>
                  </a:lnTo>
                  <a:lnTo>
                    <a:pt x="4583" y="1852"/>
                  </a:lnTo>
                  <a:cubicBezTo>
                    <a:pt x="4571" y="1883"/>
                    <a:pt x="4565" y="1889"/>
                    <a:pt x="4552" y="1932"/>
                  </a:cubicBezTo>
                  <a:cubicBezTo>
                    <a:pt x="4540" y="1969"/>
                    <a:pt x="4522" y="2006"/>
                    <a:pt x="4497" y="2055"/>
                  </a:cubicBezTo>
                  <a:cubicBezTo>
                    <a:pt x="4473" y="2104"/>
                    <a:pt x="4442" y="2153"/>
                    <a:pt x="4399" y="2215"/>
                  </a:cubicBezTo>
                  <a:cubicBezTo>
                    <a:pt x="4319" y="2331"/>
                    <a:pt x="4196" y="2467"/>
                    <a:pt x="4018" y="2596"/>
                  </a:cubicBezTo>
                  <a:cubicBezTo>
                    <a:pt x="3840" y="2725"/>
                    <a:pt x="3606" y="2847"/>
                    <a:pt x="3318" y="2927"/>
                  </a:cubicBezTo>
                  <a:cubicBezTo>
                    <a:pt x="3250" y="2946"/>
                    <a:pt x="3176" y="2964"/>
                    <a:pt x="3096" y="2977"/>
                  </a:cubicBezTo>
                  <a:cubicBezTo>
                    <a:pt x="3053" y="2983"/>
                    <a:pt x="3017" y="2995"/>
                    <a:pt x="2974" y="3001"/>
                  </a:cubicBezTo>
                  <a:cubicBezTo>
                    <a:pt x="2937" y="3007"/>
                    <a:pt x="2894" y="3007"/>
                    <a:pt x="2851" y="3013"/>
                  </a:cubicBezTo>
                  <a:cubicBezTo>
                    <a:pt x="2742" y="3025"/>
                    <a:pt x="2630" y="3029"/>
                    <a:pt x="2515" y="3029"/>
                  </a:cubicBezTo>
                  <a:cubicBezTo>
                    <a:pt x="2448" y="3029"/>
                    <a:pt x="2380" y="3028"/>
                    <a:pt x="2310" y="3026"/>
                  </a:cubicBezTo>
                  <a:cubicBezTo>
                    <a:pt x="1923" y="3020"/>
                    <a:pt x="1499" y="3020"/>
                    <a:pt x="1026" y="2934"/>
                  </a:cubicBezTo>
                  <a:cubicBezTo>
                    <a:pt x="799" y="2891"/>
                    <a:pt x="547" y="2829"/>
                    <a:pt x="332" y="2682"/>
                  </a:cubicBezTo>
                  <a:cubicBezTo>
                    <a:pt x="277" y="2645"/>
                    <a:pt x="227" y="2602"/>
                    <a:pt x="184" y="2553"/>
                  </a:cubicBezTo>
                  <a:cubicBezTo>
                    <a:pt x="141" y="2497"/>
                    <a:pt x="111" y="2436"/>
                    <a:pt x="86" y="2374"/>
                  </a:cubicBezTo>
                  <a:cubicBezTo>
                    <a:pt x="37" y="2245"/>
                    <a:pt x="43" y="2098"/>
                    <a:pt x="74" y="1963"/>
                  </a:cubicBezTo>
                  <a:cubicBezTo>
                    <a:pt x="141" y="1680"/>
                    <a:pt x="295" y="1447"/>
                    <a:pt x="455" y="1244"/>
                  </a:cubicBezTo>
                  <a:cubicBezTo>
                    <a:pt x="621" y="1035"/>
                    <a:pt x="799" y="857"/>
                    <a:pt x="983" y="710"/>
                  </a:cubicBezTo>
                  <a:cubicBezTo>
                    <a:pt x="1358" y="402"/>
                    <a:pt x="1751" y="200"/>
                    <a:pt x="2132" y="95"/>
                  </a:cubicBezTo>
                  <a:cubicBezTo>
                    <a:pt x="2284" y="56"/>
                    <a:pt x="2433" y="36"/>
                    <a:pt x="2577" y="36"/>
                  </a:cubicBezTo>
                  <a:cubicBezTo>
                    <a:pt x="2613" y="36"/>
                    <a:pt x="2649" y="37"/>
                    <a:pt x="2685" y="40"/>
                  </a:cubicBezTo>
                  <a:cubicBezTo>
                    <a:pt x="2857" y="40"/>
                    <a:pt x="3023" y="71"/>
                    <a:pt x="3176" y="101"/>
                  </a:cubicBezTo>
                  <a:cubicBezTo>
                    <a:pt x="3477" y="169"/>
                    <a:pt x="3729" y="279"/>
                    <a:pt x="3926" y="409"/>
                  </a:cubicBezTo>
                  <a:cubicBezTo>
                    <a:pt x="4116" y="531"/>
                    <a:pt x="4258" y="667"/>
                    <a:pt x="4350" y="789"/>
                  </a:cubicBezTo>
                  <a:cubicBezTo>
                    <a:pt x="4374" y="820"/>
                    <a:pt x="4393" y="851"/>
                    <a:pt x="4411" y="875"/>
                  </a:cubicBezTo>
                  <a:cubicBezTo>
                    <a:pt x="4430" y="906"/>
                    <a:pt x="4448" y="931"/>
                    <a:pt x="4466" y="955"/>
                  </a:cubicBezTo>
                  <a:cubicBezTo>
                    <a:pt x="4491" y="1004"/>
                    <a:pt x="4509" y="1047"/>
                    <a:pt x="4528" y="1078"/>
                  </a:cubicBezTo>
                  <a:cubicBezTo>
                    <a:pt x="4552" y="1146"/>
                    <a:pt x="4559" y="1164"/>
                    <a:pt x="4571" y="1189"/>
                  </a:cubicBezTo>
                  <a:cubicBezTo>
                    <a:pt x="4571" y="1201"/>
                    <a:pt x="4583" y="1219"/>
                    <a:pt x="4589" y="1238"/>
                  </a:cubicBezTo>
                  <a:cubicBezTo>
                    <a:pt x="4589" y="1262"/>
                    <a:pt x="4595" y="1287"/>
                    <a:pt x="4602" y="1312"/>
                  </a:cubicBezTo>
                  <a:cubicBezTo>
                    <a:pt x="4608" y="1336"/>
                    <a:pt x="4614" y="1367"/>
                    <a:pt x="4620" y="1385"/>
                  </a:cubicBezTo>
                  <a:cubicBezTo>
                    <a:pt x="4620" y="1410"/>
                    <a:pt x="4626" y="1434"/>
                    <a:pt x="4626" y="1447"/>
                  </a:cubicBezTo>
                  <a:cubicBezTo>
                    <a:pt x="4626" y="1444"/>
                    <a:pt x="4626" y="1438"/>
                    <a:pt x="4626" y="1428"/>
                  </a:cubicBezTo>
                  <a:cubicBezTo>
                    <a:pt x="4632" y="1410"/>
                    <a:pt x="4632" y="1373"/>
                    <a:pt x="4620" y="1324"/>
                  </a:cubicBezTo>
                  <a:cubicBezTo>
                    <a:pt x="4614" y="1275"/>
                    <a:pt x="4602" y="1219"/>
                    <a:pt x="4577" y="1158"/>
                  </a:cubicBezTo>
                  <a:cubicBezTo>
                    <a:pt x="4559" y="1090"/>
                    <a:pt x="4528" y="1017"/>
                    <a:pt x="4485" y="937"/>
                  </a:cubicBezTo>
                  <a:cubicBezTo>
                    <a:pt x="4399" y="783"/>
                    <a:pt x="4264" y="617"/>
                    <a:pt x="4061" y="464"/>
                  </a:cubicBezTo>
                  <a:cubicBezTo>
                    <a:pt x="3864" y="310"/>
                    <a:pt x="3600" y="175"/>
                    <a:pt x="3281" y="89"/>
                  </a:cubicBezTo>
                  <a:cubicBezTo>
                    <a:pt x="3121" y="46"/>
                    <a:pt x="2949" y="21"/>
                    <a:pt x="2765" y="3"/>
                  </a:cubicBezTo>
                  <a:cubicBezTo>
                    <a:pt x="2703" y="3"/>
                    <a:pt x="2642" y="0"/>
                    <a:pt x="25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8"/>
            <p:cNvSpPr/>
            <p:nvPr/>
          </p:nvSpPr>
          <p:spPr>
            <a:xfrm>
              <a:off x="4598580" y="3962535"/>
              <a:ext cx="112311" cy="93174"/>
            </a:xfrm>
            <a:custGeom>
              <a:avLst/>
              <a:gdLst/>
              <a:ahLst/>
              <a:cxnLst/>
              <a:rect l="l" t="t" r="r" b="b"/>
              <a:pathLst>
                <a:path w="1567" h="1300" extrusionOk="0">
                  <a:moveTo>
                    <a:pt x="1024" y="1"/>
                  </a:moveTo>
                  <a:cubicBezTo>
                    <a:pt x="968" y="1"/>
                    <a:pt x="912" y="19"/>
                    <a:pt x="866" y="54"/>
                  </a:cubicBezTo>
                  <a:cubicBezTo>
                    <a:pt x="750" y="147"/>
                    <a:pt x="731" y="312"/>
                    <a:pt x="817" y="429"/>
                  </a:cubicBezTo>
                  <a:cubicBezTo>
                    <a:pt x="823" y="429"/>
                    <a:pt x="823" y="429"/>
                    <a:pt x="823" y="435"/>
                  </a:cubicBezTo>
                  <a:lnTo>
                    <a:pt x="80" y="1019"/>
                  </a:lnTo>
                  <a:cubicBezTo>
                    <a:pt x="12" y="1068"/>
                    <a:pt x="0" y="1166"/>
                    <a:pt x="55" y="1240"/>
                  </a:cubicBezTo>
                  <a:cubicBezTo>
                    <a:pt x="87" y="1279"/>
                    <a:pt x="133" y="1300"/>
                    <a:pt x="179" y="1300"/>
                  </a:cubicBezTo>
                  <a:cubicBezTo>
                    <a:pt x="213" y="1300"/>
                    <a:pt x="248" y="1288"/>
                    <a:pt x="277" y="1265"/>
                  </a:cubicBezTo>
                  <a:lnTo>
                    <a:pt x="1026" y="675"/>
                  </a:lnTo>
                  <a:cubicBezTo>
                    <a:pt x="1038" y="700"/>
                    <a:pt x="1044" y="718"/>
                    <a:pt x="1063" y="736"/>
                  </a:cubicBezTo>
                  <a:cubicBezTo>
                    <a:pt x="1116" y="803"/>
                    <a:pt x="1191" y="838"/>
                    <a:pt x="1267" y="838"/>
                  </a:cubicBezTo>
                  <a:cubicBezTo>
                    <a:pt x="1324" y="838"/>
                    <a:pt x="1382" y="819"/>
                    <a:pt x="1432" y="779"/>
                  </a:cubicBezTo>
                  <a:cubicBezTo>
                    <a:pt x="1548" y="693"/>
                    <a:pt x="1567" y="527"/>
                    <a:pt x="1475" y="411"/>
                  </a:cubicBezTo>
                  <a:cubicBezTo>
                    <a:pt x="1432" y="349"/>
                    <a:pt x="1358" y="319"/>
                    <a:pt x="1284" y="312"/>
                  </a:cubicBezTo>
                  <a:cubicBezTo>
                    <a:pt x="1296" y="239"/>
                    <a:pt x="1284" y="165"/>
                    <a:pt x="1235" y="104"/>
                  </a:cubicBezTo>
                  <a:cubicBezTo>
                    <a:pt x="1181" y="36"/>
                    <a:pt x="1102" y="1"/>
                    <a:pt x="10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8"/>
            <p:cNvSpPr/>
            <p:nvPr/>
          </p:nvSpPr>
          <p:spPr>
            <a:xfrm>
              <a:off x="4598079" y="3961388"/>
              <a:ext cx="111952" cy="95539"/>
            </a:xfrm>
            <a:custGeom>
              <a:avLst/>
              <a:gdLst/>
              <a:ahLst/>
              <a:cxnLst/>
              <a:rect l="l" t="t" r="r" b="b"/>
              <a:pathLst>
                <a:path w="1562" h="1333" extrusionOk="0">
                  <a:moveTo>
                    <a:pt x="1035" y="1"/>
                  </a:moveTo>
                  <a:cubicBezTo>
                    <a:pt x="1000" y="1"/>
                    <a:pt x="962" y="7"/>
                    <a:pt x="922" y="21"/>
                  </a:cubicBezTo>
                  <a:cubicBezTo>
                    <a:pt x="855" y="52"/>
                    <a:pt x="793" y="107"/>
                    <a:pt x="769" y="193"/>
                  </a:cubicBezTo>
                  <a:cubicBezTo>
                    <a:pt x="757" y="230"/>
                    <a:pt x="750" y="279"/>
                    <a:pt x="757" y="328"/>
                  </a:cubicBezTo>
                  <a:cubicBezTo>
                    <a:pt x="763" y="347"/>
                    <a:pt x="769" y="371"/>
                    <a:pt x="775" y="396"/>
                  </a:cubicBezTo>
                  <a:cubicBezTo>
                    <a:pt x="781" y="408"/>
                    <a:pt x="787" y="414"/>
                    <a:pt x="793" y="427"/>
                  </a:cubicBezTo>
                  <a:cubicBezTo>
                    <a:pt x="800" y="433"/>
                    <a:pt x="800" y="439"/>
                    <a:pt x="806" y="445"/>
                  </a:cubicBezTo>
                  <a:cubicBezTo>
                    <a:pt x="800" y="451"/>
                    <a:pt x="763" y="482"/>
                    <a:pt x="732" y="507"/>
                  </a:cubicBezTo>
                  <a:cubicBezTo>
                    <a:pt x="701" y="531"/>
                    <a:pt x="664" y="556"/>
                    <a:pt x="634" y="580"/>
                  </a:cubicBezTo>
                  <a:cubicBezTo>
                    <a:pt x="560" y="636"/>
                    <a:pt x="486" y="691"/>
                    <a:pt x="413" y="752"/>
                  </a:cubicBezTo>
                  <a:cubicBezTo>
                    <a:pt x="333" y="814"/>
                    <a:pt x="253" y="881"/>
                    <a:pt x="167" y="949"/>
                  </a:cubicBezTo>
                  <a:cubicBezTo>
                    <a:pt x="142" y="961"/>
                    <a:pt x="124" y="980"/>
                    <a:pt x="99" y="998"/>
                  </a:cubicBezTo>
                  <a:cubicBezTo>
                    <a:pt x="81" y="1017"/>
                    <a:pt x="50" y="1035"/>
                    <a:pt x="32" y="1066"/>
                  </a:cubicBezTo>
                  <a:cubicBezTo>
                    <a:pt x="1" y="1121"/>
                    <a:pt x="1" y="1195"/>
                    <a:pt x="38" y="1256"/>
                  </a:cubicBezTo>
                  <a:cubicBezTo>
                    <a:pt x="69" y="1303"/>
                    <a:pt x="127" y="1333"/>
                    <a:pt x="186" y="1333"/>
                  </a:cubicBezTo>
                  <a:cubicBezTo>
                    <a:pt x="196" y="1333"/>
                    <a:pt x="206" y="1332"/>
                    <a:pt x="216" y="1330"/>
                  </a:cubicBezTo>
                  <a:cubicBezTo>
                    <a:pt x="247" y="1324"/>
                    <a:pt x="277" y="1311"/>
                    <a:pt x="302" y="1293"/>
                  </a:cubicBezTo>
                  <a:cubicBezTo>
                    <a:pt x="327" y="1275"/>
                    <a:pt x="345" y="1256"/>
                    <a:pt x="370" y="1238"/>
                  </a:cubicBezTo>
                  <a:cubicBezTo>
                    <a:pt x="456" y="1170"/>
                    <a:pt x="542" y="1103"/>
                    <a:pt x="621" y="1041"/>
                  </a:cubicBezTo>
                  <a:cubicBezTo>
                    <a:pt x="775" y="924"/>
                    <a:pt x="910" y="814"/>
                    <a:pt x="1027" y="722"/>
                  </a:cubicBezTo>
                  <a:cubicBezTo>
                    <a:pt x="1033" y="728"/>
                    <a:pt x="1033" y="734"/>
                    <a:pt x="1039" y="740"/>
                  </a:cubicBezTo>
                  <a:cubicBezTo>
                    <a:pt x="1039" y="746"/>
                    <a:pt x="1051" y="759"/>
                    <a:pt x="1058" y="765"/>
                  </a:cubicBezTo>
                  <a:cubicBezTo>
                    <a:pt x="1070" y="789"/>
                    <a:pt x="1088" y="802"/>
                    <a:pt x="1113" y="820"/>
                  </a:cubicBezTo>
                  <a:cubicBezTo>
                    <a:pt x="1150" y="845"/>
                    <a:pt x="1193" y="863"/>
                    <a:pt x="1236" y="869"/>
                  </a:cubicBezTo>
                  <a:cubicBezTo>
                    <a:pt x="1249" y="871"/>
                    <a:pt x="1263" y="872"/>
                    <a:pt x="1276" y="872"/>
                  </a:cubicBezTo>
                  <a:cubicBezTo>
                    <a:pt x="1353" y="872"/>
                    <a:pt x="1421" y="843"/>
                    <a:pt x="1463" y="795"/>
                  </a:cubicBezTo>
                  <a:cubicBezTo>
                    <a:pt x="1518" y="746"/>
                    <a:pt x="1549" y="685"/>
                    <a:pt x="1555" y="623"/>
                  </a:cubicBezTo>
                  <a:cubicBezTo>
                    <a:pt x="1561" y="562"/>
                    <a:pt x="1549" y="513"/>
                    <a:pt x="1531" y="470"/>
                  </a:cubicBezTo>
                  <a:cubicBezTo>
                    <a:pt x="1488" y="384"/>
                    <a:pt x="1420" y="353"/>
                    <a:pt x="1383" y="335"/>
                  </a:cubicBezTo>
                  <a:cubicBezTo>
                    <a:pt x="1362" y="327"/>
                    <a:pt x="1344" y="324"/>
                    <a:pt x="1334" y="324"/>
                  </a:cubicBezTo>
                  <a:cubicBezTo>
                    <a:pt x="1326" y="324"/>
                    <a:pt x="1322" y="326"/>
                    <a:pt x="1322" y="328"/>
                  </a:cubicBezTo>
                  <a:cubicBezTo>
                    <a:pt x="1322" y="328"/>
                    <a:pt x="1340" y="335"/>
                    <a:pt x="1377" y="347"/>
                  </a:cubicBezTo>
                  <a:cubicBezTo>
                    <a:pt x="1414" y="365"/>
                    <a:pt x="1469" y="402"/>
                    <a:pt x="1506" y="482"/>
                  </a:cubicBezTo>
                  <a:cubicBezTo>
                    <a:pt x="1525" y="519"/>
                    <a:pt x="1531" y="568"/>
                    <a:pt x="1525" y="617"/>
                  </a:cubicBezTo>
                  <a:cubicBezTo>
                    <a:pt x="1518" y="672"/>
                    <a:pt x="1494" y="728"/>
                    <a:pt x="1445" y="777"/>
                  </a:cubicBezTo>
                  <a:cubicBezTo>
                    <a:pt x="1404" y="812"/>
                    <a:pt x="1347" y="835"/>
                    <a:pt x="1283" y="835"/>
                  </a:cubicBezTo>
                  <a:cubicBezTo>
                    <a:pt x="1270" y="835"/>
                    <a:pt x="1256" y="834"/>
                    <a:pt x="1242" y="832"/>
                  </a:cubicBezTo>
                  <a:cubicBezTo>
                    <a:pt x="1205" y="826"/>
                    <a:pt x="1162" y="814"/>
                    <a:pt x="1131" y="789"/>
                  </a:cubicBezTo>
                  <a:cubicBezTo>
                    <a:pt x="1113" y="777"/>
                    <a:pt x="1101" y="759"/>
                    <a:pt x="1082" y="746"/>
                  </a:cubicBezTo>
                  <a:cubicBezTo>
                    <a:pt x="1076" y="734"/>
                    <a:pt x="1076" y="728"/>
                    <a:pt x="1064" y="716"/>
                  </a:cubicBezTo>
                  <a:cubicBezTo>
                    <a:pt x="1058" y="697"/>
                    <a:pt x="1051" y="679"/>
                    <a:pt x="1039" y="666"/>
                  </a:cubicBezTo>
                  <a:cubicBezTo>
                    <a:pt x="910" y="765"/>
                    <a:pt x="763" y="881"/>
                    <a:pt x="597" y="1010"/>
                  </a:cubicBezTo>
                  <a:cubicBezTo>
                    <a:pt x="517" y="1072"/>
                    <a:pt x="431" y="1139"/>
                    <a:pt x="345" y="1207"/>
                  </a:cubicBezTo>
                  <a:cubicBezTo>
                    <a:pt x="320" y="1225"/>
                    <a:pt x="302" y="1244"/>
                    <a:pt x="277" y="1256"/>
                  </a:cubicBezTo>
                  <a:cubicBezTo>
                    <a:pt x="259" y="1275"/>
                    <a:pt x="234" y="1287"/>
                    <a:pt x="210" y="1293"/>
                  </a:cubicBezTo>
                  <a:cubicBezTo>
                    <a:pt x="205" y="1294"/>
                    <a:pt x="200" y="1294"/>
                    <a:pt x="194" y="1294"/>
                  </a:cubicBezTo>
                  <a:cubicBezTo>
                    <a:pt x="149" y="1294"/>
                    <a:pt x="97" y="1270"/>
                    <a:pt x="75" y="1232"/>
                  </a:cubicBezTo>
                  <a:cubicBezTo>
                    <a:pt x="44" y="1189"/>
                    <a:pt x="44" y="1127"/>
                    <a:pt x="69" y="1084"/>
                  </a:cubicBezTo>
                  <a:cubicBezTo>
                    <a:pt x="81" y="1060"/>
                    <a:pt x="99" y="1047"/>
                    <a:pt x="124" y="1029"/>
                  </a:cubicBezTo>
                  <a:cubicBezTo>
                    <a:pt x="148" y="1010"/>
                    <a:pt x="167" y="992"/>
                    <a:pt x="191" y="980"/>
                  </a:cubicBezTo>
                  <a:cubicBezTo>
                    <a:pt x="277" y="912"/>
                    <a:pt x="357" y="845"/>
                    <a:pt x="437" y="783"/>
                  </a:cubicBezTo>
                  <a:cubicBezTo>
                    <a:pt x="511" y="722"/>
                    <a:pt x="585" y="666"/>
                    <a:pt x="652" y="611"/>
                  </a:cubicBezTo>
                  <a:cubicBezTo>
                    <a:pt x="689" y="586"/>
                    <a:pt x="720" y="562"/>
                    <a:pt x="757" y="537"/>
                  </a:cubicBezTo>
                  <a:cubicBezTo>
                    <a:pt x="769" y="519"/>
                    <a:pt x="787" y="507"/>
                    <a:pt x="800" y="494"/>
                  </a:cubicBezTo>
                  <a:cubicBezTo>
                    <a:pt x="812" y="488"/>
                    <a:pt x="849" y="464"/>
                    <a:pt x="861" y="451"/>
                  </a:cubicBezTo>
                  <a:cubicBezTo>
                    <a:pt x="849" y="433"/>
                    <a:pt x="836" y="421"/>
                    <a:pt x="824" y="408"/>
                  </a:cubicBezTo>
                  <a:cubicBezTo>
                    <a:pt x="824" y="396"/>
                    <a:pt x="818" y="390"/>
                    <a:pt x="812" y="378"/>
                  </a:cubicBezTo>
                  <a:cubicBezTo>
                    <a:pt x="800" y="359"/>
                    <a:pt x="800" y="341"/>
                    <a:pt x="793" y="316"/>
                  </a:cubicBezTo>
                  <a:cubicBezTo>
                    <a:pt x="787" y="279"/>
                    <a:pt x="787" y="236"/>
                    <a:pt x="800" y="199"/>
                  </a:cubicBezTo>
                  <a:cubicBezTo>
                    <a:pt x="824" y="132"/>
                    <a:pt x="879" y="77"/>
                    <a:pt x="935" y="52"/>
                  </a:cubicBezTo>
                  <a:cubicBezTo>
                    <a:pt x="968" y="37"/>
                    <a:pt x="1004" y="29"/>
                    <a:pt x="1038" y="29"/>
                  </a:cubicBezTo>
                  <a:cubicBezTo>
                    <a:pt x="1060" y="29"/>
                    <a:pt x="1081" y="32"/>
                    <a:pt x="1101" y="40"/>
                  </a:cubicBezTo>
                  <a:cubicBezTo>
                    <a:pt x="1150" y="46"/>
                    <a:pt x="1187" y="77"/>
                    <a:pt x="1217" y="101"/>
                  </a:cubicBezTo>
                  <a:cubicBezTo>
                    <a:pt x="1273" y="156"/>
                    <a:pt x="1285" y="218"/>
                    <a:pt x="1291" y="249"/>
                  </a:cubicBezTo>
                  <a:cubicBezTo>
                    <a:pt x="1297" y="285"/>
                    <a:pt x="1297" y="304"/>
                    <a:pt x="1297" y="304"/>
                  </a:cubicBezTo>
                  <a:cubicBezTo>
                    <a:pt x="1303" y="304"/>
                    <a:pt x="1303" y="285"/>
                    <a:pt x="1303" y="249"/>
                  </a:cubicBezTo>
                  <a:cubicBezTo>
                    <a:pt x="1303" y="212"/>
                    <a:pt x="1291" y="150"/>
                    <a:pt x="1230" y="89"/>
                  </a:cubicBezTo>
                  <a:cubicBezTo>
                    <a:pt x="1205" y="58"/>
                    <a:pt x="1162" y="27"/>
                    <a:pt x="1107" y="9"/>
                  </a:cubicBezTo>
                  <a:cubicBezTo>
                    <a:pt x="1084" y="4"/>
                    <a:pt x="1060" y="1"/>
                    <a:pt x="1035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8"/>
            <p:cNvSpPr/>
            <p:nvPr/>
          </p:nvSpPr>
          <p:spPr>
            <a:xfrm>
              <a:off x="4596789" y="3960242"/>
              <a:ext cx="114963" cy="98120"/>
            </a:xfrm>
            <a:custGeom>
              <a:avLst/>
              <a:gdLst/>
              <a:ahLst/>
              <a:cxnLst/>
              <a:rect l="l" t="t" r="r" b="b"/>
              <a:pathLst>
                <a:path w="1604" h="1369" extrusionOk="0">
                  <a:moveTo>
                    <a:pt x="1045" y="0"/>
                  </a:moveTo>
                  <a:cubicBezTo>
                    <a:pt x="959" y="0"/>
                    <a:pt x="861" y="43"/>
                    <a:pt x="805" y="142"/>
                  </a:cubicBezTo>
                  <a:cubicBezTo>
                    <a:pt x="775" y="185"/>
                    <a:pt x="756" y="246"/>
                    <a:pt x="756" y="308"/>
                  </a:cubicBezTo>
                  <a:cubicBezTo>
                    <a:pt x="756" y="338"/>
                    <a:pt x="762" y="369"/>
                    <a:pt x="775" y="400"/>
                  </a:cubicBezTo>
                  <a:cubicBezTo>
                    <a:pt x="781" y="412"/>
                    <a:pt x="787" y="430"/>
                    <a:pt x="793" y="443"/>
                  </a:cubicBezTo>
                  <a:lnTo>
                    <a:pt x="799" y="455"/>
                  </a:lnTo>
                  <a:lnTo>
                    <a:pt x="805" y="455"/>
                  </a:lnTo>
                  <a:cubicBezTo>
                    <a:pt x="682" y="547"/>
                    <a:pt x="547" y="658"/>
                    <a:pt x="394" y="775"/>
                  </a:cubicBezTo>
                  <a:cubicBezTo>
                    <a:pt x="308" y="842"/>
                    <a:pt x="222" y="910"/>
                    <a:pt x="130" y="983"/>
                  </a:cubicBezTo>
                  <a:cubicBezTo>
                    <a:pt x="105" y="1002"/>
                    <a:pt x="80" y="1014"/>
                    <a:pt x="56" y="1045"/>
                  </a:cubicBezTo>
                  <a:cubicBezTo>
                    <a:pt x="31" y="1076"/>
                    <a:pt x="13" y="1112"/>
                    <a:pt x="13" y="1149"/>
                  </a:cubicBezTo>
                  <a:cubicBezTo>
                    <a:pt x="1" y="1229"/>
                    <a:pt x="44" y="1309"/>
                    <a:pt x="117" y="1346"/>
                  </a:cubicBezTo>
                  <a:cubicBezTo>
                    <a:pt x="143" y="1361"/>
                    <a:pt x="172" y="1368"/>
                    <a:pt x="201" y="1368"/>
                  </a:cubicBezTo>
                  <a:cubicBezTo>
                    <a:pt x="241" y="1368"/>
                    <a:pt x="282" y="1355"/>
                    <a:pt x="314" y="1334"/>
                  </a:cubicBezTo>
                  <a:cubicBezTo>
                    <a:pt x="363" y="1297"/>
                    <a:pt x="406" y="1266"/>
                    <a:pt x="449" y="1235"/>
                  </a:cubicBezTo>
                  <a:cubicBezTo>
                    <a:pt x="529" y="1168"/>
                    <a:pt x="609" y="1106"/>
                    <a:pt x="682" y="1051"/>
                  </a:cubicBezTo>
                  <a:cubicBezTo>
                    <a:pt x="818" y="940"/>
                    <a:pt x="934" y="848"/>
                    <a:pt x="1045" y="762"/>
                  </a:cubicBezTo>
                  <a:lnTo>
                    <a:pt x="1051" y="775"/>
                  </a:lnTo>
                  <a:cubicBezTo>
                    <a:pt x="1063" y="787"/>
                    <a:pt x="1076" y="805"/>
                    <a:pt x="1088" y="818"/>
                  </a:cubicBezTo>
                  <a:cubicBezTo>
                    <a:pt x="1112" y="842"/>
                    <a:pt x="1143" y="867"/>
                    <a:pt x="1180" y="879"/>
                  </a:cubicBezTo>
                  <a:cubicBezTo>
                    <a:pt x="1217" y="894"/>
                    <a:pt x="1259" y="902"/>
                    <a:pt x="1298" y="902"/>
                  </a:cubicBezTo>
                  <a:cubicBezTo>
                    <a:pt x="1324" y="902"/>
                    <a:pt x="1349" y="899"/>
                    <a:pt x="1371" y="891"/>
                  </a:cubicBezTo>
                  <a:cubicBezTo>
                    <a:pt x="1500" y="861"/>
                    <a:pt x="1567" y="756"/>
                    <a:pt x="1586" y="664"/>
                  </a:cubicBezTo>
                  <a:cubicBezTo>
                    <a:pt x="1604" y="559"/>
                    <a:pt x="1567" y="473"/>
                    <a:pt x="1524" y="424"/>
                  </a:cubicBezTo>
                  <a:cubicBezTo>
                    <a:pt x="1475" y="369"/>
                    <a:pt x="1420" y="344"/>
                    <a:pt x="1383" y="332"/>
                  </a:cubicBezTo>
                  <a:cubicBezTo>
                    <a:pt x="1368" y="330"/>
                    <a:pt x="1356" y="329"/>
                    <a:pt x="1345" y="329"/>
                  </a:cubicBezTo>
                  <a:cubicBezTo>
                    <a:pt x="1323" y="329"/>
                    <a:pt x="1311" y="332"/>
                    <a:pt x="1315" y="332"/>
                  </a:cubicBezTo>
                  <a:cubicBezTo>
                    <a:pt x="1321" y="338"/>
                    <a:pt x="1346" y="338"/>
                    <a:pt x="1364" y="344"/>
                  </a:cubicBezTo>
                  <a:cubicBezTo>
                    <a:pt x="1383" y="351"/>
                    <a:pt x="1401" y="357"/>
                    <a:pt x="1414" y="363"/>
                  </a:cubicBezTo>
                  <a:cubicBezTo>
                    <a:pt x="1426" y="369"/>
                    <a:pt x="1432" y="369"/>
                    <a:pt x="1450" y="387"/>
                  </a:cubicBezTo>
                  <a:cubicBezTo>
                    <a:pt x="1475" y="400"/>
                    <a:pt x="1506" y="430"/>
                    <a:pt x="1530" y="480"/>
                  </a:cubicBezTo>
                  <a:cubicBezTo>
                    <a:pt x="1561" y="529"/>
                    <a:pt x="1573" y="602"/>
                    <a:pt x="1549" y="682"/>
                  </a:cubicBezTo>
                  <a:cubicBezTo>
                    <a:pt x="1530" y="738"/>
                    <a:pt x="1493" y="805"/>
                    <a:pt x="1401" y="848"/>
                  </a:cubicBezTo>
                  <a:cubicBezTo>
                    <a:pt x="1373" y="859"/>
                    <a:pt x="1340" y="865"/>
                    <a:pt x="1306" y="865"/>
                  </a:cubicBezTo>
                  <a:cubicBezTo>
                    <a:pt x="1281" y="865"/>
                    <a:pt x="1255" y="862"/>
                    <a:pt x="1229" y="854"/>
                  </a:cubicBezTo>
                  <a:cubicBezTo>
                    <a:pt x="1162" y="842"/>
                    <a:pt x="1088" y="793"/>
                    <a:pt x="1057" y="707"/>
                  </a:cubicBezTo>
                  <a:cubicBezTo>
                    <a:pt x="1002" y="744"/>
                    <a:pt x="885" y="842"/>
                    <a:pt x="732" y="959"/>
                  </a:cubicBezTo>
                  <a:cubicBezTo>
                    <a:pt x="652" y="1020"/>
                    <a:pt x="566" y="1088"/>
                    <a:pt x="467" y="1162"/>
                  </a:cubicBezTo>
                  <a:cubicBezTo>
                    <a:pt x="424" y="1198"/>
                    <a:pt x="375" y="1235"/>
                    <a:pt x="320" y="1278"/>
                  </a:cubicBezTo>
                  <a:cubicBezTo>
                    <a:pt x="293" y="1310"/>
                    <a:pt x="250" y="1328"/>
                    <a:pt x="207" y="1328"/>
                  </a:cubicBezTo>
                  <a:cubicBezTo>
                    <a:pt x="183" y="1328"/>
                    <a:pt x="158" y="1322"/>
                    <a:pt x="136" y="1309"/>
                  </a:cubicBezTo>
                  <a:cubicBezTo>
                    <a:pt x="62" y="1278"/>
                    <a:pt x="31" y="1192"/>
                    <a:pt x="56" y="1125"/>
                  </a:cubicBezTo>
                  <a:cubicBezTo>
                    <a:pt x="68" y="1088"/>
                    <a:pt x="87" y="1057"/>
                    <a:pt x="117" y="1039"/>
                  </a:cubicBezTo>
                  <a:cubicBezTo>
                    <a:pt x="142" y="1020"/>
                    <a:pt x="173" y="996"/>
                    <a:pt x="197" y="977"/>
                  </a:cubicBezTo>
                  <a:cubicBezTo>
                    <a:pt x="302" y="897"/>
                    <a:pt x="394" y="824"/>
                    <a:pt x="480" y="756"/>
                  </a:cubicBezTo>
                  <a:cubicBezTo>
                    <a:pt x="652" y="621"/>
                    <a:pt x="787" y="523"/>
                    <a:pt x="854" y="461"/>
                  </a:cubicBezTo>
                  <a:cubicBezTo>
                    <a:pt x="799" y="400"/>
                    <a:pt x="787" y="332"/>
                    <a:pt x="793" y="271"/>
                  </a:cubicBezTo>
                  <a:cubicBezTo>
                    <a:pt x="799" y="215"/>
                    <a:pt x="818" y="166"/>
                    <a:pt x="848" y="136"/>
                  </a:cubicBezTo>
                  <a:cubicBezTo>
                    <a:pt x="897" y="68"/>
                    <a:pt x="959" y="43"/>
                    <a:pt x="1008" y="37"/>
                  </a:cubicBezTo>
                  <a:cubicBezTo>
                    <a:pt x="1025" y="34"/>
                    <a:pt x="1042" y="32"/>
                    <a:pt x="1057" y="32"/>
                  </a:cubicBezTo>
                  <a:cubicBezTo>
                    <a:pt x="1127" y="32"/>
                    <a:pt x="1182" y="61"/>
                    <a:pt x="1217" y="86"/>
                  </a:cubicBezTo>
                  <a:cubicBezTo>
                    <a:pt x="1260" y="123"/>
                    <a:pt x="1285" y="166"/>
                    <a:pt x="1291" y="185"/>
                  </a:cubicBezTo>
                  <a:cubicBezTo>
                    <a:pt x="1297" y="191"/>
                    <a:pt x="1297" y="191"/>
                    <a:pt x="1297" y="197"/>
                  </a:cubicBezTo>
                  <a:cubicBezTo>
                    <a:pt x="1297" y="197"/>
                    <a:pt x="1301" y="201"/>
                    <a:pt x="1299" y="203"/>
                  </a:cubicBezTo>
                  <a:lnTo>
                    <a:pt x="1299" y="203"/>
                  </a:lnTo>
                  <a:cubicBezTo>
                    <a:pt x="1298" y="202"/>
                    <a:pt x="1298" y="201"/>
                    <a:pt x="1297" y="201"/>
                  </a:cubicBezTo>
                  <a:cubicBezTo>
                    <a:pt x="1297" y="201"/>
                    <a:pt x="1297" y="202"/>
                    <a:pt x="1297" y="203"/>
                  </a:cubicBezTo>
                  <a:cubicBezTo>
                    <a:pt x="1298" y="203"/>
                    <a:pt x="1299" y="203"/>
                    <a:pt x="1299" y="203"/>
                  </a:cubicBezTo>
                  <a:lnTo>
                    <a:pt x="1299" y="203"/>
                  </a:lnTo>
                  <a:cubicBezTo>
                    <a:pt x="1301" y="205"/>
                    <a:pt x="1303" y="209"/>
                    <a:pt x="1303" y="209"/>
                  </a:cubicBezTo>
                  <a:cubicBezTo>
                    <a:pt x="1303" y="215"/>
                    <a:pt x="1309" y="215"/>
                    <a:pt x="1309" y="222"/>
                  </a:cubicBezTo>
                  <a:lnTo>
                    <a:pt x="1309" y="228"/>
                  </a:lnTo>
                  <a:lnTo>
                    <a:pt x="1315" y="234"/>
                  </a:lnTo>
                  <a:cubicBezTo>
                    <a:pt x="1315" y="246"/>
                    <a:pt x="1315" y="252"/>
                    <a:pt x="1315" y="265"/>
                  </a:cubicBezTo>
                  <a:cubicBezTo>
                    <a:pt x="1315" y="271"/>
                    <a:pt x="1315" y="283"/>
                    <a:pt x="1321" y="289"/>
                  </a:cubicBezTo>
                  <a:lnTo>
                    <a:pt x="1321" y="301"/>
                  </a:lnTo>
                  <a:lnTo>
                    <a:pt x="1321" y="308"/>
                  </a:lnTo>
                  <a:cubicBezTo>
                    <a:pt x="1321" y="308"/>
                    <a:pt x="1321" y="314"/>
                    <a:pt x="1321" y="320"/>
                  </a:cubicBezTo>
                  <a:cubicBezTo>
                    <a:pt x="1321" y="323"/>
                    <a:pt x="1322" y="324"/>
                    <a:pt x="1322" y="324"/>
                  </a:cubicBezTo>
                  <a:cubicBezTo>
                    <a:pt x="1324" y="324"/>
                    <a:pt x="1329" y="309"/>
                    <a:pt x="1334" y="277"/>
                  </a:cubicBezTo>
                  <a:cubicBezTo>
                    <a:pt x="1334" y="240"/>
                    <a:pt x="1321" y="179"/>
                    <a:pt x="1278" y="117"/>
                  </a:cubicBezTo>
                  <a:cubicBezTo>
                    <a:pt x="1235" y="56"/>
                    <a:pt x="1156" y="0"/>
                    <a:pt x="104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8"/>
            <p:cNvSpPr/>
            <p:nvPr/>
          </p:nvSpPr>
          <p:spPr>
            <a:xfrm>
              <a:off x="4599010" y="3962392"/>
              <a:ext cx="110591" cy="93246"/>
            </a:xfrm>
            <a:custGeom>
              <a:avLst/>
              <a:gdLst/>
              <a:ahLst/>
              <a:cxnLst/>
              <a:rect l="l" t="t" r="r" b="b"/>
              <a:pathLst>
                <a:path w="1543" h="1301" extrusionOk="0">
                  <a:moveTo>
                    <a:pt x="1022" y="0"/>
                  </a:moveTo>
                  <a:cubicBezTo>
                    <a:pt x="1015" y="0"/>
                    <a:pt x="1009" y="1"/>
                    <a:pt x="1002" y="1"/>
                  </a:cubicBezTo>
                  <a:cubicBezTo>
                    <a:pt x="946" y="7"/>
                    <a:pt x="885" y="26"/>
                    <a:pt x="823" y="93"/>
                  </a:cubicBezTo>
                  <a:cubicBezTo>
                    <a:pt x="793" y="124"/>
                    <a:pt x="768" y="173"/>
                    <a:pt x="762" y="235"/>
                  </a:cubicBezTo>
                  <a:cubicBezTo>
                    <a:pt x="756" y="290"/>
                    <a:pt x="768" y="370"/>
                    <a:pt x="817" y="431"/>
                  </a:cubicBezTo>
                  <a:cubicBezTo>
                    <a:pt x="811" y="443"/>
                    <a:pt x="787" y="456"/>
                    <a:pt x="768" y="474"/>
                  </a:cubicBezTo>
                  <a:cubicBezTo>
                    <a:pt x="744" y="493"/>
                    <a:pt x="719" y="517"/>
                    <a:pt x="688" y="536"/>
                  </a:cubicBezTo>
                  <a:cubicBezTo>
                    <a:pt x="633" y="585"/>
                    <a:pt x="565" y="640"/>
                    <a:pt x="479" y="702"/>
                  </a:cubicBezTo>
                  <a:cubicBezTo>
                    <a:pt x="400" y="763"/>
                    <a:pt x="314" y="837"/>
                    <a:pt x="209" y="910"/>
                  </a:cubicBezTo>
                  <a:cubicBezTo>
                    <a:pt x="160" y="953"/>
                    <a:pt x="105" y="990"/>
                    <a:pt x="56" y="1039"/>
                  </a:cubicBezTo>
                  <a:cubicBezTo>
                    <a:pt x="13" y="1089"/>
                    <a:pt x="0" y="1175"/>
                    <a:pt x="49" y="1236"/>
                  </a:cubicBezTo>
                  <a:cubicBezTo>
                    <a:pt x="80" y="1277"/>
                    <a:pt x="132" y="1301"/>
                    <a:pt x="180" y="1301"/>
                  </a:cubicBezTo>
                  <a:cubicBezTo>
                    <a:pt x="190" y="1301"/>
                    <a:pt x="200" y="1300"/>
                    <a:pt x="209" y="1297"/>
                  </a:cubicBezTo>
                  <a:cubicBezTo>
                    <a:pt x="240" y="1291"/>
                    <a:pt x="264" y="1273"/>
                    <a:pt x="289" y="1254"/>
                  </a:cubicBezTo>
                  <a:cubicBezTo>
                    <a:pt x="314" y="1236"/>
                    <a:pt x="332" y="1218"/>
                    <a:pt x="357" y="1199"/>
                  </a:cubicBezTo>
                  <a:cubicBezTo>
                    <a:pt x="449" y="1132"/>
                    <a:pt x="529" y="1064"/>
                    <a:pt x="608" y="1003"/>
                  </a:cubicBezTo>
                  <a:cubicBezTo>
                    <a:pt x="688" y="941"/>
                    <a:pt x="762" y="880"/>
                    <a:pt x="836" y="831"/>
                  </a:cubicBezTo>
                  <a:cubicBezTo>
                    <a:pt x="866" y="800"/>
                    <a:pt x="903" y="775"/>
                    <a:pt x="934" y="751"/>
                  </a:cubicBezTo>
                  <a:cubicBezTo>
                    <a:pt x="965" y="726"/>
                    <a:pt x="995" y="695"/>
                    <a:pt x="1020" y="683"/>
                  </a:cubicBezTo>
                  <a:cubicBezTo>
                    <a:pt x="1045" y="738"/>
                    <a:pt x="1094" y="788"/>
                    <a:pt x="1143" y="812"/>
                  </a:cubicBezTo>
                  <a:cubicBezTo>
                    <a:pt x="1192" y="837"/>
                    <a:pt x="1247" y="843"/>
                    <a:pt x="1297" y="843"/>
                  </a:cubicBezTo>
                  <a:cubicBezTo>
                    <a:pt x="1395" y="831"/>
                    <a:pt x="1469" y="769"/>
                    <a:pt x="1499" y="702"/>
                  </a:cubicBezTo>
                  <a:cubicBezTo>
                    <a:pt x="1542" y="622"/>
                    <a:pt x="1542" y="542"/>
                    <a:pt x="1518" y="486"/>
                  </a:cubicBezTo>
                  <a:cubicBezTo>
                    <a:pt x="1499" y="425"/>
                    <a:pt x="1469" y="394"/>
                    <a:pt x="1450" y="376"/>
                  </a:cubicBezTo>
                  <a:cubicBezTo>
                    <a:pt x="1426" y="357"/>
                    <a:pt x="1419" y="351"/>
                    <a:pt x="1407" y="345"/>
                  </a:cubicBezTo>
                  <a:cubicBezTo>
                    <a:pt x="1401" y="345"/>
                    <a:pt x="1383" y="333"/>
                    <a:pt x="1364" y="327"/>
                  </a:cubicBezTo>
                  <a:cubicBezTo>
                    <a:pt x="1346" y="321"/>
                    <a:pt x="1321" y="314"/>
                    <a:pt x="1315" y="314"/>
                  </a:cubicBezTo>
                  <a:cubicBezTo>
                    <a:pt x="1303" y="314"/>
                    <a:pt x="1321" y="321"/>
                    <a:pt x="1352" y="333"/>
                  </a:cubicBezTo>
                  <a:cubicBezTo>
                    <a:pt x="1389" y="351"/>
                    <a:pt x="1432" y="376"/>
                    <a:pt x="1462" y="425"/>
                  </a:cubicBezTo>
                  <a:cubicBezTo>
                    <a:pt x="1499" y="480"/>
                    <a:pt x="1524" y="560"/>
                    <a:pt x="1493" y="640"/>
                  </a:cubicBezTo>
                  <a:cubicBezTo>
                    <a:pt x="1475" y="714"/>
                    <a:pt x="1407" y="781"/>
                    <a:pt x="1315" y="800"/>
                  </a:cubicBezTo>
                  <a:cubicBezTo>
                    <a:pt x="1299" y="804"/>
                    <a:pt x="1282" y="806"/>
                    <a:pt x="1266" y="806"/>
                  </a:cubicBezTo>
                  <a:cubicBezTo>
                    <a:pt x="1233" y="806"/>
                    <a:pt x="1200" y="798"/>
                    <a:pt x="1168" y="781"/>
                  </a:cubicBezTo>
                  <a:cubicBezTo>
                    <a:pt x="1143" y="769"/>
                    <a:pt x="1118" y="757"/>
                    <a:pt x="1100" y="732"/>
                  </a:cubicBezTo>
                  <a:cubicBezTo>
                    <a:pt x="1094" y="726"/>
                    <a:pt x="1081" y="714"/>
                    <a:pt x="1075" y="702"/>
                  </a:cubicBezTo>
                  <a:lnTo>
                    <a:pt x="1069" y="689"/>
                  </a:lnTo>
                  <a:cubicBezTo>
                    <a:pt x="1063" y="683"/>
                    <a:pt x="1057" y="671"/>
                    <a:pt x="1057" y="665"/>
                  </a:cubicBezTo>
                  <a:lnTo>
                    <a:pt x="1038" y="622"/>
                  </a:lnTo>
                  <a:cubicBezTo>
                    <a:pt x="903" y="726"/>
                    <a:pt x="744" y="843"/>
                    <a:pt x="572" y="978"/>
                  </a:cubicBezTo>
                  <a:cubicBezTo>
                    <a:pt x="492" y="1039"/>
                    <a:pt x="412" y="1107"/>
                    <a:pt x="326" y="1175"/>
                  </a:cubicBezTo>
                  <a:cubicBezTo>
                    <a:pt x="301" y="1193"/>
                    <a:pt x="277" y="1205"/>
                    <a:pt x="258" y="1224"/>
                  </a:cubicBezTo>
                  <a:cubicBezTo>
                    <a:pt x="234" y="1242"/>
                    <a:pt x="221" y="1254"/>
                    <a:pt x="197" y="1254"/>
                  </a:cubicBezTo>
                  <a:cubicBezTo>
                    <a:pt x="188" y="1257"/>
                    <a:pt x="179" y="1258"/>
                    <a:pt x="169" y="1258"/>
                  </a:cubicBezTo>
                  <a:cubicBezTo>
                    <a:pt x="134" y="1258"/>
                    <a:pt x="100" y="1241"/>
                    <a:pt x="80" y="1211"/>
                  </a:cubicBezTo>
                  <a:cubicBezTo>
                    <a:pt x="49" y="1175"/>
                    <a:pt x="49" y="1119"/>
                    <a:pt x="74" y="1082"/>
                  </a:cubicBezTo>
                  <a:cubicBezTo>
                    <a:pt x="86" y="1064"/>
                    <a:pt x="92" y="1052"/>
                    <a:pt x="117" y="1033"/>
                  </a:cubicBezTo>
                  <a:cubicBezTo>
                    <a:pt x="142" y="1015"/>
                    <a:pt x="166" y="1003"/>
                    <a:pt x="185" y="984"/>
                  </a:cubicBezTo>
                  <a:cubicBezTo>
                    <a:pt x="271" y="917"/>
                    <a:pt x="357" y="849"/>
                    <a:pt x="430" y="788"/>
                  </a:cubicBezTo>
                  <a:cubicBezTo>
                    <a:pt x="602" y="658"/>
                    <a:pt x="744" y="542"/>
                    <a:pt x="879" y="437"/>
                  </a:cubicBezTo>
                  <a:cubicBezTo>
                    <a:pt x="817" y="376"/>
                    <a:pt x="817" y="364"/>
                    <a:pt x="805" y="339"/>
                  </a:cubicBezTo>
                  <a:cubicBezTo>
                    <a:pt x="799" y="314"/>
                    <a:pt x="793" y="290"/>
                    <a:pt x="793" y="259"/>
                  </a:cubicBezTo>
                  <a:cubicBezTo>
                    <a:pt x="793" y="210"/>
                    <a:pt x="811" y="167"/>
                    <a:pt x="836" y="130"/>
                  </a:cubicBezTo>
                  <a:cubicBezTo>
                    <a:pt x="886" y="63"/>
                    <a:pt x="963" y="31"/>
                    <a:pt x="1028" y="31"/>
                  </a:cubicBezTo>
                  <a:cubicBezTo>
                    <a:pt x="1033" y="31"/>
                    <a:pt x="1039" y="31"/>
                    <a:pt x="1045" y="32"/>
                  </a:cubicBezTo>
                  <a:cubicBezTo>
                    <a:pt x="1125" y="38"/>
                    <a:pt x="1186" y="81"/>
                    <a:pt x="1223" y="130"/>
                  </a:cubicBezTo>
                  <a:cubicBezTo>
                    <a:pt x="1260" y="173"/>
                    <a:pt x="1272" y="222"/>
                    <a:pt x="1272" y="259"/>
                  </a:cubicBezTo>
                  <a:cubicBezTo>
                    <a:pt x="1278" y="290"/>
                    <a:pt x="1272" y="314"/>
                    <a:pt x="1278" y="314"/>
                  </a:cubicBezTo>
                  <a:cubicBezTo>
                    <a:pt x="1278" y="314"/>
                    <a:pt x="1284" y="302"/>
                    <a:pt x="1284" y="296"/>
                  </a:cubicBezTo>
                  <a:cubicBezTo>
                    <a:pt x="1284" y="290"/>
                    <a:pt x="1284" y="278"/>
                    <a:pt x="1284" y="265"/>
                  </a:cubicBezTo>
                  <a:cubicBezTo>
                    <a:pt x="1284" y="259"/>
                    <a:pt x="1284" y="247"/>
                    <a:pt x="1284" y="241"/>
                  </a:cubicBezTo>
                  <a:cubicBezTo>
                    <a:pt x="1284" y="228"/>
                    <a:pt x="1284" y="216"/>
                    <a:pt x="1278" y="210"/>
                  </a:cubicBezTo>
                  <a:cubicBezTo>
                    <a:pt x="1278" y="204"/>
                    <a:pt x="1278" y="204"/>
                    <a:pt x="1278" y="198"/>
                  </a:cubicBezTo>
                  <a:lnTo>
                    <a:pt x="1278" y="192"/>
                  </a:lnTo>
                  <a:cubicBezTo>
                    <a:pt x="1272" y="179"/>
                    <a:pt x="1272" y="173"/>
                    <a:pt x="1266" y="161"/>
                  </a:cubicBezTo>
                  <a:cubicBezTo>
                    <a:pt x="1254" y="130"/>
                    <a:pt x="1235" y="99"/>
                    <a:pt x="1192" y="63"/>
                  </a:cubicBezTo>
                  <a:cubicBezTo>
                    <a:pt x="1153" y="29"/>
                    <a:pt x="1093" y="0"/>
                    <a:pt x="1022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8"/>
            <p:cNvSpPr/>
            <p:nvPr/>
          </p:nvSpPr>
          <p:spPr>
            <a:xfrm>
              <a:off x="4426856" y="4020446"/>
              <a:ext cx="208782" cy="162267"/>
            </a:xfrm>
            <a:custGeom>
              <a:avLst/>
              <a:gdLst/>
              <a:ahLst/>
              <a:cxnLst/>
              <a:rect l="l" t="t" r="r" b="b"/>
              <a:pathLst>
                <a:path w="2913" h="2264" extrusionOk="0">
                  <a:moveTo>
                    <a:pt x="2561" y="1"/>
                  </a:moveTo>
                  <a:cubicBezTo>
                    <a:pt x="2401" y="1"/>
                    <a:pt x="2196" y="81"/>
                    <a:pt x="2009" y="229"/>
                  </a:cubicBezTo>
                  <a:cubicBezTo>
                    <a:pt x="1911" y="303"/>
                    <a:pt x="897" y="168"/>
                    <a:pt x="516" y="463"/>
                  </a:cubicBezTo>
                  <a:cubicBezTo>
                    <a:pt x="80" y="807"/>
                    <a:pt x="0" y="1440"/>
                    <a:pt x="344" y="1876"/>
                  </a:cubicBezTo>
                  <a:cubicBezTo>
                    <a:pt x="543" y="2131"/>
                    <a:pt x="838" y="2264"/>
                    <a:pt x="1137" y="2264"/>
                  </a:cubicBezTo>
                  <a:cubicBezTo>
                    <a:pt x="1356" y="2264"/>
                    <a:pt x="1577" y="2193"/>
                    <a:pt x="1763" y="2048"/>
                  </a:cubicBezTo>
                  <a:cubicBezTo>
                    <a:pt x="2083" y="1796"/>
                    <a:pt x="2353" y="905"/>
                    <a:pt x="2470" y="813"/>
                  </a:cubicBezTo>
                  <a:cubicBezTo>
                    <a:pt x="2771" y="580"/>
                    <a:pt x="2912" y="254"/>
                    <a:pt x="2789" y="94"/>
                  </a:cubicBezTo>
                  <a:cubicBezTo>
                    <a:pt x="2740" y="31"/>
                    <a:pt x="2659" y="1"/>
                    <a:pt x="25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8"/>
            <p:cNvSpPr/>
            <p:nvPr/>
          </p:nvSpPr>
          <p:spPr>
            <a:xfrm>
              <a:off x="4431658" y="4019442"/>
              <a:ext cx="200396" cy="164703"/>
            </a:xfrm>
            <a:custGeom>
              <a:avLst/>
              <a:gdLst/>
              <a:ahLst/>
              <a:cxnLst/>
              <a:rect l="l" t="t" r="r" b="b"/>
              <a:pathLst>
                <a:path w="2796" h="2298" extrusionOk="0">
                  <a:moveTo>
                    <a:pt x="2485" y="0"/>
                  </a:moveTo>
                  <a:cubicBezTo>
                    <a:pt x="2463" y="0"/>
                    <a:pt x="2441" y="2"/>
                    <a:pt x="2421" y="4"/>
                  </a:cubicBezTo>
                  <a:cubicBezTo>
                    <a:pt x="2305" y="22"/>
                    <a:pt x="2219" y="65"/>
                    <a:pt x="2157" y="96"/>
                  </a:cubicBezTo>
                  <a:cubicBezTo>
                    <a:pt x="2089" y="127"/>
                    <a:pt x="2046" y="157"/>
                    <a:pt x="2022" y="176"/>
                  </a:cubicBezTo>
                  <a:cubicBezTo>
                    <a:pt x="1991" y="194"/>
                    <a:pt x="1979" y="207"/>
                    <a:pt x="1979" y="207"/>
                  </a:cubicBezTo>
                  <a:cubicBezTo>
                    <a:pt x="1979" y="207"/>
                    <a:pt x="1980" y="207"/>
                    <a:pt x="1981" y="207"/>
                  </a:cubicBezTo>
                  <a:cubicBezTo>
                    <a:pt x="1992" y="207"/>
                    <a:pt x="2042" y="166"/>
                    <a:pt x="2163" y="108"/>
                  </a:cubicBezTo>
                  <a:cubicBezTo>
                    <a:pt x="2231" y="78"/>
                    <a:pt x="2311" y="47"/>
                    <a:pt x="2421" y="28"/>
                  </a:cubicBezTo>
                  <a:cubicBezTo>
                    <a:pt x="2441" y="26"/>
                    <a:pt x="2463" y="25"/>
                    <a:pt x="2484" y="25"/>
                  </a:cubicBezTo>
                  <a:cubicBezTo>
                    <a:pt x="2522" y="25"/>
                    <a:pt x="2560" y="29"/>
                    <a:pt x="2599" y="41"/>
                  </a:cubicBezTo>
                  <a:cubicBezTo>
                    <a:pt x="2630" y="47"/>
                    <a:pt x="2661" y="65"/>
                    <a:pt x="2685" y="90"/>
                  </a:cubicBezTo>
                  <a:cubicBezTo>
                    <a:pt x="2716" y="114"/>
                    <a:pt x="2735" y="145"/>
                    <a:pt x="2747" y="176"/>
                  </a:cubicBezTo>
                  <a:cubicBezTo>
                    <a:pt x="2765" y="250"/>
                    <a:pt x="2753" y="336"/>
                    <a:pt x="2716" y="415"/>
                  </a:cubicBezTo>
                  <a:cubicBezTo>
                    <a:pt x="2685" y="495"/>
                    <a:pt x="2630" y="575"/>
                    <a:pt x="2569" y="649"/>
                  </a:cubicBezTo>
                  <a:cubicBezTo>
                    <a:pt x="2532" y="692"/>
                    <a:pt x="2495" y="723"/>
                    <a:pt x="2458" y="759"/>
                  </a:cubicBezTo>
                  <a:cubicBezTo>
                    <a:pt x="2440" y="778"/>
                    <a:pt x="2415" y="796"/>
                    <a:pt x="2397" y="815"/>
                  </a:cubicBezTo>
                  <a:cubicBezTo>
                    <a:pt x="2384" y="821"/>
                    <a:pt x="2372" y="833"/>
                    <a:pt x="2366" y="845"/>
                  </a:cubicBezTo>
                  <a:lnTo>
                    <a:pt x="2341" y="882"/>
                  </a:lnTo>
                  <a:cubicBezTo>
                    <a:pt x="2286" y="987"/>
                    <a:pt x="2237" y="1097"/>
                    <a:pt x="2182" y="1214"/>
                  </a:cubicBezTo>
                  <a:cubicBezTo>
                    <a:pt x="2133" y="1325"/>
                    <a:pt x="2077" y="1448"/>
                    <a:pt x="2016" y="1570"/>
                  </a:cubicBezTo>
                  <a:cubicBezTo>
                    <a:pt x="1948" y="1699"/>
                    <a:pt x="1881" y="1828"/>
                    <a:pt x="1782" y="1945"/>
                  </a:cubicBezTo>
                  <a:cubicBezTo>
                    <a:pt x="1625" y="2133"/>
                    <a:pt x="1359" y="2257"/>
                    <a:pt x="1075" y="2257"/>
                  </a:cubicBezTo>
                  <a:cubicBezTo>
                    <a:pt x="1014" y="2257"/>
                    <a:pt x="953" y="2252"/>
                    <a:pt x="892" y="2240"/>
                  </a:cubicBezTo>
                  <a:cubicBezTo>
                    <a:pt x="713" y="2209"/>
                    <a:pt x="560" y="2129"/>
                    <a:pt x="437" y="2025"/>
                  </a:cubicBezTo>
                  <a:cubicBezTo>
                    <a:pt x="308" y="1921"/>
                    <a:pt x="216" y="1785"/>
                    <a:pt x="160" y="1650"/>
                  </a:cubicBezTo>
                  <a:cubicBezTo>
                    <a:pt x="44" y="1374"/>
                    <a:pt x="68" y="1085"/>
                    <a:pt x="167" y="864"/>
                  </a:cubicBezTo>
                  <a:cubicBezTo>
                    <a:pt x="216" y="753"/>
                    <a:pt x="283" y="661"/>
                    <a:pt x="363" y="581"/>
                  </a:cubicBezTo>
                  <a:cubicBezTo>
                    <a:pt x="375" y="563"/>
                    <a:pt x="400" y="544"/>
                    <a:pt x="418" y="526"/>
                  </a:cubicBezTo>
                  <a:cubicBezTo>
                    <a:pt x="437" y="514"/>
                    <a:pt x="455" y="495"/>
                    <a:pt x="480" y="477"/>
                  </a:cubicBezTo>
                  <a:cubicBezTo>
                    <a:pt x="517" y="452"/>
                    <a:pt x="560" y="428"/>
                    <a:pt x="603" y="409"/>
                  </a:cubicBezTo>
                  <a:cubicBezTo>
                    <a:pt x="781" y="342"/>
                    <a:pt x="953" y="323"/>
                    <a:pt x="1100" y="305"/>
                  </a:cubicBezTo>
                  <a:cubicBezTo>
                    <a:pt x="1389" y="280"/>
                    <a:pt x="1592" y="286"/>
                    <a:pt x="1721" y="280"/>
                  </a:cubicBezTo>
                  <a:cubicBezTo>
                    <a:pt x="1850" y="274"/>
                    <a:pt x="1905" y="262"/>
                    <a:pt x="1905" y="256"/>
                  </a:cubicBezTo>
                  <a:lnTo>
                    <a:pt x="1856" y="256"/>
                  </a:lnTo>
                  <a:cubicBezTo>
                    <a:pt x="1831" y="256"/>
                    <a:pt x="1782" y="262"/>
                    <a:pt x="1721" y="262"/>
                  </a:cubicBezTo>
                  <a:cubicBezTo>
                    <a:pt x="1669" y="262"/>
                    <a:pt x="1606" y="261"/>
                    <a:pt x="1530" y="261"/>
                  </a:cubicBezTo>
                  <a:cubicBezTo>
                    <a:pt x="1415" y="261"/>
                    <a:pt x="1271" y="263"/>
                    <a:pt x="1094" y="274"/>
                  </a:cubicBezTo>
                  <a:cubicBezTo>
                    <a:pt x="947" y="286"/>
                    <a:pt x="775" y="305"/>
                    <a:pt x="590" y="379"/>
                  </a:cubicBezTo>
                  <a:cubicBezTo>
                    <a:pt x="547" y="397"/>
                    <a:pt x="498" y="422"/>
                    <a:pt x="455" y="452"/>
                  </a:cubicBezTo>
                  <a:cubicBezTo>
                    <a:pt x="431" y="465"/>
                    <a:pt x="412" y="489"/>
                    <a:pt x="394" y="501"/>
                  </a:cubicBezTo>
                  <a:cubicBezTo>
                    <a:pt x="375" y="520"/>
                    <a:pt x="351" y="538"/>
                    <a:pt x="332" y="557"/>
                  </a:cubicBezTo>
                  <a:cubicBezTo>
                    <a:pt x="259" y="637"/>
                    <a:pt x="185" y="735"/>
                    <a:pt x="136" y="852"/>
                  </a:cubicBezTo>
                  <a:cubicBezTo>
                    <a:pt x="31" y="1079"/>
                    <a:pt x="1" y="1380"/>
                    <a:pt x="124" y="1669"/>
                  </a:cubicBezTo>
                  <a:cubicBezTo>
                    <a:pt x="185" y="1810"/>
                    <a:pt x="277" y="1945"/>
                    <a:pt x="412" y="2056"/>
                  </a:cubicBezTo>
                  <a:cubicBezTo>
                    <a:pt x="541" y="2166"/>
                    <a:pt x="701" y="2252"/>
                    <a:pt x="885" y="2283"/>
                  </a:cubicBezTo>
                  <a:cubicBezTo>
                    <a:pt x="945" y="2293"/>
                    <a:pt x="1005" y="2298"/>
                    <a:pt x="1065" y="2298"/>
                  </a:cubicBezTo>
                  <a:cubicBezTo>
                    <a:pt x="1187" y="2298"/>
                    <a:pt x="1306" y="2277"/>
                    <a:pt x="1414" y="2240"/>
                  </a:cubicBezTo>
                  <a:cubicBezTo>
                    <a:pt x="1451" y="2228"/>
                    <a:pt x="1494" y="2209"/>
                    <a:pt x="1530" y="2191"/>
                  </a:cubicBezTo>
                  <a:cubicBezTo>
                    <a:pt x="1567" y="2172"/>
                    <a:pt x="1604" y="2154"/>
                    <a:pt x="1635" y="2129"/>
                  </a:cubicBezTo>
                  <a:cubicBezTo>
                    <a:pt x="1702" y="2086"/>
                    <a:pt x="1764" y="2031"/>
                    <a:pt x="1813" y="1970"/>
                  </a:cubicBezTo>
                  <a:cubicBezTo>
                    <a:pt x="1917" y="1847"/>
                    <a:pt x="1985" y="1718"/>
                    <a:pt x="2046" y="1589"/>
                  </a:cubicBezTo>
                  <a:cubicBezTo>
                    <a:pt x="2114" y="1466"/>
                    <a:pt x="2163" y="1343"/>
                    <a:pt x="2219" y="1226"/>
                  </a:cubicBezTo>
                  <a:cubicBezTo>
                    <a:pt x="2268" y="1110"/>
                    <a:pt x="2317" y="999"/>
                    <a:pt x="2372" y="901"/>
                  </a:cubicBezTo>
                  <a:lnTo>
                    <a:pt x="2391" y="870"/>
                  </a:lnTo>
                  <a:cubicBezTo>
                    <a:pt x="2403" y="858"/>
                    <a:pt x="2409" y="852"/>
                    <a:pt x="2415" y="839"/>
                  </a:cubicBezTo>
                  <a:cubicBezTo>
                    <a:pt x="2440" y="821"/>
                    <a:pt x="2458" y="802"/>
                    <a:pt x="2483" y="784"/>
                  </a:cubicBezTo>
                  <a:cubicBezTo>
                    <a:pt x="2520" y="747"/>
                    <a:pt x="2556" y="710"/>
                    <a:pt x="2593" y="673"/>
                  </a:cubicBezTo>
                  <a:cubicBezTo>
                    <a:pt x="2661" y="594"/>
                    <a:pt x="2710" y="514"/>
                    <a:pt x="2747" y="428"/>
                  </a:cubicBezTo>
                  <a:cubicBezTo>
                    <a:pt x="2784" y="342"/>
                    <a:pt x="2796" y="250"/>
                    <a:pt x="2771" y="170"/>
                  </a:cubicBezTo>
                  <a:cubicBezTo>
                    <a:pt x="2759" y="127"/>
                    <a:pt x="2735" y="96"/>
                    <a:pt x="2704" y="65"/>
                  </a:cubicBezTo>
                  <a:cubicBezTo>
                    <a:pt x="2679" y="41"/>
                    <a:pt x="2642" y="22"/>
                    <a:pt x="2612" y="16"/>
                  </a:cubicBezTo>
                  <a:cubicBezTo>
                    <a:pt x="2565" y="4"/>
                    <a:pt x="2523" y="0"/>
                    <a:pt x="2485" y="0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8"/>
            <p:cNvSpPr/>
            <p:nvPr/>
          </p:nvSpPr>
          <p:spPr>
            <a:xfrm>
              <a:off x="4431228" y="4018367"/>
              <a:ext cx="201328" cy="166997"/>
            </a:xfrm>
            <a:custGeom>
              <a:avLst/>
              <a:gdLst/>
              <a:ahLst/>
              <a:cxnLst/>
              <a:rect l="l" t="t" r="r" b="b"/>
              <a:pathLst>
                <a:path w="2809" h="2330" extrusionOk="0">
                  <a:moveTo>
                    <a:pt x="2516" y="1"/>
                  </a:moveTo>
                  <a:cubicBezTo>
                    <a:pt x="2494" y="1"/>
                    <a:pt x="2472" y="3"/>
                    <a:pt x="2452" y="7"/>
                  </a:cubicBezTo>
                  <a:cubicBezTo>
                    <a:pt x="2384" y="13"/>
                    <a:pt x="2323" y="31"/>
                    <a:pt x="2268" y="50"/>
                  </a:cubicBezTo>
                  <a:cubicBezTo>
                    <a:pt x="2163" y="93"/>
                    <a:pt x="2083" y="136"/>
                    <a:pt x="2028" y="179"/>
                  </a:cubicBezTo>
                  <a:cubicBezTo>
                    <a:pt x="1973" y="222"/>
                    <a:pt x="1936" y="252"/>
                    <a:pt x="1948" y="252"/>
                  </a:cubicBezTo>
                  <a:cubicBezTo>
                    <a:pt x="1954" y="246"/>
                    <a:pt x="1985" y="222"/>
                    <a:pt x="2016" y="203"/>
                  </a:cubicBezTo>
                  <a:cubicBezTo>
                    <a:pt x="2040" y="185"/>
                    <a:pt x="2071" y="166"/>
                    <a:pt x="2089" y="154"/>
                  </a:cubicBezTo>
                  <a:cubicBezTo>
                    <a:pt x="2114" y="142"/>
                    <a:pt x="2120" y="142"/>
                    <a:pt x="2163" y="117"/>
                  </a:cubicBezTo>
                  <a:cubicBezTo>
                    <a:pt x="2206" y="99"/>
                    <a:pt x="2268" y="68"/>
                    <a:pt x="2360" y="50"/>
                  </a:cubicBezTo>
                  <a:cubicBezTo>
                    <a:pt x="2400" y="39"/>
                    <a:pt x="2444" y="29"/>
                    <a:pt x="2489" y="29"/>
                  </a:cubicBezTo>
                  <a:cubicBezTo>
                    <a:pt x="2499" y="29"/>
                    <a:pt x="2509" y="30"/>
                    <a:pt x="2519" y="31"/>
                  </a:cubicBezTo>
                  <a:cubicBezTo>
                    <a:pt x="2581" y="31"/>
                    <a:pt x="2648" y="50"/>
                    <a:pt x="2704" y="93"/>
                  </a:cubicBezTo>
                  <a:cubicBezTo>
                    <a:pt x="2734" y="117"/>
                    <a:pt x="2753" y="154"/>
                    <a:pt x="2765" y="191"/>
                  </a:cubicBezTo>
                  <a:cubicBezTo>
                    <a:pt x="2777" y="228"/>
                    <a:pt x="2777" y="271"/>
                    <a:pt x="2771" y="314"/>
                  </a:cubicBezTo>
                  <a:cubicBezTo>
                    <a:pt x="2759" y="394"/>
                    <a:pt x="2722" y="486"/>
                    <a:pt x="2673" y="566"/>
                  </a:cubicBezTo>
                  <a:cubicBezTo>
                    <a:pt x="2618" y="645"/>
                    <a:pt x="2550" y="725"/>
                    <a:pt x="2464" y="799"/>
                  </a:cubicBezTo>
                  <a:cubicBezTo>
                    <a:pt x="2446" y="817"/>
                    <a:pt x="2421" y="836"/>
                    <a:pt x="2403" y="854"/>
                  </a:cubicBezTo>
                  <a:cubicBezTo>
                    <a:pt x="2390" y="867"/>
                    <a:pt x="2384" y="879"/>
                    <a:pt x="2372" y="891"/>
                  </a:cubicBezTo>
                  <a:cubicBezTo>
                    <a:pt x="2366" y="903"/>
                    <a:pt x="2360" y="916"/>
                    <a:pt x="2354" y="928"/>
                  </a:cubicBezTo>
                  <a:cubicBezTo>
                    <a:pt x="2323" y="977"/>
                    <a:pt x="2298" y="1032"/>
                    <a:pt x="2274" y="1094"/>
                  </a:cubicBezTo>
                  <a:cubicBezTo>
                    <a:pt x="2169" y="1321"/>
                    <a:pt x="2065" y="1579"/>
                    <a:pt x="1899" y="1843"/>
                  </a:cubicBezTo>
                  <a:cubicBezTo>
                    <a:pt x="1756" y="2105"/>
                    <a:pt x="1428" y="2292"/>
                    <a:pt x="1067" y="2292"/>
                  </a:cubicBezTo>
                  <a:cubicBezTo>
                    <a:pt x="1056" y="2292"/>
                    <a:pt x="1044" y="2292"/>
                    <a:pt x="1033" y="2292"/>
                  </a:cubicBezTo>
                  <a:cubicBezTo>
                    <a:pt x="941" y="2286"/>
                    <a:pt x="848" y="2267"/>
                    <a:pt x="762" y="2243"/>
                  </a:cubicBezTo>
                  <a:cubicBezTo>
                    <a:pt x="682" y="2212"/>
                    <a:pt x="603" y="2175"/>
                    <a:pt x="529" y="2126"/>
                  </a:cubicBezTo>
                  <a:cubicBezTo>
                    <a:pt x="381" y="2034"/>
                    <a:pt x="277" y="1905"/>
                    <a:pt x="197" y="1770"/>
                  </a:cubicBezTo>
                  <a:cubicBezTo>
                    <a:pt x="44" y="1493"/>
                    <a:pt x="44" y="1186"/>
                    <a:pt x="136" y="946"/>
                  </a:cubicBezTo>
                  <a:cubicBezTo>
                    <a:pt x="222" y="701"/>
                    <a:pt x="388" y="516"/>
                    <a:pt x="566" y="424"/>
                  </a:cubicBezTo>
                  <a:cubicBezTo>
                    <a:pt x="756" y="344"/>
                    <a:pt x="934" y="326"/>
                    <a:pt x="1088" y="308"/>
                  </a:cubicBezTo>
                  <a:cubicBezTo>
                    <a:pt x="1289" y="291"/>
                    <a:pt x="1448" y="288"/>
                    <a:pt x="1556" y="288"/>
                  </a:cubicBezTo>
                  <a:cubicBezTo>
                    <a:pt x="1610" y="288"/>
                    <a:pt x="1651" y="289"/>
                    <a:pt x="1678" y="289"/>
                  </a:cubicBezTo>
                  <a:lnTo>
                    <a:pt x="1708" y="289"/>
                  </a:lnTo>
                  <a:cubicBezTo>
                    <a:pt x="1702" y="283"/>
                    <a:pt x="1721" y="283"/>
                    <a:pt x="1727" y="283"/>
                  </a:cubicBezTo>
                  <a:lnTo>
                    <a:pt x="1751" y="283"/>
                  </a:lnTo>
                  <a:cubicBezTo>
                    <a:pt x="1756" y="281"/>
                    <a:pt x="1758" y="280"/>
                    <a:pt x="1759" y="280"/>
                  </a:cubicBezTo>
                  <a:cubicBezTo>
                    <a:pt x="1760" y="280"/>
                    <a:pt x="1758" y="283"/>
                    <a:pt x="1758" y="283"/>
                  </a:cubicBezTo>
                  <a:lnTo>
                    <a:pt x="1813" y="283"/>
                  </a:lnTo>
                  <a:cubicBezTo>
                    <a:pt x="1831" y="277"/>
                    <a:pt x="1850" y="277"/>
                    <a:pt x="1868" y="277"/>
                  </a:cubicBezTo>
                  <a:lnTo>
                    <a:pt x="1880" y="271"/>
                  </a:lnTo>
                  <a:lnTo>
                    <a:pt x="1893" y="271"/>
                  </a:lnTo>
                  <a:cubicBezTo>
                    <a:pt x="1899" y="271"/>
                    <a:pt x="1905" y="271"/>
                    <a:pt x="1911" y="265"/>
                  </a:cubicBezTo>
                  <a:cubicBezTo>
                    <a:pt x="1919" y="262"/>
                    <a:pt x="1922" y="262"/>
                    <a:pt x="1920" y="262"/>
                  </a:cubicBezTo>
                  <a:cubicBezTo>
                    <a:pt x="1915" y="262"/>
                    <a:pt x="1889" y="265"/>
                    <a:pt x="1844" y="265"/>
                  </a:cubicBezTo>
                  <a:cubicBezTo>
                    <a:pt x="1823" y="265"/>
                    <a:pt x="1799" y="266"/>
                    <a:pt x="1774" y="266"/>
                  </a:cubicBezTo>
                  <a:cubicBezTo>
                    <a:pt x="1693" y="266"/>
                    <a:pt x="1588" y="262"/>
                    <a:pt x="1459" y="262"/>
                  </a:cubicBezTo>
                  <a:cubicBezTo>
                    <a:pt x="1366" y="262"/>
                    <a:pt x="1261" y="264"/>
                    <a:pt x="1143" y="271"/>
                  </a:cubicBezTo>
                  <a:cubicBezTo>
                    <a:pt x="984" y="283"/>
                    <a:pt x="793" y="295"/>
                    <a:pt x="590" y="381"/>
                  </a:cubicBezTo>
                  <a:cubicBezTo>
                    <a:pt x="535" y="400"/>
                    <a:pt x="486" y="424"/>
                    <a:pt x="437" y="461"/>
                  </a:cubicBezTo>
                  <a:cubicBezTo>
                    <a:pt x="394" y="498"/>
                    <a:pt x="351" y="535"/>
                    <a:pt x="308" y="584"/>
                  </a:cubicBezTo>
                  <a:cubicBezTo>
                    <a:pt x="228" y="676"/>
                    <a:pt x="154" y="787"/>
                    <a:pt x="105" y="910"/>
                  </a:cubicBezTo>
                  <a:cubicBezTo>
                    <a:pt x="7" y="1161"/>
                    <a:pt x="1" y="1493"/>
                    <a:pt x="160" y="1782"/>
                  </a:cubicBezTo>
                  <a:cubicBezTo>
                    <a:pt x="240" y="1923"/>
                    <a:pt x="351" y="2058"/>
                    <a:pt x="504" y="2157"/>
                  </a:cubicBezTo>
                  <a:cubicBezTo>
                    <a:pt x="578" y="2206"/>
                    <a:pt x="664" y="2249"/>
                    <a:pt x="750" y="2280"/>
                  </a:cubicBezTo>
                  <a:cubicBezTo>
                    <a:pt x="842" y="2304"/>
                    <a:pt x="934" y="2329"/>
                    <a:pt x="1033" y="2329"/>
                  </a:cubicBezTo>
                  <a:cubicBezTo>
                    <a:pt x="1045" y="2329"/>
                    <a:pt x="1057" y="2329"/>
                    <a:pt x="1070" y="2329"/>
                  </a:cubicBezTo>
                  <a:cubicBezTo>
                    <a:pt x="1252" y="2329"/>
                    <a:pt x="1424" y="2287"/>
                    <a:pt x="1573" y="2206"/>
                  </a:cubicBezTo>
                  <a:cubicBezTo>
                    <a:pt x="1610" y="2187"/>
                    <a:pt x="1647" y="2163"/>
                    <a:pt x="1684" y="2138"/>
                  </a:cubicBezTo>
                  <a:cubicBezTo>
                    <a:pt x="1721" y="2114"/>
                    <a:pt x="1751" y="2083"/>
                    <a:pt x="1782" y="2058"/>
                  </a:cubicBezTo>
                  <a:cubicBezTo>
                    <a:pt x="1844" y="1991"/>
                    <a:pt x="1893" y="1929"/>
                    <a:pt x="1936" y="1862"/>
                  </a:cubicBezTo>
                  <a:cubicBezTo>
                    <a:pt x="2102" y="1592"/>
                    <a:pt x="2206" y="1327"/>
                    <a:pt x="2311" y="1094"/>
                  </a:cubicBezTo>
                  <a:cubicBezTo>
                    <a:pt x="2335" y="1039"/>
                    <a:pt x="2366" y="983"/>
                    <a:pt x="2390" y="928"/>
                  </a:cubicBezTo>
                  <a:lnTo>
                    <a:pt x="2415" y="897"/>
                  </a:lnTo>
                  <a:cubicBezTo>
                    <a:pt x="2421" y="885"/>
                    <a:pt x="2427" y="879"/>
                    <a:pt x="2433" y="867"/>
                  </a:cubicBezTo>
                  <a:cubicBezTo>
                    <a:pt x="2458" y="848"/>
                    <a:pt x="2483" y="830"/>
                    <a:pt x="2501" y="811"/>
                  </a:cubicBezTo>
                  <a:cubicBezTo>
                    <a:pt x="2587" y="731"/>
                    <a:pt x="2661" y="645"/>
                    <a:pt x="2716" y="559"/>
                  </a:cubicBezTo>
                  <a:cubicBezTo>
                    <a:pt x="2765" y="467"/>
                    <a:pt x="2802" y="369"/>
                    <a:pt x="2808" y="271"/>
                  </a:cubicBezTo>
                  <a:cubicBezTo>
                    <a:pt x="2808" y="222"/>
                    <a:pt x="2796" y="172"/>
                    <a:pt x="2771" y="136"/>
                  </a:cubicBezTo>
                  <a:cubicBezTo>
                    <a:pt x="2753" y="93"/>
                    <a:pt x="2716" y="62"/>
                    <a:pt x="2679" y="37"/>
                  </a:cubicBezTo>
                  <a:cubicBezTo>
                    <a:pt x="2623" y="12"/>
                    <a:pt x="2568" y="1"/>
                    <a:pt x="2516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8"/>
            <p:cNvSpPr/>
            <p:nvPr/>
          </p:nvSpPr>
          <p:spPr>
            <a:xfrm>
              <a:off x="4433019" y="4020087"/>
              <a:ext cx="198174" cy="162697"/>
            </a:xfrm>
            <a:custGeom>
              <a:avLst/>
              <a:gdLst/>
              <a:ahLst/>
              <a:cxnLst/>
              <a:rect l="l" t="t" r="r" b="b"/>
              <a:pathLst>
                <a:path w="2765" h="2270" extrusionOk="0">
                  <a:moveTo>
                    <a:pt x="1972" y="204"/>
                  </a:moveTo>
                  <a:cubicBezTo>
                    <a:pt x="1970" y="205"/>
                    <a:pt x="1969" y="205"/>
                    <a:pt x="1969" y="205"/>
                  </a:cubicBezTo>
                  <a:cubicBezTo>
                    <a:pt x="1969" y="205"/>
                    <a:pt x="1970" y="205"/>
                    <a:pt x="1972" y="204"/>
                  </a:cubicBezTo>
                  <a:cubicBezTo>
                    <a:pt x="1972" y="204"/>
                    <a:pt x="1972" y="204"/>
                    <a:pt x="1972" y="204"/>
                  </a:cubicBezTo>
                  <a:close/>
                  <a:moveTo>
                    <a:pt x="2478" y="1"/>
                  </a:moveTo>
                  <a:cubicBezTo>
                    <a:pt x="2448" y="1"/>
                    <a:pt x="2421" y="4"/>
                    <a:pt x="2396" y="7"/>
                  </a:cubicBezTo>
                  <a:cubicBezTo>
                    <a:pt x="2298" y="19"/>
                    <a:pt x="2224" y="50"/>
                    <a:pt x="2181" y="69"/>
                  </a:cubicBezTo>
                  <a:cubicBezTo>
                    <a:pt x="2138" y="87"/>
                    <a:pt x="2126" y="99"/>
                    <a:pt x="2114" y="105"/>
                  </a:cubicBezTo>
                  <a:cubicBezTo>
                    <a:pt x="2095" y="118"/>
                    <a:pt x="2070" y="130"/>
                    <a:pt x="2040" y="148"/>
                  </a:cubicBezTo>
                  <a:cubicBezTo>
                    <a:pt x="2009" y="167"/>
                    <a:pt x="1979" y="185"/>
                    <a:pt x="1972" y="204"/>
                  </a:cubicBezTo>
                  <a:lnTo>
                    <a:pt x="1972" y="204"/>
                  </a:lnTo>
                  <a:cubicBezTo>
                    <a:pt x="1980" y="199"/>
                    <a:pt x="2003" y="187"/>
                    <a:pt x="2040" y="167"/>
                  </a:cubicBezTo>
                  <a:cubicBezTo>
                    <a:pt x="2095" y="136"/>
                    <a:pt x="2169" y="93"/>
                    <a:pt x="2279" y="62"/>
                  </a:cubicBezTo>
                  <a:cubicBezTo>
                    <a:pt x="2329" y="44"/>
                    <a:pt x="2390" y="32"/>
                    <a:pt x="2458" y="32"/>
                  </a:cubicBezTo>
                  <a:cubicBezTo>
                    <a:pt x="2519" y="32"/>
                    <a:pt x="2599" y="38"/>
                    <a:pt x="2654" y="87"/>
                  </a:cubicBezTo>
                  <a:cubicBezTo>
                    <a:pt x="2679" y="105"/>
                    <a:pt x="2703" y="136"/>
                    <a:pt x="2716" y="173"/>
                  </a:cubicBezTo>
                  <a:cubicBezTo>
                    <a:pt x="2722" y="210"/>
                    <a:pt x="2728" y="253"/>
                    <a:pt x="2716" y="296"/>
                  </a:cubicBezTo>
                  <a:cubicBezTo>
                    <a:pt x="2703" y="382"/>
                    <a:pt x="2660" y="468"/>
                    <a:pt x="2599" y="554"/>
                  </a:cubicBezTo>
                  <a:cubicBezTo>
                    <a:pt x="2544" y="634"/>
                    <a:pt x="2464" y="714"/>
                    <a:pt x="2378" y="787"/>
                  </a:cubicBezTo>
                  <a:cubicBezTo>
                    <a:pt x="2365" y="793"/>
                    <a:pt x="2353" y="812"/>
                    <a:pt x="2341" y="824"/>
                  </a:cubicBezTo>
                  <a:cubicBezTo>
                    <a:pt x="2329" y="836"/>
                    <a:pt x="2322" y="849"/>
                    <a:pt x="2310" y="867"/>
                  </a:cubicBezTo>
                  <a:cubicBezTo>
                    <a:pt x="2292" y="892"/>
                    <a:pt x="2279" y="922"/>
                    <a:pt x="2267" y="947"/>
                  </a:cubicBezTo>
                  <a:cubicBezTo>
                    <a:pt x="2236" y="1008"/>
                    <a:pt x="2212" y="1064"/>
                    <a:pt x="2181" y="1125"/>
                  </a:cubicBezTo>
                  <a:cubicBezTo>
                    <a:pt x="2126" y="1242"/>
                    <a:pt x="2070" y="1371"/>
                    <a:pt x="2009" y="1500"/>
                  </a:cubicBezTo>
                  <a:cubicBezTo>
                    <a:pt x="1948" y="1629"/>
                    <a:pt x="1874" y="1764"/>
                    <a:pt x="1782" y="1887"/>
                  </a:cubicBezTo>
                  <a:cubicBezTo>
                    <a:pt x="1631" y="2095"/>
                    <a:pt x="1352" y="2233"/>
                    <a:pt x="1054" y="2233"/>
                  </a:cubicBezTo>
                  <a:cubicBezTo>
                    <a:pt x="1000" y="2233"/>
                    <a:pt x="946" y="2228"/>
                    <a:pt x="891" y="2219"/>
                  </a:cubicBezTo>
                  <a:cubicBezTo>
                    <a:pt x="713" y="2188"/>
                    <a:pt x="553" y="2102"/>
                    <a:pt x="430" y="1998"/>
                  </a:cubicBezTo>
                  <a:cubicBezTo>
                    <a:pt x="301" y="1893"/>
                    <a:pt x="209" y="1758"/>
                    <a:pt x="154" y="1617"/>
                  </a:cubicBezTo>
                  <a:cubicBezTo>
                    <a:pt x="43" y="1334"/>
                    <a:pt x="80" y="1039"/>
                    <a:pt x="191" y="824"/>
                  </a:cubicBezTo>
                  <a:cubicBezTo>
                    <a:pt x="246" y="714"/>
                    <a:pt x="320" y="621"/>
                    <a:pt x="399" y="548"/>
                  </a:cubicBezTo>
                  <a:cubicBezTo>
                    <a:pt x="479" y="468"/>
                    <a:pt x="571" y="425"/>
                    <a:pt x="664" y="388"/>
                  </a:cubicBezTo>
                  <a:cubicBezTo>
                    <a:pt x="854" y="333"/>
                    <a:pt x="1032" y="314"/>
                    <a:pt x="1180" y="302"/>
                  </a:cubicBezTo>
                  <a:cubicBezTo>
                    <a:pt x="1487" y="284"/>
                    <a:pt x="1708" y="290"/>
                    <a:pt x="1831" y="271"/>
                  </a:cubicBezTo>
                  <a:cubicBezTo>
                    <a:pt x="1862" y="265"/>
                    <a:pt x="1886" y="259"/>
                    <a:pt x="1905" y="253"/>
                  </a:cubicBezTo>
                  <a:cubicBezTo>
                    <a:pt x="1923" y="247"/>
                    <a:pt x="1929" y="234"/>
                    <a:pt x="1929" y="234"/>
                  </a:cubicBezTo>
                  <a:cubicBezTo>
                    <a:pt x="1923" y="234"/>
                    <a:pt x="1911" y="247"/>
                    <a:pt x="1898" y="247"/>
                  </a:cubicBezTo>
                  <a:cubicBezTo>
                    <a:pt x="1880" y="247"/>
                    <a:pt x="1868" y="253"/>
                    <a:pt x="1849" y="253"/>
                  </a:cubicBezTo>
                  <a:lnTo>
                    <a:pt x="1800" y="259"/>
                  </a:lnTo>
                  <a:lnTo>
                    <a:pt x="1659" y="259"/>
                  </a:lnTo>
                  <a:cubicBezTo>
                    <a:pt x="1567" y="265"/>
                    <a:pt x="1382" y="259"/>
                    <a:pt x="1094" y="277"/>
                  </a:cubicBezTo>
                  <a:cubicBezTo>
                    <a:pt x="952" y="290"/>
                    <a:pt x="787" y="308"/>
                    <a:pt x="602" y="376"/>
                  </a:cubicBezTo>
                  <a:cubicBezTo>
                    <a:pt x="559" y="394"/>
                    <a:pt x="510" y="413"/>
                    <a:pt x="467" y="443"/>
                  </a:cubicBezTo>
                  <a:cubicBezTo>
                    <a:pt x="424" y="474"/>
                    <a:pt x="387" y="511"/>
                    <a:pt x="344" y="548"/>
                  </a:cubicBezTo>
                  <a:cubicBezTo>
                    <a:pt x="264" y="621"/>
                    <a:pt x="197" y="720"/>
                    <a:pt x="141" y="830"/>
                  </a:cubicBezTo>
                  <a:cubicBezTo>
                    <a:pt x="37" y="1058"/>
                    <a:pt x="0" y="1359"/>
                    <a:pt x="123" y="1641"/>
                  </a:cubicBezTo>
                  <a:cubicBezTo>
                    <a:pt x="178" y="1789"/>
                    <a:pt x="277" y="1924"/>
                    <a:pt x="406" y="2034"/>
                  </a:cubicBezTo>
                  <a:cubicBezTo>
                    <a:pt x="535" y="2139"/>
                    <a:pt x="700" y="2225"/>
                    <a:pt x="885" y="2256"/>
                  </a:cubicBezTo>
                  <a:cubicBezTo>
                    <a:pt x="941" y="2265"/>
                    <a:pt x="998" y="2270"/>
                    <a:pt x="1053" y="2270"/>
                  </a:cubicBezTo>
                  <a:cubicBezTo>
                    <a:pt x="1359" y="2270"/>
                    <a:pt x="1639" y="2132"/>
                    <a:pt x="1800" y="1924"/>
                  </a:cubicBezTo>
                  <a:cubicBezTo>
                    <a:pt x="1898" y="1801"/>
                    <a:pt x="1966" y="1672"/>
                    <a:pt x="2034" y="1543"/>
                  </a:cubicBezTo>
                  <a:cubicBezTo>
                    <a:pt x="2095" y="1414"/>
                    <a:pt x="2150" y="1291"/>
                    <a:pt x="2200" y="1174"/>
                  </a:cubicBezTo>
                  <a:cubicBezTo>
                    <a:pt x="2255" y="1058"/>
                    <a:pt x="2298" y="947"/>
                    <a:pt x="2359" y="849"/>
                  </a:cubicBezTo>
                  <a:cubicBezTo>
                    <a:pt x="2378" y="830"/>
                    <a:pt x="2402" y="812"/>
                    <a:pt x="2421" y="793"/>
                  </a:cubicBezTo>
                  <a:cubicBezTo>
                    <a:pt x="2445" y="775"/>
                    <a:pt x="2464" y="757"/>
                    <a:pt x="2482" y="738"/>
                  </a:cubicBezTo>
                  <a:cubicBezTo>
                    <a:pt x="2525" y="701"/>
                    <a:pt x="2556" y="664"/>
                    <a:pt x="2587" y="621"/>
                  </a:cubicBezTo>
                  <a:cubicBezTo>
                    <a:pt x="2654" y="542"/>
                    <a:pt x="2703" y="462"/>
                    <a:pt x="2728" y="376"/>
                  </a:cubicBezTo>
                  <a:cubicBezTo>
                    <a:pt x="2759" y="296"/>
                    <a:pt x="2765" y="204"/>
                    <a:pt x="2728" y="136"/>
                  </a:cubicBezTo>
                  <a:cubicBezTo>
                    <a:pt x="2697" y="62"/>
                    <a:pt x="2630" y="26"/>
                    <a:pt x="2568" y="13"/>
                  </a:cubicBezTo>
                  <a:cubicBezTo>
                    <a:pt x="2537" y="4"/>
                    <a:pt x="2507" y="1"/>
                    <a:pt x="2478" y="1"/>
                  </a:cubicBezTo>
                  <a:close/>
                </a:path>
              </a:pathLst>
            </a:custGeom>
            <a:solidFill>
              <a:srgbClr val="08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8"/>
            <p:cNvSpPr/>
            <p:nvPr/>
          </p:nvSpPr>
          <p:spPr>
            <a:xfrm>
              <a:off x="4806786" y="3915088"/>
              <a:ext cx="333851" cy="288052"/>
            </a:xfrm>
            <a:custGeom>
              <a:avLst/>
              <a:gdLst/>
              <a:ahLst/>
              <a:cxnLst/>
              <a:rect l="l" t="t" r="r" b="b"/>
              <a:pathLst>
                <a:path w="4658" h="4019" extrusionOk="0">
                  <a:moveTo>
                    <a:pt x="797" y="1"/>
                  </a:moveTo>
                  <a:cubicBezTo>
                    <a:pt x="321" y="1"/>
                    <a:pt x="0" y="377"/>
                    <a:pt x="13" y="1208"/>
                  </a:cubicBezTo>
                  <a:cubicBezTo>
                    <a:pt x="13" y="1208"/>
                    <a:pt x="391" y="4018"/>
                    <a:pt x="2465" y="4018"/>
                  </a:cubicBezTo>
                  <a:cubicBezTo>
                    <a:pt x="2605" y="4018"/>
                    <a:pt x="2752" y="4006"/>
                    <a:pt x="2907" y="3979"/>
                  </a:cubicBezTo>
                  <a:cubicBezTo>
                    <a:pt x="4510" y="3696"/>
                    <a:pt x="4658" y="1957"/>
                    <a:pt x="3865" y="1570"/>
                  </a:cubicBezTo>
                  <a:cubicBezTo>
                    <a:pt x="3251" y="1275"/>
                    <a:pt x="2753" y="1275"/>
                    <a:pt x="2305" y="833"/>
                  </a:cubicBezTo>
                  <a:cubicBezTo>
                    <a:pt x="1762" y="296"/>
                    <a:pt x="1218" y="1"/>
                    <a:pt x="7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8"/>
            <p:cNvSpPr/>
            <p:nvPr/>
          </p:nvSpPr>
          <p:spPr>
            <a:xfrm>
              <a:off x="4806786" y="3913727"/>
              <a:ext cx="313639" cy="290704"/>
            </a:xfrm>
            <a:custGeom>
              <a:avLst/>
              <a:gdLst/>
              <a:ahLst/>
              <a:cxnLst/>
              <a:rect l="l" t="t" r="r" b="b"/>
              <a:pathLst>
                <a:path w="4376" h="4056" extrusionOk="0">
                  <a:moveTo>
                    <a:pt x="796" y="1"/>
                  </a:moveTo>
                  <a:cubicBezTo>
                    <a:pt x="768" y="1"/>
                    <a:pt x="741" y="2"/>
                    <a:pt x="714" y="4"/>
                  </a:cubicBezTo>
                  <a:cubicBezTo>
                    <a:pt x="585" y="17"/>
                    <a:pt x="462" y="66"/>
                    <a:pt x="376" y="133"/>
                  </a:cubicBezTo>
                  <a:cubicBezTo>
                    <a:pt x="284" y="201"/>
                    <a:pt x="216" y="281"/>
                    <a:pt x="167" y="367"/>
                  </a:cubicBezTo>
                  <a:cubicBezTo>
                    <a:pt x="75" y="527"/>
                    <a:pt x="44" y="680"/>
                    <a:pt x="26" y="797"/>
                  </a:cubicBezTo>
                  <a:cubicBezTo>
                    <a:pt x="19" y="858"/>
                    <a:pt x="13" y="907"/>
                    <a:pt x="7" y="950"/>
                  </a:cubicBezTo>
                  <a:cubicBezTo>
                    <a:pt x="7" y="993"/>
                    <a:pt x="7" y="1030"/>
                    <a:pt x="7" y="1061"/>
                  </a:cubicBezTo>
                  <a:cubicBezTo>
                    <a:pt x="1" y="1092"/>
                    <a:pt x="7" y="1110"/>
                    <a:pt x="7" y="1122"/>
                  </a:cubicBezTo>
                  <a:cubicBezTo>
                    <a:pt x="7" y="1135"/>
                    <a:pt x="7" y="1147"/>
                    <a:pt x="7" y="1147"/>
                  </a:cubicBezTo>
                  <a:cubicBezTo>
                    <a:pt x="13" y="1147"/>
                    <a:pt x="13" y="1116"/>
                    <a:pt x="13" y="1061"/>
                  </a:cubicBezTo>
                  <a:cubicBezTo>
                    <a:pt x="19" y="1030"/>
                    <a:pt x="19" y="993"/>
                    <a:pt x="19" y="950"/>
                  </a:cubicBezTo>
                  <a:cubicBezTo>
                    <a:pt x="26" y="907"/>
                    <a:pt x="32" y="858"/>
                    <a:pt x="44" y="803"/>
                  </a:cubicBezTo>
                  <a:cubicBezTo>
                    <a:pt x="62" y="686"/>
                    <a:pt x="99" y="533"/>
                    <a:pt x="191" y="373"/>
                  </a:cubicBezTo>
                  <a:cubicBezTo>
                    <a:pt x="234" y="299"/>
                    <a:pt x="296" y="213"/>
                    <a:pt x="388" y="152"/>
                  </a:cubicBezTo>
                  <a:cubicBezTo>
                    <a:pt x="474" y="90"/>
                    <a:pt x="591" y="47"/>
                    <a:pt x="714" y="35"/>
                  </a:cubicBezTo>
                  <a:cubicBezTo>
                    <a:pt x="740" y="33"/>
                    <a:pt x="767" y="31"/>
                    <a:pt x="794" y="31"/>
                  </a:cubicBezTo>
                  <a:cubicBezTo>
                    <a:pt x="1031" y="31"/>
                    <a:pt x="1290" y="126"/>
                    <a:pt x="1549" y="275"/>
                  </a:cubicBezTo>
                  <a:cubicBezTo>
                    <a:pt x="1690" y="361"/>
                    <a:pt x="1838" y="465"/>
                    <a:pt x="1979" y="582"/>
                  </a:cubicBezTo>
                  <a:cubicBezTo>
                    <a:pt x="2053" y="643"/>
                    <a:pt x="2127" y="705"/>
                    <a:pt x="2200" y="772"/>
                  </a:cubicBezTo>
                  <a:cubicBezTo>
                    <a:pt x="2268" y="840"/>
                    <a:pt x="2342" y="914"/>
                    <a:pt x="2428" y="981"/>
                  </a:cubicBezTo>
                  <a:cubicBezTo>
                    <a:pt x="2587" y="1116"/>
                    <a:pt x="2796" y="1215"/>
                    <a:pt x="3011" y="1294"/>
                  </a:cubicBezTo>
                  <a:cubicBezTo>
                    <a:pt x="3232" y="1368"/>
                    <a:pt x="3466" y="1436"/>
                    <a:pt x="3699" y="1534"/>
                  </a:cubicBezTo>
                  <a:cubicBezTo>
                    <a:pt x="3810" y="1589"/>
                    <a:pt x="3933" y="1639"/>
                    <a:pt x="4025" y="1725"/>
                  </a:cubicBezTo>
                  <a:cubicBezTo>
                    <a:pt x="4123" y="1817"/>
                    <a:pt x="4191" y="1927"/>
                    <a:pt x="4240" y="2056"/>
                  </a:cubicBezTo>
                  <a:cubicBezTo>
                    <a:pt x="4338" y="2314"/>
                    <a:pt x="4332" y="2615"/>
                    <a:pt x="4240" y="2898"/>
                  </a:cubicBezTo>
                  <a:cubicBezTo>
                    <a:pt x="4154" y="3181"/>
                    <a:pt x="3982" y="3420"/>
                    <a:pt x="3773" y="3592"/>
                  </a:cubicBezTo>
                  <a:cubicBezTo>
                    <a:pt x="3669" y="3678"/>
                    <a:pt x="3552" y="3752"/>
                    <a:pt x="3435" y="3807"/>
                  </a:cubicBezTo>
                  <a:cubicBezTo>
                    <a:pt x="3318" y="3862"/>
                    <a:pt x="3202" y="3905"/>
                    <a:pt x="3079" y="3936"/>
                  </a:cubicBezTo>
                  <a:cubicBezTo>
                    <a:pt x="2870" y="3990"/>
                    <a:pt x="2663" y="4015"/>
                    <a:pt x="2465" y="4015"/>
                  </a:cubicBezTo>
                  <a:cubicBezTo>
                    <a:pt x="2208" y="4015"/>
                    <a:pt x="1967" y="3973"/>
                    <a:pt x="1752" y="3893"/>
                  </a:cubicBezTo>
                  <a:cubicBezTo>
                    <a:pt x="1377" y="3746"/>
                    <a:pt x="1095" y="3506"/>
                    <a:pt x="892" y="3260"/>
                  </a:cubicBezTo>
                  <a:cubicBezTo>
                    <a:pt x="683" y="3015"/>
                    <a:pt x="542" y="2775"/>
                    <a:pt x="437" y="2554"/>
                  </a:cubicBezTo>
                  <a:cubicBezTo>
                    <a:pt x="228" y="2124"/>
                    <a:pt x="148" y="1798"/>
                    <a:pt x="93" y="1589"/>
                  </a:cubicBezTo>
                  <a:cubicBezTo>
                    <a:pt x="62" y="1491"/>
                    <a:pt x="50" y="1417"/>
                    <a:pt x="38" y="1368"/>
                  </a:cubicBezTo>
                  <a:cubicBezTo>
                    <a:pt x="26" y="1319"/>
                    <a:pt x="19" y="1295"/>
                    <a:pt x="19" y="1294"/>
                  </a:cubicBezTo>
                  <a:lnTo>
                    <a:pt x="19" y="1294"/>
                  </a:lnTo>
                  <a:cubicBezTo>
                    <a:pt x="19" y="1295"/>
                    <a:pt x="19" y="1319"/>
                    <a:pt x="26" y="1368"/>
                  </a:cubicBezTo>
                  <a:cubicBezTo>
                    <a:pt x="38" y="1417"/>
                    <a:pt x="50" y="1491"/>
                    <a:pt x="75" y="1596"/>
                  </a:cubicBezTo>
                  <a:cubicBezTo>
                    <a:pt x="124" y="1804"/>
                    <a:pt x="204" y="2130"/>
                    <a:pt x="413" y="2572"/>
                  </a:cubicBezTo>
                  <a:cubicBezTo>
                    <a:pt x="517" y="2787"/>
                    <a:pt x="658" y="3039"/>
                    <a:pt x="861" y="3285"/>
                  </a:cubicBezTo>
                  <a:cubicBezTo>
                    <a:pt x="1070" y="3531"/>
                    <a:pt x="1353" y="3776"/>
                    <a:pt x="1740" y="3930"/>
                  </a:cubicBezTo>
                  <a:cubicBezTo>
                    <a:pt x="1958" y="4013"/>
                    <a:pt x="2203" y="4055"/>
                    <a:pt x="2464" y="4055"/>
                  </a:cubicBezTo>
                  <a:cubicBezTo>
                    <a:pt x="2666" y="4055"/>
                    <a:pt x="2877" y="4030"/>
                    <a:pt x="3091" y="3979"/>
                  </a:cubicBezTo>
                  <a:cubicBezTo>
                    <a:pt x="3214" y="3949"/>
                    <a:pt x="3337" y="3899"/>
                    <a:pt x="3454" y="3844"/>
                  </a:cubicBezTo>
                  <a:cubicBezTo>
                    <a:pt x="3577" y="3783"/>
                    <a:pt x="3687" y="3709"/>
                    <a:pt x="3798" y="3623"/>
                  </a:cubicBezTo>
                  <a:cubicBezTo>
                    <a:pt x="4013" y="3445"/>
                    <a:pt x="4191" y="3199"/>
                    <a:pt x="4283" y="2910"/>
                  </a:cubicBezTo>
                  <a:cubicBezTo>
                    <a:pt x="4375" y="2615"/>
                    <a:pt x="4375" y="2308"/>
                    <a:pt x="4277" y="2044"/>
                  </a:cubicBezTo>
                  <a:cubicBezTo>
                    <a:pt x="4228" y="1915"/>
                    <a:pt x="4154" y="1792"/>
                    <a:pt x="4056" y="1700"/>
                  </a:cubicBezTo>
                  <a:cubicBezTo>
                    <a:pt x="4025" y="1675"/>
                    <a:pt x="4000" y="1651"/>
                    <a:pt x="3976" y="1639"/>
                  </a:cubicBezTo>
                  <a:cubicBezTo>
                    <a:pt x="3945" y="1614"/>
                    <a:pt x="3921" y="1602"/>
                    <a:pt x="3890" y="1583"/>
                  </a:cubicBezTo>
                  <a:cubicBezTo>
                    <a:pt x="3828" y="1553"/>
                    <a:pt x="3773" y="1528"/>
                    <a:pt x="3712" y="1503"/>
                  </a:cubicBezTo>
                  <a:cubicBezTo>
                    <a:pt x="3478" y="1399"/>
                    <a:pt x="3245" y="1337"/>
                    <a:pt x="3030" y="1258"/>
                  </a:cubicBezTo>
                  <a:cubicBezTo>
                    <a:pt x="2809" y="1178"/>
                    <a:pt x="2612" y="1086"/>
                    <a:pt x="2452" y="957"/>
                  </a:cubicBezTo>
                  <a:cubicBezTo>
                    <a:pt x="2366" y="889"/>
                    <a:pt x="2299" y="815"/>
                    <a:pt x="2225" y="748"/>
                  </a:cubicBezTo>
                  <a:cubicBezTo>
                    <a:pt x="2151" y="680"/>
                    <a:pt x="2077" y="619"/>
                    <a:pt x="2004" y="557"/>
                  </a:cubicBezTo>
                  <a:cubicBezTo>
                    <a:pt x="1862" y="434"/>
                    <a:pt x="1715" y="330"/>
                    <a:pt x="1568" y="250"/>
                  </a:cubicBezTo>
                  <a:cubicBezTo>
                    <a:pt x="1308" y="96"/>
                    <a:pt x="1039" y="1"/>
                    <a:pt x="7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8"/>
            <p:cNvSpPr/>
            <p:nvPr/>
          </p:nvSpPr>
          <p:spPr>
            <a:xfrm>
              <a:off x="4806356" y="3912652"/>
              <a:ext cx="314499" cy="293069"/>
            </a:xfrm>
            <a:custGeom>
              <a:avLst/>
              <a:gdLst/>
              <a:ahLst/>
              <a:cxnLst/>
              <a:rect l="l" t="t" r="r" b="b"/>
              <a:pathLst>
                <a:path w="4388" h="4089" extrusionOk="0">
                  <a:moveTo>
                    <a:pt x="822" y="0"/>
                  </a:moveTo>
                  <a:cubicBezTo>
                    <a:pt x="685" y="0"/>
                    <a:pt x="555" y="26"/>
                    <a:pt x="449" y="87"/>
                  </a:cubicBezTo>
                  <a:cubicBezTo>
                    <a:pt x="333" y="148"/>
                    <a:pt x="247" y="241"/>
                    <a:pt x="185" y="339"/>
                  </a:cubicBezTo>
                  <a:cubicBezTo>
                    <a:pt x="124" y="431"/>
                    <a:pt x="87" y="529"/>
                    <a:pt x="62" y="621"/>
                  </a:cubicBezTo>
                  <a:cubicBezTo>
                    <a:pt x="13" y="800"/>
                    <a:pt x="7" y="947"/>
                    <a:pt x="1" y="1064"/>
                  </a:cubicBezTo>
                  <a:cubicBezTo>
                    <a:pt x="1" y="1167"/>
                    <a:pt x="6" y="1243"/>
                    <a:pt x="7" y="1243"/>
                  </a:cubicBezTo>
                  <a:cubicBezTo>
                    <a:pt x="7" y="1243"/>
                    <a:pt x="7" y="1243"/>
                    <a:pt x="7" y="1242"/>
                  </a:cubicBezTo>
                  <a:cubicBezTo>
                    <a:pt x="13" y="1230"/>
                    <a:pt x="13" y="1156"/>
                    <a:pt x="13" y="1107"/>
                  </a:cubicBezTo>
                  <a:cubicBezTo>
                    <a:pt x="19" y="1051"/>
                    <a:pt x="19" y="996"/>
                    <a:pt x="25" y="953"/>
                  </a:cubicBezTo>
                  <a:cubicBezTo>
                    <a:pt x="32" y="916"/>
                    <a:pt x="32" y="904"/>
                    <a:pt x="44" y="824"/>
                  </a:cubicBezTo>
                  <a:cubicBezTo>
                    <a:pt x="56" y="750"/>
                    <a:pt x="75" y="634"/>
                    <a:pt x="136" y="486"/>
                  </a:cubicBezTo>
                  <a:cubicBezTo>
                    <a:pt x="167" y="413"/>
                    <a:pt x="210" y="339"/>
                    <a:pt x="277" y="259"/>
                  </a:cubicBezTo>
                  <a:cubicBezTo>
                    <a:pt x="339" y="185"/>
                    <a:pt x="431" y="118"/>
                    <a:pt x="541" y="75"/>
                  </a:cubicBezTo>
                  <a:cubicBezTo>
                    <a:pt x="619" y="45"/>
                    <a:pt x="704" y="32"/>
                    <a:pt x="795" y="32"/>
                  </a:cubicBezTo>
                  <a:cubicBezTo>
                    <a:pt x="972" y="32"/>
                    <a:pt x="1168" y="84"/>
                    <a:pt x="1359" y="173"/>
                  </a:cubicBezTo>
                  <a:cubicBezTo>
                    <a:pt x="1653" y="308"/>
                    <a:pt x="1954" y="523"/>
                    <a:pt x="2256" y="812"/>
                  </a:cubicBezTo>
                  <a:cubicBezTo>
                    <a:pt x="2329" y="886"/>
                    <a:pt x="2409" y="959"/>
                    <a:pt x="2495" y="1021"/>
                  </a:cubicBezTo>
                  <a:cubicBezTo>
                    <a:pt x="2581" y="1088"/>
                    <a:pt x="2686" y="1144"/>
                    <a:pt x="2790" y="1193"/>
                  </a:cubicBezTo>
                  <a:cubicBezTo>
                    <a:pt x="2999" y="1291"/>
                    <a:pt x="3232" y="1359"/>
                    <a:pt x="3472" y="1445"/>
                  </a:cubicBezTo>
                  <a:cubicBezTo>
                    <a:pt x="3595" y="1488"/>
                    <a:pt x="3718" y="1531"/>
                    <a:pt x="3841" y="1592"/>
                  </a:cubicBezTo>
                  <a:cubicBezTo>
                    <a:pt x="3902" y="1617"/>
                    <a:pt x="3957" y="1654"/>
                    <a:pt x="4013" y="1697"/>
                  </a:cubicBezTo>
                  <a:cubicBezTo>
                    <a:pt x="4062" y="1746"/>
                    <a:pt x="4111" y="1795"/>
                    <a:pt x="4154" y="1850"/>
                  </a:cubicBezTo>
                  <a:cubicBezTo>
                    <a:pt x="4234" y="1967"/>
                    <a:pt x="4289" y="2102"/>
                    <a:pt x="4314" y="2249"/>
                  </a:cubicBezTo>
                  <a:cubicBezTo>
                    <a:pt x="4344" y="2391"/>
                    <a:pt x="4344" y="2544"/>
                    <a:pt x="4320" y="2698"/>
                  </a:cubicBezTo>
                  <a:cubicBezTo>
                    <a:pt x="4277" y="2999"/>
                    <a:pt x="4135" y="3275"/>
                    <a:pt x="3939" y="3484"/>
                  </a:cubicBezTo>
                  <a:cubicBezTo>
                    <a:pt x="3748" y="3687"/>
                    <a:pt x="3509" y="3834"/>
                    <a:pt x="3263" y="3920"/>
                  </a:cubicBezTo>
                  <a:cubicBezTo>
                    <a:pt x="3023" y="4007"/>
                    <a:pt x="2772" y="4043"/>
                    <a:pt x="2538" y="4050"/>
                  </a:cubicBezTo>
                  <a:cubicBezTo>
                    <a:pt x="2519" y="4050"/>
                    <a:pt x="2499" y="4050"/>
                    <a:pt x="2479" y="4050"/>
                  </a:cubicBezTo>
                  <a:cubicBezTo>
                    <a:pt x="2267" y="4050"/>
                    <a:pt x="2060" y="4020"/>
                    <a:pt x="1875" y="3964"/>
                  </a:cubicBezTo>
                  <a:cubicBezTo>
                    <a:pt x="1672" y="3908"/>
                    <a:pt x="1488" y="3810"/>
                    <a:pt x="1334" y="3699"/>
                  </a:cubicBezTo>
                  <a:cubicBezTo>
                    <a:pt x="1180" y="3589"/>
                    <a:pt x="1045" y="3472"/>
                    <a:pt x="935" y="3343"/>
                  </a:cubicBezTo>
                  <a:cubicBezTo>
                    <a:pt x="713" y="3091"/>
                    <a:pt x="560" y="2833"/>
                    <a:pt x="449" y="2606"/>
                  </a:cubicBezTo>
                  <a:cubicBezTo>
                    <a:pt x="234" y="2151"/>
                    <a:pt x="148" y="1819"/>
                    <a:pt x="118" y="1690"/>
                  </a:cubicBezTo>
                  <a:cubicBezTo>
                    <a:pt x="111" y="1666"/>
                    <a:pt x="111" y="1672"/>
                    <a:pt x="105" y="1660"/>
                  </a:cubicBezTo>
                  <a:cubicBezTo>
                    <a:pt x="105" y="1660"/>
                    <a:pt x="101" y="1638"/>
                    <a:pt x="100" y="1638"/>
                  </a:cubicBezTo>
                  <a:cubicBezTo>
                    <a:pt x="99" y="1638"/>
                    <a:pt x="99" y="1639"/>
                    <a:pt x="99" y="1641"/>
                  </a:cubicBezTo>
                  <a:cubicBezTo>
                    <a:pt x="99" y="1641"/>
                    <a:pt x="93" y="1623"/>
                    <a:pt x="93" y="1611"/>
                  </a:cubicBezTo>
                  <a:cubicBezTo>
                    <a:pt x="87" y="1604"/>
                    <a:pt x="87" y="1592"/>
                    <a:pt x="81" y="1580"/>
                  </a:cubicBezTo>
                  <a:lnTo>
                    <a:pt x="81" y="1568"/>
                  </a:lnTo>
                  <a:cubicBezTo>
                    <a:pt x="78" y="1561"/>
                    <a:pt x="78" y="1560"/>
                    <a:pt x="78" y="1560"/>
                  </a:cubicBezTo>
                  <a:cubicBezTo>
                    <a:pt x="78" y="1560"/>
                    <a:pt x="78" y="1561"/>
                    <a:pt x="75" y="1561"/>
                  </a:cubicBezTo>
                  <a:lnTo>
                    <a:pt x="75" y="1555"/>
                  </a:lnTo>
                  <a:lnTo>
                    <a:pt x="75" y="1537"/>
                  </a:lnTo>
                  <a:cubicBezTo>
                    <a:pt x="68" y="1518"/>
                    <a:pt x="62" y="1494"/>
                    <a:pt x="56" y="1469"/>
                  </a:cubicBezTo>
                  <a:cubicBezTo>
                    <a:pt x="50" y="1439"/>
                    <a:pt x="50" y="1414"/>
                    <a:pt x="38" y="1383"/>
                  </a:cubicBezTo>
                  <a:lnTo>
                    <a:pt x="38" y="1359"/>
                  </a:lnTo>
                  <a:lnTo>
                    <a:pt x="32" y="1352"/>
                  </a:lnTo>
                  <a:cubicBezTo>
                    <a:pt x="32" y="1352"/>
                    <a:pt x="32" y="1352"/>
                    <a:pt x="32" y="1346"/>
                  </a:cubicBezTo>
                  <a:lnTo>
                    <a:pt x="32" y="1340"/>
                  </a:lnTo>
                  <a:cubicBezTo>
                    <a:pt x="32" y="1328"/>
                    <a:pt x="25" y="1322"/>
                    <a:pt x="25" y="1309"/>
                  </a:cubicBezTo>
                  <a:cubicBezTo>
                    <a:pt x="22" y="1297"/>
                    <a:pt x="20" y="1290"/>
                    <a:pt x="19" y="1290"/>
                  </a:cubicBezTo>
                  <a:lnTo>
                    <a:pt x="19" y="1290"/>
                  </a:lnTo>
                  <a:cubicBezTo>
                    <a:pt x="17" y="1290"/>
                    <a:pt x="24" y="1339"/>
                    <a:pt x="38" y="1420"/>
                  </a:cubicBezTo>
                  <a:cubicBezTo>
                    <a:pt x="75" y="1641"/>
                    <a:pt x="154" y="2028"/>
                    <a:pt x="376" y="2526"/>
                  </a:cubicBezTo>
                  <a:cubicBezTo>
                    <a:pt x="492" y="2772"/>
                    <a:pt x="640" y="3048"/>
                    <a:pt x="867" y="3318"/>
                  </a:cubicBezTo>
                  <a:cubicBezTo>
                    <a:pt x="978" y="3454"/>
                    <a:pt x="1113" y="3583"/>
                    <a:pt x="1273" y="3699"/>
                  </a:cubicBezTo>
                  <a:cubicBezTo>
                    <a:pt x="1432" y="3822"/>
                    <a:pt x="1623" y="3920"/>
                    <a:pt x="1832" y="3988"/>
                  </a:cubicBezTo>
                  <a:cubicBezTo>
                    <a:pt x="2032" y="4053"/>
                    <a:pt x="2254" y="4088"/>
                    <a:pt x="2486" y="4088"/>
                  </a:cubicBezTo>
                  <a:cubicBezTo>
                    <a:pt x="2737" y="4088"/>
                    <a:pt x="3001" y="4047"/>
                    <a:pt x="3263" y="3957"/>
                  </a:cubicBezTo>
                  <a:cubicBezTo>
                    <a:pt x="3515" y="3871"/>
                    <a:pt x="3767" y="3724"/>
                    <a:pt x="3963" y="3509"/>
                  </a:cubicBezTo>
                  <a:cubicBezTo>
                    <a:pt x="4166" y="3300"/>
                    <a:pt x="4314" y="3017"/>
                    <a:pt x="4363" y="2698"/>
                  </a:cubicBezTo>
                  <a:cubicBezTo>
                    <a:pt x="4387" y="2544"/>
                    <a:pt x="4381" y="2385"/>
                    <a:pt x="4357" y="2237"/>
                  </a:cubicBezTo>
                  <a:cubicBezTo>
                    <a:pt x="4326" y="2084"/>
                    <a:pt x="4271" y="1942"/>
                    <a:pt x="4178" y="1826"/>
                  </a:cubicBezTo>
                  <a:cubicBezTo>
                    <a:pt x="4142" y="1764"/>
                    <a:pt x="4086" y="1709"/>
                    <a:pt x="4031" y="1660"/>
                  </a:cubicBezTo>
                  <a:cubicBezTo>
                    <a:pt x="3976" y="1617"/>
                    <a:pt x="3908" y="1580"/>
                    <a:pt x="3847" y="1555"/>
                  </a:cubicBezTo>
                  <a:cubicBezTo>
                    <a:pt x="3724" y="1494"/>
                    <a:pt x="3601" y="1445"/>
                    <a:pt x="3478" y="1402"/>
                  </a:cubicBezTo>
                  <a:cubicBezTo>
                    <a:pt x="3232" y="1316"/>
                    <a:pt x="2999" y="1248"/>
                    <a:pt x="2790" y="1150"/>
                  </a:cubicBezTo>
                  <a:cubicBezTo>
                    <a:pt x="2686" y="1101"/>
                    <a:pt x="2587" y="1045"/>
                    <a:pt x="2501" y="984"/>
                  </a:cubicBezTo>
                  <a:cubicBezTo>
                    <a:pt x="2415" y="916"/>
                    <a:pt x="2342" y="843"/>
                    <a:pt x="2262" y="769"/>
                  </a:cubicBezTo>
                  <a:cubicBezTo>
                    <a:pt x="1954" y="480"/>
                    <a:pt x="1641" y="253"/>
                    <a:pt x="1328" y="124"/>
                  </a:cubicBezTo>
                  <a:cubicBezTo>
                    <a:pt x="1174" y="56"/>
                    <a:pt x="1015" y="13"/>
                    <a:pt x="867" y="1"/>
                  </a:cubicBezTo>
                  <a:cubicBezTo>
                    <a:pt x="852" y="0"/>
                    <a:pt x="837" y="0"/>
                    <a:pt x="8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8"/>
            <p:cNvSpPr/>
            <p:nvPr/>
          </p:nvSpPr>
          <p:spPr>
            <a:xfrm>
              <a:off x="4807287" y="3914730"/>
              <a:ext cx="312205" cy="288338"/>
            </a:xfrm>
            <a:custGeom>
              <a:avLst/>
              <a:gdLst/>
              <a:ahLst/>
              <a:cxnLst/>
              <a:rect l="l" t="t" r="r" b="b"/>
              <a:pathLst>
                <a:path w="4356" h="4023" extrusionOk="0">
                  <a:moveTo>
                    <a:pt x="781" y="0"/>
                  </a:moveTo>
                  <a:cubicBezTo>
                    <a:pt x="738" y="0"/>
                    <a:pt x="697" y="3"/>
                    <a:pt x="657" y="9"/>
                  </a:cubicBezTo>
                  <a:cubicBezTo>
                    <a:pt x="535" y="27"/>
                    <a:pt x="424" y="83"/>
                    <a:pt x="344" y="150"/>
                  </a:cubicBezTo>
                  <a:cubicBezTo>
                    <a:pt x="258" y="212"/>
                    <a:pt x="203" y="291"/>
                    <a:pt x="166" y="365"/>
                  </a:cubicBezTo>
                  <a:cubicBezTo>
                    <a:pt x="86" y="513"/>
                    <a:pt x="55" y="635"/>
                    <a:pt x="37" y="709"/>
                  </a:cubicBezTo>
                  <a:cubicBezTo>
                    <a:pt x="25" y="789"/>
                    <a:pt x="19" y="807"/>
                    <a:pt x="19" y="838"/>
                  </a:cubicBezTo>
                  <a:cubicBezTo>
                    <a:pt x="19" y="863"/>
                    <a:pt x="12" y="918"/>
                    <a:pt x="6" y="973"/>
                  </a:cubicBezTo>
                  <a:cubicBezTo>
                    <a:pt x="6" y="1029"/>
                    <a:pt x="0" y="1096"/>
                    <a:pt x="6" y="1121"/>
                  </a:cubicBezTo>
                  <a:cubicBezTo>
                    <a:pt x="7" y="1125"/>
                    <a:pt x="8" y="1127"/>
                    <a:pt x="9" y="1127"/>
                  </a:cubicBezTo>
                  <a:cubicBezTo>
                    <a:pt x="13" y="1127"/>
                    <a:pt x="13" y="1078"/>
                    <a:pt x="19" y="992"/>
                  </a:cubicBezTo>
                  <a:cubicBezTo>
                    <a:pt x="31" y="893"/>
                    <a:pt x="43" y="746"/>
                    <a:pt x="105" y="568"/>
                  </a:cubicBezTo>
                  <a:cubicBezTo>
                    <a:pt x="129" y="482"/>
                    <a:pt x="178" y="390"/>
                    <a:pt x="240" y="298"/>
                  </a:cubicBezTo>
                  <a:cubicBezTo>
                    <a:pt x="307" y="212"/>
                    <a:pt x="399" y="126"/>
                    <a:pt x="516" y="83"/>
                  </a:cubicBezTo>
                  <a:cubicBezTo>
                    <a:pt x="578" y="52"/>
                    <a:pt x="645" y="46"/>
                    <a:pt x="713" y="33"/>
                  </a:cubicBezTo>
                  <a:cubicBezTo>
                    <a:pt x="740" y="33"/>
                    <a:pt x="768" y="32"/>
                    <a:pt x="796" y="32"/>
                  </a:cubicBezTo>
                  <a:cubicBezTo>
                    <a:pt x="839" y="32"/>
                    <a:pt x="884" y="35"/>
                    <a:pt x="928" y="46"/>
                  </a:cubicBezTo>
                  <a:cubicBezTo>
                    <a:pt x="1075" y="64"/>
                    <a:pt x="1229" y="119"/>
                    <a:pt x="1382" y="193"/>
                  </a:cubicBezTo>
                  <a:cubicBezTo>
                    <a:pt x="1696" y="347"/>
                    <a:pt x="2003" y="586"/>
                    <a:pt x="2310" y="893"/>
                  </a:cubicBezTo>
                  <a:cubicBezTo>
                    <a:pt x="2470" y="1047"/>
                    <a:pt x="2679" y="1170"/>
                    <a:pt x="2906" y="1256"/>
                  </a:cubicBezTo>
                  <a:cubicBezTo>
                    <a:pt x="3133" y="1348"/>
                    <a:pt x="3373" y="1416"/>
                    <a:pt x="3619" y="1514"/>
                  </a:cubicBezTo>
                  <a:cubicBezTo>
                    <a:pt x="3674" y="1539"/>
                    <a:pt x="3735" y="1563"/>
                    <a:pt x="3797" y="1588"/>
                  </a:cubicBezTo>
                  <a:cubicBezTo>
                    <a:pt x="3858" y="1618"/>
                    <a:pt x="3914" y="1649"/>
                    <a:pt x="3963" y="1686"/>
                  </a:cubicBezTo>
                  <a:cubicBezTo>
                    <a:pt x="4067" y="1766"/>
                    <a:pt x="4147" y="1883"/>
                    <a:pt x="4202" y="2005"/>
                  </a:cubicBezTo>
                  <a:cubicBezTo>
                    <a:pt x="4307" y="2263"/>
                    <a:pt x="4319" y="2571"/>
                    <a:pt x="4227" y="2859"/>
                  </a:cubicBezTo>
                  <a:cubicBezTo>
                    <a:pt x="4141" y="3148"/>
                    <a:pt x="3963" y="3394"/>
                    <a:pt x="3754" y="3566"/>
                  </a:cubicBezTo>
                  <a:cubicBezTo>
                    <a:pt x="3643" y="3658"/>
                    <a:pt x="3527" y="3726"/>
                    <a:pt x="3410" y="3787"/>
                  </a:cubicBezTo>
                  <a:cubicBezTo>
                    <a:pt x="3287" y="3842"/>
                    <a:pt x="3164" y="3885"/>
                    <a:pt x="3041" y="3916"/>
                  </a:cubicBezTo>
                  <a:cubicBezTo>
                    <a:pt x="2846" y="3962"/>
                    <a:pt x="2654" y="3984"/>
                    <a:pt x="2469" y="3984"/>
                  </a:cubicBezTo>
                  <a:cubicBezTo>
                    <a:pt x="2183" y="3984"/>
                    <a:pt x="1915" y="3931"/>
                    <a:pt x="1683" y="3830"/>
                  </a:cubicBezTo>
                  <a:cubicBezTo>
                    <a:pt x="1296" y="3670"/>
                    <a:pt x="1026" y="3400"/>
                    <a:pt x="817" y="3142"/>
                  </a:cubicBezTo>
                  <a:cubicBezTo>
                    <a:pt x="621" y="2878"/>
                    <a:pt x="479" y="2620"/>
                    <a:pt x="381" y="2386"/>
                  </a:cubicBezTo>
                  <a:cubicBezTo>
                    <a:pt x="178" y="1926"/>
                    <a:pt x="98" y="1569"/>
                    <a:pt x="49" y="1367"/>
                  </a:cubicBezTo>
                  <a:cubicBezTo>
                    <a:pt x="26" y="1278"/>
                    <a:pt x="13" y="1213"/>
                    <a:pt x="12" y="1213"/>
                  </a:cubicBezTo>
                  <a:cubicBezTo>
                    <a:pt x="12" y="1213"/>
                    <a:pt x="12" y="1213"/>
                    <a:pt x="12" y="1213"/>
                  </a:cubicBezTo>
                  <a:cubicBezTo>
                    <a:pt x="12" y="1213"/>
                    <a:pt x="12" y="1237"/>
                    <a:pt x="19" y="1262"/>
                  </a:cubicBezTo>
                  <a:cubicBezTo>
                    <a:pt x="19" y="1287"/>
                    <a:pt x="25" y="1311"/>
                    <a:pt x="31" y="1342"/>
                  </a:cubicBezTo>
                  <a:lnTo>
                    <a:pt x="43" y="1422"/>
                  </a:lnTo>
                  <a:cubicBezTo>
                    <a:pt x="49" y="1446"/>
                    <a:pt x="55" y="1477"/>
                    <a:pt x="62" y="1502"/>
                  </a:cubicBezTo>
                  <a:cubicBezTo>
                    <a:pt x="68" y="1514"/>
                    <a:pt x="68" y="1526"/>
                    <a:pt x="68" y="1532"/>
                  </a:cubicBezTo>
                  <a:lnTo>
                    <a:pt x="74" y="1557"/>
                  </a:lnTo>
                  <a:cubicBezTo>
                    <a:pt x="80" y="1588"/>
                    <a:pt x="86" y="1600"/>
                    <a:pt x="98" y="1649"/>
                  </a:cubicBezTo>
                  <a:cubicBezTo>
                    <a:pt x="135" y="1797"/>
                    <a:pt x="209" y="2098"/>
                    <a:pt x="412" y="2521"/>
                  </a:cubicBezTo>
                  <a:cubicBezTo>
                    <a:pt x="510" y="2737"/>
                    <a:pt x="645" y="2982"/>
                    <a:pt x="848" y="3228"/>
                  </a:cubicBezTo>
                  <a:cubicBezTo>
                    <a:pt x="946" y="3351"/>
                    <a:pt x="1069" y="3480"/>
                    <a:pt x="1210" y="3590"/>
                  </a:cubicBezTo>
                  <a:cubicBezTo>
                    <a:pt x="1358" y="3701"/>
                    <a:pt x="1524" y="3805"/>
                    <a:pt x="1714" y="3885"/>
                  </a:cubicBezTo>
                  <a:cubicBezTo>
                    <a:pt x="1936" y="3975"/>
                    <a:pt x="2191" y="4023"/>
                    <a:pt x="2464" y="4023"/>
                  </a:cubicBezTo>
                  <a:cubicBezTo>
                    <a:pt x="2660" y="4023"/>
                    <a:pt x="2864" y="3998"/>
                    <a:pt x="3072" y="3947"/>
                  </a:cubicBezTo>
                  <a:cubicBezTo>
                    <a:pt x="3195" y="3916"/>
                    <a:pt x="3318" y="3873"/>
                    <a:pt x="3441" y="3812"/>
                  </a:cubicBezTo>
                  <a:cubicBezTo>
                    <a:pt x="3557" y="3756"/>
                    <a:pt x="3674" y="3683"/>
                    <a:pt x="3785" y="3590"/>
                  </a:cubicBezTo>
                  <a:cubicBezTo>
                    <a:pt x="4000" y="3412"/>
                    <a:pt x="4178" y="3167"/>
                    <a:pt x="4264" y="2872"/>
                  </a:cubicBezTo>
                  <a:cubicBezTo>
                    <a:pt x="4356" y="2577"/>
                    <a:pt x="4350" y="2270"/>
                    <a:pt x="4245" y="2005"/>
                  </a:cubicBezTo>
                  <a:cubicBezTo>
                    <a:pt x="4190" y="1876"/>
                    <a:pt x="4110" y="1760"/>
                    <a:pt x="4006" y="1674"/>
                  </a:cubicBezTo>
                  <a:cubicBezTo>
                    <a:pt x="3981" y="1649"/>
                    <a:pt x="3950" y="1631"/>
                    <a:pt x="3926" y="1612"/>
                  </a:cubicBezTo>
                  <a:cubicBezTo>
                    <a:pt x="3895" y="1594"/>
                    <a:pt x="3864" y="1582"/>
                    <a:pt x="3834" y="1563"/>
                  </a:cubicBezTo>
                  <a:cubicBezTo>
                    <a:pt x="3778" y="1539"/>
                    <a:pt x="3717" y="1514"/>
                    <a:pt x="3656" y="1483"/>
                  </a:cubicBezTo>
                  <a:cubicBezTo>
                    <a:pt x="3416" y="1391"/>
                    <a:pt x="3182" y="1323"/>
                    <a:pt x="2961" y="1237"/>
                  </a:cubicBezTo>
                  <a:cubicBezTo>
                    <a:pt x="2851" y="1201"/>
                    <a:pt x="2746" y="1151"/>
                    <a:pt x="2648" y="1096"/>
                  </a:cubicBezTo>
                  <a:cubicBezTo>
                    <a:pt x="2556" y="1041"/>
                    <a:pt x="2464" y="979"/>
                    <a:pt x="2384" y="912"/>
                  </a:cubicBezTo>
                  <a:cubicBezTo>
                    <a:pt x="2304" y="838"/>
                    <a:pt x="2230" y="771"/>
                    <a:pt x="2157" y="703"/>
                  </a:cubicBezTo>
                  <a:cubicBezTo>
                    <a:pt x="2083" y="635"/>
                    <a:pt x="2009" y="568"/>
                    <a:pt x="1935" y="513"/>
                  </a:cubicBezTo>
                  <a:cubicBezTo>
                    <a:pt x="1788" y="396"/>
                    <a:pt x="1640" y="291"/>
                    <a:pt x="1493" y="212"/>
                  </a:cubicBezTo>
                  <a:cubicBezTo>
                    <a:pt x="1346" y="132"/>
                    <a:pt x="1204" y="70"/>
                    <a:pt x="1063" y="33"/>
                  </a:cubicBezTo>
                  <a:cubicBezTo>
                    <a:pt x="967" y="12"/>
                    <a:pt x="871" y="0"/>
                    <a:pt x="7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8"/>
            <p:cNvSpPr/>
            <p:nvPr/>
          </p:nvSpPr>
          <p:spPr>
            <a:xfrm>
              <a:off x="4954357" y="4051838"/>
              <a:ext cx="50672" cy="49812"/>
            </a:xfrm>
            <a:custGeom>
              <a:avLst/>
              <a:gdLst/>
              <a:ahLst/>
              <a:cxnLst/>
              <a:rect l="l" t="t" r="r" b="b"/>
              <a:pathLst>
                <a:path w="707" h="695" extrusionOk="0">
                  <a:moveTo>
                    <a:pt x="356" y="0"/>
                  </a:moveTo>
                  <a:cubicBezTo>
                    <a:pt x="160" y="0"/>
                    <a:pt x="0" y="154"/>
                    <a:pt x="0" y="344"/>
                  </a:cubicBezTo>
                  <a:cubicBezTo>
                    <a:pt x="0" y="541"/>
                    <a:pt x="160" y="694"/>
                    <a:pt x="356" y="694"/>
                  </a:cubicBezTo>
                  <a:cubicBezTo>
                    <a:pt x="547" y="694"/>
                    <a:pt x="707" y="541"/>
                    <a:pt x="707" y="344"/>
                  </a:cubicBezTo>
                  <a:cubicBezTo>
                    <a:pt x="707" y="154"/>
                    <a:pt x="547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8"/>
            <p:cNvSpPr/>
            <p:nvPr/>
          </p:nvSpPr>
          <p:spPr>
            <a:xfrm>
              <a:off x="4952565" y="4050620"/>
              <a:ext cx="52894" cy="52393"/>
            </a:xfrm>
            <a:custGeom>
              <a:avLst/>
              <a:gdLst/>
              <a:ahLst/>
              <a:cxnLst/>
              <a:rect l="l" t="t" r="r" b="b"/>
              <a:pathLst>
                <a:path w="738" h="731" extrusionOk="0">
                  <a:moveTo>
                    <a:pt x="380" y="0"/>
                  </a:moveTo>
                  <a:cubicBezTo>
                    <a:pt x="361" y="0"/>
                    <a:pt x="341" y="2"/>
                    <a:pt x="320" y="5"/>
                  </a:cubicBezTo>
                  <a:cubicBezTo>
                    <a:pt x="246" y="11"/>
                    <a:pt x="166" y="48"/>
                    <a:pt x="105" y="116"/>
                  </a:cubicBezTo>
                  <a:cubicBezTo>
                    <a:pt x="43" y="183"/>
                    <a:pt x="0" y="281"/>
                    <a:pt x="7" y="386"/>
                  </a:cubicBezTo>
                  <a:cubicBezTo>
                    <a:pt x="13" y="496"/>
                    <a:pt x="68" y="589"/>
                    <a:pt x="136" y="644"/>
                  </a:cubicBezTo>
                  <a:cubicBezTo>
                    <a:pt x="209" y="699"/>
                    <a:pt x="289" y="730"/>
                    <a:pt x="363" y="730"/>
                  </a:cubicBezTo>
                  <a:cubicBezTo>
                    <a:pt x="368" y="730"/>
                    <a:pt x="374" y="730"/>
                    <a:pt x="379" y="730"/>
                  </a:cubicBezTo>
                  <a:cubicBezTo>
                    <a:pt x="518" y="730"/>
                    <a:pt x="611" y="654"/>
                    <a:pt x="664" y="595"/>
                  </a:cubicBezTo>
                  <a:cubicBezTo>
                    <a:pt x="713" y="527"/>
                    <a:pt x="725" y="466"/>
                    <a:pt x="732" y="429"/>
                  </a:cubicBezTo>
                  <a:cubicBezTo>
                    <a:pt x="738" y="392"/>
                    <a:pt x="732" y="374"/>
                    <a:pt x="725" y="374"/>
                  </a:cubicBezTo>
                  <a:cubicBezTo>
                    <a:pt x="725" y="374"/>
                    <a:pt x="719" y="392"/>
                    <a:pt x="713" y="423"/>
                  </a:cubicBezTo>
                  <a:cubicBezTo>
                    <a:pt x="707" y="460"/>
                    <a:pt x="689" y="515"/>
                    <a:pt x="639" y="576"/>
                  </a:cubicBezTo>
                  <a:cubicBezTo>
                    <a:pt x="592" y="629"/>
                    <a:pt x="506" y="693"/>
                    <a:pt x="380" y="693"/>
                  </a:cubicBezTo>
                  <a:cubicBezTo>
                    <a:pt x="374" y="693"/>
                    <a:pt x="369" y="693"/>
                    <a:pt x="363" y="693"/>
                  </a:cubicBezTo>
                  <a:cubicBezTo>
                    <a:pt x="295" y="693"/>
                    <a:pt x="228" y="668"/>
                    <a:pt x="160" y="613"/>
                  </a:cubicBezTo>
                  <a:cubicBezTo>
                    <a:pt x="99" y="564"/>
                    <a:pt x="56" y="484"/>
                    <a:pt x="50" y="386"/>
                  </a:cubicBezTo>
                  <a:cubicBezTo>
                    <a:pt x="43" y="288"/>
                    <a:pt x="80" y="202"/>
                    <a:pt x="136" y="140"/>
                  </a:cubicBezTo>
                  <a:cubicBezTo>
                    <a:pt x="191" y="79"/>
                    <a:pt x="259" y="48"/>
                    <a:pt x="326" y="36"/>
                  </a:cubicBezTo>
                  <a:cubicBezTo>
                    <a:pt x="343" y="33"/>
                    <a:pt x="359" y="32"/>
                    <a:pt x="375" y="32"/>
                  </a:cubicBezTo>
                  <a:cubicBezTo>
                    <a:pt x="486" y="32"/>
                    <a:pt x="572" y="86"/>
                    <a:pt x="621" y="140"/>
                  </a:cubicBezTo>
                  <a:cubicBezTo>
                    <a:pt x="682" y="195"/>
                    <a:pt x="701" y="257"/>
                    <a:pt x="713" y="294"/>
                  </a:cubicBezTo>
                  <a:cubicBezTo>
                    <a:pt x="719" y="331"/>
                    <a:pt x="719" y="349"/>
                    <a:pt x="725" y="349"/>
                  </a:cubicBezTo>
                  <a:cubicBezTo>
                    <a:pt x="725" y="349"/>
                    <a:pt x="732" y="331"/>
                    <a:pt x="725" y="294"/>
                  </a:cubicBezTo>
                  <a:cubicBezTo>
                    <a:pt x="719" y="251"/>
                    <a:pt x="707" y="189"/>
                    <a:pt x="646" y="116"/>
                  </a:cubicBezTo>
                  <a:cubicBezTo>
                    <a:pt x="592" y="62"/>
                    <a:pt x="503" y="0"/>
                    <a:pt x="3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8"/>
            <p:cNvSpPr/>
            <p:nvPr/>
          </p:nvSpPr>
          <p:spPr>
            <a:xfrm>
              <a:off x="4954357" y="4051766"/>
              <a:ext cx="50672" cy="49956"/>
            </a:xfrm>
            <a:custGeom>
              <a:avLst/>
              <a:gdLst/>
              <a:ahLst/>
              <a:cxnLst/>
              <a:rect l="l" t="t" r="r" b="b"/>
              <a:pathLst>
                <a:path w="707" h="697" extrusionOk="0">
                  <a:moveTo>
                    <a:pt x="359" y="1"/>
                  </a:moveTo>
                  <a:cubicBezTo>
                    <a:pt x="354" y="1"/>
                    <a:pt x="349" y="1"/>
                    <a:pt x="344" y="1"/>
                  </a:cubicBezTo>
                  <a:cubicBezTo>
                    <a:pt x="270" y="1"/>
                    <a:pt x="197" y="26"/>
                    <a:pt x="129" y="81"/>
                  </a:cubicBezTo>
                  <a:cubicBezTo>
                    <a:pt x="62" y="136"/>
                    <a:pt x="6" y="229"/>
                    <a:pt x="6" y="333"/>
                  </a:cubicBezTo>
                  <a:cubicBezTo>
                    <a:pt x="0" y="437"/>
                    <a:pt x="43" y="530"/>
                    <a:pt x="105" y="591"/>
                  </a:cubicBezTo>
                  <a:cubicBezTo>
                    <a:pt x="166" y="659"/>
                    <a:pt x="246" y="689"/>
                    <a:pt x="320" y="695"/>
                  </a:cubicBezTo>
                  <a:cubicBezTo>
                    <a:pt x="331" y="696"/>
                    <a:pt x="341" y="697"/>
                    <a:pt x="352" y="697"/>
                  </a:cubicBezTo>
                  <a:cubicBezTo>
                    <a:pt x="482" y="697"/>
                    <a:pt x="576" y="629"/>
                    <a:pt x="627" y="573"/>
                  </a:cubicBezTo>
                  <a:cubicBezTo>
                    <a:pt x="682" y="505"/>
                    <a:pt x="694" y="450"/>
                    <a:pt x="700" y="425"/>
                  </a:cubicBezTo>
                  <a:cubicBezTo>
                    <a:pt x="700" y="422"/>
                    <a:pt x="700" y="422"/>
                    <a:pt x="700" y="422"/>
                  </a:cubicBezTo>
                  <a:cubicBezTo>
                    <a:pt x="700" y="422"/>
                    <a:pt x="700" y="422"/>
                    <a:pt x="700" y="419"/>
                  </a:cubicBezTo>
                  <a:cubicBezTo>
                    <a:pt x="700" y="419"/>
                    <a:pt x="700" y="413"/>
                    <a:pt x="700" y="413"/>
                  </a:cubicBezTo>
                  <a:lnTo>
                    <a:pt x="700" y="407"/>
                  </a:lnTo>
                  <a:lnTo>
                    <a:pt x="700" y="401"/>
                  </a:lnTo>
                  <a:cubicBezTo>
                    <a:pt x="700" y="394"/>
                    <a:pt x="700" y="388"/>
                    <a:pt x="700" y="388"/>
                  </a:cubicBezTo>
                  <a:cubicBezTo>
                    <a:pt x="700" y="382"/>
                    <a:pt x="700" y="376"/>
                    <a:pt x="707" y="370"/>
                  </a:cubicBezTo>
                  <a:lnTo>
                    <a:pt x="707" y="364"/>
                  </a:lnTo>
                  <a:cubicBezTo>
                    <a:pt x="707" y="364"/>
                    <a:pt x="707" y="364"/>
                    <a:pt x="707" y="358"/>
                  </a:cubicBezTo>
                  <a:cubicBezTo>
                    <a:pt x="705" y="356"/>
                    <a:pt x="704" y="355"/>
                    <a:pt x="703" y="355"/>
                  </a:cubicBezTo>
                  <a:cubicBezTo>
                    <a:pt x="700" y="355"/>
                    <a:pt x="699" y="362"/>
                    <a:pt x="694" y="376"/>
                  </a:cubicBezTo>
                  <a:cubicBezTo>
                    <a:pt x="682" y="413"/>
                    <a:pt x="670" y="474"/>
                    <a:pt x="614" y="542"/>
                  </a:cubicBezTo>
                  <a:cubicBezTo>
                    <a:pt x="564" y="598"/>
                    <a:pt x="476" y="660"/>
                    <a:pt x="358" y="660"/>
                  </a:cubicBezTo>
                  <a:cubicBezTo>
                    <a:pt x="347" y="660"/>
                    <a:pt x="337" y="660"/>
                    <a:pt x="326" y="659"/>
                  </a:cubicBezTo>
                  <a:cubicBezTo>
                    <a:pt x="264" y="652"/>
                    <a:pt x="191" y="622"/>
                    <a:pt x="135" y="566"/>
                  </a:cubicBezTo>
                  <a:cubicBezTo>
                    <a:pt x="80" y="511"/>
                    <a:pt x="37" y="431"/>
                    <a:pt x="43" y="333"/>
                  </a:cubicBezTo>
                  <a:cubicBezTo>
                    <a:pt x="49" y="241"/>
                    <a:pt x="92" y="161"/>
                    <a:pt x="154" y="112"/>
                  </a:cubicBezTo>
                  <a:cubicBezTo>
                    <a:pt x="215" y="63"/>
                    <a:pt x="283" y="38"/>
                    <a:pt x="350" y="38"/>
                  </a:cubicBezTo>
                  <a:cubicBezTo>
                    <a:pt x="479" y="38"/>
                    <a:pt x="571" y="106"/>
                    <a:pt x="614" y="167"/>
                  </a:cubicBezTo>
                  <a:cubicBezTo>
                    <a:pt x="664" y="229"/>
                    <a:pt x="676" y="284"/>
                    <a:pt x="688" y="321"/>
                  </a:cubicBezTo>
                  <a:cubicBezTo>
                    <a:pt x="694" y="339"/>
                    <a:pt x="694" y="351"/>
                    <a:pt x="700" y="351"/>
                  </a:cubicBezTo>
                  <a:cubicBezTo>
                    <a:pt x="700" y="345"/>
                    <a:pt x="700" y="333"/>
                    <a:pt x="700" y="327"/>
                  </a:cubicBezTo>
                  <a:cubicBezTo>
                    <a:pt x="700" y="321"/>
                    <a:pt x="700" y="308"/>
                    <a:pt x="700" y="302"/>
                  </a:cubicBezTo>
                  <a:cubicBezTo>
                    <a:pt x="700" y="296"/>
                    <a:pt x="700" y="290"/>
                    <a:pt x="700" y="278"/>
                  </a:cubicBezTo>
                  <a:cubicBezTo>
                    <a:pt x="694" y="253"/>
                    <a:pt x="682" y="198"/>
                    <a:pt x="633" y="136"/>
                  </a:cubicBezTo>
                  <a:cubicBezTo>
                    <a:pt x="585" y="77"/>
                    <a:pt x="493" y="1"/>
                    <a:pt x="3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8"/>
            <p:cNvSpPr/>
            <p:nvPr/>
          </p:nvSpPr>
          <p:spPr>
            <a:xfrm>
              <a:off x="4951275" y="4049114"/>
              <a:ext cx="54614" cy="55188"/>
            </a:xfrm>
            <a:custGeom>
              <a:avLst/>
              <a:gdLst/>
              <a:ahLst/>
              <a:cxnLst/>
              <a:rect l="l" t="t" r="r" b="b"/>
              <a:pathLst>
                <a:path w="762" h="770" extrusionOk="0">
                  <a:moveTo>
                    <a:pt x="387" y="0"/>
                  </a:moveTo>
                  <a:cubicBezTo>
                    <a:pt x="379" y="0"/>
                    <a:pt x="371" y="1"/>
                    <a:pt x="363" y="1"/>
                  </a:cubicBezTo>
                  <a:cubicBezTo>
                    <a:pt x="283" y="8"/>
                    <a:pt x="191" y="44"/>
                    <a:pt x="117" y="112"/>
                  </a:cubicBezTo>
                  <a:cubicBezTo>
                    <a:pt x="49" y="180"/>
                    <a:pt x="0" y="290"/>
                    <a:pt x="6" y="407"/>
                  </a:cubicBezTo>
                  <a:cubicBezTo>
                    <a:pt x="12" y="524"/>
                    <a:pt x="74" y="628"/>
                    <a:pt x="148" y="683"/>
                  </a:cubicBezTo>
                  <a:cubicBezTo>
                    <a:pt x="227" y="745"/>
                    <a:pt x="313" y="769"/>
                    <a:pt x="393" y="769"/>
                  </a:cubicBezTo>
                  <a:cubicBezTo>
                    <a:pt x="559" y="769"/>
                    <a:pt x="664" y="677"/>
                    <a:pt x="713" y="597"/>
                  </a:cubicBezTo>
                  <a:cubicBezTo>
                    <a:pt x="762" y="517"/>
                    <a:pt x="762" y="450"/>
                    <a:pt x="762" y="413"/>
                  </a:cubicBezTo>
                  <a:cubicBezTo>
                    <a:pt x="756" y="395"/>
                    <a:pt x="756" y="382"/>
                    <a:pt x="750" y="382"/>
                  </a:cubicBezTo>
                  <a:cubicBezTo>
                    <a:pt x="750" y="382"/>
                    <a:pt x="750" y="388"/>
                    <a:pt x="750" y="395"/>
                  </a:cubicBezTo>
                  <a:cubicBezTo>
                    <a:pt x="750" y="401"/>
                    <a:pt x="750" y="401"/>
                    <a:pt x="750" y="407"/>
                  </a:cubicBezTo>
                  <a:cubicBezTo>
                    <a:pt x="750" y="413"/>
                    <a:pt x="743" y="413"/>
                    <a:pt x="743" y="419"/>
                  </a:cubicBezTo>
                  <a:cubicBezTo>
                    <a:pt x="743" y="425"/>
                    <a:pt x="743" y="431"/>
                    <a:pt x="743" y="438"/>
                  </a:cubicBezTo>
                  <a:lnTo>
                    <a:pt x="743" y="444"/>
                  </a:lnTo>
                  <a:cubicBezTo>
                    <a:pt x="737" y="450"/>
                    <a:pt x="737" y="450"/>
                    <a:pt x="737" y="462"/>
                  </a:cubicBezTo>
                  <a:cubicBezTo>
                    <a:pt x="731" y="487"/>
                    <a:pt x="719" y="536"/>
                    <a:pt x="670" y="597"/>
                  </a:cubicBezTo>
                  <a:cubicBezTo>
                    <a:pt x="628" y="657"/>
                    <a:pt x="536" y="733"/>
                    <a:pt x="402" y="733"/>
                  </a:cubicBezTo>
                  <a:cubicBezTo>
                    <a:pt x="397" y="733"/>
                    <a:pt x="392" y="733"/>
                    <a:pt x="387" y="732"/>
                  </a:cubicBezTo>
                  <a:cubicBezTo>
                    <a:pt x="320" y="732"/>
                    <a:pt x="240" y="708"/>
                    <a:pt x="172" y="653"/>
                  </a:cubicBezTo>
                  <a:cubicBezTo>
                    <a:pt x="105" y="597"/>
                    <a:pt x="49" y="511"/>
                    <a:pt x="49" y="407"/>
                  </a:cubicBezTo>
                  <a:cubicBezTo>
                    <a:pt x="43" y="302"/>
                    <a:pt x="80" y="204"/>
                    <a:pt x="141" y="143"/>
                  </a:cubicBezTo>
                  <a:cubicBezTo>
                    <a:pt x="203" y="81"/>
                    <a:pt x="283" y="51"/>
                    <a:pt x="356" y="38"/>
                  </a:cubicBezTo>
                  <a:cubicBezTo>
                    <a:pt x="368" y="37"/>
                    <a:pt x="379" y="37"/>
                    <a:pt x="390" y="37"/>
                  </a:cubicBezTo>
                  <a:cubicBezTo>
                    <a:pt x="514" y="37"/>
                    <a:pt x="607" y="99"/>
                    <a:pt x="657" y="155"/>
                  </a:cubicBezTo>
                  <a:cubicBezTo>
                    <a:pt x="713" y="223"/>
                    <a:pt x="725" y="278"/>
                    <a:pt x="731" y="302"/>
                  </a:cubicBezTo>
                  <a:cubicBezTo>
                    <a:pt x="731" y="315"/>
                    <a:pt x="737" y="321"/>
                    <a:pt x="737" y="321"/>
                  </a:cubicBezTo>
                  <a:cubicBezTo>
                    <a:pt x="737" y="327"/>
                    <a:pt x="737" y="333"/>
                    <a:pt x="743" y="345"/>
                  </a:cubicBezTo>
                  <a:cubicBezTo>
                    <a:pt x="743" y="352"/>
                    <a:pt x="743" y="364"/>
                    <a:pt x="743" y="370"/>
                  </a:cubicBezTo>
                  <a:cubicBezTo>
                    <a:pt x="745" y="371"/>
                    <a:pt x="745" y="372"/>
                    <a:pt x="746" y="372"/>
                  </a:cubicBezTo>
                  <a:cubicBezTo>
                    <a:pt x="750" y="372"/>
                    <a:pt x="751" y="362"/>
                    <a:pt x="756" y="352"/>
                  </a:cubicBezTo>
                  <a:cubicBezTo>
                    <a:pt x="756" y="315"/>
                    <a:pt x="750" y="241"/>
                    <a:pt x="694" y="161"/>
                  </a:cubicBezTo>
                  <a:cubicBezTo>
                    <a:pt x="670" y="118"/>
                    <a:pt x="627" y="81"/>
                    <a:pt x="571" y="51"/>
                  </a:cubicBezTo>
                  <a:cubicBezTo>
                    <a:pt x="522" y="23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8"/>
            <p:cNvSpPr/>
            <p:nvPr/>
          </p:nvSpPr>
          <p:spPr>
            <a:xfrm>
              <a:off x="4821765" y="3931501"/>
              <a:ext cx="274004" cy="254437"/>
            </a:xfrm>
            <a:custGeom>
              <a:avLst/>
              <a:gdLst/>
              <a:ahLst/>
              <a:cxnLst/>
              <a:rect l="l" t="t" r="r" b="b"/>
              <a:pathLst>
                <a:path w="3823" h="3550" extrusionOk="0">
                  <a:moveTo>
                    <a:pt x="697" y="1"/>
                  </a:moveTo>
                  <a:cubicBezTo>
                    <a:pt x="644" y="1"/>
                    <a:pt x="594" y="8"/>
                    <a:pt x="548" y="27"/>
                  </a:cubicBezTo>
                  <a:cubicBezTo>
                    <a:pt x="449" y="57"/>
                    <a:pt x="376" y="113"/>
                    <a:pt x="314" y="168"/>
                  </a:cubicBezTo>
                  <a:cubicBezTo>
                    <a:pt x="197" y="279"/>
                    <a:pt x="130" y="395"/>
                    <a:pt x="87" y="494"/>
                  </a:cubicBezTo>
                  <a:cubicBezTo>
                    <a:pt x="50" y="586"/>
                    <a:pt x="25" y="659"/>
                    <a:pt x="19" y="709"/>
                  </a:cubicBezTo>
                  <a:cubicBezTo>
                    <a:pt x="7" y="758"/>
                    <a:pt x="1" y="782"/>
                    <a:pt x="1" y="782"/>
                  </a:cubicBezTo>
                  <a:cubicBezTo>
                    <a:pt x="7" y="782"/>
                    <a:pt x="13" y="758"/>
                    <a:pt x="25" y="709"/>
                  </a:cubicBezTo>
                  <a:cubicBezTo>
                    <a:pt x="38" y="666"/>
                    <a:pt x="62" y="592"/>
                    <a:pt x="105" y="500"/>
                  </a:cubicBezTo>
                  <a:cubicBezTo>
                    <a:pt x="148" y="408"/>
                    <a:pt x="216" y="291"/>
                    <a:pt x="333" y="186"/>
                  </a:cubicBezTo>
                  <a:cubicBezTo>
                    <a:pt x="394" y="131"/>
                    <a:pt x="468" y="82"/>
                    <a:pt x="554" y="51"/>
                  </a:cubicBezTo>
                  <a:cubicBezTo>
                    <a:pt x="597" y="37"/>
                    <a:pt x="644" y="30"/>
                    <a:pt x="691" y="30"/>
                  </a:cubicBezTo>
                  <a:cubicBezTo>
                    <a:pt x="745" y="30"/>
                    <a:pt x="800" y="38"/>
                    <a:pt x="855" y="51"/>
                  </a:cubicBezTo>
                  <a:cubicBezTo>
                    <a:pt x="1070" y="113"/>
                    <a:pt x="1285" y="260"/>
                    <a:pt x="1506" y="444"/>
                  </a:cubicBezTo>
                  <a:cubicBezTo>
                    <a:pt x="1617" y="537"/>
                    <a:pt x="1733" y="641"/>
                    <a:pt x="1856" y="752"/>
                  </a:cubicBezTo>
                  <a:cubicBezTo>
                    <a:pt x="1918" y="807"/>
                    <a:pt x="1973" y="862"/>
                    <a:pt x="2047" y="917"/>
                  </a:cubicBezTo>
                  <a:cubicBezTo>
                    <a:pt x="2114" y="973"/>
                    <a:pt x="2188" y="1016"/>
                    <a:pt x="2268" y="1059"/>
                  </a:cubicBezTo>
                  <a:cubicBezTo>
                    <a:pt x="2587" y="1237"/>
                    <a:pt x="2962" y="1384"/>
                    <a:pt x="3361" y="1581"/>
                  </a:cubicBezTo>
                  <a:cubicBezTo>
                    <a:pt x="3454" y="1630"/>
                    <a:pt x="3564" y="1679"/>
                    <a:pt x="3619" y="1771"/>
                  </a:cubicBezTo>
                  <a:cubicBezTo>
                    <a:pt x="3681" y="1864"/>
                    <a:pt x="3718" y="1974"/>
                    <a:pt x="3742" y="2091"/>
                  </a:cubicBezTo>
                  <a:cubicBezTo>
                    <a:pt x="3767" y="2208"/>
                    <a:pt x="3779" y="2324"/>
                    <a:pt x="3773" y="2447"/>
                  </a:cubicBezTo>
                  <a:cubicBezTo>
                    <a:pt x="3773" y="2515"/>
                    <a:pt x="3761" y="2570"/>
                    <a:pt x="3748" y="2638"/>
                  </a:cubicBezTo>
                  <a:cubicBezTo>
                    <a:pt x="3742" y="2668"/>
                    <a:pt x="3736" y="2693"/>
                    <a:pt x="3724" y="2724"/>
                  </a:cubicBezTo>
                  <a:cubicBezTo>
                    <a:pt x="3718" y="2754"/>
                    <a:pt x="3712" y="2785"/>
                    <a:pt x="3693" y="2816"/>
                  </a:cubicBezTo>
                  <a:cubicBezTo>
                    <a:pt x="3601" y="3055"/>
                    <a:pt x="3417" y="3240"/>
                    <a:pt x="3202" y="3338"/>
                  </a:cubicBezTo>
                  <a:cubicBezTo>
                    <a:pt x="2993" y="3442"/>
                    <a:pt x="2772" y="3492"/>
                    <a:pt x="2557" y="3510"/>
                  </a:cubicBezTo>
                  <a:cubicBezTo>
                    <a:pt x="2520" y="3512"/>
                    <a:pt x="2483" y="3513"/>
                    <a:pt x="2447" y="3513"/>
                  </a:cubicBezTo>
                  <a:cubicBezTo>
                    <a:pt x="2061" y="3513"/>
                    <a:pt x="1713" y="3397"/>
                    <a:pt x="1432" y="3240"/>
                  </a:cubicBezTo>
                  <a:cubicBezTo>
                    <a:pt x="1279" y="3160"/>
                    <a:pt x="1144" y="3062"/>
                    <a:pt x="1027" y="2963"/>
                  </a:cubicBezTo>
                  <a:cubicBezTo>
                    <a:pt x="904" y="2865"/>
                    <a:pt x="800" y="2754"/>
                    <a:pt x="714" y="2650"/>
                  </a:cubicBezTo>
                  <a:cubicBezTo>
                    <a:pt x="628" y="2539"/>
                    <a:pt x="566" y="2429"/>
                    <a:pt x="517" y="2318"/>
                  </a:cubicBezTo>
                  <a:cubicBezTo>
                    <a:pt x="468" y="2208"/>
                    <a:pt x="419" y="2103"/>
                    <a:pt x="382" y="2005"/>
                  </a:cubicBezTo>
                  <a:cubicBezTo>
                    <a:pt x="234" y="1612"/>
                    <a:pt x="148" y="1335"/>
                    <a:pt x="93" y="1163"/>
                  </a:cubicBezTo>
                  <a:cubicBezTo>
                    <a:pt x="68" y="1071"/>
                    <a:pt x="44" y="1010"/>
                    <a:pt x="32" y="967"/>
                  </a:cubicBezTo>
                  <a:cubicBezTo>
                    <a:pt x="19" y="930"/>
                    <a:pt x="13" y="911"/>
                    <a:pt x="13" y="911"/>
                  </a:cubicBezTo>
                  <a:cubicBezTo>
                    <a:pt x="7" y="911"/>
                    <a:pt x="13" y="930"/>
                    <a:pt x="25" y="973"/>
                  </a:cubicBezTo>
                  <a:cubicBezTo>
                    <a:pt x="32" y="1016"/>
                    <a:pt x="50" y="1077"/>
                    <a:pt x="75" y="1163"/>
                  </a:cubicBezTo>
                  <a:cubicBezTo>
                    <a:pt x="130" y="1341"/>
                    <a:pt x="210" y="1624"/>
                    <a:pt x="357" y="2017"/>
                  </a:cubicBezTo>
                  <a:cubicBezTo>
                    <a:pt x="394" y="2115"/>
                    <a:pt x="437" y="2220"/>
                    <a:pt x="486" y="2330"/>
                  </a:cubicBezTo>
                  <a:cubicBezTo>
                    <a:pt x="535" y="2441"/>
                    <a:pt x="597" y="2558"/>
                    <a:pt x="689" y="2668"/>
                  </a:cubicBezTo>
                  <a:cubicBezTo>
                    <a:pt x="775" y="2779"/>
                    <a:pt x="879" y="2890"/>
                    <a:pt x="1002" y="2988"/>
                  </a:cubicBezTo>
                  <a:cubicBezTo>
                    <a:pt x="1119" y="3092"/>
                    <a:pt x="1260" y="3191"/>
                    <a:pt x="1414" y="3277"/>
                  </a:cubicBezTo>
                  <a:cubicBezTo>
                    <a:pt x="1701" y="3429"/>
                    <a:pt x="2051" y="3550"/>
                    <a:pt x="2448" y="3550"/>
                  </a:cubicBezTo>
                  <a:cubicBezTo>
                    <a:pt x="2484" y="3550"/>
                    <a:pt x="2520" y="3549"/>
                    <a:pt x="2557" y="3547"/>
                  </a:cubicBezTo>
                  <a:cubicBezTo>
                    <a:pt x="2778" y="3535"/>
                    <a:pt x="3005" y="3479"/>
                    <a:pt x="3220" y="3375"/>
                  </a:cubicBezTo>
                  <a:cubicBezTo>
                    <a:pt x="3441" y="3270"/>
                    <a:pt x="3632" y="3080"/>
                    <a:pt x="3730" y="2828"/>
                  </a:cubicBezTo>
                  <a:cubicBezTo>
                    <a:pt x="3748" y="2804"/>
                    <a:pt x="3755" y="2767"/>
                    <a:pt x="3761" y="2736"/>
                  </a:cubicBezTo>
                  <a:cubicBezTo>
                    <a:pt x="3773" y="2705"/>
                    <a:pt x="3779" y="2675"/>
                    <a:pt x="3785" y="2644"/>
                  </a:cubicBezTo>
                  <a:cubicBezTo>
                    <a:pt x="3798" y="2576"/>
                    <a:pt x="3810" y="2515"/>
                    <a:pt x="3810" y="2453"/>
                  </a:cubicBezTo>
                  <a:cubicBezTo>
                    <a:pt x="3822" y="2324"/>
                    <a:pt x="3804" y="2201"/>
                    <a:pt x="3779" y="2079"/>
                  </a:cubicBezTo>
                  <a:cubicBezTo>
                    <a:pt x="3755" y="1962"/>
                    <a:pt x="3718" y="1845"/>
                    <a:pt x="3650" y="1747"/>
                  </a:cubicBezTo>
                  <a:cubicBezTo>
                    <a:pt x="3626" y="1698"/>
                    <a:pt x="3570" y="1655"/>
                    <a:pt x="3521" y="1624"/>
                  </a:cubicBezTo>
                  <a:cubicBezTo>
                    <a:pt x="3478" y="1593"/>
                    <a:pt x="3423" y="1569"/>
                    <a:pt x="3374" y="1544"/>
                  </a:cubicBezTo>
                  <a:cubicBezTo>
                    <a:pt x="2980" y="1348"/>
                    <a:pt x="2606" y="1200"/>
                    <a:pt x="2286" y="1028"/>
                  </a:cubicBezTo>
                  <a:cubicBezTo>
                    <a:pt x="2206" y="985"/>
                    <a:pt x="2133" y="936"/>
                    <a:pt x="2065" y="887"/>
                  </a:cubicBezTo>
                  <a:cubicBezTo>
                    <a:pt x="1998" y="838"/>
                    <a:pt x="1936" y="776"/>
                    <a:pt x="1881" y="721"/>
                  </a:cubicBezTo>
                  <a:cubicBezTo>
                    <a:pt x="1758" y="610"/>
                    <a:pt x="1641" y="512"/>
                    <a:pt x="1531" y="420"/>
                  </a:cubicBezTo>
                  <a:cubicBezTo>
                    <a:pt x="1303" y="236"/>
                    <a:pt x="1082" y="82"/>
                    <a:pt x="861" y="21"/>
                  </a:cubicBezTo>
                  <a:cubicBezTo>
                    <a:pt x="806" y="8"/>
                    <a:pt x="750" y="1"/>
                    <a:pt x="6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8"/>
            <p:cNvSpPr/>
            <p:nvPr/>
          </p:nvSpPr>
          <p:spPr>
            <a:xfrm>
              <a:off x="4820475" y="3930283"/>
              <a:ext cx="276584" cy="257161"/>
            </a:xfrm>
            <a:custGeom>
              <a:avLst/>
              <a:gdLst/>
              <a:ahLst/>
              <a:cxnLst/>
              <a:rect l="l" t="t" r="r" b="b"/>
              <a:pathLst>
                <a:path w="3859" h="3588" extrusionOk="0">
                  <a:moveTo>
                    <a:pt x="720" y="1"/>
                  </a:moveTo>
                  <a:cubicBezTo>
                    <a:pt x="693" y="1"/>
                    <a:pt x="666" y="3"/>
                    <a:pt x="639" y="7"/>
                  </a:cubicBezTo>
                  <a:cubicBezTo>
                    <a:pt x="523" y="25"/>
                    <a:pt x="424" y="87"/>
                    <a:pt x="351" y="148"/>
                  </a:cubicBezTo>
                  <a:cubicBezTo>
                    <a:pt x="277" y="210"/>
                    <a:pt x="222" y="283"/>
                    <a:pt x="179" y="351"/>
                  </a:cubicBezTo>
                  <a:cubicBezTo>
                    <a:pt x="93" y="492"/>
                    <a:pt x="50" y="615"/>
                    <a:pt x="25" y="713"/>
                  </a:cubicBezTo>
                  <a:cubicBezTo>
                    <a:pt x="2" y="799"/>
                    <a:pt x="1" y="868"/>
                    <a:pt x="5" y="868"/>
                  </a:cubicBezTo>
                  <a:cubicBezTo>
                    <a:pt x="6" y="868"/>
                    <a:pt x="6" y="868"/>
                    <a:pt x="7" y="867"/>
                  </a:cubicBezTo>
                  <a:cubicBezTo>
                    <a:pt x="7" y="855"/>
                    <a:pt x="19" y="793"/>
                    <a:pt x="31" y="750"/>
                  </a:cubicBezTo>
                  <a:cubicBezTo>
                    <a:pt x="43" y="701"/>
                    <a:pt x="56" y="658"/>
                    <a:pt x="68" y="621"/>
                  </a:cubicBezTo>
                  <a:cubicBezTo>
                    <a:pt x="80" y="590"/>
                    <a:pt x="86" y="584"/>
                    <a:pt x="111" y="517"/>
                  </a:cubicBezTo>
                  <a:cubicBezTo>
                    <a:pt x="142" y="461"/>
                    <a:pt x="185" y="369"/>
                    <a:pt x="277" y="265"/>
                  </a:cubicBezTo>
                  <a:cubicBezTo>
                    <a:pt x="320" y="210"/>
                    <a:pt x="375" y="154"/>
                    <a:pt x="449" y="111"/>
                  </a:cubicBezTo>
                  <a:cubicBezTo>
                    <a:pt x="523" y="68"/>
                    <a:pt x="615" y="31"/>
                    <a:pt x="719" y="31"/>
                  </a:cubicBezTo>
                  <a:cubicBezTo>
                    <a:pt x="928" y="38"/>
                    <a:pt x="1149" y="160"/>
                    <a:pt x="1377" y="326"/>
                  </a:cubicBezTo>
                  <a:cubicBezTo>
                    <a:pt x="1487" y="406"/>
                    <a:pt x="1604" y="504"/>
                    <a:pt x="1727" y="609"/>
                  </a:cubicBezTo>
                  <a:cubicBezTo>
                    <a:pt x="1782" y="664"/>
                    <a:pt x="1843" y="719"/>
                    <a:pt x="1911" y="775"/>
                  </a:cubicBezTo>
                  <a:cubicBezTo>
                    <a:pt x="1973" y="830"/>
                    <a:pt x="2034" y="891"/>
                    <a:pt x="2108" y="941"/>
                  </a:cubicBezTo>
                  <a:cubicBezTo>
                    <a:pt x="2255" y="1045"/>
                    <a:pt x="2427" y="1131"/>
                    <a:pt x="2605" y="1217"/>
                  </a:cubicBezTo>
                  <a:cubicBezTo>
                    <a:pt x="2790" y="1303"/>
                    <a:pt x="2980" y="1389"/>
                    <a:pt x="3183" y="1481"/>
                  </a:cubicBezTo>
                  <a:cubicBezTo>
                    <a:pt x="3287" y="1524"/>
                    <a:pt x="3392" y="1573"/>
                    <a:pt x="3490" y="1635"/>
                  </a:cubicBezTo>
                  <a:cubicBezTo>
                    <a:pt x="3539" y="1659"/>
                    <a:pt x="3588" y="1696"/>
                    <a:pt x="3631" y="1739"/>
                  </a:cubicBezTo>
                  <a:cubicBezTo>
                    <a:pt x="3650" y="1764"/>
                    <a:pt x="3662" y="1788"/>
                    <a:pt x="3680" y="1813"/>
                  </a:cubicBezTo>
                  <a:cubicBezTo>
                    <a:pt x="3693" y="1844"/>
                    <a:pt x="3705" y="1868"/>
                    <a:pt x="3717" y="1899"/>
                  </a:cubicBezTo>
                  <a:cubicBezTo>
                    <a:pt x="3766" y="2010"/>
                    <a:pt x="3791" y="2132"/>
                    <a:pt x="3803" y="2261"/>
                  </a:cubicBezTo>
                  <a:cubicBezTo>
                    <a:pt x="3816" y="2384"/>
                    <a:pt x="3816" y="2520"/>
                    <a:pt x="3785" y="2649"/>
                  </a:cubicBezTo>
                  <a:cubicBezTo>
                    <a:pt x="3736" y="2913"/>
                    <a:pt x="3582" y="3140"/>
                    <a:pt x="3386" y="3281"/>
                  </a:cubicBezTo>
                  <a:cubicBezTo>
                    <a:pt x="3183" y="3423"/>
                    <a:pt x="2949" y="3490"/>
                    <a:pt x="2728" y="3527"/>
                  </a:cubicBezTo>
                  <a:cubicBezTo>
                    <a:pt x="2673" y="3533"/>
                    <a:pt x="2618" y="3545"/>
                    <a:pt x="2562" y="3545"/>
                  </a:cubicBezTo>
                  <a:lnTo>
                    <a:pt x="2403" y="3545"/>
                  </a:lnTo>
                  <a:cubicBezTo>
                    <a:pt x="2292" y="3539"/>
                    <a:pt x="2188" y="3533"/>
                    <a:pt x="2089" y="3509"/>
                  </a:cubicBezTo>
                  <a:cubicBezTo>
                    <a:pt x="1886" y="3472"/>
                    <a:pt x="1702" y="3410"/>
                    <a:pt x="1536" y="3324"/>
                  </a:cubicBezTo>
                  <a:cubicBezTo>
                    <a:pt x="1205" y="3158"/>
                    <a:pt x="947" y="2943"/>
                    <a:pt x="756" y="2722"/>
                  </a:cubicBezTo>
                  <a:cubicBezTo>
                    <a:pt x="664" y="2612"/>
                    <a:pt x="590" y="2495"/>
                    <a:pt x="535" y="2378"/>
                  </a:cubicBezTo>
                  <a:cubicBezTo>
                    <a:pt x="480" y="2261"/>
                    <a:pt x="437" y="2151"/>
                    <a:pt x="400" y="2053"/>
                  </a:cubicBezTo>
                  <a:cubicBezTo>
                    <a:pt x="246" y="1641"/>
                    <a:pt x="160" y="1358"/>
                    <a:pt x="129" y="1248"/>
                  </a:cubicBezTo>
                  <a:cubicBezTo>
                    <a:pt x="117" y="1229"/>
                    <a:pt x="123" y="1236"/>
                    <a:pt x="117" y="1223"/>
                  </a:cubicBezTo>
                  <a:cubicBezTo>
                    <a:pt x="117" y="1218"/>
                    <a:pt x="113" y="1204"/>
                    <a:pt x="111" y="1204"/>
                  </a:cubicBezTo>
                  <a:cubicBezTo>
                    <a:pt x="111" y="1204"/>
                    <a:pt x="111" y="1204"/>
                    <a:pt x="111" y="1205"/>
                  </a:cubicBezTo>
                  <a:cubicBezTo>
                    <a:pt x="111" y="1205"/>
                    <a:pt x="111" y="1206"/>
                    <a:pt x="111" y="1206"/>
                  </a:cubicBezTo>
                  <a:cubicBezTo>
                    <a:pt x="110" y="1206"/>
                    <a:pt x="105" y="1186"/>
                    <a:pt x="105" y="1180"/>
                  </a:cubicBezTo>
                  <a:cubicBezTo>
                    <a:pt x="99" y="1174"/>
                    <a:pt x="99" y="1168"/>
                    <a:pt x="93" y="1156"/>
                  </a:cubicBezTo>
                  <a:lnTo>
                    <a:pt x="93" y="1143"/>
                  </a:lnTo>
                  <a:cubicBezTo>
                    <a:pt x="90" y="1140"/>
                    <a:pt x="88" y="1140"/>
                    <a:pt x="87" y="1140"/>
                  </a:cubicBezTo>
                  <a:cubicBezTo>
                    <a:pt x="86" y="1140"/>
                    <a:pt x="86" y="1140"/>
                    <a:pt x="86" y="1137"/>
                  </a:cubicBezTo>
                  <a:lnTo>
                    <a:pt x="80" y="1119"/>
                  </a:lnTo>
                  <a:cubicBezTo>
                    <a:pt x="80" y="1100"/>
                    <a:pt x="74" y="1082"/>
                    <a:pt x="68" y="1057"/>
                  </a:cubicBezTo>
                  <a:cubicBezTo>
                    <a:pt x="62" y="1039"/>
                    <a:pt x="50" y="1014"/>
                    <a:pt x="43" y="984"/>
                  </a:cubicBezTo>
                  <a:lnTo>
                    <a:pt x="37" y="965"/>
                  </a:lnTo>
                  <a:lnTo>
                    <a:pt x="37" y="959"/>
                  </a:lnTo>
                  <a:lnTo>
                    <a:pt x="37" y="953"/>
                  </a:lnTo>
                  <a:cubicBezTo>
                    <a:pt x="31" y="941"/>
                    <a:pt x="31" y="934"/>
                    <a:pt x="25" y="928"/>
                  </a:cubicBezTo>
                  <a:cubicBezTo>
                    <a:pt x="22" y="917"/>
                    <a:pt x="20" y="912"/>
                    <a:pt x="19" y="912"/>
                  </a:cubicBezTo>
                  <a:lnTo>
                    <a:pt x="19" y="912"/>
                  </a:lnTo>
                  <a:cubicBezTo>
                    <a:pt x="17" y="912"/>
                    <a:pt x="25" y="953"/>
                    <a:pt x="43" y="1020"/>
                  </a:cubicBezTo>
                  <a:cubicBezTo>
                    <a:pt x="93" y="1205"/>
                    <a:pt x="179" y="1537"/>
                    <a:pt x="338" y="1979"/>
                  </a:cubicBezTo>
                  <a:cubicBezTo>
                    <a:pt x="381" y="2089"/>
                    <a:pt x="424" y="2206"/>
                    <a:pt x="480" y="2329"/>
                  </a:cubicBezTo>
                  <a:cubicBezTo>
                    <a:pt x="535" y="2452"/>
                    <a:pt x="602" y="2581"/>
                    <a:pt x="701" y="2704"/>
                  </a:cubicBezTo>
                  <a:cubicBezTo>
                    <a:pt x="891" y="2943"/>
                    <a:pt x="1155" y="3171"/>
                    <a:pt x="1499" y="3343"/>
                  </a:cubicBezTo>
                  <a:cubicBezTo>
                    <a:pt x="1665" y="3429"/>
                    <a:pt x="1856" y="3502"/>
                    <a:pt x="2065" y="3545"/>
                  </a:cubicBezTo>
                  <a:cubicBezTo>
                    <a:pt x="2191" y="3572"/>
                    <a:pt x="2327" y="3587"/>
                    <a:pt x="2466" y="3587"/>
                  </a:cubicBezTo>
                  <a:cubicBezTo>
                    <a:pt x="2550" y="3587"/>
                    <a:pt x="2636" y="3582"/>
                    <a:pt x="2722" y="3570"/>
                  </a:cubicBezTo>
                  <a:cubicBezTo>
                    <a:pt x="2753" y="3564"/>
                    <a:pt x="2783" y="3558"/>
                    <a:pt x="2808" y="3558"/>
                  </a:cubicBezTo>
                  <a:cubicBezTo>
                    <a:pt x="2839" y="3552"/>
                    <a:pt x="2869" y="3539"/>
                    <a:pt x="2894" y="3533"/>
                  </a:cubicBezTo>
                  <a:cubicBezTo>
                    <a:pt x="2955" y="3521"/>
                    <a:pt x="3011" y="3509"/>
                    <a:pt x="3072" y="3484"/>
                  </a:cubicBezTo>
                  <a:cubicBezTo>
                    <a:pt x="3127" y="3459"/>
                    <a:pt x="3183" y="3441"/>
                    <a:pt x="3238" y="3416"/>
                  </a:cubicBezTo>
                  <a:cubicBezTo>
                    <a:pt x="3293" y="3380"/>
                    <a:pt x="3349" y="3355"/>
                    <a:pt x="3404" y="3318"/>
                  </a:cubicBezTo>
                  <a:cubicBezTo>
                    <a:pt x="3613" y="3171"/>
                    <a:pt x="3773" y="2931"/>
                    <a:pt x="3828" y="2655"/>
                  </a:cubicBezTo>
                  <a:cubicBezTo>
                    <a:pt x="3852" y="2520"/>
                    <a:pt x="3859" y="2384"/>
                    <a:pt x="3846" y="2255"/>
                  </a:cubicBezTo>
                  <a:cubicBezTo>
                    <a:pt x="3828" y="2120"/>
                    <a:pt x="3803" y="1997"/>
                    <a:pt x="3754" y="1874"/>
                  </a:cubicBezTo>
                  <a:cubicBezTo>
                    <a:pt x="3742" y="1850"/>
                    <a:pt x="3723" y="1819"/>
                    <a:pt x="3711" y="1788"/>
                  </a:cubicBezTo>
                  <a:cubicBezTo>
                    <a:pt x="3693" y="1764"/>
                    <a:pt x="3680" y="1733"/>
                    <a:pt x="3656" y="1709"/>
                  </a:cubicBezTo>
                  <a:cubicBezTo>
                    <a:pt x="3613" y="1653"/>
                    <a:pt x="3558" y="1623"/>
                    <a:pt x="3502" y="1592"/>
                  </a:cubicBezTo>
                  <a:cubicBezTo>
                    <a:pt x="3398" y="1537"/>
                    <a:pt x="3293" y="1487"/>
                    <a:pt x="3195" y="1438"/>
                  </a:cubicBezTo>
                  <a:cubicBezTo>
                    <a:pt x="2992" y="1346"/>
                    <a:pt x="2796" y="1260"/>
                    <a:pt x="2611" y="1174"/>
                  </a:cubicBezTo>
                  <a:cubicBezTo>
                    <a:pt x="2433" y="1088"/>
                    <a:pt x="2261" y="1002"/>
                    <a:pt x="2114" y="898"/>
                  </a:cubicBezTo>
                  <a:cubicBezTo>
                    <a:pt x="2046" y="848"/>
                    <a:pt x="1979" y="787"/>
                    <a:pt x="1917" y="732"/>
                  </a:cubicBezTo>
                  <a:cubicBezTo>
                    <a:pt x="1850" y="670"/>
                    <a:pt x="1788" y="615"/>
                    <a:pt x="1727" y="560"/>
                  </a:cubicBezTo>
                  <a:cubicBezTo>
                    <a:pt x="1604" y="455"/>
                    <a:pt x="1481" y="357"/>
                    <a:pt x="1364" y="271"/>
                  </a:cubicBezTo>
                  <a:cubicBezTo>
                    <a:pt x="1241" y="185"/>
                    <a:pt x="1125" y="111"/>
                    <a:pt x="1002" y="62"/>
                  </a:cubicBezTo>
                  <a:cubicBezTo>
                    <a:pt x="911" y="24"/>
                    <a:pt x="814" y="1"/>
                    <a:pt x="7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8"/>
            <p:cNvSpPr/>
            <p:nvPr/>
          </p:nvSpPr>
          <p:spPr>
            <a:xfrm>
              <a:off x="4821335" y="3932433"/>
              <a:ext cx="272642" cy="252359"/>
            </a:xfrm>
            <a:custGeom>
              <a:avLst/>
              <a:gdLst/>
              <a:ahLst/>
              <a:cxnLst/>
              <a:rect l="l" t="t" r="r" b="b"/>
              <a:pathLst>
                <a:path w="3804" h="3521" extrusionOk="0">
                  <a:moveTo>
                    <a:pt x="704" y="1"/>
                  </a:moveTo>
                  <a:cubicBezTo>
                    <a:pt x="639" y="1"/>
                    <a:pt x="577" y="13"/>
                    <a:pt x="523" y="32"/>
                  </a:cubicBezTo>
                  <a:cubicBezTo>
                    <a:pt x="437" y="63"/>
                    <a:pt x="375" y="118"/>
                    <a:pt x="320" y="167"/>
                  </a:cubicBezTo>
                  <a:cubicBezTo>
                    <a:pt x="216" y="266"/>
                    <a:pt x="160" y="358"/>
                    <a:pt x="130" y="419"/>
                  </a:cubicBezTo>
                  <a:cubicBezTo>
                    <a:pt x="99" y="481"/>
                    <a:pt x="93" y="499"/>
                    <a:pt x="81" y="524"/>
                  </a:cubicBezTo>
                  <a:cubicBezTo>
                    <a:pt x="74" y="542"/>
                    <a:pt x="56" y="591"/>
                    <a:pt x="44" y="634"/>
                  </a:cubicBezTo>
                  <a:cubicBezTo>
                    <a:pt x="31" y="677"/>
                    <a:pt x="13" y="739"/>
                    <a:pt x="13" y="751"/>
                  </a:cubicBezTo>
                  <a:cubicBezTo>
                    <a:pt x="13" y="756"/>
                    <a:pt x="13" y="758"/>
                    <a:pt x="14" y="758"/>
                  </a:cubicBezTo>
                  <a:cubicBezTo>
                    <a:pt x="18" y="758"/>
                    <a:pt x="30" y="716"/>
                    <a:pt x="50" y="646"/>
                  </a:cubicBezTo>
                  <a:cubicBezTo>
                    <a:pt x="81" y="567"/>
                    <a:pt x="124" y="444"/>
                    <a:pt x="216" y="315"/>
                  </a:cubicBezTo>
                  <a:cubicBezTo>
                    <a:pt x="265" y="253"/>
                    <a:pt x="320" y="186"/>
                    <a:pt x="400" y="130"/>
                  </a:cubicBezTo>
                  <a:cubicBezTo>
                    <a:pt x="480" y="69"/>
                    <a:pt x="572" y="26"/>
                    <a:pt x="683" y="26"/>
                  </a:cubicBezTo>
                  <a:cubicBezTo>
                    <a:pt x="691" y="26"/>
                    <a:pt x="699" y="25"/>
                    <a:pt x="707" y="25"/>
                  </a:cubicBezTo>
                  <a:cubicBezTo>
                    <a:pt x="811" y="25"/>
                    <a:pt x="925" y="61"/>
                    <a:pt x="1033" y="112"/>
                  </a:cubicBezTo>
                  <a:cubicBezTo>
                    <a:pt x="1150" y="173"/>
                    <a:pt x="1266" y="253"/>
                    <a:pt x="1383" y="345"/>
                  </a:cubicBezTo>
                  <a:cubicBezTo>
                    <a:pt x="1500" y="438"/>
                    <a:pt x="1623" y="542"/>
                    <a:pt x="1752" y="653"/>
                  </a:cubicBezTo>
                  <a:cubicBezTo>
                    <a:pt x="1813" y="708"/>
                    <a:pt x="1874" y="769"/>
                    <a:pt x="1942" y="831"/>
                  </a:cubicBezTo>
                  <a:cubicBezTo>
                    <a:pt x="1973" y="861"/>
                    <a:pt x="2010" y="892"/>
                    <a:pt x="2047" y="923"/>
                  </a:cubicBezTo>
                  <a:cubicBezTo>
                    <a:pt x="2090" y="947"/>
                    <a:pt x="2126" y="978"/>
                    <a:pt x="2169" y="997"/>
                  </a:cubicBezTo>
                  <a:cubicBezTo>
                    <a:pt x="2495" y="1199"/>
                    <a:pt x="2888" y="1353"/>
                    <a:pt x="3294" y="1550"/>
                  </a:cubicBezTo>
                  <a:cubicBezTo>
                    <a:pt x="3343" y="1574"/>
                    <a:pt x="3398" y="1599"/>
                    <a:pt x="3447" y="1623"/>
                  </a:cubicBezTo>
                  <a:cubicBezTo>
                    <a:pt x="3472" y="1642"/>
                    <a:pt x="3496" y="1654"/>
                    <a:pt x="3521" y="1672"/>
                  </a:cubicBezTo>
                  <a:cubicBezTo>
                    <a:pt x="3527" y="1679"/>
                    <a:pt x="3539" y="1685"/>
                    <a:pt x="3552" y="1697"/>
                  </a:cubicBezTo>
                  <a:lnTo>
                    <a:pt x="3576" y="1722"/>
                  </a:lnTo>
                  <a:cubicBezTo>
                    <a:pt x="3644" y="1801"/>
                    <a:pt x="3687" y="1918"/>
                    <a:pt x="3718" y="2035"/>
                  </a:cubicBezTo>
                  <a:cubicBezTo>
                    <a:pt x="3736" y="2090"/>
                    <a:pt x="3742" y="2152"/>
                    <a:pt x="3754" y="2213"/>
                  </a:cubicBezTo>
                  <a:cubicBezTo>
                    <a:pt x="3754" y="2274"/>
                    <a:pt x="3767" y="2336"/>
                    <a:pt x="3761" y="2404"/>
                  </a:cubicBezTo>
                  <a:cubicBezTo>
                    <a:pt x="3761" y="2526"/>
                    <a:pt x="3730" y="2655"/>
                    <a:pt x="3687" y="2778"/>
                  </a:cubicBezTo>
                  <a:cubicBezTo>
                    <a:pt x="3595" y="3018"/>
                    <a:pt x="3410" y="3202"/>
                    <a:pt x="3195" y="3307"/>
                  </a:cubicBezTo>
                  <a:cubicBezTo>
                    <a:pt x="2980" y="3411"/>
                    <a:pt x="2747" y="3460"/>
                    <a:pt x="2532" y="3472"/>
                  </a:cubicBezTo>
                  <a:cubicBezTo>
                    <a:pt x="2499" y="3474"/>
                    <a:pt x="2467" y="3475"/>
                    <a:pt x="2435" y="3475"/>
                  </a:cubicBezTo>
                  <a:cubicBezTo>
                    <a:pt x="2249" y="3475"/>
                    <a:pt x="2074" y="3446"/>
                    <a:pt x="1911" y="3399"/>
                  </a:cubicBezTo>
                  <a:cubicBezTo>
                    <a:pt x="1715" y="3343"/>
                    <a:pt x="1543" y="3264"/>
                    <a:pt x="1383" y="3171"/>
                  </a:cubicBezTo>
                  <a:cubicBezTo>
                    <a:pt x="1076" y="2987"/>
                    <a:pt x="830" y="2766"/>
                    <a:pt x="670" y="2533"/>
                  </a:cubicBezTo>
                  <a:cubicBezTo>
                    <a:pt x="590" y="2416"/>
                    <a:pt x="535" y="2293"/>
                    <a:pt x="480" y="2176"/>
                  </a:cubicBezTo>
                  <a:cubicBezTo>
                    <a:pt x="431" y="2066"/>
                    <a:pt x="388" y="1955"/>
                    <a:pt x="351" y="1851"/>
                  </a:cubicBezTo>
                  <a:cubicBezTo>
                    <a:pt x="197" y="1439"/>
                    <a:pt x="105" y="1138"/>
                    <a:pt x="50" y="966"/>
                  </a:cubicBezTo>
                  <a:cubicBezTo>
                    <a:pt x="27" y="890"/>
                    <a:pt x="9" y="836"/>
                    <a:pt x="2" y="836"/>
                  </a:cubicBezTo>
                  <a:cubicBezTo>
                    <a:pt x="1" y="836"/>
                    <a:pt x="1" y="837"/>
                    <a:pt x="1" y="837"/>
                  </a:cubicBezTo>
                  <a:cubicBezTo>
                    <a:pt x="1" y="837"/>
                    <a:pt x="7" y="861"/>
                    <a:pt x="13" y="880"/>
                  </a:cubicBezTo>
                  <a:cubicBezTo>
                    <a:pt x="19" y="898"/>
                    <a:pt x="25" y="923"/>
                    <a:pt x="31" y="941"/>
                  </a:cubicBezTo>
                  <a:lnTo>
                    <a:pt x="50" y="1015"/>
                  </a:lnTo>
                  <a:cubicBezTo>
                    <a:pt x="56" y="1033"/>
                    <a:pt x="62" y="1058"/>
                    <a:pt x="68" y="1083"/>
                  </a:cubicBezTo>
                  <a:cubicBezTo>
                    <a:pt x="74" y="1095"/>
                    <a:pt x="74" y="1101"/>
                    <a:pt x="74" y="1107"/>
                  </a:cubicBezTo>
                  <a:cubicBezTo>
                    <a:pt x="74" y="1107"/>
                    <a:pt x="74" y="1107"/>
                    <a:pt x="74" y="1113"/>
                  </a:cubicBezTo>
                  <a:lnTo>
                    <a:pt x="81" y="1132"/>
                  </a:lnTo>
                  <a:cubicBezTo>
                    <a:pt x="93" y="1156"/>
                    <a:pt x="93" y="1169"/>
                    <a:pt x="105" y="1206"/>
                  </a:cubicBezTo>
                  <a:cubicBezTo>
                    <a:pt x="142" y="1335"/>
                    <a:pt x="222" y="1586"/>
                    <a:pt x="363" y="1973"/>
                  </a:cubicBezTo>
                  <a:cubicBezTo>
                    <a:pt x="400" y="2066"/>
                    <a:pt x="443" y="2170"/>
                    <a:pt x="492" y="2281"/>
                  </a:cubicBezTo>
                  <a:cubicBezTo>
                    <a:pt x="541" y="2391"/>
                    <a:pt x="597" y="2508"/>
                    <a:pt x="683" y="2619"/>
                  </a:cubicBezTo>
                  <a:cubicBezTo>
                    <a:pt x="769" y="2729"/>
                    <a:pt x="873" y="2834"/>
                    <a:pt x="990" y="2938"/>
                  </a:cubicBezTo>
                  <a:cubicBezTo>
                    <a:pt x="1113" y="3042"/>
                    <a:pt x="1248" y="3141"/>
                    <a:pt x="1408" y="3227"/>
                  </a:cubicBezTo>
                  <a:cubicBezTo>
                    <a:pt x="1481" y="3276"/>
                    <a:pt x="1567" y="3313"/>
                    <a:pt x="1653" y="3350"/>
                  </a:cubicBezTo>
                  <a:cubicBezTo>
                    <a:pt x="1739" y="3386"/>
                    <a:pt x="1831" y="3423"/>
                    <a:pt x="1930" y="3448"/>
                  </a:cubicBezTo>
                  <a:cubicBezTo>
                    <a:pt x="2086" y="3488"/>
                    <a:pt x="2255" y="3520"/>
                    <a:pt x="2433" y="3520"/>
                  </a:cubicBezTo>
                  <a:cubicBezTo>
                    <a:pt x="2471" y="3520"/>
                    <a:pt x="2511" y="3519"/>
                    <a:pt x="2550" y="3515"/>
                  </a:cubicBezTo>
                  <a:cubicBezTo>
                    <a:pt x="2771" y="3497"/>
                    <a:pt x="2999" y="3448"/>
                    <a:pt x="3220" y="3343"/>
                  </a:cubicBezTo>
                  <a:cubicBezTo>
                    <a:pt x="3441" y="3233"/>
                    <a:pt x="3632" y="3042"/>
                    <a:pt x="3724" y="2791"/>
                  </a:cubicBezTo>
                  <a:cubicBezTo>
                    <a:pt x="3767" y="2668"/>
                    <a:pt x="3797" y="2539"/>
                    <a:pt x="3797" y="2410"/>
                  </a:cubicBezTo>
                  <a:cubicBezTo>
                    <a:pt x="3804" y="2348"/>
                    <a:pt x="3797" y="2287"/>
                    <a:pt x="3791" y="2225"/>
                  </a:cubicBezTo>
                  <a:cubicBezTo>
                    <a:pt x="3785" y="2164"/>
                    <a:pt x="3779" y="2102"/>
                    <a:pt x="3761" y="2041"/>
                  </a:cubicBezTo>
                  <a:cubicBezTo>
                    <a:pt x="3730" y="1924"/>
                    <a:pt x="3693" y="1808"/>
                    <a:pt x="3619" y="1715"/>
                  </a:cubicBezTo>
                  <a:cubicBezTo>
                    <a:pt x="3582" y="1666"/>
                    <a:pt x="3533" y="1636"/>
                    <a:pt x="3484" y="1605"/>
                  </a:cubicBezTo>
                  <a:cubicBezTo>
                    <a:pt x="3435" y="1580"/>
                    <a:pt x="3386" y="1556"/>
                    <a:pt x="3337" y="1531"/>
                  </a:cubicBezTo>
                  <a:cubicBezTo>
                    <a:pt x="2931" y="1335"/>
                    <a:pt x="2550" y="1181"/>
                    <a:pt x="2237" y="1003"/>
                  </a:cubicBezTo>
                  <a:cubicBezTo>
                    <a:pt x="2157" y="954"/>
                    <a:pt x="2077" y="911"/>
                    <a:pt x="2016" y="849"/>
                  </a:cubicBezTo>
                  <a:cubicBezTo>
                    <a:pt x="1948" y="794"/>
                    <a:pt x="1887" y="739"/>
                    <a:pt x="1825" y="683"/>
                  </a:cubicBezTo>
                  <a:cubicBezTo>
                    <a:pt x="1709" y="573"/>
                    <a:pt x="1592" y="468"/>
                    <a:pt x="1475" y="382"/>
                  </a:cubicBezTo>
                  <a:cubicBezTo>
                    <a:pt x="1248" y="198"/>
                    <a:pt x="1033" y="57"/>
                    <a:pt x="818" y="14"/>
                  </a:cubicBezTo>
                  <a:cubicBezTo>
                    <a:pt x="779" y="5"/>
                    <a:pt x="741" y="1"/>
                    <a:pt x="7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5" name="Google Shape;6475;p38"/>
          <p:cNvSpPr txBox="1"/>
          <p:nvPr/>
        </p:nvSpPr>
        <p:spPr>
          <a:xfrm>
            <a:off x="4334463" y="1629863"/>
            <a:ext cx="33300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476" name="Google Shape;6476;p38"/>
          <p:cNvSpPr txBox="1"/>
          <p:nvPr/>
        </p:nvSpPr>
        <p:spPr>
          <a:xfrm>
            <a:off x="1441038" y="2736271"/>
            <a:ext cx="33300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actually also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477" name="Google Shape;6477;p38"/>
          <p:cNvSpPr txBox="1"/>
          <p:nvPr/>
        </p:nvSpPr>
        <p:spPr>
          <a:xfrm>
            <a:off x="4334463" y="3767267"/>
            <a:ext cx="33300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gas giant in the Solar System,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478" name="Google Shape;6478;p38"/>
          <p:cNvSpPr/>
          <p:nvPr/>
        </p:nvSpPr>
        <p:spPr>
          <a:xfrm>
            <a:off x="4321800" y="2235825"/>
            <a:ext cx="475968" cy="379727"/>
          </a:xfrm>
          <a:custGeom>
            <a:avLst/>
            <a:gdLst/>
            <a:ahLst/>
            <a:cxnLst/>
            <a:rect l="l" t="t" r="r" b="b"/>
            <a:pathLst>
              <a:path w="17907" h="13716" extrusionOk="0">
                <a:moveTo>
                  <a:pt x="0" y="0"/>
                </a:moveTo>
                <a:cubicBezTo>
                  <a:pt x="0" y="3529"/>
                  <a:pt x="1841" y="8645"/>
                  <a:pt x="5334" y="9144"/>
                </a:cubicBezTo>
                <a:cubicBezTo>
                  <a:pt x="9749" y="9775"/>
                  <a:pt x="17907" y="9257"/>
                  <a:pt x="17907" y="13716"/>
                </a:cubicBezTo>
              </a:path>
            </a:pathLst>
          </a:custGeom>
          <a:noFill/>
          <a:ln w="9525" cap="flat" cmpd="sng">
            <a:solidFill>
              <a:srgbClr val="434343"/>
            </a:solidFill>
            <a:prstDash val="lgDash"/>
            <a:round/>
            <a:headEnd type="none" w="med" len="med"/>
            <a:tailEnd type="triangle" w="med" len="med"/>
          </a:ln>
        </p:spPr>
      </p:sp>
      <p:sp>
        <p:nvSpPr>
          <p:cNvPr id="6479" name="Google Shape;6479;p38"/>
          <p:cNvSpPr/>
          <p:nvPr/>
        </p:nvSpPr>
        <p:spPr>
          <a:xfrm>
            <a:off x="4364350" y="3270375"/>
            <a:ext cx="433426" cy="457200"/>
          </a:xfrm>
          <a:custGeom>
            <a:avLst/>
            <a:gdLst/>
            <a:ahLst/>
            <a:cxnLst/>
            <a:rect l="l" t="t" r="r" b="b"/>
            <a:pathLst>
              <a:path w="15240" h="18288" extrusionOk="0">
                <a:moveTo>
                  <a:pt x="15240" y="0"/>
                </a:moveTo>
                <a:cubicBezTo>
                  <a:pt x="10615" y="2313"/>
                  <a:pt x="11631" y="9794"/>
                  <a:pt x="8763" y="14097"/>
                </a:cubicBezTo>
                <a:cubicBezTo>
                  <a:pt x="6967" y="16791"/>
                  <a:pt x="3238" y="18288"/>
                  <a:pt x="0" y="18288"/>
                </a:cubicBezTo>
              </a:path>
            </a:pathLst>
          </a:custGeom>
          <a:noFill/>
          <a:ln w="9525" cap="flat" cmpd="sng">
            <a:solidFill>
              <a:srgbClr val="434343"/>
            </a:solidFill>
            <a:prstDash val="lgDash"/>
            <a:round/>
            <a:headEnd type="none" w="med" len="med"/>
            <a:tailEnd type="triangle" w="med" len="med"/>
          </a:ln>
        </p:spPr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4" name="Google Shape;6484;p3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6485" name="Google Shape;6485;p39"/>
          <p:cNvGrpSpPr/>
          <p:nvPr/>
        </p:nvGrpSpPr>
        <p:grpSpPr>
          <a:xfrm>
            <a:off x="3086498" y="1451540"/>
            <a:ext cx="2990279" cy="2993536"/>
            <a:chOff x="7674300" y="3584975"/>
            <a:chExt cx="6312600" cy="6265250"/>
          </a:xfrm>
        </p:grpSpPr>
        <p:sp>
          <p:nvSpPr>
            <p:cNvPr id="6486" name="Google Shape;6486;p39"/>
            <p:cNvSpPr/>
            <p:nvPr/>
          </p:nvSpPr>
          <p:spPr>
            <a:xfrm>
              <a:off x="7713750" y="3636500"/>
              <a:ext cx="6216600" cy="6161975"/>
            </a:xfrm>
            <a:custGeom>
              <a:avLst/>
              <a:gdLst/>
              <a:ahLst/>
              <a:cxnLst/>
              <a:rect l="l" t="t" r="r" b="b"/>
              <a:pathLst>
                <a:path w="248664" h="246479" extrusionOk="0">
                  <a:moveTo>
                    <a:pt x="123302" y="1"/>
                  </a:moveTo>
                  <a:cubicBezTo>
                    <a:pt x="123023" y="1"/>
                    <a:pt x="122744" y="22"/>
                    <a:pt x="122465" y="44"/>
                  </a:cubicBezTo>
                  <a:cubicBezTo>
                    <a:pt x="121859" y="79"/>
                    <a:pt x="121254" y="211"/>
                    <a:pt x="120649" y="211"/>
                  </a:cubicBezTo>
                  <a:cubicBezTo>
                    <a:pt x="120360" y="211"/>
                    <a:pt x="120071" y="181"/>
                    <a:pt x="119782" y="96"/>
                  </a:cubicBezTo>
                  <a:cubicBezTo>
                    <a:pt x="119729" y="79"/>
                    <a:pt x="119682" y="73"/>
                    <a:pt x="119640" y="73"/>
                  </a:cubicBezTo>
                  <a:cubicBezTo>
                    <a:pt x="119554" y="73"/>
                    <a:pt x="119484" y="96"/>
                    <a:pt x="119414" y="96"/>
                  </a:cubicBezTo>
                  <a:cubicBezTo>
                    <a:pt x="118625" y="201"/>
                    <a:pt x="117835" y="359"/>
                    <a:pt x="117046" y="412"/>
                  </a:cubicBezTo>
                  <a:cubicBezTo>
                    <a:pt x="116290" y="487"/>
                    <a:pt x="115507" y="672"/>
                    <a:pt x="114716" y="672"/>
                  </a:cubicBezTo>
                  <a:cubicBezTo>
                    <a:pt x="114406" y="672"/>
                    <a:pt x="114095" y="644"/>
                    <a:pt x="113785" y="570"/>
                  </a:cubicBezTo>
                  <a:cubicBezTo>
                    <a:pt x="113723" y="554"/>
                    <a:pt x="113662" y="548"/>
                    <a:pt x="113600" y="548"/>
                  </a:cubicBezTo>
                  <a:cubicBezTo>
                    <a:pt x="113451" y="548"/>
                    <a:pt x="113302" y="585"/>
                    <a:pt x="113154" y="622"/>
                  </a:cubicBezTo>
                  <a:cubicBezTo>
                    <a:pt x="110313" y="991"/>
                    <a:pt x="107472" y="1359"/>
                    <a:pt x="104632" y="1674"/>
                  </a:cubicBezTo>
                  <a:cubicBezTo>
                    <a:pt x="103482" y="1807"/>
                    <a:pt x="102331" y="2014"/>
                    <a:pt x="101150" y="2014"/>
                  </a:cubicBezTo>
                  <a:cubicBezTo>
                    <a:pt x="100927" y="2014"/>
                    <a:pt x="100702" y="2007"/>
                    <a:pt x="100476" y="1990"/>
                  </a:cubicBezTo>
                  <a:cubicBezTo>
                    <a:pt x="100424" y="1983"/>
                    <a:pt x="100373" y="1979"/>
                    <a:pt x="100322" y="1979"/>
                  </a:cubicBezTo>
                  <a:cubicBezTo>
                    <a:pt x="100005" y="1979"/>
                    <a:pt x="99688" y="2103"/>
                    <a:pt x="99371" y="2148"/>
                  </a:cubicBezTo>
                  <a:cubicBezTo>
                    <a:pt x="98898" y="2253"/>
                    <a:pt x="98424" y="2411"/>
                    <a:pt x="97951" y="2463"/>
                  </a:cubicBezTo>
                  <a:cubicBezTo>
                    <a:pt x="97425" y="2569"/>
                    <a:pt x="96899" y="2674"/>
                    <a:pt x="96373" y="2779"/>
                  </a:cubicBezTo>
                  <a:cubicBezTo>
                    <a:pt x="95899" y="2884"/>
                    <a:pt x="95373" y="3095"/>
                    <a:pt x="94847" y="3200"/>
                  </a:cubicBezTo>
                  <a:cubicBezTo>
                    <a:pt x="94058" y="3305"/>
                    <a:pt x="93216" y="3358"/>
                    <a:pt x="92427" y="3463"/>
                  </a:cubicBezTo>
                  <a:cubicBezTo>
                    <a:pt x="92059" y="3516"/>
                    <a:pt x="91691" y="3673"/>
                    <a:pt x="91375" y="3779"/>
                  </a:cubicBezTo>
                  <a:cubicBezTo>
                    <a:pt x="90428" y="4147"/>
                    <a:pt x="89429" y="4515"/>
                    <a:pt x="88482" y="4831"/>
                  </a:cubicBezTo>
                  <a:cubicBezTo>
                    <a:pt x="87693" y="5094"/>
                    <a:pt x="86851" y="5252"/>
                    <a:pt x="86009" y="5515"/>
                  </a:cubicBezTo>
                  <a:cubicBezTo>
                    <a:pt x="84642" y="5883"/>
                    <a:pt x="83274" y="6198"/>
                    <a:pt x="81906" y="6777"/>
                  </a:cubicBezTo>
                  <a:cubicBezTo>
                    <a:pt x="81591" y="6935"/>
                    <a:pt x="81222" y="7040"/>
                    <a:pt x="80907" y="7145"/>
                  </a:cubicBezTo>
                  <a:cubicBezTo>
                    <a:pt x="80381" y="7356"/>
                    <a:pt x="79855" y="7619"/>
                    <a:pt x="79276" y="7724"/>
                  </a:cubicBezTo>
                  <a:cubicBezTo>
                    <a:pt x="78750" y="7829"/>
                    <a:pt x="78171" y="8040"/>
                    <a:pt x="77698" y="8250"/>
                  </a:cubicBezTo>
                  <a:cubicBezTo>
                    <a:pt x="76856" y="8618"/>
                    <a:pt x="76015" y="9039"/>
                    <a:pt x="75225" y="9407"/>
                  </a:cubicBezTo>
                  <a:cubicBezTo>
                    <a:pt x="74910" y="9513"/>
                    <a:pt x="74594" y="9670"/>
                    <a:pt x="74331" y="9723"/>
                  </a:cubicBezTo>
                  <a:cubicBezTo>
                    <a:pt x="73437" y="9881"/>
                    <a:pt x="72648" y="10196"/>
                    <a:pt x="71964" y="10722"/>
                  </a:cubicBezTo>
                  <a:cubicBezTo>
                    <a:pt x="71754" y="10933"/>
                    <a:pt x="71490" y="11038"/>
                    <a:pt x="71227" y="11143"/>
                  </a:cubicBezTo>
                  <a:cubicBezTo>
                    <a:pt x="70596" y="11459"/>
                    <a:pt x="69965" y="11722"/>
                    <a:pt x="69334" y="11985"/>
                  </a:cubicBezTo>
                  <a:cubicBezTo>
                    <a:pt x="69071" y="12143"/>
                    <a:pt x="68808" y="12301"/>
                    <a:pt x="68492" y="12301"/>
                  </a:cubicBezTo>
                  <a:cubicBezTo>
                    <a:pt x="67598" y="12406"/>
                    <a:pt x="66809" y="12879"/>
                    <a:pt x="66020" y="13353"/>
                  </a:cubicBezTo>
                  <a:cubicBezTo>
                    <a:pt x="65599" y="13616"/>
                    <a:pt x="65125" y="13931"/>
                    <a:pt x="64652" y="14142"/>
                  </a:cubicBezTo>
                  <a:cubicBezTo>
                    <a:pt x="63705" y="14615"/>
                    <a:pt x="62811" y="15194"/>
                    <a:pt x="61969" y="15825"/>
                  </a:cubicBezTo>
                  <a:cubicBezTo>
                    <a:pt x="61496" y="16193"/>
                    <a:pt x="61022" y="16509"/>
                    <a:pt x="60549" y="16825"/>
                  </a:cubicBezTo>
                  <a:cubicBezTo>
                    <a:pt x="59181" y="17824"/>
                    <a:pt x="57761" y="18718"/>
                    <a:pt x="56288" y="19507"/>
                  </a:cubicBezTo>
                  <a:cubicBezTo>
                    <a:pt x="55919" y="19665"/>
                    <a:pt x="55499" y="19876"/>
                    <a:pt x="55288" y="20191"/>
                  </a:cubicBezTo>
                  <a:cubicBezTo>
                    <a:pt x="54815" y="20875"/>
                    <a:pt x="54131" y="21191"/>
                    <a:pt x="53447" y="21559"/>
                  </a:cubicBezTo>
                  <a:cubicBezTo>
                    <a:pt x="52763" y="21927"/>
                    <a:pt x="52079" y="22295"/>
                    <a:pt x="51606" y="22769"/>
                  </a:cubicBezTo>
                  <a:cubicBezTo>
                    <a:pt x="50764" y="23611"/>
                    <a:pt x="49817" y="24242"/>
                    <a:pt x="49239" y="25241"/>
                  </a:cubicBezTo>
                  <a:cubicBezTo>
                    <a:pt x="49081" y="25504"/>
                    <a:pt x="48713" y="25662"/>
                    <a:pt x="48450" y="25873"/>
                  </a:cubicBezTo>
                  <a:cubicBezTo>
                    <a:pt x="47555" y="26504"/>
                    <a:pt x="46661" y="27135"/>
                    <a:pt x="46030" y="28082"/>
                  </a:cubicBezTo>
                  <a:cubicBezTo>
                    <a:pt x="45872" y="28292"/>
                    <a:pt x="45714" y="28450"/>
                    <a:pt x="45504" y="28608"/>
                  </a:cubicBezTo>
                  <a:cubicBezTo>
                    <a:pt x="44136" y="29713"/>
                    <a:pt x="42768" y="30870"/>
                    <a:pt x="41348" y="31922"/>
                  </a:cubicBezTo>
                  <a:cubicBezTo>
                    <a:pt x="39717" y="33185"/>
                    <a:pt x="38297" y="34710"/>
                    <a:pt x="36719" y="36078"/>
                  </a:cubicBezTo>
                  <a:cubicBezTo>
                    <a:pt x="36613" y="36183"/>
                    <a:pt x="36561" y="36288"/>
                    <a:pt x="36456" y="36394"/>
                  </a:cubicBezTo>
                  <a:cubicBezTo>
                    <a:pt x="35456" y="37340"/>
                    <a:pt x="34509" y="38340"/>
                    <a:pt x="33510" y="39339"/>
                  </a:cubicBezTo>
                  <a:cubicBezTo>
                    <a:pt x="33405" y="39392"/>
                    <a:pt x="33299" y="39445"/>
                    <a:pt x="33194" y="39550"/>
                  </a:cubicBezTo>
                  <a:cubicBezTo>
                    <a:pt x="32826" y="39865"/>
                    <a:pt x="32458" y="40181"/>
                    <a:pt x="32142" y="40549"/>
                  </a:cubicBezTo>
                  <a:cubicBezTo>
                    <a:pt x="31037" y="41970"/>
                    <a:pt x="29933" y="43390"/>
                    <a:pt x="28828" y="44810"/>
                  </a:cubicBezTo>
                  <a:cubicBezTo>
                    <a:pt x="28302" y="45442"/>
                    <a:pt x="27828" y="46125"/>
                    <a:pt x="27092" y="46546"/>
                  </a:cubicBezTo>
                  <a:cubicBezTo>
                    <a:pt x="26776" y="46757"/>
                    <a:pt x="26513" y="47125"/>
                    <a:pt x="26250" y="47441"/>
                  </a:cubicBezTo>
                  <a:cubicBezTo>
                    <a:pt x="25303" y="48703"/>
                    <a:pt x="24356" y="49913"/>
                    <a:pt x="23357" y="51123"/>
                  </a:cubicBezTo>
                  <a:cubicBezTo>
                    <a:pt x="22884" y="51807"/>
                    <a:pt x="22357" y="52438"/>
                    <a:pt x="22094" y="53227"/>
                  </a:cubicBezTo>
                  <a:cubicBezTo>
                    <a:pt x="21989" y="53595"/>
                    <a:pt x="21674" y="53911"/>
                    <a:pt x="21463" y="54227"/>
                  </a:cubicBezTo>
                  <a:cubicBezTo>
                    <a:pt x="20306" y="55700"/>
                    <a:pt x="19149" y="57172"/>
                    <a:pt x="18044" y="58593"/>
                  </a:cubicBezTo>
                  <a:cubicBezTo>
                    <a:pt x="17781" y="58908"/>
                    <a:pt x="17570" y="59224"/>
                    <a:pt x="17413" y="59540"/>
                  </a:cubicBezTo>
                  <a:cubicBezTo>
                    <a:pt x="17097" y="60276"/>
                    <a:pt x="16887" y="61065"/>
                    <a:pt x="16518" y="61802"/>
                  </a:cubicBezTo>
                  <a:cubicBezTo>
                    <a:pt x="16097" y="62538"/>
                    <a:pt x="15887" y="63275"/>
                    <a:pt x="15624" y="64064"/>
                  </a:cubicBezTo>
                  <a:cubicBezTo>
                    <a:pt x="15308" y="64905"/>
                    <a:pt x="14993" y="65747"/>
                    <a:pt x="14467" y="66484"/>
                  </a:cubicBezTo>
                  <a:cubicBezTo>
                    <a:pt x="14309" y="66747"/>
                    <a:pt x="14099" y="66957"/>
                    <a:pt x="14046" y="67220"/>
                  </a:cubicBezTo>
                  <a:cubicBezTo>
                    <a:pt x="13993" y="67799"/>
                    <a:pt x="13625" y="68219"/>
                    <a:pt x="13309" y="68640"/>
                  </a:cubicBezTo>
                  <a:cubicBezTo>
                    <a:pt x="12889" y="69166"/>
                    <a:pt x="12626" y="69745"/>
                    <a:pt x="12468" y="70376"/>
                  </a:cubicBezTo>
                  <a:cubicBezTo>
                    <a:pt x="12310" y="71008"/>
                    <a:pt x="12100" y="71639"/>
                    <a:pt x="11889" y="72270"/>
                  </a:cubicBezTo>
                  <a:cubicBezTo>
                    <a:pt x="11836" y="72480"/>
                    <a:pt x="11731" y="72796"/>
                    <a:pt x="11521" y="72901"/>
                  </a:cubicBezTo>
                  <a:cubicBezTo>
                    <a:pt x="10837" y="73375"/>
                    <a:pt x="10679" y="74111"/>
                    <a:pt x="10469" y="74900"/>
                  </a:cubicBezTo>
                  <a:cubicBezTo>
                    <a:pt x="10206" y="75637"/>
                    <a:pt x="9838" y="76373"/>
                    <a:pt x="9469" y="77162"/>
                  </a:cubicBezTo>
                  <a:cubicBezTo>
                    <a:pt x="8785" y="78688"/>
                    <a:pt x="8049" y="80266"/>
                    <a:pt x="7312" y="81844"/>
                  </a:cubicBezTo>
                  <a:cubicBezTo>
                    <a:pt x="6997" y="82528"/>
                    <a:pt x="6786" y="83264"/>
                    <a:pt x="6629" y="84054"/>
                  </a:cubicBezTo>
                  <a:cubicBezTo>
                    <a:pt x="6418" y="85158"/>
                    <a:pt x="6103" y="86210"/>
                    <a:pt x="5840" y="87262"/>
                  </a:cubicBezTo>
                  <a:cubicBezTo>
                    <a:pt x="5787" y="87578"/>
                    <a:pt x="5734" y="87841"/>
                    <a:pt x="5682" y="88104"/>
                  </a:cubicBezTo>
                  <a:cubicBezTo>
                    <a:pt x="5682" y="88788"/>
                    <a:pt x="5524" y="89419"/>
                    <a:pt x="5261" y="90050"/>
                  </a:cubicBezTo>
                  <a:cubicBezTo>
                    <a:pt x="4735" y="91471"/>
                    <a:pt x="4261" y="92891"/>
                    <a:pt x="3735" y="94311"/>
                  </a:cubicBezTo>
                  <a:cubicBezTo>
                    <a:pt x="3630" y="94732"/>
                    <a:pt x="3472" y="95101"/>
                    <a:pt x="3472" y="95521"/>
                  </a:cubicBezTo>
                  <a:cubicBezTo>
                    <a:pt x="3367" y="96784"/>
                    <a:pt x="3104" y="98046"/>
                    <a:pt x="2683" y="99256"/>
                  </a:cubicBezTo>
                  <a:cubicBezTo>
                    <a:pt x="2578" y="99625"/>
                    <a:pt x="2473" y="100045"/>
                    <a:pt x="2420" y="100466"/>
                  </a:cubicBezTo>
                  <a:cubicBezTo>
                    <a:pt x="2368" y="101413"/>
                    <a:pt x="2315" y="102360"/>
                    <a:pt x="2210" y="103254"/>
                  </a:cubicBezTo>
                  <a:cubicBezTo>
                    <a:pt x="2052" y="104517"/>
                    <a:pt x="1842" y="105779"/>
                    <a:pt x="1684" y="107042"/>
                  </a:cubicBezTo>
                  <a:cubicBezTo>
                    <a:pt x="1210" y="107831"/>
                    <a:pt x="1316" y="108778"/>
                    <a:pt x="1210" y="109672"/>
                  </a:cubicBezTo>
                  <a:cubicBezTo>
                    <a:pt x="1052" y="111092"/>
                    <a:pt x="1000" y="112513"/>
                    <a:pt x="474" y="113880"/>
                  </a:cubicBezTo>
                  <a:cubicBezTo>
                    <a:pt x="316" y="114301"/>
                    <a:pt x="316" y="114775"/>
                    <a:pt x="316" y="115196"/>
                  </a:cubicBezTo>
                  <a:cubicBezTo>
                    <a:pt x="316" y="116142"/>
                    <a:pt x="526" y="117089"/>
                    <a:pt x="211" y="118036"/>
                  </a:cubicBezTo>
                  <a:cubicBezTo>
                    <a:pt x="0" y="118562"/>
                    <a:pt x="53" y="119036"/>
                    <a:pt x="106" y="119614"/>
                  </a:cubicBezTo>
                  <a:cubicBezTo>
                    <a:pt x="211" y="120509"/>
                    <a:pt x="369" y="121456"/>
                    <a:pt x="369" y="122402"/>
                  </a:cubicBezTo>
                  <a:cubicBezTo>
                    <a:pt x="369" y="123665"/>
                    <a:pt x="474" y="124927"/>
                    <a:pt x="684" y="126190"/>
                  </a:cubicBezTo>
                  <a:cubicBezTo>
                    <a:pt x="895" y="127505"/>
                    <a:pt x="579" y="128820"/>
                    <a:pt x="1105" y="130083"/>
                  </a:cubicBezTo>
                  <a:cubicBezTo>
                    <a:pt x="1210" y="130293"/>
                    <a:pt x="1158" y="130504"/>
                    <a:pt x="1210" y="130714"/>
                  </a:cubicBezTo>
                  <a:cubicBezTo>
                    <a:pt x="1526" y="132555"/>
                    <a:pt x="1421" y="134449"/>
                    <a:pt x="1894" y="136290"/>
                  </a:cubicBezTo>
                  <a:cubicBezTo>
                    <a:pt x="2105" y="137184"/>
                    <a:pt x="2105" y="138184"/>
                    <a:pt x="2262" y="139078"/>
                  </a:cubicBezTo>
                  <a:cubicBezTo>
                    <a:pt x="2420" y="140341"/>
                    <a:pt x="2368" y="141656"/>
                    <a:pt x="2894" y="142813"/>
                  </a:cubicBezTo>
                  <a:cubicBezTo>
                    <a:pt x="3051" y="143129"/>
                    <a:pt x="3051" y="143550"/>
                    <a:pt x="2999" y="143918"/>
                  </a:cubicBezTo>
                  <a:cubicBezTo>
                    <a:pt x="2946" y="144444"/>
                    <a:pt x="3157" y="144865"/>
                    <a:pt x="3209" y="145338"/>
                  </a:cubicBezTo>
                  <a:cubicBezTo>
                    <a:pt x="3262" y="145864"/>
                    <a:pt x="3209" y="146443"/>
                    <a:pt x="3262" y="146969"/>
                  </a:cubicBezTo>
                  <a:cubicBezTo>
                    <a:pt x="3262" y="147074"/>
                    <a:pt x="3314" y="147179"/>
                    <a:pt x="3314" y="147284"/>
                  </a:cubicBezTo>
                  <a:cubicBezTo>
                    <a:pt x="3893" y="149126"/>
                    <a:pt x="4419" y="150914"/>
                    <a:pt x="4945" y="152755"/>
                  </a:cubicBezTo>
                  <a:cubicBezTo>
                    <a:pt x="5156" y="153387"/>
                    <a:pt x="5313" y="154071"/>
                    <a:pt x="5682" y="154702"/>
                  </a:cubicBezTo>
                  <a:cubicBezTo>
                    <a:pt x="5840" y="154912"/>
                    <a:pt x="5892" y="155228"/>
                    <a:pt x="5945" y="155491"/>
                  </a:cubicBezTo>
                  <a:cubicBezTo>
                    <a:pt x="6260" y="157437"/>
                    <a:pt x="6629" y="159384"/>
                    <a:pt x="7365" y="161225"/>
                  </a:cubicBezTo>
                  <a:cubicBezTo>
                    <a:pt x="7418" y="161435"/>
                    <a:pt x="7523" y="161646"/>
                    <a:pt x="7470" y="161803"/>
                  </a:cubicBezTo>
                  <a:cubicBezTo>
                    <a:pt x="7260" y="162540"/>
                    <a:pt x="7628" y="163066"/>
                    <a:pt x="7839" y="163697"/>
                  </a:cubicBezTo>
                  <a:cubicBezTo>
                    <a:pt x="7944" y="164065"/>
                    <a:pt x="8154" y="164381"/>
                    <a:pt x="8154" y="164749"/>
                  </a:cubicBezTo>
                  <a:cubicBezTo>
                    <a:pt x="8365" y="166170"/>
                    <a:pt x="8943" y="167432"/>
                    <a:pt x="9522" y="168695"/>
                  </a:cubicBezTo>
                  <a:cubicBezTo>
                    <a:pt x="10206" y="170115"/>
                    <a:pt x="10995" y="171535"/>
                    <a:pt x="11468" y="173113"/>
                  </a:cubicBezTo>
                  <a:cubicBezTo>
                    <a:pt x="11731" y="174060"/>
                    <a:pt x="12310" y="174955"/>
                    <a:pt x="12783" y="175849"/>
                  </a:cubicBezTo>
                  <a:cubicBezTo>
                    <a:pt x="14204" y="178690"/>
                    <a:pt x="15624" y="181583"/>
                    <a:pt x="17097" y="184423"/>
                  </a:cubicBezTo>
                  <a:cubicBezTo>
                    <a:pt x="17255" y="184739"/>
                    <a:pt x="17465" y="185055"/>
                    <a:pt x="17728" y="185318"/>
                  </a:cubicBezTo>
                  <a:cubicBezTo>
                    <a:pt x="18360" y="186054"/>
                    <a:pt x="18833" y="186843"/>
                    <a:pt x="19306" y="187632"/>
                  </a:cubicBezTo>
                  <a:cubicBezTo>
                    <a:pt x="20201" y="189158"/>
                    <a:pt x="21148" y="190578"/>
                    <a:pt x="22357" y="191841"/>
                  </a:cubicBezTo>
                  <a:cubicBezTo>
                    <a:pt x="22568" y="192104"/>
                    <a:pt x="22831" y="192367"/>
                    <a:pt x="23041" y="192682"/>
                  </a:cubicBezTo>
                  <a:cubicBezTo>
                    <a:pt x="23673" y="193735"/>
                    <a:pt x="24304" y="194787"/>
                    <a:pt x="25093" y="195734"/>
                  </a:cubicBezTo>
                  <a:cubicBezTo>
                    <a:pt x="26040" y="196786"/>
                    <a:pt x="26566" y="198101"/>
                    <a:pt x="27513" y="199100"/>
                  </a:cubicBezTo>
                  <a:cubicBezTo>
                    <a:pt x="27671" y="199205"/>
                    <a:pt x="27723" y="199363"/>
                    <a:pt x="27776" y="199521"/>
                  </a:cubicBezTo>
                  <a:cubicBezTo>
                    <a:pt x="27986" y="200310"/>
                    <a:pt x="28565" y="200889"/>
                    <a:pt x="28986" y="201520"/>
                  </a:cubicBezTo>
                  <a:cubicBezTo>
                    <a:pt x="29144" y="201888"/>
                    <a:pt x="29564" y="202099"/>
                    <a:pt x="29722" y="202467"/>
                  </a:cubicBezTo>
                  <a:cubicBezTo>
                    <a:pt x="30143" y="203203"/>
                    <a:pt x="30616" y="203940"/>
                    <a:pt x="31195" y="204624"/>
                  </a:cubicBezTo>
                  <a:cubicBezTo>
                    <a:pt x="31616" y="205097"/>
                    <a:pt x="31984" y="205623"/>
                    <a:pt x="32405" y="206149"/>
                  </a:cubicBezTo>
                  <a:cubicBezTo>
                    <a:pt x="32931" y="206886"/>
                    <a:pt x="33247" y="207727"/>
                    <a:pt x="34036" y="208253"/>
                  </a:cubicBezTo>
                  <a:cubicBezTo>
                    <a:pt x="34141" y="208359"/>
                    <a:pt x="34194" y="208516"/>
                    <a:pt x="34299" y="208674"/>
                  </a:cubicBezTo>
                  <a:cubicBezTo>
                    <a:pt x="34825" y="209674"/>
                    <a:pt x="35509" y="210515"/>
                    <a:pt x="36456" y="211147"/>
                  </a:cubicBezTo>
                  <a:cubicBezTo>
                    <a:pt x="36771" y="211357"/>
                    <a:pt x="37087" y="211673"/>
                    <a:pt x="37402" y="211883"/>
                  </a:cubicBezTo>
                  <a:cubicBezTo>
                    <a:pt x="37771" y="212199"/>
                    <a:pt x="38139" y="212514"/>
                    <a:pt x="38349" y="212988"/>
                  </a:cubicBezTo>
                  <a:cubicBezTo>
                    <a:pt x="38560" y="213461"/>
                    <a:pt x="38823" y="213882"/>
                    <a:pt x="39191" y="214198"/>
                  </a:cubicBezTo>
                  <a:cubicBezTo>
                    <a:pt x="40296" y="215197"/>
                    <a:pt x="41400" y="216144"/>
                    <a:pt x="42400" y="217249"/>
                  </a:cubicBezTo>
                  <a:cubicBezTo>
                    <a:pt x="42453" y="217302"/>
                    <a:pt x="42505" y="217354"/>
                    <a:pt x="42610" y="217407"/>
                  </a:cubicBezTo>
                  <a:cubicBezTo>
                    <a:pt x="43662" y="218248"/>
                    <a:pt x="44662" y="219143"/>
                    <a:pt x="45714" y="220037"/>
                  </a:cubicBezTo>
                  <a:cubicBezTo>
                    <a:pt x="47713" y="221720"/>
                    <a:pt x="49712" y="223351"/>
                    <a:pt x="52027" y="224666"/>
                  </a:cubicBezTo>
                  <a:cubicBezTo>
                    <a:pt x="53657" y="225613"/>
                    <a:pt x="55341" y="226402"/>
                    <a:pt x="56761" y="227559"/>
                  </a:cubicBezTo>
                  <a:cubicBezTo>
                    <a:pt x="56866" y="227612"/>
                    <a:pt x="56972" y="227665"/>
                    <a:pt x="57129" y="227717"/>
                  </a:cubicBezTo>
                  <a:cubicBezTo>
                    <a:pt x="57813" y="227822"/>
                    <a:pt x="58339" y="228296"/>
                    <a:pt x="58918" y="228717"/>
                  </a:cubicBezTo>
                  <a:cubicBezTo>
                    <a:pt x="59812" y="229401"/>
                    <a:pt x="60706" y="230032"/>
                    <a:pt x="61548" y="230768"/>
                  </a:cubicBezTo>
                  <a:cubicBezTo>
                    <a:pt x="63021" y="232136"/>
                    <a:pt x="64915" y="232767"/>
                    <a:pt x="66546" y="233767"/>
                  </a:cubicBezTo>
                  <a:cubicBezTo>
                    <a:pt x="66703" y="233872"/>
                    <a:pt x="66861" y="233819"/>
                    <a:pt x="67019" y="233925"/>
                  </a:cubicBezTo>
                  <a:cubicBezTo>
                    <a:pt x="67756" y="234240"/>
                    <a:pt x="68597" y="234503"/>
                    <a:pt x="69228" y="234924"/>
                  </a:cubicBezTo>
                  <a:cubicBezTo>
                    <a:pt x="70754" y="235976"/>
                    <a:pt x="72385" y="236660"/>
                    <a:pt x="74068" y="237344"/>
                  </a:cubicBezTo>
                  <a:cubicBezTo>
                    <a:pt x="75909" y="238080"/>
                    <a:pt x="77750" y="238712"/>
                    <a:pt x="79592" y="239396"/>
                  </a:cubicBezTo>
                  <a:cubicBezTo>
                    <a:pt x="80170" y="239606"/>
                    <a:pt x="80749" y="239816"/>
                    <a:pt x="81380" y="239922"/>
                  </a:cubicBezTo>
                  <a:cubicBezTo>
                    <a:pt x="81906" y="240027"/>
                    <a:pt x="82432" y="240290"/>
                    <a:pt x="83011" y="240448"/>
                  </a:cubicBezTo>
                  <a:cubicBezTo>
                    <a:pt x="83221" y="240553"/>
                    <a:pt x="83432" y="240711"/>
                    <a:pt x="83642" y="240763"/>
                  </a:cubicBezTo>
                  <a:cubicBezTo>
                    <a:pt x="84852" y="241131"/>
                    <a:pt x="86115" y="241447"/>
                    <a:pt x="87272" y="241868"/>
                  </a:cubicBezTo>
                  <a:cubicBezTo>
                    <a:pt x="87956" y="242184"/>
                    <a:pt x="88692" y="242447"/>
                    <a:pt x="89376" y="242867"/>
                  </a:cubicBezTo>
                  <a:cubicBezTo>
                    <a:pt x="89744" y="243078"/>
                    <a:pt x="90165" y="243236"/>
                    <a:pt x="90639" y="243288"/>
                  </a:cubicBezTo>
                  <a:cubicBezTo>
                    <a:pt x="91270" y="243446"/>
                    <a:pt x="91901" y="243604"/>
                    <a:pt x="92532" y="243709"/>
                  </a:cubicBezTo>
                  <a:cubicBezTo>
                    <a:pt x="93374" y="243814"/>
                    <a:pt x="94163" y="243920"/>
                    <a:pt x="95005" y="244025"/>
                  </a:cubicBezTo>
                  <a:cubicBezTo>
                    <a:pt x="95689" y="244130"/>
                    <a:pt x="96425" y="244183"/>
                    <a:pt x="97162" y="244288"/>
                  </a:cubicBezTo>
                  <a:cubicBezTo>
                    <a:pt x="97635" y="244393"/>
                    <a:pt x="98109" y="244656"/>
                    <a:pt x="98582" y="244656"/>
                  </a:cubicBezTo>
                  <a:cubicBezTo>
                    <a:pt x="99582" y="244656"/>
                    <a:pt x="100476" y="245024"/>
                    <a:pt x="101475" y="245129"/>
                  </a:cubicBezTo>
                  <a:cubicBezTo>
                    <a:pt x="102799" y="245300"/>
                    <a:pt x="104088" y="245540"/>
                    <a:pt x="105427" y="245540"/>
                  </a:cubicBezTo>
                  <a:cubicBezTo>
                    <a:pt x="105737" y="245540"/>
                    <a:pt x="106051" y="245527"/>
                    <a:pt x="106368" y="245498"/>
                  </a:cubicBezTo>
                  <a:cubicBezTo>
                    <a:pt x="106531" y="245465"/>
                    <a:pt x="106694" y="245453"/>
                    <a:pt x="106857" y="245453"/>
                  </a:cubicBezTo>
                  <a:cubicBezTo>
                    <a:pt x="107220" y="245453"/>
                    <a:pt x="107583" y="245514"/>
                    <a:pt x="107946" y="245550"/>
                  </a:cubicBezTo>
                  <a:cubicBezTo>
                    <a:pt x="110313" y="245813"/>
                    <a:pt x="112680" y="246024"/>
                    <a:pt x="115047" y="246339"/>
                  </a:cubicBezTo>
                  <a:cubicBezTo>
                    <a:pt x="115639" y="246424"/>
                    <a:pt x="116230" y="246478"/>
                    <a:pt x="116821" y="246478"/>
                  </a:cubicBezTo>
                  <a:cubicBezTo>
                    <a:pt x="117335" y="246478"/>
                    <a:pt x="117848" y="246437"/>
                    <a:pt x="118361" y="246339"/>
                  </a:cubicBezTo>
                  <a:cubicBezTo>
                    <a:pt x="118868" y="246255"/>
                    <a:pt x="119375" y="246201"/>
                    <a:pt x="119874" y="246201"/>
                  </a:cubicBezTo>
                  <a:cubicBezTo>
                    <a:pt x="120307" y="246201"/>
                    <a:pt x="120734" y="246242"/>
                    <a:pt x="121150" y="246339"/>
                  </a:cubicBezTo>
                  <a:cubicBezTo>
                    <a:pt x="121465" y="246392"/>
                    <a:pt x="121728" y="246392"/>
                    <a:pt x="122044" y="246392"/>
                  </a:cubicBezTo>
                  <a:lnTo>
                    <a:pt x="125726" y="246392"/>
                  </a:lnTo>
                  <a:cubicBezTo>
                    <a:pt x="125937" y="246392"/>
                    <a:pt x="126147" y="246339"/>
                    <a:pt x="126305" y="246339"/>
                  </a:cubicBezTo>
                  <a:cubicBezTo>
                    <a:pt x="126989" y="246339"/>
                    <a:pt x="127620" y="246287"/>
                    <a:pt x="128304" y="246234"/>
                  </a:cubicBezTo>
                  <a:cubicBezTo>
                    <a:pt x="128472" y="246234"/>
                    <a:pt x="128649" y="246243"/>
                    <a:pt x="128827" y="246243"/>
                  </a:cubicBezTo>
                  <a:cubicBezTo>
                    <a:pt x="129095" y="246243"/>
                    <a:pt x="129366" y="246224"/>
                    <a:pt x="129619" y="246129"/>
                  </a:cubicBezTo>
                  <a:cubicBezTo>
                    <a:pt x="130198" y="245971"/>
                    <a:pt x="130776" y="245971"/>
                    <a:pt x="131355" y="245971"/>
                  </a:cubicBezTo>
                  <a:lnTo>
                    <a:pt x="135037" y="245971"/>
                  </a:lnTo>
                  <a:cubicBezTo>
                    <a:pt x="135506" y="245924"/>
                    <a:pt x="135974" y="245752"/>
                    <a:pt x="136442" y="245752"/>
                  </a:cubicBezTo>
                  <a:cubicBezTo>
                    <a:pt x="136500" y="245752"/>
                    <a:pt x="136558" y="245755"/>
                    <a:pt x="136615" y="245761"/>
                  </a:cubicBezTo>
                  <a:cubicBezTo>
                    <a:pt x="136837" y="245798"/>
                    <a:pt x="137055" y="245814"/>
                    <a:pt x="137272" y="245814"/>
                  </a:cubicBezTo>
                  <a:cubicBezTo>
                    <a:pt x="137980" y="245814"/>
                    <a:pt x="138666" y="245634"/>
                    <a:pt x="139351" y="245392"/>
                  </a:cubicBezTo>
                  <a:cubicBezTo>
                    <a:pt x="139666" y="245287"/>
                    <a:pt x="140035" y="245235"/>
                    <a:pt x="140350" y="245235"/>
                  </a:cubicBezTo>
                  <a:cubicBezTo>
                    <a:pt x="141139" y="245182"/>
                    <a:pt x="141876" y="245077"/>
                    <a:pt x="142665" y="245077"/>
                  </a:cubicBezTo>
                  <a:cubicBezTo>
                    <a:pt x="144296" y="245077"/>
                    <a:pt x="145874" y="244866"/>
                    <a:pt x="147452" y="244603"/>
                  </a:cubicBezTo>
                  <a:cubicBezTo>
                    <a:pt x="148031" y="244498"/>
                    <a:pt x="148662" y="244340"/>
                    <a:pt x="149241" y="244077"/>
                  </a:cubicBezTo>
                  <a:cubicBezTo>
                    <a:pt x="149924" y="243814"/>
                    <a:pt x="150608" y="243657"/>
                    <a:pt x="151345" y="243551"/>
                  </a:cubicBezTo>
                  <a:cubicBezTo>
                    <a:pt x="152449" y="243341"/>
                    <a:pt x="153502" y="243130"/>
                    <a:pt x="154554" y="242762"/>
                  </a:cubicBezTo>
                  <a:cubicBezTo>
                    <a:pt x="155164" y="242588"/>
                    <a:pt x="155738" y="242486"/>
                    <a:pt x="156365" y="242486"/>
                  </a:cubicBezTo>
                  <a:cubicBezTo>
                    <a:pt x="156495" y="242486"/>
                    <a:pt x="156628" y="242490"/>
                    <a:pt x="156763" y="242499"/>
                  </a:cubicBezTo>
                  <a:cubicBezTo>
                    <a:pt x="157079" y="242499"/>
                    <a:pt x="157500" y="242499"/>
                    <a:pt x="157815" y="242394"/>
                  </a:cubicBezTo>
                  <a:cubicBezTo>
                    <a:pt x="159814" y="241710"/>
                    <a:pt x="161918" y="241184"/>
                    <a:pt x="163865" y="240290"/>
                  </a:cubicBezTo>
                  <a:cubicBezTo>
                    <a:pt x="165075" y="239711"/>
                    <a:pt x="166337" y="239080"/>
                    <a:pt x="167600" y="238449"/>
                  </a:cubicBezTo>
                  <a:cubicBezTo>
                    <a:pt x="168757" y="237870"/>
                    <a:pt x="169862" y="237081"/>
                    <a:pt x="171229" y="237028"/>
                  </a:cubicBezTo>
                  <a:cubicBezTo>
                    <a:pt x="171440" y="237028"/>
                    <a:pt x="171703" y="236870"/>
                    <a:pt x="171913" y="236765"/>
                  </a:cubicBezTo>
                  <a:cubicBezTo>
                    <a:pt x="173649" y="236029"/>
                    <a:pt x="175385" y="235240"/>
                    <a:pt x="177069" y="234451"/>
                  </a:cubicBezTo>
                  <a:cubicBezTo>
                    <a:pt x="178805" y="233662"/>
                    <a:pt x="180541" y="232978"/>
                    <a:pt x="182382" y="232557"/>
                  </a:cubicBezTo>
                  <a:cubicBezTo>
                    <a:pt x="182697" y="232452"/>
                    <a:pt x="182960" y="232241"/>
                    <a:pt x="183223" y="232136"/>
                  </a:cubicBezTo>
                  <a:cubicBezTo>
                    <a:pt x="184012" y="231768"/>
                    <a:pt x="184591" y="231031"/>
                    <a:pt x="185485" y="230874"/>
                  </a:cubicBezTo>
                  <a:cubicBezTo>
                    <a:pt x="185591" y="230874"/>
                    <a:pt x="185748" y="230821"/>
                    <a:pt x="185801" y="230716"/>
                  </a:cubicBezTo>
                  <a:cubicBezTo>
                    <a:pt x="186432" y="229927"/>
                    <a:pt x="187432" y="229664"/>
                    <a:pt x="188273" y="229190"/>
                  </a:cubicBezTo>
                  <a:cubicBezTo>
                    <a:pt x="188905" y="228875"/>
                    <a:pt x="189378" y="228349"/>
                    <a:pt x="190009" y="228033"/>
                  </a:cubicBezTo>
                  <a:cubicBezTo>
                    <a:pt x="190588" y="227665"/>
                    <a:pt x="191272" y="227454"/>
                    <a:pt x="191851" y="227086"/>
                  </a:cubicBezTo>
                  <a:cubicBezTo>
                    <a:pt x="192219" y="226876"/>
                    <a:pt x="192534" y="226665"/>
                    <a:pt x="192955" y="226665"/>
                  </a:cubicBezTo>
                  <a:cubicBezTo>
                    <a:pt x="193692" y="226665"/>
                    <a:pt x="194218" y="226297"/>
                    <a:pt x="194744" y="225876"/>
                  </a:cubicBezTo>
                  <a:cubicBezTo>
                    <a:pt x="195112" y="225508"/>
                    <a:pt x="195480" y="225192"/>
                    <a:pt x="195743" y="224771"/>
                  </a:cubicBezTo>
                  <a:cubicBezTo>
                    <a:pt x="196375" y="223877"/>
                    <a:pt x="197216" y="223141"/>
                    <a:pt x="198163" y="222509"/>
                  </a:cubicBezTo>
                  <a:cubicBezTo>
                    <a:pt x="199005" y="221931"/>
                    <a:pt x="199899" y="221457"/>
                    <a:pt x="200530" y="220616"/>
                  </a:cubicBezTo>
                  <a:cubicBezTo>
                    <a:pt x="200636" y="220510"/>
                    <a:pt x="200793" y="220405"/>
                    <a:pt x="200951" y="220353"/>
                  </a:cubicBezTo>
                  <a:cubicBezTo>
                    <a:pt x="201372" y="220142"/>
                    <a:pt x="201635" y="219774"/>
                    <a:pt x="201898" y="219458"/>
                  </a:cubicBezTo>
                  <a:cubicBezTo>
                    <a:pt x="202214" y="219037"/>
                    <a:pt x="202477" y="218511"/>
                    <a:pt x="202898" y="218354"/>
                  </a:cubicBezTo>
                  <a:cubicBezTo>
                    <a:pt x="203687" y="217933"/>
                    <a:pt x="204108" y="217144"/>
                    <a:pt x="204949" y="216775"/>
                  </a:cubicBezTo>
                  <a:cubicBezTo>
                    <a:pt x="205160" y="216723"/>
                    <a:pt x="205265" y="216460"/>
                    <a:pt x="205475" y="216302"/>
                  </a:cubicBezTo>
                  <a:cubicBezTo>
                    <a:pt x="205633" y="216092"/>
                    <a:pt x="205791" y="215881"/>
                    <a:pt x="206001" y="215776"/>
                  </a:cubicBezTo>
                  <a:cubicBezTo>
                    <a:pt x="206422" y="215671"/>
                    <a:pt x="206633" y="215303"/>
                    <a:pt x="206948" y="215039"/>
                  </a:cubicBezTo>
                  <a:cubicBezTo>
                    <a:pt x="207737" y="214513"/>
                    <a:pt x="208474" y="213830"/>
                    <a:pt x="209052" y="213041"/>
                  </a:cubicBezTo>
                  <a:cubicBezTo>
                    <a:pt x="209105" y="212935"/>
                    <a:pt x="209263" y="212830"/>
                    <a:pt x="209368" y="212830"/>
                  </a:cubicBezTo>
                  <a:cubicBezTo>
                    <a:pt x="209947" y="212672"/>
                    <a:pt x="210262" y="212146"/>
                    <a:pt x="210631" y="211673"/>
                  </a:cubicBezTo>
                  <a:cubicBezTo>
                    <a:pt x="210894" y="211357"/>
                    <a:pt x="211157" y="210989"/>
                    <a:pt x="211472" y="210621"/>
                  </a:cubicBezTo>
                  <a:cubicBezTo>
                    <a:pt x="211683" y="210410"/>
                    <a:pt x="211946" y="210147"/>
                    <a:pt x="212261" y="210095"/>
                  </a:cubicBezTo>
                  <a:cubicBezTo>
                    <a:pt x="212735" y="209989"/>
                    <a:pt x="213050" y="209726"/>
                    <a:pt x="213313" y="209358"/>
                  </a:cubicBezTo>
                  <a:cubicBezTo>
                    <a:pt x="213682" y="208937"/>
                    <a:pt x="214102" y="208516"/>
                    <a:pt x="214471" y="208043"/>
                  </a:cubicBezTo>
                  <a:cubicBezTo>
                    <a:pt x="214944" y="207412"/>
                    <a:pt x="215470" y="206886"/>
                    <a:pt x="216101" y="206412"/>
                  </a:cubicBezTo>
                  <a:cubicBezTo>
                    <a:pt x="216417" y="206097"/>
                    <a:pt x="216733" y="205781"/>
                    <a:pt x="217048" y="205413"/>
                  </a:cubicBezTo>
                  <a:cubicBezTo>
                    <a:pt x="217680" y="204624"/>
                    <a:pt x="218311" y="203782"/>
                    <a:pt x="218942" y="202993"/>
                  </a:cubicBezTo>
                  <a:cubicBezTo>
                    <a:pt x="219836" y="201836"/>
                    <a:pt x="220678" y="200626"/>
                    <a:pt x="221678" y="199521"/>
                  </a:cubicBezTo>
                  <a:cubicBezTo>
                    <a:pt x="222730" y="198259"/>
                    <a:pt x="223677" y="196891"/>
                    <a:pt x="224413" y="195471"/>
                  </a:cubicBezTo>
                  <a:cubicBezTo>
                    <a:pt x="224992" y="194418"/>
                    <a:pt x="225570" y="193366"/>
                    <a:pt x="226202" y="192367"/>
                  </a:cubicBezTo>
                  <a:cubicBezTo>
                    <a:pt x="227149" y="190736"/>
                    <a:pt x="228358" y="189263"/>
                    <a:pt x="229095" y="187527"/>
                  </a:cubicBezTo>
                  <a:cubicBezTo>
                    <a:pt x="229200" y="187369"/>
                    <a:pt x="229305" y="187264"/>
                    <a:pt x="229411" y="187106"/>
                  </a:cubicBezTo>
                  <a:cubicBezTo>
                    <a:pt x="230410" y="185739"/>
                    <a:pt x="231304" y="184266"/>
                    <a:pt x="232093" y="182688"/>
                  </a:cubicBezTo>
                  <a:cubicBezTo>
                    <a:pt x="232199" y="182425"/>
                    <a:pt x="232409" y="182161"/>
                    <a:pt x="232567" y="181846"/>
                  </a:cubicBezTo>
                  <a:cubicBezTo>
                    <a:pt x="233040" y="181109"/>
                    <a:pt x="233566" y="180373"/>
                    <a:pt x="234040" y="179584"/>
                  </a:cubicBezTo>
                  <a:cubicBezTo>
                    <a:pt x="234566" y="178795"/>
                    <a:pt x="235039" y="177900"/>
                    <a:pt x="235565" y="177059"/>
                  </a:cubicBezTo>
                  <a:cubicBezTo>
                    <a:pt x="236039" y="176428"/>
                    <a:pt x="236407" y="175744"/>
                    <a:pt x="236723" y="175060"/>
                  </a:cubicBezTo>
                  <a:cubicBezTo>
                    <a:pt x="237459" y="173376"/>
                    <a:pt x="238196" y="171746"/>
                    <a:pt x="238932" y="170115"/>
                  </a:cubicBezTo>
                  <a:cubicBezTo>
                    <a:pt x="239195" y="169484"/>
                    <a:pt x="239405" y="168905"/>
                    <a:pt x="239616" y="168274"/>
                  </a:cubicBezTo>
                  <a:cubicBezTo>
                    <a:pt x="240089" y="166696"/>
                    <a:pt x="240668" y="165170"/>
                    <a:pt x="241404" y="163645"/>
                  </a:cubicBezTo>
                  <a:cubicBezTo>
                    <a:pt x="241615" y="163171"/>
                    <a:pt x="241825" y="162592"/>
                    <a:pt x="242036" y="162066"/>
                  </a:cubicBezTo>
                  <a:cubicBezTo>
                    <a:pt x="242772" y="159857"/>
                    <a:pt x="243403" y="157595"/>
                    <a:pt x="243877" y="155333"/>
                  </a:cubicBezTo>
                  <a:cubicBezTo>
                    <a:pt x="244561" y="152124"/>
                    <a:pt x="245350" y="148968"/>
                    <a:pt x="246086" y="145812"/>
                  </a:cubicBezTo>
                  <a:cubicBezTo>
                    <a:pt x="246455" y="144233"/>
                    <a:pt x="246665" y="142603"/>
                    <a:pt x="247296" y="141077"/>
                  </a:cubicBezTo>
                  <a:cubicBezTo>
                    <a:pt x="247349" y="140919"/>
                    <a:pt x="247401" y="140762"/>
                    <a:pt x="247401" y="140604"/>
                  </a:cubicBezTo>
                  <a:cubicBezTo>
                    <a:pt x="247559" y="139341"/>
                    <a:pt x="247664" y="138079"/>
                    <a:pt x="247822" y="136816"/>
                  </a:cubicBezTo>
                  <a:cubicBezTo>
                    <a:pt x="248085" y="134449"/>
                    <a:pt x="248506" y="132082"/>
                    <a:pt x="248243" y="129714"/>
                  </a:cubicBezTo>
                  <a:cubicBezTo>
                    <a:pt x="248085" y="128610"/>
                    <a:pt x="248296" y="127505"/>
                    <a:pt x="248506" y="126400"/>
                  </a:cubicBezTo>
                  <a:cubicBezTo>
                    <a:pt x="248611" y="125822"/>
                    <a:pt x="248664" y="125243"/>
                    <a:pt x="248664" y="124664"/>
                  </a:cubicBezTo>
                  <a:cubicBezTo>
                    <a:pt x="248611" y="122718"/>
                    <a:pt x="248506" y="120719"/>
                    <a:pt x="248453" y="118667"/>
                  </a:cubicBezTo>
                  <a:lnTo>
                    <a:pt x="248453" y="115090"/>
                  </a:lnTo>
                  <a:cubicBezTo>
                    <a:pt x="248453" y="113407"/>
                    <a:pt x="248453" y="111776"/>
                    <a:pt x="248138" y="110146"/>
                  </a:cubicBezTo>
                  <a:cubicBezTo>
                    <a:pt x="248085" y="109619"/>
                    <a:pt x="248085" y="109093"/>
                    <a:pt x="248033" y="108567"/>
                  </a:cubicBezTo>
                  <a:cubicBezTo>
                    <a:pt x="247980" y="107673"/>
                    <a:pt x="247875" y="106779"/>
                    <a:pt x="247770" y="105885"/>
                  </a:cubicBezTo>
                  <a:cubicBezTo>
                    <a:pt x="247612" y="104832"/>
                    <a:pt x="247296" y="103780"/>
                    <a:pt x="247244" y="102728"/>
                  </a:cubicBezTo>
                  <a:cubicBezTo>
                    <a:pt x="247244" y="100992"/>
                    <a:pt x="246875" y="99309"/>
                    <a:pt x="246349" y="97678"/>
                  </a:cubicBezTo>
                  <a:cubicBezTo>
                    <a:pt x="246244" y="97310"/>
                    <a:pt x="246139" y="96942"/>
                    <a:pt x="246191" y="96573"/>
                  </a:cubicBezTo>
                  <a:cubicBezTo>
                    <a:pt x="246191" y="96047"/>
                    <a:pt x="246034" y="95627"/>
                    <a:pt x="245876" y="95153"/>
                  </a:cubicBezTo>
                  <a:cubicBezTo>
                    <a:pt x="245665" y="94522"/>
                    <a:pt x="245350" y="93943"/>
                    <a:pt x="245245" y="93312"/>
                  </a:cubicBezTo>
                  <a:cubicBezTo>
                    <a:pt x="244719" y="90577"/>
                    <a:pt x="243824" y="87999"/>
                    <a:pt x="243035" y="85316"/>
                  </a:cubicBezTo>
                  <a:cubicBezTo>
                    <a:pt x="242825" y="84632"/>
                    <a:pt x="242614" y="83896"/>
                    <a:pt x="242351" y="83264"/>
                  </a:cubicBezTo>
                  <a:cubicBezTo>
                    <a:pt x="241720" y="81739"/>
                    <a:pt x="241247" y="80161"/>
                    <a:pt x="240826" y="78583"/>
                  </a:cubicBezTo>
                  <a:cubicBezTo>
                    <a:pt x="240668" y="77951"/>
                    <a:pt x="240405" y="77320"/>
                    <a:pt x="240142" y="76741"/>
                  </a:cubicBezTo>
                  <a:cubicBezTo>
                    <a:pt x="239826" y="75795"/>
                    <a:pt x="239405" y="74900"/>
                    <a:pt x="239037" y="74006"/>
                  </a:cubicBezTo>
                  <a:cubicBezTo>
                    <a:pt x="238879" y="73427"/>
                    <a:pt x="238616" y="72954"/>
                    <a:pt x="238248" y="72480"/>
                  </a:cubicBezTo>
                  <a:cubicBezTo>
                    <a:pt x="237512" y="71586"/>
                    <a:pt x="236986" y="70587"/>
                    <a:pt x="236512" y="69535"/>
                  </a:cubicBezTo>
                  <a:cubicBezTo>
                    <a:pt x="236144" y="68693"/>
                    <a:pt x="235776" y="67851"/>
                    <a:pt x="235460" y="67010"/>
                  </a:cubicBezTo>
                  <a:cubicBezTo>
                    <a:pt x="234513" y="64748"/>
                    <a:pt x="233408" y="62538"/>
                    <a:pt x="232093" y="60487"/>
                  </a:cubicBezTo>
                  <a:cubicBezTo>
                    <a:pt x="231199" y="59119"/>
                    <a:pt x="230305" y="57804"/>
                    <a:pt x="229516" y="56383"/>
                  </a:cubicBezTo>
                  <a:cubicBezTo>
                    <a:pt x="228464" y="54490"/>
                    <a:pt x="227254" y="52701"/>
                    <a:pt x="225781" y="51070"/>
                  </a:cubicBezTo>
                  <a:cubicBezTo>
                    <a:pt x="225518" y="50755"/>
                    <a:pt x="225202" y="50492"/>
                    <a:pt x="224939" y="50176"/>
                  </a:cubicBezTo>
                  <a:cubicBezTo>
                    <a:pt x="224676" y="49860"/>
                    <a:pt x="224360" y="49597"/>
                    <a:pt x="224150" y="49282"/>
                  </a:cubicBezTo>
                  <a:cubicBezTo>
                    <a:pt x="222572" y="47178"/>
                    <a:pt x="221099" y="45073"/>
                    <a:pt x="219363" y="43127"/>
                  </a:cubicBezTo>
                  <a:cubicBezTo>
                    <a:pt x="218627" y="42338"/>
                    <a:pt x="217943" y="41444"/>
                    <a:pt x="217206" y="40602"/>
                  </a:cubicBezTo>
                  <a:cubicBezTo>
                    <a:pt x="216628" y="39918"/>
                    <a:pt x="215996" y="39182"/>
                    <a:pt x="215312" y="38550"/>
                  </a:cubicBezTo>
                  <a:cubicBezTo>
                    <a:pt x="211683" y="34921"/>
                    <a:pt x="208000" y="31343"/>
                    <a:pt x="204371" y="27714"/>
                  </a:cubicBezTo>
                  <a:cubicBezTo>
                    <a:pt x="203371" y="26767"/>
                    <a:pt x="202372" y="25873"/>
                    <a:pt x="201267" y="25084"/>
                  </a:cubicBezTo>
                  <a:cubicBezTo>
                    <a:pt x="200162" y="24294"/>
                    <a:pt x="199005" y="23558"/>
                    <a:pt x="197953" y="22716"/>
                  </a:cubicBezTo>
                  <a:cubicBezTo>
                    <a:pt x="195428" y="20823"/>
                    <a:pt x="192955" y="18876"/>
                    <a:pt x="190430" y="16930"/>
                  </a:cubicBezTo>
                  <a:cubicBezTo>
                    <a:pt x="190167" y="16772"/>
                    <a:pt x="189904" y="16456"/>
                    <a:pt x="189641" y="16404"/>
                  </a:cubicBezTo>
                  <a:cubicBezTo>
                    <a:pt x="188852" y="16299"/>
                    <a:pt x="188326" y="15772"/>
                    <a:pt x="187747" y="15299"/>
                  </a:cubicBezTo>
                  <a:cubicBezTo>
                    <a:pt x="187221" y="14931"/>
                    <a:pt x="186695" y="14510"/>
                    <a:pt x="186064" y="14352"/>
                  </a:cubicBezTo>
                  <a:cubicBezTo>
                    <a:pt x="185748" y="14300"/>
                    <a:pt x="185485" y="14037"/>
                    <a:pt x="185222" y="13879"/>
                  </a:cubicBezTo>
                  <a:cubicBezTo>
                    <a:pt x="184802" y="13563"/>
                    <a:pt x="184381" y="13247"/>
                    <a:pt x="183802" y="13142"/>
                  </a:cubicBezTo>
                  <a:cubicBezTo>
                    <a:pt x="183171" y="12932"/>
                    <a:pt x="182540" y="12721"/>
                    <a:pt x="182013" y="12353"/>
                  </a:cubicBezTo>
                  <a:cubicBezTo>
                    <a:pt x="181435" y="11932"/>
                    <a:pt x="180804" y="11932"/>
                    <a:pt x="180172" y="11722"/>
                  </a:cubicBezTo>
                  <a:cubicBezTo>
                    <a:pt x="179594" y="11511"/>
                    <a:pt x="179015" y="11143"/>
                    <a:pt x="178384" y="10985"/>
                  </a:cubicBezTo>
                  <a:cubicBezTo>
                    <a:pt x="177700" y="10828"/>
                    <a:pt x="177016" y="10617"/>
                    <a:pt x="176385" y="10354"/>
                  </a:cubicBezTo>
                  <a:cubicBezTo>
                    <a:pt x="175543" y="9986"/>
                    <a:pt x="174649" y="9881"/>
                    <a:pt x="173912" y="9302"/>
                  </a:cubicBezTo>
                  <a:cubicBezTo>
                    <a:pt x="173860" y="9249"/>
                    <a:pt x="173754" y="9197"/>
                    <a:pt x="173702" y="9197"/>
                  </a:cubicBezTo>
                  <a:cubicBezTo>
                    <a:pt x="172755" y="8934"/>
                    <a:pt x="171808" y="8671"/>
                    <a:pt x="171019" y="7987"/>
                  </a:cubicBezTo>
                  <a:cubicBezTo>
                    <a:pt x="170914" y="7882"/>
                    <a:pt x="170703" y="7882"/>
                    <a:pt x="170598" y="7829"/>
                  </a:cubicBezTo>
                  <a:cubicBezTo>
                    <a:pt x="170020" y="7566"/>
                    <a:pt x="169441" y="7303"/>
                    <a:pt x="168915" y="6987"/>
                  </a:cubicBezTo>
                  <a:cubicBezTo>
                    <a:pt x="168073" y="6514"/>
                    <a:pt x="167126" y="6146"/>
                    <a:pt x="166179" y="5883"/>
                  </a:cubicBezTo>
                  <a:cubicBezTo>
                    <a:pt x="165127" y="5515"/>
                    <a:pt x="164023" y="5146"/>
                    <a:pt x="162918" y="4778"/>
                  </a:cubicBezTo>
                  <a:cubicBezTo>
                    <a:pt x="162076" y="4515"/>
                    <a:pt x="161235" y="4199"/>
                    <a:pt x="160340" y="4147"/>
                  </a:cubicBezTo>
                  <a:cubicBezTo>
                    <a:pt x="159709" y="4094"/>
                    <a:pt x="159078" y="3989"/>
                    <a:pt x="158552" y="3673"/>
                  </a:cubicBezTo>
                  <a:cubicBezTo>
                    <a:pt x="158341" y="3568"/>
                    <a:pt x="158078" y="3516"/>
                    <a:pt x="157868" y="3516"/>
                  </a:cubicBezTo>
                  <a:cubicBezTo>
                    <a:pt x="157789" y="3519"/>
                    <a:pt x="157710" y="3520"/>
                    <a:pt x="157632" y="3520"/>
                  </a:cubicBezTo>
                  <a:cubicBezTo>
                    <a:pt x="156354" y="3520"/>
                    <a:pt x="155165" y="3132"/>
                    <a:pt x="153975" y="2884"/>
                  </a:cubicBezTo>
                  <a:cubicBezTo>
                    <a:pt x="152765" y="2569"/>
                    <a:pt x="151608" y="2200"/>
                    <a:pt x="150398" y="2095"/>
                  </a:cubicBezTo>
                  <a:cubicBezTo>
                    <a:pt x="148925" y="1937"/>
                    <a:pt x="147557" y="1622"/>
                    <a:pt x="146137" y="1359"/>
                  </a:cubicBezTo>
                  <a:cubicBezTo>
                    <a:pt x="145730" y="1313"/>
                    <a:pt x="145361" y="1190"/>
                    <a:pt x="144998" y="1190"/>
                  </a:cubicBezTo>
                  <a:cubicBezTo>
                    <a:pt x="144939" y="1190"/>
                    <a:pt x="144881" y="1194"/>
                    <a:pt x="144822" y="1201"/>
                  </a:cubicBezTo>
                  <a:cubicBezTo>
                    <a:pt x="144604" y="1231"/>
                    <a:pt x="144390" y="1244"/>
                    <a:pt x="144178" y="1244"/>
                  </a:cubicBezTo>
                  <a:cubicBezTo>
                    <a:pt x="143266" y="1244"/>
                    <a:pt x="142404" y="1003"/>
                    <a:pt x="141508" y="833"/>
                  </a:cubicBezTo>
                  <a:cubicBezTo>
                    <a:pt x="140598" y="626"/>
                    <a:pt x="139688" y="484"/>
                    <a:pt x="138752" y="484"/>
                  </a:cubicBezTo>
                  <a:cubicBezTo>
                    <a:pt x="138498" y="484"/>
                    <a:pt x="138242" y="495"/>
                    <a:pt x="137983" y="517"/>
                  </a:cubicBezTo>
                  <a:cubicBezTo>
                    <a:pt x="137923" y="527"/>
                    <a:pt x="137861" y="531"/>
                    <a:pt x="137797" y="531"/>
                  </a:cubicBezTo>
                  <a:cubicBezTo>
                    <a:pt x="137529" y="531"/>
                    <a:pt x="137239" y="454"/>
                    <a:pt x="136984" y="412"/>
                  </a:cubicBezTo>
                  <a:cubicBezTo>
                    <a:pt x="136531" y="321"/>
                    <a:pt x="136078" y="270"/>
                    <a:pt x="135625" y="270"/>
                  </a:cubicBezTo>
                  <a:cubicBezTo>
                    <a:pt x="135026" y="270"/>
                    <a:pt x="134427" y="360"/>
                    <a:pt x="133827" y="570"/>
                  </a:cubicBezTo>
                  <a:cubicBezTo>
                    <a:pt x="133578" y="653"/>
                    <a:pt x="133343" y="721"/>
                    <a:pt x="133099" y="721"/>
                  </a:cubicBezTo>
                  <a:cubicBezTo>
                    <a:pt x="132881" y="721"/>
                    <a:pt x="132656" y="666"/>
                    <a:pt x="132407" y="517"/>
                  </a:cubicBezTo>
                  <a:cubicBezTo>
                    <a:pt x="132302" y="412"/>
                    <a:pt x="132039" y="412"/>
                    <a:pt x="131828" y="412"/>
                  </a:cubicBezTo>
                  <a:cubicBezTo>
                    <a:pt x="131622" y="474"/>
                    <a:pt x="131416" y="495"/>
                    <a:pt x="131209" y="495"/>
                  </a:cubicBezTo>
                  <a:cubicBezTo>
                    <a:pt x="130889" y="495"/>
                    <a:pt x="130570" y="444"/>
                    <a:pt x="130250" y="412"/>
                  </a:cubicBezTo>
                  <a:cubicBezTo>
                    <a:pt x="129958" y="347"/>
                    <a:pt x="129645" y="302"/>
                    <a:pt x="129337" y="302"/>
                  </a:cubicBezTo>
                  <a:cubicBezTo>
                    <a:pt x="129147" y="302"/>
                    <a:pt x="128958" y="319"/>
                    <a:pt x="128777" y="359"/>
                  </a:cubicBezTo>
                  <a:cubicBezTo>
                    <a:pt x="128432" y="419"/>
                    <a:pt x="128082" y="441"/>
                    <a:pt x="127730" y="441"/>
                  </a:cubicBezTo>
                  <a:cubicBezTo>
                    <a:pt x="126850" y="441"/>
                    <a:pt x="125959" y="307"/>
                    <a:pt x="125095" y="307"/>
                  </a:cubicBezTo>
                  <a:cubicBezTo>
                    <a:pt x="124885" y="307"/>
                    <a:pt x="124674" y="254"/>
                    <a:pt x="124516" y="201"/>
                  </a:cubicBezTo>
                  <a:cubicBezTo>
                    <a:pt x="124112" y="46"/>
                    <a:pt x="123707" y="1"/>
                    <a:pt x="123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9"/>
            <p:cNvSpPr/>
            <p:nvPr/>
          </p:nvSpPr>
          <p:spPr>
            <a:xfrm>
              <a:off x="9174850" y="4044100"/>
              <a:ext cx="10550" cy="10400"/>
            </a:xfrm>
            <a:custGeom>
              <a:avLst/>
              <a:gdLst/>
              <a:ahLst/>
              <a:cxnLst/>
              <a:rect l="l" t="t" r="r" b="b"/>
              <a:pathLst>
                <a:path w="422" h="416" extrusionOk="0">
                  <a:moveTo>
                    <a:pt x="258" y="0"/>
                  </a:moveTo>
                  <a:cubicBezTo>
                    <a:pt x="131" y="0"/>
                    <a:pt x="38" y="113"/>
                    <a:pt x="0" y="415"/>
                  </a:cubicBezTo>
                  <a:cubicBezTo>
                    <a:pt x="211" y="258"/>
                    <a:pt x="316" y="152"/>
                    <a:pt x="421" y="47"/>
                  </a:cubicBezTo>
                  <a:cubicBezTo>
                    <a:pt x="362" y="18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9"/>
            <p:cNvSpPr/>
            <p:nvPr/>
          </p:nvSpPr>
          <p:spPr>
            <a:xfrm>
              <a:off x="9188000" y="4040000"/>
              <a:ext cx="3975" cy="2650"/>
            </a:xfrm>
            <a:custGeom>
              <a:avLst/>
              <a:gdLst/>
              <a:ahLst/>
              <a:cxnLst/>
              <a:rect l="l" t="t" r="r" b="b"/>
              <a:pathLst>
                <a:path w="159" h="106" extrusionOk="0">
                  <a:moveTo>
                    <a:pt x="53" y="1"/>
                  </a:moveTo>
                  <a:lnTo>
                    <a:pt x="1" y="106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9"/>
            <p:cNvSpPr/>
            <p:nvPr/>
          </p:nvSpPr>
          <p:spPr>
            <a:xfrm>
              <a:off x="9186675" y="4043950"/>
              <a:ext cx="1350" cy="135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4" y="1"/>
                  </a:moveTo>
                  <a:cubicBezTo>
                    <a:pt x="1" y="1"/>
                    <a:pt x="1" y="1"/>
                    <a:pt x="1" y="53"/>
                  </a:cubicBezTo>
                  <a:cubicBezTo>
                    <a:pt x="1" y="5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9"/>
            <p:cNvSpPr/>
            <p:nvPr/>
          </p:nvSpPr>
          <p:spPr>
            <a:xfrm>
              <a:off x="9207725" y="4028175"/>
              <a:ext cx="1350" cy="2650"/>
            </a:xfrm>
            <a:custGeom>
              <a:avLst/>
              <a:gdLst/>
              <a:ahLst/>
              <a:cxnLst/>
              <a:rect l="l" t="t" r="r" b="b"/>
              <a:pathLst>
                <a:path w="54" h="106" extrusionOk="0">
                  <a:moveTo>
                    <a:pt x="1" y="0"/>
                  </a:moveTo>
                  <a:cubicBezTo>
                    <a:pt x="1" y="0"/>
                    <a:pt x="1" y="53"/>
                    <a:pt x="1" y="53"/>
                  </a:cubicBezTo>
                  <a:cubicBezTo>
                    <a:pt x="1" y="53"/>
                    <a:pt x="53" y="105"/>
                    <a:pt x="53" y="105"/>
                  </a:cubicBezTo>
                  <a:cubicBezTo>
                    <a:pt x="53" y="53"/>
                    <a:pt x="5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9"/>
            <p:cNvSpPr/>
            <p:nvPr/>
          </p:nvSpPr>
          <p:spPr>
            <a:xfrm>
              <a:off x="11092300" y="8772850"/>
              <a:ext cx="1048625" cy="331725"/>
            </a:xfrm>
            <a:custGeom>
              <a:avLst/>
              <a:gdLst/>
              <a:ahLst/>
              <a:cxnLst/>
              <a:rect l="l" t="t" r="r" b="b"/>
              <a:pathLst>
                <a:path w="41945" h="13269" extrusionOk="0">
                  <a:moveTo>
                    <a:pt x="40494" y="0"/>
                  </a:moveTo>
                  <a:cubicBezTo>
                    <a:pt x="40447" y="0"/>
                    <a:pt x="40398" y="4"/>
                    <a:pt x="40348" y="11"/>
                  </a:cubicBezTo>
                  <a:cubicBezTo>
                    <a:pt x="34141" y="800"/>
                    <a:pt x="28618" y="3852"/>
                    <a:pt x="22568" y="5325"/>
                  </a:cubicBezTo>
                  <a:cubicBezTo>
                    <a:pt x="15466" y="7060"/>
                    <a:pt x="8996" y="10690"/>
                    <a:pt x="1579" y="10901"/>
                  </a:cubicBezTo>
                  <a:cubicBezTo>
                    <a:pt x="0" y="10953"/>
                    <a:pt x="0" y="13268"/>
                    <a:pt x="1579" y="13268"/>
                  </a:cubicBezTo>
                  <a:cubicBezTo>
                    <a:pt x="1684" y="13269"/>
                    <a:pt x="1789" y="13269"/>
                    <a:pt x="1894" y="13269"/>
                  </a:cubicBezTo>
                  <a:cubicBezTo>
                    <a:pt x="9079" y="13269"/>
                    <a:pt x="15515" y="11508"/>
                    <a:pt x="22463" y="9849"/>
                  </a:cubicBezTo>
                  <a:cubicBezTo>
                    <a:pt x="29196" y="8323"/>
                    <a:pt x="35930" y="6692"/>
                    <a:pt x="41243" y="2063"/>
                  </a:cubicBezTo>
                  <a:cubicBezTo>
                    <a:pt x="41944" y="1462"/>
                    <a:pt x="41452" y="0"/>
                    <a:pt x="4049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9"/>
            <p:cNvSpPr/>
            <p:nvPr/>
          </p:nvSpPr>
          <p:spPr>
            <a:xfrm>
              <a:off x="12604700" y="5026200"/>
              <a:ext cx="779875" cy="1750825"/>
            </a:xfrm>
            <a:custGeom>
              <a:avLst/>
              <a:gdLst/>
              <a:ahLst/>
              <a:cxnLst/>
              <a:rect l="l" t="t" r="r" b="b"/>
              <a:pathLst>
                <a:path w="31195" h="70033" extrusionOk="0">
                  <a:moveTo>
                    <a:pt x="3736" y="1"/>
                  </a:moveTo>
                  <a:cubicBezTo>
                    <a:pt x="2905" y="1"/>
                    <a:pt x="2136" y="454"/>
                    <a:pt x="1999" y="1479"/>
                  </a:cubicBezTo>
                  <a:cubicBezTo>
                    <a:pt x="1631" y="4267"/>
                    <a:pt x="0" y="7371"/>
                    <a:pt x="2052" y="9791"/>
                  </a:cubicBezTo>
                  <a:cubicBezTo>
                    <a:pt x="2504" y="10333"/>
                    <a:pt x="3163" y="10565"/>
                    <a:pt x="3832" y="10565"/>
                  </a:cubicBezTo>
                  <a:cubicBezTo>
                    <a:pt x="4330" y="10565"/>
                    <a:pt x="4834" y="10436"/>
                    <a:pt x="5261" y="10212"/>
                  </a:cubicBezTo>
                  <a:cubicBezTo>
                    <a:pt x="5997" y="9791"/>
                    <a:pt x="6418" y="9265"/>
                    <a:pt x="6944" y="8581"/>
                  </a:cubicBezTo>
                  <a:cubicBezTo>
                    <a:pt x="7102" y="8160"/>
                    <a:pt x="7312" y="7739"/>
                    <a:pt x="7575" y="7318"/>
                  </a:cubicBezTo>
                  <a:lnTo>
                    <a:pt x="7575" y="7318"/>
                  </a:lnTo>
                  <a:cubicBezTo>
                    <a:pt x="6786" y="8686"/>
                    <a:pt x="6471" y="9896"/>
                    <a:pt x="6050" y="11369"/>
                  </a:cubicBezTo>
                  <a:cubicBezTo>
                    <a:pt x="5634" y="12866"/>
                    <a:pt x="6895" y="14265"/>
                    <a:pt x="8273" y="14265"/>
                  </a:cubicBezTo>
                  <a:cubicBezTo>
                    <a:pt x="8638" y="14265"/>
                    <a:pt x="9011" y="14167"/>
                    <a:pt x="9364" y="13947"/>
                  </a:cubicBezTo>
                  <a:cubicBezTo>
                    <a:pt x="10574" y="13210"/>
                    <a:pt x="10942" y="12368"/>
                    <a:pt x="11363" y="11053"/>
                  </a:cubicBezTo>
                  <a:lnTo>
                    <a:pt x="11363" y="11053"/>
                  </a:lnTo>
                  <a:cubicBezTo>
                    <a:pt x="10784" y="12894"/>
                    <a:pt x="10311" y="14893"/>
                    <a:pt x="11047" y="16787"/>
                  </a:cubicBezTo>
                  <a:cubicBezTo>
                    <a:pt x="11407" y="17686"/>
                    <a:pt x="12227" y="18201"/>
                    <a:pt x="13048" y="18201"/>
                  </a:cubicBezTo>
                  <a:cubicBezTo>
                    <a:pt x="13188" y="18201"/>
                    <a:pt x="13329" y="18186"/>
                    <a:pt x="13467" y="18155"/>
                  </a:cubicBezTo>
                  <a:lnTo>
                    <a:pt x="13467" y="18155"/>
                  </a:lnTo>
                  <a:cubicBezTo>
                    <a:pt x="13572" y="20101"/>
                    <a:pt x="13204" y="23258"/>
                    <a:pt x="13099" y="23942"/>
                  </a:cubicBezTo>
                  <a:cubicBezTo>
                    <a:pt x="12783" y="25783"/>
                    <a:pt x="13414" y="27413"/>
                    <a:pt x="14993" y="28466"/>
                  </a:cubicBezTo>
                  <a:cubicBezTo>
                    <a:pt x="15352" y="28690"/>
                    <a:pt x="15720" y="28790"/>
                    <a:pt x="16078" y="28790"/>
                  </a:cubicBezTo>
                  <a:cubicBezTo>
                    <a:pt x="16559" y="28790"/>
                    <a:pt x="17020" y="28609"/>
                    <a:pt x="17412" y="28308"/>
                  </a:cubicBezTo>
                  <a:cubicBezTo>
                    <a:pt x="17570" y="28834"/>
                    <a:pt x="17728" y="29360"/>
                    <a:pt x="17886" y="29886"/>
                  </a:cubicBezTo>
                  <a:cubicBezTo>
                    <a:pt x="17833" y="33200"/>
                    <a:pt x="18044" y="36514"/>
                    <a:pt x="19464" y="39565"/>
                  </a:cubicBezTo>
                  <a:cubicBezTo>
                    <a:pt x="19657" y="40029"/>
                    <a:pt x="19993" y="40209"/>
                    <a:pt x="20345" y="40209"/>
                  </a:cubicBezTo>
                  <a:cubicBezTo>
                    <a:pt x="20472" y="40209"/>
                    <a:pt x="20601" y="40186"/>
                    <a:pt x="20726" y="40144"/>
                  </a:cubicBezTo>
                  <a:cubicBezTo>
                    <a:pt x="20726" y="40144"/>
                    <a:pt x="20726" y="40196"/>
                    <a:pt x="20779" y="40196"/>
                  </a:cubicBezTo>
                  <a:cubicBezTo>
                    <a:pt x="20832" y="41354"/>
                    <a:pt x="20937" y="42511"/>
                    <a:pt x="20884" y="43668"/>
                  </a:cubicBezTo>
                  <a:cubicBezTo>
                    <a:pt x="20832" y="45983"/>
                    <a:pt x="21568" y="49507"/>
                    <a:pt x="22778" y="51664"/>
                  </a:cubicBezTo>
                  <a:cubicBezTo>
                    <a:pt x="23462" y="57661"/>
                    <a:pt x="23988" y="63921"/>
                    <a:pt x="26566" y="69182"/>
                  </a:cubicBezTo>
                  <a:cubicBezTo>
                    <a:pt x="26866" y="69759"/>
                    <a:pt x="27481" y="70032"/>
                    <a:pt x="28098" y="70032"/>
                  </a:cubicBezTo>
                  <a:cubicBezTo>
                    <a:pt x="28887" y="70032"/>
                    <a:pt x="29680" y="69587"/>
                    <a:pt x="29827" y="68761"/>
                  </a:cubicBezTo>
                  <a:cubicBezTo>
                    <a:pt x="31195" y="61501"/>
                    <a:pt x="29248" y="53137"/>
                    <a:pt x="27828" y="45983"/>
                  </a:cubicBezTo>
                  <a:cubicBezTo>
                    <a:pt x="27092" y="42090"/>
                    <a:pt x="26040" y="38303"/>
                    <a:pt x="24724" y="34515"/>
                  </a:cubicBezTo>
                  <a:cubicBezTo>
                    <a:pt x="24093" y="32621"/>
                    <a:pt x="23252" y="30780"/>
                    <a:pt x="22410" y="28939"/>
                  </a:cubicBezTo>
                  <a:cubicBezTo>
                    <a:pt x="21884" y="25730"/>
                    <a:pt x="20937" y="22469"/>
                    <a:pt x="20148" y="19733"/>
                  </a:cubicBezTo>
                  <a:cubicBezTo>
                    <a:pt x="20006" y="19212"/>
                    <a:pt x="19554" y="18968"/>
                    <a:pt x="19110" y="18968"/>
                  </a:cubicBezTo>
                  <a:cubicBezTo>
                    <a:pt x="18569" y="18968"/>
                    <a:pt x="18038" y="19331"/>
                    <a:pt x="18096" y="19996"/>
                  </a:cubicBezTo>
                  <a:cubicBezTo>
                    <a:pt x="18096" y="20627"/>
                    <a:pt x="18149" y="21259"/>
                    <a:pt x="18149" y="21890"/>
                  </a:cubicBezTo>
                  <a:cubicBezTo>
                    <a:pt x="17728" y="21890"/>
                    <a:pt x="17360" y="21995"/>
                    <a:pt x="16992" y="22206"/>
                  </a:cubicBezTo>
                  <a:cubicBezTo>
                    <a:pt x="16834" y="20838"/>
                    <a:pt x="16781" y="19365"/>
                    <a:pt x="16571" y="18576"/>
                  </a:cubicBezTo>
                  <a:cubicBezTo>
                    <a:pt x="16255" y="16787"/>
                    <a:pt x="16255" y="15577"/>
                    <a:pt x="15045" y="14157"/>
                  </a:cubicBezTo>
                  <a:cubicBezTo>
                    <a:pt x="14804" y="13836"/>
                    <a:pt x="14440" y="13698"/>
                    <a:pt x="14071" y="13698"/>
                  </a:cubicBezTo>
                  <a:cubicBezTo>
                    <a:pt x="13956" y="13698"/>
                    <a:pt x="13842" y="13711"/>
                    <a:pt x="13730" y="13736"/>
                  </a:cubicBezTo>
                  <a:cubicBezTo>
                    <a:pt x="13046" y="11895"/>
                    <a:pt x="13046" y="9054"/>
                    <a:pt x="11415" y="8634"/>
                  </a:cubicBezTo>
                  <a:cubicBezTo>
                    <a:pt x="11179" y="8555"/>
                    <a:pt x="10942" y="8528"/>
                    <a:pt x="10699" y="8528"/>
                  </a:cubicBezTo>
                  <a:cubicBezTo>
                    <a:pt x="10455" y="8528"/>
                    <a:pt x="10206" y="8555"/>
                    <a:pt x="9942" y="8581"/>
                  </a:cubicBezTo>
                  <a:cubicBezTo>
                    <a:pt x="9679" y="6898"/>
                    <a:pt x="9206" y="5004"/>
                    <a:pt x="8101" y="4320"/>
                  </a:cubicBezTo>
                  <a:cubicBezTo>
                    <a:pt x="7663" y="4064"/>
                    <a:pt x="7199" y="3910"/>
                    <a:pt x="6710" y="3910"/>
                  </a:cubicBezTo>
                  <a:cubicBezTo>
                    <a:pt x="6495" y="3910"/>
                    <a:pt x="6275" y="3940"/>
                    <a:pt x="6050" y="4004"/>
                  </a:cubicBezTo>
                  <a:cubicBezTo>
                    <a:pt x="5997" y="4004"/>
                    <a:pt x="5997" y="4057"/>
                    <a:pt x="5945" y="4057"/>
                  </a:cubicBezTo>
                  <a:cubicBezTo>
                    <a:pt x="5997" y="3163"/>
                    <a:pt x="6050" y="2268"/>
                    <a:pt x="6050" y="2058"/>
                  </a:cubicBezTo>
                  <a:cubicBezTo>
                    <a:pt x="6020" y="776"/>
                    <a:pt x="4824" y="1"/>
                    <a:pt x="373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9"/>
            <p:cNvSpPr/>
            <p:nvPr/>
          </p:nvSpPr>
          <p:spPr>
            <a:xfrm>
              <a:off x="7973725" y="7719525"/>
              <a:ext cx="354200" cy="642525"/>
            </a:xfrm>
            <a:custGeom>
              <a:avLst/>
              <a:gdLst/>
              <a:ahLst/>
              <a:cxnLst/>
              <a:rect l="l" t="t" r="r" b="b"/>
              <a:pathLst>
                <a:path w="14168" h="25701" extrusionOk="0">
                  <a:moveTo>
                    <a:pt x="999" y="0"/>
                  </a:moveTo>
                  <a:cubicBezTo>
                    <a:pt x="521" y="0"/>
                    <a:pt x="0" y="431"/>
                    <a:pt x="175" y="955"/>
                  </a:cubicBezTo>
                  <a:cubicBezTo>
                    <a:pt x="964" y="3006"/>
                    <a:pt x="1753" y="5058"/>
                    <a:pt x="2753" y="7004"/>
                  </a:cubicBezTo>
                  <a:cubicBezTo>
                    <a:pt x="3436" y="8425"/>
                    <a:pt x="3542" y="9845"/>
                    <a:pt x="4909" y="10687"/>
                  </a:cubicBezTo>
                  <a:cubicBezTo>
                    <a:pt x="5698" y="13896"/>
                    <a:pt x="6698" y="17052"/>
                    <a:pt x="7803" y="20156"/>
                  </a:cubicBezTo>
                  <a:cubicBezTo>
                    <a:pt x="8644" y="22365"/>
                    <a:pt x="9223" y="24732"/>
                    <a:pt x="11643" y="25627"/>
                  </a:cubicBezTo>
                  <a:cubicBezTo>
                    <a:pt x="11783" y="25677"/>
                    <a:pt x="11935" y="25701"/>
                    <a:pt x="12091" y="25701"/>
                  </a:cubicBezTo>
                  <a:cubicBezTo>
                    <a:pt x="12581" y="25701"/>
                    <a:pt x="13112" y="25472"/>
                    <a:pt x="13431" y="25153"/>
                  </a:cubicBezTo>
                  <a:cubicBezTo>
                    <a:pt x="13537" y="25048"/>
                    <a:pt x="13589" y="24995"/>
                    <a:pt x="13694" y="24890"/>
                  </a:cubicBezTo>
                  <a:cubicBezTo>
                    <a:pt x="14115" y="24417"/>
                    <a:pt x="14168" y="23838"/>
                    <a:pt x="13905" y="23259"/>
                  </a:cubicBezTo>
                  <a:cubicBezTo>
                    <a:pt x="13589" y="22575"/>
                    <a:pt x="13011" y="22260"/>
                    <a:pt x="12537" y="21629"/>
                  </a:cubicBezTo>
                  <a:cubicBezTo>
                    <a:pt x="11958" y="20787"/>
                    <a:pt x="11485" y="19735"/>
                    <a:pt x="10959" y="18840"/>
                  </a:cubicBezTo>
                  <a:cubicBezTo>
                    <a:pt x="9381" y="15947"/>
                    <a:pt x="8224" y="13001"/>
                    <a:pt x="7382" y="9898"/>
                  </a:cubicBezTo>
                  <a:cubicBezTo>
                    <a:pt x="7227" y="9238"/>
                    <a:pt x="6699" y="8951"/>
                    <a:pt x="6180" y="8951"/>
                  </a:cubicBezTo>
                  <a:cubicBezTo>
                    <a:pt x="5995" y="8951"/>
                    <a:pt x="5812" y="8987"/>
                    <a:pt x="5646" y="9056"/>
                  </a:cubicBezTo>
                  <a:cubicBezTo>
                    <a:pt x="5383" y="8635"/>
                    <a:pt x="5278" y="8214"/>
                    <a:pt x="5120" y="7636"/>
                  </a:cubicBezTo>
                  <a:cubicBezTo>
                    <a:pt x="4909" y="6899"/>
                    <a:pt x="4278" y="6163"/>
                    <a:pt x="3910" y="5479"/>
                  </a:cubicBezTo>
                  <a:cubicBezTo>
                    <a:pt x="3016" y="3848"/>
                    <a:pt x="2279" y="2112"/>
                    <a:pt x="1595" y="376"/>
                  </a:cubicBezTo>
                  <a:cubicBezTo>
                    <a:pt x="1471" y="111"/>
                    <a:pt x="1241" y="0"/>
                    <a:pt x="99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9"/>
            <p:cNvSpPr/>
            <p:nvPr/>
          </p:nvSpPr>
          <p:spPr>
            <a:xfrm>
              <a:off x="8371925" y="8342675"/>
              <a:ext cx="280250" cy="376725"/>
            </a:xfrm>
            <a:custGeom>
              <a:avLst/>
              <a:gdLst/>
              <a:ahLst/>
              <a:cxnLst/>
              <a:rect l="l" t="t" r="r" b="b"/>
              <a:pathLst>
                <a:path w="11210" h="15069" extrusionOk="0">
                  <a:moveTo>
                    <a:pt x="1195" y="1"/>
                  </a:moveTo>
                  <a:cubicBezTo>
                    <a:pt x="614" y="1"/>
                    <a:pt x="1" y="641"/>
                    <a:pt x="291" y="1332"/>
                  </a:cubicBezTo>
                  <a:cubicBezTo>
                    <a:pt x="1081" y="3120"/>
                    <a:pt x="1659" y="4909"/>
                    <a:pt x="2606" y="6592"/>
                  </a:cubicBezTo>
                  <a:cubicBezTo>
                    <a:pt x="3448" y="8118"/>
                    <a:pt x="4710" y="9433"/>
                    <a:pt x="5605" y="10958"/>
                  </a:cubicBezTo>
                  <a:cubicBezTo>
                    <a:pt x="6709" y="13010"/>
                    <a:pt x="7551" y="14851"/>
                    <a:pt x="10076" y="15062"/>
                  </a:cubicBezTo>
                  <a:cubicBezTo>
                    <a:pt x="10114" y="15066"/>
                    <a:pt x="10151" y="15069"/>
                    <a:pt x="10186" y="15069"/>
                  </a:cubicBezTo>
                  <a:cubicBezTo>
                    <a:pt x="10944" y="15069"/>
                    <a:pt x="11210" y="14036"/>
                    <a:pt x="10707" y="13483"/>
                  </a:cubicBezTo>
                  <a:cubicBezTo>
                    <a:pt x="9182" y="11905"/>
                    <a:pt x="8024" y="10327"/>
                    <a:pt x="6657" y="8539"/>
                  </a:cubicBezTo>
                  <a:cubicBezTo>
                    <a:pt x="5710" y="7276"/>
                    <a:pt x="4658" y="6224"/>
                    <a:pt x="3816" y="4856"/>
                  </a:cubicBezTo>
                  <a:cubicBezTo>
                    <a:pt x="3027" y="3541"/>
                    <a:pt x="2553" y="1910"/>
                    <a:pt x="1870" y="437"/>
                  </a:cubicBezTo>
                  <a:cubicBezTo>
                    <a:pt x="1707" y="129"/>
                    <a:pt x="1454" y="1"/>
                    <a:pt x="1195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9"/>
            <p:cNvSpPr/>
            <p:nvPr/>
          </p:nvSpPr>
          <p:spPr>
            <a:xfrm>
              <a:off x="8662200" y="8693175"/>
              <a:ext cx="524500" cy="544975"/>
            </a:xfrm>
            <a:custGeom>
              <a:avLst/>
              <a:gdLst/>
              <a:ahLst/>
              <a:cxnLst/>
              <a:rect l="l" t="t" r="r" b="b"/>
              <a:pathLst>
                <a:path w="20980" h="21799" extrusionOk="0">
                  <a:moveTo>
                    <a:pt x="815" y="0"/>
                  </a:moveTo>
                  <a:cubicBezTo>
                    <a:pt x="392" y="0"/>
                    <a:pt x="1" y="431"/>
                    <a:pt x="254" y="936"/>
                  </a:cubicBezTo>
                  <a:cubicBezTo>
                    <a:pt x="1569" y="3093"/>
                    <a:pt x="2936" y="5197"/>
                    <a:pt x="4462" y="7249"/>
                  </a:cubicBezTo>
                  <a:cubicBezTo>
                    <a:pt x="5724" y="8827"/>
                    <a:pt x="7145" y="11352"/>
                    <a:pt x="9302" y="11510"/>
                  </a:cubicBezTo>
                  <a:cubicBezTo>
                    <a:pt x="9565" y="11510"/>
                    <a:pt x="9722" y="11457"/>
                    <a:pt x="9880" y="11300"/>
                  </a:cubicBezTo>
                  <a:cubicBezTo>
                    <a:pt x="11353" y="13351"/>
                    <a:pt x="12563" y="15561"/>
                    <a:pt x="13931" y="17665"/>
                  </a:cubicBezTo>
                  <a:cubicBezTo>
                    <a:pt x="14983" y="19295"/>
                    <a:pt x="16298" y="21400"/>
                    <a:pt x="18350" y="21768"/>
                  </a:cubicBezTo>
                  <a:cubicBezTo>
                    <a:pt x="18479" y="21788"/>
                    <a:pt x="18605" y="21798"/>
                    <a:pt x="18726" y="21798"/>
                  </a:cubicBezTo>
                  <a:cubicBezTo>
                    <a:pt x="19245" y="21798"/>
                    <a:pt x="19682" y="21606"/>
                    <a:pt x="19980" y="21137"/>
                  </a:cubicBezTo>
                  <a:cubicBezTo>
                    <a:pt x="20980" y="19611"/>
                    <a:pt x="18244" y="18296"/>
                    <a:pt x="17350" y="17454"/>
                  </a:cubicBezTo>
                  <a:cubicBezTo>
                    <a:pt x="14983" y="15192"/>
                    <a:pt x="12931" y="12509"/>
                    <a:pt x="10827" y="9984"/>
                  </a:cubicBezTo>
                  <a:cubicBezTo>
                    <a:pt x="10687" y="9844"/>
                    <a:pt x="10523" y="9797"/>
                    <a:pt x="10367" y="9797"/>
                  </a:cubicBezTo>
                  <a:cubicBezTo>
                    <a:pt x="10289" y="9797"/>
                    <a:pt x="10213" y="9809"/>
                    <a:pt x="10143" y="9827"/>
                  </a:cubicBezTo>
                  <a:cubicBezTo>
                    <a:pt x="9459" y="8248"/>
                    <a:pt x="7355" y="7091"/>
                    <a:pt x="6145" y="5934"/>
                  </a:cubicBezTo>
                  <a:cubicBezTo>
                    <a:pt x="4357" y="4251"/>
                    <a:pt x="2779" y="2357"/>
                    <a:pt x="1358" y="305"/>
                  </a:cubicBezTo>
                  <a:cubicBezTo>
                    <a:pt x="1210" y="90"/>
                    <a:pt x="1009" y="0"/>
                    <a:pt x="81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9"/>
            <p:cNvSpPr/>
            <p:nvPr/>
          </p:nvSpPr>
          <p:spPr>
            <a:xfrm>
              <a:off x="9193300" y="9191200"/>
              <a:ext cx="483975" cy="343100"/>
            </a:xfrm>
            <a:custGeom>
              <a:avLst/>
              <a:gdLst/>
              <a:ahLst/>
              <a:cxnLst/>
              <a:rect l="l" t="t" r="r" b="b"/>
              <a:pathLst>
                <a:path w="19359" h="13724" extrusionOk="0">
                  <a:moveTo>
                    <a:pt x="1420" y="1"/>
                  </a:moveTo>
                  <a:cubicBezTo>
                    <a:pt x="705" y="1"/>
                    <a:pt x="0" y="836"/>
                    <a:pt x="472" y="1584"/>
                  </a:cubicBezTo>
                  <a:cubicBezTo>
                    <a:pt x="2377" y="4592"/>
                    <a:pt x="4665" y="9988"/>
                    <a:pt x="8791" y="9988"/>
                  </a:cubicBezTo>
                  <a:cubicBezTo>
                    <a:pt x="8994" y="9988"/>
                    <a:pt x="9203" y="9975"/>
                    <a:pt x="9415" y="9948"/>
                  </a:cubicBezTo>
                  <a:cubicBezTo>
                    <a:pt x="10152" y="9843"/>
                    <a:pt x="10573" y="9264"/>
                    <a:pt x="10678" y="8633"/>
                  </a:cubicBezTo>
                  <a:cubicBezTo>
                    <a:pt x="11993" y="9895"/>
                    <a:pt x="13255" y="12105"/>
                    <a:pt x="14044" y="12841"/>
                  </a:cubicBezTo>
                  <a:cubicBezTo>
                    <a:pt x="14666" y="13446"/>
                    <a:pt x="15475" y="13724"/>
                    <a:pt x="16246" y="13724"/>
                  </a:cubicBezTo>
                  <a:cubicBezTo>
                    <a:pt x="17889" y="13724"/>
                    <a:pt x="19358" y="12463"/>
                    <a:pt x="18463" y="10422"/>
                  </a:cubicBezTo>
                  <a:cubicBezTo>
                    <a:pt x="18200" y="9895"/>
                    <a:pt x="17464" y="9527"/>
                    <a:pt x="16885" y="9527"/>
                  </a:cubicBezTo>
                  <a:cubicBezTo>
                    <a:pt x="17253" y="9527"/>
                    <a:pt x="15412" y="8580"/>
                    <a:pt x="15044" y="8317"/>
                  </a:cubicBezTo>
                  <a:cubicBezTo>
                    <a:pt x="14413" y="7896"/>
                    <a:pt x="13834" y="7423"/>
                    <a:pt x="13203" y="7002"/>
                  </a:cubicBezTo>
                  <a:cubicBezTo>
                    <a:pt x="12256" y="6424"/>
                    <a:pt x="10993" y="5792"/>
                    <a:pt x="9836" y="5687"/>
                  </a:cubicBezTo>
                  <a:cubicBezTo>
                    <a:pt x="9674" y="5658"/>
                    <a:pt x="9533" y="5645"/>
                    <a:pt x="9409" y="5645"/>
                  </a:cubicBezTo>
                  <a:cubicBezTo>
                    <a:pt x="9089" y="5645"/>
                    <a:pt x="8883" y="5731"/>
                    <a:pt x="8731" y="5845"/>
                  </a:cubicBezTo>
                  <a:cubicBezTo>
                    <a:pt x="6206" y="4319"/>
                    <a:pt x="4102" y="2636"/>
                    <a:pt x="2103" y="321"/>
                  </a:cubicBezTo>
                  <a:cubicBezTo>
                    <a:pt x="1904" y="96"/>
                    <a:pt x="1662" y="1"/>
                    <a:pt x="142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9"/>
            <p:cNvSpPr/>
            <p:nvPr/>
          </p:nvSpPr>
          <p:spPr>
            <a:xfrm>
              <a:off x="9663625" y="9436850"/>
              <a:ext cx="180650" cy="130875"/>
            </a:xfrm>
            <a:custGeom>
              <a:avLst/>
              <a:gdLst/>
              <a:ahLst/>
              <a:cxnLst/>
              <a:rect l="l" t="t" r="r" b="b"/>
              <a:pathLst>
                <a:path w="7226" h="5235" extrusionOk="0">
                  <a:moveTo>
                    <a:pt x="1027" y="1"/>
                  </a:moveTo>
                  <a:cubicBezTo>
                    <a:pt x="458" y="1"/>
                    <a:pt x="0" y="682"/>
                    <a:pt x="492" y="1174"/>
                  </a:cubicBezTo>
                  <a:cubicBezTo>
                    <a:pt x="1717" y="2357"/>
                    <a:pt x="3450" y="5235"/>
                    <a:pt x="5393" y="5235"/>
                  </a:cubicBezTo>
                  <a:cubicBezTo>
                    <a:pt x="5870" y="5235"/>
                    <a:pt x="6359" y="5061"/>
                    <a:pt x="6857" y="4646"/>
                  </a:cubicBezTo>
                  <a:cubicBezTo>
                    <a:pt x="7225" y="4383"/>
                    <a:pt x="7225" y="3857"/>
                    <a:pt x="7015" y="3489"/>
                  </a:cubicBezTo>
                  <a:cubicBezTo>
                    <a:pt x="6489" y="2331"/>
                    <a:pt x="5121" y="2174"/>
                    <a:pt x="4122" y="1595"/>
                  </a:cubicBezTo>
                  <a:cubicBezTo>
                    <a:pt x="3227" y="1069"/>
                    <a:pt x="2281" y="543"/>
                    <a:pt x="1334" y="69"/>
                  </a:cubicBezTo>
                  <a:cubicBezTo>
                    <a:pt x="1231" y="22"/>
                    <a:pt x="1127" y="1"/>
                    <a:pt x="102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9"/>
            <p:cNvSpPr/>
            <p:nvPr/>
          </p:nvSpPr>
          <p:spPr>
            <a:xfrm>
              <a:off x="9844300" y="9521975"/>
              <a:ext cx="242900" cy="102100"/>
            </a:xfrm>
            <a:custGeom>
              <a:avLst/>
              <a:gdLst/>
              <a:ahLst/>
              <a:cxnLst/>
              <a:rect l="l" t="t" r="r" b="b"/>
              <a:pathLst>
                <a:path w="9716" h="4084" extrusionOk="0">
                  <a:moveTo>
                    <a:pt x="845" y="0"/>
                  </a:moveTo>
                  <a:cubicBezTo>
                    <a:pt x="321" y="0"/>
                    <a:pt x="1" y="729"/>
                    <a:pt x="577" y="1083"/>
                  </a:cubicBezTo>
                  <a:cubicBezTo>
                    <a:pt x="3155" y="2714"/>
                    <a:pt x="5890" y="3766"/>
                    <a:pt x="8889" y="4082"/>
                  </a:cubicBezTo>
                  <a:cubicBezTo>
                    <a:pt x="8905" y="4083"/>
                    <a:pt x="8921" y="4083"/>
                    <a:pt x="8937" y="4083"/>
                  </a:cubicBezTo>
                  <a:cubicBezTo>
                    <a:pt x="9629" y="4083"/>
                    <a:pt x="9715" y="2974"/>
                    <a:pt x="9046" y="2819"/>
                  </a:cubicBezTo>
                  <a:cubicBezTo>
                    <a:pt x="6364" y="2083"/>
                    <a:pt x="3628" y="1399"/>
                    <a:pt x="1156" y="84"/>
                  </a:cubicBezTo>
                  <a:cubicBezTo>
                    <a:pt x="1048" y="26"/>
                    <a:pt x="943" y="0"/>
                    <a:pt x="84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9"/>
            <p:cNvSpPr/>
            <p:nvPr/>
          </p:nvSpPr>
          <p:spPr>
            <a:xfrm>
              <a:off x="10551575" y="9643700"/>
              <a:ext cx="658700" cy="129750"/>
            </a:xfrm>
            <a:custGeom>
              <a:avLst/>
              <a:gdLst/>
              <a:ahLst/>
              <a:cxnLst/>
              <a:rect l="l" t="t" r="r" b="b"/>
              <a:pathLst>
                <a:path w="26348" h="5190" extrusionOk="0">
                  <a:moveTo>
                    <a:pt x="25148" y="1"/>
                  </a:moveTo>
                  <a:cubicBezTo>
                    <a:pt x="25133" y="1"/>
                    <a:pt x="25117" y="1"/>
                    <a:pt x="25101" y="2"/>
                  </a:cubicBezTo>
                  <a:cubicBezTo>
                    <a:pt x="21156" y="54"/>
                    <a:pt x="17474" y="738"/>
                    <a:pt x="13634" y="1580"/>
                  </a:cubicBezTo>
                  <a:cubicBezTo>
                    <a:pt x="11677" y="2001"/>
                    <a:pt x="9791" y="2154"/>
                    <a:pt x="7903" y="2154"/>
                  </a:cubicBezTo>
                  <a:cubicBezTo>
                    <a:pt x="5781" y="2154"/>
                    <a:pt x="3657" y="1961"/>
                    <a:pt x="1429" y="1738"/>
                  </a:cubicBezTo>
                  <a:cubicBezTo>
                    <a:pt x="1383" y="1732"/>
                    <a:pt x="1339" y="1729"/>
                    <a:pt x="1296" y="1729"/>
                  </a:cubicBezTo>
                  <a:cubicBezTo>
                    <a:pt x="201" y="1729"/>
                    <a:pt x="0" y="3589"/>
                    <a:pt x="1114" y="3842"/>
                  </a:cubicBezTo>
                  <a:cubicBezTo>
                    <a:pt x="3779" y="4407"/>
                    <a:pt x="6692" y="5190"/>
                    <a:pt x="9496" y="5190"/>
                  </a:cubicBezTo>
                  <a:cubicBezTo>
                    <a:pt x="10345" y="5190"/>
                    <a:pt x="11184" y="5118"/>
                    <a:pt x="12003" y="4947"/>
                  </a:cubicBezTo>
                  <a:cubicBezTo>
                    <a:pt x="16474" y="4000"/>
                    <a:pt x="20893" y="2790"/>
                    <a:pt x="25312" y="1843"/>
                  </a:cubicBezTo>
                  <a:cubicBezTo>
                    <a:pt x="26347" y="1584"/>
                    <a:pt x="26109" y="1"/>
                    <a:pt x="2514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9"/>
            <p:cNvSpPr/>
            <p:nvPr/>
          </p:nvSpPr>
          <p:spPr>
            <a:xfrm>
              <a:off x="13522650" y="7886925"/>
              <a:ext cx="124950" cy="168975"/>
            </a:xfrm>
            <a:custGeom>
              <a:avLst/>
              <a:gdLst/>
              <a:ahLst/>
              <a:cxnLst/>
              <a:rect l="l" t="t" r="r" b="b"/>
              <a:pathLst>
                <a:path w="4998" h="6759" extrusionOk="0">
                  <a:moveTo>
                    <a:pt x="3727" y="1"/>
                  </a:moveTo>
                  <a:cubicBezTo>
                    <a:pt x="3431" y="1"/>
                    <a:pt x="3119" y="100"/>
                    <a:pt x="2841" y="308"/>
                  </a:cubicBezTo>
                  <a:cubicBezTo>
                    <a:pt x="2315" y="782"/>
                    <a:pt x="1999" y="1361"/>
                    <a:pt x="1684" y="1992"/>
                  </a:cubicBezTo>
                  <a:cubicBezTo>
                    <a:pt x="1631" y="2044"/>
                    <a:pt x="1631" y="2097"/>
                    <a:pt x="1579" y="2150"/>
                  </a:cubicBezTo>
                  <a:cubicBezTo>
                    <a:pt x="1526" y="2202"/>
                    <a:pt x="1526" y="2255"/>
                    <a:pt x="1473" y="2255"/>
                  </a:cubicBezTo>
                  <a:cubicBezTo>
                    <a:pt x="1473" y="2307"/>
                    <a:pt x="1421" y="2360"/>
                    <a:pt x="1421" y="2413"/>
                  </a:cubicBezTo>
                  <a:cubicBezTo>
                    <a:pt x="1324" y="2147"/>
                    <a:pt x="1084" y="2015"/>
                    <a:pt x="847" y="2015"/>
                  </a:cubicBezTo>
                  <a:cubicBezTo>
                    <a:pt x="567" y="2015"/>
                    <a:pt x="292" y="2200"/>
                    <a:pt x="263" y="2570"/>
                  </a:cubicBezTo>
                  <a:cubicBezTo>
                    <a:pt x="211" y="3570"/>
                    <a:pt x="0" y="4622"/>
                    <a:pt x="158" y="5621"/>
                  </a:cubicBezTo>
                  <a:cubicBezTo>
                    <a:pt x="204" y="5991"/>
                    <a:pt x="493" y="6157"/>
                    <a:pt x="812" y="6157"/>
                  </a:cubicBezTo>
                  <a:cubicBezTo>
                    <a:pt x="857" y="6157"/>
                    <a:pt x="902" y="6154"/>
                    <a:pt x="947" y="6148"/>
                  </a:cubicBezTo>
                  <a:cubicBezTo>
                    <a:pt x="1296" y="6525"/>
                    <a:pt x="1806" y="6759"/>
                    <a:pt x="2334" y="6759"/>
                  </a:cubicBezTo>
                  <a:cubicBezTo>
                    <a:pt x="2761" y="6759"/>
                    <a:pt x="3201" y="6606"/>
                    <a:pt x="3578" y="6253"/>
                  </a:cubicBezTo>
                  <a:cubicBezTo>
                    <a:pt x="4314" y="5569"/>
                    <a:pt x="4630" y="4569"/>
                    <a:pt x="4840" y="3623"/>
                  </a:cubicBezTo>
                  <a:cubicBezTo>
                    <a:pt x="4998" y="2781"/>
                    <a:pt x="4945" y="1887"/>
                    <a:pt x="4893" y="1150"/>
                  </a:cubicBezTo>
                  <a:cubicBezTo>
                    <a:pt x="4857" y="410"/>
                    <a:pt x="4326" y="1"/>
                    <a:pt x="372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9"/>
            <p:cNvSpPr/>
            <p:nvPr/>
          </p:nvSpPr>
          <p:spPr>
            <a:xfrm>
              <a:off x="13607800" y="7584250"/>
              <a:ext cx="79250" cy="217675"/>
            </a:xfrm>
            <a:custGeom>
              <a:avLst/>
              <a:gdLst/>
              <a:ahLst/>
              <a:cxnLst/>
              <a:rect l="l" t="t" r="r" b="b"/>
              <a:pathLst>
                <a:path w="3170" h="8707" extrusionOk="0">
                  <a:moveTo>
                    <a:pt x="2690" y="1"/>
                  </a:moveTo>
                  <a:cubicBezTo>
                    <a:pt x="2447" y="1"/>
                    <a:pt x="2197" y="158"/>
                    <a:pt x="2171" y="474"/>
                  </a:cubicBezTo>
                  <a:cubicBezTo>
                    <a:pt x="2013" y="1894"/>
                    <a:pt x="1592" y="3262"/>
                    <a:pt x="1329" y="4682"/>
                  </a:cubicBezTo>
                  <a:cubicBezTo>
                    <a:pt x="1276" y="5156"/>
                    <a:pt x="1118" y="5682"/>
                    <a:pt x="855" y="6155"/>
                  </a:cubicBezTo>
                  <a:cubicBezTo>
                    <a:pt x="592" y="6313"/>
                    <a:pt x="329" y="6524"/>
                    <a:pt x="224" y="6839"/>
                  </a:cubicBezTo>
                  <a:cubicBezTo>
                    <a:pt x="224" y="6997"/>
                    <a:pt x="172" y="7102"/>
                    <a:pt x="172" y="7260"/>
                  </a:cubicBezTo>
                  <a:cubicBezTo>
                    <a:pt x="0" y="8118"/>
                    <a:pt x="634" y="8707"/>
                    <a:pt x="1285" y="8707"/>
                  </a:cubicBezTo>
                  <a:cubicBezTo>
                    <a:pt x="1632" y="8707"/>
                    <a:pt x="1985" y="8539"/>
                    <a:pt x="2223" y="8154"/>
                  </a:cubicBezTo>
                  <a:cubicBezTo>
                    <a:pt x="2749" y="7365"/>
                    <a:pt x="2907" y="6313"/>
                    <a:pt x="3012" y="5419"/>
                  </a:cubicBezTo>
                  <a:cubicBezTo>
                    <a:pt x="3117" y="4840"/>
                    <a:pt x="3012" y="4262"/>
                    <a:pt x="3012" y="3683"/>
                  </a:cubicBezTo>
                  <a:cubicBezTo>
                    <a:pt x="3012" y="2631"/>
                    <a:pt x="3170" y="1579"/>
                    <a:pt x="3170" y="474"/>
                  </a:cubicBezTo>
                  <a:cubicBezTo>
                    <a:pt x="3170" y="158"/>
                    <a:pt x="2933" y="1"/>
                    <a:pt x="269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9"/>
            <p:cNvSpPr/>
            <p:nvPr/>
          </p:nvSpPr>
          <p:spPr>
            <a:xfrm>
              <a:off x="8020175" y="4872600"/>
              <a:ext cx="405625" cy="407850"/>
            </a:xfrm>
            <a:custGeom>
              <a:avLst/>
              <a:gdLst/>
              <a:ahLst/>
              <a:cxnLst/>
              <a:rect l="l" t="t" r="r" b="b"/>
              <a:pathLst>
                <a:path w="16225" h="16314" extrusionOk="0">
                  <a:moveTo>
                    <a:pt x="14665" y="0"/>
                  </a:moveTo>
                  <a:cubicBezTo>
                    <a:pt x="14486" y="0"/>
                    <a:pt x="14295" y="47"/>
                    <a:pt x="14098" y="153"/>
                  </a:cubicBezTo>
                  <a:cubicBezTo>
                    <a:pt x="9995" y="2363"/>
                    <a:pt x="7470" y="5256"/>
                    <a:pt x="4577" y="8833"/>
                  </a:cubicBezTo>
                  <a:cubicBezTo>
                    <a:pt x="3367" y="10253"/>
                    <a:pt x="0" y="14146"/>
                    <a:pt x="2210" y="15987"/>
                  </a:cubicBezTo>
                  <a:cubicBezTo>
                    <a:pt x="2481" y="16196"/>
                    <a:pt x="2844" y="16314"/>
                    <a:pt x="3196" y="16314"/>
                  </a:cubicBezTo>
                  <a:cubicBezTo>
                    <a:pt x="3731" y="16314"/>
                    <a:pt x="4240" y="16043"/>
                    <a:pt x="4367" y="15409"/>
                  </a:cubicBezTo>
                  <a:cubicBezTo>
                    <a:pt x="4787" y="13252"/>
                    <a:pt x="5997" y="11516"/>
                    <a:pt x="7470" y="9885"/>
                  </a:cubicBezTo>
                  <a:cubicBezTo>
                    <a:pt x="8470" y="8728"/>
                    <a:pt x="9154" y="7308"/>
                    <a:pt x="10153" y="6150"/>
                  </a:cubicBezTo>
                  <a:cubicBezTo>
                    <a:pt x="11573" y="4467"/>
                    <a:pt x="13362" y="3204"/>
                    <a:pt x="15203" y="1995"/>
                  </a:cubicBezTo>
                  <a:cubicBezTo>
                    <a:pt x="16225" y="1373"/>
                    <a:pt x="15634" y="0"/>
                    <a:pt x="1466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9"/>
            <p:cNvSpPr/>
            <p:nvPr/>
          </p:nvSpPr>
          <p:spPr>
            <a:xfrm>
              <a:off x="8570975" y="4554475"/>
              <a:ext cx="166450" cy="164600"/>
            </a:xfrm>
            <a:custGeom>
              <a:avLst/>
              <a:gdLst/>
              <a:ahLst/>
              <a:cxnLst/>
              <a:rect l="l" t="t" r="r" b="b"/>
              <a:pathLst>
                <a:path w="6658" h="6584" extrusionOk="0">
                  <a:moveTo>
                    <a:pt x="5874" y="0"/>
                  </a:moveTo>
                  <a:cubicBezTo>
                    <a:pt x="5779" y="0"/>
                    <a:pt x="5681" y="29"/>
                    <a:pt x="5586" y="95"/>
                  </a:cubicBezTo>
                  <a:cubicBezTo>
                    <a:pt x="3640" y="1463"/>
                    <a:pt x="2272" y="3462"/>
                    <a:pt x="536" y="5145"/>
                  </a:cubicBezTo>
                  <a:cubicBezTo>
                    <a:pt x="1" y="5729"/>
                    <a:pt x="501" y="6583"/>
                    <a:pt x="1203" y="6583"/>
                  </a:cubicBezTo>
                  <a:cubicBezTo>
                    <a:pt x="1260" y="6583"/>
                    <a:pt x="1318" y="6578"/>
                    <a:pt x="1378" y="6566"/>
                  </a:cubicBezTo>
                  <a:cubicBezTo>
                    <a:pt x="2114" y="6408"/>
                    <a:pt x="2640" y="5935"/>
                    <a:pt x="3166" y="5408"/>
                  </a:cubicBezTo>
                  <a:cubicBezTo>
                    <a:pt x="3482" y="5093"/>
                    <a:pt x="3482" y="4725"/>
                    <a:pt x="3324" y="4462"/>
                  </a:cubicBezTo>
                  <a:cubicBezTo>
                    <a:pt x="4218" y="3252"/>
                    <a:pt x="5112" y="1989"/>
                    <a:pt x="6270" y="937"/>
                  </a:cubicBezTo>
                  <a:cubicBezTo>
                    <a:pt x="6658" y="592"/>
                    <a:pt x="6304" y="0"/>
                    <a:pt x="587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9"/>
            <p:cNvSpPr/>
            <p:nvPr/>
          </p:nvSpPr>
          <p:spPr>
            <a:xfrm>
              <a:off x="9016550" y="3894650"/>
              <a:ext cx="645925" cy="456525"/>
            </a:xfrm>
            <a:custGeom>
              <a:avLst/>
              <a:gdLst/>
              <a:ahLst/>
              <a:cxnLst/>
              <a:rect l="l" t="t" r="r" b="b"/>
              <a:pathLst>
                <a:path w="25837" h="18261" extrusionOk="0">
                  <a:moveTo>
                    <a:pt x="24503" y="1"/>
                  </a:moveTo>
                  <a:cubicBezTo>
                    <a:pt x="24427" y="1"/>
                    <a:pt x="24350" y="10"/>
                    <a:pt x="24271" y="28"/>
                  </a:cubicBezTo>
                  <a:cubicBezTo>
                    <a:pt x="22219" y="396"/>
                    <a:pt x="20746" y="1869"/>
                    <a:pt x="19115" y="3027"/>
                  </a:cubicBezTo>
                  <a:cubicBezTo>
                    <a:pt x="19018" y="3008"/>
                    <a:pt x="18919" y="2999"/>
                    <a:pt x="18820" y="2999"/>
                  </a:cubicBezTo>
                  <a:cubicBezTo>
                    <a:pt x="18060" y="2999"/>
                    <a:pt x="17305" y="3534"/>
                    <a:pt x="17537" y="4605"/>
                  </a:cubicBezTo>
                  <a:cubicBezTo>
                    <a:pt x="17590" y="4657"/>
                    <a:pt x="17590" y="4657"/>
                    <a:pt x="17590" y="4710"/>
                  </a:cubicBezTo>
                  <a:cubicBezTo>
                    <a:pt x="17590" y="4763"/>
                    <a:pt x="17590" y="4815"/>
                    <a:pt x="17590" y="4868"/>
                  </a:cubicBezTo>
                  <a:cubicBezTo>
                    <a:pt x="17485" y="5078"/>
                    <a:pt x="17432" y="5236"/>
                    <a:pt x="17432" y="5446"/>
                  </a:cubicBezTo>
                  <a:cubicBezTo>
                    <a:pt x="17274" y="5446"/>
                    <a:pt x="17116" y="5499"/>
                    <a:pt x="16959" y="5657"/>
                  </a:cubicBezTo>
                  <a:cubicBezTo>
                    <a:pt x="16748" y="5815"/>
                    <a:pt x="16590" y="5920"/>
                    <a:pt x="16433" y="6078"/>
                  </a:cubicBezTo>
                  <a:cubicBezTo>
                    <a:pt x="16380" y="6025"/>
                    <a:pt x="16275" y="5973"/>
                    <a:pt x="16170" y="5973"/>
                  </a:cubicBezTo>
                  <a:cubicBezTo>
                    <a:pt x="16037" y="5941"/>
                    <a:pt x="15906" y="5926"/>
                    <a:pt x="15777" y="5926"/>
                  </a:cubicBezTo>
                  <a:cubicBezTo>
                    <a:pt x="14838" y="5926"/>
                    <a:pt x="14059" y="6724"/>
                    <a:pt x="14013" y="7603"/>
                  </a:cubicBezTo>
                  <a:cubicBezTo>
                    <a:pt x="13881" y="7524"/>
                    <a:pt x="13737" y="7485"/>
                    <a:pt x="13585" y="7485"/>
                  </a:cubicBezTo>
                  <a:cubicBezTo>
                    <a:pt x="13434" y="7485"/>
                    <a:pt x="13276" y="7524"/>
                    <a:pt x="13119" y="7603"/>
                  </a:cubicBezTo>
                  <a:cubicBezTo>
                    <a:pt x="8858" y="9970"/>
                    <a:pt x="4018" y="12285"/>
                    <a:pt x="862" y="16073"/>
                  </a:cubicBezTo>
                  <a:cubicBezTo>
                    <a:pt x="0" y="16975"/>
                    <a:pt x="737" y="18260"/>
                    <a:pt x="1777" y="18260"/>
                  </a:cubicBezTo>
                  <a:cubicBezTo>
                    <a:pt x="2071" y="18260"/>
                    <a:pt x="2390" y="18157"/>
                    <a:pt x="2703" y="17914"/>
                  </a:cubicBezTo>
                  <a:cubicBezTo>
                    <a:pt x="4860" y="16283"/>
                    <a:pt x="7174" y="14758"/>
                    <a:pt x="9384" y="13179"/>
                  </a:cubicBezTo>
                  <a:lnTo>
                    <a:pt x="9384" y="13179"/>
                  </a:lnTo>
                  <a:cubicBezTo>
                    <a:pt x="9343" y="13916"/>
                    <a:pt x="10067" y="14558"/>
                    <a:pt x="10811" y="14558"/>
                  </a:cubicBezTo>
                  <a:cubicBezTo>
                    <a:pt x="11023" y="14558"/>
                    <a:pt x="11237" y="14506"/>
                    <a:pt x="11435" y="14389"/>
                  </a:cubicBezTo>
                  <a:cubicBezTo>
                    <a:pt x="12698" y="13705"/>
                    <a:pt x="13434" y="12232"/>
                    <a:pt x="13592" y="10865"/>
                  </a:cubicBezTo>
                  <a:cubicBezTo>
                    <a:pt x="13592" y="10812"/>
                    <a:pt x="13592" y="10812"/>
                    <a:pt x="13592" y="10760"/>
                  </a:cubicBezTo>
                  <a:cubicBezTo>
                    <a:pt x="13645" y="10707"/>
                    <a:pt x="13697" y="10602"/>
                    <a:pt x="13802" y="10549"/>
                  </a:cubicBezTo>
                  <a:cubicBezTo>
                    <a:pt x="14118" y="10234"/>
                    <a:pt x="14118" y="9813"/>
                    <a:pt x="13960" y="9550"/>
                  </a:cubicBezTo>
                  <a:cubicBezTo>
                    <a:pt x="14065" y="9392"/>
                    <a:pt x="14223" y="9287"/>
                    <a:pt x="14328" y="9181"/>
                  </a:cubicBezTo>
                  <a:cubicBezTo>
                    <a:pt x="14434" y="9076"/>
                    <a:pt x="14539" y="8918"/>
                    <a:pt x="14591" y="8813"/>
                  </a:cubicBezTo>
                  <a:cubicBezTo>
                    <a:pt x="14745" y="8890"/>
                    <a:pt x="14900" y="8939"/>
                    <a:pt x="15074" y="8939"/>
                  </a:cubicBezTo>
                  <a:cubicBezTo>
                    <a:pt x="15138" y="8939"/>
                    <a:pt x="15205" y="8932"/>
                    <a:pt x="15275" y="8918"/>
                  </a:cubicBezTo>
                  <a:cubicBezTo>
                    <a:pt x="15854" y="8761"/>
                    <a:pt x="16275" y="8287"/>
                    <a:pt x="16643" y="7866"/>
                  </a:cubicBezTo>
                  <a:cubicBezTo>
                    <a:pt x="17064" y="7393"/>
                    <a:pt x="17485" y="7025"/>
                    <a:pt x="17853" y="6604"/>
                  </a:cubicBezTo>
                  <a:cubicBezTo>
                    <a:pt x="18011" y="6393"/>
                    <a:pt x="18063" y="6236"/>
                    <a:pt x="18063" y="6078"/>
                  </a:cubicBezTo>
                  <a:cubicBezTo>
                    <a:pt x="18169" y="6025"/>
                    <a:pt x="18274" y="5920"/>
                    <a:pt x="18326" y="5815"/>
                  </a:cubicBezTo>
                  <a:cubicBezTo>
                    <a:pt x="18473" y="5888"/>
                    <a:pt x="18642" y="5927"/>
                    <a:pt x="18818" y="5927"/>
                  </a:cubicBezTo>
                  <a:cubicBezTo>
                    <a:pt x="19021" y="5927"/>
                    <a:pt x="19234" y="5875"/>
                    <a:pt x="19431" y="5762"/>
                  </a:cubicBezTo>
                  <a:cubicBezTo>
                    <a:pt x="21588" y="4763"/>
                    <a:pt x="23534" y="3237"/>
                    <a:pt x="25165" y="1606"/>
                  </a:cubicBezTo>
                  <a:cubicBezTo>
                    <a:pt x="25837" y="935"/>
                    <a:pt x="25283" y="1"/>
                    <a:pt x="2450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9"/>
            <p:cNvSpPr/>
            <p:nvPr/>
          </p:nvSpPr>
          <p:spPr>
            <a:xfrm>
              <a:off x="9689750" y="3834400"/>
              <a:ext cx="73075" cy="63025"/>
            </a:xfrm>
            <a:custGeom>
              <a:avLst/>
              <a:gdLst/>
              <a:ahLst/>
              <a:cxnLst/>
              <a:rect l="l" t="t" r="r" b="b"/>
              <a:pathLst>
                <a:path w="2923" h="2521" extrusionOk="0">
                  <a:moveTo>
                    <a:pt x="2313" y="0"/>
                  </a:moveTo>
                  <a:cubicBezTo>
                    <a:pt x="2236" y="0"/>
                    <a:pt x="2156" y="22"/>
                    <a:pt x="2077" y="71"/>
                  </a:cubicBezTo>
                  <a:cubicBezTo>
                    <a:pt x="1709" y="281"/>
                    <a:pt x="1446" y="439"/>
                    <a:pt x="1183" y="702"/>
                  </a:cubicBezTo>
                  <a:lnTo>
                    <a:pt x="446" y="1491"/>
                  </a:lnTo>
                  <a:cubicBezTo>
                    <a:pt x="0" y="1897"/>
                    <a:pt x="429" y="2521"/>
                    <a:pt x="914" y="2521"/>
                  </a:cubicBezTo>
                  <a:cubicBezTo>
                    <a:pt x="1059" y="2521"/>
                    <a:pt x="1208" y="2466"/>
                    <a:pt x="1341" y="2333"/>
                  </a:cubicBezTo>
                  <a:lnTo>
                    <a:pt x="2077" y="1597"/>
                  </a:lnTo>
                  <a:cubicBezTo>
                    <a:pt x="2340" y="1333"/>
                    <a:pt x="2551" y="1070"/>
                    <a:pt x="2708" y="755"/>
                  </a:cubicBezTo>
                  <a:cubicBezTo>
                    <a:pt x="2922" y="412"/>
                    <a:pt x="2649" y="0"/>
                    <a:pt x="2313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9"/>
            <p:cNvSpPr/>
            <p:nvPr/>
          </p:nvSpPr>
          <p:spPr>
            <a:xfrm>
              <a:off x="9839625" y="3810025"/>
              <a:ext cx="76975" cy="38175"/>
            </a:xfrm>
            <a:custGeom>
              <a:avLst/>
              <a:gdLst/>
              <a:ahLst/>
              <a:cxnLst/>
              <a:rect l="l" t="t" r="r" b="b"/>
              <a:pathLst>
                <a:path w="3079" h="1527" extrusionOk="0">
                  <a:moveTo>
                    <a:pt x="537" y="0"/>
                  </a:moveTo>
                  <a:cubicBezTo>
                    <a:pt x="261" y="0"/>
                    <a:pt x="1" y="171"/>
                    <a:pt x="28" y="520"/>
                  </a:cubicBezTo>
                  <a:cubicBezTo>
                    <a:pt x="28" y="678"/>
                    <a:pt x="28" y="836"/>
                    <a:pt x="28" y="993"/>
                  </a:cubicBezTo>
                  <a:cubicBezTo>
                    <a:pt x="28" y="1282"/>
                    <a:pt x="203" y="1526"/>
                    <a:pt x="474" y="1526"/>
                  </a:cubicBezTo>
                  <a:cubicBezTo>
                    <a:pt x="500" y="1526"/>
                    <a:pt x="526" y="1524"/>
                    <a:pt x="554" y="1519"/>
                  </a:cubicBezTo>
                  <a:cubicBezTo>
                    <a:pt x="1185" y="1519"/>
                    <a:pt x="1816" y="1519"/>
                    <a:pt x="2447" y="1467"/>
                  </a:cubicBezTo>
                  <a:cubicBezTo>
                    <a:pt x="3079" y="1414"/>
                    <a:pt x="3079" y="573"/>
                    <a:pt x="2447" y="520"/>
                  </a:cubicBezTo>
                  <a:cubicBezTo>
                    <a:pt x="2027" y="467"/>
                    <a:pt x="1553" y="467"/>
                    <a:pt x="1132" y="467"/>
                  </a:cubicBezTo>
                  <a:cubicBezTo>
                    <a:pt x="1081" y="158"/>
                    <a:pt x="802" y="0"/>
                    <a:pt x="53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9"/>
            <p:cNvSpPr/>
            <p:nvPr/>
          </p:nvSpPr>
          <p:spPr>
            <a:xfrm>
              <a:off x="7751925" y="5837175"/>
              <a:ext cx="200175" cy="568550"/>
            </a:xfrm>
            <a:custGeom>
              <a:avLst/>
              <a:gdLst/>
              <a:ahLst/>
              <a:cxnLst/>
              <a:rect l="l" t="t" r="r" b="b"/>
              <a:pathLst>
                <a:path w="8007" h="22742" extrusionOk="0">
                  <a:moveTo>
                    <a:pt x="6914" y="1"/>
                  </a:moveTo>
                  <a:cubicBezTo>
                    <a:pt x="6661" y="1"/>
                    <a:pt x="6401" y="117"/>
                    <a:pt x="6206" y="393"/>
                  </a:cubicBezTo>
                  <a:cubicBezTo>
                    <a:pt x="4418" y="2918"/>
                    <a:pt x="1893" y="5022"/>
                    <a:pt x="683" y="7915"/>
                  </a:cubicBezTo>
                  <a:cubicBezTo>
                    <a:pt x="683" y="7915"/>
                    <a:pt x="630" y="7915"/>
                    <a:pt x="630" y="7968"/>
                  </a:cubicBezTo>
                  <a:cubicBezTo>
                    <a:pt x="578" y="8073"/>
                    <a:pt x="525" y="8231"/>
                    <a:pt x="472" y="8389"/>
                  </a:cubicBezTo>
                  <a:cubicBezTo>
                    <a:pt x="0" y="9676"/>
                    <a:pt x="1174" y="10649"/>
                    <a:pt x="2308" y="10649"/>
                  </a:cubicBezTo>
                  <a:cubicBezTo>
                    <a:pt x="2564" y="10649"/>
                    <a:pt x="2818" y="10599"/>
                    <a:pt x="3050" y="10493"/>
                  </a:cubicBezTo>
                  <a:lnTo>
                    <a:pt x="3050" y="10493"/>
                  </a:lnTo>
                  <a:cubicBezTo>
                    <a:pt x="2261" y="12281"/>
                    <a:pt x="1524" y="14438"/>
                    <a:pt x="2314" y="15806"/>
                  </a:cubicBezTo>
                  <a:cubicBezTo>
                    <a:pt x="2156" y="17700"/>
                    <a:pt x="1209" y="19488"/>
                    <a:pt x="578" y="21329"/>
                  </a:cubicBezTo>
                  <a:cubicBezTo>
                    <a:pt x="273" y="22210"/>
                    <a:pt x="971" y="22742"/>
                    <a:pt x="1704" y="22742"/>
                  </a:cubicBezTo>
                  <a:cubicBezTo>
                    <a:pt x="2109" y="22742"/>
                    <a:pt x="2525" y="22580"/>
                    <a:pt x="2787" y="22224"/>
                  </a:cubicBezTo>
                  <a:cubicBezTo>
                    <a:pt x="3050" y="21908"/>
                    <a:pt x="3313" y="21540"/>
                    <a:pt x="3576" y="21172"/>
                  </a:cubicBezTo>
                  <a:cubicBezTo>
                    <a:pt x="3892" y="20698"/>
                    <a:pt x="3629" y="20120"/>
                    <a:pt x="3208" y="19856"/>
                  </a:cubicBezTo>
                  <a:cubicBezTo>
                    <a:pt x="3366" y="18594"/>
                    <a:pt x="3629" y="17279"/>
                    <a:pt x="3839" y="16016"/>
                  </a:cubicBezTo>
                  <a:cubicBezTo>
                    <a:pt x="3997" y="15806"/>
                    <a:pt x="4050" y="15543"/>
                    <a:pt x="3997" y="15227"/>
                  </a:cubicBezTo>
                  <a:lnTo>
                    <a:pt x="3944" y="14806"/>
                  </a:lnTo>
                  <a:cubicBezTo>
                    <a:pt x="3892" y="14596"/>
                    <a:pt x="3839" y="14491"/>
                    <a:pt x="3734" y="14386"/>
                  </a:cubicBezTo>
                  <a:cubicBezTo>
                    <a:pt x="3471" y="12860"/>
                    <a:pt x="4628" y="10388"/>
                    <a:pt x="5154" y="9178"/>
                  </a:cubicBezTo>
                  <a:cubicBezTo>
                    <a:pt x="5365" y="8652"/>
                    <a:pt x="4944" y="8178"/>
                    <a:pt x="4523" y="8178"/>
                  </a:cubicBezTo>
                  <a:cubicBezTo>
                    <a:pt x="4681" y="7757"/>
                    <a:pt x="4839" y="7284"/>
                    <a:pt x="4996" y="6811"/>
                  </a:cubicBezTo>
                  <a:cubicBezTo>
                    <a:pt x="5785" y="4917"/>
                    <a:pt x="6732" y="3128"/>
                    <a:pt x="7679" y="1234"/>
                  </a:cubicBezTo>
                  <a:cubicBezTo>
                    <a:pt x="8006" y="580"/>
                    <a:pt x="7479" y="1"/>
                    <a:pt x="6914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9"/>
            <p:cNvSpPr/>
            <p:nvPr/>
          </p:nvSpPr>
          <p:spPr>
            <a:xfrm>
              <a:off x="7744000" y="6499600"/>
              <a:ext cx="89650" cy="363975"/>
            </a:xfrm>
            <a:custGeom>
              <a:avLst/>
              <a:gdLst/>
              <a:ahLst/>
              <a:cxnLst/>
              <a:rect l="l" t="t" r="r" b="b"/>
              <a:pathLst>
                <a:path w="3586" h="14559" extrusionOk="0">
                  <a:moveTo>
                    <a:pt x="2111" y="1"/>
                  </a:moveTo>
                  <a:cubicBezTo>
                    <a:pt x="1697" y="1"/>
                    <a:pt x="1263" y="277"/>
                    <a:pt x="1210" y="829"/>
                  </a:cubicBezTo>
                  <a:cubicBezTo>
                    <a:pt x="1105" y="2408"/>
                    <a:pt x="737" y="3986"/>
                    <a:pt x="632" y="5564"/>
                  </a:cubicBezTo>
                  <a:cubicBezTo>
                    <a:pt x="632" y="5932"/>
                    <a:pt x="842" y="6248"/>
                    <a:pt x="1158" y="6405"/>
                  </a:cubicBezTo>
                  <a:cubicBezTo>
                    <a:pt x="632" y="9141"/>
                    <a:pt x="0" y="12245"/>
                    <a:pt x="1841" y="14244"/>
                  </a:cubicBezTo>
                  <a:cubicBezTo>
                    <a:pt x="2049" y="14466"/>
                    <a:pt x="2281" y="14559"/>
                    <a:pt x="2505" y="14559"/>
                  </a:cubicBezTo>
                  <a:cubicBezTo>
                    <a:pt x="3075" y="14559"/>
                    <a:pt x="3586" y="13954"/>
                    <a:pt x="3472" y="13349"/>
                  </a:cubicBezTo>
                  <a:cubicBezTo>
                    <a:pt x="2841" y="10246"/>
                    <a:pt x="3472" y="7195"/>
                    <a:pt x="3525" y="4143"/>
                  </a:cubicBezTo>
                  <a:cubicBezTo>
                    <a:pt x="3577" y="3565"/>
                    <a:pt x="3157" y="3249"/>
                    <a:pt x="2736" y="3144"/>
                  </a:cubicBezTo>
                  <a:cubicBezTo>
                    <a:pt x="2788" y="2408"/>
                    <a:pt x="2894" y="1618"/>
                    <a:pt x="2894" y="829"/>
                  </a:cubicBezTo>
                  <a:cubicBezTo>
                    <a:pt x="2920" y="277"/>
                    <a:pt x="2525" y="1"/>
                    <a:pt x="211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9"/>
            <p:cNvSpPr/>
            <p:nvPr/>
          </p:nvSpPr>
          <p:spPr>
            <a:xfrm>
              <a:off x="7674300" y="3584975"/>
              <a:ext cx="6312600" cy="6265250"/>
            </a:xfrm>
            <a:custGeom>
              <a:avLst/>
              <a:gdLst/>
              <a:ahLst/>
              <a:cxnLst/>
              <a:rect l="l" t="t" r="r" b="b"/>
              <a:pathLst>
                <a:path w="252504" h="250610" extrusionOk="0">
                  <a:moveTo>
                    <a:pt x="252030" y="126568"/>
                  </a:moveTo>
                  <a:cubicBezTo>
                    <a:pt x="251873" y="126410"/>
                    <a:pt x="251925" y="126042"/>
                    <a:pt x="251925" y="125779"/>
                  </a:cubicBezTo>
                  <a:cubicBezTo>
                    <a:pt x="251873" y="124253"/>
                    <a:pt x="251925" y="122780"/>
                    <a:pt x="251925" y="121307"/>
                  </a:cubicBezTo>
                  <a:lnTo>
                    <a:pt x="251873" y="121307"/>
                  </a:lnTo>
                  <a:cubicBezTo>
                    <a:pt x="251873" y="120045"/>
                    <a:pt x="251873" y="118782"/>
                    <a:pt x="251873" y="117520"/>
                  </a:cubicBezTo>
                  <a:cubicBezTo>
                    <a:pt x="251925" y="116573"/>
                    <a:pt x="251820" y="115626"/>
                    <a:pt x="251557" y="114679"/>
                  </a:cubicBezTo>
                  <a:cubicBezTo>
                    <a:pt x="251031" y="112627"/>
                    <a:pt x="250821" y="110523"/>
                    <a:pt x="250873" y="108366"/>
                  </a:cubicBezTo>
                  <a:cubicBezTo>
                    <a:pt x="250873" y="108103"/>
                    <a:pt x="250873" y="107840"/>
                    <a:pt x="250873" y="107630"/>
                  </a:cubicBezTo>
                  <a:cubicBezTo>
                    <a:pt x="250926" y="106683"/>
                    <a:pt x="250768" y="105736"/>
                    <a:pt x="250558" y="104789"/>
                  </a:cubicBezTo>
                  <a:cubicBezTo>
                    <a:pt x="250400" y="104105"/>
                    <a:pt x="250347" y="103369"/>
                    <a:pt x="250295" y="102632"/>
                  </a:cubicBezTo>
                  <a:cubicBezTo>
                    <a:pt x="250242" y="101475"/>
                    <a:pt x="250084" y="100318"/>
                    <a:pt x="249874" y="99213"/>
                  </a:cubicBezTo>
                  <a:cubicBezTo>
                    <a:pt x="249453" y="97056"/>
                    <a:pt x="248927" y="94900"/>
                    <a:pt x="248453" y="92690"/>
                  </a:cubicBezTo>
                  <a:cubicBezTo>
                    <a:pt x="247875" y="90218"/>
                    <a:pt x="247454" y="87693"/>
                    <a:pt x="246507" y="85325"/>
                  </a:cubicBezTo>
                  <a:cubicBezTo>
                    <a:pt x="246034" y="84063"/>
                    <a:pt x="245560" y="82800"/>
                    <a:pt x="245034" y="81538"/>
                  </a:cubicBezTo>
                  <a:cubicBezTo>
                    <a:pt x="244455" y="80223"/>
                    <a:pt x="243772" y="78908"/>
                    <a:pt x="243088" y="77593"/>
                  </a:cubicBezTo>
                  <a:cubicBezTo>
                    <a:pt x="242825" y="77066"/>
                    <a:pt x="242562" y="76593"/>
                    <a:pt x="242562" y="75962"/>
                  </a:cubicBezTo>
                  <a:cubicBezTo>
                    <a:pt x="242562" y="75488"/>
                    <a:pt x="242404" y="75120"/>
                    <a:pt x="242193" y="74699"/>
                  </a:cubicBezTo>
                  <a:cubicBezTo>
                    <a:pt x="241352" y="73069"/>
                    <a:pt x="240563" y="71438"/>
                    <a:pt x="239721" y="69860"/>
                  </a:cubicBezTo>
                  <a:cubicBezTo>
                    <a:pt x="238564" y="67861"/>
                    <a:pt x="237406" y="65914"/>
                    <a:pt x="236354" y="63863"/>
                  </a:cubicBezTo>
                  <a:cubicBezTo>
                    <a:pt x="235986" y="63231"/>
                    <a:pt x="235565" y="62705"/>
                    <a:pt x="235197" y="62127"/>
                  </a:cubicBezTo>
                  <a:cubicBezTo>
                    <a:pt x="233671" y="59812"/>
                    <a:pt x="232093" y="57550"/>
                    <a:pt x="230778" y="55130"/>
                  </a:cubicBezTo>
                  <a:cubicBezTo>
                    <a:pt x="229779" y="53394"/>
                    <a:pt x="228569" y="51816"/>
                    <a:pt x="227254" y="50238"/>
                  </a:cubicBezTo>
                  <a:cubicBezTo>
                    <a:pt x="226728" y="49607"/>
                    <a:pt x="226201" y="48976"/>
                    <a:pt x="225728" y="48292"/>
                  </a:cubicBezTo>
                  <a:cubicBezTo>
                    <a:pt x="225255" y="47608"/>
                    <a:pt x="224781" y="46977"/>
                    <a:pt x="224202" y="46398"/>
                  </a:cubicBezTo>
                  <a:cubicBezTo>
                    <a:pt x="223519" y="45714"/>
                    <a:pt x="222835" y="45083"/>
                    <a:pt x="222256" y="44346"/>
                  </a:cubicBezTo>
                  <a:cubicBezTo>
                    <a:pt x="221099" y="42821"/>
                    <a:pt x="219836" y="41348"/>
                    <a:pt x="218521" y="39927"/>
                  </a:cubicBezTo>
                  <a:cubicBezTo>
                    <a:pt x="217732" y="39138"/>
                    <a:pt x="217048" y="38297"/>
                    <a:pt x="216312" y="37455"/>
                  </a:cubicBezTo>
                  <a:cubicBezTo>
                    <a:pt x="215891" y="36982"/>
                    <a:pt x="215470" y="36403"/>
                    <a:pt x="214839" y="36193"/>
                  </a:cubicBezTo>
                  <a:cubicBezTo>
                    <a:pt x="214628" y="36087"/>
                    <a:pt x="214471" y="35824"/>
                    <a:pt x="214313" y="35667"/>
                  </a:cubicBezTo>
                  <a:cubicBezTo>
                    <a:pt x="214050" y="35351"/>
                    <a:pt x="213787" y="35035"/>
                    <a:pt x="213471" y="34772"/>
                  </a:cubicBezTo>
                  <a:cubicBezTo>
                    <a:pt x="212577" y="33983"/>
                    <a:pt x="211630" y="33194"/>
                    <a:pt x="210683" y="32405"/>
                  </a:cubicBezTo>
                  <a:cubicBezTo>
                    <a:pt x="209631" y="31563"/>
                    <a:pt x="208526" y="30879"/>
                    <a:pt x="207790" y="29722"/>
                  </a:cubicBezTo>
                  <a:cubicBezTo>
                    <a:pt x="207790" y="29670"/>
                    <a:pt x="207685" y="29617"/>
                    <a:pt x="207632" y="29564"/>
                  </a:cubicBezTo>
                  <a:cubicBezTo>
                    <a:pt x="206580" y="28670"/>
                    <a:pt x="205580" y="27776"/>
                    <a:pt x="204528" y="26934"/>
                  </a:cubicBezTo>
                  <a:cubicBezTo>
                    <a:pt x="203792" y="26408"/>
                    <a:pt x="203055" y="25882"/>
                    <a:pt x="202529" y="25093"/>
                  </a:cubicBezTo>
                  <a:cubicBezTo>
                    <a:pt x="202371" y="24883"/>
                    <a:pt x="202161" y="24725"/>
                    <a:pt x="201898" y="24514"/>
                  </a:cubicBezTo>
                  <a:cubicBezTo>
                    <a:pt x="198794" y="22094"/>
                    <a:pt x="195638" y="19622"/>
                    <a:pt x="192482" y="17202"/>
                  </a:cubicBezTo>
                  <a:cubicBezTo>
                    <a:pt x="192219" y="16992"/>
                    <a:pt x="191956" y="16729"/>
                    <a:pt x="191640" y="16729"/>
                  </a:cubicBezTo>
                  <a:cubicBezTo>
                    <a:pt x="191167" y="16624"/>
                    <a:pt x="190798" y="16413"/>
                    <a:pt x="190483" y="16098"/>
                  </a:cubicBezTo>
                  <a:cubicBezTo>
                    <a:pt x="189378" y="14993"/>
                    <a:pt x="187747" y="14782"/>
                    <a:pt x="186643" y="13678"/>
                  </a:cubicBezTo>
                  <a:cubicBezTo>
                    <a:pt x="186590" y="13625"/>
                    <a:pt x="186485" y="13625"/>
                    <a:pt x="186432" y="13625"/>
                  </a:cubicBezTo>
                  <a:cubicBezTo>
                    <a:pt x="184959" y="13257"/>
                    <a:pt x="183749" y="12310"/>
                    <a:pt x="182276" y="12152"/>
                  </a:cubicBezTo>
                  <a:cubicBezTo>
                    <a:pt x="182171" y="12100"/>
                    <a:pt x="182013" y="12047"/>
                    <a:pt x="181961" y="11994"/>
                  </a:cubicBezTo>
                  <a:cubicBezTo>
                    <a:pt x="181435" y="11574"/>
                    <a:pt x="180856" y="11468"/>
                    <a:pt x="180225" y="11363"/>
                  </a:cubicBezTo>
                  <a:cubicBezTo>
                    <a:pt x="179804" y="11258"/>
                    <a:pt x="179330" y="11153"/>
                    <a:pt x="178910" y="10942"/>
                  </a:cubicBezTo>
                  <a:cubicBezTo>
                    <a:pt x="178068" y="10521"/>
                    <a:pt x="177016" y="10416"/>
                    <a:pt x="176227" y="9785"/>
                  </a:cubicBezTo>
                  <a:cubicBezTo>
                    <a:pt x="176122" y="9732"/>
                    <a:pt x="176016" y="9680"/>
                    <a:pt x="175911" y="9680"/>
                  </a:cubicBezTo>
                  <a:cubicBezTo>
                    <a:pt x="175017" y="9364"/>
                    <a:pt x="174123" y="9206"/>
                    <a:pt x="173439" y="8575"/>
                  </a:cubicBezTo>
                  <a:cubicBezTo>
                    <a:pt x="173334" y="8470"/>
                    <a:pt x="173176" y="8417"/>
                    <a:pt x="173018" y="8365"/>
                  </a:cubicBezTo>
                  <a:cubicBezTo>
                    <a:pt x="172387" y="8049"/>
                    <a:pt x="171703" y="7786"/>
                    <a:pt x="171124" y="7470"/>
                  </a:cubicBezTo>
                  <a:cubicBezTo>
                    <a:pt x="170230" y="6944"/>
                    <a:pt x="169230" y="6629"/>
                    <a:pt x="168283" y="6313"/>
                  </a:cubicBezTo>
                  <a:cubicBezTo>
                    <a:pt x="167074" y="5945"/>
                    <a:pt x="165916" y="5577"/>
                    <a:pt x="164759" y="5156"/>
                  </a:cubicBezTo>
                  <a:cubicBezTo>
                    <a:pt x="163181" y="4630"/>
                    <a:pt x="161603" y="4051"/>
                    <a:pt x="160024" y="3472"/>
                  </a:cubicBezTo>
                  <a:cubicBezTo>
                    <a:pt x="159498" y="3315"/>
                    <a:pt x="158972" y="3209"/>
                    <a:pt x="158446" y="3104"/>
                  </a:cubicBezTo>
                  <a:cubicBezTo>
                    <a:pt x="157447" y="2946"/>
                    <a:pt x="156447" y="2841"/>
                    <a:pt x="155395" y="2683"/>
                  </a:cubicBezTo>
                  <a:cubicBezTo>
                    <a:pt x="152818" y="2368"/>
                    <a:pt x="150240" y="1999"/>
                    <a:pt x="147610" y="1684"/>
                  </a:cubicBezTo>
                  <a:cubicBezTo>
                    <a:pt x="145558" y="1421"/>
                    <a:pt x="143507" y="1210"/>
                    <a:pt x="141508" y="1053"/>
                  </a:cubicBezTo>
                  <a:cubicBezTo>
                    <a:pt x="140403" y="947"/>
                    <a:pt x="139298" y="947"/>
                    <a:pt x="138193" y="842"/>
                  </a:cubicBezTo>
                  <a:cubicBezTo>
                    <a:pt x="137562" y="790"/>
                    <a:pt x="136983" y="737"/>
                    <a:pt x="136352" y="842"/>
                  </a:cubicBezTo>
                  <a:cubicBezTo>
                    <a:pt x="135826" y="895"/>
                    <a:pt x="135300" y="947"/>
                    <a:pt x="134827" y="632"/>
                  </a:cubicBezTo>
                  <a:cubicBezTo>
                    <a:pt x="134669" y="579"/>
                    <a:pt x="134406" y="526"/>
                    <a:pt x="134195" y="526"/>
                  </a:cubicBezTo>
                  <a:cubicBezTo>
                    <a:pt x="133196" y="684"/>
                    <a:pt x="132196" y="316"/>
                    <a:pt x="131144" y="579"/>
                  </a:cubicBezTo>
                  <a:cubicBezTo>
                    <a:pt x="130934" y="632"/>
                    <a:pt x="130671" y="526"/>
                    <a:pt x="130408" y="526"/>
                  </a:cubicBezTo>
                  <a:cubicBezTo>
                    <a:pt x="130145" y="526"/>
                    <a:pt x="129829" y="526"/>
                    <a:pt x="129566" y="579"/>
                  </a:cubicBezTo>
                  <a:cubicBezTo>
                    <a:pt x="128988" y="684"/>
                    <a:pt x="128409" y="632"/>
                    <a:pt x="127830" y="474"/>
                  </a:cubicBezTo>
                  <a:cubicBezTo>
                    <a:pt x="126831" y="211"/>
                    <a:pt x="125779" y="53"/>
                    <a:pt x="124674" y="158"/>
                  </a:cubicBezTo>
                  <a:cubicBezTo>
                    <a:pt x="124516" y="211"/>
                    <a:pt x="124358" y="211"/>
                    <a:pt x="124200" y="158"/>
                  </a:cubicBezTo>
                  <a:cubicBezTo>
                    <a:pt x="123359" y="0"/>
                    <a:pt x="122570" y="158"/>
                    <a:pt x="121728" y="263"/>
                  </a:cubicBezTo>
                  <a:cubicBezTo>
                    <a:pt x="120939" y="369"/>
                    <a:pt x="120097" y="579"/>
                    <a:pt x="119308" y="263"/>
                  </a:cubicBezTo>
                  <a:cubicBezTo>
                    <a:pt x="119098" y="211"/>
                    <a:pt x="118887" y="263"/>
                    <a:pt x="118677" y="263"/>
                  </a:cubicBezTo>
                  <a:cubicBezTo>
                    <a:pt x="117309" y="421"/>
                    <a:pt x="115889" y="526"/>
                    <a:pt x="114521" y="684"/>
                  </a:cubicBezTo>
                  <a:cubicBezTo>
                    <a:pt x="113680" y="790"/>
                    <a:pt x="112785" y="842"/>
                    <a:pt x="111996" y="1210"/>
                  </a:cubicBezTo>
                  <a:cubicBezTo>
                    <a:pt x="111733" y="1368"/>
                    <a:pt x="111365" y="1316"/>
                    <a:pt x="111049" y="1368"/>
                  </a:cubicBezTo>
                  <a:cubicBezTo>
                    <a:pt x="109313" y="1631"/>
                    <a:pt x="107630" y="1842"/>
                    <a:pt x="105894" y="2052"/>
                  </a:cubicBezTo>
                  <a:cubicBezTo>
                    <a:pt x="105000" y="2157"/>
                    <a:pt x="104105" y="2315"/>
                    <a:pt x="103211" y="2315"/>
                  </a:cubicBezTo>
                  <a:cubicBezTo>
                    <a:pt x="101686" y="2368"/>
                    <a:pt x="100160" y="2578"/>
                    <a:pt x="98582" y="2578"/>
                  </a:cubicBezTo>
                  <a:cubicBezTo>
                    <a:pt x="97951" y="2631"/>
                    <a:pt x="97267" y="2736"/>
                    <a:pt x="96636" y="2894"/>
                  </a:cubicBezTo>
                  <a:cubicBezTo>
                    <a:pt x="94426" y="3525"/>
                    <a:pt x="92164" y="4156"/>
                    <a:pt x="89902" y="4840"/>
                  </a:cubicBezTo>
                  <a:cubicBezTo>
                    <a:pt x="84326" y="6576"/>
                    <a:pt x="78855" y="8628"/>
                    <a:pt x="73384" y="10837"/>
                  </a:cubicBezTo>
                  <a:cubicBezTo>
                    <a:pt x="70333" y="12100"/>
                    <a:pt x="67282" y="13415"/>
                    <a:pt x="64231" y="14730"/>
                  </a:cubicBezTo>
                  <a:cubicBezTo>
                    <a:pt x="63705" y="14940"/>
                    <a:pt x="63284" y="15256"/>
                    <a:pt x="62863" y="15571"/>
                  </a:cubicBezTo>
                  <a:cubicBezTo>
                    <a:pt x="61495" y="16466"/>
                    <a:pt x="60180" y="17360"/>
                    <a:pt x="58865" y="18254"/>
                  </a:cubicBezTo>
                  <a:cubicBezTo>
                    <a:pt x="57971" y="18833"/>
                    <a:pt x="57077" y="19359"/>
                    <a:pt x="56182" y="19990"/>
                  </a:cubicBezTo>
                  <a:cubicBezTo>
                    <a:pt x="54499" y="21095"/>
                    <a:pt x="52658" y="22147"/>
                    <a:pt x="51237" y="23620"/>
                  </a:cubicBezTo>
                  <a:cubicBezTo>
                    <a:pt x="51132" y="23725"/>
                    <a:pt x="50974" y="23830"/>
                    <a:pt x="50817" y="23936"/>
                  </a:cubicBezTo>
                  <a:cubicBezTo>
                    <a:pt x="49765" y="24619"/>
                    <a:pt x="48923" y="25566"/>
                    <a:pt x="48081" y="26513"/>
                  </a:cubicBezTo>
                  <a:cubicBezTo>
                    <a:pt x="47239" y="27460"/>
                    <a:pt x="46503" y="28512"/>
                    <a:pt x="45504" y="29354"/>
                  </a:cubicBezTo>
                  <a:cubicBezTo>
                    <a:pt x="44977" y="29775"/>
                    <a:pt x="44504" y="30301"/>
                    <a:pt x="44083" y="30827"/>
                  </a:cubicBezTo>
                  <a:cubicBezTo>
                    <a:pt x="43715" y="31353"/>
                    <a:pt x="43294" y="31774"/>
                    <a:pt x="42821" y="32195"/>
                  </a:cubicBezTo>
                  <a:cubicBezTo>
                    <a:pt x="41874" y="33036"/>
                    <a:pt x="40874" y="33825"/>
                    <a:pt x="39875" y="34614"/>
                  </a:cubicBezTo>
                  <a:cubicBezTo>
                    <a:pt x="39664" y="34825"/>
                    <a:pt x="39401" y="35088"/>
                    <a:pt x="39191" y="35298"/>
                  </a:cubicBezTo>
                  <a:cubicBezTo>
                    <a:pt x="38297" y="36193"/>
                    <a:pt x="37455" y="37192"/>
                    <a:pt x="36455" y="37929"/>
                  </a:cubicBezTo>
                  <a:cubicBezTo>
                    <a:pt x="34877" y="39138"/>
                    <a:pt x="33562" y="40506"/>
                    <a:pt x="32405" y="42032"/>
                  </a:cubicBezTo>
                  <a:cubicBezTo>
                    <a:pt x="31300" y="43452"/>
                    <a:pt x="30143" y="44872"/>
                    <a:pt x="29038" y="46293"/>
                  </a:cubicBezTo>
                  <a:cubicBezTo>
                    <a:pt x="28723" y="46714"/>
                    <a:pt x="28354" y="47134"/>
                    <a:pt x="27933" y="47397"/>
                  </a:cubicBezTo>
                  <a:cubicBezTo>
                    <a:pt x="27565" y="47660"/>
                    <a:pt x="27197" y="47976"/>
                    <a:pt x="26934" y="48344"/>
                  </a:cubicBezTo>
                  <a:cubicBezTo>
                    <a:pt x="24304" y="51711"/>
                    <a:pt x="21621" y="55025"/>
                    <a:pt x="19043" y="58444"/>
                  </a:cubicBezTo>
                  <a:cubicBezTo>
                    <a:pt x="18254" y="59444"/>
                    <a:pt x="17675" y="60654"/>
                    <a:pt x="16992" y="61758"/>
                  </a:cubicBezTo>
                  <a:cubicBezTo>
                    <a:pt x="16939" y="61916"/>
                    <a:pt x="16939" y="62074"/>
                    <a:pt x="16834" y="62232"/>
                  </a:cubicBezTo>
                  <a:cubicBezTo>
                    <a:pt x="16781" y="62442"/>
                    <a:pt x="16729" y="62653"/>
                    <a:pt x="16623" y="62811"/>
                  </a:cubicBezTo>
                  <a:cubicBezTo>
                    <a:pt x="16203" y="63389"/>
                    <a:pt x="15992" y="64073"/>
                    <a:pt x="15834" y="64704"/>
                  </a:cubicBezTo>
                  <a:cubicBezTo>
                    <a:pt x="15729" y="65020"/>
                    <a:pt x="15624" y="65283"/>
                    <a:pt x="15519" y="65546"/>
                  </a:cubicBezTo>
                  <a:cubicBezTo>
                    <a:pt x="15203" y="66177"/>
                    <a:pt x="14887" y="66756"/>
                    <a:pt x="14624" y="67387"/>
                  </a:cubicBezTo>
                  <a:cubicBezTo>
                    <a:pt x="14467" y="67913"/>
                    <a:pt x="14204" y="68387"/>
                    <a:pt x="13993" y="68860"/>
                  </a:cubicBezTo>
                  <a:cubicBezTo>
                    <a:pt x="13730" y="69649"/>
                    <a:pt x="13309" y="70333"/>
                    <a:pt x="12836" y="70964"/>
                  </a:cubicBezTo>
                  <a:cubicBezTo>
                    <a:pt x="12731" y="71122"/>
                    <a:pt x="12678" y="71280"/>
                    <a:pt x="12625" y="71438"/>
                  </a:cubicBezTo>
                  <a:cubicBezTo>
                    <a:pt x="12625" y="71806"/>
                    <a:pt x="12415" y="72122"/>
                    <a:pt x="12257" y="72437"/>
                  </a:cubicBezTo>
                  <a:cubicBezTo>
                    <a:pt x="11889" y="73174"/>
                    <a:pt x="11573" y="73910"/>
                    <a:pt x="11100" y="74594"/>
                  </a:cubicBezTo>
                  <a:cubicBezTo>
                    <a:pt x="10942" y="74804"/>
                    <a:pt x="10889" y="75120"/>
                    <a:pt x="10837" y="75383"/>
                  </a:cubicBezTo>
                  <a:cubicBezTo>
                    <a:pt x="10679" y="76120"/>
                    <a:pt x="10469" y="76803"/>
                    <a:pt x="10153" y="77487"/>
                  </a:cubicBezTo>
                  <a:cubicBezTo>
                    <a:pt x="9206" y="79486"/>
                    <a:pt x="8312" y="81433"/>
                    <a:pt x="7365" y="83432"/>
                  </a:cubicBezTo>
                  <a:cubicBezTo>
                    <a:pt x="7049" y="84063"/>
                    <a:pt x="6839" y="84799"/>
                    <a:pt x="6681" y="85483"/>
                  </a:cubicBezTo>
                  <a:cubicBezTo>
                    <a:pt x="6471" y="86693"/>
                    <a:pt x="6155" y="87798"/>
                    <a:pt x="5839" y="88955"/>
                  </a:cubicBezTo>
                  <a:cubicBezTo>
                    <a:pt x="5839" y="89166"/>
                    <a:pt x="5734" y="89376"/>
                    <a:pt x="5734" y="89586"/>
                  </a:cubicBezTo>
                  <a:cubicBezTo>
                    <a:pt x="5734" y="90481"/>
                    <a:pt x="5419" y="91322"/>
                    <a:pt x="5103" y="92164"/>
                  </a:cubicBezTo>
                  <a:cubicBezTo>
                    <a:pt x="4682" y="93427"/>
                    <a:pt x="4209" y="94636"/>
                    <a:pt x="3788" y="95899"/>
                  </a:cubicBezTo>
                  <a:cubicBezTo>
                    <a:pt x="3630" y="96372"/>
                    <a:pt x="3525" y="96899"/>
                    <a:pt x="3420" y="97425"/>
                  </a:cubicBezTo>
                  <a:cubicBezTo>
                    <a:pt x="3314" y="98477"/>
                    <a:pt x="3157" y="99476"/>
                    <a:pt x="2841" y="100476"/>
                  </a:cubicBezTo>
                  <a:cubicBezTo>
                    <a:pt x="2578" y="101265"/>
                    <a:pt x="2420" y="102106"/>
                    <a:pt x="2262" y="102948"/>
                  </a:cubicBezTo>
                  <a:cubicBezTo>
                    <a:pt x="2157" y="103264"/>
                    <a:pt x="2104" y="103527"/>
                    <a:pt x="1999" y="103790"/>
                  </a:cubicBezTo>
                  <a:cubicBezTo>
                    <a:pt x="1894" y="104211"/>
                    <a:pt x="1684" y="104631"/>
                    <a:pt x="1578" y="105052"/>
                  </a:cubicBezTo>
                  <a:cubicBezTo>
                    <a:pt x="1368" y="106420"/>
                    <a:pt x="1105" y="107788"/>
                    <a:pt x="1000" y="109155"/>
                  </a:cubicBezTo>
                  <a:cubicBezTo>
                    <a:pt x="789" y="111154"/>
                    <a:pt x="737" y="113101"/>
                    <a:pt x="526" y="115047"/>
                  </a:cubicBezTo>
                  <a:cubicBezTo>
                    <a:pt x="421" y="116467"/>
                    <a:pt x="474" y="117835"/>
                    <a:pt x="105" y="119203"/>
                  </a:cubicBezTo>
                  <a:cubicBezTo>
                    <a:pt x="53" y="119361"/>
                    <a:pt x="53" y="119519"/>
                    <a:pt x="53" y="119676"/>
                  </a:cubicBezTo>
                  <a:cubicBezTo>
                    <a:pt x="53" y="122307"/>
                    <a:pt x="53" y="124884"/>
                    <a:pt x="0" y="127462"/>
                  </a:cubicBezTo>
                  <a:cubicBezTo>
                    <a:pt x="0" y="128724"/>
                    <a:pt x="579" y="129882"/>
                    <a:pt x="579" y="131092"/>
                  </a:cubicBezTo>
                  <a:cubicBezTo>
                    <a:pt x="579" y="131197"/>
                    <a:pt x="632" y="131249"/>
                    <a:pt x="684" y="131302"/>
                  </a:cubicBezTo>
                  <a:cubicBezTo>
                    <a:pt x="1052" y="131775"/>
                    <a:pt x="1052" y="132407"/>
                    <a:pt x="1158" y="132933"/>
                  </a:cubicBezTo>
                  <a:cubicBezTo>
                    <a:pt x="1263" y="133880"/>
                    <a:pt x="1473" y="134827"/>
                    <a:pt x="1421" y="135773"/>
                  </a:cubicBezTo>
                  <a:cubicBezTo>
                    <a:pt x="1421" y="136405"/>
                    <a:pt x="1368" y="136983"/>
                    <a:pt x="1631" y="137562"/>
                  </a:cubicBezTo>
                  <a:cubicBezTo>
                    <a:pt x="1736" y="137772"/>
                    <a:pt x="1789" y="138088"/>
                    <a:pt x="1789" y="138404"/>
                  </a:cubicBezTo>
                  <a:cubicBezTo>
                    <a:pt x="2052" y="140192"/>
                    <a:pt x="2262" y="141981"/>
                    <a:pt x="2473" y="143769"/>
                  </a:cubicBezTo>
                  <a:cubicBezTo>
                    <a:pt x="2525" y="144295"/>
                    <a:pt x="2788" y="144769"/>
                    <a:pt x="2894" y="145295"/>
                  </a:cubicBezTo>
                  <a:cubicBezTo>
                    <a:pt x="2946" y="145821"/>
                    <a:pt x="2736" y="146347"/>
                    <a:pt x="2841" y="146873"/>
                  </a:cubicBezTo>
                  <a:cubicBezTo>
                    <a:pt x="2999" y="147504"/>
                    <a:pt x="3051" y="148188"/>
                    <a:pt x="3104" y="148819"/>
                  </a:cubicBezTo>
                  <a:cubicBezTo>
                    <a:pt x="3104" y="149188"/>
                    <a:pt x="3157" y="149556"/>
                    <a:pt x="3314" y="149924"/>
                  </a:cubicBezTo>
                  <a:cubicBezTo>
                    <a:pt x="3577" y="150503"/>
                    <a:pt x="3630" y="151187"/>
                    <a:pt x="3735" y="151818"/>
                  </a:cubicBezTo>
                  <a:cubicBezTo>
                    <a:pt x="3840" y="152344"/>
                    <a:pt x="3998" y="152870"/>
                    <a:pt x="4156" y="153343"/>
                  </a:cubicBezTo>
                  <a:cubicBezTo>
                    <a:pt x="4209" y="153712"/>
                    <a:pt x="4366" y="154080"/>
                    <a:pt x="4524" y="154396"/>
                  </a:cubicBezTo>
                  <a:cubicBezTo>
                    <a:pt x="5103" y="156132"/>
                    <a:pt x="5524" y="157867"/>
                    <a:pt x="5997" y="159603"/>
                  </a:cubicBezTo>
                  <a:cubicBezTo>
                    <a:pt x="6365" y="161076"/>
                    <a:pt x="6839" y="162497"/>
                    <a:pt x="7207" y="163970"/>
                  </a:cubicBezTo>
                  <a:cubicBezTo>
                    <a:pt x="7575" y="165443"/>
                    <a:pt x="8312" y="166810"/>
                    <a:pt x="8470" y="168336"/>
                  </a:cubicBezTo>
                  <a:cubicBezTo>
                    <a:pt x="8522" y="168599"/>
                    <a:pt x="8627" y="168809"/>
                    <a:pt x="8733" y="169072"/>
                  </a:cubicBezTo>
                  <a:cubicBezTo>
                    <a:pt x="9364" y="170493"/>
                    <a:pt x="9995" y="171966"/>
                    <a:pt x="10679" y="173439"/>
                  </a:cubicBezTo>
                  <a:cubicBezTo>
                    <a:pt x="10889" y="173912"/>
                    <a:pt x="11047" y="174438"/>
                    <a:pt x="11205" y="174911"/>
                  </a:cubicBezTo>
                  <a:cubicBezTo>
                    <a:pt x="11573" y="175858"/>
                    <a:pt x="11942" y="176753"/>
                    <a:pt x="12362" y="177647"/>
                  </a:cubicBezTo>
                  <a:cubicBezTo>
                    <a:pt x="12625" y="178226"/>
                    <a:pt x="12994" y="178699"/>
                    <a:pt x="13204" y="179278"/>
                  </a:cubicBezTo>
                  <a:cubicBezTo>
                    <a:pt x="13730" y="181014"/>
                    <a:pt x="14624" y="182592"/>
                    <a:pt x="15361" y="184222"/>
                  </a:cubicBezTo>
                  <a:cubicBezTo>
                    <a:pt x="15729" y="184959"/>
                    <a:pt x="15992" y="185748"/>
                    <a:pt x="16676" y="186327"/>
                  </a:cubicBezTo>
                  <a:cubicBezTo>
                    <a:pt x="16886" y="186484"/>
                    <a:pt x="16939" y="186800"/>
                    <a:pt x="17097" y="187063"/>
                  </a:cubicBezTo>
                  <a:cubicBezTo>
                    <a:pt x="18254" y="189325"/>
                    <a:pt x="19622" y="191482"/>
                    <a:pt x="21305" y="193376"/>
                  </a:cubicBezTo>
                  <a:cubicBezTo>
                    <a:pt x="21516" y="193639"/>
                    <a:pt x="21779" y="193849"/>
                    <a:pt x="21936" y="194165"/>
                  </a:cubicBezTo>
                  <a:cubicBezTo>
                    <a:pt x="22463" y="195164"/>
                    <a:pt x="23304" y="195953"/>
                    <a:pt x="23778" y="197058"/>
                  </a:cubicBezTo>
                  <a:cubicBezTo>
                    <a:pt x="23935" y="197426"/>
                    <a:pt x="24199" y="197847"/>
                    <a:pt x="24514" y="198163"/>
                  </a:cubicBezTo>
                  <a:cubicBezTo>
                    <a:pt x="25777" y="199373"/>
                    <a:pt x="26408" y="201056"/>
                    <a:pt x="27565" y="202266"/>
                  </a:cubicBezTo>
                  <a:cubicBezTo>
                    <a:pt x="27618" y="202319"/>
                    <a:pt x="27670" y="202424"/>
                    <a:pt x="27670" y="202476"/>
                  </a:cubicBezTo>
                  <a:cubicBezTo>
                    <a:pt x="27828" y="203528"/>
                    <a:pt x="28617" y="204212"/>
                    <a:pt x="29249" y="204949"/>
                  </a:cubicBezTo>
                  <a:cubicBezTo>
                    <a:pt x="29880" y="205738"/>
                    <a:pt x="30301" y="206685"/>
                    <a:pt x="30985" y="207474"/>
                  </a:cubicBezTo>
                  <a:cubicBezTo>
                    <a:pt x="31090" y="207579"/>
                    <a:pt x="31142" y="207789"/>
                    <a:pt x="31142" y="207947"/>
                  </a:cubicBezTo>
                  <a:cubicBezTo>
                    <a:pt x="31142" y="208368"/>
                    <a:pt x="31405" y="208631"/>
                    <a:pt x="31668" y="208842"/>
                  </a:cubicBezTo>
                  <a:cubicBezTo>
                    <a:pt x="32457" y="209525"/>
                    <a:pt x="33141" y="210262"/>
                    <a:pt x="33825" y="211051"/>
                  </a:cubicBezTo>
                  <a:cubicBezTo>
                    <a:pt x="34088" y="211367"/>
                    <a:pt x="34351" y="211682"/>
                    <a:pt x="34719" y="211893"/>
                  </a:cubicBezTo>
                  <a:cubicBezTo>
                    <a:pt x="35666" y="212629"/>
                    <a:pt x="36403" y="213523"/>
                    <a:pt x="37139" y="214470"/>
                  </a:cubicBezTo>
                  <a:cubicBezTo>
                    <a:pt x="38402" y="215996"/>
                    <a:pt x="39927" y="217258"/>
                    <a:pt x="41295" y="218679"/>
                  </a:cubicBezTo>
                  <a:cubicBezTo>
                    <a:pt x="41558" y="218942"/>
                    <a:pt x="41874" y="219152"/>
                    <a:pt x="42137" y="219363"/>
                  </a:cubicBezTo>
                  <a:cubicBezTo>
                    <a:pt x="43136" y="220099"/>
                    <a:pt x="44083" y="220888"/>
                    <a:pt x="45030" y="221625"/>
                  </a:cubicBezTo>
                  <a:cubicBezTo>
                    <a:pt x="45398" y="221940"/>
                    <a:pt x="45714" y="222256"/>
                    <a:pt x="45977" y="222624"/>
                  </a:cubicBezTo>
                  <a:cubicBezTo>
                    <a:pt x="46345" y="223097"/>
                    <a:pt x="46713" y="223466"/>
                    <a:pt x="47187" y="223834"/>
                  </a:cubicBezTo>
                  <a:cubicBezTo>
                    <a:pt x="50291" y="226254"/>
                    <a:pt x="53394" y="228674"/>
                    <a:pt x="56498" y="231146"/>
                  </a:cubicBezTo>
                  <a:cubicBezTo>
                    <a:pt x="56919" y="231462"/>
                    <a:pt x="57392" y="231725"/>
                    <a:pt x="57866" y="231882"/>
                  </a:cubicBezTo>
                  <a:cubicBezTo>
                    <a:pt x="58970" y="232303"/>
                    <a:pt x="59970" y="232829"/>
                    <a:pt x="60864" y="233513"/>
                  </a:cubicBezTo>
                  <a:cubicBezTo>
                    <a:pt x="61601" y="234092"/>
                    <a:pt x="62337" y="234565"/>
                    <a:pt x="63179" y="234934"/>
                  </a:cubicBezTo>
                  <a:cubicBezTo>
                    <a:pt x="63705" y="235144"/>
                    <a:pt x="64283" y="235354"/>
                    <a:pt x="64704" y="235723"/>
                  </a:cubicBezTo>
                  <a:cubicBezTo>
                    <a:pt x="65546" y="236354"/>
                    <a:pt x="66545" y="236669"/>
                    <a:pt x="67440" y="237143"/>
                  </a:cubicBezTo>
                  <a:cubicBezTo>
                    <a:pt x="68650" y="237827"/>
                    <a:pt x="70017" y="238142"/>
                    <a:pt x="71070" y="239089"/>
                  </a:cubicBezTo>
                  <a:cubicBezTo>
                    <a:pt x="71175" y="239195"/>
                    <a:pt x="71280" y="239247"/>
                    <a:pt x="71385" y="239300"/>
                  </a:cubicBezTo>
                  <a:cubicBezTo>
                    <a:pt x="72174" y="239668"/>
                    <a:pt x="72963" y="239984"/>
                    <a:pt x="73752" y="240352"/>
                  </a:cubicBezTo>
                  <a:cubicBezTo>
                    <a:pt x="74384" y="240667"/>
                    <a:pt x="75120" y="240930"/>
                    <a:pt x="75699" y="241299"/>
                  </a:cubicBezTo>
                  <a:cubicBezTo>
                    <a:pt x="76856" y="242035"/>
                    <a:pt x="78119" y="242298"/>
                    <a:pt x="79328" y="242824"/>
                  </a:cubicBezTo>
                  <a:cubicBezTo>
                    <a:pt x="79855" y="243035"/>
                    <a:pt x="80486" y="243192"/>
                    <a:pt x="81064" y="243350"/>
                  </a:cubicBezTo>
                  <a:cubicBezTo>
                    <a:pt x="81854" y="243508"/>
                    <a:pt x="82643" y="243771"/>
                    <a:pt x="83379" y="244139"/>
                  </a:cubicBezTo>
                  <a:cubicBezTo>
                    <a:pt x="84589" y="244771"/>
                    <a:pt x="85851" y="245191"/>
                    <a:pt x="87219" y="245454"/>
                  </a:cubicBezTo>
                  <a:cubicBezTo>
                    <a:pt x="88166" y="245665"/>
                    <a:pt x="89113" y="245928"/>
                    <a:pt x="90007" y="246349"/>
                  </a:cubicBezTo>
                  <a:cubicBezTo>
                    <a:pt x="90849" y="246770"/>
                    <a:pt x="91691" y="247033"/>
                    <a:pt x="92690" y="247085"/>
                  </a:cubicBezTo>
                  <a:cubicBezTo>
                    <a:pt x="92848" y="247085"/>
                    <a:pt x="93006" y="247138"/>
                    <a:pt x="93164" y="247190"/>
                  </a:cubicBezTo>
                  <a:cubicBezTo>
                    <a:pt x="93795" y="247506"/>
                    <a:pt x="94479" y="247559"/>
                    <a:pt x="95163" y="247611"/>
                  </a:cubicBezTo>
                  <a:cubicBezTo>
                    <a:pt x="96320" y="247822"/>
                    <a:pt x="97530" y="247769"/>
                    <a:pt x="98687" y="248190"/>
                  </a:cubicBezTo>
                  <a:cubicBezTo>
                    <a:pt x="98792" y="248243"/>
                    <a:pt x="98898" y="248243"/>
                    <a:pt x="99055" y="248243"/>
                  </a:cubicBezTo>
                  <a:cubicBezTo>
                    <a:pt x="100107" y="248295"/>
                    <a:pt x="101160" y="248506"/>
                    <a:pt x="102212" y="248716"/>
                  </a:cubicBezTo>
                  <a:cubicBezTo>
                    <a:pt x="103948" y="248979"/>
                    <a:pt x="105789" y="249189"/>
                    <a:pt x="107577" y="249452"/>
                  </a:cubicBezTo>
                  <a:cubicBezTo>
                    <a:pt x="109366" y="249768"/>
                    <a:pt x="111207" y="249768"/>
                    <a:pt x="113101" y="249715"/>
                  </a:cubicBezTo>
                  <a:cubicBezTo>
                    <a:pt x="113627" y="249715"/>
                    <a:pt x="114153" y="249715"/>
                    <a:pt x="114679" y="249715"/>
                  </a:cubicBezTo>
                  <a:cubicBezTo>
                    <a:pt x="114995" y="249715"/>
                    <a:pt x="115363" y="249768"/>
                    <a:pt x="115678" y="249768"/>
                  </a:cubicBezTo>
                  <a:cubicBezTo>
                    <a:pt x="117099" y="249979"/>
                    <a:pt x="118519" y="250136"/>
                    <a:pt x="119939" y="250294"/>
                  </a:cubicBezTo>
                  <a:cubicBezTo>
                    <a:pt x="120729" y="250399"/>
                    <a:pt x="121570" y="250610"/>
                    <a:pt x="122359" y="250505"/>
                  </a:cubicBezTo>
                  <a:cubicBezTo>
                    <a:pt x="123727" y="250399"/>
                    <a:pt x="125095" y="250452"/>
                    <a:pt x="126463" y="250399"/>
                  </a:cubicBezTo>
                  <a:cubicBezTo>
                    <a:pt x="126778" y="250399"/>
                    <a:pt x="127199" y="250347"/>
                    <a:pt x="127515" y="250189"/>
                  </a:cubicBezTo>
                  <a:cubicBezTo>
                    <a:pt x="128041" y="249821"/>
                    <a:pt x="128672" y="249821"/>
                    <a:pt x="129251" y="249821"/>
                  </a:cubicBezTo>
                  <a:cubicBezTo>
                    <a:pt x="129777" y="249873"/>
                    <a:pt x="130250" y="249821"/>
                    <a:pt x="130724" y="249821"/>
                  </a:cubicBezTo>
                  <a:cubicBezTo>
                    <a:pt x="131513" y="249821"/>
                    <a:pt x="132302" y="249663"/>
                    <a:pt x="133091" y="249768"/>
                  </a:cubicBezTo>
                  <a:cubicBezTo>
                    <a:pt x="134616" y="250084"/>
                    <a:pt x="136037" y="249400"/>
                    <a:pt x="137562" y="249400"/>
                  </a:cubicBezTo>
                  <a:cubicBezTo>
                    <a:pt x="137615" y="249400"/>
                    <a:pt x="137720" y="249347"/>
                    <a:pt x="137773" y="249295"/>
                  </a:cubicBezTo>
                  <a:cubicBezTo>
                    <a:pt x="137930" y="249295"/>
                    <a:pt x="138088" y="249242"/>
                    <a:pt x="138246" y="249295"/>
                  </a:cubicBezTo>
                  <a:cubicBezTo>
                    <a:pt x="139035" y="249505"/>
                    <a:pt x="139772" y="249347"/>
                    <a:pt x="140455" y="249137"/>
                  </a:cubicBezTo>
                  <a:cubicBezTo>
                    <a:pt x="142086" y="248558"/>
                    <a:pt x="143770" y="248663"/>
                    <a:pt x="145453" y="248716"/>
                  </a:cubicBezTo>
                  <a:cubicBezTo>
                    <a:pt x="146189" y="248769"/>
                    <a:pt x="146978" y="248821"/>
                    <a:pt x="147610" y="248611"/>
                  </a:cubicBezTo>
                  <a:cubicBezTo>
                    <a:pt x="148399" y="248348"/>
                    <a:pt x="149135" y="248243"/>
                    <a:pt x="149872" y="248085"/>
                  </a:cubicBezTo>
                  <a:cubicBezTo>
                    <a:pt x="150240" y="247980"/>
                    <a:pt x="150608" y="247927"/>
                    <a:pt x="150924" y="247769"/>
                  </a:cubicBezTo>
                  <a:cubicBezTo>
                    <a:pt x="151871" y="247296"/>
                    <a:pt x="152870" y="247138"/>
                    <a:pt x="153922" y="246980"/>
                  </a:cubicBezTo>
                  <a:cubicBezTo>
                    <a:pt x="155290" y="246822"/>
                    <a:pt x="156710" y="246822"/>
                    <a:pt x="158025" y="246244"/>
                  </a:cubicBezTo>
                  <a:cubicBezTo>
                    <a:pt x="158131" y="246191"/>
                    <a:pt x="158236" y="246191"/>
                    <a:pt x="158341" y="246191"/>
                  </a:cubicBezTo>
                  <a:cubicBezTo>
                    <a:pt x="159393" y="246086"/>
                    <a:pt x="160340" y="245665"/>
                    <a:pt x="161392" y="245770"/>
                  </a:cubicBezTo>
                  <a:cubicBezTo>
                    <a:pt x="161445" y="245770"/>
                    <a:pt x="161550" y="245770"/>
                    <a:pt x="161603" y="245718"/>
                  </a:cubicBezTo>
                  <a:cubicBezTo>
                    <a:pt x="162655" y="245349"/>
                    <a:pt x="163707" y="244981"/>
                    <a:pt x="164759" y="244613"/>
                  </a:cubicBezTo>
                  <a:cubicBezTo>
                    <a:pt x="164864" y="244560"/>
                    <a:pt x="165022" y="244508"/>
                    <a:pt x="165075" y="244455"/>
                  </a:cubicBezTo>
                  <a:cubicBezTo>
                    <a:pt x="165653" y="243824"/>
                    <a:pt x="166495" y="243666"/>
                    <a:pt x="167179" y="243245"/>
                  </a:cubicBezTo>
                  <a:cubicBezTo>
                    <a:pt x="168126" y="242666"/>
                    <a:pt x="169336" y="242614"/>
                    <a:pt x="170072" y="241667"/>
                  </a:cubicBezTo>
                  <a:cubicBezTo>
                    <a:pt x="170072" y="241614"/>
                    <a:pt x="170125" y="241614"/>
                    <a:pt x="170177" y="241614"/>
                  </a:cubicBezTo>
                  <a:cubicBezTo>
                    <a:pt x="171019" y="241299"/>
                    <a:pt x="171861" y="240878"/>
                    <a:pt x="172702" y="240720"/>
                  </a:cubicBezTo>
                  <a:cubicBezTo>
                    <a:pt x="173491" y="240562"/>
                    <a:pt x="174228" y="240299"/>
                    <a:pt x="174912" y="239984"/>
                  </a:cubicBezTo>
                  <a:cubicBezTo>
                    <a:pt x="175122" y="239878"/>
                    <a:pt x="175385" y="239826"/>
                    <a:pt x="175596" y="239773"/>
                  </a:cubicBezTo>
                  <a:cubicBezTo>
                    <a:pt x="175859" y="239668"/>
                    <a:pt x="176122" y="239563"/>
                    <a:pt x="176385" y="239405"/>
                  </a:cubicBezTo>
                  <a:cubicBezTo>
                    <a:pt x="176858" y="239195"/>
                    <a:pt x="177331" y="238879"/>
                    <a:pt x="177805" y="238668"/>
                  </a:cubicBezTo>
                  <a:cubicBezTo>
                    <a:pt x="178541" y="238300"/>
                    <a:pt x="179278" y="238037"/>
                    <a:pt x="180067" y="237722"/>
                  </a:cubicBezTo>
                  <a:cubicBezTo>
                    <a:pt x="180646" y="237459"/>
                    <a:pt x="181172" y="237038"/>
                    <a:pt x="181803" y="236880"/>
                  </a:cubicBezTo>
                  <a:cubicBezTo>
                    <a:pt x="182802" y="236669"/>
                    <a:pt x="183749" y="236301"/>
                    <a:pt x="184749" y="235986"/>
                  </a:cubicBezTo>
                  <a:cubicBezTo>
                    <a:pt x="185012" y="235880"/>
                    <a:pt x="185275" y="235775"/>
                    <a:pt x="185538" y="235617"/>
                  </a:cubicBezTo>
                  <a:cubicBezTo>
                    <a:pt x="186274" y="235144"/>
                    <a:pt x="186958" y="234565"/>
                    <a:pt x="187800" y="234250"/>
                  </a:cubicBezTo>
                  <a:cubicBezTo>
                    <a:pt x="188115" y="234144"/>
                    <a:pt x="188379" y="233934"/>
                    <a:pt x="188589" y="233671"/>
                  </a:cubicBezTo>
                  <a:cubicBezTo>
                    <a:pt x="188905" y="233355"/>
                    <a:pt x="189273" y="233198"/>
                    <a:pt x="189641" y="233092"/>
                  </a:cubicBezTo>
                  <a:cubicBezTo>
                    <a:pt x="190588" y="232777"/>
                    <a:pt x="191430" y="232303"/>
                    <a:pt x="192271" y="231777"/>
                  </a:cubicBezTo>
                  <a:cubicBezTo>
                    <a:pt x="193323" y="231146"/>
                    <a:pt x="194165" y="230199"/>
                    <a:pt x="195428" y="229989"/>
                  </a:cubicBezTo>
                  <a:cubicBezTo>
                    <a:pt x="195585" y="229936"/>
                    <a:pt x="195691" y="229831"/>
                    <a:pt x="195848" y="229726"/>
                  </a:cubicBezTo>
                  <a:cubicBezTo>
                    <a:pt x="196795" y="229094"/>
                    <a:pt x="197742" y="228463"/>
                    <a:pt x="198689" y="227832"/>
                  </a:cubicBezTo>
                  <a:cubicBezTo>
                    <a:pt x="199268" y="227464"/>
                    <a:pt x="199846" y="227148"/>
                    <a:pt x="200267" y="226727"/>
                  </a:cubicBezTo>
                  <a:cubicBezTo>
                    <a:pt x="200793" y="226201"/>
                    <a:pt x="201214" y="225570"/>
                    <a:pt x="201898" y="225254"/>
                  </a:cubicBezTo>
                  <a:cubicBezTo>
                    <a:pt x="202582" y="224413"/>
                    <a:pt x="203371" y="223729"/>
                    <a:pt x="204160" y="223045"/>
                  </a:cubicBezTo>
                  <a:cubicBezTo>
                    <a:pt x="204844" y="222519"/>
                    <a:pt x="205212" y="221572"/>
                    <a:pt x="206106" y="221204"/>
                  </a:cubicBezTo>
                  <a:cubicBezTo>
                    <a:pt x="206948" y="220362"/>
                    <a:pt x="207842" y="219626"/>
                    <a:pt x="208894" y="219047"/>
                  </a:cubicBezTo>
                  <a:cubicBezTo>
                    <a:pt x="209000" y="218994"/>
                    <a:pt x="209105" y="218889"/>
                    <a:pt x="209210" y="218836"/>
                  </a:cubicBezTo>
                  <a:cubicBezTo>
                    <a:pt x="209631" y="218310"/>
                    <a:pt x="210210" y="217995"/>
                    <a:pt x="210736" y="217627"/>
                  </a:cubicBezTo>
                  <a:cubicBezTo>
                    <a:pt x="211314" y="217311"/>
                    <a:pt x="211788" y="216837"/>
                    <a:pt x="212314" y="216469"/>
                  </a:cubicBezTo>
                  <a:cubicBezTo>
                    <a:pt x="212314" y="216417"/>
                    <a:pt x="212366" y="216469"/>
                    <a:pt x="212419" y="216417"/>
                  </a:cubicBezTo>
                  <a:cubicBezTo>
                    <a:pt x="212629" y="216206"/>
                    <a:pt x="212945" y="215996"/>
                    <a:pt x="213103" y="215785"/>
                  </a:cubicBezTo>
                  <a:cubicBezTo>
                    <a:pt x="213576" y="215259"/>
                    <a:pt x="213945" y="214681"/>
                    <a:pt x="214628" y="214365"/>
                  </a:cubicBezTo>
                  <a:cubicBezTo>
                    <a:pt x="214839" y="214260"/>
                    <a:pt x="214997" y="213997"/>
                    <a:pt x="215154" y="213839"/>
                  </a:cubicBezTo>
                  <a:cubicBezTo>
                    <a:pt x="216259" y="212261"/>
                    <a:pt x="217679" y="211051"/>
                    <a:pt x="219100" y="209788"/>
                  </a:cubicBezTo>
                  <a:cubicBezTo>
                    <a:pt x="219573" y="209315"/>
                    <a:pt x="220099" y="208842"/>
                    <a:pt x="220520" y="208263"/>
                  </a:cubicBezTo>
                  <a:cubicBezTo>
                    <a:pt x="222414" y="206001"/>
                    <a:pt x="224255" y="203686"/>
                    <a:pt x="226096" y="201372"/>
                  </a:cubicBezTo>
                  <a:cubicBezTo>
                    <a:pt x="226254" y="201109"/>
                    <a:pt x="226412" y="200898"/>
                    <a:pt x="226570" y="200635"/>
                  </a:cubicBezTo>
                  <a:cubicBezTo>
                    <a:pt x="227148" y="199320"/>
                    <a:pt x="228043" y="198215"/>
                    <a:pt x="228937" y="197058"/>
                  </a:cubicBezTo>
                  <a:cubicBezTo>
                    <a:pt x="229200" y="196742"/>
                    <a:pt x="229568" y="196374"/>
                    <a:pt x="229726" y="195953"/>
                  </a:cubicBezTo>
                  <a:cubicBezTo>
                    <a:pt x="229989" y="195059"/>
                    <a:pt x="230515" y="194375"/>
                    <a:pt x="231094" y="193639"/>
                  </a:cubicBezTo>
                  <a:cubicBezTo>
                    <a:pt x="231252" y="193481"/>
                    <a:pt x="231357" y="193218"/>
                    <a:pt x="231462" y="193007"/>
                  </a:cubicBezTo>
                  <a:cubicBezTo>
                    <a:pt x="231725" y="192587"/>
                    <a:pt x="231935" y="192061"/>
                    <a:pt x="232304" y="191692"/>
                  </a:cubicBezTo>
                  <a:cubicBezTo>
                    <a:pt x="233303" y="190482"/>
                    <a:pt x="234092" y="189220"/>
                    <a:pt x="234776" y="187852"/>
                  </a:cubicBezTo>
                  <a:cubicBezTo>
                    <a:pt x="235407" y="186695"/>
                    <a:pt x="236039" y="185590"/>
                    <a:pt x="236670" y="184380"/>
                  </a:cubicBezTo>
                  <a:cubicBezTo>
                    <a:pt x="237038" y="183696"/>
                    <a:pt x="237354" y="182907"/>
                    <a:pt x="237669" y="182171"/>
                  </a:cubicBezTo>
                  <a:cubicBezTo>
                    <a:pt x="238090" y="181171"/>
                    <a:pt x="238511" y="180119"/>
                    <a:pt x="238984" y="179120"/>
                  </a:cubicBezTo>
                  <a:cubicBezTo>
                    <a:pt x="240037" y="176858"/>
                    <a:pt x="241141" y="174596"/>
                    <a:pt x="242246" y="172334"/>
                  </a:cubicBezTo>
                  <a:cubicBezTo>
                    <a:pt x="242351" y="172018"/>
                    <a:pt x="242456" y="171703"/>
                    <a:pt x="242562" y="171440"/>
                  </a:cubicBezTo>
                  <a:cubicBezTo>
                    <a:pt x="243193" y="169546"/>
                    <a:pt x="243824" y="167705"/>
                    <a:pt x="244455" y="165811"/>
                  </a:cubicBezTo>
                  <a:cubicBezTo>
                    <a:pt x="244613" y="165443"/>
                    <a:pt x="244771" y="165022"/>
                    <a:pt x="245034" y="164759"/>
                  </a:cubicBezTo>
                  <a:cubicBezTo>
                    <a:pt x="245297" y="164443"/>
                    <a:pt x="245455" y="164075"/>
                    <a:pt x="245560" y="163654"/>
                  </a:cubicBezTo>
                  <a:cubicBezTo>
                    <a:pt x="246034" y="162076"/>
                    <a:pt x="246560" y="160550"/>
                    <a:pt x="246980" y="158972"/>
                  </a:cubicBezTo>
                  <a:cubicBezTo>
                    <a:pt x="247191" y="158341"/>
                    <a:pt x="247349" y="157710"/>
                    <a:pt x="247454" y="157026"/>
                  </a:cubicBezTo>
                  <a:cubicBezTo>
                    <a:pt x="248401" y="152923"/>
                    <a:pt x="249190" y="148767"/>
                    <a:pt x="250400" y="144716"/>
                  </a:cubicBezTo>
                  <a:cubicBezTo>
                    <a:pt x="251031" y="142665"/>
                    <a:pt x="251399" y="140560"/>
                    <a:pt x="251399" y="138404"/>
                  </a:cubicBezTo>
                  <a:cubicBezTo>
                    <a:pt x="251399" y="137667"/>
                    <a:pt x="251504" y="136878"/>
                    <a:pt x="251610" y="136089"/>
                  </a:cubicBezTo>
                  <a:cubicBezTo>
                    <a:pt x="251767" y="133669"/>
                    <a:pt x="252294" y="131302"/>
                    <a:pt x="252188" y="128882"/>
                  </a:cubicBezTo>
                  <a:cubicBezTo>
                    <a:pt x="252136" y="128514"/>
                    <a:pt x="252241" y="128198"/>
                    <a:pt x="252294" y="127883"/>
                  </a:cubicBezTo>
                  <a:cubicBezTo>
                    <a:pt x="252346" y="127462"/>
                    <a:pt x="252504" y="126988"/>
                    <a:pt x="252030" y="126568"/>
                  </a:cubicBezTo>
                  <a:close/>
                  <a:moveTo>
                    <a:pt x="61338" y="17728"/>
                  </a:moveTo>
                  <a:cubicBezTo>
                    <a:pt x="61390" y="17728"/>
                    <a:pt x="61390" y="17781"/>
                    <a:pt x="61390" y="17833"/>
                  </a:cubicBezTo>
                  <a:cubicBezTo>
                    <a:pt x="61390" y="17833"/>
                    <a:pt x="61338" y="17781"/>
                    <a:pt x="61338" y="17781"/>
                  </a:cubicBezTo>
                  <a:cubicBezTo>
                    <a:pt x="61338" y="17781"/>
                    <a:pt x="61338" y="17728"/>
                    <a:pt x="61338" y="17728"/>
                  </a:cubicBezTo>
                  <a:close/>
                  <a:moveTo>
                    <a:pt x="60443" y="18412"/>
                  </a:moveTo>
                  <a:lnTo>
                    <a:pt x="60496" y="18360"/>
                  </a:lnTo>
                  <a:cubicBezTo>
                    <a:pt x="60496" y="18360"/>
                    <a:pt x="60496" y="18360"/>
                    <a:pt x="60549" y="18307"/>
                  </a:cubicBezTo>
                  <a:cubicBezTo>
                    <a:pt x="60549" y="18254"/>
                    <a:pt x="60601" y="18254"/>
                    <a:pt x="60601" y="18202"/>
                  </a:cubicBezTo>
                  <a:lnTo>
                    <a:pt x="60706" y="18202"/>
                  </a:lnTo>
                  <a:cubicBezTo>
                    <a:pt x="60654" y="18254"/>
                    <a:pt x="60601" y="18307"/>
                    <a:pt x="60549" y="18307"/>
                  </a:cubicBezTo>
                  <a:cubicBezTo>
                    <a:pt x="60549" y="18360"/>
                    <a:pt x="60496" y="18360"/>
                    <a:pt x="60496" y="18412"/>
                  </a:cubicBezTo>
                  <a:cubicBezTo>
                    <a:pt x="60496" y="18412"/>
                    <a:pt x="60496" y="18412"/>
                    <a:pt x="60443" y="18412"/>
                  </a:cubicBezTo>
                  <a:cubicBezTo>
                    <a:pt x="60338" y="18517"/>
                    <a:pt x="60233" y="18623"/>
                    <a:pt x="60022" y="18780"/>
                  </a:cubicBezTo>
                  <a:cubicBezTo>
                    <a:pt x="60075" y="18360"/>
                    <a:pt x="60233" y="18307"/>
                    <a:pt x="60443" y="18412"/>
                  </a:cubicBezTo>
                  <a:close/>
                  <a:moveTo>
                    <a:pt x="250084" y="128461"/>
                  </a:moveTo>
                  <a:cubicBezTo>
                    <a:pt x="249874" y="129513"/>
                    <a:pt x="249663" y="130618"/>
                    <a:pt x="249768" y="131723"/>
                  </a:cubicBezTo>
                  <a:cubicBezTo>
                    <a:pt x="250031" y="134143"/>
                    <a:pt x="249663" y="136510"/>
                    <a:pt x="249400" y="138877"/>
                  </a:cubicBezTo>
                  <a:cubicBezTo>
                    <a:pt x="249242" y="140140"/>
                    <a:pt x="249085" y="141350"/>
                    <a:pt x="248927" y="142612"/>
                  </a:cubicBezTo>
                  <a:cubicBezTo>
                    <a:pt x="248927" y="142770"/>
                    <a:pt x="248927" y="142980"/>
                    <a:pt x="248874" y="143138"/>
                  </a:cubicBezTo>
                  <a:cubicBezTo>
                    <a:pt x="248243" y="144664"/>
                    <a:pt x="248033" y="146294"/>
                    <a:pt x="247612" y="147873"/>
                  </a:cubicBezTo>
                  <a:cubicBezTo>
                    <a:pt x="246875" y="151029"/>
                    <a:pt x="246086" y="154185"/>
                    <a:pt x="245455" y="157341"/>
                  </a:cubicBezTo>
                  <a:cubicBezTo>
                    <a:pt x="244981" y="159656"/>
                    <a:pt x="244350" y="161865"/>
                    <a:pt x="243561" y="164075"/>
                  </a:cubicBezTo>
                  <a:cubicBezTo>
                    <a:pt x="243351" y="164653"/>
                    <a:pt x="243193" y="165180"/>
                    <a:pt x="242930" y="165706"/>
                  </a:cubicBezTo>
                  <a:cubicBezTo>
                    <a:pt x="242246" y="167179"/>
                    <a:pt x="241667" y="168704"/>
                    <a:pt x="241141" y="170282"/>
                  </a:cubicBezTo>
                  <a:cubicBezTo>
                    <a:pt x="240983" y="170913"/>
                    <a:pt x="240720" y="171545"/>
                    <a:pt x="240457" y="172123"/>
                  </a:cubicBezTo>
                  <a:cubicBezTo>
                    <a:pt x="239721" y="173807"/>
                    <a:pt x="238984" y="175437"/>
                    <a:pt x="238248" y="177068"/>
                  </a:cubicBezTo>
                  <a:cubicBezTo>
                    <a:pt x="237932" y="177805"/>
                    <a:pt x="237617" y="178489"/>
                    <a:pt x="237143" y="179120"/>
                  </a:cubicBezTo>
                  <a:cubicBezTo>
                    <a:pt x="236565" y="179909"/>
                    <a:pt x="236144" y="180803"/>
                    <a:pt x="235618" y="181645"/>
                  </a:cubicBezTo>
                  <a:cubicBezTo>
                    <a:pt x="235144" y="182381"/>
                    <a:pt x="234618" y="183170"/>
                    <a:pt x="234092" y="183907"/>
                  </a:cubicBezTo>
                  <a:cubicBezTo>
                    <a:pt x="233934" y="184170"/>
                    <a:pt x="233777" y="184433"/>
                    <a:pt x="233619" y="184749"/>
                  </a:cubicBezTo>
                  <a:cubicBezTo>
                    <a:pt x="232830" y="186274"/>
                    <a:pt x="231988" y="187800"/>
                    <a:pt x="230936" y="189167"/>
                  </a:cubicBezTo>
                  <a:cubicBezTo>
                    <a:pt x="230831" y="189273"/>
                    <a:pt x="230725" y="189430"/>
                    <a:pt x="230673" y="189588"/>
                  </a:cubicBezTo>
                  <a:cubicBezTo>
                    <a:pt x="229884" y="191324"/>
                    <a:pt x="228727" y="192797"/>
                    <a:pt x="227727" y="194375"/>
                  </a:cubicBezTo>
                  <a:cubicBezTo>
                    <a:pt x="227148" y="195427"/>
                    <a:pt x="226517" y="196427"/>
                    <a:pt x="225991" y="197479"/>
                  </a:cubicBezTo>
                  <a:cubicBezTo>
                    <a:pt x="225202" y="198952"/>
                    <a:pt x="224308" y="200267"/>
                    <a:pt x="223203" y="201529"/>
                  </a:cubicBezTo>
                  <a:cubicBezTo>
                    <a:pt x="222256" y="202687"/>
                    <a:pt x="221362" y="203844"/>
                    <a:pt x="220468" y="205054"/>
                  </a:cubicBezTo>
                  <a:cubicBezTo>
                    <a:pt x="219836" y="205843"/>
                    <a:pt x="219205" y="206685"/>
                    <a:pt x="218574" y="207474"/>
                  </a:cubicBezTo>
                  <a:cubicBezTo>
                    <a:pt x="218311" y="207789"/>
                    <a:pt x="217995" y="208158"/>
                    <a:pt x="217627" y="208421"/>
                  </a:cubicBezTo>
                  <a:cubicBezTo>
                    <a:pt x="216996" y="208894"/>
                    <a:pt x="216470" y="209473"/>
                    <a:pt x="215996" y="210104"/>
                  </a:cubicBezTo>
                  <a:cubicBezTo>
                    <a:pt x="215680" y="210525"/>
                    <a:pt x="215260" y="210946"/>
                    <a:pt x="214891" y="211367"/>
                  </a:cubicBezTo>
                  <a:cubicBezTo>
                    <a:pt x="214576" y="211735"/>
                    <a:pt x="214260" y="211998"/>
                    <a:pt x="213787" y="212103"/>
                  </a:cubicBezTo>
                  <a:cubicBezTo>
                    <a:pt x="213524" y="212208"/>
                    <a:pt x="213208" y="212471"/>
                    <a:pt x="212998" y="212682"/>
                  </a:cubicBezTo>
                  <a:cubicBezTo>
                    <a:pt x="212682" y="212997"/>
                    <a:pt x="212419" y="213366"/>
                    <a:pt x="212156" y="213734"/>
                  </a:cubicBezTo>
                  <a:cubicBezTo>
                    <a:pt x="211788" y="214155"/>
                    <a:pt x="211525" y="214681"/>
                    <a:pt x="210893" y="214838"/>
                  </a:cubicBezTo>
                  <a:cubicBezTo>
                    <a:pt x="210788" y="214891"/>
                    <a:pt x="210683" y="214996"/>
                    <a:pt x="210630" y="215049"/>
                  </a:cubicBezTo>
                  <a:cubicBezTo>
                    <a:pt x="210052" y="215891"/>
                    <a:pt x="209315" y="216522"/>
                    <a:pt x="208474" y="217100"/>
                  </a:cubicBezTo>
                  <a:cubicBezTo>
                    <a:pt x="208158" y="217311"/>
                    <a:pt x="207948" y="217679"/>
                    <a:pt x="207527" y="217837"/>
                  </a:cubicBezTo>
                  <a:cubicBezTo>
                    <a:pt x="207316" y="217890"/>
                    <a:pt x="207158" y="218153"/>
                    <a:pt x="207001" y="218310"/>
                  </a:cubicBezTo>
                  <a:cubicBezTo>
                    <a:pt x="206843" y="218468"/>
                    <a:pt x="206685" y="218731"/>
                    <a:pt x="206475" y="218836"/>
                  </a:cubicBezTo>
                  <a:cubicBezTo>
                    <a:pt x="205686" y="219152"/>
                    <a:pt x="205212" y="219994"/>
                    <a:pt x="204423" y="220362"/>
                  </a:cubicBezTo>
                  <a:cubicBezTo>
                    <a:pt x="204002" y="220572"/>
                    <a:pt x="203792" y="221098"/>
                    <a:pt x="203476" y="221467"/>
                  </a:cubicBezTo>
                  <a:cubicBezTo>
                    <a:pt x="203161" y="221835"/>
                    <a:pt x="202897" y="222203"/>
                    <a:pt x="202477" y="222361"/>
                  </a:cubicBezTo>
                  <a:cubicBezTo>
                    <a:pt x="202319" y="222466"/>
                    <a:pt x="202161" y="222519"/>
                    <a:pt x="202108" y="222677"/>
                  </a:cubicBezTo>
                  <a:cubicBezTo>
                    <a:pt x="201477" y="223518"/>
                    <a:pt x="200530" y="223992"/>
                    <a:pt x="199689" y="224570"/>
                  </a:cubicBezTo>
                  <a:cubicBezTo>
                    <a:pt x="198742" y="225202"/>
                    <a:pt x="197953" y="225885"/>
                    <a:pt x="197269" y="226832"/>
                  </a:cubicBezTo>
                  <a:cubicBezTo>
                    <a:pt x="197006" y="227201"/>
                    <a:pt x="196637" y="227569"/>
                    <a:pt x="196269" y="227884"/>
                  </a:cubicBezTo>
                  <a:cubicBezTo>
                    <a:pt x="195796" y="228305"/>
                    <a:pt x="195217" y="228674"/>
                    <a:pt x="194533" y="228674"/>
                  </a:cubicBezTo>
                  <a:cubicBezTo>
                    <a:pt x="194112" y="228674"/>
                    <a:pt x="193744" y="228884"/>
                    <a:pt x="193429" y="229147"/>
                  </a:cubicBezTo>
                  <a:cubicBezTo>
                    <a:pt x="192850" y="229515"/>
                    <a:pt x="192113" y="229673"/>
                    <a:pt x="191535" y="230041"/>
                  </a:cubicBezTo>
                  <a:cubicBezTo>
                    <a:pt x="190956" y="230410"/>
                    <a:pt x="190430" y="230883"/>
                    <a:pt x="189851" y="231199"/>
                  </a:cubicBezTo>
                  <a:cubicBezTo>
                    <a:pt x="188957" y="231672"/>
                    <a:pt x="188010" y="231988"/>
                    <a:pt x="187326" y="232777"/>
                  </a:cubicBezTo>
                  <a:cubicBezTo>
                    <a:pt x="187274" y="232829"/>
                    <a:pt x="187116" y="232935"/>
                    <a:pt x="187011" y="232935"/>
                  </a:cubicBezTo>
                  <a:cubicBezTo>
                    <a:pt x="186117" y="233040"/>
                    <a:pt x="185538" y="233776"/>
                    <a:pt x="184801" y="234144"/>
                  </a:cubicBezTo>
                  <a:cubicBezTo>
                    <a:pt x="184486" y="234302"/>
                    <a:pt x="184223" y="234513"/>
                    <a:pt x="183907" y="234565"/>
                  </a:cubicBezTo>
                  <a:cubicBezTo>
                    <a:pt x="182066" y="235039"/>
                    <a:pt x="180330" y="235670"/>
                    <a:pt x="178594" y="236512"/>
                  </a:cubicBezTo>
                  <a:cubicBezTo>
                    <a:pt x="176911" y="237301"/>
                    <a:pt x="175175" y="238037"/>
                    <a:pt x="173439" y="238826"/>
                  </a:cubicBezTo>
                  <a:cubicBezTo>
                    <a:pt x="173228" y="238931"/>
                    <a:pt x="173018" y="239037"/>
                    <a:pt x="172755" y="239037"/>
                  </a:cubicBezTo>
                  <a:cubicBezTo>
                    <a:pt x="171387" y="239089"/>
                    <a:pt x="170335" y="239931"/>
                    <a:pt x="169125" y="240510"/>
                  </a:cubicBezTo>
                  <a:cubicBezTo>
                    <a:pt x="167915" y="241088"/>
                    <a:pt x="166653" y="241720"/>
                    <a:pt x="165390" y="242351"/>
                  </a:cubicBezTo>
                  <a:cubicBezTo>
                    <a:pt x="163444" y="243245"/>
                    <a:pt x="161392" y="243719"/>
                    <a:pt x="159393" y="244455"/>
                  </a:cubicBezTo>
                  <a:cubicBezTo>
                    <a:pt x="159025" y="244560"/>
                    <a:pt x="158657" y="244560"/>
                    <a:pt x="158288" y="244560"/>
                  </a:cubicBezTo>
                  <a:cubicBezTo>
                    <a:pt x="157552" y="244455"/>
                    <a:pt x="156816" y="244613"/>
                    <a:pt x="156132" y="244823"/>
                  </a:cubicBezTo>
                  <a:cubicBezTo>
                    <a:pt x="155080" y="245139"/>
                    <a:pt x="153975" y="245349"/>
                    <a:pt x="152870" y="245560"/>
                  </a:cubicBezTo>
                  <a:cubicBezTo>
                    <a:pt x="152186" y="245718"/>
                    <a:pt x="151450" y="245823"/>
                    <a:pt x="150766" y="246138"/>
                  </a:cubicBezTo>
                  <a:cubicBezTo>
                    <a:pt x="150187" y="246349"/>
                    <a:pt x="149609" y="246507"/>
                    <a:pt x="148977" y="246612"/>
                  </a:cubicBezTo>
                  <a:cubicBezTo>
                    <a:pt x="147399" y="246875"/>
                    <a:pt x="145821" y="247138"/>
                    <a:pt x="144243" y="247138"/>
                  </a:cubicBezTo>
                  <a:cubicBezTo>
                    <a:pt x="143454" y="247138"/>
                    <a:pt x="142665" y="247190"/>
                    <a:pt x="141876" y="247296"/>
                  </a:cubicBezTo>
                  <a:cubicBezTo>
                    <a:pt x="141560" y="247296"/>
                    <a:pt x="141244" y="247348"/>
                    <a:pt x="140929" y="247453"/>
                  </a:cubicBezTo>
                  <a:cubicBezTo>
                    <a:pt x="140035" y="247769"/>
                    <a:pt x="139140" y="247927"/>
                    <a:pt x="138141" y="247822"/>
                  </a:cubicBezTo>
                  <a:cubicBezTo>
                    <a:pt x="137615" y="247769"/>
                    <a:pt x="137089" y="247980"/>
                    <a:pt x="136563" y="247980"/>
                  </a:cubicBezTo>
                  <a:cubicBezTo>
                    <a:pt x="135353" y="248032"/>
                    <a:pt x="134090" y="248032"/>
                    <a:pt x="132880" y="247980"/>
                  </a:cubicBezTo>
                  <a:cubicBezTo>
                    <a:pt x="132302" y="247980"/>
                    <a:pt x="131723" y="248032"/>
                    <a:pt x="131197" y="248190"/>
                  </a:cubicBezTo>
                  <a:cubicBezTo>
                    <a:pt x="130776" y="248295"/>
                    <a:pt x="130303" y="248295"/>
                    <a:pt x="129829" y="248295"/>
                  </a:cubicBezTo>
                  <a:cubicBezTo>
                    <a:pt x="129198" y="248348"/>
                    <a:pt x="128514" y="248348"/>
                    <a:pt x="127883" y="248400"/>
                  </a:cubicBezTo>
                  <a:cubicBezTo>
                    <a:pt x="127672" y="248400"/>
                    <a:pt x="127462" y="248453"/>
                    <a:pt x="127252" y="248453"/>
                  </a:cubicBezTo>
                  <a:cubicBezTo>
                    <a:pt x="126042" y="248453"/>
                    <a:pt x="124779" y="248453"/>
                    <a:pt x="123569" y="248453"/>
                  </a:cubicBezTo>
                  <a:cubicBezTo>
                    <a:pt x="123306" y="248453"/>
                    <a:pt x="122991" y="248453"/>
                    <a:pt x="122728" y="248400"/>
                  </a:cubicBezTo>
                  <a:cubicBezTo>
                    <a:pt x="121781" y="248137"/>
                    <a:pt x="120834" y="248243"/>
                    <a:pt x="119887" y="248400"/>
                  </a:cubicBezTo>
                  <a:cubicBezTo>
                    <a:pt x="118782" y="248558"/>
                    <a:pt x="117730" y="248558"/>
                    <a:pt x="116573" y="248400"/>
                  </a:cubicBezTo>
                  <a:cubicBezTo>
                    <a:pt x="114258" y="248085"/>
                    <a:pt x="111891" y="247822"/>
                    <a:pt x="109524" y="247559"/>
                  </a:cubicBezTo>
                  <a:cubicBezTo>
                    <a:pt x="108945" y="247506"/>
                    <a:pt x="108419" y="247453"/>
                    <a:pt x="107893" y="247506"/>
                  </a:cubicBezTo>
                  <a:cubicBezTo>
                    <a:pt x="106262" y="247716"/>
                    <a:pt x="104631" y="247401"/>
                    <a:pt x="103001" y="247190"/>
                  </a:cubicBezTo>
                  <a:cubicBezTo>
                    <a:pt x="102054" y="247085"/>
                    <a:pt x="101107" y="246664"/>
                    <a:pt x="100107" y="246717"/>
                  </a:cubicBezTo>
                  <a:cubicBezTo>
                    <a:pt x="99634" y="246717"/>
                    <a:pt x="99161" y="246454"/>
                    <a:pt x="98687" y="246349"/>
                  </a:cubicBezTo>
                  <a:cubicBezTo>
                    <a:pt x="98003" y="246244"/>
                    <a:pt x="97267" y="246191"/>
                    <a:pt x="96530" y="246086"/>
                  </a:cubicBezTo>
                  <a:cubicBezTo>
                    <a:pt x="95689" y="245981"/>
                    <a:pt x="94900" y="245875"/>
                    <a:pt x="94110" y="245718"/>
                  </a:cubicBezTo>
                  <a:cubicBezTo>
                    <a:pt x="93427" y="245612"/>
                    <a:pt x="92795" y="245454"/>
                    <a:pt x="92164" y="245349"/>
                  </a:cubicBezTo>
                  <a:cubicBezTo>
                    <a:pt x="91743" y="245244"/>
                    <a:pt x="91322" y="245139"/>
                    <a:pt x="90902" y="244876"/>
                  </a:cubicBezTo>
                  <a:cubicBezTo>
                    <a:pt x="90270" y="244508"/>
                    <a:pt x="89534" y="244192"/>
                    <a:pt x="88797" y="243929"/>
                  </a:cubicBezTo>
                  <a:cubicBezTo>
                    <a:pt x="87640" y="243456"/>
                    <a:pt x="86378" y="243192"/>
                    <a:pt x="85220" y="242824"/>
                  </a:cubicBezTo>
                  <a:cubicBezTo>
                    <a:pt x="84957" y="242719"/>
                    <a:pt x="84747" y="242614"/>
                    <a:pt x="84536" y="242509"/>
                  </a:cubicBezTo>
                  <a:cubicBezTo>
                    <a:pt x="84010" y="242298"/>
                    <a:pt x="83484" y="242035"/>
                    <a:pt x="82906" y="241983"/>
                  </a:cubicBezTo>
                  <a:cubicBezTo>
                    <a:pt x="82274" y="241877"/>
                    <a:pt x="81696" y="241667"/>
                    <a:pt x="81170" y="241457"/>
                  </a:cubicBezTo>
                  <a:cubicBezTo>
                    <a:pt x="79328" y="240773"/>
                    <a:pt x="77435" y="240141"/>
                    <a:pt x="75594" y="239405"/>
                  </a:cubicBezTo>
                  <a:cubicBezTo>
                    <a:pt x="73963" y="238721"/>
                    <a:pt x="72279" y="237985"/>
                    <a:pt x="70806" y="236985"/>
                  </a:cubicBezTo>
                  <a:cubicBezTo>
                    <a:pt x="70123" y="236512"/>
                    <a:pt x="69334" y="236301"/>
                    <a:pt x="68597" y="235933"/>
                  </a:cubicBezTo>
                  <a:cubicBezTo>
                    <a:pt x="68439" y="235880"/>
                    <a:pt x="68229" y="235880"/>
                    <a:pt x="68124" y="235828"/>
                  </a:cubicBezTo>
                  <a:cubicBezTo>
                    <a:pt x="66440" y="234828"/>
                    <a:pt x="64546" y="234197"/>
                    <a:pt x="63074" y="232829"/>
                  </a:cubicBezTo>
                  <a:cubicBezTo>
                    <a:pt x="62284" y="232093"/>
                    <a:pt x="61338" y="231409"/>
                    <a:pt x="60443" y="230778"/>
                  </a:cubicBezTo>
                  <a:cubicBezTo>
                    <a:pt x="59917" y="230357"/>
                    <a:pt x="59391" y="229883"/>
                    <a:pt x="58655" y="229726"/>
                  </a:cubicBezTo>
                  <a:cubicBezTo>
                    <a:pt x="58550" y="229726"/>
                    <a:pt x="58444" y="229673"/>
                    <a:pt x="58339" y="229568"/>
                  </a:cubicBezTo>
                  <a:cubicBezTo>
                    <a:pt x="56866" y="228411"/>
                    <a:pt x="55183" y="227621"/>
                    <a:pt x="53605" y="226727"/>
                  </a:cubicBezTo>
                  <a:cubicBezTo>
                    <a:pt x="51290" y="225412"/>
                    <a:pt x="49238" y="223729"/>
                    <a:pt x="47239" y="222045"/>
                  </a:cubicBezTo>
                  <a:cubicBezTo>
                    <a:pt x="46240" y="221204"/>
                    <a:pt x="45188" y="220309"/>
                    <a:pt x="44136" y="219468"/>
                  </a:cubicBezTo>
                  <a:cubicBezTo>
                    <a:pt x="44083" y="219415"/>
                    <a:pt x="43978" y="219363"/>
                    <a:pt x="43925" y="219310"/>
                  </a:cubicBezTo>
                  <a:cubicBezTo>
                    <a:pt x="42978" y="218205"/>
                    <a:pt x="41821" y="217206"/>
                    <a:pt x="40769" y="216259"/>
                  </a:cubicBezTo>
                  <a:cubicBezTo>
                    <a:pt x="40401" y="215943"/>
                    <a:pt x="40085" y="215470"/>
                    <a:pt x="39927" y="215049"/>
                  </a:cubicBezTo>
                  <a:cubicBezTo>
                    <a:pt x="39664" y="214575"/>
                    <a:pt x="39349" y="214260"/>
                    <a:pt x="38928" y="213944"/>
                  </a:cubicBezTo>
                  <a:cubicBezTo>
                    <a:pt x="38612" y="213681"/>
                    <a:pt x="38349" y="213418"/>
                    <a:pt x="37981" y="213208"/>
                  </a:cubicBezTo>
                  <a:cubicBezTo>
                    <a:pt x="37034" y="212576"/>
                    <a:pt x="36403" y="211682"/>
                    <a:pt x="35824" y="210735"/>
                  </a:cubicBezTo>
                  <a:cubicBezTo>
                    <a:pt x="35772" y="210577"/>
                    <a:pt x="35666" y="210420"/>
                    <a:pt x="35561" y="210314"/>
                  </a:cubicBezTo>
                  <a:cubicBezTo>
                    <a:pt x="34772" y="209788"/>
                    <a:pt x="34456" y="208894"/>
                    <a:pt x="33930" y="208210"/>
                  </a:cubicBezTo>
                  <a:cubicBezTo>
                    <a:pt x="33562" y="207684"/>
                    <a:pt x="33141" y="207158"/>
                    <a:pt x="32721" y="206632"/>
                  </a:cubicBezTo>
                  <a:cubicBezTo>
                    <a:pt x="32194" y="206001"/>
                    <a:pt x="31721" y="205264"/>
                    <a:pt x="31300" y="204528"/>
                  </a:cubicBezTo>
                  <a:cubicBezTo>
                    <a:pt x="31090" y="204160"/>
                    <a:pt x="30722" y="203897"/>
                    <a:pt x="30511" y="203581"/>
                  </a:cubicBezTo>
                  <a:cubicBezTo>
                    <a:pt x="30143" y="202897"/>
                    <a:pt x="29512" y="202371"/>
                    <a:pt x="29301" y="201582"/>
                  </a:cubicBezTo>
                  <a:cubicBezTo>
                    <a:pt x="29301" y="201424"/>
                    <a:pt x="29196" y="201266"/>
                    <a:pt x="29091" y="201161"/>
                  </a:cubicBezTo>
                  <a:cubicBezTo>
                    <a:pt x="28091" y="200109"/>
                    <a:pt x="27565" y="198794"/>
                    <a:pt x="26671" y="197742"/>
                  </a:cubicBezTo>
                  <a:cubicBezTo>
                    <a:pt x="25829" y="196795"/>
                    <a:pt x="25198" y="195796"/>
                    <a:pt x="24567" y="194743"/>
                  </a:cubicBezTo>
                  <a:cubicBezTo>
                    <a:pt x="24409" y="194428"/>
                    <a:pt x="24146" y="194112"/>
                    <a:pt x="23883" y="193849"/>
                  </a:cubicBezTo>
                  <a:cubicBezTo>
                    <a:pt x="22673" y="192639"/>
                    <a:pt x="21726" y="191166"/>
                    <a:pt x="20884" y="189693"/>
                  </a:cubicBezTo>
                  <a:cubicBezTo>
                    <a:pt x="20411" y="188852"/>
                    <a:pt x="19885" y="188063"/>
                    <a:pt x="19254" y="187379"/>
                  </a:cubicBezTo>
                  <a:cubicBezTo>
                    <a:pt x="19043" y="187063"/>
                    <a:pt x="18780" y="186800"/>
                    <a:pt x="18622" y="186484"/>
                  </a:cubicBezTo>
                  <a:cubicBezTo>
                    <a:pt x="17202" y="183591"/>
                    <a:pt x="15729" y="180751"/>
                    <a:pt x="14309" y="177910"/>
                  </a:cubicBezTo>
                  <a:cubicBezTo>
                    <a:pt x="13835" y="176963"/>
                    <a:pt x="13257" y="176121"/>
                    <a:pt x="12994" y="175122"/>
                  </a:cubicBezTo>
                  <a:cubicBezTo>
                    <a:pt x="12573" y="173596"/>
                    <a:pt x="11784" y="172176"/>
                    <a:pt x="11100" y="170756"/>
                  </a:cubicBezTo>
                  <a:cubicBezTo>
                    <a:pt x="10521" y="169441"/>
                    <a:pt x="9943" y="168178"/>
                    <a:pt x="9732" y="166810"/>
                  </a:cubicBezTo>
                  <a:cubicBezTo>
                    <a:pt x="9680" y="166442"/>
                    <a:pt x="9522" y="166074"/>
                    <a:pt x="9417" y="165758"/>
                  </a:cubicBezTo>
                  <a:cubicBezTo>
                    <a:pt x="9153" y="165127"/>
                    <a:pt x="8838" y="164548"/>
                    <a:pt x="8996" y="163864"/>
                  </a:cubicBezTo>
                  <a:cubicBezTo>
                    <a:pt x="9048" y="163707"/>
                    <a:pt x="8943" y="163444"/>
                    <a:pt x="8890" y="163286"/>
                  </a:cubicBezTo>
                  <a:cubicBezTo>
                    <a:pt x="8207" y="161392"/>
                    <a:pt x="7786" y="159498"/>
                    <a:pt x="7470" y="157552"/>
                  </a:cubicBezTo>
                  <a:cubicBezTo>
                    <a:pt x="7418" y="157236"/>
                    <a:pt x="7365" y="156973"/>
                    <a:pt x="7207" y="156710"/>
                  </a:cubicBezTo>
                  <a:cubicBezTo>
                    <a:pt x="6839" y="156132"/>
                    <a:pt x="6681" y="155448"/>
                    <a:pt x="6471" y="154764"/>
                  </a:cubicBezTo>
                  <a:cubicBezTo>
                    <a:pt x="5945" y="152975"/>
                    <a:pt x="5419" y="151187"/>
                    <a:pt x="4892" y="149345"/>
                  </a:cubicBezTo>
                  <a:cubicBezTo>
                    <a:pt x="4840" y="149240"/>
                    <a:pt x="4787" y="149135"/>
                    <a:pt x="4787" y="148977"/>
                  </a:cubicBezTo>
                  <a:cubicBezTo>
                    <a:pt x="4787" y="148451"/>
                    <a:pt x="4840" y="147925"/>
                    <a:pt x="4735" y="147399"/>
                  </a:cubicBezTo>
                  <a:cubicBezTo>
                    <a:pt x="4682" y="146926"/>
                    <a:pt x="4472" y="146505"/>
                    <a:pt x="4577" y="145979"/>
                  </a:cubicBezTo>
                  <a:cubicBezTo>
                    <a:pt x="4629" y="145611"/>
                    <a:pt x="4629" y="145190"/>
                    <a:pt x="4472" y="144874"/>
                  </a:cubicBezTo>
                  <a:cubicBezTo>
                    <a:pt x="3946" y="143664"/>
                    <a:pt x="3998" y="142402"/>
                    <a:pt x="3788" y="141139"/>
                  </a:cubicBezTo>
                  <a:cubicBezTo>
                    <a:pt x="3630" y="140192"/>
                    <a:pt x="3630" y="139245"/>
                    <a:pt x="3420" y="138351"/>
                  </a:cubicBezTo>
                  <a:cubicBezTo>
                    <a:pt x="2999" y="136457"/>
                    <a:pt x="3104" y="134564"/>
                    <a:pt x="2788" y="132722"/>
                  </a:cubicBezTo>
                  <a:cubicBezTo>
                    <a:pt x="2736" y="132512"/>
                    <a:pt x="2736" y="132302"/>
                    <a:pt x="2683" y="132144"/>
                  </a:cubicBezTo>
                  <a:cubicBezTo>
                    <a:pt x="2157" y="130881"/>
                    <a:pt x="2420" y="129513"/>
                    <a:pt x="2210" y="128251"/>
                  </a:cubicBezTo>
                  <a:cubicBezTo>
                    <a:pt x="1999" y="126988"/>
                    <a:pt x="1947" y="125726"/>
                    <a:pt x="1947" y="124463"/>
                  </a:cubicBezTo>
                  <a:cubicBezTo>
                    <a:pt x="1947" y="123517"/>
                    <a:pt x="1789" y="122570"/>
                    <a:pt x="1631" y="121623"/>
                  </a:cubicBezTo>
                  <a:cubicBezTo>
                    <a:pt x="1578" y="121097"/>
                    <a:pt x="1578" y="120571"/>
                    <a:pt x="1736" y="120045"/>
                  </a:cubicBezTo>
                  <a:cubicBezTo>
                    <a:pt x="2052" y="119150"/>
                    <a:pt x="1894" y="118203"/>
                    <a:pt x="1894" y="117257"/>
                  </a:cubicBezTo>
                  <a:cubicBezTo>
                    <a:pt x="1841" y="116783"/>
                    <a:pt x="1841" y="116362"/>
                    <a:pt x="1999" y="115941"/>
                  </a:cubicBezTo>
                  <a:cubicBezTo>
                    <a:pt x="2578" y="114574"/>
                    <a:pt x="2578" y="113101"/>
                    <a:pt x="2736" y="111680"/>
                  </a:cubicBezTo>
                  <a:cubicBezTo>
                    <a:pt x="2841" y="110786"/>
                    <a:pt x="2736" y="109892"/>
                    <a:pt x="3209" y="109050"/>
                  </a:cubicBezTo>
                  <a:cubicBezTo>
                    <a:pt x="3420" y="107788"/>
                    <a:pt x="3630" y="106578"/>
                    <a:pt x="3788" y="105315"/>
                  </a:cubicBezTo>
                  <a:cubicBezTo>
                    <a:pt x="3893" y="104368"/>
                    <a:pt x="3893" y="103422"/>
                    <a:pt x="3998" y="102475"/>
                  </a:cubicBezTo>
                  <a:cubicBezTo>
                    <a:pt x="4051" y="102054"/>
                    <a:pt x="4103" y="101686"/>
                    <a:pt x="4261" y="101265"/>
                  </a:cubicBezTo>
                  <a:cubicBezTo>
                    <a:pt x="4629" y="100055"/>
                    <a:pt x="4892" y="98845"/>
                    <a:pt x="4998" y="97582"/>
                  </a:cubicBezTo>
                  <a:cubicBezTo>
                    <a:pt x="5050" y="97162"/>
                    <a:pt x="5156" y="96741"/>
                    <a:pt x="5313" y="96372"/>
                  </a:cubicBezTo>
                  <a:cubicBezTo>
                    <a:pt x="5787" y="94952"/>
                    <a:pt x="6313" y="93479"/>
                    <a:pt x="6839" y="92059"/>
                  </a:cubicBezTo>
                  <a:cubicBezTo>
                    <a:pt x="7049" y="91480"/>
                    <a:pt x="7260" y="90849"/>
                    <a:pt x="7260" y="90165"/>
                  </a:cubicBezTo>
                  <a:cubicBezTo>
                    <a:pt x="7260" y="89902"/>
                    <a:pt x="7365" y="89586"/>
                    <a:pt x="7418" y="89323"/>
                  </a:cubicBezTo>
                  <a:cubicBezTo>
                    <a:pt x="7681" y="88219"/>
                    <a:pt x="7944" y="87167"/>
                    <a:pt x="8154" y="86115"/>
                  </a:cubicBezTo>
                  <a:cubicBezTo>
                    <a:pt x="8312" y="85325"/>
                    <a:pt x="8522" y="84589"/>
                    <a:pt x="8890" y="83853"/>
                  </a:cubicBezTo>
                  <a:cubicBezTo>
                    <a:pt x="9627" y="82327"/>
                    <a:pt x="10311" y="80749"/>
                    <a:pt x="11047" y="79171"/>
                  </a:cubicBezTo>
                  <a:cubicBezTo>
                    <a:pt x="11363" y="78434"/>
                    <a:pt x="11784" y="77698"/>
                    <a:pt x="11994" y="76909"/>
                  </a:cubicBezTo>
                  <a:cubicBezTo>
                    <a:pt x="12257" y="76172"/>
                    <a:pt x="12362" y="75436"/>
                    <a:pt x="13099" y="74910"/>
                  </a:cubicBezTo>
                  <a:cubicBezTo>
                    <a:pt x="13257" y="74804"/>
                    <a:pt x="13362" y="74541"/>
                    <a:pt x="13467" y="74278"/>
                  </a:cubicBezTo>
                  <a:cubicBezTo>
                    <a:pt x="13678" y="73700"/>
                    <a:pt x="13835" y="73069"/>
                    <a:pt x="14046" y="72437"/>
                  </a:cubicBezTo>
                  <a:cubicBezTo>
                    <a:pt x="14204" y="71806"/>
                    <a:pt x="14467" y="71227"/>
                    <a:pt x="14887" y="70649"/>
                  </a:cubicBezTo>
                  <a:cubicBezTo>
                    <a:pt x="15203" y="70280"/>
                    <a:pt x="15519" y="69860"/>
                    <a:pt x="15624" y="69281"/>
                  </a:cubicBezTo>
                  <a:cubicBezTo>
                    <a:pt x="15624" y="69018"/>
                    <a:pt x="15834" y="68755"/>
                    <a:pt x="15992" y="68545"/>
                  </a:cubicBezTo>
                  <a:cubicBezTo>
                    <a:pt x="16518" y="67808"/>
                    <a:pt x="16886" y="66966"/>
                    <a:pt x="17149" y="66072"/>
                  </a:cubicBezTo>
                  <a:cubicBezTo>
                    <a:pt x="17412" y="65336"/>
                    <a:pt x="17675" y="64547"/>
                    <a:pt x="18044" y="63810"/>
                  </a:cubicBezTo>
                  <a:cubicBezTo>
                    <a:pt x="18465" y="63126"/>
                    <a:pt x="18675" y="62337"/>
                    <a:pt x="18991" y="61548"/>
                  </a:cubicBezTo>
                  <a:cubicBezTo>
                    <a:pt x="19096" y="61232"/>
                    <a:pt x="19359" y="60917"/>
                    <a:pt x="19569" y="60654"/>
                  </a:cubicBezTo>
                  <a:cubicBezTo>
                    <a:pt x="20727" y="59181"/>
                    <a:pt x="21831" y="57761"/>
                    <a:pt x="22989" y="56288"/>
                  </a:cubicBezTo>
                  <a:cubicBezTo>
                    <a:pt x="23252" y="55972"/>
                    <a:pt x="23515" y="55656"/>
                    <a:pt x="23672" y="55235"/>
                  </a:cubicBezTo>
                  <a:cubicBezTo>
                    <a:pt x="23883" y="54446"/>
                    <a:pt x="24409" y="53815"/>
                    <a:pt x="24935" y="53184"/>
                  </a:cubicBezTo>
                  <a:cubicBezTo>
                    <a:pt x="25882" y="51974"/>
                    <a:pt x="26829" y="50711"/>
                    <a:pt x="27828" y="49502"/>
                  </a:cubicBezTo>
                  <a:cubicBezTo>
                    <a:pt x="28039" y="49186"/>
                    <a:pt x="28302" y="48818"/>
                    <a:pt x="28617" y="48607"/>
                  </a:cubicBezTo>
                  <a:cubicBezTo>
                    <a:pt x="29354" y="48134"/>
                    <a:pt x="29880" y="47503"/>
                    <a:pt x="30353" y="46871"/>
                  </a:cubicBezTo>
                  <a:cubicBezTo>
                    <a:pt x="31458" y="45451"/>
                    <a:pt x="32563" y="43978"/>
                    <a:pt x="33720" y="42610"/>
                  </a:cubicBezTo>
                  <a:cubicBezTo>
                    <a:pt x="33983" y="42242"/>
                    <a:pt x="34404" y="41926"/>
                    <a:pt x="34772" y="41558"/>
                  </a:cubicBezTo>
                  <a:cubicBezTo>
                    <a:pt x="34825" y="41506"/>
                    <a:pt x="34983" y="41453"/>
                    <a:pt x="35035" y="41348"/>
                  </a:cubicBezTo>
                  <a:cubicBezTo>
                    <a:pt x="36035" y="40401"/>
                    <a:pt x="37034" y="39401"/>
                    <a:pt x="38034" y="38402"/>
                  </a:cubicBezTo>
                  <a:cubicBezTo>
                    <a:pt x="38086" y="38349"/>
                    <a:pt x="38139" y="38192"/>
                    <a:pt x="38244" y="38139"/>
                  </a:cubicBezTo>
                  <a:cubicBezTo>
                    <a:pt x="39822" y="36771"/>
                    <a:pt x="41243" y="35193"/>
                    <a:pt x="42926" y="33931"/>
                  </a:cubicBezTo>
                  <a:cubicBezTo>
                    <a:pt x="44346" y="32878"/>
                    <a:pt x="45661" y="31774"/>
                    <a:pt x="47029" y="30669"/>
                  </a:cubicBezTo>
                  <a:cubicBezTo>
                    <a:pt x="47239" y="30511"/>
                    <a:pt x="47450" y="30353"/>
                    <a:pt x="47555" y="30143"/>
                  </a:cubicBezTo>
                  <a:cubicBezTo>
                    <a:pt x="48186" y="29196"/>
                    <a:pt x="49081" y="28512"/>
                    <a:pt x="49975" y="27881"/>
                  </a:cubicBezTo>
                  <a:cubicBezTo>
                    <a:pt x="50291" y="27723"/>
                    <a:pt x="50606" y="27565"/>
                    <a:pt x="50764" y="27302"/>
                  </a:cubicBezTo>
                  <a:cubicBezTo>
                    <a:pt x="51343" y="26250"/>
                    <a:pt x="52342" y="25619"/>
                    <a:pt x="53131" y="24830"/>
                  </a:cubicBezTo>
                  <a:cubicBezTo>
                    <a:pt x="53657" y="24304"/>
                    <a:pt x="54341" y="23936"/>
                    <a:pt x="54972" y="23620"/>
                  </a:cubicBezTo>
                  <a:cubicBezTo>
                    <a:pt x="55656" y="23252"/>
                    <a:pt x="56340" y="22936"/>
                    <a:pt x="56814" y="22252"/>
                  </a:cubicBezTo>
                  <a:cubicBezTo>
                    <a:pt x="57024" y="21937"/>
                    <a:pt x="57445" y="21726"/>
                    <a:pt x="57813" y="21516"/>
                  </a:cubicBezTo>
                  <a:cubicBezTo>
                    <a:pt x="59286" y="20727"/>
                    <a:pt x="60706" y="19832"/>
                    <a:pt x="62127" y="18886"/>
                  </a:cubicBezTo>
                  <a:cubicBezTo>
                    <a:pt x="62600" y="18570"/>
                    <a:pt x="63074" y="18254"/>
                    <a:pt x="63494" y="17886"/>
                  </a:cubicBezTo>
                  <a:cubicBezTo>
                    <a:pt x="64336" y="17202"/>
                    <a:pt x="65230" y="16624"/>
                    <a:pt x="66177" y="16203"/>
                  </a:cubicBezTo>
                  <a:cubicBezTo>
                    <a:pt x="66703" y="15940"/>
                    <a:pt x="67124" y="15677"/>
                    <a:pt x="67598" y="15414"/>
                  </a:cubicBezTo>
                  <a:cubicBezTo>
                    <a:pt x="68387" y="14940"/>
                    <a:pt x="69123" y="14467"/>
                    <a:pt x="70070" y="14362"/>
                  </a:cubicBezTo>
                  <a:cubicBezTo>
                    <a:pt x="70333" y="14309"/>
                    <a:pt x="70596" y="14151"/>
                    <a:pt x="70859" y="14046"/>
                  </a:cubicBezTo>
                  <a:cubicBezTo>
                    <a:pt x="71490" y="13783"/>
                    <a:pt x="72122" y="13467"/>
                    <a:pt x="72753" y="13204"/>
                  </a:cubicBezTo>
                  <a:cubicBezTo>
                    <a:pt x="73016" y="13046"/>
                    <a:pt x="73279" y="12941"/>
                    <a:pt x="73489" y="12783"/>
                  </a:cubicBezTo>
                  <a:cubicBezTo>
                    <a:pt x="74226" y="12257"/>
                    <a:pt x="75015" y="11942"/>
                    <a:pt x="75857" y="11784"/>
                  </a:cubicBezTo>
                  <a:cubicBezTo>
                    <a:pt x="76172" y="11731"/>
                    <a:pt x="76488" y="11574"/>
                    <a:pt x="76751" y="11468"/>
                  </a:cubicBezTo>
                  <a:cubicBezTo>
                    <a:pt x="77593" y="11100"/>
                    <a:pt x="78382" y="10679"/>
                    <a:pt x="79223" y="10311"/>
                  </a:cubicBezTo>
                  <a:cubicBezTo>
                    <a:pt x="79749" y="10101"/>
                    <a:pt x="80275" y="9838"/>
                    <a:pt x="80854" y="9785"/>
                  </a:cubicBezTo>
                  <a:cubicBezTo>
                    <a:pt x="81433" y="9680"/>
                    <a:pt x="81906" y="9364"/>
                    <a:pt x="82432" y="9206"/>
                  </a:cubicBezTo>
                  <a:cubicBezTo>
                    <a:pt x="82800" y="9048"/>
                    <a:pt x="83169" y="8943"/>
                    <a:pt x="83484" y="8785"/>
                  </a:cubicBezTo>
                  <a:cubicBezTo>
                    <a:pt x="84799" y="8259"/>
                    <a:pt x="86220" y="7944"/>
                    <a:pt x="87587" y="7523"/>
                  </a:cubicBezTo>
                  <a:cubicBezTo>
                    <a:pt x="88377" y="7313"/>
                    <a:pt x="89218" y="7102"/>
                    <a:pt x="90060" y="6839"/>
                  </a:cubicBezTo>
                  <a:cubicBezTo>
                    <a:pt x="91007" y="6523"/>
                    <a:pt x="91954" y="6155"/>
                    <a:pt x="92901" y="5840"/>
                  </a:cubicBezTo>
                  <a:cubicBezTo>
                    <a:pt x="93269" y="5734"/>
                    <a:pt x="93637" y="5577"/>
                    <a:pt x="93953" y="5524"/>
                  </a:cubicBezTo>
                  <a:cubicBezTo>
                    <a:pt x="94794" y="5419"/>
                    <a:pt x="95583" y="5366"/>
                    <a:pt x="96425" y="5208"/>
                  </a:cubicBezTo>
                  <a:cubicBezTo>
                    <a:pt x="96951" y="5156"/>
                    <a:pt x="97425" y="4945"/>
                    <a:pt x="97951" y="4840"/>
                  </a:cubicBezTo>
                  <a:cubicBezTo>
                    <a:pt x="98477" y="4735"/>
                    <a:pt x="99003" y="4630"/>
                    <a:pt x="99529" y="4524"/>
                  </a:cubicBezTo>
                  <a:cubicBezTo>
                    <a:pt x="100002" y="4419"/>
                    <a:pt x="100476" y="4314"/>
                    <a:pt x="100949" y="4209"/>
                  </a:cubicBezTo>
                  <a:cubicBezTo>
                    <a:pt x="101317" y="4156"/>
                    <a:pt x="101686" y="3998"/>
                    <a:pt x="102001" y="3998"/>
                  </a:cubicBezTo>
                  <a:cubicBezTo>
                    <a:pt x="103422" y="4156"/>
                    <a:pt x="104789" y="3893"/>
                    <a:pt x="106157" y="3735"/>
                  </a:cubicBezTo>
                  <a:cubicBezTo>
                    <a:pt x="109050" y="3420"/>
                    <a:pt x="111891" y="2999"/>
                    <a:pt x="114732" y="2631"/>
                  </a:cubicBezTo>
                  <a:cubicBezTo>
                    <a:pt x="114942" y="2631"/>
                    <a:pt x="115152" y="2578"/>
                    <a:pt x="115310" y="2631"/>
                  </a:cubicBezTo>
                  <a:cubicBezTo>
                    <a:pt x="116468" y="2894"/>
                    <a:pt x="117520" y="2578"/>
                    <a:pt x="118624" y="2473"/>
                  </a:cubicBezTo>
                  <a:cubicBezTo>
                    <a:pt x="119413" y="2368"/>
                    <a:pt x="120150" y="2262"/>
                    <a:pt x="120939" y="2157"/>
                  </a:cubicBezTo>
                  <a:cubicBezTo>
                    <a:pt x="121044" y="2157"/>
                    <a:pt x="121202" y="2105"/>
                    <a:pt x="121307" y="2157"/>
                  </a:cubicBezTo>
                  <a:cubicBezTo>
                    <a:pt x="122202" y="2420"/>
                    <a:pt x="123096" y="2157"/>
                    <a:pt x="123990" y="2052"/>
                  </a:cubicBezTo>
                  <a:cubicBezTo>
                    <a:pt x="124674" y="2052"/>
                    <a:pt x="125358" y="1999"/>
                    <a:pt x="126042" y="2262"/>
                  </a:cubicBezTo>
                  <a:cubicBezTo>
                    <a:pt x="126252" y="2315"/>
                    <a:pt x="126463" y="2368"/>
                    <a:pt x="126673" y="2368"/>
                  </a:cubicBezTo>
                  <a:cubicBezTo>
                    <a:pt x="127883" y="2315"/>
                    <a:pt x="129093" y="2631"/>
                    <a:pt x="130355" y="2368"/>
                  </a:cubicBezTo>
                  <a:cubicBezTo>
                    <a:pt x="130829" y="2315"/>
                    <a:pt x="131302" y="2368"/>
                    <a:pt x="131828" y="2420"/>
                  </a:cubicBezTo>
                  <a:cubicBezTo>
                    <a:pt x="132354" y="2525"/>
                    <a:pt x="132880" y="2578"/>
                    <a:pt x="133406" y="2473"/>
                  </a:cubicBezTo>
                  <a:cubicBezTo>
                    <a:pt x="133564" y="2420"/>
                    <a:pt x="133827" y="2473"/>
                    <a:pt x="133985" y="2525"/>
                  </a:cubicBezTo>
                  <a:cubicBezTo>
                    <a:pt x="134458" y="2841"/>
                    <a:pt x="134932" y="2736"/>
                    <a:pt x="135405" y="2578"/>
                  </a:cubicBezTo>
                  <a:cubicBezTo>
                    <a:pt x="136457" y="2262"/>
                    <a:pt x="137510" y="2262"/>
                    <a:pt x="138562" y="2420"/>
                  </a:cubicBezTo>
                  <a:cubicBezTo>
                    <a:pt x="138877" y="2473"/>
                    <a:pt x="139193" y="2578"/>
                    <a:pt x="139509" y="2578"/>
                  </a:cubicBezTo>
                  <a:cubicBezTo>
                    <a:pt x="140718" y="2420"/>
                    <a:pt x="141876" y="2631"/>
                    <a:pt x="143086" y="2841"/>
                  </a:cubicBezTo>
                  <a:cubicBezTo>
                    <a:pt x="144138" y="3104"/>
                    <a:pt x="145190" y="3367"/>
                    <a:pt x="146347" y="3209"/>
                  </a:cubicBezTo>
                  <a:cubicBezTo>
                    <a:pt x="146768" y="3157"/>
                    <a:pt x="147241" y="3315"/>
                    <a:pt x="147662" y="3420"/>
                  </a:cubicBezTo>
                  <a:cubicBezTo>
                    <a:pt x="149083" y="3683"/>
                    <a:pt x="150503" y="3998"/>
                    <a:pt x="151923" y="4156"/>
                  </a:cubicBezTo>
                  <a:cubicBezTo>
                    <a:pt x="153133" y="4261"/>
                    <a:pt x="154343" y="4577"/>
                    <a:pt x="155553" y="4893"/>
                  </a:cubicBezTo>
                  <a:cubicBezTo>
                    <a:pt x="156816" y="5208"/>
                    <a:pt x="158078" y="5577"/>
                    <a:pt x="159393" y="5577"/>
                  </a:cubicBezTo>
                  <a:cubicBezTo>
                    <a:pt x="159656" y="5577"/>
                    <a:pt x="159919" y="5577"/>
                    <a:pt x="160077" y="5682"/>
                  </a:cubicBezTo>
                  <a:cubicBezTo>
                    <a:pt x="160656" y="6050"/>
                    <a:pt x="161287" y="6103"/>
                    <a:pt x="161866" y="6155"/>
                  </a:cubicBezTo>
                  <a:cubicBezTo>
                    <a:pt x="162813" y="6260"/>
                    <a:pt x="163602" y="6576"/>
                    <a:pt x="164496" y="6839"/>
                  </a:cubicBezTo>
                  <a:cubicBezTo>
                    <a:pt x="165601" y="7155"/>
                    <a:pt x="166653" y="7576"/>
                    <a:pt x="167757" y="7891"/>
                  </a:cubicBezTo>
                  <a:cubicBezTo>
                    <a:pt x="168704" y="8207"/>
                    <a:pt x="169599" y="8575"/>
                    <a:pt x="170493" y="9048"/>
                  </a:cubicBezTo>
                  <a:cubicBezTo>
                    <a:pt x="171019" y="9364"/>
                    <a:pt x="171598" y="9575"/>
                    <a:pt x="172124" y="9838"/>
                  </a:cubicBezTo>
                  <a:cubicBezTo>
                    <a:pt x="172281" y="9890"/>
                    <a:pt x="172439" y="9943"/>
                    <a:pt x="172597" y="10048"/>
                  </a:cubicBezTo>
                  <a:cubicBezTo>
                    <a:pt x="173334" y="10732"/>
                    <a:pt x="174280" y="10995"/>
                    <a:pt x="175227" y="11205"/>
                  </a:cubicBezTo>
                  <a:cubicBezTo>
                    <a:pt x="175332" y="11258"/>
                    <a:pt x="175385" y="11258"/>
                    <a:pt x="175490" y="11310"/>
                  </a:cubicBezTo>
                  <a:cubicBezTo>
                    <a:pt x="176174" y="11889"/>
                    <a:pt x="177121" y="12047"/>
                    <a:pt x="177963" y="12363"/>
                  </a:cubicBezTo>
                  <a:cubicBezTo>
                    <a:pt x="178594" y="12678"/>
                    <a:pt x="179225" y="12889"/>
                    <a:pt x="179909" y="13046"/>
                  </a:cubicBezTo>
                  <a:cubicBezTo>
                    <a:pt x="180540" y="13204"/>
                    <a:pt x="181119" y="13520"/>
                    <a:pt x="181750" y="13730"/>
                  </a:cubicBezTo>
                  <a:cubicBezTo>
                    <a:pt x="182329" y="13941"/>
                    <a:pt x="183013" y="13993"/>
                    <a:pt x="183591" y="14362"/>
                  </a:cubicBezTo>
                  <a:cubicBezTo>
                    <a:pt x="184118" y="14730"/>
                    <a:pt x="184749" y="14993"/>
                    <a:pt x="185380" y="15151"/>
                  </a:cubicBezTo>
                  <a:cubicBezTo>
                    <a:pt x="185906" y="15308"/>
                    <a:pt x="186327" y="15571"/>
                    <a:pt x="186748" y="15887"/>
                  </a:cubicBezTo>
                  <a:cubicBezTo>
                    <a:pt x="187011" y="16098"/>
                    <a:pt x="187274" y="16308"/>
                    <a:pt x="187589" y="16413"/>
                  </a:cubicBezTo>
                  <a:cubicBezTo>
                    <a:pt x="188273" y="16571"/>
                    <a:pt x="188747" y="16939"/>
                    <a:pt x="189273" y="17360"/>
                  </a:cubicBezTo>
                  <a:cubicBezTo>
                    <a:pt x="189851" y="17781"/>
                    <a:pt x="190378" y="18307"/>
                    <a:pt x="191167" y="18465"/>
                  </a:cubicBezTo>
                  <a:cubicBezTo>
                    <a:pt x="191482" y="18517"/>
                    <a:pt x="191745" y="18780"/>
                    <a:pt x="191956" y="18991"/>
                  </a:cubicBezTo>
                  <a:cubicBezTo>
                    <a:pt x="194481" y="20937"/>
                    <a:pt x="197006" y="22831"/>
                    <a:pt x="199478" y="24777"/>
                  </a:cubicBezTo>
                  <a:cubicBezTo>
                    <a:pt x="200583" y="25566"/>
                    <a:pt x="201688" y="26355"/>
                    <a:pt x="202792" y="27145"/>
                  </a:cubicBezTo>
                  <a:cubicBezTo>
                    <a:pt x="203950" y="27881"/>
                    <a:pt x="204949" y="28775"/>
                    <a:pt x="205896" y="29775"/>
                  </a:cubicBezTo>
                  <a:cubicBezTo>
                    <a:pt x="209526" y="33352"/>
                    <a:pt x="213208" y="36929"/>
                    <a:pt x="216890" y="40559"/>
                  </a:cubicBezTo>
                  <a:cubicBezTo>
                    <a:pt x="217522" y="41243"/>
                    <a:pt x="218153" y="41926"/>
                    <a:pt x="218784" y="42663"/>
                  </a:cubicBezTo>
                  <a:cubicBezTo>
                    <a:pt x="219521" y="43505"/>
                    <a:pt x="220205" y="44346"/>
                    <a:pt x="220941" y="45188"/>
                  </a:cubicBezTo>
                  <a:cubicBezTo>
                    <a:pt x="222624" y="47134"/>
                    <a:pt x="224150" y="49239"/>
                    <a:pt x="225675" y="51290"/>
                  </a:cubicBezTo>
                  <a:cubicBezTo>
                    <a:pt x="225938" y="51658"/>
                    <a:pt x="226201" y="51921"/>
                    <a:pt x="226464" y="52237"/>
                  </a:cubicBezTo>
                  <a:cubicBezTo>
                    <a:pt x="226780" y="52553"/>
                    <a:pt x="227043" y="52816"/>
                    <a:pt x="227306" y="53131"/>
                  </a:cubicBezTo>
                  <a:cubicBezTo>
                    <a:pt x="228832" y="54709"/>
                    <a:pt x="229989" y="56551"/>
                    <a:pt x="231094" y="58444"/>
                  </a:cubicBezTo>
                  <a:cubicBezTo>
                    <a:pt x="231830" y="59812"/>
                    <a:pt x="232777" y="61180"/>
                    <a:pt x="233619" y="62495"/>
                  </a:cubicBezTo>
                  <a:cubicBezTo>
                    <a:pt x="234934" y="64599"/>
                    <a:pt x="236039" y="66809"/>
                    <a:pt x="236985" y="69071"/>
                  </a:cubicBezTo>
                  <a:cubicBezTo>
                    <a:pt x="237354" y="69912"/>
                    <a:pt x="237722" y="70701"/>
                    <a:pt x="238090" y="71543"/>
                  </a:cubicBezTo>
                  <a:cubicBezTo>
                    <a:pt x="238564" y="72595"/>
                    <a:pt x="239090" y="73647"/>
                    <a:pt x="239826" y="74541"/>
                  </a:cubicBezTo>
                  <a:cubicBezTo>
                    <a:pt x="240194" y="74962"/>
                    <a:pt x="240405" y="75488"/>
                    <a:pt x="240615" y="76014"/>
                  </a:cubicBezTo>
                  <a:cubicBezTo>
                    <a:pt x="240931" y="76961"/>
                    <a:pt x="241352" y="77856"/>
                    <a:pt x="241720" y="78750"/>
                  </a:cubicBezTo>
                  <a:cubicBezTo>
                    <a:pt x="241983" y="79381"/>
                    <a:pt x="242246" y="79960"/>
                    <a:pt x="242404" y="80591"/>
                  </a:cubicBezTo>
                  <a:cubicBezTo>
                    <a:pt x="242772" y="82222"/>
                    <a:pt x="243298" y="83747"/>
                    <a:pt x="243929" y="85273"/>
                  </a:cubicBezTo>
                  <a:cubicBezTo>
                    <a:pt x="244192" y="85957"/>
                    <a:pt x="244403" y="86693"/>
                    <a:pt x="244613" y="87377"/>
                  </a:cubicBezTo>
                  <a:cubicBezTo>
                    <a:pt x="245402" y="90007"/>
                    <a:pt x="246244" y="92638"/>
                    <a:pt x="246770" y="95320"/>
                  </a:cubicBezTo>
                  <a:cubicBezTo>
                    <a:pt x="246928" y="95952"/>
                    <a:pt x="247191" y="96583"/>
                    <a:pt x="247454" y="97162"/>
                  </a:cubicBezTo>
                  <a:cubicBezTo>
                    <a:pt x="247612" y="97635"/>
                    <a:pt x="247769" y="98108"/>
                    <a:pt x="247717" y="98634"/>
                  </a:cubicBezTo>
                  <a:cubicBezTo>
                    <a:pt x="247717" y="98950"/>
                    <a:pt x="247822" y="99371"/>
                    <a:pt x="247927" y="99687"/>
                  </a:cubicBezTo>
                  <a:cubicBezTo>
                    <a:pt x="248453" y="101370"/>
                    <a:pt x="248769" y="103001"/>
                    <a:pt x="248822" y="104737"/>
                  </a:cubicBezTo>
                  <a:cubicBezTo>
                    <a:pt x="248822" y="105789"/>
                    <a:pt x="249137" y="106841"/>
                    <a:pt x="249295" y="107893"/>
                  </a:cubicBezTo>
                  <a:cubicBezTo>
                    <a:pt x="249400" y="108787"/>
                    <a:pt x="249505" y="109681"/>
                    <a:pt x="249611" y="110576"/>
                  </a:cubicBezTo>
                  <a:cubicBezTo>
                    <a:pt x="249663" y="111154"/>
                    <a:pt x="249611" y="111680"/>
                    <a:pt x="249716" y="112207"/>
                  </a:cubicBezTo>
                  <a:cubicBezTo>
                    <a:pt x="249979" y="113837"/>
                    <a:pt x="249979" y="115468"/>
                    <a:pt x="249979" y="117099"/>
                  </a:cubicBezTo>
                  <a:cubicBezTo>
                    <a:pt x="249979" y="118361"/>
                    <a:pt x="249979" y="119571"/>
                    <a:pt x="249979" y="120728"/>
                  </a:cubicBezTo>
                  <a:cubicBezTo>
                    <a:pt x="250084" y="122780"/>
                    <a:pt x="250137" y="124726"/>
                    <a:pt x="250189" y="126725"/>
                  </a:cubicBezTo>
                  <a:cubicBezTo>
                    <a:pt x="250242" y="127304"/>
                    <a:pt x="250189" y="127883"/>
                    <a:pt x="250084" y="1284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9"/>
            <p:cNvSpPr/>
            <p:nvPr/>
          </p:nvSpPr>
          <p:spPr>
            <a:xfrm>
              <a:off x="12746725" y="6066600"/>
              <a:ext cx="578675" cy="2163400"/>
            </a:xfrm>
            <a:custGeom>
              <a:avLst/>
              <a:gdLst/>
              <a:ahLst/>
              <a:cxnLst/>
              <a:rect l="l" t="t" r="r" b="b"/>
              <a:pathLst>
                <a:path w="23147" h="86536" extrusionOk="0">
                  <a:moveTo>
                    <a:pt x="23041" y="23147"/>
                  </a:moveTo>
                  <a:cubicBezTo>
                    <a:pt x="23041" y="22358"/>
                    <a:pt x="22989" y="21569"/>
                    <a:pt x="22936" y="20780"/>
                  </a:cubicBezTo>
                  <a:cubicBezTo>
                    <a:pt x="22726" y="19149"/>
                    <a:pt x="22515" y="17518"/>
                    <a:pt x="22358" y="15887"/>
                  </a:cubicBezTo>
                  <a:cubicBezTo>
                    <a:pt x="22095" y="13836"/>
                    <a:pt x="21726" y="11784"/>
                    <a:pt x="21253" y="9733"/>
                  </a:cubicBezTo>
                  <a:cubicBezTo>
                    <a:pt x="21148" y="9154"/>
                    <a:pt x="21095" y="8523"/>
                    <a:pt x="20990" y="7944"/>
                  </a:cubicBezTo>
                  <a:cubicBezTo>
                    <a:pt x="21253" y="7734"/>
                    <a:pt x="21516" y="7576"/>
                    <a:pt x="21621" y="7471"/>
                  </a:cubicBezTo>
                  <a:cubicBezTo>
                    <a:pt x="21253" y="4577"/>
                    <a:pt x="20201" y="1158"/>
                    <a:pt x="19254" y="1"/>
                  </a:cubicBezTo>
                  <a:cubicBezTo>
                    <a:pt x="19201" y="53"/>
                    <a:pt x="19096" y="53"/>
                    <a:pt x="19043" y="106"/>
                  </a:cubicBezTo>
                  <a:cubicBezTo>
                    <a:pt x="18886" y="948"/>
                    <a:pt x="18833" y="1737"/>
                    <a:pt x="18991" y="2578"/>
                  </a:cubicBezTo>
                  <a:cubicBezTo>
                    <a:pt x="19464" y="4735"/>
                    <a:pt x="20043" y="6839"/>
                    <a:pt x="19938" y="9101"/>
                  </a:cubicBezTo>
                  <a:cubicBezTo>
                    <a:pt x="19938" y="9364"/>
                    <a:pt x="19990" y="9680"/>
                    <a:pt x="20043" y="9943"/>
                  </a:cubicBezTo>
                  <a:cubicBezTo>
                    <a:pt x="20727" y="13047"/>
                    <a:pt x="21042" y="16203"/>
                    <a:pt x="21411" y="19359"/>
                  </a:cubicBezTo>
                  <a:cubicBezTo>
                    <a:pt x="21516" y="20411"/>
                    <a:pt x="21674" y="21463"/>
                    <a:pt x="21674" y="22516"/>
                  </a:cubicBezTo>
                  <a:cubicBezTo>
                    <a:pt x="21674" y="25093"/>
                    <a:pt x="21726" y="27671"/>
                    <a:pt x="21621" y="30301"/>
                  </a:cubicBezTo>
                  <a:cubicBezTo>
                    <a:pt x="21569" y="32142"/>
                    <a:pt x="21463" y="33983"/>
                    <a:pt x="21148" y="35772"/>
                  </a:cubicBezTo>
                  <a:cubicBezTo>
                    <a:pt x="20516" y="39191"/>
                    <a:pt x="19727" y="42611"/>
                    <a:pt x="18991" y="46030"/>
                  </a:cubicBezTo>
                  <a:cubicBezTo>
                    <a:pt x="18675" y="47345"/>
                    <a:pt x="18360" y="48660"/>
                    <a:pt x="18149" y="49975"/>
                  </a:cubicBezTo>
                  <a:cubicBezTo>
                    <a:pt x="18044" y="51027"/>
                    <a:pt x="17834" y="52027"/>
                    <a:pt x="17623" y="53026"/>
                  </a:cubicBezTo>
                  <a:cubicBezTo>
                    <a:pt x="16676" y="56709"/>
                    <a:pt x="16255" y="58024"/>
                    <a:pt x="14625" y="61969"/>
                  </a:cubicBezTo>
                  <a:cubicBezTo>
                    <a:pt x="14572" y="62022"/>
                    <a:pt x="14572" y="62022"/>
                    <a:pt x="14572" y="62074"/>
                  </a:cubicBezTo>
                  <a:cubicBezTo>
                    <a:pt x="14309" y="63390"/>
                    <a:pt x="13783" y="64599"/>
                    <a:pt x="13152" y="65757"/>
                  </a:cubicBezTo>
                  <a:cubicBezTo>
                    <a:pt x="12994" y="66072"/>
                    <a:pt x="12941" y="66441"/>
                    <a:pt x="12836" y="66809"/>
                  </a:cubicBezTo>
                  <a:cubicBezTo>
                    <a:pt x="12626" y="67545"/>
                    <a:pt x="12363" y="68282"/>
                    <a:pt x="11994" y="68966"/>
                  </a:cubicBezTo>
                  <a:cubicBezTo>
                    <a:pt x="11574" y="69755"/>
                    <a:pt x="11205" y="70491"/>
                    <a:pt x="10784" y="71280"/>
                  </a:cubicBezTo>
                  <a:cubicBezTo>
                    <a:pt x="10048" y="72753"/>
                    <a:pt x="9206" y="74226"/>
                    <a:pt x="8102" y="75489"/>
                  </a:cubicBezTo>
                  <a:cubicBezTo>
                    <a:pt x="7050" y="76751"/>
                    <a:pt x="6103" y="78014"/>
                    <a:pt x="5103" y="79276"/>
                  </a:cubicBezTo>
                  <a:cubicBezTo>
                    <a:pt x="3946" y="80802"/>
                    <a:pt x="2789" y="82275"/>
                    <a:pt x="1684" y="83800"/>
                  </a:cubicBezTo>
                  <a:cubicBezTo>
                    <a:pt x="1053" y="84589"/>
                    <a:pt x="527" y="85484"/>
                    <a:pt x="0" y="86325"/>
                  </a:cubicBezTo>
                  <a:cubicBezTo>
                    <a:pt x="53" y="86378"/>
                    <a:pt x="158" y="86430"/>
                    <a:pt x="211" y="86536"/>
                  </a:cubicBezTo>
                  <a:cubicBezTo>
                    <a:pt x="369" y="86378"/>
                    <a:pt x="579" y="86220"/>
                    <a:pt x="737" y="86062"/>
                  </a:cubicBezTo>
                  <a:cubicBezTo>
                    <a:pt x="1684" y="85010"/>
                    <a:pt x="2683" y="83958"/>
                    <a:pt x="3578" y="82801"/>
                  </a:cubicBezTo>
                  <a:cubicBezTo>
                    <a:pt x="5261" y="80696"/>
                    <a:pt x="6892" y="78540"/>
                    <a:pt x="8628" y="76436"/>
                  </a:cubicBezTo>
                  <a:cubicBezTo>
                    <a:pt x="9943" y="74805"/>
                    <a:pt x="11048" y="73016"/>
                    <a:pt x="11942" y="71122"/>
                  </a:cubicBezTo>
                  <a:cubicBezTo>
                    <a:pt x="12363" y="70333"/>
                    <a:pt x="12783" y="69544"/>
                    <a:pt x="13257" y="68755"/>
                  </a:cubicBezTo>
                  <a:cubicBezTo>
                    <a:pt x="13625" y="68282"/>
                    <a:pt x="13941" y="67756"/>
                    <a:pt x="14151" y="67177"/>
                  </a:cubicBezTo>
                  <a:cubicBezTo>
                    <a:pt x="14204" y="66861"/>
                    <a:pt x="14362" y="66493"/>
                    <a:pt x="14677" y="66388"/>
                  </a:cubicBezTo>
                  <a:cubicBezTo>
                    <a:pt x="15256" y="66230"/>
                    <a:pt x="15414" y="65757"/>
                    <a:pt x="15572" y="65283"/>
                  </a:cubicBezTo>
                  <a:cubicBezTo>
                    <a:pt x="15782" y="64494"/>
                    <a:pt x="16098" y="63653"/>
                    <a:pt x="16308" y="62811"/>
                  </a:cubicBezTo>
                  <a:cubicBezTo>
                    <a:pt x="16781" y="60970"/>
                    <a:pt x="17308" y="59181"/>
                    <a:pt x="17939" y="57393"/>
                  </a:cubicBezTo>
                  <a:cubicBezTo>
                    <a:pt x="18675" y="55394"/>
                    <a:pt x="19149" y="53342"/>
                    <a:pt x="19517" y="51238"/>
                  </a:cubicBezTo>
                  <a:cubicBezTo>
                    <a:pt x="19675" y="50133"/>
                    <a:pt x="19780" y="49028"/>
                    <a:pt x="20043" y="47924"/>
                  </a:cubicBezTo>
                  <a:cubicBezTo>
                    <a:pt x="20885" y="44873"/>
                    <a:pt x="21463" y="41769"/>
                    <a:pt x="22095" y="38665"/>
                  </a:cubicBezTo>
                  <a:cubicBezTo>
                    <a:pt x="22410" y="37192"/>
                    <a:pt x="22673" y="35719"/>
                    <a:pt x="22831" y="34194"/>
                  </a:cubicBezTo>
                  <a:cubicBezTo>
                    <a:pt x="23041" y="32195"/>
                    <a:pt x="23147" y="30196"/>
                    <a:pt x="23094" y="28197"/>
                  </a:cubicBezTo>
                  <a:cubicBezTo>
                    <a:pt x="23041" y="26514"/>
                    <a:pt x="23094" y="24830"/>
                    <a:pt x="23041" y="231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9"/>
            <p:cNvSpPr/>
            <p:nvPr/>
          </p:nvSpPr>
          <p:spPr>
            <a:xfrm>
              <a:off x="8426550" y="4805400"/>
              <a:ext cx="957425" cy="1870125"/>
            </a:xfrm>
            <a:custGeom>
              <a:avLst/>
              <a:gdLst/>
              <a:ahLst/>
              <a:cxnLst/>
              <a:rect l="l" t="t" r="r" b="b"/>
              <a:pathLst>
                <a:path w="38297" h="74805" extrusionOk="0">
                  <a:moveTo>
                    <a:pt x="20569" y="17097"/>
                  </a:moveTo>
                  <a:cubicBezTo>
                    <a:pt x="22673" y="14151"/>
                    <a:pt x="25145" y="11416"/>
                    <a:pt x="27933" y="9049"/>
                  </a:cubicBezTo>
                  <a:cubicBezTo>
                    <a:pt x="28617" y="8523"/>
                    <a:pt x="29196" y="7891"/>
                    <a:pt x="29932" y="7365"/>
                  </a:cubicBezTo>
                  <a:cubicBezTo>
                    <a:pt x="31142" y="6471"/>
                    <a:pt x="32300" y="5524"/>
                    <a:pt x="33404" y="4472"/>
                  </a:cubicBezTo>
                  <a:cubicBezTo>
                    <a:pt x="33930" y="3999"/>
                    <a:pt x="34456" y="3525"/>
                    <a:pt x="34983" y="3052"/>
                  </a:cubicBezTo>
                  <a:cubicBezTo>
                    <a:pt x="35877" y="2315"/>
                    <a:pt x="36771" y="1474"/>
                    <a:pt x="37876" y="1053"/>
                  </a:cubicBezTo>
                  <a:cubicBezTo>
                    <a:pt x="38034" y="1000"/>
                    <a:pt x="38139" y="842"/>
                    <a:pt x="38191" y="685"/>
                  </a:cubicBezTo>
                  <a:cubicBezTo>
                    <a:pt x="38244" y="527"/>
                    <a:pt x="38297" y="316"/>
                    <a:pt x="38191" y="211"/>
                  </a:cubicBezTo>
                  <a:cubicBezTo>
                    <a:pt x="38139" y="106"/>
                    <a:pt x="37928" y="1"/>
                    <a:pt x="37823" y="53"/>
                  </a:cubicBezTo>
                  <a:cubicBezTo>
                    <a:pt x="37192" y="106"/>
                    <a:pt x="36613" y="369"/>
                    <a:pt x="36140" y="737"/>
                  </a:cubicBezTo>
                  <a:cubicBezTo>
                    <a:pt x="34720" y="1631"/>
                    <a:pt x="33457" y="2736"/>
                    <a:pt x="32194" y="3841"/>
                  </a:cubicBezTo>
                  <a:cubicBezTo>
                    <a:pt x="31563" y="4420"/>
                    <a:pt x="30932" y="4946"/>
                    <a:pt x="30301" y="5419"/>
                  </a:cubicBezTo>
                  <a:cubicBezTo>
                    <a:pt x="29038" y="6313"/>
                    <a:pt x="27881" y="7260"/>
                    <a:pt x="26776" y="8312"/>
                  </a:cubicBezTo>
                  <a:cubicBezTo>
                    <a:pt x="25724" y="9259"/>
                    <a:pt x="24672" y="10206"/>
                    <a:pt x="23672" y="11153"/>
                  </a:cubicBezTo>
                  <a:cubicBezTo>
                    <a:pt x="23199" y="11574"/>
                    <a:pt x="22831" y="12047"/>
                    <a:pt x="22410" y="12521"/>
                  </a:cubicBezTo>
                  <a:cubicBezTo>
                    <a:pt x="20253" y="15256"/>
                    <a:pt x="18044" y="18044"/>
                    <a:pt x="15887" y="20832"/>
                  </a:cubicBezTo>
                  <a:cubicBezTo>
                    <a:pt x="14572" y="22516"/>
                    <a:pt x="13415" y="24304"/>
                    <a:pt x="12362" y="26198"/>
                  </a:cubicBezTo>
                  <a:cubicBezTo>
                    <a:pt x="11258" y="28039"/>
                    <a:pt x="10258" y="29985"/>
                    <a:pt x="9259" y="31932"/>
                  </a:cubicBezTo>
                  <a:cubicBezTo>
                    <a:pt x="7628" y="34930"/>
                    <a:pt x="6313" y="38034"/>
                    <a:pt x="5419" y="41348"/>
                  </a:cubicBezTo>
                  <a:cubicBezTo>
                    <a:pt x="5313" y="41769"/>
                    <a:pt x="5208" y="42137"/>
                    <a:pt x="5050" y="42558"/>
                  </a:cubicBezTo>
                  <a:cubicBezTo>
                    <a:pt x="4156" y="45609"/>
                    <a:pt x="3262" y="48660"/>
                    <a:pt x="2631" y="51816"/>
                  </a:cubicBezTo>
                  <a:cubicBezTo>
                    <a:pt x="1999" y="54762"/>
                    <a:pt x="1526" y="57708"/>
                    <a:pt x="684" y="60601"/>
                  </a:cubicBezTo>
                  <a:cubicBezTo>
                    <a:pt x="632" y="60864"/>
                    <a:pt x="579" y="61127"/>
                    <a:pt x="579" y="61443"/>
                  </a:cubicBezTo>
                  <a:cubicBezTo>
                    <a:pt x="368" y="64073"/>
                    <a:pt x="158" y="66756"/>
                    <a:pt x="0" y="69439"/>
                  </a:cubicBezTo>
                  <a:cubicBezTo>
                    <a:pt x="0" y="69755"/>
                    <a:pt x="0" y="70070"/>
                    <a:pt x="0" y="70333"/>
                  </a:cubicBezTo>
                  <a:cubicBezTo>
                    <a:pt x="53" y="71438"/>
                    <a:pt x="53" y="72438"/>
                    <a:pt x="105" y="73490"/>
                  </a:cubicBezTo>
                  <a:cubicBezTo>
                    <a:pt x="105" y="73753"/>
                    <a:pt x="105" y="74068"/>
                    <a:pt x="158" y="74331"/>
                  </a:cubicBezTo>
                  <a:cubicBezTo>
                    <a:pt x="211" y="74647"/>
                    <a:pt x="421" y="74805"/>
                    <a:pt x="632" y="74805"/>
                  </a:cubicBezTo>
                  <a:cubicBezTo>
                    <a:pt x="895" y="74752"/>
                    <a:pt x="1000" y="74594"/>
                    <a:pt x="1052" y="74384"/>
                  </a:cubicBezTo>
                  <a:cubicBezTo>
                    <a:pt x="1052" y="74121"/>
                    <a:pt x="1105" y="73910"/>
                    <a:pt x="1105" y="73647"/>
                  </a:cubicBezTo>
                  <a:cubicBezTo>
                    <a:pt x="1368" y="69965"/>
                    <a:pt x="1631" y="66283"/>
                    <a:pt x="1894" y="62600"/>
                  </a:cubicBezTo>
                  <a:cubicBezTo>
                    <a:pt x="1947" y="61548"/>
                    <a:pt x="2157" y="60549"/>
                    <a:pt x="2420" y="59549"/>
                  </a:cubicBezTo>
                  <a:cubicBezTo>
                    <a:pt x="2683" y="58708"/>
                    <a:pt x="2841" y="57813"/>
                    <a:pt x="3051" y="56919"/>
                  </a:cubicBezTo>
                  <a:cubicBezTo>
                    <a:pt x="3840" y="53026"/>
                    <a:pt x="4629" y="49134"/>
                    <a:pt x="5787" y="45293"/>
                  </a:cubicBezTo>
                  <a:cubicBezTo>
                    <a:pt x="6734" y="42085"/>
                    <a:pt x="7470" y="38823"/>
                    <a:pt x="8943" y="35772"/>
                  </a:cubicBezTo>
                  <a:cubicBezTo>
                    <a:pt x="9732" y="34141"/>
                    <a:pt x="10574" y="32510"/>
                    <a:pt x="11363" y="30932"/>
                  </a:cubicBezTo>
                  <a:cubicBezTo>
                    <a:pt x="13467" y="26829"/>
                    <a:pt x="15834" y="22884"/>
                    <a:pt x="18833" y="19359"/>
                  </a:cubicBezTo>
                  <a:cubicBezTo>
                    <a:pt x="19411" y="18623"/>
                    <a:pt x="19990" y="17886"/>
                    <a:pt x="20569" y="170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9"/>
            <p:cNvSpPr/>
            <p:nvPr/>
          </p:nvSpPr>
          <p:spPr>
            <a:xfrm>
              <a:off x="11156750" y="4296450"/>
              <a:ext cx="1509775" cy="777250"/>
            </a:xfrm>
            <a:custGeom>
              <a:avLst/>
              <a:gdLst/>
              <a:ahLst/>
              <a:cxnLst/>
              <a:rect l="l" t="t" r="r" b="b"/>
              <a:pathLst>
                <a:path w="60391" h="31090" extrusionOk="0">
                  <a:moveTo>
                    <a:pt x="55919" y="26198"/>
                  </a:moveTo>
                  <a:cubicBezTo>
                    <a:pt x="55130" y="25356"/>
                    <a:pt x="54341" y="24462"/>
                    <a:pt x="53447" y="23778"/>
                  </a:cubicBezTo>
                  <a:cubicBezTo>
                    <a:pt x="50974" y="21832"/>
                    <a:pt x="48449" y="19938"/>
                    <a:pt x="45924" y="18044"/>
                  </a:cubicBezTo>
                  <a:cubicBezTo>
                    <a:pt x="45188" y="17465"/>
                    <a:pt x="44346" y="16992"/>
                    <a:pt x="43767" y="16203"/>
                  </a:cubicBezTo>
                  <a:cubicBezTo>
                    <a:pt x="43610" y="15993"/>
                    <a:pt x="43347" y="15782"/>
                    <a:pt x="43136" y="15624"/>
                  </a:cubicBezTo>
                  <a:cubicBezTo>
                    <a:pt x="42294" y="14993"/>
                    <a:pt x="41505" y="14362"/>
                    <a:pt x="40664" y="13731"/>
                  </a:cubicBezTo>
                  <a:cubicBezTo>
                    <a:pt x="39769" y="13099"/>
                    <a:pt x="38770" y="12468"/>
                    <a:pt x="37876" y="11784"/>
                  </a:cubicBezTo>
                  <a:lnTo>
                    <a:pt x="36350" y="10732"/>
                  </a:lnTo>
                  <a:cubicBezTo>
                    <a:pt x="35771" y="10364"/>
                    <a:pt x="35245" y="9996"/>
                    <a:pt x="34719" y="9627"/>
                  </a:cubicBezTo>
                  <a:cubicBezTo>
                    <a:pt x="32247" y="8049"/>
                    <a:pt x="29617" y="6839"/>
                    <a:pt x="27092" y="5366"/>
                  </a:cubicBezTo>
                  <a:cubicBezTo>
                    <a:pt x="26776" y="5156"/>
                    <a:pt x="26408" y="5051"/>
                    <a:pt x="26092" y="4893"/>
                  </a:cubicBezTo>
                  <a:cubicBezTo>
                    <a:pt x="24514" y="4262"/>
                    <a:pt x="22988" y="3578"/>
                    <a:pt x="21410" y="2999"/>
                  </a:cubicBezTo>
                  <a:cubicBezTo>
                    <a:pt x="20779" y="2736"/>
                    <a:pt x="20148" y="2631"/>
                    <a:pt x="19517" y="2473"/>
                  </a:cubicBezTo>
                  <a:cubicBezTo>
                    <a:pt x="19306" y="2420"/>
                    <a:pt x="19096" y="2473"/>
                    <a:pt x="18938" y="2368"/>
                  </a:cubicBezTo>
                  <a:cubicBezTo>
                    <a:pt x="18412" y="2105"/>
                    <a:pt x="17886" y="2157"/>
                    <a:pt x="17360" y="2210"/>
                  </a:cubicBezTo>
                  <a:cubicBezTo>
                    <a:pt x="16939" y="2263"/>
                    <a:pt x="16518" y="2210"/>
                    <a:pt x="16150" y="2105"/>
                  </a:cubicBezTo>
                  <a:cubicBezTo>
                    <a:pt x="15203" y="1842"/>
                    <a:pt x="14309" y="1368"/>
                    <a:pt x="13309" y="1474"/>
                  </a:cubicBezTo>
                  <a:cubicBezTo>
                    <a:pt x="13099" y="1526"/>
                    <a:pt x="12941" y="1368"/>
                    <a:pt x="12731" y="1316"/>
                  </a:cubicBezTo>
                  <a:cubicBezTo>
                    <a:pt x="12520" y="1263"/>
                    <a:pt x="12310" y="1211"/>
                    <a:pt x="12152" y="1211"/>
                  </a:cubicBezTo>
                  <a:cubicBezTo>
                    <a:pt x="11205" y="1421"/>
                    <a:pt x="10311" y="1263"/>
                    <a:pt x="9416" y="1211"/>
                  </a:cubicBezTo>
                  <a:cubicBezTo>
                    <a:pt x="7417" y="1158"/>
                    <a:pt x="5418" y="1316"/>
                    <a:pt x="3472" y="737"/>
                  </a:cubicBezTo>
                  <a:cubicBezTo>
                    <a:pt x="3314" y="685"/>
                    <a:pt x="3104" y="685"/>
                    <a:pt x="2946" y="685"/>
                  </a:cubicBezTo>
                  <a:cubicBezTo>
                    <a:pt x="2262" y="737"/>
                    <a:pt x="1578" y="685"/>
                    <a:pt x="1000" y="264"/>
                  </a:cubicBezTo>
                  <a:cubicBezTo>
                    <a:pt x="684" y="1"/>
                    <a:pt x="316" y="158"/>
                    <a:pt x="158" y="527"/>
                  </a:cubicBezTo>
                  <a:cubicBezTo>
                    <a:pt x="0" y="790"/>
                    <a:pt x="53" y="1053"/>
                    <a:pt x="316" y="1263"/>
                  </a:cubicBezTo>
                  <a:cubicBezTo>
                    <a:pt x="789" y="1631"/>
                    <a:pt x="1210" y="2000"/>
                    <a:pt x="1736" y="2420"/>
                  </a:cubicBezTo>
                  <a:cubicBezTo>
                    <a:pt x="2262" y="2578"/>
                    <a:pt x="2893" y="2473"/>
                    <a:pt x="3577" y="2420"/>
                  </a:cubicBezTo>
                  <a:cubicBezTo>
                    <a:pt x="4524" y="2368"/>
                    <a:pt x="5471" y="2263"/>
                    <a:pt x="6418" y="2210"/>
                  </a:cubicBezTo>
                  <a:cubicBezTo>
                    <a:pt x="7891" y="2157"/>
                    <a:pt x="9364" y="2105"/>
                    <a:pt x="10837" y="2000"/>
                  </a:cubicBezTo>
                  <a:cubicBezTo>
                    <a:pt x="11310" y="2000"/>
                    <a:pt x="11836" y="2000"/>
                    <a:pt x="12257" y="2315"/>
                  </a:cubicBezTo>
                  <a:cubicBezTo>
                    <a:pt x="12573" y="2526"/>
                    <a:pt x="12941" y="2683"/>
                    <a:pt x="13362" y="2631"/>
                  </a:cubicBezTo>
                  <a:cubicBezTo>
                    <a:pt x="13888" y="2578"/>
                    <a:pt x="14256" y="2789"/>
                    <a:pt x="14677" y="2999"/>
                  </a:cubicBezTo>
                  <a:cubicBezTo>
                    <a:pt x="15045" y="3210"/>
                    <a:pt x="15413" y="3420"/>
                    <a:pt x="15782" y="3473"/>
                  </a:cubicBezTo>
                  <a:cubicBezTo>
                    <a:pt x="16255" y="3525"/>
                    <a:pt x="16728" y="3683"/>
                    <a:pt x="17202" y="3893"/>
                  </a:cubicBezTo>
                  <a:cubicBezTo>
                    <a:pt x="17728" y="4156"/>
                    <a:pt x="18307" y="4314"/>
                    <a:pt x="18885" y="4525"/>
                  </a:cubicBezTo>
                  <a:cubicBezTo>
                    <a:pt x="19517" y="4788"/>
                    <a:pt x="20095" y="4788"/>
                    <a:pt x="20726" y="4367"/>
                  </a:cubicBezTo>
                  <a:cubicBezTo>
                    <a:pt x="21358" y="4735"/>
                    <a:pt x="21936" y="5051"/>
                    <a:pt x="22568" y="5314"/>
                  </a:cubicBezTo>
                  <a:cubicBezTo>
                    <a:pt x="22831" y="5419"/>
                    <a:pt x="23041" y="5577"/>
                    <a:pt x="23357" y="5629"/>
                  </a:cubicBezTo>
                  <a:cubicBezTo>
                    <a:pt x="25198" y="6050"/>
                    <a:pt x="26776" y="6944"/>
                    <a:pt x="28407" y="7786"/>
                  </a:cubicBezTo>
                  <a:cubicBezTo>
                    <a:pt x="29669" y="8417"/>
                    <a:pt x="30879" y="9101"/>
                    <a:pt x="32037" y="9890"/>
                  </a:cubicBezTo>
                  <a:cubicBezTo>
                    <a:pt x="33194" y="10679"/>
                    <a:pt x="34667" y="10890"/>
                    <a:pt x="35666" y="11942"/>
                  </a:cubicBezTo>
                  <a:cubicBezTo>
                    <a:pt x="35719" y="12047"/>
                    <a:pt x="35929" y="12047"/>
                    <a:pt x="36087" y="12152"/>
                  </a:cubicBezTo>
                  <a:cubicBezTo>
                    <a:pt x="37192" y="12678"/>
                    <a:pt x="38191" y="13415"/>
                    <a:pt x="39086" y="14204"/>
                  </a:cubicBezTo>
                  <a:cubicBezTo>
                    <a:pt x="40032" y="15098"/>
                    <a:pt x="40979" y="15887"/>
                    <a:pt x="42031" y="16624"/>
                  </a:cubicBezTo>
                  <a:cubicBezTo>
                    <a:pt x="43084" y="17360"/>
                    <a:pt x="44136" y="17991"/>
                    <a:pt x="45188" y="18781"/>
                  </a:cubicBezTo>
                  <a:cubicBezTo>
                    <a:pt x="46819" y="19938"/>
                    <a:pt x="48449" y="21043"/>
                    <a:pt x="49870" y="22516"/>
                  </a:cubicBezTo>
                  <a:cubicBezTo>
                    <a:pt x="50448" y="23147"/>
                    <a:pt x="51132" y="23725"/>
                    <a:pt x="51763" y="24251"/>
                  </a:cubicBezTo>
                  <a:cubicBezTo>
                    <a:pt x="54499" y="26461"/>
                    <a:pt x="57339" y="28460"/>
                    <a:pt x="59917" y="30827"/>
                  </a:cubicBezTo>
                  <a:cubicBezTo>
                    <a:pt x="60022" y="30932"/>
                    <a:pt x="60128" y="31090"/>
                    <a:pt x="60391" y="30880"/>
                  </a:cubicBezTo>
                  <a:cubicBezTo>
                    <a:pt x="60128" y="30511"/>
                    <a:pt x="59812" y="30196"/>
                    <a:pt x="59549" y="29880"/>
                  </a:cubicBezTo>
                  <a:cubicBezTo>
                    <a:pt x="58339" y="28670"/>
                    <a:pt x="57129" y="27408"/>
                    <a:pt x="55919" y="261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9"/>
            <p:cNvSpPr/>
            <p:nvPr/>
          </p:nvSpPr>
          <p:spPr>
            <a:xfrm>
              <a:off x="8768475" y="7956425"/>
              <a:ext cx="1242825" cy="1082375"/>
            </a:xfrm>
            <a:custGeom>
              <a:avLst/>
              <a:gdLst/>
              <a:ahLst/>
              <a:cxnLst/>
              <a:rect l="l" t="t" r="r" b="b"/>
              <a:pathLst>
                <a:path w="49713" h="43295" extrusionOk="0">
                  <a:moveTo>
                    <a:pt x="49607" y="42506"/>
                  </a:moveTo>
                  <a:cubicBezTo>
                    <a:pt x="49239" y="42295"/>
                    <a:pt x="48923" y="42085"/>
                    <a:pt x="48555" y="41927"/>
                  </a:cubicBezTo>
                  <a:cubicBezTo>
                    <a:pt x="44241" y="39770"/>
                    <a:pt x="39980" y="37613"/>
                    <a:pt x="35825" y="35193"/>
                  </a:cubicBezTo>
                  <a:cubicBezTo>
                    <a:pt x="33615" y="33931"/>
                    <a:pt x="31458" y="32511"/>
                    <a:pt x="29459" y="30985"/>
                  </a:cubicBezTo>
                  <a:cubicBezTo>
                    <a:pt x="26934" y="29091"/>
                    <a:pt x="24462" y="27092"/>
                    <a:pt x="21989" y="25146"/>
                  </a:cubicBezTo>
                  <a:cubicBezTo>
                    <a:pt x="21621" y="24883"/>
                    <a:pt x="21253" y="24620"/>
                    <a:pt x="20937" y="24304"/>
                  </a:cubicBezTo>
                  <a:cubicBezTo>
                    <a:pt x="18886" y="22410"/>
                    <a:pt x="16782" y="20569"/>
                    <a:pt x="14730" y="18676"/>
                  </a:cubicBezTo>
                  <a:cubicBezTo>
                    <a:pt x="14362" y="18360"/>
                    <a:pt x="14046" y="17992"/>
                    <a:pt x="13678" y="17623"/>
                  </a:cubicBezTo>
                  <a:cubicBezTo>
                    <a:pt x="11994" y="15782"/>
                    <a:pt x="10311" y="13941"/>
                    <a:pt x="8680" y="12047"/>
                  </a:cubicBezTo>
                  <a:cubicBezTo>
                    <a:pt x="7418" y="10522"/>
                    <a:pt x="6155" y="8996"/>
                    <a:pt x="5261" y="7208"/>
                  </a:cubicBezTo>
                  <a:cubicBezTo>
                    <a:pt x="4998" y="6629"/>
                    <a:pt x="4630" y="6103"/>
                    <a:pt x="4262" y="5524"/>
                  </a:cubicBezTo>
                  <a:cubicBezTo>
                    <a:pt x="3209" y="3946"/>
                    <a:pt x="2157" y="2315"/>
                    <a:pt x="1105" y="685"/>
                  </a:cubicBezTo>
                  <a:cubicBezTo>
                    <a:pt x="947" y="422"/>
                    <a:pt x="632" y="264"/>
                    <a:pt x="369" y="53"/>
                  </a:cubicBezTo>
                  <a:cubicBezTo>
                    <a:pt x="316" y="1"/>
                    <a:pt x="158" y="106"/>
                    <a:pt x="1" y="159"/>
                  </a:cubicBezTo>
                  <a:cubicBezTo>
                    <a:pt x="264" y="527"/>
                    <a:pt x="527" y="843"/>
                    <a:pt x="737" y="1158"/>
                  </a:cubicBezTo>
                  <a:cubicBezTo>
                    <a:pt x="2210" y="3683"/>
                    <a:pt x="3630" y="6208"/>
                    <a:pt x="5103" y="8733"/>
                  </a:cubicBezTo>
                  <a:cubicBezTo>
                    <a:pt x="5419" y="9312"/>
                    <a:pt x="5734" y="9891"/>
                    <a:pt x="6155" y="10364"/>
                  </a:cubicBezTo>
                  <a:cubicBezTo>
                    <a:pt x="7839" y="12468"/>
                    <a:pt x="9522" y="14520"/>
                    <a:pt x="11258" y="16571"/>
                  </a:cubicBezTo>
                  <a:cubicBezTo>
                    <a:pt x="11994" y="17466"/>
                    <a:pt x="12731" y="18360"/>
                    <a:pt x="13520" y="19149"/>
                  </a:cubicBezTo>
                  <a:cubicBezTo>
                    <a:pt x="17097" y="22568"/>
                    <a:pt x="20622" y="26093"/>
                    <a:pt x="24672" y="29039"/>
                  </a:cubicBezTo>
                  <a:cubicBezTo>
                    <a:pt x="26093" y="30038"/>
                    <a:pt x="27408" y="31248"/>
                    <a:pt x="28828" y="32248"/>
                  </a:cubicBezTo>
                  <a:cubicBezTo>
                    <a:pt x="30617" y="33563"/>
                    <a:pt x="32458" y="34825"/>
                    <a:pt x="34352" y="35983"/>
                  </a:cubicBezTo>
                  <a:cubicBezTo>
                    <a:pt x="36982" y="37508"/>
                    <a:pt x="39665" y="38928"/>
                    <a:pt x="42348" y="40296"/>
                  </a:cubicBezTo>
                  <a:cubicBezTo>
                    <a:pt x="44399" y="41348"/>
                    <a:pt x="46503" y="42242"/>
                    <a:pt x="48660" y="43032"/>
                  </a:cubicBezTo>
                  <a:cubicBezTo>
                    <a:pt x="48871" y="43137"/>
                    <a:pt x="49028" y="43189"/>
                    <a:pt x="49239" y="43242"/>
                  </a:cubicBezTo>
                  <a:cubicBezTo>
                    <a:pt x="49502" y="43295"/>
                    <a:pt x="49660" y="43189"/>
                    <a:pt x="49712" y="42979"/>
                  </a:cubicBezTo>
                  <a:cubicBezTo>
                    <a:pt x="49712" y="42821"/>
                    <a:pt x="49712" y="42611"/>
                    <a:pt x="49607" y="425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9"/>
            <p:cNvSpPr/>
            <p:nvPr/>
          </p:nvSpPr>
          <p:spPr>
            <a:xfrm>
              <a:off x="10855575" y="8924350"/>
              <a:ext cx="970575" cy="236750"/>
            </a:xfrm>
            <a:custGeom>
              <a:avLst/>
              <a:gdLst/>
              <a:ahLst/>
              <a:cxnLst/>
              <a:rect l="l" t="t" r="r" b="b"/>
              <a:pathLst>
                <a:path w="38823" h="9470" extrusionOk="0">
                  <a:moveTo>
                    <a:pt x="38507" y="211"/>
                  </a:moveTo>
                  <a:cubicBezTo>
                    <a:pt x="37876" y="211"/>
                    <a:pt x="37245" y="1"/>
                    <a:pt x="36561" y="159"/>
                  </a:cubicBezTo>
                  <a:cubicBezTo>
                    <a:pt x="36088" y="264"/>
                    <a:pt x="35562" y="369"/>
                    <a:pt x="35088" y="317"/>
                  </a:cubicBezTo>
                  <a:cubicBezTo>
                    <a:pt x="34562" y="264"/>
                    <a:pt x="34141" y="369"/>
                    <a:pt x="33720" y="632"/>
                  </a:cubicBezTo>
                  <a:cubicBezTo>
                    <a:pt x="33036" y="1053"/>
                    <a:pt x="32300" y="1263"/>
                    <a:pt x="31511" y="1421"/>
                  </a:cubicBezTo>
                  <a:cubicBezTo>
                    <a:pt x="30617" y="1579"/>
                    <a:pt x="29775" y="1895"/>
                    <a:pt x="28986" y="2316"/>
                  </a:cubicBezTo>
                  <a:cubicBezTo>
                    <a:pt x="28144" y="2736"/>
                    <a:pt x="27303" y="3052"/>
                    <a:pt x="26461" y="3262"/>
                  </a:cubicBezTo>
                  <a:cubicBezTo>
                    <a:pt x="24620" y="3789"/>
                    <a:pt x="22779" y="4367"/>
                    <a:pt x="20885" y="4893"/>
                  </a:cubicBezTo>
                  <a:cubicBezTo>
                    <a:pt x="20043" y="5156"/>
                    <a:pt x="19201" y="5419"/>
                    <a:pt x="18307" y="5630"/>
                  </a:cubicBezTo>
                  <a:cubicBezTo>
                    <a:pt x="16466" y="6103"/>
                    <a:pt x="14625" y="6419"/>
                    <a:pt x="12836" y="7155"/>
                  </a:cubicBezTo>
                  <a:cubicBezTo>
                    <a:pt x="12468" y="7313"/>
                    <a:pt x="11995" y="7366"/>
                    <a:pt x="11521" y="7366"/>
                  </a:cubicBezTo>
                  <a:cubicBezTo>
                    <a:pt x="10469" y="7313"/>
                    <a:pt x="9417" y="7471"/>
                    <a:pt x="8365" y="7734"/>
                  </a:cubicBezTo>
                  <a:cubicBezTo>
                    <a:pt x="7628" y="7997"/>
                    <a:pt x="6839" y="8050"/>
                    <a:pt x="6050" y="8050"/>
                  </a:cubicBezTo>
                  <a:cubicBezTo>
                    <a:pt x="4367" y="8102"/>
                    <a:pt x="2631" y="8207"/>
                    <a:pt x="895" y="8260"/>
                  </a:cubicBezTo>
                  <a:cubicBezTo>
                    <a:pt x="684" y="8313"/>
                    <a:pt x="421" y="8313"/>
                    <a:pt x="211" y="8418"/>
                  </a:cubicBezTo>
                  <a:cubicBezTo>
                    <a:pt x="106" y="8418"/>
                    <a:pt x="1" y="8576"/>
                    <a:pt x="1" y="8681"/>
                  </a:cubicBezTo>
                  <a:cubicBezTo>
                    <a:pt x="1" y="8786"/>
                    <a:pt x="106" y="8944"/>
                    <a:pt x="211" y="8944"/>
                  </a:cubicBezTo>
                  <a:cubicBezTo>
                    <a:pt x="316" y="9049"/>
                    <a:pt x="527" y="9049"/>
                    <a:pt x="684" y="9049"/>
                  </a:cubicBezTo>
                  <a:cubicBezTo>
                    <a:pt x="2052" y="9154"/>
                    <a:pt x="3367" y="9259"/>
                    <a:pt x="4735" y="9259"/>
                  </a:cubicBezTo>
                  <a:cubicBezTo>
                    <a:pt x="5998" y="9312"/>
                    <a:pt x="7260" y="9470"/>
                    <a:pt x="8523" y="9049"/>
                  </a:cubicBezTo>
                  <a:cubicBezTo>
                    <a:pt x="9522" y="8786"/>
                    <a:pt x="10522" y="8681"/>
                    <a:pt x="11574" y="8733"/>
                  </a:cubicBezTo>
                  <a:cubicBezTo>
                    <a:pt x="12310" y="8733"/>
                    <a:pt x="13047" y="8576"/>
                    <a:pt x="13730" y="8313"/>
                  </a:cubicBezTo>
                  <a:cubicBezTo>
                    <a:pt x="14572" y="7997"/>
                    <a:pt x="15414" y="7734"/>
                    <a:pt x="16308" y="7523"/>
                  </a:cubicBezTo>
                  <a:cubicBezTo>
                    <a:pt x="17676" y="7155"/>
                    <a:pt x="19044" y="6892"/>
                    <a:pt x="20359" y="6524"/>
                  </a:cubicBezTo>
                  <a:cubicBezTo>
                    <a:pt x="22568" y="5893"/>
                    <a:pt x="24778" y="5209"/>
                    <a:pt x="26934" y="4525"/>
                  </a:cubicBezTo>
                  <a:cubicBezTo>
                    <a:pt x="27776" y="4262"/>
                    <a:pt x="28618" y="3946"/>
                    <a:pt x="29354" y="3578"/>
                  </a:cubicBezTo>
                  <a:cubicBezTo>
                    <a:pt x="30248" y="3157"/>
                    <a:pt x="31195" y="2842"/>
                    <a:pt x="32142" y="2631"/>
                  </a:cubicBezTo>
                  <a:cubicBezTo>
                    <a:pt x="33247" y="2421"/>
                    <a:pt x="34352" y="2053"/>
                    <a:pt x="35351" y="1527"/>
                  </a:cubicBezTo>
                  <a:cubicBezTo>
                    <a:pt x="35614" y="1369"/>
                    <a:pt x="35930" y="1316"/>
                    <a:pt x="36193" y="1316"/>
                  </a:cubicBezTo>
                  <a:cubicBezTo>
                    <a:pt x="37087" y="1369"/>
                    <a:pt x="37824" y="843"/>
                    <a:pt x="38665" y="737"/>
                  </a:cubicBezTo>
                  <a:cubicBezTo>
                    <a:pt x="38718" y="737"/>
                    <a:pt x="38770" y="580"/>
                    <a:pt x="38823" y="474"/>
                  </a:cubicBezTo>
                  <a:cubicBezTo>
                    <a:pt x="38718" y="422"/>
                    <a:pt x="38613" y="211"/>
                    <a:pt x="38507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9"/>
            <p:cNvSpPr/>
            <p:nvPr/>
          </p:nvSpPr>
          <p:spPr>
            <a:xfrm>
              <a:off x="12740150" y="5176275"/>
              <a:ext cx="160475" cy="195975"/>
            </a:xfrm>
            <a:custGeom>
              <a:avLst/>
              <a:gdLst/>
              <a:ahLst/>
              <a:cxnLst/>
              <a:rect l="l" t="t" r="r" b="b"/>
              <a:pathLst>
                <a:path w="6419" h="7839" extrusionOk="0">
                  <a:moveTo>
                    <a:pt x="527" y="947"/>
                  </a:moveTo>
                  <a:cubicBezTo>
                    <a:pt x="1368" y="1684"/>
                    <a:pt x="1947" y="2578"/>
                    <a:pt x="2262" y="3630"/>
                  </a:cubicBezTo>
                  <a:cubicBezTo>
                    <a:pt x="2368" y="3946"/>
                    <a:pt x="2525" y="4261"/>
                    <a:pt x="2683" y="4524"/>
                  </a:cubicBezTo>
                  <a:cubicBezTo>
                    <a:pt x="2894" y="4840"/>
                    <a:pt x="3157" y="4840"/>
                    <a:pt x="3578" y="4682"/>
                  </a:cubicBezTo>
                  <a:cubicBezTo>
                    <a:pt x="3683" y="4577"/>
                    <a:pt x="3683" y="4366"/>
                    <a:pt x="3998" y="4472"/>
                  </a:cubicBezTo>
                  <a:cubicBezTo>
                    <a:pt x="4209" y="4682"/>
                    <a:pt x="4419" y="5050"/>
                    <a:pt x="4472" y="5471"/>
                  </a:cubicBezTo>
                  <a:cubicBezTo>
                    <a:pt x="4577" y="5787"/>
                    <a:pt x="4630" y="6102"/>
                    <a:pt x="4735" y="6418"/>
                  </a:cubicBezTo>
                  <a:cubicBezTo>
                    <a:pt x="4840" y="6997"/>
                    <a:pt x="5156" y="7418"/>
                    <a:pt x="5524" y="7838"/>
                  </a:cubicBezTo>
                  <a:cubicBezTo>
                    <a:pt x="5997" y="7365"/>
                    <a:pt x="5787" y="6839"/>
                    <a:pt x="5734" y="6313"/>
                  </a:cubicBezTo>
                  <a:lnTo>
                    <a:pt x="6366" y="6313"/>
                  </a:lnTo>
                  <a:cubicBezTo>
                    <a:pt x="6366" y="6208"/>
                    <a:pt x="6366" y="6155"/>
                    <a:pt x="6418" y="6050"/>
                  </a:cubicBezTo>
                  <a:cubicBezTo>
                    <a:pt x="6103" y="5997"/>
                    <a:pt x="5840" y="5945"/>
                    <a:pt x="5524" y="5892"/>
                  </a:cubicBezTo>
                  <a:cubicBezTo>
                    <a:pt x="5314" y="5471"/>
                    <a:pt x="5156" y="4998"/>
                    <a:pt x="4945" y="4577"/>
                  </a:cubicBezTo>
                  <a:cubicBezTo>
                    <a:pt x="4682" y="4156"/>
                    <a:pt x="4419" y="3683"/>
                    <a:pt x="3998" y="3420"/>
                  </a:cubicBezTo>
                  <a:cubicBezTo>
                    <a:pt x="3315" y="2894"/>
                    <a:pt x="2946" y="2104"/>
                    <a:pt x="2420" y="1473"/>
                  </a:cubicBezTo>
                  <a:cubicBezTo>
                    <a:pt x="2262" y="1263"/>
                    <a:pt x="2157" y="1000"/>
                    <a:pt x="1947" y="737"/>
                  </a:cubicBezTo>
                  <a:cubicBezTo>
                    <a:pt x="1526" y="211"/>
                    <a:pt x="737" y="0"/>
                    <a:pt x="0" y="263"/>
                  </a:cubicBezTo>
                  <a:cubicBezTo>
                    <a:pt x="158" y="526"/>
                    <a:pt x="316" y="789"/>
                    <a:pt x="527" y="9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9"/>
            <p:cNvSpPr/>
            <p:nvPr/>
          </p:nvSpPr>
          <p:spPr>
            <a:xfrm>
              <a:off x="10443950" y="9087425"/>
              <a:ext cx="209125" cy="64475"/>
            </a:xfrm>
            <a:custGeom>
              <a:avLst/>
              <a:gdLst/>
              <a:ahLst/>
              <a:cxnLst/>
              <a:rect l="l" t="t" r="r" b="b"/>
              <a:pathLst>
                <a:path w="8365" h="2579" extrusionOk="0">
                  <a:moveTo>
                    <a:pt x="7891" y="2053"/>
                  </a:moveTo>
                  <a:cubicBezTo>
                    <a:pt x="7681" y="1947"/>
                    <a:pt x="7418" y="1895"/>
                    <a:pt x="7207" y="1790"/>
                  </a:cubicBezTo>
                  <a:cubicBezTo>
                    <a:pt x="6891" y="1737"/>
                    <a:pt x="6523" y="1737"/>
                    <a:pt x="6260" y="1632"/>
                  </a:cubicBezTo>
                  <a:cubicBezTo>
                    <a:pt x="5682" y="1316"/>
                    <a:pt x="5103" y="1211"/>
                    <a:pt x="4472" y="1316"/>
                  </a:cubicBezTo>
                  <a:cubicBezTo>
                    <a:pt x="3630" y="1421"/>
                    <a:pt x="2999" y="1000"/>
                    <a:pt x="2262" y="843"/>
                  </a:cubicBezTo>
                  <a:cubicBezTo>
                    <a:pt x="1947" y="737"/>
                    <a:pt x="1684" y="527"/>
                    <a:pt x="1421" y="369"/>
                  </a:cubicBezTo>
                  <a:cubicBezTo>
                    <a:pt x="947" y="1"/>
                    <a:pt x="526" y="159"/>
                    <a:pt x="0" y="527"/>
                  </a:cubicBezTo>
                  <a:cubicBezTo>
                    <a:pt x="421" y="790"/>
                    <a:pt x="789" y="948"/>
                    <a:pt x="1052" y="1211"/>
                  </a:cubicBezTo>
                  <a:cubicBezTo>
                    <a:pt x="1684" y="1895"/>
                    <a:pt x="2578" y="2000"/>
                    <a:pt x="3367" y="2158"/>
                  </a:cubicBezTo>
                  <a:cubicBezTo>
                    <a:pt x="4314" y="2316"/>
                    <a:pt x="5366" y="2105"/>
                    <a:pt x="6260" y="2526"/>
                  </a:cubicBezTo>
                  <a:cubicBezTo>
                    <a:pt x="6365" y="2579"/>
                    <a:pt x="6523" y="2526"/>
                    <a:pt x="6628" y="2526"/>
                  </a:cubicBezTo>
                  <a:lnTo>
                    <a:pt x="8364" y="2526"/>
                  </a:lnTo>
                  <a:cubicBezTo>
                    <a:pt x="8101" y="2263"/>
                    <a:pt x="7996" y="2105"/>
                    <a:pt x="7891" y="20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9"/>
            <p:cNvSpPr/>
            <p:nvPr/>
          </p:nvSpPr>
          <p:spPr>
            <a:xfrm>
              <a:off x="12957150" y="5441925"/>
              <a:ext cx="98650" cy="173625"/>
            </a:xfrm>
            <a:custGeom>
              <a:avLst/>
              <a:gdLst/>
              <a:ahLst/>
              <a:cxnLst/>
              <a:rect l="l" t="t" r="r" b="b"/>
              <a:pathLst>
                <a:path w="3946" h="6945" extrusionOk="0">
                  <a:moveTo>
                    <a:pt x="1210" y="3209"/>
                  </a:moveTo>
                  <a:cubicBezTo>
                    <a:pt x="1736" y="3998"/>
                    <a:pt x="2210" y="4787"/>
                    <a:pt x="2525" y="5682"/>
                  </a:cubicBezTo>
                  <a:cubicBezTo>
                    <a:pt x="2631" y="6103"/>
                    <a:pt x="2946" y="6471"/>
                    <a:pt x="3209" y="6786"/>
                  </a:cubicBezTo>
                  <a:cubicBezTo>
                    <a:pt x="3262" y="6892"/>
                    <a:pt x="3525" y="6944"/>
                    <a:pt x="3630" y="6892"/>
                  </a:cubicBezTo>
                  <a:cubicBezTo>
                    <a:pt x="3788" y="6839"/>
                    <a:pt x="3840" y="6629"/>
                    <a:pt x="3946" y="6523"/>
                  </a:cubicBezTo>
                  <a:cubicBezTo>
                    <a:pt x="3893" y="6313"/>
                    <a:pt x="3840" y="6155"/>
                    <a:pt x="3788" y="6050"/>
                  </a:cubicBezTo>
                  <a:cubicBezTo>
                    <a:pt x="3577" y="5577"/>
                    <a:pt x="3367" y="5156"/>
                    <a:pt x="3157" y="4682"/>
                  </a:cubicBezTo>
                  <a:cubicBezTo>
                    <a:pt x="2946" y="4261"/>
                    <a:pt x="2736" y="3841"/>
                    <a:pt x="2525" y="3420"/>
                  </a:cubicBezTo>
                  <a:cubicBezTo>
                    <a:pt x="1999" y="2473"/>
                    <a:pt x="1473" y="1526"/>
                    <a:pt x="947" y="632"/>
                  </a:cubicBezTo>
                  <a:cubicBezTo>
                    <a:pt x="842" y="421"/>
                    <a:pt x="684" y="263"/>
                    <a:pt x="474" y="106"/>
                  </a:cubicBezTo>
                  <a:cubicBezTo>
                    <a:pt x="421" y="0"/>
                    <a:pt x="211" y="53"/>
                    <a:pt x="158" y="106"/>
                  </a:cubicBezTo>
                  <a:cubicBezTo>
                    <a:pt x="53" y="158"/>
                    <a:pt x="0" y="316"/>
                    <a:pt x="0" y="369"/>
                  </a:cubicBezTo>
                  <a:cubicBezTo>
                    <a:pt x="316" y="1368"/>
                    <a:pt x="632" y="2315"/>
                    <a:pt x="1210" y="32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9"/>
            <p:cNvSpPr/>
            <p:nvPr/>
          </p:nvSpPr>
          <p:spPr>
            <a:xfrm>
              <a:off x="10171725" y="9028250"/>
              <a:ext cx="227525" cy="93400"/>
            </a:xfrm>
            <a:custGeom>
              <a:avLst/>
              <a:gdLst/>
              <a:ahLst/>
              <a:cxnLst/>
              <a:rect l="l" t="t" r="r" b="b"/>
              <a:pathLst>
                <a:path w="9101" h="3736" extrusionOk="0">
                  <a:moveTo>
                    <a:pt x="8206" y="2631"/>
                  </a:moveTo>
                  <a:cubicBezTo>
                    <a:pt x="7417" y="2263"/>
                    <a:pt x="6839" y="1474"/>
                    <a:pt x="5892" y="1526"/>
                  </a:cubicBezTo>
                  <a:cubicBezTo>
                    <a:pt x="5734" y="1737"/>
                    <a:pt x="5629" y="1947"/>
                    <a:pt x="5471" y="2158"/>
                  </a:cubicBezTo>
                  <a:cubicBezTo>
                    <a:pt x="5050" y="1947"/>
                    <a:pt x="4787" y="1737"/>
                    <a:pt x="4524" y="1684"/>
                  </a:cubicBezTo>
                  <a:cubicBezTo>
                    <a:pt x="3945" y="1474"/>
                    <a:pt x="3472" y="1158"/>
                    <a:pt x="3051" y="790"/>
                  </a:cubicBezTo>
                  <a:cubicBezTo>
                    <a:pt x="2788" y="474"/>
                    <a:pt x="2420" y="264"/>
                    <a:pt x="2052" y="159"/>
                  </a:cubicBezTo>
                  <a:cubicBezTo>
                    <a:pt x="1631" y="1"/>
                    <a:pt x="1157" y="53"/>
                    <a:pt x="684" y="106"/>
                  </a:cubicBezTo>
                  <a:cubicBezTo>
                    <a:pt x="473" y="106"/>
                    <a:pt x="158" y="159"/>
                    <a:pt x="0" y="527"/>
                  </a:cubicBezTo>
                  <a:cubicBezTo>
                    <a:pt x="368" y="842"/>
                    <a:pt x="789" y="790"/>
                    <a:pt x="1157" y="842"/>
                  </a:cubicBezTo>
                  <a:cubicBezTo>
                    <a:pt x="1683" y="948"/>
                    <a:pt x="2157" y="1105"/>
                    <a:pt x="2472" y="1474"/>
                  </a:cubicBezTo>
                  <a:cubicBezTo>
                    <a:pt x="3051" y="2158"/>
                    <a:pt x="3788" y="2368"/>
                    <a:pt x="4577" y="2684"/>
                  </a:cubicBezTo>
                  <a:cubicBezTo>
                    <a:pt x="5050" y="2841"/>
                    <a:pt x="5418" y="2841"/>
                    <a:pt x="5839" y="2578"/>
                  </a:cubicBezTo>
                  <a:cubicBezTo>
                    <a:pt x="5892" y="2368"/>
                    <a:pt x="5997" y="2158"/>
                    <a:pt x="6050" y="1947"/>
                  </a:cubicBezTo>
                  <a:cubicBezTo>
                    <a:pt x="6523" y="2000"/>
                    <a:pt x="6786" y="2263"/>
                    <a:pt x="7102" y="2473"/>
                  </a:cubicBezTo>
                  <a:cubicBezTo>
                    <a:pt x="7417" y="2736"/>
                    <a:pt x="7733" y="2947"/>
                    <a:pt x="8101" y="3157"/>
                  </a:cubicBezTo>
                  <a:cubicBezTo>
                    <a:pt x="8364" y="3315"/>
                    <a:pt x="8575" y="3736"/>
                    <a:pt x="9101" y="3630"/>
                  </a:cubicBezTo>
                  <a:cubicBezTo>
                    <a:pt x="8890" y="3157"/>
                    <a:pt x="8575" y="2789"/>
                    <a:pt x="8206" y="2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9"/>
            <p:cNvSpPr/>
            <p:nvPr/>
          </p:nvSpPr>
          <p:spPr>
            <a:xfrm>
              <a:off x="8433125" y="6686025"/>
              <a:ext cx="28950" cy="228850"/>
            </a:xfrm>
            <a:custGeom>
              <a:avLst/>
              <a:gdLst/>
              <a:ahLst/>
              <a:cxnLst/>
              <a:rect l="l" t="t" r="r" b="b"/>
              <a:pathLst>
                <a:path w="1158" h="9154" extrusionOk="0">
                  <a:moveTo>
                    <a:pt x="789" y="2789"/>
                  </a:moveTo>
                  <a:cubicBezTo>
                    <a:pt x="789" y="2263"/>
                    <a:pt x="789" y="1789"/>
                    <a:pt x="947" y="1316"/>
                  </a:cubicBezTo>
                  <a:cubicBezTo>
                    <a:pt x="1158" y="895"/>
                    <a:pt x="1105" y="895"/>
                    <a:pt x="737" y="1"/>
                  </a:cubicBezTo>
                  <a:cubicBezTo>
                    <a:pt x="579" y="421"/>
                    <a:pt x="579" y="632"/>
                    <a:pt x="474" y="790"/>
                  </a:cubicBezTo>
                  <a:cubicBezTo>
                    <a:pt x="0" y="1474"/>
                    <a:pt x="0" y="2263"/>
                    <a:pt x="0" y="2999"/>
                  </a:cubicBezTo>
                  <a:cubicBezTo>
                    <a:pt x="0" y="4525"/>
                    <a:pt x="0" y="6050"/>
                    <a:pt x="0" y="7576"/>
                  </a:cubicBezTo>
                  <a:cubicBezTo>
                    <a:pt x="0" y="7944"/>
                    <a:pt x="53" y="8312"/>
                    <a:pt x="105" y="8628"/>
                  </a:cubicBezTo>
                  <a:cubicBezTo>
                    <a:pt x="105" y="8786"/>
                    <a:pt x="263" y="8943"/>
                    <a:pt x="421" y="9154"/>
                  </a:cubicBezTo>
                  <a:cubicBezTo>
                    <a:pt x="737" y="8628"/>
                    <a:pt x="737" y="8049"/>
                    <a:pt x="737" y="7576"/>
                  </a:cubicBezTo>
                  <a:cubicBezTo>
                    <a:pt x="789" y="5945"/>
                    <a:pt x="789" y="4367"/>
                    <a:pt x="789" y="2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9"/>
            <p:cNvSpPr/>
            <p:nvPr/>
          </p:nvSpPr>
          <p:spPr>
            <a:xfrm>
              <a:off x="13072875" y="5641825"/>
              <a:ext cx="64475" cy="210450"/>
            </a:xfrm>
            <a:custGeom>
              <a:avLst/>
              <a:gdLst/>
              <a:ahLst/>
              <a:cxnLst/>
              <a:rect l="l" t="t" r="r" b="b"/>
              <a:pathLst>
                <a:path w="2579" h="8418" extrusionOk="0">
                  <a:moveTo>
                    <a:pt x="579" y="3051"/>
                  </a:moveTo>
                  <a:cubicBezTo>
                    <a:pt x="579" y="3262"/>
                    <a:pt x="684" y="3525"/>
                    <a:pt x="790" y="3735"/>
                  </a:cubicBezTo>
                  <a:cubicBezTo>
                    <a:pt x="947" y="4314"/>
                    <a:pt x="1263" y="4893"/>
                    <a:pt x="1263" y="5471"/>
                  </a:cubicBezTo>
                  <a:cubicBezTo>
                    <a:pt x="1210" y="6418"/>
                    <a:pt x="1736" y="7207"/>
                    <a:pt x="1736" y="8102"/>
                  </a:cubicBezTo>
                  <a:cubicBezTo>
                    <a:pt x="1736" y="8207"/>
                    <a:pt x="1947" y="8365"/>
                    <a:pt x="2105" y="8365"/>
                  </a:cubicBezTo>
                  <a:cubicBezTo>
                    <a:pt x="2315" y="8417"/>
                    <a:pt x="2526" y="8259"/>
                    <a:pt x="2526" y="8049"/>
                  </a:cubicBezTo>
                  <a:cubicBezTo>
                    <a:pt x="2526" y="7628"/>
                    <a:pt x="2578" y="7102"/>
                    <a:pt x="2420" y="6734"/>
                  </a:cubicBezTo>
                  <a:cubicBezTo>
                    <a:pt x="2210" y="6260"/>
                    <a:pt x="2157" y="5787"/>
                    <a:pt x="2105" y="5313"/>
                  </a:cubicBezTo>
                  <a:cubicBezTo>
                    <a:pt x="2052" y="5050"/>
                    <a:pt x="1947" y="4787"/>
                    <a:pt x="1842" y="4524"/>
                  </a:cubicBezTo>
                  <a:cubicBezTo>
                    <a:pt x="1579" y="3841"/>
                    <a:pt x="1263" y="3157"/>
                    <a:pt x="1158" y="2420"/>
                  </a:cubicBezTo>
                  <a:cubicBezTo>
                    <a:pt x="1000" y="1631"/>
                    <a:pt x="579" y="895"/>
                    <a:pt x="264" y="158"/>
                  </a:cubicBezTo>
                  <a:cubicBezTo>
                    <a:pt x="264" y="106"/>
                    <a:pt x="158" y="53"/>
                    <a:pt x="1" y="0"/>
                  </a:cubicBezTo>
                  <a:cubicBezTo>
                    <a:pt x="53" y="316"/>
                    <a:pt x="106" y="632"/>
                    <a:pt x="158" y="895"/>
                  </a:cubicBezTo>
                  <a:cubicBezTo>
                    <a:pt x="316" y="1579"/>
                    <a:pt x="632" y="2262"/>
                    <a:pt x="579" y="30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9"/>
            <p:cNvSpPr/>
            <p:nvPr/>
          </p:nvSpPr>
          <p:spPr>
            <a:xfrm>
              <a:off x="8485725" y="7294925"/>
              <a:ext cx="96025" cy="131525"/>
            </a:xfrm>
            <a:custGeom>
              <a:avLst/>
              <a:gdLst/>
              <a:ahLst/>
              <a:cxnLst/>
              <a:rect l="l" t="t" r="r" b="b"/>
              <a:pathLst>
                <a:path w="3841" h="5261" extrusionOk="0">
                  <a:moveTo>
                    <a:pt x="2315" y="2894"/>
                  </a:moveTo>
                  <a:cubicBezTo>
                    <a:pt x="1842" y="2368"/>
                    <a:pt x="1421" y="1842"/>
                    <a:pt x="1053" y="1263"/>
                  </a:cubicBezTo>
                  <a:cubicBezTo>
                    <a:pt x="790" y="895"/>
                    <a:pt x="527" y="527"/>
                    <a:pt x="211" y="1"/>
                  </a:cubicBezTo>
                  <a:cubicBezTo>
                    <a:pt x="106" y="264"/>
                    <a:pt x="0" y="316"/>
                    <a:pt x="53" y="369"/>
                  </a:cubicBezTo>
                  <a:cubicBezTo>
                    <a:pt x="264" y="1474"/>
                    <a:pt x="684" y="2473"/>
                    <a:pt x="1421" y="3315"/>
                  </a:cubicBezTo>
                  <a:cubicBezTo>
                    <a:pt x="1684" y="3630"/>
                    <a:pt x="1947" y="3946"/>
                    <a:pt x="2157" y="4314"/>
                  </a:cubicBezTo>
                  <a:cubicBezTo>
                    <a:pt x="2473" y="4788"/>
                    <a:pt x="2894" y="5051"/>
                    <a:pt x="3420" y="5208"/>
                  </a:cubicBezTo>
                  <a:cubicBezTo>
                    <a:pt x="3525" y="5261"/>
                    <a:pt x="3683" y="5208"/>
                    <a:pt x="3735" y="5103"/>
                  </a:cubicBezTo>
                  <a:cubicBezTo>
                    <a:pt x="3788" y="5051"/>
                    <a:pt x="3841" y="4840"/>
                    <a:pt x="3788" y="4788"/>
                  </a:cubicBezTo>
                  <a:cubicBezTo>
                    <a:pt x="3315" y="4156"/>
                    <a:pt x="2894" y="3473"/>
                    <a:pt x="2315" y="28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9"/>
            <p:cNvSpPr/>
            <p:nvPr/>
          </p:nvSpPr>
          <p:spPr>
            <a:xfrm>
              <a:off x="10889775" y="4312225"/>
              <a:ext cx="131525" cy="36850"/>
            </a:xfrm>
            <a:custGeom>
              <a:avLst/>
              <a:gdLst/>
              <a:ahLst/>
              <a:cxnLst/>
              <a:rect l="l" t="t" r="r" b="b"/>
              <a:pathLst>
                <a:path w="5261" h="1474" extrusionOk="0">
                  <a:moveTo>
                    <a:pt x="789" y="1474"/>
                  </a:moveTo>
                  <a:cubicBezTo>
                    <a:pt x="1052" y="1474"/>
                    <a:pt x="1315" y="1421"/>
                    <a:pt x="1526" y="1316"/>
                  </a:cubicBezTo>
                  <a:cubicBezTo>
                    <a:pt x="1947" y="1106"/>
                    <a:pt x="2473" y="1106"/>
                    <a:pt x="2946" y="1106"/>
                  </a:cubicBezTo>
                  <a:cubicBezTo>
                    <a:pt x="3262" y="1106"/>
                    <a:pt x="3630" y="1106"/>
                    <a:pt x="3946" y="1053"/>
                  </a:cubicBezTo>
                  <a:cubicBezTo>
                    <a:pt x="4367" y="1000"/>
                    <a:pt x="4787" y="1000"/>
                    <a:pt x="5261" y="632"/>
                  </a:cubicBezTo>
                  <a:cubicBezTo>
                    <a:pt x="5050" y="527"/>
                    <a:pt x="4945" y="422"/>
                    <a:pt x="4787" y="369"/>
                  </a:cubicBezTo>
                  <a:cubicBezTo>
                    <a:pt x="3420" y="159"/>
                    <a:pt x="2052" y="1"/>
                    <a:pt x="737" y="632"/>
                  </a:cubicBezTo>
                  <a:cubicBezTo>
                    <a:pt x="474" y="737"/>
                    <a:pt x="106" y="685"/>
                    <a:pt x="53" y="1053"/>
                  </a:cubicBezTo>
                  <a:cubicBezTo>
                    <a:pt x="0" y="1263"/>
                    <a:pt x="316" y="1474"/>
                    <a:pt x="789" y="1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9"/>
            <p:cNvSpPr/>
            <p:nvPr/>
          </p:nvSpPr>
          <p:spPr>
            <a:xfrm>
              <a:off x="8446275" y="7098975"/>
              <a:ext cx="52625" cy="99975"/>
            </a:xfrm>
            <a:custGeom>
              <a:avLst/>
              <a:gdLst/>
              <a:ahLst/>
              <a:cxnLst/>
              <a:rect l="l" t="t" r="r" b="b"/>
              <a:pathLst>
                <a:path w="2105" h="3999" extrusionOk="0">
                  <a:moveTo>
                    <a:pt x="1947" y="3315"/>
                  </a:moveTo>
                  <a:cubicBezTo>
                    <a:pt x="2105" y="2894"/>
                    <a:pt x="2052" y="2473"/>
                    <a:pt x="1789" y="2052"/>
                  </a:cubicBezTo>
                  <a:cubicBezTo>
                    <a:pt x="1421" y="1473"/>
                    <a:pt x="1000" y="947"/>
                    <a:pt x="895" y="211"/>
                  </a:cubicBezTo>
                  <a:cubicBezTo>
                    <a:pt x="895" y="106"/>
                    <a:pt x="579" y="0"/>
                    <a:pt x="421" y="0"/>
                  </a:cubicBezTo>
                  <a:cubicBezTo>
                    <a:pt x="263" y="53"/>
                    <a:pt x="106" y="264"/>
                    <a:pt x="53" y="421"/>
                  </a:cubicBezTo>
                  <a:cubicBezTo>
                    <a:pt x="0" y="579"/>
                    <a:pt x="53" y="842"/>
                    <a:pt x="106" y="1000"/>
                  </a:cubicBezTo>
                  <a:cubicBezTo>
                    <a:pt x="316" y="1473"/>
                    <a:pt x="579" y="1842"/>
                    <a:pt x="842" y="2263"/>
                  </a:cubicBezTo>
                  <a:cubicBezTo>
                    <a:pt x="1158" y="2789"/>
                    <a:pt x="1421" y="3262"/>
                    <a:pt x="1052" y="3841"/>
                  </a:cubicBezTo>
                  <a:cubicBezTo>
                    <a:pt x="1263" y="3893"/>
                    <a:pt x="1526" y="3946"/>
                    <a:pt x="1736" y="3998"/>
                  </a:cubicBezTo>
                  <a:cubicBezTo>
                    <a:pt x="1789" y="3735"/>
                    <a:pt x="1894" y="3525"/>
                    <a:pt x="1947" y="33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9"/>
            <p:cNvSpPr/>
            <p:nvPr/>
          </p:nvSpPr>
          <p:spPr>
            <a:xfrm>
              <a:off x="8472575" y="7194975"/>
              <a:ext cx="1350" cy="25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53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9"/>
            <p:cNvSpPr/>
            <p:nvPr/>
          </p:nvSpPr>
          <p:spPr>
            <a:xfrm>
              <a:off x="8462050" y="7196300"/>
              <a:ext cx="47375" cy="69725"/>
            </a:xfrm>
            <a:custGeom>
              <a:avLst/>
              <a:gdLst/>
              <a:ahLst/>
              <a:cxnLst/>
              <a:rect l="l" t="t" r="r" b="b"/>
              <a:pathLst>
                <a:path w="1895" h="2789" extrusionOk="0">
                  <a:moveTo>
                    <a:pt x="1842" y="2736"/>
                  </a:moveTo>
                  <a:cubicBezTo>
                    <a:pt x="1894" y="2578"/>
                    <a:pt x="1894" y="2420"/>
                    <a:pt x="1842" y="2262"/>
                  </a:cubicBezTo>
                  <a:cubicBezTo>
                    <a:pt x="1789" y="2157"/>
                    <a:pt x="1684" y="2052"/>
                    <a:pt x="1631" y="1999"/>
                  </a:cubicBezTo>
                  <a:cubicBezTo>
                    <a:pt x="1053" y="1578"/>
                    <a:pt x="737" y="947"/>
                    <a:pt x="632" y="263"/>
                  </a:cubicBezTo>
                  <a:cubicBezTo>
                    <a:pt x="579" y="158"/>
                    <a:pt x="527" y="53"/>
                    <a:pt x="421" y="0"/>
                  </a:cubicBezTo>
                  <a:cubicBezTo>
                    <a:pt x="421" y="0"/>
                    <a:pt x="421" y="53"/>
                    <a:pt x="421" y="53"/>
                  </a:cubicBezTo>
                  <a:cubicBezTo>
                    <a:pt x="1" y="526"/>
                    <a:pt x="1" y="1052"/>
                    <a:pt x="211" y="1578"/>
                  </a:cubicBezTo>
                  <a:cubicBezTo>
                    <a:pt x="474" y="2157"/>
                    <a:pt x="895" y="2578"/>
                    <a:pt x="1474" y="2788"/>
                  </a:cubicBezTo>
                  <a:cubicBezTo>
                    <a:pt x="1579" y="2788"/>
                    <a:pt x="1789" y="2788"/>
                    <a:pt x="1842" y="27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9"/>
            <p:cNvSpPr/>
            <p:nvPr/>
          </p:nvSpPr>
          <p:spPr>
            <a:xfrm>
              <a:off x="8472575" y="7194975"/>
              <a:ext cx="1350" cy="25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9"/>
            <p:cNvSpPr/>
            <p:nvPr/>
          </p:nvSpPr>
          <p:spPr>
            <a:xfrm>
              <a:off x="11807725" y="8895425"/>
              <a:ext cx="63150" cy="30275"/>
            </a:xfrm>
            <a:custGeom>
              <a:avLst/>
              <a:gdLst/>
              <a:ahLst/>
              <a:cxnLst/>
              <a:rect l="l" t="t" r="r" b="b"/>
              <a:pathLst>
                <a:path w="2526" h="1211" extrusionOk="0">
                  <a:moveTo>
                    <a:pt x="1368" y="53"/>
                  </a:moveTo>
                  <a:cubicBezTo>
                    <a:pt x="737" y="53"/>
                    <a:pt x="421" y="422"/>
                    <a:pt x="1" y="1000"/>
                  </a:cubicBezTo>
                  <a:cubicBezTo>
                    <a:pt x="264" y="1105"/>
                    <a:pt x="421" y="1211"/>
                    <a:pt x="474" y="1158"/>
                  </a:cubicBezTo>
                  <a:cubicBezTo>
                    <a:pt x="1053" y="948"/>
                    <a:pt x="1631" y="842"/>
                    <a:pt x="2263" y="790"/>
                  </a:cubicBezTo>
                  <a:cubicBezTo>
                    <a:pt x="2368" y="737"/>
                    <a:pt x="2473" y="527"/>
                    <a:pt x="2526" y="422"/>
                  </a:cubicBezTo>
                  <a:cubicBezTo>
                    <a:pt x="2526" y="264"/>
                    <a:pt x="2420" y="106"/>
                    <a:pt x="2368" y="1"/>
                  </a:cubicBezTo>
                  <a:cubicBezTo>
                    <a:pt x="2000" y="1"/>
                    <a:pt x="1684" y="53"/>
                    <a:pt x="136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8" name="Google Shape;6528;p39"/>
          <p:cNvGrpSpPr/>
          <p:nvPr/>
        </p:nvGrpSpPr>
        <p:grpSpPr>
          <a:xfrm>
            <a:off x="3643684" y="1708991"/>
            <a:ext cx="2044624" cy="2424955"/>
            <a:chOff x="-4136825" y="3936100"/>
            <a:chExt cx="4588475" cy="5442000"/>
          </a:xfrm>
        </p:grpSpPr>
        <p:sp>
          <p:nvSpPr>
            <p:cNvPr id="6529" name="Google Shape;6529;p39"/>
            <p:cNvSpPr/>
            <p:nvPr/>
          </p:nvSpPr>
          <p:spPr>
            <a:xfrm>
              <a:off x="-4089475" y="3992650"/>
              <a:ext cx="4380700" cy="5142575"/>
            </a:xfrm>
            <a:custGeom>
              <a:avLst/>
              <a:gdLst/>
              <a:ahLst/>
              <a:cxnLst/>
              <a:rect l="l" t="t" r="r" b="b"/>
              <a:pathLst>
                <a:path w="175228" h="205703" extrusionOk="0">
                  <a:moveTo>
                    <a:pt x="53920" y="1"/>
                  </a:moveTo>
                  <a:cubicBezTo>
                    <a:pt x="53499" y="1"/>
                    <a:pt x="53078" y="106"/>
                    <a:pt x="52710" y="211"/>
                  </a:cubicBezTo>
                  <a:cubicBezTo>
                    <a:pt x="51290" y="632"/>
                    <a:pt x="50080" y="1369"/>
                    <a:pt x="48765" y="2000"/>
                  </a:cubicBezTo>
                  <a:cubicBezTo>
                    <a:pt x="48660" y="2105"/>
                    <a:pt x="48502" y="2210"/>
                    <a:pt x="48397" y="2316"/>
                  </a:cubicBezTo>
                  <a:cubicBezTo>
                    <a:pt x="47923" y="2684"/>
                    <a:pt x="47397" y="3052"/>
                    <a:pt x="46976" y="3473"/>
                  </a:cubicBezTo>
                  <a:cubicBezTo>
                    <a:pt x="46135" y="4104"/>
                    <a:pt x="45346" y="4735"/>
                    <a:pt x="45030" y="5787"/>
                  </a:cubicBezTo>
                  <a:cubicBezTo>
                    <a:pt x="44925" y="6050"/>
                    <a:pt x="44662" y="6314"/>
                    <a:pt x="44504" y="6577"/>
                  </a:cubicBezTo>
                  <a:cubicBezTo>
                    <a:pt x="44346" y="6787"/>
                    <a:pt x="44188" y="6997"/>
                    <a:pt x="44136" y="7260"/>
                  </a:cubicBezTo>
                  <a:cubicBezTo>
                    <a:pt x="43715" y="8418"/>
                    <a:pt x="43189" y="9575"/>
                    <a:pt x="42926" y="10838"/>
                  </a:cubicBezTo>
                  <a:cubicBezTo>
                    <a:pt x="42873" y="11153"/>
                    <a:pt x="42821" y="11416"/>
                    <a:pt x="43031" y="11784"/>
                  </a:cubicBezTo>
                  <a:cubicBezTo>
                    <a:pt x="43767" y="11101"/>
                    <a:pt x="43715" y="10101"/>
                    <a:pt x="44556" y="9365"/>
                  </a:cubicBezTo>
                  <a:lnTo>
                    <a:pt x="44556" y="9365"/>
                  </a:lnTo>
                  <a:cubicBezTo>
                    <a:pt x="44556" y="9680"/>
                    <a:pt x="44556" y="9838"/>
                    <a:pt x="44504" y="9943"/>
                  </a:cubicBezTo>
                  <a:cubicBezTo>
                    <a:pt x="44188" y="11101"/>
                    <a:pt x="43662" y="12153"/>
                    <a:pt x="42978" y="13152"/>
                  </a:cubicBezTo>
                  <a:cubicBezTo>
                    <a:pt x="42663" y="13626"/>
                    <a:pt x="42294" y="14046"/>
                    <a:pt x="42242" y="14678"/>
                  </a:cubicBezTo>
                  <a:cubicBezTo>
                    <a:pt x="42610" y="14783"/>
                    <a:pt x="42610" y="15099"/>
                    <a:pt x="42663" y="15362"/>
                  </a:cubicBezTo>
                  <a:cubicBezTo>
                    <a:pt x="42663" y="15888"/>
                    <a:pt x="42452" y="16414"/>
                    <a:pt x="42715" y="16940"/>
                  </a:cubicBezTo>
                  <a:cubicBezTo>
                    <a:pt x="42926" y="16887"/>
                    <a:pt x="43084" y="16887"/>
                    <a:pt x="43347" y="16887"/>
                  </a:cubicBezTo>
                  <a:cubicBezTo>
                    <a:pt x="43294" y="17624"/>
                    <a:pt x="42558" y="18150"/>
                    <a:pt x="43031" y="19044"/>
                  </a:cubicBezTo>
                  <a:cubicBezTo>
                    <a:pt x="43347" y="18360"/>
                    <a:pt x="43452" y="17781"/>
                    <a:pt x="43662" y="17203"/>
                  </a:cubicBezTo>
                  <a:cubicBezTo>
                    <a:pt x="43925" y="16466"/>
                    <a:pt x="44241" y="15677"/>
                    <a:pt x="44556" y="14941"/>
                  </a:cubicBezTo>
                  <a:cubicBezTo>
                    <a:pt x="44556" y="14835"/>
                    <a:pt x="44820" y="14783"/>
                    <a:pt x="44925" y="14783"/>
                  </a:cubicBezTo>
                  <a:cubicBezTo>
                    <a:pt x="44977" y="14783"/>
                    <a:pt x="45083" y="14941"/>
                    <a:pt x="45083" y="15046"/>
                  </a:cubicBezTo>
                  <a:cubicBezTo>
                    <a:pt x="45030" y="15730"/>
                    <a:pt x="44925" y="16414"/>
                    <a:pt x="44820" y="17097"/>
                  </a:cubicBezTo>
                  <a:cubicBezTo>
                    <a:pt x="44609" y="18097"/>
                    <a:pt x="44293" y="19044"/>
                    <a:pt x="44030" y="19991"/>
                  </a:cubicBezTo>
                  <a:cubicBezTo>
                    <a:pt x="43925" y="20464"/>
                    <a:pt x="43610" y="20990"/>
                    <a:pt x="44241" y="21358"/>
                  </a:cubicBezTo>
                  <a:cubicBezTo>
                    <a:pt x="44293" y="21411"/>
                    <a:pt x="44346" y="21516"/>
                    <a:pt x="44346" y="21622"/>
                  </a:cubicBezTo>
                  <a:cubicBezTo>
                    <a:pt x="44293" y="22200"/>
                    <a:pt x="44451" y="22831"/>
                    <a:pt x="44030" y="23357"/>
                  </a:cubicBezTo>
                  <a:cubicBezTo>
                    <a:pt x="43767" y="23726"/>
                    <a:pt x="43767" y="24041"/>
                    <a:pt x="43925" y="24410"/>
                  </a:cubicBezTo>
                  <a:cubicBezTo>
                    <a:pt x="44030" y="24567"/>
                    <a:pt x="44083" y="24725"/>
                    <a:pt x="44083" y="24883"/>
                  </a:cubicBezTo>
                  <a:cubicBezTo>
                    <a:pt x="44030" y="25462"/>
                    <a:pt x="44399" y="25830"/>
                    <a:pt x="44767" y="26198"/>
                  </a:cubicBezTo>
                  <a:cubicBezTo>
                    <a:pt x="44977" y="25935"/>
                    <a:pt x="44820" y="25409"/>
                    <a:pt x="45398" y="25409"/>
                  </a:cubicBezTo>
                  <a:cubicBezTo>
                    <a:pt x="45398" y="25672"/>
                    <a:pt x="45398" y="25883"/>
                    <a:pt x="45398" y="26146"/>
                  </a:cubicBezTo>
                  <a:cubicBezTo>
                    <a:pt x="45188" y="26935"/>
                    <a:pt x="45030" y="27724"/>
                    <a:pt x="44820" y="28513"/>
                  </a:cubicBezTo>
                  <a:cubicBezTo>
                    <a:pt x="44714" y="29039"/>
                    <a:pt x="44662" y="29512"/>
                    <a:pt x="44609" y="29986"/>
                  </a:cubicBezTo>
                  <a:cubicBezTo>
                    <a:pt x="44556" y="30143"/>
                    <a:pt x="44609" y="30407"/>
                    <a:pt x="44662" y="30459"/>
                  </a:cubicBezTo>
                  <a:cubicBezTo>
                    <a:pt x="45188" y="30564"/>
                    <a:pt x="44872" y="31143"/>
                    <a:pt x="45188" y="31353"/>
                  </a:cubicBezTo>
                  <a:cubicBezTo>
                    <a:pt x="45345" y="31275"/>
                    <a:pt x="45443" y="31050"/>
                    <a:pt x="45636" y="31050"/>
                  </a:cubicBezTo>
                  <a:cubicBezTo>
                    <a:pt x="45701" y="31050"/>
                    <a:pt x="45778" y="31076"/>
                    <a:pt x="45872" y="31143"/>
                  </a:cubicBezTo>
                  <a:cubicBezTo>
                    <a:pt x="45819" y="31353"/>
                    <a:pt x="45766" y="31616"/>
                    <a:pt x="45714" y="31827"/>
                  </a:cubicBezTo>
                  <a:cubicBezTo>
                    <a:pt x="45346" y="33195"/>
                    <a:pt x="44767" y="34562"/>
                    <a:pt x="44767" y="36035"/>
                  </a:cubicBezTo>
                  <a:cubicBezTo>
                    <a:pt x="44767" y="36193"/>
                    <a:pt x="44662" y="36403"/>
                    <a:pt x="44609" y="36614"/>
                  </a:cubicBezTo>
                  <a:cubicBezTo>
                    <a:pt x="44346" y="37298"/>
                    <a:pt x="44346" y="37982"/>
                    <a:pt x="44399" y="38665"/>
                  </a:cubicBezTo>
                  <a:cubicBezTo>
                    <a:pt x="44399" y="38771"/>
                    <a:pt x="44504" y="38823"/>
                    <a:pt x="44556" y="38928"/>
                  </a:cubicBezTo>
                  <a:cubicBezTo>
                    <a:pt x="44662" y="38823"/>
                    <a:pt x="44767" y="38771"/>
                    <a:pt x="44767" y="38718"/>
                  </a:cubicBezTo>
                  <a:cubicBezTo>
                    <a:pt x="44872" y="38402"/>
                    <a:pt x="45030" y="38034"/>
                    <a:pt x="45083" y="37666"/>
                  </a:cubicBezTo>
                  <a:cubicBezTo>
                    <a:pt x="45293" y="36824"/>
                    <a:pt x="45451" y="35983"/>
                    <a:pt x="45661" y="35141"/>
                  </a:cubicBezTo>
                  <a:cubicBezTo>
                    <a:pt x="45819" y="34194"/>
                    <a:pt x="46240" y="33352"/>
                    <a:pt x="46608" y="32511"/>
                  </a:cubicBezTo>
                  <a:cubicBezTo>
                    <a:pt x="46661" y="32405"/>
                    <a:pt x="46818" y="32353"/>
                    <a:pt x="46871" y="32300"/>
                  </a:cubicBezTo>
                  <a:cubicBezTo>
                    <a:pt x="47134" y="32563"/>
                    <a:pt x="46924" y="32826"/>
                    <a:pt x="46871" y="33037"/>
                  </a:cubicBezTo>
                  <a:cubicBezTo>
                    <a:pt x="46450" y="34036"/>
                    <a:pt x="46240" y="35036"/>
                    <a:pt x="46029" y="36088"/>
                  </a:cubicBezTo>
                  <a:cubicBezTo>
                    <a:pt x="45819" y="37298"/>
                    <a:pt x="45661" y="38560"/>
                    <a:pt x="45135" y="39665"/>
                  </a:cubicBezTo>
                  <a:cubicBezTo>
                    <a:pt x="44556" y="40927"/>
                    <a:pt x="44293" y="42243"/>
                    <a:pt x="44399" y="43610"/>
                  </a:cubicBezTo>
                  <a:cubicBezTo>
                    <a:pt x="44451" y="44505"/>
                    <a:pt x="44346" y="45346"/>
                    <a:pt x="44136" y="46188"/>
                  </a:cubicBezTo>
                  <a:cubicBezTo>
                    <a:pt x="44030" y="46714"/>
                    <a:pt x="44030" y="47345"/>
                    <a:pt x="44030" y="47924"/>
                  </a:cubicBezTo>
                  <a:cubicBezTo>
                    <a:pt x="44030" y="48029"/>
                    <a:pt x="44136" y="48134"/>
                    <a:pt x="44188" y="48397"/>
                  </a:cubicBezTo>
                  <a:cubicBezTo>
                    <a:pt x="44820" y="47450"/>
                    <a:pt x="45188" y="46556"/>
                    <a:pt x="45451" y="45609"/>
                  </a:cubicBezTo>
                  <a:cubicBezTo>
                    <a:pt x="45503" y="45346"/>
                    <a:pt x="45661" y="45136"/>
                    <a:pt x="45819" y="44715"/>
                  </a:cubicBezTo>
                  <a:lnTo>
                    <a:pt x="45819" y="44715"/>
                  </a:lnTo>
                  <a:cubicBezTo>
                    <a:pt x="45924" y="45504"/>
                    <a:pt x="45924" y="45978"/>
                    <a:pt x="45714" y="46504"/>
                  </a:cubicBezTo>
                  <a:cubicBezTo>
                    <a:pt x="45451" y="47030"/>
                    <a:pt x="45240" y="47556"/>
                    <a:pt x="45030" y="48082"/>
                  </a:cubicBezTo>
                  <a:cubicBezTo>
                    <a:pt x="44767" y="48713"/>
                    <a:pt x="44556" y="49292"/>
                    <a:pt x="44346" y="49923"/>
                  </a:cubicBezTo>
                  <a:cubicBezTo>
                    <a:pt x="44241" y="50291"/>
                    <a:pt x="44293" y="50659"/>
                    <a:pt x="43820" y="50817"/>
                  </a:cubicBezTo>
                  <a:cubicBezTo>
                    <a:pt x="43767" y="50817"/>
                    <a:pt x="43662" y="50975"/>
                    <a:pt x="43662" y="51133"/>
                  </a:cubicBezTo>
                  <a:cubicBezTo>
                    <a:pt x="43610" y="51501"/>
                    <a:pt x="43610" y="51869"/>
                    <a:pt x="43610" y="52238"/>
                  </a:cubicBezTo>
                  <a:cubicBezTo>
                    <a:pt x="43610" y="52711"/>
                    <a:pt x="43557" y="53237"/>
                    <a:pt x="43767" y="53973"/>
                  </a:cubicBezTo>
                  <a:cubicBezTo>
                    <a:pt x="44083" y="53132"/>
                    <a:pt x="44293" y="52448"/>
                    <a:pt x="44609" y="51869"/>
                  </a:cubicBezTo>
                  <a:cubicBezTo>
                    <a:pt x="44872" y="51238"/>
                    <a:pt x="45188" y="50659"/>
                    <a:pt x="45503" y="50081"/>
                  </a:cubicBezTo>
                  <a:cubicBezTo>
                    <a:pt x="45872" y="49502"/>
                    <a:pt x="46082" y="48871"/>
                    <a:pt x="46503" y="48292"/>
                  </a:cubicBezTo>
                  <a:cubicBezTo>
                    <a:pt x="46976" y="48555"/>
                    <a:pt x="47029" y="48608"/>
                    <a:pt x="46976" y="48818"/>
                  </a:cubicBezTo>
                  <a:cubicBezTo>
                    <a:pt x="46924" y="48976"/>
                    <a:pt x="46871" y="49134"/>
                    <a:pt x="46766" y="49292"/>
                  </a:cubicBezTo>
                  <a:cubicBezTo>
                    <a:pt x="45609" y="51448"/>
                    <a:pt x="44767" y="53763"/>
                    <a:pt x="44030" y="56078"/>
                  </a:cubicBezTo>
                  <a:cubicBezTo>
                    <a:pt x="43873" y="56499"/>
                    <a:pt x="43557" y="56499"/>
                    <a:pt x="43189" y="56656"/>
                  </a:cubicBezTo>
                  <a:cubicBezTo>
                    <a:pt x="43189" y="57340"/>
                    <a:pt x="43241" y="57971"/>
                    <a:pt x="43136" y="58550"/>
                  </a:cubicBezTo>
                  <a:cubicBezTo>
                    <a:pt x="43084" y="59181"/>
                    <a:pt x="42873" y="59760"/>
                    <a:pt x="42768" y="60391"/>
                  </a:cubicBezTo>
                  <a:cubicBezTo>
                    <a:pt x="42400" y="62285"/>
                    <a:pt x="41979" y="64231"/>
                    <a:pt x="41663" y="66178"/>
                  </a:cubicBezTo>
                  <a:cubicBezTo>
                    <a:pt x="41295" y="68387"/>
                    <a:pt x="40927" y="70544"/>
                    <a:pt x="40243" y="72648"/>
                  </a:cubicBezTo>
                  <a:cubicBezTo>
                    <a:pt x="39033" y="76331"/>
                    <a:pt x="37770" y="79960"/>
                    <a:pt x="36561" y="83643"/>
                  </a:cubicBezTo>
                  <a:cubicBezTo>
                    <a:pt x="36403" y="84063"/>
                    <a:pt x="36298" y="84484"/>
                    <a:pt x="35929" y="84800"/>
                  </a:cubicBezTo>
                  <a:cubicBezTo>
                    <a:pt x="35771" y="84958"/>
                    <a:pt x="35666" y="85221"/>
                    <a:pt x="35614" y="85431"/>
                  </a:cubicBezTo>
                  <a:cubicBezTo>
                    <a:pt x="35403" y="86220"/>
                    <a:pt x="35298" y="86957"/>
                    <a:pt x="35088" y="87693"/>
                  </a:cubicBezTo>
                  <a:cubicBezTo>
                    <a:pt x="34877" y="88587"/>
                    <a:pt x="34719" y="89482"/>
                    <a:pt x="34404" y="90323"/>
                  </a:cubicBezTo>
                  <a:cubicBezTo>
                    <a:pt x="33878" y="91691"/>
                    <a:pt x="33825" y="93217"/>
                    <a:pt x="33141" y="94532"/>
                  </a:cubicBezTo>
                  <a:cubicBezTo>
                    <a:pt x="33089" y="94584"/>
                    <a:pt x="33089" y="94690"/>
                    <a:pt x="33089" y="94795"/>
                  </a:cubicBezTo>
                  <a:cubicBezTo>
                    <a:pt x="33036" y="95636"/>
                    <a:pt x="32720" y="96373"/>
                    <a:pt x="32352" y="97109"/>
                  </a:cubicBezTo>
                  <a:cubicBezTo>
                    <a:pt x="32089" y="97741"/>
                    <a:pt x="31826" y="98372"/>
                    <a:pt x="31563" y="99056"/>
                  </a:cubicBezTo>
                  <a:cubicBezTo>
                    <a:pt x="30932" y="100529"/>
                    <a:pt x="30406" y="102002"/>
                    <a:pt x="29406" y="103317"/>
                  </a:cubicBezTo>
                  <a:cubicBezTo>
                    <a:pt x="28880" y="104001"/>
                    <a:pt x="28512" y="104790"/>
                    <a:pt x="28249" y="105579"/>
                  </a:cubicBezTo>
                  <a:cubicBezTo>
                    <a:pt x="28091" y="106105"/>
                    <a:pt x="27828" y="106578"/>
                    <a:pt x="27565" y="107052"/>
                  </a:cubicBezTo>
                  <a:cubicBezTo>
                    <a:pt x="26776" y="108472"/>
                    <a:pt x="25987" y="109945"/>
                    <a:pt x="25408" y="111471"/>
                  </a:cubicBezTo>
                  <a:cubicBezTo>
                    <a:pt x="24987" y="112575"/>
                    <a:pt x="24567" y="113680"/>
                    <a:pt x="23672" y="114522"/>
                  </a:cubicBezTo>
                  <a:cubicBezTo>
                    <a:pt x="23146" y="114995"/>
                    <a:pt x="22831" y="115626"/>
                    <a:pt x="22620" y="116310"/>
                  </a:cubicBezTo>
                  <a:cubicBezTo>
                    <a:pt x="22462" y="116731"/>
                    <a:pt x="22252" y="117152"/>
                    <a:pt x="21989" y="117520"/>
                  </a:cubicBezTo>
                  <a:cubicBezTo>
                    <a:pt x="21305" y="118467"/>
                    <a:pt x="20621" y="119414"/>
                    <a:pt x="20095" y="120519"/>
                  </a:cubicBezTo>
                  <a:cubicBezTo>
                    <a:pt x="19674" y="121413"/>
                    <a:pt x="19201" y="122255"/>
                    <a:pt x="18833" y="123149"/>
                  </a:cubicBezTo>
                  <a:cubicBezTo>
                    <a:pt x="18517" y="123938"/>
                    <a:pt x="18149" y="124622"/>
                    <a:pt x="17675" y="125306"/>
                  </a:cubicBezTo>
                  <a:cubicBezTo>
                    <a:pt x="16992" y="126252"/>
                    <a:pt x="16465" y="127252"/>
                    <a:pt x="16045" y="128357"/>
                  </a:cubicBezTo>
                  <a:cubicBezTo>
                    <a:pt x="15624" y="129409"/>
                    <a:pt x="15098" y="130461"/>
                    <a:pt x="14414" y="131408"/>
                  </a:cubicBezTo>
                  <a:cubicBezTo>
                    <a:pt x="14203" y="131723"/>
                    <a:pt x="13993" y="132092"/>
                    <a:pt x="13888" y="132460"/>
                  </a:cubicBezTo>
                  <a:cubicBezTo>
                    <a:pt x="13520" y="133617"/>
                    <a:pt x="12941" y="134669"/>
                    <a:pt x="12415" y="135721"/>
                  </a:cubicBezTo>
                  <a:cubicBezTo>
                    <a:pt x="12099" y="136353"/>
                    <a:pt x="11889" y="137036"/>
                    <a:pt x="11573" y="137668"/>
                  </a:cubicBezTo>
                  <a:cubicBezTo>
                    <a:pt x="10889" y="138930"/>
                    <a:pt x="10626" y="140456"/>
                    <a:pt x="9679" y="141613"/>
                  </a:cubicBezTo>
                  <a:cubicBezTo>
                    <a:pt x="9574" y="141718"/>
                    <a:pt x="9522" y="141824"/>
                    <a:pt x="9522" y="141929"/>
                  </a:cubicBezTo>
                  <a:cubicBezTo>
                    <a:pt x="9469" y="142665"/>
                    <a:pt x="9048" y="143244"/>
                    <a:pt x="8785" y="143875"/>
                  </a:cubicBezTo>
                  <a:cubicBezTo>
                    <a:pt x="8627" y="144243"/>
                    <a:pt x="8417" y="144506"/>
                    <a:pt x="8049" y="144664"/>
                  </a:cubicBezTo>
                  <a:cubicBezTo>
                    <a:pt x="7575" y="144927"/>
                    <a:pt x="7312" y="145401"/>
                    <a:pt x="7102" y="145927"/>
                  </a:cubicBezTo>
                  <a:cubicBezTo>
                    <a:pt x="6576" y="147189"/>
                    <a:pt x="5997" y="148399"/>
                    <a:pt x="5418" y="149609"/>
                  </a:cubicBezTo>
                  <a:cubicBezTo>
                    <a:pt x="5366" y="149767"/>
                    <a:pt x="5313" y="149925"/>
                    <a:pt x="5261" y="150082"/>
                  </a:cubicBezTo>
                  <a:cubicBezTo>
                    <a:pt x="4998" y="151135"/>
                    <a:pt x="4735" y="152239"/>
                    <a:pt x="4156" y="153186"/>
                  </a:cubicBezTo>
                  <a:cubicBezTo>
                    <a:pt x="4103" y="153344"/>
                    <a:pt x="4051" y="153502"/>
                    <a:pt x="4051" y="153660"/>
                  </a:cubicBezTo>
                  <a:cubicBezTo>
                    <a:pt x="3419" y="155501"/>
                    <a:pt x="2841" y="157342"/>
                    <a:pt x="2262" y="159183"/>
                  </a:cubicBezTo>
                  <a:cubicBezTo>
                    <a:pt x="2157" y="159657"/>
                    <a:pt x="1841" y="160025"/>
                    <a:pt x="1578" y="160446"/>
                  </a:cubicBezTo>
                  <a:cubicBezTo>
                    <a:pt x="1052" y="161235"/>
                    <a:pt x="579" y="162076"/>
                    <a:pt x="211" y="162971"/>
                  </a:cubicBezTo>
                  <a:cubicBezTo>
                    <a:pt x="0" y="163444"/>
                    <a:pt x="211" y="164023"/>
                    <a:pt x="211" y="164549"/>
                  </a:cubicBezTo>
                  <a:cubicBezTo>
                    <a:pt x="211" y="164917"/>
                    <a:pt x="263" y="165285"/>
                    <a:pt x="263" y="165653"/>
                  </a:cubicBezTo>
                  <a:cubicBezTo>
                    <a:pt x="263" y="166390"/>
                    <a:pt x="421" y="167021"/>
                    <a:pt x="526" y="167758"/>
                  </a:cubicBezTo>
                  <a:cubicBezTo>
                    <a:pt x="684" y="168862"/>
                    <a:pt x="1105" y="169809"/>
                    <a:pt x="1526" y="170809"/>
                  </a:cubicBezTo>
                  <a:cubicBezTo>
                    <a:pt x="1999" y="171913"/>
                    <a:pt x="2736" y="172650"/>
                    <a:pt x="3682" y="173123"/>
                  </a:cubicBezTo>
                  <a:cubicBezTo>
                    <a:pt x="4787" y="173702"/>
                    <a:pt x="5681" y="174491"/>
                    <a:pt x="6681" y="175228"/>
                  </a:cubicBezTo>
                  <a:cubicBezTo>
                    <a:pt x="7260" y="175596"/>
                    <a:pt x="7786" y="175964"/>
                    <a:pt x="8364" y="176227"/>
                  </a:cubicBezTo>
                  <a:cubicBezTo>
                    <a:pt x="9679" y="176806"/>
                    <a:pt x="10995" y="177384"/>
                    <a:pt x="12310" y="177963"/>
                  </a:cubicBezTo>
                  <a:cubicBezTo>
                    <a:pt x="12994" y="178279"/>
                    <a:pt x="13625" y="178647"/>
                    <a:pt x="14361" y="178752"/>
                  </a:cubicBezTo>
                  <a:cubicBezTo>
                    <a:pt x="15519" y="178910"/>
                    <a:pt x="16571" y="179436"/>
                    <a:pt x="17623" y="179804"/>
                  </a:cubicBezTo>
                  <a:cubicBezTo>
                    <a:pt x="19990" y="180751"/>
                    <a:pt x="22305" y="181751"/>
                    <a:pt x="24672" y="182645"/>
                  </a:cubicBezTo>
                  <a:cubicBezTo>
                    <a:pt x="25777" y="183066"/>
                    <a:pt x="26881" y="183434"/>
                    <a:pt x="27986" y="183644"/>
                  </a:cubicBezTo>
                  <a:cubicBezTo>
                    <a:pt x="28670" y="183802"/>
                    <a:pt x="29301" y="184013"/>
                    <a:pt x="29932" y="184328"/>
                  </a:cubicBezTo>
                  <a:cubicBezTo>
                    <a:pt x="30090" y="184381"/>
                    <a:pt x="30248" y="184486"/>
                    <a:pt x="30406" y="184486"/>
                  </a:cubicBezTo>
                  <a:cubicBezTo>
                    <a:pt x="31090" y="184539"/>
                    <a:pt x="31721" y="184854"/>
                    <a:pt x="32405" y="185065"/>
                  </a:cubicBezTo>
                  <a:cubicBezTo>
                    <a:pt x="33246" y="185380"/>
                    <a:pt x="34036" y="185749"/>
                    <a:pt x="34982" y="185854"/>
                  </a:cubicBezTo>
                  <a:cubicBezTo>
                    <a:pt x="35456" y="185906"/>
                    <a:pt x="35877" y="186169"/>
                    <a:pt x="36350" y="186327"/>
                  </a:cubicBezTo>
                  <a:cubicBezTo>
                    <a:pt x="36613" y="186380"/>
                    <a:pt x="36824" y="186538"/>
                    <a:pt x="37034" y="186538"/>
                  </a:cubicBezTo>
                  <a:cubicBezTo>
                    <a:pt x="38139" y="186643"/>
                    <a:pt x="39138" y="187064"/>
                    <a:pt x="40138" y="187327"/>
                  </a:cubicBezTo>
                  <a:cubicBezTo>
                    <a:pt x="41453" y="187695"/>
                    <a:pt x="42715" y="188221"/>
                    <a:pt x="44030" y="188431"/>
                  </a:cubicBezTo>
                  <a:cubicBezTo>
                    <a:pt x="44767" y="188537"/>
                    <a:pt x="45451" y="188852"/>
                    <a:pt x="46187" y="189063"/>
                  </a:cubicBezTo>
                  <a:cubicBezTo>
                    <a:pt x="46924" y="189273"/>
                    <a:pt x="47660" y="189431"/>
                    <a:pt x="48449" y="189431"/>
                  </a:cubicBezTo>
                  <a:cubicBezTo>
                    <a:pt x="48517" y="189421"/>
                    <a:pt x="48584" y="189417"/>
                    <a:pt x="48652" y="189417"/>
                  </a:cubicBezTo>
                  <a:cubicBezTo>
                    <a:pt x="48953" y="189417"/>
                    <a:pt x="49253" y="189503"/>
                    <a:pt x="49554" y="189589"/>
                  </a:cubicBezTo>
                  <a:cubicBezTo>
                    <a:pt x="50077" y="189763"/>
                    <a:pt x="50600" y="189865"/>
                    <a:pt x="51153" y="189865"/>
                  </a:cubicBezTo>
                  <a:cubicBezTo>
                    <a:pt x="51267" y="189865"/>
                    <a:pt x="51383" y="189861"/>
                    <a:pt x="51500" y="189852"/>
                  </a:cubicBezTo>
                  <a:cubicBezTo>
                    <a:pt x="51625" y="189841"/>
                    <a:pt x="51750" y="189837"/>
                    <a:pt x="51874" y="189837"/>
                  </a:cubicBezTo>
                  <a:cubicBezTo>
                    <a:pt x="53003" y="189837"/>
                    <a:pt x="54098" y="190230"/>
                    <a:pt x="55235" y="190325"/>
                  </a:cubicBezTo>
                  <a:cubicBezTo>
                    <a:pt x="55770" y="190374"/>
                    <a:pt x="56304" y="190647"/>
                    <a:pt x="56880" y="190647"/>
                  </a:cubicBezTo>
                  <a:cubicBezTo>
                    <a:pt x="56928" y="190647"/>
                    <a:pt x="56976" y="190645"/>
                    <a:pt x="57024" y="190641"/>
                  </a:cubicBezTo>
                  <a:cubicBezTo>
                    <a:pt x="57234" y="190641"/>
                    <a:pt x="57445" y="190746"/>
                    <a:pt x="57655" y="190799"/>
                  </a:cubicBezTo>
                  <a:cubicBezTo>
                    <a:pt x="58655" y="191219"/>
                    <a:pt x="59654" y="191693"/>
                    <a:pt x="60706" y="192114"/>
                  </a:cubicBezTo>
                  <a:cubicBezTo>
                    <a:pt x="62968" y="192955"/>
                    <a:pt x="65178" y="193850"/>
                    <a:pt x="67703" y="193850"/>
                  </a:cubicBezTo>
                  <a:cubicBezTo>
                    <a:pt x="68018" y="193850"/>
                    <a:pt x="68334" y="193955"/>
                    <a:pt x="68650" y="194007"/>
                  </a:cubicBezTo>
                  <a:cubicBezTo>
                    <a:pt x="69912" y="194323"/>
                    <a:pt x="71227" y="194481"/>
                    <a:pt x="72437" y="195007"/>
                  </a:cubicBezTo>
                  <a:cubicBezTo>
                    <a:pt x="72542" y="195060"/>
                    <a:pt x="72700" y="195060"/>
                    <a:pt x="72805" y="195060"/>
                  </a:cubicBezTo>
                  <a:cubicBezTo>
                    <a:pt x="73594" y="195060"/>
                    <a:pt x="74331" y="195375"/>
                    <a:pt x="75067" y="195638"/>
                  </a:cubicBezTo>
                  <a:cubicBezTo>
                    <a:pt x="75330" y="195743"/>
                    <a:pt x="75593" y="195849"/>
                    <a:pt x="75856" y="195901"/>
                  </a:cubicBezTo>
                  <a:cubicBezTo>
                    <a:pt x="76856" y="196006"/>
                    <a:pt x="77698" y="196322"/>
                    <a:pt x="78539" y="196743"/>
                  </a:cubicBezTo>
                  <a:cubicBezTo>
                    <a:pt x="78908" y="196901"/>
                    <a:pt x="79223" y="197059"/>
                    <a:pt x="79591" y="197059"/>
                  </a:cubicBezTo>
                  <a:cubicBezTo>
                    <a:pt x="80538" y="197111"/>
                    <a:pt x="81433" y="197479"/>
                    <a:pt x="82327" y="197795"/>
                  </a:cubicBezTo>
                  <a:cubicBezTo>
                    <a:pt x="84010" y="198426"/>
                    <a:pt x="85641" y="199373"/>
                    <a:pt x="87482" y="199636"/>
                  </a:cubicBezTo>
                  <a:cubicBezTo>
                    <a:pt x="87745" y="199689"/>
                    <a:pt x="87956" y="199847"/>
                    <a:pt x="88166" y="199952"/>
                  </a:cubicBezTo>
                  <a:cubicBezTo>
                    <a:pt x="88482" y="200057"/>
                    <a:pt x="88797" y="200215"/>
                    <a:pt x="89113" y="200267"/>
                  </a:cubicBezTo>
                  <a:cubicBezTo>
                    <a:pt x="90112" y="200373"/>
                    <a:pt x="91007" y="200741"/>
                    <a:pt x="91954" y="201057"/>
                  </a:cubicBezTo>
                  <a:cubicBezTo>
                    <a:pt x="92269" y="201214"/>
                    <a:pt x="92637" y="201320"/>
                    <a:pt x="93006" y="201372"/>
                  </a:cubicBezTo>
                  <a:cubicBezTo>
                    <a:pt x="94058" y="201477"/>
                    <a:pt x="94952" y="201898"/>
                    <a:pt x="95899" y="202372"/>
                  </a:cubicBezTo>
                  <a:cubicBezTo>
                    <a:pt x="96267" y="202582"/>
                    <a:pt x="96688" y="202740"/>
                    <a:pt x="97161" y="202845"/>
                  </a:cubicBezTo>
                  <a:cubicBezTo>
                    <a:pt x="97992" y="202937"/>
                    <a:pt x="98823" y="203232"/>
                    <a:pt x="99689" y="203232"/>
                  </a:cubicBezTo>
                  <a:cubicBezTo>
                    <a:pt x="99810" y="203232"/>
                    <a:pt x="99932" y="203226"/>
                    <a:pt x="100055" y="203213"/>
                  </a:cubicBezTo>
                  <a:cubicBezTo>
                    <a:pt x="100265" y="203213"/>
                    <a:pt x="100528" y="203319"/>
                    <a:pt x="100791" y="203371"/>
                  </a:cubicBezTo>
                  <a:cubicBezTo>
                    <a:pt x="101107" y="203476"/>
                    <a:pt x="101370" y="203582"/>
                    <a:pt x="101685" y="203687"/>
                  </a:cubicBezTo>
                  <a:cubicBezTo>
                    <a:pt x="103001" y="204108"/>
                    <a:pt x="104316" y="204318"/>
                    <a:pt x="105578" y="204791"/>
                  </a:cubicBezTo>
                  <a:cubicBezTo>
                    <a:pt x="106211" y="204986"/>
                    <a:pt x="106843" y="205271"/>
                    <a:pt x="107559" y="205271"/>
                  </a:cubicBezTo>
                  <a:cubicBezTo>
                    <a:pt x="107617" y="205271"/>
                    <a:pt x="107676" y="205269"/>
                    <a:pt x="107735" y="205265"/>
                  </a:cubicBezTo>
                  <a:cubicBezTo>
                    <a:pt x="107951" y="205250"/>
                    <a:pt x="108172" y="205240"/>
                    <a:pt x="108394" y="205240"/>
                  </a:cubicBezTo>
                  <a:cubicBezTo>
                    <a:pt x="108982" y="205240"/>
                    <a:pt x="109582" y="205313"/>
                    <a:pt x="110155" y="205581"/>
                  </a:cubicBezTo>
                  <a:cubicBezTo>
                    <a:pt x="110260" y="205633"/>
                    <a:pt x="110378" y="205646"/>
                    <a:pt x="110503" y="205646"/>
                  </a:cubicBezTo>
                  <a:cubicBezTo>
                    <a:pt x="110628" y="205646"/>
                    <a:pt x="110760" y="205633"/>
                    <a:pt x="110891" y="205633"/>
                  </a:cubicBezTo>
                  <a:cubicBezTo>
                    <a:pt x="111154" y="205633"/>
                    <a:pt x="111417" y="205620"/>
                    <a:pt x="111680" y="205620"/>
                  </a:cubicBezTo>
                  <a:cubicBezTo>
                    <a:pt x="111943" y="205620"/>
                    <a:pt x="112206" y="205633"/>
                    <a:pt x="112469" y="205686"/>
                  </a:cubicBezTo>
                  <a:cubicBezTo>
                    <a:pt x="112583" y="205697"/>
                    <a:pt x="112696" y="205702"/>
                    <a:pt x="112807" y="205702"/>
                  </a:cubicBezTo>
                  <a:cubicBezTo>
                    <a:pt x="113727" y="205702"/>
                    <a:pt x="114577" y="205347"/>
                    <a:pt x="115468" y="205160"/>
                  </a:cubicBezTo>
                  <a:cubicBezTo>
                    <a:pt x="116941" y="204897"/>
                    <a:pt x="118151" y="204002"/>
                    <a:pt x="119308" y="203108"/>
                  </a:cubicBezTo>
                  <a:cubicBezTo>
                    <a:pt x="119676" y="202845"/>
                    <a:pt x="119939" y="202477"/>
                    <a:pt x="120308" y="202214"/>
                  </a:cubicBezTo>
                  <a:cubicBezTo>
                    <a:pt x="121307" y="201372"/>
                    <a:pt x="122096" y="200320"/>
                    <a:pt x="122885" y="199268"/>
                  </a:cubicBezTo>
                  <a:cubicBezTo>
                    <a:pt x="123516" y="198374"/>
                    <a:pt x="124043" y="197479"/>
                    <a:pt x="124516" y="196533"/>
                  </a:cubicBezTo>
                  <a:cubicBezTo>
                    <a:pt x="125042" y="195480"/>
                    <a:pt x="126042" y="194586"/>
                    <a:pt x="126094" y="193271"/>
                  </a:cubicBezTo>
                  <a:cubicBezTo>
                    <a:pt x="126094" y="193166"/>
                    <a:pt x="126199" y="193008"/>
                    <a:pt x="126252" y="192955"/>
                  </a:cubicBezTo>
                  <a:cubicBezTo>
                    <a:pt x="126620" y="192429"/>
                    <a:pt x="126673" y="191798"/>
                    <a:pt x="126778" y="191167"/>
                  </a:cubicBezTo>
                  <a:cubicBezTo>
                    <a:pt x="126831" y="190693"/>
                    <a:pt x="126936" y="190220"/>
                    <a:pt x="127041" y="189746"/>
                  </a:cubicBezTo>
                  <a:cubicBezTo>
                    <a:pt x="127094" y="189483"/>
                    <a:pt x="127199" y="189168"/>
                    <a:pt x="127199" y="188905"/>
                  </a:cubicBezTo>
                  <a:cubicBezTo>
                    <a:pt x="127199" y="188431"/>
                    <a:pt x="127357" y="188011"/>
                    <a:pt x="127620" y="187642"/>
                  </a:cubicBezTo>
                  <a:cubicBezTo>
                    <a:pt x="127883" y="187221"/>
                    <a:pt x="127988" y="186853"/>
                    <a:pt x="128093" y="186380"/>
                  </a:cubicBezTo>
                  <a:cubicBezTo>
                    <a:pt x="128251" y="185591"/>
                    <a:pt x="128514" y="184854"/>
                    <a:pt x="129145" y="184328"/>
                  </a:cubicBezTo>
                  <a:cubicBezTo>
                    <a:pt x="129461" y="184013"/>
                    <a:pt x="129671" y="183644"/>
                    <a:pt x="129671" y="183118"/>
                  </a:cubicBezTo>
                  <a:cubicBezTo>
                    <a:pt x="129671" y="182750"/>
                    <a:pt x="129882" y="182434"/>
                    <a:pt x="130092" y="182119"/>
                  </a:cubicBezTo>
                  <a:cubicBezTo>
                    <a:pt x="130671" y="181014"/>
                    <a:pt x="131302" y="179909"/>
                    <a:pt x="131775" y="178699"/>
                  </a:cubicBezTo>
                  <a:cubicBezTo>
                    <a:pt x="132091" y="177910"/>
                    <a:pt x="132302" y="177016"/>
                    <a:pt x="132722" y="176174"/>
                  </a:cubicBezTo>
                  <a:cubicBezTo>
                    <a:pt x="132775" y="176017"/>
                    <a:pt x="132880" y="175806"/>
                    <a:pt x="132880" y="175596"/>
                  </a:cubicBezTo>
                  <a:cubicBezTo>
                    <a:pt x="132880" y="175017"/>
                    <a:pt x="133143" y="174491"/>
                    <a:pt x="133406" y="173965"/>
                  </a:cubicBezTo>
                  <a:cubicBezTo>
                    <a:pt x="133511" y="173755"/>
                    <a:pt x="133669" y="173439"/>
                    <a:pt x="133669" y="173176"/>
                  </a:cubicBezTo>
                  <a:cubicBezTo>
                    <a:pt x="133722" y="172545"/>
                    <a:pt x="133985" y="172019"/>
                    <a:pt x="134248" y="171440"/>
                  </a:cubicBezTo>
                  <a:cubicBezTo>
                    <a:pt x="134616" y="170756"/>
                    <a:pt x="134879" y="170020"/>
                    <a:pt x="134932" y="169231"/>
                  </a:cubicBezTo>
                  <a:cubicBezTo>
                    <a:pt x="134984" y="168862"/>
                    <a:pt x="135195" y="168494"/>
                    <a:pt x="135353" y="168073"/>
                  </a:cubicBezTo>
                  <a:cubicBezTo>
                    <a:pt x="135616" y="167337"/>
                    <a:pt x="135931" y="166653"/>
                    <a:pt x="136089" y="165864"/>
                  </a:cubicBezTo>
                  <a:cubicBezTo>
                    <a:pt x="136194" y="165285"/>
                    <a:pt x="136457" y="164707"/>
                    <a:pt x="136668" y="164128"/>
                  </a:cubicBezTo>
                  <a:cubicBezTo>
                    <a:pt x="136826" y="163549"/>
                    <a:pt x="136878" y="162865"/>
                    <a:pt x="136983" y="162234"/>
                  </a:cubicBezTo>
                  <a:cubicBezTo>
                    <a:pt x="137036" y="162076"/>
                    <a:pt x="137089" y="161971"/>
                    <a:pt x="137141" y="161866"/>
                  </a:cubicBezTo>
                  <a:cubicBezTo>
                    <a:pt x="137194" y="161550"/>
                    <a:pt x="137299" y="161235"/>
                    <a:pt x="137352" y="160919"/>
                  </a:cubicBezTo>
                  <a:cubicBezTo>
                    <a:pt x="137457" y="160498"/>
                    <a:pt x="137457" y="160130"/>
                    <a:pt x="137509" y="159709"/>
                  </a:cubicBezTo>
                  <a:cubicBezTo>
                    <a:pt x="137772" y="158552"/>
                    <a:pt x="137772" y="157342"/>
                    <a:pt x="138193" y="156185"/>
                  </a:cubicBezTo>
                  <a:cubicBezTo>
                    <a:pt x="138088" y="155080"/>
                    <a:pt x="138562" y="154133"/>
                    <a:pt x="138930" y="153134"/>
                  </a:cubicBezTo>
                  <a:cubicBezTo>
                    <a:pt x="139140" y="152607"/>
                    <a:pt x="139351" y="152029"/>
                    <a:pt x="139403" y="151503"/>
                  </a:cubicBezTo>
                  <a:cubicBezTo>
                    <a:pt x="139456" y="150661"/>
                    <a:pt x="139666" y="149872"/>
                    <a:pt x="139929" y="149083"/>
                  </a:cubicBezTo>
                  <a:cubicBezTo>
                    <a:pt x="140350" y="147820"/>
                    <a:pt x="140613" y="146558"/>
                    <a:pt x="140824" y="145243"/>
                  </a:cubicBezTo>
                  <a:cubicBezTo>
                    <a:pt x="141034" y="143665"/>
                    <a:pt x="141192" y="141981"/>
                    <a:pt x="141718" y="140403"/>
                  </a:cubicBezTo>
                  <a:cubicBezTo>
                    <a:pt x="141770" y="140245"/>
                    <a:pt x="141770" y="140035"/>
                    <a:pt x="141823" y="139825"/>
                  </a:cubicBezTo>
                  <a:cubicBezTo>
                    <a:pt x="141876" y="138983"/>
                    <a:pt x="141981" y="138089"/>
                    <a:pt x="142086" y="137247"/>
                  </a:cubicBezTo>
                  <a:cubicBezTo>
                    <a:pt x="142349" y="134722"/>
                    <a:pt x="142559" y="132197"/>
                    <a:pt x="143138" y="129672"/>
                  </a:cubicBezTo>
                  <a:cubicBezTo>
                    <a:pt x="143401" y="128304"/>
                    <a:pt x="143664" y="126884"/>
                    <a:pt x="144032" y="125463"/>
                  </a:cubicBezTo>
                  <a:cubicBezTo>
                    <a:pt x="144348" y="124148"/>
                    <a:pt x="144558" y="122781"/>
                    <a:pt x="144716" y="121360"/>
                  </a:cubicBezTo>
                  <a:cubicBezTo>
                    <a:pt x="144927" y="119309"/>
                    <a:pt x="145190" y="117204"/>
                    <a:pt x="145874" y="115205"/>
                  </a:cubicBezTo>
                  <a:cubicBezTo>
                    <a:pt x="146031" y="114679"/>
                    <a:pt x="146137" y="114101"/>
                    <a:pt x="146189" y="113522"/>
                  </a:cubicBezTo>
                  <a:cubicBezTo>
                    <a:pt x="146610" y="111102"/>
                    <a:pt x="146926" y="108630"/>
                    <a:pt x="147557" y="106263"/>
                  </a:cubicBezTo>
                  <a:cubicBezTo>
                    <a:pt x="147662" y="105894"/>
                    <a:pt x="147662" y="105526"/>
                    <a:pt x="147715" y="105158"/>
                  </a:cubicBezTo>
                  <a:cubicBezTo>
                    <a:pt x="147767" y="104053"/>
                    <a:pt x="147873" y="102949"/>
                    <a:pt x="147978" y="101896"/>
                  </a:cubicBezTo>
                  <a:cubicBezTo>
                    <a:pt x="148030" y="101739"/>
                    <a:pt x="148030" y="101633"/>
                    <a:pt x="148083" y="101528"/>
                  </a:cubicBezTo>
                  <a:cubicBezTo>
                    <a:pt x="148399" y="100950"/>
                    <a:pt x="148399" y="100318"/>
                    <a:pt x="148399" y="99740"/>
                  </a:cubicBezTo>
                  <a:cubicBezTo>
                    <a:pt x="148346" y="98898"/>
                    <a:pt x="148293" y="98056"/>
                    <a:pt x="148714" y="97320"/>
                  </a:cubicBezTo>
                  <a:cubicBezTo>
                    <a:pt x="148819" y="97057"/>
                    <a:pt x="148767" y="96741"/>
                    <a:pt x="148767" y="96478"/>
                  </a:cubicBezTo>
                  <a:cubicBezTo>
                    <a:pt x="148819" y="95742"/>
                    <a:pt x="148767" y="95058"/>
                    <a:pt x="148819" y="94374"/>
                  </a:cubicBezTo>
                  <a:cubicBezTo>
                    <a:pt x="148819" y="94006"/>
                    <a:pt x="148767" y="93585"/>
                    <a:pt x="148925" y="93269"/>
                  </a:cubicBezTo>
                  <a:cubicBezTo>
                    <a:pt x="149188" y="92533"/>
                    <a:pt x="149135" y="91796"/>
                    <a:pt x="149188" y="91060"/>
                  </a:cubicBezTo>
                  <a:cubicBezTo>
                    <a:pt x="149188" y="90534"/>
                    <a:pt x="149240" y="90008"/>
                    <a:pt x="149346" y="89482"/>
                  </a:cubicBezTo>
                  <a:cubicBezTo>
                    <a:pt x="149556" y="88903"/>
                    <a:pt x="149609" y="88324"/>
                    <a:pt x="149609" y="87693"/>
                  </a:cubicBezTo>
                  <a:cubicBezTo>
                    <a:pt x="149609" y="87220"/>
                    <a:pt x="149661" y="86799"/>
                    <a:pt x="149766" y="86378"/>
                  </a:cubicBezTo>
                  <a:cubicBezTo>
                    <a:pt x="149924" y="85905"/>
                    <a:pt x="150029" y="85484"/>
                    <a:pt x="150029" y="85063"/>
                  </a:cubicBezTo>
                  <a:cubicBezTo>
                    <a:pt x="150082" y="84695"/>
                    <a:pt x="150187" y="84326"/>
                    <a:pt x="150240" y="83958"/>
                  </a:cubicBezTo>
                  <a:cubicBezTo>
                    <a:pt x="150345" y="83432"/>
                    <a:pt x="150503" y="82906"/>
                    <a:pt x="150608" y="82380"/>
                  </a:cubicBezTo>
                  <a:cubicBezTo>
                    <a:pt x="150871" y="80855"/>
                    <a:pt x="150766" y="79276"/>
                    <a:pt x="151187" y="77751"/>
                  </a:cubicBezTo>
                  <a:cubicBezTo>
                    <a:pt x="151239" y="77698"/>
                    <a:pt x="151239" y="77593"/>
                    <a:pt x="151239" y="77540"/>
                  </a:cubicBezTo>
                  <a:cubicBezTo>
                    <a:pt x="151187" y="76383"/>
                    <a:pt x="151502" y="75331"/>
                    <a:pt x="151871" y="74279"/>
                  </a:cubicBezTo>
                  <a:cubicBezTo>
                    <a:pt x="152028" y="73753"/>
                    <a:pt x="152134" y="73279"/>
                    <a:pt x="152028" y="72701"/>
                  </a:cubicBezTo>
                  <a:cubicBezTo>
                    <a:pt x="151976" y="72385"/>
                    <a:pt x="152134" y="72070"/>
                    <a:pt x="152186" y="71754"/>
                  </a:cubicBezTo>
                  <a:cubicBezTo>
                    <a:pt x="152291" y="71333"/>
                    <a:pt x="152397" y="70860"/>
                    <a:pt x="152449" y="70439"/>
                  </a:cubicBezTo>
                  <a:cubicBezTo>
                    <a:pt x="152554" y="70018"/>
                    <a:pt x="152607" y="69650"/>
                    <a:pt x="152765" y="69229"/>
                  </a:cubicBezTo>
                  <a:cubicBezTo>
                    <a:pt x="153501" y="66914"/>
                    <a:pt x="154396" y="64705"/>
                    <a:pt x="155027" y="62338"/>
                  </a:cubicBezTo>
                  <a:cubicBezTo>
                    <a:pt x="155237" y="61654"/>
                    <a:pt x="155553" y="60970"/>
                    <a:pt x="156079" y="60391"/>
                  </a:cubicBezTo>
                  <a:cubicBezTo>
                    <a:pt x="157341" y="58918"/>
                    <a:pt x="158604" y="57393"/>
                    <a:pt x="159656" y="55762"/>
                  </a:cubicBezTo>
                  <a:cubicBezTo>
                    <a:pt x="160182" y="54868"/>
                    <a:pt x="160866" y="54079"/>
                    <a:pt x="161339" y="53132"/>
                  </a:cubicBezTo>
                  <a:cubicBezTo>
                    <a:pt x="161708" y="52343"/>
                    <a:pt x="162076" y="51554"/>
                    <a:pt x="162707" y="50870"/>
                  </a:cubicBezTo>
                  <a:cubicBezTo>
                    <a:pt x="163023" y="50502"/>
                    <a:pt x="163181" y="49976"/>
                    <a:pt x="163338" y="49555"/>
                  </a:cubicBezTo>
                  <a:cubicBezTo>
                    <a:pt x="163707" y="48660"/>
                    <a:pt x="164285" y="47819"/>
                    <a:pt x="164548" y="46872"/>
                  </a:cubicBezTo>
                  <a:cubicBezTo>
                    <a:pt x="164601" y="46661"/>
                    <a:pt x="164759" y="46504"/>
                    <a:pt x="164864" y="46346"/>
                  </a:cubicBezTo>
                  <a:cubicBezTo>
                    <a:pt x="165127" y="45978"/>
                    <a:pt x="165390" y="45609"/>
                    <a:pt x="165548" y="45188"/>
                  </a:cubicBezTo>
                  <a:cubicBezTo>
                    <a:pt x="165811" y="44662"/>
                    <a:pt x="166126" y="44242"/>
                    <a:pt x="166547" y="43821"/>
                  </a:cubicBezTo>
                  <a:cubicBezTo>
                    <a:pt x="166810" y="43558"/>
                    <a:pt x="167073" y="43295"/>
                    <a:pt x="167284" y="42979"/>
                  </a:cubicBezTo>
                  <a:cubicBezTo>
                    <a:pt x="167757" y="42190"/>
                    <a:pt x="168231" y="41348"/>
                    <a:pt x="168704" y="40559"/>
                  </a:cubicBezTo>
                  <a:cubicBezTo>
                    <a:pt x="169020" y="40033"/>
                    <a:pt x="169388" y="39507"/>
                    <a:pt x="169704" y="38981"/>
                  </a:cubicBezTo>
                  <a:cubicBezTo>
                    <a:pt x="171387" y="35667"/>
                    <a:pt x="173070" y="32300"/>
                    <a:pt x="174701" y="28986"/>
                  </a:cubicBezTo>
                  <a:cubicBezTo>
                    <a:pt x="175017" y="28355"/>
                    <a:pt x="175227" y="27776"/>
                    <a:pt x="175227" y="27092"/>
                  </a:cubicBezTo>
                  <a:cubicBezTo>
                    <a:pt x="175227" y="25199"/>
                    <a:pt x="175227" y="23305"/>
                    <a:pt x="175227" y="21411"/>
                  </a:cubicBezTo>
                  <a:cubicBezTo>
                    <a:pt x="175175" y="20412"/>
                    <a:pt x="174701" y="19728"/>
                    <a:pt x="173807" y="19254"/>
                  </a:cubicBezTo>
                  <a:cubicBezTo>
                    <a:pt x="173439" y="19096"/>
                    <a:pt x="173018" y="18991"/>
                    <a:pt x="172650" y="18833"/>
                  </a:cubicBezTo>
                  <a:cubicBezTo>
                    <a:pt x="172229" y="18676"/>
                    <a:pt x="171755" y="18518"/>
                    <a:pt x="171334" y="18202"/>
                  </a:cubicBezTo>
                  <a:cubicBezTo>
                    <a:pt x="170808" y="17781"/>
                    <a:pt x="170230" y="17571"/>
                    <a:pt x="169546" y="17466"/>
                  </a:cubicBezTo>
                  <a:cubicBezTo>
                    <a:pt x="168389" y="17203"/>
                    <a:pt x="167126" y="17255"/>
                    <a:pt x="165916" y="16887"/>
                  </a:cubicBezTo>
                  <a:cubicBezTo>
                    <a:pt x="165863" y="16834"/>
                    <a:pt x="165758" y="16834"/>
                    <a:pt x="165706" y="16834"/>
                  </a:cubicBezTo>
                  <a:cubicBezTo>
                    <a:pt x="165574" y="16843"/>
                    <a:pt x="165446" y="16848"/>
                    <a:pt x="165319" y="16848"/>
                  </a:cubicBezTo>
                  <a:cubicBezTo>
                    <a:pt x="164687" y="16848"/>
                    <a:pt x="164110" y="16738"/>
                    <a:pt x="163496" y="16519"/>
                  </a:cubicBezTo>
                  <a:cubicBezTo>
                    <a:pt x="163338" y="16466"/>
                    <a:pt x="163128" y="16414"/>
                    <a:pt x="162918" y="16414"/>
                  </a:cubicBezTo>
                  <a:cubicBezTo>
                    <a:pt x="162838" y="16419"/>
                    <a:pt x="162759" y="16422"/>
                    <a:pt x="162682" y="16422"/>
                  </a:cubicBezTo>
                  <a:cubicBezTo>
                    <a:pt x="162044" y="16422"/>
                    <a:pt x="161476" y="16244"/>
                    <a:pt x="160866" y="16151"/>
                  </a:cubicBezTo>
                  <a:cubicBezTo>
                    <a:pt x="160393" y="16045"/>
                    <a:pt x="159867" y="16045"/>
                    <a:pt x="159393" y="15993"/>
                  </a:cubicBezTo>
                  <a:cubicBezTo>
                    <a:pt x="159025" y="15980"/>
                    <a:pt x="158657" y="15980"/>
                    <a:pt x="158289" y="15980"/>
                  </a:cubicBezTo>
                  <a:lnTo>
                    <a:pt x="158289" y="15980"/>
                  </a:lnTo>
                  <a:cubicBezTo>
                    <a:pt x="157187" y="15980"/>
                    <a:pt x="156092" y="15980"/>
                    <a:pt x="155027" y="15625"/>
                  </a:cubicBezTo>
                  <a:cubicBezTo>
                    <a:pt x="154711" y="15519"/>
                    <a:pt x="154343" y="15519"/>
                    <a:pt x="154027" y="15519"/>
                  </a:cubicBezTo>
                  <a:cubicBezTo>
                    <a:pt x="153133" y="15467"/>
                    <a:pt x="152239" y="15467"/>
                    <a:pt x="151345" y="15414"/>
                  </a:cubicBezTo>
                  <a:cubicBezTo>
                    <a:pt x="151081" y="15414"/>
                    <a:pt x="150818" y="15362"/>
                    <a:pt x="150608" y="15256"/>
                  </a:cubicBezTo>
                  <a:cubicBezTo>
                    <a:pt x="149398" y="14730"/>
                    <a:pt x="148136" y="14309"/>
                    <a:pt x="146820" y="14099"/>
                  </a:cubicBezTo>
                  <a:cubicBezTo>
                    <a:pt x="145190" y="13836"/>
                    <a:pt x="143612" y="13415"/>
                    <a:pt x="141981" y="13257"/>
                  </a:cubicBezTo>
                  <a:cubicBezTo>
                    <a:pt x="139771" y="12994"/>
                    <a:pt x="137562" y="12784"/>
                    <a:pt x="135353" y="12784"/>
                  </a:cubicBezTo>
                  <a:cubicBezTo>
                    <a:pt x="134827" y="12784"/>
                    <a:pt x="134353" y="12731"/>
                    <a:pt x="133880" y="12679"/>
                  </a:cubicBezTo>
                  <a:cubicBezTo>
                    <a:pt x="132565" y="12468"/>
                    <a:pt x="131249" y="12258"/>
                    <a:pt x="129987" y="12047"/>
                  </a:cubicBezTo>
                  <a:cubicBezTo>
                    <a:pt x="128777" y="11890"/>
                    <a:pt x="127620" y="11627"/>
                    <a:pt x="126410" y="11627"/>
                  </a:cubicBezTo>
                  <a:cubicBezTo>
                    <a:pt x="126308" y="11629"/>
                    <a:pt x="126207" y="11630"/>
                    <a:pt x="126106" y="11630"/>
                  </a:cubicBezTo>
                  <a:cubicBezTo>
                    <a:pt x="123877" y="11630"/>
                    <a:pt x="121648" y="11141"/>
                    <a:pt x="119419" y="11141"/>
                  </a:cubicBezTo>
                  <a:cubicBezTo>
                    <a:pt x="119224" y="11141"/>
                    <a:pt x="119030" y="11145"/>
                    <a:pt x="118835" y="11153"/>
                  </a:cubicBezTo>
                  <a:cubicBezTo>
                    <a:pt x="118793" y="11164"/>
                    <a:pt x="118750" y="11168"/>
                    <a:pt x="118708" y="11168"/>
                  </a:cubicBezTo>
                  <a:cubicBezTo>
                    <a:pt x="118540" y="11168"/>
                    <a:pt x="118372" y="11101"/>
                    <a:pt x="118203" y="11101"/>
                  </a:cubicBezTo>
                  <a:cubicBezTo>
                    <a:pt x="117061" y="10918"/>
                    <a:pt x="115959" y="10775"/>
                    <a:pt x="114827" y="10775"/>
                  </a:cubicBezTo>
                  <a:cubicBezTo>
                    <a:pt x="114656" y="10775"/>
                    <a:pt x="114484" y="10778"/>
                    <a:pt x="114311" y="10785"/>
                  </a:cubicBezTo>
                  <a:cubicBezTo>
                    <a:pt x="113890" y="10785"/>
                    <a:pt x="113469" y="10785"/>
                    <a:pt x="113048" y="10680"/>
                  </a:cubicBezTo>
                  <a:cubicBezTo>
                    <a:pt x="111523" y="10364"/>
                    <a:pt x="109997" y="10364"/>
                    <a:pt x="108419" y="10364"/>
                  </a:cubicBezTo>
                  <a:cubicBezTo>
                    <a:pt x="108366" y="10575"/>
                    <a:pt x="108366" y="10732"/>
                    <a:pt x="108366" y="10890"/>
                  </a:cubicBezTo>
                  <a:cubicBezTo>
                    <a:pt x="107814" y="11148"/>
                    <a:pt x="107262" y="11277"/>
                    <a:pt x="106709" y="11277"/>
                  </a:cubicBezTo>
                  <a:cubicBezTo>
                    <a:pt x="106472" y="11277"/>
                    <a:pt x="106236" y="11253"/>
                    <a:pt x="105999" y="11206"/>
                  </a:cubicBezTo>
                  <a:cubicBezTo>
                    <a:pt x="105368" y="11048"/>
                    <a:pt x="104737" y="11048"/>
                    <a:pt x="104053" y="10995"/>
                  </a:cubicBezTo>
                  <a:cubicBezTo>
                    <a:pt x="103632" y="10995"/>
                    <a:pt x="103211" y="10943"/>
                    <a:pt x="102843" y="10785"/>
                  </a:cubicBezTo>
                  <a:cubicBezTo>
                    <a:pt x="102317" y="10575"/>
                    <a:pt x="101791" y="10154"/>
                    <a:pt x="101159" y="10154"/>
                  </a:cubicBezTo>
                  <a:cubicBezTo>
                    <a:pt x="100160" y="9522"/>
                    <a:pt x="99003" y="9259"/>
                    <a:pt x="97845" y="8891"/>
                  </a:cubicBezTo>
                  <a:cubicBezTo>
                    <a:pt x="97477" y="8733"/>
                    <a:pt x="97109" y="8628"/>
                    <a:pt x="96688" y="8628"/>
                  </a:cubicBezTo>
                  <a:cubicBezTo>
                    <a:pt x="95425" y="8628"/>
                    <a:pt x="94268" y="8260"/>
                    <a:pt x="93216" y="7576"/>
                  </a:cubicBezTo>
                  <a:cubicBezTo>
                    <a:pt x="92795" y="7313"/>
                    <a:pt x="92427" y="7155"/>
                    <a:pt x="91954" y="7103"/>
                  </a:cubicBezTo>
                  <a:cubicBezTo>
                    <a:pt x="91427" y="6997"/>
                    <a:pt x="90901" y="6945"/>
                    <a:pt x="90375" y="6840"/>
                  </a:cubicBezTo>
                  <a:cubicBezTo>
                    <a:pt x="89955" y="6787"/>
                    <a:pt x="89481" y="6840"/>
                    <a:pt x="89323" y="6208"/>
                  </a:cubicBezTo>
                  <a:cubicBezTo>
                    <a:pt x="89323" y="6103"/>
                    <a:pt x="89060" y="6050"/>
                    <a:pt x="88902" y="5998"/>
                  </a:cubicBezTo>
                  <a:cubicBezTo>
                    <a:pt x="88482" y="5893"/>
                    <a:pt x="88061" y="5840"/>
                    <a:pt x="87587" y="5787"/>
                  </a:cubicBezTo>
                  <a:cubicBezTo>
                    <a:pt x="87219" y="5735"/>
                    <a:pt x="86851" y="5787"/>
                    <a:pt x="86535" y="5682"/>
                  </a:cubicBezTo>
                  <a:cubicBezTo>
                    <a:pt x="86009" y="5472"/>
                    <a:pt x="85431" y="5472"/>
                    <a:pt x="84957" y="5314"/>
                  </a:cubicBezTo>
                  <a:cubicBezTo>
                    <a:pt x="84643" y="5157"/>
                    <a:pt x="84367" y="5056"/>
                    <a:pt x="84084" y="5056"/>
                  </a:cubicBezTo>
                  <a:cubicBezTo>
                    <a:pt x="83892" y="5056"/>
                    <a:pt x="83697" y="5103"/>
                    <a:pt x="83484" y="5209"/>
                  </a:cubicBezTo>
                  <a:cubicBezTo>
                    <a:pt x="83469" y="5216"/>
                    <a:pt x="83453" y="5219"/>
                    <a:pt x="83434" y="5219"/>
                  </a:cubicBezTo>
                  <a:cubicBezTo>
                    <a:pt x="83321" y="5219"/>
                    <a:pt x="83146" y="5096"/>
                    <a:pt x="83011" y="5051"/>
                  </a:cubicBezTo>
                  <a:cubicBezTo>
                    <a:pt x="82327" y="4893"/>
                    <a:pt x="81590" y="4735"/>
                    <a:pt x="80906" y="4578"/>
                  </a:cubicBezTo>
                  <a:cubicBezTo>
                    <a:pt x="80591" y="4472"/>
                    <a:pt x="80223" y="4472"/>
                    <a:pt x="79960" y="4315"/>
                  </a:cubicBezTo>
                  <a:cubicBezTo>
                    <a:pt x="78592" y="3683"/>
                    <a:pt x="77172" y="3368"/>
                    <a:pt x="75751" y="2894"/>
                  </a:cubicBezTo>
                  <a:cubicBezTo>
                    <a:pt x="75156" y="2665"/>
                    <a:pt x="74520" y="2516"/>
                    <a:pt x="73880" y="2516"/>
                  </a:cubicBezTo>
                  <a:cubicBezTo>
                    <a:pt x="73785" y="2516"/>
                    <a:pt x="73690" y="2519"/>
                    <a:pt x="73594" y="2526"/>
                  </a:cubicBezTo>
                  <a:cubicBezTo>
                    <a:pt x="73331" y="2526"/>
                    <a:pt x="73016" y="2526"/>
                    <a:pt x="72753" y="2421"/>
                  </a:cubicBezTo>
                  <a:cubicBezTo>
                    <a:pt x="71753" y="2000"/>
                    <a:pt x="70649" y="2105"/>
                    <a:pt x="69649" y="1684"/>
                  </a:cubicBezTo>
                  <a:cubicBezTo>
                    <a:pt x="68597" y="1316"/>
                    <a:pt x="67440" y="1263"/>
                    <a:pt x="66335" y="1000"/>
                  </a:cubicBezTo>
                  <a:cubicBezTo>
                    <a:pt x="65546" y="790"/>
                    <a:pt x="64704" y="737"/>
                    <a:pt x="63968" y="474"/>
                  </a:cubicBezTo>
                  <a:cubicBezTo>
                    <a:pt x="63915" y="457"/>
                    <a:pt x="63868" y="451"/>
                    <a:pt x="63825" y="451"/>
                  </a:cubicBezTo>
                  <a:cubicBezTo>
                    <a:pt x="63740" y="451"/>
                    <a:pt x="63670" y="474"/>
                    <a:pt x="63599" y="474"/>
                  </a:cubicBezTo>
                  <a:cubicBezTo>
                    <a:pt x="63021" y="474"/>
                    <a:pt x="62495" y="422"/>
                    <a:pt x="62021" y="211"/>
                  </a:cubicBezTo>
                  <a:cubicBezTo>
                    <a:pt x="61758" y="106"/>
                    <a:pt x="61443" y="106"/>
                    <a:pt x="61180" y="106"/>
                  </a:cubicBezTo>
                  <a:cubicBezTo>
                    <a:pt x="58760" y="54"/>
                    <a:pt x="56340" y="54"/>
                    <a:pt x="5392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9"/>
            <p:cNvSpPr/>
            <p:nvPr/>
          </p:nvSpPr>
          <p:spPr>
            <a:xfrm>
              <a:off x="-4078975" y="4527925"/>
              <a:ext cx="4497750" cy="4785725"/>
            </a:xfrm>
            <a:custGeom>
              <a:avLst/>
              <a:gdLst/>
              <a:ahLst/>
              <a:cxnLst/>
              <a:rect l="l" t="t" r="r" b="b"/>
              <a:pathLst>
                <a:path w="179910" h="191429" extrusionOk="0">
                  <a:moveTo>
                    <a:pt x="179384" y="15939"/>
                  </a:moveTo>
                  <a:cubicBezTo>
                    <a:pt x="179173" y="16360"/>
                    <a:pt x="179016" y="16571"/>
                    <a:pt x="178910" y="16834"/>
                  </a:cubicBezTo>
                  <a:cubicBezTo>
                    <a:pt x="178805" y="17044"/>
                    <a:pt x="178753" y="17307"/>
                    <a:pt x="178595" y="17465"/>
                  </a:cubicBezTo>
                  <a:cubicBezTo>
                    <a:pt x="177963" y="18096"/>
                    <a:pt x="177806" y="18885"/>
                    <a:pt x="177595" y="19674"/>
                  </a:cubicBezTo>
                  <a:cubicBezTo>
                    <a:pt x="177227" y="21095"/>
                    <a:pt x="176491" y="22410"/>
                    <a:pt x="175754" y="23567"/>
                  </a:cubicBezTo>
                  <a:cubicBezTo>
                    <a:pt x="175386" y="23620"/>
                    <a:pt x="175123" y="23357"/>
                    <a:pt x="174860" y="23672"/>
                  </a:cubicBezTo>
                  <a:cubicBezTo>
                    <a:pt x="174702" y="23830"/>
                    <a:pt x="174492" y="23830"/>
                    <a:pt x="174334" y="23620"/>
                  </a:cubicBezTo>
                  <a:cubicBezTo>
                    <a:pt x="174544" y="23199"/>
                    <a:pt x="174807" y="22831"/>
                    <a:pt x="175018" y="22357"/>
                  </a:cubicBezTo>
                  <a:cubicBezTo>
                    <a:pt x="175912" y="20253"/>
                    <a:pt x="176754" y="18096"/>
                    <a:pt x="177700" y="15729"/>
                  </a:cubicBezTo>
                  <a:cubicBezTo>
                    <a:pt x="177700" y="16202"/>
                    <a:pt x="177753" y="16465"/>
                    <a:pt x="177700" y="16676"/>
                  </a:cubicBezTo>
                  <a:cubicBezTo>
                    <a:pt x="177385" y="17623"/>
                    <a:pt x="177069" y="18570"/>
                    <a:pt x="176701" y="19464"/>
                  </a:cubicBezTo>
                  <a:cubicBezTo>
                    <a:pt x="176385" y="20200"/>
                    <a:pt x="176070" y="20989"/>
                    <a:pt x="175754" y="21726"/>
                  </a:cubicBezTo>
                  <a:cubicBezTo>
                    <a:pt x="175701" y="21936"/>
                    <a:pt x="175701" y="22147"/>
                    <a:pt x="175649" y="22357"/>
                  </a:cubicBezTo>
                  <a:cubicBezTo>
                    <a:pt x="176280" y="21410"/>
                    <a:pt x="176911" y="20463"/>
                    <a:pt x="177174" y="19411"/>
                  </a:cubicBezTo>
                  <a:cubicBezTo>
                    <a:pt x="177280" y="18990"/>
                    <a:pt x="177385" y="18570"/>
                    <a:pt x="177595" y="18254"/>
                  </a:cubicBezTo>
                  <a:cubicBezTo>
                    <a:pt x="178226" y="17097"/>
                    <a:pt x="178489" y="15887"/>
                    <a:pt x="178753" y="14624"/>
                  </a:cubicBezTo>
                  <a:cubicBezTo>
                    <a:pt x="178858" y="14151"/>
                    <a:pt x="178963" y="13625"/>
                    <a:pt x="179173" y="13204"/>
                  </a:cubicBezTo>
                  <a:cubicBezTo>
                    <a:pt x="179542" y="12520"/>
                    <a:pt x="179699" y="11836"/>
                    <a:pt x="179647" y="11100"/>
                  </a:cubicBezTo>
                  <a:cubicBezTo>
                    <a:pt x="179647" y="10626"/>
                    <a:pt x="179647" y="10100"/>
                    <a:pt x="179647" y="9627"/>
                  </a:cubicBezTo>
                  <a:cubicBezTo>
                    <a:pt x="179647" y="9522"/>
                    <a:pt x="179542" y="9469"/>
                    <a:pt x="179384" y="9311"/>
                  </a:cubicBezTo>
                  <a:cubicBezTo>
                    <a:pt x="179279" y="9995"/>
                    <a:pt x="179226" y="10626"/>
                    <a:pt x="179016" y="11205"/>
                  </a:cubicBezTo>
                  <a:cubicBezTo>
                    <a:pt x="178805" y="11784"/>
                    <a:pt x="178963" y="12467"/>
                    <a:pt x="178384" y="12993"/>
                  </a:cubicBezTo>
                  <a:cubicBezTo>
                    <a:pt x="177963" y="12099"/>
                    <a:pt x="177963" y="11994"/>
                    <a:pt x="178121" y="11310"/>
                  </a:cubicBezTo>
                  <a:cubicBezTo>
                    <a:pt x="178226" y="10942"/>
                    <a:pt x="178332" y="10626"/>
                    <a:pt x="178437" y="10258"/>
                  </a:cubicBezTo>
                  <a:cubicBezTo>
                    <a:pt x="178647" y="9101"/>
                    <a:pt x="178858" y="7943"/>
                    <a:pt x="179016" y="6734"/>
                  </a:cubicBezTo>
                  <a:cubicBezTo>
                    <a:pt x="179068" y="6470"/>
                    <a:pt x="179279" y="6418"/>
                    <a:pt x="179489" y="6313"/>
                  </a:cubicBezTo>
                  <a:cubicBezTo>
                    <a:pt x="179384" y="5681"/>
                    <a:pt x="179331" y="5050"/>
                    <a:pt x="179173" y="4419"/>
                  </a:cubicBezTo>
                  <a:cubicBezTo>
                    <a:pt x="179068" y="3840"/>
                    <a:pt x="178963" y="3262"/>
                    <a:pt x="178700" y="2736"/>
                  </a:cubicBezTo>
                  <a:cubicBezTo>
                    <a:pt x="178174" y="1683"/>
                    <a:pt x="177437" y="737"/>
                    <a:pt x="176596" y="0"/>
                  </a:cubicBezTo>
                  <a:cubicBezTo>
                    <a:pt x="176227" y="158"/>
                    <a:pt x="176333" y="421"/>
                    <a:pt x="176333" y="684"/>
                  </a:cubicBezTo>
                  <a:cubicBezTo>
                    <a:pt x="176333" y="2157"/>
                    <a:pt x="176333" y="3630"/>
                    <a:pt x="176385" y="5103"/>
                  </a:cubicBezTo>
                  <a:cubicBezTo>
                    <a:pt x="176438" y="6470"/>
                    <a:pt x="176122" y="7680"/>
                    <a:pt x="175491" y="8890"/>
                  </a:cubicBezTo>
                  <a:cubicBezTo>
                    <a:pt x="174807" y="10205"/>
                    <a:pt x="174176" y="11521"/>
                    <a:pt x="173545" y="12836"/>
                  </a:cubicBezTo>
                  <a:cubicBezTo>
                    <a:pt x="171966" y="16150"/>
                    <a:pt x="170231" y="19359"/>
                    <a:pt x="168284" y="22462"/>
                  </a:cubicBezTo>
                  <a:cubicBezTo>
                    <a:pt x="168074" y="22831"/>
                    <a:pt x="167705" y="23146"/>
                    <a:pt x="167442" y="23514"/>
                  </a:cubicBezTo>
                  <a:cubicBezTo>
                    <a:pt x="167179" y="23830"/>
                    <a:pt x="166916" y="24198"/>
                    <a:pt x="166653" y="24567"/>
                  </a:cubicBezTo>
                  <a:cubicBezTo>
                    <a:pt x="166338" y="25040"/>
                    <a:pt x="166022" y="25566"/>
                    <a:pt x="165759" y="26039"/>
                  </a:cubicBezTo>
                  <a:cubicBezTo>
                    <a:pt x="165654" y="26197"/>
                    <a:pt x="165549" y="26408"/>
                    <a:pt x="165496" y="26566"/>
                  </a:cubicBezTo>
                  <a:cubicBezTo>
                    <a:pt x="165128" y="27881"/>
                    <a:pt x="164339" y="28933"/>
                    <a:pt x="163813" y="30143"/>
                  </a:cubicBezTo>
                  <a:cubicBezTo>
                    <a:pt x="163708" y="30406"/>
                    <a:pt x="163550" y="30669"/>
                    <a:pt x="163339" y="30827"/>
                  </a:cubicBezTo>
                  <a:cubicBezTo>
                    <a:pt x="163024" y="31195"/>
                    <a:pt x="162761" y="31563"/>
                    <a:pt x="162655" y="31984"/>
                  </a:cubicBezTo>
                  <a:cubicBezTo>
                    <a:pt x="162550" y="32247"/>
                    <a:pt x="162445" y="32510"/>
                    <a:pt x="162287" y="32773"/>
                  </a:cubicBezTo>
                  <a:cubicBezTo>
                    <a:pt x="160762" y="35140"/>
                    <a:pt x="159183" y="37507"/>
                    <a:pt x="157342" y="39664"/>
                  </a:cubicBezTo>
                  <a:cubicBezTo>
                    <a:pt x="156553" y="40611"/>
                    <a:pt x="155975" y="41610"/>
                    <a:pt x="155554" y="42715"/>
                  </a:cubicBezTo>
                  <a:cubicBezTo>
                    <a:pt x="154922" y="44504"/>
                    <a:pt x="154344" y="46292"/>
                    <a:pt x="153765" y="48081"/>
                  </a:cubicBezTo>
                  <a:cubicBezTo>
                    <a:pt x="153660" y="48554"/>
                    <a:pt x="153555" y="49028"/>
                    <a:pt x="153502" y="49554"/>
                  </a:cubicBezTo>
                  <a:cubicBezTo>
                    <a:pt x="153397" y="50869"/>
                    <a:pt x="153187" y="52237"/>
                    <a:pt x="152818" y="53499"/>
                  </a:cubicBezTo>
                  <a:cubicBezTo>
                    <a:pt x="152608" y="54236"/>
                    <a:pt x="152450" y="55025"/>
                    <a:pt x="152345" y="55814"/>
                  </a:cubicBezTo>
                  <a:cubicBezTo>
                    <a:pt x="152240" y="56340"/>
                    <a:pt x="152187" y="56918"/>
                    <a:pt x="152082" y="57497"/>
                  </a:cubicBezTo>
                  <a:cubicBezTo>
                    <a:pt x="152029" y="57971"/>
                    <a:pt x="151977" y="58444"/>
                    <a:pt x="151924" y="58970"/>
                  </a:cubicBezTo>
                  <a:cubicBezTo>
                    <a:pt x="151871" y="59338"/>
                    <a:pt x="151819" y="59707"/>
                    <a:pt x="151819" y="60075"/>
                  </a:cubicBezTo>
                  <a:cubicBezTo>
                    <a:pt x="151714" y="61600"/>
                    <a:pt x="151082" y="63073"/>
                    <a:pt x="151082" y="64651"/>
                  </a:cubicBezTo>
                  <a:cubicBezTo>
                    <a:pt x="151030" y="64809"/>
                    <a:pt x="150977" y="64967"/>
                    <a:pt x="150925" y="65125"/>
                  </a:cubicBezTo>
                  <a:cubicBezTo>
                    <a:pt x="150661" y="65598"/>
                    <a:pt x="150714" y="66072"/>
                    <a:pt x="150661" y="66545"/>
                  </a:cubicBezTo>
                  <a:cubicBezTo>
                    <a:pt x="150661" y="67071"/>
                    <a:pt x="150609" y="67650"/>
                    <a:pt x="150504" y="68123"/>
                  </a:cubicBezTo>
                  <a:cubicBezTo>
                    <a:pt x="150346" y="68755"/>
                    <a:pt x="150241" y="69333"/>
                    <a:pt x="150241" y="69964"/>
                  </a:cubicBezTo>
                  <a:cubicBezTo>
                    <a:pt x="150241" y="70701"/>
                    <a:pt x="150241" y="71437"/>
                    <a:pt x="149978" y="72121"/>
                  </a:cubicBezTo>
                  <a:cubicBezTo>
                    <a:pt x="149872" y="72490"/>
                    <a:pt x="149872" y="72858"/>
                    <a:pt x="149872" y="73226"/>
                  </a:cubicBezTo>
                  <a:cubicBezTo>
                    <a:pt x="149872" y="73910"/>
                    <a:pt x="149872" y="74646"/>
                    <a:pt x="149872" y="75330"/>
                  </a:cubicBezTo>
                  <a:cubicBezTo>
                    <a:pt x="149872" y="75698"/>
                    <a:pt x="149872" y="76067"/>
                    <a:pt x="149715" y="76382"/>
                  </a:cubicBezTo>
                  <a:cubicBezTo>
                    <a:pt x="149452" y="77014"/>
                    <a:pt x="149452" y="77592"/>
                    <a:pt x="149452" y="78223"/>
                  </a:cubicBezTo>
                  <a:cubicBezTo>
                    <a:pt x="149452" y="78802"/>
                    <a:pt x="149504" y="79381"/>
                    <a:pt x="149346" y="79907"/>
                  </a:cubicBezTo>
                  <a:cubicBezTo>
                    <a:pt x="149031" y="81117"/>
                    <a:pt x="149136" y="82379"/>
                    <a:pt x="148662" y="83537"/>
                  </a:cubicBezTo>
                  <a:cubicBezTo>
                    <a:pt x="148662" y="85536"/>
                    <a:pt x="147821" y="87377"/>
                    <a:pt x="147716" y="89323"/>
                  </a:cubicBezTo>
                  <a:cubicBezTo>
                    <a:pt x="147716" y="89481"/>
                    <a:pt x="147663" y="89586"/>
                    <a:pt x="147663" y="89691"/>
                  </a:cubicBezTo>
                  <a:cubicBezTo>
                    <a:pt x="147347" y="90796"/>
                    <a:pt x="147453" y="91953"/>
                    <a:pt x="147032" y="93058"/>
                  </a:cubicBezTo>
                  <a:cubicBezTo>
                    <a:pt x="146979" y="93111"/>
                    <a:pt x="146979" y="93216"/>
                    <a:pt x="147032" y="93321"/>
                  </a:cubicBezTo>
                  <a:cubicBezTo>
                    <a:pt x="147032" y="93847"/>
                    <a:pt x="146927" y="94373"/>
                    <a:pt x="146769" y="94899"/>
                  </a:cubicBezTo>
                  <a:cubicBezTo>
                    <a:pt x="146664" y="95162"/>
                    <a:pt x="146611" y="95425"/>
                    <a:pt x="146611" y="95741"/>
                  </a:cubicBezTo>
                  <a:cubicBezTo>
                    <a:pt x="146611" y="96425"/>
                    <a:pt x="146453" y="97109"/>
                    <a:pt x="146243" y="97792"/>
                  </a:cubicBezTo>
                  <a:cubicBezTo>
                    <a:pt x="145980" y="98634"/>
                    <a:pt x="145717" y="99476"/>
                    <a:pt x="145769" y="100423"/>
                  </a:cubicBezTo>
                  <a:cubicBezTo>
                    <a:pt x="145769" y="100686"/>
                    <a:pt x="145611" y="101001"/>
                    <a:pt x="145559" y="101264"/>
                  </a:cubicBezTo>
                  <a:cubicBezTo>
                    <a:pt x="145033" y="103263"/>
                    <a:pt x="144507" y="105315"/>
                    <a:pt x="144665" y="107419"/>
                  </a:cubicBezTo>
                  <a:cubicBezTo>
                    <a:pt x="144665" y="107735"/>
                    <a:pt x="144665" y="108103"/>
                    <a:pt x="144665" y="108419"/>
                  </a:cubicBezTo>
                  <a:cubicBezTo>
                    <a:pt x="144612" y="108787"/>
                    <a:pt x="144612" y="109155"/>
                    <a:pt x="144507" y="109523"/>
                  </a:cubicBezTo>
                  <a:cubicBezTo>
                    <a:pt x="144244" y="110207"/>
                    <a:pt x="144244" y="110944"/>
                    <a:pt x="144244" y="111680"/>
                  </a:cubicBezTo>
                  <a:cubicBezTo>
                    <a:pt x="144244" y="112206"/>
                    <a:pt x="144191" y="112785"/>
                    <a:pt x="144086" y="113258"/>
                  </a:cubicBezTo>
                  <a:cubicBezTo>
                    <a:pt x="143875" y="113890"/>
                    <a:pt x="143823" y="114521"/>
                    <a:pt x="143823" y="115205"/>
                  </a:cubicBezTo>
                  <a:cubicBezTo>
                    <a:pt x="143823" y="115888"/>
                    <a:pt x="143875" y="116572"/>
                    <a:pt x="143718" y="117151"/>
                  </a:cubicBezTo>
                  <a:cubicBezTo>
                    <a:pt x="143507" y="117940"/>
                    <a:pt x="143402" y="118677"/>
                    <a:pt x="143455" y="119466"/>
                  </a:cubicBezTo>
                  <a:cubicBezTo>
                    <a:pt x="143455" y="120097"/>
                    <a:pt x="143349" y="120676"/>
                    <a:pt x="143192" y="121307"/>
                  </a:cubicBezTo>
                  <a:cubicBezTo>
                    <a:pt x="142823" y="122359"/>
                    <a:pt x="142613" y="123411"/>
                    <a:pt x="142560" y="124516"/>
                  </a:cubicBezTo>
                  <a:cubicBezTo>
                    <a:pt x="142560" y="124831"/>
                    <a:pt x="142508" y="125094"/>
                    <a:pt x="142455" y="125357"/>
                  </a:cubicBezTo>
                  <a:cubicBezTo>
                    <a:pt x="142192" y="126409"/>
                    <a:pt x="141929" y="127409"/>
                    <a:pt x="141771" y="128461"/>
                  </a:cubicBezTo>
                  <a:cubicBezTo>
                    <a:pt x="141613" y="129355"/>
                    <a:pt x="141298" y="130250"/>
                    <a:pt x="141298" y="131144"/>
                  </a:cubicBezTo>
                  <a:cubicBezTo>
                    <a:pt x="141298" y="131354"/>
                    <a:pt x="141140" y="131617"/>
                    <a:pt x="141087" y="131828"/>
                  </a:cubicBezTo>
                  <a:cubicBezTo>
                    <a:pt x="140772" y="132617"/>
                    <a:pt x="140351" y="133353"/>
                    <a:pt x="140246" y="134142"/>
                  </a:cubicBezTo>
                  <a:cubicBezTo>
                    <a:pt x="140035" y="135247"/>
                    <a:pt x="139614" y="136247"/>
                    <a:pt x="139246" y="137299"/>
                  </a:cubicBezTo>
                  <a:cubicBezTo>
                    <a:pt x="139141" y="137667"/>
                    <a:pt x="138983" y="138088"/>
                    <a:pt x="138931" y="138456"/>
                  </a:cubicBezTo>
                  <a:cubicBezTo>
                    <a:pt x="138931" y="139245"/>
                    <a:pt x="138720" y="139929"/>
                    <a:pt x="138457" y="140613"/>
                  </a:cubicBezTo>
                  <a:cubicBezTo>
                    <a:pt x="138299" y="140981"/>
                    <a:pt x="138142" y="141297"/>
                    <a:pt x="138142" y="141665"/>
                  </a:cubicBezTo>
                  <a:cubicBezTo>
                    <a:pt x="138089" y="142349"/>
                    <a:pt x="137878" y="142927"/>
                    <a:pt x="137563" y="143559"/>
                  </a:cubicBezTo>
                  <a:cubicBezTo>
                    <a:pt x="137510" y="143769"/>
                    <a:pt x="137352" y="144032"/>
                    <a:pt x="137352" y="144242"/>
                  </a:cubicBezTo>
                  <a:cubicBezTo>
                    <a:pt x="137300" y="145137"/>
                    <a:pt x="136932" y="145978"/>
                    <a:pt x="136616" y="146820"/>
                  </a:cubicBezTo>
                  <a:cubicBezTo>
                    <a:pt x="136195" y="147872"/>
                    <a:pt x="135879" y="148977"/>
                    <a:pt x="135511" y="150082"/>
                  </a:cubicBezTo>
                  <a:cubicBezTo>
                    <a:pt x="134933" y="151765"/>
                    <a:pt x="134354" y="153501"/>
                    <a:pt x="133828" y="155237"/>
                  </a:cubicBezTo>
                  <a:cubicBezTo>
                    <a:pt x="133775" y="155342"/>
                    <a:pt x="133670" y="155500"/>
                    <a:pt x="133986" y="155605"/>
                  </a:cubicBezTo>
                  <a:cubicBezTo>
                    <a:pt x="134196" y="155289"/>
                    <a:pt x="134459" y="154974"/>
                    <a:pt x="134617" y="154658"/>
                  </a:cubicBezTo>
                  <a:cubicBezTo>
                    <a:pt x="134775" y="154290"/>
                    <a:pt x="134880" y="153974"/>
                    <a:pt x="135038" y="153606"/>
                  </a:cubicBezTo>
                  <a:cubicBezTo>
                    <a:pt x="135196" y="153238"/>
                    <a:pt x="135248" y="152870"/>
                    <a:pt x="135722" y="152449"/>
                  </a:cubicBezTo>
                  <a:cubicBezTo>
                    <a:pt x="135722" y="152764"/>
                    <a:pt x="135722" y="152870"/>
                    <a:pt x="135722" y="153027"/>
                  </a:cubicBezTo>
                  <a:cubicBezTo>
                    <a:pt x="135459" y="154185"/>
                    <a:pt x="135090" y="155289"/>
                    <a:pt x="134407" y="156342"/>
                  </a:cubicBezTo>
                  <a:cubicBezTo>
                    <a:pt x="133986" y="157025"/>
                    <a:pt x="133723" y="157815"/>
                    <a:pt x="133249" y="158498"/>
                  </a:cubicBezTo>
                  <a:cubicBezTo>
                    <a:pt x="131882" y="160392"/>
                    <a:pt x="130777" y="162444"/>
                    <a:pt x="129514" y="164443"/>
                  </a:cubicBezTo>
                  <a:cubicBezTo>
                    <a:pt x="129514" y="164443"/>
                    <a:pt x="129514" y="164495"/>
                    <a:pt x="129462" y="164548"/>
                  </a:cubicBezTo>
                  <a:cubicBezTo>
                    <a:pt x="129041" y="165442"/>
                    <a:pt x="128988" y="166494"/>
                    <a:pt x="128304" y="167336"/>
                  </a:cubicBezTo>
                  <a:cubicBezTo>
                    <a:pt x="128147" y="168072"/>
                    <a:pt x="127936" y="168862"/>
                    <a:pt x="127884" y="169598"/>
                  </a:cubicBezTo>
                  <a:cubicBezTo>
                    <a:pt x="127831" y="170966"/>
                    <a:pt x="127147" y="172123"/>
                    <a:pt x="126884" y="173386"/>
                  </a:cubicBezTo>
                  <a:cubicBezTo>
                    <a:pt x="126831" y="173596"/>
                    <a:pt x="126674" y="173859"/>
                    <a:pt x="126516" y="174017"/>
                  </a:cubicBezTo>
                  <a:cubicBezTo>
                    <a:pt x="125674" y="175332"/>
                    <a:pt x="124832" y="176542"/>
                    <a:pt x="124464" y="178067"/>
                  </a:cubicBezTo>
                  <a:cubicBezTo>
                    <a:pt x="124464" y="178225"/>
                    <a:pt x="124359" y="178383"/>
                    <a:pt x="124254" y="178488"/>
                  </a:cubicBezTo>
                  <a:cubicBezTo>
                    <a:pt x="123938" y="178804"/>
                    <a:pt x="123833" y="179172"/>
                    <a:pt x="123780" y="179593"/>
                  </a:cubicBezTo>
                  <a:cubicBezTo>
                    <a:pt x="123728" y="180119"/>
                    <a:pt x="123412" y="180382"/>
                    <a:pt x="123044" y="180645"/>
                  </a:cubicBezTo>
                  <a:cubicBezTo>
                    <a:pt x="122360" y="181171"/>
                    <a:pt x="121624" y="181645"/>
                    <a:pt x="121255" y="182434"/>
                  </a:cubicBezTo>
                  <a:cubicBezTo>
                    <a:pt x="121098" y="182644"/>
                    <a:pt x="120887" y="182749"/>
                    <a:pt x="120677" y="182907"/>
                  </a:cubicBezTo>
                  <a:cubicBezTo>
                    <a:pt x="119677" y="183643"/>
                    <a:pt x="119046" y="184538"/>
                    <a:pt x="119256" y="185800"/>
                  </a:cubicBezTo>
                  <a:lnTo>
                    <a:pt x="119256" y="185800"/>
                  </a:lnTo>
                  <a:lnTo>
                    <a:pt x="119256" y="185800"/>
                  </a:lnTo>
                  <a:cubicBezTo>
                    <a:pt x="119256" y="185800"/>
                    <a:pt x="119204" y="185800"/>
                    <a:pt x="119204" y="185800"/>
                  </a:cubicBezTo>
                  <a:cubicBezTo>
                    <a:pt x="119204" y="185800"/>
                    <a:pt x="119204" y="185800"/>
                    <a:pt x="119204" y="185800"/>
                  </a:cubicBezTo>
                  <a:lnTo>
                    <a:pt x="119204" y="185800"/>
                  </a:lnTo>
                  <a:lnTo>
                    <a:pt x="119151" y="185800"/>
                  </a:lnTo>
                  <a:lnTo>
                    <a:pt x="119256" y="185800"/>
                  </a:lnTo>
                  <a:cubicBezTo>
                    <a:pt x="119309" y="185853"/>
                    <a:pt x="119467" y="185958"/>
                    <a:pt x="119467" y="186011"/>
                  </a:cubicBezTo>
                  <a:cubicBezTo>
                    <a:pt x="119309" y="186326"/>
                    <a:pt x="119151" y="186695"/>
                    <a:pt x="118993" y="186958"/>
                  </a:cubicBezTo>
                  <a:cubicBezTo>
                    <a:pt x="118835" y="187168"/>
                    <a:pt x="118625" y="187221"/>
                    <a:pt x="118467" y="187010"/>
                  </a:cubicBezTo>
                  <a:cubicBezTo>
                    <a:pt x="118520" y="186747"/>
                    <a:pt x="118572" y="186537"/>
                    <a:pt x="118625" y="186221"/>
                  </a:cubicBezTo>
                  <a:cubicBezTo>
                    <a:pt x="118309" y="186274"/>
                    <a:pt x="118099" y="186274"/>
                    <a:pt x="117994" y="186274"/>
                  </a:cubicBezTo>
                  <a:cubicBezTo>
                    <a:pt x="117626" y="186905"/>
                    <a:pt x="117310" y="187484"/>
                    <a:pt x="116994" y="188062"/>
                  </a:cubicBezTo>
                  <a:cubicBezTo>
                    <a:pt x="116837" y="188273"/>
                    <a:pt x="116837" y="188641"/>
                    <a:pt x="116468" y="188588"/>
                  </a:cubicBezTo>
                  <a:cubicBezTo>
                    <a:pt x="116153" y="188536"/>
                    <a:pt x="116153" y="188220"/>
                    <a:pt x="116100" y="188010"/>
                  </a:cubicBezTo>
                  <a:cubicBezTo>
                    <a:pt x="116047" y="187852"/>
                    <a:pt x="115995" y="187694"/>
                    <a:pt x="115942" y="187536"/>
                  </a:cubicBezTo>
                  <a:cubicBezTo>
                    <a:pt x="116100" y="187221"/>
                    <a:pt x="116310" y="186852"/>
                    <a:pt x="116468" y="186537"/>
                  </a:cubicBezTo>
                  <a:cubicBezTo>
                    <a:pt x="116573" y="186169"/>
                    <a:pt x="116679" y="185748"/>
                    <a:pt x="116784" y="185379"/>
                  </a:cubicBezTo>
                  <a:cubicBezTo>
                    <a:pt x="117573" y="185537"/>
                    <a:pt x="117626" y="185537"/>
                    <a:pt x="117836" y="184643"/>
                  </a:cubicBezTo>
                  <a:cubicBezTo>
                    <a:pt x="117257" y="184696"/>
                    <a:pt x="116731" y="184748"/>
                    <a:pt x="116153" y="184801"/>
                  </a:cubicBezTo>
                  <a:cubicBezTo>
                    <a:pt x="116100" y="184853"/>
                    <a:pt x="115995" y="184906"/>
                    <a:pt x="115942" y="184959"/>
                  </a:cubicBezTo>
                  <a:cubicBezTo>
                    <a:pt x="115048" y="185800"/>
                    <a:pt x="114048" y="186274"/>
                    <a:pt x="112733" y="186169"/>
                  </a:cubicBezTo>
                  <a:cubicBezTo>
                    <a:pt x="112470" y="186116"/>
                    <a:pt x="112155" y="186169"/>
                    <a:pt x="111892" y="186169"/>
                  </a:cubicBezTo>
                  <a:cubicBezTo>
                    <a:pt x="111103" y="186169"/>
                    <a:pt x="110313" y="186169"/>
                    <a:pt x="109577" y="185800"/>
                  </a:cubicBezTo>
                  <a:cubicBezTo>
                    <a:pt x="109367" y="185695"/>
                    <a:pt x="109104" y="185695"/>
                    <a:pt x="108841" y="185695"/>
                  </a:cubicBezTo>
                  <a:cubicBezTo>
                    <a:pt x="108104" y="185695"/>
                    <a:pt x="107368" y="185748"/>
                    <a:pt x="106684" y="185327"/>
                  </a:cubicBezTo>
                  <a:cubicBezTo>
                    <a:pt x="106526" y="185274"/>
                    <a:pt x="106316" y="185222"/>
                    <a:pt x="106105" y="185222"/>
                  </a:cubicBezTo>
                  <a:cubicBezTo>
                    <a:pt x="105316" y="185379"/>
                    <a:pt x="104632" y="185011"/>
                    <a:pt x="104106" y="184538"/>
                  </a:cubicBezTo>
                  <a:cubicBezTo>
                    <a:pt x="103475" y="184012"/>
                    <a:pt x="102791" y="183854"/>
                    <a:pt x="102107" y="183749"/>
                  </a:cubicBezTo>
                  <a:cubicBezTo>
                    <a:pt x="100056" y="183380"/>
                    <a:pt x="98057" y="183012"/>
                    <a:pt x="96005" y="182697"/>
                  </a:cubicBezTo>
                  <a:cubicBezTo>
                    <a:pt x="95268" y="182539"/>
                    <a:pt x="94532" y="182381"/>
                    <a:pt x="93796" y="182013"/>
                  </a:cubicBezTo>
                  <a:cubicBezTo>
                    <a:pt x="93427" y="181802"/>
                    <a:pt x="93059" y="181750"/>
                    <a:pt x="92638" y="181645"/>
                  </a:cubicBezTo>
                  <a:cubicBezTo>
                    <a:pt x="91691" y="181434"/>
                    <a:pt x="90692" y="181224"/>
                    <a:pt x="89798" y="180803"/>
                  </a:cubicBezTo>
                  <a:cubicBezTo>
                    <a:pt x="89640" y="180750"/>
                    <a:pt x="89429" y="180645"/>
                    <a:pt x="89219" y="180645"/>
                  </a:cubicBezTo>
                  <a:cubicBezTo>
                    <a:pt x="88377" y="180592"/>
                    <a:pt x="87641" y="180277"/>
                    <a:pt x="86852" y="179961"/>
                  </a:cubicBezTo>
                  <a:cubicBezTo>
                    <a:pt x="86694" y="179856"/>
                    <a:pt x="86483" y="179856"/>
                    <a:pt x="86273" y="179803"/>
                  </a:cubicBezTo>
                  <a:cubicBezTo>
                    <a:pt x="85905" y="179698"/>
                    <a:pt x="85484" y="179646"/>
                    <a:pt x="85116" y="179488"/>
                  </a:cubicBezTo>
                  <a:cubicBezTo>
                    <a:pt x="83590" y="178856"/>
                    <a:pt x="82065" y="178225"/>
                    <a:pt x="80539" y="177647"/>
                  </a:cubicBezTo>
                  <a:cubicBezTo>
                    <a:pt x="80118" y="177489"/>
                    <a:pt x="79697" y="177384"/>
                    <a:pt x="79224" y="177384"/>
                  </a:cubicBezTo>
                  <a:cubicBezTo>
                    <a:pt x="78645" y="177384"/>
                    <a:pt x="78119" y="177226"/>
                    <a:pt x="77593" y="176963"/>
                  </a:cubicBezTo>
                  <a:cubicBezTo>
                    <a:pt x="77330" y="176805"/>
                    <a:pt x="77067" y="176700"/>
                    <a:pt x="76804" y="176542"/>
                  </a:cubicBezTo>
                  <a:cubicBezTo>
                    <a:pt x="76173" y="176279"/>
                    <a:pt x="75489" y="176174"/>
                    <a:pt x="74805" y="176068"/>
                  </a:cubicBezTo>
                  <a:cubicBezTo>
                    <a:pt x="74121" y="175911"/>
                    <a:pt x="73490" y="175595"/>
                    <a:pt x="72859" y="175385"/>
                  </a:cubicBezTo>
                  <a:cubicBezTo>
                    <a:pt x="72491" y="175279"/>
                    <a:pt x="72122" y="175332"/>
                    <a:pt x="71754" y="175227"/>
                  </a:cubicBezTo>
                  <a:cubicBezTo>
                    <a:pt x="70649" y="174858"/>
                    <a:pt x="69492" y="174543"/>
                    <a:pt x="68335" y="174332"/>
                  </a:cubicBezTo>
                  <a:cubicBezTo>
                    <a:pt x="67756" y="174227"/>
                    <a:pt x="67177" y="174122"/>
                    <a:pt x="66599" y="174122"/>
                  </a:cubicBezTo>
                  <a:cubicBezTo>
                    <a:pt x="66388" y="174122"/>
                    <a:pt x="66125" y="174069"/>
                    <a:pt x="65862" y="174017"/>
                  </a:cubicBezTo>
                  <a:cubicBezTo>
                    <a:pt x="63548" y="173701"/>
                    <a:pt x="61338" y="172912"/>
                    <a:pt x="59181" y="172018"/>
                  </a:cubicBezTo>
                  <a:cubicBezTo>
                    <a:pt x="57972" y="171492"/>
                    <a:pt x="56762" y="170755"/>
                    <a:pt x="55341" y="170808"/>
                  </a:cubicBezTo>
                  <a:cubicBezTo>
                    <a:pt x="55236" y="170808"/>
                    <a:pt x="55078" y="170755"/>
                    <a:pt x="55026" y="170703"/>
                  </a:cubicBezTo>
                  <a:cubicBezTo>
                    <a:pt x="54552" y="170440"/>
                    <a:pt x="54079" y="170440"/>
                    <a:pt x="53553" y="170387"/>
                  </a:cubicBezTo>
                  <a:cubicBezTo>
                    <a:pt x="53342" y="170387"/>
                    <a:pt x="53079" y="170387"/>
                    <a:pt x="52869" y="170282"/>
                  </a:cubicBezTo>
                  <a:cubicBezTo>
                    <a:pt x="52185" y="170019"/>
                    <a:pt x="51501" y="170019"/>
                    <a:pt x="50765" y="170019"/>
                  </a:cubicBezTo>
                  <a:cubicBezTo>
                    <a:pt x="49292" y="170019"/>
                    <a:pt x="47871" y="169545"/>
                    <a:pt x="46398" y="169493"/>
                  </a:cubicBezTo>
                  <a:cubicBezTo>
                    <a:pt x="46241" y="169493"/>
                    <a:pt x="46083" y="169440"/>
                    <a:pt x="45925" y="169388"/>
                  </a:cubicBezTo>
                  <a:cubicBezTo>
                    <a:pt x="45083" y="169125"/>
                    <a:pt x="44294" y="168914"/>
                    <a:pt x="43453" y="168651"/>
                  </a:cubicBezTo>
                  <a:cubicBezTo>
                    <a:pt x="43137" y="168546"/>
                    <a:pt x="42821" y="168493"/>
                    <a:pt x="42506" y="168388"/>
                  </a:cubicBezTo>
                  <a:cubicBezTo>
                    <a:pt x="41980" y="168283"/>
                    <a:pt x="41454" y="168178"/>
                    <a:pt x="40980" y="168020"/>
                  </a:cubicBezTo>
                  <a:cubicBezTo>
                    <a:pt x="39402" y="167441"/>
                    <a:pt x="37877" y="166915"/>
                    <a:pt x="36246" y="166705"/>
                  </a:cubicBezTo>
                  <a:cubicBezTo>
                    <a:pt x="35141" y="166231"/>
                    <a:pt x="33984" y="166021"/>
                    <a:pt x="32826" y="165705"/>
                  </a:cubicBezTo>
                  <a:cubicBezTo>
                    <a:pt x="31774" y="165390"/>
                    <a:pt x="30775" y="164758"/>
                    <a:pt x="29618" y="164653"/>
                  </a:cubicBezTo>
                  <a:cubicBezTo>
                    <a:pt x="29302" y="164601"/>
                    <a:pt x="29039" y="164390"/>
                    <a:pt x="28828" y="164285"/>
                  </a:cubicBezTo>
                  <a:cubicBezTo>
                    <a:pt x="28565" y="164180"/>
                    <a:pt x="28302" y="164022"/>
                    <a:pt x="28039" y="163969"/>
                  </a:cubicBezTo>
                  <a:cubicBezTo>
                    <a:pt x="26882" y="163864"/>
                    <a:pt x="25935" y="163285"/>
                    <a:pt x="24830" y="163022"/>
                  </a:cubicBezTo>
                  <a:cubicBezTo>
                    <a:pt x="24147" y="162865"/>
                    <a:pt x="23515" y="162602"/>
                    <a:pt x="22884" y="162339"/>
                  </a:cubicBezTo>
                  <a:cubicBezTo>
                    <a:pt x="21832" y="161918"/>
                    <a:pt x="20833" y="161549"/>
                    <a:pt x="19780" y="161129"/>
                  </a:cubicBezTo>
                  <a:cubicBezTo>
                    <a:pt x="18781" y="160708"/>
                    <a:pt x="17834" y="160340"/>
                    <a:pt x="16835" y="159919"/>
                  </a:cubicBezTo>
                  <a:cubicBezTo>
                    <a:pt x="16045" y="159603"/>
                    <a:pt x="15256" y="159182"/>
                    <a:pt x="14415" y="159024"/>
                  </a:cubicBezTo>
                  <a:cubicBezTo>
                    <a:pt x="13152" y="158814"/>
                    <a:pt x="12047" y="158288"/>
                    <a:pt x="10943" y="157762"/>
                  </a:cubicBezTo>
                  <a:cubicBezTo>
                    <a:pt x="10312" y="157499"/>
                    <a:pt x="9733" y="157131"/>
                    <a:pt x="9049" y="156920"/>
                  </a:cubicBezTo>
                  <a:cubicBezTo>
                    <a:pt x="7260" y="156236"/>
                    <a:pt x="5787" y="155079"/>
                    <a:pt x="4262" y="153974"/>
                  </a:cubicBezTo>
                  <a:cubicBezTo>
                    <a:pt x="3789" y="153606"/>
                    <a:pt x="3368" y="153238"/>
                    <a:pt x="2842" y="153027"/>
                  </a:cubicBezTo>
                  <a:cubicBezTo>
                    <a:pt x="2158" y="152712"/>
                    <a:pt x="1579" y="152291"/>
                    <a:pt x="1000" y="151765"/>
                  </a:cubicBezTo>
                  <a:cubicBezTo>
                    <a:pt x="790" y="151555"/>
                    <a:pt x="527" y="151397"/>
                    <a:pt x="264" y="151134"/>
                  </a:cubicBezTo>
                  <a:cubicBezTo>
                    <a:pt x="1" y="151607"/>
                    <a:pt x="211" y="151975"/>
                    <a:pt x="422" y="152238"/>
                  </a:cubicBezTo>
                  <a:cubicBezTo>
                    <a:pt x="1106" y="153291"/>
                    <a:pt x="1684" y="154343"/>
                    <a:pt x="2526" y="155237"/>
                  </a:cubicBezTo>
                  <a:cubicBezTo>
                    <a:pt x="3789" y="156710"/>
                    <a:pt x="4893" y="158341"/>
                    <a:pt x="6419" y="159498"/>
                  </a:cubicBezTo>
                  <a:cubicBezTo>
                    <a:pt x="6524" y="159603"/>
                    <a:pt x="6577" y="159814"/>
                    <a:pt x="6682" y="159919"/>
                  </a:cubicBezTo>
                  <a:cubicBezTo>
                    <a:pt x="7103" y="159971"/>
                    <a:pt x="7471" y="159971"/>
                    <a:pt x="8102" y="160024"/>
                  </a:cubicBezTo>
                  <a:cubicBezTo>
                    <a:pt x="7050" y="159182"/>
                    <a:pt x="6208" y="158498"/>
                    <a:pt x="5367" y="157815"/>
                  </a:cubicBezTo>
                  <a:cubicBezTo>
                    <a:pt x="5472" y="157657"/>
                    <a:pt x="5577" y="157551"/>
                    <a:pt x="5735" y="157394"/>
                  </a:cubicBezTo>
                  <a:cubicBezTo>
                    <a:pt x="5104" y="156342"/>
                    <a:pt x="3999" y="155500"/>
                    <a:pt x="3578" y="154080"/>
                  </a:cubicBezTo>
                  <a:cubicBezTo>
                    <a:pt x="3841" y="154132"/>
                    <a:pt x="3946" y="154185"/>
                    <a:pt x="3999" y="154237"/>
                  </a:cubicBezTo>
                  <a:cubicBezTo>
                    <a:pt x="4841" y="155763"/>
                    <a:pt x="6051" y="157025"/>
                    <a:pt x="7155" y="158288"/>
                  </a:cubicBezTo>
                  <a:cubicBezTo>
                    <a:pt x="7786" y="159024"/>
                    <a:pt x="8418" y="159393"/>
                    <a:pt x="9259" y="159603"/>
                  </a:cubicBezTo>
                  <a:cubicBezTo>
                    <a:pt x="9049" y="158814"/>
                    <a:pt x="8313" y="158288"/>
                    <a:pt x="8207" y="157236"/>
                  </a:cubicBezTo>
                  <a:cubicBezTo>
                    <a:pt x="8523" y="157551"/>
                    <a:pt x="8628" y="157657"/>
                    <a:pt x="8786" y="157815"/>
                  </a:cubicBezTo>
                  <a:cubicBezTo>
                    <a:pt x="9365" y="158604"/>
                    <a:pt x="9943" y="159393"/>
                    <a:pt x="10522" y="160234"/>
                  </a:cubicBezTo>
                  <a:cubicBezTo>
                    <a:pt x="11153" y="161076"/>
                    <a:pt x="11942" y="161812"/>
                    <a:pt x="12784" y="162496"/>
                  </a:cubicBezTo>
                  <a:cubicBezTo>
                    <a:pt x="13205" y="162865"/>
                    <a:pt x="13731" y="163022"/>
                    <a:pt x="14415" y="162970"/>
                  </a:cubicBezTo>
                  <a:cubicBezTo>
                    <a:pt x="14204" y="162602"/>
                    <a:pt x="13994" y="162233"/>
                    <a:pt x="13731" y="161760"/>
                  </a:cubicBezTo>
                  <a:cubicBezTo>
                    <a:pt x="14046" y="161812"/>
                    <a:pt x="14204" y="161812"/>
                    <a:pt x="14309" y="161918"/>
                  </a:cubicBezTo>
                  <a:cubicBezTo>
                    <a:pt x="14888" y="162444"/>
                    <a:pt x="15467" y="162917"/>
                    <a:pt x="16045" y="163443"/>
                  </a:cubicBezTo>
                  <a:cubicBezTo>
                    <a:pt x="16677" y="163969"/>
                    <a:pt x="16887" y="164074"/>
                    <a:pt x="18044" y="164390"/>
                  </a:cubicBezTo>
                  <a:cubicBezTo>
                    <a:pt x="17887" y="164180"/>
                    <a:pt x="17729" y="163969"/>
                    <a:pt x="17571" y="163811"/>
                  </a:cubicBezTo>
                  <a:cubicBezTo>
                    <a:pt x="17413" y="163601"/>
                    <a:pt x="17203" y="163443"/>
                    <a:pt x="17045" y="163285"/>
                  </a:cubicBezTo>
                  <a:cubicBezTo>
                    <a:pt x="16835" y="163128"/>
                    <a:pt x="16677" y="162970"/>
                    <a:pt x="16466" y="162812"/>
                  </a:cubicBezTo>
                  <a:cubicBezTo>
                    <a:pt x="16308" y="162707"/>
                    <a:pt x="16045" y="162602"/>
                    <a:pt x="15993" y="162233"/>
                  </a:cubicBezTo>
                  <a:cubicBezTo>
                    <a:pt x="16729" y="162496"/>
                    <a:pt x="17255" y="162865"/>
                    <a:pt x="17729" y="163285"/>
                  </a:cubicBezTo>
                  <a:cubicBezTo>
                    <a:pt x="18202" y="163706"/>
                    <a:pt x="18623" y="164180"/>
                    <a:pt x="19097" y="164548"/>
                  </a:cubicBezTo>
                  <a:cubicBezTo>
                    <a:pt x="19938" y="165074"/>
                    <a:pt x="20675" y="165705"/>
                    <a:pt x="21359" y="166442"/>
                  </a:cubicBezTo>
                  <a:cubicBezTo>
                    <a:pt x="21779" y="166863"/>
                    <a:pt x="22253" y="167178"/>
                    <a:pt x="23095" y="167389"/>
                  </a:cubicBezTo>
                  <a:cubicBezTo>
                    <a:pt x="22621" y="166757"/>
                    <a:pt x="22095" y="166494"/>
                    <a:pt x="21727" y="166073"/>
                  </a:cubicBezTo>
                  <a:cubicBezTo>
                    <a:pt x="21306" y="165653"/>
                    <a:pt x="20938" y="165232"/>
                    <a:pt x="20517" y="164811"/>
                  </a:cubicBezTo>
                  <a:cubicBezTo>
                    <a:pt x="19780" y="163969"/>
                    <a:pt x="19780" y="163969"/>
                    <a:pt x="19675" y="163391"/>
                  </a:cubicBezTo>
                  <a:cubicBezTo>
                    <a:pt x="19833" y="163496"/>
                    <a:pt x="19991" y="163548"/>
                    <a:pt x="20096" y="163654"/>
                  </a:cubicBezTo>
                  <a:cubicBezTo>
                    <a:pt x="21359" y="164758"/>
                    <a:pt x="22568" y="165968"/>
                    <a:pt x="23989" y="166863"/>
                  </a:cubicBezTo>
                  <a:cubicBezTo>
                    <a:pt x="24094" y="166968"/>
                    <a:pt x="24199" y="167020"/>
                    <a:pt x="24252" y="167126"/>
                  </a:cubicBezTo>
                  <a:cubicBezTo>
                    <a:pt x="25304" y="168388"/>
                    <a:pt x="26777" y="168914"/>
                    <a:pt x="28197" y="169598"/>
                  </a:cubicBezTo>
                  <a:cubicBezTo>
                    <a:pt x="28355" y="169651"/>
                    <a:pt x="28513" y="169598"/>
                    <a:pt x="28828" y="169651"/>
                  </a:cubicBezTo>
                  <a:cubicBezTo>
                    <a:pt x="28250" y="168862"/>
                    <a:pt x="27671" y="168283"/>
                    <a:pt x="26987" y="167862"/>
                  </a:cubicBezTo>
                  <a:cubicBezTo>
                    <a:pt x="26566" y="167546"/>
                    <a:pt x="26198" y="167231"/>
                    <a:pt x="25935" y="166810"/>
                  </a:cubicBezTo>
                  <a:cubicBezTo>
                    <a:pt x="25725" y="166284"/>
                    <a:pt x="25357" y="165916"/>
                    <a:pt x="24883" y="165600"/>
                  </a:cubicBezTo>
                  <a:cubicBezTo>
                    <a:pt x="24725" y="165547"/>
                    <a:pt x="24515" y="165442"/>
                    <a:pt x="24620" y="165179"/>
                  </a:cubicBezTo>
                  <a:cubicBezTo>
                    <a:pt x="25462" y="165442"/>
                    <a:pt x="25725" y="165547"/>
                    <a:pt x="26040" y="165968"/>
                  </a:cubicBezTo>
                  <a:cubicBezTo>
                    <a:pt x="26514" y="166652"/>
                    <a:pt x="27092" y="167231"/>
                    <a:pt x="27829" y="167652"/>
                  </a:cubicBezTo>
                  <a:cubicBezTo>
                    <a:pt x="28039" y="167757"/>
                    <a:pt x="28250" y="167967"/>
                    <a:pt x="28460" y="168178"/>
                  </a:cubicBezTo>
                  <a:cubicBezTo>
                    <a:pt x="29091" y="168862"/>
                    <a:pt x="29828" y="169388"/>
                    <a:pt x="30617" y="169808"/>
                  </a:cubicBezTo>
                  <a:cubicBezTo>
                    <a:pt x="30880" y="169966"/>
                    <a:pt x="31196" y="170177"/>
                    <a:pt x="31353" y="170387"/>
                  </a:cubicBezTo>
                  <a:cubicBezTo>
                    <a:pt x="31774" y="171018"/>
                    <a:pt x="32353" y="171071"/>
                    <a:pt x="33037" y="171124"/>
                  </a:cubicBezTo>
                  <a:cubicBezTo>
                    <a:pt x="32826" y="170597"/>
                    <a:pt x="32458" y="170334"/>
                    <a:pt x="32143" y="170019"/>
                  </a:cubicBezTo>
                  <a:cubicBezTo>
                    <a:pt x="31038" y="168914"/>
                    <a:pt x="29986" y="167757"/>
                    <a:pt x="29144" y="166442"/>
                  </a:cubicBezTo>
                  <a:cubicBezTo>
                    <a:pt x="28986" y="166284"/>
                    <a:pt x="28881" y="166126"/>
                    <a:pt x="29091" y="165916"/>
                  </a:cubicBezTo>
                  <a:cubicBezTo>
                    <a:pt x="29197" y="165968"/>
                    <a:pt x="29355" y="166073"/>
                    <a:pt x="29460" y="166179"/>
                  </a:cubicBezTo>
                  <a:cubicBezTo>
                    <a:pt x="30564" y="167652"/>
                    <a:pt x="31932" y="168809"/>
                    <a:pt x="33247" y="170071"/>
                  </a:cubicBezTo>
                  <a:cubicBezTo>
                    <a:pt x="33879" y="170650"/>
                    <a:pt x="34510" y="171229"/>
                    <a:pt x="35141" y="171807"/>
                  </a:cubicBezTo>
                  <a:cubicBezTo>
                    <a:pt x="35404" y="172018"/>
                    <a:pt x="35667" y="172176"/>
                    <a:pt x="35983" y="172281"/>
                  </a:cubicBezTo>
                  <a:cubicBezTo>
                    <a:pt x="36561" y="172544"/>
                    <a:pt x="37140" y="172702"/>
                    <a:pt x="37666" y="172965"/>
                  </a:cubicBezTo>
                  <a:cubicBezTo>
                    <a:pt x="38350" y="173280"/>
                    <a:pt x="39034" y="173438"/>
                    <a:pt x="39770" y="173438"/>
                  </a:cubicBezTo>
                  <a:cubicBezTo>
                    <a:pt x="39770" y="173333"/>
                    <a:pt x="39770" y="173280"/>
                    <a:pt x="39718" y="173280"/>
                  </a:cubicBezTo>
                  <a:cubicBezTo>
                    <a:pt x="38613" y="172281"/>
                    <a:pt x="37508" y="171334"/>
                    <a:pt x="36404" y="170334"/>
                  </a:cubicBezTo>
                  <a:cubicBezTo>
                    <a:pt x="36298" y="170282"/>
                    <a:pt x="36193" y="170124"/>
                    <a:pt x="36456" y="169914"/>
                  </a:cubicBezTo>
                  <a:cubicBezTo>
                    <a:pt x="37140" y="170334"/>
                    <a:pt x="37824" y="170755"/>
                    <a:pt x="38403" y="171387"/>
                  </a:cubicBezTo>
                  <a:cubicBezTo>
                    <a:pt x="39349" y="172386"/>
                    <a:pt x="40612" y="173017"/>
                    <a:pt x="41769" y="173806"/>
                  </a:cubicBezTo>
                  <a:cubicBezTo>
                    <a:pt x="41980" y="173964"/>
                    <a:pt x="42243" y="174017"/>
                    <a:pt x="42453" y="174069"/>
                  </a:cubicBezTo>
                  <a:cubicBezTo>
                    <a:pt x="43190" y="174227"/>
                    <a:pt x="43926" y="174332"/>
                    <a:pt x="44557" y="174490"/>
                  </a:cubicBezTo>
                  <a:cubicBezTo>
                    <a:pt x="44820" y="174385"/>
                    <a:pt x="44715" y="174017"/>
                    <a:pt x="45136" y="174122"/>
                  </a:cubicBezTo>
                  <a:cubicBezTo>
                    <a:pt x="45557" y="174701"/>
                    <a:pt x="46346" y="174858"/>
                    <a:pt x="47082" y="175016"/>
                  </a:cubicBezTo>
                  <a:cubicBezTo>
                    <a:pt x="47293" y="175069"/>
                    <a:pt x="47503" y="175069"/>
                    <a:pt x="47714" y="175122"/>
                  </a:cubicBezTo>
                  <a:cubicBezTo>
                    <a:pt x="48766" y="175332"/>
                    <a:pt x="49818" y="175490"/>
                    <a:pt x="50817" y="175858"/>
                  </a:cubicBezTo>
                  <a:cubicBezTo>
                    <a:pt x="52080" y="176331"/>
                    <a:pt x="53395" y="176647"/>
                    <a:pt x="54710" y="176857"/>
                  </a:cubicBezTo>
                  <a:cubicBezTo>
                    <a:pt x="56288" y="177068"/>
                    <a:pt x="57761" y="177436"/>
                    <a:pt x="59287" y="177910"/>
                  </a:cubicBezTo>
                  <a:cubicBezTo>
                    <a:pt x="60549" y="178330"/>
                    <a:pt x="61864" y="178751"/>
                    <a:pt x="63179" y="179014"/>
                  </a:cubicBezTo>
                  <a:cubicBezTo>
                    <a:pt x="64495" y="179225"/>
                    <a:pt x="65757" y="179540"/>
                    <a:pt x="67020" y="179909"/>
                  </a:cubicBezTo>
                  <a:cubicBezTo>
                    <a:pt x="68545" y="180382"/>
                    <a:pt x="70018" y="180908"/>
                    <a:pt x="71649" y="181171"/>
                  </a:cubicBezTo>
                  <a:cubicBezTo>
                    <a:pt x="72438" y="181329"/>
                    <a:pt x="73227" y="181539"/>
                    <a:pt x="74016" y="181750"/>
                  </a:cubicBezTo>
                  <a:cubicBezTo>
                    <a:pt x="76278" y="182486"/>
                    <a:pt x="78540" y="183170"/>
                    <a:pt x="80907" y="183591"/>
                  </a:cubicBezTo>
                  <a:cubicBezTo>
                    <a:pt x="81381" y="183696"/>
                    <a:pt x="81802" y="183801"/>
                    <a:pt x="82117" y="184275"/>
                  </a:cubicBezTo>
                  <a:cubicBezTo>
                    <a:pt x="82538" y="184853"/>
                    <a:pt x="83012" y="184853"/>
                    <a:pt x="83801" y="184590"/>
                  </a:cubicBezTo>
                  <a:cubicBezTo>
                    <a:pt x="82117" y="183801"/>
                    <a:pt x="77015" y="179961"/>
                    <a:pt x="75910" y="178699"/>
                  </a:cubicBezTo>
                  <a:cubicBezTo>
                    <a:pt x="76173" y="178541"/>
                    <a:pt x="76383" y="178804"/>
                    <a:pt x="76541" y="178909"/>
                  </a:cubicBezTo>
                  <a:cubicBezTo>
                    <a:pt x="78435" y="180172"/>
                    <a:pt x="80381" y="181487"/>
                    <a:pt x="82275" y="182749"/>
                  </a:cubicBezTo>
                  <a:cubicBezTo>
                    <a:pt x="82854" y="183170"/>
                    <a:pt x="83485" y="183591"/>
                    <a:pt x="84169" y="183801"/>
                  </a:cubicBezTo>
                  <a:cubicBezTo>
                    <a:pt x="84800" y="184012"/>
                    <a:pt x="85379" y="184275"/>
                    <a:pt x="85747" y="184959"/>
                  </a:cubicBezTo>
                  <a:cubicBezTo>
                    <a:pt x="85957" y="185379"/>
                    <a:pt x="86641" y="185537"/>
                    <a:pt x="87325" y="185379"/>
                  </a:cubicBezTo>
                  <a:cubicBezTo>
                    <a:pt x="86746" y="184643"/>
                    <a:pt x="86168" y="184012"/>
                    <a:pt x="85431" y="183486"/>
                  </a:cubicBezTo>
                  <a:cubicBezTo>
                    <a:pt x="85274" y="183380"/>
                    <a:pt x="85063" y="183275"/>
                    <a:pt x="85221" y="182960"/>
                  </a:cubicBezTo>
                  <a:cubicBezTo>
                    <a:pt x="85905" y="183117"/>
                    <a:pt x="86431" y="183538"/>
                    <a:pt x="86957" y="183959"/>
                  </a:cubicBezTo>
                  <a:cubicBezTo>
                    <a:pt x="87325" y="184327"/>
                    <a:pt x="87693" y="184643"/>
                    <a:pt x="88114" y="184906"/>
                  </a:cubicBezTo>
                  <a:cubicBezTo>
                    <a:pt x="88693" y="185327"/>
                    <a:pt x="89377" y="185537"/>
                    <a:pt x="89903" y="186011"/>
                  </a:cubicBezTo>
                  <a:cubicBezTo>
                    <a:pt x="90429" y="186484"/>
                    <a:pt x="91060" y="186695"/>
                    <a:pt x="91691" y="186905"/>
                  </a:cubicBezTo>
                  <a:cubicBezTo>
                    <a:pt x="91797" y="186958"/>
                    <a:pt x="91902" y="187063"/>
                    <a:pt x="92007" y="187115"/>
                  </a:cubicBezTo>
                  <a:cubicBezTo>
                    <a:pt x="92586" y="187378"/>
                    <a:pt x="93164" y="187589"/>
                    <a:pt x="93690" y="187852"/>
                  </a:cubicBezTo>
                  <a:cubicBezTo>
                    <a:pt x="93743" y="187852"/>
                    <a:pt x="93796" y="187799"/>
                    <a:pt x="93848" y="187747"/>
                  </a:cubicBezTo>
                  <a:cubicBezTo>
                    <a:pt x="93480" y="187484"/>
                    <a:pt x="93112" y="187221"/>
                    <a:pt x="92796" y="186905"/>
                  </a:cubicBezTo>
                  <a:cubicBezTo>
                    <a:pt x="92428" y="186589"/>
                    <a:pt x="92007" y="186221"/>
                    <a:pt x="91691" y="185800"/>
                  </a:cubicBezTo>
                  <a:cubicBezTo>
                    <a:pt x="91534" y="185695"/>
                    <a:pt x="91534" y="185537"/>
                    <a:pt x="91744" y="185327"/>
                  </a:cubicBezTo>
                  <a:cubicBezTo>
                    <a:pt x="91954" y="185485"/>
                    <a:pt x="92217" y="185642"/>
                    <a:pt x="92428" y="185800"/>
                  </a:cubicBezTo>
                  <a:cubicBezTo>
                    <a:pt x="93953" y="186747"/>
                    <a:pt x="95426" y="187904"/>
                    <a:pt x="97267" y="188325"/>
                  </a:cubicBezTo>
                  <a:cubicBezTo>
                    <a:pt x="97320" y="188641"/>
                    <a:pt x="97373" y="188904"/>
                    <a:pt x="97425" y="189220"/>
                  </a:cubicBezTo>
                  <a:cubicBezTo>
                    <a:pt x="98320" y="189325"/>
                    <a:pt x="99214" y="189430"/>
                    <a:pt x="100161" y="189588"/>
                  </a:cubicBezTo>
                  <a:cubicBezTo>
                    <a:pt x="99950" y="189062"/>
                    <a:pt x="99582" y="188904"/>
                    <a:pt x="99266" y="188641"/>
                  </a:cubicBezTo>
                  <a:cubicBezTo>
                    <a:pt x="98425" y="187957"/>
                    <a:pt x="97583" y="187326"/>
                    <a:pt x="96741" y="186642"/>
                  </a:cubicBezTo>
                  <a:cubicBezTo>
                    <a:pt x="96636" y="186589"/>
                    <a:pt x="96478" y="186484"/>
                    <a:pt x="96636" y="186221"/>
                  </a:cubicBezTo>
                  <a:cubicBezTo>
                    <a:pt x="96847" y="186274"/>
                    <a:pt x="97110" y="186379"/>
                    <a:pt x="97267" y="186484"/>
                  </a:cubicBezTo>
                  <a:cubicBezTo>
                    <a:pt x="98425" y="187168"/>
                    <a:pt x="99687" y="187747"/>
                    <a:pt x="100739" y="188588"/>
                  </a:cubicBezTo>
                  <a:cubicBezTo>
                    <a:pt x="101739" y="189377"/>
                    <a:pt x="102791" y="189903"/>
                    <a:pt x="103948" y="190324"/>
                  </a:cubicBezTo>
                  <a:cubicBezTo>
                    <a:pt x="104527" y="190482"/>
                    <a:pt x="105106" y="190535"/>
                    <a:pt x="105842" y="190430"/>
                  </a:cubicBezTo>
                  <a:cubicBezTo>
                    <a:pt x="105684" y="190009"/>
                    <a:pt x="105316" y="189903"/>
                    <a:pt x="105053" y="189693"/>
                  </a:cubicBezTo>
                  <a:cubicBezTo>
                    <a:pt x="104264" y="189220"/>
                    <a:pt x="103527" y="188694"/>
                    <a:pt x="103054" y="187904"/>
                  </a:cubicBezTo>
                  <a:cubicBezTo>
                    <a:pt x="102949" y="187799"/>
                    <a:pt x="103001" y="187589"/>
                    <a:pt x="103001" y="187484"/>
                  </a:cubicBezTo>
                  <a:cubicBezTo>
                    <a:pt x="103107" y="187431"/>
                    <a:pt x="103317" y="187378"/>
                    <a:pt x="103422" y="187431"/>
                  </a:cubicBezTo>
                  <a:cubicBezTo>
                    <a:pt x="103948" y="187747"/>
                    <a:pt x="104422" y="188167"/>
                    <a:pt x="105000" y="188431"/>
                  </a:cubicBezTo>
                  <a:cubicBezTo>
                    <a:pt x="105895" y="188851"/>
                    <a:pt x="106684" y="189377"/>
                    <a:pt x="107368" y="190114"/>
                  </a:cubicBezTo>
                  <a:cubicBezTo>
                    <a:pt x="107525" y="190324"/>
                    <a:pt x="107736" y="190482"/>
                    <a:pt x="108104" y="190272"/>
                  </a:cubicBezTo>
                  <a:cubicBezTo>
                    <a:pt x="108157" y="189798"/>
                    <a:pt x="108209" y="189220"/>
                    <a:pt x="108262" y="188641"/>
                  </a:cubicBezTo>
                  <a:cubicBezTo>
                    <a:pt x="108841" y="188536"/>
                    <a:pt x="109261" y="188694"/>
                    <a:pt x="109682" y="188957"/>
                  </a:cubicBezTo>
                  <a:cubicBezTo>
                    <a:pt x="110419" y="189377"/>
                    <a:pt x="111103" y="189798"/>
                    <a:pt x="111786" y="190272"/>
                  </a:cubicBezTo>
                  <a:cubicBezTo>
                    <a:pt x="111944" y="190377"/>
                    <a:pt x="112155" y="190482"/>
                    <a:pt x="112260" y="190640"/>
                  </a:cubicBezTo>
                  <a:cubicBezTo>
                    <a:pt x="112786" y="191219"/>
                    <a:pt x="113417" y="191429"/>
                    <a:pt x="114259" y="191324"/>
                  </a:cubicBezTo>
                  <a:cubicBezTo>
                    <a:pt x="114048" y="191061"/>
                    <a:pt x="113891" y="190798"/>
                    <a:pt x="113733" y="190587"/>
                  </a:cubicBezTo>
                  <a:cubicBezTo>
                    <a:pt x="113575" y="190377"/>
                    <a:pt x="113417" y="190166"/>
                    <a:pt x="113207" y="189903"/>
                  </a:cubicBezTo>
                  <a:cubicBezTo>
                    <a:pt x="113365" y="189798"/>
                    <a:pt x="113470" y="189746"/>
                    <a:pt x="113575" y="189693"/>
                  </a:cubicBezTo>
                  <a:cubicBezTo>
                    <a:pt x="114206" y="189588"/>
                    <a:pt x="114890" y="189535"/>
                    <a:pt x="115521" y="189377"/>
                  </a:cubicBezTo>
                  <a:cubicBezTo>
                    <a:pt x="116258" y="189220"/>
                    <a:pt x="116889" y="189272"/>
                    <a:pt x="117468" y="189798"/>
                  </a:cubicBezTo>
                  <a:cubicBezTo>
                    <a:pt x="117468" y="189798"/>
                    <a:pt x="117573" y="189746"/>
                    <a:pt x="117731" y="189746"/>
                  </a:cubicBezTo>
                  <a:cubicBezTo>
                    <a:pt x="117783" y="189588"/>
                    <a:pt x="117836" y="189377"/>
                    <a:pt x="117889" y="189220"/>
                  </a:cubicBezTo>
                  <a:cubicBezTo>
                    <a:pt x="117994" y="188799"/>
                    <a:pt x="118046" y="188431"/>
                    <a:pt x="118204" y="188010"/>
                  </a:cubicBezTo>
                  <a:cubicBezTo>
                    <a:pt x="118362" y="187589"/>
                    <a:pt x="118888" y="187378"/>
                    <a:pt x="119309" y="187536"/>
                  </a:cubicBezTo>
                  <a:cubicBezTo>
                    <a:pt x="119730" y="187694"/>
                    <a:pt x="120098" y="187957"/>
                    <a:pt x="120414" y="188378"/>
                  </a:cubicBezTo>
                  <a:cubicBezTo>
                    <a:pt x="120256" y="188483"/>
                    <a:pt x="120151" y="188641"/>
                    <a:pt x="120045" y="188641"/>
                  </a:cubicBezTo>
                  <a:cubicBezTo>
                    <a:pt x="119835" y="188641"/>
                    <a:pt x="119625" y="188588"/>
                    <a:pt x="119467" y="188536"/>
                  </a:cubicBezTo>
                  <a:cubicBezTo>
                    <a:pt x="119204" y="188431"/>
                    <a:pt x="118993" y="188325"/>
                    <a:pt x="118783" y="188588"/>
                  </a:cubicBezTo>
                  <a:cubicBezTo>
                    <a:pt x="118572" y="188851"/>
                    <a:pt x="118730" y="189114"/>
                    <a:pt x="118941" y="189325"/>
                  </a:cubicBezTo>
                  <a:cubicBezTo>
                    <a:pt x="119204" y="189640"/>
                    <a:pt x="119519" y="190009"/>
                    <a:pt x="119835" y="190377"/>
                  </a:cubicBezTo>
                  <a:cubicBezTo>
                    <a:pt x="120203" y="190166"/>
                    <a:pt x="120571" y="190009"/>
                    <a:pt x="120782" y="189640"/>
                  </a:cubicBezTo>
                  <a:cubicBezTo>
                    <a:pt x="121045" y="189167"/>
                    <a:pt x="121466" y="188957"/>
                    <a:pt x="121939" y="188746"/>
                  </a:cubicBezTo>
                  <a:cubicBezTo>
                    <a:pt x="122255" y="188588"/>
                    <a:pt x="122570" y="188431"/>
                    <a:pt x="122939" y="188273"/>
                  </a:cubicBezTo>
                  <a:cubicBezTo>
                    <a:pt x="123307" y="188115"/>
                    <a:pt x="123623" y="187852"/>
                    <a:pt x="123886" y="187536"/>
                  </a:cubicBezTo>
                  <a:cubicBezTo>
                    <a:pt x="124569" y="186589"/>
                    <a:pt x="125359" y="185695"/>
                    <a:pt x="126042" y="184696"/>
                  </a:cubicBezTo>
                  <a:cubicBezTo>
                    <a:pt x="126305" y="184327"/>
                    <a:pt x="126674" y="183854"/>
                    <a:pt x="126726" y="183433"/>
                  </a:cubicBezTo>
                  <a:cubicBezTo>
                    <a:pt x="126779" y="182697"/>
                    <a:pt x="126989" y="182223"/>
                    <a:pt x="127515" y="181697"/>
                  </a:cubicBezTo>
                  <a:cubicBezTo>
                    <a:pt x="127778" y="181434"/>
                    <a:pt x="127884" y="181013"/>
                    <a:pt x="128094" y="180645"/>
                  </a:cubicBezTo>
                  <a:cubicBezTo>
                    <a:pt x="128304" y="180224"/>
                    <a:pt x="128462" y="179803"/>
                    <a:pt x="128725" y="179488"/>
                  </a:cubicBezTo>
                  <a:cubicBezTo>
                    <a:pt x="129777" y="178173"/>
                    <a:pt x="130724" y="176857"/>
                    <a:pt x="131198" y="175227"/>
                  </a:cubicBezTo>
                  <a:cubicBezTo>
                    <a:pt x="131250" y="175069"/>
                    <a:pt x="131355" y="174858"/>
                    <a:pt x="131461" y="174701"/>
                  </a:cubicBezTo>
                  <a:cubicBezTo>
                    <a:pt x="132039" y="173754"/>
                    <a:pt x="132145" y="172649"/>
                    <a:pt x="132408" y="171650"/>
                  </a:cubicBezTo>
                  <a:cubicBezTo>
                    <a:pt x="132671" y="170492"/>
                    <a:pt x="133039" y="169388"/>
                    <a:pt x="133407" y="168283"/>
                  </a:cubicBezTo>
                  <a:cubicBezTo>
                    <a:pt x="133617" y="167757"/>
                    <a:pt x="133828" y="167283"/>
                    <a:pt x="133933" y="166757"/>
                  </a:cubicBezTo>
                  <a:cubicBezTo>
                    <a:pt x="134091" y="165968"/>
                    <a:pt x="134301" y="165232"/>
                    <a:pt x="134670" y="164548"/>
                  </a:cubicBezTo>
                  <a:cubicBezTo>
                    <a:pt x="134775" y="164390"/>
                    <a:pt x="134880" y="164180"/>
                    <a:pt x="134880" y="163969"/>
                  </a:cubicBezTo>
                  <a:cubicBezTo>
                    <a:pt x="134880" y="163338"/>
                    <a:pt x="135143" y="162759"/>
                    <a:pt x="135406" y="162233"/>
                  </a:cubicBezTo>
                  <a:cubicBezTo>
                    <a:pt x="135564" y="161865"/>
                    <a:pt x="135774" y="161444"/>
                    <a:pt x="135827" y="161076"/>
                  </a:cubicBezTo>
                  <a:cubicBezTo>
                    <a:pt x="135985" y="160024"/>
                    <a:pt x="136353" y="159130"/>
                    <a:pt x="136826" y="158183"/>
                  </a:cubicBezTo>
                  <a:cubicBezTo>
                    <a:pt x="137195" y="157394"/>
                    <a:pt x="137615" y="156657"/>
                    <a:pt x="137721" y="155763"/>
                  </a:cubicBezTo>
                  <a:cubicBezTo>
                    <a:pt x="137773" y="154869"/>
                    <a:pt x="138089" y="154080"/>
                    <a:pt x="138457" y="153291"/>
                  </a:cubicBezTo>
                  <a:cubicBezTo>
                    <a:pt x="138825" y="152554"/>
                    <a:pt x="139246" y="151765"/>
                    <a:pt x="139614" y="150976"/>
                  </a:cubicBezTo>
                  <a:cubicBezTo>
                    <a:pt x="139825" y="150450"/>
                    <a:pt x="140088" y="149924"/>
                    <a:pt x="140140" y="149345"/>
                  </a:cubicBezTo>
                  <a:cubicBezTo>
                    <a:pt x="140246" y="148556"/>
                    <a:pt x="140509" y="147767"/>
                    <a:pt x="140824" y="147031"/>
                  </a:cubicBezTo>
                  <a:cubicBezTo>
                    <a:pt x="141193" y="146084"/>
                    <a:pt x="141613" y="145189"/>
                    <a:pt x="141929" y="144295"/>
                  </a:cubicBezTo>
                  <a:cubicBezTo>
                    <a:pt x="142087" y="143822"/>
                    <a:pt x="142192" y="143348"/>
                    <a:pt x="142245" y="142875"/>
                  </a:cubicBezTo>
                  <a:cubicBezTo>
                    <a:pt x="142245" y="142349"/>
                    <a:pt x="142403" y="141875"/>
                    <a:pt x="142560" y="141454"/>
                  </a:cubicBezTo>
                  <a:cubicBezTo>
                    <a:pt x="143034" y="140350"/>
                    <a:pt x="143507" y="139245"/>
                    <a:pt x="143507" y="137983"/>
                  </a:cubicBezTo>
                  <a:cubicBezTo>
                    <a:pt x="143507" y="137719"/>
                    <a:pt x="143665" y="137404"/>
                    <a:pt x="143770" y="137088"/>
                  </a:cubicBezTo>
                  <a:cubicBezTo>
                    <a:pt x="144138" y="136089"/>
                    <a:pt x="144612" y="135089"/>
                    <a:pt x="144822" y="134090"/>
                  </a:cubicBezTo>
                  <a:cubicBezTo>
                    <a:pt x="145085" y="132932"/>
                    <a:pt x="145559" y="131880"/>
                    <a:pt x="145559" y="130723"/>
                  </a:cubicBezTo>
                  <a:cubicBezTo>
                    <a:pt x="145611" y="130565"/>
                    <a:pt x="145664" y="130407"/>
                    <a:pt x="145717" y="130250"/>
                  </a:cubicBezTo>
                  <a:cubicBezTo>
                    <a:pt x="146032" y="129355"/>
                    <a:pt x="146400" y="128514"/>
                    <a:pt x="146716" y="127567"/>
                  </a:cubicBezTo>
                  <a:cubicBezTo>
                    <a:pt x="147032" y="126725"/>
                    <a:pt x="147400" y="125831"/>
                    <a:pt x="147505" y="124884"/>
                  </a:cubicBezTo>
                  <a:cubicBezTo>
                    <a:pt x="147610" y="124095"/>
                    <a:pt x="147821" y="123306"/>
                    <a:pt x="148084" y="122517"/>
                  </a:cubicBezTo>
                  <a:cubicBezTo>
                    <a:pt x="148505" y="121307"/>
                    <a:pt x="148926" y="120097"/>
                    <a:pt x="149083" y="118834"/>
                  </a:cubicBezTo>
                  <a:cubicBezTo>
                    <a:pt x="149241" y="117940"/>
                    <a:pt x="149241" y="117151"/>
                    <a:pt x="148978" y="116257"/>
                  </a:cubicBezTo>
                  <a:cubicBezTo>
                    <a:pt x="148452" y="117309"/>
                    <a:pt x="148347" y="118519"/>
                    <a:pt x="147505" y="119413"/>
                  </a:cubicBezTo>
                  <a:cubicBezTo>
                    <a:pt x="147084" y="119150"/>
                    <a:pt x="147032" y="118834"/>
                    <a:pt x="147190" y="118414"/>
                  </a:cubicBezTo>
                  <a:cubicBezTo>
                    <a:pt x="147768" y="117046"/>
                    <a:pt x="148347" y="115625"/>
                    <a:pt x="148926" y="114205"/>
                  </a:cubicBezTo>
                  <a:cubicBezTo>
                    <a:pt x="149083" y="113837"/>
                    <a:pt x="149241" y="113469"/>
                    <a:pt x="149189" y="113048"/>
                  </a:cubicBezTo>
                  <a:cubicBezTo>
                    <a:pt x="149136" y="112259"/>
                    <a:pt x="149241" y="111522"/>
                    <a:pt x="149504" y="110733"/>
                  </a:cubicBezTo>
                  <a:cubicBezTo>
                    <a:pt x="149715" y="110102"/>
                    <a:pt x="149662" y="109576"/>
                    <a:pt x="149452" y="108787"/>
                  </a:cubicBezTo>
                  <a:cubicBezTo>
                    <a:pt x="149399" y="108787"/>
                    <a:pt x="149294" y="108839"/>
                    <a:pt x="149294" y="108892"/>
                  </a:cubicBezTo>
                  <a:cubicBezTo>
                    <a:pt x="148347" y="111049"/>
                    <a:pt x="147347" y="113153"/>
                    <a:pt x="146769" y="115415"/>
                  </a:cubicBezTo>
                  <a:cubicBezTo>
                    <a:pt x="146769" y="115573"/>
                    <a:pt x="146716" y="115783"/>
                    <a:pt x="146611" y="115888"/>
                  </a:cubicBezTo>
                  <a:cubicBezTo>
                    <a:pt x="146506" y="115994"/>
                    <a:pt x="146348" y="116046"/>
                    <a:pt x="146190" y="116046"/>
                  </a:cubicBezTo>
                  <a:cubicBezTo>
                    <a:pt x="146137" y="116046"/>
                    <a:pt x="146032" y="115836"/>
                    <a:pt x="146032" y="115731"/>
                  </a:cubicBezTo>
                  <a:cubicBezTo>
                    <a:pt x="146085" y="115520"/>
                    <a:pt x="146190" y="115257"/>
                    <a:pt x="146243" y="115047"/>
                  </a:cubicBezTo>
                  <a:cubicBezTo>
                    <a:pt x="147084" y="112311"/>
                    <a:pt x="148557" y="109892"/>
                    <a:pt x="149662" y="107261"/>
                  </a:cubicBezTo>
                  <a:cubicBezTo>
                    <a:pt x="149715" y="107209"/>
                    <a:pt x="149715" y="107103"/>
                    <a:pt x="149767" y="107051"/>
                  </a:cubicBezTo>
                  <a:cubicBezTo>
                    <a:pt x="150398" y="106630"/>
                    <a:pt x="150451" y="105946"/>
                    <a:pt x="150451" y="105315"/>
                  </a:cubicBezTo>
                  <a:cubicBezTo>
                    <a:pt x="150398" y="104631"/>
                    <a:pt x="150556" y="104000"/>
                    <a:pt x="150767" y="103369"/>
                  </a:cubicBezTo>
                  <a:cubicBezTo>
                    <a:pt x="151293" y="101790"/>
                    <a:pt x="151924" y="100265"/>
                    <a:pt x="152029" y="98634"/>
                  </a:cubicBezTo>
                  <a:cubicBezTo>
                    <a:pt x="152029" y="98424"/>
                    <a:pt x="152082" y="98161"/>
                    <a:pt x="152187" y="98055"/>
                  </a:cubicBezTo>
                  <a:cubicBezTo>
                    <a:pt x="152766" y="97687"/>
                    <a:pt x="152608" y="97161"/>
                    <a:pt x="152713" y="96635"/>
                  </a:cubicBezTo>
                  <a:cubicBezTo>
                    <a:pt x="152766" y="96319"/>
                    <a:pt x="152818" y="95951"/>
                    <a:pt x="153134" y="95793"/>
                  </a:cubicBezTo>
                  <a:cubicBezTo>
                    <a:pt x="153450" y="95583"/>
                    <a:pt x="153502" y="95215"/>
                    <a:pt x="153502" y="94899"/>
                  </a:cubicBezTo>
                  <a:cubicBezTo>
                    <a:pt x="153555" y="94373"/>
                    <a:pt x="153502" y="93847"/>
                    <a:pt x="153555" y="93321"/>
                  </a:cubicBezTo>
                  <a:cubicBezTo>
                    <a:pt x="153555" y="92848"/>
                    <a:pt x="153502" y="92322"/>
                    <a:pt x="153660" y="91848"/>
                  </a:cubicBezTo>
                  <a:cubicBezTo>
                    <a:pt x="153923" y="90743"/>
                    <a:pt x="153923" y="89639"/>
                    <a:pt x="153923" y="88534"/>
                  </a:cubicBezTo>
                  <a:cubicBezTo>
                    <a:pt x="153870" y="87534"/>
                    <a:pt x="153976" y="86588"/>
                    <a:pt x="154239" y="85641"/>
                  </a:cubicBezTo>
                  <a:cubicBezTo>
                    <a:pt x="154344" y="85272"/>
                    <a:pt x="154344" y="84904"/>
                    <a:pt x="154344" y="84536"/>
                  </a:cubicBezTo>
                  <a:cubicBezTo>
                    <a:pt x="154502" y="82905"/>
                    <a:pt x="154659" y="81275"/>
                    <a:pt x="154817" y="79644"/>
                  </a:cubicBezTo>
                  <a:cubicBezTo>
                    <a:pt x="154870" y="79539"/>
                    <a:pt x="154870" y="79381"/>
                    <a:pt x="154922" y="79276"/>
                  </a:cubicBezTo>
                  <a:cubicBezTo>
                    <a:pt x="155238" y="77908"/>
                    <a:pt x="155554" y="76540"/>
                    <a:pt x="155922" y="75225"/>
                  </a:cubicBezTo>
                  <a:cubicBezTo>
                    <a:pt x="156185" y="74331"/>
                    <a:pt x="156448" y="73489"/>
                    <a:pt x="156395" y="72595"/>
                  </a:cubicBezTo>
                  <a:cubicBezTo>
                    <a:pt x="156343" y="72332"/>
                    <a:pt x="156448" y="72069"/>
                    <a:pt x="156501" y="71858"/>
                  </a:cubicBezTo>
                  <a:cubicBezTo>
                    <a:pt x="157342" y="69438"/>
                    <a:pt x="157500" y="66861"/>
                    <a:pt x="158184" y="64441"/>
                  </a:cubicBezTo>
                  <a:cubicBezTo>
                    <a:pt x="158289" y="64125"/>
                    <a:pt x="158289" y="63757"/>
                    <a:pt x="158342" y="63441"/>
                  </a:cubicBezTo>
                  <a:cubicBezTo>
                    <a:pt x="158605" y="61811"/>
                    <a:pt x="158710" y="60180"/>
                    <a:pt x="159183" y="58602"/>
                  </a:cubicBezTo>
                  <a:cubicBezTo>
                    <a:pt x="159815" y="56655"/>
                    <a:pt x="160551" y="54709"/>
                    <a:pt x="161445" y="52868"/>
                  </a:cubicBezTo>
                  <a:cubicBezTo>
                    <a:pt x="161709" y="52394"/>
                    <a:pt x="161866" y="51816"/>
                    <a:pt x="162024" y="51290"/>
                  </a:cubicBezTo>
                  <a:cubicBezTo>
                    <a:pt x="162182" y="50606"/>
                    <a:pt x="162392" y="50027"/>
                    <a:pt x="162708" y="49449"/>
                  </a:cubicBezTo>
                  <a:cubicBezTo>
                    <a:pt x="162866" y="49080"/>
                    <a:pt x="162971" y="48660"/>
                    <a:pt x="163129" y="48291"/>
                  </a:cubicBezTo>
                  <a:cubicBezTo>
                    <a:pt x="163181" y="48133"/>
                    <a:pt x="163287" y="48028"/>
                    <a:pt x="163339" y="47870"/>
                  </a:cubicBezTo>
                  <a:cubicBezTo>
                    <a:pt x="163550" y="48028"/>
                    <a:pt x="163708" y="48133"/>
                    <a:pt x="163865" y="48291"/>
                  </a:cubicBezTo>
                  <a:cubicBezTo>
                    <a:pt x="164128" y="47818"/>
                    <a:pt x="164391" y="47450"/>
                    <a:pt x="164602" y="47029"/>
                  </a:cubicBezTo>
                  <a:cubicBezTo>
                    <a:pt x="165706" y="44977"/>
                    <a:pt x="166759" y="42926"/>
                    <a:pt x="167863" y="40821"/>
                  </a:cubicBezTo>
                  <a:cubicBezTo>
                    <a:pt x="168337" y="39927"/>
                    <a:pt x="168863" y="39033"/>
                    <a:pt x="169336" y="38139"/>
                  </a:cubicBezTo>
                  <a:cubicBezTo>
                    <a:pt x="169494" y="37823"/>
                    <a:pt x="169599" y="37560"/>
                    <a:pt x="169757" y="37244"/>
                  </a:cubicBezTo>
                  <a:cubicBezTo>
                    <a:pt x="169862" y="36981"/>
                    <a:pt x="169915" y="36666"/>
                    <a:pt x="170073" y="36455"/>
                  </a:cubicBezTo>
                  <a:cubicBezTo>
                    <a:pt x="170809" y="35456"/>
                    <a:pt x="171177" y="34351"/>
                    <a:pt x="171598" y="33246"/>
                  </a:cubicBezTo>
                  <a:cubicBezTo>
                    <a:pt x="171914" y="32405"/>
                    <a:pt x="172282" y="31773"/>
                    <a:pt x="173071" y="31458"/>
                  </a:cubicBezTo>
                  <a:cubicBezTo>
                    <a:pt x="173176" y="31405"/>
                    <a:pt x="173176" y="31300"/>
                    <a:pt x="173229" y="31247"/>
                  </a:cubicBezTo>
                  <a:cubicBezTo>
                    <a:pt x="173124" y="30353"/>
                    <a:pt x="173124" y="30353"/>
                    <a:pt x="173545" y="29617"/>
                  </a:cubicBezTo>
                  <a:cubicBezTo>
                    <a:pt x="173597" y="29511"/>
                    <a:pt x="173702" y="29406"/>
                    <a:pt x="173755" y="29301"/>
                  </a:cubicBezTo>
                  <a:cubicBezTo>
                    <a:pt x="174912" y="27407"/>
                    <a:pt x="176017" y="25408"/>
                    <a:pt x="176911" y="23357"/>
                  </a:cubicBezTo>
                  <a:cubicBezTo>
                    <a:pt x="177227" y="22568"/>
                    <a:pt x="177700" y="21831"/>
                    <a:pt x="178069" y="21042"/>
                  </a:cubicBezTo>
                  <a:cubicBezTo>
                    <a:pt x="178121" y="20937"/>
                    <a:pt x="178226" y="20884"/>
                    <a:pt x="178542" y="20674"/>
                  </a:cubicBezTo>
                  <a:cubicBezTo>
                    <a:pt x="178069" y="21726"/>
                    <a:pt x="177648" y="22568"/>
                    <a:pt x="177332" y="23462"/>
                  </a:cubicBezTo>
                  <a:cubicBezTo>
                    <a:pt x="176964" y="24356"/>
                    <a:pt x="176543" y="25198"/>
                    <a:pt x="176333" y="26250"/>
                  </a:cubicBezTo>
                  <a:cubicBezTo>
                    <a:pt x="176911" y="25934"/>
                    <a:pt x="177122" y="25566"/>
                    <a:pt x="177332" y="25093"/>
                  </a:cubicBezTo>
                  <a:cubicBezTo>
                    <a:pt x="177595" y="24514"/>
                    <a:pt x="177911" y="23988"/>
                    <a:pt x="178226" y="23462"/>
                  </a:cubicBezTo>
                  <a:cubicBezTo>
                    <a:pt x="179173" y="22883"/>
                    <a:pt x="179279" y="21884"/>
                    <a:pt x="179542" y="20937"/>
                  </a:cubicBezTo>
                  <a:cubicBezTo>
                    <a:pt x="179594" y="20674"/>
                    <a:pt x="179647" y="20358"/>
                    <a:pt x="179699" y="20095"/>
                  </a:cubicBezTo>
                  <a:cubicBezTo>
                    <a:pt x="179910" y="18780"/>
                    <a:pt x="179805" y="17465"/>
                    <a:pt x="179384" y="15939"/>
                  </a:cubicBezTo>
                  <a:close/>
                  <a:moveTo>
                    <a:pt x="52869" y="175385"/>
                  </a:moveTo>
                  <a:cubicBezTo>
                    <a:pt x="52658" y="175332"/>
                    <a:pt x="52448" y="175332"/>
                    <a:pt x="52290" y="175227"/>
                  </a:cubicBezTo>
                  <a:cubicBezTo>
                    <a:pt x="51659" y="174964"/>
                    <a:pt x="50975" y="174753"/>
                    <a:pt x="50396" y="174332"/>
                  </a:cubicBezTo>
                  <a:cubicBezTo>
                    <a:pt x="48608" y="173228"/>
                    <a:pt x="46556" y="172544"/>
                    <a:pt x="44663" y="171597"/>
                  </a:cubicBezTo>
                  <a:cubicBezTo>
                    <a:pt x="43979" y="171281"/>
                    <a:pt x="43242" y="170966"/>
                    <a:pt x="42611" y="170492"/>
                  </a:cubicBezTo>
                  <a:cubicBezTo>
                    <a:pt x="42243" y="170177"/>
                    <a:pt x="41717" y="169914"/>
                    <a:pt x="41296" y="169651"/>
                  </a:cubicBezTo>
                  <a:cubicBezTo>
                    <a:pt x="41348" y="169335"/>
                    <a:pt x="41611" y="169440"/>
                    <a:pt x="41769" y="169493"/>
                  </a:cubicBezTo>
                  <a:cubicBezTo>
                    <a:pt x="41980" y="169545"/>
                    <a:pt x="42190" y="169651"/>
                    <a:pt x="42401" y="169808"/>
                  </a:cubicBezTo>
                  <a:cubicBezTo>
                    <a:pt x="44505" y="170913"/>
                    <a:pt x="46714" y="171807"/>
                    <a:pt x="48871" y="172754"/>
                  </a:cubicBezTo>
                  <a:cubicBezTo>
                    <a:pt x="49134" y="172859"/>
                    <a:pt x="49397" y="172965"/>
                    <a:pt x="49660" y="173123"/>
                  </a:cubicBezTo>
                  <a:cubicBezTo>
                    <a:pt x="50502" y="173596"/>
                    <a:pt x="51343" y="174069"/>
                    <a:pt x="52185" y="174595"/>
                  </a:cubicBezTo>
                  <a:cubicBezTo>
                    <a:pt x="52448" y="174753"/>
                    <a:pt x="52711" y="174964"/>
                    <a:pt x="52974" y="175174"/>
                  </a:cubicBezTo>
                  <a:cubicBezTo>
                    <a:pt x="52922" y="175227"/>
                    <a:pt x="52869" y="175279"/>
                    <a:pt x="52869" y="175385"/>
                  </a:cubicBezTo>
                  <a:close/>
                  <a:moveTo>
                    <a:pt x="62075" y="178488"/>
                  </a:moveTo>
                  <a:cubicBezTo>
                    <a:pt x="62022" y="178488"/>
                    <a:pt x="62022" y="178436"/>
                    <a:pt x="61970" y="178383"/>
                  </a:cubicBezTo>
                  <a:cubicBezTo>
                    <a:pt x="61970" y="178383"/>
                    <a:pt x="61917" y="178383"/>
                    <a:pt x="61917" y="178383"/>
                  </a:cubicBezTo>
                  <a:cubicBezTo>
                    <a:pt x="61864" y="178330"/>
                    <a:pt x="61864" y="178330"/>
                    <a:pt x="61864" y="178330"/>
                  </a:cubicBezTo>
                  <a:cubicBezTo>
                    <a:pt x="61601" y="178225"/>
                    <a:pt x="61338" y="178173"/>
                    <a:pt x="61233" y="177857"/>
                  </a:cubicBezTo>
                  <a:cubicBezTo>
                    <a:pt x="61233" y="177857"/>
                    <a:pt x="61233" y="177857"/>
                    <a:pt x="61180" y="177857"/>
                  </a:cubicBezTo>
                  <a:cubicBezTo>
                    <a:pt x="61180" y="177804"/>
                    <a:pt x="61180" y="177804"/>
                    <a:pt x="61180" y="177804"/>
                  </a:cubicBezTo>
                  <a:cubicBezTo>
                    <a:pt x="60181" y="177541"/>
                    <a:pt x="59129" y="177015"/>
                    <a:pt x="58498" y="176331"/>
                  </a:cubicBezTo>
                  <a:lnTo>
                    <a:pt x="58498" y="176331"/>
                  </a:lnTo>
                  <a:cubicBezTo>
                    <a:pt x="58498" y="176331"/>
                    <a:pt x="58498" y="176331"/>
                    <a:pt x="58498" y="176331"/>
                  </a:cubicBezTo>
                  <a:cubicBezTo>
                    <a:pt x="57972" y="176279"/>
                    <a:pt x="57551" y="176068"/>
                    <a:pt x="57288" y="175648"/>
                  </a:cubicBezTo>
                  <a:cubicBezTo>
                    <a:pt x="57288" y="175648"/>
                    <a:pt x="57288" y="175595"/>
                    <a:pt x="57235" y="175595"/>
                  </a:cubicBezTo>
                  <a:cubicBezTo>
                    <a:pt x="57235" y="175595"/>
                    <a:pt x="57235" y="175595"/>
                    <a:pt x="57235" y="175595"/>
                  </a:cubicBezTo>
                  <a:cubicBezTo>
                    <a:pt x="56919" y="175595"/>
                    <a:pt x="56656" y="175437"/>
                    <a:pt x="56551" y="175122"/>
                  </a:cubicBezTo>
                  <a:lnTo>
                    <a:pt x="56499" y="175122"/>
                  </a:lnTo>
                  <a:cubicBezTo>
                    <a:pt x="56499" y="175122"/>
                    <a:pt x="56499" y="175122"/>
                    <a:pt x="56499" y="175122"/>
                  </a:cubicBezTo>
                  <a:cubicBezTo>
                    <a:pt x="56183" y="175069"/>
                    <a:pt x="55973" y="174964"/>
                    <a:pt x="55815" y="174648"/>
                  </a:cubicBezTo>
                  <a:lnTo>
                    <a:pt x="55815" y="174648"/>
                  </a:lnTo>
                  <a:cubicBezTo>
                    <a:pt x="55762" y="174595"/>
                    <a:pt x="55762" y="174595"/>
                    <a:pt x="55762" y="174595"/>
                  </a:cubicBezTo>
                  <a:cubicBezTo>
                    <a:pt x="55552" y="174490"/>
                    <a:pt x="55341" y="174438"/>
                    <a:pt x="55026" y="174280"/>
                  </a:cubicBezTo>
                  <a:cubicBezTo>
                    <a:pt x="55499" y="174332"/>
                    <a:pt x="55552" y="174332"/>
                    <a:pt x="55762" y="174595"/>
                  </a:cubicBezTo>
                  <a:cubicBezTo>
                    <a:pt x="55762" y="174595"/>
                    <a:pt x="55815" y="174595"/>
                    <a:pt x="55815" y="174595"/>
                  </a:cubicBezTo>
                  <a:cubicBezTo>
                    <a:pt x="55815" y="174648"/>
                    <a:pt x="55815" y="174648"/>
                    <a:pt x="55815" y="174648"/>
                  </a:cubicBezTo>
                  <a:cubicBezTo>
                    <a:pt x="56130" y="174648"/>
                    <a:pt x="56393" y="174806"/>
                    <a:pt x="56499" y="175122"/>
                  </a:cubicBezTo>
                  <a:cubicBezTo>
                    <a:pt x="56499" y="175122"/>
                    <a:pt x="56499" y="175122"/>
                    <a:pt x="56551" y="175122"/>
                  </a:cubicBezTo>
                  <a:cubicBezTo>
                    <a:pt x="56551" y="175122"/>
                    <a:pt x="56551" y="175122"/>
                    <a:pt x="56551" y="175122"/>
                  </a:cubicBezTo>
                  <a:cubicBezTo>
                    <a:pt x="56919" y="175122"/>
                    <a:pt x="57130" y="175279"/>
                    <a:pt x="57235" y="175595"/>
                  </a:cubicBezTo>
                  <a:cubicBezTo>
                    <a:pt x="57235" y="175595"/>
                    <a:pt x="57235" y="175595"/>
                    <a:pt x="57288" y="175595"/>
                  </a:cubicBezTo>
                  <a:cubicBezTo>
                    <a:pt x="57288" y="175595"/>
                    <a:pt x="57288" y="175595"/>
                    <a:pt x="57288" y="175648"/>
                  </a:cubicBezTo>
                  <a:cubicBezTo>
                    <a:pt x="57814" y="175648"/>
                    <a:pt x="58182" y="175911"/>
                    <a:pt x="58498" y="176331"/>
                  </a:cubicBezTo>
                  <a:lnTo>
                    <a:pt x="58498" y="176331"/>
                  </a:lnTo>
                  <a:lnTo>
                    <a:pt x="58498" y="176331"/>
                  </a:lnTo>
                  <a:cubicBezTo>
                    <a:pt x="58603" y="176384"/>
                    <a:pt x="58761" y="176331"/>
                    <a:pt x="58866" y="176384"/>
                  </a:cubicBezTo>
                  <a:cubicBezTo>
                    <a:pt x="59550" y="176752"/>
                    <a:pt x="60234" y="177120"/>
                    <a:pt x="60917" y="177489"/>
                  </a:cubicBezTo>
                  <a:cubicBezTo>
                    <a:pt x="61023" y="177541"/>
                    <a:pt x="61075" y="177699"/>
                    <a:pt x="61180" y="177804"/>
                  </a:cubicBezTo>
                  <a:cubicBezTo>
                    <a:pt x="61180" y="177804"/>
                    <a:pt x="61180" y="177804"/>
                    <a:pt x="61233" y="177804"/>
                  </a:cubicBezTo>
                  <a:cubicBezTo>
                    <a:pt x="61233" y="177804"/>
                    <a:pt x="61233" y="177857"/>
                    <a:pt x="61233" y="177857"/>
                  </a:cubicBezTo>
                  <a:cubicBezTo>
                    <a:pt x="61654" y="177910"/>
                    <a:pt x="61759" y="178015"/>
                    <a:pt x="61864" y="178330"/>
                  </a:cubicBezTo>
                  <a:cubicBezTo>
                    <a:pt x="61864" y="178330"/>
                    <a:pt x="61917" y="178330"/>
                    <a:pt x="61917" y="178330"/>
                  </a:cubicBezTo>
                  <a:cubicBezTo>
                    <a:pt x="61917" y="178383"/>
                    <a:pt x="61970" y="178383"/>
                    <a:pt x="61970" y="178383"/>
                  </a:cubicBezTo>
                  <a:cubicBezTo>
                    <a:pt x="62022" y="178436"/>
                    <a:pt x="62075" y="178436"/>
                    <a:pt x="62180" y="178436"/>
                  </a:cubicBezTo>
                  <a:cubicBezTo>
                    <a:pt x="62127" y="178436"/>
                    <a:pt x="62075" y="178488"/>
                    <a:pt x="62075" y="178488"/>
                  </a:cubicBezTo>
                  <a:close/>
                  <a:moveTo>
                    <a:pt x="70439" y="180487"/>
                  </a:moveTo>
                  <a:cubicBezTo>
                    <a:pt x="70176" y="180382"/>
                    <a:pt x="69913" y="180224"/>
                    <a:pt x="69650" y="180066"/>
                  </a:cubicBezTo>
                  <a:cubicBezTo>
                    <a:pt x="68861" y="179646"/>
                    <a:pt x="68019" y="179172"/>
                    <a:pt x="67177" y="178699"/>
                  </a:cubicBezTo>
                  <a:cubicBezTo>
                    <a:pt x="66914" y="178541"/>
                    <a:pt x="66599" y="178383"/>
                    <a:pt x="66388" y="178173"/>
                  </a:cubicBezTo>
                  <a:cubicBezTo>
                    <a:pt x="65336" y="177068"/>
                    <a:pt x="64126" y="176174"/>
                    <a:pt x="62969" y="175227"/>
                  </a:cubicBezTo>
                  <a:cubicBezTo>
                    <a:pt x="62706" y="175016"/>
                    <a:pt x="62496" y="174806"/>
                    <a:pt x="62127" y="174490"/>
                  </a:cubicBezTo>
                  <a:cubicBezTo>
                    <a:pt x="62443" y="174438"/>
                    <a:pt x="62496" y="174438"/>
                    <a:pt x="62496" y="174438"/>
                  </a:cubicBezTo>
                  <a:cubicBezTo>
                    <a:pt x="63863" y="175279"/>
                    <a:pt x="65178" y="176174"/>
                    <a:pt x="66388" y="177226"/>
                  </a:cubicBezTo>
                  <a:cubicBezTo>
                    <a:pt x="66809" y="177699"/>
                    <a:pt x="67283" y="178015"/>
                    <a:pt x="67861" y="178278"/>
                  </a:cubicBezTo>
                  <a:cubicBezTo>
                    <a:pt x="68966" y="178804"/>
                    <a:pt x="69966" y="179488"/>
                    <a:pt x="71018" y="180119"/>
                  </a:cubicBezTo>
                  <a:cubicBezTo>
                    <a:pt x="70912" y="180487"/>
                    <a:pt x="70649" y="180540"/>
                    <a:pt x="70439" y="180487"/>
                  </a:cubicBezTo>
                  <a:close/>
                  <a:moveTo>
                    <a:pt x="77067" y="181224"/>
                  </a:moveTo>
                  <a:cubicBezTo>
                    <a:pt x="77330" y="181329"/>
                    <a:pt x="77593" y="181487"/>
                    <a:pt x="77435" y="181960"/>
                  </a:cubicBezTo>
                  <a:cubicBezTo>
                    <a:pt x="75489" y="181224"/>
                    <a:pt x="71649" y="178488"/>
                    <a:pt x="70439" y="176963"/>
                  </a:cubicBezTo>
                  <a:cubicBezTo>
                    <a:pt x="70755" y="176752"/>
                    <a:pt x="70912" y="177015"/>
                    <a:pt x="71070" y="177173"/>
                  </a:cubicBezTo>
                  <a:cubicBezTo>
                    <a:pt x="72491" y="178383"/>
                    <a:pt x="74016" y="179382"/>
                    <a:pt x="75594" y="180382"/>
                  </a:cubicBezTo>
                  <a:cubicBezTo>
                    <a:pt x="76068" y="180698"/>
                    <a:pt x="76541" y="180961"/>
                    <a:pt x="77067" y="181224"/>
                  </a:cubicBezTo>
                  <a:close/>
                  <a:moveTo>
                    <a:pt x="129093" y="175858"/>
                  </a:moveTo>
                  <a:cubicBezTo>
                    <a:pt x="128883" y="176331"/>
                    <a:pt x="128673" y="176857"/>
                    <a:pt x="128410" y="177331"/>
                  </a:cubicBezTo>
                  <a:cubicBezTo>
                    <a:pt x="127778" y="178646"/>
                    <a:pt x="127200" y="179961"/>
                    <a:pt x="126779" y="181381"/>
                  </a:cubicBezTo>
                  <a:cubicBezTo>
                    <a:pt x="126568" y="182171"/>
                    <a:pt x="126148" y="182802"/>
                    <a:pt x="125674" y="183433"/>
                  </a:cubicBezTo>
                  <a:cubicBezTo>
                    <a:pt x="125622" y="183486"/>
                    <a:pt x="125464" y="183538"/>
                    <a:pt x="125359" y="183486"/>
                  </a:cubicBezTo>
                  <a:cubicBezTo>
                    <a:pt x="125306" y="183433"/>
                    <a:pt x="125253" y="183275"/>
                    <a:pt x="125253" y="183170"/>
                  </a:cubicBezTo>
                  <a:cubicBezTo>
                    <a:pt x="125253" y="183012"/>
                    <a:pt x="125306" y="182854"/>
                    <a:pt x="125359" y="182749"/>
                  </a:cubicBezTo>
                  <a:cubicBezTo>
                    <a:pt x="125885" y="182171"/>
                    <a:pt x="126095" y="181434"/>
                    <a:pt x="126305" y="180750"/>
                  </a:cubicBezTo>
                  <a:cubicBezTo>
                    <a:pt x="126884" y="178856"/>
                    <a:pt x="127936" y="177173"/>
                    <a:pt x="128883" y="175490"/>
                  </a:cubicBezTo>
                  <a:cubicBezTo>
                    <a:pt x="128936" y="175437"/>
                    <a:pt x="129041" y="175385"/>
                    <a:pt x="129304" y="175227"/>
                  </a:cubicBezTo>
                  <a:cubicBezTo>
                    <a:pt x="129146" y="175542"/>
                    <a:pt x="129146" y="175700"/>
                    <a:pt x="129093" y="175858"/>
                  </a:cubicBezTo>
                  <a:close/>
                  <a:moveTo>
                    <a:pt x="128620" y="173649"/>
                  </a:moveTo>
                  <a:cubicBezTo>
                    <a:pt x="128515" y="173806"/>
                    <a:pt x="128357" y="174017"/>
                    <a:pt x="128252" y="174280"/>
                  </a:cubicBezTo>
                  <a:cubicBezTo>
                    <a:pt x="127989" y="175227"/>
                    <a:pt x="127463" y="176121"/>
                    <a:pt x="126937" y="177015"/>
                  </a:cubicBezTo>
                  <a:cubicBezTo>
                    <a:pt x="126779" y="177278"/>
                    <a:pt x="126779" y="177647"/>
                    <a:pt x="126674" y="177962"/>
                  </a:cubicBezTo>
                  <a:cubicBezTo>
                    <a:pt x="126621" y="178120"/>
                    <a:pt x="126674" y="178330"/>
                    <a:pt x="126568" y="178541"/>
                  </a:cubicBezTo>
                  <a:cubicBezTo>
                    <a:pt x="126568" y="178646"/>
                    <a:pt x="126411" y="178751"/>
                    <a:pt x="126305" y="178751"/>
                  </a:cubicBezTo>
                  <a:cubicBezTo>
                    <a:pt x="126253" y="178751"/>
                    <a:pt x="126042" y="178646"/>
                    <a:pt x="126042" y="178593"/>
                  </a:cubicBezTo>
                  <a:cubicBezTo>
                    <a:pt x="125885" y="178015"/>
                    <a:pt x="125832" y="177436"/>
                    <a:pt x="126148" y="176910"/>
                  </a:cubicBezTo>
                  <a:cubicBezTo>
                    <a:pt x="126726" y="175911"/>
                    <a:pt x="127200" y="174858"/>
                    <a:pt x="127726" y="173859"/>
                  </a:cubicBezTo>
                  <a:cubicBezTo>
                    <a:pt x="128357" y="172754"/>
                    <a:pt x="128936" y="171650"/>
                    <a:pt x="129251" y="170440"/>
                  </a:cubicBezTo>
                  <a:cubicBezTo>
                    <a:pt x="129304" y="170282"/>
                    <a:pt x="129462" y="170177"/>
                    <a:pt x="129725" y="169861"/>
                  </a:cubicBezTo>
                  <a:cubicBezTo>
                    <a:pt x="129462" y="171334"/>
                    <a:pt x="129304" y="172544"/>
                    <a:pt x="128620" y="173649"/>
                  </a:cubicBezTo>
                  <a:close/>
                  <a:moveTo>
                    <a:pt x="142613" y="137246"/>
                  </a:moveTo>
                  <a:cubicBezTo>
                    <a:pt x="142455" y="136194"/>
                    <a:pt x="142876" y="135668"/>
                    <a:pt x="143349" y="135142"/>
                  </a:cubicBezTo>
                  <a:cubicBezTo>
                    <a:pt x="143244" y="135773"/>
                    <a:pt x="143034" y="136404"/>
                    <a:pt x="142613" y="137246"/>
                  </a:cubicBezTo>
                  <a:close/>
                  <a:moveTo>
                    <a:pt x="146190" y="126304"/>
                  </a:moveTo>
                  <a:cubicBezTo>
                    <a:pt x="146137" y="126409"/>
                    <a:pt x="146085" y="126567"/>
                    <a:pt x="145980" y="126672"/>
                  </a:cubicBezTo>
                  <a:cubicBezTo>
                    <a:pt x="145822" y="126988"/>
                    <a:pt x="145611" y="127251"/>
                    <a:pt x="145506" y="127567"/>
                  </a:cubicBezTo>
                  <a:cubicBezTo>
                    <a:pt x="145243" y="128619"/>
                    <a:pt x="144612" y="129461"/>
                    <a:pt x="144086" y="130355"/>
                  </a:cubicBezTo>
                  <a:cubicBezTo>
                    <a:pt x="143244" y="131723"/>
                    <a:pt x="142455" y="133038"/>
                    <a:pt x="141982" y="134563"/>
                  </a:cubicBezTo>
                  <a:cubicBezTo>
                    <a:pt x="141929" y="134879"/>
                    <a:pt x="141824" y="135300"/>
                    <a:pt x="141350" y="135405"/>
                  </a:cubicBezTo>
                  <a:cubicBezTo>
                    <a:pt x="141350" y="135300"/>
                    <a:pt x="141298" y="135194"/>
                    <a:pt x="141350" y="135089"/>
                  </a:cubicBezTo>
                  <a:cubicBezTo>
                    <a:pt x="141876" y="133616"/>
                    <a:pt x="142508" y="132196"/>
                    <a:pt x="143349" y="130881"/>
                  </a:cubicBezTo>
                  <a:cubicBezTo>
                    <a:pt x="144033" y="129724"/>
                    <a:pt x="144875" y="128619"/>
                    <a:pt x="145296" y="127304"/>
                  </a:cubicBezTo>
                  <a:cubicBezTo>
                    <a:pt x="145401" y="126935"/>
                    <a:pt x="145769" y="126567"/>
                    <a:pt x="145980" y="126199"/>
                  </a:cubicBezTo>
                  <a:close/>
                  <a:moveTo>
                    <a:pt x="148031" y="106104"/>
                  </a:moveTo>
                  <a:cubicBezTo>
                    <a:pt x="147558" y="107156"/>
                    <a:pt x="147032" y="108156"/>
                    <a:pt x="146558" y="109208"/>
                  </a:cubicBezTo>
                  <a:cubicBezTo>
                    <a:pt x="146243" y="109944"/>
                    <a:pt x="145980" y="110733"/>
                    <a:pt x="145664" y="111470"/>
                  </a:cubicBezTo>
                  <a:cubicBezTo>
                    <a:pt x="145611" y="111627"/>
                    <a:pt x="145506" y="111733"/>
                    <a:pt x="145348" y="112048"/>
                  </a:cubicBezTo>
                  <a:cubicBezTo>
                    <a:pt x="145296" y="111627"/>
                    <a:pt x="145243" y="111470"/>
                    <a:pt x="145243" y="111259"/>
                  </a:cubicBezTo>
                  <a:cubicBezTo>
                    <a:pt x="145348" y="110944"/>
                    <a:pt x="145454" y="110575"/>
                    <a:pt x="145611" y="110207"/>
                  </a:cubicBezTo>
                  <a:cubicBezTo>
                    <a:pt x="146400" y="108682"/>
                    <a:pt x="147242" y="107103"/>
                    <a:pt x="148189" y="105631"/>
                  </a:cubicBezTo>
                  <a:cubicBezTo>
                    <a:pt x="148136" y="105788"/>
                    <a:pt x="148084" y="105946"/>
                    <a:pt x="148031" y="106104"/>
                  </a:cubicBezTo>
                  <a:close/>
                  <a:moveTo>
                    <a:pt x="155080" y="47765"/>
                  </a:moveTo>
                  <a:cubicBezTo>
                    <a:pt x="155449" y="47081"/>
                    <a:pt x="155817" y="46345"/>
                    <a:pt x="156238" y="45608"/>
                  </a:cubicBezTo>
                  <a:cubicBezTo>
                    <a:pt x="156921" y="44293"/>
                    <a:pt x="157553" y="42978"/>
                    <a:pt x="158289" y="41716"/>
                  </a:cubicBezTo>
                  <a:cubicBezTo>
                    <a:pt x="158447" y="41347"/>
                    <a:pt x="158657" y="40979"/>
                    <a:pt x="158868" y="40664"/>
                  </a:cubicBezTo>
                  <a:cubicBezTo>
                    <a:pt x="159341" y="39980"/>
                    <a:pt x="159710" y="39348"/>
                    <a:pt x="159920" y="38559"/>
                  </a:cubicBezTo>
                  <a:cubicBezTo>
                    <a:pt x="159920" y="38454"/>
                    <a:pt x="160025" y="38349"/>
                    <a:pt x="160236" y="38033"/>
                  </a:cubicBezTo>
                  <a:cubicBezTo>
                    <a:pt x="160236" y="38928"/>
                    <a:pt x="160078" y="39559"/>
                    <a:pt x="159710" y="40032"/>
                  </a:cubicBezTo>
                  <a:cubicBezTo>
                    <a:pt x="158657" y="41768"/>
                    <a:pt x="157868" y="43662"/>
                    <a:pt x="156974" y="45503"/>
                  </a:cubicBezTo>
                  <a:cubicBezTo>
                    <a:pt x="156658" y="46187"/>
                    <a:pt x="156343" y="46871"/>
                    <a:pt x="156027" y="47502"/>
                  </a:cubicBezTo>
                  <a:cubicBezTo>
                    <a:pt x="155764" y="48028"/>
                    <a:pt x="155554" y="48554"/>
                    <a:pt x="155501" y="49133"/>
                  </a:cubicBezTo>
                  <a:cubicBezTo>
                    <a:pt x="155501" y="49186"/>
                    <a:pt x="155291" y="49343"/>
                    <a:pt x="155238" y="49343"/>
                  </a:cubicBezTo>
                  <a:cubicBezTo>
                    <a:pt x="155133" y="49291"/>
                    <a:pt x="154922" y="49186"/>
                    <a:pt x="154922" y="49080"/>
                  </a:cubicBezTo>
                  <a:cubicBezTo>
                    <a:pt x="154765" y="48607"/>
                    <a:pt x="154870" y="48186"/>
                    <a:pt x="155080" y="47765"/>
                  </a:cubicBezTo>
                  <a:close/>
                  <a:moveTo>
                    <a:pt x="155238" y="61232"/>
                  </a:moveTo>
                  <a:cubicBezTo>
                    <a:pt x="155080" y="62074"/>
                    <a:pt x="154870" y="62915"/>
                    <a:pt x="154712" y="63757"/>
                  </a:cubicBezTo>
                  <a:cubicBezTo>
                    <a:pt x="154659" y="64073"/>
                    <a:pt x="154607" y="64388"/>
                    <a:pt x="154607" y="64757"/>
                  </a:cubicBezTo>
                  <a:cubicBezTo>
                    <a:pt x="154659" y="65598"/>
                    <a:pt x="154502" y="66335"/>
                    <a:pt x="154028" y="67124"/>
                  </a:cubicBezTo>
                  <a:cubicBezTo>
                    <a:pt x="153713" y="67019"/>
                    <a:pt x="153713" y="66756"/>
                    <a:pt x="153818" y="66598"/>
                  </a:cubicBezTo>
                  <a:cubicBezTo>
                    <a:pt x="154133" y="65967"/>
                    <a:pt x="154133" y="65283"/>
                    <a:pt x="154133" y="64546"/>
                  </a:cubicBezTo>
                  <a:cubicBezTo>
                    <a:pt x="154186" y="64283"/>
                    <a:pt x="154239" y="64020"/>
                    <a:pt x="154291" y="63705"/>
                  </a:cubicBezTo>
                  <a:cubicBezTo>
                    <a:pt x="154502" y="62810"/>
                    <a:pt x="154712" y="61969"/>
                    <a:pt x="154922" y="61074"/>
                  </a:cubicBezTo>
                  <a:cubicBezTo>
                    <a:pt x="154975" y="60969"/>
                    <a:pt x="155080" y="60811"/>
                    <a:pt x="155238" y="60496"/>
                  </a:cubicBezTo>
                  <a:cubicBezTo>
                    <a:pt x="155238" y="60864"/>
                    <a:pt x="155291" y="61074"/>
                    <a:pt x="155238" y="61232"/>
                  </a:cubicBezTo>
                  <a:close/>
                  <a:moveTo>
                    <a:pt x="152555" y="64809"/>
                  </a:moveTo>
                  <a:cubicBezTo>
                    <a:pt x="152608" y="64388"/>
                    <a:pt x="152766" y="63915"/>
                    <a:pt x="152766" y="63494"/>
                  </a:cubicBezTo>
                  <a:cubicBezTo>
                    <a:pt x="152713" y="62284"/>
                    <a:pt x="152923" y="61127"/>
                    <a:pt x="153187" y="59970"/>
                  </a:cubicBezTo>
                  <a:cubicBezTo>
                    <a:pt x="153555" y="58391"/>
                    <a:pt x="153976" y="56866"/>
                    <a:pt x="154291" y="55288"/>
                  </a:cubicBezTo>
                  <a:cubicBezTo>
                    <a:pt x="154449" y="54814"/>
                    <a:pt x="154449" y="54236"/>
                    <a:pt x="154554" y="53762"/>
                  </a:cubicBezTo>
                  <a:cubicBezTo>
                    <a:pt x="154607" y="53657"/>
                    <a:pt x="154712" y="53499"/>
                    <a:pt x="154817" y="53552"/>
                  </a:cubicBezTo>
                  <a:cubicBezTo>
                    <a:pt x="154870" y="53552"/>
                    <a:pt x="155028" y="53657"/>
                    <a:pt x="155028" y="53762"/>
                  </a:cubicBezTo>
                  <a:cubicBezTo>
                    <a:pt x="155028" y="54341"/>
                    <a:pt x="155080" y="54972"/>
                    <a:pt x="154975" y="55603"/>
                  </a:cubicBezTo>
                  <a:cubicBezTo>
                    <a:pt x="154607" y="57445"/>
                    <a:pt x="154239" y="59286"/>
                    <a:pt x="153818" y="61074"/>
                  </a:cubicBezTo>
                  <a:cubicBezTo>
                    <a:pt x="153607" y="61811"/>
                    <a:pt x="153555" y="62547"/>
                    <a:pt x="153607" y="63284"/>
                  </a:cubicBezTo>
                  <a:cubicBezTo>
                    <a:pt x="153607" y="63862"/>
                    <a:pt x="153502" y="64441"/>
                    <a:pt x="153344" y="64967"/>
                  </a:cubicBezTo>
                  <a:cubicBezTo>
                    <a:pt x="153239" y="65388"/>
                    <a:pt x="153187" y="65756"/>
                    <a:pt x="153134" y="66177"/>
                  </a:cubicBezTo>
                  <a:cubicBezTo>
                    <a:pt x="153134" y="66440"/>
                    <a:pt x="153134" y="66650"/>
                    <a:pt x="153081" y="66913"/>
                  </a:cubicBezTo>
                  <a:cubicBezTo>
                    <a:pt x="153081" y="67019"/>
                    <a:pt x="152923" y="67229"/>
                    <a:pt x="152818" y="67229"/>
                  </a:cubicBezTo>
                  <a:cubicBezTo>
                    <a:pt x="152555" y="67282"/>
                    <a:pt x="152450" y="67071"/>
                    <a:pt x="152397" y="66861"/>
                  </a:cubicBezTo>
                  <a:cubicBezTo>
                    <a:pt x="152397" y="66598"/>
                    <a:pt x="152397" y="66387"/>
                    <a:pt x="152345" y="65914"/>
                  </a:cubicBezTo>
                  <a:cubicBezTo>
                    <a:pt x="152397" y="65704"/>
                    <a:pt x="152450" y="65230"/>
                    <a:pt x="152555" y="64809"/>
                  </a:cubicBezTo>
                  <a:close/>
                  <a:moveTo>
                    <a:pt x="152397" y="95846"/>
                  </a:moveTo>
                  <a:cubicBezTo>
                    <a:pt x="151503" y="98213"/>
                    <a:pt x="150819" y="100633"/>
                    <a:pt x="150398" y="103106"/>
                  </a:cubicBezTo>
                  <a:cubicBezTo>
                    <a:pt x="150293" y="103789"/>
                    <a:pt x="150083" y="104421"/>
                    <a:pt x="149504" y="105262"/>
                  </a:cubicBezTo>
                  <a:cubicBezTo>
                    <a:pt x="149399" y="104841"/>
                    <a:pt x="149346" y="104684"/>
                    <a:pt x="149346" y="104578"/>
                  </a:cubicBezTo>
                  <a:cubicBezTo>
                    <a:pt x="149925" y="101580"/>
                    <a:pt x="150398" y="98582"/>
                    <a:pt x="151766" y="95793"/>
                  </a:cubicBezTo>
                  <a:cubicBezTo>
                    <a:pt x="152292" y="94689"/>
                    <a:pt x="152503" y="93479"/>
                    <a:pt x="152608" y="92269"/>
                  </a:cubicBezTo>
                  <a:cubicBezTo>
                    <a:pt x="152608" y="92059"/>
                    <a:pt x="152660" y="91848"/>
                    <a:pt x="152818" y="91638"/>
                  </a:cubicBezTo>
                  <a:cubicBezTo>
                    <a:pt x="152871" y="91795"/>
                    <a:pt x="152923" y="91953"/>
                    <a:pt x="152923" y="92111"/>
                  </a:cubicBezTo>
                  <a:cubicBezTo>
                    <a:pt x="152976" y="93426"/>
                    <a:pt x="152818" y="94689"/>
                    <a:pt x="152397" y="95846"/>
                  </a:cubicBezTo>
                  <a:close/>
                  <a:moveTo>
                    <a:pt x="153555" y="86219"/>
                  </a:moveTo>
                  <a:cubicBezTo>
                    <a:pt x="153344" y="87219"/>
                    <a:pt x="153081" y="88218"/>
                    <a:pt x="152818" y="89218"/>
                  </a:cubicBezTo>
                  <a:cubicBezTo>
                    <a:pt x="152766" y="89533"/>
                    <a:pt x="152713" y="89902"/>
                    <a:pt x="152555" y="90270"/>
                  </a:cubicBezTo>
                  <a:cubicBezTo>
                    <a:pt x="151871" y="92322"/>
                    <a:pt x="151345" y="94426"/>
                    <a:pt x="150925" y="96583"/>
                  </a:cubicBezTo>
                  <a:cubicBezTo>
                    <a:pt x="150767" y="97214"/>
                    <a:pt x="150504" y="97845"/>
                    <a:pt x="150293" y="98424"/>
                  </a:cubicBezTo>
                  <a:cubicBezTo>
                    <a:pt x="150241" y="98634"/>
                    <a:pt x="150030" y="98792"/>
                    <a:pt x="149820" y="98687"/>
                  </a:cubicBezTo>
                  <a:cubicBezTo>
                    <a:pt x="149662" y="98634"/>
                    <a:pt x="149504" y="98424"/>
                    <a:pt x="149504" y="98266"/>
                  </a:cubicBezTo>
                  <a:cubicBezTo>
                    <a:pt x="149452" y="98055"/>
                    <a:pt x="149557" y="97845"/>
                    <a:pt x="149609" y="97687"/>
                  </a:cubicBezTo>
                  <a:cubicBezTo>
                    <a:pt x="149872" y="96846"/>
                    <a:pt x="150188" y="96056"/>
                    <a:pt x="150346" y="95215"/>
                  </a:cubicBezTo>
                  <a:cubicBezTo>
                    <a:pt x="150661" y="93847"/>
                    <a:pt x="151082" y="92532"/>
                    <a:pt x="151556" y="91217"/>
                  </a:cubicBezTo>
                  <a:cubicBezTo>
                    <a:pt x="151819" y="90375"/>
                    <a:pt x="152029" y="89481"/>
                    <a:pt x="152292" y="88639"/>
                  </a:cubicBezTo>
                  <a:cubicBezTo>
                    <a:pt x="152660" y="87377"/>
                    <a:pt x="153029" y="86219"/>
                    <a:pt x="153397" y="85009"/>
                  </a:cubicBezTo>
                  <a:lnTo>
                    <a:pt x="153660" y="85009"/>
                  </a:lnTo>
                  <a:cubicBezTo>
                    <a:pt x="153713" y="85115"/>
                    <a:pt x="153818" y="85272"/>
                    <a:pt x="153818" y="85378"/>
                  </a:cubicBezTo>
                  <a:cubicBezTo>
                    <a:pt x="153765" y="85693"/>
                    <a:pt x="153660" y="85956"/>
                    <a:pt x="153555" y="86219"/>
                  </a:cubicBezTo>
                  <a:close/>
                  <a:moveTo>
                    <a:pt x="156185" y="71543"/>
                  </a:moveTo>
                  <a:cubicBezTo>
                    <a:pt x="155554" y="74225"/>
                    <a:pt x="155028" y="76908"/>
                    <a:pt x="154449" y="79591"/>
                  </a:cubicBezTo>
                  <a:cubicBezTo>
                    <a:pt x="154344" y="80170"/>
                    <a:pt x="154344" y="80748"/>
                    <a:pt x="154344" y="81327"/>
                  </a:cubicBezTo>
                  <a:cubicBezTo>
                    <a:pt x="154344" y="81958"/>
                    <a:pt x="154133" y="82537"/>
                    <a:pt x="153765" y="83010"/>
                  </a:cubicBezTo>
                  <a:cubicBezTo>
                    <a:pt x="153713" y="83063"/>
                    <a:pt x="153607" y="83063"/>
                    <a:pt x="153555" y="83063"/>
                  </a:cubicBezTo>
                  <a:cubicBezTo>
                    <a:pt x="153450" y="83063"/>
                    <a:pt x="153397" y="82958"/>
                    <a:pt x="153397" y="82905"/>
                  </a:cubicBezTo>
                  <a:cubicBezTo>
                    <a:pt x="153397" y="82695"/>
                    <a:pt x="153397" y="82432"/>
                    <a:pt x="153450" y="82169"/>
                  </a:cubicBezTo>
                  <a:cubicBezTo>
                    <a:pt x="153555" y="81853"/>
                    <a:pt x="153660" y="81485"/>
                    <a:pt x="153502" y="81064"/>
                  </a:cubicBezTo>
                  <a:cubicBezTo>
                    <a:pt x="153450" y="81222"/>
                    <a:pt x="153397" y="81327"/>
                    <a:pt x="153344" y="81432"/>
                  </a:cubicBezTo>
                  <a:cubicBezTo>
                    <a:pt x="152660" y="83800"/>
                    <a:pt x="152029" y="86114"/>
                    <a:pt x="151345" y="88481"/>
                  </a:cubicBezTo>
                  <a:cubicBezTo>
                    <a:pt x="151188" y="89007"/>
                    <a:pt x="151030" y="89533"/>
                    <a:pt x="150819" y="90007"/>
                  </a:cubicBezTo>
                  <a:cubicBezTo>
                    <a:pt x="150504" y="90691"/>
                    <a:pt x="150135" y="91322"/>
                    <a:pt x="150188" y="92111"/>
                  </a:cubicBezTo>
                  <a:cubicBezTo>
                    <a:pt x="150188" y="92269"/>
                    <a:pt x="150083" y="92479"/>
                    <a:pt x="149925" y="92637"/>
                  </a:cubicBezTo>
                  <a:cubicBezTo>
                    <a:pt x="149872" y="92742"/>
                    <a:pt x="149715" y="92742"/>
                    <a:pt x="149452" y="92848"/>
                  </a:cubicBezTo>
                  <a:cubicBezTo>
                    <a:pt x="149557" y="91795"/>
                    <a:pt x="149557" y="90796"/>
                    <a:pt x="150083" y="89954"/>
                  </a:cubicBezTo>
                  <a:cubicBezTo>
                    <a:pt x="150346" y="89481"/>
                    <a:pt x="150504" y="88955"/>
                    <a:pt x="150661" y="88429"/>
                  </a:cubicBezTo>
                  <a:cubicBezTo>
                    <a:pt x="151188" y="86588"/>
                    <a:pt x="151766" y="84746"/>
                    <a:pt x="152292" y="82905"/>
                  </a:cubicBezTo>
                  <a:cubicBezTo>
                    <a:pt x="152608" y="81643"/>
                    <a:pt x="152818" y="80328"/>
                    <a:pt x="153081" y="79065"/>
                  </a:cubicBezTo>
                  <a:cubicBezTo>
                    <a:pt x="153134" y="78802"/>
                    <a:pt x="153134" y="78486"/>
                    <a:pt x="152923" y="78223"/>
                  </a:cubicBezTo>
                  <a:cubicBezTo>
                    <a:pt x="152713" y="77960"/>
                    <a:pt x="152818" y="77645"/>
                    <a:pt x="152923" y="77329"/>
                  </a:cubicBezTo>
                  <a:cubicBezTo>
                    <a:pt x="153450" y="75856"/>
                    <a:pt x="153976" y="74383"/>
                    <a:pt x="154502" y="72910"/>
                  </a:cubicBezTo>
                  <a:cubicBezTo>
                    <a:pt x="154712" y="72332"/>
                    <a:pt x="154922" y="71700"/>
                    <a:pt x="155028" y="71069"/>
                  </a:cubicBezTo>
                  <a:cubicBezTo>
                    <a:pt x="155133" y="70648"/>
                    <a:pt x="155449" y="70911"/>
                    <a:pt x="155554" y="70754"/>
                  </a:cubicBezTo>
                  <a:cubicBezTo>
                    <a:pt x="155817" y="70175"/>
                    <a:pt x="155449" y="69438"/>
                    <a:pt x="156027" y="68912"/>
                  </a:cubicBezTo>
                  <a:cubicBezTo>
                    <a:pt x="156132" y="69070"/>
                    <a:pt x="156290" y="69123"/>
                    <a:pt x="156290" y="69228"/>
                  </a:cubicBezTo>
                  <a:cubicBezTo>
                    <a:pt x="156343" y="70017"/>
                    <a:pt x="156343" y="70806"/>
                    <a:pt x="156185" y="71543"/>
                  </a:cubicBezTo>
                  <a:close/>
                  <a:moveTo>
                    <a:pt x="155712" y="52026"/>
                  </a:moveTo>
                  <a:cubicBezTo>
                    <a:pt x="155396" y="52131"/>
                    <a:pt x="155396" y="51868"/>
                    <a:pt x="155343" y="51711"/>
                  </a:cubicBezTo>
                  <a:cubicBezTo>
                    <a:pt x="155343" y="51605"/>
                    <a:pt x="155343" y="51500"/>
                    <a:pt x="155396" y="51448"/>
                  </a:cubicBezTo>
                  <a:cubicBezTo>
                    <a:pt x="155922" y="50396"/>
                    <a:pt x="156080" y="49291"/>
                    <a:pt x="156395" y="48186"/>
                  </a:cubicBezTo>
                  <a:cubicBezTo>
                    <a:pt x="156553" y="47607"/>
                    <a:pt x="156816" y="47134"/>
                    <a:pt x="157132" y="46608"/>
                  </a:cubicBezTo>
                  <a:cubicBezTo>
                    <a:pt x="157974" y="45293"/>
                    <a:pt x="158710" y="43873"/>
                    <a:pt x="159289" y="42400"/>
                  </a:cubicBezTo>
                  <a:cubicBezTo>
                    <a:pt x="159447" y="41979"/>
                    <a:pt x="159552" y="41558"/>
                    <a:pt x="159973" y="41347"/>
                  </a:cubicBezTo>
                  <a:cubicBezTo>
                    <a:pt x="160025" y="41347"/>
                    <a:pt x="160025" y="41347"/>
                    <a:pt x="160025" y="41295"/>
                  </a:cubicBezTo>
                  <a:cubicBezTo>
                    <a:pt x="160025" y="41295"/>
                    <a:pt x="160025" y="41295"/>
                    <a:pt x="160025" y="41295"/>
                  </a:cubicBezTo>
                  <a:cubicBezTo>
                    <a:pt x="160025" y="40979"/>
                    <a:pt x="160183" y="40716"/>
                    <a:pt x="160499" y="40611"/>
                  </a:cubicBezTo>
                  <a:cubicBezTo>
                    <a:pt x="160499" y="40611"/>
                    <a:pt x="160499" y="40611"/>
                    <a:pt x="160499" y="40558"/>
                  </a:cubicBezTo>
                  <a:lnTo>
                    <a:pt x="160551" y="40558"/>
                  </a:lnTo>
                  <a:cubicBezTo>
                    <a:pt x="160551" y="40453"/>
                    <a:pt x="160551" y="40401"/>
                    <a:pt x="160551" y="40295"/>
                  </a:cubicBezTo>
                  <a:cubicBezTo>
                    <a:pt x="160551" y="40243"/>
                    <a:pt x="160604" y="40243"/>
                    <a:pt x="160604" y="40190"/>
                  </a:cubicBezTo>
                  <a:cubicBezTo>
                    <a:pt x="160656" y="40243"/>
                    <a:pt x="160709" y="40348"/>
                    <a:pt x="160709" y="40348"/>
                  </a:cubicBezTo>
                  <a:cubicBezTo>
                    <a:pt x="160656" y="40453"/>
                    <a:pt x="160604" y="40506"/>
                    <a:pt x="160551" y="40558"/>
                  </a:cubicBezTo>
                  <a:lnTo>
                    <a:pt x="160551" y="40611"/>
                  </a:lnTo>
                  <a:cubicBezTo>
                    <a:pt x="160551" y="40611"/>
                    <a:pt x="160499" y="40611"/>
                    <a:pt x="160499" y="40611"/>
                  </a:cubicBezTo>
                  <a:cubicBezTo>
                    <a:pt x="160499" y="40927"/>
                    <a:pt x="160341" y="41190"/>
                    <a:pt x="160025" y="41295"/>
                  </a:cubicBezTo>
                  <a:lnTo>
                    <a:pt x="160025" y="41347"/>
                  </a:lnTo>
                  <a:lnTo>
                    <a:pt x="159973" y="41347"/>
                  </a:lnTo>
                  <a:cubicBezTo>
                    <a:pt x="159394" y="43136"/>
                    <a:pt x="158710" y="44872"/>
                    <a:pt x="157763" y="46450"/>
                  </a:cubicBezTo>
                  <a:cubicBezTo>
                    <a:pt x="157290" y="47239"/>
                    <a:pt x="156921" y="48028"/>
                    <a:pt x="156764" y="48923"/>
                  </a:cubicBezTo>
                  <a:cubicBezTo>
                    <a:pt x="156501" y="49975"/>
                    <a:pt x="156290" y="51079"/>
                    <a:pt x="155712" y="52026"/>
                  </a:cubicBezTo>
                  <a:close/>
                  <a:moveTo>
                    <a:pt x="158289" y="52658"/>
                  </a:moveTo>
                  <a:cubicBezTo>
                    <a:pt x="158447" y="54025"/>
                    <a:pt x="158394" y="55393"/>
                    <a:pt x="158026" y="56708"/>
                  </a:cubicBezTo>
                  <a:cubicBezTo>
                    <a:pt x="157658" y="57971"/>
                    <a:pt x="157500" y="59286"/>
                    <a:pt x="157605" y="60601"/>
                  </a:cubicBezTo>
                  <a:cubicBezTo>
                    <a:pt x="157658" y="61548"/>
                    <a:pt x="157342" y="62442"/>
                    <a:pt x="157079" y="63336"/>
                  </a:cubicBezTo>
                  <a:cubicBezTo>
                    <a:pt x="157027" y="63389"/>
                    <a:pt x="156816" y="63441"/>
                    <a:pt x="156711" y="63494"/>
                  </a:cubicBezTo>
                  <a:cubicBezTo>
                    <a:pt x="156395" y="63073"/>
                    <a:pt x="156448" y="62652"/>
                    <a:pt x="156606" y="62284"/>
                  </a:cubicBezTo>
                  <a:cubicBezTo>
                    <a:pt x="156816" y="61811"/>
                    <a:pt x="156869" y="61337"/>
                    <a:pt x="156869" y="60811"/>
                  </a:cubicBezTo>
                  <a:cubicBezTo>
                    <a:pt x="156764" y="59181"/>
                    <a:pt x="157027" y="57550"/>
                    <a:pt x="157448" y="55972"/>
                  </a:cubicBezTo>
                  <a:cubicBezTo>
                    <a:pt x="157763" y="54920"/>
                    <a:pt x="157816" y="53867"/>
                    <a:pt x="157763" y="52815"/>
                  </a:cubicBezTo>
                  <a:cubicBezTo>
                    <a:pt x="157500" y="52710"/>
                    <a:pt x="157237" y="52658"/>
                    <a:pt x="156974" y="52552"/>
                  </a:cubicBezTo>
                  <a:cubicBezTo>
                    <a:pt x="158131" y="49186"/>
                    <a:pt x="159762" y="46082"/>
                    <a:pt x="161656" y="43136"/>
                  </a:cubicBezTo>
                  <a:cubicBezTo>
                    <a:pt x="161972" y="43399"/>
                    <a:pt x="161814" y="43609"/>
                    <a:pt x="161709" y="43820"/>
                  </a:cubicBezTo>
                  <a:cubicBezTo>
                    <a:pt x="160709" y="45451"/>
                    <a:pt x="160025" y="47187"/>
                    <a:pt x="159183" y="48870"/>
                  </a:cubicBezTo>
                  <a:cubicBezTo>
                    <a:pt x="158973" y="49343"/>
                    <a:pt x="158815" y="49764"/>
                    <a:pt x="158605" y="50238"/>
                  </a:cubicBezTo>
                  <a:cubicBezTo>
                    <a:pt x="158342" y="51027"/>
                    <a:pt x="158184" y="51816"/>
                    <a:pt x="158289" y="52658"/>
                  </a:cubicBezTo>
                  <a:close/>
                  <a:moveTo>
                    <a:pt x="162498" y="46029"/>
                  </a:moveTo>
                  <a:cubicBezTo>
                    <a:pt x="162445" y="46292"/>
                    <a:pt x="162445" y="46555"/>
                    <a:pt x="162287" y="46713"/>
                  </a:cubicBezTo>
                  <a:cubicBezTo>
                    <a:pt x="161761" y="47607"/>
                    <a:pt x="161393" y="48554"/>
                    <a:pt x="161182" y="49554"/>
                  </a:cubicBezTo>
                  <a:cubicBezTo>
                    <a:pt x="161077" y="49975"/>
                    <a:pt x="160762" y="50343"/>
                    <a:pt x="160551" y="50711"/>
                  </a:cubicBezTo>
                  <a:cubicBezTo>
                    <a:pt x="160236" y="51342"/>
                    <a:pt x="160236" y="51500"/>
                    <a:pt x="160656" y="52184"/>
                  </a:cubicBezTo>
                  <a:cubicBezTo>
                    <a:pt x="160341" y="52815"/>
                    <a:pt x="160025" y="53499"/>
                    <a:pt x="159657" y="54130"/>
                  </a:cubicBezTo>
                  <a:cubicBezTo>
                    <a:pt x="159604" y="54236"/>
                    <a:pt x="159394" y="54341"/>
                    <a:pt x="159236" y="54341"/>
                  </a:cubicBezTo>
                  <a:cubicBezTo>
                    <a:pt x="159026" y="54341"/>
                    <a:pt x="158920" y="54183"/>
                    <a:pt x="158868" y="53973"/>
                  </a:cubicBezTo>
                  <a:cubicBezTo>
                    <a:pt x="158763" y="53552"/>
                    <a:pt x="158868" y="53131"/>
                    <a:pt x="159026" y="52763"/>
                  </a:cubicBezTo>
                  <a:cubicBezTo>
                    <a:pt x="159183" y="52394"/>
                    <a:pt x="159394" y="52026"/>
                    <a:pt x="159499" y="51605"/>
                  </a:cubicBezTo>
                  <a:cubicBezTo>
                    <a:pt x="159657" y="50974"/>
                    <a:pt x="159867" y="50396"/>
                    <a:pt x="160288" y="49869"/>
                  </a:cubicBezTo>
                  <a:cubicBezTo>
                    <a:pt x="160446" y="49659"/>
                    <a:pt x="160604" y="49449"/>
                    <a:pt x="160656" y="49238"/>
                  </a:cubicBezTo>
                  <a:cubicBezTo>
                    <a:pt x="160867" y="47818"/>
                    <a:pt x="161919" y="46871"/>
                    <a:pt x="162340" y="45608"/>
                  </a:cubicBezTo>
                  <a:cubicBezTo>
                    <a:pt x="162655" y="45714"/>
                    <a:pt x="162550" y="45924"/>
                    <a:pt x="162498" y="46029"/>
                  </a:cubicBezTo>
                  <a:close/>
                  <a:moveTo>
                    <a:pt x="163287" y="35193"/>
                  </a:moveTo>
                  <a:cubicBezTo>
                    <a:pt x="163234" y="35403"/>
                    <a:pt x="163287" y="35614"/>
                    <a:pt x="163287" y="35824"/>
                  </a:cubicBezTo>
                  <a:cubicBezTo>
                    <a:pt x="162971" y="35929"/>
                    <a:pt x="162761" y="35877"/>
                    <a:pt x="162708" y="35561"/>
                  </a:cubicBezTo>
                  <a:cubicBezTo>
                    <a:pt x="162708" y="35456"/>
                    <a:pt x="162708" y="35298"/>
                    <a:pt x="162761" y="35193"/>
                  </a:cubicBezTo>
                  <a:cubicBezTo>
                    <a:pt x="162971" y="34719"/>
                    <a:pt x="163234" y="34246"/>
                    <a:pt x="163444" y="33772"/>
                  </a:cubicBezTo>
                  <a:cubicBezTo>
                    <a:pt x="163655" y="33457"/>
                    <a:pt x="163813" y="33194"/>
                    <a:pt x="164128" y="32615"/>
                  </a:cubicBezTo>
                  <a:cubicBezTo>
                    <a:pt x="164181" y="33036"/>
                    <a:pt x="164181" y="33194"/>
                    <a:pt x="164181" y="33299"/>
                  </a:cubicBezTo>
                  <a:cubicBezTo>
                    <a:pt x="163971" y="33720"/>
                    <a:pt x="163760" y="34088"/>
                    <a:pt x="163602" y="34509"/>
                  </a:cubicBezTo>
                  <a:cubicBezTo>
                    <a:pt x="163497" y="34719"/>
                    <a:pt x="163339" y="34930"/>
                    <a:pt x="163287" y="35193"/>
                  </a:cubicBezTo>
                  <a:close/>
                  <a:moveTo>
                    <a:pt x="163760" y="38559"/>
                  </a:moveTo>
                  <a:cubicBezTo>
                    <a:pt x="163865" y="38296"/>
                    <a:pt x="163971" y="38033"/>
                    <a:pt x="164128" y="37770"/>
                  </a:cubicBezTo>
                  <a:cubicBezTo>
                    <a:pt x="165549" y="34930"/>
                    <a:pt x="166969" y="32089"/>
                    <a:pt x="168442" y="29248"/>
                  </a:cubicBezTo>
                  <a:cubicBezTo>
                    <a:pt x="168863" y="28512"/>
                    <a:pt x="169336" y="27881"/>
                    <a:pt x="169810" y="27197"/>
                  </a:cubicBezTo>
                  <a:cubicBezTo>
                    <a:pt x="169915" y="27039"/>
                    <a:pt x="170073" y="26934"/>
                    <a:pt x="170283" y="26776"/>
                  </a:cubicBezTo>
                  <a:cubicBezTo>
                    <a:pt x="170388" y="27302"/>
                    <a:pt x="170178" y="27670"/>
                    <a:pt x="169967" y="28038"/>
                  </a:cubicBezTo>
                  <a:cubicBezTo>
                    <a:pt x="169073" y="29301"/>
                    <a:pt x="168495" y="30774"/>
                    <a:pt x="167811" y="32142"/>
                  </a:cubicBezTo>
                  <a:cubicBezTo>
                    <a:pt x="166916" y="33930"/>
                    <a:pt x="166075" y="35666"/>
                    <a:pt x="165180" y="37455"/>
                  </a:cubicBezTo>
                  <a:cubicBezTo>
                    <a:pt x="165023" y="37823"/>
                    <a:pt x="164654" y="38191"/>
                    <a:pt x="165023" y="38665"/>
                  </a:cubicBezTo>
                  <a:cubicBezTo>
                    <a:pt x="165023" y="38717"/>
                    <a:pt x="164970" y="38822"/>
                    <a:pt x="164970" y="38928"/>
                  </a:cubicBezTo>
                  <a:cubicBezTo>
                    <a:pt x="164812" y="39348"/>
                    <a:pt x="164391" y="39717"/>
                    <a:pt x="164128" y="39717"/>
                  </a:cubicBezTo>
                  <a:cubicBezTo>
                    <a:pt x="163813" y="39664"/>
                    <a:pt x="163602" y="39138"/>
                    <a:pt x="163760" y="38559"/>
                  </a:cubicBezTo>
                  <a:close/>
                  <a:moveTo>
                    <a:pt x="170388" y="32194"/>
                  </a:moveTo>
                  <a:cubicBezTo>
                    <a:pt x="169810" y="33352"/>
                    <a:pt x="169336" y="34509"/>
                    <a:pt x="168705" y="35614"/>
                  </a:cubicBezTo>
                  <a:cubicBezTo>
                    <a:pt x="166969" y="38665"/>
                    <a:pt x="165496" y="41874"/>
                    <a:pt x="164339" y="45188"/>
                  </a:cubicBezTo>
                  <a:cubicBezTo>
                    <a:pt x="164023" y="45293"/>
                    <a:pt x="163813" y="45082"/>
                    <a:pt x="163865" y="44819"/>
                  </a:cubicBezTo>
                  <a:cubicBezTo>
                    <a:pt x="163971" y="44293"/>
                    <a:pt x="164076" y="43715"/>
                    <a:pt x="164339" y="43189"/>
                  </a:cubicBezTo>
                  <a:cubicBezTo>
                    <a:pt x="164917" y="41821"/>
                    <a:pt x="165549" y="40453"/>
                    <a:pt x="166233" y="39085"/>
                  </a:cubicBezTo>
                  <a:cubicBezTo>
                    <a:pt x="166811" y="37928"/>
                    <a:pt x="167495" y="36876"/>
                    <a:pt x="168126" y="35771"/>
                  </a:cubicBezTo>
                  <a:cubicBezTo>
                    <a:pt x="168547" y="34930"/>
                    <a:pt x="168968" y="34088"/>
                    <a:pt x="169441" y="33299"/>
                  </a:cubicBezTo>
                  <a:cubicBezTo>
                    <a:pt x="169704" y="32878"/>
                    <a:pt x="169810" y="32352"/>
                    <a:pt x="170388" y="32194"/>
                  </a:cubicBezTo>
                  <a:cubicBezTo>
                    <a:pt x="170704" y="31458"/>
                    <a:pt x="171020" y="30774"/>
                    <a:pt x="171440" y="30090"/>
                  </a:cubicBezTo>
                  <a:cubicBezTo>
                    <a:pt x="171388" y="31142"/>
                    <a:pt x="171230" y="31458"/>
                    <a:pt x="170388" y="32194"/>
                  </a:cubicBezTo>
                  <a:close/>
                  <a:moveTo>
                    <a:pt x="172598" y="24935"/>
                  </a:moveTo>
                  <a:cubicBezTo>
                    <a:pt x="172598" y="25040"/>
                    <a:pt x="172493" y="25145"/>
                    <a:pt x="172440" y="25250"/>
                  </a:cubicBezTo>
                  <a:cubicBezTo>
                    <a:pt x="172072" y="25303"/>
                    <a:pt x="172019" y="25093"/>
                    <a:pt x="172019" y="24830"/>
                  </a:cubicBezTo>
                  <a:cubicBezTo>
                    <a:pt x="172019" y="24724"/>
                    <a:pt x="172019" y="24567"/>
                    <a:pt x="172072" y="24461"/>
                  </a:cubicBezTo>
                  <a:cubicBezTo>
                    <a:pt x="172493" y="23514"/>
                    <a:pt x="172861" y="22515"/>
                    <a:pt x="173334" y="21568"/>
                  </a:cubicBezTo>
                  <a:cubicBezTo>
                    <a:pt x="173965" y="20253"/>
                    <a:pt x="174649" y="18990"/>
                    <a:pt x="175281" y="17728"/>
                  </a:cubicBezTo>
                  <a:cubicBezTo>
                    <a:pt x="175859" y="16623"/>
                    <a:pt x="176543" y="15571"/>
                    <a:pt x="176648" y="14046"/>
                  </a:cubicBezTo>
                  <a:cubicBezTo>
                    <a:pt x="177069" y="14572"/>
                    <a:pt x="177017" y="14887"/>
                    <a:pt x="176911" y="15203"/>
                  </a:cubicBezTo>
                  <a:cubicBezTo>
                    <a:pt x="176754" y="15729"/>
                    <a:pt x="176596" y="16308"/>
                    <a:pt x="176333" y="16781"/>
                  </a:cubicBezTo>
                  <a:cubicBezTo>
                    <a:pt x="175964" y="17675"/>
                    <a:pt x="175544" y="18570"/>
                    <a:pt x="175123" y="19464"/>
                  </a:cubicBezTo>
                  <a:cubicBezTo>
                    <a:pt x="174176" y="21252"/>
                    <a:pt x="173334" y="23094"/>
                    <a:pt x="172598" y="24935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9"/>
            <p:cNvSpPr/>
            <p:nvPr/>
          </p:nvSpPr>
          <p:spPr>
            <a:xfrm>
              <a:off x="-1212000" y="9274175"/>
              <a:ext cx="82875" cy="59200"/>
            </a:xfrm>
            <a:custGeom>
              <a:avLst/>
              <a:gdLst/>
              <a:ahLst/>
              <a:cxnLst/>
              <a:rect l="l" t="t" r="r" b="b"/>
              <a:pathLst>
                <a:path w="3315" h="2368" extrusionOk="0">
                  <a:moveTo>
                    <a:pt x="1" y="369"/>
                  </a:moveTo>
                  <a:cubicBezTo>
                    <a:pt x="159" y="790"/>
                    <a:pt x="527" y="895"/>
                    <a:pt x="842" y="1106"/>
                  </a:cubicBezTo>
                  <a:cubicBezTo>
                    <a:pt x="1316" y="1369"/>
                    <a:pt x="1842" y="1579"/>
                    <a:pt x="2210" y="2052"/>
                  </a:cubicBezTo>
                  <a:cubicBezTo>
                    <a:pt x="2473" y="2368"/>
                    <a:pt x="2894" y="2315"/>
                    <a:pt x="3315" y="2000"/>
                  </a:cubicBezTo>
                  <a:cubicBezTo>
                    <a:pt x="2736" y="1316"/>
                    <a:pt x="2210" y="737"/>
                    <a:pt x="1631" y="53"/>
                  </a:cubicBezTo>
                  <a:cubicBezTo>
                    <a:pt x="1105" y="159"/>
                    <a:pt x="527" y="1"/>
                    <a:pt x="1" y="369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9"/>
            <p:cNvSpPr/>
            <p:nvPr/>
          </p:nvSpPr>
          <p:spPr>
            <a:xfrm>
              <a:off x="-1365875" y="9263675"/>
              <a:ext cx="47375" cy="39475"/>
            </a:xfrm>
            <a:custGeom>
              <a:avLst/>
              <a:gdLst/>
              <a:ahLst/>
              <a:cxnLst/>
              <a:rect l="l" t="t" r="r" b="b"/>
              <a:pathLst>
                <a:path w="1895" h="1579" extrusionOk="0">
                  <a:moveTo>
                    <a:pt x="422" y="1473"/>
                  </a:moveTo>
                  <a:cubicBezTo>
                    <a:pt x="895" y="1420"/>
                    <a:pt x="1316" y="1578"/>
                    <a:pt x="1895" y="1263"/>
                  </a:cubicBezTo>
                  <a:cubicBezTo>
                    <a:pt x="1211" y="842"/>
                    <a:pt x="843" y="263"/>
                    <a:pt x="106" y="0"/>
                  </a:cubicBezTo>
                  <a:cubicBezTo>
                    <a:pt x="1" y="579"/>
                    <a:pt x="159" y="1052"/>
                    <a:pt x="422" y="1473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9"/>
            <p:cNvSpPr/>
            <p:nvPr/>
          </p:nvSpPr>
          <p:spPr>
            <a:xfrm>
              <a:off x="-1319825" y="9142675"/>
              <a:ext cx="21050" cy="7900"/>
            </a:xfrm>
            <a:custGeom>
              <a:avLst/>
              <a:gdLst/>
              <a:ahLst/>
              <a:cxnLst/>
              <a:rect l="l" t="t" r="r" b="b"/>
              <a:pathLst>
                <a:path w="842" h="316" extrusionOk="0">
                  <a:moveTo>
                    <a:pt x="0" y="106"/>
                  </a:moveTo>
                  <a:cubicBezTo>
                    <a:pt x="263" y="211"/>
                    <a:pt x="526" y="263"/>
                    <a:pt x="737" y="316"/>
                  </a:cubicBezTo>
                  <a:cubicBezTo>
                    <a:pt x="789" y="263"/>
                    <a:pt x="789" y="263"/>
                    <a:pt x="842" y="263"/>
                  </a:cubicBezTo>
                  <a:cubicBezTo>
                    <a:pt x="789" y="211"/>
                    <a:pt x="737" y="211"/>
                    <a:pt x="737" y="211"/>
                  </a:cubicBezTo>
                  <a:cubicBezTo>
                    <a:pt x="474" y="106"/>
                    <a:pt x="263" y="53"/>
                    <a:pt x="53" y="0"/>
                  </a:cubicBezTo>
                  <a:cubicBezTo>
                    <a:pt x="0" y="53"/>
                    <a:pt x="0" y="53"/>
                    <a:pt x="0" y="10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9"/>
            <p:cNvSpPr/>
            <p:nvPr/>
          </p:nvSpPr>
          <p:spPr>
            <a:xfrm>
              <a:off x="-1101525" y="9172925"/>
              <a:ext cx="1350" cy="25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53" y="0"/>
                  </a:moveTo>
                  <a:cubicBezTo>
                    <a:pt x="1" y="0"/>
                    <a:pt x="1" y="0"/>
                    <a:pt x="5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9"/>
            <p:cNvSpPr/>
            <p:nvPr/>
          </p:nvSpPr>
          <p:spPr>
            <a:xfrm>
              <a:off x="-1100200" y="917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9"/>
            <p:cNvSpPr/>
            <p:nvPr/>
          </p:nvSpPr>
          <p:spPr>
            <a:xfrm>
              <a:off x="-1100200" y="917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9"/>
            <p:cNvSpPr/>
            <p:nvPr/>
          </p:nvSpPr>
          <p:spPr>
            <a:xfrm>
              <a:off x="408225" y="4685725"/>
              <a:ext cx="2675" cy="3975"/>
            </a:xfrm>
            <a:custGeom>
              <a:avLst/>
              <a:gdLst/>
              <a:ahLst/>
              <a:cxnLst/>
              <a:rect l="l" t="t" r="r" b="b"/>
              <a:pathLst>
                <a:path w="107" h="159" extrusionOk="0">
                  <a:moveTo>
                    <a:pt x="106" y="158"/>
                  </a:moveTo>
                  <a:cubicBezTo>
                    <a:pt x="54" y="106"/>
                    <a:pt x="54" y="53"/>
                    <a:pt x="1" y="1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106"/>
                    <a:pt x="54" y="106"/>
                    <a:pt x="106" y="158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9"/>
            <p:cNvSpPr/>
            <p:nvPr/>
          </p:nvSpPr>
          <p:spPr>
            <a:xfrm>
              <a:off x="408225" y="4685725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1" y="53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53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9"/>
            <p:cNvSpPr/>
            <p:nvPr/>
          </p:nvSpPr>
          <p:spPr>
            <a:xfrm>
              <a:off x="-2895350" y="4808025"/>
              <a:ext cx="2347525" cy="3452225"/>
            </a:xfrm>
            <a:custGeom>
              <a:avLst/>
              <a:gdLst/>
              <a:ahLst/>
              <a:cxnLst/>
              <a:rect l="l" t="t" r="r" b="b"/>
              <a:pathLst>
                <a:path w="93901" h="138089" extrusionOk="0">
                  <a:moveTo>
                    <a:pt x="684" y="108577"/>
                  </a:moveTo>
                  <a:cubicBezTo>
                    <a:pt x="1000" y="109103"/>
                    <a:pt x="1368" y="109524"/>
                    <a:pt x="1526" y="110103"/>
                  </a:cubicBezTo>
                  <a:cubicBezTo>
                    <a:pt x="1842" y="110997"/>
                    <a:pt x="2420" y="111628"/>
                    <a:pt x="3051" y="112260"/>
                  </a:cubicBezTo>
                  <a:cubicBezTo>
                    <a:pt x="3841" y="112996"/>
                    <a:pt x="4577" y="113785"/>
                    <a:pt x="5366" y="114522"/>
                  </a:cubicBezTo>
                  <a:cubicBezTo>
                    <a:pt x="5524" y="114732"/>
                    <a:pt x="5629" y="115048"/>
                    <a:pt x="6050" y="115100"/>
                  </a:cubicBezTo>
                  <a:cubicBezTo>
                    <a:pt x="6050" y="114679"/>
                    <a:pt x="6050" y="114259"/>
                    <a:pt x="6050" y="113890"/>
                  </a:cubicBezTo>
                  <a:cubicBezTo>
                    <a:pt x="6103" y="113627"/>
                    <a:pt x="6103" y="113364"/>
                    <a:pt x="6208" y="113154"/>
                  </a:cubicBezTo>
                  <a:cubicBezTo>
                    <a:pt x="6208" y="113049"/>
                    <a:pt x="6366" y="112996"/>
                    <a:pt x="6471" y="112996"/>
                  </a:cubicBezTo>
                  <a:cubicBezTo>
                    <a:pt x="6576" y="112996"/>
                    <a:pt x="6734" y="113101"/>
                    <a:pt x="6734" y="113154"/>
                  </a:cubicBezTo>
                  <a:cubicBezTo>
                    <a:pt x="6839" y="113364"/>
                    <a:pt x="6892" y="113627"/>
                    <a:pt x="6892" y="113890"/>
                  </a:cubicBezTo>
                  <a:cubicBezTo>
                    <a:pt x="6892" y="114522"/>
                    <a:pt x="6839" y="115205"/>
                    <a:pt x="6839" y="115837"/>
                  </a:cubicBezTo>
                  <a:cubicBezTo>
                    <a:pt x="6892" y="116310"/>
                    <a:pt x="6892" y="116731"/>
                    <a:pt x="6997" y="117204"/>
                  </a:cubicBezTo>
                  <a:cubicBezTo>
                    <a:pt x="7523" y="119046"/>
                    <a:pt x="8522" y="120624"/>
                    <a:pt x="9732" y="122097"/>
                  </a:cubicBezTo>
                  <a:cubicBezTo>
                    <a:pt x="9732" y="122097"/>
                    <a:pt x="9838" y="122097"/>
                    <a:pt x="9838" y="122097"/>
                  </a:cubicBezTo>
                  <a:cubicBezTo>
                    <a:pt x="9890" y="121728"/>
                    <a:pt x="9943" y="121360"/>
                    <a:pt x="9995" y="120939"/>
                  </a:cubicBezTo>
                  <a:cubicBezTo>
                    <a:pt x="10469" y="121413"/>
                    <a:pt x="10416" y="122044"/>
                    <a:pt x="10679" y="122518"/>
                  </a:cubicBezTo>
                  <a:cubicBezTo>
                    <a:pt x="10942" y="123044"/>
                    <a:pt x="11153" y="123622"/>
                    <a:pt x="11310" y="124043"/>
                  </a:cubicBezTo>
                  <a:cubicBezTo>
                    <a:pt x="12257" y="124569"/>
                    <a:pt x="13046" y="124990"/>
                    <a:pt x="13835" y="125463"/>
                  </a:cubicBezTo>
                  <a:cubicBezTo>
                    <a:pt x="14046" y="125569"/>
                    <a:pt x="14362" y="125726"/>
                    <a:pt x="14625" y="125726"/>
                  </a:cubicBezTo>
                  <a:cubicBezTo>
                    <a:pt x="15414" y="125621"/>
                    <a:pt x="16045" y="125937"/>
                    <a:pt x="16676" y="126410"/>
                  </a:cubicBezTo>
                  <a:cubicBezTo>
                    <a:pt x="18096" y="127515"/>
                    <a:pt x="19569" y="128672"/>
                    <a:pt x="21042" y="129777"/>
                  </a:cubicBezTo>
                  <a:cubicBezTo>
                    <a:pt x="21042" y="129830"/>
                    <a:pt x="21095" y="129830"/>
                    <a:pt x="21095" y="129882"/>
                  </a:cubicBezTo>
                  <a:cubicBezTo>
                    <a:pt x="22410" y="131197"/>
                    <a:pt x="23988" y="132249"/>
                    <a:pt x="25514" y="133196"/>
                  </a:cubicBezTo>
                  <a:cubicBezTo>
                    <a:pt x="28407" y="134985"/>
                    <a:pt x="31458" y="136353"/>
                    <a:pt x="34772" y="137194"/>
                  </a:cubicBezTo>
                  <a:cubicBezTo>
                    <a:pt x="36876" y="137720"/>
                    <a:pt x="38981" y="138089"/>
                    <a:pt x="41190" y="138036"/>
                  </a:cubicBezTo>
                  <a:cubicBezTo>
                    <a:pt x="42610" y="137983"/>
                    <a:pt x="44031" y="137826"/>
                    <a:pt x="45398" y="137299"/>
                  </a:cubicBezTo>
                  <a:cubicBezTo>
                    <a:pt x="47029" y="136721"/>
                    <a:pt x="48713" y="136195"/>
                    <a:pt x="50238" y="135300"/>
                  </a:cubicBezTo>
                  <a:cubicBezTo>
                    <a:pt x="51185" y="134774"/>
                    <a:pt x="52132" y="134301"/>
                    <a:pt x="52921" y="133565"/>
                  </a:cubicBezTo>
                  <a:cubicBezTo>
                    <a:pt x="53657" y="132828"/>
                    <a:pt x="54446" y="132144"/>
                    <a:pt x="55236" y="131513"/>
                  </a:cubicBezTo>
                  <a:cubicBezTo>
                    <a:pt x="55656" y="131145"/>
                    <a:pt x="56077" y="130724"/>
                    <a:pt x="56340" y="130250"/>
                  </a:cubicBezTo>
                  <a:cubicBezTo>
                    <a:pt x="56709" y="129672"/>
                    <a:pt x="57024" y="129093"/>
                    <a:pt x="57445" y="128620"/>
                  </a:cubicBezTo>
                  <a:cubicBezTo>
                    <a:pt x="58339" y="127568"/>
                    <a:pt x="59023" y="126410"/>
                    <a:pt x="59444" y="125095"/>
                  </a:cubicBezTo>
                  <a:cubicBezTo>
                    <a:pt x="59602" y="124780"/>
                    <a:pt x="59760" y="124464"/>
                    <a:pt x="59865" y="124096"/>
                  </a:cubicBezTo>
                  <a:cubicBezTo>
                    <a:pt x="60233" y="122886"/>
                    <a:pt x="60601" y="121676"/>
                    <a:pt x="60917" y="120413"/>
                  </a:cubicBezTo>
                  <a:cubicBezTo>
                    <a:pt x="61022" y="119940"/>
                    <a:pt x="60917" y="119414"/>
                    <a:pt x="60917" y="118888"/>
                  </a:cubicBezTo>
                  <a:cubicBezTo>
                    <a:pt x="60864" y="118940"/>
                    <a:pt x="60706" y="118993"/>
                    <a:pt x="60706" y="119098"/>
                  </a:cubicBezTo>
                  <a:cubicBezTo>
                    <a:pt x="60391" y="119782"/>
                    <a:pt x="59917" y="120413"/>
                    <a:pt x="59812" y="121202"/>
                  </a:cubicBezTo>
                  <a:cubicBezTo>
                    <a:pt x="59760" y="121413"/>
                    <a:pt x="59549" y="121571"/>
                    <a:pt x="59339" y="121518"/>
                  </a:cubicBezTo>
                  <a:cubicBezTo>
                    <a:pt x="59234" y="121465"/>
                    <a:pt x="59023" y="121360"/>
                    <a:pt x="59023" y="121202"/>
                  </a:cubicBezTo>
                  <a:cubicBezTo>
                    <a:pt x="58865" y="120676"/>
                    <a:pt x="58813" y="120098"/>
                    <a:pt x="59234" y="119572"/>
                  </a:cubicBezTo>
                  <a:cubicBezTo>
                    <a:pt x="59654" y="118993"/>
                    <a:pt x="59970" y="118309"/>
                    <a:pt x="60338" y="117678"/>
                  </a:cubicBezTo>
                  <a:cubicBezTo>
                    <a:pt x="60706" y="117099"/>
                    <a:pt x="60706" y="117099"/>
                    <a:pt x="61443" y="116941"/>
                  </a:cubicBezTo>
                  <a:cubicBezTo>
                    <a:pt x="61706" y="116205"/>
                    <a:pt x="61916" y="115521"/>
                    <a:pt x="62285" y="114890"/>
                  </a:cubicBezTo>
                  <a:cubicBezTo>
                    <a:pt x="62600" y="114259"/>
                    <a:pt x="63074" y="113627"/>
                    <a:pt x="63495" y="113049"/>
                  </a:cubicBezTo>
                  <a:cubicBezTo>
                    <a:pt x="63863" y="112470"/>
                    <a:pt x="64231" y="111944"/>
                    <a:pt x="64547" y="111365"/>
                  </a:cubicBezTo>
                  <a:cubicBezTo>
                    <a:pt x="65388" y="109892"/>
                    <a:pt x="66283" y="108419"/>
                    <a:pt x="67124" y="106894"/>
                  </a:cubicBezTo>
                  <a:cubicBezTo>
                    <a:pt x="67387" y="106420"/>
                    <a:pt x="67650" y="106000"/>
                    <a:pt x="67913" y="105526"/>
                  </a:cubicBezTo>
                  <a:cubicBezTo>
                    <a:pt x="68913" y="103527"/>
                    <a:pt x="69965" y="101581"/>
                    <a:pt x="70964" y="99634"/>
                  </a:cubicBezTo>
                  <a:cubicBezTo>
                    <a:pt x="71438" y="98688"/>
                    <a:pt x="71911" y="97793"/>
                    <a:pt x="72280" y="96846"/>
                  </a:cubicBezTo>
                  <a:cubicBezTo>
                    <a:pt x="73963" y="93059"/>
                    <a:pt x="75488" y="89219"/>
                    <a:pt x="77014" y="85379"/>
                  </a:cubicBezTo>
                  <a:cubicBezTo>
                    <a:pt x="77908" y="83274"/>
                    <a:pt x="78540" y="81118"/>
                    <a:pt x="79223" y="78961"/>
                  </a:cubicBezTo>
                  <a:cubicBezTo>
                    <a:pt x="79223" y="78856"/>
                    <a:pt x="79223" y="78750"/>
                    <a:pt x="79223" y="78593"/>
                  </a:cubicBezTo>
                  <a:cubicBezTo>
                    <a:pt x="79066" y="78487"/>
                    <a:pt x="78908" y="78382"/>
                    <a:pt x="78697" y="78277"/>
                  </a:cubicBezTo>
                  <a:cubicBezTo>
                    <a:pt x="78803" y="77803"/>
                    <a:pt x="78908" y="77330"/>
                    <a:pt x="78908" y="76857"/>
                  </a:cubicBezTo>
                  <a:cubicBezTo>
                    <a:pt x="78908" y="76330"/>
                    <a:pt x="79066" y="75857"/>
                    <a:pt x="79276" y="75436"/>
                  </a:cubicBezTo>
                  <a:cubicBezTo>
                    <a:pt x="79644" y="74700"/>
                    <a:pt x="79907" y="73911"/>
                    <a:pt x="79907" y="73069"/>
                  </a:cubicBezTo>
                  <a:cubicBezTo>
                    <a:pt x="79907" y="72859"/>
                    <a:pt x="79907" y="72648"/>
                    <a:pt x="79960" y="72438"/>
                  </a:cubicBezTo>
                  <a:cubicBezTo>
                    <a:pt x="79960" y="72333"/>
                    <a:pt x="80118" y="72227"/>
                    <a:pt x="80276" y="72017"/>
                  </a:cubicBezTo>
                  <a:cubicBezTo>
                    <a:pt x="80328" y="72385"/>
                    <a:pt x="80381" y="72543"/>
                    <a:pt x="80433" y="72753"/>
                  </a:cubicBezTo>
                  <a:cubicBezTo>
                    <a:pt x="80433" y="73542"/>
                    <a:pt x="80433" y="74332"/>
                    <a:pt x="80433" y="75121"/>
                  </a:cubicBezTo>
                  <a:cubicBezTo>
                    <a:pt x="80749" y="74752"/>
                    <a:pt x="80907" y="74226"/>
                    <a:pt x="81012" y="73753"/>
                  </a:cubicBezTo>
                  <a:cubicBezTo>
                    <a:pt x="81696" y="71123"/>
                    <a:pt x="82380" y="68492"/>
                    <a:pt x="83011" y="65862"/>
                  </a:cubicBezTo>
                  <a:cubicBezTo>
                    <a:pt x="83327" y="64600"/>
                    <a:pt x="83695" y="63337"/>
                    <a:pt x="83800" y="62022"/>
                  </a:cubicBezTo>
                  <a:cubicBezTo>
                    <a:pt x="84010" y="59970"/>
                    <a:pt x="84063" y="57866"/>
                    <a:pt x="84221" y="55762"/>
                  </a:cubicBezTo>
                  <a:cubicBezTo>
                    <a:pt x="84273" y="55131"/>
                    <a:pt x="84326" y="54447"/>
                    <a:pt x="84431" y="53816"/>
                  </a:cubicBezTo>
                  <a:cubicBezTo>
                    <a:pt x="84484" y="53027"/>
                    <a:pt x="84589" y="52237"/>
                    <a:pt x="84589" y="51501"/>
                  </a:cubicBezTo>
                  <a:cubicBezTo>
                    <a:pt x="84642" y="47345"/>
                    <a:pt x="84642" y="43189"/>
                    <a:pt x="84642" y="39034"/>
                  </a:cubicBezTo>
                  <a:cubicBezTo>
                    <a:pt x="84642" y="38613"/>
                    <a:pt x="84642" y="38139"/>
                    <a:pt x="84747" y="37719"/>
                  </a:cubicBezTo>
                  <a:cubicBezTo>
                    <a:pt x="85115" y="36509"/>
                    <a:pt x="85063" y="35246"/>
                    <a:pt x="85115" y="34036"/>
                  </a:cubicBezTo>
                  <a:cubicBezTo>
                    <a:pt x="85115" y="32458"/>
                    <a:pt x="85010" y="30880"/>
                    <a:pt x="85220" y="29354"/>
                  </a:cubicBezTo>
                  <a:cubicBezTo>
                    <a:pt x="85431" y="27829"/>
                    <a:pt x="85957" y="26356"/>
                    <a:pt x="86378" y="24830"/>
                  </a:cubicBezTo>
                  <a:cubicBezTo>
                    <a:pt x="86536" y="24304"/>
                    <a:pt x="86641" y="23726"/>
                    <a:pt x="86588" y="23147"/>
                  </a:cubicBezTo>
                  <a:cubicBezTo>
                    <a:pt x="86588" y="22779"/>
                    <a:pt x="86641" y="22411"/>
                    <a:pt x="86746" y="22042"/>
                  </a:cubicBezTo>
                  <a:cubicBezTo>
                    <a:pt x="86956" y="21411"/>
                    <a:pt x="87062" y="20727"/>
                    <a:pt x="87062" y="19991"/>
                  </a:cubicBezTo>
                  <a:cubicBezTo>
                    <a:pt x="87114" y="19465"/>
                    <a:pt x="87114" y="18886"/>
                    <a:pt x="87430" y="18307"/>
                  </a:cubicBezTo>
                  <a:cubicBezTo>
                    <a:pt x="88008" y="18886"/>
                    <a:pt x="87640" y="19728"/>
                    <a:pt x="88061" y="20306"/>
                  </a:cubicBezTo>
                  <a:cubicBezTo>
                    <a:pt x="88166" y="20254"/>
                    <a:pt x="88271" y="20201"/>
                    <a:pt x="88324" y="20096"/>
                  </a:cubicBezTo>
                  <a:cubicBezTo>
                    <a:pt x="88640" y="19623"/>
                    <a:pt x="89008" y="19149"/>
                    <a:pt x="89271" y="18623"/>
                  </a:cubicBezTo>
                  <a:cubicBezTo>
                    <a:pt x="90060" y="17097"/>
                    <a:pt x="90797" y="15572"/>
                    <a:pt x="91849" y="14204"/>
                  </a:cubicBezTo>
                  <a:cubicBezTo>
                    <a:pt x="92006" y="13941"/>
                    <a:pt x="92164" y="13678"/>
                    <a:pt x="92269" y="13415"/>
                  </a:cubicBezTo>
                  <a:cubicBezTo>
                    <a:pt x="92743" y="11890"/>
                    <a:pt x="93374" y="10417"/>
                    <a:pt x="93690" y="8839"/>
                  </a:cubicBezTo>
                  <a:cubicBezTo>
                    <a:pt x="93900" y="7839"/>
                    <a:pt x="93690" y="6734"/>
                    <a:pt x="93795" y="5682"/>
                  </a:cubicBezTo>
                  <a:cubicBezTo>
                    <a:pt x="93795" y="4841"/>
                    <a:pt x="93374" y="4262"/>
                    <a:pt x="92953" y="3683"/>
                  </a:cubicBezTo>
                  <a:cubicBezTo>
                    <a:pt x="92795" y="3473"/>
                    <a:pt x="92480" y="3315"/>
                    <a:pt x="92217" y="3315"/>
                  </a:cubicBezTo>
                  <a:cubicBezTo>
                    <a:pt x="91480" y="3315"/>
                    <a:pt x="90849" y="2947"/>
                    <a:pt x="90218" y="2789"/>
                  </a:cubicBezTo>
                  <a:cubicBezTo>
                    <a:pt x="89744" y="2631"/>
                    <a:pt x="89271" y="2579"/>
                    <a:pt x="88745" y="2526"/>
                  </a:cubicBezTo>
                  <a:cubicBezTo>
                    <a:pt x="88377" y="2473"/>
                    <a:pt x="88008" y="2579"/>
                    <a:pt x="87693" y="2473"/>
                  </a:cubicBezTo>
                  <a:cubicBezTo>
                    <a:pt x="86693" y="2105"/>
                    <a:pt x="85746" y="2105"/>
                    <a:pt x="84747" y="2105"/>
                  </a:cubicBezTo>
                  <a:cubicBezTo>
                    <a:pt x="84379" y="2105"/>
                    <a:pt x="84010" y="2000"/>
                    <a:pt x="83642" y="1947"/>
                  </a:cubicBezTo>
                  <a:cubicBezTo>
                    <a:pt x="82958" y="1895"/>
                    <a:pt x="82275" y="1737"/>
                    <a:pt x="81591" y="1737"/>
                  </a:cubicBezTo>
                  <a:cubicBezTo>
                    <a:pt x="77119" y="1737"/>
                    <a:pt x="72648" y="1737"/>
                    <a:pt x="68176" y="1737"/>
                  </a:cubicBezTo>
                  <a:cubicBezTo>
                    <a:pt x="67282" y="1737"/>
                    <a:pt x="66335" y="1842"/>
                    <a:pt x="65441" y="1947"/>
                  </a:cubicBezTo>
                  <a:cubicBezTo>
                    <a:pt x="64021" y="2105"/>
                    <a:pt x="62548" y="2316"/>
                    <a:pt x="61075" y="2526"/>
                  </a:cubicBezTo>
                  <a:cubicBezTo>
                    <a:pt x="58287" y="2894"/>
                    <a:pt x="55446" y="3262"/>
                    <a:pt x="52658" y="3683"/>
                  </a:cubicBezTo>
                  <a:cubicBezTo>
                    <a:pt x="50659" y="3999"/>
                    <a:pt x="48660" y="4262"/>
                    <a:pt x="46661" y="4104"/>
                  </a:cubicBezTo>
                  <a:cubicBezTo>
                    <a:pt x="44978" y="3999"/>
                    <a:pt x="43347" y="3631"/>
                    <a:pt x="41927" y="2631"/>
                  </a:cubicBezTo>
                  <a:cubicBezTo>
                    <a:pt x="41032" y="2053"/>
                    <a:pt x="40138" y="1684"/>
                    <a:pt x="39086" y="1579"/>
                  </a:cubicBezTo>
                  <a:cubicBezTo>
                    <a:pt x="38402" y="1526"/>
                    <a:pt x="37245" y="948"/>
                    <a:pt x="36613" y="474"/>
                  </a:cubicBezTo>
                  <a:cubicBezTo>
                    <a:pt x="36876" y="369"/>
                    <a:pt x="37139" y="264"/>
                    <a:pt x="37560" y="159"/>
                  </a:cubicBezTo>
                  <a:cubicBezTo>
                    <a:pt x="36561" y="159"/>
                    <a:pt x="35719" y="1"/>
                    <a:pt x="34930" y="159"/>
                  </a:cubicBezTo>
                  <a:cubicBezTo>
                    <a:pt x="33983" y="369"/>
                    <a:pt x="32984" y="527"/>
                    <a:pt x="32247" y="1263"/>
                  </a:cubicBezTo>
                  <a:cubicBezTo>
                    <a:pt x="32142" y="1316"/>
                    <a:pt x="31984" y="1316"/>
                    <a:pt x="31879" y="1369"/>
                  </a:cubicBezTo>
                  <a:cubicBezTo>
                    <a:pt x="31353" y="1526"/>
                    <a:pt x="30932" y="1842"/>
                    <a:pt x="30511" y="2158"/>
                  </a:cubicBezTo>
                  <a:cubicBezTo>
                    <a:pt x="30196" y="2473"/>
                    <a:pt x="29880" y="2736"/>
                    <a:pt x="29564" y="2947"/>
                  </a:cubicBezTo>
                  <a:cubicBezTo>
                    <a:pt x="28144" y="3788"/>
                    <a:pt x="27197" y="5104"/>
                    <a:pt x="26250" y="6366"/>
                  </a:cubicBezTo>
                  <a:cubicBezTo>
                    <a:pt x="24935" y="8049"/>
                    <a:pt x="23936" y="9943"/>
                    <a:pt x="22989" y="11837"/>
                  </a:cubicBezTo>
                  <a:cubicBezTo>
                    <a:pt x="21726" y="14415"/>
                    <a:pt x="20411" y="16992"/>
                    <a:pt x="19096" y="19570"/>
                  </a:cubicBezTo>
                  <a:cubicBezTo>
                    <a:pt x="17991" y="21779"/>
                    <a:pt x="17044" y="24041"/>
                    <a:pt x="16308" y="26356"/>
                  </a:cubicBezTo>
                  <a:cubicBezTo>
                    <a:pt x="16097" y="27092"/>
                    <a:pt x="15782" y="27776"/>
                    <a:pt x="15519" y="28460"/>
                  </a:cubicBezTo>
                  <a:cubicBezTo>
                    <a:pt x="14677" y="30143"/>
                    <a:pt x="14099" y="31932"/>
                    <a:pt x="13678" y="33773"/>
                  </a:cubicBezTo>
                  <a:cubicBezTo>
                    <a:pt x="13520" y="34457"/>
                    <a:pt x="13467" y="35194"/>
                    <a:pt x="13467" y="35877"/>
                  </a:cubicBezTo>
                  <a:cubicBezTo>
                    <a:pt x="13467" y="36614"/>
                    <a:pt x="13362" y="37350"/>
                    <a:pt x="13204" y="38034"/>
                  </a:cubicBezTo>
                  <a:cubicBezTo>
                    <a:pt x="12941" y="38981"/>
                    <a:pt x="12731" y="39981"/>
                    <a:pt x="12678" y="40927"/>
                  </a:cubicBezTo>
                  <a:cubicBezTo>
                    <a:pt x="12573" y="42453"/>
                    <a:pt x="12626" y="43979"/>
                    <a:pt x="12626" y="45504"/>
                  </a:cubicBezTo>
                  <a:cubicBezTo>
                    <a:pt x="12626" y="45662"/>
                    <a:pt x="12626" y="45820"/>
                    <a:pt x="12941" y="45820"/>
                  </a:cubicBezTo>
                  <a:cubicBezTo>
                    <a:pt x="13362" y="45294"/>
                    <a:pt x="13520" y="44452"/>
                    <a:pt x="14309" y="43873"/>
                  </a:cubicBezTo>
                  <a:cubicBezTo>
                    <a:pt x="14256" y="44189"/>
                    <a:pt x="14256" y="44347"/>
                    <a:pt x="14204" y="44505"/>
                  </a:cubicBezTo>
                  <a:cubicBezTo>
                    <a:pt x="14046" y="44925"/>
                    <a:pt x="13888" y="45346"/>
                    <a:pt x="13678" y="45714"/>
                  </a:cubicBezTo>
                  <a:cubicBezTo>
                    <a:pt x="13099" y="46609"/>
                    <a:pt x="13415" y="47661"/>
                    <a:pt x="12941" y="48555"/>
                  </a:cubicBezTo>
                  <a:cubicBezTo>
                    <a:pt x="12889" y="48660"/>
                    <a:pt x="12941" y="48818"/>
                    <a:pt x="12994" y="48923"/>
                  </a:cubicBezTo>
                  <a:cubicBezTo>
                    <a:pt x="12994" y="49134"/>
                    <a:pt x="13099" y="49397"/>
                    <a:pt x="13099" y="49660"/>
                  </a:cubicBezTo>
                  <a:cubicBezTo>
                    <a:pt x="12994" y="50922"/>
                    <a:pt x="13415" y="52132"/>
                    <a:pt x="13678" y="53395"/>
                  </a:cubicBezTo>
                  <a:cubicBezTo>
                    <a:pt x="13783" y="53816"/>
                    <a:pt x="14046" y="54079"/>
                    <a:pt x="14362" y="54394"/>
                  </a:cubicBezTo>
                  <a:cubicBezTo>
                    <a:pt x="14151" y="54920"/>
                    <a:pt x="14151" y="55446"/>
                    <a:pt x="14362" y="55972"/>
                  </a:cubicBezTo>
                  <a:cubicBezTo>
                    <a:pt x="14519" y="56446"/>
                    <a:pt x="14467" y="57077"/>
                    <a:pt x="14782" y="57498"/>
                  </a:cubicBezTo>
                  <a:cubicBezTo>
                    <a:pt x="15414" y="58234"/>
                    <a:pt x="15308" y="58971"/>
                    <a:pt x="15151" y="59760"/>
                  </a:cubicBezTo>
                  <a:cubicBezTo>
                    <a:pt x="15098" y="60128"/>
                    <a:pt x="15151" y="60444"/>
                    <a:pt x="15151" y="60759"/>
                  </a:cubicBezTo>
                  <a:cubicBezTo>
                    <a:pt x="15151" y="60812"/>
                    <a:pt x="15256" y="60812"/>
                    <a:pt x="15308" y="60865"/>
                  </a:cubicBezTo>
                  <a:cubicBezTo>
                    <a:pt x="15519" y="60707"/>
                    <a:pt x="15466" y="60286"/>
                    <a:pt x="15940" y="60339"/>
                  </a:cubicBezTo>
                  <a:cubicBezTo>
                    <a:pt x="15834" y="61075"/>
                    <a:pt x="15782" y="61812"/>
                    <a:pt x="15571" y="62495"/>
                  </a:cubicBezTo>
                  <a:cubicBezTo>
                    <a:pt x="15256" y="63390"/>
                    <a:pt x="15098" y="64284"/>
                    <a:pt x="15151" y="65231"/>
                  </a:cubicBezTo>
                  <a:cubicBezTo>
                    <a:pt x="15151" y="65704"/>
                    <a:pt x="15045" y="66230"/>
                    <a:pt x="14940" y="66704"/>
                  </a:cubicBezTo>
                  <a:cubicBezTo>
                    <a:pt x="14782" y="67598"/>
                    <a:pt x="14572" y="68440"/>
                    <a:pt x="14309" y="69334"/>
                  </a:cubicBezTo>
                  <a:cubicBezTo>
                    <a:pt x="13888" y="70860"/>
                    <a:pt x="13257" y="72227"/>
                    <a:pt x="12310" y="73490"/>
                  </a:cubicBezTo>
                  <a:cubicBezTo>
                    <a:pt x="11942" y="73911"/>
                    <a:pt x="11679" y="74384"/>
                    <a:pt x="11468" y="74858"/>
                  </a:cubicBezTo>
                  <a:cubicBezTo>
                    <a:pt x="11100" y="75910"/>
                    <a:pt x="10574" y="76804"/>
                    <a:pt x="9890" y="77646"/>
                  </a:cubicBezTo>
                  <a:cubicBezTo>
                    <a:pt x="9364" y="78277"/>
                    <a:pt x="8891" y="78908"/>
                    <a:pt x="8417" y="79592"/>
                  </a:cubicBezTo>
                  <a:cubicBezTo>
                    <a:pt x="7260" y="81170"/>
                    <a:pt x="5945" y="82643"/>
                    <a:pt x="5156" y="84484"/>
                  </a:cubicBezTo>
                  <a:cubicBezTo>
                    <a:pt x="5103" y="84537"/>
                    <a:pt x="5050" y="84642"/>
                    <a:pt x="4998" y="84695"/>
                  </a:cubicBezTo>
                  <a:cubicBezTo>
                    <a:pt x="4261" y="85747"/>
                    <a:pt x="3735" y="86904"/>
                    <a:pt x="3209" y="88061"/>
                  </a:cubicBezTo>
                  <a:cubicBezTo>
                    <a:pt x="2788" y="89061"/>
                    <a:pt x="2315" y="90060"/>
                    <a:pt x="1842" y="91060"/>
                  </a:cubicBezTo>
                  <a:cubicBezTo>
                    <a:pt x="1684" y="91428"/>
                    <a:pt x="1579" y="91796"/>
                    <a:pt x="1526" y="92112"/>
                  </a:cubicBezTo>
                  <a:cubicBezTo>
                    <a:pt x="1052" y="93901"/>
                    <a:pt x="632" y="95636"/>
                    <a:pt x="263" y="97372"/>
                  </a:cubicBezTo>
                  <a:cubicBezTo>
                    <a:pt x="106" y="97951"/>
                    <a:pt x="53" y="98530"/>
                    <a:pt x="53" y="99108"/>
                  </a:cubicBezTo>
                  <a:cubicBezTo>
                    <a:pt x="0" y="100687"/>
                    <a:pt x="53" y="102317"/>
                    <a:pt x="0" y="103895"/>
                  </a:cubicBezTo>
                  <a:cubicBezTo>
                    <a:pt x="0" y="105105"/>
                    <a:pt x="106" y="106263"/>
                    <a:pt x="263" y="107473"/>
                  </a:cubicBezTo>
                  <a:cubicBezTo>
                    <a:pt x="369" y="107841"/>
                    <a:pt x="474" y="108209"/>
                    <a:pt x="684" y="108577"/>
                  </a:cubicBezTo>
                  <a:close/>
                  <a:moveTo>
                    <a:pt x="81643" y="28039"/>
                  </a:moveTo>
                  <a:cubicBezTo>
                    <a:pt x="82275" y="28039"/>
                    <a:pt x="82538" y="28144"/>
                    <a:pt x="82643" y="28618"/>
                  </a:cubicBezTo>
                  <a:cubicBezTo>
                    <a:pt x="82748" y="29144"/>
                    <a:pt x="82748" y="29670"/>
                    <a:pt x="82748" y="30196"/>
                  </a:cubicBezTo>
                  <a:cubicBezTo>
                    <a:pt x="82801" y="30670"/>
                    <a:pt x="82748" y="31196"/>
                    <a:pt x="83064" y="31616"/>
                  </a:cubicBezTo>
                  <a:cubicBezTo>
                    <a:pt x="83116" y="31774"/>
                    <a:pt x="83169" y="31932"/>
                    <a:pt x="83116" y="32090"/>
                  </a:cubicBezTo>
                  <a:cubicBezTo>
                    <a:pt x="83064" y="32248"/>
                    <a:pt x="82958" y="32458"/>
                    <a:pt x="82801" y="32563"/>
                  </a:cubicBezTo>
                  <a:cubicBezTo>
                    <a:pt x="82590" y="32721"/>
                    <a:pt x="82327" y="32616"/>
                    <a:pt x="82169" y="32353"/>
                  </a:cubicBezTo>
                  <a:cubicBezTo>
                    <a:pt x="81854" y="31879"/>
                    <a:pt x="81591" y="31406"/>
                    <a:pt x="81643" y="30775"/>
                  </a:cubicBezTo>
                  <a:cubicBezTo>
                    <a:pt x="81696" y="29880"/>
                    <a:pt x="81643" y="29039"/>
                    <a:pt x="81643" y="28039"/>
                  </a:cubicBezTo>
                  <a:close/>
                  <a:moveTo>
                    <a:pt x="83064" y="51974"/>
                  </a:moveTo>
                  <a:cubicBezTo>
                    <a:pt x="83011" y="52237"/>
                    <a:pt x="82853" y="52501"/>
                    <a:pt x="82643" y="53027"/>
                  </a:cubicBezTo>
                  <a:cubicBezTo>
                    <a:pt x="82380" y="52606"/>
                    <a:pt x="82222" y="52395"/>
                    <a:pt x="82169" y="52185"/>
                  </a:cubicBezTo>
                  <a:cubicBezTo>
                    <a:pt x="82117" y="51817"/>
                    <a:pt x="82064" y="51448"/>
                    <a:pt x="82064" y="51080"/>
                  </a:cubicBezTo>
                  <a:cubicBezTo>
                    <a:pt x="82011" y="49870"/>
                    <a:pt x="81959" y="48608"/>
                    <a:pt x="82011" y="47398"/>
                  </a:cubicBezTo>
                  <a:cubicBezTo>
                    <a:pt x="82011" y="46714"/>
                    <a:pt x="82117" y="46609"/>
                    <a:pt x="82643" y="45925"/>
                  </a:cubicBezTo>
                  <a:cubicBezTo>
                    <a:pt x="82748" y="46083"/>
                    <a:pt x="82906" y="46188"/>
                    <a:pt x="82958" y="46398"/>
                  </a:cubicBezTo>
                  <a:cubicBezTo>
                    <a:pt x="83064" y="46609"/>
                    <a:pt x="83169" y="46819"/>
                    <a:pt x="83169" y="47082"/>
                  </a:cubicBezTo>
                  <a:cubicBezTo>
                    <a:pt x="83274" y="48713"/>
                    <a:pt x="83274" y="50344"/>
                    <a:pt x="83064" y="51974"/>
                  </a:cubicBezTo>
                  <a:close/>
                  <a:moveTo>
                    <a:pt x="84694" y="30091"/>
                  </a:moveTo>
                  <a:cubicBezTo>
                    <a:pt x="84694" y="30617"/>
                    <a:pt x="84537" y="30827"/>
                    <a:pt x="84273" y="30827"/>
                  </a:cubicBezTo>
                  <a:cubicBezTo>
                    <a:pt x="83958" y="30880"/>
                    <a:pt x="83800" y="30670"/>
                    <a:pt x="83800" y="30143"/>
                  </a:cubicBezTo>
                  <a:cubicBezTo>
                    <a:pt x="83747" y="29986"/>
                    <a:pt x="83747" y="29828"/>
                    <a:pt x="83747" y="29670"/>
                  </a:cubicBezTo>
                  <a:cubicBezTo>
                    <a:pt x="83747" y="28986"/>
                    <a:pt x="83853" y="28302"/>
                    <a:pt x="83590" y="27618"/>
                  </a:cubicBezTo>
                  <a:cubicBezTo>
                    <a:pt x="83484" y="27355"/>
                    <a:pt x="83484" y="27040"/>
                    <a:pt x="83905" y="26935"/>
                  </a:cubicBezTo>
                  <a:cubicBezTo>
                    <a:pt x="84379" y="27408"/>
                    <a:pt x="84694" y="28039"/>
                    <a:pt x="84694" y="28776"/>
                  </a:cubicBezTo>
                  <a:cubicBezTo>
                    <a:pt x="84694" y="29197"/>
                    <a:pt x="84747" y="29670"/>
                    <a:pt x="84694" y="30091"/>
                  </a:cubicBezTo>
                  <a:close/>
                  <a:moveTo>
                    <a:pt x="85273" y="25567"/>
                  </a:moveTo>
                  <a:cubicBezTo>
                    <a:pt x="85168" y="25619"/>
                    <a:pt x="85063" y="25725"/>
                    <a:pt x="84905" y="25777"/>
                  </a:cubicBezTo>
                  <a:cubicBezTo>
                    <a:pt x="84537" y="25882"/>
                    <a:pt x="84168" y="25725"/>
                    <a:pt x="84116" y="25409"/>
                  </a:cubicBezTo>
                  <a:cubicBezTo>
                    <a:pt x="84063" y="24462"/>
                    <a:pt x="83905" y="23515"/>
                    <a:pt x="84273" y="22621"/>
                  </a:cubicBezTo>
                  <a:cubicBezTo>
                    <a:pt x="84326" y="22516"/>
                    <a:pt x="84431" y="22411"/>
                    <a:pt x="84484" y="22358"/>
                  </a:cubicBezTo>
                  <a:cubicBezTo>
                    <a:pt x="84747" y="22253"/>
                    <a:pt x="84905" y="22411"/>
                    <a:pt x="85010" y="22621"/>
                  </a:cubicBezTo>
                  <a:cubicBezTo>
                    <a:pt x="85115" y="22937"/>
                    <a:pt x="85220" y="23252"/>
                    <a:pt x="85220" y="23568"/>
                  </a:cubicBezTo>
                  <a:cubicBezTo>
                    <a:pt x="85273" y="24199"/>
                    <a:pt x="85273" y="24830"/>
                    <a:pt x="85273" y="25567"/>
                  </a:cubicBezTo>
                  <a:close/>
                  <a:moveTo>
                    <a:pt x="81643" y="6997"/>
                  </a:moveTo>
                  <a:cubicBezTo>
                    <a:pt x="81748" y="6629"/>
                    <a:pt x="81854" y="6261"/>
                    <a:pt x="81959" y="5945"/>
                  </a:cubicBezTo>
                  <a:cubicBezTo>
                    <a:pt x="81959" y="5840"/>
                    <a:pt x="82117" y="5787"/>
                    <a:pt x="82275" y="5682"/>
                  </a:cubicBezTo>
                  <a:cubicBezTo>
                    <a:pt x="82432" y="5998"/>
                    <a:pt x="82590" y="6313"/>
                    <a:pt x="82748" y="6734"/>
                  </a:cubicBezTo>
                  <a:cubicBezTo>
                    <a:pt x="83590" y="6787"/>
                    <a:pt x="84431" y="6840"/>
                    <a:pt x="85273" y="6892"/>
                  </a:cubicBezTo>
                  <a:cubicBezTo>
                    <a:pt x="85957" y="6945"/>
                    <a:pt x="86693" y="6945"/>
                    <a:pt x="87377" y="6945"/>
                  </a:cubicBezTo>
                  <a:cubicBezTo>
                    <a:pt x="87745" y="6997"/>
                    <a:pt x="88008" y="7155"/>
                    <a:pt x="88008" y="7576"/>
                  </a:cubicBezTo>
                  <a:cubicBezTo>
                    <a:pt x="88008" y="8049"/>
                    <a:pt x="88008" y="8523"/>
                    <a:pt x="87903" y="8996"/>
                  </a:cubicBezTo>
                  <a:cubicBezTo>
                    <a:pt x="87903" y="9154"/>
                    <a:pt x="87640" y="9259"/>
                    <a:pt x="87430" y="9312"/>
                  </a:cubicBezTo>
                  <a:cubicBezTo>
                    <a:pt x="87325" y="9365"/>
                    <a:pt x="87114" y="9154"/>
                    <a:pt x="87062" y="9049"/>
                  </a:cubicBezTo>
                  <a:cubicBezTo>
                    <a:pt x="86956" y="8733"/>
                    <a:pt x="86904" y="8418"/>
                    <a:pt x="86746" y="7997"/>
                  </a:cubicBezTo>
                  <a:cubicBezTo>
                    <a:pt x="85799" y="7997"/>
                    <a:pt x="84905" y="8049"/>
                    <a:pt x="84010" y="8102"/>
                  </a:cubicBezTo>
                  <a:cubicBezTo>
                    <a:pt x="83537" y="8102"/>
                    <a:pt x="83064" y="8155"/>
                    <a:pt x="82538" y="8102"/>
                  </a:cubicBezTo>
                  <a:cubicBezTo>
                    <a:pt x="81801" y="8049"/>
                    <a:pt x="81538" y="7681"/>
                    <a:pt x="81643" y="6997"/>
                  </a:cubicBezTo>
                  <a:close/>
                  <a:moveTo>
                    <a:pt x="79539" y="67914"/>
                  </a:moveTo>
                  <a:cubicBezTo>
                    <a:pt x="79749" y="68229"/>
                    <a:pt x="79644" y="68545"/>
                    <a:pt x="79539" y="68861"/>
                  </a:cubicBezTo>
                  <a:cubicBezTo>
                    <a:pt x="79276" y="69755"/>
                    <a:pt x="79013" y="70649"/>
                    <a:pt x="78645" y="71491"/>
                  </a:cubicBezTo>
                  <a:cubicBezTo>
                    <a:pt x="78434" y="72070"/>
                    <a:pt x="78224" y="72543"/>
                    <a:pt x="78277" y="73174"/>
                  </a:cubicBezTo>
                  <a:cubicBezTo>
                    <a:pt x="78329" y="73595"/>
                    <a:pt x="78119" y="73805"/>
                    <a:pt x="77750" y="73805"/>
                  </a:cubicBezTo>
                  <a:cubicBezTo>
                    <a:pt x="77435" y="73805"/>
                    <a:pt x="77224" y="73595"/>
                    <a:pt x="77172" y="73174"/>
                  </a:cubicBezTo>
                  <a:cubicBezTo>
                    <a:pt x="77172" y="72543"/>
                    <a:pt x="77172" y="71912"/>
                    <a:pt x="77487" y="71280"/>
                  </a:cubicBezTo>
                  <a:cubicBezTo>
                    <a:pt x="78014" y="70281"/>
                    <a:pt x="78434" y="69281"/>
                    <a:pt x="78908" y="68282"/>
                  </a:cubicBezTo>
                  <a:cubicBezTo>
                    <a:pt x="79013" y="67966"/>
                    <a:pt x="79171" y="67756"/>
                    <a:pt x="79539" y="67914"/>
                  </a:cubicBezTo>
                  <a:close/>
                  <a:moveTo>
                    <a:pt x="78014" y="46924"/>
                  </a:moveTo>
                  <a:cubicBezTo>
                    <a:pt x="78014" y="47082"/>
                    <a:pt x="77856" y="47187"/>
                    <a:pt x="77645" y="47556"/>
                  </a:cubicBezTo>
                  <a:cubicBezTo>
                    <a:pt x="77487" y="47187"/>
                    <a:pt x="77435" y="47030"/>
                    <a:pt x="77435" y="46872"/>
                  </a:cubicBezTo>
                  <a:cubicBezTo>
                    <a:pt x="77382" y="46609"/>
                    <a:pt x="77382" y="46293"/>
                    <a:pt x="77382" y="46030"/>
                  </a:cubicBezTo>
                  <a:cubicBezTo>
                    <a:pt x="77330" y="45083"/>
                    <a:pt x="77487" y="44136"/>
                    <a:pt x="77119" y="43295"/>
                  </a:cubicBezTo>
                  <a:cubicBezTo>
                    <a:pt x="77435" y="43084"/>
                    <a:pt x="77593" y="43189"/>
                    <a:pt x="77698" y="43347"/>
                  </a:cubicBezTo>
                  <a:cubicBezTo>
                    <a:pt x="77803" y="43610"/>
                    <a:pt x="78014" y="43873"/>
                    <a:pt x="78014" y="44136"/>
                  </a:cubicBezTo>
                  <a:cubicBezTo>
                    <a:pt x="78066" y="45083"/>
                    <a:pt x="78066" y="46030"/>
                    <a:pt x="78014" y="46924"/>
                  </a:cubicBezTo>
                  <a:close/>
                  <a:moveTo>
                    <a:pt x="75383" y="7418"/>
                  </a:moveTo>
                  <a:cubicBezTo>
                    <a:pt x="76067" y="6787"/>
                    <a:pt x="76751" y="6208"/>
                    <a:pt x="77487" y="5630"/>
                  </a:cubicBezTo>
                  <a:cubicBezTo>
                    <a:pt x="77593" y="5577"/>
                    <a:pt x="77803" y="5577"/>
                    <a:pt x="77803" y="5630"/>
                  </a:cubicBezTo>
                  <a:cubicBezTo>
                    <a:pt x="77908" y="5735"/>
                    <a:pt x="77908" y="5893"/>
                    <a:pt x="77961" y="6050"/>
                  </a:cubicBezTo>
                  <a:cubicBezTo>
                    <a:pt x="77961" y="6103"/>
                    <a:pt x="77908" y="6103"/>
                    <a:pt x="77856" y="6156"/>
                  </a:cubicBezTo>
                  <a:cubicBezTo>
                    <a:pt x="77540" y="6629"/>
                    <a:pt x="77067" y="6997"/>
                    <a:pt x="76909" y="7629"/>
                  </a:cubicBezTo>
                  <a:cubicBezTo>
                    <a:pt x="76804" y="8102"/>
                    <a:pt x="76278" y="8365"/>
                    <a:pt x="75857" y="8418"/>
                  </a:cubicBezTo>
                  <a:cubicBezTo>
                    <a:pt x="75436" y="8418"/>
                    <a:pt x="75120" y="8049"/>
                    <a:pt x="75225" y="7734"/>
                  </a:cubicBezTo>
                  <a:cubicBezTo>
                    <a:pt x="75225" y="7629"/>
                    <a:pt x="75278" y="7471"/>
                    <a:pt x="75383" y="7418"/>
                  </a:cubicBezTo>
                  <a:close/>
                  <a:moveTo>
                    <a:pt x="73121" y="40559"/>
                  </a:moveTo>
                  <a:cubicBezTo>
                    <a:pt x="73226" y="40507"/>
                    <a:pt x="73489" y="40559"/>
                    <a:pt x="73542" y="40664"/>
                  </a:cubicBezTo>
                  <a:cubicBezTo>
                    <a:pt x="73963" y="41243"/>
                    <a:pt x="74384" y="41874"/>
                    <a:pt x="74436" y="42611"/>
                  </a:cubicBezTo>
                  <a:cubicBezTo>
                    <a:pt x="74489" y="43189"/>
                    <a:pt x="74542" y="43716"/>
                    <a:pt x="74752" y="44294"/>
                  </a:cubicBezTo>
                  <a:cubicBezTo>
                    <a:pt x="74910" y="44610"/>
                    <a:pt x="74857" y="44925"/>
                    <a:pt x="74331" y="45136"/>
                  </a:cubicBezTo>
                  <a:cubicBezTo>
                    <a:pt x="73963" y="44505"/>
                    <a:pt x="73647" y="43873"/>
                    <a:pt x="73647" y="43137"/>
                  </a:cubicBezTo>
                  <a:cubicBezTo>
                    <a:pt x="73700" y="42663"/>
                    <a:pt x="73542" y="42295"/>
                    <a:pt x="73332" y="41874"/>
                  </a:cubicBezTo>
                  <a:cubicBezTo>
                    <a:pt x="73174" y="41611"/>
                    <a:pt x="73016" y="41296"/>
                    <a:pt x="72963" y="40980"/>
                  </a:cubicBezTo>
                  <a:cubicBezTo>
                    <a:pt x="72911" y="40875"/>
                    <a:pt x="73016" y="40612"/>
                    <a:pt x="73121" y="40559"/>
                  </a:cubicBezTo>
                  <a:close/>
                  <a:moveTo>
                    <a:pt x="64652" y="36719"/>
                  </a:moveTo>
                  <a:cubicBezTo>
                    <a:pt x="65073" y="38455"/>
                    <a:pt x="65862" y="40138"/>
                    <a:pt x="66177" y="41980"/>
                  </a:cubicBezTo>
                  <a:cubicBezTo>
                    <a:pt x="66230" y="42453"/>
                    <a:pt x="66335" y="42926"/>
                    <a:pt x="66335" y="43452"/>
                  </a:cubicBezTo>
                  <a:cubicBezTo>
                    <a:pt x="66388" y="45872"/>
                    <a:pt x="66335" y="48240"/>
                    <a:pt x="66335" y="50659"/>
                  </a:cubicBezTo>
                  <a:cubicBezTo>
                    <a:pt x="66335" y="51922"/>
                    <a:pt x="65809" y="52974"/>
                    <a:pt x="65336" y="54079"/>
                  </a:cubicBezTo>
                  <a:cubicBezTo>
                    <a:pt x="65073" y="54552"/>
                    <a:pt x="64704" y="54973"/>
                    <a:pt x="64231" y="55657"/>
                  </a:cubicBezTo>
                  <a:cubicBezTo>
                    <a:pt x="64126" y="55341"/>
                    <a:pt x="64021" y="55183"/>
                    <a:pt x="64073" y="55026"/>
                  </a:cubicBezTo>
                  <a:cubicBezTo>
                    <a:pt x="64126" y="54710"/>
                    <a:pt x="64231" y="54394"/>
                    <a:pt x="64389" y="54131"/>
                  </a:cubicBezTo>
                  <a:cubicBezTo>
                    <a:pt x="65178" y="52921"/>
                    <a:pt x="65494" y="51606"/>
                    <a:pt x="65441" y="50186"/>
                  </a:cubicBezTo>
                  <a:cubicBezTo>
                    <a:pt x="65441" y="48134"/>
                    <a:pt x="65441" y="46083"/>
                    <a:pt x="65441" y="44031"/>
                  </a:cubicBezTo>
                  <a:cubicBezTo>
                    <a:pt x="65441" y="43242"/>
                    <a:pt x="65336" y="42506"/>
                    <a:pt x="65178" y="41717"/>
                  </a:cubicBezTo>
                  <a:cubicBezTo>
                    <a:pt x="64810" y="40454"/>
                    <a:pt x="64547" y="39192"/>
                    <a:pt x="64021" y="37982"/>
                  </a:cubicBezTo>
                  <a:cubicBezTo>
                    <a:pt x="63810" y="37508"/>
                    <a:pt x="63863" y="36929"/>
                    <a:pt x="63758" y="36456"/>
                  </a:cubicBezTo>
                  <a:cubicBezTo>
                    <a:pt x="64284" y="36246"/>
                    <a:pt x="64547" y="36298"/>
                    <a:pt x="64652" y="36719"/>
                  </a:cubicBezTo>
                  <a:close/>
                  <a:moveTo>
                    <a:pt x="62022" y="112154"/>
                  </a:moveTo>
                  <a:cubicBezTo>
                    <a:pt x="62127" y="112260"/>
                    <a:pt x="62179" y="112470"/>
                    <a:pt x="62285" y="112628"/>
                  </a:cubicBezTo>
                  <a:cubicBezTo>
                    <a:pt x="62285" y="112680"/>
                    <a:pt x="62232" y="112733"/>
                    <a:pt x="62232" y="112733"/>
                  </a:cubicBezTo>
                  <a:cubicBezTo>
                    <a:pt x="62127" y="113996"/>
                    <a:pt x="61548" y="115100"/>
                    <a:pt x="60917" y="116152"/>
                  </a:cubicBezTo>
                  <a:cubicBezTo>
                    <a:pt x="60812" y="116363"/>
                    <a:pt x="60443" y="116363"/>
                    <a:pt x="60338" y="116152"/>
                  </a:cubicBezTo>
                  <a:cubicBezTo>
                    <a:pt x="60128" y="115784"/>
                    <a:pt x="59917" y="115416"/>
                    <a:pt x="60075" y="114995"/>
                  </a:cubicBezTo>
                  <a:cubicBezTo>
                    <a:pt x="60286" y="114311"/>
                    <a:pt x="60496" y="113680"/>
                    <a:pt x="60759" y="113049"/>
                  </a:cubicBezTo>
                  <a:cubicBezTo>
                    <a:pt x="60917" y="112733"/>
                    <a:pt x="61233" y="112470"/>
                    <a:pt x="61443" y="112207"/>
                  </a:cubicBezTo>
                  <a:cubicBezTo>
                    <a:pt x="61601" y="112049"/>
                    <a:pt x="61811" y="111944"/>
                    <a:pt x="62022" y="112154"/>
                  </a:cubicBezTo>
                  <a:close/>
                  <a:moveTo>
                    <a:pt x="60391" y="110103"/>
                  </a:moveTo>
                  <a:cubicBezTo>
                    <a:pt x="60601" y="109472"/>
                    <a:pt x="60917" y="108840"/>
                    <a:pt x="61180" y="108209"/>
                  </a:cubicBezTo>
                  <a:cubicBezTo>
                    <a:pt x="61180" y="108104"/>
                    <a:pt x="61338" y="108051"/>
                    <a:pt x="61443" y="107999"/>
                  </a:cubicBezTo>
                  <a:cubicBezTo>
                    <a:pt x="61443" y="108735"/>
                    <a:pt x="61180" y="109787"/>
                    <a:pt x="60496" y="111050"/>
                  </a:cubicBezTo>
                  <a:cubicBezTo>
                    <a:pt x="60443" y="110576"/>
                    <a:pt x="60338" y="110313"/>
                    <a:pt x="60391" y="110103"/>
                  </a:cubicBezTo>
                  <a:close/>
                  <a:moveTo>
                    <a:pt x="58602" y="105421"/>
                  </a:moveTo>
                  <a:cubicBezTo>
                    <a:pt x="59076" y="104474"/>
                    <a:pt x="59549" y="103527"/>
                    <a:pt x="60075" y="102633"/>
                  </a:cubicBezTo>
                  <a:cubicBezTo>
                    <a:pt x="60338" y="102265"/>
                    <a:pt x="60601" y="101896"/>
                    <a:pt x="60706" y="101423"/>
                  </a:cubicBezTo>
                  <a:cubicBezTo>
                    <a:pt x="60706" y="101318"/>
                    <a:pt x="60917" y="101160"/>
                    <a:pt x="61022" y="101160"/>
                  </a:cubicBezTo>
                  <a:cubicBezTo>
                    <a:pt x="61285" y="101160"/>
                    <a:pt x="61390" y="101318"/>
                    <a:pt x="61443" y="101581"/>
                  </a:cubicBezTo>
                  <a:cubicBezTo>
                    <a:pt x="61443" y="101633"/>
                    <a:pt x="61443" y="101739"/>
                    <a:pt x="61443" y="101949"/>
                  </a:cubicBezTo>
                  <a:cubicBezTo>
                    <a:pt x="61443" y="102054"/>
                    <a:pt x="61390" y="102370"/>
                    <a:pt x="61285" y="102633"/>
                  </a:cubicBezTo>
                  <a:cubicBezTo>
                    <a:pt x="60654" y="103895"/>
                    <a:pt x="60075" y="105211"/>
                    <a:pt x="59444" y="106526"/>
                  </a:cubicBezTo>
                  <a:cubicBezTo>
                    <a:pt x="59444" y="106578"/>
                    <a:pt x="59391" y="106683"/>
                    <a:pt x="59339" y="106736"/>
                  </a:cubicBezTo>
                  <a:cubicBezTo>
                    <a:pt x="59181" y="106999"/>
                    <a:pt x="58813" y="106999"/>
                    <a:pt x="58655" y="106736"/>
                  </a:cubicBezTo>
                  <a:cubicBezTo>
                    <a:pt x="58392" y="106315"/>
                    <a:pt x="58392" y="105894"/>
                    <a:pt x="58602" y="105421"/>
                  </a:cubicBezTo>
                  <a:close/>
                  <a:moveTo>
                    <a:pt x="51185" y="131618"/>
                  </a:moveTo>
                  <a:cubicBezTo>
                    <a:pt x="51448" y="131986"/>
                    <a:pt x="51606" y="132355"/>
                    <a:pt x="51869" y="132828"/>
                  </a:cubicBezTo>
                  <a:cubicBezTo>
                    <a:pt x="51764" y="132933"/>
                    <a:pt x="51658" y="133144"/>
                    <a:pt x="51448" y="133144"/>
                  </a:cubicBezTo>
                  <a:cubicBezTo>
                    <a:pt x="51290" y="133196"/>
                    <a:pt x="51080" y="133196"/>
                    <a:pt x="50869" y="133091"/>
                  </a:cubicBezTo>
                  <a:cubicBezTo>
                    <a:pt x="50712" y="132986"/>
                    <a:pt x="50554" y="132828"/>
                    <a:pt x="50449" y="132670"/>
                  </a:cubicBezTo>
                  <a:cubicBezTo>
                    <a:pt x="50238" y="132302"/>
                    <a:pt x="50028" y="131881"/>
                    <a:pt x="49870" y="131513"/>
                  </a:cubicBezTo>
                  <a:cubicBezTo>
                    <a:pt x="50396" y="131092"/>
                    <a:pt x="50817" y="131092"/>
                    <a:pt x="51185" y="131618"/>
                  </a:cubicBezTo>
                  <a:close/>
                  <a:moveTo>
                    <a:pt x="41821" y="135458"/>
                  </a:moveTo>
                  <a:cubicBezTo>
                    <a:pt x="41453" y="135616"/>
                    <a:pt x="41085" y="135669"/>
                    <a:pt x="40769" y="135353"/>
                  </a:cubicBezTo>
                  <a:cubicBezTo>
                    <a:pt x="40401" y="134985"/>
                    <a:pt x="40085" y="134564"/>
                    <a:pt x="39770" y="134143"/>
                  </a:cubicBezTo>
                  <a:cubicBezTo>
                    <a:pt x="39717" y="134143"/>
                    <a:pt x="39822" y="134038"/>
                    <a:pt x="39875" y="133828"/>
                  </a:cubicBezTo>
                  <a:cubicBezTo>
                    <a:pt x="40033" y="133933"/>
                    <a:pt x="40191" y="133933"/>
                    <a:pt x="40243" y="134038"/>
                  </a:cubicBezTo>
                  <a:cubicBezTo>
                    <a:pt x="40717" y="134406"/>
                    <a:pt x="41137" y="134880"/>
                    <a:pt x="41769" y="134985"/>
                  </a:cubicBezTo>
                  <a:cubicBezTo>
                    <a:pt x="41874" y="134985"/>
                    <a:pt x="41927" y="135143"/>
                    <a:pt x="41927" y="135248"/>
                  </a:cubicBezTo>
                  <a:cubicBezTo>
                    <a:pt x="41979" y="135353"/>
                    <a:pt x="41874" y="135406"/>
                    <a:pt x="41821" y="135458"/>
                  </a:cubicBezTo>
                  <a:close/>
                  <a:moveTo>
                    <a:pt x="46293" y="134091"/>
                  </a:moveTo>
                  <a:cubicBezTo>
                    <a:pt x="46398" y="134143"/>
                    <a:pt x="46556" y="134301"/>
                    <a:pt x="46556" y="134406"/>
                  </a:cubicBezTo>
                  <a:cubicBezTo>
                    <a:pt x="46556" y="134511"/>
                    <a:pt x="46398" y="134722"/>
                    <a:pt x="46293" y="134774"/>
                  </a:cubicBezTo>
                  <a:cubicBezTo>
                    <a:pt x="45241" y="134985"/>
                    <a:pt x="44662" y="134880"/>
                    <a:pt x="44294" y="133880"/>
                  </a:cubicBezTo>
                  <a:cubicBezTo>
                    <a:pt x="44241" y="133775"/>
                    <a:pt x="44241" y="133670"/>
                    <a:pt x="44136" y="133354"/>
                  </a:cubicBezTo>
                  <a:cubicBezTo>
                    <a:pt x="44452" y="133407"/>
                    <a:pt x="44820" y="133302"/>
                    <a:pt x="44925" y="133407"/>
                  </a:cubicBezTo>
                  <a:cubicBezTo>
                    <a:pt x="45188" y="133828"/>
                    <a:pt x="45609" y="133933"/>
                    <a:pt x="46082" y="133985"/>
                  </a:cubicBezTo>
                  <a:cubicBezTo>
                    <a:pt x="46135" y="133985"/>
                    <a:pt x="46240" y="134038"/>
                    <a:pt x="46293" y="134091"/>
                  </a:cubicBezTo>
                  <a:close/>
                  <a:moveTo>
                    <a:pt x="37192" y="11206"/>
                  </a:moveTo>
                  <a:cubicBezTo>
                    <a:pt x="38560" y="10364"/>
                    <a:pt x="39980" y="9470"/>
                    <a:pt x="41558" y="9049"/>
                  </a:cubicBezTo>
                  <a:cubicBezTo>
                    <a:pt x="41769" y="8944"/>
                    <a:pt x="41927" y="8891"/>
                    <a:pt x="42137" y="8839"/>
                  </a:cubicBezTo>
                  <a:cubicBezTo>
                    <a:pt x="43347" y="8523"/>
                    <a:pt x="43557" y="8996"/>
                    <a:pt x="43768" y="9785"/>
                  </a:cubicBezTo>
                  <a:cubicBezTo>
                    <a:pt x="43978" y="10469"/>
                    <a:pt x="43926" y="11258"/>
                    <a:pt x="43926" y="11995"/>
                  </a:cubicBezTo>
                  <a:cubicBezTo>
                    <a:pt x="43926" y="12100"/>
                    <a:pt x="43873" y="12205"/>
                    <a:pt x="43820" y="12310"/>
                  </a:cubicBezTo>
                  <a:cubicBezTo>
                    <a:pt x="43031" y="13152"/>
                    <a:pt x="42295" y="13994"/>
                    <a:pt x="40927" y="14572"/>
                  </a:cubicBezTo>
                  <a:cubicBezTo>
                    <a:pt x="41032" y="14204"/>
                    <a:pt x="41032" y="13994"/>
                    <a:pt x="41137" y="13889"/>
                  </a:cubicBezTo>
                  <a:cubicBezTo>
                    <a:pt x="41558" y="13363"/>
                    <a:pt x="41979" y="12784"/>
                    <a:pt x="42453" y="12258"/>
                  </a:cubicBezTo>
                  <a:cubicBezTo>
                    <a:pt x="42768" y="11890"/>
                    <a:pt x="42979" y="11521"/>
                    <a:pt x="43031" y="10995"/>
                  </a:cubicBezTo>
                  <a:cubicBezTo>
                    <a:pt x="43294" y="9575"/>
                    <a:pt x="43031" y="9049"/>
                    <a:pt x="41453" y="9628"/>
                  </a:cubicBezTo>
                  <a:cubicBezTo>
                    <a:pt x="40401" y="9943"/>
                    <a:pt x="39454" y="10311"/>
                    <a:pt x="38507" y="10890"/>
                  </a:cubicBezTo>
                  <a:cubicBezTo>
                    <a:pt x="38086" y="11153"/>
                    <a:pt x="37613" y="11364"/>
                    <a:pt x="37192" y="11627"/>
                  </a:cubicBezTo>
                  <a:cubicBezTo>
                    <a:pt x="36929" y="11416"/>
                    <a:pt x="37034" y="11258"/>
                    <a:pt x="37192" y="11206"/>
                  </a:cubicBezTo>
                  <a:close/>
                  <a:moveTo>
                    <a:pt x="36876" y="119519"/>
                  </a:moveTo>
                  <a:cubicBezTo>
                    <a:pt x="37192" y="119309"/>
                    <a:pt x="37455" y="119151"/>
                    <a:pt x="37771" y="119046"/>
                  </a:cubicBezTo>
                  <a:cubicBezTo>
                    <a:pt x="38718" y="118783"/>
                    <a:pt x="39665" y="118520"/>
                    <a:pt x="40611" y="118414"/>
                  </a:cubicBezTo>
                  <a:cubicBezTo>
                    <a:pt x="41716" y="118257"/>
                    <a:pt x="42821" y="118309"/>
                    <a:pt x="43926" y="118309"/>
                  </a:cubicBezTo>
                  <a:cubicBezTo>
                    <a:pt x="44241" y="118309"/>
                    <a:pt x="44557" y="118520"/>
                    <a:pt x="44872" y="118625"/>
                  </a:cubicBezTo>
                  <a:cubicBezTo>
                    <a:pt x="45241" y="118783"/>
                    <a:pt x="45398" y="119098"/>
                    <a:pt x="45451" y="119519"/>
                  </a:cubicBezTo>
                  <a:cubicBezTo>
                    <a:pt x="45451" y="119835"/>
                    <a:pt x="45504" y="120150"/>
                    <a:pt x="45451" y="120519"/>
                  </a:cubicBezTo>
                  <a:cubicBezTo>
                    <a:pt x="45451" y="121097"/>
                    <a:pt x="44925" y="121676"/>
                    <a:pt x="44294" y="121728"/>
                  </a:cubicBezTo>
                  <a:cubicBezTo>
                    <a:pt x="43189" y="121834"/>
                    <a:pt x="42084" y="121781"/>
                    <a:pt x="40980" y="121518"/>
                  </a:cubicBezTo>
                  <a:cubicBezTo>
                    <a:pt x="40874" y="121465"/>
                    <a:pt x="40717" y="121360"/>
                    <a:pt x="40559" y="121308"/>
                  </a:cubicBezTo>
                  <a:cubicBezTo>
                    <a:pt x="40401" y="121150"/>
                    <a:pt x="40401" y="120729"/>
                    <a:pt x="40611" y="120676"/>
                  </a:cubicBezTo>
                  <a:cubicBezTo>
                    <a:pt x="40980" y="120519"/>
                    <a:pt x="41348" y="120361"/>
                    <a:pt x="41769" y="120308"/>
                  </a:cubicBezTo>
                  <a:cubicBezTo>
                    <a:pt x="42295" y="120203"/>
                    <a:pt x="42821" y="120256"/>
                    <a:pt x="43347" y="120203"/>
                  </a:cubicBezTo>
                  <a:cubicBezTo>
                    <a:pt x="43557" y="120203"/>
                    <a:pt x="43715" y="120098"/>
                    <a:pt x="44083" y="119992"/>
                  </a:cubicBezTo>
                  <a:cubicBezTo>
                    <a:pt x="43820" y="119835"/>
                    <a:pt x="43662" y="119677"/>
                    <a:pt x="43557" y="119677"/>
                  </a:cubicBezTo>
                  <a:cubicBezTo>
                    <a:pt x="42505" y="119624"/>
                    <a:pt x="41453" y="119466"/>
                    <a:pt x="40401" y="119729"/>
                  </a:cubicBezTo>
                  <a:cubicBezTo>
                    <a:pt x="39717" y="119835"/>
                    <a:pt x="39086" y="119940"/>
                    <a:pt x="38402" y="119782"/>
                  </a:cubicBezTo>
                  <a:cubicBezTo>
                    <a:pt x="37929" y="119677"/>
                    <a:pt x="37560" y="119940"/>
                    <a:pt x="37087" y="119992"/>
                  </a:cubicBezTo>
                  <a:cubicBezTo>
                    <a:pt x="37034" y="119992"/>
                    <a:pt x="36876" y="119887"/>
                    <a:pt x="36824" y="119835"/>
                  </a:cubicBezTo>
                  <a:cubicBezTo>
                    <a:pt x="36824" y="119729"/>
                    <a:pt x="36824" y="119519"/>
                    <a:pt x="36876" y="119519"/>
                  </a:cubicBezTo>
                  <a:close/>
                  <a:moveTo>
                    <a:pt x="34404" y="132302"/>
                  </a:moveTo>
                  <a:cubicBezTo>
                    <a:pt x="34562" y="132249"/>
                    <a:pt x="34772" y="132197"/>
                    <a:pt x="34825" y="132249"/>
                  </a:cubicBezTo>
                  <a:cubicBezTo>
                    <a:pt x="35298" y="132670"/>
                    <a:pt x="35772" y="133038"/>
                    <a:pt x="36140" y="133565"/>
                  </a:cubicBezTo>
                  <a:cubicBezTo>
                    <a:pt x="36508" y="134143"/>
                    <a:pt x="36876" y="134669"/>
                    <a:pt x="37560" y="134985"/>
                  </a:cubicBezTo>
                  <a:cubicBezTo>
                    <a:pt x="37771" y="135090"/>
                    <a:pt x="37929" y="135300"/>
                    <a:pt x="37771" y="135616"/>
                  </a:cubicBezTo>
                  <a:cubicBezTo>
                    <a:pt x="37034" y="135721"/>
                    <a:pt x="36508" y="135406"/>
                    <a:pt x="36140" y="134880"/>
                  </a:cubicBezTo>
                  <a:cubicBezTo>
                    <a:pt x="35614" y="134091"/>
                    <a:pt x="35088" y="133302"/>
                    <a:pt x="34457" y="132618"/>
                  </a:cubicBezTo>
                  <a:cubicBezTo>
                    <a:pt x="34404" y="132565"/>
                    <a:pt x="34404" y="132355"/>
                    <a:pt x="34404" y="132302"/>
                  </a:cubicBezTo>
                  <a:close/>
                  <a:moveTo>
                    <a:pt x="21148" y="128830"/>
                  </a:moveTo>
                  <a:cubicBezTo>
                    <a:pt x="20727" y="128830"/>
                    <a:pt x="20464" y="128620"/>
                    <a:pt x="20306" y="128304"/>
                  </a:cubicBezTo>
                  <a:cubicBezTo>
                    <a:pt x="19990" y="127936"/>
                    <a:pt x="19675" y="127515"/>
                    <a:pt x="19517" y="127094"/>
                  </a:cubicBezTo>
                  <a:cubicBezTo>
                    <a:pt x="18991" y="125937"/>
                    <a:pt x="18517" y="124727"/>
                    <a:pt x="18044" y="123570"/>
                  </a:cubicBezTo>
                  <a:cubicBezTo>
                    <a:pt x="18044" y="123517"/>
                    <a:pt x="17991" y="123412"/>
                    <a:pt x="17991" y="123359"/>
                  </a:cubicBezTo>
                  <a:cubicBezTo>
                    <a:pt x="17939" y="123149"/>
                    <a:pt x="17939" y="122938"/>
                    <a:pt x="18149" y="122833"/>
                  </a:cubicBezTo>
                  <a:cubicBezTo>
                    <a:pt x="18360" y="122675"/>
                    <a:pt x="18570" y="122833"/>
                    <a:pt x="18728" y="123149"/>
                  </a:cubicBezTo>
                  <a:cubicBezTo>
                    <a:pt x="18991" y="123780"/>
                    <a:pt x="19306" y="124411"/>
                    <a:pt x="19464" y="125043"/>
                  </a:cubicBezTo>
                  <a:cubicBezTo>
                    <a:pt x="19832" y="126147"/>
                    <a:pt x="20358" y="127094"/>
                    <a:pt x="20990" y="127988"/>
                  </a:cubicBezTo>
                  <a:cubicBezTo>
                    <a:pt x="21095" y="128251"/>
                    <a:pt x="21358" y="128462"/>
                    <a:pt x="21148" y="128830"/>
                  </a:cubicBezTo>
                  <a:close/>
                  <a:moveTo>
                    <a:pt x="22673" y="78066"/>
                  </a:moveTo>
                  <a:cubicBezTo>
                    <a:pt x="22673" y="78224"/>
                    <a:pt x="22463" y="78382"/>
                    <a:pt x="22357" y="78382"/>
                  </a:cubicBezTo>
                  <a:cubicBezTo>
                    <a:pt x="22252" y="78382"/>
                    <a:pt x="22042" y="78224"/>
                    <a:pt x="22042" y="78119"/>
                  </a:cubicBezTo>
                  <a:cubicBezTo>
                    <a:pt x="21989" y="77435"/>
                    <a:pt x="22042" y="76804"/>
                    <a:pt x="22042" y="76173"/>
                  </a:cubicBezTo>
                  <a:cubicBezTo>
                    <a:pt x="22042" y="76015"/>
                    <a:pt x="22147" y="75910"/>
                    <a:pt x="22305" y="75647"/>
                  </a:cubicBezTo>
                  <a:cubicBezTo>
                    <a:pt x="22463" y="75804"/>
                    <a:pt x="22515" y="75857"/>
                    <a:pt x="22568" y="75962"/>
                  </a:cubicBezTo>
                  <a:cubicBezTo>
                    <a:pt x="22778" y="76646"/>
                    <a:pt x="22726" y="77383"/>
                    <a:pt x="22673" y="78066"/>
                  </a:cubicBezTo>
                  <a:close/>
                  <a:moveTo>
                    <a:pt x="19569" y="26514"/>
                  </a:moveTo>
                  <a:cubicBezTo>
                    <a:pt x="20043" y="25777"/>
                    <a:pt x="20306" y="24988"/>
                    <a:pt x="20569" y="24199"/>
                  </a:cubicBezTo>
                  <a:cubicBezTo>
                    <a:pt x="20727" y="23568"/>
                    <a:pt x="21042" y="22989"/>
                    <a:pt x="21411" y="22411"/>
                  </a:cubicBezTo>
                  <a:cubicBezTo>
                    <a:pt x="21937" y="21516"/>
                    <a:pt x="22515" y="20622"/>
                    <a:pt x="23147" y="19728"/>
                  </a:cubicBezTo>
                  <a:cubicBezTo>
                    <a:pt x="23462" y="19254"/>
                    <a:pt x="23567" y="19254"/>
                    <a:pt x="24199" y="19623"/>
                  </a:cubicBezTo>
                  <a:cubicBezTo>
                    <a:pt x="23988" y="19886"/>
                    <a:pt x="23830" y="20043"/>
                    <a:pt x="23673" y="20254"/>
                  </a:cubicBezTo>
                  <a:cubicBezTo>
                    <a:pt x="23147" y="21306"/>
                    <a:pt x="22621" y="22305"/>
                    <a:pt x="22147" y="23357"/>
                  </a:cubicBezTo>
                  <a:cubicBezTo>
                    <a:pt x="21884" y="23936"/>
                    <a:pt x="21674" y="24567"/>
                    <a:pt x="21463" y="25146"/>
                  </a:cubicBezTo>
                  <a:cubicBezTo>
                    <a:pt x="21305" y="25672"/>
                    <a:pt x="21148" y="26198"/>
                    <a:pt x="20832" y="26619"/>
                  </a:cubicBezTo>
                  <a:cubicBezTo>
                    <a:pt x="20358" y="27198"/>
                    <a:pt x="20095" y="27881"/>
                    <a:pt x="19990" y="28671"/>
                  </a:cubicBezTo>
                  <a:cubicBezTo>
                    <a:pt x="19938" y="29039"/>
                    <a:pt x="19885" y="29460"/>
                    <a:pt x="19622" y="29775"/>
                  </a:cubicBezTo>
                  <a:cubicBezTo>
                    <a:pt x="19306" y="29880"/>
                    <a:pt x="19254" y="29670"/>
                    <a:pt x="19201" y="29460"/>
                  </a:cubicBezTo>
                  <a:cubicBezTo>
                    <a:pt x="18780" y="28408"/>
                    <a:pt x="18991" y="27408"/>
                    <a:pt x="19569" y="26514"/>
                  </a:cubicBezTo>
                  <a:close/>
                  <a:moveTo>
                    <a:pt x="18886" y="72175"/>
                  </a:moveTo>
                  <a:cubicBezTo>
                    <a:pt x="19149" y="71754"/>
                    <a:pt x="19517" y="71649"/>
                    <a:pt x="19938" y="71701"/>
                  </a:cubicBezTo>
                  <a:cubicBezTo>
                    <a:pt x="20253" y="71754"/>
                    <a:pt x="20516" y="71806"/>
                    <a:pt x="20779" y="71859"/>
                  </a:cubicBezTo>
                  <a:cubicBezTo>
                    <a:pt x="20885" y="71912"/>
                    <a:pt x="20937" y="72070"/>
                    <a:pt x="20937" y="72175"/>
                  </a:cubicBezTo>
                  <a:cubicBezTo>
                    <a:pt x="20937" y="72227"/>
                    <a:pt x="20885" y="72385"/>
                    <a:pt x="20779" y="72438"/>
                  </a:cubicBezTo>
                  <a:cubicBezTo>
                    <a:pt x="20622" y="72490"/>
                    <a:pt x="20464" y="72490"/>
                    <a:pt x="20306" y="72543"/>
                  </a:cubicBezTo>
                  <a:cubicBezTo>
                    <a:pt x="20201" y="72596"/>
                    <a:pt x="20043" y="72596"/>
                    <a:pt x="19990" y="72648"/>
                  </a:cubicBezTo>
                  <a:cubicBezTo>
                    <a:pt x="19306" y="73542"/>
                    <a:pt x="18254" y="74068"/>
                    <a:pt x="17833" y="75121"/>
                  </a:cubicBezTo>
                  <a:cubicBezTo>
                    <a:pt x="17676" y="75541"/>
                    <a:pt x="17518" y="75962"/>
                    <a:pt x="17255" y="76330"/>
                  </a:cubicBezTo>
                  <a:cubicBezTo>
                    <a:pt x="17044" y="76646"/>
                    <a:pt x="16781" y="76857"/>
                    <a:pt x="16466" y="77067"/>
                  </a:cubicBezTo>
                  <a:cubicBezTo>
                    <a:pt x="16361" y="77172"/>
                    <a:pt x="16045" y="77067"/>
                    <a:pt x="15940" y="76962"/>
                  </a:cubicBezTo>
                  <a:cubicBezTo>
                    <a:pt x="15834" y="76857"/>
                    <a:pt x="15782" y="76594"/>
                    <a:pt x="15782" y="76436"/>
                  </a:cubicBezTo>
                  <a:cubicBezTo>
                    <a:pt x="15782" y="76330"/>
                    <a:pt x="15834" y="76225"/>
                    <a:pt x="15940" y="76120"/>
                  </a:cubicBezTo>
                  <a:cubicBezTo>
                    <a:pt x="16203" y="75594"/>
                    <a:pt x="16466" y="75121"/>
                    <a:pt x="16781" y="74595"/>
                  </a:cubicBezTo>
                  <a:cubicBezTo>
                    <a:pt x="17255" y="73858"/>
                    <a:pt x="17623" y="73016"/>
                    <a:pt x="18517" y="72596"/>
                  </a:cubicBezTo>
                  <a:cubicBezTo>
                    <a:pt x="18675" y="72543"/>
                    <a:pt x="18780" y="72333"/>
                    <a:pt x="18886" y="72175"/>
                  </a:cubicBezTo>
                  <a:close/>
                  <a:moveTo>
                    <a:pt x="15624" y="71806"/>
                  </a:moveTo>
                  <a:cubicBezTo>
                    <a:pt x="15940" y="70860"/>
                    <a:pt x="16097" y="69860"/>
                    <a:pt x="17150" y="69387"/>
                  </a:cubicBezTo>
                  <a:cubicBezTo>
                    <a:pt x="17097" y="69492"/>
                    <a:pt x="17097" y="69597"/>
                    <a:pt x="17044" y="69702"/>
                  </a:cubicBezTo>
                  <a:cubicBezTo>
                    <a:pt x="16781" y="70176"/>
                    <a:pt x="16466" y="70597"/>
                    <a:pt x="16518" y="71175"/>
                  </a:cubicBezTo>
                  <a:cubicBezTo>
                    <a:pt x="16571" y="71543"/>
                    <a:pt x="16308" y="71754"/>
                    <a:pt x="15992" y="71912"/>
                  </a:cubicBezTo>
                  <a:cubicBezTo>
                    <a:pt x="15887" y="71964"/>
                    <a:pt x="15782" y="71859"/>
                    <a:pt x="15624" y="71806"/>
                  </a:cubicBezTo>
                  <a:close/>
                  <a:moveTo>
                    <a:pt x="17833" y="41033"/>
                  </a:moveTo>
                  <a:cubicBezTo>
                    <a:pt x="17991" y="41243"/>
                    <a:pt x="18096" y="41348"/>
                    <a:pt x="18149" y="41506"/>
                  </a:cubicBezTo>
                  <a:cubicBezTo>
                    <a:pt x="18307" y="42874"/>
                    <a:pt x="18465" y="44294"/>
                    <a:pt x="17939" y="45609"/>
                  </a:cubicBezTo>
                  <a:cubicBezTo>
                    <a:pt x="17623" y="46556"/>
                    <a:pt x="17518" y="47450"/>
                    <a:pt x="17570" y="48397"/>
                  </a:cubicBezTo>
                  <a:cubicBezTo>
                    <a:pt x="17570" y="48871"/>
                    <a:pt x="17465" y="49292"/>
                    <a:pt x="17360" y="49712"/>
                  </a:cubicBezTo>
                  <a:cubicBezTo>
                    <a:pt x="17360" y="49818"/>
                    <a:pt x="17150" y="49923"/>
                    <a:pt x="16992" y="49975"/>
                  </a:cubicBezTo>
                  <a:cubicBezTo>
                    <a:pt x="16939" y="49975"/>
                    <a:pt x="16781" y="49818"/>
                    <a:pt x="16729" y="49712"/>
                  </a:cubicBezTo>
                  <a:cubicBezTo>
                    <a:pt x="16676" y="49660"/>
                    <a:pt x="16624" y="49607"/>
                    <a:pt x="16624" y="49502"/>
                  </a:cubicBezTo>
                  <a:cubicBezTo>
                    <a:pt x="16571" y="48397"/>
                    <a:pt x="16361" y="47187"/>
                    <a:pt x="16834" y="46135"/>
                  </a:cubicBezTo>
                  <a:cubicBezTo>
                    <a:pt x="17360" y="44925"/>
                    <a:pt x="17570" y="43663"/>
                    <a:pt x="17518" y="42400"/>
                  </a:cubicBezTo>
                  <a:cubicBezTo>
                    <a:pt x="17518" y="41980"/>
                    <a:pt x="17465" y="41559"/>
                    <a:pt x="17833" y="41033"/>
                  </a:cubicBezTo>
                  <a:close/>
                  <a:moveTo>
                    <a:pt x="17150" y="51606"/>
                  </a:moveTo>
                  <a:cubicBezTo>
                    <a:pt x="17202" y="51501"/>
                    <a:pt x="17307" y="51396"/>
                    <a:pt x="17465" y="51133"/>
                  </a:cubicBezTo>
                  <a:cubicBezTo>
                    <a:pt x="17623" y="51448"/>
                    <a:pt x="17781" y="51659"/>
                    <a:pt x="17781" y="51869"/>
                  </a:cubicBezTo>
                  <a:cubicBezTo>
                    <a:pt x="17833" y="52658"/>
                    <a:pt x="17833" y="53500"/>
                    <a:pt x="17886" y="54289"/>
                  </a:cubicBezTo>
                  <a:cubicBezTo>
                    <a:pt x="17939" y="55289"/>
                    <a:pt x="18044" y="56341"/>
                    <a:pt x="18096" y="57340"/>
                  </a:cubicBezTo>
                  <a:cubicBezTo>
                    <a:pt x="18096" y="57445"/>
                    <a:pt x="17991" y="57603"/>
                    <a:pt x="17939" y="57603"/>
                  </a:cubicBezTo>
                  <a:cubicBezTo>
                    <a:pt x="17833" y="57656"/>
                    <a:pt x="17676" y="57656"/>
                    <a:pt x="17570" y="57551"/>
                  </a:cubicBezTo>
                  <a:cubicBezTo>
                    <a:pt x="17255" y="57288"/>
                    <a:pt x="17044" y="56919"/>
                    <a:pt x="17044" y="56498"/>
                  </a:cubicBezTo>
                  <a:cubicBezTo>
                    <a:pt x="17044" y="54868"/>
                    <a:pt x="17097" y="53237"/>
                    <a:pt x="17150" y="51606"/>
                  </a:cubicBezTo>
                  <a:close/>
                  <a:moveTo>
                    <a:pt x="16045" y="35667"/>
                  </a:moveTo>
                  <a:cubicBezTo>
                    <a:pt x="16150" y="35351"/>
                    <a:pt x="16308" y="35036"/>
                    <a:pt x="16518" y="34773"/>
                  </a:cubicBezTo>
                  <a:cubicBezTo>
                    <a:pt x="16939" y="34299"/>
                    <a:pt x="17413" y="33878"/>
                    <a:pt x="17939" y="33458"/>
                  </a:cubicBezTo>
                  <a:cubicBezTo>
                    <a:pt x="18044" y="33352"/>
                    <a:pt x="18254" y="33405"/>
                    <a:pt x="18623" y="33352"/>
                  </a:cubicBezTo>
                  <a:cubicBezTo>
                    <a:pt x="18360" y="33668"/>
                    <a:pt x="18254" y="33878"/>
                    <a:pt x="18096" y="34036"/>
                  </a:cubicBezTo>
                  <a:cubicBezTo>
                    <a:pt x="17570" y="34667"/>
                    <a:pt x="16939" y="35194"/>
                    <a:pt x="16571" y="35930"/>
                  </a:cubicBezTo>
                  <a:cubicBezTo>
                    <a:pt x="16518" y="36035"/>
                    <a:pt x="16308" y="36035"/>
                    <a:pt x="16150" y="36088"/>
                  </a:cubicBezTo>
                  <a:cubicBezTo>
                    <a:pt x="16097" y="35930"/>
                    <a:pt x="15992" y="35772"/>
                    <a:pt x="16045" y="35667"/>
                  </a:cubicBezTo>
                  <a:close/>
                  <a:moveTo>
                    <a:pt x="14835" y="68913"/>
                  </a:moveTo>
                  <a:cubicBezTo>
                    <a:pt x="15045" y="68387"/>
                    <a:pt x="15151" y="67809"/>
                    <a:pt x="15414" y="67282"/>
                  </a:cubicBezTo>
                  <a:cubicBezTo>
                    <a:pt x="15834" y="66493"/>
                    <a:pt x="16361" y="65757"/>
                    <a:pt x="16939" y="65020"/>
                  </a:cubicBezTo>
                  <a:cubicBezTo>
                    <a:pt x="17097" y="65178"/>
                    <a:pt x="17150" y="65178"/>
                    <a:pt x="17150" y="65231"/>
                  </a:cubicBezTo>
                  <a:cubicBezTo>
                    <a:pt x="17202" y="65283"/>
                    <a:pt x="17255" y="65389"/>
                    <a:pt x="17202" y="65441"/>
                  </a:cubicBezTo>
                  <a:cubicBezTo>
                    <a:pt x="16624" y="66651"/>
                    <a:pt x="16097" y="67914"/>
                    <a:pt x="15466" y="69124"/>
                  </a:cubicBezTo>
                  <a:cubicBezTo>
                    <a:pt x="15414" y="69229"/>
                    <a:pt x="15256" y="69334"/>
                    <a:pt x="15151" y="69439"/>
                  </a:cubicBezTo>
                  <a:cubicBezTo>
                    <a:pt x="15045" y="69439"/>
                    <a:pt x="14888" y="69334"/>
                    <a:pt x="14835" y="69281"/>
                  </a:cubicBezTo>
                  <a:cubicBezTo>
                    <a:pt x="14835" y="69176"/>
                    <a:pt x="14835" y="69018"/>
                    <a:pt x="14835" y="68913"/>
                  </a:cubicBezTo>
                  <a:close/>
                  <a:moveTo>
                    <a:pt x="7102" y="95163"/>
                  </a:moveTo>
                  <a:cubicBezTo>
                    <a:pt x="7260" y="94847"/>
                    <a:pt x="7575" y="94690"/>
                    <a:pt x="7944" y="94742"/>
                  </a:cubicBezTo>
                  <a:cubicBezTo>
                    <a:pt x="8943" y="94795"/>
                    <a:pt x="9890" y="95005"/>
                    <a:pt x="10521" y="95899"/>
                  </a:cubicBezTo>
                  <a:cubicBezTo>
                    <a:pt x="10837" y="96373"/>
                    <a:pt x="11258" y="96794"/>
                    <a:pt x="11573" y="97162"/>
                  </a:cubicBezTo>
                  <a:cubicBezTo>
                    <a:pt x="11416" y="97583"/>
                    <a:pt x="11258" y="97688"/>
                    <a:pt x="10995" y="97478"/>
                  </a:cubicBezTo>
                  <a:cubicBezTo>
                    <a:pt x="10521" y="97109"/>
                    <a:pt x="10101" y="96741"/>
                    <a:pt x="9627" y="96373"/>
                  </a:cubicBezTo>
                  <a:cubicBezTo>
                    <a:pt x="9206" y="96057"/>
                    <a:pt x="8785" y="95742"/>
                    <a:pt x="8102" y="96005"/>
                  </a:cubicBezTo>
                  <a:cubicBezTo>
                    <a:pt x="7470" y="97004"/>
                    <a:pt x="6997" y="98056"/>
                    <a:pt x="7102" y="99319"/>
                  </a:cubicBezTo>
                  <a:cubicBezTo>
                    <a:pt x="7155" y="99845"/>
                    <a:pt x="7155" y="100371"/>
                    <a:pt x="7102" y="100897"/>
                  </a:cubicBezTo>
                  <a:cubicBezTo>
                    <a:pt x="7049" y="102370"/>
                    <a:pt x="7260" y="103738"/>
                    <a:pt x="7681" y="105158"/>
                  </a:cubicBezTo>
                  <a:cubicBezTo>
                    <a:pt x="7839" y="105789"/>
                    <a:pt x="8102" y="106368"/>
                    <a:pt x="8365" y="106999"/>
                  </a:cubicBezTo>
                  <a:cubicBezTo>
                    <a:pt x="8785" y="108051"/>
                    <a:pt x="9259" y="109103"/>
                    <a:pt x="9732" y="110155"/>
                  </a:cubicBezTo>
                  <a:cubicBezTo>
                    <a:pt x="9838" y="110366"/>
                    <a:pt x="9943" y="110576"/>
                    <a:pt x="10101" y="110734"/>
                  </a:cubicBezTo>
                  <a:cubicBezTo>
                    <a:pt x="10732" y="111365"/>
                    <a:pt x="10942" y="112154"/>
                    <a:pt x="11258" y="112943"/>
                  </a:cubicBezTo>
                  <a:cubicBezTo>
                    <a:pt x="11363" y="113259"/>
                    <a:pt x="11310" y="113575"/>
                    <a:pt x="10890" y="113890"/>
                  </a:cubicBezTo>
                  <a:cubicBezTo>
                    <a:pt x="10627" y="113522"/>
                    <a:pt x="10469" y="113259"/>
                    <a:pt x="10311" y="112996"/>
                  </a:cubicBezTo>
                  <a:cubicBezTo>
                    <a:pt x="10101" y="112680"/>
                    <a:pt x="9943" y="112312"/>
                    <a:pt x="9680" y="112102"/>
                  </a:cubicBezTo>
                  <a:cubicBezTo>
                    <a:pt x="8943" y="111418"/>
                    <a:pt x="8575" y="110576"/>
                    <a:pt x="8207" y="109682"/>
                  </a:cubicBezTo>
                  <a:cubicBezTo>
                    <a:pt x="7944" y="108998"/>
                    <a:pt x="7575" y="108367"/>
                    <a:pt x="7260" y="107736"/>
                  </a:cubicBezTo>
                  <a:cubicBezTo>
                    <a:pt x="6260" y="105842"/>
                    <a:pt x="5892" y="103790"/>
                    <a:pt x="5787" y="101686"/>
                  </a:cubicBezTo>
                  <a:cubicBezTo>
                    <a:pt x="5787" y="100792"/>
                    <a:pt x="5840" y="99950"/>
                    <a:pt x="5787" y="99056"/>
                  </a:cubicBezTo>
                  <a:cubicBezTo>
                    <a:pt x="5734" y="97635"/>
                    <a:pt x="6418" y="96373"/>
                    <a:pt x="7102" y="95163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9"/>
            <p:cNvSpPr/>
            <p:nvPr/>
          </p:nvSpPr>
          <p:spPr>
            <a:xfrm>
              <a:off x="-896375" y="6688650"/>
              <a:ext cx="10550" cy="23700"/>
            </a:xfrm>
            <a:custGeom>
              <a:avLst/>
              <a:gdLst/>
              <a:ahLst/>
              <a:cxnLst/>
              <a:rect l="l" t="t" r="r" b="b"/>
              <a:pathLst>
                <a:path w="422" h="948" extrusionOk="0">
                  <a:moveTo>
                    <a:pt x="422" y="1"/>
                  </a:moveTo>
                  <a:cubicBezTo>
                    <a:pt x="106" y="264"/>
                    <a:pt x="53" y="632"/>
                    <a:pt x="1" y="948"/>
                  </a:cubicBezTo>
                  <a:cubicBezTo>
                    <a:pt x="264" y="685"/>
                    <a:pt x="422" y="369"/>
                    <a:pt x="42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9"/>
            <p:cNvSpPr/>
            <p:nvPr/>
          </p:nvSpPr>
          <p:spPr>
            <a:xfrm>
              <a:off x="-885850" y="6686025"/>
              <a:ext cx="1350" cy="2650"/>
            </a:xfrm>
            <a:custGeom>
              <a:avLst/>
              <a:gdLst/>
              <a:ahLst/>
              <a:cxnLst/>
              <a:rect l="l" t="t" r="r" b="b"/>
              <a:pathLst>
                <a:path w="54" h="106" extrusionOk="0">
                  <a:moveTo>
                    <a:pt x="1" y="106"/>
                  </a:moveTo>
                  <a:cubicBezTo>
                    <a:pt x="1" y="106"/>
                    <a:pt x="1" y="106"/>
                    <a:pt x="53" y="53"/>
                  </a:cubicBezTo>
                  <a:lnTo>
                    <a:pt x="53" y="1"/>
                  </a:lnTo>
                  <a:cubicBezTo>
                    <a:pt x="53" y="53"/>
                    <a:pt x="1" y="53"/>
                    <a:pt x="1" y="53"/>
                  </a:cubicBezTo>
                  <a:cubicBezTo>
                    <a:pt x="1" y="53"/>
                    <a:pt x="1" y="106"/>
                    <a:pt x="1" y="106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9"/>
            <p:cNvSpPr/>
            <p:nvPr/>
          </p:nvSpPr>
          <p:spPr>
            <a:xfrm>
              <a:off x="-1372450" y="7778900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54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3"/>
                  </a:lnTo>
                  <a:cubicBezTo>
                    <a:pt x="1" y="53"/>
                    <a:pt x="54" y="53"/>
                    <a:pt x="54" y="53"/>
                  </a:cubicBezTo>
                  <a:cubicBezTo>
                    <a:pt x="54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9"/>
            <p:cNvSpPr/>
            <p:nvPr/>
          </p:nvSpPr>
          <p:spPr>
            <a:xfrm>
              <a:off x="-1371125" y="77696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316" y="1"/>
                  </a:moveTo>
                  <a:cubicBezTo>
                    <a:pt x="158" y="106"/>
                    <a:pt x="1" y="159"/>
                    <a:pt x="1" y="369"/>
                  </a:cubicBezTo>
                  <a:cubicBezTo>
                    <a:pt x="106" y="211"/>
                    <a:pt x="211" y="106"/>
                    <a:pt x="36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9"/>
            <p:cNvSpPr/>
            <p:nvPr/>
          </p:nvSpPr>
          <p:spPr>
            <a:xfrm>
              <a:off x="-1364550" y="7765750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1" y="0"/>
                  </a:moveTo>
                  <a:cubicBezTo>
                    <a:pt x="1" y="53"/>
                    <a:pt x="53" y="105"/>
                    <a:pt x="53" y="105"/>
                  </a:cubicBezTo>
                  <a:cubicBezTo>
                    <a:pt x="106" y="105"/>
                    <a:pt x="106" y="53"/>
                    <a:pt x="106" y="0"/>
                  </a:cubicBezTo>
                  <a:cubicBezTo>
                    <a:pt x="53" y="0"/>
                    <a:pt x="53" y="0"/>
                    <a:pt x="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9"/>
            <p:cNvSpPr/>
            <p:nvPr/>
          </p:nvSpPr>
          <p:spPr>
            <a:xfrm>
              <a:off x="-1363225" y="7768375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53" y="53"/>
                    <a:pt x="53" y="53"/>
                  </a:cubicBezTo>
                  <a:cubicBezTo>
                    <a:pt x="53" y="53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9"/>
            <p:cNvSpPr/>
            <p:nvPr/>
          </p:nvSpPr>
          <p:spPr>
            <a:xfrm>
              <a:off x="-4043025" y="7807725"/>
              <a:ext cx="125050" cy="301075"/>
            </a:xfrm>
            <a:custGeom>
              <a:avLst/>
              <a:gdLst/>
              <a:ahLst/>
              <a:cxnLst/>
              <a:rect l="l" t="t" r="r" b="b"/>
              <a:pathLst>
                <a:path w="5002" h="12043" extrusionOk="0">
                  <a:moveTo>
                    <a:pt x="3851" y="1"/>
                  </a:moveTo>
                  <a:cubicBezTo>
                    <a:pt x="3697" y="1"/>
                    <a:pt x="3549" y="81"/>
                    <a:pt x="3508" y="268"/>
                  </a:cubicBezTo>
                  <a:cubicBezTo>
                    <a:pt x="3140" y="1740"/>
                    <a:pt x="2719" y="3213"/>
                    <a:pt x="2614" y="4686"/>
                  </a:cubicBezTo>
                  <a:cubicBezTo>
                    <a:pt x="1614" y="6527"/>
                    <a:pt x="246" y="8316"/>
                    <a:pt x="88" y="10473"/>
                  </a:cubicBezTo>
                  <a:cubicBezTo>
                    <a:pt x="0" y="11471"/>
                    <a:pt x="912" y="12043"/>
                    <a:pt x="1789" y="12043"/>
                  </a:cubicBezTo>
                  <a:cubicBezTo>
                    <a:pt x="2484" y="12043"/>
                    <a:pt x="3158" y="11684"/>
                    <a:pt x="3297" y="10894"/>
                  </a:cubicBezTo>
                  <a:cubicBezTo>
                    <a:pt x="3613" y="8684"/>
                    <a:pt x="4034" y="6685"/>
                    <a:pt x="4770" y="4581"/>
                  </a:cubicBezTo>
                  <a:cubicBezTo>
                    <a:pt x="5002" y="3887"/>
                    <a:pt x="4377" y="3396"/>
                    <a:pt x="3794" y="3396"/>
                  </a:cubicBezTo>
                  <a:cubicBezTo>
                    <a:pt x="3715" y="3396"/>
                    <a:pt x="3636" y="3405"/>
                    <a:pt x="3560" y="3424"/>
                  </a:cubicBezTo>
                  <a:cubicBezTo>
                    <a:pt x="3771" y="2424"/>
                    <a:pt x="4034" y="1425"/>
                    <a:pt x="4244" y="478"/>
                  </a:cubicBezTo>
                  <a:cubicBezTo>
                    <a:pt x="4340" y="191"/>
                    <a:pt x="4088" y="1"/>
                    <a:pt x="385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9"/>
            <p:cNvSpPr/>
            <p:nvPr/>
          </p:nvSpPr>
          <p:spPr>
            <a:xfrm>
              <a:off x="-4011900" y="8117525"/>
              <a:ext cx="70500" cy="163150"/>
            </a:xfrm>
            <a:custGeom>
              <a:avLst/>
              <a:gdLst/>
              <a:ahLst/>
              <a:cxnLst/>
              <a:rect l="l" t="t" r="r" b="b"/>
              <a:pathLst>
                <a:path w="2820" h="6526" extrusionOk="0">
                  <a:moveTo>
                    <a:pt x="1342" y="1"/>
                  </a:moveTo>
                  <a:cubicBezTo>
                    <a:pt x="987" y="1"/>
                    <a:pt x="632" y="238"/>
                    <a:pt x="632" y="711"/>
                  </a:cubicBezTo>
                  <a:cubicBezTo>
                    <a:pt x="527" y="2605"/>
                    <a:pt x="1" y="5235"/>
                    <a:pt x="1895" y="6445"/>
                  </a:cubicBezTo>
                  <a:cubicBezTo>
                    <a:pt x="1996" y="6501"/>
                    <a:pt x="2097" y="6526"/>
                    <a:pt x="2192" y="6526"/>
                  </a:cubicBezTo>
                  <a:cubicBezTo>
                    <a:pt x="2544" y="6526"/>
                    <a:pt x="2819" y="6186"/>
                    <a:pt x="2736" y="5814"/>
                  </a:cubicBezTo>
                  <a:cubicBezTo>
                    <a:pt x="2578" y="4919"/>
                    <a:pt x="2158" y="4183"/>
                    <a:pt x="2052" y="3341"/>
                  </a:cubicBezTo>
                  <a:cubicBezTo>
                    <a:pt x="1947" y="2447"/>
                    <a:pt x="2052" y="1553"/>
                    <a:pt x="2052" y="711"/>
                  </a:cubicBezTo>
                  <a:cubicBezTo>
                    <a:pt x="2052" y="238"/>
                    <a:pt x="1697" y="1"/>
                    <a:pt x="134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9"/>
            <p:cNvSpPr/>
            <p:nvPr/>
          </p:nvSpPr>
          <p:spPr>
            <a:xfrm>
              <a:off x="-3890900" y="8290975"/>
              <a:ext cx="77650" cy="104450"/>
            </a:xfrm>
            <a:custGeom>
              <a:avLst/>
              <a:gdLst/>
              <a:ahLst/>
              <a:cxnLst/>
              <a:rect l="l" t="t" r="r" b="b"/>
              <a:pathLst>
                <a:path w="3106" h="4178" extrusionOk="0">
                  <a:moveTo>
                    <a:pt x="834" y="0"/>
                  </a:moveTo>
                  <a:cubicBezTo>
                    <a:pt x="451" y="0"/>
                    <a:pt x="79" y="250"/>
                    <a:pt x="53" y="770"/>
                  </a:cubicBezTo>
                  <a:cubicBezTo>
                    <a:pt x="0" y="1979"/>
                    <a:pt x="527" y="3768"/>
                    <a:pt x="1842" y="4136"/>
                  </a:cubicBezTo>
                  <a:cubicBezTo>
                    <a:pt x="1938" y="4165"/>
                    <a:pt x="2029" y="4178"/>
                    <a:pt x="2113" y="4178"/>
                  </a:cubicBezTo>
                  <a:cubicBezTo>
                    <a:pt x="2816" y="4178"/>
                    <a:pt x="3106" y="3279"/>
                    <a:pt x="2683" y="2716"/>
                  </a:cubicBezTo>
                  <a:cubicBezTo>
                    <a:pt x="2157" y="2137"/>
                    <a:pt x="1736" y="1611"/>
                    <a:pt x="1684" y="770"/>
                  </a:cubicBezTo>
                  <a:cubicBezTo>
                    <a:pt x="1631" y="263"/>
                    <a:pt x="1227" y="0"/>
                    <a:pt x="83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9"/>
            <p:cNvSpPr/>
            <p:nvPr/>
          </p:nvSpPr>
          <p:spPr>
            <a:xfrm>
              <a:off x="-3777600" y="8363100"/>
              <a:ext cx="115125" cy="114525"/>
            </a:xfrm>
            <a:custGeom>
              <a:avLst/>
              <a:gdLst/>
              <a:ahLst/>
              <a:cxnLst/>
              <a:rect l="l" t="t" r="r" b="b"/>
              <a:pathLst>
                <a:path w="4605" h="4581" extrusionOk="0">
                  <a:moveTo>
                    <a:pt x="732" y="1"/>
                  </a:moveTo>
                  <a:cubicBezTo>
                    <a:pt x="352" y="1"/>
                    <a:pt x="0" y="377"/>
                    <a:pt x="256" y="778"/>
                  </a:cubicBezTo>
                  <a:cubicBezTo>
                    <a:pt x="1150" y="2093"/>
                    <a:pt x="2254" y="3303"/>
                    <a:pt x="3412" y="4408"/>
                  </a:cubicBezTo>
                  <a:cubicBezTo>
                    <a:pt x="3534" y="4530"/>
                    <a:pt x="3671" y="4581"/>
                    <a:pt x="3801" y="4581"/>
                  </a:cubicBezTo>
                  <a:cubicBezTo>
                    <a:pt x="4234" y="4581"/>
                    <a:pt x="4605" y="4022"/>
                    <a:pt x="4201" y="3618"/>
                  </a:cubicBezTo>
                  <a:cubicBezTo>
                    <a:pt x="3149" y="2514"/>
                    <a:pt x="2044" y="1462"/>
                    <a:pt x="1202" y="252"/>
                  </a:cubicBezTo>
                  <a:cubicBezTo>
                    <a:pt x="1073" y="74"/>
                    <a:pt x="900" y="1"/>
                    <a:pt x="73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9"/>
            <p:cNvSpPr/>
            <p:nvPr/>
          </p:nvSpPr>
          <p:spPr>
            <a:xfrm>
              <a:off x="86025" y="4701025"/>
              <a:ext cx="139425" cy="169100"/>
            </a:xfrm>
            <a:custGeom>
              <a:avLst/>
              <a:gdLst/>
              <a:ahLst/>
              <a:cxnLst/>
              <a:rect l="l" t="t" r="r" b="b"/>
              <a:pathLst>
                <a:path w="5577" h="6764" extrusionOk="0">
                  <a:moveTo>
                    <a:pt x="4573" y="0"/>
                  </a:moveTo>
                  <a:cubicBezTo>
                    <a:pt x="4183" y="0"/>
                    <a:pt x="3758" y="209"/>
                    <a:pt x="3525" y="546"/>
                  </a:cubicBezTo>
                  <a:cubicBezTo>
                    <a:pt x="3525" y="599"/>
                    <a:pt x="3420" y="599"/>
                    <a:pt x="3315" y="651"/>
                  </a:cubicBezTo>
                  <a:cubicBezTo>
                    <a:pt x="3052" y="756"/>
                    <a:pt x="2841" y="862"/>
                    <a:pt x="2631" y="1019"/>
                  </a:cubicBezTo>
                  <a:cubicBezTo>
                    <a:pt x="2368" y="1177"/>
                    <a:pt x="2158" y="1388"/>
                    <a:pt x="1947" y="1598"/>
                  </a:cubicBezTo>
                  <a:cubicBezTo>
                    <a:pt x="1684" y="1861"/>
                    <a:pt x="1684" y="2177"/>
                    <a:pt x="1474" y="2440"/>
                  </a:cubicBezTo>
                  <a:cubicBezTo>
                    <a:pt x="1263" y="2703"/>
                    <a:pt x="948" y="2913"/>
                    <a:pt x="790" y="3229"/>
                  </a:cubicBezTo>
                  <a:cubicBezTo>
                    <a:pt x="657" y="3495"/>
                    <a:pt x="587" y="3635"/>
                    <a:pt x="593" y="3635"/>
                  </a:cubicBezTo>
                  <a:cubicBezTo>
                    <a:pt x="597" y="3635"/>
                    <a:pt x="627" y="3588"/>
                    <a:pt x="685" y="3492"/>
                  </a:cubicBezTo>
                  <a:lnTo>
                    <a:pt x="685" y="3492"/>
                  </a:lnTo>
                  <a:cubicBezTo>
                    <a:pt x="579" y="3702"/>
                    <a:pt x="527" y="3860"/>
                    <a:pt x="474" y="4070"/>
                  </a:cubicBezTo>
                  <a:cubicBezTo>
                    <a:pt x="316" y="4439"/>
                    <a:pt x="1" y="4860"/>
                    <a:pt x="1" y="5386"/>
                  </a:cubicBezTo>
                  <a:cubicBezTo>
                    <a:pt x="34" y="6179"/>
                    <a:pt x="793" y="6764"/>
                    <a:pt x="1497" y="6764"/>
                  </a:cubicBezTo>
                  <a:cubicBezTo>
                    <a:pt x="1912" y="6764"/>
                    <a:pt x="2307" y="6560"/>
                    <a:pt x="2523" y="6076"/>
                  </a:cubicBezTo>
                  <a:lnTo>
                    <a:pt x="2523" y="6076"/>
                  </a:lnTo>
                  <a:cubicBezTo>
                    <a:pt x="2519" y="6086"/>
                    <a:pt x="2522" y="6091"/>
                    <a:pt x="2530" y="6091"/>
                  </a:cubicBezTo>
                  <a:cubicBezTo>
                    <a:pt x="2586" y="6091"/>
                    <a:pt x="2909" y="5852"/>
                    <a:pt x="2999" y="5806"/>
                  </a:cubicBezTo>
                  <a:cubicBezTo>
                    <a:pt x="3315" y="5596"/>
                    <a:pt x="3578" y="5333"/>
                    <a:pt x="3736" y="4965"/>
                  </a:cubicBezTo>
                  <a:cubicBezTo>
                    <a:pt x="3999" y="4702"/>
                    <a:pt x="4262" y="4386"/>
                    <a:pt x="4472" y="4018"/>
                  </a:cubicBezTo>
                  <a:cubicBezTo>
                    <a:pt x="4525" y="3807"/>
                    <a:pt x="4630" y="3650"/>
                    <a:pt x="4735" y="3439"/>
                  </a:cubicBezTo>
                  <a:cubicBezTo>
                    <a:pt x="4735" y="3281"/>
                    <a:pt x="4735" y="3176"/>
                    <a:pt x="4788" y="3071"/>
                  </a:cubicBezTo>
                  <a:cubicBezTo>
                    <a:pt x="5314" y="2387"/>
                    <a:pt x="5577" y="1651"/>
                    <a:pt x="5419" y="756"/>
                  </a:cubicBezTo>
                  <a:cubicBezTo>
                    <a:pt x="5339" y="222"/>
                    <a:pt x="4974" y="0"/>
                    <a:pt x="457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9"/>
            <p:cNvSpPr/>
            <p:nvPr/>
          </p:nvSpPr>
          <p:spPr>
            <a:xfrm>
              <a:off x="-148050" y="5000200"/>
              <a:ext cx="199650" cy="282975"/>
            </a:xfrm>
            <a:custGeom>
              <a:avLst/>
              <a:gdLst/>
              <a:ahLst/>
              <a:cxnLst/>
              <a:rect l="l" t="t" r="r" b="b"/>
              <a:pathLst>
                <a:path w="7986" h="11319" extrusionOk="0">
                  <a:moveTo>
                    <a:pt x="6735" y="1"/>
                  </a:moveTo>
                  <a:cubicBezTo>
                    <a:pt x="6539" y="1"/>
                    <a:pt x="6336" y="76"/>
                    <a:pt x="6155" y="257"/>
                  </a:cubicBezTo>
                  <a:cubicBezTo>
                    <a:pt x="5576" y="889"/>
                    <a:pt x="5155" y="1572"/>
                    <a:pt x="4735" y="2309"/>
                  </a:cubicBezTo>
                  <a:cubicBezTo>
                    <a:pt x="4419" y="2782"/>
                    <a:pt x="3682" y="3466"/>
                    <a:pt x="3893" y="4097"/>
                  </a:cubicBezTo>
                  <a:cubicBezTo>
                    <a:pt x="3682" y="4150"/>
                    <a:pt x="3472" y="4360"/>
                    <a:pt x="3367" y="4623"/>
                  </a:cubicBezTo>
                  <a:cubicBezTo>
                    <a:pt x="2788" y="5886"/>
                    <a:pt x="1894" y="6991"/>
                    <a:pt x="1315" y="8253"/>
                  </a:cubicBezTo>
                  <a:cubicBezTo>
                    <a:pt x="1157" y="8621"/>
                    <a:pt x="631" y="8990"/>
                    <a:pt x="368" y="9358"/>
                  </a:cubicBezTo>
                  <a:cubicBezTo>
                    <a:pt x="0" y="9779"/>
                    <a:pt x="211" y="10463"/>
                    <a:pt x="421" y="10936"/>
                  </a:cubicBezTo>
                  <a:cubicBezTo>
                    <a:pt x="513" y="11181"/>
                    <a:pt x="801" y="11319"/>
                    <a:pt x="1087" y="11319"/>
                  </a:cubicBezTo>
                  <a:cubicBezTo>
                    <a:pt x="1293" y="11319"/>
                    <a:pt x="1499" y="11248"/>
                    <a:pt x="1631" y="11094"/>
                  </a:cubicBezTo>
                  <a:cubicBezTo>
                    <a:pt x="2262" y="10305"/>
                    <a:pt x="3051" y="9884"/>
                    <a:pt x="3419" y="8832"/>
                  </a:cubicBezTo>
                  <a:cubicBezTo>
                    <a:pt x="3840" y="7569"/>
                    <a:pt x="4577" y="6412"/>
                    <a:pt x="4945" y="5044"/>
                  </a:cubicBezTo>
                  <a:cubicBezTo>
                    <a:pt x="4998" y="4886"/>
                    <a:pt x="4998" y="4729"/>
                    <a:pt x="4945" y="4623"/>
                  </a:cubicBezTo>
                  <a:cubicBezTo>
                    <a:pt x="5418" y="4413"/>
                    <a:pt x="5787" y="3887"/>
                    <a:pt x="6050" y="3519"/>
                  </a:cubicBezTo>
                  <a:cubicBezTo>
                    <a:pt x="6471" y="2835"/>
                    <a:pt x="6839" y="2098"/>
                    <a:pt x="7417" y="1467"/>
                  </a:cubicBezTo>
                  <a:cubicBezTo>
                    <a:pt x="7985" y="859"/>
                    <a:pt x="7396" y="1"/>
                    <a:pt x="673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9"/>
            <p:cNvSpPr/>
            <p:nvPr/>
          </p:nvSpPr>
          <p:spPr>
            <a:xfrm>
              <a:off x="-1602575" y="9133475"/>
              <a:ext cx="530000" cy="244625"/>
            </a:xfrm>
            <a:custGeom>
              <a:avLst/>
              <a:gdLst/>
              <a:ahLst/>
              <a:cxnLst/>
              <a:rect l="l" t="t" r="r" b="b"/>
              <a:pathLst>
                <a:path w="21200" h="9785" extrusionOk="0">
                  <a:moveTo>
                    <a:pt x="20200" y="3367"/>
                  </a:moveTo>
                  <a:cubicBezTo>
                    <a:pt x="20043" y="3262"/>
                    <a:pt x="19832" y="3156"/>
                    <a:pt x="19569" y="3156"/>
                  </a:cubicBezTo>
                  <a:cubicBezTo>
                    <a:pt x="19674" y="3104"/>
                    <a:pt x="19779" y="3104"/>
                    <a:pt x="19885" y="3051"/>
                  </a:cubicBezTo>
                  <a:cubicBezTo>
                    <a:pt x="20726" y="2683"/>
                    <a:pt x="21095" y="1841"/>
                    <a:pt x="20779" y="1000"/>
                  </a:cubicBezTo>
                  <a:cubicBezTo>
                    <a:pt x="20463" y="211"/>
                    <a:pt x="19464" y="0"/>
                    <a:pt x="18938" y="737"/>
                  </a:cubicBezTo>
                  <a:cubicBezTo>
                    <a:pt x="18727" y="1105"/>
                    <a:pt x="18464" y="1368"/>
                    <a:pt x="18307" y="1683"/>
                  </a:cubicBezTo>
                  <a:cubicBezTo>
                    <a:pt x="18149" y="1789"/>
                    <a:pt x="18044" y="1841"/>
                    <a:pt x="17886" y="1947"/>
                  </a:cubicBezTo>
                  <a:cubicBezTo>
                    <a:pt x="17833" y="1947"/>
                    <a:pt x="17728" y="1999"/>
                    <a:pt x="17675" y="1999"/>
                  </a:cubicBezTo>
                  <a:cubicBezTo>
                    <a:pt x="17517" y="1947"/>
                    <a:pt x="17044" y="1894"/>
                    <a:pt x="16939" y="1841"/>
                  </a:cubicBezTo>
                  <a:cubicBezTo>
                    <a:pt x="16676" y="1789"/>
                    <a:pt x="16465" y="1526"/>
                    <a:pt x="16255" y="1263"/>
                  </a:cubicBezTo>
                  <a:cubicBezTo>
                    <a:pt x="15624" y="474"/>
                    <a:pt x="14361" y="631"/>
                    <a:pt x="13677" y="1263"/>
                  </a:cubicBezTo>
                  <a:cubicBezTo>
                    <a:pt x="12941" y="1999"/>
                    <a:pt x="13046" y="3104"/>
                    <a:pt x="13677" y="3840"/>
                  </a:cubicBezTo>
                  <a:cubicBezTo>
                    <a:pt x="13730" y="3893"/>
                    <a:pt x="13730" y="3893"/>
                    <a:pt x="13730" y="3893"/>
                  </a:cubicBezTo>
                  <a:cubicBezTo>
                    <a:pt x="13414" y="3788"/>
                    <a:pt x="13046" y="3682"/>
                    <a:pt x="12730" y="3630"/>
                  </a:cubicBezTo>
                  <a:cubicBezTo>
                    <a:pt x="10942" y="3156"/>
                    <a:pt x="9206" y="2683"/>
                    <a:pt x="7470" y="2157"/>
                  </a:cubicBezTo>
                  <a:cubicBezTo>
                    <a:pt x="6576" y="1894"/>
                    <a:pt x="5892" y="2525"/>
                    <a:pt x="5787" y="3262"/>
                  </a:cubicBezTo>
                  <a:cubicBezTo>
                    <a:pt x="4998" y="2999"/>
                    <a:pt x="4208" y="2999"/>
                    <a:pt x="3367" y="2946"/>
                  </a:cubicBezTo>
                  <a:cubicBezTo>
                    <a:pt x="2578" y="2841"/>
                    <a:pt x="1736" y="2736"/>
                    <a:pt x="947" y="2736"/>
                  </a:cubicBezTo>
                  <a:cubicBezTo>
                    <a:pt x="0" y="2736"/>
                    <a:pt x="0" y="4103"/>
                    <a:pt x="947" y="4156"/>
                  </a:cubicBezTo>
                  <a:cubicBezTo>
                    <a:pt x="2525" y="4209"/>
                    <a:pt x="4366" y="4945"/>
                    <a:pt x="5944" y="4419"/>
                  </a:cubicBezTo>
                  <a:cubicBezTo>
                    <a:pt x="5997" y="4419"/>
                    <a:pt x="6050" y="4366"/>
                    <a:pt x="6102" y="4366"/>
                  </a:cubicBezTo>
                  <a:cubicBezTo>
                    <a:pt x="6207" y="4419"/>
                    <a:pt x="6260" y="4524"/>
                    <a:pt x="6418" y="4577"/>
                  </a:cubicBezTo>
                  <a:cubicBezTo>
                    <a:pt x="8838" y="5839"/>
                    <a:pt x="11257" y="7733"/>
                    <a:pt x="14046" y="7260"/>
                  </a:cubicBezTo>
                  <a:cubicBezTo>
                    <a:pt x="14624" y="7154"/>
                    <a:pt x="15150" y="6576"/>
                    <a:pt x="15255" y="6050"/>
                  </a:cubicBezTo>
                  <a:cubicBezTo>
                    <a:pt x="15361" y="5629"/>
                    <a:pt x="15308" y="5313"/>
                    <a:pt x="15203" y="5050"/>
                  </a:cubicBezTo>
                  <a:cubicBezTo>
                    <a:pt x="15624" y="5208"/>
                    <a:pt x="16097" y="5313"/>
                    <a:pt x="16518" y="5313"/>
                  </a:cubicBezTo>
                  <a:cubicBezTo>
                    <a:pt x="16518" y="5313"/>
                    <a:pt x="16465" y="5366"/>
                    <a:pt x="16465" y="5366"/>
                  </a:cubicBezTo>
                  <a:cubicBezTo>
                    <a:pt x="16097" y="5629"/>
                    <a:pt x="15834" y="5944"/>
                    <a:pt x="15782" y="6418"/>
                  </a:cubicBezTo>
                  <a:cubicBezTo>
                    <a:pt x="15782" y="6471"/>
                    <a:pt x="15729" y="6471"/>
                    <a:pt x="15729" y="6471"/>
                  </a:cubicBezTo>
                  <a:cubicBezTo>
                    <a:pt x="15361" y="7260"/>
                    <a:pt x="15466" y="8206"/>
                    <a:pt x="16150" y="8890"/>
                  </a:cubicBezTo>
                  <a:cubicBezTo>
                    <a:pt x="17044" y="9785"/>
                    <a:pt x="18833" y="9679"/>
                    <a:pt x="19411" y="8417"/>
                  </a:cubicBezTo>
                  <a:cubicBezTo>
                    <a:pt x="19674" y="7943"/>
                    <a:pt x="19990" y="7523"/>
                    <a:pt x="20200" y="7049"/>
                  </a:cubicBezTo>
                  <a:cubicBezTo>
                    <a:pt x="20358" y="6891"/>
                    <a:pt x="20411" y="6681"/>
                    <a:pt x="20463" y="6418"/>
                  </a:cubicBezTo>
                  <a:cubicBezTo>
                    <a:pt x="20358" y="6786"/>
                    <a:pt x="20516" y="6260"/>
                    <a:pt x="20569" y="6208"/>
                  </a:cubicBezTo>
                  <a:cubicBezTo>
                    <a:pt x="20674" y="5892"/>
                    <a:pt x="20832" y="5524"/>
                    <a:pt x="20937" y="5208"/>
                  </a:cubicBezTo>
                  <a:cubicBezTo>
                    <a:pt x="21200" y="4524"/>
                    <a:pt x="20832" y="3682"/>
                    <a:pt x="20200" y="3367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9"/>
            <p:cNvSpPr/>
            <p:nvPr/>
          </p:nvSpPr>
          <p:spPr>
            <a:xfrm>
              <a:off x="-1079175" y="9075600"/>
              <a:ext cx="149950" cy="193350"/>
            </a:xfrm>
            <a:custGeom>
              <a:avLst/>
              <a:gdLst/>
              <a:ahLst/>
              <a:cxnLst/>
              <a:rect l="l" t="t" r="r" b="b"/>
              <a:pathLst>
                <a:path w="5998" h="7734" extrusionOk="0">
                  <a:moveTo>
                    <a:pt x="4472" y="632"/>
                  </a:moveTo>
                  <a:cubicBezTo>
                    <a:pt x="3841" y="1473"/>
                    <a:pt x="3315" y="2420"/>
                    <a:pt x="2736" y="3315"/>
                  </a:cubicBezTo>
                  <a:cubicBezTo>
                    <a:pt x="2052" y="4367"/>
                    <a:pt x="842" y="5103"/>
                    <a:pt x="369" y="6208"/>
                  </a:cubicBezTo>
                  <a:cubicBezTo>
                    <a:pt x="1" y="6944"/>
                    <a:pt x="685" y="7733"/>
                    <a:pt x="1474" y="7365"/>
                  </a:cubicBezTo>
                  <a:cubicBezTo>
                    <a:pt x="2526" y="6839"/>
                    <a:pt x="3052" y="5629"/>
                    <a:pt x="3525" y="4630"/>
                  </a:cubicBezTo>
                  <a:cubicBezTo>
                    <a:pt x="4157" y="3472"/>
                    <a:pt x="4788" y="2315"/>
                    <a:pt x="5524" y="1263"/>
                  </a:cubicBezTo>
                  <a:cubicBezTo>
                    <a:pt x="5998" y="579"/>
                    <a:pt x="4946" y="1"/>
                    <a:pt x="4472" y="632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9"/>
            <p:cNvSpPr/>
            <p:nvPr/>
          </p:nvSpPr>
          <p:spPr>
            <a:xfrm>
              <a:off x="141275" y="4888250"/>
              <a:ext cx="282775" cy="505025"/>
            </a:xfrm>
            <a:custGeom>
              <a:avLst/>
              <a:gdLst/>
              <a:ahLst/>
              <a:cxnLst/>
              <a:rect l="l" t="t" r="r" b="b"/>
              <a:pathLst>
                <a:path w="11311" h="20201" extrusionOk="0">
                  <a:moveTo>
                    <a:pt x="9311" y="948"/>
                  </a:moveTo>
                  <a:cubicBezTo>
                    <a:pt x="6734" y="7050"/>
                    <a:pt x="2683" y="12521"/>
                    <a:pt x="368" y="18676"/>
                  </a:cubicBezTo>
                  <a:cubicBezTo>
                    <a:pt x="0" y="19728"/>
                    <a:pt x="1368" y="20201"/>
                    <a:pt x="2052" y="19622"/>
                  </a:cubicBezTo>
                  <a:cubicBezTo>
                    <a:pt x="4524" y="17676"/>
                    <a:pt x="5261" y="14309"/>
                    <a:pt x="6786" y="11679"/>
                  </a:cubicBezTo>
                  <a:cubicBezTo>
                    <a:pt x="8522" y="8681"/>
                    <a:pt x="9785" y="4893"/>
                    <a:pt x="10995" y="1632"/>
                  </a:cubicBezTo>
                  <a:cubicBezTo>
                    <a:pt x="11310" y="685"/>
                    <a:pt x="9732" y="1"/>
                    <a:pt x="9311" y="948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9"/>
            <p:cNvSpPr/>
            <p:nvPr/>
          </p:nvSpPr>
          <p:spPr>
            <a:xfrm>
              <a:off x="53150" y="4914550"/>
              <a:ext cx="284100" cy="485300"/>
            </a:xfrm>
            <a:custGeom>
              <a:avLst/>
              <a:gdLst/>
              <a:ahLst/>
              <a:cxnLst/>
              <a:rect l="l" t="t" r="r" b="b"/>
              <a:pathLst>
                <a:path w="11364" h="19412" extrusionOk="0">
                  <a:moveTo>
                    <a:pt x="9417" y="843"/>
                  </a:moveTo>
                  <a:cubicBezTo>
                    <a:pt x="7418" y="3631"/>
                    <a:pt x="5892" y="6629"/>
                    <a:pt x="4156" y="9575"/>
                  </a:cubicBezTo>
                  <a:cubicBezTo>
                    <a:pt x="2578" y="12310"/>
                    <a:pt x="474" y="15151"/>
                    <a:pt x="106" y="18360"/>
                  </a:cubicBezTo>
                  <a:cubicBezTo>
                    <a:pt x="1" y="19044"/>
                    <a:pt x="1053" y="19412"/>
                    <a:pt x="1526" y="18939"/>
                  </a:cubicBezTo>
                  <a:cubicBezTo>
                    <a:pt x="3525" y="16624"/>
                    <a:pt x="4682" y="13415"/>
                    <a:pt x="6155" y="10732"/>
                  </a:cubicBezTo>
                  <a:cubicBezTo>
                    <a:pt x="7786" y="7734"/>
                    <a:pt x="9154" y="4630"/>
                    <a:pt x="10837" y="1632"/>
                  </a:cubicBezTo>
                  <a:cubicBezTo>
                    <a:pt x="11363" y="737"/>
                    <a:pt x="10048" y="1"/>
                    <a:pt x="9417" y="843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9"/>
            <p:cNvSpPr/>
            <p:nvPr/>
          </p:nvSpPr>
          <p:spPr>
            <a:xfrm>
              <a:off x="-4136825" y="3936100"/>
              <a:ext cx="4588475" cy="5431475"/>
            </a:xfrm>
            <a:custGeom>
              <a:avLst/>
              <a:gdLst/>
              <a:ahLst/>
              <a:cxnLst/>
              <a:rect l="l" t="t" r="r" b="b"/>
              <a:pathLst>
                <a:path w="183539" h="217259" extrusionOk="0">
                  <a:moveTo>
                    <a:pt x="183539" y="30301"/>
                  </a:moveTo>
                  <a:cubicBezTo>
                    <a:pt x="183539" y="29880"/>
                    <a:pt x="183434" y="29512"/>
                    <a:pt x="183381" y="29091"/>
                  </a:cubicBezTo>
                  <a:cubicBezTo>
                    <a:pt x="183276" y="28776"/>
                    <a:pt x="183223" y="28460"/>
                    <a:pt x="183118" y="28145"/>
                  </a:cubicBezTo>
                  <a:cubicBezTo>
                    <a:pt x="182802" y="26356"/>
                    <a:pt x="182224" y="24673"/>
                    <a:pt x="180856" y="23357"/>
                  </a:cubicBezTo>
                  <a:cubicBezTo>
                    <a:pt x="180698" y="23252"/>
                    <a:pt x="180540" y="23094"/>
                    <a:pt x="180488" y="22884"/>
                  </a:cubicBezTo>
                  <a:cubicBezTo>
                    <a:pt x="180120" y="22200"/>
                    <a:pt x="179541" y="21779"/>
                    <a:pt x="178857" y="21411"/>
                  </a:cubicBezTo>
                  <a:cubicBezTo>
                    <a:pt x="178278" y="21148"/>
                    <a:pt x="177700" y="20885"/>
                    <a:pt x="177174" y="20464"/>
                  </a:cubicBezTo>
                  <a:cubicBezTo>
                    <a:pt x="176753" y="20201"/>
                    <a:pt x="176385" y="20043"/>
                    <a:pt x="175964" y="19886"/>
                  </a:cubicBezTo>
                  <a:cubicBezTo>
                    <a:pt x="175175" y="19623"/>
                    <a:pt x="174333" y="19359"/>
                    <a:pt x="173649" y="18781"/>
                  </a:cubicBezTo>
                  <a:cubicBezTo>
                    <a:pt x="173281" y="18518"/>
                    <a:pt x="172755" y="18360"/>
                    <a:pt x="172281" y="18255"/>
                  </a:cubicBezTo>
                  <a:cubicBezTo>
                    <a:pt x="170861" y="17887"/>
                    <a:pt x="169336" y="17992"/>
                    <a:pt x="167915" y="17518"/>
                  </a:cubicBezTo>
                  <a:cubicBezTo>
                    <a:pt x="167863" y="17518"/>
                    <a:pt x="167757" y="17518"/>
                    <a:pt x="167705" y="17518"/>
                  </a:cubicBezTo>
                  <a:cubicBezTo>
                    <a:pt x="166968" y="17518"/>
                    <a:pt x="166285" y="17466"/>
                    <a:pt x="165653" y="17203"/>
                  </a:cubicBezTo>
                  <a:cubicBezTo>
                    <a:pt x="165390" y="17097"/>
                    <a:pt x="165075" y="17150"/>
                    <a:pt x="164759" y="17150"/>
                  </a:cubicBezTo>
                  <a:cubicBezTo>
                    <a:pt x="164391" y="17097"/>
                    <a:pt x="163970" y="17045"/>
                    <a:pt x="163549" y="16940"/>
                  </a:cubicBezTo>
                  <a:cubicBezTo>
                    <a:pt x="162760" y="16729"/>
                    <a:pt x="161971" y="16677"/>
                    <a:pt x="161129" y="16677"/>
                  </a:cubicBezTo>
                  <a:cubicBezTo>
                    <a:pt x="160708" y="16729"/>
                    <a:pt x="160182" y="16729"/>
                    <a:pt x="159814" y="16624"/>
                  </a:cubicBezTo>
                  <a:cubicBezTo>
                    <a:pt x="159130" y="16414"/>
                    <a:pt x="158446" y="16361"/>
                    <a:pt x="157710" y="16361"/>
                  </a:cubicBezTo>
                  <a:cubicBezTo>
                    <a:pt x="157447" y="16361"/>
                    <a:pt x="157131" y="16308"/>
                    <a:pt x="156921" y="16151"/>
                  </a:cubicBezTo>
                  <a:cubicBezTo>
                    <a:pt x="156395" y="15835"/>
                    <a:pt x="155921" y="15835"/>
                    <a:pt x="155395" y="15993"/>
                  </a:cubicBezTo>
                  <a:cubicBezTo>
                    <a:pt x="155027" y="16098"/>
                    <a:pt x="154659" y="16098"/>
                    <a:pt x="154291" y="15993"/>
                  </a:cubicBezTo>
                  <a:cubicBezTo>
                    <a:pt x="152975" y="15625"/>
                    <a:pt x="151608" y="15309"/>
                    <a:pt x="150240" y="14941"/>
                  </a:cubicBezTo>
                  <a:cubicBezTo>
                    <a:pt x="149924" y="14835"/>
                    <a:pt x="149609" y="14678"/>
                    <a:pt x="149241" y="14467"/>
                  </a:cubicBezTo>
                  <a:cubicBezTo>
                    <a:pt x="149030" y="14362"/>
                    <a:pt x="148872" y="14204"/>
                    <a:pt x="148662" y="14099"/>
                  </a:cubicBezTo>
                  <a:cubicBezTo>
                    <a:pt x="148451" y="14046"/>
                    <a:pt x="148188" y="14046"/>
                    <a:pt x="148083" y="14152"/>
                  </a:cubicBezTo>
                  <a:cubicBezTo>
                    <a:pt x="147768" y="14520"/>
                    <a:pt x="147452" y="14415"/>
                    <a:pt x="147084" y="14309"/>
                  </a:cubicBezTo>
                  <a:cubicBezTo>
                    <a:pt x="143927" y="13678"/>
                    <a:pt x="140719" y="13415"/>
                    <a:pt x="137510" y="13415"/>
                  </a:cubicBezTo>
                  <a:cubicBezTo>
                    <a:pt x="137141" y="13415"/>
                    <a:pt x="136773" y="13363"/>
                    <a:pt x="136405" y="13310"/>
                  </a:cubicBezTo>
                  <a:cubicBezTo>
                    <a:pt x="134459" y="13047"/>
                    <a:pt x="132512" y="12784"/>
                    <a:pt x="130566" y="12416"/>
                  </a:cubicBezTo>
                  <a:cubicBezTo>
                    <a:pt x="129671" y="12258"/>
                    <a:pt x="128725" y="12205"/>
                    <a:pt x="127778" y="12205"/>
                  </a:cubicBezTo>
                  <a:cubicBezTo>
                    <a:pt x="126936" y="12153"/>
                    <a:pt x="126147" y="12153"/>
                    <a:pt x="125305" y="12047"/>
                  </a:cubicBezTo>
                  <a:cubicBezTo>
                    <a:pt x="124043" y="11890"/>
                    <a:pt x="122780" y="11732"/>
                    <a:pt x="121518" y="11784"/>
                  </a:cubicBezTo>
                  <a:cubicBezTo>
                    <a:pt x="121044" y="11784"/>
                    <a:pt x="120518" y="11732"/>
                    <a:pt x="120045" y="11627"/>
                  </a:cubicBezTo>
                  <a:cubicBezTo>
                    <a:pt x="118887" y="11469"/>
                    <a:pt x="117678" y="11311"/>
                    <a:pt x="116520" y="11364"/>
                  </a:cubicBezTo>
                  <a:cubicBezTo>
                    <a:pt x="115942" y="11364"/>
                    <a:pt x="115416" y="11364"/>
                    <a:pt x="114890" y="11258"/>
                  </a:cubicBezTo>
                  <a:cubicBezTo>
                    <a:pt x="113785" y="10995"/>
                    <a:pt x="112627" y="10995"/>
                    <a:pt x="111470" y="10995"/>
                  </a:cubicBezTo>
                  <a:cubicBezTo>
                    <a:pt x="110944" y="10995"/>
                    <a:pt x="110418" y="10943"/>
                    <a:pt x="109892" y="10890"/>
                  </a:cubicBezTo>
                  <a:cubicBezTo>
                    <a:pt x="108051" y="10785"/>
                    <a:pt x="106262" y="10627"/>
                    <a:pt x="104474" y="10574"/>
                  </a:cubicBezTo>
                  <a:cubicBezTo>
                    <a:pt x="103316" y="10522"/>
                    <a:pt x="102212" y="10417"/>
                    <a:pt x="101107" y="9943"/>
                  </a:cubicBezTo>
                  <a:cubicBezTo>
                    <a:pt x="100318" y="9628"/>
                    <a:pt x="99424" y="9365"/>
                    <a:pt x="98529" y="9470"/>
                  </a:cubicBezTo>
                  <a:cubicBezTo>
                    <a:pt x="98214" y="9470"/>
                    <a:pt x="97846" y="9417"/>
                    <a:pt x="97530" y="9259"/>
                  </a:cubicBezTo>
                  <a:cubicBezTo>
                    <a:pt x="96793" y="9049"/>
                    <a:pt x="96057" y="8839"/>
                    <a:pt x="95478" y="8312"/>
                  </a:cubicBezTo>
                  <a:cubicBezTo>
                    <a:pt x="95268" y="8102"/>
                    <a:pt x="94952" y="8049"/>
                    <a:pt x="94689" y="7892"/>
                  </a:cubicBezTo>
                  <a:cubicBezTo>
                    <a:pt x="93690" y="7418"/>
                    <a:pt x="92585" y="7313"/>
                    <a:pt x="91533" y="6945"/>
                  </a:cubicBezTo>
                  <a:cubicBezTo>
                    <a:pt x="91112" y="6787"/>
                    <a:pt x="90691" y="6629"/>
                    <a:pt x="90270" y="6629"/>
                  </a:cubicBezTo>
                  <a:cubicBezTo>
                    <a:pt x="89113" y="6682"/>
                    <a:pt x="88114" y="6208"/>
                    <a:pt x="87061" y="5945"/>
                  </a:cubicBezTo>
                  <a:cubicBezTo>
                    <a:pt x="86167" y="5787"/>
                    <a:pt x="85326" y="5367"/>
                    <a:pt x="84431" y="5367"/>
                  </a:cubicBezTo>
                  <a:cubicBezTo>
                    <a:pt x="84168" y="5367"/>
                    <a:pt x="83853" y="5209"/>
                    <a:pt x="83590" y="5104"/>
                  </a:cubicBezTo>
                  <a:cubicBezTo>
                    <a:pt x="82643" y="4841"/>
                    <a:pt x="81748" y="4525"/>
                    <a:pt x="80802" y="4262"/>
                  </a:cubicBezTo>
                  <a:cubicBezTo>
                    <a:pt x="80170" y="4051"/>
                    <a:pt x="79539" y="3841"/>
                    <a:pt x="78908" y="3788"/>
                  </a:cubicBezTo>
                  <a:cubicBezTo>
                    <a:pt x="78171" y="3736"/>
                    <a:pt x="77540" y="3525"/>
                    <a:pt x="76909" y="3262"/>
                  </a:cubicBezTo>
                  <a:cubicBezTo>
                    <a:pt x="76120" y="2947"/>
                    <a:pt x="75383" y="2684"/>
                    <a:pt x="74594" y="2473"/>
                  </a:cubicBezTo>
                  <a:cubicBezTo>
                    <a:pt x="73332" y="2105"/>
                    <a:pt x="72069" y="2158"/>
                    <a:pt x="70859" y="1737"/>
                  </a:cubicBezTo>
                  <a:cubicBezTo>
                    <a:pt x="70596" y="1684"/>
                    <a:pt x="70333" y="1737"/>
                    <a:pt x="70123" y="1684"/>
                  </a:cubicBezTo>
                  <a:cubicBezTo>
                    <a:pt x="69860" y="1684"/>
                    <a:pt x="69597" y="1684"/>
                    <a:pt x="69386" y="1632"/>
                  </a:cubicBezTo>
                  <a:cubicBezTo>
                    <a:pt x="68597" y="1316"/>
                    <a:pt x="67861" y="1369"/>
                    <a:pt x="67072" y="1316"/>
                  </a:cubicBezTo>
                  <a:cubicBezTo>
                    <a:pt x="66335" y="1316"/>
                    <a:pt x="65546" y="1369"/>
                    <a:pt x="64862" y="1211"/>
                  </a:cubicBezTo>
                  <a:cubicBezTo>
                    <a:pt x="63968" y="948"/>
                    <a:pt x="63074" y="948"/>
                    <a:pt x="62179" y="895"/>
                  </a:cubicBezTo>
                  <a:cubicBezTo>
                    <a:pt x="60023" y="895"/>
                    <a:pt x="57918" y="737"/>
                    <a:pt x="55972" y="1"/>
                  </a:cubicBezTo>
                  <a:cubicBezTo>
                    <a:pt x="54920" y="474"/>
                    <a:pt x="53920" y="843"/>
                    <a:pt x="52921" y="1263"/>
                  </a:cubicBezTo>
                  <a:cubicBezTo>
                    <a:pt x="51921" y="1737"/>
                    <a:pt x="50869" y="2263"/>
                    <a:pt x="49870" y="2789"/>
                  </a:cubicBezTo>
                  <a:cubicBezTo>
                    <a:pt x="49659" y="2894"/>
                    <a:pt x="49449" y="3052"/>
                    <a:pt x="49239" y="3210"/>
                  </a:cubicBezTo>
                  <a:cubicBezTo>
                    <a:pt x="48765" y="3631"/>
                    <a:pt x="48292" y="3999"/>
                    <a:pt x="47818" y="4367"/>
                  </a:cubicBezTo>
                  <a:cubicBezTo>
                    <a:pt x="46819" y="5209"/>
                    <a:pt x="45714" y="5998"/>
                    <a:pt x="45346" y="7366"/>
                  </a:cubicBezTo>
                  <a:cubicBezTo>
                    <a:pt x="45293" y="7576"/>
                    <a:pt x="45083" y="7734"/>
                    <a:pt x="44978" y="7944"/>
                  </a:cubicBezTo>
                  <a:cubicBezTo>
                    <a:pt x="44767" y="8365"/>
                    <a:pt x="44557" y="8733"/>
                    <a:pt x="44346" y="9154"/>
                  </a:cubicBezTo>
                  <a:cubicBezTo>
                    <a:pt x="44188" y="9575"/>
                    <a:pt x="44031" y="9996"/>
                    <a:pt x="43873" y="10417"/>
                  </a:cubicBezTo>
                  <a:cubicBezTo>
                    <a:pt x="43768" y="10680"/>
                    <a:pt x="43610" y="10890"/>
                    <a:pt x="43557" y="11101"/>
                  </a:cubicBezTo>
                  <a:cubicBezTo>
                    <a:pt x="43294" y="12310"/>
                    <a:pt x="43084" y="13520"/>
                    <a:pt x="42716" y="14678"/>
                  </a:cubicBezTo>
                  <a:cubicBezTo>
                    <a:pt x="42610" y="14835"/>
                    <a:pt x="42663" y="15046"/>
                    <a:pt x="42663" y="15256"/>
                  </a:cubicBezTo>
                  <a:cubicBezTo>
                    <a:pt x="42610" y="15572"/>
                    <a:pt x="42663" y="15835"/>
                    <a:pt x="42558" y="16098"/>
                  </a:cubicBezTo>
                  <a:cubicBezTo>
                    <a:pt x="42242" y="17150"/>
                    <a:pt x="42242" y="18202"/>
                    <a:pt x="42242" y="19307"/>
                  </a:cubicBezTo>
                  <a:lnTo>
                    <a:pt x="42242" y="21990"/>
                  </a:lnTo>
                  <a:cubicBezTo>
                    <a:pt x="42242" y="22674"/>
                    <a:pt x="42242" y="23410"/>
                    <a:pt x="42558" y="24041"/>
                  </a:cubicBezTo>
                  <a:cubicBezTo>
                    <a:pt x="42663" y="24252"/>
                    <a:pt x="42663" y="24515"/>
                    <a:pt x="42663" y="24778"/>
                  </a:cubicBezTo>
                  <a:cubicBezTo>
                    <a:pt x="42610" y="25514"/>
                    <a:pt x="42821" y="26251"/>
                    <a:pt x="43031" y="26935"/>
                  </a:cubicBezTo>
                  <a:cubicBezTo>
                    <a:pt x="43242" y="27461"/>
                    <a:pt x="43399" y="28039"/>
                    <a:pt x="43452" y="28618"/>
                  </a:cubicBezTo>
                  <a:cubicBezTo>
                    <a:pt x="43610" y="30196"/>
                    <a:pt x="44083" y="31722"/>
                    <a:pt x="44715" y="33195"/>
                  </a:cubicBezTo>
                  <a:cubicBezTo>
                    <a:pt x="44925" y="33668"/>
                    <a:pt x="45083" y="34089"/>
                    <a:pt x="44978" y="34615"/>
                  </a:cubicBezTo>
                  <a:cubicBezTo>
                    <a:pt x="44872" y="35036"/>
                    <a:pt x="44872" y="35509"/>
                    <a:pt x="44872" y="35983"/>
                  </a:cubicBezTo>
                  <a:cubicBezTo>
                    <a:pt x="44820" y="39297"/>
                    <a:pt x="44820" y="42611"/>
                    <a:pt x="44767" y="45925"/>
                  </a:cubicBezTo>
                  <a:cubicBezTo>
                    <a:pt x="44767" y="46661"/>
                    <a:pt x="44715" y="47293"/>
                    <a:pt x="44557" y="48029"/>
                  </a:cubicBezTo>
                  <a:cubicBezTo>
                    <a:pt x="44399" y="48608"/>
                    <a:pt x="44346" y="49239"/>
                    <a:pt x="44346" y="49818"/>
                  </a:cubicBezTo>
                  <a:cubicBezTo>
                    <a:pt x="44346" y="50817"/>
                    <a:pt x="44241" y="51764"/>
                    <a:pt x="43873" y="52711"/>
                  </a:cubicBezTo>
                  <a:cubicBezTo>
                    <a:pt x="43557" y="53447"/>
                    <a:pt x="43347" y="54184"/>
                    <a:pt x="43136" y="54920"/>
                  </a:cubicBezTo>
                  <a:cubicBezTo>
                    <a:pt x="42189" y="58234"/>
                    <a:pt x="41663" y="59444"/>
                    <a:pt x="41821" y="62864"/>
                  </a:cubicBezTo>
                  <a:cubicBezTo>
                    <a:pt x="41821" y="63127"/>
                    <a:pt x="41821" y="63390"/>
                    <a:pt x="41821" y="63600"/>
                  </a:cubicBezTo>
                  <a:cubicBezTo>
                    <a:pt x="41821" y="63758"/>
                    <a:pt x="41821" y="63968"/>
                    <a:pt x="41769" y="64126"/>
                  </a:cubicBezTo>
                  <a:cubicBezTo>
                    <a:pt x="41506" y="64652"/>
                    <a:pt x="41506" y="65283"/>
                    <a:pt x="41295" y="65862"/>
                  </a:cubicBezTo>
                  <a:cubicBezTo>
                    <a:pt x="41085" y="66809"/>
                    <a:pt x="40980" y="67703"/>
                    <a:pt x="40664" y="68598"/>
                  </a:cubicBezTo>
                  <a:cubicBezTo>
                    <a:pt x="40243" y="69755"/>
                    <a:pt x="40033" y="71017"/>
                    <a:pt x="39454" y="72122"/>
                  </a:cubicBezTo>
                  <a:cubicBezTo>
                    <a:pt x="39401" y="72227"/>
                    <a:pt x="39401" y="72333"/>
                    <a:pt x="39349" y="72438"/>
                  </a:cubicBezTo>
                  <a:cubicBezTo>
                    <a:pt x="39138" y="73437"/>
                    <a:pt x="39086" y="74489"/>
                    <a:pt x="38612" y="75436"/>
                  </a:cubicBezTo>
                  <a:cubicBezTo>
                    <a:pt x="38612" y="75489"/>
                    <a:pt x="38560" y="75594"/>
                    <a:pt x="38560" y="75699"/>
                  </a:cubicBezTo>
                  <a:cubicBezTo>
                    <a:pt x="38612" y="76331"/>
                    <a:pt x="38349" y="76962"/>
                    <a:pt x="38192" y="77593"/>
                  </a:cubicBezTo>
                  <a:cubicBezTo>
                    <a:pt x="37876" y="78593"/>
                    <a:pt x="37560" y="79645"/>
                    <a:pt x="37402" y="80697"/>
                  </a:cubicBezTo>
                  <a:cubicBezTo>
                    <a:pt x="37192" y="82327"/>
                    <a:pt x="36982" y="83958"/>
                    <a:pt x="36245" y="85431"/>
                  </a:cubicBezTo>
                  <a:cubicBezTo>
                    <a:pt x="36193" y="85484"/>
                    <a:pt x="36193" y="85536"/>
                    <a:pt x="36193" y="85536"/>
                  </a:cubicBezTo>
                  <a:cubicBezTo>
                    <a:pt x="35982" y="86746"/>
                    <a:pt x="35614" y="87851"/>
                    <a:pt x="35351" y="89008"/>
                  </a:cubicBezTo>
                  <a:cubicBezTo>
                    <a:pt x="35035" y="90323"/>
                    <a:pt x="34825" y="91744"/>
                    <a:pt x="34246" y="93006"/>
                  </a:cubicBezTo>
                  <a:cubicBezTo>
                    <a:pt x="34141" y="93269"/>
                    <a:pt x="34141" y="93532"/>
                    <a:pt x="34088" y="93848"/>
                  </a:cubicBezTo>
                  <a:cubicBezTo>
                    <a:pt x="33931" y="94374"/>
                    <a:pt x="33773" y="94953"/>
                    <a:pt x="33615" y="95479"/>
                  </a:cubicBezTo>
                  <a:cubicBezTo>
                    <a:pt x="33510" y="95847"/>
                    <a:pt x="33299" y="96163"/>
                    <a:pt x="33299" y="96531"/>
                  </a:cubicBezTo>
                  <a:cubicBezTo>
                    <a:pt x="33247" y="97425"/>
                    <a:pt x="32878" y="98214"/>
                    <a:pt x="32510" y="98951"/>
                  </a:cubicBezTo>
                  <a:cubicBezTo>
                    <a:pt x="32300" y="99424"/>
                    <a:pt x="32089" y="99950"/>
                    <a:pt x="31879" y="100424"/>
                  </a:cubicBezTo>
                  <a:cubicBezTo>
                    <a:pt x="31511" y="101370"/>
                    <a:pt x="31195" y="102370"/>
                    <a:pt x="30669" y="103264"/>
                  </a:cubicBezTo>
                  <a:cubicBezTo>
                    <a:pt x="29880" y="104685"/>
                    <a:pt x="28986" y="106052"/>
                    <a:pt x="28039" y="107420"/>
                  </a:cubicBezTo>
                  <a:cubicBezTo>
                    <a:pt x="27513" y="108209"/>
                    <a:pt x="27092" y="109051"/>
                    <a:pt x="26724" y="109892"/>
                  </a:cubicBezTo>
                  <a:cubicBezTo>
                    <a:pt x="26198" y="111207"/>
                    <a:pt x="25672" y="112470"/>
                    <a:pt x="25145" y="113785"/>
                  </a:cubicBezTo>
                  <a:cubicBezTo>
                    <a:pt x="24725" y="114785"/>
                    <a:pt x="24304" y="115732"/>
                    <a:pt x="23673" y="116573"/>
                  </a:cubicBezTo>
                  <a:cubicBezTo>
                    <a:pt x="23357" y="116994"/>
                    <a:pt x="23199" y="117467"/>
                    <a:pt x="22989" y="117888"/>
                  </a:cubicBezTo>
                  <a:cubicBezTo>
                    <a:pt x="22778" y="118257"/>
                    <a:pt x="22673" y="118677"/>
                    <a:pt x="22410" y="118993"/>
                  </a:cubicBezTo>
                  <a:cubicBezTo>
                    <a:pt x="21674" y="119887"/>
                    <a:pt x="21042" y="120887"/>
                    <a:pt x="20516" y="121991"/>
                  </a:cubicBezTo>
                  <a:cubicBezTo>
                    <a:pt x="20148" y="122781"/>
                    <a:pt x="19675" y="123570"/>
                    <a:pt x="19359" y="124411"/>
                  </a:cubicBezTo>
                  <a:cubicBezTo>
                    <a:pt x="18991" y="125306"/>
                    <a:pt x="18517" y="126200"/>
                    <a:pt x="17939" y="126989"/>
                  </a:cubicBezTo>
                  <a:cubicBezTo>
                    <a:pt x="17360" y="127725"/>
                    <a:pt x="16939" y="128567"/>
                    <a:pt x="16571" y="129461"/>
                  </a:cubicBezTo>
                  <a:cubicBezTo>
                    <a:pt x="16097" y="130671"/>
                    <a:pt x="15519" y="131881"/>
                    <a:pt x="14782" y="132933"/>
                  </a:cubicBezTo>
                  <a:cubicBezTo>
                    <a:pt x="14519" y="133249"/>
                    <a:pt x="14414" y="133670"/>
                    <a:pt x="14204" y="134038"/>
                  </a:cubicBezTo>
                  <a:cubicBezTo>
                    <a:pt x="13730" y="135143"/>
                    <a:pt x="13204" y="136300"/>
                    <a:pt x="12731" y="137405"/>
                  </a:cubicBezTo>
                  <a:cubicBezTo>
                    <a:pt x="12415" y="137983"/>
                    <a:pt x="12205" y="138615"/>
                    <a:pt x="11942" y="139193"/>
                  </a:cubicBezTo>
                  <a:cubicBezTo>
                    <a:pt x="11258" y="140456"/>
                    <a:pt x="10995" y="141929"/>
                    <a:pt x="9995" y="143033"/>
                  </a:cubicBezTo>
                  <a:cubicBezTo>
                    <a:pt x="9890" y="143139"/>
                    <a:pt x="9785" y="143296"/>
                    <a:pt x="9785" y="143454"/>
                  </a:cubicBezTo>
                  <a:cubicBezTo>
                    <a:pt x="9574" y="144875"/>
                    <a:pt x="8733" y="146032"/>
                    <a:pt x="8154" y="147294"/>
                  </a:cubicBezTo>
                  <a:cubicBezTo>
                    <a:pt x="7996" y="147610"/>
                    <a:pt x="7786" y="147926"/>
                    <a:pt x="7575" y="148241"/>
                  </a:cubicBezTo>
                  <a:cubicBezTo>
                    <a:pt x="7155" y="148767"/>
                    <a:pt x="6839" y="149399"/>
                    <a:pt x="6839" y="150135"/>
                  </a:cubicBezTo>
                  <a:cubicBezTo>
                    <a:pt x="6839" y="150345"/>
                    <a:pt x="6734" y="150556"/>
                    <a:pt x="6681" y="150714"/>
                  </a:cubicBezTo>
                  <a:cubicBezTo>
                    <a:pt x="6103" y="152239"/>
                    <a:pt x="5419" y="153660"/>
                    <a:pt x="4577" y="155027"/>
                  </a:cubicBezTo>
                  <a:cubicBezTo>
                    <a:pt x="4261" y="155606"/>
                    <a:pt x="3946" y="156185"/>
                    <a:pt x="3788" y="156816"/>
                  </a:cubicBezTo>
                  <a:cubicBezTo>
                    <a:pt x="3683" y="157184"/>
                    <a:pt x="3525" y="157605"/>
                    <a:pt x="3314" y="157921"/>
                  </a:cubicBezTo>
                  <a:cubicBezTo>
                    <a:pt x="2999" y="158499"/>
                    <a:pt x="2736" y="159025"/>
                    <a:pt x="2736" y="159657"/>
                  </a:cubicBezTo>
                  <a:cubicBezTo>
                    <a:pt x="2683" y="160025"/>
                    <a:pt x="2473" y="160340"/>
                    <a:pt x="2315" y="160656"/>
                  </a:cubicBezTo>
                  <a:cubicBezTo>
                    <a:pt x="2157" y="161024"/>
                    <a:pt x="1999" y="161340"/>
                    <a:pt x="1789" y="161603"/>
                  </a:cubicBezTo>
                  <a:cubicBezTo>
                    <a:pt x="1421" y="162024"/>
                    <a:pt x="1315" y="162497"/>
                    <a:pt x="1315" y="162971"/>
                  </a:cubicBezTo>
                  <a:cubicBezTo>
                    <a:pt x="1315" y="163549"/>
                    <a:pt x="1158" y="164023"/>
                    <a:pt x="947" y="164549"/>
                  </a:cubicBezTo>
                  <a:cubicBezTo>
                    <a:pt x="579" y="165496"/>
                    <a:pt x="316" y="166548"/>
                    <a:pt x="53" y="167547"/>
                  </a:cubicBezTo>
                  <a:cubicBezTo>
                    <a:pt x="0" y="167758"/>
                    <a:pt x="0" y="167968"/>
                    <a:pt x="0" y="168179"/>
                  </a:cubicBezTo>
                  <a:lnTo>
                    <a:pt x="0" y="171650"/>
                  </a:lnTo>
                  <a:cubicBezTo>
                    <a:pt x="0" y="172492"/>
                    <a:pt x="106" y="173334"/>
                    <a:pt x="526" y="174123"/>
                  </a:cubicBezTo>
                  <a:cubicBezTo>
                    <a:pt x="737" y="174649"/>
                    <a:pt x="895" y="175228"/>
                    <a:pt x="1105" y="175754"/>
                  </a:cubicBezTo>
                  <a:cubicBezTo>
                    <a:pt x="1210" y="176122"/>
                    <a:pt x="1368" y="176543"/>
                    <a:pt x="1578" y="176858"/>
                  </a:cubicBezTo>
                  <a:cubicBezTo>
                    <a:pt x="2157" y="177910"/>
                    <a:pt x="2788" y="178910"/>
                    <a:pt x="3420" y="179909"/>
                  </a:cubicBezTo>
                  <a:cubicBezTo>
                    <a:pt x="3946" y="180856"/>
                    <a:pt x="4524" y="181751"/>
                    <a:pt x="5103" y="182645"/>
                  </a:cubicBezTo>
                  <a:cubicBezTo>
                    <a:pt x="5261" y="182908"/>
                    <a:pt x="5576" y="183066"/>
                    <a:pt x="5787" y="183276"/>
                  </a:cubicBezTo>
                  <a:cubicBezTo>
                    <a:pt x="6103" y="183539"/>
                    <a:pt x="6523" y="183750"/>
                    <a:pt x="6734" y="184065"/>
                  </a:cubicBezTo>
                  <a:cubicBezTo>
                    <a:pt x="7523" y="184959"/>
                    <a:pt x="8470" y="185538"/>
                    <a:pt x="9522" y="186012"/>
                  </a:cubicBezTo>
                  <a:cubicBezTo>
                    <a:pt x="9837" y="186169"/>
                    <a:pt x="10153" y="186380"/>
                    <a:pt x="10521" y="186538"/>
                  </a:cubicBezTo>
                  <a:cubicBezTo>
                    <a:pt x="11153" y="186853"/>
                    <a:pt x="11784" y="187274"/>
                    <a:pt x="12573" y="187169"/>
                  </a:cubicBezTo>
                  <a:cubicBezTo>
                    <a:pt x="12783" y="187169"/>
                    <a:pt x="12994" y="187274"/>
                    <a:pt x="13152" y="187327"/>
                  </a:cubicBezTo>
                  <a:cubicBezTo>
                    <a:pt x="13678" y="187590"/>
                    <a:pt x="14204" y="187800"/>
                    <a:pt x="14677" y="188116"/>
                  </a:cubicBezTo>
                  <a:cubicBezTo>
                    <a:pt x="15203" y="188431"/>
                    <a:pt x="15677" y="188694"/>
                    <a:pt x="16255" y="188642"/>
                  </a:cubicBezTo>
                  <a:cubicBezTo>
                    <a:pt x="16571" y="188642"/>
                    <a:pt x="16939" y="188800"/>
                    <a:pt x="17202" y="188905"/>
                  </a:cubicBezTo>
                  <a:cubicBezTo>
                    <a:pt x="17728" y="189115"/>
                    <a:pt x="18254" y="189378"/>
                    <a:pt x="18780" y="189641"/>
                  </a:cubicBezTo>
                  <a:cubicBezTo>
                    <a:pt x="19832" y="190115"/>
                    <a:pt x="20779" y="190746"/>
                    <a:pt x="21621" y="191535"/>
                  </a:cubicBezTo>
                  <a:cubicBezTo>
                    <a:pt x="22200" y="192061"/>
                    <a:pt x="22831" y="192535"/>
                    <a:pt x="23410" y="193061"/>
                  </a:cubicBezTo>
                  <a:cubicBezTo>
                    <a:pt x="24093" y="193587"/>
                    <a:pt x="24830" y="193902"/>
                    <a:pt x="25672" y="193481"/>
                  </a:cubicBezTo>
                  <a:cubicBezTo>
                    <a:pt x="25777" y="193429"/>
                    <a:pt x="25829" y="193429"/>
                    <a:pt x="25882" y="193429"/>
                  </a:cubicBezTo>
                  <a:cubicBezTo>
                    <a:pt x="26355" y="193587"/>
                    <a:pt x="26829" y="193744"/>
                    <a:pt x="27302" y="193902"/>
                  </a:cubicBezTo>
                  <a:cubicBezTo>
                    <a:pt x="28828" y="194481"/>
                    <a:pt x="30406" y="195007"/>
                    <a:pt x="31932" y="195586"/>
                  </a:cubicBezTo>
                  <a:cubicBezTo>
                    <a:pt x="31932" y="195586"/>
                    <a:pt x="31984" y="195638"/>
                    <a:pt x="32037" y="195638"/>
                  </a:cubicBezTo>
                  <a:cubicBezTo>
                    <a:pt x="33457" y="196375"/>
                    <a:pt x="35088" y="196638"/>
                    <a:pt x="36508" y="197374"/>
                  </a:cubicBezTo>
                  <a:cubicBezTo>
                    <a:pt x="36719" y="197532"/>
                    <a:pt x="37034" y="197532"/>
                    <a:pt x="37297" y="197585"/>
                  </a:cubicBezTo>
                  <a:cubicBezTo>
                    <a:pt x="37981" y="197690"/>
                    <a:pt x="38560" y="197900"/>
                    <a:pt x="39191" y="198216"/>
                  </a:cubicBezTo>
                  <a:cubicBezTo>
                    <a:pt x="39717" y="198426"/>
                    <a:pt x="40348" y="198637"/>
                    <a:pt x="40927" y="198795"/>
                  </a:cubicBezTo>
                  <a:cubicBezTo>
                    <a:pt x="43820" y="199373"/>
                    <a:pt x="46714" y="199952"/>
                    <a:pt x="49607" y="200530"/>
                  </a:cubicBezTo>
                  <a:cubicBezTo>
                    <a:pt x="50133" y="200636"/>
                    <a:pt x="50659" y="200741"/>
                    <a:pt x="51080" y="201057"/>
                  </a:cubicBezTo>
                  <a:cubicBezTo>
                    <a:pt x="51501" y="201320"/>
                    <a:pt x="51869" y="201740"/>
                    <a:pt x="52395" y="201214"/>
                  </a:cubicBezTo>
                  <a:cubicBezTo>
                    <a:pt x="52447" y="201162"/>
                    <a:pt x="52710" y="201214"/>
                    <a:pt x="52868" y="201320"/>
                  </a:cubicBezTo>
                  <a:cubicBezTo>
                    <a:pt x="54026" y="201846"/>
                    <a:pt x="55288" y="202056"/>
                    <a:pt x="56551" y="202266"/>
                  </a:cubicBezTo>
                  <a:cubicBezTo>
                    <a:pt x="58129" y="202477"/>
                    <a:pt x="59654" y="202792"/>
                    <a:pt x="61180" y="203371"/>
                  </a:cubicBezTo>
                  <a:cubicBezTo>
                    <a:pt x="62390" y="203792"/>
                    <a:pt x="63600" y="204160"/>
                    <a:pt x="64862" y="204371"/>
                  </a:cubicBezTo>
                  <a:cubicBezTo>
                    <a:pt x="66388" y="204634"/>
                    <a:pt x="67861" y="205002"/>
                    <a:pt x="69281" y="205423"/>
                  </a:cubicBezTo>
                  <a:cubicBezTo>
                    <a:pt x="70912" y="205949"/>
                    <a:pt x="72543" y="206527"/>
                    <a:pt x="74278" y="206685"/>
                  </a:cubicBezTo>
                  <a:cubicBezTo>
                    <a:pt x="74594" y="206738"/>
                    <a:pt x="74910" y="206843"/>
                    <a:pt x="75225" y="206948"/>
                  </a:cubicBezTo>
                  <a:cubicBezTo>
                    <a:pt x="77803" y="207790"/>
                    <a:pt x="80381" y="208579"/>
                    <a:pt x="83064" y="209052"/>
                  </a:cubicBezTo>
                  <a:cubicBezTo>
                    <a:pt x="83379" y="209105"/>
                    <a:pt x="83642" y="209263"/>
                    <a:pt x="83905" y="209473"/>
                  </a:cubicBezTo>
                  <a:cubicBezTo>
                    <a:pt x="84484" y="209999"/>
                    <a:pt x="85168" y="210368"/>
                    <a:pt x="86009" y="210368"/>
                  </a:cubicBezTo>
                  <a:cubicBezTo>
                    <a:pt x="86378" y="210368"/>
                    <a:pt x="86798" y="210420"/>
                    <a:pt x="87167" y="210578"/>
                  </a:cubicBezTo>
                  <a:cubicBezTo>
                    <a:pt x="87640" y="210788"/>
                    <a:pt x="88114" y="210894"/>
                    <a:pt x="88587" y="210894"/>
                  </a:cubicBezTo>
                  <a:cubicBezTo>
                    <a:pt x="89008" y="210894"/>
                    <a:pt x="89429" y="210894"/>
                    <a:pt x="89850" y="210946"/>
                  </a:cubicBezTo>
                  <a:cubicBezTo>
                    <a:pt x="90428" y="210999"/>
                    <a:pt x="91059" y="211104"/>
                    <a:pt x="91533" y="211577"/>
                  </a:cubicBezTo>
                  <a:cubicBezTo>
                    <a:pt x="91638" y="211735"/>
                    <a:pt x="91849" y="211788"/>
                    <a:pt x="92006" y="211893"/>
                  </a:cubicBezTo>
                  <a:cubicBezTo>
                    <a:pt x="92638" y="212156"/>
                    <a:pt x="93216" y="212419"/>
                    <a:pt x="93848" y="212682"/>
                  </a:cubicBezTo>
                  <a:cubicBezTo>
                    <a:pt x="94111" y="212787"/>
                    <a:pt x="94479" y="212945"/>
                    <a:pt x="94794" y="212945"/>
                  </a:cubicBezTo>
                  <a:cubicBezTo>
                    <a:pt x="95478" y="212945"/>
                    <a:pt x="96110" y="213208"/>
                    <a:pt x="96793" y="213419"/>
                  </a:cubicBezTo>
                  <a:cubicBezTo>
                    <a:pt x="97898" y="213734"/>
                    <a:pt x="99003" y="213945"/>
                    <a:pt x="100108" y="214260"/>
                  </a:cubicBezTo>
                  <a:cubicBezTo>
                    <a:pt x="100265" y="214260"/>
                    <a:pt x="100476" y="214260"/>
                    <a:pt x="100634" y="214260"/>
                  </a:cubicBezTo>
                  <a:cubicBezTo>
                    <a:pt x="101949" y="214418"/>
                    <a:pt x="103316" y="214366"/>
                    <a:pt x="104526" y="215155"/>
                  </a:cubicBezTo>
                  <a:cubicBezTo>
                    <a:pt x="104684" y="215260"/>
                    <a:pt x="104895" y="215207"/>
                    <a:pt x="105105" y="215260"/>
                  </a:cubicBezTo>
                  <a:cubicBezTo>
                    <a:pt x="105368" y="215365"/>
                    <a:pt x="105684" y="215365"/>
                    <a:pt x="105894" y="215523"/>
                  </a:cubicBezTo>
                  <a:cubicBezTo>
                    <a:pt x="106315" y="215786"/>
                    <a:pt x="106788" y="215786"/>
                    <a:pt x="107209" y="215838"/>
                  </a:cubicBezTo>
                  <a:cubicBezTo>
                    <a:pt x="107946" y="215838"/>
                    <a:pt x="108682" y="215891"/>
                    <a:pt x="109419" y="215891"/>
                  </a:cubicBezTo>
                  <a:cubicBezTo>
                    <a:pt x="110313" y="215944"/>
                    <a:pt x="111155" y="215996"/>
                    <a:pt x="111944" y="216312"/>
                  </a:cubicBezTo>
                  <a:cubicBezTo>
                    <a:pt x="112207" y="216996"/>
                    <a:pt x="112680" y="217206"/>
                    <a:pt x="113364" y="217206"/>
                  </a:cubicBezTo>
                  <a:cubicBezTo>
                    <a:pt x="115416" y="217206"/>
                    <a:pt x="117467" y="217206"/>
                    <a:pt x="119519" y="217259"/>
                  </a:cubicBezTo>
                  <a:cubicBezTo>
                    <a:pt x="120255" y="217259"/>
                    <a:pt x="120939" y="217206"/>
                    <a:pt x="121465" y="216575"/>
                  </a:cubicBezTo>
                  <a:cubicBezTo>
                    <a:pt x="121570" y="216470"/>
                    <a:pt x="121781" y="216417"/>
                    <a:pt x="121991" y="216312"/>
                  </a:cubicBezTo>
                  <a:cubicBezTo>
                    <a:pt x="122412" y="215996"/>
                    <a:pt x="122938" y="215786"/>
                    <a:pt x="123306" y="215418"/>
                  </a:cubicBezTo>
                  <a:cubicBezTo>
                    <a:pt x="124201" y="214471"/>
                    <a:pt x="125200" y="213734"/>
                    <a:pt x="126305" y="213050"/>
                  </a:cubicBezTo>
                  <a:cubicBezTo>
                    <a:pt x="126620" y="212840"/>
                    <a:pt x="126936" y="212630"/>
                    <a:pt x="127041" y="212261"/>
                  </a:cubicBezTo>
                  <a:cubicBezTo>
                    <a:pt x="127252" y="211630"/>
                    <a:pt x="127673" y="211157"/>
                    <a:pt x="128041" y="210631"/>
                  </a:cubicBezTo>
                  <a:cubicBezTo>
                    <a:pt x="128619" y="209842"/>
                    <a:pt x="129198" y="209000"/>
                    <a:pt x="129724" y="208211"/>
                  </a:cubicBezTo>
                  <a:cubicBezTo>
                    <a:pt x="130092" y="207632"/>
                    <a:pt x="130408" y="207053"/>
                    <a:pt x="130987" y="206685"/>
                  </a:cubicBezTo>
                  <a:cubicBezTo>
                    <a:pt x="131144" y="206580"/>
                    <a:pt x="131302" y="206422"/>
                    <a:pt x="131407" y="206264"/>
                  </a:cubicBezTo>
                  <a:cubicBezTo>
                    <a:pt x="132091" y="205160"/>
                    <a:pt x="132933" y="204108"/>
                    <a:pt x="133301" y="202845"/>
                  </a:cubicBezTo>
                  <a:cubicBezTo>
                    <a:pt x="133406" y="202635"/>
                    <a:pt x="133512" y="202424"/>
                    <a:pt x="133669" y="202214"/>
                  </a:cubicBezTo>
                  <a:cubicBezTo>
                    <a:pt x="134248" y="201320"/>
                    <a:pt x="134616" y="200373"/>
                    <a:pt x="134985" y="199426"/>
                  </a:cubicBezTo>
                  <a:cubicBezTo>
                    <a:pt x="135090" y="199058"/>
                    <a:pt x="135248" y="198742"/>
                    <a:pt x="135458" y="198426"/>
                  </a:cubicBezTo>
                  <a:cubicBezTo>
                    <a:pt x="136510" y="196901"/>
                    <a:pt x="137404" y="195323"/>
                    <a:pt x="137615" y="193429"/>
                  </a:cubicBezTo>
                  <a:cubicBezTo>
                    <a:pt x="137615" y="193061"/>
                    <a:pt x="137773" y="192745"/>
                    <a:pt x="137825" y="192429"/>
                  </a:cubicBezTo>
                  <a:cubicBezTo>
                    <a:pt x="137878" y="192114"/>
                    <a:pt x="138036" y="191693"/>
                    <a:pt x="137930" y="191377"/>
                  </a:cubicBezTo>
                  <a:cubicBezTo>
                    <a:pt x="137720" y="190536"/>
                    <a:pt x="137983" y="189852"/>
                    <a:pt x="138299" y="189115"/>
                  </a:cubicBezTo>
                  <a:cubicBezTo>
                    <a:pt x="138457" y="188800"/>
                    <a:pt x="138667" y="188484"/>
                    <a:pt x="138720" y="188116"/>
                  </a:cubicBezTo>
                  <a:cubicBezTo>
                    <a:pt x="138772" y="187432"/>
                    <a:pt x="139035" y="186853"/>
                    <a:pt x="139298" y="186275"/>
                  </a:cubicBezTo>
                  <a:cubicBezTo>
                    <a:pt x="139456" y="185959"/>
                    <a:pt x="139614" y="185591"/>
                    <a:pt x="139666" y="185222"/>
                  </a:cubicBezTo>
                  <a:cubicBezTo>
                    <a:pt x="139824" y="184223"/>
                    <a:pt x="140140" y="183329"/>
                    <a:pt x="140613" y="182434"/>
                  </a:cubicBezTo>
                  <a:cubicBezTo>
                    <a:pt x="140876" y="181961"/>
                    <a:pt x="141087" y="181382"/>
                    <a:pt x="141297" y="180856"/>
                  </a:cubicBezTo>
                  <a:cubicBezTo>
                    <a:pt x="141402" y="180488"/>
                    <a:pt x="141560" y="180067"/>
                    <a:pt x="141613" y="179699"/>
                  </a:cubicBezTo>
                  <a:cubicBezTo>
                    <a:pt x="141665" y="178962"/>
                    <a:pt x="141876" y="178331"/>
                    <a:pt x="142191" y="177700"/>
                  </a:cubicBezTo>
                  <a:cubicBezTo>
                    <a:pt x="142560" y="176964"/>
                    <a:pt x="142928" y="176227"/>
                    <a:pt x="143296" y="175491"/>
                  </a:cubicBezTo>
                  <a:cubicBezTo>
                    <a:pt x="143717" y="174649"/>
                    <a:pt x="144033" y="173755"/>
                    <a:pt x="144085" y="172808"/>
                  </a:cubicBezTo>
                  <a:cubicBezTo>
                    <a:pt x="144138" y="172387"/>
                    <a:pt x="144296" y="171966"/>
                    <a:pt x="144401" y="171598"/>
                  </a:cubicBezTo>
                  <a:cubicBezTo>
                    <a:pt x="144822" y="170598"/>
                    <a:pt x="145243" y="169651"/>
                    <a:pt x="145611" y="168652"/>
                  </a:cubicBezTo>
                  <a:cubicBezTo>
                    <a:pt x="145821" y="168179"/>
                    <a:pt x="146032" y="167652"/>
                    <a:pt x="146032" y="167126"/>
                  </a:cubicBezTo>
                  <a:cubicBezTo>
                    <a:pt x="146084" y="166495"/>
                    <a:pt x="146242" y="165916"/>
                    <a:pt x="146452" y="165338"/>
                  </a:cubicBezTo>
                  <a:cubicBezTo>
                    <a:pt x="146873" y="164233"/>
                    <a:pt x="147347" y="163128"/>
                    <a:pt x="147347" y="161919"/>
                  </a:cubicBezTo>
                  <a:cubicBezTo>
                    <a:pt x="147294" y="161656"/>
                    <a:pt x="147452" y="161340"/>
                    <a:pt x="147610" y="161077"/>
                  </a:cubicBezTo>
                  <a:cubicBezTo>
                    <a:pt x="148399" y="159394"/>
                    <a:pt x="148872" y="157552"/>
                    <a:pt x="149188" y="155711"/>
                  </a:cubicBezTo>
                  <a:cubicBezTo>
                    <a:pt x="149504" y="154291"/>
                    <a:pt x="149924" y="152923"/>
                    <a:pt x="150450" y="151608"/>
                  </a:cubicBezTo>
                  <a:cubicBezTo>
                    <a:pt x="150819" y="150714"/>
                    <a:pt x="151134" y="149714"/>
                    <a:pt x="151240" y="148767"/>
                  </a:cubicBezTo>
                  <a:cubicBezTo>
                    <a:pt x="151345" y="148031"/>
                    <a:pt x="151450" y="147347"/>
                    <a:pt x="151713" y="146611"/>
                  </a:cubicBezTo>
                  <a:cubicBezTo>
                    <a:pt x="152081" y="145453"/>
                    <a:pt x="152555" y="144296"/>
                    <a:pt x="152660" y="143033"/>
                  </a:cubicBezTo>
                  <a:cubicBezTo>
                    <a:pt x="152765" y="141771"/>
                    <a:pt x="153396" y="140508"/>
                    <a:pt x="153291" y="139193"/>
                  </a:cubicBezTo>
                  <a:cubicBezTo>
                    <a:pt x="153291" y="139035"/>
                    <a:pt x="153396" y="138878"/>
                    <a:pt x="153449" y="138720"/>
                  </a:cubicBezTo>
                  <a:cubicBezTo>
                    <a:pt x="153554" y="138141"/>
                    <a:pt x="153712" y="137615"/>
                    <a:pt x="153765" y="137036"/>
                  </a:cubicBezTo>
                  <a:cubicBezTo>
                    <a:pt x="153922" y="135248"/>
                    <a:pt x="154501" y="133565"/>
                    <a:pt x="154764" y="131829"/>
                  </a:cubicBezTo>
                  <a:cubicBezTo>
                    <a:pt x="154764" y="131723"/>
                    <a:pt x="154817" y="131618"/>
                    <a:pt x="154869" y="131513"/>
                  </a:cubicBezTo>
                  <a:cubicBezTo>
                    <a:pt x="155395" y="129987"/>
                    <a:pt x="155711" y="128409"/>
                    <a:pt x="155658" y="126779"/>
                  </a:cubicBezTo>
                  <a:cubicBezTo>
                    <a:pt x="155606" y="125569"/>
                    <a:pt x="155869" y="124411"/>
                    <a:pt x="156184" y="123307"/>
                  </a:cubicBezTo>
                  <a:cubicBezTo>
                    <a:pt x="156342" y="122886"/>
                    <a:pt x="156447" y="122465"/>
                    <a:pt x="156447" y="122097"/>
                  </a:cubicBezTo>
                  <a:cubicBezTo>
                    <a:pt x="156447" y="121202"/>
                    <a:pt x="156553" y="120361"/>
                    <a:pt x="156816" y="119519"/>
                  </a:cubicBezTo>
                  <a:cubicBezTo>
                    <a:pt x="156973" y="118993"/>
                    <a:pt x="157131" y="118414"/>
                    <a:pt x="157184" y="117888"/>
                  </a:cubicBezTo>
                  <a:cubicBezTo>
                    <a:pt x="157289" y="116626"/>
                    <a:pt x="157236" y="115416"/>
                    <a:pt x="157657" y="114206"/>
                  </a:cubicBezTo>
                  <a:cubicBezTo>
                    <a:pt x="157605" y="113206"/>
                    <a:pt x="157815" y="112207"/>
                    <a:pt x="158026" y="111207"/>
                  </a:cubicBezTo>
                  <a:cubicBezTo>
                    <a:pt x="158131" y="110734"/>
                    <a:pt x="158026" y="110261"/>
                    <a:pt x="158183" y="109840"/>
                  </a:cubicBezTo>
                  <a:cubicBezTo>
                    <a:pt x="158446" y="109209"/>
                    <a:pt x="158394" y="108577"/>
                    <a:pt x="158446" y="107946"/>
                  </a:cubicBezTo>
                  <a:cubicBezTo>
                    <a:pt x="158604" y="106420"/>
                    <a:pt x="158762" y="104895"/>
                    <a:pt x="158972" y="103422"/>
                  </a:cubicBezTo>
                  <a:cubicBezTo>
                    <a:pt x="159183" y="101896"/>
                    <a:pt x="159656" y="100476"/>
                    <a:pt x="160077" y="99003"/>
                  </a:cubicBezTo>
                  <a:cubicBezTo>
                    <a:pt x="160288" y="98214"/>
                    <a:pt x="160445" y="97478"/>
                    <a:pt x="160445" y="96689"/>
                  </a:cubicBezTo>
                  <a:cubicBezTo>
                    <a:pt x="160445" y="96268"/>
                    <a:pt x="160551" y="95794"/>
                    <a:pt x="160708" y="95373"/>
                  </a:cubicBezTo>
                  <a:cubicBezTo>
                    <a:pt x="161024" y="94427"/>
                    <a:pt x="161182" y="93374"/>
                    <a:pt x="161234" y="92375"/>
                  </a:cubicBezTo>
                  <a:cubicBezTo>
                    <a:pt x="161234" y="92007"/>
                    <a:pt x="161129" y="91639"/>
                    <a:pt x="161182" y="91270"/>
                  </a:cubicBezTo>
                  <a:cubicBezTo>
                    <a:pt x="161392" y="89850"/>
                    <a:pt x="161550" y="88430"/>
                    <a:pt x="161866" y="87009"/>
                  </a:cubicBezTo>
                  <a:cubicBezTo>
                    <a:pt x="162339" y="84537"/>
                    <a:pt x="162918" y="82012"/>
                    <a:pt x="163970" y="79697"/>
                  </a:cubicBezTo>
                  <a:cubicBezTo>
                    <a:pt x="165022" y="77277"/>
                    <a:pt x="166179" y="74963"/>
                    <a:pt x="167547" y="72701"/>
                  </a:cubicBezTo>
                  <a:cubicBezTo>
                    <a:pt x="168547" y="70912"/>
                    <a:pt x="169546" y="69124"/>
                    <a:pt x="170493" y="67282"/>
                  </a:cubicBezTo>
                  <a:cubicBezTo>
                    <a:pt x="170809" y="66809"/>
                    <a:pt x="171124" y="66493"/>
                    <a:pt x="171703" y="66441"/>
                  </a:cubicBezTo>
                  <a:cubicBezTo>
                    <a:pt x="171808" y="65967"/>
                    <a:pt x="171913" y="65599"/>
                    <a:pt x="171966" y="65178"/>
                  </a:cubicBezTo>
                  <a:cubicBezTo>
                    <a:pt x="172071" y="63968"/>
                    <a:pt x="172808" y="63074"/>
                    <a:pt x="173439" y="62127"/>
                  </a:cubicBezTo>
                  <a:cubicBezTo>
                    <a:pt x="174228" y="61812"/>
                    <a:pt x="174280" y="61075"/>
                    <a:pt x="174491" y="60444"/>
                  </a:cubicBezTo>
                  <a:cubicBezTo>
                    <a:pt x="174754" y="59655"/>
                    <a:pt x="175070" y="58918"/>
                    <a:pt x="175753" y="58340"/>
                  </a:cubicBezTo>
                  <a:cubicBezTo>
                    <a:pt x="175964" y="58182"/>
                    <a:pt x="176122" y="57919"/>
                    <a:pt x="176227" y="57656"/>
                  </a:cubicBezTo>
                  <a:cubicBezTo>
                    <a:pt x="177332" y="55709"/>
                    <a:pt x="178962" y="54079"/>
                    <a:pt x="179909" y="51974"/>
                  </a:cubicBezTo>
                  <a:cubicBezTo>
                    <a:pt x="179962" y="51817"/>
                    <a:pt x="180120" y="51659"/>
                    <a:pt x="180277" y="51501"/>
                  </a:cubicBezTo>
                  <a:cubicBezTo>
                    <a:pt x="180698" y="51080"/>
                    <a:pt x="180961" y="50502"/>
                    <a:pt x="181277" y="49975"/>
                  </a:cubicBezTo>
                  <a:cubicBezTo>
                    <a:pt x="181593" y="49502"/>
                    <a:pt x="181593" y="48976"/>
                    <a:pt x="181750" y="48503"/>
                  </a:cubicBezTo>
                  <a:cubicBezTo>
                    <a:pt x="182066" y="47608"/>
                    <a:pt x="182382" y="46714"/>
                    <a:pt x="182697" y="45872"/>
                  </a:cubicBezTo>
                  <a:cubicBezTo>
                    <a:pt x="183013" y="44978"/>
                    <a:pt x="183171" y="44136"/>
                    <a:pt x="183171" y="43189"/>
                  </a:cubicBezTo>
                  <a:cubicBezTo>
                    <a:pt x="183171" y="42453"/>
                    <a:pt x="183329" y="41664"/>
                    <a:pt x="183381" y="40875"/>
                  </a:cubicBezTo>
                  <a:cubicBezTo>
                    <a:pt x="183434" y="40296"/>
                    <a:pt x="183539" y="39718"/>
                    <a:pt x="183539" y="39139"/>
                  </a:cubicBezTo>
                  <a:cubicBezTo>
                    <a:pt x="183539" y="36246"/>
                    <a:pt x="183539" y="33247"/>
                    <a:pt x="183539" y="30301"/>
                  </a:cubicBezTo>
                  <a:close/>
                  <a:moveTo>
                    <a:pt x="2105" y="167915"/>
                  </a:moveTo>
                  <a:cubicBezTo>
                    <a:pt x="2105" y="167547"/>
                    <a:pt x="2105" y="167179"/>
                    <a:pt x="2105" y="166811"/>
                  </a:cubicBezTo>
                  <a:cubicBezTo>
                    <a:pt x="2052" y="166285"/>
                    <a:pt x="1894" y="165706"/>
                    <a:pt x="2052" y="165233"/>
                  </a:cubicBezTo>
                  <a:cubicBezTo>
                    <a:pt x="2420" y="164338"/>
                    <a:pt x="2946" y="163497"/>
                    <a:pt x="3472" y="162708"/>
                  </a:cubicBezTo>
                  <a:cubicBezTo>
                    <a:pt x="3735" y="162287"/>
                    <a:pt x="3998" y="161919"/>
                    <a:pt x="4156" y="161445"/>
                  </a:cubicBezTo>
                  <a:cubicBezTo>
                    <a:pt x="4735" y="159551"/>
                    <a:pt x="5313" y="157763"/>
                    <a:pt x="5892" y="155922"/>
                  </a:cubicBezTo>
                  <a:cubicBezTo>
                    <a:pt x="5945" y="155764"/>
                    <a:pt x="5997" y="155606"/>
                    <a:pt x="6050" y="155448"/>
                  </a:cubicBezTo>
                  <a:cubicBezTo>
                    <a:pt x="6629" y="154501"/>
                    <a:pt x="6892" y="153397"/>
                    <a:pt x="7102" y="152344"/>
                  </a:cubicBezTo>
                  <a:cubicBezTo>
                    <a:pt x="7155" y="152187"/>
                    <a:pt x="7207" y="152029"/>
                    <a:pt x="7312" y="151871"/>
                  </a:cubicBezTo>
                  <a:cubicBezTo>
                    <a:pt x="7838" y="150661"/>
                    <a:pt x="8417" y="149399"/>
                    <a:pt x="8996" y="148189"/>
                  </a:cubicBezTo>
                  <a:cubicBezTo>
                    <a:pt x="9206" y="147663"/>
                    <a:pt x="9469" y="147189"/>
                    <a:pt x="9943" y="146926"/>
                  </a:cubicBezTo>
                  <a:cubicBezTo>
                    <a:pt x="10311" y="146768"/>
                    <a:pt x="10469" y="146505"/>
                    <a:pt x="10627" y="146137"/>
                  </a:cubicBezTo>
                  <a:cubicBezTo>
                    <a:pt x="10942" y="145506"/>
                    <a:pt x="11310" y="144927"/>
                    <a:pt x="11363" y="144191"/>
                  </a:cubicBezTo>
                  <a:cubicBezTo>
                    <a:pt x="11363" y="144086"/>
                    <a:pt x="11468" y="143928"/>
                    <a:pt x="11521" y="143875"/>
                  </a:cubicBezTo>
                  <a:cubicBezTo>
                    <a:pt x="12468" y="142718"/>
                    <a:pt x="12783" y="141192"/>
                    <a:pt x="13467" y="139877"/>
                  </a:cubicBezTo>
                  <a:cubicBezTo>
                    <a:pt x="13783" y="139298"/>
                    <a:pt x="13993" y="138615"/>
                    <a:pt x="14309" y="137983"/>
                  </a:cubicBezTo>
                  <a:cubicBezTo>
                    <a:pt x="14782" y="136931"/>
                    <a:pt x="15414" y="135879"/>
                    <a:pt x="15729" y="134722"/>
                  </a:cubicBezTo>
                  <a:cubicBezTo>
                    <a:pt x="15887" y="134354"/>
                    <a:pt x="16097" y="133985"/>
                    <a:pt x="16308" y="133617"/>
                  </a:cubicBezTo>
                  <a:cubicBezTo>
                    <a:pt x="16992" y="132670"/>
                    <a:pt x="17465" y="131671"/>
                    <a:pt x="17886" y="130566"/>
                  </a:cubicBezTo>
                  <a:cubicBezTo>
                    <a:pt x="18307" y="129514"/>
                    <a:pt x="18833" y="128514"/>
                    <a:pt x="19517" y="127568"/>
                  </a:cubicBezTo>
                  <a:cubicBezTo>
                    <a:pt x="20043" y="126884"/>
                    <a:pt x="20411" y="126147"/>
                    <a:pt x="20727" y="125411"/>
                  </a:cubicBezTo>
                  <a:cubicBezTo>
                    <a:pt x="21095" y="124517"/>
                    <a:pt x="21568" y="123622"/>
                    <a:pt x="21989" y="122781"/>
                  </a:cubicBezTo>
                  <a:cubicBezTo>
                    <a:pt x="22515" y="121676"/>
                    <a:pt x="23199" y="120729"/>
                    <a:pt x="23883" y="119782"/>
                  </a:cubicBezTo>
                  <a:cubicBezTo>
                    <a:pt x="24146" y="119414"/>
                    <a:pt x="24356" y="118993"/>
                    <a:pt x="24462" y="118572"/>
                  </a:cubicBezTo>
                  <a:cubicBezTo>
                    <a:pt x="24725" y="117888"/>
                    <a:pt x="25040" y="117257"/>
                    <a:pt x="25566" y="116784"/>
                  </a:cubicBezTo>
                  <a:cubicBezTo>
                    <a:pt x="26408" y="115942"/>
                    <a:pt x="26881" y="114837"/>
                    <a:pt x="27302" y="113733"/>
                  </a:cubicBezTo>
                  <a:cubicBezTo>
                    <a:pt x="27881" y="112154"/>
                    <a:pt x="28617" y="110734"/>
                    <a:pt x="29459" y="109314"/>
                  </a:cubicBezTo>
                  <a:cubicBezTo>
                    <a:pt x="29670" y="108840"/>
                    <a:pt x="29933" y="108367"/>
                    <a:pt x="30143" y="107841"/>
                  </a:cubicBezTo>
                  <a:cubicBezTo>
                    <a:pt x="30406" y="107052"/>
                    <a:pt x="30722" y="106263"/>
                    <a:pt x="31300" y="105579"/>
                  </a:cubicBezTo>
                  <a:cubicBezTo>
                    <a:pt x="32300" y="104264"/>
                    <a:pt x="32826" y="102738"/>
                    <a:pt x="33457" y="101318"/>
                  </a:cubicBezTo>
                  <a:cubicBezTo>
                    <a:pt x="33720" y="100634"/>
                    <a:pt x="33983" y="100003"/>
                    <a:pt x="34246" y="99371"/>
                  </a:cubicBezTo>
                  <a:cubicBezTo>
                    <a:pt x="34614" y="98635"/>
                    <a:pt x="34930" y="97898"/>
                    <a:pt x="34983" y="97057"/>
                  </a:cubicBezTo>
                  <a:cubicBezTo>
                    <a:pt x="34983" y="96952"/>
                    <a:pt x="34983" y="96846"/>
                    <a:pt x="34983" y="96794"/>
                  </a:cubicBezTo>
                  <a:cubicBezTo>
                    <a:pt x="35719" y="95479"/>
                    <a:pt x="35719" y="93953"/>
                    <a:pt x="36298" y="92585"/>
                  </a:cubicBezTo>
                  <a:cubicBezTo>
                    <a:pt x="36613" y="91744"/>
                    <a:pt x="36771" y="90849"/>
                    <a:pt x="36982" y="89955"/>
                  </a:cubicBezTo>
                  <a:cubicBezTo>
                    <a:pt x="37192" y="89219"/>
                    <a:pt x="37297" y="88430"/>
                    <a:pt x="37508" y="87693"/>
                  </a:cubicBezTo>
                  <a:cubicBezTo>
                    <a:pt x="37560" y="87483"/>
                    <a:pt x="37665" y="87220"/>
                    <a:pt x="37823" y="87062"/>
                  </a:cubicBezTo>
                  <a:cubicBezTo>
                    <a:pt x="38192" y="86746"/>
                    <a:pt x="38297" y="86325"/>
                    <a:pt x="38455" y="85905"/>
                  </a:cubicBezTo>
                  <a:cubicBezTo>
                    <a:pt x="39664" y="82222"/>
                    <a:pt x="40927" y="78593"/>
                    <a:pt x="42084" y="74910"/>
                  </a:cubicBezTo>
                  <a:cubicBezTo>
                    <a:pt x="42768" y="72806"/>
                    <a:pt x="43189" y="70597"/>
                    <a:pt x="43557" y="68440"/>
                  </a:cubicBezTo>
                  <a:cubicBezTo>
                    <a:pt x="43873" y="66493"/>
                    <a:pt x="44241" y="64547"/>
                    <a:pt x="44609" y="62601"/>
                  </a:cubicBezTo>
                  <a:cubicBezTo>
                    <a:pt x="44767" y="62022"/>
                    <a:pt x="44978" y="61443"/>
                    <a:pt x="45030" y="60812"/>
                  </a:cubicBezTo>
                  <a:cubicBezTo>
                    <a:pt x="45083" y="60233"/>
                    <a:pt x="45030" y="59602"/>
                    <a:pt x="45030" y="58918"/>
                  </a:cubicBezTo>
                  <a:cubicBezTo>
                    <a:pt x="45451" y="58761"/>
                    <a:pt x="45767" y="58761"/>
                    <a:pt x="45924" y="58340"/>
                  </a:cubicBezTo>
                  <a:cubicBezTo>
                    <a:pt x="46661" y="56025"/>
                    <a:pt x="47503" y="53710"/>
                    <a:pt x="48660" y="51501"/>
                  </a:cubicBezTo>
                  <a:cubicBezTo>
                    <a:pt x="48712" y="51396"/>
                    <a:pt x="48818" y="51238"/>
                    <a:pt x="48870" y="51080"/>
                  </a:cubicBezTo>
                  <a:cubicBezTo>
                    <a:pt x="48923" y="50870"/>
                    <a:pt x="48870" y="50817"/>
                    <a:pt x="48397" y="50554"/>
                  </a:cubicBezTo>
                  <a:cubicBezTo>
                    <a:pt x="47976" y="51133"/>
                    <a:pt x="47713" y="51764"/>
                    <a:pt x="47397" y="52343"/>
                  </a:cubicBezTo>
                  <a:cubicBezTo>
                    <a:pt x="47082" y="52921"/>
                    <a:pt x="46766" y="53500"/>
                    <a:pt x="46503" y="54079"/>
                  </a:cubicBezTo>
                  <a:cubicBezTo>
                    <a:pt x="46187" y="54710"/>
                    <a:pt x="45977" y="55394"/>
                    <a:pt x="45609" y="56235"/>
                  </a:cubicBezTo>
                  <a:cubicBezTo>
                    <a:pt x="45451" y="55499"/>
                    <a:pt x="45504" y="54973"/>
                    <a:pt x="45504" y="54447"/>
                  </a:cubicBezTo>
                  <a:cubicBezTo>
                    <a:pt x="45504" y="54079"/>
                    <a:pt x="45504" y="53710"/>
                    <a:pt x="45556" y="53342"/>
                  </a:cubicBezTo>
                  <a:cubicBezTo>
                    <a:pt x="45556" y="53237"/>
                    <a:pt x="45661" y="53079"/>
                    <a:pt x="45714" y="53079"/>
                  </a:cubicBezTo>
                  <a:cubicBezTo>
                    <a:pt x="46187" y="52921"/>
                    <a:pt x="46135" y="52553"/>
                    <a:pt x="46240" y="52185"/>
                  </a:cubicBezTo>
                  <a:cubicBezTo>
                    <a:pt x="46398" y="51554"/>
                    <a:pt x="46661" y="50975"/>
                    <a:pt x="46924" y="50344"/>
                  </a:cubicBezTo>
                  <a:cubicBezTo>
                    <a:pt x="47134" y="49818"/>
                    <a:pt x="47345" y="49292"/>
                    <a:pt x="47555" y="48766"/>
                  </a:cubicBezTo>
                  <a:cubicBezTo>
                    <a:pt x="47818" y="48240"/>
                    <a:pt x="47766" y="47713"/>
                    <a:pt x="47713" y="46924"/>
                  </a:cubicBezTo>
                  <a:cubicBezTo>
                    <a:pt x="47503" y="47398"/>
                    <a:pt x="47397" y="47608"/>
                    <a:pt x="47345" y="47819"/>
                  </a:cubicBezTo>
                  <a:cubicBezTo>
                    <a:pt x="47029" y="48766"/>
                    <a:pt x="46714" y="49712"/>
                    <a:pt x="46082" y="50659"/>
                  </a:cubicBezTo>
                  <a:cubicBezTo>
                    <a:pt x="45977" y="50396"/>
                    <a:pt x="45872" y="50291"/>
                    <a:pt x="45872" y="50133"/>
                  </a:cubicBezTo>
                  <a:cubicBezTo>
                    <a:pt x="45924" y="49607"/>
                    <a:pt x="45872" y="48976"/>
                    <a:pt x="46030" y="48450"/>
                  </a:cubicBezTo>
                  <a:cubicBezTo>
                    <a:pt x="46240" y="47608"/>
                    <a:pt x="46345" y="46767"/>
                    <a:pt x="46293" y="45872"/>
                  </a:cubicBezTo>
                  <a:cubicBezTo>
                    <a:pt x="46187" y="44505"/>
                    <a:pt x="46450" y="43189"/>
                    <a:pt x="47029" y="41927"/>
                  </a:cubicBezTo>
                  <a:cubicBezTo>
                    <a:pt x="47555" y="40770"/>
                    <a:pt x="47713" y="39560"/>
                    <a:pt x="47923" y="38350"/>
                  </a:cubicBezTo>
                  <a:cubicBezTo>
                    <a:pt x="48081" y="37298"/>
                    <a:pt x="48344" y="36246"/>
                    <a:pt x="48712" y="35299"/>
                  </a:cubicBezTo>
                  <a:cubicBezTo>
                    <a:pt x="48818" y="35088"/>
                    <a:pt x="49028" y="34825"/>
                    <a:pt x="48765" y="34562"/>
                  </a:cubicBezTo>
                  <a:cubicBezTo>
                    <a:pt x="48660" y="34615"/>
                    <a:pt x="48555" y="34667"/>
                    <a:pt x="48502" y="34773"/>
                  </a:cubicBezTo>
                  <a:cubicBezTo>
                    <a:pt x="48081" y="35614"/>
                    <a:pt x="47713" y="36456"/>
                    <a:pt x="47503" y="37403"/>
                  </a:cubicBezTo>
                  <a:cubicBezTo>
                    <a:pt x="47345" y="38245"/>
                    <a:pt x="47187" y="39086"/>
                    <a:pt x="46977" y="39928"/>
                  </a:cubicBezTo>
                  <a:cubicBezTo>
                    <a:pt x="46871" y="40296"/>
                    <a:pt x="46766" y="40612"/>
                    <a:pt x="46661" y="40980"/>
                  </a:cubicBezTo>
                  <a:cubicBezTo>
                    <a:pt x="46661" y="41033"/>
                    <a:pt x="46556" y="41085"/>
                    <a:pt x="46450" y="41190"/>
                  </a:cubicBezTo>
                  <a:cubicBezTo>
                    <a:pt x="46398" y="41085"/>
                    <a:pt x="46293" y="41033"/>
                    <a:pt x="46293" y="40927"/>
                  </a:cubicBezTo>
                  <a:cubicBezTo>
                    <a:pt x="46240" y="40244"/>
                    <a:pt x="46240" y="39560"/>
                    <a:pt x="46503" y="38876"/>
                  </a:cubicBezTo>
                  <a:cubicBezTo>
                    <a:pt x="46556" y="38665"/>
                    <a:pt x="46661" y="38455"/>
                    <a:pt x="46661" y="38297"/>
                  </a:cubicBezTo>
                  <a:cubicBezTo>
                    <a:pt x="46661" y="36824"/>
                    <a:pt x="47187" y="35457"/>
                    <a:pt x="47608" y="34089"/>
                  </a:cubicBezTo>
                  <a:cubicBezTo>
                    <a:pt x="47660" y="33878"/>
                    <a:pt x="47713" y="33615"/>
                    <a:pt x="47713" y="33405"/>
                  </a:cubicBezTo>
                  <a:cubicBezTo>
                    <a:pt x="47345" y="33142"/>
                    <a:pt x="47292" y="33510"/>
                    <a:pt x="47082" y="33563"/>
                  </a:cubicBezTo>
                  <a:cubicBezTo>
                    <a:pt x="46766" y="33405"/>
                    <a:pt x="47029" y="32826"/>
                    <a:pt x="46556" y="32721"/>
                  </a:cubicBezTo>
                  <a:cubicBezTo>
                    <a:pt x="46503" y="32669"/>
                    <a:pt x="46450" y="32405"/>
                    <a:pt x="46450" y="32248"/>
                  </a:cubicBezTo>
                  <a:cubicBezTo>
                    <a:pt x="46556" y="31774"/>
                    <a:pt x="46608" y="31248"/>
                    <a:pt x="46714" y="30775"/>
                  </a:cubicBezTo>
                  <a:cubicBezTo>
                    <a:pt x="46871" y="29986"/>
                    <a:pt x="47082" y="29197"/>
                    <a:pt x="47240" y="28408"/>
                  </a:cubicBezTo>
                  <a:cubicBezTo>
                    <a:pt x="47292" y="28145"/>
                    <a:pt x="47240" y="27934"/>
                    <a:pt x="47240" y="27671"/>
                  </a:cubicBezTo>
                  <a:cubicBezTo>
                    <a:pt x="46661" y="27671"/>
                    <a:pt x="46871" y="28197"/>
                    <a:pt x="46661" y="28460"/>
                  </a:cubicBezTo>
                  <a:cubicBezTo>
                    <a:pt x="46240" y="28092"/>
                    <a:pt x="45924" y="27724"/>
                    <a:pt x="45977" y="27145"/>
                  </a:cubicBezTo>
                  <a:cubicBezTo>
                    <a:pt x="45977" y="26987"/>
                    <a:pt x="45872" y="26829"/>
                    <a:pt x="45819" y="26672"/>
                  </a:cubicBezTo>
                  <a:cubicBezTo>
                    <a:pt x="45661" y="26303"/>
                    <a:pt x="45609" y="25935"/>
                    <a:pt x="45872" y="25619"/>
                  </a:cubicBezTo>
                  <a:cubicBezTo>
                    <a:pt x="46345" y="25093"/>
                    <a:pt x="46135" y="24462"/>
                    <a:pt x="46187" y="23884"/>
                  </a:cubicBezTo>
                  <a:cubicBezTo>
                    <a:pt x="46187" y="23778"/>
                    <a:pt x="46187" y="23673"/>
                    <a:pt x="46135" y="23620"/>
                  </a:cubicBezTo>
                  <a:cubicBezTo>
                    <a:pt x="45451" y="23252"/>
                    <a:pt x="45767" y="22726"/>
                    <a:pt x="45924" y="22253"/>
                  </a:cubicBezTo>
                  <a:cubicBezTo>
                    <a:pt x="46187" y="21306"/>
                    <a:pt x="46450" y="20359"/>
                    <a:pt x="46661" y="19359"/>
                  </a:cubicBezTo>
                  <a:cubicBezTo>
                    <a:pt x="46819" y="18676"/>
                    <a:pt x="46871" y="17992"/>
                    <a:pt x="46977" y="17308"/>
                  </a:cubicBezTo>
                  <a:cubicBezTo>
                    <a:pt x="46977" y="17203"/>
                    <a:pt x="46871" y="16992"/>
                    <a:pt x="46819" y="17045"/>
                  </a:cubicBezTo>
                  <a:cubicBezTo>
                    <a:pt x="46661" y="17045"/>
                    <a:pt x="46450" y="17097"/>
                    <a:pt x="46398" y="17203"/>
                  </a:cubicBezTo>
                  <a:cubicBezTo>
                    <a:pt x="46082" y="17939"/>
                    <a:pt x="45819" y="18728"/>
                    <a:pt x="45556" y="19465"/>
                  </a:cubicBezTo>
                  <a:cubicBezTo>
                    <a:pt x="45346" y="20043"/>
                    <a:pt x="45188" y="20622"/>
                    <a:pt x="44872" y="21306"/>
                  </a:cubicBezTo>
                  <a:cubicBezTo>
                    <a:pt x="44399" y="20412"/>
                    <a:pt x="45135" y="19833"/>
                    <a:pt x="45241" y="19096"/>
                  </a:cubicBezTo>
                  <a:cubicBezTo>
                    <a:pt x="44978" y="19149"/>
                    <a:pt x="44820" y="19149"/>
                    <a:pt x="44609" y="19202"/>
                  </a:cubicBezTo>
                  <a:cubicBezTo>
                    <a:pt x="44346" y="18676"/>
                    <a:pt x="44504" y="18150"/>
                    <a:pt x="44504" y="17624"/>
                  </a:cubicBezTo>
                  <a:cubicBezTo>
                    <a:pt x="44504" y="17361"/>
                    <a:pt x="44504" y="17045"/>
                    <a:pt x="44136" y="16940"/>
                  </a:cubicBezTo>
                  <a:cubicBezTo>
                    <a:pt x="44136" y="16308"/>
                    <a:pt x="44504" y="15888"/>
                    <a:pt x="44820" y="15414"/>
                  </a:cubicBezTo>
                  <a:cubicBezTo>
                    <a:pt x="45556" y="14415"/>
                    <a:pt x="46030" y="13363"/>
                    <a:pt x="46398" y="12205"/>
                  </a:cubicBezTo>
                  <a:cubicBezTo>
                    <a:pt x="46450" y="12100"/>
                    <a:pt x="46398" y="11942"/>
                    <a:pt x="46398" y="11627"/>
                  </a:cubicBezTo>
                  <a:cubicBezTo>
                    <a:pt x="45609" y="12310"/>
                    <a:pt x="45609" y="13363"/>
                    <a:pt x="44872" y="14046"/>
                  </a:cubicBezTo>
                  <a:cubicBezTo>
                    <a:pt x="44662" y="13678"/>
                    <a:pt x="44715" y="13363"/>
                    <a:pt x="44820" y="13100"/>
                  </a:cubicBezTo>
                  <a:cubicBezTo>
                    <a:pt x="45083" y="11837"/>
                    <a:pt x="45609" y="10680"/>
                    <a:pt x="46030" y="9470"/>
                  </a:cubicBezTo>
                  <a:cubicBezTo>
                    <a:pt x="46082" y="9259"/>
                    <a:pt x="46240" y="9049"/>
                    <a:pt x="46345" y="8839"/>
                  </a:cubicBezTo>
                  <a:cubicBezTo>
                    <a:pt x="46556" y="8576"/>
                    <a:pt x="46766" y="8312"/>
                    <a:pt x="46871" y="8049"/>
                  </a:cubicBezTo>
                  <a:cubicBezTo>
                    <a:pt x="47240" y="6997"/>
                    <a:pt x="48029" y="6366"/>
                    <a:pt x="48818" y="5682"/>
                  </a:cubicBezTo>
                  <a:cubicBezTo>
                    <a:pt x="49291" y="5314"/>
                    <a:pt x="49765" y="4946"/>
                    <a:pt x="50291" y="4578"/>
                  </a:cubicBezTo>
                  <a:cubicBezTo>
                    <a:pt x="50396" y="4472"/>
                    <a:pt x="50501" y="4315"/>
                    <a:pt x="50659" y="4262"/>
                  </a:cubicBezTo>
                  <a:cubicBezTo>
                    <a:pt x="51921" y="3631"/>
                    <a:pt x="53184" y="2894"/>
                    <a:pt x="54552" y="2473"/>
                  </a:cubicBezTo>
                  <a:cubicBezTo>
                    <a:pt x="54972" y="2368"/>
                    <a:pt x="55393" y="2263"/>
                    <a:pt x="55762" y="2263"/>
                  </a:cubicBezTo>
                  <a:cubicBezTo>
                    <a:pt x="58181" y="2263"/>
                    <a:pt x="60601" y="2316"/>
                    <a:pt x="63021" y="2368"/>
                  </a:cubicBezTo>
                  <a:cubicBezTo>
                    <a:pt x="63337" y="2368"/>
                    <a:pt x="63652" y="2368"/>
                    <a:pt x="63863" y="2473"/>
                  </a:cubicBezTo>
                  <a:cubicBezTo>
                    <a:pt x="64389" y="2684"/>
                    <a:pt x="64915" y="2736"/>
                    <a:pt x="65441" y="2736"/>
                  </a:cubicBezTo>
                  <a:cubicBezTo>
                    <a:pt x="65599" y="2736"/>
                    <a:pt x="65704" y="2684"/>
                    <a:pt x="65809" y="2736"/>
                  </a:cubicBezTo>
                  <a:cubicBezTo>
                    <a:pt x="66598" y="2999"/>
                    <a:pt x="67440" y="2999"/>
                    <a:pt x="68176" y="3210"/>
                  </a:cubicBezTo>
                  <a:cubicBezTo>
                    <a:pt x="69281" y="3525"/>
                    <a:pt x="70491" y="3525"/>
                    <a:pt x="71543" y="3946"/>
                  </a:cubicBezTo>
                  <a:cubicBezTo>
                    <a:pt x="72543" y="4367"/>
                    <a:pt x="73647" y="4262"/>
                    <a:pt x="74647" y="4683"/>
                  </a:cubicBezTo>
                  <a:cubicBezTo>
                    <a:pt x="74857" y="4788"/>
                    <a:pt x="75173" y="4788"/>
                    <a:pt x="75488" y="4788"/>
                  </a:cubicBezTo>
                  <a:cubicBezTo>
                    <a:pt x="76225" y="4735"/>
                    <a:pt x="76909" y="4893"/>
                    <a:pt x="77645" y="5156"/>
                  </a:cubicBezTo>
                  <a:cubicBezTo>
                    <a:pt x="79013" y="5630"/>
                    <a:pt x="80486" y="5945"/>
                    <a:pt x="81801" y="6577"/>
                  </a:cubicBezTo>
                  <a:cubicBezTo>
                    <a:pt x="82117" y="6682"/>
                    <a:pt x="82432" y="6734"/>
                    <a:pt x="82748" y="6840"/>
                  </a:cubicBezTo>
                  <a:cubicBezTo>
                    <a:pt x="83484" y="6997"/>
                    <a:pt x="84221" y="7155"/>
                    <a:pt x="84905" y="7313"/>
                  </a:cubicBezTo>
                  <a:cubicBezTo>
                    <a:pt x="85063" y="7366"/>
                    <a:pt x="85273" y="7471"/>
                    <a:pt x="85378" y="7418"/>
                  </a:cubicBezTo>
                  <a:cubicBezTo>
                    <a:pt x="85904" y="7208"/>
                    <a:pt x="86325" y="7313"/>
                    <a:pt x="86851" y="7523"/>
                  </a:cubicBezTo>
                  <a:cubicBezTo>
                    <a:pt x="87325" y="7734"/>
                    <a:pt x="87903" y="7734"/>
                    <a:pt x="88377" y="7944"/>
                  </a:cubicBezTo>
                  <a:cubicBezTo>
                    <a:pt x="88692" y="8049"/>
                    <a:pt x="89113" y="7997"/>
                    <a:pt x="89481" y="8049"/>
                  </a:cubicBezTo>
                  <a:cubicBezTo>
                    <a:pt x="89902" y="8102"/>
                    <a:pt x="90376" y="8155"/>
                    <a:pt x="90796" y="8260"/>
                  </a:cubicBezTo>
                  <a:cubicBezTo>
                    <a:pt x="90954" y="8312"/>
                    <a:pt x="91165" y="8365"/>
                    <a:pt x="91217" y="8470"/>
                  </a:cubicBezTo>
                  <a:cubicBezTo>
                    <a:pt x="91322" y="9102"/>
                    <a:pt x="91796" y="9049"/>
                    <a:pt x="92269" y="9102"/>
                  </a:cubicBezTo>
                  <a:cubicBezTo>
                    <a:pt x="92795" y="9207"/>
                    <a:pt x="93321" y="9259"/>
                    <a:pt x="93848" y="9365"/>
                  </a:cubicBezTo>
                  <a:cubicBezTo>
                    <a:pt x="94268" y="9417"/>
                    <a:pt x="94689" y="9575"/>
                    <a:pt x="95110" y="9838"/>
                  </a:cubicBezTo>
                  <a:cubicBezTo>
                    <a:pt x="96162" y="10522"/>
                    <a:pt x="97267" y="10890"/>
                    <a:pt x="98582" y="10890"/>
                  </a:cubicBezTo>
                  <a:cubicBezTo>
                    <a:pt x="98950" y="10890"/>
                    <a:pt x="99371" y="10995"/>
                    <a:pt x="99739" y="11153"/>
                  </a:cubicBezTo>
                  <a:cubicBezTo>
                    <a:pt x="100844" y="11521"/>
                    <a:pt x="102001" y="11784"/>
                    <a:pt x="103053" y="12416"/>
                  </a:cubicBezTo>
                  <a:cubicBezTo>
                    <a:pt x="103685" y="12416"/>
                    <a:pt x="104158" y="12837"/>
                    <a:pt x="104737" y="13047"/>
                  </a:cubicBezTo>
                  <a:cubicBezTo>
                    <a:pt x="105105" y="13205"/>
                    <a:pt x="105526" y="13257"/>
                    <a:pt x="105947" y="13257"/>
                  </a:cubicBezTo>
                  <a:cubicBezTo>
                    <a:pt x="106578" y="13257"/>
                    <a:pt x="107262" y="13310"/>
                    <a:pt x="107893" y="13415"/>
                  </a:cubicBezTo>
                  <a:cubicBezTo>
                    <a:pt x="108682" y="13626"/>
                    <a:pt x="109419" y="13520"/>
                    <a:pt x="110208" y="13152"/>
                  </a:cubicBezTo>
                  <a:cubicBezTo>
                    <a:pt x="110260" y="12994"/>
                    <a:pt x="110260" y="12837"/>
                    <a:pt x="110260" y="12626"/>
                  </a:cubicBezTo>
                  <a:cubicBezTo>
                    <a:pt x="111838" y="12573"/>
                    <a:pt x="113417" y="12626"/>
                    <a:pt x="114942" y="12942"/>
                  </a:cubicBezTo>
                  <a:cubicBezTo>
                    <a:pt x="115310" y="13047"/>
                    <a:pt x="115784" y="13047"/>
                    <a:pt x="116152" y="13047"/>
                  </a:cubicBezTo>
                  <a:cubicBezTo>
                    <a:pt x="117467" y="12942"/>
                    <a:pt x="118782" y="13152"/>
                    <a:pt x="120097" y="13310"/>
                  </a:cubicBezTo>
                  <a:cubicBezTo>
                    <a:pt x="120308" y="13363"/>
                    <a:pt x="120518" y="13415"/>
                    <a:pt x="120676" y="13415"/>
                  </a:cubicBezTo>
                  <a:cubicBezTo>
                    <a:pt x="123254" y="13257"/>
                    <a:pt x="125726" y="13941"/>
                    <a:pt x="128304" y="13889"/>
                  </a:cubicBezTo>
                  <a:cubicBezTo>
                    <a:pt x="129461" y="13836"/>
                    <a:pt x="130671" y="14152"/>
                    <a:pt x="131828" y="14309"/>
                  </a:cubicBezTo>
                  <a:cubicBezTo>
                    <a:pt x="133143" y="14520"/>
                    <a:pt x="134459" y="14730"/>
                    <a:pt x="135721" y="14941"/>
                  </a:cubicBezTo>
                  <a:cubicBezTo>
                    <a:pt x="136247" y="14993"/>
                    <a:pt x="136721" y="15046"/>
                    <a:pt x="137194" y="15046"/>
                  </a:cubicBezTo>
                  <a:cubicBezTo>
                    <a:pt x="139456" y="15046"/>
                    <a:pt x="141665" y="15256"/>
                    <a:pt x="143822" y="15467"/>
                  </a:cubicBezTo>
                  <a:cubicBezTo>
                    <a:pt x="145453" y="15677"/>
                    <a:pt x="147084" y="16098"/>
                    <a:pt x="148714" y="16361"/>
                  </a:cubicBezTo>
                  <a:cubicBezTo>
                    <a:pt x="150030" y="16571"/>
                    <a:pt x="151292" y="16992"/>
                    <a:pt x="152502" y="17518"/>
                  </a:cubicBezTo>
                  <a:cubicBezTo>
                    <a:pt x="152712" y="17624"/>
                    <a:pt x="152975" y="17624"/>
                    <a:pt x="153186" y="17676"/>
                  </a:cubicBezTo>
                  <a:cubicBezTo>
                    <a:pt x="154133" y="17729"/>
                    <a:pt x="155027" y="17729"/>
                    <a:pt x="155921" y="17781"/>
                  </a:cubicBezTo>
                  <a:cubicBezTo>
                    <a:pt x="156237" y="17781"/>
                    <a:pt x="156605" y="17781"/>
                    <a:pt x="156868" y="17887"/>
                  </a:cubicBezTo>
                  <a:cubicBezTo>
                    <a:pt x="158341" y="18360"/>
                    <a:pt x="159814" y="18202"/>
                    <a:pt x="161287" y="18255"/>
                  </a:cubicBezTo>
                  <a:cubicBezTo>
                    <a:pt x="161761" y="18255"/>
                    <a:pt x="162234" y="18307"/>
                    <a:pt x="162707" y="18413"/>
                  </a:cubicBezTo>
                  <a:cubicBezTo>
                    <a:pt x="163391" y="18518"/>
                    <a:pt x="164075" y="18728"/>
                    <a:pt x="164812" y="18676"/>
                  </a:cubicBezTo>
                  <a:cubicBezTo>
                    <a:pt x="164969" y="18676"/>
                    <a:pt x="165232" y="18728"/>
                    <a:pt x="165390" y="18781"/>
                  </a:cubicBezTo>
                  <a:cubicBezTo>
                    <a:pt x="166074" y="19044"/>
                    <a:pt x="166811" y="19149"/>
                    <a:pt x="167547" y="19096"/>
                  </a:cubicBezTo>
                  <a:cubicBezTo>
                    <a:pt x="167652" y="19096"/>
                    <a:pt x="167757" y="19096"/>
                    <a:pt x="167810" y="19149"/>
                  </a:cubicBezTo>
                  <a:cubicBezTo>
                    <a:pt x="168967" y="19517"/>
                    <a:pt x="170230" y="19465"/>
                    <a:pt x="171440" y="19675"/>
                  </a:cubicBezTo>
                  <a:cubicBezTo>
                    <a:pt x="172071" y="19833"/>
                    <a:pt x="172702" y="20043"/>
                    <a:pt x="173228" y="20464"/>
                  </a:cubicBezTo>
                  <a:cubicBezTo>
                    <a:pt x="173597" y="20780"/>
                    <a:pt x="174123" y="20938"/>
                    <a:pt x="174544" y="21095"/>
                  </a:cubicBezTo>
                  <a:cubicBezTo>
                    <a:pt x="174912" y="21253"/>
                    <a:pt x="175333" y="21358"/>
                    <a:pt x="175701" y="21516"/>
                  </a:cubicBezTo>
                  <a:cubicBezTo>
                    <a:pt x="176595" y="21990"/>
                    <a:pt x="177069" y="22674"/>
                    <a:pt x="177069" y="23673"/>
                  </a:cubicBezTo>
                  <a:cubicBezTo>
                    <a:pt x="177069" y="25567"/>
                    <a:pt x="177069" y="27461"/>
                    <a:pt x="177069" y="29354"/>
                  </a:cubicBezTo>
                  <a:cubicBezTo>
                    <a:pt x="177069" y="30038"/>
                    <a:pt x="176858" y="30670"/>
                    <a:pt x="176542" y="31248"/>
                  </a:cubicBezTo>
                  <a:cubicBezTo>
                    <a:pt x="174912" y="34562"/>
                    <a:pt x="173228" y="37929"/>
                    <a:pt x="171545" y="41243"/>
                  </a:cubicBezTo>
                  <a:cubicBezTo>
                    <a:pt x="171282" y="41769"/>
                    <a:pt x="170861" y="42295"/>
                    <a:pt x="170546" y="42821"/>
                  </a:cubicBezTo>
                  <a:cubicBezTo>
                    <a:pt x="170072" y="43610"/>
                    <a:pt x="169651" y="44452"/>
                    <a:pt x="169125" y="45241"/>
                  </a:cubicBezTo>
                  <a:cubicBezTo>
                    <a:pt x="168915" y="45557"/>
                    <a:pt x="168652" y="45820"/>
                    <a:pt x="168389" y="46083"/>
                  </a:cubicBezTo>
                  <a:cubicBezTo>
                    <a:pt x="168020" y="46504"/>
                    <a:pt x="167652" y="46924"/>
                    <a:pt x="167389" y="47450"/>
                  </a:cubicBezTo>
                  <a:cubicBezTo>
                    <a:pt x="167231" y="47871"/>
                    <a:pt x="166968" y="48240"/>
                    <a:pt x="166705" y="48608"/>
                  </a:cubicBezTo>
                  <a:cubicBezTo>
                    <a:pt x="166600" y="48818"/>
                    <a:pt x="166442" y="48976"/>
                    <a:pt x="166390" y="49134"/>
                  </a:cubicBezTo>
                  <a:cubicBezTo>
                    <a:pt x="166127" y="50081"/>
                    <a:pt x="165548" y="50922"/>
                    <a:pt x="165180" y="51817"/>
                  </a:cubicBezTo>
                  <a:cubicBezTo>
                    <a:pt x="165022" y="52290"/>
                    <a:pt x="164864" y="52764"/>
                    <a:pt x="164549" y="53132"/>
                  </a:cubicBezTo>
                  <a:cubicBezTo>
                    <a:pt x="163917" y="53816"/>
                    <a:pt x="163549" y="54605"/>
                    <a:pt x="163181" y="55446"/>
                  </a:cubicBezTo>
                  <a:cubicBezTo>
                    <a:pt x="162707" y="56341"/>
                    <a:pt x="162024" y="57130"/>
                    <a:pt x="161497" y="58024"/>
                  </a:cubicBezTo>
                  <a:cubicBezTo>
                    <a:pt x="160445" y="59655"/>
                    <a:pt x="159183" y="61180"/>
                    <a:pt x="157920" y="62706"/>
                  </a:cubicBezTo>
                  <a:cubicBezTo>
                    <a:pt x="157447" y="63285"/>
                    <a:pt x="157079" y="63916"/>
                    <a:pt x="156868" y="64600"/>
                  </a:cubicBezTo>
                  <a:cubicBezTo>
                    <a:pt x="156237" y="66967"/>
                    <a:pt x="155343" y="69229"/>
                    <a:pt x="154606" y="71491"/>
                  </a:cubicBezTo>
                  <a:cubicBezTo>
                    <a:pt x="154448" y="71912"/>
                    <a:pt x="154396" y="72280"/>
                    <a:pt x="154343" y="72701"/>
                  </a:cubicBezTo>
                  <a:cubicBezTo>
                    <a:pt x="154238" y="73122"/>
                    <a:pt x="154133" y="73595"/>
                    <a:pt x="154028" y="74016"/>
                  </a:cubicBezTo>
                  <a:cubicBezTo>
                    <a:pt x="153975" y="74332"/>
                    <a:pt x="153817" y="74700"/>
                    <a:pt x="153922" y="74963"/>
                  </a:cubicBezTo>
                  <a:cubicBezTo>
                    <a:pt x="154028" y="75541"/>
                    <a:pt x="153870" y="76015"/>
                    <a:pt x="153712" y="76541"/>
                  </a:cubicBezTo>
                  <a:cubicBezTo>
                    <a:pt x="153344" y="77593"/>
                    <a:pt x="153028" y="78645"/>
                    <a:pt x="153081" y="79802"/>
                  </a:cubicBezTo>
                  <a:cubicBezTo>
                    <a:pt x="153081" y="79855"/>
                    <a:pt x="153081" y="79960"/>
                    <a:pt x="153028" y="80013"/>
                  </a:cubicBezTo>
                  <a:cubicBezTo>
                    <a:pt x="152607" y="81538"/>
                    <a:pt x="152712" y="83117"/>
                    <a:pt x="152449" y="84642"/>
                  </a:cubicBezTo>
                  <a:cubicBezTo>
                    <a:pt x="152344" y="85168"/>
                    <a:pt x="152186" y="85694"/>
                    <a:pt x="152081" y="86220"/>
                  </a:cubicBezTo>
                  <a:cubicBezTo>
                    <a:pt x="152029" y="86588"/>
                    <a:pt x="151923" y="86957"/>
                    <a:pt x="151871" y="87325"/>
                  </a:cubicBezTo>
                  <a:cubicBezTo>
                    <a:pt x="151871" y="87746"/>
                    <a:pt x="151766" y="88167"/>
                    <a:pt x="151608" y="88640"/>
                  </a:cubicBezTo>
                  <a:cubicBezTo>
                    <a:pt x="151503" y="89061"/>
                    <a:pt x="151450" y="89482"/>
                    <a:pt x="151450" y="89955"/>
                  </a:cubicBezTo>
                  <a:cubicBezTo>
                    <a:pt x="151450" y="90586"/>
                    <a:pt x="151397" y="91165"/>
                    <a:pt x="151240" y="91796"/>
                  </a:cubicBezTo>
                  <a:cubicBezTo>
                    <a:pt x="151082" y="92270"/>
                    <a:pt x="151029" y="92796"/>
                    <a:pt x="151029" y="93374"/>
                  </a:cubicBezTo>
                  <a:cubicBezTo>
                    <a:pt x="150976" y="94111"/>
                    <a:pt x="151029" y="94847"/>
                    <a:pt x="150766" y="95531"/>
                  </a:cubicBezTo>
                  <a:cubicBezTo>
                    <a:pt x="150661" y="95899"/>
                    <a:pt x="150661" y="96268"/>
                    <a:pt x="150661" y="96636"/>
                  </a:cubicBezTo>
                  <a:cubicBezTo>
                    <a:pt x="150608" y="97320"/>
                    <a:pt x="150661" y="98004"/>
                    <a:pt x="150661" y="98740"/>
                  </a:cubicBezTo>
                  <a:cubicBezTo>
                    <a:pt x="150608" y="99003"/>
                    <a:pt x="150661" y="99319"/>
                    <a:pt x="150556" y="99582"/>
                  </a:cubicBezTo>
                  <a:cubicBezTo>
                    <a:pt x="150135" y="100371"/>
                    <a:pt x="150240" y="101160"/>
                    <a:pt x="150240" y="102002"/>
                  </a:cubicBezTo>
                  <a:cubicBezTo>
                    <a:pt x="150240" y="102580"/>
                    <a:pt x="150240" y="103212"/>
                    <a:pt x="149924" y="103790"/>
                  </a:cubicBezTo>
                  <a:cubicBezTo>
                    <a:pt x="149872" y="103895"/>
                    <a:pt x="149872" y="104001"/>
                    <a:pt x="149819" y="104158"/>
                  </a:cubicBezTo>
                  <a:cubicBezTo>
                    <a:pt x="149714" y="105263"/>
                    <a:pt x="149661" y="106315"/>
                    <a:pt x="149556" y="107420"/>
                  </a:cubicBezTo>
                  <a:cubicBezTo>
                    <a:pt x="149504" y="107788"/>
                    <a:pt x="149504" y="108156"/>
                    <a:pt x="149398" y="108525"/>
                  </a:cubicBezTo>
                  <a:cubicBezTo>
                    <a:pt x="148820" y="110944"/>
                    <a:pt x="148451" y="113364"/>
                    <a:pt x="148031" y="115784"/>
                  </a:cubicBezTo>
                  <a:cubicBezTo>
                    <a:pt x="147978" y="116363"/>
                    <a:pt x="147873" y="116941"/>
                    <a:pt x="147715" y="117467"/>
                  </a:cubicBezTo>
                  <a:cubicBezTo>
                    <a:pt x="147031" y="119466"/>
                    <a:pt x="146768" y="121571"/>
                    <a:pt x="146558" y="123622"/>
                  </a:cubicBezTo>
                  <a:cubicBezTo>
                    <a:pt x="146400" y="125043"/>
                    <a:pt x="146189" y="126410"/>
                    <a:pt x="145874" y="127778"/>
                  </a:cubicBezTo>
                  <a:cubicBezTo>
                    <a:pt x="145506" y="129146"/>
                    <a:pt x="145243" y="130566"/>
                    <a:pt x="144980" y="131986"/>
                  </a:cubicBezTo>
                  <a:cubicBezTo>
                    <a:pt x="144401" y="134459"/>
                    <a:pt x="144190" y="136984"/>
                    <a:pt x="143927" y="139509"/>
                  </a:cubicBezTo>
                  <a:cubicBezTo>
                    <a:pt x="143822" y="140351"/>
                    <a:pt x="143717" y="141245"/>
                    <a:pt x="143664" y="142087"/>
                  </a:cubicBezTo>
                  <a:cubicBezTo>
                    <a:pt x="143612" y="142297"/>
                    <a:pt x="143612" y="142507"/>
                    <a:pt x="143559" y="142665"/>
                  </a:cubicBezTo>
                  <a:cubicBezTo>
                    <a:pt x="143033" y="144243"/>
                    <a:pt x="142928" y="145927"/>
                    <a:pt x="142665" y="147505"/>
                  </a:cubicBezTo>
                  <a:cubicBezTo>
                    <a:pt x="142454" y="148820"/>
                    <a:pt x="142191" y="150082"/>
                    <a:pt x="141771" y="151345"/>
                  </a:cubicBezTo>
                  <a:cubicBezTo>
                    <a:pt x="141508" y="152134"/>
                    <a:pt x="141297" y="152923"/>
                    <a:pt x="141245" y="153765"/>
                  </a:cubicBezTo>
                  <a:cubicBezTo>
                    <a:pt x="141192" y="154291"/>
                    <a:pt x="140982" y="154869"/>
                    <a:pt x="140824" y="155396"/>
                  </a:cubicBezTo>
                  <a:cubicBezTo>
                    <a:pt x="140403" y="156395"/>
                    <a:pt x="139929" y="157342"/>
                    <a:pt x="140035" y="158499"/>
                  </a:cubicBezTo>
                  <a:cubicBezTo>
                    <a:pt x="139614" y="159604"/>
                    <a:pt x="139614" y="160814"/>
                    <a:pt x="139403" y="161971"/>
                  </a:cubicBezTo>
                  <a:cubicBezTo>
                    <a:pt x="139298" y="162392"/>
                    <a:pt x="139298" y="162760"/>
                    <a:pt x="139193" y="163181"/>
                  </a:cubicBezTo>
                  <a:cubicBezTo>
                    <a:pt x="139140" y="163497"/>
                    <a:pt x="139088" y="163812"/>
                    <a:pt x="138983" y="164128"/>
                  </a:cubicBezTo>
                  <a:cubicBezTo>
                    <a:pt x="138930" y="164233"/>
                    <a:pt x="138877" y="164391"/>
                    <a:pt x="138877" y="164496"/>
                  </a:cubicBezTo>
                  <a:cubicBezTo>
                    <a:pt x="138720" y="165127"/>
                    <a:pt x="138720" y="165811"/>
                    <a:pt x="138509" y="166390"/>
                  </a:cubicBezTo>
                  <a:cubicBezTo>
                    <a:pt x="138299" y="166969"/>
                    <a:pt x="138088" y="167547"/>
                    <a:pt x="137930" y="168126"/>
                  </a:cubicBezTo>
                  <a:cubicBezTo>
                    <a:pt x="137773" y="168915"/>
                    <a:pt x="137457" y="169599"/>
                    <a:pt x="137194" y="170335"/>
                  </a:cubicBezTo>
                  <a:cubicBezTo>
                    <a:pt x="137036" y="170756"/>
                    <a:pt x="136826" y="171124"/>
                    <a:pt x="136826" y="171493"/>
                  </a:cubicBezTo>
                  <a:cubicBezTo>
                    <a:pt x="136721" y="172334"/>
                    <a:pt x="136458" y="173018"/>
                    <a:pt x="136089" y="173702"/>
                  </a:cubicBezTo>
                  <a:cubicBezTo>
                    <a:pt x="135826" y="174281"/>
                    <a:pt x="135563" y="174807"/>
                    <a:pt x="135511" y="175438"/>
                  </a:cubicBezTo>
                  <a:cubicBezTo>
                    <a:pt x="135511" y="175754"/>
                    <a:pt x="135353" y="176017"/>
                    <a:pt x="135248" y="176280"/>
                  </a:cubicBezTo>
                  <a:cubicBezTo>
                    <a:pt x="134985" y="176806"/>
                    <a:pt x="134722" y="177279"/>
                    <a:pt x="134722" y="177910"/>
                  </a:cubicBezTo>
                  <a:cubicBezTo>
                    <a:pt x="134722" y="178068"/>
                    <a:pt x="134669" y="178279"/>
                    <a:pt x="134564" y="178489"/>
                  </a:cubicBezTo>
                  <a:cubicBezTo>
                    <a:pt x="134143" y="179278"/>
                    <a:pt x="133932" y="180172"/>
                    <a:pt x="133617" y="181014"/>
                  </a:cubicBezTo>
                  <a:cubicBezTo>
                    <a:pt x="133143" y="182171"/>
                    <a:pt x="132512" y="183276"/>
                    <a:pt x="131934" y="184433"/>
                  </a:cubicBezTo>
                  <a:cubicBezTo>
                    <a:pt x="131776" y="184749"/>
                    <a:pt x="131513" y="185012"/>
                    <a:pt x="131513" y="185433"/>
                  </a:cubicBezTo>
                  <a:cubicBezTo>
                    <a:pt x="131513" y="185906"/>
                    <a:pt x="131302" y="186275"/>
                    <a:pt x="130987" y="186590"/>
                  </a:cubicBezTo>
                  <a:cubicBezTo>
                    <a:pt x="130355" y="187169"/>
                    <a:pt x="130092" y="187905"/>
                    <a:pt x="129935" y="188642"/>
                  </a:cubicBezTo>
                  <a:cubicBezTo>
                    <a:pt x="129829" y="189115"/>
                    <a:pt x="129724" y="189536"/>
                    <a:pt x="129461" y="189904"/>
                  </a:cubicBezTo>
                  <a:cubicBezTo>
                    <a:pt x="129198" y="190273"/>
                    <a:pt x="129093" y="190693"/>
                    <a:pt x="129040" y="191167"/>
                  </a:cubicBezTo>
                  <a:cubicBezTo>
                    <a:pt x="129040" y="191430"/>
                    <a:pt x="128935" y="191745"/>
                    <a:pt x="128882" y="192008"/>
                  </a:cubicBezTo>
                  <a:cubicBezTo>
                    <a:pt x="128830" y="192482"/>
                    <a:pt x="128725" y="192955"/>
                    <a:pt x="128619" y="193481"/>
                  </a:cubicBezTo>
                  <a:cubicBezTo>
                    <a:pt x="128567" y="194060"/>
                    <a:pt x="128462" y="194691"/>
                    <a:pt x="128093" y="195217"/>
                  </a:cubicBezTo>
                  <a:cubicBezTo>
                    <a:pt x="128041" y="195323"/>
                    <a:pt x="127936" y="195428"/>
                    <a:pt x="127936" y="195533"/>
                  </a:cubicBezTo>
                  <a:cubicBezTo>
                    <a:pt x="127883" y="196848"/>
                    <a:pt x="126883" y="197742"/>
                    <a:pt x="126357" y="198795"/>
                  </a:cubicBezTo>
                  <a:cubicBezTo>
                    <a:pt x="125884" y="199741"/>
                    <a:pt x="125358" y="200688"/>
                    <a:pt x="124727" y="201530"/>
                  </a:cubicBezTo>
                  <a:cubicBezTo>
                    <a:pt x="123938" y="202582"/>
                    <a:pt x="123148" y="203634"/>
                    <a:pt x="122149" y="204476"/>
                  </a:cubicBezTo>
                  <a:cubicBezTo>
                    <a:pt x="121781" y="204739"/>
                    <a:pt x="121518" y="205107"/>
                    <a:pt x="121149" y="205370"/>
                  </a:cubicBezTo>
                  <a:cubicBezTo>
                    <a:pt x="119992" y="206264"/>
                    <a:pt x="118782" y="207159"/>
                    <a:pt x="117309" y="207422"/>
                  </a:cubicBezTo>
                  <a:cubicBezTo>
                    <a:pt x="116310" y="207632"/>
                    <a:pt x="115363" y="208053"/>
                    <a:pt x="114311" y="207948"/>
                  </a:cubicBezTo>
                  <a:cubicBezTo>
                    <a:pt x="113785" y="207895"/>
                    <a:pt x="113259" y="207948"/>
                    <a:pt x="112733" y="207895"/>
                  </a:cubicBezTo>
                  <a:cubicBezTo>
                    <a:pt x="112470" y="207895"/>
                    <a:pt x="112207" y="207948"/>
                    <a:pt x="111996" y="207843"/>
                  </a:cubicBezTo>
                  <a:cubicBezTo>
                    <a:pt x="111207" y="207474"/>
                    <a:pt x="110418" y="207474"/>
                    <a:pt x="109576" y="207527"/>
                  </a:cubicBezTo>
                  <a:cubicBezTo>
                    <a:pt x="108787" y="207580"/>
                    <a:pt x="108103" y="207264"/>
                    <a:pt x="107420" y="207053"/>
                  </a:cubicBezTo>
                  <a:cubicBezTo>
                    <a:pt x="106157" y="206633"/>
                    <a:pt x="104842" y="206370"/>
                    <a:pt x="103527" y="205949"/>
                  </a:cubicBezTo>
                  <a:cubicBezTo>
                    <a:pt x="103264" y="205844"/>
                    <a:pt x="102948" y="205738"/>
                    <a:pt x="102633" y="205686"/>
                  </a:cubicBezTo>
                  <a:cubicBezTo>
                    <a:pt x="102370" y="205581"/>
                    <a:pt x="102159" y="205475"/>
                    <a:pt x="101896" y="205475"/>
                  </a:cubicBezTo>
                  <a:cubicBezTo>
                    <a:pt x="100897" y="205581"/>
                    <a:pt x="99950" y="205265"/>
                    <a:pt x="99003" y="205107"/>
                  </a:cubicBezTo>
                  <a:cubicBezTo>
                    <a:pt x="98582" y="205002"/>
                    <a:pt x="98109" y="204844"/>
                    <a:pt x="97740" y="204634"/>
                  </a:cubicBezTo>
                  <a:cubicBezTo>
                    <a:pt x="96846" y="204160"/>
                    <a:pt x="95899" y="203739"/>
                    <a:pt x="94847" y="203634"/>
                  </a:cubicBezTo>
                  <a:cubicBezTo>
                    <a:pt x="94479" y="203582"/>
                    <a:pt x="94111" y="203476"/>
                    <a:pt x="93795" y="203319"/>
                  </a:cubicBezTo>
                  <a:cubicBezTo>
                    <a:pt x="92848" y="203003"/>
                    <a:pt x="91954" y="202635"/>
                    <a:pt x="90954" y="202529"/>
                  </a:cubicBezTo>
                  <a:cubicBezTo>
                    <a:pt x="90639" y="202477"/>
                    <a:pt x="90323" y="202319"/>
                    <a:pt x="90060" y="202214"/>
                  </a:cubicBezTo>
                  <a:cubicBezTo>
                    <a:pt x="89797" y="202109"/>
                    <a:pt x="89587" y="201951"/>
                    <a:pt x="89376" y="201951"/>
                  </a:cubicBezTo>
                  <a:cubicBezTo>
                    <a:pt x="87535" y="201635"/>
                    <a:pt x="85904" y="200741"/>
                    <a:pt x="84168" y="200057"/>
                  </a:cubicBezTo>
                  <a:cubicBezTo>
                    <a:pt x="83274" y="199741"/>
                    <a:pt x="82432" y="199373"/>
                    <a:pt x="81433" y="199321"/>
                  </a:cubicBezTo>
                  <a:cubicBezTo>
                    <a:pt x="81117" y="199321"/>
                    <a:pt x="80749" y="199163"/>
                    <a:pt x="80381" y="199005"/>
                  </a:cubicBezTo>
                  <a:cubicBezTo>
                    <a:pt x="79539" y="198584"/>
                    <a:pt x="78697" y="198268"/>
                    <a:pt x="77750" y="198163"/>
                  </a:cubicBezTo>
                  <a:cubicBezTo>
                    <a:pt x="77435" y="198111"/>
                    <a:pt x="77172" y="198005"/>
                    <a:pt x="76909" y="197900"/>
                  </a:cubicBezTo>
                  <a:cubicBezTo>
                    <a:pt x="76172" y="197637"/>
                    <a:pt x="75436" y="197322"/>
                    <a:pt x="74647" y="197322"/>
                  </a:cubicBezTo>
                  <a:cubicBezTo>
                    <a:pt x="74542" y="197322"/>
                    <a:pt x="74384" y="197322"/>
                    <a:pt x="74278" y="197269"/>
                  </a:cubicBezTo>
                  <a:cubicBezTo>
                    <a:pt x="73069" y="196743"/>
                    <a:pt x="71753" y="196585"/>
                    <a:pt x="70491" y="196269"/>
                  </a:cubicBezTo>
                  <a:cubicBezTo>
                    <a:pt x="70175" y="196217"/>
                    <a:pt x="69860" y="196112"/>
                    <a:pt x="69544" y="196112"/>
                  </a:cubicBezTo>
                  <a:cubicBezTo>
                    <a:pt x="67072" y="196112"/>
                    <a:pt x="64810" y="195270"/>
                    <a:pt x="62548" y="194376"/>
                  </a:cubicBezTo>
                  <a:cubicBezTo>
                    <a:pt x="61495" y="193955"/>
                    <a:pt x="60496" y="193481"/>
                    <a:pt x="59497" y="193061"/>
                  </a:cubicBezTo>
                  <a:cubicBezTo>
                    <a:pt x="59286" y="193008"/>
                    <a:pt x="59076" y="192903"/>
                    <a:pt x="58918" y="192903"/>
                  </a:cubicBezTo>
                  <a:cubicBezTo>
                    <a:pt x="58287" y="192955"/>
                    <a:pt x="57708" y="192640"/>
                    <a:pt x="57077" y="192587"/>
                  </a:cubicBezTo>
                  <a:cubicBezTo>
                    <a:pt x="55814" y="192482"/>
                    <a:pt x="54604" y="192008"/>
                    <a:pt x="53342" y="192114"/>
                  </a:cubicBezTo>
                  <a:cubicBezTo>
                    <a:pt x="52658" y="192166"/>
                    <a:pt x="52027" y="192061"/>
                    <a:pt x="51395" y="191851"/>
                  </a:cubicBezTo>
                  <a:cubicBezTo>
                    <a:pt x="51027" y="191745"/>
                    <a:pt x="50659" y="191693"/>
                    <a:pt x="50291" y="191693"/>
                  </a:cubicBezTo>
                  <a:cubicBezTo>
                    <a:pt x="49502" y="191693"/>
                    <a:pt x="48765" y="191535"/>
                    <a:pt x="48029" y="191325"/>
                  </a:cubicBezTo>
                  <a:cubicBezTo>
                    <a:pt x="47292" y="191114"/>
                    <a:pt x="46608" y="190799"/>
                    <a:pt x="45872" y="190693"/>
                  </a:cubicBezTo>
                  <a:cubicBezTo>
                    <a:pt x="44557" y="190483"/>
                    <a:pt x="43294" y="189957"/>
                    <a:pt x="41979" y="189589"/>
                  </a:cubicBezTo>
                  <a:cubicBezTo>
                    <a:pt x="40980" y="189326"/>
                    <a:pt x="39980" y="188905"/>
                    <a:pt x="38928" y="188852"/>
                  </a:cubicBezTo>
                  <a:cubicBezTo>
                    <a:pt x="38665" y="188800"/>
                    <a:pt x="38455" y="188642"/>
                    <a:pt x="38192" y="188589"/>
                  </a:cubicBezTo>
                  <a:cubicBezTo>
                    <a:pt x="37771" y="188431"/>
                    <a:pt x="37297" y="188168"/>
                    <a:pt x="36824" y="188116"/>
                  </a:cubicBezTo>
                  <a:cubicBezTo>
                    <a:pt x="35877" y="188011"/>
                    <a:pt x="35088" y="187642"/>
                    <a:pt x="34246" y="187327"/>
                  </a:cubicBezTo>
                  <a:cubicBezTo>
                    <a:pt x="33562" y="187116"/>
                    <a:pt x="32984" y="186801"/>
                    <a:pt x="32247" y="186748"/>
                  </a:cubicBezTo>
                  <a:cubicBezTo>
                    <a:pt x="32089" y="186748"/>
                    <a:pt x="31932" y="186643"/>
                    <a:pt x="31774" y="186590"/>
                  </a:cubicBezTo>
                  <a:cubicBezTo>
                    <a:pt x="31142" y="186275"/>
                    <a:pt x="30511" y="186064"/>
                    <a:pt x="29827" y="185959"/>
                  </a:cubicBezTo>
                  <a:cubicBezTo>
                    <a:pt x="28723" y="185696"/>
                    <a:pt x="27618" y="185328"/>
                    <a:pt x="26513" y="184959"/>
                  </a:cubicBezTo>
                  <a:cubicBezTo>
                    <a:pt x="24146" y="184013"/>
                    <a:pt x="21831" y="183013"/>
                    <a:pt x="19464" y="182119"/>
                  </a:cubicBezTo>
                  <a:cubicBezTo>
                    <a:pt x="18412" y="181698"/>
                    <a:pt x="17360" y="181172"/>
                    <a:pt x="16203" y="181067"/>
                  </a:cubicBezTo>
                  <a:cubicBezTo>
                    <a:pt x="15466" y="180961"/>
                    <a:pt x="14835" y="180541"/>
                    <a:pt x="14151" y="180225"/>
                  </a:cubicBezTo>
                  <a:cubicBezTo>
                    <a:pt x="12836" y="179646"/>
                    <a:pt x="11521" y="179068"/>
                    <a:pt x="10206" y="178489"/>
                  </a:cubicBezTo>
                  <a:cubicBezTo>
                    <a:pt x="9627" y="178226"/>
                    <a:pt x="9101" y="177858"/>
                    <a:pt x="8522" y="177490"/>
                  </a:cubicBezTo>
                  <a:cubicBezTo>
                    <a:pt x="7523" y="176753"/>
                    <a:pt x="6629" y="175964"/>
                    <a:pt x="5524" y="175385"/>
                  </a:cubicBezTo>
                  <a:cubicBezTo>
                    <a:pt x="4577" y="174912"/>
                    <a:pt x="3840" y="174175"/>
                    <a:pt x="3420" y="173123"/>
                  </a:cubicBezTo>
                  <a:cubicBezTo>
                    <a:pt x="2946" y="172071"/>
                    <a:pt x="2525" y="171124"/>
                    <a:pt x="2368" y="170020"/>
                  </a:cubicBezTo>
                  <a:cubicBezTo>
                    <a:pt x="2262" y="169283"/>
                    <a:pt x="2105" y="168599"/>
                    <a:pt x="2105" y="167915"/>
                  </a:cubicBezTo>
                  <a:close/>
                  <a:moveTo>
                    <a:pt x="113522" y="208526"/>
                  </a:moveTo>
                  <a:cubicBezTo>
                    <a:pt x="113522" y="208526"/>
                    <a:pt x="113469" y="208526"/>
                    <a:pt x="113417" y="208579"/>
                  </a:cubicBezTo>
                  <a:cubicBezTo>
                    <a:pt x="113206" y="208526"/>
                    <a:pt x="112943" y="208474"/>
                    <a:pt x="112680" y="208369"/>
                  </a:cubicBezTo>
                  <a:cubicBezTo>
                    <a:pt x="112680" y="208316"/>
                    <a:pt x="112680" y="208263"/>
                    <a:pt x="112733" y="208263"/>
                  </a:cubicBezTo>
                  <a:cubicBezTo>
                    <a:pt x="112943" y="208316"/>
                    <a:pt x="113154" y="208369"/>
                    <a:pt x="113417" y="208474"/>
                  </a:cubicBezTo>
                  <a:cubicBezTo>
                    <a:pt x="113417" y="208474"/>
                    <a:pt x="113469" y="208474"/>
                    <a:pt x="113522" y="208526"/>
                  </a:cubicBezTo>
                  <a:close/>
                  <a:moveTo>
                    <a:pt x="111260" y="214576"/>
                  </a:moveTo>
                  <a:cubicBezTo>
                    <a:pt x="110944" y="214155"/>
                    <a:pt x="110839" y="213682"/>
                    <a:pt x="110944" y="213103"/>
                  </a:cubicBezTo>
                  <a:cubicBezTo>
                    <a:pt x="111681" y="213366"/>
                    <a:pt x="112049" y="213945"/>
                    <a:pt x="112733" y="214366"/>
                  </a:cubicBezTo>
                  <a:cubicBezTo>
                    <a:pt x="112154" y="214681"/>
                    <a:pt x="111733" y="214523"/>
                    <a:pt x="111260" y="214576"/>
                  </a:cubicBezTo>
                  <a:close/>
                  <a:moveTo>
                    <a:pt x="119256" y="215575"/>
                  </a:moveTo>
                  <a:cubicBezTo>
                    <a:pt x="118835" y="215102"/>
                    <a:pt x="118309" y="214892"/>
                    <a:pt x="117835" y="214629"/>
                  </a:cubicBezTo>
                  <a:cubicBezTo>
                    <a:pt x="117520" y="214418"/>
                    <a:pt x="117152" y="214313"/>
                    <a:pt x="116994" y="213892"/>
                  </a:cubicBezTo>
                  <a:cubicBezTo>
                    <a:pt x="117520" y="213524"/>
                    <a:pt x="118098" y="213682"/>
                    <a:pt x="118624" y="213576"/>
                  </a:cubicBezTo>
                  <a:cubicBezTo>
                    <a:pt x="119203" y="214260"/>
                    <a:pt x="119729" y="214839"/>
                    <a:pt x="120308" y="215523"/>
                  </a:cubicBezTo>
                  <a:cubicBezTo>
                    <a:pt x="119887" y="215838"/>
                    <a:pt x="119466" y="215891"/>
                    <a:pt x="119256" y="215575"/>
                  </a:cubicBezTo>
                  <a:close/>
                  <a:moveTo>
                    <a:pt x="181961" y="43768"/>
                  </a:moveTo>
                  <a:cubicBezTo>
                    <a:pt x="181908" y="44031"/>
                    <a:pt x="181908" y="44347"/>
                    <a:pt x="181803" y="44610"/>
                  </a:cubicBezTo>
                  <a:cubicBezTo>
                    <a:pt x="181593" y="45557"/>
                    <a:pt x="181435" y="46556"/>
                    <a:pt x="180488" y="47135"/>
                  </a:cubicBezTo>
                  <a:cubicBezTo>
                    <a:pt x="180225" y="47661"/>
                    <a:pt x="179857" y="48187"/>
                    <a:pt x="179646" y="48766"/>
                  </a:cubicBezTo>
                  <a:cubicBezTo>
                    <a:pt x="179436" y="49239"/>
                    <a:pt x="179173" y="49607"/>
                    <a:pt x="178594" y="49923"/>
                  </a:cubicBezTo>
                  <a:cubicBezTo>
                    <a:pt x="178805" y="48871"/>
                    <a:pt x="179278" y="48029"/>
                    <a:pt x="179594" y="47135"/>
                  </a:cubicBezTo>
                  <a:cubicBezTo>
                    <a:pt x="179909" y="46241"/>
                    <a:pt x="180330" y="45451"/>
                    <a:pt x="180803" y="44347"/>
                  </a:cubicBezTo>
                  <a:cubicBezTo>
                    <a:pt x="180540" y="44610"/>
                    <a:pt x="180435" y="44662"/>
                    <a:pt x="180383" y="44715"/>
                  </a:cubicBezTo>
                  <a:cubicBezTo>
                    <a:pt x="179962" y="45504"/>
                    <a:pt x="179541" y="46241"/>
                    <a:pt x="179173" y="47030"/>
                  </a:cubicBezTo>
                  <a:cubicBezTo>
                    <a:pt x="178331" y="49134"/>
                    <a:pt x="177174" y="51080"/>
                    <a:pt x="176016" y="53027"/>
                  </a:cubicBezTo>
                  <a:cubicBezTo>
                    <a:pt x="175964" y="53132"/>
                    <a:pt x="175911" y="53237"/>
                    <a:pt x="175859" y="53342"/>
                  </a:cubicBezTo>
                  <a:cubicBezTo>
                    <a:pt x="175438" y="54079"/>
                    <a:pt x="175438" y="54079"/>
                    <a:pt x="175543" y="54920"/>
                  </a:cubicBezTo>
                  <a:cubicBezTo>
                    <a:pt x="175490" y="54973"/>
                    <a:pt x="175438" y="55078"/>
                    <a:pt x="175385" y="55131"/>
                  </a:cubicBezTo>
                  <a:cubicBezTo>
                    <a:pt x="174596" y="55499"/>
                    <a:pt x="174175" y="56078"/>
                    <a:pt x="173860" y="56919"/>
                  </a:cubicBezTo>
                  <a:cubicBezTo>
                    <a:pt x="173491" y="58024"/>
                    <a:pt x="173071" y="59181"/>
                    <a:pt x="172387" y="60128"/>
                  </a:cubicBezTo>
                  <a:cubicBezTo>
                    <a:pt x="172229" y="60339"/>
                    <a:pt x="172124" y="60654"/>
                    <a:pt x="172018" y="60917"/>
                  </a:cubicBezTo>
                  <a:cubicBezTo>
                    <a:pt x="171913" y="61233"/>
                    <a:pt x="171755" y="61549"/>
                    <a:pt x="171598" y="61812"/>
                  </a:cubicBezTo>
                  <a:cubicBezTo>
                    <a:pt x="171124" y="62706"/>
                    <a:pt x="170598" y="63600"/>
                    <a:pt x="170125" y="64494"/>
                  </a:cubicBezTo>
                  <a:cubicBezTo>
                    <a:pt x="169073" y="66599"/>
                    <a:pt x="167968" y="68650"/>
                    <a:pt x="166863" y="70702"/>
                  </a:cubicBezTo>
                  <a:cubicBezTo>
                    <a:pt x="166653" y="71123"/>
                    <a:pt x="166442" y="71491"/>
                    <a:pt x="166179" y="71964"/>
                  </a:cubicBezTo>
                  <a:cubicBezTo>
                    <a:pt x="165969" y="71806"/>
                    <a:pt x="165811" y="71701"/>
                    <a:pt x="165601" y="71543"/>
                  </a:cubicBezTo>
                  <a:cubicBezTo>
                    <a:pt x="165548" y="71701"/>
                    <a:pt x="165443" y="71806"/>
                    <a:pt x="165390" y="71964"/>
                  </a:cubicBezTo>
                  <a:cubicBezTo>
                    <a:pt x="165232" y="72333"/>
                    <a:pt x="165180" y="72753"/>
                    <a:pt x="164969" y="73122"/>
                  </a:cubicBezTo>
                  <a:cubicBezTo>
                    <a:pt x="164654" y="73700"/>
                    <a:pt x="164443" y="74332"/>
                    <a:pt x="164286" y="74963"/>
                  </a:cubicBezTo>
                  <a:cubicBezTo>
                    <a:pt x="164180" y="75489"/>
                    <a:pt x="164023" y="76067"/>
                    <a:pt x="163759" y="76594"/>
                  </a:cubicBezTo>
                  <a:cubicBezTo>
                    <a:pt x="162813" y="78382"/>
                    <a:pt x="162076" y="80328"/>
                    <a:pt x="161497" y="82275"/>
                  </a:cubicBezTo>
                  <a:cubicBezTo>
                    <a:pt x="160971" y="83853"/>
                    <a:pt x="160866" y="85484"/>
                    <a:pt x="160603" y="87114"/>
                  </a:cubicBezTo>
                  <a:cubicBezTo>
                    <a:pt x="160551" y="87430"/>
                    <a:pt x="160551" y="87798"/>
                    <a:pt x="160498" y="88114"/>
                  </a:cubicBezTo>
                  <a:cubicBezTo>
                    <a:pt x="159814" y="90534"/>
                    <a:pt x="159656" y="93111"/>
                    <a:pt x="158815" y="95531"/>
                  </a:cubicBezTo>
                  <a:cubicBezTo>
                    <a:pt x="158709" y="95742"/>
                    <a:pt x="158657" y="96005"/>
                    <a:pt x="158657" y="96268"/>
                  </a:cubicBezTo>
                  <a:cubicBezTo>
                    <a:pt x="158709" y="97162"/>
                    <a:pt x="158499" y="98004"/>
                    <a:pt x="158236" y="98898"/>
                  </a:cubicBezTo>
                  <a:cubicBezTo>
                    <a:pt x="157815" y="100266"/>
                    <a:pt x="157552" y="101633"/>
                    <a:pt x="157184" y="102949"/>
                  </a:cubicBezTo>
                  <a:cubicBezTo>
                    <a:pt x="157184" y="103106"/>
                    <a:pt x="157131" y="103212"/>
                    <a:pt x="157131" y="103317"/>
                  </a:cubicBezTo>
                  <a:cubicBezTo>
                    <a:pt x="156973" y="104948"/>
                    <a:pt x="156816" y="106578"/>
                    <a:pt x="156658" y="108209"/>
                  </a:cubicBezTo>
                  <a:cubicBezTo>
                    <a:pt x="156605" y="108577"/>
                    <a:pt x="156605" y="108945"/>
                    <a:pt x="156500" y="109314"/>
                  </a:cubicBezTo>
                  <a:cubicBezTo>
                    <a:pt x="156237" y="110261"/>
                    <a:pt x="156184" y="111260"/>
                    <a:pt x="156184" y="112260"/>
                  </a:cubicBezTo>
                  <a:cubicBezTo>
                    <a:pt x="156237" y="113364"/>
                    <a:pt x="156237" y="114469"/>
                    <a:pt x="155921" y="115521"/>
                  </a:cubicBezTo>
                  <a:cubicBezTo>
                    <a:pt x="155816" y="115995"/>
                    <a:pt x="155816" y="116521"/>
                    <a:pt x="155816" y="116994"/>
                  </a:cubicBezTo>
                  <a:cubicBezTo>
                    <a:pt x="155816" y="117520"/>
                    <a:pt x="155816" y="118099"/>
                    <a:pt x="155816" y="118625"/>
                  </a:cubicBezTo>
                  <a:cubicBezTo>
                    <a:pt x="155764" y="118940"/>
                    <a:pt x="155764" y="119256"/>
                    <a:pt x="155395" y="119466"/>
                  </a:cubicBezTo>
                  <a:cubicBezTo>
                    <a:pt x="155132" y="119677"/>
                    <a:pt x="155027" y="119992"/>
                    <a:pt x="154974" y="120308"/>
                  </a:cubicBezTo>
                  <a:cubicBezTo>
                    <a:pt x="154922" y="120834"/>
                    <a:pt x="155027" y="121413"/>
                    <a:pt x="154501" y="121728"/>
                  </a:cubicBezTo>
                  <a:cubicBezTo>
                    <a:pt x="154343" y="121834"/>
                    <a:pt x="154343" y="122097"/>
                    <a:pt x="154291" y="122307"/>
                  </a:cubicBezTo>
                  <a:cubicBezTo>
                    <a:pt x="154185" y="123990"/>
                    <a:pt x="153554" y="125516"/>
                    <a:pt x="153081" y="127042"/>
                  </a:cubicBezTo>
                  <a:cubicBezTo>
                    <a:pt x="152870" y="127673"/>
                    <a:pt x="152660" y="128304"/>
                    <a:pt x="152712" y="128988"/>
                  </a:cubicBezTo>
                  <a:cubicBezTo>
                    <a:pt x="152765" y="129672"/>
                    <a:pt x="152712" y="130303"/>
                    <a:pt x="152081" y="130724"/>
                  </a:cubicBezTo>
                  <a:cubicBezTo>
                    <a:pt x="152029" y="130776"/>
                    <a:pt x="151976" y="130882"/>
                    <a:pt x="151976" y="130934"/>
                  </a:cubicBezTo>
                  <a:cubicBezTo>
                    <a:pt x="150871" y="133565"/>
                    <a:pt x="149346" y="135984"/>
                    <a:pt x="148504" y="138720"/>
                  </a:cubicBezTo>
                  <a:cubicBezTo>
                    <a:pt x="148451" y="138930"/>
                    <a:pt x="148346" y="139193"/>
                    <a:pt x="148346" y="139404"/>
                  </a:cubicBezTo>
                  <a:cubicBezTo>
                    <a:pt x="148346" y="139509"/>
                    <a:pt x="148451" y="139719"/>
                    <a:pt x="148504" y="139719"/>
                  </a:cubicBezTo>
                  <a:cubicBezTo>
                    <a:pt x="148609" y="139719"/>
                    <a:pt x="148820" y="139667"/>
                    <a:pt x="148925" y="139561"/>
                  </a:cubicBezTo>
                  <a:cubicBezTo>
                    <a:pt x="149030" y="139456"/>
                    <a:pt x="149030" y="139298"/>
                    <a:pt x="149083" y="139141"/>
                  </a:cubicBezTo>
                  <a:cubicBezTo>
                    <a:pt x="149661" y="136826"/>
                    <a:pt x="150608" y="134722"/>
                    <a:pt x="151555" y="132565"/>
                  </a:cubicBezTo>
                  <a:cubicBezTo>
                    <a:pt x="151608" y="132512"/>
                    <a:pt x="151713" y="132512"/>
                    <a:pt x="151766" y="132460"/>
                  </a:cubicBezTo>
                  <a:cubicBezTo>
                    <a:pt x="151923" y="133302"/>
                    <a:pt x="151976" y="133775"/>
                    <a:pt x="151766" y="134459"/>
                  </a:cubicBezTo>
                  <a:cubicBezTo>
                    <a:pt x="151503" y="135195"/>
                    <a:pt x="151450" y="135932"/>
                    <a:pt x="151503" y="136721"/>
                  </a:cubicBezTo>
                  <a:cubicBezTo>
                    <a:pt x="151503" y="137142"/>
                    <a:pt x="151345" y="137510"/>
                    <a:pt x="151187" y="137931"/>
                  </a:cubicBezTo>
                  <a:cubicBezTo>
                    <a:pt x="150608" y="139298"/>
                    <a:pt x="150030" y="140719"/>
                    <a:pt x="149451" y="142139"/>
                  </a:cubicBezTo>
                  <a:cubicBezTo>
                    <a:pt x="149293" y="142507"/>
                    <a:pt x="149398" y="142823"/>
                    <a:pt x="149819" y="143086"/>
                  </a:cubicBezTo>
                  <a:cubicBezTo>
                    <a:pt x="150661" y="142244"/>
                    <a:pt x="150713" y="141034"/>
                    <a:pt x="151292" y="139930"/>
                  </a:cubicBezTo>
                  <a:cubicBezTo>
                    <a:pt x="151503" y="140824"/>
                    <a:pt x="151503" y="141613"/>
                    <a:pt x="151397" y="142507"/>
                  </a:cubicBezTo>
                  <a:cubicBezTo>
                    <a:pt x="151240" y="143822"/>
                    <a:pt x="150766" y="144980"/>
                    <a:pt x="150345" y="146190"/>
                  </a:cubicBezTo>
                  <a:cubicBezTo>
                    <a:pt x="150082" y="146979"/>
                    <a:pt x="149924" y="147768"/>
                    <a:pt x="149819" y="148557"/>
                  </a:cubicBezTo>
                  <a:cubicBezTo>
                    <a:pt x="149661" y="149504"/>
                    <a:pt x="149293" y="150398"/>
                    <a:pt x="148978" y="151292"/>
                  </a:cubicBezTo>
                  <a:cubicBezTo>
                    <a:pt x="148714" y="152187"/>
                    <a:pt x="148346" y="153028"/>
                    <a:pt x="148031" y="153923"/>
                  </a:cubicBezTo>
                  <a:cubicBezTo>
                    <a:pt x="147978" y="154080"/>
                    <a:pt x="147873" y="154238"/>
                    <a:pt x="147873" y="154396"/>
                  </a:cubicBezTo>
                  <a:cubicBezTo>
                    <a:pt x="147820" y="155553"/>
                    <a:pt x="147399" y="156658"/>
                    <a:pt x="147136" y="157763"/>
                  </a:cubicBezTo>
                  <a:cubicBezTo>
                    <a:pt x="146873" y="158762"/>
                    <a:pt x="146400" y="159762"/>
                    <a:pt x="146084" y="160761"/>
                  </a:cubicBezTo>
                  <a:cubicBezTo>
                    <a:pt x="145979" y="161077"/>
                    <a:pt x="145769" y="161392"/>
                    <a:pt x="145769" y="161708"/>
                  </a:cubicBezTo>
                  <a:cubicBezTo>
                    <a:pt x="145769" y="162918"/>
                    <a:pt x="145295" y="164023"/>
                    <a:pt x="144874" y="165127"/>
                  </a:cubicBezTo>
                  <a:cubicBezTo>
                    <a:pt x="144664" y="165601"/>
                    <a:pt x="144559" y="166022"/>
                    <a:pt x="144506" y="166548"/>
                  </a:cubicBezTo>
                  <a:cubicBezTo>
                    <a:pt x="144453" y="167021"/>
                    <a:pt x="144401" y="167495"/>
                    <a:pt x="144243" y="167968"/>
                  </a:cubicBezTo>
                  <a:cubicBezTo>
                    <a:pt x="143875" y="168862"/>
                    <a:pt x="143507" y="169809"/>
                    <a:pt x="143086" y="170704"/>
                  </a:cubicBezTo>
                  <a:cubicBezTo>
                    <a:pt x="142770" y="171440"/>
                    <a:pt x="142507" y="172229"/>
                    <a:pt x="142402" y="173071"/>
                  </a:cubicBezTo>
                  <a:cubicBezTo>
                    <a:pt x="142349" y="173597"/>
                    <a:pt x="142139" y="174175"/>
                    <a:pt x="141876" y="174649"/>
                  </a:cubicBezTo>
                  <a:cubicBezTo>
                    <a:pt x="141560" y="175438"/>
                    <a:pt x="141139" y="176227"/>
                    <a:pt x="140771" y="176964"/>
                  </a:cubicBezTo>
                  <a:cubicBezTo>
                    <a:pt x="140350" y="177753"/>
                    <a:pt x="140087" y="178542"/>
                    <a:pt x="139982" y="179436"/>
                  </a:cubicBezTo>
                  <a:cubicBezTo>
                    <a:pt x="139877" y="180330"/>
                    <a:pt x="139509" y="181067"/>
                    <a:pt x="139088" y="181856"/>
                  </a:cubicBezTo>
                  <a:cubicBezTo>
                    <a:pt x="138667" y="182803"/>
                    <a:pt x="138246" y="183697"/>
                    <a:pt x="138141" y="184749"/>
                  </a:cubicBezTo>
                  <a:cubicBezTo>
                    <a:pt x="138036" y="185170"/>
                    <a:pt x="137878" y="185538"/>
                    <a:pt x="137720" y="185906"/>
                  </a:cubicBezTo>
                  <a:cubicBezTo>
                    <a:pt x="137457" y="186485"/>
                    <a:pt x="137141" y="187011"/>
                    <a:pt x="137141" y="187642"/>
                  </a:cubicBezTo>
                  <a:cubicBezTo>
                    <a:pt x="137141" y="187853"/>
                    <a:pt x="137036" y="188063"/>
                    <a:pt x="136931" y="188221"/>
                  </a:cubicBezTo>
                  <a:cubicBezTo>
                    <a:pt x="136563" y="188905"/>
                    <a:pt x="136352" y="189641"/>
                    <a:pt x="136195" y="190430"/>
                  </a:cubicBezTo>
                  <a:cubicBezTo>
                    <a:pt x="136089" y="190956"/>
                    <a:pt x="135879" y="191430"/>
                    <a:pt x="135721" y="191956"/>
                  </a:cubicBezTo>
                  <a:cubicBezTo>
                    <a:pt x="135300" y="193061"/>
                    <a:pt x="134932" y="194165"/>
                    <a:pt x="134669" y="195323"/>
                  </a:cubicBezTo>
                  <a:cubicBezTo>
                    <a:pt x="134459" y="196375"/>
                    <a:pt x="134353" y="197427"/>
                    <a:pt x="133722" y="198374"/>
                  </a:cubicBezTo>
                  <a:cubicBezTo>
                    <a:pt x="133617" y="198531"/>
                    <a:pt x="133564" y="198742"/>
                    <a:pt x="133512" y="198952"/>
                  </a:cubicBezTo>
                  <a:cubicBezTo>
                    <a:pt x="132986" y="200530"/>
                    <a:pt x="132039" y="201846"/>
                    <a:pt x="131039" y="203161"/>
                  </a:cubicBezTo>
                  <a:cubicBezTo>
                    <a:pt x="130776" y="203476"/>
                    <a:pt x="130566" y="203950"/>
                    <a:pt x="130355" y="204318"/>
                  </a:cubicBezTo>
                  <a:cubicBezTo>
                    <a:pt x="130198" y="204686"/>
                    <a:pt x="130040" y="205107"/>
                    <a:pt x="129777" y="205370"/>
                  </a:cubicBezTo>
                  <a:cubicBezTo>
                    <a:pt x="129303" y="205896"/>
                    <a:pt x="129040" y="206422"/>
                    <a:pt x="128988" y="207106"/>
                  </a:cubicBezTo>
                  <a:cubicBezTo>
                    <a:pt x="128988" y="207580"/>
                    <a:pt x="128619" y="208000"/>
                    <a:pt x="128304" y="208421"/>
                  </a:cubicBezTo>
                  <a:cubicBezTo>
                    <a:pt x="127620" y="209368"/>
                    <a:pt x="126883" y="210262"/>
                    <a:pt x="126147" y="211209"/>
                  </a:cubicBezTo>
                  <a:cubicBezTo>
                    <a:pt x="125884" y="211577"/>
                    <a:pt x="125568" y="211788"/>
                    <a:pt x="125200" y="211946"/>
                  </a:cubicBezTo>
                  <a:cubicBezTo>
                    <a:pt x="124884" y="212104"/>
                    <a:pt x="124569" y="212314"/>
                    <a:pt x="124201" y="212419"/>
                  </a:cubicBezTo>
                  <a:cubicBezTo>
                    <a:pt x="123727" y="212630"/>
                    <a:pt x="123359" y="212840"/>
                    <a:pt x="123096" y="213313"/>
                  </a:cubicBezTo>
                  <a:cubicBezTo>
                    <a:pt x="122885" y="213682"/>
                    <a:pt x="122465" y="213839"/>
                    <a:pt x="122096" y="214050"/>
                  </a:cubicBezTo>
                  <a:cubicBezTo>
                    <a:pt x="121781" y="213682"/>
                    <a:pt x="121518" y="213366"/>
                    <a:pt x="121202" y="212998"/>
                  </a:cubicBezTo>
                  <a:cubicBezTo>
                    <a:pt x="120992" y="212787"/>
                    <a:pt x="120834" y="212577"/>
                    <a:pt x="121097" y="212261"/>
                  </a:cubicBezTo>
                  <a:cubicBezTo>
                    <a:pt x="121255" y="211998"/>
                    <a:pt x="121465" y="212104"/>
                    <a:pt x="121728" y="212209"/>
                  </a:cubicBezTo>
                  <a:cubicBezTo>
                    <a:pt x="121886" y="212261"/>
                    <a:pt x="122096" y="212314"/>
                    <a:pt x="122307" y="212314"/>
                  </a:cubicBezTo>
                  <a:cubicBezTo>
                    <a:pt x="122412" y="212314"/>
                    <a:pt x="122570" y="212156"/>
                    <a:pt x="122728" y="212051"/>
                  </a:cubicBezTo>
                  <a:cubicBezTo>
                    <a:pt x="122412" y="211630"/>
                    <a:pt x="122044" y="211367"/>
                    <a:pt x="121623" y="211209"/>
                  </a:cubicBezTo>
                  <a:cubicBezTo>
                    <a:pt x="121149" y="211051"/>
                    <a:pt x="120676" y="211262"/>
                    <a:pt x="120518" y="211683"/>
                  </a:cubicBezTo>
                  <a:cubicBezTo>
                    <a:pt x="120360" y="212104"/>
                    <a:pt x="120308" y="212472"/>
                    <a:pt x="120203" y="212893"/>
                  </a:cubicBezTo>
                  <a:cubicBezTo>
                    <a:pt x="120150" y="213103"/>
                    <a:pt x="120045" y="213261"/>
                    <a:pt x="119992" y="213419"/>
                  </a:cubicBezTo>
                  <a:cubicBezTo>
                    <a:pt x="119887" y="213471"/>
                    <a:pt x="119782" y="213471"/>
                    <a:pt x="119729" y="213471"/>
                  </a:cubicBezTo>
                  <a:cubicBezTo>
                    <a:pt x="119151" y="212998"/>
                    <a:pt x="118519" y="212893"/>
                    <a:pt x="117783" y="213050"/>
                  </a:cubicBezTo>
                  <a:cubicBezTo>
                    <a:pt x="117152" y="213208"/>
                    <a:pt x="116520" y="213261"/>
                    <a:pt x="115836" y="213366"/>
                  </a:cubicBezTo>
                  <a:cubicBezTo>
                    <a:pt x="115731" y="213419"/>
                    <a:pt x="115679" y="213524"/>
                    <a:pt x="115521" y="213629"/>
                  </a:cubicBezTo>
                  <a:cubicBezTo>
                    <a:pt x="115679" y="213839"/>
                    <a:pt x="115889" y="214050"/>
                    <a:pt x="116047" y="214260"/>
                  </a:cubicBezTo>
                  <a:cubicBezTo>
                    <a:pt x="116205" y="214471"/>
                    <a:pt x="116362" y="214734"/>
                    <a:pt x="116520" y="214997"/>
                  </a:cubicBezTo>
                  <a:cubicBezTo>
                    <a:pt x="115679" y="215102"/>
                    <a:pt x="115047" y="214892"/>
                    <a:pt x="114574" y="214313"/>
                  </a:cubicBezTo>
                  <a:cubicBezTo>
                    <a:pt x="114416" y="214155"/>
                    <a:pt x="114258" y="214050"/>
                    <a:pt x="114100" y="213945"/>
                  </a:cubicBezTo>
                  <a:cubicBezTo>
                    <a:pt x="113364" y="213524"/>
                    <a:pt x="112680" y="213103"/>
                    <a:pt x="111996" y="212630"/>
                  </a:cubicBezTo>
                  <a:cubicBezTo>
                    <a:pt x="111575" y="212367"/>
                    <a:pt x="111102" y="212209"/>
                    <a:pt x="110523" y="212367"/>
                  </a:cubicBezTo>
                  <a:cubicBezTo>
                    <a:pt x="110471" y="212893"/>
                    <a:pt x="110418" y="213471"/>
                    <a:pt x="110365" y="213997"/>
                  </a:cubicBezTo>
                  <a:cubicBezTo>
                    <a:pt x="109997" y="214155"/>
                    <a:pt x="109839" y="213997"/>
                    <a:pt x="109682" y="213787"/>
                  </a:cubicBezTo>
                  <a:cubicBezTo>
                    <a:pt x="108998" y="213050"/>
                    <a:pt x="108156" y="212577"/>
                    <a:pt x="107262" y="212104"/>
                  </a:cubicBezTo>
                  <a:cubicBezTo>
                    <a:pt x="106736" y="211840"/>
                    <a:pt x="106262" y="211420"/>
                    <a:pt x="105736" y="211104"/>
                  </a:cubicBezTo>
                  <a:cubicBezTo>
                    <a:pt x="105631" y="211051"/>
                    <a:pt x="105421" y="211157"/>
                    <a:pt x="105263" y="211157"/>
                  </a:cubicBezTo>
                  <a:cubicBezTo>
                    <a:pt x="105263" y="211314"/>
                    <a:pt x="105263" y="211472"/>
                    <a:pt x="105315" y="211577"/>
                  </a:cubicBezTo>
                  <a:cubicBezTo>
                    <a:pt x="105841" y="212367"/>
                    <a:pt x="106578" y="212893"/>
                    <a:pt x="107314" y="213366"/>
                  </a:cubicBezTo>
                  <a:cubicBezTo>
                    <a:pt x="107630" y="213576"/>
                    <a:pt x="107998" y="213682"/>
                    <a:pt x="108156" y="214103"/>
                  </a:cubicBezTo>
                  <a:cubicBezTo>
                    <a:pt x="107420" y="214208"/>
                    <a:pt x="106841" y="214208"/>
                    <a:pt x="106262" y="213997"/>
                  </a:cubicBezTo>
                  <a:cubicBezTo>
                    <a:pt x="105052" y="213576"/>
                    <a:pt x="104000" y="213050"/>
                    <a:pt x="103053" y="212261"/>
                  </a:cubicBezTo>
                  <a:cubicBezTo>
                    <a:pt x="102001" y="211420"/>
                    <a:pt x="100739" y="210841"/>
                    <a:pt x="99581" y="210157"/>
                  </a:cubicBezTo>
                  <a:cubicBezTo>
                    <a:pt x="99371" y="210052"/>
                    <a:pt x="99161" y="209947"/>
                    <a:pt x="98950" y="209894"/>
                  </a:cubicBezTo>
                  <a:cubicBezTo>
                    <a:pt x="98740" y="210157"/>
                    <a:pt x="98898" y="210262"/>
                    <a:pt x="99003" y="210368"/>
                  </a:cubicBezTo>
                  <a:cubicBezTo>
                    <a:pt x="99844" y="210999"/>
                    <a:pt x="100686" y="211683"/>
                    <a:pt x="101528" y="212314"/>
                  </a:cubicBezTo>
                  <a:cubicBezTo>
                    <a:pt x="101843" y="212577"/>
                    <a:pt x="102212" y="212735"/>
                    <a:pt x="102475" y="213261"/>
                  </a:cubicBezTo>
                  <a:cubicBezTo>
                    <a:pt x="101475" y="213156"/>
                    <a:pt x="100634" y="212998"/>
                    <a:pt x="99739" y="212893"/>
                  </a:cubicBezTo>
                  <a:cubicBezTo>
                    <a:pt x="99687" y="212577"/>
                    <a:pt x="99634" y="212314"/>
                    <a:pt x="99529" y="211998"/>
                  </a:cubicBezTo>
                  <a:cubicBezTo>
                    <a:pt x="97688" y="211630"/>
                    <a:pt x="96267" y="210420"/>
                    <a:pt x="94689" y="209473"/>
                  </a:cubicBezTo>
                  <a:cubicBezTo>
                    <a:pt x="94479" y="209315"/>
                    <a:pt x="94268" y="209158"/>
                    <a:pt x="94058" y="209000"/>
                  </a:cubicBezTo>
                  <a:cubicBezTo>
                    <a:pt x="93795" y="209210"/>
                    <a:pt x="93848" y="209368"/>
                    <a:pt x="93953" y="209473"/>
                  </a:cubicBezTo>
                  <a:cubicBezTo>
                    <a:pt x="94321" y="209894"/>
                    <a:pt x="94689" y="210262"/>
                    <a:pt x="95110" y="210631"/>
                  </a:cubicBezTo>
                  <a:cubicBezTo>
                    <a:pt x="95426" y="210894"/>
                    <a:pt x="95794" y="211157"/>
                    <a:pt x="96162" y="211420"/>
                  </a:cubicBezTo>
                  <a:cubicBezTo>
                    <a:pt x="96057" y="211472"/>
                    <a:pt x="96004" y="211525"/>
                    <a:pt x="96004" y="211525"/>
                  </a:cubicBezTo>
                  <a:cubicBezTo>
                    <a:pt x="95426" y="211262"/>
                    <a:pt x="94847" y="211051"/>
                    <a:pt x="94321" y="210788"/>
                  </a:cubicBezTo>
                  <a:cubicBezTo>
                    <a:pt x="94216" y="210736"/>
                    <a:pt x="94111" y="210631"/>
                    <a:pt x="94005" y="210578"/>
                  </a:cubicBezTo>
                  <a:cubicBezTo>
                    <a:pt x="93321" y="210368"/>
                    <a:pt x="92743" y="210157"/>
                    <a:pt x="92164" y="209684"/>
                  </a:cubicBezTo>
                  <a:cubicBezTo>
                    <a:pt x="91638" y="209263"/>
                    <a:pt x="90954" y="209000"/>
                    <a:pt x="90376" y="208579"/>
                  </a:cubicBezTo>
                  <a:cubicBezTo>
                    <a:pt x="90007" y="208316"/>
                    <a:pt x="89639" y="208000"/>
                    <a:pt x="89271" y="207685"/>
                  </a:cubicBezTo>
                  <a:cubicBezTo>
                    <a:pt x="88745" y="207211"/>
                    <a:pt x="88219" y="206790"/>
                    <a:pt x="87535" y="206633"/>
                  </a:cubicBezTo>
                  <a:cubicBezTo>
                    <a:pt x="87325" y="206948"/>
                    <a:pt x="87535" y="207053"/>
                    <a:pt x="87693" y="207159"/>
                  </a:cubicBezTo>
                  <a:cubicBezTo>
                    <a:pt x="88429" y="207685"/>
                    <a:pt x="89060" y="208369"/>
                    <a:pt x="89639" y="209052"/>
                  </a:cubicBezTo>
                  <a:cubicBezTo>
                    <a:pt x="88955" y="209210"/>
                    <a:pt x="88271" y="209052"/>
                    <a:pt x="88008" y="208632"/>
                  </a:cubicBezTo>
                  <a:cubicBezTo>
                    <a:pt x="87693" y="207948"/>
                    <a:pt x="87114" y="207685"/>
                    <a:pt x="86483" y="207474"/>
                  </a:cubicBezTo>
                  <a:cubicBezTo>
                    <a:pt x="85746" y="207264"/>
                    <a:pt x="85168" y="206843"/>
                    <a:pt x="84536" y="206422"/>
                  </a:cubicBezTo>
                  <a:cubicBezTo>
                    <a:pt x="82643" y="205160"/>
                    <a:pt x="80749" y="203845"/>
                    <a:pt x="78803" y="202582"/>
                  </a:cubicBezTo>
                  <a:cubicBezTo>
                    <a:pt x="78645" y="202477"/>
                    <a:pt x="78487" y="202214"/>
                    <a:pt x="78171" y="202372"/>
                  </a:cubicBezTo>
                  <a:cubicBezTo>
                    <a:pt x="79276" y="203634"/>
                    <a:pt x="84431" y="207474"/>
                    <a:pt x="86062" y="208263"/>
                  </a:cubicBezTo>
                  <a:cubicBezTo>
                    <a:pt x="85273" y="208579"/>
                    <a:pt x="84799" y="208526"/>
                    <a:pt x="84431" y="207948"/>
                  </a:cubicBezTo>
                  <a:cubicBezTo>
                    <a:pt x="84116" y="207474"/>
                    <a:pt x="83695" y="207369"/>
                    <a:pt x="83169" y="207264"/>
                  </a:cubicBezTo>
                  <a:cubicBezTo>
                    <a:pt x="80854" y="206843"/>
                    <a:pt x="78592" y="206159"/>
                    <a:pt x="76277" y="205475"/>
                  </a:cubicBezTo>
                  <a:cubicBezTo>
                    <a:pt x="75488" y="205212"/>
                    <a:pt x="74699" y="205002"/>
                    <a:pt x="73910" y="204844"/>
                  </a:cubicBezTo>
                  <a:cubicBezTo>
                    <a:pt x="72332" y="204581"/>
                    <a:pt x="70807" y="204055"/>
                    <a:pt x="69281" y="203582"/>
                  </a:cubicBezTo>
                  <a:cubicBezTo>
                    <a:pt x="68019" y="203213"/>
                    <a:pt x="66756" y="202898"/>
                    <a:pt x="65493" y="202687"/>
                  </a:cubicBezTo>
                  <a:cubicBezTo>
                    <a:pt x="64126" y="202424"/>
                    <a:pt x="62811" y="202056"/>
                    <a:pt x="61548" y="201583"/>
                  </a:cubicBezTo>
                  <a:cubicBezTo>
                    <a:pt x="60075" y="201109"/>
                    <a:pt x="58550" y="200741"/>
                    <a:pt x="57024" y="200530"/>
                  </a:cubicBezTo>
                  <a:cubicBezTo>
                    <a:pt x="55656" y="200320"/>
                    <a:pt x="54394" y="200004"/>
                    <a:pt x="53079" y="199531"/>
                  </a:cubicBezTo>
                  <a:cubicBezTo>
                    <a:pt x="52132" y="199163"/>
                    <a:pt x="51027" y="199005"/>
                    <a:pt x="49975" y="198795"/>
                  </a:cubicBezTo>
                  <a:cubicBezTo>
                    <a:pt x="49817" y="198742"/>
                    <a:pt x="49607" y="198742"/>
                    <a:pt x="49396" y="198689"/>
                  </a:cubicBezTo>
                  <a:cubicBezTo>
                    <a:pt x="48607" y="198531"/>
                    <a:pt x="47871" y="198374"/>
                    <a:pt x="47397" y="197795"/>
                  </a:cubicBezTo>
                  <a:cubicBezTo>
                    <a:pt x="46977" y="197690"/>
                    <a:pt x="47082" y="198058"/>
                    <a:pt x="46819" y="198163"/>
                  </a:cubicBezTo>
                  <a:cubicBezTo>
                    <a:pt x="46187" y="198005"/>
                    <a:pt x="45451" y="197900"/>
                    <a:pt x="44767" y="197742"/>
                  </a:cubicBezTo>
                  <a:cubicBezTo>
                    <a:pt x="44504" y="197690"/>
                    <a:pt x="44241" y="197637"/>
                    <a:pt x="44083" y="197479"/>
                  </a:cubicBezTo>
                  <a:cubicBezTo>
                    <a:pt x="42926" y="196690"/>
                    <a:pt x="41663" y="196059"/>
                    <a:pt x="40664" y="195060"/>
                  </a:cubicBezTo>
                  <a:cubicBezTo>
                    <a:pt x="40085" y="194428"/>
                    <a:pt x="39401" y="194060"/>
                    <a:pt x="38770" y="193587"/>
                  </a:cubicBezTo>
                  <a:cubicBezTo>
                    <a:pt x="38455" y="193797"/>
                    <a:pt x="38612" y="193955"/>
                    <a:pt x="38718" y="194007"/>
                  </a:cubicBezTo>
                  <a:cubicBezTo>
                    <a:pt x="39822" y="195007"/>
                    <a:pt x="40927" y="195954"/>
                    <a:pt x="42032" y="196953"/>
                  </a:cubicBezTo>
                  <a:cubicBezTo>
                    <a:pt x="42032" y="196953"/>
                    <a:pt x="42032" y="197006"/>
                    <a:pt x="42084" y="197111"/>
                  </a:cubicBezTo>
                  <a:cubicBezTo>
                    <a:pt x="41348" y="197111"/>
                    <a:pt x="40664" y="196953"/>
                    <a:pt x="39980" y="196638"/>
                  </a:cubicBezTo>
                  <a:cubicBezTo>
                    <a:pt x="39401" y="196375"/>
                    <a:pt x="38823" y="196217"/>
                    <a:pt x="38297" y="195954"/>
                  </a:cubicBezTo>
                  <a:cubicBezTo>
                    <a:pt x="37981" y="195849"/>
                    <a:pt x="37665" y="195691"/>
                    <a:pt x="37455" y="195480"/>
                  </a:cubicBezTo>
                  <a:cubicBezTo>
                    <a:pt x="36771" y="194902"/>
                    <a:pt x="36140" y="194323"/>
                    <a:pt x="35509" y="193744"/>
                  </a:cubicBezTo>
                  <a:cubicBezTo>
                    <a:pt x="34194" y="192482"/>
                    <a:pt x="32826" y="191325"/>
                    <a:pt x="31721" y="189852"/>
                  </a:cubicBezTo>
                  <a:cubicBezTo>
                    <a:pt x="31616" y="189746"/>
                    <a:pt x="31458" y="189694"/>
                    <a:pt x="31353" y="189589"/>
                  </a:cubicBezTo>
                  <a:cubicBezTo>
                    <a:pt x="31142" y="189799"/>
                    <a:pt x="31300" y="189957"/>
                    <a:pt x="31405" y="190115"/>
                  </a:cubicBezTo>
                  <a:cubicBezTo>
                    <a:pt x="32300" y="191430"/>
                    <a:pt x="33352" y="192587"/>
                    <a:pt x="34404" y="193692"/>
                  </a:cubicBezTo>
                  <a:cubicBezTo>
                    <a:pt x="34720" y="194007"/>
                    <a:pt x="35088" y="194323"/>
                    <a:pt x="35298" y="194797"/>
                  </a:cubicBezTo>
                  <a:cubicBezTo>
                    <a:pt x="34614" y="194744"/>
                    <a:pt x="34036" y="194744"/>
                    <a:pt x="33667" y="194113"/>
                  </a:cubicBezTo>
                  <a:cubicBezTo>
                    <a:pt x="33510" y="193850"/>
                    <a:pt x="33194" y="193639"/>
                    <a:pt x="32878" y="193481"/>
                  </a:cubicBezTo>
                  <a:cubicBezTo>
                    <a:pt x="32089" y="193061"/>
                    <a:pt x="31353" y="192535"/>
                    <a:pt x="30722" y="191851"/>
                  </a:cubicBezTo>
                  <a:cubicBezTo>
                    <a:pt x="30564" y="191640"/>
                    <a:pt x="30353" y="191430"/>
                    <a:pt x="30090" y="191325"/>
                  </a:cubicBezTo>
                  <a:cubicBezTo>
                    <a:pt x="29354" y="190904"/>
                    <a:pt x="28775" y="190378"/>
                    <a:pt x="28302" y="189641"/>
                  </a:cubicBezTo>
                  <a:cubicBezTo>
                    <a:pt x="27986" y="189220"/>
                    <a:pt x="27776" y="189115"/>
                    <a:pt x="26881" y="188852"/>
                  </a:cubicBezTo>
                  <a:cubicBezTo>
                    <a:pt x="26776" y="189115"/>
                    <a:pt x="27039" y="189220"/>
                    <a:pt x="27197" y="189326"/>
                  </a:cubicBezTo>
                  <a:cubicBezTo>
                    <a:pt x="27618" y="189589"/>
                    <a:pt x="27986" y="189957"/>
                    <a:pt x="28249" y="190483"/>
                  </a:cubicBezTo>
                  <a:cubicBezTo>
                    <a:pt x="28460" y="190956"/>
                    <a:pt x="28828" y="191219"/>
                    <a:pt x="29249" y="191535"/>
                  </a:cubicBezTo>
                  <a:cubicBezTo>
                    <a:pt x="29933" y="191956"/>
                    <a:pt x="30511" y="192587"/>
                    <a:pt x="31142" y="193324"/>
                  </a:cubicBezTo>
                  <a:cubicBezTo>
                    <a:pt x="30827" y="193271"/>
                    <a:pt x="30616" y="193324"/>
                    <a:pt x="30459" y="193271"/>
                  </a:cubicBezTo>
                  <a:cubicBezTo>
                    <a:pt x="29038" y="192587"/>
                    <a:pt x="27565" y="192061"/>
                    <a:pt x="26513" y="190799"/>
                  </a:cubicBezTo>
                  <a:cubicBezTo>
                    <a:pt x="26461" y="190693"/>
                    <a:pt x="26355" y="190641"/>
                    <a:pt x="26250" y="190536"/>
                  </a:cubicBezTo>
                  <a:cubicBezTo>
                    <a:pt x="24830" y="189641"/>
                    <a:pt x="23620" y="188431"/>
                    <a:pt x="22357" y="187327"/>
                  </a:cubicBezTo>
                  <a:cubicBezTo>
                    <a:pt x="22252" y="187221"/>
                    <a:pt x="22147" y="187169"/>
                    <a:pt x="21937" y="187064"/>
                  </a:cubicBezTo>
                  <a:cubicBezTo>
                    <a:pt x="22042" y="187642"/>
                    <a:pt x="22042" y="187642"/>
                    <a:pt x="22831" y="188537"/>
                  </a:cubicBezTo>
                  <a:cubicBezTo>
                    <a:pt x="23199" y="188957"/>
                    <a:pt x="23620" y="189378"/>
                    <a:pt x="23988" y="189746"/>
                  </a:cubicBezTo>
                  <a:cubicBezTo>
                    <a:pt x="24409" y="190167"/>
                    <a:pt x="24882" y="190430"/>
                    <a:pt x="25356" y="191062"/>
                  </a:cubicBezTo>
                  <a:cubicBezTo>
                    <a:pt x="24567" y="190851"/>
                    <a:pt x="24041" y="190536"/>
                    <a:pt x="23620" y="190115"/>
                  </a:cubicBezTo>
                  <a:cubicBezTo>
                    <a:pt x="22936" y="189431"/>
                    <a:pt x="22200" y="188800"/>
                    <a:pt x="21358" y="188221"/>
                  </a:cubicBezTo>
                  <a:cubicBezTo>
                    <a:pt x="20884" y="187905"/>
                    <a:pt x="20464" y="187432"/>
                    <a:pt x="19990" y="187011"/>
                  </a:cubicBezTo>
                  <a:cubicBezTo>
                    <a:pt x="19517" y="186538"/>
                    <a:pt x="19043" y="186169"/>
                    <a:pt x="18307" y="185906"/>
                  </a:cubicBezTo>
                  <a:cubicBezTo>
                    <a:pt x="18359" y="186275"/>
                    <a:pt x="18570" y="186380"/>
                    <a:pt x="18728" y="186485"/>
                  </a:cubicBezTo>
                  <a:cubicBezTo>
                    <a:pt x="18938" y="186643"/>
                    <a:pt x="19149" y="186801"/>
                    <a:pt x="19306" y="186958"/>
                  </a:cubicBezTo>
                  <a:cubicBezTo>
                    <a:pt x="19517" y="187116"/>
                    <a:pt x="19675" y="187274"/>
                    <a:pt x="19832" y="187484"/>
                  </a:cubicBezTo>
                  <a:cubicBezTo>
                    <a:pt x="19990" y="187642"/>
                    <a:pt x="20148" y="187853"/>
                    <a:pt x="20306" y="188063"/>
                  </a:cubicBezTo>
                  <a:cubicBezTo>
                    <a:pt x="19149" y="187800"/>
                    <a:pt x="18938" y="187642"/>
                    <a:pt x="18359" y="187116"/>
                  </a:cubicBezTo>
                  <a:cubicBezTo>
                    <a:pt x="17781" y="186590"/>
                    <a:pt x="17202" y="186117"/>
                    <a:pt x="16571" y="185591"/>
                  </a:cubicBezTo>
                  <a:cubicBezTo>
                    <a:pt x="16518" y="185485"/>
                    <a:pt x="16308" y="185485"/>
                    <a:pt x="15992" y="185433"/>
                  </a:cubicBezTo>
                  <a:cubicBezTo>
                    <a:pt x="16308" y="185906"/>
                    <a:pt x="16466" y="186275"/>
                    <a:pt x="16729" y="186643"/>
                  </a:cubicBezTo>
                  <a:cubicBezTo>
                    <a:pt x="16045" y="186695"/>
                    <a:pt x="15519" y="186538"/>
                    <a:pt x="15045" y="186169"/>
                  </a:cubicBezTo>
                  <a:cubicBezTo>
                    <a:pt x="14256" y="185485"/>
                    <a:pt x="13415" y="184749"/>
                    <a:pt x="12783" y="183907"/>
                  </a:cubicBezTo>
                  <a:cubicBezTo>
                    <a:pt x="12205" y="183118"/>
                    <a:pt x="11626" y="182329"/>
                    <a:pt x="11047" y="181540"/>
                  </a:cubicBezTo>
                  <a:cubicBezTo>
                    <a:pt x="10942" y="181382"/>
                    <a:pt x="10784" y="181224"/>
                    <a:pt x="10521" y="180909"/>
                  </a:cubicBezTo>
                  <a:cubicBezTo>
                    <a:pt x="10627" y="181961"/>
                    <a:pt x="11363" y="182487"/>
                    <a:pt x="11521" y="183276"/>
                  </a:cubicBezTo>
                  <a:cubicBezTo>
                    <a:pt x="10732" y="183066"/>
                    <a:pt x="10048" y="182697"/>
                    <a:pt x="9469" y="182014"/>
                  </a:cubicBezTo>
                  <a:cubicBezTo>
                    <a:pt x="8312" y="180698"/>
                    <a:pt x="7155" y="179436"/>
                    <a:pt x="6313" y="177910"/>
                  </a:cubicBezTo>
                  <a:cubicBezTo>
                    <a:pt x="6260" y="177858"/>
                    <a:pt x="6103" y="177858"/>
                    <a:pt x="5892" y="177753"/>
                  </a:cubicBezTo>
                  <a:cubicBezTo>
                    <a:pt x="6260" y="179173"/>
                    <a:pt x="7365" y="180015"/>
                    <a:pt x="7996" y="181119"/>
                  </a:cubicBezTo>
                  <a:cubicBezTo>
                    <a:pt x="7891" y="181224"/>
                    <a:pt x="7786" y="181330"/>
                    <a:pt x="7628" y="181488"/>
                  </a:cubicBezTo>
                  <a:cubicBezTo>
                    <a:pt x="8470" y="182171"/>
                    <a:pt x="9364" y="182855"/>
                    <a:pt x="10416" y="183697"/>
                  </a:cubicBezTo>
                  <a:cubicBezTo>
                    <a:pt x="9732" y="183644"/>
                    <a:pt x="9364" y="183644"/>
                    <a:pt x="8943" y="183592"/>
                  </a:cubicBezTo>
                  <a:cubicBezTo>
                    <a:pt x="8891" y="183487"/>
                    <a:pt x="8838" y="183276"/>
                    <a:pt x="8680" y="183223"/>
                  </a:cubicBezTo>
                  <a:cubicBezTo>
                    <a:pt x="7155" y="182014"/>
                    <a:pt x="6103" y="180383"/>
                    <a:pt x="4787" y="178962"/>
                  </a:cubicBezTo>
                  <a:cubicBezTo>
                    <a:pt x="3998" y="178068"/>
                    <a:pt x="3367" y="176964"/>
                    <a:pt x="2683" y="175911"/>
                  </a:cubicBezTo>
                  <a:cubicBezTo>
                    <a:pt x="2525" y="175648"/>
                    <a:pt x="2262" y="175280"/>
                    <a:pt x="2525" y="174859"/>
                  </a:cubicBezTo>
                  <a:cubicBezTo>
                    <a:pt x="2841" y="175070"/>
                    <a:pt x="3051" y="175228"/>
                    <a:pt x="3314" y="175438"/>
                  </a:cubicBezTo>
                  <a:cubicBezTo>
                    <a:pt x="3840" y="175964"/>
                    <a:pt x="4419" y="176385"/>
                    <a:pt x="5103" y="176700"/>
                  </a:cubicBezTo>
                  <a:cubicBezTo>
                    <a:pt x="5682" y="176911"/>
                    <a:pt x="6103" y="177279"/>
                    <a:pt x="6576" y="177647"/>
                  </a:cubicBezTo>
                  <a:cubicBezTo>
                    <a:pt x="8049" y="178752"/>
                    <a:pt x="9522" y="179909"/>
                    <a:pt x="11363" y="180593"/>
                  </a:cubicBezTo>
                  <a:cubicBezTo>
                    <a:pt x="11994" y="180804"/>
                    <a:pt x="12626" y="181172"/>
                    <a:pt x="13257" y="181435"/>
                  </a:cubicBezTo>
                  <a:cubicBezTo>
                    <a:pt x="14361" y="181961"/>
                    <a:pt x="15466" y="182487"/>
                    <a:pt x="16676" y="182697"/>
                  </a:cubicBezTo>
                  <a:cubicBezTo>
                    <a:pt x="17518" y="182855"/>
                    <a:pt x="18307" y="183276"/>
                    <a:pt x="19096" y="183592"/>
                  </a:cubicBezTo>
                  <a:cubicBezTo>
                    <a:pt x="20095" y="184013"/>
                    <a:pt x="21095" y="184381"/>
                    <a:pt x="22094" y="184802"/>
                  </a:cubicBezTo>
                  <a:cubicBezTo>
                    <a:pt x="23094" y="185222"/>
                    <a:pt x="24146" y="185643"/>
                    <a:pt x="25145" y="186012"/>
                  </a:cubicBezTo>
                  <a:cubicBezTo>
                    <a:pt x="25829" y="186275"/>
                    <a:pt x="26461" y="186590"/>
                    <a:pt x="27144" y="186748"/>
                  </a:cubicBezTo>
                  <a:cubicBezTo>
                    <a:pt x="28197" y="187011"/>
                    <a:pt x="29196" y="187537"/>
                    <a:pt x="30301" y="187642"/>
                  </a:cubicBezTo>
                  <a:cubicBezTo>
                    <a:pt x="30564" y="187695"/>
                    <a:pt x="30827" y="187853"/>
                    <a:pt x="31090" y="188011"/>
                  </a:cubicBezTo>
                  <a:cubicBezTo>
                    <a:pt x="31353" y="188116"/>
                    <a:pt x="31616" y="188274"/>
                    <a:pt x="31879" y="188326"/>
                  </a:cubicBezTo>
                  <a:cubicBezTo>
                    <a:pt x="33036" y="188484"/>
                    <a:pt x="34036" y="189063"/>
                    <a:pt x="35140" y="189378"/>
                  </a:cubicBezTo>
                  <a:cubicBezTo>
                    <a:pt x="36245" y="189694"/>
                    <a:pt x="37455" y="189904"/>
                    <a:pt x="38507" y="190378"/>
                  </a:cubicBezTo>
                  <a:cubicBezTo>
                    <a:pt x="40191" y="190588"/>
                    <a:pt x="41716" y="191167"/>
                    <a:pt x="43242" y="191693"/>
                  </a:cubicBezTo>
                  <a:cubicBezTo>
                    <a:pt x="43768" y="191851"/>
                    <a:pt x="44294" y="191956"/>
                    <a:pt x="44767" y="192114"/>
                  </a:cubicBezTo>
                  <a:cubicBezTo>
                    <a:pt x="45083" y="192166"/>
                    <a:pt x="45451" y="192219"/>
                    <a:pt x="45714" y="192324"/>
                  </a:cubicBezTo>
                  <a:cubicBezTo>
                    <a:pt x="46556" y="192587"/>
                    <a:pt x="47397" y="192798"/>
                    <a:pt x="48239" y="193061"/>
                  </a:cubicBezTo>
                  <a:cubicBezTo>
                    <a:pt x="48397" y="193113"/>
                    <a:pt x="48555" y="193166"/>
                    <a:pt x="48712" y="193166"/>
                  </a:cubicBezTo>
                  <a:cubicBezTo>
                    <a:pt x="50185" y="193218"/>
                    <a:pt x="51606" y="193692"/>
                    <a:pt x="53079" y="193692"/>
                  </a:cubicBezTo>
                  <a:cubicBezTo>
                    <a:pt x="53763" y="193692"/>
                    <a:pt x="54446" y="193692"/>
                    <a:pt x="55130" y="193955"/>
                  </a:cubicBezTo>
                  <a:cubicBezTo>
                    <a:pt x="55341" y="194060"/>
                    <a:pt x="55604" y="194113"/>
                    <a:pt x="55867" y="194113"/>
                  </a:cubicBezTo>
                  <a:cubicBezTo>
                    <a:pt x="56340" y="194113"/>
                    <a:pt x="56866" y="194113"/>
                    <a:pt x="57287" y="194376"/>
                  </a:cubicBezTo>
                  <a:cubicBezTo>
                    <a:pt x="57392" y="194428"/>
                    <a:pt x="57498" y="194481"/>
                    <a:pt x="57655" y="194481"/>
                  </a:cubicBezTo>
                  <a:cubicBezTo>
                    <a:pt x="59076" y="194481"/>
                    <a:pt x="60233" y="195217"/>
                    <a:pt x="61495" y="195691"/>
                  </a:cubicBezTo>
                  <a:cubicBezTo>
                    <a:pt x="63652" y="196585"/>
                    <a:pt x="65809" y="197374"/>
                    <a:pt x="68176" y="197690"/>
                  </a:cubicBezTo>
                  <a:cubicBezTo>
                    <a:pt x="68387" y="197742"/>
                    <a:pt x="68650" y="197795"/>
                    <a:pt x="68913" y="197795"/>
                  </a:cubicBezTo>
                  <a:cubicBezTo>
                    <a:pt x="69491" y="197795"/>
                    <a:pt x="70017" y="197900"/>
                    <a:pt x="70596" y="198005"/>
                  </a:cubicBezTo>
                  <a:cubicBezTo>
                    <a:pt x="71753" y="198216"/>
                    <a:pt x="72911" y="198531"/>
                    <a:pt x="74068" y="198900"/>
                  </a:cubicBezTo>
                  <a:cubicBezTo>
                    <a:pt x="74384" y="199005"/>
                    <a:pt x="74805" y="198952"/>
                    <a:pt x="75120" y="199058"/>
                  </a:cubicBezTo>
                  <a:cubicBezTo>
                    <a:pt x="75804" y="199268"/>
                    <a:pt x="76435" y="199636"/>
                    <a:pt x="77119" y="199741"/>
                  </a:cubicBezTo>
                  <a:cubicBezTo>
                    <a:pt x="77803" y="199847"/>
                    <a:pt x="78487" y="199952"/>
                    <a:pt x="79118" y="200267"/>
                  </a:cubicBezTo>
                  <a:cubicBezTo>
                    <a:pt x="79381" y="200373"/>
                    <a:pt x="79644" y="200478"/>
                    <a:pt x="79907" y="200636"/>
                  </a:cubicBezTo>
                  <a:cubicBezTo>
                    <a:pt x="80381" y="200899"/>
                    <a:pt x="80959" y="201057"/>
                    <a:pt x="81538" y="201057"/>
                  </a:cubicBezTo>
                  <a:cubicBezTo>
                    <a:pt x="81959" y="201057"/>
                    <a:pt x="82432" y="201162"/>
                    <a:pt x="82853" y="201320"/>
                  </a:cubicBezTo>
                  <a:cubicBezTo>
                    <a:pt x="84379" y="201898"/>
                    <a:pt x="85904" y="202529"/>
                    <a:pt x="87430" y="203161"/>
                  </a:cubicBezTo>
                  <a:cubicBezTo>
                    <a:pt x="87798" y="203319"/>
                    <a:pt x="88166" y="203371"/>
                    <a:pt x="88587" y="203476"/>
                  </a:cubicBezTo>
                  <a:cubicBezTo>
                    <a:pt x="88797" y="203529"/>
                    <a:pt x="88955" y="203582"/>
                    <a:pt x="89166" y="203634"/>
                  </a:cubicBezTo>
                  <a:cubicBezTo>
                    <a:pt x="89902" y="203950"/>
                    <a:pt x="90691" y="204265"/>
                    <a:pt x="91533" y="204318"/>
                  </a:cubicBezTo>
                  <a:cubicBezTo>
                    <a:pt x="91691" y="204318"/>
                    <a:pt x="91901" y="204423"/>
                    <a:pt x="92112" y="204476"/>
                  </a:cubicBezTo>
                  <a:cubicBezTo>
                    <a:pt x="93006" y="204897"/>
                    <a:pt x="93953" y="205160"/>
                    <a:pt x="94900" y="205318"/>
                  </a:cubicBezTo>
                  <a:cubicBezTo>
                    <a:pt x="95320" y="205423"/>
                    <a:pt x="95741" y="205475"/>
                    <a:pt x="96110" y="205686"/>
                  </a:cubicBezTo>
                  <a:cubicBezTo>
                    <a:pt x="96793" y="206054"/>
                    <a:pt x="97530" y="206212"/>
                    <a:pt x="98319" y="206370"/>
                  </a:cubicBezTo>
                  <a:cubicBezTo>
                    <a:pt x="100318" y="206738"/>
                    <a:pt x="102370" y="207053"/>
                    <a:pt x="104369" y="207422"/>
                  </a:cubicBezTo>
                  <a:cubicBezTo>
                    <a:pt x="105105" y="207527"/>
                    <a:pt x="105789" y="207685"/>
                    <a:pt x="106368" y="208211"/>
                  </a:cubicBezTo>
                  <a:cubicBezTo>
                    <a:pt x="106894" y="208737"/>
                    <a:pt x="107577" y="209052"/>
                    <a:pt x="108419" y="208947"/>
                  </a:cubicBezTo>
                  <a:cubicBezTo>
                    <a:pt x="108577" y="208895"/>
                    <a:pt x="108840" y="208947"/>
                    <a:pt x="108998" y="209000"/>
                  </a:cubicBezTo>
                  <a:cubicBezTo>
                    <a:pt x="109682" y="209421"/>
                    <a:pt x="110418" y="209368"/>
                    <a:pt x="111155" y="209368"/>
                  </a:cubicBezTo>
                  <a:cubicBezTo>
                    <a:pt x="111418" y="209368"/>
                    <a:pt x="111681" y="209368"/>
                    <a:pt x="111891" y="209473"/>
                  </a:cubicBezTo>
                  <a:cubicBezTo>
                    <a:pt x="112627" y="209894"/>
                    <a:pt x="113364" y="209842"/>
                    <a:pt x="114153" y="209842"/>
                  </a:cubicBezTo>
                  <a:cubicBezTo>
                    <a:pt x="114469" y="209842"/>
                    <a:pt x="114732" y="209789"/>
                    <a:pt x="115047" y="209842"/>
                  </a:cubicBezTo>
                  <a:cubicBezTo>
                    <a:pt x="116310" y="209999"/>
                    <a:pt x="117362" y="209473"/>
                    <a:pt x="118256" y="208632"/>
                  </a:cubicBezTo>
                  <a:cubicBezTo>
                    <a:pt x="118309" y="208579"/>
                    <a:pt x="118361" y="208526"/>
                    <a:pt x="118467" y="208474"/>
                  </a:cubicBezTo>
                  <a:cubicBezTo>
                    <a:pt x="118993" y="208421"/>
                    <a:pt x="119571" y="208369"/>
                    <a:pt x="120097" y="208316"/>
                  </a:cubicBezTo>
                  <a:cubicBezTo>
                    <a:pt x="119887" y="209210"/>
                    <a:pt x="119834" y="209210"/>
                    <a:pt x="119045" y="209052"/>
                  </a:cubicBezTo>
                  <a:cubicBezTo>
                    <a:pt x="118940" y="209473"/>
                    <a:pt x="118887" y="209842"/>
                    <a:pt x="118730" y="210210"/>
                  </a:cubicBezTo>
                  <a:cubicBezTo>
                    <a:pt x="118624" y="210525"/>
                    <a:pt x="118414" y="210894"/>
                    <a:pt x="118256" y="211262"/>
                  </a:cubicBezTo>
                  <a:cubicBezTo>
                    <a:pt x="118256" y="211367"/>
                    <a:pt x="118309" y="211525"/>
                    <a:pt x="118361" y="211683"/>
                  </a:cubicBezTo>
                  <a:cubicBezTo>
                    <a:pt x="118467" y="211893"/>
                    <a:pt x="118414" y="212209"/>
                    <a:pt x="118730" y="212261"/>
                  </a:cubicBezTo>
                  <a:cubicBezTo>
                    <a:pt x="119151" y="212314"/>
                    <a:pt x="119151" y="211946"/>
                    <a:pt x="119256" y="211735"/>
                  </a:cubicBezTo>
                  <a:cubicBezTo>
                    <a:pt x="119571" y="211157"/>
                    <a:pt x="119887" y="210578"/>
                    <a:pt x="120255" y="209947"/>
                  </a:cubicBezTo>
                  <a:cubicBezTo>
                    <a:pt x="120413" y="209947"/>
                    <a:pt x="120623" y="209947"/>
                    <a:pt x="120886" y="209894"/>
                  </a:cubicBezTo>
                  <a:cubicBezTo>
                    <a:pt x="120834" y="210210"/>
                    <a:pt x="120781" y="210420"/>
                    <a:pt x="120781" y="210683"/>
                  </a:cubicBezTo>
                  <a:cubicBezTo>
                    <a:pt x="120939" y="210894"/>
                    <a:pt x="121149" y="210841"/>
                    <a:pt x="121255" y="210683"/>
                  </a:cubicBezTo>
                  <a:cubicBezTo>
                    <a:pt x="121465" y="210368"/>
                    <a:pt x="121570" y="209999"/>
                    <a:pt x="121728" y="209684"/>
                  </a:cubicBezTo>
                  <a:cubicBezTo>
                    <a:pt x="121728" y="209631"/>
                    <a:pt x="121623" y="209526"/>
                    <a:pt x="121518" y="209473"/>
                  </a:cubicBezTo>
                  <a:lnTo>
                    <a:pt x="121465" y="209473"/>
                  </a:lnTo>
                  <a:cubicBezTo>
                    <a:pt x="121307" y="209473"/>
                    <a:pt x="121413" y="209473"/>
                    <a:pt x="121518" y="209473"/>
                  </a:cubicBezTo>
                  <a:lnTo>
                    <a:pt x="121518" y="209473"/>
                  </a:lnTo>
                  <a:lnTo>
                    <a:pt x="121518" y="209473"/>
                  </a:lnTo>
                  <a:cubicBezTo>
                    <a:pt x="121360" y="208211"/>
                    <a:pt x="121991" y="207316"/>
                    <a:pt x="122938" y="206580"/>
                  </a:cubicBezTo>
                  <a:cubicBezTo>
                    <a:pt x="123148" y="206422"/>
                    <a:pt x="123412" y="206317"/>
                    <a:pt x="123517" y="206159"/>
                  </a:cubicBezTo>
                  <a:cubicBezTo>
                    <a:pt x="123938" y="205370"/>
                    <a:pt x="124621" y="204844"/>
                    <a:pt x="125305" y="204371"/>
                  </a:cubicBezTo>
                  <a:cubicBezTo>
                    <a:pt x="125726" y="204055"/>
                    <a:pt x="125989" y="203792"/>
                    <a:pt x="126042" y="203266"/>
                  </a:cubicBezTo>
                  <a:cubicBezTo>
                    <a:pt x="126094" y="202845"/>
                    <a:pt x="126200" y="202477"/>
                    <a:pt x="126515" y="202161"/>
                  </a:cubicBezTo>
                  <a:cubicBezTo>
                    <a:pt x="126620" y="202056"/>
                    <a:pt x="126726" y="201898"/>
                    <a:pt x="126778" y="201740"/>
                  </a:cubicBezTo>
                  <a:cubicBezTo>
                    <a:pt x="127146" y="200215"/>
                    <a:pt x="127988" y="199005"/>
                    <a:pt x="128830" y="197742"/>
                  </a:cubicBezTo>
                  <a:cubicBezTo>
                    <a:pt x="128935" y="197532"/>
                    <a:pt x="129093" y="197322"/>
                    <a:pt x="129145" y="197059"/>
                  </a:cubicBezTo>
                  <a:cubicBezTo>
                    <a:pt x="129461" y="195796"/>
                    <a:pt x="130092" y="194639"/>
                    <a:pt x="130145" y="193271"/>
                  </a:cubicBezTo>
                  <a:cubicBezTo>
                    <a:pt x="130198" y="192535"/>
                    <a:pt x="130461" y="191745"/>
                    <a:pt x="130618" y="191009"/>
                  </a:cubicBezTo>
                  <a:cubicBezTo>
                    <a:pt x="131302" y="190220"/>
                    <a:pt x="131302" y="189115"/>
                    <a:pt x="131776" y="188221"/>
                  </a:cubicBezTo>
                  <a:cubicBezTo>
                    <a:pt x="131776" y="188168"/>
                    <a:pt x="131776" y="188116"/>
                    <a:pt x="131828" y="188116"/>
                  </a:cubicBezTo>
                  <a:cubicBezTo>
                    <a:pt x="133038" y="186117"/>
                    <a:pt x="134143" y="184065"/>
                    <a:pt x="135511" y="182171"/>
                  </a:cubicBezTo>
                  <a:cubicBezTo>
                    <a:pt x="135984" y="181488"/>
                    <a:pt x="136300" y="180698"/>
                    <a:pt x="136721" y="180015"/>
                  </a:cubicBezTo>
                  <a:cubicBezTo>
                    <a:pt x="137352" y="179015"/>
                    <a:pt x="137720" y="177858"/>
                    <a:pt x="137983" y="176700"/>
                  </a:cubicBezTo>
                  <a:cubicBezTo>
                    <a:pt x="137983" y="176543"/>
                    <a:pt x="137983" y="176437"/>
                    <a:pt x="137983" y="176122"/>
                  </a:cubicBezTo>
                  <a:cubicBezTo>
                    <a:pt x="137562" y="176543"/>
                    <a:pt x="137457" y="176911"/>
                    <a:pt x="137352" y="177279"/>
                  </a:cubicBezTo>
                  <a:cubicBezTo>
                    <a:pt x="137194" y="177647"/>
                    <a:pt x="137089" y="178016"/>
                    <a:pt x="136931" y="178331"/>
                  </a:cubicBezTo>
                  <a:cubicBezTo>
                    <a:pt x="136721" y="178647"/>
                    <a:pt x="136458" y="178962"/>
                    <a:pt x="136247" y="179278"/>
                  </a:cubicBezTo>
                  <a:cubicBezTo>
                    <a:pt x="135931" y="179173"/>
                    <a:pt x="136037" y="179015"/>
                    <a:pt x="136089" y="178910"/>
                  </a:cubicBezTo>
                  <a:cubicBezTo>
                    <a:pt x="136668" y="177174"/>
                    <a:pt x="137194" y="175491"/>
                    <a:pt x="137773" y="173755"/>
                  </a:cubicBezTo>
                  <a:cubicBezTo>
                    <a:pt x="138141" y="172650"/>
                    <a:pt x="138457" y="171545"/>
                    <a:pt x="138877" y="170493"/>
                  </a:cubicBezTo>
                  <a:cubicBezTo>
                    <a:pt x="139193" y="169651"/>
                    <a:pt x="139561" y="168862"/>
                    <a:pt x="139614" y="167915"/>
                  </a:cubicBezTo>
                  <a:cubicBezTo>
                    <a:pt x="139666" y="167705"/>
                    <a:pt x="139772" y="167442"/>
                    <a:pt x="139877" y="167232"/>
                  </a:cubicBezTo>
                  <a:cubicBezTo>
                    <a:pt x="140140" y="166653"/>
                    <a:pt x="140350" y="166022"/>
                    <a:pt x="140403" y="165338"/>
                  </a:cubicBezTo>
                  <a:cubicBezTo>
                    <a:pt x="140403" y="164970"/>
                    <a:pt x="140613" y="164654"/>
                    <a:pt x="140719" y="164286"/>
                  </a:cubicBezTo>
                  <a:cubicBezTo>
                    <a:pt x="140982" y="163602"/>
                    <a:pt x="141192" y="162918"/>
                    <a:pt x="141245" y="162182"/>
                  </a:cubicBezTo>
                  <a:cubicBezTo>
                    <a:pt x="141245" y="161761"/>
                    <a:pt x="141402" y="161340"/>
                    <a:pt x="141560" y="160972"/>
                  </a:cubicBezTo>
                  <a:cubicBezTo>
                    <a:pt x="141928" y="159920"/>
                    <a:pt x="142349" y="158920"/>
                    <a:pt x="142507" y="157815"/>
                  </a:cubicBezTo>
                  <a:cubicBezTo>
                    <a:pt x="142612" y="157026"/>
                    <a:pt x="143033" y="156290"/>
                    <a:pt x="143349" y="155501"/>
                  </a:cubicBezTo>
                  <a:cubicBezTo>
                    <a:pt x="143454" y="155290"/>
                    <a:pt x="143612" y="155027"/>
                    <a:pt x="143612" y="154817"/>
                  </a:cubicBezTo>
                  <a:cubicBezTo>
                    <a:pt x="143612" y="153923"/>
                    <a:pt x="143927" y="153028"/>
                    <a:pt x="144033" y="152187"/>
                  </a:cubicBezTo>
                  <a:cubicBezTo>
                    <a:pt x="144190" y="151135"/>
                    <a:pt x="144506" y="150082"/>
                    <a:pt x="144717" y="149083"/>
                  </a:cubicBezTo>
                  <a:cubicBezTo>
                    <a:pt x="144769" y="148767"/>
                    <a:pt x="144874" y="148504"/>
                    <a:pt x="144874" y="148241"/>
                  </a:cubicBezTo>
                  <a:cubicBezTo>
                    <a:pt x="144874" y="147084"/>
                    <a:pt x="145137" y="146032"/>
                    <a:pt x="145453" y="144980"/>
                  </a:cubicBezTo>
                  <a:cubicBezTo>
                    <a:pt x="145663" y="144349"/>
                    <a:pt x="145769" y="143770"/>
                    <a:pt x="145716" y="143139"/>
                  </a:cubicBezTo>
                  <a:cubicBezTo>
                    <a:pt x="145716" y="142350"/>
                    <a:pt x="145769" y="141613"/>
                    <a:pt x="145979" y="140824"/>
                  </a:cubicBezTo>
                  <a:cubicBezTo>
                    <a:pt x="146137" y="140245"/>
                    <a:pt x="146084" y="139561"/>
                    <a:pt x="146084" y="138878"/>
                  </a:cubicBezTo>
                  <a:cubicBezTo>
                    <a:pt x="146084" y="138246"/>
                    <a:pt x="146189" y="137615"/>
                    <a:pt x="146347" y="136931"/>
                  </a:cubicBezTo>
                  <a:cubicBezTo>
                    <a:pt x="146505" y="136458"/>
                    <a:pt x="146505" y="135879"/>
                    <a:pt x="146505" y="135353"/>
                  </a:cubicBezTo>
                  <a:cubicBezTo>
                    <a:pt x="146558" y="134617"/>
                    <a:pt x="146505" y="133880"/>
                    <a:pt x="146768" y="133196"/>
                  </a:cubicBezTo>
                  <a:cubicBezTo>
                    <a:pt x="146926" y="132828"/>
                    <a:pt x="146926" y="132460"/>
                    <a:pt x="146926" y="132092"/>
                  </a:cubicBezTo>
                  <a:cubicBezTo>
                    <a:pt x="146979" y="131776"/>
                    <a:pt x="146979" y="131460"/>
                    <a:pt x="146926" y="131092"/>
                  </a:cubicBezTo>
                  <a:cubicBezTo>
                    <a:pt x="146768" y="128988"/>
                    <a:pt x="147294" y="126936"/>
                    <a:pt x="147820" y="124937"/>
                  </a:cubicBezTo>
                  <a:cubicBezTo>
                    <a:pt x="147925" y="124674"/>
                    <a:pt x="148031" y="124359"/>
                    <a:pt x="148031" y="124096"/>
                  </a:cubicBezTo>
                  <a:cubicBezTo>
                    <a:pt x="147978" y="123149"/>
                    <a:pt x="148241" y="122307"/>
                    <a:pt x="148504" y="121465"/>
                  </a:cubicBezTo>
                  <a:cubicBezTo>
                    <a:pt x="148714" y="120782"/>
                    <a:pt x="148872" y="120098"/>
                    <a:pt x="148872" y="119414"/>
                  </a:cubicBezTo>
                  <a:cubicBezTo>
                    <a:pt x="148872" y="119098"/>
                    <a:pt x="148925" y="118835"/>
                    <a:pt x="149030" y="118572"/>
                  </a:cubicBezTo>
                  <a:cubicBezTo>
                    <a:pt x="149241" y="118046"/>
                    <a:pt x="149293" y="117520"/>
                    <a:pt x="149293" y="116994"/>
                  </a:cubicBezTo>
                  <a:cubicBezTo>
                    <a:pt x="149293" y="116889"/>
                    <a:pt x="149293" y="116836"/>
                    <a:pt x="149293" y="116731"/>
                  </a:cubicBezTo>
                  <a:cubicBezTo>
                    <a:pt x="149714" y="115679"/>
                    <a:pt x="149609" y="114469"/>
                    <a:pt x="149924" y="113364"/>
                  </a:cubicBezTo>
                  <a:cubicBezTo>
                    <a:pt x="149977" y="113259"/>
                    <a:pt x="150030" y="113154"/>
                    <a:pt x="150030" y="113049"/>
                  </a:cubicBezTo>
                  <a:cubicBezTo>
                    <a:pt x="150135" y="111050"/>
                    <a:pt x="150924" y="109209"/>
                    <a:pt x="150976" y="107210"/>
                  </a:cubicBezTo>
                  <a:cubicBezTo>
                    <a:pt x="151450" y="106052"/>
                    <a:pt x="151292" y="104790"/>
                    <a:pt x="151660" y="103580"/>
                  </a:cubicBezTo>
                  <a:cubicBezTo>
                    <a:pt x="151818" y="103054"/>
                    <a:pt x="151713" y="102475"/>
                    <a:pt x="151713" y="101896"/>
                  </a:cubicBezTo>
                  <a:cubicBezTo>
                    <a:pt x="151713" y="101265"/>
                    <a:pt x="151713" y="100687"/>
                    <a:pt x="151976" y="100108"/>
                  </a:cubicBezTo>
                  <a:cubicBezTo>
                    <a:pt x="152134" y="99740"/>
                    <a:pt x="152134" y="99371"/>
                    <a:pt x="152134" y="99003"/>
                  </a:cubicBezTo>
                  <a:cubicBezTo>
                    <a:pt x="152186" y="98319"/>
                    <a:pt x="152134" y="97583"/>
                    <a:pt x="152186" y="96899"/>
                  </a:cubicBezTo>
                  <a:cubicBezTo>
                    <a:pt x="152186" y="96531"/>
                    <a:pt x="152186" y="96163"/>
                    <a:pt x="152292" y="95794"/>
                  </a:cubicBezTo>
                  <a:cubicBezTo>
                    <a:pt x="152555" y="95110"/>
                    <a:pt x="152555" y="94374"/>
                    <a:pt x="152555" y="93637"/>
                  </a:cubicBezTo>
                  <a:cubicBezTo>
                    <a:pt x="152502" y="93006"/>
                    <a:pt x="152607" y="92428"/>
                    <a:pt x="152765" y="91796"/>
                  </a:cubicBezTo>
                  <a:cubicBezTo>
                    <a:pt x="152923" y="91323"/>
                    <a:pt x="152923" y="90744"/>
                    <a:pt x="152975" y="90218"/>
                  </a:cubicBezTo>
                  <a:cubicBezTo>
                    <a:pt x="152975" y="89745"/>
                    <a:pt x="152975" y="89271"/>
                    <a:pt x="153186" y="88798"/>
                  </a:cubicBezTo>
                  <a:cubicBezTo>
                    <a:pt x="153291" y="88640"/>
                    <a:pt x="153344" y="88482"/>
                    <a:pt x="153344" y="88324"/>
                  </a:cubicBezTo>
                  <a:cubicBezTo>
                    <a:pt x="153396" y="86746"/>
                    <a:pt x="154028" y="85273"/>
                    <a:pt x="154133" y="83748"/>
                  </a:cubicBezTo>
                  <a:cubicBezTo>
                    <a:pt x="154133" y="83380"/>
                    <a:pt x="154133" y="83011"/>
                    <a:pt x="154185" y="82643"/>
                  </a:cubicBezTo>
                  <a:cubicBezTo>
                    <a:pt x="154238" y="82117"/>
                    <a:pt x="154343" y="81644"/>
                    <a:pt x="154396" y="81170"/>
                  </a:cubicBezTo>
                  <a:cubicBezTo>
                    <a:pt x="154448" y="80591"/>
                    <a:pt x="154501" y="80013"/>
                    <a:pt x="154606" y="79487"/>
                  </a:cubicBezTo>
                  <a:cubicBezTo>
                    <a:pt x="154764" y="78698"/>
                    <a:pt x="154869" y="77961"/>
                    <a:pt x="155080" y="77172"/>
                  </a:cubicBezTo>
                  <a:cubicBezTo>
                    <a:pt x="155501" y="75910"/>
                    <a:pt x="155711" y="74542"/>
                    <a:pt x="155816" y="73227"/>
                  </a:cubicBezTo>
                  <a:cubicBezTo>
                    <a:pt x="155869" y="72701"/>
                    <a:pt x="155921" y="72227"/>
                    <a:pt x="156079" y="71754"/>
                  </a:cubicBezTo>
                  <a:cubicBezTo>
                    <a:pt x="156658" y="69965"/>
                    <a:pt x="157184" y="68177"/>
                    <a:pt x="157868" y="66388"/>
                  </a:cubicBezTo>
                  <a:cubicBezTo>
                    <a:pt x="158289" y="65283"/>
                    <a:pt x="158815" y="64284"/>
                    <a:pt x="159656" y="63337"/>
                  </a:cubicBezTo>
                  <a:cubicBezTo>
                    <a:pt x="161497" y="61180"/>
                    <a:pt x="163023" y="58813"/>
                    <a:pt x="164549" y="56446"/>
                  </a:cubicBezTo>
                  <a:cubicBezTo>
                    <a:pt x="164706" y="56235"/>
                    <a:pt x="164864" y="55920"/>
                    <a:pt x="164917" y="55657"/>
                  </a:cubicBezTo>
                  <a:cubicBezTo>
                    <a:pt x="165075" y="55236"/>
                    <a:pt x="165285" y="54868"/>
                    <a:pt x="165601" y="54552"/>
                  </a:cubicBezTo>
                  <a:cubicBezTo>
                    <a:pt x="165811" y="54342"/>
                    <a:pt x="166022" y="54079"/>
                    <a:pt x="166127" y="53816"/>
                  </a:cubicBezTo>
                  <a:cubicBezTo>
                    <a:pt x="166653" y="52606"/>
                    <a:pt x="167442" y="51554"/>
                    <a:pt x="167757" y="50291"/>
                  </a:cubicBezTo>
                  <a:cubicBezTo>
                    <a:pt x="167810" y="50081"/>
                    <a:pt x="167915" y="49923"/>
                    <a:pt x="168020" y="49712"/>
                  </a:cubicBezTo>
                  <a:cubicBezTo>
                    <a:pt x="168336" y="49239"/>
                    <a:pt x="168599" y="48713"/>
                    <a:pt x="168915" y="48240"/>
                  </a:cubicBezTo>
                  <a:cubicBezTo>
                    <a:pt x="169178" y="47871"/>
                    <a:pt x="169441" y="47556"/>
                    <a:pt x="169756" y="47187"/>
                  </a:cubicBezTo>
                  <a:cubicBezTo>
                    <a:pt x="170019" y="46819"/>
                    <a:pt x="170335" y="46504"/>
                    <a:pt x="170598" y="46135"/>
                  </a:cubicBezTo>
                  <a:cubicBezTo>
                    <a:pt x="172492" y="43032"/>
                    <a:pt x="174228" y="39823"/>
                    <a:pt x="175806" y="36509"/>
                  </a:cubicBezTo>
                  <a:cubicBezTo>
                    <a:pt x="176437" y="35194"/>
                    <a:pt x="177121" y="33878"/>
                    <a:pt x="177805" y="32563"/>
                  </a:cubicBezTo>
                  <a:cubicBezTo>
                    <a:pt x="178384" y="31353"/>
                    <a:pt x="178752" y="30143"/>
                    <a:pt x="178699" y="28776"/>
                  </a:cubicBezTo>
                  <a:cubicBezTo>
                    <a:pt x="178594" y="27303"/>
                    <a:pt x="178647" y="25830"/>
                    <a:pt x="178647" y="24357"/>
                  </a:cubicBezTo>
                  <a:cubicBezTo>
                    <a:pt x="178647" y="24147"/>
                    <a:pt x="178541" y="23831"/>
                    <a:pt x="178857" y="23673"/>
                  </a:cubicBezTo>
                  <a:cubicBezTo>
                    <a:pt x="179751" y="24462"/>
                    <a:pt x="180435" y="25409"/>
                    <a:pt x="180961" y="26409"/>
                  </a:cubicBezTo>
                  <a:cubicBezTo>
                    <a:pt x="181224" y="26935"/>
                    <a:pt x="181330" y="27513"/>
                    <a:pt x="181487" y="28092"/>
                  </a:cubicBezTo>
                  <a:cubicBezTo>
                    <a:pt x="181593" y="28723"/>
                    <a:pt x="181698" y="29354"/>
                    <a:pt x="181803" y="29986"/>
                  </a:cubicBezTo>
                  <a:cubicBezTo>
                    <a:pt x="181803" y="29986"/>
                    <a:pt x="181803" y="29986"/>
                    <a:pt x="181803" y="29986"/>
                  </a:cubicBezTo>
                  <a:cubicBezTo>
                    <a:pt x="181803" y="29986"/>
                    <a:pt x="181803" y="29986"/>
                    <a:pt x="181803" y="30038"/>
                  </a:cubicBezTo>
                  <a:cubicBezTo>
                    <a:pt x="181856" y="30038"/>
                    <a:pt x="181856" y="30091"/>
                    <a:pt x="181856" y="30143"/>
                  </a:cubicBezTo>
                  <a:cubicBezTo>
                    <a:pt x="181856" y="30143"/>
                    <a:pt x="181803" y="30091"/>
                    <a:pt x="181803" y="30091"/>
                  </a:cubicBezTo>
                  <a:cubicBezTo>
                    <a:pt x="181803" y="30038"/>
                    <a:pt x="181803" y="30038"/>
                    <a:pt x="181803" y="30038"/>
                  </a:cubicBezTo>
                  <a:cubicBezTo>
                    <a:pt x="181803" y="30038"/>
                    <a:pt x="181803" y="29986"/>
                    <a:pt x="181803" y="29986"/>
                  </a:cubicBezTo>
                  <a:lnTo>
                    <a:pt x="181803" y="29986"/>
                  </a:lnTo>
                  <a:cubicBezTo>
                    <a:pt x="181593" y="30091"/>
                    <a:pt x="181382" y="30143"/>
                    <a:pt x="181330" y="30407"/>
                  </a:cubicBezTo>
                  <a:cubicBezTo>
                    <a:pt x="181119" y="31616"/>
                    <a:pt x="180909" y="32774"/>
                    <a:pt x="180698" y="33931"/>
                  </a:cubicBezTo>
                  <a:cubicBezTo>
                    <a:pt x="180646" y="34299"/>
                    <a:pt x="180488" y="34667"/>
                    <a:pt x="180435" y="34983"/>
                  </a:cubicBezTo>
                  <a:cubicBezTo>
                    <a:pt x="180225" y="35667"/>
                    <a:pt x="180277" y="35772"/>
                    <a:pt x="180698" y="36666"/>
                  </a:cubicBezTo>
                  <a:cubicBezTo>
                    <a:pt x="181224" y="36193"/>
                    <a:pt x="181067" y="35457"/>
                    <a:pt x="181330" y="34878"/>
                  </a:cubicBezTo>
                  <a:cubicBezTo>
                    <a:pt x="181487" y="34299"/>
                    <a:pt x="181540" y="33668"/>
                    <a:pt x="181698" y="32984"/>
                  </a:cubicBezTo>
                  <a:cubicBezTo>
                    <a:pt x="181803" y="33142"/>
                    <a:pt x="181908" y="33247"/>
                    <a:pt x="181908" y="33300"/>
                  </a:cubicBezTo>
                  <a:cubicBezTo>
                    <a:pt x="181961" y="33773"/>
                    <a:pt x="181908" y="34299"/>
                    <a:pt x="181961" y="34773"/>
                  </a:cubicBezTo>
                  <a:cubicBezTo>
                    <a:pt x="182013" y="35562"/>
                    <a:pt x="181856" y="36246"/>
                    <a:pt x="181487" y="36930"/>
                  </a:cubicBezTo>
                  <a:cubicBezTo>
                    <a:pt x="181224" y="37350"/>
                    <a:pt x="181119" y="37824"/>
                    <a:pt x="181067" y="38297"/>
                  </a:cubicBezTo>
                  <a:cubicBezTo>
                    <a:pt x="180803" y="39560"/>
                    <a:pt x="180540" y="40770"/>
                    <a:pt x="179857" y="41927"/>
                  </a:cubicBezTo>
                  <a:cubicBezTo>
                    <a:pt x="179646" y="42243"/>
                    <a:pt x="179541" y="42663"/>
                    <a:pt x="179436" y="43084"/>
                  </a:cubicBezTo>
                  <a:cubicBezTo>
                    <a:pt x="179225" y="44189"/>
                    <a:pt x="178594" y="45083"/>
                    <a:pt x="177963" y="46030"/>
                  </a:cubicBezTo>
                  <a:cubicBezTo>
                    <a:pt x="177963" y="45820"/>
                    <a:pt x="177963" y="45609"/>
                    <a:pt x="178068" y="45399"/>
                  </a:cubicBezTo>
                  <a:cubicBezTo>
                    <a:pt x="178331" y="44662"/>
                    <a:pt x="178699" y="43926"/>
                    <a:pt x="178962" y="43137"/>
                  </a:cubicBezTo>
                  <a:cubicBezTo>
                    <a:pt x="179331" y="42243"/>
                    <a:pt x="179699" y="41296"/>
                    <a:pt x="180014" y="40349"/>
                  </a:cubicBezTo>
                  <a:cubicBezTo>
                    <a:pt x="180067" y="40138"/>
                    <a:pt x="180014" y="39875"/>
                    <a:pt x="180014" y="39402"/>
                  </a:cubicBezTo>
                  <a:cubicBezTo>
                    <a:pt x="179068" y="41769"/>
                    <a:pt x="178173" y="43926"/>
                    <a:pt x="177279" y="46030"/>
                  </a:cubicBezTo>
                  <a:cubicBezTo>
                    <a:pt x="177121" y="46504"/>
                    <a:pt x="176858" y="46872"/>
                    <a:pt x="176595" y="47293"/>
                  </a:cubicBezTo>
                  <a:cubicBezTo>
                    <a:pt x="176806" y="47503"/>
                    <a:pt x="177016" y="47503"/>
                    <a:pt x="177174" y="47345"/>
                  </a:cubicBezTo>
                  <a:cubicBezTo>
                    <a:pt x="177437" y="47030"/>
                    <a:pt x="177700" y="47293"/>
                    <a:pt x="178068" y="47240"/>
                  </a:cubicBezTo>
                  <a:cubicBezTo>
                    <a:pt x="178805" y="46083"/>
                    <a:pt x="179488" y="44820"/>
                    <a:pt x="179909" y="43347"/>
                  </a:cubicBezTo>
                  <a:cubicBezTo>
                    <a:pt x="180120" y="42558"/>
                    <a:pt x="180277" y="41769"/>
                    <a:pt x="180909" y="41138"/>
                  </a:cubicBezTo>
                  <a:cubicBezTo>
                    <a:pt x="181067" y="40980"/>
                    <a:pt x="181067" y="40717"/>
                    <a:pt x="181172" y="40507"/>
                  </a:cubicBezTo>
                  <a:cubicBezTo>
                    <a:pt x="181330" y="40244"/>
                    <a:pt x="181487" y="40033"/>
                    <a:pt x="181698" y="39665"/>
                  </a:cubicBezTo>
                  <a:cubicBezTo>
                    <a:pt x="182119" y="41138"/>
                    <a:pt x="182224" y="42453"/>
                    <a:pt x="181961" y="437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9"/>
            <p:cNvSpPr/>
            <p:nvPr/>
          </p:nvSpPr>
          <p:spPr>
            <a:xfrm>
              <a:off x="-2938750" y="4771200"/>
              <a:ext cx="2419850" cy="3533750"/>
            </a:xfrm>
            <a:custGeom>
              <a:avLst/>
              <a:gdLst/>
              <a:ahLst/>
              <a:cxnLst/>
              <a:rect l="l" t="t" r="r" b="b"/>
              <a:pathLst>
                <a:path w="96794" h="141350" extrusionOk="0">
                  <a:moveTo>
                    <a:pt x="0" y="105211"/>
                  </a:moveTo>
                  <a:cubicBezTo>
                    <a:pt x="0" y="106526"/>
                    <a:pt x="53" y="107841"/>
                    <a:pt x="263" y="109156"/>
                  </a:cubicBezTo>
                  <a:cubicBezTo>
                    <a:pt x="369" y="109787"/>
                    <a:pt x="579" y="110418"/>
                    <a:pt x="947" y="110997"/>
                  </a:cubicBezTo>
                  <a:cubicBezTo>
                    <a:pt x="1316" y="111628"/>
                    <a:pt x="1684" y="112365"/>
                    <a:pt x="1947" y="113049"/>
                  </a:cubicBezTo>
                  <a:cubicBezTo>
                    <a:pt x="2157" y="113470"/>
                    <a:pt x="2420" y="113838"/>
                    <a:pt x="2736" y="114153"/>
                  </a:cubicBezTo>
                  <a:cubicBezTo>
                    <a:pt x="3525" y="114995"/>
                    <a:pt x="4367" y="115784"/>
                    <a:pt x="5156" y="116573"/>
                  </a:cubicBezTo>
                  <a:cubicBezTo>
                    <a:pt x="6103" y="117520"/>
                    <a:pt x="6734" y="118572"/>
                    <a:pt x="7207" y="119782"/>
                  </a:cubicBezTo>
                  <a:cubicBezTo>
                    <a:pt x="7365" y="120203"/>
                    <a:pt x="7523" y="120624"/>
                    <a:pt x="7733" y="121045"/>
                  </a:cubicBezTo>
                  <a:cubicBezTo>
                    <a:pt x="8522" y="122728"/>
                    <a:pt x="9680" y="124254"/>
                    <a:pt x="10784" y="125832"/>
                  </a:cubicBezTo>
                  <a:cubicBezTo>
                    <a:pt x="11363" y="126673"/>
                    <a:pt x="12152" y="127410"/>
                    <a:pt x="13257" y="127673"/>
                  </a:cubicBezTo>
                  <a:cubicBezTo>
                    <a:pt x="13678" y="127831"/>
                    <a:pt x="14046" y="128146"/>
                    <a:pt x="14467" y="128357"/>
                  </a:cubicBezTo>
                  <a:cubicBezTo>
                    <a:pt x="14993" y="128672"/>
                    <a:pt x="15519" y="129041"/>
                    <a:pt x="16150" y="129041"/>
                  </a:cubicBezTo>
                  <a:cubicBezTo>
                    <a:pt x="16781" y="129041"/>
                    <a:pt x="17307" y="129304"/>
                    <a:pt x="17833" y="129672"/>
                  </a:cubicBezTo>
                  <a:cubicBezTo>
                    <a:pt x="19096" y="130671"/>
                    <a:pt x="20411" y="131723"/>
                    <a:pt x="21674" y="132723"/>
                  </a:cubicBezTo>
                  <a:cubicBezTo>
                    <a:pt x="21726" y="132723"/>
                    <a:pt x="21726" y="132776"/>
                    <a:pt x="21779" y="132828"/>
                  </a:cubicBezTo>
                  <a:cubicBezTo>
                    <a:pt x="23094" y="134143"/>
                    <a:pt x="24620" y="135143"/>
                    <a:pt x="26198" y="136142"/>
                  </a:cubicBezTo>
                  <a:cubicBezTo>
                    <a:pt x="29196" y="137983"/>
                    <a:pt x="32405" y="139404"/>
                    <a:pt x="35824" y="140298"/>
                  </a:cubicBezTo>
                  <a:cubicBezTo>
                    <a:pt x="38192" y="140929"/>
                    <a:pt x="40559" y="141350"/>
                    <a:pt x="42979" y="141298"/>
                  </a:cubicBezTo>
                  <a:cubicBezTo>
                    <a:pt x="44609" y="141245"/>
                    <a:pt x="46188" y="141087"/>
                    <a:pt x="47713" y="140508"/>
                  </a:cubicBezTo>
                  <a:cubicBezTo>
                    <a:pt x="49396" y="139930"/>
                    <a:pt x="51132" y="139351"/>
                    <a:pt x="52711" y="138457"/>
                  </a:cubicBezTo>
                  <a:cubicBezTo>
                    <a:pt x="53710" y="137878"/>
                    <a:pt x="54815" y="137352"/>
                    <a:pt x="55656" y="136510"/>
                  </a:cubicBezTo>
                  <a:cubicBezTo>
                    <a:pt x="56498" y="135721"/>
                    <a:pt x="57340" y="134932"/>
                    <a:pt x="58234" y="134196"/>
                  </a:cubicBezTo>
                  <a:cubicBezTo>
                    <a:pt x="58708" y="133828"/>
                    <a:pt x="59128" y="133407"/>
                    <a:pt x="59444" y="132828"/>
                  </a:cubicBezTo>
                  <a:cubicBezTo>
                    <a:pt x="59917" y="131881"/>
                    <a:pt x="60549" y="131040"/>
                    <a:pt x="61233" y="130198"/>
                  </a:cubicBezTo>
                  <a:cubicBezTo>
                    <a:pt x="61496" y="129882"/>
                    <a:pt x="61759" y="129567"/>
                    <a:pt x="61916" y="129198"/>
                  </a:cubicBezTo>
                  <a:cubicBezTo>
                    <a:pt x="62495" y="127778"/>
                    <a:pt x="63126" y="126358"/>
                    <a:pt x="63600" y="124937"/>
                  </a:cubicBezTo>
                  <a:cubicBezTo>
                    <a:pt x="64231" y="123149"/>
                    <a:pt x="64284" y="121255"/>
                    <a:pt x="64810" y="119467"/>
                  </a:cubicBezTo>
                  <a:cubicBezTo>
                    <a:pt x="64810" y="119309"/>
                    <a:pt x="64810" y="119203"/>
                    <a:pt x="64810" y="119098"/>
                  </a:cubicBezTo>
                  <a:cubicBezTo>
                    <a:pt x="64915" y="118204"/>
                    <a:pt x="65178" y="117415"/>
                    <a:pt x="65704" y="116678"/>
                  </a:cubicBezTo>
                  <a:cubicBezTo>
                    <a:pt x="66335" y="115679"/>
                    <a:pt x="67019" y="114679"/>
                    <a:pt x="67598" y="113680"/>
                  </a:cubicBezTo>
                  <a:cubicBezTo>
                    <a:pt x="68545" y="112154"/>
                    <a:pt x="69386" y="110629"/>
                    <a:pt x="70228" y="109103"/>
                  </a:cubicBezTo>
                  <a:cubicBezTo>
                    <a:pt x="70491" y="108683"/>
                    <a:pt x="70754" y="108262"/>
                    <a:pt x="70964" y="107788"/>
                  </a:cubicBezTo>
                  <a:cubicBezTo>
                    <a:pt x="72069" y="105684"/>
                    <a:pt x="73226" y="103580"/>
                    <a:pt x="74331" y="101476"/>
                  </a:cubicBezTo>
                  <a:cubicBezTo>
                    <a:pt x="74699" y="100739"/>
                    <a:pt x="75068" y="100003"/>
                    <a:pt x="75383" y="99266"/>
                  </a:cubicBezTo>
                  <a:cubicBezTo>
                    <a:pt x="77382" y="94953"/>
                    <a:pt x="79066" y="90534"/>
                    <a:pt x="80907" y="86115"/>
                  </a:cubicBezTo>
                  <a:cubicBezTo>
                    <a:pt x="81065" y="85694"/>
                    <a:pt x="81222" y="85273"/>
                    <a:pt x="81328" y="84853"/>
                  </a:cubicBezTo>
                  <a:cubicBezTo>
                    <a:pt x="82222" y="81959"/>
                    <a:pt x="83064" y="79119"/>
                    <a:pt x="84168" y="76331"/>
                  </a:cubicBezTo>
                  <a:cubicBezTo>
                    <a:pt x="84274" y="76120"/>
                    <a:pt x="84326" y="75910"/>
                    <a:pt x="84379" y="75699"/>
                  </a:cubicBezTo>
                  <a:cubicBezTo>
                    <a:pt x="85063" y="72964"/>
                    <a:pt x="85799" y="70228"/>
                    <a:pt x="86483" y="67493"/>
                  </a:cubicBezTo>
                  <a:cubicBezTo>
                    <a:pt x="87272" y="64179"/>
                    <a:pt x="87640" y="60812"/>
                    <a:pt x="87640" y="57340"/>
                  </a:cubicBezTo>
                  <a:cubicBezTo>
                    <a:pt x="87640" y="56919"/>
                    <a:pt x="87640" y="56446"/>
                    <a:pt x="87745" y="56025"/>
                  </a:cubicBezTo>
                  <a:cubicBezTo>
                    <a:pt x="87956" y="54710"/>
                    <a:pt x="88061" y="53447"/>
                    <a:pt x="88008" y="52080"/>
                  </a:cubicBezTo>
                  <a:cubicBezTo>
                    <a:pt x="88008" y="48292"/>
                    <a:pt x="88008" y="44452"/>
                    <a:pt x="87956" y="40665"/>
                  </a:cubicBezTo>
                  <a:cubicBezTo>
                    <a:pt x="87956" y="39928"/>
                    <a:pt x="88008" y="39244"/>
                    <a:pt x="88219" y="38560"/>
                  </a:cubicBezTo>
                  <a:cubicBezTo>
                    <a:pt x="88324" y="38087"/>
                    <a:pt x="88377" y="37613"/>
                    <a:pt x="88377" y="37140"/>
                  </a:cubicBezTo>
                  <a:cubicBezTo>
                    <a:pt x="88377" y="35562"/>
                    <a:pt x="88324" y="33984"/>
                    <a:pt x="88377" y="32458"/>
                  </a:cubicBezTo>
                  <a:cubicBezTo>
                    <a:pt x="88377" y="31827"/>
                    <a:pt x="88429" y="31196"/>
                    <a:pt x="88587" y="30617"/>
                  </a:cubicBezTo>
                  <a:cubicBezTo>
                    <a:pt x="88955" y="29039"/>
                    <a:pt x="89324" y="27513"/>
                    <a:pt x="89797" y="25988"/>
                  </a:cubicBezTo>
                  <a:cubicBezTo>
                    <a:pt x="90165" y="24830"/>
                    <a:pt x="90691" y="23673"/>
                    <a:pt x="91217" y="22568"/>
                  </a:cubicBezTo>
                  <a:cubicBezTo>
                    <a:pt x="91796" y="21359"/>
                    <a:pt x="92427" y="20149"/>
                    <a:pt x="93111" y="18991"/>
                  </a:cubicBezTo>
                  <a:cubicBezTo>
                    <a:pt x="93374" y="18465"/>
                    <a:pt x="93637" y="17939"/>
                    <a:pt x="93953" y="17466"/>
                  </a:cubicBezTo>
                  <a:cubicBezTo>
                    <a:pt x="94847" y="16308"/>
                    <a:pt x="95426" y="14941"/>
                    <a:pt x="95847" y="13520"/>
                  </a:cubicBezTo>
                  <a:cubicBezTo>
                    <a:pt x="96741" y="10522"/>
                    <a:pt x="96794" y="10575"/>
                    <a:pt x="96741" y="7471"/>
                  </a:cubicBezTo>
                  <a:cubicBezTo>
                    <a:pt x="96741" y="5998"/>
                    <a:pt x="96741" y="5998"/>
                    <a:pt x="95952" y="4735"/>
                  </a:cubicBezTo>
                  <a:cubicBezTo>
                    <a:pt x="95952" y="4735"/>
                    <a:pt x="95899" y="4683"/>
                    <a:pt x="95899" y="4630"/>
                  </a:cubicBezTo>
                  <a:cubicBezTo>
                    <a:pt x="95584" y="4104"/>
                    <a:pt x="95058" y="3683"/>
                    <a:pt x="94479" y="3578"/>
                  </a:cubicBezTo>
                  <a:cubicBezTo>
                    <a:pt x="93585" y="3368"/>
                    <a:pt x="92743" y="2947"/>
                    <a:pt x="91901" y="2684"/>
                  </a:cubicBezTo>
                  <a:cubicBezTo>
                    <a:pt x="91533" y="2579"/>
                    <a:pt x="91112" y="2579"/>
                    <a:pt x="90691" y="2526"/>
                  </a:cubicBezTo>
                  <a:cubicBezTo>
                    <a:pt x="90218" y="2421"/>
                    <a:pt x="89692" y="2421"/>
                    <a:pt x="89271" y="2316"/>
                  </a:cubicBezTo>
                  <a:cubicBezTo>
                    <a:pt x="88692" y="2105"/>
                    <a:pt x="88114" y="2053"/>
                    <a:pt x="87535" y="2053"/>
                  </a:cubicBezTo>
                  <a:cubicBezTo>
                    <a:pt x="86799" y="2105"/>
                    <a:pt x="86062" y="2000"/>
                    <a:pt x="85378" y="1842"/>
                  </a:cubicBezTo>
                  <a:cubicBezTo>
                    <a:pt x="84642" y="1737"/>
                    <a:pt x="83905" y="1632"/>
                    <a:pt x="83169" y="1632"/>
                  </a:cubicBezTo>
                  <a:cubicBezTo>
                    <a:pt x="78855" y="1632"/>
                    <a:pt x="74594" y="1632"/>
                    <a:pt x="70333" y="1632"/>
                  </a:cubicBezTo>
                  <a:cubicBezTo>
                    <a:pt x="69176" y="1684"/>
                    <a:pt x="68071" y="1790"/>
                    <a:pt x="66914" y="1895"/>
                  </a:cubicBezTo>
                  <a:cubicBezTo>
                    <a:pt x="66020" y="2000"/>
                    <a:pt x="65125" y="2158"/>
                    <a:pt x="64231" y="2263"/>
                  </a:cubicBezTo>
                  <a:cubicBezTo>
                    <a:pt x="60707" y="2736"/>
                    <a:pt x="57129" y="3210"/>
                    <a:pt x="53605" y="3736"/>
                  </a:cubicBezTo>
                  <a:cubicBezTo>
                    <a:pt x="52027" y="3999"/>
                    <a:pt x="50449" y="4157"/>
                    <a:pt x="48818" y="4104"/>
                  </a:cubicBezTo>
                  <a:cubicBezTo>
                    <a:pt x="47187" y="4052"/>
                    <a:pt x="45714" y="3683"/>
                    <a:pt x="44294" y="2789"/>
                  </a:cubicBezTo>
                  <a:cubicBezTo>
                    <a:pt x="43820" y="2526"/>
                    <a:pt x="43294" y="2263"/>
                    <a:pt x="42768" y="2053"/>
                  </a:cubicBezTo>
                  <a:cubicBezTo>
                    <a:pt x="42295" y="1895"/>
                    <a:pt x="41979" y="1684"/>
                    <a:pt x="41664" y="1316"/>
                  </a:cubicBezTo>
                  <a:cubicBezTo>
                    <a:pt x="40927" y="527"/>
                    <a:pt x="40033" y="1"/>
                    <a:pt x="38875" y="54"/>
                  </a:cubicBezTo>
                  <a:cubicBezTo>
                    <a:pt x="38139" y="54"/>
                    <a:pt x="37455" y="54"/>
                    <a:pt x="36771" y="54"/>
                  </a:cubicBezTo>
                  <a:cubicBezTo>
                    <a:pt x="36035" y="54"/>
                    <a:pt x="35298" y="1"/>
                    <a:pt x="34614" y="474"/>
                  </a:cubicBezTo>
                  <a:cubicBezTo>
                    <a:pt x="33983" y="474"/>
                    <a:pt x="33562" y="843"/>
                    <a:pt x="33510" y="1474"/>
                  </a:cubicBezTo>
                  <a:cubicBezTo>
                    <a:pt x="31721" y="1842"/>
                    <a:pt x="30459" y="3052"/>
                    <a:pt x="29091" y="3999"/>
                  </a:cubicBezTo>
                  <a:cubicBezTo>
                    <a:pt x="28986" y="4052"/>
                    <a:pt x="28881" y="4209"/>
                    <a:pt x="28775" y="4367"/>
                  </a:cubicBezTo>
                  <a:cubicBezTo>
                    <a:pt x="27828" y="5472"/>
                    <a:pt x="26882" y="6629"/>
                    <a:pt x="25935" y="7734"/>
                  </a:cubicBezTo>
                  <a:cubicBezTo>
                    <a:pt x="25619" y="8155"/>
                    <a:pt x="25251" y="8576"/>
                    <a:pt x="24988" y="9049"/>
                  </a:cubicBezTo>
                  <a:cubicBezTo>
                    <a:pt x="24251" y="10364"/>
                    <a:pt x="23515" y="11679"/>
                    <a:pt x="22831" y="13047"/>
                  </a:cubicBezTo>
                  <a:cubicBezTo>
                    <a:pt x="21463" y="15677"/>
                    <a:pt x="20201" y="18360"/>
                    <a:pt x="18833" y="20990"/>
                  </a:cubicBezTo>
                  <a:cubicBezTo>
                    <a:pt x="17939" y="22779"/>
                    <a:pt x="17150" y="24620"/>
                    <a:pt x="16571" y="26514"/>
                  </a:cubicBezTo>
                  <a:cubicBezTo>
                    <a:pt x="16308" y="27303"/>
                    <a:pt x="16098" y="28039"/>
                    <a:pt x="15782" y="28723"/>
                  </a:cubicBezTo>
                  <a:cubicBezTo>
                    <a:pt x="14993" y="30249"/>
                    <a:pt x="14519" y="31827"/>
                    <a:pt x="13993" y="33458"/>
                  </a:cubicBezTo>
                  <a:cubicBezTo>
                    <a:pt x="13625" y="34562"/>
                    <a:pt x="13362" y="35667"/>
                    <a:pt x="13415" y="36824"/>
                  </a:cubicBezTo>
                  <a:cubicBezTo>
                    <a:pt x="13415" y="37719"/>
                    <a:pt x="13309" y="38560"/>
                    <a:pt x="13099" y="39402"/>
                  </a:cubicBezTo>
                  <a:cubicBezTo>
                    <a:pt x="12731" y="40717"/>
                    <a:pt x="12520" y="42085"/>
                    <a:pt x="12573" y="43505"/>
                  </a:cubicBezTo>
                  <a:cubicBezTo>
                    <a:pt x="12626" y="44925"/>
                    <a:pt x="12573" y="46398"/>
                    <a:pt x="12573" y="47819"/>
                  </a:cubicBezTo>
                  <a:cubicBezTo>
                    <a:pt x="12573" y="48713"/>
                    <a:pt x="12573" y="49607"/>
                    <a:pt x="12836" y="50502"/>
                  </a:cubicBezTo>
                  <a:cubicBezTo>
                    <a:pt x="12941" y="50870"/>
                    <a:pt x="12994" y="51238"/>
                    <a:pt x="12941" y="51606"/>
                  </a:cubicBezTo>
                  <a:cubicBezTo>
                    <a:pt x="12941" y="52343"/>
                    <a:pt x="13046" y="52974"/>
                    <a:pt x="13257" y="53658"/>
                  </a:cubicBezTo>
                  <a:cubicBezTo>
                    <a:pt x="13730" y="55709"/>
                    <a:pt x="14256" y="57708"/>
                    <a:pt x="14782" y="59760"/>
                  </a:cubicBezTo>
                  <a:cubicBezTo>
                    <a:pt x="14940" y="60497"/>
                    <a:pt x="15045" y="61233"/>
                    <a:pt x="15045" y="61969"/>
                  </a:cubicBezTo>
                  <a:cubicBezTo>
                    <a:pt x="15045" y="63495"/>
                    <a:pt x="15045" y="64968"/>
                    <a:pt x="15045" y="66493"/>
                  </a:cubicBezTo>
                  <a:cubicBezTo>
                    <a:pt x="15045" y="66914"/>
                    <a:pt x="14993" y="67335"/>
                    <a:pt x="14940" y="67703"/>
                  </a:cubicBezTo>
                  <a:cubicBezTo>
                    <a:pt x="14677" y="68703"/>
                    <a:pt x="14414" y="69702"/>
                    <a:pt x="14151" y="70702"/>
                  </a:cubicBezTo>
                  <a:cubicBezTo>
                    <a:pt x="13836" y="71859"/>
                    <a:pt x="13309" y="72911"/>
                    <a:pt x="12573" y="73858"/>
                  </a:cubicBezTo>
                  <a:cubicBezTo>
                    <a:pt x="12047" y="74489"/>
                    <a:pt x="11679" y="75173"/>
                    <a:pt x="11416" y="75910"/>
                  </a:cubicBezTo>
                  <a:cubicBezTo>
                    <a:pt x="11205" y="76541"/>
                    <a:pt x="10890" y="77067"/>
                    <a:pt x="10469" y="77593"/>
                  </a:cubicBezTo>
                  <a:cubicBezTo>
                    <a:pt x="9522" y="78908"/>
                    <a:pt x="8575" y="80171"/>
                    <a:pt x="7576" y="81433"/>
                  </a:cubicBezTo>
                  <a:cubicBezTo>
                    <a:pt x="6786" y="82485"/>
                    <a:pt x="5997" y="83537"/>
                    <a:pt x="5471" y="84747"/>
                  </a:cubicBezTo>
                  <a:cubicBezTo>
                    <a:pt x="5419" y="84958"/>
                    <a:pt x="5261" y="85116"/>
                    <a:pt x="5156" y="85326"/>
                  </a:cubicBezTo>
                  <a:cubicBezTo>
                    <a:pt x="4472" y="86325"/>
                    <a:pt x="3946" y="87430"/>
                    <a:pt x="3420" y="88587"/>
                  </a:cubicBezTo>
                  <a:cubicBezTo>
                    <a:pt x="2946" y="89692"/>
                    <a:pt x="2420" y="90797"/>
                    <a:pt x="1947" y="91902"/>
                  </a:cubicBezTo>
                  <a:cubicBezTo>
                    <a:pt x="1789" y="92270"/>
                    <a:pt x="1631" y="92585"/>
                    <a:pt x="1579" y="92954"/>
                  </a:cubicBezTo>
                  <a:cubicBezTo>
                    <a:pt x="1105" y="94742"/>
                    <a:pt x="737" y="96531"/>
                    <a:pt x="263" y="98372"/>
                  </a:cubicBezTo>
                  <a:cubicBezTo>
                    <a:pt x="106" y="99108"/>
                    <a:pt x="0" y="99898"/>
                    <a:pt x="0" y="100687"/>
                  </a:cubicBezTo>
                  <a:cubicBezTo>
                    <a:pt x="0" y="102160"/>
                    <a:pt x="0" y="103685"/>
                    <a:pt x="0" y="105211"/>
                  </a:cubicBezTo>
                  <a:close/>
                  <a:moveTo>
                    <a:pt x="1789" y="100581"/>
                  </a:moveTo>
                  <a:cubicBezTo>
                    <a:pt x="1789" y="100003"/>
                    <a:pt x="1894" y="99424"/>
                    <a:pt x="1999" y="98845"/>
                  </a:cubicBezTo>
                  <a:cubicBezTo>
                    <a:pt x="2368" y="97109"/>
                    <a:pt x="2841" y="95374"/>
                    <a:pt x="3262" y="93585"/>
                  </a:cubicBezTo>
                  <a:cubicBezTo>
                    <a:pt x="3315" y="93217"/>
                    <a:pt x="3420" y="92901"/>
                    <a:pt x="3578" y="92533"/>
                  </a:cubicBezTo>
                  <a:cubicBezTo>
                    <a:pt x="4051" y="91533"/>
                    <a:pt x="4524" y="90534"/>
                    <a:pt x="4945" y="89534"/>
                  </a:cubicBezTo>
                  <a:cubicBezTo>
                    <a:pt x="5471" y="88377"/>
                    <a:pt x="5997" y="87220"/>
                    <a:pt x="6734" y="86168"/>
                  </a:cubicBezTo>
                  <a:cubicBezTo>
                    <a:pt x="6786" y="86115"/>
                    <a:pt x="6839" y="86010"/>
                    <a:pt x="6892" y="85957"/>
                  </a:cubicBezTo>
                  <a:cubicBezTo>
                    <a:pt x="7681" y="84116"/>
                    <a:pt x="8996" y="82643"/>
                    <a:pt x="10153" y="81065"/>
                  </a:cubicBezTo>
                  <a:cubicBezTo>
                    <a:pt x="10627" y="80381"/>
                    <a:pt x="11153" y="79750"/>
                    <a:pt x="11626" y="79066"/>
                  </a:cubicBezTo>
                  <a:cubicBezTo>
                    <a:pt x="12310" y="78224"/>
                    <a:pt x="12836" y="77330"/>
                    <a:pt x="13204" y="76331"/>
                  </a:cubicBezTo>
                  <a:cubicBezTo>
                    <a:pt x="13415" y="75857"/>
                    <a:pt x="13730" y="75384"/>
                    <a:pt x="14046" y="74963"/>
                  </a:cubicBezTo>
                  <a:cubicBezTo>
                    <a:pt x="14993" y="73700"/>
                    <a:pt x="15624" y="72280"/>
                    <a:pt x="16045" y="70807"/>
                  </a:cubicBezTo>
                  <a:cubicBezTo>
                    <a:pt x="16308" y="69913"/>
                    <a:pt x="16518" y="69018"/>
                    <a:pt x="16676" y="68177"/>
                  </a:cubicBezTo>
                  <a:cubicBezTo>
                    <a:pt x="16781" y="67651"/>
                    <a:pt x="16887" y="67177"/>
                    <a:pt x="16887" y="66704"/>
                  </a:cubicBezTo>
                  <a:cubicBezTo>
                    <a:pt x="16887" y="65757"/>
                    <a:pt x="16992" y="64863"/>
                    <a:pt x="17307" y="63916"/>
                  </a:cubicBezTo>
                  <a:cubicBezTo>
                    <a:pt x="17518" y="63285"/>
                    <a:pt x="17570" y="62548"/>
                    <a:pt x="17676" y="61759"/>
                  </a:cubicBezTo>
                  <a:cubicBezTo>
                    <a:pt x="17202" y="61759"/>
                    <a:pt x="17255" y="62180"/>
                    <a:pt x="17044" y="62338"/>
                  </a:cubicBezTo>
                  <a:cubicBezTo>
                    <a:pt x="16992" y="62285"/>
                    <a:pt x="16887" y="62285"/>
                    <a:pt x="16887" y="62232"/>
                  </a:cubicBezTo>
                  <a:cubicBezTo>
                    <a:pt x="16887" y="61917"/>
                    <a:pt x="16834" y="61549"/>
                    <a:pt x="16887" y="61233"/>
                  </a:cubicBezTo>
                  <a:cubicBezTo>
                    <a:pt x="17044" y="60444"/>
                    <a:pt x="17150" y="59707"/>
                    <a:pt x="16518" y="58918"/>
                  </a:cubicBezTo>
                  <a:cubicBezTo>
                    <a:pt x="16203" y="58550"/>
                    <a:pt x="16255" y="57919"/>
                    <a:pt x="16098" y="57445"/>
                  </a:cubicBezTo>
                  <a:cubicBezTo>
                    <a:pt x="15940" y="56919"/>
                    <a:pt x="15887" y="56393"/>
                    <a:pt x="16098" y="55867"/>
                  </a:cubicBezTo>
                  <a:cubicBezTo>
                    <a:pt x="15835" y="55552"/>
                    <a:pt x="15519" y="55289"/>
                    <a:pt x="15414" y="54868"/>
                  </a:cubicBezTo>
                  <a:cubicBezTo>
                    <a:pt x="15151" y="53605"/>
                    <a:pt x="14730" y="52395"/>
                    <a:pt x="14835" y="51133"/>
                  </a:cubicBezTo>
                  <a:cubicBezTo>
                    <a:pt x="14835" y="50870"/>
                    <a:pt x="14782" y="50607"/>
                    <a:pt x="14730" y="50396"/>
                  </a:cubicBezTo>
                  <a:cubicBezTo>
                    <a:pt x="14730" y="50239"/>
                    <a:pt x="14625" y="50081"/>
                    <a:pt x="14677" y="50028"/>
                  </a:cubicBezTo>
                  <a:cubicBezTo>
                    <a:pt x="15151" y="49134"/>
                    <a:pt x="14835" y="48082"/>
                    <a:pt x="15414" y="47187"/>
                  </a:cubicBezTo>
                  <a:cubicBezTo>
                    <a:pt x="15677" y="46819"/>
                    <a:pt x="15782" y="46398"/>
                    <a:pt x="15992" y="45978"/>
                  </a:cubicBezTo>
                  <a:cubicBezTo>
                    <a:pt x="16045" y="45820"/>
                    <a:pt x="15992" y="45662"/>
                    <a:pt x="16045" y="45346"/>
                  </a:cubicBezTo>
                  <a:cubicBezTo>
                    <a:pt x="15256" y="45925"/>
                    <a:pt x="15098" y="46767"/>
                    <a:pt x="14677" y="47293"/>
                  </a:cubicBezTo>
                  <a:cubicBezTo>
                    <a:pt x="14362" y="47293"/>
                    <a:pt x="14414" y="47135"/>
                    <a:pt x="14414" y="46977"/>
                  </a:cubicBezTo>
                  <a:cubicBezTo>
                    <a:pt x="14414" y="45452"/>
                    <a:pt x="14309" y="43926"/>
                    <a:pt x="14414" y="42400"/>
                  </a:cubicBezTo>
                  <a:cubicBezTo>
                    <a:pt x="14467" y="41454"/>
                    <a:pt x="14677" y="40454"/>
                    <a:pt x="14940" y="39507"/>
                  </a:cubicBezTo>
                  <a:cubicBezTo>
                    <a:pt x="15098" y="38771"/>
                    <a:pt x="15203" y="38087"/>
                    <a:pt x="15203" y="37350"/>
                  </a:cubicBezTo>
                  <a:cubicBezTo>
                    <a:pt x="15256" y="36614"/>
                    <a:pt x="15256" y="35930"/>
                    <a:pt x="15414" y="35246"/>
                  </a:cubicBezTo>
                  <a:cubicBezTo>
                    <a:pt x="15835" y="33405"/>
                    <a:pt x="16466" y="31616"/>
                    <a:pt x="17255" y="29881"/>
                  </a:cubicBezTo>
                  <a:cubicBezTo>
                    <a:pt x="17570" y="29249"/>
                    <a:pt x="17833" y="28565"/>
                    <a:pt x="18044" y="27829"/>
                  </a:cubicBezTo>
                  <a:cubicBezTo>
                    <a:pt x="18780" y="25462"/>
                    <a:pt x="19727" y="23200"/>
                    <a:pt x="20832" y="21043"/>
                  </a:cubicBezTo>
                  <a:cubicBezTo>
                    <a:pt x="22147" y="18465"/>
                    <a:pt x="23462" y="15888"/>
                    <a:pt x="24725" y="13310"/>
                  </a:cubicBezTo>
                  <a:cubicBezTo>
                    <a:pt x="25672" y="11416"/>
                    <a:pt x="26671" y="9522"/>
                    <a:pt x="27986" y="7839"/>
                  </a:cubicBezTo>
                  <a:cubicBezTo>
                    <a:pt x="28933" y="6577"/>
                    <a:pt x="29880" y="5261"/>
                    <a:pt x="31300" y="4420"/>
                  </a:cubicBezTo>
                  <a:cubicBezTo>
                    <a:pt x="31616" y="4209"/>
                    <a:pt x="31932" y="3894"/>
                    <a:pt x="32247" y="3631"/>
                  </a:cubicBezTo>
                  <a:cubicBezTo>
                    <a:pt x="32668" y="3315"/>
                    <a:pt x="33089" y="2999"/>
                    <a:pt x="33615" y="2842"/>
                  </a:cubicBezTo>
                  <a:cubicBezTo>
                    <a:pt x="33720" y="2789"/>
                    <a:pt x="33878" y="2789"/>
                    <a:pt x="33983" y="2684"/>
                  </a:cubicBezTo>
                  <a:cubicBezTo>
                    <a:pt x="34720" y="1947"/>
                    <a:pt x="35719" y="1842"/>
                    <a:pt x="36666" y="1632"/>
                  </a:cubicBezTo>
                  <a:cubicBezTo>
                    <a:pt x="37455" y="1474"/>
                    <a:pt x="38297" y="1632"/>
                    <a:pt x="39296" y="1632"/>
                  </a:cubicBezTo>
                  <a:cubicBezTo>
                    <a:pt x="38875" y="1737"/>
                    <a:pt x="38612" y="1842"/>
                    <a:pt x="38349" y="1947"/>
                  </a:cubicBezTo>
                  <a:cubicBezTo>
                    <a:pt x="38981" y="2421"/>
                    <a:pt x="40138" y="2999"/>
                    <a:pt x="40822" y="3052"/>
                  </a:cubicBezTo>
                  <a:cubicBezTo>
                    <a:pt x="41874" y="3157"/>
                    <a:pt x="42768" y="3526"/>
                    <a:pt x="43663" y="4104"/>
                  </a:cubicBezTo>
                  <a:cubicBezTo>
                    <a:pt x="45083" y="5104"/>
                    <a:pt x="46714" y="5472"/>
                    <a:pt x="48397" y="5577"/>
                  </a:cubicBezTo>
                  <a:cubicBezTo>
                    <a:pt x="50449" y="5735"/>
                    <a:pt x="52395" y="5472"/>
                    <a:pt x="54394" y="5156"/>
                  </a:cubicBezTo>
                  <a:cubicBezTo>
                    <a:pt x="57182" y="4735"/>
                    <a:pt x="60023" y="4367"/>
                    <a:pt x="62811" y="3999"/>
                  </a:cubicBezTo>
                  <a:cubicBezTo>
                    <a:pt x="64284" y="3789"/>
                    <a:pt x="65757" y="3578"/>
                    <a:pt x="67230" y="3420"/>
                  </a:cubicBezTo>
                  <a:cubicBezTo>
                    <a:pt x="68124" y="3315"/>
                    <a:pt x="69018" y="3210"/>
                    <a:pt x="69912" y="3210"/>
                  </a:cubicBezTo>
                  <a:cubicBezTo>
                    <a:pt x="74384" y="3210"/>
                    <a:pt x="78855" y="3210"/>
                    <a:pt x="83327" y="3210"/>
                  </a:cubicBezTo>
                  <a:cubicBezTo>
                    <a:pt x="84011" y="3210"/>
                    <a:pt x="84694" y="3315"/>
                    <a:pt x="85431" y="3420"/>
                  </a:cubicBezTo>
                  <a:cubicBezTo>
                    <a:pt x="85799" y="3473"/>
                    <a:pt x="86115" y="3578"/>
                    <a:pt x="86483" y="3578"/>
                  </a:cubicBezTo>
                  <a:cubicBezTo>
                    <a:pt x="87482" y="3578"/>
                    <a:pt x="88482" y="3578"/>
                    <a:pt x="89429" y="3946"/>
                  </a:cubicBezTo>
                  <a:cubicBezTo>
                    <a:pt x="89744" y="4052"/>
                    <a:pt x="90165" y="3946"/>
                    <a:pt x="90534" y="3999"/>
                  </a:cubicBezTo>
                  <a:cubicBezTo>
                    <a:pt x="91007" y="4052"/>
                    <a:pt x="91480" y="4104"/>
                    <a:pt x="91954" y="4262"/>
                  </a:cubicBezTo>
                  <a:cubicBezTo>
                    <a:pt x="92638" y="4420"/>
                    <a:pt x="93216" y="4788"/>
                    <a:pt x="93953" y="4788"/>
                  </a:cubicBezTo>
                  <a:cubicBezTo>
                    <a:pt x="94216" y="4735"/>
                    <a:pt x="94531" y="4946"/>
                    <a:pt x="94689" y="5156"/>
                  </a:cubicBezTo>
                  <a:cubicBezTo>
                    <a:pt x="95110" y="5735"/>
                    <a:pt x="95584" y="6314"/>
                    <a:pt x="95531" y="7155"/>
                  </a:cubicBezTo>
                  <a:cubicBezTo>
                    <a:pt x="95478" y="8207"/>
                    <a:pt x="95636" y="9312"/>
                    <a:pt x="95426" y="10312"/>
                  </a:cubicBezTo>
                  <a:cubicBezTo>
                    <a:pt x="95110" y="11890"/>
                    <a:pt x="94479" y="13363"/>
                    <a:pt x="94005" y="14888"/>
                  </a:cubicBezTo>
                  <a:cubicBezTo>
                    <a:pt x="93900" y="15151"/>
                    <a:pt x="93742" y="15414"/>
                    <a:pt x="93585" y="15625"/>
                  </a:cubicBezTo>
                  <a:cubicBezTo>
                    <a:pt x="92585" y="17045"/>
                    <a:pt x="91796" y="18570"/>
                    <a:pt x="91007" y="20096"/>
                  </a:cubicBezTo>
                  <a:cubicBezTo>
                    <a:pt x="90744" y="20622"/>
                    <a:pt x="90428" y="21096"/>
                    <a:pt x="90113" y="21569"/>
                  </a:cubicBezTo>
                  <a:cubicBezTo>
                    <a:pt x="90060" y="21674"/>
                    <a:pt x="89902" y="21727"/>
                    <a:pt x="89850" y="21779"/>
                  </a:cubicBezTo>
                  <a:cubicBezTo>
                    <a:pt x="89376" y="21201"/>
                    <a:pt x="89797" y="20359"/>
                    <a:pt x="89218" y="19780"/>
                  </a:cubicBezTo>
                  <a:cubicBezTo>
                    <a:pt x="88850" y="20359"/>
                    <a:pt x="88850" y="20938"/>
                    <a:pt x="88798" y="21464"/>
                  </a:cubicBezTo>
                  <a:cubicBezTo>
                    <a:pt x="88798" y="22200"/>
                    <a:pt x="88692" y="22884"/>
                    <a:pt x="88482" y="23515"/>
                  </a:cubicBezTo>
                  <a:cubicBezTo>
                    <a:pt x="88377" y="23884"/>
                    <a:pt x="88324" y="24252"/>
                    <a:pt x="88377" y="24620"/>
                  </a:cubicBezTo>
                  <a:cubicBezTo>
                    <a:pt x="88429" y="25199"/>
                    <a:pt x="88272" y="25725"/>
                    <a:pt x="88114" y="26303"/>
                  </a:cubicBezTo>
                  <a:cubicBezTo>
                    <a:pt x="87693" y="27829"/>
                    <a:pt x="87219" y="29302"/>
                    <a:pt x="86956" y="30827"/>
                  </a:cubicBezTo>
                  <a:cubicBezTo>
                    <a:pt x="86746" y="32353"/>
                    <a:pt x="86851" y="33931"/>
                    <a:pt x="86851" y="35509"/>
                  </a:cubicBezTo>
                  <a:cubicBezTo>
                    <a:pt x="86799" y="36719"/>
                    <a:pt x="86851" y="37982"/>
                    <a:pt x="86483" y="39192"/>
                  </a:cubicBezTo>
                  <a:cubicBezTo>
                    <a:pt x="86378" y="39612"/>
                    <a:pt x="86430" y="40086"/>
                    <a:pt x="86430" y="40507"/>
                  </a:cubicBezTo>
                  <a:cubicBezTo>
                    <a:pt x="86378" y="44662"/>
                    <a:pt x="86378" y="48818"/>
                    <a:pt x="86378" y="52974"/>
                  </a:cubicBezTo>
                  <a:cubicBezTo>
                    <a:pt x="86378" y="53710"/>
                    <a:pt x="86220" y="54500"/>
                    <a:pt x="86167" y="55289"/>
                  </a:cubicBezTo>
                  <a:cubicBezTo>
                    <a:pt x="86115" y="55920"/>
                    <a:pt x="86009" y="56551"/>
                    <a:pt x="85957" y="57235"/>
                  </a:cubicBezTo>
                  <a:cubicBezTo>
                    <a:pt x="85852" y="59339"/>
                    <a:pt x="85799" y="61391"/>
                    <a:pt x="85536" y="63495"/>
                  </a:cubicBezTo>
                  <a:cubicBezTo>
                    <a:pt x="85431" y="64810"/>
                    <a:pt x="85115" y="66073"/>
                    <a:pt x="84800" y="67335"/>
                  </a:cubicBezTo>
                  <a:cubicBezTo>
                    <a:pt x="84168" y="69965"/>
                    <a:pt x="83484" y="72596"/>
                    <a:pt x="82801" y="75226"/>
                  </a:cubicBezTo>
                  <a:cubicBezTo>
                    <a:pt x="82643" y="75699"/>
                    <a:pt x="82485" y="76225"/>
                    <a:pt x="82169" y="76594"/>
                  </a:cubicBezTo>
                  <a:lnTo>
                    <a:pt x="82169" y="76699"/>
                  </a:lnTo>
                  <a:cubicBezTo>
                    <a:pt x="82169" y="76699"/>
                    <a:pt x="82169" y="76699"/>
                    <a:pt x="82117" y="76699"/>
                  </a:cubicBezTo>
                  <a:cubicBezTo>
                    <a:pt x="82117" y="77067"/>
                    <a:pt x="82012" y="77383"/>
                    <a:pt x="81748" y="77646"/>
                  </a:cubicBezTo>
                  <a:cubicBezTo>
                    <a:pt x="81801" y="77330"/>
                    <a:pt x="81801" y="76962"/>
                    <a:pt x="82117" y="76699"/>
                  </a:cubicBezTo>
                  <a:cubicBezTo>
                    <a:pt x="82117" y="76699"/>
                    <a:pt x="82117" y="76646"/>
                    <a:pt x="82117" y="76646"/>
                  </a:cubicBezTo>
                  <a:cubicBezTo>
                    <a:pt x="82169" y="76646"/>
                    <a:pt x="82169" y="76646"/>
                    <a:pt x="82169" y="76594"/>
                  </a:cubicBezTo>
                  <a:cubicBezTo>
                    <a:pt x="82169" y="75805"/>
                    <a:pt x="82169" y="75015"/>
                    <a:pt x="82169" y="74226"/>
                  </a:cubicBezTo>
                  <a:cubicBezTo>
                    <a:pt x="82169" y="74016"/>
                    <a:pt x="82117" y="73858"/>
                    <a:pt x="82012" y="73490"/>
                  </a:cubicBezTo>
                  <a:cubicBezTo>
                    <a:pt x="81854" y="73700"/>
                    <a:pt x="81748" y="73806"/>
                    <a:pt x="81696" y="73911"/>
                  </a:cubicBezTo>
                  <a:cubicBezTo>
                    <a:pt x="81643" y="74121"/>
                    <a:pt x="81643" y="74332"/>
                    <a:pt x="81643" y="74542"/>
                  </a:cubicBezTo>
                  <a:cubicBezTo>
                    <a:pt x="81643" y="75384"/>
                    <a:pt x="81380" y="76173"/>
                    <a:pt x="81012" y="76909"/>
                  </a:cubicBezTo>
                  <a:cubicBezTo>
                    <a:pt x="80802" y="77330"/>
                    <a:pt x="80696" y="77803"/>
                    <a:pt x="80644" y="78277"/>
                  </a:cubicBezTo>
                  <a:cubicBezTo>
                    <a:pt x="80644" y="78803"/>
                    <a:pt x="80539" y="79276"/>
                    <a:pt x="80486" y="79750"/>
                  </a:cubicBezTo>
                  <a:cubicBezTo>
                    <a:pt x="80644" y="79855"/>
                    <a:pt x="80802" y="79960"/>
                    <a:pt x="81012" y="80066"/>
                  </a:cubicBezTo>
                  <a:cubicBezTo>
                    <a:pt x="80959" y="80171"/>
                    <a:pt x="80959" y="80329"/>
                    <a:pt x="80959" y="80434"/>
                  </a:cubicBezTo>
                  <a:cubicBezTo>
                    <a:pt x="80276" y="82591"/>
                    <a:pt x="79644" y="84747"/>
                    <a:pt x="78803" y="86852"/>
                  </a:cubicBezTo>
                  <a:cubicBezTo>
                    <a:pt x="77224" y="90639"/>
                    <a:pt x="75699" y="94532"/>
                    <a:pt x="74068" y="98319"/>
                  </a:cubicBezTo>
                  <a:cubicBezTo>
                    <a:pt x="73647" y="99266"/>
                    <a:pt x="73174" y="100161"/>
                    <a:pt x="72700" y="101107"/>
                  </a:cubicBezTo>
                  <a:cubicBezTo>
                    <a:pt x="71701" y="103054"/>
                    <a:pt x="70649" y="105000"/>
                    <a:pt x="69649" y="106947"/>
                  </a:cubicBezTo>
                  <a:cubicBezTo>
                    <a:pt x="69386" y="107420"/>
                    <a:pt x="69123" y="107893"/>
                    <a:pt x="68860" y="108367"/>
                  </a:cubicBezTo>
                  <a:cubicBezTo>
                    <a:pt x="68019" y="109840"/>
                    <a:pt x="67177" y="111365"/>
                    <a:pt x="66283" y="112838"/>
                  </a:cubicBezTo>
                  <a:cubicBezTo>
                    <a:pt x="65967" y="113417"/>
                    <a:pt x="65599" y="113943"/>
                    <a:pt x="65231" y="114522"/>
                  </a:cubicBezTo>
                  <a:cubicBezTo>
                    <a:pt x="64810" y="115100"/>
                    <a:pt x="64336" y="115679"/>
                    <a:pt x="64021" y="116363"/>
                  </a:cubicBezTo>
                  <a:cubicBezTo>
                    <a:pt x="63652" y="116994"/>
                    <a:pt x="63442" y="117678"/>
                    <a:pt x="63179" y="118362"/>
                  </a:cubicBezTo>
                  <a:cubicBezTo>
                    <a:pt x="62442" y="118572"/>
                    <a:pt x="62442" y="118572"/>
                    <a:pt x="62127" y="119151"/>
                  </a:cubicBezTo>
                  <a:cubicBezTo>
                    <a:pt x="61759" y="119782"/>
                    <a:pt x="61390" y="120466"/>
                    <a:pt x="60970" y="121045"/>
                  </a:cubicBezTo>
                  <a:cubicBezTo>
                    <a:pt x="60601" y="121571"/>
                    <a:pt x="60601" y="122097"/>
                    <a:pt x="60759" y="122675"/>
                  </a:cubicBezTo>
                  <a:cubicBezTo>
                    <a:pt x="60812" y="122781"/>
                    <a:pt x="60970" y="122938"/>
                    <a:pt x="61075" y="122991"/>
                  </a:cubicBezTo>
                  <a:cubicBezTo>
                    <a:pt x="61338" y="123044"/>
                    <a:pt x="61496" y="122886"/>
                    <a:pt x="61548" y="122675"/>
                  </a:cubicBezTo>
                  <a:cubicBezTo>
                    <a:pt x="61653" y="121886"/>
                    <a:pt x="62127" y="121255"/>
                    <a:pt x="62442" y="120519"/>
                  </a:cubicBezTo>
                  <a:cubicBezTo>
                    <a:pt x="62495" y="120466"/>
                    <a:pt x="62600" y="120413"/>
                    <a:pt x="62706" y="120361"/>
                  </a:cubicBezTo>
                  <a:lnTo>
                    <a:pt x="62706" y="120308"/>
                  </a:lnTo>
                  <a:lnTo>
                    <a:pt x="62706" y="120256"/>
                  </a:lnTo>
                  <a:cubicBezTo>
                    <a:pt x="62706" y="120098"/>
                    <a:pt x="62916" y="120045"/>
                    <a:pt x="63021" y="119940"/>
                  </a:cubicBezTo>
                  <a:cubicBezTo>
                    <a:pt x="63021" y="119940"/>
                    <a:pt x="63021" y="119940"/>
                    <a:pt x="63021" y="119887"/>
                  </a:cubicBezTo>
                  <a:cubicBezTo>
                    <a:pt x="63021" y="119887"/>
                    <a:pt x="63021" y="119835"/>
                    <a:pt x="62969" y="119782"/>
                  </a:cubicBezTo>
                  <a:cubicBezTo>
                    <a:pt x="63021" y="119782"/>
                    <a:pt x="63021" y="119782"/>
                    <a:pt x="63074" y="119782"/>
                  </a:cubicBezTo>
                  <a:cubicBezTo>
                    <a:pt x="63074" y="119835"/>
                    <a:pt x="63074" y="119887"/>
                    <a:pt x="63021" y="119887"/>
                  </a:cubicBezTo>
                  <a:cubicBezTo>
                    <a:pt x="63074" y="119940"/>
                    <a:pt x="63074" y="119940"/>
                    <a:pt x="63074" y="119940"/>
                  </a:cubicBezTo>
                  <a:cubicBezTo>
                    <a:pt x="62969" y="120045"/>
                    <a:pt x="62811" y="120150"/>
                    <a:pt x="62706" y="120256"/>
                  </a:cubicBezTo>
                  <a:cubicBezTo>
                    <a:pt x="62706" y="120308"/>
                    <a:pt x="62706" y="120308"/>
                    <a:pt x="62706" y="120361"/>
                  </a:cubicBezTo>
                  <a:cubicBezTo>
                    <a:pt x="62706" y="120361"/>
                    <a:pt x="62706" y="120361"/>
                    <a:pt x="62706" y="120361"/>
                  </a:cubicBezTo>
                  <a:cubicBezTo>
                    <a:pt x="62706" y="120887"/>
                    <a:pt x="62758" y="121413"/>
                    <a:pt x="62653" y="121886"/>
                  </a:cubicBezTo>
                  <a:cubicBezTo>
                    <a:pt x="62390" y="123149"/>
                    <a:pt x="61969" y="124359"/>
                    <a:pt x="61601" y="125569"/>
                  </a:cubicBezTo>
                  <a:cubicBezTo>
                    <a:pt x="61496" y="125884"/>
                    <a:pt x="61338" y="126253"/>
                    <a:pt x="61233" y="126568"/>
                  </a:cubicBezTo>
                  <a:cubicBezTo>
                    <a:pt x="60759" y="127883"/>
                    <a:pt x="60128" y="129041"/>
                    <a:pt x="59181" y="130040"/>
                  </a:cubicBezTo>
                  <a:cubicBezTo>
                    <a:pt x="58760" y="130566"/>
                    <a:pt x="58445" y="131145"/>
                    <a:pt x="58076" y="131671"/>
                  </a:cubicBezTo>
                  <a:cubicBezTo>
                    <a:pt x="57813" y="132197"/>
                    <a:pt x="57445" y="132618"/>
                    <a:pt x="56972" y="132986"/>
                  </a:cubicBezTo>
                  <a:cubicBezTo>
                    <a:pt x="56182" y="133617"/>
                    <a:pt x="55393" y="134301"/>
                    <a:pt x="54657" y="134985"/>
                  </a:cubicBezTo>
                  <a:cubicBezTo>
                    <a:pt x="53868" y="135774"/>
                    <a:pt x="52921" y="136247"/>
                    <a:pt x="52027" y="136773"/>
                  </a:cubicBezTo>
                  <a:cubicBezTo>
                    <a:pt x="50449" y="137668"/>
                    <a:pt x="48818" y="138194"/>
                    <a:pt x="47134" y="138772"/>
                  </a:cubicBezTo>
                  <a:cubicBezTo>
                    <a:pt x="45767" y="139246"/>
                    <a:pt x="44399" y="139456"/>
                    <a:pt x="42926" y="139509"/>
                  </a:cubicBezTo>
                  <a:cubicBezTo>
                    <a:pt x="40717" y="139562"/>
                    <a:pt x="38612" y="139193"/>
                    <a:pt x="36508" y="138615"/>
                  </a:cubicBezTo>
                  <a:cubicBezTo>
                    <a:pt x="33194" y="137773"/>
                    <a:pt x="30143" y="136458"/>
                    <a:pt x="27250" y="134669"/>
                  </a:cubicBezTo>
                  <a:cubicBezTo>
                    <a:pt x="25724" y="133670"/>
                    <a:pt x="24146" y="132670"/>
                    <a:pt x="22884" y="131355"/>
                  </a:cubicBezTo>
                  <a:cubicBezTo>
                    <a:pt x="22831" y="131303"/>
                    <a:pt x="22831" y="131250"/>
                    <a:pt x="22778" y="131250"/>
                  </a:cubicBezTo>
                  <a:cubicBezTo>
                    <a:pt x="21305" y="130145"/>
                    <a:pt x="19885" y="128988"/>
                    <a:pt x="18412" y="127883"/>
                  </a:cubicBezTo>
                  <a:cubicBezTo>
                    <a:pt x="17833" y="127410"/>
                    <a:pt x="17150" y="127094"/>
                    <a:pt x="16361" y="127147"/>
                  </a:cubicBezTo>
                  <a:cubicBezTo>
                    <a:pt x="16098" y="127199"/>
                    <a:pt x="15835" y="127042"/>
                    <a:pt x="15571" y="126884"/>
                  </a:cubicBezTo>
                  <a:cubicBezTo>
                    <a:pt x="14782" y="126463"/>
                    <a:pt x="13993" y="126042"/>
                    <a:pt x="13099" y="125516"/>
                  </a:cubicBezTo>
                  <a:cubicBezTo>
                    <a:pt x="12889" y="125095"/>
                    <a:pt x="12678" y="124517"/>
                    <a:pt x="12415" y="123991"/>
                  </a:cubicBezTo>
                  <a:cubicBezTo>
                    <a:pt x="12152" y="123464"/>
                    <a:pt x="12205" y="122886"/>
                    <a:pt x="11784" y="122412"/>
                  </a:cubicBezTo>
                  <a:cubicBezTo>
                    <a:pt x="11731" y="122781"/>
                    <a:pt x="11679" y="123201"/>
                    <a:pt x="11626" y="123570"/>
                  </a:cubicBezTo>
                  <a:cubicBezTo>
                    <a:pt x="11574" y="123570"/>
                    <a:pt x="11521" y="123570"/>
                    <a:pt x="11468" y="123517"/>
                  </a:cubicBezTo>
                  <a:cubicBezTo>
                    <a:pt x="10311" y="122044"/>
                    <a:pt x="9259" y="120466"/>
                    <a:pt x="8733" y="118625"/>
                  </a:cubicBezTo>
                  <a:cubicBezTo>
                    <a:pt x="8628" y="118204"/>
                    <a:pt x="8628" y="117731"/>
                    <a:pt x="8628" y="117310"/>
                  </a:cubicBezTo>
                  <a:cubicBezTo>
                    <a:pt x="8575" y="116626"/>
                    <a:pt x="8628" y="115995"/>
                    <a:pt x="8628" y="115311"/>
                  </a:cubicBezTo>
                  <a:cubicBezTo>
                    <a:pt x="8628" y="115100"/>
                    <a:pt x="8575" y="114837"/>
                    <a:pt x="8522" y="114627"/>
                  </a:cubicBezTo>
                  <a:cubicBezTo>
                    <a:pt x="8470" y="114522"/>
                    <a:pt x="8312" y="114469"/>
                    <a:pt x="8207" y="114469"/>
                  </a:cubicBezTo>
                  <a:cubicBezTo>
                    <a:pt x="8102" y="114469"/>
                    <a:pt x="7944" y="114522"/>
                    <a:pt x="7944" y="114627"/>
                  </a:cubicBezTo>
                  <a:cubicBezTo>
                    <a:pt x="7839" y="114837"/>
                    <a:pt x="7839" y="115100"/>
                    <a:pt x="7839" y="115311"/>
                  </a:cubicBezTo>
                  <a:cubicBezTo>
                    <a:pt x="7786" y="115732"/>
                    <a:pt x="7786" y="116100"/>
                    <a:pt x="7786" y="116521"/>
                  </a:cubicBezTo>
                  <a:cubicBezTo>
                    <a:pt x="7365" y="116521"/>
                    <a:pt x="7260" y="116152"/>
                    <a:pt x="7102" y="115995"/>
                  </a:cubicBezTo>
                  <a:cubicBezTo>
                    <a:pt x="6313" y="115258"/>
                    <a:pt x="5577" y="114469"/>
                    <a:pt x="4840" y="113733"/>
                  </a:cubicBezTo>
                  <a:cubicBezTo>
                    <a:pt x="4156" y="113101"/>
                    <a:pt x="3578" y="112470"/>
                    <a:pt x="3315" y="111523"/>
                  </a:cubicBezTo>
                  <a:cubicBezTo>
                    <a:pt x="3157" y="110997"/>
                    <a:pt x="2736" y="110524"/>
                    <a:pt x="2473" y="110050"/>
                  </a:cubicBezTo>
                  <a:cubicBezTo>
                    <a:pt x="2262" y="109682"/>
                    <a:pt x="2105" y="109314"/>
                    <a:pt x="2052" y="108893"/>
                  </a:cubicBezTo>
                  <a:cubicBezTo>
                    <a:pt x="1842" y="107736"/>
                    <a:pt x="1789" y="106526"/>
                    <a:pt x="1789" y="105368"/>
                  </a:cubicBezTo>
                  <a:cubicBezTo>
                    <a:pt x="1789" y="103738"/>
                    <a:pt x="1736" y="102160"/>
                    <a:pt x="1789" y="1005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9"/>
            <p:cNvSpPr/>
            <p:nvPr/>
          </p:nvSpPr>
          <p:spPr>
            <a:xfrm>
              <a:off x="-2705975" y="4401675"/>
              <a:ext cx="71050" cy="109175"/>
            </a:xfrm>
            <a:custGeom>
              <a:avLst/>
              <a:gdLst/>
              <a:ahLst/>
              <a:cxnLst/>
              <a:rect l="l" t="t" r="r" b="b"/>
              <a:pathLst>
                <a:path w="2842" h="4367" extrusionOk="0">
                  <a:moveTo>
                    <a:pt x="790" y="4208"/>
                  </a:moveTo>
                  <a:cubicBezTo>
                    <a:pt x="947" y="3735"/>
                    <a:pt x="1105" y="3314"/>
                    <a:pt x="1263" y="2841"/>
                  </a:cubicBezTo>
                  <a:cubicBezTo>
                    <a:pt x="1631" y="1946"/>
                    <a:pt x="1894" y="1105"/>
                    <a:pt x="2841" y="579"/>
                  </a:cubicBezTo>
                  <a:cubicBezTo>
                    <a:pt x="2526" y="0"/>
                    <a:pt x="2105" y="0"/>
                    <a:pt x="1684" y="53"/>
                  </a:cubicBezTo>
                  <a:cubicBezTo>
                    <a:pt x="1526" y="53"/>
                    <a:pt x="1316" y="210"/>
                    <a:pt x="1210" y="368"/>
                  </a:cubicBezTo>
                  <a:cubicBezTo>
                    <a:pt x="684" y="1210"/>
                    <a:pt x="211" y="2157"/>
                    <a:pt x="53" y="3156"/>
                  </a:cubicBezTo>
                  <a:cubicBezTo>
                    <a:pt x="0" y="3472"/>
                    <a:pt x="158" y="3840"/>
                    <a:pt x="264" y="4208"/>
                  </a:cubicBezTo>
                  <a:cubicBezTo>
                    <a:pt x="316" y="4366"/>
                    <a:pt x="684" y="4366"/>
                    <a:pt x="790" y="42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9"/>
            <p:cNvSpPr/>
            <p:nvPr/>
          </p:nvSpPr>
          <p:spPr>
            <a:xfrm>
              <a:off x="-760900" y="6774150"/>
              <a:ext cx="53925" cy="126275"/>
            </a:xfrm>
            <a:custGeom>
              <a:avLst/>
              <a:gdLst/>
              <a:ahLst/>
              <a:cxnLst/>
              <a:rect l="l" t="t" r="r" b="b"/>
              <a:pathLst>
                <a:path w="2157" h="5051" extrusionOk="0">
                  <a:moveTo>
                    <a:pt x="1421" y="2788"/>
                  </a:moveTo>
                  <a:cubicBezTo>
                    <a:pt x="1421" y="2525"/>
                    <a:pt x="1578" y="2262"/>
                    <a:pt x="1684" y="1999"/>
                  </a:cubicBezTo>
                  <a:cubicBezTo>
                    <a:pt x="1789" y="1683"/>
                    <a:pt x="1999" y="1420"/>
                    <a:pt x="2052" y="1105"/>
                  </a:cubicBezTo>
                  <a:cubicBezTo>
                    <a:pt x="2157" y="894"/>
                    <a:pt x="2104" y="631"/>
                    <a:pt x="2052" y="368"/>
                  </a:cubicBezTo>
                  <a:cubicBezTo>
                    <a:pt x="1999" y="158"/>
                    <a:pt x="1736" y="0"/>
                    <a:pt x="1473" y="53"/>
                  </a:cubicBezTo>
                  <a:cubicBezTo>
                    <a:pt x="1210" y="105"/>
                    <a:pt x="1052" y="211"/>
                    <a:pt x="1052" y="526"/>
                  </a:cubicBezTo>
                  <a:cubicBezTo>
                    <a:pt x="1052" y="737"/>
                    <a:pt x="1105" y="1000"/>
                    <a:pt x="1000" y="1105"/>
                  </a:cubicBezTo>
                  <a:cubicBezTo>
                    <a:pt x="316" y="1946"/>
                    <a:pt x="579" y="3104"/>
                    <a:pt x="158" y="3998"/>
                  </a:cubicBezTo>
                  <a:cubicBezTo>
                    <a:pt x="0" y="4366"/>
                    <a:pt x="105" y="4840"/>
                    <a:pt x="579" y="5050"/>
                  </a:cubicBezTo>
                  <a:cubicBezTo>
                    <a:pt x="947" y="4314"/>
                    <a:pt x="1526" y="3682"/>
                    <a:pt x="1421" y="27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9"/>
            <p:cNvSpPr/>
            <p:nvPr/>
          </p:nvSpPr>
          <p:spPr>
            <a:xfrm>
              <a:off x="-1793275" y="8779700"/>
              <a:ext cx="80250" cy="114425"/>
            </a:xfrm>
            <a:custGeom>
              <a:avLst/>
              <a:gdLst/>
              <a:ahLst/>
              <a:cxnLst/>
              <a:rect l="l" t="t" r="r" b="b"/>
              <a:pathLst>
                <a:path w="3210" h="4577" extrusionOk="0">
                  <a:moveTo>
                    <a:pt x="1052" y="263"/>
                  </a:moveTo>
                  <a:cubicBezTo>
                    <a:pt x="1000" y="158"/>
                    <a:pt x="789" y="0"/>
                    <a:pt x="684" y="0"/>
                  </a:cubicBezTo>
                  <a:cubicBezTo>
                    <a:pt x="526" y="53"/>
                    <a:pt x="316" y="158"/>
                    <a:pt x="211" y="316"/>
                  </a:cubicBezTo>
                  <a:cubicBezTo>
                    <a:pt x="0" y="684"/>
                    <a:pt x="0" y="1105"/>
                    <a:pt x="263" y="1473"/>
                  </a:cubicBezTo>
                  <a:cubicBezTo>
                    <a:pt x="842" y="2262"/>
                    <a:pt x="1368" y="3052"/>
                    <a:pt x="1999" y="3841"/>
                  </a:cubicBezTo>
                  <a:cubicBezTo>
                    <a:pt x="2262" y="4156"/>
                    <a:pt x="2631" y="4472"/>
                    <a:pt x="3157" y="4577"/>
                  </a:cubicBezTo>
                  <a:cubicBezTo>
                    <a:pt x="3157" y="4367"/>
                    <a:pt x="3209" y="4261"/>
                    <a:pt x="3157" y="4209"/>
                  </a:cubicBezTo>
                  <a:cubicBezTo>
                    <a:pt x="2473" y="2894"/>
                    <a:pt x="1526" y="1684"/>
                    <a:pt x="1052" y="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9"/>
            <p:cNvSpPr/>
            <p:nvPr/>
          </p:nvSpPr>
          <p:spPr>
            <a:xfrm>
              <a:off x="-3827775" y="7851225"/>
              <a:ext cx="28950" cy="99975"/>
            </a:xfrm>
            <a:custGeom>
              <a:avLst/>
              <a:gdLst/>
              <a:ahLst/>
              <a:cxnLst/>
              <a:rect l="l" t="t" r="r" b="b"/>
              <a:pathLst>
                <a:path w="1158" h="3999" extrusionOk="0">
                  <a:moveTo>
                    <a:pt x="211" y="3630"/>
                  </a:moveTo>
                  <a:cubicBezTo>
                    <a:pt x="316" y="3788"/>
                    <a:pt x="421" y="3946"/>
                    <a:pt x="527" y="3946"/>
                  </a:cubicBezTo>
                  <a:cubicBezTo>
                    <a:pt x="737" y="3998"/>
                    <a:pt x="947" y="3841"/>
                    <a:pt x="1000" y="3630"/>
                  </a:cubicBezTo>
                  <a:cubicBezTo>
                    <a:pt x="1053" y="3472"/>
                    <a:pt x="1105" y="3262"/>
                    <a:pt x="1105" y="3052"/>
                  </a:cubicBezTo>
                  <a:cubicBezTo>
                    <a:pt x="1158" y="2631"/>
                    <a:pt x="1158" y="2210"/>
                    <a:pt x="1158" y="1842"/>
                  </a:cubicBezTo>
                  <a:lnTo>
                    <a:pt x="1158" y="1842"/>
                  </a:lnTo>
                  <a:cubicBezTo>
                    <a:pt x="1158" y="1368"/>
                    <a:pt x="1158" y="947"/>
                    <a:pt x="1158" y="474"/>
                  </a:cubicBezTo>
                  <a:cubicBezTo>
                    <a:pt x="1105" y="211"/>
                    <a:pt x="947" y="53"/>
                    <a:pt x="632" y="0"/>
                  </a:cubicBezTo>
                  <a:cubicBezTo>
                    <a:pt x="369" y="0"/>
                    <a:pt x="106" y="158"/>
                    <a:pt x="53" y="474"/>
                  </a:cubicBezTo>
                  <a:cubicBezTo>
                    <a:pt x="0" y="632"/>
                    <a:pt x="0" y="790"/>
                    <a:pt x="0" y="947"/>
                  </a:cubicBezTo>
                  <a:cubicBezTo>
                    <a:pt x="53" y="1789"/>
                    <a:pt x="106" y="2578"/>
                    <a:pt x="158" y="3420"/>
                  </a:cubicBezTo>
                  <a:cubicBezTo>
                    <a:pt x="158" y="3472"/>
                    <a:pt x="158" y="3578"/>
                    <a:pt x="211" y="3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9"/>
            <p:cNvSpPr/>
            <p:nvPr/>
          </p:nvSpPr>
          <p:spPr>
            <a:xfrm>
              <a:off x="-2782250" y="8281275"/>
              <a:ext cx="67100" cy="89450"/>
            </a:xfrm>
            <a:custGeom>
              <a:avLst/>
              <a:gdLst/>
              <a:ahLst/>
              <a:cxnLst/>
              <a:rect l="l" t="t" r="r" b="b"/>
              <a:pathLst>
                <a:path w="2684" h="3578" extrusionOk="0">
                  <a:moveTo>
                    <a:pt x="1368" y="684"/>
                  </a:moveTo>
                  <a:cubicBezTo>
                    <a:pt x="1210" y="421"/>
                    <a:pt x="895" y="211"/>
                    <a:pt x="632" y="105"/>
                  </a:cubicBezTo>
                  <a:cubicBezTo>
                    <a:pt x="474" y="0"/>
                    <a:pt x="211" y="53"/>
                    <a:pt x="106" y="158"/>
                  </a:cubicBezTo>
                  <a:cubicBezTo>
                    <a:pt x="0" y="263"/>
                    <a:pt x="0" y="526"/>
                    <a:pt x="0" y="684"/>
                  </a:cubicBezTo>
                  <a:cubicBezTo>
                    <a:pt x="0" y="842"/>
                    <a:pt x="106" y="947"/>
                    <a:pt x="158" y="1052"/>
                  </a:cubicBezTo>
                  <a:cubicBezTo>
                    <a:pt x="632" y="1631"/>
                    <a:pt x="1105" y="2262"/>
                    <a:pt x="1579" y="2841"/>
                  </a:cubicBezTo>
                  <a:cubicBezTo>
                    <a:pt x="1736" y="3051"/>
                    <a:pt x="1894" y="3262"/>
                    <a:pt x="2052" y="3420"/>
                  </a:cubicBezTo>
                  <a:cubicBezTo>
                    <a:pt x="2210" y="3577"/>
                    <a:pt x="2578" y="3472"/>
                    <a:pt x="2683" y="3104"/>
                  </a:cubicBezTo>
                  <a:cubicBezTo>
                    <a:pt x="2631" y="2946"/>
                    <a:pt x="2631" y="2683"/>
                    <a:pt x="2473" y="2420"/>
                  </a:cubicBezTo>
                  <a:cubicBezTo>
                    <a:pt x="2157" y="1841"/>
                    <a:pt x="1789" y="1210"/>
                    <a:pt x="1368" y="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9"/>
            <p:cNvSpPr/>
            <p:nvPr/>
          </p:nvSpPr>
          <p:spPr>
            <a:xfrm>
              <a:off x="-2925600" y="6697875"/>
              <a:ext cx="61825" cy="105225"/>
            </a:xfrm>
            <a:custGeom>
              <a:avLst/>
              <a:gdLst/>
              <a:ahLst/>
              <a:cxnLst/>
              <a:rect l="l" t="t" r="r" b="b"/>
              <a:pathLst>
                <a:path w="2473" h="4209" extrusionOk="0">
                  <a:moveTo>
                    <a:pt x="579" y="4156"/>
                  </a:moveTo>
                  <a:cubicBezTo>
                    <a:pt x="684" y="4103"/>
                    <a:pt x="790" y="3998"/>
                    <a:pt x="842" y="3893"/>
                  </a:cubicBezTo>
                  <a:cubicBezTo>
                    <a:pt x="1526" y="3156"/>
                    <a:pt x="1947" y="2262"/>
                    <a:pt x="2368" y="1368"/>
                  </a:cubicBezTo>
                  <a:cubicBezTo>
                    <a:pt x="2420" y="1210"/>
                    <a:pt x="2420" y="1052"/>
                    <a:pt x="2473" y="894"/>
                  </a:cubicBezTo>
                  <a:cubicBezTo>
                    <a:pt x="2420" y="684"/>
                    <a:pt x="2368" y="473"/>
                    <a:pt x="2315" y="316"/>
                  </a:cubicBezTo>
                  <a:cubicBezTo>
                    <a:pt x="2210" y="158"/>
                    <a:pt x="2052" y="53"/>
                    <a:pt x="1947" y="53"/>
                  </a:cubicBezTo>
                  <a:cubicBezTo>
                    <a:pt x="1842" y="0"/>
                    <a:pt x="1684" y="158"/>
                    <a:pt x="1631" y="263"/>
                  </a:cubicBezTo>
                  <a:cubicBezTo>
                    <a:pt x="1368" y="1368"/>
                    <a:pt x="737" y="2367"/>
                    <a:pt x="158" y="3314"/>
                  </a:cubicBezTo>
                  <a:cubicBezTo>
                    <a:pt x="106" y="3472"/>
                    <a:pt x="0" y="3630"/>
                    <a:pt x="53" y="3788"/>
                  </a:cubicBezTo>
                  <a:cubicBezTo>
                    <a:pt x="53" y="3893"/>
                    <a:pt x="158" y="4051"/>
                    <a:pt x="263" y="4156"/>
                  </a:cubicBezTo>
                  <a:cubicBezTo>
                    <a:pt x="316" y="4208"/>
                    <a:pt x="474" y="4156"/>
                    <a:pt x="579" y="4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9"/>
            <p:cNvSpPr/>
            <p:nvPr/>
          </p:nvSpPr>
          <p:spPr>
            <a:xfrm>
              <a:off x="-3301725" y="6658400"/>
              <a:ext cx="47375" cy="131550"/>
            </a:xfrm>
            <a:custGeom>
              <a:avLst/>
              <a:gdLst/>
              <a:ahLst/>
              <a:cxnLst/>
              <a:rect l="l" t="t" r="r" b="b"/>
              <a:pathLst>
                <a:path w="1895" h="5262" extrusionOk="0">
                  <a:moveTo>
                    <a:pt x="263" y="5261"/>
                  </a:moveTo>
                  <a:cubicBezTo>
                    <a:pt x="421" y="5261"/>
                    <a:pt x="684" y="5156"/>
                    <a:pt x="737" y="4998"/>
                  </a:cubicBezTo>
                  <a:cubicBezTo>
                    <a:pt x="947" y="4735"/>
                    <a:pt x="1053" y="4420"/>
                    <a:pt x="1105" y="4104"/>
                  </a:cubicBezTo>
                  <a:cubicBezTo>
                    <a:pt x="1368" y="3157"/>
                    <a:pt x="1631" y="2158"/>
                    <a:pt x="1842" y="1158"/>
                  </a:cubicBezTo>
                  <a:cubicBezTo>
                    <a:pt x="1894" y="790"/>
                    <a:pt x="1894" y="422"/>
                    <a:pt x="1526" y="1"/>
                  </a:cubicBezTo>
                  <a:cubicBezTo>
                    <a:pt x="1421" y="211"/>
                    <a:pt x="1316" y="317"/>
                    <a:pt x="1316" y="422"/>
                  </a:cubicBezTo>
                  <a:cubicBezTo>
                    <a:pt x="790" y="1526"/>
                    <a:pt x="684" y="2684"/>
                    <a:pt x="316" y="3788"/>
                  </a:cubicBezTo>
                  <a:cubicBezTo>
                    <a:pt x="263" y="4104"/>
                    <a:pt x="158" y="4420"/>
                    <a:pt x="53" y="4735"/>
                  </a:cubicBezTo>
                  <a:cubicBezTo>
                    <a:pt x="0" y="4946"/>
                    <a:pt x="0" y="5209"/>
                    <a:pt x="263" y="52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9"/>
            <p:cNvSpPr/>
            <p:nvPr/>
          </p:nvSpPr>
          <p:spPr>
            <a:xfrm>
              <a:off x="-422925" y="4493725"/>
              <a:ext cx="88150" cy="81550"/>
            </a:xfrm>
            <a:custGeom>
              <a:avLst/>
              <a:gdLst/>
              <a:ahLst/>
              <a:cxnLst/>
              <a:rect l="l" t="t" r="r" b="b"/>
              <a:pathLst>
                <a:path w="3526" h="3262" extrusionOk="0">
                  <a:moveTo>
                    <a:pt x="632" y="3104"/>
                  </a:moveTo>
                  <a:cubicBezTo>
                    <a:pt x="1526" y="2315"/>
                    <a:pt x="2420" y="1473"/>
                    <a:pt x="3315" y="632"/>
                  </a:cubicBezTo>
                  <a:cubicBezTo>
                    <a:pt x="3473" y="474"/>
                    <a:pt x="3525" y="263"/>
                    <a:pt x="3315" y="0"/>
                  </a:cubicBezTo>
                  <a:cubicBezTo>
                    <a:pt x="3157" y="53"/>
                    <a:pt x="2999" y="53"/>
                    <a:pt x="2894" y="158"/>
                  </a:cubicBezTo>
                  <a:cubicBezTo>
                    <a:pt x="2052" y="684"/>
                    <a:pt x="1211" y="1263"/>
                    <a:pt x="369" y="1842"/>
                  </a:cubicBezTo>
                  <a:cubicBezTo>
                    <a:pt x="264" y="1947"/>
                    <a:pt x="106" y="2052"/>
                    <a:pt x="53" y="2210"/>
                  </a:cubicBezTo>
                  <a:cubicBezTo>
                    <a:pt x="1" y="2420"/>
                    <a:pt x="1" y="2683"/>
                    <a:pt x="53" y="2946"/>
                  </a:cubicBezTo>
                  <a:cubicBezTo>
                    <a:pt x="106" y="3157"/>
                    <a:pt x="474" y="3262"/>
                    <a:pt x="632" y="31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9"/>
            <p:cNvSpPr/>
            <p:nvPr/>
          </p:nvSpPr>
          <p:spPr>
            <a:xfrm>
              <a:off x="-3174150" y="6566350"/>
              <a:ext cx="47350" cy="132850"/>
            </a:xfrm>
            <a:custGeom>
              <a:avLst/>
              <a:gdLst/>
              <a:ahLst/>
              <a:cxnLst/>
              <a:rect l="l" t="t" r="r" b="b"/>
              <a:pathLst>
                <a:path w="1894" h="5314" extrusionOk="0">
                  <a:moveTo>
                    <a:pt x="526" y="5314"/>
                  </a:moveTo>
                  <a:cubicBezTo>
                    <a:pt x="631" y="5261"/>
                    <a:pt x="789" y="5103"/>
                    <a:pt x="842" y="4998"/>
                  </a:cubicBezTo>
                  <a:cubicBezTo>
                    <a:pt x="894" y="4945"/>
                    <a:pt x="894" y="4840"/>
                    <a:pt x="894" y="4788"/>
                  </a:cubicBezTo>
                  <a:cubicBezTo>
                    <a:pt x="842" y="4156"/>
                    <a:pt x="1052" y="3630"/>
                    <a:pt x="1315" y="3104"/>
                  </a:cubicBezTo>
                  <a:cubicBezTo>
                    <a:pt x="1736" y="2263"/>
                    <a:pt x="1526" y="1263"/>
                    <a:pt x="1894" y="369"/>
                  </a:cubicBezTo>
                  <a:cubicBezTo>
                    <a:pt x="1894" y="316"/>
                    <a:pt x="1841" y="211"/>
                    <a:pt x="1789" y="1"/>
                  </a:cubicBezTo>
                  <a:cubicBezTo>
                    <a:pt x="1315" y="264"/>
                    <a:pt x="1105" y="632"/>
                    <a:pt x="1052" y="1053"/>
                  </a:cubicBezTo>
                  <a:cubicBezTo>
                    <a:pt x="947" y="1894"/>
                    <a:pt x="631" y="2683"/>
                    <a:pt x="263" y="3472"/>
                  </a:cubicBezTo>
                  <a:cubicBezTo>
                    <a:pt x="0" y="3946"/>
                    <a:pt x="53" y="4525"/>
                    <a:pt x="211" y="5051"/>
                  </a:cubicBezTo>
                  <a:cubicBezTo>
                    <a:pt x="211" y="5156"/>
                    <a:pt x="421" y="5314"/>
                    <a:pt x="526" y="5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9"/>
            <p:cNvSpPr/>
            <p:nvPr/>
          </p:nvSpPr>
          <p:spPr>
            <a:xfrm>
              <a:off x="-3264900" y="8070850"/>
              <a:ext cx="59200" cy="82875"/>
            </a:xfrm>
            <a:custGeom>
              <a:avLst/>
              <a:gdLst/>
              <a:ahLst/>
              <a:cxnLst/>
              <a:rect l="l" t="t" r="r" b="b"/>
              <a:pathLst>
                <a:path w="2368" h="3315" extrusionOk="0">
                  <a:moveTo>
                    <a:pt x="158" y="53"/>
                  </a:moveTo>
                  <a:cubicBezTo>
                    <a:pt x="106" y="106"/>
                    <a:pt x="0" y="316"/>
                    <a:pt x="53" y="369"/>
                  </a:cubicBezTo>
                  <a:cubicBezTo>
                    <a:pt x="316" y="1000"/>
                    <a:pt x="579" y="1631"/>
                    <a:pt x="895" y="2262"/>
                  </a:cubicBezTo>
                  <a:cubicBezTo>
                    <a:pt x="1105" y="2631"/>
                    <a:pt x="1368" y="2946"/>
                    <a:pt x="1631" y="3315"/>
                  </a:cubicBezTo>
                  <a:cubicBezTo>
                    <a:pt x="2210" y="2736"/>
                    <a:pt x="2368" y="2473"/>
                    <a:pt x="2210" y="2105"/>
                  </a:cubicBezTo>
                  <a:cubicBezTo>
                    <a:pt x="1789" y="1316"/>
                    <a:pt x="1263" y="579"/>
                    <a:pt x="526" y="53"/>
                  </a:cubicBezTo>
                  <a:cubicBezTo>
                    <a:pt x="421" y="0"/>
                    <a:pt x="263" y="0"/>
                    <a:pt x="15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9"/>
            <p:cNvSpPr/>
            <p:nvPr/>
          </p:nvSpPr>
          <p:spPr>
            <a:xfrm>
              <a:off x="-2851950" y="4927700"/>
              <a:ext cx="47375" cy="138125"/>
            </a:xfrm>
            <a:custGeom>
              <a:avLst/>
              <a:gdLst/>
              <a:ahLst/>
              <a:cxnLst/>
              <a:rect l="l" t="t" r="r" b="b"/>
              <a:pathLst>
                <a:path w="1895" h="5525" extrusionOk="0">
                  <a:moveTo>
                    <a:pt x="526" y="5261"/>
                  </a:moveTo>
                  <a:cubicBezTo>
                    <a:pt x="579" y="4525"/>
                    <a:pt x="737" y="3789"/>
                    <a:pt x="895" y="3105"/>
                  </a:cubicBezTo>
                  <a:cubicBezTo>
                    <a:pt x="1105" y="2368"/>
                    <a:pt x="1263" y="1684"/>
                    <a:pt x="1684" y="1053"/>
                  </a:cubicBezTo>
                  <a:cubicBezTo>
                    <a:pt x="1842" y="790"/>
                    <a:pt x="1894" y="369"/>
                    <a:pt x="1421" y="1"/>
                  </a:cubicBezTo>
                  <a:cubicBezTo>
                    <a:pt x="1263" y="422"/>
                    <a:pt x="1210" y="790"/>
                    <a:pt x="1000" y="1000"/>
                  </a:cubicBezTo>
                  <a:cubicBezTo>
                    <a:pt x="369" y="1737"/>
                    <a:pt x="369" y="2684"/>
                    <a:pt x="158" y="3525"/>
                  </a:cubicBezTo>
                  <a:cubicBezTo>
                    <a:pt x="0" y="4052"/>
                    <a:pt x="106" y="4946"/>
                    <a:pt x="316" y="5524"/>
                  </a:cubicBezTo>
                  <a:cubicBezTo>
                    <a:pt x="369" y="5419"/>
                    <a:pt x="474" y="5314"/>
                    <a:pt x="526" y="52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9"/>
            <p:cNvSpPr/>
            <p:nvPr/>
          </p:nvSpPr>
          <p:spPr>
            <a:xfrm>
              <a:off x="-1116000" y="7648700"/>
              <a:ext cx="32900" cy="94700"/>
            </a:xfrm>
            <a:custGeom>
              <a:avLst/>
              <a:gdLst/>
              <a:ahLst/>
              <a:cxnLst/>
              <a:rect l="l" t="t" r="r" b="b"/>
              <a:pathLst>
                <a:path w="1316" h="3788" extrusionOk="0">
                  <a:moveTo>
                    <a:pt x="474" y="106"/>
                  </a:moveTo>
                  <a:cubicBezTo>
                    <a:pt x="264" y="158"/>
                    <a:pt x="106" y="369"/>
                    <a:pt x="211" y="526"/>
                  </a:cubicBezTo>
                  <a:cubicBezTo>
                    <a:pt x="580" y="1158"/>
                    <a:pt x="422" y="1789"/>
                    <a:pt x="264" y="2420"/>
                  </a:cubicBezTo>
                  <a:cubicBezTo>
                    <a:pt x="159" y="2841"/>
                    <a:pt x="1" y="3209"/>
                    <a:pt x="211" y="3630"/>
                  </a:cubicBezTo>
                  <a:cubicBezTo>
                    <a:pt x="211" y="3683"/>
                    <a:pt x="369" y="3788"/>
                    <a:pt x="474" y="3788"/>
                  </a:cubicBezTo>
                  <a:cubicBezTo>
                    <a:pt x="527" y="3788"/>
                    <a:pt x="632" y="3735"/>
                    <a:pt x="685" y="3683"/>
                  </a:cubicBezTo>
                  <a:cubicBezTo>
                    <a:pt x="1000" y="2894"/>
                    <a:pt x="1211" y="2052"/>
                    <a:pt x="1316" y="1105"/>
                  </a:cubicBezTo>
                  <a:cubicBezTo>
                    <a:pt x="1263" y="895"/>
                    <a:pt x="1211" y="579"/>
                    <a:pt x="1106" y="263"/>
                  </a:cubicBezTo>
                  <a:cubicBezTo>
                    <a:pt x="1000" y="53"/>
                    <a:pt x="737" y="0"/>
                    <a:pt x="474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9"/>
            <p:cNvSpPr/>
            <p:nvPr/>
          </p:nvSpPr>
          <p:spPr>
            <a:xfrm>
              <a:off x="-1565775" y="4446375"/>
              <a:ext cx="36850" cy="103925"/>
            </a:xfrm>
            <a:custGeom>
              <a:avLst/>
              <a:gdLst/>
              <a:ahLst/>
              <a:cxnLst/>
              <a:rect l="l" t="t" r="r" b="b"/>
              <a:pathLst>
                <a:path w="1474" h="4157" extrusionOk="0">
                  <a:moveTo>
                    <a:pt x="737" y="3630"/>
                  </a:moveTo>
                  <a:cubicBezTo>
                    <a:pt x="737" y="3788"/>
                    <a:pt x="843" y="3893"/>
                    <a:pt x="1000" y="4156"/>
                  </a:cubicBezTo>
                  <a:cubicBezTo>
                    <a:pt x="1158" y="3157"/>
                    <a:pt x="1474" y="2368"/>
                    <a:pt x="1053" y="1526"/>
                  </a:cubicBezTo>
                  <a:cubicBezTo>
                    <a:pt x="948" y="1368"/>
                    <a:pt x="1053" y="1105"/>
                    <a:pt x="1000" y="895"/>
                  </a:cubicBezTo>
                  <a:cubicBezTo>
                    <a:pt x="1000" y="684"/>
                    <a:pt x="1000" y="527"/>
                    <a:pt x="948" y="316"/>
                  </a:cubicBezTo>
                  <a:cubicBezTo>
                    <a:pt x="895" y="106"/>
                    <a:pt x="737" y="1"/>
                    <a:pt x="474" y="1"/>
                  </a:cubicBezTo>
                  <a:cubicBezTo>
                    <a:pt x="264" y="1"/>
                    <a:pt x="106" y="106"/>
                    <a:pt x="106" y="369"/>
                  </a:cubicBezTo>
                  <a:cubicBezTo>
                    <a:pt x="1" y="895"/>
                    <a:pt x="1" y="1474"/>
                    <a:pt x="264" y="2000"/>
                  </a:cubicBezTo>
                  <a:cubicBezTo>
                    <a:pt x="527" y="2526"/>
                    <a:pt x="685" y="3052"/>
                    <a:pt x="737" y="3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9"/>
            <p:cNvSpPr/>
            <p:nvPr/>
          </p:nvSpPr>
          <p:spPr>
            <a:xfrm>
              <a:off x="-1517100" y="8628450"/>
              <a:ext cx="44725" cy="84200"/>
            </a:xfrm>
            <a:custGeom>
              <a:avLst/>
              <a:gdLst/>
              <a:ahLst/>
              <a:cxnLst/>
              <a:rect l="l" t="t" r="r" b="b"/>
              <a:pathLst>
                <a:path w="1789" h="3368" extrusionOk="0">
                  <a:moveTo>
                    <a:pt x="1526" y="53"/>
                  </a:moveTo>
                  <a:cubicBezTo>
                    <a:pt x="1368" y="1"/>
                    <a:pt x="1105" y="53"/>
                    <a:pt x="1000" y="211"/>
                  </a:cubicBezTo>
                  <a:cubicBezTo>
                    <a:pt x="526" y="790"/>
                    <a:pt x="0" y="1369"/>
                    <a:pt x="106" y="2263"/>
                  </a:cubicBezTo>
                  <a:cubicBezTo>
                    <a:pt x="158" y="2579"/>
                    <a:pt x="211" y="2894"/>
                    <a:pt x="316" y="3210"/>
                  </a:cubicBezTo>
                  <a:cubicBezTo>
                    <a:pt x="316" y="3262"/>
                    <a:pt x="474" y="3368"/>
                    <a:pt x="579" y="3368"/>
                  </a:cubicBezTo>
                  <a:cubicBezTo>
                    <a:pt x="684" y="3368"/>
                    <a:pt x="789" y="3315"/>
                    <a:pt x="895" y="3210"/>
                  </a:cubicBezTo>
                  <a:cubicBezTo>
                    <a:pt x="947" y="3105"/>
                    <a:pt x="1000" y="2999"/>
                    <a:pt x="1000" y="2894"/>
                  </a:cubicBezTo>
                  <a:cubicBezTo>
                    <a:pt x="1000" y="2052"/>
                    <a:pt x="1315" y="1316"/>
                    <a:pt x="1684" y="580"/>
                  </a:cubicBezTo>
                  <a:cubicBezTo>
                    <a:pt x="1789" y="369"/>
                    <a:pt x="1736" y="159"/>
                    <a:pt x="152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9"/>
            <p:cNvSpPr/>
            <p:nvPr/>
          </p:nvSpPr>
          <p:spPr>
            <a:xfrm>
              <a:off x="-3468750" y="7194975"/>
              <a:ext cx="46050" cy="109175"/>
            </a:xfrm>
            <a:custGeom>
              <a:avLst/>
              <a:gdLst/>
              <a:ahLst/>
              <a:cxnLst/>
              <a:rect l="l" t="t" r="r" b="b"/>
              <a:pathLst>
                <a:path w="1842" h="4367" extrusionOk="0">
                  <a:moveTo>
                    <a:pt x="527" y="4367"/>
                  </a:moveTo>
                  <a:cubicBezTo>
                    <a:pt x="632" y="4262"/>
                    <a:pt x="737" y="4156"/>
                    <a:pt x="790" y="3999"/>
                  </a:cubicBezTo>
                  <a:cubicBezTo>
                    <a:pt x="790" y="3736"/>
                    <a:pt x="842" y="3420"/>
                    <a:pt x="790" y="3157"/>
                  </a:cubicBezTo>
                  <a:cubicBezTo>
                    <a:pt x="790" y="2578"/>
                    <a:pt x="948" y="2052"/>
                    <a:pt x="1263" y="1526"/>
                  </a:cubicBezTo>
                  <a:cubicBezTo>
                    <a:pt x="1526" y="1158"/>
                    <a:pt x="1684" y="737"/>
                    <a:pt x="1842" y="316"/>
                  </a:cubicBezTo>
                  <a:cubicBezTo>
                    <a:pt x="1842" y="264"/>
                    <a:pt x="1737" y="106"/>
                    <a:pt x="1684" y="53"/>
                  </a:cubicBezTo>
                  <a:cubicBezTo>
                    <a:pt x="1579" y="1"/>
                    <a:pt x="1421" y="1"/>
                    <a:pt x="1316" y="53"/>
                  </a:cubicBezTo>
                  <a:cubicBezTo>
                    <a:pt x="1263" y="53"/>
                    <a:pt x="1105" y="211"/>
                    <a:pt x="1105" y="264"/>
                  </a:cubicBezTo>
                  <a:cubicBezTo>
                    <a:pt x="1053" y="790"/>
                    <a:pt x="737" y="1158"/>
                    <a:pt x="474" y="1579"/>
                  </a:cubicBezTo>
                  <a:cubicBezTo>
                    <a:pt x="1" y="2420"/>
                    <a:pt x="53" y="3315"/>
                    <a:pt x="264" y="4209"/>
                  </a:cubicBezTo>
                  <a:cubicBezTo>
                    <a:pt x="316" y="4262"/>
                    <a:pt x="421" y="4314"/>
                    <a:pt x="527" y="43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9"/>
            <p:cNvSpPr/>
            <p:nvPr/>
          </p:nvSpPr>
          <p:spPr>
            <a:xfrm>
              <a:off x="-2145725" y="4459525"/>
              <a:ext cx="36850" cy="89450"/>
            </a:xfrm>
            <a:custGeom>
              <a:avLst/>
              <a:gdLst/>
              <a:ahLst/>
              <a:cxnLst/>
              <a:rect l="l" t="t" r="r" b="b"/>
              <a:pathLst>
                <a:path w="1474" h="3578" extrusionOk="0">
                  <a:moveTo>
                    <a:pt x="158" y="3262"/>
                  </a:moveTo>
                  <a:cubicBezTo>
                    <a:pt x="263" y="3420"/>
                    <a:pt x="368" y="3578"/>
                    <a:pt x="474" y="3578"/>
                  </a:cubicBezTo>
                  <a:cubicBezTo>
                    <a:pt x="579" y="3578"/>
                    <a:pt x="789" y="3420"/>
                    <a:pt x="842" y="3315"/>
                  </a:cubicBezTo>
                  <a:cubicBezTo>
                    <a:pt x="1000" y="2736"/>
                    <a:pt x="1210" y="2157"/>
                    <a:pt x="1315" y="1579"/>
                  </a:cubicBezTo>
                  <a:cubicBezTo>
                    <a:pt x="1473" y="1053"/>
                    <a:pt x="1368" y="527"/>
                    <a:pt x="947" y="1"/>
                  </a:cubicBezTo>
                  <a:cubicBezTo>
                    <a:pt x="368" y="790"/>
                    <a:pt x="0" y="2263"/>
                    <a:pt x="53" y="2947"/>
                  </a:cubicBezTo>
                  <a:cubicBezTo>
                    <a:pt x="105" y="3052"/>
                    <a:pt x="105" y="3210"/>
                    <a:pt x="158" y="32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9"/>
            <p:cNvSpPr/>
            <p:nvPr/>
          </p:nvSpPr>
          <p:spPr>
            <a:xfrm>
              <a:off x="-229600" y="5042125"/>
              <a:ext cx="57900" cy="78925"/>
            </a:xfrm>
            <a:custGeom>
              <a:avLst/>
              <a:gdLst/>
              <a:ahLst/>
              <a:cxnLst/>
              <a:rect l="l" t="t" r="r" b="b"/>
              <a:pathLst>
                <a:path w="2316" h="3157" extrusionOk="0">
                  <a:moveTo>
                    <a:pt x="2000" y="1053"/>
                  </a:moveTo>
                  <a:cubicBezTo>
                    <a:pt x="2210" y="790"/>
                    <a:pt x="2315" y="421"/>
                    <a:pt x="2000" y="1"/>
                  </a:cubicBezTo>
                  <a:cubicBezTo>
                    <a:pt x="1263" y="527"/>
                    <a:pt x="684" y="1105"/>
                    <a:pt x="474" y="2000"/>
                  </a:cubicBezTo>
                  <a:cubicBezTo>
                    <a:pt x="369" y="2315"/>
                    <a:pt x="1" y="2683"/>
                    <a:pt x="421" y="3157"/>
                  </a:cubicBezTo>
                  <a:cubicBezTo>
                    <a:pt x="1211" y="2578"/>
                    <a:pt x="1526" y="1737"/>
                    <a:pt x="2000" y="10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9"/>
            <p:cNvSpPr/>
            <p:nvPr/>
          </p:nvSpPr>
          <p:spPr>
            <a:xfrm>
              <a:off x="-2460050" y="8454875"/>
              <a:ext cx="56575" cy="88125"/>
            </a:xfrm>
            <a:custGeom>
              <a:avLst/>
              <a:gdLst/>
              <a:ahLst/>
              <a:cxnLst/>
              <a:rect l="l" t="t" r="r" b="b"/>
              <a:pathLst>
                <a:path w="2263" h="3525" extrusionOk="0">
                  <a:moveTo>
                    <a:pt x="632" y="158"/>
                  </a:moveTo>
                  <a:cubicBezTo>
                    <a:pt x="369" y="0"/>
                    <a:pt x="106" y="0"/>
                    <a:pt x="1" y="421"/>
                  </a:cubicBezTo>
                  <a:cubicBezTo>
                    <a:pt x="684" y="894"/>
                    <a:pt x="895" y="1736"/>
                    <a:pt x="1211" y="2472"/>
                  </a:cubicBezTo>
                  <a:cubicBezTo>
                    <a:pt x="1316" y="2683"/>
                    <a:pt x="1368" y="2946"/>
                    <a:pt x="1526" y="3104"/>
                  </a:cubicBezTo>
                  <a:cubicBezTo>
                    <a:pt x="1684" y="3314"/>
                    <a:pt x="1947" y="3525"/>
                    <a:pt x="2263" y="3156"/>
                  </a:cubicBezTo>
                  <a:cubicBezTo>
                    <a:pt x="2105" y="2262"/>
                    <a:pt x="1684" y="1473"/>
                    <a:pt x="1211" y="737"/>
                  </a:cubicBezTo>
                  <a:cubicBezTo>
                    <a:pt x="1105" y="526"/>
                    <a:pt x="895" y="316"/>
                    <a:pt x="632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9"/>
            <p:cNvSpPr/>
            <p:nvPr/>
          </p:nvSpPr>
          <p:spPr>
            <a:xfrm>
              <a:off x="-4013200" y="8091900"/>
              <a:ext cx="14475" cy="98650"/>
            </a:xfrm>
            <a:custGeom>
              <a:avLst/>
              <a:gdLst/>
              <a:ahLst/>
              <a:cxnLst/>
              <a:rect l="l" t="t" r="r" b="b"/>
              <a:pathLst>
                <a:path w="579" h="3946" extrusionOk="0">
                  <a:moveTo>
                    <a:pt x="316" y="3945"/>
                  </a:moveTo>
                  <a:cubicBezTo>
                    <a:pt x="421" y="3788"/>
                    <a:pt x="526" y="3682"/>
                    <a:pt x="526" y="3630"/>
                  </a:cubicBezTo>
                  <a:cubicBezTo>
                    <a:pt x="579" y="2525"/>
                    <a:pt x="579" y="1420"/>
                    <a:pt x="579" y="316"/>
                  </a:cubicBezTo>
                  <a:cubicBezTo>
                    <a:pt x="579" y="211"/>
                    <a:pt x="421" y="53"/>
                    <a:pt x="316" y="53"/>
                  </a:cubicBezTo>
                  <a:cubicBezTo>
                    <a:pt x="211" y="0"/>
                    <a:pt x="0" y="211"/>
                    <a:pt x="0" y="316"/>
                  </a:cubicBezTo>
                  <a:cubicBezTo>
                    <a:pt x="0" y="1420"/>
                    <a:pt x="0" y="2578"/>
                    <a:pt x="53" y="3682"/>
                  </a:cubicBezTo>
                  <a:cubicBezTo>
                    <a:pt x="53" y="3788"/>
                    <a:pt x="211" y="3840"/>
                    <a:pt x="316" y="39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9"/>
            <p:cNvSpPr/>
            <p:nvPr/>
          </p:nvSpPr>
          <p:spPr>
            <a:xfrm>
              <a:off x="-2135200" y="8485100"/>
              <a:ext cx="38150" cy="76300"/>
            </a:xfrm>
            <a:custGeom>
              <a:avLst/>
              <a:gdLst/>
              <a:ahLst/>
              <a:cxnLst/>
              <a:rect l="l" t="t" r="r" b="b"/>
              <a:pathLst>
                <a:path w="1526" h="3052" extrusionOk="0">
                  <a:moveTo>
                    <a:pt x="526" y="1"/>
                  </a:moveTo>
                  <a:cubicBezTo>
                    <a:pt x="210" y="1"/>
                    <a:pt x="0" y="264"/>
                    <a:pt x="0" y="580"/>
                  </a:cubicBezTo>
                  <a:cubicBezTo>
                    <a:pt x="0" y="632"/>
                    <a:pt x="0" y="685"/>
                    <a:pt x="0" y="737"/>
                  </a:cubicBezTo>
                  <a:cubicBezTo>
                    <a:pt x="210" y="1369"/>
                    <a:pt x="421" y="2000"/>
                    <a:pt x="684" y="2631"/>
                  </a:cubicBezTo>
                  <a:cubicBezTo>
                    <a:pt x="737" y="2789"/>
                    <a:pt x="1052" y="2842"/>
                    <a:pt x="1368" y="3052"/>
                  </a:cubicBezTo>
                  <a:cubicBezTo>
                    <a:pt x="1526" y="2000"/>
                    <a:pt x="1105" y="1263"/>
                    <a:pt x="947" y="527"/>
                  </a:cubicBezTo>
                  <a:cubicBezTo>
                    <a:pt x="894" y="264"/>
                    <a:pt x="789" y="54"/>
                    <a:pt x="52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9"/>
            <p:cNvSpPr/>
            <p:nvPr/>
          </p:nvSpPr>
          <p:spPr>
            <a:xfrm>
              <a:off x="-3061050" y="6463775"/>
              <a:ext cx="32900" cy="90750"/>
            </a:xfrm>
            <a:custGeom>
              <a:avLst/>
              <a:gdLst/>
              <a:ahLst/>
              <a:cxnLst/>
              <a:rect l="l" t="t" r="r" b="b"/>
              <a:pathLst>
                <a:path w="1316" h="3630" extrusionOk="0">
                  <a:moveTo>
                    <a:pt x="526" y="3630"/>
                  </a:moveTo>
                  <a:cubicBezTo>
                    <a:pt x="579" y="3630"/>
                    <a:pt x="737" y="3525"/>
                    <a:pt x="789" y="3420"/>
                  </a:cubicBezTo>
                  <a:cubicBezTo>
                    <a:pt x="947" y="2736"/>
                    <a:pt x="1157" y="2052"/>
                    <a:pt x="1263" y="1368"/>
                  </a:cubicBezTo>
                  <a:cubicBezTo>
                    <a:pt x="1315" y="1105"/>
                    <a:pt x="1263" y="737"/>
                    <a:pt x="1210" y="421"/>
                  </a:cubicBezTo>
                  <a:cubicBezTo>
                    <a:pt x="1105" y="106"/>
                    <a:pt x="842" y="0"/>
                    <a:pt x="368" y="158"/>
                  </a:cubicBezTo>
                  <a:cubicBezTo>
                    <a:pt x="579" y="895"/>
                    <a:pt x="421" y="1526"/>
                    <a:pt x="158" y="2210"/>
                  </a:cubicBezTo>
                  <a:cubicBezTo>
                    <a:pt x="53" y="2578"/>
                    <a:pt x="0" y="2999"/>
                    <a:pt x="158" y="3367"/>
                  </a:cubicBezTo>
                  <a:cubicBezTo>
                    <a:pt x="158" y="3525"/>
                    <a:pt x="368" y="3578"/>
                    <a:pt x="526" y="36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9"/>
            <p:cNvSpPr/>
            <p:nvPr/>
          </p:nvSpPr>
          <p:spPr>
            <a:xfrm>
              <a:off x="-1314575" y="8253650"/>
              <a:ext cx="60525" cy="113125"/>
            </a:xfrm>
            <a:custGeom>
              <a:avLst/>
              <a:gdLst/>
              <a:ahLst/>
              <a:cxnLst/>
              <a:rect l="l" t="t" r="r" b="b"/>
              <a:pathLst>
                <a:path w="2421" h="4525" extrusionOk="0">
                  <a:moveTo>
                    <a:pt x="2315" y="1"/>
                  </a:moveTo>
                  <a:cubicBezTo>
                    <a:pt x="1631" y="527"/>
                    <a:pt x="1263" y="1158"/>
                    <a:pt x="1053" y="1894"/>
                  </a:cubicBezTo>
                  <a:cubicBezTo>
                    <a:pt x="895" y="2368"/>
                    <a:pt x="842" y="2894"/>
                    <a:pt x="421" y="3315"/>
                  </a:cubicBezTo>
                  <a:cubicBezTo>
                    <a:pt x="211" y="3578"/>
                    <a:pt x="1" y="3946"/>
                    <a:pt x="158" y="4314"/>
                  </a:cubicBezTo>
                  <a:cubicBezTo>
                    <a:pt x="737" y="4525"/>
                    <a:pt x="684" y="3946"/>
                    <a:pt x="895" y="3735"/>
                  </a:cubicBezTo>
                  <a:cubicBezTo>
                    <a:pt x="1105" y="3525"/>
                    <a:pt x="1316" y="3262"/>
                    <a:pt x="1368" y="2999"/>
                  </a:cubicBezTo>
                  <a:cubicBezTo>
                    <a:pt x="1579" y="2105"/>
                    <a:pt x="1842" y="1263"/>
                    <a:pt x="2368" y="527"/>
                  </a:cubicBezTo>
                  <a:cubicBezTo>
                    <a:pt x="2420" y="421"/>
                    <a:pt x="2368" y="264"/>
                    <a:pt x="23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9"/>
            <p:cNvSpPr/>
            <p:nvPr/>
          </p:nvSpPr>
          <p:spPr>
            <a:xfrm>
              <a:off x="191250" y="4614725"/>
              <a:ext cx="74975" cy="63125"/>
            </a:xfrm>
            <a:custGeom>
              <a:avLst/>
              <a:gdLst/>
              <a:ahLst/>
              <a:cxnLst/>
              <a:rect l="l" t="t" r="r" b="b"/>
              <a:pathLst>
                <a:path w="2999" h="2525" extrusionOk="0">
                  <a:moveTo>
                    <a:pt x="631" y="1420"/>
                  </a:moveTo>
                  <a:cubicBezTo>
                    <a:pt x="1105" y="1210"/>
                    <a:pt x="1631" y="947"/>
                    <a:pt x="2157" y="684"/>
                  </a:cubicBezTo>
                  <a:lnTo>
                    <a:pt x="2367" y="894"/>
                  </a:lnTo>
                  <a:cubicBezTo>
                    <a:pt x="2525" y="1052"/>
                    <a:pt x="2420" y="1420"/>
                    <a:pt x="2788" y="1315"/>
                  </a:cubicBezTo>
                  <a:cubicBezTo>
                    <a:pt x="2893" y="1263"/>
                    <a:pt x="2999" y="1000"/>
                    <a:pt x="2999" y="789"/>
                  </a:cubicBezTo>
                  <a:cubicBezTo>
                    <a:pt x="2999" y="526"/>
                    <a:pt x="2946" y="263"/>
                    <a:pt x="2893" y="0"/>
                  </a:cubicBezTo>
                  <a:cubicBezTo>
                    <a:pt x="2104" y="53"/>
                    <a:pt x="1526" y="316"/>
                    <a:pt x="158" y="1263"/>
                  </a:cubicBezTo>
                  <a:cubicBezTo>
                    <a:pt x="0" y="2104"/>
                    <a:pt x="0" y="2104"/>
                    <a:pt x="263" y="2525"/>
                  </a:cubicBezTo>
                  <a:cubicBezTo>
                    <a:pt x="526" y="2157"/>
                    <a:pt x="526" y="2157"/>
                    <a:pt x="631" y="14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9"/>
            <p:cNvSpPr/>
            <p:nvPr/>
          </p:nvSpPr>
          <p:spPr>
            <a:xfrm>
              <a:off x="-1238300" y="8339125"/>
              <a:ext cx="44750" cy="106550"/>
            </a:xfrm>
            <a:custGeom>
              <a:avLst/>
              <a:gdLst/>
              <a:ahLst/>
              <a:cxnLst/>
              <a:rect l="l" t="t" r="r" b="b"/>
              <a:pathLst>
                <a:path w="1790" h="4262" extrusionOk="0">
                  <a:moveTo>
                    <a:pt x="1263" y="632"/>
                  </a:moveTo>
                  <a:cubicBezTo>
                    <a:pt x="1000" y="1106"/>
                    <a:pt x="842" y="1632"/>
                    <a:pt x="527" y="2000"/>
                  </a:cubicBezTo>
                  <a:cubicBezTo>
                    <a:pt x="1" y="2684"/>
                    <a:pt x="53" y="3368"/>
                    <a:pt x="264" y="4051"/>
                  </a:cubicBezTo>
                  <a:cubicBezTo>
                    <a:pt x="264" y="4157"/>
                    <a:pt x="369" y="4157"/>
                    <a:pt x="527" y="4262"/>
                  </a:cubicBezTo>
                  <a:cubicBezTo>
                    <a:pt x="579" y="4051"/>
                    <a:pt x="737" y="3841"/>
                    <a:pt x="737" y="3631"/>
                  </a:cubicBezTo>
                  <a:cubicBezTo>
                    <a:pt x="737" y="2999"/>
                    <a:pt x="947" y="2473"/>
                    <a:pt x="1211" y="1895"/>
                  </a:cubicBezTo>
                  <a:cubicBezTo>
                    <a:pt x="1526" y="1369"/>
                    <a:pt x="1789" y="737"/>
                    <a:pt x="1789" y="1"/>
                  </a:cubicBezTo>
                  <a:cubicBezTo>
                    <a:pt x="1579" y="53"/>
                    <a:pt x="1526" y="53"/>
                    <a:pt x="1526" y="106"/>
                  </a:cubicBezTo>
                  <a:cubicBezTo>
                    <a:pt x="1421" y="264"/>
                    <a:pt x="1316" y="474"/>
                    <a:pt x="1263" y="6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9"/>
            <p:cNvSpPr/>
            <p:nvPr/>
          </p:nvSpPr>
          <p:spPr>
            <a:xfrm>
              <a:off x="-167775" y="5039500"/>
              <a:ext cx="46050" cy="65775"/>
            </a:xfrm>
            <a:custGeom>
              <a:avLst/>
              <a:gdLst/>
              <a:ahLst/>
              <a:cxnLst/>
              <a:rect l="l" t="t" r="r" b="b"/>
              <a:pathLst>
                <a:path w="1842" h="2631" extrusionOk="0">
                  <a:moveTo>
                    <a:pt x="263" y="2525"/>
                  </a:moveTo>
                  <a:cubicBezTo>
                    <a:pt x="631" y="2631"/>
                    <a:pt x="842" y="2473"/>
                    <a:pt x="1052" y="2262"/>
                  </a:cubicBezTo>
                  <a:cubicBezTo>
                    <a:pt x="1105" y="2210"/>
                    <a:pt x="1157" y="2157"/>
                    <a:pt x="1210" y="2052"/>
                  </a:cubicBezTo>
                  <a:cubicBezTo>
                    <a:pt x="1420" y="1526"/>
                    <a:pt x="1631" y="1000"/>
                    <a:pt x="1841" y="474"/>
                  </a:cubicBezTo>
                  <a:cubicBezTo>
                    <a:pt x="1789" y="316"/>
                    <a:pt x="1736" y="158"/>
                    <a:pt x="1631" y="53"/>
                  </a:cubicBezTo>
                  <a:cubicBezTo>
                    <a:pt x="1526" y="0"/>
                    <a:pt x="1368" y="53"/>
                    <a:pt x="1263" y="106"/>
                  </a:cubicBezTo>
                  <a:cubicBezTo>
                    <a:pt x="1105" y="211"/>
                    <a:pt x="894" y="316"/>
                    <a:pt x="842" y="474"/>
                  </a:cubicBezTo>
                  <a:cubicBezTo>
                    <a:pt x="579" y="895"/>
                    <a:pt x="368" y="1368"/>
                    <a:pt x="158" y="1789"/>
                  </a:cubicBezTo>
                  <a:cubicBezTo>
                    <a:pt x="0" y="2157"/>
                    <a:pt x="105" y="2473"/>
                    <a:pt x="263" y="25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9"/>
            <p:cNvSpPr/>
            <p:nvPr/>
          </p:nvSpPr>
          <p:spPr>
            <a:xfrm>
              <a:off x="-1029200" y="4458225"/>
              <a:ext cx="34225" cy="65775"/>
            </a:xfrm>
            <a:custGeom>
              <a:avLst/>
              <a:gdLst/>
              <a:ahLst/>
              <a:cxnLst/>
              <a:rect l="l" t="t" r="r" b="b"/>
              <a:pathLst>
                <a:path w="1369" h="2631" extrusionOk="0">
                  <a:moveTo>
                    <a:pt x="685" y="2578"/>
                  </a:moveTo>
                  <a:cubicBezTo>
                    <a:pt x="842" y="2578"/>
                    <a:pt x="1053" y="2367"/>
                    <a:pt x="1053" y="2209"/>
                  </a:cubicBezTo>
                  <a:cubicBezTo>
                    <a:pt x="1211" y="1631"/>
                    <a:pt x="1316" y="1052"/>
                    <a:pt x="1369" y="421"/>
                  </a:cubicBezTo>
                  <a:cubicBezTo>
                    <a:pt x="1369" y="316"/>
                    <a:pt x="1263" y="53"/>
                    <a:pt x="1158" y="53"/>
                  </a:cubicBezTo>
                  <a:cubicBezTo>
                    <a:pt x="1000" y="0"/>
                    <a:pt x="737" y="53"/>
                    <a:pt x="632" y="158"/>
                  </a:cubicBezTo>
                  <a:cubicBezTo>
                    <a:pt x="264" y="526"/>
                    <a:pt x="1" y="1000"/>
                    <a:pt x="53" y="1578"/>
                  </a:cubicBezTo>
                  <a:cubicBezTo>
                    <a:pt x="106" y="1789"/>
                    <a:pt x="106" y="1999"/>
                    <a:pt x="159" y="2157"/>
                  </a:cubicBezTo>
                  <a:cubicBezTo>
                    <a:pt x="211" y="2420"/>
                    <a:pt x="369" y="2630"/>
                    <a:pt x="685" y="25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9"/>
            <p:cNvSpPr/>
            <p:nvPr/>
          </p:nvSpPr>
          <p:spPr>
            <a:xfrm>
              <a:off x="-2348250" y="4458225"/>
              <a:ext cx="22375" cy="90750"/>
            </a:xfrm>
            <a:custGeom>
              <a:avLst/>
              <a:gdLst/>
              <a:ahLst/>
              <a:cxnLst/>
              <a:rect l="l" t="t" r="r" b="b"/>
              <a:pathLst>
                <a:path w="895" h="3630" extrusionOk="0">
                  <a:moveTo>
                    <a:pt x="842" y="2525"/>
                  </a:moveTo>
                  <a:cubicBezTo>
                    <a:pt x="894" y="1841"/>
                    <a:pt x="842" y="1210"/>
                    <a:pt x="842" y="579"/>
                  </a:cubicBezTo>
                  <a:cubicBezTo>
                    <a:pt x="789" y="368"/>
                    <a:pt x="631" y="210"/>
                    <a:pt x="473" y="0"/>
                  </a:cubicBezTo>
                  <a:cubicBezTo>
                    <a:pt x="316" y="158"/>
                    <a:pt x="210" y="263"/>
                    <a:pt x="158" y="421"/>
                  </a:cubicBezTo>
                  <a:cubicBezTo>
                    <a:pt x="105" y="631"/>
                    <a:pt x="105" y="894"/>
                    <a:pt x="105" y="1157"/>
                  </a:cubicBezTo>
                  <a:cubicBezTo>
                    <a:pt x="53" y="1946"/>
                    <a:pt x="53" y="2735"/>
                    <a:pt x="0" y="3630"/>
                  </a:cubicBezTo>
                  <a:cubicBezTo>
                    <a:pt x="526" y="3419"/>
                    <a:pt x="789" y="2999"/>
                    <a:pt x="842" y="25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9"/>
            <p:cNvSpPr/>
            <p:nvPr/>
          </p:nvSpPr>
          <p:spPr>
            <a:xfrm>
              <a:off x="-767475" y="4488450"/>
              <a:ext cx="65775" cy="55275"/>
            </a:xfrm>
            <a:custGeom>
              <a:avLst/>
              <a:gdLst/>
              <a:ahLst/>
              <a:cxnLst/>
              <a:rect l="l" t="t" r="r" b="b"/>
              <a:pathLst>
                <a:path w="2631" h="2211" extrusionOk="0">
                  <a:moveTo>
                    <a:pt x="579" y="2158"/>
                  </a:moveTo>
                  <a:cubicBezTo>
                    <a:pt x="684" y="2158"/>
                    <a:pt x="789" y="2105"/>
                    <a:pt x="894" y="2000"/>
                  </a:cubicBezTo>
                  <a:cubicBezTo>
                    <a:pt x="1368" y="1474"/>
                    <a:pt x="1894" y="895"/>
                    <a:pt x="2525" y="527"/>
                  </a:cubicBezTo>
                  <a:cubicBezTo>
                    <a:pt x="2578" y="474"/>
                    <a:pt x="2578" y="369"/>
                    <a:pt x="2630" y="211"/>
                  </a:cubicBezTo>
                  <a:cubicBezTo>
                    <a:pt x="2525" y="159"/>
                    <a:pt x="2367" y="1"/>
                    <a:pt x="2262" y="54"/>
                  </a:cubicBezTo>
                  <a:cubicBezTo>
                    <a:pt x="1315" y="264"/>
                    <a:pt x="631" y="895"/>
                    <a:pt x="53" y="1684"/>
                  </a:cubicBezTo>
                  <a:cubicBezTo>
                    <a:pt x="0" y="1737"/>
                    <a:pt x="53" y="2000"/>
                    <a:pt x="158" y="2105"/>
                  </a:cubicBezTo>
                  <a:cubicBezTo>
                    <a:pt x="263" y="2158"/>
                    <a:pt x="421" y="2210"/>
                    <a:pt x="579" y="2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9"/>
            <p:cNvSpPr/>
            <p:nvPr/>
          </p:nvSpPr>
          <p:spPr>
            <a:xfrm>
              <a:off x="-3076850" y="6853050"/>
              <a:ext cx="36850" cy="73675"/>
            </a:xfrm>
            <a:custGeom>
              <a:avLst/>
              <a:gdLst/>
              <a:ahLst/>
              <a:cxnLst/>
              <a:rect l="l" t="t" r="r" b="b"/>
              <a:pathLst>
                <a:path w="1474" h="2947" extrusionOk="0">
                  <a:moveTo>
                    <a:pt x="1000" y="2631"/>
                  </a:moveTo>
                  <a:cubicBezTo>
                    <a:pt x="1158" y="2157"/>
                    <a:pt x="1316" y="1631"/>
                    <a:pt x="1421" y="1105"/>
                  </a:cubicBezTo>
                  <a:cubicBezTo>
                    <a:pt x="1474" y="789"/>
                    <a:pt x="1474" y="421"/>
                    <a:pt x="1053" y="0"/>
                  </a:cubicBezTo>
                  <a:cubicBezTo>
                    <a:pt x="685" y="947"/>
                    <a:pt x="369" y="1736"/>
                    <a:pt x="1" y="2683"/>
                  </a:cubicBezTo>
                  <a:cubicBezTo>
                    <a:pt x="211" y="2736"/>
                    <a:pt x="422" y="2894"/>
                    <a:pt x="632" y="2894"/>
                  </a:cubicBezTo>
                  <a:cubicBezTo>
                    <a:pt x="737" y="2946"/>
                    <a:pt x="948" y="2788"/>
                    <a:pt x="1000" y="2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9"/>
            <p:cNvSpPr/>
            <p:nvPr/>
          </p:nvSpPr>
          <p:spPr>
            <a:xfrm>
              <a:off x="-2813825" y="5063175"/>
              <a:ext cx="26325" cy="105225"/>
            </a:xfrm>
            <a:custGeom>
              <a:avLst/>
              <a:gdLst/>
              <a:ahLst/>
              <a:cxnLst/>
              <a:rect l="l" t="t" r="r" b="b"/>
              <a:pathLst>
                <a:path w="1053" h="4209" extrusionOk="0">
                  <a:moveTo>
                    <a:pt x="159" y="3893"/>
                  </a:moveTo>
                  <a:cubicBezTo>
                    <a:pt x="159" y="3998"/>
                    <a:pt x="317" y="4051"/>
                    <a:pt x="422" y="4209"/>
                  </a:cubicBezTo>
                  <a:cubicBezTo>
                    <a:pt x="527" y="3946"/>
                    <a:pt x="632" y="3788"/>
                    <a:pt x="632" y="3577"/>
                  </a:cubicBezTo>
                  <a:cubicBezTo>
                    <a:pt x="632" y="2999"/>
                    <a:pt x="790" y="2473"/>
                    <a:pt x="895" y="1894"/>
                  </a:cubicBezTo>
                  <a:cubicBezTo>
                    <a:pt x="1053" y="1315"/>
                    <a:pt x="948" y="684"/>
                    <a:pt x="895" y="105"/>
                  </a:cubicBezTo>
                  <a:cubicBezTo>
                    <a:pt x="895" y="53"/>
                    <a:pt x="790" y="53"/>
                    <a:pt x="632" y="0"/>
                  </a:cubicBezTo>
                  <a:cubicBezTo>
                    <a:pt x="580" y="211"/>
                    <a:pt x="527" y="368"/>
                    <a:pt x="527" y="526"/>
                  </a:cubicBezTo>
                  <a:cubicBezTo>
                    <a:pt x="527" y="1158"/>
                    <a:pt x="422" y="1736"/>
                    <a:pt x="211" y="2315"/>
                  </a:cubicBezTo>
                  <a:cubicBezTo>
                    <a:pt x="1" y="2788"/>
                    <a:pt x="106" y="3367"/>
                    <a:pt x="159" y="38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9"/>
            <p:cNvSpPr/>
            <p:nvPr/>
          </p:nvSpPr>
          <p:spPr>
            <a:xfrm>
              <a:off x="-1456600" y="4509500"/>
              <a:ext cx="73675" cy="46050"/>
            </a:xfrm>
            <a:custGeom>
              <a:avLst/>
              <a:gdLst/>
              <a:ahLst/>
              <a:cxnLst/>
              <a:rect l="l" t="t" r="r" b="b"/>
              <a:pathLst>
                <a:path w="2947" h="1842" extrusionOk="0">
                  <a:moveTo>
                    <a:pt x="631" y="1526"/>
                  </a:moveTo>
                  <a:cubicBezTo>
                    <a:pt x="579" y="1211"/>
                    <a:pt x="579" y="948"/>
                    <a:pt x="526" y="684"/>
                  </a:cubicBezTo>
                  <a:cubicBezTo>
                    <a:pt x="1157" y="579"/>
                    <a:pt x="1736" y="684"/>
                    <a:pt x="2315" y="895"/>
                  </a:cubicBezTo>
                  <a:cubicBezTo>
                    <a:pt x="2420" y="1263"/>
                    <a:pt x="2473" y="1526"/>
                    <a:pt x="2578" y="1842"/>
                  </a:cubicBezTo>
                  <a:cubicBezTo>
                    <a:pt x="2946" y="1105"/>
                    <a:pt x="2893" y="1105"/>
                    <a:pt x="2683" y="474"/>
                  </a:cubicBezTo>
                  <a:cubicBezTo>
                    <a:pt x="1841" y="369"/>
                    <a:pt x="1000" y="1"/>
                    <a:pt x="105" y="211"/>
                  </a:cubicBezTo>
                  <a:cubicBezTo>
                    <a:pt x="0" y="1105"/>
                    <a:pt x="0" y="1105"/>
                    <a:pt x="631" y="15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9"/>
            <p:cNvSpPr/>
            <p:nvPr/>
          </p:nvSpPr>
          <p:spPr>
            <a:xfrm>
              <a:off x="-746450" y="7255475"/>
              <a:ext cx="42125" cy="67100"/>
            </a:xfrm>
            <a:custGeom>
              <a:avLst/>
              <a:gdLst/>
              <a:ahLst/>
              <a:cxnLst/>
              <a:rect l="l" t="t" r="r" b="b"/>
              <a:pathLst>
                <a:path w="1685" h="2684" extrusionOk="0">
                  <a:moveTo>
                    <a:pt x="1" y="1999"/>
                  </a:moveTo>
                  <a:cubicBezTo>
                    <a:pt x="1" y="2052"/>
                    <a:pt x="1" y="2105"/>
                    <a:pt x="1" y="2105"/>
                  </a:cubicBezTo>
                  <a:cubicBezTo>
                    <a:pt x="53" y="2262"/>
                    <a:pt x="53" y="2473"/>
                    <a:pt x="159" y="2525"/>
                  </a:cubicBezTo>
                  <a:cubicBezTo>
                    <a:pt x="369" y="2683"/>
                    <a:pt x="580" y="2578"/>
                    <a:pt x="685" y="2420"/>
                  </a:cubicBezTo>
                  <a:cubicBezTo>
                    <a:pt x="948" y="2105"/>
                    <a:pt x="1211" y="1789"/>
                    <a:pt x="1421" y="1421"/>
                  </a:cubicBezTo>
                  <a:cubicBezTo>
                    <a:pt x="1684" y="947"/>
                    <a:pt x="1632" y="527"/>
                    <a:pt x="1106" y="0"/>
                  </a:cubicBezTo>
                  <a:cubicBezTo>
                    <a:pt x="685" y="737"/>
                    <a:pt x="264" y="1316"/>
                    <a:pt x="1" y="19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9"/>
            <p:cNvSpPr/>
            <p:nvPr/>
          </p:nvSpPr>
          <p:spPr>
            <a:xfrm>
              <a:off x="-604400" y="6516375"/>
              <a:ext cx="27625" cy="97350"/>
            </a:xfrm>
            <a:custGeom>
              <a:avLst/>
              <a:gdLst/>
              <a:ahLst/>
              <a:cxnLst/>
              <a:rect l="l" t="t" r="r" b="b"/>
              <a:pathLst>
                <a:path w="1105" h="3894" extrusionOk="0">
                  <a:moveTo>
                    <a:pt x="684" y="1"/>
                  </a:moveTo>
                  <a:cubicBezTo>
                    <a:pt x="579" y="211"/>
                    <a:pt x="526" y="316"/>
                    <a:pt x="526" y="474"/>
                  </a:cubicBezTo>
                  <a:cubicBezTo>
                    <a:pt x="474" y="1158"/>
                    <a:pt x="368" y="1737"/>
                    <a:pt x="105" y="2368"/>
                  </a:cubicBezTo>
                  <a:cubicBezTo>
                    <a:pt x="0" y="2789"/>
                    <a:pt x="105" y="3262"/>
                    <a:pt x="105" y="3683"/>
                  </a:cubicBezTo>
                  <a:cubicBezTo>
                    <a:pt x="105" y="3736"/>
                    <a:pt x="316" y="3841"/>
                    <a:pt x="421" y="3841"/>
                  </a:cubicBezTo>
                  <a:cubicBezTo>
                    <a:pt x="421" y="3893"/>
                    <a:pt x="579" y="3788"/>
                    <a:pt x="579" y="3736"/>
                  </a:cubicBezTo>
                  <a:cubicBezTo>
                    <a:pt x="684" y="3052"/>
                    <a:pt x="842" y="2473"/>
                    <a:pt x="1000" y="1842"/>
                  </a:cubicBezTo>
                  <a:cubicBezTo>
                    <a:pt x="1105" y="1316"/>
                    <a:pt x="1000" y="790"/>
                    <a:pt x="947" y="264"/>
                  </a:cubicBezTo>
                  <a:cubicBezTo>
                    <a:pt x="947" y="158"/>
                    <a:pt x="789" y="106"/>
                    <a:pt x="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9"/>
            <p:cNvSpPr/>
            <p:nvPr/>
          </p:nvSpPr>
          <p:spPr>
            <a:xfrm>
              <a:off x="-217750" y="4731750"/>
              <a:ext cx="30250" cy="75000"/>
            </a:xfrm>
            <a:custGeom>
              <a:avLst/>
              <a:gdLst/>
              <a:ahLst/>
              <a:cxnLst/>
              <a:rect l="l" t="t" r="r" b="b"/>
              <a:pathLst>
                <a:path w="1210" h="3000" extrusionOk="0">
                  <a:moveTo>
                    <a:pt x="368" y="2473"/>
                  </a:moveTo>
                  <a:cubicBezTo>
                    <a:pt x="368" y="2578"/>
                    <a:pt x="368" y="2684"/>
                    <a:pt x="421" y="2736"/>
                  </a:cubicBezTo>
                  <a:cubicBezTo>
                    <a:pt x="526" y="2841"/>
                    <a:pt x="631" y="2947"/>
                    <a:pt x="789" y="2947"/>
                  </a:cubicBezTo>
                  <a:cubicBezTo>
                    <a:pt x="894" y="2999"/>
                    <a:pt x="1052" y="2841"/>
                    <a:pt x="1052" y="2736"/>
                  </a:cubicBezTo>
                  <a:cubicBezTo>
                    <a:pt x="1105" y="2473"/>
                    <a:pt x="1157" y="2210"/>
                    <a:pt x="1157" y="1895"/>
                  </a:cubicBezTo>
                  <a:lnTo>
                    <a:pt x="1157" y="1895"/>
                  </a:lnTo>
                  <a:cubicBezTo>
                    <a:pt x="1157" y="1737"/>
                    <a:pt x="1157" y="1579"/>
                    <a:pt x="1157" y="1421"/>
                  </a:cubicBezTo>
                  <a:cubicBezTo>
                    <a:pt x="1210" y="1000"/>
                    <a:pt x="1052" y="685"/>
                    <a:pt x="842" y="369"/>
                  </a:cubicBezTo>
                  <a:cubicBezTo>
                    <a:pt x="631" y="106"/>
                    <a:pt x="368" y="1"/>
                    <a:pt x="210" y="106"/>
                  </a:cubicBezTo>
                  <a:cubicBezTo>
                    <a:pt x="0" y="264"/>
                    <a:pt x="0" y="474"/>
                    <a:pt x="105" y="685"/>
                  </a:cubicBezTo>
                  <a:cubicBezTo>
                    <a:pt x="368" y="1263"/>
                    <a:pt x="421" y="1842"/>
                    <a:pt x="368" y="24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9"/>
            <p:cNvSpPr/>
            <p:nvPr/>
          </p:nvSpPr>
          <p:spPr>
            <a:xfrm>
              <a:off x="-2634950" y="4067625"/>
              <a:ext cx="25000" cy="67100"/>
            </a:xfrm>
            <a:custGeom>
              <a:avLst/>
              <a:gdLst/>
              <a:ahLst/>
              <a:cxnLst/>
              <a:rect l="l" t="t" r="r" b="b"/>
              <a:pathLst>
                <a:path w="1000" h="2684" extrusionOk="0">
                  <a:moveTo>
                    <a:pt x="579" y="2683"/>
                  </a:moveTo>
                  <a:cubicBezTo>
                    <a:pt x="684" y="2683"/>
                    <a:pt x="789" y="2525"/>
                    <a:pt x="842" y="2473"/>
                  </a:cubicBezTo>
                  <a:cubicBezTo>
                    <a:pt x="894" y="2368"/>
                    <a:pt x="894" y="2315"/>
                    <a:pt x="947" y="2210"/>
                  </a:cubicBezTo>
                  <a:cubicBezTo>
                    <a:pt x="1000" y="1473"/>
                    <a:pt x="947" y="684"/>
                    <a:pt x="631" y="0"/>
                  </a:cubicBezTo>
                  <a:cubicBezTo>
                    <a:pt x="579" y="0"/>
                    <a:pt x="474" y="0"/>
                    <a:pt x="474" y="0"/>
                  </a:cubicBezTo>
                  <a:cubicBezTo>
                    <a:pt x="53" y="789"/>
                    <a:pt x="0" y="1631"/>
                    <a:pt x="211" y="2473"/>
                  </a:cubicBezTo>
                  <a:cubicBezTo>
                    <a:pt x="263" y="2525"/>
                    <a:pt x="474" y="2631"/>
                    <a:pt x="579" y="26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9"/>
            <p:cNvSpPr/>
            <p:nvPr/>
          </p:nvSpPr>
          <p:spPr>
            <a:xfrm>
              <a:off x="-125700" y="4746225"/>
              <a:ext cx="27650" cy="69725"/>
            </a:xfrm>
            <a:custGeom>
              <a:avLst/>
              <a:gdLst/>
              <a:ahLst/>
              <a:cxnLst/>
              <a:rect l="l" t="t" r="r" b="b"/>
              <a:pathLst>
                <a:path w="1106" h="2789" extrusionOk="0">
                  <a:moveTo>
                    <a:pt x="579" y="2789"/>
                  </a:moveTo>
                  <a:cubicBezTo>
                    <a:pt x="737" y="2683"/>
                    <a:pt x="1000" y="2631"/>
                    <a:pt x="1052" y="2526"/>
                  </a:cubicBezTo>
                  <a:cubicBezTo>
                    <a:pt x="1052" y="2210"/>
                    <a:pt x="1105" y="1842"/>
                    <a:pt x="947" y="1579"/>
                  </a:cubicBezTo>
                  <a:cubicBezTo>
                    <a:pt x="737" y="1210"/>
                    <a:pt x="632" y="842"/>
                    <a:pt x="632" y="421"/>
                  </a:cubicBezTo>
                  <a:cubicBezTo>
                    <a:pt x="632" y="211"/>
                    <a:pt x="526" y="0"/>
                    <a:pt x="263" y="53"/>
                  </a:cubicBezTo>
                  <a:cubicBezTo>
                    <a:pt x="158" y="53"/>
                    <a:pt x="53" y="264"/>
                    <a:pt x="53" y="421"/>
                  </a:cubicBezTo>
                  <a:cubicBezTo>
                    <a:pt x="0" y="790"/>
                    <a:pt x="0" y="1158"/>
                    <a:pt x="53" y="1526"/>
                  </a:cubicBezTo>
                  <a:cubicBezTo>
                    <a:pt x="158" y="1947"/>
                    <a:pt x="369" y="2315"/>
                    <a:pt x="579" y="2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9"/>
            <p:cNvSpPr/>
            <p:nvPr/>
          </p:nvSpPr>
          <p:spPr>
            <a:xfrm>
              <a:off x="-361100" y="5006625"/>
              <a:ext cx="32900" cy="63150"/>
            </a:xfrm>
            <a:custGeom>
              <a:avLst/>
              <a:gdLst/>
              <a:ahLst/>
              <a:cxnLst/>
              <a:rect l="l" t="t" r="r" b="b"/>
              <a:pathLst>
                <a:path w="1316" h="2526" extrusionOk="0">
                  <a:moveTo>
                    <a:pt x="421" y="211"/>
                  </a:moveTo>
                  <a:cubicBezTo>
                    <a:pt x="263" y="737"/>
                    <a:pt x="105" y="1210"/>
                    <a:pt x="53" y="1736"/>
                  </a:cubicBezTo>
                  <a:cubicBezTo>
                    <a:pt x="0" y="1947"/>
                    <a:pt x="211" y="2157"/>
                    <a:pt x="316" y="2525"/>
                  </a:cubicBezTo>
                  <a:cubicBezTo>
                    <a:pt x="684" y="2052"/>
                    <a:pt x="842" y="1736"/>
                    <a:pt x="1052" y="1421"/>
                  </a:cubicBezTo>
                  <a:cubicBezTo>
                    <a:pt x="1315" y="1052"/>
                    <a:pt x="1315" y="632"/>
                    <a:pt x="1157" y="263"/>
                  </a:cubicBezTo>
                  <a:cubicBezTo>
                    <a:pt x="1105" y="158"/>
                    <a:pt x="947" y="0"/>
                    <a:pt x="789" y="0"/>
                  </a:cubicBezTo>
                  <a:cubicBezTo>
                    <a:pt x="684" y="0"/>
                    <a:pt x="474" y="105"/>
                    <a:pt x="421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9"/>
            <p:cNvSpPr/>
            <p:nvPr/>
          </p:nvSpPr>
          <p:spPr>
            <a:xfrm>
              <a:off x="-2962425" y="6457200"/>
              <a:ext cx="26325" cy="57875"/>
            </a:xfrm>
            <a:custGeom>
              <a:avLst/>
              <a:gdLst/>
              <a:ahLst/>
              <a:cxnLst/>
              <a:rect l="l" t="t" r="r" b="b"/>
              <a:pathLst>
                <a:path w="1053" h="2315" extrusionOk="0">
                  <a:moveTo>
                    <a:pt x="632" y="2315"/>
                  </a:moveTo>
                  <a:cubicBezTo>
                    <a:pt x="737" y="2315"/>
                    <a:pt x="895" y="2105"/>
                    <a:pt x="947" y="1999"/>
                  </a:cubicBezTo>
                  <a:cubicBezTo>
                    <a:pt x="1000" y="1736"/>
                    <a:pt x="1000" y="1421"/>
                    <a:pt x="1053" y="1105"/>
                  </a:cubicBezTo>
                  <a:cubicBezTo>
                    <a:pt x="1053" y="842"/>
                    <a:pt x="1053" y="579"/>
                    <a:pt x="947" y="316"/>
                  </a:cubicBezTo>
                  <a:cubicBezTo>
                    <a:pt x="895" y="158"/>
                    <a:pt x="737" y="0"/>
                    <a:pt x="632" y="0"/>
                  </a:cubicBezTo>
                  <a:cubicBezTo>
                    <a:pt x="527" y="0"/>
                    <a:pt x="316" y="106"/>
                    <a:pt x="264" y="263"/>
                  </a:cubicBezTo>
                  <a:cubicBezTo>
                    <a:pt x="1" y="842"/>
                    <a:pt x="106" y="1473"/>
                    <a:pt x="264" y="2052"/>
                  </a:cubicBezTo>
                  <a:cubicBezTo>
                    <a:pt x="316" y="2157"/>
                    <a:pt x="527" y="2315"/>
                    <a:pt x="632" y="23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9"/>
            <p:cNvSpPr/>
            <p:nvPr/>
          </p:nvSpPr>
          <p:spPr>
            <a:xfrm>
              <a:off x="-2531075" y="8416725"/>
              <a:ext cx="46075" cy="72350"/>
            </a:xfrm>
            <a:custGeom>
              <a:avLst/>
              <a:gdLst/>
              <a:ahLst/>
              <a:cxnLst/>
              <a:rect l="l" t="t" r="r" b="b"/>
              <a:pathLst>
                <a:path w="1843" h="2894" extrusionOk="0">
                  <a:moveTo>
                    <a:pt x="685" y="421"/>
                  </a:moveTo>
                  <a:cubicBezTo>
                    <a:pt x="632" y="1"/>
                    <a:pt x="527" y="1"/>
                    <a:pt x="1" y="211"/>
                  </a:cubicBezTo>
                  <a:cubicBezTo>
                    <a:pt x="211" y="1053"/>
                    <a:pt x="685" y="1999"/>
                    <a:pt x="1158" y="2578"/>
                  </a:cubicBezTo>
                  <a:cubicBezTo>
                    <a:pt x="1263" y="2683"/>
                    <a:pt x="1474" y="2736"/>
                    <a:pt x="1842" y="2894"/>
                  </a:cubicBezTo>
                  <a:cubicBezTo>
                    <a:pt x="1632" y="2157"/>
                    <a:pt x="1632" y="1684"/>
                    <a:pt x="1211" y="1316"/>
                  </a:cubicBezTo>
                  <a:cubicBezTo>
                    <a:pt x="895" y="1105"/>
                    <a:pt x="790" y="790"/>
                    <a:pt x="685" y="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9"/>
            <p:cNvSpPr/>
            <p:nvPr/>
          </p:nvSpPr>
          <p:spPr>
            <a:xfrm>
              <a:off x="-1974775" y="8540350"/>
              <a:ext cx="35550" cy="68400"/>
            </a:xfrm>
            <a:custGeom>
              <a:avLst/>
              <a:gdLst/>
              <a:ahLst/>
              <a:cxnLst/>
              <a:rect l="l" t="t" r="r" b="b"/>
              <a:pathLst>
                <a:path w="1422" h="2736" extrusionOk="0">
                  <a:moveTo>
                    <a:pt x="211" y="0"/>
                  </a:moveTo>
                  <a:cubicBezTo>
                    <a:pt x="159" y="53"/>
                    <a:pt x="106" y="158"/>
                    <a:pt x="1" y="211"/>
                  </a:cubicBezTo>
                  <a:cubicBezTo>
                    <a:pt x="264" y="895"/>
                    <a:pt x="474" y="1579"/>
                    <a:pt x="685" y="2262"/>
                  </a:cubicBezTo>
                  <a:cubicBezTo>
                    <a:pt x="790" y="2578"/>
                    <a:pt x="1053" y="2736"/>
                    <a:pt x="1421" y="2683"/>
                  </a:cubicBezTo>
                  <a:cubicBezTo>
                    <a:pt x="1369" y="1947"/>
                    <a:pt x="1053" y="789"/>
                    <a:pt x="685" y="316"/>
                  </a:cubicBezTo>
                  <a:cubicBezTo>
                    <a:pt x="579" y="158"/>
                    <a:pt x="369" y="106"/>
                    <a:pt x="2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9"/>
            <p:cNvSpPr/>
            <p:nvPr/>
          </p:nvSpPr>
          <p:spPr>
            <a:xfrm>
              <a:off x="-1690700" y="8621875"/>
              <a:ext cx="36850" cy="78950"/>
            </a:xfrm>
            <a:custGeom>
              <a:avLst/>
              <a:gdLst/>
              <a:ahLst/>
              <a:cxnLst/>
              <a:rect l="l" t="t" r="r" b="b"/>
              <a:pathLst>
                <a:path w="1474" h="3158" extrusionOk="0">
                  <a:moveTo>
                    <a:pt x="158" y="1"/>
                  </a:moveTo>
                  <a:cubicBezTo>
                    <a:pt x="106" y="211"/>
                    <a:pt x="1" y="369"/>
                    <a:pt x="1" y="474"/>
                  </a:cubicBezTo>
                  <a:cubicBezTo>
                    <a:pt x="316" y="1369"/>
                    <a:pt x="632" y="2210"/>
                    <a:pt x="947" y="3157"/>
                  </a:cubicBezTo>
                  <a:cubicBezTo>
                    <a:pt x="1473" y="2947"/>
                    <a:pt x="1421" y="2526"/>
                    <a:pt x="1316" y="2210"/>
                  </a:cubicBezTo>
                  <a:cubicBezTo>
                    <a:pt x="1053" y="1474"/>
                    <a:pt x="842" y="685"/>
                    <a:pt x="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9"/>
            <p:cNvSpPr/>
            <p:nvPr/>
          </p:nvSpPr>
          <p:spPr>
            <a:xfrm>
              <a:off x="-666225" y="6843850"/>
              <a:ext cx="27650" cy="77600"/>
            </a:xfrm>
            <a:custGeom>
              <a:avLst/>
              <a:gdLst/>
              <a:ahLst/>
              <a:cxnLst/>
              <a:rect l="l" t="t" r="r" b="b"/>
              <a:pathLst>
                <a:path w="1106" h="3104" extrusionOk="0">
                  <a:moveTo>
                    <a:pt x="790" y="0"/>
                  </a:moveTo>
                  <a:cubicBezTo>
                    <a:pt x="685" y="53"/>
                    <a:pt x="632" y="105"/>
                    <a:pt x="579" y="158"/>
                  </a:cubicBezTo>
                  <a:cubicBezTo>
                    <a:pt x="527" y="789"/>
                    <a:pt x="422" y="1420"/>
                    <a:pt x="159" y="2052"/>
                  </a:cubicBezTo>
                  <a:cubicBezTo>
                    <a:pt x="1" y="2315"/>
                    <a:pt x="1" y="2683"/>
                    <a:pt x="422" y="3104"/>
                  </a:cubicBezTo>
                  <a:cubicBezTo>
                    <a:pt x="632" y="2578"/>
                    <a:pt x="737" y="2104"/>
                    <a:pt x="895" y="1684"/>
                  </a:cubicBezTo>
                  <a:cubicBezTo>
                    <a:pt x="1105" y="1210"/>
                    <a:pt x="1105" y="737"/>
                    <a:pt x="1000" y="263"/>
                  </a:cubicBezTo>
                  <a:cubicBezTo>
                    <a:pt x="1000" y="158"/>
                    <a:pt x="842" y="105"/>
                    <a:pt x="7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9"/>
            <p:cNvSpPr/>
            <p:nvPr/>
          </p:nvSpPr>
          <p:spPr>
            <a:xfrm>
              <a:off x="-3417450" y="8249700"/>
              <a:ext cx="31575" cy="55250"/>
            </a:xfrm>
            <a:custGeom>
              <a:avLst/>
              <a:gdLst/>
              <a:ahLst/>
              <a:cxnLst/>
              <a:rect l="l" t="t" r="r" b="b"/>
              <a:pathLst>
                <a:path w="1263" h="2210" extrusionOk="0">
                  <a:moveTo>
                    <a:pt x="631" y="2052"/>
                  </a:moveTo>
                  <a:cubicBezTo>
                    <a:pt x="631" y="2158"/>
                    <a:pt x="842" y="2210"/>
                    <a:pt x="895" y="2210"/>
                  </a:cubicBezTo>
                  <a:cubicBezTo>
                    <a:pt x="1000" y="2210"/>
                    <a:pt x="1105" y="2105"/>
                    <a:pt x="1158" y="2000"/>
                  </a:cubicBezTo>
                  <a:cubicBezTo>
                    <a:pt x="1210" y="1894"/>
                    <a:pt x="1210" y="1789"/>
                    <a:pt x="1210" y="1737"/>
                  </a:cubicBezTo>
                  <a:cubicBezTo>
                    <a:pt x="1263" y="1105"/>
                    <a:pt x="1000" y="632"/>
                    <a:pt x="737" y="211"/>
                  </a:cubicBezTo>
                  <a:cubicBezTo>
                    <a:pt x="631" y="1"/>
                    <a:pt x="211" y="53"/>
                    <a:pt x="105" y="316"/>
                  </a:cubicBezTo>
                  <a:cubicBezTo>
                    <a:pt x="53" y="474"/>
                    <a:pt x="0" y="737"/>
                    <a:pt x="105" y="842"/>
                  </a:cubicBezTo>
                  <a:cubicBezTo>
                    <a:pt x="316" y="1211"/>
                    <a:pt x="526" y="1631"/>
                    <a:pt x="631" y="2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9"/>
            <p:cNvSpPr/>
            <p:nvPr/>
          </p:nvSpPr>
          <p:spPr>
            <a:xfrm>
              <a:off x="-3284625" y="7287025"/>
              <a:ext cx="22375" cy="69725"/>
            </a:xfrm>
            <a:custGeom>
              <a:avLst/>
              <a:gdLst/>
              <a:ahLst/>
              <a:cxnLst/>
              <a:rect l="l" t="t" r="r" b="b"/>
              <a:pathLst>
                <a:path w="895" h="2789" extrusionOk="0">
                  <a:moveTo>
                    <a:pt x="211" y="2579"/>
                  </a:moveTo>
                  <a:cubicBezTo>
                    <a:pt x="211" y="2684"/>
                    <a:pt x="369" y="2789"/>
                    <a:pt x="421" y="2789"/>
                  </a:cubicBezTo>
                  <a:cubicBezTo>
                    <a:pt x="526" y="2789"/>
                    <a:pt x="684" y="2684"/>
                    <a:pt x="684" y="2631"/>
                  </a:cubicBezTo>
                  <a:cubicBezTo>
                    <a:pt x="895" y="1842"/>
                    <a:pt x="789" y="1053"/>
                    <a:pt x="526" y="1"/>
                  </a:cubicBezTo>
                  <a:cubicBezTo>
                    <a:pt x="106" y="948"/>
                    <a:pt x="0" y="1947"/>
                    <a:pt x="211" y="2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9"/>
            <p:cNvSpPr/>
            <p:nvPr/>
          </p:nvSpPr>
          <p:spPr>
            <a:xfrm>
              <a:off x="-1263275" y="8754700"/>
              <a:ext cx="15800" cy="57900"/>
            </a:xfrm>
            <a:custGeom>
              <a:avLst/>
              <a:gdLst/>
              <a:ahLst/>
              <a:cxnLst/>
              <a:rect l="l" t="t" r="r" b="b"/>
              <a:pathLst>
                <a:path w="632" h="2316" extrusionOk="0">
                  <a:moveTo>
                    <a:pt x="211" y="1"/>
                  </a:moveTo>
                  <a:cubicBezTo>
                    <a:pt x="158" y="54"/>
                    <a:pt x="0" y="159"/>
                    <a:pt x="0" y="211"/>
                  </a:cubicBezTo>
                  <a:cubicBezTo>
                    <a:pt x="0" y="843"/>
                    <a:pt x="0" y="1474"/>
                    <a:pt x="0" y="2105"/>
                  </a:cubicBezTo>
                  <a:cubicBezTo>
                    <a:pt x="0" y="2158"/>
                    <a:pt x="158" y="2263"/>
                    <a:pt x="263" y="2263"/>
                  </a:cubicBezTo>
                  <a:cubicBezTo>
                    <a:pt x="316" y="2316"/>
                    <a:pt x="421" y="2210"/>
                    <a:pt x="421" y="2158"/>
                  </a:cubicBezTo>
                  <a:cubicBezTo>
                    <a:pt x="579" y="1474"/>
                    <a:pt x="631" y="790"/>
                    <a:pt x="421" y="159"/>
                  </a:cubicBezTo>
                  <a:cubicBezTo>
                    <a:pt x="421" y="106"/>
                    <a:pt x="316" y="54"/>
                    <a:pt x="2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9"/>
            <p:cNvSpPr/>
            <p:nvPr/>
          </p:nvSpPr>
          <p:spPr>
            <a:xfrm>
              <a:off x="-2060250" y="4471375"/>
              <a:ext cx="27650" cy="60500"/>
            </a:xfrm>
            <a:custGeom>
              <a:avLst/>
              <a:gdLst/>
              <a:ahLst/>
              <a:cxnLst/>
              <a:rect l="l" t="t" r="r" b="b"/>
              <a:pathLst>
                <a:path w="1106" h="2420" extrusionOk="0">
                  <a:moveTo>
                    <a:pt x="527" y="2315"/>
                  </a:moveTo>
                  <a:cubicBezTo>
                    <a:pt x="684" y="1736"/>
                    <a:pt x="895" y="1157"/>
                    <a:pt x="1053" y="579"/>
                  </a:cubicBezTo>
                  <a:cubicBezTo>
                    <a:pt x="1105" y="368"/>
                    <a:pt x="1053" y="105"/>
                    <a:pt x="632" y="0"/>
                  </a:cubicBezTo>
                  <a:cubicBezTo>
                    <a:pt x="421" y="421"/>
                    <a:pt x="211" y="737"/>
                    <a:pt x="106" y="1157"/>
                  </a:cubicBezTo>
                  <a:cubicBezTo>
                    <a:pt x="1" y="1420"/>
                    <a:pt x="1" y="1789"/>
                    <a:pt x="53" y="2104"/>
                  </a:cubicBezTo>
                  <a:cubicBezTo>
                    <a:pt x="53" y="2315"/>
                    <a:pt x="264" y="2420"/>
                    <a:pt x="527" y="23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9"/>
            <p:cNvSpPr/>
            <p:nvPr/>
          </p:nvSpPr>
          <p:spPr>
            <a:xfrm>
              <a:off x="-1417150" y="8692900"/>
              <a:ext cx="27650" cy="56575"/>
            </a:xfrm>
            <a:custGeom>
              <a:avLst/>
              <a:gdLst/>
              <a:ahLst/>
              <a:cxnLst/>
              <a:rect l="l" t="t" r="r" b="b"/>
              <a:pathLst>
                <a:path w="1106" h="2263" extrusionOk="0">
                  <a:moveTo>
                    <a:pt x="106" y="106"/>
                  </a:moveTo>
                  <a:cubicBezTo>
                    <a:pt x="0" y="737"/>
                    <a:pt x="53" y="1421"/>
                    <a:pt x="106" y="2105"/>
                  </a:cubicBezTo>
                  <a:cubicBezTo>
                    <a:pt x="106" y="2157"/>
                    <a:pt x="263" y="2210"/>
                    <a:pt x="421" y="2263"/>
                  </a:cubicBezTo>
                  <a:cubicBezTo>
                    <a:pt x="474" y="1894"/>
                    <a:pt x="526" y="1579"/>
                    <a:pt x="579" y="1263"/>
                  </a:cubicBezTo>
                  <a:cubicBezTo>
                    <a:pt x="737" y="1158"/>
                    <a:pt x="1000" y="1105"/>
                    <a:pt x="1052" y="1000"/>
                  </a:cubicBezTo>
                  <a:cubicBezTo>
                    <a:pt x="1105" y="842"/>
                    <a:pt x="1000" y="579"/>
                    <a:pt x="895" y="421"/>
                  </a:cubicBezTo>
                  <a:cubicBezTo>
                    <a:pt x="737" y="211"/>
                    <a:pt x="526" y="1"/>
                    <a:pt x="106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9"/>
            <p:cNvSpPr/>
            <p:nvPr/>
          </p:nvSpPr>
          <p:spPr>
            <a:xfrm>
              <a:off x="-3648925" y="8126075"/>
              <a:ext cx="25025" cy="67100"/>
            </a:xfrm>
            <a:custGeom>
              <a:avLst/>
              <a:gdLst/>
              <a:ahLst/>
              <a:cxnLst/>
              <a:rect l="l" t="t" r="r" b="b"/>
              <a:pathLst>
                <a:path w="1001" h="2684" extrusionOk="0">
                  <a:moveTo>
                    <a:pt x="527" y="2631"/>
                  </a:moveTo>
                  <a:cubicBezTo>
                    <a:pt x="579" y="2684"/>
                    <a:pt x="842" y="2631"/>
                    <a:pt x="1000" y="2631"/>
                  </a:cubicBezTo>
                  <a:cubicBezTo>
                    <a:pt x="842" y="1789"/>
                    <a:pt x="685" y="1000"/>
                    <a:pt x="579" y="264"/>
                  </a:cubicBezTo>
                  <a:cubicBezTo>
                    <a:pt x="527" y="211"/>
                    <a:pt x="369" y="159"/>
                    <a:pt x="159" y="1"/>
                  </a:cubicBezTo>
                  <a:cubicBezTo>
                    <a:pt x="106" y="580"/>
                    <a:pt x="1" y="1106"/>
                    <a:pt x="53" y="1632"/>
                  </a:cubicBezTo>
                  <a:cubicBezTo>
                    <a:pt x="159" y="2000"/>
                    <a:pt x="369" y="2315"/>
                    <a:pt x="527" y="2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9"/>
            <p:cNvSpPr/>
            <p:nvPr/>
          </p:nvSpPr>
          <p:spPr>
            <a:xfrm>
              <a:off x="-899000" y="4474000"/>
              <a:ext cx="32900" cy="53925"/>
            </a:xfrm>
            <a:custGeom>
              <a:avLst/>
              <a:gdLst/>
              <a:ahLst/>
              <a:cxnLst/>
              <a:rect l="l" t="t" r="r" b="b"/>
              <a:pathLst>
                <a:path w="1316" h="2157" extrusionOk="0">
                  <a:moveTo>
                    <a:pt x="264" y="2157"/>
                  </a:moveTo>
                  <a:cubicBezTo>
                    <a:pt x="1211" y="1368"/>
                    <a:pt x="1316" y="737"/>
                    <a:pt x="685" y="0"/>
                  </a:cubicBezTo>
                  <a:cubicBezTo>
                    <a:pt x="632" y="53"/>
                    <a:pt x="527" y="53"/>
                    <a:pt x="527" y="106"/>
                  </a:cubicBezTo>
                  <a:cubicBezTo>
                    <a:pt x="369" y="632"/>
                    <a:pt x="158" y="1158"/>
                    <a:pt x="53" y="1684"/>
                  </a:cubicBezTo>
                  <a:cubicBezTo>
                    <a:pt x="1" y="1894"/>
                    <a:pt x="53" y="2104"/>
                    <a:pt x="264" y="2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9"/>
            <p:cNvSpPr/>
            <p:nvPr/>
          </p:nvSpPr>
          <p:spPr>
            <a:xfrm>
              <a:off x="-3032125" y="8062950"/>
              <a:ext cx="30275" cy="47375"/>
            </a:xfrm>
            <a:custGeom>
              <a:avLst/>
              <a:gdLst/>
              <a:ahLst/>
              <a:cxnLst/>
              <a:rect l="l" t="t" r="r" b="b"/>
              <a:pathLst>
                <a:path w="1211" h="1895" extrusionOk="0">
                  <a:moveTo>
                    <a:pt x="1000" y="1895"/>
                  </a:moveTo>
                  <a:cubicBezTo>
                    <a:pt x="1210" y="1000"/>
                    <a:pt x="1053" y="737"/>
                    <a:pt x="53" y="1"/>
                  </a:cubicBezTo>
                  <a:cubicBezTo>
                    <a:pt x="0" y="1158"/>
                    <a:pt x="211" y="1526"/>
                    <a:pt x="1000" y="18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9"/>
            <p:cNvSpPr/>
            <p:nvPr/>
          </p:nvSpPr>
          <p:spPr>
            <a:xfrm>
              <a:off x="-545225" y="5568175"/>
              <a:ext cx="21075" cy="57875"/>
            </a:xfrm>
            <a:custGeom>
              <a:avLst/>
              <a:gdLst/>
              <a:ahLst/>
              <a:cxnLst/>
              <a:rect l="l" t="t" r="r" b="b"/>
              <a:pathLst>
                <a:path w="843" h="2315" extrusionOk="0">
                  <a:moveTo>
                    <a:pt x="369" y="53"/>
                  </a:moveTo>
                  <a:cubicBezTo>
                    <a:pt x="316" y="0"/>
                    <a:pt x="211" y="53"/>
                    <a:pt x="211" y="106"/>
                  </a:cubicBezTo>
                  <a:cubicBezTo>
                    <a:pt x="106" y="211"/>
                    <a:pt x="53" y="369"/>
                    <a:pt x="53" y="474"/>
                  </a:cubicBezTo>
                  <a:cubicBezTo>
                    <a:pt x="0" y="1105"/>
                    <a:pt x="106" y="1684"/>
                    <a:pt x="316" y="2315"/>
                  </a:cubicBezTo>
                  <a:cubicBezTo>
                    <a:pt x="421" y="2263"/>
                    <a:pt x="474" y="2263"/>
                    <a:pt x="474" y="2263"/>
                  </a:cubicBezTo>
                  <a:cubicBezTo>
                    <a:pt x="789" y="1579"/>
                    <a:pt x="842" y="895"/>
                    <a:pt x="684" y="158"/>
                  </a:cubicBezTo>
                  <a:cubicBezTo>
                    <a:pt x="632" y="106"/>
                    <a:pt x="474" y="53"/>
                    <a:pt x="369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9"/>
            <p:cNvSpPr/>
            <p:nvPr/>
          </p:nvSpPr>
          <p:spPr>
            <a:xfrm>
              <a:off x="-2894050" y="6062650"/>
              <a:ext cx="14500" cy="68425"/>
            </a:xfrm>
            <a:custGeom>
              <a:avLst/>
              <a:gdLst/>
              <a:ahLst/>
              <a:cxnLst/>
              <a:rect l="l" t="t" r="r" b="b"/>
              <a:pathLst>
                <a:path w="580" h="2737" extrusionOk="0">
                  <a:moveTo>
                    <a:pt x="369" y="2736"/>
                  </a:moveTo>
                  <a:cubicBezTo>
                    <a:pt x="580" y="1895"/>
                    <a:pt x="580" y="843"/>
                    <a:pt x="317" y="1"/>
                  </a:cubicBezTo>
                  <a:cubicBezTo>
                    <a:pt x="106" y="422"/>
                    <a:pt x="1" y="1369"/>
                    <a:pt x="106" y="2421"/>
                  </a:cubicBezTo>
                  <a:cubicBezTo>
                    <a:pt x="106" y="2579"/>
                    <a:pt x="106" y="2736"/>
                    <a:pt x="369" y="27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9"/>
            <p:cNvSpPr/>
            <p:nvPr/>
          </p:nvSpPr>
          <p:spPr>
            <a:xfrm>
              <a:off x="-2830900" y="6092900"/>
              <a:ext cx="17100" cy="72350"/>
            </a:xfrm>
            <a:custGeom>
              <a:avLst/>
              <a:gdLst/>
              <a:ahLst/>
              <a:cxnLst/>
              <a:rect l="l" t="t" r="r" b="b"/>
              <a:pathLst>
                <a:path w="684" h="2894" extrusionOk="0">
                  <a:moveTo>
                    <a:pt x="210" y="1"/>
                  </a:moveTo>
                  <a:cubicBezTo>
                    <a:pt x="158" y="1"/>
                    <a:pt x="53" y="53"/>
                    <a:pt x="53" y="106"/>
                  </a:cubicBezTo>
                  <a:cubicBezTo>
                    <a:pt x="0" y="948"/>
                    <a:pt x="0" y="1789"/>
                    <a:pt x="0" y="2631"/>
                  </a:cubicBezTo>
                  <a:cubicBezTo>
                    <a:pt x="0" y="2736"/>
                    <a:pt x="158" y="2789"/>
                    <a:pt x="316" y="2894"/>
                  </a:cubicBezTo>
                  <a:cubicBezTo>
                    <a:pt x="684" y="2105"/>
                    <a:pt x="473" y="1316"/>
                    <a:pt x="473" y="579"/>
                  </a:cubicBezTo>
                  <a:cubicBezTo>
                    <a:pt x="473" y="369"/>
                    <a:pt x="526" y="53"/>
                    <a:pt x="2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9"/>
            <p:cNvSpPr/>
            <p:nvPr/>
          </p:nvSpPr>
          <p:spPr>
            <a:xfrm>
              <a:off x="-1043650" y="7688150"/>
              <a:ext cx="17100" cy="72350"/>
            </a:xfrm>
            <a:custGeom>
              <a:avLst/>
              <a:gdLst/>
              <a:ahLst/>
              <a:cxnLst/>
              <a:rect l="l" t="t" r="r" b="b"/>
              <a:pathLst>
                <a:path w="684" h="2894" extrusionOk="0">
                  <a:moveTo>
                    <a:pt x="579" y="53"/>
                  </a:moveTo>
                  <a:cubicBezTo>
                    <a:pt x="526" y="0"/>
                    <a:pt x="474" y="0"/>
                    <a:pt x="368" y="0"/>
                  </a:cubicBezTo>
                  <a:cubicBezTo>
                    <a:pt x="316" y="0"/>
                    <a:pt x="211" y="53"/>
                    <a:pt x="211" y="106"/>
                  </a:cubicBezTo>
                  <a:cubicBezTo>
                    <a:pt x="53" y="1000"/>
                    <a:pt x="0" y="1947"/>
                    <a:pt x="211" y="2841"/>
                  </a:cubicBezTo>
                  <a:cubicBezTo>
                    <a:pt x="316" y="2841"/>
                    <a:pt x="368" y="2841"/>
                    <a:pt x="474" y="2894"/>
                  </a:cubicBezTo>
                  <a:cubicBezTo>
                    <a:pt x="526" y="2736"/>
                    <a:pt x="684" y="2631"/>
                    <a:pt x="684" y="2473"/>
                  </a:cubicBezTo>
                  <a:cubicBezTo>
                    <a:pt x="684" y="1736"/>
                    <a:pt x="684" y="1000"/>
                    <a:pt x="684" y="263"/>
                  </a:cubicBezTo>
                  <a:cubicBezTo>
                    <a:pt x="684" y="211"/>
                    <a:pt x="631" y="106"/>
                    <a:pt x="579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9"/>
            <p:cNvSpPr/>
            <p:nvPr/>
          </p:nvSpPr>
          <p:spPr>
            <a:xfrm>
              <a:off x="-996325" y="7981425"/>
              <a:ext cx="25025" cy="55250"/>
            </a:xfrm>
            <a:custGeom>
              <a:avLst/>
              <a:gdLst/>
              <a:ahLst/>
              <a:cxnLst/>
              <a:rect l="l" t="t" r="r" b="b"/>
              <a:pathLst>
                <a:path w="1001" h="2210" extrusionOk="0">
                  <a:moveTo>
                    <a:pt x="790" y="526"/>
                  </a:moveTo>
                  <a:cubicBezTo>
                    <a:pt x="632" y="211"/>
                    <a:pt x="474" y="0"/>
                    <a:pt x="1" y="53"/>
                  </a:cubicBezTo>
                  <a:cubicBezTo>
                    <a:pt x="54" y="369"/>
                    <a:pt x="159" y="526"/>
                    <a:pt x="211" y="789"/>
                  </a:cubicBezTo>
                  <a:cubicBezTo>
                    <a:pt x="211" y="1052"/>
                    <a:pt x="211" y="1315"/>
                    <a:pt x="211" y="1631"/>
                  </a:cubicBezTo>
                  <a:cubicBezTo>
                    <a:pt x="264" y="1999"/>
                    <a:pt x="369" y="2105"/>
                    <a:pt x="1000" y="2210"/>
                  </a:cubicBezTo>
                  <a:cubicBezTo>
                    <a:pt x="948" y="1789"/>
                    <a:pt x="948" y="1368"/>
                    <a:pt x="895" y="1000"/>
                  </a:cubicBezTo>
                  <a:cubicBezTo>
                    <a:pt x="843" y="842"/>
                    <a:pt x="843" y="684"/>
                    <a:pt x="790" y="5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9"/>
            <p:cNvSpPr/>
            <p:nvPr/>
          </p:nvSpPr>
          <p:spPr>
            <a:xfrm>
              <a:off x="-797725" y="7610550"/>
              <a:ext cx="35525" cy="48700"/>
            </a:xfrm>
            <a:custGeom>
              <a:avLst/>
              <a:gdLst/>
              <a:ahLst/>
              <a:cxnLst/>
              <a:rect l="l" t="t" r="r" b="b"/>
              <a:pathLst>
                <a:path w="1421" h="1948" extrusionOk="0">
                  <a:moveTo>
                    <a:pt x="789" y="211"/>
                  </a:moveTo>
                  <a:cubicBezTo>
                    <a:pt x="632" y="316"/>
                    <a:pt x="526" y="474"/>
                    <a:pt x="421" y="632"/>
                  </a:cubicBezTo>
                  <a:cubicBezTo>
                    <a:pt x="263" y="1053"/>
                    <a:pt x="158" y="1474"/>
                    <a:pt x="0" y="1842"/>
                  </a:cubicBezTo>
                  <a:cubicBezTo>
                    <a:pt x="53" y="1895"/>
                    <a:pt x="105" y="1947"/>
                    <a:pt x="158" y="1947"/>
                  </a:cubicBezTo>
                  <a:cubicBezTo>
                    <a:pt x="579" y="1526"/>
                    <a:pt x="947" y="1053"/>
                    <a:pt x="1315" y="579"/>
                  </a:cubicBezTo>
                  <a:cubicBezTo>
                    <a:pt x="1421" y="527"/>
                    <a:pt x="1368" y="264"/>
                    <a:pt x="1315" y="159"/>
                  </a:cubicBezTo>
                  <a:cubicBezTo>
                    <a:pt x="1158" y="1"/>
                    <a:pt x="947" y="53"/>
                    <a:pt x="789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9"/>
            <p:cNvSpPr/>
            <p:nvPr/>
          </p:nvSpPr>
          <p:spPr>
            <a:xfrm>
              <a:off x="-2500825" y="4097875"/>
              <a:ext cx="22400" cy="43425"/>
            </a:xfrm>
            <a:custGeom>
              <a:avLst/>
              <a:gdLst/>
              <a:ahLst/>
              <a:cxnLst/>
              <a:rect l="l" t="t" r="r" b="b"/>
              <a:pathLst>
                <a:path w="896" h="1737" extrusionOk="0">
                  <a:moveTo>
                    <a:pt x="474" y="0"/>
                  </a:moveTo>
                  <a:cubicBezTo>
                    <a:pt x="1" y="632"/>
                    <a:pt x="1" y="1052"/>
                    <a:pt x="422" y="1736"/>
                  </a:cubicBezTo>
                  <a:cubicBezTo>
                    <a:pt x="895" y="1210"/>
                    <a:pt x="895" y="684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9"/>
            <p:cNvSpPr/>
            <p:nvPr/>
          </p:nvSpPr>
          <p:spPr>
            <a:xfrm>
              <a:off x="-2473200" y="4719925"/>
              <a:ext cx="23700" cy="43425"/>
            </a:xfrm>
            <a:custGeom>
              <a:avLst/>
              <a:gdLst/>
              <a:ahLst/>
              <a:cxnLst/>
              <a:rect l="l" t="t" r="r" b="b"/>
              <a:pathLst>
                <a:path w="948" h="1737" extrusionOk="0">
                  <a:moveTo>
                    <a:pt x="316" y="1684"/>
                  </a:moveTo>
                  <a:cubicBezTo>
                    <a:pt x="684" y="1368"/>
                    <a:pt x="947" y="947"/>
                    <a:pt x="842" y="421"/>
                  </a:cubicBezTo>
                  <a:cubicBezTo>
                    <a:pt x="842" y="316"/>
                    <a:pt x="632" y="211"/>
                    <a:pt x="421" y="0"/>
                  </a:cubicBezTo>
                  <a:cubicBezTo>
                    <a:pt x="211" y="632"/>
                    <a:pt x="106" y="1052"/>
                    <a:pt x="1" y="1473"/>
                  </a:cubicBezTo>
                  <a:cubicBezTo>
                    <a:pt x="1" y="1526"/>
                    <a:pt x="53" y="1631"/>
                    <a:pt x="106" y="1684"/>
                  </a:cubicBezTo>
                  <a:cubicBezTo>
                    <a:pt x="158" y="1736"/>
                    <a:pt x="264" y="1736"/>
                    <a:pt x="316" y="1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9"/>
            <p:cNvSpPr/>
            <p:nvPr/>
          </p:nvSpPr>
          <p:spPr>
            <a:xfrm>
              <a:off x="-2052350" y="8523250"/>
              <a:ext cx="21050" cy="50000"/>
            </a:xfrm>
            <a:custGeom>
              <a:avLst/>
              <a:gdLst/>
              <a:ahLst/>
              <a:cxnLst/>
              <a:rect l="l" t="t" r="r" b="b"/>
              <a:pathLst>
                <a:path w="842" h="2000" extrusionOk="0">
                  <a:moveTo>
                    <a:pt x="0" y="1"/>
                  </a:moveTo>
                  <a:cubicBezTo>
                    <a:pt x="316" y="1684"/>
                    <a:pt x="316" y="1684"/>
                    <a:pt x="842" y="1999"/>
                  </a:cubicBezTo>
                  <a:cubicBezTo>
                    <a:pt x="684" y="1421"/>
                    <a:pt x="526" y="842"/>
                    <a:pt x="368" y="316"/>
                  </a:cubicBezTo>
                  <a:cubicBezTo>
                    <a:pt x="316" y="211"/>
                    <a:pt x="158" y="158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9"/>
            <p:cNvSpPr/>
            <p:nvPr/>
          </p:nvSpPr>
          <p:spPr>
            <a:xfrm>
              <a:off x="-574150" y="6612375"/>
              <a:ext cx="19750" cy="50000"/>
            </a:xfrm>
            <a:custGeom>
              <a:avLst/>
              <a:gdLst/>
              <a:ahLst/>
              <a:cxnLst/>
              <a:rect l="l" t="t" r="r" b="b"/>
              <a:pathLst>
                <a:path w="790" h="2000" extrusionOk="0">
                  <a:moveTo>
                    <a:pt x="789" y="1"/>
                  </a:moveTo>
                  <a:cubicBezTo>
                    <a:pt x="316" y="527"/>
                    <a:pt x="0" y="1316"/>
                    <a:pt x="0" y="2000"/>
                  </a:cubicBezTo>
                  <a:cubicBezTo>
                    <a:pt x="579" y="1421"/>
                    <a:pt x="737" y="1000"/>
                    <a:pt x="7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9"/>
            <p:cNvSpPr/>
            <p:nvPr/>
          </p:nvSpPr>
          <p:spPr>
            <a:xfrm>
              <a:off x="-459750" y="5549775"/>
              <a:ext cx="15800" cy="48675"/>
            </a:xfrm>
            <a:custGeom>
              <a:avLst/>
              <a:gdLst/>
              <a:ahLst/>
              <a:cxnLst/>
              <a:rect l="l" t="t" r="r" b="b"/>
              <a:pathLst>
                <a:path w="632" h="1947" extrusionOk="0">
                  <a:moveTo>
                    <a:pt x="474" y="1946"/>
                  </a:moveTo>
                  <a:cubicBezTo>
                    <a:pt x="474" y="1210"/>
                    <a:pt x="632" y="631"/>
                    <a:pt x="316" y="0"/>
                  </a:cubicBezTo>
                  <a:cubicBezTo>
                    <a:pt x="211" y="105"/>
                    <a:pt x="53" y="158"/>
                    <a:pt x="53" y="210"/>
                  </a:cubicBezTo>
                  <a:cubicBezTo>
                    <a:pt x="1" y="684"/>
                    <a:pt x="1" y="1105"/>
                    <a:pt x="53" y="1578"/>
                  </a:cubicBezTo>
                  <a:cubicBezTo>
                    <a:pt x="53" y="1631"/>
                    <a:pt x="211" y="1736"/>
                    <a:pt x="474" y="19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9"/>
            <p:cNvSpPr/>
            <p:nvPr/>
          </p:nvSpPr>
          <p:spPr>
            <a:xfrm>
              <a:off x="-3301725" y="7838075"/>
              <a:ext cx="17125" cy="38150"/>
            </a:xfrm>
            <a:custGeom>
              <a:avLst/>
              <a:gdLst/>
              <a:ahLst/>
              <a:cxnLst/>
              <a:rect l="l" t="t" r="r" b="b"/>
              <a:pathLst>
                <a:path w="685" h="1526" extrusionOk="0">
                  <a:moveTo>
                    <a:pt x="579" y="158"/>
                  </a:moveTo>
                  <a:cubicBezTo>
                    <a:pt x="527" y="106"/>
                    <a:pt x="369" y="0"/>
                    <a:pt x="316" y="0"/>
                  </a:cubicBezTo>
                  <a:cubicBezTo>
                    <a:pt x="211" y="0"/>
                    <a:pt x="106" y="106"/>
                    <a:pt x="53" y="211"/>
                  </a:cubicBezTo>
                  <a:cubicBezTo>
                    <a:pt x="0" y="579"/>
                    <a:pt x="0" y="1000"/>
                    <a:pt x="316" y="1526"/>
                  </a:cubicBezTo>
                  <a:cubicBezTo>
                    <a:pt x="632" y="1000"/>
                    <a:pt x="684" y="579"/>
                    <a:pt x="579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9"/>
            <p:cNvSpPr/>
            <p:nvPr/>
          </p:nvSpPr>
          <p:spPr>
            <a:xfrm>
              <a:off x="-3950075" y="8155025"/>
              <a:ext cx="9225" cy="61825"/>
            </a:xfrm>
            <a:custGeom>
              <a:avLst/>
              <a:gdLst/>
              <a:ahLst/>
              <a:cxnLst/>
              <a:rect l="l" t="t" r="r" b="b"/>
              <a:pathLst>
                <a:path w="369" h="2473" extrusionOk="0">
                  <a:moveTo>
                    <a:pt x="263" y="0"/>
                  </a:moveTo>
                  <a:cubicBezTo>
                    <a:pt x="0" y="1315"/>
                    <a:pt x="0" y="1578"/>
                    <a:pt x="316" y="2473"/>
                  </a:cubicBezTo>
                  <a:cubicBezTo>
                    <a:pt x="368" y="1526"/>
                    <a:pt x="368" y="789"/>
                    <a:pt x="2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9"/>
            <p:cNvSpPr/>
            <p:nvPr/>
          </p:nvSpPr>
          <p:spPr>
            <a:xfrm>
              <a:off x="-2633650" y="4562100"/>
              <a:ext cx="13175" cy="44750"/>
            </a:xfrm>
            <a:custGeom>
              <a:avLst/>
              <a:gdLst/>
              <a:ahLst/>
              <a:cxnLst/>
              <a:rect l="l" t="t" r="r" b="b"/>
              <a:pathLst>
                <a:path w="527" h="1790" extrusionOk="0">
                  <a:moveTo>
                    <a:pt x="527" y="1"/>
                  </a:moveTo>
                  <a:cubicBezTo>
                    <a:pt x="1" y="1106"/>
                    <a:pt x="1" y="1106"/>
                    <a:pt x="53" y="1789"/>
                  </a:cubicBezTo>
                  <a:cubicBezTo>
                    <a:pt x="474" y="1158"/>
                    <a:pt x="474" y="1158"/>
                    <a:pt x="5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9"/>
            <p:cNvSpPr/>
            <p:nvPr/>
          </p:nvSpPr>
          <p:spPr>
            <a:xfrm>
              <a:off x="-2957175" y="6039000"/>
              <a:ext cx="17125" cy="31575"/>
            </a:xfrm>
            <a:custGeom>
              <a:avLst/>
              <a:gdLst/>
              <a:ahLst/>
              <a:cxnLst/>
              <a:rect l="l" t="t" r="r" b="b"/>
              <a:pathLst>
                <a:path w="685" h="1263" extrusionOk="0">
                  <a:moveTo>
                    <a:pt x="474" y="0"/>
                  </a:moveTo>
                  <a:cubicBezTo>
                    <a:pt x="1" y="316"/>
                    <a:pt x="1" y="579"/>
                    <a:pt x="474" y="1263"/>
                  </a:cubicBezTo>
                  <a:cubicBezTo>
                    <a:pt x="632" y="842"/>
                    <a:pt x="685" y="421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9"/>
            <p:cNvSpPr/>
            <p:nvPr/>
          </p:nvSpPr>
          <p:spPr>
            <a:xfrm>
              <a:off x="-380825" y="4846175"/>
              <a:ext cx="26325" cy="21075"/>
            </a:xfrm>
            <a:custGeom>
              <a:avLst/>
              <a:gdLst/>
              <a:ahLst/>
              <a:cxnLst/>
              <a:rect l="l" t="t" r="r" b="b"/>
              <a:pathLst>
                <a:path w="1053" h="843" extrusionOk="0">
                  <a:moveTo>
                    <a:pt x="263" y="0"/>
                  </a:moveTo>
                  <a:cubicBezTo>
                    <a:pt x="53" y="106"/>
                    <a:pt x="0" y="369"/>
                    <a:pt x="105" y="632"/>
                  </a:cubicBezTo>
                  <a:cubicBezTo>
                    <a:pt x="263" y="842"/>
                    <a:pt x="473" y="790"/>
                    <a:pt x="631" y="632"/>
                  </a:cubicBezTo>
                  <a:cubicBezTo>
                    <a:pt x="736" y="527"/>
                    <a:pt x="842" y="369"/>
                    <a:pt x="1052" y="106"/>
                  </a:cubicBezTo>
                  <a:cubicBezTo>
                    <a:pt x="684" y="53"/>
                    <a:pt x="473" y="0"/>
                    <a:pt x="2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9"/>
            <p:cNvSpPr/>
            <p:nvPr/>
          </p:nvSpPr>
          <p:spPr>
            <a:xfrm>
              <a:off x="-1997125" y="4481875"/>
              <a:ext cx="15800" cy="36850"/>
            </a:xfrm>
            <a:custGeom>
              <a:avLst/>
              <a:gdLst/>
              <a:ahLst/>
              <a:cxnLst/>
              <a:rect l="l" t="t" r="r" b="b"/>
              <a:pathLst>
                <a:path w="632" h="1474" extrusionOk="0">
                  <a:moveTo>
                    <a:pt x="211" y="1"/>
                  </a:moveTo>
                  <a:cubicBezTo>
                    <a:pt x="1" y="843"/>
                    <a:pt x="1" y="843"/>
                    <a:pt x="369" y="1474"/>
                  </a:cubicBezTo>
                  <a:cubicBezTo>
                    <a:pt x="527" y="948"/>
                    <a:pt x="632" y="527"/>
                    <a:pt x="2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9"/>
            <p:cNvSpPr/>
            <p:nvPr/>
          </p:nvSpPr>
          <p:spPr>
            <a:xfrm>
              <a:off x="-3879075" y="8205000"/>
              <a:ext cx="13175" cy="21050"/>
            </a:xfrm>
            <a:custGeom>
              <a:avLst/>
              <a:gdLst/>
              <a:ahLst/>
              <a:cxnLst/>
              <a:rect l="l" t="t" r="r" b="b"/>
              <a:pathLst>
                <a:path w="527" h="842" extrusionOk="0">
                  <a:moveTo>
                    <a:pt x="527" y="842"/>
                  </a:moveTo>
                  <a:cubicBezTo>
                    <a:pt x="317" y="579"/>
                    <a:pt x="527" y="105"/>
                    <a:pt x="54" y="0"/>
                  </a:cubicBezTo>
                  <a:cubicBezTo>
                    <a:pt x="1" y="421"/>
                    <a:pt x="1" y="737"/>
                    <a:pt x="527" y="8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9"/>
            <p:cNvSpPr/>
            <p:nvPr/>
          </p:nvSpPr>
          <p:spPr>
            <a:xfrm>
              <a:off x="-804300" y="7283100"/>
              <a:ext cx="9225" cy="7900"/>
            </a:xfrm>
            <a:custGeom>
              <a:avLst/>
              <a:gdLst/>
              <a:ahLst/>
              <a:cxnLst/>
              <a:rect l="l" t="t" r="r" b="b"/>
              <a:pathLst>
                <a:path w="369" h="316" extrusionOk="0">
                  <a:moveTo>
                    <a:pt x="263" y="0"/>
                  </a:moveTo>
                  <a:cubicBezTo>
                    <a:pt x="211" y="53"/>
                    <a:pt x="105" y="53"/>
                    <a:pt x="53" y="105"/>
                  </a:cubicBezTo>
                  <a:cubicBezTo>
                    <a:pt x="0" y="105"/>
                    <a:pt x="53" y="316"/>
                    <a:pt x="105" y="316"/>
                  </a:cubicBezTo>
                  <a:cubicBezTo>
                    <a:pt x="211" y="316"/>
                    <a:pt x="263" y="263"/>
                    <a:pt x="368" y="263"/>
                  </a:cubicBezTo>
                  <a:cubicBezTo>
                    <a:pt x="316" y="158"/>
                    <a:pt x="316" y="53"/>
                    <a:pt x="2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9"/>
            <p:cNvSpPr/>
            <p:nvPr/>
          </p:nvSpPr>
          <p:spPr>
            <a:xfrm>
              <a:off x="-1060750" y="8023500"/>
              <a:ext cx="10550" cy="23700"/>
            </a:xfrm>
            <a:custGeom>
              <a:avLst/>
              <a:gdLst/>
              <a:ahLst/>
              <a:cxnLst/>
              <a:rect l="l" t="t" r="r" b="b"/>
              <a:pathLst>
                <a:path w="422" h="948" extrusionOk="0">
                  <a:moveTo>
                    <a:pt x="316" y="948"/>
                  </a:moveTo>
                  <a:cubicBezTo>
                    <a:pt x="369" y="737"/>
                    <a:pt x="421" y="632"/>
                    <a:pt x="421" y="527"/>
                  </a:cubicBezTo>
                  <a:cubicBezTo>
                    <a:pt x="421" y="369"/>
                    <a:pt x="369" y="264"/>
                    <a:pt x="263" y="1"/>
                  </a:cubicBezTo>
                  <a:cubicBezTo>
                    <a:pt x="53" y="369"/>
                    <a:pt x="0" y="632"/>
                    <a:pt x="316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9"/>
            <p:cNvSpPr/>
            <p:nvPr/>
          </p:nvSpPr>
          <p:spPr>
            <a:xfrm>
              <a:off x="-273000" y="4523975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53" y="0"/>
                  </a:moveTo>
                  <a:lnTo>
                    <a:pt x="1" y="105"/>
                  </a:lnTo>
                  <a:lnTo>
                    <a:pt x="106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9"/>
            <p:cNvSpPr/>
            <p:nvPr/>
          </p:nvSpPr>
          <p:spPr>
            <a:xfrm>
              <a:off x="-342700" y="6250725"/>
              <a:ext cx="172300" cy="598400"/>
            </a:xfrm>
            <a:custGeom>
              <a:avLst/>
              <a:gdLst/>
              <a:ahLst/>
              <a:cxnLst/>
              <a:rect l="l" t="t" r="r" b="b"/>
              <a:pathLst>
                <a:path w="6892" h="23936" extrusionOk="0">
                  <a:moveTo>
                    <a:pt x="6576" y="0"/>
                  </a:moveTo>
                  <a:cubicBezTo>
                    <a:pt x="5998" y="526"/>
                    <a:pt x="6366" y="1316"/>
                    <a:pt x="6103" y="1842"/>
                  </a:cubicBezTo>
                  <a:cubicBezTo>
                    <a:pt x="5998" y="1999"/>
                    <a:pt x="5682" y="1736"/>
                    <a:pt x="5577" y="2157"/>
                  </a:cubicBezTo>
                  <a:cubicBezTo>
                    <a:pt x="5471" y="2788"/>
                    <a:pt x="5261" y="3420"/>
                    <a:pt x="5051" y="3998"/>
                  </a:cubicBezTo>
                  <a:cubicBezTo>
                    <a:pt x="4525" y="5471"/>
                    <a:pt x="3999" y="6944"/>
                    <a:pt x="3472" y="8417"/>
                  </a:cubicBezTo>
                  <a:cubicBezTo>
                    <a:pt x="3367" y="8680"/>
                    <a:pt x="3262" y="9048"/>
                    <a:pt x="3472" y="9311"/>
                  </a:cubicBezTo>
                  <a:cubicBezTo>
                    <a:pt x="3683" y="9574"/>
                    <a:pt x="3683" y="9890"/>
                    <a:pt x="3630" y="10153"/>
                  </a:cubicBezTo>
                  <a:cubicBezTo>
                    <a:pt x="3367" y="11416"/>
                    <a:pt x="3157" y="12731"/>
                    <a:pt x="2841" y="13993"/>
                  </a:cubicBezTo>
                  <a:cubicBezTo>
                    <a:pt x="2315" y="15834"/>
                    <a:pt x="1737" y="17676"/>
                    <a:pt x="1210" y="19517"/>
                  </a:cubicBezTo>
                  <a:cubicBezTo>
                    <a:pt x="1053" y="20043"/>
                    <a:pt x="895" y="20569"/>
                    <a:pt x="632" y="21042"/>
                  </a:cubicBezTo>
                  <a:cubicBezTo>
                    <a:pt x="106" y="21884"/>
                    <a:pt x="106" y="22883"/>
                    <a:pt x="1" y="23936"/>
                  </a:cubicBezTo>
                  <a:cubicBezTo>
                    <a:pt x="264" y="23830"/>
                    <a:pt x="421" y="23830"/>
                    <a:pt x="474" y="23725"/>
                  </a:cubicBezTo>
                  <a:cubicBezTo>
                    <a:pt x="632" y="23567"/>
                    <a:pt x="737" y="23357"/>
                    <a:pt x="737" y="23199"/>
                  </a:cubicBezTo>
                  <a:cubicBezTo>
                    <a:pt x="684" y="22410"/>
                    <a:pt x="1053" y="21779"/>
                    <a:pt x="1368" y="21095"/>
                  </a:cubicBezTo>
                  <a:cubicBezTo>
                    <a:pt x="1579" y="20621"/>
                    <a:pt x="1737" y="20095"/>
                    <a:pt x="1894" y="19569"/>
                  </a:cubicBezTo>
                  <a:cubicBezTo>
                    <a:pt x="2578" y="17202"/>
                    <a:pt x="3209" y="14888"/>
                    <a:pt x="3893" y="12520"/>
                  </a:cubicBezTo>
                  <a:cubicBezTo>
                    <a:pt x="3893" y="12415"/>
                    <a:pt x="3999" y="12310"/>
                    <a:pt x="4051" y="12152"/>
                  </a:cubicBezTo>
                  <a:cubicBezTo>
                    <a:pt x="4209" y="12573"/>
                    <a:pt x="4104" y="12941"/>
                    <a:pt x="3999" y="13257"/>
                  </a:cubicBezTo>
                  <a:cubicBezTo>
                    <a:pt x="3893" y="13520"/>
                    <a:pt x="3946" y="13783"/>
                    <a:pt x="3946" y="13993"/>
                  </a:cubicBezTo>
                  <a:cubicBezTo>
                    <a:pt x="3946" y="14046"/>
                    <a:pt x="3999" y="14151"/>
                    <a:pt x="4104" y="14151"/>
                  </a:cubicBezTo>
                  <a:cubicBezTo>
                    <a:pt x="4156" y="14204"/>
                    <a:pt x="4262" y="14151"/>
                    <a:pt x="4314" y="14098"/>
                  </a:cubicBezTo>
                  <a:cubicBezTo>
                    <a:pt x="4682" y="13625"/>
                    <a:pt x="4893" y="13046"/>
                    <a:pt x="4893" y="12415"/>
                  </a:cubicBezTo>
                  <a:cubicBezTo>
                    <a:pt x="4893" y="11836"/>
                    <a:pt x="4893" y="11258"/>
                    <a:pt x="4998" y="10679"/>
                  </a:cubicBezTo>
                  <a:cubicBezTo>
                    <a:pt x="5577" y="7996"/>
                    <a:pt x="6103" y="5313"/>
                    <a:pt x="6734" y="2683"/>
                  </a:cubicBezTo>
                  <a:cubicBezTo>
                    <a:pt x="6892" y="1894"/>
                    <a:pt x="6892" y="1105"/>
                    <a:pt x="6839" y="369"/>
                  </a:cubicBezTo>
                  <a:cubicBezTo>
                    <a:pt x="6839" y="263"/>
                    <a:pt x="6681" y="158"/>
                    <a:pt x="6576" y="0"/>
                  </a:cubicBezTo>
                  <a:close/>
                  <a:moveTo>
                    <a:pt x="4840" y="7628"/>
                  </a:moveTo>
                  <a:cubicBezTo>
                    <a:pt x="4840" y="7733"/>
                    <a:pt x="4788" y="7786"/>
                    <a:pt x="4735" y="7891"/>
                  </a:cubicBezTo>
                  <a:cubicBezTo>
                    <a:pt x="4735" y="7891"/>
                    <a:pt x="4735" y="7944"/>
                    <a:pt x="4735" y="7944"/>
                  </a:cubicBezTo>
                  <a:cubicBezTo>
                    <a:pt x="4735" y="7944"/>
                    <a:pt x="4735" y="7944"/>
                    <a:pt x="4682" y="7944"/>
                  </a:cubicBezTo>
                  <a:cubicBezTo>
                    <a:pt x="4682" y="8259"/>
                    <a:pt x="4630" y="8575"/>
                    <a:pt x="4630" y="8838"/>
                  </a:cubicBezTo>
                  <a:cubicBezTo>
                    <a:pt x="4314" y="8996"/>
                    <a:pt x="4156" y="8838"/>
                    <a:pt x="4209" y="8628"/>
                  </a:cubicBezTo>
                  <a:cubicBezTo>
                    <a:pt x="4314" y="8365"/>
                    <a:pt x="4314" y="7996"/>
                    <a:pt x="4682" y="7944"/>
                  </a:cubicBezTo>
                  <a:lnTo>
                    <a:pt x="4682" y="7944"/>
                  </a:lnTo>
                  <a:cubicBezTo>
                    <a:pt x="4682" y="7891"/>
                    <a:pt x="4735" y="7891"/>
                    <a:pt x="4735" y="7891"/>
                  </a:cubicBezTo>
                  <a:cubicBezTo>
                    <a:pt x="4682" y="7681"/>
                    <a:pt x="4682" y="7470"/>
                    <a:pt x="4682" y="7260"/>
                  </a:cubicBezTo>
                  <a:cubicBezTo>
                    <a:pt x="4945" y="7312"/>
                    <a:pt x="4840" y="7523"/>
                    <a:pt x="4840" y="7628"/>
                  </a:cubicBezTo>
                  <a:close/>
                  <a:moveTo>
                    <a:pt x="5051" y="6418"/>
                  </a:moveTo>
                  <a:cubicBezTo>
                    <a:pt x="4998" y="6366"/>
                    <a:pt x="4998" y="6313"/>
                    <a:pt x="4998" y="6313"/>
                  </a:cubicBezTo>
                  <a:cubicBezTo>
                    <a:pt x="4998" y="6260"/>
                    <a:pt x="4998" y="6208"/>
                    <a:pt x="5051" y="6208"/>
                  </a:cubicBezTo>
                  <a:cubicBezTo>
                    <a:pt x="5051" y="6208"/>
                    <a:pt x="5051" y="6260"/>
                    <a:pt x="5051" y="6313"/>
                  </a:cubicBezTo>
                  <a:cubicBezTo>
                    <a:pt x="5051" y="6313"/>
                    <a:pt x="5051" y="6366"/>
                    <a:pt x="5051" y="64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9"/>
            <p:cNvSpPr/>
            <p:nvPr/>
          </p:nvSpPr>
          <p:spPr>
            <a:xfrm>
              <a:off x="-169100" y="5606325"/>
              <a:ext cx="139425" cy="508950"/>
            </a:xfrm>
            <a:custGeom>
              <a:avLst/>
              <a:gdLst/>
              <a:ahLst/>
              <a:cxnLst/>
              <a:rect l="l" t="t" r="r" b="b"/>
              <a:pathLst>
                <a:path w="5577" h="20358" extrusionOk="0">
                  <a:moveTo>
                    <a:pt x="2788" y="5734"/>
                  </a:moveTo>
                  <a:cubicBezTo>
                    <a:pt x="3630" y="4051"/>
                    <a:pt x="4314" y="2262"/>
                    <a:pt x="5314" y="684"/>
                  </a:cubicBezTo>
                  <a:cubicBezTo>
                    <a:pt x="5419" y="526"/>
                    <a:pt x="5577" y="263"/>
                    <a:pt x="5261" y="0"/>
                  </a:cubicBezTo>
                  <a:cubicBezTo>
                    <a:pt x="3367" y="2946"/>
                    <a:pt x="1736" y="6050"/>
                    <a:pt x="579" y="9416"/>
                  </a:cubicBezTo>
                  <a:cubicBezTo>
                    <a:pt x="842" y="9522"/>
                    <a:pt x="1053" y="9574"/>
                    <a:pt x="1368" y="9679"/>
                  </a:cubicBezTo>
                  <a:cubicBezTo>
                    <a:pt x="1421" y="10731"/>
                    <a:pt x="1368" y="11784"/>
                    <a:pt x="1053" y="12836"/>
                  </a:cubicBezTo>
                  <a:cubicBezTo>
                    <a:pt x="632" y="14414"/>
                    <a:pt x="369" y="16045"/>
                    <a:pt x="474" y="17675"/>
                  </a:cubicBezTo>
                  <a:cubicBezTo>
                    <a:pt x="474" y="18201"/>
                    <a:pt x="421" y="18675"/>
                    <a:pt x="211" y="19148"/>
                  </a:cubicBezTo>
                  <a:cubicBezTo>
                    <a:pt x="53" y="19516"/>
                    <a:pt x="0" y="19937"/>
                    <a:pt x="316" y="20358"/>
                  </a:cubicBezTo>
                  <a:cubicBezTo>
                    <a:pt x="421" y="20305"/>
                    <a:pt x="632" y="20253"/>
                    <a:pt x="684" y="20200"/>
                  </a:cubicBezTo>
                  <a:cubicBezTo>
                    <a:pt x="947" y="19306"/>
                    <a:pt x="1263" y="18412"/>
                    <a:pt x="1210" y="17465"/>
                  </a:cubicBezTo>
                  <a:cubicBezTo>
                    <a:pt x="1105" y="16150"/>
                    <a:pt x="1210" y="14835"/>
                    <a:pt x="1631" y="13572"/>
                  </a:cubicBezTo>
                  <a:cubicBezTo>
                    <a:pt x="1999" y="12204"/>
                    <a:pt x="2052" y="10889"/>
                    <a:pt x="1894" y="9522"/>
                  </a:cubicBezTo>
                  <a:cubicBezTo>
                    <a:pt x="1789" y="8680"/>
                    <a:pt x="1947" y="7891"/>
                    <a:pt x="2210" y="7102"/>
                  </a:cubicBezTo>
                  <a:cubicBezTo>
                    <a:pt x="2368" y="6628"/>
                    <a:pt x="2578" y="6207"/>
                    <a:pt x="2788" y="57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9"/>
            <p:cNvSpPr/>
            <p:nvPr/>
          </p:nvSpPr>
          <p:spPr>
            <a:xfrm>
              <a:off x="11075" y="5197300"/>
              <a:ext cx="169675" cy="323550"/>
            </a:xfrm>
            <a:custGeom>
              <a:avLst/>
              <a:gdLst/>
              <a:ahLst/>
              <a:cxnLst/>
              <a:rect l="l" t="t" r="r" b="b"/>
              <a:pathLst>
                <a:path w="6787" h="12942" extrusionOk="0">
                  <a:moveTo>
                    <a:pt x="526" y="12942"/>
                  </a:moveTo>
                  <a:cubicBezTo>
                    <a:pt x="789" y="12942"/>
                    <a:pt x="1210" y="12573"/>
                    <a:pt x="1368" y="12153"/>
                  </a:cubicBezTo>
                  <a:cubicBezTo>
                    <a:pt x="1368" y="12047"/>
                    <a:pt x="1421" y="11942"/>
                    <a:pt x="1421" y="11890"/>
                  </a:cubicBezTo>
                  <a:cubicBezTo>
                    <a:pt x="1052" y="11416"/>
                    <a:pt x="1421" y="11048"/>
                    <a:pt x="1578" y="10627"/>
                  </a:cubicBezTo>
                  <a:cubicBezTo>
                    <a:pt x="2473" y="8891"/>
                    <a:pt x="3314" y="7103"/>
                    <a:pt x="4209" y="5367"/>
                  </a:cubicBezTo>
                  <a:cubicBezTo>
                    <a:pt x="4893" y="3999"/>
                    <a:pt x="5471" y="2526"/>
                    <a:pt x="6365" y="1263"/>
                  </a:cubicBezTo>
                  <a:cubicBezTo>
                    <a:pt x="6576" y="895"/>
                    <a:pt x="6786" y="527"/>
                    <a:pt x="6681" y="1"/>
                  </a:cubicBezTo>
                  <a:cubicBezTo>
                    <a:pt x="6471" y="159"/>
                    <a:pt x="6313" y="264"/>
                    <a:pt x="6208" y="422"/>
                  </a:cubicBezTo>
                  <a:cubicBezTo>
                    <a:pt x="5734" y="1106"/>
                    <a:pt x="5261" y="1737"/>
                    <a:pt x="4840" y="2473"/>
                  </a:cubicBezTo>
                  <a:cubicBezTo>
                    <a:pt x="3367" y="5314"/>
                    <a:pt x="1947" y="8155"/>
                    <a:pt x="526" y="10995"/>
                  </a:cubicBezTo>
                  <a:cubicBezTo>
                    <a:pt x="369" y="11258"/>
                    <a:pt x="263" y="11521"/>
                    <a:pt x="158" y="11784"/>
                  </a:cubicBezTo>
                  <a:cubicBezTo>
                    <a:pt x="0" y="12363"/>
                    <a:pt x="211" y="12889"/>
                    <a:pt x="526" y="129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9"/>
            <p:cNvSpPr/>
            <p:nvPr/>
          </p:nvSpPr>
          <p:spPr>
            <a:xfrm>
              <a:off x="-270375" y="5866700"/>
              <a:ext cx="68425" cy="343275"/>
            </a:xfrm>
            <a:custGeom>
              <a:avLst/>
              <a:gdLst/>
              <a:ahLst/>
              <a:cxnLst/>
              <a:rect l="l" t="t" r="r" b="b"/>
              <a:pathLst>
                <a:path w="2737" h="13731" extrusionOk="0">
                  <a:moveTo>
                    <a:pt x="422" y="13678"/>
                  </a:moveTo>
                  <a:cubicBezTo>
                    <a:pt x="579" y="13678"/>
                    <a:pt x="685" y="13468"/>
                    <a:pt x="737" y="13362"/>
                  </a:cubicBezTo>
                  <a:cubicBezTo>
                    <a:pt x="790" y="13152"/>
                    <a:pt x="790" y="12889"/>
                    <a:pt x="790" y="12626"/>
                  </a:cubicBezTo>
                  <a:cubicBezTo>
                    <a:pt x="843" y="12205"/>
                    <a:pt x="895" y="11837"/>
                    <a:pt x="1000" y="11416"/>
                  </a:cubicBezTo>
                  <a:cubicBezTo>
                    <a:pt x="1158" y="10890"/>
                    <a:pt x="1263" y="10311"/>
                    <a:pt x="1211" y="9733"/>
                  </a:cubicBezTo>
                  <a:cubicBezTo>
                    <a:pt x="1211" y="8996"/>
                    <a:pt x="1263" y="8260"/>
                    <a:pt x="1421" y="7576"/>
                  </a:cubicBezTo>
                  <a:cubicBezTo>
                    <a:pt x="1842" y="5735"/>
                    <a:pt x="2263" y="3894"/>
                    <a:pt x="2631" y="2052"/>
                  </a:cubicBezTo>
                  <a:cubicBezTo>
                    <a:pt x="2736" y="1421"/>
                    <a:pt x="2684" y="842"/>
                    <a:pt x="2684" y="211"/>
                  </a:cubicBezTo>
                  <a:cubicBezTo>
                    <a:pt x="2684" y="106"/>
                    <a:pt x="2526" y="1"/>
                    <a:pt x="2473" y="1"/>
                  </a:cubicBezTo>
                  <a:cubicBezTo>
                    <a:pt x="2368" y="1"/>
                    <a:pt x="2210" y="106"/>
                    <a:pt x="2210" y="211"/>
                  </a:cubicBezTo>
                  <a:cubicBezTo>
                    <a:pt x="2105" y="737"/>
                    <a:pt x="2105" y="1263"/>
                    <a:pt x="1947" y="1789"/>
                  </a:cubicBezTo>
                  <a:cubicBezTo>
                    <a:pt x="1632" y="3315"/>
                    <a:pt x="1211" y="4840"/>
                    <a:pt x="843" y="6419"/>
                  </a:cubicBezTo>
                  <a:cubicBezTo>
                    <a:pt x="579" y="7576"/>
                    <a:pt x="369" y="8733"/>
                    <a:pt x="422" y="9943"/>
                  </a:cubicBezTo>
                  <a:cubicBezTo>
                    <a:pt x="422" y="10364"/>
                    <a:pt x="264" y="10837"/>
                    <a:pt x="211" y="11258"/>
                  </a:cubicBezTo>
                  <a:cubicBezTo>
                    <a:pt x="106" y="11732"/>
                    <a:pt x="53" y="12153"/>
                    <a:pt x="1" y="12363"/>
                  </a:cubicBezTo>
                  <a:cubicBezTo>
                    <a:pt x="1" y="12836"/>
                    <a:pt x="1" y="13099"/>
                    <a:pt x="53" y="13310"/>
                  </a:cubicBezTo>
                  <a:cubicBezTo>
                    <a:pt x="106" y="13520"/>
                    <a:pt x="211" y="13731"/>
                    <a:pt x="422" y="136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9"/>
            <p:cNvSpPr/>
            <p:nvPr/>
          </p:nvSpPr>
          <p:spPr>
            <a:xfrm>
              <a:off x="-342700" y="6651825"/>
              <a:ext cx="109175" cy="345900"/>
            </a:xfrm>
            <a:custGeom>
              <a:avLst/>
              <a:gdLst/>
              <a:ahLst/>
              <a:cxnLst/>
              <a:rect l="l" t="t" r="r" b="b"/>
              <a:pathLst>
                <a:path w="4367" h="13836" extrusionOk="0">
                  <a:moveTo>
                    <a:pt x="3946" y="1"/>
                  </a:moveTo>
                  <a:cubicBezTo>
                    <a:pt x="3578" y="1211"/>
                    <a:pt x="3209" y="2421"/>
                    <a:pt x="2841" y="3631"/>
                  </a:cubicBezTo>
                  <a:cubicBezTo>
                    <a:pt x="2578" y="4525"/>
                    <a:pt x="2368" y="5419"/>
                    <a:pt x="2052" y="6261"/>
                  </a:cubicBezTo>
                  <a:cubicBezTo>
                    <a:pt x="1631" y="7576"/>
                    <a:pt x="1210" y="8891"/>
                    <a:pt x="895" y="10259"/>
                  </a:cubicBezTo>
                  <a:cubicBezTo>
                    <a:pt x="737" y="11100"/>
                    <a:pt x="369" y="11890"/>
                    <a:pt x="158" y="12731"/>
                  </a:cubicBezTo>
                  <a:cubicBezTo>
                    <a:pt x="53" y="12889"/>
                    <a:pt x="1" y="13099"/>
                    <a:pt x="53" y="13310"/>
                  </a:cubicBezTo>
                  <a:cubicBezTo>
                    <a:pt x="53" y="13468"/>
                    <a:pt x="211" y="13678"/>
                    <a:pt x="369" y="13731"/>
                  </a:cubicBezTo>
                  <a:cubicBezTo>
                    <a:pt x="579" y="13836"/>
                    <a:pt x="790" y="13678"/>
                    <a:pt x="842" y="13468"/>
                  </a:cubicBezTo>
                  <a:cubicBezTo>
                    <a:pt x="1053" y="12836"/>
                    <a:pt x="1316" y="12258"/>
                    <a:pt x="1421" y="11627"/>
                  </a:cubicBezTo>
                  <a:cubicBezTo>
                    <a:pt x="1894" y="9470"/>
                    <a:pt x="2420" y="7366"/>
                    <a:pt x="3104" y="5314"/>
                  </a:cubicBezTo>
                  <a:cubicBezTo>
                    <a:pt x="3209" y="4946"/>
                    <a:pt x="3262" y="4577"/>
                    <a:pt x="3367" y="4209"/>
                  </a:cubicBezTo>
                  <a:lnTo>
                    <a:pt x="4104" y="1263"/>
                  </a:lnTo>
                  <a:cubicBezTo>
                    <a:pt x="4209" y="1000"/>
                    <a:pt x="4314" y="685"/>
                    <a:pt x="4314" y="422"/>
                  </a:cubicBezTo>
                  <a:cubicBezTo>
                    <a:pt x="4367" y="316"/>
                    <a:pt x="4262" y="159"/>
                    <a:pt x="4209" y="1"/>
                  </a:cubicBezTo>
                  <a:cubicBezTo>
                    <a:pt x="4104" y="1"/>
                    <a:pt x="4051" y="1"/>
                    <a:pt x="39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9"/>
            <p:cNvSpPr/>
            <p:nvPr/>
          </p:nvSpPr>
          <p:spPr>
            <a:xfrm>
              <a:off x="-346650" y="6818850"/>
              <a:ext cx="92100" cy="340650"/>
            </a:xfrm>
            <a:custGeom>
              <a:avLst/>
              <a:gdLst/>
              <a:ahLst/>
              <a:cxnLst/>
              <a:rect l="l" t="t" r="r" b="b"/>
              <a:pathLst>
                <a:path w="3684" h="13626" extrusionOk="0">
                  <a:moveTo>
                    <a:pt x="3525" y="1"/>
                  </a:moveTo>
                  <a:cubicBezTo>
                    <a:pt x="3315" y="211"/>
                    <a:pt x="3315" y="422"/>
                    <a:pt x="3315" y="632"/>
                  </a:cubicBezTo>
                  <a:cubicBezTo>
                    <a:pt x="3210" y="1842"/>
                    <a:pt x="2999" y="3052"/>
                    <a:pt x="2421" y="4156"/>
                  </a:cubicBezTo>
                  <a:cubicBezTo>
                    <a:pt x="1105" y="6945"/>
                    <a:pt x="632" y="9943"/>
                    <a:pt x="53" y="12941"/>
                  </a:cubicBezTo>
                  <a:cubicBezTo>
                    <a:pt x="1" y="13047"/>
                    <a:pt x="106" y="13204"/>
                    <a:pt x="211" y="13625"/>
                  </a:cubicBezTo>
                  <a:cubicBezTo>
                    <a:pt x="790" y="12784"/>
                    <a:pt x="1000" y="12152"/>
                    <a:pt x="1105" y="11469"/>
                  </a:cubicBezTo>
                  <a:cubicBezTo>
                    <a:pt x="1526" y="8996"/>
                    <a:pt x="2210" y="6576"/>
                    <a:pt x="3104" y="4209"/>
                  </a:cubicBezTo>
                  <a:cubicBezTo>
                    <a:pt x="3525" y="2999"/>
                    <a:pt x="3683" y="1737"/>
                    <a:pt x="3630" y="474"/>
                  </a:cubicBezTo>
                  <a:cubicBezTo>
                    <a:pt x="3578" y="316"/>
                    <a:pt x="3525" y="158"/>
                    <a:pt x="35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9"/>
            <p:cNvSpPr/>
            <p:nvPr/>
          </p:nvSpPr>
          <p:spPr>
            <a:xfrm>
              <a:off x="-3047900" y="8762600"/>
              <a:ext cx="293300" cy="149950"/>
            </a:xfrm>
            <a:custGeom>
              <a:avLst/>
              <a:gdLst/>
              <a:ahLst/>
              <a:cxnLst/>
              <a:rect l="l" t="t" r="r" b="b"/>
              <a:pathLst>
                <a:path w="11732" h="5998" extrusionOk="0">
                  <a:moveTo>
                    <a:pt x="8417" y="3736"/>
                  </a:moveTo>
                  <a:cubicBezTo>
                    <a:pt x="8154" y="3578"/>
                    <a:pt x="7891" y="3472"/>
                    <a:pt x="7628" y="3367"/>
                  </a:cubicBezTo>
                  <a:cubicBezTo>
                    <a:pt x="5471" y="2420"/>
                    <a:pt x="3262" y="1579"/>
                    <a:pt x="1158" y="421"/>
                  </a:cubicBezTo>
                  <a:cubicBezTo>
                    <a:pt x="947" y="316"/>
                    <a:pt x="737" y="211"/>
                    <a:pt x="526" y="106"/>
                  </a:cubicBezTo>
                  <a:cubicBezTo>
                    <a:pt x="368" y="106"/>
                    <a:pt x="105" y="1"/>
                    <a:pt x="0" y="264"/>
                  </a:cubicBezTo>
                  <a:cubicBezTo>
                    <a:pt x="474" y="527"/>
                    <a:pt x="947" y="790"/>
                    <a:pt x="1368" y="1105"/>
                  </a:cubicBezTo>
                  <a:cubicBezTo>
                    <a:pt x="1999" y="1579"/>
                    <a:pt x="2683" y="1894"/>
                    <a:pt x="3420" y="2210"/>
                  </a:cubicBezTo>
                  <a:cubicBezTo>
                    <a:pt x="5313" y="3157"/>
                    <a:pt x="7365" y="3841"/>
                    <a:pt x="9153" y="4998"/>
                  </a:cubicBezTo>
                  <a:cubicBezTo>
                    <a:pt x="9732" y="5366"/>
                    <a:pt x="10416" y="5577"/>
                    <a:pt x="11047" y="5892"/>
                  </a:cubicBezTo>
                  <a:cubicBezTo>
                    <a:pt x="11205" y="5945"/>
                    <a:pt x="11415" y="5945"/>
                    <a:pt x="11626" y="5998"/>
                  </a:cubicBezTo>
                  <a:cubicBezTo>
                    <a:pt x="11626" y="5945"/>
                    <a:pt x="11679" y="5840"/>
                    <a:pt x="11731" y="5787"/>
                  </a:cubicBezTo>
                  <a:cubicBezTo>
                    <a:pt x="11468" y="5577"/>
                    <a:pt x="11205" y="5366"/>
                    <a:pt x="10942" y="5208"/>
                  </a:cubicBezTo>
                  <a:cubicBezTo>
                    <a:pt x="10100" y="4735"/>
                    <a:pt x="9259" y="4209"/>
                    <a:pt x="8417" y="37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9"/>
            <p:cNvSpPr/>
            <p:nvPr/>
          </p:nvSpPr>
          <p:spPr>
            <a:xfrm>
              <a:off x="16325" y="5281475"/>
              <a:ext cx="190725" cy="378775"/>
            </a:xfrm>
            <a:custGeom>
              <a:avLst/>
              <a:gdLst/>
              <a:ahLst/>
              <a:cxnLst/>
              <a:rect l="l" t="t" r="r" b="b"/>
              <a:pathLst>
                <a:path w="7629" h="15151" extrusionOk="0">
                  <a:moveTo>
                    <a:pt x="5629" y="3157"/>
                  </a:moveTo>
                  <a:cubicBezTo>
                    <a:pt x="5156" y="3946"/>
                    <a:pt x="4735" y="4788"/>
                    <a:pt x="4314" y="5629"/>
                  </a:cubicBezTo>
                  <a:cubicBezTo>
                    <a:pt x="3683" y="6734"/>
                    <a:pt x="2999" y="7839"/>
                    <a:pt x="2421" y="8943"/>
                  </a:cubicBezTo>
                  <a:cubicBezTo>
                    <a:pt x="1737" y="10311"/>
                    <a:pt x="1105" y="11679"/>
                    <a:pt x="527" y="13047"/>
                  </a:cubicBezTo>
                  <a:cubicBezTo>
                    <a:pt x="264" y="13573"/>
                    <a:pt x="159" y="14151"/>
                    <a:pt x="53" y="14730"/>
                  </a:cubicBezTo>
                  <a:cubicBezTo>
                    <a:pt x="1" y="14940"/>
                    <a:pt x="211" y="15151"/>
                    <a:pt x="527" y="15046"/>
                  </a:cubicBezTo>
                  <a:cubicBezTo>
                    <a:pt x="1737" y="11732"/>
                    <a:pt x="3157" y="8523"/>
                    <a:pt x="4893" y="5472"/>
                  </a:cubicBezTo>
                  <a:cubicBezTo>
                    <a:pt x="5524" y="4367"/>
                    <a:pt x="5998" y="3210"/>
                    <a:pt x="6576" y="2052"/>
                  </a:cubicBezTo>
                  <a:lnTo>
                    <a:pt x="6576" y="2052"/>
                  </a:lnTo>
                  <a:cubicBezTo>
                    <a:pt x="7418" y="1368"/>
                    <a:pt x="7576" y="1053"/>
                    <a:pt x="7628" y="1"/>
                  </a:cubicBezTo>
                  <a:cubicBezTo>
                    <a:pt x="7208" y="632"/>
                    <a:pt x="6892" y="1368"/>
                    <a:pt x="6576" y="2052"/>
                  </a:cubicBezTo>
                  <a:cubicBezTo>
                    <a:pt x="6050" y="2210"/>
                    <a:pt x="5892" y="2736"/>
                    <a:pt x="5629" y="3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9"/>
            <p:cNvSpPr/>
            <p:nvPr/>
          </p:nvSpPr>
          <p:spPr>
            <a:xfrm>
              <a:off x="221500" y="4879050"/>
              <a:ext cx="126275" cy="281450"/>
            </a:xfrm>
            <a:custGeom>
              <a:avLst/>
              <a:gdLst/>
              <a:ahLst/>
              <a:cxnLst/>
              <a:rect l="l" t="t" r="r" b="b"/>
              <a:pathLst>
                <a:path w="5051" h="11258" extrusionOk="0">
                  <a:moveTo>
                    <a:pt x="4314" y="2789"/>
                  </a:moveTo>
                  <a:cubicBezTo>
                    <a:pt x="4524" y="2263"/>
                    <a:pt x="4735" y="1684"/>
                    <a:pt x="4892" y="1158"/>
                  </a:cubicBezTo>
                  <a:cubicBezTo>
                    <a:pt x="4998" y="842"/>
                    <a:pt x="5050" y="527"/>
                    <a:pt x="4629" y="1"/>
                  </a:cubicBezTo>
                  <a:cubicBezTo>
                    <a:pt x="4524" y="1526"/>
                    <a:pt x="3840" y="2578"/>
                    <a:pt x="3262" y="3683"/>
                  </a:cubicBezTo>
                  <a:cubicBezTo>
                    <a:pt x="2578" y="4945"/>
                    <a:pt x="1946" y="6208"/>
                    <a:pt x="1315" y="7523"/>
                  </a:cubicBezTo>
                  <a:cubicBezTo>
                    <a:pt x="842" y="8470"/>
                    <a:pt x="474" y="9469"/>
                    <a:pt x="53" y="10469"/>
                  </a:cubicBezTo>
                  <a:cubicBezTo>
                    <a:pt x="0" y="10574"/>
                    <a:pt x="0" y="10679"/>
                    <a:pt x="0" y="10785"/>
                  </a:cubicBezTo>
                  <a:cubicBezTo>
                    <a:pt x="0" y="11048"/>
                    <a:pt x="53" y="11258"/>
                    <a:pt x="421" y="11205"/>
                  </a:cubicBezTo>
                  <a:cubicBezTo>
                    <a:pt x="474" y="11100"/>
                    <a:pt x="579" y="10995"/>
                    <a:pt x="579" y="10890"/>
                  </a:cubicBezTo>
                  <a:cubicBezTo>
                    <a:pt x="1315" y="9049"/>
                    <a:pt x="2157" y="7260"/>
                    <a:pt x="3051" y="5419"/>
                  </a:cubicBezTo>
                  <a:cubicBezTo>
                    <a:pt x="3525" y="4577"/>
                    <a:pt x="3893" y="3683"/>
                    <a:pt x="4314" y="27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9"/>
            <p:cNvSpPr/>
            <p:nvPr/>
          </p:nvSpPr>
          <p:spPr>
            <a:xfrm>
              <a:off x="-209875" y="5478750"/>
              <a:ext cx="136800" cy="282775"/>
            </a:xfrm>
            <a:custGeom>
              <a:avLst/>
              <a:gdLst/>
              <a:ahLst/>
              <a:cxnLst/>
              <a:rect l="l" t="t" r="r" b="b"/>
              <a:pathLst>
                <a:path w="5472" h="11311" extrusionOk="0">
                  <a:moveTo>
                    <a:pt x="474" y="11310"/>
                  </a:moveTo>
                  <a:cubicBezTo>
                    <a:pt x="527" y="11310"/>
                    <a:pt x="737" y="11153"/>
                    <a:pt x="737" y="11100"/>
                  </a:cubicBezTo>
                  <a:cubicBezTo>
                    <a:pt x="790" y="10521"/>
                    <a:pt x="1000" y="9995"/>
                    <a:pt x="1263" y="9469"/>
                  </a:cubicBezTo>
                  <a:cubicBezTo>
                    <a:pt x="1579" y="8785"/>
                    <a:pt x="1894" y="8154"/>
                    <a:pt x="2210" y="7470"/>
                  </a:cubicBezTo>
                  <a:cubicBezTo>
                    <a:pt x="3104" y="5629"/>
                    <a:pt x="3893" y="3735"/>
                    <a:pt x="4946" y="1999"/>
                  </a:cubicBezTo>
                  <a:cubicBezTo>
                    <a:pt x="5314" y="1473"/>
                    <a:pt x="5472" y="895"/>
                    <a:pt x="5472" y="0"/>
                  </a:cubicBezTo>
                  <a:cubicBezTo>
                    <a:pt x="5261" y="316"/>
                    <a:pt x="5156" y="421"/>
                    <a:pt x="5156" y="526"/>
                  </a:cubicBezTo>
                  <a:cubicBezTo>
                    <a:pt x="4946" y="1263"/>
                    <a:pt x="4577" y="1947"/>
                    <a:pt x="4104" y="2578"/>
                  </a:cubicBezTo>
                  <a:cubicBezTo>
                    <a:pt x="3893" y="2946"/>
                    <a:pt x="3683" y="3314"/>
                    <a:pt x="3525" y="3630"/>
                  </a:cubicBezTo>
                  <a:cubicBezTo>
                    <a:pt x="2841" y="4945"/>
                    <a:pt x="2157" y="6260"/>
                    <a:pt x="1474" y="7575"/>
                  </a:cubicBezTo>
                  <a:cubicBezTo>
                    <a:pt x="1053" y="8312"/>
                    <a:pt x="685" y="8996"/>
                    <a:pt x="316" y="9732"/>
                  </a:cubicBezTo>
                  <a:cubicBezTo>
                    <a:pt x="106" y="10153"/>
                    <a:pt x="1" y="10574"/>
                    <a:pt x="158" y="11047"/>
                  </a:cubicBezTo>
                  <a:cubicBezTo>
                    <a:pt x="158" y="11153"/>
                    <a:pt x="369" y="11258"/>
                    <a:pt x="474" y="11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9"/>
            <p:cNvSpPr/>
            <p:nvPr/>
          </p:nvSpPr>
          <p:spPr>
            <a:xfrm>
              <a:off x="-109925" y="5668125"/>
              <a:ext cx="97350" cy="219650"/>
            </a:xfrm>
            <a:custGeom>
              <a:avLst/>
              <a:gdLst/>
              <a:ahLst/>
              <a:cxnLst/>
              <a:rect l="l" t="t" r="r" b="b"/>
              <a:pathLst>
                <a:path w="3894" h="8786" extrusionOk="0">
                  <a:moveTo>
                    <a:pt x="3578" y="0"/>
                  </a:moveTo>
                  <a:cubicBezTo>
                    <a:pt x="3157" y="1316"/>
                    <a:pt x="2105" y="2262"/>
                    <a:pt x="1894" y="3630"/>
                  </a:cubicBezTo>
                  <a:cubicBezTo>
                    <a:pt x="1894" y="3841"/>
                    <a:pt x="1684" y="4051"/>
                    <a:pt x="1526" y="4261"/>
                  </a:cubicBezTo>
                  <a:cubicBezTo>
                    <a:pt x="1105" y="4788"/>
                    <a:pt x="895" y="5366"/>
                    <a:pt x="737" y="6050"/>
                  </a:cubicBezTo>
                  <a:cubicBezTo>
                    <a:pt x="632" y="6418"/>
                    <a:pt x="421" y="6786"/>
                    <a:pt x="264" y="7155"/>
                  </a:cubicBezTo>
                  <a:cubicBezTo>
                    <a:pt x="106" y="7576"/>
                    <a:pt x="1" y="7944"/>
                    <a:pt x="106" y="8365"/>
                  </a:cubicBezTo>
                  <a:cubicBezTo>
                    <a:pt x="158" y="8575"/>
                    <a:pt x="264" y="8785"/>
                    <a:pt x="527" y="8733"/>
                  </a:cubicBezTo>
                  <a:cubicBezTo>
                    <a:pt x="632" y="8733"/>
                    <a:pt x="842" y="8628"/>
                    <a:pt x="895" y="8522"/>
                  </a:cubicBezTo>
                  <a:cubicBezTo>
                    <a:pt x="1263" y="7891"/>
                    <a:pt x="1579" y="7260"/>
                    <a:pt x="1894" y="6629"/>
                  </a:cubicBezTo>
                  <a:cubicBezTo>
                    <a:pt x="1474" y="5892"/>
                    <a:pt x="1474" y="5787"/>
                    <a:pt x="1789" y="5156"/>
                  </a:cubicBezTo>
                  <a:cubicBezTo>
                    <a:pt x="2000" y="4735"/>
                    <a:pt x="2315" y="4367"/>
                    <a:pt x="2420" y="3946"/>
                  </a:cubicBezTo>
                  <a:cubicBezTo>
                    <a:pt x="2631" y="2946"/>
                    <a:pt x="2999" y="1999"/>
                    <a:pt x="3525" y="1158"/>
                  </a:cubicBezTo>
                  <a:cubicBezTo>
                    <a:pt x="3683" y="947"/>
                    <a:pt x="3683" y="684"/>
                    <a:pt x="3736" y="421"/>
                  </a:cubicBezTo>
                  <a:cubicBezTo>
                    <a:pt x="3788" y="316"/>
                    <a:pt x="3893" y="106"/>
                    <a:pt x="35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9"/>
            <p:cNvSpPr/>
            <p:nvPr/>
          </p:nvSpPr>
          <p:spPr>
            <a:xfrm>
              <a:off x="-2524500" y="8888850"/>
              <a:ext cx="220975" cy="152575"/>
            </a:xfrm>
            <a:custGeom>
              <a:avLst/>
              <a:gdLst/>
              <a:ahLst/>
              <a:cxnLst/>
              <a:rect l="l" t="t" r="r" b="b"/>
              <a:pathLst>
                <a:path w="8839" h="6103" extrusionOk="0">
                  <a:moveTo>
                    <a:pt x="4209" y="2841"/>
                  </a:moveTo>
                  <a:cubicBezTo>
                    <a:pt x="3052" y="1737"/>
                    <a:pt x="1684" y="842"/>
                    <a:pt x="369" y="1"/>
                  </a:cubicBezTo>
                  <a:cubicBezTo>
                    <a:pt x="317" y="1"/>
                    <a:pt x="264" y="1"/>
                    <a:pt x="1" y="53"/>
                  </a:cubicBezTo>
                  <a:cubicBezTo>
                    <a:pt x="317" y="369"/>
                    <a:pt x="527" y="579"/>
                    <a:pt x="790" y="790"/>
                  </a:cubicBezTo>
                  <a:cubicBezTo>
                    <a:pt x="1947" y="1737"/>
                    <a:pt x="3210" y="2631"/>
                    <a:pt x="4209" y="3736"/>
                  </a:cubicBezTo>
                  <a:cubicBezTo>
                    <a:pt x="4420" y="3946"/>
                    <a:pt x="4735" y="4104"/>
                    <a:pt x="4998" y="4314"/>
                  </a:cubicBezTo>
                  <a:cubicBezTo>
                    <a:pt x="5840" y="4735"/>
                    <a:pt x="6682" y="5209"/>
                    <a:pt x="7471" y="5682"/>
                  </a:cubicBezTo>
                  <a:cubicBezTo>
                    <a:pt x="7734" y="5787"/>
                    <a:pt x="7997" y="5945"/>
                    <a:pt x="8260" y="6050"/>
                  </a:cubicBezTo>
                  <a:cubicBezTo>
                    <a:pt x="8523" y="6103"/>
                    <a:pt x="8733" y="6050"/>
                    <a:pt x="8839" y="5682"/>
                  </a:cubicBezTo>
                  <a:cubicBezTo>
                    <a:pt x="7839" y="5051"/>
                    <a:pt x="6787" y="4419"/>
                    <a:pt x="5682" y="3893"/>
                  </a:cubicBezTo>
                  <a:cubicBezTo>
                    <a:pt x="5104" y="3578"/>
                    <a:pt x="4630" y="3262"/>
                    <a:pt x="4209" y="28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9"/>
            <p:cNvSpPr/>
            <p:nvPr/>
          </p:nvSpPr>
          <p:spPr>
            <a:xfrm>
              <a:off x="-933200" y="8774450"/>
              <a:ext cx="96050" cy="222275"/>
            </a:xfrm>
            <a:custGeom>
              <a:avLst/>
              <a:gdLst/>
              <a:ahLst/>
              <a:cxnLst/>
              <a:rect l="l" t="t" r="r" b="b"/>
              <a:pathLst>
                <a:path w="3842" h="8891" extrusionOk="0">
                  <a:moveTo>
                    <a:pt x="1895" y="3998"/>
                  </a:moveTo>
                  <a:cubicBezTo>
                    <a:pt x="1316" y="4997"/>
                    <a:pt x="895" y="6050"/>
                    <a:pt x="317" y="7049"/>
                  </a:cubicBezTo>
                  <a:cubicBezTo>
                    <a:pt x="1" y="7575"/>
                    <a:pt x="1" y="8154"/>
                    <a:pt x="211" y="8732"/>
                  </a:cubicBezTo>
                  <a:cubicBezTo>
                    <a:pt x="211" y="8785"/>
                    <a:pt x="369" y="8890"/>
                    <a:pt x="474" y="8890"/>
                  </a:cubicBezTo>
                  <a:cubicBezTo>
                    <a:pt x="580" y="8890"/>
                    <a:pt x="685" y="8785"/>
                    <a:pt x="737" y="8680"/>
                  </a:cubicBezTo>
                  <a:cubicBezTo>
                    <a:pt x="790" y="8469"/>
                    <a:pt x="790" y="8259"/>
                    <a:pt x="843" y="8101"/>
                  </a:cubicBezTo>
                  <a:cubicBezTo>
                    <a:pt x="895" y="7786"/>
                    <a:pt x="948" y="7417"/>
                    <a:pt x="1106" y="7154"/>
                  </a:cubicBezTo>
                  <a:cubicBezTo>
                    <a:pt x="1632" y="6260"/>
                    <a:pt x="2105" y="5366"/>
                    <a:pt x="2421" y="4419"/>
                  </a:cubicBezTo>
                  <a:cubicBezTo>
                    <a:pt x="2473" y="4156"/>
                    <a:pt x="2684" y="3945"/>
                    <a:pt x="2789" y="3788"/>
                  </a:cubicBezTo>
                  <a:cubicBezTo>
                    <a:pt x="3473" y="2683"/>
                    <a:pt x="3631" y="1473"/>
                    <a:pt x="3841" y="0"/>
                  </a:cubicBezTo>
                  <a:cubicBezTo>
                    <a:pt x="3578" y="316"/>
                    <a:pt x="3473" y="421"/>
                    <a:pt x="3420" y="579"/>
                  </a:cubicBezTo>
                  <a:cubicBezTo>
                    <a:pt x="3052" y="1789"/>
                    <a:pt x="2526" y="2893"/>
                    <a:pt x="1895" y="39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9"/>
            <p:cNvSpPr/>
            <p:nvPr/>
          </p:nvSpPr>
          <p:spPr>
            <a:xfrm>
              <a:off x="-195400" y="5561600"/>
              <a:ext cx="115750" cy="269625"/>
            </a:xfrm>
            <a:custGeom>
              <a:avLst/>
              <a:gdLst/>
              <a:ahLst/>
              <a:cxnLst/>
              <a:rect l="l" t="t" r="r" b="b"/>
              <a:pathLst>
                <a:path w="4630" h="10785" extrusionOk="0">
                  <a:moveTo>
                    <a:pt x="2368" y="5103"/>
                  </a:moveTo>
                  <a:cubicBezTo>
                    <a:pt x="3367" y="3472"/>
                    <a:pt x="4051" y="1736"/>
                    <a:pt x="4630" y="0"/>
                  </a:cubicBezTo>
                  <a:cubicBezTo>
                    <a:pt x="4209" y="158"/>
                    <a:pt x="4104" y="632"/>
                    <a:pt x="3946" y="1053"/>
                  </a:cubicBezTo>
                  <a:cubicBezTo>
                    <a:pt x="3367" y="2526"/>
                    <a:pt x="2631" y="3946"/>
                    <a:pt x="1789" y="5261"/>
                  </a:cubicBezTo>
                  <a:cubicBezTo>
                    <a:pt x="1473" y="5734"/>
                    <a:pt x="1210" y="6260"/>
                    <a:pt x="1052" y="6839"/>
                  </a:cubicBezTo>
                  <a:cubicBezTo>
                    <a:pt x="737" y="7944"/>
                    <a:pt x="579" y="9049"/>
                    <a:pt x="53" y="10101"/>
                  </a:cubicBezTo>
                  <a:cubicBezTo>
                    <a:pt x="53" y="10153"/>
                    <a:pt x="0" y="10258"/>
                    <a:pt x="0" y="10364"/>
                  </a:cubicBezTo>
                  <a:cubicBezTo>
                    <a:pt x="53" y="10521"/>
                    <a:pt x="53" y="10784"/>
                    <a:pt x="369" y="10679"/>
                  </a:cubicBezTo>
                  <a:cubicBezTo>
                    <a:pt x="947" y="9732"/>
                    <a:pt x="1158" y="8628"/>
                    <a:pt x="1421" y="7576"/>
                  </a:cubicBezTo>
                  <a:cubicBezTo>
                    <a:pt x="1578" y="6681"/>
                    <a:pt x="1894" y="5892"/>
                    <a:pt x="2368" y="5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9"/>
            <p:cNvSpPr/>
            <p:nvPr/>
          </p:nvSpPr>
          <p:spPr>
            <a:xfrm>
              <a:off x="-79675" y="5560275"/>
              <a:ext cx="1350" cy="135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1"/>
                  </a:moveTo>
                  <a:cubicBezTo>
                    <a:pt x="53" y="53"/>
                    <a:pt x="53" y="53"/>
                    <a:pt x="1" y="53"/>
                  </a:cubicBezTo>
                  <a:lnTo>
                    <a:pt x="5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9"/>
            <p:cNvSpPr/>
            <p:nvPr/>
          </p:nvSpPr>
          <p:spPr>
            <a:xfrm>
              <a:off x="-948975" y="8908575"/>
              <a:ext cx="101300" cy="207825"/>
            </a:xfrm>
            <a:custGeom>
              <a:avLst/>
              <a:gdLst/>
              <a:ahLst/>
              <a:cxnLst/>
              <a:rect l="l" t="t" r="r" b="b"/>
              <a:pathLst>
                <a:path w="4052" h="8313" extrusionOk="0">
                  <a:moveTo>
                    <a:pt x="3683" y="264"/>
                  </a:moveTo>
                  <a:cubicBezTo>
                    <a:pt x="2684" y="1947"/>
                    <a:pt x="1684" y="3630"/>
                    <a:pt x="1105" y="5524"/>
                  </a:cubicBezTo>
                  <a:cubicBezTo>
                    <a:pt x="895" y="6208"/>
                    <a:pt x="685" y="6945"/>
                    <a:pt x="159" y="7523"/>
                  </a:cubicBezTo>
                  <a:cubicBezTo>
                    <a:pt x="53" y="7628"/>
                    <a:pt x="53" y="7786"/>
                    <a:pt x="1" y="7944"/>
                  </a:cubicBezTo>
                  <a:cubicBezTo>
                    <a:pt x="1" y="8049"/>
                    <a:pt x="106" y="8207"/>
                    <a:pt x="159" y="8260"/>
                  </a:cubicBezTo>
                  <a:cubicBezTo>
                    <a:pt x="211" y="8312"/>
                    <a:pt x="422" y="8260"/>
                    <a:pt x="474" y="8207"/>
                  </a:cubicBezTo>
                  <a:cubicBezTo>
                    <a:pt x="948" y="7576"/>
                    <a:pt x="1368" y="6945"/>
                    <a:pt x="1579" y="6155"/>
                  </a:cubicBezTo>
                  <a:cubicBezTo>
                    <a:pt x="1947" y="4735"/>
                    <a:pt x="2578" y="3420"/>
                    <a:pt x="3210" y="2105"/>
                  </a:cubicBezTo>
                  <a:cubicBezTo>
                    <a:pt x="3473" y="1631"/>
                    <a:pt x="3683" y="1105"/>
                    <a:pt x="3893" y="632"/>
                  </a:cubicBezTo>
                  <a:cubicBezTo>
                    <a:pt x="3946" y="474"/>
                    <a:pt x="3946" y="369"/>
                    <a:pt x="4051" y="1"/>
                  </a:cubicBezTo>
                  <a:cubicBezTo>
                    <a:pt x="3788" y="159"/>
                    <a:pt x="3683" y="211"/>
                    <a:pt x="3683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9"/>
            <p:cNvSpPr/>
            <p:nvPr/>
          </p:nvSpPr>
          <p:spPr>
            <a:xfrm>
              <a:off x="-2318025" y="8946725"/>
              <a:ext cx="178900" cy="130225"/>
            </a:xfrm>
            <a:custGeom>
              <a:avLst/>
              <a:gdLst/>
              <a:ahLst/>
              <a:cxnLst/>
              <a:rect l="l" t="t" r="r" b="b"/>
              <a:pathLst>
                <a:path w="7156" h="5209" extrusionOk="0">
                  <a:moveTo>
                    <a:pt x="632" y="421"/>
                  </a:moveTo>
                  <a:cubicBezTo>
                    <a:pt x="474" y="263"/>
                    <a:pt x="317" y="0"/>
                    <a:pt x="1" y="263"/>
                  </a:cubicBezTo>
                  <a:cubicBezTo>
                    <a:pt x="1211" y="1736"/>
                    <a:pt x="4998" y="4524"/>
                    <a:pt x="6997" y="5208"/>
                  </a:cubicBezTo>
                  <a:cubicBezTo>
                    <a:pt x="7155" y="4735"/>
                    <a:pt x="6892" y="4629"/>
                    <a:pt x="6629" y="4472"/>
                  </a:cubicBezTo>
                  <a:cubicBezTo>
                    <a:pt x="6156" y="4209"/>
                    <a:pt x="5630" y="3946"/>
                    <a:pt x="5156" y="3630"/>
                  </a:cubicBezTo>
                  <a:cubicBezTo>
                    <a:pt x="3578" y="2630"/>
                    <a:pt x="2053" y="1631"/>
                    <a:pt x="632" y="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9"/>
            <p:cNvSpPr/>
            <p:nvPr/>
          </p:nvSpPr>
          <p:spPr>
            <a:xfrm>
              <a:off x="-546550" y="7682900"/>
              <a:ext cx="122350" cy="230150"/>
            </a:xfrm>
            <a:custGeom>
              <a:avLst/>
              <a:gdLst/>
              <a:ahLst/>
              <a:cxnLst/>
              <a:rect l="l" t="t" r="r" b="b"/>
              <a:pathLst>
                <a:path w="4894" h="9206" extrusionOk="0">
                  <a:moveTo>
                    <a:pt x="3999" y="1105"/>
                  </a:moveTo>
                  <a:cubicBezTo>
                    <a:pt x="3525" y="2420"/>
                    <a:pt x="2736" y="3525"/>
                    <a:pt x="2000" y="4682"/>
                  </a:cubicBezTo>
                  <a:cubicBezTo>
                    <a:pt x="1158" y="5997"/>
                    <a:pt x="579" y="7417"/>
                    <a:pt x="1" y="8890"/>
                  </a:cubicBezTo>
                  <a:cubicBezTo>
                    <a:pt x="1" y="8943"/>
                    <a:pt x="53" y="9101"/>
                    <a:pt x="53" y="9206"/>
                  </a:cubicBezTo>
                  <a:cubicBezTo>
                    <a:pt x="527" y="9101"/>
                    <a:pt x="579" y="8680"/>
                    <a:pt x="685" y="8364"/>
                  </a:cubicBezTo>
                  <a:cubicBezTo>
                    <a:pt x="1158" y="6839"/>
                    <a:pt x="1947" y="5471"/>
                    <a:pt x="2736" y="4156"/>
                  </a:cubicBezTo>
                  <a:cubicBezTo>
                    <a:pt x="3315" y="3262"/>
                    <a:pt x="3946" y="2420"/>
                    <a:pt x="4209" y="1368"/>
                  </a:cubicBezTo>
                  <a:cubicBezTo>
                    <a:pt x="4314" y="1052"/>
                    <a:pt x="4525" y="789"/>
                    <a:pt x="4683" y="473"/>
                  </a:cubicBezTo>
                  <a:cubicBezTo>
                    <a:pt x="4788" y="368"/>
                    <a:pt x="4840" y="210"/>
                    <a:pt x="4893" y="105"/>
                  </a:cubicBezTo>
                  <a:cubicBezTo>
                    <a:pt x="4840" y="53"/>
                    <a:pt x="4735" y="0"/>
                    <a:pt x="4683" y="0"/>
                  </a:cubicBezTo>
                  <a:cubicBezTo>
                    <a:pt x="4472" y="368"/>
                    <a:pt x="4104" y="736"/>
                    <a:pt x="3999" y="1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9"/>
            <p:cNvSpPr/>
            <p:nvPr/>
          </p:nvSpPr>
          <p:spPr>
            <a:xfrm>
              <a:off x="-236175" y="6040300"/>
              <a:ext cx="39475" cy="165725"/>
            </a:xfrm>
            <a:custGeom>
              <a:avLst/>
              <a:gdLst/>
              <a:ahLst/>
              <a:cxnLst/>
              <a:rect l="l" t="t" r="r" b="b"/>
              <a:pathLst>
                <a:path w="1579" h="6629" extrusionOk="0">
                  <a:moveTo>
                    <a:pt x="1210" y="579"/>
                  </a:moveTo>
                  <a:cubicBezTo>
                    <a:pt x="1000" y="1474"/>
                    <a:pt x="790" y="2368"/>
                    <a:pt x="579" y="3210"/>
                  </a:cubicBezTo>
                  <a:cubicBezTo>
                    <a:pt x="527" y="3525"/>
                    <a:pt x="474" y="3788"/>
                    <a:pt x="421" y="4051"/>
                  </a:cubicBezTo>
                  <a:cubicBezTo>
                    <a:pt x="421" y="4788"/>
                    <a:pt x="421" y="5472"/>
                    <a:pt x="106" y="6103"/>
                  </a:cubicBezTo>
                  <a:cubicBezTo>
                    <a:pt x="1" y="6261"/>
                    <a:pt x="1" y="6524"/>
                    <a:pt x="316" y="6629"/>
                  </a:cubicBezTo>
                  <a:cubicBezTo>
                    <a:pt x="790" y="5892"/>
                    <a:pt x="947" y="5103"/>
                    <a:pt x="895" y="4262"/>
                  </a:cubicBezTo>
                  <a:cubicBezTo>
                    <a:pt x="895" y="3946"/>
                    <a:pt x="947" y="3578"/>
                    <a:pt x="1000" y="3262"/>
                  </a:cubicBezTo>
                  <a:cubicBezTo>
                    <a:pt x="1158" y="2420"/>
                    <a:pt x="1368" y="1579"/>
                    <a:pt x="1526" y="737"/>
                  </a:cubicBezTo>
                  <a:cubicBezTo>
                    <a:pt x="1579" y="579"/>
                    <a:pt x="1526" y="369"/>
                    <a:pt x="1526" y="1"/>
                  </a:cubicBezTo>
                  <a:cubicBezTo>
                    <a:pt x="1368" y="316"/>
                    <a:pt x="1263" y="474"/>
                    <a:pt x="1210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9"/>
            <p:cNvSpPr/>
            <p:nvPr/>
          </p:nvSpPr>
          <p:spPr>
            <a:xfrm>
              <a:off x="-447900" y="7168675"/>
              <a:ext cx="73675" cy="160475"/>
            </a:xfrm>
            <a:custGeom>
              <a:avLst/>
              <a:gdLst/>
              <a:ahLst/>
              <a:cxnLst/>
              <a:rect l="l" t="t" r="r" b="b"/>
              <a:pathLst>
                <a:path w="2947" h="6419" extrusionOk="0">
                  <a:moveTo>
                    <a:pt x="0" y="5629"/>
                  </a:moveTo>
                  <a:cubicBezTo>
                    <a:pt x="0" y="5840"/>
                    <a:pt x="53" y="5997"/>
                    <a:pt x="53" y="6418"/>
                  </a:cubicBezTo>
                  <a:cubicBezTo>
                    <a:pt x="263" y="6103"/>
                    <a:pt x="368" y="5997"/>
                    <a:pt x="421" y="5892"/>
                  </a:cubicBezTo>
                  <a:cubicBezTo>
                    <a:pt x="737" y="5103"/>
                    <a:pt x="947" y="4314"/>
                    <a:pt x="1315" y="3578"/>
                  </a:cubicBezTo>
                  <a:cubicBezTo>
                    <a:pt x="1736" y="2526"/>
                    <a:pt x="2262" y="1526"/>
                    <a:pt x="2788" y="474"/>
                  </a:cubicBezTo>
                  <a:cubicBezTo>
                    <a:pt x="2841" y="316"/>
                    <a:pt x="2893" y="158"/>
                    <a:pt x="2946" y="1"/>
                  </a:cubicBezTo>
                  <a:cubicBezTo>
                    <a:pt x="1947" y="1473"/>
                    <a:pt x="1157" y="3052"/>
                    <a:pt x="368" y="4577"/>
                  </a:cubicBezTo>
                  <a:cubicBezTo>
                    <a:pt x="211" y="4945"/>
                    <a:pt x="105" y="5314"/>
                    <a:pt x="0" y="56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9"/>
            <p:cNvSpPr/>
            <p:nvPr/>
          </p:nvSpPr>
          <p:spPr>
            <a:xfrm>
              <a:off x="-11275" y="5344600"/>
              <a:ext cx="36825" cy="81575"/>
            </a:xfrm>
            <a:custGeom>
              <a:avLst/>
              <a:gdLst/>
              <a:ahLst/>
              <a:cxnLst/>
              <a:rect l="l" t="t" r="r" b="b"/>
              <a:pathLst>
                <a:path w="1473" h="3263" extrusionOk="0">
                  <a:moveTo>
                    <a:pt x="1420" y="1"/>
                  </a:moveTo>
                  <a:cubicBezTo>
                    <a:pt x="1105" y="527"/>
                    <a:pt x="947" y="842"/>
                    <a:pt x="736" y="1158"/>
                  </a:cubicBezTo>
                  <a:cubicBezTo>
                    <a:pt x="526" y="1579"/>
                    <a:pt x="263" y="2052"/>
                    <a:pt x="53" y="2526"/>
                  </a:cubicBezTo>
                  <a:cubicBezTo>
                    <a:pt x="0" y="2631"/>
                    <a:pt x="0" y="2789"/>
                    <a:pt x="0" y="2894"/>
                  </a:cubicBezTo>
                  <a:cubicBezTo>
                    <a:pt x="53" y="3210"/>
                    <a:pt x="263" y="3262"/>
                    <a:pt x="579" y="3157"/>
                  </a:cubicBezTo>
                  <a:cubicBezTo>
                    <a:pt x="579" y="2947"/>
                    <a:pt x="526" y="2736"/>
                    <a:pt x="579" y="2526"/>
                  </a:cubicBezTo>
                  <a:cubicBezTo>
                    <a:pt x="631" y="2315"/>
                    <a:pt x="789" y="2052"/>
                    <a:pt x="894" y="1842"/>
                  </a:cubicBezTo>
                  <a:cubicBezTo>
                    <a:pt x="1105" y="1474"/>
                    <a:pt x="1263" y="1053"/>
                    <a:pt x="1473" y="632"/>
                  </a:cubicBezTo>
                  <a:cubicBezTo>
                    <a:pt x="1473" y="527"/>
                    <a:pt x="1473" y="369"/>
                    <a:pt x="14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9"/>
            <p:cNvSpPr/>
            <p:nvPr/>
          </p:nvSpPr>
          <p:spPr>
            <a:xfrm>
              <a:off x="-2549475" y="8973025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0" y="0"/>
                  </a:moveTo>
                  <a:cubicBezTo>
                    <a:pt x="0" y="0"/>
                    <a:pt x="0" y="0"/>
                    <a:pt x="0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9"/>
            <p:cNvSpPr/>
            <p:nvPr/>
          </p:nvSpPr>
          <p:spPr>
            <a:xfrm>
              <a:off x="-2616550" y="8936200"/>
              <a:ext cx="67100" cy="36850"/>
            </a:xfrm>
            <a:custGeom>
              <a:avLst/>
              <a:gdLst/>
              <a:ahLst/>
              <a:cxnLst/>
              <a:rect l="l" t="t" r="r" b="b"/>
              <a:pathLst>
                <a:path w="2684" h="1474" extrusionOk="0">
                  <a:moveTo>
                    <a:pt x="2420" y="1158"/>
                  </a:moveTo>
                  <a:cubicBezTo>
                    <a:pt x="1737" y="789"/>
                    <a:pt x="1053" y="421"/>
                    <a:pt x="369" y="53"/>
                  </a:cubicBezTo>
                  <a:cubicBezTo>
                    <a:pt x="264" y="0"/>
                    <a:pt x="158" y="0"/>
                    <a:pt x="1" y="0"/>
                  </a:cubicBezTo>
                  <a:cubicBezTo>
                    <a:pt x="632" y="684"/>
                    <a:pt x="1684" y="1210"/>
                    <a:pt x="2683" y="1473"/>
                  </a:cubicBezTo>
                  <a:cubicBezTo>
                    <a:pt x="2578" y="1368"/>
                    <a:pt x="2526" y="1210"/>
                    <a:pt x="2420" y="1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9"/>
            <p:cNvSpPr/>
            <p:nvPr/>
          </p:nvSpPr>
          <p:spPr>
            <a:xfrm>
              <a:off x="-517600" y="7906450"/>
              <a:ext cx="22375" cy="52625"/>
            </a:xfrm>
            <a:custGeom>
              <a:avLst/>
              <a:gdLst/>
              <a:ahLst/>
              <a:cxnLst/>
              <a:rect l="l" t="t" r="r" b="b"/>
              <a:pathLst>
                <a:path w="895" h="2105" extrusionOk="0">
                  <a:moveTo>
                    <a:pt x="158" y="2105"/>
                  </a:moveTo>
                  <a:cubicBezTo>
                    <a:pt x="579" y="1263"/>
                    <a:pt x="789" y="632"/>
                    <a:pt x="894" y="1"/>
                  </a:cubicBezTo>
                  <a:cubicBezTo>
                    <a:pt x="421" y="527"/>
                    <a:pt x="0" y="1053"/>
                    <a:pt x="158" y="2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9"/>
            <p:cNvSpPr/>
            <p:nvPr/>
          </p:nvSpPr>
          <p:spPr>
            <a:xfrm>
              <a:off x="-2646800" y="8919100"/>
              <a:ext cx="30275" cy="17125"/>
            </a:xfrm>
            <a:custGeom>
              <a:avLst/>
              <a:gdLst/>
              <a:ahLst/>
              <a:cxnLst/>
              <a:rect l="l" t="t" r="r" b="b"/>
              <a:pathLst>
                <a:path w="1211" h="685" extrusionOk="0">
                  <a:moveTo>
                    <a:pt x="1" y="1"/>
                  </a:moveTo>
                  <a:cubicBezTo>
                    <a:pt x="264" y="421"/>
                    <a:pt x="685" y="632"/>
                    <a:pt x="1211" y="684"/>
                  </a:cubicBezTo>
                  <a:cubicBezTo>
                    <a:pt x="948" y="264"/>
                    <a:pt x="527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9"/>
            <p:cNvSpPr/>
            <p:nvPr/>
          </p:nvSpPr>
          <p:spPr>
            <a:xfrm>
              <a:off x="-2616550" y="893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9"/>
            <p:cNvSpPr/>
            <p:nvPr/>
          </p:nvSpPr>
          <p:spPr>
            <a:xfrm>
              <a:off x="-2683625" y="8894125"/>
              <a:ext cx="17125" cy="10525"/>
            </a:xfrm>
            <a:custGeom>
              <a:avLst/>
              <a:gdLst/>
              <a:ahLst/>
              <a:cxnLst/>
              <a:rect l="l" t="t" r="r" b="b"/>
              <a:pathLst>
                <a:path w="685" h="421" extrusionOk="0">
                  <a:moveTo>
                    <a:pt x="1" y="0"/>
                  </a:moveTo>
                  <a:cubicBezTo>
                    <a:pt x="159" y="263"/>
                    <a:pt x="369" y="421"/>
                    <a:pt x="685" y="421"/>
                  </a:cubicBezTo>
                  <a:cubicBezTo>
                    <a:pt x="579" y="105"/>
                    <a:pt x="369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9"/>
            <p:cNvSpPr/>
            <p:nvPr/>
          </p:nvSpPr>
          <p:spPr>
            <a:xfrm>
              <a:off x="-2666525" y="8905950"/>
              <a:ext cx="1350" cy="25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53" y="1"/>
                  </a:ln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9"/>
            <p:cNvSpPr/>
            <p:nvPr/>
          </p:nvSpPr>
          <p:spPr>
            <a:xfrm>
              <a:off x="-2665200" y="8905950"/>
              <a:ext cx="17125" cy="11850"/>
            </a:xfrm>
            <a:custGeom>
              <a:avLst/>
              <a:gdLst/>
              <a:ahLst/>
              <a:cxnLst/>
              <a:rect l="l" t="t" r="r" b="b"/>
              <a:pathLst>
                <a:path w="685" h="474" extrusionOk="0">
                  <a:moveTo>
                    <a:pt x="0" y="1"/>
                  </a:moveTo>
                  <a:cubicBezTo>
                    <a:pt x="158" y="316"/>
                    <a:pt x="368" y="474"/>
                    <a:pt x="684" y="474"/>
                  </a:cubicBezTo>
                  <a:cubicBezTo>
                    <a:pt x="579" y="158"/>
                    <a:pt x="368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9"/>
            <p:cNvSpPr/>
            <p:nvPr/>
          </p:nvSpPr>
          <p:spPr>
            <a:xfrm>
              <a:off x="-2648100" y="89177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0" y="1"/>
                  </a:moveTo>
                  <a:cubicBezTo>
                    <a:pt x="0" y="1"/>
                    <a:pt x="0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9"/>
            <p:cNvSpPr/>
            <p:nvPr/>
          </p:nvSpPr>
          <p:spPr>
            <a:xfrm>
              <a:off x="-66525" y="5541875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0"/>
                  </a:move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53" y="53"/>
                    <a:pt x="53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9"/>
            <p:cNvSpPr/>
            <p:nvPr/>
          </p:nvSpPr>
          <p:spPr>
            <a:xfrm>
              <a:off x="-78350" y="5543200"/>
              <a:ext cx="11850" cy="17100"/>
            </a:xfrm>
            <a:custGeom>
              <a:avLst/>
              <a:gdLst/>
              <a:ahLst/>
              <a:cxnLst/>
              <a:rect l="l" t="t" r="r" b="b"/>
              <a:pathLst>
                <a:path w="474" h="684" extrusionOk="0">
                  <a:moveTo>
                    <a:pt x="474" y="0"/>
                  </a:moveTo>
                  <a:cubicBezTo>
                    <a:pt x="158" y="105"/>
                    <a:pt x="0" y="368"/>
                    <a:pt x="0" y="684"/>
                  </a:cubicBezTo>
                  <a:cubicBezTo>
                    <a:pt x="316" y="579"/>
                    <a:pt x="474" y="316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9"/>
            <p:cNvSpPr/>
            <p:nvPr/>
          </p:nvSpPr>
          <p:spPr>
            <a:xfrm>
              <a:off x="-78350" y="5560275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3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9"/>
            <p:cNvSpPr/>
            <p:nvPr/>
          </p:nvSpPr>
          <p:spPr>
            <a:xfrm>
              <a:off x="-2548150" y="8974325"/>
              <a:ext cx="15800" cy="11875"/>
            </a:xfrm>
            <a:custGeom>
              <a:avLst/>
              <a:gdLst/>
              <a:ahLst/>
              <a:cxnLst/>
              <a:rect l="l" t="t" r="r" b="b"/>
              <a:pathLst>
                <a:path w="632" h="475" extrusionOk="0">
                  <a:moveTo>
                    <a:pt x="0" y="1"/>
                  </a:moveTo>
                  <a:cubicBezTo>
                    <a:pt x="105" y="317"/>
                    <a:pt x="368" y="369"/>
                    <a:pt x="631" y="474"/>
                  </a:cubicBezTo>
                  <a:cubicBezTo>
                    <a:pt x="526" y="106"/>
                    <a:pt x="421" y="54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9"/>
            <p:cNvSpPr/>
            <p:nvPr/>
          </p:nvSpPr>
          <p:spPr>
            <a:xfrm>
              <a:off x="-2703350" y="8884900"/>
              <a:ext cx="18450" cy="7925"/>
            </a:xfrm>
            <a:custGeom>
              <a:avLst/>
              <a:gdLst/>
              <a:ahLst/>
              <a:cxnLst/>
              <a:rect l="l" t="t" r="r" b="b"/>
              <a:pathLst>
                <a:path w="738" h="317" extrusionOk="0">
                  <a:moveTo>
                    <a:pt x="1" y="1"/>
                  </a:moveTo>
                  <a:cubicBezTo>
                    <a:pt x="316" y="159"/>
                    <a:pt x="527" y="211"/>
                    <a:pt x="737" y="316"/>
                  </a:cubicBezTo>
                  <a:cubicBezTo>
                    <a:pt x="527" y="53"/>
                    <a:pt x="474" y="5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9"/>
            <p:cNvSpPr/>
            <p:nvPr/>
          </p:nvSpPr>
          <p:spPr>
            <a:xfrm>
              <a:off x="-2684925" y="88928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0" y="0"/>
                  </a:moveTo>
                  <a:cubicBezTo>
                    <a:pt x="0" y="0"/>
                    <a:pt x="0" y="0"/>
                    <a:pt x="0" y="53"/>
                  </a:cubicBezTo>
                  <a:lnTo>
                    <a:pt x="53" y="53"/>
                  </a:lnTo>
                  <a:cubicBezTo>
                    <a:pt x="53" y="53"/>
                    <a:pt x="53" y="0"/>
                    <a:pt x="53" y="0"/>
                  </a:cubicBezTo>
                  <a:cubicBezTo>
                    <a:pt x="5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9"/>
            <p:cNvSpPr/>
            <p:nvPr/>
          </p:nvSpPr>
          <p:spPr>
            <a:xfrm>
              <a:off x="-66525" y="5541875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0"/>
                  </a:moveTo>
                  <a:lnTo>
                    <a:pt x="53" y="53"/>
                  </a:lnTo>
                  <a:lnTo>
                    <a:pt x="53" y="0"/>
                  </a:lnTo>
                  <a:cubicBezTo>
                    <a:pt x="5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9"/>
            <p:cNvSpPr/>
            <p:nvPr/>
          </p:nvSpPr>
          <p:spPr>
            <a:xfrm>
              <a:off x="-65200" y="5532675"/>
              <a:ext cx="3975" cy="9225"/>
            </a:xfrm>
            <a:custGeom>
              <a:avLst/>
              <a:gdLst/>
              <a:ahLst/>
              <a:cxnLst/>
              <a:rect l="l" t="t" r="r" b="b"/>
              <a:pathLst>
                <a:path w="159" h="369" extrusionOk="0">
                  <a:moveTo>
                    <a:pt x="53" y="0"/>
                  </a:moveTo>
                  <a:cubicBezTo>
                    <a:pt x="53" y="53"/>
                    <a:pt x="0" y="53"/>
                    <a:pt x="0" y="105"/>
                  </a:cubicBezTo>
                  <a:cubicBezTo>
                    <a:pt x="0" y="158"/>
                    <a:pt x="0" y="263"/>
                    <a:pt x="0" y="368"/>
                  </a:cubicBezTo>
                  <a:cubicBezTo>
                    <a:pt x="53" y="316"/>
                    <a:pt x="105" y="263"/>
                    <a:pt x="158" y="158"/>
                  </a:cubicBezTo>
                  <a:cubicBezTo>
                    <a:pt x="158" y="158"/>
                    <a:pt x="105" y="53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9"/>
            <p:cNvSpPr/>
            <p:nvPr/>
          </p:nvSpPr>
          <p:spPr>
            <a:xfrm>
              <a:off x="-2529750" y="8987500"/>
              <a:ext cx="5275" cy="2650"/>
            </a:xfrm>
            <a:custGeom>
              <a:avLst/>
              <a:gdLst/>
              <a:ahLst/>
              <a:cxnLst/>
              <a:rect l="l" t="t" r="r" b="b"/>
              <a:pathLst>
                <a:path w="211" h="106" extrusionOk="0">
                  <a:moveTo>
                    <a:pt x="106" y="105"/>
                  </a:moveTo>
                  <a:cubicBezTo>
                    <a:pt x="106" y="105"/>
                    <a:pt x="158" y="53"/>
                    <a:pt x="211" y="53"/>
                  </a:cubicBezTo>
                  <a:cubicBezTo>
                    <a:pt x="106" y="53"/>
                    <a:pt x="53" y="53"/>
                    <a:pt x="1" y="0"/>
                  </a:cubicBezTo>
                  <a:cubicBezTo>
                    <a:pt x="53" y="53"/>
                    <a:pt x="106" y="105"/>
                    <a:pt x="106" y="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9"/>
            <p:cNvSpPr/>
            <p:nvPr/>
          </p:nvSpPr>
          <p:spPr>
            <a:xfrm>
              <a:off x="-2532375" y="89861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53" y="0"/>
                  </a:moveTo>
                  <a:cubicBezTo>
                    <a:pt x="53" y="0"/>
                    <a:pt x="53" y="0"/>
                    <a:pt x="0" y="0"/>
                  </a:cubicBezTo>
                  <a:cubicBezTo>
                    <a:pt x="0" y="0"/>
                    <a:pt x="0" y="53"/>
                    <a:pt x="0" y="53"/>
                  </a:cubicBezTo>
                  <a:cubicBezTo>
                    <a:pt x="53" y="53"/>
                    <a:pt x="106" y="53"/>
                    <a:pt x="106" y="53"/>
                  </a:cubicBezTo>
                  <a:cubicBezTo>
                    <a:pt x="106" y="53"/>
                    <a:pt x="53" y="53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9"/>
            <p:cNvSpPr/>
            <p:nvPr/>
          </p:nvSpPr>
          <p:spPr>
            <a:xfrm>
              <a:off x="-2752000" y="7175250"/>
              <a:ext cx="146000" cy="480050"/>
            </a:xfrm>
            <a:custGeom>
              <a:avLst/>
              <a:gdLst/>
              <a:ahLst/>
              <a:cxnLst/>
              <a:rect l="l" t="t" r="r" b="b"/>
              <a:pathLst>
                <a:path w="5840" h="19202" extrusionOk="0">
                  <a:moveTo>
                    <a:pt x="1526" y="13047"/>
                  </a:moveTo>
                  <a:cubicBezTo>
                    <a:pt x="1841" y="13678"/>
                    <a:pt x="2210" y="14309"/>
                    <a:pt x="2473" y="14993"/>
                  </a:cubicBezTo>
                  <a:cubicBezTo>
                    <a:pt x="2841" y="15887"/>
                    <a:pt x="3209" y="16729"/>
                    <a:pt x="3946" y="17413"/>
                  </a:cubicBezTo>
                  <a:cubicBezTo>
                    <a:pt x="4209" y="17623"/>
                    <a:pt x="4367" y="17991"/>
                    <a:pt x="4577" y="18307"/>
                  </a:cubicBezTo>
                  <a:cubicBezTo>
                    <a:pt x="4735" y="18570"/>
                    <a:pt x="4893" y="18833"/>
                    <a:pt x="5156" y="19201"/>
                  </a:cubicBezTo>
                  <a:cubicBezTo>
                    <a:pt x="5576" y="18886"/>
                    <a:pt x="5629" y="18570"/>
                    <a:pt x="5524" y="18202"/>
                  </a:cubicBezTo>
                  <a:cubicBezTo>
                    <a:pt x="5208" y="17465"/>
                    <a:pt x="4998" y="16676"/>
                    <a:pt x="4419" y="16045"/>
                  </a:cubicBezTo>
                  <a:cubicBezTo>
                    <a:pt x="4209" y="15887"/>
                    <a:pt x="4104" y="15677"/>
                    <a:pt x="3998" y="15414"/>
                  </a:cubicBezTo>
                  <a:cubicBezTo>
                    <a:pt x="3525" y="14414"/>
                    <a:pt x="3051" y="13362"/>
                    <a:pt x="2631" y="12310"/>
                  </a:cubicBezTo>
                  <a:cubicBezTo>
                    <a:pt x="2368" y="11679"/>
                    <a:pt x="2105" y="11100"/>
                    <a:pt x="1947" y="10469"/>
                  </a:cubicBezTo>
                  <a:cubicBezTo>
                    <a:pt x="1526" y="9049"/>
                    <a:pt x="1315" y="7628"/>
                    <a:pt x="1368" y="6208"/>
                  </a:cubicBezTo>
                  <a:cubicBezTo>
                    <a:pt x="1421" y="5682"/>
                    <a:pt x="1421" y="5103"/>
                    <a:pt x="1368" y="4577"/>
                  </a:cubicBezTo>
                  <a:cubicBezTo>
                    <a:pt x="1263" y="3367"/>
                    <a:pt x="1736" y="2263"/>
                    <a:pt x="2368" y="1316"/>
                  </a:cubicBezTo>
                  <a:cubicBezTo>
                    <a:pt x="3051" y="1053"/>
                    <a:pt x="3472" y="1368"/>
                    <a:pt x="3946" y="1684"/>
                  </a:cubicBezTo>
                  <a:cubicBezTo>
                    <a:pt x="4367" y="2052"/>
                    <a:pt x="4787" y="2420"/>
                    <a:pt x="5261" y="2789"/>
                  </a:cubicBezTo>
                  <a:cubicBezTo>
                    <a:pt x="5524" y="2999"/>
                    <a:pt x="5734" y="2894"/>
                    <a:pt x="5839" y="2473"/>
                  </a:cubicBezTo>
                  <a:cubicBezTo>
                    <a:pt x="5524" y="2105"/>
                    <a:pt x="5103" y="1684"/>
                    <a:pt x="4787" y="1210"/>
                  </a:cubicBezTo>
                  <a:cubicBezTo>
                    <a:pt x="4156" y="316"/>
                    <a:pt x="3209" y="106"/>
                    <a:pt x="2210" y="53"/>
                  </a:cubicBezTo>
                  <a:cubicBezTo>
                    <a:pt x="1841" y="1"/>
                    <a:pt x="1526" y="158"/>
                    <a:pt x="1368" y="474"/>
                  </a:cubicBezTo>
                  <a:cubicBezTo>
                    <a:pt x="684" y="1684"/>
                    <a:pt x="0" y="2894"/>
                    <a:pt x="53" y="4367"/>
                  </a:cubicBezTo>
                  <a:cubicBezTo>
                    <a:pt x="106" y="5261"/>
                    <a:pt x="53" y="6103"/>
                    <a:pt x="53" y="6997"/>
                  </a:cubicBezTo>
                  <a:cubicBezTo>
                    <a:pt x="158" y="9101"/>
                    <a:pt x="526" y="11153"/>
                    <a:pt x="1526" y="130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9"/>
            <p:cNvSpPr/>
            <p:nvPr/>
          </p:nvSpPr>
          <p:spPr>
            <a:xfrm>
              <a:off x="-1301425" y="5714150"/>
              <a:ext cx="65775" cy="485300"/>
            </a:xfrm>
            <a:custGeom>
              <a:avLst/>
              <a:gdLst/>
              <a:ahLst/>
              <a:cxnLst/>
              <a:rect l="l" t="t" r="r" b="b"/>
              <a:pathLst>
                <a:path w="2631" h="19412" extrusionOk="0">
                  <a:moveTo>
                    <a:pt x="1421" y="5472"/>
                  </a:moveTo>
                  <a:cubicBezTo>
                    <a:pt x="1579" y="6261"/>
                    <a:pt x="1684" y="6997"/>
                    <a:pt x="1684" y="7786"/>
                  </a:cubicBezTo>
                  <a:cubicBezTo>
                    <a:pt x="1684" y="9838"/>
                    <a:pt x="1684" y="11889"/>
                    <a:pt x="1684" y="13941"/>
                  </a:cubicBezTo>
                  <a:cubicBezTo>
                    <a:pt x="1737" y="15361"/>
                    <a:pt x="1421" y="16676"/>
                    <a:pt x="632" y="17886"/>
                  </a:cubicBezTo>
                  <a:cubicBezTo>
                    <a:pt x="474" y="18149"/>
                    <a:pt x="369" y="18465"/>
                    <a:pt x="316" y="18781"/>
                  </a:cubicBezTo>
                  <a:cubicBezTo>
                    <a:pt x="264" y="18938"/>
                    <a:pt x="369" y="19096"/>
                    <a:pt x="474" y="19412"/>
                  </a:cubicBezTo>
                  <a:cubicBezTo>
                    <a:pt x="947" y="18728"/>
                    <a:pt x="1368" y="18307"/>
                    <a:pt x="1579" y="17781"/>
                  </a:cubicBezTo>
                  <a:cubicBezTo>
                    <a:pt x="2052" y="16729"/>
                    <a:pt x="2578" y="15677"/>
                    <a:pt x="2578" y="14414"/>
                  </a:cubicBezTo>
                  <a:cubicBezTo>
                    <a:pt x="2578" y="11995"/>
                    <a:pt x="2631" y="9575"/>
                    <a:pt x="2578" y="7207"/>
                  </a:cubicBezTo>
                  <a:cubicBezTo>
                    <a:pt x="2578" y="6681"/>
                    <a:pt x="2473" y="6208"/>
                    <a:pt x="2420" y="5735"/>
                  </a:cubicBezTo>
                  <a:cubicBezTo>
                    <a:pt x="2105" y="3893"/>
                    <a:pt x="1316" y="2210"/>
                    <a:pt x="895" y="421"/>
                  </a:cubicBezTo>
                  <a:cubicBezTo>
                    <a:pt x="790" y="53"/>
                    <a:pt x="527" y="1"/>
                    <a:pt x="1" y="158"/>
                  </a:cubicBezTo>
                  <a:cubicBezTo>
                    <a:pt x="106" y="684"/>
                    <a:pt x="53" y="1263"/>
                    <a:pt x="264" y="1737"/>
                  </a:cubicBezTo>
                  <a:cubicBezTo>
                    <a:pt x="790" y="2947"/>
                    <a:pt x="1053" y="4209"/>
                    <a:pt x="1421" y="54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9"/>
            <p:cNvSpPr/>
            <p:nvPr/>
          </p:nvSpPr>
          <p:spPr>
            <a:xfrm>
              <a:off x="-1974775" y="7764425"/>
              <a:ext cx="217025" cy="89450"/>
            </a:xfrm>
            <a:custGeom>
              <a:avLst/>
              <a:gdLst/>
              <a:ahLst/>
              <a:cxnLst/>
              <a:rect l="l" t="t" r="r" b="b"/>
              <a:pathLst>
                <a:path w="8681" h="3578" extrusionOk="0">
                  <a:moveTo>
                    <a:pt x="264" y="1736"/>
                  </a:moveTo>
                  <a:cubicBezTo>
                    <a:pt x="737" y="1736"/>
                    <a:pt x="1106" y="1421"/>
                    <a:pt x="1579" y="1526"/>
                  </a:cubicBezTo>
                  <a:cubicBezTo>
                    <a:pt x="2263" y="1684"/>
                    <a:pt x="2894" y="1579"/>
                    <a:pt x="3578" y="1473"/>
                  </a:cubicBezTo>
                  <a:cubicBezTo>
                    <a:pt x="4630" y="1210"/>
                    <a:pt x="5682" y="1368"/>
                    <a:pt x="6734" y="1421"/>
                  </a:cubicBezTo>
                  <a:cubicBezTo>
                    <a:pt x="6839" y="1421"/>
                    <a:pt x="6997" y="1579"/>
                    <a:pt x="7260" y="1736"/>
                  </a:cubicBezTo>
                  <a:cubicBezTo>
                    <a:pt x="6892" y="1842"/>
                    <a:pt x="6734" y="1947"/>
                    <a:pt x="6524" y="1947"/>
                  </a:cubicBezTo>
                  <a:cubicBezTo>
                    <a:pt x="5998" y="2000"/>
                    <a:pt x="5472" y="2000"/>
                    <a:pt x="4946" y="2052"/>
                  </a:cubicBezTo>
                  <a:cubicBezTo>
                    <a:pt x="4525" y="2105"/>
                    <a:pt x="4157" y="2263"/>
                    <a:pt x="3788" y="2420"/>
                  </a:cubicBezTo>
                  <a:cubicBezTo>
                    <a:pt x="3578" y="2473"/>
                    <a:pt x="3578" y="2894"/>
                    <a:pt x="3736" y="3052"/>
                  </a:cubicBezTo>
                  <a:cubicBezTo>
                    <a:pt x="3894" y="3104"/>
                    <a:pt x="4051" y="3209"/>
                    <a:pt x="4157" y="3262"/>
                  </a:cubicBezTo>
                  <a:cubicBezTo>
                    <a:pt x="5261" y="3525"/>
                    <a:pt x="6366" y="3578"/>
                    <a:pt x="7471" y="3472"/>
                  </a:cubicBezTo>
                  <a:cubicBezTo>
                    <a:pt x="8102" y="3420"/>
                    <a:pt x="8575" y="2841"/>
                    <a:pt x="8628" y="2263"/>
                  </a:cubicBezTo>
                  <a:cubicBezTo>
                    <a:pt x="8681" y="1894"/>
                    <a:pt x="8628" y="1579"/>
                    <a:pt x="8628" y="1263"/>
                  </a:cubicBezTo>
                  <a:cubicBezTo>
                    <a:pt x="8575" y="842"/>
                    <a:pt x="8365" y="579"/>
                    <a:pt x="8049" y="369"/>
                  </a:cubicBezTo>
                  <a:cubicBezTo>
                    <a:pt x="7734" y="264"/>
                    <a:pt x="7418" y="53"/>
                    <a:pt x="7103" y="53"/>
                  </a:cubicBezTo>
                  <a:cubicBezTo>
                    <a:pt x="5998" y="53"/>
                    <a:pt x="4893" y="1"/>
                    <a:pt x="3788" y="158"/>
                  </a:cubicBezTo>
                  <a:cubicBezTo>
                    <a:pt x="2842" y="264"/>
                    <a:pt x="1895" y="527"/>
                    <a:pt x="948" y="790"/>
                  </a:cubicBezTo>
                  <a:cubicBezTo>
                    <a:pt x="632" y="895"/>
                    <a:pt x="316" y="1053"/>
                    <a:pt x="53" y="1263"/>
                  </a:cubicBezTo>
                  <a:cubicBezTo>
                    <a:pt x="1" y="1316"/>
                    <a:pt x="1" y="1473"/>
                    <a:pt x="1" y="1579"/>
                  </a:cubicBezTo>
                  <a:cubicBezTo>
                    <a:pt x="53" y="1631"/>
                    <a:pt x="211" y="1736"/>
                    <a:pt x="264" y="17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9"/>
            <p:cNvSpPr/>
            <p:nvPr/>
          </p:nvSpPr>
          <p:spPr>
            <a:xfrm>
              <a:off x="-2425850" y="5289375"/>
              <a:ext cx="135475" cy="265675"/>
            </a:xfrm>
            <a:custGeom>
              <a:avLst/>
              <a:gdLst/>
              <a:ahLst/>
              <a:cxnLst/>
              <a:rect l="l" t="t" r="r" b="b"/>
              <a:pathLst>
                <a:path w="5419" h="10627" extrusionOk="0">
                  <a:moveTo>
                    <a:pt x="842" y="10521"/>
                  </a:moveTo>
                  <a:cubicBezTo>
                    <a:pt x="1105" y="10206"/>
                    <a:pt x="1158" y="9785"/>
                    <a:pt x="1210" y="9417"/>
                  </a:cubicBezTo>
                  <a:cubicBezTo>
                    <a:pt x="1315" y="8680"/>
                    <a:pt x="1578" y="7996"/>
                    <a:pt x="2052" y="7365"/>
                  </a:cubicBezTo>
                  <a:cubicBezTo>
                    <a:pt x="2368" y="6944"/>
                    <a:pt x="2525" y="6418"/>
                    <a:pt x="2683" y="5892"/>
                  </a:cubicBezTo>
                  <a:cubicBezTo>
                    <a:pt x="2894" y="5313"/>
                    <a:pt x="3104" y="4682"/>
                    <a:pt x="3367" y="4103"/>
                  </a:cubicBezTo>
                  <a:cubicBezTo>
                    <a:pt x="3841" y="3051"/>
                    <a:pt x="4367" y="2052"/>
                    <a:pt x="4893" y="1000"/>
                  </a:cubicBezTo>
                  <a:cubicBezTo>
                    <a:pt x="5050" y="789"/>
                    <a:pt x="5208" y="632"/>
                    <a:pt x="5419" y="369"/>
                  </a:cubicBezTo>
                  <a:cubicBezTo>
                    <a:pt x="4787" y="0"/>
                    <a:pt x="4682" y="0"/>
                    <a:pt x="4367" y="474"/>
                  </a:cubicBezTo>
                  <a:cubicBezTo>
                    <a:pt x="3788" y="1368"/>
                    <a:pt x="3157" y="2262"/>
                    <a:pt x="2631" y="3157"/>
                  </a:cubicBezTo>
                  <a:cubicBezTo>
                    <a:pt x="2262" y="3735"/>
                    <a:pt x="1947" y="4314"/>
                    <a:pt x="1789" y="4945"/>
                  </a:cubicBezTo>
                  <a:cubicBezTo>
                    <a:pt x="1526" y="5787"/>
                    <a:pt x="1263" y="6523"/>
                    <a:pt x="789" y="7260"/>
                  </a:cubicBezTo>
                  <a:cubicBezTo>
                    <a:pt x="211" y="8207"/>
                    <a:pt x="0" y="9206"/>
                    <a:pt x="421" y="10206"/>
                  </a:cubicBezTo>
                  <a:cubicBezTo>
                    <a:pt x="474" y="10416"/>
                    <a:pt x="526" y="10626"/>
                    <a:pt x="842" y="105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9"/>
            <p:cNvSpPr/>
            <p:nvPr/>
          </p:nvSpPr>
          <p:spPr>
            <a:xfrm>
              <a:off x="-856900" y="4948750"/>
              <a:ext cx="163100" cy="92075"/>
            </a:xfrm>
            <a:custGeom>
              <a:avLst/>
              <a:gdLst/>
              <a:ahLst/>
              <a:cxnLst/>
              <a:rect l="l" t="t" r="r" b="b"/>
              <a:pathLst>
                <a:path w="6524" h="3683" extrusionOk="0">
                  <a:moveTo>
                    <a:pt x="1000" y="2473"/>
                  </a:moveTo>
                  <a:cubicBezTo>
                    <a:pt x="1526" y="2526"/>
                    <a:pt x="1999" y="2473"/>
                    <a:pt x="2472" y="2473"/>
                  </a:cubicBezTo>
                  <a:cubicBezTo>
                    <a:pt x="3367" y="2420"/>
                    <a:pt x="4314" y="2368"/>
                    <a:pt x="5208" y="2315"/>
                  </a:cubicBezTo>
                  <a:cubicBezTo>
                    <a:pt x="5366" y="2789"/>
                    <a:pt x="5418" y="3104"/>
                    <a:pt x="5576" y="3420"/>
                  </a:cubicBezTo>
                  <a:cubicBezTo>
                    <a:pt x="5629" y="3525"/>
                    <a:pt x="5787" y="3683"/>
                    <a:pt x="5892" y="3683"/>
                  </a:cubicBezTo>
                  <a:cubicBezTo>
                    <a:pt x="6102" y="3630"/>
                    <a:pt x="6365" y="3525"/>
                    <a:pt x="6418" y="3367"/>
                  </a:cubicBezTo>
                  <a:cubicBezTo>
                    <a:pt x="6470" y="2894"/>
                    <a:pt x="6523" y="2420"/>
                    <a:pt x="6470" y="1947"/>
                  </a:cubicBezTo>
                  <a:cubicBezTo>
                    <a:pt x="6470" y="1526"/>
                    <a:pt x="6207" y="1368"/>
                    <a:pt x="5839" y="1316"/>
                  </a:cubicBezTo>
                  <a:cubicBezTo>
                    <a:pt x="5155" y="1263"/>
                    <a:pt x="4419" y="1263"/>
                    <a:pt x="3735" y="1263"/>
                  </a:cubicBezTo>
                  <a:cubicBezTo>
                    <a:pt x="2893" y="1211"/>
                    <a:pt x="2052" y="1158"/>
                    <a:pt x="1263" y="1105"/>
                  </a:cubicBezTo>
                  <a:cubicBezTo>
                    <a:pt x="1052" y="684"/>
                    <a:pt x="894" y="369"/>
                    <a:pt x="737" y="1"/>
                  </a:cubicBezTo>
                  <a:cubicBezTo>
                    <a:pt x="579" y="158"/>
                    <a:pt x="421" y="211"/>
                    <a:pt x="421" y="264"/>
                  </a:cubicBezTo>
                  <a:cubicBezTo>
                    <a:pt x="316" y="632"/>
                    <a:pt x="210" y="1000"/>
                    <a:pt x="105" y="1368"/>
                  </a:cubicBezTo>
                  <a:cubicBezTo>
                    <a:pt x="0" y="2052"/>
                    <a:pt x="263" y="2420"/>
                    <a:pt x="1000" y="24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9"/>
            <p:cNvSpPr/>
            <p:nvPr/>
          </p:nvSpPr>
          <p:spPr>
            <a:xfrm>
              <a:off x="-1972125" y="5022400"/>
              <a:ext cx="176250" cy="149950"/>
            </a:xfrm>
            <a:custGeom>
              <a:avLst/>
              <a:gdLst/>
              <a:ahLst/>
              <a:cxnLst/>
              <a:rect l="l" t="t" r="r" b="b"/>
              <a:pathLst>
                <a:path w="7050" h="5998" extrusionOk="0">
                  <a:moveTo>
                    <a:pt x="263" y="3052"/>
                  </a:moveTo>
                  <a:cubicBezTo>
                    <a:pt x="684" y="2841"/>
                    <a:pt x="1157" y="2578"/>
                    <a:pt x="1578" y="2315"/>
                  </a:cubicBezTo>
                  <a:cubicBezTo>
                    <a:pt x="2525" y="1736"/>
                    <a:pt x="3525" y="1421"/>
                    <a:pt x="4524" y="1053"/>
                  </a:cubicBezTo>
                  <a:cubicBezTo>
                    <a:pt x="6102" y="527"/>
                    <a:pt x="6365" y="1000"/>
                    <a:pt x="6155" y="2420"/>
                  </a:cubicBezTo>
                  <a:cubicBezTo>
                    <a:pt x="6050" y="2946"/>
                    <a:pt x="5839" y="3367"/>
                    <a:pt x="5524" y="3735"/>
                  </a:cubicBezTo>
                  <a:cubicBezTo>
                    <a:pt x="5050" y="4209"/>
                    <a:pt x="4629" y="4788"/>
                    <a:pt x="4208" y="5314"/>
                  </a:cubicBezTo>
                  <a:cubicBezTo>
                    <a:pt x="4103" y="5471"/>
                    <a:pt x="4103" y="5629"/>
                    <a:pt x="3998" y="5997"/>
                  </a:cubicBezTo>
                  <a:cubicBezTo>
                    <a:pt x="5366" y="5419"/>
                    <a:pt x="6102" y="4577"/>
                    <a:pt x="6891" y="3735"/>
                  </a:cubicBezTo>
                  <a:cubicBezTo>
                    <a:pt x="6944" y="3630"/>
                    <a:pt x="6997" y="3525"/>
                    <a:pt x="6997" y="3420"/>
                  </a:cubicBezTo>
                  <a:cubicBezTo>
                    <a:pt x="6997" y="2683"/>
                    <a:pt x="7049" y="1894"/>
                    <a:pt x="6839" y="1210"/>
                  </a:cubicBezTo>
                  <a:cubicBezTo>
                    <a:pt x="6628" y="421"/>
                    <a:pt x="6418" y="1"/>
                    <a:pt x="5208" y="264"/>
                  </a:cubicBezTo>
                  <a:cubicBezTo>
                    <a:pt x="4998" y="316"/>
                    <a:pt x="4840" y="421"/>
                    <a:pt x="4629" y="474"/>
                  </a:cubicBezTo>
                  <a:cubicBezTo>
                    <a:pt x="3051" y="895"/>
                    <a:pt x="1631" y="1789"/>
                    <a:pt x="263" y="2631"/>
                  </a:cubicBezTo>
                  <a:cubicBezTo>
                    <a:pt x="105" y="2683"/>
                    <a:pt x="0" y="2841"/>
                    <a:pt x="263" y="3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9"/>
            <p:cNvSpPr/>
            <p:nvPr/>
          </p:nvSpPr>
          <p:spPr>
            <a:xfrm>
              <a:off x="-2502125" y="6599225"/>
              <a:ext cx="130225" cy="138125"/>
            </a:xfrm>
            <a:custGeom>
              <a:avLst/>
              <a:gdLst/>
              <a:ahLst/>
              <a:cxnLst/>
              <a:rect l="l" t="t" r="r" b="b"/>
              <a:pathLst>
                <a:path w="5209" h="5525" extrusionOk="0">
                  <a:moveTo>
                    <a:pt x="1052" y="2947"/>
                  </a:moveTo>
                  <a:cubicBezTo>
                    <a:pt x="737" y="3473"/>
                    <a:pt x="474" y="3946"/>
                    <a:pt x="158" y="4472"/>
                  </a:cubicBezTo>
                  <a:cubicBezTo>
                    <a:pt x="105" y="4525"/>
                    <a:pt x="0" y="4682"/>
                    <a:pt x="53" y="4788"/>
                  </a:cubicBezTo>
                  <a:cubicBezTo>
                    <a:pt x="53" y="4946"/>
                    <a:pt x="53" y="5209"/>
                    <a:pt x="211" y="5314"/>
                  </a:cubicBezTo>
                  <a:cubicBezTo>
                    <a:pt x="316" y="5419"/>
                    <a:pt x="632" y="5524"/>
                    <a:pt x="737" y="5419"/>
                  </a:cubicBezTo>
                  <a:cubicBezTo>
                    <a:pt x="1052" y="5209"/>
                    <a:pt x="1315" y="4998"/>
                    <a:pt x="1526" y="4682"/>
                  </a:cubicBezTo>
                  <a:cubicBezTo>
                    <a:pt x="1736" y="4314"/>
                    <a:pt x="1947" y="3893"/>
                    <a:pt x="2104" y="3473"/>
                  </a:cubicBezTo>
                  <a:cubicBezTo>
                    <a:pt x="2525" y="2420"/>
                    <a:pt x="3577" y="1894"/>
                    <a:pt x="4209" y="1000"/>
                  </a:cubicBezTo>
                  <a:cubicBezTo>
                    <a:pt x="4261" y="948"/>
                    <a:pt x="4472" y="948"/>
                    <a:pt x="4577" y="895"/>
                  </a:cubicBezTo>
                  <a:cubicBezTo>
                    <a:pt x="4735" y="842"/>
                    <a:pt x="4893" y="842"/>
                    <a:pt x="5050" y="790"/>
                  </a:cubicBezTo>
                  <a:cubicBezTo>
                    <a:pt x="5103" y="737"/>
                    <a:pt x="5208" y="579"/>
                    <a:pt x="5208" y="474"/>
                  </a:cubicBezTo>
                  <a:cubicBezTo>
                    <a:pt x="5208" y="422"/>
                    <a:pt x="5103" y="264"/>
                    <a:pt x="5050" y="211"/>
                  </a:cubicBezTo>
                  <a:cubicBezTo>
                    <a:pt x="4787" y="106"/>
                    <a:pt x="4472" y="106"/>
                    <a:pt x="4209" y="53"/>
                  </a:cubicBezTo>
                  <a:cubicBezTo>
                    <a:pt x="3788" y="1"/>
                    <a:pt x="3420" y="106"/>
                    <a:pt x="3157" y="527"/>
                  </a:cubicBezTo>
                  <a:cubicBezTo>
                    <a:pt x="3051" y="685"/>
                    <a:pt x="2946" y="895"/>
                    <a:pt x="2736" y="948"/>
                  </a:cubicBezTo>
                  <a:cubicBezTo>
                    <a:pt x="1894" y="1368"/>
                    <a:pt x="1526" y="2210"/>
                    <a:pt x="1052" y="29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9"/>
            <p:cNvSpPr/>
            <p:nvPr/>
          </p:nvSpPr>
          <p:spPr>
            <a:xfrm>
              <a:off x="-2486350" y="5832525"/>
              <a:ext cx="52625" cy="224900"/>
            </a:xfrm>
            <a:custGeom>
              <a:avLst/>
              <a:gdLst/>
              <a:ahLst/>
              <a:cxnLst/>
              <a:rect l="l" t="t" r="r" b="b"/>
              <a:pathLst>
                <a:path w="2105" h="8996" extrusionOk="0">
                  <a:moveTo>
                    <a:pt x="264" y="8522"/>
                  </a:moveTo>
                  <a:cubicBezTo>
                    <a:pt x="264" y="8627"/>
                    <a:pt x="316" y="8680"/>
                    <a:pt x="369" y="8732"/>
                  </a:cubicBezTo>
                  <a:cubicBezTo>
                    <a:pt x="421" y="8838"/>
                    <a:pt x="527" y="8995"/>
                    <a:pt x="632" y="8943"/>
                  </a:cubicBezTo>
                  <a:cubicBezTo>
                    <a:pt x="737" y="8943"/>
                    <a:pt x="1000" y="8838"/>
                    <a:pt x="1000" y="8732"/>
                  </a:cubicBezTo>
                  <a:cubicBezTo>
                    <a:pt x="1105" y="8312"/>
                    <a:pt x="1210" y="7891"/>
                    <a:pt x="1158" y="7417"/>
                  </a:cubicBezTo>
                  <a:cubicBezTo>
                    <a:pt x="1158" y="6470"/>
                    <a:pt x="1263" y="5524"/>
                    <a:pt x="1579" y="4629"/>
                  </a:cubicBezTo>
                  <a:cubicBezTo>
                    <a:pt x="2105" y="3314"/>
                    <a:pt x="1947" y="1894"/>
                    <a:pt x="1736" y="526"/>
                  </a:cubicBezTo>
                  <a:cubicBezTo>
                    <a:pt x="1736" y="368"/>
                    <a:pt x="1631" y="263"/>
                    <a:pt x="1473" y="0"/>
                  </a:cubicBezTo>
                  <a:cubicBezTo>
                    <a:pt x="1105" y="579"/>
                    <a:pt x="1158" y="1000"/>
                    <a:pt x="1158" y="1420"/>
                  </a:cubicBezTo>
                  <a:cubicBezTo>
                    <a:pt x="1210" y="2683"/>
                    <a:pt x="1000" y="3945"/>
                    <a:pt x="474" y="5103"/>
                  </a:cubicBezTo>
                  <a:cubicBezTo>
                    <a:pt x="1" y="6207"/>
                    <a:pt x="211" y="7365"/>
                    <a:pt x="264" y="85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9"/>
            <p:cNvSpPr/>
            <p:nvPr/>
          </p:nvSpPr>
          <p:spPr>
            <a:xfrm>
              <a:off x="-846400" y="5956125"/>
              <a:ext cx="32900" cy="177575"/>
            </a:xfrm>
            <a:custGeom>
              <a:avLst/>
              <a:gdLst/>
              <a:ahLst/>
              <a:cxnLst/>
              <a:rect l="l" t="t" r="r" b="b"/>
              <a:pathLst>
                <a:path w="1316" h="7103" extrusionOk="0">
                  <a:moveTo>
                    <a:pt x="1000" y="474"/>
                  </a:moveTo>
                  <a:cubicBezTo>
                    <a:pt x="948" y="317"/>
                    <a:pt x="790" y="159"/>
                    <a:pt x="685" y="1"/>
                  </a:cubicBezTo>
                  <a:cubicBezTo>
                    <a:pt x="159" y="685"/>
                    <a:pt x="53" y="790"/>
                    <a:pt x="53" y="1474"/>
                  </a:cubicBezTo>
                  <a:cubicBezTo>
                    <a:pt x="1" y="2736"/>
                    <a:pt x="53" y="3946"/>
                    <a:pt x="106" y="5156"/>
                  </a:cubicBezTo>
                  <a:cubicBezTo>
                    <a:pt x="106" y="5524"/>
                    <a:pt x="159" y="5893"/>
                    <a:pt x="211" y="6261"/>
                  </a:cubicBezTo>
                  <a:cubicBezTo>
                    <a:pt x="264" y="6471"/>
                    <a:pt x="422" y="6682"/>
                    <a:pt x="685" y="7103"/>
                  </a:cubicBezTo>
                  <a:cubicBezTo>
                    <a:pt x="895" y="6577"/>
                    <a:pt x="1053" y="6313"/>
                    <a:pt x="1106" y="6050"/>
                  </a:cubicBezTo>
                  <a:cubicBezTo>
                    <a:pt x="1316" y="4420"/>
                    <a:pt x="1316" y="2789"/>
                    <a:pt x="1211" y="1158"/>
                  </a:cubicBezTo>
                  <a:cubicBezTo>
                    <a:pt x="1211" y="948"/>
                    <a:pt x="1106" y="685"/>
                    <a:pt x="1000" y="4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-967375" y="6501900"/>
              <a:ext cx="65775" cy="151275"/>
            </a:xfrm>
            <a:custGeom>
              <a:avLst/>
              <a:gdLst/>
              <a:ahLst/>
              <a:cxnLst/>
              <a:rect l="l" t="t" r="r" b="b"/>
              <a:pathLst>
                <a:path w="2631" h="6051" extrusionOk="0">
                  <a:moveTo>
                    <a:pt x="53" y="5419"/>
                  </a:moveTo>
                  <a:cubicBezTo>
                    <a:pt x="105" y="5840"/>
                    <a:pt x="316" y="6050"/>
                    <a:pt x="631" y="6050"/>
                  </a:cubicBezTo>
                  <a:cubicBezTo>
                    <a:pt x="947" y="6050"/>
                    <a:pt x="1210" y="5787"/>
                    <a:pt x="1158" y="5419"/>
                  </a:cubicBezTo>
                  <a:cubicBezTo>
                    <a:pt x="1105" y="4788"/>
                    <a:pt x="1315" y="4262"/>
                    <a:pt x="1526" y="3736"/>
                  </a:cubicBezTo>
                  <a:cubicBezTo>
                    <a:pt x="1841" y="2894"/>
                    <a:pt x="2157" y="2000"/>
                    <a:pt x="2420" y="1106"/>
                  </a:cubicBezTo>
                  <a:cubicBezTo>
                    <a:pt x="2525" y="790"/>
                    <a:pt x="2630" y="474"/>
                    <a:pt x="2420" y="159"/>
                  </a:cubicBezTo>
                  <a:cubicBezTo>
                    <a:pt x="2052" y="1"/>
                    <a:pt x="1894" y="211"/>
                    <a:pt x="1736" y="527"/>
                  </a:cubicBezTo>
                  <a:cubicBezTo>
                    <a:pt x="1315" y="1526"/>
                    <a:pt x="895" y="2526"/>
                    <a:pt x="368" y="3525"/>
                  </a:cubicBezTo>
                  <a:cubicBezTo>
                    <a:pt x="53" y="4157"/>
                    <a:pt x="0" y="4735"/>
                    <a:pt x="53" y="54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-1435575" y="7337000"/>
              <a:ext cx="76300" cy="146000"/>
            </a:xfrm>
            <a:custGeom>
              <a:avLst/>
              <a:gdLst/>
              <a:ahLst/>
              <a:cxnLst/>
              <a:rect l="l" t="t" r="r" b="b"/>
              <a:pathLst>
                <a:path w="3052" h="5840" extrusionOk="0">
                  <a:moveTo>
                    <a:pt x="948" y="5577"/>
                  </a:moveTo>
                  <a:cubicBezTo>
                    <a:pt x="1000" y="5524"/>
                    <a:pt x="1053" y="5419"/>
                    <a:pt x="1053" y="5367"/>
                  </a:cubicBezTo>
                  <a:cubicBezTo>
                    <a:pt x="1684" y="4052"/>
                    <a:pt x="2263" y="2736"/>
                    <a:pt x="2894" y="1474"/>
                  </a:cubicBezTo>
                  <a:cubicBezTo>
                    <a:pt x="2999" y="1211"/>
                    <a:pt x="3052" y="948"/>
                    <a:pt x="3052" y="790"/>
                  </a:cubicBezTo>
                  <a:cubicBezTo>
                    <a:pt x="3052" y="527"/>
                    <a:pt x="3052" y="474"/>
                    <a:pt x="3052" y="369"/>
                  </a:cubicBezTo>
                  <a:cubicBezTo>
                    <a:pt x="2999" y="159"/>
                    <a:pt x="2894" y="1"/>
                    <a:pt x="2631" y="1"/>
                  </a:cubicBezTo>
                  <a:cubicBezTo>
                    <a:pt x="2526" y="1"/>
                    <a:pt x="2315" y="159"/>
                    <a:pt x="2315" y="264"/>
                  </a:cubicBezTo>
                  <a:cubicBezTo>
                    <a:pt x="2210" y="737"/>
                    <a:pt x="1947" y="1106"/>
                    <a:pt x="1684" y="1474"/>
                  </a:cubicBezTo>
                  <a:cubicBezTo>
                    <a:pt x="1158" y="2368"/>
                    <a:pt x="685" y="3315"/>
                    <a:pt x="211" y="4262"/>
                  </a:cubicBezTo>
                  <a:cubicBezTo>
                    <a:pt x="1" y="4683"/>
                    <a:pt x="1" y="5156"/>
                    <a:pt x="264" y="5577"/>
                  </a:cubicBezTo>
                  <a:cubicBezTo>
                    <a:pt x="422" y="5840"/>
                    <a:pt x="790" y="5840"/>
                    <a:pt x="948" y="55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-1397425" y="7606600"/>
              <a:ext cx="59200" cy="110500"/>
            </a:xfrm>
            <a:custGeom>
              <a:avLst/>
              <a:gdLst/>
              <a:ahLst/>
              <a:cxnLst/>
              <a:rect l="l" t="t" r="r" b="b"/>
              <a:pathLst>
                <a:path w="2368" h="4420" extrusionOk="0">
                  <a:moveTo>
                    <a:pt x="158" y="3052"/>
                  </a:moveTo>
                  <a:cubicBezTo>
                    <a:pt x="0" y="3473"/>
                    <a:pt x="158" y="3841"/>
                    <a:pt x="421" y="4157"/>
                  </a:cubicBezTo>
                  <a:cubicBezTo>
                    <a:pt x="526" y="4420"/>
                    <a:pt x="842" y="4420"/>
                    <a:pt x="1000" y="4157"/>
                  </a:cubicBezTo>
                  <a:cubicBezTo>
                    <a:pt x="1631" y="3157"/>
                    <a:pt x="2210" y="2053"/>
                    <a:pt x="2315" y="790"/>
                  </a:cubicBezTo>
                  <a:cubicBezTo>
                    <a:pt x="2368" y="790"/>
                    <a:pt x="2368" y="737"/>
                    <a:pt x="2368" y="685"/>
                  </a:cubicBezTo>
                  <a:cubicBezTo>
                    <a:pt x="2262" y="527"/>
                    <a:pt x="2210" y="317"/>
                    <a:pt x="2105" y="159"/>
                  </a:cubicBezTo>
                  <a:cubicBezTo>
                    <a:pt x="1894" y="1"/>
                    <a:pt x="1684" y="106"/>
                    <a:pt x="1526" y="264"/>
                  </a:cubicBezTo>
                  <a:cubicBezTo>
                    <a:pt x="1263" y="527"/>
                    <a:pt x="1000" y="790"/>
                    <a:pt x="842" y="1106"/>
                  </a:cubicBezTo>
                  <a:cubicBezTo>
                    <a:pt x="579" y="1737"/>
                    <a:pt x="369" y="2368"/>
                    <a:pt x="158" y="30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-855600" y="5509000"/>
              <a:ext cx="38175" cy="117050"/>
            </a:xfrm>
            <a:custGeom>
              <a:avLst/>
              <a:gdLst/>
              <a:ahLst/>
              <a:cxnLst/>
              <a:rect l="l" t="t" r="r" b="b"/>
              <a:pathLst>
                <a:path w="1527" h="4682" extrusionOk="0">
                  <a:moveTo>
                    <a:pt x="579" y="4314"/>
                  </a:moveTo>
                  <a:cubicBezTo>
                    <a:pt x="737" y="4577"/>
                    <a:pt x="948" y="4682"/>
                    <a:pt x="1211" y="4524"/>
                  </a:cubicBezTo>
                  <a:cubicBezTo>
                    <a:pt x="1368" y="4419"/>
                    <a:pt x="1474" y="4209"/>
                    <a:pt x="1526" y="4051"/>
                  </a:cubicBezTo>
                  <a:cubicBezTo>
                    <a:pt x="1526" y="3893"/>
                    <a:pt x="1526" y="3735"/>
                    <a:pt x="1421" y="3577"/>
                  </a:cubicBezTo>
                  <a:cubicBezTo>
                    <a:pt x="1158" y="3157"/>
                    <a:pt x="1211" y="2683"/>
                    <a:pt x="1158" y="2157"/>
                  </a:cubicBezTo>
                  <a:cubicBezTo>
                    <a:pt x="1158" y="1631"/>
                    <a:pt x="1105" y="1105"/>
                    <a:pt x="1053" y="579"/>
                  </a:cubicBezTo>
                  <a:cubicBezTo>
                    <a:pt x="948" y="105"/>
                    <a:pt x="685" y="0"/>
                    <a:pt x="53" y="0"/>
                  </a:cubicBezTo>
                  <a:cubicBezTo>
                    <a:pt x="53" y="1000"/>
                    <a:pt x="106" y="1894"/>
                    <a:pt x="53" y="2736"/>
                  </a:cubicBezTo>
                  <a:cubicBezTo>
                    <a:pt x="1" y="3367"/>
                    <a:pt x="264" y="3840"/>
                    <a:pt x="579" y="4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-2446900" y="7874900"/>
              <a:ext cx="85500" cy="153875"/>
            </a:xfrm>
            <a:custGeom>
              <a:avLst/>
              <a:gdLst/>
              <a:ahLst/>
              <a:cxnLst/>
              <a:rect l="l" t="t" r="r" b="b"/>
              <a:pathLst>
                <a:path w="3420" h="6155" extrusionOk="0">
                  <a:moveTo>
                    <a:pt x="1526" y="2368"/>
                  </a:moveTo>
                  <a:cubicBezTo>
                    <a:pt x="1316" y="1736"/>
                    <a:pt x="1053" y="1105"/>
                    <a:pt x="790" y="474"/>
                  </a:cubicBezTo>
                  <a:cubicBezTo>
                    <a:pt x="632" y="158"/>
                    <a:pt x="422" y="0"/>
                    <a:pt x="211" y="158"/>
                  </a:cubicBezTo>
                  <a:cubicBezTo>
                    <a:pt x="1" y="263"/>
                    <a:pt x="1" y="474"/>
                    <a:pt x="53" y="684"/>
                  </a:cubicBezTo>
                  <a:cubicBezTo>
                    <a:pt x="53" y="737"/>
                    <a:pt x="106" y="842"/>
                    <a:pt x="106" y="895"/>
                  </a:cubicBezTo>
                  <a:cubicBezTo>
                    <a:pt x="579" y="2052"/>
                    <a:pt x="1053" y="3262"/>
                    <a:pt x="1579" y="4419"/>
                  </a:cubicBezTo>
                  <a:cubicBezTo>
                    <a:pt x="1737" y="4840"/>
                    <a:pt x="2052" y="5261"/>
                    <a:pt x="2368" y="5629"/>
                  </a:cubicBezTo>
                  <a:cubicBezTo>
                    <a:pt x="2526" y="5945"/>
                    <a:pt x="2789" y="6155"/>
                    <a:pt x="3210" y="6155"/>
                  </a:cubicBezTo>
                  <a:cubicBezTo>
                    <a:pt x="3420" y="5787"/>
                    <a:pt x="3157" y="5576"/>
                    <a:pt x="3052" y="5313"/>
                  </a:cubicBezTo>
                  <a:cubicBezTo>
                    <a:pt x="2420" y="4419"/>
                    <a:pt x="1842" y="3472"/>
                    <a:pt x="1526" y="2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-2469250" y="6086325"/>
              <a:ext cx="26325" cy="163100"/>
            </a:xfrm>
            <a:custGeom>
              <a:avLst/>
              <a:gdLst/>
              <a:ahLst/>
              <a:cxnLst/>
              <a:rect l="l" t="t" r="r" b="b"/>
              <a:pathLst>
                <a:path w="1053" h="6524" extrusionOk="0">
                  <a:moveTo>
                    <a:pt x="842" y="6471"/>
                  </a:moveTo>
                  <a:cubicBezTo>
                    <a:pt x="947" y="6471"/>
                    <a:pt x="1052" y="6313"/>
                    <a:pt x="1000" y="6208"/>
                  </a:cubicBezTo>
                  <a:cubicBezTo>
                    <a:pt x="1000" y="5209"/>
                    <a:pt x="895" y="4157"/>
                    <a:pt x="842" y="3157"/>
                  </a:cubicBezTo>
                  <a:cubicBezTo>
                    <a:pt x="789" y="2368"/>
                    <a:pt x="789" y="1526"/>
                    <a:pt x="737" y="737"/>
                  </a:cubicBezTo>
                  <a:cubicBezTo>
                    <a:pt x="737" y="527"/>
                    <a:pt x="579" y="316"/>
                    <a:pt x="421" y="1"/>
                  </a:cubicBezTo>
                  <a:cubicBezTo>
                    <a:pt x="263" y="211"/>
                    <a:pt x="158" y="369"/>
                    <a:pt x="106" y="474"/>
                  </a:cubicBezTo>
                  <a:cubicBezTo>
                    <a:pt x="53" y="2105"/>
                    <a:pt x="0" y="3736"/>
                    <a:pt x="0" y="5366"/>
                  </a:cubicBezTo>
                  <a:cubicBezTo>
                    <a:pt x="0" y="5787"/>
                    <a:pt x="211" y="6156"/>
                    <a:pt x="526" y="6419"/>
                  </a:cubicBezTo>
                  <a:cubicBezTo>
                    <a:pt x="632" y="6524"/>
                    <a:pt x="789" y="6524"/>
                    <a:pt x="842" y="64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-797725" y="5364325"/>
              <a:ext cx="34200" cy="90775"/>
            </a:xfrm>
            <a:custGeom>
              <a:avLst/>
              <a:gdLst/>
              <a:ahLst/>
              <a:cxnLst/>
              <a:rect l="l" t="t" r="r" b="b"/>
              <a:pathLst>
                <a:path w="1368" h="3631" extrusionOk="0">
                  <a:moveTo>
                    <a:pt x="1105" y="369"/>
                  </a:moveTo>
                  <a:cubicBezTo>
                    <a:pt x="1000" y="159"/>
                    <a:pt x="895" y="1"/>
                    <a:pt x="579" y="106"/>
                  </a:cubicBezTo>
                  <a:cubicBezTo>
                    <a:pt x="526" y="159"/>
                    <a:pt x="421" y="264"/>
                    <a:pt x="368" y="369"/>
                  </a:cubicBezTo>
                  <a:cubicBezTo>
                    <a:pt x="0" y="1263"/>
                    <a:pt x="158" y="2210"/>
                    <a:pt x="263" y="3157"/>
                  </a:cubicBezTo>
                  <a:cubicBezTo>
                    <a:pt x="263" y="3473"/>
                    <a:pt x="632" y="3630"/>
                    <a:pt x="1000" y="3525"/>
                  </a:cubicBezTo>
                  <a:cubicBezTo>
                    <a:pt x="1158" y="3473"/>
                    <a:pt x="1263" y="3367"/>
                    <a:pt x="1368" y="3315"/>
                  </a:cubicBezTo>
                  <a:cubicBezTo>
                    <a:pt x="1368" y="2578"/>
                    <a:pt x="1368" y="1947"/>
                    <a:pt x="1315" y="1316"/>
                  </a:cubicBezTo>
                  <a:cubicBezTo>
                    <a:pt x="1315" y="1000"/>
                    <a:pt x="1210" y="632"/>
                    <a:pt x="1105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-1072600" y="5820675"/>
              <a:ext cx="50000" cy="115750"/>
            </a:xfrm>
            <a:custGeom>
              <a:avLst/>
              <a:gdLst/>
              <a:ahLst/>
              <a:cxnLst/>
              <a:rect l="l" t="t" r="r" b="b"/>
              <a:pathLst>
                <a:path w="2000" h="4630" extrusionOk="0">
                  <a:moveTo>
                    <a:pt x="737" y="2631"/>
                  </a:moveTo>
                  <a:cubicBezTo>
                    <a:pt x="737" y="3367"/>
                    <a:pt x="1053" y="3999"/>
                    <a:pt x="1421" y="4630"/>
                  </a:cubicBezTo>
                  <a:cubicBezTo>
                    <a:pt x="1947" y="4419"/>
                    <a:pt x="2000" y="4104"/>
                    <a:pt x="1842" y="3788"/>
                  </a:cubicBezTo>
                  <a:cubicBezTo>
                    <a:pt x="1632" y="3210"/>
                    <a:pt x="1579" y="2683"/>
                    <a:pt x="1526" y="2105"/>
                  </a:cubicBezTo>
                  <a:cubicBezTo>
                    <a:pt x="1474" y="1368"/>
                    <a:pt x="1053" y="737"/>
                    <a:pt x="632" y="158"/>
                  </a:cubicBezTo>
                  <a:cubicBezTo>
                    <a:pt x="579" y="53"/>
                    <a:pt x="316" y="1"/>
                    <a:pt x="211" y="53"/>
                  </a:cubicBezTo>
                  <a:cubicBezTo>
                    <a:pt x="106" y="106"/>
                    <a:pt x="1" y="369"/>
                    <a:pt x="53" y="474"/>
                  </a:cubicBezTo>
                  <a:cubicBezTo>
                    <a:pt x="106" y="790"/>
                    <a:pt x="264" y="1053"/>
                    <a:pt x="422" y="1368"/>
                  </a:cubicBezTo>
                  <a:cubicBezTo>
                    <a:pt x="632" y="1789"/>
                    <a:pt x="790" y="2157"/>
                    <a:pt x="737" y="2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-2524500" y="6433525"/>
              <a:ext cx="60525" cy="110500"/>
            </a:xfrm>
            <a:custGeom>
              <a:avLst/>
              <a:gdLst/>
              <a:ahLst/>
              <a:cxnLst/>
              <a:rect l="l" t="t" r="r" b="b"/>
              <a:pathLst>
                <a:path w="2421" h="4420" extrusionOk="0">
                  <a:moveTo>
                    <a:pt x="317" y="4419"/>
                  </a:moveTo>
                  <a:cubicBezTo>
                    <a:pt x="422" y="4314"/>
                    <a:pt x="580" y="4209"/>
                    <a:pt x="632" y="4104"/>
                  </a:cubicBezTo>
                  <a:cubicBezTo>
                    <a:pt x="1263" y="2894"/>
                    <a:pt x="1842" y="1631"/>
                    <a:pt x="2368" y="421"/>
                  </a:cubicBezTo>
                  <a:cubicBezTo>
                    <a:pt x="2421" y="369"/>
                    <a:pt x="2368" y="263"/>
                    <a:pt x="2316" y="211"/>
                  </a:cubicBezTo>
                  <a:cubicBezTo>
                    <a:pt x="2316" y="158"/>
                    <a:pt x="2263" y="158"/>
                    <a:pt x="2158" y="0"/>
                  </a:cubicBezTo>
                  <a:cubicBezTo>
                    <a:pt x="1527" y="737"/>
                    <a:pt x="1000" y="1473"/>
                    <a:pt x="580" y="2262"/>
                  </a:cubicBezTo>
                  <a:cubicBezTo>
                    <a:pt x="317" y="2789"/>
                    <a:pt x="211" y="3367"/>
                    <a:pt x="1" y="3893"/>
                  </a:cubicBezTo>
                  <a:cubicBezTo>
                    <a:pt x="1" y="3998"/>
                    <a:pt x="1" y="4156"/>
                    <a:pt x="54" y="4261"/>
                  </a:cubicBezTo>
                  <a:cubicBezTo>
                    <a:pt x="54" y="4367"/>
                    <a:pt x="264" y="4419"/>
                    <a:pt x="317" y="44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-808250" y="5481375"/>
              <a:ext cx="31575" cy="98650"/>
            </a:xfrm>
            <a:custGeom>
              <a:avLst/>
              <a:gdLst/>
              <a:ahLst/>
              <a:cxnLst/>
              <a:rect l="l" t="t" r="r" b="b"/>
              <a:pathLst>
                <a:path w="1263" h="3946" extrusionOk="0">
                  <a:moveTo>
                    <a:pt x="421" y="1"/>
                  </a:moveTo>
                  <a:cubicBezTo>
                    <a:pt x="0" y="106"/>
                    <a:pt x="0" y="421"/>
                    <a:pt x="106" y="684"/>
                  </a:cubicBezTo>
                  <a:cubicBezTo>
                    <a:pt x="369" y="1316"/>
                    <a:pt x="263" y="2052"/>
                    <a:pt x="263" y="2736"/>
                  </a:cubicBezTo>
                  <a:cubicBezTo>
                    <a:pt x="263" y="2894"/>
                    <a:pt x="263" y="3052"/>
                    <a:pt x="316" y="3209"/>
                  </a:cubicBezTo>
                  <a:cubicBezTo>
                    <a:pt x="369" y="3736"/>
                    <a:pt x="526" y="3946"/>
                    <a:pt x="789" y="3893"/>
                  </a:cubicBezTo>
                  <a:cubicBezTo>
                    <a:pt x="1053" y="3893"/>
                    <a:pt x="1210" y="3630"/>
                    <a:pt x="1210" y="3157"/>
                  </a:cubicBezTo>
                  <a:cubicBezTo>
                    <a:pt x="1263" y="2683"/>
                    <a:pt x="1210" y="2263"/>
                    <a:pt x="1210" y="1789"/>
                  </a:cubicBezTo>
                  <a:cubicBezTo>
                    <a:pt x="1210" y="1105"/>
                    <a:pt x="895" y="474"/>
                    <a:pt x="4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-1017350" y="4947450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737" y="2841"/>
                  </a:moveTo>
                  <a:cubicBezTo>
                    <a:pt x="1158" y="2788"/>
                    <a:pt x="1684" y="2472"/>
                    <a:pt x="1789" y="2052"/>
                  </a:cubicBezTo>
                  <a:cubicBezTo>
                    <a:pt x="1947" y="1420"/>
                    <a:pt x="2420" y="1052"/>
                    <a:pt x="2736" y="579"/>
                  </a:cubicBezTo>
                  <a:cubicBezTo>
                    <a:pt x="2788" y="526"/>
                    <a:pt x="2841" y="526"/>
                    <a:pt x="2788" y="473"/>
                  </a:cubicBezTo>
                  <a:cubicBezTo>
                    <a:pt x="2788" y="316"/>
                    <a:pt x="2788" y="158"/>
                    <a:pt x="2683" y="53"/>
                  </a:cubicBezTo>
                  <a:cubicBezTo>
                    <a:pt x="2683" y="0"/>
                    <a:pt x="2473" y="0"/>
                    <a:pt x="2367" y="53"/>
                  </a:cubicBezTo>
                  <a:cubicBezTo>
                    <a:pt x="1631" y="631"/>
                    <a:pt x="947" y="1210"/>
                    <a:pt x="263" y="1841"/>
                  </a:cubicBezTo>
                  <a:cubicBezTo>
                    <a:pt x="158" y="1894"/>
                    <a:pt x="105" y="2052"/>
                    <a:pt x="105" y="2157"/>
                  </a:cubicBezTo>
                  <a:cubicBezTo>
                    <a:pt x="0" y="2472"/>
                    <a:pt x="316" y="2841"/>
                    <a:pt x="737" y="28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-2035250" y="8112925"/>
              <a:ext cx="88125" cy="88150"/>
            </a:xfrm>
            <a:custGeom>
              <a:avLst/>
              <a:gdLst/>
              <a:ahLst/>
              <a:cxnLst/>
              <a:rect l="l" t="t" r="r" b="b"/>
              <a:pathLst>
                <a:path w="3525" h="3526" extrusionOk="0">
                  <a:moveTo>
                    <a:pt x="1736" y="2684"/>
                  </a:moveTo>
                  <a:cubicBezTo>
                    <a:pt x="2104" y="3262"/>
                    <a:pt x="2630" y="3525"/>
                    <a:pt x="3367" y="3420"/>
                  </a:cubicBezTo>
                  <a:cubicBezTo>
                    <a:pt x="3525" y="3104"/>
                    <a:pt x="3367" y="2894"/>
                    <a:pt x="3156" y="2789"/>
                  </a:cubicBezTo>
                  <a:cubicBezTo>
                    <a:pt x="2472" y="2473"/>
                    <a:pt x="2104" y="1947"/>
                    <a:pt x="1736" y="1369"/>
                  </a:cubicBezTo>
                  <a:cubicBezTo>
                    <a:pt x="1368" y="895"/>
                    <a:pt x="894" y="474"/>
                    <a:pt x="421" y="53"/>
                  </a:cubicBezTo>
                  <a:cubicBezTo>
                    <a:pt x="368" y="1"/>
                    <a:pt x="158" y="53"/>
                    <a:pt x="0" y="106"/>
                  </a:cubicBezTo>
                  <a:cubicBezTo>
                    <a:pt x="0" y="159"/>
                    <a:pt x="0" y="369"/>
                    <a:pt x="53" y="422"/>
                  </a:cubicBezTo>
                  <a:cubicBezTo>
                    <a:pt x="684" y="1158"/>
                    <a:pt x="1210" y="1895"/>
                    <a:pt x="1736" y="2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-967375" y="5885125"/>
              <a:ext cx="23700" cy="111800"/>
            </a:xfrm>
            <a:custGeom>
              <a:avLst/>
              <a:gdLst/>
              <a:ahLst/>
              <a:cxnLst/>
              <a:rect l="l" t="t" r="r" b="b"/>
              <a:pathLst>
                <a:path w="948" h="4472" extrusionOk="0">
                  <a:moveTo>
                    <a:pt x="0" y="211"/>
                  </a:moveTo>
                  <a:cubicBezTo>
                    <a:pt x="368" y="1105"/>
                    <a:pt x="211" y="1999"/>
                    <a:pt x="211" y="2946"/>
                  </a:cubicBezTo>
                  <a:cubicBezTo>
                    <a:pt x="263" y="3209"/>
                    <a:pt x="263" y="3525"/>
                    <a:pt x="263" y="3788"/>
                  </a:cubicBezTo>
                  <a:cubicBezTo>
                    <a:pt x="316" y="3946"/>
                    <a:pt x="368" y="4103"/>
                    <a:pt x="526" y="4472"/>
                  </a:cubicBezTo>
                  <a:cubicBezTo>
                    <a:pt x="737" y="4156"/>
                    <a:pt x="895" y="3998"/>
                    <a:pt x="895" y="3893"/>
                  </a:cubicBezTo>
                  <a:cubicBezTo>
                    <a:pt x="947" y="2946"/>
                    <a:pt x="947" y="1999"/>
                    <a:pt x="895" y="1052"/>
                  </a:cubicBezTo>
                  <a:cubicBezTo>
                    <a:pt x="895" y="789"/>
                    <a:pt x="684" y="526"/>
                    <a:pt x="526" y="263"/>
                  </a:cubicBezTo>
                  <a:cubicBezTo>
                    <a:pt x="474" y="105"/>
                    <a:pt x="263" y="0"/>
                    <a:pt x="0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-1648625" y="8085325"/>
              <a:ext cx="50000" cy="52625"/>
            </a:xfrm>
            <a:custGeom>
              <a:avLst/>
              <a:gdLst/>
              <a:ahLst/>
              <a:cxnLst/>
              <a:rect l="l" t="t" r="r" b="b"/>
              <a:pathLst>
                <a:path w="2000" h="2105" extrusionOk="0">
                  <a:moveTo>
                    <a:pt x="1000" y="1999"/>
                  </a:moveTo>
                  <a:cubicBezTo>
                    <a:pt x="1211" y="2104"/>
                    <a:pt x="1421" y="2104"/>
                    <a:pt x="1579" y="2052"/>
                  </a:cubicBezTo>
                  <a:cubicBezTo>
                    <a:pt x="1789" y="2052"/>
                    <a:pt x="1895" y="1841"/>
                    <a:pt x="2000" y="1736"/>
                  </a:cubicBezTo>
                  <a:cubicBezTo>
                    <a:pt x="1737" y="1263"/>
                    <a:pt x="1579" y="894"/>
                    <a:pt x="1316" y="526"/>
                  </a:cubicBezTo>
                  <a:cubicBezTo>
                    <a:pt x="948" y="0"/>
                    <a:pt x="527" y="0"/>
                    <a:pt x="1" y="421"/>
                  </a:cubicBezTo>
                  <a:cubicBezTo>
                    <a:pt x="159" y="789"/>
                    <a:pt x="369" y="1210"/>
                    <a:pt x="580" y="1578"/>
                  </a:cubicBezTo>
                  <a:cubicBezTo>
                    <a:pt x="685" y="1736"/>
                    <a:pt x="843" y="1894"/>
                    <a:pt x="1000" y="19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-2495550" y="5641825"/>
              <a:ext cx="65775" cy="68400"/>
            </a:xfrm>
            <a:custGeom>
              <a:avLst/>
              <a:gdLst/>
              <a:ahLst/>
              <a:cxnLst/>
              <a:rect l="l" t="t" r="r" b="b"/>
              <a:pathLst>
                <a:path w="2631" h="2736" extrusionOk="0">
                  <a:moveTo>
                    <a:pt x="579" y="2578"/>
                  </a:moveTo>
                  <a:cubicBezTo>
                    <a:pt x="947" y="1842"/>
                    <a:pt x="1578" y="1315"/>
                    <a:pt x="2104" y="737"/>
                  </a:cubicBezTo>
                  <a:cubicBezTo>
                    <a:pt x="2262" y="526"/>
                    <a:pt x="2420" y="316"/>
                    <a:pt x="2631" y="0"/>
                  </a:cubicBezTo>
                  <a:cubicBezTo>
                    <a:pt x="2262" y="53"/>
                    <a:pt x="2052" y="0"/>
                    <a:pt x="1947" y="106"/>
                  </a:cubicBezTo>
                  <a:cubicBezTo>
                    <a:pt x="1421" y="526"/>
                    <a:pt x="947" y="947"/>
                    <a:pt x="526" y="1473"/>
                  </a:cubicBezTo>
                  <a:cubicBezTo>
                    <a:pt x="316" y="1684"/>
                    <a:pt x="158" y="1999"/>
                    <a:pt x="53" y="2315"/>
                  </a:cubicBezTo>
                  <a:cubicBezTo>
                    <a:pt x="0" y="2420"/>
                    <a:pt x="105" y="2578"/>
                    <a:pt x="158" y="2736"/>
                  </a:cubicBezTo>
                  <a:cubicBezTo>
                    <a:pt x="316" y="2683"/>
                    <a:pt x="526" y="2683"/>
                    <a:pt x="579" y="25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-1791975" y="8140550"/>
              <a:ext cx="60525" cy="42100"/>
            </a:xfrm>
            <a:custGeom>
              <a:avLst/>
              <a:gdLst/>
              <a:ahLst/>
              <a:cxnLst/>
              <a:rect l="l" t="t" r="r" b="b"/>
              <a:pathLst>
                <a:path w="2421" h="1684" extrusionOk="0">
                  <a:moveTo>
                    <a:pt x="790" y="106"/>
                  </a:moveTo>
                  <a:cubicBezTo>
                    <a:pt x="685" y="1"/>
                    <a:pt x="369" y="106"/>
                    <a:pt x="1" y="53"/>
                  </a:cubicBezTo>
                  <a:cubicBezTo>
                    <a:pt x="106" y="369"/>
                    <a:pt x="106" y="527"/>
                    <a:pt x="159" y="632"/>
                  </a:cubicBezTo>
                  <a:cubicBezTo>
                    <a:pt x="527" y="1579"/>
                    <a:pt x="1106" y="1684"/>
                    <a:pt x="2158" y="1473"/>
                  </a:cubicBezTo>
                  <a:cubicBezTo>
                    <a:pt x="2263" y="1421"/>
                    <a:pt x="2421" y="1263"/>
                    <a:pt x="2421" y="1105"/>
                  </a:cubicBezTo>
                  <a:cubicBezTo>
                    <a:pt x="2421" y="1000"/>
                    <a:pt x="2263" y="895"/>
                    <a:pt x="2158" y="790"/>
                  </a:cubicBezTo>
                  <a:cubicBezTo>
                    <a:pt x="2105" y="737"/>
                    <a:pt x="2000" y="684"/>
                    <a:pt x="1947" y="684"/>
                  </a:cubicBezTo>
                  <a:cubicBezTo>
                    <a:pt x="1474" y="632"/>
                    <a:pt x="1053" y="579"/>
                    <a:pt x="79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-2345625" y="6699175"/>
              <a:ext cx="19750" cy="68400"/>
            </a:xfrm>
            <a:custGeom>
              <a:avLst/>
              <a:gdLst/>
              <a:ahLst/>
              <a:cxnLst/>
              <a:rect l="l" t="t" r="r" b="b"/>
              <a:pathLst>
                <a:path w="790" h="2736" extrusionOk="0">
                  <a:moveTo>
                    <a:pt x="263" y="1"/>
                  </a:moveTo>
                  <a:cubicBezTo>
                    <a:pt x="158" y="264"/>
                    <a:pt x="53" y="369"/>
                    <a:pt x="53" y="527"/>
                  </a:cubicBezTo>
                  <a:cubicBezTo>
                    <a:pt x="53" y="1158"/>
                    <a:pt x="0" y="1789"/>
                    <a:pt x="53" y="2473"/>
                  </a:cubicBezTo>
                  <a:cubicBezTo>
                    <a:pt x="53" y="2526"/>
                    <a:pt x="263" y="2736"/>
                    <a:pt x="368" y="2736"/>
                  </a:cubicBezTo>
                  <a:cubicBezTo>
                    <a:pt x="474" y="2736"/>
                    <a:pt x="684" y="2578"/>
                    <a:pt x="684" y="2420"/>
                  </a:cubicBezTo>
                  <a:cubicBezTo>
                    <a:pt x="737" y="1737"/>
                    <a:pt x="789" y="1000"/>
                    <a:pt x="579" y="264"/>
                  </a:cubicBezTo>
                  <a:cubicBezTo>
                    <a:pt x="526" y="211"/>
                    <a:pt x="474" y="158"/>
                    <a:pt x="2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-2504750" y="6542675"/>
              <a:ext cx="38150" cy="64475"/>
            </a:xfrm>
            <a:custGeom>
              <a:avLst/>
              <a:gdLst/>
              <a:ahLst/>
              <a:cxnLst/>
              <a:rect l="l" t="t" r="r" b="b"/>
              <a:pathLst>
                <a:path w="1526" h="2579" extrusionOk="0">
                  <a:moveTo>
                    <a:pt x="368" y="2526"/>
                  </a:moveTo>
                  <a:cubicBezTo>
                    <a:pt x="684" y="2368"/>
                    <a:pt x="947" y="2157"/>
                    <a:pt x="894" y="1789"/>
                  </a:cubicBezTo>
                  <a:cubicBezTo>
                    <a:pt x="842" y="1211"/>
                    <a:pt x="1157" y="790"/>
                    <a:pt x="1420" y="316"/>
                  </a:cubicBezTo>
                  <a:cubicBezTo>
                    <a:pt x="1473" y="211"/>
                    <a:pt x="1473" y="106"/>
                    <a:pt x="1526" y="1"/>
                  </a:cubicBezTo>
                  <a:cubicBezTo>
                    <a:pt x="473" y="474"/>
                    <a:pt x="316" y="1421"/>
                    <a:pt x="0" y="2420"/>
                  </a:cubicBezTo>
                  <a:cubicBezTo>
                    <a:pt x="158" y="2473"/>
                    <a:pt x="263" y="2578"/>
                    <a:pt x="368" y="25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-1902425" y="8153700"/>
              <a:ext cx="56575" cy="46050"/>
            </a:xfrm>
            <a:custGeom>
              <a:avLst/>
              <a:gdLst/>
              <a:ahLst/>
              <a:cxnLst/>
              <a:rect l="l" t="t" r="r" b="b"/>
              <a:pathLst>
                <a:path w="2263" h="1842" extrusionOk="0">
                  <a:moveTo>
                    <a:pt x="2104" y="1158"/>
                  </a:moveTo>
                  <a:cubicBezTo>
                    <a:pt x="1420" y="1053"/>
                    <a:pt x="1000" y="579"/>
                    <a:pt x="526" y="211"/>
                  </a:cubicBezTo>
                  <a:cubicBezTo>
                    <a:pt x="474" y="158"/>
                    <a:pt x="316" y="106"/>
                    <a:pt x="158" y="1"/>
                  </a:cubicBezTo>
                  <a:cubicBezTo>
                    <a:pt x="105" y="211"/>
                    <a:pt x="0" y="316"/>
                    <a:pt x="53" y="316"/>
                  </a:cubicBezTo>
                  <a:cubicBezTo>
                    <a:pt x="368" y="737"/>
                    <a:pt x="684" y="1210"/>
                    <a:pt x="1052" y="1579"/>
                  </a:cubicBezTo>
                  <a:cubicBezTo>
                    <a:pt x="1368" y="1842"/>
                    <a:pt x="1736" y="1789"/>
                    <a:pt x="2104" y="1631"/>
                  </a:cubicBezTo>
                  <a:cubicBezTo>
                    <a:pt x="2157" y="1631"/>
                    <a:pt x="2262" y="1526"/>
                    <a:pt x="2210" y="1473"/>
                  </a:cubicBezTo>
                  <a:cubicBezTo>
                    <a:pt x="2210" y="1368"/>
                    <a:pt x="2157" y="1158"/>
                    <a:pt x="2104" y="1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9"/>
            <p:cNvSpPr/>
            <p:nvPr/>
          </p:nvSpPr>
          <p:spPr>
            <a:xfrm>
              <a:off x="-1386900" y="7506650"/>
              <a:ext cx="27625" cy="77625"/>
            </a:xfrm>
            <a:custGeom>
              <a:avLst/>
              <a:gdLst/>
              <a:ahLst/>
              <a:cxnLst/>
              <a:rect l="l" t="t" r="r" b="b"/>
              <a:pathLst>
                <a:path w="1105" h="3105" extrusionOk="0">
                  <a:moveTo>
                    <a:pt x="842" y="264"/>
                  </a:moveTo>
                  <a:cubicBezTo>
                    <a:pt x="579" y="895"/>
                    <a:pt x="263" y="1527"/>
                    <a:pt x="53" y="2158"/>
                  </a:cubicBezTo>
                  <a:cubicBezTo>
                    <a:pt x="0" y="2368"/>
                    <a:pt x="105" y="2631"/>
                    <a:pt x="158" y="3105"/>
                  </a:cubicBezTo>
                  <a:cubicBezTo>
                    <a:pt x="842" y="1790"/>
                    <a:pt x="1105" y="790"/>
                    <a:pt x="1105" y="1"/>
                  </a:cubicBezTo>
                  <a:cubicBezTo>
                    <a:pt x="1000" y="106"/>
                    <a:pt x="842" y="159"/>
                    <a:pt x="842" y="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39"/>
          <p:cNvGrpSpPr/>
          <p:nvPr/>
        </p:nvGrpSpPr>
        <p:grpSpPr>
          <a:xfrm>
            <a:off x="4721131" y="2801231"/>
            <a:ext cx="1022028" cy="966941"/>
            <a:chOff x="13801450" y="7943275"/>
            <a:chExt cx="2293600" cy="2169975"/>
          </a:xfrm>
        </p:grpSpPr>
        <p:sp>
          <p:nvSpPr>
            <p:cNvPr id="6699" name="Google Shape;6699;p39"/>
            <p:cNvSpPr/>
            <p:nvPr/>
          </p:nvSpPr>
          <p:spPr>
            <a:xfrm>
              <a:off x="14349850" y="8473275"/>
              <a:ext cx="1350" cy="135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1"/>
                  </a:moveTo>
                  <a:cubicBezTo>
                    <a:pt x="53" y="53"/>
                    <a:pt x="1" y="53"/>
                    <a:pt x="1" y="53"/>
                  </a:cubicBezTo>
                  <a:cubicBezTo>
                    <a:pt x="1" y="53"/>
                    <a:pt x="53" y="53"/>
                    <a:pt x="5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13869850" y="7984050"/>
              <a:ext cx="2184425" cy="2076600"/>
            </a:xfrm>
            <a:custGeom>
              <a:avLst/>
              <a:gdLst/>
              <a:ahLst/>
              <a:cxnLst/>
              <a:rect l="l" t="t" r="r" b="b"/>
              <a:pathLst>
                <a:path w="87377" h="83064" extrusionOk="0">
                  <a:moveTo>
                    <a:pt x="76382" y="56025"/>
                  </a:moveTo>
                  <a:cubicBezTo>
                    <a:pt x="77329" y="54026"/>
                    <a:pt x="78224" y="52027"/>
                    <a:pt x="79171" y="49975"/>
                  </a:cubicBezTo>
                  <a:cubicBezTo>
                    <a:pt x="79486" y="49239"/>
                    <a:pt x="79854" y="48502"/>
                    <a:pt x="80065" y="47713"/>
                  </a:cubicBezTo>
                  <a:cubicBezTo>
                    <a:pt x="80486" y="46345"/>
                    <a:pt x="80959" y="45030"/>
                    <a:pt x="81590" y="43768"/>
                  </a:cubicBezTo>
                  <a:cubicBezTo>
                    <a:pt x="81748" y="43505"/>
                    <a:pt x="81853" y="43294"/>
                    <a:pt x="81959" y="43031"/>
                  </a:cubicBezTo>
                  <a:cubicBezTo>
                    <a:pt x="82432" y="42032"/>
                    <a:pt x="82958" y="41032"/>
                    <a:pt x="83274" y="39980"/>
                  </a:cubicBezTo>
                  <a:cubicBezTo>
                    <a:pt x="83958" y="37929"/>
                    <a:pt x="84484" y="35877"/>
                    <a:pt x="85115" y="33773"/>
                  </a:cubicBezTo>
                  <a:cubicBezTo>
                    <a:pt x="85325" y="33089"/>
                    <a:pt x="85588" y="32405"/>
                    <a:pt x="85851" y="31721"/>
                  </a:cubicBezTo>
                  <a:cubicBezTo>
                    <a:pt x="86009" y="31300"/>
                    <a:pt x="86220" y="30880"/>
                    <a:pt x="86272" y="30459"/>
                  </a:cubicBezTo>
                  <a:cubicBezTo>
                    <a:pt x="86535" y="28355"/>
                    <a:pt x="87219" y="26356"/>
                    <a:pt x="87114" y="24304"/>
                  </a:cubicBezTo>
                  <a:cubicBezTo>
                    <a:pt x="87377" y="23147"/>
                    <a:pt x="87166" y="21989"/>
                    <a:pt x="86903" y="20885"/>
                  </a:cubicBezTo>
                  <a:cubicBezTo>
                    <a:pt x="86746" y="20096"/>
                    <a:pt x="86588" y="19359"/>
                    <a:pt x="86535" y="18623"/>
                  </a:cubicBezTo>
                  <a:cubicBezTo>
                    <a:pt x="86483" y="17360"/>
                    <a:pt x="86114" y="16203"/>
                    <a:pt x="85851" y="14993"/>
                  </a:cubicBezTo>
                  <a:cubicBezTo>
                    <a:pt x="85851" y="14782"/>
                    <a:pt x="85694" y="14572"/>
                    <a:pt x="85588" y="14362"/>
                  </a:cubicBezTo>
                  <a:cubicBezTo>
                    <a:pt x="85115" y="13678"/>
                    <a:pt x="84852" y="12941"/>
                    <a:pt x="84694" y="12152"/>
                  </a:cubicBezTo>
                  <a:cubicBezTo>
                    <a:pt x="84536" y="11311"/>
                    <a:pt x="84168" y="10627"/>
                    <a:pt x="83537" y="10048"/>
                  </a:cubicBezTo>
                  <a:cubicBezTo>
                    <a:pt x="83274" y="9732"/>
                    <a:pt x="83011" y="9364"/>
                    <a:pt x="82853" y="8996"/>
                  </a:cubicBezTo>
                  <a:cubicBezTo>
                    <a:pt x="82169" y="7681"/>
                    <a:pt x="81222" y="6629"/>
                    <a:pt x="79960" y="5787"/>
                  </a:cubicBezTo>
                  <a:cubicBezTo>
                    <a:pt x="78329" y="4735"/>
                    <a:pt x="76645" y="3683"/>
                    <a:pt x="75015" y="2631"/>
                  </a:cubicBezTo>
                  <a:cubicBezTo>
                    <a:pt x="74594" y="2368"/>
                    <a:pt x="74120" y="2157"/>
                    <a:pt x="73647" y="2000"/>
                  </a:cubicBezTo>
                  <a:cubicBezTo>
                    <a:pt x="72595" y="1631"/>
                    <a:pt x="71543" y="1263"/>
                    <a:pt x="70491" y="947"/>
                  </a:cubicBezTo>
                  <a:cubicBezTo>
                    <a:pt x="70070" y="790"/>
                    <a:pt x="69649" y="737"/>
                    <a:pt x="69228" y="684"/>
                  </a:cubicBezTo>
                  <a:cubicBezTo>
                    <a:pt x="67860" y="474"/>
                    <a:pt x="66440" y="264"/>
                    <a:pt x="65020" y="106"/>
                  </a:cubicBezTo>
                  <a:cubicBezTo>
                    <a:pt x="64704" y="53"/>
                    <a:pt x="64336" y="1"/>
                    <a:pt x="64020" y="1"/>
                  </a:cubicBezTo>
                  <a:cubicBezTo>
                    <a:pt x="61969" y="53"/>
                    <a:pt x="59917" y="53"/>
                    <a:pt x="57918" y="106"/>
                  </a:cubicBezTo>
                  <a:cubicBezTo>
                    <a:pt x="57497" y="106"/>
                    <a:pt x="57129" y="106"/>
                    <a:pt x="56761" y="211"/>
                  </a:cubicBezTo>
                  <a:cubicBezTo>
                    <a:pt x="55972" y="316"/>
                    <a:pt x="55130" y="369"/>
                    <a:pt x="54446" y="790"/>
                  </a:cubicBezTo>
                  <a:cubicBezTo>
                    <a:pt x="53920" y="1105"/>
                    <a:pt x="53394" y="1263"/>
                    <a:pt x="52815" y="1473"/>
                  </a:cubicBezTo>
                  <a:cubicBezTo>
                    <a:pt x="52395" y="1579"/>
                    <a:pt x="51974" y="1736"/>
                    <a:pt x="51553" y="1894"/>
                  </a:cubicBezTo>
                  <a:cubicBezTo>
                    <a:pt x="50711" y="2210"/>
                    <a:pt x="49922" y="2578"/>
                    <a:pt x="49080" y="2841"/>
                  </a:cubicBezTo>
                  <a:cubicBezTo>
                    <a:pt x="45766" y="3946"/>
                    <a:pt x="42610" y="5314"/>
                    <a:pt x="39401" y="6629"/>
                  </a:cubicBezTo>
                  <a:cubicBezTo>
                    <a:pt x="39243" y="6681"/>
                    <a:pt x="38980" y="6681"/>
                    <a:pt x="39086" y="7050"/>
                  </a:cubicBezTo>
                  <a:cubicBezTo>
                    <a:pt x="39822" y="6944"/>
                    <a:pt x="40506" y="6892"/>
                    <a:pt x="41242" y="6839"/>
                  </a:cubicBezTo>
                  <a:cubicBezTo>
                    <a:pt x="41979" y="6787"/>
                    <a:pt x="42715" y="6787"/>
                    <a:pt x="43452" y="6787"/>
                  </a:cubicBezTo>
                  <a:cubicBezTo>
                    <a:pt x="44136" y="6787"/>
                    <a:pt x="44819" y="6471"/>
                    <a:pt x="45609" y="6892"/>
                  </a:cubicBezTo>
                  <a:cubicBezTo>
                    <a:pt x="45135" y="7155"/>
                    <a:pt x="44714" y="7155"/>
                    <a:pt x="44293" y="7207"/>
                  </a:cubicBezTo>
                  <a:cubicBezTo>
                    <a:pt x="42821" y="7470"/>
                    <a:pt x="41295" y="7523"/>
                    <a:pt x="39875" y="8049"/>
                  </a:cubicBezTo>
                  <a:cubicBezTo>
                    <a:pt x="39664" y="8154"/>
                    <a:pt x="39454" y="8154"/>
                    <a:pt x="39191" y="8207"/>
                  </a:cubicBezTo>
                  <a:cubicBezTo>
                    <a:pt x="38507" y="8312"/>
                    <a:pt x="37770" y="8365"/>
                    <a:pt x="37087" y="8575"/>
                  </a:cubicBezTo>
                  <a:cubicBezTo>
                    <a:pt x="36455" y="8733"/>
                    <a:pt x="35877" y="8680"/>
                    <a:pt x="35403" y="8312"/>
                  </a:cubicBezTo>
                  <a:cubicBezTo>
                    <a:pt x="33246" y="9101"/>
                    <a:pt x="31300" y="10101"/>
                    <a:pt x="29354" y="11100"/>
                  </a:cubicBezTo>
                  <a:cubicBezTo>
                    <a:pt x="28249" y="11679"/>
                    <a:pt x="27407" y="12573"/>
                    <a:pt x="26513" y="13415"/>
                  </a:cubicBezTo>
                  <a:cubicBezTo>
                    <a:pt x="26460" y="13467"/>
                    <a:pt x="26460" y="13573"/>
                    <a:pt x="26460" y="13625"/>
                  </a:cubicBezTo>
                  <a:cubicBezTo>
                    <a:pt x="26566" y="13678"/>
                    <a:pt x="26671" y="13678"/>
                    <a:pt x="26776" y="13678"/>
                  </a:cubicBezTo>
                  <a:cubicBezTo>
                    <a:pt x="27512" y="13678"/>
                    <a:pt x="28196" y="13467"/>
                    <a:pt x="28880" y="13099"/>
                  </a:cubicBezTo>
                  <a:cubicBezTo>
                    <a:pt x="29091" y="12941"/>
                    <a:pt x="29301" y="12994"/>
                    <a:pt x="29354" y="13362"/>
                  </a:cubicBezTo>
                  <a:cubicBezTo>
                    <a:pt x="28880" y="13730"/>
                    <a:pt x="28249" y="13888"/>
                    <a:pt x="27723" y="14099"/>
                  </a:cubicBezTo>
                  <a:cubicBezTo>
                    <a:pt x="27302" y="14256"/>
                    <a:pt x="26829" y="14362"/>
                    <a:pt x="26408" y="14572"/>
                  </a:cubicBezTo>
                  <a:cubicBezTo>
                    <a:pt x="25882" y="14888"/>
                    <a:pt x="25408" y="15098"/>
                    <a:pt x="24777" y="14888"/>
                  </a:cubicBezTo>
                  <a:cubicBezTo>
                    <a:pt x="23514" y="15992"/>
                    <a:pt x="22094" y="16834"/>
                    <a:pt x="20937" y="18412"/>
                  </a:cubicBezTo>
                  <a:cubicBezTo>
                    <a:pt x="21358" y="18254"/>
                    <a:pt x="21568" y="18149"/>
                    <a:pt x="21779" y="18097"/>
                  </a:cubicBezTo>
                  <a:cubicBezTo>
                    <a:pt x="21989" y="17991"/>
                    <a:pt x="22147" y="17834"/>
                    <a:pt x="22410" y="17781"/>
                  </a:cubicBezTo>
                  <a:cubicBezTo>
                    <a:pt x="22515" y="17781"/>
                    <a:pt x="22673" y="17886"/>
                    <a:pt x="22725" y="17939"/>
                  </a:cubicBezTo>
                  <a:cubicBezTo>
                    <a:pt x="22778" y="17991"/>
                    <a:pt x="22778" y="18202"/>
                    <a:pt x="22673" y="18254"/>
                  </a:cubicBezTo>
                  <a:cubicBezTo>
                    <a:pt x="22357" y="18517"/>
                    <a:pt x="21989" y="18728"/>
                    <a:pt x="21621" y="18938"/>
                  </a:cubicBezTo>
                  <a:cubicBezTo>
                    <a:pt x="20621" y="19412"/>
                    <a:pt x="20621" y="19412"/>
                    <a:pt x="20148" y="20569"/>
                  </a:cubicBezTo>
                  <a:cubicBezTo>
                    <a:pt x="20095" y="20674"/>
                    <a:pt x="20043" y="20779"/>
                    <a:pt x="19937" y="20832"/>
                  </a:cubicBezTo>
                  <a:cubicBezTo>
                    <a:pt x="19464" y="21200"/>
                    <a:pt x="18990" y="21621"/>
                    <a:pt x="18464" y="21937"/>
                  </a:cubicBezTo>
                  <a:cubicBezTo>
                    <a:pt x="17886" y="22252"/>
                    <a:pt x="17307" y="22463"/>
                    <a:pt x="16886" y="23041"/>
                  </a:cubicBezTo>
                  <a:cubicBezTo>
                    <a:pt x="16781" y="23252"/>
                    <a:pt x="16518" y="23357"/>
                    <a:pt x="16308" y="23410"/>
                  </a:cubicBezTo>
                  <a:cubicBezTo>
                    <a:pt x="16202" y="23462"/>
                    <a:pt x="16045" y="23410"/>
                    <a:pt x="15939" y="23410"/>
                  </a:cubicBezTo>
                  <a:cubicBezTo>
                    <a:pt x="15939" y="22936"/>
                    <a:pt x="16360" y="22936"/>
                    <a:pt x="16518" y="22673"/>
                  </a:cubicBezTo>
                  <a:cubicBezTo>
                    <a:pt x="16834" y="22095"/>
                    <a:pt x="17360" y="21832"/>
                    <a:pt x="17938" y="21621"/>
                  </a:cubicBezTo>
                  <a:cubicBezTo>
                    <a:pt x="18412" y="21463"/>
                    <a:pt x="18833" y="21200"/>
                    <a:pt x="19201" y="20727"/>
                  </a:cubicBezTo>
                  <a:cubicBezTo>
                    <a:pt x="18833" y="20359"/>
                    <a:pt x="19043" y="19990"/>
                    <a:pt x="19201" y="19622"/>
                  </a:cubicBezTo>
                  <a:cubicBezTo>
                    <a:pt x="18833" y="19938"/>
                    <a:pt x="18412" y="20201"/>
                    <a:pt x="18044" y="20464"/>
                  </a:cubicBezTo>
                  <a:cubicBezTo>
                    <a:pt x="17833" y="20622"/>
                    <a:pt x="17623" y="20937"/>
                    <a:pt x="17412" y="20937"/>
                  </a:cubicBezTo>
                  <a:cubicBezTo>
                    <a:pt x="16728" y="21042"/>
                    <a:pt x="16465" y="21516"/>
                    <a:pt x="16045" y="21937"/>
                  </a:cubicBezTo>
                  <a:cubicBezTo>
                    <a:pt x="15413" y="22568"/>
                    <a:pt x="14729" y="23199"/>
                    <a:pt x="14098" y="23831"/>
                  </a:cubicBezTo>
                  <a:cubicBezTo>
                    <a:pt x="12257" y="25514"/>
                    <a:pt x="10731" y="27460"/>
                    <a:pt x="9206" y="29354"/>
                  </a:cubicBezTo>
                  <a:cubicBezTo>
                    <a:pt x="9206" y="29407"/>
                    <a:pt x="9206" y="29407"/>
                    <a:pt x="9153" y="29459"/>
                  </a:cubicBezTo>
                  <a:cubicBezTo>
                    <a:pt x="8417" y="30617"/>
                    <a:pt x="7680" y="31774"/>
                    <a:pt x="6944" y="32984"/>
                  </a:cubicBezTo>
                  <a:cubicBezTo>
                    <a:pt x="5892" y="34614"/>
                    <a:pt x="4892" y="36245"/>
                    <a:pt x="3893" y="37876"/>
                  </a:cubicBezTo>
                  <a:cubicBezTo>
                    <a:pt x="3735" y="38086"/>
                    <a:pt x="3525" y="38349"/>
                    <a:pt x="3630" y="38665"/>
                  </a:cubicBezTo>
                  <a:lnTo>
                    <a:pt x="3630" y="38665"/>
                  </a:lnTo>
                  <a:cubicBezTo>
                    <a:pt x="3630" y="38665"/>
                    <a:pt x="3630" y="38665"/>
                    <a:pt x="3630" y="38665"/>
                  </a:cubicBezTo>
                  <a:cubicBezTo>
                    <a:pt x="4314" y="37455"/>
                    <a:pt x="4314" y="37455"/>
                    <a:pt x="5471" y="36561"/>
                  </a:cubicBezTo>
                  <a:cubicBezTo>
                    <a:pt x="6050" y="36140"/>
                    <a:pt x="6628" y="35667"/>
                    <a:pt x="7154" y="35193"/>
                  </a:cubicBezTo>
                  <a:cubicBezTo>
                    <a:pt x="7312" y="35035"/>
                    <a:pt x="7523" y="34930"/>
                    <a:pt x="7680" y="34772"/>
                  </a:cubicBezTo>
                  <a:cubicBezTo>
                    <a:pt x="8049" y="35035"/>
                    <a:pt x="7628" y="35193"/>
                    <a:pt x="7680" y="35404"/>
                  </a:cubicBezTo>
                  <a:cubicBezTo>
                    <a:pt x="7786" y="35614"/>
                    <a:pt x="7943" y="35824"/>
                    <a:pt x="7733" y="36087"/>
                  </a:cubicBezTo>
                  <a:cubicBezTo>
                    <a:pt x="7575" y="36245"/>
                    <a:pt x="7417" y="36403"/>
                    <a:pt x="7260" y="36561"/>
                  </a:cubicBezTo>
                  <a:cubicBezTo>
                    <a:pt x="7102" y="36719"/>
                    <a:pt x="6891" y="36877"/>
                    <a:pt x="6786" y="37087"/>
                  </a:cubicBezTo>
                  <a:cubicBezTo>
                    <a:pt x="6260" y="38034"/>
                    <a:pt x="5471" y="38665"/>
                    <a:pt x="4682" y="39349"/>
                  </a:cubicBezTo>
                  <a:cubicBezTo>
                    <a:pt x="4314" y="39665"/>
                    <a:pt x="3998" y="40085"/>
                    <a:pt x="3682" y="40454"/>
                  </a:cubicBezTo>
                  <a:cubicBezTo>
                    <a:pt x="3525" y="40664"/>
                    <a:pt x="3419" y="40927"/>
                    <a:pt x="3104" y="40874"/>
                  </a:cubicBezTo>
                  <a:cubicBezTo>
                    <a:pt x="2893" y="40717"/>
                    <a:pt x="2999" y="40506"/>
                    <a:pt x="3104" y="40348"/>
                  </a:cubicBezTo>
                  <a:cubicBezTo>
                    <a:pt x="3314" y="39980"/>
                    <a:pt x="3577" y="39559"/>
                    <a:pt x="3840" y="39191"/>
                  </a:cubicBezTo>
                  <a:cubicBezTo>
                    <a:pt x="3945" y="38928"/>
                    <a:pt x="3893" y="38770"/>
                    <a:pt x="3630" y="38665"/>
                  </a:cubicBezTo>
                  <a:lnTo>
                    <a:pt x="3630" y="38718"/>
                  </a:lnTo>
                  <a:cubicBezTo>
                    <a:pt x="3630" y="38665"/>
                    <a:pt x="3630" y="38665"/>
                    <a:pt x="3630" y="38665"/>
                  </a:cubicBezTo>
                  <a:cubicBezTo>
                    <a:pt x="3156" y="39402"/>
                    <a:pt x="2736" y="40191"/>
                    <a:pt x="2262" y="40927"/>
                  </a:cubicBezTo>
                  <a:cubicBezTo>
                    <a:pt x="2104" y="41190"/>
                    <a:pt x="1894" y="41453"/>
                    <a:pt x="1789" y="41716"/>
                  </a:cubicBezTo>
                  <a:cubicBezTo>
                    <a:pt x="1578" y="42137"/>
                    <a:pt x="1368" y="42505"/>
                    <a:pt x="1526" y="43084"/>
                  </a:cubicBezTo>
                  <a:cubicBezTo>
                    <a:pt x="2209" y="42505"/>
                    <a:pt x="2893" y="41979"/>
                    <a:pt x="3525" y="41453"/>
                  </a:cubicBezTo>
                  <a:cubicBezTo>
                    <a:pt x="3893" y="41137"/>
                    <a:pt x="4314" y="40822"/>
                    <a:pt x="4682" y="40506"/>
                  </a:cubicBezTo>
                  <a:cubicBezTo>
                    <a:pt x="4840" y="40401"/>
                    <a:pt x="5050" y="40348"/>
                    <a:pt x="5208" y="40559"/>
                  </a:cubicBezTo>
                  <a:cubicBezTo>
                    <a:pt x="5366" y="40769"/>
                    <a:pt x="5208" y="40927"/>
                    <a:pt x="5103" y="41085"/>
                  </a:cubicBezTo>
                  <a:cubicBezTo>
                    <a:pt x="5050" y="41137"/>
                    <a:pt x="4998" y="41190"/>
                    <a:pt x="4945" y="41243"/>
                  </a:cubicBezTo>
                  <a:cubicBezTo>
                    <a:pt x="4208" y="41927"/>
                    <a:pt x="3472" y="42610"/>
                    <a:pt x="2788" y="43294"/>
                  </a:cubicBezTo>
                  <a:cubicBezTo>
                    <a:pt x="2525" y="43505"/>
                    <a:pt x="2367" y="43715"/>
                    <a:pt x="2157" y="43978"/>
                  </a:cubicBezTo>
                  <a:cubicBezTo>
                    <a:pt x="1841" y="44452"/>
                    <a:pt x="1578" y="44978"/>
                    <a:pt x="1210" y="45451"/>
                  </a:cubicBezTo>
                  <a:cubicBezTo>
                    <a:pt x="894" y="45925"/>
                    <a:pt x="894" y="46608"/>
                    <a:pt x="316" y="46977"/>
                  </a:cubicBezTo>
                  <a:cubicBezTo>
                    <a:pt x="211" y="47029"/>
                    <a:pt x="211" y="47187"/>
                    <a:pt x="158" y="47292"/>
                  </a:cubicBezTo>
                  <a:cubicBezTo>
                    <a:pt x="0" y="47766"/>
                    <a:pt x="53" y="48292"/>
                    <a:pt x="158" y="48765"/>
                  </a:cubicBezTo>
                  <a:cubicBezTo>
                    <a:pt x="158" y="48923"/>
                    <a:pt x="158" y="49133"/>
                    <a:pt x="421" y="49133"/>
                  </a:cubicBezTo>
                  <a:cubicBezTo>
                    <a:pt x="737" y="48765"/>
                    <a:pt x="1000" y="48292"/>
                    <a:pt x="1420" y="48029"/>
                  </a:cubicBezTo>
                  <a:cubicBezTo>
                    <a:pt x="1946" y="47608"/>
                    <a:pt x="2473" y="47134"/>
                    <a:pt x="2946" y="46661"/>
                  </a:cubicBezTo>
                  <a:cubicBezTo>
                    <a:pt x="3051" y="46556"/>
                    <a:pt x="3156" y="46398"/>
                    <a:pt x="3314" y="46345"/>
                  </a:cubicBezTo>
                  <a:cubicBezTo>
                    <a:pt x="3419" y="46345"/>
                    <a:pt x="3630" y="46345"/>
                    <a:pt x="3682" y="46398"/>
                  </a:cubicBezTo>
                  <a:cubicBezTo>
                    <a:pt x="3788" y="46503"/>
                    <a:pt x="3788" y="46714"/>
                    <a:pt x="3735" y="46819"/>
                  </a:cubicBezTo>
                  <a:cubicBezTo>
                    <a:pt x="3209" y="47345"/>
                    <a:pt x="2683" y="47924"/>
                    <a:pt x="2157" y="48450"/>
                  </a:cubicBezTo>
                  <a:cubicBezTo>
                    <a:pt x="1263" y="49344"/>
                    <a:pt x="684" y="50396"/>
                    <a:pt x="211" y="51553"/>
                  </a:cubicBezTo>
                  <a:cubicBezTo>
                    <a:pt x="158" y="51764"/>
                    <a:pt x="158" y="52079"/>
                    <a:pt x="158" y="52342"/>
                  </a:cubicBezTo>
                  <a:cubicBezTo>
                    <a:pt x="211" y="53026"/>
                    <a:pt x="211" y="53657"/>
                    <a:pt x="263" y="54289"/>
                  </a:cubicBezTo>
                  <a:cubicBezTo>
                    <a:pt x="263" y="54447"/>
                    <a:pt x="211" y="54604"/>
                    <a:pt x="526" y="54710"/>
                  </a:cubicBezTo>
                  <a:cubicBezTo>
                    <a:pt x="631" y="54552"/>
                    <a:pt x="737" y="54394"/>
                    <a:pt x="894" y="54183"/>
                  </a:cubicBezTo>
                  <a:cubicBezTo>
                    <a:pt x="1368" y="53605"/>
                    <a:pt x="1841" y="52974"/>
                    <a:pt x="2262" y="52395"/>
                  </a:cubicBezTo>
                  <a:cubicBezTo>
                    <a:pt x="2367" y="52290"/>
                    <a:pt x="2473" y="52132"/>
                    <a:pt x="2736" y="52290"/>
                  </a:cubicBezTo>
                  <a:cubicBezTo>
                    <a:pt x="2788" y="52500"/>
                    <a:pt x="2683" y="52711"/>
                    <a:pt x="2578" y="52868"/>
                  </a:cubicBezTo>
                  <a:cubicBezTo>
                    <a:pt x="1946" y="54026"/>
                    <a:pt x="1263" y="55183"/>
                    <a:pt x="631" y="56288"/>
                  </a:cubicBezTo>
                  <a:cubicBezTo>
                    <a:pt x="211" y="57129"/>
                    <a:pt x="263" y="57445"/>
                    <a:pt x="1052" y="58181"/>
                  </a:cubicBezTo>
                  <a:cubicBezTo>
                    <a:pt x="1578" y="57708"/>
                    <a:pt x="1841" y="56972"/>
                    <a:pt x="2630" y="56551"/>
                  </a:cubicBezTo>
                  <a:cubicBezTo>
                    <a:pt x="2630" y="56761"/>
                    <a:pt x="2683" y="56919"/>
                    <a:pt x="2630" y="57024"/>
                  </a:cubicBezTo>
                  <a:cubicBezTo>
                    <a:pt x="2367" y="57603"/>
                    <a:pt x="2104" y="58181"/>
                    <a:pt x="1789" y="58655"/>
                  </a:cubicBezTo>
                  <a:cubicBezTo>
                    <a:pt x="1315" y="59339"/>
                    <a:pt x="1420" y="59970"/>
                    <a:pt x="1789" y="60601"/>
                  </a:cubicBezTo>
                  <a:cubicBezTo>
                    <a:pt x="2052" y="61127"/>
                    <a:pt x="2420" y="61601"/>
                    <a:pt x="2683" y="62127"/>
                  </a:cubicBezTo>
                  <a:cubicBezTo>
                    <a:pt x="2841" y="62442"/>
                    <a:pt x="3104" y="62442"/>
                    <a:pt x="3472" y="62600"/>
                  </a:cubicBezTo>
                  <a:cubicBezTo>
                    <a:pt x="3314" y="63337"/>
                    <a:pt x="3682" y="63863"/>
                    <a:pt x="4156" y="64441"/>
                  </a:cubicBezTo>
                  <a:cubicBezTo>
                    <a:pt x="4682" y="64178"/>
                    <a:pt x="4892" y="63705"/>
                    <a:pt x="5208" y="63389"/>
                  </a:cubicBezTo>
                  <a:cubicBezTo>
                    <a:pt x="5366" y="63232"/>
                    <a:pt x="5471" y="63074"/>
                    <a:pt x="5681" y="63284"/>
                  </a:cubicBezTo>
                  <a:cubicBezTo>
                    <a:pt x="5681" y="63337"/>
                    <a:pt x="5734" y="63442"/>
                    <a:pt x="5681" y="63495"/>
                  </a:cubicBezTo>
                  <a:cubicBezTo>
                    <a:pt x="5576" y="63810"/>
                    <a:pt x="5471" y="64126"/>
                    <a:pt x="5313" y="64441"/>
                  </a:cubicBezTo>
                  <a:cubicBezTo>
                    <a:pt x="4945" y="65283"/>
                    <a:pt x="5050" y="65651"/>
                    <a:pt x="5944" y="66230"/>
                  </a:cubicBezTo>
                  <a:cubicBezTo>
                    <a:pt x="6418" y="66125"/>
                    <a:pt x="6418" y="65283"/>
                    <a:pt x="7154" y="65336"/>
                  </a:cubicBezTo>
                  <a:cubicBezTo>
                    <a:pt x="6944" y="65914"/>
                    <a:pt x="6734" y="66440"/>
                    <a:pt x="6523" y="66966"/>
                  </a:cubicBezTo>
                  <a:cubicBezTo>
                    <a:pt x="7260" y="68071"/>
                    <a:pt x="8364" y="68755"/>
                    <a:pt x="9469" y="69334"/>
                  </a:cubicBezTo>
                  <a:cubicBezTo>
                    <a:pt x="10416" y="69755"/>
                    <a:pt x="11205" y="70281"/>
                    <a:pt x="12099" y="70807"/>
                  </a:cubicBezTo>
                  <a:cubicBezTo>
                    <a:pt x="12257" y="70912"/>
                    <a:pt x="12467" y="71070"/>
                    <a:pt x="12625" y="71227"/>
                  </a:cubicBezTo>
                  <a:cubicBezTo>
                    <a:pt x="12836" y="71438"/>
                    <a:pt x="12836" y="71701"/>
                    <a:pt x="12625" y="71964"/>
                  </a:cubicBezTo>
                  <a:cubicBezTo>
                    <a:pt x="12520" y="72069"/>
                    <a:pt x="12415" y="72122"/>
                    <a:pt x="12257" y="72227"/>
                  </a:cubicBezTo>
                  <a:cubicBezTo>
                    <a:pt x="11310" y="72017"/>
                    <a:pt x="10521" y="71333"/>
                    <a:pt x="9364" y="70859"/>
                  </a:cubicBezTo>
                  <a:cubicBezTo>
                    <a:pt x="9627" y="71227"/>
                    <a:pt x="9732" y="71385"/>
                    <a:pt x="9837" y="71490"/>
                  </a:cubicBezTo>
                  <a:cubicBezTo>
                    <a:pt x="10153" y="71806"/>
                    <a:pt x="10521" y="72017"/>
                    <a:pt x="10784" y="72332"/>
                  </a:cubicBezTo>
                  <a:cubicBezTo>
                    <a:pt x="11205" y="72858"/>
                    <a:pt x="11678" y="73279"/>
                    <a:pt x="12257" y="73595"/>
                  </a:cubicBezTo>
                  <a:cubicBezTo>
                    <a:pt x="14309" y="74910"/>
                    <a:pt x="16360" y="76172"/>
                    <a:pt x="18359" y="77487"/>
                  </a:cubicBezTo>
                  <a:cubicBezTo>
                    <a:pt x="19201" y="78066"/>
                    <a:pt x="20095" y="78540"/>
                    <a:pt x="21042" y="78803"/>
                  </a:cubicBezTo>
                  <a:cubicBezTo>
                    <a:pt x="21410" y="78908"/>
                    <a:pt x="21726" y="79118"/>
                    <a:pt x="22094" y="79276"/>
                  </a:cubicBezTo>
                  <a:cubicBezTo>
                    <a:pt x="23041" y="79644"/>
                    <a:pt x="23830" y="80223"/>
                    <a:pt x="24830" y="80486"/>
                  </a:cubicBezTo>
                  <a:cubicBezTo>
                    <a:pt x="25356" y="80644"/>
                    <a:pt x="25882" y="80802"/>
                    <a:pt x="26355" y="80959"/>
                  </a:cubicBezTo>
                  <a:cubicBezTo>
                    <a:pt x="27355" y="81222"/>
                    <a:pt x="28302" y="81538"/>
                    <a:pt x="29248" y="81801"/>
                  </a:cubicBezTo>
                  <a:cubicBezTo>
                    <a:pt x="29932" y="81959"/>
                    <a:pt x="30669" y="82064"/>
                    <a:pt x="31353" y="82327"/>
                  </a:cubicBezTo>
                  <a:cubicBezTo>
                    <a:pt x="31405" y="82380"/>
                    <a:pt x="31510" y="82327"/>
                    <a:pt x="31563" y="82274"/>
                  </a:cubicBezTo>
                  <a:cubicBezTo>
                    <a:pt x="31879" y="81591"/>
                    <a:pt x="32247" y="80907"/>
                    <a:pt x="32983" y="80433"/>
                  </a:cubicBezTo>
                  <a:cubicBezTo>
                    <a:pt x="32983" y="81012"/>
                    <a:pt x="32983" y="81012"/>
                    <a:pt x="32668" y="81696"/>
                  </a:cubicBezTo>
                  <a:cubicBezTo>
                    <a:pt x="32563" y="81906"/>
                    <a:pt x="32352" y="82117"/>
                    <a:pt x="32563" y="82380"/>
                  </a:cubicBezTo>
                  <a:cubicBezTo>
                    <a:pt x="33089" y="82537"/>
                    <a:pt x="33562" y="82748"/>
                    <a:pt x="34088" y="82801"/>
                  </a:cubicBezTo>
                  <a:cubicBezTo>
                    <a:pt x="34982" y="82958"/>
                    <a:pt x="35824" y="83011"/>
                    <a:pt x="36718" y="83064"/>
                  </a:cubicBezTo>
                  <a:cubicBezTo>
                    <a:pt x="36771" y="83064"/>
                    <a:pt x="36876" y="83064"/>
                    <a:pt x="36929" y="83011"/>
                  </a:cubicBezTo>
                  <a:cubicBezTo>
                    <a:pt x="37665" y="82537"/>
                    <a:pt x="38454" y="82590"/>
                    <a:pt x="39296" y="82590"/>
                  </a:cubicBezTo>
                  <a:cubicBezTo>
                    <a:pt x="39664" y="82590"/>
                    <a:pt x="40085" y="82643"/>
                    <a:pt x="40453" y="82537"/>
                  </a:cubicBezTo>
                  <a:cubicBezTo>
                    <a:pt x="41611" y="82327"/>
                    <a:pt x="42768" y="82274"/>
                    <a:pt x="43925" y="82064"/>
                  </a:cubicBezTo>
                  <a:cubicBezTo>
                    <a:pt x="45398" y="81801"/>
                    <a:pt x="46924" y="81696"/>
                    <a:pt x="48239" y="80854"/>
                  </a:cubicBezTo>
                  <a:cubicBezTo>
                    <a:pt x="48975" y="80802"/>
                    <a:pt x="49554" y="80328"/>
                    <a:pt x="50238" y="80012"/>
                  </a:cubicBezTo>
                  <a:cubicBezTo>
                    <a:pt x="51553" y="79434"/>
                    <a:pt x="52921" y="78855"/>
                    <a:pt x="54236" y="78224"/>
                  </a:cubicBezTo>
                  <a:cubicBezTo>
                    <a:pt x="54657" y="78013"/>
                    <a:pt x="55077" y="77803"/>
                    <a:pt x="55446" y="77540"/>
                  </a:cubicBezTo>
                  <a:cubicBezTo>
                    <a:pt x="57129" y="76330"/>
                    <a:pt x="58865" y="75068"/>
                    <a:pt x="60548" y="73858"/>
                  </a:cubicBezTo>
                  <a:cubicBezTo>
                    <a:pt x="61969" y="72858"/>
                    <a:pt x="63284" y="71753"/>
                    <a:pt x="64494" y="70491"/>
                  </a:cubicBezTo>
                  <a:cubicBezTo>
                    <a:pt x="66019" y="68755"/>
                    <a:pt x="67650" y="67124"/>
                    <a:pt x="69281" y="65494"/>
                  </a:cubicBezTo>
                  <a:cubicBezTo>
                    <a:pt x="70438" y="64284"/>
                    <a:pt x="71543" y="63021"/>
                    <a:pt x="72437" y="61548"/>
                  </a:cubicBezTo>
                  <a:cubicBezTo>
                    <a:pt x="73489" y="59970"/>
                    <a:pt x="74541" y="58339"/>
                    <a:pt x="75856" y="56919"/>
                  </a:cubicBezTo>
                  <a:cubicBezTo>
                    <a:pt x="76067" y="56709"/>
                    <a:pt x="76225" y="56340"/>
                    <a:pt x="76382" y="56025"/>
                  </a:cubicBezTo>
                  <a:close/>
                  <a:moveTo>
                    <a:pt x="13362" y="26040"/>
                  </a:moveTo>
                  <a:cubicBezTo>
                    <a:pt x="13362" y="26093"/>
                    <a:pt x="13414" y="26145"/>
                    <a:pt x="13414" y="26145"/>
                  </a:cubicBezTo>
                  <a:cubicBezTo>
                    <a:pt x="13099" y="26882"/>
                    <a:pt x="12415" y="27039"/>
                    <a:pt x="11731" y="27355"/>
                  </a:cubicBezTo>
                  <a:cubicBezTo>
                    <a:pt x="11731" y="27250"/>
                    <a:pt x="11731" y="27197"/>
                    <a:pt x="11784" y="27197"/>
                  </a:cubicBezTo>
                  <a:cubicBezTo>
                    <a:pt x="12310" y="26513"/>
                    <a:pt x="13099" y="25935"/>
                    <a:pt x="13362" y="26040"/>
                  </a:cubicBezTo>
                  <a:close/>
                  <a:moveTo>
                    <a:pt x="14256" y="27302"/>
                  </a:moveTo>
                  <a:cubicBezTo>
                    <a:pt x="13520" y="27618"/>
                    <a:pt x="12783" y="28039"/>
                    <a:pt x="12152" y="28618"/>
                  </a:cubicBezTo>
                  <a:cubicBezTo>
                    <a:pt x="11784" y="28986"/>
                    <a:pt x="11363" y="29196"/>
                    <a:pt x="10942" y="29459"/>
                  </a:cubicBezTo>
                  <a:cubicBezTo>
                    <a:pt x="10574" y="29775"/>
                    <a:pt x="10521" y="29827"/>
                    <a:pt x="10731" y="30459"/>
                  </a:cubicBezTo>
                  <a:cubicBezTo>
                    <a:pt x="10574" y="30617"/>
                    <a:pt x="10416" y="30774"/>
                    <a:pt x="10205" y="30880"/>
                  </a:cubicBezTo>
                  <a:cubicBezTo>
                    <a:pt x="9732" y="31195"/>
                    <a:pt x="9311" y="31563"/>
                    <a:pt x="8996" y="32037"/>
                  </a:cubicBezTo>
                  <a:cubicBezTo>
                    <a:pt x="8575" y="32563"/>
                    <a:pt x="8049" y="32931"/>
                    <a:pt x="7417" y="33405"/>
                  </a:cubicBezTo>
                  <a:cubicBezTo>
                    <a:pt x="7365" y="32721"/>
                    <a:pt x="7628" y="32300"/>
                    <a:pt x="8101" y="31984"/>
                  </a:cubicBezTo>
                  <a:cubicBezTo>
                    <a:pt x="8259" y="31879"/>
                    <a:pt x="8522" y="31774"/>
                    <a:pt x="8627" y="31616"/>
                  </a:cubicBezTo>
                  <a:cubicBezTo>
                    <a:pt x="8943" y="31090"/>
                    <a:pt x="9416" y="30774"/>
                    <a:pt x="9942" y="30511"/>
                  </a:cubicBezTo>
                  <a:cubicBezTo>
                    <a:pt x="9890" y="30196"/>
                    <a:pt x="9732" y="29880"/>
                    <a:pt x="9785" y="29617"/>
                  </a:cubicBezTo>
                  <a:cubicBezTo>
                    <a:pt x="9890" y="29301"/>
                    <a:pt x="10153" y="28986"/>
                    <a:pt x="10416" y="28828"/>
                  </a:cubicBezTo>
                  <a:cubicBezTo>
                    <a:pt x="11731" y="28092"/>
                    <a:pt x="12888" y="27145"/>
                    <a:pt x="14256" y="26566"/>
                  </a:cubicBezTo>
                  <a:cubicBezTo>
                    <a:pt x="14414" y="26513"/>
                    <a:pt x="14519" y="26408"/>
                    <a:pt x="14677" y="26408"/>
                  </a:cubicBezTo>
                  <a:cubicBezTo>
                    <a:pt x="14782" y="26408"/>
                    <a:pt x="14940" y="26461"/>
                    <a:pt x="14992" y="26513"/>
                  </a:cubicBezTo>
                  <a:cubicBezTo>
                    <a:pt x="14992" y="26619"/>
                    <a:pt x="14992" y="26776"/>
                    <a:pt x="14940" y="26829"/>
                  </a:cubicBezTo>
                  <a:cubicBezTo>
                    <a:pt x="14729" y="27039"/>
                    <a:pt x="14519" y="27145"/>
                    <a:pt x="14256" y="27302"/>
                  </a:cubicBezTo>
                  <a:close/>
                  <a:moveTo>
                    <a:pt x="50343" y="3367"/>
                  </a:moveTo>
                  <a:cubicBezTo>
                    <a:pt x="51500" y="2946"/>
                    <a:pt x="52658" y="2578"/>
                    <a:pt x="53868" y="2210"/>
                  </a:cubicBezTo>
                  <a:cubicBezTo>
                    <a:pt x="53920" y="2210"/>
                    <a:pt x="54025" y="2210"/>
                    <a:pt x="54078" y="2210"/>
                  </a:cubicBezTo>
                  <a:cubicBezTo>
                    <a:pt x="54131" y="2263"/>
                    <a:pt x="54183" y="2315"/>
                    <a:pt x="54236" y="2368"/>
                  </a:cubicBezTo>
                  <a:cubicBezTo>
                    <a:pt x="54236" y="2420"/>
                    <a:pt x="54236" y="2526"/>
                    <a:pt x="54183" y="2578"/>
                  </a:cubicBezTo>
                  <a:cubicBezTo>
                    <a:pt x="54078" y="2631"/>
                    <a:pt x="53973" y="2736"/>
                    <a:pt x="53868" y="2736"/>
                  </a:cubicBezTo>
                  <a:cubicBezTo>
                    <a:pt x="52868" y="2841"/>
                    <a:pt x="51974" y="3209"/>
                    <a:pt x="51027" y="3578"/>
                  </a:cubicBezTo>
                  <a:cubicBezTo>
                    <a:pt x="50764" y="3683"/>
                    <a:pt x="50501" y="3683"/>
                    <a:pt x="50185" y="3735"/>
                  </a:cubicBezTo>
                  <a:cubicBezTo>
                    <a:pt x="50238" y="3525"/>
                    <a:pt x="50290" y="3367"/>
                    <a:pt x="50343" y="3367"/>
                  </a:cubicBezTo>
                  <a:close/>
                  <a:moveTo>
                    <a:pt x="32826" y="10890"/>
                  </a:moveTo>
                  <a:cubicBezTo>
                    <a:pt x="32983" y="10732"/>
                    <a:pt x="33246" y="10732"/>
                    <a:pt x="33457" y="10627"/>
                  </a:cubicBezTo>
                  <a:cubicBezTo>
                    <a:pt x="34299" y="10311"/>
                    <a:pt x="35140" y="9943"/>
                    <a:pt x="36034" y="9627"/>
                  </a:cubicBezTo>
                  <a:cubicBezTo>
                    <a:pt x="36403" y="9469"/>
                    <a:pt x="36824" y="9417"/>
                    <a:pt x="37244" y="9312"/>
                  </a:cubicBezTo>
                  <a:cubicBezTo>
                    <a:pt x="37297" y="9259"/>
                    <a:pt x="37402" y="9364"/>
                    <a:pt x="37770" y="9469"/>
                  </a:cubicBezTo>
                  <a:cubicBezTo>
                    <a:pt x="35877" y="10153"/>
                    <a:pt x="34404" y="11153"/>
                    <a:pt x="32510" y="11311"/>
                  </a:cubicBezTo>
                  <a:cubicBezTo>
                    <a:pt x="32615" y="11153"/>
                    <a:pt x="32668" y="10942"/>
                    <a:pt x="32826" y="10890"/>
                  </a:cubicBezTo>
                  <a:close/>
                  <a:moveTo>
                    <a:pt x="4629" y="61285"/>
                  </a:moveTo>
                  <a:lnTo>
                    <a:pt x="4629" y="61285"/>
                  </a:lnTo>
                  <a:lnTo>
                    <a:pt x="4629" y="61285"/>
                  </a:lnTo>
                  <a:lnTo>
                    <a:pt x="4629" y="61285"/>
                  </a:lnTo>
                  <a:cubicBezTo>
                    <a:pt x="4629" y="61233"/>
                    <a:pt x="4629" y="61180"/>
                    <a:pt x="4629" y="61075"/>
                  </a:cubicBezTo>
                  <a:cubicBezTo>
                    <a:pt x="4682" y="61022"/>
                    <a:pt x="4735" y="61022"/>
                    <a:pt x="4787" y="60970"/>
                  </a:cubicBezTo>
                  <a:cubicBezTo>
                    <a:pt x="4787" y="60970"/>
                    <a:pt x="4840" y="61022"/>
                    <a:pt x="4840" y="61022"/>
                  </a:cubicBezTo>
                  <a:cubicBezTo>
                    <a:pt x="4840" y="61075"/>
                    <a:pt x="4840" y="61180"/>
                    <a:pt x="4840" y="61180"/>
                  </a:cubicBezTo>
                  <a:cubicBezTo>
                    <a:pt x="4787" y="61233"/>
                    <a:pt x="4682" y="61285"/>
                    <a:pt x="4629" y="61285"/>
                  </a:cubicBezTo>
                  <a:lnTo>
                    <a:pt x="4629" y="61285"/>
                  </a:lnTo>
                  <a:cubicBezTo>
                    <a:pt x="4735" y="61338"/>
                    <a:pt x="4840" y="61338"/>
                    <a:pt x="4892" y="61390"/>
                  </a:cubicBezTo>
                  <a:cubicBezTo>
                    <a:pt x="4892" y="61390"/>
                    <a:pt x="4892" y="61390"/>
                    <a:pt x="4892" y="61390"/>
                  </a:cubicBezTo>
                  <a:cubicBezTo>
                    <a:pt x="4787" y="61390"/>
                    <a:pt x="4735" y="61338"/>
                    <a:pt x="4629" y="61285"/>
                  </a:cubicBezTo>
                  <a:close/>
                  <a:moveTo>
                    <a:pt x="20253" y="73963"/>
                  </a:moveTo>
                  <a:cubicBezTo>
                    <a:pt x="19885" y="73805"/>
                    <a:pt x="19569" y="73542"/>
                    <a:pt x="19201" y="73332"/>
                  </a:cubicBezTo>
                  <a:cubicBezTo>
                    <a:pt x="19043" y="73174"/>
                    <a:pt x="18885" y="72963"/>
                    <a:pt x="18727" y="72858"/>
                  </a:cubicBezTo>
                  <a:cubicBezTo>
                    <a:pt x="18307" y="72700"/>
                    <a:pt x="17991" y="72911"/>
                    <a:pt x="17623" y="73069"/>
                  </a:cubicBezTo>
                  <a:cubicBezTo>
                    <a:pt x="17044" y="73279"/>
                    <a:pt x="16571" y="73226"/>
                    <a:pt x="16150" y="72806"/>
                  </a:cubicBezTo>
                  <a:cubicBezTo>
                    <a:pt x="15887" y="72437"/>
                    <a:pt x="15834" y="71753"/>
                    <a:pt x="16097" y="71280"/>
                  </a:cubicBezTo>
                  <a:cubicBezTo>
                    <a:pt x="16202" y="71122"/>
                    <a:pt x="16623" y="71070"/>
                    <a:pt x="16728" y="71227"/>
                  </a:cubicBezTo>
                  <a:cubicBezTo>
                    <a:pt x="16834" y="71333"/>
                    <a:pt x="16886" y="71490"/>
                    <a:pt x="16939" y="71596"/>
                  </a:cubicBezTo>
                  <a:cubicBezTo>
                    <a:pt x="17202" y="72174"/>
                    <a:pt x="17360" y="72385"/>
                    <a:pt x="17833" y="72280"/>
                  </a:cubicBezTo>
                  <a:cubicBezTo>
                    <a:pt x="18990" y="72069"/>
                    <a:pt x="19990" y="72490"/>
                    <a:pt x="20884" y="73174"/>
                  </a:cubicBezTo>
                  <a:cubicBezTo>
                    <a:pt x="20989" y="73279"/>
                    <a:pt x="21147" y="73332"/>
                    <a:pt x="21358" y="73489"/>
                  </a:cubicBezTo>
                  <a:cubicBezTo>
                    <a:pt x="20937" y="74016"/>
                    <a:pt x="20674" y="74121"/>
                    <a:pt x="20253" y="73963"/>
                  </a:cubicBezTo>
                  <a:close/>
                  <a:moveTo>
                    <a:pt x="24830" y="72543"/>
                  </a:moveTo>
                  <a:cubicBezTo>
                    <a:pt x="24935" y="72332"/>
                    <a:pt x="25093" y="72069"/>
                    <a:pt x="25198" y="71859"/>
                  </a:cubicBezTo>
                  <a:cubicBezTo>
                    <a:pt x="25250" y="71648"/>
                    <a:pt x="25303" y="71438"/>
                    <a:pt x="25356" y="71175"/>
                  </a:cubicBezTo>
                  <a:cubicBezTo>
                    <a:pt x="25724" y="71806"/>
                    <a:pt x="25724" y="71964"/>
                    <a:pt x="24830" y="72543"/>
                  </a:cubicBezTo>
                  <a:close/>
                  <a:moveTo>
                    <a:pt x="23725" y="79697"/>
                  </a:moveTo>
                  <a:cubicBezTo>
                    <a:pt x="23514" y="79276"/>
                    <a:pt x="23672" y="79066"/>
                    <a:pt x="23883" y="78908"/>
                  </a:cubicBezTo>
                  <a:cubicBezTo>
                    <a:pt x="23935" y="78855"/>
                    <a:pt x="24041" y="78908"/>
                    <a:pt x="24093" y="78960"/>
                  </a:cubicBezTo>
                  <a:cubicBezTo>
                    <a:pt x="24146" y="78960"/>
                    <a:pt x="24198" y="79118"/>
                    <a:pt x="24146" y="79118"/>
                  </a:cubicBezTo>
                  <a:cubicBezTo>
                    <a:pt x="24041" y="79329"/>
                    <a:pt x="23883" y="79486"/>
                    <a:pt x="23725" y="79697"/>
                  </a:cubicBezTo>
                  <a:close/>
                  <a:moveTo>
                    <a:pt x="28880" y="72122"/>
                  </a:moveTo>
                  <a:cubicBezTo>
                    <a:pt x="28302" y="72385"/>
                    <a:pt x="27775" y="72648"/>
                    <a:pt x="27197" y="72858"/>
                  </a:cubicBezTo>
                  <a:cubicBezTo>
                    <a:pt x="27092" y="72911"/>
                    <a:pt x="26881" y="72753"/>
                    <a:pt x="26671" y="72648"/>
                  </a:cubicBezTo>
                  <a:cubicBezTo>
                    <a:pt x="27302" y="72332"/>
                    <a:pt x="27881" y="72069"/>
                    <a:pt x="28459" y="71806"/>
                  </a:cubicBezTo>
                  <a:cubicBezTo>
                    <a:pt x="28617" y="71701"/>
                    <a:pt x="28828" y="71648"/>
                    <a:pt x="29038" y="71648"/>
                  </a:cubicBezTo>
                  <a:cubicBezTo>
                    <a:pt x="29091" y="71648"/>
                    <a:pt x="29143" y="71753"/>
                    <a:pt x="29248" y="71911"/>
                  </a:cubicBezTo>
                  <a:cubicBezTo>
                    <a:pt x="29091" y="71964"/>
                    <a:pt x="28985" y="72069"/>
                    <a:pt x="28880" y="72122"/>
                  </a:cubicBezTo>
                  <a:close/>
                  <a:moveTo>
                    <a:pt x="29038" y="73910"/>
                  </a:moveTo>
                  <a:cubicBezTo>
                    <a:pt x="28933" y="73858"/>
                    <a:pt x="28828" y="73647"/>
                    <a:pt x="28880" y="73542"/>
                  </a:cubicBezTo>
                  <a:cubicBezTo>
                    <a:pt x="29143" y="72753"/>
                    <a:pt x="29354" y="71964"/>
                    <a:pt x="29880" y="71175"/>
                  </a:cubicBezTo>
                  <a:cubicBezTo>
                    <a:pt x="29985" y="71385"/>
                    <a:pt x="30143" y="71543"/>
                    <a:pt x="30090" y="71701"/>
                  </a:cubicBezTo>
                  <a:cubicBezTo>
                    <a:pt x="30090" y="72227"/>
                    <a:pt x="30038" y="72753"/>
                    <a:pt x="29985" y="73279"/>
                  </a:cubicBezTo>
                  <a:cubicBezTo>
                    <a:pt x="29932" y="73542"/>
                    <a:pt x="29827" y="73858"/>
                    <a:pt x="29564" y="73963"/>
                  </a:cubicBezTo>
                  <a:cubicBezTo>
                    <a:pt x="29406" y="74016"/>
                    <a:pt x="29196" y="73963"/>
                    <a:pt x="29038" y="73910"/>
                  </a:cubicBezTo>
                  <a:close/>
                  <a:moveTo>
                    <a:pt x="25882" y="80433"/>
                  </a:moveTo>
                  <a:cubicBezTo>
                    <a:pt x="25987" y="79486"/>
                    <a:pt x="26408" y="78803"/>
                    <a:pt x="27144" y="78434"/>
                  </a:cubicBezTo>
                  <a:cubicBezTo>
                    <a:pt x="26986" y="79276"/>
                    <a:pt x="26671" y="79855"/>
                    <a:pt x="25882" y="80433"/>
                  </a:cubicBezTo>
                  <a:close/>
                  <a:moveTo>
                    <a:pt x="28985" y="81328"/>
                  </a:moveTo>
                  <a:cubicBezTo>
                    <a:pt x="28933" y="81328"/>
                    <a:pt x="28828" y="81222"/>
                    <a:pt x="28828" y="81170"/>
                  </a:cubicBezTo>
                  <a:cubicBezTo>
                    <a:pt x="28722" y="80644"/>
                    <a:pt x="29143" y="80328"/>
                    <a:pt x="29459" y="79960"/>
                  </a:cubicBezTo>
                  <a:cubicBezTo>
                    <a:pt x="29564" y="79855"/>
                    <a:pt x="29669" y="79855"/>
                    <a:pt x="29880" y="79802"/>
                  </a:cubicBezTo>
                  <a:cubicBezTo>
                    <a:pt x="29880" y="79960"/>
                    <a:pt x="29932" y="80065"/>
                    <a:pt x="29880" y="80170"/>
                  </a:cubicBezTo>
                  <a:cubicBezTo>
                    <a:pt x="29669" y="80591"/>
                    <a:pt x="29617" y="81222"/>
                    <a:pt x="28985" y="81328"/>
                  </a:cubicBezTo>
                  <a:close/>
                  <a:moveTo>
                    <a:pt x="32826" y="73963"/>
                  </a:moveTo>
                  <a:cubicBezTo>
                    <a:pt x="32563" y="73805"/>
                    <a:pt x="32352" y="73489"/>
                    <a:pt x="32457" y="73174"/>
                  </a:cubicBezTo>
                  <a:cubicBezTo>
                    <a:pt x="32510" y="73016"/>
                    <a:pt x="32615" y="72858"/>
                    <a:pt x="32668" y="72648"/>
                  </a:cubicBezTo>
                  <a:cubicBezTo>
                    <a:pt x="32983" y="72280"/>
                    <a:pt x="33299" y="71911"/>
                    <a:pt x="33667" y="71596"/>
                  </a:cubicBezTo>
                  <a:cubicBezTo>
                    <a:pt x="33983" y="71385"/>
                    <a:pt x="34351" y="71543"/>
                    <a:pt x="34351" y="71911"/>
                  </a:cubicBezTo>
                  <a:cubicBezTo>
                    <a:pt x="34299" y="72227"/>
                    <a:pt x="34351" y="72595"/>
                    <a:pt x="34404" y="72911"/>
                  </a:cubicBezTo>
                  <a:cubicBezTo>
                    <a:pt x="34509" y="73700"/>
                    <a:pt x="33562" y="74279"/>
                    <a:pt x="32826" y="73963"/>
                  </a:cubicBezTo>
                  <a:close/>
                  <a:moveTo>
                    <a:pt x="38717" y="72437"/>
                  </a:moveTo>
                  <a:cubicBezTo>
                    <a:pt x="38349" y="72700"/>
                    <a:pt x="37823" y="72648"/>
                    <a:pt x="37613" y="72385"/>
                  </a:cubicBezTo>
                  <a:cubicBezTo>
                    <a:pt x="37297" y="72069"/>
                    <a:pt x="37244" y="71385"/>
                    <a:pt x="37507" y="71017"/>
                  </a:cubicBezTo>
                  <a:cubicBezTo>
                    <a:pt x="37613" y="70912"/>
                    <a:pt x="37718" y="70807"/>
                    <a:pt x="37876" y="70701"/>
                  </a:cubicBezTo>
                  <a:cubicBezTo>
                    <a:pt x="38191" y="70491"/>
                    <a:pt x="38402" y="70596"/>
                    <a:pt x="38507" y="70964"/>
                  </a:cubicBezTo>
                  <a:cubicBezTo>
                    <a:pt x="38560" y="71122"/>
                    <a:pt x="38560" y="71280"/>
                    <a:pt x="38612" y="71438"/>
                  </a:cubicBezTo>
                  <a:cubicBezTo>
                    <a:pt x="38980" y="71333"/>
                    <a:pt x="39349" y="71280"/>
                    <a:pt x="39822" y="71122"/>
                  </a:cubicBezTo>
                  <a:cubicBezTo>
                    <a:pt x="39769" y="71385"/>
                    <a:pt x="39769" y="71543"/>
                    <a:pt x="39717" y="71596"/>
                  </a:cubicBezTo>
                  <a:cubicBezTo>
                    <a:pt x="39401" y="71911"/>
                    <a:pt x="39086" y="72174"/>
                    <a:pt x="38717" y="72437"/>
                  </a:cubicBezTo>
                  <a:close/>
                  <a:moveTo>
                    <a:pt x="50501" y="55814"/>
                  </a:moveTo>
                  <a:cubicBezTo>
                    <a:pt x="49870" y="56288"/>
                    <a:pt x="49238" y="56814"/>
                    <a:pt x="48712" y="57445"/>
                  </a:cubicBezTo>
                  <a:cubicBezTo>
                    <a:pt x="48239" y="58024"/>
                    <a:pt x="47608" y="58497"/>
                    <a:pt x="46976" y="58918"/>
                  </a:cubicBezTo>
                  <a:cubicBezTo>
                    <a:pt x="44925" y="60286"/>
                    <a:pt x="42610" y="61180"/>
                    <a:pt x="40295" y="61916"/>
                  </a:cubicBezTo>
                  <a:cubicBezTo>
                    <a:pt x="39191" y="62285"/>
                    <a:pt x="38033" y="62495"/>
                    <a:pt x="36876" y="62600"/>
                  </a:cubicBezTo>
                  <a:cubicBezTo>
                    <a:pt x="35088" y="62705"/>
                    <a:pt x="33299" y="62863"/>
                    <a:pt x="31510" y="62968"/>
                  </a:cubicBezTo>
                  <a:cubicBezTo>
                    <a:pt x="30248" y="63074"/>
                    <a:pt x="29038" y="62916"/>
                    <a:pt x="27828" y="62705"/>
                  </a:cubicBezTo>
                  <a:cubicBezTo>
                    <a:pt x="26671" y="62495"/>
                    <a:pt x="25513" y="62232"/>
                    <a:pt x="24356" y="61969"/>
                  </a:cubicBezTo>
                  <a:cubicBezTo>
                    <a:pt x="22094" y="61390"/>
                    <a:pt x="20043" y="60391"/>
                    <a:pt x="18570" y="58602"/>
                  </a:cubicBezTo>
                  <a:cubicBezTo>
                    <a:pt x="17623" y="57445"/>
                    <a:pt x="16623" y="56445"/>
                    <a:pt x="15624" y="55393"/>
                  </a:cubicBezTo>
                  <a:cubicBezTo>
                    <a:pt x="15045" y="54815"/>
                    <a:pt x="14519" y="54236"/>
                    <a:pt x="14098" y="53552"/>
                  </a:cubicBezTo>
                  <a:cubicBezTo>
                    <a:pt x="13414" y="52342"/>
                    <a:pt x="13151" y="51027"/>
                    <a:pt x="13099" y="49659"/>
                  </a:cubicBezTo>
                  <a:cubicBezTo>
                    <a:pt x="12994" y="48555"/>
                    <a:pt x="12941" y="47450"/>
                    <a:pt x="12836" y="46345"/>
                  </a:cubicBezTo>
                  <a:cubicBezTo>
                    <a:pt x="12836" y="46240"/>
                    <a:pt x="12836" y="46135"/>
                    <a:pt x="12783" y="46030"/>
                  </a:cubicBezTo>
                  <a:cubicBezTo>
                    <a:pt x="12257" y="44820"/>
                    <a:pt x="12415" y="43505"/>
                    <a:pt x="12257" y="42295"/>
                  </a:cubicBezTo>
                  <a:cubicBezTo>
                    <a:pt x="12152" y="41243"/>
                    <a:pt x="12099" y="40138"/>
                    <a:pt x="12257" y="39086"/>
                  </a:cubicBezTo>
                  <a:cubicBezTo>
                    <a:pt x="12362" y="38718"/>
                    <a:pt x="12467" y="38349"/>
                    <a:pt x="12573" y="37981"/>
                  </a:cubicBezTo>
                  <a:cubicBezTo>
                    <a:pt x="12730" y="37508"/>
                    <a:pt x="12994" y="37034"/>
                    <a:pt x="13151" y="36561"/>
                  </a:cubicBezTo>
                  <a:cubicBezTo>
                    <a:pt x="13572" y="35141"/>
                    <a:pt x="14256" y="33773"/>
                    <a:pt x="14940" y="32721"/>
                  </a:cubicBezTo>
                  <a:cubicBezTo>
                    <a:pt x="15571" y="31669"/>
                    <a:pt x="16045" y="30827"/>
                    <a:pt x="16676" y="30038"/>
                  </a:cubicBezTo>
                  <a:cubicBezTo>
                    <a:pt x="17728" y="28828"/>
                    <a:pt x="18885" y="27776"/>
                    <a:pt x="20200" y="26882"/>
                  </a:cubicBezTo>
                  <a:cubicBezTo>
                    <a:pt x="21042" y="26250"/>
                    <a:pt x="21989" y="25672"/>
                    <a:pt x="22883" y="25093"/>
                  </a:cubicBezTo>
                  <a:cubicBezTo>
                    <a:pt x="24461" y="24041"/>
                    <a:pt x="26145" y="23304"/>
                    <a:pt x="27933" y="22673"/>
                  </a:cubicBezTo>
                  <a:cubicBezTo>
                    <a:pt x="29722" y="22042"/>
                    <a:pt x="31458" y="21358"/>
                    <a:pt x="33352" y="20990"/>
                  </a:cubicBezTo>
                  <a:cubicBezTo>
                    <a:pt x="34877" y="20674"/>
                    <a:pt x="36455" y="20464"/>
                    <a:pt x="38033" y="20516"/>
                  </a:cubicBezTo>
                  <a:cubicBezTo>
                    <a:pt x="38823" y="20569"/>
                    <a:pt x="39559" y="20569"/>
                    <a:pt x="40348" y="20569"/>
                  </a:cubicBezTo>
                  <a:cubicBezTo>
                    <a:pt x="41032" y="20569"/>
                    <a:pt x="41716" y="20674"/>
                    <a:pt x="42347" y="20990"/>
                  </a:cubicBezTo>
                  <a:cubicBezTo>
                    <a:pt x="43294" y="21411"/>
                    <a:pt x="44241" y="21779"/>
                    <a:pt x="45188" y="22200"/>
                  </a:cubicBezTo>
                  <a:cubicBezTo>
                    <a:pt x="45609" y="22358"/>
                    <a:pt x="46029" y="22621"/>
                    <a:pt x="46398" y="22831"/>
                  </a:cubicBezTo>
                  <a:cubicBezTo>
                    <a:pt x="47082" y="23252"/>
                    <a:pt x="47765" y="23725"/>
                    <a:pt x="48449" y="24146"/>
                  </a:cubicBezTo>
                  <a:cubicBezTo>
                    <a:pt x="49870" y="24935"/>
                    <a:pt x="51079" y="26040"/>
                    <a:pt x="52184" y="27197"/>
                  </a:cubicBezTo>
                  <a:cubicBezTo>
                    <a:pt x="52710" y="27723"/>
                    <a:pt x="53236" y="28355"/>
                    <a:pt x="53762" y="28881"/>
                  </a:cubicBezTo>
                  <a:cubicBezTo>
                    <a:pt x="54657" y="29670"/>
                    <a:pt x="55340" y="30669"/>
                    <a:pt x="55761" y="31774"/>
                  </a:cubicBezTo>
                  <a:cubicBezTo>
                    <a:pt x="56445" y="33352"/>
                    <a:pt x="57182" y="34930"/>
                    <a:pt x="57550" y="36613"/>
                  </a:cubicBezTo>
                  <a:cubicBezTo>
                    <a:pt x="57708" y="37245"/>
                    <a:pt x="57760" y="37823"/>
                    <a:pt x="57866" y="38455"/>
                  </a:cubicBezTo>
                  <a:cubicBezTo>
                    <a:pt x="57918" y="38928"/>
                    <a:pt x="57918" y="39454"/>
                    <a:pt x="58023" y="39928"/>
                  </a:cubicBezTo>
                  <a:cubicBezTo>
                    <a:pt x="58286" y="40769"/>
                    <a:pt x="58234" y="41611"/>
                    <a:pt x="58076" y="42400"/>
                  </a:cubicBezTo>
                  <a:cubicBezTo>
                    <a:pt x="57971" y="42821"/>
                    <a:pt x="57918" y="43242"/>
                    <a:pt x="57866" y="43663"/>
                  </a:cubicBezTo>
                  <a:cubicBezTo>
                    <a:pt x="57655" y="45767"/>
                    <a:pt x="56919" y="47713"/>
                    <a:pt x="55761" y="49449"/>
                  </a:cubicBezTo>
                  <a:cubicBezTo>
                    <a:pt x="54499" y="51448"/>
                    <a:pt x="53026" y="53342"/>
                    <a:pt x="51395" y="55078"/>
                  </a:cubicBezTo>
                  <a:cubicBezTo>
                    <a:pt x="51132" y="55393"/>
                    <a:pt x="50816" y="55604"/>
                    <a:pt x="50501" y="55814"/>
                  </a:cubicBezTo>
                  <a:close/>
                  <a:moveTo>
                    <a:pt x="45030" y="70175"/>
                  </a:moveTo>
                  <a:cubicBezTo>
                    <a:pt x="44504" y="70701"/>
                    <a:pt x="43925" y="71227"/>
                    <a:pt x="43189" y="71438"/>
                  </a:cubicBezTo>
                  <a:cubicBezTo>
                    <a:pt x="42926" y="71543"/>
                    <a:pt x="42663" y="71596"/>
                    <a:pt x="42400" y="71490"/>
                  </a:cubicBezTo>
                  <a:cubicBezTo>
                    <a:pt x="41768" y="71227"/>
                    <a:pt x="41611" y="70701"/>
                    <a:pt x="41979" y="70175"/>
                  </a:cubicBezTo>
                  <a:cubicBezTo>
                    <a:pt x="42031" y="70070"/>
                    <a:pt x="42137" y="70018"/>
                    <a:pt x="42189" y="69912"/>
                  </a:cubicBezTo>
                  <a:cubicBezTo>
                    <a:pt x="42347" y="69702"/>
                    <a:pt x="42557" y="69544"/>
                    <a:pt x="42873" y="69544"/>
                  </a:cubicBezTo>
                  <a:cubicBezTo>
                    <a:pt x="43136" y="69597"/>
                    <a:pt x="43241" y="69755"/>
                    <a:pt x="43347" y="70018"/>
                  </a:cubicBezTo>
                  <a:cubicBezTo>
                    <a:pt x="43399" y="70070"/>
                    <a:pt x="43452" y="70123"/>
                    <a:pt x="43557" y="70228"/>
                  </a:cubicBezTo>
                  <a:cubicBezTo>
                    <a:pt x="44136" y="70070"/>
                    <a:pt x="44609" y="69912"/>
                    <a:pt x="45293" y="69702"/>
                  </a:cubicBezTo>
                  <a:cubicBezTo>
                    <a:pt x="45135" y="69965"/>
                    <a:pt x="45135" y="70123"/>
                    <a:pt x="45030" y="70175"/>
                  </a:cubicBezTo>
                  <a:close/>
                  <a:moveTo>
                    <a:pt x="58549" y="63021"/>
                  </a:moveTo>
                  <a:cubicBezTo>
                    <a:pt x="58076" y="63442"/>
                    <a:pt x="57602" y="63863"/>
                    <a:pt x="57129" y="64231"/>
                  </a:cubicBezTo>
                  <a:cubicBezTo>
                    <a:pt x="56866" y="64441"/>
                    <a:pt x="56550" y="64599"/>
                    <a:pt x="56235" y="64757"/>
                  </a:cubicBezTo>
                  <a:cubicBezTo>
                    <a:pt x="56130" y="64810"/>
                    <a:pt x="55919" y="64810"/>
                    <a:pt x="55814" y="64915"/>
                  </a:cubicBezTo>
                  <a:cubicBezTo>
                    <a:pt x="54657" y="65757"/>
                    <a:pt x="53289" y="66125"/>
                    <a:pt x="52079" y="66861"/>
                  </a:cubicBezTo>
                  <a:cubicBezTo>
                    <a:pt x="51763" y="67072"/>
                    <a:pt x="51448" y="67282"/>
                    <a:pt x="51132" y="67493"/>
                  </a:cubicBezTo>
                  <a:cubicBezTo>
                    <a:pt x="50396" y="67861"/>
                    <a:pt x="49712" y="68229"/>
                    <a:pt x="49028" y="68650"/>
                  </a:cubicBezTo>
                  <a:cubicBezTo>
                    <a:pt x="48817" y="68545"/>
                    <a:pt x="48660" y="68492"/>
                    <a:pt x="48554" y="68387"/>
                  </a:cubicBezTo>
                  <a:cubicBezTo>
                    <a:pt x="48397" y="68334"/>
                    <a:pt x="48239" y="68229"/>
                    <a:pt x="48028" y="68071"/>
                  </a:cubicBezTo>
                  <a:cubicBezTo>
                    <a:pt x="48291" y="67650"/>
                    <a:pt x="48712" y="67545"/>
                    <a:pt x="49080" y="67335"/>
                  </a:cubicBezTo>
                  <a:cubicBezTo>
                    <a:pt x="49291" y="67177"/>
                    <a:pt x="49501" y="67177"/>
                    <a:pt x="49712" y="67019"/>
                  </a:cubicBezTo>
                  <a:cubicBezTo>
                    <a:pt x="51027" y="66177"/>
                    <a:pt x="52552" y="65704"/>
                    <a:pt x="53973" y="65073"/>
                  </a:cubicBezTo>
                  <a:cubicBezTo>
                    <a:pt x="54341" y="64862"/>
                    <a:pt x="54762" y="64757"/>
                    <a:pt x="55077" y="64441"/>
                  </a:cubicBezTo>
                  <a:cubicBezTo>
                    <a:pt x="55130" y="64389"/>
                    <a:pt x="55183" y="64336"/>
                    <a:pt x="55235" y="64336"/>
                  </a:cubicBezTo>
                  <a:cubicBezTo>
                    <a:pt x="56340" y="63915"/>
                    <a:pt x="57129" y="63074"/>
                    <a:pt x="58023" y="62337"/>
                  </a:cubicBezTo>
                  <a:cubicBezTo>
                    <a:pt x="58129" y="62232"/>
                    <a:pt x="58181" y="62179"/>
                    <a:pt x="58286" y="62127"/>
                  </a:cubicBezTo>
                  <a:cubicBezTo>
                    <a:pt x="58392" y="62127"/>
                    <a:pt x="58549" y="62127"/>
                    <a:pt x="58602" y="62179"/>
                  </a:cubicBezTo>
                  <a:cubicBezTo>
                    <a:pt x="58707" y="62285"/>
                    <a:pt x="58812" y="62442"/>
                    <a:pt x="58812" y="62548"/>
                  </a:cubicBezTo>
                  <a:cubicBezTo>
                    <a:pt x="58760" y="62758"/>
                    <a:pt x="58655" y="62916"/>
                    <a:pt x="58549" y="63021"/>
                  </a:cubicBezTo>
                  <a:close/>
                  <a:moveTo>
                    <a:pt x="82537" y="28986"/>
                  </a:moveTo>
                  <a:cubicBezTo>
                    <a:pt x="82748" y="28407"/>
                    <a:pt x="83011" y="27881"/>
                    <a:pt x="83168" y="27355"/>
                  </a:cubicBezTo>
                  <a:cubicBezTo>
                    <a:pt x="83484" y="26461"/>
                    <a:pt x="83800" y="25619"/>
                    <a:pt x="84115" y="24725"/>
                  </a:cubicBezTo>
                  <a:cubicBezTo>
                    <a:pt x="84168" y="24514"/>
                    <a:pt x="84221" y="24199"/>
                    <a:pt x="84326" y="23988"/>
                  </a:cubicBezTo>
                  <a:cubicBezTo>
                    <a:pt x="84378" y="23883"/>
                    <a:pt x="84589" y="23831"/>
                    <a:pt x="84747" y="23831"/>
                  </a:cubicBezTo>
                  <a:cubicBezTo>
                    <a:pt x="84799" y="23831"/>
                    <a:pt x="84904" y="23988"/>
                    <a:pt x="84904" y="24094"/>
                  </a:cubicBezTo>
                  <a:cubicBezTo>
                    <a:pt x="84904" y="24251"/>
                    <a:pt x="84904" y="24462"/>
                    <a:pt x="84852" y="24672"/>
                  </a:cubicBezTo>
                  <a:cubicBezTo>
                    <a:pt x="84694" y="25251"/>
                    <a:pt x="84536" y="25829"/>
                    <a:pt x="84326" y="26408"/>
                  </a:cubicBezTo>
                  <a:cubicBezTo>
                    <a:pt x="83852" y="27881"/>
                    <a:pt x="83326" y="29407"/>
                    <a:pt x="82853" y="30880"/>
                  </a:cubicBezTo>
                  <a:cubicBezTo>
                    <a:pt x="82485" y="31984"/>
                    <a:pt x="81853" y="32879"/>
                    <a:pt x="81117" y="33720"/>
                  </a:cubicBezTo>
                  <a:cubicBezTo>
                    <a:pt x="81012" y="33825"/>
                    <a:pt x="80854" y="33825"/>
                    <a:pt x="80643" y="33983"/>
                  </a:cubicBezTo>
                  <a:cubicBezTo>
                    <a:pt x="80486" y="33405"/>
                    <a:pt x="80696" y="33036"/>
                    <a:pt x="80906" y="32721"/>
                  </a:cubicBezTo>
                  <a:cubicBezTo>
                    <a:pt x="81748" y="31616"/>
                    <a:pt x="82116" y="30248"/>
                    <a:pt x="82537" y="28986"/>
                  </a:cubicBezTo>
                  <a:close/>
                  <a:moveTo>
                    <a:pt x="69912" y="54236"/>
                  </a:moveTo>
                  <a:cubicBezTo>
                    <a:pt x="69807" y="54447"/>
                    <a:pt x="69649" y="54604"/>
                    <a:pt x="69439" y="54762"/>
                  </a:cubicBezTo>
                  <a:cubicBezTo>
                    <a:pt x="67808" y="56235"/>
                    <a:pt x="66335" y="57918"/>
                    <a:pt x="64862" y="59602"/>
                  </a:cubicBezTo>
                  <a:cubicBezTo>
                    <a:pt x="64599" y="59865"/>
                    <a:pt x="64336" y="60180"/>
                    <a:pt x="64073" y="60391"/>
                  </a:cubicBezTo>
                  <a:cubicBezTo>
                    <a:pt x="64020" y="60443"/>
                    <a:pt x="63862" y="60391"/>
                    <a:pt x="63652" y="60391"/>
                  </a:cubicBezTo>
                  <a:cubicBezTo>
                    <a:pt x="63810" y="60128"/>
                    <a:pt x="63862" y="59917"/>
                    <a:pt x="64020" y="59760"/>
                  </a:cubicBezTo>
                  <a:cubicBezTo>
                    <a:pt x="65493" y="57971"/>
                    <a:pt x="66914" y="56077"/>
                    <a:pt x="68702" y="54499"/>
                  </a:cubicBezTo>
                  <a:cubicBezTo>
                    <a:pt x="69596" y="53710"/>
                    <a:pt x="70228" y="52658"/>
                    <a:pt x="70964" y="51658"/>
                  </a:cubicBezTo>
                  <a:cubicBezTo>
                    <a:pt x="72121" y="50080"/>
                    <a:pt x="73174" y="48450"/>
                    <a:pt x="74278" y="46819"/>
                  </a:cubicBezTo>
                  <a:cubicBezTo>
                    <a:pt x="75751" y="44557"/>
                    <a:pt x="77224" y="42295"/>
                    <a:pt x="78644" y="40033"/>
                  </a:cubicBezTo>
                  <a:cubicBezTo>
                    <a:pt x="78960" y="39559"/>
                    <a:pt x="79223" y="39033"/>
                    <a:pt x="79486" y="38507"/>
                  </a:cubicBezTo>
                  <a:cubicBezTo>
                    <a:pt x="79591" y="38297"/>
                    <a:pt x="79749" y="38034"/>
                    <a:pt x="79854" y="37771"/>
                  </a:cubicBezTo>
                  <a:cubicBezTo>
                    <a:pt x="79907" y="37771"/>
                    <a:pt x="79960" y="37771"/>
                    <a:pt x="80065" y="37771"/>
                  </a:cubicBezTo>
                  <a:cubicBezTo>
                    <a:pt x="80065" y="37876"/>
                    <a:pt x="80065" y="38034"/>
                    <a:pt x="80012" y="38086"/>
                  </a:cubicBezTo>
                  <a:cubicBezTo>
                    <a:pt x="79802" y="38770"/>
                    <a:pt x="79591" y="39454"/>
                    <a:pt x="79223" y="40033"/>
                  </a:cubicBezTo>
                  <a:cubicBezTo>
                    <a:pt x="77277" y="43242"/>
                    <a:pt x="75383" y="46451"/>
                    <a:pt x="73331" y="49607"/>
                  </a:cubicBezTo>
                  <a:cubicBezTo>
                    <a:pt x="72332" y="51238"/>
                    <a:pt x="71069" y="52711"/>
                    <a:pt x="69912" y="542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14361700" y="846932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53" y="1"/>
                  </a:moveTo>
                  <a:lnTo>
                    <a:pt x="0" y="1"/>
                  </a:lnTo>
                  <a:cubicBezTo>
                    <a:pt x="0" y="1"/>
                    <a:pt x="53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14351175" y="8473275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3"/>
                  </a:lnTo>
                  <a:cubicBezTo>
                    <a:pt x="0" y="53"/>
                    <a:pt x="0" y="5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14352500" y="8468025"/>
              <a:ext cx="9225" cy="7900"/>
            </a:xfrm>
            <a:custGeom>
              <a:avLst/>
              <a:gdLst/>
              <a:ahLst/>
              <a:cxnLst/>
              <a:rect l="l" t="t" r="r" b="b"/>
              <a:pathLst>
                <a:path w="369" h="316" extrusionOk="0">
                  <a:moveTo>
                    <a:pt x="368" y="53"/>
                  </a:moveTo>
                  <a:cubicBezTo>
                    <a:pt x="211" y="0"/>
                    <a:pt x="105" y="105"/>
                    <a:pt x="0" y="211"/>
                  </a:cubicBezTo>
                  <a:cubicBezTo>
                    <a:pt x="158" y="316"/>
                    <a:pt x="263" y="158"/>
                    <a:pt x="368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14363000" y="8468025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0"/>
                  </a:moveTo>
                  <a:lnTo>
                    <a:pt x="1" y="53"/>
                  </a:lnTo>
                  <a:lnTo>
                    <a:pt x="54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14364325" y="8465375"/>
              <a:ext cx="2650" cy="265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106" y="1"/>
                  </a:moveTo>
                  <a:cubicBezTo>
                    <a:pt x="53" y="53"/>
                    <a:pt x="53" y="53"/>
                    <a:pt x="1" y="106"/>
                  </a:cubicBezTo>
                  <a:cubicBezTo>
                    <a:pt x="53" y="106"/>
                    <a:pt x="53" y="106"/>
                    <a:pt x="106" y="53"/>
                  </a:cubicBezTo>
                  <a:cubicBezTo>
                    <a:pt x="106" y="53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14188100" y="8529825"/>
              <a:ext cx="1102100" cy="1006100"/>
            </a:xfrm>
            <a:custGeom>
              <a:avLst/>
              <a:gdLst/>
              <a:ahLst/>
              <a:cxnLst/>
              <a:rect l="l" t="t" r="r" b="b"/>
              <a:pathLst>
                <a:path w="44084" h="40244" extrusionOk="0">
                  <a:moveTo>
                    <a:pt x="43820" y="20674"/>
                  </a:moveTo>
                  <a:cubicBezTo>
                    <a:pt x="44031" y="19780"/>
                    <a:pt x="44083" y="18938"/>
                    <a:pt x="43820" y="18044"/>
                  </a:cubicBezTo>
                  <a:cubicBezTo>
                    <a:pt x="43663" y="17623"/>
                    <a:pt x="43715" y="17150"/>
                    <a:pt x="43663" y="16676"/>
                  </a:cubicBezTo>
                  <a:cubicBezTo>
                    <a:pt x="43557" y="15992"/>
                    <a:pt x="43505" y="15203"/>
                    <a:pt x="43242" y="14519"/>
                  </a:cubicBezTo>
                  <a:cubicBezTo>
                    <a:pt x="42821" y="13204"/>
                    <a:pt x="42295" y="11889"/>
                    <a:pt x="41769" y="10574"/>
                  </a:cubicBezTo>
                  <a:cubicBezTo>
                    <a:pt x="41348" y="9575"/>
                    <a:pt x="40769" y="8733"/>
                    <a:pt x="39980" y="8049"/>
                  </a:cubicBezTo>
                  <a:cubicBezTo>
                    <a:pt x="39454" y="7523"/>
                    <a:pt x="38981" y="6997"/>
                    <a:pt x="38507" y="6471"/>
                  </a:cubicBezTo>
                  <a:cubicBezTo>
                    <a:pt x="37403" y="5314"/>
                    <a:pt x="36245" y="4262"/>
                    <a:pt x="34878" y="3420"/>
                  </a:cubicBezTo>
                  <a:cubicBezTo>
                    <a:pt x="34194" y="3052"/>
                    <a:pt x="33562" y="2631"/>
                    <a:pt x="32931" y="2210"/>
                  </a:cubicBezTo>
                  <a:cubicBezTo>
                    <a:pt x="32563" y="2000"/>
                    <a:pt x="32247" y="1842"/>
                    <a:pt x="31879" y="1684"/>
                  </a:cubicBezTo>
                  <a:cubicBezTo>
                    <a:pt x="31090" y="1316"/>
                    <a:pt x="30248" y="1000"/>
                    <a:pt x="29459" y="632"/>
                  </a:cubicBezTo>
                  <a:cubicBezTo>
                    <a:pt x="28775" y="316"/>
                    <a:pt x="28039" y="106"/>
                    <a:pt x="27250" y="106"/>
                  </a:cubicBezTo>
                  <a:cubicBezTo>
                    <a:pt x="26566" y="158"/>
                    <a:pt x="25882" y="106"/>
                    <a:pt x="25146" y="53"/>
                  </a:cubicBezTo>
                  <a:cubicBezTo>
                    <a:pt x="23778" y="1"/>
                    <a:pt x="22410" y="158"/>
                    <a:pt x="21042" y="421"/>
                  </a:cubicBezTo>
                  <a:cubicBezTo>
                    <a:pt x="19149" y="790"/>
                    <a:pt x="17360" y="1473"/>
                    <a:pt x="15519" y="2052"/>
                  </a:cubicBezTo>
                  <a:cubicBezTo>
                    <a:pt x="13941" y="2631"/>
                    <a:pt x="12363" y="3262"/>
                    <a:pt x="10942" y="4209"/>
                  </a:cubicBezTo>
                  <a:cubicBezTo>
                    <a:pt x="9890" y="4893"/>
                    <a:pt x="8786" y="5524"/>
                    <a:pt x="7733" y="6261"/>
                  </a:cubicBezTo>
                  <a:cubicBezTo>
                    <a:pt x="6050" y="7470"/>
                    <a:pt x="4577" y="8891"/>
                    <a:pt x="3472" y="10732"/>
                  </a:cubicBezTo>
                  <a:cubicBezTo>
                    <a:pt x="3104" y="11363"/>
                    <a:pt x="2631" y="11942"/>
                    <a:pt x="2210" y="12520"/>
                  </a:cubicBezTo>
                  <a:cubicBezTo>
                    <a:pt x="2052" y="12783"/>
                    <a:pt x="1894" y="13047"/>
                    <a:pt x="1736" y="13310"/>
                  </a:cubicBezTo>
                  <a:cubicBezTo>
                    <a:pt x="1263" y="14414"/>
                    <a:pt x="737" y="15572"/>
                    <a:pt x="264" y="16676"/>
                  </a:cubicBezTo>
                  <a:cubicBezTo>
                    <a:pt x="0" y="17255"/>
                    <a:pt x="0" y="17834"/>
                    <a:pt x="106" y="18465"/>
                  </a:cubicBezTo>
                  <a:lnTo>
                    <a:pt x="106" y="18465"/>
                  </a:lnTo>
                  <a:cubicBezTo>
                    <a:pt x="106" y="18465"/>
                    <a:pt x="106" y="18465"/>
                    <a:pt x="106" y="18412"/>
                  </a:cubicBezTo>
                  <a:cubicBezTo>
                    <a:pt x="264" y="17834"/>
                    <a:pt x="527" y="17308"/>
                    <a:pt x="842" y="16781"/>
                  </a:cubicBezTo>
                  <a:cubicBezTo>
                    <a:pt x="947" y="16624"/>
                    <a:pt x="1053" y="16466"/>
                    <a:pt x="1210" y="16361"/>
                  </a:cubicBezTo>
                  <a:cubicBezTo>
                    <a:pt x="1789" y="15887"/>
                    <a:pt x="2420" y="15414"/>
                    <a:pt x="2999" y="14993"/>
                  </a:cubicBezTo>
                  <a:cubicBezTo>
                    <a:pt x="3104" y="14888"/>
                    <a:pt x="3262" y="14940"/>
                    <a:pt x="3472" y="14940"/>
                  </a:cubicBezTo>
                  <a:cubicBezTo>
                    <a:pt x="3315" y="15624"/>
                    <a:pt x="2789" y="15940"/>
                    <a:pt x="2368" y="16308"/>
                  </a:cubicBezTo>
                  <a:cubicBezTo>
                    <a:pt x="1842" y="16676"/>
                    <a:pt x="1368" y="17097"/>
                    <a:pt x="1053" y="17676"/>
                  </a:cubicBezTo>
                  <a:cubicBezTo>
                    <a:pt x="842" y="18097"/>
                    <a:pt x="474" y="18254"/>
                    <a:pt x="106" y="18412"/>
                  </a:cubicBezTo>
                  <a:cubicBezTo>
                    <a:pt x="106" y="18465"/>
                    <a:pt x="106" y="18465"/>
                    <a:pt x="106" y="18465"/>
                  </a:cubicBezTo>
                  <a:lnTo>
                    <a:pt x="106" y="18465"/>
                  </a:lnTo>
                  <a:cubicBezTo>
                    <a:pt x="106" y="18991"/>
                    <a:pt x="158" y="19517"/>
                    <a:pt x="158" y="20043"/>
                  </a:cubicBezTo>
                  <a:cubicBezTo>
                    <a:pt x="158" y="20306"/>
                    <a:pt x="158" y="20622"/>
                    <a:pt x="579" y="20832"/>
                  </a:cubicBezTo>
                  <a:cubicBezTo>
                    <a:pt x="1368" y="19885"/>
                    <a:pt x="1842" y="18675"/>
                    <a:pt x="3315" y="17991"/>
                  </a:cubicBezTo>
                  <a:cubicBezTo>
                    <a:pt x="2736" y="18728"/>
                    <a:pt x="2315" y="19201"/>
                    <a:pt x="1947" y="19727"/>
                  </a:cubicBezTo>
                  <a:cubicBezTo>
                    <a:pt x="1526" y="20253"/>
                    <a:pt x="1158" y="20885"/>
                    <a:pt x="842" y="21411"/>
                  </a:cubicBezTo>
                  <a:cubicBezTo>
                    <a:pt x="790" y="21779"/>
                    <a:pt x="737" y="22095"/>
                    <a:pt x="684" y="22463"/>
                  </a:cubicBezTo>
                  <a:cubicBezTo>
                    <a:pt x="632" y="22778"/>
                    <a:pt x="632" y="23147"/>
                    <a:pt x="579" y="23462"/>
                  </a:cubicBezTo>
                  <a:cubicBezTo>
                    <a:pt x="842" y="23462"/>
                    <a:pt x="1000" y="23462"/>
                    <a:pt x="1210" y="23462"/>
                  </a:cubicBezTo>
                  <a:cubicBezTo>
                    <a:pt x="1263" y="24146"/>
                    <a:pt x="1210" y="24725"/>
                    <a:pt x="1053" y="25356"/>
                  </a:cubicBezTo>
                  <a:cubicBezTo>
                    <a:pt x="790" y="26093"/>
                    <a:pt x="842" y="26356"/>
                    <a:pt x="1316" y="27302"/>
                  </a:cubicBezTo>
                  <a:cubicBezTo>
                    <a:pt x="1579" y="26987"/>
                    <a:pt x="1789" y="26671"/>
                    <a:pt x="1999" y="26408"/>
                  </a:cubicBezTo>
                  <a:cubicBezTo>
                    <a:pt x="2315" y="26093"/>
                    <a:pt x="2157" y="25566"/>
                    <a:pt x="2578" y="25356"/>
                  </a:cubicBezTo>
                  <a:cubicBezTo>
                    <a:pt x="2789" y="26198"/>
                    <a:pt x="2789" y="26250"/>
                    <a:pt x="2578" y="26724"/>
                  </a:cubicBezTo>
                  <a:cubicBezTo>
                    <a:pt x="2473" y="26934"/>
                    <a:pt x="2315" y="27197"/>
                    <a:pt x="2157" y="27408"/>
                  </a:cubicBezTo>
                  <a:cubicBezTo>
                    <a:pt x="1631" y="28460"/>
                    <a:pt x="1736" y="28670"/>
                    <a:pt x="2473" y="29144"/>
                  </a:cubicBezTo>
                  <a:cubicBezTo>
                    <a:pt x="2526" y="29196"/>
                    <a:pt x="2526" y="29196"/>
                    <a:pt x="2526" y="29249"/>
                  </a:cubicBezTo>
                  <a:cubicBezTo>
                    <a:pt x="2473" y="29670"/>
                    <a:pt x="2420" y="30090"/>
                    <a:pt x="2368" y="30511"/>
                  </a:cubicBezTo>
                  <a:cubicBezTo>
                    <a:pt x="2157" y="31563"/>
                    <a:pt x="2789" y="32089"/>
                    <a:pt x="3630" y="32616"/>
                  </a:cubicBezTo>
                  <a:cubicBezTo>
                    <a:pt x="3893" y="31826"/>
                    <a:pt x="4209" y="31195"/>
                    <a:pt x="4577" y="30511"/>
                  </a:cubicBezTo>
                  <a:cubicBezTo>
                    <a:pt x="4998" y="30880"/>
                    <a:pt x="5103" y="31248"/>
                    <a:pt x="4945" y="31616"/>
                  </a:cubicBezTo>
                  <a:cubicBezTo>
                    <a:pt x="4577" y="32300"/>
                    <a:pt x="4788" y="33036"/>
                    <a:pt x="4945" y="33720"/>
                  </a:cubicBezTo>
                  <a:cubicBezTo>
                    <a:pt x="5051" y="34194"/>
                    <a:pt x="5314" y="34562"/>
                    <a:pt x="5682" y="34825"/>
                  </a:cubicBezTo>
                  <a:cubicBezTo>
                    <a:pt x="6050" y="35088"/>
                    <a:pt x="6418" y="35298"/>
                    <a:pt x="6734" y="35509"/>
                  </a:cubicBezTo>
                  <a:cubicBezTo>
                    <a:pt x="7523" y="35035"/>
                    <a:pt x="7102" y="34246"/>
                    <a:pt x="7207" y="33668"/>
                  </a:cubicBezTo>
                  <a:cubicBezTo>
                    <a:pt x="7365" y="33668"/>
                    <a:pt x="7470" y="33668"/>
                    <a:pt x="7523" y="33668"/>
                  </a:cubicBezTo>
                  <a:cubicBezTo>
                    <a:pt x="8049" y="34088"/>
                    <a:pt x="8312" y="34667"/>
                    <a:pt x="8049" y="35298"/>
                  </a:cubicBezTo>
                  <a:cubicBezTo>
                    <a:pt x="7891" y="35772"/>
                    <a:pt x="7891" y="36245"/>
                    <a:pt x="7839" y="36719"/>
                  </a:cubicBezTo>
                  <a:cubicBezTo>
                    <a:pt x="8207" y="37087"/>
                    <a:pt x="8575" y="37403"/>
                    <a:pt x="8891" y="37666"/>
                  </a:cubicBezTo>
                  <a:cubicBezTo>
                    <a:pt x="9101" y="37823"/>
                    <a:pt x="9364" y="37981"/>
                    <a:pt x="9575" y="38086"/>
                  </a:cubicBezTo>
                  <a:cubicBezTo>
                    <a:pt x="10627" y="38612"/>
                    <a:pt x="11679" y="39033"/>
                    <a:pt x="12836" y="39191"/>
                  </a:cubicBezTo>
                  <a:cubicBezTo>
                    <a:pt x="13415" y="39296"/>
                    <a:pt x="13993" y="39454"/>
                    <a:pt x="14519" y="39612"/>
                  </a:cubicBezTo>
                  <a:cubicBezTo>
                    <a:pt x="16308" y="40085"/>
                    <a:pt x="18044" y="40243"/>
                    <a:pt x="19885" y="39980"/>
                  </a:cubicBezTo>
                  <a:cubicBezTo>
                    <a:pt x="21305" y="39717"/>
                    <a:pt x="22778" y="39612"/>
                    <a:pt x="24251" y="39402"/>
                  </a:cubicBezTo>
                  <a:cubicBezTo>
                    <a:pt x="24620" y="39349"/>
                    <a:pt x="24988" y="39296"/>
                    <a:pt x="25356" y="39191"/>
                  </a:cubicBezTo>
                  <a:cubicBezTo>
                    <a:pt x="26776" y="38981"/>
                    <a:pt x="28092" y="38349"/>
                    <a:pt x="29407" y="37929"/>
                  </a:cubicBezTo>
                  <a:cubicBezTo>
                    <a:pt x="31195" y="37403"/>
                    <a:pt x="32616" y="36245"/>
                    <a:pt x="34141" y="35351"/>
                  </a:cubicBezTo>
                  <a:cubicBezTo>
                    <a:pt x="34404" y="35193"/>
                    <a:pt x="34562" y="34983"/>
                    <a:pt x="34720" y="34772"/>
                  </a:cubicBezTo>
                  <a:cubicBezTo>
                    <a:pt x="35404" y="34036"/>
                    <a:pt x="36087" y="33299"/>
                    <a:pt x="36929" y="32773"/>
                  </a:cubicBezTo>
                  <a:cubicBezTo>
                    <a:pt x="37297" y="32510"/>
                    <a:pt x="37613" y="32247"/>
                    <a:pt x="37876" y="31932"/>
                  </a:cubicBezTo>
                  <a:cubicBezTo>
                    <a:pt x="38823" y="30722"/>
                    <a:pt x="39770" y="29512"/>
                    <a:pt x="40769" y="28355"/>
                  </a:cubicBezTo>
                  <a:cubicBezTo>
                    <a:pt x="42453" y="26356"/>
                    <a:pt x="43400" y="24041"/>
                    <a:pt x="43663" y="21463"/>
                  </a:cubicBezTo>
                  <a:cubicBezTo>
                    <a:pt x="43715" y="21200"/>
                    <a:pt x="43768" y="20937"/>
                    <a:pt x="43820" y="20674"/>
                  </a:cubicBezTo>
                  <a:close/>
                  <a:moveTo>
                    <a:pt x="3735" y="11205"/>
                  </a:moveTo>
                  <a:cubicBezTo>
                    <a:pt x="4472" y="10364"/>
                    <a:pt x="5156" y="9943"/>
                    <a:pt x="5734" y="9417"/>
                  </a:cubicBezTo>
                  <a:cubicBezTo>
                    <a:pt x="5945" y="9522"/>
                    <a:pt x="5997" y="9627"/>
                    <a:pt x="5892" y="9785"/>
                  </a:cubicBezTo>
                  <a:cubicBezTo>
                    <a:pt x="5419" y="10206"/>
                    <a:pt x="4998" y="10574"/>
                    <a:pt x="4525" y="10942"/>
                  </a:cubicBezTo>
                  <a:cubicBezTo>
                    <a:pt x="4367" y="11048"/>
                    <a:pt x="4156" y="11048"/>
                    <a:pt x="3735" y="11205"/>
                  </a:cubicBezTo>
                  <a:close/>
                  <a:moveTo>
                    <a:pt x="3946" y="12994"/>
                  </a:moveTo>
                  <a:cubicBezTo>
                    <a:pt x="3735" y="13362"/>
                    <a:pt x="3262" y="13625"/>
                    <a:pt x="2894" y="13888"/>
                  </a:cubicBezTo>
                  <a:cubicBezTo>
                    <a:pt x="2841" y="13888"/>
                    <a:pt x="2683" y="13836"/>
                    <a:pt x="2631" y="13783"/>
                  </a:cubicBezTo>
                  <a:cubicBezTo>
                    <a:pt x="2578" y="13783"/>
                    <a:pt x="2526" y="13625"/>
                    <a:pt x="2578" y="13573"/>
                  </a:cubicBezTo>
                  <a:cubicBezTo>
                    <a:pt x="2683" y="13204"/>
                    <a:pt x="4051" y="11837"/>
                    <a:pt x="4367" y="11731"/>
                  </a:cubicBezTo>
                  <a:cubicBezTo>
                    <a:pt x="4630" y="11679"/>
                    <a:pt x="4893" y="11679"/>
                    <a:pt x="5156" y="11679"/>
                  </a:cubicBezTo>
                  <a:cubicBezTo>
                    <a:pt x="5261" y="11679"/>
                    <a:pt x="5314" y="11837"/>
                    <a:pt x="5419" y="11942"/>
                  </a:cubicBezTo>
                  <a:cubicBezTo>
                    <a:pt x="4840" y="12205"/>
                    <a:pt x="4367" y="12520"/>
                    <a:pt x="3946" y="12994"/>
                  </a:cubicBezTo>
                  <a:close/>
                  <a:moveTo>
                    <a:pt x="16098" y="4419"/>
                  </a:moveTo>
                  <a:cubicBezTo>
                    <a:pt x="15098" y="4367"/>
                    <a:pt x="14151" y="4735"/>
                    <a:pt x="13204" y="4998"/>
                  </a:cubicBezTo>
                  <a:cubicBezTo>
                    <a:pt x="12678" y="5103"/>
                    <a:pt x="12152" y="5208"/>
                    <a:pt x="11626" y="5261"/>
                  </a:cubicBezTo>
                  <a:cubicBezTo>
                    <a:pt x="11521" y="5261"/>
                    <a:pt x="11311" y="5103"/>
                    <a:pt x="11311" y="4998"/>
                  </a:cubicBezTo>
                  <a:cubicBezTo>
                    <a:pt x="11258" y="4893"/>
                    <a:pt x="11311" y="4682"/>
                    <a:pt x="11416" y="4630"/>
                  </a:cubicBezTo>
                  <a:cubicBezTo>
                    <a:pt x="11626" y="4472"/>
                    <a:pt x="11889" y="4367"/>
                    <a:pt x="12152" y="4314"/>
                  </a:cubicBezTo>
                  <a:cubicBezTo>
                    <a:pt x="13152" y="4156"/>
                    <a:pt x="14099" y="3946"/>
                    <a:pt x="15098" y="3841"/>
                  </a:cubicBezTo>
                  <a:cubicBezTo>
                    <a:pt x="15414" y="3788"/>
                    <a:pt x="15729" y="3841"/>
                    <a:pt x="15992" y="3893"/>
                  </a:cubicBezTo>
                  <a:cubicBezTo>
                    <a:pt x="16098" y="3946"/>
                    <a:pt x="16203" y="4156"/>
                    <a:pt x="16255" y="4314"/>
                  </a:cubicBezTo>
                  <a:cubicBezTo>
                    <a:pt x="16150" y="4367"/>
                    <a:pt x="16098" y="4419"/>
                    <a:pt x="16098" y="4419"/>
                  </a:cubicBezTo>
                  <a:close/>
                  <a:moveTo>
                    <a:pt x="24357" y="2052"/>
                  </a:moveTo>
                  <a:cubicBezTo>
                    <a:pt x="23988" y="2105"/>
                    <a:pt x="23673" y="2052"/>
                    <a:pt x="23410" y="1736"/>
                  </a:cubicBezTo>
                  <a:cubicBezTo>
                    <a:pt x="23725" y="1368"/>
                    <a:pt x="24041" y="1421"/>
                    <a:pt x="24409" y="1526"/>
                  </a:cubicBezTo>
                  <a:cubicBezTo>
                    <a:pt x="24462" y="1526"/>
                    <a:pt x="24567" y="1736"/>
                    <a:pt x="24514" y="1789"/>
                  </a:cubicBezTo>
                  <a:cubicBezTo>
                    <a:pt x="24514" y="1894"/>
                    <a:pt x="24409" y="2000"/>
                    <a:pt x="24357" y="2052"/>
                  </a:cubicBezTo>
                  <a:close/>
                  <a:moveTo>
                    <a:pt x="20885" y="10364"/>
                  </a:moveTo>
                  <a:cubicBezTo>
                    <a:pt x="20727" y="10627"/>
                    <a:pt x="20464" y="10785"/>
                    <a:pt x="20306" y="11048"/>
                  </a:cubicBezTo>
                  <a:cubicBezTo>
                    <a:pt x="19885" y="11679"/>
                    <a:pt x="19938" y="11784"/>
                    <a:pt x="18780" y="11994"/>
                  </a:cubicBezTo>
                  <a:cubicBezTo>
                    <a:pt x="18570" y="11679"/>
                    <a:pt x="18570" y="11363"/>
                    <a:pt x="18833" y="11258"/>
                  </a:cubicBezTo>
                  <a:cubicBezTo>
                    <a:pt x="19254" y="10995"/>
                    <a:pt x="19570" y="10679"/>
                    <a:pt x="19833" y="10311"/>
                  </a:cubicBezTo>
                  <a:cubicBezTo>
                    <a:pt x="19885" y="10311"/>
                    <a:pt x="19885" y="10258"/>
                    <a:pt x="19938" y="10258"/>
                  </a:cubicBezTo>
                  <a:cubicBezTo>
                    <a:pt x="20516" y="9890"/>
                    <a:pt x="20990" y="9469"/>
                    <a:pt x="21358" y="8943"/>
                  </a:cubicBezTo>
                  <a:cubicBezTo>
                    <a:pt x="21358" y="8891"/>
                    <a:pt x="21569" y="8943"/>
                    <a:pt x="21621" y="8943"/>
                  </a:cubicBezTo>
                  <a:cubicBezTo>
                    <a:pt x="21674" y="8996"/>
                    <a:pt x="21726" y="9101"/>
                    <a:pt x="21726" y="9154"/>
                  </a:cubicBezTo>
                  <a:cubicBezTo>
                    <a:pt x="21463" y="9575"/>
                    <a:pt x="21200" y="9995"/>
                    <a:pt x="20885" y="10364"/>
                  </a:cubicBezTo>
                  <a:close/>
                  <a:moveTo>
                    <a:pt x="21621" y="11889"/>
                  </a:moveTo>
                  <a:cubicBezTo>
                    <a:pt x="21621" y="11889"/>
                    <a:pt x="21569" y="11837"/>
                    <a:pt x="21516" y="11837"/>
                  </a:cubicBezTo>
                  <a:cubicBezTo>
                    <a:pt x="21411" y="11363"/>
                    <a:pt x="21621" y="10995"/>
                    <a:pt x="21989" y="10679"/>
                  </a:cubicBezTo>
                  <a:cubicBezTo>
                    <a:pt x="22042" y="10627"/>
                    <a:pt x="22200" y="10574"/>
                    <a:pt x="22305" y="10627"/>
                  </a:cubicBezTo>
                  <a:cubicBezTo>
                    <a:pt x="22358" y="10679"/>
                    <a:pt x="22463" y="10837"/>
                    <a:pt x="22463" y="10890"/>
                  </a:cubicBezTo>
                  <a:cubicBezTo>
                    <a:pt x="22305" y="11363"/>
                    <a:pt x="22147" y="11731"/>
                    <a:pt x="21621" y="11889"/>
                  </a:cubicBezTo>
                  <a:close/>
                  <a:moveTo>
                    <a:pt x="22778" y="12941"/>
                  </a:moveTo>
                  <a:cubicBezTo>
                    <a:pt x="22568" y="12468"/>
                    <a:pt x="22568" y="12468"/>
                    <a:pt x="23199" y="12257"/>
                  </a:cubicBezTo>
                  <a:cubicBezTo>
                    <a:pt x="23199" y="12573"/>
                    <a:pt x="23094" y="12836"/>
                    <a:pt x="22778" y="12941"/>
                  </a:cubicBezTo>
                  <a:close/>
                  <a:moveTo>
                    <a:pt x="32563" y="13047"/>
                  </a:moveTo>
                  <a:cubicBezTo>
                    <a:pt x="32563" y="12678"/>
                    <a:pt x="32668" y="12415"/>
                    <a:pt x="33036" y="12205"/>
                  </a:cubicBezTo>
                  <a:cubicBezTo>
                    <a:pt x="33247" y="12415"/>
                    <a:pt x="33405" y="12626"/>
                    <a:pt x="33615" y="12889"/>
                  </a:cubicBezTo>
                  <a:cubicBezTo>
                    <a:pt x="34036" y="12678"/>
                    <a:pt x="34246" y="12310"/>
                    <a:pt x="34457" y="11942"/>
                  </a:cubicBezTo>
                  <a:cubicBezTo>
                    <a:pt x="34194" y="11626"/>
                    <a:pt x="33931" y="11363"/>
                    <a:pt x="33615" y="10995"/>
                  </a:cubicBezTo>
                  <a:cubicBezTo>
                    <a:pt x="33825" y="10942"/>
                    <a:pt x="33983" y="10837"/>
                    <a:pt x="34088" y="10837"/>
                  </a:cubicBezTo>
                  <a:cubicBezTo>
                    <a:pt x="34352" y="10942"/>
                    <a:pt x="34562" y="10995"/>
                    <a:pt x="34825" y="11153"/>
                  </a:cubicBezTo>
                  <a:cubicBezTo>
                    <a:pt x="35193" y="11363"/>
                    <a:pt x="35404" y="11889"/>
                    <a:pt x="35246" y="12363"/>
                  </a:cubicBezTo>
                  <a:cubicBezTo>
                    <a:pt x="34983" y="12836"/>
                    <a:pt x="34720" y="13362"/>
                    <a:pt x="34404" y="13836"/>
                  </a:cubicBezTo>
                  <a:cubicBezTo>
                    <a:pt x="34194" y="14256"/>
                    <a:pt x="33825" y="14256"/>
                    <a:pt x="33405" y="14046"/>
                  </a:cubicBezTo>
                  <a:cubicBezTo>
                    <a:pt x="33299" y="13941"/>
                    <a:pt x="33194" y="13888"/>
                    <a:pt x="33036" y="13783"/>
                  </a:cubicBezTo>
                  <a:cubicBezTo>
                    <a:pt x="32773" y="13625"/>
                    <a:pt x="32563" y="13415"/>
                    <a:pt x="32563" y="13047"/>
                  </a:cubicBezTo>
                  <a:close/>
                  <a:moveTo>
                    <a:pt x="22884" y="31248"/>
                  </a:moveTo>
                  <a:cubicBezTo>
                    <a:pt x="22831" y="30985"/>
                    <a:pt x="22831" y="30722"/>
                    <a:pt x="22831" y="30459"/>
                  </a:cubicBezTo>
                  <a:cubicBezTo>
                    <a:pt x="22831" y="30248"/>
                    <a:pt x="23041" y="30038"/>
                    <a:pt x="23252" y="30038"/>
                  </a:cubicBezTo>
                  <a:cubicBezTo>
                    <a:pt x="23567" y="30038"/>
                    <a:pt x="23778" y="30301"/>
                    <a:pt x="23725" y="30564"/>
                  </a:cubicBezTo>
                  <a:cubicBezTo>
                    <a:pt x="23725" y="30880"/>
                    <a:pt x="23673" y="31248"/>
                    <a:pt x="23620" y="31616"/>
                  </a:cubicBezTo>
                  <a:cubicBezTo>
                    <a:pt x="23199" y="31669"/>
                    <a:pt x="22936" y="31511"/>
                    <a:pt x="22884" y="31248"/>
                  </a:cubicBezTo>
                  <a:close/>
                  <a:moveTo>
                    <a:pt x="27618" y="32668"/>
                  </a:moveTo>
                  <a:cubicBezTo>
                    <a:pt x="27302" y="32142"/>
                    <a:pt x="27197" y="31616"/>
                    <a:pt x="27513" y="31143"/>
                  </a:cubicBezTo>
                  <a:cubicBezTo>
                    <a:pt x="27565" y="30985"/>
                    <a:pt x="27776" y="30932"/>
                    <a:pt x="27934" y="30880"/>
                  </a:cubicBezTo>
                  <a:cubicBezTo>
                    <a:pt x="28092" y="31353"/>
                    <a:pt x="28197" y="31721"/>
                    <a:pt x="28249" y="32142"/>
                  </a:cubicBezTo>
                  <a:cubicBezTo>
                    <a:pt x="28302" y="32300"/>
                    <a:pt x="28249" y="32458"/>
                    <a:pt x="28197" y="32563"/>
                  </a:cubicBezTo>
                  <a:cubicBezTo>
                    <a:pt x="28092" y="32773"/>
                    <a:pt x="27723" y="32826"/>
                    <a:pt x="27618" y="32668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14226250" y="9261025"/>
              <a:ext cx="5275" cy="7925"/>
            </a:xfrm>
            <a:custGeom>
              <a:avLst/>
              <a:gdLst/>
              <a:ahLst/>
              <a:cxnLst/>
              <a:rect l="l" t="t" r="r" b="b"/>
              <a:pathLst>
                <a:path w="211" h="317" extrusionOk="0">
                  <a:moveTo>
                    <a:pt x="0" y="106"/>
                  </a:moveTo>
                  <a:cubicBezTo>
                    <a:pt x="0" y="159"/>
                    <a:pt x="0" y="264"/>
                    <a:pt x="0" y="316"/>
                  </a:cubicBezTo>
                  <a:cubicBezTo>
                    <a:pt x="53" y="264"/>
                    <a:pt x="158" y="264"/>
                    <a:pt x="158" y="211"/>
                  </a:cubicBezTo>
                  <a:cubicBezTo>
                    <a:pt x="210" y="159"/>
                    <a:pt x="210" y="106"/>
                    <a:pt x="210" y="1"/>
                  </a:cubicBezTo>
                  <a:cubicBezTo>
                    <a:pt x="105" y="53"/>
                    <a:pt x="53" y="53"/>
                    <a:pt x="0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14973225" y="8746825"/>
              <a:ext cx="89450" cy="103900"/>
            </a:xfrm>
            <a:custGeom>
              <a:avLst/>
              <a:gdLst/>
              <a:ahLst/>
              <a:cxnLst/>
              <a:rect l="l" t="t" r="r" b="b"/>
              <a:pathLst>
                <a:path w="3578" h="4156" extrusionOk="0">
                  <a:moveTo>
                    <a:pt x="3210" y="1736"/>
                  </a:moveTo>
                  <a:lnTo>
                    <a:pt x="3210" y="1684"/>
                  </a:lnTo>
                  <a:cubicBezTo>
                    <a:pt x="3578" y="1263"/>
                    <a:pt x="3578" y="474"/>
                    <a:pt x="2999" y="211"/>
                  </a:cubicBezTo>
                  <a:cubicBezTo>
                    <a:pt x="2683" y="0"/>
                    <a:pt x="2315" y="0"/>
                    <a:pt x="2000" y="106"/>
                  </a:cubicBezTo>
                  <a:cubicBezTo>
                    <a:pt x="1526" y="106"/>
                    <a:pt x="1053" y="474"/>
                    <a:pt x="790" y="789"/>
                  </a:cubicBezTo>
                  <a:cubicBezTo>
                    <a:pt x="369" y="1315"/>
                    <a:pt x="1" y="1841"/>
                    <a:pt x="53" y="2525"/>
                  </a:cubicBezTo>
                  <a:cubicBezTo>
                    <a:pt x="158" y="3420"/>
                    <a:pt x="737" y="4156"/>
                    <a:pt x="1684" y="4156"/>
                  </a:cubicBezTo>
                  <a:cubicBezTo>
                    <a:pt x="2526" y="4156"/>
                    <a:pt x="3367" y="3420"/>
                    <a:pt x="3315" y="2525"/>
                  </a:cubicBezTo>
                  <a:cubicBezTo>
                    <a:pt x="3315" y="2315"/>
                    <a:pt x="3315" y="2105"/>
                    <a:pt x="3262" y="1841"/>
                  </a:cubicBezTo>
                  <a:cubicBezTo>
                    <a:pt x="3210" y="1841"/>
                    <a:pt x="3210" y="1789"/>
                    <a:pt x="3210" y="1736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9"/>
            <p:cNvSpPr/>
            <p:nvPr/>
          </p:nvSpPr>
          <p:spPr>
            <a:xfrm>
              <a:off x="14828575" y="9336000"/>
              <a:ext cx="136775" cy="138100"/>
            </a:xfrm>
            <a:custGeom>
              <a:avLst/>
              <a:gdLst/>
              <a:ahLst/>
              <a:cxnLst/>
              <a:rect l="l" t="t" r="r" b="b"/>
              <a:pathLst>
                <a:path w="5471" h="5524" extrusionOk="0">
                  <a:moveTo>
                    <a:pt x="3840" y="632"/>
                  </a:moveTo>
                  <a:cubicBezTo>
                    <a:pt x="2736" y="1736"/>
                    <a:pt x="1210" y="2683"/>
                    <a:pt x="368" y="4051"/>
                  </a:cubicBezTo>
                  <a:cubicBezTo>
                    <a:pt x="0" y="4682"/>
                    <a:pt x="789" y="5524"/>
                    <a:pt x="1473" y="5103"/>
                  </a:cubicBezTo>
                  <a:cubicBezTo>
                    <a:pt x="2841" y="4261"/>
                    <a:pt x="3735" y="2788"/>
                    <a:pt x="4840" y="1631"/>
                  </a:cubicBezTo>
                  <a:cubicBezTo>
                    <a:pt x="5471" y="1000"/>
                    <a:pt x="4524" y="0"/>
                    <a:pt x="3840" y="632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9"/>
            <p:cNvSpPr/>
            <p:nvPr/>
          </p:nvSpPr>
          <p:spPr>
            <a:xfrm>
              <a:off x="14703625" y="8753400"/>
              <a:ext cx="81575" cy="101275"/>
            </a:xfrm>
            <a:custGeom>
              <a:avLst/>
              <a:gdLst/>
              <a:ahLst/>
              <a:cxnLst/>
              <a:rect l="l" t="t" r="r" b="b"/>
              <a:pathLst>
                <a:path w="3263" h="4051" extrusionOk="0">
                  <a:moveTo>
                    <a:pt x="1421" y="579"/>
                  </a:moveTo>
                  <a:cubicBezTo>
                    <a:pt x="1053" y="842"/>
                    <a:pt x="790" y="1105"/>
                    <a:pt x="527" y="1473"/>
                  </a:cubicBezTo>
                  <a:cubicBezTo>
                    <a:pt x="421" y="1631"/>
                    <a:pt x="316" y="1789"/>
                    <a:pt x="264" y="1894"/>
                  </a:cubicBezTo>
                  <a:cubicBezTo>
                    <a:pt x="1" y="2420"/>
                    <a:pt x="1" y="2841"/>
                    <a:pt x="211" y="3314"/>
                  </a:cubicBezTo>
                  <a:cubicBezTo>
                    <a:pt x="474" y="3946"/>
                    <a:pt x="1316" y="4051"/>
                    <a:pt x="1842" y="3788"/>
                  </a:cubicBezTo>
                  <a:cubicBezTo>
                    <a:pt x="1842" y="3735"/>
                    <a:pt x="1894" y="3735"/>
                    <a:pt x="1947" y="3735"/>
                  </a:cubicBezTo>
                  <a:cubicBezTo>
                    <a:pt x="2315" y="3525"/>
                    <a:pt x="2473" y="3104"/>
                    <a:pt x="2473" y="2683"/>
                  </a:cubicBezTo>
                  <a:cubicBezTo>
                    <a:pt x="2473" y="2631"/>
                    <a:pt x="2473" y="2631"/>
                    <a:pt x="2473" y="2578"/>
                  </a:cubicBezTo>
                  <a:lnTo>
                    <a:pt x="2473" y="2578"/>
                  </a:lnTo>
                  <a:cubicBezTo>
                    <a:pt x="2473" y="2525"/>
                    <a:pt x="2473" y="2473"/>
                    <a:pt x="2526" y="2420"/>
                  </a:cubicBezTo>
                  <a:cubicBezTo>
                    <a:pt x="2526" y="2368"/>
                    <a:pt x="2526" y="2315"/>
                    <a:pt x="2578" y="2262"/>
                  </a:cubicBezTo>
                  <a:lnTo>
                    <a:pt x="2578" y="2262"/>
                  </a:lnTo>
                  <a:cubicBezTo>
                    <a:pt x="2578" y="2210"/>
                    <a:pt x="2578" y="2210"/>
                    <a:pt x="2578" y="2210"/>
                  </a:cubicBezTo>
                  <a:cubicBezTo>
                    <a:pt x="2631" y="2105"/>
                    <a:pt x="2683" y="1999"/>
                    <a:pt x="2736" y="1947"/>
                  </a:cubicBezTo>
                  <a:cubicBezTo>
                    <a:pt x="3262" y="1158"/>
                    <a:pt x="2210" y="0"/>
                    <a:pt x="1421" y="579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14785175" y="8775750"/>
              <a:ext cx="60500" cy="82875"/>
            </a:xfrm>
            <a:custGeom>
              <a:avLst/>
              <a:gdLst/>
              <a:ahLst/>
              <a:cxnLst/>
              <a:rect l="l" t="t" r="r" b="b"/>
              <a:pathLst>
                <a:path w="2420" h="3315" extrusionOk="0">
                  <a:moveTo>
                    <a:pt x="1999" y="1526"/>
                  </a:moveTo>
                  <a:cubicBezTo>
                    <a:pt x="1999" y="1474"/>
                    <a:pt x="1999" y="1421"/>
                    <a:pt x="2052" y="1316"/>
                  </a:cubicBezTo>
                  <a:cubicBezTo>
                    <a:pt x="2420" y="737"/>
                    <a:pt x="1736" y="1"/>
                    <a:pt x="1157" y="369"/>
                  </a:cubicBezTo>
                  <a:cubicBezTo>
                    <a:pt x="684" y="737"/>
                    <a:pt x="263" y="1263"/>
                    <a:pt x="158" y="1842"/>
                  </a:cubicBezTo>
                  <a:cubicBezTo>
                    <a:pt x="0" y="2578"/>
                    <a:pt x="737" y="3315"/>
                    <a:pt x="1526" y="2894"/>
                  </a:cubicBezTo>
                  <a:cubicBezTo>
                    <a:pt x="1631" y="2841"/>
                    <a:pt x="1736" y="2736"/>
                    <a:pt x="1841" y="2683"/>
                  </a:cubicBezTo>
                  <a:cubicBezTo>
                    <a:pt x="2262" y="2473"/>
                    <a:pt x="2315" y="1842"/>
                    <a:pt x="1999" y="1526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14580000" y="8577175"/>
              <a:ext cx="188100" cy="185450"/>
            </a:xfrm>
            <a:custGeom>
              <a:avLst/>
              <a:gdLst/>
              <a:ahLst/>
              <a:cxnLst/>
              <a:rect l="l" t="t" r="r" b="b"/>
              <a:pathLst>
                <a:path w="7524" h="7418" extrusionOk="0">
                  <a:moveTo>
                    <a:pt x="5472" y="632"/>
                  </a:moveTo>
                  <a:cubicBezTo>
                    <a:pt x="3946" y="1684"/>
                    <a:pt x="2578" y="2999"/>
                    <a:pt x="1316" y="4261"/>
                  </a:cubicBezTo>
                  <a:cubicBezTo>
                    <a:pt x="1" y="5576"/>
                    <a:pt x="2210" y="7418"/>
                    <a:pt x="3315" y="5839"/>
                  </a:cubicBezTo>
                  <a:cubicBezTo>
                    <a:pt x="4314" y="4472"/>
                    <a:pt x="5314" y="3209"/>
                    <a:pt x="6682" y="2157"/>
                  </a:cubicBezTo>
                  <a:cubicBezTo>
                    <a:pt x="7523" y="1473"/>
                    <a:pt x="6366" y="0"/>
                    <a:pt x="5472" y="632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14515575" y="8786275"/>
              <a:ext cx="48675" cy="71050"/>
            </a:xfrm>
            <a:custGeom>
              <a:avLst/>
              <a:gdLst/>
              <a:ahLst/>
              <a:cxnLst/>
              <a:rect l="l" t="t" r="r" b="b"/>
              <a:pathLst>
                <a:path w="1947" h="2842" extrusionOk="0">
                  <a:moveTo>
                    <a:pt x="894" y="527"/>
                  </a:moveTo>
                  <a:cubicBezTo>
                    <a:pt x="684" y="1000"/>
                    <a:pt x="474" y="1421"/>
                    <a:pt x="263" y="1842"/>
                  </a:cubicBezTo>
                  <a:cubicBezTo>
                    <a:pt x="0" y="2368"/>
                    <a:pt x="789" y="2841"/>
                    <a:pt x="1052" y="2315"/>
                  </a:cubicBezTo>
                  <a:cubicBezTo>
                    <a:pt x="1263" y="1894"/>
                    <a:pt x="1473" y="1421"/>
                    <a:pt x="1683" y="1000"/>
                  </a:cubicBezTo>
                  <a:cubicBezTo>
                    <a:pt x="1946" y="474"/>
                    <a:pt x="1157" y="0"/>
                    <a:pt x="894" y="527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14535300" y="8884900"/>
              <a:ext cx="64450" cy="98675"/>
            </a:xfrm>
            <a:custGeom>
              <a:avLst/>
              <a:gdLst/>
              <a:ahLst/>
              <a:cxnLst/>
              <a:rect l="l" t="t" r="r" b="b"/>
              <a:pathLst>
                <a:path w="2578" h="3947" extrusionOk="0">
                  <a:moveTo>
                    <a:pt x="1421" y="369"/>
                  </a:moveTo>
                  <a:cubicBezTo>
                    <a:pt x="1105" y="737"/>
                    <a:pt x="684" y="1158"/>
                    <a:pt x="474" y="1632"/>
                  </a:cubicBezTo>
                  <a:cubicBezTo>
                    <a:pt x="211" y="2210"/>
                    <a:pt x="0" y="2999"/>
                    <a:pt x="421" y="3525"/>
                  </a:cubicBezTo>
                  <a:cubicBezTo>
                    <a:pt x="631" y="3788"/>
                    <a:pt x="1105" y="3946"/>
                    <a:pt x="1421" y="3631"/>
                  </a:cubicBezTo>
                  <a:cubicBezTo>
                    <a:pt x="1736" y="3210"/>
                    <a:pt x="1789" y="2736"/>
                    <a:pt x="1947" y="2263"/>
                  </a:cubicBezTo>
                  <a:cubicBezTo>
                    <a:pt x="2104" y="1842"/>
                    <a:pt x="2210" y="1369"/>
                    <a:pt x="2367" y="948"/>
                  </a:cubicBezTo>
                  <a:cubicBezTo>
                    <a:pt x="2578" y="369"/>
                    <a:pt x="1789" y="1"/>
                    <a:pt x="1421" y="369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14878550" y="9067700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14844350" y="9044050"/>
              <a:ext cx="44725" cy="48675"/>
            </a:xfrm>
            <a:custGeom>
              <a:avLst/>
              <a:gdLst/>
              <a:ahLst/>
              <a:cxnLst/>
              <a:rect l="l" t="t" r="r" b="b"/>
              <a:pathLst>
                <a:path w="1789" h="1947" extrusionOk="0">
                  <a:moveTo>
                    <a:pt x="1368" y="1000"/>
                  </a:moveTo>
                  <a:cubicBezTo>
                    <a:pt x="1368" y="1000"/>
                    <a:pt x="1368" y="1000"/>
                    <a:pt x="1368" y="1000"/>
                  </a:cubicBezTo>
                  <a:cubicBezTo>
                    <a:pt x="1315" y="947"/>
                    <a:pt x="1263" y="947"/>
                    <a:pt x="1210" y="894"/>
                  </a:cubicBezTo>
                  <a:cubicBezTo>
                    <a:pt x="1263" y="947"/>
                    <a:pt x="1315" y="947"/>
                    <a:pt x="1315" y="947"/>
                  </a:cubicBezTo>
                  <a:cubicBezTo>
                    <a:pt x="1315" y="947"/>
                    <a:pt x="1315" y="894"/>
                    <a:pt x="1263" y="894"/>
                  </a:cubicBezTo>
                  <a:cubicBezTo>
                    <a:pt x="1263" y="842"/>
                    <a:pt x="1210" y="684"/>
                    <a:pt x="1210" y="789"/>
                  </a:cubicBezTo>
                  <a:cubicBezTo>
                    <a:pt x="1158" y="53"/>
                    <a:pt x="0" y="0"/>
                    <a:pt x="53" y="789"/>
                  </a:cubicBezTo>
                  <a:cubicBezTo>
                    <a:pt x="106" y="1315"/>
                    <a:pt x="474" y="1946"/>
                    <a:pt x="1105" y="1946"/>
                  </a:cubicBezTo>
                  <a:cubicBezTo>
                    <a:pt x="1631" y="1946"/>
                    <a:pt x="1789" y="1263"/>
                    <a:pt x="1368" y="100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13826450" y="8929625"/>
              <a:ext cx="264350" cy="455050"/>
            </a:xfrm>
            <a:custGeom>
              <a:avLst/>
              <a:gdLst/>
              <a:ahLst/>
              <a:cxnLst/>
              <a:rect l="l" t="t" r="r" b="b"/>
              <a:pathLst>
                <a:path w="10574" h="18202" extrusionOk="0">
                  <a:moveTo>
                    <a:pt x="8838" y="632"/>
                  </a:moveTo>
                  <a:cubicBezTo>
                    <a:pt x="7996" y="1421"/>
                    <a:pt x="0" y="10101"/>
                    <a:pt x="2893" y="11573"/>
                  </a:cubicBezTo>
                  <a:cubicBezTo>
                    <a:pt x="3051" y="11679"/>
                    <a:pt x="3209" y="11731"/>
                    <a:pt x="3314" y="11731"/>
                  </a:cubicBezTo>
                  <a:cubicBezTo>
                    <a:pt x="2999" y="12205"/>
                    <a:pt x="2736" y="12731"/>
                    <a:pt x="2473" y="13257"/>
                  </a:cubicBezTo>
                  <a:cubicBezTo>
                    <a:pt x="1841" y="14414"/>
                    <a:pt x="579" y="15834"/>
                    <a:pt x="1578" y="17150"/>
                  </a:cubicBezTo>
                  <a:cubicBezTo>
                    <a:pt x="1999" y="17676"/>
                    <a:pt x="2683" y="18202"/>
                    <a:pt x="3472" y="17886"/>
                  </a:cubicBezTo>
                  <a:cubicBezTo>
                    <a:pt x="4629" y="17465"/>
                    <a:pt x="5155" y="16360"/>
                    <a:pt x="5261" y="15203"/>
                  </a:cubicBezTo>
                  <a:cubicBezTo>
                    <a:pt x="5313" y="14782"/>
                    <a:pt x="5155" y="14467"/>
                    <a:pt x="4840" y="14256"/>
                  </a:cubicBezTo>
                  <a:cubicBezTo>
                    <a:pt x="4945" y="13888"/>
                    <a:pt x="4998" y="13467"/>
                    <a:pt x="5103" y="13099"/>
                  </a:cubicBezTo>
                  <a:cubicBezTo>
                    <a:pt x="5524" y="11468"/>
                    <a:pt x="6155" y="9943"/>
                    <a:pt x="6734" y="8365"/>
                  </a:cubicBezTo>
                  <a:cubicBezTo>
                    <a:pt x="6891" y="7944"/>
                    <a:pt x="6523" y="7575"/>
                    <a:pt x="6155" y="7523"/>
                  </a:cubicBezTo>
                  <a:cubicBezTo>
                    <a:pt x="7260" y="5419"/>
                    <a:pt x="8627" y="3420"/>
                    <a:pt x="10048" y="1579"/>
                  </a:cubicBezTo>
                  <a:cubicBezTo>
                    <a:pt x="10574" y="842"/>
                    <a:pt x="9416" y="0"/>
                    <a:pt x="8838" y="632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13883000" y="9313625"/>
              <a:ext cx="111800" cy="156525"/>
            </a:xfrm>
            <a:custGeom>
              <a:avLst/>
              <a:gdLst/>
              <a:ahLst/>
              <a:cxnLst/>
              <a:rect l="l" t="t" r="r" b="b"/>
              <a:pathLst>
                <a:path w="4472" h="6261" extrusionOk="0">
                  <a:moveTo>
                    <a:pt x="4314" y="1369"/>
                  </a:moveTo>
                  <a:cubicBezTo>
                    <a:pt x="4472" y="580"/>
                    <a:pt x="3367" y="1"/>
                    <a:pt x="2946" y="790"/>
                  </a:cubicBezTo>
                  <a:cubicBezTo>
                    <a:pt x="2262" y="2158"/>
                    <a:pt x="0" y="5945"/>
                    <a:pt x="2999" y="6156"/>
                  </a:cubicBezTo>
                  <a:cubicBezTo>
                    <a:pt x="3735" y="6261"/>
                    <a:pt x="4261" y="5525"/>
                    <a:pt x="4156" y="4841"/>
                  </a:cubicBezTo>
                  <a:cubicBezTo>
                    <a:pt x="4103" y="4788"/>
                    <a:pt x="4103" y="4735"/>
                    <a:pt x="4103" y="4683"/>
                  </a:cubicBezTo>
                  <a:cubicBezTo>
                    <a:pt x="4209" y="4893"/>
                    <a:pt x="4209" y="4946"/>
                    <a:pt x="4051" y="4472"/>
                  </a:cubicBezTo>
                  <a:cubicBezTo>
                    <a:pt x="3998" y="4315"/>
                    <a:pt x="3998" y="4209"/>
                    <a:pt x="3946" y="4157"/>
                  </a:cubicBezTo>
                  <a:cubicBezTo>
                    <a:pt x="3946" y="4104"/>
                    <a:pt x="3946" y="4052"/>
                    <a:pt x="3946" y="4052"/>
                  </a:cubicBezTo>
                  <a:cubicBezTo>
                    <a:pt x="3840" y="3105"/>
                    <a:pt x="4156" y="2210"/>
                    <a:pt x="4314" y="1369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13959275" y="9480650"/>
              <a:ext cx="76300" cy="90775"/>
            </a:xfrm>
            <a:custGeom>
              <a:avLst/>
              <a:gdLst/>
              <a:ahLst/>
              <a:cxnLst/>
              <a:rect l="l" t="t" r="r" b="b"/>
              <a:pathLst>
                <a:path w="3052" h="3631" extrusionOk="0">
                  <a:moveTo>
                    <a:pt x="1631" y="579"/>
                  </a:moveTo>
                  <a:cubicBezTo>
                    <a:pt x="947" y="1263"/>
                    <a:pt x="0" y="3473"/>
                    <a:pt x="1631" y="3578"/>
                  </a:cubicBezTo>
                  <a:cubicBezTo>
                    <a:pt x="2104" y="3631"/>
                    <a:pt x="2367" y="2999"/>
                    <a:pt x="2052" y="2684"/>
                  </a:cubicBezTo>
                  <a:cubicBezTo>
                    <a:pt x="2052" y="2631"/>
                    <a:pt x="2052" y="2631"/>
                    <a:pt x="2052" y="2578"/>
                  </a:cubicBezTo>
                  <a:cubicBezTo>
                    <a:pt x="2104" y="2631"/>
                    <a:pt x="2104" y="2631"/>
                    <a:pt x="2104" y="2578"/>
                  </a:cubicBezTo>
                  <a:cubicBezTo>
                    <a:pt x="2104" y="2684"/>
                    <a:pt x="2104" y="2473"/>
                    <a:pt x="2104" y="2473"/>
                  </a:cubicBezTo>
                  <a:cubicBezTo>
                    <a:pt x="2104" y="2368"/>
                    <a:pt x="2157" y="2210"/>
                    <a:pt x="2210" y="2158"/>
                  </a:cubicBezTo>
                  <a:cubicBezTo>
                    <a:pt x="2262" y="2000"/>
                    <a:pt x="2315" y="1842"/>
                    <a:pt x="2420" y="1737"/>
                  </a:cubicBezTo>
                  <a:cubicBezTo>
                    <a:pt x="2420" y="1684"/>
                    <a:pt x="2473" y="1632"/>
                    <a:pt x="2525" y="1579"/>
                  </a:cubicBezTo>
                  <a:cubicBezTo>
                    <a:pt x="2525" y="1526"/>
                    <a:pt x="2525" y="1474"/>
                    <a:pt x="2578" y="1474"/>
                  </a:cubicBezTo>
                  <a:cubicBezTo>
                    <a:pt x="2525" y="1474"/>
                    <a:pt x="2525" y="1474"/>
                    <a:pt x="2525" y="1474"/>
                  </a:cubicBezTo>
                  <a:cubicBezTo>
                    <a:pt x="3051" y="895"/>
                    <a:pt x="2210" y="1"/>
                    <a:pt x="1631" y="579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14021075" y="9537200"/>
              <a:ext cx="105250" cy="171000"/>
            </a:xfrm>
            <a:custGeom>
              <a:avLst/>
              <a:gdLst/>
              <a:ahLst/>
              <a:cxnLst/>
              <a:rect l="l" t="t" r="r" b="b"/>
              <a:pathLst>
                <a:path w="4210" h="6840" extrusionOk="0">
                  <a:moveTo>
                    <a:pt x="3578" y="4735"/>
                  </a:moveTo>
                  <a:cubicBezTo>
                    <a:pt x="3262" y="4262"/>
                    <a:pt x="2947" y="3946"/>
                    <a:pt x="2894" y="3473"/>
                  </a:cubicBezTo>
                  <a:cubicBezTo>
                    <a:pt x="2789" y="2631"/>
                    <a:pt x="2894" y="1789"/>
                    <a:pt x="2999" y="1000"/>
                  </a:cubicBezTo>
                  <a:cubicBezTo>
                    <a:pt x="3104" y="106"/>
                    <a:pt x="1789" y="1"/>
                    <a:pt x="1526" y="790"/>
                  </a:cubicBezTo>
                  <a:cubicBezTo>
                    <a:pt x="1158" y="1842"/>
                    <a:pt x="421" y="2736"/>
                    <a:pt x="211" y="3894"/>
                  </a:cubicBezTo>
                  <a:cubicBezTo>
                    <a:pt x="1" y="5314"/>
                    <a:pt x="790" y="6313"/>
                    <a:pt x="2105" y="6576"/>
                  </a:cubicBezTo>
                  <a:cubicBezTo>
                    <a:pt x="3157" y="6839"/>
                    <a:pt x="4209" y="5735"/>
                    <a:pt x="3578" y="4735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14059225" y="8461450"/>
              <a:ext cx="368250" cy="384025"/>
            </a:xfrm>
            <a:custGeom>
              <a:avLst/>
              <a:gdLst/>
              <a:ahLst/>
              <a:cxnLst/>
              <a:rect l="l" t="t" r="r" b="b"/>
              <a:pathLst>
                <a:path w="14730" h="15361" extrusionOk="0">
                  <a:moveTo>
                    <a:pt x="12836" y="684"/>
                  </a:moveTo>
                  <a:cubicBezTo>
                    <a:pt x="12257" y="1315"/>
                    <a:pt x="11626" y="1894"/>
                    <a:pt x="11047" y="2525"/>
                  </a:cubicBezTo>
                  <a:cubicBezTo>
                    <a:pt x="10837" y="2525"/>
                    <a:pt x="10679" y="2578"/>
                    <a:pt x="10469" y="2736"/>
                  </a:cubicBezTo>
                  <a:cubicBezTo>
                    <a:pt x="8417" y="4682"/>
                    <a:pt x="6155" y="6470"/>
                    <a:pt x="4103" y="8417"/>
                  </a:cubicBezTo>
                  <a:cubicBezTo>
                    <a:pt x="2473" y="9942"/>
                    <a:pt x="211" y="11941"/>
                    <a:pt x="53" y="14203"/>
                  </a:cubicBezTo>
                  <a:cubicBezTo>
                    <a:pt x="0" y="14887"/>
                    <a:pt x="842" y="15361"/>
                    <a:pt x="1368" y="14992"/>
                  </a:cubicBezTo>
                  <a:cubicBezTo>
                    <a:pt x="3262" y="13677"/>
                    <a:pt x="4472" y="11100"/>
                    <a:pt x="5997" y="9364"/>
                  </a:cubicBezTo>
                  <a:cubicBezTo>
                    <a:pt x="6576" y="8732"/>
                    <a:pt x="7154" y="8101"/>
                    <a:pt x="7786" y="7523"/>
                  </a:cubicBezTo>
                  <a:cubicBezTo>
                    <a:pt x="7891" y="7523"/>
                    <a:pt x="8049" y="7523"/>
                    <a:pt x="8154" y="7523"/>
                  </a:cubicBezTo>
                  <a:cubicBezTo>
                    <a:pt x="9259" y="7260"/>
                    <a:pt x="9837" y="6050"/>
                    <a:pt x="10574" y="5313"/>
                  </a:cubicBezTo>
                  <a:cubicBezTo>
                    <a:pt x="11731" y="4156"/>
                    <a:pt x="12836" y="2999"/>
                    <a:pt x="13993" y="1841"/>
                  </a:cubicBezTo>
                  <a:cubicBezTo>
                    <a:pt x="14730" y="1105"/>
                    <a:pt x="13572" y="0"/>
                    <a:pt x="12836" y="684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14678650" y="8034025"/>
              <a:ext cx="629950" cy="267000"/>
            </a:xfrm>
            <a:custGeom>
              <a:avLst/>
              <a:gdLst/>
              <a:ahLst/>
              <a:cxnLst/>
              <a:rect l="l" t="t" r="r" b="b"/>
              <a:pathLst>
                <a:path w="25198" h="10680" extrusionOk="0">
                  <a:moveTo>
                    <a:pt x="23935" y="53"/>
                  </a:moveTo>
                  <a:cubicBezTo>
                    <a:pt x="20411" y="158"/>
                    <a:pt x="17728" y="1631"/>
                    <a:pt x="14782" y="2946"/>
                  </a:cubicBezTo>
                  <a:cubicBezTo>
                    <a:pt x="14624" y="2578"/>
                    <a:pt x="14309" y="2368"/>
                    <a:pt x="13835" y="2420"/>
                  </a:cubicBezTo>
                  <a:cubicBezTo>
                    <a:pt x="10048" y="2789"/>
                    <a:pt x="7470" y="5208"/>
                    <a:pt x="4629" y="7418"/>
                  </a:cubicBezTo>
                  <a:cubicBezTo>
                    <a:pt x="4629" y="7207"/>
                    <a:pt x="4419" y="6944"/>
                    <a:pt x="4103" y="6997"/>
                  </a:cubicBezTo>
                  <a:cubicBezTo>
                    <a:pt x="2841" y="7418"/>
                    <a:pt x="1631" y="8102"/>
                    <a:pt x="474" y="8786"/>
                  </a:cubicBezTo>
                  <a:cubicBezTo>
                    <a:pt x="0" y="9049"/>
                    <a:pt x="421" y="9838"/>
                    <a:pt x="947" y="9575"/>
                  </a:cubicBezTo>
                  <a:cubicBezTo>
                    <a:pt x="1841" y="8996"/>
                    <a:pt x="2788" y="8575"/>
                    <a:pt x="3735" y="8102"/>
                  </a:cubicBezTo>
                  <a:cubicBezTo>
                    <a:pt x="3525" y="8259"/>
                    <a:pt x="3314" y="8417"/>
                    <a:pt x="3104" y="8575"/>
                  </a:cubicBezTo>
                  <a:cubicBezTo>
                    <a:pt x="2683" y="8575"/>
                    <a:pt x="2262" y="8838"/>
                    <a:pt x="2262" y="9417"/>
                  </a:cubicBezTo>
                  <a:cubicBezTo>
                    <a:pt x="2262" y="9469"/>
                    <a:pt x="2262" y="9522"/>
                    <a:pt x="2262" y="9627"/>
                  </a:cubicBezTo>
                  <a:cubicBezTo>
                    <a:pt x="2210" y="10311"/>
                    <a:pt x="2999" y="10679"/>
                    <a:pt x="3577" y="10364"/>
                  </a:cubicBezTo>
                  <a:cubicBezTo>
                    <a:pt x="6260" y="8891"/>
                    <a:pt x="8417" y="6839"/>
                    <a:pt x="11047" y="5524"/>
                  </a:cubicBezTo>
                  <a:cubicBezTo>
                    <a:pt x="11205" y="6103"/>
                    <a:pt x="11731" y="6576"/>
                    <a:pt x="12310" y="6524"/>
                  </a:cubicBezTo>
                  <a:cubicBezTo>
                    <a:pt x="13993" y="6418"/>
                    <a:pt x="15361" y="5524"/>
                    <a:pt x="16886" y="4840"/>
                  </a:cubicBezTo>
                  <a:cubicBezTo>
                    <a:pt x="19306" y="3735"/>
                    <a:pt x="21779" y="2999"/>
                    <a:pt x="24198" y="2052"/>
                  </a:cubicBezTo>
                  <a:cubicBezTo>
                    <a:pt x="25198" y="1631"/>
                    <a:pt x="25145" y="1"/>
                    <a:pt x="23935" y="53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14402475" y="8244450"/>
              <a:ext cx="263050" cy="202550"/>
            </a:xfrm>
            <a:custGeom>
              <a:avLst/>
              <a:gdLst/>
              <a:ahLst/>
              <a:cxnLst/>
              <a:rect l="l" t="t" r="r" b="b"/>
              <a:pathLst>
                <a:path w="10522" h="8102" extrusionOk="0">
                  <a:moveTo>
                    <a:pt x="9364" y="316"/>
                  </a:moveTo>
                  <a:cubicBezTo>
                    <a:pt x="7680" y="947"/>
                    <a:pt x="6102" y="1736"/>
                    <a:pt x="4472" y="2525"/>
                  </a:cubicBezTo>
                  <a:cubicBezTo>
                    <a:pt x="2683" y="3420"/>
                    <a:pt x="1578" y="4524"/>
                    <a:pt x="526" y="6155"/>
                  </a:cubicBezTo>
                  <a:cubicBezTo>
                    <a:pt x="0" y="7049"/>
                    <a:pt x="1105" y="8101"/>
                    <a:pt x="1999" y="7575"/>
                  </a:cubicBezTo>
                  <a:cubicBezTo>
                    <a:pt x="3367" y="6734"/>
                    <a:pt x="4524" y="5787"/>
                    <a:pt x="5787" y="4840"/>
                  </a:cubicBezTo>
                  <a:cubicBezTo>
                    <a:pt x="7207" y="3788"/>
                    <a:pt x="8469" y="2525"/>
                    <a:pt x="9890" y="1578"/>
                  </a:cubicBezTo>
                  <a:cubicBezTo>
                    <a:pt x="10521" y="1158"/>
                    <a:pt x="10153" y="0"/>
                    <a:pt x="9364" y="316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13936900" y="8846775"/>
              <a:ext cx="143375" cy="165725"/>
            </a:xfrm>
            <a:custGeom>
              <a:avLst/>
              <a:gdLst/>
              <a:ahLst/>
              <a:cxnLst/>
              <a:rect l="l" t="t" r="r" b="b"/>
              <a:pathLst>
                <a:path w="5735" h="6629" extrusionOk="0">
                  <a:moveTo>
                    <a:pt x="4735" y="53"/>
                  </a:moveTo>
                  <a:cubicBezTo>
                    <a:pt x="2105" y="0"/>
                    <a:pt x="790" y="3314"/>
                    <a:pt x="264" y="5366"/>
                  </a:cubicBezTo>
                  <a:cubicBezTo>
                    <a:pt x="1" y="6313"/>
                    <a:pt x="1158" y="6628"/>
                    <a:pt x="1684" y="5997"/>
                  </a:cubicBezTo>
                  <a:cubicBezTo>
                    <a:pt x="2316" y="5156"/>
                    <a:pt x="2736" y="4366"/>
                    <a:pt x="3157" y="3420"/>
                  </a:cubicBezTo>
                  <a:cubicBezTo>
                    <a:pt x="3473" y="2631"/>
                    <a:pt x="3999" y="1631"/>
                    <a:pt x="4946" y="1473"/>
                  </a:cubicBezTo>
                  <a:cubicBezTo>
                    <a:pt x="5735" y="1315"/>
                    <a:pt x="5524" y="53"/>
                    <a:pt x="4735" y="53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14138125" y="9722650"/>
              <a:ext cx="144700" cy="170975"/>
            </a:xfrm>
            <a:custGeom>
              <a:avLst/>
              <a:gdLst/>
              <a:ahLst/>
              <a:cxnLst/>
              <a:rect l="l" t="t" r="r" b="b"/>
              <a:pathLst>
                <a:path w="5788" h="6839" extrusionOk="0">
                  <a:moveTo>
                    <a:pt x="3998" y="4103"/>
                  </a:moveTo>
                  <a:cubicBezTo>
                    <a:pt x="3262" y="3209"/>
                    <a:pt x="2578" y="1999"/>
                    <a:pt x="2105" y="1000"/>
                  </a:cubicBezTo>
                  <a:cubicBezTo>
                    <a:pt x="1631" y="0"/>
                    <a:pt x="0" y="684"/>
                    <a:pt x="369" y="1683"/>
                  </a:cubicBezTo>
                  <a:cubicBezTo>
                    <a:pt x="790" y="2788"/>
                    <a:pt x="1368" y="3788"/>
                    <a:pt x="1894" y="4840"/>
                  </a:cubicBezTo>
                  <a:cubicBezTo>
                    <a:pt x="2315" y="5839"/>
                    <a:pt x="3209" y="6681"/>
                    <a:pt x="4314" y="6786"/>
                  </a:cubicBezTo>
                  <a:cubicBezTo>
                    <a:pt x="4682" y="6839"/>
                    <a:pt x="5051" y="6576"/>
                    <a:pt x="5208" y="6260"/>
                  </a:cubicBezTo>
                  <a:cubicBezTo>
                    <a:pt x="5787" y="5313"/>
                    <a:pt x="4577" y="4682"/>
                    <a:pt x="3998" y="4103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14285425" y="9794975"/>
              <a:ext cx="186775" cy="151250"/>
            </a:xfrm>
            <a:custGeom>
              <a:avLst/>
              <a:gdLst/>
              <a:ahLst/>
              <a:cxnLst/>
              <a:rect l="l" t="t" r="r" b="b"/>
              <a:pathLst>
                <a:path w="7471" h="6050" extrusionOk="0">
                  <a:moveTo>
                    <a:pt x="6050" y="2683"/>
                  </a:moveTo>
                  <a:cubicBezTo>
                    <a:pt x="5787" y="2420"/>
                    <a:pt x="5576" y="2105"/>
                    <a:pt x="5208" y="2052"/>
                  </a:cubicBezTo>
                  <a:cubicBezTo>
                    <a:pt x="4735" y="1894"/>
                    <a:pt x="4209" y="2105"/>
                    <a:pt x="3840" y="2420"/>
                  </a:cubicBezTo>
                  <a:cubicBezTo>
                    <a:pt x="3683" y="2578"/>
                    <a:pt x="3525" y="2736"/>
                    <a:pt x="3367" y="2946"/>
                  </a:cubicBezTo>
                  <a:cubicBezTo>
                    <a:pt x="3367" y="2946"/>
                    <a:pt x="3367" y="2946"/>
                    <a:pt x="3367" y="2946"/>
                  </a:cubicBezTo>
                  <a:cubicBezTo>
                    <a:pt x="2841" y="2262"/>
                    <a:pt x="2315" y="1526"/>
                    <a:pt x="1789" y="789"/>
                  </a:cubicBezTo>
                  <a:cubicBezTo>
                    <a:pt x="1315" y="0"/>
                    <a:pt x="0" y="474"/>
                    <a:pt x="316" y="1421"/>
                  </a:cubicBezTo>
                  <a:cubicBezTo>
                    <a:pt x="789" y="2894"/>
                    <a:pt x="789" y="6050"/>
                    <a:pt x="2999" y="6050"/>
                  </a:cubicBezTo>
                  <a:cubicBezTo>
                    <a:pt x="4051" y="6050"/>
                    <a:pt x="4735" y="5261"/>
                    <a:pt x="5103" y="4367"/>
                  </a:cubicBezTo>
                  <a:cubicBezTo>
                    <a:pt x="5156" y="4261"/>
                    <a:pt x="5156" y="4156"/>
                    <a:pt x="5156" y="4051"/>
                  </a:cubicBezTo>
                  <a:cubicBezTo>
                    <a:pt x="5208" y="4156"/>
                    <a:pt x="5261" y="4209"/>
                    <a:pt x="5313" y="4314"/>
                  </a:cubicBezTo>
                  <a:cubicBezTo>
                    <a:pt x="5734" y="4998"/>
                    <a:pt x="6839" y="4893"/>
                    <a:pt x="7049" y="4051"/>
                  </a:cubicBezTo>
                  <a:cubicBezTo>
                    <a:pt x="7102" y="4051"/>
                    <a:pt x="7102" y="3998"/>
                    <a:pt x="7102" y="3998"/>
                  </a:cubicBezTo>
                  <a:cubicBezTo>
                    <a:pt x="7470" y="3314"/>
                    <a:pt x="6786" y="2420"/>
                    <a:pt x="6050" y="2683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14453750" y="9816025"/>
              <a:ext cx="660225" cy="251200"/>
            </a:xfrm>
            <a:custGeom>
              <a:avLst/>
              <a:gdLst/>
              <a:ahLst/>
              <a:cxnLst/>
              <a:rect l="l" t="t" r="r" b="b"/>
              <a:pathLst>
                <a:path w="26409" h="10048" extrusionOk="0">
                  <a:moveTo>
                    <a:pt x="25251" y="2472"/>
                  </a:moveTo>
                  <a:cubicBezTo>
                    <a:pt x="25198" y="2472"/>
                    <a:pt x="25146" y="2525"/>
                    <a:pt x="25041" y="2525"/>
                  </a:cubicBezTo>
                  <a:cubicBezTo>
                    <a:pt x="24988" y="1841"/>
                    <a:pt x="24620" y="1368"/>
                    <a:pt x="23673" y="1368"/>
                  </a:cubicBezTo>
                  <a:cubicBezTo>
                    <a:pt x="22200" y="1368"/>
                    <a:pt x="20937" y="2420"/>
                    <a:pt x="19728" y="3472"/>
                  </a:cubicBezTo>
                  <a:cubicBezTo>
                    <a:pt x="19728" y="3367"/>
                    <a:pt x="19728" y="3262"/>
                    <a:pt x="19728" y="3209"/>
                  </a:cubicBezTo>
                  <a:cubicBezTo>
                    <a:pt x="19780" y="2683"/>
                    <a:pt x="19254" y="2052"/>
                    <a:pt x="18675" y="2157"/>
                  </a:cubicBezTo>
                  <a:cubicBezTo>
                    <a:pt x="17571" y="2262"/>
                    <a:pt x="16782" y="2630"/>
                    <a:pt x="15940" y="3367"/>
                  </a:cubicBezTo>
                  <a:cubicBezTo>
                    <a:pt x="15309" y="3840"/>
                    <a:pt x="14467" y="4787"/>
                    <a:pt x="13625" y="5471"/>
                  </a:cubicBezTo>
                  <a:cubicBezTo>
                    <a:pt x="13836" y="4629"/>
                    <a:pt x="14151" y="3840"/>
                    <a:pt x="14257" y="3419"/>
                  </a:cubicBezTo>
                  <a:cubicBezTo>
                    <a:pt x="14572" y="2525"/>
                    <a:pt x="13152" y="1894"/>
                    <a:pt x="12678" y="2735"/>
                  </a:cubicBezTo>
                  <a:cubicBezTo>
                    <a:pt x="12205" y="3682"/>
                    <a:pt x="11416" y="4577"/>
                    <a:pt x="10785" y="5471"/>
                  </a:cubicBezTo>
                  <a:cubicBezTo>
                    <a:pt x="10785" y="4787"/>
                    <a:pt x="10153" y="4156"/>
                    <a:pt x="9470" y="4629"/>
                  </a:cubicBezTo>
                  <a:cubicBezTo>
                    <a:pt x="9364" y="4682"/>
                    <a:pt x="9312" y="4734"/>
                    <a:pt x="9207" y="4787"/>
                  </a:cubicBezTo>
                  <a:cubicBezTo>
                    <a:pt x="9364" y="3945"/>
                    <a:pt x="9259" y="2841"/>
                    <a:pt x="8365" y="2420"/>
                  </a:cubicBezTo>
                  <a:cubicBezTo>
                    <a:pt x="7418" y="1946"/>
                    <a:pt x="6418" y="2420"/>
                    <a:pt x="5577" y="3209"/>
                  </a:cubicBezTo>
                  <a:cubicBezTo>
                    <a:pt x="5524" y="3156"/>
                    <a:pt x="5472" y="3104"/>
                    <a:pt x="5472" y="3104"/>
                  </a:cubicBezTo>
                  <a:cubicBezTo>
                    <a:pt x="5261" y="2946"/>
                    <a:pt x="4946" y="2683"/>
                    <a:pt x="4577" y="2578"/>
                  </a:cubicBezTo>
                  <a:cubicBezTo>
                    <a:pt x="4262" y="2525"/>
                    <a:pt x="3999" y="2315"/>
                    <a:pt x="3736" y="2157"/>
                  </a:cubicBezTo>
                  <a:cubicBezTo>
                    <a:pt x="3104" y="1789"/>
                    <a:pt x="2578" y="1263"/>
                    <a:pt x="2052" y="789"/>
                  </a:cubicBezTo>
                  <a:cubicBezTo>
                    <a:pt x="1105" y="0"/>
                    <a:pt x="1" y="1157"/>
                    <a:pt x="737" y="2104"/>
                  </a:cubicBezTo>
                  <a:cubicBezTo>
                    <a:pt x="1474" y="3051"/>
                    <a:pt x="2421" y="4682"/>
                    <a:pt x="3630" y="5208"/>
                  </a:cubicBezTo>
                  <a:cubicBezTo>
                    <a:pt x="3473" y="5418"/>
                    <a:pt x="3315" y="5629"/>
                    <a:pt x="3104" y="5839"/>
                  </a:cubicBezTo>
                  <a:cubicBezTo>
                    <a:pt x="1579" y="7628"/>
                    <a:pt x="4630" y="9627"/>
                    <a:pt x="5577" y="7733"/>
                  </a:cubicBezTo>
                  <a:cubicBezTo>
                    <a:pt x="5682" y="7523"/>
                    <a:pt x="5735" y="7312"/>
                    <a:pt x="5840" y="7154"/>
                  </a:cubicBezTo>
                  <a:cubicBezTo>
                    <a:pt x="5840" y="7838"/>
                    <a:pt x="6208" y="8522"/>
                    <a:pt x="6839" y="8890"/>
                  </a:cubicBezTo>
                  <a:cubicBezTo>
                    <a:pt x="8154" y="9679"/>
                    <a:pt x="9259" y="8890"/>
                    <a:pt x="9996" y="7786"/>
                  </a:cubicBezTo>
                  <a:cubicBezTo>
                    <a:pt x="9996" y="8154"/>
                    <a:pt x="10101" y="8575"/>
                    <a:pt x="10311" y="8995"/>
                  </a:cubicBezTo>
                  <a:cubicBezTo>
                    <a:pt x="10679" y="9732"/>
                    <a:pt x="11626" y="10048"/>
                    <a:pt x="12363" y="9837"/>
                  </a:cubicBezTo>
                  <a:cubicBezTo>
                    <a:pt x="13415" y="9574"/>
                    <a:pt x="14204" y="8995"/>
                    <a:pt x="14835" y="8101"/>
                  </a:cubicBezTo>
                  <a:cubicBezTo>
                    <a:pt x="14993" y="7891"/>
                    <a:pt x="15204" y="7628"/>
                    <a:pt x="15467" y="7259"/>
                  </a:cubicBezTo>
                  <a:cubicBezTo>
                    <a:pt x="15519" y="7470"/>
                    <a:pt x="15572" y="7628"/>
                    <a:pt x="15677" y="7838"/>
                  </a:cubicBezTo>
                  <a:cubicBezTo>
                    <a:pt x="16519" y="9258"/>
                    <a:pt x="18623" y="8943"/>
                    <a:pt x="19622" y="7786"/>
                  </a:cubicBezTo>
                  <a:cubicBezTo>
                    <a:pt x="19938" y="7417"/>
                    <a:pt x="20254" y="6996"/>
                    <a:pt x="20622" y="6628"/>
                  </a:cubicBezTo>
                  <a:cubicBezTo>
                    <a:pt x="21043" y="7365"/>
                    <a:pt x="21884" y="7786"/>
                    <a:pt x="22726" y="7470"/>
                  </a:cubicBezTo>
                  <a:cubicBezTo>
                    <a:pt x="24515" y="6733"/>
                    <a:pt x="25461" y="5418"/>
                    <a:pt x="26198" y="3682"/>
                  </a:cubicBezTo>
                  <a:cubicBezTo>
                    <a:pt x="26408" y="3104"/>
                    <a:pt x="25830" y="2420"/>
                    <a:pt x="25251" y="2472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14515575" y="9741050"/>
              <a:ext cx="351150" cy="147325"/>
            </a:xfrm>
            <a:custGeom>
              <a:avLst/>
              <a:gdLst/>
              <a:ahLst/>
              <a:cxnLst/>
              <a:rect l="l" t="t" r="r" b="b"/>
              <a:pathLst>
                <a:path w="14046" h="5893" extrusionOk="0">
                  <a:moveTo>
                    <a:pt x="12731" y="211"/>
                  </a:moveTo>
                  <a:cubicBezTo>
                    <a:pt x="10837" y="1"/>
                    <a:pt x="8996" y="842"/>
                    <a:pt x="7312" y="1526"/>
                  </a:cubicBezTo>
                  <a:cubicBezTo>
                    <a:pt x="6471" y="1894"/>
                    <a:pt x="5629" y="1631"/>
                    <a:pt x="4787" y="1684"/>
                  </a:cubicBezTo>
                  <a:cubicBezTo>
                    <a:pt x="4051" y="1737"/>
                    <a:pt x="2578" y="3104"/>
                    <a:pt x="1894" y="2315"/>
                  </a:cubicBezTo>
                  <a:cubicBezTo>
                    <a:pt x="1315" y="1579"/>
                    <a:pt x="0" y="2526"/>
                    <a:pt x="579" y="3315"/>
                  </a:cubicBezTo>
                  <a:cubicBezTo>
                    <a:pt x="1000" y="3946"/>
                    <a:pt x="1420" y="4367"/>
                    <a:pt x="2157" y="4419"/>
                  </a:cubicBezTo>
                  <a:cubicBezTo>
                    <a:pt x="3472" y="4630"/>
                    <a:pt x="4787" y="3420"/>
                    <a:pt x="5944" y="4419"/>
                  </a:cubicBezTo>
                  <a:cubicBezTo>
                    <a:pt x="7733" y="5892"/>
                    <a:pt x="11994" y="2999"/>
                    <a:pt x="13362" y="1789"/>
                  </a:cubicBezTo>
                  <a:cubicBezTo>
                    <a:pt x="14046" y="1210"/>
                    <a:pt x="13414" y="316"/>
                    <a:pt x="12731" y="21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9"/>
            <p:cNvSpPr/>
            <p:nvPr/>
          </p:nvSpPr>
          <p:spPr>
            <a:xfrm>
              <a:off x="14940350" y="9481975"/>
              <a:ext cx="434025" cy="293300"/>
            </a:xfrm>
            <a:custGeom>
              <a:avLst/>
              <a:gdLst/>
              <a:ahLst/>
              <a:cxnLst/>
              <a:rect l="l" t="t" r="r" b="b"/>
              <a:pathLst>
                <a:path w="17361" h="11732" extrusionOk="0">
                  <a:moveTo>
                    <a:pt x="14835" y="632"/>
                  </a:moveTo>
                  <a:cubicBezTo>
                    <a:pt x="11731" y="2368"/>
                    <a:pt x="8838" y="4314"/>
                    <a:pt x="5840" y="6208"/>
                  </a:cubicBezTo>
                  <a:cubicBezTo>
                    <a:pt x="4998" y="6734"/>
                    <a:pt x="4156" y="7207"/>
                    <a:pt x="3315" y="7786"/>
                  </a:cubicBezTo>
                  <a:cubicBezTo>
                    <a:pt x="2894" y="8102"/>
                    <a:pt x="2473" y="8365"/>
                    <a:pt x="1999" y="8628"/>
                  </a:cubicBezTo>
                  <a:cubicBezTo>
                    <a:pt x="1158" y="9101"/>
                    <a:pt x="1368" y="8733"/>
                    <a:pt x="1473" y="9364"/>
                  </a:cubicBezTo>
                  <a:cubicBezTo>
                    <a:pt x="1316" y="8470"/>
                    <a:pt x="1" y="8680"/>
                    <a:pt x="1" y="9574"/>
                  </a:cubicBezTo>
                  <a:cubicBezTo>
                    <a:pt x="53" y="11731"/>
                    <a:pt x="3209" y="10574"/>
                    <a:pt x="4314" y="10101"/>
                  </a:cubicBezTo>
                  <a:cubicBezTo>
                    <a:pt x="8733" y="8417"/>
                    <a:pt x="12678" y="5471"/>
                    <a:pt x="16308" y="2525"/>
                  </a:cubicBezTo>
                  <a:cubicBezTo>
                    <a:pt x="17360" y="1631"/>
                    <a:pt x="15992" y="0"/>
                    <a:pt x="14835" y="632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15426950" y="8356225"/>
              <a:ext cx="618125" cy="1107350"/>
            </a:xfrm>
            <a:custGeom>
              <a:avLst/>
              <a:gdLst/>
              <a:ahLst/>
              <a:cxnLst/>
              <a:rect l="l" t="t" r="r" b="b"/>
              <a:pathLst>
                <a:path w="24725" h="44294" extrusionOk="0">
                  <a:moveTo>
                    <a:pt x="23357" y="685"/>
                  </a:moveTo>
                  <a:cubicBezTo>
                    <a:pt x="23147" y="1"/>
                    <a:pt x="22094" y="159"/>
                    <a:pt x="22094" y="895"/>
                  </a:cubicBezTo>
                  <a:cubicBezTo>
                    <a:pt x="22042" y="3157"/>
                    <a:pt x="21989" y="5419"/>
                    <a:pt x="22042" y="7681"/>
                  </a:cubicBezTo>
                  <a:cubicBezTo>
                    <a:pt x="22042" y="7891"/>
                    <a:pt x="22094" y="8102"/>
                    <a:pt x="22200" y="8260"/>
                  </a:cubicBezTo>
                  <a:cubicBezTo>
                    <a:pt x="21621" y="8102"/>
                    <a:pt x="20884" y="8417"/>
                    <a:pt x="20779" y="9207"/>
                  </a:cubicBezTo>
                  <a:cubicBezTo>
                    <a:pt x="20674" y="10785"/>
                    <a:pt x="19885" y="12047"/>
                    <a:pt x="19675" y="13573"/>
                  </a:cubicBezTo>
                  <a:cubicBezTo>
                    <a:pt x="19675" y="13783"/>
                    <a:pt x="19727" y="13941"/>
                    <a:pt x="19780" y="14099"/>
                  </a:cubicBezTo>
                  <a:cubicBezTo>
                    <a:pt x="18780" y="14309"/>
                    <a:pt x="18044" y="15993"/>
                    <a:pt x="17360" y="16834"/>
                  </a:cubicBezTo>
                  <a:cubicBezTo>
                    <a:pt x="16360" y="18044"/>
                    <a:pt x="15361" y="19201"/>
                    <a:pt x="14519" y="20411"/>
                  </a:cubicBezTo>
                  <a:cubicBezTo>
                    <a:pt x="13046" y="22463"/>
                    <a:pt x="10995" y="24935"/>
                    <a:pt x="11942" y="27566"/>
                  </a:cubicBezTo>
                  <a:cubicBezTo>
                    <a:pt x="11942" y="27618"/>
                    <a:pt x="11994" y="27671"/>
                    <a:pt x="12047" y="27723"/>
                  </a:cubicBezTo>
                  <a:cubicBezTo>
                    <a:pt x="10153" y="29249"/>
                    <a:pt x="7996" y="30617"/>
                    <a:pt x="6471" y="32405"/>
                  </a:cubicBezTo>
                  <a:cubicBezTo>
                    <a:pt x="5945" y="33037"/>
                    <a:pt x="5997" y="33826"/>
                    <a:pt x="6366" y="34404"/>
                  </a:cubicBezTo>
                  <a:cubicBezTo>
                    <a:pt x="5576" y="35299"/>
                    <a:pt x="4524" y="36140"/>
                    <a:pt x="3840" y="36982"/>
                  </a:cubicBezTo>
                  <a:cubicBezTo>
                    <a:pt x="2473" y="38560"/>
                    <a:pt x="1263" y="39980"/>
                    <a:pt x="421" y="41874"/>
                  </a:cubicBezTo>
                  <a:cubicBezTo>
                    <a:pt x="0" y="42926"/>
                    <a:pt x="947" y="44294"/>
                    <a:pt x="2052" y="43557"/>
                  </a:cubicBezTo>
                  <a:cubicBezTo>
                    <a:pt x="3998" y="42295"/>
                    <a:pt x="5156" y="40875"/>
                    <a:pt x="6366" y="38928"/>
                  </a:cubicBezTo>
                  <a:cubicBezTo>
                    <a:pt x="7470" y="37245"/>
                    <a:pt x="9259" y="35667"/>
                    <a:pt x="9837" y="33668"/>
                  </a:cubicBezTo>
                  <a:cubicBezTo>
                    <a:pt x="11258" y="32195"/>
                    <a:pt x="12310" y="29985"/>
                    <a:pt x="13415" y="28565"/>
                  </a:cubicBezTo>
                  <a:cubicBezTo>
                    <a:pt x="13730" y="28565"/>
                    <a:pt x="14046" y="28460"/>
                    <a:pt x="14309" y="28144"/>
                  </a:cubicBezTo>
                  <a:cubicBezTo>
                    <a:pt x="16308" y="25672"/>
                    <a:pt x="17623" y="22410"/>
                    <a:pt x="19306" y="19622"/>
                  </a:cubicBezTo>
                  <a:cubicBezTo>
                    <a:pt x="20148" y="18255"/>
                    <a:pt x="22305" y="15203"/>
                    <a:pt x="21621" y="13310"/>
                  </a:cubicBezTo>
                  <a:cubicBezTo>
                    <a:pt x="22305" y="11995"/>
                    <a:pt x="22726" y="10627"/>
                    <a:pt x="22883" y="9207"/>
                  </a:cubicBezTo>
                  <a:cubicBezTo>
                    <a:pt x="22936" y="8891"/>
                    <a:pt x="22831" y="8680"/>
                    <a:pt x="22726" y="8523"/>
                  </a:cubicBezTo>
                  <a:cubicBezTo>
                    <a:pt x="23147" y="8628"/>
                    <a:pt x="23673" y="8417"/>
                    <a:pt x="23830" y="7891"/>
                  </a:cubicBezTo>
                  <a:cubicBezTo>
                    <a:pt x="24725" y="5366"/>
                    <a:pt x="23936" y="3262"/>
                    <a:pt x="23357" y="685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15112625" y="9806800"/>
              <a:ext cx="167050" cy="146000"/>
            </a:xfrm>
            <a:custGeom>
              <a:avLst/>
              <a:gdLst/>
              <a:ahLst/>
              <a:cxnLst/>
              <a:rect l="l" t="t" r="r" b="b"/>
              <a:pathLst>
                <a:path w="6682" h="5840" extrusionOk="0">
                  <a:moveTo>
                    <a:pt x="4788" y="527"/>
                  </a:moveTo>
                  <a:cubicBezTo>
                    <a:pt x="4314" y="842"/>
                    <a:pt x="3841" y="1106"/>
                    <a:pt x="3367" y="1474"/>
                  </a:cubicBezTo>
                  <a:cubicBezTo>
                    <a:pt x="2894" y="1106"/>
                    <a:pt x="2210" y="1158"/>
                    <a:pt x="1737" y="1579"/>
                  </a:cubicBezTo>
                  <a:cubicBezTo>
                    <a:pt x="579" y="2631"/>
                    <a:pt x="1" y="4788"/>
                    <a:pt x="1842" y="5419"/>
                  </a:cubicBezTo>
                  <a:cubicBezTo>
                    <a:pt x="2999" y="5840"/>
                    <a:pt x="3788" y="4735"/>
                    <a:pt x="4472" y="4051"/>
                  </a:cubicBezTo>
                  <a:cubicBezTo>
                    <a:pt x="4840" y="3683"/>
                    <a:pt x="5103" y="3262"/>
                    <a:pt x="5314" y="2841"/>
                  </a:cubicBezTo>
                  <a:cubicBezTo>
                    <a:pt x="5524" y="2473"/>
                    <a:pt x="5840" y="2158"/>
                    <a:pt x="6103" y="1895"/>
                  </a:cubicBezTo>
                  <a:cubicBezTo>
                    <a:pt x="6682" y="1106"/>
                    <a:pt x="5524" y="1"/>
                    <a:pt x="4788" y="527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15408525" y="9629275"/>
              <a:ext cx="126275" cy="147300"/>
            </a:xfrm>
            <a:custGeom>
              <a:avLst/>
              <a:gdLst/>
              <a:ahLst/>
              <a:cxnLst/>
              <a:rect l="l" t="t" r="r" b="b"/>
              <a:pathLst>
                <a:path w="5051" h="5892" extrusionOk="0">
                  <a:moveTo>
                    <a:pt x="3683" y="211"/>
                  </a:moveTo>
                  <a:cubicBezTo>
                    <a:pt x="2736" y="421"/>
                    <a:pt x="2263" y="1052"/>
                    <a:pt x="1737" y="1789"/>
                  </a:cubicBezTo>
                  <a:cubicBezTo>
                    <a:pt x="1263" y="2367"/>
                    <a:pt x="843" y="2999"/>
                    <a:pt x="527" y="3682"/>
                  </a:cubicBezTo>
                  <a:cubicBezTo>
                    <a:pt x="1" y="4787"/>
                    <a:pt x="1053" y="5892"/>
                    <a:pt x="2158" y="5313"/>
                  </a:cubicBezTo>
                  <a:cubicBezTo>
                    <a:pt x="2894" y="4945"/>
                    <a:pt x="3525" y="4314"/>
                    <a:pt x="3999" y="3577"/>
                  </a:cubicBezTo>
                  <a:cubicBezTo>
                    <a:pt x="4577" y="2841"/>
                    <a:pt x="4998" y="2210"/>
                    <a:pt x="5051" y="1210"/>
                  </a:cubicBezTo>
                  <a:cubicBezTo>
                    <a:pt x="5051" y="526"/>
                    <a:pt x="4314" y="0"/>
                    <a:pt x="3683" y="21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13801450" y="7943275"/>
              <a:ext cx="2293600" cy="2169975"/>
            </a:xfrm>
            <a:custGeom>
              <a:avLst/>
              <a:gdLst/>
              <a:ahLst/>
              <a:cxnLst/>
              <a:rect l="l" t="t" r="r" b="b"/>
              <a:pathLst>
                <a:path w="91744" h="86799" extrusionOk="0">
                  <a:moveTo>
                    <a:pt x="77225" y="63337"/>
                  </a:moveTo>
                  <a:cubicBezTo>
                    <a:pt x="77540" y="62548"/>
                    <a:pt x="77909" y="61759"/>
                    <a:pt x="78435" y="61128"/>
                  </a:cubicBezTo>
                  <a:cubicBezTo>
                    <a:pt x="79118" y="60286"/>
                    <a:pt x="79645" y="59392"/>
                    <a:pt x="80013" y="58445"/>
                  </a:cubicBezTo>
                  <a:cubicBezTo>
                    <a:pt x="80381" y="57550"/>
                    <a:pt x="80960" y="56867"/>
                    <a:pt x="81591" y="56183"/>
                  </a:cubicBezTo>
                  <a:cubicBezTo>
                    <a:pt x="81749" y="56025"/>
                    <a:pt x="81959" y="55814"/>
                    <a:pt x="82064" y="55551"/>
                  </a:cubicBezTo>
                  <a:cubicBezTo>
                    <a:pt x="82538" y="54552"/>
                    <a:pt x="83011" y="53552"/>
                    <a:pt x="83432" y="52553"/>
                  </a:cubicBezTo>
                  <a:cubicBezTo>
                    <a:pt x="83906" y="51501"/>
                    <a:pt x="84432" y="50501"/>
                    <a:pt x="84695" y="49449"/>
                  </a:cubicBezTo>
                  <a:cubicBezTo>
                    <a:pt x="84958" y="48239"/>
                    <a:pt x="85484" y="47135"/>
                    <a:pt x="86010" y="45977"/>
                  </a:cubicBezTo>
                  <a:cubicBezTo>
                    <a:pt x="86588" y="44820"/>
                    <a:pt x="87167" y="43610"/>
                    <a:pt x="87535" y="42400"/>
                  </a:cubicBezTo>
                  <a:cubicBezTo>
                    <a:pt x="88219" y="40243"/>
                    <a:pt x="88798" y="38034"/>
                    <a:pt x="89429" y="35877"/>
                  </a:cubicBezTo>
                  <a:cubicBezTo>
                    <a:pt x="89587" y="35299"/>
                    <a:pt x="89745" y="34667"/>
                    <a:pt x="89955" y="34089"/>
                  </a:cubicBezTo>
                  <a:cubicBezTo>
                    <a:pt x="90323" y="33247"/>
                    <a:pt x="90534" y="32405"/>
                    <a:pt x="90639" y="31458"/>
                  </a:cubicBezTo>
                  <a:cubicBezTo>
                    <a:pt x="90849" y="29512"/>
                    <a:pt x="91218" y="27566"/>
                    <a:pt x="91533" y="25672"/>
                  </a:cubicBezTo>
                  <a:cubicBezTo>
                    <a:pt x="91586" y="25251"/>
                    <a:pt x="91691" y="24830"/>
                    <a:pt x="91691" y="24409"/>
                  </a:cubicBezTo>
                  <a:cubicBezTo>
                    <a:pt x="91744" y="23305"/>
                    <a:pt x="91744" y="22200"/>
                    <a:pt x="91744" y="21043"/>
                  </a:cubicBezTo>
                  <a:cubicBezTo>
                    <a:pt x="91744" y="20832"/>
                    <a:pt x="91691" y="20622"/>
                    <a:pt x="91638" y="20411"/>
                  </a:cubicBezTo>
                  <a:cubicBezTo>
                    <a:pt x="91375" y="20464"/>
                    <a:pt x="91218" y="20464"/>
                    <a:pt x="91007" y="20517"/>
                  </a:cubicBezTo>
                  <a:cubicBezTo>
                    <a:pt x="91007" y="20411"/>
                    <a:pt x="90955" y="20306"/>
                    <a:pt x="90955" y="20148"/>
                  </a:cubicBezTo>
                  <a:cubicBezTo>
                    <a:pt x="91007" y="18781"/>
                    <a:pt x="90534" y="17466"/>
                    <a:pt x="90218" y="16098"/>
                  </a:cubicBezTo>
                  <a:cubicBezTo>
                    <a:pt x="90165" y="15782"/>
                    <a:pt x="90008" y="15519"/>
                    <a:pt x="89850" y="15256"/>
                  </a:cubicBezTo>
                  <a:cubicBezTo>
                    <a:pt x="89429" y="14625"/>
                    <a:pt x="89219" y="13994"/>
                    <a:pt x="89061" y="13257"/>
                  </a:cubicBezTo>
                  <a:cubicBezTo>
                    <a:pt x="88798" y="12258"/>
                    <a:pt x="88430" y="11363"/>
                    <a:pt x="87640" y="10627"/>
                  </a:cubicBezTo>
                  <a:cubicBezTo>
                    <a:pt x="87483" y="10469"/>
                    <a:pt x="87272" y="10259"/>
                    <a:pt x="87167" y="9996"/>
                  </a:cubicBezTo>
                  <a:cubicBezTo>
                    <a:pt x="86746" y="8891"/>
                    <a:pt x="85904" y="8102"/>
                    <a:pt x="85168" y="7260"/>
                  </a:cubicBezTo>
                  <a:cubicBezTo>
                    <a:pt x="84800" y="6839"/>
                    <a:pt x="84379" y="6471"/>
                    <a:pt x="83958" y="6208"/>
                  </a:cubicBezTo>
                  <a:cubicBezTo>
                    <a:pt x="82117" y="5103"/>
                    <a:pt x="80381" y="3946"/>
                    <a:pt x="78592" y="2789"/>
                  </a:cubicBezTo>
                  <a:cubicBezTo>
                    <a:pt x="78066" y="2473"/>
                    <a:pt x="77488" y="2210"/>
                    <a:pt x="76909" y="2052"/>
                  </a:cubicBezTo>
                  <a:cubicBezTo>
                    <a:pt x="75910" y="1684"/>
                    <a:pt x="74910" y="1316"/>
                    <a:pt x="73858" y="1053"/>
                  </a:cubicBezTo>
                  <a:cubicBezTo>
                    <a:pt x="73332" y="842"/>
                    <a:pt x="72753" y="737"/>
                    <a:pt x="72175" y="685"/>
                  </a:cubicBezTo>
                  <a:cubicBezTo>
                    <a:pt x="70754" y="474"/>
                    <a:pt x="69387" y="264"/>
                    <a:pt x="67966" y="106"/>
                  </a:cubicBezTo>
                  <a:cubicBezTo>
                    <a:pt x="67125" y="1"/>
                    <a:pt x="66283" y="1"/>
                    <a:pt x="65441" y="53"/>
                  </a:cubicBezTo>
                  <a:cubicBezTo>
                    <a:pt x="64705" y="159"/>
                    <a:pt x="63968" y="211"/>
                    <a:pt x="63232" y="211"/>
                  </a:cubicBezTo>
                  <a:cubicBezTo>
                    <a:pt x="62758" y="264"/>
                    <a:pt x="62232" y="316"/>
                    <a:pt x="61759" y="369"/>
                  </a:cubicBezTo>
                  <a:cubicBezTo>
                    <a:pt x="60917" y="527"/>
                    <a:pt x="60128" y="737"/>
                    <a:pt x="59286" y="895"/>
                  </a:cubicBezTo>
                  <a:cubicBezTo>
                    <a:pt x="59076" y="895"/>
                    <a:pt x="58760" y="1000"/>
                    <a:pt x="58603" y="895"/>
                  </a:cubicBezTo>
                  <a:cubicBezTo>
                    <a:pt x="58129" y="685"/>
                    <a:pt x="57708" y="790"/>
                    <a:pt x="57235" y="842"/>
                  </a:cubicBezTo>
                  <a:cubicBezTo>
                    <a:pt x="56656" y="842"/>
                    <a:pt x="56025" y="895"/>
                    <a:pt x="55394" y="895"/>
                  </a:cubicBezTo>
                  <a:cubicBezTo>
                    <a:pt x="54920" y="842"/>
                    <a:pt x="54447" y="1000"/>
                    <a:pt x="53973" y="1263"/>
                  </a:cubicBezTo>
                  <a:cubicBezTo>
                    <a:pt x="53447" y="1579"/>
                    <a:pt x="52921" y="1842"/>
                    <a:pt x="52395" y="2105"/>
                  </a:cubicBezTo>
                  <a:cubicBezTo>
                    <a:pt x="51080" y="2736"/>
                    <a:pt x="49765" y="3315"/>
                    <a:pt x="48502" y="3894"/>
                  </a:cubicBezTo>
                  <a:cubicBezTo>
                    <a:pt x="47976" y="4104"/>
                    <a:pt x="47503" y="4367"/>
                    <a:pt x="46977" y="4472"/>
                  </a:cubicBezTo>
                  <a:cubicBezTo>
                    <a:pt x="45925" y="4735"/>
                    <a:pt x="44925" y="5103"/>
                    <a:pt x="43978" y="5629"/>
                  </a:cubicBezTo>
                  <a:cubicBezTo>
                    <a:pt x="43558" y="5840"/>
                    <a:pt x="43084" y="5998"/>
                    <a:pt x="42611" y="6208"/>
                  </a:cubicBezTo>
                  <a:cubicBezTo>
                    <a:pt x="40664" y="6997"/>
                    <a:pt x="38665" y="7734"/>
                    <a:pt x="36877" y="8786"/>
                  </a:cubicBezTo>
                  <a:cubicBezTo>
                    <a:pt x="35667" y="9522"/>
                    <a:pt x="34457" y="10154"/>
                    <a:pt x="33247" y="10837"/>
                  </a:cubicBezTo>
                  <a:cubicBezTo>
                    <a:pt x="31669" y="11732"/>
                    <a:pt x="30091" y="12573"/>
                    <a:pt x="28565" y="13520"/>
                  </a:cubicBezTo>
                  <a:cubicBezTo>
                    <a:pt x="26619" y="14730"/>
                    <a:pt x="24672" y="16045"/>
                    <a:pt x="22726" y="17255"/>
                  </a:cubicBezTo>
                  <a:cubicBezTo>
                    <a:pt x="22568" y="17413"/>
                    <a:pt x="22358" y="17518"/>
                    <a:pt x="22200" y="17676"/>
                  </a:cubicBezTo>
                  <a:cubicBezTo>
                    <a:pt x="21358" y="18570"/>
                    <a:pt x="20464" y="19412"/>
                    <a:pt x="19622" y="20306"/>
                  </a:cubicBezTo>
                  <a:cubicBezTo>
                    <a:pt x="17886" y="22042"/>
                    <a:pt x="16150" y="23778"/>
                    <a:pt x="14414" y="25567"/>
                  </a:cubicBezTo>
                  <a:cubicBezTo>
                    <a:pt x="13310" y="26724"/>
                    <a:pt x="12363" y="28144"/>
                    <a:pt x="11311" y="29354"/>
                  </a:cubicBezTo>
                  <a:cubicBezTo>
                    <a:pt x="10942" y="29828"/>
                    <a:pt x="10574" y="30249"/>
                    <a:pt x="10206" y="30722"/>
                  </a:cubicBezTo>
                  <a:cubicBezTo>
                    <a:pt x="9890" y="31143"/>
                    <a:pt x="9522" y="31511"/>
                    <a:pt x="9206" y="31985"/>
                  </a:cubicBezTo>
                  <a:cubicBezTo>
                    <a:pt x="7891" y="34036"/>
                    <a:pt x="6576" y="36088"/>
                    <a:pt x="5261" y="38192"/>
                  </a:cubicBezTo>
                  <a:cubicBezTo>
                    <a:pt x="5051" y="38613"/>
                    <a:pt x="4840" y="38981"/>
                    <a:pt x="4682" y="39454"/>
                  </a:cubicBezTo>
                  <a:cubicBezTo>
                    <a:pt x="4419" y="40138"/>
                    <a:pt x="4156" y="40770"/>
                    <a:pt x="3736" y="41401"/>
                  </a:cubicBezTo>
                  <a:cubicBezTo>
                    <a:pt x="3052" y="42348"/>
                    <a:pt x="2526" y="43347"/>
                    <a:pt x="2315" y="44504"/>
                  </a:cubicBezTo>
                  <a:cubicBezTo>
                    <a:pt x="2157" y="45241"/>
                    <a:pt x="1894" y="45977"/>
                    <a:pt x="1684" y="46714"/>
                  </a:cubicBezTo>
                  <a:cubicBezTo>
                    <a:pt x="1316" y="48029"/>
                    <a:pt x="842" y="49291"/>
                    <a:pt x="1105" y="50659"/>
                  </a:cubicBezTo>
                  <a:cubicBezTo>
                    <a:pt x="895" y="50712"/>
                    <a:pt x="737" y="50712"/>
                    <a:pt x="579" y="50764"/>
                  </a:cubicBezTo>
                  <a:cubicBezTo>
                    <a:pt x="211" y="50870"/>
                    <a:pt x="1" y="51185"/>
                    <a:pt x="53" y="51553"/>
                  </a:cubicBezTo>
                  <a:cubicBezTo>
                    <a:pt x="264" y="52553"/>
                    <a:pt x="106" y="53605"/>
                    <a:pt x="369" y="54657"/>
                  </a:cubicBezTo>
                  <a:cubicBezTo>
                    <a:pt x="632" y="55394"/>
                    <a:pt x="790" y="56183"/>
                    <a:pt x="948" y="56972"/>
                  </a:cubicBezTo>
                  <a:cubicBezTo>
                    <a:pt x="1211" y="58234"/>
                    <a:pt x="1631" y="59339"/>
                    <a:pt x="2263" y="60391"/>
                  </a:cubicBezTo>
                  <a:cubicBezTo>
                    <a:pt x="2473" y="60707"/>
                    <a:pt x="2631" y="61075"/>
                    <a:pt x="2683" y="61443"/>
                  </a:cubicBezTo>
                  <a:cubicBezTo>
                    <a:pt x="2841" y="62337"/>
                    <a:pt x="3210" y="63074"/>
                    <a:pt x="3683" y="63758"/>
                  </a:cubicBezTo>
                  <a:cubicBezTo>
                    <a:pt x="4104" y="64494"/>
                    <a:pt x="4525" y="65231"/>
                    <a:pt x="4998" y="65967"/>
                  </a:cubicBezTo>
                  <a:cubicBezTo>
                    <a:pt x="5261" y="66388"/>
                    <a:pt x="5472" y="66861"/>
                    <a:pt x="5787" y="67230"/>
                  </a:cubicBezTo>
                  <a:cubicBezTo>
                    <a:pt x="6681" y="68229"/>
                    <a:pt x="7260" y="69439"/>
                    <a:pt x="8102" y="70491"/>
                  </a:cubicBezTo>
                  <a:cubicBezTo>
                    <a:pt x="8260" y="70702"/>
                    <a:pt x="8417" y="70965"/>
                    <a:pt x="8470" y="71175"/>
                  </a:cubicBezTo>
                  <a:cubicBezTo>
                    <a:pt x="8733" y="71806"/>
                    <a:pt x="9101" y="72280"/>
                    <a:pt x="9522" y="72701"/>
                  </a:cubicBezTo>
                  <a:cubicBezTo>
                    <a:pt x="10101" y="73174"/>
                    <a:pt x="10627" y="73700"/>
                    <a:pt x="11153" y="74174"/>
                  </a:cubicBezTo>
                  <a:cubicBezTo>
                    <a:pt x="11469" y="74489"/>
                    <a:pt x="11889" y="74752"/>
                    <a:pt x="12152" y="75120"/>
                  </a:cubicBezTo>
                  <a:cubicBezTo>
                    <a:pt x="12731" y="75857"/>
                    <a:pt x="13467" y="76330"/>
                    <a:pt x="14204" y="76804"/>
                  </a:cubicBezTo>
                  <a:cubicBezTo>
                    <a:pt x="14783" y="77119"/>
                    <a:pt x="15309" y="77435"/>
                    <a:pt x="15887" y="77803"/>
                  </a:cubicBezTo>
                  <a:cubicBezTo>
                    <a:pt x="16782" y="78435"/>
                    <a:pt x="17623" y="79066"/>
                    <a:pt x="18518" y="79644"/>
                  </a:cubicBezTo>
                  <a:cubicBezTo>
                    <a:pt x="19359" y="80223"/>
                    <a:pt x="20148" y="80854"/>
                    <a:pt x="21095" y="81117"/>
                  </a:cubicBezTo>
                  <a:cubicBezTo>
                    <a:pt x="21463" y="81223"/>
                    <a:pt x="21779" y="81486"/>
                    <a:pt x="22147" y="81696"/>
                  </a:cubicBezTo>
                  <a:cubicBezTo>
                    <a:pt x="22831" y="82117"/>
                    <a:pt x="23462" y="82538"/>
                    <a:pt x="24252" y="82748"/>
                  </a:cubicBezTo>
                  <a:cubicBezTo>
                    <a:pt x="25041" y="82959"/>
                    <a:pt x="25724" y="83379"/>
                    <a:pt x="26461" y="83695"/>
                  </a:cubicBezTo>
                  <a:cubicBezTo>
                    <a:pt x="26619" y="83748"/>
                    <a:pt x="26777" y="83800"/>
                    <a:pt x="26934" y="83853"/>
                  </a:cubicBezTo>
                  <a:cubicBezTo>
                    <a:pt x="27881" y="84116"/>
                    <a:pt x="28828" y="84379"/>
                    <a:pt x="29775" y="84695"/>
                  </a:cubicBezTo>
                  <a:cubicBezTo>
                    <a:pt x="30564" y="84905"/>
                    <a:pt x="31406" y="85115"/>
                    <a:pt x="32195" y="85326"/>
                  </a:cubicBezTo>
                  <a:cubicBezTo>
                    <a:pt x="32405" y="85378"/>
                    <a:pt x="32616" y="85378"/>
                    <a:pt x="32774" y="85484"/>
                  </a:cubicBezTo>
                  <a:cubicBezTo>
                    <a:pt x="33247" y="85852"/>
                    <a:pt x="33826" y="85852"/>
                    <a:pt x="34404" y="85904"/>
                  </a:cubicBezTo>
                  <a:cubicBezTo>
                    <a:pt x="35088" y="86010"/>
                    <a:pt x="35772" y="86010"/>
                    <a:pt x="36403" y="86378"/>
                  </a:cubicBezTo>
                  <a:cubicBezTo>
                    <a:pt x="36508" y="86430"/>
                    <a:pt x="36719" y="86430"/>
                    <a:pt x="36877" y="86483"/>
                  </a:cubicBezTo>
                  <a:cubicBezTo>
                    <a:pt x="37613" y="86483"/>
                    <a:pt x="38402" y="86536"/>
                    <a:pt x="39139" y="86588"/>
                  </a:cubicBezTo>
                  <a:cubicBezTo>
                    <a:pt x="40243" y="86694"/>
                    <a:pt x="41348" y="86799"/>
                    <a:pt x="42453" y="86378"/>
                  </a:cubicBezTo>
                  <a:cubicBezTo>
                    <a:pt x="42663" y="86273"/>
                    <a:pt x="42979" y="86325"/>
                    <a:pt x="43242" y="86273"/>
                  </a:cubicBezTo>
                  <a:cubicBezTo>
                    <a:pt x="44557" y="86167"/>
                    <a:pt x="45925" y="86062"/>
                    <a:pt x="47240" y="85694"/>
                  </a:cubicBezTo>
                  <a:cubicBezTo>
                    <a:pt x="47555" y="85641"/>
                    <a:pt x="47924" y="85641"/>
                    <a:pt x="48239" y="85641"/>
                  </a:cubicBezTo>
                  <a:cubicBezTo>
                    <a:pt x="48555" y="85641"/>
                    <a:pt x="48871" y="85589"/>
                    <a:pt x="49134" y="85431"/>
                  </a:cubicBezTo>
                  <a:cubicBezTo>
                    <a:pt x="49344" y="85326"/>
                    <a:pt x="49502" y="85221"/>
                    <a:pt x="49765" y="85168"/>
                  </a:cubicBezTo>
                  <a:cubicBezTo>
                    <a:pt x="51080" y="84747"/>
                    <a:pt x="52395" y="84326"/>
                    <a:pt x="53710" y="83958"/>
                  </a:cubicBezTo>
                  <a:cubicBezTo>
                    <a:pt x="55394" y="83537"/>
                    <a:pt x="56972" y="82801"/>
                    <a:pt x="58497" y="81959"/>
                  </a:cubicBezTo>
                  <a:cubicBezTo>
                    <a:pt x="59707" y="81328"/>
                    <a:pt x="60812" y="80486"/>
                    <a:pt x="61864" y="79592"/>
                  </a:cubicBezTo>
                  <a:cubicBezTo>
                    <a:pt x="61917" y="79539"/>
                    <a:pt x="61917" y="79487"/>
                    <a:pt x="61969" y="79381"/>
                  </a:cubicBezTo>
                  <a:cubicBezTo>
                    <a:pt x="61917" y="79329"/>
                    <a:pt x="61864" y="79224"/>
                    <a:pt x="61811" y="79066"/>
                  </a:cubicBezTo>
                  <a:cubicBezTo>
                    <a:pt x="62495" y="78487"/>
                    <a:pt x="63179" y="77909"/>
                    <a:pt x="63968" y="77540"/>
                  </a:cubicBezTo>
                  <a:cubicBezTo>
                    <a:pt x="64389" y="77330"/>
                    <a:pt x="64810" y="77172"/>
                    <a:pt x="65231" y="76856"/>
                  </a:cubicBezTo>
                  <a:cubicBezTo>
                    <a:pt x="65757" y="76488"/>
                    <a:pt x="66283" y="76120"/>
                    <a:pt x="66809" y="75699"/>
                  </a:cubicBezTo>
                  <a:cubicBezTo>
                    <a:pt x="67230" y="75383"/>
                    <a:pt x="67598" y="74963"/>
                    <a:pt x="67966" y="74647"/>
                  </a:cubicBezTo>
                  <a:cubicBezTo>
                    <a:pt x="68492" y="74174"/>
                    <a:pt x="68966" y="73595"/>
                    <a:pt x="69492" y="73227"/>
                  </a:cubicBezTo>
                  <a:cubicBezTo>
                    <a:pt x="70754" y="72438"/>
                    <a:pt x="71754" y="71386"/>
                    <a:pt x="72543" y="70123"/>
                  </a:cubicBezTo>
                  <a:cubicBezTo>
                    <a:pt x="73069" y="69387"/>
                    <a:pt x="73595" y="68597"/>
                    <a:pt x="74174" y="67914"/>
                  </a:cubicBezTo>
                  <a:cubicBezTo>
                    <a:pt x="75068" y="66967"/>
                    <a:pt x="75699" y="65915"/>
                    <a:pt x="76436" y="64863"/>
                  </a:cubicBezTo>
                  <a:cubicBezTo>
                    <a:pt x="76751" y="64336"/>
                    <a:pt x="77014" y="63863"/>
                    <a:pt x="77225" y="63337"/>
                  </a:cubicBezTo>
                  <a:close/>
                  <a:moveTo>
                    <a:pt x="78592" y="58550"/>
                  </a:moveTo>
                  <a:cubicBezTo>
                    <a:pt x="77277" y="59970"/>
                    <a:pt x="76225" y="61601"/>
                    <a:pt x="75173" y="63232"/>
                  </a:cubicBezTo>
                  <a:cubicBezTo>
                    <a:pt x="74279" y="64652"/>
                    <a:pt x="73174" y="65915"/>
                    <a:pt x="72017" y="67125"/>
                  </a:cubicBezTo>
                  <a:cubicBezTo>
                    <a:pt x="70386" y="68755"/>
                    <a:pt x="68755" y="70386"/>
                    <a:pt x="67230" y="72122"/>
                  </a:cubicBezTo>
                  <a:cubicBezTo>
                    <a:pt x="66072" y="73384"/>
                    <a:pt x="64757" y="74489"/>
                    <a:pt x="63337" y="75489"/>
                  </a:cubicBezTo>
                  <a:cubicBezTo>
                    <a:pt x="61601" y="76699"/>
                    <a:pt x="59865" y="77961"/>
                    <a:pt x="58182" y="79171"/>
                  </a:cubicBezTo>
                  <a:cubicBezTo>
                    <a:pt x="57813" y="79434"/>
                    <a:pt x="57393" y="79644"/>
                    <a:pt x="56972" y="79855"/>
                  </a:cubicBezTo>
                  <a:cubicBezTo>
                    <a:pt x="55657" y="80486"/>
                    <a:pt x="54289" y="81065"/>
                    <a:pt x="52974" y="81643"/>
                  </a:cubicBezTo>
                  <a:cubicBezTo>
                    <a:pt x="52343" y="81959"/>
                    <a:pt x="51711" y="82433"/>
                    <a:pt x="50975" y="82485"/>
                  </a:cubicBezTo>
                  <a:cubicBezTo>
                    <a:pt x="49660" y="83327"/>
                    <a:pt x="48134" y="83432"/>
                    <a:pt x="46714" y="83695"/>
                  </a:cubicBezTo>
                  <a:cubicBezTo>
                    <a:pt x="45557" y="83905"/>
                    <a:pt x="44347" y="83958"/>
                    <a:pt x="43189" y="84221"/>
                  </a:cubicBezTo>
                  <a:cubicBezTo>
                    <a:pt x="42821" y="84274"/>
                    <a:pt x="42400" y="84221"/>
                    <a:pt x="42032" y="84221"/>
                  </a:cubicBezTo>
                  <a:cubicBezTo>
                    <a:pt x="41243" y="84221"/>
                    <a:pt x="40401" y="84168"/>
                    <a:pt x="39665" y="84642"/>
                  </a:cubicBezTo>
                  <a:cubicBezTo>
                    <a:pt x="39612" y="84695"/>
                    <a:pt x="39560" y="84695"/>
                    <a:pt x="39454" y="84695"/>
                  </a:cubicBezTo>
                  <a:cubicBezTo>
                    <a:pt x="38560" y="84642"/>
                    <a:pt x="37718" y="84589"/>
                    <a:pt x="36824" y="84432"/>
                  </a:cubicBezTo>
                  <a:cubicBezTo>
                    <a:pt x="36298" y="84379"/>
                    <a:pt x="35825" y="84168"/>
                    <a:pt x="35299" y="84011"/>
                  </a:cubicBezTo>
                  <a:cubicBezTo>
                    <a:pt x="35088" y="83748"/>
                    <a:pt x="35299" y="83537"/>
                    <a:pt x="35404" y="83327"/>
                  </a:cubicBezTo>
                  <a:cubicBezTo>
                    <a:pt x="35719" y="82643"/>
                    <a:pt x="35719" y="82643"/>
                    <a:pt x="35719" y="82064"/>
                  </a:cubicBezTo>
                  <a:cubicBezTo>
                    <a:pt x="34983" y="82538"/>
                    <a:pt x="34667" y="83222"/>
                    <a:pt x="34352" y="83905"/>
                  </a:cubicBezTo>
                  <a:cubicBezTo>
                    <a:pt x="34246" y="83958"/>
                    <a:pt x="34141" y="84011"/>
                    <a:pt x="34089" y="83958"/>
                  </a:cubicBezTo>
                  <a:cubicBezTo>
                    <a:pt x="33405" y="83695"/>
                    <a:pt x="32721" y="83590"/>
                    <a:pt x="31984" y="83432"/>
                  </a:cubicBezTo>
                  <a:cubicBezTo>
                    <a:pt x="30985" y="83222"/>
                    <a:pt x="30091" y="82853"/>
                    <a:pt x="29091" y="82590"/>
                  </a:cubicBezTo>
                  <a:cubicBezTo>
                    <a:pt x="28618" y="82433"/>
                    <a:pt x="28092" y="82275"/>
                    <a:pt x="27566" y="82117"/>
                  </a:cubicBezTo>
                  <a:cubicBezTo>
                    <a:pt x="26566" y="81854"/>
                    <a:pt x="25777" y="81275"/>
                    <a:pt x="24830" y="80907"/>
                  </a:cubicBezTo>
                  <a:cubicBezTo>
                    <a:pt x="24462" y="80749"/>
                    <a:pt x="24146" y="80539"/>
                    <a:pt x="23778" y="80434"/>
                  </a:cubicBezTo>
                  <a:cubicBezTo>
                    <a:pt x="22831" y="80171"/>
                    <a:pt x="21937" y="79697"/>
                    <a:pt x="21095" y="79118"/>
                  </a:cubicBezTo>
                  <a:cubicBezTo>
                    <a:pt x="19096" y="77803"/>
                    <a:pt x="17045" y="76541"/>
                    <a:pt x="14993" y="75226"/>
                  </a:cubicBezTo>
                  <a:cubicBezTo>
                    <a:pt x="14414" y="74910"/>
                    <a:pt x="13941" y="74489"/>
                    <a:pt x="13520" y="73963"/>
                  </a:cubicBezTo>
                  <a:cubicBezTo>
                    <a:pt x="13257" y="73648"/>
                    <a:pt x="12889" y="73384"/>
                    <a:pt x="12573" y="73121"/>
                  </a:cubicBezTo>
                  <a:cubicBezTo>
                    <a:pt x="12468" y="73016"/>
                    <a:pt x="12363" y="72858"/>
                    <a:pt x="12100" y="72490"/>
                  </a:cubicBezTo>
                  <a:cubicBezTo>
                    <a:pt x="13257" y="72964"/>
                    <a:pt x="14046" y="73648"/>
                    <a:pt x="14993" y="73858"/>
                  </a:cubicBezTo>
                  <a:cubicBezTo>
                    <a:pt x="15151" y="73753"/>
                    <a:pt x="15256" y="73700"/>
                    <a:pt x="15361" y="73595"/>
                  </a:cubicBezTo>
                  <a:cubicBezTo>
                    <a:pt x="15572" y="73332"/>
                    <a:pt x="15572" y="73069"/>
                    <a:pt x="15361" y="72858"/>
                  </a:cubicBezTo>
                  <a:cubicBezTo>
                    <a:pt x="15203" y="72701"/>
                    <a:pt x="14993" y="72543"/>
                    <a:pt x="14835" y="72438"/>
                  </a:cubicBezTo>
                  <a:cubicBezTo>
                    <a:pt x="13941" y="71912"/>
                    <a:pt x="13099" y="71386"/>
                    <a:pt x="12205" y="70965"/>
                  </a:cubicBezTo>
                  <a:cubicBezTo>
                    <a:pt x="11100" y="70386"/>
                    <a:pt x="9996" y="69702"/>
                    <a:pt x="9259" y="68597"/>
                  </a:cubicBezTo>
                  <a:cubicBezTo>
                    <a:pt x="9470" y="68071"/>
                    <a:pt x="9680" y="67545"/>
                    <a:pt x="9890" y="66967"/>
                  </a:cubicBezTo>
                  <a:cubicBezTo>
                    <a:pt x="9154" y="66914"/>
                    <a:pt x="9154" y="67756"/>
                    <a:pt x="8680" y="67861"/>
                  </a:cubicBezTo>
                  <a:cubicBezTo>
                    <a:pt x="7786" y="67282"/>
                    <a:pt x="7681" y="66914"/>
                    <a:pt x="8049" y="66072"/>
                  </a:cubicBezTo>
                  <a:cubicBezTo>
                    <a:pt x="8207" y="65757"/>
                    <a:pt x="8312" y="65441"/>
                    <a:pt x="8417" y="65126"/>
                  </a:cubicBezTo>
                  <a:cubicBezTo>
                    <a:pt x="8470" y="65073"/>
                    <a:pt x="8417" y="64968"/>
                    <a:pt x="8417" y="64915"/>
                  </a:cubicBezTo>
                  <a:cubicBezTo>
                    <a:pt x="8207" y="64705"/>
                    <a:pt x="8102" y="64863"/>
                    <a:pt x="7944" y="65020"/>
                  </a:cubicBezTo>
                  <a:cubicBezTo>
                    <a:pt x="7628" y="65336"/>
                    <a:pt x="7418" y="65809"/>
                    <a:pt x="6892" y="66072"/>
                  </a:cubicBezTo>
                  <a:cubicBezTo>
                    <a:pt x="6418" y="65494"/>
                    <a:pt x="6050" y="64968"/>
                    <a:pt x="6208" y="64231"/>
                  </a:cubicBezTo>
                  <a:cubicBezTo>
                    <a:pt x="5840" y="64073"/>
                    <a:pt x="5577" y="64073"/>
                    <a:pt x="5419" y="63758"/>
                  </a:cubicBezTo>
                  <a:cubicBezTo>
                    <a:pt x="5156" y="63232"/>
                    <a:pt x="4788" y="62758"/>
                    <a:pt x="4525" y="62232"/>
                  </a:cubicBezTo>
                  <a:cubicBezTo>
                    <a:pt x="4156" y="61601"/>
                    <a:pt x="4051" y="60970"/>
                    <a:pt x="4525" y="60286"/>
                  </a:cubicBezTo>
                  <a:cubicBezTo>
                    <a:pt x="4840" y="59812"/>
                    <a:pt x="5103" y="59234"/>
                    <a:pt x="5366" y="58655"/>
                  </a:cubicBezTo>
                  <a:cubicBezTo>
                    <a:pt x="5419" y="58550"/>
                    <a:pt x="5366" y="58392"/>
                    <a:pt x="5366" y="58182"/>
                  </a:cubicBezTo>
                  <a:cubicBezTo>
                    <a:pt x="4577" y="58603"/>
                    <a:pt x="4314" y="59339"/>
                    <a:pt x="3788" y="59812"/>
                  </a:cubicBezTo>
                  <a:cubicBezTo>
                    <a:pt x="2999" y="59076"/>
                    <a:pt x="2947" y="58760"/>
                    <a:pt x="3367" y="57919"/>
                  </a:cubicBezTo>
                  <a:cubicBezTo>
                    <a:pt x="4051" y="56814"/>
                    <a:pt x="4682" y="55657"/>
                    <a:pt x="5314" y="54499"/>
                  </a:cubicBezTo>
                  <a:cubicBezTo>
                    <a:pt x="5419" y="54342"/>
                    <a:pt x="5524" y="54131"/>
                    <a:pt x="5472" y="53921"/>
                  </a:cubicBezTo>
                  <a:cubicBezTo>
                    <a:pt x="5209" y="53763"/>
                    <a:pt x="5103" y="53921"/>
                    <a:pt x="4998" y="54026"/>
                  </a:cubicBezTo>
                  <a:cubicBezTo>
                    <a:pt x="4525" y="54605"/>
                    <a:pt x="4104" y="55236"/>
                    <a:pt x="3630" y="55814"/>
                  </a:cubicBezTo>
                  <a:cubicBezTo>
                    <a:pt x="3473" y="56025"/>
                    <a:pt x="3367" y="56183"/>
                    <a:pt x="3262" y="56341"/>
                  </a:cubicBezTo>
                  <a:cubicBezTo>
                    <a:pt x="2947" y="56235"/>
                    <a:pt x="2999" y="56078"/>
                    <a:pt x="2999" y="55920"/>
                  </a:cubicBezTo>
                  <a:cubicBezTo>
                    <a:pt x="2947" y="55288"/>
                    <a:pt x="2947" y="54657"/>
                    <a:pt x="2894" y="53973"/>
                  </a:cubicBezTo>
                  <a:cubicBezTo>
                    <a:pt x="2894" y="53710"/>
                    <a:pt x="2894" y="53395"/>
                    <a:pt x="2947" y="53184"/>
                  </a:cubicBezTo>
                  <a:cubicBezTo>
                    <a:pt x="3420" y="52027"/>
                    <a:pt x="3999" y="50975"/>
                    <a:pt x="4893" y="50081"/>
                  </a:cubicBezTo>
                  <a:cubicBezTo>
                    <a:pt x="5419" y="49555"/>
                    <a:pt x="5945" y="48976"/>
                    <a:pt x="6471" y="48450"/>
                  </a:cubicBezTo>
                  <a:cubicBezTo>
                    <a:pt x="6524" y="48345"/>
                    <a:pt x="6524" y="48134"/>
                    <a:pt x="6418" y="48029"/>
                  </a:cubicBezTo>
                  <a:cubicBezTo>
                    <a:pt x="6366" y="47976"/>
                    <a:pt x="6155" y="47976"/>
                    <a:pt x="6050" y="47976"/>
                  </a:cubicBezTo>
                  <a:cubicBezTo>
                    <a:pt x="5892" y="48029"/>
                    <a:pt x="5787" y="48187"/>
                    <a:pt x="5682" y="48292"/>
                  </a:cubicBezTo>
                  <a:cubicBezTo>
                    <a:pt x="5209" y="48765"/>
                    <a:pt x="4682" y="49239"/>
                    <a:pt x="4156" y="49660"/>
                  </a:cubicBezTo>
                  <a:cubicBezTo>
                    <a:pt x="3736" y="49923"/>
                    <a:pt x="3473" y="50396"/>
                    <a:pt x="3157" y="50764"/>
                  </a:cubicBezTo>
                  <a:cubicBezTo>
                    <a:pt x="2894" y="50764"/>
                    <a:pt x="2894" y="50554"/>
                    <a:pt x="2894" y="50396"/>
                  </a:cubicBezTo>
                  <a:cubicBezTo>
                    <a:pt x="2789" y="49870"/>
                    <a:pt x="2789" y="49397"/>
                    <a:pt x="2947" y="48923"/>
                  </a:cubicBezTo>
                  <a:cubicBezTo>
                    <a:pt x="2947" y="48818"/>
                    <a:pt x="2947" y="48660"/>
                    <a:pt x="3052" y="48608"/>
                  </a:cubicBezTo>
                  <a:cubicBezTo>
                    <a:pt x="3630" y="48239"/>
                    <a:pt x="3630" y="47556"/>
                    <a:pt x="3999" y="47082"/>
                  </a:cubicBezTo>
                  <a:cubicBezTo>
                    <a:pt x="4314" y="46609"/>
                    <a:pt x="4577" y="46083"/>
                    <a:pt x="4893" y="45609"/>
                  </a:cubicBezTo>
                  <a:cubicBezTo>
                    <a:pt x="5103" y="45346"/>
                    <a:pt x="5314" y="45136"/>
                    <a:pt x="5524" y="44925"/>
                  </a:cubicBezTo>
                  <a:cubicBezTo>
                    <a:pt x="6261" y="44241"/>
                    <a:pt x="6997" y="43558"/>
                    <a:pt x="7681" y="42874"/>
                  </a:cubicBezTo>
                  <a:cubicBezTo>
                    <a:pt x="7734" y="42821"/>
                    <a:pt x="7839" y="42768"/>
                    <a:pt x="7839" y="42716"/>
                  </a:cubicBezTo>
                  <a:cubicBezTo>
                    <a:pt x="7997" y="42558"/>
                    <a:pt x="8102" y="42400"/>
                    <a:pt x="7944" y="42190"/>
                  </a:cubicBezTo>
                  <a:cubicBezTo>
                    <a:pt x="7786" y="41979"/>
                    <a:pt x="7576" y="42032"/>
                    <a:pt x="7418" y="42137"/>
                  </a:cubicBezTo>
                  <a:cubicBezTo>
                    <a:pt x="7050" y="42453"/>
                    <a:pt x="6629" y="42768"/>
                    <a:pt x="6261" y="43084"/>
                  </a:cubicBezTo>
                  <a:cubicBezTo>
                    <a:pt x="5629" y="43610"/>
                    <a:pt x="4998" y="44136"/>
                    <a:pt x="4262" y="44715"/>
                  </a:cubicBezTo>
                  <a:cubicBezTo>
                    <a:pt x="4104" y="44136"/>
                    <a:pt x="4367" y="43768"/>
                    <a:pt x="4525" y="43347"/>
                  </a:cubicBezTo>
                  <a:cubicBezTo>
                    <a:pt x="4682" y="43084"/>
                    <a:pt x="4840" y="42821"/>
                    <a:pt x="4998" y="42558"/>
                  </a:cubicBezTo>
                  <a:cubicBezTo>
                    <a:pt x="5472" y="41822"/>
                    <a:pt x="5892" y="41033"/>
                    <a:pt x="6366" y="40296"/>
                  </a:cubicBezTo>
                  <a:cubicBezTo>
                    <a:pt x="6261" y="39980"/>
                    <a:pt x="6471" y="39717"/>
                    <a:pt x="6629" y="39507"/>
                  </a:cubicBezTo>
                  <a:cubicBezTo>
                    <a:pt x="7628" y="37876"/>
                    <a:pt x="8628" y="36245"/>
                    <a:pt x="9680" y="34615"/>
                  </a:cubicBezTo>
                  <a:cubicBezTo>
                    <a:pt x="10416" y="33405"/>
                    <a:pt x="11153" y="32248"/>
                    <a:pt x="11889" y="31090"/>
                  </a:cubicBezTo>
                  <a:lnTo>
                    <a:pt x="11942" y="30985"/>
                  </a:lnTo>
                  <a:cubicBezTo>
                    <a:pt x="13467" y="29091"/>
                    <a:pt x="14993" y="27145"/>
                    <a:pt x="16834" y="25462"/>
                  </a:cubicBezTo>
                  <a:cubicBezTo>
                    <a:pt x="17465" y="24883"/>
                    <a:pt x="18149" y="24199"/>
                    <a:pt x="18781" y="23568"/>
                  </a:cubicBezTo>
                  <a:cubicBezTo>
                    <a:pt x="19201" y="23147"/>
                    <a:pt x="19464" y="22673"/>
                    <a:pt x="20148" y="22568"/>
                  </a:cubicBezTo>
                  <a:cubicBezTo>
                    <a:pt x="20359" y="22568"/>
                    <a:pt x="20569" y="22253"/>
                    <a:pt x="20780" y="22095"/>
                  </a:cubicBezTo>
                  <a:cubicBezTo>
                    <a:pt x="21148" y="21832"/>
                    <a:pt x="21569" y="21569"/>
                    <a:pt x="21937" y="21253"/>
                  </a:cubicBezTo>
                  <a:cubicBezTo>
                    <a:pt x="21937" y="21253"/>
                    <a:pt x="21989" y="21253"/>
                    <a:pt x="21989" y="21201"/>
                  </a:cubicBezTo>
                  <a:cubicBezTo>
                    <a:pt x="21989" y="21201"/>
                    <a:pt x="21989" y="21201"/>
                    <a:pt x="22042" y="21201"/>
                  </a:cubicBezTo>
                  <a:cubicBezTo>
                    <a:pt x="22147" y="21095"/>
                    <a:pt x="22253" y="20990"/>
                    <a:pt x="22410" y="21043"/>
                  </a:cubicBezTo>
                  <a:lnTo>
                    <a:pt x="22463" y="20990"/>
                  </a:lnTo>
                  <a:cubicBezTo>
                    <a:pt x="22463" y="20990"/>
                    <a:pt x="22516" y="20990"/>
                    <a:pt x="22516" y="20990"/>
                  </a:cubicBezTo>
                  <a:cubicBezTo>
                    <a:pt x="22568" y="20937"/>
                    <a:pt x="22568" y="20937"/>
                    <a:pt x="22621" y="20885"/>
                  </a:cubicBezTo>
                  <a:cubicBezTo>
                    <a:pt x="22621" y="20885"/>
                    <a:pt x="22621" y="20937"/>
                    <a:pt x="22621" y="20937"/>
                  </a:cubicBezTo>
                  <a:cubicBezTo>
                    <a:pt x="22621" y="20990"/>
                    <a:pt x="22568" y="20990"/>
                    <a:pt x="22516" y="20990"/>
                  </a:cubicBezTo>
                  <a:cubicBezTo>
                    <a:pt x="22516" y="20990"/>
                    <a:pt x="22463" y="21043"/>
                    <a:pt x="22463" y="21043"/>
                  </a:cubicBezTo>
                  <a:cubicBezTo>
                    <a:pt x="22463" y="21043"/>
                    <a:pt x="22463" y="21043"/>
                    <a:pt x="22410" y="21043"/>
                  </a:cubicBezTo>
                  <a:cubicBezTo>
                    <a:pt x="22305" y="21148"/>
                    <a:pt x="22200" y="21306"/>
                    <a:pt x="22042" y="21201"/>
                  </a:cubicBezTo>
                  <a:lnTo>
                    <a:pt x="21989" y="21253"/>
                  </a:lnTo>
                  <a:cubicBezTo>
                    <a:pt x="21989" y="21253"/>
                    <a:pt x="21989" y="21253"/>
                    <a:pt x="21937" y="21253"/>
                  </a:cubicBezTo>
                  <a:cubicBezTo>
                    <a:pt x="21832" y="21621"/>
                    <a:pt x="21569" y="21990"/>
                    <a:pt x="21937" y="22358"/>
                  </a:cubicBezTo>
                  <a:cubicBezTo>
                    <a:pt x="21569" y="22831"/>
                    <a:pt x="21148" y="23094"/>
                    <a:pt x="20674" y="23252"/>
                  </a:cubicBezTo>
                  <a:cubicBezTo>
                    <a:pt x="20096" y="23463"/>
                    <a:pt x="19570" y="23726"/>
                    <a:pt x="19254" y="24304"/>
                  </a:cubicBezTo>
                  <a:cubicBezTo>
                    <a:pt x="19096" y="24567"/>
                    <a:pt x="18675" y="24567"/>
                    <a:pt x="18675" y="25041"/>
                  </a:cubicBezTo>
                  <a:cubicBezTo>
                    <a:pt x="18833" y="25041"/>
                    <a:pt x="18938" y="25093"/>
                    <a:pt x="19044" y="25041"/>
                  </a:cubicBezTo>
                  <a:cubicBezTo>
                    <a:pt x="19254" y="24988"/>
                    <a:pt x="19517" y="24883"/>
                    <a:pt x="19622" y="24725"/>
                  </a:cubicBezTo>
                  <a:cubicBezTo>
                    <a:pt x="20043" y="24146"/>
                    <a:pt x="20622" y="23883"/>
                    <a:pt x="21200" y="23568"/>
                  </a:cubicBezTo>
                  <a:cubicBezTo>
                    <a:pt x="21726" y="23252"/>
                    <a:pt x="22200" y="22831"/>
                    <a:pt x="22673" y="22463"/>
                  </a:cubicBezTo>
                  <a:cubicBezTo>
                    <a:pt x="22779" y="22410"/>
                    <a:pt x="22831" y="22305"/>
                    <a:pt x="22884" y="22200"/>
                  </a:cubicBezTo>
                  <a:cubicBezTo>
                    <a:pt x="23410" y="21043"/>
                    <a:pt x="23410" y="21043"/>
                    <a:pt x="24357" y="20569"/>
                  </a:cubicBezTo>
                  <a:cubicBezTo>
                    <a:pt x="24725" y="20359"/>
                    <a:pt x="25093" y="20148"/>
                    <a:pt x="25461" y="19885"/>
                  </a:cubicBezTo>
                  <a:cubicBezTo>
                    <a:pt x="25514" y="19833"/>
                    <a:pt x="25514" y="19622"/>
                    <a:pt x="25514" y="19570"/>
                  </a:cubicBezTo>
                  <a:cubicBezTo>
                    <a:pt x="25409" y="19517"/>
                    <a:pt x="25251" y="19412"/>
                    <a:pt x="25146" y="19412"/>
                  </a:cubicBezTo>
                  <a:cubicBezTo>
                    <a:pt x="24935" y="19465"/>
                    <a:pt x="24725" y="19622"/>
                    <a:pt x="24515" y="19728"/>
                  </a:cubicBezTo>
                  <a:cubicBezTo>
                    <a:pt x="24304" y="19833"/>
                    <a:pt x="24094" y="19885"/>
                    <a:pt x="23673" y="20043"/>
                  </a:cubicBezTo>
                  <a:cubicBezTo>
                    <a:pt x="24830" y="18518"/>
                    <a:pt x="26250" y="17623"/>
                    <a:pt x="27513" y="16519"/>
                  </a:cubicBezTo>
                  <a:cubicBezTo>
                    <a:pt x="28144" y="16729"/>
                    <a:pt x="28618" y="16571"/>
                    <a:pt x="29144" y="16256"/>
                  </a:cubicBezTo>
                  <a:cubicBezTo>
                    <a:pt x="29565" y="15993"/>
                    <a:pt x="29985" y="15887"/>
                    <a:pt x="30459" y="15730"/>
                  </a:cubicBezTo>
                  <a:cubicBezTo>
                    <a:pt x="30985" y="15519"/>
                    <a:pt x="31616" y="15414"/>
                    <a:pt x="32090" y="14993"/>
                  </a:cubicBezTo>
                  <a:cubicBezTo>
                    <a:pt x="32037" y="14625"/>
                    <a:pt x="31827" y="14625"/>
                    <a:pt x="31616" y="14730"/>
                  </a:cubicBezTo>
                  <a:cubicBezTo>
                    <a:pt x="30932" y="15098"/>
                    <a:pt x="30248" y="15309"/>
                    <a:pt x="29512" y="15309"/>
                  </a:cubicBezTo>
                  <a:cubicBezTo>
                    <a:pt x="29407" y="15309"/>
                    <a:pt x="29302" y="15309"/>
                    <a:pt x="29196" y="15256"/>
                  </a:cubicBezTo>
                  <a:cubicBezTo>
                    <a:pt x="29196" y="15204"/>
                    <a:pt x="29196" y="15098"/>
                    <a:pt x="29249" y="15046"/>
                  </a:cubicBezTo>
                  <a:cubicBezTo>
                    <a:pt x="30143" y="14204"/>
                    <a:pt x="30985" y="13362"/>
                    <a:pt x="32090" y="12784"/>
                  </a:cubicBezTo>
                  <a:cubicBezTo>
                    <a:pt x="34036" y="11732"/>
                    <a:pt x="35982" y="10785"/>
                    <a:pt x="38139" y="9943"/>
                  </a:cubicBezTo>
                  <a:cubicBezTo>
                    <a:pt x="38613" y="10364"/>
                    <a:pt x="39139" y="10364"/>
                    <a:pt x="39823" y="10206"/>
                  </a:cubicBezTo>
                  <a:cubicBezTo>
                    <a:pt x="40506" y="9996"/>
                    <a:pt x="41243" y="9943"/>
                    <a:pt x="41927" y="9838"/>
                  </a:cubicBezTo>
                  <a:cubicBezTo>
                    <a:pt x="42190" y="9785"/>
                    <a:pt x="42400" y="9785"/>
                    <a:pt x="42611" y="9733"/>
                  </a:cubicBezTo>
                  <a:cubicBezTo>
                    <a:pt x="44031" y="9154"/>
                    <a:pt x="45557" y="9101"/>
                    <a:pt x="47029" y="8838"/>
                  </a:cubicBezTo>
                  <a:cubicBezTo>
                    <a:pt x="47450" y="8786"/>
                    <a:pt x="47871" y="8786"/>
                    <a:pt x="48345" y="8523"/>
                  </a:cubicBezTo>
                  <a:cubicBezTo>
                    <a:pt x="47555" y="8102"/>
                    <a:pt x="46872" y="8418"/>
                    <a:pt x="46188" y="8418"/>
                  </a:cubicBezTo>
                  <a:cubicBezTo>
                    <a:pt x="45451" y="8418"/>
                    <a:pt x="44715" y="8418"/>
                    <a:pt x="43978" y="8470"/>
                  </a:cubicBezTo>
                  <a:cubicBezTo>
                    <a:pt x="43242" y="8523"/>
                    <a:pt x="42558" y="8628"/>
                    <a:pt x="41822" y="8681"/>
                  </a:cubicBezTo>
                  <a:cubicBezTo>
                    <a:pt x="41769" y="8312"/>
                    <a:pt x="41979" y="8312"/>
                    <a:pt x="42137" y="8260"/>
                  </a:cubicBezTo>
                  <a:cubicBezTo>
                    <a:pt x="45346" y="6945"/>
                    <a:pt x="48502" y="5577"/>
                    <a:pt x="51816" y="4472"/>
                  </a:cubicBezTo>
                  <a:cubicBezTo>
                    <a:pt x="52658" y="4209"/>
                    <a:pt x="53447" y="3841"/>
                    <a:pt x="54289" y="3525"/>
                  </a:cubicBezTo>
                  <a:cubicBezTo>
                    <a:pt x="54710" y="3367"/>
                    <a:pt x="55131" y="3210"/>
                    <a:pt x="55551" y="3104"/>
                  </a:cubicBezTo>
                  <a:cubicBezTo>
                    <a:pt x="56130" y="2947"/>
                    <a:pt x="56656" y="2736"/>
                    <a:pt x="57182" y="2421"/>
                  </a:cubicBezTo>
                  <a:cubicBezTo>
                    <a:pt x="57866" y="2000"/>
                    <a:pt x="58708" y="2000"/>
                    <a:pt x="59497" y="1842"/>
                  </a:cubicBezTo>
                  <a:cubicBezTo>
                    <a:pt x="59865" y="1789"/>
                    <a:pt x="60233" y="1737"/>
                    <a:pt x="60654" y="1737"/>
                  </a:cubicBezTo>
                  <a:cubicBezTo>
                    <a:pt x="62653" y="1684"/>
                    <a:pt x="64705" y="1684"/>
                    <a:pt x="66756" y="1632"/>
                  </a:cubicBezTo>
                  <a:cubicBezTo>
                    <a:pt x="67072" y="1632"/>
                    <a:pt x="67440" y="1684"/>
                    <a:pt x="67756" y="1737"/>
                  </a:cubicBezTo>
                  <a:cubicBezTo>
                    <a:pt x="69176" y="1947"/>
                    <a:pt x="70596" y="2105"/>
                    <a:pt x="72017" y="2315"/>
                  </a:cubicBezTo>
                  <a:cubicBezTo>
                    <a:pt x="72385" y="2368"/>
                    <a:pt x="72806" y="2473"/>
                    <a:pt x="73227" y="2578"/>
                  </a:cubicBezTo>
                  <a:cubicBezTo>
                    <a:pt x="74279" y="2894"/>
                    <a:pt x="75331" y="3262"/>
                    <a:pt x="76383" y="3631"/>
                  </a:cubicBezTo>
                  <a:cubicBezTo>
                    <a:pt x="76856" y="3788"/>
                    <a:pt x="77330" y="3999"/>
                    <a:pt x="77751" y="4262"/>
                  </a:cubicBezTo>
                  <a:cubicBezTo>
                    <a:pt x="79381" y="5314"/>
                    <a:pt x="81065" y="6366"/>
                    <a:pt x="82696" y="7418"/>
                  </a:cubicBezTo>
                  <a:cubicBezTo>
                    <a:pt x="83958" y="8260"/>
                    <a:pt x="84905" y="9312"/>
                    <a:pt x="85589" y="10627"/>
                  </a:cubicBezTo>
                  <a:cubicBezTo>
                    <a:pt x="85747" y="10995"/>
                    <a:pt x="86010" y="11416"/>
                    <a:pt x="86325" y="11679"/>
                  </a:cubicBezTo>
                  <a:cubicBezTo>
                    <a:pt x="86904" y="12258"/>
                    <a:pt x="87272" y="12942"/>
                    <a:pt x="87430" y="13783"/>
                  </a:cubicBezTo>
                  <a:cubicBezTo>
                    <a:pt x="87588" y="14572"/>
                    <a:pt x="87851" y="15309"/>
                    <a:pt x="88324" y="15993"/>
                  </a:cubicBezTo>
                  <a:cubicBezTo>
                    <a:pt x="88430" y="16203"/>
                    <a:pt x="88587" y="16413"/>
                    <a:pt x="88587" y="16624"/>
                  </a:cubicBezTo>
                  <a:cubicBezTo>
                    <a:pt x="88850" y="17834"/>
                    <a:pt x="89219" y="18991"/>
                    <a:pt x="89271" y="20254"/>
                  </a:cubicBezTo>
                  <a:cubicBezTo>
                    <a:pt x="89324" y="20990"/>
                    <a:pt x="89482" y="21779"/>
                    <a:pt x="89639" y="22516"/>
                  </a:cubicBezTo>
                  <a:cubicBezTo>
                    <a:pt x="89902" y="23620"/>
                    <a:pt x="90113" y="24778"/>
                    <a:pt x="89850" y="25935"/>
                  </a:cubicBezTo>
                  <a:cubicBezTo>
                    <a:pt x="89955" y="28039"/>
                    <a:pt x="89271" y="30038"/>
                    <a:pt x="89008" y="32090"/>
                  </a:cubicBezTo>
                  <a:cubicBezTo>
                    <a:pt x="88956" y="32511"/>
                    <a:pt x="88745" y="32931"/>
                    <a:pt x="88587" y="33352"/>
                  </a:cubicBezTo>
                  <a:cubicBezTo>
                    <a:pt x="88324" y="34036"/>
                    <a:pt x="88061" y="34720"/>
                    <a:pt x="87851" y="35456"/>
                  </a:cubicBezTo>
                  <a:cubicBezTo>
                    <a:pt x="87220" y="37508"/>
                    <a:pt x="86694" y="39560"/>
                    <a:pt x="86010" y="41611"/>
                  </a:cubicBezTo>
                  <a:cubicBezTo>
                    <a:pt x="85694" y="42663"/>
                    <a:pt x="85168" y="43663"/>
                    <a:pt x="84695" y="44662"/>
                  </a:cubicBezTo>
                  <a:cubicBezTo>
                    <a:pt x="84589" y="44925"/>
                    <a:pt x="84484" y="45188"/>
                    <a:pt x="84326" y="45399"/>
                  </a:cubicBezTo>
                  <a:cubicBezTo>
                    <a:pt x="83695" y="46661"/>
                    <a:pt x="83222" y="48029"/>
                    <a:pt x="82801" y="49397"/>
                  </a:cubicBezTo>
                  <a:cubicBezTo>
                    <a:pt x="82590" y="50133"/>
                    <a:pt x="82222" y="50870"/>
                    <a:pt x="81907" y="51606"/>
                  </a:cubicBezTo>
                  <a:cubicBezTo>
                    <a:pt x="80960" y="53658"/>
                    <a:pt x="80065" y="55657"/>
                    <a:pt x="79118" y="57708"/>
                  </a:cubicBezTo>
                  <a:cubicBezTo>
                    <a:pt x="78961" y="57971"/>
                    <a:pt x="78803" y="58340"/>
                    <a:pt x="78592" y="585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14172325" y="8495625"/>
              <a:ext cx="1154700" cy="1065275"/>
            </a:xfrm>
            <a:custGeom>
              <a:avLst/>
              <a:gdLst/>
              <a:ahLst/>
              <a:cxnLst/>
              <a:rect l="l" t="t" r="r" b="b"/>
              <a:pathLst>
                <a:path w="46188" h="42611" extrusionOk="0">
                  <a:moveTo>
                    <a:pt x="45767" y="23200"/>
                  </a:moveTo>
                  <a:cubicBezTo>
                    <a:pt x="45819" y="22779"/>
                    <a:pt x="45872" y="22358"/>
                    <a:pt x="45977" y="21990"/>
                  </a:cubicBezTo>
                  <a:cubicBezTo>
                    <a:pt x="46187" y="21148"/>
                    <a:pt x="46187" y="20306"/>
                    <a:pt x="45977" y="19465"/>
                  </a:cubicBezTo>
                  <a:cubicBezTo>
                    <a:pt x="45819" y="18991"/>
                    <a:pt x="45819" y="18465"/>
                    <a:pt x="45767" y="17992"/>
                  </a:cubicBezTo>
                  <a:cubicBezTo>
                    <a:pt x="45661" y="17360"/>
                    <a:pt x="45609" y="16782"/>
                    <a:pt x="45451" y="16150"/>
                  </a:cubicBezTo>
                  <a:cubicBezTo>
                    <a:pt x="45083" y="14467"/>
                    <a:pt x="44346" y="12889"/>
                    <a:pt x="43715" y="11311"/>
                  </a:cubicBezTo>
                  <a:cubicBezTo>
                    <a:pt x="43241" y="10206"/>
                    <a:pt x="42610" y="9207"/>
                    <a:pt x="41716" y="8418"/>
                  </a:cubicBezTo>
                  <a:cubicBezTo>
                    <a:pt x="41137" y="7892"/>
                    <a:pt x="40664" y="7260"/>
                    <a:pt x="40085" y="6734"/>
                  </a:cubicBezTo>
                  <a:cubicBezTo>
                    <a:pt x="38980" y="5577"/>
                    <a:pt x="37771" y="4472"/>
                    <a:pt x="36403" y="3683"/>
                  </a:cubicBezTo>
                  <a:cubicBezTo>
                    <a:pt x="35666" y="3262"/>
                    <a:pt x="35035" y="2789"/>
                    <a:pt x="34351" y="2421"/>
                  </a:cubicBezTo>
                  <a:cubicBezTo>
                    <a:pt x="33930" y="2158"/>
                    <a:pt x="33510" y="1947"/>
                    <a:pt x="33141" y="1737"/>
                  </a:cubicBezTo>
                  <a:cubicBezTo>
                    <a:pt x="32194" y="1316"/>
                    <a:pt x="31195" y="948"/>
                    <a:pt x="30248" y="527"/>
                  </a:cubicBezTo>
                  <a:cubicBezTo>
                    <a:pt x="29617" y="264"/>
                    <a:pt x="28933" y="106"/>
                    <a:pt x="28249" y="106"/>
                  </a:cubicBezTo>
                  <a:cubicBezTo>
                    <a:pt x="27460" y="106"/>
                    <a:pt x="26724" y="106"/>
                    <a:pt x="25934" y="106"/>
                  </a:cubicBezTo>
                  <a:cubicBezTo>
                    <a:pt x="24356" y="1"/>
                    <a:pt x="22831" y="264"/>
                    <a:pt x="21253" y="527"/>
                  </a:cubicBezTo>
                  <a:cubicBezTo>
                    <a:pt x="19411" y="895"/>
                    <a:pt x="17623" y="1632"/>
                    <a:pt x="15887" y="2210"/>
                  </a:cubicBezTo>
                  <a:cubicBezTo>
                    <a:pt x="14098" y="2841"/>
                    <a:pt x="12362" y="3578"/>
                    <a:pt x="10784" y="4630"/>
                  </a:cubicBezTo>
                  <a:cubicBezTo>
                    <a:pt x="9890" y="5209"/>
                    <a:pt x="8996" y="5787"/>
                    <a:pt x="8101" y="6419"/>
                  </a:cubicBezTo>
                  <a:cubicBezTo>
                    <a:pt x="6839" y="7365"/>
                    <a:pt x="5629" y="8365"/>
                    <a:pt x="4577" y="9575"/>
                  </a:cubicBezTo>
                  <a:cubicBezTo>
                    <a:pt x="3946" y="10364"/>
                    <a:pt x="3472" y="11206"/>
                    <a:pt x="2893" y="12258"/>
                  </a:cubicBezTo>
                  <a:cubicBezTo>
                    <a:pt x="2157" y="13362"/>
                    <a:pt x="1473" y="14678"/>
                    <a:pt x="1052" y="16098"/>
                  </a:cubicBezTo>
                  <a:cubicBezTo>
                    <a:pt x="895" y="16571"/>
                    <a:pt x="684" y="17045"/>
                    <a:pt x="474" y="17518"/>
                  </a:cubicBezTo>
                  <a:cubicBezTo>
                    <a:pt x="368" y="17886"/>
                    <a:pt x="263" y="18255"/>
                    <a:pt x="158" y="18623"/>
                  </a:cubicBezTo>
                  <a:cubicBezTo>
                    <a:pt x="0" y="19675"/>
                    <a:pt x="53" y="20780"/>
                    <a:pt x="158" y="21832"/>
                  </a:cubicBezTo>
                  <a:cubicBezTo>
                    <a:pt x="316" y="23094"/>
                    <a:pt x="158" y="24357"/>
                    <a:pt x="684" y="25567"/>
                  </a:cubicBezTo>
                  <a:cubicBezTo>
                    <a:pt x="737" y="25672"/>
                    <a:pt x="737" y="25777"/>
                    <a:pt x="737" y="25882"/>
                  </a:cubicBezTo>
                  <a:cubicBezTo>
                    <a:pt x="842" y="27040"/>
                    <a:pt x="895" y="28092"/>
                    <a:pt x="1000" y="29249"/>
                  </a:cubicBezTo>
                  <a:cubicBezTo>
                    <a:pt x="1105" y="30564"/>
                    <a:pt x="1315" y="31879"/>
                    <a:pt x="2052" y="33089"/>
                  </a:cubicBezTo>
                  <a:cubicBezTo>
                    <a:pt x="2473" y="33773"/>
                    <a:pt x="2946" y="34352"/>
                    <a:pt x="3525" y="34930"/>
                  </a:cubicBezTo>
                  <a:cubicBezTo>
                    <a:pt x="4524" y="35982"/>
                    <a:pt x="5576" y="36982"/>
                    <a:pt x="6471" y="38139"/>
                  </a:cubicBezTo>
                  <a:cubicBezTo>
                    <a:pt x="7944" y="39928"/>
                    <a:pt x="9995" y="40927"/>
                    <a:pt x="12257" y="41506"/>
                  </a:cubicBezTo>
                  <a:cubicBezTo>
                    <a:pt x="13414" y="41769"/>
                    <a:pt x="14572" y="42032"/>
                    <a:pt x="15729" y="42242"/>
                  </a:cubicBezTo>
                  <a:cubicBezTo>
                    <a:pt x="16939" y="42453"/>
                    <a:pt x="18149" y="42611"/>
                    <a:pt x="19411" y="42558"/>
                  </a:cubicBezTo>
                  <a:cubicBezTo>
                    <a:pt x="21200" y="42400"/>
                    <a:pt x="22989" y="42242"/>
                    <a:pt x="24777" y="42137"/>
                  </a:cubicBezTo>
                  <a:cubicBezTo>
                    <a:pt x="25934" y="42032"/>
                    <a:pt x="27092" y="41822"/>
                    <a:pt x="28196" y="41453"/>
                  </a:cubicBezTo>
                  <a:cubicBezTo>
                    <a:pt x="30511" y="40717"/>
                    <a:pt x="32826" y="39823"/>
                    <a:pt x="34877" y="38455"/>
                  </a:cubicBezTo>
                  <a:cubicBezTo>
                    <a:pt x="35509" y="38034"/>
                    <a:pt x="36140" y="37613"/>
                    <a:pt x="36666" y="36982"/>
                  </a:cubicBezTo>
                  <a:cubicBezTo>
                    <a:pt x="37139" y="36351"/>
                    <a:pt x="37771" y="35825"/>
                    <a:pt x="38454" y="35351"/>
                  </a:cubicBezTo>
                  <a:cubicBezTo>
                    <a:pt x="38770" y="35141"/>
                    <a:pt x="39033" y="34930"/>
                    <a:pt x="39296" y="34615"/>
                  </a:cubicBezTo>
                  <a:cubicBezTo>
                    <a:pt x="40927" y="32879"/>
                    <a:pt x="42400" y="31038"/>
                    <a:pt x="43715" y="29039"/>
                  </a:cubicBezTo>
                  <a:cubicBezTo>
                    <a:pt x="44872" y="27250"/>
                    <a:pt x="45556" y="25304"/>
                    <a:pt x="45767" y="23200"/>
                  </a:cubicBezTo>
                  <a:close/>
                  <a:moveTo>
                    <a:pt x="2157" y="30932"/>
                  </a:moveTo>
                  <a:cubicBezTo>
                    <a:pt x="2157" y="30880"/>
                    <a:pt x="2157" y="30775"/>
                    <a:pt x="2157" y="30722"/>
                  </a:cubicBezTo>
                  <a:cubicBezTo>
                    <a:pt x="2210" y="30669"/>
                    <a:pt x="2262" y="30669"/>
                    <a:pt x="2367" y="30617"/>
                  </a:cubicBezTo>
                  <a:cubicBezTo>
                    <a:pt x="2367" y="30722"/>
                    <a:pt x="2367" y="30775"/>
                    <a:pt x="2367" y="30827"/>
                  </a:cubicBezTo>
                  <a:cubicBezTo>
                    <a:pt x="2315" y="30880"/>
                    <a:pt x="2210" y="30880"/>
                    <a:pt x="2157" y="30932"/>
                  </a:cubicBezTo>
                  <a:close/>
                  <a:moveTo>
                    <a:pt x="41400" y="29723"/>
                  </a:moveTo>
                  <a:cubicBezTo>
                    <a:pt x="40401" y="30880"/>
                    <a:pt x="39507" y="32090"/>
                    <a:pt x="38507" y="33300"/>
                  </a:cubicBezTo>
                  <a:cubicBezTo>
                    <a:pt x="38244" y="33615"/>
                    <a:pt x="37928" y="33931"/>
                    <a:pt x="37560" y="34141"/>
                  </a:cubicBezTo>
                  <a:cubicBezTo>
                    <a:pt x="36718" y="34720"/>
                    <a:pt x="36035" y="35404"/>
                    <a:pt x="35351" y="36140"/>
                  </a:cubicBezTo>
                  <a:cubicBezTo>
                    <a:pt x="35193" y="36351"/>
                    <a:pt x="35035" y="36614"/>
                    <a:pt x="34772" y="36719"/>
                  </a:cubicBezTo>
                  <a:cubicBezTo>
                    <a:pt x="33247" y="37666"/>
                    <a:pt x="31826" y="38771"/>
                    <a:pt x="30090" y="39349"/>
                  </a:cubicBezTo>
                  <a:cubicBezTo>
                    <a:pt x="28723" y="39770"/>
                    <a:pt x="27407" y="40349"/>
                    <a:pt x="25987" y="40612"/>
                  </a:cubicBezTo>
                  <a:cubicBezTo>
                    <a:pt x="25619" y="40664"/>
                    <a:pt x="25251" y="40770"/>
                    <a:pt x="24882" y="40822"/>
                  </a:cubicBezTo>
                  <a:cubicBezTo>
                    <a:pt x="23409" y="40980"/>
                    <a:pt x="21989" y="41138"/>
                    <a:pt x="20516" y="41348"/>
                  </a:cubicBezTo>
                  <a:cubicBezTo>
                    <a:pt x="18675" y="41611"/>
                    <a:pt x="16939" y="41453"/>
                    <a:pt x="15150" y="40980"/>
                  </a:cubicBezTo>
                  <a:cubicBezTo>
                    <a:pt x="14624" y="40822"/>
                    <a:pt x="14046" y="40664"/>
                    <a:pt x="13467" y="40559"/>
                  </a:cubicBezTo>
                  <a:cubicBezTo>
                    <a:pt x="12310" y="40401"/>
                    <a:pt x="11258" y="39980"/>
                    <a:pt x="10206" y="39507"/>
                  </a:cubicBezTo>
                  <a:cubicBezTo>
                    <a:pt x="9995" y="39402"/>
                    <a:pt x="9732" y="39244"/>
                    <a:pt x="9574" y="39086"/>
                  </a:cubicBezTo>
                  <a:cubicBezTo>
                    <a:pt x="9206" y="38771"/>
                    <a:pt x="8890" y="38455"/>
                    <a:pt x="8522" y="38139"/>
                  </a:cubicBezTo>
                  <a:cubicBezTo>
                    <a:pt x="8522" y="37666"/>
                    <a:pt x="8522" y="37192"/>
                    <a:pt x="8733" y="36666"/>
                  </a:cubicBezTo>
                  <a:cubicBezTo>
                    <a:pt x="8943" y="36035"/>
                    <a:pt x="8680" y="35509"/>
                    <a:pt x="8154" y="35088"/>
                  </a:cubicBezTo>
                  <a:cubicBezTo>
                    <a:pt x="8101" y="35036"/>
                    <a:pt x="7996" y="35036"/>
                    <a:pt x="7838" y="35036"/>
                  </a:cubicBezTo>
                  <a:cubicBezTo>
                    <a:pt x="7733" y="35667"/>
                    <a:pt x="8207" y="36456"/>
                    <a:pt x="7365" y="36877"/>
                  </a:cubicBezTo>
                  <a:cubicBezTo>
                    <a:pt x="7049" y="36666"/>
                    <a:pt x="6681" y="36456"/>
                    <a:pt x="6313" y="36246"/>
                  </a:cubicBezTo>
                  <a:cubicBezTo>
                    <a:pt x="5945" y="35982"/>
                    <a:pt x="5682" y="35562"/>
                    <a:pt x="5576" y="35141"/>
                  </a:cubicBezTo>
                  <a:cubicBezTo>
                    <a:pt x="5419" y="34404"/>
                    <a:pt x="5208" y="33720"/>
                    <a:pt x="5576" y="32984"/>
                  </a:cubicBezTo>
                  <a:cubicBezTo>
                    <a:pt x="5734" y="32616"/>
                    <a:pt x="5629" y="32248"/>
                    <a:pt x="5261" y="31879"/>
                  </a:cubicBezTo>
                  <a:cubicBezTo>
                    <a:pt x="4840" y="32563"/>
                    <a:pt x="4524" y="33247"/>
                    <a:pt x="4261" y="34036"/>
                  </a:cubicBezTo>
                  <a:cubicBezTo>
                    <a:pt x="3420" y="33510"/>
                    <a:pt x="2788" y="32931"/>
                    <a:pt x="2999" y="31879"/>
                  </a:cubicBezTo>
                  <a:cubicBezTo>
                    <a:pt x="3051" y="31458"/>
                    <a:pt x="3104" y="31038"/>
                    <a:pt x="3157" y="30617"/>
                  </a:cubicBezTo>
                  <a:cubicBezTo>
                    <a:pt x="3157" y="30617"/>
                    <a:pt x="3157" y="30564"/>
                    <a:pt x="3104" y="30564"/>
                  </a:cubicBezTo>
                  <a:cubicBezTo>
                    <a:pt x="2367" y="30038"/>
                    <a:pt x="2262" y="29828"/>
                    <a:pt x="2788" y="28828"/>
                  </a:cubicBezTo>
                  <a:cubicBezTo>
                    <a:pt x="2946" y="28565"/>
                    <a:pt x="3104" y="28355"/>
                    <a:pt x="3209" y="28092"/>
                  </a:cubicBezTo>
                  <a:cubicBezTo>
                    <a:pt x="3420" y="27618"/>
                    <a:pt x="3420" y="27566"/>
                    <a:pt x="3209" y="26724"/>
                  </a:cubicBezTo>
                  <a:cubicBezTo>
                    <a:pt x="2788" y="26987"/>
                    <a:pt x="2946" y="27513"/>
                    <a:pt x="2630" y="27776"/>
                  </a:cubicBezTo>
                  <a:cubicBezTo>
                    <a:pt x="2420" y="28039"/>
                    <a:pt x="2210" y="28355"/>
                    <a:pt x="1947" y="28670"/>
                  </a:cubicBezTo>
                  <a:cubicBezTo>
                    <a:pt x="1473" y="27776"/>
                    <a:pt x="1421" y="27461"/>
                    <a:pt x="1684" y="26724"/>
                  </a:cubicBezTo>
                  <a:cubicBezTo>
                    <a:pt x="1841" y="26145"/>
                    <a:pt x="1894" y="25514"/>
                    <a:pt x="1841" y="24883"/>
                  </a:cubicBezTo>
                  <a:cubicBezTo>
                    <a:pt x="1631" y="24883"/>
                    <a:pt x="1473" y="24883"/>
                    <a:pt x="1210" y="24830"/>
                  </a:cubicBezTo>
                  <a:cubicBezTo>
                    <a:pt x="1263" y="24515"/>
                    <a:pt x="1263" y="24146"/>
                    <a:pt x="1315" y="23831"/>
                  </a:cubicBezTo>
                  <a:cubicBezTo>
                    <a:pt x="1368" y="23515"/>
                    <a:pt x="1421" y="23147"/>
                    <a:pt x="1473" y="22831"/>
                  </a:cubicBezTo>
                  <a:cubicBezTo>
                    <a:pt x="1841" y="22253"/>
                    <a:pt x="2157" y="21674"/>
                    <a:pt x="2578" y="21095"/>
                  </a:cubicBezTo>
                  <a:cubicBezTo>
                    <a:pt x="2946" y="20569"/>
                    <a:pt x="3367" y="20096"/>
                    <a:pt x="3946" y="19359"/>
                  </a:cubicBezTo>
                  <a:cubicBezTo>
                    <a:pt x="2473" y="20043"/>
                    <a:pt x="1999" y="21253"/>
                    <a:pt x="1210" y="22200"/>
                  </a:cubicBezTo>
                  <a:cubicBezTo>
                    <a:pt x="789" y="22042"/>
                    <a:pt x="789" y="21727"/>
                    <a:pt x="789" y="21411"/>
                  </a:cubicBezTo>
                  <a:cubicBezTo>
                    <a:pt x="789" y="20885"/>
                    <a:pt x="737" y="20359"/>
                    <a:pt x="737" y="19833"/>
                  </a:cubicBezTo>
                  <a:lnTo>
                    <a:pt x="737" y="19833"/>
                  </a:lnTo>
                  <a:cubicBezTo>
                    <a:pt x="579" y="19254"/>
                    <a:pt x="631" y="18623"/>
                    <a:pt x="895" y="18044"/>
                  </a:cubicBezTo>
                  <a:cubicBezTo>
                    <a:pt x="1368" y="16940"/>
                    <a:pt x="1894" y="15782"/>
                    <a:pt x="2367" y="14678"/>
                  </a:cubicBezTo>
                  <a:cubicBezTo>
                    <a:pt x="2525" y="14415"/>
                    <a:pt x="2683" y="14151"/>
                    <a:pt x="2841" y="13888"/>
                  </a:cubicBezTo>
                  <a:cubicBezTo>
                    <a:pt x="3262" y="13310"/>
                    <a:pt x="3735" y="12731"/>
                    <a:pt x="4103" y="12100"/>
                  </a:cubicBezTo>
                  <a:cubicBezTo>
                    <a:pt x="5208" y="10311"/>
                    <a:pt x="6681" y="8838"/>
                    <a:pt x="8364" y="7629"/>
                  </a:cubicBezTo>
                  <a:cubicBezTo>
                    <a:pt x="9417" y="6892"/>
                    <a:pt x="10469" y="6261"/>
                    <a:pt x="11573" y="5577"/>
                  </a:cubicBezTo>
                  <a:cubicBezTo>
                    <a:pt x="12994" y="4630"/>
                    <a:pt x="14572" y="3999"/>
                    <a:pt x="16150" y="3473"/>
                  </a:cubicBezTo>
                  <a:cubicBezTo>
                    <a:pt x="17991" y="2841"/>
                    <a:pt x="19780" y="2158"/>
                    <a:pt x="21673" y="1789"/>
                  </a:cubicBezTo>
                  <a:cubicBezTo>
                    <a:pt x="23041" y="1579"/>
                    <a:pt x="24409" y="1369"/>
                    <a:pt x="25777" y="1421"/>
                  </a:cubicBezTo>
                  <a:cubicBezTo>
                    <a:pt x="26461" y="1474"/>
                    <a:pt x="27197" y="1526"/>
                    <a:pt x="27881" y="1526"/>
                  </a:cubicBezTo>
                  <a:cubicBezTo>
                    <a:pt x="28670" y="1474"/>
                    <a:pt x="29354" y="1684"/>
                    <a:pt x="30090" y="2000"/>
                  </a:cubicBezTo>
                  <a:cubicBezTo>
                    <a:pt x="30879" y="2368"/>
                    <a:pt x="31721" y="2684"/>
                    <a:pt x="32510" y="3052"/>
                  </a:cubicBezTo>
                  <a:cubicBezTo>
                    <a:pt x="32878" y="3210"/>
                    <a:pt x="33194" y="3420"/>
                    <a:pt x="33510" y="3578"/>
                  </a:cubicBezTo>
                  <a:cubicBezTo>
                    <a:pt x="34193" y="3999"/>
                    <a:pt x="34825" y="4420"/>
                    <a:pt x="35509" y="4840"/>
                  </a:cubicBezTo>
                  <a:cubicBezTo>
                    <a:pt x="36876" y="5630"/>
                    <a:pt x="38034" y="6682"/>
                    <a:pt x="39086" y="7839"/>
                  </a:cubicBezTo>
                  <a:cubicBezTo>
                    <a:pt x="39612" y="8365"/>
                    <a:pt x="40085" y="8891"/>
                    <a:pt x="40611" y="9417"/>
                  </a:cubicBezTo>
                  <a:cubicBezTo>
                    <a:pt x="41400" y="10154"/>
                    <a:pt x="41979" y="10995"/>
                    <a:pt x="42347" y="11942"/>
                  </a:cubicBezTo>
                  <a:cubicBezTo>
                    <a:pt x="42873" y="13257"/>
                    <a:pt x="43452" y="14572"/>
                    <a:pt x="43873" y="15940"/>
                  </a:cubicBezTo>
                  <a:cubicBezTo>
                    <a:pt x="44136" y="16624"/>
                    <a:pt x="44188" y="17360"/>
                    <a:pt x="44294" y="18097"/>
                  </a:cubicBezTo>
                  <a:cubicBezTo>
                    <a:pt x="44346" y="18518"/>
                    <a:pt x="44294" y="18991"/>
                    <a:pt x="44451" y="19465"/>
                  </a:cubicBezTo>
                  <a:cubicBezTo>
                    <a:pt x="44714" y="20306"/>
                    <a:pt x="44662" y="21201"/>
                    <a:pt x="44451" y="22042"/>
                  </a:cubicBezTo>
                  <a:cubicBezTo>
                    <a:pt x="44399" y="22305"/>
                    <a:pt x="44346" y="22568"/>
                    <a:pt x="44294" y="22831"/>
                  </a:cubicBezTo>
                  <a:cubicBezTo>
                    <a:pt x="44031" y="25409"/>
                    <a:pt x="43084" y="27724"/>
                    <a:pt x="41400" y="297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15462450" y="8928300"/>
              <a:ext cx="409025" cy="566850"/>
            </a:xfrm>
            <a:custGeom>
              <a:avLst/>
              <a:gdLst/>
              <a:ahLst/>
              <a:cxnLst/>
              <a:rect l="l" t="t" r="r" b="b"/>
              <a:pathLst>
                <a:path w="16361" h="22674" extrusionOk="0">
                  <a:moveTo>
                    <a:pt x="16361" y="316"/>
                  </a:moveTo>
                  <a:cubicBezTo>
                    <a:pt x="16361" y="211"/>
                    <a:pt x="16361" y="106"/>
                    <a:pt x="16361" y="1"/>
                  </a:cubicBezTo>
                  <a:cubicBezTo>
                    <a:pt x="16308" y="1"/>
                    <a:pt x="16256" y="1"/>
                    <a:pt x="16150" y="1"/>
                  </a:cubicBezTo>
                  <a:cubicBezTo>
                    <a:pt x="16045" y="264"/>
                    <a:pt x="15887" y="527"/>
                    <a:pt x="15782" y="737"/>
                  </a:cubicBezTo>
                  <a:cubicBezTo>
                    <a:pt x="15519" y="1263"/>
                    <a:pt x="15309" y="1789"/>
                    <a:pt x="14993" y="2263"/>
                  </a:cubicBezTo>
                  <a:cubicBezTo>
                    <a:pt x="13520" y="4525"/>
                    <a:pt x="12047" y="6787"/>
                    <a:pt x="10574" y="9049"/>
                  </a:cubicBezTo>
                  <a:cubicBezTo>
                    <a:pt x="9470" y="10680"/>
                    <a:pt x="8417" y="12310"/>
                    <a:pt x="7260" y="13888"/>
                  </a:cubicBezTo>
                  <a:cubicBezTo>
                    <a:pt x="6524" y="14888"/>
                    <a:pt x="5945" y="15940"/>
                    <a:pt x="4998" y="16729"/>
                  </a:cubicBezTo>
                  <a:cubicBezTo>
                    <a:pt x="3210" y="18307"/>
                    <a:pt x="1842" y="20201"/>
                    <a:pt x="316" y="21990"/>
                  </a:cubicBezTo>
                  <a:cubicBezTo>
                    <a:pt x="211" y="22147"/>
                    <a:pt x="106" y="22358"/>
                    <a:pt x="1" y="22621"/>
                  </a:cubicBezTo>
                  <a:cubicBezTo>
                    <a:pt x="158" y="22621"/>
                    <a:pt x="316" y="22673"/>
                    <a:pt x="369" y="22621"/>
                  </a:cubicBezTo>
                  <a:cubicBezTo>
                    <a:pt x="632" y="22358"/>
                    <a:pt x="948" y="22095"/>
                    <a:pt x="1158" y="21832"/>
                  </a:cubicBezTo>
                  <a:cubicBezTo>
                    <a:pt x="2631" y="20148"/>
                    <a:pt x="4104" y="18465"/>
                    <a:pt x="5787" y="16992"/>
                  </a:cubicBezTo>
                  <a:cubicBezTo>
                    <a:pt x="5945" y="16834"/>
                    <a:pt x="6103" y="16677"/>
                    <a:pt x="6261" y="16466"/>
                  </a:cubicBezTo>
                  <a:cubicBezTo>
                    <a:pt x="7365" y="14941"/>
                    <a:pt x="8628" y="13468"/>
                    <a:pt x="9627" y="11837"/>
                  </a:cubicBezTo>
                  <a:cubicBezTo>
                    <a:pt x="11679" y="8681"/>
                    <a:pt x="13625" y="5472"/>
                    <a:pt x="15572" y="2210"/>
                  </a:cubicBezTo>
                  <a:cubicBezTo>
                    <a:pt x="15887" y="1684"/>
                    <a:pt x="16098" y="1000"/>
                    <a:pt x="16361" y="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15070550" y="9537200"/>
              <a:ext cx="269625" cy="163100"/>
            </a:xfrm>
            <a:custGeom>
              <a:avLst/>
              <a:gdLst/>
              <a:ahLst/>
              <a:cxnLst/>
              <a:rect l="l" t="t" r="r" b="b"/>
              <a:pathLst>
                <a:path w="10785" h="6524" extrusionOk="0">
                  <a:moveTo>
                    <a:pt x="10574" y="53"/>
                  </a:moveTo>
                  <a:cubicBezTo>
                    <a:pt x="10521" y="1"/>
                    <a:pt x="10364" y="1"/>
                    <a:pt x="10258" y="53"/>
                  </a:cubicBezTo>
                  <a:cubicBezTo>
                    <a:pt x="10153" y="53"/>
                    <a:pt x="10101" y="159"/>
                    <a:pt x="9995" y="211"/>
                  </a:cubicBezTo>
                  <a:cubicBezTo>
                    <a:pt x="9101" y="948"/>
                    <a:pt x="8312" y="1789"/>
                    <a:pt x="7207" y="2210"/>
                  </a:cubicBezTo>
                  <a:cubicBezTo>
                    <a:pt x="7155" y="2210"/>
                    <a:pt x="7102" y="2263"/>
                    <a:pt x="7049" y="2315"/>
                  </a:cubicBezTo>
                  <a:cubicBezTo>
                    <a:pt x="6734" y="2684"/>
                    <a:pt x="6313" y="2789"/>
                    <a:pt x="5945" y="2947"/>
                  </a:cubicBezTo>
                  <a:cubicBezTo>
                    <a:pt x="4524" y="3631"/>
                    <a:pt x="2999" y="4051"/>
                    <a:pt x="1684" y="4946"/>
                  </a:cubicBezTo>
                  <a:cubicBezTo>
                    <a:pt x="1473" y="5051"/>
                    <a:pt x="1263" y="5103"/>
                    <a:pt x="1052" y="5209"/>
                  </a:cubicBezTo>
                  <a:cubicBezTo>
                    <a:pt x="684" y="5419"/>
                    <a:pt x="263" y="5524"/>
                    <a:pt x="0" y="5998"/>
                  </a:cubicBezTo>
                  <a:cubicBezTo>
                    <a:pt x="211" y="6103"/>
                    <a:pt x="369" y="6208"/>
                    <a:pt x="526" y="6313"/>
                  </a:cubicBezTo>
                  <a:cubicBezTo>
                    <a:pt x="632" y="6366"/>
                    <a:pt x="789" y="6419"/>
                    <a:pt x="1000" y="6524"/>
                  </a:cubicBezTo>
                  <a:cubicBezTo>
                    <a:pt x="1684" y="6156"/>
                    <a:pt x="2368" y="5787"/>
                    <a:pt x="3051" y="5367"/>
                  </a:cubicBezTo>
                  <a:cubicBezTo>
                    <a:pt x="3420" y="5156"/>
                    <a:pt x="3735" y="4946"/>
                    <a:pt x="4051" y="4735"/>
                  </a:cubicBezTo>
                  <a:cubicBezTo>
                    <a:pt x="5261" y="3999"/>
                    <a:pt x="6629" y="3631"/>
                    <a:pt x="7786" y="2789"/>
                  </a:cubicBezTo>
                  <a:cubicBezTo>
                    <a:pt x="7891" y="2736"/>
                    <a:pt x="8102" y="2684"/>
                    <a:pt x="8207" y="2631"/>
                  </a:cubicBezTo>
                  <a:cubicBezTo>
                    <a:pt x="8522" y="2473"/>
                    <a:pt x="8838" y="2315"/>
                    <a:pt x="9101" y="2105"/>
                  </a:cubicBezTo>
                  <a:cubicBezTo>
                    <a:pt x="9574" y="1737"/>
                    <a:pt x="10048" y="1316"/>
                    <a:pt x="10469" y="948"/>
                  </a:cubicBezTo>
                  <a:cubicBezTo>
                    <a:pt x="10627" y="790"/>
                    <a:pt x="10732" y="632"/>
                    <a:pt x="10784" y="474"/>
                  </a:cubicBezTo>
                  <a:cubicBezTo>
                    <a:pt x="10784" y="316"/>
                    <a:pt x="10679" y="159"/>
                    <a:pt x="10574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15881975" y="8579800"/>
              <a:ext cx="110500" cy="253850"/>
            </a:xfrm>
            <a:custGeom>
              <a:avLst/>
              <a:gdLst/>
              <a:ahLst/>
              <a:cxnLst/>
              <a:rect l="l" t="t" r="r" b="b"/>
              <a:pathLst>
                <a:path w="4420" h="10154" extrusionOk="0">
                  <a:moveTo>
                    <a:pt x="158" y="10153"/>
                  </a:moveTo>
                  <a:cubicBezTo>
                    <a:pt x="369" y="9995"/>
                    <a:pt x="527" y="9995"/>
                    <a:pt x="632" y="9890"/>
                  </a:cubicBezTo>
                  <a:cubicBezTo>
                    <a:pt x="1368" y="9049"/>
                    <a:pt x="2000" y="8154"/>
                    <a:pt x="2368" y="7050"/>
                  </a:cubicBezTo>
                  <a:cubicBezTo>
                    <a:pt x="2841" y="5577"/>
                    <a:pt x="3367" y="4051"/>
                    <a:pt x="3841" y="2578"/>
                  </a:cubicBezTo>
                  <a:cubicBezTo>
                    <a:pt x="4051" y="1999"/>
                    <a:pt x="4209" y="1421"/>
                    <a:pt x="4367" y="842"/>
                  </a:cubicBezTo>
                  <a:cubicBezTo>
                    <a:pt x="4419" y="632"/>
                    <a:pt x="4419" y="421"/>
                    <a:pt x="4419" y="264"/>
                  </a:cubicBezTo>
                  <a:cubicBezTo>
                    <a:pt x="4419" y="158"/>
                    <a:pt x="4314" y="1"/>
                    <a:pt x="4262" y="1"/>
                  </a:cubicBezTo>
                  <a:cubicBezTo>
                    <a:pt x="4104" y="1"/>
                    <a:pt x="3893" y="53"/>
                    <a:pt x="3841" y="158"/>
                  </a:cubicBezTo>
                  <a:cubicBezTo>
                    <a:pt x="3736" y="369"/>
                    <a:pt x="3683" y="684"/>
                    <a:pt x="3578" y="895"/>
                  </a:cubicBezTo>
                  <a:cubicBezTo>
                    <a:pt x="3315" y="1789"/>
                    <a:pt x="2999" y="2683"/>
                    <a:pt x="2683" y="3525"/>
                  </a:cubicBezTo>
                  <a:cubicBezTo>
                    <a:pt x="2473" y="4051"/>
                    <a:pt x="2263" y="4577"/>
                    <a:pt x="2052" y="5103"/>
                  </a:cubicBezTo>
                  <a:cubicBezTo>
                    <a:pt x="1631" y="6418"/>
                    <a:pt x="1211" y="7733"/>
                    <a:pt x="421" y="8891"/>
                  </a:cubicBezTo>
                  <a:cubicBezTo>
                    <a:pt x="211" y="9206"/>
                    <a:pt x="1" y="9575"/>
                    <a:pt x="158" y="101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13960575" y="8950675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53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lnTo>
                    <a:pt x="1" y="0"/>
                  </a:lnTo>
                  <a:cubicBezTo>
                    <a:pt x="1" y="0"/>
                    <a:pt x="1" y="0"/>
                    <a:pt x="1" y="53"/>
                  </a:cubicBezTo>
                  <a:cubicBezTo>
                    <a:pt x="1" y="53"/>
                    <a:pt x="1" y="0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13943475" y="8853350"/>
              <a:ext cx="127600" cy="153875"/>
            </a:xfrm>
            <a:custGeom>
              <a:avLst/>
              <a:gdLst/>
              <a:ahLst/>
              <a:cxnLst/>
              <a:rect l="l" t="t" r="r" b="b"/>
              <a:pathLst>
                <a:path w="5104" h="6155" extrusionOk="0">
                  <a:moveTo>
                    <a:pt x="895" y="4419"/>
                  </a:moveTo>
                  <a:cubicBezTo>
                    <a:pt x="632" y="4787"/>
                    <a:pt x="369" y="5208"/>
                    <a:pt x="159" y="5576"/>
                  </a:cubicBezTo>
                  <a:cubicBezTo>
                    <a:pt x="54" y="5734"/>
                    <a:pt x="1" y="5945"/>
                    <a:pt x="159" y="6102"/>
                  </a:cubicBezTo>
                  <a:cubicBezTo>
                    <a:pt x="474" y="6155"/>
                    <a:pt x="580" y="5892"/>
                    <a:pt x="737" y="5682"/>
                  </a:cubicBezTo>
                  <a:cubicBezTo>
                    <a:pt x="1106" y="5313"/>
                    <a:pt x="1369" y="4945"/>
                    <a:pt x="1737" y="4577"/>
                  </a:cubicBezTo>
                  <a:cubicBezTo>
                    <a:pt x="2526" y="3893"/>
                    <a:pt x="3315" y="3262"/>
                    <a:pt x="3841" y="2315"/>
                  </a:cubicBezTo>
                  <a:cubicBezTo>
                    <a:pt x="3946" y="2105"/>
                    <a:pt x="4157" y="1999"/>
                    <a:pt x="4315" y="1789"/>
                  </a:cubicBezTo>
                  <a:cubicBezTo>
                    <a:pt x="4472" y="1631"/>
                    <a:pt x="4630" y="1473"/>
                    <a:pt x="4788" y="1315"/>
                  </a:cubicBezTo>
                  <a:cubicBezTo>
                    <a:pt x="4998" y="1052"/>
                    <a:pt x="4841" y="842"/>
                    <a:pt x="4735" y="632"/>
                  </a:cubicBezTo>
                  <a:cubicBezTo>
                    <a:pt x="4683" y="421"/>
                    <a:pt x="5104" y="263"/>
                    <a:pt x="4735" y="0"/>
                  </a:cubicBezTo>
                  <a:cubicBezTo>
                    <a:pt x="4578" y="158"/>
                    <a:pt x="4420" y="316"/>
                    <a:pt x="4209" y="421"/>
                  </a:cubicBezTo>
                  <a:cubicBezTo>
                    <a:pt x="3683" y="895"/>
                    <a:pt x="3105" y="1368"/>
                    <a:pt x="2526" y="1789"/>
                  </a:cubicBezTo>
                  <a:cubicBezTo>
                    <a:pt x="1369" y="2683"/>
                    <a:pt x="1369" y="2683"/>
                    <a:pt x="685" y="3893"/>
                  </a:cubicBezTo>
                  <a:cubicBezTo>
                    <a:pt x="948" y="3998"/>
                    <a:pt x="1000" y="4156"/>
                    <a:pt x="895" y="44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14053950" y="8644250"/>
              <a:ext cx="192050" cy="176250"/>
            </a:xfrm>
            <a:custGeom>
              <a:avLst/>
              <a:gdLst/>
              <a:ahLst/>
              <a:cxnLst/>
              <a:rect l="l" t="t" r="r" b="b"/>
              <a:pathLst>
                <a:path w="7682" h="7050" extrusionOk="0">
                  <a:moveTo>
                    <a:pt x="7628" y="158"/>
                  </a:moveTo>
                  <a:cubicBezTo>
                    <a:pt x="7576" y="53"/>
                    <a:pt x="7418" y="0"/>
                    <a:pt x="7313" y="0"/>
                  </a:cubicBezTo>
                  <a:cubicBezTo>
                    <a:pt x="7155" y="53"/>
                    <a:pt x="7050" y="105"/>
                    <a:pt x="6892" y="158"/>
                  </a:cubicBezTo>
                  <a:cubicBezTo>
                    <a:pt x="5524" y="737"/>
                    <a:pt x="4367" y="1736"/>
                    <a:pt x="3052" y="2420"/>
                  </a:cubicBezTo>
                  <a:cubicBezTo>
                    <a:pt x="2789" y="2578"/>
                    <a:pt x="2526" y="2946"/>
                    <a:pt x="2421" y="3262"/>
                  </a:cubicBezTo>
                  <a:cubicBezTo>
                    <a:pt x="2368" y="3472"/>
                    <a:pt x="2526" y="3788"/>
                    <a:pt x="2578" y="4156"/>
                  </a:cubicBezTo>
                  <a:cubicBezTo>
                    <a:pt x="2052" y="4366"/>
                    <a:pt x="1579" y="4735"/>
                    <a:pt x="1263" y="5208"/>
                  </a:cubicBezTo>
                  <a:cubicBezTo>
                    <a:pt x="1158" y="5366"/>
                    <a:pt x="895" y="5471"/>
                    <a:pt x="737" y="5576"/>
                  </a:cubicBezTo>
                  <a:cubicBezTo>
                    <a:pt x="264" y="5892"/>
                    <a:pt x="1" y="6313"/>
                    <a:pt x="53" y="7049"/>
                  </a:cubicBezTo>
                  <a:cubicBezTo>
                    <a:pt x="685" y="6576"/>
                    <a:pt x="1263" y="6155"/>
                    <a:pt x="1632" y="5629"/>
                  </a:cubicBezTo>
                  <a:cubicBezTo>
                    <a:pt x="1947" y="5155"/>
                    <a:pt x="2368" y="4787"/>
                    <a:pt x="2841" y="4472"/>
                  </a:cubicBezTo>
                  <a:cubicBezTo>
                    <a:pt x="3052" y="4366"/>
                    <a:pt x="3210" y="4209"/>
                    <a:pt x="3367" y="4103"/>
                  </a:cubicBezTo>
                  <a:cubicBezTo>
                    <a:pt x="3210" y="3419"/>
                    <a:pt x="3210" y="3367"/>
                    <a:pt x="3578" y="3104"/>
                  </a:cubicBezTo>
                  <a:cubicBezTo>
                    <a:pt x="3999" y="2788"/>
                    <a:pt x="4420" y="2578"/>
                    <a:pt x="4788" y="2262"/>
                  </a:cubicBezTo>
                  <a:cubicBezTo>
                    <a:pt x="5419" y="1684"/>
                    <a:pt x="6156" y="1263"/>
                    <a:pt x="6892" y="894"/>
                  </a:cubicBezTo>
                  <a:cubicBezTo>
                    <a:pt x="7155" y="789"/>
                    <a:pt x="7365" y="631"/>
                    <a:pt x="7576" y="474"/>
                  </a:cubicBezTo>
                  <a:cubicBezTo>
                    <a:pt x="7628" y="421"/>
                    <a:pt x="7681" y="211"/>
                    <a:pt x="7628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14265700" y="9760775"/>
              <a:ext cx="138100" cy="76300"/>
            </a:xfrm>
            <a:custGeom>
              <a:avLst/>
              <a:gdLst/>
              <a:ahLst/>
              <a:cxnLst/>
              <a:rect l="l" t="t" r="r" b="b"/>
              <a:pathLst>
                <a:path w="5524" h="3052" extrusionOk="0">
                  <a:moveTo>
                    <a:pt x="5050" y="2105"/>
                  </a:moveTo>
                  <a:cubicBezTo>
                    <a:pt x="4156" y="1421"/>
                    <a:pt x="3156" y="948"/>
                    <a:pt x="1999" y="1211"/>
                  </a:cubicBezTo>
                  <a:cubicBezTo>
                    <a:pt x="1526" y="1316"/>
                    <a:pt x="1368" y="1105"/>
                    <a:pt x="1105" y="527"/>
                  </a:cubicBezTo>
                  <a:cubicBezTo>
                    <a:pt x="1052" y="369"/>
                    <a:pt x="1000" y="264"/>
                    <a:pt x="894" y="158"/>
                  </a:cubicBezTo>
                  <a:cubicBezTo>
                    <a:pt x="789" y="1"/>
                    <a:pt x="368" y="53"/>
                    <a:pt x="263" y="211"/>
                  </a:cubicBezTo>
                  <a:cubicBezTo>
                    <a:pt x="0" y="684"/>
                    <a:pt x="53" y="1368"/>
                    <a:pt x="368" y="1684"/>
                  </a:cubicBezTo>
                  <a:cubicBezTo>
                    <a:pt x="737" y="2105"/>
                    <a:pt x="1210" y="2210"/>
                    <a:pt x="1789" y="2000"/>
                  </a:cubicBezTo>
                  <a:cubicBezTo>
                    <a:pt x="2157" y="1842"/>
                    <a:pt x="2473" y="1631"/>
                    <a:pt x="2893" y="1737"/>
                  </a:cubicBezTo>
                  <a:cubicBezTo>
                    <a:pt x="3051" y="1894"/>
                    <a:pt x="3209" y="2105"/>
                    <a:pt x="3367" y="2210"/>
                  </a:cubicBezTo>
                  <a:cubicBezTo>
                    <a:pt x="3735" y="2473"/>
                    <a:pt x="4051" y="2736"/>
                    <a:pt x="4419" y="2894"/>
                  </a:cubicBezTo>
                  <a:cubicBezTo>
                    <a:pt x="4840" y="3052"/>
                    <a:pt x="5103" y="2947"/>
                    <a:pt x="5524" y="2368"/>
                  </a:cubicBezTo>
                  <a:cubicBezTo>
                    <a:pt x="5313" y="2263"/>
                    <a:pt x="5155" y="2210"/>
                    <a:pt x="5050" y="2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14910100" y="9722650"/>
              <a:ext cx="92075" cy="51300"/>
            </a:xfrm>
            <a:custGeom>
              <a:avLst/>
              <a:gdLst/>
              <a:ahLst/>
              <a:cxnLst/>
              <a:rect l="l" t="t" r="r" b="b"/>
              <a:pathLst>
                <a:path w="3683" h="2052" extrusionOk="0">
                  <a:moveTo>
                    <a:pt x="1947" y="684"/>
                  </a:moveTo>
                  <a:cubicBezTo>
                    <a:pt x="1842" y="579"/>
                    <a:pt x="1789" y="526"/>
                    <a:pt x="1737" y="474"/>
                  </a:cubicBezTo>
                  <a:cubicBezTo>
                    <a:pt x="1631" y="211"/>
                    <a:pt x="1474" y="53"/>
                    <a:pt x="1263" y="0"/>
                  </a:cubicBezTo>
                  <a:cubicBezTo>
                    <a:pt x="947" y="0"/>
                    <a:pt x="737" y="158"/>
                    <a:pt x="579" y="368"/>
                  </a:cubicBezTo>
                  <a:cubicBezTo>
                    <a:pt x="474" y="474"/>
                    <a:pt x="421" y="526"/>
                    <a:pt x="369" y="631"/>
                  </a:cubicBezTo>
                  <a:cubicBezTo>
                    <a:pt x="1" y="1157"/>
                    <a:pt x="158" y="1683"/>
                    <a:pt x="790" y="1946"/>
                  </a:cubicBezTo>
                  <a:cubicBezTo>
                    <a:pt x="1053" y="2052"/>
                    <a:pt x="1263" y="1999"/>
                    <a:pt x="1526" y="1894"/>
                  </a:cubicBezTo>
                  <a:cubicBezTo>
                    <a:pt x="2315" y="1683"/>
                    <a:pt x="2841" y="1157"/>
                    <a:pt x="3420" y="631"/>
                  </a:cubicBezTo>
                  <a:cubicBezTo>
                    <a:pt x="3525" y="579"/>
                    <a:pt x="3525" y="421"/>
                    <a:pt x="3683" y="158"/>
                  </a:cubicBezTo>
                  <a:cubicBezTo>
                    <a:pt x="2999" y="368"/>
                    <a:pt x="2526" y="474"/>
                    <a:pt x="1947" y="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14679950" y="9768675"/>
              <a:ext cx="52625" cy="72350"/>
            </a:xfrm>
            <a:custGeom>
              <a:avLst/>
              <a:gdLst/>
              <a:ahLst/>
              <a:cxnLst/>
              <a:rect l="l" t="t" r="r" b="b"/>
              <a:pathLst>
                <a:path w="2105" h="2894" extrusionOk="0">
                  <a:moveTo>
                    <a:pt x="1947" y="526"/>
                  </a:moveTo>
                  <a:cubicBezTo>
                    <a:pt x="1947" y="158"/>
                    <a:pt x="1579" y="0"/>
                    <a:pt x="1316" y="211"/>
                  </a:cubicBezTo>
                  <a:cubicBezTo>
                    <a:pt x="948" y="526"/>
                    <a:pt x="579" y="895"/>
                    <a:pt x="264" y="1263"/>
                  </a:cubicBezTo>
                  <a:cubicBezTo>
                    <a:pt x="211" y="1473"/>
                    <a:pt x="106" y="1631"/>
                    <a:pt x="53" y="1789"/>
                  </a:cubicBezTo>
                  <a:cubicBezTo>
                    <a:pt x="1" y="2104"/>
                    <a:pt x="159" y="2420"/>
                    <a:pt x="422" y="2578"/>
                  </a:cubicBezTo>
                  <a:cubicBezTo>
                    <a:pt x="1158" y="2894"/>
                    <a:pt x="2105" y="2315"/>
                    <a:pt x="2000" y="1526"/>
                  </a:cubicBezTo>
                  <a:cubicBezTo>
                    <a:pt x="1947" y="1210"/>
                    <a:pt x="1895" y="895"/>
                    <a:pt x="1947" y="5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14800950" y="9746300"/>
              <a:ext cx="64450" cy="55275"/>
            </a:xfrm>
            <a:custGeom>
              <a:avLst/>
              <a:gdLst/>
              <a:ahLst/>
              <a:cxnLst/>
              <a:rect l="l" t="t" r="r" b="b"/>
              <a:pathLst>
                <a:path w="2578" h="2211" extrusionOk="0">
                  <a:moveTo>
                    <a:pt x="1368" y="948"/>
                  </a:moveTo>
                  <a:cubicBezTo>
                    <a:pt x="1316" y="790"/>
                    <a:pt x="1316" y="632"/>
                    <a:pt x="1263" y="474"/>
                  </a:cubicBezTo>
                  <a:cubicBezTo>
                    <a:pt x="1158" y="106"/>
                    <a:pt x="947" y="1"/>
                    <a:pt x="632" y="211"/>
                  </a:cubicBezTo>
                  <a:cubicBezTo>
                    <a:pt x="474" y="317"/>
                    <a:pt x="369" y="422"/>
                    <a:pt x="263" y="527"/>
                  </a:cubicBezTo>
                  <a:cubicBezTo>
                    <a:pt x="0" y="895"/>
                    <a:pt x="53" y="1579"/>
                    <a:pt x="369" y="1895"/>
                  </a:cubicBezTo>
                  <a:cubicBezTo>
                    <a:pt x="579" y="2158"/>
                    <a:pt x="1105" y="2210"/>
                    <a:pt x="1526" y="1947"/>
                  </a:cubicBezTo>
                  <a:cubicBezTo>
                    <a:pt x="1842" y="1684"/>
                    <a:pt x="2157" y="1421"/>
                    <a:pt x="2473" y="1158"/>
                  </a:cubicBezTo>
                  <a:cubicBezTo>
                    <a:pt x="2578" y="1053"/>
                    <a:pt x="2525" y="895"/>
                    <a:pt x="2578" y="685"/>
                  </a:cubicBezTo>
                  <a:cubicBezTo>
                    <a:pt x="2105" y="790"/>
                    <a:pt x="1736" y="843"/>
                    <a:pt x="1368" y="9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14682575" y="8215500"/>
              <a:ext cx="131550" cy="51325"/>
            </a:xfrm>
            <a:custGeom>
              <a:avLst/>
              <a:gdLst/>
              <a:ahLst/>
              <a:cxnLst/>
              <a:rect l="l" t="t" r="r" b="b"/>
              <a:pathLst>
                <a:path w="5262" h="2053" extrusionOk="0">
                  <a:moveTo>
                    <a:pt x="5261" y="211"/>
                  </a:moveTo>
                  <a:cubicBezTo>
                    <a:pt x="4893" y="106"/>
                    <a:pt x="4788" y="1"/>
                    <a:pt x="4735" y="54"/>
                  </a:cubicBezTo>
                  <a:cubicBezTo>
                    <a:pt x="4315" y="159"/>
                    <a:pt x="3894" y="211"/>
                    <a:pt x="3525" y="369"/>
                  </a:cubicBezTo>
                  <a:cubicBezTo>
                    <a:pt x="2631" y="685"/>
                    <a:pt x="1790" y="1053"/>
                    <a:pt x="948" y="1369"/>
                  </a:cubicBezTo>
                  <a:cubicBezTo>
                    <a:pt x="737" y="1421"/>
                    <a:pt x="474" y="1474"/>
                    <a:pt x="317" y="1579"/>
                  </a:cubicBezTo>
                  <a:cubicBezTo>
                    <a:pt x="159" y="1684"/>
                    <a:pt x="159" y="1895"/>
                    <a:pt x="1" y="2053"/>
                  </a:cubicBezTo>
                  <a:cubicBezTo>
                    <a:pt x="1895" y="1895"/>
                    <a:pt x="3368" y="895"/>
                    <a:pt x="5261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14590525" y="9763400"/>
              <a:ext cx="31600" cy="71050"/>
            </a:xfrm>
            <a:custGeom>
              <a:avLst/>
              <a:gdLst/>
              <a:ahLst/>
              <a:cxnLst/>
              <a:rect l="l" t="t" r="r" b="b"/>
              <a:pathLst>
                <a:path w="1264" h="2842" extrusionOk="0">
                  <a:moveTo>
                    <a:pt x="1158" y="2105"/>
                  </a:moveTo>
                  <a:cubicBezTo>
                    <a:pt x="1211" y="1579"/>
                    <a:pt x="1263" y="1053"/>
                    <a:pt x="1263" y="527"/>
                  </a:cubicBezTo>
                  <a:cubicBezTo>
                    <a:pt x="1263" y="369"/>
                    <a:pt x="1158" y="211"/>
                    <a:pt x="1053" y="1"/>
                  </a:cubicBezTo>
                  <a:cubicBezTo>
                    <a:pt x="527" y="790"/>
                    <a:pt x="316" y="1579"/>
                    <a:pt x="53" y="2368"/>
                  </a:cubicBezTo>
                  <a:cubicBezTo>
                    <a:pt x="1" y="2473"/>
                    <a:pt x="106" y="2684"/>
                    <a:pt x="211" y="2736"/>
                  </a:cubicBezTo>
                  <a:cubicBezTo>
                    <a:pt x="369" y="2789"/>
                    <a:pt x="579" y="2842"/>
                    <a:pt x="737" y="2789"/>
                  </a:cubicBezTo>
                  <a:cubicBezTo>
                    <a:pt x="1000" y="2684"/>
                    <a:pt x="1105" y="2368"/>
                    <a:pt x="1158" y="21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9"/>
            <p:cNvSpPr/>
            <p:nvPr/>
          </p:nvSpPr>
          <p:spPr>
            <a:xfrm>
              <a:off x="15124475" y="8039275"/>
              <a:ext cx="101275" cy="36850"/>
            </a:xfrm>
            <a:custGeom>
              <a:avLst/>
              <a:gdLst/>
              <a:ahLst/>
              <a:cxnLst/>
              <a:rect l="l" t="t" r="r" b="b"/>
              <a:pathLst>
                <a:path w="4051" h="1474" extrusionOk="0">
                  <a:moveTo>
                    <a:pt x="842" y="1369"/>
                  </a:moveTo>
                  <a:cubicBezTo>
                    <a:pt x="1789" y="1000"/>
                    <a:pt x="2683" y="632"/>
                    <a:pt x="3683" y="527"/>
                  </a:cubicBezTo>
                  <a:cubicBezTo>
                    <a:pt x="3788" y="527"/>
                    <a:pt x="3946" y="422"/>
                    <a:pt x="3998" y="369"/>
                  </a:cubicBezTo>
                  <a:cubicBezTo>
                    <a:pt x="4051" y="317"/>
                    <a:pt x="4051" y="211"/>
                    <a:pt x="4051" y="159"/>
                  </a:cubicBezTo>
                  <a:cubicBezTo>
                    <a:pt x="4051" y="106"/>
                    <a:pt x="3946" y="54"/>
                    <a:pt x="3893" y="1"/>
                  </a:cubicBezTo>
                  <a:cubicBezTo>
                    <a:pt x="3840" y="1"/>
                    <a:pt x="3735" y="1"/>
                    <a:pt x="3683" y="1"/>
                  </a:cubicBezTo>
                  <a:cubicBezTo>
                    <a:pt x="2525" y="369"/>
                    <a:pt x="1315" y="737"/>
                    <a:pt x="158" y="1106"/>
                  </a:cubicBezTo>
                  <a:cubicBezTo>
                    <a:pt x="105" y="1158"/>
                    <a:pt x="105" y="1316"/>
                    <a:pt x="0" y="1474"/>
                  </a:cubicBezTo>
                  <a:cubicBezTo>
                    <a:pt x="316" y="1474"/>
                    <a:pt x="579" y="1474"/>
                    <a:pt x="842" y="1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9"/>
            <p:cNvSpPr/>
            <p:nvPr/>
          </p:nvSpPr>
          <p:spPr>
            <a:xfrm>
              <a:off x="14536600" y="9773925"/>
              <a:ext cx="64475" cy="31600"/>
            </a:xfrm>
            <a:custGeom>
              <a:avLst/>
              <a:gdLst/>
              <a:ahLst/>
              <a:cxnLst/>
              <a:rect l="l" t="t" r="r" b="b"/>
              <a:pathLst>
                <a:path w="2579" h="1264" extrusionOk="0">
                  <a:moveTo>
                    <a:pt x="2368" y="53"/>
                  </a:moveTo>
                  <a:cubicBezTo>
                    <a:pt x="2158" y="53"/>
                    <a:pt x="2000" y="106"/>
                    <a:pt x="1789" y="158"/>
                  </a:cubicBezTo>
                  <a:cubicBezTo>
                    <a:pt x="1211" y="422"/>
                    <a:pt x="632" y="737"/>
                    <a:pt x="1" y="1053"/>
                  </a:cubicBezTo>
                  <a:cubicBezTo>
                    <a:pt x="211" y="1158"/>
                    <a:pt x="422" y="1263"/>
                    <a:pt x="527" y="1263"/>
                  </a:cubicBezTo>
                  <a:cubicBezTo>
                    <a:pt x="1053" y="1053"/>
                    <a:pt x="1632" y="790"/>
                    <a:pt x="2158" y="527"/>
                  </a:cubicBezTo>
                  <a:cubicBezTo>
                    <a:pt x="2315" y="474"/>
                    <a:pt x="2421" y="369"/>
                    <a:pt x="2578" y="264"/>
                  </a:cubicBezTo>
                  <a:cubicBezTo>
                    <a:pt x="2473" y="158"/>
                    <a:pt x="2421" y="1"/>
                    <a:pt x="236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14516875" y="9944900"/>
              <a:ext cx="31600" cy="50000"/>
            </a:xfrm>
            <a:custGeom>
              <a:avLst/>
              <a:gdLst/>
              <a:ahLst/>
              <a:cxnLst/>
              <a:rect l="l" t="t" r="r" b="b"/>
              <a:pathLst>
                <a:path w="1264" h="2000" extrusionOk="0">
                  <a:moveTo>
                    <a:pt x="1" y="1999"/>
                  </a:moveTo>
                  <a:cubicBezTo>
                    <a:pt x="790" y="1421"/>
                    <a:pt x="1105" y="842"/>
                    <a:pt x="1263" y="0"/>
                  </a:cubicBezTo>
                  <a:cubicBezTo>
                    <a:pt x="527" y="369"/>
                    <a:pt x="106" y="1052"/>
                    <a:pt x="1" y="19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14587900" y="9979100"/>
              <a:ext cx="30275" cy="38150"/>
            </a:xfrm>
            <a:custGeom>
              <a:avLst/>
              <a:gdLst/>
              <a:ahLst/>
              <a:cxnLst/>
              <a:rect l="l" t="t" r="r" b="b"/>
              <a:pathLst>
                <a:path w="1211" h="1526" extrusionOk="0">
                  <a:moveTo>
                    <a:pt x="1158" y="0"/>
                  </a:moveTo>
                  <a:cubicBezTo>
                    <a:pt x="947" y="53"/>
                    <a:pt x="842" y="53"/>
                    <a:pt x="789" y="158"/>
                  </a:cubicBezTo>
                  <a:cubicBezTo>
                    <a:pt x="474" y="526"/>
                    <a:pt x="0" y="842"/>
                    <a:pt x="106" y="1368"/>
                  </a:cubicBezTo>
                  <a:cubicBezTo>
                    <a:pt x="106" y="1420"/>
                    <a:pt x="211" y="1526"/>
                    <a:pt x="263" y="1526"/>
                  </a:cubicBezTo>
                  <a:cubicBezTo>
                    <a:pt x="895" y="1420"/>
                    <a:pt x="947" y="789"/>
                    <a:pt x="1158" y="316"/>
                  </a:cubicBezTo>
                  <a:cubicBezTo>
                    <a:pt x="1210" y="263"/>
                    <a:pt x="1158" y="158"/>
                    <a:pt x="1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14163100" y="8632400"/>
              <a:ext cx="42125" cy="35525"/>
            </a:xfrm>
            <a:custGeom>
              <a:avLst/>
              <a:gdLst/>
              <a:ahLst/>
              <a:cxnLst/>
              <a:rect l="l" t="t" r="r" b="b"/>
              <a:pathLst>
                <a:path w="1685" h="1421" extrusionOk="0">
                  <a:moveTo>
                    <a:pt x="1684" y="211"/>
                  </a:moveTo>
                  <a:cubicBezTo>
                    <a:pt x="1684" y="211"/>
                    <a:pt x="1632" y="159"/>
                    <a:pt x="1632" y="106"/>
                  </a:cubicBezTo>
                  <a:cubicBezTo>
                    <a:pt x="1369" y="1"/>
                    <a:pt x="580" y="579"/>
                    <a:pt x="54" y="1263"/>
                  </a:cubicBezTo>
                  <a:cubicBezTo>
                    <a:pt x="1" y="1263"/>
                    <a:pt x="54" y="1316"/>
                    <a:pt x="1" y="1421"/>
                  </a:cubicBezTo>
                  <a:cubicBezTo>
                    <a:pt x="685" y="1105"/>
                    <a:pt x="1369" y="948"/>
                    <a:pt x="1684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14489275" y="9763400"/>
              <a:ext cx="23675" cy="34225"/>
            </a:xfrm>
            <a:custGeom>
              <a:avLst/>
              <a:gdLst/>
              <a:ahLst/>
              <a:cxnLst/>
              <a:rect l="l" t="t" r="r" b="b"/>
              <a:pathLst>
                <a:path w="947" h="1369" extrusionOk="0">
                  <a:moveTo>
                    <a:pt x="579" y="1"/>
                  </a:moveTo>
                  <a:cubicBezTo>
                    <a:pt x="526" y="264"/>
                    <a:pt x="473" y="474"/>
                    <a:pt x="368" y="685"/>
                  </a:cubicBezTo>
                  <a:cubicBezTo>
                    <a:pt x="316" y="948"/>
                    <a:pt x="158" y="1158"/>
                    <a:pt x="0" y="1369"/>
                  </a:cubicBezTo>
                  <a:cubicBezTo>
                    <a:pt x="947" y="790"/>
                    <a:pt x="947" y="632"/>
                    <a:pt x="5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14457700" y="9956725"/>
              <a:ext cx="17125" cy="19750"/>
            </a:xfrm>
            <a:custGeom>
              <a:avLst/>
              <a:gdLst/>
              <a:ahLst/>
              <a:cxnLst/>
              <a:rect l="l" t="t" r="r" b="b"/>
              <a:pathLst>
                <a:path w="685" h="790" extrusionOk="0">
                  <a:moveTo>
                    <a:pt x="579" y="53"/>
                  </a:moveTo>
                  <a:cubicBezTo>
                    <a:pt x="527" y="1"/>
                    <a:pt x="421" y="1"/>
                    <a:pt x="369" y="1"/>
                  </a:cubicBezTo>
                  <a:cubicBezTo>
                    <a:pt x="158" y="159"/>
                    <a:pt x="0" y="369"/>
                    <a:pt x="211" y="790"/>
                  </a:cubicBezTo>
                  <a:cubicBezTo>
                    <a:pt x="369" y="579"/>
                    <a:pt x="527" y="422"/>
                    <a:pt x="632" y="211"/>
                  </a:cubicBezTo>
                  <a:cubicBezTo>
                    <a:pt x="684" y="211"/>
                    <a:pt x="632" y="53"/>
                    <a:pt x="579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13985575" y="9508275"/>
              <a:ext cx="5275" cy="7925"/>
            </a:xfrm>
            <a:custGeom>
              <a:avLst/>
              <a:gdLst/>
              <a:ahLst/>
              <a:cxnLst/>
              <a:rect l="l" t="t" r="r" b="b"/>
              <a:pathLst>
                <a:path w="211" h="317" extrusionOk="0">
                  <a:moveTo>
                    <a:pt x="211" y="53"/>
                  </a:moveTo>
                  <a:cubicBezTo>
                    <a:pt x="211" y="53"/>
                    <a:pt x="158" y="1"/>
                    <a:pt x="106" y="1"/>
                  </a:cubicBezTo>
                  <a:cubicBezTo>
                    <a:pt x="53" y="53"/>
                    <a:pt x="0" y="106"/>
                    <a:pt x="0" y="106"/>
                  </a:cubicBezTo>
                  <a:cubicBezTo>
                    <a:pt x="0" y="211"/>
                    <a:pt x="0" y="264"/>
                    <a:pt x="0" y="316"/>
                  </a:cubicBezTo>
                  <a:cubicBezTo>
                    <a:pt x="53" y="316"/>
                    <a:pt x="158" y="264"/>
                    <a:pt x="211" y="211"/>
                  </a:cubicBezTo>
                  <a:cubicBezTo>
                    <a:pt x="211" y="211"/>
                    <a:pt x="211" y="106"/>
                    <a:pt x="21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13985575" y="9516175"/>
              <a:ext cx="6600" cy="2650"/>
            </a:xfrm>
            <a:custGeom>
              <a:avLst/>
              <a:gdLst/>
              <a:ahLst/>
              <a:cxnLst/>
              <a:rect l="l" t="t" r="r" b="b"/>
              <a:pathLst>
                <a:path w="264" h="106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06" y="53"/>
                    <a:pt x="158" y="53"/>
                    <a:pt x="263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158" y="53"/>
                    <a:pt x="106" y="5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15002150" y="8800750"/>
              <a:ext cx="71050" cy="85500"/>
            </a:xfrm>
            <a:custGeom>
              <a:avLst/>
              <a:gdLst/>
              <a:ahLst/>
              <a:cxnLst/>
              <a:rect l="l" t="t" r="r" b="b"/>
              <a:pathLst>
                <a:path w="2842" h="3420" extrusionOk="0">
                  <a:moveTo>
                    <a:pt x="1895" y="2999"/>
                  </a:moveTo>
                  <a:cubicBezTo>
                    <a:pt x="2158" y="2525"/>
                    <a:pt x="2473" y="2052"/>
                    <a:pt x="2684" y="1526"/>
                  </a:cubicBezTo>
                  <a:cubicBezTo>
                    <a:pt x="2842" y="1105"/>
                    <a:pt x="2631" y="526"/>
                    <a:pt x="2263" y="316"/>
                  </a:cubicBezTo>
                  <a:cubicBezTo>
                    <a:pt x="2000" y="158"/>
                    <a:pt x="1737" y="105"/>
                    <a:pt x="1526" y="0"/>
                  </a:cubicBezTo>
                  <a:cubicBezTo>
                    <a:pt x="1421" y="0"/>
                    <a:pt x="1263" y="105"/>
                    <a:pt x="1053" y="158"/>
                  </a:cubicBezTo>
                  <a:cubicBezTo>
                    <a:pt x="1369" y="526"/>
                    <a:pt x="1632" y="789"/>
                    <a:pt x="1895" y="1105"/>
                  </a:cubicBezTo>
                  <a:cubicBezTo>
                    <a:pt x="1684" y="1473"/>
                    <a:pt x="1526" y="1841"/>
                    <a:pt x="1053" y="2052"/>
                  </a:cubicBezTo>
                  <a:cubicBezTo>
                    <a:pt x="843" y="1789"/>
                    <a:pt x="685" y="1578"/>
                    <a:pt x="474" y="1368"/>
                  </a:cubicBezTo>
                  <a:cubicBezTo>
                    <a:pt x="106" y="1578"/>
                    <a:pt x="1" y="1841"/>
                    <a:pt x="1" y="2210"/>
                  </a:cubicBezTo>
                  <a:cubicBezTo>
                    <a:pt x="1" y="2578"/>
                    <a:pt x="211" y="2736"/>
                    <a:pt x="474" y="2946"/>
                  </a:cubicBezTo>
                  <a:cubicBezTo>
                    <a:pt x="632" y="3051"/>
                    <a:pt x="737" y="3104"/>
                    <a:pt x="843" y="3209"/>
                  </a:cubicBezTo>
                  <a:cubicBezTo>
                    <a:pt x="1263" y="3419"/>
                    <a:pt x="1632" y="3419"/>
                    <a:pt x="1895" y="29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14469525" y="8624525"/>
              <a:ext cx="124975" cy="36825"/>
            </a:xfrm>
            <a:custGeom>
              <a:avLst/>
              <a:gdLst/>
              <a:ahLst/>
              <a:cxnLst/>
              <a:rect l="l" t="t" r="r" b="b"/>
              <a:pathLst>
                <a:path w="4999" h="1473" extrusionOk="0">
                  <a:moveTo>
                    <a:pt x="3841" y="53"/>
                  </a:moveTo>
                  <a:cubicBezTo>
                    <a:pt x="2842" y="158"/>
                    <a:pt x="1895" y="368"/>
                    <a:pt x="895" y="526"/>
                  </a:cubicBezTo>
                  <a:cubicBezTo>
                    <a:pt x="632" y="579"/>
                    <a:pt x="369" y="684"/>
                    <a:pt x="159" y="842"/>
                  </a:cubicBezTo>
                  <a:cubicBezTo>
                    <a:pt x="54" y="894"/>
                    <a:pt x="1" y="1105"/>
                    <a:pt x="1" y="1210"/>
                  </a:cubicBezTo>
                  <a:cubicBezTo>
                    <a:pt x="54" y="1315"/>
                    <a:pt x="264" y="1473"/>
                    <a:pt x="369" y="1473"/>
                  </a:cubicBezTo>
                  <a:cubicBezTo>
                    <a:pt x="895" y="1420"/>
                    <a:pt x="1421" y="1315"/>
                    <a:pt x="1947" y="1210"/>
                  </a:cubicBezTo>
                  <a:cubicBezTo>
                    <a:pt x="2894" y="947"/>
                    <a:pt x="3788" y="526"/>
                    <a:pt x="4841" y="631"/>
                  </a:cubicBezTo>
                  <a:cubicBezTo>
                    <a:pt x="4841" y="631"/>
                    <a:pt x="4893" y="579"/>
                    <a:pt x="4998" y="526"/>
                  </a:cubicBezTo>
                  <a:cubicBezTo>
                    <a:pt x="4893" y="368"/>
                    <a:pt x="4841" y="158"/>
                    <a:pt x="4735" y="105"/>
                  </a:cubicBezTo>
                  <a:cubicBezTo>
                    <a:pt x="4472" y="53"/>
                    <a:pt x="4157" y="0"/>
                    <a:pt x="384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14652350" y="8752075"/>
              <a:ext cx="78925" cy="77625"/>
            </a:xfrm>
            <a:custGeom>
              <a:avLst/>
              <a:gdLst/>
              <a:ahLst/>
              <a:cxnLst/>
              <a:rect l="l" t="t" r="r" b="b"/>
              <a:pathLst>
                <a:path w="3157" h="3105" extrusionOk="0">
                  <a:moveTo>
                    <a:pt x="3051" y="53"/>
                  </a:moveTo>
                  <a:cubicBezTo>
                    <a:pt x="2999" y="53"/>
                    <a:pt x="2788" y="1"/>
                    <a:pt x="2788" y="53"/>
                  </a:cubicBezTo>
                  <a:cubicBezTo>
                    <a:pt x="2367" y="632"/>
                    <a:pt x="1894" y="1053"/>
                    <a:pt x="1368" y="1368"/>
                  </a:cubicBezTo>
                  <a:cubicBezTo>
                    <a:pt x="1315" y="1368"/>
                    <a:pt x="1315" y="1421"/>
                    <a:pt x="1263" y="1421"/>
                  </a:cubicBezTo>
                  <a:cubicBezTo>
                    <a:pt x="1000" y="1842"/>
                    <a:pt x="684" y="2158"/>
                    <a:pt x="263" y="2368"/>
                  </a:cubicBezTo>
                  <a:cubicBezTo>
                    <a:pt x="0" y="2473"/>
                    <a:pt x="0" y="2789"/>
                    <a:pt x="210" y="3104"/>
                  </a:cubicBezTo>
                  <a:cubicBezTo>
                    <a:pt x="1368" y="2894"/>
                    <a:pt x="1315" y="2789"/>
                    <a:pt x="1683" y="2158"/>
                  </a:cubicBezTo>
                  <a:cubicBezTo>
                    <a:pt x="1894" y="1895"/>
                    <a:pt x="2157" y="1737"/>
                    <a:pt x="2315" y="1474"/>
                  </a:cubicBezTo>
                  <a:cubicBezTo>
                    <a:pt x="2630" y="1105"/>
                    <a:pt x="2841" y="685"/>
                    <a:pt x="3104" y="264"/>
                  </a:cubicBezTo>
                  <a:cubicBezTo>
                    <a:pt x="3156" y="211"/>
                    <a:pt x="3104" y="106"/>
                    <a:pt x="3051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14190725" y="8903325"/>
              <a:ext cx="84200" cy="88125"/>
            </a:xfrm>
            <a:custGeom>
              <a:avLst/>
              <a:gdLst/>
              <a:ahLst/>
              <a:cxnLst/>
              <a:rect l="l" t="t" r="r" b="b"/>
              <a:pathLst>
                <a:path w="3368" h="3525" extrusionOk="0">
                  <a:moveTo>
                    <a:pt x="2263" y="1368"/>
                  </a:moveTo>
                  <a:cubicBezTo>
                    <a:pt x="2684" y="1052"/>
                    <a:pt x="3210" y="684"/>
                    <a:pt x="3367" y="0"/>
                  </a:cubicBezTo>
                  <a:cubicBezTo>
                    <a:pt x="3157" y="0"/>
                    <a:pt x="2999" y="0"/>
                    <a:pt x="2894" y="53"/>
                  </a:cubicBezTo>
                  <a:cubicBezTo>
                    <a:pt x="2315" y="474"/>
                    <a:pt x="1684" y="947"/>
                    <a:pt x="1105" y="1421"/>
                  </a:cubicBezTo>
                  <a:cubicBezTo>
                    <a:pt x="948" y="1526"/>
                    <a:pt x="842" y="1736"/>
                    <a:pt x="737" y="1894"/>
                  </a:cubicBezTo>
                  <a:cubicBezTo>
                    <a:pt x="422" y="2368"/>
                    <a:pt x="106" y="2894"/>
                    <a:pt x="1" y="3525"/>
                  </a:cubicBezTo>
                  <a:cubicBezTo>
                    <a:pt x="369" y="3314"/>
                    <a:pt x="737" y="3209"/>
                    <a:pt x="948" y="2788"/>
                  </a:cubicBezTo>
                  <a:cubicBezTo>
                    <a:pt x="1263" y="2157"/>
                    <a:pt x="1737" y="1789"/>
                    <a:pt x="2263" y="1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14190725" y="8991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14251225" y="8821775"/>
              <a:ext cx="72350" cy="56575"/>
            </a:xfrm>
            <a:custGeom>
              <a:avLst/>
              <a:gdLst/>
              <a:ahLst/>
              <a:cxnLst/>
              <a:rect l="l" t="t" r="r" b="b"/>
              <a:pathLst>
                <a:path w="2894" h="2263" extrusionOk="0">
                  <a:moveTo>
                    <a:pt x="2631" y="1"/>
                  </a:moveTo>
                  <a:cubicBezTo>
                    <a:pt x="2368" y="1"/>
                    <a:pt x="2105" y="1"/>
                    <a:pt x="1842" y="53"/>
                  </a:cubicBezTo>
                  <a:cubicBezTo>
                    <a:pt x="1526" y="159"/>
                    <a:pt x="158" y="1579"/>
                    <a:pt x="53" y="1895"/>
                  </a:cubicBezTo>
                  <a:cubicBezTo>
                    <a:pt x="1" y="1947"/>
                    <a:pt x="53" y="2105"/>
                    <a:pt x="53" y="2105"/>
                  </a:cubicBezTo>
                  <a:cubicBezTo>
                    <a:pt x="158" y="2158"/>
                    <a:pt x="316" y="2263"/>
                    <a:pt x="369" y="2210"/>
                  </a:cubicBezTo>
                  <a:cubicBezTo>
                    <a:pt x="737" y="1947"/>
                    <a:pt x="1158" y="1684"/>
                    <a:pt x="1421" y="1369"/>
                  </a:cubicBezTo>
                  <a:cubicBezTo>
                    <a:pt x="1789" y="842"/>
                    <a:pt x="2315" y="527"/>
                    <a:pt x="2894" y="264"/>
                  </a:cubicBezTo>
                  <a:cubicBezTo>
                    <a:pt x="2789" y="159"/>
                    <a:pt x="2736" y="1"/>
                    <a:pt x="26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14868025" y="9301800"/>
              <a:ext cx="27625" cy="48675"/>
            </a:xfrm>
            <a:custGeom>
              <a:avLst/>
              <a:gdLst/>
              <a:ahLst/>
              <a:cxnLst/>
              <a:rect l="l" t="t" r="r" b="b"/>
              <a:pathLst>
                <a:path w="1105" h="1947" extrusionOk="0">
                  <a:moveTo>
                    <a:pt x="1052" y="1263"/>
                  </a:moveTo>
                  <a:cubicBezTo>
                    <a:pt x="1000" y="842"/>
                    <a:pt x="895" y="474"/>
                    <a:pt x="737" y="1"/>
                  </a:cubicBezTo>
                  <a:cubicBezTo>
                    <a:pt x="579" y="53"/>
                    <a:pt x="368" y="106"/>
                    <a:pt x="263" y="264"/>
                  </a:cubicBezTo>
                  <a:cubicBezTo>
                    <a:pt x="0" y="737"/>
                    <a:pt x="105" y="1263"/>
                    <a:pt x="368" y="1789"/>
                  </a:cubicBezTo>
                  <a:cubicBezTo>
                    <a:pt x="474" y="1947"/>
                    <a:pt x="895" y="1894"/>
                    <a:pt x="947" y="1684"/>
                  </a:cubicBezTo>
                  <a:cubicBezTo>
                    <a:pt x="1052" y="1579"/>
                    <a:pt x="1105" y="1421"/>
                    <a:pt x="1052" y="126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14758875" y="9280750"/>
              <a:ext cx="23675" cy="40800"/>
            </a:xfrm>
            <a:custGeom>
              <a:avLst/>
              <a:gdLst/>
              <a:ahLst/>
              <a:cxnLst/>
              <a:rect l="l" t="t" r="r" b="b"/>
              <a:pathLst>
                <a:path w="947" h="1632" extrusionOk="0">
                  <a:moveTo>
                    <a:pt x="473" y="1"/>
                  </a:moveTo>
                  <a:cubicBezTo>
                    <a:pt x="210" y="1"/>
                    <a:pt x="0" y="211"/>
                    <a:pt x="0" y="422"/>
                  </a:cubicBezTo>
                  <a:cubicBezTo>
                    <a:pt x="0" y="685"/>
                    <a:pt x="0" y="948"/>
                    <a:pt x="53" y="1211"/>
                  </a:cubicBezTo>
                  <a:cubicBezTo>
                    <a:pt x="105" y="1474"/>
                    <a:pt x="368" y="1632"/>
                    <a:pt x="789" y="1579"/>
                  </a:cubicBezTo>
                  <a:cubicBezTo>
                    <a:pt x="842" y="1211"/>
                    <a:pt x="894" y="843"/>
                    <a:pt x="894" y="527"/>
                  </a:cubicBezTo>
                  <a:cubicBezTo>
                    <a:pt x="947" y="264"/>
                    <a:pt x="736" y="1"/>
                    <a:pt x="4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14281475" y="8765225"/>
              <a:ext cx="56575" cy="44750"/>
            </a:xfrm>
            <a:custGeom>
              <a:avLst/>
              <a:gdLst/>
              <a:ahLst/>
              <a:cxnLst/>
              <a:rect l="l" t="t" r="r" b="b"/>
              <a:pathLst>
                <a:path w="2263" h="1790" extrusionOk="0">
                  <a:moveTo>
                    <a:pt x="790" y="1526"/>
                  </a:moveTo>
                  <a:cubicBezTo>
                    <a:pt x="1263" y="1158"/>
                    <a:pt x="1684" y="790"/>
                    <a:pt x="2157" y="369"/>
                  </a:cubicBezTo>
                  <a:cubicBezTo>
                    <a:pt x="2262" y="211"/>
                    <a:pt x="2210" y="106"/>
                    <a:pt x="1999" y="1"/>
                  </a:cubicBezTo>
                  <a:cubicBezTo>
                    <a:pt x="1421" y="527"/>
                    <a:pt x="737" y="948"/>
                    <a:pt x="0" y="1789"/>
                  </a:cubicBezTo>
                  <a:cubicBezTo>
                    <a:pt x="421" y="1632"/>
                    <a:pt x="632" y="1632"/>
                    <a:pt x="790" y="15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14723350" y="8794175"/>
              <a:ext cx="26325" cy="32900"/>
            </a:xfrm>
            <a:custGeom>
              <a:avLst/>
              <a:gdLst/>
              <a:ahLst/>
              <a:cxnLst/>
              <a:rect l="l" t="t" r="r" b="b"/>
              <a:pathLst>
                <a:path w="1053" h="1316" extrusionOk="0">
                  <a:moveTo>
                    <a:pt x="895" y="53"/>
                  </a:moveTo>
                  <a:cubicBezTo>
                    <a:pt x="790" y="0"/>
                    <a:pt x="632" y="53"/>
                    <a:pt x="579" y="105"/>
                  </a:cubicBezTo>
                  <a:cubicBezTo>
                    <a:pt x="211" y="421"/>
                    <a:pt x="1" y="789"/>
                    <a:pt x="106" y="1263"/>
                  </a:cubicBezTo>
                  <a:cubicBezTo>
                    <a:pt x="159" y="1263"/>
                    <a:pt x="211" y="1315"/>
                    <a:pt x="211" y="1315"/>
                  </a:cubicBezTo>
                  <a:cubicBezTo>
                    <a:pt x="737" y="1157"/>
                    <a:pt x="895" y="789"/>
                    <a:pt x="1000" y="316"/>
                  </a:cubicBezTo>
                  <a:cubicBezTo>
                    <a:pt x="1053" y="263"/>
                    <a:pt x="948" y="105"/>
                    <a:pt x="895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14773325" y="8564025"/>
              <a:ext cx="28950" cy="18425"/>
            </a:xfrm>
            <a:custGeom>
              <a:avLst/>
              <a:gdLst/>
              <a:ahLst/>
              <a:cxnLst/>
              <a:rect l="l" t="t" r="r" b="b"/>
              <a:pathLst>
                <a:path w="1158" h="737" extrusionOk="0">
                  <a:moveTo>
                    <a:pt x="1000" y="158"/>
                  </a:moveTo>
                  <a:cubicBezTo>
                    <a:pt x="632" y="53"/>
                    <a:pt x="316" y="0"/>
                    <a:pt x="1" y="368"/>
                  </a:cubicBezTo>
                  <a:cubicBezTo>
                    <a:pt x="264" y="684"/>
                    <a:pt x="579" y="737"/>
                    <a:pt x="948" y="684"/>
                  </a:cubicBezTo>
                  <a:cubicBezTo>
                    <a:pt x="1000" y="632"/>
                    <a:pt x="1105" y="526"/>
                    <a:pt x="1105" y="421"/>
                  </a:cubicBezTo>
                  <a:cubicBezTo>
                    <a:pt x="1158" y="316"/>
                    <a:pt x="1053" y="158"/>
                    <a:pt x="1000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14752300" y="8836250"/>
              <a:ext cx="15800" cy="17125"/>
            </a:xfrm>
            <a:custGeom>
              <a:avLst/>
              <a:gdLst/>
              <a:ahLst/>
              <a:cxnLst/>
              <a:rect l="l" t="t" r="r" b="b"/>
              <a:pathLst>
                <a:path w="632" h="685" extrusionOk="0">
                  <a:moveTo>
                    <a:pt x="210" y="684"/>
                  </a:moveTo>
                  <a:cubicBezTo>
                    <a:pt x="473" y="579"/>
                    <a:pt x="631" y="316"/>
                    <a:pt x="631" y="0"/>
                  </a:cubicBezTo>
                  <a:cubicBezTo>
                    <a:pt x="0" y="211"/>
                    <a:pt x="0" y="211"/>
                    <a:pt x="210" y="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8" name="Google Shape;6768;p39"/>
          <p:cNvSpPr/>
          <p:nvPr/>
        </p:nvSpPr>
        <p:spPr>
          <a:xfrm>
            <a:off x="2419375" y="1417688"/>
            <a:ext cx="769495" cy="762723"/>
          </a:xfrm>
          <a:custGeom>
            <a:avLst/>
            <a:gdLst/>
            <a:ahLst/>
            <a:cxnLst/>
            <a:rect l="l" t="t" r="r" b="b"/>
            <a:pathLst>
              <a:path w="50081" h="57240" extrusionOk="0">
                <a:moveTo>
                  <a:pt x="31090" y="26928"/>
                </a:moveTo>
                <a:cubicBezTo>
                  <a:pt x="33089" y="26928"/>
                  <a:pt x="35141" y="27402"/>
                  <a:pt x="37034" y="28243"/>
                </a:cubicBezTo>
                <a:cubicBezTo>
                  <a:pt x="35129" y="30106"/>
                  <a:pt x="32297" y="31183"/>
                  <a:pt x="29682" y="31183"/>
                </a:cubicBezTo>
                <a:cubicBezTo>
                  <a:pt x="29120" y="31183"/>
                  <a:pt x="28569" y="31134"/>
                  <a:pt x="28039" y="31031"/>
                </a:cubicBezTo>
                <a:cubicBezTo>
                  <a:pt x="26408" y="30716"/>
                  <a:pt x="24620" y="30137"/>
                  <a:pt x="26145" y="28401"/>
                </a:cubicBezTo>
                <a:cubicBezTo>
                  <a:pt x="27303" y="26981"/>
                  <a:pt x="29407" y="26928"/>
                  <a:pt x="31090" y="26928"/>
                </a:cubicBezTo>
                <a:close/>
                <a:moveTo>
                  <a:pt x="5217" y="1"/>
                </a:moveTo>
                <a:cubicBezTo>
                  <a:pt x="4893" y="1"/>
                  <a:pt x="4568" y="146"/>
                  <a:pt x="4367" y="468"/>
                </a:cubicBezTo>
                <a:cubicBezTo>
                  <a:pt x="2841" y="2993"/>
                  <a:pt x="2052" y="6202"/>
                  <a:pt x="1053" y="9043"/>
                </a:cubicBezTo>
                <a:cubicBezTo>
                  <a:pt x="421" y="10779"/>
                  <a:pt x="1" y="11988"/>
                  <a:pt x="842" y="13777"/>
                </a:cubicBezTo>
                <a:cubicBezTo>
                  <a:pt x="1579" y="15355"/>
                  <a:pt x="3683" y="15618"/>
                  <a:pt x="5156" y="15934"/>
                </a:cubicBezTo>
                <a:cubicBezTo>
                  <a:pt x="5380" y="15995"/>
                  <a:pt x="5618" y="16021"/>
                  <a:pt x="5865" y="16021"/>
                </a:cubicBezTo>
                <a:cubicBezTo>
                  <a:pt x="6893" y="16021"/>
                  <a:pt x="8073" y="15577"/>
                  <a:pt x="9049" y="15408"/>
                </a:cubicBezTo>
                <a:cubicBezTo>
                  <a:pt x="10837" y="15040"/>
                  <a:pt x="12626" y="14461"/>
                  <a:pt x="14467" y="14250"/>
                </a:cubicBezTo>
                <a:cubicBezTo>
                  <a:pt x="15624" y="14093"/>
                  <a:pt x="15677" y="12041"/>
                  <a:pt x="14467" y="11831"/>
                </a:cubicBezTo>
                <a:cubicBezTo>
                  <a:pt x="13078" y="11653"/>
                  <a:pt x="11810" y="11523"/>
                  <a:pt x="10482" y="11523"/>
                </a:cubicBezTo>
                <a:cubicBezTo>
                  <a:pt x="9849" y="11523"/>
                  <a:pt x="9202" y="11552"/>
                  <a:pt x="8523" y="11620"/>
                </a:cubicBezTo>
                <a:cubicBezTo>
                  <a:pt x="7997" y="11620"/>
                  <a:pt x="7523" y="11725"/>
                  <a:pt x="7050" y="11778"/>
                </a:cubicBezTo>
                <a:cubicBezTo>
                  <a:pt x="9799" y="8265"/>
                  <a:pt x="12992" y="6723"/>
                  <a:pt x="17726" y="6723"/>
                </a:cubicBezTo>
                <a:cubicBezTo>
                  <a:pt x="17883" y="6723"/>
                  <a:pt x="18041" y="6725"/>
                  <a:pt x="18202" y="6728"/>
                </a:cubicBezTo>
                <a:cubicBezTo>
                  <a:pt x="22726" y="6833"/>
                  <a:pt x="27303" y="8359"/>
                  <a:pt x="30932" y="11147"/>
                </a:cubicBezTo>
                <a:cubicBezTo>
                  <a:pt x="34667" y="13987"/>
                  <a:pt x="39033" y="17933"/>
                  <a:pt x="39244" y="22983"/>
                </a:cubicBezTo>
                <a:cubicBezTo>
                  <a:pt x="39244" y="23772"/>
                  <a:pt x="39139" y="24456"/>
                  <a:pt x="38928" y="25140"/>
                </a:cubicBezTo>
                <a:cubicBezTo>
                  <a:pt x="36494" y="23922"/>
                  <a:pt x="33566" y="23110"/>
                  <a:pt x="30736" y="23110"/>
                </a:cubicBezTo>
                <a:cubicBezTo>
                  <a:pt x="28674" y="23110"/>
                  <a:pt x="26665" y="23541"/>
                  <a:pt x="24935" y="24561"/>
                </a:cubicBezTo>
                <a:cubicBezTo>
                  <a:pt x="20254" y="27296"/>
                  <a:pt x="21200" y="32452"/>
                  <a:pt x="25830" y="34188"/>
                </a:cubicBezTo>
                <a:cubicBezTo>
                  <a:pt x="27146" y="34680"/>
                  <a:pt x="28476" y="34906"/>
                  <a:pt x="29784" y="34906"/>
                </a:cubicBezTo>
                <a:cubicBezTo>
                  <a:pt x="33652" y="34906"/>
                  <a:pt x="37333" y="32927"/>
                  <a:pt x="39928" y="29979"/>
                </a:cubicBezTo>
                <a:cubicBezTo>
                  <a:pt x="40401" y="30348"/>
                  <a:pt x="40875" y="30716"/>
                  <a:pt x="41295" y="31137"/>
                </a:cubicBezTo>
                <a:cubicBezTo>
                  <a:pt x="44662" y="34346"/>
                  <a:pt x="46188" y="39080"/>
                  <a:pt x="46346" y="43604"/>
                </a:cubicBezTo>
                <a:cubicBezTo>
                  <a:pt x="46398" y="45761"/>
                  <a:pt x="46030" y="47812"/>
                  <a:pt x="45399" y="49864"/>
                </a:cubicBezTo>
                <a:cubicBezTo>
                  <a:pt x="44767" y="51968"/>
                  <a:pt x="43294" y="53757"/>
                  <a:pt x="42611" y="55861"/>
                </a:cubicBezTo>
                <a:cubicBezTo>
                  <a:pt x="42398" y="56585"/>
                  <a:pt x="43047" y="57240"/>
                  <a:pt x="43720" y="57240"/>
                </a:cubicBezTo>
                <a:cubicBezTo>
                  <a:pt x="43879" y="57240"/>
                  <a:pt x="44038" y="57204"/>
                  <a:pt x="44189" y="57123"/>
                </a:cubicBezTo>
                <a:cubicBezTo>
                  <a:pt x="49239" y="54283"/>
                  <a:pt x="50081" y="45813"/>
                  <a:pt x="49291" y="40711"/>
                </a:cubicBezTo>
                <a:cubicBezTo>
                  <a:pt x="48450" y="35450"/>
                  <a:pt x="46135" y="30400"/>
                  <a:pt x="41979" y="27086"/>
                </a:cubicBezTo>
                <a:cubicBezTo>
                  <a:pt x="44715" y="21405"/>
                  <a:pt x="40822" y="15145"/>
                  <a:pt x="36771" y="11094"/>
                </a:cubicBezTo>
                <a:cubicBezTo>
                  <a:pt x="31774" y="6097"/>
                  <a:pt x="26145" y="3467"/>
                  <a:pt x="19096" y="2783"/>
                </a:cubicBezTo>
                <a:cubicBezTo>
                  <a:pt x="18536" y="2727"/>
                  <a:pt x="17957" y="2699"/>
                  <a:pt x="17367" y="2699"/>
                </a:cubicBezTo>
                <a:cubicBezTo>
                  <a:pt x="12911" y="2699"/>
                  <a:pt x="7791" y="4296"/>
                  <a:pt x="5051" y="7780"/>
                </a:cubicBezTo>
                <a:cubicBezTo>
                  <a:pt x="5577" y="5571"/>
                  <a:pt x="6261" y="3256"/>
                  <a:pt x="6261" y="994"/>
                </a:cubicBezTo>
                <a:cubicBezTo>
                  <a:pt x="6261" y="377"/>
                  <a:pt x="5740" y="1"/>
                  <a:pt x="521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9" name="Google Shape;6769;p39"/>
          <p:cNvSpPr/>
          <p:nvPr/>
        </p:nvSpPr>
        <p:spPr>
          <a:xfrm>
            <a:off x="5688295" y="3767029"/>
            <a:ext cx="859211" cy="702547"/>
          </a:xfrm>
          <a:custGeom>
            <a:avLst/>
            <a:gdLst/>
            <a:ahLst/>
            <a:cxnLst/>
            <a:rect l="l" t="t" r="r" b="b"/>
            <a:pathLst>
              <a:path w="55920" h="52724" extrusionOk="0">
                <a:moveTo>
                  <a:pt x="26934" y="23420"/>
                </a:moveTo>
                <a:cubicBezTo>
                  <a:pt x="29617" y="23420"/>
                  <a:pt x="31458" y="24524"/>
                  <a:pt x="29828" y="27207"/>
                </a:cubicBezTo>
                <a:cubicBezTo>
                  <a:pt x="28197" y="29943"/>
                  <a:pt x="25251" y="31573"/>
                  <a:pt x="22200" y="32099"/>
                </a:cubicBezTo>
                <a:cubicBezTo>
                  <a:pt x="21726" y="30574"/>
                  <a:pt x="21674" y="28890"/>
                  <a:pt x="22095" y="27102"/>
                </a:cubicBezTo>
                <a:cubicBezTo>
                  <a:pt x="22673" y="24472"/>
                  <a:pt x="24357" y="23472"/>
                  <a:pt x="26934" y="23420"/>
                </a:cubicBezTo>
                <a:close/>
                <a:moveTo>
                  <a:pt x="6370" y="1"/>
                </a:moveTo>
                <a:cubicBezTo>
                  <a:pt x="6077" y="1"/>
                  <a:pt x="5790" y="129"/>
                  <a:pt x="5629" y="431"/>
                </a:cubicBezTo>
                <a:cubicBezTo>
                  <a:pt x="1" y="11057"/>
                  <a:pt x="1421" y="25945"/>
                  <a:pt x="11574" y="33678"/>
                </a:cubicBezTo>
                <a:cubicBezTo>
                  <a:pt x="14046" y="35571"/>
                  <a:pt x="16939" y="36466"/>
                  <a:pt x="19833" y="36466"/>
                </a:cubicBezTo>
                <a:cubicBezTo>
                  <a:pt x="22568" y="41568"/>
                  <a:pt x="28407" y="44935"/>
                  <a:pt x="33510" y="47092"/>
                </a:cubicBezTo>
                <a:cubicBezTo>
                  <a:pt x="36172" y="48211"/>
                  <a:pt x="39199" y="48860"/>
                  <a:pt x="42201" y="48860"/>
                </a:cubicBezTo>
                <a:cubicBezTo>
                  <a:pt x="44420" y="48860"/>
                  <a:pt x="46626" y="48506"/>
                  <a:pt x="48660" y="47723"/>
                </a:cubicBezTo>
                <a:lnTo>
                  <a:pt x="48660" y="47723"/>
                </a:lnTo>
                <a:cubicBezTo>
                  <a:pt x="47924" y="48828"/>
                  <a:pt x="47240" y="50248"/>
                  <a:pt x="47292" y="51511"/>
                </a:cubicBezTo>
                <a:cubicBezTo>
                  <a:pt x="47292" y="52194"/>
                  <a:pt x="47819" y="52720"/>
                  <a:pt x="48502" y="52720"/>
                </a:cubicBezTo>
                <a:cubicBezTo>
                  <a:pt x="48556" y="52723"/>
                  <a:pt x="48608" y="52724"/>
                  <a:pt x="48660" y="52724"/>
                </a:cubicBezTo>
                <a:cubicBezTo>
                  <a:pt x="50964" y="52724"/>
                  <a:pt x="51895" y="50474"/>
                  <a:pt x="53026" y="48828"/>
                </a:cubicBezTo>
                <a:cubicBezTo>
                  <a:pt x="54342" y="46987"/>
                  <a:pt x="55657" y="45303"/>
                  <a:pt x="55867" y="42936"/>
                </a:cubicBezTo>
                <a:cubicBezTo>
                  <a:pt x="55920" y="42094"/>
                  <a:pt x="55183" y="41147"/>
                  <a:pt x="54342" y="40937"/>
                </a:cubicBezTo>
                <a:cubicBezTo>
                  <a:pt x="52500" y="40516"/>
                  <a:pt x="50607" y="40306"/>
                  <a:pt x="48765" y="40095"/>
                </a:cubicBezTo>
                <a:cubicBezTo>
                  <a:pt x="47027" y="39930"/>
                  <a:pt x="45353" y="38950"/>
                  <a:pt x="43668" y="38950"/>
                </a:cubicBezTo>
                <a:cubicBezTo>
                  <a:pt x="43212" y="38950"/>
                  <a:pt x="42755" y="39022"/>
                  <a:pt x="42295" y="39201"/>
                </a:cubicBezTo>
                <a:lnTo>
                  <a:pt x="42295" y="39254"/>
                </a:lnTo>
                <a:cubicBezTo>
                  <a:pt x="41506" y="39569"/>
                  <a:pt x="40875" y="40674"/>
                  <a:pt x="41979" y="41305"/>
                </a:cubicBezTo>
                <a:cubicBezTo>
                  <a:pt x="43715" y="42357"/>
                  <a:pt x="45557" y="43357"/>
                  <a:pt x="47503" y="43830"/>
                </a:cubicBezTo>
                <a:cubicBezTo>
                  <a:pt x="48082" y="43988"/>
                  <a:pt x="48608" y="44093"/>
                  <a:pt x="49134" y="44198"/>
                </a:cubicBezTo>
                <a:cubicBezTo>
                  <a:pt x="47486" y="44596"/>
                  <a:pt x="45802" y="44783"/>
                  <a:pt x="44113" y="44783"/>
                </a:cubicBezTo>
                <a:cubicBezTo>
                  <a:pt x="37981" y="44783"/>
                  <a:pt x="31783" y="42323"/>
                  <a:pt x="27040" y="38570"/>
                </a:cubicBezTo>
                <a:cubicBezTo>
                  <a:pt x="25987" y="37728"/>
                  <a:pt x="25041" y="36834"/>
                  <a:pt x="24252" y="35834"/>
                </a:cubicBezTo>
                <a:cubicBezTo>
                  <a:pt x="25409" y="35519"/>
                  <a:pt x="26514" y="35098"/>
                  <a:pt x="27618" y="34519"/>
                </a:cubicBezTo>
                <a:cubicBezTo>
                  <a:pt x="30459" y="33046"/>
                  <a:pt x="34983" y="27312"/>
                  <a:pt x="32721" y="23946"/>
                </a:cubicBezTo>
                <a:cubicBezTo>
                  <a:pt x="31579" y="22166"/>
                  <a:pt x="28787" y="21201"/>
                  <a:pt x="26191" y="21201"/>
                </a:cubicBezTo>
                <a:cubicBezTo>
                  <a:pt x="24721" y="21201"/>
                  <a:pt x="23313" y="21510"/>
                  <a:pt x="22305" y="22157"/>
                </a:cubicBezTo>
                <a:cubicBezTo>
                  <a:pt x="19044" y="24261"/>
                  <a:pt x="17939" y="28364"/>
                  <a:pt x="18465" y="32152"/>
                </a:cubicBezTo>
                <a:cubicBezTo>
                  <a:pt x="15203" y="31679"/>
                  <a:pt x="12678" y="29627"/>
                  <a:pt x="10574" y="26839"/>
                </a:cubicBezTo>
                <a:cubicBezTo>
                  <a:pt x="5103" y="19632"/>
                  <a:pt x="3788" y="9427"/>
                  <a:pt x="7260" y="1115"/>
                </a:cubicBezTo>
                <a:cubicBezTo>
                  <a:pt x="7538" y="489"/>
                  <a:pt x="6942" y="1"/>
                  <a:pt x="637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0" name="Google Shape;6770;p39"/>
          <p:cNvSpPr/>
          <p:nvPr/>
        </p:nvSpPr>
        <p:spPr>
          <a:xfrm rot="10015291">
            <a:off x="2494225" y="4123802"/>
            <a:ext cx="848447" cy="255470"/>
          </a:xfrm>
          <a:custGeom>
            <a:avLst/>
            <a:gdLst/>
            <a:ahLst/>
            <a:cxnLst/>
            <a:rect l="l" t="t" r="r" b="b"/>
            <a:pathLst>
              <a:path w="55690" h="18965" extrusionOk="0">
                <a:moveTo>
                  <a:pt x="46968" y="0"/>
                </a:moveTo>
                <a:cubicBezTo>
                  <a:pt x="46240" y="0"/>
                  <a:pt x="45714" y="911"/>
                  <a:pt x="46168" y="1547"/>
                </a:cubicBezTo>
                <a:cubicBezTo>
                  <a:pt x="47483" y="3440"/>
                  <a:pt x="49167" y="5071"/>
                  <a:pt x="50797" y="6702"/>
                </a:cubicBezTo>
                <a:cubicBezTo>
                  <a:pt x="50482" y="6807"/>
                  <a:pt x="50166" y="6912"/>
                  <a:pt x="49850" y="7017"/>
                </a:cubicBezTo>
                <a:cubicBezTo>
                  <a:pt x="49798" y="6965"/>
                  <a:pt x="49745" y="6860"/>
                  <a:pt x="49640" y="6807"/>
                </a:cubicBezTo>
                <a:cubicBezTo>
                  <a:pt x="45414" y="3224"/>
                  <a:pt x="40118" y="2066"/>
                  <a:pt x="34707" y="2066"/>
                </a:cubicBezTo>
                <a:cubicBezTo>
                  <a:pt x="30824" y="2066"/>
                  <a:pt x="26881" y="2662"/>
                  <a:pt x="23232" y="3388"/>
                </a:cubicBezTo>
                <a:cubicBezTo>
                  <a:pt x="18656" y="4282"/>
                  <a:pt x="14447" y="5650"/>
                  <a:pt x="10397" y="7964"/>
                </a:cubicBezTo>
                <a:cubicBezTo>
                  <a:pt x="8135" y="9279"/>
                  <a:pt x="6188" y="10963"/>
                  <a:pt x="4347" y="12751"/>
                </a:cubicBezTo>
                <a:cubicBezTo>
                  <a:pt x="2611" y="14435"/>
                  <a:pt x="1612" y="16434"/>
                  <a:pt x="191" y="18327"/>
                </a:cubicBezTo>
                <a:cubicBezTo>
                  <a:pt x="1" y="18632"/>
                  <a:pt x="252" y="18965"/>
                  <a:pt x="525" y="18965"/>
                </a:cubicBezTo>
                <a:cubicBezTo>
                  <a:pt x="629" y="18965"/>
                  <a:pt x="736" y="18917"/>
                  <a:pt x="823" y="18801"/>
                </a:cubicBezTo>
                <a:cubicBezTo>
                  <a:pt x="6241" y="11910"/>
                  <a:pt x="15289" y="8333"/>
                  <a:pt x="23653" y="6860"/>
                </a:cubicBezTo>
                <a:cubicBezTo>
                  <a:pt x="26871" y="6302"/>
                  <a:pt x="30090" y="5989"/>
                  <a:pt x="33286" y="5989"/>
                </a:cubicBezTo>
                <a:cubicBezTo>
                  <a:pt x="37928" y="5989"/>
                  <a:pt x="42524" y="6648"/>
                  <a:pt x="47010" y="8175"/>
                </a:cubicBezTo>
                <a:cubicBezTo>
                  <a:pt x="46063" y="8596"/>
                  <a:pt x="45169" y="9069"/>
                  <a:pt x="44327" y="9648"/>
                </a:cubicBezTo>
                <a:cubicBezTo>
                  <a:pt x="43542" y="10202"/>
                  <a:pt x="44095" y="11405"/>
                  <a:pt x="44954" y="11405"/>
                </a:cubicBezTo>
                <a:cubicBezTo>
                  <a:pt x="45073" y="11405"/>
                  <a:pt x="45198" y="11382"/>
                  <a:pt x="45326" y="11331"/>
                </a:cubicBezTo>
                <a:cubicBezTo>
                  <a:pt x="48167" y="10121"/>
                  <a:pt x="51429" y="10016"/>
                  <a:pt x="54322" y="8911"/>
                </a:cubicBezTo>
                <a:cubicBezTo>
                  <a:pt x="55216" y="8596"/>
                  <a:pt x="55690" y="7175"/>
                  <a:pt x="55006" y="6439"/>
                </a:cubicBezTo>
                <a:cubicBezTo>
                  <a:pt x="52744" y="4072"/>
                  <a:pt x="50482" y="1284"/>
                  <a:pt x="47325" y="74"/>
                </a:cubicBezTo>
                <a:cubicBezTo>
                  <a:pt x="47203" y="23"/>
                  <a:pt x="47083" y="0"/>
                  <a:pt x="469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1" name="Google Shape;6771;p39"/>
          <p:cNvSpPr/>
          <p:nvPr/>
        </p:nvSpPr>
        <p:spPr>
          <a:xfrm>
            <a:off x="5765888" y="1473311"/>
            <a:ext cx="704024" cy="556239"/>
          </a:xfrm>
          <a:custGeom>
            <a:avLst/>
            <a:gdLst/>
            <a:ahLst/>
            <a:cxnLst/>
            <a:rect l="l" t="t" r="r" b="b"/>
            <a:pathLst>
              <a:path w="45820" h="41744" extrusionOk="0">
                <a:moveTo>
                  <a:pt x="39679" y="0"/>
                </a:moveTo>
                <a:cubicBezTo>
                  <a:pt x="37026" y="0"/>
                  <a:pt x="34066" y="717"/>
                  <a:pt x="32090" y="858"/>
                </a:cubicBezTo>
                <a:cubicBezTo>
                  <a:pt x="30722" y="963"/>
                  <a:pt x="30722" y="2910"/>
                  <a:pt x="32090" y="2962"/>
                </a:cubicBezTo>
                <a:cubicBezTo>
                  <a:pt x="32597" y="2979"/>
                  <a:pt x="33107" y="2985"/>
                  <a:pt x="33619" y="2985"/>
                </a:cubicBezTo>
                <a:cubicBezTo>
                  <a:pt x="34775" y="2985"/>
                  <a:pt x="35942" y="2955"/>
                  <a:pt x="37112" y="2955"/>
                </a:cubicBezTo>
                <a:cubicBezTo>
                  <a:pt x="38595" y="2955"/>
                  <a:pt x="40082" y="3004"/>
                  <a:pt x="41559" y="3225"/>
                </a:cubicBezTo>
                <a:cubicBezTo>
                  <a:pt x="42032" y="3278"/>
                  <a:pt x="42242" y="3488"/>
                  <a:pt x="42295" y="3751"/>
                </a:cubicBezTo>
                <a:cubicBezTo>
                  <a:pt x="42137" y="3646"/>
                  <a:pt x="41927" y="3646"/>
                  <a:pt x="41716" y="3646"/>
                </a:cubicBezTo>
                <a:cubicBezTo>
                  <a:pt x="37087" y="4540"/>
                  <a:pt x="32721" y="6960"/>
                  <a:pt x="28618" y="9117"/>
                </a:cubicBezTo>
                <a:cubicBezTo>
                  <a:pt x="23936" y="11589"/>
                  <a:pt x="19728" y="14377"/>
                  <a:pt x="15730" y="17902"/>
                </a:cubicBezTo>
                <a:cubicBezTo>
                  <a:pt x="12047" y="21216"/>
                  <a:pt x="8470" y="24898"/>
                  <a:pt x="5419" y="28844"/>
                </a:cubicBezTo>
                <a:cubicBezTo>
                  <a:pt x="2841" y="32211"/>
                  <a:pt x="1" y="36314"/>
                  <a:pt x="106" y="40680"/>
                </a:cubicBezTo>
                <a:cubicBezTo>
                  <a:pt x="136" y="41340"/>
                  <a:pt x="748" y="41744"/>
                  <a:pt x="1298" y="41744"/>
                </a:cubicBezTo>
                <a:cubicBezTo>
                  <a:pt x="1712" y="41744"/>
                  <a:pt x="2090" y="41515"/>
                  <a:pt x="2158" y="40996"/>
                </a:cubicBezTo>
                <a:cubicBezTo>
                  <a:pt x="2736" y="37103"/>
                  <a:pt x="6261" y="32894"/>
                  <a:pt x="8733" y="29949"/>
                </a:cubicBezTo>
                <a:cubicBezTo>
                  <a:pt x="11626" y="26529"/>
                  <a:pt x="14888" y="23373"/>
                  <a:pt x="18202" y="20374"/>
                </a:cubicBezTo>
                <a:cubicBezTo>
                  <a:pt x="24830" y="14377"/>
                  <a:pt x="33194" y="11432"/>
                  <a:pt x="40507" y="6592"/>
                </a:cubicBezTo>
                <a:lnTo>
                  <a:pt x="40507" y="6592"/>
                </a:lnTo>
                <a:cubicBezTo>
                  <a:pt x="39823" y="7644"/>
                  <a:pt x="39244" y="8959"/>
                  <a:pt x="39034" y="10169"/>
                </a:cubicBezTo>
                <a:cubicBezTo>
                  <a:pt x="38987" y="10772"/>
                  <a:pt x="39350" y="11416"/>
                  <a:pt x="39977" y="11416"/>
                </a:cubicBezTo>
                <a:cubicBezTo>
                  <a:pt x="40061" y="11416"/>
                  <a:pt x="40150" y="11404"/>
                  <a:pt x="40243" y="11379"/>
                </a:cubicBezTo>
                <a:cubicBezTo>
                  <a:pt x="42242" y="10800"/>
                  <a:pt x="42821" y="8644"/>
                  <a:pt x="44084" y="7171"/>
                </a:cubicBezTo>
                <a:cubicBezTo>
                  <a:pt x="45136" y="5961"/>
                  <a:pt x="45820" y="4014"/>
                  <a:pt x="45031" y="2436"/>
                </a:cubicBezTo>
                <a:cubicBezTo>
                  <a:pt x="44031" y="535"/>
                  <a:pt x="41970" y="0"/>
                  <a:pt x="3967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72" name="Google Shape;6772;p39"/>
          <p:cNvGrpSpPr/>
          <p:nvPr/>
        </p:nvGrpSpPr>
        <p:grpSpPr>
          <a:xfrm rot="-237826">
            <a:off x="3447875" y="1767454"/>
            <a:ext cx="1073513" cy="2308053"/>
            <a:chOff x="-8597725" y="3928225"/>
            <a:chExt cx="2409325" cy="5180050"/>
          </a:xfrm>
        </p:grpSpPr>
        <p:sp>
          <p:nvSpPr>
            <p:cNvPr id="6773" name="Google Shape;6773;p39"/>
            <p:cNvSpPr/>
            <p:nvPr/>
          </p:nvSpPr>
          <p:spPr>
            <a:xfrm>
              <a:off x="-8553025" y="3972425"/>
              <a:ext cx="2237050" cy="4498250"/>
            </a:xfrm>
            <a:custGeom>
              <a:avLst/>
              <a:gdLst/>
              <a:ahLst/>
              <a:cxnLst/>
              <a:rect l="l" t="t" r="r" b="b"/>
              <a:pathLst>
                <a:path w="89482" h="179930" extrusionOk="0">
                  <a:moveTo>
                    <a:pt x="66798" y="1"/>
                  </a:moveTo>
                  <a:cubicBezTo>
                    <a:pt x="66521" y="1"/>
                    <a:pt x="66244" y="25"/>
                    <a:pt x="65968" y="73"/>
                  </a:cubicBezTo>
                  <a:cubicBezTo>
                    <a:pt x="64179" y="336"/>
                    <a:pt x="62390" y="757"/>
                    <a:pt x="60654" y="1126"/>
                  </a:cubicBezTo>
                  <a:cubicBezTo>
                    <a:pt x="59655" y="1389"/>
                    <a:pt x="58655" y="1757"/>
                    <a:pt x="57656" y="2072"/>
                  </a:cubicBezTo>
                  <a:cubicBezTo>
                    <a:pt x="56551" y="2388"/>
                    <a:pt x="55447" y="2809"/>
                    <a:pt x="54552" y="3545"/>
                  </a:cubicBezTo>
                  <a:cubicBezTo>
                    <a:pt x="54184" y="3808"/>
                    <a:pt x="53816" y="4019"/>
                    <a:pt x="53448" y="4229"/>
                  </a:cubicBezTo>
                  <a:cubicBezTo>
                    <a:pt x="52080" y="4913"/>
                    <a:pt x="50870" y="5807"/>
                    <a:pt x="49818" y="6912"/>
                  </a:cubicBezTo>
                  <a:cubicBezTo>
                    <a:pt x="48976" y="7754"/>
                    <a:pt x="48029" y="8543"/>
                    <a:pt x="47135" y="9385"/>
                  </a:cubicBezTo>
                  <a:cubicBezTo>
                    <a:pt x="46504" y="10016"/>
                    <a:pt x="45925" y="10700"/>
                    <a:pt x="45294" y="11384"/>
                  </a:cubicBezTo>
                  <a:cubicBezTo>
                    <a:pt x="45031" y="11647"/>
                    <a:pt x="44820" y="11962"/>
                    <a:pt x="44557" y="12225"/>
                  </a:cubicBezTo>
                  <a:cubicBezTo>
                    <a:pt x="43880" y="12903"/>
                    <a:pt x="43175" y="13338"/>
                    <a:pt x="42348" y="13338"/>
                  </a:cubicBezTo>
                  <a:cubicBezTo>
                    <a:pt x="42018" y="13338"/>
                    <a:pt x="41670" y="13269"/>
                    <a:pt x="41296" y="13119"/>
                  </a:cubicBezTo>
                  <a:cubicBezTo>
                    <a:pt x="40885" y="12937"/>
                    <a:pt x="40394" y="12794"/>
                    <a:pt x="39962" y="12794"/>
                  </a:cubicBezTo>
                  <a:cubicBezTo>
                    <a:pt x="39897" y="12794"/>
                    <a:pt x="39833" y="12797"/>
                    <a:pt x="39770" y="12804"/>
                  </a:cubicBezTo>
                  <a:cubicBezTo>
                    <a:pt x="38902" y="12900"/>
                    <a:pt x="38077" y="13395"/>
                    <a:pt x="37135" y="13395"/>
                  </a:cubicBezTo>
                  <a:cubicBezTo>
                    <a:pt x="37050" y="13395"/>
                    <a:pt x="36964" y="13391"/>
                    <a:pt x="36877" y="13382"/>
                  </a:cubicBezTo>
                  <a:cubicBezTo>
                    <a:pt x="36719" y="13382"/>
                    <a:pt x="36509" y="13540"/>
                    <a:pt x="36298" y="13646"/>
                  </a:cubicBezTo>
                  <a:cubicBezTo>
                    <a:pt x="36088" y="13751"/>
                    <a:pt x="35878" y="13856"/>
                    <a:pt x="35720" y="13909"/>
                  </a:cubicBezTo>
                  <a:cubicBezTo>
                    <a:pt x="34773" y="14435"/>
                    <a:pt x="33773" y="14908"/>
                    <a:pt x="32826" y="15381"/>
                  </a:cubicBezTo>
                  <a:cubicBezTo>
                    <a:pt x="31774" y="15855"/>
                    <a:pt x="30880" y="16486"/>
                    <a:pt x="30091" y="17328"/>
                  </a:cubicBezTo>
                  <a:cubicBezTo>
                    <a:pt x="29670" y="17801"/>
                    <a:pt x="29144" y="18170"/>
                    <a:pt x="28671" y="18643"/>
                  </a:cubicBezTo>
                  <a:cubicBezTo>
                    <a:pt x="28039" y="19169"/>
                    <a:pt x="27408" y="19748"/>
                    <a:pt x="26882" y="20379"/>
                  </a:cubicBezTo>
                  <a:cubicBezTo>
                    <a:pt x="25672" y="21904"/>
                    <a:pt x="24410" y="23483"/>
                    <a:pt x="23252" y="25061"/>
                  </a:cubicBezTo>
                  <a:cubicBezTo>
                    <a:pt x="22358" y="26271"/>
                    <a:pt x="21569" y="27586"/>
                    <a:pt x="20727" y="28848"/>
                  </a:cubicBezTo>
                  <a:cubicBezTo>
                    <a:pt x="20096" y="29795"/>
                    <a:pt x="19623" y="30847"/>
                    <a:pt x="19044" y="32110"/>
                  </a:cubicBezTo>
                  <a:cubicBezTo>
                    <a:pt x="19938" y="31321"/>
                    <a:pt x="20675" y="30742"/>
                    <a:pt x="21359" y="30111"/>
                  </a:cubicBezTo>
                  <a:cubicBezTo>
                    <a:pt x="22095" y="29480"/>
                    <a:pt x="22621" y="28585"/>
                    <a:pt x="23568" y="28059"/>
                  </a:cubicBezTo>
                  <a:cubicBezTo>
                    <a:pt x="23568" y="28270"/>
                    <a:pt x="23621" y="28480"/>
                    <a:pt x="23568" y="28585"/>
                  </a:cubicBezTo>
                  <a:cubicBezTo>
                    <a:pt x="22989" y="29374"/>
                    <a:pt x="22463" y="30216"/>
                    <a:pt x="21727" y="30900"/>
                  </a:cubicBezTo>
                  <a:cubicBezTo>
                    <a:pt x="20780" y="31847"/>
                    <a:pt x="19833" y="32794"/>
                    <a:pt x="19097" y="33898"/>
                  </a:cubicBezTo>
                  <a:cubicBezTo>
                    <a:pt x="18307" y="34950"/>
                    <a:pt x="17413" y="36003"/>
                    <a:pt x="16992" y="37318"/>
                  </a:cubicBezTo>
                  <a:cubicBezTo>
                    <a:pt x="16887" y="37581"/>
                    <a:pt x="16677" y="37844"/>
                    <a:pt x="16414" y="38002"/>
                  </a:cubicBezTo>
                  <a:cubicBezTo>
                    <a:pt x="16045" y="38265"/>
                    <a:pt x="15888" y="38633"/>
                    <a:pt x="15677" y="39001"/>
                  </a:cubicBezTo>
                  <a:cubicBezTo>
                    <a:pt x="14362" y="41105"/>
                    <a:pt x="13626" y="43472"/>
                    <a:pt x="12416" y="45629"/>
                  </a:cubicBezTo>
                  <a:cubicBezTo>
                    <a:pt x="12048" y="46260"/>
                    <a:pt x="11627" y="46787"/>
                    <a:pt x="11048" y="47155"/>
                  </a:cubicBezTo>
                  <a:cubicBezTo>
                    <a:pt x="10206" y="47733"/>
                    <a:pt x="9733" y="48575"/>
                    <a:pt x="9312" y="49469"/>
                  </a:cubicBezTo>
                  <a:cubicBezTo>
                    <a:pt x="8996" y="50206"/>
                    <a:pt x="8733" y="50890"/>
                    <a:pt x="8313" y="51574"/>
                  </a:cubicBezTo>
                  <a:cubicBezTo>
                    <a:pt x="8102" y="51889"/>
                    <a:pt x="7944" y="52257"/>
                    <a:pt x="7839" y="52626"/>
                  </a:cubicBezTo>
                  <a:cubicBezTo>
                    <a:pt x="6629" y="56255"/>
                    <a:pt x="5367" y="59833"/>
                    <a:pt x="4315" y="63462"/>
                  </a:cubicBezTo>
                  <a:cubicBezTo>
                    <a:pt x="3841" y="65146"/>
                    <a:pt x="3578" y="66934"/>
                    <a:pt x="3157" y="68670"/>
                  </a:cubicBezTo>
                  <a:cubicBezTo>
                    <a:pt x="2842" y="70038"/>
                    <a:pt x="2736" y="71458"/>
                    <a:pt x="2579" y="72879"/>
                  </a:cubicBezTo>
                  <a:cubicBezTo>
                    <a:pt x="2526" y="73194"/>
                    <a:pt x="2473" y="73562"/>
                    <a:pt x="2631" y="73878"/>
                  </a:cubicBezTo>
                  <a:cubicBezTo>
                    <a:pt x="2789" y="74299"/>
                    <a:pt x="2736" y="74614"/>
                    <a:pt x="2684" y="75035"/>
                  </a:cubicBezTo>
                  <a:cubicBezTo>
                    <a:pt x="2631" y="75561"/>
                    <a:pt x="2579" y="76140"/>
                    <a:pt x="2579" y="76666"/>
                  </a:cubicBezTo>
                  <a:cubicBezTo>
                    <a:pt x="2579" y="77140"/>
                    <a:pt x="2789" y="77560"/>
                    <a:pt x="2684" y="77981"/>
                  </a:cubicBezTo>
                  <a:cubicBezTo>
                    <a:pt x="2473" y="78718"/>
                    <a:pt x="2684" y="79402"/>
                    <a:pt x="2894" y="80138"/>
                  </a:cubicBezTo>
                  <a:cubicBezTo>
                    <a:pt x="3157" y="81085"/>
                    <a:pt x="3315" y="82137"/>
                    <a:pt x="3789" y="83031"/>
                  </a:cubicBezTo>
                  <a:cubicBezTo>
                    <a:pt x="3999" y="83452"/>
                    <a:pt x="4052" y="83873"/>
                    <a:pt x="4157" y="84294"/>
                  </a:cubicBezTo>
                  <a:cubicBezTo>
                    <a:pt x="4262" y="84978"/>
                    <a:pt x="4367" y="85661"/>
                    <a:pt x="4525" y="86345"/>
                  </a:cubicBezTo>
                  <a:cubicBezTo>
                    <a:pt x="4735" y="87240"/>
                    <a:pt x="4735" y="88660"/>
                    <a:pt x="4472" y="89502"/>
                  </a:cubicBezTo>
                  <a:cubicBezTo>
                    <a:pt x="3841" y="91343"/>
                    <a:pt x="3262" y="93237"/>
                    <a:pt x="2631" y="95025"/>
                  </a:cubicBezTo>
                  <a:cubicBezTo>
                    <a:pt x="2368" y="95867"/>
                    <a:pt x="2421" y="96656"/>
                    <a:pt x="2631" y="97445"/>
                  </a:cubicBezTo>
                  <a:cubicBezTo>
                    <a:pt x="2736" y="97918"/>
                    <a:pt x="2842" y="98339"/>
                    <a:pt x="2947" y="98813"/>
                  </a:cubicBezTo>
                  <a:cubicBezTo>
                    <a:pt x="3105" y="99286"/>
                    <a:pt x="3157" y="99760"/>
                    <a:pt x="3315" y="100180"/>
                  </a:cubicBezTo>
                  <a:cubicBezTo>
                    <a:pt x="3473" y="100549"/>
                    <a:pt x="3473" y="100917"/>
                    <a:pt x="3368" y="101338"/>
                  </a:cubicBezTo>
                  <a:cubicBezTo>
                    <a:pt x="3052" y="102285"/>
                    <a:pt x="2736" y="103232"/>
                    <a:pt x="2421" y="104126"/>
                  </a:cubicBezTo>
                  <a:cubicBezTo>
                    <a:pt x="2158" y="104704"/>
                    <a:pt x="1842" y="105230"/>
                    <a:pt x="1579" y="105757"/>
                  </a:cubicBezTo>
                  <a:cubicBezTo>
                    <a:pt x="1421" y="106072"/>
                    <a:pt x="1263" y="106335"/>
                    <a:pt x="1106" y="106651"/>
                  </a:cubicBezTo>
                  <a:cubicBezTo>
                    <a:pt x="895" y="107229"/>
                    <a:pt x="790" y="107808"/>
                    <a:pt x="580" y="108387"/>
                  </a:cubicBezTo>
                  <a:cubicBezTo>
                    <a:pt x="54" y="109754"/>
                    <a:pt x="1" y="111227"/>
                    <a:pt x="159" y="112595"/>
                  </a:cubicBezTo>
                  <a:cubicBezTo>
                    <a:pt x="317" y="113963"/>
                    <a:pt x="527" y="115383"/>
                    <a:pt x="1527" y="116435"/>
                  </a:cubicBezTo>
                  <a:cubicBezTo>
                    <a:pt x="1579" y="116541"/>
                    <a:pt x="1632" y="116698"/>
                    <a:pt x="1684" y="116804"/>
                  </a:cubicBezTo>
                  <a:cubicBezTo>
                    <a:pt x="2053" y="117487"/>
                    <a:pt x="2579" y="117803"/>
                    <a:pt x="3420" y="117856"/>
                  </a:cubicBezTo>
                  <a:cubicBezTo>
                    <a:pt x="3946" y="116488"/>
                    <a:pt x="4525" y="115173"/>
                    <a:pt x="5051" y="113805"/>
                  </a:cubicBezTo>
                  <a:lnTo>
                    <a:pt x="5051" y="113805"/>
                  </a:lnTo>
                  <a:cubicBezTo>
                    <a:pt x="4946" y="115278"/>
                    <a:pt x="4367" y="116646"/>
                    <a:pt x="4262" y="118119"/>
                  </a:cubicBezTo>
                  <a:cubicBezTo>
                    <a:pt x="4683" y="118329"/>
                    <a:pt x="4998" y="118539"/>
                    <a:pt x="5314" y="118750"/>
                  </a:cubicBezTo>
                  <a:cubicBezTo>
                    <a:pt x="5893" y="119171"/>
                    <a:pt x="6471" y="119644"/>
                    <a:pt x="7103" y="119960"/>
                  </a:cubicBezTo>
                  <a:cubicBezTo>
                    <a:pt x="7681" y="120275"/>
                    <a:pt x="8102" y="120591"/>
                    <a:pt x="8365" y="121222"/>
                  </a:cubicBezTo>
                  <a:cubicBezTo>
                    <a:pt x="8470" y="121380"/>
                    <a:pt x="8576" y="121591"/>
                    <a:pt x="8733" y="121748"/>
                  </a:cubicBezTo>
                  <a:cubicBezTo>
                    <a:pt x="9259" y="122169"/>
                    <a:pt x="9470" y="122800"/>
                    <a:pt x="9575" y="123432"/>
                  </a:cubicBezTo>
                  <a:cubicBezTo>
                    <a:pt x="9628" y="123590"/>
                    <a:pt x="9733" y="123747"/>
                    <a:pt x="9838" y="124010"/>
                  </a:cubicBezTo>
                  <a:cubicBezTo>
                    <a:pt x="10259" y="123379"/>
                    <a:pt x="10417" y="122643"/>
                    <a:pt x="10995" y="122117"/>
                  </a:cubicBezTo>
                  <a:cubicBezTo>
                    <a:pt x="11048" y="122380"/>
                    <a:pt x="11153" y="122590"/>
                    <a:pt x="11101" y="122695"/>
                  </a:cubicBezTo>
                  <a:cubicBezTo>
                    <a:pt x="10943" y="123432"/>
                    <a:pt x="10785" y="124116"/>
                    <a:pt x="10575" y="124852"/>
                  </a:cubicBezTo>
                  <a:cubicBezTo>
                    <a:pt x="10206" y="126062"/>
                    <a:pt x="10259" y="127325"/>
                    <a:pt x="10575" y="128534"/>
                  </a:cubicBezTo>
                  <a:cubicBezTo>
                    <a:pt x="10627" y="128745"/>
                    <a:pt x="10732" y="128903"/>
                    <a:pt x="10838" y="129166"/>
                  </a:cubicBezTo>
                  <a:cubicBezTo>
                    <a:pt x="11206" y="128797"/>
                    <a:pt x="11153" y="128377"/>
                    <a:pt x="11258" y="128008"/>
                  </a:cubicBezTo>
                  <a:cubicBezTo>
                    <a:pt x="11364" y="127588"/>
                    <a:pt x="11364" y="127167"/>
                    <a:pt x="11469" y="126746"/>
                  </a:cubicBezTo>
                  <a:cubicBezTo>
                    <a:pt x="11574" y="126378"/>
                    <a:pt x="11732" y="126009"/>
                    <a:pt x="11837" y="125641"/>
                  </a:cubicBezTo>
                  <a:cubicBezTo>
                    <a:pt x="11995" y="125220"/>
                    <a:pt x="12153" y="124852"/>
                    <a:pt x="12311" y="124431"/>
                  </a:cubicBezTo>
                  <a:cubicBezTo>
                    <a:pt x="12416" y="124116"/>
                    <a:pt x="12468" y="123695"/>
                    <a:pt x="12837" y="123432"/>
                  </a:cubicBezTo>
                  <a:cubicBezTo>
                    <a:pt x="12889" y="123590"/>
                    <a:pt x="12942" y="123695"/>
                    <a:pt x="12942" y="123747"/>
                  </a:cubicBezTo>
                  <a:cubicBezTo>
                    <a:pt x="12363" y="125641"/>
                    <a:pt x="11784" y="127535"/>
                    <a:pt x="11627" y="129534"/>
                  </a:cubicBezTo>
                  <a:cubicBezTo>
                    <a:pt x="11153" y="130533"/>
                    <a:pt x="11364" y="131480"/>
                    <a:pt x="11679" y="132427"/>
                  </a:cubicBezTo>
                  <a:cubicBezTo>
                    <a:pt x="11837" y="132901"/>
                    <a:pt x="11942" y="133427"/>
                    <a:pt x="12100" y="133953"/>
                  </a:cubicBezTo>
                  <a:cubicBezTo>
                    <a:pt x="12153" y="134111"/>
                    <a:pt x="12153" y="134321"/>
                    <a:pt x="12468" y="134374"/>
                  </a:cubicBezTo>
                  <a:cubicBezTo>
                    <a:pt x="12468" y="133742"/>
                    <a:pt x="12521" y="133216"/>
                    <a:pt x="12521" y="132638"/>
                  </a:cubicBezTo>
                  <a:cubicBezTo>
                    <a:pt x="12521" y="131901"/>
                    <a:pt x="12731" y="131217"/>
                    <a:pt x="12994" y="130533"/>
                  </a:cubicBezTo>
                  <a:cubicBezTo>
                    <a:pt x="13069" y="130422"/>
                    <a:pt x="13143" y="130310"/>
                    <a:pt x="13273" y="130310"/>
                  </a:cubicBezTo>
                  <a:cubicBezTo>
                    <a:pt x="13327" y="130310"/>
                    <a:pt x="13391" y="130329"/>
                    <a:pt x="13468" y="130376"/>
                  </a:cubicBezTo>
                  <a:cubicBezTo>
                    <a:pt x="13415" y="130639"/>
                    <a:pt x="13310" y="130902"/>
                    <a:pt x="13310" y="131217"/>
                  </a:cubicBezTo>
                  <a:cubicBezTo>
                    <a:pt x="13205" y="131585"/>
                    <a:pt x="13152" y="131954"/>
                    <a:pt x="13152" y="132375"/>
                  </a:cubicBezTo>
                  <a:cubicBezTo>
                    <a:pt x="13152" y="133532"/>
                    <a:pt x="13152" y="134689"/>
                    <a:pt x="13152" y="135846"/>
                  </a:cubicBezTo>
                  <a:cubicBezTo>
                    <a:pt x="13152" y="136057"/>
                    <a:pt x="13205" y="136267"/>
                    <a:pt x="13257" y="136478"/>
                  </a:cubicBezTo>
                  <a:cubicBezTo>
                    <a:pt x="13310" y="136583"/>
                    <a:pt x="13520" y="136688"/>
                    <a:pt x="13626" y="136741"/>
                  </a:cubicBezTo>
                  <a:cubicBezTo>
                    <a:pt x="13783" y="136846"/>
                    <a:pt x="13941" y="136846"/>
                    <a:pt x="14152" y="136899"/>
                  </a:cubicBezTo>
                  <a:cubicBezTo>
                    <a:pt x="13994" y="137214"/>
                    <a:pt x="13889" y="137425"/>
                    <a:pt x="13731" y="137635"/>
                  </a:cubicBezTo>
                  <a:cubicBezTo>
                    <a:pt x="14046" y="138161"/>
                    <a:pt x="14310" y="138582"/>
                    <a:pt x="14783" y="139055"/>
                  </a:cubicBezTo>
                  <a:cubicBezTo>
                    <a:pt x="15151" y="138529"/>
                    <a:pt x="15204" y="138056"/>
                    <a:pt x="15256" y="137530"/>
                  </a:cubicBezTo>
                  <a:cubicBezTo>
                    <a:pt x="15309" y="137109"/>
                    <a:pt x="15414" y="136688"/>
                    <a:pt x="15467" y="136267"/>
                  </a:cubicBezTo>
                  <a:cubicBezTo>
                    <a:pt x="15625" y="135689"/>
                    <a:pt x="15730" y="135110"/>
                    <a:pt x="15888" y="134531"/>
                  </a:cubicBezTo>
                  <a:cubicBezTo>
                    <a:pt x="15931" y="134357"/>
                    <a:pt x="16011" y="134255"/>
                    <a:pt x="16157" y="134255"/>
                  </a:cubicBezTo>
                  <a:cubicBezTo>
                    <a:pt x="16187" y="134255"/>
                    <a:pt x="16220" y="134259"/>
                    <a:pt x="16256" y="134268"/>
                  </a:cubicBezTo>
                  <a:cubicBezTo>
                    <a:pt x="16414" y="134952"/>
                    <a:pt x="16466" y="135636"/>
                    <a:pt x="16309" y="136320"/>
                  </a:cubicBezTo>
                  <a:cubicBezTo>
                    <a:pt x="16203" y="136688"/>
                    <a:pt x="16203" y="137109"/>
                    <a:pt x="16151" y="137477"/>
                  </a:cubicBezTo>
                  <a:cubicBezTo>
                    <a:pt x="16151" y="137951"/>
                    <a:pt x="16098" y="138424"/>
                    <a:pt x="15993" y="138845"/>
                  </a:cubicBezTo>
                  <a:cubicBezTo>
                    <a:pt x="15835" y="139476"/>
                    <a:pt x="15888" y="140055"/>
                    <a:pt x="16098" y="140634"/>
                  </a:cubicBezTo>
                  <a:cubicBezTo>
                    <a:pt x="16361" y="140686"/>
                    <a:pt x="16519" y="140686"/>
                    <a:pt x="16729" y="140739"/>
                  </a:cubicBezTo>
                  <a:cubicBezTo>
                    <a:pt x="16782" y="141896"/>
                    <a:pt x="16782" y="141949"/>
                    <a:pt x="17466" y="142527"/>
                  </a:cubicBezTo>
                  <a:cubicBezTo>
                    <a:pt x="17624" y="141738"/>
                    <a:pt x="17308" y="140897"/>
                    <a:pt x="17834" y="140002"/>
                  </a:cubicBezTo>
                  <a:cubicBezTo>
                    <a:pt x="18202" y="142369"/>
                    <a:pt x="18571" y="144526"/>
                    <a:pt x="18886" y="146630"/>
                  </a:cubicBezTo>
                  <a:cubicBezTo>
                    <a:pt x="18939" y="146683"/>
                    <a:pt x="18834" y="146788"/>
                    <a:pt x="18781" y="146841"/>
                  </a:cubicBezTo>
                  <a:lnTo>
                    <a:pt x="18150" y="146841"/>
                  </a:lnTo>
                  <a:cubicBezTo>
                    <a:pt x="18307" y="148892"/>
                    <a:pt x="18465" y="150786"/>
                    <a:pt x="18623" y="152733"/>
                  </a:cubicBezTo>
                  <a:cubicBezTo>
                    <a:pt x="18676" y="153469"/>
                    <a:pt x="18991" y="154100"/>
                    <a:pt x="19465" y="154784"/>
                  </a:cubicBezTo>
                  <a:cubicBezTo>
                    <a:pt x="19623" y="154363"/>
                    <a:pt x="19728" y="154048"/>
                    <a:pt x="19833" y="153732"/>
                  </a:cubicBezTo>
                  <a:cubicBezTo>
                    <a:pt x="20201" y="152890"/>
                    <a:pt x="20464" y="152049"/>
                    <a:pt x="20149" y="151154"/>
                  </a:cubicBezTo>
                  <a:cubicBezTo>
                    <a:pt x="20043" y="150891"/>
                    <a:pt x="20096" y="150523"/>
                    <a:pt x="20096" y="150260"/>
                  </a:cubicBezTo>
                  <a:cubicBezTo>
                    <a:pt x="20149" y="148787"/>
                    <a:pt x="20149" y="147314"/>
                    <a:pt x="20254" y="145841"/>
                  </a:cubicBezTo>
                  <a:cubicBezTo>
                    <a:pt x="20359" y="143790"/>
                    <a:pt x="20517" y="141791"/>
                    <a:pt x="20622" y="139739"/>
                  </a:cubicBezTo>
                  <a:cubicBezTo>
                    <a:pt x="20780" y="137530"/>
                    <a:pt x="20727" y="135268"/>
                    <a:pt x="21148" y="133058"/>
                  </a:cubicBezTo>
                  <a:cubicBezTo>
                    <a:pt x="21201" y="132690"/>
                    <a:pt x="21201" y="132375"/>
                    <a:pt x="21148" y="132006"/>
                  </a:cubicBezTo>
                  <a:cubicBezTo>
                    <a:pt x="21096" y="130691"/>
                    <a:pt x="21253" y="129429"/>
                    <a:pt x="21359" y="128166"/>
                  </a:cubicBezTo>
                  <a:cubicBezTo>
                    <a:pt x="21516" y="126588"/>
                    <a:pt x="21674" y="125062"/>
                    <a:pt x="21779" y="123484"/>
                  </a:cubicBezTo>
                  <a:cubicBezTo>
                    <a:pt x="21832" y="122590"/>
                    <a:pt x="21832" y="121696"/>
                    <a:pt x="21832" y="120802"/>
                  </a:cubicBezTo>
                  <a:cubicBezTo>
                    <a:pt x="21832" y="120118"/>
                    <a:pt x="21779" y="119434"/>
                    <a:pt x="21727" y="118750"/>
                  </a:cubicBezTo>
                  <a:cubicBezTo>
                    <a:pt x="21411" y="118803"/>
                    <a:pt x="21201" y="118803"/>
                    <a:pt x="20938" y="118803"/>
                  </a:cubicBezTo>
                  <a:cubicBezTo>
                    <a:pt x="20780" y="117487"/>
                    <a:pt x="20727" y="116330"/>
                    <a:pt x="20043" y="115225"/>
                  </a:cubicBezTo>
                  <a:cubicBezTo>
                    <a:pt x="20043" y="115225"/>
                    <a:pt x="20043" y="115173"/>
                    <a:pt x="20043" y="115120"/>
                  </a:cubicBezTo>
                  <a:cubicBezTo>
                    <a:pt x="20043" y="114594"/>
                    <a:pt x="19780" y="114121"/>
                    <a:pt x="19570" y="113647"/>
                  </a:cubicBezTo>
                  <a:cubicBezTo>
                    <a:pt x="19412" y="113384"/>
                    <a:pt x="19360" y="113069"/>
                    <a:pt x="19254" y="112806"/>
                  </a:cubicBezTo>
                  <a:cubicBezTo>
                    <a:pt x="18834" y="111648"/>
                    <a:pt x="18465" y="110544"/>
                    <a:pt x="18044" y="109386"/>
                  </a:cubicBezTo>
                  <a:cubicBezTo>
                    <a:pt x="17571" y="108176"/>
                    <a:pt x="17045" y="107019"/>
                    <a:pt x="16624" y="105809"/>
                  </a:cubicBezTo>
                  <a:cubicBezTo>
                    <a:pt x="16256" y="104704"/>
                    <a:pt x="15993" y="103547"/>
                    <a:pt x="15677" y="102442"/>
                  </a:cubicBezTo>
                  <a:cubicBezTo>
                    <a:pt x="15362" y="101285"/>
                    <a:pt x="14678" y="100233"/>
                    <a:pt x="14783" y="98971"/>
                  </a:cubicBezTo>
                  <a:cubicBezTo>
                    <a:pt x="14783" y="98865"/>
                    <a:pt x="14730" y="98813"/>
                    <a:pt x="14678" y="98707"/>
                  </a:cubicBezTo>
                  <a:cubicBezTo>
                    <a:pt x="14625" y="98655"/>
                    <a:pt x="14520" y="98655"/>
                    <a:pt x="14467" y="98602"/>
                  </a:cubicBezTo>
                  <a:cubicBezTo>
                    <a:pt x="14362" y="98760"/>
                    <a:pt x="14257" y="98918"/>
                    <a:pt x="14046" y="99181"/>
                  </a:cubicBezTo>
                  <a:cubicBezTo>
                    <a:pt x="13836" y="98918"/>
                    <a:pt x="13626" y="98760"/>
                    <a:pt x="13520" y="98550"/>
                  </a:cubicBezTo>
                  <a:cubicBezTo>
                    <a:pt x="13047" y="97445"/>
                    <a:pt x="12574" y="96288"/>
                    <a:pt x="12153" y="95183"/>
                  </a:cubicBezTo>
                  <a:cubicBezTo>
                    <a:pt x="12048" y="94920"/>
                    <a:pt x="12048" y="94604"/>
                    <a:pt x="11995" y="94289"/>
                  </a:cubicBezTo>
                  <a:cubicBezTo>
                    <a:pt x="11942" y="93815"/>
                    <a:pt x="11890" y="93342"/>
                    <a:pt x="11784" y="92921"/>
                  </a:cubicBezTo>
                  <a:cubicBezTo>
                    <a:pt x="11416" y="91027"/>
                    <a:pt x="10838" y="89239"/>
                    <a:pt x="11101" y="87292"/>
                  </a:cubicBezTo>
                  <a:cubicBezTo>
                    <a:pt x="11206" y="86871"/>
                    <a:pt x="11048" y="86451"/>
                    <a:pt x="10890" y="86030"/>
                  </a:cubicBezTo>
                  <a:cubicBezTo>
                    <a:pt x="10785" y="85767"/>
                    <a:pt x="10680" y="85398"/>
                    <a:pt x="10732" y="85188"/>
                  </a:cubicBezTo>
                  <a:cubicBezTo>
                    <a:pt x="10943" y="84504"/>
                    <a:pt x="10943" y="83926"/>
                    <a:pt x="10680" y="83294"/>
                  </a:cubicBezTo>
                  <a:cubicBezTo>
                    <a:pt x="10575" y="82979"/>
                    <a:pt x="10732" y="82821"/>
                    <a:pt x="11311" y="82558"/>
                  </a:cubicBezTo>
                  <a:cubicBezTo>
                    <a:pt x="11416" y="82768"/>
                    <a:pt x="11574" y="83031"/>
                    <a:pt x="11732" y="83189"/>
                  </a:cubicBezTo>
                  <a:cubicBezTo>
                    <a:pt x="12100" y="83715"/>
                    <a:pt x="12258" y="84294"/>
                    <a:pt x="11995" y="84925"/>
                  </a:cubicBezTo>
                  <a:cubicBezTo>
                    <a:pt x="11942" y="85083"/>
                    <a:pt x="11942" y="85398"/>
                    <a:pt x="12048" y="85504"/>
                  </a:cubicBezTo>
                  <a:cubicBezTo>
                    <a:pt x="12521" y="86345"/>
                    <a:pt x="12416" y="87187"/>
                    <a:pt x="12363" y="88029"/>
                  </a:cubicBezTo>
                  <a:cubicBezTo>
                    <a:pt x="12311" y="88923"/>
                    <a:pt x="12363" y="89765"/>
                    <a:pt x="12626" y="90606"/>
                  </a:cubicBezTo>
                  <a:cubicBezTo>
                    <a:pt x="12889" y="91606"/>
                    <a:pt x="13152" y="92605"/>
                    <a:pt x="13257" y="93657"/>
                  </a:cubicBezTo>
                  <a:cubicBezTo>
                    <a:pt x="13363" y="94499"/>
                    <a:pt x="13520" y="95236"/>
                    <a:pt x="13941" y="95972"/>
                  </a:cubicBezTo>
                  <a:cubicBezTo>
                    <a:pt x="14152" y="95919"/>
                    <a:pt x="14415" y="95867"/>
                    <a:pt x="14678" y="95814"/>
                  </a:cubicBezTo>
                  <a:cubicBezTo>
                    <a:pt x="14783" y="96025"/>
                    <a:pt x="14888" y="96130"/>
                    <a:pt x="14941" y="96288"/>
                  </a:cubicBezTo>
                  <a:cubicBezTo>
                    <a:pt x="15309" y="97498"/>
                    <a:pt x="16045" y="98550"/>
                    <a:pt x="15993" y="99865"/>
                  </a:cubicBezTo>
                  <a:cubicBezTo>
                    <a:pt x="15993" y="100023"/>
                    <a:pt x="16045" y="100180"/>
                    <a:pt x="16151" y="100338"/>
                  </a:cubicBezTo>
                  <a:cubicBezTo>
                    <a:pt x="16835" y="101706"/>
                    <a:pt x="17045" y="103232"/>
                    <a:pt x="17518" y="104652"/>
                  </a:cubicBezTo>
                  <a:cubicBezTo>
                    <a:pt x="17676" y="105073"/>
                    <a:pt x="17781" y="105494"/>
                    <a:pt x="17939" y="105862"/>
                  </a:cubicBezTo>
                  <a:cubicBezTo>
                    <a:pt x="18413" y="107124"/>
                    <a:pt x="18939" y="108334"/>
                    <a:pt x="19412" y="109597"/>
                  </a:cubicBezTo>
                  <a:cubicBezTo>
                    <a:pt x="19675" y="110228"/>
                    <a:pt x="19938" y="110859"/>
                    <a:pt x="20149" y="111543"/>
                  </a:cubicBezTo>
                  <a:cubicBezTo>
                    <a:pt x="20412" y="112437"/>
                    <a:pt x="20675" y="113332"/>
                    <a:pt x="21148" y="114173"/>
                  </a:cubicBezTo>
                  <a:cubicBezTo>
                    <a:pt x="21201" y="114331"/>
                    <a:pt x="21201" y="114542"/>
                    <a:pt x="21253" y="114699"/>
                  </a:cubicBezTo>
                  <a:cubicBezTo>
                    <a:pt x="21411" y="115173"/>
                    <a:pt x="21569" y="115699"/>
                    <a:pt x="21832" y="116120"/>
                  </a:cubicBezTo>
                  <a:cubicBezTo>
                    <a:pt x="22042" y="116383"/>
                    <a:pt x="22411" y="116488"/>
                    <a:pt x="22779" y="116698"/>
                  </a:cubicBezTo>
                  <a:cubicBezTo>
                    <a:pt x="22884" y="116488"/>
                    <a:pt x="22937" y="116277"/>
                    <a:pt x="22989" y="116067"/>
                  </a:cubicBezTo>
                  <a:cubicBezTo>
                    <a:pt x="23200" y="114857"/>
                    <a:pt x="23463" y="113647"/>
                    <a:pt x="23621" y="112385"/>
                  </a:cubicBezTo>
                  <a:cubicBezTo>
                    <a:pt x="23778" y="111122"/>
                    <a:pt x="24041" y="109912"/>
                    <a:pt x="24462" y="108755"/>
                  </a:cubicBezTo>
                  <a:cubicBezTo>
                    <a:pt x="24778" y="107861"/>
                    <a:pt x="24988" y="107019"/>
                    <a:pt x="25041" y="106072"/>
                  </a:cubicBezTo>
                  <a:cubicBezTo>
                    <a:pt x="25094" y="105546"/>
                    <a:pt x="25199" y="104967"/>
                    <a:pt x="25251" y="104441"/>
                  </a:cubicBezTo>
                  <a:cubicBezTo>
                    <a:pt x="25409" y="103389"/>
                    <a:pt x="25409" y="102337"/>
                    <a:pt x="25304" y="101338"/>
                  </a:cubicBezTo>
                  <a:cubicBezTo>
                    <a:pt x="25146" y="100338"/>
                    <a:pt x="25199" y="99339"/>
                    <a:pt x="25567" y="98392"/>
                  </a:cubicBezTo>
                  <a:cubicBezTo>
                    <a:pt x="26040" y="97077"/>
                    <a:pt x="26461" y="95762"/>
                    <a:pt x="26829" y="94446"/>
                  </a:cubicBezTo>
                  <a:cubicBezTo>
                    <a:pt x="27145" y="93500"/>
                    <a:pt x="27619" y="92605"/>
                    <a:pt x="27566" y="91553"/>
                  </a:cubicBezTo>
                  <a:cubicBezTo>
                    <a:pt x="27566" y="91448"/>
                    <a:pt x="27619" y="91290"/>
                    <a:pt x="27671" y="91185"/>
                  </a:cubicBezTo>
                  <a:cubicBezTo>
                    <a:pt x="28408" y="90291"/>
                    <a:pt x="28565" y="89133"/>
                    <a:pt x="28934" y="88081"/>
                  </a:cubicBezTo>
                  <a:cubicBezTo>
                    <a:pt x="29618" y="86188"/>
                    <a:pt x="29775" y="84189"/>
                    <a:pt x="29933" y="82242"/>
                  </a:cubicBezTo>
                  <a:cubicBezTo>
                    <a:pt x="29986" y="80980"/>
                    <a:pt x="29670" y="79717"/>
                    <a:pt x="30144" y="78507"/>
                  </a:cubicBezTo>
                  <a:cubicBezTo>
                    <a:pt x="29986" y="77718"/>
                    <a:pt x="30301" y="76982"/>
                    <a:pt x="30512" y="76245"/>
                  </a:cubicBezTo>
                  <a:cubicBezTo>
                    <a:pt x="30722" y="75614"/>
                    <a:pt x="30933" y="75035"/>
                    <a:pt x="31090" y="74404"/>
                  </a:cubicBezTo>
                  <a:cubicBezTo>
                    <a:pt x="31196" y="74088"/>
                    <a:pt x="31196" y="73720"/>
                    <a:pt x="31196" y="73405"/>
                  </a:cubicBezTo>
                  <a:cubicBezTo>
                    <a:pt x="31196" y="71932"/>
                    <a:pt x="31196" y="70459"/>
                    <a:pt x="31564" y="69038"/>
                  </a:cubicBezTo>
                  <a:cubicBezTo>
                    <a:pt x="31669" y="68565"/>
                    <a:pt x="31774" y="68197"/>
                    <a:pt x="31669" y="67723"/>
                  </a:cubicBezTo>
                  <a:cubicBezTo>
                    <a:pt x="31511" y="67039"/>
                    <a:pt x="31459" y="66356"/>
                    <a:pt x="31722" y="65672"/>
                  </a:cubicBezTo>
                  <a:cubicBezTo>
                    <a:pt x="31774" y="65461"/>
                    <a:pt x="31774" y="65251"/>
                    <a:pt x="31774" y="65040"/>
                  </a:cubicBezTo>
                  <a:cubicBezTo>
                    <a:pt x="31722" y="64146"/>
                    <a:pt x="31511" y="63252"/>
                    <a:pt x="31827" y="62358"/>
                  </a:cubicBezTo>
                  <a:cubicBezTo>
                    <a:pt x="31669" y="60937"/>
                    <a:pt x="31932" y="59517"/>
                    <a:pt x="31564" y="58097"/>
                  </a:cubicBezTo>
                  <a:cubicBezTo>
                    <a:pt x="31511" y="57781"/>
                    <a:pt x="31511" y="57465"/>
                    <a:pt x="31511" y="57202"/>
                  </a:cubicBezTo>
                  <a:cubicBezTo>
                    <a:pt x="31459" y="56466"/>
                    <a:pt x="31406" y="55729"/>
                    <a:pt x="31038" y="55045"/>
                  </a:cubicBezTo>
                  <a:cubicBezTo>
                    <a:pt x="30880" y="54730"/>
                    <a:pt x="30827" y="54309"/>
                    <a:pt x="30775" y="53941"/>
                  </a:cubicBezTo>
                  <a:cubicBezTo>
                    <a:pt x="30564" y="52520"/>
                    <a:pt x="30249" y="51153"/>
                    <a:pt x="29881" y="49785"/>
                  </a:cubicBezTo>
                  <a:cubicBezTo>
                    <a:pt x="29723" y="49364"/>
                    <a:pt x="29670" y="48943"/>
                    <a:pt x="29618" y="48470"/>
                  </a:cubicBezTo>
                  <a:cubicBezTo>
                    <a:pt x="29512" y="47523"/>
                    <a:pt x="29407" y="46524"/>
                    <a:pt x="29302" y="45524"/>
                  </a:cubicBezTo>
                  <a:cubicBezTo>
                    <a:pt x="29249" y="44893"/>
                    <a:pt x="29197" y="44209"/>
                    <a:pt x="29249" y="43578"/>
                  </a:cubicBezTo>
                  <a:cubicBezTo>
                    <a:pt x="29407" y="41842"/>
                    <a:pt x="29355" y="40053"/>
                    <a:pt x="29355" y="38265"/>
                  </a:cubicBezTo>
                  <a:cubicBezTo>
                    <a:pt x="29355" y="36634"/>
                    <a:pt x="29618" y="35003"/>
                    <a:pt x="29775" y="33372"/>
                  </a:cubicBezTo>
                  <a:cubicBezTo>
                    <a:pt x="29775" y="33267"/>
                    <a:pt x="29828" y="33162"/>
                    <a:pt x="29881" y="33004"/>
                  </a:cubicBezTo>
                  <a:cubicBezTo>
                    <a:pt x="30038" y="32268"/>
                    <a:pt x="30249" y="31479"/>
                    <a:pt x="30407" y="30742"/>
                  </a:cubicBezTo>
                  <a:cubicBezTo>
                    <a:pt x="30512" y="30374"/>
                    <a:pt x="30670" y="30006"/>
                    <a:pt x="30775" y="29637"/>
                  </a:cubicBezTo>
                  <a:cubicBezTo>
                    <a:pt x="30817" y="29595"/>
                    <a:pt x="30963" y="29518"/>
                    <a:pt x="31073" y="29518"/>
                  </a:cubicBezTo>
                  <a:cubicBezTo>
                    <a:pt x="31099" y="29518"/>
                    <a:pt x="31123" y="29522"/>
                    <a:pt x="31143" y="29532"/>
                  </a:cubicBezTo>
                  <a:cubicBezTo>
                    <a:pt x="31196" y="29532"/>
                    <a:pt x="31354" y="29690"/>
                    <a:pt x="31354" y="29743"/>
                  </a:cubicBezTo>
                  <a:cubicBezTo>
                    <a:pt x="31354" y="30584"/>
                    <a:pt x="31459" y="31426"/>
                    <a:pt x="31248" y="32215"/>
                  </a:cubicBezTo>
                  <a:cubicBezTo>
                    <a:pt x="30933" y="33478"/>
                    <a:pt x="30933" y="34793"/>
                    <a:pt x="30775" y="36055"/>
                  </a:cubicBezTo>
                  <a:cubicBezTo>
                    <a:pt x="30670" y="36949"/>
                    <a:pt x="30617" y="37844"/>
                    <a:pt x="30670" y="38791"/>
                  </a:cubicBezTo>
                  <a:cubicBezTo>
                    <a:pt x="30827" y="40316"/>
                    <a:pt x="30827" y="41894"/>
                    <a:pt x="30670" y="43420"/>
                  </a:cubicBezTo>
                  <a:cubicBezTo>
                    <a:pt x="30564" y="44209"/>
                    <a:pt x="30670" y="44998"/>
                    <a:pt x="30775" y="45734"/>
                  </a:cubicBezTo>
                  <a:cubicBezTo>
                    <a:pt x="30880" y="46418"/>
                    <a:pt x="31038" y="47102"/>
                    <a:pt x="31038" y="47786"/>
                  </a:cubicBezTo>
                  <a:cubicBezTo>
                    <a:pt x="31038" y="48470"/>
                    <a:pt x="31143" y="49101"/>
                    <a:pt x="31354" y="49732"/>
                  </a:cubicBezTo>
                  <a:cubicBezTo>
                    <a:pt x="31722" y="50890"/>
                    <a:pt x="31985" y="52047"/>
                    <a:pt x="32143" y="53257"/>
                  </a:cubicBezTo>
                  <a:cubicBezTo>
                    <a:pt x="32195" y="53888"/>
                    <a:pt x="32353" y="54519"/>
                    <a:pt x="32669" y="55098"/>
                  </a:cubicBezTo>
                  <a:cubicBezTo>
                    <a:pt x="32826" y="55466"/>
                    <a:pt x="32879" y="55835"/>
                    <a:pt x="32932" y="56203"/>
                  </a:cubicBezTo>
                  <a:cubicBezTo>
                    <a:pt x="32984" y="58044"/>
                    <a:pt x="33352" y="59833"/>
                    <a:pt x="33300" y="61621"/>
                  </a:cubicBezTo>
                  <a:cubicBezTo>
                    <a:pt x="33195" y="62884"/>
                    <a:pt x="33089" y="64146"/>
                    <a:pt x="33247" y="65356"/>
                  </a:cubicBezTo>
                  <a:cubicBezTo>
                    <a:pt x="33247" y="65672"/>
                    <a:pt x="33142" y="65987"/>
                    <a:pt x="33089" y="66250"/>
                  </a:cubicBezTo>
                  <a:cubicBezTo>
                    <a:pt x="32984" y="66882"/>
                    <a:pt x="33089" y="67671"/>
                    <a:pt x="33458" y="68565"/>
                  </a:cubicBezTo>
                  <a:cubicBezTo>
                    <a:pt x="33563" y="68355"/>
                    <a:pt x="33668" y="68249"/>
                    <a:pt x="33721" y="68091"/>
                  </a:cubicBezTo>
                  <a:cubicBezTo>
                    <a:pt x="34299" y="66987"/>
                    <a:pt x="34878" y="65882"/>
                    <a:pt x="35457" y="64777"/>
                  </a:cubicBezTo>
                  <a:cubicBezTo>
                    <a:pt x="35615" y="64462"/>
                    <a:pt x="35720" y="64146"/>
                    <a:pt x="35878" y="63830"/>
                  </a:cubicBezTo>
                  <a:cubicBezTo>
                    <a:pt x="36141" y="63304"/>
                    <a:pt x="36351" y="62726"/>
                    <a:pt x="36719" y="62200"/>
                  </a:cubicBezTo>
                  <a:cubicBezTo>
                    <a:pt x="37824" y="60674"/>
                    <a:pt x="38350" y="58886"/>
                    <a:pt x="39349" y="57308"/>
                  </a:cubicBezTo>
                  <a:cubicBezTo>
                    <a:pt x="39455" y="57097"/>
                    <a:pt x="39507" y="56834"/>
                    <a:pt x="39612" y="56571"/>
                  </a:cubicBezTo>
                  <a:cubicBezTo>
                    <a:pt x="40612" y="53415"/>
                    <a:pt x="41664" y="50258"/>
                    <a:pt x="42664" y="47102"/>
                  </a:cubicBezTo>
                  <a:cubicBezTo>
                    <a:pt x="42821" y="46681"/>
                    <a:pt x="42927" y="46260"/>
                    <a:pt x="42979" y="45840"/>
                  </a:cubicBezTo>
                  <a:cubicBezTo>
                    <a:pt x="43137" y="43998"/>
                    <a:pt x="43716" y="42263"/>
                    <a:pt x="44084" y="40527"/>
                  </a:cubicBezTo>
                  <a:cubicBezTo>
                    <a:pt x="44189" y="40211"/>
                    <a:pt x="44294" y="39948"/>
                    <a:pt x="44400" y="39685"/>
                  </a:cubicBezTo>
                  <a:cubicBezTo>
                    <a:pt x="44768" y="38843"/>
                    <a:pt x="44873" y="38054"/>
                    <a:pt x="44768" y="37160"/>
                  </a:cubicBezTo>
                  <a:cubicBezTo>
                    <a:pt x="44663" y="36318"/>
                    <a:pt x="44715" y="35529"/>
                    <a:pt x="44978" y="34687"/>
                  </a:cubicBezTo>
                  <a:cubicBezTo>
                    <a:pt x="46188" y="31110"/>
                    <a:pt x="47345" y="27481"/>
                    <a:pt x="48555" y="23851"/>
                  </a:cubicBezTo>
                  <a:cubicBezTo>
                    <a:pt x="48713" y="23483"/>
                    <a:pt x="48871" y="23062"/>
                    <a:pt x="49081" y="22694"/>
                  </a:cubicBezTo>
                  <a:cubicBezTo>
                    <a:pt x="49765" y="21484"/>
                    <a:pt x="50502" y="20326"/>
                    <a:pt x="51238" y="19169"/>
                  </a:cubicBezTo>
                  <a:cubicBezTo>
                    <a:pt x="51606" y="18538"/>
                    <a:pt x="51975" y="17959"/>
                    <a:pt x="52132" y="17275"/>
                  </a:cubicBezTo>
                  <a:cubicBezTo>
                    <a:pt x="52290" y="16802"/>
                    <a:pt x="52553" y="16381"/>
                    <a:pt x="52869" y="15960"/>
                  </a:cubicBezTo>
                  <a:cubicBezTo>
                    <a:pt x="53342" y="15381"/>
                    <a:pt x="53816" y="14803"/>
                    <a:pt x="54184" y="14172"/>
                  </a:cubicBezTo>
                  <a:cubicBezTo>
                    <a:pt x="54447" y="13593"/>
                    <a:pt x="54921" y="13225"/>
                    <a:pt x="55341" y="12804"/>
                  </a:cubicBezTo>
                  <a:cubicBezTo>
                    <a:pt x="55407" y="12716"/>
                    <a:pt x="55501" y="12674"/>
                    <a:pt x="55599" y="12674"/>
                  </a:cubicBezTo>
                  <a:cubicBezTo>
                    <a:pt x="55735" y="12674"/>
                    <a:pt x="55881" y="12756"/>
                    <a:pt x="55973" y="12909"/>
                  </a:cubicBezTo>
                  <a:cubicBezTo>
                    <a:pt x="55657" y="13330"/>
                    <a:pt x="55289" y="13751"/>
                    <a:pt x="55131" y="14224"/>
                  </a:cubicBezTo>
                  <a:cubicBezTo>
                    <a:pt x="54868" y="14961"/>
                    <a:pt x="54447" y="15592"/>
                    <a:pt x="53974" y="16223"/>
                  </a:cubicBezTo>
                  <a:cubicBezTo>
                    <a:pt x="53500" y="16802"/>
                    <a:pt x="53185" y="17433"/>
                    <a:pt x="52974" y="18170"/>
                  </a:cubicBezTo>
                  <a:cubicBezTo>
                    <a:pt x="52869" y="18643"/>
                    <a:pt x="52606" y="19064"/>
                    <a:pt x="52395" y="19485"/>
                  </a:cubicBezTo>
                  <a:cubicBezTo>
                    <a:pt x="51659" y="20800"/>
                    <a:pt x="50870" y="22062"/>
                    <a:pt x="50186" y="23430"/>
                  </a:cubicBezTo>
                  <a:cubicBezTo>
                    <a:pt x="49976" y="23798"/>
                    <a:pt x="49818" y="24166"/>
                    <a:pt x="49660" y="24587"/>
                  </a:cubicBezTo>
                  <a:cubicBezTo>
                    <a:pt x="48713" y="27586"/>
                    <a:pt x="47766" y="30637"/>
                    <a:pt x="46819" y="33635"/>
                  </a:cubicBezTo>
                  <a:cubicBezTo>
                    <a:pt x="46714" y="33898"/>
                    <a:pt x="46662" y="34161"/>
                    <a:pt x="46609" y="34477"/>
                  </a:cubicBezTo>
                  <a:cubicBezTo>
                    <a:pt x="46925" y="34214"/>
                    <a:pt x="47135" y="33898"/>
                    <a:pt x="47345" y="33635"/>
                  </a:cubicBezTo>
                  <a:cubicBezTo>
                    <a:pt x="47608" y="33320"/>
                    <a:pt x="47766" y="32951"/>
                    <a:pt x="48082" y="32688"/>
                  </a:cubicBezTo>
                  <a:cubicBezTo>
                    <a:pt x="48661" y="32215"/>
                    <a:pt x="48924" y="31531"/>
                    <a:pt x="49134" y="30795"/>
                  </a:cubicBezTo>
                  <a:cubicBezTo>
                    <a:pt x="49187" y="30584"/>
                    <a:pt x="49239" y="30374"/>
                    <a:pt x="49292" y="30216"/>
                  </a:cubicBezTo>
                  <a:cubicBezTo>
                    <a:pt x="49344" y="29480"/>
                    <a:pt x="49713" y="28901"/>
                    <a:pt x="50239" y="28427"/>
                  </a:cubicBezTo>
                  <a:cubicBezTo>
                    <a:pt x="50607" y="28059"/>
                    <a:pt x="50975" y="27691"/>
                    <a:pt x="51343" y="27270"/>
                  </a:cubicBezTo>
                  <a:cubicBezTo>
                    <a:pt x="52922" y="25534"/>
                    <a:pt x="54710" y="23956"/>
                    <a:pt x="56551" y="22483"/>
                  </a:cubicBezTo>
                  <a:cubicBezTo>
                    <a:pt x="59129" y="20326"/>
                    <a:pt x="61812" y="18275"/>
                    <a:pt x="64495" y="16223"/>
                  </a:cubicBezTo>
                  <a:cubicBezTo>
                    <a:pt x="65073" y="15802"/>
                    <a:pt x="65705" y="15381"/>
                    <a:pt x="66283" y="14961"/>
                  </a:cubicBezTo>
                  <a:cubicBezTo>
                    <a:pt x="67125" y="14329"/>
                    <a:pt x="67967" y="13698"/>
                    <a:pt x="68808" y="13067"/>
                  </a:cubicBezTo>
                  <a:cubicBezTo>
                    <a:pt x="69229" y="12751"/>
                    <a:pt x="69650" y="12383"/>
                    <a:pt x="70176" y="12173"/>
                  </a:cubicBezTo>
                  <a:cubicBezTo>
                    <a:pt x="71018" y="11752"/>
                    <a:pt x="71859" y="11226"/>
                    <a:pt x="72543" y="10594"/>
                  </a:cubicBezTo>
                  <a:cubicBezTo>
                    <a:pt x="73174" y="10068"/>
                    <a:pt x="73858" y="9753"/>
                    <a:pt x="74647" y="9595"/>
                  </a:cubicBezTo>
                  <a:cubicBezTo>
                    <a:pt x="74696" y="9579"/>
                    <a:pt x="74745" y="9567"/>
                    <a:pt x="74791" y="9567"/>
                  </a:cubicBezTo>
                  <a:cubicBezTo>
                    <a:pt x="74893" y="9567"/>
                    <a:pt x="74979" y="9624"/>
                    <a:pt x="75016" y="9805"/>
                  </a:cubicBezTo>
                  <a:cubicBezTo>
                    <a:pt x="74174" y="10542"/>
                    <a:pt x="73332" y="11331"/>
                    <a:pt x="72438" y="12120"/>
                  </a:cubicBezTo>
                  <a:cubicBezTo>
                    <a:pt x="72228" y="12278"/>
                    <a:pt x="72017" y="12541"/>
                    <a:pt x="71754" y="12646"/>
                  </a:cubicBezTo>
                  <a:cubicBezTo>
                    <a:pt x="70492" y="13225"/>
                    <a:pt x="69492" y="14119"/>
                    <a:pt x="68493" y="15013"/>
                  </a:cubicBezTo>
                  <a:cubicBezTo>
                    <a:pt x="68124" y="15329"/>
                    <a:pt x="67704" y="15539"/>
                    <a:pt x="67335" y="15855"/>
                  </a:cubicBezTo>
                  <a:cubicBezTo>
                    <a:pt x="66862" y="16171"/>
                    <a:pt x="66336" y="16486"/>
                    <a:pt x="65862" y="16854"/>
                  </a:cubicBezTo>
                  <a:cubicBezTo>
                    <a:pt x="61970" y="19800"/>
                    <a:pt x="58235" y="22851"/>
                    <a:pt x="54447" y="25902"/>
                  </a:cubicBezTo>
                  <a:cubicBezTo>
                    <a:pt x="53763" y="26481"/>
                    <a:pt x="53079" y="27218"/>
                    <a:pt x="52501" y="27954"/>
                  </a:cubicBezTo>
                  <a:cubicBezTo>
                    <a:pt x="52185" y="28375"/>
                    <a:pt x="51975" y="28901"/>
                    <a:pt x="51606" y="29322"/>
                  </a:cubicBezTo>
                  <a:cubicBezTo>
                    <a:pt x="50817" y="30216"/>
                    <a:pt x="50081" y="31163"/>
                    <a:pt x="49713" y="32373"/>
                  </a:cubicBezTo>
                  <a:cubicBezTo>
                    <a:pt x="49607" y="32688"/>
                    <a:pt x="49344" y="32951"/>
                    <a:pt x="49134" y="33214"/>
                  </a:cubicBezTo>
                  <a:cubicBezTo>
                    <a:pt x="48029" y="34687"/>
                    <a:pt x="47082" y="36213"/>
                    <a:pt x="46767" y="38054"/>
                  </a:cubicBezTo>
                  <a:cubicBezTo>
                    <a:pt x="46714" y="38370"/>
                    <a:pt x="46609" y="38685"/>
                    <a:pt x="46504" y="39054"/>
                  </a:cubicBezTo>
                  <a:lnTo>
                    <a:pt x="45083" y="43367"/>
                  </a:lnTo>
                  <a:cubicBezTo>
                    <a:pt x="44978" y="43630"/>
                    <a:pt x="44926" y="43893"/>
                    <a:pt x="44820" y="44209"/>
                  </a:cubicBezTo>
                  <a:cubicBezTo>
                    <a:pt x="45189" y="44209"/>
                    <a:pt x="45346" y="43946"/>
                    <a:pt x="45452" y="43735"/>
                  </a:cubicBezTo>
                  <a:cubicBezTo>
                    <a:pt x="46925" y="41894"/>
                    <a:pt x="48713" y="40264"/>
                    <a:pt x="50344" y="38580"/>
                  </a:cubicBezTo>
                  <a:cubicBezTo>
                    <a:pt x="50502" y="38422"/>
                    <a:pt x="50660" y="38265"/>
                    <a:pt x="50870" y="38159"/>
                  </a:cubicBezTo>
                  <a:cubicBezTo>
                    <a:pt x="52764" y="36634"/>
                    <a:pt x="54868" y="35477"/>
                    <a:pt x="56867" y="34109"/>
                  </a:cubicBezTo>
                  <a:cubicBezTo>
                    <a:pt x="57340" y="33741"/>
                    <a:pt x="57866" y="33425"/>
                    <a:pt x="58392" y="33109"/>
                  </a:cubicBezTo>
                  <a:cubicBezTo>
                    <a:pt x="58708" y="32899"/>
                    <a:pt x="59024" y="32688"/>
                    <a:pt x="59392" y="32531"/>
                  </a:cubicBezTo>
                  <a:cubicBezTo>
                    <a:pt x="60128" y="32268"/>
                    <a:pt x="60865" y="32110"/>
                    <a:pt x="61444" y="31531"/>
                  </a:cubicBezTo>
                  <a:cubicBezTo>
                    <a:pt x="61654" y="31321"/>
                    <a:pt x="62022" y="31321"/>
                    <a:pt x="62285" y="31216"/>
                  </a:cubicBezTo>
                  <a:cubicBezTo>
                    <a:pt x="63443" y="30742"/>
                    <a:pt x="64652" y="30532"/>
                    <a:pt x="65705" y="29690"/>
                  </a:cubicBezTo>
                  <a:cubicBezTo>
                    <a:pt x="66125" y="29322"/>
                    <a:pt x="66651" y="29059"/>
                    <a:pt x="67020" y="28480"/>
                  </a:cubicBezTo>
                  <a:cubicBezTo>
                    <a:pt x="67177" y="28270"/>
                    <a:pt x="67440" y="28059"/>
                    <a:pt x="67651" y="27849"/>
                  </a:cubicBezTo>
                  <a:cubicBezTo>
                    <a:pt x="67955" y="27468"/>
                    <a:pt x="68314" y="27308"/>
                    <a:pt x="68768" y="27308"/>
                  </a:cubicBezTo>
                  <a:cubicBezTo>
                    <a:pt x="68942" y="27308"/>
                    <a:pt x="69130" y="27332"/>
                    <a:pt x="69334" y="27375"/>
                  </a:cubicBezTo>
                  <a:cubicBezTo>
                    <a:pt x="69229" y="27533"/>
                    <a:pt x="69229" y="27691"/>
                    <a:pt x="69124" y="27849"/>
                  </a:cubicBezTo>
                  <a:cubicBezTo>
                    <a:pt x="68598" y="28480"/>
                    <a:pt x="67967" y="29111"/>
                    <a:pt x="67598" y="29900"/>
                  </a:cubicBezTo>
                  <a:cubicBezTo>
                    <a:pt x="67440" y="30111"/>
                    <a:pt x="67230" y="30269"/>
                    <a:pt x="67020" y="30426"/>
                  </a:cubicBezTo>
                  <a:cubicBezTo>
                    <a:pt x="66546" y="30795"/>
                    <a:pt x="66073" y="31163"/>
                    <a:pt x="65599" y="31531"/>
                  </a:cubicBezTo>
                  <a:cubicBezTo>
                    <a:pt x="65284" y="31689"/>
                    <a:pt x="64968" y="31794"/>
                    <a:pt x="64652" y="31952"/>
                  </a:cubicBezTo>
                  <a:cubicBezTo>
                    <a:pt x="63863" y="32215"/>
                    <a:pt x="62916" y="32373"/>
                    <a:pt x="62233" y="32846"/>
                  </a:cubicBezTo>
                  <a:cubicBezTo>
                    <a:pt x="61549" y="33320"/>
                    <a:pt x="60812" y="33583"/>
                    <a:pt x="60023" y="33898"/>
                  </a:cubicBezTo>
                  <a:cubicBezTo>
                    <a:pt x="59760" y="34004"/>
                    <a:pt x="59497" y="34161"/>
                    <a:pt x="59234" y="34319"/>
                  </a:cubicBezTo>
                  <a:cubicBezTo>
                    <a:pt x="58235" y="35003"/>
                    <a:pt x="57183" y="35740"/>
                    <a:pt x="56130" y="36423"/>
                  </a:cubicBezTo>
                  <a:cubicBezTo>
                    <a:pt x="55973" y="36529"/>
                    <a:pt x="55762" y="36634"/>
                    <a:pt x="55604" y="36739"/>
                  </a:cubicBezTo>
                  <a:cubicBezTo>
                    <a:pt x="54079" y="37475"/>
                    <a:pt x="52764" y="38475"/>
                    <a:pt x="51554" y="39580"/>
                  </a:cubicBezTo>
                  <a:cubicBezTo>
                    <a:pt x="49713" y="41210"/>
                    <a:pt x="47924" y="42999"/>
                    <a:pt x="46346" y="44998"/>
                  </a:cubicBezTo>
                  <a:cubicBezTo>
                    <a:pt x="45715" y="45787"/>
                    <a:pt x="45189" y="46681"/>
                    <a:pt x="44505" y="47470"/>
                  </a:cubicBezTo>
                  <a:cubicBezTo>
                    <a:pt x="44137" y="47944"/>
                    <a:pt x="43873" y="48470"/>
                    <a:pt x="43716" y="49049"/>
                  </a:cubicBezTo>
                  <a:cubicBezTo>
                    <a:pt x="42927" y="51468"/>
                    <a:pt x="42138" y="53836"/>
                    <a:pt x="41401" y="56255"/>
                  </a:cubicBezTo>
                  <a:cubicBezTo>
                    <a:pt x="41033" y="57308"/>
                    <a:pt x="40717" y="58360"/>
                    <a:pt x="40033" y="59306"/>
                  </a:cubicBezTo>
                  <a:cubicBezTo>
                    <a:pt x="39876" y="59464"/>
                    <a:pt x="39770" y="59675"/>
                    <a:pt x="39718" y="59885"/>
                  </a:cubicBezTo>
                  <a:cubicBezTo>
                    <a:pt x="39560" y="60674"/>
                    <a:pt x="39086" y="61358"/>
                    <a:pt x="38666" y="62042"/>
                  </a:cubicBezTo>
                  <a:cubicBezTo>
                    <a:pt x="38087" y="62936"/>
                    <a:pt x="37508" y="63778"/>
                    <a:pt x="37245" y="64830"/>
                  </a:cubicBezTo>
                  <a:cubicBezTo>
                    <a:pt x="37140" y="65093"/>
                    <a:pt x="36930" y="65356"/>
                    <a:pt x="36772" y="65619"/>
                  </a:cubicBezTo>
                  <a:cubicBezTo>
                    <a:pt x="36298" y="66619"/>
                    <a:pt x="35720" y="67565"/>
                    <a:pt x="35246" y="68618"/>
                  </a:cubicBezTo>
                  <a:cubicBezTo>
                    <a:pt x="34825" y="69512"/>
                    <a:pt x="34562" y="70459"/>
                    <a:pt x="34036" y="71300"/>
                  </a:cubicBezTo>
                  <a:cubicBezTo>
                    <a:pt x="33563" y="72142"/>
                    <a:pt x="33195" y="73036"/>
                    <a:pt x="32932" y="73931"/>
                  </a:cubicBezTo>
                  <a:cubicBezTo>
                    <a:pt x="32616" y="74983"/>
                    <a:pt x="32248" y="75982"/>
                    <a:pt x="31932" y="77034"/>
                  </a:cubicBezTo>
                  <a:cubicBezTo>
                    <a:pt x="31827" y="77403"/>
                    <a:pt x="31774" y="77771"/>
                    <a:pt x="31722" y="78139"/>
                  </a:cubicBezTo>
                  <a:cubicBezTo>
                    <a:pt x="31617" y="78612"/>
                    <a:pt x="31564" y="79086"/>
                    <a:pt x="31511" y="79559"/>
                  </a:cubicBezTo>
                  <a:cubicBezTo>
                    <a:pt x="31511" y="79928"/>
                    <a:pt x="31406" y="80348"/>
                    <a:pt x="31459" y="80717"/>
                  </a:cubicBezTo>
                  <a:cubicBezTo>
                    <a:pt x="31564" y="81927"/>
                    <a:pt x="31459" y="83136"/>
                    <a:pt x="31301" y="84294"/>
                  </a:cubicBezTo>
                  <a:cubicBezTo>
                    <a:pt x="31248" y="84452"/>
                    <a:pt x="31196" y="84662"/>
                    <a:pt x="31511" y="84820"/>
                  </a:cubicBezTo>
                  <a:cubicBezTo>
                    <a:pt x="31617" y="84715"/>
                    <a:pt x="31827" y="84609"/>
                    <a:pt x="31932" y="84452"/>
                  </a:cubicBezTo>
                  <a:cubicBezTo>
                    <a:pt x="32616" y="83294"/>
                    <a:pt x="33300" y="82084"/>
                    <a:pt x="34299" y="81085"/>
                  </a:cubicBezTo>
                  <a:cubicBezTo>
                    <a:pt x="34405" y="80980"/>
                    <a:pt x="34510" y="80822"/>
                    <a:pt x="34562" y="80664"/>
                  </a:cubicBezTo>
                  <a:cubicBezTo>
                    <a:pt x="34825" y="79928"/>
                    <a:pt x="35404" y="79454"/>
                    <a:pt x="36035" y="79086"/>
                  </a:cubicBezTo>
                  <a:cubicBezTo>
                    <a:pt x="36351" y="78875"/>
                    <a:pt x="36719" y="78665"/>
                    <a:pt x="36930" y="78349"/>
                  </a:cubicBezTo>
                  <a:cubicBezTo>
                    <a:pt x="37613" y="77455"/>
                    <a:pt x="38455" y="76824"/>
                    <a:pt x="39402" y="76350"/>
                  </a:cubicBezTo>
                  <a:cubicBezTo>
                    <a:pt x="40033" y="76035"/>
                    <a:pt x="40559" y="75614"/>
                    <a:pt x="41085" y="75141"/>
                  </a:cubicBezTo>
                  <a:cubicBezTo>
                    <a:pt x="41506" y="74772"/>
                    <a:pt x="41980" y="74404"/>
                    <a:pt x="42453" y="74194"/>
                  </a:cubicBezTo>
                  <a:cubicBezTo>
                    <a:pt x="43032" y="73878"/>
                    <a:pt x="43558" y="73510"/>
                    <a:pt x="44031" y="73036"/>
                  </a:cubicBezTo>
                  <a:cubicBezTo>
                    <a:pt x="44452" y="72563"/>
                    <a:pt x="44926" y="72247"/>
                    <a:pt x="45504" y="71984"/>
                  </a:cubicBezTo>
                  <a:cubicBezTo>
                    <a:pt x="45820" y="71826"/>
                    <a:pt x="46188" y="71669"/>
                    <a:pt x="46504" y="71406"/>
                  </a:cubicBezTo>
                  <a:cubicBezTo>
                    <a:pt x="47503" y="70511"/>
                    <a:pt x="48450" y="69617"/>
                    <a:pt x="49450" y="68723"/>
                  </a:cubicBezTo>
                  <a:cubicBezTo>
                    <a:pt x="49660" y="68512"/>
                    <a:pt x="49870" y="68249"/>
                    <a:pt x="50133" y="68144"/>
                  </a:cubicBezTo>
                  <a:cubicBezTo>
                    <a:pt x="50817" y="67881"/>
                    <a:pt x="51396" y="67460"/>
                    <a:pt x="51922" y="66934"/>
                  </a:cubicBezTo>
                  <a:cubicBezTo>
                    <a:pt x="52132" y="66724"/>
                    <a:pt x="52343" y="66566"/>
                    <a:pt x="52553" y="66461"/>
                  </a:cubicBezTo>
                  <a:cubicBezTo>
                    <a:pt x="52622" y="66415"/>
                    <a:pt x="52690" y="66379"/>
                    <a:pt x="52759" y="66379"/>
                  </a:cubicBezTo>
                  <a:cubicBezTo>
                    <a:pt x="52848" y="66379"/>
                    <a:pt x="52937" y="66440"/>
                    <a:pt x="53027" y="66619"/>
                  </a:cubicBezTo>
                  <a:cubicBezTo>
                    <a:pt x="52080" y="67250"/>
                    <a:pt x="51554" y="68407"/>
                    <a:pt x="50502" y="68933"/>
                  </a:cubicBezTo>
                  <a:cubicBezTo>
                    <a:pt x="50291" y="69038"/>
                    <a:pt x="50133" y="69301"/>
                    <a:pt x="49976" y="69512"/>
                  </a:cubicBezTo>
                  <a:cubicBezTo>
                    <a:pt x="49081" y="70722"/>
                    <a:pt x="47871" y="71563"/>
                    <a:pt x="46872" y="72616"/>
                  </a:cubicBezTo>
                  <a:cubicBezTo>
                    <a:pt x="46714" y="72773"/>
                    <a:pt x="46504" y="72826"/>
                    <a:pt x="46293" y="72931"/>
                  </a:cubicBezTo>
                  <a:cubicBezTo>
                    <a:pt x="45715" y="73194"/>
                    <a:pt x="45189" y="73615"/>
                    <a:pt x="44768" y="74088"/>
                  </a:cubicBezTo>
                  <a:cubicBezTo>
                    <a:pt x="44347" y="74614"/>
                    <a:pt x="43821" y="74983"/>
                    <a:pt x="43242" y="75298"/>
                  </a:cubicBezTo>
                  <a:cubicBezTo>
                    <a:pt x="42769" y="75509"/>
                    <a:pt x="42348" y="75824"/>
                    <a:pt x="41980" y="76193"/>
                  </a:cubicBezTo>
                  <a:cubicBezTo>
                    <a:pt x="41401" y="76771"/>
                    <a:pt x="40770" y="77245"/>
                    <a:pt x="40033" y="77613"/>
                  </a:cubicBezTo>
                  <a:cubicBezTo>
                    <a:pt x="39244" y="77981"/>
                    <a:pt x="38560" y="78507"/>
                    <a:pt x="38034" y="79244"/>
                  </a:cubicBezTo>
                  <a:cubicBezTo>
                    <a:pt x="37719" y="79717"/>
                    <a:pt x="37350" y="80033"/>
                    <a:pt x="36877" y="80243"/>
                  </a:cubicBezTo>
                  <a:cubicBezTo>
                    <a:pt x="36561" y="80454"/>
                    <a:pt x="36141" y="80717"/>
                    <a:pt x="36035" y="80980"/>
                  </a:cubicBezTo>
                  <a:cubicBezTo>
                    <a:pt x="35667" y="81769"/>
                    <a:pt x="35141" y="82347"/>
                    <a:pt x="34562" y="82979"/>
                  </a:cubicBezTo>
                  <a:cubicBezTo>
                    <a:pt x="34457" y="83084"/>
                    <a:pt x="34352" y="83242"/>
                    <a:pt x="34299" y="83399"/>
                  </a:cubicBezTo>
                  <a:cubicBezTo>
                    <a:pt x="34036" y="83768"/>
                    <a:pt x="33773" y="84083"/>
                    <a:pt x="33616" y="84504"/>
                  </a:cubicBezTo>
                  <a:cubicBezTo>
                    <a:pt x="33195" y="85346"/>
                    <a:pt x="32458" y="85977"/>
                    <a:pt x="32195" y="86924"/>
                  </a:cubicBezTo>
                  <a:cubicBezTo>
                    <a:pt x="32143" y="87187"/>
                    <a:pt x="31985" y="87397"/>
                    <a:pt x="31827" y="87608"/>
                  </a:cubicBezTo>
                  <a:cubicBezTo>
                    <a:pt x="31354" y="88239"/>
                    <a:pt x="30933" y="88870"/>
                    <a:pt x="30407" y="89449"/>
                  </a:cubicBezTo>
                  <a:cubicBezTo>
                    <a:pt x="30038" y="89870"/>
                    <a:pt x="29828" y="90396"/>
                    <a:pt x="29618" y="90922"/>
                  </a:cubicBezTo>
                  <a:cubicBezTo>
                    <a:pt x="28776" y="93552"/>
                    <a:pt x="27934" y="96182"/>
                    <a:pt x="27093" y="98813"/>
                  </a:cubicBezTo>
                  <a:cubicBezTo>
                    <a:pt x="26829" y="99549"/>
                    <a:pt x="26724" y="100286"/>
                    <a:pt x="26829" y="101075"/>
                  </a:cubicBezTo>
                  <a:cubicBezTo>
                    <a:pt x="26987" y="102337"/>
                    <a:pt x="26935" y="103600"/>
                    <a:pt x="26777" y="104862"/>
                  </a:cubicBezTo>
                  <a:cubicBezTo>
                    <a:pt x="26566" y="106230"/>
                    <a:pt x="26566" y="107598"/>
                    <a:pt x="26040" y="108913"/>
                  </a:cubicBezTo>
                  <a:cubicBezTo>
                    <a:pt x="25251" y="110807"/>
                    <a:pt x="25199" y="112858"/>
                    <a:pt x="24778" y="114857"/>
                  </a:cubicBezTo>
                  <a:cubicBezTo>
                    <a:pt x="24567" y="115646"/>
                    <a:pt x="24410" y="116435"/>
                    <a:pt x="24252" y="117224"/>
                  </a:cubicBezTo>
                  <a:cubicBezTo>
                    <a:pt x="24147" y="117645"/>
                    <a:pt x="23989" y="118013"/>
                    <a:pt x="24041" y="118382"/>
                  </a:cubicBezTo>
                  <a:cubicBezTo>
                    <a:pt x="24094" y="119066"/>
                    <a:pt x="23884" y="119644"/>
                    <a:pt x="23726" y="120275"/>
                  </a:cubicBezTo>
                  <a:cubicBezTo>
                    <a:pt x="23568" y="120749"/>
                    <a:pt x="23410" y="121170"/>
                    <a:pt x="23358" y="121643"/>
                  </a:cubicBezTo>
                  <a:cubicBezTo>
                    <a:pt x="23305" y="122485"/>
                    <a:pt x="23358" y="123274"/>
                    <a:pt x="23410" y="124221"/>
                  </a:cubicBezTo>
                  <a:cubicBezTo>
                    <a:pt x="23515" y="124116"/>
                    <a:pt x="23673" y="124063"/>
                    <a:pt x="23726" y="123958"/>
                  </a:cubicBezTo>
                  <a:cubicBezTo>
                    <a:pt x="24147" y="123379"/>
                    <a:pt x="24515" y="122853"/>
                    <a:pt x="24725" y="122169"/>
                  </a:cubicBezTo>
                  <a:cubicBezTo>
                    <a:pt x="24831" y="121748"/>
                    <a:pt x="25041" y="121328"/>
                    <a:pt x="25304" y="121012"/>
                  </a:cubicBezTo>
                  <a:cubicBezTo>
                    <a:pt x="26198" y="119907"/>
                    <a:pt x="27145" y="118855"/>
                    <a:pt x="28145" y="117803"/>
                  </a:cubicBezTo>
                  <a:cubicBezTo>
                    <a:pt x="28934" y="117014"/>
                    <a:pt x="29881" y="116277"/>
                    <a:pt x="30775" y="115541"/>
                  </a:cubicBezTo>
                  <a:cubicBezTo>
                    <a:pt x="32353" y="114173"/>
                    <a:pt x="33931" y="112858"/>
                    <a:pt x="35509" y="111490"/>
                  </a:cubicBezTo>
                  <a:cubicBezTo>
                    <a:pt x="36193" y="110859"/>
                    <a:pt x="37035" y="110491"/>
                    <a:pt x="37982" y="110175"/>
                  </a:cubicBezTo>
                  <a:lnTo>
                    <a:pt x="37982" y="110175"/>
                  </a:lnTo>
                  <a:cubicBezTo>
                    <a:pt x="38140" y="110544"/>
                    <a:pt x="37982" y="110807"/>
                    <a:pt x="37666" y="111070"/>
                  </a:cubicBezTo>
                  <a:cubicBezTo>
                    <a:pt x="37087" y="111543"/>
                    <a:pt x="36509" y="112069"/>
                    <a:pt x="35930" y="112595"/>
                  </a:cubicBezTo>
                  <a:cubicBezTo>
                    <a:pt x="33826" y="114436"/>
                    <a:pt x="31774" y="116277"/>
                    <a:pt x="29723" y="118119"/>
                  </a:cubicBezTo>
                  <a:cubicBezTo>
                    <a:pt x="29197" y="118645"/>
                    <a:pt x="28671" y="119223"/>
                    <a:pt x="28145" y="119802"/>
                  </a:cubicBezTo>
                  <a:cubicBezTo>
                    <a:pt x="27619" y="120328"/>
                    <a:pt x="27198" y="120907"/>
                    <a:pt x="26672" y="121433"/>
                  </a:cubicBezTo>
                  <a:cubicBezTo>
                    <a:pt x="26356" y="121801"/>
                    <a:pt x="26093" y="122222"/>
                    <a:pt x="25988" y="122643"/>
                  </a:cubicBezTo>
                  <a:cubicBezTo>
                    <a:pt x="25830" y="123011"/>
                    <a:pt x="25725" y="123432"/>
                    <a:pt x="25514" y="123747"/>
                  </a:cubicBezTo>
                  <a:cubicBezTo>
                    <a:pt x="24567" y="124957"/>
                    <a:pt x="23884" y="126272"/>
                    <a:pt x="23305" y="127693"/>
                  </a:cubicBezTo>
                  <a:cubicBezTo>
                    <a:pt x="23042" y="128271"/>
                    <a:pt x="22779" y="128850"/>
                    <a:pt x="22779" y="129534"/>
                  </a:cubicBezTo>
                  <a:cubicBezTo>
                    <a:pt x="22726" y="130113"/>
                    <a:pt x="22674" y="130691"/>
                    <a:pt x="22674" y="131322"/>
                  </a:cubicBezTo>
                  <a:cubicBezTo>
                    <a:pt x="22674" y="132375"/>
                    <a:pt x="22674" y="133374"/>
                    <a:pt x="22463" y="134426"/>
                  </a:cubicBezTo>
                  <a:cubicBezTo>
                    <a:pt x="22358" y="134900"/>
                    <a:pt x="22305" y="135426"/>
                    <a:pt x="22253" y="135952"/>
                  </a:cubicBezTo>
                  <a:cubicBezTo>
                    <a:pt x="22148" y="139634"/>
                    <a:pt x="21727" y="143264"/>
                    <a:pt x="21411" y="146946"/>
                  </a:cubicBezTo>
                  <a:cubicBezTo>
                    <a:pt x="21253" y="148103"/>
                    <a:pt x="21201" y="149261"/>
                    <a:pt x="21148" y="150418"/>
                  </a:cubicBezTo>
                  <a:cubicBezTo>
                    <a:pt x="21096" y="151470"/>
                    <a:pt x="21148" y="152575"/>
                    <a:pt x="21148" y="153627"/>
                  </a:cubicBezTo>
                  <a:cubicBezTo>
                    <a:pt x="21148" y="153680"/>
                    <a:pt x="21043" y="153732"/>
                    <a:pt x="20990" y="153785"/>
                  </a:cubicBezTo>
                  <a:cubicBezTo>
                    <a:pt x="20833" y="153785"/>
                    <a:pt x="20675" y="153732"/>
                    <a:pt x="20464" y="153680"/>
                  </a:cubicBezTo>
                  <a:cubicBezTo>
                    <a:pt x="19991" y="155100"/>
                    <a:pt x="20254" y="156520"/>
                    <a:pt x="20412" y="157941"/>
                  </a:cubicBezTo>
                  <a:cubicBezTo>
                    <a:pt x="20412" y="158046"/>
                    <a:pt x="20517" y="158204"/>
                    <a:pt x="20622" y="158361"/>
                  </a:cubicBezTo>
                  <a:cubicBezTo>
                    <a:pt x="20833" y="158151"/>
                    <a:pt x="20938" y="157993"/>
                    <a:pt x="21148" y="157783"/>
                  </a:cubicBezTo>
                  <a:cubicBezTo>
                    <a:pt x="21306" y="158519"/>
                    <a:pt x="21359" y="159098"/>
                    <a:pt x="21253" y="159729"/>
                  </a:cubicBezTo>
                  <a:cubicBezTo>
                    <a:pt x="21148" y="160308"/>
                    <a:pt x="21096" y="160939"/>
                    <a:pt x="21201" y="161518"/>
                  </a:cubicBezTo>
                  <a:cubicBezTo>
                    <a:pt x="21306" y="162096"/>
                    <a:pt x="21411" y="162675"/>
                    <a:pt x="21411" y="163306"/>
                  </a:cubicBezTo>
                  <a:cubicBezTo>
                    <a:pt x="21411" y="163517"/>
                    <a:pt x="21411" y="163727"/>
                    <a:pt x="21727" y="163727"/>
                  </a:cubicBezTo>
                  <a:cubicBezTo>
                    <a:pt x="21990" y="163148"/>
                    <a:pt x="22305" y="162622"/>
                    <a:pt x="22200" y="161991"/>
                  </a:cubicBezTo>
                  <a:cubicBezTo>
                    <a:pt x="22153" y="161803"/>
                    <a:pt x="22232" y="161615"/>
                    <a:pt x="22475" y="161615"/>
                  </a:cubicBezTo>
                  <a:cubicBezTo>
                    <a:pt x="22504" y="161615"/>
                    <a:pt x="22535" y="161617"/>
                    <a:pt x="22568" y="161623"/>
                  </a:cubicBezTo>
                  <a:cubicBezTo>
                    <a:pt x="23095" y="162517"/>
                    <a:pt x="23095" y="162517"/>
                    <a:pt x="22937" y="163306"/>
                  </a:cubicBezTo>
                  <a:cubicBezTo>
                    <a:pt x="22832" y="163780"/>
                    <a:pt x="22621" y="164306"/>
                    <a:pt x="22674" y="164832"/>
                  </a:cubicBezTo>
                  <a:cubicBezTo>
                    <a:pt x="22726" y="165410"/>
                    <a:pt x="22621" y="165989"/>
                    <a:pt x="22411" y="166568"/>
                  </a:cubicBezTo>
                  <a:cubicBezTo>
                    <a:pt x="22253" y="167094"/>
                    <a:pt x="22305" y="167620"/>
                    <a:pt x="22463" y="168093"/>
                  </a:cubicBezTo>
                  <a:cubicBezTo>
                    <a:pt x="22621" y="168619"/>
                    <a:pt x="22726" y="169093"/>
                    <a:pt x="22937" y="169566"/>
                  </a:cubicBezTo>
                  <a:cubicBezTo>
                    <a:pt x="22989" y="169777"/>
                    <a:pt x="23095" y="169882"/>
                    <a:pt x="23252" y="170145"/>
                  </a:cubicBezTo>
                  <a:cubicBezTo>
                    <a:pt x="23410" y="169251"/>
                    <a:pt x="23673" y="168567"/>
                    <a:pt x="23568" y="167830"/>
                  </a:cubicBezTo>
                  <a:cubicBezTo>
                    <a:pt x="23515" y="167567"/>
                    <a:pt x="23726" y="167304"/>
                    <a:pt x="23831" y="167094"/>
                  </a:cubicBezTo>
                  <a:cubicBezTo>
                    <a:pt x="23936" y="168356"/>
                    <a:pt x="23936" y="169619"/>
                    <a:pt x="23831" y="170829"/>
                  </a:cubicBezTo>
                  <a:cubicBezTo>
                    <a:pt x="23831" y="171250"/>
                    <a:pt x="23884" y="171565"/>
                    <a:pt x="24041" y="171933"/>
                  </a:cubicBezTo>
                  <a:cubicBezTo>
                    <a:pt x="24304" y="172512"/>
                    <a:pt x="24673" y="173091"/>
                    <a:pt x="24831" y="173722"/>
                  </a:cubicBezTo>
                  <a:cubicBezTo>
                    <a:pt x="24988" y="174406"/>
                    <a:pt x="25251" y="174984"/>
                    <a:pt x="25567" y="175616"/>
                  </a:cubicBezTo>
                  <a:cubicBezTo>
                    <a:pt x="25883" y="176300"/>
                    <a:pt x="26251" y="176931"/>
                    <a:pt x="26514" y="177615"/>
                  </a:cubicBezTo>
                  <a:cubicBezTo>
                    <a:pt x="26935" y="178614"/>
                    <a:pt x="27829" y="179193"/>
                    <a:pt x="28618" y="179824"/>
                  </a:cubicBezTo>
                  <a:cubicBezTo>
                    <a:pt x="28776" y="179877"/>
                    <a:pt x="28934" y="179877"/>
                    <a:pt x="29144" y="179929"/>
                  </a:cubicBezTo>
                  <a:cubicBezTo>
                    <a:pt x="29460" y="179508"/>
                    <a:pt x="29723" y="179035"/>
                    <a:pt x="29618" y="178614"/>
                  </a:cubicBezTo>
                  <a:cubicBezTo>
                    <a:pt x="29460" y="177825"/>
                    <a:pt x="29197" y="177089"/>
                    <a:pt x="28881" y="176405"/>
                  </a:cubicBezTo>
                  <a:cubicBezTo>
                    <a:pt x="28618" y="175668"/>
                    <a:pt x="28197" y="174984"/>
                    <a:pt x="27829" y="174301"/>
                  </a:cubicBezTo>
                  <a:cubicBezTo>
                    <a:pt x="27671" y="173932"/>
                    <a:pt x="27513" y="173617"/>
                    <a:pt x="27408" y="173249"/>
                  </a:cubicBezTo>
                  <a:cubicBezTo>
                    <a:pt x="27093" y="172091"/>
                    <a:pt x="26829" y="170881"/>
                    <a:pt x="26251" y="169829"/>
                  </a:cubicBezTo>
                  <a:cubicBezTo>
                    <a:pt x="26040" y="169461"/>
                    <a:pt x="26040" y="169040"/>
                    <a:pt x="25935" y="168672"/>
                  </a:cubicBezTo>
                  <a:cubicBezTo>
                    <a:pt x="25567" y="167252"/>
                    <a:pt x="25199" y="165779"/>
                    <a:pt x="24778" y="164306"/>
                  </a:cubicBezTo>
                  <a:cubicBezTo>
                    <a:pt x="24673" y="163937"/>
                    <a:pt x="24567" y="163569"/>
                    <a:pt x="24515" y="163201"/>
                  </a:cubicBezTo>
                  <a:cubicBezTo>
                    <a:pt x="24462" y="162465"/>
                    <a:pt x="24357" y="161728"/>
                    <a:pt x="24410" y="160992"/>
                  </a:cubicBezTo>
                  <a:cubicBezTo>
                    <a:pt x="24515" y="158887"/>
                    <a:pt x="24567" y="156783"/>
                    <a:pt x="24936" y="154732"/>
                  </a:cubicBezTo>
                  <a:cubicBezTo>
                    <a:pt x="25199" y="153153"/>
                    <a:pt x="25830" y="151681"/>
                    <a:pt x="26356" y="150155"/>
                  </a:cubicBezTo>
                  <a:cubicBezTo>
                    <a:pt x="26461" y="149787"/>
                    <a:pt x="26672" y="149471"/>
                    <a:pt x="27093" y="149313"/>
                  </a:cubicBezTo>
                  <a:cubicBezTo>
                    <a:pt x="27513" y="149103"/>
                    <a:pt x="27724" y="148787"/>
                    <a:pt x="27934" y="148366"/>
                  </a:cubicBezTo>
                  <a:cubicBezTo>
                    <a:pt x="28092" y="147893"/>
                    <a:pt x="28408" y="147472"/>
                    <a:pt x="28986" y="147314"/>
                  </a:cubicBezTo>
                  <a:cubicBezTo>
                    <a:pt x="29197" y="147262"/>
                    <a:pt x="29407" y="146999"/>
                    <a:pt x="29512" y="146788"/>
                  </a:cubicBezTo>
                  <a:cubicBezTo>
                    <a:pt x="29670" y="146420"/>
                    <a:pt x="29828" y="145999"/>
                    <a:pt x="29986" y="145578"/>
                  </a:cubicBezTo>
                  <a:cubicBezTo>
                    <a:pt x="31196" y="141843"/>
                    <a:pt x="32406" y="138108"/>
                    <a:pt x="33616" y="134374"/>
                  </a:cubicBezTo>
                  <a:cubicBezTo>
                    <a:pt x="33931" y="133269"/>
                    <a:pt x="34405" y="132269"/>
                    <a:pt x="34931" y="131270"/>
                  </a:cubicBezTo>
                  <a:cubicBezTo>
                    <a:pt x="35351" y="130481"/>
                    <a:pt x="35720" y="129639"/>
                    <a:pt x="36141" y="128850"/>
                  </a:cubicBezTo>
                  <a:cubicBezTo>
                    <a:pt x="37140" y="126798"/>
                    <a:pt x="38087" y="124694"/>
                    <a:pt x="39455" y="122800"/>
                  </a:cubicBezTo>
                  <a:cubicBezTo>
                    <a:pt x="39718" y="122432"/>
                    <a:pt x="39928" y="122011"/>
                    <a:pt x="40139" y="121591"/>
                  </a:cubicBezTo>
                  <a:cubicBezTo>
                    <a:pt x="40559" y="120802"/>
                    <a:pt x="40928" y="119907"/>
                    <a:pt x="41454" y="119223"/>
                  </a:cubicBezTo>
                  <a:cubicBezTo>
                    <a:pt x="42558" y="117698"/>
                    <a:pt x="43295" y="116067"/>
                    <a:pt x="43768" y="114331"/>
                  </a:cubicBezTo>
                  <a:cubicBezTo>
                    <a:pt x="43873" y="113805"/>
                    <a:pt x="44084" y="113332"/>
                    <a:pt x="44242" y="112806"/>
                  </a:cubicBezTo>
                  <a:cubicBezTo>
                    <a:pt x="44768" y="110912"/>
                    <a:pt x="45241" y="108965"/>
                    <a:pt x="45452" y="107019"/>
                  </a:cubicBezTo>
                  <a:cubicBezTo>
                    <a:pt x="45662" y="105230"/>
                    <a:pt x="45820" y="103495"/>
                    <a:pt x="45925" y="101706"/>
                  </a:cubicBezTo>
                  <a:cubicBezTo>
                    <a:pt x="45978" y="99654"/>
                    <a:pt x="46346" y="97708"/>
                    <a:pt x="47030" y="95762"/>
                  </a:cubicBezTo>
                  <a:cubicBezTo>
                    <a:pt x="47398" y="94762"/>
                    <a:pt x="47871" y="93868"/>
                    <a:pt x="48345" y="92974"/>
                  </a:cubicBezTo>
                  <a:cubicBezTo>
                    <a:pt x="48608" y="92500"/>
                    <a:pt x="48818" y="92027"/>
                    <a:pt x="49081" y="91553"/>
                  </a:cubicBezTo>
                  <a:cubicBezTo>
                    <a:pt x="49555" y="90817"/>
                    <a:pt x="49976" y="90080"/>
                    <a:pt x="50502" y="89396"/>
                  </a:cubicBezTo>
                  <a:cubicBezTo>
                    <a:pt x="51606" y="87924"/>
                    <a:pt x="52764" y="86503"/>
                    <a:pt x="53868" y="84978"/>
                  </a:cubicBezTo>
                  <a:cubicBezTo>
                    <a:pt x="55289" y="83031"/>
                    <a:pt x="56762" y="81137"/>
                    <a:pt x="58340" y="79296"/>
                  </a:cubicBezTo>
                  <a:cubicBezTo>
                    <a:pt x="58918" y="78560"/>
                    <a:pt x="59550" y="77929"/>
                    <a:pt x="60076" y="77192"/>
                  </a:cubicBezTo>
                  <a:cubicBezTo>
                    <a:pt x="60865" y="76087"/>
                    <a:pt x="61654" y="74983"/>
                    <a:pt x="62233" y="73773"/>
                  </a:cubicBezTo>
                  <a:cubicBezTo>
                    <a:pt x="62811" y="72563"/>
                    <a:pt x="63179" y="71195"/>
                    <a:pt x="63495" y="69827"/>
                  </a:cubicBezTo>
                  <a:cubicBezTo>
                    <a:pt x="63811" y="68618"/>
                    <a:pt x="63758" y="67408"/>
                    <a:pt x="63127" y="66198"/>
                  </a:cubicBezTo>
                  <a:cubicBezTo>
                    <a:pt x="62601" y="65251"/>
                    <a:pt x="62285" y="64146"/>
                    <a:pt x="61917" y="63094"/>
                  </a:cubicBezTo>
                  <a:cubicBezTo>
                    <a:pt x="61812" y="62884"/>
                    <a:pt x="61812" y="62673"/>
                    <a:pt x="61812" y="62463"/>
                  </a:cubicBezTo>
                  <a:cubicBezTo>
                    <a:pt x="61759" y="61042"/>
                    <a:pt x="62127" y="59727"/>
                    <a:pt x="62916" y="58675"/>
                  </a:cubicBezTo>
                  <a:cubicBezTo>
                    <a:pt x="64021" y="57097"/>
                    <a:pt x="64968" y="55309"/>
                    <a:pt x="66388" y="53993"/>
                  </a:cubicBezTo>
                  <a:cubicBezTo>
                    <a:pt x="66546" y="53888"/>
                    <a:pt x="66704" y="53678"/>
                    <a:pt x="66809" y="53520"/>
                  </a:cubicBezTo>
                  <a:cubicBezTo>
                    <a:pt x="67651" y="52205"/>
                    <a:pt x="68493" y="50890"/>
                    <a:pt x="69387" y="49575"/>
                  </a:cubicBezTo>
                  <a:cubicBezTo>
                    <a:pt x="69860" y="48891"/>
                    <a:pt x="70229" y="48102"/>
                    <a:pt x="70492" y="47260"/>
                  </a:cubicBezTo>
                  <a:cubicBezTo>
                    <a:pt x="70912" y="45892"/>
                    <a:pt x="71386" y="44577"/>
                    <a:pt x="71754" y="43209"/>
                  </a:cubicBezTo>
                  <a:cubicBezTo>
                    <a:pt x="72280" y="41473"/>
                    <a:pt x="73017" y="39895"/>
                    <a:pt x="74016" y="38422"/>
                  </a:cubicBezTo>
                  <a:cubicBezTo>
                    <a:pt x="75594" y="35950"/>
                    <a:pt x="77172" y="33478"/>
                    <a:pt x="78751" y="30952"/>
                  </a:cubicBezTo>
                  <a:cubicBezTo>
                    <a:pt x="78908" y="30689"/>
                    <a:pt x="79066" y="30374"/>
                    <a:pt x="79171" y="30058"/>
                  </a:cubicBezTo>
                  <a:cubicBezTo>
                    <a:pt x="79382" y="29480"/>
                    <a:pt x="79540" y="28901"/>
                    <a:pt x="79750" y="28322"/>
                  </a:cubicBezTo>
                  <a:cubicBezTo>
                    <a:pt x="80066" y="27323"/>
                    <a:pt x="80434" y="26376"/>
                    <a:pt x="80381" y="25324"/>
                  </a:cubicBezTo>
                  <a:cubicBezTo>
                    <a:pt x="80381" y="25008"/>
                    <a:pt x="80487" y="24693"/>
                    <a:pt x="80592" y="24429"/>
                  </a:cubicBezTo>
                  <a:cubicBezTo>
                    <a:pt x="81170" y="22588"/>
                    <a:pt x="81749" y="20800"/>
                    <a:pt x="82380" y="19011"/>
                  </a:cubicBezTo>
                  <a:cubicBezTo>
                    <a:pt x="82486" y="18643"/>
                    <a:pt x="82591" y="18327"/>
                    <a:pt x="82749" y="18064"/>
                  </a:cubicBezTo>
                  <a:cubicBezTo>
                    <a:pt x="83327" y="17328"/>
                    <a:pt x="83590" y="16539"/>
                    <a:pt x="83853" y="15697"/>
                  </a:cubicBezTo>
                  <a:cubicBezTo>
                    <a:pt x="84011" y="15066"/>
                    <a:pt x="84327" y="14540"/>
                    <a:pt x="84695" y="14014"/>
                  </a:cubicBezTo>
                  <a:cubicBezTo>
                    <a:pt x="85694" y="12699"/>
                    <a:pt x="86694" y="11384"/>
                    <a:pt x="87641" y="10016"/>
                  </a:cubicBezTo>
                  <a:cubicBezTo>
                    <a:pt x="87956" y="9648"/>
                    <a:pt x="88219" y="9174"/>
                    <a:pt x="88377" y="8701"/>
                  </a:cubicBezTo>
                  <a:cubicBezTo>
                    <a:pt x="88640" y="8069"/>
                    <a:pt x="88851" y="7386"/>
                    <a:pt x="89061" y="6702"/>
                  </a:cubicBezTo>
                  <a:cubicBezTo>
                    <a:pt x="89482" y="5281"/>
                    <a:pt x="88798" y="4071"/>
                    <a:pt x="87325" y="3756"/>
                  </a:cubicBezTo>
                  <a:cubicBezTo>
                    <a:pt x="85431" y="3335"/>
                    <a:pt x="83538" y="3125"/>
                    <a:pt x="81591" y="3072"/>
                  </a:cubicBezTo>
                  <a:cubicBezTo>
                    <a:pt x="81170" y="3072"/>
                    <a:pt x="80802" y="3125"/>
                    <a:pt x="80434" y="3230"/>
                  </a:cubicBezTo>
                  <a:cubicBezTo>
                    <a:pt x="79119" y="3598"/>
                    <a:pt x="77856" y="3914"/>
                    <a:pt x="76489" y="3914"/>
                  </a:cubicBezTo>
                  <a:cubicBezTo>
                    <a:pt x="75962" y="3914"/>
                    <a:pt x="75489" y="3914"/>
                    <a:pt x="74963" y="3756"/>
                  </a:cubicBezTo>
                  <a:cubicBezTo>
                    <a:pt x="74121" y="3545"/>
                    <a:pt x="73490" y="3072"/>
                    <a:pt x="72859" y="2546"/>
                  </a:cubicBezTo>
                  <a:cubicBezTo>
                    <a:pt x="72333" y="2125"/>
                    <a:pt x="71754" y="1757"/>
                    <a:pt x="71175" y="1336"/>
                  </a:cubicBezTo>
                  <a:cubicBezTo>
                    <a:pt x="70386" y="810"/>
                    <a:pt x="69492" y="652"/>
                    <a:pt x="68650" y="336"/>
                  </a:cubicBezTo>
                  <a:cubicBezTo>
                    <a:pt x="68033" y="119"/>
                    <a:pt x="67416" y="1"/>
                    <a:pt x="6679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9"/>
            <p:cNvSpPr/>
            <p:nvPr/>
          </p:nvSpPr>
          <p:spPr>
            <a:xfrm>
              <a:off x="-8558275" y="6611225"/>
              <a:ext cx="171000" cy="291425"/>
            </a:xfrm>
            <a:custGeom>
              <a:avLst/>
              <a:gdLst/>
              <a:ahLst/>
              <a:cxnLst/>
              <a:rect l="l" t="t" r="r" b="b"/>
              <a:pathLst>
                <a:path w="6840" h="11657" extrusionOk="0">
                  <a:moveTo>
                    <a:pt x="2975" y="0"/>
                  </a:moveTo>
                  <a:cubicBezTo>
                    <a:pt x="2658" y="0"/>
                    <a:pt x="2345" y="146"/>
                    <a:pt x="2210" y="415"/>
                  </a:cubicBezTo>
                  <a:cubicBezTo>
                    <a:pt x="1421" y="1783"/>
                    <a:pt x="1105" y="3308"/>
                    <a:pt x="895" y="4781"/>
                  </a:cubicBezTo>
                  <a:cubicBezTo>
                    <a:pt x="632" y="6517"/>
                    <a:pt x="1" y="7937"/>
                    <a:pt x="316" y="9726"/>
                  </a:cubicBezTo>
                  <a:cubicBezTo>
                    <a:pt x="477" y="10594"/>
                    <a:pt x="1228" y="11010"/>
                    <a:pt x="2003" y="11010"/>
                  </a:cubicBezTo>
                  <a:cubicBezTo>
                    <a:pt x="2496" y="11010"/>
                    <a:pt x="2999" y="10842"/>
                    <a:pt x="3367" y="10515"/>
                  </a:cubicBezTo>
                  <a:cubicBezTo>
                    <a:pt x="3841" y="10094"/>
                    <a:pt x="4051" y="9621"/>
                    <a:pt x="4104" y="9095"/>
                  </a:cubicBezTo>
                  <a:cubicBezTo>
                    <a:pt x="4246" y="10570"/>
                    <a:pt x="4733" y="11657"/>
                    <a:pt x="5837" y="11657"/>
                  </a:cubicBezTo>
                  <a:cubicBezTo>
                    <a:pt x="5954" y="11657"/>
                    <a:pt x="6077" y="11645"/>
                    <a:pt x="6208" y="11620"/>
                  </a:cubicBezTo>
                  <a:cubicBezTo>
                    <a:pt x="6734" y="11462"/>
                    <a:pt x="6839" y="10673"/>
                    <a:pt x="6366" y="10410"/>
                  </a:cubicBezTo>
                  <a:cubicBezTo>
                    <a:pt x="5577" y="9989"/>
                    <a:pt x="5734" y="7254"/>
                    <a:pt x="5734" y="6517"/>
                  </a:cubicBezTo>
                  <a:cubicBezTo>
                    <a:pt x="5682" y="5097"/>
                    <a:pt x="5840" y="3624"/>
                    <a:pt x="5787" y="2204"/>
                  </a:cubicBezTo>
                  <a:cubicBezTo>
                    <a:pt x="5787" y="1783"/>
                    <a:pt x="5485" y="1572"/>
                    <a:pt x="5176" y="1572"/>
                  </a:cubicBezTo>
                  <a:cubicBezTo>
                    <a:pt x="4867" y="1572"/>
                    <a:pt x="4551" y="1783"/>
                    <a:pt x="4525" y="2204"/>
                  </a:cubicBezTo>
                  <a:cubicBezTo>
                    <a:pt x="4472" y="2677"/>
                    <a:pt x="4314" y="3834"/>
                    <a:pt x="4209" y="5149"/>
                  </a:cubicBezTo>
                  <a:cubicBezTo>
                    <a:pt x="4156" y="4360"/>
                    <a:pt x="4051" y="3624"/>
                    <a:pt x="4051" y="2887"/>
                  </a:cubicBezTo>
                  <a:cubicBezTo>
                    <a:pt x="4104" y="1940"/>
                    <a:pt x="4104" y="1257"/>
                    <a:pt x="3736" y="415"/>
                  </a:cubicBezTo>
                  <a:cubicBezTo>
                    <a:pt x="3581" y="133"/>
                    <a:pt x="3277" y="0"/>
                    <a:pt x="297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-8396025" y="6842850"/>
              <a:ext cx="77125" cy="160200"/>
            </a:xfrm>
            <a:custGeom>
              <a:avLst/>
              <a:gdLst/>
              <a:ahLst/>
              <a:cxnLst/>
              <a:rect l="l" t="t" r="r" b="b"/>
              <a:pathLst>
                <a:path w="3085" h="6408" extrusionOk="0">
                  <a:moveTo>
                    <a:pt x="1743" y="1"/>
                  </a:moveTo>
                  <a:cubicBezTo>
                    <a:pt x="1309" y="1"/>
                    <a:pt x="875" y="277"/>
                    <a:pt x="875" y="829"/>
                  </a:cubicBezTo>
                  <a:cubicBezTo>
                    <a:pt x="823" y="2025"/>
                    <a:pt x="0" y="6407"/>
                    <a:pt x="2115" y="6407"/>
                  </a:cubicBezTo>
                  <a:cubicBezTo>
                    <a:pt x="2139" y="6407"/>
                    <a:pt x="2165" y="6407"/>
                    <a:pt x="2190" y="6405"/>
                  </a:cubicBezTo>
                  <a:cubicBezTo>
                    <a:pt x="2611" y="6353"/>
                    <a:pt x="3085" y="5932"/>
                    <a:pt x="2874" y="5458"/>
                  </a:cubicBezTo>
                  <a:cubicBezTo>
                    <a:pt x="2348" y="3986"/>
                    <a:pt x="2611" y="2407"/>
                    <a:pt x="2611" y="829"/>
                  </a:cubicBezTo>
                  <a:cubicBezTo>
                    <a:pt x="2611" y="277"/>
                    <a:pt x="2177" y="1"/>
                    <a:pt x="174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-8300500" y="7069375"/>
              <a:ext cx="48675" cy="134175"/>
            </a:xfrm>
            <a:custGeom>
              <a:avLst/>
              <a:gdLst/>
              <a:ahLst/>
              <a:cxnLst/>
              <a:rect l="l" t="t" r="r" b="b"/>
              <a:pathLst>
                <a:path w="1947" h="5367" extrusionOk="0">
                  <a:moveTo>
                    <a:pt x="533" y="1"/>
                  </a:moveTo>
                  <a:cubicBezTo>
                    <a:pt x="263" y="1"/>
                    <a:pt x="0" y="185"/>
                    <a:pt x="0" y="553"/>
                  </a:cubicBezTo>
                  <a:cubicBezTo>
                    <a:pt x="0" y="1290"/>
                    <a:pt x="105" y="1974"/>
                    <a:pt x="211" y="2710"/>
                  </a:cubicBezTo>
                  <a:cubicBezTo>
                    <a:pt x="316" y="3499"/>
                    <a:pt x="263" y="4393"/>
                    <a:pt x="579" y="5130"/>
                  </a:cubicBezTo>
                  <a:cubicBezTo>
                    <a:pt x="658" y="5288"/>
                    <a:pt x="815" y="5367"/>
                    <a:pt x="973" y="5367"/>
                  </a:cubicBezTo>
                  <a:cubicBezTo>
                    <a:pt x="1131" y="5367"/>
                    <a:pt x="1289" y="5288"/>
                    <a:pt x="1368" y="5130"/>
                  </a:cubicBezTo>
                  <a:cubicBezTo>
                    <a:pt x="1947" y="3815"/>
                    <a:pt x="1157" y="1974"/>
                    <a:pt x="1105" y="553"/>
                  </a:cubicBezTo>
                  <a:cubicBezTo>
                    <a:pt x="1079" y="185"/>
                    <a:pt x="802" y="1"/>
                    <a:pt x="53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-8238450" y="7220450"/>
              <a:ext cx="79725" cy="251825"/>
            </a:xfrm>
            <a:custGeom>
              <a:avLst/>
              <a:gdLst/>
              <a:ahLst/>
              <a:cxnLst/>
              <a:rect l="l" t="t" r="r" b="b"/>
              <a:pathLst>
                <a:path w="3189" h="10073" extrusionOk="0">
                  <a:moveTo>
                    <a:pt x="791" y="1"/>
                  </a:moveTo>
                  <a:cubicBezTo>
                    <a:pt x="419" y="1"/>
                    <a:pt x="1" y="317"/>
                    <a:pt x="96" y="823"/>
                  </a:cubicBezTo>
                  <a:cubicBezTo>
                    <a:pt x="517" y="3769"/>
                    <a:pt x="1306" y="6662"/>
                    <a:pt x="1779" y="9555"/>
                  </a:cubicBezTo>
                  <a:cubicBezTo>
                    <a:pt x="1843" y="9918"/>
                    <a:pt x="2097" y="10073"/>
                    <a:pt x="2367" y="10073"/>
                  </a:cubicBezTo>
                  <a:cubicBezTo>
                    <a:pt x="2761" y="10073"/>
                    <a:pt x="3188" y="9740"/>
                    <a:pt x="3094" y="9240"/>
                  </a:cubicBezTo>
                  <a:cubicBezTo>
                    <a:pt x="2568" y="6294"/>
                    <a:pt x="1779" y="3400"/>
                    <a:pt x="1306" y="455"/>
                  </a:cubicBezTo>
                  <a:cubicBezTo>
                    <a:pt x="1264" y="140"/>
                    <a:pt x="1038" y="1"/>
                    <a:pt x="79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-8159800" y="7286700"/>
              <a:ext cx="65800" cy="281875"/>
            </a:xfrm>
            <a:custGeom>
              <a:avLst/>
              <a:gdLst/>
              <a:ahLst/>
              <a:cxnLst/>
              <a:rect l="l" t="t" r="r" b="b"/>
              <a:pathLst>
                <a:path w="2632" h="11275" extrusionOk="0">
                  <a:moveTo>
                    <a:pt x="606" y="1"/>
                  </a:moveTo>
                  <a:cubicBezTo>
                    <a:pt x="303" y="1"/>
                    <a:pt x="1" y="198"/>
                    <a:pt x="1" y="593"/>
                  </a:cubicBezTo>
                  <a:cubicBezTo>
                    <a:pt x="1" y="2434"/>
                    <a:pt x="211" y="4275"/>
                    <a:pt x="316" y="6064"/>
                  </a:cubicBezTo>
                  <a:cubicBezTo>
                    <a:pt x="369" y="6695"/>
                    <a:pt x="211" y="7431"/>
                    <a:pt x="422" y="7957"/>
                  </a:cubicBezTo>
                  <a:cubicBezTo>
                    <a:pt x="843" y="8904"/>
                    <a:pt x="1106" y="9851"/>
                    <a:pt x="1369" y="10851"/>
                  </a:cubicBezTo>
                  <a:cubicBezTo>
                    <a:pt x="1437" y="11146"/>
                    <a:pt x="1652" y="11274"/>
                    <a:pt x="1879" y="11274"/>
                  </a:cubicBezTo>
                  <a:cubicBezTo>
                    <a:pt x="2177" y="11274"/>
                    <a:pt x="2496" y="11052"/>
                    <a:pt x="2526" y="10693"/>
                  </a:cubicBezTo>
                  <a:cubicBezTo>
                    <a:pt x="2631" y="9272"/>
                    <a:pt x="1789" y="8220"/>
                    <a:pt x="1737" y="6853"/>
                  </a:cubicBezTo>
                  <a:cubicBezTo>
                    <a:pt x="1684" y="4748"/>
                    <a:pt x="1316" y="2697"/>
                    <a:pt x="1211" y="593"/>
                  </a:cubicBezTo>
                  <a:cubicBezTo>
                    <a:pt x="1211" y="198"/>
                    <a:pt x="908" y="1"/>
                    <a:pt x="60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-8307075" y="5875125"/>
              <a:ext cx="91825" cy="458250"/>
            </a:xfrm>
            <a:custGeom>
              <a:avLst/>
              <a:gdLst/>
              <a:ahLst/>
              <a:cxnLst/>
              <a:rect l="l" t="t" r="r" b="b"/>
              <a:pathLst>
                <a:path w="3673" h="18330" extrusionOk="0">
                  <a:moveTo>
                    <a:pt x="2921" y="1"/>
                  </a:moveTo>
                  <a:cubicBezTo>
                    <a:pt x="2762" y="1"/>
                    <a:pt x="2611" y="72"/>
                    <a:pt x="2525" y="242"/>
                  </a:cubicBezTo>
                  <a:cubicBezTo>
                    <a:pt x="1368" y="2873"/>
                    <a:pt x="1000" y="6029"/>
                    <a:pt x="894" y="8817"/>
                  </a:cubicBezTo>
                  <a:cubicBezTo>
                    <a:pt x="842" y="11605"/>
                    <a:pt x="0" y="14761"/>
                    <a:pt x="526" y="17497"/>
                  </a:cubicBezTo>
                  <a:cubicBezTo>
                    <a:pt x="645" y="18030"/>
                    <a:pt x="1181" y="18330"/>
                    <a:pt x="1702" y="18330"/>
                  </a:cubicBezTo>
                  <a:cubicBezTo>
                    <a:pt x="2105" y="18330"/>
                    <a:pt x="2499" y="18150"/>
                    <a:pt x="2683" y="17760"/>
                  </a:cubicBezTo>
                  <a:cubicBezTo>
                    <a:pt x="2946" y="17286"/>
                    <a:pt x="3156" y="16813"/>
                    <a:pt x="3367" y="16340"/>
                  </a:cubicBezTo>
                  <a:cubicBezTo>
                    <a:pt x="3672" y="15677"/>
                    <a:pt x="3140" y="14917"/>
                    <a:pt x="2533" y="14917"/>
                  </a:cubicBezTo>
                  <a:cubicBezTo>
                    <a:pt x="2513" y="14917"/>
                    <a:pt x="2493" y="14918"/>
                    <a:pt x="2473" y="14919"/>
                  </a:cubicBezTo>
                  <a:cubicBezTo>
                    <a:pt x="2367" y="13236"/>
                    <a:pt x="2525" y="11395"/>
                    <a:pt x="2473" y="9869"/>
                  </a:cubicBezTo>
                  <a:cubicBezTo>
                    <a:pt x="2367" y="6923"/>
                    <a:pt x="2420" y="3451"/>
                    <a:pt x="3472" y="663"/>
                  </a:cubicBezTo>
                  <a:cubicBezTo>
                    <a:pt x="3614" y="308"/>
                    <a:pt x="3252" y="1"/>
                    <a:pt x="29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-8148975" y="6543200"/>
              <a:ext cx="143775" cy="345725"/>
            </a:xfrm>
            <a:custGeom>
              <a:avLst/>
              <a:gdLst/>
              <a:ahLst/>
              <a:cxnLst/>
              <a:rect l="l" t="t" r="r" b="b"/>
              <a:pathLst>
                <a:path w="5751" h="13829" extrusionOk="0">
                  <a:moveTo>
                    <a:pt x="650" y="1"/>
                  </a:moveTo>
                  <a:cubicBezTo>
                    <a:pt x="332" y="1"/>
                    <a:pt x="0" y="258"/>
                    <a:pt x="94" y="664"/>
                  </a:cubicBezTo>
                  <a:cubicBezTo>
                    <a:pt x="462" y="2505"/>
                    <a:pt x="830" y="4714"/>
                    <a:pt x="830" y="6608"/>
                  </a:cubicBezTo>
                  <a:cubicBezTo>
                    <a:pt x="778" y="7713"/>
                    <a:pt x="988" y="8817"/>
                    <a:pt x="2040" y="9449"/>
                  </a:cubicBezTo>
                  <a:cubicBezTo>
                    <a:pt x="2198" y="9501"/>
                    <a:pt x="2356" y="9501"/>
                    <a:pt x="2514" y="9501"/>
                  </a:cubicBezTo>
                  <a:cubicBezTo>
                    <a:pt x="2461" y="10448"/>
                    <a:pt x="2514" y="11448"/>
                    <a:pt x="2619" y="12394"/>
                  </a:cubicBezTo>
                  <a:cubicBezTo>
                    <a:pt x="2697" y="13354"/>
                    <a:pt x="3491" y="13828"/>
                    <a:pt x="4245" y="13828"/>
                  </a:cubicBezTo>
                  <a:cubicBezTo>
                    <a:pt x="5019" y="13828"/>
                    <a:pt x="5751" y="13328"/>
                    <a:pt x="5617" y="12342"/>
                  </a:cubicBezTo>
                  <a:cubicBezTo>
                    <a:pt x="5617" y="11974"/>
                    <a:pt x="5617" y="11605"/>
                    <a:pt x="5512" y="11184"/>
                  </a:cubicBezTo>
                  <a:cubicBezTo>
                    <a:pt x="5512" y="11132"/>
                    <a:pt x="5512" y="11079"/>
                    <a:pt x="5512" y="11027"/>
                  </a:cubicBezTo>
                  <a:cubicBezTo>
                    <a:pt x="5512" y="10921"/>
                    <a:pt x="5460" y="10816"/>
                    <a:pt x="5407" y="10711"/>
                  </a:cubicBezTo>
                  <a:cubicBezTo>
                    <a:pt x="5197" y="9817"/>
                    <a:pt x="4881" y="8922"/>
                    <a:pt x="4828" y="7976"/>
                  </a:cubicBezTo>
                  <a:cubicBezTo>
                    <a:pt x="4671" y="6608"/>
                    <a:pt x="4408" y="5135"/>
                    <a:pt x="3934" y="3872"/>
                  </a:cubicBezTo>
                  <a:cubicBezTo>
                    <a:pt x="3806" y="3532"/>
                    <a:pt x="3532" y="3381"/>
                    <a:pt x="3262" y="3381"/>
                  </a:cubicBezTo>
                  <a:cubicBezTo>
                    <a:pt x="2863" y="3381"/>
                    <a:pt x="2472" y="3708"/>
                    <a:pt x="2566" y="4241"/>
                  </a:cubicBezTo>
                  <a:cubicBezTo>
                    <a:pt x="2829" y="5503"/>
                    <a:pt x="2672" y="6660"/>
                    <a:pt x="2566" y="7976"/>
                  </a:cubicBezTo>
                  <a:cubicBezTo>
                    <a:pt x="2566" y="7976"/>
                    <a:pt x="2514" y="7923"/>
                    <a:pt x="2461" y="7923"/>
                  </a:cubicBezTo>
                  <a:cubicBezTo>
                    <a:pt x="2040" y="7081"/>
                    <a:pt x="2093" y="5766"/>
                    <a:pt x="1935" y="4925"/>
                  </a:cubicBezTo>
                  <a:cubicBezTo>
                    <a:pt x="1672" y="3399"/>
                    <a:pt x="1514" y="1873"/>
                    <a:pt x="1146" y="401"/>
                  </a:cubicBezTo>
                  <a:cubicBezTo>
                    <a:pt x="1082" y="122"/>
                    <a:pt x="869" y="1"/>
                    <a:pt x="65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-8375475" y="5571075"/>
              <a:ext cx="77875" cy="402300"/>
            </a:xfrm>
            <a:custGeom>
              <a:avLst/>
              <a:gdLst/>
              <a:ahLst/>
              <a:cxnLst/>
              <a:rect l="l" t="t" r="r" b="b"/>
              <a:pathLst>
                <a:path w="3115" h="16092" extrusionOk="0">
                  <a:moveTo>
                    <a:pt x="2621" y="1"/>
                  </a:moveTo>
                  <a:cubicBezTo>
                    <a:pt x="2459" y="1"/>
                    <a:pt x="2305" y="93"/>
                    <a:pt x="2263" y="305"/>
                  </a:cubicBezTo>
                  <a:cubicBezTo>
                    <a:pt x="1368" y="5303"/>
                    <a:pt x="1" y="10616"/>
                    <a:pt x="106" y="15719"/>
                  </a:cubicBezTo>
                  <a:cubicBezTo>
                    <a:pt x="106" y="15955"/>
                    <a:pt x="305" y="16092"/>
                    <a:pt x="498" y="16092"/>
                  </a:cubicBezTo>
                  <a:cubicBezTo>
                    <a:pt x="649" y="16092"/>
                    <a:pt x="796" y="16008"/>
                    <a:pt x="842" y="15824"/>
                  </a:cubicBezTo>
                  <a:cubicBezTo>
                    <a:pt x="1842" y="10774"/>
                    <a:pt x="2263" y="5618"/>
                    <a:pt x="3052" y="516"/>
                  </a:cubicBezTo>
                  <a:cubicBezTo>
                    <a:pt x="3114" y="202"/>
                    <a:pt x="2859" y="1"/>
                    <a:pt x="26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-8014475" y="5110175"/>
              <a:ext cx="46725" cy="274900"/>
            </a:xfrm>
            <a:custGeom>
              <a:avLst/>
              <a:gdLst/>
              <a:ahLst/>
              <a:cxnLst/>
              <a:rect l="l" t="t" r="r" b="b"/>
              <a:pathLst>
                <a:path w="1869" h="10996" extrusionOk="0">
                  <a:moveTo>
                    <a:pt x="1428" y="1"/>
                  </a:moveTo>
                  <a:cubicBezTo>
                    <a:pt x="1197" y="1"/>
                    <a:pt x="948" y="146"/>
                    <a:pt x="921" y="435"/>
                  </a:cubicBezTo>
                  <a:cubicBezTo>
                    <a:pt x="500" y="3802"/>
                    <a:pt x="27" y="7116"/>
                    <a:pt x="27" y="10482"/>
                  </a:cubicBezTo>
                  <a:cubicBezTo>
                    <a:pt x="1" y="10824"/>
                    <a:pt x="237" y="10995"/>
                    <a:pt x="481" y="10995"/>
                  </a:cubicBezTo>
                  <a:cubicBezTo>
                    <a:pt x="724" y="10995"/>
                    <a:pt x="974" y="10824"/>
                    <a:pt x="974" y="10482"/>
                  </a:cubicBezTo>
                  <a:cubicBezTo>
                    <a:pt x="1026" y="7116"/>
                    <a:pt x="1395" y="3802"/>
                    <a:pt x="1816" y="435"/>
                  </a:cubicBezTo>
                  <a:cubicBezTo>
                    <a:pt x="1868" y="146"/>
                    <a:pt x="1658" y="1"/>
                    <a:pt x="142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-7992775" y="5415775"/>
              <a:ext cx="59475" cy="220800"/>
            </a:xfrm>
            <a:custGeom>
              <a:avLst/>
              <a:gdLst/>
              <a:ahLst/>
              <a:cxnLst/>
              <a:rect l="l" t="t" r="r" b="b"/>
              <a:pathLst>
                <a:path w="2379" h="8832" extrusionOk="0">
                  <a:moveTo>
                    <a:pt x="1777" y="1"/>
                  </a:moveTo>
                  <a:cubicBezTo>
                    <a:pt x="1587" y="1"/>
                    <a:pt x="1410" y="110"/>
                    <a:pt x="1368" y="363"/>
                  </a:cubicBezTo>
                  <a:cubicBezTo>
                    <a:pt x="895" y="3045"/>
                    <a:pt x="53" y="5623"/>
                    <a:pt x="1" y="8359"/>
                  </a:cubicBezTo>
                  <a:cubicBezTo>
                    <a:pt x="1" y="8674"/>
                    <a:pt x="251" y="8832"/>
                    <a:pt x="500" y="8832"/>
                  </a:cubicBezTo>
                  <a:cubicBezTo>
                    <a:pt x="750" y="8832"/>
                    <a:pt x="1000" y="8674"/>
                    <a:pt x="1000" y="8359"/>
                  </a:cubicBezTo>
                  <a:cubicBezTo>
                    <a:pt x="1053" y="5728"/>
                    <a:pt x="1842" y="3203"/>
                    <a:pt x="2315" y="626"/>
                  </a:cubicBezTo>
                  <a:cubicBezTo>
                    <a:pt x="2378" y="247"/>
                    <a:pt x="2063" y="1"/>
                    <a:pt x="177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-7852050" y="6926850"/>
              <a:ext cx="38150" cy="48525"/>
            </a:xfrm>
            <a:custGeom>
              <a:avLst/>
              <a:gdLst/>
              <a:ahLst/>
              <a:cxnLst/>
              <a:rect l="l" t="t" r="r" b="b"/>
              <a:pathLst>
                <a:path w="1526" h="1941" extrusionOk="0">
                  <a:moveTo>
                    <a:pt x="575" y="1"/>
                  </a:moveTo>
                  <a:cubicBezTo>
                    <a:pt x="313" y="1"/>
                    <a:pt x="53" y="172"/>
                    <a:pt x="53" y="520"/>
                  </a:cubicBezTo>
                  <a:lnTo>
                    <a:pt x="53" y="1415"/>
                  </a:lnTo>
                  <a:cubicBezTo>
                    <a:pt x="0" y="1730"/>
                    <a:pt x="263" y="1941"/>
                    <a:pt x="579" y="1941"/>
                  </a:cubicBezTo>
                  <a:cubicBezTo>
                    <a:pt x="842" y="1941"/>
                    <a:pt x="1158" y="1941"/>
                    <a:pt x="1316" y="1730"/>
                  </a:cubicBezTo>
                  <a:cubicBezTo>
                    <a:pt x="1526" y="1520"/>
                    <a:pt x="1526" y="1257"/>
                    <a:pt x="1526" y="994"/>
                  </a:cubicBezTo>
                  <a:cubicBezTo>
                    <a:pt x="1526" y="678"/>
                    <a:pt x="1316" y="520"/>
                    <a:pt x="1105" y="468"/>
                  </a:cubicBezTo>
                  <a:cubicBezTo>
                    <a:pt x="1079" y="158"/>
                    <a:pt x="826" y="1"/>
                    <a:pt x="57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-7581125" y="6618750"/>
              <a:ext cx="123475" cy="154100"/>
            </a:xfrm>
            <a:custGeom>
              <a:avLst/>
              <a:gdLst/>
              <a:ahLst/>
              <a:cxnLst/>
              <a:rect l="l" t="t" r="r" b="b"/>
              <a:pathLst>
                <a:path w="4939" h="6164" extrusionOk="0">
                  <a:moveTo>
                    <a:pt x="4135" y="0"/>
                  </a:moveTo>
                  <a:cubicBezTo>
                    <a:pt x="3963" y="0"/>
                    <a:pt x="3794" y="81"/>
                    <a:pt x="3682" y="272"/>
                  </a:cubicBezTo>
                  <a:cubicBezTo>
                    <a:pt x="3156" y="1271"/>
                    <a:pt x="2578" y="2218"/>
                    <a:pt x="1894" y="3112"/>
                  </a:cubicBezTo>
                  <a:cubicBezTo>
                    <a:pt x="1526" y="3691"/>
                    <a:pt x="789" y="4270"/>
                    <a:pt x="368" y="4901"/>
                  </a:cubicBezTo>
                  <a:cubicBezTo>
                    <a:pt x="158" y="5006"/>
                    <a:pt x="0" y="5217"/>
                    <a:pt x="105" y="5585"/>
                  </a:cubicBezTo>
                  <a:cubicBezTo>
                    <a:pt x="105" y="5637"/>
                    <a:pt x="105" y="5690"/>
                    <a:pt x="105" y="5743"/>
                  </a:cubicBezTo>
                  <a:cubicBezTo>
                    <a:pt x="158" y="5953"/>
                    <a:pt x="316" y="6111"/>
                    <a:pt x="579" y="6164"/>
                  </a:cubicBezTo>
                  <a:lnTo>
                    <a:pt x="842" y="6164"/>
                  </a:lnTo>
                  <a:cubicBezTo>
                    <a:pt x="1052" y="6111"/>
                    <a:pt x="1263" y="5953"/>
                    <a:pt x="1263" y="5743"/>
                  </a:cubicBezTo>
                  <a:cubicBezTo>
                    <a:pt x="1315" y="5690"/>
                    <a:pt x="1315" y="5637"/>
                    <a:pt x="1315" y="5585"/>
                  </a:cubicBezTo>
                  <a:lnTo>
                    <a:pt x="1315" y="5532"/>
                  </a:lnTo>
                  <a:cubicBezTo>
                    <a:pt x="1420" y="5427"/>
                    <a:pt x="1946" y="4954"/>
                    <a:pt x="1999" y="4901"/>
                  </a:cubicBezTo>
                  <a:cubicBezTo>
                    <a:pt x="2315" y="4533"/>
                    <a:pt x="2630" y="4112"/>
                    <a:pt x="2946" y="3744"/>
                  </a:cubicBezTo>
                  <a:cubicBezTo>
                    <a:pt x="3630" y="2849"/>
                    <a:pt x="4208" y="1903"/>
                    <a:pt x="4682" y="903"/>
                  </a:cubicBezTo>
                  <a:cubicBezTo>
                    <a:pt x="4939" y="426"/>
                    <a:pt x="4530" y="0"/>
                    <a:pt x="413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-7377300" y="5894725"/>
              <a:ext cx="185975" cy="286975"/>
            </a:xfrm>
            <a:custGeom>
              <a:avLst/>
              <a:gdLst/>
              <a:ahLst/>
              <a:cxnLst/>
              <a:rect l="l" t="t" r="r" b="b"/>
              <a:pathLst>
                <a:path w="7439" h="11479" extrusionOk="0">
                  <a:moveTo>
                    <a:pt x="6567" y="0"/>
                  </a:moveTo>
                  <a:cubicBezTo>
                    <a:pt x="6426" y="0"/>
                    <a:pt x="6280" y="58"/>
                    <a:pt x="6156" y="195"/>
                  </a:cubicBezTo>
                  <a:cubicBezTo>
                    <a:pt x="4998" y="1352"/>
                    <a:pt x="3946" y="2615"/>
                    <a:pt x="2947" y="3982"/>
                  </a:cubicBezTo>
                  <a:cubicBezTo>
                    <a:pt x="2000" y="5298"/>
                    <a:pt x="474" y="6350"/>
                    <a:pt x="316" y="8033"/>
                  </a:cubicBezTo>
                  <a:cubicBezTo>
                    <a:pt x="278" y="8413"/>
                    <a:pt x="543" y="8574"/>
                    <a:pt x="812" y="8574"/>
                  </a:cubicBezTo>
                  <a:cubicBezTo>
                    <a:pt x="914" y="8574"/>
                    <a:pt x="1018" y="8550"/>
                    <a:pt x="1105" y="8506"/>
                  </a:cubicBezTo>
                  <a:lnTo>
                    <a:pt x="1105" y="8506"/>
                  </a:lnTo>
                  <a:cubicBezTo>
                    <a:pt x="895" y="8769"/>
                    <a:pt x="790" y="9033"/>
                    <a:pt x="632" y="9348"/>
                  </a:cubicBezTo>
                  <a:cubicBezTo>
                    <a:pt x="527" y="9664"/>
                    <a:pt x="474" y="9979"/>
                    <a:pt x="316" y="10137"/>
                  </a:cubicBezTo>
                  <a:cubicBezTo>
                    <a:pt x="1" y="10453"/>
                    <a:pt x="1" y="10926"/>
                    <a:pt x="316" y="11242"/>
                  </a:cubicBezTo>
                  <a:cubicBezTo>
                    <a:pt x="448" y="11400"/>
                    <a:pt x="658" y="11479"/>
                    <a:pt x="869" y="11479"/>
                  </a:cubicBezTo>
                  <a:cubicBezTo>
                    <a:pt x="1079" y="11479"/>
                    <a:pt x="1290" y="11400"/>
                    <a:pt x="1421" y="11242"/>
                  </a:cubicBezTo>
                  <a:cubicBezTo>
                    <a:pt x="1842" y="10768"/>
                    <a:pt x="2421" y="10558"/>
                    <a:pt x="2421" y="9822"/>
                  </a:cubicBezTo>
                  <a:cubicBezTo>
                    <a:pt x="2421" y="9664"/>
                    <a:pt x="2368" y="9559"/>
                    <a:pt x="2315" y="9453"/>
                  </a:cubicBezTo>
                  <a:cubicBezTo>
                    <a:pt x="2760" y="8920"/>
                    <a:pt x="2265" y="8161"/>
                    <a:pt x="1720" y="8161"/>
                  </a:cubicBezTo>
                  <a:cubicBezTo>
                    <a:pt x="1620" y="8161"/>
                    <a:pt x="1519" y="8186"/>
                    <a:pt x="1421" y="8243"/>
                  </a:cubicBezTo>
                  <a:cubicBezTo>
                    <a:pt x="3262" y="5824"/>
                    <a:pt x="4893" y="3246"/>
                    <a:pt x="6997" y="1037"/>
                  </a:cubicBezTo>
                  <a:cubicBezTo>
                    <a:pt x="7439" y="595"/>
                    <a:pt x="7023" y="0"/>
                    <a:pt x="656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-6602500" y="4371450"/>
              <a:ext cx="89200" cy="115225"/>
            </a:xfrm>
            <a:custGeom>
              <a:avLst/>
              <a:gdLst/>
              <a:ahLst/>
              <a:cxnLst/>
              <a:rect l="l" t="t" r="r" b="b"/>
              <a:pathLst>
                <a:path w="3568" h="4609" extrusionOk="0">
                  <a:moveTo>
                    <a:pt x="2775" y="1"/>
                  </a:moveTo>
                  <a:cubicBezTo>
                    <a:pt x="2564" y="1"/>
                    <a:pt x="2346" y="82"/>
                    <a:pt x="2202" y="262"/>
                  </a:cubicBezTo>
                  <a:cubicBezTo>
                    <a:pt x="1887" y="788"/>
                    <a:pt x="1361" y="1104"/>
                    <a:pt x="940" y="1525"/>
                  </a:cubicBezTo>
                  <a:cubicBezTo>
                    <a:pt x="414" y="2156"/>
                    <a:pt x="98" y="2892"/>
                    <a:pt x="46" y="3681"/>
                  </a:cubicBezTo>
                  <a:cubicBezTo>
                    <a:pt x="1" y="4223"/>
                    <a:pt x="497" y="4609"/>
                    <a:pt x="1004" y="4609"/>
                  </a:cubicBezTo>
                  <a:cubicBezTo>
                    <a:pt x="1088" y="4609"/>
                    <a:pt x="1173" y="4598"/>
                    <a:pt x="1256" y="4576"/>
                  </a:cubicBezTo>
                  <a:cubicBezTo>
                    <a:pt x="1571" y="4523"/>
                    <a:pt x="1782" y="4365"/>
                    <a:pt x="1992" y="4155"/>
                  </a:cubicBezTo>
                  <a:cubicBezTo>
                    <a:pt x="2097" y="4102"/>
                    <a:pt x="2150" y="3997"/>
                    <a:pt x="2202" y="3892"/>
                  </a:cubicBezTo>
                  <a:cubicBezTo>
                    <a:pt x="2245" y="3850"/>
                    <a:pt x="2389" y="3638"/>
                    <a:pt x="2362" y="3638"/>
                  </a:cubicBezTo>
                  <a:cubicBezTo>
                    <a:pt x="2356" y="3638"/>
                    <a:pt x="2339" y="3650"/>
                    <a:pt x="2308" y="3681"/>
                  </a:cubicBezTo>
                  <a:cubicBezTo>
                    <a:pt x="2571" y="3418"/>
                    <a:pt x="2571" y="2945"/>
                    <a:pt x="2255" y="2735"/>
                  </a:cubicBezTo>
                  <a:cubicBezTo>
                    <a:pt x="2571" y="2051"/>
                    <a:pt x="3149" y="1419"/>
                    <a:pt x="3360" y="788"/>
                  </a:cubicBezTo>
                  <a:cubicBezTo>
                    <a:pt x="3568" y="303"/>
                    <a:pt x="3183" y="1"/>
                    <a:pt x="277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-7529850" y="4247075"/>
              <a:ext cx="139975" cy="283150"/>
            </a:xfrm>
            <a:custGeom>
              <a:avLst/>
              <a:gdLst/>
              <a:ahLst/>
              <a:cxnLst/>
              <a:rect l="l" t="t" r="r" b="b"/>
              <a:pathLst>
                <a:path w="5599" h="11326" extrusionOk="0">
                  <a:moveTo>
                    <a:pt x="4813" y="1"/>
                  </a:moveTo>
                  <a:cubicBezTo>
                    <a:pt x="4559" y="1"/>
                    <a:pt x="4303" y="114"/>
                    <a:pt x="4156" y="345"/>
                  </a:cubicBezTo>
                  <a:cubicBezTo>
                    <a:pt x="3630" y="661"/>
                    <a:pt x="3157" y="1187"/>
                    <a:pt x="2736" y="1502"/>
                  </a:cubicBezTo>
                  <a:cubicBezTo>
                    <a:pt x="1894" y="2133"/>
                    <a:pt x="1000" y="3186"/>
                    <a:pt x="579" y="4080"/>
                  </a:cubicBezTo>
                  <a:cubicBezTo>
                    <a:pt x="1" y="5290"/>
                    <a:pt x="895" y="6342"/>
                    <a:pt x="1894" y="6342"/>
                  </a:cubicBezTo>
                  <a:cubicBezTo>
                    <a:pt x="1526" y="7815"/>
                    <a:pt x="1211" y="9340"/>
                    <a:pt x="1211" y="10813"/>
                  </a:cubicBezTo>
                  <a:cubicBezTo>
                    <a:pt x="1244" y="11111"/>
                    <a:pt x="1527" y="11326"/>
                    <a:pt x="1785" y="11326"/>
                  </a:cubicBezTo>
                  <a:cubicBezTo>
                    <a:pt x="1937" y="11326"/>
                    <a:pt x="2079" y="11252"/>
                    <a:pt x="2157" y="11076"/>
                  </a:cubicBezTo>
                  <a:cubicBezTo>
                    <a:pt x="2946" y="9235"/>
                    <a:pt x="3210" y="7184"/>
                    <a:pt x="3473" y="5132"/>
                  </a:cubicBezTo>
                  <a:cubicBezTo>
                    <a:pt x="3788" y="4658"/>
                    <a:pt x="3999" y="4132"/>
                    <a:pt x="4209" y="3606"/>
                  </a:cubicBezTo>
                  <a:cubicBezTo>
                    <a:pt x="4525" y="3133"/>
                    <a:pt x="4840" y="2712"/>
                    <a:pt x="5103" y="2239"/>
                  </a:cubicBezTo>
                  <a:cubicBezTo>
                    <a:pt x="5314" y="1923"/>
                    <a:pt x="5419" y="1607"/>
                    <a:pt x="5524" y="1344"/>
                  </a:cubicBezTo>
                  <a:cubicBezTo>
                    <a:pt x="5570" y="1207"/>
                    <a:pt x="5576" y="1070"/>
                    <a:pt x="5542" y="932"/>
                  </a:cubicBezTo>
                  <a:lnTo>
                    <a:pt x="5542" y="932"/>
                  </a:lnTo>
                  <a:cubicBezTo>
                    <a:pt x="5568" y="1020"/>
                    <a:pt x="5581" y="1055"/>
                    <a:pt x="5586" y="1055"/>
                  </a:cubicBezTo>
                  <a:cubicBezTo>
                    <a:pt x="5598" y="1055"/>
                    <a:pt x="5577" y="900"/>
                    <a:pt x="5577" y="766"/>
                  </a:cubicBezTo>
                  <a:cubicBezTo>
                    <a:pt x="5577" y="259"/>
                    <a:pt x="5196" y="1"/>
                    <a:pt x="481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9"/>
            <p:cNvSpPr/>
            <p:nvPr/>
          </p:nvSpPr>
          <p:spPr>
            <a:xfrm>
              <a:off x="-8597725" y="3928225"/>
              <a:ext cx="2318575" cy="4588475"/>
            </a:xfrm>
            <a:custGeom>
              <a:avLst/>
              <a:gdLst/>
              <a:ahLst/>
              <a:cxnLst/>
              <a:rect l="l" t="t" r="r" b="b"/>
              <a:pathLst>
                <a:path w="92743" h="183539" extrusionOk="0">
                  <a:moveTo>
                    <a:pt x="1421" y="107788"/>
                  </a:moveTo>
                  <a:cubicBezTo>
                    <a:pt x="1684" y="106946"/>
                    <a:pt x="1947" y="106157"/>
                    <a:pt x="2210" y="105315"/>
                  </a:cubicBezTo>
                  <a:cubicBezTo>
                    <a:pt x="2368" y="104842"/>
                    <a:pt x="2525" y="104421"/>
                    <a:pt x="2946" y="104000"/>
                  </a:cubicBezTo>
                  <a:cubicBezTo>
                    <a:pt x="3367" y="103579"/>
                    <a:pt x="3472" y="102948"/>
                    <a:pt x="3262" y="102317"/>
                  </a:cubicBezTo>
                  <a:cubicBezTo>
                    <a:pt x="2788" y="100896"/>
                    <a:pt x="2736" y="99423"/>
                    <a:pt x="2473" y="98003"/>
                  </a:cubicBezTo>
                  <a:cubicBezTo>
                    <a:pt x="2420" y="97635"/>
                    <a:pt x="2578" y="97214"/>
                    <a:pt x="2736" y="96846"/>
                  </a:cubicBezTo>
                  <a:cubicBezTo>
                    <a:pt x="3315" y="95005"/>
                    <a:pt x="3893" y="93163"/>
                    <a:pt x="4524" y="91322"/>
                  </a:cubicBezTo>
                  <a:cubicBezTo>
                    <a:pt x="4840" y="90375"/>
                    <a:pt x="4735" y="89428"/>
                    <a:pt x="4682" y="88534"/>
                  </a:cubicBezTo>
                  <a:cubicBezTo>
                    <a:pt x="4630" y="87903"/>
                    <a:pt x="4472" y="87324"/>
                    <a:pt x="4419" y="86746"/>
                  </a:cubicBezTo>
                  <a:cubicBezTo>
                    <a:pt x="4314" y="86009"/>
                    <a:pt x="4051" y="85431"/>
                    <a:pt x="3788" y="84747"/>
                  </a:cubicBezTo>
                  <a:cubicBezTo>
                    <a:pt x="3262" y="83169"/>
                    <a:pt x="2578" y="81643"/>
                    <a:pt x="2788" y="79907"/>
                  </a:cubicBezTo>
                  <a:cubicBezTo>
                    <a:pt x="2894" y="79276"/>
                    <a:pt x="2788" y="78697"/>
                    <a:pt x="2841" y="78066"/>
                  </a:cubicBezTo>
                  <a:cubicBezTo>
                    <a:pt x="2841" y="77645"/>
                    <a:pt x="2946" y="77224"/>
                    <a:pt x="2999" y="76803"/>
                  </a:cubicBezTo>
                  <a:cubicBezTo>
                    <a:pt x="2999" y="76698"/>
                    <a:pt x="3051" y="76488"/>
                    <a:pt x="2999" y="76435"/>
                  </a:cubicBezTo>
                  <a:cubicBezTo>
                    <a:pt x="2262" y="75751"/>
                    <a:pt x="2841" y="74962"/>
                    <a:pt x="2841" y="74278"/>
                  </a:cubicBezTo>
                  <a:cubicBezTo>
                    <a:pt x="2946" y="72911"/>
                    <a:pt x="3209" y="71595"/>
                    <a:pt x="3367" y="70280"/>
                  </a:cubicBezTo>
                  <a:cubicBezTo>
                    <a:pt x="3367" y="70228"/>
                    <a:pt x="3367" y="70175"/>
                    <a:pt x="3367" y="70175"/>
                  </a:cubicBezTo>
                  <a:cubicBezTo>
                    <a:pt x="4104" y="68176"/>
                    <a:pt x="4104" y="66072"/>
                    <a:pt x="4787" y="64126"/>
                  </a:cubicBezTo>
                  <a:cubicBezTo>
                    <a:pt x="5840" y="60759"/>
                    <a:pt x="6944" y="57445"/>
                    <a:pt x="7996" y="54131"/>
                  </a:cubicBezTo>
                  <a:cubicBezTo>
                    <a:pt x="8154" y="53710"/>
                    <a:pt x="8259" y="53289"/>
                    <a:pt x="8470" y="52921"/>
                  </a:cubicBezTo>
                  <a:cubicBezTo>
                    <a:pt x="8996" y="52079"/>
                    <a:pt x="9311" y="51132"/>
                    <a:pt x="9785" y="50238"/>
                  </a:cubicBezTo>
                  <a:cubicBezTo>
                    <a:pt x="10311" y="49186"/>
                    <a:pt x="10890" y="48028"/>
                    <a:pt x="11994" y="47345"/>
                  </a:cubicBezTo>
                  <a:cubicBezTo>
                    <a:pt x="12310" y="47134"/>
                    <a:pt x="12520" y="46871"/>
                    <a:pt x="12678" y="46556"/>
                  </a:cubicBezTo>
                  <a:cubicBezTo>
                    <a:pt x="13309" y="45714"/>
                    <a:pt x="13678" y="44767"/>
                    <a:pt x="14046" y="43820"/>
                  </a:cubicBezTo>
                  <a:cubicBezTo>
                    <a:pt x="14467" y="42768"/>
                    <a:pt x="15045" y="41821"/>
                    <a:pt x="15571" y="40769"/>
                  </a:cubicBezTo>
                  <a:cubicBezTo>
                    <a:pt x="16887" y="38139"/>
                    <a:pt x="18202" y="35456"/>
                    <a:pt x="19517" y="32773"/>
                  </a:cubicBezTo>
                  <a:cubicBezTo>
                    <a:pt x="20148" y="31405"/>
                    <a:pt x="20885" y="30090"/>
                    <a:pt x="21726" y="28828"/>
                  </a:cubicBezTo>
                  <a:cubicBezTo>
                    <a:pt x="23357" y="26250"/>
                    <a:pt x="25251" y="23883"/>
                    <a:pt x="27092" y="21516"/>
                  </a:cubicBezTo>
                  <a:cubicBezTo>
                    <a:pt x="27618" y="20832"/>
                    <a:pt x="28249" y="20253"/>
                    <a:pt x="28881" y="19622"/>
                  </a:cubicBezTo>
                  <a:cubicBezTo>
                    <a:pt x="29775" y="18780"/>
                    <a:pt x="30669" y="17886"/>
                    <a:pt x="31616" y="17097"/>
                  </a:cubicBezTo>
                  <a:cubicBezTo>
                    <a:pt x="31879" y="16834"/>
                    <a:pt x="32195" y="16571"/>
                    <a:pt x="32563" y="16413"/>
                  </a:cubicBezTo>
                  <a:cubicBezTo>
                    <a:pt x="34194" y="15519"/>
                    <a:pt x="35877" y="14677"/>
                    <a:pt x="37508" y="13835"/>
                  </a:cubicBezTo>
                  <a:cubicBezTo>
                    <a:pt x="37771" y="13730"/>
                    <a:pt x="38034" y="13572"/>
                    <a:pt x="38244" y="13572"/>
                  </a:cubicBezTo>
                  <a:cubicBezTo>
                    <a:pt x="39454" y="13678"/>
                    <a:pt x="40454" y="12836"/>
                    <a:pt x="41611" y="12888"/>
                  </a:cubicBezTo>
                  <a:cubicBezTo>
                    <a:pt x="42242" y="12941"/>
                    <a:pt x="42873" y="12994"/>
                    <a:pt x="43399" y="13257"/>
                  </a:cubicBezTo>
                  <a:cubicBezTo>
                    <a:pt x="44189" y="13625"/>
                    <a:pt x="44715" y="13362"/>
                    <a:pt x="45241" y="12783"/>
                  </a:cubicBezTo>
                  <a:cubicBezTo>
                    <a:pt x="45293" y="12731"/>
                    <a:pt x="45293" y="12731"/>
                    <a:pt x="45346" y="12678"/>
                  </a:cubicBezTo>
                  <a:cubicBezTo>
                    <a:pt x="46977" y="10311"/>
                    <a:pt x="49449" y="8785"/>
                    <a:pt x="51343" y="6629"/>
                  </a:cubicBezTo>
                  <a:cubicBezTo>
                    <a:pt x="52237" y="5997"/>
                    <a:pt x="53079" y="5366"/>
                    <a:pt x="53973" y="4787"/>
                  </a:cubicBezTo>
                  <a:cubicBezTo>
                    <a:pt x="54657" y="4366"/>
                    <a:pt x="55341" y="3998"/>
                    <a:pt x="55972" y="3577"/>
                  </a:cubicBezTo>
                  <a:cubicBezTo>
                    <a:pt x="56498" y="3209"/>
                    <a:pt x="57077" y="2894"/>
                    <a:pt x="57708" y="2683"/>
                  </a:cubicBezTo>
                  <a:cubicBezTo>
                    <a:pt x="59234" y="2210"/>
                    <a:pt x="60706" y="1631"/>
                    <a:pt x="62285" y="1263"/>
                  </a:cubicBezTo>
                  <a:cubicBezTo>
                    <a:pt x="63968" y="789"/>
                    <a:pt x="65704" y="474"/>
                    <a:pt x="67493" y="211"/>
                  </a:cubicBezTo>
                  <a:cubicBezTo>
                    <a:pt x="68545" y="0"/>
                    <a:pt x="69597" y="158"/>
                    <a:pt x="70649" y="474"/>
                  </a:cubicBezTo>
                  <a:cubicBezTo>
                    <a:pt x="71911" y="895"/>
                    <a:pt x="73174" y="1210"/>
                    <a:pt x="74279" y="1947"/>
                  </a:cubicBezTo>
                  <a:cubicBezTo>
                    <a:pt x="74699" y="2262"/>
                    <a:pt x="75120" y="2525"/>
                    <a:pt x="75488" y="2841"/>
                  </a:cubicBezTo>
                  <a:cubicBezTo>
                    <a:pt x="75857" y="3104"/>
                    <a:pt x="76172" y="3420"/>
                    <a:pt x="76541" y="3630"/>
                  </a:cubicBezTo>
                  <a:cubicBezTo>
                    <a:pt x="76856" y="3840"/>
                    <a:pt x="77277" y="4051"/>
                    <a:pt x="77645" y="3998"/>
                  </a:cubicBezTo>
                  <a:cubicBezTo>
                    <a:pt x="78645" y="3946"/>
                    <a:pt x="79697" y="4051"/>
                    <a:pt x="80696" y="3630"/>
                  </a:cubicBezTo>
                  <a:cubicBezTo>
                    <a:pt x="82064" y="3157"/>
                    <a:pt x="83484" y="3051"/>
                    <a:pt x="84905" y="3209"/>
                  </a:cubicBezTo>
                  <a:cubicBezTo>
                    <a:pt x="86272" y="3420"/>
                    <a:pt x="87640" y="3525"/>
                    <a:pt x="89008" y="3788"/>
                  </a:cubicBezTo>
                  <a:cubicBezTo>
                    <a:pt x="91743" y="4314"/>
                    <a:pt x="91954" y="4998"/>
                    <a:pt x="92638" y="7365"/>
                  </a:cubicBezTo>
                  <a:cubicBezTo>
                    <a:pt x="92743" y="7681"/>
                    <a:pt x="92690" y="8049"/>
                    <a:pt x="92585" y="8364"/>
                  </a:cubicBezTo>
                  <a:cubicBezTo>
                    <a:pt x="92269" y="9417"/>
                    <a:pt x="91954" y="10469"/>
                    <a:pt x="91586" y="11468"/>
                  </a:cubicBezTo>
                  <a:cubicBezTo>
                    <a:pt x="91428" y="11889"/>
                    <a:pt x="91217" y="12257"/>
                    <a:pt x="90954" y="12573"/>
                  </a:cubicBezTo>
                  <a:cubicBezTo>
                    <a:pt x="90060" y="13835"/>
                    <a:pt x="89113" y="15098"/>
                    <a:pt x="88166" y="16360"/>
                  </a:cubicBezTo>
                  <a:cubicBezTo>
                    <a:pt x="87693" y="16939"/>
                    <a:pt x="87325" y="17623"/>
                    <a:pt x="87114" y="18412"/>
                  </a:cubicBezTo>
                  <a:cubicBezTo>
                    <a:pt x="86904" y="19201"/>
                    <a:pt x="86641" y="19938"/>
                    <a:pt x="86115" y="20621"/>
                  </a:cubicBezTo>
                  <a:cubicBezTo>
                    <a:pt x="85904" y="20832"/>
                    <a:pt x="85799" y="21147"/>
                    <a:pt x="85694" y="21410"/>
                  </a:cubicBezTo>
                  <a:cubicBezTo>
                    <a:pt x="85115" y="23094"/>
                    <a:pt x="84589" y="24777"/>
                    <a:pt x="84063" y="26461"/>
                  </a:cubicBezTo>
                  <a:cubicBezTo>
                    <a:pt x="83958" y="26776"/>
                    <a:pt x="83853" y="27144"/>
                    <a:pt x="83905" y="27460"/>
                  </a:cubicBezTo>
                  <a:cubicBezTo>
                    <a:pt x="83905" y="28302"/>
                    <a:pt x="83695" y="28986"/>
                    <a:pt x="83432" y="29775"/>
                  </a:cubicBezTo>
                  <a:cubicBezTo>
                    <a:pt x="82853" y="31774"/>
                    <a:pt x="82064" y="33615"/>
                    <a:pt x="80854" y="35351"/>
                  </a:cubicBezTo>
                  <a:cubicBezTo>
                    <a:pt x="79329" y="37613"/>
                    <a:pt x="77961" y="39980"/>
                    <a:pt x="76541" y="42295"/>
                  </a:cubicBezTo>
                  <a:cubicBezTo>
                    <a:pt x="76120" y="42926"/>
                    <a:pt x="75752" y="43610"/>
                    <a:pt x="75541" y="44399"/>
                  </a:cubicBezTo>
                  <a:cubicBezTo>
                    <a:pt x="74962" y="46293"/>
                    <a:pt x="74331" y="48186"/>
                    <a:pt x="73700" y="50027"/>
                  </a:cubicBezTo>
                  <a:cubicBezTo>
                    <a:pt x="73489" y="50711"/>
                    <a:pt x="73174" y="51343"/>
                    <a:pt x="72806" y="51921"/>
                  </a:cubicBezTo>
                  <a:cubicBezTo>
                    <a:pt x="71859" y="53447"/>
                    <a:pt x="70859" y="54867"/>
                    <a:pt x="69912" y="56393"/>
                  </a:cubicBezTo>
                  <a:cubicBezTo>
                    <a:pt x="69807" y="56498"/>
                    <a:pt x="69755" y="56656"/>
                    <a:pt x="69597" y="56813"/>
                  </a:cubicBezTo>
                  <a:cubicBezTo>
                    <a:pt x="68282" y="57971"/>
                    <a:pt x="67493" y="59602"/>
                    <a:pt x="66388" y="60969"/>
                  </a:cubicBezTo>
                  <a:cubicBezTo>
                    <a:pt x="65809" y="61706"/>
                    <a:pt x="65546" y="62600"/>
                    <a:pt x="65388" y="63494"/>
                  </a:cubicBezTo>
                  <a:cubicBezTo>
                    <a:pt x="65283" y="63757"/>
                    <a:pt x="65283" y="64126"/>
                    <a:pt x="65388" y="64389"/>
                  </a:cubicBezTo>
                  <a:cubicBezTo>
                    <a:pt x="65862" y="65388"/>
                    <a:pt x="65967" y="66545"/>
                    <a:pt x="66546" y="67545"/>
                  </a:cubicBezTo>
                  <a:cubicBezTo>
                    <a:pt x="67019" y="68229"/>
                    <a:pt x="67124" y="69018"/>
                    <a:pt x="67177" y="69859"/>
                  </a:cubicBezTo>
                  <a:cubicBezTo>
                    <a:pt x="67177" y="71069"/>
                    <a:pt x="67072" y="72227"/>
                    <a:pt x="66598" y="73331"/>
                  </a:cubicBezTo>
                  <a:cubicBezTo>
                    <a:pt x="66546" y="73489"/>
                    <a:pt x="66493" y="73647"/>
                    <a:pt x="66440" y="73805"/>
                  </a:cubicBezTo>
                  <a:cubicBezTo>
                    <a:pt x="65809" y="76488"/>
                    <a:pt x="64336" y="78802"/>
                    <a:pt x="62548" y="80854"/>
                  </a:cubicBezTo>
                  <a:cubicBezTo>
                    <a:pt x="60391" y="83432"/>
                    <a:pt x="58339" y="86009"/>
                    <a:pt x="56393" y="88692"/>
                  </a:cubicBezTo>
                  <a:cubicBezTo>
                    <a:pt x="55499" y="89955"/>
                    <a:pt x="54499" y="91059"/>
                    <a:pt x="53605" y="92322"/>
                  </a:cubicBezTo>
                  <a:cubicBezTo>
                    <a:pt x="53184" y="92900"/>
                    <a:pt x="52816" y="93532"/>
                    <a:pt x="52448" y="94163"/>
                  </a:cubicBezTo>
                  <a:cubicBezTo>
                    <a:pt x="52079" y="94794"/>
                    <a:pt x="51711" y="95425"/>
                    <a:pt x="51395" y="96109"/>
                  </a:cubicBezTo>
                  <a:cubicBezTo>
                    <a:pt x="50343" y="98056"/>
                    <a:pt x="49607" y="100107"/>
                    <a:pt x="49502" y="102369"/>
                  </a:cubicBezTo>
                  <a:cubicBezTo>
                    <a:pt x="49344" y="104789"/>
                    <a:pt x="49186" y="107209"/>
                    <a:pt x="48870" y="109576"/>
                  </a:cubicBezTo>
                  <a:cubicBezTo>
                    <a:pt x="48607" y="111417"/>
                    <a:pt x="48134" y="113258"/>
                    <a:pt x="47660" y="115047"/>
                  </a:cubicBezTo>
                  <a:cubicBezTo>
                    <a:pt x="47292" y="116310"/>
                    <a:pt x="46819" y="117572"/>
                    <a:pt x="46398" y="118835"/>
                  </a:cubicBezTo>
                  <a:cubicBezTo>
                    <a:pt x="46240" y="119466"/>
                    <a:pt x="45977" y="119992"/>
                    <a:pt x="45609" y="120465"/>
                  </a:cubicBezTo>
                  <a:cubicBezTo>
                    <a:pt x="44820" y="121623"/>
                    <a:pt x="44031" y="122833"/>
                    <a:pt x="43452" y="124148"/>
                  </a:cubicBezTo>
                  <a:cubicBezTo>
                    <a:pt x="43242" y="124726"/>
                    <a:pt x="42926" y="125252"/>
                    <a:pt x="42558" y="125726"/>
                  </a:cubicBezTo>
                  <a:cubicBezTo>
                    <a:pt x="41506" y="127199"/>
                    <a:pt x="40717" y="128777"/>
                    <a:pt x="39928" y="130355"/>
                  </a:cubicBezTo>
                  <a:cubicBezTo>
                    <a:pt x="39244" y="131828"/>
                    <a:pt x="38455" y="133301"/>
                    <a:pt x="37771" y="134774"/>
                  </a:cubicBezTo>
                  <a:cubicBezTo>
                    <a:pt x="37508" y="135247"/>
                    <a:pt x="37350" y="135721"/>
                    <a:pt x="37192" y="136194"/>
                  </a:cubicBezTo>
                  <a:cubicBezTo>
                    <a:pt x="35930" y="140140"/>
                    <a:pt x="34614" y="144032"/>
                    <a:pt x="33405" y="147925"/>
                  </a:cubicBezTo>
                  <a:cubicBezTo>
                    <a:pt x="32773" y="149766"/>
                    <a:pt x="31563" y="151134"/>
                    <a:pt x="30090" y="152291"/>
                  </a:cubicBezTo>
                  <a:cubicBezTo>
                    <a:pt x="29670" y="152659"/>
                    <a:pt x="29354" y="152975"/>
                    <a:pt x="29196" y="153501"/>
                  </a:cubicBezTo>
                  <a:cubicBezTo>
                    <a:pt x="28986" y="154132"/>
                    <a:pt x="28828" y="154816"/>
                    <a:pt x="28565" y="155448"/>
                  </a:cubicBezTo>
                  <a:cubicBezTo>
                    <a:pt x="28091" y="156657"/>
                    <a:pt x="28039" y="157867"/>
                    <a:pt x="28091" y="159130"/>
                  </a:cubicBezTo>
                  <a:cubicBezTo>
                    <a:pt x="28091" y="159340"/>
                    <a:pt x="28144" y="159603"/>
                    <a:pt x="28091" y="159761"/>
                  </a:cubicBezTo>
                  <a:cubicBezTo>
                    <a:pt x="27723" y="160603"/>
                    <a:pt x="27986" y="161497"/>
                    <a:pt x="27776" y="162339"/>
                  </a:cubicBezTo>
                  <a:cubicBezTo>
                    <a:pt x="27671" y="162549"/>
                    <a:pt x="27776" y="162865"/>
                    <a:pt x="27776" y="163075"/>
                  </a:cubicBezTo>
                  <a:cubicBezTo>
                    <a:pt x="27881" y="164496"/>
                    <a:pt x="28091" y="165811"/>
                    <a:pt x="28512" y="167126"/>
                  </a:cubicBezTo>
                  <a:cubicBezTo>
                    <a:pt x="28881" y="168230"/>
                    <a:pt x="29038" y="169335"/>
                    <a:pt x="29301" y="170387"/>
                  </a:cubicBezTo>
                  <a:cubicBezTo>
                    <a:pt x="29354" y="170650"/>
                    <a:pt x="29407" y="170913"/>
                    <a:pt x="29512" y="171124"/>
                  </a:cubicBezTo>
                  <a:cubicBezTo>
                    <a:pt x="30143" y="172176"/>
                    <a:pt x="30353" y="173333"/>
                    <a:pt x="30669" y="174438"/>
                  </a:cubicBezTo>
                  <a:cubicBezTo>
                    <a:pt x="30774" y="174806"/>
                    <a:pt x="30932" y="175174"/>
                    <a:pt x="31090" y="175543"/>
                  </a:cubicBezTo>
                  <a:cubicBezTo>
                    <a:pt x="31300" y="176016"/>
                    <a:pt x="31563" y="176542"/>
                    <a:pt x="31826" y="177015"/>
                  </a:cubicBezTo>
                  <a:cubicBezTo>
                    <a:pt x="32458" y="177962"/>
                    <a:pt x="32615" y="179014"/>
                    <a:pt x="32984" y="180014"/>
                  </a:cubicBezTo>
                  <a:cubicBezTo>
                    <a:pt x="33089" y="180277"/>
                    <a:pt x="33036" y="180540"/>
                    <a:pt x="32984" y="180803"/>
                  </a:cubicBezTo>
                  <a:cubicBezTo>
                    <a:pt x="32878" y="181329"/>
                    <a:pt x="32668" y="181855"/>
                    <a:pt x="32458" y="182381"/>
                  </a:cubicBezTo>
                  <a:cubicBezTo>
                    <a:pt x="32142" y="183223"/>
                    <a:pt x="31458" y="183538"/>
                    <a:pt x="30564" y="183328"/>
                  </a:cubicBezTo>
                  <a:cubicBezTo>
                    <a:pt x="29775" y="183118"/>
                    <a:pt x="29038" y="182855"/>
                    <a:pt x="28460" y="182171"/>
                  </a:cubicBezTo>
                  <a:cubicBezTo>
                    <a:pt x="28039" y="181645"/>
                    <a:pt x="27460" y="181224"/>
                    <a:pt x="26987" y="180750"/>
                  </a:cubicBezTo>
                  <a:cubicBezTo>
                    <a:pt x="26882" y="180645"/>
                    <a:pt x="26724" y="180487"/>
                    <a:pt x="26724" y="180330"/>
                  </a:cubicBezTo>
                  <a:cubicBezTo>
                    <a:pt x="26619" y="179435"/>
                    <a:pt x="26092" y="178699"/>
                    <a:pt x="25724" y="177962"/>
                  </a:cubicBezTo>
                  <a:cubicBezTo>
                    <a:pt x="25409" y="177331"/>
                    <a:pt x="25093" y="176700"/>
                    <a:pt x="24988" y="176016"/>
                  </a:cubicBezTo>
                  <a:cubicBezTo>
                    <a:pt x="24935" y="175700"/>
                    <a:pt x="24725" y="175385"/>
                    <a:pt x="24567" y="175069"/>
                  </a:cubicBezTo>
                  <a:cubicBezTo>
                    <a:pt x="24199" y="174280"/>
                    <a:pt x="23778" y="173544"/>
                    <a:pt x="23410" y="172754"/>
                  </a:cubicBezTo>
                  <a:cubicBezTo>
                    <a:pt x="23252" y="172439"/>
                    <a:pt x="23041" y="172123"/>
                    <a:pt x="22989" y="171808"/>
                  </a:cubicBezTo>
                  <a:cubicBezTo>
                    <a:pt x="22884" y="171124"/>
                    <a:pt x="22621" y="170598"/>
                    <a:pt x="22305" y="169966"/>
                  </a:cubicBezTo>
                  <a:cubicBezTo>
                    <a:pt x="22200" y="169703"/>
                    <a:pt x="22042" y="169335"/>
                    <a:pt x="21989" y="169020"/>
                  </a:cubicBezTo>
                  <a:cubicBezTo>
                    <a:pt x="21779" y="167652"/>
                    <a:pt x="21621" y="166284"/>
                    <a:pt x="21411" y="164916"/>
                  </a:cubicBezTo>
                  <a:cubicBezTo>
                    <a:pt x="21358" y="164548"/>
                    <a:pt x="21305" y="164127"/>
                    <a:pt x="21200" y="163812"/>
                  </a:cubicBezTo>
                  <a:cubicBezTo>
                    <a:pt x="20885" y="163128"/>
                    <a:pt x="20727" y="162391"/>
                    <a:pt x="20727" y="161655"/>
                  </a:cubicBezTo>
                  <a:cubicBezTo>
                    <a:pt x="20727" y="161181"/>
                    <a:pt x="20622" y="160761"/>
                    <a:pt x="20464" y="160287"/>
                  </a:cubicBezTo>
                  <a:cubicBezTo>
                    <a:pt x="20043" y="159288"/>
                    <a:pt x="19727" y="158236"/>
                    <a:pt x="19412" y="157236"/>
                  </a:cubicBezTo>
                  <a:cubicBezTo>
                    <a:pt x="19359" y="156973"/>
                    <a:pt x="19254" y="156710"/>
                    <a:pt x="19149" y="156500"/>
                  </a:cubicBezTo>
                  <a:cubicBezTo>
                    <a:pt x="18728" y="155763"/>
                    <a:pt x="18675" y="154921"/>
                    <a:pt x="18623" y="154132"/>
                  </a:cubicBezTo>
                  <a:cubicBezTo>
                    <a:pt x="18465" y="151397"/>
                    <a:pt x="18202" y="148714"/>
                    <a:pt x="17728" y="146031"/>
                  </a:cubicBezTo>
                  <a:cubicBezTo>
                    <a:pt x="17570" y="145137"/>
                    <a:pt x="17202" y="144348"/>
                    <a:pt x="16571" y="143769"/>
                  </a:cubicBezTo>
                  <a:cubicBezTo>
                    <a:pt x="15940" y="143191"/>
                    <a:pt x="15466" y="142507"/>
                    <a:pt x="14993" y="141823"/>
                  </a:cubicBezTo>
                  <a:cubicBezTo>
                    <a:pt x="14625" y="141244"/>
                    <a:pt x="14151" y="140771"/>
                    <a:pt x="13783" y="140192"/>
                  </a:cubicBezTo>
                  <a:cubicBezTo>
                    <a:pt x="13572" y="139982"/>
                    <a:pt x="13415" y="139719"/>
                    <a:pt x="13257" y="139456"/>
                  </a:cubicBezTo>
                  <a:cubicBezTo>
                    <a:pt x="13046" y="138824"/>
                    <a:pt x="12783" y="138246"/>
                    <a:pt x="12626" y="137614"/>
                  </a:cubicBezTo>
                  <a:cubicBezTo>
                    <a:pt x="11784" y="134721"/>
                    <a:pt x="10837" y="131828"/>
                    <a:pt x="10311" y="128882"/>
                  </a:cubicBezTo>
                  <a:cubicBezTo>
                    <a:pt x="10153" y="128146"/>
                    <a:pt x="9995" y="127409"/>
                    <a:pt x="9943" y="126673"/>
                  </a:cubicBezTo>
                  <a:cubicBezTo>
                    <a:pt x="9838" y="125568"/>
                    <a:pt x="9206" y="124674"/>
                    <a:pt x="8575" y="123779"/>
                  </a:cubicBezTo>
                  <a:cubicBezTo>
                    <a:pt x="8470" y="123622"/>
                    <a:pt x="8259" y="123516"/>
                    <a:pt x="8102" y="123411"/>
                  </a:cubicBezTo>
                  <a:cubicBezTo>
                    <a:pt x="7418" y="122938"/>
                    <a:pt x="6681" y="122412"/>
                    <a:pt x="5945" y="121991"/>
                  </a:cubicBezTo>
                  <a:cubicBezTo>
                    <a:pt x="5471" y="121675"/>
                    <a:pt x="4945" y="121465"/>
                    <a:pt x="4419" y="121360"/>
                  </a:cubicBezTo>
                  <a:cubicBezTo>
                    <a:pt x="3262" y="121044"/>
                    <a:pt x="2420" y="120413"/>
                    <a:pt x="1894" y="119308"/>
                  </a:cubicBezTo>
                  <a:cubicBezTo>
                    <a:pt x="1894" y="119255"/>
                    <a:pt x="1842" y="119203"/>
                    <a:pt x="1842" y="119203"/>
                  </a:cubicBezTo>
                  <a:cubicBezTo>
                    <a:pt x="684" y="118151"/>
                    <a:pt x="632" y="116625"/>
                    <a:pt x="316" y="115310"/>
                  </a:cubicBezTo>
                  <a:cubicBezTo>
                    <a:pt x="0" y="113995"/>
                    <a:pt x="53" y="112627"/>
                    <a:pt x="316" y="111312"/>
                  </a:cubicBezTo>
                  <a:cubicBezTo>
                    <a:pt x="526" y="110102"/>
                    <a:pt x="1053" y="108997"/>
                    <a:pt x="1421" y="107840"/>
                  </a:cubicBezTo>
                  <a:cubicBezTo>
                    <a:pt x="1421" y="107788"/>
                    <a:pt x="1421" y="107788"/>
                    <a:pt x="1421" y="107788"/>
                  </a:cubicBezTo>
                  <a:close/>
                  <a:moveTo>
                    <a:pt x="25356" y="29827"/>
                  </a:moveTo>
                  <a:cubicBezTo>
                    <a:pt x="25356" y="30038"/>
                    <a:pt x="25409" y="30248"/>
                    <a:pt x="25356" y="30353"/>
                  </a:cubicBezTo>
                  <a:cubicBezTo>
                    <a:pt x="24777" y="31142"/>
                    <a:pt x="24251" y="31984"/>
                    <a:pt x="23515" y="32668"/>
                  </a:cubicBezTo>
                  <a:cubicBezTo>
                    <a:pt x="22568" y="33615"/>
                    <a:pt x="21621" y="34562"/>
                    <a:pt x="20885" y="35666"/>
                  </a:cubicBezTo>
                  <a:cubicBezTo>
                    <a:pt x="20095" y="36718"/>
                    <a:pt x="19254" y="37771"/>
                    <a:pt x="18780" y="39086"/>
                  </a:cubicBezTo>
                  <a:cubicBezTo>
                    <a:pt x="18675" y="39349"/>
                    <a:pt x="18465" y="39612"/>
                    <a:pt x="18254" y="39770"/>
                  </a:cubicBezTo>
                  <a:cubicBezTo>
                    <a:pt x="17833" y="40033"/>
                    <a:pt x="17676" y="40401"/>
                    <a:pt x="17465" y="40769"/>
                  </a:cubicBezTo>
                  <a:cubicBezTo>
                    <a:pt x="16203" y="42873"/>
                    <a:pt x="15414" y="45240"/>
                    <a:pt x="14204" y="47397"/>
                  </a:cubicBezTo>
                  <a:cubicBezTo>
                    <a:pt x="13836" y="48028"/>
                    <a:pt x="13415" y="48555"/>
                    <a:pt x="12836" y="48923"/>
                  </a:cubicBezTo>
                  <a:cubicBezTo>
                    <a:pt x="11994" y="49501"/>
                    <a:pt x="11521" y="50343"/>
                    <a:pt x="11100" y="51237"/>
                  </a:cubicBezTo>
                  <a:cubicBezTo>
                    <a:pt x="10784" y="51974"/>
                    <a:pt x="10521" y="52658"/>
                    <a:pt x="10101" y="53342"/>
                  </a:cubicBezTo>
                  <a:cubicBezTo>
                    <a:pt x="9890" y="53657"/>
                    <a:pt x="9732" y="54025"/>
                    <a:pt x="9627" y="54394"/>
                  </a:cubicBezTo>
                  <a:cubicBezTo>
                    <a:pt x="8417" y="58023"/>
                    <a:pt x="7155" y="61601"/>
                    <a:pt x="6103" y="65230"/>
                  </a:cubicBezTo>
                  <a:cubicBezTo>
                    <a:pt x="5629" y="66914"/>
                    <a:pt x="5366" y="68702"/>
                    <a:pt x="4945" y="70438"/>
                  </a:cubicBezTo>
                  <a:cubicBezTo>
                    <a:pt x="4630" y="71806"/>
                    <a:pt x="4524" y="73226"/>
                    <a:pt x="4367" y="74647"/>
                  </a:cubicBezTo>
                  <a:cubicBezTo>
                    <a:pt x="4314" y="74962"/>
                    <a:pt x="4314" y="75383"/>
                    <a:pt x="4419" y="75646"/>
                  </a:cubicBezTo>
                  <a:cubicBezTo>
                    <a:pt x="4577" y="76067"/>
                    <a:pt x="4577" y="76382"/>
                    <a:pt x="4524" y="76803"/>
                  </a:cubicBezTo>
                  <a:cubicBezTo>
                    <a:pt x="4419" y="77329"/>
                    <a:pt x="4419" y="77908"/>
                    <a:pt x="4419" y="78487"/>
                  </a:cubicBezTo>
                  <a:cubicBezTo>
                    <a:pt x="4419" y="78908"/>
                    <a:pt x="4577" y="79328"/>
                    <a:pt x="4472" y="79749"/>
                  </a:cubicBezTo>
                  <a:cubicBezTo>
                    <a:pt x="4261" y="80486"/>
                    <a:pt x="4472" y="81170"/>
                    <a:pt x="4682" y="81906"/>
                  </a:cubicBezTo>
                  <a:cubicBezTo>
                    <a:pt x="4945" y="82853"/>
                    <a:pt x="5156" y="83905"/>
                    <a:pt x="5629" y="84852"/>
                  </a:cubicBezTo>
                  <a:cubicBezTo>
                    <a:pt x="5787" y="85220"/>
                    <a:pt x="5840" y="85641"/>
                    <a:pt x="5945" y="86062"/>
                  </a:cubicBezTo>
                  <a:cubicBezTo>
                    <a:pt x="6103" y="86746"/>
                    <a:pt x="6155" y="87429"/>
                    <a:pt x="6313" y="88113"/>
                  </a:cubicBezTo>
                  <a:cubicBezTo>
                    <a:pt x="6523" y="89008"/>
                    <a:pt x="6523" y="90428"/>
                    <a:pt x="6260" y="91270"/>
                  </a:cubicBezTo>
                  <a:cubicBezTo>
                    <a:pt x="5629" y="93111"/>
                    <a:pt x="5103" y="95005"/>
                    <a:pt x="4419" y="96846"/>
                  </a:cubicBezTo>
                  <a:cubicBezTo>
                    <a:pt x="4156" y="97635"/>
                    <a:pt x="4209" y="98424"/>
                    <a:pt x="4419" y="99213"/>
                  </a:cubicBezTo>
                  <a:cubicBezTo>
                    <a:pt x="4577" y="99686"/>
                    <a:pt x="4630" y="100160"/>
                    <a:pt x="4787" y="100581"/>
                  </a:cubicBezTo>
                  <a:cubicBezTo>
                    <a:pt x="4893" y="101054"/>
                    <a:pt x="4945" y="101528"/>
                    <a:pt x="5103" y="101948"/>
                  </a:cubicBezTo>
                  <a:cubicBezTo>
                    <a:pt x="5261" y="102369"/>
                    <a:pt x="5261" y="102737"/>
                    <a:pt x="5156" y="103106"/>
                  </a:cubicBezTo>
                  <a:cubicBezTo>
                    <a:pt x="4840" y="104053"/>
                    <a:pt x="4524" y="105000"/>
                    <a:pt x="4209" y="105946"/>
                  </a:cubicBezTo>
                  <a:cubicBezTo>
                    <a:pt x="3998" y="106472"/>
                    <a:pt x="3630" y="106998"/>
                    <a:pt x="3367" y="107525"/>
                  </a:cubicBezTo>
                  <a:cubicBezTo>
                    <a:pt x="3209" y="107840"/>
                    <a:pt x="3051" y="108103"/>
                    <a:pt x="2894" y="108471"/>
                  </a:cubicBezTo>
                  <a:cubicBezTo>
                    <a:pt x="2683" y="108997"/>
                    <a:pt x="2578" y="109629"/>
                    <a:pt x="2368" y="110155"/>
                  </a:cubicBezTo>
                  <a:cubicBezTo>
                    <a:pt x="1842" y="111522"/>
                    <a:pt x="1789" y="112995"/>
                    <a:pt x="1947" y="114416"/>
                  </a:cubicBezTo>
                  <a:cubicBezTo>
                    <a:pt x="2105" y="115731"/>
                    <a:pt x="2315" y="117151"/>
                    <a:pt x="3315" y="118203"/>
                  </a:cubicBezTo>
                  <a:cubicBezTo>
                    <a:pt x="3420" y="118309"/>
                    <a:pt x="3420" y="118466"/>
                    <a:pt x="3472" y="118572"/>
                  </a:cubicBezTo>
                  <a:cubicBezTo>
                    <a:pt x="3841" y="119255"/>
                    <a:pt x="4367" y="119571"/>
                    <a:pt x="5208" y="119624"/>
                  </a:cubicBezTo>
                  <a:cubicBezTo>
                    <a:pt x="5734" y="118309"/>
                    <a:pt x="6313" y="116941"/>
                    <a:pt x="6839" y="115573"/>
                  </a:cubicBezTo>
                  <a:cubicBezTo>
                    <a:pt x="6786" y="117046"/>
                    <a:pt x="6155" y="118414"/>
                    <a:pt x="6103" y="119887"/>
                  </a:cubicBezTo>
                  <a:cubicBezTo>
                    <a:pt x="6471" y="120097"/>
                    <a:pt x="6786" y="120307"/>
                    <a:pt x="7102" y="120518"/>
                  </a:cubicBezTo>
                  <a:cubicBezTo>
                    <a:pt x="7681" y="120939"/>
                    <a:pt x="8259" y="121412"/>
                    <a:pt x="8891" y="121728"/>
                  </a:cubicBezTo>
                  <a:cubicBezTo>
                    <a:pt x="9469" y="122043"/>
                    <a:pt x="9890" y="122412"/>
                    <a:pt x="10153" y="122990"/>
                  </a:cubicBezTo>
                  <a:cubicBezTo>
                    <a:pt x="10258" y="123148"/>
                    <a:pt x="10364" y="123359"/>
                    <a:pt x="10521" y="123516"/>
                  </a:cubicBezTo>
                  <a:cubicBezTo>
                    <a:pt x="11047" y="123990"/>
                    <a:pt x="11258" y="124568"/>
                    <a:pt x="11363" y="125200"/>
                  </a:cubicBezTo>
                  <a:cubicBezTo>
                    <a:pt x="11416" y="125358"/>
                    <a:pt x="11521" y="125515"/>
                    <a:pt x="11626" y="125778"/>
                  </a:cubicBezTo>
                  <a:cubicBezTo>
                    <a:pt x="12100" y="125147"/>
                    <a:pt x="12205" y="124463"/>
                    <a:pt x="12783" y="123885"/>
                  </a:cubicBezTo>
                  <a:cubicBezTo>
                    <a:pt x="12836" y="124148"/>
                    <a:pt x="12941" y="124358"/>
                    <a:pt x="12889" y="124463"/>
                  </a:cubicBezTo>
                  <a:cubicBezTo>
                    <a:pt x="12731" y="125200"/>
                    <a:pt x="12573" y="125936"/>
                    <a:pt x="12363" y="126620"/>
                  </a:cubicBezTo>
                  <a:cubicBezTo>
                    <a:pt x="11994" y="127883"/>
                    <a:pt x="12047" y="129093"/>
                    <a:pt x="12363" y="130302"/>
                  </a:cubicBezTo>
                  <a:cubicBezTo>
                    <a:pt x="12415" y="130513"/>
                    <a:pt x="12520" y="130671"/>
                    <a:pt x="12626" y="130986"/>
                  </a:cubicBezTo>
                  <a:cubicBezTo>
                    <a:pt x="12994" y="130565"/>
                    <a:pt x="12994" y="130145"/>
                    <a:pt x="13046" y="129829"/>
                  </a:cubicBezTo>
                  <a:cubicBezTo>
                    <a:pt x="13152" y="129408"/>
                    <a:pt x="13204" y="128935"/>
                    <a:pt x="13309" y="128514"/>
                  </a:cubicBezTo>
                  <a:cubicBezTo>
                    <a:pt x="13362" y="128146"/>
                    <a:pt x="13520" y="127777"/>
                    <a:pt x="13678" y="127409"/>
                  </a:cubicBezTo>
                  <a:cubicBezTo>
                    <a:pt x="13783" y="127041"/>
                    <a:pt x="13941" y="126620"/>
                    <a:pt x="14099" y="126199"/>
                  </a:cubicBezTo>
                  <a:cubicBezTo>
                    <a:pt x="14204" y="125884"/>
                    <a:pt x="14256" y="125463"/>
                    <a:pt x="14625" y="125200"/>
                  </a:cubicBezTo>
                  <a:cubicBezTo>
                    <a:pt x="14677" y="125358"/>
                    <a:pt x="14730" y="125463"/>
                    <a:pt x="14730" y="125515"/>
                  </a:cubicBezTo>
                  <a:cubicBezTo>
                    <a:pt x="14151" y="127409"/>
                    <a:pt x="13572" y="129303"/>
                    <a:pt x="13415" y="131302"/>
                  </a:cubicBezTo>
                  <a:cubicBezTo>
                    <a:pt x="12941" y="132301"/>
                    <a:pt x="13152" y="133248"/>
                    <a:pt x="13467" y="134195"/>
                  </a:cubicBezTo>
                  <a:cubicBezTo>
                    <a:pt x="13625" y="134721"/>
                    <a:pt x="13730" y="135195"/>
                    <a:pt x="13888" y="135721"/>
                  </a:cubicBezTo>
                  <a:cubicBezTo>
                    <a:pt x="13941" y="135879"/>
                    <a:pt x="13941" y="136089"/>
                    <a:pt x="14256" y="136142"/>
                  </a:cubicBezTo>
                  <a:cubicBezTo>
                    <a:pt x="14309" y="135563"/>
                    <a:pt x="14309" y="134984"/>
                    <a:pt x="14309" y="134406"/>
                  </a:cubicBezTo>
                  <a:cubicBezTo>
                    <a:pt x="14309" y="133669"/>
                    <a:pt x="14519" y="132985"/>
                    <a:pt x="14835" y="132301"/>
                  </a:cubicBezTo>
                  <a:cubicBezTo>
                    <a:pt x="14888" y="132144"/>
                    <a:pt x="14993" y="132038"/>
                    <a:pt x="15256" y="132144"/>
                  </a:cubicBezTo>
                  <a:cubicBezTo>
                    <a:pt x="15203" y="132407"/>
                    <a:pt x="15151" y="132670"/>
                    <a:pt x="15098" y="132985"/>
                  </a:cubicBezTo>
                  <a:cubicBezTo>
                    <a:pt x="15045" y="133353"/>
                    <a:pt x="14940" y="133722"/>
                    <a:pt x="14940" y="134143"/>
                  </a:cubicBezTo>
                  <a:cubicBezTo>
                    <a:pt x="14940" y="135300"/>
                    <a:pt x="14940" y="136457"/>
                    <a:pt x="14940" y="137614"/>
                  </a:cubicBezTo>
                  <a:cubicBezTo>
                    <a:pt x="14940" y="137825"/>
                    <a:pt x="14993" y="138035"/>
                    <a:pt x="15045" y="138246"/>
                  </a:cubicBezTo>
                  <a:cubicBezTo>
                    <a:pt x="15151" y="138351"/>
                    <a:pt x="15308" y="138456"/>
                    <a:pt x="15466" y="138509"/>
                  </a:cubicBezTo>
                  <a:cubicBezTo>
                    <a:pt x="15571" y="138614"/>
                    <a:pt x="15729" y="138614"/>
                    <a:pt x="15940" y="138667"/>
                  </a:cubicBezTo>
                  <a:cubicBezTo>
                    <a:pt x="15782" y="138982"/>
                    <a:pt x="15677" y="139193"/>
                    <a:pt x="15571" y="139456"/>
                  </a:cubicBezTo>
                  <a:cubicBezTo>
                    <a:pt x="15834" y="139929"/>
                    <a:pt x="16098" y="140403"/>
                    <a:pt x="16571" y="140823"/>
                  </a:cubicBezTo>
                  <a:cubicBezTo>
                    <a:pt x="16939" y="140297"/>
                    <a:pt x="16992" y="139824"/>
                    <a:pt x="17097" y="139298"/>
                  </a:cubicBezTo>
                  <a:cubicBezTo>
                    <a:pt x="17097" y="138877"/>
                    <a:pt x="17202" y="138456"/>
                    <a:pt x="17255" y="138035"/>
                  </a:cubicBezTo>
                  <a:cubicBezTo>
                    <a:pt x="17413" y="137457"/>
                    <a:pt x="17518" y="136878"/>
                    <a:pt x="17676" y="136299"/>
                  </a:cubicBezTo>
                  <a:cubicBezTo>
                    <a:pt x="17728" y="136089"/>
                    <a:pt x="17833" y="135984"/>
                    <a:pt x="18044" y="136089"/>
                  </a:cubicBezTo>
                  <a:cubicBezTo>
                    <a:pt x="18202" y="136720"/>
                    <a:pt x="18254" y="137404"/>
                    <a:pt x="18097" y="138088"/>
                  </a:cubicBezTo>
                  <a:cubicBezTo>
                    <a:pt x="17991" y="138456"/>
                    <a:pt x="17991" y="138877"/>
                    <a:pt x="17991" y="139245"/>
                  </a:cubicBezTo>
                  <a:cubicBezTo>
                    <a:pt x="17939" y="139719"/>
                    <a:pt x="17939" y="140192"/>
                    <a:pt x="17781" y="140666"/>
                  </a:cubicBezTo>
                  <a:cubicBezTo>
                    <a:pt x="17623" y="141244"/>
                    <a:pt x="17728" y="141823"/>
                    <a:pt x="17886" y="142402"/>
                  </a:cubicBezTo>
                  <a:cubicBezTo>
                    <a:pt x="18149" y="142454"/>
                    <a:pt x="18307" y="142454"/>
                    <a:pt x="18517" y="142507"/>
                  </a:cubicBezTo>
                  <a:cubicBezTo>
                    <a:pt x="18570" y="143664"/>
                    <a:pt x="18570" y="143717"/>
                    <a:pt x="19254" y="144295"/>
                  </a:cubicBezTo>
                  <a:cubicBezTo>
                    <a:pt x="19412" y="143506"/>
                    <a:pt x="19096" y="142717"/>
                    <a:pt x="19622" y="141770"/>
                  </a:cubicBezTo>
                  <a:cubicBezTo>
                    <a:pt x="20043" y="144137"/>
                    <a:pt x="20359" y="146294"/>
                    <a:pt x="20727" y="148451"/>
                  </a:cubicBezTo>
                  <a:cubicBezTo>
                    <a:pt x="20727" y="148504"/>
                    <a:pt x="20622" y="148556"/>
                    <a:pt x="20569" y="148609"/>
                  </a:cubicBezTo>
                  <a:cubicBezTo>
                    <a:pt x="20359" y="148609"/>
                    <a:pt x="20148" y="148609"/>
                    <a:pt x="19938" y="148661"/>
                  </a:cubicBezTo>
                  <a:cubicBezTo>
                    <a:pt x="20095" y="150660"/>
                    <a:pt x="20253" y="152554"/>
                    <a:pt x="20411" y="154501"/>
                  </a:cubicBezTo>
                  <a:cubicBezTo>
                    <a:pt x="20464" y="155237"/>
                    <a:pt x="20779" y="155868"/>
                    <a:pt x="21253" y="156605"/>
                  </a:cubicBezTo>
                  <a:cubicBezTo>
                    <a:pt x="21411" y="156184"/>
                    <a:pt x="21516" y="155868"/>
                    <a:pt x="21621" y="155553"/>
                  </a:cubicBezTo>
                  <a:cubicBezTo>
                    <a:pt x="21989" y="154711"/>
                    <a:pt x="22305" y="153869"/>
                    <a:pt x="21937" y="152922"/>
                  </a:cubicBezTo>
                  <a:cubicBezTo>
                    <a:pt x="21831" y="152659"/>
                    <a:pt x="21884" y="152291"/>
                    <a:pt x="21884" y="152028"/>
                  </a:cubicBezTo>
                  <a:cubicBezTo>
                    <a:pt x="21937" y="150555"/>
                    <a:pt x="21989" y="149082"/>
                    <a:pt x="22042" y="147609"/>
                  </a:cubicBezTo>
                  <a:cubicBezTo>
                    <a:pt x="22147" y="145610"/>
                    <a:pt x="22305" y="143559"/>
                    <a:pt x="22463" y="141560"/>
                  </a:cubicBezTo>
                  <a:cubicBezTo>
                    <a:pt x="22568" y="139298"/>
                    <a:pt x="22515" y="137036"/>
                    <a:pt x="22936" y="134826"/>
                  </a:cubicBezTo>
                  <a:cubicBezTo>
                    <a:pt x="22989" y="134511"/>
                    <a:pt x="22989" y="134143"/>
                    <a:pt x="22936" y="133774"/>
                  </a:cubicBezTo>
                  <a:cubicBezTo>
                    <a:pt x="22884" y="132512"/>
                    <a:pt x="23041" y="131197"/>
                    <a:pt x="23147" y="129934"/>
                  </a:cubicBezTo>
                  <a:cubicBezTo>
                    <a:pt x="23357" y="128356"/>
                    <a:pt x="23462" y="126830"/>
                    <a:pt x="23567" y="125252"/>
                  </a:cubicBezTo>
                  <a:cubicBezTo>
                    <a:pt x="23620" y="124358"/>
                    <a:pt x="23620" y="123464"/>
                    <a:pt x="23620" y="122570"/>
                  </a:cubicBezTo>
                  <a:cubicBezTo>
                    <a:pt x="23620" y="121886"/>
                    <a:pt x="23567" y="121202"/>
                    <a:pt x="23515" y="120571"/>
                  </a:cubicBezTo>
                  <a:cubicBezTo>
                    <a:pt x="23252" y="120571"/>
                    <a:pt x="22989" y="120571"/>
                    <a:pt x="22726" y="120571"/>
                  </a:cubicBezTo>
                  <a:cubicBezTo>
                    <a:pt x="22621" y="119308"/>
                    <a:pt x="22515" y="118098"/>
                    <a:pt x="21831" y="116993"/>
                  </a:cubicBezTo>
                  <a:cubicBezTo>
                    <a:pt x="21831" y="116993"/>
                    <a:pt x="21831" y="116941"/>
                    <a:pt x="21831" y="116888"/>
                  </a:cubicBezTo>
                  <a:cubicBezTo>
                    <a:pt x="21831" y="116362"/>
                    <a:pt x="21568" y="115889"/>
                    <a:pt x="21358" y="115415"/>
                  </a:cubicBezTo>
                  <a:cubicBezTo>
                    <a:pt x="21200" y="115152"/>
                    <a:pt x="21148" y="114889"/>
                    <a:pt x="21042" y="114574"/>
                  </a:cubicBezTo>
                  <a:cubicBezTo>
                    <a:pt x="20622" y="113469"/>
                    <a:pt x="20253" y="112312"/>
                    <a:pt x="19832" y="111154"/>
                  </a:cubicBezTo>
                  <a:cubicBezTo>
                    <a:pt x="19412" y="109944"/>
                    <a:pt x="18833" y="108787"/>
                    <a:pt x="18412" y="107577"/>
                  </a:cubicBezTo>
                  <a:cubicBezTo>
                    <a:pt x="18044" y="106472"/>
                    <a:pt x="17781" y="105315"/>
                    <a:pt x="17465" y="104210"/>
                  </a:cubicBezTo>
                  <a:cubicBezTo>
                    <a:pt x="17150" y="103053"/>
                    <a:pt x="16466" y="102001"/>
                    <a:pt x="16571" y="100739"/>
                  </a:cubicBezTo>
                  <a:cubicBezTo>
                    <a:pt x="16571" y="100633"/>
                    <a:pt x="16518" y="100581"/>
                    <a:pt x="16466" y="100475"/>
                  </a:cubicBezTo>
                  <a:cubicBezTo>
                    <a:pt x="16413" y="100423"/>
                    <a:pt x="16308" y="100423"/>
                    <a:pt x="16255" y="100370"/>
                  </a:cubicBezTo>
                  <a:cubicBezTo>
                    <a:pt x="16150" y="100528"/>
                    <a:pt x="16045" y="100686"/>
                    <a:pt x="15834" y="100949"/>
                  </a:cubicBezTo>
                  <a:cubicBezTo>
                    <a:pt x="15624" y="100686"/>
                    <a:pt x="15414" y="100528"/>
                    <a:pt x="15361" y="100318"/>
                  </a:cubicBezTo>
                  <a:cubicBezTo>
                    <a:pt x="14835" y="99213"/>
                    <a:pt x="14362" y="98108"/>
                    <a:pt x="13941" y="96951"/>
                  </a:cubicBezTo>
                  <a:cubicBezTo>
                    <a:pt x="13836" y="96688"/>
                    <a:pt x="13836" y="96372"/>
                    <a:pt x="13783" y="96057"/>
                  </a:cubicBezTo>
                  <a:cubicBezTo>
                    <a:pt x="13730" y="95583"/>
                    <a:pt x="13678" y="95110"/>
                    <a:pt x="13625" y="94689"/>
                  </a:cubicBezTo>
                  <a:cubicBezTo>
                    <a:pt x="13204" y="92848"/>
                    <a:pt x="12626" y="91007"/>
                    <a:pt x="12889" y="89060"/>
                  </a:cubicBezTo>
                  <a:cubicBezTo>
                    <a:pt x="12994" y="88639"/>
                    <a:pt x="12889" y="88219"/>
                    <a:pt x="12678" y="87798"/>
                  </a:cubicBezTo>
                  <a:cubicBezTo>
                    <a:pt x="12573" y="87535"/>
                    <a:pt x="12468" y="87166"/>
                    <a:pt x="12520" y="86956"/>
                  </a:cubicBezTo>
                  <a:cubicBezTo>
                    <a:pt x="12731" y="86272"/>
                    <a:pt x="12731" y="85694"/>
                    <a:pt x="12520" y="85062"/>
                  </a:cubicBezTo>
                  <a:cubicBezTo>
                    <a:pt x="12363" y="84747"/>
                    <a:pt x="12520" y="84589"/>
                    <a:pt x="13099" y="84378"/>
                  </a:cubicBezTo>
                  <a:cubicBezTo>
                    <a:pt x="13257" y="84536"/>
                    <a:pt x="13362" y="84799"/>
                    <a:pt x="13520" y="85010"/>
                  </a:cubicBezTo>
                  <a:cubicBezTo>
                    <a:pt x="13888" y="85483"/>
                    <a:pt x="14046" y="86062"/>
                    <a:pt x="13836" y="86693"/>
                  </a:cubicBezTo>
                  <a:cubicBezTo>
                    <a:pt x="13730" y="86851"/>
                    <a:pt x="13730" y="87166"/>
                    <a:pt x="13836" y="87324"/>
                  </a:cubicBezTo>
                  <a:cubicBezTo>
                    <a:pt x="14309" y="88113"/>
                    <a:pt x="14204" y="88955"/>
                    <a:pt x="14151" y="89849"/>
                  </a:cubicBezTo>
                  <a:cubicBezTo>
                    <a:pt x="14099" y="90691"/>
                    <a:pt x="14151" y="91533"/>
                    <a:pt x="14414" y="92374"/>
                  </a:cubicBezTo>
                  <a:cubicBezTo>
                    <a:pt x="14677" y="93374"/>
                    <a:pt x="14940" y="94373"/>
                    <a:pt x="15045" y="95425"/>
                  </a:cubicBezTo>
                  <a:cubicBezTo>
                    <a:pt x="15151" y="96267"/>
                    <a:pt x="15308" y="97004"/>
                    <a:pt x="15729" y="97793"/>
                  </a:cubicBezTo>
                  <a:cubicBezTo>
                    <a:pt x="15940" y="97740"/>
                    <a:pt x="16203" y="97687"/>
                    <a:pt x="16466" y="97582"/>
                  </a:cubicBezTo>
                  <a:cubicBezTo>
                    <a:pt x="16571" y="97793"/>
                    <a:pt x="16676" y="97898"/>
                    <a:pt x="16729" y="98056"/>
                  </a:cubicBezTo>
                  <a:cubicBezTo>
                    <a:pt x="17097" y="99266"/>
                    <a:pt x="17833" y="100318"/>
                    <a:pt x="17833" y="101633"/>
                  </a:cubicBezTo>
                  <a:cubicBezTo>
                    <a:pt x="17781" y="101791"/>
                    <a:pt x="17833" y="101948"/>
                    <a:pt x="17939" y="102106"/>
                  </a:cubicBezTo>
                  <a:cubicBezTo>
                    <a:pt x="18623" y="103474"/>
                    <a:pt x="18833" y="105000"/>
                    <a:pt x="19306" y="106420"/>
                  </a:cubicBezTo>
                  <a:cubicBezTo>
                    <a:pt x="19464" y="106841"/>
                    <a:pt x="19569" y="107262"/>
                    <a:pt x="19727" y="107630"/>
                  </a:cubicBezTo>
                  <a:cubicBezTo>
                    <a:pt x="20201" y="108892"/>
                    <a:pt x="20727" y="110155"/>
                    <a:pt x="21200" y="111365"/>
                  </a:cubicBezTo>
                  <a:cubicBezTo>
                    <a:pt x="21463" y="111996"/>
                    <a:pt x="21726" y="112627"/>
                    <a:pt x="21937" y="113311"/>
                  </a:cubicBezTo>
                  <a:cubicBezTo>
                    <a:pt x="22200" y="114205"/>
                    <a:pt x="22463" y="115152"/>
                    <a:pt x="22936" y="115941"/>
                  </a:cubicBezTo>
                  <a:cubicBezTo>
                    <a:pt x="22989" y="116099"/>
                    <a:pt x="22989" y="116310"/>
                    <a:pt x="23041" y="116467"/>
                  </a:cubicBezTo>
                  <a:cubicBezTo>
                    <a:pt x="23199" y="116941"/>
                    <a:pt x="23357" y="117467"/>
                    <a:pt x="23620" y="117888"/>
                  </a:cubicBezTo>
                  <a:cubicBezTo>
                    <a:pt x="23830" y="118151"/>
                    <a:pt x="24199" y="118256"/>
                    <a:pt x="24567" y="118519"/>
                  </a:cubicBezTo>
                  <a:cubicBezTo>
                    <a:pt x="24672" y="118256"/>
                    <a:pt x="24725" y="118045"/>
                    <a:pt x="24777" y="117888"/>
                  </a:cubicBezTo>
                  <a:cubicBezTo>
                    <a:pt x="24988" y="116625"/>
                    <a:pt x="25251" y="115415"/>
                    <a:pt x="25409" y="114153"/>
                  </a:cubicBezTo>
                  <a:cubicBezTo>
                    <a:pt x="25566" y="112890"/>
                    <a:pt x="25829" y="111680"/>
                    <a:pt x="26250" y="110523"/>
                  </a:cubicBezTo>
                  <a:cubicBezTo>
                    <a:pt x="26566" y="109681"/>
                    <a:pt x="26776" y="108787"/>
                    <a:pt x="26829" y="107840"/>
                  </a:cubicBezTo>
                  <a:cubicBezTo>
                    <a:pt x="26882" y="107314"/>
                    <a:pt x="26987" y="106735"/>
                    <a:pt x="27039" y="106209"/>
                  </a:cubicBezTo>
                  <a:cubicBezTo>
                    <a:pt x="27197" y="105157"/>
                    <a:pt x="27197" y="104158"/>
                    <a:pt x="27092" y="103106"/>
                  </a:cubicBezTo>
                  <a:cubicBezTo>
                    <a:pt x="26934" y="102106"/>
                    <a:pt x="27039" y="101107"/>
                    <a:pt x="27355" y="100160"/>
                  </a:cubicBezTo>
                  <a:cubicBezTo>
                    <a:pt x="27828" y="98845"/>
                    <a:pt x="28249" y="97530"/>
                    <a:pt x="28670" y="96214"/>
                  </a:cubicBezTo>
                  <a:cubicBezTo>
                    <a:pt x="28933" y="95268"/>
                    <a:pt x="29407" y="94373"/>
                    <a:pt x="29354" y="93321"/>
                  </a:cubicBezTo>
                  <a:cubicBezTo>
                    <a:pt x="29354" y="93216"/>
                    <a:pt x="29407" y="93058"/>
                    <a:pt x="29512" y="92953"/>
                  </a:cubicBezTo>
                  <a:cubicBezTo>
                    <a:pt x="30196" y="92059"/>
                    <a:pt x="30353" y="90901"/>
                    <a:pt x="30722" y="89849"/>
                  </a:cubicBezTo>
                  <a:cubicBezTo>
                    <a:pt x="31406" y="87956"/>
                    <a:pt x="31563" y="85957"/>
                    <a:pt x="31721" y="84010"/>
                  </a:cubicBezTo>
                  <a:cubicBezTo>
                    <a:pt x="31774" y="82748"/>
                    <a:pt x="31458" y="81485"/>
                    <a:pt x="31932" y="80275"/>
                  </a:cubicBezTo>
                  <a:cubicBezTo>
                    <a:pt x="31774" y="79486"/>
                    <a:pt x="32089" y="78750"/>
                    <a:pt x="32300" y="78013"/>
                  </a:cubicBezTo>
                  <a:cubicBezTo>
                    <a:pt x="32510" y="77382"/>
                    <a:pt x="32721" y="76803"/>
                    <a:pt x="32878" y="76172"/>
                  </a:cubicBezTo>
                  <a:cubicBezTo>
                    <a:pt x="32984" y="75856"/>
                    <a:pt x="32984" y="75488"/>
                    <a:pt x="32984" y="75173"/>
                  </a:cubicBezTo>
                  <a:cubicBezTo>
                    <a:pt x="32984" y="73700"/>
                    <a:pt x="32984" y="72227"/>
                    <a:pt x="33352" y="70806"/>
                  </a:cubicBezTo>
                  <a:cubicBezTo>
                    <a:pt x="33510" y="70386"/>
                    <a:pt x="33562" y="69965"/>
                    <a:pt x="33457" y="69491"/>
                  </a:cubicBezTo>
                  <a:cubicBezTo>
                    <a:pt x="33299" y="68807"/>
                    <a:pt x="33299" y="68124"/>
                    <a:pt x="33510" y="67440"/>
                  </a:cubicBezTo>
                  <a:cubicBezTo>
                    <a:pt x="33562" y="67282"/>
                    <a:pt x="33562" y="67019"/>
                    <a:pt x="33562" y="66808"/>
                  </a:cubicBezTo>
                  <a:cubicBezTo>
                    <a:pt x="33510" y="65914"/>
                    <a:pt x="33352" y="65020"/>
                    <a:pt x="33615" y="64126"/>
                  </a:cubicBezTo>
                  <a:cubicBezTo>
                    <a:pt x="33510" y="62705"/>
                    <a:pt x="33720" y="61285"/>
                    <a:pt x="33405" y="59865"/>
                  </a:cubicBezTo>
                  <a:cubicBezTo>
                    <a:pt x="33299" y="59549"/>
                    <a:pt x="33299" y="59286"/>
                    <a:pt x="33299" y="58970"/>
                  </a:cubicBezTo>
                  <a:cubicBezTo>
                    <a:pt x="33247" y="58234"/>
                    <a:pt x="33194" y="57497"/>
                    <a:pt x="32826" y="56813"/>
                  </a:cubicBezTo>
                  <a:cubicBezTo>
                    <a:pt x="32668" y="56498"/>
                    <a:pt x="32615" y="56077"/>
                    <a:pt x="32563" y="55709"/>
                  </a:cubicBezTo>
                  <a:cubicBezTo>
                    <a:pt x="32405" y="54288"/>
                    <a:pt x="32037" y="52921"/>
                    <a:pt x="31669" y="51553"/>
                  </a:cubicBezTo>
                  <a:cubicBezTo>
                    <a:pt x="31511" y="51132"/>
                    <a:pt x="31458" y="50711"/>
                    <a:pt x="31406" y="50290"/>
                  </a:cubicBezTo>
                  <a:cubicBezTo>
                    <a:pt x="31300" y="49291"/>
                    <a:pt x="31195" y="48292"/>
                    <a:pt x="31090" y="47292"/>
                  </a:cubicBezTo>
                  <a:cubicBezTo>
                    <a:pt x="31090" y="46661"/>
                    <a:pt x="30985" y="46030"/>
                    <a:pt x="31037" y="45346"/>
                  </a:cubicBezTo>
                  <a:cubicBezTo>
                    <a:pt x="31248" y="43610"/>
                    <a:pt x="31143" y="41821"/>
                    <a:pt x="31143" y="40085"/>
                  </a:cubicBezTo>
                  <a:cubicBezTo>
                    <a:pt x="31195" y="38454"/>
                    <a:pt x="31406" y="36771"/>
                    <a:pt x="31563" y="35140"/>
                  </a:cubicBezTo>
                  <a:cubicBezTo>
                    <a:pt x="31563" y="35035"/>
                    <a:pt x="31616" y="34930"/>
                    <a:pt x="31669" y="34772"/>
                  </a:cubicBezTo>
                  <a:cubicBezTo>
                    <a:pt x="31826" y="34036"/>
                    <a:pt x="32037" y="33299"/>
                    <a:pt x="32247" y="32510"/>
                  </a:cubicBezTo>
                  <a:cubicBezTo>
                    <a:pt x="32300" y="32142"/>
                    <a:pt x="32458" y="31774"/>
                    <a:pt x="32563" y="31405"/>
                  </a:cubicBezTo>
                  <a:cubicBezTo>
                    <a:pt x="32615" y="31353"/>
                    <a:pt x="32826" y="31248"/>
                    <a:pt x="32931" y="31300"/>
                  </a:cubicBezTo>
                  <a:cubicBezTo>
                    <a:pt x="33036" y="31300"/>
                    <a:pt x="33194" y="31458"/>
                    <a:pt x="33142" y="31511"/>
                  </a:cubicBezTo>
                  <a:cubicBezTo>
                    <a:pt x="33142" y="32352"/>
                    <a:pt x="33247" y="33194"/>
                    <a:pt x="33036" y="33983"/>
                  </a:cubicBezTo>
                  <a:cubicBezTo>
                    <a:pt x="32721" y="35246"/>
                    <a:pt x="32721" y="36561"/>
                    <a:pt x="32563" y="37823"/>
                  </a:cubicBezTo>
                  <a:cubicBezTo>
                    <a:pt x="32458" y="38717"/>
                    <a:pt x="32405" y="39612"/>
                    <a:pt x="32458" y="40559"/>
                  </a:cubicBezTo>
                  <a:cubicBezTo>
                    <a:pt x="32615" y="42084"/>
                    <a:pt x="32615" y="43662"/>
                    <a:pt x="32458" y="45188"/>
                  </a:cubicBezTo>
                  <a:cubicBezTo>
                    <a:pt x="32352" y="45977"/>
                    <a:pt x="32458" y="46766"/>
                    <a:pt x="32563" y="47502"/>
                  </a:cubicBezTo>
                  <a:cubicBezTo>
                    <a:pt x="32668" y="48186"/>
                    <a:pt x="32826" y="48870"/>
                    <a:pt x="32826" y="49554"/>
                  </a:cubicBezTo>
                  <a:cubicBezTo>
                    <a:pt x="32826" y="50238"/>
                    <a:pt x="32931" y="50869"/>
                    <a:pt x="33142" y="51500"/>
                  </a:cubicBezTo>
                  <a:cubicBezTo>
                    <a:pt x="33510" y="52658"/>
                    <a:pt x="33773" y="53815"/>
                    <a:pt x="33931" y="55025"/>
                  </a:cubicBezTo>
                  <a:cubicBezTo>
                    <a:pt x="33983" y="55656"/>
                    <a:pt x="34141" y="56287"/>
                    <a:pt x="34457" y="56866"/>
                  </a:cubicBezTo>
                  <a:cubicBezTo>
                    <a:pt x="34614" y="57234"/>
                    <a:pt x="34720" y="57603"/>
                    <a:pt x="34720" y="58023"/>
                  </a:cubicBezTo>
                  <a:cubicBezTo>
                    <a:pt x="34772" y="59812"/>
                    <a:pt x="35140" y="61601"/>
                    <a:pt x="35088" y="63442"/>
                  </a:cubicBezTo>
                  <a:cubicBezTo>
                    <a:pt x="34983" y="64652"/>
                    <a:pt x="34877" y="65914"/>
                    <a:pt x="35035" y="67124"/>
                  </a:cubicBezTo>
                  <a:cubicBezTo>
                    <a:pt x="35088" y="67440"/>
                    <a:pt x="34930" y="67755"/>
                    <a:pt x="34877" y="68018"/>
                  </a:cubicBezTo>
                  <a:cubicBezTo>
                    <a:pt x="34772" y="68702"/>
                    <a:pt x="34877" y="69439"/>
                    <a:pt x="35246" y="70333"/>
                  </a:cubicBezTo>
                  <a:cubicBezTo>
                    <a:pt x="35351" y="70123"/>
                    <a:pt x="35456" y="70017"/>
                    <a:pt x="35561" y="69859"/>
                  </a:cubicBezTo>
                  <a:cubicBezTo>
                    <a:pt x="36087" y="68755"/>
                    <a:pt x="36666" y="67650"/>
                    <a:pt x="37245" y="66545"/>
                  </a:cubicBezTo>
                  <a:cubicBezTo>
                    <a:pt x="37403" y="66230"/>
                    <a:pt x="37560" y="65914"/>
                    <a:pt x="37718" y="65598"/>
                  </a:cubicBezTo>
                  <a:cubicBezTo>
                    <a:pt x="37981" y="65072"/>
                    <a:pt x="38192" y="64494"/>
                    <a:pt x="38507" y="63968"/>
                  </a:cubicBezTo>
                  <a:cubicBezTo>
                    <a:pt x="39612" y="62442"/>
                    <a:pt x="40138" y="60654"/>
                    <a:pt x="41137" y="59076"/>
                  </a:cubicBezTo>
                  <a:cubicBezTo>
                    <a:pt x="41243" y="58865"/>
                    <a:pt x="41295" y="58602"/>
                    <a:pt x="41400" y="58339"/>
                  </a:cubicBezTo>
                  <a:cubicBezTo>
                    <a:pt x="42453" y="55183"/>
                    <a:pt x="43452" y="52026"/>
                    <a:pt x="44452" y="48870"/>
                  </a:cubicBezTo>
                  <a:cubicBezTo>
                    <a:pt x="44609" y="48449"/>
                    <a:pt x="44715" y="48028"/>
                    <a:pt x="44767" y="47608"/>
                  </a:cubicBezTo>
                  <a:cubicBezTo>
                    <a:pt x="44925" y="45766"/>
                    <a:pt x="45504" y="44031"/>
                    <a:pt x="45925" y="42295"/>
                  </a:cubicBezTo>
                  <a:cubicBezTo>
                    <a:pt x="45977" y="41979"/>
                    <a:pt x="46082" y="41716"/>
                    <a:pt x="46188" y="41453"/>
                  </a:cubicBezTo>
                  <a:cubicBezTo>
                    <a:pt x="46556" y="40611"/>
                    <a:pt x="46714" y="39822"/>
                    <a:pt x="46556" y="38928"/>
                  </a:cubicBezTo>
                  <a:cubicBezTo>
                    <a:pt x="46451" y="38086"/>
                    <a:pt x="46503" y="37297"/>
                    <a:pt x="46766" y="36508"/>
                  </a:cubicBezTo>
                  <a:cubicBezTo>
                    <a:pt x="47976" y="32878"/>
                    <a:pt x="49133" y="29249"/>
                    <a:pt x="50343" y="25671"/>
                  </a:cubicBezTo>
                  <a:cubicBezTo>
                    <a:pt x="50501" y="25251"/>
                    <a:pt x="50659" y="24830"/>
                    <a:pt x="50869" y="24462"/>
                  </a:cubicBezTo>
                  <a:cubicBezTo>
                    <a:pt x="51606" y="23252"/>
                    <a:pt x="52290" y="22094"/>
                    <a:pt x="53026" y="20937"/>
                  </a:cubicBezTo>
                  <a:cubicBezTo>
                    <a:pt x="53394" y="20358"/>
                    <a:pt x="53763" y="19780"/>
                    <a:pt x="53920" y="19096"/>
                  </a:cubicBezTo>
                  <a:cubicBezTo>
                    <a:pt x="54078" y="18570"/>
                    <a:pt x="54341" y="18149"/>
                    <a:pt x="54657" y="17728"/>
                  </a:cubicBezTo>
                  <a:cubicBezTo>
                    <a:pt x="55130" y="17149"/>
                    <a:pt x="55604" y="16571"/>
                    <a:pt x="55972" y="15940"/>
                  </a:cubicBezTo>
                  <a:cubicBezTo>
                    <a:pt x="56235" y="15361"/>
                    <a:pt x="56709" y="14993"/>
                    <a:pt x="57129" y="14572"/>
                  </a:cubicBezTo>
                  <a:cubicBezTo>
                    <a:pt x="57340" y="14361"/>
                    <a:pt x="57603" y="14414"/>
                    <a:pt x="57761" y="14677"/>
                  </a:cubicBezTo>
                  <a:cubicBezTo>
                    <a:pt x="57445" y="15150"/>
                    <a:pt x="57077" y="15519"/>
                    <a:pt x="56919" y="15992"/>
                  </a:cubicBezTo>
                  <a:cubicBezTo>
                    <a:pt x="56656" y="16729"/>
                    <a:pt x="56235" y="17360"/>
                    <a:pt x="55762" y="17991"/>
                  </a:cubicBezTo>
                  <a:cubicBezTo>
                    <a:pt x="55341" y="18570"/>
                    <a:pt x="54973" y="19201"/>
                    <a:pt x="54815" y="19938"/>
                  </a:cubicBezTo>
                  <a:cubicBezTo>
                    <a:pt x="54657" y="20411"/>
                    <a:pt x="54447" y="20832"/>
                    <a:pt x="54183" y="21253"/>
                  </a:cubicBezTo>
                  <a:cubicBezTo>
                    <a:pt x="53447" y="22568"/>
                    <a:pt x="52711" y="23883"/>
                    <a:pt x="51974" y="25198"/>
                  </a:cubicBezTo>
                  <a:cubicBezTo>
                    <a:pt x="51764" y="25566"/>
                    <a:pt x="51606" y="25987"/>
                    <a:pt x="51448" y="26355"/>
                  </a:cubicBezTo>
                  <a:cubicBezTo>
                    <a:pt x="50501" y="29354"/>
                    <a:pt x="49554" y="32405"/>
                    <a:pt x="48607" y="35403"/>
                  </a:cubicBezTo>
                  <a:cubicBezTo>
                    <a:pt x="48502" y="35666"/>
                    <a:pt x="48450" y="35982"/>
                    <a:pt x="48397" y="36245"/>
                  </a:cubicBezTo>
                  <a:cubicBezTo>
                    <a:pt x="48713" y="35982"/>
                    <a:pt x="48923" y="35719"/>
                    <a:pt x="49133" y="35403"/>
                  </a:cubicBezTo>
                  <a:cubicBezTo>
                    <a:pt x="49396" y="35088"/>
                    <a:pt x="49607" y="34719"/>
                    <a:pt x="49870" y="34509"/>
                  </a:cubicBezTo>
                  <a:cubicBezTo>
                    <a:pt x="50449" y="33983"/>
                    <a:pt x="50712" y="33299"/>
                    <a:pt x="50922" y="32615"/>
                  </a:cubicBezTo>
                  <a:cubicBezTo>
                    <a:pt x="50975" y="32405"/>
                    <a:pt x="51027" y="32194"/>
                    <a:pt x="51080" y="31984"/>
                  </a:cubicBezTo>
                  <a:cubicBezTo>
                    <a:pt x="51185" y="31248"/>
                    <a:pt x="51501" y="30669"/>
                    <a:pt x="52027" y="30195"/>
                  </a:cubicBezTo>
                  <a:cubicBezTo>
                    <a:pt x="52395" y="29827"/>
                    <a:pt x="52763" y="29459"/>
                    <a:pt x="53131" y="29091"/>
                  </a:cubicBezTo>
                  <a:cubicBezTo>
                    <a:pt x="54710" y="27302"/>
                    <a:pt x="56498" y="25724"/>
                    <a:pt x="58339" y="24251"/>
                  </a:cubicBezTo>
                  <a:cubicBezTo>
                    <a:pt x="60917" y="22094"/>
                    <a:pt x="63600" y="20043"/>
                    <a:pt x="66283" y="17991"/>
                  </a:cubicBezTo>
                  <a:cubicBezTo>
                    <a:pt x="66861" y="17570"/>
                    <a:pt x="67493" y="17149"/>
                    <a:pt x="68071" y="16729"/>
                  </a:cubicBezTo>
                  <a:cubicBezTo>
                    <a:pt x="68913" y="16097"/>
                    <a:pt x="69755" y="15466"/>
                    <a:pt x="70596" y="14887"/>
                  </a:cubicBezTo>
                  <a:cubicBezTo>
                    <a:pt x="71017" y="14519"/>
                    <a:pt x="71491" y="14151"/>
                    <a:pt x="71964" y="13941"/>
                  </a:cubicBezTo>
                  <a:cubicBezTo>
                    <a:pt x="72858" y="13520"/>
                    <a:pt x="73647" y="12994"/>
                    <a:pt x="74331" y="12362"/>
                  </a:cubicBezTo>
                  <a:cubicBezTo>
                    <a:pt x="74962" y="11836"/>
                    <a:pt x="75646" y="11573"/>
                    <a:pt x="76435" y="11363"/>
                  </a:cubicBezTo>
                  <a:cubicBezTo>
                    <a:pt x="76593" y="11310"/>
                    <a:pt x="76751" y="11310"/>
                    <a:pt x="76804" y="11573"/>
                  </a:cubicBezTo>
                  <a:cubicBezTo>
                    <a:pt x="75962" y="12310"/>
                    <a:pt x="75120" y="13099"/>
                    <a:pt x="74226" y="13888"/>
                  </a:cubicBezTo>
                  <a:cubicBezTo>
                    <a:pt x="74016" y="14046"/>
                    <a:pt x="73805" y="14309"/>
                    <a:pt x="73542" y="14414"/>
                  </a:cubicBezTo>
                  <a:cubicBezTo>
                    <a:pt x="72280" y="14993"/>
                    <a:pt x="71333" y="15887"/>
                    <a:pt x="70281" y="16781"/>
                  </a:cubicBezTo>
                  <a:cubicBezTo>
                    <a:pt x="69965" y="17097"/>
                    <a:pt x="69544" y="17360"/>
                    <a:pt x="69123" y="17623"/>
                  </a:cubicBezTo>
                  <a:cubicBezTo>
                    <a:pt x="68650" y="17939"/>
                    <a:pt x="68124" y="18254"/>
                    <a:pt x="67650" y="18622"/>
                  </a:cubicBezTo>
                  <a:cubicBezTo>
                    <a:pt x="63758" y="21568"/>
                    <a:pt x="60023" y="24619"/>
                    <a:pt x="56288" y="27670"/>
                  </a:cubicBezTo>
                  <a:cubicBezTo>
                    <a:pt x="55551" y="28249"/>
                    <a:pt x="54867" y="28986"/>
                    <a:pt x="54289" y="29722"/>
                  </a:cubicBezTo>
                  <a:cubicBezTo>
                    <a:pt x="53973" y="30143"/>
                    <a:pt x="53763" y="30669"/>
                    <a:pt x="53394" y="31090"/>
                  </a:cubicBezTo>
                  <a:cubicBezTo>
                    <a:pt x="52605" y="31984"/>
                    <a:pt x="51869" y="32984"/>
                    <a:pt x="51501" y="34141"/>
                  </a:cubicBezTo>
                  <a:cubicBezTo>
                    <a:pt x="51395" y="34456"/>
                    <a:pt x="51132" y="34719"/>
                    <a:pt x="50922" y="34982"/>
                  </a:cubicBezTo>
                  <a:cubicBezTo>
                    <a:pt x="49817" y="36455"/>
                    <a:pt x="48870" y="37981"/>
                    <a:pt x="48555" y="39822"/>
                  </a:cubicBezTo>
                  <a:cubicBezTo>
                    <a:pt x="48502" y="40138"/>
                    <a:pt x="48397" y="40506"/>
                    <a:pt x="48292" y="40822"/>
                  </a:cubicBezTo>
                  <a:lnTo>
                    <a:pt x="46871" y="45135"/>
                  </a:lnTo>
                  <a:cubicBezTo>
                    <a:pt x="46766" y="45398"/>
                    <a:pt x="46714" y="45714"/>
                    <a:pt x="46661" y="45977"/>
                  </a:cubicBezTo>
                  <a:cubicBezTo>
                    <a:pt x="47029" y="45977"/>
                    <a:pt x="47134" y="45714"/>
                    <a:pt x="47292" y="45556"/>
                  </a:cubicBezTo>
                  <a:cubicBezTo>
                    <a:pt x="48765" y="43662"/>
                    <a:pt x="50501" y="42084"/>
                    <a:pt x="52132" y="40348"/>
                  </a:cubicBezTo>
                  <a:cubicBezTo>
                    <a:pt x="52290" y="40190"/>
                    <a:pt x="52448" y="40033"/>
                    <a:pt x="52658" y="39927"/>
                  </a:cubicBezTo>
                  <a:cubicBezTo>
                    <a:pt x="54552" y="38402"/>
                    <a:pt x="56656" y="37245"/>
                    <a:pt x="58655" y="35877"/>
                  </a:cubicBezTo>
                  <a:cubicBezTo>
                    <a:pt x="59128" y="35509"/>
                    <a:pt x="59654" y="35193"/>
                    <a:pt x="60180" y="34877"/>
                  </a:cubicBezTo>
                  <a:cubicBezTo>
                    <a:pt x="60496" y="34667"/>
                    <a:pt x="60812" y="34456"/>
                    <a:pt x="61180" y="34299"/>
                  </a:cubicBezTo>
                  <a:cubicBezTo>
                    <a:pt x="61916" y="34036"/>
                    <a:pt x="62653" y="33878"/>
                    <a:pt x="63232" y="33299"/>
                  </a:cubicBezTo>
                  <a:cubicBezTo>
                    <a:pt x="63442" y="33089"/>
                    <a:pt x="63810" y="33089"/>
                    <a:pt x="64073" y="32984"/>
                  </a:cubicBezTo>
                  <a:cubicBezTo>
                    <a:pt x="65231" y="32510"/>
                    <a:pt x="66440" y="32300"/>
                    <a:pt x="67493" y="31458"/>
                  </a:cubicBezTo>
                  <a:cubicBezTo>
                    <a:pt x="67966" y="31090"/>
                    <a:pt x="68439" y="30827"/>
                    <a:pt x="68808" y="30301"/>
                  </a:cubicBezTo>
                  <a:cubicBezTo>
                    <a:pt x="68965" y="30038"/>
                    <a:pt x="69228" y="29827"/>
                    <a:pt x="69439" y="29617"/>
                  </a:cubicBezTo>
                  <a:cubicBezTo>
                    <a:pt x="69860" y="29143"/>
                    <a:pt x="70386" y="28986"/>
                    <a:pt x="71122" y="29143"/>
                  </a:cubicBezTo>
                  <a:cubicBezTo>
                    <a:pt x="71070" y="29301"/>
                    <a:pt x="71017" y="29512"/>
                    <a:pt x="70964" y="29617"/>
                  </a:cubicBezTo>
                  <a:cubicBezTo>
                    <a:pt x="70386" y="30301"/>
                    <a:pt x="69807" y="30879"/>
                    <a:pt x="69386" y="31668"/>
                  </a:cubicBezTo>
                  <a:cubicBezTo>
                    <a:pt x="69228" y="31879"/>
                    <a:pt x="69018" y="32037"/>
                    <a:pt x="68808" y="32194"/>
                  </a:cubicBezTo>
                  <a:cubicBezTo>
                    <a:pt x="68334" y="32563"/>
                    <a:pt x="67861" y="32984"/>
                    <a:pt x="67387" y="33299"/>
                  </a:cubicBezTo>
                  <a:cubicBezTo>
                    <a:pt x="67072" y="33457"/>
                    <a:pt x="66756" y="33615"/>
                    <a:pt x="66440" y="33720"/>
                  </a:cubicBezTo>
                  <a:cubicBezTo>
                    <a:pt x="65651" y="33983"/>
                    <a:pt x="64757" y="34141"/>
                    <a:pt x="64021" y="34614"/>
                  </a:cubicBezTo>
                  <a:cubicBezTo>
                    <a:pt x="63337" y="35088"/>
                    <a:pt x="62600" y="35403"/>
                    <a:pt x="61864" y="35666"/>
                  </a:cubicBezTo>
                  <a:cubicBezTo>
                    <a:pt x="61548" y="35772"/>
                    <a:pt x="61285" y="35929"/>
                    <a:pt x="61022" y="36087"/>
                  </a:cubicBezTo>
                  <a:cubicBezTo>
                    <a:pt x="60023" y="36771"/>
                    <a:pt x="58971" y="37508"/>
                    <a:pt x="57971" y="38191"/>
                  </a:cubicBezTo>
                  <a:cubicBezTo>
                    <a:pt x="57761" y="38297"/>
                    <a:pt x="57603" y="38402"/>
                    <a:pt x="57392" y="38507"/>
                  </a:cubicBezTo>
                  <a:cubicBezTo>
                    <a:pt x="55867" y="39243"/>
                    <a:pt x="54552" y="40243"/>
                    <a:pt x="53342" y="41348"/>
                  </a:cubicBezTo>
                  <a:cubicBezTo>
                    <a:pt x="51501" y="43031"/>
                    <a:pt x="49712" y="44767"/>
                    <a:pt x="48134" y="46766"/>
                  </a:cubicBezTo>
                  <a:cubicBezTo>
                    <a:pt x="47503" y="47555"/>
                    <a:pt x="46977" y="48449"/>
                    <a:pt x="46345" y="49238"/>
                  </a:cubicBezTo>
                  <a:cubicBezTo>
                    <a:pt x="45925" y="49764"/>
                    <a:pt x="45661" y="50238"/>
                    <a:pt x="45504" y="50869"/>
                  </a:cubicBezTo>
                  <a:cubicBezTo>
                    <a:pt x="44715" y="53236"/>
                    <a:pt x="43926" y="55604"/>
                    <a:pt x="43189" y="58023"/>
                  </a:cubicBezTo>
                  <a:cubicBezTo>
                    <a:pt x="42821" y="59076"/>
                    <a:pt x="42505" y="60128"/>
                    <a:pt x="41821" y="61074"/>
                  </a:cubicBezTo>
                  <a:cubicBezTo>
                    <a:pt x="41664" y="61232"/>
                    <a:pt x="41611" y="61443"/>
                    <a:pt x="41558" y="61653"/>
                  </a:cubicBezTo>
                  <a:cubicBezTo>
                    <a:pt x="41348" y="62442"/>
                    <a:pt x="40874" y="63126"/>
                    <a:pt x="40454" y="63863"/>
                  </a:cubicBezTo>
                  <a:cubicBezTo>
                    <a:pt x="39875" y="64704"/>
                    <a:pt x="39296" y="65546"/>
                    <a:pt x="39033" y="66598"/>
                  </a:cubicBezTo>
                  <a:cubicBezTo>
                    <a:pt x="38928" y="66861"/>
                    <a:pt x="38718" y="67124"/>
                    <a:pt x="38612" y="67387"/>
                  </a:cubicBezTo>
                  <a:cubicBezTo>
                    <a:pt x="38086" y="68387"/>
                    <a:pt x="37508" y="69386"/>
                    <a:pt x="37034" y="70386"/>
                  </a:cubicBezTo>
                  <a:cubicBezTo>
                    <a:pt x="36613" y="71280"/>
                    <a:pt x="36350" y="72227"/>
                    <a:pt x="35824" y="73121"/>
                  </a:cubicBezTo>
                  <a:cubicBezTo>
                    <a:pt x="35351" y="73910"/>
                    <a:pt x="35035" y="74804"/>
                    <a:pt x="34720" y="75699"/>
                  </a:cubicBezTo>
                  <a:cubicBezTo>
                    <a:pt x="34404" y="76751"/>
                    <a:pt x="34036" y="77750"/>
                    <a:pt x="33720" y="78802"/>
                  </a:cubicBezTo>
                  <a:cubicBezTo>
                    <a:pt x="33615" y="79171"/>
                    <a:pt x="33562" y="79539"/>
                    <a:pt x="33510" y="79907"/>
                  </a:cubicBezTo>
                  <a:cubicBezTo>
                    <a:pt x="33405" y="80380"/>
                    <a:pt x="33352" y="80854"/>
                    <a:pt x="33299" y="81327"/>
                  </a:cubicBezTo>
                  <a:cubicBezTo>
                    <a:pt x="33299" y="81696"/>
                    <a:pt x="33194" y="82116"/>
                    <a:pt x="33247" y="82485"/>
                  </a:cubicBezTo>
                  <a:cubicBezTo>
                    <a:pt x="33352" y="83695"/>
                    <a:pt x="33247" y="84904"/>
                    <a:pt x="33089" y="86114"/>
                  </a:cubicBezTo>
                  <a:cubicBezTo>
                    <a:pt x="33036" y="86272"/>
                    <a:pt x="32984" y="86430"/>
                    <a:pt x="33299" y="86588"/>
                  </a:cubicBezTo>
                  <a:cubicBezTo>
                    <a:pt x="33405" y="86483"/>
                    <a:pt x="33615" y="86377"/>
                    <a:pt x="33720" y="86220"/>
                  </a:cubicBezTo>
                  <a:cubicBezTo>
                    <a:pt x="34404" y="85062"/>
                    <a:pt x="35088" y="83852"/>
                    <a:pt x="36087" y="82905"/>
                  </a:cubicBezTo>
                  <a:cubicBezTo>
                    <a:pt x="36245" y="82748"/>
                    <a:pt x="36298" y="82590"/>
                    <a:pt x="36350" y="82432"/>
                  </a:cubicBezTo>
                  <a:cubicBezTo>
                    <a:pt x="36613" y="81696"/>
                    <a:pt x="37192" y="81222"/>
                    <a:pt x="37823" y="80854"/>
                  </a:cubicBezTo>
                  <a:cubicBezTo>
                    <a:pt x="38139" y="80643"/>
                    <a:pt x="38507" y="80433"/>
                    <a:pt x="38718" y="80117"/>
                  </a:cubicBezTo>
                  <a:cubicBezTo>
                    <a:pt x="39401" y="79276"/>
                    <a:pt x="40243" y="78592"/>
                    <a:pt x="41243" y="78118"/>
                  </a:cubicBezTo>
                  <a:cubicBezTo>
                    <a:pt x="41874" y="77803"/>
                    <a:pt x="42400" y="77382"/>
                    <a:pt x="42873" y="76909"/>
                  </a:cubicBezTo>
                  <a:cubicBezTo>
                    <a:pt x="43294" y="76540"/>
                    <a:pt x="43768" y="76225"/>
                    <a:pt x="44241" y="75962"/>
                  </a:cubicBezTo>
                  <a:cubicBezTo>
                    <a:pt x="44820" y="75646"/>
                    <a:pt x="45346" y="75278"/>
                    <a:pt x="45819" y="74804"/>
                  </a:cubicBezTo>
                  <a:cubicBezTo>
                    <a:pt x="46240" y="74384"/>
                    <a:pt x="46714" y="74015"/>
                    <a:pt x="47292" y="73752"/>
                  </a:cubicBezTo>
                  <a:cubicBezTo>
                    <a:pt x="47608" y="73594"/>
                    <a:pt x="47976" y="73437"/>
                    <a:pt x="48292" y="73174"/>
                  </a:cubicBezTo>
                  <a:cubicBezTo>
                    <a:pt x="49291" y="72332"/>
                    <a:pt x="50238" y="71385"/>
                    <a:pt x="51238" y="70491"/>
                  </a:cubicBezTo>
                  <a:cubicBezTo>
                    <a:pt x="51448" y="70280"/>
                    <a:pt x="51658" y="70017"/>
                    <a:pt x="51921" y="69912"/>
                  </a:cubicBezTo>
                  <a:cubicBezTo>
                    <a:pt x="52658" y="69649"/>
                    <a:pt x="53184" y="69228"/>
                    <a:pt x="53710" y="68702"/>
                  </a:cubicBezTo>
                  <a:cubicBezTo>
                    <a:pt x="53920" y="68544"/>
                    <a:pt x="54131" y="68387"/>
                    <a:pt x="54341" y="68229"/>
                  </a:cubicBezTo>
                  <a:cubicBezTo>
                    <a:pt x="54499" y="68176"/>
                    <a:pt x="54657" y="68124"/>
                    <a:pt x="54815" y="68387"/>
                  </a:cubicBezTo>
                  <a:cubicBezTo>
                    <a:pt x="53868" y="69018"/>
                    <a:pt x="53342" y="70175"/>
                    <a:pt x="52290" y="70701"/>
                  </a:cubicBezTo>
                  <a:cubicBezTo>
                    <a:pt x="52079" y="70859"/>
                    <a:pt x="51921" y="71122"/>
                    <a:pt x="51816" y="71280"/>
                  </a:cubicBezTo>
                  <a:cubicBezTo>
                    <a:pt x="50922" y="72490"/>
                    <a:pt x="49659" y="73331"/>
                    <a:pt x="48660" y="74384"/>
                  </a:cubicBezTo>
                  <a:cubicBezTo>
                    <a:pt x="48502" y="74541"/>
                    <a:pt x="48292" y="74594"/>
                    <a:pt x="48081" y="74699"/>
                  </a:cubicBezTo>
                  <a:cubicBezTo>
                    <a:pt x="47503" y="75015"/>
                    <a:pt x="46977" y="75383"/>
                    <a:pt x="46556" y="75856"/>
                  </a:cubicBezTo>
                  <a:cubicBezTo>
                    <a:pt x="46135" y="76382"/>
                    <a:pt x="45609" y="76751"/>
                    <a:pt x="45030" y="77066"/>
                  </a:cubicBezTo>
                  <a:cubicBezTo>
                    <a:pt x="44609" y="77277"/>
                    <a:pt x="44136" y="77592"/>
                    <a:pt x="43768" y="77961"/>
                  </a:cubicBezTo>
                  <a:cubicBezTo>
                    <a:pt x="43189" y="78539"/>
                    <a:pt x="42558" y="79013"/>
                    <a:pt x="41821" y="79381"/>
                  </a:cubicBezTo>
                  <a:cubicBezTo>
                    <a:pt x="41032" y="79802"/>
                    <a:pt x="40348" y="80328"/>
                    <a:pt x="39822" y="81012"/>
                  </a:cubicBezTo>
                  <a:cubicBezTo>
                    <a:pt x="39559" y="81485"/>
                    <a:pt x="39138" y="81801"/>
                    <a:pt x="38665" y="82064"/>
                  </a:cubicBezTo>
                  <a:cubicBezTo>
                    <a:pt x="38349" y="82222"/>
                    <a:pt x="37929" y="82485"/>
                    <a:pt x="37823" y="82800"/>
                  </a:cubicBezTo>
                  <a:cubicBezTo>
                    <a:pt x="37455" y="83537"/>
                    <a:pt x="36929" y="84168"/>
                    <a:pt x="36350" y="84747"/>
                  </a:cubicBezTo>
                  <a:cubicBezTo>
                    <a:pt x="36245" y="84852"/>
                    <a:pt x="36140" y="85010"/>
                    <a:pt x="36087" y="85167"/>
                  </a:cubicBezTo>
                  <a:cubicBezTo>
                    <a:pt x="35824" y="85536"/>
                    <a:pt x="35561" y="85851"/>
                    <a:pt x="35404" y="86272"/>
                  </a:cubicBezTo>
                  <a:cubicBezTo>
                    <a:pt x="34983" y="87114"/>
                    <a:pt x="34246" y="87745"/>
                    <a:pt x="34036" y="88692"/>
                  </a:cubicBezTo>
                  <a:cubicBezTo>
                    <a:pt x="33983" y="88955"/>
                    <a:pt x="33773" y="89165"/>
                    <a:pt x="33615" y="89376"/>
                  </a:cubicBezTo>
                  <a:cubicBezTo>
                    <a:pt x="33142" y="90007"/>
                    <a:pt x="32721" y="90638"/>
                    <a:pt x="32195" y="91217"/>
                  </a:cubicBezTo>
                  <a:cubicBezTo>
                    <a:pt x="31826" y="91638"/>
                    <a:pt x="31616" y="92164"/>
                    <a:pt x="31458" y="92690"/>
                  </a:cubicBezTo>
                  <a:cubicBezTo>
                    <a:pt x="30564" y="95320"/>
                    <a:pt x="29722" y="97950"/>
                    <a:pt x="28881" y="100581"/>
                  </a:cubicBezTo>
                  <a:cubicBezTo>
                    <a:pt x="28617" y="101317"/>
                    <a:pt x="28512" y="102106"/>
                    <a:pt x="28617" y="102895"/>
                  </a:cubicBezTo>
                  <a:cubicBezTo>
                    <a:pt x="28828" y="104105"/>
                    <a:pt x="28723" y="105368"/>
                    <a:pt x="28565" y="106630"/>
                  </a:cubicBezTo>
                  <a:cubicBezTo>
                    <a:pt x="28354" y="107998"/>
                    <a:pt x="28354" y="109366"/>
                    <a:pt x="27828" y="110681"/>
                  </a:cubicBezTo>
                  <a:cubicBezTo>
                    <a:pt x="27039" y="112575"/>
                    <a:pt x="27039" y="114626"/>
                    <a:pt x="26566" y="116625"/>
                  </a:cubicBezTo>
                  <a:cubicBezTo>
                    <a:pt x="26355" y="117414"/>
                    <a:pt x="26198" y="118203"/>
                    <a:pt x="26040" y="119045"/>
                  </a:cubicBezTo>
                  <a:cubicBezTo>
                    <a:pt x="25987" y="119413"/>
                    <a:pt x="25777" y="119781"/>
                    <a:pt x="25829" y="120150"/>
                  </a:cubicBezTo>
                  <a:cubicBezTo>
                    <a:pt x="25935" y="120834"/>
                    <a:pt x="25672" y="121412"/>
                    <a:pt x="25514" y="122043"/>
                  </a:cubicBezTo>
                  <a:cubicBezTo>
                    <a:pt x="25356" y="122517"/>
                    <a:pt x="25198" y="122990"/>
                    <a:pt x="25146" y="123411"/>
                  </a:cubicBezTo>
                  <a:cubicBezTo>
                    <a:pt x="25093" y="124253"/>
                    <a:pt x="25198" y="125042"/>
                    <a:pt x="25198" y="125989"/>
                  </a:cubicBezTo>
                  <a:cubicBezTo>
                    <a:pt x="25303" y="125884"/>
                    <a:pt x="25461" y="125831"/>
                    <a:pt x="25514" y="125726"/>
                  </a:cubicBezTo>
                  <a:cubicBezTo>
                    <a:pt x="25935" y="125147"/>
                    <a:pt x="26355" y="124621"/>
                    <a:pt x="26513" y="123937"/>
                  </a:cubicBezTo>
                  <a:cubicBezTo>
                    <a:pt x="26619" y="123516"/>
                    <a:pt x="26829" y="123096"/>
                    <a:pt x="27092" y="122780"/>
                  </a:cubicBezTo>
                  <a:cubicBezTo>
                    <a:pt x="27986" y="121675"/>
                    <a:pt x="28933" y="120623"/>
                    <a:pt x="29933" y="119571"/>
                  </a:cubicBezTo>
                  <a:cubicBezTo>
                    <a:pt x="30722" y="118782"/>
                    <a:pt x="31669" y="118045"/>
                    <a:pt x="32563" y="117309"/>
                  </a:cubicBezTo>
                  <a:cubicBezTo>
                    <a:pt x="34141" y="115941"/>
                    <a:pt x="35719" y="114626"/>
                    <a:pt x="37297" y="113258"/>
                  </a:cubicBezTo>
                  <a:cubicBezTo>
                    <a:pt x="38034" y="112627"/>
                    <a:pt x="38875" y="112259"/>
                    <a:pt x="39770" y="111943"/>
                  </a:cubicBezTo>
                  <a:cubicBezTo>
                    <a:pt x="39928" y="112312"/>
                    <a:pt x="39770" y="112627"/>
                    <a:pt x="39454" y="112838"/>
                  </a:cubicBezTo>
                  <a:cubicBezTo>
                    <a:pt x="38875" y="113364"/>
                    <a:pt x="38297" y="113837"/>
                    <a:pt x="37718" y="114363"/>
                  </a:cubicBezTo>
                  <a:cubicBezTo>
                    <a:pt x="35667" y="116204"/>
                    <a:pt x="33562" y="118045"/>
                    <a:pt x="31563" y="119887"/>
                  </a:cubicBezTo>
                  <a:cubicBezTo>
                    <a:pt x="30985" y="120413"/>
                    <a:pt x="30459" y="120991"/>
                    <a:pt x="29933" y="121570"/>
                  </a:cubicBezTo>
                  <a:cubicBezTo>
                    <a:pt x="29407" y="122096"/>
                    <a:pt x="28986" y="122675"/>
                    <a:pt x="28460" y="123253"/>
                  </a:cubicBezTo>
                  <a:cubicBezTo>
                    <a:pt x="28144" y="123569"/>
                    <a:pt x="27881" y="123990"/>
                    <a:pt x="27776" y="124463"/>
                  </a:cubicBezTo>
                  <a:cubicBezTo>
                    <a:pt x="27618" y="124832"/>
                    <a:pt x="27513" y="125200"/>
                    <a:pt x="27302" y="125515"/>
                  </a:cubicBezTo>
                  <a:cubicBezTo>
                    <a:pt x="26355" y="126725"/>
                    <a:pt x="25672" y="128040"/>
                    <a:pt x="25093" y="129461"/>
                  </a:cubicBezTo>
                  <a:cubicBezTo>
                    <a:pt x="24830" y="130039"/>
                    <a:pt x="24567" y="130618"/>
                    <a:pt x="24567" y="131302"/>
                  </a:cubicBezTo>
                  <a:cubicBezTo>
                    <a:pt x="24567" y="131881"/>
                    <a:pt x="24462" y="132512"/>
                    <a:pt x="24462" y="133090"/>
                  </a:cubicBezTo>
                  <a:cubicBezTo>
                    <a:pt x="24462" y="134143"/>
                    <a:pt x="24462" y="135142"/>
                    <a:pt x="24251" y="136194"/>
                  </a:cubicBezTo>
                  <a:cubicBezTo>
                    <a:pt x="24146" y="136720"/>
                    <a:pt x="24093" y="137194"/>
                    <a:pt x="24041" y="137720"/>
                  </a:cubicBezTo>
                  <a:cubicBezTo>
                    <a:pt x="23936" y="141402"/>
                    <a:pt x="23515" y="145032"/>
                    <a:pt x="23199" y="148714"/>
                  </a:cubicBezTo>
                  <a:cubicBezTo>
                    <a:pt x="23094" y="149871"/>
                    <a:pt x="22989" y="151029"/>
                    <a:pt x="22936" y="152186"/>
                  </a:cubicBezTo>
                  <a:cubicBezTo>
                    <a:pt x="22884" y="153238"/>
                    <a:pt x="22936" y="154343"/>
                    <a:pt x="22936" y="155395"/>
                  </a:cubicBezTo>
                  <a:cubicBezTo>
                    <a:pt x="22936" y="155448"/>
                    <a:pt x="22831" y="155500"/>
                    <a:pt x="22778" y="155605"/>
                  </a:cubicBezTo>
                  <a:cubicBezTo>
                    <a:pt x="22621" y="155553"/>
                    <a:pt x="22463" y="155500"/>
                    <a:pt x="22305" y="155448"/>
                  </a:cubicBezTo>
                  <a:cubicBezTo>
                    <a:pt x="21779" y="156868"/>
                    <a:pt x="22042" y="158288"/>
                    <a:pt x="22200" y="159709"/>
                  </a:cubicBezTo>
                  <a:cubicBezTo>
                    <a:pt x="22200" y="159814"/>
                    <a:pt x="22305" y="159972"/>
                    <a:pt x="22410" y="160129"/>
                  </a:cubicBezTo>
                  <a:cubicBezTo>
                    <a:pt x="22621" y="159919"/>
                    <a:pt x="22726" y="159814"/>
                    <a:pt x="22989" y="159551"/>
                  </a:cubicBezTo>
                  <a:cubicBezTo>
                    <a:pt x="23094" y="160287"/>
                    <a:pt x="23147" y="160866"/>
                    <a:pt x="23041" y="161497"/>
                  </a:cubicBezTo>
                  <a:cubicBezTo>
                    <a:pt x="22936" y="162076"/>
                    <a:pt x="22884" y="162707"/>
                    <a:pt x="22989" y="163286"/>
                  </a:cubicBezTo>
                  <a:cubicBezTo>
                    <a:pt x="23094" y="163864"/>
                    <a:pt x="23199" y="164443"/>
                    <a:pt x="23199" y="165074"/>
                  </a:cubicBezTo>
                  <a:cubicBezTo>
                    <a:pt x="23199" y="165285"/>
                    <a:pt x="23199" y="165495"/>
                    <a:pt x="23567" y="165495"/>
                  </a:cubicBezTo>
                  <a:cubicBezTo>
                    <a:pt x="23778" y="164916"/>
                    <a:pt x="24093" y="164443"/>
                    <a:pt x="23988" y="163759"/>
                  </a:cubicBezTo>
                  <a:cubicBezTo>
                    <a:pt x="23936" y="163549"/>
                    <a:pt x="24093" y="163338"/>
                    <a:pt x="24356" y="163391"/>
                  </a:cubicBezTo>
                  <a:cubicBezTo>
                    <a:pt x="24883" y="164285"/>
                    <a:pt x="24883" y="164285"/>
                    <a:pt x="24725" y="165074"/>
                  </a:cubicBezTo>
                  <a:cubicBezTo>
                    <a:pt x="24620" y="165548"/>
                    <a:pt x="24409" y="166074"/>
                    <a:pt x="24462" y="166600"/>
                  </a:cubicBezTo>
                  <a:cubicBezTo>
                    <a:pt x="24514" y="167231"/>
                    <a:pt x="24409" y="167810"/>
                    <a:pt x="24199" y="168336"/>
                  </a:cubicBezTo>
                  <a:cubicBezTo>
                    <a:pt x="24041" y="168862"/>
                    <a:pt x="24093" y="169388"/>
                    <a:pt x="24251" y="169861"/>
                  </a:cubicBezTo>
                  <a:cubicBezTo>
                    <a:pt x="24409" y="170387"/>
                    <a:pt x="24567" y="170861"/>
                    <a:pt x="24725" y="171387"/>
                  </a:cubicBezTo>
                  <a:cubicBezTo>
                    <a:pt x="24777" y="171545"/>
                    <a:pt x="24883" y="171650"/>
                    <a:pt x="25040" y="171913"/>
                  </a:cubicBezTo>
                  <a:cubicBezTo>
                    <a:pt x="25198" y="171071"/>
                    <a:pt x="25461" y="170335"/>
                    <a:pt x="25356" y="169598"/>
                  </a:cubicBezTo>
                  <a:cubicBezTo>
                    <a:pt x="25303" y="169388"/>
                    <a:pt x="25514" y="169125"/>
                    <a:pt x="25619" y="168862"/>
                  </a:cubicBezTo>
                  <a:cubicBezTo>
                    <a:pt x="25724" y="170124"/>
                    <a:pt x="25724" y="171387"/>
                    <a:pt x="25619" y="172597"/>
                  </a:cubicBezTo>
                  <a:cubicBezTo>
                    <a:pt x="25619" y="173018"/>
                    <a:pt x="25672" y="173333"/>
                    <a:pt x="25829" y="173701"/>
                  </a:cubicBezTo>
                  <a:cubicBezTo>
                    <a:pt x="26092" y="174280"/>
                    <a:pt x="26461" y="174859"/>
                    <a:pt x="26619" y="175490"/>
                  </a:cubicBezTo>
                  <a:cubicBezTo>
                    <a:pt x="26776" y="176174"/>
                    <a:pt x="27039" y="176752"/>
                    <a:pt x="27355" y="177384"/>
                  </a:cubicBezTo>
                  <a:cubicBezTo>
                    <a:pt x="27671" y="178068"/>
                    <a:pt x="28039" y="178699"/>
                    <a:pt x="28302" y="179383"/>
                  </a:cubicBezTo>
                  <a:cubicBezTo>
                    <a:pt x="28723" y="180382"/>
                    <a:pt x="29617" y="180961"/>
                    <a:pt x="30406" y="181592"/>
                  </a:cubicBezTo>
                  <a:cubicBezTo>
                    <a:pt x="30564" y="181645"/>
                    <a:pt x="30774" y="181645"/>
                    <a:pt x="30932" y="181697"/>
                  </a:cubicBezTo>
                  <a:cubicBezTo>
                    <a:pt x="31248" y="181276"/>
                    <a:pt x="31511" y="180856"/>
                    <a:pt x="31406" y="180382"/>
                  </a:cubicBezTo>
                  <a:cubicBezTo>
                    <a:pt x="31248" y="179593"/>
                    <a:pt x="30985" y="178857"/>
                    <a:pt x="30669" y="178173"/>
                  </a:cubicBezTo>
                  <a:cubicBezTo>
                    <a:pt x="30406" y="177436"/>
                    <a:pt x="29985" y="176752"/>
                    <a:pt x="29617" y="176069"/>
                  </a:cubicBezTo>
                  <a:cubicBezTo>
                    <a:pt x="29459" y="175753"/>
                    <a:pt x="29301" y="175385"/>
                    <a:pt x="29196" y="175017"/>
                  </a:cubicBezTo>
                  <a:cubicBezTo>
                    <a:pt x="28881" y="173859"/>
                    <a:pt x="28670" y="172649"/>
                    <a:pt x="28039" y="171597"/>
                  </a:cubicBezTo>
                  <a:cubicBezTo>
                    <a:pt x="27881" y="171229"/>
                    <a:pt x="27828" y="170861"/>
                    <a:pt x="27723" y="170440"/>
                  </a:cubicBezTo>
                  <a:cubicBezTo>
                    <a:pt x="27355" y="169020"/>
                    <a:pt x="26987" y="167547"/>
                    <a:pt x="26566" y="166074"/>
                  </a:cubicBezTo>
                  <a:cubicBezTo>
                    <a:pt x="26513" y="165705"/>
                    <a:pt x="26355" y="165337"/>
                    <a:pt x="26355" y="164969"/>
                  </a:cubicBezTo>
                  <a:cubicBezTo>
                    <a:pt x="26250" y="164233"/>
                    <a:pt x="26145" y="163496"/>
                    <a:pt x="26198" y="162760"/>
                  </a:cubicBezTo>
                  <a:cubicBezTo>
                    <a:pt x="26303" y="160655"/>
                    <a:pt x="26355" y="158551"/>
                    <a:pt x="26724" y="156500"/>
                  </a:cubicBezTo>
                  <a:cubicBezTo>
                    <a:pt x="26987" y="154921"/>
                    <a:pt x="27671" y="153449"/>
                    <a:pt x="28144" y="151923"/>
                  </a:cubicBezTo>
                  <a:cubicBezTo>
                    <a:pt x="28249" y="151555"/>
                    <a:pt x="28460" y="151239"/>
                    <a:pt x="28881" y="151081"/>
                  </a:cubicBezTo>
                  <a:cubicBezTo>
                    <a:pt x="29301" y="150871"/>
                    <a:pt x="29512" y="150555"/>
                    <a:pt x="29722" y="150134"/>
                  </a:cubicBezTo>
                  <a:cubicBezTo>
                    <a:pt x="29880" y="149661"/>
                    <a:pt x="30196" y="149240"/>
                    <a:pt x="30774" y="149082"/>
                  </a:cubicBezTo>
                  <a:cubicBezTo>
                    <a:pt x="30985" y="149030"/>
                    <a:pt x="31195" y="148767"/>
                    <a:pt x="31300" y="148556"/>
                  </a:cubicBezTo>
                  <a:cubicBezTo>
                    <a:pt x="31511" y="148188"/>
                    <a:pt x="31616" y="147767"/>
                    <a:pt x="31774" y="147346"/>
                  </a:cubicBezTo>
                  <a:cubicBezTo>
                    <a:pt x="32984" y="143611"/>
                    <a:pt x="34194" y="139876"/>
                    <a:pt x="35404" y="136142"/>
                  </a:cubicBezTo>
                  <a:cubicBezTo>
                    <a:pt x="35719" y="135037"/>
                    <a:pt x="36193" y="134037"/>
                    <a:pt x="36719" y="133038"/>
                  </a:cubicBezTo>
                  <a:cubicBezTo>
                    <a:pt x="37139" y="132249"/>
                    <a:pt x="37508" y="131407"/>
                    <a:pt x="37929" y="130618"/>
                  </a:cubicBezTo>
                  <a:cubicBezTo>
                    <a:pt x="38928" y="128566"/>
                    <a:pt x="39875" y="126462"/>
                    <a:pt x="41243" y="124621"/>
                  </a:cubicBezTo>
                  <a:cubicBezTo>
                    <a:pt x="41558" y="124200"/>
                    <a:pt x="41716" y="123779"/>
                    <a:pt x="41927" y="123359"/>
                  </a:cubicBezTo>
                  <a:cubicBezTo>
                    <a:pt x="42400" y="122570"/>
                    <a:pt x="42716" y="121675"/>
                    <a:pt x="43242" y="120991"/>
                  </a:cubicBezTo>
                  <a:cubicBezTo>
                    <a:pt x="44346" y="119466"/>
                    <a:pt x="45083" y="117835"/>
                    <a:pt x="45556" y="116099"/>
                  </a:cubicBezTo>
                  <a:cubicBezTo>
                    <a:pt x="45714" y="115573"/>
                    <a:pt x="45872" y="115100"/>
                    <a:pt x="46030" y="114626"/>
                  </a:cubicBezTo>
                  <a:cubicBezTo>
                    <a:pt x="46556" y="112680"/>
                    <a:pt x="47029" y="110733"/>
                    <a:pt x="47292" y="108787"/>
                  </a:cubicBezTo>
                  <a:cubicBezTo>
                    <a:pt x="47450" y="106998"/>
                    <a:pt x="47608" y="105263"/>
                    <a:pt x="47713" y="103474"/>
                  </a:cubicBezTo>
                  <a:cubicBezTo>
                    <a:pt x="47766" y="101422"/>
                    <a:pt x="48134" y="99476"/>
                    <a:pt x="48818" y="97530"/>
                  </a:cubicBezTo>
                  <a:cubicBezTo>
                    <a:pt x="49186" y="96530"/>
                    <a:pt x="49659" y="95636"/>
                    <a:pt x="50186" y="94742"/>
                  </a:cubicBezTo>
                  <a:cubicBezTo>
                    <a:pt x="50396" y="94268"/>
                    <a:pt x="50606" y="93795"/>
                    <a:pt x="50869" y="93374"/>
                  </a:cubicBezTo>
                  <a:cubicBezTo>
                    <a:pt x="51343" y="92585"/>
                    <a:pt x="51764" y="91848"/>
                    <a:pt x="52290" y="91164"/>
                  </a:cubicBezTo>
                  <a:cubicBezTo>
                    <a:pt x="53394" y="89692"/>
                    <a:pt x="54552" y="88271"/>
                    <a:pt x="55656" y="86746"/>
                  </a:cubicBezTo>
                  <a:cubicBezTo>
                    <a:pt x="57077" y="84799"/>
                    <a:pt x="58602" y="82905"/>
                    <a:pt x="60128" y="81064"/>
                  </a:cubicBezTo>
                  <a:cubicBezTo>
                    <a:pt x="60706" y="80380"/>
                    <a:pt x="61338" y="79697"/>
                    <a:pt x="61864" y="78960"/>
                  </a:cubicBezTo>
                  <a:cubicBezTo>
                    <a:pt x="62653" y="77855"/>
                    <a:pt x="63442" y="76751"/>
                    <a:pt x="64021" y="75541"/>
                  </a:cubicBezTo>
                  <a:cubicBezTo>
                    <a:pt x="64599" y="74331"/>
                    <a:pt x="65020" y="72963"/>
                    <a:pt x="65283" y="71648"/>
                  </a:cubicBezTo>
                  <a:cubicBezTo>
                    <a:pt x="65599" y="70386"/>
                    <a:pt x="65546" y="69176"/>
                    <a:pt x="64915" y="67966"/>
                  </a:cubicBezTo>
                  <a:cubicBezTo>
                    <a:pt x="64389" y="67019"/>
                    <a:pt x="64073" y="65914"/>
                    <a:pt x="63705" y="64862"/>
                  </a:cubicBezTo>
                  <a:cubicBezTo>
                    <a:pt x="63600" y="64652"/>
                    <a:pt x="63600" y="64441"/>
                    <a:pt x="63600" y="64231"/>
                  </a:cubicBezTo>
                  <a:cubicBezTo>
                    <a:pt x="63547" y="62863"/>
                    <a:pt x="63915" y="61495"/>
                    <a:pt x="64704" y="60443"/>
                  </a:cubicBezTo>
                  <a:cubicBezTo>
                    <a:pt x="65809" y="58865"/>
                    <a:pt x="66756" y="57129"/>
                    <a:pt x="68229" y="55761"/>
                  </a:cubicBezTo>
                  <a:cubicBezTo>
                    <a:pt x="68387" y="55656"/>
                    <a:pt x="68492" y="55446"/>
                    <a:pt x="68597" y="55288"/>
                  </a:cubicBezTo>
                  <a:cubicBezTo>
                    <a:pt x="69439" y="53973"/>
                    <a:pt x="70281" y="52658"/>
                    <a:pt x="71175" y="51395"/>
                  </a:cubicBezTo>
                  <a:cubicBezTo>
                    <a:pt x="71648" y="50659"/>
                    <a:pt x="72017" y="49870"/>
                    <a:pt x="72280" y="49028"/>
                  </a:cubicBezTo>
                  <a:cubicBezTo>
                    <a:pt x="72700" y="47660"/>
                    <a:pt x="73174" y="46345"/>
                    <a:pt x="73595" y="44977"/>
                  </a:cubicBezTo>
                  <a:cubicBezTo>
                    <a:pt x="74068" y="43241"/>
                    <a:pt x="74805" y="41663"/>
                    <a:pt x="75804" y="40190"/>
                  </a:cubicBezTo>
                  <a:cubicBezTo>
                    <a:pt x="77435" y="37718"/>
                    <a:pt x="78960" y="35246"/>
                    <a:pt x="80539" y="32773"/>
                  </a:cubicBezTo>
                  <a:cubicBezTo>
                    <a:pt x="80749" y="32457"/>
                    <a:pt x="80854" y="32142"/>
                    <a:pt x="80959" y="31826"/>
                  </a:cubicBezTo>
                  <a:cubicBezTo>
                    <a:pt x="81170" y="31248"/>
                    <a:pt x="81380" y="30669"/>
                    <a:pt x="81538" y="30090"/>
                  </a:cubicBezTo>
                  <a:cubicBezTo>
                    <a:pt x="81854" y="29091"/>
                    <a:pt x="82275" y="28144"/>
                    <a:pt x="82169" y="27092"/>
                  </a:cubicBezTo>
                  <a:cubicBezTo>
                    <a:pt x="82169" y="26776"/>
                    <a:pt x="82275" y="26461"/>
                    <a:pt x="82380" y="26197"/>
                  </a:cubicBezTo>
                  <a:cubicBezTo>
                    <a:pt x="82958" y="24409"/>
                    <a:pt x="83537" y="22568"/>
                    <a:pt x="84168" y="20779"/>
                  </a:cubicBezTo>
                  <a:cubicBezTo>
                    <a:pt x="84274" y="20464"/>
                    <a:pt x="84379" y="20095"/>
                    <a:pt x="84589" y="19832"/>
                  </a:cubicBezTo>
                  <a:cubicBezTo>
                    <a:pt x="85115" y="19148"/>
                    <a:pt x="85378" y="18307"/>
                    <a:pt x="85641" y="17465"/>
                  </a:cubicBezTo>
                  <a:cubicBezTo>
                    <a:pt x="85799" y="16834"/>
                    <a:pt x="86115" y="16308"/>
                    <a:pt x="86536" y="15782"/>
                  </a:cubicBezTo>
                  <a:cubicBezTo>
                    <a:pt x="87482" y="14467"/>
                    <a:pt x="88482" y="13152"/>
                    <a:pt x="89429" y="11836"/>
                  </a:cubicBezTo>
                  <a:cubicBezTo>
                    <a:pt x="89744" y="11416"/>
                    <a:pt x="90007" y="10942"/>
                    <a:pt x="90165" y="10469"/>
                  </a:cubicBezTo>
                  <a:cubicBezTo>
                    <a:pt x="90428" y="9837"/>
                    <a:pt x="90639" y="9154"/>
                    <a:pt x="90849" y="8522"/>
                  </a:cubicBezTo>
                  <a:cubicBezTo>
                    <a:pt x="91270" y="7102"/>
                    <a:pt x="90586" y="5892"/>
                    <a:pt x="89113" y="5576"/>
                  </a:cubicBezTo>
                  <a:cubicBezTo>
                    <a:pt x="87219" y="5156"/>
                    <a:pt x="85326" y="4893"/>
                    <a:pt x="83379" y="4840"/>
                  </a:cubicBezTo>
                  <a:cubicBezTo>
                    <a:pt x="82958" y="4840"/>
                    <a:pt x="82590" y="4893"/>
                    <a:pt x="82222" y="4998"/>
                  </a:cubicBezTo>
                  <a:cubicBezTo>
                    <a:pt x="80907" y="5419"/>
                    <a:pt x="79644" y="5682"/>
                    <a:pt x="78277" y="5734"/>
                  </a:cubicBezTo>
                  <a:cubicBezTo>
                    <a:pt x="77750" y="5734"/>
                    <a:pt x="77277" y="5682"/>
                    <a:pt x="76751" y="5576"/>
                  </a:cubicBezTo>
                  <a:cubicBezTo>
                    <a:pt x="75909" y="5313"/>
                    <a:pt x="75278" y="4840"/>
                    <a:pt x="74647" y="4314"/>
                  </a:cubicBezTo>
                  <a:cubicBezTo>
                    <a:pt x="74121" y="3893"/>
                    <a:pt x="73542" y="3525"/>
                    <a:pt x="72963" y="3157"/>
                  </a:cubicBezTo>
                  <a:cubicBezTo>
                    <a:pt x="72174" y="2631"/>
                    <a:pt x="71280" y="2420"/>
                    <a:pt x="70438" y="2157"/>
                  </a:cubicBezTo>
                  <a:cubicBezTo>
                    <a:pt x="69544" y="1841"/>
                    <a:pt x="68650" y="1684"/>
                    <a:pt x="67756" y="1841"/>
                  </a:cubicBezTo>
                  <a:cubicBezTo>
                    <a:pt x="65967" y="2157"/>
                    <a:pt x="64178" y="2525"/>
                    <a:pt x="62442" y="2946"/>
                  </a:cubicBezTo>
                  <a:cubicBezTo>
                    <a:pt x="61443" y="3157"/>
                    <a:pt x="60443" y="3577"/>
                    <a:pt x="59444" y="3840"/>
                  </a:cubicBezTo>
                  <a:cubicBezTo>
                    <a:pt x="58339" y="4209"/>
                    <a:pt x="57235" y="4577"/>
                    <a:pt x="56340" y="5366"/>
                  </a:cubicBezTo>
                  <a:cubicBezTo>
                    <a:pt x="55972" y="5629"/>
                    <a:pt x="55604" y="5839"/>
                    <a:pt x="55236" y="5997"/>
                  </a:cubicBezTo>
                  <a:cubicBezTo>
                    <a:pt x="53868" y="6681"/>
                    <a:pt x="52658" y="7575"/>
                    <a:pt x="51606" y="8680"/>
                  </a:cubicBezTo>
                  <a:cubicBezTo>
                    <a:pt x="50764" y="9574"/>
                    <a:pt x="49817" y="10363"/>
                    <a:pt x="48923" y="11205"/>
                  </a:cubicBezTo>
                  <a:cubicBezTo>
                    <a:pt x="48292" y="11836"/>
                    <a:pt x="47713" y="12520"/>
                    <a:pt x="47082" y="13152"/>
                  </a:cubicBezTo>
                  <a:cubicBezTo>
                    <a:pt x="46819" y="13467"/>
                    <a:pt x="46608" y="13783"/>
                    <a:pt x="46345" y="14046"/>
                  </a:cubicBezTo>
                  <a:cubicBezTo>
                    <a:pt x="45398" y="14940"/>
                    <a:pt x="44399" y="15466"/>
                    <a:pt x="43084" y="14887"/>
                  </a:cubicBezTo>
                  <a:cubicBezTo>
                    <a:pt x="42610" y="14677"/>
                    <a:pt x="42032" y="14572"/>
                    <a:pt x="41558" y="14572"/>
                  </a:cubicBezTo>
                  <a:cubicBezTo>
                    <a:pt x="40611" y="14677"/>
                    <a:pt x="39717" y="15256"/>
                    <a:pt x="38665" y="15203"/>
                  </a:cubicBezTo>
                  <a:cubicBezTo>
                    <a:pt x="38507" y="15203"/>
                    <a:pt x="38297" y="15361"/>
                    <a:pt x="38086" y="15414"/>
                  </a:cubicBezTo>
                  <a:cubicBezTo>
                    <a:pt x="37876" y="15519"/>
                    <a:pt x="37666" y="15624"/>
                    <a:pt x="37508" y="15729"/>
                  </a:cubicBezTo>
                  <a:cubicBezTo>
                    <a:pt x="36561" y="16203"/>
                    <a:pt x="35561" y="16729"/>
                    <a:pt x="34614" y="17202"/>
                  </a:cubicBezTo>
                  <a:cubicBezTo>
                    <a:pt x="33562" y="17676"/>
                    <a:pt x="32668" y="18254"/>
                    <a:pt x="31879" y="19096"/>
                  </a:cubicBezTo>
                  <a:cubicBezTo>
                    <a:pt x="31458" y="19622"/>
                    <a:pt x="30932" y="19990"/>
                    <a:pt x="30459" y="20411"/>
                  </a:cubicBezTo>
                  <a:cubicBezTo>
                    <a:pt x="29827" y="20990"/>
                    <a:pt x="29196" y="21516"/>
                    <a:pt x="28670" y="22147"/>
                  </a:cubicBezTo>
                  <a:cubicBezTo>
                    <a:pt x="27460" y="23672"/>
                    <a:pt x="26198" y="25251"/>
                    <a:pt x="25040" y="26881"/>
                  </a:cubicBezTo>
                  <a:cubicBezTo>
                    <a:pt x="24146" y="28091"/>
                    <a:pt x="23357" y="29354"/>
                    <a:pt x="22515" y="30616"/>
                  </a:cubicBezTo>
                  <a:cubicBezTo>
                    <a:pt x="21884" y="31563"/>
                    <a:pt x="21411" y="32615"/>
                    <a:pt x="20832" y="33878"/>
                  </a:cubicBezTo>
                  <a:cubicBezTo>
                    <a:pt x="21726" y="33141"/>
                    <a:pt x="22463" y="32510"/>
                    <a:pt x="23147" y="31931"/>
                  </a:cubicBezTo>
                  <a:cubicBezTo>
                    <a:pt x="23936" y="31248"/>
                    <a:pt x="24409" y="30353"/>
                    <a:pt x="25356" y="298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9"/>
            <p:cNvSpPr/>
            <p:nvPr/>
          </p:nvSpPr>
          <p:spPr>
            <a:xfrm>
              <a:off x="-8358375" y="5403775"/>
              <a:ext cx="68400" cy="436650"/>
            </a:xfrm>
            <a:custGeom>
              <a:avLst/>
              <a:gdLst/>
              <a:ahLst/>
              <a:cxnLst/>
              <a:rect l="l" t="t" r="r" b="b"/>
              <a:pathLst>
                <a:path w="2736" h="17466" extrusionOk="0">
                  <a:moveTo>
                    <a:pt x="2736" y="211"/>
                  </a:moveTo>
                  <a:cubicBezTo>
                    <a:pt x="2526" y="948"/>
                    <a:pt x="2315" y="1474"/>
                    <a:pt x="2157" y="2052"/>
                  </a:cubicBezTo>
                  <a:cubicBezTo>
                    <a:pt x="2052" y="2368"/>
                    <a:pt x="1947" y="2684"/>
                    <a:pt x="1947" y="2947"/>
                  </a:cubicBezTo>
                  <a:cubicBezTo>
                    <a:pt x="1999" y="3683"/>
                    <a:pt x="1894" y="4420"/>
                    <a:pt x="1684" y="5104"/>
                  </a:cubicBezTo>
                  <a:cubicBezTo>
                    <a:pt x="1579" y="5524"/>
                    <a:pt x="1684" y="5998"/>
                    <a:pt x="1684" y="6419"/>
                  </a:cubicBezTo>
                  <a:cubicBezTo>
                    <a:pt x="1736" y="6997"/>
                    <a:pt x="1684" y="7576"/>
                    <a:pt x="1579" y="8207"/>
                  </a:cubicBezTo>
                  <a:cubicBezTo>
                    <a:pt x="1473" y="8891"/>
                    <a:pt x="1526" y="9575"/>
                    <a:pt x="1631" y="10259"/>
                  </a:cubicBezTo>
                  <a:cubicBezTo>
                    <a:pt x="1684" y="10732"/>
                    <a:pt x="1684" y="11206"/>
                    <a:pt x="1473" y="11627"/>
                  </a:cubicBezTo>
                  <a:cubicBezTo>
                    <a:pt x="1210" y="12363"/>
                    <a:pt x="1105" y="13152"/>
                    <a:pt x="1105" y="13941"/>
                  </a:cubicBezTo>
                  <a:cubicBezTo>
                    <a:pt x="1105" y="14888"/>
                    <a:pt x="1000" y="15888"/>
                    <a:pt x="895" y="16887"/>
                  </a:cubicBezTo>
                  <a:cubicBezTo>
                    <a:pt x="895" y="17045"/>
                    <a:pt x="790" y="17150"/>
                    <a:pt x="632" y="17466"/>
                  </a:cubicBezTo>
                  <a:cubicBezTo>
                    <a:pt x="474" y="17150"/>
                    <a:pt x="369" y="17045"/>
                    <a:pt x="369" y="16887"/>
                  </a:cubicBezTo>
                  <a:cubicBezTo>
                    <a:pt x="316" y="16361"/>
                    <a:pt x="316" y="15782"/>
                    <a:pt x="316" y="15204"/>
                  </a:cubicBezTo>
                  <a:cubicBezTo>
                    <a:pt x="316" y="14835"/>
                    <a:pt x="369" y="14467"/>
                    <a:pt x="369" y="14046"/>
                  </a:cubicBezTo>
                  <a:cubicBezTo>
                    <a:pt x="316" y="13152"/>
                    <a:pt x="421" y="12258"/>
                    <a:pt x="790" y="11416"/>
                  </a:cubicBezTo>
                  <a:cubicBezTo>
                    <a:pt x="1000" y="10890"/>
                    <a:pt x="947" y="10469"/>
                    <a:pt x="632" y="10048"/>
                  </a:cubicBezTo>
                  <a:cubicBezTo>
                    <a:pt x="158" y="9365"/>
                    <a:pt x="1" y="8575"/>
                    <a:pt x="316" y="7734"/>
                  </a:cubicBezTo>
                  <a:cubicBezTo>
                    <a:pt x="474" y="7366"/>
                    <a:pt x="421" y="6892"/>
                    <a:pt x="369" y="6471"/>
                  </a:cubicBezTo>
                  <a:cubicBezTo>
                    <a:pt x="316" y="5682"/>
                    <a:pt x="316" y="4893"/>
                    <a:pt x="632" y="4157"/>
                  </a:cubicBezTo>
                  <a:cubicBezTo>
                    <a:pt x="737" y="3894"/>
                    <a:pt x="737" y="3578"/>
                    <a:pt x="737" y="3262"/>
                  </a:cubicBezTo>
                  <a:cubicBezTo>
                    <a:pt x="737" y="2263"/>
                    <a:pt x="1158" y="1316"/>
                    <a:pt x="1579" y="422"/>
                  </a:cubicBezTo>
                  <a:cubicBezTo>
                    <a:pt x="1684" y="159"/>
                    <a:pt x="1894" y="1"/>
                    <a:pt x="2157" y="1"/>
                  </a:cubicBezTo>
                  <a:cubicBezTo>
                    <a:pt x="2315" y="1"/>
                    <a:pt x="2473" y="106"/>
                    <a:pt x="2736" y="2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-8234750" y="5059225"/>
              <a:ext cx="123650" cy="172300"/>
            </a:xfrm>
            <a:custGeom>
              <a:avLst/>
              <a:gdLst/>
              <a:ahLst/>
              <a:cxnLst/>
              <a:rect l="l" t="t" r="r" b="b"/>
              <a:pathLst>
                <a:path w="4946" h="6892" extrusionOk="0">
                  <a:moveTo>
                    <a:pt x="4945" y="0"/>
                  </a:moveTo>
                  <a:cubicBezTo>
                    <a:pt x="4893" y="369"/>
                    <a:pt x="4893" y="579"/>
                    <a:pt x="4787" y="684"/>
                  </a:cubicBezTo>
                  <a:cubicBezTo>
                    <a:pt x="4472" y="1158"/>
                    <a:pt x="4104" y="1631"/>
                    <a:pt x="3735" y="2157"/>
                  </a:cubicBezTo>
                  <a:cubicBezTo>
                    <a:pt x="3051" y="3052"/>
                    <a:pt x="2368" y="3893"/>
                    <a:pt x="1736" y="4787"/>
                  </a:cubicBezTo>
                  <a:cubicBezTo>
                    <a:pt x="1631" y="4945"/>
                    <a:pt x="1526" y="5103"/>
                    <a:pt x="1473" y="5261"/>
                  </a:cubicBezTo>
                  <a:cubicBezTo>
                    <a:pt x="1263" y="5629"/>
                    <a:pt x="1210" y="6050"/>
                    <a:pt x="1579" y="6471"/>
                  </a:cubicBezTo>
                  <a:cubicBezTo>
                    <a:pt x="1368" y="6576"/>
                    <a:pt x="1210" y="6681"/>
                    <a:pt x="1052" y="6681"/>
                  </a:cubicBezTo>
                  <a:cubicBezTo>
                    <a:pt x="369" y="6892"/>
                    <a:pt x="0" y="6629"/>
                    <a:pt x="211" y="5945"/>
                  </a:cubicBezTo>
                  <a:cubicBezTo>
                    <a:pt x="316" y="5419"/>
                    <a:pt x="474" y="4840"/>
                    <a:pt x="789" y="4419"/>
                  </a:cubicBezTo>
                  <a:cubicBezTo>
                    <a:pt x="1473" y="3472"/>
                    <a:pt x="2210" y="2683"/>
                    <a:pt x="2946" y="1842"/>
                  </a:cubicBezTo>
                  <a:cubicBezTo>
                    <a:pt x="3367" y="1368"/>
                    <a:pt x="3841" y="895"/>
                    <a:pt x="4314" y="421"/>
                  </a:cubicBezTo>
                  <a:cubicBezTo>
                    <a:pt x="4472" y="316"/>
                    <a:pt x="4630" y="263"/>
                    <a:pt x="494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-7598225" y="4420075"/>
              <a:ext cx="131525" cy="181500"/>
            </a:xfrm>
            <a:custGeom>
              <a:avLst/>
              <a:gdLst/>
              <a:ahLst/>
              <a:cxnLst/>
              <a:rect l="l" t="t" r="r" b="b"/>
              <a:pathLst>
                <a:path w="5261" h="7260" extrusionOk="0">
                  <a:moveTo>
                    <a:pt x="5261" y="158"/>
                  </a:moveTo>
                  <a:cubicBezTo>
                    <a:pt x="5208" y="264"/>
                    <a:pt x="5103" y="421"/>
                    <a:pt x="4998" y="579"/>
                  </a:cubicBezTo>
                  <a:cubicBezTo>
                    <a:pt x="3840" y="1736"/>
                    <a:pt x="3051" y="3209"/>
                    <a:pt x="2104" y="4525"/>
                  </a:cubicBezTo>
                  <a:cubicBezTo>
                    <a:pt x="2052" y="4630"/>
                    <a:pt x="1947" y="4735"/>
                    <a:pt x="1894" y="4840"/>
                  </a:cubicBezTo>
                  <a:cubicBezTo>
                    <a:pt x="1684" y="5734"/>
                    <a:pt x="1157" y="6471"/>
                    <a:pt x="684" y="7260"/>
                  </a:cubicBezTo>
                  <a:cubicBezTo>
                    <a:pt x="474" y="7207"/>
                    <a:pt x="211" y="7207"/>
                    <a:pt x="105" y="7102"/>
                  </a:cubicBezTo>
                  <a:cubicBezTo>
                    <a:pt x="53" y="6944"/>
                    <a:pt x="0" y="6629"/>
                    <a:pt x="105" y="6471"/>
                  </a:cubicBezTo>
                  <a:cubicBezTo>
                    <a:pt x="316" y="6103"/>
                    <a:pt x="684" y="5840"/>
                    <a:pt x="842" y="5419"/>
                  </a:cubicBezTo>
                  <a:cubicBezTo>
                    <a:pt x="1684" y="3367"/>
                    <a:pt x="3209" y="1842"/>
                    <a:pt x="4682" y="316"/>
                  </a:cubicBezTo>
                  <a:cubicBezTo>
                    <a:pt x="4840" y="211"/>
                    <a:pt x="4998" y="106"/>
                    <a:pt x="5103" y="0"/>
                  </a:cubicBezTo>
                  <a:cubicBezTo>
                    <a:pt x="5155" y="53"/>
                    <a:pt x="5208" y="106"/>
                    <a:pt x="5261" y="1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-8226875" y="4913250"/>
              <a:ext cx="146025" cy="206500"/>
            </a:xfrm>
            <a:custGeom>
              <a:avLst/>
              <a:gdLst/>
              <a:ahLst/>
              <a:cxnLst/>
              <a:rect l="l" t="t" r="r" b="b"/>
              <a:pathLst>
                <a:path w="5841" h="8260" extrusionOk="0">
                  <a:moveTo>
                    <a:pt x="5840" y="0"/>
                  </a:moveTo>
                  <a:cubicBezTo>
                    <a:pt x="4946" y="1421"/>
                    <a:pt x="4157" y="2894"/>
                    <a:pt x="2999" y="4103"/>
                  </a:cubicBezTo>
                  <a:cubicBezTo>
                    <a:pt x="2368" y="4840"/>
                    <a:pt x="1737" y="5524"/>
                    <a:pt x="1527" y="6523"/>
                  </a:cubicBezTo>
                  <a:cubicBezTo>
                    <a:pt x="1421" y="6944"/>
                    <a:pt x="790" y="7312"/>
                    <a:pt x="1211" y="7891"/>
                  </a:cubicBezTo>
                  <a:cubicBezTo>
                    <a:pt x="1106" y="8154"/>
                    <a:pt x="580" y="8259"/>
                    <a:pt x="317" y="8154"/>
                  </a:cubicBezTo>
                  <a:cubicBezTo>
                    <a:pt x="106" y="8049"/>
                    <a:pt x="1" y="7681"/>
                    <a:pt x="106" y="7470"/>
                  </a:cubicBezTo>
                  <a:cubicBezTo>
                    <a:pt x="211" y="7260"/>
                    <a:pt x="369" y="7102"/>
                    <a:pt x="474" y="6944"/>
                  </a:cubicBezTo>
                  <a:cubicBezTo>
                    <a:pt x="685" y="6629"/>
                    <a:pt x="895" y="6365"/>
                    <a:pt x="1000" y="6050"/>
                  </a:cubicBezTo>
                  <a:cubicBezTo>
                    <a:pt x="1264" y="5208"/>
                    <a:pt x="1790" y="4577"/>
                    <a:pt x="2368" y="4051"/>
                  </a:cubicBezTo>
                  <a:cubicBezTo>
                    <a:pt x="3157" y="3314"/>
                    <a:pt x="3789" y="2525"/>
                    <a:pt x="4367" y="1684"/>
                  </a:cubicBezTo>
                  <a:cubicBezTo>
                    <a:pt x="4735" y="1105"/>
                    <a:pt x="5104" y="632"/>
                    <a:pt x="5525" y="106"/>
                  </a:cubicBezTo>
                  <a:cubicBezTo>
                    <a:pt x="5577" y="53"/>
                    <a:pt x="5735" y="53"/>
                    <a:pt x="58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-7036675" y="4032125"/>
              <a:ext cx="126275" cy="121000"/>
            </a:xfrm>
            <a:custGeom>
              <a:avLst/>
              <a:gdLst/>
              <a:ahLst/>
              <a:cxnLst/>
              <a:rect l="l" t="t" r="r" b="b"/>
              <a:pathLst>
                <a:path w="5051" h="4840" extrusionOk="0">
                  <a:moveTo>
                    <a:pt x="5051" y="0"/>
                  </a:moveTo>
                  <a:cubicBezTo>
                    <a:pt x="4998" y="421"/>
                    <a:pt x="4998" y="579"/>
                    <a:pt x="4945" y="684"/>
                  </a:cubicBezTo>
                  <a:cubicBezTo>
                    <a:pt x="3998" y="1578"/>
                    <a:pt x="3104" y="2473"/>
                    <a:pt x="2157" y="3367"/>
                  </a:cubicBezTo>
                  <a:cubicBezTo>
                    <a:pt x="2052" y="3419"/>
                    <a:pt x="1947" y="3525"/>
                    <a:pt x="1842" y="3577"/>
                  </a:cubicBezTo>
                  <a:cubicBezTo>
                    <a:pt x="1421" y="3788"/>
                    <a:pt x="1053" y="4051"/>
                    <a:pt x="895" y="4524"/>
                  </a:cubicBezTo>
                  <a:cubicBezTo>
                    <a:pt x="842" y="4629"/>
                    <a:pt x="737" y="4735"/>
                    <a:pt x="632" y="4787"/>
                  </a:cubicBezTo>
                  <a:cubicBezTo>
                    <a:pt x="527" y="4840"/>
                    <a:pt x="369" y="4840"/>
                    <a:pt x="263" y="4840"/>
                  </a:cubicBezTo>
                  <a:cubicBezTo>
                    <a:pt x="158" y="4787"/>
                    <a:pt x="53" y="4629"/>
                    <a:pt x="53" y="4524"/>
                  </a:cubicBezTo>
                  <a:cubicBezTo>
                    <a:pt x="0" y="3998"/>
                    <a:pt x="211" y="3472"/>
                    <a:pt x="684" y="3209"/>
                  </a:cubicBezTo>
                  <a:cubicBezTo>
                    <a:pt x="1789" y="2736"/>
                    <a:pt x="2578" y="1894"/>
                    <a:pt x="3525" y="1157"/>
                  </a:cubicBezTo>
                  <a:cubicBezTo>
                    <a:pt x="3946" y="842"/>
                    <a:pt x="4367" y="526"/>
                    <a:pt x="50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-7628475" y="4900100"/>
              <a:ext cx="55250" cy="186775"/>
            </a:xfrm>
            <a:custGeom>
              <a:avLst/>
              <a:gdLst/>
              <a:ahLst/>
              <a:cxnLst/>
              <a:rect l="l" t="t" r="r" b="b"/>
              <a:pathLst>
                <a:path w="2210" h="7471" extrusionOk="0">
                  <a:moveTo>
                    <a:pt x="737" y="7470"/>
                  </a:moveTo>
                  <a:cubicBezTo>
                    <a:pt x="526" y="7365"/>
                    <a:pt x="316" y="7365"/>
                    <a:pt x="263" y="7260"/>
                  </a:cubicBezTo>
                  <a:cubicBezTo>
                    <a:pt x="105" y="7102"/>
                    <a:pt x="0" y="6839"/>
                    <a:pt x="0" y="6681"/>
                  </a:cubicBezTo>
                  <a:cubicBezTo>
                    <a:pt x="53" y="6365"/>
                    <a:pt x="105" y="6102"/>
                    <a:pt x="211" y="5787"/>
                  </a:cubicBezTo>
                  <a:cubicBezTo>
                    <a:pt x="579" y="4840"/>
                    <a:pt x="895" y="3840"/>
                    <a:pt x="1263" y="2894"/>
                  </a:cubicBezTo>
                  <a:cubicBezTo>
                    <a:pt x="1526" y="2157"/>
                    <a:pt x="1789" y="1421"/>
                    <a:pt x="1789" y="632"/>
                  </a:cubicBezTo>
                  <a:cubicBezTo>
                    <a:pt x="1789" y="474"/>
                    <a:pt x="1894" y="316"/>
                    <a:pt x="1999" y="0"/>
                  </a:cubicBezTo>
                  <a:cubicBezTo>
                    <a:pt x="2104" y="263"/>
                    <a:pt x="2210" y="368"/>
                    <a:pt x="2210" y="526"/>
                  </a:cubicBezTo>
                  <a:cubicBezTo>
                    <a:pt x="2157" y="1210"/>
                    <a:pt x="2104" y="1894"/>
                    <a:pt x="1947" y="2525"/>
                  </a:cubicBezTo>
                  <a:cubicBezTo>
                    <a:pt x="1684" y="3683"/>
                    <a:pt x="1368" y="4787"/>
                    <a:pt x="1052" y="5945"/>
                  </a:cubicBezTo>
                  <a:cubicBezTo>
                    <a:pt x="947" y="6365"/>
                    <a:pt x="895" y="6839"/>
                    <a:pt x="737" y="74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-7660050" y="6522950"/>
              <a:ext cx="76300" cy="146000"/>
            </a:xfrm>
            <a:custGeom>
              <a:avLst/>
              <a:gdLst/>
              <a:ahLst/>
              <a:cxnLst/>
              <a:rect l="l" t="t" r="r" b="b"/>
              <a:pathLst>
                <a:path w="3052" h="5840" extrusionOk="0">
                  <a:moveTo>
                    <a:pt x="3052" y="1"/>
                  </a:moveTo>
                  <a:cubicBezTo>
                    <a:pt x="2684" y="632"/>
                    <a:pt x="2315" y="1211"/>
                    <a:pt x="2052" y="1842"/>
                  </a:cubicBezTo>
                  <a:cubicBezTo>
                    <a:pt x="1684" y="2736"/>
                    <a:pt x="1368" y="3683"/>
                    <a:pt x="1000" y="4577"/>
                  </a:cubicBezTo>
                  <a:cubicBezTo>
                    <a:pt x="842" y="4945"/>
                    <a:pt x="737" y="5314"/>
                    <a:pt x="579" y="5682"/>
                  </a:cubicBezTo>
                  <a:cubicBezTo>
                    <a:pt x="527" y="5787"/>
                    <a:pt x="316" y="5840"/>
                    <a:pt x="159" y="5840"/>
                  </a:cubicBezTo>
                  <a:cubicBezTo>
                    <a:pt x="106" y="5840"/>
                    <a:pt x="1" y="5629"/>
                    <a:pt x="1" y="5524"/>
                  </a:cubicBezTo>
                  <a:cubicBezTo>
                    <a:pt x="474" y="3473"/>
                    <a:pt x="1368" y="1684"/>
                    <a:pt x="2789" y="106"/>
                  </a:cubicBezTo>
                  <a:cubicBezTo>
                    <a:pt x="2789" y="53"/>
                    <a:pt x="2894" y="53"/>
                    <a:pt x="30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-7637675" y="4602875"/>
              <a:ext cx="101275" cy="161775"/>
            </a:xfrm>
            <a:custGeom>
              <a:avLst/>
              <a:gdLst/>
              <a:ahLst/>
              <a:cxnLst/>
              <a:rect l="l" t="t" r="r" b="b"/>
              <a:pathLst>
                <a:path w="4051" h="6471" extrusionOk="0">
                  <a:moveTo>
                    <a:pt x="3945" y="1"/>
                  </a:moveTo>
                  <a:cubicBezTo>
                    <a:pt x="4051" y="421"/>
                    <a:pt x="3788" y="632"/>
                    <a:pt x="3630" y="842"/>
                  </a:cubicBezTo>
                  <a:cubicBezTo>
                    <a:pt x="3367" y="1368"/>
                    <a:pt x="2998" y="1894"/>
                    <a:pt x="2683" y="2368"/>
                  </a:cubicBezTo>
                  <a:cubicBezTo>
                    <a:pt x="2052" y="3209"/>
                    <a:pt x="1526" y="4051"/>
                    <a:pt x="1368" y="5103"/>
                  </a:cubicBezTo>
                  <a:cubicBezTo>
                    <a:pt x="1263" y="5682"/>
                    <a:pt x="789" y="5945"/>
                    <a:pt x="579" y="6418"/>
                  </a:cubicBezTo>
                  <a:cubicBezTo>
                    <a:pt x="526" y="6471"/>
                    <a:pt x="316" y="6471"/>
                    <a:pt x="210" y="6471"/>
                  </a:cubicBezTo>
                  <a:cubicBezTo>
                    <a:pt x="105" y="6418"/>
                    <a:pt x="0" y="6261"/>
                    <a:pt x="0" y="6155"/>
                  </a:cubicBezTo>
                  <a:cubicBezTo>
                    <a:pt x="0" y="6050"/>
                    <a:pt x="53" y="5787"/>
                    <a:pt x="158" y="5734"/>
                  </a:cubicBezTo>
                  <a:cubicBezTo>
                    <a:pt x="684" y="5419"/>
                    <a:pt x="789" y="4840"/>
                    <a:pt x="999" y="4314"/>
                  </a:cubicBezTo>
                  <a:cubicBezTo>
                    <a:pt x="1210" y="3841"/>
                    <a:pt x="1420" y="3367"/>
                    <a:pt x="1683" y="2946"/>
                  </a:cubicBezTo>
                  <a:cubicBezTo>
                    <a:pt x="2315" y="2052"/>
                    <a:pt x="2998" y="1158"/>
                    <a:pt x="3630" y="264"/>
                  </a:cubicBezTo>
                  <a:cubicBezTo>
                    <a:pt x="3735" y="158"/>
                    <a:pt x="3840" y="106"/>
                    <a:pt x="39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-7180025" y="5295950"/>
              <a:ext cx="106550" cy="143375"/>
            </a:xfrm>
            <a:custGeom>
              <a:avLst/>
              <a:gdLst/>
              <a:ahLst/>
              <a:cxnLst/>
              <a:rect l="l" t="t" r="r" b="b"/>
              <a:pathLst>
                <a:path w="4262" h="5735" extrusionOk="0">
                  <a:moveTo>
                    <a:pt x="4262" y="0"/>
                  </a:moveTo>
                  <a:cubicBezTo>
                    <a:pt x="3998" y="316"/>
                    <a:pt x="3788" y="579"/>
                    <a:pt x="3525" y="895"/>
                  </a:cubicBezTo>
                  <a:cubicBezTo>
                    <a:pt x="2894" y="1526"/>
                    <a:pt x="2368" y="2262"/>
                    <a:pt x="2105" y="3157"/>
                  </a:cubicBezTo>
                  <a:cubicBezTo>
                    <a:pt x="2052" y="3420"/>
                    <a:pt x="1947" y="3683"/>
                    <a:pt x="1789" y="3840"/>
                  </a:cubicBezTo>
                  <a:cubicBezTo>
                    <a:pt x="1263" y="4472"/>
                    <a:pt x="737" y="5103"/>
                    <a:pt x="211" y="5734"/>
                  </a:cubicBezTo>
                  <a:cubicBezTo>
                    <a:pt x="106" y="5629"/>
                    <a:pt x="1" y="5576"/>
                    <a:pt x="1" y="5471"/>
                  </a:cubicBezTo>
                  <a:cubicBezTo>
                    <a:pt x="1" y="4945"/>
                    <a:pt x="211" y="4577"/>
                    <a:pt x="579" y="4209"/>
                  </a:cubicBezTo>
                  <a:cubicBezTo>
                    <a:pt x="1158" y="3683"/>
                    <a:pt x="1579" y="3051"/>
                    <a:pt x="1894" y="2315"/>
                  </a:cubicBezTo>
                  <a:cubicBezTo>
                    <a:pt x="2315" y="1315"/>
                    <a:pt x="3209" y="579"/>
                    <a:pt x="42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-6756550" y="4510825"/>
              <a:ext cx="67100" cy="71025"/>
            </a:xfrm>
            <a:custGeom>
              <a:avLst/>
              <a:gdLst/>
              <a:ahLst/>
              <a:cxnLst/>
              <a:rect l="l" t="t" r="r" b="b"/>
              <a:pathLst>
                <a:path w="2684" h="2841" extrusionOk="0">
                  <a:moveTo>
                    <a:pt x="2420" y="0"/>
                  </a:moveTo>
                  <a:cubicBezTo>
                    <a:pt x="2683" y="421"/>
                    <a:pt x="2525" y="684"/>
                    <a:pt x="2315" y="895"/>
                  </a:cubicBezTo>
                  <a:cubicBezTo>
                    <a:pt x="1947" y="1421"/>
                    <a:pt x="1578" y="1947"/>
                    <a:pt x="1158" y="2420"/>
                  </a:cubicBezTo>
                  <a:cubicBezTo>
                    <a:pt x="1000" y="2578"/>
                    <a:pt x="789" y="2683"/>
                    <a:pt x="579" y="2788"/>
                  </a:cubicBezTo>
                  <a:cubicBezTo>
                    <a:pt x="421" y="2841"/>
                    <a:pt x="158" y="2841"/>
                    <a:pt x="53" y="2630"/>
                  </a:cubicBezTo>
                  <a:cubicBezTo>
                    <a:pt x="0" y="2473"/>
                    <a:pt x="0" y="2262"/>
                    <a:pt x="106" y="2157"/>
                  </a:cubicBezTo>
                  <a:cubicBezTo>
                    <a:pt x="789" y="1368"/>
                    <a:pt x="1473" y="579"/>
                    <a:pt x="24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-7541675" y="6534800"/>
              <a:ext cx="46050" cy="80225"/>
            </a:xfrm>
            <a:custGeom>
              <a:avLst/>
              <a:gdLst/>
              <a:ahLst/>
              <a:cxnLst/>
              <a:rect l="l" t="t" r="r" b="b"/>
              <a:pathLst>
                <a:path w="1842" h="3209" extrusionOk="0">
                  <a:moveTo>
                    <a:pt x="1263" y="579"/>
                  </a:moveTo>
                  <a:cubicBezTo>
                    <a:pt x="789" y="631"/>
                    <a:pt x="421" y="684"/>
                    <a:pt x="0" y="737"/>
                  </a:cubicBezTo>
                  <a:cubicBezTo>
                    <a:pt x="631" y="210"/>
                    <a:pt x="631" y="210"/>
                    <a:pt x="1736" y="0"/>
                  </a:cubicBezTo>
                  <a:cubicBezTo>
                    <a:pt x="1736" y="210"/>
                    <a:pt x="1841" y="421"/>
                    <a:pt x="1789" y="579"/>
                  </a:cubicBezTo>
                  <a:cubicBezTo>
                    <a:pt x="1578" y="1368"/>
                    <a:pt x="1368" y="2157"/>
                    <a:pt x="1105" y="2946"/>
                  </a:cubicBezTo>
                  <a:cubicBezTo>
                    <a:pt x="1052" y="3104"/>
                    <a:pt x="894" y="3209"/>
                    <a:pt x="737" y="3104"/>
                  </a:cubicBezTo>
                  <a:cubicBezTo>
                    <a:pt x="579" y="3051"/>
                    <a:pt x="474" y="2841"/>
                    <a:pt x="474" y="2735"/>
                  </a:cubicBezTo>
                  <a:cubicBezTo>
                    <a:pt x="526" y="2420"/>
                    <a:pt x="631" y="2157"/>
                    <a:pt x="737" y="1894"/>
                  </a:cubicBezTo>
                  <a:cubicBezTo>
                    <a:pt x="894" y="1473"/>
                    <a:pt x="1052" y="1105"/>
                    <a:pt x="1263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-8380725" y="6854375"/>
              <a:ext cx="23700" cy="114425"/>
            </a:xfrm>
            <a:custGeom>
              <a:avLst/>
              <a:gdLst/>
              <a:ahLst/>
              <a:cxnLst/>
              <a:rect l="l" t="t" r="r" b="b"/>
              <a:pathLst>
                <a:path w="948" h="4577" extrusionOk="0">
                  <a:moveTo>
                    <a:pt x="684" y="0"/>
                  </a:moveTo>
                  <a:cubicBezTo>
                    <a:pt x="737" y="316"/>
                    <a:pt x="895" y="631"/>
                    <a:pt x="842" y="947"/>
                  </a:cubicBezTo>
                  <a:cubicBezTo>
                    <a:pt x="631" y="2104"/>
                    <a:pt x="947" y="3261"/>
                    <a:pt x="526" y="4577"/>
                  </a:cubicBezTo>
                  <a:cubicBezTo>
                    <a:pt x="158" y="4051"/>
                    <a:pt x="0" y="3630"/>
                    <a:pt x="53" y="3156"/>
                  </a:cubicBezTo>
                  <a:cubicBezTo>
                    <a:pt x="211" y="2104"/>
                    <a:pt x="316" y="1052"/>
                    <a:pt x="421" y="0"/>
                  </a:cubicBezTo>
                  <a:cubicBezTo>
                    <a:pt x="526" y="0"/>
                    <a:pt x="579" y="0"/>
                    <a:pt x="6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-8537225" y="6689975"/>
              <a:ext cx="55250" cy="121000"/>
            </a:xfrm>
            <a:custGeom>
              <a:avLst/>
              <a:gdLst/>
              <a:ahLst/>
              <a:cxnLst/>
              <a:rect l="l" t="t" r="r" b="b"/>
              <a:pathLst>
                <a:path w="2210" h="4840" extrusionOk="0">
                  <a:moveTo>
                    <a:pt x="0" y="4840"/>
                  </a:moveTo>
                  <a:cubicBezTo>
                    <a:pt x="105" y="3472"/>
                    <a:pt x="684" y="2420"/>
                    <a:pt x="1052" y="1316"/>
                  </a:cubicBezTo>
                  <a:cubicBezTo>
                    <a:pt x="1210" y="842"/>
                    <a:pt x="1526" y="421"/>
                    <a:pt x="2210" y="0"/>
                  </a:cubicBezTo>
                  <a:cubicBezTo>
                    <a:pt x="1263" y="1368"/>
                    <a:pt x="1105" y="2788"/>
                    <a:pt x="631" y="4104"/>
                  </a:cubicBezTo>
                  <a:cubicBezTo>
                    <a:pt x="526" y="4367"/>
                    <a:pt x="474" y="4682"/>
                    <a:pt x="0" y="48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-8195300" y="5486625"/>
              <a:ext cx="47375" cy="77625"/>
            </a:xfrm>
            <a:custGeom>
              <a:avLst/>
              <a:gdLst/>
              <a:ahLst/>
              <a:cxnLst/>
              <a:rect l="l" t="t" r="r" b="b"/>
              <a:pathLst>
                <a:path w="1895" h="3105" extrusionOk="0">
                  <a:moveTo>
                    <a:pt x="1842" y="1"/>
                  </a:moveTo>
                  <a:cubicBezTo>
                    <a:pt x="1842" y="106"/>
                    <a:pt x="1894" y="211"/>
                    <a:pt x="1842" y="264"/>
                  </a:cubicBezTo>
                  <a:cubicBezTo>
                    <a:pt x="1421" y="790"/>
                    <a:pt x="1210" y="1474"/>
                    <a:pt x="1053" y="2105"/>
                  </a:cubicBezTo>
                  <a:cubicBezTo>
                    <a:pt x="947" y="2421"/>
                    <a:pt x="842" y="2684"/>
                    <a:pt x="684" y="2947"/>
                  </a:cubicBezTo>
                  <a:cubicBezTo>
                    <a:pt x="632" y="3052"/>
                    <a:pt x="474" y="3105"/>
                    <a:pt x="369" y="3105"/>
                  </a:cubicBezTo>
                  <a:cubicBezTo>
                    <a:pt x="264" y="3052"/>
                    <a:pt x="158" y="2947"/>
                    <a:pt x="106" y="2842"/>
                  </a:cubicBezTo>
                  <a:cubicBezTo>
                    <a:pt x="106" y="2579"/>
                    <a:pt x="1" y="2210"/>
                    <a:pt x="106" y="2000"/>
                  </a:cubicBezTo>
                  <a:cubicBezTo>
                    <a:pt x="369" y="1527"/>
                    <a:pt x="632" y="1106"/>
                    <a:pt x="1000" y="685"/>
                  </a:cubicBezTo>
                  <a:cubicBezTo>
                    <a:pt x="1210" y="422"/>
                    <a:pt x="1421" y="54"/>
                    <a:pt x="18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-7565350" y="4375350"/>
              <a:ext cx="68400" cy="97350"/>
            </a:xfrm>
            <a:custGeom>
              <a:avLst/>
              <a:gdLst/>
              <a:ahLst/>
              <a:cxnLst/>
              <a:rect l="l" t="t" r="r" b="b"/>
              <a:pathLst>
                <a:path w="2736" h="3894" extrusionOk="0">
                  <a:moveTo>
                    <a:pt x="369" y="3894"/>
                  </a:moveTo>
                  <a:cubicBezTo>
                    <a:pt x="158" y="3683"/>
                    <a:pt x="53" y="3631"/>
                    <a:pt x="53" y="3578"/>
                  </a:cubicBezTo>
                  <a:cubicBezTo>
                    <a:pt x="0" y="3105"/>
                    <a:pt x="158" y="2631"/>
                    <a:pt x="474" y="2263"/>
                  </a:cubicBezTo>
                  <a:cubicBezTo>
                    <a:pt x="1052" y="1579"/>
                    <a:pt x="1684" y="948"/>
                    <a:pt x="2262" y="264"/>
                  </a:cubicBezTo>
                  <a:cubicBezTo>
                    <a:pt x="2367" y="211"/>
                    <a:pt x="2473" y="159"/>
                    <a:pt x="2736" y="1"/>
                  </a:cubicBezTo>
                  <a:cubicBezTo>
                    <a:pt x="2052" y="1474"/>
                    <a:pt x="789" y="2368"/>
                    <a:pt x="369" y="38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9"/>
            <p:cNvSpPr/>
            <p:nvPr/>
          </p:nvSpPr>
          <p:spPr>
            <a:xfrm>
              <a:off x="-8493825" y="6746525"/>
              <a:ext cx="39475" cy="96025"/>
            </a:xfrm>
            <a:custGeom>
              <a:avLst/>
              <a:gdLst/>
              <a:ahLst/>
              <a:cxnLst/>
              <a:rect l="l" t="t" r="r" b="b"/>
              <a:pathLst>
                <a:path w="1579" h="3841" extrusionOk="0">
                  <a:moveTo>
                    <a:pt x="789" y="3841"/>
                  </a:moveTo>
                  <a:cubicBezTo>
                    <a:pt x="211" y="3788"/>
                    <a:pt x="0" y="3683"/>
                    <a:pt x="53" y="3472"/>
                  </a:cubicBezTo>
                  <a:cubicBezTo>
                    <a:pt x="421" y="2262"/>
                    <a:pt x="684" y="1053"/>
                    <a:pt x="1368" y="0"/>
                  </a:cubicBezTo>
                  <a:cubicBezTo>
                    <a:pt x="1368" y="0"/>
                    <a:pt x="1421" y="0"/>
                    <a:pt x="1578" y="53"/>
                  </a:cubicBezTo>
                  <a:cubicBezTo>
                    <a:pt x="1473" y="1368"/>
                    <a:pt x="684" y="2473"/>
                    <a:pt x="789" y="38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9"/>
            <p:cNvSpPr/>
            <p:nvPr/>
          </p:nvSpPr>
          <p:spPr>
            <a:xfrm>
              <a:off x="-8197925" y="5242025"/>
              <a:ext cx="55250" cy="103925"/>
            </a:xfrm>
            <a:custGeom>
              <a:avLst/>
              <a:gdLst/>
              <a:ahLst/>
              <a:cxnLst/>
              <a:rect l="l" t="t" r="r" b="b"/>
              <a:pathLst>
                <a:path w="2210" h="4157" extrusionOk="0">
                  <a:moveTo>
                    <a:pt x="158" y="4156"/>
                  </a:moveTo>
                  <a:cubicBezTo>
                    <a:pt x="106" y="4051"/>
                    <a:pt x="0" y="3946"/>
                    <a:pt x="0" y="3841"/>
                  </a:cubicBezTo>
                  <a:cubicBezTo>
                    <a:pt x="106" y="3525"/>
                    <a:pt x="211" y="3157"/>
                    <a:pt x="421" y="2946"/>
                  </a:cubicBezTo>
                  <a:cubicBezTo>
                    <a:pt x="842" y="2526"/>
                    <a:pt x="1105" y="2052"/>
                    <a:pt x="1263" y="1526"/>
                  </a:cubicBezTo>
                  <a:cubicBezTo>
                    <a:pt x="1473" y="947"/>
                    <a:pt x="1894" y="527"/>
                    <a:pt x="2210" y="1"/>
                  </a:cubicBezTo>
                  <a:cubicBezTo>
                    <a:pt x="1894" y="1473"/>
                    <a:pt x="1105" y="3052"/>
                    <a:pt x="158" y="4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-7013000" y="4128125"/>
              <a:ext cx="69725" cy="63150"/>
            </a:xfrm>
            <a:custGeom>
              <a:avLst/>
              <a:gdLst/>
              <a:ahLst/>
              <a:cxnLst/>
              <a:rect l="l" t="t" r="r" b="b"/>
              <a:pathLst>
                <a:path w="2789" h="2526" extrusionOk="0">
                  <a:moveTo>
                    <a:pt x="2788" y="53"/>
                  </a:moveTo>
                  <a:cubicBezTo>
                    <a:pt x="2262" y="474"/>
                    <a:pt x="1842" y="842"/>
                    <a:pt x="1421" y="1210"/>
                  </a:cubicBezTo>
                  <a:cubicBezTo>
                    <a:pt x="1158" y="1473"/>
                    <a:pt x="789" y="1736"/>
                    <a:pt x="737" y="2210"/>
                  </a:cubicBezTo>
                  <a:cubicBezTo>
                    <a:pt x="737" y="2315"/>
                    <a:pt x="579" y="2420"/>
                    <a:pt x="474" y="2473"/>
                  </a:cubicBezTo>
                  <a:cubicBezTo>
                    <a:pt x="421" y="2525"/>
                    <a:pt x="263" y="2525"/>
                    <a:pt x="211" y="2473"/>
                  </a:cubicBezTo>
                  <a:cubicBezTo>
                    <a:pt x="158" y="2420"/>
                    <a:pt x="0" y="2262"/>
                    <a:pt x="0" y="2210"/>
                  </a:cubicBezTo>
                  <a:cubicBezTo>
                    <a:pt x="106" y="1894"/>
                    <a:pt x="158" y="1473"/>
                    <a:pt x="369" y="1315"/>
                  </a:cubicBezTo>
                  <a:cubicBezTo>
                    <a:pt x="1052" y="789"/>
                    <a:pt x="1736" y="421"/>
                    <a:pt x="2420" y="0"/>
                  </a:cubicBezTo>
                  <a:cubicBezTo>
                    <a:pt x="2473" y="0"/>
                    <a:pt x="2578" y="53"/>
                    <a:pt x="2788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-7620600" y="4805400"/>
              <a:ext cx="28975" cy="81575"/>
            </a:xfrm>
            <a:custGeom>
              <a:avLst/>
              <a:gdLst/>
              <a:ahLst/>
              <a:cxnLst/>
              <a:rect l="l" t="t" r="r" b="b"/>
              <a:pathLst>
                <a:path w="1159" h="3263" extrusionOk="0">
                  <a:moveTo>
                    <a:pt x="1158" y="1"/>
                  </a:moveTo>
                  <a:cubicBezTo>
                    <a:pt x="1158" y="1053"/>
                    <a:pt x="737" y="2052"/>
                    <a:pt x="422" y="3052"/>
                  </a:cubicBezTo>
                  <a:cubicBezTo>
                    <a:pt x="369" y="3104"/>
                    <a:pt x="211" y="3157"/>
                    <a:pt x="1" y="3262"/>
                  </a:cubicBezTo>
                  <a:cubicBezTo>
                    <a:pt x="211" y="2052"/>
                    <a:pt x="685" y="1000"/>
                    <a:pt x="1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-7066925" y="5292000"/>
              <a:ext cx="52625" cy="74975"/>
            </a:xfrm>
            <a:custGeom>
              <a:avLst/>
              <a:gdLst/>
              <a:ahLst/>
              <a:cxnLst/>
              <a:rect l="l" t="t" r="r" b="b"/>
              <a:pathLst>
                <a:path w="2105" h="2999" extrusionOk="0">
                  <a:moveTo>
                    <a:pt x="2105" y="0"/>
                  </a:moveTo>
                  <a:cubicBezTo>
                    <a:pt x="2105" y="1105"/>
                    <a:pt x="1473" y="1842"/>
                    <a:pt x="895" y="2683"/>
                  </a:cubicBezTo>
                  <a:cubicBezTo>
                    <a:pt x="790" y="2789"/>
                    <a:pt x="632" y="2894"/>
                    <a:pt x="474" y="2946"/>
                  </a:cubicBezTo>
                  <a:cubicBezTo>
                    <a:pt x="369" y="2999"/>
                    <a:pt x="211" y="2946"/>
                    <a:pt x="158" y="2894"/>
                  </a:cubicBezTo>
                  <a:cubicBezTo>
                    <a:pt x="53" y="2841"/>
                    <a:pt x="1" y="2631"/>
                    <a:pt x="53" y="2526"/>
                  </a:cubicBezTo>
                  <a:cubicBezTo>
                    <a:pt x="158" y="2315"/>
                    <a:pt x="316" y="2052"/>
                    <a:pt x="527" y="1947"/>
                  </a:cubicBezTo>
                  <a:cubicBezTo>
                    <a:pt x="1210" y="1526"/>
                    <a:pt x="1579" y="895"/>
                    <a:pt x="1894" y="158"/>
                  </a:cubicBezTo>
                  <a:cubicBezTo>
                    <a:pt x="1894" y="106"/>
                    <a:pt x="2000" y="53"/>
                    <a:pt x="21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-6981450" y="5249925"/>
              <a:ext cx="28975" cy="65775"/>
            </a:xfrm>
            <a:custGeom>
              <a:avLst/>
              <a:gdLst/>
              <a:ahLst/>
              <a:cxnLst/>
              <a:rect l="l" t="t" r="r" b="b"/>
              <a:pathLst>
                <a:path w="1159" h="2631" extrusionOk="0">
                  <a:moveTo>
                    <a:pt x="1" y="2473"/>
                  </a:moveTo>
                  <a:cubicBezTo>
                    <a:pt x="1" y="1578"/>
                    <a:pt x="527" y="894"/>
                    <a:pt x="737" y="0"/>
                  </a:cubicBezTo>
                  <a:cubicBezTo>
                    <a:pt x="1158" y="263"/>
                    <a:pt x="948" y="526"/>
                    <a:pt x="948" y="737"/>
                  </a:cubicBezTo>
                  <a:cubicBezTo>
                    <a:pt x="948" y="1000"/>
                    <a:pt x="1000" y="1263"/>
                    <a:pt x="1053" y="1578"/>
                  </a:cubicBezTo>
                  <a:cubicBezTo>
                    <a:pt x="790" y="1894"/>
                    <a:pt x="527" y="2262"/>
                    <a:pt x="211" y="2630"/>
                  </a:cubicBezTo>
                  <a:cubicBezTo>
                    <a:pt x="159" y="2578"/>
                    <a:pt x="53" y="2525"/>
                    <a:pt x="1" y="24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-7590350" y="6578175"/>
              <a:ext cx="32900" cy="59225"/>
            </a:xfrm>
            <a:custGeom>
              <a:avLst/>
              <a:gdLst/>
              <a:ahLst/>
              <a:cxnLst/>
              <a:rect l="l" t="t" r="r" b="b"/>
              <a:pathLst>
                <a:path w="1316" h="2369" extrusionOk="0">
                  <a:moveTo>
                    <a:pt x="1316" y="54"/>
                  </a:moveTo>
                  <a:cubicBezTo>
                    <a:pt x="1316" y="737"/>
                    <a:pt x="1158" y="1632"/>
                    <a:pt x="895" y="2000"/>
                  </a:cubicBezTo>
                  <a:cubicBezTo>
                    <a:pt x="790" y="2158"/>
                    <a:pt x="579" y="2263"/>
                    <a:pt x="369" y="2316"/>
                  </a:cubicBezTo>
                  <a:cubicBezTo>
                    <a:pt x="316" y="2368"/>
                    <a:pt x="159" y="2263"/>
                    <a:pt x="53" y="2210"/>
                  </a:cubicBezTo>
                  <a:cubicBezTo>
                    <a:pt x="1" y="2158"/>
                    <a:pt x="1" y="2053"/>
                    <a:pt x="1" y="1947"/>
                  </a:cubicBezTo>
                  <a:cubicBezTo>
                    <a:pt x="53" y="1895"/>
                    <a:pt x="53" y="1790"/>
                    <a:pt x="106" y="1737"/>
                  </a:cubicBezTo>
                  <a:cubicBezTo>
                    <a:pt x="632" y="1421"/>
                    <a:pt x="737" y="895"/>
                    <a:pt x="895" y="422"/>
                  </a:cubicBezTo>
                  <a:cubicBezTo>
                    <a:pt x="1000" y="317"/>
                    <a:pt x="1105" y="159"/>
                    <a:pt x="1211" y="54"/>
                  </a:cubicBezTo>
                  <a:cubicBezTo>
                    <a:pt x="1211" y="1"/>
                    <a:pt x="1263" y="54"/>
                    <a:pt x="1316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-8167675" y="5565550"/>
              <a:ext cx="26325" cy="57875"/>
            </a:xfrm>
            <a:custGeom>
              <a:avLst/>
              <a:gdLst/>
              <a:ahLst/>
              <a:cxnLst/>
              <a:rect l="l" t="t" r="r" b="b"/>
              <a:pathLst>
                <a:path w="1053" h="2315" extrusionOk="0">
                  <a:moveTo>
                    <a:pt x="368" y="2315"/>
                  </a:moveTo>
                  <a:cubicBezTo>
                    <a:pt x="316" y="2315"/>
                    <a:pt x="263" y="2315"/>
                    <a:pt x="263" y="2262"/>
                  </a:cubicBezTo>
                  <a:cubicBezTo>
                    <a:pt x="0" y="1841"/>
                    <a:pt x="263" y="1526"/>
                    <a:pt x="368" y="1158"/>
                  </a:cubicBezTo>
                  <a:cubicBezTo>
                    <a:pt x="579" y="474"/>
                    <a:pt x="631" y="474"/>
                    <a:pt x="1052" y="0"/>
                  </a:cubicBezTo>
                  <a:cubicBezTo>
                    <a:pt x="1052" y="842"/>
                    <a:pt x="895" y="1368"/>
                    <a:pt x="368" y="23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-6569800" y="4380625"/>
              <a:ext cx="34200" cy="42100"/>
            </a:xfrm>
            <a:custGeom>
              <a:avLst/>
              <a:gdLst/>
              <a:ahLst/>
              <a:cxnLst/>
              <a:rect l="l" t="t" r="r" b="b"/>
              <a:pathLst>
                <a:path w="1368" h="1684" extrusionOk="0">
                  <a:moveTo>
                    <a:pt x="158" y="1684"/>
                  </a:moveTo>
                  <a:cubicBezTo>
                    <a:pt x="0" y="737"/>
                    <a:pt x="842" y="632"/>
                    <a:pt x="1000" y="0"/>
                  </a:cubicBezTo>
                  <a:cubicBezTo>
                    <a:pt x="1368" y="789"/>
                    <a:pt x="1368" y="842"/>
                    <a:pt x="158" y="16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-6665800" y="4505550"/>
              <a:ext cx="15800" cy="14500"/>
            </a:xfrm>
            <a:custGeom>
              <a:avLst/>
              <a:gdLst/>
              <a:ahLst/>
              <a:cxnLst/>
              <a:rect l="l" t="t" r="r" b="b"/>
              <a:pathLst>
                <a:path w="632" h="580" extrusionOk="0">
                  <a:moveTo>
                    <a:pt x="0" y="579"/>
                  </a:moveTo>
                  <a:cubicBezTo>
                    <a:pt x="105" y="106"/>
                    <a:pt x="105" y="106"/>
                    <a:pt x="631" y="1"/>
                  </a:cubicBezTo>
                  <a:cubicBezTo>
                    <a:pt x="368" y="369"/>
                    <a:pt x="368" y="369"/>
                    <a:pt x="0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-8080875" y="4898775"/>
              <a:ext cx="7900" cy="14500"/>
            </a:xfrm>
            <a:custGeom>
              <a:avLst/>
              <a:gdLst/>
              <a:ahLst/>
              <a:cxnLst/>
              <a:rect l="l" t="t" r="r" b="b"/>
              <a:pathLst>
                <a:path w="316" h="580" extrusionOk="0">
                  <a:moveTo>
                    <a:pt x="0" y="579"/>
                  </a:moveTo>
                  <a:cubicBezTo>
                    <a:pt x="53" y="421"/>
                    <a:pt x="105" y="264"/>
                    <a:pt x="211" y="1"/>
                  </a:cubicBezTo>
                  <a:cubicBezTo>
                    <a:pt x="316" y="369"/>
                    <a:pt x="211" y="527"/>
                    <a:pt x="0" y="579"/>
                  </a:cubicBezTo>
                  <a:cubicBezTo>
                    <a:pt x="0" y="579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-8055900" y="4429025"/>
              <a:ext cx="1825425" cy="4621925"/>
            </a:xfrm>
            <a:custGeom>
              <a:avLst/>
              <a:gdLst/>
              <a:ahLst/>
              <a:cxnLst/>
              <a:rect l="l" t="t" r="r" b="b"/>
              <a:pathLst>
                <a:path w="73017" h="184877" extrusionOk="0">
                  <a:moveTo>
                    <a:pt x="64024" y="0"/>
                  </a:moveTo>
                  <a:cubicBezTo>
                    <a:pt x="63911" y="0"/>
                    <a:pt x="63736" y="123"/>
                    <a:pt x="63600" y="169"/>
                  </a:cubicBezTo>
                  <a:cubicBezTo>
                    <a:pt x="62653" y="905"/>
                    <a:pt x="61601" y="1484"/>
                    <a:pt x="60444" y="1957"/>
                  </a:cubicBezTo>
                  <a:cubicBezTo>
                    <a:pt x="59444" y="2378"/>
                    <a:pt x="58445" y="2904"/>
                    <a:pt x="57708" y="3798"/>
                  </a:cubicBezTo>
                  <a:cubicBezTo>
                    <a:pt x="57445" y="4061"/>
                    <a:pt x="57130" y="4324"/>
                    <a:pt x="56814" y="4535"/>
                  </a:cubicBezTo>
                  <a:cubicBezTo>
                    <a:pt x="56551" y="4745"/>
                    <a:pt x="56235" y="5008"/>
                    <a:pt x="55920" y="5113"/>
                  </a:cubicBezTo>
                  <a:cubicBezTo>
                    <a:pt x="55814" y="5148"/>
                    <a:pt x="55698" y="5160"/>
                    <a:pt x="55575" y="5160"/>
                  </a:cubicBezTo>
                  <a:cubicBezTo>
                    <a:pt x="55329" y="5160"/>
                    <a:pt x="55060" y="5113"/>
                    <a:pt x="54815" y="5113"/>
                  </a:cubicBezTo>
                  <a:cubicBezTo>
                    <a:pt x="54499" y="5429"/>
                    <a:pt x="54079" y="5692"/>
                    <a:pt x="53973" y="6060"/>
                  </a:cubicBezTo>
                  <a:cubicBezTo>
                    <a:pt x="53552" y="7007"/>
                    <a:pt x="52816" y="7691"/>
                    <a:pt x="52343" y="8533"/>
                  </a:cubicBezTo>
                  <a:cubicBezTo>
                    <a:pt x="51974" y="9217"/>
                    <a:pt x="51501" y="9900"/>
                    <a:pt x="50764" y="10216"/>
                  </a:cubicBezTo>
                  <a:cubicBezTo>
                    <a:pt x="49975" y="10532"/>
                    <a:pt x="49344" y="11005"/>
                    <a:pt x="48765" y="11584"/>
                  </a:cubicBezTo>
                  <a:cubicBezTo>
                    <a:pt x="48082" y="12162"/>
                    <a:pt x="47345" y="12583"/>
                    <a:pt x="46503" y="12899"/>
                  </a:cubicBezTo>
                  <a:cubicBezTo>
                    <a:pt x="45872" y="13109"/>
                    <a:pt x="45241" y="13425"/>
                    <a:pt x="44662" y="13741"/>
                  </a:cubicBezTo>
                  <a:cubicBezTo>
                    <a:pt x="44136" y="13951"/>
                    <a:pt x="43663" y="14267"/>
                    <a:pt x="43137" y="14477"/>
                  </a:cubicBezTo>
                  <a:cubicBezTo>
                    <a:pt x="41927" y="15003"/>
                    <a:pt x="40612" y="15371"/>
                    <a:pt x="39507" y="16160"/>
                  </a:cubicBezTo>
                  <a:cubicBezTo>
                    <a:pt x="39349" y="16318"/>
                    <a:pt x="39139" y="16371"/>
                    <a:pt x="38928" y="16423"/>
                  </a:cubicBezTo>
                  <a:cubicBezTo>
                    <a:pt x="38087" y="16739"/>
                    <a:pt x="37403" y="17213"/>
                    <a:pt x="36719" y="17739"/>
                  </a:cubicBezTo>
                  <a:cubicBezTo>
                    <a:pt x="36298" y="18107"/>
                    <a:pt x="35930" y="18475"/>
                    <a:pt x="35509" y="18738"/>
                  </a:cubicBezTo>
                  <a:cubicBezTo>
                    <a:pt x="34562" y="19264"/>
                    <a:pt x="33878" y="20001"/>
                    <a:pt x="33142" y="20737"/>
                  </a:cubicBezTo>
                  <a:cubicBezTo>
                    <a:pt x="32563" y="21421"/>
                    <a:pt x="31932" y="22105"/>
                    <a:pt x="31353" y="22789"/>
                  </a:cubicBezTo>
                  <a:cubicBezTo>
                    <a:pt x="31090" y="23052"/>
                    <a:pt x="30880" y="23315"/>
                    <a:pt x="30722" y="23578"/>
                  </a:cubicBezTo>
                  <a:cubicBezTo>
                    <a:pt x="29933" y="25366"/>
                    <a:pt x="29144" y="27102"/>
                    <a:pt x="28828" y="29101"/>
                  </a:cubicBezTo>
                  <a:cubicBezTo>
                    <a:pt x="28144" y="33415"/>
                    <a:pt x="27355" y="37676"/>
                    <a:pt x="26777" y="41989"/>
                  </a:cubicBezTo>
                  <a:cubicBezTo>
                    <a:pt x="26724" y="42358"/>
                    <a:pt x="26671" y="42778"/>
                    <a:pt x="26619" y="43304"/>
                  </a:cubicBezTo>
                  <a:cubicBezTo>
                    <a:pt x="26934" y="43041"/>
                    <a:pt x="27145" y="42936"/>
                    <a:pt x="27355" y="42778"/>
                  </a:cubicBezTo>
                  <a:cubicBezTo>
                    <a:pt x="27513" y="42621"/>
                    <a:pt x="27723" y="42410"/>
                    <a:pt x="27934" y="42252"/>
                  </a:cubicBezTo>
                  <a:cubicBezTo>
                    <a:pt x="28144" y="42042"/>
                    <a:pt x="28355" y="41832"/>
                    <a:pt x="28513" y="41569"/>
                  </a:cubicBezTo>
                  <a:cubicBezTo>
                    <a:pt x="28670" y="41358"/>
                    <a:pt x="28776" y="41095"/>
                    <a:pt x="28933" y="40885"/>
                  </a:cubicBezTo>
                  <a:cubicBezTo>
                    <a:pt x="29039" y="40727"/>
                    <a:pt x="29039" y="40411"/>
                    <a:pt x="29459" y="40411"/>
                  </a:cubicBezTo>
                  <a:cubicBezTo>
                    <a:pt x="29302" y="41306"/>
                    <a:pt x="29039" y="42042"/>
                    <a:pt x="28355" y="42621"/>
                  </a:cubicBezTo>
                  <a:cubicBezTo>
                    <a:pt x="27618" y="43252"/>
                    <a:pt x="27145" y="44041"/>
                    <a:pt x="26829" y="44935"/>
                  </a:cubicBezTo>
                  <a:cubicBezTo>
                    <a:pt x="26671" y="45251"/>
                    <a:pt x="26566" y="45566"/>
                    <a:pt x="26408" y="45882"/>
                  </a:cubicBezTo>
                  <a:cubicBezTo>
                    <a:pt x="26250" y="46093"/>
                    <a:pt x="26145" y="46356"/>
                    <a:pt x="25935" y="46513"/>
                  </a:cubicBezTo>
                  <a:cubicBezTo>
                    <a:pt x="25724" y="46619"/>
                    <a:pt x="25461" y="46619"/>
                    <a:pt x="25198" y="46671"/>
                  </a:cubicBezTo>
                  <a:cubicBezTo>
                    <a:pt x="24672" y="47881"/>
                    <a:pt x="24146" y="49038"/>
                    <a:pt x="23620" y="50248"/>
                  </a:cubicBezTo>
                  <a:cubicBezTo>
                    <a:pt x="23568" y="50354"/>
                    <a:pt x="23568" y="50459"/>
                    <a:pt x="23515" y="50722"/>
                  </a:cubicBezTo>
                  <a:cubicBezTo>
                    <a:pt x="23778" y="50564"/>
                    <a:pt x="23988" y="50511"/>
                    <a:pt x="24094" y="50354"/>
                  </a:cubicBezTo>
                  <a:cubicBezTo>
                    <a:pt x="24304" y="49985"/>
                    <a:pt x="24462" y="49564"/>
                    <a:pt x="24672" y="49196"/>
                  </a:cubicBezTo>
                  <a:cubicBezTo>
                    <a:pt x="24883" y="48828"/>
                    <a:pt x="25041" y="48512"/>
                    <a:pt x="25304" y="48197"/>
                  </a:cubicBezTo>
                  <a:cubicBezTo>
                    <a:pt x="25724" y="47776"/>
                    <a:pt x="26040" y="47302"/>
                    <a:pt x="26303" y="46724"/>
                  </a:cubicBezTo>
                  <a:cubicBezTo>
                    <a:pt x="26566" y="46198"/>
                    <a:pt x="26934" y="45830"/>
                    <a:pt x="27460" y="45514"/>
                  </a:cubicBezTo>
                  <a:cubicBezTo>
                    <a:pt x="27460" y="45724"/>
                    <a:pt x="27513" y="45830"/>
                    <a:pt x="27513" y="45830"/>
                  </a:cubicBezTo>
                  <a:cubicBezTo>
                    <a:pt x="26671" y="46776"/>
                    <a:pt x="26356" y="48092"/>
                    <a:pt x="25461" y="48933"/>
                  </a:cubicBezTo>
                  <a:cubicBezTo>
                    <a:pt x="25356" y="49038"/>
                    <a:pt x="25304" y="49196"/>
                    <a:pt x="25251" y="49301"/>
                  </a:cubicBezTo>
                  <a:cubicBezTo>
                    <a:pt x="24935" y="50511"/>
                    <a:pt x="23988" y="51300"/>
                    <a:pt x="23357" y="52353"/>
                  </a:cubicBezTo>
                  <a:cubicBezTo>
                    <a:pt x="23284" y="52444"/>
                    <a:pt x="23197" y="52466"/>
                    <a:pt x="23107" y="52466"/>
                  </a:cubicBezTo>
                  <a:cubicBezTo>
                    <a:pt x="23029" y="52466"/>
                    <a:pt x="22949" y="52450"/>
                    <a:pt x="22871" y="52450"/>
                  </a:cubicBezTo>
                  <a:cubicBezTo>
                    <a:pt x="22781" y="52450"/>
                    <a:pt x="22694" y="52471"/>
                    <a:pt x="22621" y="52563"/>
                  </a:cubicBezTo>
                  <a:cubicBezTo>
                    <a:pt x="22410" y="52931"/>
                    <a:pt x="22200" y="53352"/>
                    <a:pt x="21937" y="53720"/>
                  </a:cubicBezTo>
                  <a:cubicBezTo>
                    <a:pt x="21306" y="54667"/>
                    <a:pt x="20674" y="55561"/>
                    <a:pt x="20254" y="56666"/>
                  </a:cubicBezTo>
                  <a:cubicBezTo>
                    <a:pt x="20148" y="56877"/>
                    <a:pt x="19991" y="57087"/>
                    <a:pt x="19833" y="57297"/>
                  </a:cubicBezTo>
                  <a:cubicBezTo>
                    <a:pt x="19307" y="57823"/>
                    <a:pt x="18938" y="58455"/>
                    <a:pt x="18675" y="59139"/>
                  </a:cubicBezTo>
                  <a:cubicBezTo>
                    <a:pt x="18255" y="60138"/>
                    <a:pt x="17886" y="61138"/>
                    <a:pt x="17045" y="61927"/>
                  </a:cubicBezTo>
                  <a:cubicBezTo>
                    <a:pt x="16939" y="62084"/>
                    <a:pt x="16834" y="62295"/>
                    <a:pt x="16729" y="62505"/>
                  </a:cubicBezTo>
                  <a:cubicBezTo>
                    <a:pt x="16413" y="63400"/>
                    <a:pt x="15835" y="64083"/>
                    <a:pt x="15203" y="64715"/>
                  </a:cubicBezTo>
                  <a:cubicBezTo>
                    <a:pt x="14888" y="65135"/>
                    <a:pt x="14467" y="65504"/>
                    <a:pt x="14257" y="65925"/>
                  </a:cubicBezTo>
                  <a:cubicBezTo>
                    <a:pt x="13836" y="66977"/>
                    <a:pt x="13152" y="67818"/>
                    <a:pt x="12468" y="68607"/>
                  </a:cubicBezTo>
                  <a:cubicBezTo>
                    <a:pt x="12047" y="69081"/>
                    <a:pt x="11679" y="69660"/>
                    <a:pt x="11311" y="70186"/>
                  </a:cubicBezTo>
                  <a:cubicBezTo>
                    <a:pt x="10311" y="71922"/>
                    <a:pt x="9101" y="73447"/>
                    <a:pt x="7734" y="74973"/>
                  </a:cubicBezTo>
                  <a:cubicBezTo>
                    <a:pt x="6944" y="75867"/>
                    <a:pt x="6103" y="76709"/>
                    <a:pt x="5629" y="77866"/>
                  </a:cubicBezTo>
                  <a:cubicBezTo>
                    <a:pt x="5577" y="78024"/>
                    <a:pt x="5472" y="78181"/>
                    <a:pt x="5366" y="78287"/>
                  </a:cubicBezTo>
                  <a:cubicBezTo>
                    <a:pt x="4630" y="78971"/>
                    <a:pt x="4262" y="79865"/>
                    <a:pt x="3893" y="80707"/>
                  </a:cubicBezTo>
                  <a:cubicBezTo>
                    <a:pt x="3473" y="81653"/>
                    <a:pt x="3052" y="82600"/>
                    <a:pt x="2631" y="83547"/>
                  </a:cubicBezTo>
                  <a:cubicBezTo>
                    <a:pt x="2315" y="84231"/>
                    <a:pt x="2052" y="84915"/>
                    <a:pt x="2000" y="85651"/>
                  </a:cubicBezTo>
                  <a:cubicBezTo>
                    <a:pt x="2000" y="86020"/>
                    <a:pt x="1894" y="86335"/>
                    <a:pt x="1737" y="86651"/>
                  </a:cubicBezTo>
                  <a:cubicBezTo>
                    <a:pt x="1421" y="87545"/>
                    <a:pt x="895" y="88334"/>
                    <a:pt x="948" y="89334"/>
                  </a:cubicBezTo>
                  <a:cubicBezTo>
                    <a:pt x="948" y="89544"/>
                    <a:pt x="842" y="89702"/>
                    <a:pt x="790" y="89860"/>
                  </a:cubicBezTo>
                  <a:cubicBezTo>
                    <a:pt x="158" y="91227"/>
                    <a:pt x="1" y="92648"/>
                    <a:pt x="685" y="94121"/>
                  </a:cubicBezTo>
                  <a:cubicBezTo>
                    <a:pt x="842" y="94384"/>
                    <a:pt x="790" y="94752"/>
                    <a:pt x="895" y="95120"/>
                  </a:cubicBezTo>
                  <a:cubicBezTo>
                    <a:pt x="1105" y="95751"/>
                    <a:pt x="1474" y="96278"/>
                    <a:pt x="2052" y="96698"/>
                  </a:cubicBezTo>
                  <a:cubicBezTo>
                    <a:pt x="2263" y="96172"/>
                    <a:pt x="2473" y="95751"/>
                    <a:pt x="2631" y="95278"/>
                  </a:cubicBezTo>
                  <a:cubicBezTo>
                    <a:pt x="2736" y="95120"/>
                    <a:pt x="2841" y="94910"/>
                    <a:pt x="2947" y="94699"/>
                  </a:cubicBezTo>
                  <a:cubicBezTo>
                    <a:pt x="3115" y="94363"/>
                    <a:pt x="3283" y="94194"/>
                    <a:pt x="3452" y="94194"/>
                  </a:cubicBezTo>
                  <a:cubicBezTo>
                    <a:pt x="3494" y="94194"/>
                    <a:pt x="3536" y="94205"/>
                    <a:pt x="3578" y="94226"/>
                  </a:cubicBezTo>
                  <a:cubicBezTo>
                    <a:pt x="3841" y="94489"/>
                    <a:pt x="3683" y="94805"/>
                    <a:pt x="3578" y="95068"/>
                  </a:cubicBezTo>
                  <a:cubicBezTo>
                    <a:pt x="3525" y="95225"/>
                    <a:pt x="3420" y="95383"/>
                    <a:pt x="3367" y="95541"/>
                  </a:cubicBezTo>
                  <a:cubicBezTo>
                    <a:pt x="2841" y="96541"/>
                    <a:pt x="2841" y="97645"/>
                    <a:pt x="2894" y="98697"/>
                  </a:cubicBezTo>
                  <a:cubicBezTo>
                    <a:pt x="2947" y="99013"/>
                    <a:pt x="3104" y="99381"/>
                    <a:pt x="3262" y="99644"/>
                  </a:cubicBezTo>
                  <a:cubicBezTo>
                    <a:pt x="3420" y="99907"/>
                    <a:pt x="3736" y="100065"/>
                    <a:pt x="3893" y="100275"/>
                  </a:cubicBezTo>
                  <a:cubicBezTo>
                    <a:pt x="4104" y="100539"/>
                    <a:pt x="4314" y="100802"/>
                    <a:pt x="4525" y="101117"/>
                  </a:cubicBezTo>
                  <a:cubicBezTo>
                    <a:pt x="5419" y="100118"/>
                    <a:pt x="5261" y="98803"/>
                    <a:pt x="5682" y="97593"/>
                  </a:cubicBezTo>
                  <a:cubicBezTo>
                    <a:pt x="5892" y="97750"/>
                    <a:pt x="6050" y="97856"/>
                    <a:pt x="6103" y="97961"/>
                  </a:cubicBezTo>
                  <a:cubicBezTo>
                    <a:pt x="6261" y="98697"/>
                    <a:pt x="6418" y="99434"/>
                    <a:pt x="6103" y="100118"/>
                  </a:cubicBezTo>
                  <a:cubicBezTo>
                    <a:pt x="5735" y="100959"/>
                    <a:pt x="5629" y="101854"/>
                    <a:pt x="5577" y="102748"/>
                  </a:cubicBezTo>
                  <a:cubicBezTo>
                    <a:pt x="5840" y="102748"/>
                    <a:pt x="6050" y="102748"/>
                    <a:pt x="6471" y="102801"/>
                  </a:cubicBezTo>
                  <a:cubicBezTo>
                    <a:pt x="6050" y="103221"/>
                    <a:pt x="5787" y="103537"/>
                    <a:pt x="5524" y="103905"/>
                  </a:cubicBezTo>
                  <a:cubicBezTo>
                    <a:pt x="5577" y="104326"/>
                    <a:pt x="5682" y="104694"/>
                    <a:pt x="6103" y="105115"/>
                  </a:cubicBezTo>
                  <a:cubicBezTo>
                    <a:pt x="6734" y="103800"/>
                    <a:pt x="7523" y="102695"/>
                    <a:pt x="7944" y="101433"/>
                  </a:cubicBezTo>
                  <a:cubicBezTo>
                    <a:pt x="8365" y="101433"/>
                    <a:pt x="8470" y="101696"/>
                    <a:pt x="8365" y="101959"/>
                  </a:cubicBezTo>
                  <a:cubicBezTo>
                    <a:pt x="7944" y="103116"/>
                    <a:pt x="7523" y="104326"/>
                    <a:pt x="7050" y="105483"/>
                  </a:cubicBezTo>
                  <a:cubicBezTo>
                    <a:pt x="6787" y="106115"/>
                    <a:pt x="6629" y="106746"/>
                    <a:pt x="6787" y="107377"/>
                  </a:cubicBezTo>
                  <a:cubicBezTo>
                    <a:pt x="7102" y="108640"/>
                    <a:pt x="7365" y="109902"/>
                    <a:pt x="7471" y="111217"/>
                  </a:cubicBezTo>
                  <a:cubicBezTo>
                    <a:pt x="7471" y="111375"/>
                    <a:pt x="7471" y="111638"/>
                    <a:pt x="7839" y="111691"/>
                  </a:cubicBezTo>
                  <a:cubicBezTo>
                    <a:pt x="7944" y="111533"/>
                    <a:pt x="8049" y="111323"/>
                    <a:pt x="8154" y="111165"/>
                  </a:cubicBezTo>
                  <a:cubicBezTo>
                    <a:pt x="8575" y="110270"/>
                    <a:pt x="8996" y="109376"/>
                    <a:pt x="9417" y="108482"/>
                  </a:cubicBezTo>
                  <a:cubicBezTo>
                    <a:pt x="9575" y="108219"/>
                    <a:pt x="9733" y="107956"/>
                    <a:pt x="9943" y="107693"/>
                  </a:cubicBezTo>
                  <a:cubicBezTo>
                    <a:pt x="9980" y="107656"/>
                    <a:pt x="10096" y="107618"/>
                    <a:pt x="10180" y="107618"/>
                  </a:cubicBezTo>
                  <a:cubicBezTo>
                    <a:pt x="10214" y="107618"/>
                    <a:pt x="10243" y="107625"/>
                    <a:pt x="10259" y="107640"/>
                  </a:cubicBezTo>
                  <a:cubicBezTo>
                    <a:pt x="10364" y="107693"/>
                    <a:pt x="10416" y="107851"/>
                    <a:pt x="10416" y="107956"/>
                  </a:cubicBezTo>
                  <a:cubicBezTo>
                    <a:pt x="10206" y="108587"/>
                    <a:pt x="10048" y="109218"/>
                    <a:pt x="9733" y="109797"/>
                  </a:cubicBezTo>
                  <a:cubicBezTo>
                    <a:pt x="8996" y="111428"/>
                    <a:pt x="8680" y="113164"/>
                    <a:pt x="8154" y="114847"/>
                  </a:cubicBezTo>
                  <a:cubicBezTo>
                    <a:pt x="7944" y="115531"/>
                    <a:pt x="7944" y="116267"/>
                    <a:pt x="7734" y="117004"/>
                  </a:cubicBezTo>
                  <a:cubicBezTo>
                    <a:pt x="7681" y="117267"/>
                    <a:pt x="7891" y="117582"/>
                    <a:pt x="7944" y="117846"/>
                  </a:cubicBezTo>
                  <a:cubicBezTo>
                    <a:pt x="7997" y="118056"/>
                    <a:pt x="8049" y="118214"/>
                    <a:pt x="8102" y="118424"/>
                  </a:cubicBezTo>
                  <a:cubicBezTo>
                    <a:pt x="7786" y="118635"/>
                    <a:pt x="7523" y="118792"/>
                    <a:pt x="7260" y="118950"/>
                  </a:cubicBezTo>
                  <a:cubicBezTo>
                    <a:pt x="7260" y="119792"/>
                    <a:pt x="7313" y="120634"/>
                    <a:pt x="7313" y="121423"/>
                  </a:cubicBezTo>
                  <a:cubicBezTo>
                    <a:pt x="7313" y="121633"/>
                    <a:pt x="7471" y="121791"/>
                    <a:pt x="7576" y="122054"/>
                  </a:cubicBezTo>
                  <a:cubicBezTo>
                    <a:pt x="7681" y="121843"/>
                    <a:pt x="7786" y="121738"/>
                    <a:pt x="7839" y="121580"/>
                  </a:cubicBezTo>
                  <a:cubicBezTo>
                    <a:pt x="8260" y="120055"/>
                    <a:pt x="8680" y="118529"/>
                    <a:pt x="9154" y="117004"/>
                  </a:cubicBezTo>
                  <a:cubicBezTo>
                    <a:pt x="9259" y="116530"/>
                    <a:pt x="9417" y="116110"/>
                    <a:pt x="9627" y="115689"/>
                  </a:cubicBezTo>
                  <a:cubicBezTo>
                    <a:pt x="9702" y="115564"/>
                    <a:pt x="9788" y="115511"/>
                    <a:pt x="9875" y="115511"/>
                  </a:cubicBezTo>
                  <a:cubicBezTo>
                    <a:pt x="9972" y="115511"/>
                    <a:pt x="10070" y="115578"/>
                    <a:pt x="10153" y="115689"/>
                  </a:cubicBezTo>
                  <a:cubicBezTo>
                    <a:pt x="10101" y="116057"/>
                    <a:pt x="9996" y="116373"/>
                    <a:pt x="9996" y="116741"/>
                  </a:cubicBezTo>
                  <a:cubicBezTo>
                    <a:pt x="10048" y="117793"/>
                    <a:pt x="9733" y="118792"/>
                    <a:pt x="9470" y="119792"/>
                  </a:cubicBezTo>
                  <a:lnTo>
                    <a:pt x="8680" y="122790"/>
                  </a:lnTo>
                  <a:cubicBezTo>
                    <a:pt x="8523" y="123369"/>
                    <a:pt x="8523" y="124000"/>
                    <a:pt x="8891" y="124526"/>
                  </a:cubicBezTo>
                  <a:cubicBezTo>
                    <a:pt x="9206" y="124474"/>
                    <a:pt x="9522" y="124421"/>
                    <a:pt x="9996" y="124369"/>
                  </a:cubicBezTo>
                  <a:lnTo>
                    <a:pt x="9996" y="124369"/>
                  </a:lnTo>
                  <a:cubicBezTo>
                    <a:pt x="9733" y="124789"/>
                    <a:pt x="9522" y="125105"/>
                    <a:pt x="9364" y="125421"/>
                  </a:cubicBezTo>
                  <a:cubicBezTo>
                    <a:pt x="9680" y="125894"/>
                    <a:pt x="10048" y="126420"/>
                    <a:pt x="10364" y="126894"/>
                  </a:cubicBezTo>
                  <a:cubicBezTo>
                    <a:pt x="10679" y="127420"/>
                    <a:pt x="10679" y="128051"/>
                    <a:pt x="11153" y="128472"/>
                  </a:cubicBezTo>
                  <a:cubicBezTo>
                    <a:pt x="11574" y="128261"/>
                    <a:pt x="11574" y="127630"/>
                    <a:pt x="12100" y="127630"/>
                  </a:cubicBezTo>
                  <a:cubicBezTo>
                    <a:pt x="12152" y="127683"/>
                    <a:pt x="12258" y="127735"/>
                    <a:pt x="12258" y="127788"/>
                  </a:cubicBezTo>
                  <a:cubicBezTo>
                    <a:pt x="11995" y="128629"/>
                    <a:pt x="12310" y="129471"/>
                    <a:pt x="11942" y="130313"/>
                  </a:cubicBezTo>
                  <a:cubicBezTo>
                    <a:pt x="11889" y="130523"/>
                    <a:pt x="11942" y="130839"/>
                    <a:pt x="11995" y="131049"/>
                  </a:cubicBezTo>
                  <a:cubicBezTo>
                    <a:pt x="12152" y="131628"/>
                    <a:pt x="12415" y="132207"/>
                    <a:pt x="12626" y="132785"/>
                  </a:cubicBezTo>
                  <a:cubicBezTo>
                    <a:pt x="12678" y="132943"/>
                    <a:pt x="12731" y="133206"/>
                    <a:pt x="12994" y="133206"/>
                  </a:cubicBezTo>
                  <a:cubicBezTo>
                    <a:pt x="13152" y="132890"/>
                    <a:pt x="13310" y="132627"/>
                    <a:pt x="13467" y="132312"/>
                  </a:cubicBezTo>
                  <a:cubicBezTo>
                    <a:pt x="13573" y="131996"/>
                    <a:pt x="13678" y="131681"/>
                    <a:pt x="13783" y="131312"/>
                  </a:cubicBezTo>
                  <a:cubicBezTo>
                    <a:pt x="14257" y="131838"/>
                    <a:pt x="14309" y="131891"/>
                    <a:pt x="14151" y="132207"/>
                  </a:cubicBezTo>
                  <a:cubicBezTo>
                    <a:pt x="13836" y="132890"/>
                    <a:pt x="13888" y="133627"/>
                    <a:pt x="13941" y="134363"/>
                  </a:cubicBezTo>
                  <a:cubicBezTo>
                    <a:pt x="13941" y="134732"/>
                    <a:pt x="13888" y="135152"/>
                    <a:pt x="13836" y="135521"/>
                  </a:cubicBezTo>
                  <a:cubicBezTo>
                    <a:pt x="13783" y="136310"/>
                    <a:pt x="13731" y="137046"/>
                    <a:pt x="13941" y="137835"/>
                  </a:cubicBezTo>
                  <a:cubicBezTo>
                    <a:pt x="14046" y="138098"/>
                    <a:pt x="14257" y="138309"/>
                    <a:pt x="14414" y="138624"/>
                  </a:cubicBezTo>
                  <a:cubicBezTo>
                    <a:pt x="14520" y="138887"/>
                    <a:pt x="14520" y="139150"/>
                    <a:pt x="14625" y="139519"/>
                  </a:cubicBezTo>
                  <a:cubicBezTo>
                    <a:pt x="14993" y="138993"/>
                    <a:pt x="14888" y="138519"/>
                    <a:pt x="15046" y="138098"/>
                  </a:cubicBezTo>
                  <a:cubicBezTo>
                    <a:pt x="15203" y="137678"/>
                    <a:pt x="15309" y="137204"/>
                    <a:pt x="15624" y="136836"/>
                  </a:cubicBezTo>
                  <a:cubicBezTo>
                    <a:pt x="16045" y="137414"/>
                    <a:pt x="16045" y="137414"/>
                    <a:pt x="15993" y="137783"/>
                  </a:cubicBezTo>
                  <a:cubicBezTo>
                    <a:pt x="15887" y="138309"/>
                    <a:pt x="15782" y="138887"/>
                    <a:pt x="15782" y="139466"/>
                  </a:cubicBezTo>
                  <a:cubicBezTo>
                    <a:pt x="15730" y="140045"/>
                    <a:pt x="15782" y="140623"/>
                    <a:pt x="15624" y="141255"/>
                  </a:cubicBezTo>
                  <a:cubicBezTo>
                    <a:pt x="15572" y="141360"/>
                    <a:pt x="15730" y="141518"/>
                    <a:pt x="15782" y="141675"/>
                  </a:cubicBezTo>
                  <a:cubicBezTo>
                    <a:pt x="16045" y="141623"/>
                    <a:pt x="16256" y="141518"/>
                    <a:pt x="16413" y="141465"/>
                  </a:cubicBezTo>
                  <a:cubicBezTo>
                    <a:pt x="16447" y="141227"/>
                    <a:pt x="16547" y="141165"/>
                    <a:pt x="16699" y="141165"/>
                  </a:cubicBezTo>
                  <a:cubicBezTo>
                    <a:pt x="16782" y="141165"/>
                    <a:pt x="16880" y="141183"/>
                    <a:pt x="16992" y="141202"/>
                  </a:cubicBezTo>
                  <a:cubicBezTo>
                    <a:pt x="17255" y="141675"/>
                    <a:pt x="17465" y="142149"/>
                    <a:pt x="17202" y="142728"/>
                  </a:cubicBezTo>
                  <a:cubicBezTo>
                    <a:pt x="17097" y="142938"/>
                    <a:pt x="17150" y="143201"/>
                    <a:pt x="17150" y="143464"/>
                  </a:cubicBezTo>
                  <a:cubicBezTo>
                    <a:pt x="17150" y="143517"/>
                    <a:pt x="17308" y="143622"/>
                    <a:pt x="17360" y="143674"/>
                  </a:cubicBezTo>
                  <a:cubicBezTo>
                    <a:pt x="17518" y="142938"/>
                    <a:pt x="17571" y="142149"/>
                    <a:pt x="17781" y="141412"/>
                  </a:cubicBezTo>
                  <a:cubicBezTo>
                    <a:pt x="18097" y="140360"/>
                    <a:pt x="18518" y="139361"/>
                    <a:pt x="18886" y="138361"/>
                  </a:cubicBezTo>
                  <a:cubicBezTo>
                    <a:pt x="18991" y="138098"/>
                    <a:pt x="19149" y="137783"/>
                    <a:pt x="19149" y="137520"/>
                  </a:cubicBezTo>
                  <a:cubicBezTo>
                    <a:pt x="19149" y="136625"/>
                    <a:pt x="19517" y="135942"/>
                    <a:pt x="19885" y="135205"/>
                  </a:cubicBezTo>
                  <a:cubicBezTo>
                    <a:pt x="20254" y="134416"/>
                    <a:pt x="20517" y="133680"/>
                    <a:pt x="20622" y="132838"/>
                  </a:cubicBezTo>
                  <a:cubicBezTo>
                    <a:pt x="20727" y="131786"/>
                    <a:pt x="20832" y="130734"/>
                    <a:pt x="20990" y="129629"/>
                  </a:cubicBezTo>
                  <a:cubicBezTo>
                    <a:pt x="21148" y="128735"/>
                    <a:pt x="21095" y="127735"/>
                    <a:pt x="21674" y="126894"/>
                  </a:cubicBezTo>
                  <a:cubicBezTo>
                    <a:pt x="21726" y="126788"/>
                    <a:pt x="21779" y="126683"/>
                    <a:pt x="21779" y="126525"/>
                  </a:cubicBezTo>
                  <a:cubicBezTo>
                    <a:pt x="21726" y="125894"/>
                    <a:pt x="21989" y="125263"/>
                    <a:pt x="22147" y="124632"/>
                  </a:cubicBezTo>
                  <a:cubicBezTo>
                    <a:pt x="22253" y="124000"/>
                    <a:pt x="22463" y="123369"/>
                    <a:pt x="22358" y="122738"/>
                  </a:cubicBezTo>
                  <a:cubicBezTo>
                    <a:pt x="22305" y="122001"/>
                    <a:pt x="22042" y="121317"/>
                    <a:pt x="21832" y="120634"/>
                  </a:cubicBezTo>
                  <a:cubicBezTo>
                    <a:pt x="21516" y="119844"/>
                    <a:pt x="21358" y="119055"/>
                    <a:pt x="21306" y="118214"/>
                  </a:cubicBezTo>
                  <a:cubicBezTo>
                    <a:pt x="21200" y="117109"/>
                    <a:pt x="21095" y="116004"/>
                    <a:pt x="20622" y="114952"/>
                  </a:cubicBezTo>
                  <a:cubicBezTo>
                    <a:pt x="20411" y="114479"/>
                    <a:pt x="20306" y="114005"/>
                    <a:pt x="20411" y="113479"/>
                  </a:cubicBezTo>
                  <a:cubicBezTo>
                    <a:pt x="20464" y="113058"/>
                    <a:pt x="20306" y="112638"/>
                    <a:pt x="20201" y="112217"/>
                  </a:cubicBezTo>
                  <a:cubicBezTo>
                    <a:pt x="20096" y="111743"/>
                    <a:pt x="19833" y="111323"/>
                    <a:pt x="19780" y="110849"/>
                  </a:cubicBezTo>
                  <a:cubicBezTo>
                    <a:pt x="19727" y="110113"/>
                    <a:pt x="19517" y="109481"/>
                    <a:pt x="19307" y="108850"/>
                  </a:cubicBezTo>
                  <a:cubicBezTo>
                    <a:pt x="19044" y="108219"/>
                    <a:pt x="18833" y="107535"/>
                    <a:pt x="18570" y="106904"/>
                  </a:cubicBezTo>
                  <a:cubicBezTo>
                    <a:pt x="18360" y="106430"/>
                    <a:pt x="18255" y="105904"/>
                    <a:pt x="18307" y="105378"/>
                  </a:cubicBezTo>
                  <a:cubicBezTo>
                    <a:pt x="18360" y="104957"/>
                    <a:pt x="18307" y="104536"/>
                    <a:pt x="18149" y="104116"/>
                  </a:cubicBezTo>
                  <a:cubicBezTo>
                    <a:pt x="17992" y="103695"/>
                    <a:pt x="17939" y="103221"/>
                    <a:pt x="17834" y="102748"/>
                  </a:cubicBezTo>
                  <a:cubicBezTo>
                    <a:pt x="17676" y="101748"/>
                    <a:pt x="17571" y="100749"/>
                    <a:pt x="17308" y="99802"/>
                  </a:cubicBezTo>
                  <a:cubicBezTo>
                    <a:pt x="16782" y="97750"/>
                    <a:pt x="16834" y="95594"/>
                    <a:pt x="16519" y="93489"/>
                  </a:cubicBezTo>
                  <a:cubicBezTo>
                    <a:pt x="16519" y="93332"/>
                    <a:pt x="16519" y="93174"/>
                    <a:pt x="16571" y="92963"/>
                  </a:cubicBezTo>
                  <a:cubicBezTo>
                    <a:pt x="16624" y="92332"/>
                    <a:pt x="16624" y="91701"/>
                    <a:pt x="16519" y="91070"/>
                  </a:cubicBezTo>
                  <a:cubicBezTo>
                    <a:pt x="16413" y="90070"/>
                    <a:pt x="16519" y="89071"/>
                    <a:pt x="17045" y="88176"/>
                  </a:cubicBezTo>
                  <a:cubicBezTo>
                    <a:pt x="17139" y="87941"/>
                    <a:pt x="17275" y="87747"/>
                    <a:pt x="17530" y="87747"/>
                  </a:cubicBezTo>
                  <a:cubicBezTo>
                    <a:pt x="17559" y="87747"/>
                    <a:pt x="17590" y="87750"/>
                    <a:pt x="17623" y="87756"/>
                  </a:cubicBezTo>
                  <a:cubicBezTo>
                    <a:pt x="17886" y="87756"/>
                    <a:pt x="17992" y="88071"/>
                    <a:pt x="17781" y="88492"/>
                  </a:cubicBezTo>
                  <a:cubicBezTo>
                    <a:pt x="17308" y="89492"/>
                    <a:pt x="17308" y="90491"/>
                    <a:pt x="17571" y="91543"/>
                  </a:cubicBezTo>
                  <a:cubicBezTo>
                    <a:pt x="17623" y="91859"/>
                    <a:pt x="17623" y="92227"/>
                    <a:pt x="17623" y="92595"/>
                  </a:cubicBezTo>
                  <a:cubicBezTo>
                    <a:pt x="17676" y="93121"/>
                    <a:pt x="17676" y="93700"/>
                    <a:pt x="17728" y="94226"/>
                  </a:cubicBezTo>
                  <a:cubicBezTo>
                    <a:pt x="17781" y="94699"/>
                    <a:pt x="17886" y="95120"/>
                    <a:pt x="17886" y="95541"/>
                  </a:cubicBezTo>
                  <a:cubicBezTo>
                    <a:pt x="17886" y="96646"/>
                    <a:pt x="18097" y="97750"/>
                    <a:pt x="18360" y="98855"/>
                  </a:cubicBezTo>
                  <a:cubicBezTo>
                    <a:pt x="18623" y="99907"/>
                    <a:pt x="18781" y="100959"/>
                    <a:pt x="19044" y="102011"/>
                  </a:cubicBezTo>
                  <a:cubicBezTo>
                    <a:pt x="19201" y="102695"/>
                    <a:pt x="19412" y="103379"/>
                    <a:pt x="19570" y="104063"/>
                  </a:cubicBezTo>
                  <a:cubicBezTo>
                    <a:pt x="19622" y="104431"/>
                    <a:pt x="19675" y="104800"/>
                    <a:pt x="19675" y="105168"/>
                  </a:cubicBezTo>
                  <a:cubicBezTo>
                    <a:pt x="19675" y="105694"/>
                    <a:pt x="19727" y="106220"/>
                    <a:pt x="19938" y="106693"/>
                  </a:cubicBezTo>
                  <a:cubicBezTo>
                    <a:pt x="20148" y="107167"/>
                    <a:pt x="20306" y="107693"/>
                    <a:pt x="20517" y="108114"/>
                  </a:cubicBezTo>
                  <a:cubicBezTo>
                    <a:pt x="21200" y="109481"/>
                    <a:pt x="21253" y="111059"/>
                    <a:pt x="21832" y="112480"/>
                  </a:cubicBezTo>
                  <a:cubicBezTo>
                    <a:pt x="21989" y="112795"/>
                    <a:pt x="21884" y="113216"/>
                    <a:pt x="21884" y="113585"/>
                  </a:cubicBezTo>
                  <a:cubicBezTo>
                    <a:pt x="21937" y="113848"/>
                    <a:pt x="21884" y="114111"/>
                    <a:pt x="21989" y="114374"/>
                  </a:cubicBezTo>
                  <a:cubicBezTo>
                    <a:pt x="22305" y="115215"/>
                    <a:pt x="22621" y="116057"/>
                    <a:pt x="22673" y="117004"/>
                  </a:cubicBezTo>
                  <a:cubicBezTo>
                    <a:pt x="22673" y="117530"/>
                    <a:pt x="22831" y="118056"/>
                    <a:pt x="22936" y="118635"/>
                  </a:cubicBezTo>
                  <a:cubicBezTo>
                    <a:pt x="22982" y="118771"/>
                    <a:pt x="22949" y="119024"/>
                    <a:pt x="23141" y="119024"/>
                  </a:cubicBezTo>
                  <a:cubicBezTo>
                    <a:pt x="23172" y="119024"/>
                    <a:pt x="23208" y="119017"/>
                    <a:pt x="23252" y="119003"/>
                  </a:cubicBezTo>
                  <a:cubicBezTo>
                    <a:pt x="23305" y="118161"/>
                    <a:pt x="23252" y="117319"/>
                    <a:pt x="23462" y="116530"/>
                  </a:cubicBezTo>
                  <a:cubicBezTo>
                    <a:pt x="23725" y="115689"/>
                    <a:pt x="23778" y="114847"/>
                    <a:pt x="23883" y="114005"/>
                  </a:cubicBezTo>
                  <a:cubicBezTo>
                    <a:pt x="23936" y="113532"/>
                    <a:pt x="23988" y="113058"/>
                    <a:pt x="24146" y="112638"/>
                  </a:cubicBezTo>
                  <a:cubicBezTo>
                    <a:pt x="24462" y="111901"/>
                    <a:pt x="24620" y="111112"/>
                    <a:pt x="24672" y="110376"/>
                  </a:cubicBezTo>
                  <a:cubicBezTo>
                    <a:pt x="24778" y="109271"/>
                    <a:pt x="25041" y="108219"/>
                    <a:pt x="25567" y="107272"/>
                  </a:cubicBezTo>
                  <a:cubicBezTo>
                    <a:pt x="26145" y="106167"/>
                    <a:pt x="26303" y="105010"/>
                    <a:pt x="26250" y="103747"/>
                  </a:cubicBezTo>
                  <a:cubicBezTo>
                    <a:pt x="26198" y="103432"/>
                    <a:pt x="26303" y="103064"/>
                    <a:pt x="26408" y="102748"/>
                  </a:cubicBezTo>
                  <a:cubicBezTo>
                    <a:pt x="26724" y="101801"/>
                    <a:pt x="26882" y="100854"/>
                    <a:pt x="27040" y="99855"/>
                  </a:cubicBezTo>
                  <a:cubicBezTo>
                    <a:pt x="27197" y="98750"/>
                    <a:pt x="27408" y="97593"/>
                    <a:pt x="27566" y="96488"/>
                  </a:cubicBezTo>
                  <a:cubicBezTo>
                    <a:pt x="27723" y="95173"/>
                    <a:pt x="28092" y="93910"/>
                    <a:pt x="28723" y="92700"/>
                  </a:cubicBezTo>
                  <a:cubicBezTo>
                    <a:pt x="28986" y="92122"/>
                    <a:pt x="29249" y="91490"/>
                    <a:pt x="29354" y="90859"/>
                  </a:cubicBezTo>
                  <a:cubicBezTo>
                    <a:pt x="29512" y="90018"/>
                    <a:pt x="29775" y="89281"/>
                    <a:pt x="30143" y="88545"/>
                  </a:cubicBezTo>
                  <a:cubicBezTo>
                    <a:pt x="30354" y="87966"/>
                    <a:pt x="30722" y="87440"/>
                    <a:pt x="30775" y="86861"/>
                  </a:cubicBezTo>
                  <a:cubicBezTo>
                    <a:pt x="31038" y="85336"/>
                    <a:pt x="31721" y="83863"/>
                    <a:pt x="31932" y="82337"/>
                  </a:cubicBezTo>
                  <a:cubicBezTo>
                    <a:pt x="32037" y="81338"/>
                    <a:pt x="32142" y="80391"/>
                    <a:pt x="31721" y="79444"/>
                  </a:cubicBezTo>
                  <a:cubicBezTo>
                    <a:pt x="31406" y="78602"/>
                    <a:pt x="31195" y="77761"/>
                    <a:pt x="30617" y="77129"/>
                  </a:cubicBezTo>
                  <a:cubicBezTo>
                    <a:pt x="30459" y="76919"/>
                    <a:pt x="30354" y="76656"/>
                    <a:pt x="30248" y="76393"/>
                  </a:cubicBezTo>
                  <a:cubicBezTo>
                    <a:pt x="29933" y="75393"/>
                    <a:pt x="29565" y="74341"/>
                    <a:pt x="29302" y="73342"/>
                  </a:cubicBezTo>
                  <a:cubicBezTo>
                    <a:pt x="29039" y="72500"/>
                    <a:pt x="28881" y="71658"/>
                    <a:pt x="28302" y="70975"/>
                  </a:cubicBezTo>
                  <a:cubicBezTo>
                    <a:pt x="28092" y="70764"/>
                    <a:pt x="27986" y="70449"/>
                    <a:pt x="27881" y="70186"/>
                  </a:cubicBezTo>
                  <a:cubicBezTo>
                    <a:pt x="27513" y="68923"/>
                    <a:pt x="26882" y="67924"/>
                    <a:pt x="25882" y="67029"/>
                  </a:cubicBezTo>
                  <a:cubicBezTo>
                    <a:pt x="25146" y="66345"/>
                    <a:pt x="24778" y="65451"/>
                    <a:pt x="24515" y="64399"/>
                  </a:cubicBezTo>
                  <a:cubicBezTo>
                    <a:pt x="24655" y="64399"/>
                    <a:pt x="24795" y="64376"/>
                    <a:pt x="24904" y="64376"/>
                  </a:cubicBezTo>
                  <a:cubicBezTo>
                    <a:pt x="24959" y="64376"/>
                    <a:pt x="25006" y="64381"/>
                    <a:pt x="25041" y="64399"/>
                  </a:cubicBezTo>
                  <a:cubicBezTo>
                    <a:pt x="25304" y="64609"/>
                    <a:pt x="25619" y="64820"/>
                    <a:pt x="25777" y="65083"/>
                  </a:cubicBezTo>
                  <a:cubicBezTo>
                    <a:pt x="26198" y="65819"/>
                    <a:pt x="26777" y="66293"/>
                    <a:pt x="27355" y="66819"/>
                  </a:cubicBezTo>
                  <a:cubicBezTo>
                    <a:pt x="27881" y="67292"/>
                    <a:pt x="28302" y="67818"/>
                    <a:pt x="28565" y="68502"/>
                  </a:cubicBezTo>
                  <a:cubicBezTo>
                    <a:pt x="28881" y="69344"/>
                    <a:pt x="29196" y="70186"/>
                    <a:pt x="29775" y="70922"/>
                  </a:cubicBezTo>
                  <a:cubicBezTo>
                    <a:pt x="30091" y="71343"/>
                    <a:pt x="30196" y="71922"/>
                    <a:pt x="30354" y="72448"/>
                  </a:cubicBezTo>
                  <a:cubicBezTo>
                    <a:pt x="30511" y="72868"/>
                    <a:pt x="30511" y="73342"/>
                    <a:pt x="30669" y="73710"/>
                  </a:cubicBezTo>
                  <a:cubicBezTo>
                    <a:pt x="30985" y="74604"/>
                    <a:pt x="31248" y="75551"/>
                    <a:pt x="31721" y="76393"/>
                  </a:cubicBezTo>
                  <a:cubicBezTo>
                    <a:pt x="32142" y="77129"/>
                    <a:pt x="32510" y="77866"/>
                    <a:pt x="32826" y="78708"/>
                  </a:cubicBezTo>
                  <a:cubicBezTo>
                    <a:pt x="32931" y="78865"/>
                    <a:pt x="32931" y="79128"/>
                    <a:pt x="33300" y="79128"/>
                  </a:cubicBezTo>
                  <a:cubicBezTo>
                    <a:pt x="33457" y="78865"/>
                    <a:pt x="33615" y="78550"/>
                    <a:pt x="33773" y="78234"/>
                  </a:cubicBezTo>
                  <a:cubicBezTo>
                    <a:pt x="35036" y="75393"/>
                    <a:pt x="36298" y="72553"/>
                    <a:pt x="37561" y="69712"/>
                  </a:cubicBezTo>
                  <a:cubicBezTo>
                    <a:pt x="37824" y="69028"/>
                    <a:pt x="38087" y="68344"/>
                    <a:pt x="38244" y="67608"/>
                  </a:cubicBezTo>
                  <a:cubicBezTo>
                    <a:pt x="38402" y="66871"/>
                    <a:pt x="38507" y="66082"/>
                    <a:pt x="38665" y="65346"/>
                  </a:cubicBezTo>
                  <a:cubicBezTo>
                    <a:pt x="38823" y="64609"/>
                    <a:pt x="39191" y="63873"/>
                    <a:pt x="38876" y="63084"/>
                  </a:cubicBezTo>
                  <a:cubicBezTo>
                    <a:pt x="38823" y="62873"/>
                    <a:pt x="38981" y="62610"/>
                    <a:pt x="39033" y="62347"/>
                  </a:cubicBezTo>
                  <a:cubicBezTo>
                    <a:pt x="39191" y="61611"/>
                    <a:pt x="39402" y="60822"/>
                    <a:pt x="38876" y="60138"/>
                  </a:cubicBezTo>
                  <a:cubicBezTo>
                    <a:pt x="38823" y="60033"/>
                    <a:pt x="38770" y="59875"/>
                    <a:pt x="38770" y="59770"/>
                  </a:cubicBezTo>
                  <a:cubicBezTo>
                    <a:pt x="38718" y="58612"/>
                    <a:pt x="38665" y="57455"/>
                    <a:pt x="38665" y="56298"/>
                  </a:cubicBezTo>
                  <a:cubicBezTo>
                    <a:pt x="38665" y="53299"/>
                    <a:pt x="38244" y="50406"/>
                    <a:pt x="37350" y="47618"/>
                  </a:cubicBezTo>
                  <a:cubicBezTo>
                    <a:pt x="37245" y="47250"/>
                    <a:pt x="37087" y="46882"/>
                    <a:pt x="37087" y="46461"/>
                  </a:cubicBezTo>
                  <a:cubicBezTo>
                    <a:pt x="36824" y="43304"/>
                    <a:pt x="36561" y="40201"/>
                    <a:pt x="36824" y="37045"/>
                  </a:cubicBezTo>
                  <a:cubicBezTo>
                    <a:pt x="36982" y="35782"/>
                    <a:pt x="36929" y="34519"/>
                    <a:pt x="36982" y="33257"/>
                  </a:cubicBezTo>
                  <a:cubicBezTo>
                    <a:pt x="37035" y="32784"/>
                    <a:pt x="37087" y="32257"/>
                    <a:pt x="37140" y="31731"/>
                  </a:cubicBezTo>
                  <a:cubicBezTo>
                    <a:pt x="37245" y="30574"/>
                    <a:pt x="37403" y="29417"/>
                    <a:pt x="37508" y="28260"/>
                  </a:cubicBezTo>
                  <a:cubicBezTo>
                    <a:pt x="37613" y="27155"/>
                    <a:pt x="37718" y="26103"/>
                    <a:pt x="37824" y="25051"/>
                  </a:cubicBezTo>
                  <a:cubicBezTo>
                    <a:pt x="37876" y="24788"/>
                    <a:pt x="37929" y="24525"/>
                    <a:pt x="38034" y="24314"/>
                  </a:cubicBezTo>
                  <a:cubicBezTo>
                    <a:pt x="38139" y="24156"/>
                    <a:pt x="38297" y="24104"/>
                    <a:pt x="38455" y="24051"/>
                  </a:cubicBezTo>
                  <a:cubicBezTo>
                    <a:pt x="38507" y="24051"/>
                    <a:pt x="38665" y="24209"/>
                    <a:pt x="38665" y="24314"/>
                  </a:cubicBezTo>
                  <a:cubicBezTo>
                    <a:pt x="38718" y="24788"/>
                    <a:pt x="38823" y="25261"/>
                    <a:pt x="38823" y="25734"/>
                  </a:cubicBezTo>
                  <a:cubicBezTo>
                    <a:pt x="38770" y="27313"/>
                    <a:pt x="38770" y="28943"/>
                    <a:pt x="38560" y="30522"/>
                  </a:cubicBezTo>
                  <a:cubicBezTo>
                    <a:pt x="38297" y="32363"/>
                    <a:pt x="38244" y="34204"/>
                    <a:pt x="38139" y="36098"/>
                  </a:cubicBezTo>
                  <a:cubicBezTo>
                    <a:pt x="38034" y="38991"/>
                    <a:pt x="37824" y="41937"/>
                    <a:pt x="38297" y="44883"/>
                  </a:cubicBezTo>
                  <a:cubicBezTo>
                    <a:pt x="38350" y="44935"/>
                    <a:pt x="38350" y="45040"/>
                    <a:pt x="38350" y="45093"/>
                  </a:cubicBezTo>
                  <a:cubicBezTo>
                    <a:pt x="38297" y="46145"/>
                    <a:pt x="38455" y="47092"/>
                    <a:pt x="38876" y="48039"/>
                  </a:cubicBezTo>
                  <a:cubicBezTo>
                    <a:pt x="39033" y="48355"/>
                    <a:pt x="39086" y="48775"/>
                    <a:pt x="39191" y="49144"/>
                  </a:cubicBezTo>
                  <a:cubicBezTo>
                    <a:pt x="39297" y="49933"/>
                    <a:pt x="39454" y="50774"/>
                    <a:pt x="39612" y="51563"/>
                  </a:cubicBezTo>
                  <a:cubicBezTo>
                    <a:pt x="39928" y="53405"/>
                    <a:pt x="40033" y="55246"/>
                    <a:pt x="39823" y="57140"/>
                  </a:cubicBezTo>
                  <a:cubicBezTo>
                    <a:pt x="39823" y="57403"/>
                    <a:pt x="39875" y="57666"/>
                    <a:pt x="39875" y="57929"/>
                  </a:cubicBezTo>
                  <a:cubicBezTo>
                    <a:pt x="40243" y="56403"/>
                    <a:pt x="40664" y="54878"/>
                    <a:pt x="41190" y="53405"/>
                  </a:cubicBezTo>
                  <a:cubicBezTo>
                    <a:pt x="41401" y="52721"/>
                    <a:pt x="41559" y="51984"/>
                    <a:pt x="41769" y="51300"/>
                  </a:cubicBezTo>
                  <a:cubicBezTo>
                    <a:pt x="41822" y="50985"/>
                    <a:pt x="41874" y="50617"/>
                    <a:pt x="42032" y="50301"/>
                  </a:cubicBezTo>
                  <a:cubicBezTo>
                    <a:pt x="42505" y="49091"/>
                    <a:pt x="43031" y="47934"/>
                    <a:pt x="43189" y="46619"/>
                  </a:cubicBezTo>
                  <a:cubicBezTo>
                    <a:pt x="43189" y="46461"/>
                    <a:pt x="43242" y="46356"/>
                    <a:pt x="43294" y="46250"/>
                  </a:cubicBezTo>
                  <a:cubicBezTo>
                    <a:pt x="43821" y="45198"/>
                    <a:pt x="44189" y="44146"/>
                    <a:pt x="44347" y="43041"/>
                  </a:cubicBezTo>
                  <a:cubicBezTo>
                    <a:pt x="44399" y="42621"/>
                    <a:pt x="44610" y="42200"/>
                    <a:pt x="44767" y="41832"/>
                  </a:cubicBezTo>
                  <a:cubicBezTo>
                    <a:pt x="48292" y="33993"/>
                    <a:pt x="51764" y="26103"/>
                    <a:pt x="55288" y="18265"/>
                  </a:cubicBezTo>
                  <a:cubicBezTo>
                    <a:pt x="56130" y="16423"/>
                    <a:pt x="57024" y="14582"/>
                    <a:pt x="57919" y="12741"/>
                  </a:cubicBezTo>
                  <a:cubicBezTo>
                    <a:pt x="58024" y="12425"/>
                    <a:pt x="58182" y="12110"/>
                    <a:pt x="58445" y="11847"/>
                  </a:cubicBezTo>
                  <a:cubicBezTo>
                    <a:pt x="58564" y="11698"/>
                    <a:pt x="58717" y="11600"/>
                    <a:pt x="58903" y="11600"/>
                  </a:cubicBezTo>
                  <a:cubicBezTo>
                    <a:pt x="59046" y="11600"/>
                    <a:pt x="59209" y="11657"/>
                    <a:pt x="59392" y="11794"/>
                  </a:cubicBezTo>
                  <a:cubicBezTo>
                    <a:pt x="59339" y="12110"/>
                    <a:pt x="59286" y="12425"/>
                    <a:pt x="59129" y="12741"/>
                  </a:cubicBezTo>
                  <a:cubicBezTo>
                    <a:pt x="58760" y="13741"/>
                    <a:pt x="58392" y="14793"/>
                    <a:pt x="57971" y="15740"/>
                  </a:cubicBezTo>
                  <a:cubicBezTo>
                    <a:pt x="54131" y="24419"/>
                    <a:pt x="50291" y="33099"/>
                    <a:pt x="46451" y="41726"/>
                  </a:cubicBezTo>
                  <a:cubicBezTo>
                    <a:pt x="46030" y="42621"/>
                    <a:pt x="45609" y="43568"/>
                    <a:pt x="45504" y="44567"/>
                  </a:cubicBezTo>
                  <a:cubicBezTo>
                    <a:pt x="45504" y="44830"/>
                    <a:pt x="45399" y="45146"/>
                    <a:pt x="45293" y="45409"/>
                  </a:cubicBezTo>
                  <a:cubicBezTo>
                    <a:pt x="44504" y="46724"/>
                    <a:pt x="44452" y="48249"/>
                    <a:pt x="43873" y="49722"/>
                  </a:cubicBezTo>
                  <a:cubicBezTo>
                    <a:pt x="44504" y="49354"/>
                    <a:pt x="44662" y="48828"/>
                    <a:pt x="44873" y="48302"/>
                  </a:cubicBezTo>
                  <a:cubicBezTo>
                    <a:pt x="45451" y="46882"/>
                    <a:pt x="45977" y="45409"/>
                    <a:pt x="46872" y="44094"/>
                  </a:cubicBezTo>
                  <a:cubicBezTo>
                    <a:pt x="48134" y="42305"/>
                    <a:pt x="49397" y="40464"/>
                    <a:pt x="50607" y="38675"/>
                  </a:cubicBezTo>
                  <a:cubicBezTo>
                    <a:pt x="50975" y="38097"/>
                    <a:pt x="51343" y="37571"/>
                    <a:pt x="51816" y="37097"/>
                  </a:cubicBezTo>
                  <a:cubicBezTo>
                    <a:pt x="52869" y="36045"/>
                    <a:pt x="53921" y="34940"/>
                    <a:pt x="55078" y="33941"/>
                  </a:cubicBezTo>
                  <a:cubicBezTo>
                    <a:pt x="57393" y="31889"/>
                    <a:pt x="59760" y="29890"/>
                    <a:pt x="62074" y="27839"/>
                  </a:cubicBezTo>
                  <a:cubicBezTo>
                    <a:pt x="62653" y="27313"/>
                    <a:pt x="63284" y="26997"/>
                    <a:pt x="64073" y="26997"/>
                  </a:cubicBezTo>
                  <a:cubicBezTo>
                    <a:pt x="64179" y="26997"/>
                    <a:pt x="64389" y="27050"/>
                    <a:pt x="64389" y="27102"/>
                  </a:cubicBezTo>
                  <a:cubicBezTo>
                    <a:pt x="64389" y="27260"/>
                    <a:pt x="64389" y="27523"/>
                    <a:pt x="64284" y="27576"/>
                  </a:cubicBezTo>
                  <a:cubicBezTo>
                    <a:pt x="63337" y="28102"/>
                    <a:pt x="62601" y="28891"/>
                    <a:pt x="61864" y="29732"/>
                  </a:cubicBezTo>
                  <a:cubicBezTo>
                    <a:pt x="61864" y="29732"/>
                    <a:pt x="61811" y="29785"/>
                    <a:pt x="61811" y="29785"/>
                  </a:cubicBezTo>
                  <a:cubicBezTo>
                    <a:pt x="60233" y="31205"/>
                    <a:pt x="58655" y="32626"/>
                    <a:pt x="57077" y="34046"/>
                  </a:cubicBezTo>
                  <a:cubicBezTo>
                    <a:pt x="55709" y="35309"/>
                    <a:pt x="54342" y="36571"/>
                    <a:pt x="53026" y="37834"/>
                  </a:cubicBezTo>
                  <a:cubicBezTo>
                    <a:pt x="52763" y="38097"/>
                    <a:pt x="52500" y="38412"/>
                    <a:pt x="52290" y="38780"/>
                  </a:cubicBezTo>
                  <a:cubicBezTo>
                    <a:pt x="50975" y="40622"/>
                    <a:pt x="49660" y="42515"/>
                    <a:pt x="48397" y="44409"/>
                  </a:cubicBezTo>
                  <a:cubicBezTo>
                    <a:pt x="47976" y="45040"/>
                    <a:pt x="47555" y="45724"/>
                    <a:pt x="47187" y="46408"/>
                  </a:cubicBezTo>
                  <a:cubicBezTo>
                    <a:pt x="46661" y="47355"/>
                    <a:pt x="46135" y="48407"/>
                    <a:pt x="45662" y="49407"/>
                  </a:cubicBezTo>
                  <a:cubicBezTo>
                    <a:pt x="45399" y="49933"/>
                    <a:pt x="45083" y="50459"/>
                    <a:pt x="44662" y="50932"/>
                  </a:cubicBezTo>
                  <a:cubicBezTo>
                    <a:pt x="44136" y="51563"/>
                    <a:pt x="43558" y="52247"/>
                    <a:pt x="43137" y="52984"/>
                  </a:cubicBezTo>
                  <a:cubicBezTo>
                    <a:pt x="42453" y="54246"/>
                    <a:pt x="41927" y="55561"/>
                    <a:pt x="41664" y="56982"/>
                  </a:cubicBezTo>
                  <a:cubicBezTo>
                    <a:pt x="41348" y="58981"/>
                    <a:pt x="41032" y="60980"/>
                    <a:pt x="40717" y="63031"/>
                  </a:cubicBezTo>
                  <a:cubicBezTo>
                    <a:pt x="40612" y="63820"/>
                    <a:pt x="40559" y="64609"/>
                    <a:pt x="40191" y="65399"/>
                  </a:cubicBezTo>
                  <a:cubicBezTo>
                    <a:pt x="40033" y="65662"/>
                    <a:pt x="40033" y="66030"/>
                    <a:pt x="39980" y="66398"/>
                  </a:cubicBezTo>
                  <a:cubicBezTo>
                    <a:pt x="39770" y="67766"/>
                    <a:pt x="39454" y="69081"/>
                    <a:pt x="38876" y="70396"/>
                  </a:cubicBezTo>
                  <a:cubicBezTo>
                    <a:pt x="37561" y="73237"/>
                    <a:pt x="36298" y="76130"/>
                    <a:pt x="35036" y="79023"/>
                  </a:cubicBezTo>
                  <a:cubicBezTo>
                    <a:pt x="34562" y="80023"/>
                    <a:pt x="34141" y="81022"/>
                    <a:pt x="33720" y="81969"/>
                  </a:cubicBezTo>
                  <a:cubicBezTo>
                    <a:pt x="33563" y="82337"/>
                    <a:pt x="33405" y="82705"/>
                    <a:pt x="33563" y="83126"/>
                  </a:cubicBezTo>
                  <a:cubicBezTo>
                    <a:pt x="33826" y="83810"/>
                    <a:pt x="33615" y="84389"/>
                    <a:pt x="33089" y="84862"/>
                  </a:cubicBezTo>
                  <a:cubicBezTo>
                    <a:pt x="32721" y="85231"/>
                    <a:pt x="32510" y="85651"/>
                    <a:pt x="32458" y="86125"/>
                  </a:cubicBezTo>
                  <a:cubicBezTo>
                    <a:pt x="32353" y="87177"/>
                    <a:pt x="31932" y="88071"/>
                    <a:pt x="31511" y="89071"/>
                  </a:cubicBezTo>
                  <a:cubicBezTo>
                    <a:pt x="31248" y="89702"/>
                    <a:pt x="31090" y="90333"/>
                    <a:pt x="30880" y="91017"/>
                  </a:cubicBezTo>
                  <a:cubicBezTo>
                    <a:pt x="30669" y="91596"/>
                    <a:pt x="30564" y="92174"/>
                    <a:pt x="30354" y="92753"/>
                  </a:cubicBezTo>
                  <a:cubicBezTo>
                    <a:pt x="30091" y="93437"/>
                    <a:pt x="29722" y="94068"/>
                    <a:pt x="29459" y="94752"/>
                  </a:cubicBezTo>
                  <a:cubicBezTo>
                    <a:pt x="29196" y="95383"/>
                    <a:pt x="29196" y="95646"/>
                    <a:pt x="29354" y="96330"/>
                  </a:cubicBezTo>
                  <a:cubicBezTo>
                    <a:pt x="29722" y="96278"/>
                    <a:pt x="29722" y="95909"/>
                    <a:pt x="29880" y="95699"/>
                  </a:cubicBezTo>
                  <a:cubicBezTo>
                    <a:pt x="30143" y="95225"/>
                    <a:pt x="30301" y="94752"/>
                    <a:pt x="30617" y="94331"/>
                  </a:cubicBezTo>
                  <a:cubicBezTo>
                    <a:pt x="30932" y="93963"/>
                    <a:pt x="31195" y="93542"/>
                    <a:pt x="31458" y="93226"/>
                  </a:cubicBezTo>
                  <a:cubicBezTo>
                    <a:pt x="32090" y="92437"/>
                    <a:pt x="32563" y="91596"/>
                    <a:pt x="32984" y="90701"/>
                  </a:cubicBezTo>
                  <a:cubicBezTo>
                    <a:pt x="33089" y="90491"/>
                    <a:pt x="33247" y="90386"/>
                    <a:pt x="33405" y="90228"/>
                  </a:cubicBezTo>
                  <a:cubicBezTo>
                    <a:pt x="33826" y="89649"/>
                    <a:pt x="34352" y="89176"/>
                    <a:pt x="34720" y="88597"/>
                  </a:cubicBezTo>
                  <a:cubicBezTo>
                    <a:pt x="35036" y="88124"/>
                    <a:pt x="35404" y="87756"/>
                    <a:pt x="35719" y="87282"/>
                  </a:cubicBezTo>
                  <a:cubicBezTo>
                    <a:pt x="36193" y="86703"/>
                    <a:pt x="36719" y="86230"/>
                    <a:pt x="37245" y="85704"/>
                  </a:cubicBezTo>
                  <a:cubicBezTo>
                    <a:pt x="37508" y="85546"/>
                    <a:pt x="37666" y="85283"/>
                    <a:pt x="37771" y="85020"/>
                  </a:cubicBezTo>
                  <a:cubicBezTo>
                    <a:pt x="38034" y="84441"/>
                    <a:pt x="38402" y="84073"/>
                    <a:pt x="38823" y="83705"/>
                  </a:cubicBezTo>
                  <a:cubicBezTo>
                    <a:pt x="39928" y="82863"/>
                    <a:pt x="41032" y="82022"/>
                    <a:pt x="42032" y="81075"/>
                  </a:cubicBezTo>
                  <a:cubicBezTo>
                    <a:pt x="43137" y="80075"/>
                    <a:pt x="44241" y="79128"/>
                    <a:pt x="45451" y="78287"/>
                  </a:cubicBezTo>
                  <a:cubicBezTo>
                    <a:pt x="46977" y="77182"/>
                    <a:pt x="48502" y="76077"/>
                    <a:pt x="50028" y="74920"/>
                  </a:cubicBezTo>
                  <a:cubicBezTo>
                    <a:pt x="50344" y="74762"/>
                    <a:pt x="50607" y="74499"/>
                    <a:pt x="50870" y="74289"/>
                  </a:cubicBezTo>
                  <a:cubicBezTo>
                    <a:pt x="51343" y="73920"/>
                    <a:pt x="51816" y="73552"/>
                    <a:pt x="52290" y="73184"/>
                  </a:cubicBezTo>
                  <a:cubicBezTo>
                    <a:pt x="52500" y="73026"/>
                    <a:pt x="52763" y="72816"/>
                    <a:pt x="52974" y="72658"/>
                  </a:cubicBezTo>
                  <a:cubicBezTo>
                    <a:pt x="53921" y="71869"/>
                    <a:pt x="54815" y="71027"/>
                    <a:pt x="55709" y="70238"/>
                  </a:cubicBezTo>
                  <a:lnTo>
                    <a:pt x="56025" y="70238"/>
                  </a:lnTo>
                  <a:cubicBezTo>
                    <a:pt x="56288" y="70817"/>
                    <a:pt x="56130" y="71290"/>
                    <a:pt x="55709" y="71711"/>
                  </a:cubicBezTo>
                  <a:cubicBezTo>
                    <a:pt x="55025" y="72395"/>
                    <a:pt x="54342" y="73026"/>
                    <a:pt x="53658" y="73710"/>
                  </a:cubicBezTo>
                  <a:cubicBezTo>
                    <a:pt x="53500" y="73868"/>
                    <a:pt x="53342" y="73973"/>
                    <a:pt x="53184" y="74131"/>
                  </a:cubicBezTo>
                  <a:cubicBezTo>
                    <a:pt x="52606" y="74447"/>
                    <a:pt x="52132" y="74867"/>
                    <a:pt x="51711" y="75341"/>
                  </a:cubicBezTo>
                  <a:cubicBezTo>
                    <a:pt x="51501" y="75604"/>
                    <a:pt x="51238" y="75762"/>
                    <a:pt x="51027" y="75972"/>
                  </a:cubicBezTo>
                  <a:cubicBezTo>
                    <a:pt x="48923" y="77498"/>
                    <a:pt x="46819" y="79023"/>
                    <a:pt x="44767" y="80549"/>
                  </a:cubicBezTo>
                  <a:cubicBezTo>
                    <a:pt x="44557" y="80707"/>
                    <a:pt x="44347" y="80917"/>
                    <a:pt x="44189" y="81075"/>
                  </a:cubicBezTo>
                  <a:cubicBezTo>
                    <a:pt x="43715" y="81548"/>
                    <a:pt x="43242" y="81969"/>
                    <a:pt x="42768" y="82390"/>
                  </a:cubicBezTo>
                  <a:cubicBezTo>
                    <a:pt x="41822" y="83179"/>
                    <a:pt x="40875" y="83915"/>
                    <a:pt x="39928" y="84704"/>
                  </a:cubicBezTo>
                  <a:cubicBezTo>
                    <a:pt x="39717" y="84915"/>
                    <a:pt x="39402" y="85073"/>
                    <a:pt x="39297" y="85336"/>
                  </a:cubicBezTo>
                  <a:cubicBezTo>
                    <a:pt x="38981" y="86230"/>
                    <a:pt x="38350" y="86809"/>
                    <a:pt x="37613" y="87387"/>
                  </a:cubicBezTo>
                  <a:cubicBezTo>
                    <a:pt x="37508" y="87440"/>
                    <a:pt x="37403" y="87598"/>
                    <a:pt x="37350" y="87650"/>
                  </a:cubicBezTo>
                  <a:cubicBezTo>
                    <a:pt x="36719" y="88439"/>
                    <a:pt x="36088" y="89228"/>
                    <a:pt x="35456" y="89965"/>
                  </a:cubicBezTo>
                  <a:cubicBezTo>
                    <a:pt x="34667" y="90912"/>
                    <a:pt x="33826" y="91859"/>
                    <a:pt x="33352" y="93069"/>
                  </a:cubicBezTo>
                  <a:cubicBezTo>
                    <a:pt x="33247" y="93332"/>
                    <a:pt x="32984" y="93595"/>
                    <a:pt x="32774" y="93858"/>
                  </a:cubicBezTo>
                  <a:cubicBezTo>
                    <a:pt x="32300" y="94384"/>
                    <a:pt x="31774" y="94857"/>
                    <a:pt x="31458" y="95436"/>
                  </a:cubicBezTo>
                  <a:cubicBezTo>
                    <a:pt x="30932" y="96278"/>
                    <a:pt x="30669" y="97277"/>
                    <a:pt x="29828" y="97908"/>
                  </a:cubicBezTo>
                  <a:cubicBezTo>
                    <a:pt x="29302" y="99118"/>
                    <a:pt x="28618" y="100275"/>
                    <a:pt x="28302" y="101591"/>
                  </a:cubicBezTo>
                  <a:cubicBezTo>
                    <a:pt x="28092" y="102801"/>
                    <a:pt x="27829" y="103958"/>
                    <a:pt x="27723" y="105168"/>
                  </a:cubicBezTo>
                  <a:cubicBezTo>
                    <a:pt x="27618" y="106062"/>
                    <a:pt x="27408" y="106956"/>
                    <a:pt x="26987" y="107745"/>
                  </a:cubicBezTo>
                  <a:cubicBezTo>
                    <a:pt x="26408" y="108745"/>
                    <a:pt x="26145" y="109850"/>
                    <a:pt x="26040" y="110954"/>
                  </a:cubicBezTo>
                  <a:cubicBezTo>
                    <a:pt x="25987" y="111533"/>
                    <a:pt x="25882" y="112112"/>
                    <a:pt x="25672" y="112585"/>
                  </a:cubicBezTo>
                  <a:cubicBezTo>
                    <a:pt x="25409" y="113321"/>
                    <a:pt x="25251" y="114005"/>
                    <a:pt x="25198" y="114742"/>
                  </a:cubicBezTo>
                  <a:cubicBezTo>
                    <a:pt x="25146" y="115268"/>
                    <a:pt x="25093" y="115794"/>
                    <a:pt x="24935" y="116267"/>
                  </a:cubicBezTo>
                  <a:cubicBezTo>
                    <a:pt x="24620" y="117004"/>
                    <a:pt x="24567" y="117793"/>
                    <a:pt x="24567" y="118529"/>
                  </a:cubicBezTo>
                  <a:cubicBezTo>
                    <a:pt x="24515" y="119950"/>
                    <a:pt x="24304" y="121265"/>
                    <a:pt x="23936" y="122633"/>
                  </a:cubicBezTo>
                  <a:cubicBezTo>
                    <a:pt x="23515" y="124000"/>
                    <a:pt x="22989" y="125315"/>
                    <a:pt x="22936" y="126736"/>
                  </a:cubicBezTo>
                  <a:cubicBezTo>
                    <a:pt x="22884" y="126894"/>
                    <a:pt x="22831" y="127104"/>
                    <a:pt x="22779" y="127262"/>
                  </a:cubicBezTo>
                  <a:cubicBezTo>
                    <a:pt x="22358" y="127998"/>
                    <a:pt x="22305" y="128787"/>
                    <a:pt x="22200" y="129629"/>
                  </a:cubicBezTo>
                  <a:cubicBezTo>
                    <a:pt x="22147" y="130260"/>
                    <a:pt x="22147" y="130891"/>
                    <a:pt x="21884" y="131523"/>
                  </a:cubicBezTo>
                  <a:cubicBezTo>
                    <a:pt x="21779" y="131891"/>
                    <a:pt x="21779" y="132364"/>
                    <a:pt x="22042" y="132785"/>
                  </a:cubicBezTo>
                  <a:cubicBezTo>
                    <a:pt x="22358" y="132575"/>
                    <a:pt x="22568" y="132312"/>
                    <a:pt x="22884" y="132154"/>
                  </a:cubicBezTo>
                  <a:cubicBezTo>
                    <a:pt x="22927" y="132132"/>
                    <a:pt x="22998" y="132119"/>
                    <a:pt x="23070" y="132119"/>
                  </a:cubicBezTo>
                  <a:cubicBezTo>
                    <a:pt x="23171" y="132119"/>
                    <a:pt x="23274" y="132145"/>
                    <a:pt x="23305" y="132207"/>
                  </a:cubicBezTo>
                  <a:cubicBezTo>
                    <a:pt x="23410" y="132259"/>
                    <a:pt x="23410" y="132522"/>
                    <a:pt x="23305" y="132627"/>
                  </a:cubicBezTo>
                  <a:cubicBezTo>
                    <a:pt x="22884" y="133259"/>
                    <a:pt x="22516" y="133995"/>
                    <a:pt x="22253" y="134679"/>
                  </a:cubicBezTo>
                  <a:cubicBezTo>
                    <a:pt x="21989" y="135363"/>
                    <a:pt x="21726" y="135994"/>
                    <a:pt x="21148" y="136468"/>
                  </a:cubicBezTo>
                  <a:cubicBezTo>
                    <a:pt x="20990" y="136573"/>
                    <a:pt x="20885" y="136783"/>
                    <a:pt x="20832" y="136994"/>
                  </a:cubicBezTo>
                  <a:cubicBezTo>
                    <a:pt x="20254" y="138467"/>
                    <a:pt x="19307" y="139834"/>
                    <a:pt x="19201" y="141465"/>
                  </a:cubicBezTo>
                  <a:cubicBezTo>
                    <a:pt x="19201" y="141623"/>
                    <a:pt x="19149" y="141728"/>
                    <a:pt x="19096" y="141833"/>
                  </a:cubicBezTo>
                  <a:cubicBezTo>
                    <a:pt x="18675" y="142675"/>
                    <a:pt x="18623" y="143569"/>
                    <a:pt x="18570" y="144516"/>
                  </a:cubicBezTo>
                  <a:cubicBezTo>
                    <a:pt x="18518" y="145042"/>
                    <a:pt x="18412" y="145621"/>
                    <a:pt x="18307" y="146147"/>
                  </a:cubicBezTo>
                  <a:cubicBezTo>
                    <a:pt x="17886" y="148093"/>
                    <a:pt x="17518" y="150040"/>
                    <a:pt x="17097" y="151986"/>
                  </a:cubicBezTo>
                  <a:cubicBezTo>
                    <a:pt x="16939" y="152617"/>
                    <a:pt x="16834" y="153249"/>
                    <a:pt x="17150" y="153880"/>
                  </a:cubicBezTo>
                  <a:cubicBezTo>
                    <a:pt x="17465" y="154406"/>
                    <a:pt x="17465" y="154985"/>
                    <a:pt x="17413" y="155511"/>
                  </a:cubicBezTo>
                  <a:cubicBezTo>
                    <a:pt x="17255" y="156931"/>
                    <a:pt x="17202" y="158351"/>
                    <a:pt x="17255" y="159772"/>
                  </a:cubicBezTo>
                  <a:cubicBezTo>
                    <a:pt x="17255" y="159929"/>
                    <a:pt x="17308" y="160087"/>
                    <a:pt x="17255" y="160192"/>
                  </a:cubicBezTo>
                  <a:cubicBezTo>
                    <a:pt x="16834" y="161034"/>
                    <a:pt x="17150" y="161876"/>
                    <a:pt x="17202" y="162717"/>
                  </a:cubicBezTo>
                  <a:cubicBezTo>
                    <a:pt x="17255" y="163454"/>
                    <a:pt x="17202" y="164190"/>
                    <a:pt x="17202" y="164927"/>
                  </a:cubicBezTo>
                  <a:cubicBezTo>
                    <a:pt x="17202" y="165242"/>
                    <a:pt x="17255" y="165611"/>
                    <a:pt x="17255" y="165926"/>
                  </a:cubicBezTo>
                  <a:cubicBezTo>
                    <a:pt x="17413" y="166768"/>
                    <a:pt x="17676" y="167557"/>
                    <a:pt x="17623" y="168346"/>
                  </a:cubicBezTo>
                  <a:cubicBezTo>
                    <a:pt x="17518" y="169714"/>
                    <a:pt x="17676" y="170976"/>
                    <a:pt x="17992" y="172291"/>
                  </a:cubicBezTo>
                  <a:cubicBezTo>
                    <a:pt x="18255" y="173712"/>
                    <a:pt x="18570" y="175185"/>
                    <a:pt x="18518" y="176658"/>
                  </a:cubicBezTo>
                  <a:cubicBezTo>
                    <a:pt x="18518" y="176763"/>
                    <a:pt x="18570" y="176921"/>
                    <a:pt x="18570" y="177026"/>
                  </a:cubicBezTo>
                  <a:cubicBezTo>
                    <a:pt x="18886" y="177815"/>
                    <a:pt x="18781" y="178657"/>
                    <a:pt x="18833" y="179446"/>
                  </a:cubicBezTo>
                  <a:cubicBezTo>
                    <a:pt x="18886" y="180182"/>
                    <a:pt x="18938" y="180919"/>
                    <a:pt x="18938" y="181655"/>
                  </a:cubicBezTo>
                  <a:cubicBezTo>
                    <a:pt x="19044" y="182655"/>
                    <a:pt x="19412" y="183602"/>
                    <a:pt x="19833" y="184496"/>
                  </a:cubicBezTo>
                  <a:cubicBezTo>
                    <a:pt x="19965" y="184760"/>
                    <a:pt x="20208" y="184877"/>
                    <a:pt x="20500" y="184877"/>
                  </a:cubicBezTo>
                  <a:cubicBezTo>
                    <a:pt x="20556" y="184877"/>
                    <a:pt x="20615" y="184873"/>
                    <a:pt x="20674" y="184864"/>
                  </a:cubicBezTo>
                  <a:cubicBezTo>
                    <a:pt x="20622" y="184496"/>
                    <a:pt x="20569" y="184128"/>
                    <a:pt x="20517" y="183812"/>
                  </a:cubicBezTo>
                  <a:cubicBezTo>
                    <a:pt x="20359" y="182970"/>
                    <a:pt x="20254" y="182076"/>
                    <a:pt x="19991" y="181287"/>
                  </a:cubicBezTo>
                  <a:cubicBezTo>
                    <a:pt x="19780" y="180498"/>
                    <a:pt x="19675" y="179761"/>
                    <a:pt x="19833" y="178972"/>
                  </a:cubicBezTo>
                  <a:cubicBezTo>
                    <a:pt x="19885" y="178657"/>
                    <a:pt x="19833" y="178341"/>
                    <a:pt x="19727" y="177973"/>
                  </a:cubicBezTo>
                  <a:cubicBezTo>
                    <a:pt x="19517" y="176921"/>
                    <a:pt x="19412" y="175869"/>
                    <a:pt x="19727" y="174817"/>
                  </a:cubicBezTo>
                  <a:cubicBezTo>
                    <a:pt x="19833" y="174448"/>
                    <a:pt x="19780" y="174133"/>
                    <a:pt x="19833" y="173764"/>
                  </a:cubicBezTo>
                  <a:cubicBezTo>
                    <a:pt x="19885" y="172660"/>
                    <a:pt x="19622" y="171608"/>
                    <a:pt x="19517" y="170556"/>
                  </a:cubicBezTo>
                  <a:cubicBezTo>
                    <a:pt x="19517" y="169977"/>
                    <a:pt x="19412" y="169451"/>
                    <a:pt x="19254" y="168925"/>
                  </a:cubicBezTo>
                  <a:cubicBezTo>
                    <a:pt x="18991" y="167978"/>
                    <a:pt x="18833" y="167084"/>
                    <a:pt x="18886" y="166137"/>
                  </a:cubicBezTo>
                  <a:cubicBezTo>
                    <a:pt x="18938" y="164664"/>
                    <a:pt x="18991" y="163191"/>
                    <a:pt x="18833" y="161718"/>
                  </a:cubicBezTo>
                  <a:cubicBezTo>
                    <a:pt x="18728" y="161087"/>
                    <a:pt x="18623" y="160350"/>
                    <a:pt x="18991" y="159719"/>
                  </a:cubicBezTo>
                  <a:cubicBezTo>
                    <a:pt x="18938" y="158825"/>
                    <a:pt x="19359" y="158036"/>
                    <a:pt x="19412" y="157194"/>
                  </a:cubicBezTo>
                  <a:cubicBezTo>
                    <a:pt x="19464" y="156037"/>
                    <a:pt x="19622" y="154879"/>
                    <a:pt x="19938" y="153775"/>
                  </a:cubicBezTo>
                  <a:cubicBezTo>
                    <a:pt x="20148" y="152933"/>
                    <a:pt x="20306" y="152091"/>
                    <a:pt x="20306" y="151250"/>
                  </a:cubicBezTo>
                  <a:cubicBezTo>
                    <a:pt x="20359" y="150303"/>
                    <a:pt x="20674" y="149461"/>
                    <a:pt x="21200" y="148725"/>
                  </a:cubicBezTo>
                  <a:cubicBezTo>
                    <a:pt x="21779" y="147830"/>
                    <a:pt x="22358" y="146989"/>
                    <a:pt x="23042" y="146199"/>
                  </a:cubicBezTo>
                  <a:cubicBezTo>
                    <a:pt x="24094" y="144937"/>
                    <a:pt x="25251" y="143727"/>
                    <a:pt x="26987" y="143464"/>
                  </a:cubicBezTo>
                  <a:cubicBezTo>
                    <a:pt x="27408" y="143411"/>
                    <a:pt x="27881" y="143148"/>
                    <a:pt x="27986" y="142675"/>
                  </a:cubicBezTo>
                  <a:cubicBezTo>
                    <a:pt x="28144" y="141781"/>
                    <a:pt x="28513" y="140886"/>
                    <a:pt x="28197" y="139887"/>
                  </a:cubicBezTo>
                  <a:cubicBezTo>
                    <a:pt x="27986" y="139150"/>
                    <a:pt x="27881" y="138414"/>
                    <a:pt x="27723" y="137625"/>
                  </a:cubicBezTo>
                  <a:cubicBezTo>
                    <a:pt x="27671" y="137467"/>
                    <a:pt x="27723" y="137309"/>
                    <a:pt x="27723" y="137151"/>
                  </a:cubicBezTo>
                  <a:cubicBezTo>
                    <a:pt x="27881" y="135521"/>
                    <a:pt x="28513" y="134048"/>
                    <a:pt x="29249" y="132627"/>
                  </a:cubicBezTo>
                  <a:cubicBezTo>
                    <a:pt x="29354" y="132417"/>
                    <a:pt x="29565" y="132312"/>
                    <a:pt x="29670" y="132154"/>
                  </a:cubicBezTo>
                  <a:cubicBezTo>
                    <a:pt x="30354" y="131260"/>
                    <a:pt x="31458" y="130786"/>
                    <a:pt x="32195" y="129945"/>
                  </a:cubicBezTo>
                  <a:cubicBezTo>
                    <a:pt x="32405" y="129682"/>
                    <a:pt x="32826" y="129524"/>
                    <a:pt x="33142" y="129261"/>
                  </a:cubicBezTo>
                  <a:cubicBezTo>
                    <a:pt x="33615" y="128893"/>
                    <a:pt x="34141" y="128524"/>
                    <a:pt x="34772" y="128261"/>
                  </a:cubicBezTo>
                  <a:cubicBezTo>
                    <a:pt x="35299" y="127998"/>
                    <a:pt x="35877" y="127683"/>
                    <a:pt x="36245" y="127262"/>
                  </a:cubicBezTo>
                  <a:cubicBezTo>
                    <a:pt x="36614" y="126841"/>
                    <a:pt x="36929" y="126473"/>
                    <a:pt x="37403" y="126262"/>
                  </a:cubicBezTo>
                  <a:cubicBezTo>
                    <a:pt x="37666" y="126210"/>
                    <a:pt x="37876" y="125999"/>
                    <a:pt x="37981" y="125789"/>
                  </a:cubicBezTo>
                  <a:cubicBezTo>
                    <a:pt x="38402" y="124895"/>
                    <a:pt x="39139" y="124316"/>
                    <a:pt x="39875" y="123685"/>
                  </a:cubicBezTo>
                  <a:cubicBezTo>
                    <a:pt x="41874" y="121949"/>
                    <a:pt x="43715" y="120055"/>
                    <a:pt x="45293" y="117951"/>
                  </a:cubicBezTo>
                  <a:cubicBezTo>
                    <a:pt x="45925" y="117109"/>
                    <a:pt x="46661" y="116267"/>
                    <a:pt x="47240" y="115373"/>
                  </a:cubicBezTo>
                  <a:cubicBezTo>
                    <a:pt x="48976" y="112585"/>
                    <a:pt x="50607" y="109744"/>
                    <a:pt x="52343" y="106956"/>
                  </a:cubicBezTo>
                  <a:cubicBezTo>
                    <a:pt x="53289" y="105378"/>
                    <a:pt x="54236" y="103853"/>
                    <a:pt x="54868" y="102117"/>
                  </a:cubicBezTo>
                  <a:cubicBezTo>
                    <a:pt x="55078" y="101643"/>
                    <a:pt x="55341" y="101222"/>
                    <a:pt x="55657" y="100749"/>
                  </a:cubicBezTo>
                  <a:cubicBezTo>
                    <a:pt x="56446" y="99539"/>
                    <a:pt x="57130" y="98277"/>
                    <a:pt x="57708" y="96909"/>
                  </a:cubicBezTo>
                  <a:cubicBezTo>
                    <a:pt x="58971" y="93963"/>
                    <a:pt x="60338" y="91070"/>
                    <a:pt x="61601" y="88124"/>
                  </a:cubicBezTo>
                  <a:cubicBezTo>
                    <a:pt x="61864" y="87598"/>
                    <a:pt x="62022" y="87019"/>
                    <a:pt x="62180" y="86388"/>
                  </a:cubicBezTo>
                  <a:cubicBezTo>
                    <a:pt x="62390" y="85494"/>
                    <a:pt x="62653" y="84599"/>
                    <a:pt x="63074" y="83705"/>
                  </a:cubicBezTo>
                  <a:cubicBezTo>
                    <a:pt x="63337" y="83179"/>
                    <a:pt x="63600" y="82600"/>
                    <a:pt x="63705" y="82022"/>
                  </a:cubicBezTo>
                  <a:cubicBezTo>
                    <a:pt x="64547" y="78287"/>
                    <a:pt x="65389" y="74604"/>
                    <a:pt x="66230" y="70869"/>
                  </a:cubicBezTo>
                  <a:cubicBezTo>
                    <a:pt x="66283" y="70501"/>
                    <a:pt x="66388" y="70133"/>
                    <a:pt x="66335" y="69712"/>
                  </a:cubicBezTo>
                  <a:cubicBezTo>
                    <a:pt x="66230" y="68660"/>
                    <a:pt x="66388" y="67661"/>
                    <a:pt x="66651" y="66661"/>
                  </a:cubicBezTo>
                  <a:cubicBezTo>
                    <a:pt x="66704" y="66451"/>
                    <a:pt x="66756" y="66240"/>
                    <a:pt x="66756" y="66030"/>
                  </a:cubicBezTo>
                  <a:cubicBezTo>
                    <a:pt x="66756" y="63768"/>
                    <a:pt x="66914" y="61506"/>
                    <a:pt x="66546" y="59296"/>
                  </a:cubicBezTo>
                  <a:cubicBezTo>
                    <a:pt x="66493" y="58876"/>
                    <a:pt x="66441" y="58402"/>
                    <a:pt x="66546" y="58034"/>
                  </a:cubicBezTo>
                  <a:cubicBezTo>
                    <a:pt x="66862" y="56508"/>
                    <a:pt x="66546" y="54983"/>
                    <a:pt x="66756" y="53510"/>
                  </a:cubicBezTo>
                  <a:cubicBezTo>
                    <a:pt x="66546" y="53457"/>
                    <a:pt x="66388" y="53352"/>
                    <a:pt x="66230" y="53299"/>
                  </a:cubicBezTo>
                  <a:cubicBezTo>
                    <a:pt x="66283" y="53194"/>
                    <a:pt x="66283" y="53089"/>
                    <a:pt x="66335" y="53036"/>
                  </a:cubicBezTo>
                  <a:cubicBezTo>
                    <a:pt x="67598" y="51248"/>
                    <a:pt x="68650" y="49301"/>
                    <a:pt x="69492" y="47302"/>
                  </a:cubicBezTo>
                  <a:cubicBezTo>
                    <a:pt x="70070" y="45987"/>
                    <a:pt x="70649" y="44672"/>
                    <a:pt x="71228" y="43357"/>
                  </a:cubicBezTo>
                  <a:cubicBezTo>
                    <a:pt x="71543" y="42673"/>
                    <a:pt x="71859" y="42042"/>
                    <a:pt x="71806" y="41253"/>
                  </a:cubicBezTo>
                  <a:cubicBezTo>
                    <a:pt x="71806" y="41042"/>
                    <a:pt x="71912" y="40832"/>
                    <a:pt x="72017" y="40674"/>
                  </a:cubicBezTo>
                  <a:cubicBezTo>
                    <a:pt x="72648" y="39149"/>
                    <a:pt x="72858" y="37571"/>
                    <a:pt x="72964" y="35992"/>
                  </a:cubicBezTo>
                  <a:cubicBezTo>
                    <a:pt x="72964" y="35729"/>
                    <a:pt x="73016" y="35414"/>
                    <a:pt x="72911" y="35203"/>
                  </a:cubicBezTo>
                  <a:cubicBezTo>
                    <a:pt x="72648" y="34519"/>
                    <a:pt x="72595" y="33783"/>
                    <a:pt x="72648" y="33047"/>
                  </a:cubicBezTo>
                  <a:cubicBezTo>
                    <a:pt x="72701" y="32836"/>
                    <a:pt x="72595" y="32626"/>
                    <a:pt x="72543" y="32415"/>
                  </a:cubicBezTo>
                  <a:cubicBezTo>
                    <a:pt x="72332" y="31942"/>
                    <a:pt x="72332" y="31416"/>
                    <a:pt x="72332" y="30890"/>
                  </a:cubicBezTo>
                  <a:cubicBezTo>
                    <a:pt x="72385" y="30679"/>
                    <a:pt x="72385" y="30469"/>
                    <a:pt x="72332" y="30258"/>
                  </a:cubicBezTo>
                  <a:cubicBezTo>
                    <a:pt x="72069" y="29312"/>
                    <a:pt x="71806" y="28365"/>
                    <a:pt x="71596" y="27365"/>
                  </a:cubicBezTo>
                  <a:cubicBezTo>
                    <a:pt x="71438" y="26892"/>
                    <a:pt x="71333" y="26366"/>
                    <a:pt x="71280" y="25892"/>
                  </a:cubicBezTo>
                  <a:cubicBezTo>
                    <a:pt x="71070" y="24314"/>
                    <a:pt x="70807" y="22736"/>
                    <a:pt x="70176" y="21210"/>
                  </a:cubicBezTo>
                  <a:cubicBezTo>
                    <a:pt x="69860" y="20369"/>
                    <a:pt x="69544" y="19527"/>
                    <a:pt x="69755" y="18580"/>
                  </a:cubicBezTo>
                  <a:cubicBezTo>
                    <a:pt x="69807" y="18265"/>
                    <a:pt x="69702" y="17896"/>
                    <a:pt x="69650" y="17581"/>
                  </a:cubicBezTo>
                  <a:cubicBezTo>
                    <a:pt x="69492" y="16844"/>
                    <a:pt x="69334" y="16108"/>
                    <a:pt x="69124" y="15424"/>
                  </a:cubicBezTo>
                  <a:cubicBezTo>
                    <a:pt x="68703" y="14109"/>
                    <a:pt x="69018" y="12741"/>
                    <a:pt x="68545" y="11479"/>
                  </a:cubicBezTo>
                  <a:cubicBezTo>
                    <a:pt x="68492" y="11216"/>
                    <a:pt x="68597" y="10847"/>
                    <a:pt x="68650" y="10584"/>
                  </a:cubicBezTo>
                  <a:cubicBezTo>
                    <a:pt x="68755" y="9374"/>
                    <a:pt x="68808" y="8164"/>
                    <a:pt x="69018" y="6955"/>
                  </a:cubicBezTo>
                  <a:cubicBezTo>
                    <a:pt x="69229" y="5692"/>
                    <a:pt x="68597" y="4587"/>
                    <a:pt x="68492" y="3377"/>
                  </a:cubicBezTo>
                  <a:cubicBezTo>
                    <a:pt x="68492" y="2957"/>
                    <a:pt x="68229" y="2483"/>
                    <a:pt x="68019" y="2062"/>
                  </a:cubicBezTo>
                  <a:cubicBezTo>
                    <a:pt x="67808" y="1641"/>
                    <a:pt x="67493" y="1273"/>
                    <a:pt x="67230" y="905"/>
                  </a:cubicBezTo>
                  <a:cubicBezTo>
                    <a:pt x="67177" y="800"/>
                    <a:pt x="67019" y="747"/>
                    <a:pt x="66914" y="642"/>
                  </a:cubicBezTo>
                  <a:cubicBezTo>
                    <a:pt x="66072" y="11"/>
                    <a:pt x="65073" y="169"/>
                    <a:pt x="64073" y="11"/>
                  </a:cubicBezTo>
                  <a:cubicBezTo>
                    <a:pt x="64059" y="3"/>
                    <a:pt x="64042" y="0"/>
                    <a:pt x="6402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-7621900" y="8019550"/>
              <a:ext cx="1325" cy="1350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53" y="1"/>
                  </a:moveTo>
                  <a:cubicBezTo>
                    <a:pt x="53" y="53"/>
                    <a:pt x="0" y="53"/>
                    <a:pt x="0" y="53"/>
                  </a:cubicBezTo>
                  <a:lnTo>
                    <a:pt x="53" y="53"/>
                  </a:lnTo>
                  <a:cubicBezTo>
                    <a:pt x="53" y="53"/>
                    <a:pt x="53" y="1"/>
                    <a:pt x="5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-7657425" y="7965650"/>
              <a:ext cx="18450" cy="23675"/>
            </a:xfrm>
            <a:custGeom>
              <a:avLst/>
              <a:gdLst/>
              <a:ahLst/>
              <a:cxnLst/>
              <a:rect l="l" t="t" r="r" b="b"/>
              <a:pathLst>
                <a:path w="738" h="947" extrusionOk="0">
                  <a:moveTo>
                    <a:pt x="474" y="0"/>
                  </a:moveTo>
                  <a:cubicBezTo>
                    <a:pt x="316" y="316"/>
                    <a:pt x="1" y="526"/>
                    <a:pt x="106" y="947"/>
                  </a:cubicBezTo>
                  <a:cubicBezTo>
                    <a:pt x="737" y="789"/>
                    <a:pt x="317" y="316"/>
                    <a:pt x="47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-7645575" y="7964325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53" y="0"/>
                  </a:moveTo>
                  <a:cubicBezTo>
                    <a:pt x="53" y="0"/>
                    <a:pt x="53" y="53"/>
                    <a:pt x="0" y="53"/>
                  </a:cubicBezTo>
                  <a:lnTo>
                    <a:pt x="53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-7621900" y="80208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53" y="0"/>
                  </a:moveTo>
                  <a:cubicBezTo>
                    <a:pt x="53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9"/>
            <p:cNvSpPr/>
            <p:nvPr/>
          </p:nvSpPr>
          <p:spPr>
            <a:xfrm>
              <a:off x="-7629800" y="8020875"/>
              <a:ext cx="7925" cy="18425"/>
            </a:xfrm>
            <a:custGeom>
              <a:avLst/>
              <a:gdLst/>
              <a:ahLst/>
              <a:cxnLst/>
              <a:rect l="l" t="t" r="r" b="b"/>
              <a:pathLst>
                <a:path w="317" h="737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06" y="263"/>
                    <a:pt x="1" y="474"/>
                    <a:pt x="264" y="737"/>
                  </a:cubicBezTo>
                  <a:cubicBezTo>
                    <a:pt x="316" y="527"/>
                    <a:pt x="316" y="263"/>
                    <a:pt x="31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9"/>
            <p:cNvSpPr/>
            <p:nvPr/>
          </p:nvSpPr>
          <p:spPr>
            <a:xfrm>
              <a:off x="-7629800" y="8041925"/>
              <a:ext cx="6600" cy="11850"/>
            </a:xfrm>
            <a:custGeom>
              <a:avLst/>
              <a:gdLst/>
              <a:ahLst/>
              <a:cxnLst/>
              <a:rect l="l" t="t" r="r" b="b"/>
              <a:pathLst>
                <a:path w="264" h="474" extrusionOk="0">
                  <a:moveTo>
                    <a:pt x="264" y="0"/>
                  </a:moveTo>
                  <a:lnTo>
                    <a:pt x="264" y="0"/>
                  </a:lnTo>
                  <a:cubicBezTo>
                    <a:pt x="158" y="158"/>
                    <a:pt x="106" y="263"/>
                    <a:pt x="1" y="421"/>
                  </a:cubicBezTo>
                  <a:lnTo>
                    <a:pt x="158" y="474"/>
                  </a:lnTo>
                  <a:cubicBezTo>
                    <a:pt x="211" y="316"/>
                    <a:pt x="264" y="158"/>
                    <a:pt x="26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-7623225" y="8039275"/>
              <a:ext cx="1350" cy="267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1" y="1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1" y="106"/>
                    <a:pt x="1" y="106"/>
                    <a:pt x="1" y="106"/>
                  </a:cubicBezTo>
                  <a:lnTo>
                    <a:pt x="53" y="54"/>
                  </a:lnTo>
                  <a:cubicBezTo>
                    <a:pt x="53" y="54"/>
                    <a:pt x="1" y="54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-7206925" y="4779225"/>
              <a:ext cx="789700" cy="1562925"/>
            </a:xfrm>
            <a:custGeom>
              <a:avLst/>
              <a:gdLst/>
              <a:ahLst/>
              <a:cxnLst/>
              <a:rect l="l" t="t" r="r" b="b"/>
              <a:pathLst>
                <a:path w="31588" h="62517" extrusionOk="0">
                  <a:moveTo>
                    <a:pt x="23884" y="1"/>
                  </a:moveTo>
                  <a:cubicBezTo>
                    <a:pt x="23498" y="1"/>
                    <a:pt x="23099" y="211"/>
                    <a:pt x="22908" y="679"/>
                  </a:cubicBezTo>
                  <a:cubicBezTo>
                    <a:pt x="21908" y="3205"/>
                    <a:pt x="19699" y="5519"/>
                    <a:pt x="18384" y="7939"/>
                  </a:cubicBezTo>
                  <a:cubicBezTo>
                    <a:pt x="16963" y="10569"/>
                    <a:pt x="15385" y="13147"/>
                    <a:pt x="14123" y="15882"/>
                  </a:cubicBezTo>
                  <a:cubicBezTo>
                    <a:pt x="11755" y="21038"/>
                    <a:pt x="10440" y="26298"/>
                    <a:pt x="9283" y="31822"/>
                  </a:cubicBezTo>
                  <a:cubicBezTo>
                    <a:pt x="7968" y="37871"/>
                    <a:pt x="6390" y="43079"/>
                    <a:pt x="3602" y="48602"/>
                  </a:cubicBezTo>
                  <a:cubicBezTo>
                    <a:pt x="2760" y="50391"/>
                    <a:pt x="2076" y="52285"/>
                    <a:pt x="1918" y="54284"/>
                  </a:cubicBezTo>
                  <a:cubicBezTo>
                    <a:pt x="1655" y="56809"/>
                    <a:pt x="550" y="59229"/>
                    <a:pt x="77" y="61754"/>
                  </a:cubicBezTo>
                  <a:cubicBezTo>
                    <a:pt x="1" y="62135"/>
                    <a:pt x="340" y="62517"/>
                    <a:pt x="692" y="62517"/>
                  </a:cubicBezTo>
                  <a:cubicBezTo>
                    <a:pt x="826" y="62517"/>
                    <a:pt x="961" y="62462"/>
                    <a:pt x="1077" y="62332"/>
                  </a:cubicBezTo>
                  <a:cubicBezTo>
                    <a:pt x="3865" y="58860"/>
                    <a:pt x="4759" y="54389"/>
                    <a:pt x="7073" y="50654"/>
                  </a:cubicBezTo>
                  <a:cubicBezTo>
                    <a:pt x="10072" y="45867"/>
                    <a:pt x="11755" y="40817"/>
                    <a:pt x="13018" y="35399"/>
                  </a:cubicBezTo>
                  <a:cubicBezTo>
                    <a:pt x="13228" y="34504"/>
                    <a:pt x="13439" y="33610"/>
                    <a:pt x="13596" y="32768"/>
                  </a:cubicBezTo>
                  <a:cubicBezTo>
                    <a:pt x="13912" y="32663"/>
                    <a:pt x="14175" y="32505"/>
                    <a:pt x="14386" y="32242"/>
                  </a:cubicBezTo>
                  <a:cubicBezTo>
                    <a:pt x="17174" y="28507"/>
                    <a:pt x="20067" y="24720"/>
                    <a:pt x="23276" y="21248"/>
                  </a:cubicBezTo>
                  <a:cubicBezTo>
                    <a:pt x="24644" y="19775"/>
                    <a:pt x="26011" y="18197"/>
                    <a:pt x="27537" y="16829"/>
                  </a:cubicBezTo>
                  <a:cubicBezTo>
                    <a:pt x="28747" y="15777"/>
                    <a:pt x="29694" y="14041"/>
                    <a:pt x="31167" y="13305"/>
                  </a:cubicBezTo>
                  <a:cubicBezTo>
                    <a:pt x="31587" y="13094"/>
                    <a:pt x="31535" y="12516"/>
                    <a:pt x="31167" y="12305"/>
                  </a:cubicBezTo>
                  <a:cubicBezTo>
                    <a:pt x="30587" y="11944"/>
                    <a:pt x="29978" y="11789"/>
                    <a:pt x="29357" y="11789"/>
                  </a:cubicBezTo>
                  <a:cubicBezTo>
                    <a:pt x="26541" y="11789"/>
                    <a:pt x="23474" y="14981"/>
                    <a:pt x="21750" y="16619"/>
                  </a:cubicBezTo>
                  <a:cubicBezTo>
                    <a:pt x="19488" y="18776"/>
                    <a:pt x="17489" y="21090"/>
                    <a:pt x="15859" y="23668"/>
                  </a:cubicBezTo>
                  <a:cubicBezTo>
                    <a:pt x="16332" y="21932"/>
                    <a:pt x="16911" y="20196"/>
                    <a:pt x="17542" y="18565"/>
                  </a:cubicBezTo>
                  <a:cubicBezTo>
                    <a:pt x="19804" y="12779"/>
                    <a:pt x="23434" y="7308"/>
                    <a:pt x="24801" y="1206"/>
                  </a:cubicBezTo>
                  <a:cubicBezTo>
                    <a:pt x="24989" y="454"/>
                    <a:pt x="24450" y="1"/>
                    <a:pt x="238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-7698175" y="6193675"/>
              <a:ext cx="1087800" cy="2872975"/>
            </a:xfrm>
            <a:custGeom>
              <a:avLst/>
              <a:gdLst/>
              <a:ahLst/>
              <a:cxnLst/>
              <a:rect l="l" t="t" r="r" b="b"/>
              <a:pathLst>
                <a:path w="43512" h="114919" extrusionOk="0">
                  <a:moveTo>
                    <a:pt x="42173" y="0"/>
                  </a:moveTo>
                  <a:cubicBezTo>
                    <a:pt x="42108" y="0"/>
                    <a:pt x="42043" y="7"/>
                    <a:pt x="41979" y="20"/>
                  </a:cubicBezTo>
                  <a:cubicBezTo>
                    <a:pt x="39559" y="494"/>
                    <a:pt x="37771" y="2177"/>
                    <a:pt x="35824" y="3545"/>
                  </a:cubicBezTo>
                  <a:cubicBezTo>
                    <a:pt x="33720" y="5123"/>
                    <a:pt x="31563" y="6543"/>
                    <a:pt x="29512" y="8122"/>
                  </a:cubicBezTo>
                  <a:cubicBezTo>
                    <a:pt x="29932" y="7543"/>
                    <a:pt x="30406" y="6912"/>
                    <a:pt x="30827" y="6280"/>
                  </a:cubicBezTo>
                  <a:cubicBezTo>
                    <a:pt x="31336" y="5536"/>
                    <a:pt x="30591" y="4675"/>
                    <a:pt x="29873" y="4675"/>
                  </a:cubicBezTo>
                  <a:cubicBezTo>
                    <a:pt x="29627" y="4675"/>
                    <a:pt x="29384" y="4776"/>
                    <a:pt x="29196" y="5018"/>
                  </a:cubicBezTo>
                  <a:cubicBezTo>
                    <a:pt x="25934" y="8963"/>
                    <a:pt x="22357" y="12698"/>
                    <a:pt x="19569" y="17012"/>
                  </a:cubicBezTo>
                  <a:cubicBezTo>
                    <a:pt x="19306" y="17433"/>
                    <a:pt x="18938" y="17959"/>
                    <a:pt x="18570" y="18485"/>
                  </a:cubicBezTo>
                  <a:cubicBezTo>
                    <a:pt x="19306" y="15276"/>
                    <a:pt x="20043" y="12225"/>
                    <a:pt x="19990" y="8805"/>
                  </a:cubicBezTo>
                  <a:cubicBezTo>
                    <a:pt x="19990" y="8437"/>
                    <a:pt x="19701" y="8253"/>
                    <a:pt x="19411" y="8253"/>
                  </a:cubicBezTo>
                  <a:cubicBezTo>
                    <a:pt x="19122" y="8253"/>
                    <a:pt x="18833" y="8437"/>
                    <a:pt x="18833" y="8805"/>
                  </a:cubicBezTo>
                  <a:cubicBezTo>
                    <a:pt x="18728" y="13119"/>
                    <a:pt x="16729" y="16696"/>
                    <a:pt x="15624" y="20799"/>
                  </a:cubicBezTo>
                  <a:cubicBezTo>
                    <a:pt x="15150" y="22535"/>
                    <a:pt x="15361" y="24429"/>
                    <a:pt x="15098" y="26270"/>
                  </a:cubicBezTo>
                  <a:cubicBezTo>
                    <a:pt x="14730" y="28585"/>
                    <a:pt x="13362" y="30689"/>
                    <a:pt x="12310" y="32741"/>
                  </a:cubicBezTo>
                  <a:cubicBezTo>
                    <a:pt x="11836" y="33635"/>
                    <a:pt x="11415" y="34266"/>
                    <a:pt x="11468" y="35266"/>
                  </a:cubicBezTo>
                  <a:cubicBezTo>
                    <a:pt x="11626" y="38159"/>
                    <a:pt x="11310" y="39842"/>
                    <a:pt x="9890" y="42420"/>
                  </a:cubicBezTo>
                  <a:cubicBezTo>
                    <a:pt x="9574" y="43051"/>
                    <a:pt x="9311" y="43682"/>
                    <a:pt x="9101" y="44314"/>
                  </a:cubicBezTo>
                  <a:cubicBezTo>
                    <a:pt x="8680" y="40210"/>
                    <a:pt x="6839" y="36265"/>
                    <a:pt x="6050" y="32267"/>
                  </a:cubicBezTo>
                  <a:cubicBezTo>
                    <a:pt x="4998" y="26954"/>
                    <a:pt x="4472" y="21641"/>
                    <a:pt x="3946" y="16275"/>
                  </a:cubicBezTo>
                  <a:cubicBezTo>
                    <a:pt x="3867" y="15513"/>
                    <a:pt x="3314" y="15131"/>
                    <a:pt x="2762" y="15131"/>
                  </a:cubicBezTo>
                  <a:cubicBezTo>
                    <a:pt x="2210" y="15131"/>
                    <a:pt x="1657" y="15513"/>
                    <a:pt x="1578" y="16275"/>
                  </a:cubicBezTo>
                  <a:cubicBezTo>
                    <a:pt x="421" y="26112"/>
                    <a:pt x="684" y="38001"/>
                    <a:pt x="6997" y="46207"/>
                  </a:cubicBezTo>
                  <a:cubicBezTo>
                    <a:pt x="7283" y="46566"/>
                    <a:pt x="7692" y="46753"/>
                    <a:pt x="8090" y="46753"/>
                  </a:cubicBezTo>
                  <a:cubicBezTo>
                    <a:pt x="8276" y="46753"/>
                    <a:pt x="8460" y="46712"/>
                    <a:pt x="8627" y="46628"/>
                  </a:cubicBezTo>
                  <a:lnTo>
                    <a:pt x="8627" y="46628"/>
                  </a:lnTo>
                  <a:cubicBezTo>
                    <a:pt x="8364" y="48732"/>
                    <a:pt x="8470" y="50889"/>
                    <a:pt x="7944" y="53151"/>
                  </a:cubicBezTo>
                  <a:cubicBezTo>
                    <a:pt x="7154" y="56728"/>
                    <a:pt x="4892" y="59727"/>
                    <a:pt x="4209" y="63357"/>
                  </a:cubicBezTo>
                  <a:cubicBezTo>
                    <a:pt x="3525" y="67144"/>
                    <a:pt x="3051" y="70774"/>
                    <a:pt x="2630" y="74561"/>
                  </a:cubicBezTo>
                  <a:cubicBezTo>
                    <a:pt x="2210" y="78454"/>
                    <a:pt x="1684" y="82400"/>
                    <a:pt x="1157" y="86292"/>
                  </a:cubicBezTo>
                  <a:cubicBezTo>
                    <a:pt x="684" y="90238"/>
                    <a:pt x="0" y="94393"/>
                    <a:pt x="2157" y="97971"/>
                  </a:cubicBezTo>
                  <a:cubicBezTo>
                    <a:pt x="2315" y="98181"/>
                    <a:pt x="2525" y="98339"/>
                    <a:pt x="2788" y="98444"/>
                  </a:cubicBezTo>
                  <a:cubicBezTo>
                    <a:pt x="2736" y="98970"/>
                    <a:pt x="2736" y="99443"/>
                    <a:pt x="2788" y="99812"/>
                  </a:cubicBezTo>
                  <a:cubicBezTo>
                    <a:pt x="3104" y="101705"/>
                    <a:pt x="3367" y="103494"/>
                    <a:pt x="3209" y="105440"/>
                  </a:cubicBezTo>
                  <a:cubicBezTo>
                    <a:pt x="2999" y="108386"/>
                    <a:pt x="2210" y="112226"/>
                    <a:pt x="4472" y="114541"/>
                  </a:cubicBezTo>
                  <a:cubicBezTo>
                    <a:pt x="4715" y="114803"/>
                    <a:pt x="5024" y="114918"/>
                    <a:pt x="5337" y="114918"/>
                  </a:cubicBezTo>
                  <a:cubicBezTo>
                    <a:pt x="5903" y="114918"/>
                    <a:pt x="6478" y="114539"/>
                    <a:pt x="6681" y="113962"/>
                  </a:cubicBezTo>
                  <a:cubicBezTo>
                    <a:pt x="7154" y="112489"/>
                    <a:pt x="6839" y="111122"/>
                    <a:pt x="6734" y="109596"/>
                  </a:cubicBezTo>
                  <a:cubicBezTo>
                    <a:pt x="6576" y="107597"/>
                    <a:pt x="6628" y="105546"/>
                    <a:pt x="6523" y="103494"/>
                  </a:cubicBezTo>
                  <a:cubicBezTo>
                    <a:pt x="6418" y="101285"/>
                    <a:pt x="5418" y="98286"/>
                    <a:pt x="4261" y="96129"/>
                  </a:cubicBezTo>
                  <a:cubicBezTo>
                    <a:pt x="3630" y="88554"/>
                    <a:pt x="5050" y="81084"/>
                    <a:pt x="5997" y="73615"/>
                  </a:cubicBezTo>
                  <a:cubicBezTo>
                    <a:pt x="6471" y="69774"/>
                    <a:pt x="7154" y="66092"/>
                    <a:pt x="7891" y="62304"/>
                  </a:cubicBezTo>
                  <a:cubicBezTo>
                    <a:pt x="8627" y="58570"/>
                    <a:pt x="10784" y="55466"/>
                    <a:pt x="11205" y="51520"/>
                  </a:cubicBezTo>
                  <a:cubicBezTo>
                    <a:pt x="11363" y="49942"/>
                    <a:pt x="11205" y="48259"/>
                    <a:pt x="11100" y="46681"/>
                  </a:cubicBezTo>
                  <a:cubicBezTo>
                    <a:pt x="10889" y="44208"/>
                    <a:pt x="11731" y="42420"/>
                    <a:pt x="12362" y="40158"/>
                  </a:cubicBezTo>
                  <a:cubicBezTo>
                    <a:pt x="12731" y="38790"/>
                    <a:pt x="12625" y="37002"/>
                    <a:pt x="13204" y="35739"/>
                  </a:cubicBezTo>
                  <a:cubicBezTo>
                    <a:pt x="13940" y="34161"/>
                    <a:pt x="14887" y="32583"/>
                    <a:pt x="15782" y="31057"/>
                  </a:cubicBezTo>
                  <a:cubicBezTo>
                    <a:pt x="16623" y="29637"/>
                    <a:pt x="16992" y="28164"/>
                    <a:pt x="17255" y="26638"/>
                  </a:cubicBezTo>
                  <a:cubicBezTo>
                    <a:pt x="17452" y="26715"/>
                    <a:pt x="17661" y="26753"/>
                    <a:pt x="17868" y="26753"/>
                  </a:cubicBezTo>
                  <a:cubicBezTo>
                    <a:pt x="18653" y="26753"/>
                    <a:pt x="19411" y="26206"/>
                    <a:pt x="19411" y="25165"/>
                  </a:cubicBezTo>
                  <a:cubicBezTo>
                    <a:pt x="19411" y="22956"/>
                    <a:pt x="21516" y="20168"/>
                    <a:pt x="22568" y="18274"/>
                  </a:cubicBezTo>
                  <a:cubicBezTo>
                    <a:pt x="23304" y="16907"/>
                    <a:pt x="24093" y="15644"/>
                    <a:pt x="24935" y="14382"/>
                  </a:cubicBezTo>
                  <a:cubicBezTo>
                    <a:pt x="27250" y="12540"/>
                    <a:pt x="29775" y="10910"/>
                    <a:pt x="31879" y="9489"/>
                  </a:cubicBezTo>
                  <a:cubicBezTo>
                    <a:pt x="35403" y="7069"/>
                    <a:pt x="40611" y="5070"/>
                    <a:pt x="43031" y="1441"/>
                  </a:cubicBezTo>
                  <a:cubicBezTo>
                    <a:pt x="43511" y="720"/>
                    <a:pt x="42852" y="0"/>
                    <a:pt x="4217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-8002850" y="6619650"/>
              <a:ext cx="258950" cy="881450"/>
            </a:xfrm>
            <a:custGeom>
              <a:avLst/>
              <a:gdLst/>
              <a:ahLst/>
              <a:cxnLst/>
              <a:rect l="l" t="t" r="r" b="b"/>
              <a:pathLst>
                <a:path w="10358" h="35258" extrusionOk="0">
                  <a:moveTo>
                    <a:pt x="2943" y="0"/>
                  </a:moveTo>
                  <a:cubicBezTo>
                    <a:pt x="2566" y="0"/>
                    <a:pt x="2223" y="212"/>
                    <a:pt x="2140" y="709"/>
                  </a:cubicBezTo>
                  <a:cubicBezTo>
                    <a:pt x="1666" y="4023"/>
                    <a:pt x="141" y="7337"/>
                    <a:pt x="35" y="10652"/>
                  </a:cubicBezTo>
                  <a:cubicBezTo>
                    <a:pt x="0" y="11493"/>
                    <a:pt x="643" y="11961"/>
                    <a:pt x="1325" y="11961"/>
                  </a:cubicBezTo>
                  <a:cubicBezTo>
                    <a:pt x="1666" y="11961"/>
                    <a:pt x="2017" y="11844"/>
                    <a:pt x="2297" y="11598"/>
                  </a:cubicBezTo>
                  <a:lnTo>
                    <a:pt x="2350" y="11546"/>
                  </a:lnTo>
                  <a:lnTo>
                    <a:pt x="2350" y="11546"/>
                  </a:lnTo>
                  <a:cubicBezTo>
                    <a:pt x="1946" y="15584"/>
                    <a:pt x="2075" y="20251"/>
                    <a:pt x="4921" y="20251"/>
                  </a:cubicBezTo>
                  <a:cubicBezTo>
                    <a:pt x="5041" y="20251"/>
                    <a:pt x="5166" y="20243"/>
                    <a:pt x="5296" y="20226"/>
                  </a:cubicBezTo>
                  <a:cubicBezTo>
                    <a:pt x="5506" y="20226"/>
                    <a:pt x="5664" y="20173"/>
                    <a:pt x="5822" y="20068"/>
                  </a:cubicBezTo>
                  <a:lnTo>
                    <a:pt x="5822" y="20068"/>
                  </a:lnTo>
                  <a:cubicBezTo>
                    <a:pt x="5717" y="22225"/>
                    <a:pt x="5664" y="24381"/>
                    <a:pt x="5559" y="26486"/>
                  </a:cubicBezTo>
                  <a:cubicBezTo>
                    <a:pt x="5454" y="28853"/>
                    <a:pt x="4717" y="31536"/>
                    <a:pt x="6085" y="33535"/>
                  </a:cubicBezTo>
                  <a:cubicBezTo>
                    <a:pt x="6190" y="33692"/>
                    <a:pt x="6295" y="33745"/>
                    <a:pt x="6401" y="33850"/>
                  </a:cubicBezTo>
                  <a:cubicBezTo>
                    <a:pt x="6453" y="34113"/>
                    <a:pt x="6506" y="34324"/>
                    <a:pt x="6558" y="34587"/>
                  </a:cubicBezTo>
                  <a:cubicBezTo>
                    <a:pt x="6690" y="35034"/>
                    <a:pt x="7098" y="35257"/>
                    <a:pt x="7499" y="35257"/>
                  </a:cubicBezTo>
                  <a:cubicBezTo>
                    <a:pt x="7900" y="35257"/>
                    <a:pt x="8294" y="35034"/>
                    <a:pt x="8400" y="34587"/>
                  </a:cubicBezTo>
                  <a:cubicBezTo>
                    <a:pt x="9136" y="31851"/>
                    <a:pt x="8715" y="28905"/>
                    <a:pt x="8820" y="26117"/>
                  </a:cubicBezTo>
                  <a:cubicBezTo>
                    <a:pt x="8926" y="22751"/>
                    <a:pt x="9715" y="19384"/>
                    <a:pt x="10293" y="16070"/>
                  </a:cubicBezTo>
                  <a:cubicBezTo>
                    <a:pt x="10357" y="15590"/>
                    <a:pt x="9974" y="15286"/>
                    <a:pt x="9617" y="15286"/>
                  </a:cubicBezTo>
                  <a:cubicBezTo>
                    <a:pt x="9386" y="15286"/>
                    <a:pt x="9166" y="15413"/>
                    <a:pt x="9083" y="15702"/>
                  </a:cubicBezTo>
                  <a:cubicBezTo>
                    <a:pt x="8820" y="16754"/>
                    <a:pt x="8505" y="17753"/>
                    <a:pt x="8242" y="18753"/>
                  </a:cubicBezTo>
                  <a:cubicBezTo>
                    <a:pt x="8116" y="18123"/>
                    <a:pt x="7588" y="17795"/>
                    <a:pt x="7059" y="17795"/>
                  </a:cubicBezTo>
                  <a:cubicBezTo>
                    <a:pt x="6925" y="17795"/>
                    <a:pt x="6791" y="17816"/>
                    <a:pt x="6664" y="17858"/>
                  </a:cubicBezTo>
                  <a:cubicBezTo>
                    <a:pt x="6664" y="17701"/>
                    <a:pt x="6716" y="17543"/>
                    <a:pt x="6769" y="17385"/>
                  </a:cubicBezTo>
                  <a:cubicBezTo>
                    <a:pt x="6920" y="16933"/>
                    <a:pt x="6530" y="16561"/>
                    <a:pt x="6143" y="16561"/>
                  </a:cubicBezTo>
                  <a:cubicBezTo>
                    <a:pt x="5989" y="16561"/>
                    <a:pt x="5836" y="16619"/>
                    <a:pt x="5717" y="16754"/>
                  </a:cubicBezTo>
                  <a:cubicBezTo>
                    <a:pt x="5664" y="16806"/>
                    <a:pt x="5612" y="16911"/>
                    <a:pt x="5506" y="17017"/>
                  </a:cubicBezTo>
                  <a:cubicBezTo>
                    <a:pt x="4980" y="15754"/>
                    <a:pt x="4875" y="14018"/>
                    <a:pt x="4717" y="12966"/>
                  </a:cubicBezTo>
                  <a:cubicBezTo>
                    <a:pt x="4454" y="10704"/>
                    <a:pt x="4244" y="8495"/>
                    <a:pt x="4086" y="6233"/>
                  </a:cubicBezTo>
                  <a:cubicBezTo>
                    <a:pt x="4044" y="5896"/>
                    <a:pt x="3800" y="5728"/>
                    <a:pt x="3569" y="5728"/>
                  </a:cubicBezTo>
                  <a:cubicBezTo>
                    <a:pt x="3512" y="5728"/>
                    <a:pt x="3455" y="5738"/>
                    <a:pt x="3402" y="5759"/>
                  </a:cubicBezTo>
                  <a:cubicBezTo>
                    <a:pt x="3613" y="4234"/>
                    <a:pt x="3823" y="2761"/>
                    <a:pt x="4086" y="1235"/>
                  </a:cubicBezTo>
                  <a:cubicBezTo>
                    <a:pt x="4182" y="502"/>
                    <a:pt x="3523" y="0"/>
                    <a:pt x="294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-7767875" y="7287700"/>
              <a:ext cx="80225" cy="397850"/>
            </a:xfrm>
            <a:custGeom>
              <a:avLst/>
              <a:gdLst/>
              <a:ahLst/>
              <a:cxnLst/>
              <a:rect l="l" t="t" r="r" b="b"/>
              <a:pathLst>
                <a:path w="3209" h="15914" extrusionOk="0">
                  <a:moveTo>
                    <a:pt x="2025" y="0"/>
                  </a:moveTo>
                  <a:cubicBezTo>
                    <a:pt x="1513" y="0"/>
                    <a:pt x="1000" y="342"/>
                    <a:pt x="1000" y="1026"/>
                  </a:cubicBezTo>
                  <a:cubicBezTo>
                    <a:pt x="947" y="3604"/>
                    <a:pt x="789" y="6129"/>
                    <a:pt x="579" y="8706"/>
                  </a:cubicBezTo>
                  <a:cubicBezTo>
                    <a:pt x="368" y="10863"/>
                    <a:pt x="0" y="13230"/>
                    <a:pt x="737" y="15282"/>
                  </a:cubicBezTo>
                  <a:cubicBezTo>
                    <a:pt x="894" y="15703"/>
                    <a:pt x="1249" y="15913"/>
                    <a:pt x="1605" y="15913"/>
                  </a:cubicBezTo>
                  <a:cubicBezTo>
                    <a:pt x="1960" y="15913"/>
                    <a:pt x="2315" y="15703"/>
                    <a:pt x="2473" y="15282"/>
                  </a:cubicBezTo>
                  <a:cubicBezTo>
                    <a:pt x="3209" y="13230"/>
                    <a:pt x="2999" y="10863"/>
                    <a:pt x="2999" y="8706"/>
                  </a:cubicBezTo>
                  <a:cubicBezTo>
                    <a:pt x="2999" y="6129"/>
                    <a:pt x="3051" y="3604"/>
                    <a:pt x="3051" y="1026"/>
                  </a:cubicBezTo>
                  <a:cubicBezTo>
                    <a:pt x="3051" y="342"/>
                    <a:pt x="2538" y="0"/>
                    <a:pt x="20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-7682400" y="7660200"/>
              <a:ext cx="55250" cy="217450"/>
            </a:xfrm>
            <a:custGeom>
              <a:avLst/>
              <a:gdLst/>
              <a:ahLst/>
              <a:cxnLst/>
              <a:rect l="l" t="t" r="r" b="b"/>
              <a:pathLst>
                <a:path w="2210" h="8698" extrusionOk="0">
                  <a:moveTo>
                    <a:pt x="796" y="1"/>
                  </a:moveTo>
                  <a:cubicBezTo>
                    <a:pt x="500" y="1"/>
                    <a:pt x="211" y="198"/>
                    <a:pt x="211" y="592"/>
                  </a:cubicBezTo>
                  <a:cubicBezTo>
                    <a:pt x="158" y="2013"/>
                    <a:pt x="106" y="3380"/>
                    <a:pt x="106" y="4801"/>
                  </a:cubicBezTo>
                  <a:cubicBezTo>
                    <a:pt x="106" y="6011"/>
                    <a:pt x="0" y="7378"/>
                    <a:pt x="684" y="8378"/>
                  </a:cubicBezTo>
                  <a:cubicBezTo>
                    <a:pt x="826" y="8591"/>
                    <a:pt x="1054" y="8697"/>
                    <a:pt x="1275" y="8697"/>
                  </a:cubicBezTo>
                  <a:cubicBezTo>
                    <a:pt x="1546" y="8697"/>
                    <a:pt x="1807" y="8538"/>
                    <a:pt x="1894" y="8220"/>
                  </a:cubicBezTo>
                  <a:cubicBezTo>
                    <a:pt x="2210" y="7115"/>
                    <a:pt x="1789" y="5958"/>
                    <a:pt x="1684" y="4801"/>
                  </a:cubicBezTo>
                  <a:cubicBezTo>
                    <a:pt x="1526" y="3433"/>
                    <a:pt x="1473" y="1960"/>
                    <a:pt x="1421" y="592"/>
                  </a:cubicBezTo>
                  <a:cubicBezTo>
                    <a:pt x="1394" y="198"/>
                    <a:pt x="1092" y="1"/>
                    <a:pt x="79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-7413775" y="5829550"/>
              <a:ext cx="178550" cy="648400"/>
            </a:xfrm>
            <a:custGeom>
              <a:avLst/>
              <a:gdLst/>
              <a:ahLst/>
              <a:cxnLst/>
              <a:rect l="l" t="t" r="r" b="b"/>
              <a:pathLst>
                <a:path w="7142" h="25936" extrusionOk="0">
                  <a:moveTo>
                    <a:pt x="1032" y="1"/>
                  </a:moveTo>
                  <a:cubicBezTo>
                    <a:pt x="736" y="1"/>
                    <a:pt x="434" y="198"/>
                    <a:pt x="408" y="593"/>
                  </a:cubicBezTo>
                  <a:cubicBezTo>
                    <a:pt x="355" y="4012"/>
                    <a:pt x="145" y="7484"/>
                    <a:pt x="39" y="10903"/>
                  </a:cubicBezTo>
                  <a:cubicBezTo>
                    <a:pt x="0" y="11808"/>
                    <a:pt x="668" y="12360"/>
                    <a:pt x="1337" y="12360"/>
                  </a:cubicBezTo>
                  <a:cubicBezTo>
                    <a:pt x="1562" y="12360"/>
                    <a:pt x="1787" y="12298"/>
                    <a:pt x="1986" y="12166"/>
                  </a:cubicBezTo>
                  <a:cubicBezTo>
                    <a:pt x="2038" y="13902"/>
                    <a:pt x="2249" y="15637"/>
                    <a:pt x="2722" y="17163"/>
                  </a:cubicBezTo>
                  <a:cubicBezTo>
                    <a:pt x="3511" y="19898"/>
                    <a:pt x="4616" y="22529"/>
                    <a:pt x="5037" y="25317"/>
                  </a:cubicBezTo>
                  <a:cubicBezTo>
                    <a:pt x="5105" y="25749"/>
                    <a:pt x="5409" y="25935"/>
                    <a:pt x="5737" y="25935"/>
                  </a:cubicBezTo>
                  <a:cubicBezTo>
                    <a:pt x="6167" y="25935"/>
                    <a:pt x="6638" y="25614"/>
                    <a:pt x="6668" y="25106"/>
                  </a:cubicBezTo>
                  <a:cubicBezTo>
                    <a:pt x="7141" y="19425"/>
                    <a:pt x="4143" y="14848"/>
                    <a:pt x="3669" y="9325"/>
                  </a:cubicBezTo>
                  <a:cubicBezTo>
                    <a:pt x="3616" y="8766"/>
                    <a:pt x="3159" y="8477"/>
                    <a:pt x="2720" y="8477"/>
                  </a:cubicBezTo>
                  <a:cubicBezTo>
                    <a:pt x="2292" y="8477"/>
                    <a:pt x="1881" y="8753"/>
                    <a:pt x="1881" y="9325"/>
                  </a:cubicBezTo>
                  <a:cubicBezTo>
                    <a:pt x="1881" y="9693"/>
                    <a:pt x="1881" y="10114"/>
                    <a:pt x="1881" y="10482"/>
                  </a:cubicBezTo>
                  <a:cubicBezTo>
                    <a:pt x="1828" y="10482"/>
                    <a:pt x="1723" y="10482"/>
                    <a:pt x="1618" y="10535"/>
                  </a:cubicBezTo>
                  <a:cubicBezTo>
                    <a:pt x="1618" y="10482"/>
                    <a:pt x="1618" y="10482"/>
                    <a:pt x="1618" y="10430"/>
                  </a:cubicBezTo>
                  <a:cubicBezTo>
                    <a:pt x="1618" y="10167"/>
                    <a:pt x="1670" y="9851"/>
                    <a:pt x="1723" y="9535"/>
                  </a:cubicBezTo>
                  <a:cubicBezTo>
                    <a:pt x="1775" y="8851"/>
                    <a:pt x="1775" y="8115"/>
                    <a:pt x="1723" y="7431"/>
                  </a:cubicBezTo>
                  <a:cubicBezTo>
                    <a:pt x="1723" y="5117"/>
                    <a:pt x="1670" y="2855"/>
                    <a:pt x="1618" y="593"/>
                  </a:cubicBezTo>
                  <a:cubicBezTo>
                    <a:pt x="1618" y="198"/>
                    <a:pt x="1328" y="1"/>
                    <a:pt x="103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-7246075" y="5120275"/>
              <a:ext cx="150250" cy="659150"/>
            </a:xfrm>
            <a:custGeom>
              <a:avLst/>
              <a:gdLst/>
              <a:ahLst/>
              <a:cxnLst/>
              <a:rect l="l" t="t" r="r" b="b"/>
              <a:pathLst>
                <a:path w="6010" h="26366" extrusionOk="0">
                  <a:moveTo>
                    <a:pt x="3506" y="1"/>
                  </a:moveTo>
                  <a:cubicBezTo>
                    <a:pt x="3292" y="1"/>
                    <a:pt x="3087" y="110"/>
                    <a:pt x="3063" y="346"/>
                  </a:cubicBezTo>
                  <a:cubicBezTo>
                    <a:pt x="2537" y="3661"/>
                    <a:pt x="2011" y="7133"/>
                    <a:pt x="854" y="10289"/>
                  </a:cubicBezTo>
                  <a:cubicBezTo>
                    <a:pt x="652" y="10893"/>
                    <a:pt x="1174" y="11449"/>
                    <a:pt x="1727" y="11449"/>
                  </a:cubicBezTo>
                  <a:cubicBezTo>
                    <a:pt x="1752" y="11449"/>
                    <a:pt x="1776" y="11448"/>
                    <a:pt x="1801" y="11446"/>
                  </a:cubicBezTo>
                  <a:lnTo>
                    <a:pt x="1801" y="11446"/>
                  </a:lnTo>
                  <a:cubicBezTo>
                    <a:pt x="853" y="17132"/>
                    <a:pt x="0" y="26365"/>
                    <a:pt x="3412" y="26365"/>
                  </a:cubicBezTo>
                  <a:cubicBezTo>
                    <a:pt x="3598" y="26365"/>
                    <a:pt x="3798" y="26338"/>
                    <a:pt x="4010" y="26281"/>
                  </a:cubicBezTo>
                  <a:cubicBezTo>
                    <a:pt x="6009" y="25702"/>
                    <a:pt x="4852" y="21125"/>
                    <a:pt x="4957" y="19652"/>
                  </a:cubicBezTo>
                  <a:cubicBezTo>
                    <a:pt x="5115" y="15654"/>
                    <a:pt x="5694" y="11078"/>
                    <a:pt x="4326" y="7238"/>
                  </a:cubicBezTo>
                  <a:cubicBezTo>
                    <a:pt x="4200" y="6859"/>
                    <a:pt x="3884" y="6670"/>
                    <a:pt x="3549" y="6670"/>
                  </a:cubicBezTo>
                  <a:cubicBezTo>
                    <a:pt x="3326" y="6670"/>
                    <a:pt x="3095" y="6754"/>
                    <a:pt x="2906" y="6922"/>
                  </a:cubicBezTo>
                  <a:cubicBezTo>
                    <a:pt x="3221" y="4765"/>
                    <a:pt x="3747" y="2608"/>
                    <a:pt x="4010" y="452"/>
                  </a:cubicBezTo>
                  <a:cubicBezTo>
                    <a:pt x="4039" y="163"/>
                    <a:pt x="3766" y="1"/>
                    <a:pt x="350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-7416750" y="5335800"/>
              <a:ext cx="100225" cy="343350"/>
            </a:xfrm>
            <a:custGeom>
              <a:avLst/>
              <a:gdLst/>
              <a:ahLst/>
              <a:cxnLst/>
              <a:rect l="l" t="t" r="r" b="b"/>
              <a:pathLst>
                <a:path w="4009" h="13734" extrusionOk="0">
                  <a:moveTo>
                    <a:pt x="3312" y="1"/>
                  </a:moveTo>
                  <a:cubicBezTo>
                    <a:pt x="3077" y="1"/>
                    <a:pt x="2842" y="139"/>
                    <a:pt x="2736" y="458"/>
                  </a:cubicBezTo>
                  <a:cubicBezTo>
                    <a:pt x="2105" y="2299"/>
                    <a:pt x="1526" y="4140"/>
                    <a:pt x="1105" y="6087"/>
                  </a:cubicBezTo>
                  <a:cubicBezTo>
                    <a:pt x="790" y="7665"/>
                    <a:pt x="1" y="9611"/>
                    <a:pt x="895" y="11084"/>
                  </a:cubicBezTo>
                  <a:cubicBezTo>
                    <a:pt x="1027" y="11348"/>
                    <a:pt x="1307" y="11465"/>
                    <a:pt x="1549" y="11465"/>
                  </a:cubicBezTo>
                  <a:cubicBezTo>
                    <a:pt x="1596" y="11465"/>
                    <a:pt x="1641" y="11461"/>
                    <a:pt x="1684" y="11452"/>
                  </a:cubicBezTo>
                  <a:lnTo>
                    <a:pt x="1684" y="11452"/>
                  </a:lnTo>
                  <a:cubicBezTo>
                    <a:pt x="1526" y="12031"/>
                    <a:pt x="1316" y="12610"/>
                    <a:pt x="1158" y="13241"/>
                  </a:cubicBezTo>
                  <a:cubicBezTo>
                    <a:pt x="1096" y="13551"/>
                    <a:pt x="1327" y="13733"/>
                    <a:pt x="1570" y="13733"/>
                  </a:cubicBezTo>
                  <a:cubicBezTo>
                    <a:pt x="1739" y="13733"/>
                    <a:pt x="1913" y="13645"/>
                    <a:pt x="2000" y="13451"/>
                  </a:cubicBezTo>
                  <a:cubicBezTo>
                    <a:pt x="2473" y="12136"/>
                    <a:pt x="2894" y="10821"/>
                    <a:pt x="3367" y="9506"/>
                  </a:cubicBezTo>
                  <a:cubicBezTo>
                    <a:pt x="3420" y="9243"/>
                    <a:pt x="3262" y="9032"/>
                    <a:pt x="3104" y="8980"/>
                  </a:cubicBezTo>
                  <a:cubicBezTo>
                    <a:pt x="3157" y="8349"/>
                    <a:pt x="3157" y="7717"/>
                    <a:pt x="3210" y="7086"/>
                  </a:cubicBezTo>
                  <a:cubicBezTo>
                    <a:pt x="3420" y="4982"/>
                    <a:pt x="3630" y="2878"/>
                    <a:pt x="3946" y="774"/>
                  </a:cubicBezTo>
                  <a:cubicBezTo>
                    <a:pt x="4009" y="303"/>
                    <a:pt x="3660" y="1"/>
                    <a:pt x="331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-6609250" y="5629625"/>
              <a:ext cx="97325" cy="159725"/>
            </a:xfrm>
            <a:custGeom>
              <a:avLst/>
              <a:gdLst/>
              <a:ahLst/>
              <a:cxnLst/>
              <a:rect l="l" t="t" r="r" b="b"/>
              <a:pathLst>
                <a:path w="3893" h="6389" extrusionOk="0">
                  <a:moveTo>
                    <a:pt x="3049" y="0"/>
                  </a:moveTo>
                  <a:cubicBezTo>
                    <a:pt x="2761" y="0"/>
                    <a:pt x="2462" y="152"/>
                    <a:pt x="2315" y="488"/>
                  </a:cubicBezTo>
                  <a:cubicBezTo>
                    <a:pt x="1631" y="2224"/>
                    <a:pt x="0" y="3750"/>
                    <a:pt x="421" y="5749"/>
                  </a:cubicBezTo>
                  <a:cubicBezTo>
                    <a:pt x="505" y="6086"/>
                    <a:pt x="892" y="6389"/>
                    <a:pt x="1259" y="6389"/>
                  </a:cubicBezTo>
                  <a:cubicBezTo>
                    <a:pt x="1351" y="6389"/>
                    <a:pt x="1441" y="6370"/>
                    <a:pt x="1526" y="6328"/>
                  </a:cubicBezTo>
                  <a:cubicBezTo>
                    <a:pt x="1683" y="6275"/>
                    <a:pt x="1894" y="6222"/>
                    <a:pt x="2052" y="6064"/>
                  </a:cubicBezTo>
                  <a:cubicBezTo>
                    <a:pt x="2104" y="6012"/>
                    <a:pt x="2367" y="5749"/>
                    <a:pt x="2315" y="5749"/>
                  </a:cubicBezTo>
                  <a:cubicBezTo>
                    <a:pt x="2999" y="5433"/>
                    <a:pt x="2999" y="4381"/>
                    <a:pt x="2157" y="4381"/>
                  </a:cubicBezTo>
                  <a:cubicBezTo>
                    <a:pt x="2262" y="3908"/>
                    <a:pt x="2578" y="3434"/>
                    <a:pt x="2736" y="3013"/>
                  </a:cubicBezTo>
                  <a:cubicBezTo>
                    <a:pt x="3104" y="2330"/>
                    <a:pt x="3472" y="1646"/>
                    <a:pt x="3735" y="909"/>
                  </a:cubicBezTo>
                  <a:cubicBezTo>
                    <a:pt x="3893" y="341"/>
                    <a:pt x="3483" y="0"/>
                    <a:pt x="304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-6509300" y="5629800"/>
              <a:ext cx="82875" cy="175725"/>
            </a:xfrm>
            <a:custGeom>
              <a:avLst/>
              <a:gdLst/>
              <a:ahLst/>
              <a:cxnLst/>
              <a:rect l="l" t="t" r="r" b="b"/>
              <a:pathLst>
                <a:path w="3315" h="7029" extrusionOk="0">
                  <a:moveTo>
                    <a:pt x="2432" y="1"/>
                  </a:moveTo>
                  <a:cubicBezTo>
                    <a:pt x="2173" y="1"/>
                    <a:pt x="1938" y="146"/>
                    <a:pt x="1894" y="481"/>
                  </a:cubicBezTo>
                  <a:cubicBezTo>
                    <a:pt x="1789" y="1270"/>
                    <a:pt x="1526" y="2428"/>
                    <a:pt x="1105" y="3059"/>
                  </a:cubicBezTo>
                  <a:cubicBezTo>
                    <a:pt x="579" y="3901"/>
                    <a:pt x="0" y="4953"/>
                    <a:pt x="105" y="5952"/>
                  </a:cubicBezTo>
                  <a:cubicBezTo>
                    <a:pt x="214" y="6602"/>
                    <a:pt x="693" y="7029"/>
                    <a:pt x="1239" y="7029"/>
                  </a:cubicBezTo>
                  <a:cubicBezTo>
                    <a:pt x="1488" y="7029"/>
                    <a:pt x="1751" y="6939"/>
                    <a:pt x="1999" y="6741"/>
                  </a:cubicBezTo>
                  <a:cubicBezTo>
                    <a:pt x="2315" y="6478"/>
                    <a:pt x="2578" y="6268"/>
                    <a:pt x="2788" y="5900"/>
                  </a:cubicBezTo>
                  <a:cubicBezTo>
                    <a:pt x="3051" y="5584"/>
                    <a:pt x="2946" y="5163"/>
                    <a:pt x="2683" y="4953"/>
                  </a:cubicBezTo>
                  <a:cubicBezTo>
                    <a:pt x="3051" y="3532"/>
                    <a:pt x="3314" y="2112"/>
                    <a:pt x="3209" y="692"/>
                  </a:cubicBezTo>
                  <a:cubicBezTo>
                    <a:pt x="3179" y="268"/>
                    <a:pt x="2783" y="1"/>
                    <a:pt x="243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9"/>
            <p:cNvSpPr/>
            <p:nvPr/>
          </p:nvSpPr>
          <p:spPr>
            <a:xfrm>
              <a:off x="-7341775" y="6895325"/>
              <a:ext cx="297200" cy="498425"/>
            </a:xfrm>
            <a:custGeom>
              <a:avLst/>
              <a:gdLst/>
              <a:ahLst/>
              <a:cxnLst/>
              <a:rect l="l" t="t" r="r" b="b"/>
              <a:pathLst>
                <a:path w="11888" h="19937" extrusionOk="0">
                  <a:moveTo>
                    <a:pt x="11262" y="0"/>
                  </a:moveTo>
                  <a:cubicBezTo>
                    <a:pt x="11107" y="0"/>
                    <a:pt x="10961" y="76"/>
                    <a:pt x="10889" y="256"/>
                  </a:cubicBezTo>
                  <a:cubicBezTo>
                    <a:pt x="9101" y="3622"/>
                    <a:pt x="6576" y="6463"/>
                    <a:pt x="4945" y="9935"/>
                  </a:cubicBezTo>
                  <a:cubicBezTo>
                    <a:pt x="3630" y="12776"/>
                    <a:pt x="0" y="15774"/>
                    <a:pt x="1105" y="19141"/>
                  </a:cubicBezTo>
                  <a:cubicBezTo>
                    <a:pt x="1240" y="19615"/>
                    <a:pt x="1682" y="19937"/>
                    <a:pt x="2119" y="19937"/>
                  </a:cubicBezTo>
                  <a:cubicBezTo>
                    <a:pt x="2361" y="19937"/>
                    <a:pt x="2601" y="19839"/>
                    <a:pt x="2788" y="19614"/>
                  </a:cubicBezTo>
                  <a:cubicBezTo>
                    <a:pt x="3840" y="18404"/>
                    <a:pt x="4051" y="17195"/>
                    <a:pt x="4735" y="15722"/>
                  </a:cubicBezTo>
                  <a:cubicBezTo>
                    <a:pt x="5471" y="14091"/>
                    <a:pt x="6681" y="12618"/>
                    <a:pt x="7260" y="10882"/>
                  </a:cubicBezTo>
                  <a:cubicBezTo>
                    <a:pt x="8470" y="7305"/>
                    <a:pt x="10416" y="4149"/>
                    <a:pt x="11784" y="624"/>
                  </a:cubicBezTo>
                  <a:cubicBezTo>
                    <a:pt x="11887" y="278"/>
                    <a:pt x="11559" y="0"/>
                    <a:pt x="1126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9"/>
            <p:cNvSpPr/>
            <p:nvPr/>
          </p:nvSpPr>
          <p:spPr>
            <a:xfrm>
              <a:off x="-7146975" y="7094375"/>
              <a:ext cx="77450" cy="239475"/>
            </a:xfrm>
            <a:custGeom>
              <a:avLst/>
              <a:gdLst/>
              <a:ahLst/>
              <a:cxnLst/>
              <a:rect l="l" t="t" r="r" b="b"/>
              <a:pathLst>
                <a:path w="3098" h="9579" extrusionOk="0">
                  <a:moveTo>
                    <a:pt x="2644" y="0"/>
                  </a:moveTo>
                  <a:cubicBezTo>
                    <a:pt x="2440" y="0"/>
                    <a:pt x="2229" y="132"/>
                    <a:pt x="2203" y="395"/>
                  </a:cubicBezTo>
                  <a:cubicBezTo>
                    <a:pt x="1993" y="3341"/>
                    <a:pt x="257" y="5813"/>
                    <a:pt x="46" y="8759"/>
                  </a:cubicBezTo>
                  <a:cubicBezTo>
                    <a:pt x="1" y="9169"/>
                    <a:pt x="468" y="9579"/>
                    <a:pt x="902" y="9579"/>
                  </a:cubicBezTo>
                  <a:cubicBezTo>
                    <a:pt x="969" y="9579"/>
                    <a:pt x="1035" y="9569"/>
                    <a:pt x="1098" y="9548"/>
                  </a:cubicBezTo>
                  <a:cubicBezTo>
                    <a:pt x="1887" y="9285"/>
                    <a:pt x="2098" y="8812"/>
                    <a:pt x="2361" y="8023"/>
                  </a:cubicBezTo>
                  <a:cubicBezTo>
                    <a:pt x="2466" y="7654"/>
                    <a:pt x="2150" y="7286"/>
                    <a:pt x="1835" y="7234"/>
                  </a:cubicBezTo>
                  <a:cubicBezTo>
                    <a:pt x="2150" y="4972"/>
                    <a:pt x="3097" y="2762"/>
                    <a:pt x="3045" y="395"/>
                  </a:cubicBezTo>
                  <a:cubicBezTo>
                    <a:pt x="3045" y="132"/>
                    <a:pt x="2847" y="0"/>
                    <a:pt x="264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-7038000" y="7007900"/>
              <a:ext cx="148650" cy="205850"/>
            </a:xfrm>
            <a:custGeom>
              <a:avLst/>
              <a:gdLst/>
              <a:ahLst/>
              <a:cxnLst/>
              <a:rect l="l" t="t" r="r" b="b"/>
              <a:pathLst>
                <a:path w="5946" h="8234" extrusionOk="0">
                  <a:moveTo>
                    <a:pt x="3966" y="1"/>
                  </a:moveTo>
                  <a:cubicBezTo>
                    <a:pt x="3460" y="1"/>
                    <a:pt x="2947" y="303"/>
                    <a:pt x="2736" y="908"/>
                  </a:cubicBezTo>
                  <a:cubicBezTo>
                    <a:pt x="2526" y="1539"/>
                    <a:pt x="2473" y="2118"/>
                    <a:pt x="2421" y="2749"/>
                  </a:cubicBezTo>
                  <a:cubicBezTo>
                    <a:pt x="1211" y="4222"/>
                    <a:pt x="1" y="7010"/>
                    <a:pt x="2210" y="8010"/>
                  </a:cubicBezTo>
                  <a:cubicBezTo>
                    <a:pt x="2512" y="8161"/>
                    <a:pt x="2823" y="8234"/>
                    <a:pt x="3121" y="8234"/>
                  </a:cubicBezTo>
                  <a:cubicBezTo>
                    <a:pt x="3862" y="8234"/>
                    <a:pt x="4525" y="7783"/>
                    <a:pt x="4788" y="6958"/>
                  </a:cubicBezTo>
                  <a:cubicBezTo>
                    <a:pt x="5104" y="6011"/>
                    <a:pt x="5472" y="5116"/>
                    <a:pt x="5840" y="4117"/>
                  </a:cubicBezTo>
                  <a:cubicBezTo>
                    <a:pt x="5945" y="3749"/>
                    <a:pt x="5787" y="3433"/>
                    <a:pt x="5524" y="3170"/>
                  </a:cubicBezTo>
                  <a:cubicBezTo>
                    <a:pt x="5524" y="3012"/>
                    <a:pt x="5524" y="2907"/>
                    <a:pt x="5524" y="2749"/>
                  </a:cubicBezTo>
                  <a:cubicBezTo>
                    <a:pt x="5472" y="2118"/>
                    <a:pt x="5367" y="1539"/>
                    <a:pt x="5156" y="908"/>
                  </a:cubicBezTo>
                  <a:cubicBezTo>
                    <a:pt x="4972" y="303"/>
                    <a:pt x="4472" y="1"/>
                    <a:pt x="396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-6840725" y="6950650"/>
              <a:ext cx="80250" cy="96100"/>
            </a:xfrm>
            <a:custGeom>
              <a:avLst/>
              <a:gdLst/>
              <a:ahLst/>
              <a:cxnLst/>
              <a:rect l="l" t="t" r="r" b="b"/>
              <a:pathLst>
                <a:path w="3210" h="3844" extrusionOk="0">
                  <a:moveTo>
                    <a:pt x="2191" y="0"/>
                  </a:moveTo>
                  <a:cubicBezTo>
                    <a:pt x="1971" y="0"/>
                    <a:pt x="1733" y="98"/>
                    <a:pt x="1579" y="252"/>
                  </a:cubicBezTo>
                  <a:cubicBezTo>
                    <a:pt x="1487" y="213"/>
                    <a:pt x="1388" y="193"/>
                    <a:pt x="1290" y="193"/>
                  </a:cubicBezTo>
                  <a:cubicBezTo>
                    <a:pt x="997" y="193"/>
                    <a:pt x="711" y="371"/>
                    <a:pt x="632" y="726"/>
                  </a:cubicBezTo>
                  <a:cubicBezTo>
                    <a:pt x="474" y="1252"/>
                    <a:pt x="264" y="1778"/>
                    <a:pt x="158" y="2304"/>
                  </a:cubicBezTo>
                  <a:cubicBezTo>
                    <a:pt x="1" y="2882"/>
                    <a:pt x="211" y="3408"/>
                    <a:pt x="737" y="3671"/>
                  </a:cubicBezTo>
                  <a:cubicBezTo>
                    <a:pt x="923" y="3790"/>
                    <a:pt x="1120" y="3843"/>
                    <a:pt x="1315" y="3843"/>
                  </a:cubicBezTo>
                  <a:cubicBezTo>
                    <a:pt x="1723" y="3843"/>
                    <a:pt x="2118" y="3607"/>
                    <a:pt x="2368" y="3251"/>
                  </a:cubicBezTo>
                  <a:cubicBezTo>
                    <a:pt x="2894" y="2567"/>
                    <a:pt x="3209" y="1778"/>
                    <a:pt x="3104" y="883"/>
                  </a:cubicBezTo>
                  <a:cubicBezTo>
                    <a:pt x="3052" y="515"/>
                    <a:pt x="2894" y="147"/>
                    <a:pt x="2420" y="42"/>
                  </a:cubicBezTo>
                  <a:cubicBezTo>
                    <a:pt x="2350" y="14"/>
                    <a:pt x="2272" y="0"/>
                    <a:pt x="21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-6696625" y="6605725"/>
              <a:ext cx="162375" cy="333075"/>
            </a:xfrm>
            <a:custGeom>
              <a:avLst/>
              <a:gdLst/>
              <a:ahLst/>
              <a:cxnLst/>
              <a:rect l="l" t="t" r="r" b="b"/>
              <a:pathLst>
                <a:path w="6495" h="13323" extrusionOk="0">
                  <a:moveTo>
                    <a:pt x="5652" y="1"/>
                  </a:moveTo>
                  <a:cubicBezTo>
                    <a:pt x="5374" y="1"/>
                    <a:pt x="5093" y="144"/>
                    <a:pt x="4968" y="477"/>
                  </a:cubicBezTo>
                  <a:cubicBezTo>
                    <a:pt x="3548" y="4370"/>
                    <a:pt x="654" y="8157"/>
                    <a:pt x="76" y="12313"/>
                  </a:cubicBezTo>
                  <a:cubicBezTo>
                    <a:pt x="0" y="12804"/>
                    <a:pt x="413" y="13322"/>
                    <a:pt x="866" y="13322"/>
                  </a:cubicBezTo>
                  <a:cubicBezTo>
                    <a:pt x="1044" y="13322"/>
                    <a:pt x="1228" y="13243"/>
                    <a:pt x="1391" y="13050"/>
                  </a:cubicBezTo>
                  <a:cubicBezTo>
                    <a:pt x="4126" y="9736"/>
                    <a:pt x="5073" y="4896"/>
                    <a:pt x="6336" y="845"/>
                  </a:cubicBezTo>
                  <a:cubicBezTo>
                    <a:pt x="6495" y="337"/>
                    <a:pt x="6077" y="1"/>
                    <a:pt x="56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-7541675" y="7668425"/>
              <a:ext cx="230150" cy="269975"/>
            </a:xfrm>
            <a:custGeom>
              <a:avLst/>
              <a:gdLst/>
              <a:ahLst/>
              <a:cxnLst/>
              <a:rect l="l" t="t" r="r" b="b"/>
              <a:pathLst>
                <a:path w="9206" h="10799" extrusionOk="0">
                  <a:moveTo>
                    <a:pt x="8312" y="0"/>
                  </a:moveTo>
                  <a:cubicBezTo>
                    <a:pt x="6313" y="106"/>
                    <a:pt x="5155" y="1999"/>
                    <a:pt x="4209" y="3578"/>
                  </a:cubicBezTo>
                  <a:cubicBezTo>
                    <a:pt x="3156" y="5366"/>
                    <a:pt x="0" y="8417"/>
                    <a:pt x="1999" y="10521"/>
                  </a:cubicBezTo>
                  <a:cubicBezTo>
                    <a:pt x="2170" y="10717"/>
                    <a:pt x="2376" y="10799"/>
                    <a:pt x="2589" y="10799"/>
                  </a:cubicBezTo>
                  <a:cubicBezTo>
                    <a:pt x="2834" y="10799"/>
                    <a:pt x="3089" y="10690"/>
                    <a:pt x="3314" y="10521"/>
                  </a:cubicBezTo>
                  <a:cubicBezTo>
                    <a:pt x="3893" y="10048"/>
                    <a:pt x="4051" y="9417"/>
                    <a:pt x="4261" y="8680"/>
                  </a:cubicBezTo>
                  <a:cubicBezTo>
                    <a:pt x="4577" y="7628"/>
                    <a:pt x="5313" y="6629"/>
                    <a:pt x="5839" y="5682"/>
                  </a:cubicBezTo>
                  <a:cubicBezTo>
                    <a:pt x="6471" y="4577"/>
                    <a:pt x="7154" y="1684"/>
                    <a:pt x="8522" y="1315"/>
                  </a:cubicBezTo>
                  <a:cubicBezTo>
                    <a:pt x="9206" y="1105"/>
                    <a:pt x="9101" y="0"/>
                    <a:pt x="831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-6513025" y="4705075"/>
              <a:ext cx="71150" cy="129375"/>
            </a:xfrm>
            <a:custGeom>
              <a:avLst/>
              <a:gdLst/>
              <a:ahLst/>
              <a:cxnLst/>
              <a:rect l="l" t="t" r="r" b="b"/>
              <a:pathLst>
                <a:path w="2846" h="5175" extrusionOk="0">
                  <a:moveTo>
                    <a:pt x="2206" y="1"/>
                  </a:moveTo>
                  <a:cubicBezTo>
                    <a:pt x="2081" y="1"/>
                    <a:pt x="1961" y="52"/>
                    <a:pt x="1885" y="174"/>
                  </a:cubicBezTo>
                  <a:cubicBezTo>
                    <a:pt x="991" y="1594"/>
                    <a:pt x="570" y="3119"/>
                    <a:pt x="96" y="4698"/>
                  </a:cubicBezTo>
                  <a:cubicBezTo>
                    <a:pt x="1" y="4985"/>
                    <a:pt x="253" y="5175"/>
                    <a:pt x="502" y="5175"/>
                  </a:cubicBezTo>
                  <a:cubicBezTo>
                    <a:pt x="663" y="5175"/>
                    <a:pt x="823" y="5094"/>
                    <a:pt x="886" y="4908"/>
                  </a:cubicBezTo>
                  <a:cubicBezTo>
                    <a:pt x="1359" y="3435"/>
                    <a:pt x="1780" y="1910"/>
                    <a:pt x="2621" y="647"/>
                  </a:cubicBezTo>
                  <a:cubicBezTo>
                    <a:pt x="2846" y="310"/>
                    <a:pt x="2512" y="1"/>
                    <a:pt x="220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-6447025" y="4755825"/>
              <a:ext cx="83700" cy="144000"/>
            </a:xfrm>
            <a:custGeom>
              <a:avLst/>
              <a:gdLst/>
              <a:ahLst/>
              <a:cxnLst/>
              <a:rect l="l" t="t" r="r" b="b"/>
              <a:pathLst>
                <a:path w="3348" h="5760" extrusionOk="0">
                  <a:moveTo>
                    <a:pt x="2622" y="0"/>
                  </a:moveTo>
                  <a:cubicBezTo>
                    <a:pt x="2446" y="0"/>
                    <a:pt x="2280" y="88"/>
                    <a:pt x="2191" y="300"/>
                  </a:cubicBezTo>
                  <a:cubicBezTo>
                    <a:pt x="1507" y="1773"/>
                    <a:pt x="560" y="3141"/>
                    <a:pt x="139" y="4719"/>
                  </a:cubicBezTo>
                  <a:cubicBezTo>
                    <a:pt x="1" y="5308"/>
                    <a:pt x="523" y="5760"/>
                    <a:pt x="1002" y="5760"/>
                  </a:cubicBezTo>
                  <a:cubicBezTo>
                    <a:pt x="1250" y="5760"/>
                    <a:pt x="1486" y="5638"/>
                    <a:pt x="1612" y="5350"/>
                  </a:cubicBezTo>
                  <a:cubicBezTo>
                    <a:pt x="2296" y="3877"/>
                    <a:pt x="2875" y="2352"/>
                    <a:pt x="3243" y="721"/>
                  </a:cubicBezTo>
                  <a:cubicBezTo>
                    <a:pt x="3348" y="338"/>
                    <a:pt x="2967" y="0"/>
                    <a:pt x="262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-6872525" y="4749125"/>
              <a:ext cx="78350" cy="117175"/>
            </a:xfrm>
            <a:custGeom>
              <a:avLst/>
              <a:gdLst/>
              <a:ahLst/>
              <a:cxnLst/>
              <a:rect l="l" t="t" r="r" b="b"/>
              <a:pathLst>
                <a:path w="3134" h="4687" extrusionOk="0">
                  <a:moveTo>
                    <a:pt x="2620" y="1"/>
                  </a:moveTo>
                  <a:cubicBezTo>
                    <a:pt x="2440" y="1"/>
                    <a:pt x="2252" y="93"/>
                    <a:pt x="2167" y="305"/>
                  </a:cubicBezTo>
                  <a:cubicBezTo>
                    <a:pt x="1693" y="1673"/>
                    <a:pt x="747" y="2830"/>
                    <a:pt x="115" y="4198"/>
                  </a:cubicBezTo>
                  <a:cubicBezTo>
                    <a:pt x="0" y="4428"/>
                    <a:pt x="193" y="4687"/>
                    <a:pt x="408" y="4687"/>
                  </a:cubicBezTo>
                  <a:cubicBezTo>
                    <a:pt x="488" y="4687"/>
                    <a:pt x="570" y="4652"/>
                    <a:pt x="641" y="4566"/>
                  </a:cubicBezTo>
                  <a:cubicBezTo>
                    <a:pt x="1693" y="3462"/>
                    <a:pt x="2535" y="1989"/>
                    <a:pt x="3009" y="516"/>
                  </a:cubicBezTo>
                  <a:cubicBezTo>
                    <a:pt x="3134" y="202"/>
                    <a:pt x="2885" y="1"/>
                    <a:pt x="262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-6805275" y="4776875"/>
              <a:ext cx="72400" cy="118425"/>
            </a:xfrm>
            <a:custGeom>
              <a:avLst/>
              <a:gdLst/>
              <a:ahLst/>
              <a:cxnLst/>
              <a:rect l="l" t="t" r="r" b="b"/>
              <a:pathLst>
                <a:path w="2896" h="4737" extrusionOk="0">
                  <a:moveTo>
                    <a:pt x="2117" y="1"/>
                  </a:moveTo>
                  <a:cubicBezTo>
                    <a:pt x="1851" y="1"/>
                    <a:pt x="1582" y="139"/>
                    <a:pt x="1476" y="458"/>
                  </a:cubicBezTo>
                  <a:cubicBezTo>
                    <a:pt x="1108" y="1615"/>
                    <a:pt x="582" y="2772"/>
                    <a:pt x="161" y="3930"/>
                  </a:cubicBezTo>
                  <a:cubicBezTo>
                    <a:pt x="0" y="4412"/>
                    <a:pt x="409" y="4737"/>
                    <a:pt x="811" y="4737"/>
                  </a:cubicBezTo>
                  <a:cubicBezTo>
                    <a:pt x="1067" y="4737"/>
                    <a:pt x="1321" y="4605"/>
                    <a:pt x="1423" y="4298"/>
                  </a:cubicBezTo>
                  <a:cubicBezTo>
                    <a:pt x="1844" y="3088"/>
                    <a:pt x="2318" y="1983"/>
                    <a:pt x="2738" y="773"/>
                  </a:cubicBezTo>
                  <a:cubicBezTo>
                    <a:pt x="2895" y="303"/>
                    <a:pt x="2510" y="1"/>
                    <a:pt x="211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-8095350" y="4386850"/>
              <a:ext cx="1906950" cy="4721425"/>
            </a:xfrm>
            <a:custGeom>
              <a:avLst/>
              <a:gdLst/>
              <a:ahLst/>
              <a:cxnLst/>
              <a:rect l="l" t="t" r="r" b="b"/>
              <a:pathLst>
                <a:path w="76278" h="188857" extrusionOk="0">
                  <a:moveTo>
                    <a:pt x="17991" y="143152"/>
                  </a:moveTo>
                  <a:cubicBezTo>
                    <a:pt x="17781" y="143468"/>
                    <a:pt x="18202" y="143941"/>
                    <a:pt x="17571" y="144152"/>
                  </a:cubicBezTo>
                  <a:cubicBezTo>
                    <a:pt x="17465" y="143678"/>
                    <a:pt x="17781" y="143468"/>
                    <a:pt x="17991" y="143152"/>
                  </a:cubicBezTo>
                  <a:close/>
                  <a:moveTo>
                    <a:pt x="18938" y="145414"/>
                  </a:moveTo>
                  <a:cubicBezTo>
                    <a:pt x="18886" y="145624"/>
                    <a:pt x="18886" y="145888"/>
                    <a:pt x="18833" y="146151"/>
                  </a:cubicBezTo>
                  <a:cubicBezTo>
                    <a:pt x="18886" y="146151"/>
                    <a:pt x="18886" y="146151"/>
                    <a:pt x="18886" y="146203"/>
                  </a:cubicBezTo>
                  <a:cubicBezTo>
                    <a:pt x="18886" y="146203"/>
                    <a:pt x="18833" y="146203"/>
                    <a:pt x="18833" y="146256"/>
                  </a:cubicBezTo>
                  <a:cubicBezTo>
                    <a:pt x="18833" y="146361"/>
                    <a:pt x="18780" y="146519"/>
                    <a:pt x="18780" y="146677"/>
                  </a:cubicBezTo>
                  <a:lnTo>
                    <a:pt x="18623" y="146624"/>
                  </a:lnTo>
                  <a:cubicBezTo>
                    <a:pt x="18675" y="146466"/>
                    <a:pt x="18780" y="146361"/>
                    <a:pt x="18833" y="146203"/>
                  </a:cubicBezTo>
                  <a:lnTo>
                    <a:pt x="18833" y="146151"/>
                  </a:lnTo>
                  <a:cubicBezTo>
                    <a:pt x="18570" y="145888"/>
                    <a:pt x="18675" y="145624"/>
                    <a:pt x="18938" y="145414"/>
                  </a:cubicBezTo>
                  <a:close/>
                  <a:moveTo>
                    <a:pt x="65583" y="1687"/>
                  </a:moveTo>
                  <a:cubicBezTo>
                    <a:pt x="65606" y="1687"/>
                    <a:pt x="65629" y="1690"/>
                    <a:pt x="65651" y="1698"/>
                  </a:cubicBezTo>
                  <a:cubicBezTo>
                    <a:pt x="66598" y="1856"/>
                    <a:pt x="67598" y="1750"/>
                    <a:pt x="68492" y="2329"/>
                  </a:cubicBezTo>
                  <a:cubicBezTo>
                    <a:pt x="68597" y="2434"/>
                    <a:pt x="68703" y="2487"/>
                    <a:pt x="68755" y="2592"/>
                  </a:cubicBezTo>
                  <a:cubicBezTo>
                    <a:pt x="69071" y="2960"/>
                    <a:pt x="69386" y="3328"/>
                    <a:pt x="69597" y="3749"/>
                  </a:cubicBezTo>
                  <a:cubicBezTo>
                    <a:pt x="69807" y="4170"/>
                    <a:pt x="70018" y="4644"/>
                    <a:pt x="70070" y="5064"/>
                  </a:cubicBezTo>
                  <a:cubicBezTo>
                    <a:pt x="70123" y="6274"/>
                    <a:pt x="70754" y="7379"/>
                    <a:pt x="70544" y="8642"/>
                  </a:cubicBezTo>
                  <a:cubicBezTo>
                    <a:pt x="70333" y="9851"/>
                    <a:pt x="70281" y="11061"/>
                    <a:pt x="70175" y="12271"/>
                  </a:cubicBezTo>
                  <a:cubicBezTo>
                    <a:pt x="70123" y="12534"/>
                    <a:pt x="70018" y="12903"/>
                    <a:pt x="70123" y="13166"/>
                  </a:cubicBezTo>
                  <a:cubicBezTo>
                    <a:pt x="70544" y="14428"/>
                    <a:pt x="70281" y="15796"/>
                    <a:pt x="70649" y="17111"/>
                  </a:cubicBezTo>
                  <a:cubicBezTo>
                    <a:pt x="70859" y="17795"/>
                    <a:pt x="71017" y="18531"/>
                    <a:pt x="71175" y="19268"/>
                  </a:cubicBezTo>
                  <a:cubicBezTo>
                    <a:pt x="71228" y="19583"/>
                    <a:pt x="71333" y="19952"/>
                    <a:pt x="71280" y="20267"/>
                  </a:cubicBezTo>
                  <a:cubicBezTo>
                    <a:pt x="71122" y="21214"/>
                    <a:pt x="71385" y="22056"/>
                    <a:pt x="71701" y="22897"/>
                  </a:cubicBezTo>
                  <a:cubicBezTo>
                    <a:pt x="72332" y="24423"/>
                    <a:pt x="72595" y="26001"/>
                    <a:pt x="72806" y="27579"/>
                  </a:cubicBezTo>
                  <a:cubicBezTo>
                    <a:pt x="72911" y="28053"/>
                    <a:pt x="73016" y="28579"/>
                    <a:pt x="73121" y="29052"/>
                  </a:cubicBezTo>
                  <a:cubicBezTo>
                    <a:pt x="73384" y="30052"/>
                    <a:pt x="73647" y="30999"/>
                    <a:pt x="73858" y="31945"/>
                  </a:cubicBezTo>
                  <a:cubicBezTo>
                    <a:pt x="73910" y="32156"/>
                    <a:pt x="73910" y="32366"/>
                    <a:pt x="73910" y="32577"/>
                  </a:cubicBezTo>
                  <a:cubicBezTo>
                    <a:pt x="73858" y="33103"/>
                    <a:pt x="73858" y="33629"/>
                    <a:pt x="74068" y="34102"/>
                  </a:cubicBezTo>
                  <a:cubicBezTo>
                    <a:pt x="74173" y="34313"/>
                    <a:pt x="74226" y="34523"/>
                    <a:pt x="74226" y="34734"/>
                  </a:cubicBezTo>
                  <a:cubicBezTo>
                    <a:pt x="74121" y="35470"/>
                    <a:pt x="74173" y="36206"/>
                    <a:pt x="74489" y="36890"/>
                  </a:cubicBezTo>
                  <a:cubicBezTo>
                    <a:pt x="74594" y="37101"/>
                    <a:pt x="74542" y="37416"/>
                    <a:pt x="74542" y="37679"/>
                  </a:cubicBezTo>
                  <a:cubicBezTo>
                    <a:pt x="74384" y="39258"/>
                    <a:pt x="74226" y="40836"/>
                    <a:pt x="73542" y="42361"/>
                  </a:cubicBezTo>
                  <a:cubicBezTo>
                    <a:pt x="73437" y="42519"/>
                    <a:pt x="73384" y="42729"/>
                    <a:pt x="73384" y="42940"/>
                  </a:cubicBezTo>
                  <a:cubicBezTo>
                    <a:pt x="73437" y="43729"/>
                    <a:pt x="73069" y="44360"/>
                    <a:pt x="72806" y="45044"/>
                  </a:cubicBezTo>
                  <a:cubicBezTo>
                    <a:pt x="72227" y="46359"/>
                    <a:pt x="71596" y="47674"/>
                    <a:pt x="71070" y="48937"/>
                  </a:cubicBezTo>
                  <a:cubicBezTo>
                    <a:pt x="70175" y="50988"/>
                    <a:pt x="69176" y="52935"/>
                    <a:pt x="67861" y="54723"/>
                  </a:cubicBezTo>
                  <a:cubicBezTo>
                    <a:pt x="67808" y="54776"/>
                    <a:pt x="67808" y="54881"/>
                    <a:pt x="67808" y="54986"/>
                  </a:cubicBezTo>
                  <a:cubicBezTo>
                    <a:pt x="67913" y="55092"/>
                    <a:pt x="68071" y="55144"/>
                    <a:pt x="68282" y="55197"/>
                  </a:cubicBezTo>
                  <a:cubicBezTo>
                    <a:pt x="68124" y="56670"/>
                    <a:pt x="68387" y="58195"/>
                    <a:pt x="68071" y="59721"/>
                  </a:cubicBezTo>
                  <a:cubicBezTo>
                    <a:pt x="67966" y="60089"/>
                    <a:pt x="68019" y="60563"/>
                    <a:pt x="68071" y="60983"/>
                  </a:cubicBezTo>
                  <a:cubicBezTo>
                    <a:pt x="68440" y="63193"/>
                    <a:pt x="68282" y="65455"/>
                    <a:pt x="68282" y="67717"/>
                  </a:cubicBezTo>
                  <a:cubicBezTo>
                    <a:pt x="68282" y="67927"/>
                    <a:pt x="68229" y="68138"/>
                    <a:pt x="68176" y="68348"/>
                  </a:cubicBezTo>
                  <a:cubicBezTo>
                    <a:pt x="67913" y="69348"/>
                    <a:pt x="67808" y="70347"/>
                    <a:pt x="67913" y="71399"/>
                  </a:cubicBezTo>
                  <a:cubicBezTo>
                    <a:pt x="67913" y="71767"/>
                    <a:pt x="67808" y="72188"/>
                    <a:pt x="67756" y="72556"/>
                  </a:cubicBezTo>
                  <a:cubicBezTo>
                    <a:pt x="66914" y="76291"/>
                    <a:pt x="66125" y="79974"/>
                    <a:pt x="65231" y="83709"/>
                  </a:cubicBezTo>
                  <a:cubicBezTo>
                    <a:pt x="65125" y="84287"/>
                    <a:pt x="64915" y="84866"/>
                    <a:pt x="64652" y="85392"/>
                  </a:cubicBezTo>
                  <a:cubicBezTo>
                    <a:pt x="64231" y="86286"/>
                    <a:pt x="63968" y="87181"/>
                    <a:pt x="63705" y="88075"/>
                  </a:cubicBezTo>
                  <a:cubicBezTo>
                    <a:pt x="63547" y="88653"/>
                    <a:pt x="63389" y="89232"/>
                    <a:pt x="63179" y="89811"/>
                  </a:cubicBezTo>
                  <a:cubicBezTo>
                    <a:pt x="61864" y="92757"/>
                    <a:pt x="60549" y="95650"/>
                    <a:pt x="59286" y="98596"/>
                  </a:cubicBezTo>
                  <a:cubicBezTo>
                    <a:pt x="58708" y="99964"/>
                    <a:pt x="57971" y="101226"/>
                    <a:pt x="57182" y="102436"/>
                  </a:cubicBezTo>
                  <a:cubicBezTo>
                    <a:pt x="56919" y="102909"/>
                    <a:pt x="56603" y="103330"/>
                    <a:pt x="56446" y="103804"/>
                  </a:cubicBezTo>
                  <a:cubicBezTo>
                    <a:pt x="55762" y="105540"/>
                    <a:pt x="54815" y="107065"/>
                    <a:pt x="53868" y="108643"/>
                  </a:cubicBezTo>
                  <a:cubicBezTo>
                    <a:pt x="52185" y="111431"/>
                    <a:pt x="50501" y="114272"/>
                    <a:pt x="48765" y="117060"/>
                  </a:cubicBezTo>
                  <a:cubicBezTo>
                    <a:pt x="48187" y="117954"/>
                    <a:pt x="47503" y="118796"/>
                    <a:pt x="46819" y="119638"/>
                  </a:cubicBezTo>
                  <a:cubicBezTo>
                    <a:pt x="45241" y="121742"/>
                    <a:pt x="43400" y="123636"/>
                    <a:pt x="41401" y="125372"/>
                  </a:cubicBezTo>
                  <a:cubicBezTo>
                    <a:pt x="40717" y="125950"/>
                    <a:pt x="39928" y="126582"/>
                    <a:pt x="39507" y="127476"/>
                  </a:cubicBezTo>
                  <a:cubicBezTo>
                    <a:pt x="39402" y="127686"/>
                    <a:pt x="39191" y="127897"/>
                    <a:pt x="38981" y="127949"/>
                  </a:cubicBezTo>
                  <a:cubicBezTo>
                    <a:pt x="38455" y="128160"/>
                    <a:pt x="38139" y="128528"/>
                    <a:pt x="37771" y="128949"/>
                  </a:cubicBezTo>
                  <a:cubicBezTo>
                    <a:pt x="37403" y="129370"/>
                    <a:pt x="36877" y="129685"/>
                    <a:pt x="36298" y="129948"/>
                  </a:cubicBezTo>
                  <a:cubicBezTo>
                    <a:pt x="35719" y="130211"/>
                    <a:pt x="35193" y="130580"/>
                    <a:pt x="34667" y="130948"/>
                  </a:cubicBezTo>
                  <a:cubicBezTo>
                    <a:pt x="34352" y="131211"/>
                    <a:pt x="33983" y="131369"/>
                    <a:pt x="33720" y="131632"/>
                  </a:cubicBezTo>
                  <a:cubicBezTo>
                    <a:pt x="32984" y="132473"/>
                    <a:pt x="31932" y="132947"/>
                    <a:pt x="31195" y="133841"/>
                  </a:cubicBezTo>
                  <a:cubicBezTo>
                    <a:pt x="31090" y="133999"/>
                    <a:pt x="30932" y="134157"/>
                    <a:pt x="30827" y="134314"/>
                  </a:cubicBezTo>
                  <a:cubicBezTo>
                    <a:pt x="30091" y="135735"/>
                    <a:pt x="29407" y="137208"/>
                    <a:pt x="29249" y="138838"/>
                  </a:cubicBezTo>
                  <a:cubicBezTo>
                    <a:pt x="29249" y="138996"/>
                    <a:pt x="29249" y="139154"/>
                    <a:pt x="29249" y="139312"/>
                  </a:cubicBezTo>
                  <a:cubicBezTo>
                    <a:pt x="29407" y="140101"/>
                    <a:pt x="29512" y="140837"/>
                    <a:pt x="29775" y="141574"/>
                  </a:cubicBezTo>
                  <a:cubicBezTo>
                    <a:pt x="30091" y="142573"/>
                    <a:pt x="29722" y="143468"/>
                    <a:pt x="29512" y="144362"/>
                  </a:cubicBezTo>
                  <a:cubicBezTo>
                    <a:pt x="29407" y="144835"/>
                    <a:pt x="28986" y="145046"/>
                    <a:pt x="28565" y="145151"/>
                  </a:cubicBezTo>
                  <a:cubicBezTo>
                    <a:pt x="26776" y="145414"/>
                    <a:pt x="25672" y="146624"/>
                    <a:pt x="24567" y="147886"/>
                  </a:cubicBezTo>
                  <a:cubicBezTo>
                    <a:pt x="23883" y="148676"/>
                    <a:pt x="23357" y="149517"/>
                    <a:pt x="22726" y="150412"/>
                  </a:cubicBezTo>
                  <a:cubicBezTo>
                    <a:pt x="22252" y="151148"/>
                    <a:pt x="21884" y="151990"/>
                    <a:pt x="21884" y="152937"/>
                  </a:cubicBezTo>
                  <a:cubicBezTo>
                    <a:pt x="21832" y="153778"/>
                    <a:pt x="21726" y="154620"/>
                    <a:pt x="21463" y="155462"/>
                  </a:cubicBezTo>
                  <a:cubicBezTo>
                    <a:pt x="21148" y="156566"/>
                    <a:pt x="20990" y="157724"/>
                    <a:pt x="20937" y="158881"/>
                  </a:cubicBezTo>
                  <a:cubicBezTo>
                    <a:pt x="20885" y="159723"/>
                    <a:pt x="20464" y="160512"/>
                    <a:pt x="20569" y="161406"/>
                  </a:cubicBezTo>
                  <a:cubicBezTo>
                    <a:pt x="20148" y="162037"/>
                    <a:pt x="20306" y="162774"/>
                    <a:pt x="20359" y="163405"/>
                  </a:cubicBezTo>
                  <a:cubicBezTo>
                    <a:pt x="20569" y="164878"/>
                    <a:pt x="20516" y="166351"/>
                    <a:pt x="20464" y="167824"/>
                  </a:cubicBezTo>
                  <a:cubicBezTo>
                    <a:pt x="20411" y="168771"/>
                    <a:pt x="20516" y="169717"/>
                    <a:pt x="20779" y="170612"/>
                  </a:cubicBezTo>
                  <a:cubicBezTo>
                    <a:pt x="20937" y="171138"/>
                    <a:pt x="21042" y="171664"/>
                    <a:pt x="21095" y="172243"/>
                  </a:cubicBezTo>
                  <a:cubicBezTo>
                    <a:pt x="21148" y="173295"/>
                    <a:pt x="21463" y="174347"/>
                    <a:pt x="21358" y="175451"/>
                  </a:cubicBezTo>
                  <a:cubicBezTo>
                    <a:pt x="21305" y="175820"/>
                    <a:pt x="21358" y="176135"/>
                    <a:pt x="21253" y="176504"/>
                  </a:cubicBezTo>
                  <a:cubicBezTo>
                    <a:pt x="20937" y="177556"/>
                    <a:pt x="21042" y="178608"/>
                    <a:pt x="21305" y="179660"/>
                  </a:cubicBezTo>
                  <a:cubicBezTo>
                    <a:pt x="21358" y="180028"/>
                    <a:pt x="21411" y="180344"/>
                    <a:pt x="21358" y="180659"/>
                  </a:cubicBezTo>
                  <a:cubicBezTo>
                    <a:pt x="21200" y="181448"/>
                    <a:pt x="21305" y="182185"/>
                    <a:pt x="21569" y="182974"/>
                  </a:cubicBezTo>
                  <a:cubicBezTo>
                    <a:pt x="21779" y="183763"/>
                    <a:pt x="21884" y="184657"/>
                    <a:pt x="22042" y="185499"/>
                  </a:cubicBezTo>
                  <a:cubicBezTo>
                    <a:pt x="22095" y="185815"/>
                    <a:pt x="22147" y="186183"/>
                    <a:pt x="22200" y="186551"/>
                  </a:cubicBezTo>
                  <a:cubicBezTo>
                    <a:pt x="22140" y="186560"/>
                    <a:pt x="22082" y="186564"/>
                    <a:pt x="22025" y="186564"/>
                  </a:cubicBezTo>
                  <a:cubicBezTo>
                    <a:pt x="21733" y="186564"/>
                    <a:pt x="21490" y="186447"/>
                    <a:pt x="21358" y="186183"/>
                  </a:cubicBezTo>
                  <a:cubicBezTo>
                    <a:pt x="20990" y="185289"/>
                    <a:pt x="20569" y="184342"/>
                    <a:pt x="20516" y="183342"/>
                  </a:cubicBezTo>
                  <a:cubicBezTo>
                    <a:pt x="20464" y="182606"/>
                    <a:pt x="20464" y="181869"/>
                    <a:pt x="20411" y="181133"/>
                  </a:cubicBezTo>
                  <a:cubicBezTo>
                    <a:pt x="20359" y="180344"/>
                    <a:pt x="20411" y="179502"/>
                    <a:pt x="20148" y="178713"/>
                  </a:cubicBezTo>
                  <a:cubicBezTo>
                    <a:pt x="20096" y="178608"/>
                    <a:pt x="20096" y="178450"/>
                    <a:pt x="20096" y="178345"/>
                  </a:cubicBezTo>
                  <a:cubicBezTo>
                    <a:pt x="20096" y="176872"/>
                    <a:pt x="19833" y="175399"/>
                    <a:pt x="19517" y="173978"/>
                  </a:cubicBezTo>
                  <a:cubicBezTo>
                    <a:pt x="19254" y="172663"/>
                    <a:pt x="19043" y="171401"/>
                    <a:pt x="19149" y="170033"/>
                  </a:cubicBezTo>
                  <a:cubicBezTo>
                    <a:pt x="19254" y="169244"/>
                    <a:pt x="18938" y="168455"/>
                    <a:pt x="18833" y="167613"/>
                  </a:cubicBezTo>
                  <a:cubicBezTo>
                    <a:pt x="18780" y="167298"/>
                    <a:pt x="18728" y="166929"/>
                    <a:pt x="18728" y="166614"/>
                  </a:cubicBezTo>
                  <a:cubicBezTo>
                    <a:pt x="18728" y="165877"/>
                    <a:pt x="18780" y="165141"/>
                    <a:pt x="18728" y="164404"/>
                  </a:cubicBezTo>
                  <a:cubicBezTo>
                    <a:pt x="18728" y="163563"/>
                    <a:pt x="18412" y="162721"/>
                    <a:pt x="18780" y="161827"/>
                  </a:cubicBezTo>
                  <a:cubicBezTo>
                    <a:pt x="18833" y="161774"/>
                    <a:pt x="18833" y="161616"/>
                    <a:pt x="18780" y="161459"/>
                  </a:cubicBezTo>
                  <a:cubicBezTo>
                    <a:pt x="18728" y="160038"/>
                    <a:pt x="18833" y="158618"/>
                    <a:pt x="18938" y="157198"/>
                  </a:cubicBezTo>
                  <a:cubicBezTo>
                    <a:pt x="19043" y="156672"/>
                    <a:pt x="18991" y="156093"/>
                    <a:pt x="18728" y="155567"/>
                  </a:cubicBezTo>
                  <a:cubicBezTo>
                    <a:pt x="18412" y="154936"/>
                    <a:pt x="18465" y="154304"/>
                    <a:pt x="18623" y="153673"/>
                  </a:cubicBezTo>
                  <a:cubicBezTo>
                    <a:pt x="19043" y="151727"/>
                    <a:pt x="19464" y="149780"/>
                    <a:pt x="19833" y="147834"/>
                  </a:cubicBezTo>
                  <a:cubicBezTo>
                    <a:pt x="19938" y="147308"/>
                    <a:pt x="20043" y="146729"/>
                    <a:pt x="20096" y="146203"/>
                  </a:cubicBezTo>
                  <a:cubicBezTo>
                    <a:pt x="20148" y="145256"/>
                    <a:pt x="20253" y="144362"/>
                    <a:pt x="20674" y="143520"/>
                  </a:cubicBezTo>
                  <a:cubicBezTo>
                    <a:pt x="20727" y="143415"/>
                    <a:pt x="20727" y="143310"/>
                    <a:pt x="20779" y="143152"/>
                  </a:cubicBezTo>
                  <a:cubicBezTo>
                    <a:pt x="20832" y="141521"/>
                    <a:pt x="21832" y="140154"/>
                    <a:pt x="22358" y="138681"/>
                  </a:cubicBezTo>
                  <a:cubicBezTo>
                    <a:pt x="22410" y="138470"/>
                    <a:pt x="22515" y="138260"/>
                    <a:pt x="22673" y="138155"/>
                  </a:cubicBezTo>
                  <a:cubicBezTo>
                    <a:pt x="23252" y="137681"/>
                    <a:pt x="23515" y="137050"/>
                    <a:pt x="23778" y="136366"/>
                  </a:cubicBezTo>
                  <a:cubicBezTo>
                    <a:pt x="24041" y="135682"/>
                    <a:pt x="24409" y="134998"/>
                    <a:pt x="24883" y="134314"/>
                  </a:cubicBezTo>
                  <a:cubicBezTo>
                    <a:pt x="24935" y="134209"/>
                    <a:pt x="24935" y="133946"/>
                    <a:pt x="24883" y="133894"/>
                  </a:cubicBezTo>
                  <a:cubicBezTo>
                    <a:pt x="24821" y="133832"/>
                    <a:pt x="24723" y="133806"/>
                    <a:pt x="24621" y="133806"/>
                  </a:cubicBezTo>
                  <a:cubicBezTo>
                    <a:pt x="24549" y="133806"/>
                    <a:pt x="24475" y="133819"/>
                    <a:pt x="24409" y="133841"/>
                  </a:cubicBezTo>
                  <a:cubicBezTo>
                    <a:pt x="24146" y="133999"/>
                    <a:pt x="23883" y="134262"/>
                    <a:pt x="23567" y="134472"/>
                  </a:cubicBezTo>
                  <a:cubicBezTo>
                    <a:pt x="23304" y="134051"/>
                    <a:pt x="23304" y="133578"/>
                    <a:pt x="23462" y="133210"/>
                  </a:cubicBezTo>
                  <a:cubicBezTo>
                    <a:pt x="23673" y="132578"/>
                    <a:pt x="23673" y="131947"/>
                    <a:pt x="23725" y="131316"/>
                  </a:cubicBezTo>
                  <a:cubicBezTo>
                    <a:pt x="23831" y="130474"/>
                    <a:pt x="23883" y="129685"/>
                    <a:pt x="24304" y="128949"/>
                  </a:cubicBezTo>
                  <a:cubicBezTo>
                    <a:pt x="24409" y="128791"/>
                    <a:pt x="24462" y="128581"/>
                    <a:pt x="24462" y="128423"/>
                  </a:cubicBezTo>
                  <a:cubicBezTo>
                    <a:pt x="24567" y="127002"/>
                    <a:pt x="25040" y="125687"/>
                    <a:pt x="25461" y="124320"/>
                  </a:cubicBezTo>
                  <a:cubicBezTo>
                    <a:pt x="25830" y="122952"/>
                    <a:pt x="26040" y="121637"/>
                    <a:pt x="26093" y="120216"/>
                  </a:cubicBezTo>
                  <a:cubicBezTo>
                    <a:pt x="26145" y="119427"/>
                    <a:pt x="26198" y="118691"/>
                    <a:pt x="26461" y="117954"/>
                  </a:cubicBezTo>
                  <a:cubicBezTo>
                    <a:pt x="26671" y="117481"/>
                    <a:pt x="26671" y="116955"/>
                    <a:pt x="26724" y="116429"/>
                  </a:cubicBezTo>
                  <a:cubicBezTo>
                    <a:pt x="26829" y="115692"/>
                    <a:pt x="26934" y="115008"/>
                    <a:pt x="27250" y="114272"/>
                  </a:cubicBezTo>
                  <a:cubicBezTo>
                    <a:pt x="27460" y="113799"/>
                    <a:pt x="27513" y="113220"/>
                    <a:pt x="27565" y="112641"/>
                  </a:cubicBezTo>
                  <a:cubicBezTo>
                    <a:pt x="27723" y="111537"/>
                    <a:pt x="27986" y="110432"/>
                    <a:pt x="28512" y="109432"/>
                  </a:cubicBezTo>
                  <a:cubicBezTo>
                    <a:pt x="28933" y="108643"/>
                    <a:pt x="29144" y="107749"/>
                    <a:pt x="29249" y="106855"/>
                  </a:cubicBezTo>
                  <a:cubicBezTo>
                    <a:pt x="29407" y="105645"/>
                    <a:pt x="29617" y="104435"/>
                    <a:pt x="29880" y="103278"/>
                  </a:cubicBezTo>
                  <a:cubicBezTo>
                    <a:pt x="30143" y="101962"/>
                    <a:pt x="30880" y="100805"/>
                    <a:pt x="31353" y="99595"/>
                  </a:cubicBezTo>
                  <a:cubicBezTo>
                    <a:pt x="32195" y="98964"/>
                    <a:pt x="32458" y="97965"/>
                    <a:pt x="32984" y="97123"/>
                  </a:cubicBezTo>
                  <a:cubicBezTo>
                    <a:pt x="33352" y="96544"/>
                    <a:pt x="33878" y="96071"/>
                    <a:pt x="34299" y="95545"/>
                  </a:cubicBezTo>
                  <a:cubicBezTo>
                    <a:pt x="34509" y="95282"/>
                    <a:pt x="34825" y="95019"/>
                    <a:pt x="34930" y="94756"/>
                  </a:cubicBezTo>
                  <a:cubicBezTo>
                    <a:pt x="35351" y="93546"/>
                    <a:pt x="36245" y="92651"/>
                    <a:pt x="37034" y="91652"/>
                  </a:cubicBezTo>
                  <a:cubicBezTo>
                    <a:pt x="37666" y="90915"/>
                    <a:pt x="38244" y="90126"/>
                    <a:pt x="38876" y="89337"/>
                  </a:cubicBezTo>
                  <a:cubicBezTo>
                    <a:pt x="38981" y="89285"/>
                    <a:pt x="39033" y="89127"/>
                    <a:pt x="39139" y="89074"/>
                  </a:cubicBezTo>
                  <a:cubicBezTo>
                    <a:pt x="39875" y="88496"/>
                    <a:pt x="40506" y="87917"/>
                    <a:pt x="40875" y="87023"/>
                  </a:cubicBezTo>
                  <a:cubicBezTo>
                    <a:pt x="40980" y="86760"/>
                    <a:pt x="41243" y="86602"/>
                    <a:pt x="41506" y="86391"/>
                  </a:cubicBezTo>
                  <a:cubicBezTo>
                    <a:pt x="42400" y="85602"/>
                    <a:pt x="43347" y="84866"/>
                    <a:pt x="44294" y="84077"/>
                  </a:cubicBezTo>
                  <a:cubicBezTo>
                    <a:pt x="44767" y="83656"/>
                    <a:pt x="45241" y="83183"/>
                    <a:pt x="45714" y="82762"/>
                  </a:cubicBezTo>
                  <a:cubicBezTo>
                    <a:pt x="45925" y="82604"/>
                    <a:pt x="46082" y="82394"/>
                    <a:pt x="46293" y="82236"/>
                  </a:cubicBezTo>
                  <a:cubicBezTo>
                    <a:pt x="48397" y="80710"/>
                    <a:pt x="50501" y="79185"/>
                    <a:pt x="52553" y="77659"/>
                  </a:cubicBezTo>
                  <a:cubicBezTo>
                    <a:pt x="52816" y="77449"/>
                    <a:pt x="53026" y="77291"/>
                    <a:pt x="53237" y="77028"/>
                  </a:cubicBezTo>
                  <a:cubicBezTo>
                    <a:pt x="53658" y="76554"/>
                    <a:pt x="54184" y="76134"/>
                    <a:pt x="54710" y="75818"/>
                  </a:cubicBezTo>
                  <a:cubicBezTo>
                    <a:pt x="54920" y="75713"/>
                    <a:pt x="55078" y="75555"/>
                    <a:pt x="55236" y="75397"/>
                  </a:cubicBezTo>
                  <a:cubicBezTo>
                    <a:pt x="55920" y="74713"/>
                    <a:pt x="56551" y="74082"/>
                    <a:pt x="57235" y="73398"/>
                  </a:cubicBezTo>
                  <a:cubicBezTo>
                    <a:pt x="57655" y="72977"/>
                    <a:pt x="57813" y="72504"/>
                    <a:pt x="57603" y="71925"/>
                  </a:cubicBezTo>
                  <a:lnTo>
                    <a:pt x="57287" y="71925"/>
                  </a:lnTo>
                  <a:cubicBezTo>
                    <a:pt x="56340" y="72714"/>
                    <a:pt x="55446" y="73556"/>
                    <a:pt x="54552" y="74345"/>
                  </a:cubicBezTo>
                  <a:cubicBezTo>
                    <a:pt x="54341" y="74503"/>
                    <a:pt x="54078" y="74713"/>
                    <a:pt x="53815" y="74871"/>
                  </a:cubicBezTo>
                  <a:cubicBezTo>
                    <a:pt x="53342" y="75239"/>
                    <a:pt x="52868" y="75607"/>
                    <a:pt x="52395" y="75976"/>
                  </a:cubicBezTo>
                  <a:cubicBezTo>
                    <a:pt x="52132" y="76186"/>
                    <a:pt x="51869" y="76449"/>
                    <a:pt x="51606" y="76607"/>
                  </a:cubicBezTo>
                  <a:cubicBezTo>
                    <a:pt x="50080" y="77764"/>
                    <a:pt x="48555" y="78869"/>
                    <a:pt x="46977" y="79974"/>
                  </a:cubicBezTo>
                  <a:cubicBezTo>
                    <a:pt x="45767" y="80815"/>
                    <a:pt x="44662" y="81762"/>
                    <a:pt x="43557" y="82762"/>
                  </a:cubicBezTo>
                  <a:cubicBezTo>
                    <a:pt x="42558" y="83709"/>
                    <a:pt x="41453" y="84498"/>
                    <a:pt x="40401" y="85392"/>
                  </a:cubicBezTo>
                  <a:cubicBezTo>
                    <a:pt x="39928" y="85760"/>
                    <a:pt x="39559" y="86128"/>
                    <a:pt x="39349" y="86707"/>
                  </a:cubicBezTo>
                  <a:cubicBezTo>
                    <a:pt x="39191" y="86970"/>
                    <a:pt x="39033" y="87233"/>
                    <a:pt x="38823" y="87391"/>
                  </a:cubicBezTo>
                  <a:cubicBezTo>
                    <a:pt x="38297" y="87917"/>
                    <a:pt x="37771" y="88390"/>
                    <a:pt x="37297" y="88969"/>
                  </a:cubicBezTo>
                  <a:cubicBezTo>
                    <a:pt x="36929" y="89390"/>
                    <a:pt x="36614" y="89811"/>
                    <a:pt x="36245" y="90284"/>
                  </a:cubicBezTo>
                  <a:cubicBezTo>
                    <a:pt x="35877" y="90863"/>
                    <a:pt x="35404" y="91389"/>
                    <a:pt x="34983" y="91862"/>
                  </a:cubicBezTo>
                  <a:cubicBezTo>
                    <a:pt x="34825" y="92073"/>
                    <a:pt x="34615" y="92178"/>
                    <a:pt x="34562" y="92388"/>
                  </a:cubicBezTo>
                  <a:cubicBezTo>
                    <a:pt x="34141" y="93283"/>
                    <a:pt x="33668" y="94124"/>
                    <a:pt x="33036" y="94913"/>
                  </a:cubicBezTo>
                  <a:cubicBezTo>
                    <a:pt x="32721" y="95229"/>
                    <a:pt x="32458" y="95650"/>
                    <a:pt x="32195" y="96018"/>
                  </a:cubicBezTo>
                  <a:cubicBezTo>
                    <a:pt x="31879" y="96439"/>
                    <a:pt x="31669" y="96912"/>
                    <a:pt x="31406" y="97386"/>
                  </a:cubicBezTo>
                  <a:cubicBezTo>
                    <a:pt x="31248" y="97596"/>
                    <a:pt x="31300" y="97965"/>
                    <a:pt x="30880" y="98017"/>
                  </a:cubicBezTo>
                  <a:cubicBezTo>
                    <a:pt x="30722" y="97333"/>
                    <a:pt x="30722" y="97070"/>
                    <a:pt x="30985" y="96439"/>
                  </a:cubicBezTo>
                  <a:cubicBezTo>
                    <a:pt x="31248" y="95755"/>
                    <a:pt x="31616" y="95124"/>
                    <a:pt x="31879" y="94440"/>
                  </a:cubicBezTo>
                  <a:cubicBezTo>
                    <a:pt x="32089" y="93861"/>
                    <a:pt x="32247" y="93283"/>
                    <a:pt x="32405" y="92704"/>
                  </a:cubicBezTo>
                  <a:cubicBezTo>
                    <a:pt x="32616" y="92020"/>
                    <a:pt x="32773" y="91389"/>
                    <a:pt x="33036" y="90758"/>
                  </a:cubicBezTo>
                  <a:cubicBezTo>
                    <a:pt x="33457" y="89758"/>
                    <a:pt x="33931" y="88864"/>
                    <a:pt x="34036" y="87812"/>
                  </a:cubicBezTo>
                  <a:cubicBezTo>
                    <a:pt x="34088" y="87338"/>
                    <a:pt x="34299" y="86865"/>
                    <a:pt x="34667" y="86549"/>
                  </a:cubicBezTo>
                  <a:cubicBezTo>
                    <a:pt x="35141" y="86076"/>
                    <a:pt x="35404" y="85497"/>
                    <a:pt x="35088" y="84761"/>
                  </a:cubicBezTo>
                  <a:cubicBezTo>
                    <a:pt x="34930" y="84392"/>
                    <a:pt x="35088" y="84024"/>
                    <a:pt x="35246" y="83656"/>
                  </a:cubicBezTo>
                  <a:cubicBezTo>
                    <a:pt x="35719" y="82657"/>
                    <a:pt x="36140" y="81710"/>
                    <a:pt x="36561" y="80710"/>
                  </a:cubicBezTo>
                  <a:cubicBezTo>
                    <a:pt x="37876" y="77817"/>
                    <a:pt x="39139" y="74924"/>
                    <a:pt x="40401" y="72083"/>
                  </a:cubicBezTo>
                  <a:cubicBezTo>
                    <a:pt x="40980" y="70768"/>
                    <a:pt x="41295" y="69453"/>
                    <a:pt x="41558" y="68085"/>
                  </a:cubicBezTo>
                  <a:cubicBezTo>
                    <a:pt x="41611" y="67769"/>
                    <a:pt x="41611" y="67349"/>
                    <a:pt x="41716" y="67086"/>
                  </a:cubicBezTo>
                  <a:cubicBezTo>
                    <a:pt x="42084" y="66296"/>
                    <a:pt x="42190" y="65507"/>
                    <a:pt x="42295" y="64666"/>
                  </a:cubicBezTo>
                  <a:cubicBezTo>
                    <a:pt x="42558" y="62667"/>
                    <a:pt x="42874" y="60668"/>
                    <a:pt x="43242" y="58669"/>
                  </a:cubicBezTo>
                  <a:cubicBezTo>
                    <a:pt x="43452" y="57248"/>
                    <a:pt x="44031" y="55933"/>
                    <a:pt x="44662" y="54671"/>
                  </a:cubicBezTo>
                  <a:cubicBezTo>
                    <a:pt x="45083" y="53934"/>
                    <a:pt x="45662" y="53250"/>
                    <a:pt x="46240" y="52619"/>
                  </a:cubicBezTo>
                  <a:cubicBezTo>
                    <a:pt x="46608" y="52146"/>
                    <a:pt x="46924" y="51620"/>
                    <a:pt x="47187" y="51094"/>
                  </a:cubicBezTo>
                  <a:cubicBezTo>
                    <a:pt x="47713" y="50094"/>
                    <a:pt x="48187" y="49042"/>
                    <a:pt x="48713" y="48095"/>
                  </a:cubicBezTo>
                  <a:cubicBezTo>
                    <a:pt x="49081" y="47411"/>
                    <a:pt x="49502" y="46727"/>
                    <a:pt x="49923" y="46096"/>
                  </a:cubicBezTo>
                  <a:cubicBezTo>
                    <a:pt x="51238" y="44202"/>
                    <a:pt x="52553" y="42309"/>
                    <a:pt x="53815" y="40467"/>
                  </a:cubicBezTo>
                  <a:cubicBezTo>
                    <a:pt x="54026" y="40152"/>
                    <a:pt x="54289" y="39836"/>
                    <a:pt x="54552" y="39521"/>
                  </a:cubicBezTo>
                  <a:cubicBezTo>
                    <a:pt x="55920" y="38258"/>
                    <a:pt x="57235" y="36996"/>
                    <a:pt x="58602" y="35733"/>
                  </a:cubicBezTo>
                  <a:cubicBezTo>
                    <a:pt x="60181" y="34313"/>
                    <a:pt x="61759" y="32892"/>
                    <a:pt x="63337" y="31472"/>
                  </a:cubicBezTo>
                  <a:cubicBezTo>
                    <a:pt x="63389" y="31472"/>
                    <a:pt x="63389" y="31419"/>
                    <a:pt x="63442" y="31419"/>
                  </a:cubicBezTo>
                  <a:cubicBezTo>
                    <a:pt x="64179" y="30578"/>
                    <a:pt x="64862" y="29789"/>
                    <a:pt x="65809" y="29263"/>
                  </a:cubicBezTo>
                  <a:cubicBezTo>
                    <a:pt x="65914" y="29210"/>
                    <a:pt x="65967" y="28947"/>
                    <a:pt x="65914" y="28789"/>
                  </a:cubicBezTo>
                  <a:cubicBezTo>
                    <a:pt x="65914" y="28737"/>
                    <a:pt x="65704" y="28684"/>
                    <a:pt x="65599" y="28684"/>
                  </a:cubicBezTo>
                  <a:cubicBezTo>
                    <a:pt x="64862" y="28684"/>
                    <a:pt x="64231" y="29000"/>
                    <a:pt x="63652" y="29526"/>
                  </a:cubicBezTo>
                  <a:cubicBezTo>
                    <a:pt x="61285" y="31577"/>
                    <a:pt x="58918" y="33576"/>
                    <a:pt x="56603" y="35628"/>
                  </a:cubicBezTo>
                  <a:cubicBezTo>
                    <a:pt x="55499" y="36627"/>
                    <a:pt x="54394" y="37732"/>
                    <a:pt x="53342" y="38784"/>
                  </a:cubicBezTo>
                  <a:cubicBezTo>
                    <a:pt x="52868" y="39258"/>
                    <a:pt x="52553" y="39784"/>
                    <a:pt x="52185" y="40362"/>
                  </a:cubicBezTo>
                  <a:cubicBezTo>
                    <a:pt x="50922" y="42151"/>
                    <a:pt x="49712" y="43992"/>
                    <a:pt x="48450" y="45781"/>
                  </a:cubicBezTo>
                  <a:cubicBezTo>
                    <a:pt x="47555" y="47096"/>
                    <a:pt x="47029" y="48569"/>
                    <a:pt x="46451" y="49989"/>
                  </a:cubicBezTo>
                  <a:cubicBezTo>
                    <a:pt x="46240" y="50515"/>
                    <a:pt x="46030" y="51041"/>
                    <a:pt x="45399" y="51409"/>
                  </a:cubicBezTo>
                  <a:cubicBezTo>
                    <a:pt x="46030" y="49936"/>
                    <a:pt x="46082" y="48411"/>
                    <a:pt x="46819" y="47096"/>
                  </a:cubicBezTo>
                  <a:cubicBezTo>
                    <a:pt x="46977" y="46833"/>
                    <a:pt x="47029" y="46517"/>
                    <a:pt x="47082" y="46254"/>
                  </a:cubicBezTo>
                  <a:cubicBezTo>
                    <a:pt x="47187" y="45255"/>
                    <a:pt x="47608" y="44360"/>
                    <a:pt x="47976" y="43413"/>
                  </a:cubicBezTo>
                  <a:cubicBezTo>
                    <a:pt x="51816" y="34786"/>
                    <a:pt x="55657" y="26106"/>
                    <a:pt x="59497" y="17427"/>
                  </a:cubicBezTo>
                  <a:cubicBezTo>
                    <a:pt x="59918" y="16480"/>
                    <a:pt x="60338" y="15428"/>
                    <a:pt x="60707" y="14428"/>
                  </a:cubicBezTo>
                  <a:cubicBezTo>
                    <a:pt x="60812" y="14112"/>
                    <a:pt x="60864" y="13797"/>
                    <a:pt x="60917" y="13481"/>
                  </a:cubicBezTo>
                  <a:cubicBezTo>
                    <a:pt x="60757" y="13344"/>
                    <a:pt x="60607" y="13287"/>
                    <a:pt x="60467" y="13287"/>
                  </a:cubicBezTo>
                  <a:cubicBezTo>
                    <a:pt x="60285" y="13287"/>
                    <a:pt x="60119" y="13385"/>
                    <a:pt x="59970" y="13534"/>
                  </a:cubicBezTo>
                  <a:cubicBezTo>
                    <a:pt x="59760" y="13797"/>
                    <a:pt x="59602" y="14112"/>
                    <a:pt x="59444" y="14428"/>
                  </a:cubicBezTo>
                  <a:cubicBezTo>
                    <a:pt x="58550" y="16269"/>
                    <a:pt x="57655" y="18110"/>
                    <a:pt x="56866" y="19952"/>
                  </a:cubicBezTo>
                  <a:cubicBezTo>
                    <a:pt x="53342" y="27790"/>
                    <a:pt x="49817" y="35680"/>
                    <a:pt x="46345" y="43519"/>
                  </a:cubicBezTo>
                  <a:cubicBezTo>
                    <a:pt x="46135" y="43939"/>
                    <a:pt x="45925" y="44308"/>
                    <a:pt x="45872" y="44728"/>
                  </a:cubicBezTo>
                  <a:cubicBezTo>
                    <a:pt x="45714" y="45833"/>
                    <a:pt x="45346" y="46885"/>
                    <a:pt x="44872" y="47937"/>
                  </a:cubicBezTo>
                  <a:cubicBezTo>
                    <a:pt x="44820" y="48043"/>
                    <a:pt x="44715" y="48148"/>
                    <a:pt x="44715" y="48306"/>
                  </a:cubicBezTo>
                  <a:cubicBezTo>
                    <a:pt x="44557" y="49621"/>
                    <a:pt x="44083" y="50778"/>
                    <a:pt x="43557" y="51988"/>
                  </a:cubicBezTo>
                  <a:cubicBezTo>
                    <a:pt x="43452" y="52304"/>
                    <a:pt x="43400" y="52672"/>
                    <a:pt x="43294" y="52987"/>
                  </a:cubicBezTo>
                  <a:cubicBezTo>
                    <a:pt x="43137" y="53671"/>
                    <a:pt x="42979" y="54408"/>
                    <a:pt x="42716" y="55092"/>
                  </a:cubicBezTo>
                  <a:cubicBezTo>
                    <a:pt x="42242" y="56565"/>
                    <a:pt x="41769" y="58037"/>
                    <a:pt x="41401" y="59616"/>
                  </a:cubicBezTo>
                  <a:cubicBezTo>
                    <a:pt x="41401" y="59353"/>
                    <a:pt x="41348" y="59090"/>
                    <a:pt x="41401" y="58827"/>
                  </a:cubicBezTo>
                  <a:cubicBezTo>
                    <a:pt x="41558" y="56933"/>
                    <a:pt x="41453" y="55092"/>
                    <a:pt x="41138" y="53250"/>
                  </a:cubicBezTo>
                  <a:cubicBezTo>
                    <a:pt x="40980" y="52461"/>
                    <a:pt x="40875" y="51620"/>
                    <a:pt x="40717" y="50831"/>
                  </a:cubicBezTo>
                  <a:cubicBezTo>
                    <a:pt x="40664" y="50462"/>
                    <a:pt x="40611" y="50042"/>
                    <a:pt x="40454" y="49726"/>
                  </a:cubicBezTo>
                  <a:cubicBezTo>
                    <a:pt x="40033" y="48779"/>
                    <a:pt x="39875" y="47832"/>
                    <a:pt x="39875" y="46780"/>
                  </a:cubicBezTo>
                  <a:cubicBezTo>
                    <a:pt x="39875" y="46727"/>
                    <a:pt x="39875" y="46622"/>
                    <a:pt x="39875" y="46570"/>
                  </a:cubicBezTo>
                  <a:cubicBezTo>
                    <a:pt x="39402" y="43624"/>
                    <a:pt x="39559" y="40678"/>
                    <a:pt x="39717" y="37732"/>
                  </a:cubicBezTo>
                  <a:cubicBezTo>
                    <a:pt x="39770" y="35891"/>
                    <a:pt x="39822" y="34050"/>
                    <a:pt x="40085" y="32209"/>
                  </a:cubicBezTo>
                  <a:cubicBezTo>
                    <a:pt x="40296" y="30630"/>
                    <a:pt x="40296" y="29000"/>
                    <a:pt x="40348" y="27421"/>
                  </a:cubicBezTo>
                  <a:cubicBezTo>
                    <a:pt x="40348" y="26948"/>
                    <a:pt x="40296" y="26475"/>
                    <a:pt x="40191" y="26001"/>
                  </a:cubicBezTo>
                  <a:cubicBezTo>
                    <a:pt x="40191" y="25896"/>
                    <a:pt x="40033" y="25738"/>
                    <a:pt x="39980" y="25738"/>
                  </a:cubicBezTo>
                  <a:cubicBezTo>
                    <a:pt x="39875" y="25791"/>
                    <a:pt x="39665" y="25843"/>
                    <a:pt x="39612" y="26001"/>
                  </a:cubicBezTo>
                  <a:cubicBezTo>
                    <a:pt x="39507" y="26212"/>
                    <a:pt x="39402" y="26475"/>
                    <a:pt x="39402" y="26738"/>
                  </a:cubicBezTo>
                  <a:cubicBezTo>
                    <a:pt x="39296" y="27790"/>
                    <a:pt x="39191" y="28842"/>
                    <a:pt x="39086" y="29947"/>
                  </a:cubicBezTo>
                  <a:cubicBezTo>
                    <a:pt x="38928" y="31104"/>
                    <a:pt x="38823" y="32261"/>
                    <a:pt x="38665" y="33418"/>
                  </a:cubicBezTo>
                  <a:cubicBezTo>
                    <a:pt x="38613" y="33944"/>
                    <a:pt x="38560" y="34418"/>
                    <a:pt x="38560" y="34944"/>
                  </a:cubicBezTo>
                  <a:cubicBezTo>
                    <a:pt x="38507" y="36206"/>
                    <a:pt x="38507" y="37469"/>
                    <a:pt x="38402" y="38732"/>
                  </a:cubicBezTo>
                  <a:cubicBezTo>
                    <a:pt x="38086" y="41888"/>
                    <a:pt x="38349" y="44991"/>
                    <a:pt x="38613" y="48148"/>
                  </a:cubicBezTo>
                  <a:cubicBezTo>
                    <a:pt x="38665" y="48516"/>
                    <a:pt x="38770" y="48937"/>
                    <a:pt x="38876" y="49305"/>
                  </a:cubicBezTo>
                  <a:cubicBezTo>
                    <a:pt x="39822" y="52093"/>
                    <a:pt x="40191" y="54986"/>
                    <a:pt x="40191" y="57985"/>
                  </a:cubicBezTo>
                  <a:cubicBezTo>
                    <a:pt x="40191" y="59142"/>
                    <a:pt x="40243" y="60299"/>
                    <a:pt x="40296" y="61457"/>
                  </a:cubicBezTo>
                  <a:cubicBezTo>
                    <a:pt x="40296" y="61562"/>
                    <a:pt x="40348" y="61720"/>
                    <a:pt x="40454" y="61825"/>
                  </a:cubicBezTo>
                  <a:cubicBezTo>
                    <a:pt x="40980" y="62509"/>
                    <a:pt x="40769" y="63245"/>
                    <a:pt x="40611" y="64034"/>
                  </a:cubicBezTo>
                  <a:cubicBezTo>
                    <a:pt x="40559" y="64297"/>
                    <a:pt x="40348" y="64560"/>
                    <a:pt x="40454" y="64771"/>
                  </a:cubicBezTo>
                  <a:cubicBezTo>
                    <a:pt x="40769" y="65560"/>
                    <a:pt x="40401" y="66296"/>
                    <a:pt x="40191" y="67033"/>
                  </a:cubicBezTo>
                  <a:cubicBezTo>
                    <a:pt x="40033" y="67769"/>
                    <a:pt x="39980" y="68558"/>
                    <a:pt x="39770" y="69295"/>
                  </a:cubicBezTo>
                  <a:cubicBezTo>
                    <a:pt x="39612" y="70031"/>
                    <a:pt x="39402" y="70715"/>
                    <a:pt x="39086" y="71399"/>
                  </a:cubicBezTo>
                  <a:cubicBezTo>
                    <a:pt x="37823" y="74240"/>
                    <a:pt x="36561" y="77080"/>
                    <a:pt x="35298" y="79921"/>
                  </a:cubicBezTo>
                  <a:cubicBezTo>
                    <a:pt x="35141" y="80237"/>
                    <a:pt x="34983" y="80552"/>
                    <a:pt x="34825" y="80815"/>
                  </a:cubicBezTo>
                  <a:cubicBezTo>
                    <a:pt x="34509" y="80815"/>
                    <a:pt x="34457" y="80552"/>
                    <a:pt x="34404" y="80395"/>
                  </a:cubicBezTo>
                  <a:cubicBezTo>
                    <a:pt x="34088" y="79553"/>
                    <a:pt x="33668" y="78816"/>
                    <a:pt x="33247" y="78080"/>
                  </a:cubicBezTo>
                  <a:cubicBezTo>
                    <a:pt x="32773" y="77238"/>
                    <a:pt x="32510" y="76291"/>
                    <a:pt x="32247" y="75397"/>
                  </a:cubicBezTo>
                  <a:cubicBezTo>
                    <a:pt x="32089" y="74976"/>
                    <a:pt x="32037" y="74555"/>
                    <a:pt x="31932" y="74135"/>
                  </a:cubicBezTo>
                  <a:cubicBezTo>
                    <a:pt x="31721" y="73609"/>
                    <a:pt x="31616" y="73030"/>
                    <a:pt x="31300" y="72609"/>
                  </a:cubicBezTo>
                  <a:cubicBezTo>
                    <a:pt x="30774" y="71820"/>
                    <a:pt x="30406" y="71031"/>
                    <a:pt x="30091" y="70189"/>
                  </a:cubicBezTo>
                  <a:cubicBezTo>
                    <a:pt x="29880" y="69505"/>
                    <a:pt x="29407" y="68979"/>
                    <a:pt x="28881" y="68506"/>
                  </a:cubicBezTo>
                  <a:cubicBezTo>
                    <a:pt x="28302" y="67980"/>
                    <a:pt x="27776" y="67454"/>
                    <a:pt x="27355" y="66770"/>
                  </a:cubicBezTo>
                  <a:cubicBezTo>
                    <a:pt x="27197" y="66507"/>
                    <a:pt x="26882" y="66296"/>
                    <a:pt x="26619" y="66086"/>
                  </a:cubicBezTo>
                  <a:cubicBezTo>
                    <a:pt x="26584" y="66068"/>
                    <a:pt x="26537" y="66063"/>
                    <a:pt x="26480" y="66063"/>
                  </a:cubicBezTo>
                  <a:cubicBezTo>
                    <a:pt x="26367" y="66063"/>
                    <a:pt x="26215" y="66086"/>
                    <a:pt x="26040" y="66086"/>
                  </a:cubicBezTo>
                  <a:cubicBezTo>
                    <a:pt x="26356" y="67138"/>
                    <a:pt x="26671" y="68032"/>
                    <a:pt x="27460" y="68716"/>
                  </a:cubicBezTo>
                  <a:cubicBezTo>
                    <a:pt x="28407" y="69558"/>
                    <a:pt x="29091" y="70610"/>
                    <a:pt x="29459" y="71873"/>
                  </a:cubicBezTo>
                  <a:cubicBezTo>
                    <a:pt x="29512" y="72136"/>
                    <a:pt x="29670" y="72451"/>
                    <a:pt x="29827" y="72662"/>
                  </a:cubicBezTo>
                  <a:cubicBezTo>
                    <a:pt x="30406" y="73345"/>
                    <a:pt x="30617" y="74187"/>
                    <a:pt x="30827" y="75029"/>
                  </a:cubicBezTo>
                  <a:cubicBezTo>
                    <a:pt x="31143" y="76028"/>
                    <a:pt x="31458" y="77080"/>
                    <a:pt x="31826" y="78080"/>
                  </a:cubicBezTo>
                  <a:cubicBezTo>
                    <a:pt x="31879" y="78343"/>
                    <a:pt x="31984" y="78606"/>
                    <a:pt x="32142" y="78764"/>
                  </a:cubicBezTo>
                  <a:cubicBezTo>
                    <a:pt x="32773" y="79448"/>
                    <a:pt x="32984" y="80289"/>
                    <a:pt x="33299" y="81078"/>
                  </a:cubicBezTo>
                  <a:cubicBezTo>
                    <a:pt x="33668" y="82078"/>
                    <a:pt x="33615" y="83025"/>
                    <a:pt x="33457" y="84024"/>
                  </a:cubicBezTo>
                  <a:cubicBezTo>
                    <a:pt x="33247" y="85550"/>
                    <a:pt x="32616" y="87023"/>
                    <a:pt x="32353" y="88548"/>
                  </a:cubicBezTo>
                  <a:cubicBezTo>
                    <a:pt x="32247" y="89127"/>
                    <a:pt x="31932" y="89653"/>
                    <a:pt x="31669" y="90232"/>
                  </a:cubicBezTo>
                  <a:cubicBezTo>
                    <a:pt x="31353" y="90968"/>
                    <a:pt x="31090" y="91705"/>
                    <a:pt x="30932" y="92546"/>
                  </a:cubicBezTo>
                  <a:cubicBezTo>
                    <a:pt x="30827" y="93177"/>
                    <a:pt x="30564" y="93809"/>
                    <a:pt x="30248" y="94387"/>
                  </a:cubicBezTo>
                  <a:cubicBezTo>
                    <a:pt x="29670" y="95597"/>
                    <a:pt x="29301" y="96860"/>
                    <a:pt x="29091" y="98175"/>
                  </a:cubicBezTo>
                  <a:cubicBezTo>
                    <a:pt x="28933" y="99280"/>
                    <a:pt x="28723" y="100384"/>
                    <a:pt x="28565" y="101542"/>
                  </a:cubicBezTo>
                  <a:cubicBezTo>
                    <a:pt x="28460" y="102489"/>
                    <a:pt x="28302" y="103488"/>
                    <a:pt x="27934" y="104435"/>
                  </a:cubicBezTo>
                  <a:cubicBezTo>
                    <a:pt x="27828" y="104751"/>
                    <a:pt x="27776" y="105119"/>
                    <a:pt x="27776" y="105434"/>
                  </a:cubicBezTo>
                  <a:cubicBezTo>
                    <a:pt x="27881" y="106644"/>
                    <a:pt x="27671" y="107854"/>
                    <a:pt x="27092" y="108959"/>
                  </a:cubicBezTo>
                  <a:cubicBezTo>
                    <a:pt x="26619" y="109906"/>
                    <a:pt x="26303" y="110958"/>
                    <a:pt x="26250" y="112010"/>
                  </a:cubicBezTo>
                  <a:cubicBezTo>
                    <a:pt x="26145" y="112799"/>
                    <a:pt x="25987" y="113588"/>
                    <a:pt x="25724" y="114272"/>
                  </a:cubicBezTo>
                  <a:cubicBezTo>
                    <a:pt x="25514" y="114745"/>
                    <a:pt x="25514" y="115219"/>
                    <a:pt x="25461" y="115692"/>
                  </a:cubicBezTo>
                  <a:cubicBezTo>
                    <a:pt x="25303" y="116534"/>
                    <a:pt x="25251" y="117376"/>
                    <a:pt x="25040" y="118217"/>
                  </a:cubicBezTo>
                  <a:cubicBezTo>
                    <a:pt x="24777" y="119006"/>
                    <a:pt x="24883" y="119848"/>
                    <a:pt x="24777" y="120690"/>
                  </a:cubicBezTo>
                  <a:cubicBezTo>
                    <a:pt x="24741" y="120704"/>
                    <a:pt x="24710" y="120711"/>
                    <a:pt x="24683" y="120711"/>
                  </a:cubicBezTo>
                  <a:cubicBezTo>
                    <a:pt x="24513" y="120711"/>
                    <a:pt x="24507" y="120458"/>
                    <a:pt x="24462" y="120322"/>
                  </a:cubicBezTo>
                  <a:cubicBezTo>
                    <a:pt x="24357" y="119743"/>
                    <a:pt x="24251" y="119217"/>
                    <a:pt x="24251" y="118638"/>
                  </a:cubicBezTo>
                  <a:cubicBezTo>
                    <a:pt x="24199" y="117744"/>
                    <a:pt x="23831" y="116902"/>
                    <a:pt x="23567" y="116061"/>
                  </a:cubicBezTo>
                  <a:cubicBezTo>
                    <a:pt x="23462" y="115798"/>
                    <a:pt x="23462" y="115535"/>
                    <a:pt x="23462" y="115272"/>
                  </a:cubicBezTo>
                  <a:cubicBezTo>
                    <a:pt x="23410" y="114903"/>
                    <a:pt x="23515" y="114482"/>
                    <a:pt x="23357" y="114167"/>
                  </a:cubicBezTo>
                  <a:cubicBezTo>
                    <a:pt x="22778" y="112746"/>
                    <a:pt x="22778" y="111168"/>
                    <a:pt x="22095" y="109801"/>
                  </a:cubicBezTo>
                  <a:cubicBezTo>
                    <a:pt x="21832" y="109380"/>
                    <a:pt x="21674" y="108854"/>
                    <a:pt x="21516" y="108380"/>
                  </a:cubicBezTo>
                  <a:cubicBezTo>
                    <a:pt x="21305" y="107907"/>
                    <a:pt x="21200" y="107381"/>
                    <a:pt x="21253" y="106855"/>
                  </a:cubicBezTo>
                  <a:cubicBezTo>
                    <a:pt x="21253" y="106487"/>
                    <a:pt x="21200" y="106066"/>
                    <a:pt x="21095" y="105697"/>
                  </a:cubicBezTo>
                  <a:cubicBezTo>
                    <a:pt x="20937" y="105066"/>
                    <a:pt x="20727" y="104382"/>
                    <a:pt x="20569" y="103698"/>
                  </a:cubicBezTo>
                  <a:cubicBezTo>
                    <a:pt x="20359" y="102646"/>
                    <a:pt x="20148" y="101594"/>
                    <a:pt x="19938" y="100542"/>
                  </a:cubicBezTo>
                  <a:cubicBezTo>
                    <a:pt x="19675" y="99437"/>
                    <a:pt x="19464" y="98333"/>
                    <a:pt x="19412" y="97228"/>
                  </a:cubicBezTo>
                  <a:cubicBezTo>
                    <a:pt x="19412" y="96807"/>
                    <a:pt x="19306" y="96386"/>
                    <a:pt x="19306" y="95913"/>
                  </a:cubicBezTo>
                  <a:cubicBezTo>
                    <a:pt x="19254" y="95387"/>
                    <a:pt x="19201" y="94808"/>
                    <a:pt x="19149" y="94282"/>
                  </a:cubicBezTo>
                  <a:cubicBezTo>
                    <a:pt x="19149" y="93914"/>
                    <a:pt x="19201" y="93546"/>
                    <a:pt x="19096" y="93230"/>
                  </a:cubicBezTo>
                  <a:cubicBezTo>
                    <a:pt x="18833" y="92178"/>
                    <a:pt x="18886" y="91179"/>
                    <a:pt x="19306" y="90179"/>
                  </a:cubicBezTo>
                  <a:cubicBezTo>
                    <a:pt x="19517" y="89758"/>
                    <a:pt x="19412" y="89443"/>
                    <a:pt x="19149" y="89443"/>
                  </a:cubicBezTo>
                  <a:cubicBezTo>
                    <a:pt x="19116" y="89437"/>
                    <a:pt x="19085" y="89434"/>
                    <a:pt x="19055" y="89434"/>
                  </a:cubicBezTo>
                  <a:cubicBezTo>
                    <a:pt x="18801" y="89434"/>
                    <a:pt x="18664" y="89628"/>
                    <a:pt x="18570" y="89863"/>
                  </a:cubicBezTo>
                  <a:cubicBezTo>
                    <a:pt x="18097" y="90758"/>
                    <a:pt x="17939" y="91757"/>
                    <a:pt x="18097" y="92757"/>
                  </a:cubicBezTo>
                  <a:cubicBezTo>
                    <a:pt x="18149" y="93388"/>
                    <a:pt x="18202" y="94019"/>
                    <a:pt x="18097" y="94650"/>
                  </a:cubicBezTo>
                  <a:cubicBezTo>
                    <a:pt x="18044" y="94861"/>
                    <a:pt x="18044" y="95019"/>
                    <a:pt x="18044" y="95176"/>
                  </a:cubicBezTo>
                  <a:cubicBezTo>
                    <a:pt x="18360" y="97281"/>
                    <a:pt x="18307" y="99437"/>
                    <a:pt x="18833" y="101489"/>
                  </a:cubicBezTo>
                  <a:cubicBezTo>
                    <a:pt x="19096" y="102436"/>
                    <a:pt x="19201" y="103435"/>
                    <a:pt x="19412" y="104435"/>
                  </a:cubicBezTo>
                  <a:cubicBezTo>
                    <a:pt x="19464" y="104908"/>
                    <a:pt x="19570" y="105329"/>
                    <a:pt x="19727" y="105803"/>
                  </a:cubicBezTo>
                  <a:cubicBezTo>
                    <a:pt x="19833" y="106223"/>
                    <a:pt x="19938" y="106644"/>
                    <a:pt x="19885" y="107065"/>
                  </a:cubicBezTo>
                  <a:cubicBezTo>
                    <a:pt x="19780" y="107591"/>
                    <a:pt x="19885" y="108117"/>
                    <a:pt x="20096" y="108591"/>
                  </a:cubicBezTo>
                  <a:cubicBezTo>
                    <a:pt x="20359" y="109222"/>
                    <a:pt x="20569" y="109906"/>
                    <a:pt x="20832" y="110537"/>
                  </a:cubicBezTo>
                  <a:cubicBezTo>
                    <a:pt x="21095" y="111168"/>
                    <a:pt x="21305" y="111800"/>
                    <a:pt x="21358" y="112536"/>
                  </a:cubicBezTo>
                  <a:cubicBezTo>
                    <a:pt x="21411" y="112957"/>
                    <a:pt x="21621" y="113430"/>
                    <a:pt x="21726" y="113904"/>
                  </a:cubicBezTo>
                  <a:cubicBezTo>
                    <a:pt x="21832" y="114325"/>
                    <a:pt x="21989" y="114745"/>
                    <a:pt x="21937" y="115166"/>
                  </a:cubicBezTo>
                  <a:cubicBezTo>
                    <a:pt x="21884" y="115692"/>
                    <a:pt x="21989" y="116166"/>
                    <a:pt x="22147" y="116639"/>
                  </a:cubicBezTo>
                  <a:cubicBezTo>
                    <a:pt x="22621" y="117691"/>
                    <a:pt x="22726" y="118796"/>
                    <a:pt x="22831" y="119901"/>
                  </a:cubicBezTo>
                  <a:cubicBezTo>
                    <a:pt x="22884" y="120742"/>
                    <a:pt x="23094" y="121531"/>
                    <a:pt x="23357" y="122321"/>
                  </a:cubicBezTo>
                  <a:cubicBezTo>
                    <a:pt x="23620" y="123004"/>
                    <a:pt x="23883" y="123688"/>
                    <a:pt x="23936" y="124425"/>
                  </a:cubicBezTo>
                  <a:cubicBezTo>
                    <a:pt x="23988" y="125056"/>
                    <a:pt x="23831" y="125687"/>
                    <a:pt x="23673" y="126319"/>
                  </a:cubicBezTo>
                  <a:cubicBezTo>
                    <a:pt x="23567" y="126950"/>
                    <a:pt x="23252" y="127581"/>
                    <a:pt x="23304" y="128212"/>
                  </a:cubicBezTo>
                  <a:cubicBezTo>
                    <a:pt x="23304" y="128318"/>
                    <a:pt x="23252" y="128475"/>
                    <a:pt x="23199" y="128581"/>
                  </a:cubicBezTo>
                  <a:cubicBezTo>
                    <a:pt x="22673" y="129422"/>
                    <a:pt x="22673" y="130422"/>
                    <a:pt x="22568" y="131316"/>
                  </a:cubicBezTo>
                  <a:cubicBezTo>
                    <a:pt x="22410" y="132421"/>
                    <a:pt x="22305" y="133473"/>
                    <a:pt x="22147" y="134525"/>
                  </a:cubicBezTo>
                  <a:cubicBezTo>
                    <a:pt x="22042" y="135367"/>
                    <a:pt x="21779" y="136103"/>
                    <a:pt x="21411" y="136892"/>
                  </a:cubicBezTo>
                  <a:cubicBezTo>
                    <a:pt x="21095" y="137629"/>
                    <a:pt x="20674" y="138312"/>
                    <a:pt x="20727" y="139207"/>
                  </a:cubicBezTo>
                  <a:cubicBezTo>
                    <a:pt x="20727" y="139470"/>
                    <a:pt x="20516" y="139785"/>
                    <a:pt x="20411" y="140048"/>
                  </a:cubicBezTo>
                  <a:cubicBezTo>
                    <a:pt x="20043" y="141048"/>
                    <a:pt x="19622" y="142047"/>
                    <a:pt x="19306" y="143099"/>
                  </a:cubicBezTo>
                  <a:cubicBezTo>
                    <a:pt x="19096" y="143836"/>
                    <a:pt x="19043" y="144625"/>
                    <a:pt x="18938" y="145361"/>
                  </a:cubicBezTo>
                  <a:cubicBezTo>
                    <a:pt x="18833" y="145309"/>
                    <a:pt x="18675" y="145204"/>
                    <a:pt x="18675" y="145151"/>
                  </a:cubicBezTo>
                  <a:cubicBezTo>
                    <a:pt x="18675" y="144888"/>
                    <a:pt x="18623" y="144625"/>
                    <a:pt x="18728" y="144415"/>
                  </a:cubicBezTo>
                  <a:cubicBezTo>
                    <a:pt x="18991" y="143836"/>
                    <a:pt x="18833" y="143362"/>
                    <a:pt x="18517" y="142889"/>
                  </a:cubicBezTo>
                  <a:cubicBezTo>
                    <a:pt x="18426" y="142852"/>
                    <a:pt x="18334" y="142829"/>
                    <a:pt x="18254" y="142829"/>
                  </a:cubicBezTo>
                  <a:cubicBezTo>
                    <a:pt x="18103" y="142829"/>
                    <a:pt x="17991" y="142912"/>
                    <a:pt x="17991" y="143152"/>
                  </a:cubicBezTo>
                  <a:cubicBezTo>
                    <a:pt x="17991" y="143152"/>
                    <a:pt x="17991" y="143152"/>
                    <a:pt x="17991" y="143152"/>
                  </a:cubicBezTo>
                  <a:lnTo>
                    <a:pt x="17991" y="143152"/>
                  </a:lnTo>
                  <a:cubicBezTo>
                    <a:pt x="17781" y="143205"/>
                    <a:pt x="17571" y="143310"/>
                    <a:pt x="17308" y="143362"/>
                  </a:cubicBezTo>
                  <a:cubicBezTo>
                    <a:pt x="17255" y="143205"/>
                    <a:pt x="17097" y="143047"/>
                    <a:pt x="17150" y="142942"/>
                  </a:cubicBezTo>
                  <a:cubicBezTo>
                    <a:pt x="17360" y="142310"/>
                    <a:pt x="17255" y="141732"/>
                    <a:pt x="17308" y="141153"/>
                  </a:cubicBezTo>
                  <a:cubicBezTo>
                    <a:pt x="17308" y="140574"/>
                    <a:pt x="17413" y="139996"/>
                    <a:pt x="17518" y="139470"/>
                  </a:cubicBezTo>
                  <a:cubicBezTo>
                    <a:pt x="17571" y="139101"/>
                    <a:pt x="17571" y="139101"/>
                    <a:pt x="17150" y="138523"/>
                  </a:cubicBezTo>
                  <a:cubicBezTo>
                    <a:pt x="16834" y="138891"/>
                    <a:pt x="16729" y="139365"/>
                    <a:pt x="16571" y="139785"/>
                  </a:cubicBezTo>
                  <a:cubicBezTo>
                    <a:pt x="16413" y="140206"/>
                    <a:pt x="16518" y="140732"/>
                    <a:pt x="16150" y="141206"/>
                  </a:cubicBezTo>
                  <a:cubicBezTo>
                    <a:pt x="16098" y="140837"/>
                    <a:pt x="16045" y="140574"/>
                    <a:pt x="15940" y="140311"/>
                  </a:cubicBezTo>
                  <a:cubicBezTo>
                    <a:pt x="15835" y="139996"/>
                    <a:pt x="15572" y="139785"/>
                    <a:pt x="15519" y="139522"/>
                  </a:cubicBezTo>
                  <a:cubicBezTo>
                    <a:pt x="15309" y="138733"/>
                    <a:pt x="15309" y="137997"/>
                    <a:pt x="15361" y="137208"/>
                  </a:cubicBezTo>
                  <a:cubicBezTo>
                    <a:pt x="15414" y="136839"/>
                    <a:pt x="15466" y="136419"/>
                    <a:pt x="15466" y="136050"/>
                  </a:cubicBezTo>
                  <a:cubicBezTo>
                    <a:pt x="15414" y="135314"/>
                    <a:pt x="15361" y="134577"/>
                    <a:pt x="15677" y="133894"/>
                  </a:cubicBezTo>
                  <a:cubicBezTo>
                    <a:pt x="15835" y="133578"/>
                    <a:pt x="15782" y="133525"/>
                    <a:pt x="15309" y="132999"/>
                  </a:cubicBezTo>
                  <a:cubicBezTo>
                    <a:pt x="15203" y="133368"/>
                    <a:pt x="15098" y="133683"/>
                    <a:pt x="14993" y="133999"/>
                  </a:cubicBezTo>
                  <a:cubicBezTo>
                    <a:pt x="14888" y="134314"/>
                    <a:pt x="14730" y="134577"/>
                    <a:pt x="14572" y="134893"/>
                  </a:cubicBezTo>
                  <a:cubicBezTo>
                    <a:pt x="14256" y="134893"/>
                    <a:pt x="14256" y="134630"/>
                    <a:pt x="14151" y="134472"/>
                  </a:cubicBezTo>
                  <a:cubicBezTo>
                    <a:pt x="13941" y="133894"/>
                    <a:pt x="13730" y="133315"/>
                    <a:pt x="13520" y="132736"/>
                  </a:cubicBezTo>
                  <a:cubicBezTo>
                    <a:pt x="13467" y="132526"/>
                    <a:pt x="13415" y="132210"/>
                    <a:pt x="13520" y="132000"/>
                  </a:cubicBezTo>
                  <a:cubicBezTo>
                    <a:pt x="13888" y="131211"/>
                    <a:pt x="13573" y="130316"/>
                    <a:pt x="13783" y="129475"/>
                  </a:cubicBezTo>
                  <a:cubicBezTo>
                    <a:pt x="13836" y="129422"/>
                    <a:pt x="13678" y="129370"/>
                    <a:pt x="13625" y="129317"/>
                  </a:cubicBezTo>
                  <a:cubicBezTo>
                    <a:pt x="13099" y="129317"/>
                    <a:pt x="13099" y="129948"/>
                    <a:pt x="12678" y="130159"/>
                  </a:cubicBezTo>
                  <a:cubicBezTo>
                    <a:pt x="12205" y="129738"/>
                    <a:pt x="12205" y="129107"/>
                    <a:pt x="11889" y="128581"/>
                  </a:cubicBezTo>
                  <a:cubicBezTo>
                    <a:pt x="11574" y="128107"/>
                    <a:pt x="11258" y="127581"/>
                    <a:pt x="10890" y="127108"/>
                  </a:cubicBezTo>
                  <a:cubicBezTo>
                    <a:pt x="11100" y="126792"/>
                    <a:pt x="11258" y="126476"/>
                    <a:pt x="11521" y="126056"/>
                  </a:cubicBezTo>
                  <a:lnTo>
                    <a:pt x="11521" y="126056"/>
                  </a:lnTo>
                  <a:cubicBezTo>
                    <a:pt x="11048" y="126108"/>
                    <a:pt x="10732" y="126161"/>
                    <a:pt x="10416" y="126213"/>
                  </a:cubicBezTo>
                  <a:cubicBezTo>
                    <a:pt x="10048" y="125687"/>
                    <a:pt x="10101" y="125056"/>
                    <a:pt x="10258" y="124477"/>
                  </a:cubicBezTo>
                  <a:lnTo>
                    <a:pt x="10995" y="121479"/>
                  </a:lnTo>
                  <a:cubicBezTo>
                    <a:pt x="11258" y="120479"/>
                    <a:pt x="11574" y="119480"/>
                    <a:pt x="11574" y="118428"/>
                  </a:cubicBezTo>
                  <a:cubicBezTo>
                    <a:pt x="11521" y="118060"/>
                    <a:pt x="11626" y="117744"/>
                    <a:pt x="11679" y="117376"/>
                  </a:cubicBezTo>
                  <a:cubicBezTo>
                    <a:pt x="11596" y="117265"/>
                    <a:pt x="11498" y="117198"/>
                    <a:pt x="11408" y="117198"/>
                  </a:cubicBezTo>
                  <a:cubicBezTo>
                    <a:pt x="11328" y="117198"/>
                    <a:pt x="11255" y="117251"/>
                    <a:pt x="11205" y="117376"/>
                  </a:cubicBezTo>
                  <a:cubicBezTo>
                    <a:pt x="10995" y="117797"/>
                    <a:pt x="10784" y="118217"/>
                    <a:pt x="10679" y="118691"/>
                  </a:cubicBezTo>
                  <a:cubicBezTo>
                    <a:pt x="10206" y="120216"/>
                    <a:pt x="9785" y="121742"/>
                    <a:pt x="9364" y="123267"/>
                  </a:cubicBezTo>
                  <a:cubicBezTo>
                    <a:pt x="9312" y="123425"/>
                    <a:pt x="9259" y="123530"/>
                    <a:pt x="9101" y="123741"/>
                  </a:cubicBezTo>
                  <a:cubicBezTo>
                    <a:pt x="8996" y="123478"/>
                    <a:pt x="8891" y="123320"/>
                    <a:pt x="8838" y="123110"/>
                  </a:cubicBezTo>
                  <a:cubicBezTo>
                    <a:pt x="8838" y="122321"/>
                    <a:pt x="8838" y="121479"/>
                    <a:pt x="8786" y="120637"/>
                  </a:cubicBezTo>
                  <a:cubicBezTo>
                    <a:pt x="9049" y="120479"/>
                    <a:pt x="9312" y="120322"/>
                    <a:pt x="9627" y="120111"/>
                  </a:cubicBezTo>
                  <a:cubicBezTo>
                    <a:pt x="9575" y="119901"/>
                    <a:pt x="9522" y="119743"/>
                    <a:pt x="9469" y="119533"/>
                  </a:cubicBezTo>
                  <a:cubicBezTo>
                    <a:pt x="9417" y="119217"/>
                    <a:pt x="9206" y="118901"/>
                    <a:pt x="9259" y="118691"/>
                  </a:cubicBezTo>
                  <a:cubicBezTo>
                    <a:pt x="9469" y="117954"/>
                    <a:pt x="9469" y="117218"/>
                    <a:pt x="9680" y="116534"/>
                  </a:cubicBezTo>
                  <a:cubicBezTo>
                    <a:pt x="10206" y="114851"/>
                    <a:pt x="10521" y="113115"/>
                    <a:pt x="11311" y="111484"/>
                  </a:cubicBezTo>
                  <a:cubicBezTo>
                    <a:pt x="11574" y="110905"/>
                    <a:pt x="11731" y="110274"/>
                    <a:pt x="11942" y="109643"/>
                  </a:cubicBezTo>
                  <a:cubicBezTo>
                    <a:pt x="11994" y="109590"/>
                    <a:pt x="11889" y="109380"/>
                    <a:pt x="11784" y="109327"/>
                  </a:cubicBezTo>
                  <a:cubicBezTo>
                    <a:pt x="11769" y="109312"/>
                    <a:pt x="11740" y="109305"/>
                    <a:pt x="11705" y="109305"/>
                  </a:cubicBezTo>
                  <a:cubicBezTo>
                    <a:pt x="11622" y="109305"/>
                    <a:pt x="11506" y="109343"/>
                    <a:pt x="11468" y="109380"/>
                  </a:cubicBezTo>
                  <a:cubicBezTo>
                    <a:pt x="11258" y="109643"/>
                    <a:pt x="11100" y="109906"/>
                    <a:pt x="10995" y="110169"/>
                  </a:cubicBezTo>
                  <a:cubicBezTo>
                    <a:pt x="10521" y="111063"/>
                    <a:pt x="10101" y="111957"/>
                    <a:pt x="9680" y="112852"/>
                  </a:cubicBezTo>
                  <a:cubicBezTo>
                    <a:pt x="9575" y="113010"/>
                    <a:pt x="9469" y="113220"/>
                    <a:pt x="9417" y="113378"/>
                  </a:cubicBezTo>
                  <a:cubicBezTo>
                    <a:pt x="8996" y="113325"/>
                    <a:pt x="8996" y="113062"/>
                    <a:pt x="8996" y="112904"/>
                  </a:cubicBezTo>
                  <a:cubicBezTo>
                    <a:pt x="8891" y="111589"/>
                    <a:pt x="8628" y="110327"/>
                    <a:pt x="8312" y="109064"/>
                  </a:cubicBezTo>
                  <a:cubicBezTo>
                    <a:pt x="8154" y="108433"/>
                    <a:pt x="8312" y="107802"/>
                    <a:pt x="8575" y="107170"/>
                  </a:cubicBezTo>
                  <a:cubicBezTo>
                    <a:pt x="9049" y="106013"/>
                    <a:pt x="9469" y="104856"/>
                    <a:pt x="9890" y="103646"/>
                  </a:cubicBezTo>
                  <a:cubicBezTo>
                    <a:pt x="9995" y="103383"/>
                    <a:pt x="9890" y="103120"/>
                    <a:pt x="9469" y="103120"/>
                  </a:cubicBezTo>
                  <a:cubicBezTo>
                    <a:pt x="9049" y="104382"/>
                    <a:pt x="8259" y="105487"/>
                    <a:pt x="7628" y="106802"/>
                  </a:cubicBezTo>
                  <a:cubicBezTo>
                    <a:pt x="7207" y="106381"/>
                    <a:pt x="7155" y="106013"/>
                    <a:pt x="7050" y="105592"/>
                  </a:cubicBezTo>
                  <a:cubicBezTo>
                    <a:pt x="7365" y="105224"/>
                    <a:pt x="7628" y="104908"/>
                    <a:pt x="7996" y="104488"/>
                  </a:cubicBezTo>
                  <a:cubicBezTo>
                    <a:pt x="7628" y="104435"/>
                    <a:pt x="7365" y="104435"/>
                    <a:pt x="7102" y="104435"/>
                  </a:cubicBezTo>
                  <a:cubicBezTo>
                    <a:pt x="7155" y="103541"/>
                    <a:pt x="7260" y="102646"/>
                    <a:pt x="7628" y="101805"/>
                  </a:cubicBezTo>
                  <a:cubicBezTo>
                    <a:pt x="7944" y="101121"/>
                    <a:pt x="7786" y="100384"/>
                    <a:pt x="7628" y="99648"/>
                  </a:cubicBezTo>
                  <a:cubicBezTo>
                    <a:pt x="7628" y="99543"/>
                    <a:pt x="7418" y="99437"/>
                    <a:pt x="7260" y="99280"/>
                  </a:cubicBezTo>
                  <a:cubicBezTo>
                    <a:pt x="6787" y="100490"/>
                    <a:pt x="6944" y="101805"/>
                    <a:pt x="6050" y="102804"/>
                  </a:cubicBezTo>
                  <a:cubicBezTo>
                    <a:pt x="5840" y="102489"/>
                    <a:pt x="5682" y="102226"/>
                    <a:pt x="5471" y="101962"/>
                  </a:cubicBezTo>
                  <a:cubicBezTo>
                    <a:pt x="5261" y="101752"/>
                    <a:pt x="4998" y="101594"/>
                    <a:pt x="4840" y="101331"/>
                  </a:cubicBezTo>
                  <a:cubicBezTo>
                    <a:pt x="4630" y="101068"/>
                    <a:pt x="4472" y="100700"/>
                    <a:pt x="4472" y="100384"/>
                  </a:cubicBezTo>
                  <a:cubicBezTo>
                    <a:pt x="4367" y="99332"/>
                    <a:pt x="4367" y="98228"/>
                    <a:pt x="4893" y="97228"/>
                  </a:cubicBezTo>
                  <a:cubicBezTo>
                    <a:pt x="4998" y="97070"/>
                    <a:pt x="5051" y="96912"/>
                    <a:pt x="5103" y="96755"/>
                  </a:cubicBezTo>
                  <a:cubicBezTo>
                    <a:pt x="5208" y="96492"/>
                    <a:pt x="5419" y="96229"/>
                    <a:pt x="5103" y="95913"/>
                  </a:cubicBezTo>
                  <a:cubicBezTo>
                    <a:pt x="5072" y="95892"/>
                    <a:pt x="5036" y="95881"/>
                    <a:pt x="4997" y="95881"/>
                  </a:cubicBezTo>
                  <a:cubicBezTo>
                    <a:pt x="4842" y="95881"/>
                    <a:pt x="4640" y="96050"/>
                    <a:pt x="4472" y="96386"/>
                  </a:cubicBezTo>
                  <a:cubicBezTo>
                    <a:pt x="4367" y="96597"/>
                    <a:pt x="4261" y="96807"/>
                    <a:pt x="4209" y="96965"/>
                  </a:cubicBezTo>
                  <a:cubicBezTo>
                    <a:pt x="3998" y="97438"/>
                    <a:pt x="3788" y="97859"/>
                    <a:pt x="3578" y="98385"/>
                  </a:cubicBezTo>
                  <a:cubicBezTo>
                    <a:pt x="2999" y="97965"/>
                    <a:pt x="2683" y="97438"/>
                    <a:pt x="2473" y="96807"/>
                  </a:cubicBezTo>
                  <a:cubicBezTo>
                    <a:pt x="2315" y="96492"/>
                    <a:pt x="2368" y="96071"/>
                    <a:pt x="2210" y="95808"/>
                  </a:cubicBezTo>
                  <a:cubicBezTo>
                    <a:pt x="1526" y="94335"/>
                    <a:pt x="1736" y="92967"/>
                    <a:pt x="2315" y="91547"/>
                  </a:cubicBezTo>
                  <a:cubicBezTo>
                    <a:pt x="2368" y="91389"/>
                    <a:pt x="2473" y="91231"/>
                    <a:pt x="2473" y="91021"/>
                  </a:cubicBezTo>
                  <a:cubicBezTo>
                    <a:pt x="2420" y="90021"/>
                    <a:pt x="2946" y="89232"/>
                    <a:pt x="3315" y="88338"/>
                  </a:cubicBezTo>
                  <a:cubicBezTo>
                    <a:pt x="3420" y="88022"/>
                    <a:pt x="3525" y="87707"/>
                    <a:pt x="3578" y="87338"/>
                  </a:cubicBezTo>
                  <a:cubicBezTo>
                    <a:pt x="3630" y="86602"/>
                    <a:pt x="3841" y="85918"/>
                    <a:pt x="4156" y="85234"/>
                  </a:cubicBezTo>
                  <a:cubicBezTo>
                    <a:pt x="4630" y="84287"/>
                    <a:pt x="4998" y="83340"/>
                    <a:pt x="5419" y="82394"/>
                  </a:cubicBezTo>
                  <a:cubicBezTo>
                    <a:pt x="5840" y="81552"/>
                    <a:pt x="6155" y="80658"/>
                    <a:pt x="6892" y="79974"/>
                  </a:cubicBezTo>
                  <a:cubicBezTo>
                    <a:pt x="6997" y="79868"/>
                    <a:pt x="7102" y="79711"/>
                    <a:pt x="7207" y="79553"/>
                  </a:cubicBezTo>
                  <a:cubicBezTo>
                    <a:pt x="7628" y="78396"/>
                    <a:pt x="8470" y="77554"/>
                    <a:pt x="9312" y="76660"/>
                  </a:cubicBezTo>
                  <a:cubicBezTo>
                    <a:pt x="10627" y="75134"/>
                    <a:pt x="11837" y="73556"/>
                    <a:pt x="12836" y="71873"/>
                  </a:cubicBezTo>
                  <a:cubicBezTo>
                    <a:pt x="13204" y="71347"/>
                    <a:pt x="13573" y="70768"/>
                    <a:pt x="13993" y="70294"/>
                  </a:cubicBezTo>
                  <a:cubicBezTo>
                    <a:pt x="14677" y="69505"/>
                    <a:pt x="15361" y="68664"/>
                    <a:pt x="15782" y="67612"/>
                  </a:cubicBezTo>
                  <a:cubicBezTo>
                    <a:pt x="15992" y="67191"/>
                    <a:pt x="16413" y="66822"/>
                    <a:pt x="16781" y="66402"/>
                  </a:cubicBezTo>
                  <a:cubicBezTo>
                    <a:pt x="17413" y="65770"/>
                    <a:pt x="17991" y="65087"/>
                    <a:pt x="18307" y="64192"/>
                  </a:cubicBezTo>
                  <a:cubicBezTo>
                    <a:pt x="18360" y="63982"/>
                    <a:pt x="18465" y="63771"/>
                    <a:pt x="18623" y="63614"/>
                  </a:cubicBezTo>
                  <a:cubicBezTo>
                    <a:pt x="19412" y="62825"/>
                    <a:pt x="19780" y="61825"/>
                    <a:pt x="20201" y="60826"/>
                  </a:cubicBezTo>
                  <a:cubicBezTo>
                    <a:pt x="20516" y="60142"/>
                    <a:pt x="20832" y="59510"/>
                    <a:pt x="21358" y="58984"/>
                  </a:cubicBezTo>
                  <a:cubicBezTo>
                    <a:pt x="21516" y="58774"/>
                    <a:pt x="21674" y="58564"/>
                    <a:pt x="21779" y="58353"/>
                  </a:cubicBezTo>
                  <a:cubicBezTo>
                    <a:pt x="22200" y="57248"/>
                    <a:pt x="22831" y="56354"/>
                    <a:pt x="23462" y="55407"/>
                  </a:cubicBezTo>
                  <a:cubicBezTo>
                    <a:pt x="23725" y="55039"/>
                    <a:pt x="23936" y="54618"/>
                    <a:pt x="24146" y="54250"/>
                  </a:cubicBezTo>
                  <a:cubicBezTo>
                    <a:pt x="24227" y="54170"/>
                    <a:pt x="24307" y="54148"/>
                    <a:pt x="24386" y="54148"/>
                  </a:cubicBezTo>
                  <a:cubicBezTo>
                    <a:pt x="24476" y="54148"/>
                    <a:pt x="24564" y="54176"/>
                    <a:pt x="24648" y="54176"/>
                  </a:cubicBezTo>
                  <a:cubicBezTo>
                    <a:pt x="24731" y="54176"/>
                    <a:pt x="24810" y="54149"/>
                    <a:pt x="24883" y="54040"/>
                  </a:cubicBezTo>
                  <a:cubicBezTo>
                    <a:pt x="25514" y="53040"/>
                    <a:pt x="26513" y="52198"/>
                    <a:pt x="26829" y="50988"/>
                  </a:cubicBezTo>
                  <a:cubicBezTo>
                    <a:pt x="26829" y="50883"/>
                    <a:pt x="26882" y="50725"/>
                    <a:pt x="26987" y="50673"/>
                  </a:cubicBezTo>
                  <a:cubicBezTo>
                    <a:pt x="27881" y="49779"/>
                    <a:pt x="28249" y="48463"/>
                    <a:pt x="29038" y="47517"/>
                  </a:cubicBezTo>
                  <a:cubicBezTo>
                    <a:pt x="29091" y="47517"/>
                    <a:pt x="29038" y="47359"/>
                    <a:pt x="28986" y="47201"/>
                  </a:cubicBezTo>
                  <a:cubicBezTo>
                    <a:pt x="28460" y="47517"/>
                    <a:pt x="28092" y="47885"/>
                    <a:pt x="27828" y="48411"/>
                  </a:cubicBezTo>
                  <a:cubicBezTo>
                    <a:pt x="27565" y="48989"/>
                    <a:pt x="27250" y="49463"/>
                    <a:pt x="26829" y="49884"/>
                  </a:cubicBezTo>
                  <a:cubicBezTo>
                    <a:pt x="26566" y="50199"/>
                    <a:pt x="26408" y="50568"/>
                    <a:pt x="26198" y="50883"/>
                  </a:cubicBezTo>
                  <a:cubicBezTo>
                    <a:pt x="26040" y="51251"/>
                    <a:pt x="25882" y="51672"/>
                    <a:pt x="25619" y="52041"/>
                  </a:cubicBezTo>
                  <a:cubicBezTo>
                    <a:pt x="25566" y="52198"/>
                    <a:pt x="25303" y="52251"/>
                    <a:pt x="25093" y="52409"/>
                  </a:cubicBezTo>
                  <a:cubicBezTo>
                    <a:pt x="25093" y="52146"/>
                    <a:pt x="25093" y="52041"/>
                    <a:pt x="25146" y="51935"/>
                  </a:cubicBezTo>
                  <a:cubicBezTo>
                    <a:pt x="25672" y="50725"/>
                    <a:pt x="26198" y="49568"/>
                    <a:pt x="26724" y="48358"/>
                  </a:cubicBezTo>
                  <a:cubicBezTo>
                    <a:pt x="26987" y="48306"/>
                    <a:pt x="27302" y="48306"/>
                    <a:pt x="27460" y="48200"/>
                  </a:cubicBezTo>
                  <a:cubicBezTo>
                    <a:pt x="27671" y="48043"/>
                    <a:pt x="27828" y="47780"/>
                    <a:pt x="27934" y="47569"/>
                  </a:cubicBezTo>
                  <a:cubicBezTo>
                    <a:pt x="28092" y="47253"/>
                    <a:pt x="28249" y="46938"/>
                    <a:pt x="28355" y="46622"/>
                  </a:cubicBezTo>
                  <a:cubicBezTo>
                    <a:pt x="28670" y="45728"/>
                    <a:pt x="29196" y="44939"/>
                    <a:pt x="29933" y="44308"/>
                  </a:cubicBezTo>
                  <a:cubicBezTo>
                    <a:pt x="30564" y="43729"/>
                    <a:pt x="30827" y="42993"/>
                    <a:pt x="30985" y="42098"/>
                  </a:cubicBezTo>
                  <a:lnTo>
                    <a:pt x="30985" y="42098"/>
                  </a:lnTo>
                  <a:cubicBezTo>
                    <a:pt x="30617" y="42151"/>
                    <a:pt x="30564" y="42414"/>
                    <a:pt x="30459" y="42624"/>
                  </a:cubicBezTo>
                  <a:cubicBezTo>
                    <a:pt x="30301" y="42835"/>
                    <a:pt x="30248" y="43045"/>
                    <a:pt x="30091" y="43256"/>
                  </a:cubicBezTo>
                  <a:cubicBezTo>
                    <a:pt x="29880" y="43519"/>
                    <a:pt x="29670" y="43729"/>
                    <a:pt x="29459" y="43939"/>
                  </a:cubicBezTo>
                  <a:cubicBezTo>
                    <a:pt x="29249" y="44097"/>
                    <a:pt x="29091" y="44308"/>
                    <a:pt x="28881" y="44465"/>
                  </a:cubicBezTo>
                  <a:cubicBezTo>
                    <a:pt x="28670" y="44623"/>
                    <a:pt x="28460" y="44728"/>
                    <a:pt x="28144" y="44991"/>
                  </a:cubicBezTo>
                  <a:cubicBezTo>
                    <a:pt x="28249" y="44465"/>
                    <a:pt x="28249" y="44097"/>
                    <a:pt x="28302" y="43676"/>
                  </a:cubicBezTo>
                  <a:cubicBezTo>
                    <a:pt x="28881" y="39363"/>
                    <a:pt x="29670" y="35102"/>
                    <a:pt x="30354" y="30788"/>
                  </a:cubicBezTo>
                  <a:cubicBezTo>
                    <a:pt x="30669" y="28789"/>
                    <a:pt x="31458" y="27053"/>
                    <a:pt x="32300" y="25317"/>
                  </a:cubicBezTo>
                  <a:cubicBezTo>
                    <a:pt x="32405" y="25002"/>
                    <a:pt x="32668" y="24739"/>
                    <a:pt x="32879" y="24476"/>
                  </a:cubicBezTo>
                  <a:cubicBezTo>
                    <a:pt x="33457" y="23792"/>
                    <a:pt x="34088" y="23108"/>
                    <a:pt x="34720" y="22424"/>
                  </a:cubicBezTo>
                  <a:cubicBezTo>
                    <a:pt x="35404" y="21688"/>
                    <a:pt x="36087" y="20951"/>
                    <a:pt x="37034" y="20425"/>
                  </a:cubicBezTo>
                  <a:cubicBezTo>
                    <a:pt x="37455" y="20162"/>
                    <a:pt x="37823" y="19794"/>
                    <a:pt x="38244" y="19478"/>
                  </a:cubicBezTo>
                  <a:cubicBezTo>
                    <a:pt x="38928" y="18900"/>
                    <a:pt x="39665" y="18426"/>
                    <a:pt x="40454" y="18110"/>
                  </a:cubicBezTo>
                  <a:cubicBezTo>
                    <a:pt x="40664" y="18058"/>
                    <a:pt x="40875" y="18005"/>
                    <a:pt x="41032" y="17847"/>
                  </a:cubicBezTo>
                  <a:cubicBezTo>
                    <a:pt x="42190" y="17058"/>
                    <a:pt x="43452" y="16690"/>
                    <a:pt x="44715" y="16164"/>
                  </a:cubicBezTo>
                  <a:cubicBezTo>
                    <a:pt x="45188" y="15954"/>
                    <a:pt x="45662" y="15638"/>
                    <a:pt x="46188" y="15428"/>
                  </a:cubicBezTo>
                  <a:cubicBezTo>
                    <a:pt x="46819" y="15112"/>
                    <a:pt x="47398" y="14796"/>
                    <a:pt x="48081" y="14586"/>
                  </a:cubicBezTo>
                  <a:cubicBezTo>
                    <a:pt x="48923" y="14270"/>
                    <a:pt x="49660" y="13849"/>
                    <a:pt x="50291" y="13271"/>
                  </a:cubicBezTo>
                  <a:cubicBezTo>
                    <a:pt x="50922" y="12692"/>
                    <a:pt x="51553" y="12219"/>
                    <a:pt x="52290" y="11903"/>
                  </a:cubicBezTo>
                  <a:cubicBezTo>
                    <a:pt x="53026" y="11587"/>
                    <a:pt x="53552" y="10904"/>
                    <a:pt x="53921" y="10220"/>
                  </a:cubicBezTo>
                  <a:cubicBezTo>
                    <a:pt x="54394" y="9378"/>
                    <a:pt x="55130" y="8694"/>
                    <a:pt x="55499" y="7747"/>
                  </a:cubicBezTo>
                  <a:cubicBezTo>
                    <a:pt x="55657" y="7379"/>
                    <a:pt x="56077" y="7116"/>
                    <a:pt x="56340" y="6800"/>
                  </a:cubicBezTo>
                  <a:cubicBezTo>
                    <a:pt x="56621" y="6800"/>
                    <a:pt x="56878" y="6847"/>
                    <a:pt x="57127" y="6847"/>
                  </a:cubicBezTo>
                  <a:cubicBezTo>
                    <a:pt x="57252" y="6847"/>
                    <a:pt x="57375" y="6835"/>
                    <a:pt x="57498" y="6800"/>
                  </a:cubicBezTo>
                  <a:cubicBezTo>
                    <a:pt x="57813" y="6695"/>
                    <a:pt x="58076" y="6432"/>
                    <a:pt x="58339" y="6222"/>
                  </a:cubicBezTo>
                  <a:cubicBezTo>
                    <a:pt x="58655" y="6011"/>
                    <a:pt x="58971" y="5748"/>
                    <a:pt x="59234" y="5485"/>
                  </a:cubicBezTo>
                  <a:cubicBezTo>
                    <a:pt x="59970" y="4591"/>
                    <a:pt x="60970" y="4065"/>
                    <a:pt x="62022" y="3644"/>
                  </a:cubicBezTo>
                  <a:cubicBezTo>
                    <a:pt x="63126" y="3171"/>
                    <a:pt x="64179" y="2592"/>
                    <a:pt x="65178" y="1856"/>
                  </a:cubicBezTo>
                  <a:cubicBezTo>
                    <a:pt x="65269" y="1810"/>
                    <a:pt x="65437" y="1687"/>
                    <a:pt x="65583" y="1687"/>
                  </a:cubicBezTo>
                  <a:close/>
                  <a:moveTo>
                    <a:pt x="65776" y="0"/>
                  </a:moveTo>
                  <a:cubicBezTo>
                    <a:pt x="65144" y="0"/>
                    <a:pt x="64619" y="264"/>
                    <a:pt x="64126" y="593"/>
                  </a:cubicBezTo>
                  <a:cubicBezTo>
                    <a:pt x="63232" y="1277"/>
                    <a:pt x="62285" y="1856"/>
                    <a:pt x="61233" y="2276"/>
                  </a:cubicBezTo>
                  <a:cubicBezTo>
                    <a:pt x="60128" y="2802"/>
                    <a:pt x="59076" y="3381"/>
                    <a:pt x="58287" y="4381"/>
                  </a:cubicBezTo>
                  <a:cubicBezTo>
                    <a:pt x="57971" y="4749"/>
                    <a:pt x="57603" y="5064"/>
                    <a:pt x="57077" y="5380"/>
                  </a:cubicBezTo>
                  <a:cubicBezTo>
                    <a:pt x="57024" y="5170"/>
                    <a:pt x="56972" y="5064"/>
                    <a:pt x="56919" y="4959"/>
                  </a:cubicBezTo>
                  <a:cubicBezTo>
                    <a:pt x="56771" y="4575"/>
                    <a:pt x="56590" y="4373"/>
                    <a:pt x="56376" y="4373"/>
                  </a:cubicBezTo>
                  <a:cubicBezTo>
                    <a:pt x="56209" y="4373"/>
                    <a:pt x="56022" y="4495"/>
                    <a:pt x="55814" y="4749"/>
                  </a:cubicBezTo>
                  <a:cubicBezTo>
                    <a:pt x="55657" y="4959"/>
                    <a:pt x="55499" y="5222"/>
                    <a:pt x="55341" y="5485"/>
                  </a:cubicBezTo>
                  <a:cubicBezTo>
                    <a:pt x="55183" y="5696"/>
                    <a:pt x="55130" y="5959"/>
                    <a:pt x="54920" y="6169"/>
                  </a:cubicBezTo>
                  <a:cubicBezTo>
                    <a:pt x="54026" y="7063"/>
                    <a:pt x="53500" y="8273"/>
                    <a:pt x="52711" y="9273"/>
                  </a:cubicBezTo>
                  <a:cubicBezTo>
                    <a:pt x="52290" y="9746"/>
                    <a:pt x="52027" y="10325"/>
                    <a:pt x="51448" y="10535"/>
                  </a:cubicBezTo>
                  <a:cubicBezTo>
                    <a:pt x="50712" y="10798"/>
                    <a:pt x="50133" y="11219"/>
                    <a:pt x="49607" y="11693"/>
                  </a:cubicBezTo>
                  <a:cubicBezTo>
                    <a:pt x="48870" y="12377"/>
                    <a:pt x="47976" y="12850"/>
                    <a:pt x="47029" y="13166"/>
                  </a:cubicBezTo>
                  <a:cubicBezTo>
                    <a:pt x="46503" y="13376"/>
                    <a:pt x="45977" y="13534"/>
                    <a:pt x="45504" y="13849"/>
                  </a:cubicBezTo>
                  <a:cubicBezTo>
                    <a:pt x="44872" y="14323"/>
                    <a:pt x="44241" y="14586"/>
                    <a:pt x="43557" y="14849"/>
                  </a:cubicBezTo>
                  <a:cubicBezTo>
                    <a:pt x="41874" y="15322"/>
                    <a:pt x="40348" y="16217"/>
                    <a:pt x="38876" y="17058"/>
                  </a:cubicBezTo>
                  <a:cubicBezTo>
                    <a:pt x="37403" y="17847"/>
                    <a:pt x="36087" y="18952"/>
                    <a:pt x="34720" y="19952"/>
                  </a:cubicBezTo>
                  <a:cubicBezTo>
                    <a:pt x="34720" y="19952"/>
                    <a:pt x="34667" y="20004"/>
                    <a:pt x="34667" y="20057"/>
                  </a:cubicBezTo>
                  <a:cubicBezTo>
                    <a:pt x="33510" y="21319"/>
                    <a:pt x="32195" y="22529"/>
                    <a:pt x="31195" y="23897"/>
                  </a:cubicBezTo>
                  <a:cubicBezTo>
                    <a:pt x="30459" y="24949"/>
                    <a:pt x="30038" y="26212"/>
                    <a:pt x="29512" y="27421"/>
                  </a:cubicBezTo>
                  <a:cubicBezTo>
                    <a:pt x="29459" y="27474"/>
                    <a:pt x="29459" y="27579"/>
                    <a:pt x="29407" y="27632"/>
                  </a:cubicBezTo>
                  <a:cubicBezTo>
                    <a:pt x="29301" y="28105"/>
                    <a:pt x="29091" y="28526"/>
                    <a:pt x="29038" y="29000"/>
                  </a:cubicBezTo>
                  <a:cubicBezTo>
                    <a:pt x="28144" y="33839"/>
                    <a:pt x="27302" y="38679"/>
                    <a:pt x="26619" y="43571"/>
                  </a:cubicBezTo>
                  <a:cubicBezTo>
                    <a:pt x="26513" y="44360"/>
                    <a:pt x="26303" y="45097"/>
                    <a:pt x="25987" y="45781"/>
                  </a:cubicBezTo>
                  <a:cubicBezTo>
                    <a:pt x="24883" y="48306"/>
                    <a:pt x="23778" y="50883"/>
                    <a:pt x="22621" y="53356"/>
                  </a:cubicBezTo>
                  <a:cubicBezTo>
                    <a:pt x="22305" y="54040"/>
                    <a:pt x="21884" y="54671"/>
                    <a:pt x="21516" y="55302"/>
                  </a:cubicBezTo>
                  <a:cubicBezTo>
                    <a:pt x="21200" y="55881"/>
                    <a:pt x="20832" y="56459"/>
                    <a:pt x="20464" y="57091"/>
                  </a:cubicBezTo>
                  <a:cubicBezTo>
                    <a:pt x="20359" y="57301"/>
                    <a:pt x="20306" y="57564"/>
                    <a:pt x="20096" y="57774"/>
                  </a:cubicBezTo>
                  <a:cubicBezTo>
                    <a:pt x="19306" y="58511"/>
                    <a:pt x="18938" y="59563"/>
                    <a:pt x="18517" y="60563"/>
                  </a:cubicBezTo>
                  <a:cubicBezTo>
                    <a:pt x="18202" y="61246"/>
                    <a:pt x="17834" y="61930"/>
                    <a:pt x="17308" y="62509"/>
                  </a:cubicBezTo>
                  <a:cubicBezTo>
                    <a:pt x="17044" y="62772"/>
                    <a:pt x="16887" y="63088"/>
                    <a:pt x="16729" y="63403"/>
                  </a:cubicBezTo>
                  <a:cubicBezTo>
                    <a:pt x="16466" y="64140"/>
                    <a:pt x="15992" y="64718"/>
                    <a:pt x="15466" y="65297"/>
                  </a:cubicBezTo>
                  <a:cubicBezTo>
                    <a:pt x="14835" y="65876"/>
                    <a:pt x="14362" y="66507"/>
                    <a:pt x="14046" y="67296"/>
                  </a:cubicBezTo>
                  <a:cubicBezTo>
                    <a:pt x="13888" y="67717"/>
                    <a:pt x="13573" y="68085"/>
                    <a:pt x="13257" y="68453"/>
                  </a:cubicBezTo>
                  <a:cubicBezTo>
                    <a:pt x="12573" y="69453"/>
                    <a:pt x="11784" y="70400"/>
                    <a:pt x="11153" y="71399"/>
                  </a:cubicBezTo>
                  <a:cubicBezTo>
                    <a:pt x="10311" y="72609"/>
                    <a:pt x="9469" y="73819"/>
                    <a:pt x="8470" y="74924"/>
                  </a:cubicBezTo>
                  <a:cubicBezTo>
                    <a:pt x="7470" y="76134"/>
                    <a:pt x="6260" y="77238"/>
                    <a:pt x="5629" y="78764"/>
                  </a:cubicBezTo>
                  <a:cubicBezTo>
                    <a:pt x="5577" y="78869"/>
                    <a:pt x="5524" y="78974"/>
                    <a:pt x="5419" y="79079"/>
                  </a:cubicBezTo>
                  <a:cubicBezTo>
                    <a:pt x="4788" y="79658"/>
                    <a:pt x="4419" y="80500"/>
                    <a:pt x="4104" y="81289"/>
                  </a:cubicBezTo>
                  <a:cubicBezTo>
                    <a:pt x="3525" y="82551"/>
                    <a:pt x="2946" y="83814"/>
                    <a:pt x="2420" y="85076"/>
                  </a:cubicBezTo>
                  <a:cubicBezTo>
                    <a:pt x="2210" y="85550"/>
                    <a:pt x="1999" y="86023"/>
                    <a:pt x="1947" y="86549"/>
                  </a:cubicBezTo>
                  <a:cubicBezTo>
                    <a:pt x="1894" y="87128"/>
                    <a:pt x="1684" y="87707"/>
                    <a:pt x="1421" y="88233"/>
                  </a:cubicBezTo>
                  <a:cubicBezTo>
                    <a:pt x="1105" y="88969"/>
                    <a:pt x="737" y="89653"/>
                    <a:pt x="790" y="90495"/>
                  </a:cubicBezTo>
                  <a:cubicBezTo>
                    <a:pt x="790" y="90705"/>
                    <a:pt x="737" y="90915"/>
                    <a:pt x="632" y="91073"/>
                  </a:cubicBezTo>
                  <a:cubicBezTo>
                    <a:pt x="158" y="91862"/>
                    <a:pt x="158" y="92757"/>
                    <a:pt x="53" y="93598"/>
                  </a:cubicBezTo>
                  <a:cubicBezTo>
                    <a:pt x="0" y="94282"/>
                    <a:pt x="53" y="94861"/>
                    <a:pt x="264" y="95492"/>
                  </a:cubicBezTo>
                  <a:cubicBezTo>
                    <a:pt x="474" y="96071"/>
                    <a:pt x="579" y="96649"/>
                    <a:pt x="737" y="97228"/>
                  </a:cubicBezTo>
                  <a:cubicBezTo>
                    <a:pt x="842" y="97544"/>
                    <a:pt x="947" y="97912"/>
                    <a:pt x="1158" y="98175"/>
                  </a:cubicBezTo>
                  <a:cubicBezTo>
                    <a:pt x="1894" y="99122"/>
                    <a:pt x="2420" y="100121"/>
                    <a:pt x="2841" y="101226"/>
                  </a:cubicBezTo>
                  <a:cubicBezTo>
                    <a:pt x="2999" y="101752"/>
                    <a:pt x="3157" y="102226"/>
                    <a:pt x="3630" y="102541"/>
                  </a:cubicBezTo>
                  <a:cubicBezTo>
                    <a:pt x="4104" y="102962"/>
                    <a:pt x="4367" y="103488"/>
                    <a:pt x="4577" y="104067"/>
                  </a:cubicBezTo>
                  <a:cubicBezTo>
                    <a:pt x="4893" y="104961"/>
                    <a:pt x="5261" y="105855"/>
                    <a:pt x="5577" y="106750"/>
                  </a:cubicBezTo>
                  <a:cubicBezTo>
                    <a:pt x="5892" y="107591"/>
                    <a:pt x="6208" y="108433"/>
                    <a:pt x="6576" y="109275"/>
                  </a:cubicBezTo>
                  <a:cubicBezTo>
                    <a:pt x="6944" y="110169"/>
                    <a:pt x="6629" y="111168"/>
                    <a:pt x="7155" y="112010"/>
                  </a:cubicBezTo>
                  <a:cubicBezTo>
                    <a:pt x="7260" y="113325"/>
                    <a:pt x="7576" y="114640"/>
                    <a:pt x="7418" y="116008"/>
                  </a:cubicBezTo>
                  <a:cubicBezTo>
                    <a:pt x="7365" y="117060"/>
                    <a:pt x="7260" y="118060"/>
                    <a:pt x="7207" y="119112"/>
                  </a:cubicBezTo>
                  <a:cubicBezTo>
                    <a:pt x="7155" y="120111"/>
                    <a:pt x="7050" y="121111"/>
                    <a:pt x="7050" y="122058"/>
                  </a:cubicBezTo>
                  <a:cubicBezTo>
                    <a:pt x="7050" y="124109"/>
                    <a:pt x="7576" y="126003"/>
                    <a:pt x="8943" y="127581"/>
                  </a:cubicBezTo>
                  <a:cubicBezTo>
                    <a:pt x="9259" y="127897"/>
                    <a:pt x="9522" y="128265"/>
                    <a:pt x="9785" y="128581"/>
                  </a:cubicBezTo>
                  <a:cubicBezTo>
                    <a:pt x="10153" y="129001"/>
                    <a:pt x="10416" y="129475"/>
                    <a:pt x="10627" y="130001"/>
                  </a:cubicBezTo>
                  <a:cubicBezTo>
                    <a:pt x="11153" y="131369"/>
                    <a:pt x="11679" y="132736"/>
                    <a:pt x="12205" y="134104"/>
                  </a:cubicBezTo>
                  <a:cubicBezTo>
                    <a:pt x="12363" y="134577"/>
                    <a:pt x="12415" y="135051"/>
                    <a:pt x="12520" y="135524"/>
                  </a:cubicBezTo>
                  <a:cubicBezTo>
                    <a:pt x="12836" y="136787"/>
                    <a:pt x="13047" y="138102"/>
                    <a:pt x="13730" y="139312"/>
                  </a:cubicBezTo>
                  <a:cubicBezTo>
                    <a:pt x="13993" y="139785"/>
                    <a:pt x="14099" y="140259"/>
                    <a:pt x="14099" y="140785"/>
                  </a:cubicBezTo>
                  <a:cubicBezTo>
                    <a:pt x="14046" y="141837"/>
                    <a:pt x="14414" y="142836"/>
                    <a:pt x="15203" y="143941"/>
                  </a:cubicBezTo>
                  <a:cubicBezTo>
                    <a:pt x="15203" y="143573"/>
                    <a:pt x="15203" y="143310"/>
                    <a:pt x="15256" y="142784"/>
                  </a:cubicBezTo>
                  <a:cubicBezTo>
                    <a:pt x="15624" y="143626"/>
                    <a:pt x="15887" y="144257"/>
                    <a:pt x="15992" y="144941"/>
                  </a:cubicBezTo>
                  <a:cubicBezTo>
                    <a:pt x="16045" y="145309"/>
                    <a:pt x="16150" y="145677"/>
                    <a:pt x="16361" y="146045"/>
                  </a:cubicBezTo>
                  <a:cubicBezTo>
                    <a:pt x="16571" y="146414"/>
                    <a:pt x="16571" y="146834"/>
                    <a:pt x="16624" y="147255"/>
                  </a:cubicBezTo>
                  <a:cubicBezTo>
                    <a:pt x="16729" y="148413"/>
                    <a:pt x="16676" y="149517"/>
                    <a:pt x="16729" y="150675"/>
                  </a:cubicBezTo>
                  <a:cubicBezTo>
                    <a:pt x="16781" y="151832"/>
                    <a:pt x="16939" y="152937"/>
                    <a:pt x="16676" y="154041"/>
                  </a:cubicBezTo>
                  <a:cubicBezTo>
                    <a:pt x="16571" y="154462"/>
                    <a:pt x="16624" y="154883"/>
                    <a:pt x="16834" y="155304"/>
                  </a:cubicBezTo>
                  <a:cubicBezTo>
                    <a:pt x="17202" y="156145"/>
                    <a:pt x="17308" y="156987"/>
                    <a:pt x="17150" y="157934"/>
                  </a:cubicBezTo>
                  <a:cubicBezTo>
                    <a:pt x="17044" y="158250"/>
                    <a:pt x="17097" y="158618"/>
                    <a:pt x="17044" y="158986"/>
                  </a:cubicBezTo>
                  <a:cubicBezTo>
                    <a:pt x="16834" y="160196"/>
                    <a:pt x="17202" y="161459"/>
                    <a:pt x="16834" y="162668"/>
                  </a:cubicBezTo>
                  <a:cubicBezTo>
                    <a:pt x="16729" y="162931"/>
                    <a:pt x="16834" y="163247"/>
                    <a:pt x="16887" y="163563"/>
                  </a:cubicBezTo>
                  <a:cubicBezTo>
                    <a:pt x="17044" y="164510"/>
                    <a:pt x="17097" y="165404"/>
                    <a:pt x="16992" y="166403"/>
                  </a:cubicBezTo>
                  <a:cubicBezTo>
                    <a:pt x="16887" y="166877"/>
                    <a:pt x="16992" y="167403"/>
                    <a:pt x="17097" y="167929"/>
                  </a:cubicBezTo>
                  <a:cubicBezTo>
                    <a:pt x="17308" y="168876"/>
                    <a:pt x="17465" y="169823"/>
                    <a:pt x="17360" y="170875"/>
                  </a:cubicBezTo>
                  <a:cubicBezTo>
                    <a:pt x="17255" y="171822"/>
                    <a:pt x="17308" y="172769"/>
                    <a:pt x="17676" y="173663"/>
                  </a:cubicBezTo>
                  <a:cubicBezTo>
                    <a:pt x="17781" y="173926"/>
                    <a:pt x="17834" y="174242"/>
                    <a:pt x="17834" y="174557"/>
                  </a:cubicBezTo>
                  <a:cubicBezTo>
                    <a:pt x="17991" y="176030"/>
                    <a:pt x="18307" y="177450"/>
                    <a:pt x="18360" y="178923"/>
                  </a:cubicBezTo>
                  <a:cubicBezTo>
                    <a:pt x="18360" y="179186"/>
                    <a:pt x="18412" y="179502"/>
                    <a:pt x="18465" y="179818"/>
                  </a:cubicBezTo>
                  <a:cubicBezTo>
                    <a:pt x="18570" y="180186"/>
                    <a:pt x="18570" y="180554"/>
                    <a:pt x="18517" y="180975"/>
                  </a:cubicBezTo>
                  <a:cubicBezTo>
                    <a:pt x="18360" y="181711"/>
                    <a:pt x="18254" y="182500"/>
                    <a:pt x="18254" y="183237"/>
                  </a:cubicBezTo>
                  <a:cubicBezTo>
                    <a:pt x="18254" y="183763"/>
                    <a:pt x="18360" y="184289"/>
                    <a:pt x="18517" y="184762"/>
                  </a:cubicBezTo>
                  <a:cubicBezTo>
                    <a:pt x="18780" y="185499"/>
                    <a:pt x="19201" y="186183"/>
                    <a:pt x="19517" y="186867"/>
                  </a:cubicBezTo>
                  <a:cubicBezTo>
                    <a:pt x="19675" y="187288"/>
                    <a:pt x="19938" y="187603"/>
                    <a:pt x="20359" y="187814"/>
                  </a:cubicBezTo>
                  <a:cubicBezTo>
                    <a:pt x="21095" y="188077"/>
                    <a:pt x="21779" y="188445"/>
                    <a:pt x="22515" y="188708"/>
                  </a:cubicBezTo>
                  <a:cubicBezTo>
                    <a:pt x="22763" y="188803"/>
                    <a:pt x="22955" y="188857"/>
                    <a:pt x="23123" y="188857"/>
                  </a:cubicBezTo>
                  <a:cubicBezTo>
                    <a:pt x="23417" y="188857"/>
                    <a:pt x="23634" y="188690"/>
                    <a:pt x="23936" y="188287"/>
                  </a:cubicBezTo>
                  <a:cubicBezTo>
                    <a:pt x="24140" y="188001"/>
                    <a:pt x="24345" y="187969"/>
                    <a:pt x="24648" y="187969"/>
                  </a:cubicBezTo>
                  <a:cubicBezTo>
                    <a:pt x="24735" y="187969"/>
                    <a:pt x="24830" y="187971"/>
                    <a:pt x="24935" y="187971"/>
                  </a:cubicBezTo>
                  <a:cubicBezTo>
                    <a:pt x="24777" y="187235"/>
                    <a:pt x="24620" y="186656"/>
                    <a:pt x="24199" y="186183"/>
                  </a:cubicBezTo>
                  <a:cubicBezTo>
                    <a:pt x="23988" y="185920"/>
                    <a:pt x="23883" y="185604"/>
                    <a:pt x="23831" y="185236"/>
                  </a:cubicBezTo>
                  <a:cubicBezTo>
                    <a:pt x="23725" y="184447"/>
                    <a:pt x="23620" y="183658"/>
                    <a:pt x="23357" y="182869"/>
                  </a:cubicBezTo>
                  <a:cubicBezTo>
                    <a:pt x="23147" y="182132"/>
                    <a:pt x="23041" y="181448"/>
                    <a:pt x="23147" y="180712"/>
                  </a:cubicBezTo>
                  <a:cubicBezTo>
                    <a:pt x="23252" y="180396"/>
                    <a:pt x="23252" y="179975"/>
                    <a:pt x="23147" y="179712"/>
                  </a:cubicBezTo>
                  <a:cubicBezTo>
                    <a:pt x="22884" y="179081"/>
                    <a:pt x="22884" y="178450"/>
                    <a:pt x="22989" y="177766"/>
                  </a:cubicBezTo>
                  <a:cubicBezTo>
                    <a:pt x="23199" y="176293"/>
                    <a:pt x="23094" y="174820"/>
                    <a:pt x="22884" y="173400"/>
                  </a:cubicBezTo>
                  <a:cubicBezTo>
                    <a:pt x="22621" y="171822"/>
                    <a:pt x="22621" y="170244"/>
                    <a:pt x="22621" y="168613"/>
                  </a:cubicBezTo>
                  <a:cubicBezTo>
                    <a:pt x="22621" y="167508"/>
                    <a:pt x="23041" y="166298"/>
                    <a:pt x="22147" y="165351"/>
                  </a:cubicBezTo>
                  <a:cubicBezTo>
                    <a:pt x="22095" y="165299"/>
                    <a:pt x="22095" y="165141"/>
                    <a:pt x="22095" y="165088"/>
                  </a:cubicBezTo>
                  <a:cubicBezTo>
                    <a:pt x="22095" y="164457"/>
                    <a:pt x="22042" y="163773"/>
                    <a:pt x="22042" y="163142"/>
                  </a:cubicBezTo>
                  <a:cubicBezTo>
                    <a:pt x="22042" y="162616"/>
                    <a:pt x="22042" y="162142"/>
                    <a:pt x="22147" y="161616"/>
                  </a:cubicBezTo>
                  <a:cubicBezTo>
                    <a:pt x="22305" y="160722"/>
                    <a:pt x="22568" y="159880"/>
                    <a:pt x="22621" y="158986"/>
                  </a:cubicBezTo>
                  <a:cubicBezTo>
                    <a:pt x="22673" y="157724"/>
                    <a:pt x="22936" y="156514"/>
                    <a:pt x="23147" y="155304"/>
                  </a:cubicBezTo>
                  <a:cubicBezTo>
                    <a:pt x="23199" y="154830"/>
                    <a:pt x="23357" y="154357"/>
                    <a:pt x="23357" y="153883"/>
                  </a:cubicBezTo>
                  <a:cubicBezTo>
                    <a:pt x="23357" y="152937"/>
                    <a:pt x="23567" y="152042"/>
                    <a:pt x="24041" y="151201"/>
                  </a:cubicBezTo>
                  <a:cubicBezTo>
                    <a:pt x="24199" y="150885"/>
                    <a:pt x="24304" y="150569"/>
                    <a:pt x="24514" y="150254"/>
                  </a:cubicBezTo>
                  <a:cubicBezTo>
                    <a:pt x="24725" y="149938"/>
                    <a:pt x="24935" y="149570"/>
                    <a:pt x="25146" y="149307"/>
                  </a:cubicBezTo>
                  <a:cubicBezTo>
                    <a:pt x="25619" y="148728"/>
                    <a:pt x="26198" y="148255"/>
                    <a:pt x="26619" y="147676"/>
                  </a:cubicBezTo>
                  <a:cubicBezTo>
                    <a:pt x="27039" y="147097"/>
                    <a:pt x="27565" y="146729"/>
                    <a:pt x="28249" y="146729"/>
                  </a:cubicBezTo>
                  <a:cubicBezTo>
                    <a:pt x="28775" y="146729"/>
                    <a:pt x="29249" y="146466"/>
                    <a:pt x="29722" y="146308"/>
                  </a:cubicBezTo>
                  <a:cubicBezTo>
                    <a:pt x="30354" y="146151"/>
                    <a:pt x="30669" y="145782"/>
                    <a:pt x="30932" y="145256"/>
                  </a:cubicBezTo>
                  <a:cubicBezTo>
                    <a:pt x="31143" y="144730"/>
                    <a:pt x="31300" y="144257"/>
                    <a:pt x="31353" y="143626"/>
                  </a:cubicBezTo>
                  <a:cubicBezTo>
                    <a:pt x="31406" y="142942"/>
                    <a:pt x="31458" y="142310"/>
                    <a:pt x="31300" y="141627"/>
                  </a:cubicBezTo>
                  <a:cubicBezTo>
                    <a:pt x="31143" y="140785"/>
                    <a:pt x="31248" y="139943"/>
                    <a:pt x="30932" y="139154"/>
                  </a:cubicBezTo>
                  <a:cubicBezTo>
                    <a:pt x="30880" y="138996"/>
                    <a:pt x="30985" y="138733"/>
                    <a:pt x="30985" y="138523"/>
                  </a:cubicBezTo>
                  <a:cubicBezTo>
                    <a:pt x="30985" y="137576"/>
                    <a:pt x="31458" y="136734"/>
                    <a:pt x="31826" y="135840"/>
                  </a:cubicBezTo>
                  <a:cubicBezTo>
                    <a:pt x="32195" y="134998"/>
                    <a:pt x="32721" y="134420"/>
                    <a:pt x="33562" y="133999"/>
                  </a:cubicBezTo>
                  <a:cubicBezTo>
                    <a:pt x="33825" y="133841"/>
                    <a:pt x="34088" y="133578"/>
                    <a:pt x="34352" y="133368"/>
                  </a:cubicBezTo>
                  <a:cubicBezTo>
                    <a:pt x="35035" y="132631"/>
                    <a:pt x="35824" y="132052"/>
                    <a:pt x="36666" y="131526"/>
                  </a:cubicBezTo>
                  <a:cubicBezTo>
                    <a:pt x="37297" y="131158"/>
                    <a:pt x="37929" y="130843"/>
                    <a:pt x="38560" y="130422"/>
                  </a:cubicBezTo>
                  <a:cubicBezTo>
                    <a:pt x="39191" y="130001"/>
                    <a:pt x="39559" y="129264"/>
                    <a:pt x="40296" y="128949"/>
                  </a:cubicBezTo>
                  <a:cubicBezTo>
                    <a:pt x="40401" y="128949"/>
                    <a:pt x="40506" y="128791"/>
                    <a:pt x="40559" y="128686"/>
                  </a:cubicBezTo>
                  <a:cubicBezTo>
                    <a:pt x="40822" y="127949"/>
                    <a:pt x="41401" y="127528"/>
                    <a:pt x="41979" y="127055"/>
                  </a:cubicBezTo>
                  <a:cubicBezTo>
                    <a:pt x="43926" y="125477"/>
                    <a:pt x="45819" y="123793"/>
                    <a:pt x="47345" y="121795"/>
                  </a:cubicBezTo>
                  <a:cubicBezTo>
                    <a:pt x="48502" y="120322"/>
                    <a:pt x="49765" y="118901"/>
                    <a:pt x="50712" y="117218"/>
                  </a:cubicBezTo>
                  <a:cubicBezTo>
                    <a:pt x="51922" y="115166"/>
                    <a:pt x="53184" y="113167"/>
                    <a:pt x="54394" y="111116"/>
                  </a:cubicBezTo>
                  <a:cubicBezTo>
                    <a:pt x="55709" y="108906"/>
                    <a:pt x="57182" y="106750"/>
                    <a:pt x="58129" y="104330"/>
                  </a:cubicBezTo>
                  <a:cubicBezTo>
                    <a:pt x="58287" y="103909"/>
                    <a:pt x="58550" y="103541"/>
                    <a:pt x="58760" y="103172"/>
                  </a:cubicBezTo>
                  <a:cubicBezTo>
                    <a:pt x="59234" y="102383"/>
                    <a:pt x="59812" y="101594"/>
                    <a:pt x="60181" y="100700"/>
                  </a:cubicBezTo>
                  <a:cubicBezTo>
                    <a:pt x="61811" y="97228"/>
                    <a:pt x="63442" y="93704"/>
                    <a:pt x="64862" y="90179"/>
                  </a:cubicBezTo>
                  <a:cubicBezTo>
                    <a:pt x="65599" y="88338"/>
                    <a:pt x="66125" y="86391"/>
                    <a:pt x="66809" y="84550"/>
                  </a:cubicBezTo>
                  <a:cubicBezTo>
                    <a:pt x="67335" y="83077"/>
                    <a:pt x="67598" y="81447"/>
                    <a:pt x="67913" y="79921"/>
                  </a:cubicBezTo>
                  <a:cubicBezTo>
                    <a:pt x="68440" y="77554"/>
                    <a:pt x="68966" y="75187"/>
                    <a:pt x="69439" y="72819"/>
                  </a:cubicBezTo>
                  <a:cubicBezTo>
                    <a:pt x="69544" y="72399"/>
                    <a:pt x="69649" y="72030"/>
                    <a:pt x="69597" y="71662"/>
                  </a:cubicBezTo>
                  <a:cubicBezTo>
                    <a:pt x="69544" y="70557"/>
                    <a:pt x="69597" y="69505"/>
                    <a:pt x="69912" y="68453"/>
                  </a:cubicBezTo>
                  <a:cubicBezTo>
                    <a:pt x="69965" y="68243"/>
                    <a:pt x="70018" y="68032"/>
                    <a:pt x="70018" y="67822"/>
                  </a:cubicBezTo>
                  <a:cubicBezTo>
                    <a:pt x="69965" y="65455"/>
                    <a:pt x="70123" y="63140"/>
                    <a:pt x="69807" y="60826"/>
                  </a:cubicBezTo>
                  <a:cubicBezTo>
                    <a:pt x="69755" y="60457"/>
                    <a:pt x="69702" y="60036"/>
                    <a:pt x="69807" y="59668"/>
                  </a:cubicBezTo>
                  <a:cubicBezTo>
                    <a:pt x="69965" y="58827"/>
                    <a:pt x="69965" y="58037"/>
                    <a:pt x="69912" y="57196"/>
                  </a:cubicBezTo>
                  <a:cubicBezTo>
                    <a:pt x="69860" y="56196"/>
                    <a:pt x="70018" y="55249"/>
                    <a:pt x="70438" y="54303"/>
                  </a:cubicBezTo>
                  <a:cubicBezTo>
                    <a:pt x="71701" y="51567"/>
                    <a:pt x="72964" y="48779"/>
                    <a:pt x="74173" y="46044"/>
                  </a:cubicBezTo>
                  <a:cubicBezTo>
                    <a:pt x="74594" y="45097"/>
                    <a:pt x="75120" y="44202"/>
                    <a:pt x="75120" y="43098"/>
                  </a:cubicBezTo>
                  <a:cubicBezTo>
                    <a:pt x="75068" y="42835"/>
                    <a:pt x="75278" y="42624"/>
                    <a:pt x="75331" y="42361"/>
                  </a:cubicBezTo>
                  <a:cubicBezTo>
                    <a:pt x="75909" y="40678"/>
                    <a:pt x="76120" y="38889"/>
                    <a:pt x="76278" y="37153"/>
                  </a:cubicBezTo>
                  <a:cubicBezTo>
                    <a:pt x="76015" y="36154"/>
                    <a:pt x="76015" y="35049"/>
                    <a:pt x="75857" y="33997"/>
                  </a:cubicBezTo>
                  <a:cubicBezTo>
                    <a:pt x="75752" y="33418"/>
                    <a:pt x="75594" y="32840"/>
                    <a:pt x="75699" y="32209"/>
                  </a:cubicBezTo>
                  <a:cubicBezTo>
                    <a:pt x="75699" y="32051"/>
                    <a:pt x="75699" y="31893"/>
                    <a:pt x="75646" y="31682"/>
                  </a:cubicBezTo>
                  <a:cubicBezTo>
                    <a:pt x="75383" y="30683"/>
                    <a:pt x="75120" y="29683"/>
                    <a:pt x="74857" y="28684"/>
                  </a:cubicBezTo>
                  <a:cubicBezTo>
                    <a:pt x="74699" y="28211"/>
                    <a:pt x="74594" y="27685"/>
                    <a:pt x="74542" y="27211"/>
                  </a:cubicBezTo>
                  <a:cubicBezTo>
                    <a:pt x="74279" y="25633"/>
                    <a:pt x="74016" y="24002"/>
                    <a:pt x="73437" y="22529"/>
                  </a:cubicBezTo>
                  <a:cubicBezTo>
                    <a:pt x="73121" y="21740"/>
                    <a:pt x="72858" y="21004"/>
                    <a:pt x="73016" y="20162"/>
                  </a:cubicBezTo>
                  <a:cubicBezTo>
                    <a:pt x="73069" y="19846"/>
                    <a:pt x="73016" y="19531"/>
                    <a:pt x="72911" y="19268"/>
                  </a:cubicBezTo>
                  <a:cubicBezTo>
                    <a:pt x="72753" y="18426"/>
                    <a:pt x="72595" y="17637"/>
                    <a:pt x="72385" y="16848"/>
                  </a:cubicBezTo>
                  <a:cubicBezTo>
                    <a:pt x="72227" y="16217"/>
                    <a:pt x="72069" y="15585"/>
                    <a:pt x="72174" y="14954"/>
                  </a:cubicBezTo>
                  <a:cubicBezTo>
                    <a:pt x="72227" y="14586"/>
                    <a:pt x="72174" y="14218"/>
                    <a:pt x="72069" y="13902"/>
                  </a:cubicBezTo>
                  <a:cubicBezTo>
                    <a:pt x="71806" y="13323"/>
                    <a:pt x="71859" y="12745"/>
                    <a:pt x="71911" y="12113"/>
                  </a:cubicBezTo>
                  <a:cubicBezTo>
                    <a:pt x="72017" y="10904"/>
                    <a:pt x="72122" y="9641"/>
                    <a:pt x="72227" y="8379"/>
                  </a:cubicBezTo>
                  <a:cubicBezTo>
                    <a:pt x="72332" y="7747"/>
                    <a:pt x="72280" y="7116"/>
                    <a:pt x="72122" y="6485"/>
                  </a:cubicBezTo>
                  <a:cubicBezTo>
                    <a:pt x="71964" y="5959"/>
                    <a:pt x="71859" y="5485"/>
                    <a:pt x="71754" y="4959"/>
                  </a:cubicBezTo>
                  <a:cubicBezTo>
                    <a:pt x="71228" y="2960"/>
                    <a:pt x="70438" y="1172"/>
                    <a:pt x="68176" y="383"/>
                  </a:cubicBezTo>
                  <a:cubicBezTo>
                    <a:pt x="67545" y="172"/>
                    <a:pt x="66914" y="225"/>
                    <a:pt x="66335" y="67"/>
                  </a:cubicBezTo>
                  <a:cubicBezTo>
                    <a:pt x="66139" y="21"/>
                    <a:pt x="65953" y="0"/>
                    <a:pt x="657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-7452250" y="7246275"/>
              <a:ext cx="213075" cy="347200"/>
            </a:xfrm>
            <a:custGeom>
              <a:avLst/>
              <a:gdLst/>
              <a:ahLst/>
              <a:cxnLst/>
              <a:rect l="l" t="t" r="r" b="b"/>
              <a:pathLst>
                <a:path w="8523" h="13888" extrusionOk="0">
                  <a:moveTo>
                    <a:pt x="8522" y="0"/>
                  </a:moveTo>
                  <a:lnTo>
                    <a:pt x="8522" y="0"/>
                  </a:lnTo>
                  <a:cubicBezTo>
                    <a:pt x="8207" y="421"/>
                    <a:pt x="7944" y="947"/>
                    <a:pt x="7575" y="1315"/>
                  </a:cubicBezTo>
                  <a:cubicBezTo>
                    <a:pt x="6839" y="2210"/>
                    <a:pt x="5997" y="3051"/>
                    <a:pt x="5208" y="3893"/>
                  </a:cubicBezTo>
                  <a:cubicBezTo>
                    <a:pt x="4577" y="4629"/>
                    <a:pt x="3998" y="5366"/>
                    <a:pt x="4367" y="6418"/>
                  </a:cubicBezTo>
                  <a:cubicBezTo>
                    <a:pt x="4472" y="6628"/>
                    <a:pt x="4367" y="6944"/>
                    <a:pt x="4261" y="7154"/>
                  </a:cubicBezTo>
                  <a:cubicBezTo>
                    <a:pt x="3946" y="7628"/>
                    <a:pt x="3472" y="7996"/>
                    <a:pt x="3262" y="8470"/>
                  </a:cubicBezTo>
                  <a:cubicBezTo>
                    <a:pt x="2683" y="9680"/>
                    <a:pt x="1894" y="10626"/>
                    <a:pt x="1158" y="11731"/>
                  </a:cubicBezTo>
                  <a:cubicBezTo>
                    <a:pt x="947" y="12047"/>
                    <a:pt x="737" y="12362"/>
                    <a:pt x="526" y="12678"/>
                  </a:cubicBezTo>
                  <a:cubicBezTo>
                    <a:pt x="369" y="12941"/>
                    <a:pt x="211" y="13204"/>
                    <a:pt x="106" y="13467"/>
                  </a:cubicBezTo>
                  <a:cubicBezTo>
                    <a:pt x="0" y="13625"/>
                    <a:pt x="53" y="13783"/>
                    <a:pt x="263" y="13888"/>
                  </a:cubicBezTo>
                  <a:cubicBezTo>
                    <a:pt x="947" y="13257"/>
                    <a:pt x="1736" y="12731"/>
                    <a:pt x="2052" y="11784"/>
                  </a:cubicBezTo>
                  <a:cubicBezTo>
                    <a:pt x="2104" y="11468"/>
                    <a:pt x="2420" y="11310"/>
                    <a:pt x="2578" y="11047"/>
                  </a:cubicBezTo>
                  <a:cubicBezTo>
                    <a:pt x="2841" y="10626"/>
                    <a:pt x="3104" y="10258"/>
                    <a:pt x="3314" y="9837"/>
                  </a:cubicBezTo>
                  <a:cubicBezTo>
                    <a:pt x="3472" y="9574"/>
                    <a:pt x="3525" y="9259"/>
                    <a:pt x="3735" y="9048"/>
                  </a:cubicBezTo>
                  <a:cubicBezTo>
                    <a:pt x="4630" y="8101"/>
                    <a:pt x="4893" y="6786"/>
                    <a:pt x="5787" y="5892"/>
                  </a:cubicBezTo>
                  <a:cubicBezTo>
                    <a:pt x="6102" y="5576"/>
                    <a:pt x="5839" y="5208"/>
                    <a:pt x="5734" y="4892"/>
                  </a:cubicBezTo>
                  <a:cubicBezTo>
                    <a:pt x="7681" y="2946"/>
                    <a:pt x="8522" y="1578"/>
                    <a:pt x="8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-7115575" y="6935900"/>
              <a:ext cx="89450" cy="160975"/>
            </a:xfrm>
            <a:custGeom>
              <a:avLst/>
              <a:gdLst/>
              <a:ahLst/>
              <a:cxnLst/>
              <a:rect l="l" t="t" r="r" b="b"/>
              <a:pathLst>
                <a:path w="3578" h="6439" extrusionOk="0">
                  <a:moveTo>
                    <a:pt x="3577" y="0"/>
                  </a:moveTo>
                  <a:lnTo>
                    <a:pt x="3577" y="0"/>
                  </a:lnTo>
                  <a:cubicBezTo>
                    <a:pt x="3156" y="369"/>
                    <a:pt x="2946" y="895"/>
                    <a:pt x="2683" y="1368"/>
                  </a:cubicBezTo>
                  <a:cubicBezTo>
                    <a:pt x="2420" y="1789"/>
                    <a:pt x="2210" y="2210"/>
                    <a:pt x="1894" y="2526"/>
                  </a:cubicBezTo>
                  <a:cubicBezTo>
                    <a:pt x="1368" y="3104"/>
                    <a:pt x="947" y="3735"/>
                    <a:pt x="684" y="4472"/>
                  </a:cubicBezTo>
                  <a:cubicBezTo>
                    <a:pt x="474" y="4998"/>
                    <a:pt x="211" y="5524"/>
                    <a:pt x="53" y="6050"/>
                  </a:cubicBezTo>
                  <a:cubicBezTo>
                    <a:pt x="0" y="6103"/>
                    <a:pt x="211" y="6313"/>
                    <a:pt x="316" y="6418"/>
                  </a:cubicBezTo>
                  <a:cubicBezTo>
                    <a:pt x="330" y="6432"/>
                    <a:pt x="359" y="6439"/>
                    <a:pt x="394" y="6439"/>
                  </a:cubicBezTo>
                  <a:cubicBezTo>
                    <a:pt x="490" y="6439"/>
                    <a:pt x="631" y="6390"/>
                    <a:pt x="631" y="6313"/>
                  </a:cubicBezTo>
                  <a:cubicBezTo>
                    <a:pt x="842" y="5997"/>
                    <a:pt x="1000" y="5629"/>
                    <a:pt x="1210" y="5314"/>
                  </a:cubicBezTo>
                  <a:cubicBezTo>
                    <a:pt x="1526" y="4682"/>
                    <a:pt x="1736" y="3946"/>
                    <a:pt x="2157" y="3367"/>
                  </a:cubicBezTo>
                  <a:cubicBezTo>
                    <a:pt x="2946" y="2368"/>
                    <a:pt x="3262" y="1158"/>
                    <a:pt x="35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-6635575" y="5820675"/>
              <a:ext cx="81575" cy="144400"/>
            </a:xfrm>
            <a:custGeom>
              <a:avLst/>
              <a:gdLst/>
              <a:ahLst/>
              <a:cxnLst/>
              <a:rect l="l" t="t" r="r" b="b"/>
              <a:pathLst>
                <a:path w="3263" h="5776" extrusionOk="0">
                  <a:moveTo>
                    <a:pt x="3157" y="1"/>
                  </a:moveTo>
                  <a:cubicBezTo>
                    <a:pt x="2842" y="579"/>
                    <a:pt x="2631" y="895"/>
                    <a:pt x="2473" y="1263"/>
                  </a:cubicBezTo>
                  <a:cubicBezTo>
                    <a:pt x="2105" y="2052"/>
                    <a:pt x="1684" y="2736"/>
                    <a:pt x="1106" y="3367"/>
                  </a:cubicBezTo>
                  <a:cubicBezTo>
                    <a:pt x="632" y="3893"/>
                    <a:pt x="369" y="4577"/>
                    <a:pt x="106" y="5156"/>
                  </a:cubicBezTo>
                  <a:cubicBezTo>
                    <a:pt x="1" y="5366"/>
                    <a:pt x="54" y="5629"/>
                    <a:pt x="264" y="5735"/>
                  </a:cubicBezTo>
                  <a:cubicBezTo>
                    <a:pt x="320" y="5763"/>
                    <a:pt x="381" y="5776"/>
                    <a:pt x="439" y="5776"/>
                  </a:cubicBezTo>
                  <a:cubicBezTo>
                    <a:pt x="600" y="5776"/>
                    <a:pt x="752" y="5678"/>
                    <a:pt x="790" y="5524"/>
                  </a:cubicBezTo>
                  <a:cubicBezTo>
                    <a:pt x="1211" y="4577"/>
                    <a:pt x="1684" y="3683"/>
                    <a:pt x="2368" y="2894"/>
                  </a:cubicBezTo>
                  <a:cubicBezTo>
                    <a:pt x="2421" y="2841"/>
                    <a:pt x="2421" y="2841"/>
                    <a:pt x="2421" y="2789"/>
                  </a:cubicBezTo>
                  <a:cubicBezTo>
                    <a:pt x="2684" y="2105"/>
                    <a:pt x="2947" y="1421"/>
                    <a:pt x="3210" y="737"/>
                  </a:cubicBezTo>
                  <a:cubicBezTo>
                    <a:pt x="3262" y="579"/>
                    <a:pt x="3157" y="421"/>
                    <a:pt x="31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-6576375" y="5810150"/>
              <a:ext cx="89450" cy="105250"/>
            </a:xfrm>
            <a:custGeom>
              <a:avLst/>
              <a:gdLst/>
              <a:ahLst/>
              <a:cxnLst/>
              <a:rect l="l" t="t" r="r" b="b"/>
              <a:pathLst>
                <a:path w="3578" h="4210" extrusionOk="0">
                  <a:moveTo>
                    <a:pt x="3577" y="1"/>
                  </a:moveTo>
                  <a:lnTo>
                    <a:pt x="3577" y="1"/>
                  </a:lnTo>
                  <a:cubicBezTo>
                    <a:pt x="2630" y="316"/>
                    <a:pt x="1789" y="422"/>
                    <a:pt x="1315" y="1158"/>
                  </a:cubicBezTo>
                  <a:cubicBezTo>
                    <a:pt x="789" y="1947"/>
                    <a:pt x="421" y="2894"/>
                    <a:pt x="53" y="3788"/>
                  </a:cubicBezTo>
                  <a:cubicBezTo>
                    <a:pt x="0" y="3894"/>
                    <a:pt x="105" y="4104"/>
                    <a:pt x="211" y="4209"/>
                  </a:cubicBezTo>
                  <a:cubicBezTo>
                    <a:pt x="263" y="4209"/>
                    <a:pt x="526" y="4157"/>
                    <a:pt x="526" y="4051"/>
                  </a:cubicBezTo>
                  <a:cubicBezTo>
                    <a:pt x="789" y="3473"/>
                    <a:pt x="1368" y="2999"/>
                    <a:pt x="1368" y="2263"/>
                  </a:cubicBezTo>
                  <a:cubicBezTo>
                    <a:pt x="1368" y="1947"/>
                    <a:pt x="1578" y="1579"/>
                    <a:pt x="1736" y="1263"/>
                  </a:cubicBezTo>
                  <a:cubicBezTo>
                    <a:pt x="1855" y="1027"/>
                    <a:pt x="2032" y="908"/>
                    <a:pt x="2269" y="908"/>
                  </a:cubicBezTo>
                  <a:cubicBezTo>
                    <a:pt x="2348" y="908"/>
                    <a:pt x="2433" y="921"/>
                    <a:pt x="2525" y="948"/>
                  </a:cubicBezTo>
                  <a:cubicBezTo>
                    <a:pt x="2525" y="1053"/>
                    <a:pt x="2578" y="1053"/>
                    <a:pt x="2578" y="1105"/>
                  </a:cubicBezTo>
                  <a:cubicBezTo>
                    <a:pt x="2525" y="1369"/>
                    <a:pt x="2262" y="1684"/>
                    <a:pt x="2578" y="1947"/>
                  </a:cubicBezTo>
                  <a:cubicBezTo>
                    <a:pt x="2609" y="1978"/>
                    <a:pt x="2643" y="1993"/>
                    <a:pt x="2681" y="1993"/>
                  </a:cubicBezTo>
                  <a:cubicBezTo>
                    <a:pt x="2836" y="1993"/>
                    <a:pt x="3040" y="1740"/>
                    <a:pt x="3209" y="1316"/>
                  </a:cubicBezTo>
                  <a:cubicBezTo>
                    <a:pt x="3314" y="1000"/>
                    <a:pt x="3420" y="632"/>
                    <a:pt x="35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9"/>
            <p:cNvSpPr/>
            <p:nvPr/>
          </p:nvSpPr>
          <p:spPr>
            <a:xfrm>
              <a:off x="-7370725" y="5347225"/>
              <a:ext cx="68425" cy="122350"/>
            </a:xfrm>
            <a:custGeom>
              <a:avLst/>
              <a:gdLst/>
              <a:ahLst/>
              <a:cxnLst/>
              <a:rect l="l" t="t" r="r" b="b"/>
              <a:pathLst>
                <a:path w="2737" h="4894" extrusionOk="0">
                  <a:moveTo>
                    <a:pt x="2736" y="1"/>
                  </a:moveTo>
                  <a:lnTo>
                    <a:pt x="2736" y="1"/>
                  </a:lnTo>
                  <a:cubicBezTo>
                    <a:pt x="2473" y="264"/>
                    <a:pt x="2263" y="317"/>
                    <a:pt x="2210" y="422"/>
                  </a:cubicBezTo>
                  <a:cubicBezTo>
                    <a:pt x="2000" y="790"/>
                    <a:pt x="1789" y="1211"/>
                    <a:pt x="1579" y="1579"/>
                  </a:cubicBezTo>
                  <a:cubicBezTo>
                    <a:pt x="1369" y="2052"/>
                    <a:pt x="1158" y="2473"/>
                    <a:pt x="685" y="2789"/>
                  </a:cubicBezTo>
                  <a:cubicBezTo>
                    <a:pt x="211" y="3157"/>
                    <a:pt x="1" y="3788"/>
                    <a:pt x="1" y="4420"/>
                  </a:cubicBezTo>
                  <a:cubicBezTo>
                    <a:pt x="1" y="4525"/>
                    <a:pt x="106" y="4683"/>
                    <a:pt x="264" y="4893"/>
                  </a:cubicBezTo>
                  <a:cubicBezTo>
                    <a:pt x="790" y="4104"/>
                    <a:pt x="1000" y="3262"/>
                    <a:pt x="1789" y="2736"/>
                  </a:cubicBezTo>
                  <a:cubicBezTo>
                    <a:pt x="1789" y="2736"/>
                    <a:pt x="1789" y="2684"/>
                    <a:pt x="1842" y="2631"/>
                  </a:cubicBezTo>
                  <a:cubicBezTo>
                    <a:pt x="2105" y="1842"/>
                    <a:pt x="2473" y="1053"/>
                    <a:pt x="27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9"/>
            <p:cNvSpPr/>
            <p:nvPr/>
          </p:nvSpPr>
          <p:spPr>
            <a:xfrm>
              <a:off x="-6684225" y="5810150"/>
              <a:ext cx="103925" cy="144075"/>
            </a:xfrm>
            <a:custGeom>
              <a:avLst/>
              <a:gdLst/>
              <a:ahLst/>
              <a:cxnLst/>
              <a:rect l="l" t="t" r="r" b="b"/>
              <a:pathLst>
                <a:path w="4157" h="5763" extrusionOk="0">
                  <a:moveTo>
                    <a:pt x="3841" y="1"/>
                  </a:moveTo>
                  <a:cubicBezTo>
                    <a:pt x="3578" y="264"/>
                    <a:pt x="3367" y="579"/>
                    <a:pt x="3157" y="895"/>
                  </a:cubicBezTo>
                  <a:cubicBezTo>
                    <a:pt x="2578" y="1632"/>
                    <a:pt x="2000" y="2368"/>
                    <a:pt x="1368" y="3104"/>
                  </a:cubicBezTo>
                  <a:cubicBezTo>
                    <a:pt x="1210" y="3367"/>
                    <a:pt x="947" y="3578"/>
                    <a:pt x="790" y="3788"/>
                  </a:cubicBezTo>
                  <a:cubicBezTo>
                    <a:pt x="316" y="4314"/>
                    <a:pt x="106" y="4946"/>
                    <a:pt x="1" y="5735"/>
                  </a:cubicBezTo>
                  <a:cubicBezTo>
                    <a:pt x="59" y="5754"/>
                    <a:pt x="109" y="5763"/>
                    <a:pt x="154" y="5763"/>
                  </a:cubicBezTo>
                  <a:cubicBezTo>
                    <a:pt x="353" y="5763"/>
                    <a:pt x="431" y="5591"/>
                    <a:pt x="474" y="5419"/>
                  </a:cubicBezTo>
                  <a:cubicBezTo>
                    <a:pt x="790" y="4525"/>
                    <a:pt x="1474" y="3841"/>
                    <a:pt x="2052" y="3104"/>
                  </a:cubicBezTo>
                  <a:cubicBezTo>
                    <a:pt x="2789" y="2263"/>
                    <a:pt x="3367" y="1316"/>
                    <a:pt x="3999" y="369"/>
                  </a:cubicBezTo>
                  <a:cubicBezTo>
                    <a:pt x="4156" y="211"/>
                    <a:pt x="4051" y="53"/>
                    <a:pt x="38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-6943300" y="6974050"/>
              <a:ext cx="63150" cy="73750"/>
            </a:xfrm>
            <a:custGeom>
              <a:avLst/>
              <a:gdLst/>
              <a:ahLst/>
              <a:cxnLst/>
              <a:rect l="l" t="t" r="r" b="b"/>
              <a:pathLst>
                <a:path w="2526" h="2950" extrusionOk="0">
                  <a:moveTo>
                    <a:pt x="2525" y="0"/>
                  </a:moveTo>
                  <a:lnTo>
                    <a:pt x="2525" y="0"/>
                  </a:lnTo>
                  <a:cubicBezTo>
                    <a:pt x="2157" y="53"/>
                    <a:pt x="1894" y="105"/>
                    <a:pt x="1579" y="158"/>
                  </a:cubicBezTo>
                  <a:cubicBezTo>
                    <a:pt x="1368" y="473"/>
                    <a:pt x="1263" y="737"/>
                    <a:pt x="1105" y="1000"/>
                  </a:cubicBezTo>
                  <a:cubicBezTo>
                    <a:pt x="789" y="1368"/>
                    <a:pt x="474" y="1736"/>
                    <a:pt x="211" y="2104"/>
                  </a:cubicBezTo>
                  <a:cubicBezTo>
                    <a:pt x="0" y="2420"/>
                    <a:pt x="53" y="2788"/>
                    <a:pt x="316" y="2893"/>
                  </a:cubicBezTo>
                  <a:cubicBezTo>
                    <a:pt x="382" y="2933"/>
                    <a:pt x="441" y="2949"/>
                    <a:pt x="496" y="2949"/>
                  </a:cubicBezTo>
                  <a:cubicBezTo>
                    <a:pt x="661" y="2949"/>
                    <a:pt x="789" y="2801"/>
                    <a:pt x="947" y="2683"/>
                  </a:cubicBezTo>
                  <a:cubicBezTo>
                    <a:pt x="1736" y="1999"/>
                    <a:pt x="2052" y="1000"/>
                    <a:pt x="2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-7836275" y="6521625"/>
              <a:ext cx="50000" cy="92100"/>
            </a:xfrm>
            <a:custGeom>
              <a:avLst/>
              <a:gdLst/>
              <a:ahLst/>
              <a:cxnLst/>
              <a:rect l="l" t="t" r="r" b="b"/>
              <a:pathLst>
                <a:path w="2000" h="3684" extrusionOk="0">
                  <a:moveTo>
                    <a:pt x="1737" y="1"/>
                  </a:moveTo>
                  <a:cubicBezTo>
                    <a:pt x="1684" y="1"/>
                    <a:pt x="1474" y="1"/>
                    <a:pt x="1421" y="54"/>
                  </a:cubicBezTo>
                  <a:cubicBezTo>
                    <a:pt x="1263" y="211"/>
                    <a:pt x="1158" y="422"/>
                    <a:pt x="1053" y="580"/>
                  </a:cubicBezTo>
                  <a:cubicBezTo>
                    <a:pt x="685" y="1474"/>
                    <a:pt x="369" y="2368"/>
                    <a:pt x="1" y="3210"/>
                  </a:cubicBezTo>
                  <a:cubicBezTo>
                    <a:pt x="1" y="3368"/>
                    <a:pt x="53" y="3526"/>
                    <a:pt x="106" y="3683"/>
                  </a:cubicBezTo>
                  <a:cubicBezTo>
                    <a:pt x="211" y="3683"/>
                    <a:pt x="316" y="3683"/>
                    <a:pt x="369" y="3631"/>
                  </a:cubicBezTo>
                  <a:cubicBezTo>
                    <a:pt x="1105" y="2684"/>
                    <a:pt x="1631" y="1579"/>
                    <a:pt x="2000" y="422"/>
                  </a:cubicBezTo>
                  <a:cubicBezTo>
                    <a:pt x="2000" y="369"/>
                    <a:pt x="2000" y="317"/>
                    <a:pt x="2000" y="317"/>
                  </a:cubicBezTo>
                  <a:cubicBezTo>
                    <a:pt x="1894" y="211"/>
                    <a:pt x="1842" y="54"/>
                    <a:pt x="17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-6725000" y="6736325"/>
              <a:ext cx="50000" cy="98325"/>
            </a:xfrm>
            <a:custGeom>
              <a:avLst/>
              <a:gdLst/>
              <a:ahLst/>
              <a:cxnLst/>
              <a:rect l="l" t="t" r="r" b="b"/>
              <a:pathLst>
                <a:path w="2000" h="3933" extrusionOk="0">
                  <a:moveTo>
                    <a:pt x="1658" y="1"/>
                  </a:moveTo>
                  <a:cubicBezTo>
                    <a:pt x="1605" y="1"/>
                    <a:pt x="1553" y="14"/>
                    <a:pt x="1526" y="40"/>
                  </a:cubicBezTo>
                  <a:cubicBezTo>
                    <a:pt x="1421" y="145"/>
                    <a:pt x="1316" y="198"/>
                    <a:pt x="1263" y="303"/>
                  </a:cubicBezTo>
                  <a:cubicBezTo>
                    <a:pt x="895" y="1250"/>
                    <a:pt x="474" y="2197"/>
                    <a:pt x="53" y="3144"/>
                  </a:cubicBezTo>
                  <a:cubicBezTo>
                    <a:pt x="1" y="3302"/>
                    <a:pt x="53" y="3565"/>
                    <a:pt x="53" y="3933"/>
                  </a:cubicBezTo>
                  <a:cubicBezTo>
                    <a:pt x="369" y="3670"/>
                    <a:pt x="632" y="3512"/>
                    <a:pt x="685" y="3354"/>
                  </a:cubicBezTo>
                  <a:cubicBezTo>
                    <a:pt x="1158" y="2460"/>
                    <a:pt x="1526" y="1566"/>
                    <a:pt x="1947" y="671"/>
                  </a:cubicBezTo>
                  <a:cubicBezTo>
                    <a:pt x="2000" y="566"/>
                    <a:pt x="2000" y="408"/>
                    <a:pt x="2000" y="303"/>
                  </a:cubicBezTo>
                  <a:cubicBezTo>
                    <a:pt x="1947" y="198"/>
                    <a:pt x="1895" y="93"/>
                    <a:pt x="1789" y="40"/>
                  </a:cubicBezTo>
                  <a:cubicBezTo>
                    <a:pt x="1763" y="14"/>
                    <a:pt x="1710" y="1"/>
                    <a:pt x="16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-7778400" y="6545300"/>
              <a:ext cx="51300" cy="118975"/>
            </a:xfrm>
            <a:custGeom>
              <a:avLst/>
              <a:gdLst/>
              <a:ahLst/>
              <a:cxnLst/>
              <a:rect l="l" t="t" r="r" b="b"/>
              <a:pathLst>
                <a:path w="2052" h="4759" extrusionOk="0">
                  <a:moveTo>
                    <a:pt x="2052" y="1"/>
                  </a:moveTo>
                  <a:cubicBezTo>
                    <a:pt x="1315" y="422"/>
                    <a:pt x="632" y="1737"/>
                    <a:pt x="737" y="2263"/>
                  </a:cubicBezTo>
                  <a:cubicBezTo>
                    <a:pt x="842" y="2736"/>
                    <a:pt x="632" y="3052"/>
                    <a:pt x="526" y="3473"/>
                  </a:cubicBezTo>
                  <a:cubicBezTo>
                    <a:pt x="369" y="3894"/>
                    <a:pt x="0" y="4262"/>
                    <a:pt x="105" y="4735"/>
                  </a:cubicBezTo>
                  <a:cubicBezTo>
                    <a:pt x="176" y="4735"/>
                    <a:pt x="269" y="4759"/>
                    <a:pt x="324" y="4759"/>
                  </a:cubicBezTo>
                  <a:cubicBezTo>
                    <a:pt x="351" y="4759"/>
                    <a:pt x="369" y="4753"/>
                    <a:pt x="369" y="4735"/>
                  </a:cubicBezTo>
                  <a:cubicBezTo>
                    <a:pt x="895" y="4157"/>
                    <a:pt x="1263" y="3420"/>
                    <a:pt x="1263" y="2631"/>
                  </a:cubicBezTo>
                  <a:cubicBezTo>
                    <a:pt x="1263" y="1947"/>
                    <a:pt x="1526" y="1421"/>
                    <a:pt x="1736" y="790"/>
                  </a:cubicBezTo>
                  <a:cubicBezTo>
                    <a:pt x="1841" y="527"/>
                    <a:pt x="1947" y="264"/>
                    <a:pt x="20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-6851250" y="6905650"/>
              <a:ext cx="43425" cy="67600"/>
            </a:xfrm>
            <a:custGeom>
              <a:avLst/>
              <a:gdLst/>
              <a:ahLst/>
              <a:cxnLst/>
              <a:rect l="l" t="t" r="r" b="b"/>
              <a:pathLst>
                <a:path w="1737" h="2704" extrusionOk="0">
                  <a:moveTo>
                    <a:pt x="1579" y="1"/>
                  </a:moveTo>
                  <a:cubicBezTo>
                    <a:pt x="1368" y="106"/>
                    <a:pt x="1158" y="158"/>
                    <a:pt x="1105" y="264"/>
                  </a:cubicBezTo>
                  <a:cubicBezTo>
                    <a:pt x="737" y="790"/>
                    <a:pt x="422" y="1316"/>
                    <a:pt x="106" y="1894"/>
                  </a:cubicBezTo>
                  <a:cubicBezTo>
                    <a:pt x="53" y="2000"/>
                    <a:pt x="1" y="2157"/>
                    <a:pt x="53" y="2263"/>
                  </a:cubicBezTo>
                  <a:cubicBezTo>
                    <a:pt x="106" y="2420"/>
                    <a:pt x="264" y="2631"/>
                    <a:pt x="422" y="2683"/>
                  </a:cubicBezTo>
                  <a:cubicBezTo>
                    <a:pt x="450" y="2698"/>
                    <a:pt x="489" y="2704"/>
                    <a:pt x="533" y="2704"/>
                  </a:cubicBezTo>
                  <a:cubicBezTo>
                    <a:pt x="653" y="2704"/>
                    <a:pt x="804" y="2655"/>
                    <a:pt x="842" y="2578"/>
                  </a:cubicBezTo>
                  <a:cubicBezTo>
                    <a:pt x="1263" y="1842"/>
                    <a:pt x="1737" y="1053"/>
                    <a:pt x="15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-7343100" y="5251225"/>
              <a:ext cx="57900" cy="97350"/>
            </a:xfrm>
            <a:custGeom>
              <a:avLst/>
              <a:gdLst/>
              <a:ahLst/>
              <a:cxnLst/>
              <a:rect l="l" t="t" r="r" b="b"/>
              <a:pathLst>
                <a:path w="2316" h="3894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1999" y="369"/>
                    <a:pt x="1894" y="527"/>
                    <a:pt x="1736" y="685"/>
                  </a:cubicBezTo>
                  <a:cubicBezTo>
                    <a:pt x="1579" y="842"/>
                    <a:pt x="1421" y="1053"/>
                    <a:pt x="1263" y="1263"/>
                  </a:cubicBezTo>
                  <a:cubicBezTo>
                    <a:pt x="1105" y="1421"/>
                    <a:pt x="895" y="1526"/>
                    <a:pt x="842" y="1737"/>
                  </a:cubicBezTo>
                  <a:cubicBezTo>
                    <a:pt x="527" y="2263"/>
                    <a:pt x="264" y="2789"/>
                    <a:pt x="53" y="3367"/>
                  </a:cubicBezTo>
                  <a:cubicBezTo>
                    <a:pt x="1" y="3473"/>
                    <a:pt x="106" y="3630"/>
                    <a:pt x="158" y="3893"/>
                  </a:cubicBezTo>
                  <a:cubicBezTo>
                    <a:pt x="684" y="3525"/>
                    <a:pt x="790" y="3052"/>
                    <a:pt x="1000" y="2631"/>
                  </a:cubicBezTo>
                  <a:cubicBezTo>
                    <a:pt x="1210" y="2263"/>
                    <a:pt x="1421" y="1895"/>
                    <a:pt x="1631" y="1526"/>
                  </a:cubicBezTo>
                  <a:cubicBezTo>
                    <a:pt x="1894" y="1158"/>
                    <a:pt x="2315" y="842"/>
                    <a:pt x="22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-7544325" y="7947225"/>
              <a:ext cx="50000" cy="106550"/>
            </a:xfrm>
            <a:custGeom>
              <a:avLst/>
              <a:gdLst/>
              <a:ahLst/>
              <a:cxnLst/>
              <a:rect l="l" t="t" r="r" b="b"/>
              <a:pathLst>
                <a:path w="2000" h="4262" extrusionOk="0">
                  <a:moveTo>
                    <a:pt x="1632" y="1"/>
                  </a:moveTo>
                  <a:lnTo>
                    <a:pt x="1632" y="1"/>
                  </a:lnTo>
                  <a:cubicBezTo>
                    <a:pt x="1053" y="1053"/>
                    <a:pt x="580" y="2105"/>
                    <a:pt x="106" y="3157"/>
                  </a:cubicBezTo>
                  <a:cubicBezTo>
                    <a:pt x="54" y="3262"/>
                    <a:pt x="1" y="3420"/>
                    <a:pt x="1" y="3525"/>
                  </a:cubicBezTo>
                  <a:cubicBezTo>
                    <a:pt x="54" y="3683"/>
                    <a:pt x="159" y="3893"/>
                    <a:pt x="369" y="4262"/>
                  </a:cubicBezTo>
                  <a:cubicBezTo>
                    <a:pt x="527" y="3736"/>
                    <a:pt x="580" y="3420"/>
                    <a:pt x="685" y="3157"/>
                  </a:cubicBezTo>
                  <a:cubicBezTo>
                    <a:pt x="843" y="2789"/>
                    <a:pt x="1000" y="2420"/>
                    <a:pt x="1158" y="2052"/>
                  </a:cubicBezTo>
                  <a:cubicBezTo>
                    <a:pt x="1263" y="1737"/>
                    <a:pt x="1421" y="1421"/>
                    <a:pt x="1526" y="1105"/>
                  </a:cubicBezTo>
                  <a:cubicBezTo>
                    <a:pt x="1632" y="790"/>
                    <a:pt x="2000" y="474"/>
                    <a:pt x="16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-7490400" y="7961700"/>
              <a:ext cx="73675" cy="57025"/>
            </a:xfrm>
            <a:custGeom>
              <a:avLst/>
              <a:gdLst/>
              <a:ahLst/>
              <a:cxnLst/>
              <a:rect l="l" t="t" r="r" b="b"/>
              <a:pathLst>
                <a:path w="2947" h="2281" extrusionOk="0">
                  <a:moveTo>
                    <a:pt x="1158" y="0"/>
                  </a:moveTo>
                  <a:cubicBezTo>
                    <a:pt x="895" y="368"/>
                    <a:pt x="579" y="842"/>
                    <a:pt x="369" y="1263"/>
                  </a:cubicBezTo>
                  <a:cubicBezTo>
                    <a:pt x="1" y="1841"/>
                    <a:pt x="1" y="2210"/>
                    <a:pt x="264" y="2262"/>
                  </a:cubicBezTo>
                  <a:cubicBezTo>
                    <a:pt x="314" y="2275"/>
                    <a:pt x="361" y="2281"/>
                    <a:pt x="404" y="2281"/>
                  </a:cubicBezTo>
                  <a:cubicBezTo>
                    <a:pt x="723" y="2281"/>
                    <a:pt x="868" y="1968"/>
                    <a:pt x="1053" y="1736"/>
                  </a:cubicBezTo>
                  <a:cubicBezTo>
                    <a:pt x="1263" y="1578"/>
                    <a:pt x="1316" y="1368"/>
                    <a:pt x="1211" y="1052"/>
                  </a:cubicBezTo>
                  <a:cubicBezTo>
                    <a:pt x="1158" y="895"/>
                    <a:pt x="1211" y="684"/>
                    <a:pt x="1211" y="526"/>
                  </a:cubicBezTo>
                  <a:cubicBezTo>
                    <a:pt x="1398" y="419"/>
                    <a:pt x="1566" y="377"/>
                    <a:pt x="1719" y="377"/>
                  </a:cubicBezTo>
                  <a:cubicBezTo>
                    <a:pt x="2165" y="377"/>
                    <a:pt x="2489" y="738"/>
                    <a:pt x="2841" y="895"/>
                  </a:cubicBezTo>
                  <a:cubicBezTo>
                    <a:pt x="2947" y="421"/>
                    <a:pt x="2736" y="158"/>
                    <a:pt x="2368" y="53"/>
                  </a:cubicBezTo>
                  <a:cubicBezTo>
                    <a:pt x="2000" y="0"/>
                    <a:pt x="1579" y="0"/>
                    <a:pt x="11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-7031425" y="7008225"/>
              <a:ext cx="55275" cy="90775"/>
            </a:xfrm>
            <a:custGeom>
              <a:avLst/>
              <a:gdLst/>
              <a:ahLst/>
              <a:cxnLst/>
              <a:rect l="l" t="t" r="r" b="b"/>
              <a:pathLst>
                <a:path w="2211" h="3631" extrusionOk="0">
                  <a:moveTo>
                    <a:pt x="1947" y="1"/>
                  </a:moveTo>
                  <a:cubicBezTo>
                    <a:pt x="1737" y="369"/>
                    <a:pt x="1579" y="737"/>
                    <a:pt x="1421" y="1105"/>
                  </a:cubicBezTo>
                  <a:cubicBezTo>
                    <a:pt x="1263" y="1526"/>
                    <a:pt x="843" y="1737"/>
                    <a:pt x="580" y="2052"/>
                  </a:cubicBezTo>
                  <a:cubicBezTo>
                    <a:pt x="264" y="2421"/>
                    <a:pt x="1" y="2841"/>
                    <a:pt x="106" y="3630"/>
                  </a:cubicBezTo>
                  <a:cubicBezTo>
                    <a:pt x="369" y="3420"/>
                    <a:pt x="527" y="3367"/>
                    <a:pt x="580" y="3262"/>
                  </a:cubicBezTo>
                  <a:cubicBezTo>
                    <a:pt x="790" y="2841"/>
                    <a:pt x="1053" y="2473"/>
                    <a:pt x="1421" y="2158"/>
                  </a:cubicBezTo>
                  <a:cubicBezTo>
                    <a:pt x="1947" y="1684"/>
                    <a:pt x="2210" y="948"/>
                    <a:pt x="2105" y="211"/>
                  </a:cubicBezTo>
                  <a:cubicBezTo>
                    <a:pt x="2105" y="159"/>
                    <a:pt x="2000" y="53"/>
                    <a:pt x="19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-7273400" y="5038175"/>
              <a:ext cx="59200" cy="72350"/>
            </a:xfrm>
            <a:custGeom>
              <a:avLst/>
              <a:gdLst/>
              <a:ahLst/>
              <a:cxnLst/>
              <a:rect l="l" t="t" r="r" b="b"/>
              <a:pathLst>
                <a:path w="2368" h="2894" extrusionOk="0">
                  <a:moveTo>
                    <a:pt x="2368" y="1"/>
                  </a:moveTo>
                  <a:cubicBezTo>
                    <a:pt x="1210" y="527"/>
                    <a:pt x="684" y="1421"/>
                    <a:pt x="106" y="2263"/>
                  </a:cubicBezTo>
                  <a:cubicBezTo>
                    <a:pt x="1" y="2473"/>
                    <a:pt x="1" y="2684"/>
                    <a:pt x="264" y="2894"/>
                  </a:cubicBezTo>
                  <a:cubicBezTo>
                    <a:pt x="947" y="2000"/>
                    <a:pt x="1579" y="1053"/>
                    <a:pt x="23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-7282600" y="5185475"/>
              <a:ext cx="15800" cy="32900"/>
            </a:xfrm>
            <a:custGeom>
              <a:avLst/>
              <a:gdLst/>
              <a:ahLst/>
              <a:cxnLst/>
              <a:rect l="l" t="t" r="r" b="b"/>
              <a:pathLst>
                <a:path w="632" h="1316" extrusionOk="0">
                  <a:moveTo>
                    <a:pt x="632" y="0"/>
                  </a:moveTo>
                  <a:lnTo>
                    <a:pt x="632" y="0"/>
                  </a:lnTo>
                  <a:cubicBezTo>
                    <a:pt x="263" y="316"/>
                    <a:pt x="53" y="684"/>
                    <a:pt x="0" y="1316"/>
                  </a:cubicBezTo>
                  <a:cubicBezTo>
                    <a:pt x="474" y="895"/>
                    <a:pt x="579" y="474"/>
                    <a:pt x="6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39"/>
          <p:cNvGrpSpPr/>
          <p:nvPr/>
        </p:nvGrpSpPr>
        <p:grpSpPr>
          <a:xfrm>
            <a:off x="3708328" y="3349539"/>
            <a:ext cx="962841" cy="417839"/>
            <a:chOff x="-455534" y="4721139"/>
            <a:chExt cx="962841" cy="417839"/>
          </a:xfrm>
        </p:grpSpPr>
        <p:sp>
          <p:nvSpPr>
            <p:cNvPr id="6863" name="Google Shape;6863;p39"/>
            <p:cNvSpPr/>
            <p:nvPr/>
          </p:nvSpPr>
          <p:spPr>
            <a:xfrm>
              <a:off x="52550" y="4763917"/>
              <a:ext cx="438348" cy="356892"/>
            </a:xfrm>
            <a:custGeom>
              <a:avLst/>
              <a:gdLst/>
              <a:ahLst/>
              <a:cxnLst/>
              <a:rect l="l" t="t" r="r" b="b"/>
              <a:pathLst>
                <a:path w="39349" h="32037" extrusionOk="0">
                  <a:moveTo>
                    <a:pt x="29091" y="4366"/>
                  </a:moveTo>
                  <a:cubicBezTo>
                    <a:pt x="29722" y="4103"/>
                    <a:pt x="30301" y="3893"/>
                    <a:pt x="30827" y="3577"/>
                  </a:cubicBezTo>
                  <a:cubicBezTo>
                    <a:pt x="31458" y="3156"/>
                    <a:pt x="31563" y="2473"/>
                    <a:pt x="30932" y="1999"/>
                  </a:cubicBezTo>
                  <a:cubicBezTo>
                    <a:pt x="30459" y="1578"/>
                    <a:pt x="29880" y="1263"/>
                    <a:pt x="29196" y="1263"/>
                  </a:cubicBezTo>
                  <a:cubicBezTo>
                    <a:pt x="28197" y="1315"/>
                    <a:pt x="27197" y="1263"/>
                    <a:pt x="26198" y="1263"/>
                  </a:cubicBezTo>
                  <a:cubicBezTo>
                    <a:pt x="25461" y="1263"/>
                    <a:pt x="24777" y="1263"/>
                    <a:pt x="23988" y="1263"/>
                  </a:cubicBezTo>
                  <a:cubicBezTo>
                    <a:pt x="24094" y="737"/>
                    <a:pt x="24357" y="474"/>
                    <a:pt x="24725" y="368"/>
                  </a:cubicBezTo>
                  <a:cubicBezTo>
                    <a:pt x="25356" y="263"/>
                    <a:pt x="25935" y="0"/>
                    <a:pt x="26619" y="53"/>
                  </a:cubicBezTo>
                  <a:cubicBezTo>
                    <a:pt x="27460" y="105"/>
                    <a:pt x="28249" y="105"/>
                    <a:pt x="29091" y="53"/>
                  </a:cubicBezTo>
                  <a:cubicBezTo>
                    <a:pt x="29985" y="53"/>
                    <a:pt x="30827" y="316"/>
                    <a:pt x="31511" y="789"/>
                  </a:cubicBezTo>
                  <a:cubicBezTo>
                    <a:pt x="32300" y="1315"/>
                    <a:pt x="33194" y="1684"/>
                    <a:pt x="33825" y="2367"/>
                  </a:cubicBezTo>
                  <a:cubicBezTo>
                    <a:pt x="33983" y="2525"/>
                    <a:pt x="34194" y="2578"/>
                    <a:pt x="34351" y="2736"/>
                  </a:cubicBezTo>
                  <a:cubicBezTo>
                    <a:pt x="34667" y="2999"/>
                    <a:pt x="35035" y="3209"/>
                    <a:pt x="35193" y="3525"/>
                  </a:cubicBezTo>
                  <a:cubicBezTo>
                    <a:pt x="35509" y="4103"/>
                    <a:pt x="35982" y="4577"/>
                    <a:pt x="36456" y="4998"/>
                  </a:cubicBezTo>
                  <a:cubicBezTo>
                    <a:pt x="36719" y="5261"/>
                    <a:pt x="36929" y="5576"/>
                    <a:pt x="37087" y="5997"/>
                  </a:cubicBezTo>
                  <a:cubicBezTo>
                    <a:pt x="37297" y="6681"/>
                    <a:pt x="37613" y="7312"/>
                    <a:pt x="38139" y="7838"/>
                  </a:cubicBezTo>
                  <a:cubicBezTo>
                    <a:pt x="38455" y="8101"/>
                    <a:pt x="38560" y="8470"/>
                    <a:pt x="38612" y="8890"/>
                  </a:cubicBezTo>
                  <a:cubicBezTo>
                    <a:pt x="38612" y="9259"/>
                    <a:pt x="38770" y="9627"/>
                    <a:pt x="38823" y="10048"/>
                  </a:cubicBezTo>
                  <a:cubicBezTo>
                    <a:pt x="38875" y="10363"/>
                    <a:pt x="38875" y="10679"/>
                    <a:pt x="38928" y="10995"/>
                  </a:cubicBezTo>
                  <a:cubicBezTo>
                    <a:pt x="38981" y="11573"/>
                    <a:pt x="38981" y="12152"/>
                    <a:pt x="39086" y="12678"/>
                  </a:cubicBezTo>
                  <a:cubicBezTo>
                    <a:pt x="39349" y="13783"/>
                    <a:pt x="39244" y="14887"/>
                    <a:pt x="39296" y="15992"/>
                  </a:cubicBezTo>
                  <a:cubicBezTo>
                    <a:pt x="39296" y="16097"/>
                    <a:pt x="39296" y="16255"/>
                    <a:pt x="39244" y="16308"/>
                  </a:cubicBezTo>
                  <a:cubicBezTo>
                    <a:pt x="38665" y="17728"/>
                    <a:pt x="38507" y="19359"/>
                    <a:pt x="37560" y="20569"/>
                  </a:cubicBezTo>
                  <a:cubicBezTo>
                    <a:pt x="37508" y="20674"/>
                    <a:pt x="37403" y="20779"/>
                    <a:pt x="37350" y="20884"/>
                  </a:cubicBezTo>
                  <a:cubicBezTo>
                    <a:pt x="36824" y="22147"/>
                    <a:pt x="35877" y="23094"/>
                    <a:pt x="35035" y="24198"/>
                  </a:cubicBezTo>
                  <a:cubicBezTo>
                    <a:pt x="34720" y="24672"/>
                    <a:pt x="34299" y="25040"/>
                    <a:pt x="33773" y="25356"/>
                  </a:cubicBezTo>
                  <a:cubicBezTo>
                    <a:pt x="33352" y="25619"/>
                    <a:pt x="32931" y="25987"/>
                    <a:pt x="32563" y="26408"/>
                  </a:cubicBezTo>
                  <a:cubicBezTo>
                    <a:pt x="31353" y="27723"/>
                    <a:pt x="29880" y="28617"/>
                    <a:pt x="28197" y="29196"/>
                  </a:cubicBezTo>
                  <a:cubicBezTo>
                    <a:pt x="27986" y="29301"/>
                    <a:pt x="27776" y="29354"/>
                    <a:pt x="27618" y="29459"/>
                  </a:cubicBezTo>
                  <a:cubicBezTo>
                    <a:pt x="26303" y="30248"/>
                    <a:pt x="24883" y="30721"/>
                    <a:pt x="23410" y="31142"/>
                  </a:cubicBezTo>
                  <a:cubicBezTo>
                    <a:pt x="23147" y="31247"/>
                    <a:pt x="22884" y="31353"/>
                    <a:pt x="22568" y="31353"/>
                  </a:cubicBezTo>
                  <a:cubicBezTo>
                    <a:pt x="21253" y="31405"/>
                    <a:pt x="19938" y="31563"/>
                    <a:pt x="18675" y="31931"/>
                  </a:cubicBezTo>
                  <a:cubicBezTo>
                    <a:pt x="18202" y="32036"/>
                    <a:pt x="17728" y="31984"/>
                    <a:pt x="17307" y="31826"/>
                  </a:cubicBezTo>
                  <a:cubicBezTo>
                    <a:pt x="16729" y="31616"/>
                    <a:pt x="16150" y="31458"/>
                    <a:pt x="15572" y="31300"/>
                  </a:cubicBezTo>
                  <a:cubicBezTo>
                    <a:pt x="15098" y="31142"/>
                    <a:pt x="14993" y="30932"/>
                    <a:pt x="14993" y="30511"/>
                  </a:cubicBezTo>
                  <a:cubicBezTo>
                    <a:pt x="14993" y="30090"/>
                    <a:pt x="14940" y="29669"/>
                    <a:pt x="14888" y="29248"/>
                  </a:cubicBezTo>
                  <a:cubicBezTo>
                    <a:pt x="14888" y="29143"/>
                    <a:pt x="14782" y="29091"/>
                    <a:pt x="14730" y="28985"/>
                  </a:cubicBezTo>
                  <a:cubicBezTo>
                    <a:pt x="14467" y="29669"/>
                    <a:pt x="14204" y="30353"/>
                    <a:pt x="13941" y="31090"/>
                  </a:cubicBezTo>
                  <a:cubicBezTo>
                    <a:pt x="12941" y="31142"/>
                    <a:pt x="12100" y="30721"/>
                    <a:pt x="11153" y="30406"/>
                  </a:cubicBezTo>
                  <a:cubicBezTo>
                    <a:pt x="11153" y="30143"/>
                    <a:pt x="11100" y="29827"/>
                    <a:pt x="11047" y="29511"/>
                  </a:cubicBezTo>
                  <a:cubicBezTo>
                    <a:pt x="10995" y="29196"/>
                    <a:pt x="11047" y="28828"/>
                    <a:pt x="10732" y="28565"/>
                  </a:cubicBezTo>
                  <a:cubicBezTo>
                    <a:pt x="10627" y="29196"/>
                    <a:pt x="10521" y="29722"/>
                    <a:pt x="10416" y="30353"/>
                  </a:cubicBezTo>
                  <a:cubicBezTo>
                    <a:pt x="10153" y="30248"/>
                    <a:pt x="9890" y="30195"/>
                    <a:pt x="9680" y="30090"/>
                  </a:cubicBezTo>
                  <a:cubicBezTo>
                    <a:pt x="8891" y="29722"/>
                    <a:pt x="8102" y="29301"/>
                    <a:pt x="7207" y="28828"/>
                  </a:cubicBezTo>
                  <a:cubicBezTo>
                    <a:pt x="7523" y="28617"/>
                    <a:pt x="7786" y="28512"/>
                    <a:pt x="8049" y="28354"/>
                  </a:cubicBezTo>
                  <a:cubicBezTo>
                    <a:pt x="7944" y="28039"/>
                    <a:pt x="7786" y="27723"/>
                    <a:pt x="7681" y="27407"/>
                  </a:cubicBezTo>
                  <a:cubicBezTo>
                    <a:pt x="7628" y="27092"/>
                    <a:pt x="7681" y="26723"/>
                    <a:pt x="7628" y="26408"/>
                  </a:cubicBezTo>
                  <a:cubicBezTo>
                    <a:pt x="7576" y="26145"/>
                    <a:pt x="7576" y="25829"/>
                    <a:pt x="7207" y="25619"/>
                  </a:cubicBezTo>
                  <a:cubicBezTo>
                    <a:pt x="7155" y="25777"/>
                    <a:pt x="6997" y="25882"/>
                    <a:pt x="6997" y="26040"/>
                  </a:cubicBezTo>
                  <a:cubicBezTo>
                    <a:pt x="6892" y="26776"/>
                    <a:pt x="6786" y="27512"/>
                    <a:pt x="6734" y="28302"/>
                  </a:cubicBezTo>
                  <a:cubicBezTo>
                    <a:pt x="5892" y="28354"/>
                    <a:pt x="5734" y="27670"/>
                    <a:pt x="5419" y="27092"/>
                  </a:cubicBezTo>
                  <a:cubicBezTo>
                    <a:pt x="5471" y="26986"/>
                    <a:pt x="5577" y="26829"/>
                    <a:pt x="5682" y="26671"/>
                  </a:cubicBezTo>
                  <a:cubicBezTo>
                    <a:pt x="5471" y="26618"/>
                    <a:pt x="5208" y="26566"/>
                    <a:pt x="5156" y="26460"/>
                  </a:cubicBezTo>
                  <a:cubicBezTo>
                    <a:pt x="5051" y="26250"/>
                    <a:pt x="5103" y="25987"/>
                    <a:pt x="5156" y="25724"/>
                  </a:cubicBezTo>
                  <a:cubicBezTo>
                    <a:pt x="5156" y="25619"/>
                    <a:pt x="5261" y="25513"/>
                    <a:pt x="5261" y="25408"/>
                  </a:cubicBezTo>
                  <a:cubicBezTo>
                    <a:pt x="5261" y="25198"/>
                    <a:pt x="5261" y="24987"/>
                    <a:pt x="5261" y="24724"/>
                  </a:cubicBezTo>
                  <a:cubicBezTo>
                    <a:pt x="4893" y="25145"/>
                    <a:pt x="4630" y="25619"/>
                    <a:pt x="4367" y="26355"/>
                  </a:cubicBezTo>
                  <a:cubicBezTo>
                    <a:pt x="3841" y="26092"/>
                    <a:pt x="3525" y="25724"/>
                    <a:pt x="3209" y="25250"/>
                  </a:cubicBezTo>
                  <a:cubicBezTo>
                    <a:pt x="3052" y="24987"/>
                    <a:pt x="2841" y="24672"/>
                    <a:pt x="2578" y="24514"/>
                  </a:cubicBezTo>
                  <a:cubicBezTo>
                    <a:pt x="2105" y="24251"/>
                    <a:pt x="1894" y="23725"/>
                    <a:pt x="1579" y="23304"/>
                  </a:cubicBezTo>
                  <a:cubicBezTo>
                    <a:pt x="1421" y="23041"/>
                    <a:pt x="1263" y="22620"/>
                    <a:pt x="1736" y="22357"/>
                  </a:cubicBezTo>
                  <a:cubicBezTo>
                    <a:pt x="1789" y="22305"/>
                    <a:pt x="1894" y="22147"/>
                    <a:pt x="1894" y="21989"/>
                  </a:cubicBezTo>
                  <a:cubicBezTo>
                    <a:pt x="1999" y="21253"/>
                    <a:pt x="2105" y="20516"/>
                    <a:pt x="2210" y="19780"/>
                  </a:cubicBezTo>
                  <a:cubicBezTo>
                    <a:pt x="2315" y="19359"/>
                    <a:pt x="2525" y="18990"/>
                    <a:pt x="2631" y="18570"/>
                  </a:cubicBezTo>
                  <a:cubicBezTo>
                    <a:pt x="2736" y="18254"/>
                    <a:pt x="2999" y="18044"/>
                    <a:pt x="2894" y="17623"/>
                  </a:cubicBezTo>
                  <a:cubicBezTo>
                    <a:pt x="1947" y="18780"/>
                    <a:pt x="1316" y="20516"/>
                    <a:pt x="1105" y="22042"/>
                  </a:cubicBezTo>
                  <a:cubicBezTo>
                    <a:pt x="947" y="21831"/>
                    <a:pt x="790" y="21726"/>
                    <a:pt x="790" y="21568"/>
                  </a:cubicBezTo>
                  <a:cubicBezTo>
                    <a:pt x="737" y="20726"/>
                    <a:pt x="421" y="19885"/>
                    <a:pt x="211" y="19043"/>
                  </a:cubicBezTo>
                  <a:cubicBezTo>
                    <a:pt x="0" y="18254"/>
                    <a:pt x="53" y="17412"/>
                    <a:pt x="0" y="16623"/>
                  </a:cubicBezTo>
                  <a:cubicBezTo>
                    <a:pt x="0" y="16518"/>
                    <a:pt x="0" y="16360"/>
                    <a:pt x="53" y="16308"/>
                  </a:cubicBezTo>
                  <a:cubicBezTo>
                    <a:pt x="369" y="15887"/>
                    <a:pt x="316" y="15413"/>
                    <a:pt x="316" y="14940"/>
                  </a:cubicBezTo>
                  <a:cubicBezTo>
                    <a:pt x="263" y="14572"/>
                    <a:pt x="211" y="14203"/>
                    <a:pt x="421" y="13888"/>
                  </a:cubicBezTo>
                  <a:cubicBezTo>
                    <a:pt x="474" y="13835"/>
                    <a:pt x="527" y="13783"/>
                    <a:pt x="527" y="13677"/>
                  </a:cubicBezTo>
                  <a:cubicBezTo>
                    <a:pt x="369" y="12941"/>
                    <a:pt x="790" y="12257"/>
                    <a:pt x="895" y="11521"/>
                  </a:cubicBezTo>
                  <a:cubicBezTo>
                    <a:pt x="895" y="11310"/>
                    <a:pt x="895" y="11152"/>
                    <a:pt x="947" y="10995"/>
                  </a:cubicBezTo>
                  <a:cubicBezTo>
                    <a:pt x="1368" y="10153"/>
                    <a:pt x="1842" y="9311"/>
                    <a:pt x="2262" y="8522"/>
                  </a:cubicBezTo>
                  <a:cubicBezTo>
                    <a:pt x="2736" y="8207"/>
                    <a:pt x="2894" y="7680"/>
                    <a:pt x="3262" y="7260"/>
                  </a:cubicBezTo>
                  <a:cubicBezTo>
                    <a:pt x="3946" y="6471"/>
                    <a:pt x="4840" y="5945"/>
                    <a:pt x="5787" y="5524"/>
                  </a:cubicBezTo>
                  <a:cubicBezTo>
                    <a:pt x="6366" y="5313"/>
                    <a:pt x="6892" y="5050"/>
                    <a:pt x="7470" y="4840"/>
                  </a:cubicBezTo>
                  <a:cubicBezTo>
                    <a:pt x="7733" y="4735"/>
                    <a:pt x="7839" y="4524"/>
                    <a:pt x="7891" y="4261"/>
                  </a:cubicBezTo>
                  <a:cubicBezTo>
                    <a:pt x="7996" y="4051"/>
                    <a:pt x="8259" y="3893"/>
                    <a:pt x="8470" y="3998"/>
                  </a:cubicBezTo>
                  <a:cubicBezTo>
                    <a:pt x="9732" y="4472"/>
                    <a:pt x="11153" y="4209"/>
                    <a:pt x="12468" y="4945"/>
                  </a:cubicBezTo>
                  <a:cubicBezTo>
                    <a:pt x="11942" y="5418"/>
                    <a:pt x="11416" y="5839"/>
                    <a:pt x="10732" y="5945"/>
                  </a:cubicBezTo>
                  <a:cubicBezTo>
                    <a:pt x="10469" y="5997"/>
                    <a:pt x="10153" y="6102"/>
                    <a:pt x="9943" y="6208"/>
                  </a:cubicBezTo>
                  <a:cubicBezTo>
                    <a:pt x="8628" y="6944"/>
                    <a:pt x="7313" y="7733"/>
                    <a:pt x="6050" y="8470"/>
                  </a:cubicBezTo>
                  <a:cubicBezTo>
                    <a:pt x="5840" y="8627"/>
                    <a:pt x="5629" y="8785"/>
                    <a:pt x="5471" y="8943"/>
                  </a:cubicBezTo>
                  <a:cubicBezTo>
                    <a:pt x="5261" y="9101"/>
                    <a:pt x="5051" y="9311"/>
                    <a:pt x="4840" y="9364"/>
                  </a:cubicBezTo>
                  <a:cubicBezTo>
                    <a:pt x="4261" y="9522"/>
                    <a:pt x="3841" y="9942"/>
                    <a:pt x="3367" y="10258"/>
                  </a:cubicBezTo>
                  <a:cubicBezTo>
                    <a:pt x="3104" y="10469"/>
                    <a:pt x="3052" y="10732"/>
                    <a:pt x="3052" y="11047"/>
                  </a:cubicBezTo>
                  <a:cubicBezTo>
                    <a:pt x="3104" y="11415"/>
                    <a:pt x="3315" y="11678"/>
                    <a:pt x="3735" y="11731"/>
                  </a:cubicBezTo>
                  <a:cubicBezTo>
                    <a:pt x="3893" y="11784"/>
                    <a:pt x="4104" y="11784"/>
                    <a:pt x="4261" y="11784"/>
                  </a:cubicBezTo>
                  <a:lnTo>
                    <a:pt x="5734" y="11784"/>
                  </a:lnTo>
                  <a:cubicBezTo>
                    <a:pt x="5787" y="11573"/>
                    <a:pt x="5840" y="11521"/>
                    <a:pt x="5840" y="11310"/>
                  </a:cubicBezTo>
                  <a:cubicBezTo>
                    <a:pt x="6103" y="11363"/>
                    <a:pt x="6418" y="11310"/>
                    <a:pt x="6681" y="11415"/>
                  </a:cubicBezTo>
                  <a:cubicBezTo>
                    <a:pt x="7839" y="11889"/>
                    <a:pt x="8943" y="11836"/>
                    <a:pt x="10101" y="11415"/>
                  </a:cubicBezTo>
                  <a:cubicBezTo>
                    <a:pt x="10153" y="11415"/>
                    <a:pt x="10258" y="11415"/>
                    <a:pt x="10311" y="11415"/>
                  </a:cubicBezTo>
                  <a:cubicBezTo>
                    <a:pt x="10521" y="11521"/>
                    <a:pt x="10416" y="11731"/>
                    <a:pt x="10364" y="11889"/>
                  </a:cubicBezTo>
                  <a:cubicBezTo>
                    <a:pt x="10048" y="12520"/>
                    <a:pt x="9838" y="13204"/>
                    <a:pt x="9469" y="13835"/>
                  </a:cubicBezTo>
                  <a:cubicBezTo>
                    <a:pt x="9049" y="14572"/>
                    <a:pt x="9101" y="15361"/>
                    <a:pt x="9154" y="16150"/>
                  </a:cubicBezTo>
                  <a:cubicBezTo>
                    <a:pt x="9206" y="16465"/>
                    <a:pt x="9417" y="16676"/>
                    <a:pt x="9732" y="16676"/>
                  </a:cubicBezTo>
                  <a:cubicBezTo>
                    <a:pt x="10206" y="16728"/>
                    <a:pt x="10679" y="16728"/>
                    <a:pt x="11153" y="16728"/>
                  </a:cubicBezTo>
                  <a:cubicBezTo>
                    <a:pt x="11311" y="16676"/>
                    <a:pt x="11521" y="16571"/>
                    <a:pt x="11731" y="16465"/>
                  </a:cubicBezTo>
                  <a:cubicBezTo>
                    <a:pt x="11889" y="16360"/>
                    <a:pt x="12047" y="16150"/>
                    <a:pt x="12205" y="15992"/>
                  </a:cubicBezTo>
                  <a:cubicBezTo>
                    <a:pt x="12783" y="15413"/>
                    <a:pt x="13362" y="14782"/>
                    <a:pt x="14099" y="14309"/>
                  </a:cubicBezTo>
                  <a:cubicBezTo>
                    <a:pt x="14835" y="13835"/>
                    <a:pt x="15098" y="12888"/>
                    <a:pt x="15729" y="12310"/>
                  </a:cubicBezTo>
                  <a:cubicBezTo>
                    <a:pt x="16098" y="11941"/>
                    <a:pt x="16466" y="11521"/>
                    <a:pt x="16887" y="11047"/>
                  </a:cubicBezTo>
                  <a:cubicBezTo>
                    <a:pt x="17150" y="11047"/>
                    <a:pt x="17465" y="10942"/>
                    <a:pt x="17886" y="10889"/>
                  </a:cubicBezTo>
                  <a:cubicBezTo>
                    <a:pt x="18097" y="11100"/>
                    <a:pt x="18360" y="11310"/>
                    <a:pt x="18570" y="11573"/>
                  </a:cubicBezTo>
                  <a:cubicBezTo>
                    <a:pt x="18833" y="11836"/>
                    <a:pt x="19149" y="12099"/>
                    <a:pt x="19517" y="12204"/>
                  </a:cubicBezTo>
                  <a:cubicBezTo>
                    <a:pt x="19990" y="12310"/>
                    <a:pt x="20359" y="12625"/>
                    <a:pt x="20674" y="12994"/>
                  </a:cubicBezTo>
                  <a:cubicBezTo>
                    <a:pt x="21253" y="13625"/>
                    <a:pt x="21937" y="14256"/>
                    <a:pt x="22726" y="14677"/>
                  </a:cubicBezTo>
                  <a:cubicBezTo>
                    <a:pt x="22884" y="14730"/>
                    <a:pt x="22989" y="14835"/>
                    <a:pt x="23094" y="14887"/>
                  </a:cubicBezTo>
                  <a:cubicBezTo>
                    <a:pt x="23620" y="15098"/>
                    <a:pt x="24146" y="14835"/>
                    <a:pt x="24199" y="14256"/>
                  </a:cubicBezTo>
                  <a:cubicBezTo>
                    <a:pt x="24251" y="13625"/>
                    <a:pt x="24304" y="12994"/>
                    <a:pt x="24041" y="12362"/>
                  </a:cubicBezTo>
                  <a:cubicBezTo>
                    <a:pt x="23830" y="11731"/>
                    <a:pt x="23725" y="11100"/>
                    <a:pt x="23567" y="10469"/>
                  </a:cubicBezTo>
                  <a:cubicBezTo>
                    <a:pt x="23567" y="10363"/>
                    <a:pt x="23515" y="10205"/>
                    <a:pt x="23567" y="10153"/>
                  </a:cubicBezTo>
                  <a:cubicBezTo>
                    <a:pt x="23988" y="9837"/>
                    <a:pt x="23673" y="9311"/>
                    <a:pt x="23936" y="8890"/>
                  </a:cubicBezTo>
                  <a:cubicBezTo>
                    <a:pt x="23988" y="8838"/>
                    <a:pt x="24146" y="8680"/>
                    <a:pt x="24304" y="8680"/>
                  </a:cubicBezTo>
                  <a:cubicBezTo>
                    <a:pt x="25093" y="8575"/>
                    <a:pt x="25829" y="8154"/>
                    <a:pt x="26619" y="8207"/>
                  </a:cubicBezTo>
                  <a:cubicBezTo>
                    <a:pt x="26724" y="8207"/>
                    <a:pt x="26882" y="8154"/>
                    <a:pt x="27039" y="8101"/>
                  </a:cubicBezTo>
                  <a:cubicBezTo>
                    <a:pt x="27881" y="7786"/>
                    <a:pt x="28775" y="7838"/>
                    <a:pt x="29670" y="7838"/>
                  </a:cubicBezTo>
                  <a:cubicBezTo>
                    <a:pt x="30248" y="7838"/>
                    <a:pt x="30774" y="7838"/>
                    <a:pt x="31300" y="7838"/>
                  </a:cubicBezTo>
                  <a:cubicBezTo>
                    <a:pt x="32037" y="7943"/>
                    <a:pt x="32721" y="7628"/>
                    <a:pt x="33352" y="7365"/>
                  </a:cubicBezTo>
                  <a:cubicBezTo>
                    <a:pt x="33720" y="7207"/>
                    <a:pt x="33825" y="6839"/>
                    <a:pt x="33562" y="6471"/>
                  </a:cubicBezTo>
                  <a:cubicBezTo>
                    <a:pt x="33194" y="6050"/>
                    <a:pt x="32773" y="5839"/>
                    <a:pt x="32300" y="5681"/>
                  </a:cubicBezTo>
                  <a:cubicBezTo>
                    <a:pt x="31826" y="5524"/>
                    <a:pt x="31458" y="5366"/>
                    <a:pt x="31037" y="5050"/>
                  </a:cubicBezTo>
                  <a:cubicBezTo>
                    <a:pt x="30669" y="4735"/>
                    <a:pt x="30248" y="4577"/>
                    <a:pt x="29775" y="4577"/>
                  </a:cubicBezTo>
                  <a:cubicBezTo>
                    <a:pt x="29564" y="4524"/>
                    <a:pt x="29301" y="4419"/>
                    <a:pt x="29091" y="4366"/>
                  </a:cubicBezTo>
                  <a:close/>
                  <a:moveTo>
                    <a:pt x="23673" y="28880"/>
                  </a:moveTo>
                  <a:cubicBezTo>
                    <a:pt x="23410" y="29248"/>
                    <a:pt x="23199" y="29774"/>
                    <a:pt x="23199" y="30195"/>
                  </a:cubicBezTo>
                  <a:cubicBezTo>
                    <a:pt x="23199" y="30564"/>
                    <a:pt x="23515" y="30827"/>
                    <a:pt x="23936" y="30721"/>
                  </a:cubicBezTo>
                  <a:cubicBezTo>
                    <a:pt x="24304" y="30669"/>
                    <a:pt x="24830" y="30143"/>
                    <a:pt x="24988" y="29564"/>
                  </a:cubicBezTo>
                  <a:cubicBezTo>
                    <a:pt x="24672" y="29617"/>
                    <a:pt x="24357" y="29617"/>
                    <a:pt x="24094" y="29669"/>
                  </a:cubicBezTo>
                  <a:cubicBezTo>
                    <a:pt x="23936" y="29406"/>
                    <a:pt x="23830" y="29143"/>
                    <a:pt x="23673" y="28880"/>
                  </a:cubicBezTo>
                  <a:close/>
                  <a:moveTo>
                    <a:pt x="20201" y="31142"/>
                  </a:moveTo>
                  <a:cubicBezTo>
                    <a:pt x="19990" y="30984"/>
                    <a:pt x="19885" y="30879"/>
                    <a:pt x="19780" y="30827"/>
                  </a:cubicBezTo>
                  <a:cubicBezTo>
                    <a:pt x="19412" y="30616"/>
                    <a:pt x="19412" y="30616"/>
                    <a:pt x="19517" y="30195"/>
                  </a:cubicBezTo>
                  <a:cubicBezTo>
                    <a:pt x="19622" y="29932"/>
                    <a:pt x="19675" y="29722"/>
                    <a:pt x="19254" y="29564"/>
                  </a:cubicBezTo>
                  <a:cubicBezTo>
                    <a:pt x="19096" y="29827"/>
                    <a:pt x="18833" y="30038"/>
                    <a:pt x="18728" y="30301"/>
                  </a:cubicBezTo>
                  <a:cubicBezTo>
                    <a:pt x="18412" y="30984"/>
                    <a:pt x="18728" y="31458"/>
                    <a:pt x="19464" y="31353"/>
                  </a:cubicBezTo>
                  <a:cubicBezTo>
                    <a:pt x="19675" y="31353"/>
                    <a:pt x="19833" y="31247"/>
                    <a:pt x="20201" y="31142"/>
                  </a:cubicBezTo>
                  <a:close/>
                  <a:moveTo>
                    <a:pt x="3262" y="24409"/>
                  </a:moveTo>
                  <a:cubicBezTo>
                    <a:pt x="3735" y="23567"/>
                    <a:pt x="3525" y="22778"/>
                    <a:pt x="3525" y="21989"/>
                  </a:cubicBezTo>
                  <a:cubicBezTo>
                    <a:pt x="3525" y="21831"/>
                    <a:pt x="3525" y="21673"/>
                    <a:pt x="3315" y="21673"/>
                  </a:cubicBezTo>
                  <a:cubicBezTo>
                    <a:pt x="3157" y="22252"/>
                    <a:pt x="3052" y="23409"/>
                    <a:pt x="3104" y="24041"/>
                  </a:cubicBezTo>
                  <a:cubicBezTo>
                    <a:pt x="3104" y="24146"/>
                    <a:pt x="3209" y="24251"/>
                    <a:pt x="3262" y="24409"/>
                  </a:cubicBezTo>
                  <a:close/>
                  <a:moveTo>
                    <a:pt x="34351" y="22094"/>
                  </a:moveTo>
                  <a:cubicBezTo>
                    <a:pt x="34351" y="22252"/>
                    <a:pt x="34351" y="22410"/>
                    <a:pt x="34351" y="22568"/>
                  </a:cubicBezTo>
                  <a:cubicBezTo>
                    <a:pt x="34299" y="22778"/>
                    <a:pt x="34194" y="22936"/>
                    <a:pt x="34141" y="23146"/>
                  </a:cubicBezTo>
                  <a:cubicBezTo>
                    <a:pt x="34088" y="23199"/>
                    <a:pt x="34141" y="23304"/>
                    <a:pt x="34194" y="23357"/>
                  </a:cubicBezTo>
                  <a:cubicBezTo>
                    <a:pt x="34246" y="23409"/>
                    <a:pt x="34351" y="23409"/>
                    <a:pt x="34457" y="23409"/>
                  </a:cubicBezTo>
                  <a:cubicBezTo>
                    <a:pt x="35035" y="23304"/>
                    <a:pt x="35141" y="22357"/>
                    <a:pt x="34667" y="22094"/>
                  </a:cubicBezTo>
                  <a:cubicBezTo>
                    <a:pt x="34614" y="22042"/>
                    <a:pt x="34509" y="22094"/>
                    <a:pt x="34351" y="22094"/>
                  </a:cubicBezTo>
                  <a:close/>
                  <a:moveTo>
                    <a:pt x="30774" y="26671"/>
                  </a:moveTo>
                  <a:cubicBezTo>
                    <a:pt x="30722" y="26723"/>
                    <a:pt x="30564" y="26829"/>
                    <a:pt x="30564" y="26986"/>
                  </a:cubicBezTo>
                  <a:cubicBezTo>
                    <a:pt x="30511" y="27197"/>
                    <a:pt x="30722" y="27407"/>
                    <a:pt x="30932" y="27355"/>
                  </a:cubicBezTo>
                  <a:cubicBezTo>
                    <a:pt x="31143" y="27355"/>
                    <a:pt x="31248" y="27249"/>
                    <a:pt x="31300" y="27039"/>
                  </a:cubicBezTo>
                  <a:cubicBezTo>
                    <a:pt x="31300" y="26881"/>
                    <a:pt x="31143" y="26723"/>
                    <a:pt x="30774" y="2667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9"/>
            <p:cNvSpPr/>
            <p:nvPr/>
          </p:nvSpPr>
          <p:spPr>
            <a:xfrm>
              <a:off x="118766" y="4743397"/>
              <a:ext cx="278377" cy="192811"/>
            </a:xfrm>
            <a:custGeom>
              <a:avLst/>
              <a:gdLst/>
              <a:ahLst/>
              <a:cxnLst/>
              <a:rect l="l" t="t" r="r" b="b"/>
              <a:pathLst>
                <a:path w="24989" h="17308" extrusionOk="0">
                  <a:moveTo>
                    <a:pt x="15467" y="10259"/>
                  </a:moveTo>
                  <a:cubicBezTo>
                    <a:pt x="15519" y="10838"/>
                    <a:pt x="15519" y="11311"/>
                    <a:pt x="15940" y="11784"/>
                  </a:cubicBezTo>
                  <a:cubicBezTo>
                    <a:pt x="16308" y="12100"/>
                    <a:pt x="16414" y="12679"/>
                    <a:pt x="16571" y="13152"/>
                  </a:cubicBezTo>
                  <a:cubicBezTo>
                    <a:pt x="16729" y="13731"/>
                    <a:pt x="16834" y="14362"/>
                    <a:pt x="16940" y="15099"/>
                  </a:cubicBezTo>
                  <a:cubicBezTo>
                    <a:pt x="16729" y="14993"/>
                    <a:pt x="16571" y="14941"/>
                    <a:pt x="16466" y="14783"/>
                  </a:cubicBezTo>
                  <a:cubicBezTo>
                    <a:pt x="16151" y="14520"/>
                    <a:pt x="15887" y="14257"/>
                    <a:pt x="15624" y="13994"/>
                  </a:cubicBezTo>
                  <a:cubicBezTo>
                    <a:pt x="15151" y="13520"/>
                    <a:pt x="14678" y="13100"/>
                    <a:pt x="14046" y="12889"/>
                  </a:cubicBezTo>
                  <a:cubicBezTo>
                    <a:pt x="13731" y="12837"/>
                    <a:pt x="13468" y="12574"/>
                    <a:pt x="13257" y="12363"/>
                  </a:cubicBezTo>
                  <a:cubicBezTo>
                    <a:pt x="12731" y="11784"/>
                    <a:pt x="12100" y="11574"/>
                    <a:pt x="11311" y="11679"/>
                  </a:cubicBezTo>
                  <a:cubicBezTo>
                    <a:pt x="10732" y="11732"/>
                    <a:pt x="10206" y="11784"/>
                    <a:pt x="9733" y="12205"/>
                  </a:cubicBezTo>
                  <a:cubicBezTo>
                    <a:pt x="9628" y="12363"/>
                    <a:pt x="9364" y="12363"/>
                    <a:pt x="9154" y="12416"/>
                  </a:cubicBezTo>
                  <a:cubicBezTo>
                    <a:pt x="8523" y="12626"/>
                    <a:pt x="8155" y="13047"/>
                    <a:pt x="8207" y="13678"/>
                  </a:cubicBezTo>
                  <a:cubicBezTo>
                    <a:pt x="8260" y="14310"/>
                    <a:pt x="7944" y="14783"/>
                    <a:pt x="7523" y="15046"/>
                  </a:cubicBezTo>
                  <a:cubicBezTo>
                    <a:pt x="6629" y="15625"/>
                    <a:pt x="5945" y="16361"/>
                    <a:pt x="5156" y="17098"/>
                  </a:cubicBezTo>
                  <a:cubicBezTo>
                    <a:pt x="5051" y="17203"/>
                    <a:pt x="4788" y="17255"/>
                    <a:pt x="4630" y="17308"/>
                  </a:cubicBezTo>
                  <a:cubicBezTo>
                    <a:pt x="4367" y="17045"/>
                    <a:pt x="4420" y="16782"/>
                    <a:pt x="4472" y="16572"/>
                  </a:cubicBezTo>
                  <a:cubicBezTo>
                    <a:pt x="4998" y="15414"/>
                    <a:pt x="5472" y="14257"/>
                    <a:pt x="5998" y="13100"/>
                  </a:cubicBezTo>
                  <a:cubicBezTo>
                    <a:pt x="6050" y="12942"/>
                    <a:pt x="6208" y="12837"/>
                    <a:pt x="6313" y="12679"/>
                  </a:cubicBezTo>
                  <a:cubicBezTo>
                    <a:pt x="6524" y="12311"/>
                    <a:pt x="6313" y="11890"/>
                    <a:pt x="5893" y="11837"/>
                  </a:cubicBezTo>
                  <a:cubicBezTo>
                    <a:pt x="5682" y="11784"/>
                    <a:pt x="5419" y="11784"/>
                    <a:pt x="5209" y="11837"/>
                  </a:cubicBezTo>
                  <a:cubicBezTo>
                    <a:pt x="4788" y="11942"/>
                    <a:pt x="4314" y="11995"/>
                    <a:pt x="3894" y="12153"/>
                  </a:cubicBezTo>
                  <a:cubicBezTo>
                    <a:pt x="2947" y="12574"/>
                    <a:pt x="2052" y="12626"/>
                    <a:pt x="1106" y="12153"/>
                  </a:cubicBezTo>
                  <a:cubicBezTo>
                    <a:pt x="790" y="11995"/>
                    <a:pt x="422" y="12047"/>
                    <a:pt x="1" y="11995"/>
                  </a:cubicBezTo>
                  <a:cubicBezTo>
                    <a:pt x="211" y="11574"/>
                    <a:pt x="527" y="11364"/>
                    <a:pt x="842" y="11153"/>
                  </a:cubicBezTo>
                  <a:cubicBezTo>
                    <a:pt x="1842" y="10627"/>
                    <a:pt x="2789" y="10049"/>
                    <a:pt x="3736" y="9522"/>
                  </a:cubicBezTo>
                  <a:cubicBezTo>
                    <a:pt x="4262" y="9207"/>
                    <a:pt x="4735" y="8839"/>
                    <a:pt x="5419" y="8786"/>
                  </a:cubicBezTo>
                  <a:cubicBezTo>
                    <a:pt x="5735" y="8786"/>
                    <a:pt x="6050" y="8470"/>
                    <a:pt x="6366" y="8313"/>
                  </a:cubicBezTo>
                  <a:cubicBezTo>
                    <a:pt x="6524" y="8207"/>
                    <a:pt x="6682" y="8050"/>
                    <a:pt x="6892" y="7944"/>
                  </a:cubicBezTo>
                  <a:cubicBezTo>
                    <a:pt x="7260" y="7681"/>
                    <a:pt x="7786" y="7892"/>
                    <a:pt x="8155" y="7471"/>
                  </a:cubicBezTo>
                  <a:cubicBezTo>
                    <a:pt x="8470" y="7208"/>
                    <a:pt x="8891" y="7050"/>
                    <a:pt x="9312" y="6787"/>
                  </a:cubicBezTo>
                  <a:cubicBezTo>
                    <a:pt x="9470" y="6577"/>
                    <a:pt x="9312" y="6314"/>
                    <a:pt x="9101" y="6156"/>
                  </a:cubicBezTo>
                  <a:cubicBezTo>
                    <a:pt x="8628" y="5893"/>
                    <a:pt x="8207" y="5577"/>
                    <a:pt x="7629" y="5577"/>
                  </a:cubicBezTo>
                  <a:cubicBezTo>
                    <a:pt x="6787" y="5577"/>
                    <a:pt x="6050" y="5314"/>
                    <a:pt x="5261" y="4788"/>
                  </a:cubicBezTo>
                  <a:cubicBezTo>
                    <a:pt x="5682" y="4683"/>
                    <a:pt x="6050" y="4683"/>
                    <a:pt x="6419" y="4841"/>
                  </a:cubicBezTo>
                  <a:cubicBezTo>
                    <a:pt x="7155" y="5104"/>
                    <a:pt x="7892" y="5156"/>
                    <a:pt x="8681" y="5104"/>
                  </a:cubicBezTo>
                  <a:cubicBezTo>
                    <a:pt x="9785" y="4946"/>
                    <a:pt x="10522" y="5367"/>
                    <a:pt x="11048" y="6314"/>
                  </a:cubicBezTo>
                  <a:cubicBezTo>
                    <a:pt x="11258" y="6682"/>
                    <a:pt x="11574" y="6892"/>
                    <a:pt x="11890" y="6840"/>
                  </a:cubicBezTo>
                  <a:cubicBezTo>
                    <a:pt x="12258" y="6840"/>
                    <a:pt x="12573" y="6787"/>
                    <a:pt x="12889" y="6997"/>
                  </a:cubicBezTo>
                  <a:cubicBezTo>
                    <a:pt x="13152" y="7155"/>
                    <a:pt x="13520" y="6892"/>
                    <a:pt x="13573" y="6577"/>
                  </a:cubicBezTo>
                  <a:cubicBezTo>
                    <a:pt x="13625" y="6103"/>
                    <a:pt x="13678" y="5577"/>
                    <a:pt x="13468" y="5104"/>
                  </a:cubicBezTo>
                  <a:cubicBezTo>
                    <a:pt x="13257" y="4683"/>
                    <a:pt x="13257" y="4209"/>
                    <a:pt x="13257" y="3736"/>
                  </a:cubicBezTo>
                  <a:cubicBezTo>
                    <a:pt x="13783" y="3157"/>
                    <a:pt x="14467" y="2736"/>
                    <a:pt x="15098" y="2263"/>
                  </a:cubicBezTo>
                  <a:cubicBezTo>
                    <a:pt x="15519" y="1947"/>
                    <a:pt x="15940" y="1632"/>
                    <a:pt x="16361" y="1264"/>
                  </a:cubicBezTo>
                  <a:cubicBezTo>
                    <a:pt x="17097" y="737"/>
                    <a:pt x="17886" y="317"/>
                    <a:pt x="18781" y="1"/>
                  </a:cubicBezTo>
                  <a:cubicBezTo>
                    <a:pt x="18833" y="1"/>
                    <a:pt x="18833" y="54"/>
                    <a:pt x="18939" y="106"/>
                  </a:cubicBezTo>
                  <a:cubicBezTo>
                    <a:pt x="18570" y="580"/>
                    <a:pt x="18150" y="1000"/>
                    <a:pt x="17676" y="1369"/>
                  </a:cubicBezTo>
                  <a:cubicBezTo>
                    <a:pt x="16992" y="1947"/>
                    <a:pt x="16414" y="2684"/>
                    <a:pt x="15835" y="3315"/>
                  </a:cubicBezTo>
                  <a:cubicBezTo>
                    <a:pt x="15519" y="3683"/>
                    <a:pt x="15782" y="4209"/>
                    <a:pt x="16256" y="4315"/>
                  </a:cubicBezTo>
                  <a:cubicBezTo>
                    <a:pt x="16571" y="4315"/>
                    <a:pt x="16834" y="4315"/>
                    <a:pt x="17097" y="4315"/>
                  </a:cubicBezTo>
                  <a:cubicBezTo>
                    <a:pt x="18991" y="4315"/>
                    <a:pt x="20832" y="4315"/>
                    <a:pt x="22726" y="4315"/>
                  </a:cubicBezTo>
                  <a:cubicBezTo>
                    <a:pt x="22989" y="4315"/>
                    <a:pt x="23305" y="4262"/>
                    <a:pt x="23620" y="4525"/>
                  </a:cubicBezTo>
                  <a:cubicBezTo>
                    <a:pt x="23515" y="4630"/>
                    <a:pt x="23410" y="4735"/>
                    <a:pt x="23305" y="4841"/>
                  </a:cubicBezTo>
                  <a:cubicBezTo>
                    <a:pt x="23094" y="4998"/>
                    <a:pt x="22831" y="5104"/>
                    <a:pt x="22621" y="5261"/>
                  </a:cubicBezTo>
                  <a:cubicBezTo>
                    <a:pt x="22253" y="5524"/>
                    <a:pt x="21884" y="5735"/>
                    <a:pt x="21411" y="5735"/>
                  </a:cubicBezTo>
                  <a:cubicBezTo>
                    <a:pt x="21253" y="5735"/>
                    <a:pt x="21095" y="5788"/>
                    <a:pt x="20990" y="5840"/>
                  </a:cubicBezTo>
                  <a:cubicBezTo>
                    <a:pt x="20885" y="5945"/>
                    <a:pt x="20727" y="6051"/>
                    <a:pt x="20675" y="6208"/>
                  </a:cubicBezTo>
                  <a:cubicBezTo>
                    <a:pt x="20569" y="6366"/>
                    <a:pt x="20780" y="6577"/>
                    <a:pt x="21043" y="6629"/>
                  </a:cubicBezTo>
                  <a:cubicBezTo>
                    <a:pt x="21148" y="6682"/>
                    <a:pt x="21253" y="6682"/>
                    <a:pt x="21358" y="6682"/>
                  </a:cubicBezTo>
                  <a:cubicBezTo>
                    <a:pt x="21832" y="6682"/>
                    <a:pt x="22147" y="6892"/>
                    <a:pt x="22568" y="7103"/>
                  </a:cubicBezTo>
                  <a:cubicBezTo>
                    <a:pt x="22831" y="7313"/>
                    <a:pt x="23200" y="7471"/>
                    <a:pt x="23568" y="7471"/>
                  </a:cubicBezTo>
                  <a:cubicBezTo>
                    <a:pt x="24199" y="7523"/>
                    <a:pt x="24567" y="7839"/>
                    <a:pt x="24988" y="8260"/>
                  </a:cubicBezTo>
                  <a:cubicBezTo>
                    <a:pt x="24883" y="8523"/>
                    <a:pt x="24673" y="8470"/>
                    <a:pt x="24515" y="8470"/>
                  </a:cubicBezTo>
                  <a:cubicBezTo>
                    <a:pt x="23989" y="8470"/>
                    <a:pt x="23515" y="8470"/>
                    <a:pt x="22989" y="8470"/>
                  </a:cubicBezTo>
                  <a:cubicBezTo>
                    <a:pt x="22358" y="8418"/>
                    <a:pt x="21727" y="8470"/>
                    <a:pt x="21095" y="8733"/>
                  </a:cubicBezTo>
                  <a:cubicBezTo>
                    <a:pt x="20990" y="8786"/>
                    <a:pt x="20832" y="8839"/>
                    <a:pt x="20675" y="8786"/>
                  </a:cubicBezTo>
                  <a:cubicBezTo>
                    <a:pt x="19675" y="8786"/>
                    <a:pt x="18728" y="9207"/>
                    <a:pt x="17781" y="9417"/>
                  </a:cubicBezTo>
                  <a:cubicBezTo>
                    <a:pt x="17623" y="9417"/>
                    <a:pt x="17413" y="9470"/>
                    <a:pt x="17255" y="9365"/>
                  </a:cubicBezTo>
                  <a:cubicBezTo>
                    <a:pt x="16834" y="9207"/>
                    <a:pt x="16571" y="9365"/>
                    <a:pt x="16256" y="9628"/>
                  </a:cubicBezTo>
                  <a:cubicBezTo>
                    <a:pt x="16045" y="9838"/>
                    <a:pt x="15782" y="9996"/>
                    <a:pt x="15467" y="10259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9"/>
            <p:cNvSpPr/>
            <p:nvPr/>
          </p:nvSpPr>
          <p:spPr>
            <a:xfrm>
              <a:off x="217222" y="4746338"/>
              <a:ext cx="39859" cy="61537"/>
            </a:xfrm>
            <a:custGeom>
              <a:avLst/>
              <a:gdLst/>
              <a:ahLst/>
              <a:cxnLst/>
              <a:rect l="l" t="t" r="r" b="b"/>
              <a:pathLst>
                <a:path w="3578" h="5524" extrusionOk="0">
                  <a:moveTo>
                    <a:pt x="0" y="526"/>
                  </a:moveTo>
                  <a:cubicBezTo>
                    <a:pt x="421" y="368"/>
                    <a:pt x="737" y="210"/>
                    <a:pt x="1105" y="158"/>
                  </a:cubicBezTo>
                  <a:cubicBezTo>
                    <a:pt x="1526" y="0"/>
                    <a:pt x="1736" y="105"/>
                    <a:pt x="1947" y="526"/>
                  </a:cubicBezTo>
                  <a:cubicBezTo>
                    <a:pt x="2262" y="1157"/>
                    <a:pt x="2525" y="1789"/>
                    <a:pt x="2841" y="2420"/>
                  </a:cubicBezTo>
                  <a:cubicBezTo>
                    <a:pt x="3104" y="2893"/>
                    <a:pt x="3104" y="3472"/>
                    <a:pt x="3262" y="3998"/>
                  </a:cubicBezTo>
                  <a:cubicBezTo>
                    <a:pt x="3367" y="4471"/>
                    <a:pt x="3420" y="4945"/>
                    <a:pt x="3578" y="5524"/>
                  </a:cubicBezTo>
                  <a:cubicBezTo>
                    <a:pt x="2946" y="5050"/>
                    <a:pt x="2841" y="4314"/>
                    <a:pt x="2473" y="3840"/>
                  </a:cubicBezTo>
                  <a:cubicBezTo>
                    <a:pt x="2105" y="3262"/>
                    <a:pt x="1789" y="2683"/>
                    <a:pt x="1316" y="2209"/>
                  </a:cubicBezTo>
                  <a:cubicBezTo>
                    <a:pt x="842" y="1736"/>
                    <a:pt x="474" y="1157"/>
                    <a:pt x="0" y="526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124626" y="4779735"/>
              <a:ext cx="28140" cy="12321"/>
            </a:xfrm>
            <a:custGeom>
              <a:avLst/>
              <a:gdLst/>
              <a:ahLst/>
              <a:cxnLst/>
              <a:rect l="l" t="t" r="r" b="b"/>
              <a:pathLst>
                <a:path w="2526" h="1106" extrusionOk="0">
                  <a:moveTo>
                    <a:pt x="2526" y="1000"/>
                  </a:moveTo>
                  <a:cubicBezTo>
                    <a:pt x="2210" y="1053"/>
                    <a:pt x="2000" y="1105"/>
                    <a:pt x="1789" y="1053"/>
                  </a:cubicBezTo>
                  <a:cubicBezTo>
                    <a:pt x="1053" y="895"/>
                    <a:pt x="527" y="632"/>
                    <a:pt x="1" y="264"/>
                  </a:cubicBezTo>
                  <a:cubicBezTo>
                    <a:pt x="106" y="0"/>
                    <a:pt x="316" y="53"/>
                    <a:pt x="474" y="106"/>
                  </a:cubicBezTo>
                  <a:cubicBezTo>
                    <a:pt x="1053" y="158"/>
                    <a:pt x="1895" y="527"/>
                    <a:pt x="2526" y="100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302777" y="4866471"/>
              <a:ext cx="1181" cy="1181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106" y="53"/>
                  </a:moveTo>
                  <a:cubicBezTo>
                    <a:pt x="106" y="53"/>
                    <a:pt x="106" y="105"/>
                    <a:pt x="106" y="105"/>
                  </a:cubicBezTo>
                  <a:cubicBezTo>
                    <a:pt x="106" y="105"/>
                    <a:pt x="53" y="105"/>
                    <a:pt x="1" y="105"/>
                  </a:cubicBezTo>
                  <a:cubicBezTo>
                    <a:pt x="1" y="105"/>
                    <a:pt x="1" y="53"/>
                    <a:pt x="53" y="0"/>
                  </a:cubicBezTo>
                  <a:cubicBezTo>
                    <a:pt x="53" y="0"/>
                    <a:pt x="106" y="0"/>
                    <a:pt x="106" y="5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44340" y="4936486"/>
              <a:ext cx="208307" cy="190772"/>
            </a:xfrm>
            <a:custGeom>
              <a:avLst/>
              <a:gdLst/>
              <a:ahLst/>
              <a:cxnLst/>
              <a:rect l="l" t="t" r="r" b="b"/>
              <a:pathLst>
                <a:path w="18699" h="17125" extrusionOk="0">
                  <a:moveTo>
                    <a:pt x="4748" y="0"/>
                  </a:moveTo>
                  <a:cubicBezTo>
                    <a:pt x="4473" y="0"/>
                    <a:pt x="4190" y="147"/>
                    <a:pt x="4052" y="396"/>
                  </a:cubicBezTo>
                  <a:cubicBezTo>
                    <a:pt x="2842" y="2342"/>
                    <a:pt x="1" y="6340"/>
                    <a:pt x="2368" y="8392"/>
                  </a:cubicBezTo>
                  <a:cubicBezTo>
                    <a:pt x="2684" y="8655"/>
                    <a:pt x="3039" y="8786"/>
                    <a:pt x="3394" y="8786"/>
                  </a:cubicBezTo>
                  <a:cubicBezTo>
                    <a:pt x="3749" y="8786"/>
                    <a:pt x="4104" y="8655"/>
                    <a:pt x="4420" y="8392"/>
                  </a:cubicBezTo>
                  <a:cubicBezTo>
                    <a:pt x="4630" y="8181"/>
                    <a:pt x="4788" y="7971"/>
                    <a:pt x="4893" y="7760"/>
                  </a:cubicBezTo>
                  <a:cubicBezTo>
                    <a:pt x="4893" y="7971"/>
                    <a:pt x="4893" y="8181"/>
                    <a:pt x="4946" y="8392"/>
                  </a:cubicBezTo>
                  <a:cubicBezTo>
                    <a:pt x="4998" y="9076"/>
                    <a:pt x="5156" y="9759"/>
                    <a:pt x="5735" y="10233"/>
                  </a:cubicBezTo>
                  <a:cubicBezTo>
                    <a:pt x="6051" y="10549"/>
                    <a:pt x="6419" y="10812"/>
                    <a:pt x="6892" y="10812"/>
                  </a:cubicBezTo>
                  <a:cubicBezTo>
                    <a:pt x="7155" y="10812"/>
                    <a:pt x="7418" y="10706"/>
                    <a:pt x="7629" y="10549"/>
                  </a:cubicBezTo>
                  <a:lnTo>
                    <a:pt x="7892" y="10391"/>
                  </a:lnTo>
                  <a:cubicBezTo>
                    <a:pt x="7997" y="10338"/>
                    <a:pt x="8050" y="10233"/>
                    <a:pt x="8102" y="10180"/>
                  </a:cubicBezTo>
                  <a:lnTo>
                    <a:pt x="8102" y="10180"/>
                  </a:lnTo>
                  <a:cubicBezTo>
                    <a:pt x="8050" y="10917"/>
                    <a:pt x="7892" y="11653"/>
                    <a:pt x="8102" y="12390"/>
                  </a:cubicBezTo>
                  <a:cubicBezTo>
                    <a:pt x="8418" y="13494"/>
                    <a:pt x="9154" y="14336"/>
                    <a:pt x="10364" y="14547"/>
                  </a:cubicBezTo>
                  <a:cubicBezTo>
                    <a:pt x="10501" y="14565"/>
                    <a:pt x="10633" y="14574"/>
                    <a:pt x="10759" y="14574"/>
                  </a:cubicBezTo>
                  <a:cubicBezTo>
                    <a:pt x="11695" y="14574"/>
                    <a:pt x="12333" y="14072"/>
                    <a:pt x="12889" y="13284"/>
                  </a:cubicBezTo>
                  <a:cubicBezTo>
                    <a:pt x="12942" y="13231"/>
                    <a:pt x="12994" y="13179"/>
                    <a:pt x="13047" y="13074"/>
                  </a:cubicBezTo>
                  <a:cubicBezTo>
                    <a:pt x="13100" y="13968"/>
                    <a:pt x="13257" y="14862"/>
                    <a:pt x="13626" y="15651"/>
                  </a:cubicBezTo>
                  <a:cubicBezTo>
                    <a:pt x="13994" y="16493"/>
                    <a:pt x="14888" y="17124"/>
                    <a:pt x="15835" y="17124"/>
                  </a:cubicBezTo>
                  <a:cubicBezTo>
                    <a:pt x="16992" y="17124"/>
                    <a:pt x="17624" y="16440"/>
                    <a:pt x="18097" y="15756"/>
                  </a:cubicBezTo>
                  <a:cubicBezTo>
                    <a:pt x="18699" y="14904"/>
                    <a:pt x="18010" y="13431"/>
                    <a:pt x="16897" y="13431"/>
                  </a:cubicBezTo>
                  <a:cubicBezTo>
                    <a:pt x="16856" y="13431"/>
                    <a:pt x="16814" y="13433"/>
                    <a:pt x="16772" y="13437"/>
                  </a:cubicBezTo>
                  <a:lnTo>
                    <a:pt x="16772" y="13437"/>
                  </a:lnTo>
                  <a:cubicBezTo>
                    <a:pt x="16673" y="13389"/>
                    <a:pt x="16621" y="13389"/>
                    <a:pt x="16519" y="13389"/>
                  </a:cubicBezTo>
                  <a:cubicBezTo>
                    <a:pt x="16361" y="13231"/>
                    <a:pt x="16309" y="13126"/>
                    <a:pt x="16045" y="12705"/>
                  </a:cubicBezTo>
                  <a:cubicBezTo>
                    <a:pt x="15467" y="11758"/>
                    <a:pt x="15046" y="10917"/>
                    <a:pt x="14152" y="10286"/>
                  </a:cubicBezTo>
                  <a:cubicBezTo>
                    <a:pt x="13889" y="10128"/>
                    <a:pt x="13626" y="10022"/>
                    <a:pt x="13415" y="10022"/>
                  </a:cubicBezTo>
                  <a:cubicBezTo>
                    <a:pt x="13205" y="8602"/>
                    <a:pt x="12679" y="7182"/>
                    <a:pt x="13100" y="5867"/>
                  </a:cubicBezTo>
                  <a:cubicBezTo>
                    <a:pt x="13305" y="5149"/>
                    <a:pt x="12733" y="4654"/>
                    <a:pt x="12149" y="4654"/>
                  </a:cubicBezTo>
                  <a:cubicBezTo>
                    <a:pt x="11833" y="4654"/>
                    <a:pt x="11514" y="4798"/>
                    <a:pt x="11311" y="5130"/>
                  </a:cubicBezTo>
                  <a:cubicBezTo>
                    <a:pt x="10890" y="5814"/>
                    <a:pt x="10364" y="7182"/>
                    <a:pt x="10101" y="8550"/>
                  </a:cubicBezTo>
                  <a:cubicBezTo>
                    <a:pt x="10101" y="8497"/>
                    <a:pt x="10101" y="8444"/>
                    <a:pt x="10101" y="8392"/>
                  </a:cubicBezTo>
                  <a:cubicBezTo>
                    <a:pt x="9922" y="7898"/>
                    <a:pt x="9532" y="7682"/>
                    <a:pt x="9140" y="7682"/>
                  </a:cubicBezTo>
                  <a:cubicBezTo>
                    <a:pt x="8612" y="7682"/>
                    <a:pt x="8080" y="8074"/>
                    <a:pt x="8050" y="8707"/>
                  </a:cubicBezTo>
                  <a:cubicBezTo>
                    <a:pt x="8050" y="8655"/>
                    <a:pt x="7997" y="8602"/>
                    <a:pt x="7944" y="8497"/>
                  </a:cubicBezTo>
                  <a:cubicBezTo>
                    <a:pt x="7944" y="8497"/>
                    <a:pt x="7944" y="8497"/>
                    <a:pt x="7892" y="8444"/>
                  </a:cubicBezTo>
                  <a:cubicBezTo>
                    <a:pt x="7734" y="8129"/>
                    <a:pt x="7523" y="7813"/>
                    <a:pt x="7418" y="7550"/>
                  </a:cubicBezTo>
                  <a:cubicBezTo>
                    <a:pt x="7155" y="6866"/>
                    <a:pt x="6997" y="6077"/>
                    <a:pt x="6892" y="5341"/>
                  </a:cubicBezTo>
                  <a:cubicBezTo>
                    <a:pt x="6806" y="4939"/>
                    <a:pt x="6422" y="4725"/>
                    <a:pt x="6039" y="4725"/>
                  </a:cubicBezTo>
                  <a:cubicBezTo>
                    <a:pt x="5721" y="4725"/>
                    <a:pt x="5405" y="4872"/>
                    <a:pt x="5261" y="5183"/>
                  </a:cubicBezTo>
                  <a:cubicBezTo>
                    <a:pt x="5261" y="4867"/>
                    <a:pt x="5261" y="4552"/>
                    <a:pt x="5367" y="4289"/>
                  </a:cubicBezTo>
                  <a:cubicBezTo>
                    <a:pt x="5682" y="3026"/>
                    <a:pt x="5945" y="1606"/>
                    <a:pt x="5367" y="396"/>
                  </a:cubicBezTo>
                  <a:cubicBezTo>
                    <a:pt x="5242" y="121"/>
                    <a:pt x="4998" y="0"/>
                    <a:pt x="474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130742" y="5052231"/>
              <a:ext cx="1515" cy="1237"/>
            </a:xfrm>
            <a:custGeom>
              <a:avLst/>
              <a:gdLst/>
              <a:ahLst/>
              <a:cxnLst/>
              <a:rect l="l" t="t" r="r" b="b"/>
              <a:pathLst>
                <a:path w="136" h="111" extrusionOk="0">
                  <a:moveTo>
                    <a:pt x="136" y="1"/>
                  </a:moveTo>
                  <a:lnTo>
                    <a:pt x="136" y="1"/>
                  </a:lnTo>
                  <a:cubicBezTo>
                    <a:pt x="38" y="66"/>
                    <a:pt x="1" y="111"/>
                    <a:pt x="12" y="111"/>
                  </a:cubicBezTo>
                  <a:cubicBezTo>
                    <a:pt x="18" y="111"/>
                    <a:pt x="43" y="94"/>
                    <a:pt x="83" y="53"/>
                  </a:cubicBezTo>
                  <a:cubicBezTo>
                    <a:pt x="136" y="53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132246" y="5052231"/>
              <a:ext cx="11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244971" y="5056342"/>
              <a:ext cx="68723" cy="65024"/>
            </a:xfrm>
            <a:custGeom>
              <a:avLst/>
              <a:gdLst/>
              <a:ahLst/>
              <a:cxnLst/>
              <a:rect l="l" t="t" r="r" b="b"/>
              <a:pathLst>
                <a:path w="6169" h="5837" extrusionOk="0">
                  <a:moveTo>
                    <a:pt x="2041" y="1"/>
                  </a:moveTo>
                  <a:cubicBezTo>
                    <a:pt x="770" y="1"/>
                    <a:pt x="0" y="1956"/>
                    <a:pt x="1350" y="2630"/>
                  </a:cubicBezTo>
                  <a:lnTo>
                    <a:pt x="1402" y="2630"/>
                  </a:lnTo>
                  <a:cubicBezTo>
                    <a:pt x="1402" y="2673"/>
                    <a:pt x="1471" y="2750"/>
                    <a:pt x="1497" y="2750"/>
                  </a:cubicBezTo>
                  <a:cubicBezTo>
                    <a:pt x="1504" y="2750"/>
                    <a:pt x="1507" y="2745"/>
                    <a:pt x="1507" y="2735"/>
                  </a:cubicBezTo>
                  <a:cubicBezTo>
                    <a:pt x="1560" y="2998"/>
                    <a:pt x="1613" y="3209"/>
                    <a:pt x="1665" y="3472"/>
                  </a:cubicBezTo>
                  <a:cubicBezTo>
                    <a:pt x="1928" y="4577"/>
                    <a:pt x="2612" y="5471"/>
                    <a:pt x="3769" y="5786"/>
                  </a:cubicBezTo>
                  <a:cubicBezTo>
                    <a:pt x="3906" y="5821"/>
                    <a:pt x="4048" y="5837"/>
                    <a:pt x="4192" y="5837"/>
                  </a:cubicBezTo>
                  <a:cubicBezTo>
                    <a:pt x="5152" y="5837"/>
                    <a:pt x="6169" y="5103"/>
                    <a:pt x="6031" y="4051"/>
                  </a:cubicBezTo>
                  <a:lnTo>
                    <a:pt x="5979" y="3577"/>
                  </a:lnTo>
                  <a:cubicBezTo>
                    <a:pt x="6137" y="2683"/>
                    <a:pt x="5348" y="1999"/>
                    <a:pt x="4558" y="1946"/>
                  </a:cubicBezTo>
                  <a:cubicBezTo>
                    <a:pt x="4506" y="1841"/>
                    <a:pt x="4453" y="1789"/>
                    <a:pt x="4401" y="1736"/>
                  </a:cubicBezTo>
                  <a:cubicBezTo>
                    <a:pt x="3927" y="947"/>
                    <a:pt x="3349" y="316"/>
                    <a:pt x="2402" y="53"/>
                  </a:cubicBezTo>
                  <a:cubicBezTo>
                    <a:pt x="2278" y="17"/>
                    <a:pt x="2157" y="1"/>
                    <a:pt x="204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9"/>
            <p:cNvSpPr/>
            <p:nvPr/>
          </p:nvSpPr>
          <p:spPr>
            <a:xfrm>
              <a:off x="307467" y="5035699"/>
              <a:ext cx="58619" cy="61181"/>
            </a:xfrm>
            <a:custGeom>
              <a:avLst/>
              <a:gdLst/>
              <a:ahLst/>
              <a:cxnLst/>
              <a:rect l="l" t="t" r="r" b="b"/>
              <a:pathLst>
                <a:path w="5262" h="5492" extrusionOk="0">
                  <a:moveTo>
                    <a:pt x="3427" y="1235"/>
                  </a:moveTo>
                  <a:lnTo>
                    <a:pt x="3427" y="1235"/>
                  </a:lnTo>
                  <a:cubicBezTo>
                    <a:pt x="3428" y="1235"/>
                    <a:pt x="3457" y="1272"/>
                    <a:pt x="3532" y="1371"/>
                  </a:cubicBezTo>
                  <a:lnTo>
                    <a:pt x="3532" y="1371"/>
                  </a:lnTo>
                  <a:cubicBezTo>
                    <a:pt x="3477" y="1303"/>
                    <a:pt x="3426" y="1235"/>
                    <a:pt x="3427" y="1235"/>
                  </a:cubicBezTo>
                  <a:close/>
                  <a:moveTo>
                    <a:pt x="5051" y="3957"/>
                  </a:moveTo>
                  <a:lnTo>
                    <a:pt x="5051" y="3957"/>
                  </a:lnTo>
                  <a:cubicBezTo>
                    <a:pt x="5045" y="3976"/>
                    <a:pt x="5039" y="3994"/>
                    <a:pt x="5033" y="4013"/>
                  </a:cubicBezTo>
                  <a:lnTo>
                    <a:pt x="5033" y="4013"/>
                  </a:lnTo>
                  <a:cubicBezTo>
                    <a:pt x="5044" y="3994"/>
                    <a:pt x="5051" y="3976"/>
                    <a:pt x="5051" y="3957"/>
                  </a:cubicBezTo>
                  <a:close/>
                  <a:moveTo>
                    <a:pt x="1694" y="1"/>
                  </a:moveTo>
                  <a:cubicBezTo>
                    <a:pt x="1427" y="1"/>
                    <a:pt x="1152" y="72"/>
                    <a:pt x="895" y="222"/>
                  </a:cubicBezTo>
                  <a:cubicBezTo>
                    <a:pt x="369" y="538"/>
                    <a:pt x="1" y="1274"/>
                    <a:pt x="211" y="1906"/>
                  </a:cubicBezTo>
                  <a:cubicBezTo>
                    <a:pt x="579" y="2852"/>
                    <a:pt x="474" y="4115"/>
                    <a:pt x="1316" y="4851"/>
                  </a:cubicBezTo>
                  <a:cubicBezTo>
                    <a:pt x="1799" y="5270"/>
                    <a:pt x="2342" y="5492"/>
                    <a:pt x="2919" y="5492"/>
                  </a:cubicBezTo>
                  <a:cubicBezTo>
                    <a:pt x="3284" y="5492"/>
                    <a:pt x="3664" y="5403"/>
                    <a:pt x="4051" y="5220"/>
                  </a:cubicBezTo>
                  <a:cubicBezTo>
                    <a:pt x="4559" y="5017"/>
                    <a:pt x="4870" y="4520"/>
                    <a:pt x="5033" y="4013"/>
                  </a:cubicBezTo>
                  <a:lnTo>
                    <a:pt x="5033" y="4013"/>
                  </a:lnTo>
                  <a:cubicBezTo>
                    <a:pt x="5014" y="4047"/>
                    <a:pt x="4980" y="4081"/>
                    <a:pt x="4945" y="4115"/>
                  </a:cubicBezTo>
                  <a:cubicBezTo>
                    <a:pt x="5051" y="3957"/>
                    <a:pt x="5103" y="3799"/>
                    <a:pt x="5208" y="3642"/>
                  </a:cubicBezTo>
                  <a:cubicBezTo>
                    <a:pt x="5261" y="3273"/>
                    <a:pt x="5261" y="3010"/>
                    <a:pt x="5156" y="2695"/>
                  </a:cubicBezTo>
                  <a:cubicBezTo>
                    <a:pt x="4998" y="1958"/>
                    <a:pt x="4367" y="1590"/>
                    <a:pt x="3683" y="1537"/>
                  </a:cubicBezTo>
                  <a:cubicBezTo>
                    <a:pt x="3630" y="1537"/>
                    <a:pt x="3630" y="1485"/>
                    <a:pt x="3630" y="1485"/>
                  </a:cubicBezTo>
                  <a:cubicBezTo>
                    <a:pt x="3608" y="1462"/>
                    <a:pt x="3579" y="1428"/>
                    <a:pt x="3549" y="1393"/>
                  </a:cubicBezTo>
                  <a:lnTo>
                    <a:pt x="3549" y="1393"/>
                  </a:lnTo>
                  <a:cubicBezTo>
                    <a:pt x="3296" y="1041"/>
                    <a:pt x="3040" y="737"/>
                    <a:pt x="2736" y="433"/>
                  </a:cubicBezTo>
                  <a:cubicBezTo>
                    <a:pt x="2455" y="152"/>
                    <a:pt x="2082" y="1"/>
                    <a:pt x="169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9"/>
            <p:cNvSpPr/>
            <p:nvPr/>
          </p:nvSpPr>
          <p:spPr>
            <a:xfrm>
              <a:off x="366654" y="5001912"/>
              <a:ext cx="44549" cy="54508"/>
            </a:xfrm>
            <a:custGeom>
              <a:avLst/>
              <a:gdLst/>
              <a:ahLst/>
              <a:cxnLst/>
              <a:rect l="l" t="t" r="r" b="b"/>
              <a:pathLst>
                <a:path w="3999" h="4893" extrusionOk="0">
                  <a:moveTo>
                    <a:pt x="454" y="2374"/>
                  </a:moveTo>
                  <a:cubicBezTo>
                    <a:pt x="448" y="2374"/>
                    <a:pt x="448" y="2387"/>
                    <a:pt x="474" y="2414"/>
                  </a:cubicBezTo>
                  <a:cubicBezTo>
                    <a:pt x="474" y="2387"/>
                    <a:pt x="461" y="2374"/>
                    <a:pt x="454" y="2374"/>
                  </a:cubicBezTo>
                  <a:close/>
                  <a:moveTo>
                    <a:pt x="1604" y="0"/>
                  </a:moveTo>
                  <a:cubicBezTo>
                    <a:pt x="1232" y="0"/>
                    <a:pt x="862" y="132"/>
                    <a:pt x="579" y="415"/>
                  </a:cubicBezTo>
                  <a:cubicBezTo>
                    <a:pt x="1" y="993"/>
                    <a:pt x="53" y="1782"/>
                    <a:pt x="474" y="2361"/>
                  </a:cubicBezTo>
                  <a:lnTo>
                    <a:pt x="474" y="2414"/>
                  </a:lnTo>
                  <a:cubicBezTo>
                    <a:pt x="474" y="2501"/>
                    <a:pt x="474" y="2625"/>
                    <a:pt x="474" y="2724"/>
                  </a:cubicBezTo>
                  <a:lnTo>
                    <a:pt x="474" y="2724"/>
                  </a:lnTo>
                  <a:cubicBezTo>
                    <a:pt x="461" y="2793"/>
                    <a:pt x="443" y="2882"/>
                    <a:pt x="422" y="2992"/>
                  </a:cubicBezTo>
                  <a:cubicBezTo>
                    <a:pt x="422" y="3203"/>
                    <a:pt x="474" y="3466"/>
                    <a:pt x="527" y="3676"/>
                  </a:cubicBezTo>
                  <a:cubicBezTo>
                    <a:pt x="632" y="4202"/>
                    <a:pt x="1105" y="4676"/>
                    <a:pt x="1631" y="4833"/>
                  </a:cubicBezTo>
                  <a:cubicBezTo>
                    <a:pt x="1773" y="4874"/>
                    <a:pt x="1914" y="4893"/>
                    <a:pt x="2053" y="4893"/>
                  </a:cubicBezTo>
                  <a:cubicBezTo>
                    <a:pt x="2637" y="4893"/>
                    <a:pt x="3175" y="4554"/>
                    <a:pt x="3473" y="4044"/>
                  </a:cubicBezTo>
                  <a:cubicBezTo>
                    <a:pt x="3578" y="3992"/>
                    <a:pt x="3630" y="3886"/>
                    <a:pt x="3683" y="3781"/>
                  </a:cubicBezTo>
                  <a:cubicBezTo>
                    <a:pt x="3999" y="3150"/>
                    <a:pt x="3893" y="2571"/>
                    <a:pt x="3578" y="2098"/>
                  </a:cubicBezTo>
                  <a:cubicBezTo>
                    <a:pt x="3420" y="1467"/>
                    <a:pt x="3157" y="835"/>
                    <a:pt x="2684" y="415"/>
                  </a:cubicBezTo>
                  <a:cubicBezTo>
                    <a:pt x="2387" y="145"/>
                    <a:pt x="1995" y="0"/>
                    <a:pt x="160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406501" y="4957296"/>
              <a:ext cx="41619" cy="41842"/>
            </a:xfrm>
            <a:custGeom>
              <a:avLst/>
              <a:gdLst/>
              <a:ahLst/>
              <a:cxnLst/>
              <a:rect l="l" t="t" r="r" b="b"/>
              <a:pathLst>
                <a:path w="3736" h="3756" extrusionOk="0">
                  <a:moveTo>
                    <a:pt x="1579" y="1"/>
                  </a:moveTo>
                  <a:cubicBezTo>
                    <a:pt x="737" y="1"/>
                    <a:pt x="1" y="737"/>
                    <a:pt x="53" y="1526"/>
                  </a:cubicBezTo>
                  <a:cubicBezTo>
                    <a:pt x="53" y="2263"/>
                    <a:pt x="369" y="3104"/>
                    <a:pt x="1053" y="3420"/>
                  </a:cubicBezTo>
                  <a:cubicBezTo>
                    <a:pt x="1416" y="3638"/>
                    <a:pt x="1804" y="3756"/>
                    <a:pt x="2218" y="3756"/>
                  </a:cubicBezTo>
                  <a:cubicBezTo>
                    <a:pt x="2403" y="3756"/>
                    <a:pt x="2593" y="3732"/>
                    <a:pt x="2789" y="3683"/>
                  </a:cubicBezTo>
                  <a:cubicBezTo>
                    <a:pt x="3368" y="3525"/>
                    <a:pt x="3736" y="2999"/>
                    <a:pt x="3736" y="2421"/>
                  </a:cubicBezTo>
                  <a:cubicBezTo>
                    <a:pt x="3736" y="1895"/>
                    <a:pt x="3473" y="1526"/>
                    <a:pt x="3105" y="1316"/>
                  </a:cubicBezTo>
                  <a:cubicBezTo>
                    <a:pt x="3105" y="1263"/>
                    <a:pt x="3052" y="1211"/>
                    <a:pt x="2999" y="1211"/>
                  </a:cubicBezTo>
                  <a:cubicBezTo>
                    <a:pt x="2999" y="1158"/>
                    <a:pt x="2999" y="1158"/>
                    <a:pt x="2999" y="1158"/>
                  </a:cubicBezTo>
                  <a:cubicBezTo>
                    <a:pt x="2841" y="527"/>
                    <a:pt x="2315" y="1"/>
                    <a:pt x="157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228061" y="5037582"/>
              <a:ext cx="17423" cy="20074"/>
            </a:xfrm>
            <a:custGeom>
              <a:avLst/>
              <a:gdLst/>
              <a:ahLst/>
              <a:cxnLst/>
              <a:rect l="l" t="t" r="r" b="b"/>
              <a:pathLst>
                <a:path w="1564" h="1802" extrusionOk="0">
                  <a:moveTo>
                    <a:pt x="461" y="1"/>
                  </a:moveTo>
                  <a:cubicBezTo>
                    <a:pt x="224" y="1"/>
                    <a:pt x="1" y="158"/>
                    <a:pt x="27" y="474"/>
                  </a:cubicBezTo>
                  <a:cubicBezTo>
                    <a:pt x="80" y="947"/>
                    <a:pt x="290" y="1368"/>
                    <a:pt x="606" y="1684"/>
                  </a:cubicBezTo>
                  <a:cubicBezTo>
                    <a:pt x="700" y="1766"/>
                    <a:pt x="804" y="1801"/>
                    <a:pt x="905" y="1801"/>
                  </a:cubicBezTo>
                  <a:cubicBezTo>
                    <a:pt x="1256" y="1801"/>
                    <a:pt x="1564" y="1379"/>
                    <a:pt x="1237" y="1053"/>
                  </a:cubicBezTo>
                  <a:cubicBezTo>
                    <a:pt x="1132" y="895"/>
                    <a:pt x="974" y="684"/>
                    <a:pt x="974" y="474"/>
                  </a:cubicBezTo>
                  <a:cubicBezTo>
                    <a:pt x="948" y="158"/>
                    <a:pt x="698" y="1"/>
                    <a:pt x="46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432881" y="4868220"/>
              <a:ext cx="31069" cy="82057"/>
            </a:xfrm>
            <a:custGeom>
              <a:avLst/>
              <a:gdLst/>
              <a:ahLst/>
              <a:cxnLst/>
              <a:rect l="l" t="t" r="r" b="b"/>
              <a:pathLst>
                <a:path w="2789" h="7366" extrusionOk="0">
                  <a:moveTo>
                    <a:pt x="1368" y="369"/>
                  </a:moveTo>
                  <a:cubicBezTo>
                    <a:pt x="1052" y="1"/>
                    <a:pt x="526" y="264"/>
                    <a:pt x="421" y="632"/>
                  </a:cubicBezTo>
                  <a:cubicBezTo>
                    <a:pt x="158" y="1263"/>
                    <a:pt x="579" y="1842"/>
                    <a:pt x="473" y="2473"/>
                  </a:cubicBezTo>
                  <a:cubicBezTo>
                    <a:pt x="368" y="3578"/>
                    <a:pt x="368" y="4735"/>
                    <a:pt x="158" y="5787"/>
                  </a:cubicBezTo>
                  <a:cubicBezTo>
                    <a:pt x="0" y="6682"/>
                    <a:pt x="1263" y="7365"/>
                    <a:pt x="1683" y="6419"/>
                  </a:cubicBezTo>
                  <a:cubicBezTo>
                    <a:pt x="2525" y="4472"/>
                    <a:pt x="2788" y="2105"/>
                    <a:pt x="1368" y="369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313327" y="4864711"/>
              <a:ext cx="90847" cy="59777"/>
            </a:xfrm>
            <a:custGeom>
              <a:avLst/>
              <a:gdLst/>
              <a:ahLst/>
              <a:cxnLst/>
              <a:rect l="l" t="t" r="r" b="b"/>
              <a:pathLst>
                <a:path w="8155" h="5366" extrusionOk="0">
                  <a:moveTo>
                    <a:pt x="7997" y="3209"/>
                  </a:moveTo>
                  <a:cubicBezTo>
                    <a:pt x="7997" y="3156"/>
                    <a:pt x="7997" y="3051"/>
                    <a:pt x="8049" y="2999"/>
                  </a:cubicBezTo>
                  <a:cubicBezTo>
                    <a:pt x="8154" y="2525"/>
                    <a:pt x="7997" y="2104"/>
                    <a:pt x="7839" y="1684"/>
                  </a:cubicBezTo>
                  <a:cubicBezTo>
                    <a:pt x="7628" y="1263"/>
                    <a:pt x="6997" y="1263"/>
                    <a:pt x="6787" y="1684"/>
                  </a:cubicBezTo>
                  <a:cubicBezTo>
                    <a:pt x="6629" y="1894"/>
                    <a:pt x="6524" y="1999"/>
                    <a:pt x="6313" y="2262"/>
                  </a:cubicBezTo>
                  <a:cubicBezTo>
                    <a:pt x="6208" y="2420"/>
                    <a:pt x="6103" y="2578"/>
                    <a:pt x="5998" y="2683"/>
                  </a:cubicBezTo>
                  <a:cubicBezTo>
                    <a:pt x="6050" y="2157"/>
                    <a:pt x="6050" y="1578"/>
                    <a:pt x="5682" y="1105"/>
                  </a:cubicBezTo>
                  <a:cubicBezTo>
                    <a:pt x="4998" y="158"/>
                    <a:pt x="3893" y="0"/>
                    <a:pt x="2789" y="263"/>
                  </a:cubicBezTo>
                  <a:cubicBezTo>
                    <a:pt x="2526" y="316"/>
                    <a:pt x="2315" y="421"/>
                    <a:pt x="2052" y="526"/>
                  </a:cubicBezTo>
                  <a:cubicBezTo>
                    <a:pt x="1842" y="526"/>
                    <a:pt x="1579" y="631"/>
                    <a:pt x="1368" y="737"/>
                  </a:cubicBezTo>
                  <a:cubicBezTo>
                    <a:pt x="1000" y="894"/>
                    <a:pt x="790" y="1210"/>
                    <a:pt x="527" y="1526"/>
                  </a:cubicBezTo>
                  <a:cubicBezTo>
                    <a:pt x="1" y="2210"/>
                    <a:pt x="369" y="3525"/>
                    <a:pt x="1158" y="3893"/>
                  </a:cubicBezTo>
                  <a:cubicBezTo>
                    <a:pt x="1737" y="4156"/>
                    <a:pt x="2210" y="4156"/>
                    <a:pt x="2736" y="3998"/>
                  </a:cubicBezTo>
                  <a:cubicBezTo>
                    <a:pt x="2894" y="4577"/>
                    <a:pt x="3315" y="4998"/>
                    <a:pt x="3893" y="5155"/>
                  </a:cubicBezTo>
                  <a:cubicBezTo>
                    <a:pt x="4104" y="5261"/>
                    <a:pt x="4367" y="5366"/>
                    <a:pt x="4682" y="5366"/>
                  </a:cubicBezTo>
                  <a:cubicBezTo>
                    <a:pt x="5366" y="5366"/>
                    <a:pt x="5840" y="4787"/>
                    <a:pt x="5892" y="4156"/>
                  </a:cubicBezTo>
                  <a:cubicBezTo>
                    <a:pt x="5998" y="4472"/>
                    <a:pt x="6261" y="4682"/>
                    <a:pt x="6576" y="4787"/>
                  </a:cubicBezTo>
                  <a:cubicBezTo>
                    <a:pt x="7155" y="4945"/>
                    <a:pt x="7734" y="4577"/>
                    <a:pt x="7944" y="3998"/>
                  </a:cubicBezTo>
                  <a:cubicBezTo>
                    <a:pt x="7997" y="3735"/>
                    <a:pt x="7997" y="3472"/>
                    <a:pt x="7997" y="3209"/>
                  </a:cubicBezTo>
                  <a:lnTo>
                    <a:pt x="7997" y="3209"/>
                  </a:ln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241830" y="4935617"/>
              <a:ext cx="31069" cy="25789"/>
            </a:xfrm>
            <a:custGeom>
              <a:avLst/>
              <a:gdLst/>
              <a:ahLst/>
              <a:cxnLst/>
              <a:rect l="l" t="t" r="r" b="b"/>
              <a:pathLst>
                <a:path w="2789" h="2315" extrusionOk="0">
                  <a:moveTo>
                    <a:pt x="2052" y="158"/>
                  </a:moveTo>
                  <a:cubicBezTo>
                    <a:pt x="1737" y="53"/>
                    <a:pt x="1369" y="0"/>
                    <a:pt x="1053" y="158"/>
                  </a:cubicBezTo>
                  <a:cubicBezTo>
                    <a:pt x="737" y="369"/>
                    <a:pt x="579" y="684"/>
                    <a:pt x="369" y="947"/>
                  </a:cubicBezTo>
                  <a:cubicBezTo>
                    <a:pt x="1" y="1526"/>
                    <a:pt x="790" y="2315"/>
                    <a:pt x="1369" y="1894"/>
                  </a:cubicBezTo>
                  <a:cubicBezTo>
                    <a:pt x="1474" y="1842"/>
                    <a:pt x="1526" y="1789"/>
                    <a:pt x="1632" y="1736"/>
                  </a:cubicBezTo>
                  <a:cubicBezTo>
                    <a:pt x="1632" y="1736"/>
                    <a:pt x="1684" y="1684"/>
                    <a:pt x="1684" y="1684"/>
                  </a:cubicBezTo>
                  <a:cubicBezTo>
                    <a:pt x="1789" y="1684"/>
                    <a:pt x="1895" y="1631"/>
                    <a:pt x="2000" y="1579"/>
                  </a:cubicBezTo>
                  <a:cubicBezTo>
                    <a:pt x="1737" y="1684"/>
                    <a:pt x="2000" y="1579"/>
                    <a:pt x="2105" y="1579"/>
                  </a:cubicBezTo>
                  <a:cubicBezTo>
                    <a:pt x="2789" y="1368"/>
                    <a:pt x="2789" y="369"/>
                    <a:pt x="2052" y="158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37311" y="4722309"/>
              <a:ext cx="469997" cy="416669"/>
            </a:xfrm>
            <a:custGeom>
              <a:avLst/>
              <a:gdLst/>
              <a:ahLst/>
              <a:cxnLst/>
              <a:rect l="l" t="t" r="r" b="b"/>
              <a:pathLst>
                <a:path w="42190" h="37403" extrusionOk="0">
                  <a:moveTo>
                    <a:pt x="41822" y="16045"/>
                  </a:moveTo>
                  <a:cubicBezTo>
                    <a:pt x="41769" y="15729"/>
                    <a:pt x="41769" y="15361"/>
                    <a:pt x="41716" y="14993"/>
                  </a:cubicBezTo>
                  <a:cubicBezTo>
                    <a:pt x="41716" y="14309"/>
                    <a:pt x="41769" y="13625"/>
                    <a:pt x="41453" y="12994"/>
                  </a:cubicBezTo>
                  <a:cubicBezTo>
                    <a:pt x="41348" y="12836"/>
                    <a:pt x="41348" y="12625"/>
                    <a:pt x="41348" y="12468"/>
                  </a:cubicBezTo>
                  <a:cubicBezTo>
                    <a:pt x="41401" y="11678"/>
                    <a:pt x="41033" y="11100"/>
                    <a:pt x="40507" y="10574"/>
                  </a:cubicBezTo>
                  <a:cubicBezTo>
                    <a:pt x="40138" y="10206"/>
                    <a:pt x="39928" y="9785"/>
                    <a:pt x="39770" y="9259"/>
                  </a:cubicBezTo>
                  <a:cubicBezTo>
                    <a:pt x="39612" y="8680"/>
                    <a:pt x="39244" y="8154"/>
                    <a:pt x="38823" y="7733"/>
                  </a:cubicBezTo>
                  <a:cubicBezTo>
                    <a:pt x="38350" y="7365"/>
                    <a:pt x="38034" y="6944"/>
                    <a:pt x="37718" y="6418"/>
                  </a:cubicBezTo>
                  <a:cubicBezTo>
                    <a:pt x="37455" y="6050"/>
                    <a:pt x="37140" y="5682"/>
                    <a:pt x="36772" y="5419"/>
                  </a:cubicBezTo>
                  <a:cubicBezTo>
                    <a:pt x="35877" y="4892"/>
                    <a:pt x="35088" y="4209"/>
                    <a:pt x="34194" y="3683"/>
                  </a:cubicBezTo>
                  <a:cubicBezTo>
                    <a:pt x="32879" y="2841"/>
                    <a:pt x="31511" y="2367"/>
                    <a:pt x="29933" y="2473"/>
                  </a:cubicBezTo>
                  <a:cubicBezTo>
                    <a:pt x="29249" y="2525"/>
                    <a:pt x="28513" y="2473"/>
                    <a:pt x="27776" y="2473"/>
                  </a:cubicBezTo>
                  <a:cubicBezTo>
                    <a:pt x="27671" y="2104"/>
                    <a:pt x="27934" y="1841"/>
                    <a:pt x="28144" y="1578"/>
                  </a:cubicBezTo>
                  <a:cubicBezTo>
                    <a:pt x="28302" y="1368"/>
                    <a:pt x="28407" y="1105"/>
                    <a:pt x="28407" y="789"/>
                  </a:cubicBezTo>
                  <a:cubicBezTo>
                    <a:pt x="28407" y="368"/>
                    <a:pt x="28092" y="0"/>
                    <a:pt x="27671" y="158"/>
                  </a:cubicBezTo>
                  <a:cubicBezTo>
                    <a:pt x="26829" y="421"/>
                    <a:pt x="25882" y="474"/>
                    <a:pt x="25146" y="947"/>
                  </a:cubicBezTo>
                  <a:cubicBezTo>
                    <a:pt x="24778" y="1210"/>
                    <a:pt x="24357" y="1368"/>
                    <a:pt x="23989" y="1526"/>
                  </a:cubicBezTo>
                  <a:cubicBezTo>
                    <a:pt x="23515" y="1736"/>
                    <a:pt x="23094" y="2052"/>
                    <a:pt x="22726" y="2367"/>
                  </a:cubicBezTo>
                  <a:cubicBezTo>
                    <a:pt x="21990" y="3104"/>
                    <a:pt x="21095" y="3630"/>
                    <a:pt x="20201" y="4261"/>
                  </a:cubicBezTo>
                  <a:cubicBezTo>
                    <a:pt x="19885" y="3788"/>
                    <a:pt x="19570" y="3367"/>
                    <a:pt x="19412" y="2893"/>
                  </a:cubicBezTo>
                  <a:cubicBezTo>
                    <a:pt x="19202" y="2473"/>
                    <a:pt x="18991" y="2052"/>
                    <a:pt x="18781" y="1684"/>
                  </a:cubicBezTo>
                  <a:cubicBezTo>
                    <a:pt x="18623" y="1368"/>
                    <a:pt x="18412" y="1263"/>
                    <a:pt x="18097" y="1210"/>
                  </a:cubicBezTo>
                  <a:cubicBezTo>
                    <a:pt x="17203" y="1105"/>
                    <a:pt x="16361" y="1473"/>
                    <a:pt x="15467" y="1736"/>
                  </a:cubicBezTo>
                  <a:cubicBezTo>
                    <a:pt x="14888" y="1894"/>
                    <a:pt x="14730" y="2683"/>
                    <a:pt x="15151" y="3104"/>
                  </a:cubicBezTo>
                  <a:cubicBezTo>
                    <a:pt x="15782" y="3840"/>
                    <a:pt x="16150" y="4787"/>
                    <a:pt x="16834" y="5471"/>
                  </a:cubicBezTo>
                  <a:cubicBezTo>
                    <a:pt x="16887" y="5471"/>
                    <a:pt x="16834" y="5576"/>
                    <a:pt x="16834" y="5734"/>
                  </a:cubicBezTo>
                  <a:cubicBezTo>
                    <a:pt x="16045" y="5682"/>
                    <a:pt x="15256" y="5839"/>
                    <a:pt x="14520" y="5576"/>
                  </a:cubicBezTo>
                  <a:cubicBezTo>
                    <a:pt x="13994" y="5419"/>
                    <a:pt x="13468" y="5313"/>
                    <a:pt x="12889" y="5313"/>
                  </a:cubicBezTo>
                  <a:cubicBezTo>
                    <a:pt x="12679" y="5313"/>
                    <a:pt x="12415" y="5261"/>
                    <a:pt x="12205" y="5155"/>
                  </a:cubicBezTo>
                  <a:cubicBezTo>
                    <a:pt x="11521" y="4945"/>
                    <a:pt x="10837" y="4735"/>
                    <a:pt x="10153" y="4472"/>
                  </a:cubicBezTo>
                  <a:cubicBezTo>
                    <a:pt x="9417" y="4156"/>
                    <a:pt x="8681" y="3840"/>
                    <a:pt x="7891" y="3893"/>
                  </a:cubicBezTo>
                  <a:cubicBezTo>
                    <a:pt x="7734" y="3893"/>
                    <a:pt x="7523" y="3788"/>
                    <a:pt x="7365" y="3735"/>
                  </a:cubicBezTo>
                  <a:cubicBezTo>
                    <a:pt x="7050" y="3683"/>
                    <a:pt x="6734" y="3577"/>
                    <a:pt x="6419" y="3577"/>
                  </a:cubicBezTo>
                  <a:cubicBezTo>
                    <a:pt x="6050" y="3525"/>
                    <a:pt x="5735" y="3525"/>
                    <a:pt x="5366" y="3314"/>
                  </a:cubicBezTo>
                  <a:cubicBezTo>
                    <a:pt x="4946" y="3104"/>
                    <a:pt x="4420" y="3157"/>
                    <a:pt x="3893" y="3209"/>
                  </a:cubicBezTo>
                  <a:cubicBezTo>
                    <a:pt x="3420" y="3314"/>
                    <a:pt x="3210" y="3946"/>
                    <a:pt x="3578" y="4261"/>
                  </a:cubicBezTo>
                  <a:cubicBezTo>
                    <a:pt x="3999" y="4629"/>
                    <a:pt x="4314" y="5103"/>
                    <a:pt x="4840" y="5366"/>
                  </a:cubicBezTo>
                  <a:cubicBezTo>
                    <a:pt x="5945" y="5945"/>
                    <a:pt x="7050" y="6576"/>
                    <a:pt x="8365" y="7260"/>
                  </a:cubicBezTo>
                  <a:cubicBezTo>
                    <a:pt x="7839" y="7470"/>
                    <a:pt x="7576" y="7628"/>
                    <a:pt x="7260" y="7733"/>
                  </a:cubicBezTo>
                  <a:cubicBezTo>
                    <a:pt x="5998" y="7996"/>
                    <a:pt x="4946" y="8575"/>
                    <a:pt x="4051" y="9522"/>
                  </a:cubicBezTo>
                  <a:cubicBezTo>
                    <a:pt x="3893" y="9680"/>
                    <a:pt x="3683" y="9837"/>
                    <a:pt x="3525" y="10048"/>
                  </a:cubicBezTo>
                  <a:cubicBezTo>
                    <a:pt x="2841" y="10837"/>
                    <a:pt x="2000" y="11573"/>
                    <a:pt x="1737" y="12678"/>
                  </a:cubicBezTo>
                  <a:cubicBezTo>
                    <a:pt x="1737" y="12836"/>
                    <a:pt x="1579" y="12994"/>
                    <a:pt x="1474" y="13151"/>
                  </a:cubicBezTo>
                  <a:cubicBezTo>
                    <a:pt x="1105" y="13572"/>
                    <a:pt x="948" y="14151"/>
                    <a:pt x="790" y="14677"/>
                  </a:cubicBezTo>
                  <a:cubicBezTo>
                    <a:pt x="737" y="14940"/>
                    <a:pt x="685" y="15203"/>
                    <a:pt x="632" y="15413"/>
                  </a:cubicBezTo>
                  <a:cubicBezTo>
                    <a:pt x="474" y="15887"/>
                    <a:pt x="369" y="16360"/>
                    <a:pt x="211" y="16834"/>
                  </a:cubicBezTo>
                  <a:cubicBezTo>
                    <a:pt x="474" y="17360"/>
                    <a:pt x="106" y="17833"/>
                    <a:pt x="53" y="18307"/>
                  </a:cubicBezTo>
                  <a:cubicBezTo>
                    <a:pt x="1" y="18465"/>
                    <a:pt x="106" y="18622"/>
                    <a:pt x="159" y="18833"/>
                  </a:cubicBezTo>
                  <a:cubicBezTo>
                    <a:pt x="264" y="19201"/>
                    <a:pt x="316" y="19569"/>
                    <a:pt x="211" y="19990"/>
                  </a:cubicBezTo>
                  <a:cubicBezTo>
                    <a:pt x="159" y="20463"/>
                    <a:pt x="211" y="20990"/>
                    <a:pt x="211" y="21463"/>
                  </a:cubicBezTo>
                  <a:cubicBezTo>
                    <a:pt x="159" y="22042"/>
                    <a:pt x="211" y="22620"/>
                    <a:pt x="422" y="23199"/>
                  </a:cubicBezTo>
                  <a:cubicBezTo>
                    <a:pt x="579" y="23778"/>
                    <a:pt x="790" y="24409"/>
                    <a:pt x="842" y="25040"/>
                  </a:cubicBezTo>
                  <a:cubicBezTo>
                    <a:pt x="895" y="25619"/>
                    <a:pt x="1053" y="26092"/>
                    <a:pt x="1316" y="26566"/>
                  </a:cubicBezTo>
                  <a:cubicBezTo>
                    <a:pt x="1421" y="26723"/>
                    <a:pt x="1526" y="26881"/>
                    <a:pt x="1526" y="27039"/>
                  </a:cubicBezTo>
                  <a:cubicBezTo>
                    <a:pt x="1631" y="27881"/>
                    <a:pt x="2315" y="28302"/>
                    <a:pt x="2631" y="28985"/>
                  </a:cubicBezTo>
                  <a:cubicBezTo>
                    <a:pt x="3262" y="29354"/>
                    <a:pt x="3578" y="30038"/>
                    <a:pt x="4104" y="30511"/>
                  </a:cubicBezTo>
                  <a:cubicBezTo>
                    <a:pt x="4420" y="30774"/>
                    <a:pt x="4735" y="31037"/>
                    <a:pt x="5051" y="31247"/>
                  </a:cubicBezTo>
                  <a:cubicBezTo>
                    <a:pt x="5419" y="31458"/>
                    <a:pt x="5735" y="31721"/>
                    <a:pt x="5892" y="32142"/>
                  </a:cubicBezTo>
                  <a:cubicBezTo>
                    <a:pt x="5998" y="32352"/>
                    <a:pt x="6156" y="32615"/>
                    <a:pt x="6366" y="32720"/>
                  </a:cubicBezTo>
                  <a:cubicBezTo>
                    <a:pt x="7102" y="33194"/>
                    <a:pt x="7786" y="33667"/>
                    <a:pt x="8575" y="34036"/>
                  </a:cubicBezTo>
                  <a:cubicBezTo>
                    <a:pt x="9522" y="34456"/>
                    <a:pt x="10522" y="34825"/>
                    <a:pt x="11521" y="35140"/>
                  </a:cubicBezTo>
                  <a:cubicBezTo>
                    <a:pt x="12942" y="35614"/>
                    <a:pt x="14414" y="36087"/>
                    <a:pt x="15887" y="36561"/>
                  </a:cubicBezTo>
                  <a:cubicBezTo>
                    <a:pt x="16624" y="36824"/>
                    <a:pt x="17308" y="37034"/>
                    <a:pt x="18097" y="37034"/>
                  </a:cubicBezTo>
                  <a:cubicBezTo>
                    <a:pt x="18255" y="36981"/>
                    <a:pt x="18465" y="37034"/>
                    <a:pt x="18623" y="37139"/>
                  </a:cubicBezTo>
                  <a:cubicBezTo>
                    <a:pt x="19254" y="37402"/>
                    <a:pt x="19885" y="37297"/>
                    <a:pt x="20517" y="37087"/>
                  </a:cubicBezTo>
                  <a:cubicBezTo>
                    <a:pt x="20937" y="36981"/>
                    <a:pt x="21358" y="36876"/>
                    <a:pt x="21779" y="36876"/>
                  </a:cubicBezTo>
                  <a:cubicBezTo>
                    <a:pt x="22779" y="36929"/>
                    <a:pt x="23726" y="36508"/>
                    <a:pt x="24725" y="36508"/>
                  </a:cubicBezTo>
                  <a:cubicBezTo>
                    <a:pt x="24778" y="36508"/>
                    <a:pt x="24883" y="36455"/>
                    <a:pt x="24935" y="36455"/>
                  </a:cubicBezTo>
                  <a:cubicBezTo>
                    <a:pt x="26461" y="35929"/>
                    <a:pt x="28039" y="35456"/>
                    <a:pt x="29459" y="34667"/>
                  </a:cubicBezTo>
                  <a:cubicBezTo>
                    <a:pt x="29775" y="34456"/>
                    <a:pt x="30143" y="34351"/>
                    <a:pt x="30512" y="34193"/>
                  </a:cubicBezTo>
                  <a:cubicBezTo>
                    <a:pt x="31985" y="33615"/>
                    <a:pt x="33352" y="32826"/>
                    <a:pt x="34510" y="31721"/>
                  </a:cubicBezTo>
                  <a:cubicBezTo>
                    <a:pt x="35088" y="31090"/>
                    <a:pt x="35667" y="30458"/>
                    <a:pt x="36456" y="30038"/>
                  </a:cubicBezTo>
                  <a:cubicBezTo>
                    <a:pt x="36719" y="29880"/>
                    <a:pt x="36929" y="29617"/>
                    <a:pt x="37140" y="29406"/>
                  </a:cubicBezTo>
                  <a:cubicBezTo>
                    <a:pt x="37824" y="28617"/>
                    <a:pt x="38455" y="27828"/>
                    <a:pt x="39086" y="27092"/>
                  </a:cubicBezTo>
                  <a:cubicBezTo>
                    <a:pt x="39191" y="26934"/>
                    <a:pt x="39244" y="26776"/>
                    <a:pt x="39349" y="26618"/>
                  </a:cubicBezTo>
                  <a:cubicBezTo>
                    <a:pt x="39717" y="25934"/>
                    <a:pt x="40138" y="25303"/>
                    <a:pt x="40454" y="24672"/>
                  </a:cubicBezTo>
                  <a:cubicBezTo>
                    <a:pt x="40770" y="24041"/>
                    <a:pt x="41138" y="23462"/>
                    <a:pt x="41296" y="22778"/>
                  </a:cubicBezTo>
                  <a:cubicBezTo>
                    <a:pt x="41453" y="22305"/>
                    <a:pt x="41559" y="21831"/>
                    <a:pt x="41716" y="21358"/>
                  </a:cubicBezTo>
                  <a:cubicBezTo>
                    <a:pt x="41874" y="20884"/>
                    <a:pt x="42085" y="20411"/>
                    <a:pt x="42085" y="19937"/>
                  </a:cubicBezTo>
                  <a:cubicBezTo>
                    <a:pt x="42137" y="18622"/>
                    <a:pt x="42190" y="17307"/>
                    <a:pt x="41822" y="16045"/>
                  </a:cubicBezTo>
                  <a:close/>
                  <a:moveTo>
                    <a:pt x="16150" y="2683"/>
                  </a:moveTo>
                  <a:cubicBezTo>
                    <a:pt x="16571" y="2525"/>
                    <a:pt x="16887" y="2367"/>
                    <a:pt x="17255" y="2315"/>
                  </a:cubicBezTo>
                  <a:cubicBezTo>
                    <a:pt x="17676" y="2157"/>
                    <a:pt x="17886" y="2262"/>
                    <a:pt x="18097" y="2683"/>
                  </a:cubicBezTo>
                  <a:cubicBezTo>
                    <a:pt x="18412" y="3314"/>
                    <a:pt x="18675" y="3946"/>
                    <a:pt x="18991" y="4577"/>
                  </a:cubicBezTo>
                  <a:cubicBezTo>
                    <a:pt x="19254" y="5050"/>
                    <a:pt x="19254" y="5629"/>
                    <a:pt x="19412" y="6155"/>
                  </a:cubicBezTo>
                  <a:cubicBezTo>
                    <a:pt x="19517" y="6628"/>
                    <a:pt x="19570" y="7102"/>
                    <a:pt x="19728" y="7681"/>
                  </a:cubicBezTo>
                  <a:cubicBezTo>
                    <a:pt x="19096" y="7207"/>
                    <a:pt x="18991" y="6471"/>
                    <a:pt x="18623" y="5997"/>
                  </a:cubicBezTo>
                  <a:cubicBezTo>
                    <a:pt x="18255" y="5419"/>
                    <a:pt x="17939" y="4840"/>
                    <a:pt x="17466" y="4366"/>
                  </a:cubicBezTo>
                  <a:cubicBezTo>
                    <a:pt x="16992" y="3893"/>
                    <a:pt x="16624" y="3314"/>
                    <a:pt x="16150" y="2683"/>
                  </a:cubicBezTo>
                  <a:close/>
                  <a:moveTo>
                    <a:pt x="13783" y="6734"/>
                  </a:moveTo>
                  <a:cubicBezTo>
                    <a:pt x="14467" y="6997"/>
                    <a:pt x="15256" y="7049"/>
                    <a:pt x="15993" y="6997"/>
                  </a:cubicBezTo>
                  <a:cubicBezTo>
                    <a:pt x="17097" y="6839"/>
                    <a:pt x="17834" y="7260"/>
                    <a:pt x="18360" y="8207"/>
                  </a:cubicBezTo>
                  <a:cubicBezTo>
                    <a:pt x="18570" y="8575"/>
                    <a:pt x="18886" y="8785"/>
                    <a:pt x="19254" y="8785"/>
                  </a:cubicBezTo>
                  <a:cubicBezTo>
                    <a:pt x="19570" y="8733"/>
                    <a:pt x="19885" y="8680"/>
                    <a:pt x="20254" y="8890"/>
                  </a:cubicBezTo>
                  <a:cubicBezTo>
                    <a:pt x="20464" y="9048"/>
                    <a:pt x="20832" y="8785"/>
                    <a:pt x="20885" y="8522"/>
                  </a:cubicBezTo>
                  <a:cubicBezTo>
                    <a:pt x="20990" y="7996"/>
                    <a:pt x="20990" y="7470"/>
                    <a:pt x="20780" y="6997"/>
                  </a:cubicBezTo>
                  <a:cubicBezTo>
                    <a:pt x="20569" y="6576"/>
                    <a:pt x="20569" y="6102"/>
                    <a:pt x="20569" y="5629"/>
                  </a:cubicBezTo>
                  <a:cubicBezTo>
                    <a:pt x="21095" y="5050"/>
                    <a:pt x="21779" y="4629"/>
                    <a:pt x="22410" y="4156"/>
                  </a:cubicBezTo>
                  <a:cubicBezTo>
                    <a:pt x="22831" y="3840"/>
                    <a:pt x="23252" y="3525"/>
                    <a:pt x="23673" y="3209"/>
                  </a:cubicBezTo>
                  <a:cubicBezTo>
                    <a:pt x="24409" y="2630"/>
                    <a:pt x="25251" y="2210"/>
                    <a:pt x="26145" y="1947"/>
                  </a:cubicBezTo>
                  <a:cubicBezTo>
                    <a:pt x="26145" y="1894"/>
                    <a:pt x="26198" y="1947"/>
                    <a:pt x="26251" y="1999"/>
                  </a:cubicBezTo>
                  <a:cubicBezTo>
                    <a:pt x="25882" y="2525"/>
                    <a:pt x="25462" y="2893"/>
                    <a:pt x="24988" y="3314"/>
                  </a:cubicBezTo>
                  <a:cubicBezTo>
                    <a:pt x="24304" y="3893"/>
                    <a:pt x="23778" y="4577"/>
                    <a:pt x="23147" y="5261"/>
                  </a:cubicBezTo>
                  <a:cubicBezTo>
                    <a:pt x="22831" y="5576"/>
                    <a:pt x="23094" y="6102"/>
                    <a:pt x="23568" y="6208"/>
                  </a:cubicBezTo>
                  <a:cubicBezTo>
                    <a:pt x="23883" y="6260"/>
                    <a:pt x="24146" y="6208"/>
                    <a:pt x="24462" y="6208"/>
                  </a:cubicBezTo>
                  <a:cubicBezTo>
                    <a:pt x="26303" y="6208"/>
                    <a:pt x="28197" y="6208"/>
                    <a:pt x="30038" y="6260"/>
                  </a:cubicBezTo>
                  <a:cubicBezTo>
                    <a:pt x="30301" y="6260"/>
                    <a:pt x="30617" y="6155"/>
                    <a:pt x="30932" y="6418"/>
                  </a:cubicBezTo>
                  <a:cubicBezTo>
                    <a:pt x="30827" y="6523"/>
                    <a:pt x="30775" y="6681"/>
                    <a:pt x="30669" y="6734"/>
                  </a:cubicBezTo>
                  <a:cubicBezTo>
                    <a:pt x="30406" y="6891"/>
                    <a:pt x="30143" y="6997"/>
                    <a:pt x="29933" y="7207"/>
                  </a:cubicBezTo>
                  <a:cubicBezTo>
                    <a:pt x="29565" y="7417"/>
                    <a:pt x="29196" y="7628"/>
                    <a:pt x="28723" y="7628"/>
                  </a:cubicBezTo>
                  <a:cubicBezTo>
                    <a:pt x="28618" y="7681"/>
                    <a:pt x="28460" y="7681"/>
                    <a:pt x="28302" y="7733"/>
                  </a:cubicBezTo>
                  <a:cubicBezTo>
                    <a:pt x="28197" y="7838"/>
                    <a:pt x="28039" y="7944"/>
                    <a:pt x="27987" y="8101"/>
                  </a:cubicBezTo>
                  <a:cubicBezTo>
                    <a:pt x="27934" y="8259"/>
                    <a:pt x="28144" y="8470"/>
                    <a:pt x="28355" y="8522"/>
                  </a:cubicBezTo>
                  <a:cubicBezTo>
                    <a:pt x="28460" y="8575"/>
                    <a:pt x="28565" y="8575"/>
                    <a:pt x="28670" y="8575"/>
                  </a:cubicBezTo>
                  <a:cubicBezTo>
                    <a:pt x="29144" y="8575"/>
                    <a:pt x="29512" y="8785"/>
                    <a:pt x="29880" y="8996"/>
                  </a:cubicBezTo>
                  <a:cubicBezTo>
                    <a:pt x="30196" y="9206"/>
                    <a:pt x="30564" y="9364"/>
                    <a:pt x="30880" y="9364"/>
                  </a:cubicBezTo>
                  <a:cubicBezTo>
                    <a:pt x="31511" y="9416"/>
                    <a:pt x="31932" y="9732"/>
                    <a:pt x="32300" y="10153"/>
                  </a:cubicBezTo>
                  <a:cubicBezTo>
                    <a:pt x="32195" y="10416"/>
                    <a:pt x="31985" y="10363"/>
                    <a:pt x="31827" y="10363"/>
                  </a:cubicBezTo>
                  <a:cubicBezTo>
                    <a:pt x="31353" y="10363"/>
                    <a:pt x="30827" y="10363"/>
                    <a:pt x="30354" y="10363"/>
                  </a:cubicBezTo>
                  <a:cubicBezTo>
                    <a:pt x="29670" y="10311"/>
                    <a:pt x="29039" y="10363"/>
                    <a:pt x="28407" y="10626"/>
                  </a:cubicBezTo>
                  <a:cubicBezTo>
                    <a:pt x="28302" y="10679"/>
                    <a:pt x="28144" y="10732"/>
                    <a:pt x="28039" y="10732"/>
                  </a:cubicBezTo>
                  <a:cubicBezTo>
                    <a:pt x="26987" y="10679"/>
                    <a:pt x="26040" y="11100"/>
                    <a:pt x="25093" y="11310"/>
                  </a:cubicBezTo>
                  <a:cubicBezTo>
                    <a:pt x="24935" y="11363"/>
                    <a:pt x="24725" y="11363"/>
                    <a:pt x="24567" y="11310"/>
                  </a:cubicBezTo>
                  <a:cubicBezTo>
                    <a:pt x="24199" y="11100"/>
                    <a:pt x="23883" y="11258"/>
                    <a:pt x="23620" y="11521"/>
                  </a:cubicBezTo>
                  <a:cubicBezTo>
                    <a:pt x="23357" y="11731"/>
                    <a:pt x="23094" y="11889"/>
                    <a:pt x="22779" y="12152"/>
                  </a:cubicBezTo>
                  <a:cubicBezTo>
                    <a:pt x="22831" y="12731"/>
                    <a:pt x="22831" y="13204"/>
                    <a:pt x="23305" y="13677"/>
                  </a:cubicBezTo>
                  <a:cubicBezTo>
                    <a:pt x="23620" y="13993"/>
                    <a:pt x="23726" y="14572"/>
                    <a:pt x="23883" y="15045"/>
                  </a:cubicBezTo>
                  <a:cubicBezTo>
                    <a:pt x="24041" y="15624"/>
                    <a:pt x="24146" y="16255"/>
                    <a:pt x="24252" y="16992"/>
                  </a:cubicBezTo>
                  <a:cubicBezTo>
                    <a:pt x="24041" y="16886"/>
                    <a:pt x="23883" y="16834"/>
                    <a:pt x="23778" y="16729"/>
                  </a:cubicBezTo>
                  <a:cubicBezTo>
                    <a:pt x="23463" y="16466"/>
                    <a:pt x="23199" y="16150"/>
                    <a:pt x="22936" y="15887"/>
                  </a:cubicBezTo>
                  <a:cubicBezTo>
                    <a:pt x="22463" y="15413"/>
                    <a:pt x="21990" y="14993"/>
                    <a:pt x="21358" y="14782"/>
                  </a:cubicBezTo>
                  <a:cubicBezTo>
                    <a:pt x="21043" y="14730"/>
                    <a:pt x="20780" y="14467"/>
                    <a:pt x="20569" y="14256"/>
                  </a:cubicBezTo>
                  <a:cubicBezTo>
                    <a:pt x="20043" y="13677"/>
                    <a:pt x="19412" y="13467"/>
                    <a:pt x="18623" y="13572"/>
                  </a:cubicBezTo>
                  <a:cubicBezTo>
                    <a:pt x="18044" y="13625"/>
                    <a:pt x="17518" y="13677"/>
                    <a:pt x="17097" y="14151"/>
                  </a:cubicBezTo>
                  <a:cubicBezTo>
                    <a:pt x="16940" y="14256"/>
                    <a:pt x="16676" y="14256"/>
                    <a:pt x="16466" y="14361"/>
                  </a:cubicBezTo>
                  <a:cubicBezTo>
                    <a:pt x="15835" y="14519"/>
                    <a:pt x="15467" y="14940"/>
                    <a:pt x="15519" y="15571"/>
                  </a:cubicBezTo>
                  <a:cubicBezTo>
                    <a:pt x="15572" y="16255"/>
                    <a:pt x="15256" y="16676"/>
                    <a:pt x="14835" y="16939"/>
                  </a:cubicBezTo>
                  <a:cubicBezTo>
                    <a:pt x="13941" y="17518"/>
                    <a:pt x="13257" y="18307"/>
                    <a:pt x="12468" y="18991"/>
                  </a:cubicBezTo>
                  <a:cubicBezTo>
                    <a:pt x="12363" y="19096"/>
                    <a:pt x="12100" y="19148"/>
                    <a:pt x="11942" y="19201"/>
                  </a:cubicBezTo>
                  <a:cubicBezTo>
                    <a:pt x="11679" y="18991"/>
                    <a:pt x="11732" y="18728"/>
                    <a:pt x="11837" y="18465"/>
                  </a:cubicBezTo>
                  <a:cubicBezTo>
                    <a:pt x="12310" y="17307"/>
                    <a:pt x="12784" y="16150"/>
                    <a:pt x="13310" y="14993"/>
                  </a:cubicBezTo>
                  <a:cubicBezTo>
                    <a:pt x="13362" y="14835"/>
                    <a:pt x="13520" y="14730"/>
                    <a:pt x="13625" y="14572"/>
                  </a:cubicBezTo>
                  <a:cubicBezTo>
                    <a:pt x="13836" y="14204"/>
                    <a:pt x="13625" y="13783"/>
                    <a:pt x="13205" y="13730"/>
                  </a:cubicBezTo>
                  <a:cubicBezTo>
                    <a:pt x="12994" y="13677"/>
                    <a:pt x="12784" y="13677"/>
                    <a:pt x="12573" y="13730"/>
                  </a:cubicBezTo>
                  <a:cubicBezTo>
                    <a:pt x="12100" y="13835"/>
                    <a:pt x="11626" y="13888"/>
                    <a:pt x="11206" y="14098"/>
                  </a:cubicBezTo>
                  <a:cubicBezTo>
                    <a:pt x="10259" y="14467"/>
                    <a:pt x="9364" y="14519"/>
                    <a:pt x="8418" y="14046"/>
                  </a:cubicBezTo>
                  <a:cubicBezTo>
                    <a:pt x="8102" y="13940"/>
                    <a:pt x="7734" y="13940"/>
                    <a:pt x="7313" y="13888"/>
                  </a:cubicBezTo>
                  <a:cubicBezTo>
                    <a:pt x="7576" y="13467"/>
                    <a:pt x="7839" y="13257"/>
                    <a:pt x="8207" y="13046"/>
                  </a:cubicBezTo>
                  <a:cubicBezTo>
                    <a:pt x="9154" y="12520"/>
                    <a:pt x="10101" y="11942"/>
                    <a:pt x="11048" y="11415"/>
                  </a:cubicBezTo>
                  <a:cubicBezTo>
                    <a:pt x="11574" y="11100"/>
                    <a:pt x="12100" y="10732"/>
                    <a:pt x="12731" y="10679"/>
                  </a:cubicBezTo>
                  <a:cubicBezTo>
                    <a:pt x="13047" y="10679"/>
                    <a:pt x="13362" y="10416"/>
                    <a:pt x="13678" y="10206"/>
                  </a:cubicBezTo>
                  <a:cubicBezTo>
                    <a:pt x="13836" y="10100"/>
                    <a:pt x="13994" y="9995"/>
                    <a:pt x="14204" y="9837"/>
                  </a:cubicBezTo>
                  <a:cubicBezTo>
                    <a:pt x="14572" y="9574"/>
                    <a:pt x="15098" y="9785"/>
                    <a:pt x="15467" y="9416"/>
                  </a:cubicBezTo>
                  <a:cubicBezTo>
                    <a:pt x="15782" y="9101"/>
                    <a:pt x="16203" y="8943"/>
                    <a:pt x="16624" y="8680"/>
                  </a:cubicBezTo>
                  <a:cubicBezTo>
                    <a:pt x="16782" y="8470"/>
                    <a:pt x="16624" y="8207"/>
                    <a:pt x="16413" y="8049"/>
                  </a:cubicBezTo>
                  <a:cubicBezTo>
                    <a:pt x="15940" y="7786"/>
                    <a:pt x="15519" y="7470"/>
                    <a:pt x="14941" y="7470"/>
                  </a:cubicBezTo>
                  <a:cubicBezTo>
                    <a:pt x="14099" y="7470"/>
                    <a:pt x="13415" y="7207"/>
                    <a:pt x="12573" y="6681"/>
                  </a:cubicBezTo>
                  <a:cubicBezTo>
                    <a:pt x="13047" y="6576"/>
                    <a:pt x="13415" y="6576"/>
                    <a:pt x="13783" y="6734"/>
                  </a:cubicBezTo>
                  <a:close/>
                  <a:moveTo>
                    <a:pt x="23936" y="12994"/>
                  </a:moveTo>
                  <a:cubicBezTo>
                    <a:pt x="23936" y="12994"/>
                    <a:pt x="23936" y="13046"/>
                    <a:pt x="23936" y="13046"/>
                  </a:cubicBezTo>
                  <a:cubicBezTo>
                    <a:pt x="23936" y="13046"/>
                    <a:pt x="23883" y="13046"/>
                    <a:pt x="23831" y="13046"/>
                  </a:cubicBezTo>
                  <a:cubicBezTo>
                    <a:pt x="23831" y="13046"/>
                    <a:pt x="23831" y="12994"/>
                    <a:pt x="23883" y="12941"/>
                  </a:cubicBezTo>
                  <a:cubicBezTo>
                    <a:pt x="23883" y="12941"/>
                    <a:pt x="23936" y="12941"/>
                    <a:pt x="23936" y="12994"/>
                  </a:cubicBezTo>
                  <a:close/>
                  <a:moveTo>
                    <a:pt x="7839" y="5419"/>
                  </a:moveTo>
                  <a:cubicBezTo>
                    <a:pt x="7944" y="5155"/>
                    <a:pt x="8154" y="5208"/>
                    <a:pt x="8312" y="5261"/>
                  </a:cubicBezTo>
                  <a:cubicBezTo>
                    <a:pt x="8891" y="5313"/>
                    <a:pt x="9733" y="5682"/>
                    <a:pt x="10364" y="6155"/>
                  </a:cubicBezTo>
                  <a:cubicBezTo>
                    <a:pt x="10048" y="6208"/>
                    <a:pt x="9838" y="6260"/>
                    <a:pt x="9627" y="6208"/>
                  </a:cubicBezTo>
                  <a:cubicBezTo>
                    <a:pt x="8891" y="6050"/>
                    <a:pt x="8365" y="5787"/>
                    <a:pt x="7839" y="5419"/>
                  </a:cubicBezTo>
                  <a:close/>
                  <a:moveTo>
                    <a:pt x="40612" y="20095"/>
                  </a:moveTo>
                  <a:cubicBezTo>
                    <a:pt x="40033" y="21463"/>
                    <a:pt x="39875" y="23094"/>
                    <a:pt x="38928" y="24356"/>
                  </a:cubicBezTo>
                  <a:cubicBezTo>
                    <a:pt x="38876" y="24409"/>
                    <a:pt x="38771" y="24514"/>
                    <a:pt x="38718" y="24619"/>
                  </a:cubicBezTo>
                  <a:cubicBezTo>
                    <a:pt x="38192" y="25882"/>
                    <a:pt x="37245" y="26829"/>
                    <a:pt x="36403" y="27933"/>
                  </a:cubicBezTo>
                  <a:cubicBezTo>
                    <a:pt x="36088" y="28407"/>
                    <a:pt x="35667" y="28775"/>
                    <a:pt x="35141" y="29091"/>
                  </a:cubicBezTo>
                  <a:cubicBezTo>
                    <a:pt x="34720" y="29354"/>
                    <a:pt x="34299" y="29775"/>
                    <a:pt x="33931" y="30143"/>
                  </a:cubicBezTo>
                  <a:cubicBezTo>
                    <a:pt x="32721" y="31458"/>
                    <a:pt x="31248" y="32352"/>
                    <a:pt x="29565" y="32983"/>
                  </a:cubicBezTo>
                  <a:cubicBezTo>
                    <a:pt x="29354" y="33036"/>
                    <a:pt x="29144" y="33089"/>
                    <a:pt x="28986" y="33194"/>
                  </a:cubicBezTo>
                  <a:cubicBezTo>
                    <a:pt x="27671" y="33983"/>
                    <a:pt x="26251" y="34456"/>
                    <a:pt x="24778" y="34877"/>
                  </a:cubicBezTo>
                  <a:cubicBezTo>
                    <a:pt x="24515" y="34982"/>
                    <a:pt x="24252" y="35088"/>
                    <a:pt x="23936" y="35088"/>
                  </a:cubicBezTo>
                  <a:cubicBezTo>
                    <a:pt x="22621" y="35140"/>
                    <a:pt x="21306" y="35298"/>
                    <a:pt x="20043" y="35666"/>
                  </a:cubicBezTo>
                  <a:cubicBezTo>
                    <a:pt x="19570" y="35771"/>
                    <a:pt x="19096" y="35719"/>
                    <a:pt x="18675" y="35561"/>
                  </a:cubicBezTo>
                  <a:cubicBezTo>
                    <a:pt x="18097" y="35351"/>
                    <a:pt x="17518" y="35193"/>
                    <a:pt x="16940" y="35035"/>
                  </a:cubicBezTo>
                  <a:cubicBezTo>
                    <a:pt x="16466" y="34877"/>
                    <a:pt x="16361" y="34667"/>
                    <a:pt x="16361" y="34246"/>
                  </a:cubicBezTo>
                  <a:cubicBezTo>
                    <a:pt x="16361" y="33825"/>
                    <a:pt x="16308" y="33404"/>
                    <a:pt x="16256" y="32983"/>
                  </a:cubicBezTo>
                  <a:cubicBezTo>
                    <a:pt x="16256" y="32878"/>
                    <a:pt x="16150" y="32826"/>
                    <a:pt x="16098" y="32720"/>
                  </a:cubicBezTo>
                  <a:cubicBezTo>
                    <a:pt x="15835" y="33457"/>
                    <a:pt x="15572" y="34141"/>
                    <a:pt x="15309" y="34825"/>
                  </a:cubicBezTo>
                  <a:cubicBezTo>
                    <a:pt x="14309" y="34877"/>
                    <a:pt x="13468" y="34456"/>
                    <a:pt x="12521" y="34141"/>
                  </a:cubicBezTo>
                  <a:cubicBezTo>
                    <a:pt x="12521" y="33878"/>
                    <a:pt x="12468" y="33562"/>
                    <a:pt x="12415" y="33246"/>
                  </a:cubicBezTo>
                  <a:cubicBezTo>
                    <a:pt x="12363" y="32931"/>
                    <a:pt x="12415" y="32563"/>
                    <a:pt x="12100" y="32300"/>
                  </a:cubicBezTo>
                  <a:cubicBezTo>
                    <a:pt x="11995" y="32931"/>
                    <a:pt x="11889" y="33457"/>
                    <a:pt x="11784" y="34088"/>
                  </a:cubicBezTo>
                  <a:cubicBezTo>
                    <a:pt x="11521" y="33983"/>
                    <a:pt x="11258" y="33930"/>
                    <a:pt x="11048" y="33825"/>
                  </a:cubicBezTo>
                  <a:cubicBezTo>
                    <a:pt x="10259" y="33457"/>
                    <a:pt x="9470" y="33036"/>
                    <a:pt x="8575" y="32563"/>
                  </a:cubicBezTo>
                  <a:cubicBezTo>
                    <a:pt x="8891" y="32352"/>
                    <a:pt x="9154" y="32247"/>
                    <a:pt x="9417" y="32089"/>
                  </a:cubicBezTo>
                  <a:cubicBezTo>
                    <a:pt x="9312" y="31774"/>
                    <a:pt x="9154" y="31458"/>
                    <a:pt x="9049" y="31142"/>
                  </a:cubicBezTo>
                  <a:cubicBezTo>
                    <a:pt x="8996" y="30827"/>
                    <a:pt x="9049" y="30458"/>
                    <a:pt x="8996" y="30143"/>
                  </a:cubicBezTo>
                  <a:cubicBezTo>
                    <a:pt x="8944" y="29880"/>
                    <a:pt x="8944" y="29564"/>
                    <a:pt x="8575" y="29354"/>
                  </a:cubicBezTo>
                  <a:cubicBezTo>
                    <a:pt x="8523" y="29512"/>
                    <a:pt x="8365" y="29617"/>
                    <a:pt x="8365" y="29775"/>
                  </a:cubicBezTo>
                  <a:cubicBezTo>
                    <a:pt x="8260" y="30511"/>
                    <a:pt x="8154" y="31300"/>
                    <a:pt x="8102" y="32037"/>
                  </a:cubicBezTo>
                  <a:cubicBezTo>
                    <a:pt x="7260" y="32089"/>
                    <a:pt x="7102" y="31405"/>
                    <a:pt x="6787" y="30827"/>
                  </a:cubicBezTo>
                  <a:cubicBezTo>
                    <a:pt x="6839" y="30721"/>
                    <a:pt x="6945" y="30616"/>
                    <a:pt x="7050" y="30406"/>
                  </a:cubicBezTo>
                  <a:cubicBezTo>
                    <a:pt x="6839" y="30353"/>
                    <a:pt x="6576" y="30301"/>
                    <a:pt x="6524" y="30195"/>
                  </a:cubicBezTo>
                  <a:cubicBezTo>
                    <a:pt x="6419" y="29985"/>
                    <a:pt x="6471" y="29722"/>
                    <a:pt x="6524" y="29459"/>
                  </a:cubicBezTo>
                  <a:cubicBezTo>
                    <a:pt x="6524" y="29354"/>
                    <a:pt x="6629" y="29248"/>
                    <a:pt x="6629" y="29143"/>
                  </a:cubicBezTo>
                  <a:cubicBezTo>
                    <a:pt x="6629" y="28933"/>
                    <a:pt x="6629" y="28722"/>
                    <a:pt x="6629" y="28459"/>
                  </a:cubicBezTo>
                  <a:cubicBezTo>
                    <a:pt x="6261" y="28880"/>
                    <a:pt x="5998" y="29354"/>
                    <a:pt x="5735" y="30090"/>
                  </a:cubicBezTo>
                  <a:cubicBezTo>
                    <a:pt x="5209" y="29827"/>
                    <a:pt x="4893" y="29459"/>
                    <a:pt x="4577" y="28985"/>
                  </a:cubicBezTo>
                  <a:cubicBezTo>
                    <a:pt x="4420" y="28722"/>
                    <a:pt x="4209" y="28407"/>
                    <a:pt x="3946" y="28249"/>
                  </a:cubicBezTo>
                  <a:cubicBezTo>
                    <a:pt x="3473" y="27986"/>
                    <a:pt x="3262" y="27460"/>
                    <a:pt x="2947" y="27039"/>
                  </a:cubicBezTo>
                  <a:cubicBezTo>
                    <a:pt x="2789" y="26776"/>
                    <a:pt x="2631" y="26355"/>
                    <a:pt x="3104" y="26092"/>
                  </a:cubicBezTo>
                  <a:cubicBezTo>
                    <a:pt x="3157" y="26040"/>
                    <a:pt x="3262" y="25882"/>
                    <a:pt x="3262" y="25724"/>
                  </a:cubicBezTo>
                  <a:cubicBezTo>
                    <a:pt x="3367" y="24988"/>
                    <a:pt x="3473" y="24251"/>
                    <a:pt x="3578" y="23515"/>
                  </a:cubicBezTo>
                  <a:cubicBezTo>
                    <a:pt x="3683" y="23094"/>
                    <a:pt x="3893" y="22725"/>
                    <a:pt x="3999" y="22305"/>
                  </a:cubicBezTo>
                  <a:cubicBezTo>
                    <a:pt x="4104" y="21989"/>
                    <a:pt x="4367" y="21779"/>
                    <a:pt x="4262" y="21358"/>
                  </a:cubicBezTo>
                  <a:cubicBezTo>
                    <a:pt x="3315" y="22515"/>
                    <a:pt x="2684" y="24251"/>
                    <a:pt x="2473" y="25777"/>
                  </a:cubicBezTo>
                  <a:cubicBezTo>
                    <a:pt x="2315" y="25566"/>
                    <a:pt x="2158" y="25461"/>
                    <a:pt x="2158" y="25303"/>
                  </a:cubicBezTo>
                  <a:cubicBezTo>
                    <a:pt x="2105" y="24461"/>
                    <a:pt x="1789" y="23620"/>
                    <a:pt x="1579" y="22778"/>
                  </a:cubicBezTo>
                  <a:cubicBezTo>
                    <a:pt x="1368" y="21989"/>
                    <a:pt x="1421" y="21147"/>
                    <a:pt x="1368" y="20358"/>
                  </a:cubicBezTo>
                  <a:cubicBezTo>
                    <a:pt x="1368" y="20253"/>
                    <a:pt x="1368" y="20095"/>
                    <a:pt x="1421" y="20043"/>
                  </a:cubicBezTo>
                  <a:cubicBezTo>
                    <a:pt x="1737" y="19622"/>
                    <a:pt x="1684" y="19148"/>
                    <a:pt x="1684" y="18675"/>
                  </a:cubicBezTo>
                  <a:cubicBezTo>
                    <a:pt x="1631" y="18307"/>
                    <a:pt x="1579" y="17938"/>
                    <a:pt x="1789" y="17623"/>
                  </a:cubicBezTo>
                  <a:cubicBezTo>
                    <a:pt x="1842" y="17570"/>
                    <a:pt x="1895" y="17518"/>
                    <a:pt x="1895" y="17412"/>
                  </a:cubicBezTo>
                  <a:cubicBezTo>
                    <a:pt x="1737" y="16676"/>
                    <a:pt x="2158" y="15992"/>
                    <a:pt x="2263" y="15256"/>
                  </a:cubicBezTo>
                  <a:cubicBezTo>
                    <a:pt x="2263" y="15045"/>
                    <a:pt x="2263" y="14887"/>
                    <a:pt x="2315" y="14730"/>
                  </a:cubicBezTo>
                  <a:cubicBezTo>
                    <a:pt x="2736" y="13888"/>
                    <a:pt x="3210" y="13046"/>
                    <a:pt x="3630" y="12257"/>
                  </a:cubicBezTo>
                  <a:cubicBezTo>
                    <a:pt x="4104" y="11942"/>
                    <a:pt x="4262" y="11415"/>
                    <a:pt x="4630" y="10995"/>
                  </a:cubicBezTo>
                  <a:cubicBezTo>
                    <a:pt x="5314" y="10206"/>
                    <a:pt x="6208" y="9680"/>
                    <a:pt x="7155" y="9259"/>
                  </a:cubicBezTo>
                  <a:cubicBezTo>
                    <a:pt x="7734" y="9048"/>
                    <a:pt x="8260" y="8785"/>
                    <a:pt x="8838" y="8575"/>
                  </a:cubicBezTo>
                  <a:cubicBezTo>
                    <a:pt x="9101" y="8470"/>
                    <a:pt x="9207" y="8259"/>
                    <a:pt x="9259" y="7996"/>
                  </a:cubicBezTo>
                  <a:cubicBezTo>
                    <a:pt x="9364" y="7786"/>
                    <a:pt x="9627" y="7628"/>
                    <a:pt x="9838" y="7733"/>
                  </a:cubicBezTo>
                  <a:cubicBezTo>
                    <a:pt x="11100" y="8207"/>
                    <a:pt x="12521" y="7944"/>
                    <a:pt x="13836" y="8680"/>
                  </a:cubicBezTo>
                  <a:cubicBezTo>
                    <a:pt x="13310" y="9153"/>
                    <a:pt x="12784" y="9574"/>
                    <a:pt x="12100" y="9680"/>
                  </a:cubicBezTo>
                  <a:cubicBezTo>
                    <a:pt x="11837" y="9732"/>
                    <a:pt x="11521" y="9837"/>
                    <a:pt x="11311" y="9943"/>
                  </a:cubicBezTo>
                  <a:cubicBezTo>
                    <a:pt x="9996" y="10679"/>
                    <a:pt x="8681" y="11468"/>
                    <a:pt x="7418" y="12205"/>
                  </a:cubicBezTo>
                  <a:cubicBezTo>
                    <a:pt x="7208" y="12362"/>
                    <a:pt x="6997" y="12520"/>
                    <a:pt x="6839" y="12678"/>
                  </a:cubicBezTo>
                  <a:cubicBezTo>
                    <a:pt x="6629" y="12836"/>
                    <a:pt x="6419" y="13046"/>
                    <a:pt x="6208" y="13099"/>
                  </a:cubicBezTo>
                  <a:cubicBezTo>
                    <a:pt x="5629" y="13257"/>
                    <a:pt x="5209" y="13677"/>
                    <a:pt x="4735" y="13993"/>
                  </a:cubicBezTo>
                  <a:cubicBezTo>
                    <a:pt x="4472" y="14204"/>
                    <a:pt x="4420" y="14467"/>
                    <a:pt x="4420" y="14782"/>
                  </a:cubicBezTo>
                  <a:cubicBezTo>
                    <a:pt x="4472" y="15150"/>
                    <a:pt x="4683" y="15413"/>
                    <a:pt x="5103" y="15466"/>
                  </a:cubicBezTo>
                  <a:cubicBezTo>
                    <a:pt x="5261" y="15519"/>
                    <a:pt x="5472" y="15519"/>
                    <a:pt x="5629" y="15519"/>
                  </a:cubicBezTo>
                  <a:lnTo>
                    <a:pt x="7102" y="15519"/>
                  </a:lnTo>
                  <a:cubicBezTo>
                    <a:pt x="7155" y="15308"/>
                    <a:pt x="7208" y="15256"/>
                    <a:pt x="7208" y="15045"/>
                  </a:cubicBezTo>
                  <a:cubicBezTo>
                    <a:pt x="7471" y="15098"/>
                    <a:pt x="7786" y="15045"/>
                    <a:pt x="8049" y="15150"/>
                  </a:cubicBezTo>
                  <a:cubicBezTo>
                    <a:pt x="9207" y="15624"/>
                    <a:pt x="10311" y="15571"/>
                    <a:pt x="11469" y="15150"/>
                  </a:cubicBezTo>
                  <a:cubicBezTo>
                    <a:pt x="11521" y="15150"/>
                    <a:pt x="11626" y="15150"/>
                    <a:pt x="11679" y="15150"/>
                  </a:cubicBezTo>
                  <a:cubicBezTo>
                    <a:pt x="11889" y="15256"/>
                    <a:pt x="11784" y="15466"/>
                    <a:pt x="11732" y="15624"/>
                  </a:cubicBezTo>
                  <a:cubicBezTo>
                    <a:pt x="11416" y="16255"/>
                    <a:pt x="11206" y="16939"/>
                    <a:pt x="10837" y="17570"/>
                  </a:cubicBezTo>
                  <a:cubicBezTo>
                    <a:pt x="10417" y="18307"/>
                    <a:pt x="10469" y="19096"/>
                    <a:pt x="10522" y="19885"/>
                  </a:cubicBezTo>
                  <a:cubicBezTo>
                    <a:pt x="10574" y="20200"/>
                    <a:pt x="10785" y="20411"/>
                    <a:pt x="11100" y="20411"/>
                  </a:cubicBezTo>
                  <a:cubicBezTo>
                    <a:pt x="11574" y="20463"/>
                    <a:pt x="12047" y="20463"/>
                    <a:pt x="12521" y="20463"/>
                  </a:cubicBezTo>
                  <a:cubicBezTo>
                    <a:pt x="12679" y="20411"/>
                    <a:pt x="12889" y="20306"/>
                    <a:pt x="13099" y="20200"/>
                  </a:cubicBezTo>
                  <a:cubicBezTo>
                    <a:pt x="13257" y="20095"/>
                    <a:pt x="13415" y="19885"/>
                    <a:pt x="13573" y="19780"/>
                  </a:cubicBezTo>
                  <a:cubicBezTo>
                    <a:pt x="14151" y="19148"/>
                    <a:pt x="14730" y="18517"/>
                    <a:pt x="15467" y="18044"/>
                  </a:cubicBezTo>
                  <a:cubicBezTo>
                    <a:pt x="16203" y="17570"/>
                    <a:pt x="16466" y="16623"/>
                    <a:pt x="17097" y="16045"/>
                  </a:cubicBezTo>
                  <a:cubicBezTo>
                    <a:pt x="17466" y="15676"/>
                    <a:pt x="17834" y="15256"/>
                    <a:pt x="18255" y="14782"/>
                  </a:cubicBezTo>
                  <a:cubicBezTo>
                    <a:pt x="18518" y="14782"/>
                    <a:pt x="18833" y="14677"/>
                    <a:pt x="19254" y="14624"/>
                  </a:cubicBezTo>
                  <a:cubicBezTo>
                    <a:pt x="19465" y="14835"/>
                    <a:pt x="19728" y="15045"/>
                    <a:pt x="19938" y="15308"/>
                  </a:cubicBezTo>
                  <a:cubicBezTo>
                    <a:pt x="20201" y="15571"/>
                    <a:pt x="20517" y="15834"/>
                    <a:pt x="20885" y="15939"/>
                  </a:cubicBezTo>
                  <a:cubicBezTo>
                    <a:pt x="21358" y="16045"/>
                    <a:pt x="21727" y="16360"/>
                    <a:pt x="22042" y="16729"/>
                  </a:cubicBezTo>
                  <a:cubicBezTo>
                    <a:pt x="22621" y="17360"/>
                    <a:pt x="23305" y="17991"/>
                    <a:pt x="24094" y="18412"/>
                  </a:cubicBezTo>
                  <a:cubicBezTo>
                    <a:pt x="24252" y="18465"/>
                    <a:pt x="24357" y="18570"/>
                    <a:pt x="24462" y="18622"/>
                  </a:cubicBezTo>
                  <a:cubicBezTo>
                    <a:pt x="24988" y="18833"/>
                    <a:pt x="25514" y="18570"/>
                    <a:pt x="25567" y="17991"/>
                  </a:cubicBezTo>
                  <a:cubicBezTo>
                    <a:pt x="25619" y="17360"/>
                    <a:pt x="25672" y="16729"/>
                    <a:pt x="25409" y="16097"/>
                  </a:cubicBezTo>
                  <a:cubicBezTo>
                    <a:pt x="25198" y="15466"/>
                    <a:pt x="25093" y="14835"/>
                    <a:pt x="24935" y="14204"/>
                  </a:cubicBezTo>
                  <a:cubicBezTo>
                    <a:pt x="24935" y="14098"/>
                    <a:pt x="24883" y="13940"/>
                    <a:pt x="24935" y="13888"/>
                  </a:cubicBezTo>
                  <a:cubicBezTo>
                    <a:pt x="25356" y="13572"/>
                    <a:pt x="25041" y="13046"/>
                    <a:pt x="25304" y="12625"/>
                  </a:cubicBezTo>
                  <a:cubicBezTo>
                    <a:pt x="25356" y="12573"/>
                    <a:pt x="25514" y="12415"/>
                    <a:pt x="25672" y="12415"/>
                  </a:cubicBezTo>
                  <a:cubicBezTo>
                    <a:pt x="26461" y="12310"/>
                    <a:pt x="27197" y="11889"/>
                    <a:pt x="27987" y="11942"/>
                  </a:cubicBezTo>
                  <a:cubicBezTo>
                    <a:pt x="28092" y="11942"/>
                    <a:pt x="28250" y="11889"/>
                    <a:pt x="28407" y="11836"/>
                  </a:cubicBezTo>
                  <a:cubicBezTo>
                    <a:pt x="29249" y="11521"/>
                    <a:pt x="30143" y="11573"/>
                    <a:pt x="31038" y="11573"/>
                  </a:cubicBezTo>
                  <a:cubicBezTo>
                    <a:pt x="31616" y="11573"/>
                    <a:pt x="32142" y="11573"/>
                    <a:pt x="32668" y="11626"/>
                  </a:cubicBezTo>
                  <a:cubicBezTo>
                    <a:pt x="33405" y="11678"/>
                    <a:pt x="34089" y="11363"/>
                    <a:pt x="34720" y="11100"/>
                  </a:cubicBezTo>
                  <a:cubicBezTo>
                    <a:pt x="35088" y="10995"/>
                    <a:pt x="35193" y="10574"/>
                    <a:pt x="34930" y="10206"/>
                  </a:cubicBezTo>
                  <a:cubicBezTo>
                    <a:pt x="34562" y="9785"/>
                    <a:pt x="34141" y="9574"/>
                    <a:pt x="33668" y="9416"/>
                  </a:cubicBezTo>
                  <a:cubicBezTo>
                    <a:pt x="33194" y="9259"/>
                    <a:pt x="32826" y="9101"/>
                    <a:pt x="32405" y="8785"/>
                  </a:cubicBezTo>
                  <a:cubicBezTo>
                    <a:pt x="32037" y="8522"/>
                    <a:pt x="31616" y="8312"/>
                    <a:pt x="31143" y="8312"/>
                  </a:cubicBezTo>
                  <a:cubicBezTo>
                    <a:pt x="30932" y="8312"/>
                    <a:pt x="30669" y="8154"/>
                    <a:pt x="30459" y="8101"/>
                  </a:cubicBezTo>
                  <a:cubicBezTo>
                    <a:pt x="31090" y="7838"/>
                    <a:pt x="31669" y="7628"/>
                    <a:pt x="32195" y="7312"/>
                  </a:cubicBezTo>
                  <a:cubicBezTo>
                    <a:pt x="32826" y="6891"/>
                    <a:pt x="32931" y="6208"/>
                    <a:pt x="32300" y="5734"/>
                  </a:cubicBezTo>
                  <a:cubicBezTo>
                    <a:pt x="31827" y="5313"/>
                    <a:pt x="31248" y="4998"/>
                    <a:pt x="30564" y="5050"/>
                  </a:cubicBezTo>
                  <a:cubicBezTo>
                    <a:pt x="29565" y="5050"/>
                    <a:pt x="28513" y="5050"/>
                    <a:pt x="27513" y="5050"/>
                  </a:cubicBezTo>
                  <a:cubicBezTo>
                    <a:pt x="26829" y="5050"/>
                    <a:pt x="26093" y="4998"/>
                    <a:pt x="25304" y="4998"/>
                  </a:cubicBezTo>
                  <a:cubicBezTo>
                    <a:pt x="25462" y="4524"/>
                    <a:pt x="25725" y="4209"/>
                    <a:pt x="26093" y="4103"/>
                  </a:cubicBezTo>
                  <a:cubicBezTo>
                    <a:pt x="26724" y="3998"/>
                    <a:pt x="27303" y="3735"/>
                    <a:pt x="27987" y="3788"/>
                  </a:cubicBezTo>
                  <a:cubicBezTo>
                    <a:pt x="28776" y="3840"/>
                    <a:pt x="29617" y="3840"/>
                    <a:pt x="30459" y="3840"/>
                  </a:cubicBezTo>
                  <a:cubicBezTo>
                    <a:pt x="31353" y="3788"/>
                    <a:pt x="32142" y="4051"/>
                    <a:pt x="32879" y="4524"/>
                  </a:cubicBezTo>
                  <a:cubicBezTo>
                    <a:pt x="33668" y="5050"/>
                    <a:pt x="34510" y="5419"/>
                    <a:pt x="35193" y="6102"/>
                  </a:cubicBezTo>
                  <a:cubicBezTo>
                    <a:pt x="35299" y="6260"/>
                    <a:pt x="35562" y="6313"/>
                    <a:pt x="35719" y="6471"/>
                  </a:cubicBezTo>
                  <a:cubicBezTo>
                    <a:pt x="36035" y="6734"/>
                    <a:pt x="36351" y="6944"/>
                    <a:pt x="36561" y="7260"/>
                  </a:cubicBezTo>
                  <a:cubicBezTo>
                    <a:pt x="36877" y="7838"/>
                    <a:pt x="37298" y="8312"/>
                    <a:pt x="37771" y="8733"/>
                  </a:cubicBezTo>
                  <a:cubicBezTo>
                    <a:pt x="38087" y="9048"/>
                    <a:pt x="38297" y="9364"/>
                    <a:pt x="38402" y="9732"/>
                  </a:cubicBezTo>
                  <a:cubicBezTo>
                    <a:pt x="38613" y="10416"/>
                    <a:pt x="38981" y="11047"/>
                    <a:pt x="39507" y="11573"/>
                  </a:cubicBezTo>
                  <a:cubicBezTo>
                    <a:pt x="39823" y="11836"/>
                    <a:pt x="39928" y="12205"/>
                    <a:pt x="39928" y="12625"/>
                  </a:cubicBezTo>
                  <a:cubicBezTo>
                    <a:pt x="39980" y="12994"/>
                    <a:pt x="40086" y="13414"/>
                    <a:pt x="40191" y="13783"/>
                  </a:cubicBezTo>
                  <a:cubicBezTo>
                    <a:pt x="40243" y="14098"/>
                    <a:pt x="40243" y="14414"/>
                    <a:pt x="40243" y="14730"/>
                  </a:cubicBezTo>
                  <a:cubicBezTo>
                    <a:pt x="40296" y="15308"/>
                    <a:pt x="40296" y="15887"/>
                    <a:pt x="40454" y="16413"/>
                  </a:cubicBezTo>
                  <a:cubicBezTo>
                    <a:pt x="40717" y="17518"/>
                    <a:pt x="40612" y="18675"/>
                    <a:pt x="40612" y="19780"/>
                  </a:cubicBezTo>
                  <a:cubicBezTo>
                    <a:pt x="40664" y="19885"/>
                    <a:pt x="40664" y="19990"/>
                    <a:pt x="40612" y="200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310987" y="5085640"/>
              <a:ext cx="19929" cy="21690"/>
            </a:xfrm>
            <a:custGeom>
              <a:avLst/>
              <a:gdLst/>
              <a:ahLst/>
              <a:cxnLst/>
              <a:rect l="l" t="t" r="r" b="b"/>
              <a:pathLst>
                <a:path w="1789" h="1947" extrusionOk="0">
                  <a:moveTo>
                    <a:pt x="474" y="0"/>
                  </a:moveTo>
                  <a:cubicBezTo>
                    <a:pt x="211" y="368"/>
                    <a:pt x="0" y="894"/>
                    <a:pt x="0" y="1315"/>
                  </a:cubicBezTo>
                  <a:cubicBezTo>
                    <a:pt x="0" y="1684"/>
                    <a:pt x="316" y="1947"/>
                    <a:pt x="737" y="1841"/>
                  </a:cubicBezTo>
                  <a:cubicBezTo>
                    <a:pt x="1105" y="1789"/>
                    <a:pt x="1631" y="1263"/>
                    <a:pt x="1789" y="684"/>
                  </a:cubicBezTo>
                  <a:cubicBezTo>
                    <a:pt x="1473" y="737"/>
                    <a:pt x="1158" y="737"/>
                    <a:pt x="895" y="789"/>
                  </a:cubicBezTo>
                  <a:cubicBezTo>
                    <a:pt x="737" y="526"/>
                    <a:pt x="631" y="263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257660" y="5093260"/>
              <a:ext cx="19929" cy="21099"/>
            </a:xfrm>
            <a:custGeom>
              <a:avLst/>
              <a:gdLst/>
              <a:ahLst/>
              <a:cxnLst/>
              <a:rect l="l" t="t" r="r" b="b"/>
              <a:pathLst>
                <a:path w="1789" h="1894" extrusionOk="0">
                  <a:moveTo>
                    <a:pt x="1105" y="631"/>
                  </a:moveTo>
                  <a:cubicBezTo>
                    <a:pt x="1210" y="368"/>
                    <a:pt x="1263" y="158"/>
                    <a:pt x="842" y="0"/>
                  </a:cubicBezTo>
                  <a:cubicBezTo>
                    <a:pt x="684" y="263"/>
                    <a:pt x="421" y="474"/>
                    <a:pt x="316" y="737"/>
                  </a:cubicBezTo>
                  <a:cubicBezTo>
                    <a:pt x="0" y="1420"/>
                    <a:pt x="316" y="1894"/>
                    <a:pt x="1052" y="1789"/>
                  </a:cubicBezTo>
                  <a:cubicBezTo>
                    <a:pt x="1263" y="1736"/>
                    <a:pt x="1473" y="1683"/>
                    <a:pt x="1789" y="1578"/>
                  </a:cubicBezTo>
                  <a:cubicBezTo>
                    <a:pt x="1578" y="1420"/>
                    <a:pt x="1473" y="1315"/>
                    <a:pt x="1368" y="1263"/>
                  </a:cubicBezTo>
                  <a:cubicBezTo>
                    <a:pt x="1000" y="1052"/>
                    <a:pt x="1000" y="1052"/>
                    <a:pt x="1105" y="6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85948" y="5005354"/>
              <a:ext cx="8221" cy="30479"/>
            </a:xfrm>
            <a:custGeom>
              <a:avLst/>
              <a:gdLst/>
              <a:ahLst/>
              <a:cxnLst/>
              <a:rect l="l" t="t" r="r" b="b"/>
              <a:pathLst>
                <a:path w="738" h="2736" extrusionOk="0">
                  <a:moveTo>
                    <a:pt x="317" y="0"/>
                  </a:moveTo>
                  <a:cubicBezTo>
                    <a:pt x="106" y="579"/>
                    <a:pt x="1" y="1684"/>
                    <a:pt x="106" y="2368"/>
                  </a:cubicBezTo>
                  <a:cubicBezTo>
                    <a:pt x="106" y="2473"/>
                    <a:pt x="211" y="2631"/>
                    <a:pt x="264" y="2736"/>
                  </a:cubicBezTo>
                  <a:cubicBezTo>
                    <a:pt x="737" y="1894"/>
                    <a:pt x="527" y="1105"/>
                    <a:pt x="527" y="316"/>
                  </a:cubicBezTo>
                  <a:cubicBezTo>
                    <a:pt x="527" y="158"/>
                    <a:pt x="527" y="0"/>
                    <a:pt x="3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432291" y="5009453"/>
              <a:ext cx="11730" cy="15251"/>
            </a:xfrm>
            <a:custGeom>
              <a:avLst/>
              <a:gdLst/>
              <a:ahLst/>
              <a:cxnLst/>
              <a:rect l="l" t="t" r="r" b="b"/>
              <a:pathLst>
                <a:path w="1053" h="1369" extrusionOk="0">
                  <a:moveTo>
                    <a:pt x="579" y="53"/>
                  </a:moveTo>
                  <a:cubicBezTo>
                    <a:pt x="526" y="1"/>
                    <a:pt x="421" y="1"/>
                    <a:pt x="316" y="1"/>
                  </a:cubicBezTo>
                  <a:cubicBezTo>
                    <a:pt x="263" y="211"/>
                    <a:pt x="316" y="369"/>
                    <a:pt x="263" y="527"/>
                  </a:cubicBezTo>
                  <a:cubicBezTo>
                    <a:pt x="211" y="684"/>
                    <a:pt x="106" y="895"/>
                    <a:pt x="53" y="1105"/>
                  </a:cubicBezTo>
                  <a:cubicBezTo>
                    <a:pt x="0" y="1158"/>
                    <a:pt x="53" y="1263"/>
                    <a:pt x="106" y="1316"/>
                  </a:cubicBezTo>
                  <a:cubicBezTo>
                    <a:pt x="158" y="1316"/>
                    <a:pt x="316" y="1368"/>
                    <a:pt x="369" y="1368"/>
                  </a:cubicBezTo>
                  <a:cubicBezTo>
                    <a:pt x="947" y="1263"/>
                    <a:pt x="1053" y="316"/>
                    <a:pt x="579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392443" y="5061020"/>
              <a:ext cx="8801" cy="8221"/>
            </a:xfrm>
            <a:custGeom>
              <a:avLst/>
              <a:gdLst/>
              <a:ahLst/>
              <a:cxnLst/>
              <a:rect l="l" t="t" r="r" b="b"/>
              <a:pathLst>
                <a:path w="790" h="738" extrusionOk="0">
                  <a:moveTo>
                    <a:pt x="263" y="1"/>
                  </a:moveTo>
                  <a:cubicBezTo>
                    <a:pt x="211" y="53"/>
                    <a:pt x="53" y="159"/>
                    <a:pt x="53" y="316"/>
                  </a:cubicBezTo>
                  <a:cubicBezTo>
                    <a:pt x="0" y="527"/>
                    <a:pt x="211" y="737"/>
                    <a:pt x="421" y="685"/>
                  </a:cubicBezTo>
                  <a:cubicBezTo>
                    <a:pt x="632" y="685"/>
                    <a:pt x="737" y="579"/>
                    <a:pt x="789" y="369"/>
                  </a:cubicBezTo>
                  <a:cubicBezTo>
                    <a:pt x="789" y="211"/>
                    <a:pt x="632" y="53"/>
                    <a:pt x="2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-236355" y="4736367"/>
              <a:ext cx="29309" cy="29699"/>
            </a:xfrm>
            <a:custGeom>
              <a:avLst/>
              <a:gdLst/>
              <a:ahLst/>
              <a:cxnLst/>
              <a:rect l="l" t="t" r="r" b="b"/>
              <a:pathLst>
                <a:path w="2631" h="2666" extrusionOk="0">
                  <a:moveTo>
                    <a:pt x="0" y="1"/>
                  </a:moveTo>
                  <a:lnTo>
                    <a:pt x="0" y="895"/>
                  </a:lnTo>
                  <a:cubicBezTo>
                    <a:pt x="0" y="1529"/>
                    <a:pt x="38" y="1800"/>
                    <a:pt x="299" y="1800"/>
                  </a:cubicBezTo>
                  <a:cubicBezTo>
                    <a:pt x="471" y="1800"/>
                    <a:pt x="740" y="1683"/>
                    <a:pt x="1158" y="1474"/>
                  </a:cubicBezTo>
                  <a:cubicBezTo>
                    <a:pt x="1158" y="1474"/>
                    <a:pt x="1210" y="1526"/>
                    <a:pt x="1315" y="1526"/>
                  </a:cubicBezTo>
                  <a:cubicBezTo>
                    <a:pt x="1368" y="1631"/>
                    <a:pt x="1473" y="1737"/>
                    <a:pt x="1473" y="1895"/>
                  </a:cubicBezTo>
                  <a:cubicBezTo>
                    <a:pt x="1578" y="2210"/>
                    <a:pt x="1736" y="2473"/>
                    <a:pt x="2052" y="2631"/>
                  </a:cubicBezTo>
                  <a:cubicBezTo>
                    <a:pt x="2095" y="2653"/>
                    <a:pt x="2157" y="2666"/>
                    <a:pt x="2222" y="2666"/>
                  </a:cubicBezTo>
                  <a:cubicBezTo>
                    <a:pt x="2313" y="2666"/>
                    <a:pt x="2411" y="2640"/>
                    <a:pt x="2473" y="2578"/>
                  </a:cubicBezTo>
                  <a:cubicBezTo>
                    <a:pt x="2578" y="2526"/>
                    <a:pt x="2630" y="2315"/>
                    <a:pt x="2630" y="2210"/>
                  </a:cubicBezTo>
                  <a:cubicBezTo>
                    <a:pt x="2473" y="1842"/>
                    <a:pt x="2315" y="1526"/>
                    <a:pt x="2104" y="1263"/>
                  </a:cubicBezTo>
                  <a:cubicBezTo>
                    <a:pt x="1960" y="1047"/>
                    <a:pt x="1766" y="904"/>
                    <a:pt x="1523" y="904"/>
                  </a:cubicBezTo>
                  <a:cubicBezTo>
                    <a:pt x="1411" y="904"/>
                    <a:pt x="1290" y="934"/>
                    <a:pt x="1158" y="1000"/>
                  </a:cubicBezTo>
                  <a:cubicBezTo>
                    <a:pt x="1105" y="1053"/>
                    <a:pt x="947" y="1053"/>
                    <a:pt x="842" y="1105"/>
                  </a:cubicBezTo>
                  <a:cubicBezTo>
                    <a:pt x="579" y="685"/>
                    <a:pt x="737" y="106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-443224" y="4760719"/>
              <a:ext cx="371552" cy="320242"/>
            </a:xfrm>
            <a:custGeom>
              <a:avLst/>
              <a:gdLst/>
              <a:ahLst/>
              <a:cxnLst/>
              <a:rect l="l" t="t" r="r" b="b"/>
              <a:pathLst>
                <a:path w="33353" h="28747" extrusionOk="0">
                  <a:moveTo>
                    <a:pt x="25146" y="1"/>
                  </a:moveTo>
                  <a:cubicBezTo>
                    <a:pt x="25076" y="1"/>
                    <a:pt x="25006" y="24"/>
                    <a:pt x="24935" y="24"/>
                  </a:cubicBezTo>
                  <a:lnTo>
                    <a:pt x="22568" y="24"/>
                  </a:lnTo>
                  <a:cubicBezTo>
                    <a:pt x="22358" y="24"/>
                    <a:pt x="22147" y="77"/>
                    <a:pt x="21937" y="129"/>
                  </a:cubicBezTo>
                  <a:cubicBezTo>
                    <a:pt x="21621" y="235"/>
                    <a:pt x="21358" y="340"/>
                    <a:pt x="21043" y="498"/>
                  </a:cubicBezTo>
                  <a:cubicBezTo>
                    <a:pt x="20780" y="813"/>
                    <a:pt x="20517" y="1076"/>
                    <a:pt x="20359" y="1444"/>
                  </a:cubicBezTo>
                  <a:cubicBezTo>
                    <a:pt x="20201" y="1813"/>
                    <a:pt x="19780" y="2023"/>
                    <a:pt x="19675" y="2497"/>
                  </a:cubicBezTo>
                  <a:cubicBezTo>
                    <a:pt x="19868" y="2532"/>
                    <a:pt x="20049" y="2549"/>
                    <a:pt x="20224" y="2549"/>
                  </a:cubicBezTo>
                  <a:cubicBezTo>
                    <a:pt x="20575" y="2549"/>
                    <a:pt x="20902" y="2479"/>
                    <a:pt x="21253" y="2339"/>
                  </a:cubicBezTo>
                  <a:cubicBezTo>
                    <a:pt x="21595" y="2234"/>
                    <a:pt x="21950" y="2181"/>
                    <a:pt x="22299" y="2181"/>
                  </a:cubicBezTo>
                  <a:cubicBezTo>
                    <a:pt x="22647" y="2181"/>
                    <a:pt x="22989" y="2234"/>
                    <a:pt x="23305" y="2339"/>
                  </a:cubicBezTo>
                  <a:cubicBezTo>
                    <a:pt x="24041" y="2602"/>
                    <a:pt x="24620" y="2970"/>
                    <a:pt x="25146" y="3549"/>
                  </a:cubicBezTo>
                  <a:cubicBezTo>
                    <a:pt x="25672" y="4022"/>
                    <a:pt x="25672" y="4601"/>
                    <a:pt x="25567" y="5232"/>
                  </a:cubicBezTo>
                  <a:cubicBezTo>
                    <a:pt x="25567" y="5337"/>
                    <a:pt x="25409" y="5548"/>
                    <a:pt x="25251" y="5600"/>
                  </a:cubicBezTo>
                  <a:cubicBezTo>
                    <a:pt x="24629" y="5689"/>
                    <a:pt x="24044" y="6003"/>
                    <a:pt x="23401" y="6003"/>
                  </a:cubicBezTo>
                  <a:cubicBezTo>
                    <a:pt x="23284" y="6003"/>
                    <a:pt x="23164" y="5993"/>
                    <a:pt x="23042" y="5968"/>
                  </a:cubicBezTo>
                  <a:cubicBezTo>
                    <a:pt x="22942" y="5957"/>
                    <a:pt x="22844" y="5952"/>
                    <a:pt x="22745" y="5952"/>
                  </a:cubicBezTo>
                  <a:cubicBezTo>
                    <a:pt x="21960" y="5952"/>
                    <a:pt x="21206" y="6284"/>
                    <a:pt x="20411" y="6284"/>
                  </a:cubicBezTo>
                  <a:cubicBezTo>
                    <a:pt x="20306" y="6284"/>
                    <a:pt x="20201" y="6389"/>
                    <a:pt x="20043" y="6495"/>
                  </a:cubicBezTo>
                  <a:cubicBezTo>
                    <a:pt x="20254" y="6600"/>
                    <a:pt x="20411" y="6652"/>
                    <a:pt x="20569" y="6705"/>
                  </a:cubicBezTo>
                  <a:cubicBezTo>
                    <a:pt x="20885" y="6863"/>
                    <a:pt x="21200" y="6915"/>
                    <a:pt x="21516" y="7021"/>
                  </a:cubicBezTo>
                  <a:cubicBezTo>
                    <a:pt x="21884" y="7178"/>
                    <a:pt x="22253" y="7336"/>
                    <a:pt x="22621" y="7494"/>
                  </a:cubicBezTo>
                  <a:cubicBezTo>
                    <a:pt x="23620" y="7810"/>
                    <a:pt x="24567" y="8178"/>
                    <a:pt x="25356" y="8914"/>
                  </a:cubicBezTo>
                  <a:cubicBezTo>
                    <a:pt x="25409" y="8967"/>
                    <a:pt x="25514" y="9020"/>
                    <a:pt x="25567" y="9072"/>
                  </a:cubicBezTo>
                  <a:cubicBezTo>
                    <a:pt x="26251" y="9283"/>
                    <a:pt x="26566" y="9914"/>
                    <a:pt x="27040" y="10387"/>
                  </a:cubicBezTo>
                  <a:cubicBezTo>
                    <a:pt x="27355" y="10703"/>
                    <a:pt x="27145" y="11334"/>
                    <a:pt x="26671" y="11387"/>
                  </a:cubicBezTo>
                  <a:lnTo>
                    <a:pt x="26303" y="11387"/>
                  </a:lnTo>
                  <a:cubicBezTo>
                    <a:pt x="25956" y="11397"/>
                    <a:pt x="25609" y="11404"/>
                    <a:pt x="25262" y="11404"/>
                  </a:cubicBezTo>
                  <a:cubicBezTo>
                    <a:pt x="23873" y="11404"/>
                    <a:pt x="22484" y="11303"/>
                    <a:pt x="21095" y="10966"/>
                  </a:cubicBezTo>
                  <a:cubicBezTo>
                    <a:pt x="20727" y="10861"/>
                    <a:pt x="20254" y="10808"/>
                    <a:pt x="19833" y="10808"/>
                  </a:cubicBezTo>
                  <a:lnTo>
                    <a:pt x="18412" y="10808"/>
                  </a:lnTo>
                  <a:cubicBezTo>
                    <a:pt x="18202" y="10808"/>
                    <a:pt x="18044" y="10808"/>
                    <a:pt x="17834" y="10861"/>
                  </a:cubicBezTo>
                  <a:cubicBezTo>
                    <a:pt x="17834" y="11229"/>
                    <a:pt x="17781" y="11492"/>
                    <a:pt x="17781" y="11808"/>
                  </a:cubicBezTo>
                  <a:cubicBezTo>
                    <a:pt x="17781" y="12860"/>
                    <a:pt x="17781" y="13912"/>
                    <a:pt x="17781" y="15017"/>
                  </a:cubicBezTo>
                  <a:cubicBezTo>
                    <a:pt x="17781" y="15280"/>
                    <a:pt x="17729" y="15543"/>
                    <a:pt x="17676" y="15806"/>
                  </a:cubicBezTo>
                  <a:cubicBezTo>
                    <a:pt x="17637" y="16001"/>
                    <a:pt x="17453" y="16109"/>
                    <a:pt x="17275" y="16109"/>
                  </a:cubicBezTo>
                  <a:cubicBezTo>
                    <a:pt x="17213" y="16109"/>
                    <a:pt x="17152" y="16096"/>
                    <a:pt x="17097" y="16069"/>
                  </a:cubicBezTo>
                  <a:cubicBezTo>
                    <a:pt x="16992" y="16016"/>
                    <a:pt x="16939" y="15963"/>
                    <a:pt x="16887" y="15911"/>
                  </a:cubicBezTo>
                  <a:cubicBezTo>
                    <a:pt x="16256" y="15332"/>
                    <a:pt x="15624" y="14753"/>
                    <a:pt x="15309" y="13912"/>
                  </a:cubicBezTo>
                  <a:cubicBezTo>
                    <a:pt x="15151" y="13491"/>
                    <a:pt x="14888" y="13123"/>
                    <a:pt x="14677" y="12702"/>
                  </a:cubicBezTo>
                  <a:cubicBezTo>
                    <a:pt x="14625" y="12544"/>
                    <a:pt x="14520" y="12386"/>
                    <a:pt x="14414" y="12281"/>
                  </a:cubicBezTo>
                  <a:cubicBezTo>
                    <a:pt x="13994" y="12386"/>
                    <a:pt x="13783" y="12702"/>
                    <a:pt x="13573" y="13018"/>
                  </a:cubicBezTo>
                  <a:cubicBezTo>
                    <a:pt x="13047" y="13701"/>
                    <a:pt x="12573" y="14490"/>
                    <a:pt x="11626" y="14701"/>
                  </a:cubicBezTo>
                  <a:cubicBezTo>
                    <a:pt x="11521" y="14753"/>
                    <a:pt x="11363" y="14859"/>
                    <a:pt x="11311" y="14964"/>
                  </a:cubicBezTo>
                  <a:cubicBezTo>
                    <a:pt x="11153" y="15174"/>
                    <a:pt x="10995" y="15437"/>
                    <a:pt x="10837" y="15648"/>
                  </a:cubicBezTo>
                  <a:cubicBezTo>
                    <a:pt x="10540" y="16073"/>
                    <a:pt x="10140" y="16257"/>
                    <a:pt x="9664" y="16257"/>
                  </a:cubicBezTo>
                  <a:cubicBezTo>
                    <a:pt x="9551" y="16257"/>
                    <a:pt x="9433" y="16247"/>
                    <a:pt x="9312" y="16226"/>
                  </a:cubicBezTo>
                  <a:cubicBezTo>
                    <a:pt x="8891" y="16174"/>
                    <a:pt x="8680" y="16016"/>
                    <a:pt x="8628" y="15595"/>
                  </a:cubicBezTo>
                  <a:cubicBezTo>
                    <a:pt x="8628" y="15069"/>
                    <a:pt x="8628" y="14543"/>
                    <a:pt x="8786" y="13964"/>
                  </a:cubicBezTo>
                  <a:cubicBezTo>
                    <a:pt x="8996" y="13386"/>
                    <a:pt x="9154" y="12755"/>
                    <a:pt x="9259" y="12123"/>
                  </a:cubicBezTo>
                  <a:cubicBezTo>
                    <a:pt x="9312" y="11755"/>
                    <a:pt x="9417" y="11439"/>
                    <a:pt x="9627" y="11124"/>
                  </a:cubicBezTo>
                  <a:cubicBezTo>
                    <a:pt x="9785" y="10913"/>
                    <a:pt x="9996" y="10756"/>
                    <a:pt x="9890" y="10440"/>
                  </a:cubicBezTo>
                  <a:lnTo>
                    <a:pt x="8996" y="10440"/>
                  </a:lnTo>
                  <a:cubicBezTo>
                    <a:pt x="8915" y="10447"/>
                    <a:pt x="8834" y="10449"/>
                    <a:pt x="8752" y="10449"/>
                  </a:cubicBezTo>
                  <a:cubicBezTo>
                    <a:pt x="8538" y="10449"/>
                    <a:pt x="8320" y="10433"/>
                    <a:pt x="8101" y="10433"/>
                  </a:cubicBezTo>
                  <a:cubicBezTo>
                    <a:pt x="7746" y="10433"/>
                    <a:pt x="7390" y="10476"/>
                    <a:pt x="7050" y="10703"/>
                  </a:cubicBezTo>
                  <a:cubicBezTo>
                    <a:pt x="7015" y="10720"/>
                    <a:pt x="6974" y="10726"/>
                    <a:pt x="6931" y="10726"/>
                  </a:cubicBezTo>
                  <a:cubicBezTo>
                    <a:pt x="6845" y="10726"/>
                    <a:pt x="6752" y="10703"/>
                    <a:pt x="6682" y="10703"/>
                  </a:cubicBezTo>
                  <a:cubicBezTo>
                    <a:pt x="6366" y="10703"/>
                    <a:pt x="5998" y="10756"/>
                    <a:pt x="5682" y="10756"/>
                  </a:cubicBezTo>
                  <a:cubicBezTo>
                    <a:pt x="4946" y="10756"/>
                    <a:pt x="4186" y="10779"/>
                    <a:pt x="3434" y="10779"/>
                  </a:cubicBezTo>
                  <a:cubicBezTo>
                    <a:pt x="3058" y="10779"/>
                    <a:pt x="2684" y="10773"/>
                    <a:pt x="2315" y="10756"/>
                  </a:cubicBezTo>
                  <a:cubicBezTo>
                    <a:pt x="1842" y="10756"/>
                    <a:pt x="1579" y="10282"/>
                    <a:pt x="1947" y="9914"/>
                  </a:cubicBezTo>
                  <a:cubicBezTo>
                    <a:pt x="2473" y="9335"/>
                    <a:pt x="2947" y="8704"/>
                    <a:pt x="3736" y="8388"/>
                  </a:cubicBezTo>
                  <a:cubicBezTo>
                    <a:pt x="4051" y="8230"/>
                    <a:pt x="4419" y="8125"/>
                    <a:pt x="4735" y="7862"/>
                  </a:cubicBezTo>
                  <a:cubicBezTo>
                    <a:pt x="4262" y="7021"/>
                    <a:pt x="3262" y="6968"/>
                    <a:pt x="2684" y="6442"/>
                  </a:cubicBezTo>
                  <a:cubicBezTo>
                    <a:pt x="1842" y="6968"/>
                    <a:pt x="1631" y="7810"/>
                    <a:pt x="1263" y="8599"/>
                  </a:cubicBezTo>
                  <a:cubicBezTo>
                    <a:pt x="1211" y="8651"/>
                    <a:pt x="1211" y="8757"/>
                    <a:pt x="1263" y="8862"/>
                  </a:cubicBezTo>
                  <a:cubicBezTo>
                    <a:pt x="1316" y="9388"/>
                    <a:pt x="1053" y="9861"/>
                    <a:pt x="842" y="10335"/>
                  </a:cubicBezTo>
                  <a:cubicBezTo>
                    <a:pt x="737" y="10545"/>
                    <a:pt x="632" y="10703"/>
                    <a:pt x="579" y="10913"/>
                  </a:cubicBezTo>
                  <a:cubicBezTo>
                    <a:pt x="422" y="11597"/>
                    <a:pt x="369" y="12228"/>
                    <a:pt x="53" y="12860"/>
                  </a:cubicBezTo>
                  <a:cubicBezTo>
                    <a:pt x="1" y="13018"/>
                    <a:pt x="1" y="13228"/>
                    <a:pt x="1" y="13386"/>
                  </a:cubicBezTo>
                  <a:cubicBezTo>
                    <a:pt x="1" y="14753"/>
                    <a:pt x="1" y="16069"/>
                    <a:pt x="53" y="17436"/>
                  </a:cubicBezTo>
                  <a:cubicBezTo>
                    <a:pt x="53" y="18278"/>
                    <a:pt x="211" y="19120"/>
                    <a:pt x="685" y="19856"/>
                  </a:cubicBezTo>
                  <a:cubicBezTo>
                    <a:pt x="948" y="20277"/>
                    <a:pt x="1158" y="20750"/>
                    <a:pt x="1421" y="21119"/>
                  </a:cubicBezTo>
                  <a:cubicBezTo>
                    <a:pt x="2157" y="22066"/>
                    <a:pt x="2894" y="22960"/>
                    <a:pt x="3630" y="23907"/>
                  </a:cubicBezTo>
                  <a:cubicBezTo>
                    <a:pt x="3788" y="24065"/>
                    <a:pt x="3946" y="24222"/>
                    <a:pt x="4104" y="24328"/>
                  </a:cubicBezTo>
                  <a:cubicBezTo>
                    <a:pt x="4788" y="24801"/>
                    <a:pt x="5419" y="25380"/>
                    <a:pt x="5998" y="25958"/>
                  </a:cubicBezTo>
                  <a:cubicBezTo>
                    <a:pt x="6050" y="26011"/>
                    <a:pt x="6208" y="26064"/>
                    <a:pt x="6418" y="26169"/>
                  </a:cubicBezTo>
                  <a:cubicBezTo>
                    <a:pt x="6471" y="25958"/>
                    <a:pt x="6471" y="25800"/>
                    <a:pt x="6524" y="25643"/>
                  </a:cubicBezTo>
                  <a:cubicBezTo>
                    <a:pt x="6524" y="25485"/>
                    <a:pt x="6524" y="25327"/>
                    <a:pt x="6524" y="25222"/>
                  </a:cubicBezTo>
                  <a:cubicBezTo>
                    <a:pt x="6576" y="25011"/>
                    <a:pt x="6524" y="24854"/>
                    <a:pt x="6576" y="24643"/>
                  </a:cubicBezTo>
                  <a:cubicBezTo>
                    <a:pt x="6576" y="24538"/>
                    <a:pt x="6524" y="24328"/>
                    <a:pt x="6787" y="24275"/>
                  </a:cubicBezTo>
                  <a:cubicBezTo>
                    <a:pt x="6997" y="24591"/>
                    <a:pt x="6892" y="25011"/>
                    <a:pt x="6945" y="25327"/>
                  </a:cubicBezTo>
                  <a:cubicBezTo>
                    <a:pt x="6997" y="26327"/>
                    <a:pt x="6997" y="26327"/>
                    <a:pt x="7944" y="26432"/>
                  </a:cubicBezTo>
                  <a:cubicBezTo>
                    <a:pt x="7839" y="26590"/>
                    <a:pt x="7786" y="26747"/>
                    <a:pt x="7681" y="26905"/>
                  </a:cubicBezTo>
                  <a:cubicBezTo>
                    <a:pt x="8417" y="27326"/>
                    <a:pt x="9101" y="27694"/>
                    <a:pt x="9733" y="28010"/>
                  </a:cubicBezTo>
                  <a:cubicBezTo>
                    <a:pt x="9943" y="28115"/>
                    <a:pt x="10153" y="28168"/>
                    <a:pt x="10364" y="28220"/>
                  </a:cubicBezTo>
                  <a:cubicBezTo>
                    <a:pt x="10785" y="28326"/>
                    <a:pt x="11206" y="28431"/>
                    <a:pt x="11626" y="28431"/>
                  </a:cubicBezTo>
                  <a:cubicBezTo>
                    <a:pt x="12573" y="28483"/>
                    <a:pt x="13573" y="28431"/>
                    <a:pt x="14520" y="28746"/>
                  </a:cubicBezTo>
                  <a:cubicBezTo>
                    <a:pt x="14785" y="28726"/>
                    <a:pt x="15050" y="28719"/>
                    <a:pt x="15315" y="28719"/>
                  </a:cubicBezTo>
                  <a:cubicBezTo>
                    <a:pt x="15792" y="28719"/>
                    <a:pt x="16267" y="28741"/>
                    <a:pt x="16739" y="28741"/>
                  </a:cubicBezTo>
                  <a:cubicBezTo>
                    <a:pt x="17357" y="28741"/>
                    <a:pt x="17969" y="28704"/>
                    <a:pt x="18570" y="28536"/>
                  </a:cubicBezTo>
                  <a:cubicBezTo>
                    <a:pt x="18728" y="28483"/>
                    <a:pt x="18833" y="28483"/>
                    <a:pt x="18938" y="28483"/>
                  </a:cubicBezTo>
                  <a:cubicBezTo>
                    <a:pt x="19731" y="28483"/>
                    <a:pt x="20476" y="28111"/>
                    <a:pt x="21219" y="28111"/>
                  </a:cubicBezTo>
                  <a:cubicBezTo>
                    <a:pt x="21265" y="28111"/>
                    <a:pt x="21312" y="28112"/>
                    <a:pt x="21358" y="28115"/>
                  </a:cubicBezTo>
                  <a:cubicBezTo>
                    <a:pt x="21411" y="28115"/>
                    <a:pt x="21516" y="28063"/>
                    <a:pt x="21569" y="28063"/>
                  </a:cubicBezTo>
                  <a:cubicBezTo>
                    <a:pt x="22095" y="27799"/>
                    <a:pt x="22673" y="27589"/>
                    <a:pt x="23252" y="27379"/>
                  </a:cubicBezTo>
                  <a:cubicBezTo>
                    <a:pt x="24252" y="26958"/>
                    <a:pt x="25304" y="26537"/>
                    <a:pt x="26303" y="26116"/>
                  </a:cubicBezTo>
                  <a:cubicBezTo>
                    <a:pt x="26882" y="25853"/>
                    <a:pt x="27460" y="25643"/>
                    <a:pt x="27934" y="25169"/>
                  </a:cubicBezTo>
                  <a:cubicBezTo>
                    <a:pt x="28092" y="25011"/>
                    <a:pt x="28250" y="24906"/>
                    <a:pt x="28460" y="24801"/>
                  </a:cubicBezTo>
                  <a:cubicBezTo>
                    <a:pt x="29144" y="24328"/>
                    <a:pt x="29880" y="23959"/>
                    <a:pt x="30249" y="23170"/>
                  </a:cubicBezTo>
                  <a:cubicBezTo>
                    <a:pt x="30301" y="23065"/>
                    <a:pt x="30406" y="23012"/>
                    <a:pt x="30459" y="22907"/>
                  </a:cubicBezTo>
                  <a:cubicBezTo>
                    <a:pt x="30880" y="22381"/>
                    <a:pt x="31248" y="21908"/>
                    <a:pt x="31669" y="21382"/>
                  </a:cubicBezTo>
                  <a:cubicBezTo>
                    <a:pt x="31721" y="21329"/>
                    <a:pt x="31721" y="21224"/>
                    <a:pt x="31774" y="21119"/>
                  </a:cubicBezTo>
                  <a:cubicBezTo>
                    <a:pt x="32090" y="20382"/>
                    <a:pt x="32353" y="19698"/>
                    <a:pt x="32616" y="18962"/>
                  </a:cubicBezTo>
                  <a:cubicBezTo>
                    <a:pt x="32879" y="18225"/>
                    <a:pt x="33142" y="17436"/>
                    <a:pt x="33089" y="16647"/>
                  </a:cubicBezTo>
                  <a:cubicBezTo>
                    <a:pt x="33037" y="16332"/>
                    <a:pt x="33089" y="15963"/>
                    <a:pt x="33194" y="15648"/>
                  </a:cubicBezTo>
                  <a:cubicBezTo>
                    <a:pt x="33300" y="15280"/>
                    <a:pt x="33352" y="14964"/>
                    <a:pt x="33352" y="14596"/>
                  </a:cubicBezTo>
                  <a:cubicBezTo>
                    <a:pt x="33352" y="12649"/>
                    <a:pt x="33300" y="10756"/>
                    <a:pt x="33352" y="8809"/>
                  </a:cubicBezTo>
                  <a:cubicBezTo>
                    <a:pt x="33352" y="8125"/>
                    <a:pt x="33194" y="7494"/>
                    <a:pt x="32931" y="6863"/>
                  </a:cubicBezTo>
                  <a:cubicBezTo>
                    <a:pt x="32774" y="6389"/>
                    <a:pt x="32511" y="5863"/>
                    <a:pt x="32458" y="5337"/>
                  </a:cubicBezTo>
                  <a:cubicBezTo>
                    <a:pt x="32405" y="5179"/>
                    <a:pt x="32353" y="5022"/>
                    <a:pt x="32248" y="4916"/>
                  </a:cubicBezTo>
                  <a:cubicBezTo>
                    <a:pt x="31932" y="4601"/>
                    <a:pt x="31774" y="4180"/>
                    <a:pt x="31616" y="3706"/>
                  </a:cubicBezTo>
                  <a:cubicBezTo>
                    <a:pt x="31406" y="2917"/>
                    <a:pt x="30985" y="2234"/>
                    <a:pt x="30196" y="1813"/>
                  </a:cubicBezTo>
                  <a:cubicBezTo>
                    <a:pt x="29985" y="1707"/>
                    <a:pt x="29880" y="1550"/>
                    <a:pt x="29670" y="1444"/>
                  </a:cubicBezTo>
                  <a:cubicBezTo>
                    <a:pt x="29144" y="1129"/>
                    <a:pt x="28670" y="761"/>
                    <a:pt x="28039" y="655"/>
                  </a:cubicBezTo>
                  <a:cubicBezTo>
                    <a:pt x="27723" y="603"/>
                    <a:pt x="27408" y="445"/>
                    <a:pt x="27092" y="392"/>
                  </a:cubicBezTo>
                  <a:cubicBezTo>
                    <a:pt x="26461" y="340"/>
                    <a:pt x="25830" y="287"/>
                    <a:pt x="25251" y="24"/>
                  </a:cubicBezTo>
                  <a:cubicBezTo>
                    <a:pt x="25216" y="7"/>
                    <a:pt x="25181" y="1"/>
                    <a:pt x="2514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-157829" y="4769420"/>
              <a:ext cx="80876" cy="141010"/>
            </a:xfrm>
            <a:custGeom>
              <a:avLst/>
              <a:gdLst/>
              <a:ahLst/>
              <a:cxnLst/>
              <a:rect l="l" t="t" r="r" b="b"/>
              <a:pathLst>
                <a:path w="7260" h="12658" extrusionOk="0">
                  <a:moveTo>
                    <a:pt x="2691" y="1"/>
                  </a:moveTo>
                  <a:cubicBezTo>
                    <a:pt x="2343" y="1"/>
                    <a:pt x="1987" y="65"/>
                    <a:pt x="1631" y="190"/>
                  </a:cubicBezTo>
                  <a:cubicBezTo>
                    <a:pt x="316" y="611"/>
                    <a:pt x="0" y="2399"/>
                    <a:pt x="1210" y="3136"/>
                  </a:cubicBezTo>
                  <a:cubicBezTo>
                    <a:pt x="1263" y="3188"/>
                    <a:pt x="1263" y="3188"/>
                    <a:pt x="1263" y="3188"/>
                  </a:cubicBezTo>
                  <a:cubicBezTo>
                    <a:pt x="1315" y="3241"/>
                    <a:pt x="1368" y="3241"/>
                    <a:pt x="1368" y="3294"/>
                  </a:cubicBezTo>
                  <a:cubicBezTo>
                    <a:pt x="1710" y="3587"/>
                    <a:pt x="2052" y="3744"/>
                    <a:pt x="2437" y="3934"/>
                  </a:cubicBezTo>
                  <a:lnTo>
                    <a:pt x="2437" y="3934"/>
                  </a:lnTo>
                  <a:cubicBezTo>
                    <a:pt x="2352" y="3892"/>
                    <a:pt x="2315" y="3875"/>
                    <a:pt x="2309" y="3875"/>
                  </a:cubicBezTo>
                  <a:cubicBezTo>
                    <a:pt x="2287" y="3875"/>
                    <a:pt x="2608" y="4060"/>
                    <a:pt x="2683" y="4135"/>
                  </a:cubicBezTo>
                  <a:cubicBezTo>
                    <a:pt x="2946" y="4293"/>
                    <a:pt x="3262" y="4346"/>
                    <a:pt x="3525" y="4398"/>
                  </a:cubicBezTo>
                  <a:cubicBezTo>
                    <a:pt x="3683" y="4451"/>
                    <a:pt x="3788" y="4451"/>
                    <a:pt x="3946" y="4451"/>
                  </a:cubicBezTo>
                  <a:cubicBezTo>
                    <a:pt x="3577" y="4661"/>
                    <a:pt x="3367" y="5030"/>
                    <a:pt x="3525" y="5503"/>
                  </a:cubicBezTo>
                  <a:cubicBezTo>
                    <a:pt x="4051" y="7555"/>
                    <a:pt x="4103" y="9659"/>
                    <a:pt x="4524" y="11710"/>
                  </a:cubicBezTo>
                  <a:cubicBezTo>
                    <a:pt x="4630" y="12342"/>
                    <a:pt x="5195" y="12657"/>
                    <a:pt x="5761" y="12657"/>
                  </a:cubicBezTo>
                  <a:cubicBezTo>
                    <a:pt x="6326" y="12657"/>
                    <a:pt x="6892" y="12342"/>
                    <a:pt x="6997" y="11710"/>
                  </a:cubicBezTo>
                  <a:cubicBezTo>
                    <a:pt x="7260" y="10238"/>
                    <a:pt x="7260" y="8975"/>
                    <a:pt x="6839" y="7502"/>
                  </a:cubicBezTo>
                  <a:cubicBezTo>
                    <a:pt x="6576" y="6345"/>
                    <a:pt x="6102" y="4924"/>
                    <a:pt x="4945" y="4398"/>
                  </a:cubicBezTo>
                  <a:cubicBezTo>
                    <a:pt x="4787" y="4346"/>
                    <a:pt x="4682" y="4346"/>
                    <a:pt x="4577" y="4346"/>
                  </a:cubicBezTo>
                  <a:cubicBezTo>
                    <a:pt x="4998" y="4135"/>
                    <a:pt x="5313" y="3820"/>
                    <a:pt x="5419" y="3346"/>
                  </a:cubicBezTo>
                  <a:cubicBezTo>
                    <a:pt x="5524" y="2873"/>
                    <a:pt x="5524" y="2557"/>
                    <a:pt x="5419" y="2031"/>
                  </a:cubicBezTo>
                  <a:cubicBezTo>
                    <a:pt x="5366" y="1558"/>
                    <a:pt x="4893" y="1084"/>
                    <a:pt x="4577" y="769"/>
                  </a:cubicBezTo>
                  <a:cubicBezTo>
                    <a:pt x="4020" y="247"/>
                    <a:pt x="3371" y="1"/>
                    <a:pt x="269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-221126" y="4918696"/>
              <a:ext cx="45251" cy="49929"/>
            </a:xfrm>
            <a:custGeom>
              <a:avLst/>
              <a:gdLst/>
              <a:ahLst/>
              <a:cxnLst/>
              <a:rect l="l" t="t" r="r" b="b"/>
              <a:pathLst>
                <a:path w="4062" h="4482" extrusionOk="0">
                  <a:moveTo>
                    <a:pt x="1367" y="0"/>
                  </a:moveTo>
                  <a:cubicBezTo>
                    <a:pt x="1104" y="0"/>
                    <a:pt x="844" y="145"/>
                    <a:pt x="790" y="415"/>
                  </a:cubicBezTo>
                  <a:cubicBezTo>
                    <a:pt x="580" y="625"/>
                    <a:pt x="474" y="836"/>
                    <a:pt x="474" y="1046"/>
                  </a:cubicBezTo>
                  <a:cubicBezTo>
                    <a:pt x="264" y="1414"/>
                    <a:pt x="1" y="1782"/>
                    <a:pt x="54" y="2256"/>
                  </a:cubicBezTo>
                  <a:cubicBezTo>
                    <a:pt x="106" y="2624"/>
                    <a:pt x="264" y="2992"/>
                    <a:pt x="685" y="3098"/>
                  </a:cubicBezTo>
                  <a:lnTo>
                    <a:pt x="843" y="3098"/>
                  </a:lnTo>
                  <a:cubicBezTo>
                    <a:pt x="843" y="3203"/>
                    <a:pt x="895" y="3308"/>
                    <a:pt x="895" y="3413"/>
                  </a:cubicBezTo>
                  <a:cubicBezTo>
                    <a:pt x="1131" y="4074"/>
                    <a:pt x="1749" y="4481"/>
                    <a:pt x="2406" y="4481"/>
                  </a:cubicBezTo>
                  <a:cubicBezTo>
                    <a:pt x="2481" y="4481"/>
                    <a:pt x="2556" y="4476"/>
                    <a:pt x="2631" y="4465"/>
                  </a:cubicBezTo>
                  <a:cubicBezTo>
                    <a:pt x="3368" y="4307"/>
                    <a:pt x="3683" y="3624"/>
                    <a:pt x="3894" y="3045"/>
                  </a:cubicBezTo>
                  <a:cubicBezTo>
                    <a:pt x="4061" y="2500"/>
                    <a:pt x="3595" y="1989"/>
                    <a:pt x="3080" y="1989"/>
                  </a:cubicBezTo>
                  <a:cubicBezTo>
                    <a:pt x="2948" y="1989"/>
                    <a:pt x="2813" y="2023"/>
                    <a:pt x="2684" y="2098"/>
                  </a:cubicBezTo>
                  <a:cubicBezTo>
                    <a:pt x="2631" y="2045"/>
                    <a:pt x="2631" y="2045"/>
                    <a:pt x="2631" y="1993"/>
                  </a:cubicBezTo>
                  <a:cubicBezTo>
                    <a:pt x="2631" y="1993"/>
                    <a:pt x="2579" y="1888"/>
                    <a:pt x="2579" y="1835"/>
                  </a:cubicBezTo>
                  <a:lnTo>
                    <a:pt x="2473" y="1572"/>
                  </a:lnTo>
                  <a:cubicBezTo>
                    <a:pt x="2368" y="1256"/>
                    <a:pt x="2263" y="941"/>
                    <a:pt x="2105" y="625"/>
                  </a:cubicBezTo>
                  <a:cubicBezTo>
                    <a:pt x="2053" y="520"/>
                    <a:pt x="2000" y="467"/>
                    <a:pt x="1947" y="415"/>
                  </a:cubicBezTo>
                  <a:cubicBezTo>
                    <a:pt x="1870" y="132"/>
                    <a:pt x="1618" y="0"/>
                    <a:pt x="136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-161928" y="4945866"/>
              <a:ext cx="9380" cy="13491"/>
            </a:xfrm>
            <a:custGeom>
              <a:avLst/>
              <a:gdLst/>
              <a:ahLst/>
              <a:cxnLst/>
              <a:rect l="l" t="t" r="r" b="b"/>
              <a:pathLst>
                <a:path w="842" h="1211" extrusionOk="0">
                  <a:moveTo>
                    <a:pt x="421" y="1"/>
                  </a:moveTo>
                  <a:cubicBezTo>
                    <a:pt x="210" y="1"/>
                    <a:pt x="0" y="132"/>
                    <a:pt x="0" y="395"/>
                  </a:cubicBezTo>
                  <a:cubicBezTo>
                    <a:pt x="0" y="501"/>
                    <a:pt x="53" y="659"/>
                    <a:pt x="53" y="816"/>
                  </a:cubicBezTo>
                  <a:cubicBezTo>
                    <a:pt x="53" y="1079"/>
                    <a:pt x="237" y="1211"/>
                    <a:pt x="427" y="1211"/>
                  </a:cubicBezTo>
                  <a:cubicBezTo>
                    <a:pt x="618" y="1211"/>
                    <a:pt x="815" y="1079"/>
                    <a:pt x="842" y="816"/>
                  </a:cubicBezTo>
                  <a:cubicBezTo>
                    <a:pt x="842" y="659"/>
                    <a:pt x="842" y="501"/>
                    <a:pt x="842" y="395"/>
                  </a:cubicBezTo>
                  <a:cubicBezTo>
                    <a:pt x="842" y="132"/>
                    <a:pt x="631" y="1"/>
                    <a:pt x="42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-408646" y="4964916"/>
              <a:ext cx="11" cy="602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cubicBezTo>
                    <a:pt x="0" y="53"/>
                    <a:pt x="0" y="53"/>
                    <a:pt x="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-442055" y="4897084"/>
              <a:ext cx="104092" cy="154579"/>
            </a:xfrm>
            <a:custGeom>
              <a:avLst/>
              <a:gdLst/>
              <a:ahLst/>
              <a:cxnLst/>
              <a:rect l="l" t="t" r="r" b="b"/>
              <a:pathLst>
                <a:path w="9344" h="13876" extrusionOk="0">
                  <a:moveTo>
                    <a:pt x="6366" y="9509"/>
                  </a:moveTo>
                  <a:cubicBezTo>
                    <a:pt x="6524" y="10088"/>
                    <a:pt x="6734" y="10614"/>
                    <a:pt x="7050" y="11034"/>
                  </a:cubicBezTo>
                  <a:cubicBezTo>
                    <a:pt x="6997" y="11034"/>
                    <a:pt x="6997" y="11087"/>
                    <a:pt x="6945" y="11087"/>
                  </a:cubicBezTo>
                  <a:cubicBezTo>
                    <a:pt x="6682" y="10824"/>
                    <a:pt x="6524" y="10614"/>
                    <a:pt x="6366" y="10298"/>
                  </a:cubicBezTo>
                  <a:cubicBezTo>
                    <a:pt x="6313" y="10245"/>
                    <a:pt x="6261" y="10140"/>
                    <a:pt x="6261" y="10088"/>
                  </a:cubicBezTo>
                  <a:cubicBezTo>
                    <a:pt x="6313" y="9877"/>
                    <a:pt x="6313" y="9719"/>
                    <a:pt x="6366" y="9509"/>
                  </a:cubicBezTo>
                  <a:close/>
                  <a:moveTo>
                    <a:pt x="1033" y="1"/>
                  </a:moveTo>
                  <a:cubicBezTo>
                    <a:pt x="632" y="1"/>
                    <a:pt x="238" y="277"/>
                    <a:pt x="211" y="829"/>
                  </a:cubicBezTo>
                  <a:cubicBezTo>
                    <a:pt x="106" y="2355"/>
                    <a:pt x="1" y="3933"/>
                    <a:pt x="211" y="5458"/>
                  </a:cubicBezTo>
                  <a:cubicBezTo>
                    <a:pt x="317" y="6300"/>
                    <a:pt x="474" y="7194"/>
                    <a:pt x="1158" y="7826"/>
                  </a:cubicBezTo>
                  <a:cubicBezTo>
                    <a:pt x="1480" y="8101"/>
                    <a:pt x="1801" y="8256"/>
                    <a:pt x="2123" y="8256"/>
                  </a:cubicBezTo>
                  <a:cubicBezTo>
                    <a:pt x="2169" y="8256"/>
                    <a:pt x="2216" y="8253"/>
                    <a:pt x="2263" y="8246"/>
                  </a:cubicBezTo>
                  <a:cubicBezTo>
                    <a:pt x="2368" y="9351"/>
                    <a:pt x="2631" y="10351"/>
                    <a:pt x="3368" y="11192"/>
                  </a:cubicBezTo>
                  <a:cubicBezTo>
                    <a:pt x="3707" y="11531"/>
                    <a:pt x="4073" y="11682"/>
                    <a:pt x="4446" y="11682"/>
                  </a:cubicBezTo>
                  <a:cubicBezTo>
                    <a:pt x="4594" y="11682"/>
                    <a:pt x="4744" y="11658"/>
                    <a:pt x="4893" y="11613"/>
                  </a:cubicBezTo>
                  <a:cubicBezTo>
                    <a:pt x="5199" y="12379"/>
                    <a:pt x="5951" y="13194"/>
                    <a:pt x="6716" y="13194"/>
                  </a:cubicBezTo>
                  <a:cubicBezTo>
                    <a:pt x="6740" y="13194"/>
                    <a:pt x="6763" y="13193"/>
                    <a:pt x="6787" y="13191"/>
                  </a:cubicBezTo>
                  <a:cubicBezTo>
                    <a:pt x="6840" y="13244"/>
                    <a:pt x="6840" y="13296"/>
                    <a:pt x="6892" y="13349"/>
                  </a:cubicBezTo>
                  <a:cubicBezTo>
                    <a:pt x="7150" y="13672"/>
                    <a:pt x="7627" y="13876"/>
                    <a:pt x="8065" y="13876"/>
                  </a:cubicBezTo>
                  <a:cubicBezTo>
                    <a:pt x="8342" y="13876"/>
                    <a:pt x="8603" y="13795"/>
                    <a:pt x="8786" y="13612"/>
                  </a:cubicBezTo>
                  <a:cubicBezTo>
                    <a:pt x="9049" y="13454"/>
                    <a:pt x="9102" y="13139"/>
                    <a:pt x="9049" y="12876"/>
                  </a:cubicBezTo>
                  <a:cubicBezTo>
                    <a:pt x="8996" y="12665"/>
                    <a:pt x="8786" y="12455"/>
                    <a:pt x="8628" y="12350"/>
                  </a:cubicBezTo>
                  <a:cubicBezTo>
                    <a:pt x="8523" y="12350"/>
                    <a:pt x="8470" y="12297"/>
                    <a:pt x="8365" y="12297"/>
                  </a:cubicBezTo>
                  <a:cubicBezTo>
                    <a:pt x="8312" y="12244"/>
                    <a:pt x="8312" y="12244"/>
                    <a:pt x="8312" y="12244"/>
                  </a:cubicBezTo>
                  <a:lnTo>
                    <a:pt x="8260" y="12244"/>
                  </a:lnTo>
                  <a:lnTo>
                    <a:pt x="8207" y="12192"/>
                  </a:lnTo>
                  <a:cubicBezTo>
                    <a:pt x="8155" y="12139"/>
                    <a:pt x="8102" y="12139"/>
                    <a:pt x="8049" y="12087"/>
                  </a:cubicBezTo>
                  <a:cubicBezTo>
                    <a:pt x="8049" y="12087"/>
                    <a:pt x="8049" y="12034"/>
                    <a:pt x="7997" y="12034"/>
                  </a:cubicBezTo>
                  <a:cubicBezTo>
                    <a:pt x="7997" y="12021"/>
                    <a:pt x="7997" y="12004"/>
                    <a:pt x="7997" y="11981"/>
                  </a:cubicBezTo>
                  <a:cubicBezTo>
                    <a:pt x="7997" y="11981"/>
                    <a:pt x="7944" y="11929"/>
                    <a:pt x="7944" y="11929"/>
                  </a:cubicBezTo>
                  <a:lnTo>
                    <a:pt x="7944" y="11929"/>
                  </a:lnTo>
                  <a:lnTo>
                    <a:pt x="8102" y="12034"/>
                  </a:lnTo>
                  <a:cubicBezTo>
                    <a:pt x="8231" y="12109"/>
                    <a:pt x="8359" y="12143"/>
                    <a:pt x="8482" y="12143"/>
                  </a:cubicBezTo>
                  <a:cubicBezTo>
                    <a:pt x="8960" y="12143"/>
                    <a:pt x="9343" y="11631"/>
                    <a:pt x="9259" y="11087"/>
                  </a:cubicBezTo>
                  <a:cubicBezTo>
                    <a:pt x="9102" y="10193"/>
                    <a:pt x="8575" y="9404"/>
                    <a:pt x="8312" y="8509"/>
                  </a:cubicBezTo>
                  <a:cubicBezTo>
                    <a:pt x="8049" y="7510"/>
                    <a:pt x="7892" y="6405"/>
                    <a:pt x="7681" y="5353"/>
                  </a:cubicBezTo>
                  <a:cubicBezTo>
                    <a:pt x="7578" y="4856"/>
                    <a:pt x="7229" y="4644"/>
                    <a:pt x="6858" y="4644"/>
                  </a:cubicBezTo>
                  <a:cubicBezTo>
                    <a:pt x="6286" y="4644"/>
                    <a:pt x="5660" y="5146"/>
                    <a:pt x="5787" y="5879"/>
                  </a:cubicBezTo>
                  <a:cubicBezTo>
                    <a:pt x="5893" y="6510"/>
                    <a:pt x="5945" y="7247"/>
                    <a:pt x="6050" y="7983"/>
                  </a:cubicBezTo>
                  <a:cubicBezTo>
                    <a:pt x="5893" y="7826"/>
                    <a:pt x="5682" y="7720"/>
                    <a:pt x="5472" y="7720"/>
                  </a:cubicBezTo>
                  <a:cubicBezTo>
                    <a:pt x="5104" y="5932"/>
                    <a:pt x="5261" y="3985"/>
                    <a:pt x="5209" y="2144"/>
                  </a:cubicBezTo>
                  <a:cubicBezTo>
                    <a:pt x="5183" y="1414"/>
                    <a:pt x="4666" y="1059"/>
                    <a:pt x="4138" y="1059"/>
                  </a:cubicBezTo>
                  <a:cubicBezTo>
                    <a:pt x="3601" y="1059"/>
                    <a:pt x="3052" y="1428"/>
                    <a:pt x="2999" y="2144"/>
                  </a:cubicBezTo>
                  <a:cubicBezTo>
                    <a:pt x="2947" y="3039"/>
                    <a:pt x="2736" y="3985"/>
                    <a:pt x="2579" y="4985"/>
                  </a:cubicBezTo>
                  <a:cubicBezTo>
                    <a:pt x="2473" y="4617"/>
                    <a:pt x="2368" y="4248"/>
                    <a:pt x="2316" y="3880"/>
                  </a:cubicBezTo>
                  <a:cubicBezTo>
                    <a:pt x="2052" y="2881"/>
                    <a:pt x="1947" y="1829"/>
                    <a:pt x="1895" y="829"/>
                  </a:cubicBezTo>
                  <a:cubicBezTo>
                    <a:pt x="1842" y="277"/>
                    <a:pt x="1434" y="1"/>
                    <a:pt x="103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-332459" y="5029383"/>
              <a:ext cx="43368" cy="34155"/>
            </a:xfrm>
            <a:custGeom>
              <a:avLst/>
              <a:gdLst/>
              <a:ahLst/>
              <a:cxnLst/>
              <a:rect l="l" t="t" r="r" b="b"/>
              <a:pathLst>
                <a:path w="3893" h="3066" extrusionOk="0">
                  <a:moveTo>
                    <a:pt x="842" y="0"/>
                  </a:moveTo>
                  <a:cubicBezTo>
                    <a:pt x="368" y="0"/>
                    <a:pt x="105" y="368"/>
                    <a:pt x="53" y="789"/>
                  </a:cubicBezTo>
                  <a:cubicBezTo>
                    <a:pt x="0" y="1315"/>
                    <a:pt x="105" y="2052"/>
                    <a:pt x="473" y="2473"/>
                  </a:cubicBezTo>
                  <a:cubicBezTo>
                    <a:pt x="720" y="2801"/>
                    <a:pt x="1095" y="3066"/>
                    <a:pt x="1522" y="3066"/>
                  </a:cubicBezTo>
                  <a:cubicBezTo>
                    <a:pt x="1643" y="3066"/>
                    <a:pt x="1767" y="3045"/>
                    <a:pt x="1894" y="2999"/>
                  </a:cubicBezTo>
                  <a:cubicBezTo>
                    <a:pt x="1999" y="2999"/>
                    <a:pt x="2104" y="2893"/>
                    <a:pt x="2262" y="2841"/>
                  </a:cubicBezTo>
                  <a:cubicBezTo>
                    <a:pt x="2578" y="2841"/>
                    <a:pt x="2893" y="2841"/>
                    <a:pt x="3209" y="2736"/>
                  </a:cubicBezTo>
                  <a:cubicBezTo>
                    <a:pt x="3893" y="2630"/>
                    <a:pt x="3893" y="1526"/>
                    <a:pt x="3209" y="1420"/>
                  </a:cubicBezTo>
                  <a:cubicBezTo>
                    <a:pt x="3104" y="1368"/>
                    <a:pt x="2998" y="1368"/>
                    <a:pt x="2841" y="1368"/>
                  </a:cubicBezTo>
                  <a:cubicBezTo>
                    <a:pt x="2788" y="1157"/>
                    <a:pt x="2683" y="1052"/>
                    <a:pt x="2525" y="947"/>
                  </a:cubicBezTo>
                  <a:cubicBezTo>
                    <a:pt x="2472" y="894"/>
                    <a:pt x="2420" y="842"/>
                    <a:pt x="2420" y="789"/>
                  </a:cubicBezTo>
                  <a:cubicBezTo>
                    <a:pt x="2288" y="525"/>
                    <a:pt x="2008" y="408"/>
                    <a:pt x="1704" y="408"/>
                  </a:cubicBezTo>
                  <a:cubicBezTo>
                    <a:pt x="1645" y="408"/>
                    <a:pt x="1585" y="412"/>
                    <a:pt x="1526" y="421"/>
                  </a:cubicBezTo>
                  <a:cubicBezTo>
                    <a:pt x="1420" y="158"/>
                    <a:pt x="1105" y="0"/>
                    <a:pt x="84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-290528" y="5033761"/>
              <a:ext cx="46565" cy="41006"/>
            </a:xfrm>
            <a:custGeom>
              <a:avLst/>
              <a:gdLst/>
              <a:ahLst/>
              <a:cxnLst/>
              <a:rect l="l" t="t" r="r" b="b"/>
              <a:pathLst>
                <a:path w="4180" h="3681" extrusionOk="0">
                  <a:moveTo>
                    <a:pt x="1007" y="0"/>
                  </a:moveTo>
                  <a:cubicBezTo>
                    <a:pt x="479" y="0"/>
                    <a:pt x="1" y="678"/>
                    <a:pt x="339" y="1185"/>
                  </a:cubicBezTo>
                  <a:cubicBezTo>
                    <a:pt x="497" y="1396"/>
                    <a:pt x="602" y="1606"/>
                    <a:pt x="760" y="1817"/>
                  </a:cubicBezTo>
                  <a:cubicBezTo>
                    <a:pt x="760" y="2185"/>
                    <a:pt x="865" y="2500"/>
                    <a:pt x="1023" y="2763"/>
                  </a:cubicBezTo>
                  <a:cubicBezTo>
                    <a:pt x="1233" y="3079"/>
                    <a:pt x="1602" y="3395"/>
                    <a:pt x="2023" y="3447"/>
                  </a:cubicBezTo>
                  <a:cubicBezTo>
                    <a:pt x="2268" y="3588"/>
                    <a:pt x="2537" y="3681"/>
                    <a:pt x="2782" y="3681"/>
                  </a:cubicBezTo>
                  <a:cubicBezTo>
                    <a:pt x="2905" y="3681"/>
                    <a:pt x="3022" y="3658"/>
                    <a:pt x="3127" y="3605"/>
                  </a:cubicBezTo>
                  <a:cubicBezTo>
                    <a:pt x="3811" y="3342"/>
                    <a:pt x="4127" y="2816"/>
                    <a:pt x="4179" y="2132"/>
                  </a:cubicBezTo>
                  <a:cubicBezTo>
                    <a:pt x="4179" y="1711"/>
                    <a:pt x="3864" y="1343"/>
                    <a:pt x="3443" y="1238"/>
                  </a:cubicBezTo>
                  <a:cubicBezTo>
                    <a:pt x="3342" y="1198"/>
                    <a:pt x="3250" y="1181"/>
                    <a:pt x="3165" y="1181"/>
                  </a:cubicBezTo>
                  <a:cubicBezTo>
                    <a:pt x="3027" y="1181"/>
                    <a:pt x="2909" y="1225"/>
                    <a:pt x="2812" y="1290"/>
                  </a:cubicBezTo>
                  <a:lnTo>
                    <a:pt x="2759" y="1290"/>
                  </a:lnTo>
                  <a:cubicBezTo>
                    <a:pt x="2759" y="1290"/>
                    <a:pt x="2706" y="1238"/>
                    <a:pt x="2654" y="1185"/>
                  </a:cubicBezTo>
                  <a:lnTo>
                    <a:pt x="2601" y="1185"/>
                  </a:lnTo>
                  <a:cubicBezTo>
                    <a:pt x="2601" y="1185"/>
                    <a:pt x="2601" y="1185"/>
                    <a:pt x="2601" y="1133"/>
                  </a:cubicBezTo>
                  <a:cubicBezTo>
                    <a:pt x="2180" y="817"/>
                    <a:pt x="1812" y="449"/>
                    <a:pt x="1391" y="133"/>
                  </a:cubicBezTo>
                  <a:cubicBezTo>
                    <a:pt x="1268" y="40"/>
                    <a:pt x="1136" y="0"/>
                    <a:pt x="100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-243974" y="5030809"/>
              <a:ext cx="36339" cy="36673"/>
            </a:xfrm>
            <a:custGeom>
              <a:avLst/>
              <a:gdLst/>
              <a:ahLst/>
              <a:cxnLst/>
              <a:rect l="l" t="t" r="r" b="b"/>
              <a:pathLst>
                <a:path w="3262" h="3292" extrusionOk="0">
                  <a:moveTo>
                    <a:pt x="1687" y="0"/>
                  </a:moveTo>
                  <a:cubicBezTo>
                    <a:pt x="1213" y="0"/>
                    <a:pt x="804" y="635"/>
                    <a:pt x="1210" y="1082"/>
                  </a:cubicBezTo>
                  <a:cubicBezTo>
                    <a:pt x="579" y="1082"/>
                    <a:pt x="0" y="1924"/>
                    <a:pt x="579" y="2555"/>
                  </a:cubicBezTo>
                  <a:cubicBezTo>
                    <a:pt x="947" y="2923"/>
                    <a:pt x="1158" y="3239"/>
                    <a:pt x="1736" y="3291"/>
                  </a:cubicBezTo>
                  <a:cubicBezTo>
                    <a:pt x="2052" y="3291"/>
                    <a:pt x="2368" y="3239"/>
                    <a:pt x="2578" y="3081"/>
                  </a:cubicBezTo>
                  <a:cubicBezTo>
                    <a:pt x="2999" y="2765"/>
                    <a:pt x="3209" y="2450"/>
                    <a:pt x="3209" y="1976"/>
                  </a:cubicBezTo>
                  <a:cubicBezTo>
                    <a:pt x="3262" y="1661"/>
                    <a:pt x="2999" y="1398"/>
                    <a:pt x="2736" y="1292"/>
                  </a:cubicBezTo>
                  <a:cubicBezTo>
                    <a:pt x="2736" y="1240"/>
                    <a:pt x="2683" y="1135"/>
                    <a:pt x="2683" y="1082"/>
                  </a:cubicBezTo>
                  <a:cubicBezTo>
                    <a:pt x="2578" y="766"/>
                    <a:pt x="2315" y="451"/>
                    <a:pt x="2105" y="188"/>
                  </a:cubicBezTo>
                  <a:cubicBezTo>
                    <a:pt x="1973" y="56"/>
                    <a:pt x="1827" y="0"/>
                    <a:pt x="168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-192998" y="4989535"/>
              <a:ext cx="63309" cy="57661"/>
            </a:xfrm>
            <a:custGeom>
              <a:avLst/>
              <a:gdLst/>
              <a:ahLst/>
              <a:cxnLst/>
              <a:rect l="l" t="t" r="r" b="b"/>
              <a:pathLst>
                <a:path w="5683" h="5176" extrusionOk="0">
                  <a:moveTo>
                    <a:pt x="3657" y="0"/>
                  </a:moveTo>
                  <a:cubicBezTo>
                    <a:pt x="3118" y="0"/>
                    <a:pt x="2579" y="316"/>
                    <a:pt x="2368" y="947"/>
                  </a:cubicBezTo>
                  <a:cubicBezTo>
                    <a:pt x="2210" y="1473"/>
                    <a:pt x="2105" y="1999"/>
                    <a:pt x="2053" y="2525"/>
                  </a:cubicBezTo>
                  <a:lnTo>
                    <a:pt x="2000" y="2683"/>
                  </a:lnTo>
                  <a:cubicBezTo>
                    <a:pt x="1895" y="2735"/>
                    <a:pt x="1790" y="2788"/>
                    <a:pt x="1684" y="2841"/>
                  </a:cubicBezTo>
                  <a:cubicBezTo>
                    <a:pt x="1632" y="2841"/>
                    <a:pt x="1579" y="2893"/>
                    <a:pt x="1527" y="2946"/>
                  </a:cubicBezTo>
                  <a:cubicBezTo>
                    <a:pt x="1553" y="2920"/>
                    <a:pt x="1566" y="2906"/>
                    <a:pt x="1559" y="2906"/>
                  </a:cubicBezTo>
                  <a:cubicBezTo>
                    <a:pt x="1553" y="2906"/>
                    <a:pt x="1527" y="2920"/>
                    <a:pt x="1474" y="2946"/>
                  </a:cubicBezTo>
                  <a:lnTo>
                    <a:pt x="1421" y="2946"/>
                  </a:lnTo>
                  <a:cubicBezTo>
                    <a:pt x="1264" y="2946"/>
                    <a:pt x="1106" y="2998"/>
                    <a:pt x="1000" y="3051"/>
                  </a:cubicBezTo>
                  <a:cubicBezTo>
                    <a:pt x="948" y="3104"/>
                    <a:pt x="948" y="3104"/>
                    <a:pt x="948" y="3104"/>
                  </a:cubicBezTo>
                  <a:lnTo>
                    <a:pt x="790" y="3104"/>
                  </a:lnTo>
                  <a:cubicBezTo>
                    <a:pt x="1" y="3314"/>
                    <a:pt x="1" y="4524"/>
                    <a:pt x="790" y="4682"/>
                  </a:cubicBezTo>
                  <a:cubicBezTo>
                    <a:pt x="834" y="4725"/>
                    <a:pt x="877" y="4733"/>
                    <a:pt x="921" y="4734"/>
                  </a:cubicBezTo>
                  <a:lnTo>
                    <a:pt x="921" y="4734"/>
                  </a:lnTo>
                  <a:cubicBezTo>
                    <a:pt x="992" y="4758"/>
                    <a:pt x="1148" y="4808"/>
                    <a:pt x="1211" y="4840"/>
                  </a:cubicBezTo>
                  <a:cubicBezTo>
                    <a:pt x="1281" y="4854"/>
                    <a:pt x="1356" y="4860"/>
                    <a:pt x="1432" y="4860"/>
                  </a:cubicBezTo>
                  <a:cubicBezTo>
                    <a:pt x="1639" y="4860"/>
                    <a:pt x="1860" y="4811"/>
                    <a:pt x="2053" y="4734"/>
                  </a:cubicBezTo>
                  <a:cubicBezTo>
                    <a:pt x="2210" y="4682"/>
                    <a:pt x="2316" y="4629"/>
                    <a:pt x="2421" y="4577"/>
                  </a:cubicBezTo>
                  <a:cubicBezTo>
                    <a:pt x="2742" y="4937"/>
                    <a:pt x="3184" y="5176"/>
                    <a:pt x="3656" y="5176"/>
                  </a:cubicBezTo>
                  <a:cubicBezTo>
                    <a:pt x="3804" y="5176"/>
                    <a:pt x="3954" y="5153"/>
                    <a:pt x="4104" y="5103"/>
                  </a:cubicBezTo>
                  <a:cubicBezTo>
                    <a:pt x="4472" y="4997"/>
                    <a:pt x="4841" y="4840"/>
                    <a:pt x="5156" y="4577"/>
                  </a:cubicBezTo>
                  <a:cubicBezTo>
                    <a:pt x="5525" y="4156"/>
                    <a:pt x="5682" y="3577"/>
                    <a:pt x="5525" y="2998"/>
                  </a:cubicBezTo>
                  <a:cubicBezTo>
                    <a:pt x="5472" y="2841"/>
                    <a:pt x="5367" y="2630"/>
                    <a:pt x="5261" y="2472"/>
                  </a:cubicBezTo>
                  <a:cubicBezTo>
                    <a:pt x="5209" y="1946"/>
                    <a:pt x="5104" y="1420"/>
                    <a:pt x="4946" y="947"/>
                  </a:cubicBezTo>
                  <a:cubicBezTo>
                    <a:pt x="4735" y="316"/>
                    <a:pt x="4196" y="0"/>
                    <a:pt x="365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-437944" y="4736958"/>
              <a:ext cx="279536" cy="192811"/>
            </a:xfrm>
            <a:custGeom>
              <a:avLst/>
              <a:gdLst/>
              <a:ahLst/>
              <a:cxnLst/>
              <a:rect l="l" t="t" r="r" b="b"/>
              <a:pathLst>
                <a:path w="25093" h="17308" extrusionOk="0">
                  <a:moveTo>
                    <a:pt x="0" y="5419"/>
                  </a:moveTo>
                  <a:cubicBezTo>
                    <a:pt x="631" y="5366"/>
                    <a:pt x="1105" y="5419"/>
                    <a:pt x="1578" y="5419"/>
                  </a:cubicBezTo>
                  <a:cubicBezTo>
                    <a:pt x="2104" y="5419"/>
                    <a:pt x="2578" y="5366"/>
                    <a:pt x="3051" y="5629"/>
                  </a:cubicBezTo>
                  <a:cubicBezTo>
                    <a:pt x="3209" y="5682"/>
                    <a:pt x="3472" y="5734"/>
                    <a:pt x="3682" y="5682"/>
                  </a:cubicBezTo>
                  <a:cubicBezTo>
                    <a:pt x="4577" y="5419"/>
                    <a:pt x="5418" y="5787"/>
                    <a:pt x="6208" y="6102"/>
                  </a:cubicBezTo>
                  <a:cubicBezTo>
                    <a:pt x="6576" y="6260"/>
                    <a:pt x="6891" y="6523"/>
                    <a:pt x="7207" y="6734"/>
                  </a:cubicBezTo>
                  <a:cubicBezTo>
                    <a:pt x="7470" y="6839"/>
                    <a:pt x="7680" y="6892"/>
                    <a:pt x="7943" y="6734"/>
                  </a:cubicBezTo>
                  <a:cubicBezTo>
                    <a:pt x="8101" y="6681"/>
                    <a:pt x="8312" y="6576"/>
                    <a:pt x="8470" y="6523"/>
                  </a:cubicBezTo>
                  <a:cubicBezTo>
                    <a:pt x="8733" y="6418"/>
                    <a:pt x="8838" y="6208"/>
                    <a:pt x="8733" y="5997"/>
                  </a:cubicBezTo>
                  <a:cubicBezTo>
                    <a:pt x="8627" y="5682"/>
                    <a:pt x="8575" y="5366"/>
                    <a:pt x="8364" y="5156"/>
                  </a:cubicBezTo>
                  <a:cubicBezTo>
                    <a:pt x="8101" y="4840"/>
                    <a:pt x="7996" y="4472"/>
                    <a:pt x="7786" y="4156"/>
                  </a:cubicBezTo>
                  <a:cubicBezTo>
                    <a:pt x="7207" y="3367"/>
                    <a:pt x="7154" y="2420"/>
                    <a:pt x="6681" y="1526"/>
                  </a:cubicBezTo>
                  <a:cubicBezTo>
                    <a:pt x="7102" y="1368"/>
                    <a:pt x="7470" y="1473"/>
                    <a:pt x="7733" y="1684"/>
                  </a:cubicBezTo>
                  <a:cubicBezTo>
                    <a:pt x="8259" y="2105"/>
                    <a:pt x="8785" y="2368"/>
                    <a:pt x="9469" y="2420"/>
                  </a:cubicBezTo>
                  <a:cubicBezTo>
                    <a:pt x="9679" y="2420"/>
                    <a:pt x="9837" y="2578"/>
                    <a:pt x="9995" y="2736"/>
                  </a:cubicBezTo>
                  <a:cubicBezTo>
                    <a:pt x="10258" y="2894"/>
                    <a:pt x="10574" y="2999"/>
                    <a:pt x="10889" y="2999"/>
                  </a:cubicBezTo>
                  <a:cubicBezTo>
                    <a:pt x="12783" y="2999"/>
                    <a:pt x="12310" y="3157"/>
                    <a:pt x="13572" y="1894"/>
                  </a:cubicBezTo>
                  <a:cubicBezTo>
                    <a:pt x="14256" y="1263"/>
                    <a:pt x="14887" y="632"/>
                    <a:pt x="15519" y="0"/>
                  </a:cubicBezTo>
                  <a:cubicBezTo>
                    <a:pt x="15834" y="106"/>
                    <a:pt x="15782" y="369"/>
                    <a:pt x="15676" y="526"/>
                  </a:cubicBezTo>
                  <a:cubicBezTo>
                    <a:pt x="15413" y="1158"/>
                    <a:pt x="15466" y="1789"/>
                    <a:pt x="15466" y="2420"/>
                  </a:cubicBezTo>
                  <a:cubicBezTo>
                    <a:pt x="15466" y="2525"/>
                    <a:pt x="15466" y="2631"/>
                    <a:pt x="15466" y="2683"/>
                  </a:cubicBezTo>
                  <a:cubicBezTo>
                    <a:pt x="15519" y="3157"/>
                    <a:pt x="15887" y="3367"/>
                    <a:pt x="16255" y="3157"/>
                  </a:cubicBezTo>
                  <a:cubicBezTo>
                    <a:pt x="16676" y="2894"/>
                    <a:pt x="17044" y="2578"/>
                    <a:pt x="17412" y="2262"/>
                  </a:cubicBezTo>
                  <a:cubicBezTo>
                    <a:pt x="18149" y="1684"/>
                    <a:pt x="18885" y="1315"/>
                    <a:pt x="19727" y="1105"/>
                  </a:cubicBezTo>
                  <a:cubicBezTo>
                    <a:pt x="19990" y="1315"/>
                    <a:pt x="19885" y="1473"/>
                    <a:pt x="19832" y="1631"/>
                  </a:cubicBezTo>
                  <a:cubicBezTo>
                    <a:pt x="19569" y="2420"/>
                    <a:pt x="19043" y="3051"/>
                    <a:pt x="18570" y="3630"/>
                  </a:cubicBezTo>
                  <a:cubicBezTo>
                    <a:pt x="18307" y="3998"/>
                    <a:pt x="18096" y="4367"/>
                    <a:pt x="17938" y="4735"/>
                  </a:cubicBezTo>
                  <a:cubicBezTo>
                    <a:pt x="17728" y="5208"/>
                    <a:pt x="17938" y="5682"/>
                    <a:pt x="18464" y="5682"/>
                  </a:cubicBezTo>
                  <a:cubicBezTo>
                    <a:pt x="19306" y="5682"/>
                    <a:pt x="20200" y="5787"/>
                    <a:pt x="21095" y="5471"/>
                  </a:cubicBezTo>
                  <a:cubicBezTo>
                    <a:pt x="22094" y="5156"/>
                    <a:pt x="23409" y="5419"/>
                    <a:pt x="24146" y="6734"/>
                  </a:cubicBezTo>
                  <a:cubicBezTo>
                    <a:pt x="23830" y="6997"/>
                    <a:pt x="23462" y="7102"/>
                    <a:pt x="22988" y="7102"/>
                  </a:cubicBezTo>
                  <a:cubicBezTo>
                    <a:pt x="22673" y="7102"/>
                    <a:pt x="22357" y="7102"/>
                    <a:pt x="21989" y="7102"/>
                  </a:cubicBezTo>
                  <a:cubicBezTo>
                    <a:pt x="21621" y="7102"/>
                    <a:pt x="21253" y="7155"/>
                    <a:pt x="20937" y="7312"/>
                  </a:cubicBezTo>
                  <a:cubicBezTo>
                    <a:pt x="20779" y="7365"/>
                    <a:pt x="20569" y="7418"/>
                    <a:pt x="20411" y="7418"/>
                  </a:cubicBezTo>
                  <a:cubicBezTo>
                    <a:pt x="19411" y="7365"/>
                    <a:pt x="18675" y="7996"/>
                    <a:pt x="17886" y="8417"/>
                  </a:cubicBezTo>
                  <a:cubicBezTo>
                    <a:pt x="17623" y="8522"/>
                    <a:pt x="17518" y="8891"/>
                    <a:pt x="17623" y="9206"/>
                  </a:cubicBezTo>
                  <a:cubicBezTo>
                    <a:pt x="17728" y="9469"/>
                    <a:pt x="17938" y="9574"/>
                    <a:pt x="18201" y="9627"/>
                  </a:cubicBezTo>
                  <a:cubicBezTo>
                    <a:pt x="18359" y="9627"/>
                    <a:pt x="18464" y="9627"/>
                    <a:pt x="18622" y="9627"/>
                  </a:cubicBezTo>
                  <a:cubicBezTo>
                    <a:pt x="19359" y="9680"/>
                    <a:pt x="20095" y="9785"/>
                    <a:pt x="20779" y="10100"/>
                  </a:cubicBezTo>
                  <a:cubicBezTo>
                    <a:pt x="20989" y="10258"/>
                    <a:pt x="21253" y="10363"/>
                    <a:pt x="21516" y="10416"/>
                  </a:cubicBezTo>
                  <a:cubicBezTo>
                    <a:pt x="22778" y="10837"/>
                    <a:pt x="23883" y="11521"/>
                    <a:pt x="24987" y="12257"/>
                  </a:cubicBezTo>
                  <a:cubicBezTo>
                    <a:pt x="24987" y="12310"/>
                    <a:pt x="25040" y="12362"/>
                    <a:pt x="25093" y="12468"/>
                  </a:cubicBezTo>
                  <a:cubicBezTo>
                    <a:pt x="24987" y="12520"/>
                    <a:pt x="24882" y="12573"/>
                    <a:pt x="24777" y="12573"/>
                  </a:cubicBezTo>
                  <a:cubicBezTo>
                    <a:pt x="23515" y="12625"/>
                    <a:pt x="22252" y="12415"/>
                    <a:pt x="21042" y="12152"/>
                  </a:cubicBezTo>
                  <a:cubicBezTo>
                    <a:pt x="20516" y="12047"/>
                    <a:pt x="19990" y="11994"/>
                    <a:pt x="19411" y="11994"/>
                  </a:cubicBezTo>
                  <a:cubicBezTo>
                    <a:pt x="18780" y="11942"/>
                    <a:pt x="18096" y="11994"/>
                    <a:pt x="17412" y="11942"/>
                  </a:cubicBezTo>
                  <a:cubicBezTo>
                    <a:pt x="17360" y="11679"/>
                    <a:pt x="17307" y="11416"/>
                    <a:pt x="17202" y="11205"/>
                  </a:cubicBezTo>
                  <a:cubicBezTo>
                    <a:pt x="17149" y="11100"/>
                    <a:pt x="16992" y="10995"/>
                    <a:pt x="16886" y="10942"/>
                  </a:cubicBezTo>
                  <a:cubicBezTo>
                    <a:pt x="16676" y="10890"/>
                    <a:pt x="16518" y="11047"/>
                    <a:pt x="16465" y="11205"/>
                  </a:cubicBezTo>
                  <a:cubicBezTo>
                    <a:pt x="16413" y="11468"/>
                    <a:pt x="16360" y="11731"/>
                    <a:pt x="16360" y="11994"/>
                  </a:cubicBezTo>
                  <a:cubicBezTo>
                    <a:pt x="16360" y="13257"/>
                    <a:pt x="16360" y="14519"/>
                    <a:pt x="16360" y="15782"/>
                  </a:cubicBezTo>
                  <a:cubicBezTo>
                    <a:pt x="16360" y="15992"/>
                    <a:pt x="16360" y="16255"/>
                    <a:pt x="16308" y="16466"/>
                  </a:cubicBezTo>
                  <a:cubicBezTo>
                    <a:pt x="16150" y="16571"/>
                    <a:pt x="16045" y="16466"/>
                    <a:pt x="15992" y="16360"/>
                  </a:cubicBezTo>
                  <a:cubicBezTo>
                    <a:pt x="15624" y="15571"/>
                    <a:pt x="15203" y="14782"/>
                    <a:pt x="14835" y="13993"/>
                  </a:cubicBezTo>
                  <a:cubicBezTo>
                    <a:pt x="14730" y="13730"/>
                    <a:pt x="14624" y="13467"/>
                    <a:pt x="14466" y="13257"/>
                  </a:cubicBezTo>
                  <a:cubicBezTo>
                    <a:pt x="14361" y="12994"/>
                    <a:pt x="13993" y="12941"/>
                    <a:pt x="13835" y="13152"/>
                  </a:cubicBezTo>
                  <a:cubicBezTo>
                    <a:pt x="13414" y="13730"/>
                    <a:pt x="12625" y="14046"/>
                    <a:pt x="12310" y="14782"/>
                  </a:cubicBezTo>
                  <a:cubicBezTo>
                    <a:pt x="12099" y="15203"/>
                    <a:pt x="11731" y="15519"/>
                    <a:pt x="11205" y="15571"/>
                  </a:cubicBezTo>
                  <a:cubicBezTo>
                    <a:pt x="10626" y="15677"/>
                    <a:pt x="10311" y="16150"/>
                    <a:pt x="9995" y="16571"/>
                  </a:cubicBezTo>
                  <a:cubicBezTo>
                    <a:pt x="9890" y="16729"/>
                    <a:pt x="9785" y="16939"/>
                    <a:pt x="9679" y="17097"/>
                  </a:cubicBezTo>
                  <a:cubicBezTo>
                    <a:pt x="9574" y="17202"/>
                    <a:pt x="9469" y="17255"/>
                    <a:pt x="9311" y="17307"/>
                  </a:cubicBezTo>
                  <a:cubicBezTo>
                    <a:pt x="9153" y="16992"/>
                    <a:pt x="9206" y="16676"/>
                    <a:pt x="9311" y="16413"/>
                  </a:cubicBezTo>
                  <a:cubicBezTo>
                    <a:pt x="9469" y="15677"/>
                    <a:pt x="9627" y="14993"/>
                    <a:pt x="9785" y="14256"/>
                  </a:cubicBezTo>
                  <a:cubicBezTo>
                    <a:pt x="9837" y="14046"/>
                    <a:pt x="9942" y="13888"/>
                    <a:pt x="10048" y="13678"/>
                  </a:cubicBezTo>
                  <a:cubicBezTo>
                    <a:pt x="10153" y="13415"/>
                    <a:pt x="10363" y="13152"/>
                    <a:pt x="10469" y="12889"/>
                  </a:cubicBezTo>
                  <a:cubicBezTo>
                    <a:pt x="10574" y="12678"/>
                    <a:pt x="10626" y="12415"/>
                    <a:pt x="10626" y="12205"/>
                  </a:cubicBezTo>
                  <a:cubicBezTo>
                    <a:pt x="10679" y="11626"/>
                    <a:pt x="10469" y="11416"/>
                    <a:pt x="9890" y="11416"/>
                  </a:cubicBezTo>
                  <a:cubicBezTo>
                    <a:pt x="9732" y="11416"/>
                    <a:pt x="9574" y="11416"/>
                    <a:pt x="9469" y="11468"/>
                  </a:cubicBezTo>
                  <a:cubicBezTo>
                    <a:pt x="9048" y="11731"/>
                    <a:pt x="8575" y="11679"/>
                    <a:pt x="8101" y="11679"/>
                  </a:cubicBezTo>
                  <a:cubicBezTo>
                    <a:pt x="7102" y="11731"/>
                    <a:pt x="6102" y="11731"/>
                    <a:pt x="5103" y="11942"/>
                  </a:cubicBezTo>
                  <a:cubicBezTo>
                    <a:pt x="4787" y="11994"/>
                    <a:pt x="4472" y="11994"/>
                    <a:pt x="4103" y="11994"/>
                  </a:cubicBezTo>
                  <a:cubicBezTo>
                    <a:pt x="3788" y="11994"/>
                    <a:pt x="3472" y="11942"/>
                    <a:pt x="2999" y="11942"/>
                  </a:cubicBezTo>
                  <a:cubicBezTo>
                    <a:pt x="3156" y="11731"/>
                    <a:pt x="3209" y="11626"/>
                    <a:pt x="3314" y="11573"/>
                  </a:cubicBezTo>
                  <a:cubicBezTo>
                    <a:pt x="4261" y="11047"/>
                    <a:pt x="5261" y="10627"/>
                    <a:pt x="6365" y="10521"/>
                  </a:cubicBezTo>
                  <a:cubicBezTo>
                    <a:pt x="6471" y="10469"/>
                    <a:pt x="6576" y="10521"/>
                    <a:pt x="6628" y="10469"/>
                  </a:cubicBezTo>
                  <a:cubicBezTo>
                    <a:pt x="6786" y="10311"/>
                    <a:pt x="6944" y="10206"/>
                    <a:pt x="6944" y="10048"/>
                  </a:cubicBezTo>
                  <a:cubicBezTo>
                    <a:pt x="6997" y="9890"/>
                    <a:pt x="6891" y="9680"/>
                    <a:pt x="6734" y="9627"/>
                  </a:cubicBezTo>
                  <a:cubicBezTo>
                    <a:pt x="6313" y="9469"/>
                    <a:pt x="5892" y="9311"/>
                    <a:pt x="5524" y="9259"/>
                  </a:cubicBezTo>
                  <a:cubicBezTo>
                    <a:pt x="5103" y="9206"/>
                    <a:pt x="4787" y="9101"/>
                    <a:pt x="4524" y="8785"/>
                  </a:cubicBezTo>
                  <a:cubicBezTo>
                    <a:pt x="4261" y="8522"/>
                    <a:pt x="3893" y="8312"/>
                    <a:pt x="3525" y="8207"/>
                  </a:cubicBezTo>
                  <a:cubicBezTo>
                    <a:pt x="3209" y="8101"/>
                    <a:pt x="2946" y="7891"/>
                    <a:pt x="2788" y="7523"/>
                  </a:cubicBezTo>
                  <a:cubicBezTo>
                    <a:pt x="2736" y="7312"/>
                    <a:pt x="2525" y="7155"/>
                    <a:pt x="2315" y="7102"/>
                  </a:cubicBezTo>
                  <a:cubicBezTo>
                    <a:pt x="1315" y="6944"/>
                    <a:pt x="684" y="6260"/>
                    <a:pt x="0" y="5419"/>
                  </a:cubicBezTo>
                  <a:close/>
                  <a:moveTo>
                    <a:pt x="12941" y="8733"/>
                  </a:moveTo>
                  <a:lnTo>
                    <a:pt x="12941" y="8733"/>
                  </a:lnTo>
                  <a:cubicBezTo>
                    <a:pt x="12941" y="8838"/>
                    <a:pt x="12994" y="8943"/>
                    <a:pt x="12941" y="8996"/>
                  </a:cubicBezTo>
                  <a:cubicBezTo>
                    <a:pt x="12888" y="9259"/>
                    <a:pt x="12731" y="9469"/>
                    <a:pt x="12941" y="9680"/>
                  </a:cubicBezTo>
                  <a:cubicBezTo>
                    <a:pt x="13151" y="9890"/>
                    <a:pt x="13362" y="9890"/>
                    <a:pt x="13625" y="9890"/>
                  </a:cubicBezTo>
                  <a:cubicBezTo>
                    <a:pt x="13940" y="9837"/>
                    <a:pt x="14203" y="9732"/>
                    <a:pt x="14414" y="9417"/>
                  </a:cubicBezTo>
                  <a:cubicBezTo>
                    <a:pt x="14519" y="9206"/>
                    <a:pt x="14624" y="8943"/>
                    <a:pt x="14730" y="8680"/>
                  </a:cubicBezTo>
                  <a:cubicBezTo>
                    <a:pt x="14730" y="8680"/>
                    <a:pt x="14677" y="8575"/>
                    <a:pt x="14677" y="8522"/>
                  </a:cubicBezTo>
                  <a:cubicBezTo>
                    <a:pt x="14519" y="8522"/>
                    <a:pt x="14309" y="8522"/>
                    <a:pt x="14098" y="8470"/>
                  </a:cubicBezTo>
                  <a:cubicBezTo>
                    <a:pt x="13888" y="7996"/>
                    <a:pt x="13572" y="7523"/>
                    <a:pt x="13520" y="7049"/>
                  </a:cubicBezTo>
                  <a:cubicBezTo>
                    <a:pt x="13467" y="6523"/>
                    <a:pt x="13309" y="6050"/>
                    <a:pt x="13046" y="5629"/>
                  </a:cubicBezTo>
                  <a:cubicBezTo>
                    <a:pt x="12836" y="5208"/>
                    <a:pt x="12573" y="4787"/>
                    <a:pt x="12362" y="4367"/>
                  </a:cubicBezTo>
                  <a:cubicBezTo>
                    <a:pt x="12152" y="4104"/>
                    <a:pt x="11731" y="4051"/>
                    <a:pt x="11415" y="4209"/>
                  </a:cubicBezTo>
                  <a:cubicBezTo>
                    <a:pt x="10574" y="4735"/>
                    <a:pt x="10363" y="6102"/>
                    <a:pt x="10995" y="6892"/>
                  </a:cubicBezTo>
                  <a:cubicBezTo>
                    <a:pt x="11205" y="7207"/>
                    <a:pt x="11415" y="7523"/>
                    <a:pt x="11626" y="7786"/>
                  </a:cubicBezTo>
                  <a:cubicBezTo>
                    <a:pt x="11836" y="8049"/>
                    <a:pt x="11994" y="8312"/>
                    <a:pt x="12257" y="8470"/>
                  </a:cubicBezTo>
                  <a:cubicBezTo>
                    <a:pt x="12415" y="8628"/>
                    <a:pt x="12625" y="8891"/>
                    <a:pt x="12941" y="8733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-309021" y="4797314"/>
              <a:ext cx="9380" cy="14660"/>
            </a:xfrm>
            <a:custGeom>
              <a:avLst/>
              <a:gdLst/>
              <a:ahLst/>
              <a:cxnLst/>
              <a:rect l="l" t="t" r="r" b="b"/>
              <a:pathLst>
                <a:path w="842" h="1316" extrusionOk="0">
                  <a:moveTo>
                    <a:pt x="158" y="1"/>
                  </a:moveTo>
                  <a:cubicBezTo>
                    <a:pt x="421" y="316"/>
                    <a:pt x="631" y="579"/>
                    <a:pt x="842" y="790"/>
                  </a:cubicBezTo>
                  <a:cubicBezTo>
                    <a:pt x="789" y="1000"/>
                    <a:pt x="737" y="1158"/>
                    <a:pt x="684" y="1316"/>
                  </a:cubicBezTo>
                  <a:cubicBezTo>
                    <a:pt x="579" y="1263"/>
                    <a:pt x="526" y="1263"/>
                    <a:pt x="474" y="1263"/>
                  </a:cubicBezTo>
                  <a:cubicBezTo>
                    <a:pt x="0" y="579"/>
                    <a:pt x="0" y="579"/>
                    <a:pt x="15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-293792" y="4831302"/>
              <a:ext cx="7052" cy="5871"/>
            </a:xfrm>
            <a:custGeom>
              <a:avLst/>
              <a:gdLst/>
              <a:ahLst/>
              <a:cxnLst/>
              <a:rect l="l" t="t" r="r" b="b"/>
              <a:pathLst>
                <a:path w="633" h="527" extrusionOk="0">
                  <a:moveTo>
                    <a:pt x="1" y="264"/>
                  </a:moveTo>
                  <a:cubicBezTo>
                    <a:pt x="211" y="369"/>
                    <a:pt x="474" y="1"/>
                    <a:pt x="632" y="369"/>
                  </a:cubicBezTo>
                  <a:cubicBezTo>
                    <a:pt x="422" y="527"/>
                    <a:pt x="211" y="422"/>
                    <a:pt x="1" y="264"/>
                  </a:cubicBezTo>
                  <a:cubicBezTo>
                    <a:pt x="1" y="264"/>
                    <a:pt x="1" y="264"/>
                    <a:pt x="1" y="264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9"/>
            <p:cNvSpPr/>
            <p:nvPr/>
          </p:nvSpPr>
          <p:spPr>
            <a:xfrm>
              <a:off x="-455534" y="4721139"/>
              <a:ext cx="397342" cy="373881"/>
            </a:xfrm>
            <a:custGeom>
              <a:avLst/>
              <a:gdLst/>
              <a:ahLst/>
              <a:cxnLst/>
              <a:rect l="l" t="t" r="r" b="b"/>
              <a:pathLst>
                <a:path w="35668" h="33562" extrusionOk="0">
                  <a:moveTo>
                    <a:pt x="2894" y="9258"/>
                  </a:moveTo>
                  <a:cubicBezTo>
                    <a:pt x="2000" y="8785"/>
                    <a:pt x="1421" y="8101"/>
                    <a:pt x="737" y="7470"/>
                  </a:cubicBezTo>
                  <a:cubicBezTo>
                    <a:pt x="422" y="7154"/>
                    <a:pt x="317" y="6786"/>
                    <a:pt x="422" y="6365"/>
                  </a:cubicBezTo>
                  <a:cubicBezTo>
                    <a:pt x="422" y="6102"/>
                    <a:pt x="580" y="5944"/>
                    <a:pt x="843" y="5839"/>
                  </a:cubicBezTo>
                  <a:cubicBezTo>
                    <a:pt x="1000" y="5839"/>
                    <a:pt x="1106" y="5839"/>
                    <a:pt x="1211" y="5839"/>
                  </a:cubicBezTo>
                  <a:cubicBezTo>
                    <a:pt x="2053" y="5839"/>
                    <a:pt x="2947" y="5787"/>
                    <a:pt x="3789" y="5787"/>
                  </a:cubicBezTo>
                  <a:cubicBezTo>
                    <a:pt x="3946" y="5787"/>
                    <a:pt x="4157" y="5787"/>
                    <a:pt x="4315" y="5839"/>
                  </a:cubicBezTo>
                  <a:cubicBezTo>
                    <a:pt x="4841" y="6102"/>
                    <a:pt x="5314" y="6102"/>
                    <a:pt x="5840" y="6155"/>
                  </a:cubicBezTo>
                  <a:cubicBezTo>
                    <a:pt x="6734" y="6207"/>
                    <a:pt x="7629" y="6470"/>
                    <a:pt x="8470" y="6891"/>
                  </a:cubicBezTo>
                  <a:cubicBezTo>
                    <a:pt x="8576" y="6944"/>
                    <a:pt x="8681" y="6944"/>
                    <a:pt x="8786" y="6996"/>
                  </a:cubicBezTo>
                  <a:cubicBezTo>
                    <a:pt x="8944" y="6733"/>
                    <a:pt x="8681" y="6681"/>
                    <a:pt x="8628" y="6523"/>
                  </a:cubicBezTo>
                  <a:cubicBezTo>
                    <a:pt x="8576" y="6313"/>
                    <a:pt x="8523" y="6102"/>
                    <a:pt x="8418" y="5944"/>
                  </a:cubicBezTo>
                  <a:cubicBezTo>
                    <a:pt x="8365" y="5787"/>
                    <a:pt x="8207" y="5629"/>
                    <a:pt x="8155" y="5471"/>
                  </a:cubicBezTo>
                  <a:cubicBezTo>
                    <a:pt x="8050" y="5313"/>
                    <a:pt x="7944" y="5155"/>
                    <a:pt x="7892" y="4997"/>
                  </a:cubicBezTo>
                  <a:cubicBezTo>
                    <a:pt x="7787" y="4314"/>
                    <a:pt x="7471" y="3735"/>
                    <a:pt x="7208" y="3104"/>
                  </a:cubicBezTo>
                  <a:cubicBezTo>
                    <a:pt x="7103" y="2841"/>
                    <a:pt x="7050" y="2525"/>
                    <a:pt x="7050" y="2209"/>
                  </a:cubicBezTo>
                  <a:cubicBezTo>
                    <a:pt x="7050" y="1841"/>
                    <a:pt x="7313" y="1631"/>
                    <a:pt x="7681" y="1578"/>
                  </a:cubicBezTo>
                  <a:cubicBezTo>
                    <a:pt x="7839" y="1578"/>
                    <a:pt x="7944" y="1526"/>
                    <a:pt x="8050" y="1578"/>
                  </a:cubicBezTo>
                  <a:cubicBezTo>
                    <a:pt x="8733" y="1894"/>
                    <a:pt x="9575" y="1894"/>
                    <a:pt x="10154" y="2472"/>
                  </a:cubicBezTo>
                  <a:cubicBezTo>
                    <a:pt x="10206" y="2472"/>
                    <a:pt x="10206" y="2525"/>
                    <a:pt x="10259" y="2578"/>
                  </a:cubicBezTo>
                  <a:cubicBezTo>
                    <a:pt x="10364" y="2630"/>
                    <a:pt x="10522" y="2735"/>
                    <a:pt x="10627" y="2735"/>
                  </a:cubicBezTo>
                  <a:cubicBezTo>
                    <a:pt x="11311" y="2683"/>
                    <a:pt x="11837" y="3209"/>
                    <a:pt x="12468" y="3367"/>
                  </a:cubicBezTo>
                  <a:cubicBezTo>
                    <a:pt x="12889" y="3419"/>
                    <a:pt x="13257" y="3367"/>
                    <a:pt x="13678" y="3367"/>
                  </a:cubicBezTo>
                  <a:cubicBezTo>
                    <a:pt x="14467" y="2578"/>
                    <a:pt x="15256" y="1789"/>
                    <a:pt x="16045" y="1052"/>
                  </a:cubicBezTo>
                  <a:cubicBezTo>
                    <a:pt x="16309" y="789"/>
                    <a:pt x="16572" y="526"/>
                    <a:pt x="16835" y="316"/>
                  </a:cubicBezTo>
                  <a:cubicBezTo>
                    <a:pt x="16992" y="210"/>
                    <a:pt x="17150" y="105"/>
                    <a:pt x="17361" y="53"/>
                  </a:cubicBezTo>
                  <a:cubicBezTo>
                    <a:pt x="17992" y="0"/>
                    <a:pt x="18307" y="210"/>
                    <a:pt x="18307" y="894"/>
                  </a:cubicBezTo>
                  <a:cubicBezTo>
                    <a:pt x="18307" y="1526"/>
                    <a:pt x="18360" y="2104"/>
                    <a:pt x="18097" y="2788"/>
                  </a:cubicBezTo>
                  <a:cubicBezTo>
                    <a:pt x="18307" y="2788"/>
                    <a:pt x="18413" y="2788"/>
                    <a:pt x="18518" y="2735"/>
                  </a:cubicBezTo>
                  <a:cubicBezTo>
                    <a:pt x="19360" y="2315"/>
                    <a:pt x="20149" y="1894"/>
                    <a:pt x="21043" y="1473"/>
                  </a:cubicBezTo>
                  <a:cubicBezTo>
                    <a:pt x="21727" y="1157"/>
                    <a:pt x="22095" y="1263"/>
                    <a:pt x="22463" y="1946"/>
                  </a:cubicBezTo>
                  <a:cubicBezTo>
                    <a:pt x="22568" y="2052"/>
                    <a:pt x="22568" y="2209"/>
                    <a:pt x="22674" y="2367"/>
                  </a:cubicBezTo>
                  <a:lnTo>
                    <a:pt x="24567" y="2367"/>
                  </a:lnTo>
                  <a:lnTo>
                    <a:pt x="26251" y="2367"/>
                  </a:lnTo>
                  <a:cubicBezTo>
                    <a:pt x="26619" y="2367"/>
                    <a:pt x="27040" y="2367"/>
                    <a:pt x="27356" y="2578"/>
                  </a:cubicBezTo>
                  <a:cubicBezTo>
                    <a:pt x="27408" y="2630"/>
                    <a:pt x="27513" y="2630"/>
                    <a:pt x="27566" y="2630"/>
                  </a:cubicBezTo>
                  <a:cubicBezTo>
                    <a:pt x="28197" y="2525"/>
                    <a:pt x="28776" y="2893"/>
                    <a:pt x="29407" y="2998"/>
                  </a:cubicBezTo>
                  <a:cubicBezTo>
                    <a:pt x="30196" y="3156"/>
                    <a:pt x="30985" y="3525"/>
                    <a:pt x="31617" y="4103"/>
                  </a:cubicBezTo>
                  <a:cubicBezTo>
                    <a:pt x="31774" y="4261"/>
                    <a:pt x="31932" y="4314"/>
                    <a:pt x="32090" y="4471"/>
                  </a:cubicBezTo>
                  <a:cubicBezTo>
                    <a:pt x="32984" y="5050"/>
                    <a:pt x="33668" y="5787"/>
                    <a:pt x="33879" y="6891"/>
                  </a:cubicBezTo>
                  <a:cubicBezTo>
                    <a:pt x="33931" y="7259"/>
                    <a:pt x="34089" y="7522"/>
                    <a:pt x="34352" y="7786"/>
                  </a:cubicBezTo>
                  <a:cubicBezTo>
                    <a:pt x="34615" y="8049"/>
                    <a:pt x="34773" y="8364"/>
                    <a:pt x="34773" y="8732"/>
                  </a:cubicBezTo>
                  <a:cubicBezTo>
                    <a:pt x="34773" y="8995"/>
                    <a:pt x="34825" y="9258"/>
                    <a:pt x="34931" y="9469"/>
                  </a:cubicBezTo>
                  <a:cubicBezTo>
                    <a:pt x="35246" y="9837"/>
                    <a:pt x="35299" y="10363"/>
                    <a:pt x="35509" y="10784"/>
                  </a:cubicBezTo>
                  <a:cubicBezTo>
                    <a:pt x="35615" y="11047"/>
                    <a:pt x="35667" y="11310"/>
                    <a:pt x="35667" y="11573"/>
                  </a:cubicBezTo>
                  <a:cubicBezTo>
                    <a:pt x="35667" y="13940"/>
                    <a:pt x="35667" y="16255"/>
                    <a:pt x="35667" y="18622"/>
                  </a:cubicBezTo>
                  <a:cubicBezTo>
                    <a:pt x="35667" y="18885"/>
                    <a:pt x="35615" y="19148"/>
                    <a:pt x="35562" y="19359"/>
                  </a:cubicBezTo>
                  <a:cubicBezTo>
                    <a:pt x="35351" y="19727"/>
                    <a:pt x="35351" y="20095"/>
                    <a:pt x="35351" y="20516"/>
                  </a:cubicBezTo>
                  <a:cubicBezTo>
                    <a:pt x="35404" y="21200"/>
                    <a:pt x="35351" y="21884"/>
                    <a:pt x="35036" y="22567"/>
                  </a:cubicBezTo>
                  <a:cubicBezTo>
                    <a:pt x="34825" y="23146"/>
                    <a:pt x="34773" y="23777"/>
                    <a:pt x="34299" y="24303"/>
                  </a:cubicBezTo>
                  <a:cubicBezTo>
                    <a:pt x="34142" y="25250"/>
                    <a:pt x="33510" y="25934"/>
                    <a:pt x="32984" y="26618"/>
                  </a:cubicBezTo>
                  <a:cubicBezTo>
                    <a:pt x="32563" y="27197"/>
                    <a:pt x="32248" y="27775"/>
                    <a:pt x="31774" y="28249"/>
                  </a:cubicBezTo>
                  <a:cubicBezTo>
                    <a:pt x="31354" y="28670"/>
                    <a:pt x="30827" y="28985"/>
                    <a:pt x="30301" y="29301"/>
                  </a:cubicBezTo>
                  <a:cubicBezTo>
                    <a:pt x="30144" y="29406"/>
                    <a:pt x="29986" y="29459"/>
                    <a:pt x="29828" y="29617"/>
                  </a:cubicBezTo>
                  <a:cubicBezTo>
                    <a:pt x="29302" y="30195"/>
                    <a:pt x="28618" y="30458"/>
                    <a:pt x="27934" y="30774"/>
                  </a:cubicBezTo>
                  <a:cubicBezTo>
                    <a:pt x="26829" y="31247"/>
                    <a:pt x="25725" y="31721"/>
                    <a:pt x="24620" y="32142"/>
                  </a:cubicBezTo>
                  <a:cubicBezTo>
                    <a:pt x="24094" y="32352"/>
                    <a:pt x="23568" y="32562"/>
                    <a:pt x="22989" y="32773"/>
                  </a:cubicBezTo>
                  <a:cubicBezTo>
                    <a:pt x="22989" y="32825"/>
                    <a:pt x="22937" y="32825"/>
                    <a:pt x="22937" y="32825"/>
                  </a:cubicBezTo>
                  <a:cubicBezTo>
                    <a:pt x="22095" y="32931"/>
                    <a:pt x="21306" y="33088"/>
                    <a:pt x="20517" y="33194"/>
                  </a:cubicBezTo>
                  <a:cubicBezTo>
                    <a:pt x="20306" y="33246"/>
                    <a:pt x="20043" y="33194"/>
                    <a:pt x="19886" y="33299"/>
                  </a:cubicBezTo>
                  <a:cubicBezTo>
                    <a:pt x="19202" y="33562"/>
                    <a:pt x="18571" y="33509"/>
                    <a:pt x="17887" y="33509"/>
                  </a:cubicBezTo>
                  <a:cubicBezTo>
                    <a:pt x="17308" y="33509"/>
                    <a:pt x="16729" y="33509"/>
                    <a:pt x="16151" y="33509"/>
                  </a:cubicBezTo>
                  <a:cubicBezTo>
                    <a:pt x="15677" y="33509"/>
                    <a:pt x="15204" y="33457"/>
                    <a:pt x="14730" y="33351"/>
                  </a:cubicBezTo>
                  <a:cubicBezTo>
                    <a:pt x="14362" y="33246"/>
                    <a:pt x="13994" y="33194"/>
                    <a:pt x="13626" y="33194"/>
                  </a:cubicBezTo>
                  <a:cubicBezTo>
                    <a:pt x="12784" y="33246"/>
                    <a:pt x="11995" y="33088"/>
                    <a:pt x="11153" y="32983"/>
                  </a:cubicBezTo>
                  <a:cubicBezTo>
                    <a:pt x="10838" y="32878"/>
                    <a:pt x="10522" y="32773"/>
                    <a:pt x="10259" y="32615"/>
                  </a:cubicBezTo>
                  <a:cubicBezTo>
                    <a:pt x="9680" y="32247"/>
                    <a:pt x="9154" y="31931"/>
                    <a:pt x="8523" y="31721"/>
                  </a:cubicBezTo>
                  <a:cubicBezTo>
                    <a:pt x="8418" y="31721"/>
                    <a:pt x="8207" y="31668"/>
                    <a:pt x="8155" y="31563"/>
                  </a:cubicBezTo>
                  <a:cubicBezTo>
                    <a:pt x="7523" y="30879"/>
                    <a:pt x="6524" y="30826"/>
                    <a:pt x="5945" y="30090"/>
                  </a:cubicBezTo>
                  <a:cubicBezTo>
                    <a:pt x="5630" y="29669"/>
                    <a:pt x="5104" y="29406"/>
                    <a:pt x="4735" y="28985"/>
                  </a:cubicBezTo>
                  <a:cubicBezTo>
                    <a:pt x="4315" y="28617"/>
                    <a:pt x="3946" y="28249"/>
                    <a:pt x="3578" y="27828"/>
                  </a:cubicBezTo>
                  <a:cubicBezTo>
                    <a:pt x="3262" y="27512"/>
                    <a:pt x="2999" y="27144"/>
                    <a:pt x="2684" y="26776"/>
                  </a:cubicBezTo>
                  <a:cubicBezTo>
                    <a:pt x="1842" y="25776"/>
                    <a:pt x="1053" y="24672"/>
                    <a:pt x="474" y="23462"/>
                  </a:cubicBezTo>
                  <a:cubicBezTo>
                    <a:pt x="159" y="22725"/>
                    <a:pt x="1" y="21936"/>
                    <a:pt x="1" y="21147"/>
                  </a:cubicBezTo>
                  <a:cubicBezTo>
                    <a:pt x="1" y="19622"/>
                    <a:pt x="1" y="18149"/>
                    <a:pt x="1" y="16623"/>
                  </a:cubicBezTo>
                  <a:cubicBezTo>
                    <a:pt x="1" y="16413"/>
                    <a:pt x="1" y="16202"/>
                    <a:pt x="106" y="15992"/>
                  </a:cubicBezTo>
                  <a:cubicBezTo>
                    <a:pt x="369" y="15466"/>
                    <a:pt x="474" y="14835"/>
                    <a:pt x="580" y="14256"/>
                  </a:cubicBezTo>
                  <a:cubicBezTo>
                    <a:pt x="632" y="14151"/>
                    <a:pt x="632" y="14045"/>
                    <a:pt x="685" y="13888"/>
                  </a:cubicBezTo>
                  <a:cubicBezTo>
                    <a:pt x="1000" y="13256"/>
                    <a:pt x="1316" y="12678"/>
                    <a:pt x="1316" y="11941"/>
                  </a:cubicBezTo>
                  <a:cubicBezTo>
                    <a:pt x="1263" y="11731"/>
                    <a:pt x="1421" y="11573"/>
                    <a:pt x="1474" y="11415"/>
                  </a:cubicBezTo>
                  <a:cubicBezTo>
                    <a:pt x="1895" y="10679"/>
                    <a:pt x="2158" y="9890"/>
                    <a:pt x="2894" y="9258"/>
                  </a:cubicBezTo>
                  <a:close/>
                  <a:moveTo>
                    <a:pt x="8786" y="30458"/>
                  </a:moveTo>
                  <a:cubicBezTo>
                    <a:pt x="9522" y="30879"/>
                    <a:pt x="10206" y="31247"/>
                    <a:pt x="10838" y="31563"/>
                  </a:cubicBezTo>
                  <a:cubicBezTo>
                    <a:pt x="11048" y="31668"/>
                    <a:pt x="11258" y="31773"/>
                    <a:pt x="11469" y="31773"/>
                  </a:cubicBezTo>
                  <a:cubicBezTo>
                    <a:pt x="11890" y="31879"/>
                    <a:pt x="12311" y="31984"/>
                    <a:pt x="12731" y="31984"/>
                  </a:cubicBezTo>
                  <a:cubicBezTo>
                    <a:pt x="13678" y="32036"/>
                    <a:pt x="14678" y="31984"/>
                    <a:pt x="15625" y="32299"/>
                  </a:cubicBezTo>
                  <a:cubicBezTo>
                    <a:pt x="16992" y="32194"/>
                    <a:pt x="18360" y="32510"/>
                    <a:pt x="19675" y="32089"/>
                  </a:cubicBezTo>
                  <a:cubicBezTo>
                    <a:pt x="19833" y="32036"/>
                    <a:pt x="19938" y="32036"/>
                    <a:pt x="20043" y="32036"/>
                  </a:cubicBezTo>
                  <a:cubicBezTo>
                    <a:pt x="20885" y="32089"/>
                    <a:pt x="21674" y="31616"/>
                    <a:pt x="22463" y="31668"/>
                  </a:cubicBezTo>
                  <a:cubicBezTo>
                    <a:pt x="22516" y="31668"/>
                    <a:pt x="22621" y="31616"/>
                    <a:pt x="22674" y="31616"/>
                  </a:cubicBezTo>
                  <a:cubicBezTo>
                    <a:pt x="23200" y="31405"/>
                    <a:pt x="23778" y="31142"/>
                    <a:pt x="24357" y="30932"/>
                  </a:cubicBezTo>
                  <a:cubicBezTo>
                    <a:pt x="25357" y="30511"/>
                    <a:pt x="26409" y="30090"/>
                    <a:pt x="27408" y="29669"/>
                  </a:cubicBezTo>
                  <a:cubicBezTo>
                    <a:pt x="27987" y="29406"/>
                    <a:pt x="28565" y="29196"/>
                    <a:pt x="29039" y="28722"/>
                  </a:cubicBezTo>
                  <a:cubicBezTo>
                    <a:pt x="29197" y="28564"/>
                    <a:pt x="29355" y="28459"/>
                    <a:pt x="29565" y="28354"/>
                  </a:cubicBezTo>
                  <a:cubicBezTo>
                    <a:pt x="30249" y="27881"/>
                    <a:pt x="30985" y="27512"/>
                    <a:pt x="31354" y="26723"/>
                  </a:cubicBezTo>
                  <a:cubicBezTo>
                    <a:pt x="31406" y="26618"/>
                    <a:pt x="31511" y="26565"/>
                    <a:pt x="31564" y="26460"/>
                  </a:cubicBezTo>
                  <a:cubicBezTo>
                    <a:pt x="31985" y="25934"/>
                    <a:pt x="32353" y="25461"/>
                    <a:pt x="32774" y="24935"/>
                  </a:cubicBezTo>
                  <a:cubicBezTo>
                    <a:pt x="32826" y="24882"/>
                    <a:pt x="32826" y="24777"/>
                    <a:pt x="32879" y="24672"/>
                  </a:cubicBezTo>
                  <a:cubicBezTo>
                    <a:pt x="33195" y="23935"/>
                    <a:pt x="33458" y="23251"/>
                    <a:pt x="33721" y="22515"/>
                  </a:cubicBezTo>
                  <a:cubicBezTo>
                    <a:pt x="33984" y="21778"/>
                    <a:pt x="34247" y="20989"/>
                    <a:pt x="34194" y="20200"/>
                  </a:cubicBezTo>
                  <a:cubicBezTo>
                    <a:pt x="34142" y="19885"/>
                    <a:pt x="34194" y="19516"/>
                    <a:pt x="34299" y="19201"/>
                  </a:cubicBezTo>
                  <a:cubicBezTo>
                    <a:pt x="34405" y="18833"/>
                    <a:pt x="34457" y="18517"/>
                    <a:pt x="34457" y="18149"/>
                  </a:cubicBezTo>
                  <a:cubicBezTo>
                    <a:pt x="34457" y="16202"/>
                    <a:pt x="34405" y="14309"/>
                    <a:pt x="34457" y="12362"/>
                  </a:cubicBezTo>
                  <a:cubicBezTo>
                    <a:pt x="34457" y="11678"/>
                    <a:pt x="34299" y="11047"/>
                    <a:pt x="34036" y="10416"/>
                  </a:cubicBezTo>
                  <a:cubicBezTo>
                    <a:pt x="33879" y="9942"/>
                    <a:pt x="33616" y="9416"/>
                    <a:pt x="33510" y="8890"/>
                  </a:cubicBezTo>
                  <a:cubicBezTo>
                    <a:pt x="33510" y="8732"/>
                    <a:pt x="33458" y="8575"/>
                    <a:pt x="33353" y="8469"/>
                  </a:cubicBezTo>
                  <a:cubicBezTo>
                    <a:pt x="32984" y="8154"/>
                    <a:pt x="32879" y="7733"/>
                    <a:pt x="32721" y="7259"/>
                  </a:cubicBezTo>
                  <a:cubicBezTo>
                    <a:pt x="32511" y="6470"/>
                    <a:pt x="32090" y="5787"/>
                    <a:pt x="31301" y="5366"/>
                  </a:cubicBezTo>
                  <a:cubicBezTo>
                    <a:pt x="31090" y="5260"/>
                    <a:pt x="30933" y="5103"/>
                    <a:pt x="30775" y="4997"/>
                  </a:cubicBezTo>
                  <a:cubicBezTo>
                    <a:pt x="30249" y="4682"/>
                    <a:pt x="29775" y="4314"/>
                    <a:pt x="29144" y="4208"/>
                  </a:cubicBezTo>
                  <a:cubicBezTo>
                    <a:pt x="28828" y="4156"/>
                    <a:pt x="28513" y="3998"/>
                    <a:pt x="28197" y="3945"/>
                  </a:cubicBezTo>
                  <a:cubicBezTo>
                    <a:pt x="27566" y="3893"/>
                    <a:pt x="26935" y="3840"/>
                    <a:pt x="26356" y="3577"/>
                  </a:cubicBezTo>
                  <a:cubicBezTo>
                    <a:pt x="26251" y="3525"/>
                    <a:pt x="26146" y="3577"/>
                    <a:pt x="26040" y="3577"/>
                  </a:cubicBezTo>
                  <a:cubicBezTo>
                    <a:pt x="25251" y="3577"/>
                    <a:pt x="24462" y="3577"/>
                    <a:pt x="23673" y="3577"/>
                  </a:cubicBezTo>
                  <a:cubicBezTo>
                    <a:pt x="23463" y="3577"/>
                    <a:pt x="23252" y="3630"/>
                    <a:pt x="23042" y="3682"/>
                  </a:cubicBezTo>
                  <a:cubicBezTo>
                    <a:pt x="22726" y="3788"/>
                    <a:pt x="22463" y="3893"/>
                    <a:pt x="22148" y="3998"/>
                  </a:cubicBezTo>
                  <a:cubicBezTo>
                    <a:pt x="21885" y="4314"/>
                    <a:pt x="21622" y="4629"/>
                    <a:pt x="21464" y="4997"/>
                  </a:cubicBezTo>
                  <a:cubicBezTo>
                    <a:pt x="21306" y="5366"/>
                    <a:pt x="20885" y="5576"/>
                    <a:pt x="20780" y="6050"/>
                  </a:cubicBezTo>
                  <a:cubicBezTo>
                    <a:pt x="21359" y="6102"/>
                    <a:pt x="21832" y="6102"/>
                    <a:pt x="22358" y="5892"/>
                  </a:cubicBezTo>
                  <a:cubicBezTo>
                    <a:pt x="23042" y="5681"/>
                    <a:pt x="23778" y="5681"/>
                    <a:pt x="24410" y="5892"/>
                  </a:cubicBezTo>
                  <a:cubicBezTo>
                    <a:pt x="25094" y="6155"/>
                    <a:pt x="25725" y="6523"/>
                    <a:pt x="26251" y="7102"/>
                  </a:cubicBezTo>
                  <a:cubicBezTo>
                    <a:pt x="26777" y="7575"/>
                    <a:pt x="26777" y="8154"/>
                    <a:pt x="26672" y="8732"/>
                  </a:cubicBezTo>
                  <a:cubicBezTo>
                    <a:pt x="26672" y="8890"/>
                    <a:pt x="26461" y="9101"/>
                    <a:pt x="26356" y="9153"/>
                  </a:cubicBezTo>
                  <a:cubicBezTo>
                    <a:pt x="25620" y="9258"/>
                    <a:pt x="24936" y="9627"/>
                    <a:pt x="24147" y="9521"/>
                  </a:cubicBezTo>
                  <a:cubicBezTo>
                    <a:pt x="23252" y="9416"/>
                    <a:pt x="22411" y="9837"/>
                    <a:pt x="21516" y="9837"/>
                  </a:cubicBezTo>
                  <a:cubicBezTo>
                    <a:pt x="21411" y="9837"/>
                    <a:pt x="21306" y="9942"/>
                    <a:pt x="21148" y="10048"/>
                  </a:cubicBezTo>
                  <a:cubicBezTo>
                    <a:pt x="21359" y="10153"/>
                    <a:pt x="21516" y="10205"/>
                    <a:pt x="21674" y="10258"/>
                  </a:cubicBezTo>
                  <a:cubicBezTo>
                    <a:pt x="21990" y="10363"/>
                    <a:pt x="22305" y="10468"/>
                    <a:pt x="22621" y="10574"/>
                  </a:cubicBezTo>
                  <a:cubicBezTo>
                    <a:pt x="22989" y="10731"/>
                    <a:pt x="23358" y="10889"/>
                    <a:pt x="23726" y="11047"/>
                  </a:cubicBezTo>
                  <a:cubicBezTo>
                    <a:pt x="24673" y="11363"/>
                    <a:pt x="25672" y="11731"/>
                    <a:pt x="26461" y="12467"/>
                  </a:cubicBezTo>
                  <a:cubicBezTo>
                    <a:pt x="26514" y="12520"/>
                    <a:pt x="26619" y="12573"/>
                    <a:pt x="26672" y="12625"/>
                  </a:cubicBezTo>
                  <a:cubicBezTo>
                    <a:pt x="27356" y="12836"/>
                    <a:pt x="27671" y="13467"/>
                    <a:pt x="28145" y="13940"/>
                  </a:cubicBezTo>
                  <a:cubicBezTo>
                    <a:pt x="28460" y="14256"/>
                    <a:pt x="28250" y="14887"/>
                    <a:pt x="27724" y="14940"/>
                  </a:cubicBezTo>
                  <a:cubicBezTo>
                    <a:pt x="27619" y="14940"/>
                    <a:pt x="27513" y="14940"/>
                    <a:pt x="27408" y="14940"/>
                  </a:cubicBezTo>
                  <a:cubicBezTo>
                    <a:pt x="25672" y="14992"/>
                    <a:pt x="23936" y="14940"/>
                    <a:pt x="22200" y="14519"/>
                  </a:cubicBezTo>
                  <a:cubicBezTo>
                    <a:pt x="21779" y="14414"/>
                    <a:pt x="21359" y="14361"/>
                    <a:pt x="20938" y="14361"/>
                  </a:cubicBezTo>
                  <a:cubicBezTo>
                    <a:pt x="20464" y="14309"/>
                    <a:pt x="19991" y="14361"/>
                    <a:pt x="19517" y="14361"/>
                  </a:cubicBezTo>
                  <a:cubicBezTo>
                    <a:pt x="19307" y="14361"/>
                    <a:pt x="19149" y="14361"/>
                    <a:pt x="18939" y="14414"/>
                  </a:cubicBezTo>
                  <a:cubicBezTo>
                    <a:pt x="18939" y="14782"/>
                    <a:pt x="18886" y="15045"/>
                    <a:pt x="18886" y="15361"/>
                  </a:cubicBezTo>
                  <a:cubicBezTo>
                    <a:pt x="18886" y="16413"/>
                    <a:pt x="18886" y="17465"/>
                    <a:pt x="18886" y="18570"/>
                  </a:cubicBezTo>
                  <a:cubicBezTo>
                    <a:pt x="18886" y="18833"/>
                    <a:pt x="18834" y="19096"/>
                    <a:pt x="18781" y="19359"/>
                  </a:cubicBezTo>
                  <a:cubicBezTo>
                    <a:pt x="18728" y="19622"/>
                    <a:pt x="18413" y="19727"/>
                    <a:pt x="18202" y="19622"/>
                  </a:cubicBezTo>
                  <a:cubicBezTo>
                    <a:pt x="18097" y="19569"/>
                    <a:pt x="18044" y="19516"/>
                    <a:pt x="17992" y="19464"/>
                  </a:cubicBezTo>
                  <a:cubicBezTo>
                    <a:pt x="17361" y="18885"/>
                    <a:pt x="16729" y="18306"/>
                    <a:pt x="16414" y="17465"/>
                  </a:cubicBezTo>
                  <a:cubicBezTo>
                    <a:pt x="16256" y="17044"/>
                    <a:pt x="15993" y="16676"/>
                    <a:pt x="15782" y="16255"/>
                  </a:cubicBezTo>
                  <a:cubicBezTo>
                    <a:pt x="15730" y="16097"/>
                    <a:pt x="15625" y="15939"/>
                    <a:pt x="15519" y="15834"/>
                  </a:cubicBezTo>
                  <a:cubicBezTo>
                    <a:pt x="15099" y="15939"/>
                    <a:pt x="14888" y="16255"/>
                    <a:pt x="14678" y="16571"/>
                  </a:cubicBezTo>
                  <a:cubicBezTo>
                    <a:pt x="14152" y="17254"/>
                    <a:pt x="13678" y="18043"/>
                    <a:pt x="12731" y="18254"/>
                  </a:cubicBezTo>
                  <a:cubicBezTo>
                    <a:pt x="12626" y="18306"/>
                    <a:pt x="12468" y="18412"/>
                    <a:pt x="12416" y="18517"/>
                  </a:cubicBezTo>
                  <a:cubicBezTo>
                    <a:pt x="12258" y="18727"/>
                    <a:pt x="12100" y="18990"/>
                    <a:pt x="11942" y="19201"/>
                  </a:cubicBezTo>
                  <a:cubicBezTo>
                    <a:pt x="11574" y="19727"/>
                    <a:pt x="11048" y="19885"/>
                    <a:pt x="10417" y="19779"/>
                  </a:cubicBezTo>
                  <a:cubicBezTo>
                    <a:pt x="9996" y="19727"/>
                    <a:pt x="9785" y="19569"/>
                    <a:pt x="9733" y="19148"/>
                  </a:cubicBezTo>
                  <a:cubicBezTo>
                    <a:pt x="9733" y="18622"/>
                    <a:pt x="9733" y="18096"/>
                    <a:pt x="9891" y="17517"/>
                  </a:cubicBezTo>
                  <a:cubicBezTo>
                    <a:pt x="10101" y="16939"/>
                    <a:pt x="10259" y="16308"/>
                    <a:pt x="10364" y="15676"/>
                  </a:cubicBezTo>
                  <a:cubicBezTo>
                    <a:pt x="10417" y="15308"/>
                    <a:pt x="10522" y="14992"/>
                    <a:pt x="10732" y="14677"/>
                  </a:cubicBezTo>
                  <a:cubicBezTo>
                    <a:pt x="10890" y="14466"/>
                    <a:pt x="11101" y="14309"/>
                    <a:pt x="10995" y="13993"/>
                  </a:cubicBezTo>
                  <a:cubicBezTo>
                    <a:pt x="10680" y="13993"/>
                    <a:pt x="10417" y="13993"/>
                    <a:pt x="10101" y="13993"/>
                  </a:cubicBezTo>
                  <a:cubicBezTo>
                    <a:pt x="9470" y="14045"/>
                    <a:pt x="8786" y="13835"/>
                    <a:pt x="8155" y="14256"/>
                  </a:cubicBezTo>
                  <a:cubicBezTo>
                    <a:pt x="8050" y="14309"/>
                    <a:pt x="7892" y="14256"/>
                    <a:pt x="7787" y="14256"/>
                  </a:cubicBezTo>
                  <a:cubicBezTo>
                    <a:pt x="7471" y="14256"/>
                    <a:pt x="7103" y="14309"/>
                    <a:pt x="6787" y="14309"/>
                  </a:cubicBezTo>
                  <a:cubicBezTo>
                    <a:pt x="5682" y="14309"/>
                    <a:pt x="4525" y="14361"/>
                    <a:pt x="3420" y="14309"/>
                  </a:cubicBezTo>
                  <a:cubicBezTo>
                    <a:pt x="2947" y="14309"/>
                    <a:pt x="2684" y="13835"/>
                    <a:pt x="3052" y="13467"/>
                  </a:cubicBezTo>
                  <a:cubicBezTo>
                    <a:pt x="3578" y="12888"/>
                    <a:pt x="4052" y="12257"/>
                    <a:pt x="4841" y="11941"/>
                  </a:cubicBezTo>
                  <a:cubicBezTo>
                    <a:pt x="5156" y="11783"/>
                    <a:pt x="5524" y="11678"/>
                    <a:pt x="5840" y="11415"/>
                  </a:cubicBezTo>
                  <a:cubicBezTo>
                    <a:pt x="5367" y="10574"/>
                    <a:pt x="4367" y="10521"/>
                    <a:pt x="3789" y="9995"/>
                  </a:cubicBezTo>
                  <a:cubicBezTo>
                    <a:pt x="2947" y="10521"/>
                    <a:pt x="2736" y="11363"/>
                    <a:pt x="2368" y="12152"/>
                  </a:cubicBezTo>
                  <a:cubicBezTo>
                    <a:pt x="2316" y="12204"/>
                    <a:pt x="2316" y="12310"/>
                    <a:pt x="2368" y="12415"/>
                  </a:cubicBezTo>
                  <a:cubicBezTo>
                    <a:pt x="2421" y="12941"/>
                    <a:pt x="2158" y="13414"/>
                    <a:pt x="1947" y="13888"/>
                  </a:cubicBezTo>
                  <a:cubicBezTo>
                    <a:pt x="1842" y="14098"/>
                    <a:pt x="1737" y="14256"/>
                    <a:pt x="1684" y="14466"/>
                  </a:cubicBezTo>
                  <a:cubicBezTo>
                    <a:pt x="1527" y="15150"/>
                    <a:pt x="1474" y="15781"/>
                    <a:pt x="1158" y="16413"/>
                  </a:cubicBezTo>
                  <a:cubicBezTo>
                    <a:pt x="1106" y="16571"/>
                    <a:pt x="1106" y="16781"/>
                    <a:pt x="1106" y="16939"/>
                  </a:cubicBezTo>
                  <a:cubicBezTo>
                    <a:pt x="1106" y="18306"/>
                    <a:pt x="1106" y="19622"/>
                    <a:pt x="1158" y="20989"/>
                  </a:cubicBezTo>
                  <a:cubicBezTo>
                    <a:pt x="1158" y="21831"/>
                    <a:pt x="1316" y="22673"/>
                    <a:pt x="1790" y="23409"/>
                  </a:cubicBezTo>
                  <a:cubicBezTo>
                    <a:pt x="2053" y="23830"/>
                    <a:pt x="2263" y="24303"/>
                    <a:pt x="2526" y="24672"/>
                  </a:cubicBezTo>
                  <a:cubicBezTo>
                    <a:pt x="3262" y="25619"/>
                    <a:pt x="3999" y="26513"/>
                    <a:pt x="4735" y="27460"/>
                  </a:cubicBezTo>
                  <a:cubicBezTo>
                    <a:pt x="4893" y="27618"/>
                    <a:pt x="5051" y="27775"/>
                    <a:pt x="5209" y="27881"/>
                  </a:cubicBezTo>
                  <a:cubicBezTo>
                    <a:pt x="5893" y="28354"/>
                    <a:pt x="6524" y="28933"/>
                    <a:pt x="7103" y="29511"/>
                  </a:cubicBezTo>
                  <a:cubicBezTo>
                    <a:pt x="7155" y="29564"/>
                    <a:pt x="7313" y="29617"/>
                    <a:pt x="7523" y="29722"/>
                  </a:cubicBezTo>
                  <a:cubicBezTo>
                    <a:pt x="7576" y="29511"/>
                    <a:pt x="7576" y="29353"/>
                    <a:pt x="7629" y="29196"/>
                  </a:cubicBezTo>
                  <a:cubicBezTo>
                    <a:pt x="7629" y="29038"/>
                    <a:pt x="7629" y="28880"/>
                    <a:pt x="7629" y="28775"/>
                  </a:cubicBezTo>
                  <a:cubicBezTo>
                    <a:pt x="7681" y="28564"/>
                    <a:pt x="7629" y="28407"/>
                    <a:pt x="7681" y="28196"/>
                  </a:cubicBezTo>
                  <a:cubicBezTo>
                    <a:pt x="7681" y="28091"/>
                    <a:pt x="7629" y="27881"/>
                    <a:pt x="7892" y="27828"/>
                  </a:cubicBezTo>
                  <a:cubicBezTo>
                    <a:pt x="8102" y="28144"/>
                    <a:pt x="7997" y="28564"/>
                    <a:pt x="8050" y="28880"/>
                  </a:cubicBezTo>
                  <a:cubicBezTo>
                    <a:pt x="8102" y="29880"/>
                    <a:pt x="8102" y="29880"/>
                    <a:pt x="9049" y="29985"/>
                  </a:cubicBezTo>
                  <a:cubicBezTo>
                    <a:pt x="8944" y="30143"/>
                    <a:pt x="8891" y="30300"/>
                    <a:pt x="8786" y="30458"/>
                  </a:cubicBezTo>
                  <a:close/>
                  <a:moveTo>
                    <a:pt x="1579" y="6839"/>
                  </a:moveTo>
                  <a:cubicBezTo>
                    <a:pt x="2263" y="7680"/>
                    <a:pt x="2894" y="8364"/>
                    <a:pt x="3841" y="8522"/>
                  </a:cubicBezTo>
                  <a:cubicBezTo>
                    <a:pt x="4104" y="8575"/>
                    <a:pt x="4315" y="8732"/>
                    <a:pt x="4367" y="8995"/>
                  </a:cubicBezTo>
                  <a:cubicBezTo>
                    <a:pt x="4472" y="9364"/>
                    <a:pt x="4735" y="9521"/>
                    <a:pt x="5104" y="9627"/>
                  </a:cubicBezTo>
                  <a:cubicBezTo>
                    <a:pt x="5472" y="9732"/>
                    <a:pt x="5840" y="9942"/>
                    <a:pt x="6103" y="10258"/>
                  </a:cubicBezTo>
                  <a:cubicBezTo>
                    <a:pt x="6366" y="10521"/>
                    <a:pt x="6682" y="10626"/>
                    <a:pt x="7050" y="10679"/>
                  </a:cubicBezTo>
                  <a:cubicBezTo>
                    <a:pt x="7471" y="10731"/>
                    <a:pt x="7892" y="10889"/>
                    <a:pt x="8313" y="11047"/>
                  </a:cubicBezTo>
                  <a:cubicBezTo>
                    <a:pt x="8470" y="11100"/>
                    <a:pt x="8576" y="11310"/>
                    <a:pt x="8523" y="11468"/>
                  </a:cubicBezTo>
                  <a:cubicBezTo>
                    <a:pt x="8470" y="11626"/>
                    <a:pt x="8365" y="11783"/>
                    <a:pt x="8207" y="11889"/>
                  </a:cubicBezTo>
                  <a:cubicBezTo>
                    <a:pt x="8155" y="11941"/>
                    <a:pt x="8050" y="11941"/>
                    <a:pt x="7944" y="11941"/>
                  </a:cubicBezTo>
                  <a:cubicBezTo>
                    <a:pt x="6840" y="12099"/>
                    <a:pt x="5840" y="12467"/>
                    <a:pt x="4893" y="13046"/>
                  </a:cubicBezTo>
                  <a:cubicBezTo>
                    <a:pt x="4788" y="13099"/>
                    <a:pt x="4735" y="13204"/>
                    <a:pt x="4578" y="13362"/>
                  </a:cubicBezTo>
                  <a:cubicBezTo>
                    <a:pt x="5051" y="13414"/>
                    <a:pt x="5367" y="13414"/>
                    <a:pt x="5682" y="13414"/>
                  </a:cubicBezTo>
                  <a:cubicBezTo>
                    <a:pt x="6051" y="13414"/>
                    <a:pt x="6366" y="13414"/>
                    <a:pt x="6682" y="13362"/>
                  </a:cubicBezTo>
                  <a:cubicBezTo>
                    <a:pt x="7681" y="13204"/>
                    <a:pt x="8681" y="13151"/>
                    <a:pt x="9680" y="13099"/>
                  </a:cubicBezTo>
                  <a:cubicBezTo>
                    <a:pt x="10154" y="13099"/>
                    <a:pt x="10575" y="13151"/>
                    <a:pt x="10995" y="12888"/>
                  </a:cubicBezTo>
                  <a:cubicBezTo>
                    <a:pt x="11153" y="12836"/>
                    <a:pt x="11311" y="12836"/>
                    <a:pt x="11469" y="12836"/>
                  </a:cubicBezTo>
                  <a:cubicBezTo>
                    <a:pt x="11995" y="12836"/>
                    <a:pt x="12258" y="13046"/>
                    <a:pt x="12205" y="13625"/>
                  </a:cubicBezTo>
                  <a:cubicBezTo>
                    <a:pt x="12205" y="13835"/>
                    <a:pt x="12153" y="14098"/>
                    <a:pt x="12048" y="14309"/>
                  </a:cubicBezTo>
                  <a:cubicBezTo>
                    <a:pt x="11942" y="14624"/>
                    <a:pt x="11732" y="14835"/>
                    <a:pt x="11627" y="15098"/>
                  </a:cubicBezTo>
                  <a:cubicBezTo>
                    <a:pt x="11521" y="15308"/>
                    <a:pt x="11416" y="15518"/>
                    <a:pt x="11364" y="15676"/>
                  </a:cubicBezTo>
                  <a:cubicBezTo>
                    <a:pt x="11153" y="16413"/>
                    <a:pt x="11048" y="17097"/>
                    <a:pt x="10838" y="17833"/>
                  </a:cubicBezTo>
                  <a:cubicBezTo>
                    <a:pt x="10785" y="18149"/>
                    <a:pt x="10732" y="18412"/>
                    <a:pt x="10890" y="18780"/>
                  </a:cubicBezTo>
                  <a:cubicBezTo>
                    <a:pt x="10995" y="18675"/>
                    <a:pt x="11153" y="18622"/>
                    <a:pt x="11258" y="18517"/>
                  </a:cubicBezTo>
                  <a:cubicBezTo>
                    <a:pt x="11364" y="18359"/>
                    <a:pt x="11469" y="18149"/>
                    <a:pt x="11574" y="17991"/>
                  </a:cubicBezTo>
                  <a:cubicBezTo>
                    <a:pt x="11890" y="17570"/>
                    <a:pt x="12205" y="17097"/>
                    <a:pt x="12731" y="17044"/>
                  </a:cubicBezTo>
                  <a:cubicBezTo>
                    <a:pt x="13310" y="16939"/>
                    <a:pt x="13678" y="16623"/>
                    <a:pt x="13889" y="16202"/>
                  </a:cubicBezTo>
                  <a:cubicBezTo>
                    <a:pt x="14204" y="15466"/>
                    <a:pt x="14941" y="15150"/>
                    <a:pt x="15414" y="14572"/>
                  </a:cubicBezTo>
                  <a:cubicBezTo>
                    <a:pt x="15572" y="14361"/>
                    <a:pt x="15940" y="14466"/>
                    <a:pt x="16045" y="14677"/>
                  </a:cubicBezTo>
                  <a:cubicBezTo>
                    <a:pt x="16203" y="14940"/>
                    <a:pt x="16309" y="15203"/>
                    <a:pt x="16414" y="15413"/>
                  </a:cubicBezTo>
                  <a:cubicBezTo>
                    <a:pt x="16782" y="16202"/>
                    <a:pt x="17150" y="16991"/>
                    <a:pt x="17571" y="17780"/>
                  </a:cubicBezTo>
                  <a:cubicBezTo>
                    <a:pt x="17624" y="17938"/>
                    <a:pt x="17729" y="17991"/>
                    <a:pt x="17887" y="17886"/>
                  </a:cubicBezTo>
                  <a:cubicBezTo>
                    <a:pt x="17887" y="17675"/>
                    <a:pt x="17939" y="17465"/>
                    <a:pt x="17939" y="17202"/>
                  </a:cubicBezTo>
                  <a:cubicBezTo>
                    <a:pt x="17939" y="15939"/>
                    <a:pt x="17939" y="14729"/>
                    <a:pt x="17939" y="13467"/>
                  </a:cubicBezTo>
                  <a:cubicBezTo>
                    <a:pt x="17939" y="13204"/>
                    <a:pt x="17992" y="12888"/>
                    <a:pt x="18044" y="12625"/>
                  </a:cubicBezTo>
                  <a:cubicBezTo>
                    <a:pt x="18097" y="12467"/>
                    <a:pt x="18255" y="12310"/>
                    <a:pt x="18465" y="12362"/>
                  </a:cubicBezTo>
                  <a:cubicBezTo>
                    <a:pt x="18571" y="12415"/>
                    <a:pt x="18728" y="12520"/>
                    <a:pt x="18781" y="12625"/>
                  </a:cubicBezTo>
                  <a:cubicBezTo>
                    <a:pt x="18886" y="12836"/>
                    <a:pt x="18886" y="13099"/>
                    <a:pt x="18991" y="13362"/>
                  </a:cubicBezTo>
                  <a:cubicBezTo>
                    <a:pt x="19675" y="13467"/>
                    <a:pt x="20306" y="13414"/>
                    <a:pt x="20990" y="13414"/>
                  </a:cubicBezTo>
                  <a:cubicBezTo>
                    <a:pt x="21569" y="13414"/>
                    <a:pt x="22095" y="13467"/>
                    <a:pt x="22621" y="13572"/>
                  </a:cubicBezTo>
                  <a:cubicBezTo>
                    <a:pt x="23831" y="13888"/>
                    <a:pt x="25094" y="14045"/>
                    <a:pt x="26356" y="13993"/>
                  </a:cubicBezTo>
                  <a:cubicBezTo>
                    <a:pt x="26461" y="13993"/>
                    <a:pt x="26514" y="13940"/>
                    <a:pt x="26672" y="13940"/>
                  </a:cubicBezTo>
                  <a:cubicBezTo>
                    <a:pt x="26619" y="13782"/>
                    <a:pt x="26566" y="13730"/>
                    <a:pt x="26514" y="13730"/>
                  </a:cubicBezTo>
                  <a:cubicBezTo>
                    <a:pt x="25462" y="12941"/>
                    <a:pt x="24357" y="12257"/>
                    <a:pt x="23095" y="11889"/>
                  </a:cubicBezTo>
                  <a:cubicBezTo>
                    <a:pt x="22832" y="11783"/>
                    <a:pt x="22568" y="11678"/>
                    <a:pt x="22305" y="11573"/>
                  </a:cubicBezTo>
                  <a:cubicBezTo>
                    <a:pt x="21674" y="11205"/>
                    <a:pt x="20938" y="11100"/>
                    <a:pt x="20201" y="11047"/>
                  </a:cubicBezTo>
                  <a:cubicBezTo>
                    <a:pt x="20043" y="11047"/>
                    <a:pt x="19886" y="11047"/>
                    <a:pt x="19780" y="11047"/>
                  </a:cubicBezTo>
                  <a:cubicBezTo>
                    <a:pt x="19517" y="11047"/>
                    <a:pt x="19307" y="10889"/>
                    <a:pt x="19202" y="10626"/>
                  </a:cubicBezTo>
                  <a:cubicBezTo>
                    <a:pt x="19097" y="10311"/>
                    <a:pt x="19202" y="9995"/>
                    <a:pt x="19465" y="9837"/>
                  </a:cubicBezTo>
                  <a:cubicBezTo>
                    <a:pt x="20254" y="9469"/>
                    <a:pt x="20990" y="8838"/>
                    <a:pt x="21990" y="8838"/>
                  </a:cubicBezTo>
                  <a:cubicBezTo>
                    <a:pt x="22148" y="8890"/>
                    <a:pt x="22358" y="8785"/>
                    <a:pt x="22516" y="8732"/>
                  </a:cubicBezTo>
                  <a:cubicBezTo>
                    <a:pt x="22832" y="8575"/>
                    <a:pt x="23200" y="8522"/>
                    <a:pt x="23568" y="8575"/>
                  </a:cubicBezTo>
                  <a:cubicBezTo>
                    <a:pt x="23884" y="8575"/>
                    <a:pt x="24252" y="8575"/>
                    <a:pt x="24567" y="8575"/>
                  </a:cubicBezTo>
                  <a:cubicBezTo>
                    <a:pt x="24988" y="8575"/>
                    <a:pt x="25409" y="8417"/>
                    <a:pt x="25725" y="8154"/>
                  </a:cubicBezTo>
                  <a:cubicBezTo>
                    <a:pt x="24988" y="6891"/>
                    <a:pt x="23673" y="6628"/>
                    <a:pt x="22674" y="6944"/>
                  </a:cubicBezTo>
                  <a:cubicBezTo>
                    <a:pt x="21779" y="7207"/>
                    <a:pt x="20885" y="7102"/>
                    <a:pt x="20043" y="7102"/>
                  </a:cubicBezTo>
                  <a:cubicBezTo>
                    <a:pt x="19517" y="7102"/>
                    <a:pt x="19254" y="6628"/>
                    <a:pt x="19517" y="6155"/>
                  </a:cubicBezTo>
                  <a:cubicBezTo>
                    <a:pt x="19675" y="5787"/>
                    <a:pt x="19833" y="5418"/>
                    <a:pt x="20149" y="5103"/>
                  </a:cubicBezTo>
                  <a:cubicBezTo>
                    <a:pt x="20622" y="4471"/>
                    <a:pt x="21148" y="3840"/>
                    <a:pt x="21411" y="3104"/>
                  </a:cubicBezTo>
                  <a:cubicBezTo>
                    <a:pt x="21464" y="2893"/>
                    <a:pt x="21516" y="2735"/>
                    <a:pt x="21306" y="2525"/>
                  </a:cubicBezTo>
                  <a:cubicBezTo>
                    <a:pt x="20464" y="2788"/>
                    <a:pt x="19675" y="3156"/>
                    <a:pt x="18991" y="3735"/>
                  </a:cubicBezTo>
                  <a:cubicBezTo>
                    <a:pt x="18623" y="3998"/>
                    <a:pt x="18255" y="4314"/>
                    <a:pt x="17834" y="4577"/>
                  </a:cubicBezTo>
                  <a:cubicBezTo>
                    <a:pt x="17466" y="4787"/>
                    <a:pt x="17098" y="4577"/>
                    <a:pt x="17045" y="4156"/>
                  </a:cubicBezTo>
                  <a:cubicBezTo>
                    <a:pt x="17045" y="4051"/>
                    <a:pt x="17045" y="3945"/>
                    <a:pt x="17045" y="3840"/>
                  </a:cubicBezTo>
                  <a:cubicBezTo>
                    <a:pt x="17045" y="3209"/>
                    <a:pt x="16940" y="2578"/>
                    <a:pt x="17255" y="1999"/>
                  </a:cubicBezTo>
                  <a:cubicBezTo>
                    <a:pt x="17361" y="1789"/>
                    <a:pt x="17413" y="1578"/>
                    <a:pt x="17098" y="1420"/>
                  </a:cubicBezTo>
                  <a:cubicBezTo>
                    <a:pt x="16466" y="2052"/>
                    <a:pt x="15782" y="2735"/>
                    <a:pt x="15151" y="3367"/>
                  </a:cubicBezTo>
                  <a:cubicBezTo>
                    <a:pt x="13889" y="4577"/>
                    <a:pt x="14362" y="4419"/>
                    <a:pt x="12416" y="4419"/>
                  </a:cubicBezTo>
                  <a:cubicBezTo>
                    <a:pt x="12100" y="4419"/>
                    <a:pt x="11837" y="4366"/>
                    <a:pt x="11574" y="4156"/>
                  </a:cubicBezTo>
                  <a:cubicBezTo>
                    <a:pt x="11416" y="4051"/>
                    <a:pt x="11206" y="3893"/>
                    <a:pt x="11048" y="3840"/>
                  </a:cubicBezTo>
                  <a:cubicBezTo>
                    <a:pt x="10364" y="3788"/>
                    <a:pt x="9785" y="3525"/>
                    <a:pt x="9312" y="3104"/>
                  </a:cubicBezTo>
                  <a:cubicBezTo>
                    <a:pt x="9049" y="2893"/>
                    <a:pt x="8681" y="2841"/>
                    <a:pt x="8260" y="2946"/>
                  </a:cubicBezTo>
                  <a:cubicBezTo>
                    <a:pt x="8681" y="3840"/>
                    <a:pt x="8786" y="4787"/>
                    <a:pt x="9365" y="5576"/>
                  </a:cubicBezTo>
                  <a:cubicBezTo>
                    <a:pt x="9575" y="5892"/>
                    <a:pt x="9680" y="6260"/>
                    <a:pt x="9943" y="6576"/>
                  </a:cubicBezTo>
                  <a:cubicBezTo>
                    <a:pt x="10154" y="6839"/>
                    <a:pt x="10206" y="7154"/>
                    <a:pt x="10312" y="7417"/>
                  </a:cubicBezTo>
                  <a:cubicBezTo>
                    <a:pt x="10417" y="7628"/>
                    <a:pt x="10259" y="7838"/>
                    <a:pt x="10049" y="7943"/>
                  </a:cubicBezTo>
                  <a:cubicBezTo>
                    <a:pt x="9891" y="8049"/>
                    <a:pt x="9680" y="8101"/>
                    <a:pt x="9470" y="8206"/>
                  </a:cubicBezTo>
                  <a:cubicBezTo>
                    <a:pt x="9259" y="8312"/>
                    <a:pt x="9049" y="8312"/>
                    <a:pt x="8786" y="8154"/>
                  </a:cubicBezTo>
                  <a:cubicBezTo>
                    <a:pt x="8470" y="7943"/>
                    <a:pt x="8155" y="7680"/>
                    <a:pt x="7787" y="7575"/>
                  </a:cubicBezTo>
                  <a:cubicBezTo>
                    <a:pt x="6997" y="7259"/>
                    <a:pt x="6156" y="6839"/>
                    <a:pt x="5261" y="7102"/>
                  </a:cubicBezTo>
                  <a:cubicBezTo>
                    <a:pt x="5051" y="7154"/>
                    <a:pt x="4788" y="7154"/>
                    <a:pt x="4630" y="7049"/>
                  </a:cubicBezTo>
                  <a:cubicBezTo>
                    <a:pt x="4157" y="6839"/>
                    <a:pt x="3683" y="6839"/>
                    <a:pt x="3157" y="6839"/>
                  </a:cubicBezTo>
                  <a:cubicBezTo>
                    <a:pt x="2684" y="6839"/>
                    <a:pt x="2210" y="6786"/>
                    <a:pt x="1579" y="68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9"/>
            <p:cNvSpPr/>
            <p:nvPr/>
          </p:nvSpPr>
          <p:spPr>
            <a:xfrm>
              <a:off x="-255694" y="5046371"/>
              <a:ext cx="18169" cy="27549"/>
            </a:xfrm>
            <a:custGeom>
              <a:avLst/>
              <a:gdLst/>
              <a:ahLst/>
              <a:cxnLst/>
              <a:rect l="l" t="t" r="r" b="b"/>
              <a:pathLst>
                <a:path w="1631" h="2473" extrusionOk="0">
                  <a:moveTo>
                    <a:pt x="421" y="1"/>
                  </a:moveTo>
                  <a:cubicBezTo>
                    <a:pt x="789" y="316"/>
                    <a:pt x="789" y="316"/>
                    <a:pt x="1000" y="1105"/>
                  </a:cubicBezTo>
                  <a:cubicBezTo>
                    <a:pt x="1263" y="1053"/>
                    <a:pt x="1526" y="948"/>
                    <a:pt x="1631" y="1368"/>
                  </a:cubicBezTo>
                  <a:cubicBezTo>
                    <a:pt x="1526" y="1684"/>
                    <a:pt x="1315" y="1947"/>
                    <a:pt x="1000" y="2157"/>
                  </a:cubicBezTo>
                  <a:cubicBezTo>
                    <a:pt x="579" y="2473"/>
                    <a:pt x="105" y="2263"/>
                    <a:pt x="53" y="1789"/>
                  </a:cubicBezTo>
                  <a:cubicBezTo>
                    <a:pt x="0" y="1263"/>
                    <a:pt x="0" y="737"/>
                    <a:pt x="211" y="264"/>
                  </a:cubicBezTo>
                  <a:cubicBezTo>
                    <a:pt x="263" y="158"/>
                    <a:pt x="368" y="106"/>
                    <a:pt x="4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-396926" y="4984255"/>
              <a:ext cx="12900" cy="42198"/>
            </a:xfrm>
            <a:custGeom>
              <a:avLst/>
              <a:gdLst/>
              <a:ahLst/>
              <a:cxnLst/>
              <a:rect l="l" t="t" r="r" b="b"/>
              <a:pathLst>
                <a:path w="1158" h="3788" extrusionOk="0">
                  <a:moveTo>
                    <a:pt x="1158" y="1"/>
                  </a:moveTo>
                  <a:cubicBezTo>
                    <a:pt x="1105" y="264"/>
                    <a:pt x="1053" y="527"/>
                    <a:pt x="947" y="790"/>
                  </a:cubicBezTo>
                  <a:cubicBezTo>
                    <a:pt x="737" y="1263"/>
                    <a:pt x="737" y="1842"/>
                    <a:pt x="737" y="2368"/>
                  </a:cubicBezTo>
                  <a:cubicBezTo>
                    <a:pt x="737" y="2736"/>
                    <a:pt x="790" y="3104"/>
                    <a:pt x="737" y="3472"/>
                  </a:cubicBezTo>
                  <a:cubicBezTo>
                    <a:pt x="737" y="3525"/>
                    <a:pt x="632" y="3683"/>
                    <a:pt x="579" y="3683"/>
                  </a:cubicBezTo>
                  <a:cubicBezTo>
                    <a:pt x="369" y="3788"/>
                    <a:pt x="211" y="3683"/>
                    <a:pt x="211" y="3525"/>
                  </a:cubicBezTo>
                  <a:cubicBezTo>
                    <a:pt x="158" y="2578"/>
                    <a:pt x="0" y="1631"/>
                    <a:pt x="527" y="790"/>
                  </a:cubicBezTo>
                  <a:cubicBezTo>
                    <a:pt x="684" y="527"/>
                    <a:pt x="737" y="158"/>
                    <a:pt x="11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-122671" y="4952606"/>
              <a:ext cx="17011" cy="23450"/>
            </a:xfrm>
            <a:custGeom>
              <a:avLst/>
              <a:gdLst/>
              <a:ahLst/>
              <a:cxnLst/>
              <a:rect l="l" t="t" r="r" b="b"/>
              <a:pathLst>
                <a:path w="1527" h="2105" extrusionOk="0">
                  <a:moveTo>
                    <a:pt x="895" y="1"/>
                  </a:moveTo>
                  <a:cubicBezTo>
                    <a:pt x="1368" y="580"/>
                    <a:pt x="1526" y="1158"/>
                    <a:pt x="1368" y="1684"/>
                  </a:cubicBezTo>
                  <a:cubicBezTo>
                    <a:pt x="1316" y="1789"/>
                    <a:pt x="1263" y="1895"/>
                    <a:pt x="1158" y="2000"/>
                  </a:cubicBezTo>
                  <a:cubicBezTo>
                    <a:pt x="1105" y="2052"/>
                    <a:pt x="947" y="2105"/>
                    <a:pt x="842" y="2105"/>
                  </a:cubicBezTo>
                  <a:cubicBezTo>
                    <a:pt x="211" y="1895"/>
                    <a:pt x="1" y="1211"/>
                    <a:pt x="369" y="685"/>
                  </a:cubicBezTo>
                  <a:cubicBezTo>
                    <a:pt x="527" y="474"/>
                    <a:pt x="737" y="264"/>
                    <a:pt x="8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-425055" y="4937957"/>
              <a:ext cx="12321" cy="36350"/>
            </a:xfrm>
            <a:custGeom>
              <a:avLst/>
              <a:gdLst/>
              <a:ahLst/>
              <a:cxnLst/>
              <a:rect l="l" t="t" r="r" b="b"/>
              <a:pathLst>
                <a:path w="1106" h="3263" extrusionOk="0">
                  <a:moveTo>
                    <a:pt x="1105" y="369"/>
                  </a:moveTo>
                  <a:cubicBezTo>
                    <a:pt x="1105" y="527"/>
                    <a:pt x="1105" y="632"/>
                    <a:pt x="1053" y="737"/>
                  </a:cubicBezTo>
                  <a:cubicBezTo>
                    <a:pt x="895" y="1474"/>
                    <a:pt x="737" y="2315"/>
                    <a:pt x="474" y="3104"/>
                  </a:cubicBezTo>
                  <a:cubicBezTo>
                    <a:pt x="474" y="3157"/>
                    <a:pt x="316" y="3262"/>
                    <a:pt x="263" y="3262"/>
                  </a:cubicBezTo>
                  <a:cubicBezTo>
                    <a:pt x="158" y="3262"/>
                    <a:pt x="53" y="3157"/>
                    <a:pt x="0" y="3052"/>
                  </a:cubicBezTo>
                  <a:cubicBezTo>
                    <a:pt x="0" y="2841"/>
                    <a:pt x="0" y="2631"/>
                    <a:pt x="53" y="2421"/>
                  </a:cubicBezTo>
                  <a:cubicBezTo>
                    <a:pt x="211" y="1842"/>
                    <a:pt x="369" y="1316"/>
                    <a:pt x="579" y="790"/>
                  </a:cubicBezTo>
                  <a:cubicBezTo>
                    <a:pt x="579" y="632"/>
                    <a:pt x="632" y="474"/>
                    <a:pt x="632" y="369"/>
                  </a:cubicBezTo>
                  <a:cubicBezTo>
                    <a:pt x="684" y="211"/>
                    <a:pt x="684" y="1"/>
                    <a:pt x="895" y="53"/>
                  </a:cubicBezTo>
                  <a:cubicBezTo>
                    <a:pt x="1000" y="106"/>
                    <a:pt x="1053" y="316"/>
                    <a:pt x="1105" y="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-196507" y="5027623"/>
              <a:ext cx="25210" cy="22859"/>
            </a:xfrm>
            <a:custGeom>
              <a:avLst/>
              <a:gdLst/>
              <a:ahLst/>
              <a:cxnLst/>
              <a:rect l="l" t="t" r="r" b="b"/>
              <a:pathLst>
                <a:path w="2263" h="2052" extrusionOk="0">
                  <a:moveTo>
                    <a:pt x="211" y="842"/>
                  </a:moveTo>
                  <a:cubicBezTo>
                    <a:pt x="474" y="895"/>
                    <a:pt x="737" y="842"/>
                    <a:pt x="947" y="579"/>
                  </a:cubicBezTo>
                  <a:cubicBezTo>
                    <a:pt x="1052" y="474"/>
                    <a:pt x="1158" y="316"/>
                    <a:pt x="1315" y="211"/>
                  </a:cubicBezTo>
                  <a:cubicBezTo>
                    <a:pt x="1421" y="158"/>
                    <a:pt x="1526" y="53"/>
                    <a:pt x="1631" y="53"/>
                  </a:cubicBezTo>
                  <a:cubicBezTo>
                    <a:pt x="1842" y="0"/>
                    <a:pt x="1999" y="53"/>
                    <a:pt x="2105" y="211"/>
                  </a:cubicBezTo>
                  <a:cubicBezTo>
                    <a:pt x="2262" y="369"/>
                    <a:pt x="2210" y="526"/>
                    <a:pt x="2105" y="684"/>
                  </a:cubicBezTo>
                  <a:cubicBezTo>
                    <a:pt x="1999" y="842"/>
                    <a:pt x="1842" y="895"/>
                    <a:pt x="1631" y="789"/>
                  </a:cubicBezTo>
                  <a:cubicBezTo>
                    <a:pt x="1579" y="789"/>
                    <a:pt x="1473" y="737"/>
                    <a:pt x="1368" y="737"/>
                  </a:cubicBezTo>
                  <a:cubicBezTo>
                    <a:pt x="1052" y="1000"/>
                    <a:pt x="684" y="1315"/>
                    <a:pt x="579" y="1789"/>
                  </a:cubicBezTo>
                  <a:cubicBezTo>
                    <a:pt x="526" y="1947"/>
                    <a:pt x="421" y="2052"/>
                    <a:pt x="263" y="1947"/>
                  </a:cubicBezTo>
                  <a:cubicBezTo>
                    <a:pt x="158" y="1894"/>
                    <a:pt x="53" y="1736"/>
                    <a:pt x="0" y="1631"/>
                  </a:cubicBezTo>
                  <a:cubicBezTo>
                    <a:pt x="0" y="1526"/>
                    <a:pt x="0" y="1368"/>
                    <a:pt x="53" y="1263"/>
                  </a:cubicBezTo>
                  <a:cubicBezTo>
                    <a:pt x="53" y="1105"/>
                    <a:pt x="158" y="1000"/>
                    <a:pt x="211" y="8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-310781" y="5039932"/>
              <a:ext cx="12900" cy="31649"/>
            </a:xfrm>
            <a:custGeom>
              <a:avLst/>
              <a:gdLst/>
              <a:ahLst/>
              <a:cxnLst/>
              <a:rect l="l" t="t" r="r" b="b"/>
              <a:pathLst>
                <a:path w="1158" h="2841" extrusionOk="0">
                  <a:moveTo>
                    <a:pt x="211" y="0"/>
                  </a:moveTo>
                  <a:cubicBezTo>
                    <a:pt x="579" y="158"/>
                    <a:pt x="369" y="421"/>
                    <a:pt x="421" y="579"/>
                  </a:cubicBezTo>
                  <a:cubicBezTo>
                    <a:pt x="474" y="789"/>
                    <a:pt x="474" y="1052"/>
                    <a:pt x="526" y="1263"/>
                  </a:cubicBezTo>
                  <a:cubicBezTo>
                    <a:pt x="526" y="1473"/>
                    <a:pt x="579" y="1683"/>
                    <a:pt x="632" y="1946"/>
                  </a:cubicBezTo>
                  <a:cubicBezTo>
                    <a:pt x="789" y="1946"/>
                    <a:pt x="947" y="1946"/>
                    <a:pt x="1158" y="1946"/>
                  </a:cubicBezTo>
                  <a:cubicBezTo>
                    <a:pt x="1105" y="2315"/>
                    <a:pt x="895" y="2525"/>
                    <a:pt x="579" y="2683"/>
                  </a:cubicBezTo>
                  <a:cubicBezTo>
                    <a:pt x="316" y="2841"/>
                    <a:pt x="0" y="2683"/>
                    <a:pt x="0" y="2367"/>
                  </a:cubicBezTo>
                  <a:cubicBezTo>
                    <a:pt x="0" y="2052"/>
                    <a:pt x="0" y="1789"/>
                    <a:pt x="53" y="1526"/>
                  </a:cubicBezTo>
                  <a:cubicBezTo>
                    <a:pt x="53" y="1052"/>
                    <a:pt x="158" y="579"/>
                    <a:pt x="2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-284412" y="5051652"/>
              <a:ext cx="9391" cy="26380"/>
            </a:xfrm>
            <a:custGeom>
              <a:avLst/>
              <a:gdLst/>
              <a:ahLst/>
              <a:cxnLst/>
              <a:rect l="l" t="t" r="r" b="b"/>
              <a:pathLst>
                <a:path w="843" h="2368" extrusionOk="0">
                  <a:moveTo>
                    <a:pt x="527" y="0"/>
                  </a:moveTo>
                  <a:cubicBezTo>
                    <a:pt x="632" y="684"/>
                    <a:pt x="737" y="1210"/>
                    <a:pt x="842" y="1736"/>
                  </a:cubicBezTo>
                  <a:cubicBezTo>
                    <a:pt x="842" y="1894"/>
                    <a:pt x="790" y="2052"/>
                    <a:pt x="684" y="2157"/>
                  </a:cubicBezTo>
                  <a:cubicBezTo>
                    <a:pt x="579" y="2262"/>
                    <a:pt x="421" y="2367"/>
                    <a:pt x="316" y="2315"/>
                  </a:cubicBezTo>
                  <a:cubicBezTo>
                    <a:pt x="211" y="2315"/>
                    <a:pt x="1" y="2157"/>
                    <a:pt x="1" y="2052"/>
                  </a:cubicBezTo>
                  <a:cubicBezTo>
                    <a:pt x="1" y="1578"/>
                    <a:pt x="1" y="1052"/>
                    <a:pt x="53" y="579"/>
                  </a:cubicBezTo>
                  <a:cubicBezTo>
                    <a:pt x="106" y="421"/>
                    <a:pt x="316" y="263"/>
                    <a:pt x="5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-338330" y="5035822"/>
              <a:ext cx="11730" cy="28140"/>
            </a:xfrm>
            <a:custGeom>
              <a:avLst/>
              <a:gdLst/>
              <a:ahLst/>
              <a:cxnLst/>
              <a:rect l="l" t="t" r="r" b="b"/>
              <a:pathLst>
                <a:path w="1053" h="2526" extrusionOk="0">
                  <a:moveTo>
                    <a:pt x="948" y="2368"/>
                  </a:moveTo>
                  <a:cubicBezTo>
                    <a:pt x="790" y="2421"/>
                    <a:pt x="632" y="2473"/>
                    <a:pt x="474" y="2526"/>
                  </a:cubicBezTo>
                  <a:cubicBezTo>
                    <a:pt x="264" y="2526"/>
                    <a:pt x="106" y="2473"/>
                    <a:pt x="106" y="2315"/>
                  </a:cubicBezTo>
                  <a:cubicBezTo>
                    <a:pt x="1" y="1526"/>
                    <a:pt x="1" y="790"/>
                    <a:pt x="317" y="1"/>
                  </a:cubicBezTo>
                  <a:cubicBezTo>
                    <a:pt x="422" y="159"/>
                    <a:pt x="527" y="264"/>
                    <a:pt x="527" y="369"/>
                  </a:cubicBezTo>
                  <a:cubicBezTo>
                    <a:pt x="580" y="685"/>
                    <a:pt x="632" y="1053"/>
                    <a:pt x="632" y="1421"/>
                  </a:cubicBezTo>
                  <a:cubicBezTo>
                    <a:pt x="685" y="1737"/>
                    <a:pt x="632" y="2052"/>
                    <a:pt x="1053" y="2210"/>
                  </a:cubicBezTo>
                  <a:cubicBezTo>
                    <a:pt x="1000" y="2263"/>
                    <a:pt x="1000" y="2315"/>
                    <a:pt x="948" y="23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-416266" y="4976635"/>
              <a:ext cx="8210" cy="24619"/>
            </a:xfrm>
            <a:custGeom>
              <a:avLst/>
              <a:gdLst/>
              <a:ahLst/>
              <a:cxnLst/>
              <a:rect l="l" t="t" r="r" b="b"/>
              <a:pathLst>
                <a:path w="737" h="2210" extrusionOk="0">
                  <a:moveTo>
                    <a:pt x="684" y="1"/>
                  </a:moveTo>
                  <a:cubicBezTo>
                    <a:pt x="684" y="1"/>
                    <a:pt x="737" y="53"/>
                    <a:pt x="737" y="53"/>
                  </a:cubicBezTo>
                  <a:cubicBezTo>
                    <a:pt x="632" y="579"/>
                    <a:pt x="579" y="1105"/>
                    <a:pt x="632" y="1631"/>
                  </a:cubicBezTo>
                  <a:cubicBezTo>
                    <a:pt x="632" y="1789"/>
                    <a:pt x="632" y="1947"/>
                    <a:pt x="527" y="2105"/>
                  </a:cubicBezTo>
                  <a:cubicBezTo>
                    <a:pt x="527" y="2158"/>
                    <a:pt x="369" y="2158"/>
                    <a:pt x="264" y="2210"/>
                  </a:cubicBezTo>
                  <a:cubicBezTo>
                    <a:pt x="1" y="948"/>
                    <a:pt x="106" y="422"/>
                    <a:pt x="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-226986" y="5041681"/>
              <a:ext cx="9981" cy="14660"/>
            </a:xfrm>
            <a:custGeom>
              <a:avLst/>
              <a:gdLst/>
              <a:ahLst/>
              <a:cxnLst/>
              <a:rect l="l" t="t" r="r" b="b"/>
              <a:pathLst>
                <a:path w="896" h="1316" extrusionOk="0">
                  <a:moveTo>
                    <a:pt x="422" y="1316"/>
                  </a:moveTo>
                  <a:cubicBezTo>
                    <a:pt x="264" y="1211"/>
                    <a:pt x="159" y="1211"/>
                    <a:pt x="106" y="1158"/>
                  </a:cubicBezTo>
                  <a:cubicBezTo>
                    <a:pt x="1" y="790"/>
                    <a:pt x="159" y="211"/>
                    <a:pt x="474" y="53"/>
                  </a:cubicBezTo>
                  <a:cubicBezTo>
                    <a:pt x="527" y="1"/>
                    <a:pt x="685" y="1"/>
                    <a:pt x="737" y="53"/>
                  </a:cubicBezTo>
                  <a:cubicBezTo>
                    <a:pt x="790" y="106"/>
                    <a:pt x="895" y="264"/>
                    <a:pt x="843" y="369"/>
                  </a:cubicBezTo>
                  <a:cubicBezTo>
                    <a:pt x="737" y="632"/>
                    <a:pt x="580" y="948"/>
                    <a:pt x="422" y="13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-96882" y="4926828"/>
              <a:ext cx="6450" cy="6450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526" y="579"/>
                  </a:moveTo>
                  <a:cubicBezTo>
                    <a:pt x="421" y="526"/>
                    <a:pt x="316" y="526"/>
                    <a:pt x="263" y="474"/>
                  </a:cubicBezTo>
                  <a:cubicBezTo>
                    <a:pt x="158" y="421"/>
                    <a:pt x="53" y="316"/>
                    <a:pt x="53" y="211"/>
                  </a:cubicBezTo>
                  <a:cubicBezTo>
                    <a:pt x="0" y="211"/>
                    <a:pt x="105" y="53"/>
                    <a:pt x="211" y="53"/>
                  </a:cubicBezTo>
                  <a:cubicBezTo>
                    <a:pt x="368" y="0"/>
                    <a:pt x="526" y="53"/>
                    <a:pt x="579" y="211"/>
                  </a:cubicBezTo>
                  <a:cubicBezTo>
                    <a:pt x="579" y="316"/>
                    <a:pt x="526" y="421"/>
                    <a:pt x="526" y="5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-184787" y="5042862"/>
              <a:ext cx="5280" cy="4111"/>
            </a:xfrm>
            <a:custGeom>
              <a:avLst/>
              <a:gdLst/>
              <a:ahLst/>
              <a:cxnLst/>
              <a:rect l="l" t="t" r="r" b="b"/>
              <a:pathLst>
                <a:path w="474" h="369" extrusionOk="0">
                  <a:moveTo>
                    <a:pt x="369" y="0"/>
                  </a:moveTo>
                  <a:cubicBezTo>
                    <a:pt x="421" y="105"/>
                    <a:pt x="474" y="158"/>
                    <a:pt x="474" y="210"/>
                  </a:cubicBezTo>
                  <a:cubicBezTo>
                    <a:pt x="421" y="316"/>
                    <a:pt x="316" y="368"/>
                    <a:pt x="263" y="368"/>
                  </a:cubicBezTo>
                  <a:cubicBezTo>
                    <a:pt x="158" y="368"/>
                    <a:pt x="106" y="316"/>
                    <a:pt x="0" y="316"/>
                  </a:cubicBezTo>
                  <a:cubicBezTo>
                    <a:pt x="53" y="210"/>
                    <a:pt x="53" y="105"/>
                    <a:pt x="106" y="105"/>
                  </a:cubicBezTo>
                  <a:cubicBezTo>
                    <a:pt x="158" y="53"/>
                    <a:pt x="263" y="53"/>
                    <a:pt x="3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-322500" y="4782075"/>
              <a:ext cx="48648" cy="65058"/>
            </a:xfrm>
            <a:custGeom>
              <a:avLst/>
              <a:gdLst/>
              <a:ahLst/>
              <a:cxnLst/>
              <a:rect l="l" t="t" r="r" b="b"/>
              <a:pathLst>
                <a:path w="4367" h="5840" extrusionOk="0">
                  <a:moveTo>
                    <a:pt x="2578" y="4683"/>
                  </a:moveTo>
                  <a:cubicBezTo>
                    <a:pt x="2262" y="4841"/>
                    <a:pt x="2052" y="4578"/>
                    <a:pt x="1894" y="4420"/>
                  </a:cubicBezTo>
                  <a:cubicBezTo>
                    <a:pt x="1631" y="4262"/>
                    <a:pt x="1473" y="3999"/>
                    <a:pt x="1263" y="3736"/>
                  </a:cubicBezTo>
                  <a:cubicBezTo>
                    <a:pt x="1052" y="3473"/>
                    <a:pt x="895" y="3157"/>
                    <a:pt x="632" y="2842"/>
                  </a:cubicBezTo>
                  <a:cubicBezTo>
                    <a:pt x="0" y="2052"/>
                    <a:pt x="211" y="685"/>
                    <a:pt x="1105" y="159"/>
                  </a:cubicBezTo>
                  <a:cubicBezTo>
                    <a:pt x="1368" y="1"/>
                    <a:pt x="1841" y="54"/>
                    <a:pt x="1999" y="317"/>
                  </a:cubicBezTo>
                  <a:cubicBezTo>
                    <a:pt x="2262" y="737"/>
                    <a:pt x="2473" y="1158"/>
                    <a:pt x="2683" y="1579"/>
                  </a:cubicBezTo>
                  <a:cubicBezTo>
                    <a:pt x="2946" y="2000"/>
                    <a:pt x="3157" y="2473"/>
                    <a:pt x="3209" y="2999"/>
                  </a:cubicBezTo>
                  <a:cubicBezTo>
                    <a:pt x="3209" y="3473"/>
                    <a:pt x="3577" y="3946"/>
                    <a:pt x="3735" y="4420"/>
                  </a:cubicBezTo>
                  <a:cubicBezTo>
                    <a:pt x="3946" y="4420"/>
                    <a:pt x="4156" y="4472"/>
                    <a:pt x="4314" y="4472"/>
                  </a:cubicBezTo>
                  <a:cubicBezTo>
                    <a:pt x="4314" y="4525"/>
                    <a:pt x="4367" y="4630"/>
                    <a:pt x="4367" y="4630"/>
                  </a:cubicBezTo>
                  <a:cubicBezTo>
                    <a:pt x="4261" y="4893"/>
                    <a:pt x="4156" y="5156"/>
                    <a:pt x="4051" y="5367"/>
                  </a:cubicBezTo>
                  <a:cubicBezTo>
                    <a:pt x="3893" y="5682"/>
                    <a:pt x="3630" y="5787"/>
                    <a:pt x="3262" y="5840"/>
                  </a:cubicBezTo>
                  <a:cubicBezTo>
                    <a:pt x="3051" y="5840"/>
                    <a:pt x="2788" y="5840"/>
                    <a:pt x="2578" y="5630"/>
                  </a:cubicBezTo>
                  <a:cubicBezTo>
                    <a:pt x="2420" y="5419"/>
                    <a:pt x="2525" y="5209"/>
                    <a:pt x="2578" y="4946"/>
                  </a:cubicBezTo>
                  <a:cubicBezTo>
                    <a:pt x="2631" y="4893"/>
                    <a:pt x="2578" y="4788"/>
                    <a:pt x="2578" y="4683"/>
                  </a:cubicBezTo>
                  <a:cubicBezTo>
                    <a:pt x="2788" y="4841"/>
                    <a:pt x="2999" y="4946"/>
                    <a:pt x="3209" y="4788"/>
                  </a:cubicBezTo>
                  <a:cubicBezTo>
                    <a:pt x="3051" y="4420"/>
                    <a:pt x="2788" y="4788"/>
                    <a:pt x="2578" y="4683"/>
                  </a:cubicBezTo>
                  <a:close/>
                  <a:moveTo>
                    <a:pt x="1368" y="1369"/>
                  </a:moveTo>
                  <a:cubicBezTo>
                    <a:pt x="1210" y="1947"/>
                    <a:pt x="1210" y="1947"/>
                    <a:pt x="1684" y="2631"/>
                  </a:cubicBezTo>
                  <a:cubicBezTo>
                    <a:pt x="1736" y="2631"/>
                    <a:pt x="1789" y="2631"/>
                    <a:pt x="1894" y="2684"/>
                  </a:cubicBezTo>
                  <a:cubicBezTo>
                    <a:pt x="1947" y="2526"/>
                    <a:pt x="1999" y="2316"/>
                    <a:pt x="2052" y="2158"/>
                  </a:cubicBezTo>
                  <a:cubicBezTo>
                    <a:pt x="1841" y="1947"/>
                    <a:pt x="1631" y="1684"/>
                    <a:pt x="1368" y="13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3" name="Google Shape;6913;p39"/>
          <p:cNvSpPr txBox="1"/>
          <p:nvPr/>
        </p:nvSpPr>
        <p:spPr>
          <a:xfrm>
            <a:off x="7516876" y="3027717"/>
            <a:ext cx="968400" cy="5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15%</a:t>
            </a:r>
            <a:endParaRPr sz="25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4" name="Google Shape;6914;p39"/>
          <p:cNvSpPr txBox="1"/>
          <p:nvPr/>
        </p:nvSpPr>
        <p:spPr>
          <a:xfrm>
            <a:off x="7516876" y="1700438"/>
            <a:ext cx="968400" cy="5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35%</a:t>
            </a:r>
            <a:endParaRPr sz="25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5" name="Google Shape;6915;p39"/>
          <p:cNvSpPr txBox="1"/>
          <p:nvPr/>
        </p:nvSpPr>
        <p:spPr>
          <a:xfrm>
            <a:off x="659525" y="1699650"/>
            <a:ext cx="968400" cy="5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21%</a:t>
            </a:r>
            <a:endParaRPr sz="25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6" name="Google Shape;6916;p39"/>
          <p:cNvSpPr txBox="1"/>
          <p:nvPr/>
        </p:nvSpPr>
        <p:spPr>
          <a:xfrm>
            <a:off x="659525" y="3027711"/>
            <a:ext cx="968400" cy="5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29%</a:t>
            </a:r>
            <a:endParaRPr sz="25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7" name="Google Shape;6917;p39"/>
          <p:cNvSpPr/>
          <p:nvPr/>
        </p:nvSpPr>
        <p:spPr>
          <a:xfrm>
            <a:off x="659525" y="2145272"/>
            <a:ext cx="19404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8" name="Google Shape;6918;p39"/>
          <p:cNvSpPr/>
          <p:nvPr/>
        </p:nvSpPr>
        <p:spPr>
          <a:xfrm>
            <a:off x="659525" y="3478202"/>
            <a:ext cx="19404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19" name="Google Shape;6919;p39"/>
          <p:cNvSpPr/>
          <p:nvPr/>
        </p:nvSpPr>
        <p:spPr>
          <a:xfrm>
            <a:off x="6542176" y="2145247"/>
            <a:ext cx="19431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This planet is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920" name="Google Shape;6920;p39"/>
          <p:cNvSpPr/>
          <p:nvPr/>
        </p:nvSpPr>
        <p:spPr>
          <a:xfrm>
            <a:off x="6542176" y="3478202"/>
            <a:ext cx="19431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5" name="Google Shape;6925;p4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6926" name="Google Shape;6926;p40"/>
          <p:cNvGrpSpPr/>
          <p:nvPr/>
        </p:nvGrpSpPr>
        <p:grpSpPr>
          <a:xfrm>
            <a:off x="5324749" y="1250033"/>
            <a:ext cx="2755532" cy="3229327"/>
            <a:chOff x="5836926" y="1356812"/>
            <a:chExt cx="2648276" cy="3103630"/>
          </a:xfrm>
        </p:grpSpPr>
        <p:sp>
          <p:nvSpPr>
            <p:cNvPr id="6927" name="Google Shape;6927;p40"/>
            <p:cNvSpPr/>
            <p:nvPr/>
          </p:nvSpPr>
          <p:spPr>
            <a:xfrm flipH="1">
              <a:off x="5930541" y="2873723"/>
              <a:ext cx="2416570" cy="815825"/>
            </a:xfrm>
            <a:custGeom>
              <a:avLst/>
              <a:gdLst/>
              <a:ahLst/>
              <a:cxnLst/>
              <a:rect l="l" t="t" r="r" b="b"/>
              <a:pathLst>
                <a:path w="22050" h="7444" extrusionOk="0">
                  <a:moveTo>
                    <a:pt x="15995" y="1"/>
                  </a:moveTo>
                  <a:cubicBezTo>
                    <a:pt x="14346" y="1"/>
                    <a:pt x="12451" y="169"/>
                    <a:pt x="10457" y="523"/>
                  </a:cubicBezTo>
                  <a:cubicBezTo>
                    <a:pt x="4540" y="1568"/>
                    <a:pt x="0" y="3853"/>
                    <a:pt x="314" y="5622"/>
                  </a:cubicBezTo>
                  <a:cubicBezTo>
                    <a:pt x="522" y="6792"/>
                    <a:pt x="2816" y="7443"/>
                    <a:pt x="6065" y="7443"/>
                  </a:cubicBezTo>
                  <a:cubicBezTo>
                    <a:pt x="7712" y="7443"/>
                    <a:pt x="9603" y="7276"/>
                    <a:pt x="11593" y="6925"/>
                  </a:cubicBezTo>
                  <a:cubicBezTo>
                    <a:pt x="17509" y="5874"/>
                    <a:pt x="22050" y="3595"/>
                    <a:pt x="21736" y="1826"/>
                  </a:cubicBezTo>
                  <a:cubicBezTo>
                    <a:pt x="21528" y="653"/>
                    <a:pt x="19239" y="1"/>
                    <a:pt x="15995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40"/>
            <p:cNvSpPr/>
            <p:nvPr/>
          </p:nvSpPr>
          <p:spPr>
            <a:xfrm flipH="1">
              <a:off x="6359371" y="1511890"/>
              <a:ext cx="235848" cy="159680"/>
            </a:xfrm>
            <a:custGeom>
              <a:avLst/>
              <a:gdLst/>
              <a:ahLst/>
              <a:cxnLst/>
              <a:rect l="l" t="t" r="r" b="b"/>
              <a:pathLst>
                <a:path w="2152" h="1457" extrusionOk="0">
                  <a:moveTo>
                    <a:pt x="1494" y="1"/>
                  </a:moveTo>
                  <a:cubicBezTo>
                    <a:pt x="1286" y="1"/>
                    <a:pt x="1058" y="37"/>
                    <a:pt x="855" y="152"/>
                  </a:cubicBezTo>
                  <a:cubicBezTo>
                    <a:pt x="308" y="465"/>
                    <a:pt x="1" y="957"/>
                    <a:pt x="167" y="1252"/>
                  </a:cubicBezTo>
                  <a:cubicBezTo>
                    <a:pt x="245" y="1389"/>
                    <a:pt x="418" y="1457"/>
                    <a:pt x="636" y="1457"/>
                  </a:cubicBezTo>
                  <a:cubicBezTo>
                    <a:pt x="878" y="1457"/>
                    <a:pt x="1176" y="1374"/>
                    <a:pt x="1463" y="1209"/>
                  </a:cubicBezTo>
                  <a:cubicBezTo>
                    <a:pt x="2010" y="896"/>
                    <a:pt x="2151" y="109"/>
                    <a:pt x="2151" y="109"/>
                  </a:cubicBezTo>
                  <a:cubicBezTo>
                    <a:pt x="2151" y="109"/>
                    <a:pt x="1853" y="1"/>
                    <a:pt x="1494" y="1"/>
                  </a:cubicBezTo>
                  <a:close/>
                </a:path>
              </a:pathLst>
            </a:custGeom>
            <a:solidFill>
              <a:srgbClr val="8DC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40"/>
            <p:cNvSpPr/>
            <p:nvPr/>
          </p:nvSpPr>
          <p:spPr>
            <a:xfrm flipH="1">
              <a:off x="6484638" y="1414678"/>
              <a:ext cx="144227" cy="250096"/>
            </a:xfrm>
            <a:custGeom>
              <a:avLst/>
              <a:gdLst/>
              <a:ahLst/>
              <a:cxnLst/>
              <a:rect l="l" t="t" r="r" b="b"/>
              <a:pathLst>
                <a:path w="1316" h="2282" extrusionOk="0">
                  <a:moveTo>
                    <a:pt x="560" y="1"/>
                  </a:moveTo>
                  <a:cubicBezTo>
                    <a:pt x="560" y="1"/>
                    <a:pt x="1" y="560"/>
                    <a:pt x="50" y="1193"/>
                  </a:cubicBezTo>
                  <a:cubicBezTo>
                    <a:pt x="103" y="1801"/>
                    <a:pt x="400" y="2282"/>
                    <a:pt x="721" y="2282"/>
                  </a:cubicBezTo>
                  <a:cubicBezTo>
                    <a:pt x="730" y="2282"/>
                    <a:pt x="740" y="2281"/>
                    <a:pt x="750" y="2280"/>
                  </a:cubicBezTo>
                  <a:cubicBezTo>
                    <a:pt x="1088" y="2256"/>
                    <a:pt x="1315" y="1721"/>
                    <a:pt x="1260" y="1088"/>
                  </a:cubicBezTo>
                  <a:cubicBezTo>
                    <a:pt x="1211" y="462"/>
                    <a:pt x="560" y="1"/>
                    <a:pt x="560" y="1"/>
                  </a:cubicBezTo>
                  <a:close/>
                </a:path>
              </a:pathLst>
            </a:custGeom>
            <a:solidFill>
              <a:srgbClr val="8DC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0"/>
            <p:cNvSpPr/>
            <p:nvPr/>
          </p:nvSpPr>
          <p:spPr>
            <a:xfrm flipH="1">
              <a:off x="6406496" y="1425528"/>
              <a:ext cx="182585" cy="226642"/>
            </a:xfrm>
            <a:custGeom>
              <a:avLst/>
              <a:gdLst/>
              <a:ahLst/>
              <a:cxnLst/>
              <a:rect l="l" t="t" r="r" b="b"/>
              <a:pathLst>
                <a:path w="1666" h="2068" extrusionOk="0">
                  <a:moveTo>
                    <a:pt x="1364" y="0"/>
                  </a:moveTo>
                  <a:cubicBezTo>
                    <a:pt x="1364" y="0"/>
                    <a:pt x="590" y="172"/>
                    <a:pt x="295" y="731"/>
                  </a:cubicBezTo>
                  <a:cubicBezTo>
                    <a:pt x="0" y="1290"/>
                    <a:pt x="6" y="1874"/>
                    <a:pt x="301" y="2028"/>
                  </a:cubicBezTo>
                  <a:cubicBezTo>
                    <a:pt x="351" y="2055"/>
                    <a:pt x="407" y="2068"/>
                    <a:pt x="467" y="2068"/>
                  </a:cubicBezTo>
                  <a:cubicBezTo>
                    <a:pt x="756" y="2068"/>
                    <a:pt x="1131" y="1760"/>
                    <a:pt x="1370" y="1296"/>
                  </a:cubicBezTo>
                  <a:cubicBezTo>
                    <a:pt x="1665" y="737"/>
                    <a:pt x="1364" y="0"/>
                    <a:pt x="136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0"/>
            <p:cNvSpPr/>
            <p:nvPr/>
          </p:nvSpPr>
          <p:spPr>
            <a:xfrm flipH="1">
              <a:off x="6296794" y="1484491"/>
              <a:ext cx="562990" cy="458874"/>
            </a:xfrm>
            <a:custGeom>
              <a:avLst/>
              <a:gdLst/>
              <a:ahLst/>
              <a:cxnLst/>
              <a:rect l="l" t="t" r="r" b="b"/>
              <a:pathLst>
                <a:path w="5137" h="4187" extrusionOk="0">
                  <a:moveTo>
                    <a:pt x="1868" y="1"/>
                  </a:moveTo>
                  <a:cubicBezTo>
                    <a:pt x="1343" y="1"/>
                    <a:pt x="889" y="236"/>
                    <a:pt x="578" y="832"/>
                  </a:cubicBezTo>
                  <a:cubicBezTo>
                    <a:pt x="0" y="1932"/>
                    <a:pt x="1352" y="4187"/>
                    <a:pt x="1352" y="4187"/>
                  </a:cubicBezTo>
                  <a:cubicBezTo>
                    <a:pt x="1352" y="4187"/>
                    <a:pt x="3981" y="4027"/>
                    <a:pt x="4559" y="2921"/>
                  </a:cubicBezTo>
                  <a:cubicBezTo>
                    <a:pt x="5136" y="1821"/>
                    <a:pt x="4424" y="1017"/>
                    <a:pt x="3324" y="439"/>
                  </a:cubicBezTo>
                  <a:cubicBezTo>
                    <a:pt x="2817" y="173"/>
                    <a:pt x="2317" y="1"/>
                    <a:pt x="186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0"/>
            <p:cNvSpPr/>
            <p:nvPr/>
          </p:nvSpPr>
          <p:spPr>
            <a:xfrm flipH="1">
              <a:off x="6385675" y="1484710"/>
              <a:ext cx="426325" cy="440462"/>
            </a:xfrm>
            <a:custGeom>
              <a:avLst/>
              <a:gdLst/>
              <a:ahLst/>
              <a:cxnLst/>
              <a:rect l="l" t="t" r="r" b="b"/>
              <a:pathLst>
                <a:path w="3890" h="4019" extrusionOk="0">
                  <a:moveTo>
                    <a:pt x="1426" y="1"/>
                  </a:moveTo>
                  <a:cubicBezTo>
                    <a:pt x="1389" y="1"/>
                    <a:pt x="1352" y="1"/>
                    <a:pt x="1315" y="7"/>
                  </a:cubicBezTo>
                  <a:cubicBezTo>
                    <a:pt x="1291" y="25"/>
                    <a:pt x="1266" y="56"/>
                    <a:pt x="1242" y="93"/>
                  </a:cubicBezTo>
                  <a:cubicBezTo>
                    <a:pt x="1199" y="179"/>
                    <a:pt x="1199" y="271"/>
                    <a:pt x="1242" y="290"/>
                  </a:cubicBezTo>
                  <a:cubicBezTo>
                    <a:pt x="1249" y="294"/>
                    <a:pt x="1258" y="296"/>
                    <a:pt x="1267" y="296"/>
                  </a:cubicBezTo>
                  <a:cubicBezTo>
                    <a:pt x="1309" y="296"/>
                    <a:pt x="1366" y="250"/>
                    <a:pt x="1401" y="179"/>
                  </a:cubicBezTo>
                  <a:cubicBezTo>
                    <a:pt x="1438" y="105"/>
                    <a:pt x="1444" y="38"/>
                    <a:pt x="1426" y="1"/>
                  </a:cubicBezTo>
                  <a:close/>
                  <a:moveTo>
                    <a:pt x="681" y="341"/>
                  </a:moveTo>
                  <a:cubicBezTo>
                    <a:pt x="638" y="341"/>
                    <a:pt x="577" y="388"/>
                    <a:pt x="535" y="462"/>
                  </a:cubicBezTo>
                  <a:cubicBezTo>
                    <a:pt x="492" y="548"/>
                    <a:pt x="492" y="640"/>
                    <a:pt x="535" y="658"/>
                  </a:cubicBezTo>
                  <a:cubicBezTo>
                    <a:pt x="543" y="662"/>
                    <a:pt x="551" y="665"/>
                    <a:pt x="560" y="665"/>
                  </a:cubicBezTo>
                  <a:cubicBezTo>
                    <a:pt x="603" y="665"/>
                    <a:pt x="659" y="619"/>
                    <a:pt x="695" y="548"/>
                  </a:cubicBezTo>
                  <a:cubicBezTo>
                    <a:pt x="744" y="462"/>
                    <a:pt x="744" y="369"/>
                    <a:pt x="701" y="345"/>
                  </a:cubicBezTo>
                  <a:cubicBezTo>
                    <a:pt x="695" y="342"/>
                    <a:pt x="688" y="341"/>
                    <a:pt x="681" y="341"/>
                  </a:cubicBezTo>
                  <a:close/>
                  <a:moveTo>
                    <a:pt x="2157" y="382"/>
                  </a:moveTo>
                  <a:cubicBezTo>
                    <a:pt x="2114" y="382"/>
                    <a:pt x="2057" y="428"/>
                    <a:pt x="2022" y="505"/>
                  </a:cubicBezTo>
                  <a:cubicBezTo>
                    <a:pt x="1979" y="591"/>
                    <a:pt x="1973" y="677"/>
                    <a:pt x="2022" y="701"/>
                  </a:cubicBezTo>
                  <a:cubicBezTo>
                    <a:pt x="2029" y="705"/>
                    <a:pt x="2036" y="707"/>
                    <a:pt x="2045" y="707"/>
                  </a:cubicBezTo>
                  <a:cubicBezTo>
                    <a:pt x="2086" y="707"/>
                    <a:pt x="2140" y="657"/>
                    <a:pt x="2182" y="584"/>
                  </a:cubicBezTo>
                  <a:cubicBezTo>
                    <a:pt x="2225" y="498"/>
                    <a:pt x="2231" y="412"/>
                    <a:pt x="2182" y="388"/>
                  </a:cubicBezTo>
                  <a:cubicBezTo>
                    <a:pt x="2174" y="384"/>
                    <a:pt x="2166" y="382"/>
                    <a:pt x="2157" y="382"/>
                  </a:cubicBezTo>
                  <a:close/>
                  <a:moveTo>
                    <a:pt x="1454" y="750"/>
                  </a:moveTo>
                  <a:cubicBezTo>
                    <a:pt x="1409" y="750"/>
                    <a:pt x="1356" y="796"/>
                    <a:pt x="1315" y="867"/>
                  </a:cubicBezTo>
                  <a:cubicBezTo>
                    <a:pt x="1272" y="959"/>
                    <a:pt x="1272" y="1045"/>
                    <a:pt x="1315" y="1070"/>
                  </a:cubicBezTo>
                  <a:cubicBezTo>
                    <a:pt x="1322" y="1074"/>
                    <a:pt x="1330" y="1076"/>
                    <a:pt x="1338" y="1076"/>
                  </a:cubicBezTo>
                  <a:cubicBezTo>
                    <a:pt x="1381" y="1076"/>
                    <a:pt x="1439" y="1025"/>
                    <a:pt x="1475" y="953"/>
                  </a:cubicBezTo>
                  <a:cubicBezTo>
                    <a:pt x="1518" y="867"/>
                    <a:pt x="1524" y="781"/>
                    <a:pt x="1481" y="756"/>
                  </a:cubicBezTo>
                  <a:cubicBezTo>
                    <a:pt x="1473" y="752"/>
                    <a:pt x="1464" y="750"/>
                    <a:pt x="1454" y="750"/>
                  </a:cubicBezTo>
                  <a:close/>
                  <a:moveTo>
                    <a:pt x="2939" y="787"/>
                  </a:moveTo>
                  <a:cubicBezTo>
                    <a:pt x="2896" y="787"/>
                    <a:pt x="2838" y="838"/>
                    <a:pt x="2802" y="910"/>
                  </a:cubicBezTo>
                  <a:cubicBezTo>
                    <a:pt x="2753" y="996"/>
                    <a:pt x="2753" y="1088"/>
                    <a:pt x="2796" y="1107"/>
                  </a:cubicBezTo>
                  <a:cubicBezTo>
                    <a:pt x="2803" y="1111"/>
                    <a:pt x="2812" y="1113"/>
                    <a:pt x="2821" y="1113"/>
                  </a:cubicBezTo>
                  <a:cubicBezTo>
                    <a:pt x="2864" y="1113"/>
                    <a:pt x="2920" y="1067"/>
                    <a:pt x="2956" y="996"/>
                  </a:cubicBezTo>
                  <a:cubicBezTo>
                    <a:pt x="3005" y="904"/>
                    <a:pt x="3005" y="818"/>
                    <a:pt x="2962" y="793"/>
                  </a:cubicBezTo>
                  <a:cubicBezTo>
                    <a:pt x="2955" y="789"/>
                    <a:pt x="2947" y="787"/>
                    <a:pt x="2939" y="787"/>
                  </a:cubicBezTo>
                  <a:close/>
                  <a:moveTo>
                    <a:pt x="2235" y="1158"/>
                  </a:moveTo>
                  <a:cubicBezTo>
                    <a:pt x="2192" y="1158"/>
                    <a:pt x="2133" y="1205"/>
                    <a:pt x="2096" y="1279"/>
                  </a:cubicBezTo>
                  <a:cubicBezTo>
                    <a:pt x="2046" y="1365"/>
                    <a:pt x="2046" y="1457"/>
                    <a:pt x="2089" y="1481"/>
                  </a:cubicBezTo>
                  <a:cubicBezTo>
                    <a:pt x="2096" y="1484"/>
                    <a:pt x="2102" y="1485"/>
                    <a:pt x="2109" y="1485"/>
                  </a:cubicBezTo>
                  <a:cubicBezTo>
                    <a:pt x="2153" y="1485"/>
                    <a:pt x="2213" y="1439"/>
                    <a:pt x="2255" y="1365"/>
                  </a:cubicBezTo>
                  <a:cubicBezTo>
                    <a:pt x="2298" y="1279"/>
                    <a:pt x="2298" y="1187"/>
                    <a:pt x="2255" y="1162"/>
                  </a:cubicBezTo>
                  <a:cubicBezTo>
                    <a:pt x="2249" y="1159"/>
                    <a:pt x="2243" y="1158"/>
                    <a:pt x="2235" y="1158"/>
                  </a:cubicBezTo>
                  <a:close/>
                  <a:moveTo>
                    <a:pt x="3715" y="1199"/>
                  </a:moveTo>
                  <a:cubicBezTo>
                    <a:pt x="3670" y="1199"/>
                    <a:pt x="3617" y="1245"/>
                    <a:pt x="3576" y="1322"/>
                  </a:cubicBezTo>
                  <a:cubicBezTo>
                    <a:pt x="3533" y="1408"/>
                    <a:pt x="3533" y="1494"/>
                    <a:pt x="3576" y="1518"/>
                  </a:cubicBezTo>
                  <a:cubicBezTo>
                    <a:pt x="3583" y="1522"/>
                    <a:pt x="3591" y="1524"/>
                    <a:pt x="3599" y="1524"/>
                  </a:cubicBezTo>
                  <a:cubicBezTo>
                    <a:pt x="3642" y="1524"/>
                    <a:pt x="3700" y="1474"/>
                    <a:pt x="3736" y="1402"/>
                  </a:cubicBezTo>
                  <a:cubicBezTo>
                    <a:pt x="3785" y="1316"/>
                    <a:pt x="3785" y="1230"/>
                    <a:pt x="3742" y="1205"/>
                  </a:cubicBezTo>
                  <a:cubicBezTo>
                    <a:pt x="3734" y="1201"/>
                    <a:pt x="3725" y="1199"/>
                    <a:pt x="3715" y="1199"/>
                  </a:cubicBezTo>
                  <a:close/>
                  <a:moveTo>
                    <a:pt x="715" y="1248"/>
                  </a:moveTo>
                  <a:cubicBezTo>
                    <a:pt x="672" y="1248"/>
                    <a:pt x="613" y="1299"/>
                    <a:pt x="572" y="1371"/>
                  </a:cubicBezTo>
                  <a:cubicBezTo>
                    <a:pt x="529" y="1457"/>
                    <a:pt x="529" y="1543"/>
                    <a:pt x="572" y="1567"/>
                  </a:cubicBezTo>
                  <a:cubicBezTo>
                    <a:pt x="579" y="1571"/>
                    <a:pt x="587" y="1573"/>
                    <a:pt x="595" y="1573"/>
                  </a:cubicBezTo>
                  <a:cubicBezTo>
                    <a:pt x="638" y="1573"/>
                    <a:pt x="696" y="1523"/>
                    <a:pt x="732" y="1451"/>
                  </a:cubicBezTo>
                  <a:cubicBezTo>
                    <a:pt x="781" y="1365"/>
                    <a:pt x="781" y="1279"/>
                    <a:pt x="738" y="1254"/>
                  </a:cubicBezTo>
                  <a:cubicBezTo>
                    <a:pt x="731" y="1250"/>
                    <a:pt x="723" y="1248"/>
                    <a:pt x="715" y="1248"/>
                  </a:cubicBezTo>
                  <a:close/>
                  <a:moveTo>
                    <a:pt x="1" y="1617"/>
                  </a:moveTo>
                  <a:cubicBezTo>
                    <a:pt x="7" y="1690"/>
                    <a:pt x="13" y="1758"/>
                    <a:pt x="19" y="1832"/>
                  </a:cubicBezTo>
                  <a:lnTo>
                    <a:pt x="31" y="1819"/>
                  </a:lnTo>
                  <a:cubicBezTo>
                    <a:pt x="74" y="1733"/>
                    <a:pt x="74" y="1647"/>
                    <a:pt x="31" y="1623"/>
                  </a:cubicBezTo>
                  <a:cubicBezTo>
                    <a:pt x="25" y="1617"/>
                    <a:pt x="13" y="1617"/>
                    <a:pt x="1" y="1617"/>
                  </a:cubicBezTo>
                  <a:close/>
                  <a:moveTo>
                    <a:pt x="3011" y="1567"/>
                  </a:moveTo>
                  <a:cubicBezTo>
                    <a:pt x="2968" y="1567"/>
                    <a:pt x="2910" y="1614"/>
                    <a:pt x="2870" y="1690"/>
                  </a:cubicBezTo>
                  <a:cubicBezTo>
                    <a:pt x="2827" y="1776"/>
                    <a:pt x="2827" y="1862"/>
                    <a:pt x="2870" y="1887"/>
                  </a:cubicBezTo>
                  <a:cubicBezTo>
                    <a:pt x="2877" y="1891"/>
                    <a:pt x="2884" y="1893"/>
                    <a:pt x="2893" y="1893"/>
                  </a:cubicBezTo>
                  <a:cubicBezTo>
                    <a:pt x="2936" y="1893"/>
                    <a:pt x="2993" y="1842"/>
                    <a:pt x="3029" y="1770"/>
                  </a:cubicBezTo>
                  <a:cubicBezTo>
                    <a:pt x="3079" y="1684"/>
                    <a:pt x="3079" y="1598"/>
                    <a:pt x="3036" y="1574"/>
                  </a:cubicBezTo>
                  <a:cubicBezTo>
                    <a:pt x="3028" y="1569"/>
                    <a:pt x="3020" y="1567"/>
                    <a:pt x="3011" y="1567"/>
                  </a:cubicBezTo>
                  <a:close/>
                  <a:moveTo>
                    <a:pt x="1492" y="1656"/>
                  </a:moveTo>
                  <a:cubicBezTo>
                    <a:pt x="1449" y="1656"/>
                    <a:pt x="1389" y="1702"/>
                    <a:pt x="1352" y="1776"/>
                  </a:cubicBezTo>
                  <a:cubicBezTo>
                    <a:pt x="1309" y="1862"/>
                    <a:pt x="1303" y="1954"/>
                    <a:pt x="1346" y="1979"/>
                  </a:cubicBezTo>
                  <a:cubicBezTo>
                    <a:pt x="1353" y="1982"/>
                    <a:pt x="1360" y="1983"/>
                    <a:pt x="1368" y="1983"/>
                  </a:cubicBezTo>
                  <a:cubicBezTo>
                    <a:pt x="1414" y="1983"/>
                    <a:pt x="1470" y="1936"/>
                    <a:pt x="1512" y="1862"/>
                  </a:cubicBezTo>
                  <a:cubicBezTo>
                    <a:pt x="1555" y="1776"/>
                    <a:pt x="1555" y="1684"/>
                    <a:pt x="1512" y="1660"/>
                  </a:cubicBezTo>
                  <a:cubicBezTo>
                    <a:pt x="1506" y="1657"/>
                    <a:pt x="1499" y="1656"/>
                    <a:pt x="1492" y="1656"/>
                  </a:cubicBezTo>
                  <a:close/>
                  <a:moveTo>
                    <a:pt x="3790" y="1975"/>
                  </a:moveTo>
                  <a:cubicBezTo>
                    <a:pt x="3746" y="1975"/>
                    <a:pt x="3687" y="2022"/>
                    <a:pt x="3650" y="2096"/>
                  </a:cubicBezTo>
                  <a:cubicBezTo>
                    <a:pt x="3601" y="2182"/>
                    <a:pt x="3601" y="2274"/>
                    <a:pt x="3644" y="2299"/>
                  </a:cubicBezTo>
                  <a:cubicBezTo>
                    <a:pt x="3651" y="2301"/>
                    <a:pt x="3658" y="2302"/>
                    <a:pt x="3666" y="2302"/>
                  </a:cubicBezTo>
                  <a:cubicBezTo>
                    <a:pt x="3712" y="2302"/>
                    <a:pt x="3767" y="2256"/>
                    <a:pt x="3810" y="2182"/>
                  </a:cubicBezTo>
                  <a:cubicBezTo>
                    <a:pt x="3853" y="2096"/>
                    <a:pt x="3853" y="2004"/>
                    <a:pt x="3810" y="1979"/>
                  </a:cubicBezTo>
                  <a:cubicBezTo>
                    <a:pt x="3804" y="1976"/>
                    <a:pt x="3797" y="1975"/>
                    <a:pt x="3790" y="1975"/>
                  </a:cubicBezTo>
                  <a:close/>
                  <a:moveTo>
                    <a:pt x="790" y="2024"/>
                  </a:moveTo>
                  <a:cubicBezTo>
                    <a:pt x="744" y="2024"/>
                    <a:pt x="688" y="2071"/>
                    <a:pt x="646" y="2145"/>
                  </a:cubicBezTo>
                  <a:cubicBezTo>
                    <a:pt x="603" y="2231"/>
                    <a:pt x="597" y="2323"/>
                    <a:pt x="646" y="2348"/>
                  </a:cubicBezTo>
                  <a:cubicBezTo>
                    <a:pt x="652" y="2350"/>
                    <a:pt x="658" y="2352"/>
                    <a:pt x="666" y="2352"/>
                  </a:cubicBezTo>
                  <a:cubicBezTo>
                    <a:pt x="709" y="2352"/>
                    <a:pt x="769" y="2305"/>
                    <a:pt x="805" y="2231"/>
                  </a:cubicBezTo>
                  <a:cubicBezTo>
                    <a:pt x="848" y="2145"/>
                    <a:pt x="855" y="2053"/>
                    <a:pt x="812" y="2028"/>
                  </a:cubicBezTo>
                  <a:cubicBezTo>
                    <a:pt x="805" y="2026"/>
                    <a:pt x="797" y="2024"/>
                    <a:pt x="790" y="2024"/>
                  </a:cubicBezTo>
                  <a:close/>
                  <a:moveTo>
                    <a:pt x="2267" y="2065"/>
                  </a:moveTo>
                  <a:cubicBezTo>
                    <a:pt x="2225" y="2065"/>
                    <a:pt x="2168" y="2112"/>
                    <a:pt x="2132" y="2188"/>
                  </a:cubicBezTo>
                  <a:cubicBezTo>
                    <a:pt x="2083" y="2274"/>
                    <a:pt x="2083" y="2360"/>
                    <a:pt x="2126" y="2385"/>
                  </a:cubicBezTo>
                  <a:cubicBezTo>
                    <a:pt x="2133" y="2389"/>
                    <a:pt x="2141" y="2390"/>
                    <a:pt x="2149" y="2390"/>
                  </a:cubicBezTo>
                  <a:cubicBezTo>
                    <a:pt x="2192" y="2390"/>
                    <a:pt x="2250" y="2340"/>
                    <a:pt x="2286" y="2268"/>
                  </a:cubicBezTo>
                  <a:cubicBezTo>
                    <a:pt x="2335" y="2182"/>
                    <a:pt x="2335" y="2096"/>
                    <a:pt x="2292" y="2071"/>
                  </a:cubicBezTo>
                  <a:cubicBezTo>
                    <a:pt x="2285" y="2067"/>
                    <a:pt x="2276" y="2065"/>
                    <a:pt x="2267" y="2065"/>
                  </a:cubicBezTo>
                  <a:close/>
                  <a:moveTo>
                    <a:pt x="1563" y="2434"/>
                  </a:moveTo>
                  <a:cubicBezTo>
                    <a:pt x="1520" y="2434"/>
                    <a:pt x="1462" y="2484"/>
                    <a:pt x="1426" y="2557"/>
                  </a:cubicBezTo>
                  <a:cubicBezTo>
                    <a:pt x="1377" y="2643"/>
                    <a:pt x="1377" y="2729"/>
                    <a:pt x="1420" y="2753"/>
                  </a:cubicBezTo>
                  <a:cubicBezTo>
                    <a:pt x="1427" y="2757"/>
                    <a:pt x="1435" y="2759"/>
                    <a:pt x="1443" y="2759"/>
                  </a:cubicBezTo>
                  <a:cubicBezTo>
                    <a:pt x="1486" y="2759"/>
                    <a:pt x="1544" y="2709"/>
                    <a:pt x="1586" y="2636"/>
                  </a:cubicBezTo>
                  <a:cubicBezTo>
                    <a:pt x="1629" y="2550"/>
                    <a:pt x="1629" y="2464"/>
                    <a:pt x="1586" y="2440"/>
                  </a:cubicBezTo>
                  <a:cubicBezTo>
                    <a:pt x="1579" y="2436"/>
                    <a:pt x="1571" y="2434"/>
                    <a:pt x="1563" y="2434"/>
                  </a:cubicBezTo>
                  <a:close/>
                  <a:moveTo>
                    <a:pt x="3051" y="2473"/>
                  </a:moveTo>
                  <a:cubicBezTo>
                    <a:pt x="3005" y="2473"/>
                    <a:pt x="2949" y="2520"/>
                    <a:pt x="2907" y="2593"/>
                  </a:cubicBezTo>
                  <a:cubicBezTo>
                    <a:pt x="2864" y="2679"/>
                    <a:pt x="2864" y="2772"/>
                    <a:pt x="2907" y="2796"/>
                  </a:cubicBezTo>
                  <a:cubicBezTo>
                    <a:pt x="2913" y="2799"/>
                    <a:pt x="2919" y="2800"/>
                    <a:pt x="2926" y="2800"/>
                  </a:cubicBezTo>
                  <a:cubicBezTo>
                    <a:pt x="2970" y="2800"/>
                    <a:pt x="3029" y="2753"/>
                    <a:pt x="3066" y="2679"/>
                  </a:cubicBezTo>
                  <a:cubicBezTo>
                    <a:pt x="3109" y="2593"/>
                    <a:pt x="3115" y="2501"/>
                    <a:pt x="3072" y="2477"/>
                  </a:cubicBezTo>
                  <a:cubicBezTo>
                    <a:pt x="3065" y="2474"/>
                    <a:pt x="3058" y="2473"/>
                    <a:pt x="3051" y="2473"/>
                  </a:cubicBezTo>
                  <a:close/>
                  <a:moveTo>
                    <a:pt x="2346" y="2841"/>
                  </a:moveTo>
                  <a:cubicBezTo>
                    <a:pt x="2303" y="2841"/>
                    <a:pt x="2242" y="2888"/>
                    <a:pt x="2200" y="2962"/>
                  </a:cubicBezTo>
                  <a:cubicBezTo>
                    <a:pt x="2157" y="3048"/>
                    <a:pt x="2157" y="3140"/>
                    <a:pt x="2200" y="3165"/>
                  </a:cubicBezTo>
                  <a:cubicBezTo>
                    <a:pt x="2206" y="3167"/>
                    <a:pt x="2213" y="3169"/>
                    <a:pt x="2220" y="3169"/>
                  </a:cubicBezTo>
                  <a:cubicBezTo>
                    <a:pt x="2263" y="3169"/>
                    <a:pt x="2323" y="3122"/>
                    <a:pt x="2360" y="3048"/>
                  </a:cubicBezTo>
                  <a:cubicBezTo>
                    <a:pt x="2409" y="2962"/>
                    <a:pt x="2409" y="2870"/>
                    <a:pt x="2366" y="2845"/>
                  </a:cubicBezTo>
                  <a:cubicBezTo>
                    <a:pt x="2360" y="2843"/>
                    <a:pt x="2353" y="2841"/>
                    <a:pt x="2346" y="2841"/>
                  </a:cubicBezTo>
                  <a:close/>
                  <a:moveTo>
                    <a:pt x="3823" y="2882"/>
                  </a:moveTo>
                  <a:cubicBezTo>
                    <a:pt x="3780" y="2882"/>
                    <a:pt x="3723" y="2933"/>
                    <a:pt x="3687" y="3005"/>
                  </a:cubicBezTo>
                  <a:cubicBezTo>
                    <a:pt x="3638" y="3091"/>
                    <a:pt x="3638" y="3177"/>
                    <a:pt x="3681" y="3202"/>
                  </a:cubicBezTo>
                  <a:cubicBezTo>
                    <a:pt x="3688" y="3206"/>
                    <a:pt x="3695" y="3207"/>
                    <a:pt x="3704" y="3207"/>
                  </a:cubicBezTo>
                  <a:cubicBezTo>
                    <a:pt x="3747" y="3207"/>
                    <a:pt x="3805" y="3157"/>
                    <a:pt x="3847" y="3085"/>
                  </a:cubicBezTo>
                  <a:cubicBezTo>
                    <a:pt x="3890" y="2999"/>
                    <a:pt x="3890" y="2913"/>
                    <a:pt x="3847" y="2888"/>
                  </a:cubicBezTo>
                  <a:cubicBezTo>
                    <a:pt x="3840" y="2884"/>
                    <a:pt x="3832" y="2882"/>
                    <a:pt x="3823" y="2882"/>
                  </a:cubicBezTo>
                  <a:close/>
                  <a:moveTo>
                    <a:pt x="819" y="2932"/>
                  </a:moveTo>
                  <a:cubicBezTo>
                    <a:pt x="776" y="2932"/>
                    <a:pt x="719" y="2982"/>
                    <a:pt x="683" y="3054"/>
                  </a:cubicBezTo>
                  <a:cubicBezTo>
                    <a:pt x="633" y="3140"/>
                    <a:pt x="633" y="3226"/>
                    <a:pt x="676" y="3251"/>
                  </a:cubicBezTo>
                  <a:cubicBezTo>
                    <a:pt x="684" y="3255"/>
                    <a:pt x="693" y="3257"/>
                    <a:pt x="702" y="3257"/>
                  </a:cubicBezTo>
                  <a:cubicBezTo>
                    <a:pt x="747" y="3257"/>
                    <a:pt x="801" y="3206"/>
                    <a:pt x="842" y="3134"/>
                  </a:cubicBezTo>
                  <a:cubicBezTo>
                    <a:pt x="885" y="3048"/>
                    <a:pt x="885" y="2962"/>
                    <a:pt x="842" y="2937"/>
                  </a:cubicBezTo>
                  <a:cubicBezTo>
                    <a:pt x="835" y="2933"/>
                    <a:pt x="828" y="2932"/>
                    <a:pt x="819" y="2932"/>
                  </a:cubicBezTo>
                  <a:close/>
                  <a:moveTo>
                    <a:pt x="3117" y="3251"/>
                  </a:moveTo>
                  <a:cubicBezTo>
                    <a:pt x="3074" y="3251"/>
                    <a:pt x="3016" y="3302"/>
                    <a:pt x="2980" y="3374"/>
                  </a:cubicBezTo>
                  <a:cubicBezTo>
                    <a:pt x="2931" y="3460"/>
                    <a:pt x="2931" y="3546"/>
                    <a:pt x="2974" y="3570"/>
                  </a:cubicBezTo>
                  <a:cubicBezTo>
                    <a:pt x="2982" y="3574"/>
                    <a:pt x="2991" y="3576"/>
                    <a:pt x="2999" y="3576"/>
                  </a:cubicBezTo>
                  <a:cubicBezTo>
                    <a:pt x="3045" y="3576"/>
                    <a:pt x="3099" y="3526"/>
                    <a:pt x="3140" y="3454"/>
                  </a:cubicBezTo>
                  <a:cubicBezTo>
                    <a:pt x="3183" y="3368"/>
                    <a:pt x="3183" y="3281"/>
                    <a:pt x="3140" y="3257"/>
                  </a:cubicBezTo>
                  <a:cubicBezTo>
                    <a:pt x="3133" y="3253"/>
                    <a:pt x="3125" y="3251"/>
                    <a:pt x="3117" y="3251"/>
                  </a:cubicBezTo>
                  <a:close/>
                  <a:moveTo>
                    <a:pt x="1603" y="3339"/>
                  </a:moveTo>
                  <a:cubicBezTo>
                    <a:pt x="1559" y="3339"/>
                    <a:pt x="1500" y="3386"/>
                    <a:pt x="1463" y="3460"/>
                  </a:cubicBezTo>
                  <a:cubicBezTo>
                    <a:pt x="1414" y="3546"/>
                    <a:pt x="1414" y="3638"/>
                    <a:pt x="1457" y="3662"/>
                  </a:cubicBezTo>
                  <a:cubicBezTo>
                    <a:pt x="1463" y="3665"/>
                    <a:pt x="1469" y="3666"/>
                    <a:pt x="1476" y="3666"/>
                  </a:cubicBezTo>
                  <a:cubicBezTo>
                    <a:pt x="1520" y="3666"/>
                    <a:pt x="1579" y="3620"/>
                    <a:pt x="1616" y="3546"/>
                  </a:cubicBezTo>
                  <a:cubicBezTo>
                    <a:pt x="1666" y="3460"/>
                    <a:pt x="1666" y="3368"/>
                    <a:pt x="1623" y="3343"/>
                  </a:cubicBezTo>
                  <a:cubicBezTo>
                    <a:pt x="1616" y="3340"/>
                    <a:pt x="1610" y="3339"/>
                    <a:pt x="1603" y="3339"/>
                  </a:cubicBezTo>
                  <a:close/>
                  <a:moveTo>
                    <a:pt x="2374" y="3749"/>
                  </a:moveTo>
                  <a:cubicBezTo>
                    <a:pt x="2331" y="3749"/>
                    <a:pt x="2273" y="3799"/>
                    <a:pt x="2237" y="3871"/>
                  </a:cubicBezTo>
                  <a:cubicBezTo>
                    <a:pt x="2212" y="3914"/>
                    <a:pt x="2206" y="3957"/>
                    <a:pt x="2200" y="3988"/>
                  </a:cubicBezTo>
                  <a:cubicBezTo>
                    <a:pt x="2268" y="3976"/>
                    <a:pt x="2335" y="3957"/>
                    <a:pt x="2403" y="3939"/>
                  </a:cubicBezTo>
                  <a:cubicBezTo>
                    <a:pt x="2440" y="3859"/>
                    <a:pt x="2440" y="3779"/>
                    <a:pt x="2397" y="3755"/>
                  </a:cubicBezTo>
                  <a:cubicBezTo>
                    <a:pt x="2390" y="3751"/>
                    <a:pt x="2382" y="3749"/>
                    <a:pt x="2374" y="3749"/>
                  </a:cubicBezTo>
                  <a:close/>
                  <a:moveTo>
                    <a:pt x="896" y="3708"/>
                  </a:moveTo>
                  <a:cubicBezTo>
                    <a:pt x="853" y="3708"/>
                    <a:pt x="793" y="3754"/>
                    <a:pt x="756" y="3828"/>
                  </a:cubicBezTo>
                  <a:cubicBezTo>
                    <a:pt x="750" y="3841"/>
                    <a:pt x="744" y="3853"/>
                    <a:pt x="738" y="3865"/>
                  </a:cubicBezTo>
                  <a:cubicBezTo>
                    <a:pt x="769" y="3920"/>
                    <a:pt x="799" y="3976"/>
                    <a:pt x="824" y="4019"/>
                  </a:cubicBezTo>
                  <a:cubicBezTo>
                    <a:pt x="855" y="4000"/>
                    <a:pt x="885" y="3963"/>
                    <a:pt x="916" y="3914"/>
                  </a:cubicBezTo>
                  <a:cubicBezTo>
                    <a:pt x="959" y="3828"/>
                    <a:pt x="959" y="3736"/>
                    <a:pt x="916" y="3712"/>
                  </a:cubicBezTo>
                  <a:cubicBezTo>
                    <a:pt x="910" y="3709"/>
                    <a:pt x="903" y="3708"/>
                    <a:pt x="896" y="3708"/>
                  </a:cubicBezTo>
                  <a:close/>
                </a:path>
              </a:pathLst>
            </a:custGeom>
            <a:solidFill>
              <a:srgbClr val="FFDC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0"/>
            <p:cNvSpPr/>
            <p:nvPr/>
          </p:nvSpPr>
          <p:spPr>
            <a:xfrm flipH="1">
              <a:off x="6597741" y="1523288"/>
              <a:ext cx="181270" cy="170639"/>
            </a:xfrm>
            <a:custGeom>
              <a:avLst/>
              <a:gdLst/>
              <a:ahLst/>
              <a:cxnLst/>
              <a:rect l="l" t="t" r="r" b="b"/>
              <a:pathLst>
                <a:path w="1654" h="1557" extrusionOk="0">
                  <a:moveTo>
                    <a:pt x="1103" y="1"/>
                  </a:moveTo>
                  <a:cubicBezTo>
                    <a:pt x="860" y="1"/>
                    <a:pt x="572" y="151"/>
                    <a:pt x="357" y="417"/>
                  </a:cubicBezTo>
                  <a:cubicBezTo>
                    <a:pt x="44" y="804"/>
                    <a:pt x="1" y="1283"/>
                    <a:pt x="259" y="1492"/>
                  </a:cubicBezTo>
                  <a:cubicBezTo>
                    <a:pt x="312" y="1536"/>
                    <a:pt x="359" y="1556"/>
                    <a:pt x="401" y="1556"/>
                  </a:cubicBezTo>
                  <a:cubicBezTo>
                    <a:pt x="567" y="1556"/>
                    <a:pt x="680" y="1264"/>
                    <a:pt x="928" y="957"/>
                  </a:cubicBezTo>
                  <a:cubicBezTo>
                    <a:pt x="1242" y="577"/>
                    <a:pt x="1653" y="312"/>
                    <a:pt x="1395" y="97"/>
                  </a:cubicBezTo>
                  <a:cubicBezTo>
                    <a:pt x="1315" y="32"/>
                    <a:pt x="1213" y="1"/>
                    <a:pt x="1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0"/>
            <p:cNvSpPr/>
            <p:nvPr/>
          </p:nvSpPr>
          <p:spPr>
            <a:xfrm flipH="1">
              <a:off x="8052081" y="2423067"/>
              <a:ext cx="226314" cy="167790"/>
            </a:xfrm>
            <a:custGeom>
              <a:avLst/>
              <a:gdLst/>
              <a:ahLst/>
              <a:cxnLst/>
              <a:rect l="l" t="t" r="r" b="b"/>
              <a:pathLst>
                <a:path w="2065" h="1531" extrusionOk="0">
                  <a:moveTo>
                    <a:pt x="496" y="1"/>
                  </a:moveTo>
                  <a:cubicBezTo>
                    <a:pt x="216" y="1"/>
                    <a:pt x="0" y="58"/>
                    <a:pt x="0" y="58"/>
                  </a:cubicBezTo>
                  <a:cubicBezTo>
                    <a:pt x="0" y="58"/>
                    <a:pt x="74" y="851"/>
                    <a:pt x="590" y="1207"/>
                  </a:cubicBezTo>
                  <a:cubicBezTo>
                    <a:pt x="896" y="1419"/>
                    <a:pt x="1219" y="1531"/>
                    <a:pt x="1472" y="1531"/>
                  </a:cubicBezTo>
                  <a:cubicBezTo>
                    <a:pt x="1651" y="1531"/>
                    <a:pt x="1795" y="1475"/>
                    <a:pt x="1874" y="1361"/>
                  </a:cubicBezTo>
                  <a:cubicBezTo>
                    <a:pt x="2064" y="1084"/>
                    <a:pt x="1800" y="574"/>
                    <a:pt x="1284" y="212"/>
                  </a:cubicBezTo>
                  <a:cubicBezTo>
                    <a:pt x="1040" y="45"/>
                    <a:pt x="743" y="1"/>
                    <a:pt x="496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0"/>
            <p:cNvSpPr/>
            <p:nvPr/>
          </p:nvSpPr>
          <p:spPr>
            <a:xfrm flipH="1">
              <a:off x="8042655" y="2339884"/>
              <a:ext cx="179188" cy="230369"/>
            </a:xfrm>
            <a:custGeom>
              <a:avLst/>
              <a:gdLst/>
              <a:ahLst/>
              <a:cxnLst/>
              <a:rect l="l" t="t" r="r" b="b"/>
              <a:pathLst>
                <a:path w="1635" h="2102" extrusionOk="0">
                  <a:moveTo>
                    <a:pt x="1296" y="0"/>
                  </a:moveTo>
                  <a:cubicBezTo>
                    <a:pt x="1296" y="0"/>
                    <a:pt x="535" y="209"/>
                    <a:pt x="270" y="780"/>
                  </a:cubicBezTo>
                  <a:cubicBezTo>
                    <a:pt x="0" y="1352"/>
                    <a:pt x="31" y="1929"/>
                    <a:pt x="338" y="2071"/>
                  </a:cubicBezTo>
                  <a:cubicBezTo>
                    <a:pt x="383" y="2092"/>
                    <a:pt x="432" y="2102"/>
                    <a:pt x="483" y="2102"/>
                  </a:cubicBezTo>
                  <a:cubicBezTo>
                    <a:pt x="773" y="2102"/>
                    <a:pt x="1139" y="1776"/>
                    <a:pt x="1364" y="1290"/>
                  </a:cubicBezTo>
                  <a:cubicBezTo>
                    <a:pt x="1634" y="719"/>
                    <a:pt x="1296" y="0"/>
                    <a:pt x="129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0"/>
            <p:cNvSpPr/>
            <p:nvPr/>
          </p:nvSpPr>
          <p:spPr>
            <a:xfrm flipH="1">
              <a:off x="7844071" y="2483782"/>
              <a:ext cx="641131" cy="559263"/>
            </a:xfrm>
            <a:custGeom>
              <a:avLst/>
              <a:gdLst/>
              <a:ahLst/>
              <a:cxnLst/>
              <a:rect l="l" t="t" r="r" b="b"/>
              <a:pathLst>
                <a:path w="5850" h="5103" extrusionOk="0">
                  <a:moveTo>
                    <a:pt x="2975" y="1"/>
                  </a:moveTo>
                  <a:cubicBezTo>
                    <a:pt x="2721" y="1"/>
                    <a:pt x="2463" y="37"/>
                    <a:pt x="2207" y="112"/>
                  </a:cubicBezTo>
                  <a:cubicBezTo>
                    <a:pt x="812" y="518"/>
                    <a:pt x="1" y="1943"/>
                    <a:pt x="400" y="3295"/>
                  </a:cubicBezTo>
                  <a:cubicBezTo>
                    <a:pt x="726" y="4393"/>
                    <a:pt x="1752" y="5102"/>
                    <a:pt x="2876" y="5102"/>
                  </a:cubicBezTo>
                  <a:cubicBezTo>
                    <a:pt x="3129" y="5102"/>
                    <a:pt x="3388" y="5066"/>
                    <a:pt x="3644" y="4990"/>
                  </a:cubicBezTo>
                  <a:cubicBezTo>
                    <a:pt x="5039" y="4585"/>
                    <a:pt x="5850" y="3160"/>
                    <a:pt x="5450" y="1808"/>
                  </a:cubicBezTo>
                  <a:cubicBezTo>
                    <a:pt x="5129" y="710"/>
                    <a:pt x="4101" y="1"/>
                    <a:pt x="297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0"/>
            <p:cNvSpPr/>
            <p:nvPr/>
          </p:nvSpPr>
          <p:spPr>
            <a:xfrm flipH="1">
              <a:off x="7705980" y="2442794"/>
              <a:ext cx="640473" cy="559811"/>
            </a:xfrm>
            <a:custGeom>
              <a:avLst/>
              <a:gdLst/>
              <a:ahLst/>
              <a:cxnLst/>
              <a:rect l="l" t="t" r="r" b="b"/>
              <a:pathLst>
                <a:path w="5844" h="5108" extrusionOk="0">
                  <a:moveTo>
                    <a:pt x="2974" y="0"/>
                  </a:moveTo>
                  <a:cubicBezTo>
                    <a:pt x="2721" y="0"/>
                    <a:pt x="2462" y="36"/>
                    <a:pt x="2206" y="112"/>
                  </a:cubicBezTo>
                  <a:cubicBezTo>
                    <a:pt x="811" y="523"/>
                    <a:pt x="1" y="1949"/>
                    <a:pt x="400" y="3294"/>
                  </a:cubicBezTo>
                  <a:cubicBezTo>
                    <a:pt x="721" y="4397"/>
                    <a:pt x="1750" y="5107"/>
                    <a:pt x="2875" y="5107"/>
                  </a:cubicBezTo>
                  <a:cubicBezTo>
                    <a:pt x="3129" y="5107"/>
                    <a:pt x="3387" y="5071"/>
                    <a:pt x="3644" y="4996"/>
                  </a:cubicBezTo>
                  <a:cubicBezTo>
                    <a:pt x="5038" y="4584"/>
                    <a:pt x="5843" y="3159"/>
                    <a:pt x="5450" y="1813"/>
                  </a:cubicBezTo>
                  <a:cubicBezTo>
                    <a:pt x="5124" y="710"/>
                    <a:pt x="4098" y="0"/>
                    <a:pt x="297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0"/>
            <p:cNvSpPr/>
            <p:nvPr/>
          </p:nvSpPr>
          <p:spPr>
            <a:xfrm flipH="1">
              <a:off x="8205625" y="2566637"/>
              <a:ext cx="223683" cy="271686"/>
            </a:xfrm>
            <a:custGeom>
              <a:avLst/>
              <a:gdLst/>
              <a:ahLst/>
              <a:cxnLst/>
              <a:rect l="l" t="t" r="r" b="b"/>
              <a:pathLst>
                <a:path w="2041" h="2479" extrusionOk="0">
                  <a:moveTo>
                    <a:pt x="1263" y="0"/>
                  </a:moveTo>
                  <a:cubicBezTo>
                    <a:pt x="872" y="0"/>
                    <a:pt x="440" y="385"/>
                    <a:pt x="234" y="960"/>
                  </a:cubicBezTo>
                  <a:cubicBezTo>
                    <a:pt x="1" y="1630"/>
                    <a:pt x="154" y="2293"/>
                    <a:pt x="591" y="2447"/>
                  </a:cubicBezTo>
                  <a:cubicBezTo>
                    <a:pt x="651" y="2468"/>
                    <a:pt x="715" y="2479"/>
                    <a:pt x="779" y="2479"/>
                  </a:cubicBezTo>
                  <a:cubicBezTo>
                    <a:pt x="1169" y="2479"/>
                    <a:pt x="1601" y="2094"/>
                    <a:pt x="1807" y="1519"/>
                  </a:cubicBezTo>
                  <a:cubicBezTo>
                    <a:pt x="2041" y="855"/>
                    <a:pt x="1887" y="186"/>
                    <a:pt x="1451" y="32"/>
                  </a:cubicBezTo>
                  <a:cubicBezTo>
                    <a:pt x="1390" y="11"/>
                    <a:pt x="1327" y="0"/>
                    <a:pt x="12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0"/>
            <p:cNvSpPr/>
            <p:nvPr/>
          </p:nvSpPr>
          <p:spPr>
            <a:xfrm flipH="1">
              <a:off x="7314171" y="1791468"/>
              <a:ext cx="237054" cy="222368"/>
            </a:xfrm>
            <a:custGeom>
              <a:avLst/>
              <a:gdLst/>
              <a:ahLst/>
              <a:cxnLst/>
              <a:rect l="l" t="t" r="r" b="b"/>
              <a:pathLst>
                <a:path w="2163" h="2029" extrusionOk="0">
                  <a:moveTo>
                    <a:pt x="1072" y="0"/>
                  </a:moveTo>
                  <a:cubicBezTo>
                    <a:pt x="1027" y="0"/>
                    <a:pt x="980" y="3"/>
                    <a:pt x="934" y="9"/>
                  </a:cubicBezTo>
                  <a:cubicBezTo>
                    <a:pt x="381" y="89"/>
                    <a:pt x="0" y="605"/>
                    <a:pt x="74" y="1158"/>
                  </a:cubicBezTo>
                  <a:cubicBezTo>
                    <a:pt x="147" y="1663"/>
                    <a:pt x="582" y="2029"/>
                    <a:pt x="1078" y="2029"/>
                  </a:cubicBezTo>
                  <a:cubicBezTo>
                    <a:pt x="1126" y="2029"/>
                    <a:pt x="1174" y="2025"/>
                    <a:pt x="1223" y="2018"/>
                  </a:cubicBezTo>
                  <a:cubicBezTo>
                    <a:pt x="1776" y="1939"/>
                    <a:pt x="2163" y="1429"/>
                    <a:pt x="2083" y="870"/>
                  </a:cubicBezTo>
                  <a:cubicBezTo>
                    <a:pt x="2009" y="363"/>
                    <a:pt x="1575" y="0"/>
                    <a:pt x="1072" y="0"/>
                  </a:cubicBezTo>
                  <a:close/>
                </a:path>
              </a:pathLst>
            </a:custGeom>
            <a:solidFill>
              <a:srgbClr val="B5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0"/>
            <p:cNvSpPr/>
            <p:nvPr/>
          </p:nvSpPr>
          <p:spPr>
            <a:xfrm flipH="1">
              <a:off x="7190328" y="1777111"/>
              <a:ext cx="237054" cy="221930"/>
            </a:xfrm>
            <a:custGeom>
              <a:avLst/>
              <a:gdLst/>
              <a:ahLst/>
              <a:cxnLst/>
              <a:rect l="l" t="t" r="r" b="b"/>
              <a:pathLst>
                <a:path w="2163" h="2025" extrusionOk="0">
                  <a:moveTo>
                    <a:pt x="1085" y="1"/>
                  </a:moveTo>
                  <a:cubicBezTo>
                    <a:pt x="1037" y="1"/>
                    <a:pt x="989" y="4"/>
                    <a:pt x="940" y="11"/>
                  </a:cubicBezTo>
                  <a:cubicBezTo>
                    <a:pt x="388" y="85"/>
                    <a:pt x="0" y="601"/>
                    <a:pt x="80" y="1154"/>
                  </a:cubicBezTo>
                  <a:cubicBezTo>
                    <a:pt x="148" y="1658"/>
                    <a:pt x="583" y="2025"/>
                    <a:pt x="1078" y="2025"/>
                  </a:cubicBezTo>
                  <a:cubicBezTo>
                    <a:pt x="1126" y="2025"/>
                    <a:pt x="1174" y="2021"/>
                    <a:pt x="1223" y="2014"/>
                  </a:cubicBezTo>
                  <a:cubicBezTo>
                    <a:pt x="1776" y="1934"/>
                    <a:pt x="2163" y="1424"/>
                    <a:pt x="2083" y="872"/>
                  </a:cubicBezTo>
                  <a:cubicBezTo>
                    <a:pt x="2010" y="367"/>
                    <a:pt x="1580" y="1"/>
                    <a:pt x="108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40"/>
            <p:cNvSpPr/>
            <p:nvPr/>
          </p:nvSpPr>
          <p:spPr>
            <a:xfrm flipH="1">
              <a:off x="6838853" y="1753548"/>
              <a:ext cx="237054" cy="221930"/>
            </a:xfrm>
            <a:custGeom>
              <a:avLst/>
              <a:gdLst/>
              <a:ahLst/>
              <a:cxnLst/>
              <a:rect l="l" t="t" r="r" b="b"/>
              <a:pathLst>
                <a:path w="2163" h="2025" extrusionOk="0">
                  <a:moveTo>
                    <a:pt x="1085" y="1"/>
                  </a:moveTo>
                  <a:cubicBezTo>
                    <a:pt x="1037" y="1"/>
                    <a:pt x="989" y="4"/>
                    <a:pt x="940" y="11"/>
                  </a:cubicBezTo>
                  <a:cubicBezTo>
                    <a:pt x="381" y="91"/>
                    <a:pt x="0" y="601"/>
                    <a:pt x="74" y="1154"/>
                  </a:cubicBezTo>
                  <a:cubicBezTo>
                    <a:pt x="147" y="1658"/>
                    <a:pt x="583" y="2025"/>
                    <a:pt x="1078" y="2025"/>
                  </a:cubicBezTo>
                  <a:cubicBezTo>
                    <a:pt x="1126" y="2025"/>
                    <a:pt x="1174" y="2021"/>
                    <a:pt x="1223" y="2014"/>
                  </a:cubicBezTo>
                  <a:cubicBezTo>
                    <a:pt x="1776" y="1934"/>
                    <a:pt x="2163" y="1424"/>
                    <a:pt x="2083" y="871"/>
                  </a:cubicBezTo>
                  <a:cubicBezTo>
                    <a:pt x="2010" y="367"/>
                    <a:pt x="1580" y="1"/>
                    <a:pt x="1085" y="1"/>
                  </a:cubicBezTo>
                  <a:close/>
                </a:path>
              </a:pathLst>
            </a:custGeom>
            <a:solidFill>
              <a:srgbClr val="B5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0"/>
            <p:cNvSpPr/>
            <p:nvPr/>
          </p:nvSpPr>
          <p:spPr>
            <a:xfrm flipH="1">
              <a:off x="6922256" y="1652610"/>
              <a:ext cx="237164" cy="221930"/>
            </a:xfrm>
            <a:custGeom>
              <a:avLst/>
              <a:gdLst/>
              <a:ahLst/>
              <a:cxnLst/>
              <a:rect l="l" t="t" r="r" b="b"/>
              <a:pathLst>
                <a:path w="2164" h="2025" extrusionOk="0">
                  <a:moveTo>
                    <a:pt x="1085" y="0"/>
                  </a:moveTo>
                  <a:cubicBezTo>
                    <a:pt x="1038" y="0"/>
                    <a:pt x="989" y="4"/>
                    <a:pt x="941" y="11"/>
                  </a:cubicBezTo>
                  <a:cubicBezTo>
                    <a:pt x="388" y="85"/>
                    <a:pt x="1" y="601"/>
                    <a:pt x="80" y="1154"/>
                  </a:cubicBezTo>
                  <a:cubicBezTo>
                    <a:pt x="153" y="1658"/>
                    <a:pt x="584" y="2024"/>
                    <a:pt x="1078" y="2024"/>
                  </a:cubicBezTo>
                  <a:cubicBezTo>
                    <a:pt x="1126" y="2024"/>
                    <a:pt x="1174" y="2021"/>
                    <a:pt x="1223" y="2014"/>
                  </a:cubicBezTo>
                  <a:cubicBezTo>
                    <a:pt x="1776" y="1934"/>
                    <a:pt x="2163" y="1424"/>
                    <a:pt x="2083" y="871"/>
                  </a:cubicBezTo>
                  <a:cubicBezTo>
                    <a:pt x="2010" y="367"/>
                    <a:pt x="1580" y="0"/>
                    <a:pt x="108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0"/>
            <p:cNvSpPr/>
            <p:nvPr/>
          </p:nvSpPr>
          <p:spPr>
            <a:xfrm flipH="1">
              <a:off x="7118213" y="1643843"/>
              <a:ext cx="237164" cy="221930"/>
            </a:xfrm>
            <a:custGeom>
              <a:avLst/>
              <a:gdLst/>
              <a:ahLst/>
              <a:cxnLst/>
              <a:rect l="l" t="t" r="r" b="b"/>
              <a:pathLst>
                <a:path w="2164" h="2025" extrusionOk="0">
                  <a:moveTo>
                    <a:pt x="1086" y="1"/>
                  </a:moveTo>
                  <a:cubicBezTo>
                    <a:pt x="1038" y="1"/>
                    <a:pt x="989" y="4"/>
                    <a:pt x="941" y="11"/>
                  </a:cubicBezTo>
                  <a:cubicBezTo>
                    <a:pt x="382" y="85"/>
                    <a:pt x="1" y="601"/>
                    <a:pt x="81" y="1154"/>
                  </a:cubicBezTo>
                  <a:cubicBezTo>
                    <a:pt x="148" y="1658"/>
                    <a:pt x="583" y="2024"/>
                    <a:pt x="1079" y="2024"/>
                  </a:cubicBezTo>
                  <a:cubicBezTo>
                    <a:pt x="1126" y="2024"/>
                    <a:pt x="1175" y="2021"/>
                    <a:pt x="1223" y="2014"/>
                  </a:cubicBezTo>
                  <a:cubicBezTo>
                    <a:pt x="1776" y="1934"/>
                    <a:pt x="2163" y="1424"/>
                    <a:pt x="2083" y="871"/>
                  </a:cubicBezTo>
                  <a:cubicBezTo>
                    <a:pt x="2011" y="367"/>
                    <a:pt x="1580" y="1"/>
                    <a:pt x="108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0"/>
            <p:cNvSpPr/>
            <p:nvPr/>
          </p:nvSpPr>
          <p:spPr>
            <a:xfrm flipH="1">
              <a:off x="7247537" y="1644500"/>
              <a:ext cx="237054" cy="221930"/>
            </a:xfrm>
            <a:custGeom>
              <a:avLst/>
              <a:gdLst/>
              <a:ahLst/>
              <a:cxnLst/>
              <a:rect l="l" t="t" r="r" b="b"/>
              <a:pathLst>
                <a:path w="2163" h="2025" extrusionOk="0">
                  <a:moveTo>
                    <a:pt x="1085" y="1"/>
                  </a:moveTo>
                  <a:cubicBezTo>
                    <a:pt x="1037" y="1"/>
                    <a:pt x="989" y="4"/>
                    <a:pt x="940" y="11"/>
                  </a:cubicBezTo>
                  <a:cubicBezTo>
                    <a:pt x="387" y="85"/>
                    <a:pt x="0" y="601"/>
                    <a:pt x="80" y="1154"/>
                  </a:cubicBezTo>
                  <a:cubicBezTo>
                    <a:pt x="153" y="1658"/>
                    <a:pt x="583" y="2024"/>
                    <a:pt x="1083" y="2024"/>
                  </a:cubicBezTo>
                  <a:cubicBezTo>
                    <a:pt x="1131" y="2024"/>
                    <a:pt x="1180" y="2021"/>
                    <a:pt x="1229" y="2014"/>
                  </a:cubicBezTo>
                  <a:cubicBezTo>
                    <a:pt x="1782" y="1934"/>
                    <a:pt x="2163" y="1424"/>
                    <a:pt x="2089" y="871"/>
                  </a:cubicBezTo>
                  <a:cubicBezTo>
                    <a:pt x="2016" y="367"/>
                    <a:pt x="1581" y="1"/>
                    <a:pt x="1085" y="1"/>
                  </a:cubicBezTo>
                  <a:close/>
                </a:path>
              </a:pathLst>
            </a:custGeom>
            <a:solidFill>
              <a:srgbClr val="E6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0"/>
            <p:cNvSpPr/>
            <p:nvPr/>
          </p:nvSpPr>
          <p:spPr>
            <a:xfrm flipH="1">
              <a:off x="7213123" y="1903255"/>
              <a:ext cx="237164" cy="222259"/>
            </a:xfrm>
            <a:custGeom>
              <a:avLst/>
              <a:gdLst/>
              <a:ahLst/>
              <a:cxnLst/>
              <a:rect l="l" t="t" r="r" b="b"/>
              <a:pathLst>
                <a:path w="2164" h="2028" extrusionOk="0">
                  <a:moveTo>
                    <a:pt x="1073" y="0"/>
                  </a:moveTo>
                  <a:cubicBezTo>
                    <a:pt x="1027" y="0"/>
                    <a:pt x="981" y="3"/>
                    <a:pt x="934" y="9"/>
                  </a:cubicBezTo>
                  <a:cubicBezTo>
                    <a:pt x="381" y="89"/>
                    <a:pt x="1" y="605"/>
                    <a:pt x="74" y="1158"/>
                  </a:cubicBezTo>
                  <a:cubicBezTo>
                    <a:pt x="148" y="1665"/>
                    <a:pt x="587" y="2027"/>
                    <a:pt x="1086" y="2027"/>
                  </a:cubicBezTo>
                  <a:cubicBezTo>
                    <a:pt x="1131" y="2027"/>
                    <a:pt x="1177" y="2024"/>
                    <a:pt x="1223" y="2018"/>
                  </a:cubicBezTo>
                  <a:cubicBezTo>
                    <a:pt x="1776" y="1938"/>
                    <a:pt x="2163" y="1422"/>
                    <a:pt x="2083" y="869"/>
                  </a:cubicBezTo>
                  <a:cubicBezTo>
                    <a:pt x="2010" y="362"/>
                    <a:pt x="1575" y="0"/>
                    <a:pt x="1073" y="0"/>
                  </a:cubicBezTo>
                  <a:close/>
                </a:path>
              </a:pathLst>
            </a:custGeom>
            <a:solidFill>
              <a:srgbClr val="E6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0"/>
            <p:cNvSpPr/>
            <p:nvPr/>
          </p:nvSpPr>
          <p:spPr>
            <a:xfrm flipH="1">
              <a:off x="7062319" y="1937449"/>
              <a:ext cx="237164" cy="222368"/>
            </a:xfrm>
            <a:custGeom>
              <a:avLst/>
              <a:gdLst/>
              <a:ahLst/>
              <a:cxnLst/>
              <a:rect l="l" t="t" r="r" b="b"/>
              <a:pathLst>
                <a:path w="2164" h="2029" extrusionOk="0">
                  <a:moveTo>
                    <a:pt x="1086" y="0"/>
                  </a:moveTo>
                  <a:cubicBezTo>
                    <a:pt x="1038" y="0"/>
                    <a:pt x="989" y="4"/>
                    <a:pt x="941" y="11"/>
                  </a:cubicBezTo>
                  <a:cubicBezTo>
                    <a:pt x="388" y="90"/>
                    <a:pt x="1" y="600"/>
                    <a:pt x="81" y="1159"/>
                  </a:cubicBezTo>
                  <a:cubicBezTo>
                    <a:pt x="154" y="1666"/>
                    <a:pt x="588" y="2029"/>
                    <a:pt x="1091" y="2029"/>
                  </a:cubicBezTo>
                  <a:cubicBezTo>
                    <a:pt x="1137" y="2029"/>
                    <a:pt x="1183" y="2026"/>
                    <a:pt x="1229" y="2020"/>
                  </a:cubicBezTo>
                  <a:cubicBezTo>
                    <a:pt x="1782" y="1940"/>
                    <a:pt x="2163" y="1424"/>
                    <a:pt x="2090" y="871"/>
                  </a:cubicBezTo>
                  <a:cubicBezTo>
                    <a:pt x="2017" y="366"/>
                    <a:pt x="1581" y="0"/>
                    <a:pt x="108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0"/>
            <p:cNvSpPr/>
            <p:nvPr/>
          </p:nvSpPr>
          <p:spPr>
            <a:xfrm flipH="1">
              <a:off x="6911515" y="1884186"/>
              <a:ext cx="237164" cy="221930"/>
            </a:xfrm>
            <a:custGeom>
              <a:avLst/>
              <a:gdLst/>
              <a:ahLst/>
              <a:cxnLst/>
              <a:rect l="l" t="t" r="r" b="b"/>
              <a:pathLst>
                <a:path w="2164" h="2025" extrusionOk="0">
                  <a:moveTo>
                    <a:pt x="1087" y="1"/>
                  </a:moveTo>
                  <a:cubicBezTo>
                    <a:pt x="1039" y="1"/>
                    <a:pt x="990" y="4"/>
                    <a:pt x="941" y="11"/>
                  </a:cubicBezTo>
                  <a:cubicBezTo>
                    <a:pt x="388" y="85"/>
                    <a:pt x="1" y="601"/>
                    <a:pt x="81" y="1154"/>
                  </a:cubicBezTo>
                  <a:cubicBezTo>
                    <a:pt x="154" y="1658"/>
                    <a:pt x="584" y="2024"/>
                    <a:pt x="1079" y="2024"/>
                  </a:cubicBezTo>
                  <a:cubicBezTo>
                    <a:pt x="1126" y="2024"/>
                    <a:pt x="1175" y="2021"/>
                    <a:pt x="1223" y="2014"/>
                  </a:cubicBezTo>
                  <a:cubicBezTo>
                    <a:pt x="1783" y="1934"/>
                    <a:pt x="2163" y="1424"/>
                    <a:pt x="2084" y="871"/>
                  </a:cubicBezTo>
                  <a:cubicBezTo>
                    <a:pt x="2016" y="362"/>
                    <a:pt x="1582" y="1"/>
                    <a:pt x="108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0"/>
            <p:cNvSpPr/>
            <p:nvPr/>
          </p:nvSpPr>
          <p:spPr>
            <a:xfrm flipH="1">
              <a:off x="7206438" y="2034331"/>
              <a:ext cx="237054" cy="221930"/>
            </a:xfrm>
            <a:custGeom>
              <a:avLst/>
              <a:gdLst/>
              <a:ahLst/>
              <a:cxnLst/>
              <a:rect l="l" t="t" r="r" b="b"/>
              <a:pathLst>
                <a:path w="2163" h="2025" extrusionOk="0">
                  <a:moveTo>
                    <a:pt x="1085" y="1"/>
                  </a:moveTo>
                  <a:cubicBezTo>
                    <a:pt x="1037" y="1"/>
                    <a:pt x="989" y="4"/>
                    <a:pt x="940" y="11"/>
                  </a:cubicBezTo>
                  <a:cubicBezTo>
                    <a:pt x="381" y="91"/>
                    <a:pt x="0" y="601"/>
                    <a:pt x="80" y="1154"/>
                  </a:cubicBezTo>
                  <a:cubicBezTo>
                    <a:pt x="147" y="1658"/>
                    <a:pt x="582" y="2024"/>
                    <a:pt x="1078" y="2024"/>
                  </a:cubicBezTo>
                  <a:cubicBezTo>
                    <a:pt x="1126" y="2024"/>
                    <a:pt x="1174" y="2021"/>
                    <a:pt x="1223" y="2014"/>
                  </a:cubicBezTo>
                  <a:cubicBezTo>
                    <a:pt x="1776" y="1934"/>
                    <a:pt x="2163" y="1424"/>
                    <a:pt x="2083" y="871"/>
                  </a:cubicBezTo>
                  <a:cubicBezTo>
                    <a:pt x="2010" y="367"/>
                    <a:pt x="1579" y="1"/>
                    <a:pt x="108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0"/>
            <p:cNvSpPr/>
            <p:nvPr/>
          </p:nvSpPr>
          <p:spPr>
            <a:xfrm flipH="1">
              <a:off x="6960724" y="2051867"/>
              <a:ext cx="237054" cy="222478"/>
            </a:xfrm>
            <a:custGeom>
              <a:avLst/>
              <a:gdLst/>
              <a:ahLst/>
              <a:cxnLst/>
              <a:rect l="l" t="t" r="r" b="b"/>
              <a:pathLst>
                <a:path w="2163" h="2030" extrusionOk="0">
                  <a:moveTo>
                    <a:pt x="1085" y="1"/>
                  </a:moveTo>
                  <a:cubicBezTo>
                    <a:pt x="1037" y="1"/>
                    <a:pt x="989" y="4"/>
                    <a:pt x="940" y="11"/>
                  </a:cubicBezTo>
                  <a:cubicBezTo>
                    <a:pt x="387" y="91"/>
                    <a:pt x="0" y="607"/>
                    <a:pt x="80" y="1160"/>
                  </a:cubicBezTo>
                  <a:cubicBezTo>
                    <a:pt x="153" y="1667"/>
                    <a:pt x="588" y="2029"/>
                    <a:pt x="1086" y="2029"/>
                  </a:cubicBezTo>
                  <a:cubicBezTo>
                    <a:pt x="1131" y="2029"/>
                    <a:pt x="1177" y="2026"/>
                    <a:pt x="1223" y="2020"/>
                  </a:cubicBezTo>
                  <a:cubicBezTo>
                    <a:pt x="1776" y="1940"/>
                    <a:pt x="2163" y="1424"/>
                    <a:pt x="2083" y="871"/>
                  </a:cubicBezTo>
                  <a:cubicBezTo>
                    <a:pt x="2010" y="367"/>
                    <a:pt x="1580" y="1"/>
                    <a:pt x="1085" y="1"/>
                  </a:cubicBezTo>
                  <a:close/>
                </a:path>
              </a:pathLst>
            </a:custGeom>
            <a:solidFill>
              <a:srgbClr val="E6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0"/>
            <p:cNvSpPr/>
            <p:nvPr/>
          </p:nvSpPr>
          <p:spPr>
            <a:xfrm flipH="1">
              <a:off x="7101445" y="2133515"/>
              <a:ext cx="237054" cy="222259"/>
            </a:xfrm>
            <a:custGeom>
              <a:avLst/>
              <a:gdLst/>
              <a:ahLst/>
              <a:cxnLst/>
              <a:rect l="l" t="t" r="r" b="b"/>
              <a:pathLst>
                <a:path w="2163" h="2028" extrusionOk="0">
                  <a:moveTo>
                    <a:pt x="1073" y="0"/>
                  </a:moveTo>
                  <a:cubicBezTo>
                    <a:pt x="1027" y="0"/>
                    <a:pt x="981" y="3"/>
                    <a:pt x="934" y="9"/>
                  </a:cubicBezTo>
                  <a:cubicBezTo>
                    <a:pt x="381" y="89"/>
                    <a:pt x="0" y="599"/>
                    <a:pt x="74" y="1158"/>
                  </a:cubicBezTo>
                  <a:cubicBezTo>
                    <a:pt x="147" y="1665"/>
                    <a:pt x="587" y="2027"/>
                    <a:pt x="1086" y="2027"/>
                  </a:cubicBezTo>
                  <a:cubicBezTo>
                    <a:pt x="1131" y="2027"/>
                    <a:pt x="1177" y="2024"/>
                    <a:pt x="1223" y="2018"/>
                  </a:cubicBezTo>
                  <a:cubicBezTo>
                    <a:pt x="1776" y="1938"/>
                    <a:pt x="2163" y="1429"/>
                    <a:pt x="2083" y="869"/>
                  </a:cubicBezTo>
                  <a:cubicBezTo>
                    <a:pt x="2010" y="363"/>
                    <a:pt x="1575" y="0"/>
                    <a:pt x="1073" y="0"/>
                  </a:cubicBezTo>
                  <a:close/>
                </a:path>
              </a:pathLst>
            </a:custGeom>
            <a:solidFill>
              <a:srgbClr val="B5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0"/>
            <p:cNvSpPr/>
            <p:nvPr/>
          </p:nvSpPr>
          <p:spPr>
            <a:xfrm flipH="1">
              <a:off x="7015851" y="1787303"/>
              <a:ext cx="237164" cy="222368"/>
            </a:xfrm>
            <a:custGeom>
              <a:avLst/>
              <a:gdLst/>
              <a:ahLst/>
              <a:cxnLst/>
              <a:rect l="l" t="t" r="r" b="b"/>
              <a:pathLst>
                <a:path w="2164" h="2029" extrusionOk="0">
                  <a:moveTo>
                    <a:pt x="1085" y="0"/>
                  </a:moveTo>
                  <a:cubicBezTo>
                    <a:pt x="1038" y="0"/>
                    <a:pt x="989" y="4"/>
                    <a:pt x="941" y="11"/>
                  </a:cubicBezTo>
                  <a:cubicBezTo>
                    <a:pt x="388" y="90"/>
                    <a:pt x="1" y="600"/>
                    <a:pt x="81" y="1159"/>
                  </a:cubicBezTo>
                  <a:cubicBezTo>
                    <a:pt x="148" y="1666"/>
                    <a:pt x="587" y="2029"/>
                    <a:pt x="1086" y="2029"/>
                  </a:cubicBezTo>
                  <a:cubicBezTo>
                    <a:pt x="1131" y="2029"/>
                    <a:pt x="1177" y="2026"/>
                    <a:pt x="1223" y="2020"/>
                  </a:cubicBezTo>
                  <a:cubicBezTo>
                    <a:pt x="1776" y="1940"/>
                    <a:pt x="2163" y="1424"/>
                    <a:pt x="2083" y="871"/>
                  </a:cubicBezTo>
                  <a:cubicBezTo>
                    <a:pt x="2010" y="366"/>
                    <a:pt x="1580" y="0"/>
                    <a:pt x="1085" y="0"/>
                  </a:cubicBezTo>
                  <a:close/>
                </a:path>
              </a:pathLst>
            </a:custGeom>
            <a:solidFill>
              <a:srgbClr val="E6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0"/>
            <p:cNvSpPr/>
            <p:nvPr/>
          </p:nvSpPr>
          <p:spPr>
            <a:xfrm flipH="1">
              <a:off x="7000726" y="1618197"/>
              <a:ext cx="176886" cy="74305"/>
            </a:xfrm>
            <a:custGeom>
              <a:avLst/>
              <a:gdLst/>
              <a:ahLst/>
              <a:cxnLst/>
              <a:rect l="l" t="t" r="r" b="b"/>
              <a:pathLst>
                <a:path w="1614" h="678" extrusionOk="0">
                  <a:moveTo>
                    <a:pt x="642" y="0"/>
                  </a:moveTo>
                  <a:cubicBezTo>
                    <a:pt x="585" y="0"/>
                    <a:pt x="527" y="7"/>
                    <a:pt x="474" y="18"/>
                  </a:cubicBezTo>
                  <a:cubicBezTo>
                    <a:pt x="363" y="36"/>
                    <a:pt x="259" y="73"/>
                    <a:pt x="173" y="141"/>
                  </a:cubicBezTo>
                  <a:cubicBezTo>
                    <a:pt x="136" y="165"/>
                    <a:pt x="93" y="196"/>
                    <a:pt x="68" y="239"/>
                  </a:cubicBezTo>
                  <a:cubicBezTo>
                    <a:pt x="56" y="257"/>
                    <a:pt x="1" y="368"/>
                    <a:pt x="19" y="386"/>
                  </a:cubicBezTo>
                  <a:lnTo>
                    <a:pt x="222" y="552"/>
                  </a:lnTo>
                  <a:cubicBezTo>
                    <a:pt x="317" y="637"/>
                    <a:pt x="486" y="678"/>
                    <a:pt x="674" y="678"/>
                  </a:cubicBezTo>
                  <a:cubicBezTo>
                    <a:pt x="1096" y="678"/>
                    <a:pt x="1613" y="475"/>
                    <a:pt x="1592" y="122"/>
                  </a:cubicBezTo>
                  <a:lnTo>
                    <a:pt x="1592" y="122"/>
                  </a:lnTo>
                  <a:cubicBezTo>
                    <a:pt x="1564" y="228"/>
                    <a:pt x="1499" y="266"/>
                    <a:pt x="1418" y="266"/>
                  </a:cubicBezTo>
                  <a:cubicBezTo>
                    <a:pt x="1252" y="266"/>
                    <a:pt x="1020" y="104"/>
                    <a:pt x="916" y="55"/>
                  </a:cubicBezTo>
                  <a:cubicBezTo>
                    <a:pt x="867" y="36"/>
                    <a:pt x="818" y="18"/>
                    <a:pt x="763" y="12"/>
                  </a:cubicBezTo>
                  <a:cubicBezTo>
                    <a:pt x="724" y="4"/>
                    <a:pt x="683" y="0"/>
                    <a:pt x="64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0"/>
            <p:cNvSpPr/>
            <p:nvPr/>
          </p:nvSpPr>
          <p:spPr>
            <a:xfrm flipH="1">
              <a:off x="7027358" y="1647021"/>
              <a:ext cx="156282" cy="109266"/>
            </a:xfrm>
            <a:custGeom>
              <a:avLst/>
              <a:gdLst/>
              <a:ahLst/>
              <a:cxnLst/>
              <a:rect l="l" t="t" r="r" b="b"/>
              <a:pathLst>
                <a:path w="1426" h="997" extrusionOk="0">
                  <a:moveTo>
                    <a:pt x="277" y="0"/>
                  </a:moveTo>
                  <a:cubicBezTo>
                    <a:pt x="228" y="0"/>
                    <a:pt x="179" y="7"/>
                    <a:pt x="136" y="19"/>
                  </a:cubicBezTo>
                  <a:cubicBezTo>
                    <a:pt x="117" y="31"/>
                    <a:pt x="0" y="86"/>
                    <a:pt x="7" y="111"/>
                  </a:cubicBezTo>
                  <a:lnTo>
                    <a:pt x="74" y="363"/>
                  </a:lnTo>
                  <a:cubicBezTo>
                    <a:pt x="137" y="657"/>
                    <a:pt x="677" y="996"/>
                    <a:pt x="1073" y="996"/>
                  </a:cubicBezTo>
                  <a:cubicBezTo>
                    <a:pt x="1223" y="996"/>
                    <a:pt x="1352" y="948"/>
                    <a:pt x="1426" y="830"/>
                  </a:cubicBezTo>
                  <a:lnTo>
                    <a:pt x="1426" y="830"/>
                  </a:lnTo>
                  <a:cubicBezTo>
                    <a:pt x="1383" y="864"/>
                    <a:pt x="1343" y="879"/>
                    <a:pt x="1305" y="879"/>
                  </a:cubicBezTo>
                  <a:cubicBezTo>
                    <a:pt x="1117" y="879"/>
                    <a:pt x="994" y="503"/>
                    <a:pt x="922" y="375"/>
                  </a:cubicBezTo>
                  <a:cubicBezTo>
                    <a:pt x="897" y="326"/>
                    <a:pt x="867" y="289"/>
                    <a:pt x="830" y="246"/>
                  </a:cubicBezTo>
                  <a:cubicBezTo>
                    <a:pt x="762" y="179"/>
                    <a:pt x="676" y="123"/>
                    <a:pt x="590" y="80"/>
                  </a:cubicBezTo>
                  <a:cubicBezTo>
                    <a:pt x="492" y="31"/>
                    <a:pt x="387" y="0"/>
                    <a:pt x="27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0"/>
            <p:cNvSpPr/>
            <p:nvPr/>
          </p:nvSpPr>
          <p:spPr>
            <a:xfrm flipH="1">
              <a:off x="7116898" y="1604388"/>
              <a:ext cx="177763" cy="74525"/>
            </a:xfrm>
            <a:custGeom>
              <a:avLst/>
              <a:gdLst/>
              <a:ahLst/>
              <a:cxnLst/>
              <a:rect l="l" t="t" r="r" b="b"/>
              <a:pathLst>
                <a:path w="1622" h="680" extrusionOk="0">
                  <a:moveTo>
                    <a:pt x="935" y="1"/>
                  </a:moveTo>
                  <a:cubicBezTo>
                    <a:pt x="918" y="1"/>
                    <a:pt x="901" y="1"/>
                    <a:pt x="884" y="2"/>
                  </a:cubicBezTo>
                  <a:cubicBezTo>
                    <a:pt x="835" y="9"/>
                    <a:pt x="780" y="21"/>
                    <a:pt x="731" y="39"/>
                  </a:cubicBezTo>
                  <a:cubicBezTo>
                    <a:pt x="627" y="79"/>
                    <a:pt x="397" y="216"/>
                    <a:pt x="233" y="216"/>
                  </a:cubicBezTo>
                  <a:cubicBezTo>
                    <a:pt x="145" y="216"/>
                    <a:pt x="76" y="177"/>
                    <a:pt x="55" y="64"/>
                  </a:cubicBezTo>
                  <a:lnTo>
                    <a:pt x="55" y="64"/>
                  </a:lnTo>
                  <a:cubicBezTo>
                    <a:pt x="1" y="435"/>
                    <a:pt x="573" y="679"/>
                    <a:pt x="1008" y="679"/>
                  </a:cubicBezTo>
                  <a:cubicBezTo>
                    <a:pt x="1164" y="679"/>
                    <a:pt x="1302" y="648"/>
                    <a:pt x="1388" y="580"/>
                  </a:cubicBezTo>
                  <a:lnTo>
                    <a:pt x="1603" y="426"/>
                  </a:lnTo>
                  <a:cubicBezTo>
                    <a:pt x="1622" y="414"/>
                    <a:pt x="1572" y="297"/>
                    <a:pt x="1560" y="279"/>
                  </a:cubicBezTo>
                  <a:cubicBezTo>
                    <a:pt x="1542" y="236"/>
                    <a:pt x="1505" y="205"/>
                    <a:pt x="1468" y="174"/>
                  </a:cubicBezTo>
                  <a:cubicBezTo>
                    <a:pt x="1382" y="101"/>
                    <a:pt x="1284" y="58"/>
                    <a:pt x="1179" y="33"/>
                  </a:cubicBezTo>
                  <a:cubicBezTo>
                    <a:pt x="1098" y="13"/>
                    <a:pt x="1016" y="1"/>
                    <a:pt x="93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0"/>
            <p:cNvSpPr/>
            <p:nvPr/>
          </p:nvSpPr>
          <p:spPr>
            <a:xfrm flipH="1">
              <a:off x="7106815" y="1637486"/>
              <a:ext cx="161653" cy="103458"/>
            </a:xfrm>
            <a:custGeom>
              <a:avLst/>
              <a:gdLst/>
              <a:ahLst/>
              <a:cxnLst/>
              <a:rect l="l" t="t" r="r" b="b"/>
              <a:pathLst>
                <a:path w="1475" h="944" extrusionOk="0">
                  <a:moveTo>
                    <a:pt x="1163" y="0"/>
                  </a:moveTo>
                  <a:cubicBezTo>
                    <a:pt x="1066" y="0"/>
                    <a:pt x="971" y="19"/>
                    <a:pt x="885" y="57"/>
                  </a:cubicBezTo>
                  <a:cubicBezTo>
                    <a:pt x="793" y="94"/>
                    <a:pt x="707" y="143"/>
                    <a:pt x="633" y="210"/>
                  </a:cubicBezTo>
                  <a:cubicBezTo>
                    <a:pt x="596" y="247"/>
                    <a:pt x="559" y="284"/>
                    <a:pt x="535" y="327"/>
                  </a:cubicBezTo>
                  <a:cubicBezTo>
                    <a:pt x="454" y="448"/>
                    <a:pt x="311" y="807"/>
                    <a:pt x="126" y="807"/>
                  </a:cubicBezTo>
                  <a:cubicBezTo>
                    <a:pt x="86" y="807"/>
                    <a:pt x="44" y="790"/>
                    <a:pt x="0" y="751"/>
                  </a:cubicBezTo>
                  <a:lnTo>
                    <a:pt x="0" y="751"/>
                  </a:lnTo>
                  <a:cubicBezTo>
                    <a:pt x="75" y="887"/>
                    <a:pt x="222" y="943"/>
                    <a:pt x="393" y="943"/>
                  </a:cubicBezTo>
                  <a:cubicBezTo>
                    <a:pt x="783" y="943"/>
                    <a:pt x="1301" y="652"/>
                    <a:pt x="1383" y="370"/>
                  </a:cubicBezTo>
                  <a:lnTo>
                    <a:pt x="1462" y="124"/>
                  </a:lnTo>
                  <a:cubicBezTo>
                    <a:pt x="1475" y="100"/>
                    <a:pt x="1358" y="38"/>
                    <a:pt x="1346" y="26"/>
                  </a:cubicBezTo>
                  <a:cubicBezTo>
                    <a:pt x="1297" y="8"/>
                    <a:pt x="1247" y="1"/>
                    <a:pt x="1204" y="1"/>
                  </a:cubicBezTo>
                  <a:cubicBezTo>
                    <a:pt x="1191" y="1"/>
                    <a:pt x="1177" y="0"/>
                    <a:pt x="116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0"/>
            <p:cNvSpPr/>
            <p:nvPr/>
          </p:nvSpPr>
          <p:spPr>
            <a:xfrm flipH="1">
              <a:off x="7112842" y="1465640"/>
              <a:ext cx="76169" cy="200997"/>
            </a:xfrm>
            <a:custGeom>
              <a:avLst/>
              <a:gdLst/>
              <a:ahLst/>
              <a:cxnLst/>
              <a:rect l="l" t="t" r="r" b="b"/>
              <a:pathLst>
                <a:path w="695" h="1834" extrusionOk="0">
                  <a:moveTo>
                    <a:pt x="374" y="1"/>
                  </a:moveTo>
                  <a:cubicBezTo>
                    <a:pt x="156" y="1"/>
                    <a:pt x="0" y="120"/>
                    <a:pt x="0" y="120"/>
                  </a:cubicBezTo>
                  <a:cubicBezTo>
                    <a:pt x="535" y="556"/>
                    <a:pt x="387" y="1821"/>
                    <a:pt x="387" y="1821"/>
                  </a:cubicBezTo>
                  <a:lnTo>
                    <a:pt x="498" y="1834"/>
                  </a:lnTo>
                  <a:cubicBezTo>
                    <a:pt x="694" y="801"/>
                    <a:pt x="529" y="21"/>
                    <a:pt x="529" y="21"/>
                  </a:cubicBezTo>
                  <a:cubicBezTo>
                    <a:pt x="475" y="7"/>
                    <a:pt x="423" y="1"/>
                    <a:pt x="37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0"/>
            <p:cNvSpPr/>
            <p:nvPr/>
          </p:nvSpPr>
          <p:spPr>
            <a:xfrm flipH="1">
              <a:off x="7347816" y="1668282"/>
              <a:ext cx="120007" cy="134035"/>
            </a:xfrm>
            <a:custGeom>
              <a:avLst/>
              <a:gdLst/>
              <a:ahLst/>
              <a:cxnLst/>
              <a:rect l="l" t="t" r="r" b="b"/>
              <a:pathLst>
                <a:path w="1095" h="1223" extrusionOk="0">
                  <a:moveTo>
                    <a:pt x="715" y="0"/>
                  </a:moveTo>
                  <a:cubicBezTo>
                    <a:pt x="525" y="0"/>
                    <a:pt x="305" y="161"/>
                    <a:pt x="173" y="415"/>
                  </a:cubicBezTo>
                  <a:cubicBezTo>
                    <a:pt x="1" y="734"/>
                    <a:pt x="32" y="1078"/>
                    <a:pt x="240" y="1189"/>
                  </a:cubicBezTo>
                  <a:cubicBezTo>
                    <a:pt x="284" y="1212"/>
                    <a:pt x="332" y="1223"/>
                    <a:pt x="382" y="1223"/>
                  </a:cubicBezTo>
                  <a:cubicBezTo>
                    <a:pt x="570" y="1223"/>
                    <a:pt x="786" y="1066"/>
                    <a:pt x="922" y="814"/>
                  </a:cubicBezTo>
                  <a:cubicBezTo>
                    <a:pt x="1094" y="495"/>
                    <a:pt x="1064" y="144"/>
                    <a:pt x="855" y="34"/>
                  </a:cubicBezTo>
                  <a:cubicBezTo>
                    <a:pt x="812" y="11"/>
                    <a:pt x="765" y="0"/>
                    <a:pt x="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0"/>
            <p:cNvSpPr/>
            <p:nvPr/>
          </p:nvSpPr>
          <p:spPr>
            <a:xfrm flipH="1">
              <a:off x="7131035" y="1809003"/>
              <a:ext cx="102471" cy="114527"/>
            </a:xfrm>
            <a:custGeom>
              <a:avLst/>
              <a:gdLst/>
              <a:ahLst/>
              <a:cxnLst/>
              <a:rect l="l" t="t" r="r" b="b"/>
              <a:pathLst>
                <a:path w="935" h="1045" extrusionOk="0">
                  <a:moveTo>
                    <a:pt x="616" y="0"/>
                  </a:moveTo>
                  <a:cubicBezTo>
                    <a:pt x="454" y="0"/>
                    <a:pt x="266" y="138"/>
                    <a:pt x="148" y="353"/>
                  </a:cubicBezTo>
                  <a:cubicBezTo>
                    <a:pt x="1" y="624"/>
                    <a:pt x="32" y="918"/>
                    <a:pt x="204" y="1017"/>
                  </a:cubicBezTo>
                  <a:cubicBezTo>
                    <a:pt x="240" y="1035"/>
                    <a:pt x="279" y="1044"/>
                    <a:pt x="320" y="1044"/>
                  </a:cubicBezTo>
                  <a:cubicBezTo>
                    <a:pt x="484" y="1044"/>
                    <a:pt x="674" y="907"/>
                    <a:pt x="787" y="691"/>
                  </a:cubicBezTo>
                  <a:cubicBezTo>
                    <a:pt x="935" y="421"/>
                    <a:pt x="904" y="120"/>
                    <a:pt x="732" y="28"/>
                  </a:cubicBezTo>
                  <a:cubicBezTo>
                    <a:pt x="696" y="9"/>
                    <a:pt x="657" y="0"/>
                    <a:pt x="6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0"/>
            <p:cNvSpPr/>
            <p:nvPr/>
          </p:nvSpPr>
          <p:spPr>
            <a:xfrm flipH="1">
              <a:off x="7315485" y="2062936"/>
              <a:ext cx="114636" cy="128336"/>
            </a:xfrm>
            <a:custGeom>
              <a:avLst/>
              <a:gdLst/>
              <a:ahLst/>
              <a:cxnLst/>
              <a:rect l="l" t="t" r="r" b="b"/>
              <a:pathLst>
                <a:path w="1046" h="1171" extrusionOk="0">
                  <a:moveTo>
                    <a:pt x="683" y="1"/>
                  </a:moveTo>
                  <a:cubicBezTo>
                    <a:pt x="501" y="1"/>
                    <a:pt x="292" y="152"/>
                    <a:pt x="161" y="395"/>
                  </a:cubicBezTo>
                  <a:cubicBezTo>
                    <a:pt x="1" y="703"/>
                    <a:pt x="32" y="1034"/>
                    <a:pt x="228" y="1139"/>
                  </a:cubicBezTo>
                  <a:cubicBezTo>
                    <a:pt x="269" y="1160"/>
                    <a:pt x="314" y="1171"/>
                    <a:pt x="361" y="1171"/>
                  </a:cubicBezTo>
                  <a:cubicBezTo>
                    <a:pt x="541" y="1171"/>
                    <a:pt x="753" y="1020"/>
                    <a:pt x="879" y="776"/>
                  </a:cubicBezTo>
                  <a:cubicBezTo>
                    <a:pt x="1045" y="469"/>
                    <a:pt x="1015" y="137"/>
                    <a:pt x="818" y="33"/>
                  </a:cubicBezTo>
                  <a:cubicBezTo>
                    <a:pt x="776" y="11"/>
                    <a:pt x="730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0"/>
            <p:cNvSpPr/>
            <p:nvPr/>
          </p:nvSpPr>
          <p:spPr>
            <a:xfrm flipH="1">
              <a:off x="7059688" y="2068087"/>
              <a:ext cx="101047" cy="74963"/>
            </a:xfrm>
            <a:custGeom>
              <a:avLst/>
              <a:gdLst/>
              <a:ahLst/>
              <a:cxnLst/>
              <a:rect l="l" t="t" r="r" b="b"/>
              <a:pathLst>
                <a:path w="922" h="684" extrusionOk="0">
                  <a:moveTo>
                    <a:pt x="611" y="0"/>
                  </a:moveTo>
                  <a:cubicBezTo>
                    <a:pt x="515" y="0"/>
                    <a:pt x="405" y="33"/>
                    <a:pt x="301" y="96"/>
                  </a:cubicBezTo>
                  <a:cubicBezTo>
                    <a:pt x="99" y="232"/>
                    <a:pt x="0" y="447"/>
                    <a:pt x="86" y="582"/>
                  </a:cubicBezTo>
                  <a:cubicBezTo>
                    <a:pt x="130" y="650"/>
                    <a:pt x="211" y="684"/>
                    <a:pt x="308" y="684"/>
                  </a:cubicBezTo>
                  <a:cubicBezTo>
                    <a:pt x="402" y="684"/>
                    <a:pt x="511" y="652"/>
                    <a:pt x="615" y="588"/>
                  </a:cubicBezTo>
                  <a:cubicBezTo>
                    <a:pt x="824" y="453"/>
                    <a:pt x="922" y="238"/>
                    <a:pt x="836" y="103"/>
                  </a:cubicBezTo>
                  <a:cubicBezTo>
                    <a:pt x="792" y="34"/>
                    <a:pt x="710" y="0"/>
                    <a:pt x="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0"/>
            <p:cNvSpPr/>
            <p:nvPr/>
          </p:nvSpPr>
          <p:spPr>
            <a:xfrm flipH="1">
              <a:off x="7052899" y="2441150"/>
              <a:ext cx="720587" cy="668091"/>
            </a:xfrm>
            <a:custGeom>
              <a:avLst/>
              <a:gdLst/>
              <a:ahLst/>
              <a:cxnLst/>
              <a:rect l="l" t="t" r="r" b="b"/>
              <a:pathLst>
                <a:path w="6575" h="6096" extrusionOk="0">
                  <a:moveTo>
                    <a:pt x="3342" y="0"/>
                  </a:moveTo>
                  <a:cubicBezTo>
                    <a:pt x="2032" y="0"/>
                    <a:pt x="820" y="903"/>
                    <a:pt x="443" y="2265"/>
                  </a:cubicBezTo>
                  <a:cubicBezTo>
                    <a:pt x="1" y="3893"/>
                    <a:pt x="910" y="5564"/>
                    <a:pt x="2483" y="5994"/>
                  </a:cubicBezTo>
                  <a:cubicBezTo>
                    <a:pt x="2734" y="6063"/>
                    <a:pt x="2987" y="6096"/>
                    <a:pt x="3236" y="6096"/>
                  </a:cubicBezTo>
                  <a:cubicBezTo>
                    <a:pt x="4543" y="6096"/>
                    <a:pt x="5755" y="5192"/>
                    <a:pt x="6132" y="3825"/>
                  </a:cubicBezTo>
                  <a:cubicBezTo>
                    <a:pt x="6574" y="2203"/>
                    <a:pt x="5665" y="532"/>
                    <a:pt x="4098" y="102"/>
                  </a:cubicBezTo>
                  <a:cubicBezTo>
                    <a:pt x="3846" y="33"/>
                    <a:pt x="3592" y="0"/>
                    <a:pt x="334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0"/>
            <p:cNvSpPr/>
            <p:nvPr/>
          </p:nvSpPr>
          <p:spPr>
            <a:xfrm flipH="1">
              <a:off x="7250823" y="2374187"/>
              <a:ext cx="101156" cy="208121"/>
            </a:xfrm>
            <a:custGeom>
              <a:avLst/>
              <a:gdLst/>
              <a:ahLst/>
              <a:cxnLst/>
              <a:rect l="l" t="t" r="r" b="b"/>
              <a:pathLst>
                <a:path w="923" h="1899" extrusionOk="0">
                  <a:moveTo>
                    <a:pt x="424" y="0"/>
                  </a:moveTo>
                  <a:cubicBezTo>
                    <a:pt x="416" y="0"/>
                    <a:pt x="408" y="0"/>
                    <a:pt x="400" y="0"/>
                  </a:cubicBezTo>
                  <a:cubicBezTo>
                    <a:pt x="400" y="0"/>
                    <a:pt x="44" y="768"/>
                    <a:pt x="1" y="1880"/>
                  </a:cubicBezTo>
                  <a:lnTo>
                    <a:pt x="111" y="1899"/>
                  </a:lnTo>
                  <a:cubicBezTo>
                    <a:pt x="111" y="1899"/>
                    <a:pt x="271" y="553"/>
                    <a:pt x="922" y="228"/>
                  </a:cubicBezTo>
                  <a:cubicBezTo>
                    <a:pt x="922" y="228"/>
                    <a:pt x="735" y="0"/>
                    <a:pt x="424" y="0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0"/>
            <p:cNvSpPr/>
            <p:nvPr/>
          </p:nvSpPr>
          <p:spPr>
            <a:xfrm flipH="1">
              <a:off x="6957988" y="2504277"/>
              <a:ext cx="721902" cy="672913"/>
            </a:xfrm>
            <a:custGeom>
              <a:avLst/>
              <a:gdLst/>
              <a:ahLst/>
              <a:cxnLst/>
              <a:rect l="l" t="t" r="r" b="b"/>
              <a:pathLst>
                <a:path w="6587" h="6140" extrusionOk="0">
                  <a:moveTo>
                    <a:pt x="3353" y="0"/>
                  </a:moveTo>
                  <a:cubicBezTo>
                    <a:pt x="2044" y="0"/>
                    <a:pt x="832" y="914"/>
                    <a:pt x="455" y="2291"/>
                  </a:cubicBezTo>
                  <a:cubicBezTo>
                    <a:pt x="1" y="3925"/>
                    <a:pt x="910" y="5608"/>
                    <a:pt x="2483" y="6038"/>
                  </a:cubicBezTo>
                  <a:cubicBezTo>
                    <a:pt x="2733" y="6107"/>
                    <a:pt x="2984" y="6140"/>
                    <a:pt x="3233" y="6140"/>
                  </a:cubicBezTo>
                  <a:cubicBezTo>
                    <a:pt x="4542" y="6140"/>
                    <a:pt x="5761" y="5230"/>
                    <a:pt x="6138" y="3851"/>
                  </a:cubicBezTo>
                  <a:cubicBezTo>
                    <a:pt x="6587" y="2211"/>
                    <a:pt x="5677" y="534"/>
                    <a:pt x="4111" y="104"/>
                  </a:cubicBezTo>
                  <a:cubicBezTo>
                    <a:pt x="3858" y="34"/>
                    <a:pt x="3604" y="0"/>
                    <a:pt x="3353" y="0"/>
                  </a:cubicBezTo>
                  <a:close/>
                </a:path>
              </a:pathLst>
            </a:custGeom>
            <a:solidFill>
              <a:srgbClr val="F7B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0"/>
            <p:cNvSpPr/>
            <p:nvPr/>
          </p:nvSpPr>
          <p:spPr>
            <a:xfrm flipH="1">
              <a:off x="7156576" y="2449698"/>
              <a:ext cx="721902" cy="673023"/>
            </a:xfrm>
            <a:custGeom>
              <a:avLst/>
              <a:gdLst/>
              <a:ahLst/>
              <a:cxnLst/>
              <a:rect l="l" t="t" r="r" b="b"/>
              <a:pathLst>
                <a:path w="6587" h="6141" extrusionOk="0">
                  <a:moveTo>
                    <a:pt x="3353" y="0"/>
                  </a:moveTo>
                  <a:cubicBezTo>
                    <a:pt x="2043" y="0"/>
                    <a:pt x="830" y="914"/>
                    <a:pt x="449" y="2291"/>
                  </a:cubicBezTo>
                  <a:cubicBezTo>
                    <a:pt x="0" y="3925"/>
                    <a:pt x="910" y="5609"/>
                    <a:pt x="2482" y="6039"/>
                  </a:cubicBezTo>
                  <a:cubicBezTo>
                    <a:pt x="2732" y="6107"/>
                    <a:pt x="2984" y="6140"/>
                    <a:pt x="3233" y="6140"/>
                  </a:cubicBezTo>
                  <a:cubicBezTo>
                    <a:pt x="4542" y="6140"/>
                    <a:pt x="5761" y="5230"/>
                    <a:pt x="6138" y="3852"/>
                  </a:cubicBezTo>
                  <a:cubicBezTo>
                    <a:pt x="6586" y="2211"/>
                    <a:pt x="5677" y="534"/>
                    <a:pt x="4110" y="104"/>
                  </a:cubicBezTo>
                  <a:cubicBezTo>
                    <a:pt x="3858" y="34"/>
                    <a:pt x="3604" y="0"/>
                    <a:pt x="3353" y="0"/>
                  </a:cubicBezTo>
                  <a:close/>
                </a:path>
              </a:pathLst>
            </a:custGeom>
            <a:solidFill>
              <a:srgbClr val="F9C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0"/>
            <p:cNvSpPr/>
            <p:nvPr/>
          </p:nvSpPr>
          <p:spPr>
            <a:xfrm flipH="1">
              <a:off x="7442728" y="2500770"/>
              <a:ext cx="340183" cy="272124"/>
            </a:xfrm>
            <a:custGeom>
              <a:avLst/>
              <a:gdLst/>
              <a:ahLst/>
              <a:cxnLst/>
              <a:rect l="l" t="t" r="r" b="b"/>
              <a:pathLst>
                <a:path w="3104" h="2483" extrusionOk="0">
                  <a:moveTo>
                    <a:pt x="2094" y="1"/>
                  </a:moveTo>
                  <a:cubicBezTo>
                    <a:pt x="1732" y="1"/>
                    <a:pt x="1305" y="158"/>
                    <a:pt x="928" y="461"/>
                  </a:cubicBezTo>
                  <a:cubicBezTo>
                    <a:pt x="259" y="990"/>
                    <a:pt x="1" y="1770"/>
                    <a:pt x="345" y="2206"/>
                  </a:cubicBezTo>
                  <a:cubicBezTo>
                    <a:pt x="496" y="2392"/>
                    <a:pt x="734" y="2482"/>
                    <a:pt x="1010" y="2482"/>
                  </a:cubicBezTo>
                  <a:cubicBezTo>
                    <a:pt x="1372" y="2482"/>
                    <a:pt x="1798" y="2325"/>
                    <a:pt x="2175" y="2022"/>
                  </a:cubicBezTo>
                  <a:cubicBezTo>
                    <a:pt x="2839" y="1493"/>
                    <a:pt x="3103" y="713"/>
                    <a:pt x="2759" y="277"/>
                  </a:cubicBezTo>
                  <a:cubicBezTo>
                    <a:pt x="2608" y="91"/>
                    <a:pt x="2370" y="1"/>
                    <a:pt x="2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0"/>
            <p:cNvSpPr/>
            <p:nvPr/>
          </p:nvSpPr>
          <p:spPr>
            <a:xfrm flipH="1">
              <a:off x="7633976" y="1719354"/>
              <a:ext cx="696367" cy="568140"/>
            </a:xfrm>
            <a:custGeom>
              <a:avLst/>
              <a:gdLst/>
              <a:ahLst/>
              <a:cxnLst/>
              <a:rect l="l" t="t" r="r" b="b"/>
              <a:pathLst>
                <a:path w="6354" h="5184" extrusionOk="0">
                  <a:moveTo>
                    <a:pt x="2563" y="0"/>
                  </a:moveTo>
                  <a:cubicBezTo>
                    <a:pt x="1659" y="0"/>
                    <a:pt x="900" y="414"/>
                    <a:pt x="535" y="1399"/>
                  </a:cubicBezTo>
                  <a:cubicBezTo>
                    <a:pt x="1" y="2855"/>
                    <a:pt x="744" y="4470"/>
                    <a:pt x="2207" y="5011"/>
                  </a:cubicBezTo>
                  <a:cubicBezTo>
                    <a:pt x="2525" y="5128"/>
                    <a:pt x="2852" y="5183"/>
                    <a:pt x="3173" y="5183"/>
                  </a:cubicBezTo>
                  <a:cubicBezTo>
                    <a:pt x="4318" y="5183"/>
                    <a:pt x="5397" y="4477"/>
                    <a:pt x="5819" y="3340"/>
                  </a:cubicBezTo>
                  <a:cubicBezTo>
                    <a:pt x="6353" y="1884"/>
                    <a:pt x="5407" y="809"/>
                    <a:pt x="3951" y="274"/>
                  </a:cubicBezTo>
                  <a:cubicBezTo>
                    <a:pt x="3474" y="98"/>
                    <a:pt x="3001" y="0"/>
                    <a:pt x="2563" y="0"/>
                  </a:cubicBezTo>
                  <a:close/>
                </a:path>
              </a:pathLst>
            </a:custGeom>
            <a:solidFill>
              <a:srgbClr val="F7B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0"/>
            <p:cNvSpPr/>
            <p:nvPr/>
          </p:nvSpPr>
          <p:spPr>
            <a:xfrm flipH="1">
              <a:off x="7855464" y="1729546"/>
              <a:ext cx="82306" cy="41756"/>
            </a:xfrm>
            <a:custGeom>
              <a:avLst/>
              <a:gdLst/>
              <a:ahLst/>
              <a:cxnLst/>
              <a:rect l="l" t="t" r="r" b="b"/>
              <a:pathLst>
                <a:path w="751" h="381" extrusionOk="0">
                  <a:moveTo>
                    <a:pt x="344" y="0"/>
                  </a:moveTo>
                  <a:cubicBezTo>
                    <a:pt x="231" y="0"/>
                    <a:pt x="56" y="11"/>
                    <a:pt x="31" y="77"/>
                  </a:cubicBezTo>
                  <a:cubicBezTo>
                    <a:pt x="1" y="169"/>
                    <a:pt x="142" y="243"/>
                    <a:pt x="332" y="310"/>
                  </a:cubicBezTo>
                  <a:cubicBezTo>
                    <a:pt x="439" y="349"/>
                    <a:pt x="538" y="380"/>
                    <a:pt x="609" y="380"/>
                  </a:cubicBezTo>
                  <a:cubicBezTo>
                    <a:pt x="660" y="380"/>
                    <a:pt x="698" y="364"/>
                    <a:pt x="713" y="323"/>
                  </a:cubicBezTo>
                  <a:cubicBezTo>
                    <a:pt x="750" y="230"/>
                    <a:pt x="443" y="3"/>
                    <a:pt x="443" y="3"/>
                  </a:cubicBezTo>
                  <a:cubicBezTo>
                    <a:pt x="443" y="3"/>
                    <a:pt x="401" y="0"/>
                    <a:pt x="34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0"/>
            <p:cNvSpPr/>
            <p:nvPr/>
          </p:nvSpPr>
          <p:spPr>
            <a:xfrm flipH="1">
              <a:off x="7879027" y="1717710"/>
              <a:ext cx="96444" cy="48879"/>
            </a:xfrm>
            <a:custGeom>
              <a:avLst/>
              <a:gdLst/>
              <a:ahLst/>
              <a:cxnLst/>
              <a:rect l="l" t="t" r="r" b="b"/>
              <a:pathLst>
                <a:path w="880" h="446" extrusionOk="0">
                  <a:moveTo>
                    <a:pt x="1" y="1"/>
                  </a:moveTo>
                  <a:cubicBezTo>
                    <a:pt x="1" y="1"/>
                    <a:pt x="25" y="185"/>
                    <a:pt x="246" y="320"/>
                  </a:cubicBezTo>
                  <a:cubicBezTo>
                    <a:pt x="408" y="419"/>
                    <a:pt x="517" y="445"/>
                    <a:pt x="610" y="445"/>
                  </a:cubicBezTo>
                  <a:cubicBezTo>
                    <a:pt x="644" y="445"/>
                    <a:pt x="676" y="442"/>
                    <a:pt x="707" y="437"/>
                  </a:cubicBezTo>
                  <a:cubicBezTo>
                    <a:pt x="824" y="412"/>
                    <a:pt x="879" y="375"/>
                    <a:pt x="664" y="240"/>
                  </a:cubicBezTo>
                  <a:cubicBezTo>
                    <a:pt x="443" y="1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0"/>
            <p:cNvSpPr/>
            <p:nvPr/>
          </p:nvSpPr>
          <p:spPr>
            <a:xfrm flipH="1">
              <a:off x="7885603" y="1741602"/>
              <a:ext cx="98635" cy="38577"/>
            </a:xfrm>
            <a:custGeom>
              <a:avLst/>
              <a:gdLst/>
              <a:ahLst/>
              <a:cxnLst/>
              <a:rect l="l" t="t" r="r" b="b"/>
              <a:pathLst>
                <a:path w="900" h="352" extrusionOk="0">
                  <a:moveTo>
                    <a:pt x="287" y="1"/>
                  </a:moveTo>
                  <a:cubicBezTo>
                    <a:pt x="99" y="1"/>
                    <a:pt x="1" y="90"/>
                    <a:pt x="1" y="90"/>
                  </a:cubicBezTo>
                  <a:cubicBezTo>
                    <a:pt x="1" y="90"/>
                    <a:pt x="400" y="299"/>
                    <a:pt x="652" y="342"/>
                  </a:cubicBezTo>
                  <a:cubicBezTo>
                    <a:pt x="701" y="349"/>
                    <a:pt x="740" y="352"/>
                    <a:pt x="770" y="352"/>
                  </a:cubicBezTo>
                  <a:cubicBezTo>
                    <a:pt x="899" y="352"/>
                    <a:pt x="873" y="293"/>
                    <a:pt x="818" y="219"/>
                  </a:cubicBezTo>
                  <a:cubicBezTo>
                    <a:pt x="744" y="127"/>
                    <a:pt x="646" y="47"/>
                    <a:pt x="394" y="10"/>
                  </a:cubicBezTo>
                  <a:cubicBezTo>
                    <a:pt x="356" y="3"/>
                    <a:pt x="320" y="1"/>
                    <a:pt x="28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0"/>
            <p:cNvSpPr/>
            <p:nvPr/>
          </p:nvSpPr>
          <p:spPr>
            <a:xfrm flipH="1">
              <a:off x="7858204" y="1756178"/>
              <a:ext cx="82196" cy="42084"/>
            </a:xfrm>
            <a:custGeom>
              <a:avLst/>
              <a:gdLst/>
              <a:ahLst/>
              <a:cxnLst/>
              <a:rect l="l" t="t" r="r" b="b"/>
              <a:pathLst>
                <a:path w="750" h="384" extrusionOk="0">
                  <a:moveTo>
                    <a:pt x="135" y="0"/>
                  </a:moveTo>
                  <a:cubicBezTo>
                    <a:pt x="83" y="0"/>
                    <a:pt x="46" y="16"/>
                    <a:pt x="31" y="55"/>
                  </a:cubicBezTo>
                  <a:cubicBezTo>
                    <a:pt x="0" y="153"/>
                    <a:pt x="301" y="381"/>
                    <a:pt x="301" y="381"/>
                  </a:cubicBezTo>
                  <a:cubicBezTo>
                    <a:pt x="301" y="381"/>
                    <a:pt x="343" y="383"/>
                    <a:pt x="400" y="383"/>
                  </a:cubicBezTo>
                  <a:cubicBezTo>
                    <a:pt x="513" y="383"/>
                    <a:pt x="688" y="372"/>
                    <a:pt x="713" y="307"/>
                  </a:cubicBezTo>
                  <a:cubicBezTo>
                    <a:pt x="750" y="209"/>
                    <a:pt x="602" y="141"/>
                    <a:pt x="412" y="73"/>
                  </a:cubicBezTo>
                  <a:cubicBezTo>
                    <a:pt x="305" y="31"/>
                    <a:pt x="206" y="0"/>
                    <a:pt x="13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40"/>
            <p:cNvSpPr/>
            <p:nvPr/>
          </p:nvSpPr>
          <p:spPr>
            <a:xfrm flipH="1">
              <a:off x="7821161" y="1760891"/>
              <a:ext cx="96444" cy="49208"/>
            </a:xfrm>
            <a:custGeom>
              <a:avLst/>
              <a:gdLst/>
              <a:ahLst/>
              <a:cxnLst/>
              <a:rect l="l" t="t" r="r" b="b"/>
              <a:pathLst>
                <a:path w="880" h="449" extrusionOk="0">
                  <a:moveTo>
                    <a:pt x="274" y="1"/>
                  </a:moveTo>
                  <a:cubicBezTo>
                    <a:pt x="239" y="1"/>
                    <a:pt x="205" y="5"/>
                    <a:pt x="173" y="12"/>
                  </a:cubicBezTo>
                  <a:cubicBezTo>
                    <a:pt x="62" y="37"/>
                    <a:pt x="1" y="73"/>
                    <a:pt x="222" y="209"/>
                  </a:cubicBezTo>
                  <a:cubicBezTo>
                    <a:pt x="437" y="344"/>
                    <a:pt x="880" y="448"/>
                    <a:pt x="880" y="448"/>
                  </a:cubicBezTo>
                  <a:cubicBezTo>
                    <a:pt x="880" y="448"/>
                    <a:pt x="855" y="264"/>
                    <a:pt x="634" y="129"/>
                  </a:cubicBezTo>
                  <a:cubicBezTo>
                    <a:pt x="478" y="31"/>
                    <a:pt x="368" y="1"/>
                    <a:pt x="27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40"/>
            <p:cNvSpPr/>
            <p:nvPr/>
          </p:nvSpPr>
          <p:spPr>
            <a:xfrm flipH="1">
              <a:off x="7811736" y="1747520"/>
              <a:ext cx="98745" cy="38358"/>
            </a:xfrm>
            <a:custGeom>
              <a:avLst/>
              <a:gdLst/>
              <a:ahLst/>
              <a:cxnLst/>
              <a:rect l="l" t="t" r="r" b="b"/>
              <a:pathLst>
                <a:path w="901" h="350" extrusionOk="0">
                  <a:moveTo>
                    <a:pt x="127" y="1"/>
                  </a:moveTo>
                  <a:cubicBezTo>
                    <a:pt x="0" y="1"/>
                    <a:pt x="24" y="59"/>
                    <a:pt x="83" y="134"/>
                  </a:cubicBezTo>
                  <a:cubicBezTo>
                    <a:pt x="151" y="226"/>
                    <a:pt x="249" y="306"/>
                    <a:pt x="507" y="343"/>
                  </a:cubicBezTo>
                  <a:cubicBezTo>
                    <a:pt x="540" y="348"/>
                    <a:pt x="571" y="350"/>
                    <a:pt x="600" y="350"/>
                  </a:cubicBezTo>
                  <a:cubicBezTo>
                    <a:pt x="794" y="350"/>
                    <a:pt x="901" y="257"/>
                    <a:pt x="901" y="257"/>
                  </a:cubicBezTo>
                  <a:cubicBezTo>
                    <a:pt x="901" y="257"/>
                    <a:pt x="495" y="48"/>
                    <a:pt x="243" y="11"/>
                  </a:cubicBezTo>
                  <a:cubicBezTo>
                    <a:pt x="195" y="4"/>
                    <a:pt x="157" y="1"/>
                    <a:pt x="12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0"/>
            <p:cNvSpPr/>
            <p:nvPr/>
          </p:nvSpPr>
          <p:spPr>
            <a:xfrm flipH="1">
              <a:off x="7792227" y="1927476"/>
              <a:ext cx="49866" cy="44386"/>
            </a:xfrm>
            <a:custGeom>
              <a:avLst/>
              <a:gdLst/>
              <a:ahLst/>
              <a:cxnLst/>
              <a:rect l="l" t="t" r="r" b="b"/>
              <a:pathLst>
                <a:path w="455" h="405" extrusionOk="0">
                  <a:moveTo>
                    <a:pt x="221" y="1"/>
                  </a:moveTo>
                  <a:cubicBezTo>
                    <a:pt x="141" y="1"/>
                    <a:pt x="65" y="52"/>
                    <a:pt x="37" y="132"/>
                  </a:cubicBezTo>
                  <a:cubicBezTo>
                    <a:pt x="0" y="237"/>
                    <a:pt x="49" y="353"/>
                    <a:pt x="154" y="390"/>
                  </a:cubicBezTo>
                  <a:cubicBezTo>
                    <a:pt x="178" y="400"/>
                    <a:pt x="203" y="405"/>
                    <a:pt x="227" y="405"/>
                  </a:cubicBezTo>
                  <a:cubicBezTo>
                    <a:pt x="308" y="405"/>
                    <a:pt x="385" y="354"/>
                    <a:pt x="418" y="274"/>
                  </a:cubicBezTo>
                  <a:cubicBezTo>
                    <a:pt x="455" y="169"/>
                    <a:pt x="399" y="52"/>
                    <a:pt x="295" y="16"/>
                  </a:cubicBezTo>
                  <a:cubicBezTo>
                    <a:pt x="271" y="6"/>
                    <a:pt x="246" y="1"/>
                    <a:pt x="221" y="1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0"/>
            <p:cNvSpPr/>
            <p:nvPr/>
          </p:nvSpPr>
          <p:spPr>
            <a:xfrm flipH="1">
              <a:off x="7988842" y="1841662"/>
              <a:ext cx="50523" cy="44386"/>
            </a:xfrm>
            <a:custGeom>
              <a:avLst/>
              <a:gdLst/>
              <a:ahLst/>
              <a:cxnLst/>
              <a:rect l="l" t="t" r="r" b="b"/>
              <a:pathLst>
                <a:path w="461" h="405" extrusionOk="0">
                  <a:moveTo>
                    <a:pt x="234" y="1"/>
                  </a:moveTo>
                  <a:cubicBezTo>
                    <a:pt x="151" y="1"/>
                    <a:pt x="72" y="53"/>
                    <a:pt x="43" y="135"/>
                  </a:cubicBezTo>
                  <a:cubicBezTo>
                    <a:pt x="0" y="240"/>
                    <a:pt x="55" y="356"/>
                    <a:pt x="160" y="393"/>
                  </a:cubicBezTo>
                  <a:cubicBezTo>
                    <a:pt x="182" y="401"/>
                    <a:pt x="204" y="405"/>
                    <a:pt x="226" y="405"/>
                  </a:cubicBezTo>
                  <a:cubicBezTo>
                    <a:pt x="310" y="405"/>
                    <a:pt x="389" y="353"/>
                    <a:pt x="418" y="270"/>
                  </a:cubicBezTo>
                  <a:cubicBezTo>
                    <a:pt x="461" y="166"/>
                    <a:pt x="405" y="55"/>
                    <a:pt x="301" y="12"/>
                  </a:cubicBezTo>
                  <a:cubicBezTo>
                    <a:pt x="279" y="4"/>
                    <a:pt x="257" y="1"/>
                    <a:pt x="234" y="1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0"/>
            <p:cNvSpPr/>
            <p:nvPr/>
          </p:nvSpPr>
          <p:spPr>
            <a:xfrm flipH="1">
              <a:off x="7723510" y="2081019"/>
              <a:ext cx="49975" cy="44386"/>
            </a:xfrm>
            <a:custGeom>
              <a:avLst/>
              <a:gdLst/>
              <a:ahLst/>
              <a:cxnLst/>
              <a:rect l="l" t="t" r="r" b="b"/>
              <a:pathLst>
                <a:path w="456" h="405" extrusionOk="0">
                  <a:moveTo>
                    <a:pt x="228" y="1"/>
                  </a:moveTo>
                  <a:cubicBezTo>
                    <a:pt x="147" y="1"/>
                    <a:pt x="71" y="52"/>
                    <a:pt x="38" y="132"/>
                  </a:cubicBezTo>
                  <a:cubicBezTo>
                    <a:pt x="1" y="236"/>
                    <a:pt x="56" y="353"/>
                    <a:pt x="160" y="390"/>
                  </a:cubicBezTo>
                  <a:cubicBezTo>
                    <a:pt x="185" y="400"/>
                    <a:pt x="210" y="405"/>
                    <a:pt x="234" y="405"/>
                  </a:cubicBezTo>
                  <a:cubicBezTo>
                    <a:pt x="315" y="405"/>
                    <a:pt x="390" y="354"/>
                    <a:pt x="418" y="273"/>
                  </a:cubicBezTo>
                  <a:cubicBezTo>
                    <a:pt x="455" y="169"/>
                    <a:pt x="406" y="52"/>
                    <a:pt x="302" y="15"/>
                  </a:cubicBezTo>
                  <a:cubicBezTo>
                    <a:pt x="277" y="5"/>
                    <a:pt x="253" y="1"/>
                    <a:pt x="228" y="1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0"/>
            <p:cNvSpPr/>
            <p:nvPr/>
          </p:nvSpPr>
          <p:spPr>
            <a:xfrm flipH="1">
              <a:off x="7915413" y="2002877"/>
              <a:ext cx="49975" cy="44496"/>
            </a:xfrm>
            <a:custGeom>
              <a:avLst/>
              <a:gdLst/>
              <a:ahLst/>
              <a:cxnLst/>
              <a:rect l="l" t="t" r="r" b="b"/>
              <a:pathLst>
                <a:path w="456" h="406" extrusionOk="0">
                  <a:moveTo>
                    <a:pt x="222" y="1"/>
                  </a:moveTo>
                  <a:cubicBezTo>
                    <a:pt x="141" y="1"/>
                    <a:pt x="66" y="52"/>
                    <a:pt x="38" y="132"/>
                  </a:cubicBezTo>
                  <a:cubicBezTo>
                    <a:pt x="1" y="237"/>
                    <a:pt x="50" y="354"/>
                    <a:pt x="154" y="390"/>
                  </a:cubicBezTo>
                  <a:cubicBezTo>
                    <a:pt x="179" y="400"/>
                    <a:pt x="204" y="405"/>
                    <a:pt x="228" y="405"/>
                  </a:cubicBezTo>
                  <a:cubicBezTo>
                    <a:pt x="309" y="405"/>
                    <a:pt x="386" y="354"/>
                    <a:pt x="419" y="274"/>
                  </a:cubicBezTo>
                  <a:cubicBezTo>
                    <a:pt x="455" y="169"/>
                    <a:pt x="400" y="53"/>
                    <a:pt x="296" y="16"/>
                  </a:cubicBezTo>
                  <a:cubicBezTo>
                    <a:pt x="271" y="6"/>
                    <a:pt x="247" y="1"/>
                    <a:pt x="222" y="1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0"/>
            <p:cNvSpPr/>
            <p:nvPr/>
          </p:nvSpPr>
          <p:spPr>
            <a:xfrm flipH="1">
              <a:off x="8091205" y="2069950"/>
              <a:ext cx="49866" cy="44386"/>
            </a:xfrm>
            <a:custGeom>
              <a:avLst/>
              <a:gdLst/>
              <a:ahLst/>
              <a:cxnLst/>
              <a:rect l="l" t="t" r="r" b="b"/>
              <a:pathLst>
                <a:path w="455" h="405" extrusionOk="0">
                  <a:moveTo>
                    <a:pt x="229" y="0"/>
                  </a:moveTo>
                  <a:cubicBezTo>
                    <a:pt x="145" y="0"/>
                    <a:pt x="66" y="52"/>
                    <a:pt x="37" y="135"/>
                  </a:cubicBezTo>
                  <a:cubicBezTo>
                    <a:pt x="0" y="239"/>
                    <a:pt x="49" y="356"/>
                    <a:pt x="154" y="393"/>
                  </a:cubicBezTo>
                  <a:cubicBezTo>
                    <a:pt x="176" y="401"/>
                    <a:pt x="198" y="404"/>
                    <a:pt x="221" y="404"/>
                  </a:cubicBezTo>
                  <a:cubicBezTo>
                    <a:pt x="304" y="404"/>
                    <a:pt x="384" y="352"/>
                    <a:pt x="418" y="270"/>
                  </a:cubicBezTo>
                  <a:cubicBezTo>
                    <a:pt x="455" y="165"/>
                    <a:pt x="400" y="49"/>
                    <a:pt x="295" y="12"/>
                  </a:cubicBezTo>
                  <a:cubicBezTo>
                    <a:pt x="273" y="4"/>
                    <a:pt x="251" y="0"/>
                    <a:pt x="229" y="0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0"/>
            <p:cNvSpPr/>
            <p:nvPr/>
          </p:nvSpPr>
          <p:spPr>
            <a:xfrm flipH="1">
              <a:off x="7890535" y="2170559"/>
              <a:ext cx="49866" cy="44167"/>
            </a:xfrm>
            <a:custGeom>
              <a:avLst/>
              <a:gdLst/>
              <a:ahLst/>
              <a:cxnLst/>
              <a:rect l="l" t="t" r="r" b="b"/>
              <a:pathLst>
                <a:path w="455" h="403" extrusionOk="0">
                  <a:moveTo>
                    <a:pt x="227" y="1"/>
                  </a:moveTo>
                  <a:cubicBezTo>
                    <a:pt x="146" y="1"/>
                    <a:pt x="70" y="52"/>
                    <a:pt x="37" y="132"/>
                  </a:cubicBezTo>
                  <a:cubicBezTo>
                    <a:pt x="0" y="237"/>
                    <a:pt x="55" y="353"/>
                    <a:pt x="160" y="390"/>
                  </a:cubicBezTo>
                  <a:cubicBezTo>
                    <a:pt x="183" y="398"/>
                    <a:pt x="207" y="402"/>
                    <a:pt x="231" y="402"/>
                  </a:cubicBezTo>
                  <a:cubicBezTo>
                    <a:pt x="312" y="402"/>
                    <a:pt x="389" y="355"/>
                    <a:pt x="418" y="273"/>
                  </a:cubicBezTo>
                  <a:cubicBezTo>
                    <a:pt x="455" y="169"/>
                    <a:pt x="399" y="52"/>
                    <a:pt x="301" y="15"/>
                  </a:cubicBezTo>
                  <a:cubicBezTo>
                    <a:pt x="277" y="5"/>
                    <a:pt x="252" y="1"/>
                    <a:pt x="227" y="1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0"/>
            <p:cNvSpPr/>
            <p:nvPr/>
          </p:nvSpPr>
          <p:spPr>
            <a:xfrm flipH="1">
              <a:off x="8140304" y="1901940"/>
              <a:ext cx="49975" cy="44386"/>
            </a:xfrm>
            <a:custGeom>
              <a:avLst/>
              <a:gdLst/>
              <a:ahLst/>
              <a:cxnLst/>
              <a:rect l="l" t="t" r="r" b="b"/>
              <a:pathLst>
                <a:path w="456" h="405" extrusionOk="0">
                  <a:moveTo>
                    <a:pt x="222" y="0"/>
                  </a:moveTo>
                  <a:cubicBezTo>
                    <a:pt x="141" y="0"/>
                    <a:pt x="66" y="52"/>
                    <a:pt x="38" y="132"/>
                  </a:cubicBezTo>
                  <a:cubicBezTo>
                    <a:pt x="1" y="236"/>
                    <a:pt x="50" y="353"/>
                    <a:pt x="154" y="390"/>
                  </a:cubicBezTo>
                  <a:cubicBezTo>
                    <a:pt x="179" y="400"/>
                    <a:pt x="204" y="405"/>
                    <a:pt x="228" y="405"/>
                  </a:cubicBezTo>
                  <a:cubicBezTo>
                    <a:pt x="309" y="405"/>
                    <a:pt x="384" y="353"/>
                    <a:pt x="412" y="273"/>
                  </a:cubicBezTo>
                  <a:cubicBezTo>
                    <a:pt x="455" y="169"/>
                    <a:pt x="400" y="52"/>
                    <a:pt x="296" y="15"/>
                  </a:cubicBezTo>
                  <a:cubicBezTo>
                    <a:pt x="271" y="5"/>
                    <a:pt x="247" y="0"/>
                    <a:pt x="222" y="0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0"/>
            <p:cNvSpPr/>
            <p:nvPr/>
          </p:nvSpPr>
          <p:spPr>
            <a:xfrm flipH="1">
              <a:off x="7970651" y="1764617"/>
              <a:ext cx="279467" cy="209874"/>
            </a:xfrm>
            <a:custGeom>
              <a:avLst/>
              <a:gdLst/>
              <a:ahLst/>
              <a:cxnLst/>
              <a:rect l="l" t="t" r="r" b="b"/>
              <a:pathLst>
                <a:path w="2550" h="1915" extrusionOk="0">
                  <a:moveTo>
                    <a:pt x="1702" y="1"/>
                  </a:moveTo>
                  <a:cubicBezTo>
                    <a:pt x="1432" y="1"/>
                    <a:pt x="1120" y="98"/>
                    <a:pt x="829" y="291"/>
                  </a:cubicBezTo>
                  <a:cubicBezTo>
                    <a:pt x="264" y="672"/>
                    <a:pt x="0" y="1274"/>
                    <a:pt x="246" y="1643"/>
                  </a:cubicBezTo>
                  <a:cubicBezTo>
                    <a:pt x="367" y="1824"/>
                    <a:pt x="589" y="1915"/>
                    <a:pt x="850" y="1915"/>
                  </a:cubicBezTo>
                  <a:cubicBezTo>
                    <a:pt x="1120" y="1915"/>
                    <a:pt x="1433" y="1818"/>
                    <a:pt x="1720" y="1624"/>
                  </a:cubicBezTo>
                  <a:cubicBezTo>
                    <a:pt x="2292" y="1250"/>
                    <a:pt x="2550" y="641"/>
                    <a:pt x="2304" y="273"/>
                  </a:cubicBezTo>
                  <a:cubicBezTo>
                    <a:pt x="2183" y="92"/>
                    <a:pt x="1963" y="1"/>
                    <a:pt x="17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0"/>
            <p:cNvSpPr/>
            <p:nvPr/>
          </p:nvSpPr>
          <p:spPr>
            <a:xfrm flipH="1">
              <a:off x="7822477" y="2734427"/>
              <a:ext cx="168448" cy="331963"/>
            </a:xfrm>
            <a:custGeom>
              <a:avLst/>
              <a:gdLst/>
              <a:ahLst/>
              <a:cxnLst/>
              <a:rect l="l" t="t" r="r" b="b"/>
              <a:pathLst>
                <a:path w="1537" h="3029" extrusionOk="0">
                  <a:moveTo>
                    <a:pt x="910" y="0"/>
                  </a:moveTo>
                  <a:cubicBezTo>
                    <a:pt x="351" y="6"/>
                    <a:pt x="0" y="412"/>
                    <a:pt x="0" y="412"/>
                  </a:cubicBezTo>
                  <a:cubicBezTo>
                    <a:pt x="1118" y="879"/>
                    <a:pt x="1333" y="3029"/>
                    <a:pt x="1333" y="3029"/>
                  </a:cubicBezTo>
                  <a:lnTo>
                    <a:pt x="1536" y="2992"/>
                  </a:lnTo>
                  <a:cubicBezTo>
                    <a:pt x="1499" y="1211"/>
                    <a:pt x="910" y="0"/>
                    <a:pt x="910" y="0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0"/>
            <p:cNvSpPr/>
            <p:nvPr/>
          </p:nvSpPr>
          <p:spPr>
            <a:xfrm flipH="1">
              <a:off x="7819847" y="2869778"/>
              <a:ext cx="241986" cy="152337"/>
            </a:xfrm>
            <a:custGeom>
              <a:avLst/>
              <a:gdLst/>
              <a:ahLst/>
              <a:cxnLst/>
              <a:rect l="l" t="t" r="r" b="b"/>
              <a:pathLst>
                <a:path w="2208" h="1390" extrusionOk="0">
                  <a:moveTo>
                    <a:pt x="322" y="0"/>
                  </a:moveTo>
                  <a:cubicBezTo>
                    <a:pt x="0" y="576"/>
                    <a:pt x="1052" y="1390"/>
                    <a:pt x="1664" y="1390"/>
                  </a:cubicBezTo>
                  <a:cubicBezTo>
                    <a:pt x="1718" y="1390"/>
                    <a:pt x="1769" y="1384"/>
                    <a:pt x="1815" y="1370"/>
                  </a:cubicBezTo>
                  <a:lnTo>
                    <a:pt x="2171" y="1278"/>
                  </a:lnTo>
                  <a:cubicBezTo>
                    <a:pt x="2208" y="1272"/>
                    <a:pt x="2202" y="1088"/>
                    <a:pt x="2196" y="1063"/>
                  </a:cubicBezTo>
                  <a:cubicBezTo>
                    <a:pt x="2189" y="995"/>
                    <a:pt x="2159" y="934"/>
                    <a:pt x="2128" y="872"/>
                  </a:cubicBezTo>
                  <a:cubicBezTo>
                    <a:pt x="2054" y="737"/>
                    <a:pt x="1944" y="627"/>
                    <a:pt x="1821" y="535"/>
                  </a:cubicBezTo>
                  <a:cubicBezTo>
                    <a:pt x="1704" y="455"/>
                    <a:pt x="1581" y="387"/>
                    <a:pt x="1446" y="350"/>
                  </a:cubicBezTo>
                  <a:cubicBezTo>
                    <a:pt x="1378" y="332"/>
                    <a:pt x="1305" y="320"/>
                    <a:pt x="1225" y="320"/>
                  </a:cubicBezTo>
                  <a:cubicBezTo>
                    <a:pt x="1220" y="319"/>
                    <a:pt x="1214" y="319"/>
                    <a:pt x="1209" y="319"/>
                  </a:cubicBezTo>
                  <a:cubicBezTo>
                    <a:pt x="1113" y="319"/>
                    <a:pt x="956" y="337"/>
                    <a:pt x="801" y="337"/>
                  </a:cubicBezTo>
                  <a:cubicBezTo>
                    <a:pt x="535" y="337"/>
                    <a:pt x="272" y="285"/>
                    <a:pt x="32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0"/>
            <p:cNvSpPr/>
            <p:nvPr/>
          </p:nvSpPr>
          <p:spPr>
            <a:xfrm flipH="1">
              <a:off x="7402401" y="2983976"/>
              <a:ext cx="798619" cy="886404"/>
            </a:xfrm>
            <a:custGeom>
              <a:avLst/>
              <a:gdLst/>
              <a:ahLst/>
              <a:cxnLst/>
              <a:rect l="l" t="t" r="r" b="b"/>
              <a:pathLst>
                <a:path w="7287" h="8088" extrusionOk="0">
                  <a:moveTo>
                    <a:pt x="3564" y="1"/>
                  </a:moveTo>
                  <a:cubicBezTo>
                    <a:pt x="3396" y="1"/>
                    <a:pt x="3234" y="14"/>
                    <a:pt x="3085" y="39"/>
                  </a:cubicBezTo>
                  <a:cubicBezTo>
                    <a:pt x="1794" y="261"/>
                    <a:pt x="1" y="1637"/>
                    <a:pt x="381" y="3861"/>
                  </a:cubicBezTo>
                  <a:cubicBezTo>
                    <a:pt x="762" y="6085"/>
                    <a:pt x="4467" y="8087"/>
                    <a:pt x="4467" y="8087"/>
                  </a:cubicBezTo>
                  <a:cubicBezTo>
                    <a:pt x="4467" y="8087"/>
                    <a:pt x="7287" y="4966"/>
                    <a:pt x="6906" y="2743"/>
                  </a:cubicBezTo>
                  <a:cubicBezTo>
                    <a:pt x="6569" y="776"/>
                    <a:pt x="4853" y="1"/>
                    <a:pt x="3564" y="1"/>
                  </a:cubicBezTo>
                  <a:close/>
                </a:path>
              </a:pathLst>
            </a:custGeom>
            <a:solidFill>
              <a:srgbClr val="AAE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0"/>
            <p:cNvSpPr/>
            <p:nvPr/>
          </p:nvSpPr>
          <p:spPr>
            <a:xfrm flipH="1">
              <a:off x="7666301" y="3080859"/>
              <a:ext cx="54688" cy="50523"/>
            </a:xfrm>
            <a:custGeom>
              <a:avLst/>
              <a:gdLst/>
              <a:ahLst/>
              <a:cxnLst/>
              <a:rect l="l" t="t" r="r" b="b"/>
              <a:pathLst>
                <a:path w="499" h="461" extrusionOk="0">
                  <a:moveTo>
                    <a:pt x="245" y="1"/>
                  </a:moveTo>
                  <a:cubicBezTo>
                    <a:pt x="233" y="1"/>
                    <a:pt x="222" y="1"/>
                    <a:pt x="210" y="3"/>
                  </a:cubicBezTo>
                  <a:cubicBezTo>
                    <a:pt x="87" y="28"/>
                    <a:pt x="1" y="144"/>
                    <a:pt x="25" y="267"/>
                  </a:cubicBezTo>
                  <a:cubicBezTo>
                    <a:pt x="42" y="379"/>
                    <a:pt x="145" y="460"/>
                    <a:pt x="256" y="460"/>
                  </a:cubicBezTo>
                  <a:cubicBezTo>
                    <a:pt x="267" y="460"/>
                    <a:pt x="278" y="459"/>
                    <a:pt x="290" y="458"/>
                  </a:cubicBezTo>
                  <a:cubicBezTo>
                    <a:pt x="413" y="433"/>
                    <a:pt x="499" y="316"/>
                    <a:pt x="474" y="194"/>
                  </a:cubicBezTo>
                  <a:cubicBezTo>
                    <a:pt x="457" y="77"/>
                    <a:pt x="355" y="1"/>
                    <a:pt x="245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0"/>
            <p:cNvSpPr/>
            <p:nvPr/>
          </p:nvSpPr>
          <p:spPr>
            <a:xfrm flipH="1">
              <a:off x="7840669" y="3253691"/>
              <a:ext cx="54030" cy="50195"/>
            </a:xfrm>
            <a:custGeom>
              <a:avLst/>
              <a:gdLst/>
              <a:ahLst/>
              <a:cxnLst/>
              <a:rect l="l" t="t" r="r" b="b"/>
              <a:pathLst>
                <a:path w="493" h="458" extrusionOk="0">
                  <a:moveTo>
                    <a:pt x="252" y="1"/>
                  </a:moveTo>
                  <a:cubicBezTo>
                    <a:pt x="238" y="1"/>
                    <a:pt x="224" y="2"/>
                    <a:pt x="210" y="5"/>
                  </a:cubicBezTo>
                  <a:cubicBezTo>
                    <a:pt x="87" y="23"/>
                    <a:pt x="1" y="140"/>
                    <a:pt x="19" y="269"/>
                  </a:cubicBezTo>
                  <a:cubicBezTo>
                    <a:pt x="41" y="378"/>
                    <a:pt x="135" y="458"/>
                    <a:pt x="241" y="458"/>
                  </a:cubicBezTo>
                  <a:cubicBezTo>
                    <a:pt x="255" y="458"/>
                    <a:pt x="269" y="456"/>
                    <a:pt x="283" y="454"/>
                  </a:cubicBezTo>
                  <a:cubicBezTo>
                    <a:pt x="412" y="429"/>
                    <a:pt x="492" y="312"/>
                    <a:pt x="474" y="189"/>
                  </a:cubicBezTo>
                  <a:cubicBezTo>
                    <a:pt x="452" y="81"/>
                    <a:pt x="358" y="1"/>
                    <a:pt x="252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40"/>
            <p:cNvSpPr/>
            <p:nvPr/>
          </p:nvSpPr>
          <p:spPr>
            <a:xfrm flipH="1">
              <a:off x="7554513" y="3267171"/>
              <a:ext cx="54030" cy="50195"/>
            </a:xfrm>
            <a:custGeom>
              <a:avLst/>
              <a:gdLst/>
              <a:ahLst/>
              <a:cxnLst/>
              <a:rect l="l" t="t" r="r" b="b"/>
              <a:pathLst>
                <a:path w="493" h="458" extrusionOk="0">
                  <a:moveTo>
                    <a:pt x="252" y="1"/>
                  </a:moveTo>
                  <a:cubicBezTo>
                    <a:pt x="238" y="1"/>
                    <a:pt x="224" y="2"/>
                    <a:pt x="210" y="5"/>
                  </a:cubicBezTo>
                  <a:cubicBezTo>
                    <a:pt x="81" y="23"/>
                    <a:pt x="1" y="146"/>
                    <a:pt x="19" y="269"/>
                  </a:cubicBezTo>
                  <a:cubicBezTo>
                    <a:pt x="41" y="378"/>
                    <a:pt x="135" y="458"/>
                    <a:pt x="241" y="458"/>
                  </a:cubicBezTo>
                  <a:cubicBezTo>
                    <a:pt x="255" y="458"/>
                    <a:pt x="269" y="456"/>
                    <a:pt x="283" y="453"/>
                  </a:cubicBezTo>
                  <a:cubicBezTo>
                    <a:pt x="412" y="435"/>
                    <a:pt x="492" y="312"/>
                    <a:pt x="474" y="189"/>
                  </a:cubicBezTo>
                  <a:cubicBezTo>
                    <a:pt x="452" y="81"/>
                    <a:pt x="358" y="1"/>
                    <a:pt x="252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0"/>
            <p:cNvSpPr/>
            <p:nvPr/>
          </p:nvSpPr>
          <p:spPr>
            <a:xfrm flipH="1">
              <a:off x="7689207" y="3370410"/>
              <a:ext cx="54578" cy="50523"/>
            </a:xfrm>
            <a:custGeom>
              <a:avLst/>
              <a:gdLst/>
              <a:ahLst/>
              <a:cxnLst/>
              <a:rect l="l" t="t" r="r" b="b"/>
              <a:pathLst>
                <a:path w="498" h="461" extrusionOk="0">
                  <a:moveTo>
                    <a:pt x="244" y="0"/>
                  </a:moveTo>
                  <a:cubicBezTo>
                    <a:pt x="232" y="0"/>
                    <a:pt x="221" y="1"/>
                    <a:pt x="209" y="3"/>
                  </a:cubicBezTo>
                  <a:cubicBezTo>
                    <a:pt x="86" y="27"/>
                    <a:pt x="0" y="144"/>
                    <a:pt x="25" y="267"/>
                  </a:cubicBezTo>
                  <a:cubicBezTo>
                    <a:pt x="41" y="384"/>
                    <a:pt x="143" y="460"/>
                    <a:pt x="253" y="460"/>
                  </a:cubicBezTo>
                  <a:cubicBezTo>
                    <a:pt x="265" y="460"/>
                    <a:pt x="277" y="459"/>
                    <a:pt x="289" y="458"/>
                  </a:cubicBezTo>
                  <a:cubicBezTo>
                    <a:pt x="412" y="433"/>
                    <a:pt x="498" y="316"/>
                    <a:pt x="473" y="193"/>
                  </a:cubicBezTo>
                  <a:cubicBezTo>
                    <a:pt x="456" y="82"/>
                    <a:pt x="358" y="0"/>
                    <a:pt x="244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0"/>
            <p:cNvSpPr/>
            <p:nvPr/>
          </p:nvSpPr>
          <p:spPr>
            <a:xfrm flipH="1">
              <a:off x="7578734" y="3480773"/>
              <a:ext cx="54030" cy="50085"/>
            </a:xfrm>
            <a:custGeom>
              <a:avLst/>
              <a:gdLst/>
              <a:ahLst/>
              <a:cxnLst/>
              <a:rect l="l" t="t" r="r" b="b"/>
              <a:pathLst>
                <a:path w="493" h="457" extrusionOk="0">
                  <a:moveTo>
                    <a:pt x="245" y="1"/>
                  </a:moveTo>
                  <a:cubicBezTo>
                    <a:pt x="233" y="1"/>
                    <a:pt x="221" y="2"/>
                    <a:pt x="210" y="3"/>
                  </a:cubicBezTo>
                  <a:cubicBezTo>
                    <a:pt x="87" y="28"/>
                    <a:pt x="1" y="145"/>
                    <a:pt x="25" y="268"/>
                  </a:cubicBezTo>
                  <a:cubicBezTo>
                    <a:pt x="42" y="376"/>
                    <a:pt x="135" y="456"/>
                    <a:pt x="245" y="456"/>
                  </a:cubicBezTo>
                  <a:cubicBezTo>
                    <a:pt x="260" y="456"/>
                    <a:pt x="275" y="455"/>
                    <a:pt x="289" y="452"/>
                  </a:cubicBezTo>
                  <a:cubicBezTo>
                    <a:pt x="412" y="433"/>
                    <a:pt x="492" y="317"/>
                    <a:pt x="474" y="188"/>
                  </a:cubicBezTo>
                  <a:cubicBezTo>
                    <a:pt x="452" y="77"/>
                    <a:pt x="354" y="1"/>
                    <a:pt x="245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0"/>
            <p:cNvSpPr/>
            <p:nvPr/>
          </p:nvSpPr>
          <p:spPr>
            <a:xfrm flipH="1">
              <a:off x="7675727" y="3669386"/>
              <a:ext cx="53921" cy="50414"/>
            </a:xfrm>
            <a:custGeom>
              <a:avLst/>
              <a:gdLst/>
              <a:ahLst/>
              <a:cxnLst/>
              <a:rect l="l" t="t" r="r" b="b"/>
              <a:pathLst>
                <a:path w="492" h="460" extrusionOk="0">
                  <a:moveTo>
                    <a:pt x="242" y="0"/>
                  </a:moveTo>
                  <a:cubicBezTo>
                    <a:pt x="231" y="0"/>
                    <a:pt x="220" y="1"/>
                    <a:pt x="209" y="3"/>
                  </a:cubicBezTo>
                  <a:cubicBezTo>
                    <a:pt x="86" y="27"/>
                    <a:pt x="0" y="144"/>
                    <a:pt x="25" y="267"/>
                  </a:cubicBezTo>
                  <a:cubicBezTo>
                    <a:pt x="41" y="383"/>
                    <a:pt x="138" y="460"/>
                    <a:pt x="252" y="460"/>
                  </a:cubicBezTo>
                  <a:cubicBezTo>
                    <a:pt x="264" y="460"/>
                    <a:pt x="276" y="459"/>
                    <a:pt x="289" y="457"/>
                  </a:cubicBezTo>
                  <a:cubicBezTo>
                    <a:pt x="412" y="433"/>
                    <a:pt x="492" y="316"/>
                    <a:pt x="473" y="193"/>
                  </a:cubicBezTo>
                  <a:cubicBezTo>
                    <a:pt x="456" y="81"/>
                    <a:pt x="353" y="0"/>
                    <a:pt x="242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0"/>
            <p:cNvSpPr/>
            <p:nvPr/>
          </p:nvSpPr>
          <p:spPr>
            <a:xfrm flipH="1">
              <a:off x="7832558" y="3550037"/>
              <a:ext cx="54688" cy="49975"/>
            </a:xfrm>
            <a:custGeom>
              <a:avLst/>
              <a:gdLst/>
              <a:ahLst/>
              <a:cxnLst/>
              <a:rect l="l" t="t" r="r" b="b"/>
              <a:pathLst>
                <a:path w="499" h="456" extrusionOk="0">
                  <a:moveTo>
                    <a:pt x="252" y="0"/>
                  </a:moveTo>
                  <a:cubicBezTo>
                    <a:pt x="238" y="0"/>
                    <a:pt x="224" y="1"/>
                    <a:pt x="209" y="4"/>
                  </a:cubicBezTo>
                  <a:cubicBezTo>
                    <a:pt x="86" y="23"/>
                    <a:pt x="0" y="139"/>
                    <a:pt x="25" y="268"/>
                  </a:cubicBezTo>
                  <a:cubicBezTo>
                    <a:pt x="42" y="379"/>
                    <a:pt x="139" y="455"/>
                    <a:pt x="252" y="455"/>
                  </a:cubicBezTo>
                  <a:cubicBezTo>
                    <a:pt x="264" y="455"/>
                    <a:pt x="277" y="454"/>
                    <a:pt x="289" y="453"/>
                  </a:cubicBezTo>
                  <a:cubicBezTo>
                    <a:pt x="412" y="428"/>
                    <a:pt x="498" y="311"/>
                    <a:pt x="473" y="189"/>
                  </a:cubicBezTo>
                  <a:cubicBezTo>
                    <a:pt x="457" y="80"/>
                    <a:pt x="359" y="0"/>
                    <a:pt x="252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0"/>
            <p:cNvSpPr/>
            <p:nvPr/>
          </p:nvSpPr>
          <p:spPr>
            <a:xfrm flipH="1">
              <a:off x="7889112" y="3144753"/>
              <a:ext cx="230478" cy="313990"/>
            </a:xfrm>
            <a:custGeom>
              <a:avLst/>
              <a:gdLst/>
              <a:ahLst/>
              <a:cxnLst/>
              <a:rect l="l" t="t" r="r" b="b"/>
              <a:pathLst>
                <a:path w="2103" h="2865" extrusionOk="0">
                  <a:moveTo>
                    <a:pt x="1253" y="0"/>
                  </a:moveTo>
                  <a:cubicBezTo>
                    <a:pt x="798" y="0"/>
                    <a:pt x="327" y="539"/>
                    <a:pt x="173" y="1269"/>
                  </a:cubicBezTo>
                  <a:cubicBezTo>
                    <a:pt x="1" y="2050"/>
                    <a:pt x="259" y="2762"/>
                    <a:pt x="744" y="2854"/>
                  </a:cubicBezTo>
                  <a:cubicBezTo>
                    <a:pt x="779" y="2861"/>
                    <a:pt x="815" y="2864"/>
                    <a:pt x="850" y="2864"/>
                  </a:cubicBezTo>
                  <a:cubicBezTo>
                    <a:pt x="1305" y="2864"/>
                    <a:pt x="1777" y="2331"/>
                    <a:pt x="1936" y="1601"/>
                  </a:cubicBezTo>
                  <a:cubicBezTo>
                    <a:pt x="2102" y="815"/>
                    <a:pt x="1850" y="102"/>
                    <a:pt x="1359" y="10"/>
                  </a:cubicBezTo>
                  <a:cubicBezTo>
                    <a:pt x="1324" y="3"/>
                    <a:pt x="1289" y="0"/>
                    <a:pt x="12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0"/>
            <p:cNvSpPr/>
            <p:nvPr/>
          </p:nvSpPr>
          <p:spPr>
            <a:xfrm flipH="1">
              <a:off x="7503332" y="2164092"/>
              <a:ext cx="95786" cy="155187"/>
            </a:xfrm>
            <a:custGeom>
              <a:avLst/>
              <a:gdLst/>
              <a:ahLst/>
              <a:cxnLst/>
              <a:rect l="l" t="t" r="r" b="b"/>
              <a:pathLst>
                <a:path w="874" h="1416" extrusionOk="0">
                  <a:moveTo>
                    <a:pt x="548" y="1"/>
                  </a:moveTo>
                  <a:cubicBezTo>
                    <a:pt x="548" y="1"/>
                    <a:pt x="124" y="259"/>
                    <a:pt x="62" y="652"/>
                  </a:cubicBezTo>
                  <a:cubicBezTo>
                    <a:pt x="1" y="1039"/>
                    <a:pt x="118" y="1383"/>
                    <a:pt x="326" y="1414"/>
                  </a:cubicBezTo>
                  <a:cubicBezTo>
                    <a:pt x="337" y="1415"/>
                    <a:pt x="347" y="1416"/>
                    <a:pt x="357" y="1416"/>
                  </a:cubicBezTo>
                  <a:cubicBezTo>
                    <a:pt x="556" y="1416"/>
                    <a:pt x="753" y="1137"/>
                    <a:pt x="812" y="769"/>
                  </a:cubicBezTo>
                  <a:cubicBezTo>
                    <a:pt x="873" y="382"/>
                    <a:pt x="548" y="1"/>
                    <a:pt x="548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0"/>
            <p:cNvSpPr/>
            <p:nvPr/>
          </p:nvSpPr>
          <p:spPr>
            <a:xfrm flipH="1">
              <a:off x="7433959" y="2211876"/>
              <a:ext cx="157050" cy="82963"/>
            </a:xfrm>
            <a:custGeom>
              <a:avLst/>
              <a:gdLst/>
              <a:ahLst/>
              <a:cxnLst/>
              <a:rect l="l" t="t" r="r" b="b"/>
              <a:pathLst>
                <a:path w="1433" h="757" extrusionOk="0">
                  <a:moveTo>
                    <a:pt x="723" y="1"/>
                  </a:moveTo>
                  <a:cubicBezTo>
                    <a:pt x="720" y="1"/>
                    <a:pt x="716" y="1"/>
                    <a:pt x="713" y="1"/>
                  </a:cubicBezTo>
                  <a:cubicBezTo>
                    <a:pt x="314" y="7"/>
                    <a:pt x="1" y="179"/>
                    <a:pt x="1" y="388"/>
                  </a:cubicBezTo>
                  <a:cubicBezTo>
                    <a:pt x="7" y="593"/>
                    <a:pt x="315" y="757"/>
                    <a:pt x="704" y="757"/>
                  </a:cubicBezTo>
                  <a:cubicBezTo>
                    <a:pt x="711" y="757"/>
                    <a:pt x="718" y="757"/>
                    <a:pt x="726" y="757"/>
                  </a:cubicBezTo>
                  <a:cubicBezTo>
                    <a:pt x="1119" y="750"/>
                    <a:pt x="1432" y="369"/>
                    <a:pt x="1432" y="369"/>
                  </a:cubicBezTo>
                  <a:cubicBezTo>
                    <a:pt x="1432" y="369"/>
                    <a:pt x="1112" y="1"/>
                    <a:pt x="72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0"/>
            <p:cNvSpPr/>
            <p:nvPr/>
          </p:nvSpPr>
          <p:spPr>
            <a:xfrm flipH="1">
              <a:off x="7477141" y="2207931"/>
              <a:ext cx="320565" cy="279358"/>
            </a:xfrm>
            <a:custGeom>
              <a:avLst/>
              <a:gdLst/>
              <a:ahLst/>
              <a:cxnLst/>
              <a:rect l="l" t="t" r="r" b="b"/>
              <a:pathLst>
                <a:path w="2925" h="2549" extrusionOk="0">
                  <a:moveTo>
                    <a:pt x="1673" y="1"/>
                  </a:moveTo>
                  <a:cubicBezTo>
                    <a:pt x="1333" y="1"/>
                    <a:pt x="971" y="136"/>
                    <a:pt x="676" y="405"/>
                  </a:cubicBezTo>
                  <a:cubicBezTo>
                    <a:pt x="105" y="915"/>
                    <a:pt x="1" y="1726"/>
                    <a:pt x="437" y="2206"/>
                  </a:cubicBezTo>
                  <a:cubicBezTo>
                    <a:pt x="645" y="2435"/>
                    <a:pt x="940" y="2549"/>
                    <a:pt x="1252" y="2549"/>
                  </a:cubicBezTo>
                  <a:cubicBezTo>
                    <a:pt x="1593" y="2549"/>
                    <a:pt x="1954" y="2413"/>
                    <a:pt x="2249" y="2144"/>
                  </a:cubicBezTo>
                  <a:cubicBezTo>
                    <a:pt x="2820" y="1628"/>
                    <a:pt x="2925" y="823"/>
                    <a:pt x="2489" y="344"/>
                  </a:cubicBezTo>
                  <a:cubicBezTo>
                    <a:pt x="2280" y="115"/>
                    <a:pt x="1986" y="1"/>
                    <a:pt x="167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0"/>
            <p:cNvSpPr/>
            <p:nvPr/>
          </p:nvSpPr>
          <p:spPr>
            <a:xfrm flipH="1">
              <a:off x="7514182" y="2233028"/>
              <a:ext cx="64003" cy="60496"/>
            </a:xfrm>
            <a:custGeom>
              <a:avLst/>
              <a:gdLst/>
              <a:ahLst/>
              <a:cxnLst/>
              <a:rect l="l" t="t" r="r" b="b"/>
              <a:pathLst>
                <a:path w="584" h="552" extrusionOk="0">
                  <a:moveTo>
                    <a:pt x="108" y="1"/>
                  </a:moveTo>
                  <a:cubicBezTo>
                    <a:pt x="87" y="1"/>
                    <a:pt x="69" y="6"/>
                    <a:pt x="56" y="17"/>
                  </a:cubicBezTo>
                  <a:cubicBezTo>
                    <a:pt x="0" y="72"/>
                    <a:pt x="56" y="232"/>
                    <a:pt x="185" y="373"/>
                  </a:cubicBezTo>
                  <a:cubicBezTo>
                    <a:pt x="284" y="482"/>
                    <a:pt x="399" y="551"/>
                    <a:pt x="471" y="551"/>
                  </a:cubicBezTo>
                  <a:cubicBezTo>
                    <a:pt x="492" y="551"/>
                    <a:pt x="510" y="545"/>
                    <a:pt x="523" y="533"/>
                  </a:cubicBezTo>
                  <a:cubicBezTo>
                    <a:pt x="584" y="484"/>
                    <a:pt x="529" y="324"/>
                    <a:pt x="400" y="176"/>
                  </a:cubicBezTo>
                  <a:cubicBezTo>
                    <a:pt x="299" y="66"/>
                    <a:pt x="183" y="1"/>
                    <a:pt x="108" y="1"/>
                  </a:cubicBezTo>
                  <a:close/>
                </a:path>
              </a:pathLst>
            </a:custGeom>
            <a:solidFill>
              <a:srgbClr val="7E6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0"/>
            <p:cNvSpPr/>
            <p:nvPr/>
          </p:nvSpPr>
          <p:spPr>
            <a:xfrm flipH="1">
              <a:off x="7588160" y="2238727"/>
              <a:ext cx="154310" cy="108061"/>
            </a:xfrm>
            <a:custGeom>
              <a:avLst/>
              <a:gdLst/>
              <a:ahLst/>
              <a:cxnLst/>
              <a:rect l="l" t="t" r="r" b="b"/>
              <a:pathLst>
                <a:path w="1408" h="986" extrusionOk="0">
                  <a:moveTo>
                    <a:pt x="954" y="1"/>
                  </a:moveTo>
                  <a:cubicBezTo>
                    <a:pt x="810" y="1"/>
                    <a:pt x="641" y="48"/>
                    <a:pt x="479" y="143"/>
                  </a:cubicBezTo>
                  <a:cubicBezTo>
                    <a:pt x="160" y="333"/>
                    <a:pt x="0" y="647"/>
                    <a:pt x="123" y="837"/>
                  </a:cubicBezTo>
                  <a:cubicBezTo>
                    <a:pt x="185" y="936"/>
                    <a:pt x="308" y="985"/>
                    <a:pt x="455" y="985"/>
                  </a:cubicBezTo>
                  <a:cubicBezTo>
                    <a:pt x="600" y="985"/>
                    <a:pt x="770" y="938"/>
                    <a:pt x="928" y="843"/>
                  </a:cubicBezTo>
                  <a:cubicBezTo>
                    <a:pt x="1247" y="653"/>
                    <a:pt x="1407" y="346"/>
                    <a:pt x="1284" y="149"/>
                  </a:cubicBezTo>
                  <a:cubicBezTo>
                    <a:pt x="1222" y="50"/>
                    <a:pt x="1101" y="1"/>
                    <a:pt x="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0"/>
            <p:cNvSpPr/>
            <p:nvPr/>
          </p:nvSpPr>
          <p:spPr>
            <a:xfrm flipH="1">
              <a:off x="7201067" y="2865723"/>
              <a:ext cx="84279" cy="156282"/>
            </a:xfrm>
            <a:custGeom>
              <a:avLst/>
              <a:gdLst/>
              <a:ahLst/>
              <a:cxnLst/>
              <a:rect l="l" t="t" r="r" b="b"/>
              <a:pathLst>
                <a:path w="769" h="1426" extrusionOk="0">
                  <a:moveTo>
                    <a:pt x="382" y="0"/>
                  </a:moveTo>
                  <a:cubicBezTo>
                    <a:pt x="382" y="0"/>
                    <a:pt x="1" y="320"/>
                    <a:pt x="7" y="713"/>
                  </a:cubicBezTo>
                  <a:cubicBezTo>
                    <a:pt x="7" y="1108"/>
                    <a:pt x="176" y="1426"/>
                    <a:pt x="382" y="1426"/>
                  </a:cubicBezTo>
                  <a:cubicBezTo>
                    <a:pt x="384" y="1426"/>
                    <a:pt x="386" y="1426"/>
                    <a:pt x="388" y="1426"/>
                  </a:cubicBezTo>
                  <a:cubicBezTo>
                    <a:pt x="603" y="1426"/>
                    <a:pt x="769" y="1106"/>
                    <a:pt x="763" y="713"/>
                  </a:cubicBezTo>
                  <a:cubicBezTo>
                    <a:pt x="763" y="314"/>
                    <a:pt x="382" y="0"/>
                    <a:pt x="382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0"/>
            <p:cNvSpPr/>
            <p:nvPr/>
          </p:nvSpPr>
          <p:spPr>
            <a:xfrm flipH="1">
              <a:off x="7125665" y="2906931"/>
              <a:ext cx="158255" cy="85265"/>
            </a:xfrm>
            <a:custGeom>
              <a:avLst/>
              <a:gdLst/>
              <a:ahLst/>
              <a:cxnLst/>
              <a:rect l="l" t="t" r="r" b="b"/>
              <a:pathLst>
                <a:path w="1444" h="778" extrusionOk="0">
                  <a:moveTo>
                    <a:pt x="791" y="0"/>
                  </a:moveTo>
                  <a:cubicBezTo>
                    <a:pt x="751" y="0"/>
                    <a:pt x="710" y="4"/>
                    <a:pt x="670" y="11"/>
                  </a:cubicBezTo>
                  <a:cubicBezTo>
                    <a:pt x="283" y="79"/>
                    <a:pt x="0" y="306"/>
                    <a:pt x="37" y="509"/>
                  </a:cubicBezTo>
                  <a:cubicBezTo>
                    <a:pt x="66" y="674"/>
                    <a:pt x="287" y="778"/>
                    <a:pt x="569" y="778"/>
                  </a:cubicBezTo>
                  <a:cubicBezTo>
                    <a:pt x="644" y="778"/>
                    <a:pt x="723" y="770"/>
                    <a:pt x="805" y="755"/>
                  </a:cubicBezTo>
                  <a:cubicBezTo>
                    <a:pt x="1192" y="687"/>
                    <a:pt x="1444" y="257"/>
                    <a:pt x="1444" y="257"/>
                  </a:cubicBezTo>
                  <a:cubicBezTo>
                    <a:pt x="1444" y="257"/>
                    <a:pt x="1138" y="0"/>
                    <a:pt x="7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0"/>
            <p:cNvSpPr/>
            <p:nvPr/>
          </p:nvSpPr>
          <p:spPr>
            <a:xfrm flipH="1">
              <a:off x="7157997" y="2918548"/>
              <a:ext cx="306428" cy="287139"/>
            </a:xfrm>
            <a:custGeom>
              <a:avLst/>
              <a:gdLst/>
              <a:ahLst/>
              <a:cxnLst/>
              <a:rect l="l" t="t" r="r" b="b"/>
              <a:pathLst>
                <a:path w="2796" h="2620" extrusionOk="0">
                  <a:moveTo>
                    <a:pt x="1602" y="1"/>
                  </a:moveTo>
                  <a:cubicBezTo>
                    <a:pt x="1203" y="1"/>
                    <a:pt x="780" y="204"/>
                    <a:pt x="480" y="581"/>
                  </a:cubicBezTo>
                  <a:cubicBezTo>
                    <a:pt x="1" y="1177"/>
                    <a:pt x="31" y="1994"/>
                    <a:pt x="535" y="2400"/>
                  </a:cubicBezTo>
                  <a:cubicBezTo>
                    <a:pt x="725" y="2548"/>
                    <a:pt x="955" y="2619"/>
                    <a:pt x="1193" y="2619"/>
                  </a:cubicBezTo>
                  <a:cubicBezTo>
                    <a:pt x="1595" y="2619"/>
                    <a:pt x="2020" y="2417"/>
                    <a:pt x="2317" y="2043"/>
                  </a:cubicBezTo>
                  <a:cubicBezTo>
                    <a:pt x="2796" y="1441"/>
                    <a:pt x="2771" y="630"/>
                    <a:pt x="2261" y="225"/>
                  </a:cubicBezTo>
                  <a:cubicBezTo>
                    <a:pt x="2071" y="73"/>
                    <a:pt x="1841" y="1"/>
                    <a:pt x="1602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0"/>
            <p:cNvSpPr/>
            <p:nvPr/>
          </p:nvSpPr>
          <p:spPr>
            <a:xfrm flipH="1">
              <a:off x="7199751" y="2937398"/>
              <a:ext cx="70798" cy="53811"/>
            </a:xfrm>
            <a:custGeom>
              <a:avLst/>
              <a:gdLst/>
              <a:ahLst/>
              <a:cxnLst/>
              <a:rect l="l" t="t" r="r" b="b"/>
              <a:pathLst>
                <a:path w="646" h="491" extrusionOk="0">
                  <a:moveTo>
                    <a:pt x="127" y="0"/>
                  </a:moveTo>
                  <a:cubicBezTo>
                    <a:pt x="94" y="0"/>
                    <a:pt x="67" y="9"/>
                    <a:pt x="50" y="28"/>
                  </a:cubicBezTo>
                  <a:cubicBezTo>
                    <a:pt x="1" y="90"/>
                    <a:pt x="87" y="237"/>
                    <a:pt x="234" y="360"/>
                  </a:cubicBezTo>
                  <a:cubicBezTo>
                    <a:pt x="343" y="442"/>
                    <a:pt x="454" y="491"/>
                    <a:pt x="528" y="491"/>
                  </a:cubicBezTo>
                  <a:cubicBezTo>
                    <a:pt x="558" y="491"/>
                    <a:pt x="582" y="482"/>
                    <a:pt x="597" y="464"/>
                  </a:cubicBezTo>
                  <a:cubicBezTo>
                    <a:pt x="646" y="397"/>
                    <a:pt x="566" y="249"/>
                    <a:pt x="419" y="133"/>
                  </a:cubicBezTo>
                  <a:cubicBezTo>
                    <a:pt x="312" y="47"/>
                    <a:pt x="202" y="0"/>
                    <a:pt x="127" y="0"/>
                  </a:cubicBezTo>
                  <a:close/>
                </a:path>
              </a:pathLst>
            </a:custGeom>
            <a:solidFill>
              <a:srgbClr val="7E6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0"/>
            <p:cNvSpPr/>
            <p:nvPr/>
          </p:nvSpPr>
          <p:spPr>
            <a:xfrm flipH="1">
              <a:off x="7273729" y="2954385"/>
              <a:ext cx="146967" cy="116938"/>
            </a:xfrm>
            <a:custGeom>
              <a:avLst/>
              <a:gdLst/>
              <a:ahLst/>
              <a:cxnLst/>
              <a:rect l="l" t="t" r="r" b="b"/>
              <a:pathLst>
                <a:path w="1341" h="1067" extrusionOk="0">
                  <a:moveTo>
                    <a:pt x="928" y="0"/>
                  </a:moveTo>
                  <a:cubicBezTo>
                    <a:pt x="764" y="0"/>
                    <a:pt x="566" y="78"/>
                    <a:pt x="394" y="223"/>
                  </a:cubicBezTo>
                  <a:cubicBezTo>
                    <a:pt x="111" y="463"/>
                    <a:pt x="1" y="795"/>
                    <a:pt x="154" y="967"/>
                  </a:cubicBezTo>
                  <a:cubicBezTo>
                    <a:pt x="215" y="1034"/>
                    <a:pt x="306" y="1067"/>
                    <a:pt x="411" y="1067"/>
                  </a:cubicBezTo>
                  <a:cubicBezTo>
                    <a:pt x="574" y="1067"/>
                    <a:pt x="772" y="989"/>
                    <a:pt x="947" y="844"/>
                  </a:cubicBezTo>
                  <a:cubicBezTo>
                    <a:pt x="1230" y="604"/>
                    <a:pt x="1340" y="266"/>
                    <a:pt x="1187" y="100"/>
                  </a:cubicBezTo>
                  <a:cubicBezTo>
                    <a:pt x="1126" y="33"/>
                    <a:pt x="1035" y="0"/>
                    <a:pt x="9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0"/>
            <p:cNvSpPr/>
            <p:nvPr/>
          </p:nvSpPr>
          <p:spPr>
            <a:xfrm flipH="1">
              <a:off x="6134486" y="2044962"/>
              <a:ext cx="888925" cy="889473"/>
            </a:xfrm>
            <a:custGeom>
              <a:avLst/>
              <a:gdLst/>
              <a:ahLst/>
              <a:cxnLst/>
              <a:rect l="l" t="t" r="r" b="b"/>
              <a:pathLst>
                <a:path w="8111" h="8116" extrusionOk="0">
                  <a:moveTo>
                    <a:pt x="4055" y="2691"/>
                  </a:moveTo>
                  <a:cubicBezTo>
                    <a:pt x="4811" y="2691"/>
                    <a:pt x="5419" y="3305"/>
                    <a:pt x="5419" y="4055"/>
                  </a:cubicBezTo>
                  <a:cubicBezTo>
                    <a:pt x="5419" y="4811"/>
                    <a:pt x="4811" y="5419"/>
                    <a:pt x="4055" y="5419"/>
                  </a:cubicBezTo>
                  <a:cubicBezTo>
                    <a:pt x="3306" y="5419"/>
                    <a:pt x="2691" y="4811"/>
                    <a:pt x="2691" y="4055"/>
                  </a:cubicBezTo>
                  <a:cubicBezTo>
                    <a:pt x="2691" y="3305"/>
                    <a:pt x="3300" y="2691"/>
                    <a:pt x="4055" y="2691"/>
                  </a:cubicBezTo>
                  <a:close/>
                  <a:moveTo>
                    <a:pt x="4055" y="0"/>
                  </a:moveTo>
                  <a:cubicBezTo>
                    <a:pt x="1813" y="0"/>
                    <a:pt x="1" y="1813"/>
                    <a:pt x="1" y="4055"/>
                  </a:cubicBezTo>
                  <a:cubicBezTo>
                    <a:pt x="1" y="6297"/>
                    <a:pt x="1813" y="8116"/>
                    <a:pt x="4055" y="8116"/>
                  </a:cubicBezTo>
                  <a:cubicBezTo>
                    <a:pt x="6298" y="8116"/>
                    <a:pt x="8110" y="6297"/>
                    <a:pt x="8110" y="4055"/>
                  </a:cubicBezTo>
                  <a:cubicBezTo>
                    <a:pt x="8110" y="1813"/>
                    <a:pt x="6298" y="0"/>
                    <a:pt x="4055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0"/>
            <p:cNvSpPr/>
            <p:nvPr/>
          </p:nvSpPr>
          <p:spPr>
            <a:xfrm flipH="1">
              <a:off x="6238929" y="2154667"/>
              <a:ext cx="679489" cy="671379"/>
            </a:xfrm>
            <a:custGeom>
              <a:avLst/>
              <a:gdLst/>
              <a:ahLst/>
              <a:cxnLst/>
              <a:rect l="l" t="t" r="r" b="b"/>
              <a:pathLst>
                <a:path w="6200" h="6126" extrusionOk="0">
                  <a:moveTo>
                    <a:pt x="3097" y="1690"/>
                  </a:moveTo>
                  <a:cubicBezTo>
                    <a:pt x="3853" y="1690"/>
                    <a:pt x="4461" y="2304"/>
                    <a:pt x="4461" y="3054"/>
                  </a:cubicBezTo>
                  <a:cubicBezTo>
                    <a:pt x="4461" y="3810"/>
                    <a:pt x="3853" y="4418"/>
                    <a:pt x="3097" y="4418"/>
                  </a:cubicBezTo>
                  <a:cubicBezTo>
                    <a:pt x="2348" y="4418"/>
                    <a:pt x="1733" y="3810"/>
                    <a:pt x="1733" y="3054"/>
                  </a:cubicBezTo>
                  <a:cubicBezTo>
                    <a:pt x="1733" y="2304"/>
                    <a:pt x="2348" y="1690"/>
                    <a:pt x="3097" y="1690"/>
                  </a:cubicBezTo>
                  <a:close/>
                  <a:moveTo>
                    <a:pt x="4719" y="1"/>
                  </a:moveTo>
                  <a:lnTo>
                    <a:pt x="4719" y="1"/>
                  </a:lnTo>
                  <a:cubicBezTo>
                    <a:pt x="3834" y="974"/>
                    <a:pt x="3211" y="1409"/>
                    <a:pt x="2473" y="1409"/>
                  </a:cubicBezTo>
                  <a:cubicBezTo>
                    <a:pt x="1976" y="1409"/>
                    <a:pt x="1428" y="1212"/>
                    <a:pt x="714" y="848"/>
                  </a:cubicBezTo>
                  <a:lnTo>
                    <a:pt x="714" y="848"/>
                  </a:lnTo>
                  <a:cubicBezTo>
                    <a:pt x="1686" y="1929"/>
                    <a:pt x="1896" y="2318"/>
                    <a:pt x="1163" y="2318"/>
                  </a:cubicBezTo>
                  <a:cubicBezTo>
                    <a:pt x="900" y="2318"/>
                    <a:pt x="515" y="2268"/>
                    <a:pt x="1" y="2182"/>
                  </a:cubicBezTo>
                  <a:lnTo>
                    <a:pt x="1" y="2182"/>
                  </a:lnTo>
                  <a:cubicBezTo>
                    <a:pt x="1746" y="3029"/>
                    <a:pt x="1715" y="3416"/>
                    <a:pt x="69" y="4915"/>
                  </a:cubicBezTo>
                  <a:cubicBezTo>
                    <a:pt x="824" y="4589"/>
                    <a:pt x="1342" y="4403"/>
                    <a:pt x="1682" y="4403"/>
                  </a:cubicBezTo>
                  <a:cubicBezTo>
                    <a:pt x="2242" y="4403"/>
                    <a:pt x="2317" y="4909"/>
                    <a:pt x="2176" y="6126"/>
                  </a:cubicBezTo>
                  <a:cubicBezTo>
                    <a:pt x="2741" y="5099"/>
                    <a:pt x="3217" y="4675"/>
                    <a:pt x="3894" y="4675"/>
                  </a:cubicBezTo>
                  <a:cubicBezTo>
                    <a:pt x="4425" y="4675"/>
                    <a:pt x="5079" y="4936"/>
                    <a:pt x="5997" y="5370"/>
                  </a:cubicBezTo>
                  <a:cubicBezTo>
                    <a:pt x="4443" y="3582"/>
                    <a:pt x="4400" y="3072"/>
                    <a:pt x="6200" y="2200"/>
                  </a:cubicBezTo>
                  <a:lnTo>
                    <a:pt x="6200" y="2200"/>
                  </a:lnTo>
                  <a:cubicBezTo>
                    <a:pt x="5946" y="2218"/>
                    <a:pt x="5722" y="2228"/>
                    <a:pt x="5527" y="2228"/>
                  </a:cubicBezTo>
                  <a:cubicBezTo>
                    <a:pt x="4174" y="2228"/>
                    <a:pt x="4156" y="1745"/>
                    <a:pt x="4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0"/>
            <p:cNvSpPr/>
            <p:nvPr/>
          </p:nvSpPr>
          <p:spPr>
            <a:xfrm flipH="1">
              <a:off x="6593031" y="2136036"/>
              <a:ext cx="408132" cy="409118"/>
            </a:xfrm>
            <a:custGeom>
              <a:avLst/>
              <a:gdLst/>
              <a:ahLst/>
              <a:cxnLst/>
              <a:rect l="l" t="t" r="r" b="b"/>
              <a:pathLst>
                <a:path w="3724" h="3733" extrusionOk="0">
                  <a:moveTo>
                    <a:pt x="2515" y="0"/>
                  </a:moveTo>
                  <a:cubicBezTo>
                    <a:pt x="1938" y="0"/>
                    <a:pt x="1248" y="402"/>
                    <a:pt x="750" y="1086"/>
                  </a:cubicBezTo>
                  <a:cubicBezTo>
                    <a:pt x="62" y="2032"/>
                    <a:pt x="0" y="3163"/>
                    <a:pt x="615" y="3611"/>
                  </a:cubicBezTo>
                  <a:cubicBezTo>
                    <a:pt x="730" y="3695"/>
                    <a:pt x="834" y="3733"/>
                    <a:pt x="933" y="3733"/>
                  </a:cubicBezTo>
                  <a:cubicBezTo>
                    <a:pt x="1364" y="3733"/>
                    <a:pt x="1684" y="3016"/>
                    <a:pt x="2249" y="2247"/>
                  </a:cubicBezTo>
                  <a:cubicBezTo>
                    <a:pt x="2937" y="1301"/>
                    <a:pt x="3723" y="631"/>
                    <a:pt x="3109" y="183"/>
                  </a:cubicBezTo>
                  <a:cubicBezTo>
                    <a:pt x="2939" y="59"/>
                    <a:pt x="2735" y="0"/>
                    <a:pt x="2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0"/>
            <p:cNvSpPr/>
            <p:nvPr/>
          </p:nvSpPr>
          <p:spPr>
            <a:xfrm flipH="1">
              <a:off x="5865207" y="2479947"/>
              <a:ext cx="761576" cy="1155460"/>
            </a:xfrm>
            <a:custGeom>
              <a:avLst/>
              <a:gdLst/>
              <a:ahLst/>
              <a:cxnLst/>
              <a:rect l="l" t="t" r="r" b="b"/>
              <a:pathLst>
                <a:path w="6949" h="10543" extrusionOk="0">
                  <a:moveTo>
                    <a:pt x="3299" y="1"/>
                  </a:moveTo>
                  <a:cubicBezTo>
                    <a:pt x="2578" y="1"/>
                    <a:pt x="1962" y="433"/>
                    <a:pt x="1462" y="1972"/>
                  </a:cubicBezTo>
                  <a:cubicBezTo>
                    <a:pt x="688" y="4374"/>
                    <a:pt x="0" y="10100"/>
                    <a:pt x="1296" y="10518"/>
                  </a:cubicBezTo>
                  <a:cubicBezTo>
                    <a:pt x="1348" y="10535"/>
                    <a:pt x="1403" y="10543"/>
                    <a:pt x="1459" y="10543"/>
                  </a:cubicBezTo>
                  <a:cubicBezTo>
                    <a:pt x="2819" y="10543"/>
                    <a:pt x="5425" y="5796"/>
                    <a:pt x="6168" y="3496"/>
                  </a:cubicBezTo>
                  <a:cubicBezTo>
                    <a:pt x="6948" y="1094"/>
                    <a:pt x="5904" y="707"/>
                    <a:pt x="4608" y="289"/>
                  </a:cubicBezTo>
                  <a:cubicBezTo>
                    <a:pt x="4140" y="136"/>
                    <a:pt x="3703" y="1"/>
                    <a:pt x="3299" y="1"/>
                  </a:cubicBezTo>
                  <a:close/>
                </a:path>
              </a:pathLst>
            </a:custGeom>
            <a:solidFill>
              <a:srgbClr val="F7B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0"/>
            <p:cNvSpPr/>
            <p:nvPr/>
          </p:nvSpPr>
          <p:spPr>
            <a:xfrm flipH="1">
              <a:off x="5996499" y="2509209"/>
              <a:ext cx="286262" cy="124938"/>
            </a:xfrm>
            <a:custGeom>
              <a:avLst/>
              <a:gdLst/>
              <a:ahLst/>
              <a:cxnLst/>
              <a:rect l="l" t="t" r="r" b="b"/>
              <a:pathLst>
                <a:path w="2612" h="1140" extrusionOk="0">
                  <a:moveTo>
                    <a:pt x="535" y="0"/>
                  </a:moveTo>
                  <a:cubicBezTo>
                    <a:pt x="282" y="0"/>
                    <a:pt x="105" y="57"/>
                    <a:pt x="68" y="169"/>
                  </a:cubicBezTo>
                  <a:cubicBezTo>
                    <a:pt x="0" y="396"/>
                    <a:pt x="492" y="759"/>
                    <a:pt x="1174" y="974"/>
                  </a:cubicBezTo>
                  <a:cubicBezTo>
                    <a:pt x="1509" y="1084"/>
                    <a:pt x="1830" y="1139"/>
                    <a:pt x="2076" y="1139"/>
                  </a:cubicBezTo>
                  <a:cubicBezTo>
                    <a:pt x="2326" y="1139"/>
                    <a:pt x="2501" y="1082"/>
                    <a:pt x="2538" y="968"/>
                  </a:cubicBezTo>
                  <a:cubicBezTo>
                    <a:pt x="2611" y="747"/>
                    <a:pt x="2114" y="384"/>
                    <a:pt x="1432" y="163"/>
                  </a:cubicBezTo>
                  <a:cubicBezTo>
                    <a:pt x="1099" y="54"/>
                    <a:pt x="780" y="0"/>
                    <a:pt x="535" y="0"/>
                  </a:cubicBezTo>
                  <a:close/>
                </a:path>
              </a:pathLst>
            </a:custGeom>
            <a:solidFill>
              <a:srgbClr val="B18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0"/>
            <p:cNvSpPr/>
            <p:nvPr/>
          </p:nvSpPr>
          <p:spPr>
            <a:xfrm flipH="1">
              <a:off x="6047679" y="2125076"/>
              <a:ext cx="123952" cy="448463"/>
            </a:xfrm>
            <a:custGeom>
              <a:avLst/>
              <a:gdLst/>
              <a:ahLst/>
              <a:cxnLst/>
              <a:rect l="l" t="t" r="r" b="b"/>
              <a:pathLst>
                <a:path w="1131" h="4092" extrusionOk="0">
                  <a:moveTo>
                    <a:pt x="0" y="0"/>
                  </a:moveTo>
                  <a:lnTo>
                    <a:pt x="6" y="4067"/>
                  </a:lnTo>
                  <a:lnTo>
                    <a:pt x="264" y="4092"/>
                  </a:lnTo>
                  <a:lnTo>
                    <a:pt x="1131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0"/>
            <p:cNvSpPr/>
            <p:nvPr/>
          </p:nvSpPr>
          <p:spPr>
            <a:xfrm flipH="1">
              <a:off x="5867943" y="2160037"/>
              <a:ext cx="286262" cy="424352"/>
            </a:xfrm>
            <a:custGeom>
              <a:avLst/>
              <a:gdLst/>
              <a:ahLst/>
              <a:cxnLst/>
              <a:rect l="l" t="t" r="r" b="b"/>
              <a:pathLst>
                <a:path w="2612" h="3872" extrusionOk="0">
                  <a:moveTo>
                    <a:pt x="1641" y="1"/>
                  </a:moveTo>
                  <a:lnTo>
                    <a:pt x="1" y="3742"/>
                  </a:lnTo>
                  <a:lnTo>
                    <a:pt x="228" y="3871"/>
                  </a:lnTo>
                  <a:lnTo>
                    <a:pt x="2612" y="57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40"/>
            <p:cNvSpPr/>
            <p:nvPr/>
          </p:nvSpPr>
          <p:spPr>
            <a:xfrm flipH="1">
              <a:off x="5908274" y="2052305"/>
              <a:ext cx="249877" cy="530001"/>
            </a:xfrm>
            <a:custGeom>
              <a:avLst/>
              <a:gdLst/>
              <a:ahLst/>
              <a:cxnLst/>
              <a:rect l="l" t="t" r="r" b="b"/>
              <a:pathLst>
                <a:path w="2280" h="4836" extrusionOk="0">
                  <a:moveTo>
                    <a:pt x="1094" y="1"/>
                  </a:moveTo>
                  <a:lnTo>
                    <a:pt x="0" y="4750"/>
                  </a:lnTo>
                  <a:lnTo>
                    <a:pt x="276" y="4836"/>
                  </a:lnTo>
                  <a:lnTo>
                    <a:pt x="2279" y="388"/>
                  </a:lnTo>
                  <a:lnTo>
                    <a:pt x="1094" y="1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40"/>
            <p:cNvSpPr/>
            <p:nvPr/>
          </p:nvSpPr>
          <p:spPr>
            <a:xfrm flipH="1">
              <a:off x="6236185" y="2618475"/>
              <a:ext cx="229711" cy="344347"/>
            </a:xfrm>
            <a:custGeom>
              <a:avLst/>
              <a:gdLst/>
              <a:ahLst/>
              <a:cxnLst/>
              <a:rect l="l" t="t" r="r" b="b"/>
              <a:pathLst>
                <a:path w="2096" h="3142" extrusionOk="0">
                  <a:moveTo>
                    <a:pt x="1414" y="1"/>
                  </a:moveTo>
                  <a:cubicBezTo>
                    <a:pt x="1006" y="1"/>
                    <a:pt x="520" y="551"/>
                    <a:pt x="271" y="1322"/>
                  </a:cubicBezTo>
                  <a:cubicBezTo>
                    <a:pt x="0" y="2183"/>
                    <a:pt x="129" y="2981"/>
                    <a:pt x="553" y="3122"/>
                  </a:cubicBezTo>
                  <a:cubicBezTo>
                    <a:pt x="595" y="3136"/>
                    <a:pt x="638" y="3142"/>
                    <a:pt x="682" y="3142"/>
                  </a:cubicBezTo>
                  <a:cubicBezTo>
                    <a:pt x="1091" y="3142"/>
                    <a:pt x="1581" y="2591"/>
                    <a:pt x="1825" y="1820"/>
                  </a:cubicBezTo>
                  <a:cubicBezTo>
                    <a:pt x="2095" y="960"/>
                    <a:pt x="1972" y="161"/>
                    <a:pt x="1542" y="20"/>
                  </a:cubicBezTo>
                  <a:cubicBezTo>
                    <a:pt x="1501" y="7"/>
                    <a:pt x="1458" y="1"/>
                    <a:pt x="14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0"/>
            <p:cNvSpPr/>
            <p:nvPr/>
          </p:nvSpPr>
          <p:spPr>
            <a:xfrm flipH="1">
              <a:off x="6898042" y="2851585"/>
              <a:ext cx="1030303" cy="710504"/>
            </a:xfrm>
            <a:custGeom>
              <a:avLst/>
              <a:gdLst/>
              <a:ahLst/>
              <a:cxnLst/>
              <a:rect l="l" t="t" r="r" b="b"/>
              <a:pathLst>
                <a:path w="9401" h="6483" extrusionOk="0">
                  <a:moveTo>
                    <a:pt x="8638" y="0"/>
                  </a:moveTo>
                  <a:lnTo>
                    <a:pt x="7889" y="80"/>
                  </a:lnTo>
                  <a:lnTo>
                    <a:pt x="8147" y="1309"/>
                  </a:lnTo>
                  <a:cubicBezTo>
                    <a:pt x="8147" y="1309"/>
                    <a:pt x="6838" y="3852"/>
                    <a:pt x="4780" y="4135"/>
                  </a:cubicBezTo>
                  <a:cubicBezTo>
                    <a:pt x="4363" y="4191"/>
                    <a:pt x="3930" y="4214"/>
                    <a:pt x="3507" y="4214"/>
                  </a:cubicBezTo>
                  <a:cubicBezTo>
                    <a:pt x="1852" y="4214"/>
                    <a:pt x="332" y="3871"/>
                    <a:pt x="332" y="3871"/>
                  </a:cubicBezTo>
                  <a:lnTo>
                    <a:pt x="1" y="4215"/>
                  </a:lnTo>
                  <a:cubicBezTo>
                    <a:pt x="1" y="4215"/>
                    <a:pt x="781" y="6483"/>
                    <a:pt x="3953" y="6483"/>
                  </a:cubicBezTo>
                  <a:cubicBezTo>
                    <a:pt x="3991" y="6483"/>
                    <a:pt x="4029" y="6482"/>
                    <a:pt x="4068" y="6482"/>
                  </a:cubicBezTo>
                  <a:cubicBezTo>
                    <a:pt x="7342" y="6426"/>
                    <a:pt x="9400" y="3293"/>
                    <a:pt x="8430" y="1315"/>
                  </a:cubicBezTo>
                  <a:lnTo>
                    <a:pt x="8638" y="0"/>
                  </a:lnTo>
                  <a:close/>
                </a:path>
              </a:pathLst>
            </a:custGeom>
            <a:solidFill>
              <a:srgbClr val="E0BF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0"/>
            <p:cNvSpPr/>
            <p:nvPr/>
          </p:nvSpPr>
          <p:spPr>
            <a:xfrm flipH="1">
              <a:off x="6840832" y="2836790"/>
              <a:ext cx="948764" cy="864814"/>
            </a:xfrm>
            <a:custGeom>
              <a:avLst/>
              <a:gdLst/>
              <a:ahLst/>
              <a:cxnLst/>
              <a:rect l="l" t="t" r="r" b="b"/>
              <a:pathLst>
                <a:path w="8657" h="7891" extrusionOk="0">
                  <a:moveTo>
                    <a:pt x="6918" y="0"/>
                  </a:moveTo>
                  <a:lnTo>
                    <a:pt x="6230" y="307"/>
                  </a:lnTo>
                  <a:lnTo>
                    <a:pt x="6856" y="1401"/>
                  </a:lnTo>
                  <a:cubicBezTo>
                    <a:pt x="6856" y="1401"/>
                    <a:pt x="6390" y="4227"/>
                    <a:pt x="4522" y="5124"/>
                  </a:cubicBezTo>
                  <a:cubicBezTo>
                    <a:pt x="2654" y="6021"/>
                    <a:pt x="209" y="6248"/>
                    <a:pt x="209" y="6248"/>
                  </a:cubicBezTo>
                  <a:lnTo>
                    <a:pt x="0" y="6678"/>
                  </a:lnTo>
                  <a:cubicBezTo>
                    <a:pt x="0" y="6678"/>
                    <a:pt x="913" y="7891"/>
                    <a:pt x="2810" y="7891"/>
                  </a:cubicBezTo>
                  <a:cubicBezTo>
                    <a:pt x="3324" y="7891"/>
                    <a:pt x="3911" y="7802"/>
                    <a:pt x="4571" y="7575"/>
                  </a:cubicBezTo>
                  <a:cubicBezTo>
                    <a:pt x="7667" y="6512"/>
                    <a:pt x="8656" y="2894"/>
                    <a:pt x="7127" y="1321"/>
                  </a:cubicBezTo>
                  <a:lnTo>
                    <a:pt x="691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0"/>
            <p:cNvSpPr/>
            <p:nvPr/>
          </p:nvSpPr>
          <p:spPr>
            <a:xfrm flipH="1">
              <a:off x="6773539" y="2836022"/>
              <a:ext cx="787111" cy="989752"/>
            </a:xfrm>
            <a:custGeom>
              <a:avLst/>
              <a:gdLst/>
              <a:ahLst/>
              <a:cxnLst/>
              <a:rect l="l" t="t" r="r" b="b"/>
              <a:pathLst>
                <a:path w="7182" h="9031" extrusionOk="0">
                  <a:moveTo>
                    <a:pt x="4337" y="1"/>
                  </a:moveTo>
                  <a:lnTo>
                    <a:pt x="3784" y="517"/>
                  </a:lnTo>
                  <a:lnTo>
                    <a:pt x="4737" y="1340"/>
                  </a:lnTo>
                  <a:cubicBezTo>
                    <a:pt x="4737" y="1340"/>
                    <a:pt x="5228" y="4160"/>
                    <a:pt x="3754" y="5622"/>
                  </a:cubicBezTo>
                  <a:cubicBezTo>
                    <a:pt x="2285" y="7084"/>
                    <a:pt x="55" y="8104"/>
                    <a:pt x="55" y="8104"/>
                  </a:cubicBezTo>
                  <a:lnTo>
                    <a:pt x="0" y="8577"/>
                  </a:lnTo>
                  <a:cubicBezTo>
                    <a:pt x="0" y="8577"/>
                    <a:pt x="674" y="9031"/>
                    <a:pt x="1736" y="9031"/>
                  </a:cubicBezTo>
                  <a:cubicBezTo>
                    <a:pt x="2520" y="9031"/>
                    <a:pt x="3515" y="8784"/>
                    <a:pt x="4608" y="7926"/>
                  </a:cubicBezTo>
                  <a:cubicBezTo>
                    <a:pt x="7182" y="5905"/>
                    <a:pt x="6930" y="2163"/>
                    <a:pt x="4964" y="1174"/>
                  </a:cubicBezTo>
                  <a:lnTo>
                    <a:pt x="4337" y="1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0"/>
            <p:cNvSpPr/>
            <p:nvPr/>
          </p:nvSpPr>
          <p:spPr>
            <a:xfrm flipH="1">
              <a:off x="6867785" y="3161083"/>
              <a:ext cx="128007" cy="294701"/>
            </a:xfrm>
            <a:custGeom>
              <a:avLst/>
              <a:gdLst/>
              <a:ahLst/>
              <a:cxnLst/>
              <a:rect l="l" t="t" r="r" b="b"/>
              <a:pathLst>
                <a:path w="1168" h="2689" extrusionOk="0">
                  <a:moveTo>
                    <a:pt x="606" y="1"/>
                  </a:moveTo>
                  <a:cubicBezTo>
                    <a:pt x="304" y="1"/>
                    <a:pt x="348" y="613"/>
                    <a:pt x="265" y="1335"/>
                  </a:cubicBezTo>
                  <a:cubicBezTo>
                    <a:pt x="185" y="2073"/>
                    <a:pt x="0" y="2650"/>
                    <a:pt x="332" y="2687"/>
                  </a:cubicBezTo>
                  <a:cubicBezTo>
                    <a:pt x="342" y="2688"/>
                    <a:pt x="353" y="2689"/>
                    <a:pt x="363" y="2689"/>
                  </a:cubicBezTo>
                  <a:cubicBezTo>
                    <a:pt x="684" y="2689"/>
                    <a:pt x="1004" y="2130"/>
                    <a:pt x="1088" y="1409"/>
                  </a:cubicBezTo>
                  <a:cubicBezTo>
                    <a:pt x="1168" y="672"/>
                    <a:pt x="971" y="39"/>
                    <a:pt x="633" y="2"/>
                  </a:cubicBezTo>
                  <a:cubicBezTo>
                    <a:pt x="624" y="1"/>
                    <a:pt x="615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0"/>
            <p:cNvSpPr/>
            <p:nvPr/>
          </p:nvSpPr>
          <p:spPr>
            <a:xfrm flipH="1">
              <a:off x="5908272" y="2626695"/>
              <a:ext cx="92389" cy="155734"/>
            </a:xfrm>
            <a:custGeom>
              <a:avLst/>
              <a:gdLst/>
              <a:ahLst/>
              <a:cxnLst/>
              <a:rect l="l" t="t" r="r" b="b"/>
              <a:pathLst>
                <a:path w="843" h="1421" extrusionOk="0">
                  <a:moveTo>
                    <a:pt x="498" y="0"/>
                  </a:moveTo>
                  <a:cubicBezTo>
                    <a:pt x="498" y="0"/>
                    <a:pt x="87" y="277"/>
                    <a:pt x="44" y="664"/>
                  </a:cubicBezTo>
                  <a:cubicBezTo>
                    <a:pt x="1" y="1057"/>
                    <a:pt x="136" y="1395"/>
                    <a:pt x="345" y="1419"/>
                  </a:cubicBezTo>
                  <a:cubicBezTo>
                    <a:pt x="351" y="1420"/>
                    <a:pt x="357" y="1420"/>
                    <a:pt x="363" y="1420"/>
                  </a:cubicBezTo>
                  <a:cubicBezTo>
                    <a:pt x="565" y="1420"/>
                    <a:pt x="758" y="1131"/>
                    <a:pt x="799" y="750"/>
                  </a:cubicBezTo>
                  <a:cubicBezTo>
                    <a:pt x="842" y="357"/>
                    <a:pt x="498" y="0"/>
                    <a:pt x="498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0"/>
            <p:cNvSpPr/>
            <p:nvPr/>
          </p:nvSpPr>
          <p:spPr>
            <a:xfrm flipH="1">
              <a:off x="5836926" y="2672287"/>
              <a:ext cx="158365" cy="83402"/>
            </a:xfrm>
            <a:custGeom>
              <a:avLst/>
              <a:gdLst/>
              <a:ahLst/>
              <a:cxnLst/>
              <a:rect l="l" t="t" r="r" b="b"/>
              <a:pathLst>
                <a:path w="1445" h="761" extrusionOk="0">
                  <a:moveTo>
                    <a:pt x="746" y="1"/>
                  </a:moveTo>
                  <a:cubicBezTo>
                    <a:pt x="733" y="1"/>
                    <a:pt x="720" y="1"/>
                    <a:pt x="707" y="2"/>
                  </a:cubicBezTo>
                  <a:cubicBezTo>
                    <a:pt x="314" y="27"/>
                    <a:pt x="1" y="217"/>
                    <a:pt x="19" y="426"/>
                  </a:cubicBezTo>
                  <a:cubicBezTo>
                    <a:pt x="31" y="620"/>
                    <a:pt x="316" y="760"/>
                    <a:pt x="671" y="760"/>
                  </a:cubicBezTo>
                  <a:cubicBezTo>
                    <a:pt x="699" y="760"/>
                    <a:pt x="728" y="759"/>
                    <a:pt x="756" y="758"/>
                  </a:cubicBezTo>
                  <a:cubicBezTo>
                    <a:pt x="1150" y="733"/>
                    <a:pt x="1444" y="334"/>
                    <a:pt x="1444" y="334"/>
                  </a:cubicBezTo>
                  <a:cubicBezTo>
                    <a:pt x="1444" y="334"/>
                    <a:pt x="1123" y="1"/>
                    <a:pt x="74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0"/>
            <p:cNvSpPr/>
            <p:nvPr/>
          </p:nvSpPr>
          <p:spPr>
            <a:xfrm flipH="1">
              <a:off x="5879998" y="2670752"/>
              <a:ext cx="306537" cy="287029"/>
            </a:xfrm>
            <a:custGeom>
              <a:avLst/>
              <a:gdLst/>
              <a:ahLst/>
              <a:cxnLst/>
              <a:rect l="l" t="t" r="r" b="b"/>
              <a:pathLst>
                <a:path w="2797" h="2619" extrusionOk="0">
                  <a:moveTo>
                    <a:pt x="1601" y="1"/>
                  </a:moveTo>
                  <a:cubicBezTo>
                    <a:pt x="1200" y="1"/>
                    <a:pt x="776" y="204"/>
                    <a:pt x="480" y="581"/>
                  </a:cubicBezTo>
                  <a:cubicBezTo>
                    <a:pt x="1" y="1177"/>
                    <a:pt x="26" y="1988"/>
                    <a:pt x="535" y="2394"/>
                  </a:cubicBezTo>
                  <a:cubicBezTo>
                    <a:pt x="727" y="2546"/>
                    <a:pt x="958" y="2618"/>
                    <a:pt x="1198" y="2618"/>
                  </a:cubicBezTo>
                  <a:cubicBezTo>
                    <a:pt x="1598" y="2618"/>
                    <a:pt x="2021" y="2416"/>
                    <a:pt x="2317" y="2043"/>
                  </a:cubicBezTo>
                  <a:cubicBezTo>
                    <a:pt x="2796" y="1441"/>
                    <a:pt x="2772" y="630"/>
                    <a:pt x="2262" y="225"/>
                  </a:cubicBezTo>
                  <a:cubicBezTo>
                    <a:pt x="2071" y="73"/>
                    <a:pt x="1840" y="1"/>
                    <a:pt x="160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0"/>
            <p:cNvSpPr/>
            <p:nvPr/>
          </p:nvSpPr>
          <p:spPr>
            <a:xfrm flipH="1">
              <a:off x="5921752" y="2689603"/>
              <a:ext cx="70798" cy="53702"/>
            </a:xfrm>
            <a:custGeom>
              <a:avLst/>
              <a:gdLst/>
              <a:ahLst/>
              <a:cxnLst/>
              <a:rect l="l" t="t" r="r" b="b"/>
              <a:pathLst>
                <a:path w="646" h="490" extrusionOk="0">
                  <a:moveTo>
                    <a:pt x="123" y="1"/>
                  </a:moveTo>
                  <a:cubicBezTo>
                    <a:pt x="90" y="1"/>
                    <a:pt x="64" y="10"/>
                    <a:pt x="49" y="28"/>
                  </a:cubicBezTo>
                  <a:cubicBezTo>
                    <a:pt x="0" y="90"/>
                    <a:pt x="86" y="237"/>
                    <a:pt x="234" y="360"/>
                  </a:cubicBezTo>
                  <a:cubicBezTo>
                    <a:pt x="340" y="441"/>
                    <a:pt x="449" y="489"/>
                    <a:pt x="522" y="489"/>
                  </a:cubicBezTo>
                  <a:cubicBezTo>
                    <a:pt x="555" y="489"/>
                    <a:pt x="581" y="479"/>
                    <a:pt x="596" y="458"/>
                  </a:cubicBezTo>
                  <a:cubicBezTo>
                    <a:pt x="645" y="397"/>
                    <a:pt x="566" y="250"/>
                    <a:pt x="418" y="133"/>
                  </a:cubicBezTo>
                  <a:cubicBezTo>
                    <a:pt x="311" y="47"/>
                    <a:pt x="199" y="1"/>
                    <a:pt x="123" y="1"/>
                  </a:cubicBezTo>
                  <a:close/>
                </a:path>
              </a:pathLst>
            </a:custGeom>
            <a:solidFill>
              <a:srgbClr val="7E6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0"/>
            <p:cNvSpPr/>
            <p:nvPr/>
          </p:nvSpPr>
          <p:spPr>
            <a:xfrm flipH="1">
              <a:off x="5996497" y="2706152"/>
              <a:ext cx="146200" cy="117376"/>
            </a:xfrm>
            <a:custGeom>
              <a:avLst/>
              <a:gdLst/>
              <a:ahLst/>
              <a:cxnLst/>
              <a:rect l="l" t="t" r="r" b="b"/>
              <a:pathLst>
                <a:path w="1334" h="1071" extrusionOk="0">
                  <a:moveTo>
                    <a:pt x="933" y="0"/>
                  </a:moveTo>
                  <a:cubicBezTo>
                    <a:pt x="768" y="0"/>
                    <a:pt x="567" y="80"/>
                    <a:pt x="394" y="228"/>
                  </a:cubicBezTo>
                  <a:cubicBezTo>
                    <a:pt x="105" y="467"/>
                    <a:pt x="0" y="799"/>
                    <a:pt x="154" y="971"/>
                  </a:cubicBezTo>
                  <a:cubicBezTo>
                    <a:pt x="214" y="1039"/>
                    <a:pt x="305" y="1071"/>
                    <a:pt x="410" y="1071"/>
                  </a:cubicBezTo>
                  <a:cubicBezTo>
                    <a:pt x="573" y="1071"/>
                    <a:pt x="771" y="993"/>
                    <a:pt x="946" y="848"/>
                  </a:cubicBezTo>
                  <a:cubicBezTo>
                    <a:pt x="1229" y="608"/>
                    <a:pt x="1333" y="271"/>
                    <a:pt x="1186" y="99"/>
                  </a:cubicBezTo>
                  <a:cubicBezTo>
                    <a:pt x="1127" y="32"/>
                    <a:pt x="1037" y="0"/>
                    <a:pt x="9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0"/>
            <p:cNvSpPr/>
            <p:nvPr/>
          </p:nvSpPr>
          <p:spPr>
            <a:xfrm flipH="1">
              <a:off x="6787672" y="3040528"/>
              <a:ext cx="272782" cy="253712"/>
            </a:xfrm>
            <a:custGeom>
              <a:avLst/>
              <a:gdLst/>
              <a:ahLst/>
              <a:cxnLst/>
              <a:rect l="l" t="t" r="r" b="b"/>
              <a:pathLst>
                <a:path w="2489" h="2315" extrusionOk="0">
                  <a:moveTo>
                    <a:pt x="1244" y="1"/>
                  </a:moveTo>
                  <a:cubicBezTo>
                    <a:pt x="1185" y="1"/>
                    <a:pt x="1124" y="5"/>
                    <a:pt x="1064" y="15"/>
                  </a:cubicBezTo>
                  <a:cubicBezTo>
                    <a:pt x="431" y="119"/>
                    <a:pt x="1" y="709"/>
                    <a:pt x="105" y="1342"/>
                  </a:cubicBezTo>
                  <a:cubicBezTo>
                    <a:pt x="194" y="1913"/>
                    <a:pt x="688" y="2314"/>
                    <a:pt x="1250" y="2314"/>
                  </a:cubicBezTo>
                  <a:cubicBezTo>
                    <a:pt x="1310" y="2314"/>
                    <a:pt x="1371" y="2310"/>
                    <a:pt x="1432" y="2300"/>
                  </a:cubicBezTo>
                  <a:cubicBezTo>
                    <a:pt x="2059" y="2196"/>
                    <a:pt x="2489" y="1606"/>
                    <a:pt x="2384" y="973"/>
                  </a:cubicBezTo>
                  <a:cubicBezTo>
                    <a:pt x="2296" y="402"/>
                    <a:pt x="1801" y="1"/>
                    <a:pt x="1244" y="1"/>
                  </a:cubicBezTo>
                  <a:close/>
                </a:path>
              </a:pathLst>
            </a:custGeom>
            <a:solidFill>
              <a:srgbClr val="7768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0"/>
            <p:cNvSpPr/>
            <p:nvPr/>
          </p:nvSpPr>
          <p:spPr>
            <a:xfrm flipH="1">
              <a:off x="6646293" y="3021020"/>
              <a:ext cx="272782" cy="253822"/>
            </a:xfrm>
            <a:custGeom>
              <a:avLst/>
              <a:gdLst/>
              <a:ahLst/>
              <a:cxnLst/>
              <a:rect l="l" t="t" r="r" b="b"/>
              <a:pathLst>
                <a:path w="2489" h="2316" extrusionOk="0">
                  <a:moveTo>
                    <a:pt x="1238" y="1"/>
                  </a:moveTo>
                  <a:cubicBezTo>
                    <a:pt x="1179" y="1"/>
                    <a:pt x="1118" y="5"/>
                    <a:pt x="1058" y="15"/>
                  </a:cubicBezTo>
                  <a:cubicBezTo>
                    <a:pt x="431" y="119"/>
                    <a:pt x="1" y="715"/>
                    <a:pt x="99" y="1342"/>
                  </a:cubicBezTo>
                  <a:cubicBezTo>
                    <a:pt x="193" y="1911"/>
                    <a:pt x="684" y="2316"/>
                    <a:pt x="1238" y="2316"/>
                  </a:cubicBezTo>
                  <a:cubicBezTo>
                    <a:pt x="1300" y="2316"/>
                    <a:pt x="1363" y="2311"/>
                    <a:pt x="1426" y="2300"/>
                  </a:cubicBezTo>
                  <a:cubicBezTo>
                    <a:pt x="2059" y="2202"/>
                    <a:pt x="2489" y="1606"/>
                    <a:pt x="2385" y="973"/>
                  </a:cubicBezTo>
                  <a:cubicBezTo>
                    <a:pt x="2296" y="407"/>
                    <a:pt x="1800" y="1"/>
                    <a:pt x="1238" y="1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0"/>
            <p:cNvSpPr/>
            <p:nvPr/>
          </p:nvSpPr>
          <p:spPr>
            <a:xfrm flipH="1">
              <a:off x="6245610" y="2986716"/>
              <a:ext cx="272782" cy="253822"/>
            </a:xfrm>
            <a:custGeom>
              <a:avLst/>
              <a:gdLst/>
              <a:ahLst/>
              <a:cxnLst/>
              <a:rect l="l" t="t" r="r" b="b"/>
              <a:pathLst>
                <a:path w="2489" h="2316" extrusionOk="0">
                  <a:moveTo>
                    <a:pt x="1238" y="0"/>
                  </a:moveTo>
                  <a:cubicBezTo>
                    <a:pt x="1178" y="0"/>
                    <a:pt x="1118" y="5"/>
                    <a:pt x="1057" y="14"/>
                  </a:cubicBezTo>
                  <a:cubicBezTo>
                    <a:pt x="430" y="119"/>
                    <a:pt x="0" y="715"/>
                    <a:pt x="99" y="1341"/>
                  </a:cubicBezTo>
                  <a:cubicBezTo>
                    <a:pt x="192" y="1910"/>
                    <a:pt x="684" y="2315"/>
                    <a:pt x="1237" y="2315"/>
                  </a:cubicBezTo>
                  <a:cubicBezTo>
                    <a:pt x="1299" y="2315"/>
                    <a:pt x="1362" y="2310"/>
                    <a:pt x="1426" y="2300"/>
                  </a:cubicBezTo>
                  <a:cubicBezTo>
                    <a:pt x="2058" y="2195"/>
                    <a:pt x="2488" y="1606"/>
                    <a:pt x="2384" y="973"/>
                  </a:cubicBezTo>
                  <a:cubicBezTo>
                    <a:pt x="2295" y="406"/>
                    <a:pt x="1799" y="0"/>
                    <a:pt x="1238" y="0"/>
                  </a:cubicBezTo>
                  <a:close/>
                </a:path>
              </a:pathLst>
            </a:custGeom>
            <a:solidFill>
              <a:srgbClr val="7768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0"/>
            <p:cNvSpPr/>
            <p:nvPr/>
          </p:nvSpPr>
          <p:spPr>
            <a:xfrm flipH="1">
              <a:off x="6343260" y="2873394"/>
              <a:ext cx="272124" cy="253384"/>
            </a:xfrm>
            <a:custGeom>
              <a:avLst/>
              <a:gdLst/>
              <a:ahLst/>
              <a:cxnLst/>
              <a:rect l="l" t="t" r="r" b="b"/>
              <a:pathLst>
                <a:path w="2483" h="2312" extrusionOk="0">
                  <a:moveTo>
                    <a:pt x="1247" y="1"/>
                  </a:moveTo>
                  <a:cubicBezTo>
                    <a:pt x="1184" y="1"/>
                    <a:pt x="1121" y="6"/>
                    <a:pt x="1057" y="16"/>
                  </a:cubicBezTo>
                  <a:cubicBezTo>
                    <a:pt x="424" y="115"/>
                    <a:pt x="1" y="710"/>
                    <a:pt x="99" y="1343"/>
                  </a:cubicBezTo>
                  <a:cubicBezTo>
                    <a:pt x="193" y="1907"/>
                    <a:pt x="679" y="2311"/>
                    <a:pt x="1236" y="2311"/>
                  </a:cubicBezTo>
                  <a:cubicBezTo>
                    <a:pt x="1299" y="2311"/>
                    <a:pt x="1362" y="2306"/>
                    <a:pt x="1426" y="2296"/>
                  </a:cubicBezTo>
                  <a:cubicBezTo>
                    <a:pt x="2059" y="2197"/>
                    <a:pt x="2483" y="1601"/>
                    <a:pt x="2384" y="975"/>
                  </a:cubicBezTo>
                  <a:cubicBezTo>
                    <a:pt x="2290" y="406"/>
                    <a:pt x="1804" y="1"/>
                    <a:pt x="1247" y="1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0"/>
            <p:cNvSpPr/>
            <p:nvPr/>
          </p:nvSpPr>
          <p:spPr>
            <a:xfrm flipH="1">
              <a:off x="6567494" y="2867367"/>
              <a:ext cx="272124" cy="253822"/>
            </a:xfrm>
            <a:custGeom>
              <a:avLst/>
              <a:gdLst/>
              <a:ahLst/>
              <a:cxnLst/>
              <a:rect l="l" t="t" r="r" b="b"/>
              <a:pathLst>
                <a:path w="2483" h="2316" extrusionOk="0">
                  <a:moveTo>
                    <a:pt x="1247" y="0"/>
                  </a:moveTo>
                  <a:cubicBezTo>
                    <a:pt x="1185" y="0"/>
                    <a:pt x="1121" y="5"/>
                    <a:pt x="1057" y="16"/>
                  </a:cubicBezTo>
                  <a:cubicBezTo>
                    <a:pt x="425" y="120"/>
                    <a:pt x="1" y="710"/>
                    <a:pt x="99" y="1343"/>
                  </a:cubicBezTo>
                  <a:cubicBezTo>
                    <a:pt x="193" y="1910"/>
                    <a:pt x="685" y="2315"/>
                    <a:pt x="1246" y="2315"/>
                  </a:cubicBezTo>
                  <a:cubicBezTo>
                    <a:pt x="1305" y="2315"/>
                    <a:pt x="1365" y="2311"/>
                    <a:pt x="1426" y="2301"/>
                  </a:cubicBezTo>
                  <a:cubicBezTo>
                    <a:pt x="2059" y="2197"/>
                    <a:pt x="2483" y="1607"/>
                    <a:pt x="2384" y="974"/>
                  </a:cubicBezTo>
                  <a:cubicBezTo>
                    <a:pt x="2291" y="405"/>
                    <a:pt x="1804" y="0"/>
                    <a:pt x="1247" y="0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0"/>
            <p:cNvSpPr/>
            <p:nvPr/>
          </p:nvSpPr>
          <p:spPr>
            <a:xfrm flipH="1">
              <a:off x="6714243" y="2870874"/>
              <a:ext cx="272782" cy="253822"/>
            </a:xfrm>
            <a:custGeom>
              <a:avLst/>
              <a:gdLst/>
              <a:ahLst/>
              <a:cxnLst/>
              <a:rect l="l" t="t" r="r" b="b"/>
              <a:pathLst>
                <a:path w="2489" h="2316" extrusionOk="0">
                  <a:moveTo>
                    <a:pt x="1238" y="1"/>
                  </a:moveTo>
                  <a:cubicBezTo>
                    <a:pt x="1178" y="1"/>
                    <a:pt x="1118" y="5"/>
                    <a:pt x="1057" y="15"/>
                  </a:cubicBezTo>
                  <a:cubicBezTo>
                    <a:pt x="430" y="119"/>
                    <a:pt x="0" y="715"/>
                    <a:pt x="105" y="1342"/>
                  </a:cubicBezTo>
                  <a:cubicBezTo>
                    <a:pt x="193" y="1911"/>
                    <a:pt x="684" y="2316"/>
                    <a:pt x="1237" y="2316"/>
                  </a:cubicBezTo>
                  <a:cubicBezTo>
                    <a:pt x="1300" y="2316"/>
                    <a:pt x="1362" y="2311"/>
                    <a:pt x="1426" y="2300"/>
                  </a:cubicBezTo>
                  <a:cubicBezTo>
                    <a:pt x="2058" y="2196"/>
                    <a:pt x="2488" y="1606"/>
                    <a:pt x="2384" y="973"/>
                  </a:cubicBezTo>
                  <a:cubicBezTo>
                    <a:pt x="2295" y="407"/>
                    <a:pt x="1800" y="1"/>
                    <a:pt x="1238" y="1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0"/>
            <p:cNvSpPr/>
            <p:nvPr/>
          </p:nvSpPr>
          <p:spPr>
            <a:xfrm flipH="1">
              <a:off x="6670514" y="3165795"/>
              <a:ext cx="272124" cy="253822"/>
            </a:xfrm>
            <a:custGeom>
              <a:avLst/>
              <a:gdLst/>
              <a:ahLst/>
              <a:cxnLst/>
              <a:rect l="l" t="t" r="r" b="b"/>
              <a:pathLst>
                <a:path w="2483" h="2316" extrusionOk="0">
                  <a:moveTo>
                    <a:pt x="1238" y="1"/>
                  </a:moveTo>
                  <a:cubicBezTo>
                    <a:pt x="1178" y="1"/>
                    <a:pt x="1118" y="5"/>
                    <a:pt x="1057" y="15"/>
                  </a:cubicBezTo>
                  <a:cubicBezTo>
                    <a:pt x="425" y="119"/>
                    <a:pt x="1" y="715"/>
                    <a:pt x="99" y="1342"/>
                  </a:cubicBezTo>
                  <a:cubicBezTo>
                    <a:pt x="193" y="1911"/>
                    <a:pt x="679" y="2316"/>
                    <a:pt x="1236" y="2316"/>
                  </a:cubicBezTo>
                  <a:cubicBezTo>
                    <a:pt x="1299" y="2316"/>
                    <a:pt x="1362" y="2310"/>
                    <a:pt x="1426" y="2300"/>
                  </a:cubicBezTo>
                  <a:cubicBezTo>
                    <a:pt x="2059" y="2202"/>
                    <a:pt x="2483" y="1606"/>
                    <a:pt x="2384" y="973"/>
                  </a:cubicBezTo>
                  <a:cubicBezTo>
                    <a:pt x="2290" y="406"/>
                    <a:pt x="1799" y="1"/>
                    <a:pt x="1238" y="1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0"/>
            <p:cNvSpPr/>
            <p:nvPr/>
          </p:nvSpPr>
          <p:spPr>
            <a:xfrm flipH="1">
              <a:off x="6496804" y="3201962"/>
              <a:ext cx="272124" cy="253384"/>
            </a:xfrm>
            <a:custGeom>
              <a:avLst/>
              <a:gdLst/>
              <a:ahLst/>
              <a:cxnLst/>
              <a:rect l="l" t="t" r="r" b="b"/>
              <a:pathLst>
                <a:path w="2483" h="2312" extrusionOk="0">
                  <a:moveTo>
                    <a:pt x="1247" y="1"/>
                  </a:moveTo>
                  <a:cubicBezTo>
                    <a:pt x="1185" y="1"/>
                    <a:pt x="1121" y="6"/>
                    <a:pt x="1058" y="16"/>
                  </a:cubicBezTo>
                  <a:cubicBezTo>
                    <a:pt x="425" y="115"/>
                    <a:pt x="1" y="711"/>
                    <a:pt x="99" y="1343"/>
                  </a:cubicBezTo>
                  <a:cubicBezTo>
                    <a:pt x="193" y="1907"/>
                    <a:pt x="679" y="2311"/>
                    <a:pt x="1236" y="2311"/>
                  </a:cubicBezTo>
                  <a:cubicBezTo>
                    <a:pt x="1299" y="2311"/>
                    <a:pt x="1362" y="2306"/>
                    <a:pt x="1426" y="2296"/>
                  </a:cubicBezTo>
                  <a:cubicBezTo>
                    <a:pt x="2059" y="2197"/>
                    <a:pt x="2483" y="1601"/>
                    <a:pt x="2385" y="975"/>
                  </a:cubicBezTo>
                  <a:cubicBezTo>
                    <a:pt x="2291" y="406"/>
                    <a:pt x="1804" y="1"/>
                    <a:pt x="1247" y="1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0"/>
            <p:cNvSpPr/>
            <p:nvPr/>
          </p:nvSpPr>
          <p:spPr>
            <a:xfrm flipH="1">
              <a:off x="6325725" y="3137300"/>
              <a:ext cx="272782" cy="253822"/>
            </a:xfrm>
            <a:custGeom>
              <a:avLst/>
              <a:gdLst/>
              <a:ahLst/>
              <a:cxnLst/>
              <a:rect l="l" t="t" r="r" b="b"/>
              <a:pathLst>
                <a:path w="2489" h="2316" extrusionOk="0">
                  <a:moveTo>
                    <a:pt x="1251" y="1"/>
                  </a:moveTo>
                  <a:cubicBezTo>
                    <a:pt x="1189" y="1"/>
                    <a:pt x="1126" y="6"/>
                    <a:pt x="1063" y="17"/>
                  </a:cubicBezTo>
                  <a:cubicBezTo>
                    <a:pt x="430" y="115"/>
                    <a:pt x="0" y="711"/>
                    <a:pt x="105" y="1344"/>
                  </a:cubicBezTo>
                  <a:cubicBezTo>
                    <a:pt x="193" y="1910"/>
                    <a:pt x="689" y="2316"/>
                    <a:pt x="1251" y="2316"/>
                  </a:cubicBezTo>
                  <a:cubicBezTo>
                    <a:pt x="1311" y="2316"/>
                    <a:pt x="1371" y="2311"/>
                    <a:pt x="1432" y="2302"/>
                  </a:cubicBezTo>
                  <a:cubicBezTo>
                    <a:pt x="2058" y="2197"/>
                    <a:pt x="2488" y="1602"/>
                    <a:pt x="2390" y="975"/>
                  </a:cubicBezTo>
                  <a:cubicBezTo>
                    <a:pt x="2296" y="406"/>
                    <a:pt x="1805" y="1"/>
                    <a:pt x="1251" y="1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0"/>
            <p:cNvSpPr/>
            <p:nvPr/>
          </p:nvSpPr>
          <p:spPr>
            <a:xfrm flipH="1">
              <a:off x="6659664" y="3315283"/>
              <a:ext cx="272124" cy="253822"/>
            </a:xfrm>
            <a:custGeom>
              <a:avLst/>
              <a:gdLst/>
              <a:ahLst/>
              <a:cxnLst/>
              <a:rect l="l" t="t" r="r" b="b"/>
              <a:pathLst>
                <a:path w="2483" h="2316" extrusionOk="0">
                  <a:moveTo>
                    <a:pt x="1237" y="0"/>
                  </a:moveTo>
                  <a:cubicBezTo>
                    <a:pt x="1178" y="0"/>
                    <a:pt x="1117" y="5"/>
                    <a:pt x="1057" y="14"/>
                  </a:cubicBezTo>
                  <a:cubicBezTo>
                    <a:pt x="424" y="119"/>
                    <a:pt x="0" y="715"/>
                    <a:pt x="98" y="1341"/>
                  </a:cubicBezTo>
                  <a:cubicBezTo>
                    <a:pt x="192" y="1910"/>
                    <a:pt x="679" y="2315"/>
                    <a:pt x="1236" y="2315"/>
                  </a:cubicBezTo>
                  <a:cubicBezTo>
                    <a:pt x="1298" y="2315"/>
                    <a:pt x="1362" y="2310"/>
                    <a:pt x="1425" y="2300"/>
                  </a:cubicBezTo>
                  <a:cubicBezTo>
                    <a:pt x="2058" y="2195"/>
                    <a:pt x="2482" y="1606"/>
                    <a:pt x="2384" y="973"/>
                  </a:cubicBezTo>
                  <a:cubicBezTo>
                    <a:pt x="2289" y="406"/>
                    <a:pt x="1798" y="0"/>
                    <a:pt x="1237" y="0"/>
                  </a:cubicBezTo>
                  <a:close/>
                </a:path>
              </a:pathLst>
            </a:custGeom>
            <a:solidFill>
              <a:srgbClr val="857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0"/>
            <p:cNvSpPr/>
            <p:nvPr/>
          </p:nvSpPr>
          <p:spPr>
            <a:xfrm flipH="1">
              <a:off x="6378221" y="3330627"/>
              <a:ext cx="272892" cy="253274"/>
            </a:xfrm>
            <a:custGeom>
              <a:avLst/>
              <a:gdLst/>
              <a:ahLst/>
              <a:cxnLst/>
              <a:rect l="l" t="t" r="r" b="b"/>
              <a:pathLst>
                <a:path w="2490" h="2311" extrusionOk="0">
                  <a:moveTo>
                    <a:pt x="1248" y="0"/>
                  </a:moveTo>
                  <a:cubicBezTo>
                    <a:pt x="1185" y="0"/>
                    <a:pt x="1121" y="5"/>
                    <a:pt x="1058" y="16"/>
                  </a:cubicBezTo>
                  <a:cubicBezTo>
                    <a:pt x="431" y="114"/>
                    <a:pt x="1" y="710"/>
                    <a:pt x="105" y="1343"/>
                  </a:cubicBezTo>
                  <a:cubicBezTo>
                    <a:pt x="194" y="1906"/>
                    <a:pt x="684" y="2311"/>
                    <a:pt x="1238" y="2311"/>
                  </a:cubicBezTo>
                  <a:cubicBezTo>
                    <a:pt x="1300" y="2311"/>
                    <a:pt x="1363" y="2306"/>
                    <a:pt x="1426" y="2295"/>
                  </a:cubicBezTo>
                  <a:cubicBezTo>
                    <a:pt x="2059" y="2197"/>
                    <a:pt x="2489" y="1601"/>
                    <a:pt x="2385" y="974"/>
                  </a:cubicBezTo>
                  <a:cubicBezTo>
                    <a:pt x="2296" y="405"/>
                    <a:pt x="1806" y="0"/>
                    <a:pt x="1248" y="0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0"/>
            <p:cNvSpPr/>
            <p:nvPr/>
          </p:nvSpPr>
          <p:spPr>
            <a:xfrm flipH="1">
              <a:off x="6537136" y="3426852"/>
              <a:ext cx="272782" cy="253384"/>
            </a:xfrm>
            <a:custGeom>
              <a:avLst/>
              <a:gdLst/>
              <a:ahLst/>
              <a:cxnLst/>
              <a:rect l="l" t="t" r="r" b="b"/>
              <a:pathLst>
                <a:path w="2489" h="2312" extrusionOk="0">
                  <a:moveTo>
                    <a:pt x="1247" y="1"/>
                  </a:moveTo>
                  <a:cubicBezTo>
                    <a:pt x="1184" y="1"/>
                    <a:pt x="1121" y="6"/>
                    <a:pt x="1057" y="16"/>
                  </a:cubicBezTo>
                  <a:cubicBezTo>
                    <a:pt x="424" y="115"/>
                    <a:pt x="0" y="710"/>
                    <a:pt x="98" y="1337"/>
                  </a:cubicBezTo>
                  <a:cubicBezTo>
                    <a:pt x="192" y="1906"/>
                    <a:pt x="684" y="2311"/>
                    <a:pt x="1237" y="2311"/>
                  </a:cubicBezTo>
                  <a:cubicBezTo>
                    <a:pt x="1299" y="2311"/>
                    <a:pt x="1362" y="2306"/>
                    <a:pt x="1425" y="2295"/>
                  </a:cubicBezTo>
                  <a:cubicBezTo>
                    <a:pt x="2058" y="2197"/>
                    <a:pt x="2488" y="1601"/>
                    <a:pt x="2384" y="968"/>
                  </a:cubicBezTo>
                  <a:cubicBezTo>
                    <a:pt x="2290" y="405"/>
                    <a:pt x="1804" y="1"/>
                    <a:pt x="1247" y="1"/>
                  </a:cubicBezTo>
                  <a:close/>
                </a:path>
              </a:pathLst>
            </a:custGeom>
            <a:solidFill>
              <a:srgbClr val="7768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0"/>
            <p:cNvSpPr/>
            <p:nvPr/>
          </p:nvSpPr>
          <p:spPr>
            <a:xfrm flipH="1">
              <a:off x="6446938" y="3029130"/>
              <a:ext cx="272782" cy="253822"/>
            </a:xfrm>
            <a:custGeom>
              <a:avLst/>
              <a:gdLst/>
              <a:ahLst/>
              <a:cxnLst/>
              <a:rect l="l" t="t" r="r" b="b"/>
              <a:pathLst>
                <a:path w="2489" h="2316" extrusionOk="0">
                  <a:moveTo>
                    <a:pt x="1238" y="0"/>
                  </a:moveTo>
                  <a:cubicBezTo>
                    <a:pt x="1178" y="0"/>
                    <a:pt x="1118" y="5"/>
                    <a:pt x="1057" y="14"/>
                  </a:cubicBezTo>
                  <a:cubicBezTo>
                    <a:pt x="430" y="119"/>
                    <a:pt x="0" y="715"/>
                    <a:pt x="99" y="1341"/>
                  </a:cubicBezTo>
                  <a:cubicBezTo>
                    <a:pt x="193" y="1910"/>
                    <a:pt x="684" y="2315"/>
                    <a:pt x="1237" y="2315"/>
                  </a:cubicBezTo>
                  <a:cubicBezTo>
                    <a:pt x="1300" y="2315"/>
                    <a:pt x="1362" y="2310"/>
                    <a:pt x="1426" y="2300"/>
                  </a:cubicBezTo>
                  <a:cubicBezTo>
                    <a:pt x="2058" y="2202"/>
                    <a:pt x="2488" y="1606"/>
                    <a:pt x="2384" y="973"/>
                  </a:cubicBezTo>
                  <a:cubicBezTo>
                    <a:pt x="2295" y="406"/>
                    <a:pt x="1800" y="0"/>
                    <a:pt x="1238" y="0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0"/>
            <p:cNvSpPr/>
            <p:nvPr/>
          </p:nvSpPr>
          <p:spPr>
            <a:xfrm flipH="1">
              <a:off x="6435320" y="2835584"/>
              <a:ext cx="202312" cy="84607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730" y="0"/>
                  </a:moveTo>
                  <a:cubicBezTo>
                    <a:pt x="663" y="0"/>
                    <a:pt x="596" y="8"/>
                    <a:pt x="529" y="23"/>
                  </a:cubicBezTo>
                  <a:cubicBezTo>
                    <a:pt x="406" y="48"/>
                    <a:pt x="290" y="91"/>
                    <a:pt x="191" y="165"/>
                  </a:cubicBezTo>
                  <a:cubicBezTo>
                    <a:pt x="148" y="202"/>
                    <a:pt x="105" y="238"/>
                    <a:pt x="75" y="288"/>
                  </a:cubicBezTo>
                  <a:cubicBezTo>
                    <a:pt x="62" y="306"/>
                    <a:pt x="1" y="435"/>
                    <a:pt x="19" y="453"/>
                  </a:cubicBezTo>
                  <a:lnTo>
                    <a:pt x="259" y="638"/>
                  </a:lnTo>
                  <a:cubicBezTo>
                    <a:pt x="365" y="729"/>
                    <a:pt x="549" y="772"/>
                    <a:pt x="755" y="772"/>
                  </a:cubicBezTo>
                  <a:cubicBezTo>
                    <a:pt x="1242" y="772"/>
                    <a:pt x="1846" y="532"/>
                    <a:pt x="1807" y="122"/>
                  </a:cubicBezTo>
                  <a:lnTo>
                    <a:pt x="1807" y="122"/>
                  </a:lnTo>
                  <a:cubicBezTo>
                    <a:pt x="1776" y="244"/>
                    <a:pt x="1701" y="287"/>
                    <a:pt x="1607" y="287"/>
                  </a:cubicBezTo>
                  <a:cubicBezTo>
                    <a:pt x="1419" y="287"/>
                    <a:pt x="1158" y="114"/>
                    <a:pt x="1039" y="60"/>
                  </a:cubicBezTo>
                  <a:cubicBezTo>
                    <a:pt x="978" y="36"/>
                    <a:pt x="922" y="17"/>
                    <a:pt x="861" y="11"/>
                  </a:cubicBezTo>
                  <a:cubicBezTo>
                    <a:pt x="817" y="4"/>
                    <a:pt x="774" y="0"/>
                    <a:pt x="73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0"/>
            <p:cNvSpPr/>
            <p:nvPr/>
          </p:nvSpPr>
          <p:spPr>
            <a:xfrm flipH="1">
              <a:off x="6463815" y="2869668"/>
              <a:ext cx="180503" cy="122856"/>
            </a:xfrm>
            <a:custGeom>
              <a:avLst/>
              <a:gdLst/>
              <a:ahLst/>
              <a:cxnLst/>
              <a:rect l="l" t="t" r="r" b="b"/>
              <a:pathLst>
                <a:path w="1647" h="1121" extrusionOk="0">
                  <a:moveTo>
                    <a:pt x="341" y="0"/>
                  </a:moveTo>
                  <a:cubicBezTo>
                    <a:pt x="332" y="0"/>
                    <a:pt x="323" y="1"/>
                    <a:pt x="314" y="1"/>
                  </a:cubicBezTo>
                  <a:cubicBezTo>
                    <a:pt x="258" y="1"/>
                    <a:pt x="203" y="1"/>
                    <a:pt x="148" y="26"/>
                  </a:cubicBezTo>
                  <a:cubicBezTo>
                    <a:pt x="129" y="32"/>
                    <a:pt x="0" y="99"/>
                    <a:pt x="7" y="130"/>
                  </a:cubicBezTo>
                  <a:lnTo>
                    <a:pt x="86" y="413"/>
                  </a:lnTo>
                  <a:cubicBezTo>
                    <a:pt x="161" y="748"/>
                    <a:pt x="774" y="1121"/>
                    <a:pt x="1228" y="1121"/>
                  </a:cubicBezTo>
                  <a:cubicBezTo>
                    <a:pt x="1406" y="1121"/>
                    <a:pt x="1560" y="1063"/>
                    <a:pt x="1647" y="923"/>
                  </a:cubicBezTo>
                  <a:lnTo>
                    <a:pt x="1647" y="923"/>
                  </a:lnTo>
                  <a:cubicBezTo>
                    <a:pt x="1597" y="963"/>
                    <a:pt x="1551" y="980"/>
                    <a:pt x="1507" y="980"/>
                  </a:cubicBezTo>
                  <a:cubicBezTo>
                    <a:pt x="1291" y="980"/>
                    <a:pt x="1144" y="556"/>
                    <a:pt x="1057" y="413"/>
                  </a:cubicBezTo>
                  <a:cubicBezTo>
                    <a:pt x="1026" y="357"/>
                    <a:pt x="989" y="314"/>
                    <a:pt x="946" y="271"/>
                  </a:cubicBezTo>
                  <a:cubicBezTo>
                    <a:pt x="867" y="192"/>
                    <a:pt x="774" y="130"/>
                    <a:pt x="670" y="81"/>
                  </a:cubicBezTo>
                  <a:cubicBezTo>
                    <a:pt x="568" y="35"/>
                    <a:pt x="455" y="0"/>
                    <a:pt x="34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0"/>
            <p:cNvSpPr/>
            <p:nvPr/>
          </p:nvSpPr>
          <p:spPr>
            <a:xfrm flipH="1">
              <a:off x="6568808" y="2821885"/>
              <a:ext cx="202751" cy="84607"/>
            </a:xfrm>
            <a:custGeom>
              <a:avLst/>
              <a:gdLst/>
              <a:ahLst/>
              <a:cxnLst/>
              <a:rect l="l" t="t" r="r" b="b"/>
              <a:pathLst>
                <a:path w="1850" h="772" extrusionOk="0">
                  <a:moveTo>
                    <a:pt x="1112" y="1"/>
                  </a:moveTo>
                  <a:cubicBezTo>
                    <a:pt x="1075" y="1"/>
                    <a:pt x="1039" y="3"/>
                    <a:pt x="1002" y="7"/>
                  </a:cubicBezTo>
                  <a:cubicBezTo>
                    <a:pt x="940" y="13"/>
                    <a:pt x="885" y="25"/>
                    <a:pt x="823" y="50"/>
                  </a:cubicBezTo>
                  <a:cubicBezTo>
                    <a:pt x="703" y="98"/>
                    <a:pt x="442" y="260"/>
                    <a:pt x="254" y="260"/>
                  </a:cubicBezTo>
                  <a:cubicBezTo>
                    <a:pt x="155" y="260"/>
                    <a:pt x="77" y="216"/>
                    <a:pt x="49" y="87"/>
                  </a:cubicBezTo>
                  <a:lnTo>
                    <a:pt x="49" y="87"/>
                  </a:lnTo>
                  <a:cubicBezTo>
                    <a:pt x="0" y="510"/>
                    <a:pt x="635" y="771"/>
                    <a:pt x="1128" y="771"/>
                  </a:cubicBezTo>
                  <a:cubicBezTo>
                    <a:pt x="1316" y="771"/>
                    <a:pt x="1484" y="733"/>
                    <a:pt x="1585" y="652"/>
                  </a:cubicBezTo>
                  <a:lnTo>
                    <a:pt x="1831" y="474"/>
                  </a:lnTo>
                  <a:cubicBezTo>
                    <a:pt x="1849" y="456"/>
                    <a:pt x="1788" y="320"/>
                    <a:pt x="1782" y="302"/>
                  </a:cubicBezTo>
                  <a:cubicBezTo>
                    <a:pt x="1751" y="253"/>
                    <a:pt x="1708" y="216"/>
                    <a:pt x="1665" y="185"/>
                  </a:cubicBezTo>
                  <a:cubicBezTo>
                    <a:pt x="1567" y="105"/>
                    <a:pt x="1456" y="56"/>
                    <a:pt x="1333" y="25"/>
                  </a:cubicBezTo>
                  <a:cubicBezTo>
                    <a:pt x="1260" y="9"/>
                    <a:pt x="1186" y="1"/>
                    <a:pt x="111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0"/>
            <p:cNvSpPr/>
            <p:nvPr/>
          </p:nvSpPr>
          <p:spPr>
            <a:xfrm flipH="1">
              <a:off x="6557410" y="2858161"/>
              <a:ext cx="183243" cy="119787"/>
            </a:xfrm>
            <a:custGeom>
              <a:avLst/>
              <a:gdLst/>
              <a:ahLst/>
              <a:cxnLst/>
              <a:rect l="l" t="t" r="r" b="b"/>
              <a:pathLst>
                <a:path w="1672" h="1093" extrusionOk="0">
                  <a:moveTo>
                    <a:pt x="1321" y="1"/>
                  </a:moveTo>
                  <a:cubicBezTo>
                    <a:pt x="1211" y="1"/>
                    <a:pt x="1101" y="25"/>
                    <a:pt x="996" y="69"/>
                  </a:cubicBezTo>
                  <a:cubicBezTo>
                    <a:pt x="898" y="118"/>
                    <a:pt x="800" y="174"/>
                    <a:pt x="720" y="254"/>
                  </a:cubicBezTo>
                  <a:cubicBezTo>
                    <a:pt x="677" y="290"/>
                    <a:pt x="634" y="340"/>
                    <a:pt x="603" y="389"/>
                  </a:cubicBezTo>
                  <a:cubicBezTo>
                    <a:pt x="517" y="530"/>
                    <a:pt x="360" y="943"/>
                    <a:pt x="146" y="943"/>
                  </a:cubicBezTo>
                  <a:cubicBezTo>
                    <a:pt x="100" y="943"/>
                    <a:pt x="52" y="925"/>
                    <a:pt x="1" y="880"/>
                  </a:cubicBezTo>
                  <a:lnTo>
                    <a:pt x="1" y="880"/>
                  </a:lnTo>
                  <a:cubicBezTo>
                    <a:pt x="86" y="1031"/>
                    <a:pt x="249" y="1093"/>
                    <a:pt x="438" y="1093"/>
                  </a:cubicBezTo>
                  <a:cubicBezTo>
                    <a:pt x="886" y="1093"/>
                    <a:pt x="1487" y="746"/>
                    <a:pt x="1574" y="426"/>
                  </a:cubicBezTo>
                  <a:lnTo>
                    <a:pt x="1660" y="137"/>
                  </a:lnTo>
                  <a:cubicBezTo>
                    <a:pt x="1672" y="112"/>
                    <a:pt x="1543" y="39"/>
                    <a:pt x="1524" y="32"/>
                  </a:cubicBezTo>
                  <a:cubicBezTo>
                    <a:pt x="1469" y="8"/>
                    <a:pt x="1414" y="2"/>
                    <a:pt x="1359" y="2"/>
                  </a:cubicBezTo>
                  <a:cubicBezTo>
                    <a:pt x="1346" y="1"/>
                    <a:pt x="1334" y="1"/>
                    <a:pt x="13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0"/>
            <p:cNvSpPr/>
            <p:nvPr/>
          </p:nvSpPr>
          <p:spPr>
            <a:xfrm flipH="1">
              <a:off x="6566067" y="2662094"/>
              <a:ext cx="88334" cy="229273"/>
            </a:xfrm>
            <a:custGeom>
              <a:avLst/>
              <a:gdLst/>
              <a:ahLst/>
              <a:cxnLst/>
              <a:rect l="l" t="t" r="r" b="b"/>
              <a:pathLst>
                <a:path w="806" h="2092" extrusionOk="0">
                  <a:moveTo>
                    <a:pt x="434" y="1"/>
                  </a:moveTo>
                  <a:cubicBezTo>
                    <a:pt x="178" y="1"/>
                    <a:pt x="0" y="144"/>
                    <a:pt x="0" y="144"/>
                  </a:cubicBezTo>
                  <a:cubicBezTo>
                    <a:pt x="615" y="630"/>
                    <a:pt x="479" y="2079"/>
                    <a:pt x="479" y="2079"/>
                  </a:cubicBezTo>
                  <a:lnTo>
                    <a:pt x="602" y="2092"/>
                  </a:lnTo>
                  <a:cubicBezTo>
                    <a:pt x="805" y="912"/>
                    <a:pt x="602" y="21"/>
                    <a:pt x="602" y="21"/>
                  </a:cubicBezTo>
                  <a:cubicBezTo>
                    <a:pt x="544" y="7"/>
                    <a:pt x="487" y="1"/>
                    <a:pt x="43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0"/>
            <p:cNvSpPr/>
            <p:nvPr/>
          </p:nvSpPr>
          <p:spPr>
            <a:xfrm flipH="1">
              <a:off x="6831400" y="2898821"/>
              <a:ext cx="135459" cy="154091"/>
            </a:xfrm>
            <a:custGeom>
              <a:avLst/>
              <a:gdLst/>
              <a:ahLst/>
              <a:cxnLst/>
              <a:rect l="l" t="t" r="r" b="b"/>
              <a:pathLst>
                <a:path w="1236" h="1406" extrusionOk="0">
                  <a:moveTo>
                    <a:pt x="806" y="0"/>
                  </a:moveTo>
                  <a:cubicBezTo>
                    <a:pt x="589" y="0"/>
                    <a:pt x="338" y="189"/>
                    <a:pt x="185" y="485"/>
                  </a:cubicBezTo>
                  <a:cubicBezTo>
                    <a:pt x="1" y="853"/>
                    <a:pt x="44" y="1246"/>
                    <a:pt x="283" y="1369"/>
                  </a:cubicBezTo>
                  <a:cubicBezTo>
                    <a:pt x="330" y="1394"/>
                    <a:pt x="380" y="1405"/>
                    <a:pt x="434" y="1405"/>
                  </a:cubicBezTo>
                  <a:cubicBezTo>
                    <a:pt x="649" y="1405"/>
                    <a:pt x="903" y="1216"/>
                    <a:pt x="1051" y="921"/>
                  </a:cubicBezTo>
                  <a:cubicBezTo>
                    <a:pt x="1235" y="552"/>
                    <a:pt x="1192" y="159"/>
                    <a:pt x="959" y="36"/>
                  </a:cubicBezTo>
                  <a:cubicBezTo>
                    <a:pt x="912" y="12"/>
                    <a:pt x="860" y="0"/>
                    <a:pt x="8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0"/>
            <p:cNvSpPr/>
            <p:nvPr/>
          </p:nvSpPr>
          <p:spPr>
            <a:xfrm flipH="1">
              <a:off x="6580973" y="3054885"/>
              <a:ext cx="115184" cy="131185"/>
            </a:xfrm>
            <a:custGeom>
              <a:avLst/>
              <a:gdLst/>
              <a:ahLst/>
              <a:cxnLst/>
              <a:rect l="l" t="t" r="r" b="b"/>
              <a:pathLst>
                <a:path w="1051" h="1197" extrusionOk="0">
                  <a:moveTo>
                    <a:pt x="679" y="0"/>
                  </a:moveTo>
                  <a:cubicBezTo>
                    <a:pt x="495" y="0"/>
                    <a:pt x="281" y="157"/>
                    <a:pt x="154" y="412"/>
                  </a:cubicBezTo>
                  <a:cubicBezTo>
                    <a:pt x="0" y="726"/>
                    <a:pt x="31" y="1063"/>
                    <a:pt x="240" y="1168"/>
                  </a:cubicBezTo>
                  <a:cubicBezTo>
                    <a:pt x="279" y="1187"/>
                    <a:pt x="322" y="1196"/>
                    <a:pt x="367" y="1196"/>
                  </a:cubicBezTo>
                  <a:cubicBezTo>
                    <a:pt x="552" y="1196"/>
                    <a:pt x="769" y="1039"/>
                    <a:pt x="897" y="787"/>
                  </a:cubicBezTo>
                  <a:cubicBezTo>
                    <a:pt x="1051" y="474"/>
                    <a:pt x="1020" y="130"/>
                    <a:pt x="811" y="31"/>
                  </a:cubicBezTo>
                  <a:cubicBezTo>
                    <a:pt x="770" y="10"/>
                    <a:pt x="726" y="0"/>
                    <a:pt x="6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0"/>
            <p:cNvSpPr/>
            <p:nvPr/>
          </p:nvSpPr>
          <p:spPr>
            <a:xfrm flipH="1">
              <a:off x="6785588" y="3348710"/>
              <a:ext cx="130089" cy="147076"/>
            </a:xfrm>
            <a:custGeom>
              <a:avLst/>
              <a:gdLst/>
              <a:ahLst/>
              <a:cxnLst/>
              <a:rect l="l" t="t" r="r" b="b"/>
              <a:pathLst>
                <a:path w="1187" h="1342" extrusionOk="0">
                  <a:moveTo>
                    <a:pt x="770" y="1"/>
                  </a:moveTo>
                  <a:cubicBezTo>
                    <a:pt x="563" y="1"/>
                    <a:pt x="321" y="180"/>
                    <a:pt x="179" y="465"/>
                  </a:cubicBezTo>
                  <a:cubicBezTo>
                    <a:pt x="1" y="815"/>
                    <a:pt x="44" y="1190"/>
                    <a:pt x="271" y="1307"/>
                  </a:cubicBezTo>
                  <a:cubicBezTo>
                    <a:pt x="316" y="1330"/>
                    <a:pt x="366" y="1341"/>
                    <a:pt x="417" y="1341"/>
                  </a:cubicBezTo>
                  <a:cubicBezTo>
                    <a:pt x="624" y="1341"/>
                    <a:pt x="865" y="1163"/>
                    <a:pt x="1008" y="883"/>
                  </a:cubicBezTo>
                  <a:cubicBezTo>
                    <a:pt x="1186" y="533"/>
                    <a:pt x="1143" y="152"/>
                    <a:pt x="916" y="35"/>
                  </a:cubicBezTo>
                  <a:cubicBezTo>
                    <a:pt x="871" y="12"/>
                    <a:pt x="821" y="1"/>
                    <a:pt x="7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0"/>
            <p:cNvSpPr/>
            <p:nvPr/>
          </p:nvSpPr>
          <p:spPr>
            <a:xfrm flipH="1">
              <a:off x="6494063" y="3348929"/>
              <a:ext cx="115294" cy="86690"/>
            </a:xfrm>
            <a:custGeom>
              <a:avLst/>
              <a:gdLst/>
              <a:ahLst/>
              <a:cxnLst/>
              <a:rect l="l" t="t" r="r" b="b"/>
              <a:pathLst>
                <a:path w="1052" h="791" extrusionOk="0">
                  <a:moveTo>
                    <a:pt x="704" y="1"/>
                  </a:moveTo>
                  <a:cubicBezTo>
                    <a:pt x="593" y="1"/>
                    <a:pt x="464" y="41"/>
                    <a:pt x="345" y="119"/>
                  </a:cubicBezTo>
                  <a:cubicBezTo>
                    <a:pt x="111" y="279"/>
                    <a:pt x="1" y="525"/>
                    <a:pt x="105" y="678"/>
                  </a:cubicBezTo>
                  <a:cubicBezTo>
                    <a:pt x="153" y="753"/>
                    <a:pt x="244" y="790"/>
                    <a:pt x="352" y="790"/>
                  </a:cubicBezTo>
                  <a:cubicBezTo>
                    <a:pt x="464" y="790"/>
                    <a:pt x="594" y="750"/>
                    <a:pt x="714" y="672"/>
                  </a:cubicBezTo>
                  <a:cubicBezTo>
                    <a:pt x="947" y="512"/>
                    <a:pt x="1051" y="266"/>
                    <a:pt x="953" y="113"/>
                  </a:cubicBezTo>
                  <a:cubicBezTo>
                    <a:pt x="902" y="38"/>
                    <a:pt x="811" y="1"/>
                    <a:pt x="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0"/>
            <p:cNvSpPr/>
            <p:nvPr/>
          </p:nvSpPr>
          <p:spPr>
            <a:xfrm flipH="1">
              <a:off x="6276624" y="1881336"/>
              <a:ext cx="71456" cy="71456"/>
            </a:xfrm>
            <a:custGeom>
              <a:avLst/>
              <a:gdLst/>
              <a:ahLst/>
              <a:cxnLst/>
              <a:rect l="l" t="t" r="r" b="b"/>
              <a:pathLst>
                <a:path w="652" h="652" extrusionOk="0">
                  <a:moveTo>
                    <a:pt x="326" y="0"/>
                  </a:moveTo>
                  <a:cubicBezTo>
                    <a:pt x="148" y="0"/>
                    <a:pt x="1" y="148"/>
                    <a:pt x="1" y="326"/>
                  </a:cubicBezTo>
                  <a:cubicBezTo>
                    <a:pt x="1" y="510"/>
                    <a:pt x="148" y="652"/>
                    <a:pt x="326" y="652"/>
                  </a:cubicBezTo>
                  <a:cubicBezTo>
                    <a:pt x="504" y="652"/>
                    <a:pt x="652" y="510"/>
                    <a:pt x="652" y="326"/>
                  </a:cubicBezTo>
                  <a:cubicBezTo>
                    <a:pt x="652" y="148"/>
                    <a:pt x="504" y="0"/>
                    <a:pt x="32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0"/>
            <p:cNvSpPr/>
            <p:nvPr/>
          </p:nvSpPr>
          <p:spPr>
            <a:xfrm flipH="1">
              <a:off x="8311274" y="2193026"/>
              <a:ext cx="71566" cy="71566"/>
            </a:xfrm>
            <a:custGeom>
              <a:avLst/>
              <a:gdLst/>
              <a:ahLst/>
              <a:cxnLst/>
              <a:rect l="l" t="t" r="r" b="b"/>
              <a:pathLst>
                <a:path w="653" h="653" extrusionOk="0">
                  <a:moveTo>
                    <a:pt x="326" y="1"/>
                  </a:moveTo>
                  <a:cubicBezTo>
                    <a:pt x="148" y="1"/>
                    <a:pt x="1" y="148"/>
                    <a:pt x="1" y="326"/>
                  </a:cubicBezTo>
                  <a:cubicBezTo>
                    <a:pt x="1" y="505"/>
                    <a:pt x="148" y="652"/>
                    <a:pt x="326" y="652"/>
                  </a:cubicBezTo>
                  <a:cubicBezTo>
                    <a:pt x="511" y="652"/>
                    <a:pt x="652" y="505"/>
                    <a:pt x="652" y="326"/>
                  </a:cubicBezTo>
                  <a:cubicBezTo>
                    <a:pt x="652" y="148"/>
                    <a:pt x="511" y="1"/>
                    <a:pt x="32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0"/>
            <p:cNvSpPr/>
            <p:nvPr/>
          </p:nvSpPr>
          <p:spPr>
            <a:xfrm flipH="1">
              <a:off x="7065715" y="2445534"/>
              <a:ext cx="71456" cy="71456"/>
            </a:xfrm>
            <a:custGeom>
              <a:avLst/>
              <a:gdLst/>
              <a:ahLst/>
              <a:cxnLst/>
              <a:rect l="l" t="t" r="r" b="b"/>
              <a:pathLst>
                <a:path w="652" h="652" extrusionOk="0">
                  <a:moveTo>
                    <a:pt x="326" y="1"/>
                  </a:moveTo>
                  <a:cubicBezTo>
                    <a:pt x="148" y="1"/>
                    <a:pt x="0" y="148"/>
                    <a:pt x="0" y="326"/>
                  </a:cubicBezTo>
                  <a:cubicBezTo>
                    <a:pt x="0" y="504"/>
                    <a:pt x="148" y="652"/>
                    <a:pt x="326" y="652"/>
                  </a:cubicBezTo>
                  <a:cubicBezTo>
                    <a:pt x="510" y="652"/>
                    <a:pt x="652" y="504"/>
                    <a:pt x="652" y="326"/>
                  </a:cubicBezTo>
                  <a:cubicBezTo>
                    <a:pt x="652" y="148"/>
                    <a:pt x="510" y="1"/>
                    <a:pt x="32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0"/>
            <p:cNvSpPr/>
            <p:nvPr/>
          </p:nvSpPr>
          <p:spPr>
            <a:xfrm flipH="1">
              <a:off x="6774847" y="1963423"/>
              <a:ext cx="46578" cy="46578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210" y="1"/>
                  </a:moveTo>
                  <a:cubicBezTo>
                    <a:pt x="93" y="1"/>
                    <a:pt x="1" y="99"/>
                    <a:pt x="1" y="210"/>
                  </a:cubicBezTo>
                  <a:cubicBezTo>
                    <a:pt x="1" y="327"/>
                    <a:pt x="93" y="425"/>
                    <a:pt x="210" y="425"/>
                  </a:cubicBezTo>
                  <a:cubicBezTo>
                    <a:pt x="326" y="425"/>
                    <a:pt x="425" y="327"/>
                    <a:pt x="425" y="210"/>
                  </a:cubicBezTo>
                  <a:cubicBezTo>
                    <a:pt x="425" y="99"/>
                    <a:pt x="326" y="1"/>
                    <a:pt x="210" y="1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0"/>
            <p:cNvSpPr/>
            <p:nvPr/>
          </p:nvSpPr>
          <p:spPr>
            <a:xfrm flipH="1">
              <a:off x="7796282" y="1477367"/>
              <a:ext cx="46578" cy="46578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216" y="0"/>
                  </a:moveTo>
                  <a:cubicBezTo>
                    <a:pt x="99" y="0"/>
                    <a:pt x="1" y="99"/>
                    <a:pt x="1" y="215"/>
                  </a:cubicBezTo>
                  <a:cubicBezTo>
                    <a:pt x="1" y="332"/>
                    <a:pt x="99" y="424"/>
                    <a:pt x="216" y="424"/>
                  </a:cubicBezTo>
                  <a:cubicBezTo>
                    <a:pt x="333" y="424"/>
                    <a:pt x="425" y="332"/>
                    <a:pt x="425" y="215"/>
                  </a:cubicBezTo>
                  <a:cubicBezTo>
                    <a:pt x="425" y="99"/>
                    <a:pt x="333" y="0"/>
                    <a:pt x="216" y="0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0"/>
            <p:cNvSpPr/>
            <p:nvPr/>
          </p:nvSpPr>
          <p:spPr>
            <a:xfrm flipH="1">
              <a:off x="6135245" y="2007919"/>
              <a:ext cx="46578" cy="45920"/>
            </a:xfrm>
            <a:custGeom>
              <a:avLst/>
              <a:gdLst/>
              <a:ahLst/>
              <a:cxnLst/>
              <a:rect l="l" t="t" r="r" b="b"/>
              <a:pathLst>
                <a:path w="425" h="419" extrusionOk="0">
                  <a:moveTo>
                    <a:pt x="210" y="0"/>
                  </a:moveTo>
                  <a:cubicBezTo>
                    <a:pt x="93" y="0"/>
                    <a:pt x="1" y="93"/>
                    <a:pt x="1" y="209"/>
                  </a:cubicBezTo>
                  <a:cubicBezTo>
                    <a:pt x="1" y="326"/>
                    <a:pt x="93" y="418"/>
                    <a:pt x="210" y="418"/>
                  </a:cubicBezTo>
                  <a:cubicBezTo>
                    <a:pt x="327" y="418"/>
                    <a:pt x="425" y="326"/>
                    <a:pt x="425" y="209"/>
                  </a:cubicBezTo>
                  <a:cubicBezTo>
                    <a:pt x="425" y="93"/>
                    <a:pt x="327" y="0"/>
                    <a:pt x="210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0"/>
            <p:cNvSpPr/>
            <p:nvPr/>
          </p:nvSpPr>
          <p:spPr>
            <a:xfrm flipH="1">
              <a:off x="8178663" y="1550686"/>
              <a:ext cx="45920" cy="45920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209" y="1"/>
                  </a:moveTo>
                  <a:cubicBezTo>
                    <a:pt x="93" y="1"/>
                    <a:pt x="1" y="93"/>
                    <a:pt x="1" y="210"/>
                  </a:cubicBezTo>
                  <a:cubicBezTo>
                    <a:pt x="1" y="327"/>
                    <a:pt x="93" y="419"/>
                    <a:pt x="209" y="419"/>
                  </a:cubicBezTo>
                  <a:cubicBezTo>
                    <a:pt x="326" y="419"/>
                    <a:pt x="418" y="327"/>
                    <a:pt x="418" y="210"/>
                  </a:cubicBezTo>
                  <a:cubicBezTo>
                    <a:pt x="418" y="93"/>
                    <a:pt x="326" y="1"/>
                    <a:pt x="209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0"/>
            <p:cNvSpPr/>
            <p:nvPr/>
          </p:nvSpPr>
          <p:spPr>
            <a:xfrm flipH="1">
              <a:off x="8315329" y="3135656"/>
              <a:ext cx="46578" cy="45920"/>
            </a:xfrm>
            <a:custGeom>
              <a:avLst/>
              <a:gdLst/>
              <a:ahLst/>
              <a:cxnLst/>
              <a:rect l="l" t="t" r="r" b="b"/>
              <a:pathLst>
                <a:path w="425" h="419" extrusionOk="0">
                  <a:moveTo>
                    <a:pt x="215" y="1"/>
                  </a:moveTo>
                  <a:cubicBezTo>
                    <a:pt x="99" y="1"/>
                    <a:pt x="0" y="93"/>
                    <a:pt x="0" y="210"/>
                  </a:cubicBezTo>
                  <a:cubicBezTo>
                    <a:pt x="0" y="326"/>
                    <a:pt x="99" y="419"/>
                    <a:pt x="215" y="419"/>
                  </a:cubicBezTo>
                  <a:cubicBezTo>
                    <a:pt x="332" y="419"/>
                    <a:pt x="424" y="326"/>
                    <a:pt x="424" y="210"/>
                  </a:cubicBezTo>
                  <a:cubicBezTo>
                    <a:pt x="424" y="93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0"/>
            <p:cNvSpPr/>
            <p:nvPr/>
          </p:nvSpPr>
          <p:spPr>
            <a:xfrm flipH="1">
              <a:off x="6890033" y="1605265"/>
              <a:ext cx="26960" cy="26412"/>
            </a:xfrm>
            <a:custGeom>
              <a:avLst/>
              <a:gdLst/>
              <a:ahLst/>
              <a:cxnLst/>
              <a:rect l="l" t="t" r="r" b="b"/>
              <a:pathLst>
                <a:path w="246" h="241" extrusionOk="0">
                  <a:moveTo>
                    <a:pt x="123" y="1"/>
                  </a:moveTo>
                  <a:cubicBezTo>
                    <a:pt x="56" y="1"/>
                    <a:pt x="0" y="56"/>
                    <a:pt x="0" y="123"/>
                  </a:cubicBezTo>
                  <a:cubicBezTo>
                    <a:pt x="0" y="191"/>
                    <a:pt x="56" y="240"/>
                    <a:pt x="123" y="240"/>
                  </a:cubicBezTo>
                  <a:cubicBezTo>
                    <a:pt x="191" y="240"/>
                    <a:pt x="246" y="191"/>
                    <a:pt x="246" y="123"/>
                  </a:cubicBezTo>
                  <a:cubicBezTo>
                    <a:pt x="246" y="56"/>
                    <a:pt x="191" y="1"/>
                    <a:pt x="123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0"/>
            <p:cNvSpPr/>
            <p:nvPr/>
          </p:nvSpPr>
          <p:spPr>
            <a:xfrm flipH="1">
              <a:off x="7590241" y="1721765"/>
              <a:ext cx="26303" cy="26303"/>
            </a:xfrm>
            <a:custGeom>
              <a:avLst/>
              <a:gdLst/>
              <a:ahLst/>
              <a:cxnLst/>
              <a:rect l="l" t="t" r="r" b="b"/>
              <a:pathLst>
                <a:path w="240" h="240" extrusionOk="0">
                  <a:moveTo>
                    <a:pt x="123" y="0"/>
                  </a:moveTo>
                  <a:cubicBezTo>
                    <a:pt x="55" y="0"/>
                    <a:pt x="0" y="56"/>
                    <a:pt x="0" y="123"/>
                  </a:cubicBezTo>
                  <a:cubicBezTo>
                    <a:pt x="0" y="185"/>
                    <a:pt x="55" y="240"/>
                    <a:pt x="123" y="240"/>
                  </a:cubicBezTo>
                  <a:cubicBezTo>
                    <a:pt x="184" y="240"/>
                    <a:pt x="240" y="185"/>
                    <a:pt x="240" y="123"/>
                  </a:cubicBezTo>
                  <a:cubicBezTo>
                    <a:pt x="240" y="56"/>
                    <a:pt x="184" y="0"/>
                    <a:pt x="123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0"/>
            <p:cNvSpPr/>
            <p:nvPr/>
          </p:nvSpPr>
          <p:spPr>
            <a:xfrm flipH="1">
              <a:off x="7556595" y="2036194"/>
              <a:ext cx="26303" cy="26303"/>
            </a:xfrm>
            <a:custGeom>
              <a:avLst/>
              <a:gdLst/>
              <a:ahLst/>
              <a:cxnLst/>
              <a:rect l="l" t="t" r="r" b="b"/>
              <a:pathLst>
                <a:path w="240" h="240" extrusionOk="0">
                  <a:moveTo>
                    <a:pt x="123" y="0"/>
                  </a:moveTo>
                  <a:cubicBezTo>
                    <a:pt x="56" y="0"/>
                    <a:pt x="0" y="50"/>
                    <a:pt x="0" y="117"/>
                  </a:cubicBezTo>
                  <a:cubicBezTo>
                    <a:pt x="0" y="185"/>
                    <a:pt x="56" y="240"/>
                    <a:pt x="123" y="240"/>
                  </a:cubicBezTo>
                  <a:cubicBezTo>
                    <a:pt x="185" y="240"/>
                    <a:pt x="240" y="185"/>
                    <a:pt x="240" y="117"/>
                  </a:cubicBezTo>
                  <a:cubicBezTo>
                    <a:pt x="240" y="50"/>
                    <a:pt x="185" y="0"/>
                    <a:pt x="12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0"/>
            <p:cNvSpPr/>
            <p:nvPr/>
          </p:nvSpPr>
          <p:spPr>
            <a:xfrm flipH="1">
              <a:off x="6724981" y="1356812"/>
              <a:ext cx="27070" cy="27070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3" y="1"/>
                  </a:moveTo>
                  <a:cubicBezTo>
                    <a:pt x="56" y="1"/>
                    <a:pt x="0" y="56"/>
                    <a:pt x="0" y="123"/>
                  </a:cubicBezTo>
                  <a:cubicBezTo>
                    <a:pt x="0" y="191"/>
                    <a:pt x="56" y="246"/>
                    <a:pt x="123" y="246"/>
                  </a:cubicBezTo>
                  <a:cubicBezTo>
                    <a:pt x="191" y="246"/>
                    <a:pt x="246" y="191"/>
                    <a:pt x="246" y="123"/>
                  </a:cubicBezTo>
                  <a:cubicBezTo>
                    <a:pt x="246" y="56"/>
                    <a:pt x="191" y="1"/>
                    <a:pt x="12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0"/>
            <p:cNvSpPr/>
            <p:nvPr/>
          </p:nvSpPr>
          <p:spPr>
            <a:xfrm flipH="1">
              <a:off x="6174919" y="1686037"/>
              <a:ext cx="26412" cy="26412"/>
            </a:xfrm>
            <a:custGeom>
              <a:avLst/>
              <a:gdLst/>
              <a:ahLst/>
              <a:cxnLst/>
              <a:rect l="l" t="t" r="r" b="b"/>
              <a:pathLst>
                <a:path w="241" h="241" extrusionOk="0">
                  <a:moveTo>
                    <a:pt x="118" y="1"/>
                  </a:moveTo>
                  <a:cubicBezTo>
                    <a:pt x="56" y="1"/>
                    <a:pt x="1" y="50"/>
                    <a:pt x="1" y="117"/>
                  </a:cubicBezTo>
                  <a:cubicBezTo>
                    <a:pt x="1" y="185"/>
                    <a:pt x="56" y="240"/>
                    <a:pt x="118" y="240"/>
                  </a:cubicBezTo>
                  <a:cubicBezTo>
                    <a:pt x="185" y="240"/>
                    <a:pt x="240" y="185"/>
                    <a:pt x="240" y="117"/>
                  </a:cubicBezTo>
                  <a:cubicBezTo>
                    <a:pt x="240" y="50"/>
                    <a:pt x="185" y="1"/>
                    <a:pt x="11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0"/>
            <p:cNvSpPr/>
            <p:nvPr/>
          </p:nvSpPr>
          <p:spPr>
            <a:xfrm flipH="1">
              <a:off x="5849770" y="3073735"/>
              <a:ext cx="2463038" cy="1386706"/>
            </a:xfrm>
            <a:custGeom>
              <a:avLst/>
              <a:gdLst/>
              <a:ahLst/>
              <a:cxnLst/>
              <a:rect l="l" t="t" r="r" b="b"/>
              <a:pathLst>
                <a:path w="22474" h="12653" extrusionOk="0">
                  <a:moveTo>
                    <a:pt x="21423" y="1"/>
                  </a:moveTo>
                  <a:cubicBezTo>
                    <a:pt x="21736" y="1770"/>
                    <a:pt x="17196" y="4049"/>
                    <a:pt x="11280" y="5100"/>
                  </a:cubicBezTo>
                  <a:cubicBezTo>
                    <a:pt x="9290" y="5451"/>
                    <a:pt x="7399" y="5618"/>
                    <a:pt x="5752" y="5618"/>
                  </a:cubicBezTo>
                  <a:cubicBezTo>
                    <a:pt x="2503" y="5618"/>
                    <a:pt x="209" y="4967"/>
                    <a:pt x="1" y="3797"/>
                  </a:cubicBezTo>
                  <a:lnTo>
                    <a:pt x="1" y="3797"/>
                  </a:lnTo>
                  <a:cubicBezTo>
                    <a:pt x="929" y="9059"/>
                    <a:pt x="5464" y="12652"/>
                    <a:pt x="10617" y="12652"/>
                  </a:cubicBezTo>
                  <a:cubicBezTo>
                    <a:pt x="11265" y="12652"/>
                    <a:pt x="11922" y="12595"/>
                    <a:pt x="12583" y="12478"/>
                  </a:cubicBezTo>
                  <a:cubicBezTo>
                    <a:pt x="18511" y="11428"/>
                    <a:pt x="22474" y="5923"/>
                    <a:pt x="214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0"/>
            <p:cNvSpPr/>
            <p:nvPr/>
          </p:nvSpPr>
          <p:spPr>
            <a:xfrm flipH="1">
              <a:off x="5930870" y="3073735"/>
              <a:ext cx="2381938" cy="817469"/>
            </a:xfrm>
            <a:custGeom>
              <a:avLst/>
              <a:gdLst/>
              <a:ahLst/>
              <a:cxnLst/>
              <a:rect l="l" t="t" r="r" b="b"/>
              <a:pathLst>
                <a:path w="21734" h="7459" extrusionOk="0">
                  <a:moveTo>
                    <a:pt x="21423" y="1"/>
                  </a:moveTo>
                  <a:lnTo>
                    <a:pt x="21423" y="1"/>
                  </a:lnTo>
                  <a:cubicBezTo>
                    <a:pt x="21423" y="1"/>
                    <a:pt x="21423" y="2"/>
                    <a:pt x="21424" y="2"/>
                  </a:cubicBezTo>
                  <a:lnTo>
                    <a:pt x="21424" y="2"/>
                  </a:lnTo>
                  <a:cubicBezTo>
                    <a:pt x="21423" y="2"/>
                    <a:pt x="21423" y="1"/>
                    <a:pt x="21423" y="1"/>
                  </a:cubicBezTo>
                  <a:close/>
                  <a:moveTo>
                    <a:pt x="21424" y="3"/>
                  </a:moveTo>
                  <a:lnTo>
                    <a:pt x="21424" y="3"/>
                  </a:lnTo>
                  <a:cubicBezTo>
                    <a:pt x="21733" y="1772"/>
                    <a:pt x="17194" y="4050"/>
                    <a:pt x="11280" y="5100"/>
                  </a:cubicBezTo>
                  <a:cubicBezTo>
                    <a:pt x="9290" y="5451"/>
                    <a:pt x="7399" y="5618"/>
                    <a:pt x="5752" y="5618"/>
                  </a:cubicBezTo>
                  <a:cubicBezTo>
                    <a:pt x="2503" y="5618"/>
                    <a:pt x="209" y="4967"/>
                    <a:pt x="1" y="3797"/>
                  </a:cubicBezTo>
                  <a:lnTo>
                    <a:pt x="1" y="3797"/>
                  </a:lnTo>
                  <a:cubicBezTo>
                    <a:pt x="210" y="4995"/>
                    <a:pt x="609" y="6101"/>
                    <a:pt x="1156" y="7103"/>
                  </a:cubicBezTo>
                  <a:cubicBezTo>
                    <a:pt x="2512" y="7336"/>
                    <a:pt x="4007" y="7458"/>
                    <a:pt x="5597" y="7458"/>
                  </a:cubicBezTo>
                  <a:cubicBezTo>
                    <a:pt x="7487" y="7458"/>
                    <a:pt x="9512" y="7285"/>
                    <a:pt x="11600" y="6918"/>
                  </a:cubicBezTo>
                  <a:cubicBezTo>
                    <a:pt x="15446" y="6236"/>
                    <a:pt x="18843" y="4872"/>
                    <a:pt x="21472" y="3484"/>
                  </a:cubicBezTo>
                  <a:cubicBezTo>
                    <a:pt x="21644" y="2360"/>
                    <a:pt x="21632" y="1188"/>
                    <a:pt x="2142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0"/>
            <p:cNvSpPr/>
            <p:nvPr/>
          </p:nvSpPr>
          <p:spPr>
            <a:xfrm flipH="1">
              <a:off x="6137895" y="3489869"/>
              <a:ext cx="2174913" cy="970573"/>
            </a:xfrm>
            <a:custGeom>
              <a:avLst/>
              <a:gdLst/>
              <a:ahLst/>
              <a:cxnLst/>
              <a:rect l="l" t="t" r="r" b="b"/>
              <a:pathLst>
                <a:path w="19845" h="8856" extrusionOk="0">
                  <a:moveTo>
                    <a:pt x="1" y="0"/>
                  </a:moveTo>
                  <a:cubicBezTo>
                    <a:pt x="1" y="2"/>
                    <a:pt x="1" y="4"/>
                    <a:pt x="2" y="6"/>
                  </a:cubicBezTo>
                  <a:lnTo>
                    <a:pt x="2" y="6"/>
                  </a:lnTo>
                  <a:cubicBezTo>
                    <a:pt x="1" y="4"/>
                    <a:pt x="1" y="2"/>
                    <a:pt x="1" y="0"/>
                  </a:cubicBezTo>
                  <a:close/>
                  <a:moveTo>
                    <a:pt x="2" y="6"/>
                  </a:moveTo>
                  <a:cubicBezTo>
                    <a:pt x="937" y="5264"/>
                    <a:pt x="5467" y="8855"/>
                    <a:pt x="10617" y="8855"/>
                  </a:cubicBezTo>
                  <a:cubicBezTo>
                    <a:pt x="11265" y="8855"/>
                    <a:pt x="11922" y="8798"/>
                    <a:pt x="12583" y="8681"/>
                  </a:cubicBezTo>
                  <a:cubicBezTo>
                    <a:pt x="15691" y="8128"/>
                    <a:pt x="18259" y="6353"/>
                    <a:pt x="19844" y="3938"/>
                  </a:cubicBezTo>
                  <a:lnTo>
                    <a:pt x="19844" y="3938"/>
                  </a:lnTo>
                  <a:cubicBezTo>
                    <a:pt x="17746" y="4763"/>
                    <a:pt x="15831" y="5093"/>
                    <a:pt x="14110" y="5093"/>
                  </a:cubicBezTo>
                  <a:cubicBezTo>
                    <a:pt x="10123" y="5093"/>
                    <a:pt x="7176" y="3321"/>
                    <a:pt x="5395" y="1819"/>
                  </a:cubicBezTo>
                  <a:cubicBezTo>
                    <a:pt x="2340" y="1776"/>
                    <a:pt x="204" y="1127"/>
                    <a:pt x="2" y="6"/>
                  </a:cubicBezTo>
                  <a:close/>
                </a:path>
              </a:pathLst>
            </a:custGeom>
            <a:solidFill>
              <a:srgbClr val="000000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8" name="Google Shape;7058;p40"/>
          <p:cNvGrpSpPr/>
          <p:nvPr/>
        </p:nvGrpSpPr>
        <p:grpSpPr>
          <a:xfrm>
            <a:off x="1692158" y="4053025"/>
            <a:ext cx="2879020" cy="142151"/>
            <a:chOff x="1315808" y="4053025"/>
            <a:chExt cx="2879020" cy="142151"/>
          </a:xfrm>
        </p:grpSpPr>
        <p:sp>
          <p:nvSpPr>
            <p:cNvPr id="7059" name="Google Shape;7059;p40"/>
            <p:cNvSpPr/>
            <p:nvPr/>
          </p:nvSpPr>
          <p:spPr>
            <a:xfrm rot="5400000">
              <a:off x="2684245" y="2684592"/>
              <a:ext cx="142145" cy="2879019"/>
            </a:xfrm>
            <a:custGeom>
              <a:avLst/>
              <a:gdLst/>
              <a:ahLst/>
              <a:cxnLst/>
              <a:rect l="l" t="t" r="r" b="b"/>
              <a:pathLst>
                <a:path w="1297" h="6476" extrusionOk="0">
                  <a:moveTo>
                    <a:pt x="0" y="0"/>
                  </a:moveTo>
                  <a:lnTo>
                    <a:pt x="0" y="6475"/>
                  </a:lnTo>
                  <a:lnTo>
                    <a:pt x="1297" y="6475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C4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0"/>
            <p:cNvSpPr/>
            <p:nvPr/>
          </p:nvSpPr>
          <p:spPr>
            <a:xfrm rot="5400000">
              <a:off x="1676168" y="3692665"/>
              <a:ext cx="142151" cy="862871"/>
            </a:xfrm>
            <a:custGeom>
              <a:avLst/>
              <a:gdLst/>
              <a:ahLst/>
              <a:cxnLst/>
              <a:rect l="l" t="t" r="r" b="b"/>
              <a:pathLst>
                <a:path w="1297" h="5567" extrusionOk="0">
                  <a:moveTo>
                    <a:pt x="0" y="0"/>
                  </a:moveTo>
                  <a:lnTo>
                    <a:pt x="0" y="5566"/>
                  </a:lnTo>
                  <a:lnTo>
                    <a:pt x="1297" y="556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0"/>
            <p:cNvSpPr/>
            <p:nvPr/>
          </p:nvSpPr>
          <p:spPr>
            <a:xfrm rot="5400000">
              <a:off x="3681452" y="3784352"/>
              <a:ext cx="142145" cy="679502"/>
            </a:xfrm>
            <a:custGeom>
              <a:avLst/>
              <a:gdLst/>
              <a:ahLst/>
              <a:cxnLst/>
              <a:rect l="l" t="t" r="r" b="b"/>
              <a:pathLst>
                <a:path w="1297" h="2704" extrusionOk="0">
                  <a:moveTo>
                    <a:pt x="1297" y="1"/>
                  </a:moveTo>
                  <a:lnTo>
                    <a:pt x="0" y="1291"/>
                  </a:lnTo>
                  <a:lnTo>
                    <a:pt x="0" y="2704"/>
                  </a:lnTo>
                  <a:lnTo>
                    <a:pt x="1297" y="141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FFFFFF">
                <a:alpha val="303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2" name="Google Shape;7062;p40"/>
          <p:cNvGrpSpPr/>
          <p:nvPr/>
        </p:nvGrpSpPr>
        <p:grpSpPr>
          <a:xfrm>
            <a:off x="1051381" y="1409800"/>
            <a:ext cx="430270" cy="431037"/>
            <a:chOff x="695356" y="1409800"/>
            <a:chExt cx="430270" cy="431037"/>
          </a:xfrm>
        </p:grpSpPr>
        <p:sp>
          <p:nvSpPr>
            <p:cNvPr id="7063" name="Google Shape;7063;p40"/>
            <p:cNvSpPr/>
            <p:nvPr/>
          </p:nvSpPr>
          <p:spPr>
            <a:xfrm>
              <a:off x="695356" y="1409800"/>
              <a:ext cx="430270" cy="431037"/>
            </a:xfrm>
            <a:custGeom>
              <a:avLst/>
              <a:gdLst/>
              <a:ahLst/>
              <a:cxnLst/>
              <a:rect l="l" t="t" r="r" b="b"/>
              <a:pathLst>
                <a:path w="3926" h="3933" extrusionOk="0">
                  <a:moveTo>
                    <a:pt x="1960" y="0"/>
                  </a:moveTo>
                  <a:cubicBezTo>
                    <a:pt x="879" y="0"/>
                    <a:pt x="0" y="879"/>
                    <a:pt x="0" y="1966"/>
                  </a:cubicBezTo>
                  <a:cubicBezTo>
                    <a:pt x="0" y="3054"/>
                    <a:pt x="879" y="3932"/>
                    <a:pt x="1960" y="3932"/>
                  </a:cubicBezTo>
                  <a:cubicBezTo>
                    <a:pt x="3047" y="3932"/>
                    <a:pt x="3926" y="3054"/>
                    <a:pt x="3926" y="1966"/>
                  </a:cubicBezTo>
                  <a:cubicBezTo>
                    <a:pt x="3926" y="879"/>
                    <a:pt x="3047" y="0"/>
                    <a:pt x="196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0"/>
            <p:cNvSpPr/>
            <p:nvPr/>
          </p:nvSpPr>
          <p:spPr>
            <a:xfrm>
              <a:off x="770100" y="1520820"/>
              <a:ext cx="268069" cy="221711"/>
            </a:xfrm>
            <a:custGeom>
              <a:avLst/>
              <a:gdLst/>
              <a:ahLst/>
              <a:cxnLst/>
              <a:rect l="l" t="t" r="r" b="b"/>
              <a:pathLst>
                <a:path w="2446" h="2023" extrusionOk="0">
                  <a:moveTo>
                    <a:pt x="750" y="1"/>
                  </a:moveTo>
                  <a:cubicBezTo>
                    <a:pt x="344" y="1"/>
                    <a:pt x="0" y="333"/>
                    <a:pt x="12" y="738"/>
                  </a:cubicBezTo>
                  <a:cubicBezTo>
                    <a:pt x="31" y="1426"/>
                    <a:pt x="848" y="1635"/>
                    <a:pt x="1223" y="2022"/>
                  </a:cubicBezTo>
                  <a:cubicBezTo>
                    <a:pt x="1597" y="1635"/>
                    <a:pt x="2415" y="1426"/>
                    <a:pt x="2433" y="738"/>
                  </a:cubicBezTo>
                  <a:cubicBezTo>
                    <a:pt x="2445" y="333"/>
                    <a:pt x="2101" y="1"/>
                    <a:pt x="1690" y="1"/>
                  </a:cubicBezTo>
                  <a:cubicBezTo>
                    <a:pt x="1511" y="1"/>
                    <a:pt x="1352" y="62"/>
                    <a:pt x="1223" y="167"/>
                  </a:cubicBezTo>
                  <a:cubicBezTo>
                    <a:pt x="1094" y="62"/>
                    <a:pt x="934" y="1"/>
                    <a:pt x="7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5" name="Google Shape;7065;p40"/>
          <p:cNvGrpSpPr/>
          <p:nvPr/>
        </p:nvGrpSpPr>
        <p:grpSpPr>
          <a:xfrm>
            <a:off x="1035160" y="2070824"/>
            <a:ext cx="463368" cy="430599"/>
            <a:chOff x="679135" y="1977343"/>
            <a:chExt cx="463368" cy="430599"/>
          </a:xfrm>
        </p:grpSpPr>
        <p:sp>
          <p:nvSpPr>
            <p:cNvPr id="7066" name="Google Shape;7066;p40"/>
            <p:cNvSpPr/>
            <p:nvPr/>
          </p:nvSpPr>
          <p:spPr>
            <a:xfrm>
              <a:off x="679135" y="1977343"/>
              <a:ext cx="463368" cy="430599"/>
            </a:xfrm>
            <a:custGeom>
              <a:avLst/>
              <a:gdLst/>
              <a:ahLst/>
              <a:cxnLst/>
              <a:rect l="l" t="t" r="r" b="b"/>
              <a:pathLst>
                <a:path w="4228" h="3929" extrusionOk="0">
                  <a:moveTo>
                    <a:pt x="2106" y="0"/>
                  </a:moveTo>
                  <a:cubicBezTo>
                    <a:pt x="1163" y="0"/>
                    <a:pt x="333" y="688"/>
                    <a:pt x="173" y="1649"/>
                  </a:cubicBezTo>
                  <a:cubicBezTo>
                    <a:pt x="1" y="2718"/>
                    <a:pt x="726" y="3732"/>
                    <a:pt x="1801" y="3904"/>
                  </a:cubicBezTo>
                  <a:cubicBezTo>
                    <a:pt x="1907" y="3921"/>
                    <a:pt x="2012" y="3929"/>
                    <a:pt x="2115" y="3929"/>
                  </a:cubicBezTo>
                  <a:cubicBezTo>
                    <a:pt x="3061" y="3929"/>
                    <a:pt x="3895" y="3245"/>
                    <a:pt x="4056" y="2282"/>
                  </a:cubicBezTo>
                  <a:cubicBezTo>
                    <a:pt x="4228" y="1207"/>
                    <a:pt x="3503" y="199"/>
                    <a:pt x="2427" y="27"/>
                  </a:cubicBezTo>
                  <a:cubicBezTo>
                    <a:pt x="2319" y="9"/>
                    <a:pt x="2212" y="0"/>
                    <a:pt x="2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0"/>
            <p:cNvSpPr/>
            <p:nvPr/>
          </p:nvSpPr>
          <p:spPr>
            <a:xfrm>
              <a:off x="853503" y="2036854"/>
              <a:ext cx="128774" cy="297002"/>
            </a:xfrm>
            <a:custGeom>
              <a:avLst/>
              <a:gdLst/>
              <a:ahLst/>
              <a:cxnLst/>
              <a:rect l="l" t="t" r="r" b="b"/>
              <a:pathLst>
                <a:path w="1175" h="2710" extrusionOk="0">
                  <a:moveTo>
                    <a:pt x="456" y="0"/>
                  </a:moveTo>
                  <a:cubicBezTo>
                    <a:pt x="457" y="1"/>
                    <a:pt x="458" y="3"/>
                    <a:pt x="459" y="4"/>
                  </a:cubicBezTo>
                  <a:lnTo>
                    <a:pt x="459" y="4"/>
                  </a:lnTo>
                  <a:cubicBezTo>
                    <a:pt x="458" y="3"/>
                    <a:pt x="457" y="1"/>
                    <a:pt x="456" y="0"/>
                  </a:cubicBezTo>
                  <a:close/>
                  <a:moveTo>
                    <a:pt x="459" y="4"/>
                  </a:moveTo>
                  <a:cubicBezTo>
                    <a:pt x="1029" y="623"/>
                    <a:pt x="111" y="1298"/>
                    <a:pt x="19" y="1886"/>
                  </a:cubicBezTo>
                  <a:cubicBezTo>
                    <a:pt x="1" y="2028"/>
                    <a:pt x="13" y="2206"/>
                    <a:pt x="56" y="2341"/>
                  </a:cubicBezTo>
                  <a:cubicBezTo>
                    <a:pt x="75" y="2433"/>
                    <a:pt x="155" y="2544"/>
                    <a:pt x="204" y="2642"/>
                  </a:cubicBezTo>
                  <a:cubicBezTo>
                    <a:pt x="345" y="2402"/>
                    <a:pt x="585" y="1911"/>
                    <a:pt x="652" y="1358"/>
                  </a:cubicBezTo>
                  <a:lnTo>
                    <a:pt x="652" y="1358"/>
                  </a:lnTo>
                  <a:cubicBezTo>
                    <a:pt x="652" y="1358"/>
                    <a:pt x="621" y="2083"/>
                    <a:pt x="382" y="2710"/>
                  </a:cubicBezTo>
                  <a:cubicBezTo>
                    <a:pt x="443" y="2691"/>
                    <a:pt x="511" y="2679"/>
                    <a:pt x="566" y="2648"/>
                  </a:cubicBezTo>
                  <a:cubicBezTo>
                    <a:pt x="775" y="2544"/>
                    <a:pt x="990" y="2378"/>
                    <a:pt x="1082" y="2157"/>
                  </a:cubicBezTo>
                  <a:cubicBezTo>
                    <a:pt x="1150" y="2003"/>
                    <a:pt x="1174" y="1837"/>
                    <a:pt x="1174" y="1677"/>
                  </a:cubicBezTo>
                  <a:cubicBezTo>
                    <a:pt x="1168" y="1321"/>
                    <a:pt x="1070" y="946"/>
                    <a:pt x="929" y="627"/>
                  </a:cubicBezTo>
                  <a:cubicBezTo>
                    <a:pt x="867" y="479"/>
                    <a:pt x="787" y="332"/>
                    <a:pt x="683" y="209"/>
                  </a:cubicBezTo>
                  <a:cubicBezTo>
                    <a:pt x="616" y="131"/>
                    <a:pt x="526" y="76"/>
                    <a:pt x="45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8" name="Google Shape;7068;p40"/>
          <p:cNvGrpSpPr/>
          <p:nvPr/>
        </p:nvGrpSpPr>
        <p:grpSpPr>
          <a:xfrm>
            <a:off x="1050723" y="3391994"/>
            <a:ext cx="430928" cy="431037"/>
            <a:chOff x="694698" y="3181325"/>
            <a:chExt cx="430928" cy="431037"/>
          </a:xfrm>
        </p:grpSpPr>
        <p:sp>
          <p:nvSpPr>
            <p:cNvPr id="7069" name="Google Shape;7069;p40"/>
            <p:cNvSpPr/>
            <p:nvPr/>
          </p:nvSpPr>
          <p:spPr>
            <a:xfrm>
              <a:off x="694698" y="3181325"/>
              <a:ext cx="430928" cy="431037"/>
            </a:xfrm>
            <a:custGeom>
              <a:avLst/>
              <a:gdLst/>
              <a:ahLst/>
              <a:cxnLst/>
              <a:rect l="l" t="t" r="r" b="b"/>
              <a:pathLst>
                <a:path w="3932" h="3933" extrusionOk="0">
                  <a:moveTo>
                    <a:pt x="1966" y="0"/>
                  </a:moveTo>
                  <a:cubicBezTo>
                    <a:pt x="885" y="0"/>
                    <a:pt x="0" y="879"/>
                    <a:pt x="0" y="1966"/>
                  </a:cubicBezTo>
                  <a:cubicBezTo>
                    <a:pt x="0" y="3054"/>
                    <a:pt x="885" y="3932"/>
                    <a:pt x="1966" y="3932"/>
                  </a:cubicBezTo>
                  <a:cubicBezTo>
                    <a:pt x="3053" y="3932"/>
                    <a:pt x="3932" y="3054"/>
                    <a:pt x="3932" y="1966"/>
                  </a:cubicBezTo>
                  <a:cubicBezTo>
                    <a:pt x="3932" y="885"/>
                    <a:pt x="3053" y="0"/>
                    <a:pt x="19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0"/>
            <p:cNvSpPr/>
            <p:nvPr/>
          </p:nvSpPr>
          <p:spPr>
            <a:xfrm>
              <a:off x="865010" y="3316018"/>
              <a:ext cx="90964" cy="198696"/>
            </a:xfrm>
            <a:custGeom>
              <a:avLst/>
              <a:gdLst/>
              <a:ahLst/>
              <a:cxnLst/>
              <a:rect l="l" t="t" r="r" b="b"/>
              <a:pathLst>
                <a:path w="830" h="1813" extrusionOk="0">
                  <a:moveTo>
                    <a:pt x="142" y="0"/>
                  </a:moveTo>
                  <a:cubicBezTo>
                    <a:pt x="62" y="0"/>
                    <a:pt x="0" y="61"/>
                    <a:pt x="0" y="141"/>
                  </a:cubicBezTo>
                  <a:lnTo>
                    <a:pt x="0" y="1671"/>
                  </a:lnTo>
                  <a:cubicBezTo>
                    <a:pt x="0" y="1751"/>
                    <a:pt x="62" y="1812"/>
                    <a:pt x="142" y="1812"/>
                  </a:cubicBezTo>
                  <a:lnTo>
                    <a:pt x="682" y="1812"/>
                  </a:lnTo>
                  <a:cubicBezTo>
                    <a:pt x="762" y="1812"/>
                    <a:pt x="830" y="1751"/>
                    <a:pt x="830" y="1671"/>
                  </a:cubicBezTo>
                  <a:lnTo>
                    <a:pt x="830" y="141"/>
                  </a:lnTo>
                  <a:cubicBezTo>
                    <a:pt x="830" y="61"/>
                    <a:pt x="762" y="0"/>
                    <a:pt x="6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0"/>
            <p:cNvSpPr/>
            <p:nvPr/>
          </p:nvSpPr>
          <p:spPr>
            <a:xfrm>
              <a:off x="810431" y="3369829"/>
              <a:ext cx="199463" cy="90964"/>
            </a:xfrm>
            <a:custGeom>
              <a:avLst/>
              <a:gdLst/>
              <a:ahLst/>
              <a:cxnLst/>
              <a:rect l="l" t="t" r="r" b="b"/>
              <a:pathLst>
                <a:path w="1820" h="830" extrusionOk="0">
                  <a:moveTo>
                    <a:pt x="148" y="1"/>
                  </a:moveTo>
                  <a:cubicBezTo>
                    <a:pt x="68" y="1"/>
                    <a:pt x="1" y="68"/>
                    <a:pt x="1" y="148"/>
                  </a:cubicBezTo>
                  <a:lnTo>
                    <a:pt x="1" y="689"/>
                  </a:lnTo>
                  <a:cubicBezTo>
                    <a:pt x="1" y="768"/>
                    <a:pt x="68" y="830"/>
                    <a:pt x="148" y="830"/>
                  </a:cubicBezTo>
                  <a:lnTo>
                    <a:pt x="1678" y="830"/>
                  </a:lnTo>
                  <a:cubicBezTo>
                    <a:pt x="1758" y="830"/>
                    <a:pt x="1819" y="768"/>
                    <a:pt x="1819" y="689"/>
                  </a:cubicBezTo>
                  <a:lnTo>
                    <a:pt x="1819" y="148"/>
                  </a:lnTo>
                  <a:cubicBezTo>
                    <a:pt x="1819" y="68"/>
                    <a:pt x="1758" y="1"/>
                    <a:pt x="1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2" name="Google Shape;7072;p40"/>
          <p:cNvGrpSpPr/>
          <p:nvPr/>
        </p:nvGrpSpPr>
        <p:grpSpPr>
          <a:xfrm>
            <a:off x="1050723" y="4053018"/>
            <a:ext cx="430928" cy="431037"/>
            <a:chOff x="694698" y="4053018"/>
            <a:chExt cx="430928" cy="431037"/>
          </a:xfrm>
        </p:grpSpPr>
        <p:sp>
          <p:nvSpPr>
            <p:cNvPr id="7073" name="Google Shape;7073;p40"/>
            <p:cNvSpPr/>
            <p:nvPr/>
          </p:nvSpPr>
          <p:spPr>
            <a:xfrm>
              <a:off x="694698" y="4053018"/>
              <a:ext cx="430928" cy="431037"/>
            </a:xfrm>
            <a:custGeom>
              <a:avLst/>
              <a:gdLst/>
              <a:ahLst/>
              <a:cxnLst/>
              <a:rect l="l" t="t" r="r" b="b"/>
              <a:pathLst>
                <a:path w="3932" h="3933" extrusionOk="0">
                  <a:moveTo>
                    <a:pt x="1966" y="1"/>
                  </a:moveTo>
                  <a:cubicBezTo>
                    <a:pt x="885" y="1"/>
                    <a:pt x="0" y="879"/>
                    <a:pt x="0" y="1967"/>
                  </a:cubicBezTo>
                  <a:cubicBezTo>
                    <a:pt x="0" y="3054"/>
                    <a:pt x="885" y="3932"/>
                    <a:pt x="1966" y="3932"/>
                  </a:cubicBezTo>
                  <a:cubicBezTo>
                    <a:pt x="3053" y="3932"/>
                    <a:pt x="3932" y="3048"/>
                    <a:pt x="3932" y="1967"/>
                  </a:cubicBezTo>
                  <a:cubicBezTo>
                    <a:pt x="3932" y="879"/>
                    <a:pt x="3053" y="1"/>
                    <a:pt x="1966" y="1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0"/>
            <p:cNvSpPr/>
            <p:nvPr/>
          </p:nvSpPr>
          <p:spPr>
            <a:xfrm>
              <a:off x="811856" y="4176861"/>
              <a:ext cx="206806" cy="206915"/>
            </a:xfrm>
            <a:custGeom>
              <a:avLst/>
              <a:gdLst/>
              <a:ahLst/>
              <a:cxnLst/>
              <a:rect l="l" t="t" r="r" b="b"/>
              <a:pathLst>
                <a:path w="1887" h="1888" extrusionOk="0">
                  <a:moveTo>
                    <a:pt x="946" y="1"/>
                  </a:moveTo>
                  <a:cubicBezTo>
                    <a:pt x="424" y="1"/>
                    <a:pt x="0" y="425"/>
                    <a:pt x="0" y="947"/>
                  </a:cubicBezTo>
                  <a:cubicBezTo>
                    <a:pt x="0" y="1469"/>
                    <a:pt x="424" y="1887"/>
                    <a:pt x="946" y="1887"/>
                  </a:cubicBezTo>
                  <a:cubicBezTo>
                    <a:pt x="1468" y="1887"/>
                    <a:pt x="1886" y="1469"/>
                    <a:pt x="1886" y="947"/>
                  </a:cubicBezTo>
                  <a:cubicBezTo>
                    <a:pt x="1886" y="425"/>
                    <a:pt x="1468" y="1"/>
                    <a:pt x="9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0"/>
            <p:cNvSpPr/>
            <p:nvPr/>
          </p:nvSpPr>
          <p:spPr>
            <a:xfrm>
              <a:off x="885833" y="4250947"/>
              <a:ext cx="58743" cy="58743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71" y="1"/>
                  </a:moveTo>
                  <a:cubicBezTo>
                    <a:pt x="124" y="1"/>
                    <a:pt x="1" y="124"/>
                    <a:pt x="1" y="271"/>
                  </a:cubicBezTo>
                  <a:cubicBezTo>
                    <a:pt x="1" y="419"/>
                    <a:pt x="124" y="535"/>
                    <a:pt x="271" y="535"/>
                  </a:cubicBezTo>
                  <a:cubicBezTo>
                    <a:pt x="419" y="535"/>
                    <a:pt x="535" y="419"/>
                    <a:pt x="535" y="271"/>
                  </a:cubicBezTo>
                  <a:cubicBezTo>
                    <a:pt x="535" y="124"/>
                    <a:pt x="419" y="1"/>
                    <a:pt x="271" y="1"/>
                  </a:cubicBez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0"/>
            <p:cNvSpPr/>
            <p:nvPr/>
          </p:nvSpPr>
          <p:spPr>
            <a:xfrm>
              <a:off x="904684" y="4193738"/>
              <a:ext cx="21042" cy="81539"/>
            </a:xfrm>
            <a:custGeom>
              <a:avLst/>
              <a:gdLst/>
              <a:ahLst/>
              <a:cxnLst/>
              <a:rect l="l" t="t" r="r" b="b"/>
              <a:pathLst>
                <a:path w="192" h="744" extrusionOk="0">
                  <a:moveTo>
                    <a:pt x="99" y="1"/>
                  </a:moveTo>
                  <a:lnTo>
                    <a:pt x="1" y="744"/>
                  </a:lnTo>
                  <a:lnTo>
                    <a:pt x="191" y="74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988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0"/>
            <p:cNvSpPr/>
            <p:nvPr/>
          </p:nvSpPr>
          <p:spPr>
            <a:xfrm>
              <a:off x="898656" y="4165463"/>
              <a:ext cx="33755" cy="25645"/>
            </a:xfrm>
            <a:custGeom>
              <a:avLst/>
              <a:gdLst/>
              <a:ahLst/>
              <a:cxnLst/>
              <a:rect l="l" t="t" r="r" b="b"/>
              <a:pathLst>
                <a:path w="308" h="234" extrusionOk="0">
                  <a:moveTo>
                    <a:pt x="1" y="1"/>
                  </a:moveTo>
                  <a:lnTo>
                    <a:pt x="1" y="234"/>
                  </a:lnTo>
                  <a:lnTo>
                    <a:pt x="308" y="234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0"/>
            <p:cNvSpPr/>
            <p:nvPr/>
          </p:nvSpPr>
          <p:spPr>
            <a:xfrm>
              <a:off x="889889" y="4157353"/>
              <a:ext cx="50633" cy="8220"/>
            </a:xfrm>
            <a:custGeom>
              <a:avLst/>
              <a:gdLst/>
              <a:ahLst/>
              <a:cxnLst/>
              <a:rect l="l" t="t" r="r" b="b"/>
              <a:pathLst>
                <a:path w="462" h="75" extrusionOk="0">
                  <a:moveTo>
                    <a:pt x="1" y="1"/>
                  </a:moveTo>
                  <a:lnTo>
                    <a:pt x="1" y="75"/>
                  </a:lnTo>
                  <a:lnTo>
                    <a:pt x="461" y="75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0"/>
            <p:cNvSpPr/>
            <p:nvPr/>
          </p:nvSpPr>
          <p:spPr>
            <a:xfrm>
              <a:off x="940412" y="4166120"/>
              <a:ext cx="45920" cy="51290"/>
            </a:xfrm>
            <a:custGeom>
              <a:avLst/>
              <a:gdLst/>
              <a:ahLst/>
              <a:cxnLst/>
              <a:rect l="l" t="t" r="r" b="b"/>
              <a:pathLst>
                <a:path w="419" h="468" extrusionOk="0">
                  <a:moveTo>
                    <a:pt x="203" y="1"/>
                  </a:moveTo>
                  <a:lnTo>
                    <a:pt x="0" y="351"/>
                  </a:lnTo>
                  <a:lnTo>
                    <a:pt x="215" y="468"/>
                  </a:lnTo>
                  <a:lnTo>
                    <a:pt x="418" y="124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0"/>
            <p:cNvSpPr/>
            <p:nvPr/>
          </p:nvSpPr>
          <p:spPr>
            <a:xfrm>
              <a:off x="845502" y="4166778"/>
              <a:ext cx="45153" cy="51290"/>
            </a:xfrm>
            <a:custGeom>
              <a:avLst/>
              <a:gdLst/>
              <a:ahLst/>
              <a:cxnLst/>
              <a:rect l="l" t="t" r="r" b="b"/>
              <a:pathLst>
                <a:path w="412" h="468" extrusionOk="0">
                  <a:moveTo>
                    <a:pt x="209" y="1"/>
                  </a:moveTo>
                  <a:lnTo>
                    <a:pt x="0" y="124"/>
                  </a:lnTo>
                  <a:lnTo>
                    <a:pt x="197" y="468"/>
                  </a:lnTo>
                  <a:lnTo>
                    <a:pt x="412" y="351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1" name="Google Shape;7081;p40"/>
          <p:cNvSpPr txBox="1"/>
          <p:nvPr/>
        </p:nvSpPr>
        <p:spPr>
          <a:xfrm>
            <a:off x="1596925" y="1582363"/>
            <a:ext cx="3067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82" name="Google Shape;7082;p40"/>
          <p:cNvSpPr txBox="1"/>
          <p:nvPr/>
        </p:nvSpPr>
        <p:spPr>
          <a:xfrm>
            <a:off x="1596925" y="4242276"/>
            <a:ext cx="3067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83" name="Google Shape;7083;p40"/>
          <p:cNvSpPr txBox="1"/>
          <p:nvPr/>
        </p:nvSpPr>
        <p:spPr>
          <a:xfrm>
            <a:off x="1596925" y="2247341"/>
            <a:ext cx="3067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84" name="Google Shape;7084;p40"/>
          <p:cNvSpPr txBox="1"/>
          <p:nvPr/>
        </p:nvSpPr>
        <p:spPr>
          <a:xfrm>
            <a:off x="1596925" y="2912319"/>
            <a:ext cx="3067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085" name="Google Shape;7085;p40"/>
          <p:cNvSpPr txBox="1"/>
          <p:nvPr/>
        </p:nvSpPr>
        <p:spPr>
          <a:xfrm>
            <a:off x="1596925" y="3577297"/>
            <a:ext cx="3067200" cy="35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086" name="Google Shape;7086;p40"/>
          <p:cNvGrpSpPr/>
          <p:nvPr/>
        </p:nvGrpSpPr>
        <p:grpSpPr>
          <a:xfrm>
            <a:off x="1692150" y="3401866"/>
            <a:ext cx="2879028" cy="142145"/>
            <a:chOff x="1315800" y="3401866"/>
            <a:chExt cx="2879028" cy="142145"/>
          </a:xfrm>
        </p:grpSpPr>
        <p:sp>
          <p:nvSpPr>
            <p:cNvPr id="7087" name="Google Shape;7087;p40"/>
            <p:cNvSpPr/>
            <p:nvPr/>
          </p:nvSpPr>
          <p:spPr>
            <a:xfrm rot="5400000">
              <a:off x="2684245" y="2033429"/>
              <a:ext cx="142145" cy="2879019"/>
            </a:xfrm>
            <a:custGeom>
              <a:avLst/>
              <a:gdLst/>
              <a:ahLst/>
              <a:cxnLst/>
              <a:rect l="l" t="t" r="r" b="b"/>
              <a:pathLst>
                <a:path w="1297" h="6476" extrusionOk="0">
                  <a:moveTo>
                    <a:pt x="0" y="0"/>
                  </a:moveTo>
                  <a:lnTo>
                    <a:pt x="0" y="6475"/>
                  </a:lnTo>
                  <a:lnTo>
                    <a:pt x="1297" y="6475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C4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40"/>
            <p:cNvSpPr/>
            <p:nvPr/>
          </p:nvSpPr>
          <p:spPr>
            <a:xfrm rot="5400000">
              <a:off x="2147663" y="2570012"/>
              <a:ext cx="142125" cy="1805851"/>
            </a:xfrm>
            <a:custGeom>
              <a:avLst/>
              <a:gdLst/>
              <a:ahLst/>
              <a:cxnLst/>
              <a:rect l="l" t="t" r="r" b="b"/>
              <a:pathLst>
                <a:path w="1297" h="5567" extrusionOk="0">
                  <a:moveTo>
                    <a:pt x="0" y="0"/>
                  </a:moveTo>
                  <a:lnTo>
                    <a:pt x="0" y="5566"/>
                  </a:lnTo>
                  <a:lnTo>
                    <a:pt x="1297" y="556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0"/>
            <p:cNvSpPr/>
            <p:nvPr/>
          </p:nvSpPr>
          <p:spPr>
            <a:xfrm rot="5400000">
              <a:off x="3681452" y="3133188"/>
              <a:ext cx="142145" cy="679502"/>
            </a:xfrm>
            <a:custGeom>
              <a:avLst/>
              <a:gdLst/>
              <a:ahLst/>
              <a:cxnLst/>
              <a:rect l="l" t="t" r="r" b="b"/>
              <a:pathLst>
                <a:path w="1297" h="2704" extrusionOk="0">
                  <a:moveTo>
                    <a:pt x="1297" y="1"/>
                  </a:moveTo>
                  <a:lnTo>
                    <a:pt x="0" y="1291"/>
                  </a:lnTo>
                  <a:lnTo>
                    <a:pt x="0" y="2704"/>
                  </a:lnTo>
                  <a:lnTo>
                    <a:pt x="1297" y="141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FFFFFF">
                <a:alpha val="303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0" name="Google Shape;7090;p40"/>
          <p:cNvGrpSpPr/>
          <p:nvPr/>
        </p:nvGrpSpPr>
        <p:grpSpPr>
          <a:xfrm>
            <a:off x="1692147" y="2733775"/>
            <a:ext cx="2879030" cy="142151"/>
            <a:chOff x="1315797" y="2733775"/>
            <a:chExt cx="2879030" cy="142151"/>
          </a:xfrm>
        </p:grpSpPr>
        <p:sp>
          <p:nvSpPr>
            <p:cNvPr id="7091" name="Google Shape;7091;p40"/>
            <p:cNvSpPr/>
            <p:nvPr/>
          </p:nvSpPr>
          <p:spPr>
            <a:xfrm rot="5400000">
              <a:off x="2684245" y="1365340"/>
              <a:ext cx="142145" cy="2879019"/>
            </a:xfrm>
            <a:custGeom>
              <a:avLst/>
              <a:gdLst/>
              <a:ahLst/>
              <a:cxnLst/>
              <a:rect l="l" t="t" r="r" b="b"/>
              <a:pathLst>
                <a:path w="1297" h="6476" extrusionOk="0">
                  <a:moveTo>
                    <a:pt x="0" y="0"/>
                  </a:moveTo>
                  <a:lnTo>
                    <a:pt x="0" y="6475"/>
                  </a:lnTo>
                  <a:lnTo>
                    <a:pt x="1297" y="6475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C4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40"/>
            <p:cNvSpPr/>
            <p:nvPr/>
          </p:nvSpPr>
          <p:spPr>
            <a:xfrm rot="5400000">
              <a:off x="1976198" y="2073375"/>
              <a:ext cx="142151" cy="1462952"/>
            </a:xfrm>
            <a:custGeom>
              <a:avLst/>
              <a:gdLst/>
              <a:ahLst/>
              <a:cxnLst/>
              <a:rect l="l" t="t" r="r" b="b"/>
              <a:pathLst>
                <a:path w="1297" h="5567" extrusionOk="0">
                  <a:moveTo>
                    <a:pt x="0" y="0"/>
                  </a:moveTo>
                  <a:lnTo>
                    <a:pt x="0" y="5566"/>
                  </a:lnTo>
                  <a:lnTo>
                    <a:pt x="1297" y="556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40"/>
            <p:cNvSpPr/>
            <p:nvPr/>
          </p:nvSpPr>
          <p:spPr>
            <a:xfrm rot="5400000">
              <a:off x="3681452" y="2465099"/>
              <a:ext cx="142145" cy="679502"/>
            </a:xfrm>
            <a:custGeom>
              <a:avLst/>
              <a:gdLst/>
              <a:ahLst/>
              <a:cxnLst/>
              <a:rect l="l" t="t" r="r" b="b"/>
              <a:pathLst>
                <a:path w="1297" h="2704" extrusionOk="0">
                  <a:moveTo>
                    <a:pt x="1297" y="1"/>
                  </a:moveTo>
                  <a:lnTo>
                    <a:pt x="0" y="1291"/>
                  </a:lnTo>
                  <a:lnTo>
                    <a:pt x="0" y="2704"/>
                  </a:lnTo>
                  <a:lnTo>
                    <a:pt x="1297" y="141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FFFFFF">
                <a:alpha val="303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4" name="Google Shape;7094;p40"/>
          <p:cNvGrpSpPr/>
          <p:nvPr/>
        </p:nvGrpSpPr>
        <p:grpSpPr>
          <a:xfrm>
            <a:off x="1692155" y="2074150"/>
            <a:ext cx="2879023" cy="142151"/>
            <a:chOff x="1315805" y="2074150"/>
            <a:chExt cx="2879023" cy="142151"/>
          </a:xfrm>
        </p:grpSpPr>
        <p:sp>
          <p:nvSpPr>
            <p:cNvPr id="7095" name="Google Shape;7095;p40"/>
            <p:cNvSpPr/>
            <p:nvPr/>
          </p:nvSpPr>
          <p:spPr>
            <a:xfrm rot="5400000">
              <a:off x="2684245" y="705714"/>
              <a:ext cx="142145" cy="2879019"/>
            </a:xfrm>
            <a:custGeom>
              <a:avLst/>
              <a:gdLst/>
              <a:ahLst/>
              <a:cxnLst/>
              <a:rect l="l" t="t" r="r" b="b"/>
              <a:pathLst>
                <a:path w="1297" h="6476" extrusionOk="0">
                  <a:moveTo>
                    <a:pt x="0" y="0"/>
                  </a:moveTo>
                  <a:lnTo>
                    <a:pt x="0" y="6475"/>
                  </a:lnTo>
                  <a:lnTo>
                    <a:pt x="1297" y="6475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C4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0"/>
            <p:cNvSpPr/>
            <p:nvPr/>
          </p:nvSpPr>
          <p:spPr>
            <a:xfrm rot="5400000">
              <a:off x="2128602" y="1261353"/>
              <a:ext cx="142151" cy="1767745"/>
            </a:xfrm>
            <a:custGeom>
              <a:avLst/>
              <a:gdLst/>
              <a:ahLst/>
              <a:cxnLst/>
              <a:rect l="l" t="t" r="r" b="b"/>
              <a:pathLst>
                <a:path w="1297" h="5567" extrusionOk="0">
                  <a:moveTo>
                    <a:pt x="0" y="0"/>
                  </a:moveTo>
                  <a:lnTo>
                    <a:pt x="0" y="5566"/>
                  </a:lnTo>
                  <a:lnTo>
                    <a:pt x="1297" y="556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0"/>
            <p:cNvSpPr/>
            <p:nvPr/>
          </p:nvSpPr>
          <p:spPr>
            <a:xfrm rot="5400000">
              <a:off x="3681452" y="1805473"/>
              <a:ext cx="142145" cy="679502"/>
            </a:xfrm>
            <a:custGeom>
              <a:avLst/>
              <a:gdLst/>
              <a:ahLst/>
              <a:cxnLst/>
              <a:rect l="l" t="t" r="r" b="b"/>
              <a:pathLst>
                <a:path w="1297" h="2704" extrusionOk="0">
                  <a:moveTo>
                    <a:pt x="1297" y="1"/>
                  </a:moveTo>
                  <a:lnTo>
                    <a:pt x="0" y="1291"/>
                  </a:lnTo>
                  <a:lnTo>
                    <a:pt x="0" y="2704"/>
                  </a:lnTo>
                  <a:lnTo>
                    <a:pt x="1297" y="141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FFFFFF">
                <a:alpha val="303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8" name="Google Shape;7098;p40"/>
          <p:cNvGrpSpPr/>
          <p:nvPr/>
        </p:nvGrpSpPr>
        <p:grpSpPr>
          <a:xfrm>
            <a:off x="1692156" y="1414525"/>
            <a:ext cx="2879022" cy="142145"/>
            <a:chOff x="1315806" y="1414525"/>
            <a:chExt cx="2879022" cy="142145"/>
          </a:xfrm>
        </p:grpSpPr>
        <p:sp>
          <p:nvSpPr>
            <p:cNvPr id="7099" name="Google Shape;7099;p40"/>
            <p:cNvSpPr/>
            <p:nvPr/>
          </p:nvSpPr>
          <p:spPr>
            <a:xfrm rot="5400000">
              <a:off x="2684245" y="46088"/>
              <a:ext cx="142145" cy="2879019"/>
            </a:xfrm>
            <a:custGeom>
              <a:avLst/>
              <a:gdLst/>
              <a:ahLst/>
              <a:cxnLst/>
              <a:rect l="l" t="t" r="r" b="b"/>
              <a:pathLst>
                <a:path w="1297" h="6476" extrusionOk="0">
                  <a:moveTo>
                    <a:pt x="0" y="0"/>
                  </a:moveTo>
                  <a:lnTo>
                    <a:pt x="0" y="6475"/>
                  </a:lnTo>
                  <a:lnTo>
                    <a:pt x="1297" y="6475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C4E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0"/>
            <p:cNvSpPr/>
            <p:nvPr/>
          </p:nvSpPr>
          <p:spPr>
            <a:xfrm rot="5400000">
              <a:off x="2482187" y="248144"/>
              <a:ext cx="142145" cy="2474907"/>
            </a:xfrm>
            <a:custGeom>
              <a:avLst/>
              <a:gdLst/>
              <a:ahLst/>
              <a:cxnLst/>
              <a:rect l="l" t="t" r="r" b="b"/>
              <a:pathLst>
                <a:path w="1297" h="5567" extrusionOk="0">
                  <a:moveTo>
                    <a:pt x="0" y="0"/>
                  </a:moveTo>
                  <a:lnTo>
                    <a:pt x="0" y="5566"/>
                  </a:lnTo>
                  <a:lnTo>
                    <a:pt x="1297" y="556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0"/>
            <p:cNvSpPr/>
            <p:nvPr/>
          </p:nvSpPr>
          <p:spPr>
            <a:xfrm rot="5400000">
              <a:off x="3681452" y="1145847"/>
              <a:ext cx="142145" cy="679502"/>
            </a:xfrm>
            <a:custGeom>
              <a:avLst/>
              <a:gdLst/>
              <a:ahLst/>
              <a:cxnLst/>
              <a:rect l="l" t="t" r="r" b="b"/>
              <a:pathLst>
                <a:path w="1297" h="2704" extrusionOk="0">
                  <a:moveTo>
                    <a:pt x="1297" y="1"/>
                  </a:moveTo>
                  <a:lnTo>
                    <a:pt x="0" y="1291"/>
                  </a:lnTo>
                  <a:lnTo>
                    <a:pt x="0" y="2704"/>
                  </a:lnTo>
                  <a:lnTo>
                    <a:pt x="1297" y="1414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FFFFFF">
                <a:alpha val="303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2" name="Google Shape;7102;p40"/>
          <p:cNvGrpSpPr/>
          <p:nvPr/>
        </p:nvGrpSpPr>
        <p:grpSpPr>
          <a:xfrm>
            <a:off x="1035160" y="2731409"/>
            <a:ext cx="463368" cy="430599"/>
            <a:chOff x="1035160" y="2731409"/>
            <a:chExt cx="463368" cy="430599"/>
          </a:xfrm>
        </p:grpSpPr>
        <p:sp>
          <p:nvSpPr>
            <p:cNvPr id="7103" name="Google Shape;7103;p40"/>
            <p:cNvSpPr/>
            <p:nvPr/>
          </p:nvSpPr>
          <p:spPr>
            <a:xfrm>
              <a:off x="1035160" y="2731409"/>
              <a:ext cx="463368" cy="430599"/>
            </a:xfrm>
            <a:custGeom>
              <a:avLst/>
              <a:gdLst/>
              <a:ahLst/>
              <a:cxnLst/>
              <a:rect l="l" t="t" r="r" b="b"/>
              <a:pathLst>
                <a:path w="4228" h="3929" extrusionOk="0">
                  <a:moveTo>
                    <a:pt x="2106" y="0"/>
                  </a:moveTo>
                  <a:cubicBezTo>
                    <a:pt x="1163" y="0"/>
                    <a:pt x="333" y="688"/>
                    <a:pt x="173" y="1649"/>
                  </a:cubicBezTo>
                  <a:cubicBezTo>
                    <a:pt x="1" y="2718"/>
                    <a:pt x="726" y="3732"/>
                    <a:pt x="1801" y="3904"/>
                  </a:cubicBezTo>
                  <a:cubicBezTo>
                    <a:pt x="1907" y="3921"/>
                    <a:pt x="2012" y="3929"/>
                    <a:pt x="2115" y="3929"/>
                  </a:cubicBezTo>
                  <a:cubicBezTo>
                    <a:pt x="3061" y="3929"/>
                    <a:pt x="3895" y="3245"/>
                    <a:pt x="4056" y="2282"/>
                  </a:cubicBezTo>
                  <a:cubicBezTo>
                    <a:pt x="4228" y="1207"/>
                    <a:pt x="3503" y="199"/>
                    <a:pt x="2427" y="27"/>
                  </a:cubicBezTo>
                  <a:cubicBezTo>
                    <a:pt x="2319" y="9"/>
                    <a:pt x="2212" y="0"/>
                    <a:pt x="2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04" name="Google Shape;7104;p40"/>
            <p:cNvGrpSpPr/>
            <p:nvPr/>
          </p:nvGrpSpPr>
          <p:grpSpPr>
            <a:xfrm>
              <a:off x="1161379" y="2829830"/>
              <a:ext cx="205721" cy="233496"/>
              <a:chOff x="-17149475" y="3309200"/>
              <a:chExt cx="268600" cy="304825"/>
            </a:xfrm>
          </p:grpSpPr>
          <p:sp>
            <p:nvSpPr>
              <p:cNvPr id="7105" name="Google Shape;7105;p40"/>
              <p:cNvSpPr/>
              <p:nvPr/>
            </p:nvSpPr>
            <p:spPr>
              <a:xfrm>
                <a:off x="-17021100" y="3309200"/>
                <a:ext cx="102425" cy="724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9" extrusionOk="0">
                    <a:moveTo>
                      <a:pt x="1639" y="0"/>
                    </a:moveTo>
                    <a:cubicBezTo>
                      <a:pt x="914" y="0"/>
                      <a:pt x="284" y="441"/>
                      <a:pt x="1" y="1071"/>
                    </a:cubicBezTo>
                    <a:cubicBezTo>
                      <a:pt x="631" y="1418"/>
                      <a:pt x="1103" y="2111"/>
                      <a:pt x="1230" y="2898"/>
                    </a:cubicBezTo>
                    <a:cubicBezTo>
                      <a:pt x="1356" y="2867"/>
                      <a:pt x="1482" y="2835"/>
                      <a:pt x="1639" y="2835"/>
                    </a:cubicBezTo>
                    <a:cubicBezTo>
                      <a:pt x="2994" y="2835"/>
                      <a:pt x="4096" y="1733"/>
                      <a:pt x="4096" y="347"/>
                    </a:cubicBezTo>
                    <a:cubicBezTo>
                      <a:pt x="4096" y="158"/>
                      <a:pt x="3939" y="0"/>
                      <a:pt x="375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40"/>
              <p:cNvSpPr/>
              <p:nvPr/>
            </p:nvSpPr>
            <p:spPr>
              <a:xfrm>
                <a:off x="-17149475" y="3346200"/>
                <a:ext cx="268600" cy="267825"/>
              </a:xfrm>
              <a:custGeom>
                <a:avLst/>
                <a:gdLst/>
                <a:ahLst/>
                <a:cxnLst/>
                <a:rect l="l" t="t" r="r" b="b"/>
                <a:pathLst>
                  <a:path w="10744" h="10713" extrusionOk="0">
                    <a:moveTo>
                      <a:pt x="3939" y="1"/>
                    </a:moveTo>
                    <a:cubicBezTo>
                      <a:pt x="3718" y="1"/>
                      <a:pt x="3561" y="158"/>
                      <a:pt x="3561" y="379"/>
                    </a:cubicBezTo>
                    <a:cubicBezTo>
                      <a:pt x="3561" y="568"/>
                      <a:pt x="3718" y="725"/>
                      <a:pt x="3939" y="725"/>
                    </a:cubicBezTo>
                    <a:cubicBezTo>
                      <a:pt x="4506" y="725"/>
                      <a:pt x="4978" y="1198"/>
                      <a:pt x="4978" y="1797"/>
                    </a:cubicBezTo>
                    <a:lnTo>
                      <a:pt x="4978" y="2364"/>
                    </a:lnTo>
                    <a:cubicBezTo>
                      <a:pt x="4569" y="2206"/>
                      <a:pt x="4096" y="2143"/>
                      <a:pt x="3592" y="2143"/>
                    </a:cubicBezTo>
                    <a:cubicBezTo>
                      <a:pt x="1418" y="2143"/>
                      <a:pt x="1" y="3561"/>
                      <a:pt x="1" y="5735"/>
                    </a:cubicBezTo>
                    <a:cubicBezTo>
                      <a:pt x="1" y="8034"/>
                      <a:pt x="1576" y="10712"/>
                      <a:pt x="3592" y="10712"/>
                    </a:cubicBezTo>
                    <a:cubicBezTo>
                      <a:pt x="3813" y="10712"/>
                      <a:pt x="4002" y="10681"/>
                      <a:pt x="4254" y="10649"/>
                    </a:cubicBezTo>
                    <a:cubicBezTo>
                      <a:pt x="4632" y="10523"/>
                      <a:pt x="5002" y="10460"/>
                      <a:pt x="5372" y="10460"/>
                    </a:cubicBezTo>
                    <a:cubicBezTo>
                      <a:pt x="5742" y="10460"/>
                      <a:pt x="6112" y="10523"/>
                      <a:pt x="6491" y="10649"/>
                    </a:cubicBezTo>
                    <a:cubicBezTo>
                      <a:pt x="6680" y="10712"/>
                      <a:pt x="6932" y="10712"/>
                      <a:pt x="7152" y="10712"/>
                    </a:cubicBezTo>
                    <a:cubicBezTo>
                      <a:pt x="9168" y="10712"/>
                      <a:pt x="10744" y="8034"/>
                      <a:pt x="10744" y="5735"/>
                    </a:cubicBezTo>
                    <a:cubicBezTo>
                      <a:pt x="10649" y="3529"/>
                      <a:pt x="9294" y="2143"/>
                      <a:pt x="7121" y="2143"/>
                    </a:cubicBezTo>
                    <a:cubicBezTo>
                      <a:pt x="6617" y="2143"/>
                      <a:pt x="6144" y="2206"/>
                      <a:pt x="5703" y="2364"/>
                    </a:cubicBezTo>
                    <a:lnTo>
                      <a:pt x="5703" y="1797"/>
                    </a:lnTo>
                    <a:cubicBezTo>
                      <a:pt x="5703" y="788"/>
                      <a:pt x="4915" y="1"/>
                      <a:pt x="39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0" name="Google Shape;760;p20"/>
          <p:cNvCxnSpPr/>
          <p:nvPr/>
        </p:nvCxnSpPr>
        <p:spPr>
          <a:xfrm rot="10800000">
            <a:off x="5704413" y="2946964"/>
            <a:ext cx="15879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6" name="Google Shape;876;p20"/>
          <p:cNvCxnSpPr/>
          <p:nvPr/>
        </p:nvCxnSpPr>
        <p:spPr>
          <a:xfrm rot="10800000">
            <a:off x="5399313" y="4115150"/>
            <a:ext cx="18930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7" name="Google Shape;877;p20"/>
          <p:cNvCxnSpPr/>
          <p:nvPr/>
        </p:nvCxnSpPr>
        <p:spPr>
          <a:xfrm rot="10800000">
            <a:off x="5446413" y="1777400"/>
            <a:ext cx="18459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8" name="Google Shape;878;p20"/>
          <p:cNvCxnSpPr/>
          <p:nvPr/>
        </p:nvCxnSpPr>
        <p:spPr>
          <a:xfrm>
            <a:off x="1508471" y="3626911"/>
            <a:ext cx="17418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9" name="Google Shape;879;p20"/>
          <p:cNvCxnSpPr/>
          <p:nvPr/>
        </p:nvCxnSpPr>
        <p:spPr>
          <a:xfrm>
            <a:off x="1508471" y="2253276"/>
            <a:ext cx="188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80" name="Google Shape;880;p2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1288" name="Google Shape;1288;p20"/>
          <p:cNvSpPr txBox="1"/>
          <p:nvPr/>
        </p:nvSpPr>
        <p:spPr>
          <a:xfrm flipH="1">
            <a:off x="6629089" y="1490848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9" name="Google Shape;1289;p20"/>
          <p:cNvSpPr txBox="1"/>
          <p:nvPr/>
        </p:nvSpPr>
        <p:spPr>
          <a:xfrm flipH="1">
            <a:off x="6631236" y="3823102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0" name="Google Shape;1290;p20"/>
          <p:cNvSpPr txBox="1"/>
          <p:nvPr/>
        </p:nvSpPr>
        <p:spPr>
          <a:xfrm flipH="1">
            <a:off x="318583" y="1959879"/>
            <a:ext cx="18531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37150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It’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1" name="Google Shape;1291;p20"/>
          <p:cNvSpPr txBox="1"/>
          <p:nvPr/>
        </p:nvSpPr>
        <p:spPr>
          <a:xfrm flipH="1">
            <a:off x="6629089" y="2656978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2" name="Google Shape;1292;p20"/>
          <p:cNvSpPr txBox="1"/>
          <p:nvPr/>
        </p:nvSpPr>
        <p:spPr>
          <a:xfrm flipH="1">
            <a:off x="318583" y="3333502"/>
            <a:ext cx="18531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37150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Mars is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 cold place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73598" y="1412851"/>
            <a:ext cx="2859704" cy="3068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93541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1" name="Google Shape;7111;p41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7112" name="Google Shape;7112;p41"/>
          <p:cNvSpPr/>
          <p:nvPr/>
        </p:nvSpPr>
        <p:spPr>
          <a:xfrm>
            <a:off x="879151" y="1415400"/>
            <a:ext cx="3577809" cy="1460816"/>
          </a:xfrm>
          <a:custGeom>
            <a:avLst/>
            <a:gdLst/>
            <a:ahLst/>
            <a:cxnLst/>
            <a:rect l="l" t="t" r="r" b="b"/>
            <a:pathLst>
              <a:path w="232514" h="140666" extrusionOk="0">
                <a:moveTo>
                  <a:pt x="0" y="0"/>
                </a:moveTo>
                <a:lnTo>
                  <a:pt x="0" y="140665"/>
                </a:lnTo>
                <a:lnTo>
                  <a:pt x="232514" y="140665"/>
                </a:lnTo>
                <a:lnTo>
                  <a:pt x="232514" y="0"/>
                </a:lnTo>
                <a:close/>
              </a:path>
            </a:pathLst>
          </a:custGeom>
          <a:solidFill>
            <a:srgbClr val="96D2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13" name="Google Shape;7113;p41"/>
          <p:cNvGrpSpPr/>
          <p:nvPr/>
        </p:nvGrpSpPr>
        <p:grpSpPr>
          <a:xfrm>
            <a:off x="3450414" y="1610175"/>
            <a:ext cx="777947" cy="756953"/>
            <a:chOff x="4847777" y="1610175"/>
            <a:chExt cx="777947" cy="756953"/>
          </a:xfrm>
        </p:grpSpPr>
        <p:sp>
          <p:nvSpPr>
            <p:cNvPr id="7114" name="Google Shape;7114;p41"/>
            <p:cNvSpPr/>
            <p:nvPr/>
          </p:nvSpPr>
          <p:spPr>
            <a:xfrm>
              <a:off x="4875636" y="1981658"/>
              <a:ext cx="750088" cy="385470"/>
            </a:xfrm>
            <a:custGeom>
              <a:avLst/>
              <a:gdLst/>
              <a:ahLst/>
              <a:cxnLst/>
              <a:rect l="l" t="t" r="r" b="b"/>
              <a:pathLst>
                <a:path w="72228" h="37118" extrusionOk="0">
                  <a:moveTo>
                    <a:pt x="60734" y="0"/>
                  </a:moveTo>
                  <a:cubicBezTo>
                    <a:pt x="53094" y="0"/>
                    <a:pt x="43125" y="4026"/>
                    <a:pt x="29407" y="5751"/>
                  </a:cubicBezTo>
                  <a:cubicBezTo>
                    <a:pt x="25949" y="6197"/>
                    <a:pt x="22890" y="6355"/>
                    <a:pt x="20184" y="6355"/>
                  </a:cubicBezTo>
                  <a:cubicBezTo>
                    <a:pt x="13523" y="6355"/>
                    <a:pt x="8993" y="5396"/>
                    <a:pt x="5885" y="5396"/>
                  </a:cubicBezTo>
                  <a:cubicBezTo>
                    <a:pt x="3397" y="5396"/>
                    <a:pt x="1820" y="6010"/>
                    <a:pt x="790" y="8224"/>
                  </a:cubicBezTo>
                  <a:cubicBezTo>
                    <a:pt x="1" y="9907"/>
                    <a:pt x="316" y="13747"/>
                    <a:pt x="790" y="15536"/>
                  </a:cubicBezTo>
                  <a:cubicBezTo>
                    <a:pt x="5263" y="31973"/>
                    <a:pt x="23133" y="37117"/>
                    <a:pt x="37821" y="37117"/>
                  </a:cubicBezTo>
                  <a:cubicBezTo>
                    <a:pt x="45415" y="37117"/>
                    <a:pt x="52159" y="35742"/>
                    <a:pt x="55762" y="33842"/>
                  </a:cubicBezTo>
                  <a:cubicBezTo>
                    <a:pt x="62075" y="30528"/>
                    <a:pt x="68913" y="27109"/>
                    <a:pt x="70702" y="15378"/>
                  </a:cubicBezTo>
                  <a:cubicBezTo>
                    <a:pt x="72227" y="5751"/>
                    <a:pt x="67914" y="1438"/>
                    <a:pt x="65441" y="648"/>
                  </a:cubicBezTo>
                  <a:cubicBezTo>
                    <a:pt x="63974" y="194"/>
                    <a:pt x="62410" y="0"/>
                    <a:pt x="607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1"/>
            <p:cNvSpPr/>
            <p:nvPr/>
          </p:nvSpPr>
          <p:spPr>
            <a:xfrm>
              <a:off x="4905686" y="2018862"/>
              <a:ext cx="677424" cy="251140"/>
            </a:xfrm>
            <a:custGeom>
              <a:avLst/>
              <a:gdLst/>
              <a:ahLst/>
              <a:cxnLst/>
              <a:rect l="l" t="t" r="r" b="b"/>
              <a:pathLst>
                <a:path w="65231" h="24183" extrusionOk="0">
                  <a:moveTo>
                    <a:pt x="56965" y="0"/>
                  </a:moveTo>
                  <a:cubicBezTo>
                    <a:pt x="49951" y="0"/>
                    <a:pt x="38816" y="3764"/>
                    <a:pt x="27092" y="5956"/>
                  </a:cubicBezTo>
                  <a:cubicBezTo>
                    <a:pt x="24624" y="6414"/>
                    <a:pt x="22196" y="6589"/>
                    <a:pt x="19875" y="6589"/>
                  </a:cubicBezTo>
                  <a:cubicBezTo>
                    <a:pt x="12541" y="6589"/>
                    <a:pt x="6270" y="4849"/>
                    <a:pt x="3177" y="4849"/>
                  </a:cubicBezTo>
                  <a:cubicBezTo>
                    <a:pt x="2198" y="4849"/>
                    <a:pt x="1538" y="5023"/>
                    <a:pt x="1263" y="5482"/>
                  </a:cubicBezTo>
                  <a:cubicBezTo>
                    <a:pt x="0" y="7534"/>
                    <a:pt x="6786" y="23210"/>
                    <a:pt x="33772" y="24157"/>
                  </a:cubicBezTo>
                  <a:cubicBezTo>
                    <a:pt x="34297" y="24174"/>
                    <a:pt x="34816" y="24182"/>
                    <a:pt x="35329" y="24182"/>
                  </a:cubicBezTo>
                  <a:cubicBezTo>
                    <a:pt x="47414" y="24182"/>
                    <a:pt x="56198" y="19509"/>
                    <a:pt x="60285" y="14109"/>
                  </a:cubicBezTo>
                  <a:cubicBezTo>
                    <a:pt x="62337" y="11374"/>
                    <a:pt x="65230" y="4220"/>
                    <a:pt x="62863" y="1800"/>
                  </a:cubicBezTo>
                  <a:cubicBezTo>
                    <a:pt x="61574" y="511"/>
                    <a:pt x="59549" y="0"/>
                    <a:pt x="56965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1"/>
            <p:cNvSpPr/>
            <p:nvPr/>
          </p:nvSpPr>
          <p:spPr>
            <a:xfrm>
              <a:off x="5291861" y="2106396"/>
              <a:ext cx="162266" cy="59153"/>
            </a:xfrm>
            <a:custGeom>
              <a:avLst/>
              <a:gdLst/>
              <a:ahLst/>
              <a:cxnLst/>
              <a:rect l="l" t="t" r="r" b="b"/>
              <a:pathLst>
                <a:path w="15625" h="5696" extrusionOk="0">
                  <a:moveTo>
                    <a:pt x="11958" y="0"/>
                  </a:moveTo>
                  <a:cubicBezTo>
                    <a:pt x="8684" y="0"/>
                    <a:pt x="3657" y="1431"/>
                    <a:pt x="1789" y="2786"/>
                  </a:cubicBezTo>
                  <a:cubicBezTo>
                    <a:pt x="1211" y="3207"/>
                    <a:pt x="1" y="4733"/>
                    <a:pt x="422" y="5311"/>
                  </a:cubicBezTo>
                  <a:cubicBezTo>
                    <a:pt x="628" y="5597"/>
                    <a:pt x="1032" y="5696"/>
                    <a:pt x="1528" y="5696"/>
                  </a:cubicBezTo>
                  <a:cubicBezTo>
                    <a:pt x="2635" y="5696"/>
                    <a:pt x="4202" y="5204"/>
                    <a:pt x="5068" y="5204"/>
                  </a:cubicBezTo>
                  <a:cubicBezTo>
                    <a:pt x="5098" y="5204"/>
                    <a:pt x="5128" y="5205"/>
                    <a:pt x="5156" y="5206"/>
                  </a:cubicBezTo>
                  <a:cubicBezTo>
                    <a:pt x="6107" y="5206"/>
                    <a:pt x="7609" y="5674"/>
                    <a:pt x="9323" y="5674"/>
                  </a:cubicBezTo>
                  <a:cubicBezTo>
                    <a:pt x="9979" y="5674"/>
                    <a:pt x="10665" y="5606"/>
                    <a:pt x="11363" y="5416"/>
                  </a:cubicBezTo>
                  <a:cubicBezTo>
                    <a:pt x="13731" y="4785"/>
                    <a:pt x="15624" y="2418"/>
                    <a:pt x="14835" y="945"/>
                  </a:cubicBezTo>
                  <a:cubicBezTo>
                    <a:pt x="14484" y="273"/>
                    <a:pt x="13388" y="0"/>
                    <a:pt x="11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1"/>
            <p:cNvSpPr/>
            <p:nvPr/>
          </p:nvSpPr>
          <p:spPr>
            <a:xfrm>
              <a:off x="4847777" y="1610175"/>
              <a:ext cx="768667" cy="217265"/>
            </a:xfrm>
            <a:custGeom>
              <a:avLst/>
              <a:gdLst/>
              <a:ahLst/>
              <a:cxnLst/>
              <a:rect l="l" t="t" r="r" b="b"/>
              <a:pathLst>
                <a:path w="74017" h="20921" extrusionOk="0">
                  <a:moveTo>
                    <a:pt x="47760" y="0"/>
                  </a:moveTo>
                  <a:cubicBezTo>
                    <a:pt x="46955" y="0"/>
                    <a:pt x="46133" y="24"/>
                    <a:pt x="45294" y="75"/>
                  </a:cubicBezTo>
                  <a:cubicBezTo>
                    <a:pt x="31301" y="916"/>
                    <a:pt x="19886" y="9280"/>
                    <a:pt x="18465" y="10385"/>
                  </a:cubicBezTo>
                  <a:lnTo>
                    <a:pt x="4052" y="22"/>
                  </a:lnTo>
                  <a:lnTo>
                    <a:pt x="4052" y="22"/>
                  </a:lnTo>
                  <a:cubicBezTo>
                    <a:pt x="1" y="3126"/>
                    <a:pt x="5945" y="9912"/>
                    <a:pt x="6471" y="10490"/>
                  </a:cubicBezTo>
                  <a:cubicBezTo>
                    <a:pt x="5945" y="11016"/>
                    <a:pt x="1" y="17855"/>
                    <a:pt x="4052" y="20906"/>
                  </a:cubicBezTo>
                  <a:lnTo>
                    <a:pt x="18518" y="10596"/>
                  </a:lnTo>
                  <a:cubicBezTo>
                    <a:pt x="20149" y="11805"/>
                    <a:pt x="31406" y="20012"/>
                    <a:pt x="45294" y="20853"/>
                  </a:cubicBezTo>
                  <a:cubicBezTo>
                    <a:pt x="46096" y="20899"/>
                    <a:pt x="46884" y="20921"/>
                    <a:pt x="47656" y="20921"/>
                  </a:cubicBezTo>
                  <a:cubicBezTo>
                    <a:pt x="63782" y="20921"/>
                    <a:pt x="73163" y="11392"/>
                    <a:pt x="74016" y="10438"/>
                  </a:cubicBezTo>
                  <a:cubicBezTo>
                    <a:pt x="73164" y="9536"/>
                    <a:pt x="63822" y="0"/>
                    <a:pt x="477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1"/>
            <p:cNvSpPr/>
            <p:nvPr/>
          </p:nvSpPr>
          <p:spPr>
            <a:xfrm>
              <a:off x="5416952" y="1628616"/>
              <a:ext cx="52455" cy="177365"/>
            </a:xfrm>
            <a:custGeom>
              <a:avLst/>
              <a:gdLst/>
              <a:ahLst/>
              <a:cxnLst/>
              <a:rect l="l" t="t" r="r" b="b"/>
              <a:pathLst>
                <a:path w="5051" h="17079" extrusionOk="0">
                  <a:moveTo>
                    <a:pt x="3471" y="1"/>
                  </a:moveTo>
                  <a:cubicBezTo>
                    <a:pt x="3344" y="1"/>
                    <a:pt x="3217" y="55"/>
                    <a:pt x="3104" y="140"/>
                  </a:cubicBezTo>
                  <a:cubicBezTo>
                    <a:pt x="1000" y="2560"/>
                    <a:pt x="0" y="5611"/>
                    <a:pt x="158" y="8767"/>
                  </a:cubicBezTo>
                  <a:cubicBezTo>
                    <a:pt x="368" y="11923"/>
                    <a:pt x="1841" y="14816"/>
                    <a:pt x="4209" y="16973"/>
                  </a:cubicBezTo>
                  <a:cubicBezTo>
                    <a:pt x="4314" y="17026"/>
                    <a:pt x="4419" y="17078"/>
                    <a:pt x="4524" y="17078"/>
                  </a:cubicBezTo>
                  <a:cubicBezTo>
                    <a:pt x="4682" y="17078"/>
                    <a:pt x="4787" y="17026"/>
                    <a:pt x="4893" y="16921"/>
                  </a:cubicBezTo>
                  <a:cubicBezTo>
                    <a:pt x="5050" y="16710"/>
                    <a:pt x="5050" y="16395"/>
                    <a:pt x="4840" y="16237"/>
                  </a:cubicBezTo>
                  <a:cubicBezTo>
                    <a:pt x="2683" y="14290"/>
                    <a:pt x="1368" y="11608"/>
                    <a:pt x="1158" y="8714"/>
                  </a:cubicBezTo>
                  <a:cubicBezTo>
                    <a:pt x="947" y="5768"/>
                    <a:pt x="1894" y="2980"/>
                    <a:pt x="3840" y="824"/>
                  </a:cubicBezTo>
                  <a:cubicBezTo>
                    <a:pt x="3998" y="613"/>
                    <a:pt x="3998" y="298"/>
                    <a:pt x="3788" y="140"/>
                  </a:cubicBezTo>
                  <a:cubicBezTo>
                    <a:pt x="3690" y="42"/>
                    <a:pt x="3581" y="1"/>
                    <a:pt x="3471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1"/>
            <p:cNvSpPr/>
            <p:nvPr/>
          </p:nvSpPr>
          <p:spPr>
            <a:xfrm>
              <a:off x="5414221" y="1626353"/>
              <a:ext cx="57367" cy="182361"/>
            </a:xfrm>
            <a:custGeom>
              <a:avLst/>
              <a:gdLst/>
              <a:ahLst/>
              <a:cxnLst/>
              <a:rect l="l" t="t" r="r" b="b"/>
              <a:pathLst>
                <a:path w="5524" h="17560" extrusionOk="0">
                  <a:moveTo>
                    <a:pt x="3735" y="463"/>
                  </a:moveTo>
                  <a:cubicBezTo>
                    <a:pt x="3788" y="463"/>
                    <a:pt x="3840" y="516"/>
                    <a:pt x="3893" y="516"/>
                  </a:cubicBezTo>
                  <a:cubicBezTo>
                    <a:pt x="3946" y="568"/>
                    <a:pt x="3998" y="621"/>
                    <a:pt x="3998" y="673"/>
                  </a:cubicBezTo>
                  <a:cubicBezTo>
                    <a:pt x="3998" y="726"/>
                    <a:pt x="3998" y="831"/>
                    <a:pt x="3946" y="884"/>
                  </a:cubicBezTo>
                  <a:cubicBezTo>
                    <a:pt x="1947" y="3093"/>
                    <a:pt x="1000" y="5934"/>
                    <a:pt x="1158" y="8932"/>
                  </a:cubicBezTo>
                  <a:cubicBezTo>
                    <a:pt x="1368" y="11878"/>
                    <a:pt x="2683" y="14614"/>
                    <a:pt x="4945" y="16613"/>
                  </a:cubicBezTo>
                  <a:cubicBezTo>
                    <a:pt x="4998" y="16665"/>
                    <a:pt x="5050" y="16718"/>
                    <a:pt x="5050" y="16770"/>
                  </a:cubicBezTo>
                  <a:cubicBezTo>
                    <a:pt x="5050" y="16876"/>
                    <a:pt x="5050" y="16928"/>
                    <a:pt x="4998" y="16981"/>
                  </a:cubicBezTo>
                  <a:cubicBezTo>
                    <a:pt x="4945" y="17033"/>
                    <a:pt x="4879" y="17060"/>
                    <a:pt x="4814" y="17060"/>
                  </a:cubicBezTo>
                  <a:cubicBezTo>
                    <a:pt x="4748" y="17060"/>
                    <a:pt x="4682" y="17033"/>
                    <a:pt x="4629" y="16981"/>
                  </a:cubicBezTo>
                  <a:cubicBezTo>
                    <a:pt x="2315" y="14929"/>
                    <a:pt x="895" y="12089"/>
                    <a:pt x="684" y="8932"/>
                  </a:cubicBezTo>
                  <a:cubicBezTo>
                    <a:pt x="474" y="5829"/>
                    <a:pt x="1526" y="2883"/>
                    <a:pt x="3577" y="568"/>
                  </a:cubicBezTo>
                  <a:cubicBezTo>
                    <a:pt x="3630" y="516"/>
                    <a:pt x="3683" y="463"/>
                    <a:pt x="3735" y="463"/>
                  </a:cubicBezTo>
                  <a:close/>
                  <a:moveTo>
                    <a:pt x="3765" y="1"/>
                  </a:moveTo>
                  <a:cubicBezTo>
                    <a:pt x="3563" y="1"/>
                    <a:pt x="3354" y="79"/>
                    <a:pt x="3209" y="253"/>
                  </a:cubicBezTo>
                  <a:cubicBezTo>
                    <a:pt x="1052" y="2672"/>
                    <a:pt x="0" y="5776"/>
                    <a:pt x="211" y="8985"/>
                  </a:cubicBezTo>
                  <a:cubicBezTo>
                    <a:pt x="421" y="12246"/>
                    <a:pt x="1894" y="15192"/>
                    <a:pt x="4314" y="17349"/>
                  </a:cubicBezTo>
                  <a:cubicBezTo>
                    <a:pt x="4472" y="17454"/>
                    <a:pt x="4629" y="17559"/>
                    <a:pt x="4787" y="17559"/>
                  </a:cubicBezTo>
                  <a:cubicBezTo>
                    <a:pt x="4998" y="17559"/>
                    <a:pt x="5208" y="17454"/>
                    <a:pt x="5366" y="17296"/>
                  </a:cubicBezTo>
                  <a:cubicBezTo>
                    <a:pt x="5471" y="17139"/>
                    <a:pt x="5524" y="16981"/>
                    <a:pt x="5524" y="16770"/>
                  </a:cubicBezTo>
                  <a:cubicBezTo>
                    <a:pt x="5524" y="16560"/>
                    <a:pt x="5419" y="16402"/>
                    <a:pt x="5313" y="16297"/>
                  </a:cubicBezTo>
                  <a:cubicBezTo>
                    <a:pt x="3157" y="14351"/>
                    <a:pt x="1841" y="11773"/>
                    <a:pt x="1684" y="8880"/>
                  </a:cubicBezTo>
                  <a:cubicBezTo>
                    <a:pt x="1473" y="6039"/>
                    <a:pt x="2420" y="3304"/>
                    <a:pt x="4314" y="1199"/>
                  </a:cubicBezTo>
                  <a:cubicBezTo>
                    <a:pt x="4419" y="1042"/>
                    <a:pt x="4472" y="884"/>
                    <a:pt x="4472" y="673"/>
                  </a:cubicBezTo>
                  <a:cubicBezTo>
                    <a:pt x="4472" y="463"/>
                    <a:pt x="4366" y="305"/>
                    <a:pt x="4209" y="147"/>
                  </a:cubicBezTo>
                  <a:cubicBezTo>
                    <a:pt x="4090" y="53"/>
                    <a:pt x="3930" y="1"/>
                    <a:pt x="3765" y="1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1"/>
            <p:cNvSpPr/>
            <p:nvPr/>
          </p:nvSpPr>
          <p:spPr>
            <a:xfrm>
              <a:off x="5499428" y="1662841"/>
              <a:ext cx="34426" cy="34416"/>
            </a:xfrm>
            <a:custGeom>
              <a:avLst/>
              <a:gdLst/>
              <a:ahLst/>
              <a:cxnLst/>
              <a:rect l="l" t="t" r="r" b="b"/>
              <a:pathLst>
                <a:path w="3315" h="3314" extrusionOk="0">
                  <a:moveTo>
                    <a:pt x="1684" y="0"/>
                  </a:moveTo>
                  <a:cubicBezTo>
                    <a:pt x="737" y="0"/>
                    <a:pt x="1" y="736"/>
                    <a:pt x="1" y="1683"/>
                  </a:cubicBezTo>
                  <a:cubicBezTo>
                    <a:pt x="1" y="2578"/>
                    <a:pt x="737" y="3314"/>
                    <a:pt x="1684" y="3314"/>
                  </a:cubicBezTo>
                  <a:cubicBezTo>
                    <a:pt x="2578" y="3314"/>
                    <a:pt x="3315" y="2578"/>
                    <a:pt x="3315" y="1683"/>
                  </a:cubicBezTo>
                  <a:cubicBezTo>
                    <a:pt x="3315" y="736"/>
                    <a:pt x="2578" y="0"/>
                    <a:pt x="1684" y="0"/>
                  </a:cubicBezTo>
                  <a:close/>
                </a:path>
              </a:pathLst>
            </a:custGeom>
            <a:solidFill>
              <a:srgbClr val="96D2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1" name="Google Shape;7121;p41"/>
          <p:cNvSpPr/>
          <p:nvPr/>
        </p:nvSpPr>
        <p:spPr>
          <a:xfrm>
            <a:off x="4686219" y="3024034"/>
            <a:ext cx="3578640" cy="1460816"/>
          </a:xfrm>
          <a:custGeom>
            <a:avLst/>
            <a:gdLst/>
            <a:ahLst/>
            <a:cxnLst/>
            <a:rect l="l" t="t" r="r" b="b"/>
            <a:pathLst>
              <a:path w="232568" h="140666" extrusionOk="0">
                <a:moveTo>
                  <a:pt x="1" y="0"/>
                </a:moveTo>
                <a:lnTo>
                  <a:pt x="1" y="140665"/>
                </a:lnTo>
                <a:lnTo>
                  <a:pt x="232567" y="140665"/>
                </a:lnTo>
                <a:lnTo>
                  <a:pt x="232567" y="0"/>
                </a:ln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2" name="Google Shape;7122;p41"/>
          <p:cNvSpPr/>
          <p:nvPr/>
        </p:nvSpPr>
        <p:spPr>
          <a:xfrm>
            <a:off x="4838631" y="3328827"/>
            <a:ext cx="81769" cy="183506"/>
          </a:xfrm>
          <a:custGeom>
            <a:avLst/>
            <a:gdLst/>
            <a:ahLst/>
            <a:cxnLst/>
            <a:rect l="l" t="t" r="r" b="b"/>
            <a:pathLst>
              <a:path w="5314" h="5314" extrusionOk="0">
                <a:moveTo>
                  <a:pt x="0" y="1"/>
                </a:moveTo>
                <a:lnTo>
                  <a:pt x="0" y="2684"/>
                </a:lnTo>
                <a:lnTo>
                  <a:pt x="0" y="5314"/>
                </a:lnTo>
                <a:lnTo>
                  <a:pt x="2683" y="3999"/>
                </a:lnTo>
                <a:lnTo>
                  <a:pt x="5313" y="2684"/>
                </a:lnTo>
                <a:lnTo>
                  <a:pt x="2683" y="1316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3" name="Google Shape;7123;p41"/>
          <p:cNvGrpSpPr/>
          <p:nvPr/>
        </p:nvGrpSpPr>
        <p:grpSpPr>
          <a:xfrm>
            <a:off x="7210341" y="3220667"/>
            <a:ext cx="825920" cy="754940"/>
            <a:chOff x="7428154" y="3220667"/>
            <a:chExt cx="825920" cy="754940"/>
          </a:xfrm>
        </p:grpSpPr>
        <p:sp>
          <p:nvSpPr>
            <p:cNvPr id="7124" name="Google Shape;7124;p41"/>
            <p:cNvSpPr/>
            <p:nvPr/>
          </p:nvSpPr>
          <p:spPr>
            <a:xfrm>
              <a:off x="7428154" y="3656009"/>
              <a:ext cx="422306" cy="319598"/>
            </a:xfrm>
            <a:custGeom>
              <a:avLst/>
              <a:gdLst/>
              <a:ahLst/>
              <a:cxnLst/>
              <a:rect l="l" t="t" r="r" b="b"/>
              <a:pathLst>
                <a:path w="40665" h="30775" extrusionOk="0">
                  <a:moveTo>
                    <a:pt x="22936" y="1"/>
                  </a:moveTo>
                  <a:lnTo>
                    <a:pt x="1" y="10417"/>
                  </a:lnTo>
                  <a:lnTo>
                    <a:pt x="1" y="30564"/>
                  </a:lnTo>
                  <a:lnTo>
                    <a:pt x="40664" y="30775"/>
                  </a:lnTo>
                  <a:lnTo>
                    <a:pt x="40664" y="10101"/>
                  </a:lnTo>
                  <a:cubicBezTo>
                    <a:pt x="35614" y="580"/>
                    <a:pt x="22936" y="1"/>
                    <a:pt x="229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1"/>
            <p:cNvSpPr/>
            <p:nvPr/>
          </p:nvSpPr>
          <p:spPr>
            <a:xfrm>
              <a:off x="7443449" y="3763624"/>
              <a:ext cx="393353" cy="196671"/>
            </a:xfrm>
            <a:custGeom>
              <a:avLst/>
              <a:gdLst/>
              <a:ahLst/>
              <a:cxnLst/>
              <a:rect l="l" t="t" r="r" b="b"/>
              <a:pathLst>
                <a:path w="37877" h="18938" extrusionOk="0">
                  <a:moveTo>
                    <a:pt x="1" y="0"/>
                  </a:moveTo>
                  <a:lnTo>
                    <a:pt x="1" y="18938"/>
                  </a:lnTo>
                  <a:lnTo>
                    <a:pt x="37876" y="18938"/>
                  </a:lnTo>
                  <a:lnTo>
                    <a:pt x="3787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1"/>
            <p:cNvSpPr/>
            <p:nvPr/>
          </p:nvSpPr>
          <p:spPr>
            <a:xfrm>
              <a:off x="7433615" y="3759793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90" y="1"/>
                    <a:pt x="1" y="790"/>
                    <a:pt x="1" y="1789"/>
                  </a:cubicBezTo>
                  <a:cubicBezTo>
                    <a:pt x="1" y="2736"/>
                    <a:pt x="790" y="3578"/>
                    <a:pt x="1789" y="3578"/>
                  </a:cubicBezTo>
                  <a:cubicBezTo>
                    <a:pt x="2789" y="3578"/>
                    <a:pt x="3578" y="2736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1"/>
            <p:cNvSpPr/>
            <p:nvPr/>
          </p:nvSpPr>
          <p:spPr>
            <a:xfrm>
              <a:off x="7457653" y="3831896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89" y="1"/>
                    <a:pt x="0" y="790"/>
                    <a:pt x="0" y="1789"/>
                  </a:cubicBezTo>
                  <a:cubicBezTo>
                    <a:pt x="0" y="2789"/>
                    <a:pt x="789" y="3578"/>
                    <a:pt x="1789" y="3578"/>
                  </a:cubicBezTo>
                  <a:cubicBezTo>
                    <a:pt x="2788" y="3578"/>
                    <a:pt x="3577" y="2789"/>
                    <a:pt x="3577" y="1789"/>
                  </a:cubicBezTo>
                  <a:cubicBezTo>
                    <a:pt x="3577" y="790"/>
                    <a:pt x="2788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1"/>
            <p:cNvSpPr/>
            <p:nvPr/>
          </p:nvSpPr>
          <p:spPr>
            <a:xfrm>
              <a:off x="7694710" y="3789292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90" y="1"/>
                    <a:pt x="1" y="790"/>
                    <a:pt x="1" y="1789"/>
                  </a:cubicBezTo>
                  <a:cubicBezTo>
                    <a:pt x="1" y="2789"/>
                    <a:pt x="790" y="3578"/>
                    <a:pt x="1789" y="3578"/>
                  </a:cubicBezTo>
                  <a:cubicBezTo>
                    <a:pt x="2789" y="3578"/>
                    <a:pt x="3578" y="2789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1"/>
            <p:cNvSpPr/>
            <p:nvPr/>
          </p:nvSpPr>
          <p:spPr>
            <a:xfrm>
              <a:off x="7783749" y="3910552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842" y="1"/>
                    <a:pt x="0" y="790"/>
                    <a:pt x="0" y="1789"/>
                  </a:cubicBezTo>
                  <a:cubicBezTo>
                    <a:pt x="0" y="2789"/>
                    <a:pt x="842" y="3578"/>
                    <a:pt x="1789" y="3578"/>
                  </a:cubicBezTo>
                  <a:cubicBezTo>
                    <a:pt x="2789" y="3578"/>
                    <a:pt x="3578" y="2789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1"/>
            <p:cNvSpPr/>
            <p:nvPr/>
          </p:nvSpPr>
          <p:spPr>
            <a:xfrm>
              <a:off x="7563078" y="3897988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89" y="1"/>
                    <a:pt x="0" y="843"/>
                    <a:pt x="0" y="1789"/>
                  </a:cubicBezTo>
                  <a:cubicBezTo>
                    <a:pt x="0" y="2789"/>
                    <a:pt x="789" y="3578"/>
                    <a:pt x="1789" y="3578"/>
                  </a:cubicBezTo>
                  <a:cubicBezTo>
                    <a:pt x="2788" y="3578"/>
                    <a:pt x="3577" y="2789"/>
                    <a:pt x="3577" y="1789"/>
                  </a:cubicBezTo>
                  <a:cubicBezTo>
                    <a:pt x="3577" y="843"/>
                    <a:pt x="2788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1"/>
            <p:cNvSpPr/>
            <p:nvPr/>
          </p:nvSpPr>
          <p:spPr>
            <a:xfrm>
              <a:off x="7631349" y="3749959"/>
              <a:ext cx="37158" cy="36618"/>
            </a:xfrm>
            <a:custGeom>
              <a:avLst/>
              <a:gdLst/>
              <a:ahLst/>
              <a:cxnLst/>
              <a:rect l="l" t="t" r="r" b="b"/>
              <a:pathLst>
                <a:path w="3578" h="3526" extrusionOk="0">
                  <a:moveTo>
                    <a:pt x="1789" y="1"/>
                  </a:moveTo>
                  <a:cubicBezTo>
                    <a:pt x="790" y="1"/>
                    <a:pt x="1" y="790"/>
                    <a:pt x="1" y="1790"/>
                  </a:cubicBezTo>
                  <a:cubicBezTo>
                    <a:pt x="1" y="2736"/>
                    <a:pt x="790" y="3526"/>
                    <a:pt x="1789" y="3526"/>
                  </a:cubicBezTo>
                  <a:cubicBezTo>
                    <a:pt x="2736" y="3526"/>
                    <a:pt x="3578" y="2736"/>
                    <a:pt x="3578" y="1790"/>
                  </a:cubicBezTo>
                  <a:cubicBezTo>
                    <a:pt x="3578" y="790"/>
                    <a:pt x="2736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1"/>
            <p:cNvSpPr/>
            <p:nvPr/>
          </p:nvSpPr>
          <p:spPr>
            <a:xfrm>
              <a:off x="7750978" y="3836268"/>
              <a:ext cx="51354" cy="51364"/>
            </a:xfrm>
            <a:custGeom>
              <a:avLst/>
              <a:gdLst/>
              <a:ahLst/>
              <a:cxnLst/>
              <a:rect l="l" t="t" r="r" b="b"/>
              <a:pathLst>
                <a:path w="4945" h="4946" extrusionOk="0">
                  <a:moveTo>
                    <a:pt x="2473" y="1"/>
                  </a:moveTo>
                  <a:cubicBezTo>
                    <a:pt x="1105" y="1"/>
                    <a:pt x="0" y="1105"/>
                    <a:pt x="0" y="2473"/>
                  </a:cubicBezTo>
                  <a:cubicBezTo>
                    <a:pt x="0" y="3841"/>
                    <a:pt x="1105" y="4945"/>
                    <a:pt x="2473" y="4945"/>
                  </a:cubicBezTo>
                  <a:cubicBezTo>
                    <a:pt x="3840" y="4945"/>
                    <a:pt x="4945" y="3841"/>
                    <a:pt x="4945" y="2473"/>
                  </a:cubicBezTo>
                  <a:cubicBezTo>
                    <a:pt x="4945" y="1105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1"/>
            <p:cNvSpPr/>
            <p:nvPr/>
          </p:nvSpPr>
          <p:spPr>
            <a:xfrm>
              <a:off x="7545592" y="3816061"/>
              <a:ext cx="51915" cy="51354"/>
            </a:xfrm>
            <a:custGeom>
              <a:avLst/>
              <a:gdLst/>
              <a:ahLst/>
              <a:cxnLst/>
              <a:rect l="l" t="t" r="r" b="b"/>
              <a:pathLst>
                <a:path w="4999" h="4945" extrusionOk="0">
                  <a:moveTo>
                    <a:pt x="2473" y="0"/>
                  </a:moveTo>
                  <a:cubicBezTo>
                    <a:pt x="1105" y="0"/>
                    <a:pt x="1" y="1105"/>
                    <a:pt x="1" y="2473"/>
                  </a:cubicBezTo>
                  <a:cubicBezTo>
                    <a:pt x="1" y="3840"/>
                    <a:pt x="1105" y="4945"/>
                    <a:pt x="2473" y="4945"/>
                  </a:cubicBezTo>
                  <a:cubicBezTo>
                    <a:pt x="3841" y="4945"/>
                    <a:pt x="4998" y="3840"/>
                    <a:pt x="4998" y="2473"/>
                  </a:cubicBezTo>
                  <a:cubicBezTo>
                    <a:pt x="4998" y="1105"/>
                    <a:pt x="3841" y="0"/>
                    <a:pt x="2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1"/>
            <p:cNvSpPr/>
            <p:nvPr/>
          </p:nvSpPr>
          <p:spPr>
            <a:xfrm>
              <a:off x="7649926" y="3852653"/>
              <a:ext cx="51364" cy="51364"/>
            </a:xfrm>
            <a:custGeom>
              <a:avLst/>
              <a:gdLst/>
              <a:ahLst/>
              <a:cxnLst/>
              <a:rect l="l" t="t" r="r" b="b"/>
              <a:pathLst>
                <a:path w="4946" h="4946" extrusionOk="0">
                  <a:moveTo>
                    <a:pt x="2473" y="1"/>
                  </a:moveTo>
                  <a:cubicBezTo>
                    <a:pt x="1105" y="1"/>
                    <a:pt x="0" y="1105"/>
                    <a:pt x="0" y="2473"/>
                  </a:cubicBezTo>
                  <a:cubicBezTo>
                    <a:pt x="0" y="3841"/>
                    <a:pt x="1105" y="4946"/>
                    <a:pt x="2473" y="4946"/>
                  </a:cubicBezTo>
                  <a:cubicBezTo>
                    <a:pt x="3840" y="4946"/>
                    <a:pt x="4945" y="3841"/>
                    <a:pt x="4945" y="2473"/>
                  </a:cubicBezTo>
                  <a:cubicBezTo>
                    <a:pt x="4945" y="1105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1"/>
            <p:cNvSpPr/>
            <p:nvPr/>
          </p:nvSpPr>
          <p:spPr>
            <a:xfrm>
              <a:off x="7479500" y="3893076"/>
              <a:ext cx="51364" cy="51904"/>
            </a:xfrm>
            <a:custGeom>
              <a:avLst/>
              <a:gdLst/>
              <a:ahLst/>
              <a:cxnLst/>
              <a:rect l="l" t="t" r="r" b="b"/>
              <a:pathLst>
                <a:path w="4946" h="4998" extrusionOk="0">
                  <a:moveTo>
                    <a:pt x="2473" y="0"/>
                  </a:moveTo>
                  <a:cubicBezTo>
                    <a:pt x="1105" y="0"/>
                    <a:pt x="0" y="1105"/>
                    <a:pt x="0" y="2525"/>
                  </a:cubicBezTo>
                  <a:cubicBezTo>
                    <a:pt x="0" y="3893"/>
                    <a:pt x="1105" y="4998"/>
                    <a:pt x="2473" y="4998"/>
                  </a:cubicBezTo>
                  <a:cubicBezTo>
                    <a:pt x="3841" y="4998"/>
                    <a:pt x="4945" y="3893"/>
                    <a:pt x="4945" y="2525"/>
                  </a:cubicBezTo>
                  <a:cubicBezTo>
                    <a:pt x="4945" y="1158"/>
                    <a:pt x="3841" y="0"/>
                    <a:pt x="2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1"/>
            <p:cNvSpPr/>
            <p:nvPr/>
          </p:nvSpPr>
          <p:spPr>
            <a:xfrm>
              <a:off x="7488243" y="3786561"/>
              <a:ext cx="29504" cy="29504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21" y="1"/>
                  </a:moveTo>
                  <a:cubicBezTo>
                    <a:pt x="631" y="1"/>
                    <a:pt x="0" y="632"/>
                    <a:pt x="0" y="1421"/>
                  </a:cubicBezTo>
                  <a:cubicBezTo>
                    <a:pt x="0" y="2210"/>
                    <a:pt x="631" y="2841"/>
                    <a:pt x="1421" y="2841"/>
                  </a:cubicBezTo>
                  <a:cubicBezTo>
                    <a:pt x="2210" y="2841"/>
                    <a:pt x="2841" y="2210"/>
                    <a:pt x="2841" y="1421"/>
                  </a:cubicBezTo>
                  <a:cubicBezTo>
                    <a:pt x="2841" y="632"/>
                    <a:pt x="2210" y="1"/>
                    <a:pt x="14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1"/>
            <p:cNvSpPr/>
            <p:nvPr/>
          </p:nvSpPr>
          <p:spPr>
            <a:xfrm>
              <a:off x="7704543" y="3916564"/>
              <a:ext cx="28964" cy="29504"/>
            </a:xfrm>
            <a:custGeom>
              <a:avLst/>
              <a:gdLst/>
              <a:ahLst/>
              <a:cxnLst/>
              <a:rect l="l" t="t" r="r" b="b"/>
              <a:pathLst>
                <a:path w="2789" h="2841" extrusionOk="0">
                  <a:moveTo>
                    <a:pt x="1368" y="0"/>
                  </a:moveTo>
                  <a:cubicBezTo>
                    <a:pt x="632" y="0"/>
                    <a:pt x="1" y="632"/>
                    <a:pt x="1" y="1421"/>
                  </a:cubicBezTo>
                  <a:cubicBezTo>
                    <a:pt x="1" y="2210"/>
                    <a:pt x="632" y="2841"/>
                    <a:pt x="1368" y="2841"/>
                  </a:cubicBezTo>
                  <a:cubicBezTo>
                    <a:pt x="2158" y="2841"/>
                    <a:pt x="2789" y="2210"/>
                    <a:pt x="2789" y="1421"/>
                  </a:cubicBezTo>
                  <a:cubicBezTo>
                    <a:pt x="2789" y="632"/>
                    <a:pt x="2158" y="0"/>
                    <a:pt x="1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1"/>
            <p:cNvSpPr/>
            <p:nvPr/>
          </p:nvSpPr>
          <p:spPr>
            <a:xfrm>
              <a:off x="7816519" y="3750510"/>
              <a:ext cx="28964" cy="29514"/>
            </a:xfrm>
            <a:custGeom>
              <a:avLst/>
              <a:gdLst/>
              <a:ahLst/>
              <a:cxnLst/>
              <a:rect l="l" t="t" r="r" b="b"/>
              <a:pathLst>
                <a:path w="2789" h="2842" extrusionOk="0">
                  <a:moveTo>
                    <a:pt x="1368" y="1"/>
                  </a:moveTo>
                  <a:cubicBezTo>
                    <a:pt x="632" y="1"/>
                    <a:pt x="1" y="632"/>
                    <a:pt x="1" y="1421"/>
                  </a:cubicBezTo>
                  <a:cubicBezTo>
                    <a:pt x="1" y="2210"/>
                    <a:pt x="632" y="2841"/>
                    <a:pt x="1368" y="2841"/>
                  </a:cubicBezTo>
                  <a:cubicBezTo>
                    <a:pt x="2158" y="2841"/>
                    <a:pt x="2789" y="2210"/>
                    <a:pt x="2789" y="1421"/>
                  </a:cubicBezTo>
                  <a:cubicBezTo>
                    <a:pt x="2789" y="632"/>
                    <a:pt x="2158" y="1"/>
                    <a:pt x="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1"/>
            <p:cNvSpPr/>
            <p:nvPr/>
          </p:nvSpPr>
          <p:spPr>
            <a:xfrm>
              <a:off x="7428704" y="3220667"/>
              <a:ext cx="422296" cy="319598"/>
            </a:xfrm>
            <a:custGeom>
              <a:avLst/>
              <a:gdLst/>
              <a:ahLst/>
              <a:cxnLst/>
              <a:rect l="l" t="t" r="r" b="b"/>
              <a:pathLst>
                <a:path w="40664" h="30775" extrusionOk="0">
                  <a:moveTo>
                    <a:pt x="17781" y="1"/>
                  </a:moveTo>
                  <a:cubicBezTo>
                    <a:pt x="17781" y="1"/>
                    <a:pt x="5050" y="580"/>
                    <a:pt x="0" y="10101"/>
                  </a:cubicBezTo>
                  <a:lnTo>
                    <a:pt x="0" y="30775"/>
                  </a:lnTo>
                  <a:lnTo>
                    <a:pt x="40664" y="30512"/>
                  </a:lnTo>
                  <a:lnTo>
                    <a:pt x="40664" y="10417"/>
                  </a:lnTo>
                  <a:lnTo>
                    <a:pt x="177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1"/>
            <p:cNvSpPr/>
            <p:nvPr/>
          </p:nvSpPr>
          <p:spPr>
            <a:xfrm>
              <a:off x="7442898" y="3328282"/>
              <a:ext cx="393353" cy="196671"/>
            </a:xfrm>
            <a:custGeom>
              <a:avLst/>
              <a:gdLst/>
              <a:ahLst/>
              <a:cxnLst/>
              <a:rect l="l" t="t" r="r" b="b"/>
              <a:pathLst>
                <a:path w="37877" h="18938" extrusionOk="0">
                  <a:moveTo>
                    <a:pt x="1" y="0"/>
                  </a:moveTo>
                  <a:lnTo>
                    <a:pt x="1" y="18938"/>
                  </a:lnTo>
                  <a:lnTo>
                    <a:pt x="37877" y="18938"/>
                  </a:lnTo>
                  <a:lnTo>
                    <a:pt x="3787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1"/>
            <p:cNvSpPr/>
            <p:nvPr/>
          </p:nvSpPr>
          <p:spPr>
            <a:xfrm>
              <a:off x="7808327" y="3324451"/>
              <a:ext cx="37158" cy="36618"/>
            </a:xfrm>
            <a:custGeom>
              <a:avLst/>
              <a:gdLst/>
              <a:ahLst/>
              <a:cxnLst/>
              <a:rect l="l" t="t" r="r" b="b"/>
              <a:pathLst>
                <a:path w="3578" h="3526" extrusionOk="0">
                  <a:moveTo>
                    <a:pt x="1789" y="1"/>
                  </a:moveTo>
                  <a:cubicBezTo>
                    <a:pt x="790" y="1"/>
                    <a:pt x="1" y="790"/>
                    <a:pt x="1" y="1789"/>
                  </a:cubicBezTo>
                  <a:cubicBezTo>
                    <a:pt x="1" y="2736"/>
                    <a:pt x="790" y="3525"/>
                    <a:pt x="1789" y="3525"/>
                  </a:cubicBezTo>
                  <a:cubicBezTo>
                    <a:pt x="2789" y="3525"/>
                    <a:pt x="3578" y="2736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1"/>
            <p:cNvSpPr/>
            <p:nvPr/>
          </p:nvSpPr>
          <p:spPr>
            <a:xfrm>
              <a:off x="7784299" y="3396554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89" y="1"/>
                    <a:pt x="0" y="790"/>
                    <a:pt x="0" y="1789"/>
                  </a:cubicBezTo>
                  <a:cubicBezTo>
                    <a:pt x="0" y="2789"/>
                    <a:pt x="789" y="3578"/>
                    <a:pt x="1789" y="3578"/>
                  </a:cubicBezTo>
                  <a:cubicBezTo>
                    <a:pt x="2788" y="3578"/>
                    <a:pt x="3577" y="2789"/>
                    <a:pt x="3577" y="1789"/>
                  </a:cubicBezTo>
                  <a:cubicBezTo>
                    <a:pt x="3577" y="790"/>
                    <a:pt x="2788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1"/>
            <p:cNvSpPr/>
            <p:nvPr/>
          </p:nvSpPr>
          <p:spPr>
            <a:xfrm>
              <a:off x="7547232" y="3353951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90" y="1"/>
                    <a:pt x="1" y="790"/>
                    <a:pt x="1" y="1789"/>
                  </a:cubicBezTo>
                  <a:cubicBezTo>
                    <a:pt x="1" y="2789"/>
                    <a:pt x="790" y="3578"/>
                    <a:pt x="1789" y="3578"/>
                  </a:cubicBezTo>
                  <a:cubicBezTo>
                    <a:pt x="2789" y="3578"/>
                    <a:pt x="3578" y="2789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1"/>
            <p:cNvSpPr/>
            <p:nvPr/>
          </p:nvSpPr>
          <p:spPr>
            <a:xfrm>
              <a:off x="7458193" y="3475210"/>
              <a:ext cx="37168" cy="37158"/>
            </a:xfrm>
            <a:custGeom>
              <a:avLst/>
              <a:gdLst/>
              <a:ahLst/>
              <a:cxnLst/>
              <a:rect l="l" t="t" r="r" b="b"/>
              <a:pathLst>
                <a:path w="3579" h="3578" extrusionOk="0">
                  <a:moveTo>
                    <a:pt x="1789" y="1"/>
                  </a:moveTo>
                  <a:cubicBezTo>
                    <a:pt x="790" y="1"/>
                    <a:pt x="1" y="790"/>
                    <a:pt x="1" y="1789"/>
                  </a:cubicBezTo>
                  <a:cubicBezTo>
                    <a:pt x="1" y="2789"/>
                    <a:pt x="790" y="3578"/>
                    <a:pt x="1789" y="3578"/>
                  </a:cubicBezTo>
                  <a:cubicBezTo>
                    <a:pt x="2789" y="3578"/>
                    <a:pt x="3578" y="2789"/>
                    <a:pt x="3578" y="1789"/>
                  </a:cubicBezTo>
                  <a:cubicBezTo>
                    <a:pt x="3578" y="790"/>
                    <a:pt x="2789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1"/>
            <p:cNvSpPr/>
            <p:nvPr/>
          </p:nvSpPr>
          <p:spPr>
            <a:xfrm>
              <a:off x="7678875" y="3462646"/>
              <a:ext cx="37158" cy="37158"/>
            </a:xfrm>
            <a:custGeom>
              <a:avLst/>
              <a:gdLst/>
              <a:ahLst/>
              <a:cxnLst/>
              <a:rect l="l" t="t" r="r" b="b"/>
              <a:pathLst>
                <a:path w="3578" h="3578" extrusionOk="0">
                  <a:moveTo>
                    <a:pt x="1789" y="1"/>
                  </a:moveTo>
                  <a:cubicBezTo>
                    <a:pt x="789" y="1"/>
                    <a:pt x="0" y="843"/>
                    <a:pt x="0" y="1789"/>
                  </a:cubicBezTo>
                  <a:cubicBezTo>
                    <a:pt x="0" y="2789"/>
                    <a:pt x="789" y="3578"/>
                    <a:pt x="1789" y="3578"/>
                  </a:cubicBezTo>
                  <a:cubicBezTo>
                    <a:pt x="2788" y="3578"/>
                    <a:pt x="3577" y="2789"/>
                    <a:pt x="3577" y="1789"/>
                  </a:cubicBezTo>
                  <a:cubicBezTo>
                    <a:pt x="3577" y="790"/>
                    <a:pt x="2788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1"/>
            <p:cNvSpPr/>
            <p:nvPr/>
          </p:nvSpPr>
          <p:spPr>
            <a:xfrm>
              <a:off x="7611143" y="3314618"/>
              <a:ext cx="36607" cy="36618"/>
            </a:xfrm>
            <a:custGeom>
              <a:avLst/>
              <a:gdLst/>
              <a:ahLst/>
              <a:cxnLst/>
              <a:rect l="l" t="t" r="r" b="b"/>
              <a:pathLst>
                <a:path w="3525" h="3526" extrusionOk="0">
                  <a:moveTo>
                    <a:pt x="1789" y="1"/>
                  </a:moveTo>
                  <a:cubicBezTo>
                    <a:pt x="789" y="1"/>
                    <a:pt x="0" y="790"/>
                    <a:pt x="0" y="1737"/>
                  </a:cubicBezTo>
                  <a:cubicBezTo>
                    <a:pt x="0" y="2736"/>
                    <a:pt x="789" y="3525"/>
                    <a:pt x="1789" y="3525"/>
                  </a:cubicBezTo>
                  <a:cubicBezTo>
                    <a:pt x="2736" y="3525"/>
                    <a:pt x="3525" y="2736"/>
                    <a:pt x="3525" y="1737"/>
                  </a:cubicBezTo>
                  <a:cubicBezTo>
                    <a:pt x="3525" y="790"/>
                    <a:pt x="2736" y="1"/>
                    <a:pt x="17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1"/>
            <p:cNvSpPr/>
            <p:nvPr/>
          </p:nvSpPr>
          <p:spPr>
            <a:xfrm>
              <a:off x="7476769" y="3400926"/>
              <a:ext cx="51364" cy="51364"/>
            </a:xfrm>
            <a:custGeom>
              <a:avLst/>
              <a:gdLst/>
              <a:ahLst/>
              <a:cxnLst/>
              <a:rect l="l" t="t" r="r" b="b"/>
              <a:pathLst>
                <a:path w="4946" h="4946" extrusionOk="0">
                  <a:moveTo>
                    <a:pt x="2473" y="1"/>
                  </a:moveTo>
                  <a:cubicBezTo>
                    <a:pt x="1105" y="1"/>
                    <a:pt x="0" y="1105"/>
                    <a:pt x="0" y="2473"/>
                  </a:cubicBezTo>
                  <a:cubicBezTo>
                    <a:pt x="0" y="3841"/>
                    <a:pt x="1105" y="4945"/>
                    <a:pt x="2473" y="4945"/>
                  </a:cubicBezTo>
                  <a:cubicBezTo>
                    <a:pt x="3841" y="4945"/>
                    <a:pt x="4945" y="3841"/>
                    <a:pt x="4945" y="2473"/>
                  </a:cubicBezTo>
                  <a:cubicBezTo>
                    <a:pt x="4945" y="1105"/>
                    <a:pt x="3841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1"/>
            <p:cNvSpPr/>
            <p:nvPr/>
          </p:nvSpPr>
          <p:spPr>
            <a:xfrm>
              <a:off x="7682146" y="3380719"/>
              <a:ext cx="51364" cy="51354"/>
            </a:xfrm>
            <a:custGeom>
              <a:avLst/>
              <a:gdLst/>
              <a:ahLst/>
              <a:cxnLst/>
              <a:rect l="l" t="t" r="r" b="b"/>
              <a:pathLst>
                <a:path w="4946" h="4945" extrusionOk="0">
                  <a:moveTo>
                    <a:pt x="2473" y="0"/>
                  </a:moveTo>
                  <a:cubicBezTo>
                    <a:pt x="1106" y="0"/>
                    <a:pt x="1" y="1105"/>
                    <a:pt x="1" y="2473"/>
                  </a:cubicBezTo>
                  <a:cubicBezTo>
                    <a:pt x="1" y="3840"/>
                    <a:pt x="1106" y="4945"/>
                    <a:pt x="2473" y="4945"/>
                  </a:cubicBezTo>
                  <a:cubicBezTo>
                    <a:pt x="3841" y="4945"/>
                    <a:pt x="4946" y="3840"/>
                    <a:pt x="4946" y="2473"/>
                  </a:cubicBezTo>
                  <a:cubicBezTo>
                    <a:pt x="4946" y="1105"/>
                    <a:pt x="3841" y="0"/>
                    <a:pt x="2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1"/>
            <p:cNvSpPr/>
            <p:nvPr/>
          </p:nvSpPr>
          <p:spPr>
            <a:xfrm>
              <a:off x="7577822" y="3417290"/>
              <a:ext cx="51364" cy="51385"/>
            </a:xfrm>
            <a:custGeom>
              <a:avLst/>
              <a:gdLst/>
              <a:ahLst/>
              <a:cxnLst/>
              <a:rect l="l" t="t" r="r" b="b"/>
              <a:pathLst>
                <a:path w="4946" h="4948" extrusionOk="0">
                  <a:moveTo>
                    <a:pt x="2383" y="1"/>
                  </a:moveTo>
                  <a:cubicBezTo>
                    <a:pt x="1057" y="1"/>
                    <a:pt x="0" y="1137"/>
                    <a:pt x="0" y="2475"/>
                  </a:cubicBezTo>
                  <a:cubicBezTo>
                    <a:pt x="0" y="3843"/>
                    <a:pt x="1105" y="4948"/>
                    <a:pt x="2473" y="4948"/>
                  </a:cubicBezTo>
                  <a:cubicBezTo>
                    <a:pt x="3841" y="4948"/>
                    <a:pt x="4945" y="3843"/>
                    <a:pt x="4945" y="2475"/>
                  </a:cubicBezTo>
                  <a:cubicBezTo>
                    <a:pt x="4945" y="1107"/>
                    <a:pt x="3841" y="3"/>
                    <a:pt x="2473" y="3"/>
                  </a:cubicBezTo>
                  <a:cubicBezTo>
                    <a:pt x="2443" y="2"/>
                    <a:pt x="2413" y="1"/>
                    <a:pt x="2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1"/>
            <p:cNvSpPr/>
            <p:nvPr/>
          </p:nvSpPr>
          <p:spPr>
            <a:xfrm>
              <a:off x="7748248" y="3457734"/>
              <a:ext cx="51904" cy="51904"/>
            </a:xfrm>
            <a:custGeom>
              <a:avLst/>
              <a:gdLst/>
              <a:ahLst/>
              <a:cxnLst/>
              <a:rect l="l" t="t" r="r" b="b"/>
              <a:pathLst>
                <a:path w="4998" h="4998" extrusionOk="0">
                  <a:moveTo>
                    <a:pt x="2473" y="0"/>
                  </a:moveTo>
                  <a:cubicBezTo>
                    <a:pt x="1105" y="0"/>
                    <a:pt x="0" y="1105"/>
                    <a:pt x="0" y="2525"/>
                  </a:cubicBezTo>
                  <a:cubicBezTo>
                    <a:pt x="0" y="3893"/>
                    <a:pt x="1105" y="4998"/>
                    <a:pt x="2473" y="4998"/>
                  </a:cubicBezTo>
                  <a:cubicBezTo>
                    <a:pt x="3840" y="4998"/>
                    <a:pt x="4998" y="3893"/>
                    <a:pt x="4998" y="2525"/>
                  </a:cubicBezTo>
                  <a:cubicBezTo>
                    <a:pt x="4998" y="1105"/>
                    <a:pt x="3840" y="0"/>
                    <a:pt x="24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1"/>
            <p:cNvSpPr/>
            <p:nvPr/>
          </p:nvSpPr>
          <p:spPr>
            <a:xfrm>
              <a:off x="7761352" y="3351220"/>
              <a:ext cx="29514" cy="29504"/>
            </a:xfrm>
            <a:custGeom>
              <a:avLst/>
              <a:gdLst/>
              <a:ahLst/>
              <a:cxnLst/>
              <a:rect l="l" t="t" r="r" b="b"/>
              <a:pathLst>
                <a:path w="2842" h="2841" extrusionOk="0">
                  <a:moveTo>
                    <a:pt x="1421" y="0"/>
                  </a:moveTo>
                  <a:cubicBezTo>
                    <a:pt x="632" y="0"/>
                    <a:pt x="1" y="632"/>
                    <a:pt x="1" y="1421"/>
                  </a:cubicBezTo>
                  <a:cubicBezTo>
                    <a:pt x="1" y="2210"/>
                    <a:pt x="632" y="2841"/>
                    <a:pt x="1421" y="2841"/>
                  </a:cubicBezTo>
                  <a:cubicBezTo>
                    <a:pt x="2210" y="2841"/>
                    <a:pt x="2841" y="2210"/>
                    <a:pt x="2841" y="1421"/>
                  </a:cubicBezTo>
                  <a:cubicBezTo>
                    <a:pt x="2841" y="632"/>
                    <a:pt x="2210" y="0"/>
                    <a:pt x="14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1"/>
            <p:cNvSpPr/>
            <p:nvPr/>
          </p:nvSpPr>
          <p:spPr>
            <a:xfrm>
              <a:off x="7545592" y="3481222"/>
              <a:ext cx="29514" cy="29504"/>
            </a:xfrm>
            <a:custGeom>
              <a:avLst/>
              <a:gdLst/>
              <a:ahLst/>
              <a:cxnLst/>
              <a:rect l="l" t="t" r="r" b="b"/>
              <a:pathLst>
                <a:path w="2842" h="2841" extrusionOk="0">
                  <a:moveTo>
                    <a:pt x="1421" y="0"/>
                  </a:moveTo>
                  <a:cubicBezTo>
                    <a:pt x="632" y="0"/>
                    <a:pt x="1" y="632"/>
                    <a:pt x="1" y="1421"/>
                  </a:cubicBezTo>
                  <a:cubicBezTo>
                    <a:pt x="1" y="2210"/>
                    <a:pt x="632" y="2841"/>
                    <a:pt x="1421" y="2841"/>
                  </a:cubicBezTo>
                  <a:cubicBezTo>
                    <a:pt x="2210" y="2841"/>
                    <a:pt x="2841" y="2210"/>
                    <a:pt x="2841" y="1421"/>
                  </a:cubicBezTo>
                  <a:cubicBezTo>
                    <a:pt x="2841" y="632"/>
                    <a:pt x="2210" y="0"/>
                    <a:pt x="14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1"/>
            <p:cNvSpPr/>
            <p:nvPr/>
          </p:nvSpPr>
          <p:spPr>
            <a:xfrm>
              <a:off x="7433615" y="3315168"/>
              <a:ext cx="29514" cy="29504"/>
            </a:xfrm>
            <a:custGeom>
              <a:avLst/>
              <a:gdLst/>
              <a:ahLst/>
              <a:cxnLst/>
              <a:rect l="l" t="t" r="r" b="b"/>
              <a:pathLst>
                <a:path w="2842" h="2841" extrusionOk="0">
                  <a:moveTo>
                    <a:pt x="1421" y="1"/>
                  </a:moveTo>
                  <a:cubicBezTo>
                    <a:pt x="632" y="1"/>
                    <a:pt x="1" y="632"/>
                    <a:pt x="1" y="1421"/>
                  </a:cubicBezTo>
                  <a:cubicBezTo>
                    <a:pt x="1" y="2210"/>
                    <a:pt x="632" y="2841"/>
                    <a:pt x="1421" y="2841"/>
                  </a:cubicBezTo>
                  <a:cubicBezTo>
                    <a:pt x="2210" y="2841"/>
                    <a:pt x="2841" y="2210"/>
                    <a:pt x="2841" y="1421"/>
                  </a:cubicBezTo>
                  <a:cubicBezTo>
                    <a:pt x="2841" y="632"/>
                    <a:pt x="2210" y="1"/>
                    <a:pt x="14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1"/>
            <p:cNvSpPr/>
            <p:nvPr/>
          </p:nvSpPr>
          <p:spPr>
            <a:xfrm>
              <a:off x="7908289" y="3390553"/>
              <a:ext cx="248025" cy="578538"/>
            </a:xfrm>
            <a:custGeom>
              <a:avLst/>
              <a:gdLst/>
              <a:ahLst/>
              <a:cxnLst/>
              <a:rect l="l" t="t" r="r" b="b"/>
              <a:pathLst>
                <a:path w="23883" h="55709" extrusionOk="0">
                  <a:moveTo>
                    <a:pt x="0" y="0"/>
                  </a:moveTo>
                  <a:lnTo>
                    <a:pt x="0" y="55709"/>
                  </a:lnTo>
                  <a:lnTo>
                    <a:pt x="23883" y="55709"/>
                  </a:lnTo>
                  <a:lnTo>
                    <a:pt x="238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1"/>
            <p:cNvSpPr/>
            <p:nvPr/>
          </p:nvSpPr>
          <p:spPr>
            <a:xfrm>
              <a:off x="8168834" y="3311347"/>
              <a:ext cx="85240" cy="657755"/>
            </a:xfrm>
            <a:custGeom>
              <a:avLst/>
              <a:gdLst/>
              <a:ahLst/>
              <a:cxnLst/>
              <a:rect l="l" t="t" r="r" b="b"/>
              <a:pathLst>
                <a:path w="8208" h="63337" extrusionOk="0">
                  <a:moveTo>
                    <a:pt x="5524" y="0"/>
                  </a:moveTo>
                  <a:lnTo>
                    <a:pt x="1" y="7628"/>
                  </a:lnTo>
                  <a:lnTo>
                    <a:pt x="1" y="63337"/>
                  </a:lnTo>
                  <a:lnTo>
                    <a:pt x="8207" y="63337"/>
                  </a:lnTo>
                  <a:lnTo>
                    <a:pt x="8207" y="7628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1"/>
            <p:cNvSpPr/>
            <p:nvPr/>
          </p:nvSpPr>
          <p:spPr>
            <a:xfrm>
              <a:off x="7908289" y="3308616"/>
              <a:ext cx="303211" cy="72113"/>
            </a:xfrm>
            <a:custGeom>
              <a:avLst/>
              <a:gdLst/>
              <a:ahLst/>
              <a:cxnLst/>
              <a:rect l="l" t="t" r="r" b="b"/>
              <a:pathLst>
                <a:path w="29197" h="6944" extrusionOk="0">
                  <a:moveTo>
                    <a:pt x="5682" y="0"/>
                  </a:moveTo>
                  <a:cubicBezTo>
                    <a:pt x="5682" y="0"/>
                    <a:pt x="263" y="6944"/>
                    <a:pt x="0" y="6944"/>
                  </a:cubicBezTo>
                  <a:lnTo>
                    <a:pt x="23883" y="6944"/>
                  </a:lnTo>
                  <a:lnTo>
                    <a:pt x="291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1"/>
            <p:cNvSpPr/>
            <p:nvPr/>
          </p:nvSpPr>
          <p:spPr>
            <a:xfrm>
              <a:off x="7967278" y="3225039"/>
              <a:ext cx="244214" cy="74855"/>
            </a:xfrm>
            <a:custGeom>
              <a:avLst/>
              <a:gdLst/>
              <a:ahLst/>
              <a:cxnLst/>
              <a:rect l="l" t="t" r="r" b="b"/>
              <a:pathLst>
                <a:path w="23516" h="7208" extrusionOk="0">
                  <a:moveTo>
                    <a:pt x="1" y="1"/>
                  </a:moveTo>
                  <a:lnTo>
                    <a:pt x="1" y="7208"/>
                  </a:lnTo>
                  <a:lnTo>
                    <a:pt x="23515" y="7208"/>
                  </a:lnTo>
                  <a:lnTo>
                    <a:pt x="235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1"/>
            <p:cNvSpPr/>
            <p:nvPr/>
          </p:nvSpPr>
          <p:spPr>
            <a:xfrm>
              <a:off x="7957995" y="3424964"/>
              <a:ext cx="191219" cy="516810"/>
            </a:xfrm>
            <a:custGeom>
              <a:avLst/>
              <a:gdLst/>
              <a:ahLst/>
              <a:cxnLst/>
              <a:rect l="l" t="t" r="r" b="b"/>
              <a:pathLst>
                <a:path w="18413" h="49765" extrusionOk="0">
                  <a:moveTo>
                    <a:pt x="0" y="0"/>
                  </a:moveTo>
                  <a:lnTo>
                    <a:pt x="0" y="49764"/>
                  </a:lnTo>
                  <a:lnTo>
                    <a:pt x="18412" y="49764"/>
                  </a:lnTo>
                  <a:lnTo>
                    <a:pt x="1841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9" name="Google Shape;7159;p41"/>
          <p:cNvSpPr/>
          <p:nvPr/>
        </p:nvSpPr>
        <p:spPr>
          <a:xfrm>
            <a:off x="4686219" y="1415400"/>
            <a:ext cx="3578640" cy="1460816"/>
          </a:xfrm>
          <a:custGeom>
            <a:avLst/>
            <a:gdLst/>
            <a:ahLst/>
            <a:cxnLst/>
            <a:rect l="l" t="t" r="r" b="b"/>
            <a:pathLst>
              <a:path w="232568" h="140666" extrusionOk="0">
                <a:moveTo>
                  <a:pt x="1" y="0"/>
                </a:moveTo>
                <a:lnTo>
                  <a:pt x="1" y="140665"/>
                </a:lnTo>
                <a:lnTo>
                  <a:pt x="232567" y="140665"/>
                </a:lnTo>
                <a:lnTo>
                  <a:pt x="232567" y="0"/>
                </a:lnTo>
                <a:close/>
              </a:path>
            </a:pathLst>
          </a:custGeom>
          <a:solidFill>
            <a:srgbClr val="F6B2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0" name="Google Shape;7160;p41"/>
          <p:cNvGrpSpPr/>
          <p:nvPr/>
        </p:nvGrpSpPr>
        <p:grpSpPr>
          <a:xfrm>
            <a:off x="7199418" y="1636362"/>
            <a:ext cx="757096" cy="666051"/>
            <a:chOff x="7417230" y="1636362"/>
            <a:chExt cx="757096" cy="666051"/>
          </a:xfrm>
        </p:grpSpPr>
        <p:sp>
          <p:nvSpPr>
            <p:cNvPr id="7161" name="Google Shape;7161;p41"/>
            <p:cNvSpPr/>
            <p:nvPr/>
          </p:nvSpPr>
          <p:spPr>
            <a:xfrm>
              <a:off x="7417230" y="1636362"/>
              <a:ext cx="658856" cy="371949"/>
            </a:xfrm>
            <a:custGeom>
              <a:avLst/>
              <a:gdLst/>
              <a:ahLst/>
              <a:cxnLst/>
              <a:rect l="l" t="t" r="r" b="b"/>
              <a:pathLst>
                <a:path w="63443" h="35816" extrusionOk="0">
                  <a:moveTo>
                    <a:pt x="36475" y="1"/>
                  </a:moveTo>
                  <a:cubicBezTo>
                    <a:pt x="33011" y="1"/>
                    <a:pt x="29453" y="435"/>
                    <a:pt x="25987" y="1393"/>
                  </a:cubicBezTo>
                  <a:cubicBezTo>
                    <a:pt x="10522" y="5706"/>
                    <a:pt x="1" y="16385"/>
                    <a:pt x="2473" y="25275"/>
                  </a:cubicBezTo>
                  <a:cubicBezTo>
                    <a:pt x="4286" y="31832"/>
                    <a:pt x="13678" y="35816"/>
                    <a:pt x="24656" y="35816"/>
                  </a:cubicBezTo>
                  <a:cubicBezTo>
                    <a:pt x="28651" y="35816"/>
                    <a:pt x="32856" y="35288"/>
                    <a:pt x="36982" y="34165"/>
                  </a:cubicBezTo>
                  <a:cubicBezTo>
                    <a:pt x="58655" y="28326"/>
                    <a:pt x="63442" y="19173"/>
                    <a:pt x="61233" y="11808"/>
                  </a:cubicBezTo>
                  <a:cubicBezTo>
                    <a:pt x="59235" y="5162"/>
                    <a:pt x="48417" y="1"/>
                    <a:pt x="364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1"/>
            <p:cNvSpPr/>
            <p:nvPr/>
          </p:nvSpPr>
          <p:spPr>
            <a:xfrm>
              <a:off x="7523194" y="1733075"/>
              <a:ext cx="106000" cy="188155"/>
            </a:xfrm>
            <a:custGeom>
              <a:avLst/>
              <a:gdLst/>
              <a:ahLst/>
              <a:cxnLst/>
              <a:rect l="l" t="t" r="r" b="b"/>
              <a:pathLst>
                <a:path w="10207" h="18118" extrusionOk="0">
                  <a:moveTo>
                    <a:pt x="580" y="0"/>
                  </a:moveTo>
                  <a:cubicBezTo>
                    <a:pt x="393" y="0"/>
                    <a:pt x="213" y="106"/>
                    <a:pt x="106" y="285"/>
                  </a:cubicBezTo>
                  <a:cubicBezTo>
                    <a:pt x="1" y="548"/>
                    <a:pt x="106" y="864"/>
                    <a:pt x="369" y="969"/>
                  </a:cubicBezTo>
                  <a:cubicBezTo>
                    <a:pt x="6471" y="4125"/>
                    <a:pt x="9049" y="11437"/>
                    <a:pt x="6050" y="17382"/>
                  </a:cubicBezTo>
                  <a:cubicBezTo>
                    <a:pt x="5893" y="17645"/>
                    <a:pt x="5998" y="17960"/>
                    <a:pt x="6261" y="18065"/>
                  </a:cubicBezTo>
                  <a:cubicBezTo>
                    <a:pt x="6313" y="18118"/>
                    <a:pt x="6419" y="18118"/>
                    <a:pt x="6471" y="18118"/>
                  </a:cubicBezTo>
                  <a:cubicBezTo>
                    <a:pt x="6682" y="18118"/>
                    <a:pt x="6840" y="18013"/>
                    <a:pt x="6945" y="17855"/>
                  </a:cubicBezTo>
                  <a:cubicBezTo>
                    <a:pt x="10206" y="11437"/>
                    <a:pt x="7471" y="3441"/>
                    <a:pt x="843" y="75"/>
                  </a:cubicBezTo>
                  <a:cubicBezTo>
                    <a:pt x="758" y="24"/>
                    <a:pt x="669" y="0"/>
                    <a:pt x="580" y="0"/>
                  </a:cubicBezTo>
                  <a:close/>
                </a:path>
              </a:pathLst>
            </a:custGeom>
            <a:solidFill>
              <a:srgbClr val="F6B26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1"/>
            <p:cNvSpPr/>
            <p:nvPr/>
          </p:nvSpPr>
          <p:spPr>
            <a:xfrm>
              <a:off x="7598029" y="1684262"/>
              <a:ext cx="106540" cy="188363"/>
            </a:xfrm>
            <a:custGeom>
              <a:avLst/>
              <a:gdLst/>
              <a:ahLst/>
              <a:cxnLst/>
              <a:rect l="l" t="t" r="r" b="b"/>
              <a:pathLst>
                <a:path w="10259" h="18138" extrusionOk="0">
                  <a:moveTo>
                    <a:pt x="633" y="1"/>
                  </a:moveTo>
                  <a:cubicBezTo>
                    <a:pt x="430" y="1"/>
                    <a:pt x="237" y="109"/>
                    <a:pt x="159" y="304"/>
                  </a:cubicBezTo>
                  <a:cubicBezTo>
                    <a:pt x="1" y="567"/>
                    <a:pt x="106" y="883"/>
                    <a:pt x="369" y="988"/>
                  </a:cubicBezTo>
                  <a:cubicBezTo>
                    <a:pt x="6524" y="4092"/>
                    <a:pt x="9049" y="11456"/>
                    <a:pt x="6050" y="17401"/>
                  </a:cubicBezTo>
                  <a:cubicBezTo>
                    <a:pt x="5945" y="17664"/>
                    <a:pt x="5998" y="17979"/>
                    <a:pt x="6261" y="18085"/>
                  </a:cubicBezTo>
                  <a:cubicBezTo>
                    <a:pt x="6366" y="18137"/>
                    <a:pt x="6419" y="18137"/>
                    <a:pt x="6524" y="18137"/>
                  </a:cubicBezTo>
                  <a:cubicBezTo>
                    <a:pt x="6682" y="18137"/>
                    <a:pt x="6892" y="18032"/>
                    <a:pt x="6945" y="17874"/>
                  </a:cubicBezTo>
                  <a:cubicBezTo>
                    <a:pt x="10259" y="11404"/>
                    <a:pt x="7471" y="3461"/>
                    <a:pt x="842" y="41"/>
                  </a:cubicBezTo>
                  <a:cubicBezTo>
                    <a:pt x="774" y="14"/>
                    <a:pt x="703" y="1"/>
                    <a:pt x="633" y="1"/>
                  </a:cubicBezTo>
                  <a:close/>
                </a:path>
              </a:pathLst>
            </a:custGeom>
            <a:solidFill>
              <a:srgbClr val="F6B26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1"/>
            <p:cNvSpPr/>
            <p:nvPr/>
          </p:nvSpPr>
          <p:spPr>
            <a:xfrm>
              <a:off x="7687608" y="1652042"/>
              <a:ext cx="106000" cy="188353"/>
            </a:xfrm>
            <a:custGeom>
              <a:avLst/>
              <a:gdLst/>
              <a:ahLst/>
              <a:cxnLst/>
              <a:rect l="l" t="t" r="r" b="b"/>
              <a:pathLst>
                <a:path w="10207" h="18137" extrusionOk="0">
                  <a:moveTo>
                    <a:pt x="588" y="0"/>
                  </a:moveTo>
                  <a:cubicBezTo>
                    <a:pt x="398" y="0"/>
                    <a:pt x="223" y="108"/>
                    <a:pt x="106" y="304"/>
                  </a:cubicBezTo>
                  <a:cubicBezTo>
                    <a:pt x="1" y="514"/>
                    <a:pt x="54" y="830"/>
                    <a:pt x="317" y="987"/>
                  </a:cubicBezTo>
                  <a:cubicBezTo>
                    <a:pt x="6471" y="4091"/>
                    <a:pt x="8996" y="11456"/>
                    <a:pt x="5998" y="17400"/>
                  </a:cubicBezTo>
                  <a:cubicBezTo>
                    <a:pt x="5893" y="17611"/>
                    <a:pt x="5998" y="17926"/>
                    <a:pt x="6208" y="18084"/>
                  </a:cubicBezTo>
                  <a:cubicBezTo>
                    <a:pt x="6314" y="18084"/>
                    <a:pt x="6366" y="18137"/>
                    <a:pt x="6471" y="18137"/>
                  </a:cubicBezTo>
                  <a:cubicBezTo>
                    <a:pt x="6629" y="18137"/>
                    <a:pt x="6840" y="18031"/>
                    <a:pt x="6945" y="17821"/>
                  </a:cubicBezTo>
                  <a:cubicBezTo>
                    <a:pt x="10206" y="11403"/>
                    <a:pt x="7471" y="3407"/>
                    <a:pt x="790" y="41"/>
                  </a:cubicBezTo>
                  <a:cubicBezTo>
                    <a:pt x="722" y="13"/>
                    <a:pt x="654" y="0"/>
                    <a:pt x="588" y="0"/>
                  </a:cubicBezTo>
                  <a:close/>
                </a:path>
              </a:pathLst>
            </a:custGeom>
            <a:solidFill>
              <a:srgbClr val="F6B26B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1"/>
            <p:cNvSpPr/>
            <p:nvPr/>
          </p:nvSpPr>
          <p:spPr>
            <a:xfrm>
              <a:off x="7900097" y="2162467"/>
              <a:ext cx="143687" cy="54189"/>
            </a:xfrm>
            <a:custGeom>
              <a:avLst/>
              <a:gdLst/>
              <a:ahLst/>
              <a:cxnLst/>
              <a:rect l="l" t="t" r="r" b="b"/>
              <a:pathLst>
                <a:path w="13836" h="5218" extrusionOk="0">
                  <a:moveTo>
                    <a:pt x="5172" y="1"/>
                  </a:moveTo>
                  <a:cubicBezTo>
                    <a:pt x="3077" y="1"/>
                    <a:pt x="1226" y="514"/>
                    <a:pt x="0" y="1384"/>
                  </a:cubicBezTo>
                  <a:cubicBezTo>
                    <a:pt x="1105" y="3067"/>
                    <a:pt x="3525" y="4488"/>
                    <a:pt x="6471" y="5014"/>
                  </a:cubicBezTo>
                  <a:cubicBezTo>
                    <a:pt x="7256" y="5152"/>
                    <a:pt x="8024" y="5217"/>
                    <a:pt x="8758" y="5217"/>
                  </a:cubicBezTo>
                  <a:cubicBezTo>
                    <a:pt x="10827" y="5217"/>
                    <a:pt x="12632" y="4697"/>
                    <a:pt x="13835" y="3804"/>
                  </a:cubicBezTo>
                  <a:cubicBezTo>
                    <a:pt x="12678" y="2121"/>
                    <a:pt x="10311" y="700"/>
                    <a:pt x="7312" y="174"/>
                  </a:cubicBezTo>
                  <a:cubicBezTo>
                    <a:pt x="6581" y="57"/>
                    <a:pt x="5863" y="1"/>
                    <a:pt x="5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1"/>
            <p:cNvSpPr/>
            <p:nvPr/>
          </p:nvSpPr>
          <p:spPr>
            <a:xfrm>
              <a:off x="7883711" y="2032631"/>
              <a:ext cx="56276" cy="145868"/>
            </a:xfrm>
            <a:custGeom>
              <a:avLst/>
              <a:gdLst/>
              <a:ahLst/>
              <a:cxnLst/>
              <a:rect l="l" t="t" r="r" b="b"/>
              <a:pathLst>
                <a:path w="5419" h="14046" extrusionOk="0">
                  <a:moveTo>
                    <a:pt x="3367" y="0"/>
                  </a:moveTo>
                  <a:cubicBezTo>
                    <a:pt x="1789" y="1263"/>
                    <a:pt x="579" y="3788"/>
                    <a:pt x="263" y="6786"/>
                  </a:cubicBezTo>
                  <a:cubicBezTo>
                    <a:pt x="0" y="9785"/>
                    <a:pt x="737" y="12468"/>
                    <a:pt x="2052" y="14046"/>
                  </a:cubicBezTo>
                  <a:cubicBezTo>
                    <a:pt x="3630" y="12783"/>
                    <a:pt x="4892" y="10258"/>
                    <a:pt x="5155" y="7260"/>
                  </a:cubicBezTo>
                  <a:cubicBezTo>
                    <a:pt x="5418" y="4261"/>
                    <a:pt x="4682" y="1579"/>
                    <a:pt x="3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1"/>
            <p:cNvSpPr/>
            <p:nvPr/>
          </p:nvSpPr>
          <p:spPr>
            <a:xfrm>
              <a:off x="7834005" y="2208040"/>
              <a:ext cx="143687" cy="53950"/>
            </a:xfrm>
            <a:custGeom>
              <a:avLst/>
              <a:gdLst/>
              <a:ahLst/>
              <a:cxnLst/>
              <a:rect l="l" t="t" r="r" b="b"/>
              <a:pathLst>
                <a:path w="13836" h="5195" extrusionOk="0">
                  <a:moveTo>
                    <a:pt x="5056" y="1"/>
                  </a:moveTo>
                  <a:cubicBezTo>
                    <a:pt x="3009" y="1"/>
                    <a:pt x="1204" y="521"/>
                    <a:pt x="0" y="1414"/>
                  </a:cubicBezTo>
                  <a:cubicBezTo>
                    <a:pt x="1105" y="3097"/>
                    <a:pt x="3525" y="4518"/>
                    <a:pt x="6471" y="4991"/>
                  </a:cubicBezTo>
                  <a:cubicBezTo>
                    <a:pt x="7256" y="5129"/>
                    <a:pt x="8024" y="5195"/>
                    <a:pt x="8758" y="5195"/>
                  </a:cubicBezTo>
                  <a:cubicBezTo>
                    <a:pt x="10827" y="5195"/>
                    <a:pt x="12632" y="4674"/>
                    <a:pt x="13835" y="3781"/>
                  </a:cubicBezTo>
                  <a:cubicBezTo>
                    <a:pt x="12678" y="2098"/>
                    <a:pt x="10311" y="677"/>
                    <a:pt x="7312" y="204"/>
                  </a:cubicBezTo>
                  <a:cubicBezTo>
                    <a:pt x="6540" y="66"/>
                    <a:pt x="5783" y="1"/>
                    <a:pt x="50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1"/>
            <p:cNvSpPr/>
            <p:nvPr/>
          </p:nvSpPr>
          <p:spPr>
            <a:xfrm>
              <a:off x="7817610" y="2078516"/>
              <a:ext cx="56287" cy="145317"/>
            </a:xfrm>
            <a:custGeom>
              <a:avLst/>
              <a:gdLst/>
              <a:ahLst/>
              <a:cxnLst/>
              <a:rect l="l" t="t" r="r" b="b"/>
              <a:pathLst>
                <a:path w="5420" h="13993" extrusionOk="0">
                  <a:moveTo>
                    <a:pt x="3368" y="0"/>
                  </a:moveTo>
                  <a:cubicBezTo>
                    <a:pt x="1790" y="1263"/>
                    <a:pt x="580" y="3788"/>
                    <a:pt x="264" y="6734"/>
                  </a:cubicBezTo>
                  <a:cubicBezTo>
                    <a:pt x="1" y="9785"/>
                    <a:pt x="737" y="12468"/>
                    <a:pt x="2053" y="13993"/>
                  </a:cubicBezTo>
                  <a:cubicBezTo>
                    <a:pt x="3631" y="12731"/>
                    <a:pt x="4893" y="10206"/>
                    <a:pt x="5156" y="7207"/>
                  </a:cubicBezTo>
                  <a:cubicBezTo>
                    <a:pt x="5419" y="4209"/>
                    <a:pt x="4683" y="1526"/>
                    <a:pt x="3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1"/>
            <p:cNvSpPr/>
            <p:nvPr/>
          </p:nvSpPr>
          <p:spPr>
            <a:xfrm>
              <a:off x="7762442" y="2248464"/>
              <a:ext cx="143687" cy="53950"/>
            </a:xfrm>
            <a:custGeom>
              <a:avLst/>
              <a:gdLst/>
              <a:ahLst/>
              <a:cxnLst/>
              <a:rect l="l" t="t" r="r" b="b"/>
              <a:pathLst>
                <a:path w="13836" h="5195" extrusionOk="0">
                  <a:moveTo>
                    <a:pt x="5057" y="0"/>
                  </a:moveTo>
                  <a:cubicBezTo>
                    <a:pt x="3009" y="0"/>
                    <a:pt x="1204" y="521"/>
                    <a:pt x="1" y="1414"/>
                  </a:cubicBezTo>
                  <a:cubicBezTo>
                    <a:pt x="1106" y="3097"/>
                    <a:pt x="3525" y="4517"/>
                    <a:pt x="6524" y="4991"/>
                  </a:cubicBezTo>
                  <a:cubicBezTo>
                    <a:pt x="7296" y="5129"/>
                    <a:pt x="8053" y="5194"/>
                    <a:pt x="8780" y="5194"/>
                  </a:cubicBezTo>
                  <a:cubicBezTo>
                    <a:pt x="10827" y="5194"/>
                    <a:pt x="12632" y="4674"/>
                    <a:pt x="13836" y="3781"/>
                  </a:cubicBezTo>
                  <a:cubicBezTo>
                    <a:pt x="12731" y="2098"/>
                    <a:pt x="10311" y="677"/>
                    <a:pt x="7313" y="204"/>
                  </a:cubicBezTo>
                  <a:cubicBezTo>
                    <a:pt x="6541" y="66"/>
                    <a:pt x="5784" y="0"/>
                    <a:pt x="50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1"/>
            <p:cNvSpPr/>
            <p:nvPr/>
          </p:nvSpPr>
          <p:spPr>
            <a:xfrm>
              <a:off x="7746057" y="2118939"/>
              <a:ext cx="56827" cy="145317"/>
            </a:xfrm>
            <a:custGeom>
              <a:avLst/>
              <a:gdLst/>
              <a:ahLst/>
              <a:cxnLst/>
              <a:rect l="l" t="t" r="r" b="b"/>
              <a:pathLst>
                <a:path w="5472" h="13993" extrusionOk="0">
                  <a:moveTo>
                    <a:pt x="3367" y="0"/>
                  </a:moveTo>
                  <a:cubicBezTo>
                    <a:pt x="1789" y="1263"/>
                    <a:pt x="579" y="3788"/>
                    <a:pt x="316" y="6786"/>
                  </a:cubicBezTo>
                  <a:cubicBezTo>
                    <a:pt x="1" y="9732"/>
                    <a:pt x="737" y="12467"/>
                    <a:pt x="2052" y="13993"/>
                  </a:cubicBezTo>
                  <a:cubicBezTo>
                    <a:pt x="3683" y="12730"/>
                    <a:pt x="4893" y="10205"/>
                    <a:pt x="5156" y="7207"/>
                  </a:cubicBezTo>
                  <a:cubicBezTo>
                    <a:pt x="5472" y="4208"/>
                    <a:pt x="4735" y="1526"/>
                    <a:pt x="3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1"/>
            <p:cNvSpPr/>
            <p:nvPr/>
          </p:nvSpPr>
          <p:spPr>
            <a:xfrm>
              <a:off x="7959086" y="2117683"/>
              <a:ext cx="143687" cy="54179"/>
            </a:xfrm>
            <a:custGeom>
              <a:avLst/>
              <a:gdLst/>
              <a:ahLst/>
              <a:cxnLst/>
              <a:rect l="l" t="t" r="r" b="b"/>
              <a:pathLst>
                <a:path w="13836" h="5217" extrusionOk="0">
                  <a:moveTo>
                    <a:pt x="5209" y="1"/>
                  </a:moveTo>
                  <a:cubicBezTo>
                    <a:pt x="3086" y="1"/>
                    <a:pt x="1230" y="524"/>
                    <a:pt x="1" y="1436"/>
                  </a:cubicBezTo>
                  <a:cubicBezTo>
                    <a:pt x="1158" y="3119"/>
                    <a:pt x="3578" y="4487"/>
                    <a:pt x="6524" y="5013"/>
                  </a:cubicBezTo>
                  <a:cubicBezTo>
                    <a:pt x="7296" y="5151"/>
                    <a:pt x="8053" y="5217"/>
                    <a:pt x="8780" y="5217"/>
                  </a:cubicBezTo>
                  <a:cubicBezTo>
                    <a:pt x="10827" y="5217"/>
                    <a:pt x="12632" y="4696"/>
                    <a:pt x="13836" y="3803"/>
                  </a:cubicBezTo>
                  <a:cubicBezTo>
                    <a:pt x="12731" y="2120"/>
                    <a:pt x="10311" y="700"/>
                    <a:pt x="7365" y="174"/>
                  </a:cubicBezTo>
                  <a:cubicBezTo>
                    <a:pt x="6626" y="57"/>
                    <a:pt x="5903" y="1"/>
                    <a:pt x="5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1"/>
            <p:cNvSpPr/>
            <p:nvPr/>
          </p:nvSpPr>
          <p:spPr>
            <a:xfrm>
              <a:off x="7943251" y="1988386"/>
              <a:ext cx="56276" cy="145328"/>
            </a:xfrm>
            <a:custGeom>
              <a:avLst/>
              <a:gdLst/>
              <a:ahLst/>
              <a:cxnLst/>
              <a:rect l="l" t="t" r="r" b="b"/>
              <a:pathLst>
                <a:path w="5419" h="13994" extrusionOk="0">
                  <a:moveTo>
                    <a:pt x="3367" y="0"/>
                  </a:moveTo>
                  <a:cubicBezTo>
                    <a:pt x="1736" y="1263"/>
                    <a:pt x="526" y="3735"/>
                    <a:pt x="263" y="6734"/>
                  </a:cubicBezTo>
                  <a:cubicBezTo>
                    <a:pt x="0" y="9732"/>
                    <a:pt x="737" y="12468"/>
                    <a:pt x="2052" y="13993"/>
                  </a:cubicBezTo>
                  <a:cubicBezTo>
                    <a:pt x="3630" y="12731"/>
                    <a:pt x="4840" y="10206"/>
                    <a:pt x="5155" y="7207"/>
                  </a:cubicBezTo>
                  <a:cubicBezTo>
                    <a:pt x="5418" y="4209"/>
                    <a:pt x="4682" y="1526"/>
                    <a:pt x="3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1"/>
            <p:cNvSpPr/>
            <p:nvPr/>
          </p:nvSpPr>
          <p:spPr>
            <a:xfrm>
              <a:off x="8030639" y="2058922"/>
              <a:ext cx="143687" cy="54168"/>
            </a:xfrm>
            <a:custGeom>
              <a:avLst/>
              <a:gdLst/>
              <a:ahLst/>
              <a:cxnLst/>
              <a:rect l="l" t="t" r="r" b="b"/>
              <a:pathLst>
                <a:path w="13836" h="5216" extrusionOk="0">
                  <a:moveTo>
                    <a:pt x="5057" y="0"/>
                  </a:moveTo>
                  <a:cubicBezTo>
                    <a:pt x="3009" y="0"/>
                    <a:pt x="1204" y="521"/>
                    <a:pt x="1" y="1414"/>
                  </a:cubicBezTo>
                  <a:cubicBezTo>
                    <a:pt x="1106" y="3097"/>
                    <a:pt x="3525" y="4518"/>
                    <a:pt x="6524" y="5044"/>
                  </a:cubicBezTo>
                  <a:cubicBezTo>
                    <a:pt x="7250" y="5160"/>
                    <a:pt x="7963" y="5216"/>
                    <a:pt x="8650" y="5216"/>
                  </a:cubicBezTo>
                  <a:cubicBezTo>
                    <a:pt x="10751" y="5216"/>
                    <a:pt x="12607" y="4693"/>
                    <a:pt x="13836" y="3781"/>
                  </a:cubicBezTo>
                  <a:cubicBezTo>
                    <a:pt x="12731" y="2098"/>
                    <a:pt x="10311" y="730"/>
                    <a:pt x="7313" y="204"/>
                  </a:cubicBezTo>
                  <a:cubicBezTo>
                    <a:pt x="6541" y="66"/>
                    <a:pt x="5784" y="0"/>
                    <a:pt x="50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1"/>
            <p:cNvSpPr/>
            <p:nvPr/>
          </p:nvSpPr>
          <p:spPr>
            <a:xfrm>
              <a:off x="8014254" y="1929397"/>
              <a:ext cx="56287" cy="145868"/>
            </a:xfrm>
            <a:custGeom>
              <a:avLst/>
              <a:gdLst/>
              <a:ahLst/>
              <a:cxnLst/>
              <a:rect l="l" t="t" r="r" b="b"/>
              <a:pathLst>
                <a:path w="5420" h="14046" extrusionOk="0">
                  <a:moveTo>
                    <a:pt x="3367" y="0"/>
                  </a:moveTo>
                  <a:cubicBezTo>
                    <a:pt x="1789" y="1263"/>
                    <a:pt x="579" y="3788"/>
                    <a:pt x="264" y="6786"/>
                  </a:cubicBezTo>
                  <a:cubicBezTo>
                    <a:pt x="1" y="9785"/>
                    <a:pt x="737" y="12467"/>
                    <a:pt x="2052" y="14046"/>
                  </a:cubicBezTo>
                  <a:cubicBezTo>
                    <a:pt x="3630" y="12783"/>
                    <a:pt x="4893" y="10258"/>
                    <a:pt x="5156" y="7260"/>
                  </a:cubicBezTo>
                  <a:cubicBezTo>
                    <a:pt x="5419" y="4261"/>
                    <a:pt x="4683" y="1578"/>
                    <a:pt x="3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1"/>
            <p:cNvSpPr/>
            <p:nvPr/>
          </p:nvSpPr>
          <p:spPr>
            <a:xfrm>
              <a:off x="8074343" y="1952885"/>
              <a:ext cx="78677" cy="87961"/>
            </a:xfrm>
            <a:custGeom>
              <a:avLst/>
              <a:gdLst/>
              <a:ahLst/>
              <a:cxnLst/>
              <a:rect l="l" t="t" r="r" b="b"/>
              <a:pathLst>
                <a:path w="7576" h="8470" extrusionOk="0">
                  <a:moveTo>
                    <a:pt x="7418" y="0"/>
                  </a:moveTo>
                  <a:lnTo>
                    <a:pt x="7418" y="0"/>
                  </a:lnTo>
                  <a:cubicBezTo>
                    <a:pt x="5839" y="53"/>
                    <a:pt x="3893" y="1157"/>
                    <a:pt x="2315" y="2946"/>
                  </a:cubicBezTo>
                  <a:cubicBezTo>
                    <a:pt x="789" y="4787"/>
                    <a:pt x="0" y="6891"/>
                    <a:pt x="158" y="8470"/>
                  </a:cubicBezTo>
                  <a:cubicBezTo>
                    <a:pt x="1789" y="8364"/>
                    <a:pt x="3735" y="7312"/>
                    <a:pt x="5261" y="5471"/>
                  </a:cubicBezTo>
                  <a:cubicBezTo>
                    <a:pt x="6839" y="3682"/>
                    <a:pt x="7575" y="1578"/>
                    <a:pt x="74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1"/>
            <p:cNvSpPr/>
            <p:nvPr/>
          </p:nvSpPr>
          <p:spPr>
            <a:xfrm>
              <a:off x="7629169" y="2023140"/>
              <a:ext cx="462174" cy="272939"/>
            </a:xfrm>
            <a:custGeom>
              <a:avLst/>
              <a:gdLst/>
              <a:ahLst/>
              <a:cxnLst/>
              <a:rect l="l" t="t" r="r" b="b"/>
              <a:pathLst>
                <a:path w="44504" h="26282" extrusionOk="0">
                  <a:moveTo>
                    <a:pt x="43610" y="0"/>
                  </a:moveTo>
                  <a:cubicBezTo>
                    <a:pt x="43395" y="0"/>
                    <a:pt x="43183" y="79"/>
                    <a:pt x="43031" y="231"/>
                  </a:cubicBezTo>
                  <a:cubicBezTo>
                    <a:pt x="35038" y="7666"/>
                    <a:pt x="14483" y="24585"/>
                    <a:pt x="4757" y="24585"/>
                  </a:cubicBezTo>
                  <a:cubicBezTo>
                    <a:pt x="3473" y="24585"/>
                    <a:pt x="2378" y="24290"/>
                    <a:pt x="1526" y="23640"/>
                  </a:cubicBezTo>
                  <a:cubicBezTo>
                    <a:pt x="1376" y="23512"/>
                    <a:pt x="1192" y="23453"/>
                    <a:pt x="1009" y="23453"/>
                  </a:cubicBezTo>
                  <a:cubicBezTo>
                    <a:pt x="740" y="23453"/>
                    <a:pt x="472" y="23579"/>
                    <a:pt x="316" y="23798"/>
                  </a:cubicBezTo>
                  <a:cubicBezTo>
                    <a:pt x="0" y="24166"/>
                    <a:pt x="105" y="24692"/>
                    <a:pt x="474" y="25007"/>
                  </a:cubicBezTo>
                  <a:cubicBezTo>
                    <a:pt x="1584" y="25857"/>
                    <a:pt x="2997" y="26282"/>
                    <a:pt x="4708" y="26282"/>
                  </a:cubicBezTo>
                  <a:cubicBezTo>
                    <a:pt x="9566" y="26282"/>
                    <a:pt x="16825" y="22859"/>
                    <a:pt x="26355" y="16012"/>
                  </a:cubicBezTo>
                  <a:cubicBezTo>
                    <a:pt x="35772" y="9279"/>
                    <a:pt x="44083" y="1546"/>
                    <a:pt x="44188" y="1493"/>
                  </a:cubicBezTo>
                  <a:cubicBezTo>
                    <a:pt x="44294" y="1388"/>
                    <a:pt x="44399" y="1230"/>
                    <a:pt x="44451" y="1125"/>
                  </a:cubicBezTo>
                  <a:cubicBezTo>
                    <a:pt x="44504" y="809"/>
                    <a:pt x="44451" y="494"/>
                    <a:pt x="44241" y="283"/>
                  </a:cubicBezTo>
                  <a:cubicBezTo>
                    <a:pt x="44077" y="92"/>
                    <a:pt x="43842" y="0"/>
                    <a:pt x="436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1"/>
            <p:cNvSpPr/>
            <p:nvPr/>
          </p:nvSpPr>
          <p:spPr>
            <a:xfrm>
              <a:off x="8038831" y="1964899"/>
              <a:ext cx="11486" cy="59558"/>
            </a:xfrm>
            <a:custGeom>
              <a:avLst/>
              <a:gdLst/>
              <a:ahLst/>
              <a:cxnLst/>
              <a:rect l="l" t="t" r="r" b="b"/>
              <a:pathLst>
                <a:path w="1106" h="5735" extrusionOk="0">
                  <a:moveTo>
                    <a:pt x="685" y="0"/>
                  </a:moveTo>
                  <a:cubicBezTo>
                    <a:pt x="474" y="0"/>
                    <a:pt x="264" y="211"/>
                    <a:pt x="264" y="421"/>
                  </a:cubicBezTo>
                  <a:lnTo>
                    <a:pt x="1" y="5261"/>
                  </a:lnTo>
                  <a:cubicBezTo>
                    <a:pt x="1" y="5524"/>
                    <a:pt x="211" y="5734"/>
                    <a:pt x="422" y="5734"/>
                  </a:cubicBezTo>
                  <a:cubicBezTo>
                    <a:pt x="632" y="5734"/>
                    <a:pt x="843" y="5577"/>
                    <a:pt x="895" y="5419"/>
                  </a:cubicBezTo>
                  <a:cubicBezTo>
                    <a:pt x="895" y="5366"/>
                    <a:pt x="895" y="5314"/>
                    <a:pt x="895" y="5314"/>
                  </a:cubicBezTo>
                  <a:lnTo>
                    <a:pt x="1106" y="474"/>
                  </a:lnTo>
                  <a:cubicBezTo>
                    <a:pt x="1106" y="263"/>
                    <a:pt x="948" y="53"/>
                    <a:pt x="68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1"/>
            <p:cNvSpPr/>
            <p:nvPr/>
          </p:nvSpPr>
          <p:spPr>
            <a:xfrm>
              <a:off x="8094010" y="1972136"/>
              <a:ext cx="39889" cy="49443"/>
            </a:xfrm>
            <a:custGeom>
              <a:avLst/>
              <a:gdLst/>
              <a:ahLst/>
              <a:cxnLst/>
              <a:rect l="l" t="t" r="r" b="b"/>
              <a:pathLst>
                <a:path w="3841" h="4761" extrusionOk="0">
                  <a:moveTo>
                    <a:pt x="3366" y="1"/>
                  </a:moveTo>
                  <a:cubicBezTo>
                    <a:pt x="3228" y="1"/>
                    <a:pt x="3094" y="70"/>
                    <a:pt x="2999" y="198"/>
                  </a:cubicBezTo>
                  <a:lnTo>
                    <a:pt x="105" y="4038"/>
                  </a:lnTo>
                  <a:cubicBezTo>
                    <a:pt x="0" y="4248"/>
                    <a:pt x="0" y="4511"/>
                    <a:pt x="210" y="4669"/>
                  </a:cubicBezTo>
                  <a:cubicBezTo>
                    <a:pt x="293" y="4731"/>
                    <a:pt x="385" y="4761"/>
                    <a:pt x="474" y="4761"/>
                  </a:cubicBezTo>
                  <a:cubicBezTo>
                    <a:pt x="612" y="4761"/>
                    <a:pt x="746" y="4691"/>
                    <a:pt x="842" y="4564"/>
                  </a:cubicBezTo>
                  <a:lnTo>
                    <a:pt x="3682" y="671"/>
                  </a:lnTo>
                  <a:cubicBezTo>
                    <a:pt x="3735" y="619"/>
                    <a:pt x="3735" y="566"/>
                    <a:pt x="3788" y="566"/>
                  </a:cubicBezTo>
                  <a:cubicBezTo>
                    <a:pt x="3840" y="408"/>
                    <a:pt x="3788" y="198"/>
                    <a:pt x="3630" y="93"/>
                  </a:cubicBezTo>
                  <a:cubicBezTo>
                    <a:pt x="3547" y="30"/>
                    <a:pt x="3456" y="1"/>
                    <a:pt x="336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1"/>
            <p:cNvSpPr/>
            <p:nvPr/>
          </p:nvSpPr>
          <p:spPr>
            <a:xfrm>
              <a:off x="7966738" y="2026079"/>
              <a:ext cx="11475" cy="59548"/>
            </a:xfrm>
            <a:custGeom>
              <a:avLst/>
              <a:gdLst/>
              <a:ahLst/>
              <a:cxnLst/>
              <a:rect l="l" t="t" r="r" b="b"/>
              <a:pathLst>
                <a:path w="1105" h="5734" extrusionOk="0">
                  <a:moveTo>
                    <a:pt x="684" y="0"/>
                  </a:moveTo>
                  <a:cubicBezTo>
                    <a:pt x="474" y="0"/>
                    <a:pt x="263" y="211"/>
                    <a:pt x="263" y="421"/>
                  </a:cubicBezTo>
                  <a:lnTo>
                    <a:pt x="53" y="5261"/>
                  </a:lnTo>
                  <a:cubicBezTo>
                    <a:pt x="0" y="5524"/>
                    <a:pt x="211" y="5734"/>
                    <a:pt x="421" y="5734"/>
                  </a:cubicBezTo>
                  <a:cubicBezTo>
                    <a:pt x="631" y="5734"/>
                    <a:pt x="842" y="5576"/>
                    <a:pt x="894" y="5419"/>
                  </a:cubicBezTo>
                  <a:cubicBezTo>
                    <a:pt x="894" y="5366"/>
                    <a:pt x="894" y="5313"/>
                    <a:pt x="894" y="5313"/>
                  </a:cubicBezTo>
                  <a:lnTo>
                    <a:pt x="1105" y="474"/>
                  </a:lnTo>
                  <a:cubicBezTo>
                    <a:pt x="1105" y="263"/>
                    <a:pt x="947" y="53"/>
                    <a:pt x="68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1"/>
            <p:cNvSpPr/>
            <p:nvPr/>
          </p:nvSpPr>
          <p:spPr>
            <a:xfrm>
              <a:off x="7907739" y="2071870"/>
              <a:ext cx="11486" cy="59101"/>
            </a:xfrm>
            <a:custGeom>
              <a:avLst/>
              <a:gdLst/>
              <a:ahLst/>
              <a:cxnLst/>
              <a:rect l="l" t="t" r="r" b="b"/>
              <a:pathLst>
                <a:path w="1106" h="5691" extrusionOk="0">
                  <a:moveTo>
                    <a:pt x="566" y="1"/>
                  </a:moveTo>
                  <a:cubicBezTo>
                    <a:pt x="380" y="1"/>
                    <a:pt x="211" y="194"/>
                    <a:pt x="211" y="430"/>
                  </a:cubicBezTo>
                  <a:lnTo>
                    <a:pt x="1" y="5217"/>
                  </a:lnTo>
                  <a:cubicBezTo>
                    <a:pt x="1" y="5480"/>
                    <a:pt x="159" y="5690"/>
                    <a:pt x="422" y="5690"/>
                  </a:cubicBezTo>
                  <a:cubicBezTo>
                    <a:pt x="632" y="5690"/>
                    <a:pt x="790" y="5585"/>
                    <a:pt x="842" y="5375"/>
                  </a:cubicBezTo>
                  <a:lnTo>
                    <a:pt x="842" y="5269"/>
                  </a:lnTo>
                  <a:lnTo>
                    <a:pt x="1053" y="430"/>
                  </a:lnTo>
                  <a:cubicBezTo>
                    <a:pt x="1105" y="219"/>
                    <a:pt x="895" y="9"/>
                    <a:pt x="632" y="9"/>
                  </a:cubicBezTo>
                  <a:cubicBezTo>
                    <a:pt x="610" y="4"/>
                    <a:pt x="588" y="1"/>
                    <a:pt x="56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1"/>
            <p:cNvSpPr/>
            <p:nvPr/>
          </p:nvSpPr>
          <p:spPr>
            <a:xfrm>
              <a:off x="7840557" y="2119479"/>
              <a:ext cx="11486" cy="59558"/>
            </a:xfrm>
            <a:custGeom>
              <a:avLst/>
              <a:gdLst/>
              <a:ahLst/>
              <a:cxnLst/>
              <a:rect l="l" t="t" r="r" b="b"/>
              <a:pathLst>
                <a:path w="1106" h="5735" extrusionOk="0">
                  <a:moveTo>
                    <a:pt x="684" y="1"/>
                  </a:moveTo>
                  <a:cubicBezTo>
                    <a:pt x="474" y="1"/>
                    <a:pt x="263" y="211"/>
                    <a:pt x="263" y="421"/>
                  </a:cubicBezTo>
                  <a:lnTo>
                    <a:pt x="0" y="5261"/>
                  </a:lnTo>
                  <a:cubicBezTo>
                    <a:pt x="0" y="5524"/>
                    <a:pt x="211" y="5682"/>
                    <a:pt x="421" y="5735"/>
                  </a:cubicBezTo>
                  <a:cubicBezTo>
                    <a:pt x="632" y="5735"/>
                    <a:pt x="842" y="5577"/>
                    <a:pt x="895" y="5419"/>
                  </a:cubicBezTo>
                  <a:lnTo>
                    <a:pt x="895" y="5314"/>
                  </a:lnTo>
                  <a:lnTo>
                    <a:pt x="1105" y="474"/>
                  </a:lnTo>
                  <a:cubicBezTo>
                    <a:pt x="1105" y="211"/>
                    <a:pt x="947" y="53"/>
                    <a:pt x="68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1"/>
            <p:cNvSpPr/>
            <p:nvPr/>
          </p:nvSpPr>
          <p:spPr>
            <a:xfrm>
              <a:off x="7767904" y="2152249"/>
              <a:ext cx="11486" cy="59558"/>
            </a:xfrm>
            <a:custGeom>
              <a:avLst/>
              <a:gdLst/>
              <a:ahLst/>
              <a:cxnLst/>
              <a:rect l="l" t="t" r="r" b="b"/>
              <a:pathLst>
                <a:path w="1106" h="5735" extrusionOk="0">
                  <a:moveTo>
                    <a:pt x="685" y="1"/>
                  </a:moveTo>
                  <a:cubicBezTo>
                    <a:pt x="422" y="1"/>
                    <a:pt x="211" y="211"/>
                    <a:pt x="211" y="422"/>
                  </a:cubicBezTo>
                  <a:lnTo>
                    <a:pt x="1" y="5261"/>
                  </a:lnTo>
                  <a:cubicBezTo>
                    <a:pt x="1" y="5524"/>
                    <a:pt x="159" y="5735"/>
                    <a:pt x="422" y="5735"/>
                  </a:cubicBezTo>
                  <a:cubicBezTo>
                    <a:pt x="632" y="5735"/>
                    <a:pt x="790" y="5577"/>
                    <a:pt x="843" y="5419"/>
                  </a:cubicBezTo>
                  <a:cubicBezTo>
                    <a:pt x="843" y="5367"/>
                    <a:pt x="843" y="5367"/>
                    <a:pt x="843" y="5314"/>
                  </a:cubicBezTo>
                  <a:lnTo>
                    <a:pt x="1053" y="474"/>
                  </a:lnTo>
                  <a:cubicBezTo>
                    <a:pt x="1106" y="264"/>
                    <a:pt x="895" y="54"/>
                    <a:pt x="685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1"/>
            <p:cNvSpPr/>
            <p:nvPr/>
          </p:nvSpPr>
          <p:spPr>
            <a:xfrm>
              <a:off x="7807237" y="2265524"/>
              <a:ext cx="59008" cy="21217"/>
            </a:xfrm>
            <a:custGeom>
              <a:avLst/>
              <a:gdLst/>
              <a:ahLst/>
              <a:cxnLst/>
              <a:rect l="l" t="t" r="r" b="b"/>
              <a:pathLst>
                <a:path w="5682" h="2043" extrusionOk="0">
                  <a:moveTo>
                    <a:pt x="466" y="1"/>
                  </a:moveTo>
                  <a:cubicBezTo>
                    <a:pt x="268" y="1"/>
                    <a:pt x="106" y="143"/>
                    <a:pt x="106" y="349"/>
                  </a:cubicBezTo>
                  <a:cubicBezTo>
                    <a:pt x="0" y="560"/>
                    <a:pt x="158" y="770"/>
                    <a:pt x="421" y="875"/>
                  </a:cubicBezTo>
                  <a:lnTo>
                    <a:pt x="5103" y="2033"/>
                  </a:lnTo>
                  <a:cubicBezTo>
                    <a:pt x="5131" y="2040"/>
                    <a:pt x="5158" y="2043"/>
                    <a:pt x="5186" y="2043"/>
                  </a:cubicBezTo>
                  <a:cubicBezTo>
                    <a:pt x="5367" y="2043"/>
                    <a:pt x="5538" y="1900"/>
                    <a:pt x="5629" y="1717"/>
                  </a:cubicBezTo>
                  <a:cubicBezTo>
                    <a:pt x="5682" y="1454"/>
                    <a:pt x="5524" y="1244"/>
                    <a:pt x="5314" y="1191"/>
                  </a:cubicBezTo>
                  <a:lnTo>
                    <a:pt x="632" y="34"/>
                  </a:lnTo>
                  <a:cubicBezTo>
                    <a:pt x="576" y="11"/>
                    <a:pt x="519" y="1"/>
                    <a:pt x="46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1"/>
            <p:cNvSpPr/>
            <p:nvPr/>
          </p:nvSpPr>
          <p:spPr>
            <a:xfrm>
              <a:off x="7882071" y="2225890"/>
              <a:ext cx="58468" cy="21528"/>
            </a:xfrm>
            <a:custGeom>
              <a:avLst/>
              <a:gdLst/>
              <a:ahLst/>
              <a:cxnLst/>
              <a:rect l="l" t="t" r="r" b="b"/>
              <a:pathLst>
                <a:path w="5630" h="2073" extrusionOk="0">
                  <a:moveTo>
                    <a:pt x="494" y="0"/>
                  </a:moveTo>
                  <a:cubicBezTo>
                    <a:pt x="303" y="0"/>
                    <a:pt x="99" y="143"/>
                    <a:pt x="53" y="326"/>
                  </a:cubicBezTo>
                  <a:cubicBezTo>
                    <a:pt x="0" y="589"/>
                    <a:pt x="158" y="800"/>
                    <a:pt x="369" y="852"/>
                  </a:cubicBezTo>
                  <a:lnTo>
                    <a:pt x="5050" y="2062"/>
                  </a:lnTo>
                  <a:cubicBezTo>
                    <a:pt x="5085" y="2069"/>
                    <a:pt x="5119" y="2072"/>
                    <a:pt x="5151" y="2072"/>
                  </a:cubicBezTo>
                  <a:cubicBezTo>
                    <a:pt x="5366" y="2072"/>
                    <a:pt x="5531" y="1929"/>
                    <a:pt x="5576" y="1747"/>
                  </a:cubicBezTo>
                  <a:cubicBezTo>
                    <a:pt x="5629" y="1484"/>
                    <a:pt x="5524" y="1273"/>
                    <a:pt x="5261" y="1220"/>
                  </a:cubicBezTo>
                  <a:lnTo>
                    <a:pt x="579" y="11"/>
                  </a:lnTo>
                  <a:cubicBezTo>
                    <a:pt x="551" y="4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1"/>
            <p:cNvSpPr/>
            <p:nvPr/>
          </p:nvSpPr>
          <p:spPr>
            <a:xfrm>
              <a:off x="7943251" y="2176724"/>
              <a:ext cx="58457" cy="21528"/>
            </a:xfrm>
            <a:custGeom>
              <a:avLst/>
              <a:gdLst/>
              <a:ahLst/>
              <a:cxnLst/>
              <a:rect l="l" t="t" r="r" b="b"/>
              <a:pathLst>
                <a:path w="5629" h="2073" extrusionOk="0">
                  <a:moveTo>
                    <a:pt x="478" y="1"/>
                  </a:moveTo>
                  <a:cubicBezTo>
                    <a:pt x="263" y="1"/>
                    <a:pt x="98" y="144"/>
                    <a:pt x="53" y="327"/>
                  </a:cubicBezTo>
                  <a:cubicBezTo>
                    <a:pt x="0" y="590"/>
                    <a:pt x="158" y="800"/>
                    <a:pt x="368" y="853"/>
                  </a:cubicBezTo>
                  <a:lnTo>
                    <a:pt x="5050" y="2063"/>
                  </a:lnTo>
                  <a:cubicBezTo>
                    <a:pt x="5078" y="2070"/>
                    <a:pt x="5106" y="2073"/>
                    <a:pt x="5135" y="2073"/>
                  </a:cubicBezTo>
                  <a:cubicBezTo>
                    <a:pt x="5326" y="2073"/>
                    <a:pt x="5531" y="1930"/>
                    <a:pt x="5576" y="1747"/>
                  </a:cubicBezTo>
                  <a:cubicBezTo>
                    <a:pt x="5629" y="1484"/>
                    <a:pt x="5471" y="1274"/>
                    <a:pt x="5261" y="1221"/>
                  </a:cubicBezTo>
                  <a:lnTo>
                    <a:pt x="579" y="11"/>
                  </a:lnTo>
                  <a:cubicBezTo>
                    <a:pt x="544" y="4"/>
                    <a:pt x="510" y="1"/>
                    <a:pt x="47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1"/>
            <p:cNvSpPr/>
            <p:nvPr/>
          </p:nvSpPr>
          <p:spPr>
            <a:xfrm>
              <a:off x="7998959" y="2133331"/>
              <a:ext cx="59018" cy="21227"/>
            </a:xfrm>
            <a:custGeom>
              <a:avLst/>
              <a:gdLst/>
              <a:ahLst/>
              <a:cxnLst/>
              <a:rect l="l" t="t" r="r" b="b"/>
              <a:pathLst>
                <a:path w="5683" h="2044" extrusionOk="0">
                  <a:moveTo>
                    <a:pt x="436" y="1"/>
                  </a:moveTo>
                  <a:cubicBezTo>
                    <a:pt x="264" y="1"/>
                    <a:pt x="94" y="133"/>
                    <a:pt x="53" y="297"/>
                  </a:cubicBezTo>
                  <a:cubicBezTo>
                    <a:pt x="1" y="560"/>
                    <a:pt x="159" y="771"/>
                    <a:pt x="369" y="823"/>
                  </a:cubicBezTo>
                  <a:lnTo>
                    <a:pt x="5103" y="2033"/>
                  </a:lnTo>
                  <a:cubicBezTo>
                    <a:pt x="5131" y="2040"/>
                    <a:pt x="5159" y="2044"/>
                    <a:pt x="5186" y="2044"/>
                  </a:cubicBezTo>
                  <a:cubicBezTo>
                    <a:pt x="5366" y="2044"/>
                    <a:pt x="5531" y="1900"/>
                    <a:pt x="5577" y="1718"/>
                  </a:cubicBezTo>
                  <a:cubicBezTo>
                    <a:pt x="5682" y="1455"/>
                    <a:pt x="5524" y="1244"/>
                    <a:pt x="5261" y="1192"/>
                  </a:cubicBezTo>
                  <a:lnTo>
                    <a:pt x="579" y="34"/>
                  </a:lnTo>
                  <a:cubicBezTo>
                    <a:pt x="533" y="11"/>
                    <a:pt x="485" y="1"/>
                    <a:pt x="436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1"/>
            <p:cNvSpPr/>
            <p:nvPr/>
          </p:nvSpPr>
          <p:spPr>
            <a:xfrm>
              <a:off x="8072152" y="2077862"/>
              <a:ext cx="59018" cy="21009"/>
            </a:xfrm>
            <a:custGeom>
              <a:avLst/>
              <a:gdLst/>
              <a:ahLst/>
              <a:cxnLst/>
              <a:rect l="l" t="t" r="r" b="b"/>
              <a:pathLst>
                <a:path w="5683" h="2023" extrusionOk="0">
                  <a:moveTo>
                    <a:pt x="494" y="0"/>
                  </a:moveTo>
                  <a:cubicBezTo>
                    <a:pt x="304" y="0"/>
                    <a:pt x="106" y="144"/>
                    <a:pt x="106" y="326"/>
                  </a:cubicBezTo>
                  <a:cubicBezTo>
                    <a:pt x="1" y="537"/>
                    <a:pt x="159" y="800"/>
                    <a:pt x="422" y="852"/>
                  </a:cubicBezTo>
                  <a:lnTo>
                    <a:pt x="5104" y="2010"/>
                  </a:lnTo>
                  <a:cubicBezTo>
                    <a:pt x="5140" y="2019"/>
                    <a:pt x="5176" y="2023"/>
                    <a:pt x="5211" y="2023"/>
                  </a:cubicBezTo>
                  <a:cubicBezTo>
                    <a:pt x="5383" y="2023"/>
                    <a:pt x="5542" y="1921"/>
                    <a:pt x="5630" y="1747"/>
                  </a:cubicBezTo>
                  <a:cubicBezTo>
                    <a:pt x="5630" y="1694"/>
                    <a:pt x="5630" y="1694"/>
                    <a:pt x="5630" y="1694"/>
                  </a:cubicBezTo>
                  <a:cubicBezTo>
                    <a:pt x="5682" y="1484"/>
                    <a:pt x="5524" y="1221"/>
                    <a:pt x="5314" y="1168"/>
                  </a:cubicBezTo>
                  <a:lnTo>
                    <a:pt x="580" y="11"/>
                  </a:lnTo>
                  <a:cubicBezTo>
                    <a:pt x="552" y="4"/>
                    <a:pt x="523" y="0"/>
                    <a:pt x="49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88" name="Google Shape;7188;p41"/>
          <p:cNvSpPr/>
          <p:nvPr/>
        </p:nvSpPr>
        <p:spPr>
          <a:xfrm>
            <a:off x="879151" y="3024034"/>
            <a:ext cx="3577809" cy="1460816"/>
          </a:xfrm>
          <a:custGeom>
            <a:avLst/>
            <a:gdLst/>
            <a:ahLst/>
            <a:cxnLst/>
            <a:rect l="l" t="t" r="r" b="b"/>
            <a:pathLst>
              <a:path w="232514" h="140666" extrusionOk="0">
                <a:moveTo>
                  <a:pt x="0" y="0"/>
                </a:moveTo>
                <a:lnTo>
                  <a:pt x="0" y="140665"/>
                </a:lnTo>
                <a:lnTo>
                  <a:pt x="232514" y="140665"/>
                </a:lnTo>
                <a:lnTo>
                  <a:pt x="232514" y="0"/>
                </a:ln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9" name="Google Shape;7189;p41"/>
          <p:cNvSpPr/>
          <p:nvPr/>
        </p:nvSpPr>
        <p:spPr>
          <a:xfrm>
            <a:off x="1031550" y="3328827"/>
            <a:ext cx="80969" cy="183506"/>
          </a:xfrm>
          <a:custGeom>
            <a:avLst/>
            <a:gdLst/>
            <a:ahLst/>
            <a:cxnLst/>
            <a:rect l="l" t="t" r="r" b="b"/>
            <a:pathLst>
              <a:path w="5262" h="5314" extrusionOk="0">
                <a:moveTo>
                  <a:pt x="1" y="1"/>
                </a:moveTo>
                <a:lnTo>
                  <a:pt x="1" y="2684"/>
                </a:lnTo>
                <a:lnTo>
                  <a:pt x="1" y="5314"/>
                </a:lnTo>
                <a:lnTo>
                  <a:pt x="2631" y="3999"/>
                </a:lnTo>
                <a:lnTo>
                  <a:pt x="5261" y="2684"/>
                </a:lnTo>
                <a:lnTo>
                  <a:pt x="2631" y="1316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90" name="Google Shape;7190;p41"/>
          <p:cNvGrpSpPr/>
          <p:nvPr/>
        </p:nvGrpSpPr>
        <p:grpSpPr>
          <a:xfrm>
            <a:off x="3472812" y="3203192"/>
            <a:ext cx="753359" cy="687742"/>
            <a:chOff x="4870174" y="3203192"/>
            <a:chExt cx="753359" cy="687742"/>
          </a:xfrm>
        </p:grpSpPr>
        <p:sp>
          <p:nvSpPr>
            <p:cNvPr id="7191" name="Google Shape;7191;p41"/>
            <p:cNvSpPr/>
            <p:nvPr/>
          </p:nvSpPr>
          <p:spPr>
            <a:xfrm>
              <a:off x="4870174" y="3617776"/>
              <a:ext cx="753359" cy="273157"/>
            </a:xfrm>
            <a:custGeom>
              <a:avLst/>
              <a:gdLst/>
              <a:ahLst/>
              <a:cxnLst/>
              <a:rect l="l" t="t" r="r" b="b"/>
              <a:pathLst>
                <a:path w="72543" h="26303" extrusionOk="0">
                  <a:moveTo>
                    <a:pt x="1" y="1"/>
                  </a:moveTo>
                  <a:cubicBezTo>
                    <a:pt x="316" y="14572"/>
                    <a:pt x="16413" y="26303"/>
                    <a:pt x="36246" y="26303"/>
                  </a:cubicBezTo>
                  <a:cubicBezTo>
                    <a:pt x="56130" y="26303"/>
                    <a:pt x="72227" y="14572"/>
                    <a:pt x="725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1"/>
            <p:cNvSpPr/>
            <p:nvPr/>
          </p:nvSpPr>
          <p:spPr>
            <a:xfrm>
              <a:off x="4975048" y="3648917"/>
              <a:ext cx="38258" cy="46982"/>
            </a:xfrm>
            <a:custGeom>
              <a:avLst/>
              <a:gdLst/>
              <a:ahLst/>
              <a:cxnLst/>
              <a:rect l="l" t="t" r="r" b="b"/>
              <a:pathLst>
                <a:path w="3684" h="4524" extrusionOk="0">
                  <a:moveTo>
                    <a:pt x="3525" y="0"/>
                  </a:moveTo>
                  <a:lnTo>
                    <a:pt x="3525" y="0"/>
                  </a:lnTo>
                  <a:cubicBezTo>
                    <a:pt x="2684" y="53"/>
                    <a:pt x="1684" y="631"/>
                    <a:pt x="1000" y="1631"/>
                  </a:cubicBezTo>
                  <a:cubicBezTo>
                    <a:pt x="264" y="2630"/>
                    <a:pt x="1" y="3735"/>
                    <a:pt x="159" y="4524"/>
                  </a:cubicBezTo>
                  <a:cubicBezTo>
                    <a:pt x="1000" y="4472"/>
                    <a:pt x="2000" y="3893"/>
                    <a:pt x="2684" y="2893"/>
                  </a:cubicBezTo>
                  <a:cubicBezTo>
                    <a:pt x="3420" y="1946"/>
                    <a:pt x="3683" y="789"/>
                    <a:pt x="352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1"/>
            <p:cNvSpPr/>
            <p:nvPr/>
          </p:nvSpPr>
          <p:spPr>
            <a:xfrm>
              <a:off x="5328463" y="3645636"/>
              <a:ext cx="31695" cy="53545"/>
            </a:xfrm>
            <a:custGeom>
              <a:avLst/>
              <a:gdLst/>
              <a:ahLst/>
              <a:cxnLst/>
              <a:rect l="l" t="t" r="r" b="b"/>
              <a:pathLst>
                <a:path w="3052" h="5156" extrusionOk="0">
                  <a:moveTo>
                    <a:pt x="368" y="0"/>
                  </a:moveTo>
                  <a:cubicBezTo>
                    <a:pt x="0" y="790"/>
                    <a:pt x="53" y="1947"/>
                    <a:pt x="579" y="2999"/>
                  </a:cubicBezTo>
                  <a:cubicBezTo>
                    <a:pt x="1052" y="4104"/>
                    <a:pt x="1894" y="4893"/>
                    <a:pt x="2736" y="5156"/>
                  </a:cubicBezTo>
                  <a:cubicBezTo>
                    <a:pt x="3051" y="4367"/>
                    <a:pt x="2999" y="3209"/>
                    <a:pt x="2525" y="2157"/>
                  </a:cubicBezTo>
                  <a:cubicBezTo>
                    <a:pt x="1999" y="1053"/>
                    <a:pt x="1158" y="263"/>
                    <a:pt x="36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1"/>
            <p:cNvSpPr/>
            <p:nvPr/>
          </p:nvSpPr>
          <p:spPr>
            <a:xfrm>
              <a:off x="5341567" y="3752534"/>
              <a:ext cx="43721" cy="39681"/>
            </a:xfrm>
            <a:custGeom>
              <a:avLst/>
              <a:gdLst/>
              <a:ahLst/>
              <a:cxnLst/>
              <a:rect l="l" t="t" r="r" b="b"/>
              <a:pathLst>
                <a:path w="4210" h="3821" extrusionOk="0">
                  <a:moveTo>
                    <a:pt x="3947" y="0"/>
                  </a:moveTo>
                  <a:cubicBezTo>
                    <a:pt x="3155" y="0"/>
                    <a:pt x="2219" y="412"/>
                    <a:pt x="1369" y="1121"/>
                  </a:cubicBezTo>
                  <a:cubicBezTo>
                    <a:pt x="474" y="1962"/>
                    <a:pt x="1" y="2962"/>
                    <a:pt x="1" y="3804"/>
                  </a:cubicBezTo>
                  <a:cubicBezTo>
                    <a:pt x="94" y="3815"/>
                    <a:pt x="191" y="3821"/>
                    <a:pt x="290" y="3821"/>
                  </a:cubicBezTo>
                  <a:cubicBezTo>
                    <a:pt x="1085" y="3821"/>
                    <a:pt x="2047" y="3447"/>
                    <a:pt x="2841" y="2699"/>
                  </a:cubicBezTo>
                  <a:cubicBezTo>
                    <a:pt x="3736" y="1910"/>
                    <a:pt x="4209" y="858"/>
                    <a:pt x="4209" y="16"/>
                  </a:cubicBezTo>
                  <a:cubicBezTo>
                    <a:pt x="4124" y="5"/>
                    <a:pt x="4036" y="0"/>
                    <a:pt x="394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1"/>
            <p:cNvSpPr/>
            <p:nvPr/>
          </p:nvSpPr>
          <p:spPr>
            <a:xfrm>
              <a:off x="5011100" y="3723741"/>
              <a:ext cx="27333" cy="57377"/>
            </a:xfrm>
            <a:custGeom>
              <a:avLst/>
              <a:gdLst/>
              <a:ahLst/>
              <a:cxnLst/>
              <a:rect l="l" t="t" r="r" b="b"/>
              <a:pathLst>
                <a:path w="2632" h="5525" extrusionOk="0">
                  <a:moveTo>
                    <a:pt x="685" y="1"/>
                  </a:moveTo>
                  <a:cubicBezTo>
                    <a:pt x="159" y="737"/>
                    <a:pt x="1" y="1842"/>
                    <a:pt x="264" y="2999"/>
                  </a:cubicBezTo>
                  <a:cubicBezTo>
                    <a:pt x="527" y="4209"/>
                    <a:pt x="1158" y="5156"/>
                    <a:pt x="1947" y="5524"/>
                  </a:cubicBezTo>
                  <a:cubicBezTo>
                    <a:pt x="2421" y="4841"/>
                    <a:pt x="2631" y="3736"/>
                    <a:pt x="2368" y="2526"/>
                  </a:cubicBezTo>
                  <a:cubicBezTo>
                    <a:pt x="2105" y="1369"/>
                    <a:pt x="1421" y="422"/>
                    <a:pt x="68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41"/>
            <p:cNvSpPr/>
            <p:nvPr/>
          </p:nvSpPr>
          <p:spPr>
            <a:xfrm>
              <a:off x="5165680" y="3653278"/>
              <a:ext cx="27333" cy="57377"/>
            </a:xfrm>
            <a:custGeom>
              <a:avLst/>
              <a:gdLst/>
              <a:ahLst/>
              <a:cxnLst/>
              <a:rect l="l" t="t" r="r" b="b"/>
              <a:pathLst>
                <a:path w="2632" h="5525" extrusionOk="0">
                  <a:moveTo>
                    <a:pt x="685" y="1"/>
                  </a:moveTo>
                  <a:cubicBezTo>
                    <a:pt x="211" y="685"/>
                    <a:pt x="1" y="1789"/>
                    <a:pt x="264" y="2999"/>
                  </a:cubicBezTo>
                  <a:cubicBezTo>
                    <a:pt x="580" y="4157"/>
                    <a:pt x="1211" y="5104"/>
                    <a:pt x="1947" y="5524"/>
                  </a:cubicBezTo>
                  <a:cubicBezTo>
                    <a:pt x="2473" y="4841"/>
                    <a:pt x="2631" y="3683"/>
                    <a:pt x="2368" y="2526"/>
                  </a:cubicBezTo>
                  <a:cubicBezTo>
                    <a:pt x="2105" y="1316"/>
                    <a:pt x="1474" y="369"/>
                    <a:pt x="68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41"/>
            <p:cNvSpPr/>
            <p:nvPr/>
          </p:nvSpPr>
          <p:spPr>
            <a:xfrm>
              <a:off x="5165680" y="3776188"/>
              <a:ext cx="27333" cy="57367"/>
            </a:xfrm>
            <a:custGeom>
              <a:avLst/>
              <a:gdLst/>
              <a:ahLst/>
              <a:cxnLst/>
              <a:rect l="l" t="t" r="r" b="b"/>
              <a:pathLst>
                <a:path w="2632" h="5524" extrusionOk="0">
                  <a:moveTo>
                    <a:pt x="685" y="0"/>
                  </a:moveTo>
                  <a:cubicBezTo>
                    <a:pt x="211" y="684"/>
                    <a:pt x="1" y="1789"/>
                    <a:pt x="264" y="2998"/>
                  </a:cubicBezTo>
                  <a:cubicBezTo>
                    <a:pt x="580" y="4156"/>
                    <a:pt x="1211" y="5103"/>
                    <a:pt x="1947" y="5524"/>
                  </a:cubicBezTo>
                  <a:cubicBezTo>
                    <a:pt x="2473" y="4840"/>
                    <a:pt x="2631" y="3682"/>
                    <a:pt x="2368" y="2525"/>
                  </a:cubicBezTo>
                  <a:cubicBezTo>
                    <a:pt x="2105" y="1315"/>
                    <a:pt x="1474" y="421"/>
                    <a:pt x="68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41"/>
            <p:cNvSpPr/>
            <p:nvPr/>
          </p:nvSpPr>
          <p:spPr>
            <a:xfrm>
              <a:off x="5511992" y="3667483"/>
              <a:ext cx="27323" cy="57367"/>
            </a:xfrm>
            <a:custGeom>
              <a:avLst/>
              <a:gdLst/>
              <a:ahLst/>
              <a:cxnLst/>
              <a:rect l="l" t="t" r="r" b="b"/>
              <a:pathLst>
                <a:path w="2631" h="5524" extrusionOk="0">
                  <a:moveTo>
                    <a:pt x="684" y="1"/>
                  </a:moveTo>
                  <a:cubicBezTo>
                    <a:pt x="158" y="685"/>
                    <a:pt x="1" y="1789"/>
                    <a:pt x="264" y="2999"/>
                  </a:cubicBezTo>
                  <a:cubicBezTo>
                    <a:pt x="527" y="4156"/>
                    <a:pt x="1158" y="5103"/>
                    <a:pt x="1947" y="5524"/>
                  </a:cubicBezTo>
                  <a:cubicBezTo>
                    <a:pt x="2420" y="4840"/>
                    <a:pt x="2631" y="3683"/>
                    <a:pt x="2368" y="2526"/>
                  </a:cubicBezTo>
                  <a:cubicBezTo>
                    <a:pt x="2052" y="1368"/>
                    <a:pt x="1421" y="421"/>
                    <a:pt x="68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1"/>
            <p:cNvSpPr/>
            <p:nvPr/>
          </p:nvSpPr>
          <p:spPr>
            <a:xfrm>
              <a:off x="5248167" y="3776188"/>
              <a:ext cx="27323" cy="57367"/>
            </a:xfrm>
            <a:custGeom>
              <a:avLst/>
              <a:gdLst/>
              <a:ahLst/>
              <a:cxnLst/>
              <a:rect l="l" t="t" r="r" b="b"/>
              <a:pathLst>
                <a:path w="2631" h="5524" extrusionOk="0">
                  <a:moveTo>
                    <a:pt x="684" y="0"/>
                  </a:moveTo>
                  <a:cubicBezTo>
                    <a:pt x="158" y="684"/>
                    <a:pt x="0" y="1789"/>
                    <a:pt x="263" y="2998"/>
                  </a:cubicBezTo>
                  <a:cubicBezTo>
                    <a:pt x="526" y="4156"/>
                    <a:pt x="1158" y="5103"/>
                    <a:pt x="1947" y="5524"/>
                  </a:cubicBezTo>
                  <a:cubicBezTo>
                    <a:pt x="2420" y="4840"/>
                    <a:pt x="2631" y="3682"/>
                    <a:pt x="2368" y="2525"/>
                  </a:cubicBezTo>
                  <a:cubicBezTo>
                    <a:pt x="2052" y="1315"/>
                    <a:pt x="1421" y="421"/>
                    <a:pt x="68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41"/>
            <p:cNvSpPr/>
            <p:nvPr/>
          </p:nvSpPr>
          <p:spPr>
            <a:xfrm>
              <a:off x="5454094" y="3728663"/>
              <a:ext cx="26783" cy="57367"/>
            </a:xfrm>
            <a:custGeom>
              <a:avLst/>
              <a:gdLst/>
              <a:ahLst/>
              <a:cxnLst/>
              <a:rect l="l" t="t" r="r" b="b"/>
              <a:pathLst>
                <a:path w="2579" h="5524" extrusionOk="0">
                  <a:moveTo>
                    <a:pt x="684" y="0"/>
                  </a:moveTo>
                  <a:cubicBezTo>
                    <a:pt x="158" y="684"/>
                    <a:pt x="0" y="1842"/>
                    <a:pt x="263" y="2999"/>
                  </a:cubicBezTo>
                  <a:cubicBezTo>
                    <a:pt x="526" y="4209"/>
                    <a:pt x="1158" y="5103"/>
                    <a:pt x="1894" y="5524"/>
                  </a:cubicBezTo>
                  <a:cubicBezTo>
                    <a:pt x="2420" y="4840"/>
                    <a:pt x="2578" y="3683"/>
                    <a:pt x="2315" y="2525"/>
                  </a:cubicBezTo>
                  <a:cubicBezTo>
                    <a:pt x="2052" y="1368"/>
                    <a:pt x="1421" y="421"/>
                    <a:pt x="68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41"/>
            <p:cNvSpPr/>
            <p:nvPr/>
          </p:nvSpPr>
          <p:spPr>
            <a:xfrm>
              <a:off x="5077191" y="3658200"/>
              <a:ext cx="38798" cy="46992"/>
            </a:xfrm>
            <a:custGeom>
              <a:avLst/>
              <a:gdLst/>
              <a:ahLst/>
              <a:cxnLst/>
              <a:rect l="l" t="t" r="r" b="b"/>
              <a:pathLst>
                <a:path w="3736" h="4525" extrusionOk="0">
                  <a:moveTo>
                    <a:pt x="3578" y="0"/>
                  </a:moveTo>
                  <a:lnTo>
                    <a:pt x="3578" y="0"/>
                  </a:lnTo>
                  <a:cubicBezTo>
                    <a:pt x="2736" y="106"/>
                    <a:pt x="1737" y="632"/>
                    <a:pt x="1053" y="1631"/>
                  </a:cubicBezTo>
                  <a:cubicBezTo>
                    <a:pt x="317" y="2578"/>
                    <a:pt x="1" y="3683"/>
                    <a:pt x="159" y="4524"/>
                  </a:cubicBezTo>
                  <a:cubicBezTo>
                    <a:pt x="1053" y="4472"/>
                    <a:pt x="2000" y="3893"/>
                    <a:pt x="2736" y="2946"/>
                  </a:cubicBezTo>
                  <a:cubicBezTo>
                    <a:pt x="3473" y="1947"/>
                    <a:pt x="3736" y="842"/>
                    <a:pt x="357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41"/>
            <p:cNvSpPr/>
            <p:nvPr/>
          </p:nvSpPr>
          <p:spPr>
            <a:xfrm>
              <a:off x="5260731" y="3681687"/>
              <a:ext cx="38798" cy="46992"/>
            </a:xfrm>
            <a:custGeom>
              <a:avLst/>
              <a:gdLst/>
              <a:ahLst/>
              <a:cxnLst/>
              <a:rect l="l" t="t" r="r" b="b"/>
              <a:pathLst>
                <a:path w="3736" h="4525" extrusionOk="0">
                  <a:moveTo>
                    <a:pt x="3577" y="0"/>
                  </a:moveTo>
                  <a:cubicBezTo>
                    <a:pt x="2736" y="53"/>
                    <a:pt x="1736" y="632"/>
                    <a:pt x="1000" y="1631"/>
                  </a:cubicBezTo>
                  <a:cubicBezTo>
                    <a:pt x="263" y="2578"/>
                    <a:pt x="0" y="3683"/>
                    <a:pt x="158" y="4524"/>
                  </a:cubicBezTo>
                  <a:cubicBezTo>
                    <a:pt x="1000" y="4472"/>
                    <a:pt x="1999" y="3893"/>
                    <a:pt x="2736" y="2894"/>
                  </a:cubicBezTo>
                  <a:cubicBezTo>
                    <a:pt x="3472" y="1947"/>
                    <a:pt x="3735" y="842"/>
                    <a:pt x="357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41"/>
            <p:cNvSpPr/>
            <p:nvPr/>
          </p:nvSpPr>
          <p:spPr>
            <a:xfrm>
              <a:off x="5420222" y="3648917"/>
              <a:ext cx="38798" cy="46982"/>
            </a:xfrm>
            <a:custGeom>
              <a:avLst/>
              <a:gdLst/>
              <a:ahLst/>
              <a:cxnLst/>
              <a:rect l="l" t="t" r="r" b="b"/>
              <a:pathLst>
                <a:path w="3736" h="4524" extrusionOk="0">
                  <a:moveTo>
                    <a:pt x="3578" y="0"/>
                  </a:moveTo>
                  <a:lnTo>
                    <a:pt x="3578" y="0"/>
                  </a:lnTo>
                  <a:cubicBezTo>
                    <a:pt x="2736" y="53"/>
                    <a:pt x="1737" y="631"/>
                    <a:pt x="1000" y="1631"/>
                  </a:cubicBezTo>
                  <a:cubicBezTo>
                    <a:pt x="317" y="2578"/>
                    <a:pt x="1" y="3682"/>
                    <a:pt x="159" y="4524"/>
                  </a:cubicBezTo>
                  <a:cubicBezTo>
                    <a:pt x="1000" y="4472"/>
                    <a:pt x="2000" y="3893"/>
                    <a:pt x="2736" y="2893"/>
                  </a:cubicBezTo>
                  <a:cubicBezTo>
                    <a:pt x="3473" y="1946"/>
                    <a:pt x="3736" y="842"/>
                    <a:pt x="357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41"/>
            <p:cNvSpPr/>
            <p:nvPr/>
          </p:nvSpPr>
          <p:spPr>
            <a:xfrm>
              <a:off x="5095767" y="3752701"/>
              <a:ext cx="38798" cy="46982"/>
            </a:xfrm>
            <a:custGeom>
              <a:avLst/>
              <a:gdLst/>
              <a:ahLst/>
              <a:cxnLst/>
              <a:rect l="l" t="t" r="r" b="b"/>
              <a:pathLst>
                <a:path w="3736" h="4524" extrusionOk="0">
                  <a:moveTo>
                    <a:pt x="3578" y="0"/>
                  </a:moveTo>
                  <a:lnTo>
                    <a:pt x="3578" y="0"/>
                  </a:lnTo>
                  <a:cubicBezTo>
                    <a:pt x="2736" y="53"/>
                    <a:pt x="1737" y="631"/>
                    <a:pt x="1000" y="1631"/>
                  </a:cubicBezTo>
                  <a:cubicBezTo>
                    <a:pt x="264" y="2578"/>
                    <a:pt x="1" y="3682"/>
                    <a:pt x="158" y="4524"/>
                  </a:cubicBezTo>
                  <a:cubicBezTo>
                    <a:pt x="1000" y="4419"/>
                    <a:pt x="2000" y="3840"/>
                    <a:pt x="2683" y="2893"/>
                  </a:cubicBezTo>
                  <a:cubicBezTo>
                    <a:pt x="3420" y="1946"/>
                    <a:pt x="3736" y="842"/>
                    <a:pt x="357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1"/>
            <p:cNvSpPr/>
            <p:nvPr/>
          </p:nvSpPr>
          <p:spPr>
            <a:xfrm>
              <a:off x="4998536" y="3282937"/>
              <a:ext cx="62289" cy="184116"/>
            </a:xfrm>
            <a:custGeom>
              <a:avLst/>
              <a:gdLst/>
              <a:ahLst/>
              <a:cxnLst/>
              <a:rect l="l" t="t" r="r" b="b"/>
              <a:pathLst>
                <a:path w="5998" h="17729" extrusionOk="0">
                  <a:moveTo>
                    <a:pt x="3105" y="1"/>
                  </a:moveTo>
                  <a:cubicBezTo>
                    <a:pt x="3105" y="1"/>
                    <a:pt x="106" y="3420"/>
                    <a:pt x="53" y="8838"/>
                  </a:cubicBezTo>
                  <a:cubicBezTo>
                    <a:pt x="1" y="12573"/>
                    <a:pt x="3105" y="17729"/>
                    <a:pt x="3105" y="17729"/>
                  </a:cubicBezTo>
                  <a:lnTo>
                    <a:pt x="5998" y="17729"/>
                  </a:lnTo>
                  <a:lnTo>
                    <a:pt x="59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1"/>
            <p:cNvSpPr/>
            <p:nvPr/>
          </p:nvSpPr>
          <p:spPr>
            <a:xfrm>
              <a:off x="4942828" y="3282937"/>
              <a:ext cx="72664" cy="184116"/>
            </a:xfrm>
            <a:custGeom>
              <a:avLst/>
              <a:gdLst/>
              <a:ahLst/>
              <a:cxnLst/>
              <a:rect l="l" t="t" r="r" b="b"/>
              <a:pathLst>
                <a:path w="6997" h="17729" extrusionOk="0">
                  <a:moveTo>
                    <a:pt x="6997" y="1"/>
                  </a:moveTo>
                  <a:cubicBezTo>
                    <a:pt x="6996" y="1"/>
                    <a:pt x="53" y="2158"/>
                    <a:pt x="53" y="8838"/>
                  </a:cubicBezTo>
                  <a:cubicBezTo>
                    <a:pt x="0" y="14678"/>
                    <a:pt x="6997" y="17729"/>
                    <a:pt x="6997" y="17729"/>
                  </a:cubicBezTo>
                  <a:cubicBezTo>
                    <a:pt x="6997" y="17729"/>
                    <a:pt x="4419" y="12310"/>
                    <a:pt x="4419" y="8838"/>
                  </a:cubicBezTo>
                  <a:cubicBezTo>
                    <a:pt x="4419" y="4262"/>
                    <a:pt x="6997" y="1"/>
                    <a:pt x="6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1"/>
            <p:cNvSpPr/>
            <p:nvPr/>
          </p:nvSpPr>
          <p:spPr>
            <a:xfrm>
              <a:off x="5067908" y="3282937"/>
              <a:ext cx="62840" cy="184116"/>
            </a:xfrm>
            <a:custGeom>
              <a:avLst/>
              <a:gdLst/>
              <a:ahLst/>
              <a:cxnLst/>
              <a:rect l="l" t="t" r="r" b="b"/>
              <a:pathLst>
                <a:path w="6051" h="17729" extrusionOk="0">
                  <a:moveTo>
                    <a:pt x="1" y="1"/>
                  </a:moveTo>
                  <a:lnTo>
                    <a:pt x="1" y="17729"/>
                  </a:lnTo>
                  <a:lnTo>
                    <a:pt x="2947" y="17729"/>
                  </a:lnTo>
                  <a:cubicBezTo>
                    <a:pt x="2947" y="17729"/>
                    <a:pt x="6050" y="12573"/>
                    <a:pt x="5998" y="8838"/>
                  </a:cubicBezTo>
                  <a:cubicBezTo>
                    <a:pt x="5945" y="3420"/>
                    <a:pt x="2947" y="1"/>
                    <a:pt x="29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1"/>
            <p:cNvSpPr/>
            <p:nvPr/>
          </p:nvSpPr>
          <p:spPr>
            <a:xfrm>
              <a:off x="5113243" y="3282937"/>
              <a:ext cx="72674" cy="184116"/>
            </a:xfrm>
            <a:custGeom>
              <a:avLst/>
              <a:gdLst/>
              <a:ahLst/>
              <a:cxnLst/>
              <a:rect l="l" t="t" r="r" b="b"/>
              <a:pathLst>
                <a:path w="6998" h="177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579" y="4262"/>
                    <a:pt x="2579" y="8838"/>
                  </a:cubicBezTo>
                  <a:cubicBezTo>
                    <a:pt x="2579" y="12310"/>
                    <a:pt x="1" y="17729"/>
                    <a:pt x="1" y="17729"/>
                  </a:cubicBezTo>
                  <a:cubicBezTo>
                    <a:pt x="1" y="17729"/>
                    <a:pt x="6997" y="14678"/>
                    <a:pt x="6997" y="8838"/>
                  </a:cubicBezTo>
                  <a:cubicBezTo>
                    <a:pt x="6997" y="215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41"/>
            <p:cNvSpPr/>
            <p:nvPr/>
          </p:nvSpPr>
          <p:spPr>
            <a:xfrm>
              <a:off x="5032947" y="3203192"/>
              <a:ext cx="63390" cy="68842"/>
            </a:xfrm>
            <a:custGeom>
              <a:avLst/>
              <a:gdLst/>
              <a:ahLst/>
              <a:cxnLst/>
              <a:rect l="l" t="t" r="r" b="b"/>
              <a:pathLst>
                <a:path w="6104" h="6629" extrusionOk="0">
                  <a:moveTo>
                    <a:pt x="3052" y="1"/>
                  </a:moveTo>
                  <a:cubicBezTo>
                    <a:pt x="2368" y="53"/>
                    <a:pt x="1737" y="4419"/>
                    <a:pt x="1527" y="4419"/>
                  </a:cubicBezTo>
                  <a:cubicBezTo>
                    <a:pt x="1175" y="4419"/>
                    <a:pt x="631" y="2354"/>
                    <a:pt x="78" y="2354"/>
                  </a:cubicBezTo>
                  <a:cubicBezTo>
                    <a:pt x="52" y="2354"/>
                    <a:pt x="27" y="2358"/>
                    <a:pt x="1" y="2368"/>
                  </a:cubicBezTo>
                  <a:lnTo>
                    <a:pt x="1" y="6629"/>
                  </a:lnTo>
                  <a:lnTo>
                    <a:pt x="6103" y="6629"/>
                  </a:lnTo>
                  <a:lnTo>
                    <a:pt x="6103" y="2368"/>
                  </a:lnTo>
                  <a:cubicBezTo>
                    <a:pt x="6075" y="2358"/>
                    <a:pt x="6047" y="2354"/>
                    <a:pt x="6020" y="2354"/>
                  </a:cubicBezTo>
                  <a:cubicBezTo>
                    <a:pt x="5425" y="2354"/>
                    <a:pt x="4929" y="4419"/>
                    <a:pt x="4578" y="4419"/>
                  </a:cubicBezTo>
                  <a:cubicBezTo>
                    <a:pt x="4315" y="4419"/>
                    <a:pt x="3683" y="53"/>
                    <a:pt x="30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1"/>
            <p:cNvSpPr/>
            <p:nvPr/>
          </p:nvSpPr>
          <p:spPr>
            <a:xfrm>
              <a:off x="5032947" y="3477702"/>
              <a:ext cx="63390" cy="68541"/>
            </a:xfrm>
            <a:custGeom>
              <a:avLst/>
              <a:gdLst/>
              <a:ahLst/>
              <a:cxnLst/>
              <a:rect l="l" t="t" r="r" b="b"/>
              <a:pathLst>
                <a:path w="6104" h="6600" extrusionOk="0">
                  <a:moveTo>
                    <a:pt x="1470" y="0"/>
                  </a:moveTo>
                  <a:cubicBezTo>
                    <a:pt x="1018" y="0"/>
                    <a:pt x="510" y="6"/>
                    <a:pt x="1" y="24"/>
                  </a:cubicBezTo>
                  <a:lnTo>
                    <a:pt x="1" y="4285"/>
                  </a:lnTo>
                  <a:cubicBezTo>
                    <a:pt x="26" y="4294"/>
                    <a:pt x="51" y="4298"/>
                    <a:pt x="76" y="4298"/>
                  </a:cubicBezTo>
                  <a:cubicBezTo>
                    <a:pt x="630" y="4298"/>
                    <a:pt x="1174" y="2181"/>
                    <a:pt x="1527" y="2181"/>
                  </a:cubicBezTo>
                  <a:cubicBezTo>
                    <a:pt x="1737" y="2181"/>
                    <a:pt x="2368" y="6599"/>
                    <a:pt x="3052" y="6599"/>
                  </a:cubicBezTo>
                  <a:cubicBezTo>
                    <a:pt x="3683" y="6599"/>
                    <a:pt x="4315" y="2181"/>
                    <a:pt x="4578" y="2181"/>
                  </a:cubicBezTo>
                  <a:cubicBezTo>
                    <a:pt x="4930" y="2181"/>
                    <a:pt x="5426" y="4298"/>
                    <a:pt x="6021" y="4298"/>
                  </a:cubicBezTo>
                  <a:cubicBezTo>
                    <a:pt x="6048" y="4298"/>
                    <a:pt x="6076" y="4294"/>
                    <a:pt x="6103" y="4285"/>
                  </a:cubicBezTo>
                  <a:lnTo>
                    <a:pt x="6103" y="24"/>
                  </a:lnTo>
                  <a:cubicBezTo>
                    <a:pt x="5595" y="6"/>
                    <a:pt x="5086" y="0"/>
                    <a:pt x="4634" y="0"/>
                  </a:cubicBezTo>
                  <a:cubicBezTo>
                    <a:pt x="3730" y="0"/>
                    <a:pt x="3052" y="24"/>
                    <a:pt x="3052" y="24"/>
                  </a:cubicBezTo>
                  <a:cubicBezTo>
                    <a:pt x="3052" y="24"/>
                    <a:pt x="2374" y="0"/>
                    <a:pt x="1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1"/>
            <p:cNvSpPr/>
            <p:nvPr/>
          </p:nvSpPr>
          <p:spPr>
            <a:xfrm>
              <a:off x="5362874" y="3282937"/>
              <a:ext cx="62289" cy="184116"/>
            </a:xfrm>
            <a:custGeom>
              <a:avLst/>
              <a:gdLst/>
              <a:ahLst/>
              <a:cxnLst/>
              <a:rect l="l" t="t" r="r" b="b"/>
              <a:pathLst>
                <a:path w="5998" h="17729" extrusionOk="0">
                  <a:moveTo>
                    <a:pt x="3104" y="1"/>
                  </a:moveTo>
                  <a:cubicBezTo>
                    <a:pt x="3104" y="1"/>
                    <a:pt x="106" y="3420"/>
                    <a:pt x="53" y="8838"/>
                  </a:cubicBezTo>
                  <a:cubicBezTo>
                    <a:pt x="0" y="12573"/>
                    <a:pt x="3104" y="17729"/>
                    <a:pt x="3104" y="17729"/>
                  </a:cubicBezTo>
                  <a:lnTo>
                    <a:pt x="5997" y="17729"/>
                  </a:lnTo>
                  <a:lnTo>
                    <a:pt x="5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1"/>
            <p:cNvSpPr/>
            <p:nvPr/>
          </p:nvSpPr>
          <p:spPr>
            <a:xfrm>
              <a:off x="5307706" y="3282937"/>
              <a:ext cx="72664" cy="184116"/>
            </a:xfrm>
            <a:custGeom>
              <a:avLst/>
              <a:gdLst/>
              <a:ahLst/>
              <a:cxnLst/>
              <a:rect l="l" t="t" r="r" b="b"/>
              <a:pathLst>
                <a:path w="6997" h="17729" extrusionOk="0">
                  <a:moveTo>
                    <a:pt x="6997" y="1"/>
                  </a:moveTo>
                  <a:lnTo>
                    <a:pt x="6997" y="1"/>
                  </a:lnTo>
                  <a:cubicBezTo>
                    <a:pt x="6996" y="1"/>
                    <a:pt x="0" y="2158"/>
                    <a:pt x="0" y="8838"/>
                  </a:cubicBezTo>
                  <a:cubicBezTo>
                    <a:pt x="0" y="14678"/>
                    <a:pt x="6997" y="17729"/>
                    <a:pt x="6997" y="17729"/>
                  </a:cubicBezTo>
                  <a:cubicBezTo>
                    <a:pt x="6997" y="17729"/>
                    <a:pt x="4419" y="12310"/>
                    <a:pt x="4419" y="8838"/>
                  </a:cubicBezTo>
                  <a:cubicBezTo>
                    <a:pt x="4419" y="4262"/>
                    <a:pt x="6997" y="1"/>
                    <a:pt x="69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1"/>
            <p:cNvSpPr/>
            <p:nvPr/>
          </p:nvSpPr>
          <p:spPr>
            <a:xfrm>
              <a:off x="5432786" y="3282937"/>
              <a:ext cx="62289" cy="184116"/>
            </a:xfrm>
            <a:custGeom>
              <a:avLst/>
              <a:gdLst/>
              <a:ahLst/>
              <a:cxnLst/>
              <a:rect l="l" t="t" r="r" b="b"/>
              <a:pathLst>
                <a:path w="5998" h="17729" extrusionOk="0">
                  <a:moveTo>
                    <a:pt x="1" y="1"/>
                  </a:moveTo>
                  <a:lnTo>
                    <a:pt x="1" y="17729"/>
                  </a:lnTo>
                  <a:lnTo>
                    <a:pt x="2894" y="17729"/>
                  </a:lnTo>
                  <a:cubicBezTo>
                    <a:pt x="2894" y="17729"/>
                    <a:pt x="5998" y="12573"/>
                    <a:pt x="5945" y="8838"/>
                  </a:cubicBezTo>
                  <a:cubicBezTo>
                    <a:pt x="5893" y="3420"/>
                    <a:pt x="2894" y="1"/>
                    <a:pt x="28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1"/>
            <p:cNvSpPr/>
            <p:nvPr/>
          </p:nvSpPr>
          <p:spPr>
            <a:xfrm>
              <a:off x="5477581" y="3282937"/>
              <a:ext cx="73214" cy="184116"/>
            </a:xfrm>
            <a:custGeom>
              <a:avLst/>
              <a:gdLst/>
              <a:ahLst/>
              <a:cxnLst/>
              <a:rect l="l" t="t" r="r" b="b"/>
              <a:pathLst>
                <a:path w="7050" h="17729" extrusionOk="0">
                  <a:moveTo>
                    <a:pt x="0" y="1"/>
                  </a:moveTo>
                  <a:cubicBezTo>
                    <a:pt x="1" y="1"/>
                    <a:pt x="2578" y="4262"/>
                    <a:pt x="2578" y="8838"/>
                  </a:cubicBezTo>
                  <a:cubicBezTo>
                    <a:pt x="2578" y="12310"/>
                    <a:pt x="0" y="17729"/>
                    <a:pt x="0" y="17729"/>
                  </a:cubicBezTo>
                  <a:cubicBezTo>
                    <a:pt x="0" y="17729"/>
                    <a:pt x="7049" y="14678"/>
                    <a:pt x="6997" y="8838"/>
                  </a:cubicBezTo>
                  <a:cubicBezTo>
                    <a:pt x="6997" y="215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1"/>
            <p:cNvSpPr/>
            <p:nvPr/>
          </p:nvSpPr>
          <p:spPr>
            <a:xfrm>
              <a:off x="5397285" y="3203192"/>
              <a:ext cx="63380" cy="68842"/>
            </a:xfrm>
            <a:custGeom>
              <a:avLst/>
              <a:gdLst/>
              <a:ahLst/>
              <a:cxnLst/>
              <a:rect l="l" t="t" r="r" b="b"/>
              <a:pathLst>
                <a:path w="6103" h="6629" extrusionOk="0">
                  <a:moveTo>
                    <a:pt x="3052" y="1"/>
                  </a:moveTo>
                  <a:cubicBezTo>
                    <a:pt x="2420" y="53"/>
                    <a:pt x="1789" y="4419"/>
                    <a:pt x="1526" y="4419"/>
                  </a:cubicBezTo>
                  <a:cubicBezTo>
                    <a:pt x="1174" y="4419"/>
                    <a:pt x="678" y="2354"/>
                    <a:pt x="84" y="2354"/>
                  </a:cubicBezTo>
                  <a:cubicBezTo>
                    <a:pt x="56" y="2354"/>
                    <a:pt x="29" y="2358"/>
                    <a:pt x="0" y="2368"/>
                  </a:cubicBezTo>
                  <a:lnTo>
                    <a:pt x="0" y="6629"/>
                  </a:lnTo>
                  <a:lnTo>
                    <a:pt x="6103" y="6629"/>
                  </a:lnTo>
                  <a:lnTo>
                    <a:pt x="6103" y="2368"/>
                  </a:lnTo>
                  <a:cubicBezTo>
                    <a:pt x="6077" y="2358"/>
                    <a:pt x="6051" y="2354"/>
                    <a:pt x="6026" y="2354"/>
                  </a:cubicBezTo>
                  <a:cubicBezTo>
                    <a:pt x="5473" y="2354"/>
                    <a:pt x="4929" y="4419"/>
                    <a:pt x="4577" y="4419"/>
                  </a:cubicBezTo>
                  <a:cubicBezTo>
                    <a:pt x="4314" y="4419"/>
                    <a:pt x="3735" y="53"/>
                    <a:pt x="30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1"/>
            <p:cNvSpPr/>
            <p:nvPr/>
          </p:nvSpPr>
          <p:spPr>
            <a:xfrm>
              <a:off x="5397285" y="3477702"/>
              <a:ext cx="63380" cy="68541"/>
            </a:xfrm>
            <a:custGeom>
              <a:avLst/>
              <a:gdLst/>
              <a:ahLst/>
              <a:cxnLst/>
              <a:rect l="l" t="t" r="r" b="b"/>
              <a:pathLst>
                <a:path w="6103" h="6600" extrusionOk="0">
                  <a:moveTo>
                    <a:pt x="1470" y="0"/>
                  </a:moveTo>
                  <a:cubicBezTo>
                    <a:pt x="1018" y="0"/>
                    <a:pt x="509" y="6"/>
                    <a:pt x="0" y="24"/>
                  </a:cubicBezTo>
                  <a:lnTo>
                    <a:pt x="0" y="4285"/>
                  </a:lnTo>
                  <a:cubicBezTo>
                    <a:pt x="28" y="4294"/>
                    <a:pt x="55" y="4298"/>
                    <a:pt x="82" y="4298"/>
                  </a:cubicBezTo>
                  <a:cubicBezTo>
                    <a:pt x="677" y="4298"/>
                    <a:pt x="1174" y="2181"/>
                    <a:pt x="1526" y="2181"/>
                  </a:cubicBezTo>
                  <a:cubicBezTo>
                    <a:pt x="1789" y="2181"/>
                    <a:pt x="2420" y="6599"/>
                    <a:pt x="3052" y="6599"/>
                  </a:cubicBezTo>
                  <a:cubicBezTo>
                    <a:pt x="3735" y="6599"/>
                    <a:pt x="4314" y="2181"/>
                    <a:pt x="4577" y="2181"/>
                  </a:cubicBezTo>
                  <a:cubicBezTo>
                    <a:pt x="4929" y="2181"/>
                    <a:pt x="5474" y="4298"/>
                    <a:pt x="6027" y="4298"/>
                  </a:cubicBezTo>
                  <a:cubicBezTo>
                    <a:pt x="6052" y="4298"/>
                    <a:pt x="6077" y="4294"/>
                    <a:pt x="6103" y="4285"/>
                  </a:cubicBezTo>
                  <a:lnTo>
                    <a:pt x="6103" y="24"/>
                  </a:lnTo>
                  <a:cubicBezTo>
                    <a:pt x="5594" y="6"/>
                    <a:pt x="5086" y="0"/>
                    <a:pt x="4634" y="0"/>
                  </a:cubicBezTo>
                  <a:cubicBezTo>
                    <a:pt x="3730" y="0"/>
                    <a:pt x="3052" y="24"/>
                    <a:pt x="3052" y="24"/>
                  </a:cubicBezTo>
                  <a:cubicBezTo>
                    <a:pt x="3052" y="24"/>
                    <a:pt x="2374" y="0"/>
                    <a:pt x="1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7" name="Google Shape;7217;p41"/>
          <p:cNvSpPr/>
          <p:nvPr/>
        </p:nvSpPr>
        <p:spPr>
          <a:xfrm>
            <a:off x="4838631" y="1719102"/>
            <a:ext cx="81769" cy="183506"/>
          </a:xfrm>
          <a:custGeom>
            <a:avLst/>
            <a:gdLst/>
            <a:ahLst/>
            <a:cxnLst/>
            <a:rect l="l" t="t" r="r" b="b"/>
            <a:pathLst>
              <a:path w="5314" h="5314" extrusionOk="0">
                <a:moveTo>
                  <a:pt x="0" y="1"/>
                </a:moveTo>
                <a:lnTo>
                  <a:pt x="0" y="2684"/>
                </a:lnTo>
                <a:lnTo>
                  <a:pt x="0" y="5314"/>
                </a:lnTo>
                <a:lnTo>
                  <a:pt x="2683" y="3999"/>
                </a:lnTo>
                <a:lnTo>
                  <a:pt x="5313" y="2684"/>
                </a:lnTo>
                <a:lnTo>
                  <a:pt x="2683" y="1316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8" name="Google Shape;7218;p41"/>
          <p:cNvSpPr/>
          <p:nvPr/>
        </p:nvSpPr>
        <p:spPr>
          <a:xfrm>
            <a:off x="1031550" y="1719102"/>
            <a:ext cx="80969" cy="183506"/>
          </a:xfrm>
          <a:custGeom>
            <a:avLst/>
            <a:gdLst/>
            <a:ahLst/>
            <a:cxnLst/>
            <a:rect l="l" t="t" r="r" b="b"/>
            <a:pathLst>
              <a:path w="5262" h="5314" extrusionOk="0">
                <a:moveTo>
                  <a:pt x="1" y="1"/>
                </a:moveTo>
                <a:lnTo>
                  <a:pt x="1" y="2684"/>
                </a:lnTo>
                <a:lnTo>
                  <a:pt x="1" y="5314"/>
                </a:lnTo>
                <a:lnTo>
                  <a:pt x="2631" y="3999"/>
                </a:lnTo>
                <a:lnTo>
                  <a:pt x="5261" y="2684"/>
                </a:lnTo>
                <a:lnTo>
                  <a:pt x="2631" y="1316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9" name="Google Shape;7219;p41"/>
          <p:cNvSpPr txBox="1"/>
          <p:nvPr/>
        </p:nvSpPr>
        <p:spPr>
          <a:xfrm>
            <a:off x="1189350" y="3199813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0" name="Google Shape;7220;p41"/>
          <p:cNvSpPr txBox="1"/>
          <p:nvPr/>
        </p:nvSpPr>
        <p:spPr>
          <a:xfrm>
            <a:off x="1193500" y="1588050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1" name="Google Shape;7221;p41"/>
          <p:cNvSpPr txBox="1"/>
          <p:nvPr/>
        </p:nvSpPr>
        <p:spPr>
          <a:xfrm>
            <a:off x="4996600" y="3196786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2" name="Google Shape;7222;p41"/>
          <p:cNvSpPr txBox="1"/>
          <p:nvPr/>
        </p:nvSpPr>
        <p:spPr>
          <a:xfrm>
            <a:off x="4996600" y="1589600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3" name="Google Shape;7223;p41"/>
          <p:cNvSpPr txBox="1"/>
          <p:nvPr/>
        </p:nvSpPr>
        <p:spPr>
          <a:xfrm>
            <a:off x="1189350" y="1947870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4" name="Google Shape;7224;p41"/>
          <p:cNvSpPr txBox="1"/>
          <p:nvPr/>
        </p:nvSpPr>
        <p:spPr>
          <a:xfrm>
            <a:off x="4996601" y="3556387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gas giant,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5" name="Google Shape;7225;p41"/>
          <p:cNvSpPr txBox="1"/>
          <p:nvPr/>
        </p:nvSpPr>
        <p:spPr>
          <a:xfrm>
            <a:off x="4996601" y="1947870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is the second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6" name="Google Shape;7226;p41"/>
          <p:cNvSpPr txBox="1"/>
          <p:nvPr/>
        </p:nvSpPr>
        <p:spPr>
          <a:xfrm>
            <a:off x="1189350" y="3556387"/>
            <a:ext cx="18996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227" name="Google Shape;7227;p41"/>
          <p:cNvSpPr/>
          <p:nvPr/>
        </p:nvSpPr>
        <p:spPr>
          <a:xfrm>
            <a:off x="3471250" y="1719100"/>
            <a:ext cx="757200" cy="82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8" name="Google Shape;7228;p41"/>
          <p:cNvGrpSpPr/>
          <p:nvPr/>
        </p:nvGrpSpPr>
        <p:grpSpPr>
          <a:xfrm>
            <a:off x="3471250" y="2628738"/>
            <a:ext cx="757200" cy="82500"/>
            <a:chOff x="3471250" y="2776375"/>
            <a:chExt cx="757200" cy="82500"/>
          </a:xfrm>
        </p:grpSpPr>
        <p:sp>
          <p:nvSpPr>
            <p:cNvPr id="7229" name="Google Shape;7229;p41"/>
            <p:cNvSpPr/>
            <p:nvPr/>
          </p:nvSpPr>
          <p:spPr>
            <a:xfrm>
              <a:off x="3471250" y="2776375"/>
              <a:ext cx="483000" cy="825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1"/>
            <p:cNvSpPr/>
            <p:nvPr/>
          </p:nvSpPr>
          <p:spPr>
            <a:xfrm>
              <a:off x="3471250" y="2776375"/>
              <a:ext cx="757200" cy="825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1" name="Google Shape;7231;p41"/>
          <p:cNvGrpSpPr/>
          <p:nvPr/>
        </p:nvGrpSpPr>
        <p:grpSpPr>
          <a:xfrm>
            <a:off x="3471250" y="4238463"/>
            <a:ext cx="757200" cy="82513"/>
            <a:chOff x="3471250" y="2776375"/>
            <a:chExt cx="757200" cy="82513"/>
          </a:xfrm>
        </p:grpSpPr>
        <p:sp>
          <p:nvSpPr>
            <p:cNvPr id="7232" name="Google Shape;7232;p41"/>
            <p:cNvSpPr/>
            <p:nvPr/>
          </p:nvSpPr>
          <p:spPr>
            <a:xfrm>
              <a:off x="3471250" y="2776388"/>
              <a:ext cx="631500" cy="825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41"/>
            <p:cNvSpPr/>
            <p:nvPr/>
          </p:nvSpPr>
          <p:spPr>
            <a:xfrm>
              <a:off x="3471250" y="2776375"/>
              <a:ext cx="757200" cy="825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4" name="Google Shape;7234;p41"/>
          <p:cNvGrpSpPr/>
          <p:nvPr/>
        </p:nvGrpSpPr>
        <p:grpSpPr>
          <a:xfrm>
            <a:off x="7252675" y="2628738"/>
            <a:ext cx="757200" cy="82508"/>
            <a:chOff x="3471250" y="2776375"/>
            <a:chExt cx="757200" cy="82508"/>
          </a:xfrm>
        </p:grpSpPr>
        <p:sp>
          <p:nvSpPr>
            <p:cNvPr id="7235" name="Google Shape;7235;p41"/>
            <p:cNvSpPr/>
            <p:nvPr/>
          </p:nvSpPr>
          <p:spPr>
            <a:xfrm>
              <a:off x="3471250" y="2776383"/>
              <a:ext cx="421800" cy="825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1"/>
            <p:cNvSpPr/>
            <p:nvPr/>
          </p:nvSpPr>
          <p:spPr>
            <a:xfrm>
              <a:off x="3471250" y="2776375"/>
              <a:ext cx="757200" cy="825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7" name="Google Shape;7237;p41"/>
          <p:cNvGrpSpPr/>
          <p:nvPr/>
        </p:nvGrpSpPr>
        <p:grpSpPr>
          <a:xfrm>
            <a:off x="7252675" y="4238463"/>
            <a:ext cx="757200" cy="82513"/>
            <a:chOff x="3471250" y="2776375"/>
            <a:chExt cx="757200" cy="82513"/>
          </a:xfrm>
        </p:grpSpPr>
        <p:sp>
          <p:nvSpPr>
            <p:cNvPr id="7238" name="Google Shape;7238;p41"/>
            <p:cNvSpPr/>
            <p:nvPr/>
          </p:nvSpPr>
          <p:spPr>
            <a:xfrm>
              <a:off x="3471250" y="2776388"/>
              <a:ext cx="288600" cy="825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1"/>
            <p:cNvSpPr/>
            <p:nvPr/>
          </p:nvSpPr>
          <p:spPr>
            <a:xfrm>
              <a:off x="3471250" y="2776375"/>
              <a:ext cx="757200" cy="825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4" name="Google Shape;7244;p4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7245" name="Google Shape;7245;p42"/>
          <p:cNvGrpSpPr/>
          <p:nvPr/>
        </p:nvGrpSpPr>
        <p:grpSpPr>
          <a:xfrm>
            <a:off x="6608119" y="654368"/>
            <a:ext cx="1877490" cy="3930391"/>
            <a:chOff x="6657350" y="1415400"/>
            <a:chExt cx="1596369" cy="3342170"/>
          </a:xfrm>
        </p:grpSpPr>
        <p:sp>
          <p:nvSpPr>
            <p:cNvPr id="7246" name="Google Shape;7246;p42"/>
            <p:cNvSpPr/>
            <p:nvPr/>
          </p:nvSpPr>
          <p:spPr>
            <a:xfrm>
              <a:off x="7293415" y="4488392"/>
              <a:ext cx="363590" cy="269178"/>
            </a:xfrm>
            <a:custGeom>
              <a:avLst/>
              <a:gdLst/>
              <a:ahLst/>
              <a:cxnLst/>
              <a:rect l="l" t="t" r="r" b="b"/>
              <a:pathLst>
                <a:path w="34036" h="25198" extrusionOk="0">
                  <a:moveTo>
                    <a:pt x="32405" y="1684"/>
                  </a:moveTo>
                  <a:cubicBezTo>
                    <a:pt x="33510" y="3788"/>
                    <a:pt x="34036" y="9943"/>
                    <a:pt x="33352" y="13046"/>
                  </a:cubicBezTo>
                  <a:cubicBezTo>
                    <a:pt x="32668" y="16202"/>
                    <a:pt x="32563" y="16465"/>
                    <a:pt x="30617" y="17149"/>
                  </a:cubicBezTo>
                  <a:cubicBezTo>
                    <a:pt x="28618" y="17833"/>
                    <a:pt x="27986" y="17833"/>
                    <a:pt x="27723" y="16992"/>
                  </a:cubicBezTo>
                  <a:cubicBezTo>
                    <a:pt x="27460" y="16097"/>
                    <a:pt x="24041" y="18833"/>
                    <a:pt x="21937" y="19780"/>
                  </a:cubicBezTo>
                  <a:cubicBezTo>
                    <a:pt x="18307" y="21305"/>
                    <a:pt x="3472" y="25198"/>
                    <a:pt x="842" y="19201"/>
                  </a:cubicBezTo>
                  <a:cubicBezTo>
                    <a:pt x="0" y="17307"/>
                    <a:pt x="3946" y="13520"/>
                    <a:pt x="6629" y="11573"/>
                  </a:cubicBezTo>
                  <a:cubicBezTo>
                    <a:pt x="11311" y="8101"/>
                    <a:pt x="13310" y="7786"/>
                    <a:pt x="16992" y="2262"/>
                  </a:cubicBezTo>
                  <a:cubicBezTo>
                    <a:pt x="18465" y="0"/>
                    <a:pt x="21253" y="263"/>
                    <a:pt x="22884" y="1315"/>
                  </a:cubicBezTo>
                  <a:cubicBezTo>
                    <a:pt x="24514" y="2315"/>
                    <a:pt x="25672" y="7102"/>
                    <a:pt x="28249" y="5839"/>
                  </a:cubicBezTo>
                  <a:cubicBezTo>
                    <a:pt x="30827" y="4629"/>
                    <a:pt x="31721" y="789"/>
                    <a:pt x="32405" y="1684"/>
                  </a:cubicBezTo>
                  <a:close/>
                </a:path>
              </a:pathLst>
            </a:custGeom>
            <a:solidFill>
              <a:srgbClr val="1F2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2"/>
            <p:cNvSpPr/>
            <p:nvPr/>
          </p:nvSpPr>
          <p:spPr>
            <a:xfrm>
              <a:off x="7746861" y="4488392"/>
              <a:ext cx="363600" cy="269178"/>
            </a:xfrm>
            <a:custGeom>
              <a:avLst/>
              <a:gdLst/>
              <a:ahLst/>
              <a:cxnLst/>
              <a:rect l="l" t="t" r="r" b="b"/>
              <a:pathLst>
                <a:path w="34037" h="25198" extrusionOk="0">
                  <a:moveTo>
                    <a:pt x="1631" y="1684"/>
                  </a:moveTo>
                  <a:cubicBezTo>
                    <a:pt x="527" y="3788"/>
                    <a:pt x="1" y="9943"/>
                    <a:pt x="685" y="13046"/>
                  </a:cubicBezTo>
                  <a:cubicBezTo>
                    <a:pt x="1421" y="16202"/>
                    <a:pt x="1474" y="16465"/>
                    <a:pt x="3473" y="17149"/>
                  </a:cubicBezTo>
                  <a:cubicBezTo>
                    <a:pt x="5419" y="17833"/>
                    <a:pt x="6050" y="17833"/>
                    <a:pt x="6313" y="16992"/>
                  </a:cubicBezTo>
                  <a:cubicBezTo>
                    <a:pt x="6576" y="16097"/>
                    <a:pt x="9996" y="18833"/>
                    <a:pt x="12100" y="19780"/>
                  </a:cubicBezTo>
                  <a:cubicBezTo>
                    <a:pt x="15782" y="21305"/>
                    <a:pt x="30564" y="25198"/>
                    <a:pt x="33194" y="19201"/>
                  </a:cubicBezTo>
                  <a:cubicBezTo>
                    <a:pt x="34036" y="17307"/>
                    <a:pt x="30143" y="13520"/>
                    <a:pt x="27460" y="11573"/>
                  </a:cubicBezTo>
                  <a:cubicBezTo>
                    <a:pt x="22726" y="8101"/>
                    <a:pt x="20727" y="7786"/>
                    <a:pt x="17045" y="2262"/>
                  </a:cubicBezTo>
                  <a:cubicBezTo>
                    <a:pt x="15572" y="0"/>
                    <a:pt x="12836" y="263"/>
                    <a:pt x="11153" y="1315"/>
                  </a:cubicBezTo>
                  <a:cubicBezTo>
                    <a:pt x="9522" y="2315"/>
                    <a:pt x="8365" y="7102"/>
                    <a:pt x="5787" y="5839"/>
                  </a:cubicBezTo>
                  <a:cubicBezTo>
                    <a:pt x="3262" y="4629"/>
                    <a:pt x="2315" y="789"/>
                    <a:pt x="1631" y="1684"/>
                  </a:cubicBezTo>
                  <a:close/>
                </a:path>
              </a:pathLst>
            </a:custGeom>
            <a:solidFill>
              <a:srgbClr val="1F2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2"/>
            <p:cNvSpPr/>
            <p:nvPr/>
          </p:nvSpPr>
          <p:spPr>
            <a:xfrm>
              <a:off x="7427712" y="2937562"/>
              <a:ext cx="548472" cy="1613378"/>
            </a:xfrm>
            <a:custGeom>
              <a:avLst/>
              <a:gdLst/>
              <a:ahLst/>
              <a:cxnLst/>
              <a:rect l="l" t="t" r="r" b="b"/>
              <a:pathLst>
                <a:path w="51343" h="151030" extrusionOk="0">
                  <a:moveTo>
                    <a:pt x="789" y="1"/>
                  </a:moveTo>
                  <a:lnTo>
                    <a:pt x="23988" y="1"/>
                  </a:lnTo>
                  <a:lnTo>
                    <a:pt x="27775" y="1"/>
                  </a:lnTo>
                  <a:lnTo>
                    <a:pt x="51027" y="1"/>
                  </a:lnTo>
                  <a:lnTo>
                    <a:pt x="51342" y="151029"/>
                  </a:lnTo>
                  <a:lnTo>
                    <a:pt x="30143" y="151029"/>
                  </a:lnTo>
                  <a:lnTo>
                    <a:pt x="25882" y="46767"/>
                  </a:lnTo>
                  <a:lnTo>
                    <a:pt x="21673" y="151029"/>
                  </a:lnTo>
                  <a:lnTo>
                    <a:pt x="0" y="15102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2"/>
            <p:cNvSpPr/>
            <p:nvPr/>
          </p:nvSpPr>
          <p:spPr>
            <a:xfrm>
              <a:off x="7134401" y="2206549"/>
              <a:ext cx="400113" cy="630513"/>
            </a:xfrm>
            <a:custGeom>
              <a:avLst/>
              <a:gdLst/>
              <a:ahLst/>
              <a:cxnLst/>
              <a:rect l="l" t="t" r="r" b="b"/>
              <a:pathLst>
                <a:path w="37455" h="59023" extrusionOk="0">
                  <a:moveTo>
                    <a:pt x="32878" y="23935"/>
                  </a:moveTo>
                  <a:lnTo>
                    <a:pt x="12889" y="59023"/>
                  </a:lnTo>
                  <a:lnTo>
                    <a:pt x="0" y="53973"/>
                  </a:lnTo>
                  <a:lnTo>
                    <a:pt x="10732" y="26513"/>
                  </a:lnTo>
                  <a:cubicBezTo>
                    <a:pt x="21147" y="0"/>
                    <a:pt x="37455" y="15518"/>
                    <a:pt x="32878" y="239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2"/>
            <p:cNvSpPr/>
            <p:nvPr/>
          </p:nvSpPr>
          <p:spPr>
            <a:xfrm>
              <a:off x="6702308" y="2513340"/>
              <a:ext cx="250633" cy="244458"/>
            </a:xfrm>
            <a:custGeom>
              <a:avLst/>
              <a:gdLst/>
              <a:ahLst/>
              <a:cxnLst/>
              <a:rect l="l" t="t" r="r" b="b"/>
              <a:pathLst>
                <a:path w="23462" h="22884" extrusionOk="0">
                  <a:moveTo>
                    <a:pt x="3367" y="15624"/>
                  </a:moveTo>
                  <a:lnTo>
                    <a:pt x="8522" y="17833"/>
                  </a:lnTo>
                  <a:lnTo>
                    <a:pt x="8522" y="17886"/>
                  </a:lnTo>
                  <a:lnTo>
                    <a:pt x="9469" y="18254"/>
                  </a:lnTo>
                  <a:lnTo>
                    <a:pt x="12730" y="19780"/>
                  </a:lnTo>
                  <a:cubicBezTo>
                    <a:pt x="12836" y="19832"/>
                    <a:pt x="12994" y="19885"/>
                    <a:pt x="13151" y="19885"/>
                  </a:cubicBezTo>
                  <a:lnTo>
                    <a:pt x="15150" y="20779"/>
                  </a:lnTo>
                  <a:lnTo>
                    <a:pt x="15782" y="21253"/>
                  </a:lnTo>
                  <a:lnTo>
                    <a:pt x="15887" y="21095"/>
                  </a:lnTo>
                  <a:lnTo>
                    <a:pt x="19885" y="22883"/>
                  </a:lnTo>
                  <a:lnTo>
                    <a:pt x="23462" y="14730"/>
                  </a:lnTo>
                  <a:lnTo>
                    <a:pt x="19096" y="12783"/>
                  </a:lnTo>
                  <a:cubicBezTo>
                    <a:pt x="18885" y="12468"/>
                    <a:pt x="18570" y="12257"/>
                    <a:pt x="18201" y="12099"/>
                  </a:cubicBezTo>
                  <a:lnTo>
                    <a:pt x="15413" y="11047"/>
                  </a:lnTo>
                  <a:lnTo>
                    <a:pt x="15098" y="10837"/>
                  </a:lnTo>
                  <a:cubicBezTo>
                    <a:pt x="15308" y="9732"/>
                    <a:pt x="14256" y="8154"/>
                    <a:pt x="13520" y="7470"/>
                  </a:cubicBezTo>
                  <a:lnTo>
                    <a:pt x="7260" y="1421"/>
                  </a:lnTo>
                  <a:cubicBezTo>
                    <a:pt x="5787" y="0"/>
                    <a:pt x="3630" y="2262"/>
                    <a:pt x="5155" y="3735"/>
                  </a:cubicBezTo>
                  <a:lnTo>
                    <a:pt x="6997" y="5629"/>
                  </a:lnTo>
                  <a:lnTo>
                    <a:pt x="6997" y="5629"/>
                  </a:lnTo>
                  <a:cubicBezTo>
                    <a:pt x="7575" y="6155"/>
                    <a:pt x="7891" y="6681"/>
                    <a:pt x="8101" y="7155"/>
                  </a:cubicBezTo>
                  <a:cubicBezTo>
                    <a:pt x="7680" y="8627"/>
                    <a:pt x="4103" y="6102"/>
                    <a:pt x="3682" y="5892"/>
                  </a:cubicBezTo>
                  <a:cubicBezTo>
                    <a:pt x="0" y="3998"/>
                    <a:pt x="1894" y="14993"/>
                    <a:pt x="3367" y="15624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2"/>
            <p:cNvSpPr/>
            <p:nvPr/>
          </p:nvSpPr>
          <p:spPr>
            <a:xfrm>
              <a:off x="6821982" y="2612228"/>
              <a:ext cx="492282" cy="359658"/>
            </a:xfrm>
            <a:custGeom>
              <a:avLst/>
              <a:gdLst/>
              <a:ahLst/>
              <a:cxnLst/>
              <a:rect l="l" t="t" r="r" b="b"/>
              <a:pathLst>
                <a:path w="46083" h="33668" extrusionOk="0">
                  <a:moveTo>
                    <a:pt x="38560" y="12152"/>
                  </a:moveTo>
                  <a:lnTo>
                    <a:pt x="5524" y="1"/>
                  </a:lnTo>
                  <a:lnTo>
                    <a:pt x="1" y="10574"/>
                  </a:lnTo>
                  <a:lnTo>
                    <a:pt x="23200" y="22673"/>
                  </a:lnTo>
                  <a:cubicBezTo>
                    <a:pt x="44347" y="33668"/>
                    <a:pt x="46083" y="14888"/>
                    <a:pt x="38560" y="121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2"/>
            <p:cNvSpPr/>
            <p:nvPr/>
          </p:nvSpPr>
          <p:spPr>
            <a:xfrm>
              <a:off x="7288918" y="2185752"/>
              <a:ext cx="827766" cy="1019388"/>
            </a:xfrm>
            <a:custGeom>
              <a:avLst/>
              <a:gdLst/>
              <a:ahLst/>
              <a:cxnLst/>
              <a:rect l="l" t="t" r="r" b="b"/>
              <a:pathLst>
                <a:path w="77488" h="95426" extrusionOk="0">
                  <a:moveTo>
                    <a:pt x="77488" y="22410"/>
                  </a:moveTo>
                  <a:cubicBezTo>
                    <a:pt x="69018" y="24357"/>
                    <a:pt x="63337" y="27829"/>
                    <a:pt x="64021" y="70386"/>
                  </a:cubicBezTo>
                  <a:cubicBezTo>
                    <a:pt x="64126" y="76541"/>
                    <a:pt x="66125" y="91638"/>
                    <a:pt x="62390" y="92427"/>
                  </a:cubicBezTo>
                  <a:cubicBezTo>
                    <a:pt x="48976" y="95426"/>
                    <a:pt x="27618" y="95268"/>
                    <a:pt x="14677" y="91165"/>
                  </a:cubicBezTo>
                  <a:cubicBezTo>
                    <a:pt x="11416" y="90113"/>
                    <a:pt x="13731" y="76330"/>
                    <a:pt x="13783" y="70386"/>
                  </a:cubicBezTo>
                  <a:cubicBezTo>
                    <a:pt x="13783" y="27303"/>
                    <a:pt x="6208" y="27355"/>
                    <a:pt x="1" y="20832"/>
                  </a:cubicBezTo>
                  <a:cubicBezTo>
                    <a:pt x="14467" y="1"/>
                    <a:pt x="66125" y="527"/>
                    <a:pt x="77488" y="224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2"/>
            <p:cNvSpPr/>
            <p:nvPr/>
          </p:nvSpPr>
          <p:spPr>
            <a:xfrm>
              <a:off x="7892394" y="2232953"/>
              <a:ext cx="305712" cy="655809"/>
            </a:xfrm>
            <a:custGeom>
              <a:avLst/>
              <a:gdLst/>
              <a:ahLst/>
              <a:cxnLst/>
              <a:rect l="l" t="t" r="r" b="b"/>
              <a:pathLst>
                <a:path w="28618" h="61391" extrusionOk="0">
                  <a:moveTo>
                    <a:pt x="2736" y="21095"/>
                  </a:moveTo>
                  <a:lnTo>
                    <a:pt x="14940" y="61390"/>
                  </a:lnTo>
                  <a:lnTo>
                    <a:pt x="28617" y="59128"/>
                  </a:lnTo>
                  <a:lnTo>
                    <a:pt x="23883" y="28197"/>
                  </a:lnTo>
                  <a:cubicBezTo>
                    <a:pt x="19569" y="0"/>
                    <a:pt x="0" y="11942"/>
                    <a:pt x="2736" y="21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2"/>
            <p:cNvSpPr/>
            <p:nvPr/>
          </p:nvSpPr>
          <p:spPr>
            <a:xfrm>
              <a:off x="8098043" y="3116250"/>
              <a:ext cx="155676" cy="358526"/>
            </a:xfrm>
            <a:custGeom>
              <a:avLst/>
              <a:gdLst/>
              <a:ahLst/>
              <a:cxnLst/>
              <a:rect l="l" t="t" r="r" b="b"/>
              <a:pathLst>
                <a:path w="14573" h="33562" extrusionOk="0">
                  <a:moveTo>
                    <a:pt x="14415" y="20516"/>
                  </a:moveTo>
                  <a:lnTo>
                    <a:pt x="12573" y="12099"/>
                  </a:lnTo>
                  <a:lnTo>
                    <a:pt x="12626" y="12099"/>
                  </a:lnTo>
                  <a:lnTo>
                    <a:pt x="12363" y="11100"/>
                  </a:lnTo>
                  <a:lnTo>
                    <a:pt x="11626" y="7575"/>
                  </a:lnTo>
                  <a:cubicBezTo>
                    <a:pt x="11574" y="7470"/>
                    <a:pt x="11521" y="7312"/>
                    <a:pt x="11469" y="7207"/>
                  </a:cubicBezTo>
                  <a:lnTo>
                    <a:pt x="10943" y="5050"/>
                  </a:lnTo>
                  <a:lnTo>
                    <a:pt x="10943" y="4261"/>
                  </a:lnTo>
                  <a:lnTo>
                    <a:pt x="10785" y="4261"/>
                  </a:lnTo>
                  <a:lnTo>
                    <a:pt x="9785" y="0"/>
                  </a:lnTo>
                  <a:lnTo>
                    <a:pt x="1105" y="1999"/>
                  </a:lnTo>
                  <a:lnTo>
                    <a:pt x="2210" y="6681"/>
                  </a:lnTo>
                  <a:cubicBezTo>
                    <a:pt x="2105" y="6997"/>
                    <a:pt x="2105" y="7418"/>
                    <a:pt x="2158" y="7786"/>
                  </a:cubicBezTo>
                  <a:lnTo>
                    <a:pt x="3052" y="10626"/>
                  </a:lnTo>
                  <a:lnTo>
                    <a:pt x="3052" y="10995"/>
                  </a:lnTo>
                  <a:cubicBezTo>
                    <a:pt x="2052" y="11521"/>
                    <a:pt x="1421" y="13309"/>
                    <a:pt x="1316" y="14309"/>
                  </a:cubicBezTo>
                  <a:lnTo>
                    <a:pt x="211" y="22936"/>
                  </a:lnTo>
                  <a:cubicBezTo>
                    <a:pt x="1" y="24988"/>
                    <a:pt x="3104" y="25356"/>
                    <a:pt x="3315" y="23252"/>
                  </a:cubicBezTo>
                  <a:lnTo>
                    <a:pt x="3736" y="20621"/>
                  </a:lnTo>
                  <a:lnTo>
                    <a:pt x="3736" y="20621"/>
                  </a:lnTo>
                  <a:cubicBezTo>
                    <a:pt x="3841" y="19832"/>
                    <a:pt x="4051" y="19254"/>
                    <a:pt x="4367" y="18833"/>
                  </a:cubicBezTo>
                  <a:cubicBezTo>
                    <a:pt x="4893" y="18570"/>
                    <a:pt x="5682" y="19306"/>
                    <a:pt x="6103" y="20727"/>
                  </a:cubicBezTo>
                  <a:lnTo>
                    <a:pt x="6366" y="21568"/>
                  </a:lnTo>
                  <a:lnTo>
                    <a:pt x="6629" y="23830"/>
                  </a:lnTo>
                  <a:lnTo>
                    <a:pt x="6629" y="27355"/>
                  </a:lnTo>
                  <a:lnTo>
                    <a:pt x="5735" y="28722"/>
                  </a:lnTo>
                  <a:cubicBezTo>
                    <a:pt x="5261" y="29406"/>
                    <a:pt x="5472" y="30301"/>
                    <a:pt x="6103" y="30774"/>
                  </a:cubicBezTo>
                  <a:lnTo>
                    <a:pt x="6103" y="30774"/>
                  </a:lnTo>
                  <a:cubicBezTo>
                    <a:pt x="6261" y="30879"/>
                    <a:pt x="6419" y="30932"/>
                    <a:pt x="6576" y="30984"/>
                  </a:cubicBezTo>
                  <a:lnTo>
                    <a:pt x="6576" y="31984"/>
                  </a:lnTo>
                  <a:cubicBezTo>
                    <a:pt x="6524" y="32773"/>
                    <a:pt x="7155" y="33457"/>
                    <a:pt x="7997" y="33510"/>
                  </a:cubicBezTo>
                  <a:lnTo>
                    <a:pt x="7997" y="33510"/>
                  </a:lnTo>
                  <a:cubicBezTo>
                    <a:pt x="8786" y="33562"/>
                    <a:pt x="9417" y="32931"/>
                    <a:pt x="9470" y="32142"/>
                  </a:cubicBezTo>
                  <a:lnTo>
                    <a:pt x="9522" y="30932"/>
                  </a:lnTo>
                  <a:cubicBezTo>
                    <a:pt x="9785" y="30774"/>
                    <a:pt x="10048" y="30511"/>
                    <a:pt x="10154" y="30143"/>
                  </a:cubicBezTo>
                  <a:lnTo>
                    <a:pt x="12100" y="25882"/>
                  </a:lnTo>
                  <a:lnTo>
                    <a:pt x="14099" y="22568"/>
                  </a:lnTo>
                  <a:lnTo>
                    <a:pt x="14046" y="22568"/>
                  </a:lnTo>
                  <a:cubicBezTo>
                    <a:pt x="14415" y="21936"/>
                    <a:pt x="14572" y="21253"/>
                    <a:pt x="14415" y="20516"/>
                  </a:cubicBezTo>
                  <a:close/>
                </a:path>
              </a:pathLst>
            </a:custGeom>
            <a:solidFill>
              <a:srgbClr val="F9C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2"/>
            <p:cNvSpPr/>
            <p:nvPr/>
          </p:nvSpPr>
          <p:spPr>
            <a:xfrm>
              <a:off x="8018819" y="2661117"/>
              <a:ext cx="220861" cy="543408"/>
            </a:xfrm>
            <a:custGeom>
              <a:avLst/>
              <a:gdLst/>
              <a:ahLst/>
              <a:cxnLst/>
              <a:rect l="l" t="t" r="r" b="b"/>
              <a:pathLst>
                <a:path w="20675" h="50869" extrusionOk="0">
                  <a:moveTo>
                    <a:pt x="1789" y="16834"/>
                  </a:moveTo>
                  <a:lnTo>
                    <a:pt x="8838" y="50869"/>
                  </a:lnTo>
                  <a:lnTo>
                    <a:pt x="20674" y="49712"/>
                  </a:lnTo>
                  <a:lnTo>
                    <a:pt x="17518" y="23673"/>
                  </a:lnTo>
                  <a:cubicBezTo>
                    <a:pt x="14677" y="0"/>
                    <a:pt x="0" y="9101"/>
                    <a:pt x="1789" y="168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2"/>
            <p:cNvSpPr/>
            <p:nvPr/>
          </p:nvSpPr>
          <p:spPr>
            <a:xfrm>
              <a:off x="7545709" y="2118331"/>
              <a:ext cx="302336" cy="326500"/>
            </a:xfrm>
            <a:custGeom>
              <a:avLst/>
              <a:gdLst/>
              <a:ahLst/>
              <a:cxnLst/>
              <a:rect l="l" t="t" r="r" b="b"/>
              <a:pathLst>
                <a:path w="28302" h="30564" extrusionOk="0">
                  <a:moveTo>
                    <a:pt x="3262" y="15519"/>
                  </a:moveTo>
                  <a:cubicBezTo>
                    <a:pt x="5734" y="26671"/>
                    <a:pt x="9364" y="28880"/>
                    <a:pt x="13520" y="30563"/>
                  </a:cubicBezTo>
                  <a:lnTo>
                    <a:pt x="15992" y="30563"/>
                  </a:lnTo>
                  <a:cubicBezTo>
                    <a:pt x="20832" y="27828"/>
                    <a:pt x="25514" y="23357"/>
                    <a:pt x="26408" y="15729"/>
                  </a:cubicBezTo>
                  <a:cubicBezTo>
                    <a:pt x="28302" y="0"/>
                    <a:pt x="0" y="1000"/>
                    <a:pt x="3262" y="155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42"/>
            <p:cNvSpPr/>
            <p:nvPr/>
          </p:nvSpPr>
          <p:spPr>
            <a:xfrm>
              <a:off x="7600206" y="2053709"/>
              <a:ext cx="206247" cy="384944"/>
            </a:xfrm>
            <a:custGeom>
              <a:avLst/>
              <a:gdLst/>
              <a:ahLst/>
              <a:cxnLst/>
              <a:rect l="l" t="t" r="r" b="b"/>
              <a:pathLst>
                <a:path w="19307" h="36035" extrusionOk="0">
                  <a:moveTo>
                    <a:pt x="1" y="1"/>
                  </a:moveTo>
                  <a:lnTo>
                    <a:pt x="19307" y="1"/>
                  </a:lnTo>
                  <a:lnTo>
                    <a:pt x="19307" y="19201"/>
                  </a:lnTo>
                  <a:cubicBezTo>
                    <a:pt x="19307" y="21411"/>
                    <a:pt x="18781" y="25198"/>
                    <a:pt x="15309" y="26671"/>
                  </a:cubicBezTo>
                  <a:cubicBezTo>
                    <a:pt x="13152" y="28302"/>
                    <a:pt x="10995" y="30459"/>
                    <a:pt x="10995" y="36035"/>
                  </a:cubicBezTo>
                  <a:lnTo>
                    <a:pt x="8312" y="36035"/>
                  </a:lnTo>
                  <a:cubicBezTo>
                    <a:pt x="8312" y="30932"/>
                    <a:pt x="6524" y="28670"/>
                    <a:pt x="4525" y="27039"/>
                  </a:cubicBezTo>
                  <a:cubicBezTo>
                    <a:pt x="106" y="25566"/>
                    <a:pt x="1" y="20990"/>
                    <a:pt x="1" y="192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42"/>
            <p:cNvSpPr/>
            <p:nvPr/>
          </p:nvSpPr>
          <p:spPr>
            <a:xfrm>
              <a:off x="7295103" y="1415400"/>
              <a:ext cx="781681" cy="497901"/>
            </a:xfrm>
            <a:custGeom>
              <a:avLst/>
              <a:gdLst/>
              <a:ahLst/>
              <a:cxnLst/>
              <a:rect l="l" t="t" r="r" b="b"/>
              <a:pathLst>
                <a:path w="73174" h="46609" extrusionOk="0">
                  <a:moveTo>
                    <a:pt x="36035" y="0"/>
                  </a:moveTo>
                  <a:cubicBezTo>
                    <a:pt x="44451" y="0"/>
                    <a:pt x="51553" y="4945"/>
                    <a:pt x="53763" y="11626"/>
                  </a:cubicBezTo>
                  <a:cubicBezTo>
                    <a:pt x="64547" y="11942"/>
                    <a:pt x="73174" y="19622"/>
                    <a:pt x="73174" y="29091"/>
                  </a:cubicBezTo>
                  <a:cubicBezTo>
                    <a:pt x="73174" y="38770"/>
                    <a:pt x="64178" y="46608"/>
                    <a:pt x="53131" y="46608"/>
                  </a:cubicBezTo>
                  <a:cubicBezTo>
                    <a:pt x="44451" y="46608"/>
                    <a:pt x="37087" y="41821"/>
                    <a:pt x="34299" y="35141"/>
                  </a:cubicBezTo>
                  <a:cubicBezTo>
                    <a:pt x="31037" y="39822"/>
                    <a:pt x="25198" y="42926"/>
                    <a:pt x="18465" y="42926"/>
                  </a:cubicBezTo>
                  <a:cubicBezTo>
                    <a:pt x="8259" y="42926"/>
                    <a:pt x="0" y="35719"/>
                    <a:pt x="0" y="26829"/>
                  </a:cubicBezTo>
                  <a:cubicBezTo>
                    <a:pt x="0" y="17939"/>
                    <a:pt x="8259" y="10732"/>
                    <a:pt x="18465" y="10732"/>
                  </a:cubicBezTo>
                  <a:lnTo>
                    <a:pt x="18622" y="10732"/>
                  </a:lnTo>
                  <a:cubicBezTo>
                    <a:pt x="21147" y="4525"/>
                    <a:pt x="27986" y="0"/>
                    <a:pt x="36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42"/>
            <p:cNvSpPr/>
            <p:nvPr/>
          </p:nvSpPr>
          <p:spPr>
            <a:xfrm>
              <a:off x="7294537" y="1685671"/>
              <a:ext cx="814840" cy="538355"/>
            </a:xfrm>
            <a:custGeom>
              <a:avLst/>
              <a:gdLst/>
              <a:ahLst/>
              <a:cxnLst/>
              <a:rect l="l" t="t" r="r" b="b"/>
              <a:pathLst>
                <a:path w="76278" h="50396" extrusionOk="0">
                  <a:moveTo>
                    <a:pt x="38139" y="0"/>
                  </a:moveTo>
                  <a:cubicBezTo>
                    <a:pt x="76278" y="0"/>
                    <a:pt x="60865" y="50396"/>
                    <a:pt x="38139" y="50396"/>
                  </a:cubicBezTo>
                  <a:cubicBezTo>
                    <a:pt x="15467" y="50396"/>
                    <a:pt x="1" y="0"/>
                    <a:pt x="38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42"/>
            <p:cNvSpPr/>
            <p:nvPr/>
          </p:nvSpPr>
          <p:spPr>
            <a:xfrm>
              <a:off x="7573235" y="2202607"/>
              <a:ext cx="116899" cy="242215"/>
            </a:xfrm>
            <a:custGeom>
              <a:avLst/>
              <a:gdLst/>
              <a:ahLst/>
              <a:cxnLst/>
              <a:rect l="l" t="t" r="r" b="b"/>
              <a:pathLst>
                <a:path w="10943" h="22674" extrusionOk="0">
                  <a:moveTo>
                    <a:pt x="10943" y="22673"/>
                  </a:moveTo>
                  <a:cubicBezTo>
                    <a:pt x="8470" y="20990"/>
                    <a:pt x="2052" y="10890"/>
                    <a:pt x="1053" y="6576"/>
                  </a:cubicBezTo>
                  <a:cubicBezTo>
                    <a:pt x="1" y="2263"/>
                    <a:pt x="2526" y="1"/>
                    <a:pt x="2526" y="1"/>
                  </a:cubicBezTo>
                  <a:cubicBezTo>
                    <a:pt x="2158" y="7050"/>
                    <a:pt x="10469" y="10680"/>
                    <a:pt x="10943" y="22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42"/>
            <p:cNvSpPr/>
            <p:nvPr/>
          </p:nvSpPr>
          <p:spPr>
            <a:xfrm>
              <a:off x="7445689" y="1715451"/>
              <a:ext cx="516445" cy="255130"/>
            </a:xfrm>
            <a:custGeom>
              <a:avLst/>
              <a:gdLst/>
              <a:ahLst/>
              <a:cxnLst/>
              <a:rect l="l" t="t" r="r" b="b"/>
              <a:pathLst>
                <a:path w="48345" h="23883" extrusionOk="0">
                  <a:moveTo>
                    <a:pt x="36508" y="5524"/>
                  </a:moveTo>
                  <a:cubicBezTo>
                    <a:pt x="33089" y="6997"/>
                    <a:pt x="21148" y="14625"/>
                    <a:pt x="16203" y="14782"/>
                  </a:cubicBezTo>
                  <a:cubicBezTo>
                    <a:pt x="11310" y="14940"/>
                    <a:pt x="17097" y="13888"/>
                    <a:pt x="18465" y="12363"/>
                  </a:cubicBezTo>
                  <a:cubicBezTo>
                    <a:pt x="19780" y="10890"/>
                    <a:pt x="9048" y="15835"/>
                    <a:pt x="6523" y="15940"/>
                  </a:cubicBezTo>
                  <a:cubicBezTo>
                    <a:pt x="3946" y="16098"/>
                    <a:pt x="6523" y="15677"/>
                    <a:pt x="7681" y="14046"/>
                  </a:cubicBezTo>
                  <a:cubicBezTo>
                    <a:pt x="8891" y="12363"/>
                    <a:pt x="3367" y="14940"/>
                    <a:pt x="4261" y="19412"/>
                  </a:cubicBezTo>
                  <a:cubicBezTo>
                    <a:pt x="5156" y="23883"/>
                    <a:pt x="579" y="22200"/>
                    <a:pt x="263" y="17991"/>
                  </a:cubicBezTo>
                  <a:cubicBezTo>
                    <a:pt x="0" y="13836"/>
                    <a:pt x="369" y="13099"/>
                    <a:pt x="2052" y="9259"/>
                  </a:cubicBezTo>
                  <a:cubicBezTo>
                    <a:pt x="3683" y="5366"/>
                    <a:pt x="25303" y="0"/>
                    <a:pt x="32195" y="0"/>
                  </a:cubicBezTo>
                  <a:cubicBezTo>
                    <a:pt x="39033" y="0"/>
                    <a:pt x="44715" y="6839"/>
                    <a:pt x="46345" y="9838"/>
                  </a:cubicBezTo>
                  <a:cubicBezTo>
                    <a:pt x="47976" y="12836"/>
                    <a:pt x="48344" y="16045"/>
                    <a:pt x="47608" y="18728"/>
                  </a:cubicBezTo>
                  <a:cubicBezTo>
                    <a:pt x="46871" y="21411"/>
                    <a:pt x="44557" y="22673"/>
                    <a:pt x="44557" y="19254"/>
                  </a:cubicBezTo>
                  <a:cubicBezTo>
                    <a:pt x="44557" y="15835"/>
                    <a:pt x="39033" y="11784"/>
                    <a:pt x="36508" y="5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42"/>
            <p:cNvSpPr/>
            <p:nvPr/>
          </p:nvSpPr>
          <p:spPr>
            <a:xfrm>
              <a:off x="7917677" y="1867725"/>
              <a:ext cx="69126" cy="130946"/>
            </a:xfrm>
            <a:custGeom>
              <a:avLst/>
              <a:gdLst/>
              <a:ahLst/>
              <a:cxnLst/>
              <a:rect l="l" t="t" r="r" b="b"/>
              <a:pathLst>
                <a:path w="6471" h="12258" extrusionOk="0">
                  <a:moveTo>
                    <a:pt x="4525" y="316"/>
                  </a:moveTo>
                  <a:cubicBezTo>
                    <a:pt x="5945" y="579"/>
                    <a:pt x="6471" y="3472"/>
                    <a:pt x="5735" y="6681"/>
                  </a:cubicBezTo>
                  <a:cubicBezTo>
                    <a:pt x="5051" y="9890"/>
                    <a:pt x="3315" y="12257"/>
                    <a:pt x="1947" y="11942"/>
                  </a:cubicBezTo>
                  <a:cubicBezTo>
                    <a:pt x="579" y="11626"/>
                    <a:pt x="1" y="8785"/>
                    <a:pt x="737" y="5576"/>
                  </a:cubicBezTo>
                  <a:cubicBezTo>
                    <a:pt x="1421" y="2368"/>
                    <a:pt x="3157" y="0"/>
                    <a:pt x="4525" y="316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42"/>
            <p:cNvSpPr/>
            <p:nvPr/>
          </p:nvSpPr>
          <p:spPr>
            <a:xfrm>
              <a:off x="7422094" y="1867725"/>
              <a:ext cx="69126" cy="130946"/>
            </a:xfrm>
            <a:custGeom>
              <a:avLst/>
              <a:gdLst/>
              <a:ahLst/>
              <a:cxnLst/>
              <a:rect l="l" t="t" r="r" b="b"/>
              <a:pathLst>
                <a:path w="6471" h="12258" extrusionOk="0">
                  <a:moveTo>
                    <a:pt x="1946" y="316"/>
                  </a:moveTo>
                  <a:cubicBezTo>
                    <a:pt x="579" y="579"/>
                    <a:pt x="0" y="3472"/>
                    <a:pt x="736" y="6681"/>
                  </a:cubicBezTo>
                  <a:cubicBezTo>
                    <a:pt x="1420" y="9890"/>
                    <a:pt x="3156" y="12257"/>
                    <a:pt x="4524" y="11942"/>
                  </a:cubicBezTo>
                  <a:cubicBezTo>
                    <a:pt x="5944" y="11626"/>
                    <a:pt x="6470" y="8785"/>
                    <a:pt x="5734" y="5576"/>
                  </a:cubicBezTo>
                  <a:cubicBezTo>
                    <a:pt x="5050" y="2368"/>
                    <a:pt x="3314" y="0"/>
                    <a:pt x="1946" y="316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42"/>
            <p:cNvSpPr/>
            <p:nvPr/>
          </p:nvSpPr>
          <p:spPr>
            <a:xfrm>
              <a:off x="7458613" y="1571605"/>
              <a:ext cx="487218" cy="250643"/>
            </a:xfrm>
            <a:custGeom>
              <a:avLst/>
              <a:gdLst/>
              <a:ahLst/>
              <a:cxnLst/>
              <a:rect l="l" t="t" r="r" b="b"/>
              <a:pathLst>
                <a:path w="45609" h="23463" extrusionOk="0">
                  <a:moveTo>
                    <a:pt x="0" y="23462"/>
                  </a:moveTo>
                  <a:cubicBezTo>
                    <a:pt x="12836" y="19201"/>
                    <a:pt x="28144" y="19359"/>
                    <a:pt x="45609" y="23462"/>
                  </a:cubicBezTo>
                  <a:lnTo>
                    <a:pt x="41243" y="5524"/>
                  </a:lnTo>
                  <a:cubicBezTo>
                    <a:pt x="29038" y="1000"/>
                    <a:pt x="16834" y="1"/>
                    <a:pt x="4630" y="55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42"/>
            <p:cNvSpPr/>
            <p:nvPr/>
          </p:nvSpPr>
          <p:spPr>
            <a:xfrm>
              <a:off x="7332744" y="1548009"/>
              <a:ext cx="296162" cy="269744"/>
            </a:xfrm>
            <a:custGeom>
              <a:avLst/>
              <a:gdLst/>
              <a:ahLst/>
              <a:cxnLst/>
              <a:rect l="l" t="t" r="r" b="b"/>
              <a:pathLst>
                <a:path w="27724" h="25251" extrusionOk="0">
                  <a:moveTo>
                    <a:pt x="9049" y="3157"/>
                  </a:moveTo>
                  <a:cubicBezTo>
                    <a:pt x="15204" y="0"/>
                    <a:pt x="22358" y="1684"/>
                    <a:pt x="25041" y="6944"/>
                  </a:cubicBezTo>
                  <a:cubicBezTo>
                    <a:pt x="27724" y="12205"/>
                    <a:pt x="24883" y="18991"/>
                    <a:pt x="18676" y="22147"/>
                  </a:cubicBezTo>
                  <a:cubicBezTo>
                    <a:pt x="12521" y="25251"/>
                    <a:pt x="5367" y="23567"/>
                    <a:pt x="2684" y="18307"/>
                  </a:cubicBezTo>
                  <a:cubicBezTo>
                    <a:pt x="1" y="13046"/>
                    <a:pt x="2894" y="6260"/>
                    <a:pt x="9049" y="31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42"/>
            <p:cNvSpPr/>
            <p:nvPr/>
          </p:nvSpPr>
          <p:spPr>
            <a:xfrm>
              <a:off x="7327126" y="1516542"/>
              <a:ext cx="333251" cy="290532"/>
            </a:xfrm>
            <a:custGeom>
              <a:avLst/>
              <a:gdLst/>
              <a:ahLst/>
              <a:cxnLst/>
              <a:rect l="l" t="t" r="r" b="b"/>
              <a:pathLst>
                <a:path w="31196" h="27197" extrusionOk="0">
                  <a:moveTo>
                    <a:pt x="10522" y="3577"/>
                  </a:moveTo>
                  <a:cubicBezTo>
                    <a:pt x="17571" y="0"/>
                    <a:pt x="25567" y="1578"/>
                    <a:pt x="28355" y="7102"/>
                  </a:cubicBezTo>
                  <a:cubicBezTo>
                    <a:pt x="31196" y="12626"/>
                    <a:pt x="27724" y="20043"/>
                    <a:pt x="20675" y="23620"/>
                  </a:cubicBezTo>
                  <a:cubicBezTo>
                    <a:pt x="13625" y="27197"/>
                    <a:pt x="5630" y="25619"/>
                    <a:pt x="2789" y="20095"/>
                  </a:cubicBezTo>
                  <a:cubicBezTo>
                    <a:pt x="1" y="14572"/>
                    <a:pt x="3473" y="7207"/>
                    <a:pt x="10522" y="35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42"/>
            <p:cNvSpPr/>
            <p:nvPr/>
          </p:nvSpPr>
          <p:spPr>
            <a:xfrm>
              <a:off x="7511988" y="2432984"/>
              <a:ext cx="201194" cy="719872"/>
            </a:xfrm>
            <a:custGeom>
              <a:avLst/>
              <a:gdLst/>
              <a:ahLst/>
              <a:cxnLst/>
              <a:rect l="l" t="t" r="r" b="b"/>
              <a:pathLst>
                <a:path w="18834" h="67388" extrusionOk="0">
                  <a:moveTo>
                    <a:pt x="53" y="67072"/>
                  </a:moveTo>
                  <a:cubicBezTo>
                    <a:pt x="1" y="57550"/>
                    <a:pt x="1106" y="10732"/>
                    <a:pt x="2000" y="1211"/>
                  </a:cubicBezTo>
                  <a:cubicBezTo>
                    <a:pt x="6997" y="1"/>
                    <a:pt x="12521" y="211"/>
                    <a:pt x="18833" y="1211"/>
                  </a:cubicBezTo>
                  <a:cubicBezTo>
                    <a:pt x="14993" y="1158"/>
                    <a:pt x="11942" y="1105"/>
                    <a:pt x="8996" y="1369"/>
                  </a:cubicBezTo>
                  <a:cubicBezTo>
                    <a:pt x="7050" y="1526"/>
                    <a:pt x="5103" y="1789"/>
                    <a:pt x="3052" y="2315"/>
                  </a:cubicBezTo>
                  <a:cubicBezTo>
                    <a:pt x="2421" y="11732"/>
                    <a:pt x="1316" y="58234"/>
                    <a:pt x="1158" y="67388"/>
                  </a:cubicBezTo>
                  <a:cubicBezTo>
                    <a:pt x="790" y="67282"/>
                    <a:pt x="422" y="67177"/>
                    <a:pt x="53" y="670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42"/>
            <p:cNvSpPr/>
            <p:nvPr/>
          </p:nvSpPr>
          <p:spPr>
            <a:xfrm>
              <a:off x="7715393" y="2202607"/>
              <a:ext cx="116899" cy="242215"/>
            </a:xfrm>
            <a:custGeom>
              <a:avLst/>
              <a:gdLst/>
              <a:ahLst/>
              <a:cxnLst/>
              <a:rect l="l" t="t" r="r" b="b"/>
              <a:pathLst>
                <a:path w="10943" h="22674" extrusionOk="0">
                  <a:moveTo>
                    <a:pt x="1" y="22673"/>
                  </a:moveTo>
                  <a:cubicBezTo>
                    <a:pt x="2473" y="20990"/>
                    <a:pt x="8891" y="10890"/>
                    <a:pt x="9891" y="6576"/>
                  </a:cubicBezTo>
                  <a:cubicBezTo>
                    <a:pt x="10943" y="2263"/>
                    <a:pt x="8418" y="1"/>
                    <a:pt x="8418" y="1"/>
                  </a:cubicBezTo>
                  <a:cubicBezTo>
                    <a:pt x="8786" y="7050"/>
                    <a:pt x="474" y="10680"/>
                    <a:pt x="1" y="22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42"/>
            <p:cNvSpPr/>
            <p:nvPr/>
          </p:nvSpPr>
          <p:spPr>
            <a:xfrm>
              <a:off x="7556380" y="2520646"/>
              <a:ext cx="28106" cy="27539"/>
            </a:xfrm>
            <a:custGeom>
              <a:avLst/>
              <a:gdLst/>
              <a:ahLst/>
              <a:cxnLst/>
              <a:rect l="l" t="t" r="r" b="b"/>
              <a:pathLst>
                <a:path w="2631" h="2578" extrusionOk="0">
                  <a:moveTo>
                    <a:pt x="1316" y="0"/>
                  </a:moveTo>
                  <a:cubicBezTo>
                    <a:pt x="2052" y="0"/>
                    <a:pt x="2631" y="579"/>
                    <a:pt x="2631" y="1263"/>
                  </a:cubicBezTo>
                  <a:cubicBezTo>
                    <a:pt x="2631" y="1999"/>
                    <a:pt x="2052" y="2578"/>
                    <a:pt x="1316" y="2578"/>
                  </a:cubicBezTo>
                  <a:cubicBezTo>
                    <a:pt x="579" y="2578"/>
                    <a:pt x="1" y="1999"/>
                    <a:pt x="1" y="1263"/>
                  </a:cubicBezTo>
                  <a:cubicBezTo>
                    <a:pt x="53" y="579"/>
                    <a:pt x="632" y="0"/>
                    <a:pt x="13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42"/>
            <p:cNvSpPr/>
            <p:nvPr/>
          </p:nvSpPr>
          <p:spPr>
            <a:xfrm>
              <a:off x="7822154" y="2520646"/>
              <a:ext cx="27550" cy="27539"/>
            </a:xfrm>
            <a:custGeom>
              <a:avLst/>
              <a:gdLst/>
              <a:ahLst/>
              <a:cxnLst/>
              <a:rect l="l" t="t" r="r" b="b"/>
              <a:pathLst>
                <a:path w="2579" h="2578" extrusionOk="0">
                  <a:moveTo>
                    <a:pt x="1316" y="0"/>
                  </a:moveTo>
                  <a:cubicBezTo>
                    <a:pt x="2000" y="0"/>
                    <a:pt x="2578" y="579"/>
                    <a:pt x="2578" y="1263"/>
                  </a:cubicBezTo>
                  <a:cubicBezTo>
                    <a:pt x="2578" y="1999"/>
                    <a:pt x="2000" y="2578"/>
                    <a:pt x="1316" y="2578"/>
                  </a:cubicBezTo>
                  <a:cubicBezTo>
                    <a:pt x="579" y="2578"/>
                    <a:pt x="1" y="1999"/>
                    <a:pt x="1" y="1263"/>
                  </a:cubicBezTo>
                  <a:cubicBezTo>
                    <a:pt x="1" y="579"/>
                    <a:pt x="579" y="0"/>
                    <a:pt x="13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42"/>
            <p:cNvSpPr/>
            <p:nvPr/>
          </p:nvSpPr>
          <p:spPr>
            <a:xfrm>
              <a:off x="7556380" y="2692018"/>
              <a:ext cx="28106" cy="28106"/>
            </a:xfrm>
            <a:custGeom>
              <a:avLst/>
              <a:gdLst/>
              <a:ahLst/>
              <a:cxnLst/>
              <a:rect l="l" t="t" r="r" b="b"/>
              <a:pathLst>
                <a:path w="2631" h="2631" extrusionOk="0">
                  <a:moveTo>
                    <a:pt x="1316" y="1"/>
                  </a:moveTo>
                  <a:cubicBezTo>
                    <a:pt x="2052" y="1"/>
                    <a:pt x="2631" y="579"/>
                    <a:pt x="2631" y="1316"/>
                  </a:cubicBezTo>
                  <a:cubicBezTo>
                    <a:pt x="2631" y="2052"/>
                    <a:pt x="2052" y="2631"/>
                    <a:pt x="1316" y="2631"/>
                  </a:cubicBezTo>
                  <a:cubicBezTo>
                    <a:pt x="579" y="2631"/>
                    <a:pt x="1" y="2052"/>
                    <a:pt x="1" y="1316"/>
                  </a:cubicBezTo>
                  <a:cubicBezTo>
                    <a:pt x="1" y="579"/>
                    <a:pt x="632" y="1"/>
                    <a:pt x="13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42"/>
            <p:cNvSpPr/>
            <p:nvPr/>
          </p:nvSpPr>
          <p:spPr>
            <a:xfrm>
              <a:off x="7822154" y="2692018"/>
              <a:ext cx="27550" cy="28106"/>
            </a:xfrm>
            <a:custGeom>
              <a:avLst/>
              <a:gdLst/>
              <a:ahLst/>
              <a:cxnLst/>
              <a:rect l="l" t="t" r="r" b="b"/>
              <a:pathLst>
                <a:path w="2579" h="2631" extrusionOk="0">
                  <a:moveTo>
                    <a:pt x="1316" y="1"/>
                  </a:moveTo>
                  <a:cubicBezTo>
                    <a:pt x="2000" y="1"/>
                    <a:pt x="2578" y="579"/>
                    <a:pt x="2578" y="1316"/>
                  </a:cubicBezTo>
                  <a:cubicBezTo>
                    <a:pt x="2578" y="2052"/>
                    <a:pt x="2000" y="2631"/>
                    <a:pt x="1316" y="2631"/>
                  </a:cubicBezTo>
                  <a:cubicBezTo>
                    <a:pt x="579" y="2631"/>
                    <a:pt x="1" y="2052"/>
                    <a:pt x="1" y="1316"/>
                  </a:cubicBezTo>
                  <a:cubicBezTo>
                    <a:pt x="1" y="579"/>
                    <a:pt x="579" y="1"/>
                    <a:pt x="13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42"/>
            <p:cNvSpPr/>
            <p:nvPr/>
          </p:nvSpPr>
          <p:spPr>
            <a:xfrm>
              <a:off x="7556380" y="2863956"/>
              <a:ext cx="28106" cy="27550"/>
            </a:xfrm>
            <a:custGeom>
              <a:avLst/>
              <a:gdLst/>
              <a:ahLst/>
              <a:cxnLst/>
              <a:rect l="l" t="t" r="r" b="b"/>
              <a:pathLst>
                <a:path w="2631" h="2579" extrusionOk="0">
                  <a:moveTo>
                    <a:pt x="1316" y="1"/>
                  </a:moveTo>
                  <a:cubicBezTo>
                    <a:pt x="2052" y="1"/>
                    <a:pt x="2631" y="579"/>
                    <a:pt x="2631" y="1316"/>
                  </a:cubicBezTo>
                  <a:cubicBezTo>
                    <a:pt x="2631" y="2000"/>
                    <a:pt x="2052" y="2578"/>
                    <a:pt x="1316" y="2578"/>
                  </a:cubicBezTo>
                  <a:cubicBezTo>
                    <a:pt x="579" y="2578"/>
                    <a:pt x="1" y="2000"/>
                    <a:pt x="1" y="1316"/>
                  </a:cubicBezTo>
                  <a:cubicBezTo>
                    <a:pt x="1" y="579"/>
                    <a:pt x="632" y="1"/>
                    <a:pt x="13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42"/>
            <p:cNvSpPr/>
            <p:nvPr/>
          </p:nvSpPr>
          <p:spPr>
            <a:xfrm>
              <a:off x="7822154" y="2863956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2579" h="2579" extrusionOk="0">
                  <a:moveTo>
                    <a:pt x="1316" y="1"/>
                  </a:moveTo>
                  <a:cubicBezTo>
                    <a:pt x="2000" y="1"/>
                    <a:pt x="2578" y="579"/>
                    <a:pt x="2578" y="1316"/>
                  </a:cubicBezTo>
                  <a:cubicBezTo>
                    <a:pt x="2578" y="2000"/>
                    <a:pt x="2000" y="2578"/>
                    <a:pt x="1316" y="2578"/>
                  </a:cubicBezTo>
                  <a:cubicBezTo>
                    <a:pt x="579" y="2578"/>
                    <a:pt x="1" y="2000"/>
                    <a:pt x="1" y="1316"/>
                  </a:cubicBezTo>
                  <a:cubicBezTo>
                    <a:pt x="1" y="579"/>
                    <a:pt x="579" y="1"/>
                    <a:pt x="13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42"/>
            <p:cNvSpPr/>
            <p:nvPr/>
          </p:nvSpPr>
          <p:spPr>
            <a:xfrm>
              <a:off x="7556380" y="3035894"/>
              <a:ext cx="28106" cy="27550"/>
            </a:xfrm>
            <a:custGeom>
              <a:avLst/>
              <a:gdLst/>
              <a:ahLst/>
              <a:cxnLst/>
              <a:rect l="l" t="t" r="r" b="b"/>
              <a:pathLst>
                <a:path w="2631" h="2579" extrusionOk="0">
                  <a:moveTo>
                    <a:pt x="1316" y="1"/>
                  </a:moveTo>
                  <a:cubicBezTo>
                    <a:pt x="2052" y="1"/>
                    <a:pt x="2631" y="579"/>
                    <a:pt x="2631" y="1263"/>
                  </a:cubicBezTo>
                  <a:cubicBezTo>
                    <a:pt x="2631" y="2000"/>
                    <a:pt x="2052" y="2578"/>
                    <a:pt x="1316" y="2578"/>
                  </a:cubicBezTo>
                  <a:cubicBezTo>
                    <a:pt x="579" y="2578"/>
                    <a:pt x="1" y="2000"/>
                    <a:pt x="1" y="1263"/>
                  </a:cubicBezTo>
                  <a:cubicBezTo>
                    <a:pt x="1" y="579"/>
                    <a:pt x="632" y="1"/>
                    <a:pt x="1316" y="1"/>
                  </a:cubicBezTo>
                  <a:close/>
                </a:path>
              </a:pathLst>
            </a:custGeom>
            <a:solidFill>
              <a:srgbClr val="BBE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42"/>
            <p:cNvSpPr/>
            <p:nvPr/>
          </p:nvSpPr>
          <p:spPr>
            <a:xfrm>
              <a:off x="7822154" y="3035894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2579" h="2579" extrusionOk="0">
                  <a:moveTo>
                    <a:pt x="1316" y="1"/>
                  </a:moveTo>
                  <a:cubicBezTo>
                    <a:pt x="2000" y="1"/>
                    <a:pt x="2578" y="579"/>
                    <a:pt x="2578" y="1263"/>
                  </a:cubicBezTo>
                  <a:cubicBezTo>
                    <a:pt x="2578" y="2000"/>
                    <a:pt x="2000" y="2578"/>
                    <a:pt x="1316" y="2578"/>
                  </a:cubicBezTo>
                  <a:cubicBezTo>
                    <a:pt x="579" y="2578"/>
                    <a:pt x="1" y="2000"/>
                    <a:pt x="1" y="1263"/>
                  </a:cubicBezTo>
                  <a:cubicBezTo>
                    <a:pt x="1" y="579"/>
                    <a:pt x="579" y="1"/>
                    <a:pt x="1316" y="1"/>
                  </a:cubicBezTo>
                  <a:close/>
                </a:path>
              </a:pathLst>
            </a:custGeom>
            <a:solidFill>
              <a:srgbClr val="BBE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42"/>
            <p:cNvSpPr/>
            <p:nvPr/>
          </p:nvSpPr>
          <p:spPr>
            <a:xfrm>
              <a:off x="7391182" y="2934197"/>
              <a:ext cx="627714" cy="1051414"/>
            </a:xfrm>
            <a:custGeom>
              <a:avLst/>
              <a:gdLst/>
              <a:ahLst/>
              <a:cxnLst/>
              <a:rect l="l" t="t" r="r" b="b"/>
              <a:pathLst>
                <a:path w="58761" h="98424" extrusionOk="0">
                  <a:moveTo>
                    <a:pt x="4314" y="0"/>
                  </a:moveTo>
                  <a:lnTo>
                    <a:pt x="54499" y="0"/>
                  </a:lnTo>
                  <a:lnTo>
                    <a:pt x="58760" y="98424"/>
                  </a:lnTo>
                  <a:lnTo>
                    <a:pt x="1" y="98424"/>
                  </a:lnTo>
                  <a:close/>
                </a:path>
              </a:pathLst>
            </a:custGeom>
            <a:solidFill>
              <a:srgbClr val="1F21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42"/>
            <p:cNvSpPr/>
            <p:nvPr/>
          </p:nvSpPr>
          <p:spPr>
            <a:xfrm>
              <a:off x="6657350" y="2073939"/>
              <a:ext cx="262448" cy="881712"/>
            </a:xfrm>
            <a:custGeom>
              <a:avLst/>
              <a:gdLst/>
              <a:ahLst/>
              <a:cxnLst/>
              <a:rect l="l" t="t" r="r" b="b"/>
              <a:pathLst>
                <a:path w="24568" h="82538" extrusionOk="0">
                  <a:moveTo>
                    <a:pt x="474" y="79434"/>
                  </a:moveTo>
                  <a:lnTo>
                    <a:pt x="8575" y="34825"/>
                  </a:lnTo>
                  <a:cubicBezTo>
                    <a:pt x="9259" y="31090"/>
                    <a:pt x="4683" y="24356"/>
                    <a:pt x="4209" y="18044"/>
                  </a:cubicBezTo>
                  <a:cubicBezTo>
                    <a:pt x="3473" y="9680"/>
                    <a:pt x="7050" y="0"/>
                    <a:pt x="15730" y="1473"/>
                  </a:cubicBezTo>
                  <a:cubicBezTo>
                    <a:pt x="24462" y="2946"/>
                    <a:pt x="24567" y="13257"/>
                    <a:pt x="21148" y="20937"/>
                  </a:cubicBezTo>
                  <a:cubicBezTo>
                    <a:pt x="18570" y="26724"/>
                    <a:pt x="12047" y="31563"/>
                    <a:pt x="11469" y="35298"/>
                  </a:cubicBezTo>
                  <a:lnTo>
                    <a:pt x="4314" y="80065"/>
                  </a:lnTo>
                  <a:cubicBezTo>
                    <a:pt x="3893" y="82537"/>
                    <a:pt x="1" y="81906"/>
                    <a:pt x="474" y="794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42"/>
            <p:cNvSpPr/>
            <p:nvPr/>
          </p:nvSpPr>
          <p:spPr>
            <a:xfrm>
              <a:off x="6711291" y="2091916"/>
              <a:ext cx="187702" cy="296162"/>
            </a:xfrm>
            <a:custGeom>
              <a:avLst/>
              <a:gdLst/>
              <a:ahLst/>
              <a:cxnLst/>
              <a:rect l="l" t="t" r="r" b="b"/>
              <a:pathLst>
                <a:path w="17571" h="27724" extrusionOk="0">
                  <a:moveTo>
                    <a:pt x="6103" y="27723"/>
                  </a:moveTo>
                  <a:cubicBezTo>
                    <a:pt x="3736" y="26934"/>
                    <a:pt x="1632" y="22673"/>
                    <a:pt x="790" y="15940"/>
                  </a:cubicBezTo>
                  <a:cubicBezTo>
                    <a:pt x="1" y="9627"/>
                    <a:pt x="3315" y="1"/>
                    <a:pt x="10469" y="1211"/>
                  </a:cubicBezTo>
                  <a:cubicBezTo>
                    <a:pt x="17571" y="2421"/>
                    <a:pt x="17518" y="12626"/>
                    <a:pt x="14678" y="18307"/>
                  </a:cubicBezTo>
                  <a:cubicBezTo>
                    <a:pt x="11679" y="24357"/>
                    <a:pt x="8628" y="27723"/>
                    <a:pt x="6103" y="27723"/>
                  </a:cubicBezTo>
                  <a:close/>
                </a:path>
              </a:pathLst>
            </a:custGeom>
            <a:solidFill>
              <a:srgbClr val="FFE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42"/>
            <p:cNvSpPr/>
            <p:nvPr/>
          </p:nvSpPr>
          <p:spPr>
            <a:xfrm>
              <a:off x="6706794" y="2562784"/>
              <a:ext cx="79253" cy="55645"/>
            </a:xfrm>
            <a:custGeom>
              <a:avLst/>
              <a:gdLst/>
              <a:ahLst/>
              <a:cxnLst/>
              <a:rect l="l" t="t" r="r" b="b"/>
              <a:pathLst>
                <a:path w="7419" h="5209" extrusionOk="0">
                  <a:moveTo>
                    <a:pt x="2105" y="421"/>
                  </a:moveTo>
                  <a:lnTo>
                    <a:pt x="6471" y="2526"/>
                  </a:lnTo>
                  <a:cubicBezTo>
                    <a:pt x="7418" y="2946"/>
                    <a:pt x="6261" y="5208"/>
                    <a:pt x="5314" y="4735"/>
                  </a:cubicBezTo>
                  <a:lnTo>
                    <a:pt x="948" y="2683"/>
                  </a:lnTo>
                  <a:cubicBezTo>
                    <a:pt x="1" y="2263"/>
                    <a:pt x="1158" y="1"/>
                    <a:pt x="2105" y="421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42"/>
            <p:cNvSpPr/>
            <p:nvPr/>
          </p:nvSpPr>
          <p:spPr>
            <a:xfrm>
              <a:off x="6703429" y="2588633"/>
              <a:ext cx="79243" cy="55634"/>
            </a:xfrm>
            <a:custGeom>
              <a:avLst/>
              <a:gdLst/>
              <a:ahLst/>
              <a:cxnLst/>
              <a:rect l="l" t="t" r="r" b="b"/>
              <a:pathLst>
                <a:path w="7418" h="5208" extrusionOk="0">
                  <a:moveTo>
                    <a:pt x="2052" y="421"/>
                  </a:moveTo>
                  <a:lnTo>
                    <a:pt x="6471" y="2525"/>
                  </a:lnTo>
                  <a:cubicBezTo>
                    <a:pt x="7418" y="2946"/>
                    <a:pt x="6260" y="5208"/>
                    <a:pt x="5313" y="4735"/>
                  </a:cubicBezTo>
                  <a:lnTo>
                    <a:pt x="947" y="2683"/>
                  </a:lnTo>
                  <a:cubicBezTo>
                    <a:pt x="0" y="2262"/>
                    <a:pt x="1105" y="0"/>
                    <a:pt x="2052" y="421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42"/>
            <p:cNvSpPr/>
            <p:nvPr/>
          </p:nvSpPr>
          <p:spPr>
            <a:xfrm>
              <a:off x="6699499" y="2615037"/>
              <a:ext cx="78677" cy="55645"/>
            </a:xfrm>
            <a:custGeom>
              <a:avLst/>
              <a:gdLst/>
              <a:ahLst/>
              <a:cxnLst/>
              <a:rect l="l" t="t" r="r" b="b"/>
              <a:pathLst>
                <a:path w="7365" h="5209" extrusionOk="0">
                  <a:moveTo>
                    <a:pt x="2052" y="422"/>
                  </a:moveTo>
                  <a:lnTo>
                    <a:pt x="6470" y="2473"/>
                  </a:lnTo>
                  <a:cubicBezTo>
                    <a:pt x="7365" y="2947"/>
                    <a:pt x="6260" y="5209"/>
                    <a:pt x="5313" y="4735"/>
                  </a:cubicBezTo>
                  <a:lnTo>
                    <a:pt x="947" y="2684"/>
                  </a:lnTo>
                  <a:cubicBezTo>
                    <a:pt x="0" y="2210"/>
                    <a:pt x="1105" y="1"/>
                    <a:pt x="2052" y="422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42"/>
            <p:cNvSpPr/>
            <p:nvPr/>
          </p:nvSpPr>
          <p:spPr>
            <a:xfrm>
              <a:off x="6698933" y="2643695"/>
              <a:ext cx="79243" cy="55645"/>
            </a:xfrm>
            <a:custGeom>
              <a:avLst/>
              <a:gdLst/>
              <a:ahLst/>
              <a:cxnLst/>
              <a:rect l="l" t="t" r="r" b="b"/>
              <a:pathLst>
                <a:path w="7418" h="5209" extrusionOk="0">
                  <a:moveTo>
                    <a:pt x="2105" y="421"/>
                  </a:moveTo>
                  <a:lnTo>
                    <a:pt x="6471" y="2526"/>
                  </a:lnTo>
                  <a:cubicBezTo>
                    <a:pt x="7418" y="2946"/>
                    <a:pt x="6313" y="5208"/>
                    <a:pt x="5366" y="4735"/>
                  </a:cubicBezTo>
                  <a:lnTo>
                    <a:pt x="947" y="2683"/>
                  </a:lnTo>
                  <a:cubicBezTo>
                    <a:pt x="0" y="2263"/>
                    <a:pt x="1158" y="1"/>
                    <a:pt x="2105" y="421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42"/>
            <p:cNvSpPr/>
            <p:nvPr/>
          </p:nvSpPr>
          <p:spPr>
            <a:xfrm>
              <a:off x="6700054" y="2559975"/>
              <a:ext cx="79243" cy="55645"/>
            </a:xfrm>
            <a:custGeom>
              <a:avLst/>
              <a:gdLst/>
              <a:ahLst/>
              <a:cxnLst/>
              <a:rect l="l" t="t" r="r" b="b"/>
              <a:pathLst>
                <a:path w="7418" h="5209" extrusionOk="0">
                  <a:moveTo>
                    <a:pt x="2105" y="474"/>
                  </a:moveTo>
                  <a:lnTo>
                    <a:pt x="6471" y="2526"/>
                  </a:lnTo>
                  <a:cubicBezTo>
                    <a:pt x="7418" y="2946"/>
                    <a:pt x="6261" y="5208"/>
                    <a:pt x="5314" y="4788"/>
                  </a:cubicBezTo>
                  <a:lnTo>
                    <a:pt x="948" y="2683"/>
                  </a:lnTo>
                  <a:cubicBezTo>
                    <a:pt x="1" y="2262"/>
                    <a:pt x="1158" y="0"/>
                    <a:pt x="2105" y="474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42"/>
            <p:cNvSpPr/>
            <p:nvPr/>
          </p:nvSpPr>
          <p:spPr>
            <a:xfrm>
              <a:off x="6696689" y="2585824"/>
              <a:ext cx="78677" cy="55634"/>
            </a:xfrm>
            <a:custGeom>
              <a:avLst/>
              <a:gdLst/>
              <a:ahLst/>
              <a:cxnLst/>
              <a:rect l="l" t="t" r="r" b="b"/>
              <a:pathLst>
                <a:path w="7365" h="5208" extrusionOk="0">
                  <a:moveTo>
                    <a:pt x="2052" y="474"/>
                  </a:moveTo>
                  <a:lnTo>
                    <a:pt x="6418" y="2525"/>
                  </a:lnTo>
                  <a:cubicBezTo>
                    <a:pt x="7365" y="2946"/>
                    <a:pt x="6260" y="5208"/>
                    <a:pt x="5313" y="4787"/>
                  </a:cubicBezTo>
                  <a:lnTo>
                    <a:pt x="894" y="2683"/>
                  </a:lnTo>
                  <a:cubicBezTo>
                    <a:pt x="0" y="2262"/>
                    <a:pt x="1105" y="0"/>
                    <a:pt x="2052" y="474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42"/>
            <p:cNvSpPr/>
            <p:nvPr/>
          </p:nvSpPr>
          <p:spPr>
            <a:xfrm>
              <a:off x="6692748" y="2612228"/>
              <a:ext cx="78687" cy="55645"/>
            </a:xfrm>
            <a:custGeom>
              <a:avLst/>
              <a:gdLst/>
              <a:ahLst/>
              <a:cxnLst/>
              <a:rect l="l" t="t" r="r" b="b"/>
              <a:pathLst>
                <a:path w="7366" h="5209" extrusionOk="0">
                  <a:moveTo>
                    <a:pt x="2052" y="422"/>
                  </a:moveTo>
                  <a:lnTo>
                    <a:pt x="6419" y="2526"/>
                  </a:lnTo>
                  <a:cubicBezTo>
                    <a:pt x="7366" y="2947"/>
                    <a:pt x="6208" y="5209"/>
                    <a:pt x="5314" y="4735"/>
                  </a:cubicBezTo>
                  <a:lnTo>
                    <a:pt x="895" y="2684"/>
                  </a:lnTo>
                  <a:cubicBezTo>
                    <a:pt x="1" y="2263"/>
                    <a:pt x="1106" y="1"/>
                    <a:pt x="2052" y="422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42"/>
            <p:cNvSpPr/>
            <p:nvPr/>
          </p:nvSpPr>
          <p:spPr>
            <a:xfrm>
              <a:off x="6692193" y="2640886"/>
              <a:ext cx="79243" cy="55645"/>
            </a:xfrm>
            <a:custGeom>
              <a:avLst/>
              <a:gdLst/>
              <a:ahLst/>
              <a:cxnLst/>
              <a:rect l="l" t="t" r="r" b="b"/>
              <a:pathLst>
                <a:path w="7418" h="5209" extrusionOk="0">
                  <a:moveTo>
                    <a:pt x="2104" y="474"/>
                  </a:moveTo>
                  <a:lnTo>
                    <a:pt x="6471" y="2526"/>
                  </a:lnTo>
                  <a:cubicBezTo>
                    <a:pt x="7418" y="2946"/>
                    <a:pt x="6260" y="5208"/>
                    <a:pt x="5366" y="4788"/>
                  </a:cubicBezTo>
                  <a:lnTo>
                    <a:pt x="947" y="2683"/>
                  </a:lnTo>
                  <a:cubicBezTo>
                    <a:pt x="0" y="2263"/>
                    <a:pt x="1158" y="1"/>
                    <a:pt x="2104" y="474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42"/>
            <p:cNvSpPr/>
            <p:nvPr/>
          </p:nvSpPr>
          <p:spPr>
            <a:xfrm>
              <a:off x="7592899" y="1897504"/>
              <a:ext cx="42719" cy="67439"/>
            </a:xfrm>
            <a:custGeom>
              <a:avLst/>
              <a:gdLst/>
              <a:ahLst/>
              <a:cxnLst/>
              <a:rect l="l" t="t" r="r" b="b"/>
              <a:pathLst>
                <a:path w="3999" h="6313" extrusionOk="0">
                  <a:moveTo>
                    <a:pt x="2000" y="6313"/>
                  </a:moveTo>
                  <a:cubicBezTo>
                    <a:pt x="3105" y="6313"/>
                    <a:pt x="3999" y="4893"/>
                    <a:pt x="3999" y="3157"/>
                  </a:cubicBezTo>
                  <a:cubicBezTo>
                    <a:pt x="3999" y="1421"/>
                    <a:pt x="3105" y="0"/>
                    <a:pt x="2000" y="0"/>
                  </a:cubicBezTo>
                  <a:cubicBezTo>
                    <a:pt x="895" y="0"/>
                    <a:pt x="1" y="1421"/>
                    <a:pt x="1" y="3157"/>
                  </a:cubicBezTo>
                  <a:cubicBezTo>
                    <a:pt x="1" y="4893"/>
                    <a:pt x="895" y="6313"/>
                    <a:pt x="2000" y="63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42"/>
            <p:cNvSpPr/>
            <p:nvPr/>
          </p:nvSpPr>
          <p:spPr>
            <a:xfrm>
              <a:off x="7768779" y="1897504"/>
              <a:ext cx="42153" cy="67439"/>
            </a:xfrm>
            <a:custGeom>
              <a:avLst/>
              <a:gdLst/>
              <a:ahLst/>
              <a:cxnLst/>
              <a:rect l="l" t="t" r="r" b="b"/>
              <a:pathLst>
                <a:path w="3946" h="6313" extrusionOk="0">
                  <a:moveTo>
                    <a:pt x="1999" y="6313"/>
                  </a:moveTo>
                  <a:cubicBezTo>
                    <a:pt x="3104" y="6313"/>
                    <a:pt x="3946" y="4893"/>
                    <a:pt x="3946" y="3157"/>
                  </a:cubicBezTo>
                  <a:cubicBezTo>
                    <a:pt x="3946" y="1421"/>
                    <a:pt x="3051" y="0"/>
                    <a:pt x="1999" y="0"/>
                  </a:cubicBezTo>
                  <a:cubicBezTo>
                    <a:pt x="895" y="0"/>
                    <a:pt x="0" y="1421"/>
                    <a:pt x="0" y="3157"/>
                  </a:cubicBezTo>
                  <a:cubicBezTo>
                    <a:pt x="0" y="4893"/>
                    <a:pt x="895" y="6313"/>
                    <a:pt x="1999" y="63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42"/>
            <p:cNvSpPr/>
            <p:nvPr/>
          </p:nvSpPr>
          <p:spPr>
            <a:xfrm>
              <a:off x="7597962" y="2080679"/>
              <a:ext cx="207935" cy="83740"/>
            </a:xfrm>
            <a:custGeom>
              <a:avLst/>
              <a:gdLst/>
              <a:ahLst/>
              <a:cxnLst/>
              <a:rect l="l" t="t" r="r" b="b"/>
              <a:pathLst>
                <a:path w="19465" h="7839" extrusionOk="0">
                  <a:moveTo>
                    <a:pt x="19464" y="1"/>
                  </a:moveTo>
                  <a:cubicBezTo>
                    <a:pt x="14730" y="7733"/>
                    <a:pt x="4682" y="7839"/>
                    <a:pt x="0" y="1"/>
                  </a:cubicBezTo>
                  <a:cubicBezTo>
                    <a:pt x="6313" y="1105"/>
                    <a:pt x="12836" y="1105"/>
                    <a:pt x="19464" y="1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42"/>
            <p:cNvSpPr/>
            <p:nvPr/>
          </p:nvSpPr>
          <p:spPr>
            <a:xfrm>
              <a:off x="7641222" y="2089673"/>
              <a:ext cx="121396" cy="28661"/>
            </a:xfrm>
            <a:custGeom>
              <a:avLst/>
              <a:gdLst/>
              <a:ahLst/>
              <a:cxnLst/>
              <a:rect l="l" t="t" r="r" b="b"/>
              <a:pathLst>
                <a:path w="11364" h="2683" extrusionOk="0">
                  <a:moveTo>
                    <a:pt x="11364" y="0"/>
                  </a:moveTo>
                  <a:cubicBezTo>
                    <a:pt x="10101" y="1631"/>
                    <a:pt x="8050" y="2683"/>
                    <a:pt x="5682" y="2683"/>
                  </a:cubicBezTo>
                  <a:cubicBezTo>
                    <a:pt x="3368" y="2683"/>
                    <a:pt x="1263" y="1631"/>
                    <a:pt x="1" y="0"/>
                  </a:cubicBezTo>
                  <a:cubicBezTo>
                    <a:pt x="4052" y="474"/>
                    <a:pt x="7786" y="368"/>
                    <a:pt x="11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42"/>
            <p:cNvSpPr/>
            <p:nvPr/>
          </p:nvSpPr>
          <p:spPr>
            <a:xfrm>
              <a:off x="7666515" y="2020554"/>
              <a:ext cx="71370" cy="24741"/>
            </a:xfrm>
            <a:custGeom>
              <a:avLst/>
              <a:gdLst/>
              <a:ahLst/>
              <a:cxnLst/>
              <a:rect l="l" t="t" r="r" b="b"/>
              <a:pathLst>
                <a:path w="6681" h="2316" extrusionOk="0">
                  <a:moveTo>
                    <a:pt x="6681" y="1"/>
                  </a:moveTo>
                  <a:cubicBezTo>
                    <a:pt x="6155" y="1369"/>
                    <a:pt x="4892" y="2315"/>
                    <a:pt x="3314" y="2315"/>
                  </a:cubicBezTo>
                  <a:cubicBezTo>
                    <a:pt x="1789" y="2315"/>
                    <a:pt x="474" y="1369"/>
                    <a:pt x="0" y="1"/>
                  </a:cubicBezTo>
                  <a:cubicBezTo>
                    <a:pt x="842" y="685"/>
                    <a:pt x="1999" y="1106"/>
                    <a:pt x="3314" y="1106"/>
                  </a:cubicBezTo>
                  <a:cubicBezTo>
                    <a:pt x="4629" y="1106"/>
                    <a:pt x="5839" y="685"/>
                    <a:pt x="668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42"/>
            <p:cNvSpPr/>
            <p:nvPr/>
          </p:nvSpPr>
          <p:spPr>
            <a:xfrm>
              <a:off x="7743496" y="1849748"/>
              <a:ext cx="101153" cy="43275"/>
            </a:xfrm>
            <a:custGeom>
              <a:avLst/>
              <a:gdLst/>
              <a:ahLst/>
              <a:cxnLst/>
              <a:rect l="l" t="t" r="r" b="b"/>
              <a:pathLst>
                <a:path w="9469" h="4051" extrusionOk="0">
                  <a:moveTo>
                    <a:pt x="8995" y="2630"/>
                  </a:moveTo>
                  <a:cubicBezTo>
                    <a:pt x="7365" y="0"/>
                    <a:pt x="2630" y="263"/>
                    <a:pt x="789" y="2683"/>
                  </a:cubicBezTo>
                  <a:cubicBezTo>
                    <a:pt x="0" y="3682"/>
                    <a:pt x="947" y="4051"/>
                    <a:pt x="1946" y="3472"/>
                  </a:cubicBezTo>
                  <a:cubicBezTo>
                    <a:pt x="3945" y="2262"/>
                    <a:pt x="5787" y="1052"/>
                    <a:pt x="8575" y="2998"/>
                  </a:cubicBezTo>
                  <a:cubicBezTo>
                    <a:pt x="9311" y="3525"/>
                    <a:pt x="9469" y="3367"/>
                    <a:pt x="8995" y="26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42"/>
            <p:cNvSpPr/>
            <p:nvPr/>
          </p:nvSpPr>
          <p:spPr>
            <a:xfrm>
              <a:off x="7559189" y="1849748"/>
              <a:ext cx="101163" cy="43275"/>
            </a:xfrm>
            <a:custGeom>
              <a:avLst/>
              <a:gdLst/>
              <a:ahLst/>
              <a:cxnLst/>
              <a:rect l="l" t="t" r="r" b="b"/>
              <a:pathLst>
                <a:path w="9470" h="4051" extrusionOk="0">
                  <a:moveTo>
                    <a:pt x="474" y="2630"/>
                  </a:moveTo>
                  <a:cubicBezTo>
                    <a:pt x="2105" y="0"/>
                    <a:pt x="6892" y="263"/>
                    <a:pt x="8733" y="2683"/>
                  </a:cubicBezTo>
                  <a:cubicBezTo>
                    <a:pt x="9470" y="3682"/>
                    <a:pt x="8523" y="4051"/>
                    <a:pt x="7523" y="3472"/>
                  </a:cubicBezTo>
                  <a:cubicBezTo>
                    <a:pt x="5524" y="2262"/>
                    <a:pt x="3683" y="1052"/>
                    <a:pt x="948" y="2998"/>
                  </a:cubicBezTo>
                  <a:cubicBezTo>
                    <a:pt x="211" y="3525"/>
                    <a:pt x="1" y="3367"/>
                    <a:pt x="474" y="26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5" name="Google Shape;7295;p42"/>
          <p:cNvSpPr/>
          <p:nvPr/>
        </p:nvSpPr>
        <p:spPr>
          <a:xfrm>
            <a:off x="5039545" y="1563318"/>
            <a:ext cx="164193" cy="626943"/>
          </a:xfrm>
          <a:custGeom>
            <a:avLst/>
            <a:gdLst/>
            <a:ahLst/>
            <a:cxnLst/>
            <a:rect l="l" t="t" r="r" b="b"/>
            <a:pathLst>
              <a:path w="6682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94" y="9469"/>
                  <a:pt x="1158" y="7628"/>
                  <a:pt x="632" y="5734"/>
                </a:cubicBezTo>
                <a:cubicBezTo>
                  <a:pt x="1" y="3157"/>
                  <a:pt x="579" y="0"/>
                  <a:pt x="3367" y="53"/>
                </a:cubicBezTo>
                <a:cubicBezTo>
                  <a:pt x="6103" y="53"/>
                  <a:pt x="6681" y="3209"/>
                  <a:pt x="5998" y="5734"/>
                </a:cubicBezTo>
                <a:cubicBezTo>
                  <a:pt x="5524" y="7628"/>
                  <a:pt x="3736" y="9469"/>
                  <a:pt x="3788" y="10627"/>
                </a:cubicBezTo>
                <a:lnTo>
                  <a:pt x="3841" y="24725"/>
                </a:lnTo>
                <a:cubicBezTo>
                  <a:pt x="3893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6" name="Google Shape;7296;p42"/>
          <p:cNvSpPr/>
          <p:nvPr/>
        </p:nvSpPr>
        <p:spPr>
          <a:xfrm>
            <a:off x="5053773" y="1574941"/>
            <a:ext cx="135738" cy="205549"/>
          </a:xfrm>
          <a:custGeom>
            <a:avLst/>
            <a:gdLst/>
            <a:ahLst/>
            <a:cxnLst/>
            <a:rect l="l" t="t" r="r" b="b"/>
            <a:pathLst>
              <a:path w="5524" h="8365" extrusionOk="0">
                <a:moveTo>
                  <a:pt x="2788" y="8365"/>
                </a:moveTo>
                <a:cubicBezTo>
                  <a:pt x="2052" y="8260"/>
                  <a:pt x="1158" y="7050"/>
                  <a:pt x="579" y="5051"/>
                </a:cubicBezTo>
                <a:cubicBezTo>
                  <a:pt x="0" y="3157"/>
                  <a:pt x="526" y="1"/>
                  <a:pt x="2788" y="1"/>
                </a:cubicBezTo>
                <a:cubicBezTo>
                  <a:pt x="5050" y="1"/>
                  <a:pt x="5524" y="3157"/>
                  <a:pt x="4945" y="5051"/>
                </a:cubicBezTo>
                <a:cubicBezTo>
                  <a:pt x="4314" y="7050"/>
                  <a:pt x="3577" y="8260"/>
                  <a:pt x="2788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7" name="Google Shape;7297;p42"/>
          <p:cNvSpPr/>
          <p:nvPr/>
        </p:nvSpPr>
        <p:spPr>
          <a:xfrm>
            <a:off x="5039545" y="2994396"/>
            <a:ext cx="164193" cy="626943"/>
          </a:xfrm>
          <a:custGeom>
            <a:avLst/>
            <a:gdLst/>
            <a:ahLst/>
            <a:cxnLst/>
            <a:rect l="l" t="t" r="r" b="b"/>
            <a:pathLst>
              <a:path w="6682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94" y="9470"/>
                  <a:pt x="1158" y="7628"/>
                  <a:pt x="632" y="5735"/>
                </a:cubicBezTo>
                <a:cubicBezTo>
                  <a:pt x="1" y="3157"/>
                  <a:pt x="579" y="1"/>
                  <a:pt x="3367" y="53"/>
                </a:cubicBezTo>
                <a:cubicBezTo>
                  <a:pt x="6103" y="53"/>
                  <a:pt x="6681" y="3210"/>
                  <a:pt x="5998" y="5735"/>
                </a:cubicBezTo>
                <a:cubicBezTo>
                  <a:pt x="5524" y="7628"/>
                  <a:pt x="3736" y="9470"/>
                  <a:pt x="3788" y="10627"/>
                </a:cubicBezTo>
                <a:lnTo>
                  <a:pt x="3841" y="24725"/>
                </a:lnTo>
                <a:cubicBezTo>
                  <a:pt x="3893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8" name="Google Shape;7298;p42"/>
          <p:cNvSpPr/>
          <p:nvPr/>
        </p:nvSpPr>
        <p:spPr>
          <a:xfrm>
            <a:off x="5053773" y="3006044"/>
            <a:ext cx="135738" cy="205549"/>
          </a:xfrm>
          <a:custGeom>
            <a:avLst/>
            <a:gdLst/>
            <a:ahLst/>
            <a:cxnLst/>
            <a:rect l="l" t="t" r="r" b="b"/>
            <a:pathLst>
              <a:path w="5524" h="8365" extrusionOk="0">
                <a:moveTo>
                  <a:pt x="2788" y="8364"/>
                </a:moveTo>
                <a:cubicBezTo>
                  <a:pt x="2052" y="8259"/>
                  <a:pt x="1158" y="7049"/>
                  <a:pt x="579" y="4998"/>
                </a:cubicBezTo>
                <a:cubicBezTo>
                  <a:pt x="0" y="3104"/>
                  <a:pt x="526" y="0"/>
                  <a:pt x="2788" y="0"/>
                </a:cubicBezTo>
                <a:cubicBezTo>
                  <a:pt x="5050" y="0"/>
                  <a:pt x="5524" y="3156"/>
                  <a:pt x="4945" y="5050"/>
                </a:cubicBezTo>
                <a:cubicBezTo>
                  <a:pt x="4314" y="7049"/>
                  <a:pt x="3577" y="8259"/>
                  <a:pt x="2788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9" name="Google Shape;7299;p42"/>
          <p:cNvSpPr/>
          <p:nvPr/>
        </p:nvSpPr>
        <p:spPr>
          <a:xfrm>
            <a:off x="5299375" y="1563318"/>
            <a:ext cx="164169" cy="626943"/>
          </a:xfrm>
          <a:custGeom>
            <a:avLst/>
            <a:gdLst/>
            <a:ahLst/>
            <a:cxnLst/>
            <a:rect l="l" t="t" r="r" b="b"/>
            <a:pathLst>
              <a:path w="6681" h="25514" extrusionOk="0">
                <a:moveTo>
                  <a:pt x="2630" y="24725"/>
                </a:moveTo>
                <a:lnTo>
                  <a:pt x="2841" y="10627"/>
                </a:lnTo>
                <a:cubicBezTo>
                  <a:pt x="2893" y="9469"/>
                  <a:pt x="1157" y="7628"/>
                  <a:pt x="631" y="5734"/>
                </a:cubicBezTo>
                <a:cubicBezTo>
                  <a:pt x="0" y="3157"/>
                  <a:pt x="579" y="0"/>
                  <a:pt x="3367" y="53"/>
                </a:cubicBezTo>
                <a:cubicBezTo>
                  <a:pt x="6102" y="53"/>
                  <a:pt x="6681" y="3209"/>
                  <a:pt x="5997" y="5734"/>
                </a:cubicBezTo>
                <a:cubicBezTo>
                  <a:pt x="5524" y="7628"/>
                  <a:pt x="3735" y="9469"/>
                  <a:pt x="3788" y="10627"/>
                </a:cubicBezTo>
                <a:lnTo>
                  <a:pt x="3840" y="24725"/>
                </a:lnTo>
                <a:cubicBezTo>
                  <a:pt x="3840" y="25514"/>
                  <a:pt x="2630" y="25514"/>
                  <a:pt x="2630" y="247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0" name="Google Shape;7300;p42"/>
          <p:cNvSpPr/>
          <p:nvPr/>
        </p:nvSpPr>
        <p:spPr>
          <a:xfrm>
            <a:off x="5313578" y="1574941"/>
            <a:ext cx="135763" cy="205549"/>
          </a:xfrm>
          <a:custGeom>
            <a:avLst/>
            <a:gdLst/>
            <a:ahLst/>
            <a:cxnLst/>
            <a:rect l="l" t="t" r="r" b="b"/>
            <a:pathLst>
              <a:path w="5525" h="8365" extrusionOk="0">
                <a:moveTo>
                  <a:pt x="2789" y="8365"/>
                </a:moveTo>
                <a:cubicBezTo>
                  <a:pt x="2000" y="8260"/>
                  <a:pt x="1158" y="7050"/>
                  <a:pt x="579" y="5051"/>
                </a:cubicBezTo>
                <a:cubicBezTo>
                  <a:pt x="1" y="3157"/>
                  <a:pt x="527" y="1"/>
                  <a:pt x="2789" y="1"/>
                </a:cubicBezTo>
                <a:cubicBezTo>
                  <a:pt x="5051" y="1"/>
                  <a:pt x="5524" y="3157"/>
                  <a:pt x="4946" y="5051"/>
                </a:cubicBezTo>
                <a:cubicBezTo>
                  <a:pt x="4314" y="7050"/>
                  <a:pt x="3578" y="8260"/>
                  <a:pt x="2789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1" name="Google Shape;7301;p42"/>
          <p:cNvSpPr/>
          <p:nvPr/>
        </p:nvSpPr>
        <p:spPr>
          <a:xfrm>
            <a:off x="5299375" y="2994396"/>
            <a:ext cx="164169" cy="626943"/>
          </a:xfrm>
          <a:custGeom>
            <a:avLst/>
            <a:gdLst/>
            <a:ahLst/>
            <a:cxnLst/>
            <a:rect l="l" t="t" r="r" b="b"/>
            <a:pathLst>
              <a:path w="6681" h="25514" extrusionOk="0">
                <a:moveTo>
                  <a:pt x="2630" y="24725"/>
                </a:moveTo>
                <a:lnTo>
                  <a:pt x="2841" y="10627"/>
                </a:lnTo>
                <a:cubicBezTo>
                  <a:pt x="2893" y="9470"/>
                  <a:pt x="1157" y="7628"/>
                  <a:pt x="631" y="5735"/>
                </a:cubicBezTo>
                <a:cubicBezTo>
                  <a:pt x="0" y="3157"/>
                  <a:pt x="579" y="1"/>
                  <a:pt x="3367" y="53"/>
                </a:cubicBezTo>
                <a:cubicBezTo>
                  <a:pt x="6102" y="53"/>
                  <a:pt x="6681" y="3210"/>
                  <a:pt x="5997" y="5735"/>
                </a:cubicBezTo>
                <a:cubicBezTo>
                  <a:pt x="5524" y="7628"/>
                  <a:pt x="3735" y="9470"/>
                  <a:pt x="3788" y="10627"/>
                </a:cubicBezTo>
                <a:lnTo>
                  <a:pt x="3840" y="24725"/>
                </a:lnTo>
                <a:cubicBezTo>
                  <a:pt x="3840" y="25514"/>
                  <a:pt x="2630" y="25514"/>
                  <a:pt x="2630" y="2472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2" name="Google Shape;7302;p42"/>
          <p:cNvSpPr/>
          <p:nvPr/>
        </p:nvSpPr>
        <p:spPr>
          <a:xfrm>
            <a:off x="5313578" y="3006044"/>
            <a:ext cx="135763" cy="205549"/>
          </a:xfrm>
          <a:custGeom>
            <a:avLst/>
            <a:gdLst/>
            <a:ahLst/>
            <a:cxnLst/>
            <a:rect l="l" t="t" r="r" b="b"/>
            <a:pathLst>
              <a:path w="5525" h="8365" extrusionOk="0">
                <a:moveTo>
                  <a:pt x="2789" y="8364"/>
                </a:moveTo>
                <a:cubicBezTo>
                  <a:pt x="2000" y="8259"/>
                  <a:pt x="1158" y="7049"/>
                  <a:pt x="579" y="4998"/>
                </a:cubicBezTo>
                <a:cubicBezTo>
                  <a:pt x="1" y="3104"/>
                  <a:pt x="527" y="0"/>
                  <a:pt x="2789" y="0"/>
                </a:cubicBezTo>
                <a:cubicBezTo>
                  <a:pt x="5051" y="0"/>
                  <a:pt x="5524" y="3156"/>
                  <a:pt x="4946" y="5050"/>
                </a:cubicBezTo>
                <a:cubicBezTo>
                  <a:pt x="4314" y="7049"/>
                  <a:pt x="3578" y="8259"/>
                  <a:pt x="2789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3" name="Google Shape;7303;p42"/>
          <p:cNvSpPr/>
          <p:nvPr/>
        </p:nvSpPr>
        <p:spPr>
          <a:xfrm>
            <a:off x="5559180" y="1563318"/>
            <a:ext cx="164193" cy="626943"/>
          </a:xfrm>
          <a:custGeom>
            <a:avLst/>
            <a:gdLst/>
            <a:ahLst/>
            <a:cxnLst/>
            <a:rect l="l" t="t" r="r" b="b"/>
            <a:pathLst>
              <a:path w="6682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94" y="9469"/>
                  <a:pt x="1105" y="7628"/>
                  <a:pt x="632" y="5734"/>
                </a:cubicBezTo>
                <a:cubicBezTo>
                  <a:pt x="1" y="3157"/>
                  <a:pt x="579" y="0"/>
                  <a:pt x="3367" y="53"/>
                </a:cubicBezTo>
                <a:cubicBezTo>
                  <a:pt x="6103" y="53"/>
                  <a:pt x="6682" y="3209"/>
                  <a:pt x="5998" y="5734"/>
                </a:cubicBezTo>
                <a:cubicBezTo>
                  <a:pt x="5524" y="7628"/>
                  <a:pt x="3736" y="9469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4" name="Google Shape;7304;p42"/>
          <p:cNvSpPr/>
          <p:nvPr/>
        </p:nvSpPr>
        <p:spPr>
          <a:xfrm>
            <a:off x="5573407" y="1574941"/>
            <a:ext cx="135738" cy="205549"/>
          </a:xfrm>
          <a:custGeom>
            <a:avLst/>
            <a:gdLst/>
            <a:ahLst/>
            <a:cxnLst/>
            <a:rect l="l" t="t" r="r" b="b"/>
            <a:pathLst>
              <a:path w="5524" h="8365" extrusionOk="0">
                <a:moveTo>
                  <a:pt x="2788" y="8365"/>
                </a:moveTo>
                <a:cubicBezTo>
                  <a:pt x="1999" y="8260"/>
                  <a:pt x="1158" y="7050"/>
                  <a:pt x="579" y="5051"/>
                </a:cubicBezTo>
                <a:cubicBezTo>
                  <a:pt x="0" y="3157"/>
                  <a:pt x="526" y="1"/>
                  <a:pt x="2788" y="1"/>
                </a:cubicBezTo>
                <a:cubicBezTo>
                  <a:pt x="4998" y="1"/>
                  <a:pt x="5524" y="3157"/>
                  <a:pt x="4945" y="5051"/>
                </a:cubicBezTo>
                <a:cubicBezTo>
                  <a:pt x="4314" y="7050"/>
                  <a:pt x="3578" y="8260"/>
                  <a:pt x="2788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5" name="Google Shape;7305;p42"/>
          <p:cNvSpPr/>
          <p:nvPr/>
        </p:nvSpPr>
        <p:spPr>
          <a:xfrm>
            <a:off x="5559180" y="2994396"/>
            <a:ext cx="164193" cy="626943"/>
          </a:xfrm>
          <a:custGeom>
            <a:avLst/>
            <a:gdLst/>
            <a:ahLst/>
            <a:cxnLst/>
            <a:rect l="l" t="t" r="r" b="b"/>
            <a:pathLst>
              <a:path w="6682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94" y="9470"/>
                  <a:pt x="1105" y="7628"/>
                  <a:pt x="632" y="5735"/>
                </a:cubicBezTo>
                <a:cubicBezTo>
                  <a:pt x="1" y="3157"/>
                  <a:pt x="579" y="1"/>
                  <a:pt x="3367" y="53"/>
                </a:cubicBezTo>
                <a:cubicBezTo>
                  <a:pt x="6103" y="53"/>
                  <a:pt x="6682" y="3210"/>
                  <a:pt x="5998" y="5735"/>
                </a:cubicBezTo>
                <a:cubicBezTo>
                  <a:pt x="5524" y="7628"/>
                  <a:pt x="3736" y="9470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6" name="Google Shape;7306;p42"/>
          <p:cNvSpPr/>
          <p:nvPr/>
        </p:nvSpPr>
        <p:spPr>
          <a:xfrm>
            <a:off x="5573407" y="3006044"/>
            <a:ext cx="135738" cy="205549"/>
          </a:xfrm>
          <a:custGeom>
            <a:avLst/>
            <a:gdLst/>
            <a:ahLst/>
            <a:cxnLst/>
            <a:rect l="l" t="t" r="r" b="b"/>
            <a:pathLst>
              <a:path w="5524" h="8365" extrusionOk="0">
                <a:moveTo>
                  <a:pt x="2788" y="8364"/>
                </a:moveTo>
                <a:cubicBezTo>
                  <a:pt x="1999" y="8259"/>
                  <a:pt x="1158" y="7049"/>
                  <a:pt x="579" y="4998"/>
                </a:cubicBezTo>
                <a:cubicBezTo>
                  <a:pt x="0" y="3104"/>
                  <a:pt x="526" y="0"/>
                  <a:pt x="2788" y="0"/>
                </a:cubicBezTo>
                <a:cubicBezTo>
                  <a:pt x="4998" y="0"/>
                  <a:pt x="5524" y="3156"/>
                  <a:pt x="4945" y="5050"/>
                </a:cubicBezTo>
                <a:cubicBezTo>
                  <a:pt x="4314" y="7049"/>
                  <a:pt x="3578" y="8259"/>
                  <a:pt x="2788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7" name="Google Shape;7307;p42"/>
          <p:cNvSpPr/>
          <p:nvPr/>
        </p:nvSpPr>
        <p:spPr>
          <a:xfrm>
            <a:off x="5819010" y="1563318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69"/>
                  <a:pt x="1105" y="7628"/>
                  <a:pt x="632" y="5734"/>
                </a:cubicBezTo>
                <a:cubicBezTo>
                  <a:pt x="0" y="3157"/>
                  <a:pt x="579" y="0"/>
                  <a:pt x="3314" y="53"/>
                </a:cubicBezTo>
                <a:cubicBezTo>
                  <a:pt x="6103" y="53"/>
                  <a:pt x="6629" y="3209"/>
                  <a:pt x="5997" y="5734"/>
                </a:cubicBezTo>
                <a:cubicBezTo>
                  <a:pt x="5471" y="7628"/>
                  <a:pt x="3735" y="9469"/>
                  <a:pt x="3735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8" name="Google Shape;7308;p42"/>
          <p:cNvSpPr/>
          <p:nvPr/>
        </p:nvSpPr>
        <p:spPr>
          <a:xfrm>
            <a:off x="5831935" y="1574941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5"/>
                </a:moveTo>
                <a:cubicBezTo>
                  <a:pt x="2052" y="8260"/>
                  <a:pt x="1210" y="7050"/>
                  <a:pt x="579" y="5051"/>
                </a:cubicBezTo>
                <a:cubicBezTo>
                  <a:pt x="0" y="3157"/>
                  <a:pt x="579" y="1"/>
                  <a:pt x="2788" y="1"/>
                </a:cubicBezTo>
                <a:cubicBezTo>
                  <a:pt x="5050" y="1"/>
                  <a:pt x="5577" y="3157"/>
                  <a:pt x="4998" y="5051"/>
                </a:cubicBezTo>
                <a:cubicBezTo>
                  <a:pt x="4367" y="7050"/>
                  <a:pt x="3630" y="8260"/>
                  <a:pt x="2841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9" name="Google Shape;7309;p42"/>
          <p:cNvSpPr/>
          <p:nvPr/>
        </p:nvSpPr>
        <p:spPr>
          <a:xfrm>
            <a:off x="5819010" y="299439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70"/>
                  <a:pt x="1105" y="7628"/>
                  <a:pt x="632" y="5735"/>
                </a:cubicBezTo>
                <a:cubicBezTo>
                  <a:pt x="0" y="3157"/>
                  <a:pt x="579" y="1"/>
                  <a:pt x="3314" y="53"/>
                </a:cubicBezTo>
                <a:cubicBezTo>
                  <a:pt x="6103" y="53"/>
                  <a:pt x="6629" y="3210"/>
                  <a:pt x="5997" y="5735"/>
                </a:cubicBezTo>
                <a:cubicBezTo>
                  <a:pt x="5471" y="7628"/>
                  <a:pt x="3735" y="9470"/>
                  <a:pt x="3735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0" name="Google Shape;7310;p42"/>
          <p:cNvSpPr/>
          <p:nvPr/>
        </p:nvSpPr>
        <p:spPr>
          <a:xfrm>
            <a:off x="5831935" y="3006044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4"/>
                </a:moveTo>
                <a:cubicBezTo>
                  <a:pt x="2052" y="8259"/>
                  <a:pt x="1210" y="7049"/>
                  <a:pt x="579" y="4998"/>
                </a:cubicBezTo>
                <a:cubicBezTo>
                  <a:pt x="0" y="3104"/>
                  <a:pt x="579" y="0"/>
                  <a:pt x="2788" y="0"/>
                </a:cubicBezTo>
                <a:cubicBezTo>
                  <a:pt x="5050" y="0"/>
                  <a:pt x="5577" y="3156"/>
                  <a:pt x="4998" y="5050"/>
                </a:cubicBezTo>
                <a:cubicBezTo>
                  <a:pt x="4367" y="7049"/>
                  <a:pt x="3630" y="8259"/>
                  <a:pt x="2841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1" name="Google Shape;7311;p42"/>
          <p:cNvSpPr/>
          <p:nvPr/>
        </p:nvSpPr>
        <p:spPr>
          <a:xfrm>
            <a:off x="6078815" y="1563318"/>
            <a:ext cx="162916" cy="626943"/>
          </a:xfrm>
          <a:custGeom>
            <a:avLst/>
            <a:gdLst/>
            <a:ahLst/>
            <a:cxnLst/>
            <a:rect l="l" t="t" r="r" b="b"/>
            <a:pathLst>
              <a:path w="6630" h="25514" extrusionOk="0">
                <a:moveTo>
                  <a:pt x="2631" y="24725"/>
                </a:moveTo>
                <a:lnTo>
                  <a:pt x="2842" y="10627"/>
                </a:lnTo>
                <a:cubicBezTo>
                  <a:pt x="2842" y="9469"/>
                  <a:pt x="1106" y="7628"/>
                  <a:pt x="632" y="5734"/>
                </a:cubicBezTo>
                <a:cubicBezTo>
                  <a:pt x="1" y="3157"/>
                  <a:pt x="580" y="0"/>
                  <a:pt x="3315" y="53"/>
                </a:cubicBezTo>
                <a:cubicBezTo>
                  <a:pt x="6103" y="53"/>
                  <a:pt x="6629" y="3209"/>
                  <a:pt x="5998" y="5734"/>
                </a:cubicBezTo>
                <a:cubicBezTo>
                  <a:pt x="5472" y="7628"/>
                  <a:pt x="3736" y="9469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2" name="Google Shape;7312;p42"/>
          <p:cNvSpPr/>
          <p:nvPr/>
        </p:nvSpPr>
        <p:spPr>
          <a:xfrm>
            <a:off x="6091740" y="1574941"/>
            <a:ext cx="137065" cy="205549"/>
          </a:xfrm>
          <a:custGeom>
            <a:avLst/>
            <a:gdLst/>
            <a:ahLst/>
            <a:cxnLst/>
            <a:rect l="l" t="t" r="r" b="b"/>
            <a:pathLst>
              <a:path w="5578" h="8365" extrusionOk="0">
                <a:moveTo>
                  <a:pt x="2842" y="8365"/>
                </a:moveTo>
                <a:cubicBezTo>
                  <a:pt x="2053" y="8260"/>
                  <a:pt x="1211" y="7050"/>
                  <a:pt x="580" y="5051"/>
                </a:cubicBezTo>
                <a:cubicBezTo>
                  <a:pt x="1" y="3157"/>
                  <a:pt x="580" y="1"/>
                  <a:pt x="2789" y="1"/>
                </a:cubicBezTo>
                <a:cubicBezTo>
                  <a:pt x="5051" y="1"/>
                  <a:pt x="5577" y="3157"/>
                  <a:pt x="4998" y="5051"/>
                </a:cubicBezTo>
                <a:cubicBezTo>
                  <a:pt x="4367" y="7050"/>
                  <a:pt x="3578" y="8260"/>
                  <a:pt x="2842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3" name="Google Shape;7313;p42"/>
          <p:cNvSpPr/>
          <p:nvPr/>
        </p:nvSpPr>
        <p:spPr>
          <a:xfrm>
            <a:off x="6078815" y="2994396"/>
            <a:ext cx="162916" cy="626943"/>
          </a:xfrm>
          <a:custGeom>
            <a:avLst/>
            <a:gdLst/>
            <a:ahLst/>
            <a:cxnLst/>
            <a:rect l="l" t="t" r="r" b="b"/>
            <a:pathLst>
              <a:path w="6630" h="25514" extrusionOk="0">
                <a:moveTo>
                  <a:pt x="2631" y="24725"/>
                </a:moveTo>
                <a:lnTo>
                  <a:pt x="2842" y="10627"/>
                </a:lnTo>
                <a:cubicBezTo>
                  <a:pt x="2842" y="9470"/>
                  <a:pt x="1106" y="7628"/>
                  <a:pt x="632" y="5735"/>
                </a:cubicBezTo>
                <a:cubicBezTo>
                  <a:pt x="1" y="3157"/>
                  <a:pt x="580" y="1"/>
                  <a:pt x="3315" y="53"/>
                </a:cubicBezTo>
                <a:cubicBezTo>
                  <a:pt x="6103" y="53"/>
                  <a:pt x="6629" y="3210"/>
                  <a:pt x="5998" y="5735"/>
                </a:cubicBezTo>
                <a:cubicBezTo>
                  <a:pt x="5472" y="7628"/>
                  <a:pt x="3736" y="9470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4" name="Google Shape;7314;p42"/>
          <p:cNvSpPr/>
          <p:nvPr/>
        </p:nvSpPr>
        <p:spPr>
          <a:xfrm>
            <a:off x="6091740" y="3006044"/>
            <a:ext cx="137065" cy="205549"/>
          </a:xfrm>
          <a:custGeom>
            <a:avLst/>
            <a:gdLst/>
            <a:ahLst/>
            <a:cxnLst/>
            <a:rect l="l" t="t" r="r" b="b"/>
            <a:pathLst>
              <a:path w="5578" h="8365" extrusionOk="0">
                <a:moveTo>
                  <a:pt x="2842" y="8364"/>
                </a:moveTo>
                <a:cubicBezTo>
                  <a:pt x="2053" y="8259"/>
                  <a:pt x="1211" y="7049"/>
                  <a:pt x="580" y="4998"/>
                </a:cubicBezTo>
                <a:cubicBezTo>
                  <a:pt x="1" y="3104"/>
                  <a:pt x="580" y="0"/>
                  <a:pt x="2789" y="0"/>
                </a:cubicBezTo>
                <a:cubicBezTo>
                  <a:pt x="5051" y="0"/>
                  <a:pt x="5577" y="3156"/>
                  <a:pt x="4998" y="5050"/>
                </a:cubicBezTo>
                <a:cubicBezTo>
                  <a:pt x="4367" y="7049"/>
                  <a:pt x="3578" y="8259"/>
                  <a:pt x="2842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5" name="Google Shape;7315;p42"/>
          <p:cNvSpPr/>
          <p:nvPr/>
        </p:nvSpPr>
        <p:spPr>
          <a:xfrm>
            <a:off x="5040184" y="22730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69"/>
                  <a:pt x="1105" y="7628"/>
                  <a:pt x="632" y="5734"/>
                </a:cubicBezTo>
                <a:cubicBezTo>
                  <a:pt x="1" y="3157"/>
                  <a:pt x="579" y="0"/>
                  <a:pt x="3315" y="53"/>
                </a:cubicBezTo>
                <a:cubicBezTo>
                  <a:pt x="6103" y="53"/>
                  <a:pt x="6629" y="3209"/>
                  <a:pt x="5998" y="5734"/>
                </a:cubicBezTo>
                <a:cubicBezTo>
                  <a:pt x="5471" y="7628"/>
                  <a:pt x="3735" y="9469"/>
                  <a:pt x="3735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6" name="Google Shape;7316;p42"/>
          <p:cNvSpPr/>
          <p:nvPr/>
        </p:nvSpPr>
        <p:spPr>
          <a:xfrm>
            <a:off x="5053109" y="2284669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5"/>
                </a:moveTo>
                <a:cubicBezTo>
                  <a:pt x="2052" y="8260"/>
                  <a:pt x="1210" y="7050"/>
                  <a:pt x="579" y="5051"/>
                </a:cubicBezTo>
                <a:cubicBezTo>
                  <a:pt x="1" y="3157"/>
                  <a:pt x="579" y="1"/>
                  <a:pt x="2789" y="1"/>
                </a:cubicBezTo>
                <a:cubicBezTo>
                  <a:pt x="5051" y="1"/>
                  <a:pt x="5577" y="3157"/>
                  <a:pt x="4998" y="5051"/>
                </a:cubicBezTo>
                <a:cubicBezTo>
                  <a:pt x="4367" y="7050"/>
                  <a:pt x="3578" y="8260"/>
                  <a:pt x="2841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7" name="Google Shape;7317;p42"/>
          <p:cNvSpPr/>
          <p:nvPr/>
        </p:nvSpPr>
        <p:spPr>
          <a:xfrm>
            <a:off x="5040184" y="37157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70"/>
                  <a:pt x="1105" y="7628"/>
                  <a:pt x="632" y="5735"/>
                </a:cubicBezTo>
                <a:cubicBezTo>
                  <a:pt x="1" y="3157"/>
                  <a:pt x="579" y="1"/>
                  <a:pt x="3315" y="53"/>
                </a:cubicBezTo>
                <a:cubicBezTo>
                  <a:pt x="6103" y="53"/>
                  <a:pt x="6629" y="3210"/>
                  <a:pt x="5998" y="5735"/>
                </a:cubicBezTo>
                <a:cubicBezTo>
                  <a:pt x="5471" y="7628"/>
                  <a:pt x="3735" y="9470"/>
                  <a:pt x="3735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8" name="Google Shape;7318;p42"/>
          <p:cNvSpPr/>
          <p:nvPr/>
        </p:nvSpPr>
        <p:spPr>
          <a:xfrm>
            <a:off x="5053109" y="3727394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4"/>
                </a:moveTo>
                <a:cubicBezTo>
                  <a:pt x="2052" y="8259"/>
                  <a:pt x="1210" y="7049"/>
                  <a:pt x="579" y="4998"/>
                </a:cubicBezTo>
                <a:cubicBezTo>
                  <a:pt x="1" y="3104"/>
                  <a:pt x="579" y="0"/>
                  <a:pt x="2789" y="0"/>
                </a:cubicBezTo>
                <a:cubicBezTo>
                  <a:pt x="5051" y="0"/>
                  <a:pt x="5577" y="3156"/>
                  <a:pt x="4998" y="5050"/>
                </a:cubicBezTo>
                <a:cubicBezTo>
                  <a:pt x="4367" y="7049"/>
                  <a:pt x="3578" y="8259"/>
                  <a:pt x="2841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9" name="Google Shape;7319;p42"/>
          <p:cNvSpPr/>
          <p:nvPr/>
        </p:nvSpPr>
        <p:spPr>
          <a:xfrm>
            <a:off x="5300014" y="22730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0" y="24725"/>
                </a:moveTo>
                <a:lnTo>
                  <a:pt x="2841" y="10627"/>
                </a:lnTo>
                <a:cubicBezTo>
                  <a:pt x="2841" y="9469"/>
                  <a:pt x="1105" y="7628"/>
                  <a:pt x="631" y="5734"/>
                </a:cubicBezTo>
                <a:cubicBezTo>
                  <a:pt x="0" y="3157"/>
                  <a:pt x="579" y="0"/>
                  <a:pt x="3314" y="53"/>
                </a:cubicBezTo>
                <a:cubicBezTo>
                  <a:pt x="6102" y="53"/>
                  <a:pt x="6628" y="3209"/>
                  <a:pt x="5997" y="5734"/>
                </a:cubicBezTo>
                <a:cubicBezTo>
                  <a:pt x="5471" y="7628"/>
                  <a:pt x="3735" y="9469"/>
                  <a:pt x="3735" y="10627"/>
                </a:cubicBezTo>
                <a:lnTo>
                  <a:pt x="3840" y="24725"/>
                </a:lnTo>
                <a:cubicBezTo>
                  <a:pt x="3840" y="25514"/>
                  <a:pt x="2630" y="25514"/>
                  <a:pt x="2630" y="247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0" name="Google Shape;7320;p42"/>
          <p:cNvSpPr/>
          <p:nvPr/>
        </p:nvSpPr>
        <p:spPr>
          <a:xfrm>
            <a:off x="5312939" y="2284669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5"/>
                </a:moveTo>
                <a:cubicBezTo>
                  <a:pt x="2052" y="8260"/>
                  <a:pt x="1210" y="7050"/>
                  <a:pt x="579" y="5051"/>
                </a:cubicBezTo>
                <a:cubicBezTo>
                  <a:pt x="0" y="3157"/>
                  <a:pt x="526" y="1"/>
                  <a:pt x="2788" y="1"/>
                </a:cubicBezTo>
                <a:cubicBezTo>
                  <a:pt x="5050" y="1"/>
                  <a:pt x="5576" y="3157"/>
                  <a:pt x="4998" y="5051"/>
                </a:cubicBezTo>
                <a:cubicBezTo>
                  <a:pt x="4366" y="7050"/>
                  <a:pt x="3577" y="8260"/>
                  <a:pt x="2841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1" name="Google Shape;7321;p42"/>
          <p:cNvSpPr/>
          <p:nvPr/>
        </p:nvSpPr>
        <p:spPr>
          <a:xfrm>
            <a:off x="5300014" y="37157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0" y="24725"/>
                </a:moveTo>
                <a:lnTo>
                  <a:pt x="2841" y="10627"/>
                </a:lnTo>
                <a:cubicBezTo>
                  <a:pt x="2841" y="9470"/>
                  <a:pt x="1105" y="7628"/>
                  <a:pt x="631" y="5735"/>
                </a:cubicBezTo>
                <a:cubicBezTo>
                  <a:pt x="0" y="3157"/>
                  <a:pt x="579" y="1"/>
                  <a:pt x="3314" y="53"/>
                </a:cubicBezTo>
                <a:cubicBezTo>
                  <a:pt x="6102" y="53"/>
                  <a:pt x="6628" y="3210"/>
                  <a:pt x="5997" y="5735"/>
                </a:cubicBezTo>
                <a:cubicBezTo>
                  <a:pt x="5471" y="7628"/>
                  <a:pt x="3735" y="9470"/>
                  <a:pt x="3735" y="10627"/>
                </a:cubicBezTo>
                <a:lnTo>
                  <a:pt x="3840" y="24725"/>
                </a:lnTo>
                <a:cubicBezTo>
                  <a:pt x="3840" y="25514"/>
                  <a:pt x="2630" y="25514"/>
                  <a:pt x="2630" y="2472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2" name="Google Shape;7322;p42"/>
          <p:cNvSpPr/>
          <p:nvPr/>
        </p:nvSpPr>
        <p:spPr>
          <a:xfrm>
            <a:off x="5312939" y="3727394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4"/>
                </a:moveTo>
                <a:cubicBezTo>
                  <a:pt x="2052" y="8259"/>
                  <a:pt x="1210" y="7049"/>
                  <a:pt x="579" y="4998"/>
                </a:cubicBezTo>
                <a:cubicBezTo>
                  <a:pt x="0" y="3104"/>
                  <a:pt x="526" y="0"/>
                  <a:pt x="2788" y="0"/>
                </a:cubicBezTo>
                <a:cubicBezTo>
                  <a:pt x="5050" y="0"/>
                  <a:pt x="5576" y="3156"/>
                  <a:pt x="4998" y="5050"/>
                </a:cubicBezTo>
                <a:cubicBezTo>
                  <a:pt x="4366" y="7049"/>
                  <a:pt x="3577" y="8259"/>
                  <a:pt x="2841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3" name="Google Shape;7323;p42"/>
          <p:cNvSpPr/>
          <p:nvPr/>
        </p:nvSpPr>
        <p:spPr>
          <a:xfrm>
            <a:off x="5559819" y="22730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69"/>
                  <a:pt x="1105" y="7628"/>
                  <a:pt x="632" y="5734"/>
                </a:cubicBezTo>
                <a:cubicBezTo>
                  <a:pt x="1" y="3157"/>
                  <a:pt x="579" y="0"/>
                  <a:pt x="3315" y="53"/>
                </a:cubicBezTo>
                <a:cubicBezTo>
                  <a:pt x="6050" y="53"/>
                  <a:pt x="6629" y="3209"/>
                  <a:pt x="5998" y="5734"/>
                </a:cubicBezTo>
                <a:cubicBezTo>
                  <a:pt x="5472" y="7628"/>
                  <a:pt x="3736" y="9469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4" name="Google Shape;7324;p42"/>
          <p:cNvSpPr/>
          <p:nvPr/>
        </p:nvSpPr>
        <p:spPr>
          <a:xfrm>
            <a:off x="5572744" y="2284669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5"/>
                </a:moveTo>
                <a:cubicBezTo>
                  <a:pt x="2052" y="8260"/>
                  <a:pt x="1211" y="7050"/>
                  <a:pt x="579" y="5051"/>
                </a:cubicBezTo>
                <a:cubicBezTo>
                  <a:pt x="1" y="3157"/>
                  <a:pt x="527" y="1"/>
                  <a:pt x="2789" y="1"/>
                </a:cubicBezTo>
                <a:cubicBezTo>
                  <a:pt x="5051" y="1"/>
                  <a:pt x="5577" y="3157"/>
                  <a:pt x="4998" y="5051"/>
                </a:cubicBezTo>
                <a:cubicBezTo>
                  <a:pt x="4367" y="7050"/>
                  <a:pt x="3578" y="8260"/>
                  <a:pt x="2841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5" name="Google Shape;7325;p42"/>
          <p:cNvSpPr/>
          <p:nvPr/>
        </p:nvSpPr>
        <p:spPr>
          <a:xfrm>
            <a:off x="5559819" y="37157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70"/>
                  <a:pt x="1105" y="7628"/>
                  <a:pt x="632" y="5735"/>
                </a:cubicBezTo>
                <a:cubicBezTo>
                  <a:pt x="1" y="3157"/>
                  <a:pt x="579" y="1"/>
                  <a:pt x="3315" y="53"/>
                </a:cubicBezTo>
                <a:cubicBezTo>
                  <a:pt x="6050" y="53"/>
                  <a:pt x="6629" y="3210"/>
                  <a:pt x="5998" y="5735"/>
                </a:cubicBezTo>
                <a:cubicBezTo>
                  <a:pt x="5472" y="7628"/>
                  <a:pt x="3736" y="9470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6" name="Google Shape;7326;p42"/>
          <p:cNvSpPr/>
          <p:nvPr/>
        </p:nvSpPr>
        <p:spPr>
          <a:xfrm>
            <a:off x="5572744" y="3727394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4"/>
                </a:moveTo>
                <a:cubicBezTo>
                  <a:pt x="2052" y="8259"/>
                  <a:pt x="1211" y="7049"/>
                  <a:pt x="579" y="4998"/>
                </a:cubicBezTo>
                <a:cubicBezTo>
                  <a:pt x="1" y="3104"/>
                  <a:pt x="527" y="0"/>
                  <a:pt x="2789" y="0"/>
                </a:cubicBezTo>
                <a:cubicBezTo>
                  <a:pt x="5051" y="0"/>
                  <a:pt x="5577" y="3156"/>
                  <a:pt x="4998" y="5050"/>
                </a:cubicBezTo>
                <a:cubicBezTo>
                  <a:pt x="4367" y="7049"/>
                  <a:pt x="3578" y="8259"/>
                  <a:pt x="2841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7" name="Google Shape;7327;p42"/>
          <p:cNvSpPr/>
          <p:nvPr/>
        </p:nvSpPr>
        <p:spPr>
          <a:xfrm>
            <a:off x="5819648" y="22730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69"/>
                  <a:pt x="1105" y="7628"/>
                  <a:pt x="632" y="5734"/>
                </a:cubicBezTo>
                <a:cubicBezTo>
                  <a:pt x="0" y="3157"/>
                  <a:pt x="579" y="0"/>
                  <a:pt x="3314" y="53"/>
                </a:cubicBezTo>
                <a:cubicBezTo>
                  <a:pt x="6050" y="53"/>
                  <a:pt x="6629" y="3209"/>
                  <a:pt x="5997" y="5734"/>
                </a:cubicBezTo>
                <a:cubicBezTo>
                  <a:pt x="5471" y="7628"/>
                  <a:pt x="3735" y="9469"/>
                  <a:pt x="3735" y="10627"/>
                </a:cubicBezTo>
                <a:lnTo>
                  <a:pt x="3840" y="24725"/>
                </a:lnTo>
                <a:cubicBezTo>
                  <a:pt x="3840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8" name="Google Shape;7328;p42"/>
          <p:cNvSpPr/>
          <p:nvPr/>
        </p:nvSpPr>
        <p:spPr>
          <a:xfrm>
            <a:off x="5832574" y="2284669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5"/>
                </a:moveTo>
                <a:cubicBezTo>
                  <a:pt x="2052" y="8260"/>
                  <a:pt x="1210" y="7050"/>
                  <a:pt x="579" y="5051"/>
                </a:cubicBezTo>
                <a:cubicBezTo>
                  <a:pt x="0" y="3157"/>
                  <a:pt x="526" y="1"/>
                  <a:pt x="2788" y="1"/>
                </a:cubicBezTo>
                <a:cubicBezTo>
                  <a:pt x="5050" y="1"/>
                  <a:pt x="5576" y="3157"/>
                  <a:pt x="4998" y="5051"/>
                </a:cubicBezTo>
                <a:cubicBezTo>
                  <a:pt x="4367" y="7050"/>
                  <a:pt x="3578" y="8260"/>
                  <a:pt x="2841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9" name="Google Shape;7329;p42"/>
          <p:cNvSpPr/>
          <p:nvPr/>
        </p:nvSpPr>
        <p:spPr>
          <a:xfrm>
            <a:off x="5819648" y="3715746"/>
            <a:ext cx="162891" cy="626943"/>
          </a:xfrm>
          <a:custGeom>
            <a:avLst/>
            <a:gdLst/>
            <a:ahLst/>
            <a:cxnLst/>
            <a:rect l="l" t="t" r="r" b="b"/>
            <a:pathLst>
              <a:path w="6629" h="25514" extrusionOk="0">
                <a:moveTo>
                  <a:pt x="2631" y="24725"/>
                </a:moveTo>
                <a:lnTo>
                  <a:pt x="2841" y="10627"/>
                </a:lnTo>
                <a:cubicBezTo>
                  <a:pt x="2841" y="9470"/>
                  <a:pt x="1105" y="7628"/>
                  <a:pt x="632" y="5735"/>
                </a:cubicBezTo>
                <a:cubicBezTo>
                  <a:pt x="0" y="3157"/>
                  <a:pt x="579" y="1"/>
                  <a:pt x="3314" y="53"/>
                </a:cubicBezTo>
                <a:cubicBezTo>
                  <a:pt x="6050" y="53"/>
                  <a:pt x="6629" y="3210"/>
                  <a:pt x="5997" y="5735"/>
                </a:cubicBezTo>
                <a:cubicBezTo>
                  <a:pt x="5471" y="7628"/>
                  <a:pt x="3735" y="9470"/>
                  <a:pt x="3735" y="10627"/>
                </a:cubicBezTo>
                <a:lnTo>
                  <a:pt x="3840" y="24725"/>
                </a:lnTo>
                <a:cubicBezTo>
                  <a:pt x="3840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0" name="Google Shape;7330;p42"/>
          <p:cNvSpPr/>
          <p:nvPr/>
        </p:nvSpPr>
        <p:spPr>
          <a:xfrm>
            <a:off x="5832574" y="3727394"/>
            <a:ext cx="137041" cy="205549"/>
          </a:xfrm>
          <a:custGeom>
            <a:avLst/>
            <a:gdLst/>
            <a:ahLst/>
            <a:cxnLst/>
            <a:rect l="l" t="t" r="r" b="b"/>
            <a:pathLst>
              <a:path w="5577" h="8365" extrusionOk="0">
                <a:moveTo>
                  <a:pt x="2841" y="8364"/>
                </a:moveTo>
                <a:cubicBezTo>
                  <a:pt x="2052" y="8259"/>
                  <a:pt x="1210" y="7049"/>
                  <a:pt x="579" y="4998"/>
                </a:cubicBezTo>
                <a:cubicBezTo>
                  <a:pt x="0" y="3104"/>
                  <a:pt x="526" y="0"/>
                  <a:pt x="2788" y="0"/>
                </a:cubicBezTo>
                <a:cubicBezTo>
                  <a:pt x="5050" y="0"/>
                  <a:pt x="5576" y="3156"/>
                  <a:pt x="4998" y="5050"/>
                </a:cubicBezTo>
                <a:cubicBezTo>
                  <a:pt x="4367" y="7049"/>
                  <a:pt x="3578" y="8259"/>
                  <a:pt x="2841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1" name="Google Shape;7331;p42"/>
          <p:cNvSpPr/>
          <p:nvPr/>
        </p:nvSpPr>
        <p:spPr>
          <a:xfrm>
            <a:off x="6079454" y="2273046"/>
            <a:ext cx="162916" cy="626943"/>
          </a:xfrm>
          <a:custGeom>
            <a:avLst/>
            <a:gdLst/>
            <a:ahLst/>
            <a:cxnLst/>
            <a:rect l="l" t="t" r="r" b="b"/>
            <a:pathLst>
              <a:path w="6630" h="25514" extrusionOk="0">
                <a:moveTo>
                  <a:pt x="2631" y="24725"/>
                </a:moveTo>
                <a:lnTo>
                  <a:pt x="2842" y="10627"/>
                </a:lnTo>
                <a:cubicBezTo>
                  <a:pt x="2842" y="9469"/>
                  <a:pt x="1106" y="7628"/>
                  <a:pt x="632" y="5734"/>
                </a:cubicBezTo>
                <a:cubicBezTo>
                  <a:pt x="1" y="3157"/>
                  <a:pt x="580" y="0"/>
                  <a:pt x="3315" y="53"/>
                </a:cubicBezTo>
                <a:cubicBezTo>
                  <a:pt x="6050" y="53"/>
                  <a:pt x="6629" y="3209"/>
                  <a:pt x="5998" y="5734"/>
                </a:cubicBezTo>
                <a:cubicBezTo>
                  <a:pt x="5472" y="7628"/>
                  <a:pt x="3736" y="9469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2" name="Google Shape;7332;p42"/>
          <p:cNvSpPr/>
          <p:nvPr/>
        </p:nvSpPr>
        <p:spPr>
          <a:xfrm>
            <a:off x="6092379" y="2284669"/>
            <a:ext cx="135763" cy="205549"/>
          </a:xfrm>
          <a:custGeom>
            <a:avLst/>
            <a:gdLst/>
            <a:ahLst/>
            <a:cxnLst/>
            <a:rect l="l" t="t" r="r" b="b"/>
            <a:pathLst>
              <a:path w="5525" h="8365" extrusionOk="0">
                <a:moveTo>
                  <a:pt x="2789" y="8365"/>
                </a:moveTo>
                <a:cubicBezTo>
                  <a:pt x="2053" y="8260"/>
                  <a:pt x="1158" y="7050"/>
                  <a:pt x="580" y="5051"/>
                </a:cubicBezTo>
                <a:cubicBezTo>
                  <a:pt x="1" y="3157"/>
                  <a:pt x="527" y="1"/>
                  <a:pt x="2789" y="1"/>
                </a:cubicBezTo>
                <a:cubicBezTo>
                  <a:pt x="5051" y="1"/>
                  <a:pt x="5524" y="3157"/>
                  <a:pt x="4946" y="5051"/>
                </a:cubicBezTo>
                <a:cubicBezTo>
                  <a:pt x="4367" y="7050"/>
                  <a:pt x="3578" y="8260"/>
                  <a:pt x="2789" y="8365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3" name="Google Shape;7333;p42"/>
          <p:cNvSpPr/>
          <p:nvPr/>
        </p:nvSpPr>
        <p:spPr>
          <a:xfrm>
            <a:off x="6079454" y="3715746"/>
            <a:ext cx="162916" cy="626943"/>
          </a:xfrm>
          <a:custGeom>
            <a:avLst/>
            <a:gdLst/>
            <a:ahLst/>
            <a:cxnLst/>
            <a:rect l="l" t="t" r="r" b="b"/>
            <a:pathLst>
              <a:path w="6630" h="25514" extrusionOk="0">
                <a:moveTo>
                  <a:pt x="2631" y="24725"/>
                </a:moveTo>
                <a:lnTo>
                  <a:pt x="2842" y="10627"/>
                </a:lnTo>
                <a:cubicBezTo>
                  <a:pt x="2842" y="9470"/>
                  <a:pt x="1106" y="7628"/>
                  <a:pt x="632" y="5735"/>
                </a:cubicBezTo>
                <a:cubicBezTo>
                  <a:pt x="1" y="3157"/>
                  <a:pt x="580" y="1"/>
                  <a:pt x="3315" y="53"/>
                </a:cubicBezTo>
                <a:cubicBezTo>
                  <a:pt x="6050" y="53"/>
                  <a:pt x="6629" y="3210"/>
                  <a:pt x="5998" y="5735"/>
                </a:cubicBezTo>
                <a:cubicBezTo>
                  <a:pt x="5472" y="7628"/>
                  <a:pt x="3736" y="9470"/>
                  <a:pt x="3736" y="10627"/>
                </a:cubicBezTo>
                <a:lnTo>
                  <a:pt x="3841" y="24725"/>
                </a:lnTo>
                <a:cubicBezTo>
                  <a:pt x="3841" y="25514"/>
                  <a:pt x="2631" y="25514"/>
                  <a:pt x="2631" y="2472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4" name="Google Shape;7334;p42"/>
          <p:cNvSpPr/>
          <p:nvPr/>
        </p:nvSpPr>
        <p:spPr>
          <a:xfrm>
            <a:off x="6092379" y="3727394"/>
            <a:ext cx="135763" cy="205549"/>
          </a:xfrm>
          <a:custGeom>
            <a:avLst/>
            <a:gdLst/>
            <a:ahLst/>
            <a:cxnLst/>
            <a:rect l="l" t="t" r="r" b="b"/>
            <a:pathLst>
              <a:path w="5525" h="8365" extrusionOk="0">
                <a:moveTo>
                  <a:pt x="2789" y="8364"/>
                </a:moveTo>
                <a:cubicBezTo>
                  <a:pt x="2053" y="8259"/>
                  <a:pt x="1158" y="7049"/>
                  <a:pt x="580" y="4998"/>
                </a:cubicBezTo>
                <a:cubicBezTo>
                  <a:pt x="1" y="3104"/>
                  <a:pt x="527" y="0"/>
                  <a:pt x="2789" y="0"/>
                </a:cubicBezTo>
                <a:cubicBezTo>
                  <a:pt x="5051" y="0"/>
                  <a:pt x="5524" y="3156"/>
                  <a:pt x="4946" y="5050"/>
                </a:cubicBezTo>
                <a:cubicBezTo>
                  <a:pt x="4367" y="7049"/>
                  <a:pt x="3578" y="8259"/>
                  <a:pt x="2789" y="8364"/>
                </a:cubicBezTo>
                <a:close/>
              </a:path>
            </a:pathLst>
          </a:custGeom>
          <a:solidFill>
            <a:srgbClr val="FFFFFF">
              <a:alpha val="321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5" name="Google Shape;7335;p42"/>
          <p:cNvSpPr txBox="1"/>
          <p:nvPr/>
        </p:nvSpPr>
        <p:spPr>
          <a:xfrm>
            <a:off x="1567650" y="144470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36" name="Google Shape;7336;p42"/>
          <p:cNvSpPr txBox="1"/>
          <p:nvPr/>
        </p:nvSpPr>
        <p:spPr>
          <a:xfrm>
            <a:off x="1567650" y="246126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37" name="Google Shape;7337;p42"/>
          <p:cNvSpPr txBox="1"/>
          <p:nvPr/>
        </p:nvSpPr>
        <p:spPr>
          <a:xfrm>
            <a:off x="1573407" y="296954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38" name="Google Shape;7338;p42"/>
          <p:cNvSpPr txBox="1"/>
          <p:nvPr/>
        </p:nvSpPr>
        <p:spPr>
          <a:xfrm>
            <a:off x="1567650" y="195298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39" name="Google Shape;7339;p42"/>
          <p:cNvSpPr txBox="1"/>
          <p:nvPr/>
        </p:nvSpPr>
        <p:spPr>
          <a:xfrm>
            <a:off x="1573407" y="398610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0" name="Google Shape;7340;p42"/>
          <p:cNvSpPr txBox="1"/>
          <p:nvPr/>
        </p:nvSpPr>
        <p:spPr>
          <a:xfrm>
            <a:off x="1573407" y="3477820"/>
            <a:ext cx="3136500" cy="49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1" name="Google Shape;7341;p42"/>
          <p:cNvSpPr txBox="1"/>
          <p:nvPr/>
        </p:nvSpPr>
        <p:spPr>
          <a:xfrm>
            <a:off x="989154" y="3072015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15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2" name="Google Shape;7342;p42"/>
          <p:cNvSpPr txBox="1"/>
          <p:nvPr/>
        </p:nvSpPr>
        <p:spPr>
          <a:xfrm>
            <a:off x="989154" y="3590470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3" name="Google Shape;7343;p42"/>
          <p:cNvSpPr txBox="1"/>
          <p:nvPr/>
        </p:nvSpPr>
        <p:spPr>
          <a:xfrm>
            <a:off x="989154" y="4089475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10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4" name="Google Shape;7344;p42"/>
          <p:cNvSpPr txBox="1"/>
          <p:nvPr/>
        </p:nvSpPr>
        <p:spPr>
          <a:xfrm>
            <a:off x="969000" y="1539250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25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5" name="Google Shape;7345;p42"/>
          <p:cNvSpPr txBox="1"/>
          <p:nvPr/>
        </p:nvSpPr>
        <p:spPr>
          <a:xfrm>
            <a:off x="969000" y="2057705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15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6" name="Google Shape;7346;p42"/>
          <p:cNvSpPr txBox="1"/>
          <p:nvPr/>
        </p:nvSpPr>
        <p:spPr>
          <a:xfrm>
            <a:off x="969000" y="2556710"/>
            <a:ext cx="6336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10</a:t>
            </a:r>
            <a:r>
              <a:rPr lang="en" sz="18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8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47" name="Google Shape;7347;p42"/>
          <p:cNvSpPr/>
          <p:nvPr/>
        </p:nvSpPr>
        <p:spPr>
          <a:xfrm>
            <a:off x="658800" y="1572250"/>
            <a:ext cx="238800" cy="2388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8" name="Google Shape;7348;p42"/>
          <p:cNvSpPr/>
          <p:nvPr/>
        </p:nvSpPr>
        <p:spPr>
          <a:xfrm>
            <a:off x="658800" y="2090700"/>
            <a:ext cx="238800" cy="2388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9" name="Google Shape;7349;p42"/>
          <p:cNvSpPr/>
          <p:nvPr/>
        </p:nvSpPr>
        <p:spPr>
          <a:xfrm>
            <a:off x="658800" y="2589700"/>
            <a:ext cx="238800" cy="238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0" name="Google Shape;7350;p42"/>
          <p:cNvSpPr/>
          <p:nvPr/>
        </p:nvSpPr>
        <p:spPr>
          <a:xfrm>
            <a:off x="658800" y="3105025"/>
            <a:ext cx="238800" cy="238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1" name="Google Shape;7351;p42"/>
          <p:cNvSpPr/>
          <p:nvPr/>
        </p:nvSpPr>
        <p:spPr>
          <a:xfrm>
            <a:off x="658800" y="3620350"/>
            <a:ext cx="238800" cy="2388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2" name="Google Shape;7352;p42"/>
          <p:cNvSpPr/>
          <p:nvPr/>
        </p:nvSpPr>
        <p:spPr>
          <a:xfrm>
            <a:off x="658800" y="4135675"/>
            <a:ext cx="238800" cy="2388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7" name="Google Shape;7357;p43"/>
          <p:cNvGrpSpPr/>
          <p:nvPr/>
        </p:nvGrpSpPr>
        <p:grpSpPr>
          <a:xfrm>
            <a:off x="3506194" y="646893"/>
            <a:ext cx="2148606" cy="3837975"/>
            <a:chOff x="3506194" y="646893"/>
            <a:chExt cx="2148606" cy="3837975"/>
          </a:xfrm>
        </p:grpSpPr>
        <p:grpSp>
          <p:nvGrpSpPr>
            <p:cNvPr id="7358" name="Google Shape;7358;p43"/>
            <p:cNvGrpSpPr/>
            <p:nvPr/>
          </p:nvGrpSpPr>
          <p:grpSpPr>
            <a:xfrm flipH="1">
              <a:off x="3506194" y="646893"/>
              <a:ext cx="2148606" cy="3837975"/>
              <a:chOff x="3652063" y="1415400"/>
              <a:chExt cx="1839875" cy="3286500"/>
            </a:xfrm>
          </p:grpSpPr>
          <p:sp>
            <p:nvSpPr>
              <p:cNvPr id="7359" name="Google Shape;7359;p43"/>
              <p:cNvSpPr/>
              <p:nvPr/>
            </p:nvSpPr>
            <p:spPr>
              <a:xfrm>
                <a:off x="4431938" y="1415400"/>
                <a:ext cx="280150" cy="2265975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90639" extrusionOk="0">
                    <a:moveTo>
                      <a:pt x="1736" y="84063"/>
                    </a:moveTo>
                    <a:lnTo>
                      <a:pt x="53" y="4998"/>
                    </a:lnTo>
                    <a:cubicBezTo>
                      <a:pt x="0" y="1894"/>
                      <a:pt x="3472" y="0"/>
                      <a:pt x="5576" y="0"/>
                    </a:cubicBezTo>
                    <a:lnTo>
                      <a:pt x="5576" y="0"/>
                    </a:lnTo>
                    <a:cubicBezTo>
                      <a:pt x="7733" y="0"/>
                      <a:pt x="11205" y="1894"/>
                      <a:pt x="11152" y="4998"/>
                    </a:cubicBezTo>
                    <a:lnTo>
                      <a:pt x="9469" y="84063"/>
                    </a:lnTo>
                    <a:cubicBezTo>
                      <a:pt x="9364" y="90638"/>
                      <a:pt x="1841" y="90638"/>
                      <a:pt x="1736" y="84063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43"/>
              <p:cNvSpPr/>
              <p:nvPr/>
            </p:nvSpPr>
            <p:spPr>
              <a:xfrm>
                <a:off x="4401688" y="2679225"/>
                <a:ext cx="340625" cy="335375"/>
              </a:xfrm>
              <a:custGeom>
                <a:avLst/>
                <a:gdLst/>
                <a:ahLst/>
                <a:cxnLst/>
                <a:rect l="l" t="t" r="r" b="b"/>
                <a:pathLst>
                  <a:path w="13625" h="13415" extrusionOk="0">
                    <a:moveTo>
                      <a:pt x="0" y="1"/>
                    </a:moveTo>
                    <a:lnTo>
                      <a:pt x="13625" y="1"/>
                    </a:lnTo>
                    <a:lnTo>
                      <a:pt x="13625" y="13415"/>
                    </a:lnTo>
                    <a:lnTo>
                      <a:pt x="0" y="1341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43"/>
              <p:cNvSpPr/>
              <p:nvPr/>
            </p:nvSpPr>
            <p:spPr>
              <a:xfrm>
                <a:off x="3652063" y="2860725"/>
                <a:ext cx="1839875" cy="1841175"/>
              </a:xfrm>
              <a:custGeom>
                <a:avLst/>
                <a:gdLst/>
                <a:ahLst/>
                <a:cxnLst/>
                <a:rect l="l" t="t" r="r" b="b"/>
                <a:pathLst>
                  <a:path w="73595" h="73647" extrusionOk="0">
                    <a:moveTo>
                      <a:pt x="1" y="36823"/>
                    </a:moveTo>
                    <a:cubicBezTo>
                      <a:pt x="1" y="16465"/>
                      <a:pt x="16466" y="0"/>
                      <a:pt x="36824" y="0"/>
                    </a:cubicBezTo>
                    <a:cubicBezTo>
                      <a:pt x="57129" y="0"/>
                      <a:pt x="73595" y="16465"/>
                      <a:pt x="73595" y="36823"/>
                    </a:cubicBezTo>
                    <a:cubicBezTo>
                      <a:pt x="73595" y="57129"/>
                      <a:pt x="57129" y="73647"/>
                      <a:pt x="36824" y="73647"/>
                    </a:cubicBezTo>
                    <a:cubicBezTo>
                      <a:pt x="16466" y="73647"/>
                      <a:pt x="1" y="57129"/>
                      <a:pt x="1" y="368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43"/>
              <p:cNvSpPr/>
              <p:nvPr/>
            </p:nvSpPr>
            <p:spPr>
              <a:xfrm>
                <a:off x="3741488" y="2951450"/>
                <a:ext cx="1661025" cy="1659700"/>
              </a:xfrm>
              <a:custGeom>
                <a:avLst/>
                <a:gdLst/>
                <a:ahLst/>
                <a:cxnLst/>
                <a:rect l="l" t="t" r="r" b="b"/>
                <a:pathLst>
                  <a:path w="66441" h="66388" extrusionOk="0">
                    <a:moveTo>
                      <a:pt x="1" y="33194"/>
                    </a:moveTo>
                    <a:cubicBezTo>
                      <a:pt x="1" y="14835"/>
                      <a:pt x="14888" y="1"/>
                      <a:pt x="33194" y="1"/>
                    </a:cubicBezTo>
                    <a:cubicBezTo>
                      <a:pt x="51553" y="1"/>
                      <a:pt x="66441" y="14835"/>
                      <a:pt x="66441" y="33194"/>
                    </a:cubicBezTo>
                    <a:cubicBezTo>
                      <a:pt x="66441" y="51553"/>
                      <a:pt x="51553" y="66388"/>
                      <a:pt x="33194" y="66388"/>
                    </a:cubicBezTo>
                    <a:cubicBezTo>
                      <a:pt x="14888" y="66388"/>
                      <a:pt x="1" y="51553"/>
                      <a:pt x="1" y="3319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43"/>
              <p:cNvSpPr/>
              <p:nvPr/>
            </p:nvSpPr>
            <p:spPr>
              <a:xfrm>
                <a:off x="3704663" y="2913325"/>
                <a:ext cx="1734675" cy="1735975"/>
              </a:xfrm>
              <a:custGeom>
                <a:avLst/>
                <a:gdLst/>
                <a:ahLst/>
                <a:cxnLst/>
                <a:rect l="l" t="t" r="r" b="b"/>
                <a:pathLst>
                  <a:path w="69387" h="69439" extrusionOk="0">
                    <a:moveTo>
                      <a:pt x="58813" y="53920"/>
                    </a:moveTo>
                    <a:cubicBezTo>
                      <a:pt x="48187" y="67229"/>
                      <a:pt x="28776" y="69439"/>
                      <a:pt x="15467" y="58812"/>
                    </a:cubicBezTo>
                    <a:cubicBezTo>
                      <a:pt x="2158" y="48239"/>
                      <a:pt x="1" y="28828"/>
                      <a:pt x="10574" y="15519"/>
                    </a:cubicBezTo>
                    <a:cubicBezTo>
                      <a:pt x="21201" y="2210"/>
                      <a:pt x="40612" y="0"/>
                      <a:pt x="53921" y="10626"/>
                    </a:cubicBezTo>
                    <a:cubicBezTo>
                      <a:pt x="67230" y="21200"/>
                      <a:pt x="69387" y="40611"/>
                      <a:pt x="58813" y="539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43"/>
              <p:cNvSpPr/>
              <p:nvPr/>
            </p:nvSpPr>
            <p:spPr>
              <a:xfrm>
                <a:off x="3750688" y="3060600"/>
                <a:ext cx="820675" cy="1119200"/>
              </a:xfrm>
              <a:custGeom>
                <a:avLst/>
                <a:gdLst/>
                <a:ahLst/>
                <a:cxnLst/>
                <a:rect l="l" t="t" r="r" b="b"/>
                <a:pathLst>
                  <a:path w="32827" h="44768" extrusionOk="0">
                    <a:moveTo>
                      <a:pt x="6471" y="44768"/>
                    </a:moveTo>
                    <a:cubicBezTo>
                      <a:pt x="1" y="34036"/>
                      <a:pt x="474" y="19991"/>
                      <a:pt x="8733" y="9628"/>
                    </a:cubicBezTo>
                    <a:cubicBezTo>
                      <a:pt x="12310" y="5156"/>
                      <a:pt x="16887" y="1895"/>
                      <a:pt x="21885" y="1"/>
                    </a:cubicBezTo>
                    <a:lnTo>
                      <a:pt x="32826" y="2882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43"/>
              <p:cNvSpPr/>
              <p:nvPr/>
            </p:nvSpPr>
            <p:spPr>
              <a:xfrm>
                <a:off x="3912463" y="3781300"/>
                <a:ext cx="660200" cy="710175"/>
              </a:xfrm>
              <a:custGeom>
                <a:avLst/>
                <a:gdLst/>
                <a:ahLst/>
                <a:cxnLst/>
                <a:rect l="l" t="t" r="r" b="b"/>
                <a:pathLst>
                  <a:path w="26408" h="28407" extrusionOk="0">
                    <a:moveTo>
                      <a:pt x="26408" y="0"/>
                    </a:moveTo>
                    <a:lnTo>
                      <a:pt x="14414" y="28407"/>
                    </a:lnTo>
                    <a:cubicBezTo>
                      <a:pt x="11889" y="27355"/>
                      <a:pt x="9417" y="25882"/>
                      <a:pt x="7207" y="24093"/>
                    </a:cubicBezTo>
                    <a:cubicBezTo>
                      <a:pt x="4261" y="21779"/>
                      <a:pt x="1841" y="18991"/>
                      <a:pt x="0" y="1594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43"/>
              <p:cNvSpPr/>
              <p:nvPr/>
            </p:nvSpPr>
            <p:spPr>
              <a:xfrm>
                <a:off x="4272813" y="3781300"/>
                <a:ext cx="904825" cy="840375"/>
              </a:xfrm>
              <a:custGeom>
                <a:avLst/>
                <a:gdLst/>
                <a:ahLst/>
                <a:cxnLst/>
                <a:rect l="l" t="t" r="r" b="b"/>
                <a:pathLst>
                  <a:path w="36193" h="33615" extrusionOk="0">
                    <a:moveTo>
                      <a:pt x="36087" y="19201"/>
                    </a:moveTo>
                    <a:cubicBezTo>
                      <a:pt x="27249" y="30248"/>
                      <a:pt x="12415" y="33615"/>
                      <a:pt x="0" y="28407"/>
                    </a:cubicBezTo>
                    <a:lnTo>
                      <a:pt x="11941" y="0"/>
                    </a:lnTo>
                    <a:lnTo>
                      <a:pt x="36192" y="1904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67" name="Google Shape;7367;p43"/>
            <p:cNvSpPr/>
            <p:nvPr/>
          </p:nvSpPr>
          <p:spPr>
            <a:xfrm rot="-8100000" flipH="1">
              <a:off x="4218657" y="2425096"/>
              <a:ext cx="771020" cy="829383"/>
            </a:xfrm>
            <a:custGeom>
              <a:avLst/>
              <a:gdLst/>
              <a:ahLst/>
              <a:cxnLst/>
              <a:rect l="l" t="t" r="r" b="b"/>
              <a:pathLst>
                <a:path w="26408" h="28407" extrusionOk="0">
                  <a:moveTo>
                    <a:pt x="26408" y="0"/>
                  </a:moveTo>
                  <a:lnTo>
                    <a:pt x="14414" y="28407"/>
                  </a:lnTo>
                  <a:cubicBezTo>
                    <a:pt x="11889" y="27355"/>
                    <a:pt x="9417" y="25882"/>
                    <a:pt x="7207" y="24093"/>
                  </a:cubicBezTo>
                  <a:cubicBezTo>
                    <a:pt x="4261" y="21779"/>
                    <a:pt x="1841" y="18991"/>
                    <a:pt x="0" y="159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8" name="Google Shape;7368;p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7369" name="Google Shape;7369;p43"/>
          <p:cNvSpPr txBox="1"/>
          <p:nvPr/>
        </p:nvSpPr>
        <p:spPr>
          <a:xfrm>
            <a:off x="725575" y="1934662"/>
            <a:ext cx="18990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0" name="Google Shape;7370;p43"/>
          <p:cNvSpPr txBox="1"/>
          <p:nvPr/>
        </p:nvSpPr>
        <p:spPr>
          <a:xfrm>
            <a:off x="725575" y="2286850"/>
            <a:ext cx="24678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smallest planet in our wonderful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1" name="Google Shape;7371;p43"/>
          <p:cNvSpPr txBox="1"/>
          <p:nvPr/>
        </p:nvSpPr>
        <p:spPr>
          <a:xfrm>
            <a:off x="727650" y="3040706"/>
            <a:ext cx="18990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2" name="Google Shape;7372;p43"/>
          <p:cNvSpPr txBox="1"/>
          <p:nvPr/>
        </p:nvSpPr>
        <p:spPr>
          <a:xfrm>
            <a:off x="725575" y="3399054"/>
            <a:ext cx="24678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planet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3" name="Google Shape;7373;p43"/>
          <p:cNvSpPr txBox="1"/>
          <p:nvPr/>
        </p:nvSpPr>
        <p:spPr>
          <a:xfrm>
            <a:off x="6517350" y="3611214"/>
            <a:ext cx="18990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Neptune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4" name="Google Shape;7374;p43"/>
          <p:cNvSpPr txBox="1"/>
          <p:nvPr/>
        </p:nvSpPr>
        <p:spPr>
          <a:xfrm>
            <a:off x="6517350" y="2467230"/>
            <a:ext cx="18990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5" name="Google Shape;7375;p43"/>
          <p:cNvSpPr txBox="1"/>
          <p:nvPr/>
        </p:nvSpPr>
        <p:spPr>
          <a:xfrm>
            <a:off x="5948550" y="3969576"/>
            <a:ext cx="24648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Neptune is the farthest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6" name="Google Shape;7376;p43"/>
          <p:cNvSpPr txBox="1"/>
          <p:nvPr/>
        </p:nvSpPr>
        <p:spPr>
          <a:xfrm>
            <a:off x="5951400" y="2825576"/>
            <a:ext cx="24648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It’s full of iron oxide dust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7" name="Google Shape;7377;p43"/>
          <p:cNvSpPr txBox="1"/>
          <p:nvPr/>
        </p:nvSpPr>
        <p:spPr>
          <a:xfrm>
            <a:off x="6517350" y="1364114"/>
            <a:ext cx="18990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8" name="Google Shape;7378;p43"/>
          <p:cNvSpPr txBox="1"/>
          <p:nvPr/>
        </p:nvSpPr>
        <p:spPr>
          <a:xfrm>
            <a:off x="5951400" y="1716325"/>
            <a:ext cx="24648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the biggest planet in our wonderful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79" name="Google Shape;7379;p43"/>
          <p:cNvSpPr txBox="1"/>
          <p:nvPr/>
        </p:nvSpPr>
        <p:spPr>
          <a:xfrm>
            <a:off x="3756250" y="3040706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500" b="1">
                <a:latin typeface="Roboto"/>
                <a:ea typeface="Roboto"/>
                <a:cs typeface="Roboto"/>
                <a:sym typeface="Roboto"/>
              </a:rPr>
              <a:t>35</a:t>
            </a:r>
            <a:r>
              <a:rPr lang="en" sz="15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80" name="Google Shape;7380;p43"/>
          <p:cNvSpPr txBox="1"/>
          <p:nvPr/>
        </p:nvSpPr>
        <p:spPr>
          <a:xfrm>
            <a:off x="4061450" y="3784933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500" b="1">
                <a:latin typeface="Roboto"/>
                <a:ea typeface="Roboto"/>
                <a:cs typeface="Roboto"/>
                <a:sym typeface="Roboto"/>
              </a:rPr>
              <a:t>20</a:t>
            </a:r>
            <a:r>
              <a:rPr lang="en" sz="15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81" name="Google Shape;7381;p43"/>
          <p:cNvSpPr txBox="1"/>
          <p:nvPr/>
        </p:nvSpPr>
        <p:spPr>
          <a:xfrm>
            <a:off x="4727075" y="3103936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500" b="1">
                <a:latin typeface="Roboto"/>
                <a:ea typeface="Roboto"/>
                <a:cs typeface="Roboto"/>
                <a:sym typeface="Roboto"/>
              </a:rPr>
              <a:t>25</a:t>
            </a:r>
            <a:r>
              <a:rPr lang="en" sz="15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382" name="Google Shape;7382;p43"/>
          <p:cNvSpPr txBox="1"/>
          <p:nvPr/>
        </p:nvSpPr>
        <p:spPr>
          <a:xfrm>
            <a:off x="4669925" y="3747386"/>
            <a:ext cx="7209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500" b="1">
                <a:latin typeface="Roboto"/>
                <a:ea typeface="Roboto"/>
                <a:cs typeface="Roboto"/>
                <a:sym typeface="Roboto"/>
              </a:rPr>
              <a:t>10</a:t>
            </a:r>
            <a:r>
              <a:rPr lang="en" sz="15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7383" name="Google Shape;7383;p43"/>
          <p:cNvCxnSpPr/>
          <p:nvPr/>
        </p:nvCxnSpPr>
        <p:spPr>
          <a:xfrm>
            <a:off x="1928738" y="3272154"/>
            <a:ext cx="12003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384" name="Google Shape;7384;p43"/>
          <p:cNvCxnSpPr/>
          <p:nvPr/>
        </p:nvCxnSpPr>
        <p:spPr>
          <a:xfrm>
            <a:off x="1928738" y="2164125"/>
            <a:ext cx="1200300" cy="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385" name="Google Shape;7385;p43"/>
          <p:cNvCxnSpPr/>
          <p:nvPr/>
        </p:nvCxnSpPr>
        <p:spPr>
          <a:xfrm>
            <a:off x="6014963" y="3829913"/>
            <a:ext cx="1200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386" name="Google Shape;7386;p43"/>
          <p:cNvCxnSpPr/>
          <p:nvPr/>
        </p:nvCxnSpPr>
        <p:spPr>
          <a:xfrm>
            <a:off x="6014963" y="2677388"/>
            <a:ext cx="12003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387" name="Google Shape;7387;p43"/>
          <p:cNvCxnSpPr/>
          <p:nvPr/>
        </p:nvCxnSpPr>
        <p:spPr>
          <a:xfrm>
            <a:off x="6014963" y="1591538"/>
            <a:ext cx="12003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388" name="Google Shape;7388;p43"/>
          <p:cNvSpPr txBox="1"/>
          <p:nvPr/>
        </p:nvSpPr>
        <p:spPr>
          <a:xfrm>
            <a:off x="4377093" y="2549548"/>
            <a:ext cx="4692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27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500" b="1">
                <a:latin typeface="Roboto"/>
                <a:ea typeface="Roboto"/>
                <a:cs typeface="Roboto"/>
                <a:sym typeface="Roboto"/>
              </a:rPr>
              <a:t>10</a:t>
            </a:r>
            <a:r>
              <a:rPr lang="en" sz="15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%</a:t>
            </a:r>
            <a:endParaRPr sz="1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" name="Google Shape;7393;p4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7394" name="Google Shape;7394;p44"/>
          <p:cNvSpPr/>
          <p:nvPr/>
        </p:nvSpPr>
        <p:spPr>
          <a:xfrm>
            <a:off x="664200" y="1428594"/>
            <a:ext cx="1517648" cy="3044662"/>
          </a:xfrm>
          <a:custGeom>
            <a:avLst/>
            <a:gdLst/>
            <a:ahLst/>
            <a:cxnLst/>
            <a:rect l="l" t="t" r="r" b="b"/>
            <a:pathLst>
              <a:path w="10439" h="32538" extrusionOk="0">
                <a:moveTo>
                  <a:pt x="5204" y="1"/>
                </a:moveTo>
                <a:lnTo>
                  <a:pt x="191" y="62"/>
                </a:lnTo>
                <a:lnTo>
                  <a:pt x="111" y="4774"/>
                </a:lnTo>
                <a:lnTo>
                  <a:pt x="1" y="9400"/>
                </a:lnTo>
                <a:lnTo>
                  <a:pt x="142" y="14020"/>
                </a:lnTo>
                <a:lnTo>
                  <a:pt x="197" y="18640"/>
                </a:lnTo>
                <a:lnTo>
                  <a:pt x="375" y="23266"/>
                </a:lnTo>
                <a:lnTo>
                  <a:pt x="259" y="27886"/>
                </a:lnTo>
                <a:lnTo>
                  <a:pt x="339" y="32439"/>
                </a:lnTo>
                <a:lnTo>
                  <a:pt x="5204" y="32291"/>
                </a:lnTo>
                <a:lnTo>
                  <a:pt x="10168" y="32537"/>
                </a:lnTo>
                <a:lnTo>
                  <a:pt x="10144" y="27886"/>
                </a:lnTo>
                <a:lnTo>
                  <a:pt x="10027" y="23266"/>
                </a:lnTo>
                <a:lnTo>
                  <a:pt x="10242" y="18640"/>
                </a:lnTo>
                <a:lnTo>
                  <a:pt x="10438" y="14020"/>
                </a:lnTo>
                <a:lnTo>
                  <a:pt x="10328" y="9394"/>
                </a:lnTo>
                <a:lnTo>
                  <a:pt x="9978" y="4774"/>
                </a:lnTo>
                <a:lnTo>
                  <a:pt x="10285" y="1"/>
                </a:lnTo>
                <a:close/>
              </a:path>
            </a:pathLst>
          </a:custGeom>
          <a:solidFill>
            <a:srgbClr val="E066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5" name="Google Shape;7395;p44"/>
          <p:cNvSpPr/>
          <p:nvPr/>
        </p:nvSpPr>
        <p:spPr>
          <a:xfrm rot="10800000">
            <a:off x="842000" y="3162225"/>
            <a:ext cx="1237441" cy="1174100"/>
          </a:xfrm>
          <a:custGeom>
            <a:avLst/>
            <a:gdLst/>
            <a:ahLst/>
            <a:cxnLst/>
            <a:rect l="l" t="t" r="r" b="b"/>
            <a:pathLst>
              <a:path w="7975" h="10808" extrusionOk="0">
                <a:moveTo>
                  <a:pt x="98" y="1"/>
                </a:moveTo>
                <a:lnTo>
                  <a:pt x="0" y="2667"/>
                </a:lnTo>
                <a:lnTo>
                  <a:pt x="148" y="5352"/>
                </a:lnTo>
                <a:lnTo>
                  <a:pt x="160" y="8037"/>
                </a:lnTo>
                <a:lnTo>
                  <a:pt x="105" y="10703"/>
                </a:lnTo>
                <a:lnTo>
                  <a:pt x="2679" y="10807"/>
                </a:lnTo>
                <a:lnTo>
                  <a:pt x="5284" y="10740"/>
                </a:lnTo>
                <a:lnTo>
                  <a:pt x="7864" y="10697"/>
                </a:lnTo>
                <a:lnTo>
                  <a:pt x="7974" y="8037"/>
                </a:lnTo>
                <a:lnTo>
                  <a:pt x="7882" y="5352"/>
                </a:lnTo>
                <a:lnTo>
                  <a:pt x="7882" y="2667"/>
                </a:lnTo>
                <a:lnTo>
                  <a:pt x="7858" y="13"/>
                </a:lnTo>
                <a:lnTo>
                  <a:pt x="5284" y="32"/>
                </a:lnTo>
                <a:lnTo>
                  <a:pt x="2679" y="26"/>
                </a:lnTo>
                <a:lnTo>
                  <a:pt x="98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6" name="Google Shape;7396;p44"/>
          <p:cNvSpPr/>
          <p:nvPr/>
        </p:nvSpPr>
        <p:spPr>
          <a:xfrm>
            <a:off x="2283449" y="1415400"/>
            <a:ext cx="1466764" cy="3068710"/>
          </a:xfrm>
          <a:custGeom>
            <a:avLst/>
            <a:gdLst/>
            <a:ahLst/>
            <a:cxnLst/>
            <a:rect l="l" t="t" r="r" b="b"/>
            <a:pathLst>
              <a:path w="10089" h="32795" extrusionOk="0">
                <a:moveTo>
                  <a:pt x="5014" y="1"/>
                </a:moveTo>
                <a:lnTo>
                  <a:pt x="1" y="209"/>
                </a:lnTo>
                <a:lnTo>
                  <a:pt x="290" y="4915"/>
                </a:lnTo>
                <a:lnTo>
                  <a:pt x="376" y="9541"/>
                </a:lnTo>
                <a:lnTo>
                  <a:pt x="394" y="14161"/>
                </a:lnTo>
                <a:lnTo>
                  <a:pt x="38" y="18781"/>
                </a:lnTo>
                <a:lnTo>
                  <a:pt x="161" y="23407"/>
                </a:lnTo>
                <a:lnTo>
                  <a:pt x="400" y="28027"/>
                </a:lnTo>
                <a:lnTo>
                  <a:pt x="142" y="32586"/>
                </a:lnTo>
                <a:lnTo>
                  <a:pt x="5014" y="32795"/>
                </a:lnTo>
                <a:lnTo>
                  <a:pt x="10039" y="32752"/>
                </a:lnTo>
                <a:lnTo>
                  <a:pt x="9640" y="28027"/>
                </a:lnTo>
                <a:lnTo>
                  <a:pt x="9837" y="23407"/>
                </a:lnTo>
                <a:lnTo>
                  <a:pt x="9701" y="18781"/>
                </a:lnTo>
                <a:lnTo>
                  <a:pt x="9714" y="14161"/>
                </a:lnTo>
                <a:lnTo>
                  <a:pt x="10039" y="9535"/>
                </a:lnTo>
                <a:lnTo>
                  <a:pt x="10089" y="4915"/>
                </a:lnTo>
                <a:lnTo>
                  <a:pt x="9806" y="449"/>
                </a:lnTo>
                <a:lnTo>
                  <a:pt x="5014" y="1"/>
                </a:lnTo>
                <a:close/>
              </a:path>
            </a:pathLst>
          </a:custGeom>
          <a:solidFill>
            <a:srgbClr val="F6B2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7" name="Google Shape;7397;p44"/>
          <p:cNvSpPr/>
          <p:nvPr/>
        </p:nvSpPr>
        <p:spPr>
          <a:xfrm>
            <a:off x="2447873" y="3160277"/>
            <a:ext cx="1146050" cy="1172688"/>
          </a:xfrm>
          <a:custGeom>
            <a:avLst/>
            <a:gdLst/>
            <a:ahLst/>
            <a:cxnLst/>
            <a:rect l="l" t="t" r="r" b="b"/>
            <a:pathLst>
              <a:path w="7883" h="10795" extrusionOk="0">
                <a:moveTo>
                  <a:pt x="7790" y="1"/>
                </a:moveTo>
                <a:lnTo>
                  <a:pt x="5185" y="37"/>
                </a:lnTo>
                <a:lnTo>
                  <a:pt x="2581" y="44"/>
                </a:lnTo>
                <a:lnTo>
                  <a:pt x="25" y="50"/>
                </a:lnTo>
                <a:lnTo>
                  <a:pt x="68" y="2685"/>
                </a:lnTo>
                <a:lnTo>
                  <a:pt x="0" y="5370"/>
                </a:lnTo>
                <a:lnTo>
                  <a:pt x="62" y="8055"/>
                </a:lnTo>
                <a:lnTo>
                  <a:pt x="31" y="10690"/>
                </a:lnTo>
                <a:lnTo>
                  <a:pt x="2581" y="10739"/>
                </a:lnTo>
                <a:lnTo>
                  <a:pt x="5185" y="10795"/>
                </a:lnTo>
                <a:lnTo>
                  <a:pt x="7760" y="10715"/>
                </a:lnTo>
                <a:lnTo>
                  <a:pt x="7882" y="8055"/>
                </a:lnTo>
                <a:lnTo>
                  <a:pt x="7870" y="5370"/>
                </a:lnTo>
                <a:lnTo>
                  <a:pt x="7833" y="2685"/>
                </a:lnTo>
                <a:lnTo>
                  <a:pt x="779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8" name="Google Shape;7398;p44"/>
          <p:cNvSpPr/>
          <p:nvPr/>
        </p:nvSpPr>
        <p:spPr>
          <a:xfrm>
            <a:off x="3868825" y="1425132"/>
            <a:ext cx="1490025" cy="3059540"/>
          </a:xfrm>
          <a:custGeom>
            <a:avLst/>
            <a:gdLst/>
            <a:ahLst/>
            <a:cxnLst/>
            <a:rect l="l" t="t" r="r" b="b"/>
            <a:pathLst>
              <a:path w="10249" h="32697" extrusionOk="0">
                <a:moveTo>
                  <a:pt x="5051" y="1"/>
                </a:moveTo>
                <a:lnTo>
                  <a:pt x="179" y="253"/>
                </a:lnTo>
                <a:lnTo>
                  <a:pt x="431" y="4811"/>
                </a:lnTo>
                <a:lnTo>
                  <a:pt x="1" y="9437"/>
                </a:lnTo>
                <a:lnTo>
                  <a:pt x="240" y="14057"/>
                </a:lnTo>
                <a:lnTo>
                  <a:pt x="62" y="18677"/>
                </a:lnTo>
                <a:lnTo>
                  <a:pt x="56" y="23303"/>
                </a:lnTo>
                <a:lnTo>
                  <a:pt x="357" y="27923"/>
                </a:lnTo>
                <a:lnTo>
                  <a:pt x="191" y="32470"/>
                </a:lnTo>
                <a:lnTo>
                  <a:pt x="5051" y="32697"/>
                </a:lnTo>
                <a:lnTo>
                  <a:pt x="9873" y="32420"/>
                </a:lnTo>
                <a:lnTo>
                  <a:pt x="9990" y="27923"/>
                </a:lnTo>
                <a:lnTo>
                  <a:pt x="10211" y="23303"/>
                </a:lnTo>
                <a:lnTo>
                  <a:pt x="9750" y="18677"/>
                </a:lnTo>
                <a:lnTo>
                  <a:pt x="9843" y="14057"/>
                </a:lnTo>
                <a:lnTo>
                  <a:pt x="9861" y="9431"/>
                </a:lnTo>
                <a:lnTo>
                  <a:pt x="10248" y="4811"/>
                </a:lnTo>
                <a:lnTo>
                  <a:pt x="10021" y="155"/>
                </a:lnTo>
                <a:lnTo>
                  <a:pt x="5051" y="1"/>
                </a:lnTo>
                <a:close/>
              </a:path>
            </a:pathLst>
          </a:cu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9" name="Google Shape;7399;p44"/>
          <p:cNvSpPr/>
          <p:nvPr/>
        </p:nvSpPr>
        <p:spPr>
          <a:xfrm>
            <a:off x="4020756" y="3153651"/>
            <a:ext cx="1161170" cy="1179314"/>
          </a:xfrm>
          <a:custGeom>
            <a:avLst/>
            <a:gdLst/>
            <a:ahLst/>
            <a:cxnLst/>
            <a:rect l="l" t="t" r="r" b="b"/>
            <a:pathLst>
              <a:path w="7987" h="10856" extrusionOk="0">
                <a:moveTo>
                  <a:pt x="2709" y="0"/>
                </a:moveTo>
                <a:lnTo>
                  <a:pt x="80" y="43"/>
                </a:lnTo>
                <a:lnTo>
                  <a:pt x="190" y="2746"/>
                </a:lnTo>
                <a:lnTo>
                  <a:pt x="0" y="5431"/>
                </a:lnTo>
                <a:lnTo>
                  <a:pt x="43" y="8116"/>
                </a:lnTo>
                <a:lnTo>
                  <a:pt x="172" y="10733"/>
                </a:lnTo>
                <a:lnTo>
                  <a:pt x="2709" y="10782"/>
                </a:lnTo>
                <a:lnTo>
                  <a:pt x="5308" y="10850"/>
                </a:lnTo>
                <a:lnTo>
                  <a:pt x="7968" y="10856"/>
                </a:lnTo>
                <a:lnTo>
                  <a:pt x="7858" y="8116"/>
                </a:lnTo>
                <a:lnTo>
                  <a:pt x="7987" y="5431"/>
                </a:lnTo>
                <a:lnTo>
                  <a:pt x="7919" y="2746"/>
                </a:lnTo>
                <a:lnTo>
                  <a:pt x="7919" y="55"/>
                </a:lnTo>
                <a:lnTo>
                  <a:pt x="5308" y="43"/>
                </a:lnTo>
                <a:lnTo>
                  <a:pt x="2709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0" name="Google Shape;7400;p44"/>
          <p:cNvSpPr/>
          <p:nvPr/>
        </p:nvSpPr>
        <p:spPr>
          <a:xfrm>
            <a:off x="5448821" y="1423447"/>
            <a:ext cx="1514886" cy="3049808"/>
          </a:xfrm>
          <a:custGeom>
            <a:avLst/>
            <a:gdLst/>
            <a:ahLst/>
            <a:cxnLst/>
            <a:rect l="l" t="t" r="r" b="b"/>
            <a:pathLst>
              <a:path w="10420" h="32593" extrusionOk="0">
                <a:moveTo>
                  <a:pt x="10340" y="1"/>
                </a:moveTo>
                <a:lnTo>
                  <a:pt x="5210" y="7"/>
                </a:lnTo>
                <a:lnTo>
                  <a:pt x="123" y="44"/>
                </a:lnTo>
                <a:lnTo>
                  <a:pt x="13" y="4836"/>
                </a:lnTo>
                <a:lnTo>
                  <a:pt x="1" y="9455"/>
                </a:lnTo>
                <a:lnTo>
                  <a:pt x="148" y="14075"/>
                </a:lnTo>
                <a:lnTo>
                  <a:pt x="437" y="18695"/>
                </a:lnTo>
                <a:lnTo>
                  <a:pt x="424" y="23321"/>
                </a:lnTo>
                <a:lnTo>
                  <a:pt x="62" y="27941"/>
                </a:lnTo>
                <a:lnTo>
                  <a:pt x="259" y="32580"/>
                </a:lnTo>
                <a:lnTo>
                  <a:pt x="5210" y="32592"/>
                </a:lnTo>
                <a:lnTo>
                  <a:pt x="9984" y="32395"/>
                </a:lnTo>
                <a:lnTo>
                  <a:pt x="10420" y="27941"/>
                </a:lnTo>
                <a:lnTo>
                  <a:pt x="10162" y="23321"/>
                </a:lnTo>
                <a:lnTo>
                  <a:pt x="10162" y="18695"/>
                </a:lnTo>
                <a:lnTo>
                  <a:pt x="9849" y="14075"/>
                </a:lnTo>
                <a:lnTo>
                  <a:pt x="10377" y="9449"/>
                </a:lnTo>
                <a:lnTo>
                  <a:pt x="10408" y="4829"/>
                </a:lnTo>
                <a:lnTo>
                  <a:pt x="10340" y="1"/>
                </a:ln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1" name="Google Shape;7401;p44"/>
          <p:cNvSpPr/>
          <p:nvPr/>
        </p:nvSpPr>
        <p:spPr>
          <a:xfrm>
            <a:off x="5630130" y="3150935"/>
            <a:ext cx="1157681" cy="1182682"/>
          </a:xfrm>
          <a:custGeom>
            <a:avLst/>
            <a:gdLst/>
            <a:ahLst/>
            <a:cxnLst/>
            <a:rect l="l" t="t" r="r" b="b"/>
            <a:pathLst>
              <a:path w="7963" h="10887" extrusionOk="0">
                <a:moveTo>
                  <a:pt x="2661" y="0"/>
                </a:moveTo>
                <a:lnTo>
                  <a:pt x="44" y="68"/>
                </a:lnTo>
                <a:lnTo>
                  <a:pt x="148" y="2771"/>
                </a:lnTo>
                <a:lnTo>
                  <a:pt x="1" y="5456"/>
                </a:lnTo>
                <a:lnTo>
                  <a:pt x="130" y="8141"/>
                </a:lnTo>
                <a:lnTo>
                  <a:pt x="74" y="10813"/>
                </a:lnTo>
                <a:lnTo>
                  <a:pt x="2661" y="10727"/>
                </a:lnTo>
                <a:lnTo>
                  <a:pt x="5266" y="10813"/>
                </a:lnTo>
                <a:lnTo>
                  <a:pt x="7926" y="10887"/>
                </a:lnTo>
                <a:lnTo>
                  <a:pt x="7907" y="8141"/>
                </a:lnTo>
                <a:lnTo>
                  <a:pt x="7791" y="5456"/>
                </a:lnTo>
                <a:lnTo>
                  <a:pt x="7963" y="2771"/>
                </a:lnTo>
                <a:lnTo>
                  <a:pt x="7828" y="123"/>
                </a:lnTo>
                <a:lnTo>
                  <a:pt x="5266" y="31"/>
                </a:lnTo>
                <a:lnTo>
                  <a:pt x="266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2" name="Google Shape;7402;p44"/>
          <p:cNvSpPr/>
          <p:nvPr/>
        </p:nvSpPr>
        <p:spPr>
          <a:xfrm>
            <a:off x="7036814" y="1433834"/>
            <a:ext cx="1522155" cy="3041668"/>
          </a:xfrm>
          <a:custGeom>
            <a:avLst/>
            <a:gdLst/>
            <a:ahLst/>
            <a:cxnLst/>
            <a:rect l="l" t="t" r="r" b="b"/>
            <a:pathLst>
              <a:path w="10470" h="32506" extrusionOk="0">
                <a:moveTo>
                  <a:pt x="5235" y="0"/>
                </a:moveTo>
                <a:lnTo>
                  <a:pt x="265" y="62"/>
                </a:lnTo>
                <a:lnTo>
                  <a:pt x="296" y="4718"/>
                </a:lnTo>
                <a:lnTo>
                  <a:pt x="504" y="9344"/>
                </a:lnTo>
                <a:lnTo>
                  <a:pt x="1" y="13964"/>
                </a:lnTo>
                <a:lnTo>
                  <a:pt x="130" y="18584"/>
                </a:lnTo>
                <a:lnTo>
                  <a:pt x="603" y="23210"/>
                </a:lnTo>
                <a:lnTo>
                  <a:pt x="1" y="27830"/>
                </a:lnTo>
                <a:lnTo>
                  <a:pt x="253" y="32506"/>
                </a:lnTo>
                <a:lnTo>
                  <a:pt x="5235" y="32186"/>
                </a:lnTo>
                <a:lnTo>
                  <a:pt x="10205" y="32493"/>
                </a:lnTo>
                <a:lnTo>
                  <a:pt x="10205" y="32493"/>
                </a:lnTo>
                <a:lnTo>
                  <a:pt x="9935" y="27830"/>
                </a:lnTo>
                <a:lnTo>
                  <a:pt x="10088" y="23210"/>
                </a:lnTo>
                <a:lnTo>
                  <a:pt x="10064" y="18584"/>
                </a:lnTo>
                <a:lnTo>
                  <a:pt x="10469" y="13964"/>
                </a:lnTo>
                <a:lnTo>
                  <a:pt x="10205" y="9338"/>
                </a:lnTo>
                <a:lnTo>
                  <a:pt x="10273" y="4718"/>
                </a:lnTo>
                <a:lnTo>
                  <a:pt x="10107" y="160"/>
                </a:lnTo>
                <a:lnTo>
                  <a:pt x="5235" y="0"/>
                </a:lnTo>
                <a:close/>
              </a:path>
            </a:pathLst>
          </a:custGeom>
          <a:solidFill>
            <a:srgbClr val="BEE3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3" name="Google Shape;7403;p44"/>
          <p:cNvSpPr/>
          <p:nvPr/>
        </p:nvSpPr>
        <p:spPr>
          <a:xfrm>
            <a:off x="7217261" y="3148979"/>
            <a:ext cx="1159425" cy="1181378"/>
          </a:xfrm>
          <a:custGeom>
            <a:avLst/>
            <a:gdLst/>
            <a:ahLst/>
            <a:cxnLst/>
            <a:rect l="l" t="t" r="r" b="b"/>
            <a:pathLst>
              <a:path w="7975" h="10875" extrusionOk="0">
                <a:moveTo>
                  <a:pt x="5290" y="0"/>
                </a:moveTo>
                <a:lnTo>
                  <a:pt x="2692" y="61"/>
                </a:lnTo>
                <a:lnTo>
                  <a:pt x="111" y="129"/>
                </a:lnTo>
                <a:lnTo>
                  <a:pt x="25" y="2789"/>
                </a:lnTo>
                <a:lnTo>
                  <a:pt x="1" y="5474"/>
                </a:lnTo>
                <a:lnTo>
                  <a:pt x="167" y="8159"/>
                </a:lnTo>
                <a:lnTo>
                  <a:pt x="136" y="10800"/>
                </a:lnTo>
                <a:lnTo>
                  <a:pt x="2692" y="10874"/>
                </a:lnTo>
                <a:lnTo>
                  <a:pt x="5296" y="10850"/>
                </a:lnTo>
                <a:lnTo>
                  <a:pt x="7914" y="10862"/>
                </a:lnTo>
                <a:lnTo>
                  <a:pt x="7883" y="8159"/>
                </a:lnTo>
                <a:lnTo>
                  <a:pt x="7914" y="5474"/>
                </a:lnTo>
                <a:lnTo>
                  <a:pt x="7926" y="2789"/>
                </a:lnTo>
                <a:lnTo>
                  <a:pt x="7975" y="31"/>
                </a:lnTo>
                <a:lnTo>
                  <a:pt x="529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4" name="Google Shape;7404;p44"/>
          <p:cNvGrpSpPr/>
          <p:nvPr/>
        </p:nvGrpSpPr>
        <p:grpSpPr>
          <a:xfrm>
            <a:off x="5888170" y="1621066"/>
            <a:ext cx="619341" cy="1342329"/>
            <a:chOff x="1149545" y="2923566"/>
            <a:chExt cx="619341" cy="1342329"/>
          </a:xfrm>
        </p:grpSpPr>
        <p:sp>
          <p:nvSpPr>
            <p:cNvPr id="7405" name="Google Shape;7405;p44"/>
            <p:cNvSpPr/>
            <p:nvPr/>
          </p:nvSpPr>
          <p:spPr>
            <a:xfrm>
              <a:off x="1325150" y="3602744"/>
              <a:ext cx="8282" cy="18166"/>
            </a:xfrm>
            <a:custGeom>
              <a:avLst/>
              <a:gdLst/>
              <a:ahLst/>
              <a:cxnLst/>
              <a:rect l="l" t="t" r="r" b="b"/>
              <a:pathLst>
                <a:path w="93" h="204" extrusionOk="0">
                  <a:moveTo>
                    <a:pt x="43" y="1"/>
                  </a:moveTo>
                  <a:cubicBezTo>
                    <a:pt x="43" y="7"/>
                    <a:pt x="43" y="7"/>
                    <a:pt x="43" y="13"/>
                  </a:cubicBezTo>
                  <a:cubicBezTo>
                    <a:pt x="0" y="81"/>
                    <a:pt x="6" y="142"/>
                    <a:pt x="49" y="203"/>
                  </a:cubicBezTo>
                  <a:cubicBezTo>
                    <a:pt x="55" y="197"/>
                    <a:pt x="62" y="197"/>
                    <a:pt x="68" y="191"/>
                  </a:cubicBezTo>
                  <a:lnTo>
                    <a:pt x="80" y="191"/>
                  </a:lnTo>
                  <a:cubicBezTo>
                    <a:pt x="92" y="124"/>
                    <a:pt x="74" y="62"/>
                    <a:pt x="4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4"/>
            <p:cNvSpPr/>
            <p:nvPr/>
          </p:nvSpPr>
          <p:spPr>
            <a:xfrm>
              <a:off x="1282406" y="3603813"/>
              <a:ext cx="43902" cy="65808"/>
            </a:xfrm>
            <a:custGeom>
              <a:avLst/>
              <a:gdLst/>
              <a:ahLst/>
              <a:cxnLst/>
              <a:rect l="l" t="t" r="r" b="b"/>
              <a:pathLst>
                <a:path w="493" h="739" extrusionOk="0">
                  <a:moveTo>
                    <a:pt x="486" y="1"/>
                  </a:moveTo>
                  <a:lnTo>
                    <a:pt x="486" y="1"/>
                  </a:lnTo>
                  <a:cubicBezTo>
                    <a:pt x="265" y="210"/>
                    <a:pt x="99" y="425"/>
                    <a:pt x="1" y="714"/>
                  </a:cubicBezTo>
                  <a:cubicBezTo>
                    <a:pt x="19" y="720"/>
                    <a:pt x="38" y="726"/>
                    <a:pt x="56" y="738"/>
                  </a:cubicBezTo>
                  <a:cubicBezTo>
                    <a:pt x="56" y="603"/>
                    <a:pt x="357" y="327"/>
                    <a:pt x="492" y="222"/>
                  </a:cubicBezTo>
                  <a:cubicBezTo>
                    <a:pt x="443" y="161"/>
                    <a:pt x="443" y="62"/>
                    <a:pt x="486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4"/>
            <p:cNvSpPr/>
            <p:nvPr/>
          </p:nvSpPr>
          <p:spPr>
            <a:xfrm>
              <a:off x="1163704" y="3643885"/>
              <a:ext cx="204726" cy="238743"/>
            </a:xfrm>
            <a:custGeom>
              <a:avLst/>
              <a:gdLst/>
              <a:ahLst/>
              <a:cxnLst/>
              <a:rect l="l" t="t" r="r" b="b"/>
              <a:pathLst>
                <a:path w="2299" h="2681" extrusionOk="0">
                  <a:moveTo>
                    <a:pt x="1743" y="529"/>
                  </a:moveTo>
                  <a:cubicBezTo>
                    <a:pt x="1747" y="529"/>
                    <a:pt x="1752" y="531"/>
                    <a:pt x="1752" y="534"/>
                  </a:cubicBezTo>
                  <a:cubicBezTo>
                    <a:pt x="1752" y="595"/>
                    <a:pt x="1752" y="657"/>
                    <a:pt x="1758" y="712"/>
                  </a:cubicBezTo>
                  <a:cubicBezTo>
                    <a:pt x="1758" y="721"/>
                    <a:pt x="1750" y="726"/>
                    <a:pt x="1743" y="726"/>
                  </a:cubicBezTo>
                  <a:cubicBezTo>
                    <a:pt x="1735" y="726"/>
                    <a:pt x="1727" y="721"/>
                    <a:pt x="1727" y="712"/>
                  </a:cubicBezTo>
                  <a:cubicBezTo>
                    <a:pt x="1733" y="657"/>
                    <a:pt x="1733" y="595"/>
                    <a:pt x="1733" y="534"/>
                  </a:cubicBezTo>
                  <a:cubicBezTo>
                    <a:pt x="1733" y="531"/>
                    <a:pt x="1738" y="529"/>
                    <a:pt x="1743" y="529"/>
                  </a:cubicBezTo>
                  <a:close/>
                  <a:moveTo>
                    <a:pt x="1656" y="592"/>
                  </a:moveTo>
                  <a:cubicBezTo>
                    <a:pt x="1661" y="592"/>
                    <a:pt x="1666" y="595"/>
                    <a:pt x="1666" y="602"/>
                  </a:cubicBezTo>
                  <a:cubicBezTo>
                    <a:pt x="1672" y="663"/>
                    <a:pt x="1678" y="724"/>
                    <a:pt x="1672" y="780"/>
                  </a:cubicBezTo>
                  <a:cubicBezTo>
                    <a:pt x="1672" y="792"/>
                    <a:pt x="1663" y="798"/>
                    <a:pt x="1653" y="798"/>
                  </a:cubicBezTo>
                  <a:cubicBezTo>
                    <a:pt x="1644" y="798"/>
                    <a:pt x="1635" y="792"/>
                    <a:pt x="1635" y="780"/>
                  </a:cubicBezTo>
                  <a:cubicBezTo>
                    <a:pt x="1635" y="724"/>
                    <a:pt x="1641" y="663"/>
                    <a:pt x="1641" y="602"/>
                  </a:cubicBezTo>
                  <a:cubicBezTo>
                    <a:pt x="1644" y="595"/>
                    <a:pt x="1650" y="592"/>
                    <a:pt x="1656" y="592"/>
                  </a:cubicBezTo>
                  <a:close/>
                  <a:moveTo>
                    <a:pt x="388" y="2081"/>
                  </a:moveTo>
                  <a:cubicBezTo>
                    <a:pt x="394" y="2081"/>
                    <a:pt x="400" y="2085"/>
                    <a:pt x="400" y="2094"/>
                  </a:cubicBezTo>
                  <a:cubicBezTo>
                    <a:pt x="406" y="2125"/>
                    <a:pt x="412" y="2156"/>
                    <a:pt x="431" y="2187"/>
                  </a:cubicBezTo>
                  <a:cubicBezTo>
                    <a:pt x="443" y="2217"/>
                    <a:pt x="468" y="2236"/>
                    <a:pt x="486" y="2260"/>
                  </a:cubicBezTo>
                  <a:cubicBezTo>
                    <a:pt x="501" y="2270"/>
                    <a:pt x="492" y="2288"/>
                    <a:pt x="478" y="2288"/>
                  </a:cubicBezTo>
                  <a:cubicBezTo>
                    <a:pt x="475" y="2288"/>
                    <a:pt x="471" y="2287"/>
                    <a:pt x="468" y="2285"/>
                  </a:cubicBezTo>
                  <a:cubicBezTo>
                    <a:pt x="400" y="2254"/>
                    <a:pt x="369" y="2162"/>
                    <a:pt x="376" y="2094"/>
                  </a:cubicBezTo>
                  <a:cubicBezTo>
                    <a:pt x="376" y="2085"/>
                    <a:pt x="382" y="2081"/>
                    <a:pt x="388" y="2081"/>
                  </a:cubicBezTo>
                  <a:close/>
                  <a:moveTo>
                    <a:pt x="253" y="1948"/>
                  </a:moveTo>
                  <a:cubicBezTo>
                    <a:pt x="257" y="1948"/>
                    <a:pt x="262" y="1950"/>
                    <a:pt x="265" y="1953"/>
                  </a:cubicBezTo>
                  <a:cubicBezTo>
                    <a:pt x="283" y="2008"/>
                    <a:pt x="271" y="2064"/>
                    <a:pt x="296" y="2119"/>
                  </a:cubicBezTo>
                  <a:cubicBezTo>
                    <a:pt x="314" y="2180"/>
                    <a:pt x="357" y="2223"/>
                    <a:pt x="400" y="2279"/>
                  </a:cubicBezTo>
                  <a:cubicBezTo>
                    <a:pt x="411" y="2290"/>
                    <a:pt x="403" y="2310"/>
                    <a:pt x="387" y="2310"/>
                  </a:cubicBezTo>
                  <a:cubicBezTo>
                    <a:pt x="386" y="2310"/>
                    <a:pt x="384" y="2310"/>
                    <a:pt x="382" y="2309"/>
                  </a:cubicBezTo>
                  <a:cubicBezTo>
                    <a:pt x="320" y="2285"/>
                    <a:pt x="271" y="2217"/>
                    <a:pt x="247" y="2156"/>
                  </a:cubicBezTo>
                  <a:cubicBezTo>
                    <a:pt x="222" y="2094"/>
                    <a:pt x="204" y="2008"/>
                    <a:pt x="240" y="1953"/>
                  </a:cubicBezTo>
                  <a:cubicBezTo>
                    <a:pt x="243" y="1950"/>
                    <a:pt x="248" y="1948"/>
                    <a:pt x="253" y="1948"/>
                  </a:cubicBezTo>
                  <a:close/>
                  <a:moveTo>
                    <a:pt x="1171" y="0"/>
                  </a:moveTo>
                  <a:cubicBezTo>
                    <a:pt x="998" y="0"/>
                    <a:pt x="861" y="131"/>
                    <a:pt x="793" y="325"/>
                  </a:cubicBezTo>
                  <a:cubicBezTo>
                    <a:pt x="763" y="417"/>
                    <a:pt x="738" y="516"/>
                    <a:pt x="701" y="608"/>
                  </a:cubicBezTo>
                  <a:cubicBezTo>
                    <a:pt x="603" y="817"/>
                    <a:pt x="455" y="1001"/>
                    <a:pt x="326" y="1197"/>
                  </a:cubicBezTo>
                  <a:cubicBezTo>
                    <a:pt x="167" y="1462"/>
                    <a:pt x="1" y="1800"/>
                    <a:pt x="105" y="2113"/>
                  </a:cubicBezTo>
                  <a:cubicBezTo>
                    <a:pt x="222" y="2481"/>
                    <a:pt x="664" y="2653"/>
                    <a:pt x="1015" y="2678"/>
                  </a:cubicBezTo>
                  <a:cubicBezTo>
                    <a:pt x="1038" y="2679"/>
                    <a:pt x="1061" y="2680"/>
                    <a:pt x="1085" y="2680"/>
                  </a:cubicBezTo>
                  <a:cubicBezTo>
                    <a:pt x="1664" y="2680"/>
                    <a:pt x="2245" y="2248"/>
                    <a:pt x="2280" y="1640"/>
                  </a:cubicBezTo>
                  <a:cubicBezTo>
                    <a:pt x="2299" y="1271"/>
                    <a:pt x="2053" y="1154"/>
                    <a:pt x="1918" y="878"/>
                  </a:cubicBezTo>
                  <a:cubicBezTo>
                    <a:pt x="1819" y="675"/>
                    <a:pt x="1979" y="104"/>
                    <a:pt x="1641" y="92"/>
                  </a:cubicBezTo>
                  <a:cubicBezTo>
                    <a:pt x="1604" y="92"/>
                    <a:pt x="1598" y="49"/>
                    <a:pt x="1617" y="30"/>
                  </a:cubicBezTo>
                  <a:lnTo>
                    <a:pt x="1610" y="30"/>
                  </a:lnTo>
                  <a:cubicBezTo>
                    <a:pt x="1555" y="92"/>
                    <a:pt x="1426" y="245"/>
                    <a:pt x="1432" y="307"/>
                  </a:cubicBezTo>
                  <a:cubicBezTo>
                    <a:pt x="1473" y="325"/>
                    <a:pt x="1510" y="336"/>
                    <a:pt x="1546" y="336"/>
                  </a:cubicBezTo>
                  <a:cubicBezTo>
                    <a:pt x="1560" y="336"/>
                    <a:pt x="1573" y="335"/>
                    <a:pt x="1586" y="331"/>
                  </a:cubicBezTo>
                  <a:cubicBezTo>
                    <a:pt x="1587" y="331"/>
                    <a:pt x="1589" y="331"/>
                    <a:pt x="1591" y="331"/>
                  </a:cubicBezTo>
                  <a:cubicBezTo>
                    <a:pt x="1613" y="331"/>
                    <a:pt x="1627" y="369"/>
                    <a:pt x="1604" y="380"/>
                  </a:cubicBezTo>
                  <a:cubicBezTo>
                    <a:pt x="1582" y="390"/>
                    <a:pt x="1562" y="394"/>
                    <a:pt x="1543" y="394"/>
                  </a:cubicBezTo>
                  <a:cubicBezTo>
                    <a:pt x="1503" y="394"/>
                    <a:pt x="1466" y="377"/>
                    <a:pt x="1420" y="356"/>
                  </a:cubicBezTo>
                  <a:cubicBezTo>
                    <a:pt x="1355" y="322"/>
                    <a:pt x="1293" y="300"/>
                    <a:pt x="1231" y="300"/>
                  </a:cubicBezTo>
                  <a:cubicBezTo>
                    <a:pt x="1170" y="300"/>
                    <a:pt x="1110" y="322"/>
                    <a:pt x="1051" y="374"/>
                  </a:cubicBezTo>
                  <a:cubicBezTo>
                    <a:pt x="1047" y="379"/>
                    <a:pt x="1042" y="381"/>
                    <a:pt x="1037" y="381"/>
                  </a:cubicBezTo>
                  <a:cubicBezTo>
                    <a:pt x="1023" y="381"/>
                    <a:pt x="1013" y="363"/>
                    <a:pt x="1027" y="350"/>
                  </a:cubicBezTo>
                  <a:cubicBezTo>
                    <a:pt x="1082" y="288"/>
                    <a:pt x="1156" y="251"/>
                    <a:pt x="1242" y="245"/>
                  </a:cubicBezTo>
                  <a:cubicBezTo>
                    <a:pt x="1260" y="245"/>
                    <a:pt x="1279" y="251"/>
                    <a:pt x="1297" y="251"/>
                  </a:cubicBezTo>
                  <a:cubicBezTo>
                    <a:pt x="1316" y="184"/>
                    <a:pt x="1340" y="122"/>
                    <a:pt x="1371" y="55"/>
                  </a:cubicBezTo>
                  <a:cubicBezTo>
                    <a:pt x="1301" y="17"/>
                    <a:pt x="1233" y="0"/>
                    <a:pt x="1171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4"/>
            <p:cNvSpPr/>
            <p:nvPr/>
          </p:nvSpPr>
          <p:spPr>
            <a:xfrm>
              <a:off x="1256226" y="3562316"/>
              <a:ext cx="38381" cy="67856"/>
            </a:xfrm>
            <a:custGeom>
              <a:avLst/>
              <a:gdLst/>
              <a:ahLst/>
              <a:cxnLst/>
              <a:rect l="l" t="t" r="r" b="b"/>
              <a:pathLst>
                <a:path w="431" h="762" extrusionOk="0">
                  <a:moveTo>
                    <a:pt x="154" y="0"/>
                  </a:moveTo>
                  <a:lnTo>
                    <a:pt x="154" y="0"/>
                  </a:lnTo>
                  <a:cubicBezTo>
                    <a:pt x="0" y="277"/>
                    <a:pt x="98" y="590"/>
                    <a:pt x="363" y="762"/>
                  </a:cubicBezTo>
                  <a:cubicBezTo>
                    <a:pt x="363" y="762"/>
                    <a:pt x="363" y="756"/>
                    <a:pt x="363" y="756"/>
                  </a:cubicBezTo>
                  <a:cubicBezTo>
                    <a:pt x="363" y="750"/>
                    <a:pt x="363" y="750"/>
                    <a:pt x="369" y="743"/>
                  </a:cubicBezTo>
                  <a:cubicBezTo>
                    <a:pt x="264" y="608"/>
                    <a:pt x="191" y="449"/>
                    <a:pt x="166" y="277"/>
                  </a:cubicBezTo>
                  <a:cubicBezTo>
                    <a:pt x="166" y="266"/>
                    <a:pt x="174" y="259"/>
                    <a:pt x="182" y="259"/>
                  </a:cubicBezTo>
                  <a:cubicBezTo>
                    <a:pt x="188" y="259"/>
                    <a:pt x="194" y="263"/>
                    <a:pt x="197" y="270"/>
                  </a:cubicBezTo>
                  <a:cubicBezTo>
                    <a:pt x="234" y="424"/>
                    <a:pt x="295" y="559"/>
                    <a:pt x="381" y="688"/>
                  </a:cubicBezTo>
                  <a:cubicBezTo>
                    <a:pt x="430" y="436"/>
                    <a:pt x="246" y="227"/>
                    <a:pt x="154" y="0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4"/>
            <p:cNvSpPr/>
            <p:nvPr/>
          </p:nvSpPr>
          <p:spPr>
            <a:xfrm>
              <a:off x="1154443" y="3552877"/>
              <a:ext cx="220577" cy="336342"/>
            </a:xfrm>
            <a:custGeom>
              <a:avLst/>
              <a:gdLst/>
              <a:ahLst/>
              <a:cxnLst/>
              <a:rect l="l" t="t" r="r" b="b"/>
              <a:pathLst>
                <a:path w="2477" h="3777" extrusionOk="0">
                  <a:moveTo>
                    <a:pt x="1960" y="561"/>
                  </a:moveTo>
                  <a:cubicBezTo>
                    <a:pt x="1991" y="622"/>
                    <a:pt x="2009" y="684"/>
                    <a:pt x="1997" y="751"/>
                  </a:cubicBezTo>
                  <a:lnTo>
                    <a:pt x="1985" y="751"/>
                  </a:lnTo>
                  <a:cubicBezTo>
                    <a:pt x="1985" y="757"/>
                    <a:pt x="1972" y="757"/>
                    <a:pt x="1966" y="763"/>
                  </a:cubicBezTo>
                  <a:cubicBezTo>
                    <a:pt x="1923" y="702"/>
                    <a:pt x="1917" y="641"/>
                    <a:pt x="1960" y="573"/>
                  </a:cubicBezTo>
                  <a:cubicBezTo>
                    <a:pt x="1960" y="567"/>
                    <a:pt x="1960" y="567"/>
                    <a:pt x="1960" y="561"/>
                  </a:cubicBezTo>
                  <a:close/>
                  <a:moveTo>
                    <a:pt x="1297" y="100"/>
                  </a:moveTo>
                  <a:lnTo>
                    <a:pt x="1297" y="100"/>
                  </a:lnTo>
                  <a:cubicBezTo>
                    <a:pt x="1389" y="333"/>
                    <a:pt x="1573" y="542"/>
                    <a:pt x="1524" y="794"/>
                  </a:cubicBezTo>
                  <a:cubicBezTo>
                    <a:pt x="1438" y="665"/>
                    <a:pt x="1377" y="530"/>
                    <a:pt x="1340" y="376"/>
                  </a:cubicBezTo>
                  <a:cubicBezTo>
                    <a:pt x="1337" y="369"/>
                    <a:pt x="1331" y="365"/>
                    <a:pt x="1325" y="365"/>
                  </a:cubicBezTo>
                  <a:cubicBezTo>
                    <a:pt x="1317" y="365"/>
                    <a:pt x="1309" y="372"/>
                    <a:pt x="1309" y="383"/>
                  </a:cubicBezTo>
                  <a:cubicBezTo>
                    <a:pt x="1334" y="555"/>
                    <a:pt x="1407" y="714"/>
                    <a:pt x="1512" y="849"/>
                  </a:cubicBezTo>
                  <a:cubicBezTo>
                    <a:pt x="1506" y="856"/>
                    <a:pt x="1506" y="856"/>
                    <a:pt x="1506" y="862"/>
                  </a:cubicBezTo>
                  <a:cubicBezTo>
                    <a:pt x="1506" y="862"/>
                    <a:pt x="1506" y="868"/>
                    <a:pt x="1506" y="868"/>
                  </a:cubicBezTo>
                  <a:cubicBezTo>
                    <a:pt x="1241" y="696"/>
                    <a:pt x="1143" y="383"/>
                    <a:pt x="1297" y="100"/>
                  </a:cubicBezTo>
                  <a:close/>
                  <a:moveTo>
                    <a:pt x="1923" y="573"/>
                  </a:moveTo>
                  <a:lnTo>
                    <a:pt x="1923" y="573"/>
                  </a:lnTo>
                  <a:cubicBezTo>
                    <a:pt x="1880" y="634"/>
                    <a:pt x="1880" y="727"/>
                    <a:pt x="1929" y="794"/>
                  </a:cubicBezTo>
                  <a:cubicBezTo>
                    <a:pt x="1794" y="899"/>
                    <a:pt x="1493" y="1175"/>
                    <a:pt x="1493" y="1310"/>
                  </a:cubicBezTo>
                  <a:cubicBezTo>
                    <a:pt x="1475" y="1298"/>
                    <a:pt x="1456" y="1292"/>
                    <a:pt x="1438" y="1286"/>
                  </a:cubicBezTo>
                  <a:cubicBezTo>
                    <a:pt x="1536" y="997"/>
                    <a:pt x="1708" y="782"/>
                    <a:pt x="1923" y="573"/>
                  </a:cubicBezTo>
                  <a:close/>
                  <a:moveTo>
                    <a:pt x="1270" y="1024"/>
                  </a:moveTo>
                  <a:cubicBezTo>
                    <a:pt x="1334" y="1024"/>
                    <a:pt x="1403" y="1043"/>
                    <a:pt x="1475" y="1083"/>
                  </a:cubicBezTo>
                  <a:cubicBezTo>
                    <a:pt x="1444" y="1144"/>
                    <a:pt x="1420" y="1212"/>
                    <a:pt x="1401" y="1279"/>
                  </a:cubicBezTo>
                  <a:cubicBezTo>
                    <a:pt x="1388" y="1275"/>
                    <a:pt x="1375" y="1271"/>
                    <a:pt x="1362" y="1271"/>
                  </a:cubicBezTo>
                  <a:cubicBezTo>
                    <a:pt x="1357" y="1271"/>
                    <a:pt x="1351" y="1272"/>
                    <a:pt x="1346" y="1273"/>
                  </a:cubicBezTo>
                  <a:cubicBezTo>
                    <a:pt x="1260" y="1273"/>
                    <a:pt x="1186" y="1310"/>
                    <a:pt x="1131" y="1372"/>
                  </a:cubicBezTo>
                  <a:cubicBezTo>
                    <a:pt x="1116" y="1387"/>
                    <a:pt x="1129" y="1406"/>
                    <a:pt x="1145" y="1406"/>
                  </a:cubicBezTo>
                  <a:cubicBezTo>
                    <a:pt x="1148" y="1406"/>
                    <a:pt x="1152" y="1405"/>
                    <a:pt x="1155" y="1402"/>
                  </a:cubicBezTo>
                  <a:cubicBezTo>
                    <a:pt x="1215" y="1346"/>
                    <a:pt x="1276" y="1323"/>
                    <a:pt x="1338" y="1323"/>
                  </a:cubicBezTo>
                  <a:cubicBezTo>
                    <a:pt x="1399" y="1323"/>
                    <a:pt x="1461" y="1345"/>
                    <a:pt x="1524" y="1378"/>
                  </a:cubicBezTo>
                  <a:cubicBezTo>
                    <a:pt x="1568" y="1402"/>
                    <a:pt x="1604" y="1418"/>
                    <a:pt x="1642" y="1418"/>
                  </a:cubicBezTo>
                  <a:cubicBezTo>
                    <a:pt x="1663" y="1418"/>
                    <a:pt x="1685" y="1413"/>
                    <a:pt x="1708" y="1402"/>
                  </a:cubicBezTo>
                  <a:cubicBezTo>
                    <a:pt x="1737" y="1391"/>
                    <a:pt x="1718" y="1359"/>
                    <a:pt x="1695" y="1359"/>
                  </a:cubicBezTo>
                  <a:cubicBezTo>
                    <a:pt x="1694" y="1359"/>
                    <a:pt x="1692" y="1359"/>
                    <a:pt x="1690" y="1359"/>
                  </a:cubicBezTo>
                  <a:cubicBezTo>
                    <a:pt x="1679" y="1362"/>
                    <a:pt x="1668" y="1363"/>
                    <a:pt x="1657" y="1363"/>
                  </a:cubicBezTo>
                  <a:cubicBezTo>
                    <a:pt x="1619" y="1363"/>
                    <a:pt x="1579" y="1348"/>
                    <a:pt x="1536" y="1329"/>
                  </a:cubicBezTo>
                  <a:cubicBezTo>
                    <a:pt x="1530" y="1267"/>
                    <a:pt x="1659" y="1114"/>
                    <a:pt x="1714" y="1052"/>
                  </a:cubicBezTo>
                  <a:lnTo>
                    <a:pt x="1714" y="1052"/>
                  </a:lnTo>
                  <a:cubicBezTo>
                    <a:pt x="1702" y="1077"/>
                    <a:pt x="1708" y="1114"/>
                    <a:pt x="1745" y="1114"/>
                  </a:cubicBezTo>
                  <a:cubicBezTo>
                    <a:pt x="2083" y="1126"/>
                    <a:pt x="1923" y="1697"/>
                    <a:pt x="2022" y="1900"/>
                  </a:cubicBezTo>
                  <a:cubicBezTo>
                    <a:pt x="2157" y="2176"/>
                    <a:pt x="2403" y="2293"/>
                    <a:pt x="2384" y="2662"/>
                  </a:cubicBezTo>
                  <a:cubicBezTo>
                    <a:pt x="2349" y="3270"/>
                    <a:pt x="1768" y="3702"/>
                    <a:pt x="1189" y="3702"/>
                  </a:cubicBezTo>
                  <a:cubicBezTo>
                    <a:pt x="1165" y="3702"/>
                    <a:pt x="1142" y="3701"/>
                    <a:pt x="1119" y="3700"/>
                  </a:cubicBezTo>
                  <a:cubicBezTo>
                    <a:pt x="768" y="3675"/>
                    <a:pt x="326" y="3503"/>
                    <a:pt x="209" y="3135"/>
                  </a:cubicBezTo>
                  <a:cubicBezTo>
                    <a:pt x="105" y="2822"/>
                    <a:pt x="265" y="2484"/>
                    <a:pt x="430" y="2226"/>
                  </a:cubicBezTo>
                  <a:cubicBezTo>
                    <a:pt x="559" y="2023"/>
                    <a:pt x="707" y="1845"/>
                    <a:pt x="805" y="1630"/>
                  </a:cubicBezTo>
                  <a:cubicBezTo>
                    <a:pt x="842" y="1538"/>
                    <a:pt x="867" y="1445"/>
                    <a:pt x="897" y="1347"/>
                  </a:cubicBezTo>
                  <a:cubicBezTo>
                    <a:pt x="964" y="1155"/>
                    <a:pt x="1100" y="1024"/>
                    <a:pt x="1270" y="1024"/>
                  </a:cubicBezTo>
                  <a:close/>
                  <a:moveTo>
                    <a:pt x="1306" y="1"/>
                  </a:moveTo>
                  <a:cubicBezTo>
                    <a:pt x="1295" y="1"/>
                    <a:pt x="1284" y="5"/>
                    <a:pt x="1278" y="14"/>
                  </a:cubicBezTo>
                  <a:cubicBezTo>
                    <a:pt x="1051" y="346"/>
                    <a:pt x="1168" y="788"/>
                    <a:pt x="1542" y="942"/>
                  </a:cubicBezTo>
                  <a:cubicBezTo>
                    <a:pt x="1524" y="972"/>
                    <a:pt x="1512" y="1003"/>
                    <a:pt x="1493" y="1034"/>
                  </a:cubicBezTo>
                  <a:cubicBezTo>
                    <a:pt x="1418" y="985"/>
                    <a:pt x="1331" y="959"/>
                    <a:pt x="1244" y="959"/>
                  </a:cubicBezTo>
                  <a:cubicBezTo>
                    <a:pt x="1133" y="959"/>
                    <a:pt x="1023" y="1002"/>
                    <a:pt x="940" y="1095"/>
                  </a:cubicBezTo>
                  <a:cubicBezTo>
                    <a:pt x="805" y="1249"/>
                    <a:pt x="793" y="1501"/>
                    <a:pt x="701" y="1679"/>
                  </a:cubicBezTo>
                  <a:cubicBezTo>
                    <a:pt x="609" y="1857"/>
                    <a:pt x="480" y="2017"/>
                    <a:pt x="369" y="2189"/>
                  </a:cubicBezTo>
                  <a:cubicBezTo>
                    <a:pt x="179" y="2490"/>
                    <a:pt x="0" y="2889"/>
                    <a:pt x="172" y="3245"/>
                  </a:cubicBezTo>
                  <a:cubicBezTo>
                    <a:pt x="308" y="3540"/>
                    <a:pt x="652" y="3700"/>
                    <a:pt x="953" y="3755"/>
                  </a:cubicBezTo>
                  <a:cubicBezTo>
                    <a:pt x="1032" y="3770"/>
                    <a:pt x="1112" y="3777"/>
                    <a:pt x="1191" y="3777"/>
                  </a:cubicBezTo>
                  <a:cubicBezTo>
                    <a:pt x="1782" y="3777"/>
                    <a:pt x="2349" y="3385"/>
                    <a:pt x="2452" y="2772"/>
                  </a:cubicBezTo>
                  <a:cubicBezTo>
                    <a:pt x="2476" y="2625"/>
                    <a:pt x="2470" y="2471"/>
                    <a:pt x="2415" y="2330"/>
                  </a:cubicBezTo>
                  <a:cubicBezTo>
                    <a:pt x="2304" y="2041"/>
                    <a:pt x="2052" y="1931"/>
                    <a:pt x="2046" y="1587"/>
                  </a:cubicBezTo>
                  <a:cubicBezTo>
                    <a:pt x="2040" y="1359"/>
                    <a:pt x="2052" y="1046"/>
                    <a:pt x="1745" y="1040"/>
                  </a:cubicBezTo>
                  <a:cubicBezTo>
                    <a:pt x="1733" y="1040"/>
                    <a:pt x="1721" y="1046"/>
                    <a:pt x="1714" y="1052"/>
                  </a:cubicBezTo>
                  <a:cubicBezTo>
                    <a:pt x="1727" y="1040"/>
                    <a:pt x="1733" y="1034"/>
                    <a:pt x="1739" y="1028"/>
                  </a:cubicBezTo>
                  <a:cubicBezTo>
                    <a:pt x="1819" y="942"/>
                    <a:pt x="1911" y="874"/>
                    <a:pt x="2009" y="800"/>
                  </a:cubicBezTo>
                  <a:cubicBezTo>
                    <a:pt x="2013" y="802"/>
                    <a:pt x="2018" y="804"/>
                    <a:pt x="2023" y="804"/>
                  </a:cubicBezTo>
                  <a:cubicBezTo>
                    <a:pt x="2033" y="804"/>
                    <a:pt x="2044" y="798"/>
                    <a:pt x="2052" y="782"/>
                  </a:cubicBezTo>
                  <a:cubicBezTo>
                    <a:pt x="2083" y="696"/>
                    <a:pt x="2058" y="585"/>
                    <a:pt x="1979" y="530"/>
                  </a:cubicBezTo>
                  <a:lnTo>
                    <a:pt x="1960" y="530"/>
                  </a:lnTo>
                  <a:cubicBezTo>
                    <a:pt x="1970" y="520"/>
                    <a:pt x="1960" y="502"/>
                    <a:pt x="1946" y="502"/>
                  </a:cubicBezTo>
                  <a:cubicBezTo>
                    <a:pt x="1943" y="502"/>
                    <a:pt x="1939" y="503"/>
                    <a:pt x="1936" y="505"/>
                  </a:cubicBezTo>
                  <a:cubicBezTo>
                    <a:pt x="1782" y="610"/>
                    <a:pt x="1659" y="745"/>
                    <a:pt x="1567" y="905"/>
                  </a:cubicBezTo>
                  <a:cubicBezTo>
                    <a:pt x="1555" y="899"/>
                    <a:pt x="1549" y="899"/>
                    <a:pt x="1542" y="892"/>
                  </a:cubicBezTo>
                  <a:cubicBezTo>
                    <a:pt x="1555" y="892"/>
                    <a:pt x="1561" y="886"/>
                    <a:pt x="1561" y="874"/>
                  </a:cubicBezTo>
                  <a:cubicBezTo>
                    <a:pt x="1561" y="874"/>
                    <a:pt x="1561" y="868"/>
                    <a:pt x="1567" y="868"/>
                  </a:cubicBezTo>
                  <a:cubicBezTo>
                    <a:pt x="1567" y="868"/>
                    <a:pt x="1567" y="868"/>
                    <a:pt x="1567" y="862"/>
                  </a:cubicBezTo>
                  <a:cubicBezTo>
                    <a:pt x="1684" y="561"/>
                    <a:pt x="1420" y="297"/>
                    <a:pt x="1334" y="20"/>
                  </a:cubicBezTo>
                  <a:cubicBezTo>
                    <a:pt x="1330" y="7"/>
                    <a:pt x="1318" y="1"/>
                    <a:pt x="130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4"/>
            <p:cNvSpPr/>
            <p:nvPr/>
          </p:nvSpPr>
          <p:spPr>
            <a:xfrm>
              <a:off x="1317492" y="3690992"/>
              <a:ext cx="2761" cy="17543"/>
            </a:xfrm>
            <a:custGeom>
              <a:avLst/>
              <a:gdLst/>
              <a:ahLst/>
              <a:cxnLst/>
              <a:rect l="l" t="t" r="r" b="b"/>
              <a:pathLst>
                <a:path w="31" h="197" extrusionOk="0">
                  <a:moveTo>
                    <a:pt x="16" y="0"/>
                  </a:moveTo>
                  <a:cubicBezTo>
                    <a:pt x="11" y="0"/>
                    <a:pt x="6" y="2"/>
                    <a:pt x="6" y="5"/>
                  </a:cubicBezTo>
                  <a:cubicBezTo>
                    <a:pt x="6" y="66"/>
                    <a:pt x="6" y="128"/>
                    <a:pt x="0" y="183"/>
                  </a:cubicBezTo>
                  <a:cubicBezTo>
                    <a:pt x="0" y="192"/>
                    <a:pt x="8" y="197"/>
                    <a:pt x="16" y="197"/>
                  </a:cubicBezTo>
                  <a:cubicBezTo>
                    <a:pt x="23" y="197"/>
                    <a:pt x="31" y="192"/>
                    <a:pt x="31" y="183"/>
                  </a:cubicBezTo>
                  <a:cubicBezTo>
                    <a:pt x="25" y="128"/>
                    <a:pt x="25" y="66"/>
                    <a:pt x="25" y="5"/>
                  </a:cubicBezTo>
                  <a:cubicBezTo>
                    <a:pt x="25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4"/>
            <p:cNvSpPr/>
            <p:nvPr/>
          </p:nvSpPr>
          <p:spPr>
            <a:xfrm>
              <a:off x="1309299" y="3696602"/>
              <a:ext cx="3918" cy="18433"/>
            </a:xfrm>
            <a:custGeom>
              <a:avLst/>
              <a:gdLst/>
              <a:ahLst/>
              <a:cxnLst/>
              <a:rect l="l" t="t" r="r" b="b"/>
              <a:pathLst>
                <a:path w="44" h="207" extrusionOk="0">
                  <a:moveTo>
                    <a:pt x="21" y="0"/>
                  </a:moveTo>
                  <a:cubicBezTo>
                    <a:pt x="15" y="0"/>
                    <a:pt x="9" y="3"/>
                    <a:pt x="6" y="10"/>
                  </a:cubicBezTo>
                  <a:cubicBezTo>
                    <a:pt x="0" y="71"/>
                    <a:pt x="0" y="132"/>
                    <a:pt x="0" y="188"/>
                  </a:cubicBezTo>
                  <a:cubicBezTo>
                    <a:pt x="0" y="200"/>
                    <a:pt x="9" y="206"/>
                    <a:pt x="18" y="206"/>
                  </a:cubicBezTo>
                  <a:cubicBezTo>
                    <a:pt x="28" y="206"/>
                    <a:pt x="37" y="200"/>
                    <a:pt x="37" y="188"/>
                  </a:cubicBezTo>
                  <a:cubicBezTo>
                    <a:pt x="43" y="132"/>
                    <a:pt x="37" y="71"/>
                    <a:pt x="31" y="10"/>
                  </a:cubicBezTo>
                  <a:cubicBezTo>
                    <a:pt x="31" y="3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4"/>
            <p:cNvSpPr/>
            <p:nvPr/>
          </p:nvSpPr>
          <p:spPr>
            <a:xfrm>
              <a:off x="1196563" y="3829107"/>
              <a:ext cx="11933" cy="18611"/>
            </a:xfrm>
            <a:custGeom>
              <a:avLst/>
              <a:gdLst/>
              <a:ahLst/>
              <a:cxnLst/>
              <a:rect l="l" t="t" r="r" b="b"/>
              <a:pathLst>
                <a:path w="134" h="209" extrusionOk="0">
                  <a:moveTo>
                    <a:pt x="19" y="1"/>
                  </a:moveTo>
                  <a:cubicBezTo>
                    <a:pt x="13" y="1"/>
                    <a:pt x="7" y="5"/>
                    <a:pt x="7" y="14"/>
                  </a:cubicBezTo>
                  <a:cubicBezTo>
                    <a:pt x="0" y="82"/>
                    <a:pt x="31" y="168"/>
                    <a:pt x="99" y="205"/>
                  </a:cubicBezTo>
                  <a:cubicBezTo>
                    <a:pt x="102" y="207"/>
                    <a:pt x="106" y="208"/>
                    <a:pt x="109" y="208"/>
                  </a:cubicBezTo>
                  <a:cubicBezTo>
                    <a:pt x="123" y="208"/>
                    <a:pt x="133" y="190"/>
                    <a:pt x="123" y="180"/>
                  </a:cubicBezTo>
                  <a:cubicBezTo>
                    <a:pt x="99" y="156"/>
                    <a:pt x="74" y="137"/>
                    <a:pt x="62" y="107"/>
                  </a:cubicBezTo>
                  <a:cubicBezTo>
                    <a:pt x="43" y="76"/>
                    <a:pt x="37" y="45"/>
                    <a:pt x="31" y="14"/>
                  </a:cubicBezTo>
                  <a:cubicBezTo>
                    <a:pt x="31" y="5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4"/>
            <p:cNvSpPr/>
            <p:nvPr/>
          </p:nvSpPr>
          <p:spPr>
            <a:xfrm>
              <a:off x="1181781" y="3817441"/>
              <a:ext cx="18611" cy="32236"/>
            </a:xfrm>
            <a:custGeom>
              <a:avLst/>
              <a:gdLst/>
              <a:ahLst/>
              <a:cxnLst/>
              <a:rect l="l" t="t" r="r" b="b"/>
              <a:pathLst>
                <a:path w="209" h="362" extrusionOk="0">
                  <a:moveTo>
                    <a:pt x="47" y="0"/>
                  </a:moveTo>
                  <a:cubicBezTo>
                    <a:pt x="44" y="0"/>
                    <a:pt x="40" y="2"/>
                    <a:pt x="37" y="4"/>
                  </a:cubicBezTo>
                  <a:cubicBezTo>
                    <a:pt x="1" y="59"/>
                    <a:pt x="19" y="152"/>
                    <a:pt x="44" y="207"/>
                  </a:cubicBezTo>
                  <a:cubicBezTo>
                    <a:pt x="68" y="268"/>
                    <a:pt x="117" y="336"/>
                    <a:pt x="179" y="360"/>
                  </a:cubicBezTo>
                  <a:cubicBezTo>
                    <a:pt x="181" y="361"/>
                    <a:pt x="183" y="361"/>
                    <a:pt x="184" y="361"/>
                  </a:cubicBezTo>
                  <a:cubicBezTo>
                    <a:pt x="200" y="361"/>
                    <a:pt x="208" y="341"/>
                    <a:pt x="197" y="330"/>
                  </a:cubicBezTo>
                  <a:cubicBezTo>
                    <a:pt x="154" y="274"/>
                    <a:pt x="111" y="231"/>
                    <a:pt x="93" y="170"/>
                  </a:cubicBezTo>
                  <a:cubicBezTo>
                    <a:pt x="74" y="115"/>
                    <a:pt x="80" y="59"/>
                    <a:pt x="62" y="10"/>
                  </a:cubicBezTo>
                  <a:cubicBezTo>
                    <a:pt x="58" y="3"/>
                    <a:pt x="53" y="0"/>
                    <a:pt x="4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4"/>
            <p:cNvSpPr/>
            <p:nvPr/>
          </p:nvSpPr>
          <p:spPr>
            <a:xfrm>
              <a:off x="1638603" y="3708891"/>
              <a:ext cx="23598" cy="59218"/>
            </a:xfrm>
            <a:custGeom>
              <a:avLst/>
              <a:gdLst/>
              <a:ahLst/>
              <a:cxnLst/>
              <a:rect l="l" t="t" r="r" b="b"/>
              <a:pathLst>
                <a:path w="265" h="665" extrusionOk="0">
                  <a:moveTo>
                    <a:pt x="179" y="1"/>
                  </a:moveTo>
                  <a:cubicBezTo>
                    <a:pt x="179" y="1"/>
                    <a:pt x="172" y="1"/>
                    <a:pt x="172" y="7"/>
                  </a:cubicBezTo>
                  <a:cubicBezTo>
                    <a:pt x="50" y="209"/>
                    <a:pt x="0" y="418"/>
                    <a:pt x="25" y="658"/>
                  </a:cubicBezTo>
                  <a:cubicBezTo>
                    <a:pt x="31" y="658"/>
                    <a:pt x="37" y="664"/>
                    <a:pt x="43" y="664"/>
                  </a:cubicBezTo>
                  <a:cubicBezTo>
                    <a:pt x="31" y="474"/>
                    <a:pt x="117" y="277"/>
                    <a:pt x="265" y="160"/>
                  </a:cubicBezTo>
                  <a:cubicBezTo>
                    <a:pt x="265" y="160"/>
                    <a:pt x="258" y="154"/>
                    <a:pt x="258" y="148"/>
                  </a:cubicBezTo>
                  <a:cubicBezTo>
                    <a:pt x="258" y="111"/>
                    <a:pt x="258" y="80"/>
                    <a:pt x="234" y="50"/>
                  </a:cubicBezTo>
                  <a:cubicBezTo>
                    <a:pt x="215" y="31"/>
                    <a:pt x="191" y="19"/>
                    <a:pt x="179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4"/>
            <p:cNvSpPr/>
            <p:nvPr/>
          </p:nvSpPr>
          <p:spPr>
            <a:xfrm>
              <a:off x="1520435" y="3737921"/>
              <a:ext cx="222180" cy="175339"/>
            </a:xfrm>
            <a:custGeom>
              <a:avLst/>
              <a:gdLst/>
              <a:ahLst/>
              <a:cxnLst/>
              <a:rect l="l" t="t" r="r" b="b"/>
              <a:pathLst>
                <a:path w="2495" h="1969" extrusionOk="0">
                  <a:moveTo>
                    <a:pt x="2116" y="326"/>
                  </a:moveTo>
                  <a:cubicBezTo>
                    <a:pt x="2120" y="326"/>
                    <a:pt x="2123" y="328"/>
                    <a:pt x="2126" y="332"/>
                  </a:cubicBezTo>
                  <a:cubicBezTo>
                    <a:pt x="2194" y="412"/>
                    <a:pt x="2243" y="504"/>
                    <a:pt x="2255" y="602"/>
                  </a:cubicBezTo>
                  <a:cubicBezTo>
                    <a:pt x="2255" y="616"/>
                    <a:pt x="2243" y="624"/>
                    <a:pt x="2232" y="624"/>
                  </a:cubicBezTo>
                  <a:cubicBezTo>
                    <a:pt x="2223" y="624"/>
                    <a:pt x="2215" y="619"/>
                    <a:pt x="2212" y="608"/>
                  </a:cubicBezTo>
                  <a:cubicBezTo>
                    <a:pt x="2187" y="516"/>
                    <a:pt x="2163" y="436"/>
                    <a:pt x="2101" y="363"/>
                  </a:cubicBezTo>
                  <a:cubicBezTo>
                    <a:pt x="2087" y="348"/>
                    <a:pt x="2103" y="326"/>
                    <a:pt x="2116" y="326"/>
                  </a:cubicBezTo>
                  <a:close/>
                  <a:moveTo>
                    <a:pt x="2311" y="469"/>
                  </a:moveTo>
                  <a:cubicBezTo>
                    <a:pt x="2314" y="469"/>
                    <a:pt x="2319" y="470"/>
                    <a:pt x="2323" y="473"/>
                  </a:cubicBezTo>
                  <a:cubicBezTo>
                    <a:pt x="2372" y="528"/>
                    <a:pt x="2390" y="602"/>
                    <a:pt x="2366" y="676"/>
                  </a:cubicBezTo>
                  <a:cubicBezTo>
                    <a:pt x="2363" y="685"/>
                    <a:pt x="2356" y="689"/>
                    <a:pt x="2347" y="689"/>
                  </a:cubicBezTo>
                  <a:cubicBezTo>
                    <a:pt x="2334" y="689"/>
                    <a:pt x="2319" y="679"/>
                    <a:pt x="2323" y="664"/>
                  </a:cubicBezTo>
                  <a:cubicBezTo>
                    <a:pt x="2341" y="602"/>
                    <a:pt x="2335" y="547"/>
                    <a:pt x="2298" y="498"/>
                  </a:cubicBezTo>
                  <a:cubicBezTo>
                    <a:pt x="2289" y="483"/>
                    <a:pt x="2297" y="469"/>
                    <a:pt x="2311" y="469"/>
                  </a:cubicBezTo>
                  <a:close/>
                  <a:moveTo>
                    <a:pt x="478" y="1563"/>
                  </a:moveTo>
                  <a:cubicBezTo>
                    <a:pt x="481" y="1563"/>
                    <a:pt x="483" y="1564"/>
                    <a:pt x="486" y="1567"/>
                  </a:cubicBezTo>
                  <a:cubicBezTo>
                    <a:pt x="559" y="1616"/>
                    <a:pt x="633" y="1665"/>
                    <a:pt x="695" y="1720"/>
                  </a:cubicBezTo>
                  <a:cubicBezTo>
                    <a:pt x="710" y="1736"/>
                    <a:pt x="695" y="1760"/>
                    <a:pt x="679" y="1760"/>
                  </a:cubicBezTo>
                  <a:cubicBezTo>
                    <a:pt x="676" y="1760"/>
                    <a:pt x="673" y="1759"/>
                    <a:pt x="670" y="1757"/>
                  </a:cubicBezTo>
                  <a:cubicBezTo>
                    <a:pt x="596" y="1708"/>
                    <a:pt x="535" y="1647"/>
                    <a:pt x="467" y="1591"/>
                  </a:cubicBezTo>
                  <a:cubicBezTo>
                    <a:pt x="452" y="1581"/>
                    <a:pt x="466" y="1563"/>
                    <a:pt x="478" y="1563"/>
                  </a:cubicBezTo>
                  <a:close/>
                  <a:moveTo>
                    <a:pt x="288" y="1476"/>
                  </a:moveTo>
                  <a:cubicBezTo>
                    <a:pt x="291" y="1476"/>
                    <a:pt x="293" y="1477"/>
                    <a:pt x="295" y="1481"/>
                  </a:cubicBezTo>
                  <a:cubicBezTo>
                    <a:pt x="326" y="1530"/>
                    <a:pt x="357" y="1579"/>
                    <a:pt x="394" y="1622"/>
                  </a:cubicBezTo>
                  <a:cubicBezTo>
                    <a:pt x="430" y="1659"/>
                    <a:pt x="473" y="1690"/>
                    <a:pt x="510" y="1726"/>
                  </a:cubicBezTo>
                  <a:cubicBezTo>
                    <a:pt x="520" y="1741"/>
                    <a:pt x="510" y="1761"/>
                    <a:pt x="499" y="1761"/>
                  </a:cubicBezTo>
                  <a:cubicBezTo>
                    <a:pt x="497" y="1761"/>
                    <a:pt x="494" y="1759"/>
                    <a:pt x="492" y="1757"/>
                  </a:cubicBezTo>
                  <a:cubicBezTo>
                    <a:pt x="400" y="1696"/>
                    <a:pt x="326" y="1591"/>
                    <a:pt x="277" y="1493"/>
                  </a:cubicBezTo>
                  <a:cubicBezTo>
                    <a:pt x="273" y="1484"/>
                    <a:pt x="280" y="1476"/>
                    <a:pt x="288" y="1476"/>
                  </a:cubicBezTo>
                  <a:close/>
                  <a:moveTo>
                    <a:pt x="827" y="1"/>
                  </a:moveTo>
                  <a:cubicBezTo>
                    <a:pt x="376" y="1"/>
                    <a:pt x="0" y="479"/>
                    <a:pt x="0" y="971"/>
                  </a:cubicBezTo>
                  <a:cubicBezTo>
                    <a:pt x="0" y="1229"/>
                    <a:pt x="86" y="1505"/>
                    <a:pt x="265" y="1702"/>
                  </a:cubicBezTo>
                  <a:cubicBezTo>
                    <a:pt x="338" y="1788"/>
                    <a:pt x="430" y="1862"/>
                    <a:pt x="529" y="1911"/>
                  </a:cubicBezTo>
                  <a:cubicBezTo>
                    <a:pt x="608" y="1950"/>
                    <a:pt x="669" y="1964"/>
                    <a:pt x="723" y="1964"/>
                  </a:cubicBezTo>
                  <a:cubicBezTo>
                    <a:pt x="837" y="1964"/>
                    <a:pt x="919" y="1901"/>
                    <a:pt x="1069" y="1880"/>
                  </a:cubicBezTo>
                  <a:cubicBezTo>
                    <a:pt x="1104" y="1875"/>
                    <a:pt x="1133" y="1873"/>
                    <a:pt x="1159" y="1873"/>
                  </a:cubicBezTo>
                  <a:cubicBezTo>
                    <a:pt x="1230" y="1873"/>
                    <a:pt x="1280" y="1890"/>
                    <a:pt x="1370" y="1917"/>
                  </a:cubicBezTo>
                  <a:cubicBezTo>
                    <a:pt x="1479" y="1948"/>
                    <a:pt x="1576" y="1968"/>
                    <a:pt x="1666" y="1968"/>
                  </a:cubicBezTo>
                  <a:cubicBezTo>
                    <a:pt x="1805" y="1968"/>
                    <a:pt x="1930" y="1921"/>
                    <a:pt x="2065" y="1794"/>
                  </a:cubicBezTo>
                  <a:cubicBezTo>
                    <a:pt x="2181" y="1690"/>
                    <a:pt x="2255" y="1536"/>
                    <a:pt x="2310" y="1395"/>
                  </a:cubicBezTo>
                  <a:cubicBezTo>
                    <a:pt x="2396" y="1149"/>
                    <a:pt x="2495" y="793"/>
                    <a:pt x="2427" y="541"/>
                  </a:cubicBezTo>
                  <a:cubicBezTo>
                    <a:pt x="2350" y="254"/>
                    <a:pt x="2109" y="177"/>
                    <a:pt x="1855" y="177"/>
                  </a:cubicBezTo>
                  <a:cubicBezTo>
                    <a:pt x="1723" y="177"/>
                    <a:pt x="1587" y="198"/>
                    <a:pt x="1469" y="221"/>
                  </a:cubicBezTo>
                  <a:cubicBezTo>
                    <a:pt x="1456" y="221"/>
                    <a:pt x="1438" y="215"/>
                    <a:pt x="1432" y="203"/>
                  </a:cubicBezTo>
                  <a:cubicBezTo>
                    <a:pt x="1420" y="252"/>
                    <a:pt x="1407" y="301"/>
                    <a:pt x="1407" y="350"/>
                  </a:cubicBezTo>
                  <a:cubicBezTo>
                    <a:pt x="1463" y="372"/>
                    <a:pt x="1519" y="399"/>
                    <a:pt x="1574" y="399"/>
                  </a:cubicBezTo>
                  <a:cubicBezTo>
                    <a:pt x="1599" y="399"/>
                    <a:pt x="1623" y="394"/>
                    <a:pt x="1647" y="381"/>
                  </a:cubicBezTo>
                  <a:cubicBezTo>
                    <a:pt x="1651" y="379"/>
                    <a:pt x="1655" y="379"/>
                    <a:pt x="1659" y="379"/>
                  </a:cubicBezTo>
                  <a:cubicBezTo>
                    <a:pt x="1682" y="379"/>
                    <a:pt x="1693" y="408"/>
                    <a:pt x="1671" y="424"/>
                  </a:cubicBezTo>
                  <a:cubicBezTo>
                    <a:pt x="1642" y="443"/>
                    <a:pt x="1611" y="450"/>
                    <a:pt x="1581" y="450"/>
                  </a:cubicBezTo>
                  <a:cubicBezTo>
                    <a:pt x="1541" y="450"/>
                    <a:pt x="1501" y="438"/>
                    <a:pt x="1463" y="424"/>
                  </a:cubicBezTo>
                  <a:cubicBezTo>
                    <a:pt x="1444" y="418"/>
                    <a:pt x="1426" y="412"/>
                    <a:pt x="1401" y="399"/>
                  </a:cubicBezTo>
                  <a:cubicBezTo>
                    <a:pt x="1401" y="410"/>
                    <a:pt x="1393" y="417"/>
                    <a:pt x="1386" y="417"/>
                  </a:cubicBezTo>
                  <a:cubicBezTo>
                    <a:pt x="1381" y="417"/>
                    <a:pt x="1377" y="413"/>
                    <a:pt x="1377" y="406"/>
                  </a:cubicBezTo>
                  <a:cubicBezTo>
                    <a:pt x="1370" y="399"/>
                    <a:pt x="1370" y="393"/>
                    <a:pt x="1370" y="387"/>
                  </a:cubicBezTo>
                  <a:cubicBezTo>
                    <a:pt x="1338" y="377"/>
                    <a:pt x="1304" y="369"/>
                    <a:pt x="1272" y="369"/>
                  </a:cubicBezTo>
                  <a:cubicBezTo>
                    <a:pt x="1227" y="369"/>
                    <a:pt x="1187" y="386"/>
                    <a:pt x="1162" y="436"/>
                  </a:cubicBezTo>
                  <a:cubicBezTo>
                    <a:pt x="1159" y="443"/>
                    <a:pt x="1155" y="445"/>
                    <a:pt x="1150" y="445"/>
                  </a:cubicBezTo>
                  <a:cubicBezTo>
                    <a:pt x="1141" y="445"/>
                    <a:pt x="1131" y="436"/>
                    <a:pt x="1131" y="424"/>
                  </a:cubicBezTo>
                  <a:cubicBezTo>
                    <a:pt x="1143" y="356"/>
                    <a:pt x="1205" y="326"/>
                    <a:pt x="1266" y="320"/>
                  </a:cubicBezTo>
                  <a:cubicBezTo>
                    <a:pt x="1284" y="320"/>
                    <a:pt x="1297" y="320"/>
                    <a:pt x="1309" y="326"/>
                  </a:cubicBezTo>
                  <a:cubicBezTo>
                    <a:pt x="1297" y="270"/>
                    <a:pt x="1297" y="221"/>
                    <a:pt x="1297" y="166"/>
                  </a:cubicBezTo>
                  <a:cubicBezTo>
                    <a:pt x="1294" y="169"/>
                    <a:pt x="1291" y="171"/>
                    <a:pt x="1287" y="171"/>
                  </a:cubicBezTo>
                  <a:cubicBezTo>
                    <a:pt x="1284" y="171"/>
                    <a:pt x="1281" y="169"/>
                    <a:pt x="1278" y="166"/>
                  </a:cubicBezTo>
                  <a:cubicBezTo>
                    <a:pt x="1127" y="50"/>
                    <a:pt x="973" y="1"/>
                    <a:pt x="827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4"/>
            <p:cNvSpPr/>
            <p:nvPr/>
          </p:nvSpPr>
          <p:spPr>
            <a:xfrm>
              <a:off x="1598175" y="3670421"/>
              <a:ext cx="43813" cy="56101"/>
            </a:xfrm>
            <a:custGeom>
              <a:avLst/>
              <a:gdLst/>
              <a:ahLst/>
              <a:cxnLst/>
              <a:rect l="l" t="t" r="r" b="b"/>
              <a:pathLst>
                <a:path w="492" h="630" extrusionOk="0">
                  <a:moveTo>
                    <a:pt x="146" y="1"/>
                  </a:moveTo>
                  <a:cubicBezTo>
                    <a:pt x="0" y="1"/>
                    <a:pt x="76" y="337"/>
                    <a:pt x="129" y="414"/>
                  </a:cubicBezTo>
                  <a:cubicBezTo>
                    <a:pt x="203" y="531"/>
                    <a:pt x="325" y="592"/>
                    <a:pt x="461" y="629"/>
                  </a:cubicBezTo>
                  <a:cubicBezTo>
                    <a:pt x="461" y="623"/>
                    <a:pt x="461" y="623"/>
                    <a:pt x="461" y="617"/>
                  </a:cubicBezTo>
                  <a:cubicBezTo>
                    <a:pt x="457" y="620"/>
                    <a:pt x="454" y="621"/>
                    <a:pt x="451" y="621"/>
                  </a:cubicBezTo>
                  <a:cubicBezTo>
                    <a:pt x="448" y="621"/>
                    <a:pt x="445" y="620"/>
                    <a:pt x="442" y="617"/>
                  </a:cubicBezTo>
                  <a:cubicBezTo>
                    <a:pt x="301" y="531"/>
                    <a:pt x="215" y="347"/>
                    <a:pt x="233" y="181"/>
                  </a:cubicBezTo>
                  <a:cubicBezTo>
                    <a:pt x="233" y="171"/>
                    <a:pt x="241" y="167"/>
                    <a:pt x="249" y="167"/>
                  </a:cubicBezTo>
                  <a:cubicBezTo>
                    <a:pt x="256" y="167"/>
                    <a:pt x="264" y="171"/>
                    <a:pt x="264" y="181"/>
                  </a:cubicBezTo>
                  <a:cubicBezTo>
                    <a:pt x="276" y="353"/>
                    <a:pt x="344" y="469"/>
                    <a:pt x="467" y="580"/>
                  </a:cubicBezTo>
                  <a:cubicBezTo>
                    <a:pt x="491" y="476"/>
                    <a:pt x="473" y="365"/>
                    <a:pt x="430" y="261"/>
                  </a:cubicBezTo>
                  <a:cubicBezTo>
                    <a:pt x="387" y="168"/>
                    <a:pt x="276" y="21"/>
                    <a:pt x="166" y="2"/>
                  </a:cubicBezTo>
                  <a:cubicBezTo>
                    <a:pt x="159" y="1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4"/>
            <p:cNvSpPr/>
            <p:nvPr/>
          </p:nvSpPr>
          <p:spPr>
            <a:xfrm>
              <a:off x="1507701" y="3661606"/>
              <a:ext cx="246936" cy="260382"/>
            </a:xfrm>
            <a:custGeom>
              <a:avLst/>
              <a:gdLst/>
              <a:ahLst/>
              <a:cxnLst/>
              <a:rect l="l" t="t" r="r" b="b"/>
              <a:pathLst>
                <a:path w="2773" h="2924" extrusionOk="0">
                  <a:moveTo>
                    <a:pt x="1165" y="100"/>
                  </a:moveTo>
                  <a:cubicBezTo>
                    <a:pt x="1171" y="100"/>
                    <a:pt x="1176" y="101"/>
                    <a:pt x="1182" y="101"/>
                  </a:cubicBezTo>
                  <a:cubicBezTo>
                    <a:pt x="1292" y="120"/>
                    <a:pt x="1403" y="267"/>
                    <a:pt x="1446" y="360"/>
                  </a:cubicBezTo>
                  <a:cubicBezTo>
                    <a:pt x="1489" y="464"/>
                    <a:pt x="1507" y="575"/>
                    <a:pt x="1489" y="679"/>
                  </a:cubicBezTo>
                  <a:cubicBezTo>
                    <a:pt x="1360" y="568"/>
                    <a:pt x="1292" y="452"/>
                    <a:pt x="1280" y="280"/>
                  </a:cubicBezTo>
                  <a:cubicBezTo>
                    <a:pt x="1280" y="270"/>
                    <a:pt x="1272" y="266"/>
                    <a:pt x="1265" y="266"/>
                  </a:cubicBezTo>
                  <a:cubicBezTo>
                    <a:pt x="1257" y="266"/>
                    <a:pt x="1249" y="270"/>
                    <a:pt x="1249" y="280"/>
                  </a:cubicBezTo>
                  <a:cubicBezTo>
                    <a:pt x="1231" y="446"/>
                    <a:pt x="1317" y="636"/>
                    <a:pt x="1458" y="722"/>
                  </a:cubicBezTo>
                  <a:lnTo>
                    <a:pt x="1477" y="722"/>
                  </a:lnTo>
                  <a:cubicBezTo>
                    <a:pt x="1477" y="722"/>
                    <a:pt x="1477" y="728"/>
                    <a:pt x="1477" y="728"/>
                  </a:cubicBezTo>
                  <a:cubicBezTo>
                    <a:pt x="1348" y="691"/>
                    <a:pt x="1219" y="630"/>
                    <a:pt x="1145" y="513"/>
                  </a:cubicBezTo>
                  <a:cubicBezTo>
                    <a:pt x="1091" y="436"/>
                    <a:pt x="1015" y="100"/>
                    <a:pt x="1165" y="100"/>
                  </a:cubicBezTo>
                  <a:close/>
                  <a:moveTo>
                    <a:pt x="1649" y="532"/>
                  </a:moveTo>
                  <a:cubicBezTo>
                    <a:pt x="1661" y="550"/>
                    <a:pt x="1685" y="562"/>
                    <a:pt x="1704" y="581"/>
                  </a:cubicBezTo>
                  <a:cubicBezTo>
                    <a:pt x="1728" y="611"/>
                    <a:pt x="1728" y="642"/>
                    <a:pt x="1728" y="679"/>
                  </a:cubicBezTo>
                  <a:cubicBezTo>
                    <a:pt x="1728" y="685"/>
                    <a:pt x="1735" y="691"/>
                    <a:pt x="1735" y="691"/>
                  </a:cubicBezTo>
                  <a:cubicBezTo>
                    <a:pt x="1587" y="808"/>
                    <a:pt x="1501" y="1005"/>
                    <a:pt x="1513" y="1195"/>
                  </a:cubicBezTo>
                  <a:cubicBezTo>
                    <a:pt x="1507" y="1195"/>
                    <a:pt x="1501" y="1189"/>
                    <a:pt x="1495" y="1189"/>
                  </a:cubicBezTo>
                  <a:cubicBezTo>
                    <a:pt x="1470" y="949"/>
                    <a:pt x="1520" y="740"/>
                    <a:pt x="1642" y="538"/>
                  </a:cubicBezTo>
                  <a:cubicBezTo>
                    <a:pt x="1642" y="532"/>
                    <a:pt x="1642" y="532"/>
                    <a:pt x="1649" y="532"/>
                  </a:cubicBezTo>
                  <a:close/>
                  <a:moveTo>
                    <a:pt x="970" y="857"/>
                  </a:moveTo>
                  <a:cubicBezTo>
                    <a:pt x="1117" y="857"/>
                    <a:pt x="1270" y="907"/>
                    <a:pt x="1421" y="1023"/>
                  </a:cubicBezTo>
                  <a:cubicBezTo>
                    <a:pt x="1423" y="1025"/>
                    <a:pt x="1425" y="1026"/>
                    <a:pt x="1427" y="1026"/>
                  </a:cubicBezTo>
                  <a:cubicBezTo>
                    <a:pt x="1431" y="1026"/>
                    <a:pt x="1436" y="1023"/>
                    <a:pt x="1440" y="1023"/>
                  </a:cubicBezTo>
                  <a:cubicBezTo>
                    <a:pt x="1440" y="1072"/>
                    <a:pt x="1446" y="1127"/>
                    <a:pt x="1452" y="1177"/>
                  </a:cubicBezTo>
                  <a:lnTo>
                    <a:pt x="1415" y="1177"/>
                  </a:lnTo>
                  <a:cubicBezTo>
                    <a:pt x="1348" y="1183"/>
                    <a:pt x="1286" y="1207"/>
                    <a:pt x="1274" y="1275"/>
                  </a:cubicBezTo>
                  <a:cubicBezTo>
                    <a:pt x="1274" y="1288"/>
                    <a:pt x="1286" y="1301"/>
                    <a:pt x="1295" y="1301"/>
                  </a:cubicBezTo>
                  <a:cubicBezTo>
                    <a:pt x="1299" y="1301"/>
                    <a:pt x="1303" y="1299"/>
                    <a:pt x="1305" y="1293"/>
                  </a:cubicBezTo>
                  <a:cubicBezTo>
                    <a:pt x="1330" y="1243"/>
                    <a:pt x="1372" y="1226"/>
                    <a:pt x="1418" y="1226"/>
                  </a:cubicBezTo>
                  <a:cubicBezTo>
                    <a:pt x="1450" y="1226"/>
                    <a:pt x="1483" y="1234"/>
                    <a:pt x="1513" y="1244"/>
                  </a:cubicBezTo>
                  <a:cubicBezTo>
                    <a:pt x="1520" y="1250"/>
                    <a:pt x="1520" y="1256"/>
                    <a:pt x="1520" y="1263"/>
                  </a:cubicBezTo>
                  <a:cubicBezTo>
                    <a:pt x="1520" y="1270"/>
                    <a:pt x="1525" y="1274"/>
                    <a:pt x="1531" y="1274"/>
                  </a:cubicBezTo>
                  <a:cubicBezTo>
                    <a:pt x="1540" y="1274"/>
                    <a:pt x="1550" y="1267"/>
                    <a:pt x="1550" y="1256"/>
                  </a:cubicBezTo>
                  <a:cubicBezTo>
                    <a:pt x="1569" y="1263"/>
                    <a:pt x="1587" y="1275"/>
                    <a:pt x="1606" y="1281"/>
                  </a:cubicBezTo>
                  <a:cubicBezTo>
                    <a:pt x="1645" y="1294"/>
                    <a:pt x="1683" y="1306"/>
                    <a:pt x="1721" y="1306"/>
                  </a:cubicBezTo>
                  <a:cubicBezTo>
                    <a:pt x="1752" y="1306"/>
                    <a:pt x="1783" y="1298"/>
                    <a:pt x="1814" y="1275"/>
                  </a:cubicBezTo>
                  <a:cubicBezTo>
                    <a:pt x="1841" y="1264"/>
                    <a:pt x="1826" y="1236"/>
                    <a:pt x="1802" y="1236"/>
                  </a:cubicBezTo>
                  <a:cubicBezTo>
                    <a:pt x="1798" y="1236"/>
                    <a:pt x="1794" y="1236"/>
                    <a:pt x="1790" y="1238"/>
                  </a:cubicBezTo>
                  <a:cubicBezTo>
                    <a:pt x="1766" y="1249"/>
                    <a:pt x="1742" y="1253"/>
                    <a:pt x="1718" y="1253"/>
                  </a:cubicBezTo>
                  <a:cubicBezTo>
                    <a:pt x="1662" y="1253"/>
                    <a:pt x="1606" y="1229"/>
                    <a:pt x="1550" y="1207"/>
                  </a:cubicBezTo>
                  <a:cubicBezTo>
                    <a:pt x="1550" y="1158"/>
                    <a:pt x="1563" y="1109"/>
                    <a:pt x="1575" y="1060"/>
                  </a:cubicBezTo>
                  <a:cubicBezTo>
                    <a:pt x="1579" y="1069"/>
                    <a:pt x="1590" y="1075"/>
                    <a:pt x="1603" y="1075"/>
                  </a:cubicBezTo>
                  <a:cubicBezTo>
                    <a:pt x="1608" y="1075"/>
                    <a:pt x="1613" y="1074"/>
                    <a:pt x="1618" y="1072"/>
                  </a:cubicBezTo>
                  <a:cubicBezTo>
                    <a:pt x="1731" y="1052"/>
                    <a:pt x="1862" y="1032"/>
                    <a:pt x="1991" y="1032"/>
                  </a:cubicBezTo>
                  <a:cubicBezTo>
                    <a:pt x="2247" y="1032"/>
                    <a:pt x="2493" y="1108"/>
                    <a:pt x="2570" y="1398"/>
                  </a:cubicBezTo>
                  <a:cubicBezTo>
                    <a:pt x="2638" y="1650"/>
                    <a:pt x="2539" y="2006"/>
                    <a:pt x="2453" y="2252"/>
                  </a:cubicBezTo>
                  <a:cubicBezTo>
                    <a:pt x="2398" y="2393"/>
                    <a:pt x="2324" y="2547"/>
                    <a:pt x="2214" y="2651"/>
                  </a:cubicBezTo>
                  <a:cubicBezTo>
                    <a:pt x="2082" y="2775"/>
                    <a:pt x="1957" y="2821"/>
                    <a:pt x="1820" y="2821"/>
                  </a:cubicBezTo>
                  <a:cubicBezTo>
                    <a:pt x="1727" y="2821"/>
                    <a:pt x="1629" y="2800"/>
                    <a:pt x="1520" y="2768"/>
                  </a:cubicBezTo>
                  <a:cubicBezTo>
                    <a:pt x="1430" y="2741"/>
                    <a:pt x="1376" y="2724"/>
                    <a:pt x="1305" y="2724"/>
                  </a:cubicBezTo>
                  <a:cubicBezTo>
                    <a:pt x="1280" y="2724"/>
                    <a:pt x="1251" y="2726"/>
                    <a:pt x="1219" y="2731"/>
                  </a:cubicBezTo>
                  <a:cubicBezTo>
                    <a:pt x="1062" y="2752"/>
                    <a:pt x="978" y="2820"/>
                    <a:pt x="861" y="2820"/>
                  </a:cubicBezTo>
                  <a:cubicBezTo>
                    <a:pt x="808" y="2820"/>
                    <a:pt x="748" y="2806"/>
                    <a:pt x="672" y="2768"/>
                  </a:cubicBezTo>
                  <a:cubicBezTo>
                    <a:pt x="573" y="2719"/>
                    <a:pt x="481" y="2639"/>
                    <a:pt x="408" y="2559"/>
                  </a:cubicBezTo>
                  <a:cubicBezTo>
                    <a:pt x="236" y="2362"/>
                    <a:pt x="143" y="2086"/>
                    <a:pt x="143" y="1822"/>
                  </a:cubicBezTo>
                  <a:cubicBezTo>
                    <a:pt x="143" y="1330"/>
                    <a:pt x="521" y="857"/>
                    <a:pt x="970" y="857"/>
                  </a:cubicBezTo>
                  <a:close/>
                  <a:moveTo>
                    <a:pt x="1128" y="1"/>
                  </a:moveTo>
                  <a:cubicBezTo>
                    <a:pt x="1117" y="1"/>
                    <a:pt x="1106" y="6"/>
                    <a:pt x="1102" y="15"/>
                  </a:cubicBezTo>
                  <a:cubicBezTo>
                    <a:pt x="831" y="335"/>
                    <a:pt x="1114" y="722"/>
                    <a:pt x="1470" y="777"/>
                  </a:cubicBezTo>
                  <a:cubicBezTo>
                    <a:pt x="1452" y="845"/>
                    <a:pt x="1440" y="912"/>
                    <a:pt x="1440" y="986"/>
                  </a:cubicBezTo>
                  <a:cubicBezTo>
                    <a:pt x="1299" y="837"/>
                    <a:pt x="1139" y="774"/>
                    <a:pt x="980" y="774"/>
                  </a:cubicBezTo>
                  <a:cubicBezTo>
                    <a:pt x="558" y="774"/>
                    <a:pt x="138" y="1217"/>
                    <a:pt x="76" y="1650"/>
                  </a:cubicBezTo>
                  <a:cubicBezTo>
                    <a:pt x="0" y="2136"/>
                    <a:pt x="313" y="2924"/>
                    <a:pt x="891" y="2924"/>
                  </a:cubicBezTo>
                  <a:cubicBezTo>
                    <a:pt x="925" y="2924"/>
                    <a:pt x="961" y="2921"/>
                    <a:pt x="997" y="2915"/>
                  </a:cubicBezTo>
                  <a:cubicBezTo>
                    <a:pt x="1083" y="2897"/>
                    <a:pt x="1096" y="2866"/>
                    <a:pt x="1176" y="2848"/>
                  </a:cubicBezTo>
                  <a:cubicBezTo>
                    <a:pt x="1321" y="2817"/>
                    <a:pt x="1392" y="2805"/>
                    <a:pt x="1427" y="2805"/>
                  </a:cubicBezTo>
                  <a:cubicBezTo>
                    <a:pt x="1503" y="2805"/>
                    <a:pt x="1408" y="2861"/>
                    <a:pt x="1569" y="2891"/>
                  </a:cubicBezTo>
                  <a:cubicBezTo>
                    <a:pt x="1654" y="2907"/>
                    <a:pt x="1730" y="2919"/>
                    <a:pt x="1806" y="2919"/>
                  </a:cubicBezTo>
                  <a:cubicBezTo>
                    <a:pt x="1876" y="2919"/>
                    <a:pt x="1946" y="2908"/>
                    <a:pt x="2023" y="2878"/>
                  </a:cubicBezTo>
                  <a:cubicBezTo>
                    <a:pt x="2355" y="2743"/>
                    <a:pt x="2509" y="2405"/>
                    <a:pt x="2595" y="2080"/>
                  </a:cubicBezTo>
                  <a:cubicBezTo>
                    <a:pt x="2675" y="1779"/>
                    <a:pt x="2773" y="1367"/>
                    <a:pt x="2521" y="1115"/>
                  </a:cubicBezTo>
                  <a:cubicBezTo>
                    <a:pt x="2385" y="979"/>
                    <a:pt x="2210" y="937"/>
                    <a:pt x="2029" y="937"/>
                  </a:cubicBezTo>
                  <a:cubicBezTo>
                    <a:pt x="1883" y="937"/>
                    <a:pt x="1734" y="965"/>
                    <a:pt x="1599" y="992"/>
                  </a:cubicBezTo>
                  <a:cubicBezTo>
                    <a:pt x="1642" y="888"/>
                    <a:pt x="1710" y="796"/>
                    <a:pt x="1808" y="710"/>
                  </a:cubicBezTo>
                  <a:cubicBezTo>
                    <a:pt x="1831" y="693"/>
                    <a:pt x="1812" y="660"/>
                    <a:pt x="1789" y="660"/>
                  </a:cubicBezTo>
                  <a:cubicBezTo>
                    <a:pt x="1787" y="660"/>
                    <a:pt x="1786" y="660"/>
                    <a:pt x="1784" y="661"/>
                  </a:cubicBezTo>
                  <a:cubicBezTo>
                    <a:pt x="1784" y="624"/>
                    <a:pt x="1771" y="587"/>
                    <a:pt x="1753" y="556"/>
                  </a:cubicBezTo>
                  <a:cubicBezTo>
                    <a:pt x="1734" y="532"/>
                    <a:pt x="1702" y="500"/>
                    <a:pt x="1669" y="500"/>
                  </a:cubicBezTo>
                  <a:cubicBezTo>
                    <a:pt x="1660" y="500"/>
                    <a:pt x="1651" y="502"/>
                    <a:pt x="1642" y="507"/>
                  </a:cubicBezTo>
                  <a:cubicBezTo>
                    <a:pt x="1639" y="501"/>
                    <a:pt x="1632" y="498"/>
                    <a:pt x="1623" y="498"/>
                  </a:cubicBezTo>
                  <a:cubicBezTo>
                    <a:pt x="1615" y="498"/>
                    <a:pt x="1606" y="501"/>
                    <a:pt x="1599" y="507"/>
                  </a:cubicBezTo>
                  <a:cubicBezTo>
                    <a:pt x="1581" y="538"/>
                    <a:pt x="1563" y="568"/>
                    <a:pt x="1544" y="599"/>
                  </a:cubicBezTo>
                  <a:cubicBezTo>
                    <a:pt x="1563" y="335"/>
                    <a:pt x="1403" y="83"/>
                    <a:pt x="1139" y="3"/>
                  </a:cubicBezTo>
                  <a:cubicBezTo>
                    <a:pt x="1135" y="2"/>
                    <a:pt x="1132" y="1"/>
                    <a:pt x="112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4"/>
            <p:cNvSpPr/>
            <p:nvPr/>
          </p:nvSpPr>
          <p:spPr>
            <a:xfrm>
              <a:off x="1724179" y="3779418"/>
              <a:ext cx="9172" cy="19947"/>
            </a:xfrm>
            <a:custGeom>
              <a:avLst/>
              <a:gdLst/>
              <a:ahLst/>
              <a:cxnLst/>
              <a:rect l="l" t="t" r="r" b="b"/>
              <a:pathLst>
                <a:path w="103" h="224" extrusionOk="0">
                  <a:moveTo>
                    <a:pt x="21" y="1"/>
                  </a:moveTo>
                  <a:cubicBezTo>
                    <a:pt x="9" y="1"/>
                    <a:pt x="1" y="18"/>
                    <a:pt x="10" y="32"/>
                  </a:cubicBezTo>
                  <a:cubicBezTo>
                    <a:pt x="47" y="81"/>
                    <a:pt x="53" y="136"/>
                    <a:pt x="35" y="198"/>
                  </a:cubicBezTo>
                  <a:cubicBezTo>
                    <a:pt x="31" y="213"/>
                    <a:pt x="46" y="223"/>
                    <a:pt x="59" y="223"/>
                  </a:cubicBezTo>
                  <a:cubicBezTo>
                    <a:pt x="68" y="223"/>
                    <a:pt x="75" y="219"/>
                    <a:pt x="78" y="210"/>
                  </a:cubicBezTo>
                  <a:cubicBezTo>
                    <a:pt x="102" y="136"/>
                    <a:pt x="84" y="62"/>
                    <a:pt x="35" y="7"/>
                  </a:cubicBezTo>
                  <a:cubicBezTo>
                    <a:pt x="30" y="3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4"/>
            <p:cNvSpPr/>
            <p:nvPr/>
          </p:nvSpPr>
          <p:spPr>
            <a:xfrm>
              <a:off x="1706280" y="3766951"/>
              <a:ext cx="15049" cy="26537"/>
            </a:xfrm>
            <a:custGeom>
              <a:avLst/>
              <a:gdLst/>
              <a:ahLst/>
              <a:cxnLst/>
              <a:rect l="l" t="t" r="r" b="b"/>
              <a:pathLst>
                <a:path w="169" h="298" extrusionOk="0">
                  <a:moveTo>
                    <a:pt x="29" y="0"/>
                  </a:moveTo>
                  <a:cubicBezTo>
                    <a:pt x="16" y="0"/>
                    <a:pt x="0" y="22"/>
                    <a:pt x="14" y="37"/>
                  </a:cubicBezTo>
                  <a:cubicBezTo>
                    <a:pt x="76" y="110"/>
                    <a:pt x="100" y="190"/>
                    <a:pt x="125" y="282"/>
                  </a:cubicBezTo>
                  <a:cubicBezTo>
                    <a:pt x="128" y="293"/>
                    <a:pt x="136" y="298"/>
                    <a:pt x="145" y="298"/>
                  </a:cubicBezTo>
                  <a:cubicBezTo>
                    <a:pt x="156" y="298"/>
                    <a:pt x="168" y="290"/>
                    <a:pt x="168" y="276"/>
                  </a:cubicBezTo>
                  <a:cubicBezTo>
                    <a:pt x="156" y="178"/>
                    <a:pt x="107" y="86"/>
                    <a:pt x="39" y="6"/>
                  </a:cubicBezTo>
                  <a:cubicBezTo>
                    <a:pt x="36" y="2"/>
                    <a:pt x="33" y="0"/>
                    <a:pt x="2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4"/>
            <p:cNvSpPr/>
            <p:nvPr/>
          </p:nvSpPr>
          <p:spPr>
            <a:xfrm>
              <a:off x="1560685" y="3877104"/>
              <a:ext cx="23064" cy="17632"/>
            </a:xfrm>
            <a:custGeom>
              <a:avLst/>
              <a:gdLst/>
              <a:ahLst/>
              <a:cxnLst/>
              <a:rect l="l" t="t" r="r" b="b"/>
              <a:pathLst>
                <a:path w="259" h="198" extrusionOk="0">
                  <a:moveTo>
                    <a:pt x="26" y="0"/>
                  </a:moveTo>
                  <a:cubicBezTo>
                    <a:pt x="14" y="0"/>
                    <a:pt x="0" y="18"/>
                    <a:pt x="15" y="28"/>
                  </a:cubicBezTo>
                  <a:cubicBezTo>
                    <a:pt x="83" y="84"/>
                    <a:pt x="144" y="145"/>
                    <a:pt x="218" y="194"/>
                  </a:cubicBezTo>
                  <a:cubicBezTo>
                    <a:pt x="221" y="196"/>
                    <a:pt x="224" y="197"/>
                    <a:pt x="227" y="197"/>
                  </a:cubicBezTo>
                  <a:cubicBezTo>
                    <a:pt x="243" y="197"/>
                    <a:pt x="258" y="173"/>
                    <a:pt x="243" y="157"/>
                  </a:cubicBezTo>
                  <a:cubicBezTo>
                    <a:pt x="181" y="102"/>
                    <a:pt x="107" y="53"/>
                    <a:pt x="34" y="4"/>
                  </a:cubicBez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4"/>
            <p:cNvSpPr/>
            <p:nvPr/>
          </p:nvSpPr>
          <p:spPr>
            <a:xfrm>
              <a:off x="1544656" y="3869268"/>
              <a:ext cx="22173" cy="25468"/>
            </a:xfrm>
            <a:custGeom>
              <a:avLst/>
              <a:gdLst/>
              <a:ahLst/>
              <a:cxnLst/>
              <a:rect l="l" t="t" r="r" b="b"/>
              <a:pathLst>
                <a:path w="249" h="286" extrusionOk="0">
                  <a:moveTo>
                    <a:pt x="16" y="1"/>
                  </a:moveTo>
                  <a:cubicBezTo>
                    <a:pt x="8" y="1"/>
                    <a:pt x="1" y="9"/>
                    <a:pt x="5" y="18"/>
                  </a:cubicBezTo>
                  <a:cubicBezTo>
                    <a:pt x="54" y="110"/>
                    <a:pt x="128" y="221"/>
                    <a:pt x="220" y="282"/>
                  </a:cubicBezTo>
                  <a:cubicBezTo>
                    <a:pt x="222" y="284"/>
                    <a:pt x="225" y="286"/>
                    <a:pt x="227" y="286"/>
                  </a:cubicBezTo>
                  <a:cubicBezTo>
                    <a:pt x="238" y="286"/>
                    <a:pt x="248" y="266"/>
                    <a:pt x="238" y="251"/>
                  </a:cubicBezTo>
                  <a:cubicBezTo>
                    <a:pt x="201" y="215"/>
                    <a:pt x="158" y="184"/>
                    <a:pt x="122" y="147"/>
                  </a:cubicBezTo>
                  <a:cubicBezTo>
                    <a:pt x="85" y="104"/>
                    <a:pt x="54" y="55"/>
                    <a:pt x="23" y="6"/>
                  </a:cubicBezTo>
                  <a:cubicBezTo>
                    <a:pt x="21" y="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4"/>
            <p:cNvSpPr/>
            <p:nvPr/>
          </p:nvSpPr>
          <p:spPr>
            <a:xfrm>
              <a:off x="1642966" y="3049660"/>
              <a:ext cx="106771" cy="86022"/>
            </a:xfrm>
            <a:custGeom>
              <a:avLst/>
              <a:gdLst/>
              <a:ahLst/>
              <a:cxnLst/>
              <a:rect l="l" t="t" r="r" b="b"/>
              <a:pathLst>
                <a:path w="1199" h="966" extrusionOk="0">
                  <a:moveTo>
                    <a:pt x="566" y="1"/>
                  </a:moveTo>
                  <a:lnTo>
                    <a:pt x="566" y="1"/>
                  </a:lnTo>
                  <a:cubicBezTo>
                    <a:pt x="603" y="37"/>
                    <a:pt x="627" y="87"/>
                    <a:pt x="603" y="160"/>
                  </a:cubicBezTo>
                  <a:cubicBezTo>
                    <a:pt x="523" y="418"/>
                    <a:pt x="265" y="633"/>
                    <a:pt x="1" y="701"/>
                  </a:cubicBezTo>
                  <a:cubicBezTo>
                    <a:pt x="295" y="676"/>
                    <a:pt x="560" y="584"/>
                    <a:pt x="818" y="431"/>
                  </a:cubicBezTo>
                  <a:cubicBezTo>
                    <a:pt x="821" y="429"/>
                    <a:pt x="823" y="428"/>
                    <a:pt x="826" y="428"/>
                  </a:cubicBezTo>
                  <a:cubicBezTo>
                    <a:pt x="839" y="428"/>
                    <a:pt x="846" y="451"/>
                    <a:pt x="836" y="461"/>
                  </a:cubicBezTo>
                  <a:cubicBezTo>
                    <a:pt x="609" y="621"/>
                    <a:pt x="326" y="707"/>
                    <a:pt x="50" y="726"/>
                  </a:cubicBezTo>
                  <a:cubicBezTo>
                    <a:pt x="80" y="732"/>
                    <a:pt x="117" y="750"/>
                    <a:pt x="148" y="762"/>
                  </a:cubicBezTo>
                  <a:cubicBezTo>
                    <a:pt x="302" y="756"/>
                    <a:pt x="443" y="726"/>
                    <a:pt x="596" y="664"/>
                  </a:cubicBezTo>
                  <a:cubicBezTo>
                    <a:pt x="599" y="664"/>
                    <a:pt x="601" y="663"/>
                    <a:pt x="603" y="663"/>
                  </a:cubicBezTo>
                  <a:cubicBezTo>
                    <a:pt x="623" y="663"/>
                    <a:pt x="632" y="690"/>
                    <a:pt x="615" y="701"/>
                  </a:cubicBezTo>
                  <a:cubicBezTo>
                    <a:pt x="486" y="756"/>
                    <a:pt x="345" y="787"/>
                    <a:pt x="203" y="793"/>
                  </a:cubicBezTo>
                  <a:cubicBezTo>
                    <a:pt x="289" y="842"/>
                    <a:pt x="369" y="904"/>
                    <a:pt x="449" y="965"/>
                  </a:cubicBezTo>
                  <a:cubicBezTo>
                    <a:pt x="455" y="959"/>
                    <a:pt x="455" y="959"/>
                    <a:pt x="461" y="953"/>
                  </a:cubicBezTo>
                  <a:cubicBezTo>
                    <a:pt x="633" y="891"/>
                    <a:pt x="818" y="830"/>
                    <a:pt x="953" y="707"/>
                  </a:cubicBezTo>
                  <a:cubicBezTo>
                    <a:pt x="1094" y="584"/>
                    <a:pt x="1125" y="400"/>
                    <a:pt x="1199" y="240"/>
                  </a:cubicBezTo>
                  <a:lnTo>
                    <a:pt x="1199" y="240"/>
                  </a:lnTo>
                  <a:cubicBezTo>
                    <a:pt x="1173" y="245"/>
                    <a:pt x="1147" y="248"/>
                    <a:pt x="1120" y="248"/>
                  </a:cubicBezTo>
                  <a:cubicBezTo>
                    <a:pt x="1082" y="248"/>
                    <a:pt x="1044" y="242"/>
                    <a:pt x="1008" y="228"/>
                  </a:cubicBezTo>
                  <a:cubicBezTo>
                    <a:pt x="990" y="216"/>
                    <a:pt x="971" y="209"/>
                    <a:pt x="953" y="197"/>
                  </a:cubicBezTo>
                  <a:cubicBezTo>
                    <a:pt x="934" y="197"/>
                    <a:pt x="922" y="185"/>
                    <a:pt x="916" y="173"/>
                  </a:cubicBezTo>
                  <a:cubicBezTo>
                    <a:pt x="885" y="142"/>
                    <a:pt x="848" y="111"/>
                    <a:pt x="811" y="87"/>
                  </a:cubicBezTo>
                  <a:cubicBezTo>
                    <a:pt x="738" y="31"/>
                    <a:pt x="652" y="13"/>
                    <a:pt x="56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4"/>
            <p:cNvSpPr/>
            <p:nvPr/>
          </p:nvSpPr>
          <p:spPr>
            <a:xfrm>
              <a:off x="1587756" y="3111460"/>
              <a:ext cx="100716" cy="63315"/>
            </a:xfrm>
            <a:custGeom>
              <a:avLst/>
              <a:gdLst/>
              <a:ahLst/>
              <a:cxnLst/>
              <a:rect l="l" t="t" r="r" b="b"/>
              <a:pathLst>
                <a:path w="1131" h="711" extrusionOk="0">
                  <a:moveTo>
                    <a:pt x="418" y="1"/>
                  </a:moveTo>
                  <a:cubicBezTo>
                    <a:pt x="344" y="44"/>
                    <a:pt x="270" y="87"/>
                    <a:pt x="191" y="111"/>
                  </a:cubicBezTo>
                  <a:cubicBezTo>
                    <a:pt x="277" y="179"/>
                    <a:pt x="369" y="253"/>
                    <a:pt x="449" y="333"/>
                  </a:cubicBezTo>
                  <a:cubicBezTo>
                    <a:pt x="467" y="351"/>
                    <a:pt x="467" y="376"/>
                    <a:pt x="449" y="388"/>
                  </a:cubicBezTo>
                  <a:cubicBezTo>
                    <a:pt x="356" y="443"/>
                    <a:pt x="252" y="492"/>
                    <a:pt x="148" y="535"/>
                  </a:cubicBezTo>
                  <a:cubicBezTo>
                    <a:pt x="163" y="536"/>
                    <a:pt x="179" y="536"/>
                    <a:pt x="195" y="536"/>
                  </a:cubicBezTo>
                  <a:cubicBezTo>
                    <a:pt x="368" y="536"/>
                    <a:pt x="531" y="506"/>
                    <a:pt x="694" y="449"/>
                  </a:cubicBezTo>
                  <a:cubicBezTo>
                    <a:pt x="696" y="449"/>
                    <a:pt x="699" y="448"/>
                    <a:pt x="701" y="448"/>
                  </a:cubicBezTo>
                  <a:cubicBezTo>
                    <a:pt x="721" y="448"/>
                    <a:pt x="729" y="474"/>
                    <a:pt x="713" y="480"/>
                  </a:cubicBezTo>
                  <a:cubicBezTo>
                    <a:pt x="565" y="542"/>
                    <a:pt x="408" y="573"/>
                    <a:pt x="254" y="573"/>
                  </a:cubicBezTo>
                  <a:cubicBezTo>
                    <a:pt x="195" y="573"/>
                    <a:pt x="137" y="568"/>
                    <a:pt x="80" y="560"/>
                  </a:cubicBezTo>
                  <a:cubicBezTo>
                    <a:pt x="49" y="572"/>
                    <a:pt x="25" y="578"/>
                    <a:pt x="0" y="591"/>
                  </a:cubicBezTo>
                  <a:cubicBezTo>
                    <a:pt x="12" y="615"/>
                    <a:pt x="25" y="640"/>
                    <a:pt x="43" y="664"/>
                  </a:cubicBezTo>
                  <a:cubicBezTo>
                    <a:pt x="46" y="661"/>
                    <a:pt x="49" y="660"/>
                    <a:pt x="52" y="660"/>
                  </a:cubicBezTo>
                  <a:cubicBezTo>
                    <a:pt x="55" y="660"/>
                    <a:pt x="58" y="661"/>
                    <a:pt x="61" y="664"/>
                  </a:cubicBezTo>
                  <a:cubicBezTo>
                    <a:pt x="150" y="697"/>
                    <a:pt x="235" y="711"/>
                    <a:pt x="318" y="711"/>
                  </a:cubicBezTo>
                  <a:cubicBezTo>
                    <a:pt x="608" y="711"/>
                    <a:pt x="867" y="539"/>
                    <a:pt x="1130" y="400"/>
                  </a:cubicBezTo>
                  <a:cubicBezTo>
                    <a:pt x="941" y="270"/>
                    <a:pt x="743" y="63"/>
                    <a:pt x="513" y="63"/>
                  </a:cubicBezTo>
                  <a:cubicBezTo>
                    <a:pt x="461" y="63"/>
                    <a:pt x="406" y="74"/>
                    <a:pt x="350" y="99"/>
                  </a:cubicBezTo>
                  <a:cubicBezTo>
                    <a:pt x="349" y="100"/>
                    <a:pt x="347" y="100"/>
                    <a:pt x="345" y="100"/>
                  </a:cubicBezTo>
                  <a:cubicBezTo>
                    <a:pt x="330" y="100"/>
                    <a:pt x="321" y="73"/>
                    <a:pt x="338" y="62"/>
                  </a:cubicBezTo>
                  <a:cubicBezTo>
                    <a:pt x="369" y="44"/>
                    <a:pt x="399" y="32"/>
                    <a:pt x="430" y="25"/>
                  </a:cubicBezTo>
                  <a:cubicBezTo>
                    <a:pt x="424" y="19"/>
                    <a:pt x="418" y="7"/>
                    <a:pt x="41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4"/>
            <p:cNvSpPr/>
            <p:nvPr/>
          </p:nvSpPr>
          <p:spPr>
            <a:xfrm>
              <a:off x="1491405" y="3153580"/>
              <a:ext cx="110066" cy="42299"/>
            </a:xfrm>
            <a:custGeom>
              <a:avLst/>
              <a:gdLst/>
              <a:ahLst/>
              <a:cxnLst/>
              <a:rect l="l" t="t" r="r" b="b"/>
              <a:pathLst>
                <a:path w="1236" h="475" extrusionOk="0">
                  <a:moveTo>
                    <a:pt x="290" y="1"/>
                  </a:moveTo>
                  <a:cubicBezTo>
                    <a:pt x="240" y="13"/>
                    <a:pt x="191" y="25"/>
                    <a:pt x="142" y="38"/>
                  </a:cubicBezTo>
                  <a:cubicBezTo>
                    <a:pt x="308" y="161"/>
                    <a:pt x="480" y="253"/>
                    <a:pt x="677" y="333"/>
                  </a:cubicBezTo>
                  <a:cubicBezTo>
                    <a:pt x="699" y="338"/>
                    <a:pt x="691" y="370"/>
                    <a:pt x="670" y="370"/>
                  </a:cubicBezTo>
                  <a:cubicBezTo>
                    <a:pt x="668" y="370"/>
                    <a:pt x="666" y="370"/>
                    <a:pt x="664" y="369"/>
                  </a:cubicBezTo>
                  <a:cubicBezTo>
                    <a:pt x="462" y="308"/>
                    <a:pt x="265" y="191"/>
                    <a:pt x="111" y="44"/>
                  </a:cubicBezTo>
                  <a:cubicBezTo>
                    <a:pt x="75" y="50"/>
                    <a:pt x="38" y="56"/>
                    <a:pt x="1" y="62"/>
                  </a:cubicBezTo>
                  <a:cubicBezTo>
                    <a:pt x="149" y="359"/>
                    <a:pt x="527" y="475"/>
                    <a:pt x="876" y="475"/>
                  </a:cubicBezTo>
                  <a:cubicBezTo>
                    <a:pt x="1004" y="475"/>
                    <a:pt x="1128" y="459"/>
                    <a:pt x="1236" y="431"/>
                  </a:cubicBezTo>
                  <a:cubicBezTo>
                    <a:pt x="1131" y="351"/>
                    <a:pt x="1064" y="265"/>
                    <a:pt x="1008" y="136"/>
                  </a:cubicBezTo>
                  <a:cubicBezTo>
                    <a:pt x="922" y="155"/>
                    <a:pt x="835" y="167"/>
                    <a:pt x="749" y="167"/>
                  </a:cubicBezTo>
                  <a:cubicBezTo>
                    <a:pt x="591" y="167"/>
                    <a:pt x="437" y="127"/>
                    <a:pt x="302" y="19"/>
                  </a:cubicBezTo>
                  <a:cubicBezTo>
                    <a:pt x="296" y="13"/>
                    <a:pt x="290" y="7"/>
                    <a:pt x="29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4"/>
            <p:cNvSpPr/>
            <p:nvPr/>
          </p:nvSpPr>
          <p:spPr>
            <a:xfrm>
              <a:off x="1523195" y="3101130"/>
              <a:ext cx="97955" cy="60020"/>
            </a:xfrm>
            <a:custGeom>
              <a:avLst/>
              <a:gdLst/>
              <a:ahLst/>
              <a:cxnLst/>
              <a:rect l="l" t="t" r="r" b="b"/>
              <a:pathLst>
                <a:path w="1100" h="674" extrusionOk="0">
                  <a:moveTo>
                    <a:pt x="178" y="0"/>
                  </a:moveTo>
                  <a:lnTo>
                    <a:pt x="178" y="0"/>
                  </a:lnTo>
                  <a:cubicBezTo>
                    <a:pt x="123" y="31"/>
                    <a:pt x="68" y="55"/>
                    <a:pt x="6" y="80"/>
                  </a:cubicBezTo>
                  <a:cubicBezTo>
                    <a:pt x="92" y="154"/>
                    <a:pt x="172" y="227"/>
                    <a:pt x="258" y="289"/>
                  </a:cubicBezTo>
                  <a:cubicBezTo>
                    <a:pt x="381" y="313"/>
                    <a:pt x="504" y="338"/>
                    <a:pt x="627" y="350"/>
                  </a:cubicBezTo>
                  <a:cubicBezTo>
                    <a:pt x="645" y="356"/>
                    <a:pt x="645" y="381"/>
                    <a:pt x="627" y="381"/>
                  </a:cubicBezTo>
                  <a:cubicBezTo>
                    <a:pt x="528" y="369"/>
                    <a:pt x="436" y="356"/>
                    <a:pt x="338" y="332"/>
                  </a:cubicBezTo>
                  <a:lnTo>
                    <a:pt x="338" y="332"/>
                  </a:lnTo>
                  <a:cubicBezTo>
                    <a:pt x="350" y="338"/>
                    <a:pt x="363" y="344"/>
                    <a:pt x="375" y="350"/>
                  </a:cubicBezTo>
                  <a:cubicBezTo>
                    <a:pt x="406" y="363"/>
                    <a:pt x="412" y="406"/>
                    <a:pt x="381" y="424"/>
                  </a:cubicBezTo>
                  <a:cubicBezTo>
                    <a:pt x="307" y="455"/>
                    <a:pt x="166" y="516"/>
                    <a:pt x="0" y="571"/>
                  </a:cubicBezTo>
                  <a:cubicBezTo>
                    <a:pt x="144" y="643"/>
                    <a:pt x="284" y="674"/>
                    <a:pt x="423" y="674"/>
                  </a:cubicBezTo>
                  <a:cubicBezTo>
                    <a:pt x="653" y="674"/>
                    <a:pt x="878" y="590"/>
                    <a:pt x="1100" y="467"/>
                  </a:cubicBezTo>
                  <a:cubicBezTo>
                    <a:pt x="1014" y="393"/>
                    <a:pt x="928" y="320"/>
                    <a:pt x="836" y="252"/>
                  </a:cubicBezTo>
                  <a:cubicBezTo>
                    <a:pt x="832" y="253"/>
                    <a:pt x="829" y="254"/>
                    <a:pt x="826" y="254"/>
                  </a:cubicBezTo>
                  <a:cubicBezTo>
                    <a:pt x="813" y="254"/>
                    <a:pt x="805" y="243"/>
                    <a:pt x="805" y="227"/>
                  </a:cubicBezTo>
                  <a:cubicBezTo>
                    <a:pt x="632" y="112"/>
                    <a:pt x="449" y="30"/>
                    <a:pt x="235" y="30"/>
                  </a:cubicBezTo>
                  <a:cubicBezTo>
                    <a:pt x="220" y="30"/>
                    <a:pt x="205" y="30"/>
                    <a:pt x="191" y="31"/>
                  </a:cubicBezTo>
                  <a:cubicBezTo>
                    <a:pt x="172" y="31"/>
                    <a:pt x="166" y="12"/>
                    <a:pt x="17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4"/>
            <p:cNvSpPr/>
            <p:nvPr/>
          </p:nvSpPr>
          <p:spPr>
            <a:xfrm>
              <a:off x="1539580" y="3046365"/>
              <a:ext cx="108374" cy="71240"/>
            </a:xfrm>
            <a:custGeom>
              <a:avLst/>
              <a:gdLst/>
              <a:ahLst/>
              <a:cxnLst/>
              <a:rect l="l" t="t" r="r" b="b"/>
              <a:pathLst>
                <a:path w="1217" h="800" extrusionOk="0">
                  <a:moveTo>
                    <a:pt x="984" y="384"/>
                  </a:moveTo>
                  <a:cubicBezTo>
                    <a:pt x="991" y="384"/>
                    <a:pt x="994" y="401"/>
                    <a:pt x="990" y="406"/>
                  </a:cubicBezTo>
                  <a:cubicBezTo>
                    <a:pt x="928" y="449"/>
                    <a:pt x="861" y="486"/>
                    <a:pt x="799" y="523"/>
                  </a:cubicBezTo>
                  <a:cubicBezTo>
                    <a:pt x="797" y="524"/>
                    <a:pt x="795" y="525"/>
                    <a:pt x="793" y="525"/>
                  </a:cubicBezTo>
                  <a:cubicBezTo>
                    <a:pt x="785" y="525"/>
                    <a:pt x="782" y="516"/>
                    <a:pt x="787" y="511"/>
                  </a:cubicBezTo>
                  <a:cubicBezTo>
                    <a:pt x="848" y="468"/>
                    <a:pt x="910" y="425"/>
                    <a:pt x="977" y="388"/>
                  </a:cubicBezTo>
                  <a:cubicBezTo>
                    <a:pt x="980" y="385"/>
                    <a:pt x="982" y="384"/>
                    <a:pt x="984" y="384"/>
                  </a:cubicBezTo>
                  <a:close/>
                  <a:moveTo>
                    <a:pt x="1001" y="460"/>
                  </a:moveTo>
                  <a:cubicBezTo>
                    <a:pt x="1012" y="460"/>
                    <a:pt x="1025" y="475"/>
                    <a:pt x="1014" y="486"/>
                  </a:cubicBezTo>
                  <a:cubicBezTo>
                    <a:pt x="934" y="547"/>
                    <a:pt x="842" y="603"/>
                    <a:pt x="756" y="646"/>
                  </a:cubicBezTo>
                  <a:cubicBezTo>
                    <a:pt x="754" y="647"/>
                    <a:pt x="752" y="647"/>
                    <a:pt x="750" y="647"/>
                  </a:cubicBezTo>
                  <a:cubicBezTo>
                    <a:pt x="742" y="647"/>
                    <a:pt x="739" y="638"/>
                    <a:pt x="744" y="633"/>
                  </a:cubicBezTo>
                  <a:cubicBezTo>
                    <a:pt x="824" y="572"/>
                    <a:pt x="910" y="511"/>
                    <a:pt x="996" y="461"/>
                  </a:cubicBezTo>
                  <a:cubicBezTo>
                    <a:pt x="997" y="461"/>
                    <a:pt x="999" y="460"/>
                    <a:pt x="1001" y="460"/>
                  </a:cubicBezTo>
                  <a:close/>
                  <a:moveTo>
                    <a:pt x="480" y="1"/>
                  </a:moveTo>
                  <a:cubicBezTo>
                    <a:pt x="467" y="7"/>
                    <a:pt x="461" y="13"/>
                    <a:pt x="449" y="19"/>
                  </a:cubicBezTo>
                  <a:cubicBezTo>
                    <a:pt x="338" y="87"/>
                    <a:pt x="209" y="105"/>
                    <a:pt x="80" y="111"/>
                  </a:cubicBezTo>
                  <a:cubicBezTo>
                    <a:pt x="154" y="167"/>
                    <a:pt x="240" y="216"/>
                    <a:pt x="338" y="222"/>
                  </a:cubicBezTo>
                  <a:cubicBezTo>
                    <a:pt x="363" y="228"/>
                    <a:pt x="375" y="253"/>
                    <a:pt x="363" y="271"/>
                  </a:cubicBezTo>
                  <a:cubicBezTo>
                    <a:pt x="277" y="388"/>
                    <a:pt x="179" y="486"/>
                    <a:pt x="68" y="560"/>
                  </a:cubicBezTo>
                  <a:cubicBezTo>
                    <a:pt x="338" y="541"/>
                    <a:pt x="584" y="480"/>
                    <a:pt x="836" y="382"/>
                  </a:cubicBezTo>
                  <a:cubicBezTo>
                    <a:pt x="838" y="381"/>
                    <a:pt x="840" y="381"/>
                    <a:pt x="842" y="381"/>
                  </a:cubicBezTo>
                  <a:cubicBezTo>
                    <a:pt x="862" y="381"/>
                    <a:pt x="871" y="407"/>
                    <a:pt x="854" y="418"/>
                  </a:cubicBezTo>
                  <a:cubicBezTo>
                    <a:pt x="596" y="523"/>
                    <a:pt x="320" y="584"/>
                    <a:pt x="43" y="590"/>
                  </a:cubicBezTo>
                  <a:cubicBezTo>
                    <a:pt x="37" y="590"/>
                    <a:pt x="37" y="590"/>
                    <a:pt x="31" y="584"/>
                  </a:cubicBezTo>
                  <a:cubicBezTo>
                    <a:pt x="25" y="590"/>
                    <a:pt x="13" y="603"/>
                    <a:pt x="0" y="609"/>
                  </a:cubicBezTo>
                  <a:lnTo>
                    <a:pt x="7" y="609"/>
                  </a:lnTo>
                  <a:cubicBezTo>
                    <a:pt x="40" y="605"/>
                    <a:pt x="73" y="603"/>
                    <a:pt x="106" y="603"/>
                  </a:cubicBezTo>
                  <a:cubicBezTo>
                    <a:pt x="311" y="603"/>
                    <a:pt x="494" y="683"/>
                    <a:pt x="664" y="799"/>
                  </a:cubicBezTo>
                  <a:cubicBezTo>
                    <a:pt x="775" y="756"/>
                    <a:pt x="879" y="707"/>
                    <a:pt x="971" y="633"/>
                  </a:cubicBezTo>
                  <a:cubicBezTo>
                    <a:pt x="1045" y="578"/>
                    <a:pt x="1217" y="449"/>
                    <a:pt x="1186" y="351"/>
                  </a:cubicBezTo>
                  <a:cubicBezTo>
                    <a:pt x="1155" y="240"/>
                    <a:pt x="904" y="124"/>
                    <a:pt x="811" y="81"/>
                  </a:cubicBezTo>
                  <a:cubicBezTo>
                    <a:pt x="707" y="38"/>
                    <a:pt x="590" y="13"/>
                    <a:pt x="48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4"/>
            <p:cNvSpPr/>
            <p:nvPr/>
          </p:nvSpPr>
          <p:spPr>
            <a:xfrm>
              <a:off x="1585530" y="3019027"/>
              <a:ext cx="107840" cy="89851"/>
            </a:xfrm>
            <a:custGeom>
              <a:avLst/>
              <a:gdLst/>
              <a:ahLst/>
              <a:cxnLst/>
              <a:rect l="l" t="t" r="r" b="b"/>
              <a:pathLst>
                <a:path w="1211" h="1009" extrusionOk="0">
                  <a:moveTo>
                    <a:pt x="603" y="510"/>
                  </a:moveTo>
                  <a:cubicBezTo>
                    <a:pt x="604" y="512"/>
                    <a:pt x="606" y="513"/>
                    <a:pt x="608" y="515"/>
                  </a:cubicBezTo>
                  <a:lnTo>
                    <a:pt x="608" y="515"/>
                  </a:lnTo>
                  <a:cubicBezTo>
                    <a:pt x="608" y="513"/>
                    <a:pt x="606" y="510"/>
                    <a:pt x="603" y="510"/>
                  </a:cubicBezTo>
                  <a:close/>
                  <a:moveTo>
                    <a:pt x="676" y="1"/>
                  </a:moveTo>
                  <a:cubicBezTo>
                    <a:pt x="584" y="51"/>
                    <a:pt x="485" y="84"/>
                    <a:pt x="377" y="84"/>
                  </a:cubicBezTo>
                  <a:cubicBezTo>
                    <a:pt x="327" y="84"/>
                    <a:pt x="276" y="77"/>
                    <a:pt x="222" y="62"/>
                  </a:cubicBezTo>
                  <a:cubicBezTo>
                    <a:pt x="154" y="142"/>
                    <a:pt x="86" y="222"/>
                    <a:pt x="0" y="283"/>
                  </a:cubicBezTo>
                  <a:cubicBezTo>
                    <a:pt x="93" y="289"/>
                    <a:pt x="185" y="308"/>
                    <a:pt x="271" y="332"/>
                  </a:cubicBezTo>
                  <a:cubicBezTo>
                    <a:pt x="277" y="332"/>
                    <a:pt x="283" y="326"/>
                    <a:pt x="289" y="326"/>
                  </a:cubicBezTo>
                  <a:cubicBezTo>
                    <a:pt x="326" y="330"/>
                    <a:pt x="362" y="332"/>
                    <a:pt x="398" y="332"/>
                  </a:cubicBezTo>
                  <a:cubicBezTo>
                    <a:pt x="540" y="332"/>
                    <a:pt x="675" y="304"/>
                    <a:pt x="818" y="265"/>
                  </a:cubicBezTo>
                  <a:cubicBezTo>
                    <a:pt x="819" y="264"/>
                    <a:pt x="821" y="264"/>
                    <a:pt x="822" y="264"/>
                  </a:cubicBezTo>
                  <a:cubicBezTo>
                    <a:pt x="838" y="264"/>
                    <a:pt x="847" y="290"/>
                    <a:pt x="830" y="295"/>
                  </a:cubicBezTo>
                  <a:cubicBezTo>
                    <a:pt x="715" y="348"/>
                    <a:pt x="589" y="367"/>
                    <a:pt x="463" y="367"/>
                  </a:cubicBezTo>
                  <a:cubicBezTo>
                    <a:pt x="427" y="367"/>
                    <a:pt x="392" y="366"/>
                    <a:pt x="357" y="363"/>
                  </a:cubicBezTo>
                  <a:lnTo>
                    <a:pt x="357" y="363"/>
                  </a:lnTo>
                  <a:cubicBezTo>
                    <a:pt x="443" y="400"/>
                    <a:pt x="523" y="449"/>
                    <a:pt x="596" y="504"/>
                  </a:cubicBezTo>
                  <a:cubicBezTo>
                    <a:pt x="590" y="498"/>
                    <a:pt x="590" y="486"/>
                    <a:pt x="609" y="486"/>
                  </a:cubicBezTo>
                  <a:cubicBezTo>
                    <a:pt x="707" y="474"/>
                    <a:pt x="818" y="455"/>
                    <a:pt x="922" y="443"/>
                  </a:cubicBezTo>
                  <a:cubicBezTo>
                    <a:pt x="947" y="443"/>
                    <a:pt x="959" y="486"/>
                    <a:pt x="928" y="486"/>
                  </a:cubicBezTo>
                  <a:cubicBezTo>
                    <a:pt x="824" y="498"/>
                    <a:pt x="721" y="504"/>
                    <a:pt x="611" y="516"/>
                  </a:cubicBezTo>
                  <a:lnTo>
                    <a:pt x="611" y="516"/>
                  </a:lnTo>
                  <a:cubicBezTo>
                    <a:pt x="610" y="516"/>
                    <a:pt x="609" y="515"/>
                    <a:pt x="608" y="515"/>
                  </a:cubicBezTo>
                  <a:lnTo>
                    <a:pt x="608" y="515"/>
                  </a:lnTo>
                  <a:cubicBezTo>
                    <a:pt x="609" y="516"/>
                    <a:pt x="609" y="517"/>
                    <a:pt x="609" y="517"/>
                  </a:cubicBezTo>
                  <a:cubicBezTo>
                    <a:pt x="609" y="517"/>
                    <a:pt x="610" y="516"/>
                    <a:pt x="611" y="516"/>
                  </a:cubicBezTo>
                  <a:lnTo>
                    <a:pt x="611" y="516"/>
                  </a:lnTo>
                  <a:cubicBezTo>
                    <a:pt x="668" y="558"/>
                    <a:pt x="715" y="605"/>
                    <a:pt x="762" y="658"/>
                  </a:cubicBezTo>
                  <a:cubicBezTo>
                    <a:pt x="775" y="670"/>
                    <a:pt x="775" y="682"/>
                    <a:pt x="762" y="695"/>
                  </a:cubicBezTo>
                  <a:cubicBezTo>
                    <a:pt x="689" y="818"/>
                    <a:pt x="596" y="928"/>
                    <a:pt x="480" y="1008"/>
                  </a:cubicBezTo>
                  <a:cubicBezTo>
                    <a:pt x="744" y="959"/>
                    <a:pt x="977" y="848"/>
                    <a:pt x="1125" y="609"/>
                  </a:cubicBezTo>
                  <a:cubicBezTo>
                    <a:pt x="1211" y="474"/>
                    <a:pt x="1162" y="418"/>
                    <a:pt x="1088" y="345"/>
                  </a:cubicBezTo>
                  <a:cubicBezTo>
                    <a:pt x="1076" y="345"/>
                    <a:pt x="1069" y="332"/>
                    <a:pt x="1063" y="326"/>
                  </a:cubicBezTo>
                  <a:cubicBezTo>
                    <a:pt x="1057" y="314"/>
                    <a:pt x="1045" y="302"/>
                    <a:pt x="1033" y="289"/>
                  </a:cubicBezTo>
                  <a:cubicBezTo>
                    <a:pt x="922" y="173"/>
                    <a:pt x="842" y="56"/>
                    <a:pt x="682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4"/>
            <p:cNvSpPr/>
            <p:nvPr/>
          </p:nvSpPr>
          <p:spPr>
            <a:xfrm>
              <a:off x="1516071" y="2964529"/>
              <a:ext cx="100181" cy="86289"/>
            </a:xfrm>
            <a:custGeom>
              <a:avLst/>
              <a:gdLst/>
              <a:ahLst/>
              <a:cxnLst/>
              <a:rect l="l" t="t" r="r" b="b"/>
              <a:pathLst>
                <a:path w="1125" h="969" extrusionOk="0">
                  <a:moveTo>
                    <a:pt x="307" y="1"/>
                  </a:moveTo>
                  <a:cubicBezTo>
                    <a:pt x="189" y="1"/>
                    <a:pt x="66" y="24"/>
                    <a:pt x="0" y="90"/>
                  </a:cubicBezTo>
                  <a:cubicBezTo>
                    <a:pt x="80" y="90"/>
                    <a:pt x="154" y="90"/>
                    <a:pt x="228" y="103"/>
                  </a:cubicBezTo>
                  <a:cubicBezTo>
                    <a:pt x="252" y="103"/>
                    <a:pt x="264" y="127"/>
                    <a:pt x="258" y="146"/>
                  </a:cubicBezTo>
                  <a:cubicBezTo>
                    <a:pt x="215" y="305"/>
                    <a:pt x="178" y="459"/>
                    <a:pt x="142" y="619"/>
                  </a:cubicBezTo>
                  <a:cubicBezTo>
                    <a:pt x="240" y="570"/>
                    <a:pt x="344" y="539"/>
                    <a:pt x="449" y="527"/>
                  </a:cubicBezTo>
                  <a:cubicBezTo>
                    <a:pt x="473" y="527"/>
                    <a:pt x="479" y="557"/>
                    <a:pt x="455" y="557"/>
                  </a:cubicBezTo>
                  <a:cubicBezTo>
                    <a:pt x="344" y="576"/>
                    <a:pt x="240" y="600"/>
                    <a:pt x="135" y="649"/>
                  </a:cubicBezTo>
                  <a:cubicBezTo>
                    <a:pt x="117" y="717"/>
                    <a:pt x="99" y="785"/>
                    <a:pt x="74" y="858"/>
                  </a:cubicBezTo>
                  <a:cubicBezTo>
                    <a:pt x="252" y="692"/>
                    <a:pt x="492" y="594"/>
                    <a:pt x="725" y="557"/>
                  </a:cubicBezTo>
                  <a:cubicBezTo>
                    <a:pt x="727" y="557"/>
                    <a:pt x="729" y="557"/>
                    <a:pt x="730" y="557"/>
                  </a:cubicBezTo>
                  <a:cubicBezTo>
                    <a:pt x="751" y="557"/>
                    <a:pt x="754" y="588"/>
                    <a:pt x="731" y="594"/>
                  </a:cubicBezTo>
                  <a:cubicBezTo>
                    <a:pt x="492" y="637"/>
                    <a:pt x="295" y="735"/>
                    <a:pt x="105" y="871"/>
                  </a:cubicBezTo>
                  <a:cubicBezTo>
                    <a:pt x="160" y="901"/>
                    <a:pt x="203" y="932"/>
                    <a:pt x="252" y="969"/>
                  </a:cubicBezTo>
                  <a:cubicBezTo>
                    <a:pt x="479" y="957"/>
                    <a:pt x="676" y="914"/>
                    <a:pt x="842" y="742"/>
                  </a:cubicBezTo>
                  <a:cubicBezTo>
                    <a:pt x="940" y="643"/>
                    <a:pt x="1014" y="551"/>
                    <a:pt x="1125" y="471"/>
                  </a:cubicBezTo>
                  <a:cubicBezTo>
                    <a:pt x="1020" y="422"/>
                    <a:pt x="940" y="348"/>
                    <a:pt x="854" y="268"/>
                  </a:cubicBezTo>
                  <a:cubicBezTo>
                    <a:pt x="805" y="219"/>
                    <a:pt x="756" y="170"/>
                    <a:pt x="707" y="127"/>
                  </a:cubicBezTo>
                  <a:cubicBezTo>
                    <a:pt x="701" y="133"/>
                    <a:pt x="694" y="139"/>
                    <a:pt x="688" y="139"/>
                  </a:cubicBezTo>
                  <a:cubicBezTo>
                    <a:pt x="684" y="141"/>
                    <a:pt x="680" y="142"/>
                    <a:pt x="676" y="142"/>
                  </a:cubicBezTo>
                  <a:cubicBezTo>
                    <a:pt x="646" y="142"/>
                    <a:pt x="629" y="106"/>
                    <a:pt x="645" y="84"/>
                  </a:cubicBezTo>
                  <a:cubicBezTo>
                    <a:pt x="621" y="72"/>
                    <a:pt x="590" y="53"/>
                    <a:pt x="565" y="41"/>
                  </a:cubicBezTo>
                  <a:cubicBezTo>
                    <a:pt x="509" y="18"/>
                    <a:pt x="409" y="1"/>
                    <a:pt x="307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4"/>
            <p:cNvSpPr/>
            <p:nvPr/>
          </p:nvSpPr>
          <p:spPr>
            <a:xfrm>
              <a:off x="1489802" y="3042803"/>
              <a:ext cx="74446" cy="61088"/>
            </a:xfrm>
            <a:custGeom>
              <a:avLst/>
              <a:gdLst/>
              <a:ahLst/>
              <a:cxnLst/>
              <a:rect l="l" t="t" r="r" b="b"/>
              <a:pathLst>
                <a:path w="836" h="686" extrusionOk="0">
                  <a:moveTo>
                    <a:pt x="186" y="1"/>
                  </a:moveTo>
                  <a:cubicBezTo>
                    <a:pt x="141" y="1"/>
                    <a:pt x="98" y="13"/>
                    <a:pt x="56" y="41"/>
                  </a:cubicBezTo>
                  <a:cubicBezTo>
                    <a:pt x="86" y="194"/>
                    <a:pt x="86" y="342"/>
                    <a:pt x="0" y="446"/>
                  </a:cubicBezTo>
                  <a:cubicBezTo>
                    <a:pt x="142" y="415"/>
                    <a:pt x="277" y="366"/>
                    <a:pt x="412" y="311"/>
                  </a:cubicBezTo>
                  <a:cubicBezTo>
                    <a:pt x="414" y="310"/>
                    <a:pt x="416" y="310"/>
                    <a:pt x="418" y="310"/>
                  </a:cubicBezTo>
                  <a:cubicBezTo>
                    <a:pt x="439" y="310"/>
                    <a:pt x="447" y="336"/>
                    <a:pt x="430" y="342"/>
                  </a:cubicBezTo>
                  <a:cubicBezTo>
                    <a:pt x="295" y="403"/>
                    <a:pt x="154" y="446"/>
                    <a:pt x="7" y="471"/>
                  </a:cubicBezTo>
                  <a:cubicBezTo>
                    <a:pt x="123" y="520"/>
                    <a:pt x="228" y="600"/>
                    <a:pt x="326" y="686"/>
                  </a:cubicBezTo>
                  <a:cubicBezTo>
                    <a:pt x="535" y="612"/>
                    <a:pt x="701" y="489"/>
                    <a:pt x="836" y="317"/>
                  </a:cubicBezTo>
                  <a:cubicBezTo>
                    <a:pt x="738" y="293"/>
                    <a:pt x="639" y="225"/>
                    <a:pt x="541" y="157"/>
                  </a:cubicBezTo>
                  <a:lnTo>
                    <a:pt x="486" y="157"/>
                  </a:lnTo>
                  <a:cubicBezTo>
                    <a:pt x="455" y="157"/>
                    <a:pt x="449" y="127"/>
                    <a:pt x="461" y="108"/>
                  </a:cubicBezTo>
                  <a:cubicBezTo>
                    <a:pt x="370" y="50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4"/>
            <p:cNvSpPr/>
            <p:nvPr/>
          </p:nvSpPr>
          <p:spPr>
            <a:xfrm>
              <a:off x="1374394" y="3120810"/>
              <a:ext cx="30722" cy="27427"/>
            </a:xfrm>
            <a:custGeom>
              <a:avLst/>
              <a:gdLst/>
              <a:ahLst/>
              <a:cxnLst/>
              <a:rect l="l" t="t" r="r" b="b"/>
              <a:pathLst>
                <a:path w="345" h="308" extrusionOk="0">
                  <a:moveTo>
                    <a:pt x="0" y="0"/>
                  </a:moveTo>
                  <a:lnTo>
                    <a:pt x="0" y="0"/>
                  </a:lnTo>
                  <a:cubicBezTo>
                    <a:pt x="86" y="123"/>
                    <a:pt x="203" y="307"/>
                    <a:pt x="344" y="307"/>
                  </a:cubicBezTo>
                  <a:cubicBezTo>
                    <a:pt x="326" y="135"/>
                    <a:pt x="172" y="6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4"/>
            <p:cNvSpPr/>
            <p:nvPr/>
          </p:nvSpPr>
          <p:spPr>
            <a:xfrm>
              <a:off x="1381429" y="3101665"/>
              <a:ext cx="67945" cy="46039"/>
            </a:xfrm>
            <a:custGeom>
              <a:avLst/>
              <a:gdLst/>
              <a:ahLst/>
              <a:cxnLst/>
              <a:rect l="l" t="t" r="r" b="b"/>
              <a:pathLst>
                <a:path w="763" h="517" extrusionOk="0">
                  <a:moveTo>
                    <a:pt x="566" y="110"/>
                  </a:moveTo>
                  <a:cubicBezTo>
                    <a:pt x="581" y="110"/>
                    <a:pt x="589" y="130"/>
                    <a:pt x="572" y="135"/>
                  </a:cubicBezTo>
                  <a:cubicBezTo>
                    <a:pt x="474" y="191"/>
                    <a:pt x="351" y="228"/>
                    <a:pt x="241" y="240"/>
                  </a:cubicBezTo>
                  <a:cubicBezTo>
                    <a:pt x="239" y="240"/>
                    <a:pt x="237" y="241"/>
                    <a:pt x="235" y="241"/>
                  </a:cubicBezTo>
                  <a:cubicBezTo>
                    <a:pt x="221" y="241"/>
                    <a:pt x="218" y="221"/>
                    <a:pt x="234" y="215"/>
                  </a:cubicBezTo>
                  <a:cubicBezTo>
                    <a:pt x="345" y="185"/>
                    <a:pt x="449" y="148"/>
                    <a:pt x="560" y="111"/>
                  </a:cubicBezTo>
                  <a:cubicBezTo>
                    <a:pt x="562" y="110"/>
                    <a:pt x="564" y="110"/>
                    <a:pt x="566" y="110"/>
                  </a:cubicBezTo>
                  <a:close/>
                  <a:moveTo>
                    <a:pt x="585" y="234"/>
                  </a:moveTo>
                  <a:cubicBezTo>
                    <a:pt x="609" y="234"/>
                    <a:pt x="621" y="271"/>
                    <a:pt x="597" y="277"/>
                  </a:cubicBezTo>
                  <a:cubicBezTo>
                    <a:pt x="505" y="289"/>
                    <a:pt x="425" y="307"/>
                    <a:pt x="345" y="350"/>
                  </a:cubicBezTo>
                  <a:cubicBezTo>
                    <a:pt x="343" y="351"/>
                    <a:pt x="342" y="352"/>
                    <a:pt x="340" y="352"/>
                  </a:cubicBezTo>
                  <a:cubicBezTo>
                    <a:pt x="330" y="352"/>
                    <a:pt x="322" y="337"/>
                    <a:pt x="333" y="332"/>
                  </a:cubicBezTo>
                  <a:cubicBezTo>
                    <a:pt x="406" y="277"/>
                    <a:pt x="499" y="246"/>
                    <a:pt x="585" y="234"/>
                  </a:cubicBezTo>
                  <a:close/>
                  <a:moveTo>
                    <a:pt x="499" y="0"/>
                  </a:moveTo>
                  <a:cubicBezTo>
                    <a:pt x="345" y="80"/>
                    <a:pt x="173" y="129"/>
                    <a:pt x="1" y="178"/>
                  </a:cubicBezTo>
                  <a:cubicBezTo>
                    <a:pt x="167" y="209"/>
                    <a:pt x="296" y="350"/>
                    <a:pt x="320" y="516"/>
                  </a:cubicBezTo>
                  <a:cubicBezTo>
                    <a:pt x="394" y="492"/>
                    <a:pt x="474" y="430"/>
                    <a:pt x="535" y="400"/>
                  </a:cubicBezTo>
                  <a:cubicBezTo>
                    <a:pt x="615" y="363"/>
                    <a:pt x="689" y="326"/>
                    <a:pt x="763" y="289"/>
                  </a:cubicBezTo>
                  <a:cubicBezTo>
                    <a:pt x="689" y="221"/>
                    <a:pt x="658" y="135"/>
                    <a:pt x="664" y="49"/>
                  </a:cubicBezTo>
                  <a:lnTo>
                    <a:pt x="646" y="49"/>
                  </a:lnTo>
                  <a:cubicBezTo>
                    <a:pt x="646" y="49"/>
                    <a:pt x="646" y="56"/>
                    <a:pt x="640" y="56"/>
                  </a:cubicBezTo>
                  <a:cubicBezTo>
                    <a:pt x="628" y="56"/>
                    <a:pt x="621" y="56"/>
                    <a:pt x="615" y="49"/>
                  </a:cubicBezTo>
                  <a:cubicBezTo>
                    <a:pt x="612" y="52"/>
                    <a:pt x="608" y="54"/>
                    <a:pt x="603" y="54"/>
                  </a:cubicBezTo>
                  <a:cubicBezTo>
                    <a:pt x="598" y="54"/>
                    <a:pt x="594" y="52"/>
                    <a:pt x="591" y="49"/>
                  </a:cubicBezTo>
                  <a:cubicBezTo>
                    <a:pt x="560" y="37"/>
                    <a:pt x="529" y="25"/>
                    <a:pt x="49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4"/>
            <p:cNvSpPr/>
            <p:nvPr/>
          </p:nvSpPr>
          <p:spPr>
            <a:xfrm>
              <a:off x="1434502" y="3088485"/>
              <a:ext cx="113361" cy="66342"/>
            </a:xfrm>
            <a:custGeom>
              <a:avLst/>
              <a:gdLst/>
              <a:ahLst/>
              <a:cxnLst/>
              <a:rect l="l" t="t" r="r" b="b"/>
              <a:pathLst>
                <a:path w="1273" h="745" extrusionOk="0">
                  <a:moveTo>
                    <a:pt x="548" y="148"/>
                  </a:moveTo>
                  <a:cubicBezTo>
                    <a:pt x="615" y="160"/>
                    <a:pt x="677" y="191"/>
                    <a:pt x="720" y="253"/>
                  </a:cubicBezTo>
                  <a:cubicBezTo>
                    <a:pt x="724" y="262"/>
                    <a:pt x="718" y="275"/>
                    <a:pt x="710" y="275"/>
                  </a:cubicBezTo>
                  <a:cubicBezTo>
                    <a:pt x="707" y="275"/>
                    <a:pt x="704" y="274"/>
                    <a:pt x="701" y="271"/>
                  </a:cubicBezTo>
                  <a:cubicBezTo>
                    <a:pt x="677" y="259"/>
                    <a:pt x="658" y="240"/>
                    <a:pt x="634" y="228"/>
                  </a:cubicBezTo>
                  <a:cubicBezTo>
                    <a:pt x="628" y="222"/>
                    <a:pt x="628" y="216"/>
                    <a:pt x="634" y="210"/>
                  </a:cubicBezTo>
                  <a:cubicBezTo>
                    <a:pt x="603" y="191"/>
                    <a:pt x="578" y="179"/>
                    <a:pt x="541" y="173"/>
                  </a:cubicBezTo>
                  <a:cubicBezTo>
                    <a:pt x="529" y="167"/>
                    <a:pt x="535" y="148"/>
                    <a:pt x="548" y="148"/>
                  </a:cubicBezTo>
                  <a:close/>
                  <a:moveTo>
                    <a:pt x="685" y="147"/>
                  </a:moveTo>
                  <a:cubicBezTo>
                    <a:pt x="686" y="147"/>
                    <a:pt x="688" y="148"/>
                    <a:pt x="689" y="148"/>
                  </a:cubicBezTo>
                  <a:cubicBezTo>
                    <a:pt x="775" y="173"/>
                    <a:pt x="873" y="234"/>
                    <a:pt x="898" y="326"/>
                  </a:cubicBezTo>
                  <a:cubicBezTo>
                    <a:pt x="902" y="334"/>
                    <a:pt x="896" y="339"/>
                    <a:pt x="888" y="339"/>
                  </a:cubicBezTo>
                  <a:cubicBezTo>
                    <a:pt x="884" y="339"/>
                    <a:pt x="878" y="337"/>
                    <a:pt x="873" y="333"/>
                  </a:cubicBezTo>
                  <a:cubicBezTo>
                    <a:pt x="849" y="308"/>
                    <a:pt x="824" y="271"/>
                    <a:pt x="793" y="240"/>
                  </a:cubicBezTo>
                  <a:cubicBezTo>
                    <a:pt x="763" y="216"/>
                    <a:pt x="726" y="191"/>
                    <a:pt x="683" y="173"/>
                  </a:cubicBezTo>
                  <a:cubicBezTo>
                    <a:pt x="666" y="167"/>
                    <a:pt x="674" y="147"/>
                    <a:pt x="685" y="147"/>
                  </a:cubicBezTo>
                  <a:close/>
                  <a:moveTo>
                    <a:pt x="455" y="1"/>
                  </a:moveTo>
                  <a:cubicBezTo>
                    <a:pt x="234" y="7"/>
                    <a:pt x="1" y="204"/>
                    <a:pt x="191" y="400"/>
                  </a:cubicBezTo>
                  <a:cubicBezTo>
                    <a:pt x="257" y="409"/>
                    <a:pt x="320" y="413"/>
                    <a:pt x="382" y="413"/>
                  </a:cubicBezTo>
                  <a:cubicBezTo>
                    <a:pt x="501" y="413"/>
                    <a:pt x="617" y="398"/>
                    <a:pt x="738" y="369"/>
                  </a:cubicBezTo>
                  <a:cubicBezTo>
                    <a:pt x="740" y="369"/>
                    <a:pt x="742" y="369"/>
                    <a:pt x="744" y="369"/>
                  </a:cubicBezTo>
                  <a:cubicBezTo>
                    <a:pt x="764" y="369"/>
                    <a:pt x="767" y="395"/>
                    <a:pt x="744" y="400"/>
                  </a:cubicBezTo>
                  <a:cubicBezTo>
                    <a:pt x="635" y="435"/>
                    <a:pt x="517" y="451"/>
                    <a:pt x="401" y="451"/>
                  </a:cubicBezTo>
                  <a:cubicBezTo>
                    <a:pt x="353" y="451"/>
                    <a:pt x="305" y="448"/>
                    <a:pt x="259" y="443"/>
                  </a:cubicBezTo>
                  <a:cubicBezTo>
                    <a:pt x="259" y="443"/>
                    <a:pt x="259" y="449"/>
                    <a:pt x="259" y="449"/>
                  </a:cubicBezTo>
                  <a:cubicBezTo>
                    <a:pt x="243" y="671"/>
                    <a:pt x="371" y="744"/>
                    <a:pt x="545" y="744"/>
                  </a:cubicBezTo>
                  <a:cubicBezTo>
                    <a:pt x="781" y="744"/>
                    <a:pt x="1103" y="610"/>
                    <a:pt x="1273" y="529"/>
                  </a:cubicBezTo>
                  <a:cubicBezTo>
                    <a:pt x="1211" y="498"/>
                    <a:pt x="1156" y="455"/>
                    <a:pt x="1101" y="412"/>
                  </a:cubicBezTo>
                  <a:lnTo>
                    <a:pt x="1094" y="412"/>
                  </a:lnTo>
                  <a:cubicBezTo>
                    <a:pt x="1088" y="412"/>
                    <a:pt x="1088" y="406"/>
                    <a:pt x="1088" y="400"/>
                  </a:cubicBezTo>
                  <a:cubicBezTo>
                    <a:pt x="1021" y="351"/>
                    <a:pt x="959" y="296"/>
                    <a:pt x="892" y="234"/>
                  </a:cubicBezTo>
                  <a:cubicBezTo>
                    <a:pt x="787" y="142"/>
                    <a:pt x="683" y="50"/>
                    <a:pt x="548" y="13"/>
                  </a:cubicBezTo>
                  <a:cubicBezTo>
                    <a:pt x="541" y="7"/>
                    <a:pt x="529" y="7"/>
                    <a:pt x="523" y="7"/>
                  </a:cubicBezTo>
                  <a:cubicBezTo>
                    <a:pt x="517" y="13"/>
                    <a:pt x="505" y="13"/>
                    <a:pt x="498" y="19"/>
                  </a:cubicBezTo>
                  <a:cubicBezTo>
                    <a:pt x="492" y="23"/>
                    <a:pt x="486" y="24"/>
                    <a:pt x="481" y="24"/>
                  </a:cubicBezTo>
                  <a:cubicBezTo>
                    <a:pt x="468" y="24"/>
                    <a:pt x="460" y="14"/>
                    <a:pt x="45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4"/>
            <p:cNvSpPr/>
            <p:nvPr/>
          </p:nvSpPr>
          <p:spPr>
            <a:xfrm>
              <a:off x="1363975" y="2923566"/>
              <a:ext cx="404910" cy="278994"/>
            </a:xfrm>
            <a:custGeom>
              <a:avLst/>
              <a:gdLst/>
              <a:ahLst/>
              <a:cxnLst/>
              <a:rect l="l" t="t" r="r" b="b"/>
              <a:pathLst>
                <a:path w="4547" h="3133" extrusionOk="0">
                  <a:moveTo>
                    <a:pt x="2524" y="65"/>
                  </a:moveTo>
                  <a:cubicBezTo>
                    <a:pt x="2603" y="65"/>
                    <a:pt x="2682" y="71"/>
                    <a:pt x="2759" y="83"/>
                  </a:cubicBezTo>
                  <a:cubicBezTo>
                    <a:pt x="2747" y="96"/>
                    <a:pt x="2734" y="114"/>
                    <a:pt x="2722" y="126"/>
                  </a:cubicBezTo>
                  <a:cubicBezTo>
                    <a:pt x="2710" y="133"/>
                    <a:pt x="2697" y="139"/>
                    <a:pt x="2691" y="145"/>
                  </a:cubicBezTo>
                  <a:cubicBezTo>
                    <a:pt x="2679" y="151"/>
                    <a:pt x="2685" y="169"/>
                    <a:pt x="2697" y="169"/>
                  </a:cubicBezTo>
                  <a:cubicBezTo>
                    <a:pt x="2611" y="292"/>
                    <a:pt x="2550" y="434"/>
                    <a:pt x="2421" y="513"/>
                  </a:cubicBezTo>
                  <a:cubicBezTo>
                    <a:pt x="2353" y="470"/>
                    <a:pt x="2286" y="434"/>
                    <a:pt x="2206" y="415"/>
                  </a:cubicBezTo>
                  <a:cubicBezTo>
                    <a:pt x="2187" y="415"/>
                    <a:pt x="2169" y="409"/>
                    <a:pt x="2151" y="409"/>
                  </a:cubicBezTo>
                  <a:cubicBezTo>
                    <a:pt x="2273" y="317"/>
                    <a:pt x="2402" y="262"/>
                    <a:pt x="2556" y="243"/>
                  </a:cubicBezTo>
                  <a:cubicBezTo>
                    <a:pt x="2581" y="243"/>
                    <a:pt x="2574" y="206"/>
                    <a:pt x="2550" y="206"/>
                  </a:cubicBezTo>
                  <a:cubicBezTo>
                    <a:pt x="2390" y="219"/>
                    <a:pt x="2224" y="286"/>
                    <a:pt x="2108" y="403"/>
                  </a:cubicBezTo>
                  <a:cubicBezTo>
                    <a:pt x="2085" y="401"/>
                    <a:pt x="2060" y="400"/>
                    <a:pt x="2035" y="400"/>
                  </a:cubicBezTo>
                  <a:cubicBezTo>
                    <a:pt x="1887" y="400"/>
                    <a:pt x="1718" y="436"/>
                    <a:pt x="1665" y="556"/>
                  </a:cubicBezTo>
                  <a:cubicBezTo>
                    <a:pt x="1635" y="556"/>
                    <a:pt x="1604" y="556"/>
                    <a:pt x="1573" y="563"/>
                  </a:cubicBezTo>
                  <a:cubicBezTo>
                    <a:pt x="1604" y="489"/>
                    <a:pt x="1628" y="415"/>
                    <a:pt x="1653" y="341"/>
                  </a:cubicBezTo>
                  <a:cubicBezTo>
                    <a:pt x="1708" y="292"/>
                    <a:pt x="1800" y="255"/>
                    <a:pt x="1850" y="231"/>
                  </a:cubicBezTo>
                  <a:cubicBezTo>
                    <a:pt x="1948" y="182"/>
                    <a:pt x="2052" y="139"/>
                    <a:pt x="2157" y="114"/>
                  </a:cubicBezTo>
                  <a:cubicBezTo>
                    <a:pt x="2276" y="80"/>
                    <a:pt x="2401" y="65"/>
                    <a:pt x="2524" y="65"/>
                  </a:cubicBezTo>
                  <a:close/>
                  <a:moveTo>
                    <a:pt x="3061" y="109"/>
                  </a:moveTo>
                  <a:cubicBezTo>
                    <a:pt x="3214" y="109"/>
                    <a:pt x="3368" y="139"/>
                    <a:pt x="3521" y="194"/>
                  </a:cubicBezTo>
                  <a:cubicBezTo>
                    <a:pt x="3625" y="231"/>
                    <a:pt x="3920" y="317"/>
                    <a:pt x="3944" y="415"/>
                  </a:cubicBezTo>
                  <a:cubicBezTo>
                    <a:pt x="3981" y="544"/>
                    <a:pt x="3699" y="685"/>
                    <a:pt x="3600" y="728"/>
                  </a:cubicBezTo>
                  <a:cubicBezTo>
                    <a:pt x="3594" y="728"/>
                    <a:pt x="3588" y="735"/>
                    <a:pt x="3588" y="741"/>
                  </a:cubicBezTo>
                  <a:cubicBezTo>
                    <a:pt x="3570" y="741"/>
                    <a:pt x="3545" y="741"/>
                    <a:pt x="3527" y="747"/>
                  </a:cubicBezTo>
                  <a:cubicBezTo>
                    <a:pt x="3551" y="722"/>
                    <a:pt x="3570" y="698"/>
                    <a:pt x="3588" y="673"/>
                  </a:cubicBezTo>
                  <a:cubicBezTo>
                    <a:pt x="3594" y="667"/>
                    <a:pt x="3594" y="642"/>
                    <a:pt x="3588" y="636"/>
                  </a:cubicBezTo>
                  <a:cubicBezTo>
                    <a:pt x="3496" y="556"/>
                    <a:pt x="3404" y="470"/>
                    <a:pt x="3299" y="403"/>
                  </a:cubicBezTo>
                  <a:lnTo>
                    <a:pt x="3299" y="403"/>
                  </a:lnTo>
                  <a:cubicBezTo>
                    <a:pt x="3410" y="415"/>
                    <a:pt x="3521" y="427"/>
                    <a:pt x="3631" y="446"/>
                  </a:cubicBezTo>
                  <a:cubicBezTo>
                    <a:pt x="3650" y="446"/>
                    <a:pt x="3656" y="415"/>
                    <a:pt x="3637" y="415"/>
                  </a:cubicBezTo>
                  <a:cubicBezTo>
                    <a:pt x="3529" y="379"/>
                    <a:pt x="3416" y="365"/>
                    <a:pt x="3302" y="365"/>
                  </a:cubicBezTo>
                  <a:cubicBezTo>
                    <a:pt x="3281" y="365"/>
                    <a:pt x="3259" y="365"/>
                    <a:pt x="3238" y="366"/>
                  </a:cubicBezTo>
                  <a:cubicBezTo>
                    <a:pt x="3117" y="295"/>
                    <a:pt x="2990" y="246"/>
                    <a:pt x="2857" y="246"/>
                  </a:cubicBezTo>
                  <a:cubicBezTo>
                    <a:pt x="2806" y="246"/>
                    <a:pt x="2755" y="253"/>
                    <a:pt x="2704" y="268"/>
                  </a:cubicBezTo>
                  <a:cubicBezTo>
                    <a:pt x="2728" y="219"/>
                    <a:pt x="2759" y="176"/>
                    <a:pt x="2802" y="139"/>
                  </a:cubicBezTo>
                  <a:cubicBezTo>
                    <a:pt x="2888" y="119"/>
                    <a:pt x="2975" y="109"/>
                    <a:pt x="3061" y="109"/>
                  </a:cubicBezTo>
                  <a:close/>
                  <a:moveTo>
                    <a:pt x="1585" y="286"/>
                  </a:moveTo>
                  <a:lnTo>
                    <a:pt x="1585" y="286"/>
                  </a:lnTo>
                  <a:cubicBezTo>
                    <a:pt x="1561" y="378"/>
                    <a:pt x="1530" y="477"/>
                    <a:pt x="1493" y="575"/>
                  </a:cubicBezTo>
                  <a:cubicBezTo>
                    <a:pt x="1420" y="587"/>
                    <a:pt x="1340" y="606"/>
                    <a:pt x="1272" y="630"/>
                  </a:cubicBezTo>
                  <a:cubicBezTo>
                    <a:pt x="1309" y="569"/>
                    <a:pt x="1370" y="526"/>
                    <a:pt x="1450" y="507"/>
                  </a:cubicBezTo>
                  <a:cubicBezTo>
                    <a:pt x="1469" y="507"/>
                    <a:pt x="1463" y="477"/>
                    <a:pt x="1444" y="477"/>
                  </a:cubicBezTo>
                  <a:cubicBezTo>
                    <a:pt x="1346" y="489"/>
                    <a:pt x="1266" y="556"/>
                    <a:pt x="1235" y="649"/>
                  </a:cubicBezTo>
                  <a:cubicBezTo>
                    <a:pt x="1045" y="722"/>
                    <a:pt x="885" y="833"/>
                    <a:pt x="793" y="999"/>
                  </a:cubicBezTo>
                  <a:cubicBezTo>
                    <a:pt x="830" y="864"/>
                    <a:pt x="891" y="741"/>
                    <a:pt x="1014" y="630"/>
                  </a:cubicBezTo>
                  <a:cubicBezTo>
                    <a:pt x="1174" y="470"/>
                    <a:pt x="1383" y="372"/>
                    <a:pt x="1585" y="286"/>
                  </a:cubicBezTo>
                  <a:close/>
                  <a:moveTo>
                    <a:pt x="2784" y="290"/>
                  </a:moveTo>
                  <a:cubicBezTo>
                    <a:pt x="2905" y="290"/>
                    <a:pt x="3032" y="320"/>
                    <a:pt x="3146" y="372"/>
                  </a:cubicBezTo>
                  <a:cubicBezTo>
                    <a:pt x="3134" y="378"/>
                    <a:pt x="3140" y="397"/>
                    <a:pt x="3152" y="397"/>
                  </a:cubicBezTo>
                  <a:lnTo>
                    <a:pt x="3207" y="397"/>
                  </a:lnTo>
                  <a:cubicBezTo>
                    <a:pt x="3299" y="452"/>
                    <a:pt x="3385" y="520"/>
                    <a:pt x="3453" y="599"/>
                  </a:cubicBezTo>
                  <a:cubicBezTo>
                    <a:pt x="3508" y="673"/>
                    <a:pt x="3484" y="722"/>
                    <a:pt x="3428" y="778"/>
                  </a:cubicBezTo>
                  <a:lnTo>
                    <a:pt x="3416" y="778"/>
                  </a:lnTo>
                  <a:cubicBezTo>
                    <a:pt x="3416" y="778"/>
                    <a:pt x="3410" y="784"/>
                    <a:pt x="3416" y="790"/>
                  </a:cubicBezTo>
                  <a:cubicBezTo>
                    <a:pt x="3404" y="802"/>
                    <a:pt x="3385" y="815"/>
                    <a:pt x="3373" y="827"/>
                  </a:cubicBezTo>
                  <a:cubicBezTo>
                    <a:pt x="3330" y="876"/>
                    <a:pt x="3281" y="919"/>
                    <a:pt x="3232" y="956"/>
                  </a:cubicBezTo>
                  <a:cubicBezTo>
                    <a:pt x="3120" y="1038"/>
                    <a:pt x="2997" y="1090"/>
                    <a:pt x="2866" y="1090"/>
                  </a:cubicBezTo>
                  <a:cubicBezTo>
                    <a:pt x="2831" y="1090"/>
                    <a:pt x="2795" y="1086"/>
                    <a:pt x="2759" y="1079"/>
                  </a:cubicBezTo>
                  <a:cubicBezTo>
                    <a:pt x="2808" y="1036"/>
                    <a:pt x="2857" y="993"/>
                    <a:pt x="2912" y="956"/>
                  </a:cubicBezTo>
                  <a:cubicBezTo>
                    <a:pt x="2937" y="937"/>
                    <a:pt x="2937" y="907"/>
                    <a:pt x="2906" y="894"/>
                  </a:cubicBezTo>
                  <a:cubicBezTo>
                    <a:pt x="2820" y="858"/>
                    <a:pt x="2740" y="796"/>
                    <a:pt x="2673" y="735"/>
                  </a:cubicBezTo>
                  <a:cubicBezTo>
                    <a:pt x="2790" y="728"/>
                    <a:pt x="2906" y="716"/>
                    <a:pt x="3023" y="710"/>
                  </a:cubicBezTo>
                  <a:cubicBezTo>
                    <a:pt x="3048" y="704"/>
                    <a:pt x="3041" y="673"/>
                    <a:pt x="3017" y="673"/>
                  </a:cubicBezTo>
                  <a:cubicBezTo>
                    <a:pt x="2900" y="679"/>
                    <a:pt x="2777" y="692"/>
                    <a:pt x="2654" y="704"/>
                  </a:cubicBezTo>
                  <a:cubicBezTo>
                    <a:pt x="2648" y="704"/>
                    <a:pt x="2648" y="710"/>
                    <a:pt x="2648" y="710"/>
                  </a:cubicBezTo>
                  <a:cubicBezTo>
                    <a:pt x="2599" y="667"/>
                    <a:pt x="2556" y="624"/>
                    <a:pt x="2513" y="587"/>
                  </a:cubicBezTo>
                  <a:cubicBezTo>
                    <a:pt x="2654" y="563"/>
                    <a:pt x="2790" y="538"/>
                    <a:pt x="2931" y="507"/>
                  </a:cubicBezTo>
                  <a:cubicBezTo>
                    <a:pt x="2948" y="507"/>
                    <a:pt x="2944" y="476"/>
                    <a:pt x="2929" y="476"/>
                  </a:cubicBezTo>
                  <a:cubicBezTo>
                    <a:pt x="2927" y="476"/>
                    <a:pt x="2926" y="476"/>
                    <a:pt x="2925" y="477"/>
                  </a:cubicBezTo>
                  <a:cubicBezTo>
                    <a:pt x="2777" y="507"/>
                    <a:pt x="2630" y="532"/>
                    <a:pt x="2482" y="563"/>
                  </a:cubicBezTo>
                  <a:lnTo>
                    <a:pt x="2476" y="556"/>
                  </a:lnTo>
                  <a:cubicBezTo>
                    <a:pt x="2568" y="489"/>
                    <a:pt x="2624" y="397"/>
                    <a:pt x="2679" y="298"/>
                  </a:cubicBezTo>
                  <a:cubicBezTo>
                    <a:pt x="2713" y="293"/>
                    <a:pt x="2748" y="290"/>
                    <a:pt x="2784" y="290"/>
                  </a:cubicBezTo>
                  <a:close/>
                  <a:moveTo>
                    <a:pt x="1701" y="604"/>
                  </a:moveTo>
                  <a:cubicBezTo>
                    <a:pt x="1737" y="604"/>
                    <a:pt x="1771" y="608"/>
                    <a:pt x="1800" y="618"/>
                  </a:cubicBezTo>
                  <a:cubicBezTo>
                    <a:pt x="1893" y="642"/>
                    <a:pt x="1874" y="624"/>
                    <a:pt x="1862" y="741"/>
                  </a:cubicBezTo>
                  <a:cubicBezTo>
                    <a:pt x="1837" y="925"/>
                    <a:pt x="1764" y="1116"/>
                    <a:pt x="1721" y="1294"/>
                  </a:cubicBezTo>
                  <a:cubicBezTo>
                    <a:pt x="1708" y="1294"/>
                    <a:pt x="1696" y="1288"/>
                    <a:pt x="1678" y="1288"/>
                  </a:cubicBezTo>
                  <a:cubicBezTo>
                    <a:pt x="1657" y="1283"/>
                    <a:pt x="1636" y="1280"/>
                    <a:pt x="1615" y="1280"/>
                  </a:cubicBezTo>
                  <a:cubicBezTo>
                    <a:pt x="1557" y="1280"/>
                    <a:pt x="1502" y="1299"/>
                    <a:pt x="1456" y="1331"/>
                  </a:cubicBezTo>
                  <a:cubicBezTo>
                    <a:pt x="1450" y="1288"/>
                    <a:pt x="1438" y="1245"/>
                    <a:pt x="1426" y="1208"/>
                  </a:cubicBezTo>
                  <a:cubicBezTo>
                    <a:pt x="1463" y="1116"/>
                    <a:pt x="1524" y="1042"/>
                    <a:pt x="1616" y="987"/>
                  </a:cubicBezTo>
                  <a:cubicBezTo>
                    <a:pt x="1632" y="976"/>
                    <a:pt x="1621" y="953"/>
                    <a:pt x="1606" y="953"/>
                  </a:cubicBezTo>
                  <a:cubicBezTo>
                    <a:pt x="1604" y="953"/>
                    <a:pt x="1601" y="954"/>
                    <a:pt x="1598" y="956"/>
                  </a:cubicBezTo>
                  <a:cubicBezTo>
                    <a:pt x="1512" y="1005"/>
                    <a:pt x="1450" y="1079"/>
                    <a:pt x="1413" y="1165"/>
                  </a:cubicBezTo>
                  <a:cubicBezTo>
                    <a:pt x="1389" y="1085"/>
                    <a:pt x="1370" y="1011"/>
                    <a:pt x="1364" y="950"/>
                  </a:cubicBezTo>
                  <a:cubicBezTo>
                    <a:pt x="1360" y="930"/>
                    <a:pt x="1345" y="921"/>
                    <a:pt x="1329" y="921"/>
                  </a:cubicBezTo>
                  <a:cubicBezTo>
                    <a:pt x="1319" y="921"/>
                    <a:pt x="1310" y="924"/>
                    <a:pt x="1303" y="931"/>
                  </a:cubicBezTo>
                  <a:cubicBezTo>
                    <a:pt x="1137" y="1060"/>
                    <a:pt x="916" y="1146"/>
                    <a:pt x="762" y="1281"/>
                  </a:cubicBezTo>
                  <a:cubicBezTo>
                    <a:pt x="873" y="931"/>
                    <a:pt x="1118" y="692"/>
                    <a:pt x="1506" y="630"/>
                  </a:cubicBezTo>
                  <a:cubicBezTo>
                    <a:pt x="1512" y="624"/>
                    <a:pt x="1518" y="624"/>
                    <a:pt x="1518" y="624"/>
                  </a:cubicBezTo>
                  <a:lnTo>
                    <a:pt x="1542" y="624"/>
                  </a:lnTo>
                  <a:cubicBezTo>
                    <a:pt x="1590" y="613"/>
                    <a:pt x="1647" y="604"/>
                    <a:pt x="1701" y="604"/>
                  </a:cubicBezTo>
                  <a:close/>
                  <a:moveTo>
                    <a:pt x="3543" y="788"/>
                  </a:moveTo>
                  <a:cubicBezTo>
                    <a:pt x="3693" y="788"/>
                    <a:pt x="3808" y="836"/>
                    <a:pt x="3957" y="919"/>
                  </a:cubicBezTo>
                  <a:cubicBezTo>
                    <a:pt x="4043" y="974"/>
                    <a:pt x="4117" y="1011"/>
                    <a:pt x="4215" y="1017"/>
                  </a:cubicBezTo>
                  <a:cubicBezTo>
                    <a:pt x="4135" y="1152"/>
                    <a:pt x="4061" y="1312"/>
                    <a:pt x="3908" y="1355"/>
                  </a:cubicBezTo>
                  <a:cubicBezTo>
                    <a:pt x="3895" y="1361"/>
                    <a:pt x="3895" y="1374"/>
                    <a:pt x="3895" y="1380"/>
                  </a:cubicBezTo>
                  <a:cubicBezTo>
                    <a:pt x="3836" y="1352"/>
                    <a:pt x="3774" y="1345"/>
                    <a:pt x="3711" y="1345"/>
                  </a:cubicBezTo>
                  <a:cubicBezTo>
                    <a:pt x="3676" y="1345"/>
                    <a:pt x="3641" y="1347"/>
                    <a:pt x="3607" y="1349"/>
                  </a:cubicBezTo>
                  <a:cubicBezTo>
                    <a:pt x="3588" y="1337"/>
                    <a:pt x="3564" y="1318"/>
                    <a:pt x="3545" y="1294"/>
                  </a:cubicBezTo>
                  <a:cubicBezTo>
                    <a:pt x="3484" y="1232"/>
                    <a:pt x="3428" y="1146"/>
                    <a:pt x="3355" y="1097"/>
                  </a:cubicBezTo>
                  <a:lnTo>
                    <a:pt x="3355" y="1097"/>
                  </a:lnTo>
                  <a:cubicBezTo>
                    <a:pt x="3377" y="1098"/>
                    <a:pt x="3400" y="1099"/>
                    <a:pt x="3422" y="1099"/>
                  </a:cubicBezTo>
                  <a:cubicBezTo>
                    <a:pt x="3543" y="1099"/>
                    <a:pt x="3666" y="1084"/>
                    <a:pt x="3785" y="1048"/>
                  </a:cubicBezTo>
                  <a:cubicBezTo>
                    <a:pt x="3807" y="1042"/>
                    <a:pt x="3804" y="1010"/>
                    <a:pt x="3784" y="1010"/>
                  </a:cubicBezTo>
                  <a:cubicBezTo>
                    <a:pt x="3782" y="1010"/>
                    <a:pt x="3781" y="1011"/>
                    <a:pt x="3779" y="1011"/>
                  </a:cubicBezTo>
                  <a:cubicBezTo>
                    <a:pt x="3639" y="1049"/>
                    <a:pt x="3504" y="1068"/>
                    <a:pt x="3365" y="1068"/>
                  </a:cubicBezTo>
                  <a:cubicBezTo>
                    <a:pt x="3345" y="1068"/>
                    <a:pt x="3326" y="1067"/>
                    <a:pt x="3306" y="1066"/>
                  </a:cubicBezTo>
                  <a:cubicBezTo>
                    <a:pt x="3275" y="1054"/>
                    <a:pt x="3238" y="1048"/>
                    <a:pt x="3201" y="1048"/>
                  </a:cubicBezTo>
                  <a:cubicBezTo>
                    <a:pt x="3306" y="980"/>
                    <a:pt x="3398" y="888"/>
                    <a:pt x="3490" y="790"/>
                  </a:cubicBezTo>
                  <a:cubicBezTo>
                    <a:pt x="3508" y="789"/>
                    <a:pt x="3525" y="788"/>
                    <a:pt x="3543" y="788"/>
                  </a:cubicBezTo>
                  <a:close/>
                  <a:moveTo>
                    <a:pt x="2010" y="463"/>
                  </a:moveTo>
                  <a:cubicBezTo>
                    <a:pt x="2114" y="463"/>
                    <a:pt x="2216" y="481"/>
                    <a:pt x="2273" y="501"/>
                  </a:cubicBezTo>
                  <a:cubicBezTo>
                    <a:pt x="2304" y="513"/>
                    <a:pt x="2329" y="532"/>
                    <a:pt x="2353" y="544"/>
                  </a:cubicBezTo>
                  <a:cubicBezTo>
                    <a:pt x="2337" y="566"/>
                    <a:pt x="2354" y="602"/>
                    <a:pt x="2384" y="602"/>
                  </a:cubicBezTo>
                  <a:cubicBezTo>
                    <a:pt x="2388" y="602"/>
                    <a:pt x="2392" y="601"/>
                    <a:pt x="2396" y="599"/>
                  </a:cubicBezTo>
                  <a:cubicBezTo>
                    <a:pt x="2402" y="599"/>
                    <a:pt x="2409" y="593"/>
                    <a:pt x="2415" y="593"/>
                  </a:cubicBezTo>
                  <a:cubicBezTo>
                    <a:pt x="2464" y="630"/>
                    <a:pt x="2513" y="679"/>
                    <a:pt x="2562" y="728"/>
                  </a:cubicBezTo>
                  <a:cubicBezTo>
                    <a:pt x="2648" y="808"/>
                    <a:pt x="2728" y="882"/>
                    <a:pt x="2826" y="931"/>
                  </a:cubicBezTo>
                  <a:cubicBezTo>
                    <a:pt x="2722" y="1011"/>
                    <a:pt x="2648" y="1103"/>
                    <a:pt x="2550" y="1202"/>
                  </a:cubicBezTo>
                  <a:cubicBezTo>
                    <a:pt x="2384" y="1374"/>
                    <a:pt x="2187" y="1417"/>
                    <a:pt x="1960" y="1429"/>
                  </a:cubicBezTo>
                  <a:cubicBezTo>
                    <a:pt x="1917" y="1392"/>
                    <a:pt x="1868" y="1361"/>
                    <a:pt x="1813" y="1337"/>
                  </a:cubicBezTo>
                  <a:cubicBezTo>
                    <a:pt x="2009" y="1195"/>
                    <a:pt x="2206" y="1097"/>
                    <a:pt x="2439" y="1054"/>
                  </a:cubicBezTo>
                  <a:cubicBezTo>
                    <a:pt x="2462" y="1048"/>
                    <a:pt x="2459" y="1017"/>
                    <a:pt x="2438" y="1017"/>
                  </a:cubicBezTo>
                  <a:cubicBezTo>
                    <a:pt x="2437" y="1017"/>
                    <a:pt x="2435" y="1017"/>
                    <a:pt x="2433" y="1017"/>
                  </a:cubicBezTo>
                  <a:cubicBezTo>
                    <a:pt x="2200" y="1054"/>
                    <a:pt x="1960" y="1159"/>
                    <a:pt x="1788" y="1318"/>
                  </a:cubicBezTo>
                  <a:cubicBezTo>
                    <a:pt x="1807" y="1245"/>
                    <a:pt x="1825" y="1177"/>
                    <a:pt x="1843" y="1109"/>
                  </a:cubicBezTo>
                  <a:cubicBezTo>
                    <a:pt x="1948" y="1060"/>
                    <a:pt x="2052" y="1036"/>
                    <a:pt x="2163" y="1023"/>
                  </a:cubicBezTo>
                  <a:cubicBezTo>
                    <a:pt x="2187" y="1017"/>
                    <a:pt x="2181" y="987"/>
                    <a:pt x="2157" y="987"/>
                  </a:cubicBezTo>
                  <a:cubicBezTo>
                    <a:pt x="2052" y="999"/>
                    <a:pt x="1948" y="1030"/>
                    <a:pt x="1850" y="1079"/>
                  </a:cubicBezTo>
                  <a:cubicBezTo>
                    <a:pt x="1893" y="919"/>
                    <a:pt x="1923" y="765"/>
                    <a:pt x="1966" y="606"/>
                  </a:cubicBezTo>
                  <a:cubicBezTo>
                    <a:pt x="1972" y="587"/>
                    <a:pt x="1960" y="563"/>
                    <a:pt x="1936" y="563"/>
                  </a:cubicBezTo>
                  <a:cubicBezTo>
                    <a:pt x="1862" y="550"/>
                    <a:pt x="1788" y="550"/>
                    <a:pt x="1714" y="550"/>
                  </a:cubicBezTo>
                  <a:cubicBezTo>
                    <a:pt x="1776" y="485"/>
                    <a:pt x="1894" y="463"/>
                    <a:pt x="2010" y="463"/>
                  </a:cubicBezTo>
                  <a:close/>
                  <a:moveTo>
                    <a:pt x="3895" y="612"/>
                  </a:moveTo>
                  <a:cubicBezTo>
                    <a:pt x="4037" y="612"/>
                    <a:pt x="4135" y="704"/>
                    <a:pt x="4246" y="778"/>
                  </a:cubicBezTo>
                  <a:cubicBezTo>
                    <a:pt x="4289" y="815"/>
                    <a:pt x="4467" y="882"/>
                    <a:pt x="4473" y="937"/>
                  </a:cubicBezTo>
                  <a:cubicBezTo>
                    <a:pt x="4479" y="962"/>
                    <a:pt x="4424" y="1079"/>
                    <a:pt x="4411" y="1103"/>
                  </a:cubicBezTo>
                  <a:cubicBezTo>
                    <a:pt x="4393" y="1152"/>
                    <a:pt x="4375" y="1202"/>
                    <a:pt x="4350" y="1245"/>
                  </a:cubicBezTo>
                  <a:cubicBezTo>
                    <a:pt x="4295" y="1374"/>
                    <a:pt x="4233" y="1472"/>
                    <a:pt x="4117" y="1533"/>
                  </a:cubicBezTo>
                  <a:cubicBezTo>
                    <a:pt x="4049" y="1490"/>
                    <a:pt x="3994" y="1435"/>
                    <a:pt x="3926" y="1398"/>
                  </a:cubicBezTo>
                  <a:cubicBezTo>
                    <a:pt x="4104" y="1398"/>
                    <a:pt x="4203" y="1134"/>
                    <a:pt x="4282" y="1005"/>
                  </a:cubicBezTo>
                  <a:cubicBezTo>
                    <a:pt x="4289" y="993"/>
                    <a:pt x="4282" y="968"/>
                    <a:pt x="4258" y="968"/>
                  </a:cubicBezTo>
                  <a:cubicBezTo>
                    <a:pt x="4061" y="968"/>
                    <a:pt x="3932" y="808"/>
                    <a:pt x="3754" y="759"/>
                  </a:cubicBezTo>
                  <a:cubicBezTo>
                    <a:pt x="3736" y="753"/>
                    <a:pt x="3717" y="747"/>
                    <a:pt x="3699" y="747"/>
                  </a:cubicBezTo>
                  <a:cubicBezTo>
                    <a:pt x="3772" y="710"/>
                    <a:pt x="3834" y="667"/>
                    <a:pt x="3895" y="612"/>
                  </a:cubicBezTo>
                  <a:close/>
                  <a:moveTo>
                    <a:pt x="1599" y="1340"/>
                  </a:moveTo>
                  <a:cubicBezTo>
                    <a:pt x="1689" y="1340"/>
                    <a:pt x="1783" y="1389"/>
                    <a:pt x="1874" y="1447"/>
                  </a:cubicBezTo>
                  <a:cubicBezTo>
                    <a:pt x="1862" y="1466"/>
                    <a:pt x="1868" y="1496"/>
                    <a:pt x="1899" y="1496"/>
                  </a:cubicBezTo>
                  <a:lnTo>
                    <a:pt x="1954" y="1496"/>
                  </a:lnTo>
                  <a:cubicBezTo>
                    <a:pt x="2052" y="1564"/>
                    <a:pt x="2151" y="1632"/>
                    <a:pt x="2249" y="1656"/>
                  </a:cubicBezTo>
                  <a:cubicBezTo>
                    <a:pt x="2114" y="1828"/>
                    <a:pt x="1948" y="1951"/>
                    <a:pt x="1745" y="2031"/>
                  </a:cubicBezTo>
                  <a:cubicBezTo>
                    <a:pt x="1641" y="1939"/>
                    <a:pt x="1536" y="1859"/>
                    <a:pt x="1420" y="1810"/>
                  </a:cubicBezTo>
                  <a:cubicBezTo>
                    <a:pt x="1567" y="1785"/>
                    <a:pt x="1708" y="1748"/>
                    <a:pt x="1843" y="1681"/>
                  </a:cubicBezTo>
                  <a:cubicBezTo>
                    <a:pt x="1860" y="1675"/>
                    <a:pt x="1852" y="1649"/>
                    <a:pt x="1836" y="1649"/>
                  </a:cubicBezTo>
                  <a:cubicBezTo>
                    <a:pt x="1834" y="1649"/>
                    <a:pt x="1833" y="1649"/>
                    <a:pt x="1831" y="1650"/>
                  </a:cubicBezTo>
                  <a:cubicBezTo>
                    <a:pt x="1690" y="1705"/>
                    <a:pt x="1555" y="1754"/>
                    <a:pt x="1413" y="1785"/>
                  </a:cubicBezTo>
                  <a:cubicBezTo>
                    <a:pt x="1506" y="1681"/>
                    <a:pt x="1499" y="1533"/>
                    <a:pt x="1469" y="1380"/>
                  </a:cubicBezTo>
                  <a:cubicBezTo>
                    <a:pt x="1511" y="1352"/>
                    <a:pt x="1554" y="1340"/>
                    <a:pt x="1599" y="1340"/>
                  </a:cubicBezTo>
                  <a:close/>
                  <a:moveTo>
                    <a:pt x="3164" y="1073"/>
                  </a:moveTo>
                  <a:cubicBezTo>
                    <a:pt x="3330" y="1128"/>
                    <a:pt x="3410" y="1238"/>
                    <a:pt x="3521" y="1361"/>
                  </a:cubicBezTo>
                  <a:cubicBezTo>
                    <a:pt x="3533" y="1374"/>
                    <a:pt x="3539" y="1386"/>
                    <a:pt x="3551" y="1398"/>
                  </a:cubicBezTo>
                  <a:cubicBezTo>
                    <a:pt x="3557" y="1404"/>
                    <a:pt x="3564" y="1417"/>
                    <a:pt x="3576" y="1417"/>
                  </a:cubicBezTo>
                  <a:cubicBezTo>
                    <a:pt x="3650" y="1490"/>
                    <a:pt x="3699" y="1546"/>
                    <a:pt x="3613" y="1681"/>
                  </a:cubicBezTo>
                  <a:cubicBezTo>
                    <a:pt x="3465" y="1920"/>
                    <a:pt x="3232" y="2031"/>
                    <a:pt x="2968" y="2080"/>
                  </a:cubicBezTo>
                  <a:cubicBezTo>
                    <a:pt x="3084" y="1994"/>
                    <a:pt x="3177" y="1890"/>
                    <a:pt x="3250" y="1767"/>
                  </a:cubicBezTo>
                  <a:cubicBezTo>
                    <a:pt x="3263" y="1754"/>
                    <a:pt x="3263" y="1736"/>
                    <a:pt x="3250" y="1730"/>
                  </a:cubicBezTo>
                  <a:cubicBezTo>
                    <a:pt x="3201" y="1675"/>
                    <a:pt x="3146" y="1625"/>
                    <a:pt x="3091" y="1582"/>
                  </a:cubicBezTo>
                  <a:lnTo>
                    <a:pt x="3097" y="1582"/>
                  </a:lnTo>
                  <a:cubicBezTo>
                    <a:pt x="3201" y="1576"/>
                    <a:pt x="3312" y="1570"/>
                    <a:pt x="3416" y="1558"/>
                  </a:cubicBezTo>
                  <a:cubicBezTo>
                    <a:pt x="3447" y="1552"/>
                    <a:pt x="3435" y="1515"/>
                    <a:pt x="3410" y="1515"/>
                  </a:cubicBezTo>
                  <a:cubicBezTo>
                    <a:pt x="3306" y="1527"/>
                    <a:pt x="3195" y="1539"/>
                    <a:pt x="3091" y="1558"/>
                  </a:cubicBezTo>
                  <a:cubicBezTo>
                    <a:pt x="3078" y="1558"/>
                    <a:pt x="3078" y="1570"/>
                    <a:pt x="3084" y="1576"/>
                  </a:cubicBezTo>
                  <a:cubicBezTo>
                    <a:pt x="3011" y="1521"/>
                    <a:pt x="2931" y="1472"/>
                    <a:pt x="2845" y="1435"/>
                  </a:cubicBezTo>
                  <a:lnTo>
                    <a:pt x="2845" y="1435"/>
                  </a:lnTo>
                  <a:cubicBezTo>
                    <a:pt x="2876" y="1437"/>
                    <a:pt x="2907" y="1439"/>
                    <a:pt x="2938" y="1439"/>
                  </a:cubicBezTo>
                  <a:cubicBezTo>
                    <a:pt x="3068" y="1439"/>
                    <a:pt x="3199" y="1417"/>
                    <a:pt x="3318" y="1367"/>
                  </a:cubicBezTo>
                  <a:cubicBezTo>
                    <a:pt x="3329" y="1362"/>
                    <a:pt x="3325" y="1336"/>
                    <a:pt x="3310" y="1336"/>
                  </a:cubicBezTo>
                  <a:cubicBezTo>
                    <a:pt x="3309" y="1336"/>
                    <a:pt x="3307" y="1336"/>
                    <a:pt x="3306" y="1337"/>
                  </a:cubicBezTo>
                  <a:cubicBezTo>
                    <a:pt x="3163" y="1376"/>
                    <a:pt x="3024" y="1404"/>
                    <a:pt x="2880" y="1404"/>
                  </a:cubicBezTo>
                  <a:cubicBezTo>
                    <a:pt x="2844" y="1404"/>
                    <a:pt x="2808" y="1402"/>
                    <a:pt x="2771" y="1398"/>
                  </a:cubicBezTo>
                  <a:cubicBezTo>
                    <a:pt x="2765" y="1398"/>
                    <a:pt x="2765" y="1398"/>
                    <a:pt x="2759" y="1404"/>
                  </a:cubicBezTo>
                  <a:cubicBezTo>
                    <a:pt x="2673" y="1374"/>
                    <a:pt x="2581" y="1355"/>
                    <a:pt x="2488" y="1355"/>
                  </a:cubicBezTo>
                  <a:cubicBezTo>
                    <a:pt x="2568" y="1294"/>
                    <a:pt x="2642" y="1214"/>
                    <a:pt x="2710" y="1134"/>
                  </a:cubicBezTo>
                  <a:cubicBezTo>
                    <a:pt x="2763" y="1147"/>
                    <a:pt x="2815" y="1154"/>
                    <a:pt x="2864" y="1154"/>
                  </a:cubicBezTo>
                  <a:cubicBezTo>
                    <a:pt x="2972" y="1154"/>
                    <a:pt x="3071" y="1123"/>
                    <a:pt x="3164" y="1073"/>
                  </a:cubicBezTo>
                  <a:close/>
                  <a:moveTo>
                    <a:pt x="2452" y="1380"/>
                  </a:moveTo>
                  <a:cubicBezTo>
                    <a:pt x="2562" y="1398"/>
                    <a:pt x="2673" y="1417"/>
                    <a:pt x="2783" y="1466"/>
                  </a:cubicBezTo>
                  <a:cubicBezTo>
                    <a:pt x="2876" y="1503"/>
                    <a:pt x="3127" y="1619"/>
                    <a:pt x="3158" y="1730"/>
                  </a:cubicBezTo>
                  <a:cubicBezTo>
                    <a:pt x="3189" y="1828"/>
                    <a:pt x="3017" y="1957"/>
                    <a:pt x="2943" y="2019"/>
                  </a:cubicBezTo>
                  <a:cubicBezTo>
                    <a:pt x="2851" y="2086"/>
                    <a:pt x="2747" y="2135"/>
                    <a:pt x="2636" y="2178"/>
                  </a:cubicBezTo>
                  <a:cubicBezTo>
                    <a:pt x="2465" y="2066"/>
                    <a:pt x="2280" y="1982"/>
                    <a:pt x="2070" y="1982"/>
                  </a:cubicBezTo>
                  <a:cubicBezTo>
                    <a:pt x="2038" y="1982"/>
                    <a:pt x="2005" y="1984"/>
                    <a:pt x="1972" y="1988"/>
                  </a:cubicBezTo>
                  <a:cubicBezTo>
                    <a:pt x="1985" y="1982"/>
                    <a:pt x="1991" y="1976"/>
                    <a:pt x="2003" y="1969"/>
                  </a:cubicBezTo>
                  <a:lnTo>
                    <a:pt x="2009" y="1969"/>
                  </a:lnTo>
                  <a:cubicBezTo>
                    <a:pt x="2292" y="1963"/>
                    <a:pt x="2568" y="1908"/>
                    <a:pt x="2820" y="1797"/>
                  </a:cubicBezTo>
                  <a:cubicBezTo>
                    <a:pt x="2841" y="1787"/>
                    <a:pt x="2831" y="1764"/>
                    <a:pt x="2817" y="1764"/>
                  </a:cubicBezTo>
                  <a:cubicBezTo>
                    <a:pt x="2814" y="1764"/>
                    <a:pt x="2811" y="1765"/>
                    <a:pt x="2808" y="1767"/>
                  </a:cubicBezTo>
                  <a:cubicBezTo>
                    <a:pt x="2556" y="1859"/>
                    <a:pt x="2310" y="1920"/>
                    <a:pt x="2040" y="1945"/>
                  </a:cubicBezTo>
                  <a:cubicBezTo>
                    <a:pt x="2151" y="1865"/>
                    <a:pt x="2249" y="1767"/>
                    <a:pt x="2335" y="1656"/>
                  </a:cubicBezTo>
                  <a:cubicBezTo>
                    <a:pt x="2347" y="1632"/>
                    <a:pt x="2335" y="1607"/>
                    <a:pt x="2310" y="1607"/>
                  </a:cubicBezTo>
                  <a:cubicBezTo>
                    <a:pt x="2212" y="1595"/>
                    <a:pt x="2126" y="1552"/>
                    <a:pt x="2052" y="1496"/>
                  </a:cubicBezTo>
                  <a:cubicBezTo>
                    <a:pt x="2181" y="1490"/>
                    <a:pt x="2310" y="1466"/>
                    <a:pt x="2421" y="1398"/>
                  </a:cubicBezTo>
                  <a:cubicBezTo>
                    <a:pt x="2433" y="1398"/>
                    <a:pt x="2439" y="1386"/>
                    <a:pt x="2452" y="1380"/>
                  </a:cubicBezTo>
                  <a:close/>
                  <a:moveTo>
                    <a:pt x="3699" y="1423"/>
                  </a:moveTo>
                  <a:lnTo>
                    <a:pt x="3699" y="1423"/>
                  </a:lnTo>
                  <a:cubicBezTo>
                    <a:pt x="3785" y="1429"/>
                    <a:pt x="3871" y="1453"/>
                    <a:pt x="3944" y="1509"/>
                  </a:cubicBezTo>
                  <a:cubicBezTo>
                    <a:pt x="3981" y="1533"/>
                    <a:pt x="4018" y="1558"/>
                    <a:pt x="4049" y="1589"/>
                  </a:cubicBezTo>
                  <a:cubicBezTo>
                    <a:pt x="4054" y="1599"/>
                    <a:pt x="4064" y="1614"/>
                    <a:pt x="4079" y="1614"/>
                  </a:cubicBezTo>
                  <a:cubicBezTo>
                    <a:pt x="4081" y="1614"/>
                    <a:pt x="4083" y="1614"/>
                    <a:pt x="4086" y="1613"/>
                  </a:cubicBezTo>
                  <a:cubicBezTo>
                    <a:pt x="4104" y="1625"/>
                    <a:pt x="4123" y="1632"/>
                    <a:pt x="4141" y="1644"/>
                  </a:cubicBezTo>
                  <a:cubicBezTo>
                    <a:pt x="4177" y="1658"/>
                    <a:pt x="4215" y="1664"/>
                    <a:pt x="4253" y="1664"/>
                  </a:cubicBezTo>
                  <a:cubicBezTo>
                    <a:pt x="4280" y="1664"/>
                    <a:pt x="4306" y="1661"/>
                    <a:pt x="4332" y="1656"/>
                  </a:cubicBezTo>
                  <a:lnTo>
                    <a:pt x="4332" y="1656"/>
                  </a:lnTo>
                  <a:cubicBezTo>
                    <a:pt x="4258" y="1816"/>
                    <a:pt x="4227" y="2000"/>
                    <a:pt x="4086" y="2123"/>
                  </a:cubicBezTo>
                  <a:cubicBezTo>
                    <a:pt x="3951" y="2246"/>
                    <a:pt x="3766" y="2307"/>
                    <a:pt x="3594" y="2375"/>
                  </a:cubicBezTo>
                  <a:cubicBezTo>
                    <a:pt x="3588" y="2375"/>
                    <a:pt x="3588" y="2375"/>
                    <a:pt x="3582" y="2381"/>
                  </a:cubicBezTo>
                  <a:cubicBezTo>
                    <a:pt x="3502" y="2320"/>
                    <a:pt x="3422" y="2258"/>
                    <a:pt x="3336" y="2209"/>
                  </a:cubicBezTo>
                  <a:cubicBezTo>
                    <a:pt x="3478" y="2209"/>
                    <a:pt x="3619" y="2172"/>
                    <a:pt x="3748" y="2117"/>
                  </a:cubicBezTo>
                  <a:cubicBezTo>
                    <a:pt x="3763" y="2107"/>
                    <a:pt x="3757" y="2083"/>
                    <a:pt x="3740" y="2083"/>
                  </a:cubicBezTo>
                  <a:cubicBezTo>
                    <a:pt x="3737" y="2083"/>
                    <a:pt x="3733" y="2084"/>
                    <a:pt x="3729" y="2086"/>
                  </a:cubicBezTo>
                  <a:cubicBezTo>
                    <a:pt x="3576" y="2142"/>
                    <a:pt x="3435" y="2172"/>
                    <a:pt x="3281" y="2178"/>
                  </a:cubicBezTo>
                  <a:cubicBezTo>
                    <a:pt x="3250" y="2166"/>
                    <a:pt x="3220" y="2154"/>
                    <a:pt x="3183" y="2142"/>
                  </a:cubicBezTo>
                  <a:cubicBezTo>
                    <a:pt x="3465" y="2123"/>
                    <a:pt x="3742" y="2037"/>
                    <a:pt x="3969" y="1877"/>
                  </a:cubicBezTo>
                  <a:cubicBezTo>
                    <a:pt x="3986" y="1866"/>
                    <a:pt x="3973" y="1846"/>
                    <a:pt x="3957" y="1846"/>
                  </a:cubicBezTo>
                  <a:cubicBezTo>
                    <a:pt x="3955" y="1846"/>
                    <a:pt x="3953" y="1846"/>
                    <a:pt x="3951" y="1847"/>
                  </a:cubicBezTo>
                  <a:cubicBezTo>
                    <a:pt x="3693" y="2000"/>
                    <a:pt x="3435" y="2092"/>
                    <a:pt x="3134" y="2117"/>
                  </a:cubicBezTo>
                  <a:cubicBezTo>
                    <a:pt x="3404" y="2049"/>
                    <a:pt x="3656" y="1834"/>
                    <a:pt x="3736" y="1576"/>
                  </a:cubicBezTo>
                  <a:cubicBezTo>
                    <a:pt x="3760" y="1503"/>
                    <a:pt x="3736" y="1460"/>
                    <a:pt x="3699" y="1423"/>
                  </a:cubicBezTo>
                  <a:close/>
                  <a:moveTo>
                    <a:pt x="1297" y="1023"/>
                  </a:moveTo>
                  <a:cubicBezTo>
                    <a:pt x="1321" y="1109"/>
                    <a:pt x="1352" y="1202"/>
                    <a:pt x="1377" y="1300"/>
                  </a:cubicBezTo>
                  <a:cubicBezTo>
                    <a:pt x="1377" y="1306"/>
                    <a:pt x="1377" y="1312"/>
                    <a:pt x="1377" y="1318"/>
                  </a:cubicBezTo>
                  <a:cubicBezTo>
                    <a:pt x="1377" y="1323"/>
                    <a:pt x="1380" y="1327"/>
                    <a:pt x="1381" y="1327"/>
                  </a:cubicBezTo>
                  <a:cubicBezTo>
                    <a:pt x="1382" y="1327"/>
                    <a:pt x="1383" y="1326"/>
                    <a:pt x="1383" y="1324"/>
                  </a:cubicBezTo>
                  <a:cubicBezTo>
                    <a:pt x="1389" y="1349"/>
                    <a:pt x="1395" y="1374"/>
                    <a:pt x="1401" y="1392"/>
                  </a:cubicBezTo>
                  <a:cubicBezTo>
                    <a:pt x="1395" y="1398"/>
                    <a:pt x="1389" y="1410"/>
                    <a:pt x="1389" y="1417"/>
                  </a:cubicBezTo>
                  <a:cubicBezTo>
                    <a:pt x="1384" y="1425"/>
                    <a:pt x="1392" y="1434"/>
                    <a:pt x="1400" y="1434"/>
                  </a:cubicBezTo>
                  <a:cubicBezTo>
                    <a:pt x="1403" y="1434"/>
                    <a:pt x="1405" y="1432"/>
                    <a:pt x="1407" y="1429"/>
                  </a:cubicBezTo>
                  <a:lnTo>
                    <a:pt x="1407" y="1429"/>
                  </a:lnTo>
                  <a:cubicBezTo>
                    <a:pt x="1432" y="1564"/>
                    <a:pt x="1420" y="1681"/>
                    <a:pt x="1315" y="1773"/>
                  </a:cubicBezTo>
                  <a:cubicBezTo>
                    <a:pt x="1290" y="1769"/>
                    <a:pt x="1264" y="1767"/>
                    <a:pt x="1239" y="1767"/>
                  </a:cubicBezTo>
                  <a:cubicBezTo>
                    <a:pt x="1185" y="1767"/>
                    <a:pt x="1130" y="1776"/>
                    <a:pt x="1075" y="1797"/>
                  </a:cubicBezTo>
                  <a:cubicBezTo>
                    <a:pt x="953" y="1834"/>
                    <a:pt x="879" y="1939"/>
                    <a:pt x="867" y="2049"/>
                  </a:cubicBezTo>
                  <a:cubicBezTo>
                    <a:pt x="854" y="2135"/>
                    <a:pt x="885" y="2228"/>
                    <a:pt x="965" y="2289"/>
                  </a:cubicBezTo>
                  <a:cubicBezTo>
                    <a:pt x="885" y="2326"/>
                    <a:pt x="811" y="2363"/>
                    <a:pt x="738" y="2400"/>
                  </a:cubicBezTo>
                  <a:cubicBezTo>
                    <a:pt x="676" y="2430"/>
                    <a:pt x="590" y="2492"/>
                    <a:pt x="523" y="2516"/>
                  </a:cubicBezTo>
                  <a:cubicBezTo>
                    <a:pt x="498" y="2350"/>
                    <a:pt x="363" y="2209"/>
                    <a:pt x="203" y="2178"/>
                  </a:cubicBezTo>
                  <a:cubicBezTo>
                    <a:pt x="369" y="2129"/>
                    <a:pt x="547" y="2080"/>
                    <a:pt x="701" y="2006"/>
                  </a:cubicBezTo>
                  <a:cubicBezTo>
                    <a:pt x="725" y="2025"/>
                    <a:pt x="756" y="2037"/>
                    <a:pt x="793" y="2049"/>
                  </a:cubicBezTo>
                  <a:cubicBezTo>
                    <a:pt x="793" y="2056"/>
                    <a:pt x="805" y="2056"/>
                    <a:pt x="811" y="2056"/>
                  </a:cubicBezTo>
                  <a:lnTo>
                    <a:pt x="836" y="2056"/>
                  </a:lnTo>
                  <a:cubicBezTo>
                    <a:pt x="842" y="2056"/>
                    <a:pt x="848" y="2056"/>
                    <a:pt x="848" y="2049"/>
                  </a:cubicBezTo>
                  <a:cubicBezTo>
                    <a:pt x="848" y="2043"/>
                    <a:pt x="848" y="2037"/>
                    <a:pt x="842" y="2037"/>
                  </a:cubicBezTo>
                  <a:cubicBezTo>
                    <a:pt x="836" y="2031"/>
                    <a:pt x="830" y="2025"/>
                    <a:pt x="824" y="2025"/>
                  </a:cubicBezTo>
                  <a:cubicBezTo>
                    <a:pt x="830" y="1816"/>
                    <a:pt x="903" y="1644"/>
                    <a:pt x="1069" y="1509"/>
                  </a:cubicBezTo>
                  <a:cubicBezTo>
                    <a:pt x="1084" y="1494"/>
                    <a:pt x="1071" y="1467"/>
                    <a:pt x="1052" y="1467"/>
                  </a:cubicBezTo>
                  <a:cubicBezTo>
                    <a:pt x="1048" y="1467"/>
                    <a:pt x="1043" y="1468"/>
                    <a:pt x="1039" y="1472"/>
                  </a:cubicBezTo>
                  <a:cubicBezTo>
                    <a:pt x="879" y="1601"/>
                    <a:pt x="781" y="1797"/>
                    <a:pt x="787" y="2000"/>
                  </a:cubicBezTo>
                  <a:cubicBezTo>
                    <a:pt x="774" y="1988"/>
                    <a:pt x="762" y="1982"/>
                    <a:pt x="756" y="1976"/>
                  </a:cubicBezTo>
                  <a:cubicBezTo>
                    <a:pt x="762" y="1969"/>
                    <a:pt x="768" y="1963"/>
                    <a:pt x="774" y="1963"/>
                  </a:cubicBezTo>
                  <a:cubicBezTo>
                    <a:pt x="791" y="1952"/>
                    <a:pt x="788" y="1926"/>
                    <a:pt x="768" y="1926"/>
                  </a:cubicBezTo>
                  <a:cubicBezTo>
                    <a:pt x="766" y="1926"/>
                    <a:pt x="764" y="1926"/>
                    <a:pt x="762" y="1926"/>
                  </a:cubicBezTo>
                  <a:cubicBezTo>
                    <a:pt x="750" y="1926"/>
                    <a:pt x="731" y="1933"/>
                    <a:pt x="719" y="1933"/>
                  </a:cubicBezTo>
                  <a:cubicBezTo>
                    <a:pt x="559" y="1736"/>
                    <a:pt x="664" y="1435"/>
                    <a:pt x="873" y="1281"/>
                  </a:cubicBezTo>
                  <a:cubicBezTo>
                    <a:pt x="1008" y="1177"/>
                    <a:pt x="1161" y="1116"/>
                    <a:pt x="1297" y="1023"/>
                  </a:cubicBezTo>
                  <a:close/>
                  <a:moveTo>
                    <a:pt x="117" y="2215"/>
                  </a:moveTo>
                  <a:cubicBezTo>
                    <a:pt x="289" y="2221"/>
                    <a:pt x="443" y="2350"/>
                    <a:pt x="461" y="2522"/>
                  </a:cubicBezTo>
                  <a:cubicBezTo>
                    <a:pt x="320" y="2522"/>
                    <a:pt x="203" y="2338"/>
                    <a:pt x="117" y="2215"/>
                  </a:cubicBezTo>
                  <a:close/>
                  <a:moveTo>
                    <a:pt x="1247" y="1853"/>
                  </a:moveTo>
                  <a:cubicBezTo>
                    <a:pt x="1253" y="1863"/>
                    <a:pt x="1262" y="1873"/>
                    <a:pt x="1278" y="1873"/>
                  </a:cubicBezTo>
                  <a:cubicBezTo>
                    <a:pt x="1282" y="1873"/>
                    <a:pt x="1286" y="1872"/>
                    <a:pt x="1290" y="1871"/>
                  </a:cubicBezTo>
                  <a:cubicBezTo>
                    <a:pt x="1297" y="1865"/>
                    <a:pt x="1309" y="1859"/>
                    <a:pt x="1315" y="1859"/>
                  </a:cubicBezTo>
                  <a:lnTo>
                    <a:pt x="1340" y="1859"/>
                  </a:lnTo>
                  <a:cubicBezTo>
                    <a:pt x="1475" y="1896"/>
                    <a:pt x="1579" y="1994"/>
                    <a:pt x="1684" y="2086"/>
                  </a:cubicBezTo>
                  <a:cubicBezTo>
                    <a:pt x="1751" y="2142"/>
                    <a:pt x="1813" y="2203"/>
                    <a:pt x="1880" y="2252"/>
                  </a:cubicBezTo>
                  <a:cubicBezTo>
                    <a:pt x="1880" y="2258"/>
                    <a:pt x="1880" y="2264"/>
                    <a:pt x="1886" y="2264"/>
                  </a:cubicBezTo>
                  <a:lnTo>
                    <a:pt x="1893" y="2264"/>
                  </a:lnTo>
                  <a:cubicBezTo>
                    <a:pt x="1948" y="2307"/>
                    <a:pt x="2003" y="2350"/>
                    <a:pt x="2065" y="2381"/>
                  </a:cubicBezTo>
                  <a:cubicBezTo>
                    <a:pt x="1895" y="2462"/>
                    <a:pt x="1573" y="2596"/>
                    <a:pt x="1337" y="2596"/>
                  </a:cubicBezTo>
                  <a:cubicBezTo>
                    <a:pt x="1163" y="2596"/>
                    <a:pt x="1035" y="2523"/>
                    <a:pt x="1051" y="2301"/>
                  </a:cubicBezTo>
                  <a:cubicBezTo>
                    <a:pt x="1051" y="2301"/>
                    <a:pt x="1051" y="2295"/>
                    <a:pt x="1051" y="2295"/>
                  </a:cubicBezTo>
                  <a:cubicBezTo>
                    <a:pt x="1097" y="2300"/>
                    <a:pt x="1145" y="2303"/>
                    <a:pt x="1193" y="2303"/>
                  </a:cubicBezTo>
                  <a:cubicBezTo>
                    <a:pt x="1309" y="2303"/>
                    <a:pt x="1427" y="2287"/>
                    <a:pt x="1536" y="2252"/>
                  </a:cubicBezTo>
                  <a:cubicBezTo>
                    <a:pt x="1559" y="2247"/>
                    <a:pt x="1556" y="2221"/>
                    <a:pt x="1536" y="2221"/>
                  </a:cubicBezTo>
                  <a:cubicBezTo>
                    <a:pt x="1534" y="2221"/>
                    <a:pt x="1532" y="2221"/>
                    <a:pt x="1530" y="2221"/>
                  </a:cubicBezTo>
                  <a:cubicBezTo>
                    <a:pt x="1409" y="2250"/>
                    <a:pt x="1293" y="2265"/>
                    <a:pt x="1174" y="2265"/>
                  </a:cubicBezTo>
                  <a:cubicBezTo>
                    <a:pt x="1112" y="2265"/>
                    <a:pt x="1049" y="2261"/>
                    <a:pt x="983" y="2252"/>
                  </a:cubicBezTo>
                  <a:cubicBezTo>
                    <a:pt x="793" y="2049"/>
                    <a:pt x="1026" y="1859"/>
                    <a:pt x="1247" y="1853"/>
                  </a:cubicBezTo>
                  <a:close/>
                  <a:moveTo>
                    <a:pt x="1966" y="1994"/>
                  </a:moveTo>
                  <a:lnTo>
                    <a:pt x="1966" y="1994"/>
                  </a:lnTo>
                  <a:cubicBezTo>
                    <a:pt x="1954" y="2006"/>
                    <a:pt x="1960" y="2025"/>
                    <a:pt x="1979" y="2025"/>
                  </a:cubicBezTo>
                  <a:cubicBezTo>
                    <a:pt x="1987" y="2025"/>
                    <a:pt x="1995" y="2024"/>
                    <a:pt x="2004" y="2024"/>
                  </a:cubicBezTo>
                  <a:cubicBezTo>
                    <a:pt x="2226" y="2024"/>
                    <a:pt x="2415" y="2103"/>
                    <a:pt x="2593" y="2221"/>
                  </a:cubicBezTo>
                  <a:cubicBezTo>
                    <a:pt x="2593" y="2237"/>
                    <a:pt x="2601" y="2248"/>
                    <a:pt x="2614" y="2248"/>
                  </a:cubicBezTo>
                  <a:cubicBezTo>
                    <a:pt x="2617" y="2248"/>
                    <a:pt x="2620" y="2247"/>
                    <a:pt x="2624" y="2246"/>
                  </a:cubicBezTo>
                  <a:cubicBezTo>
                    <a:pt x="2716" y="2314"/>
                    <a:pt x="2802" y="2387"/>
                    <a:pt x="2888" y="2461"/>
                  </a:cubicBezTo>
                  <a:cubicBezTo>
                    <a:pt x="2666" y="2584"/>
                    <a:pt x="2441" y="2668"/>
                    <a:pt x="2210" y="2668"/>
                  </a:cubicBezTo>
                  <a:cubicBezTo>
                    <a:pt x="2070" y="2668"/>
                    <a:pt x="1928" y="2637"/>
                    <a:pt x="1782" y="2565"/>
                  </a:cubicBezTo>
                  <a:cubicBezTo>
                    <a:pt x="1954" y="2510"/>
                    <a:pt x="2095" y="2449"/>
                    <a:pt x="2169" y="2418"/>
                  </a:cubicBezTo>
                  <a:cubicBezTo>
                    <a:pt x="2200" y="2400"/>
                    <a:pt x="2194" y="2363"/>
                    <a:pt x="2163" y="2344"/>
                  </a:cubicBezTo>
                  <a:cubicBezTo>
                    <a:pt x="2151" y="2344"/>
                    <a:pt x="2138" y="2332"/>
                    <a:pt x="2126" y="2326"/>
                  </a:cubicBezTo>
                  <a:lnTo>
                    <a:pt x="2126" y="2326"/>
                  </a:lnTo>
                  <a:cubicBezTo>
                    <a:pt x="2218" y="2350"/>
                    <a:pt x="2316" y="2363"/>
                    <a:pt x="2415" y="2375"/>
                  </a:cubicBezTo>
                  <a:cubicBezTo>
                    <a:pt x="2433" y="2375"/>
                    <a:pt x="2433" y="2350"/>
                    <a:pt x="2415" y="2344"/>
                  </a:cubicBezTo>
                  <a:cubicBezTo>
                    <a:pt x="2292" y="2332"/>
                    <a:pt x="2169" y="2307"/>
                    <a:pt x="2046" y="2283"/>
                  </a:cubicBezTo>
                  <a:cubicBezTo>
                    <a:pt x="1960" y="2221"/>
                    <a:pt x="1880" y="2148"/>
                    <a:pt x="1794" y="2074"/>
                  </a:cubicBezTo>
                  <a:cubicBezTo>
                    <a:pt x="1856" y="2049"/>
                    <a:pt x="1911" y="2025"/>
                    <a:pt x="1966" y="1994"/>
                  </a:cubicBezTo>
                  <a:close/>
                  <a:moveTo>
                    <a:pt x="2931" y="2111"/>
                  </a:moveTo>
                  <a:cubicBezTo>
                    <a:pt x="2931" y="2117"/>
                    <a:pt x="2937" y="2129"/>
                    <a:pt x="2943" y="2135"/>
                  </a:cubicBezTo>
                  <a:cubicBezTo>
                    <a:pt x="2912" y="2142"/>
                    <a:pt x="2882" y="2154"/>
                    <a:pt x="2851" y="2172"/>
                  </a:cubicBezTo>
                  <a:cubicBezTo>
                    <a:pt x="2834" y="2183"/>
                    <a:pt x="2843" y="2210"/>
                    <a:pt x="2858" y="2210"/>
                  </a:cubicBezTo>
                  <a:cubicBezTo>
                    <a:pt x="2860" y="2210"/>
                    <a:pt x="2862" y="2210"/>
                    <a:pt x="2863" y="2209"/>
                  </a:cubicBezTo>
                  <a:cubicBezTo>
                    <a:pt x="2919" y="2184"/>
                    <a:pt x="2974" y="2173"/>
                    <a:pt x="3026" y="2173"/>
                  </a:cubicBezTo>
                  <a:cubicBezTo>
                    <a:pt x="3256" y="2173"/>
                    <a:pt x="3454" y="2380"/>
                    <a:pt x="3643" y="2510"/>
                  </a:cubicBezTo>
                  <a:cubicBezTo>
                    <a:pt x="3380" y="2649"/>
                    <a:pt x="3121" y="2821"/>
                    <a:pt x="2831" y="2821"/>
                  </a:cubicBezTo>
                  <a:cubicBezTo>
                    <a:pt x="2748" y="2821"/>
                    <a:pt x="2663" y="2807"/>
                    <a:pt x="2574" y="2774"/>
                  </a:cubicBezTo>
                  <a:cubicBezTo>
                    <a:pt x="2571" y="2771"/>
                    <a:pt x="2568" y="2770"/>
                    <a:pt x="2565" y="2770"/>
                  </a:cubicBezTo>
                  <a:cubicBezTo>
                    <a:pt x="2562" y="2770"/>
                    <a:pt x="2559" y="2771"/>
                    <a:pt x="2556" y="2774"/>
                  </a:cubicBezTo>
                  <a:cubicBezTo>
                    <a:pt x="2538" y="2750"/>
                    <a:pt x="2525" y="2725"/>
                    <a:pt x="2513" y="2701"/>
                  </a:cubicBezTo>
                  <a:cubicBezTo>
                    <a:pt x="2538" y="2688"/>
                    <a:pt x="2562" y="2682"/>
                    <a:pt x="2593" y="2670"/>
                  </a:cubicBezTo>
                  <a:cubicBezTo>
                    <a:pt x="2650" y="2678"/>
                    <a:pt x="2708" y="2683"/>
                    <a:pt x="2767" y="2683"/>
                  </a:cubicBezTo>
                  <a:cubicBezTo>
                    <a:pt x="2921" y="2683"/>
                    <a:pt x="3078" y="2652"/>
                    <a:pt x="3226" y="2590"/>
                  </a:cubicBezTo>
                  <a:cubicBezTo>
                    <a:pt x="3242" y="2584"/>
                    <a:pt x="3234" y="2558"/>
                    <a:pt x="3214" y="2558"/>
                  </a:cubicBezTo>
                  <a:cubicBezTo>
                    <a:pt x="3212" y="2558"/>
                    <a:pt x="3209" y="2559"/>
                    <a:pt x="3207" y="2559"/>
                  </a:cubicBezTo>
                  <a:cubicBezTo>
                    <a:pt x="3044" y="2616"/>
                    <a:pt x="2881" y="2646"/>
                    <a:pt x="2708" y="2646"/>
                  </a:cubicBezTo>
                  <a:cubicBezTo>
                    <a:pt x="2692" y="2646"/>
                    <a:pt x="2676" y="2646"/>
                    <a:pt x="2661" y="2645"/>
                  </a:cubicBezTo>
                  <a:cubicBezTo>
                    <a:pt x="2765" y="2602"/>
                    <a:pt x="2869" y="2553"/>
                    <a:pt x="2962" y="2498"/>
                  </a:cubicBezTo>
                  <a:cubicBezTo>
                    <a:pt x="2986" y="2486"/>
                    <a:pt x="2986" y="2461"/>
                    <a:pt x="2962" y="2443"/>
                  </a:cubicBezTo>
                  <a:cubicBezTo>
                    <a:pt x="2882" y="2369"/>
                    <a:pt x="2790" y="2289"/>
                    <a:pt x="2704" y="2221"/>
                  </a:cubicBezTo>
                  <a:cubicBezTo>
                    <a:pt x="2783" y="2197"/>
                    <a:pt x="2857" y="2154"/>
                    <a:pt x="2931" y="2111"/>
                  </a:cubicBezTo>
                  <a:close/>
                  <a:moveTo>
                    <a:pt x="1721" y="2584"/>
                  </a:moveTo>
                  <a:cubicBezTo>
                    <a:pt x="1721" y="2590"/>
                    <a:pt x="1727" y="2602"/>
                    <a:pt x="1733" y="2608"/>
                  </a:cubicBezTo>
                  <a:cubicBezTo>
                    <a:pt x="1867" y="2711"/>
                    <a:pt x="2020" y="2751"/>
                    <a:pt x="2177" y="2751"/>
                  </a:cubicBezTo>
                  <a:cubicBezTo>
                    <a:pt x="2264" y="2751"/>
                    <a:pt x="2352" y="2739"/>
                    <a:pt x="2439" y="2719"/>
                  </a:cubicBezTo>
                  <a:cubicBezTo>
                    <a:pt x="2495" y="2848"/>
                    <a:pt x="2562" y="2934"/>
                    <a:pt x="2667" y="3014"/>
                  </a:cubicBezTo>
                  <a:cubicBezTo>
                    <a:pt x="2559" y="3044"/>
                    <a:pt x="2433" y="3060"/>
                    <a:pt x="2304" y="3060"/>
                  </a:cubicBezTo>
                  <a:cubicBezTo>
                    <a:pt x="1956" y="3060"/>
                    <a:pt x="1580" y="2941"/>
                    <a:pt x="1432" y="2645"/>
                  </a:cubicBezTo>
                  <a:cubicBezTo>
                    <a:pt x="1469" y="2639"/>
                    <a:pt x="1506" y="2633"/>
                    <a:pt x="1542" y="2627"/>
                  </a:cubicBezTo>
                  <a:cubicBezTo>
                    <a:pt x="1696" y="2774"/>
                    <a:pt x="1886" y="2891"/>
                    <a:pt x="2089" y="2952"/>
                  </a:cubicBezTo>
                  <a:cubicBezTo>
                    <a:pt x="2093" y="2954"/>
                    <a:pt x="2096" y="2955"/>
                    <a:pt x="2100" y="2955"/>
                  </a:cubicBezTo>
                  <a:cubicBezTo>
                    <a:pt x="2122" y="2955"/>
                    <a:pt x="2129" y="2921"/>
                    <a:pt x="2108" y="2916"/>
                  </a:cubicBezTo>
                  <a:cubicBezTo>
                    <a:pt x="1911" y="2842"/>
                    <a:pt x="1739" y="2744"/>
                    <a:pt x="1573" y="2621"/>
                  </a:cubicBezTo>
                  <a:cubicBezTo>
                    <a:pt x="1622" y="2608"/>
                    <a:pt x="1671" y="2596"/>
                    <a:pt x="1721" y="2584"/>
                  </a:cubicBezTo>
                  <a:close/>
                  <a:moveTo>
                    <a:pt x="2522" y="1"/>
                  </a:moveTo>
                  <a:cubicBezTo>
                    <a:pt x="2363" y="1"/>
                    <a:pt x="2207" y="26"/>
                    <a:pt x="2052" y="77"/>
                  </a:cubicBezTo>
                  <a:cubicBezTo>
                    <a:pt x="1997" y="102"/>
                    <a:pt x="1794" y="176"/>
                    <a:pt x="1671" y="262"/>
                  </a:cubicBezTo>
                  <a:cubicBezTo>
                    <a:pt x="1678" y="255"/>
                    <a:pt x="1684" y="243"/>
                    <a:pt x="1684" y="231"/>
                  </a:cubicBezTo>
                  <a:cubicBezTo>
                    <a:pt x="1694" y="205"/>
                    <a:pt x="1674" y="179"/>
                    <a:pt x="1649" y="179"/>
                  </a:cubicBezTo>
                  <a:cubicBezTo>
                    <a:pt x="1644" y="179"/>
                    <a:pt x="1639" y="180"/>
                    <a:pt x="1635" y="182"/>
                  </a:cubicBezTo>
                  <a:cubicBezTo>
                    <a:pt x="1125" y="403"/>
                    <a:pt x="615" y="716"/>
                    <a:pt x="707" y="1331"/>
                  </a:cubicBezTo>
                  <a:cubicBezTo>
                    <a:pt x="645" y="1404"/>
                    <a:pt x="596" y="1484"/>
                    <a:pt x="572" y="1595"/>
                  </a:cubicBezTo>
                  <a:cubicBezTo>
                    <a:pt x="547" y="1718"/>
                    <a:pt x="572" y="1859"/>
                    <a:pt x="645" y="1951"/>
                  </a:cubicBezTo>
                  <a:cubicBezTo>
                    <a:pt x="443" y="2000"/>
                    <a:pt x="240" y="2080"/>
                    <a:pt x="37" y="2142"/>
                  </a:cubicBezTo>
                  <a:cubicBezTo>
                    <a:pt x="13" y="2154"/>
                    <a:pt x="0" y="2178"/>
                    <a:pt x="19" y="2203"/>
                  </a:cubicBezTo>
                  <a:cubicBezTo>
                    <a:pt x="93" y="2314"/>
                    <a:pt x="172" y="2412"/>
                    <a:pt x="265" y="2510"/>
                  </a:cubicBezTo>
                  <a:cubicBezTo>
                    <a:pt x="295" y="2547"/>
                    <a:pt x="351" y="2627"/>
                    <a:pt x="406" y="2633"/>
                  </a:cubicBezTo>
                  <a:cubicBezTo>
                    <a:pt x="411" y="2634"/>
                    <a:pt x="416" y="2634"/>
                    <a:pt x="421" y="2634"/>
                  </a:cubicBezTo>
                  <a:cubicBezTo>
                    <a:pt x="494" y="2634"/>
                    <a:pt x="594" y="2557"/>
                    <a:pt x="645" y="2529"/>
                  </a:cubicBezTo>
                  <a:cubicBezTo>
                    <a:pt x="756" y="2473"/>
                    <a:pt x="873" y="2418"/>
                    <a:pt x="983" y="2357"/>
                  </a:cubicBezTo>
                  <a:lnTo>
                    <a:pt x="983" y="2357"/>
                  </a:lnTo>
                  <a:cubicBezTo>
                    <a:pt x="961" y="2581"/>
                    <a:pt x="1111" y="2654"/>
                    <a:pt x="1314" y="2654"/>
                  </a:cubicBezTo>
                  <a:cubicBezTo>
                    <a:pt x="1338" y="2654"/>
                    <a:pt x="1363" y="2653"/>
                    <a:pt x="1389" y="2651"/>
                  </a:cubicBezTo>
                  <a:cubicBezTo>
                    <a:pt x="1491" y="3003"/>
                    <a:pt x="1917" y="3133"/>
                    <a:pt x="2305" y="3133"/>
                  </a:cubicBezTo>
                  <a:cubicBezTo>
                    <a:pt x="2479" y="3133"/>
                    <a:pt x="2645" y="3107"/>
                    <a:pt x="2771" y="3063"/>
                  </a:cubicBezTo>
                  <a:cubicBezTo>
                    <a:pt x="2796" y="3057"/>
                    <a:pt x="2796" y="3014"/>
                    <a:pt x="2771" y="2995"/>
                  </a:cubicBezTo>
                  <a:cubicBezTo>
                    <a:pt x="2710" y="2959"/>
                    <a:pt x="2661" y="2909"/>
                    <a:pt x="2617" y="2860"/>
                  </a:cubicBezTo>
                  <a:lnTo>
                    <a:pt x="2617" y="2860"/>
                  </a:lnTo>
                  <a:cubicBezTo>
                    <a:pt x="2692" y="2889"/>
                    <a:pt x="2767" y="2901"/>
                    <a:pt x="2841" y="2901"/>
                  </a:cubicBezTo>
                  <a:cubicBezTo>
                    <a:pt x="3154" y="2901"/>
                    <a:pt x="3462" y="2686"/>
                    <a:pt x="3729" y="2547"/>
                  </a:cubicBezTo>
                  <a:cubicBezTo>
                    <a:pt x="3754" y="2535"/>
                    <a:pt x="3760" y="2498"/>
                    <a:pt x="3736" y="2486"/>
                  </a:cubicBezTo>
                  <a:cubicBezTo>
                    <a:pt x="3699" y="2467"/>
                    <a:pt x="3662" y="2443"/>
                    <a:pt x="3625" y="2412"/>
                  </a:cubicBezTo>
                  <a:cubicBezTo>
                    <a:pt x="3797" y="2363"/>
                    <a:pt x="3969" y="2307"/>
                    <a:pt x="4110" y="2197"/>
                  </a:cubicBezTo>
                  <a:cubicBezTo>
                    <a:pt x="4307" y="2037"/>
                    <a:pt x="4307" y="1804"/>
                    <a:pt x="4436" y="1607"/>
                  </a:cubicBezTo>
                  <a:cubicBezTo>
                    <a:pt x="4456" y="1581"/>
                    <a:pt x="4434" y="1547"/>
                    <a:pt x="4409" y="1547"/>
                  </a:cubicBezTo>
                  <a:cubicBezTo>
                    <a:pt x="4403" y="1547"/>
                    <a:pt x="4398" y="1549"/>
                    <a:pt x="4393" y="1552"/>
                  </a:cubicBezTo>
                  <a:cubicBezTo>
                    <a:pt x="4341" y="1578"/>
                    <a:pt x="4296" y="1588"/>
                    <a:pt x="4256" y="1588"/>
                  </a:cubicBezTo>
                  <a:cubicBezTo>
                    <a:pt x="4230" y="1588"/>
                    <a:pt x="4206" y="1584"/>
                    <a:pt x="4184" y="1576"/>
                  </a:cubicBezTo>
                  <a:cubicBezTo>
                    <a:pt x="4264" y="1527"/>
                    <a:pt x="4325" y="1453"/>
                    <a:pt x="4368" y="1367"/>
                  </a:cubicBezTo>
                  <a:cubicBezTo>
                    <a:pt x="4405" y="1300"/>
                    <a:pt x="4430" y="1226"/>
                    <a:pt x="4461" y="1152"/>
                  </a:cubicBezTo>
                  <a:cubicBezTo>
                    <a:pt x="4479" y="1097"/>
                    <a:pt x="4547" y="974"/>
                    <a:pt x="4540" y="913"/>
                  </a:cubicBezTo>
                  <a:cubicBezTo>
                    <a:pt x="4534" y="894"/>
                    <a:pt x="4534" y="876"/>
                    <a:pt x="4522" y="858"/>
                  </a:cubicBezTo>
                  <a:cubicBezTo>
                    <a:pt x="4504" y="839"/>
                    <a:pt x="4436" y="827"/>
                    <a:pt x="4424" y="821"/>
                  </a:cubicBezTo>
                  <a:cubicBezTo>
                    <a:pt x="4362" y="796"/>
                    <a:pt x="4307" y="759"/>
                    <a:pt x="4252" y="722"/>
                  </a:cubicBezTo>
                  <a:cubicBezTo>
                    <a:pt x="4147" y="649"/>
                    <a:pt x="4055" y="581"/>
                    <a:pt x="3938" y="575"/>
                  </a:cubicBezTo>
                  <a:cubicBezTo>
                    <a:pt x="3981" y="532"/>
                    <a:pt x="4024" y="483"/>
                    <a:pt x="4061" y="421"/>
                  </a:cubicBezTo>
                  <a:cubicBezTo>
                    <a:pt x="4067" y="409"/>
                    <a:pt x="4067" y="384"/>
                    <a:pt x="4055" y="378"/>
                  </a:cubicBezTo>
                  <a:cubicBezTo>
                    <a:pt x="3758" y="222"/>
                    <a:pt x="3420" y="50"/>
                    <a:pt x="3085" y="50"/>
                  </a:cubicBezTo>
                  <a:cubicBezTo>
                    <a:pt x="3011" y="50"/>
                    <a:pt x="2937" y="58"/>
                    <a:pt x="2863" y="77"/>
                  </a:cubicBezTo>
                  <a:cubicBezTo>
                    <a:pt x="2869" y="59"/>
                    <a:pt x="2863" y="40"/>
                    <a:pt x="2845" y="34"/>
                  </a:cubicBezTo>
                  <a:cubicBezTo>
                    <a:pt x="2736" y="12"/>
                    <a:pt x="2629" y="1"/>
                    <a:pt x="252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4"/>
            <p:cNvSpPr/>
            <p:nvPr/>
          </p:nvSpPr>
          <p:spPr>
            <a:xfrm>
              <a:off x="1693279" y="2977975"/>
              <a:ext cx="69548" cy="82193"/>
            </a:xfrm>
            <a:custGeom>
              <a:avLst/>
              <a:gdLst/>
              <a:ahLst/>
              <a:cxnLst/>
              <a:rect l="l" t="t" r="r" b="b"/>
              <a:pathLst>
                <a:path w="781" h="923" extrusionOk="0">
                  <a:moveTo>
                    <a:pt x="197" y="1"/>
                  </a:moveTo>
                  <a:cubicBezTo>
                    <a:pt x="136" y="56"/>
                    <a:pt x="74" y="99"/>
                    <a:pt x="1" y="136"/>
                  </a:cubicBezTo>
                  <a:cubicBezTo>
                    <a:pt x="19" y="136"/>
                    <a:pt x="38" y="142"/>
                    <a:pt x="50" y="148"/>
                  </a:cubicBezTo>
                  <a:cubicBezTo>
                    <a:pt x="234" y="197"/>
                    <a:pt x="363" y="357"/>
                    <a:pt x="560" y="357"/>
                  </a:cubicBezTo>
                  <a:cubicBezTo>
                    <a:pt x="584" y="357"/>
                    <a:pt x="591" y="382"/>
                    <a:pt x="578" y="394"/>
                  </a:cubicBezTo>
                  <a:cubicBezTo>
                    <a:pt x="505" y="523"/>
                    <a:pt x="406" y="787"/>
                    <a:pt x="228" y="787"/>
                  </a:cubicBezTo>
                  <a:cubicBezTo>
                    <a:pt x="296" y="824"/>
                    <a:pt x="357" y="879"/>
                    <a:pt x="419" y="922"/>
                  </a:cubicBezTo>
                  <a:cubicBezTo>
                    <a:pt x="535" y="861"/>
                    <a:pt x="597" y="763"/>
                    <a:pt x="652" y="634"/>
                  </a:cubicBezTo>
                  <a:cubicBezTo>
                    <a:pt x="677" y="591"/>
                    <a:pt x="689" y="541"/>
                    <a:pt x="713" y="492"/>
                  </a:cubicBezTo>
                  <a:cubicBezTo>
                    <a:pt x="720" y="468"/>
                    <a:pt x="781" y="351"/>
                    <a:pt x="775" y="326"/>
                  </a:cubicBezTo>
                  <a:cubicBezTo>
                    <a:pt x="769" y="271"/>
                    <a:pt x="591" y="204"/>
                    <a:pt x="548" y="167"/>
                  </a:cubicBezTo>
                  <a:cubicBezTo>
                    <a:pt x="437" y="93"/>
                    <a:pt x="339" y="1"/>
                    <a:pt x="197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4"/>
            <p:cNvSpPr/>
            <p:nvPr/>
          </p:nvSpPr>
          <p:spPr>
            <a:xfrm>
              <a:off x="1649022" y="2993648"/>
              <a:ext cx="90297" cy="52807"/>
            </a:xfrm>
            <a:custGeom>
              <a:avLst/>
              <a:gdLst/>
              <a:ahLst/>
              <a:cxnLst/>
              <a:rect l="l" t="t" r="r" b="b"/>
              <a:pathLst>
                <a:path w="1014" h="593" extrusionOk="0">
                  <a:moveTo>
                    <a:pt x="346" y="1"/>
                  </a:moveTo>
                  <a:cubicBezTo>
                    <a:pt x="328" y="1"/>
                    <a:pt x="309" y="2"/>
                    <a:pt x="289" y="3"/>
                  </a:cubicBezTo>
                  <a:cubicBezTo>
                    <a:pt x="203" y="101"/>
                    <a:pt x="105" y="193"/>
                    <a:pt x="0" y="261"/>
                  </a:cubicBezTo>
                  <a:cubicBezTo>
                    <a:pt x="37" y="261"/>
                    <a:pt x="68" y="267"/>
                    <a:pt x="105" y="279"/>
                  </a:cubicBezTo>
                  <a:cubicBezTo>
                    <a:pt x="264" y="279"/>
                    <a:pt x="418" y="261"/>
                    <a:pt x="571" y="224"/>
                  </a:cubicBezTo>
                  <a:cubicBezTo>
                    <a:pt x="573" y="224"/>
                    <a:pt x="575" y="223"/>
                    <a:pt x="577" y="223"/>
                  </a:cubicBezTo>
                  <a:cubicBezTo>
                    <a:pt x="598" y="223"/>
                    <a:pt x="606" y="255"/>
                    <a:pt x="584" y="261"/>
                  </a:cubicBezTo>
                  <a:cubicBezTo>
                    <a:pt x="460" y="293"/>
                    <a:pt x="332" y="311"/>
                    <a:pt x="208" y="311"/>
                  </a:cubicBezTo>
                  <a:cubicBezTo>
                    <a:pt x="190" y="311"/>
                    <a:pt x="172" y="311"/>
                    <a:pt x="154" y="310"/>
                  </a:cubicBezTo>
                  <a:lnTo>
                    <a:pt x="154" y="310"/>
                  </a:lnTo>
                  <a:cubicBezTo>
                    <a:pt x="227" y="359"/>
                    <a:pt x="283" y="439"/>
                    <a:pt x="344" y="507"/>
                  </a:cubicBezTo>
                  <a:cubicBezTo>
                    <a:pt x="363" y="525"/>
                    <a:pt x="381" y="544"/>
                    <a:pt x="406" y="562"/>
                  </a:cubicBezTo>
                  <a:cubicBezTo>
                    <a:pt x="440" y="560"/>
                    <a:pt x="475" y="558"/>
                    <a:pt x="510" y="558"/>
                  </a:cubicBezTo>
                  <a:cubicBezTo>
                    <a:pt x="573" y="558"/>
                    <a:pt x="635" y="565"/>
                    <a:pt x="694" y="593"/>
                  </a:cubicBezTo>
                  <a:cubicBezTo>
                    <a:pt x="694" y="587"/>
                    <a:pt x="694" y="574"/>
                    <a:pt x="707" y="568"/>
                  </a:cubicBezTo>
                  <a:cubicBezTo>
                    <a:pt x="860" y="525"/>
                    <a:pt x="940" y="365"/>
                    <a:pt x="1014" y="230"/>
                  </a:cubicBezTo>
                  <a:cubicBezTo>
                    <a:pt x="916" y="224"/>
                    <a:pt x="842" y="187"/>
                    <a:pt x="756" y="132"/>
                  </a:cubicBezTo>
                  <a:cubicBezTo>
                    <a:pt x="608" y="45"/>
                    <a:pt x="495" y="1"/>
                    <a:pt x="34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4"/>
            <p:cNvSpPr/>
            <p:nvPr/>
          </p:nvSpPr>
          <p:spPr>
            <a:xfrm>
              <a:off x="1604675" y="2933273"/>
              <a:ext cx="113895" cy="56814"/>
            </a:xfrm>
            <a:custGeom>
              <a:avLst/>
              <a:gdLst/>
              <a:ahLst/>
              <a:cxnLst/>
              <a:rect l="l" t="t" r="r" b="b"/>
              <a:pathLst>
                <a:path w="1279" h="638" extrusionOk="0">
                  <a:moveTo>
                    <a:pt x="358" y="0"/>
                  </a:moveTo>
                  <a:cubicBezTo>
                    <a:pt x="272" y="0"/>
                    <a:pt x="185" y="10"/>
                    <a:pt x="99" y="30"/>
                  </a:cubicBezTo>
                  <a:cubicBezTo>
                    <a:pt x="62" y="67"/>
                    <a:pt x="25" y="116"/>
                    <a:pt x="1" y="159"/>
                  </a:cubicBezTo>
                  <a:cubicBezTo>
                    <a:pt x="52" y="144"/>
                    <a:pt x="104" y="137"/>
                    <a:pt x="155" y="137"/>
                  </a:cubicBezTo>
                  <a:cubicBezTo>
                    <a:pt x="290" y="137"/>
                    <a:pt x="419" y="186"/>
                    <a:pt x="535" y="257"/>
                  </a:cubicBezTo>
                  <a:cubicBezTo>
                    <a:pt x="670" y="257"/>
                    <a:pt x="811" y="263"/>
                    <a:pt x="934" y="306"/>
                  </a:cubicBezTo>
                  <a:cubicBezTo>
                    <a:pt x="953" y="312"/>
                    <a:pt x="947" y="337"/>
                    <a:pt x="928" y="337"/>
                  </a:cubicBezTo>
                  <a:cubicBezTo>
                    <a:pt x="818" y="325"/>
                    <a:pt x="707" y="306"/>
                    <a:pt x="596" y="294"/>
                  </a:cubicBezTo>
                  <a:lnTo>
                    <a:pt x="596" y="294"/>
                  </a:lnTo>
                  <a:cubicBezTo>
                    <a:pt x="701" y="361"/>
                    <a:pt x="793" y="447"/>
                    <a:pt x="885" y="527"/>
                  </a:cubicBezTo>
                  <a:cubicBezTo>
                    <a:pt x="891" y="540"/>
                    <a:pt x="891" y="558"/>
                    <a:pt x="885" y="570"/>
                  </a:cubicBezTo>
                  <a:cubicBezTo>
                    <a:pt x="867" y="589"/>
                    <a:pt x="848" y="613"/>
                    <a:pt x="824" y="638"/>
                  </a:cubicBezTo>
                  <a:cubicBezTo>
                    <a:pt x="842" y="632"/>
                    <a:pt x="867" y="632"/>
                    <a:pt x="885" y="632"/>
                  </a:cubicBezTo>
                  <a:cubicBezTo>
                    <a:pt x="885" y="626"/>
                    <a:pt x="891" y="619"/>
                    <a:pt x="897" y="619"/>
                  </a:cubicBezTo>
                  <a:cubicBezTo>
                    <a:pt x="996" y="576"/>
                    <a:pt x="1278" y="435"/>
                    <a:pt x="1241" y="306"/>
                  </a:cubicBezTo>
                  <a:cubicBezTo>
                    <a:pt x="1217" y="208"/>
                    <a:pt x="922" y="122"/>
                    <a:pt x="818" y="85"/>
                  </a:cubicBezTo>
                  <a:cubicBezTo>
                    <a:pt x="665" y="30"/>
                    <a:pt x="511" y="0"/>
                    <a:pt x="3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4"/>
            <p:cNvSpPr/>
            <p:nvPr/>
          </p:nvSpPr>
          <p:spPr>
            <a:xfrm>
              <a:off x="1584461" y="2949391"/>
              <a:ext cx="91989" cy="71596"/>
            </a:xfrm>
            <a:custGeom>
              <a:avLst/>
              <a:gdLst/>
              <a:ahLst/>
              <a:cxnLst/>
              <a:rect l="l" t="t" r="r" b="b"/>
              <a:pathLst>
                <a:path w="1033" h="804" extrusionOk="0">
                  <a:moveTo>
                    <a:pt x="798" y="404"/>
                  </a:moveTo>
                  <a:cubicBezTo>
                    <a:pt x="810" y="404"/>
                    <a:pt x="816" y="417"/>
                    <a:pt x="811" y="426"/>
                  </a:cubicBezTo>
                  <a:cubicBezTo>
                    <a:pt x="805" y="432"/>
                    <a:pt x="799" y="445"/>
                    <a:pt x="787" y="451"/>
                  </a:cubicBezTo>
                  <a:cubicBezTo>
                    <a:pt x="793" y="451"/>
                    <a:pt x="793" y="451"/>
                    <a:pt x="799" y="445"/>
                  </a:cubicBezTo>
                  <a:cubicBezTo>
                    <a:pt x="801" y="444"/>
                    <a:pt x="803" y="444"/>
                    <a:pt x="805" y="444"/>
                  </a:cubicBezTo>
                  <a:cubicBezTo>
                    <a:pt x="821" y="444"/>
                    <a:pt x="834" y="464"/>
                    <a:pt x="817" y="475"/>
                  </a:cubicBezTo>
                  <a:cubicBezTo>
                    <a:pt x="793" y="494"/>
                    <a:pt x="768" y="506"/>
                    <a:pt x="744" y="525"/>
                  </a:cubicBezTo>
                  <a:cubicBezTo>
                    <a:pt x="719" y="543"/>
                    <a:pt x="701" y="568"/>
                    <a:pt x="682" y="592"/>
                  </a:cubicBezTo>
                  <a:cubicBezTo>
                    <a:pt x="680" y="594"/>
                    <a:pt x="678" y="594"/>
                    <a:pt x="675" y="594"/>
                  </a:cubicBezTo>
                  <a:cubicBezTo>
                    <a:pt x="668" y="594"/>
                    <a:pt x="659" y="589"/>
                    <a:pt x="664" y="580"/>
                  </a:cubicBezTo>
                  <a:cubicBezTo>
                    <a:pt x="670" y="568"/>
                    <a:pt x="682" y="549"/>
                    <a:pt x="694" y="531"/>
                  </a:cubicBezTo>
                  <a:lnTo>
                    <a:pt x="694" y="531"/>
                  </a:lnTo>
                  <a:cubicBezTo>
                    <a:pt x="670" y="549"/>
                    <a:pt x="639" y="561"/>
                    <a:pt x="615" y="574"/>
                  </a:cubicBezTo>
                  <a:cubicBezTo>
                    <a:pt x="613" y="575"/>
                    <a:pt x="611" y="575"/>
                    <a:pt x="609" y="575"/>
                  </a:cubicBezTo>
                  <a:cubicBezTo>
                    <a:pt x="599" y="575"/>
                    <a:pt x="592" y="561"/>
                    <a:pt x="602" y="555"/>
                  </a:cubicBezTo>
                  <a:cubicBezTo>
                    <a:pt x="639" y="531"/>
                    <a:pt x="676" y="506"/>
                    <a:pt x="707" y="482"/>
                  </a:cubicBezTo>
                  <a:cubicBezTo>
                    <a:pt x="737" y="457"/>
                    <a:pt x="762" y="432"/>
                    <a:pt x="787" y="408"/>
                  </a:cubicBezTo>
                  <a:cubicBezTo>
                    <a:pt x="791" y="405"/>
                    <a:pt x="795" y="404"/>
                    <a:pt x="798" y="404"/>
                  </a:cubicBezTo>
                  <a:close/>
                  <a:moveTo>
                    <a:pt x="311" y="0"/>
                  </a:moveTo>
                  <a:cubicBezTo>
                    <a:pt x="275" y="0"/>
                    <a:pt x="238" y="3"/>
                    <a:pt x="203" y="8"/>
                  </a:cubicBezTo>
                  <a:cubicBezTo>
                    <a:pt x="148" y="107"/>
                    <a:pt x="92" y="199"/>
                    <a:pt x="0" y="266"/>
                  </a:cubicBezTo>
                  <a:cubicBezTo>
                    <a:pt x="0" y="273"/>
                    <a:pt x="6" y="273"/>
                    <a:pt x="6" y="273"/>
                  </a:cubicBezTo>
                  <a:cubicBezTo>
                    <a:pt x="154" y="242"/>
                    <a:pt x="301" y="217"/>
                    <a:pt x="449" y="187"/>
                  </a:cubicBezTo>
                  <a:cubicBezTo>
                    <a:pt x="467" y="187"/>
                    <a:pt x="473" y="217"/>
                    <a:pt x="455" y="217"/>
                  </a:cubicBezTo>
                  <a:cubicBezTo>
                    <a:pt x="314" y="248"/>
                    <a:pt x="178" y="279"/>
                    <a:pt x="37" y="297"/>
                  </a:cubicBezTo>
                  <a:cubicBezTo>
                    <a:pt x="80" y="340"/>
                    <a:pt x="123" y="383"/>
                    <a:pt x="172" y="420"/>
                  </a:cubicBezTo>
                  <a:cubicBezTo>
                    <a:pt x="172" y="420"/>
                    <a:pt x="172" y="420"/>
                    <a:pt x="178" y="414"/>
                  </a:cubicBezTo>
                  <a:cubicBezTo>
                    <a:pt x="301" y="402"/>
                    <a:pt x="424" y="389"/>
                    <a:pt x="541" y="383"/>
                  </a:cubicBezTo>
                  <a:cubicBezTo>
                    <a:pt x="565" y="383"/>
                    <a:pt x="572" y="420"/>
                    <a:pt x="547" y="420"/>
                  </a:cubicBezTo>
                  <a:cubicBezTo>
                    <a:pt x="430" y="432"/>
                    <a:pt x="314" y="438"/>
                    <a:pt x="197" y="445"/>
                  </a:cubicBezTo>
                  <a:cubicBezTo>
                    <a:pt x="264" y="506"/>
                    <a:pt x="344" y="568"/>
                    <a:pt x="430" y="604"/>
                  </a:cubicBezTo>
                  <a:cubicBezTo>
                    <a:pt x="461" y="617"/>
                    <a:pt x="461" y="654"/>
                    <a:pt x="436" y="666"/>
                  </a:cubicBezTo>
                  <a:cubicBezTo>
                    <a:pt x="381" y="703"/>
                    <a:pt x="332" y="746"/>
                    <a:pt x="283" y="795"/>
                  </a:cubicBezTo>
                  <a:cubicBezTo>
                    <a:pt x="315" y="801"/>
                    <a:pt x="347" y="803"/>
                    <a:pt x="378" y="803"/>
                  </a:cubicBezTo>
                  <a:cubicBezTo>
                    <a:pt x="515" y="803"/>
                    <a:pt x="646" y="751"/>
                    <a:pt x="756" y="666"/>
                  </a:cubicBezTo>
                  <a:cubicBezTo>
                    <a:pt x="805" y="629"/>
                    <a:pt x="854" y="586"/>
                    <a:pt x="897" y="543"/>
                  </a:cubicBezTo>
                  <a:cubicBezTo>
                    <a:pt x="909" y="525"/>
                    <a:pt x="928" y="512"/>
                    <a:pt x="940" y="500"/>
                  </a:cubicBezTo>
                  <a:cubicBezTo>
                    <a:pt x="934" y="494"/>
                    <a:pt x="940" y="488"/>
                    <a:pt x="940" y="488"/>
                  </a:cubicBezTo>
                  <a:lnTo>
                    <a:pt x="952" y="488"/>
                  </a:lnTo>
                  <a:cubicBezTo>
                    <a:pt x="1008" y="432"/>
                    <a:pt x="1032" y="383"/>
                    <a:pt x="977" y="309"/>
                  </a:cubicBezTo>
                  <a:cubicBezTo>
                    <a:pt x="909" y="230"/>
                    <a:pt x="823" y="162"/>
                    <a:pt x="731" y="113"/>
                  </a:cubicBezTo>
                  <a:cubicBezTo>
                    <a:pt x="713" y="107"/>
                    <a:pt x="694" y="107"/>
                    <a:pt x="676" y="107"/>
                  </a:cubicBezTo>
                  <a:cubicBezTo>
                    <a:pt x="664" y="107"/>
                    <a:pt x="664" y="88"/>
                    <a:pt x="670" y="82"/>
                  </a:cubicBezTo>
                  <a:cubicBezTo>
                    <a:pt x="556" y="30"/>
                    <a:pt x="432" y="0"/>
                    <a:pt x="31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4"/>
            <p:cNvSpPr/>
            <p:nvPr/>
          </p:nvSpPr>
          <p:spPr>
            <a:xfrm>
              <a:off x="1605299" y="3087328"/>
              <a:ext cx="25557" cy="16741"/>
            </a:xfrm>
            <a:custGeom>
              <a:avLst/>
              <a:gdLst/>
              <a:ahLst/>
              <a:cxnLst/>
              <a:rect l="l" t="t" r="r" b="b"/>
              <a:pathLst>
                <a:path w="287" h="188" extrusionOk="0">
                  <a:moveTo>
                    <a:pt x="263" y="0"/>
                  </a:moveTo>
                  <a:cubicBezTo>
                    <a:pt x="261" y="0"/>
                    <a:pt x="259" y="1"/>
                    <a:pt x="258" y="1"/>
                  </a:cubicBezTo>
                  <a:cubicBezTo>
                    <a:pt x="172" y="51"/>
                    <a:pt x="86" y="112"/>
                    <a:pt x="6" y="173"/>
                  </a:cubicBezTo>
                  <a:cubicBezTo>
                    <a:pt x="1" y="178"/>
                    <a:pt x="4" y="187"/>
                    <a:pt x="12" y="187"/>
                  </a:cubicBezTo>
                  <a:cubicBezTo>
                    <a:pt x="14" y="187"/>
                    <a:pt x="16" y="187"/>
                    <a:pt x="18" y="186"/>
                  </a:cubicBezTo>
                  <a:cubicBezTo>
                    <a:pt x="104" y="143"/>
                    <a:pt x="196" y="87"/>
                    <a:pt x="276" y="26"/>
                  </a:cubicBezTo>
                  <a:cubicBezTo>
                    <a:pt x="287" y="15"/>
                    <a:pt x="274" y="0"/>
                    <a:pt x="26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4"/>
            <p:cNvSpPr/>
            <p:nvPr/>
          </p:nvSpPr>
          <p:spPr>
            <a:xfrm>
              <a:off x="1609306" y="3080471"/>
              <a:ext cx="18879" cy="12645"/>
            </a:xfrm>
            <a:custGeom>
              <a:avLst/>
              <a:gdLst/>
              <a:ahLst/>
              <a:cxnLst/>
              <a:rect l="l" t="t" r="r" b="b"/>
              <a:pathLst>
                <a:path w="212" h="142" extrusionOk="0">
                  <a:moveTo>
                    <a:pt x="202" y="1"/>
                  </a:moveTo>
                  <a:cubicBezTo>
                    <a:pt x="200" y="1"/>
                    <a:pt x="197" y="2"/>
                    <a:pt x="194" y="5"/>
                  </a:cubicBezTo>
                  <a:cubicBezTo>
                    <a:pt x="127" y="42"/>
                    <a:pt x="65" y="85"/>
                    <a:pt x="10" y="128"/>
                  </a:cubicBezTo>
                  <a:cubicBezTo>
                    <a:pt x="0" y="133"/>
                    <a:pt x="6" y="142"/>
                    <a:pt x="12" y="142"/>
                  </a:cubicBezTo>
                  <a:cubicBezTo>
                    <a:pt x="14" y="142"/>
                    <a:pt x="15" y="141"/>
                    <a:pt x="16" y="140"/>
                  </a:cubicBezTo>
                  <a:cubicBezTo>
                    <a:pt x="78" y="103"/>
                    <a:pt x="145" y="66"/>
                    <a:pt x="207" y="23"/>
                  </a:cubicBezTo>
                  <a:cubicBezTo>
                    <a:pt x="211" y="14"/>
                    <a:pt x="209" y="1"/>
                    <a:pt x="20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4"/>
            <p:cNvSpPr/>
            <p:nvPr/>
          </p:nvSpPr>
          <p:spPr>
            <a:xfrm>
              <a:off x="1637089" y="2985278"/>
              <a:ext cx="21639" cy="17098"/>
            </a:xfrm>
            <a:custGeom>
              <a:avLst/>
              <a:gdLst/>
              <a:ahLst/>
              <a:cxnLst/>
              <a:rect l="l" t="t" r="r" b="b"/>
              <a:pathLst>
                <a:path w="243" h="192" extrusionOk="0">
                  <a:moveTo>
                    <a:pt x="205" y="1"/>
                  </a:moveTo>
                  <a:cubicBezTo>
                    <a:pt x="202" y="1"/>
                    <a:pt x="198" y="2"/>
                    <a:pt x="196" y="5"/>
                  </a:cubicBezTo>
                  <a:cubicBezTo>
                    <a:pt x="171" y="29"/>
                    <a:pt x="146" y="54"/>
                    <a:pt x="116" y="79"/>
                  </a:cubicBezTo>
                  <a:cubicBezTo>
                    <a:pt x="85" y="103"/>
                    <a:pt x="48" y="128"/>
                    <a:pt x="11" y="152"/>
                  </a:cubicBezTo>
                  <a:cubicBezTo>
                    <a:pt x="1" y="158"/>
                    <a:pt x="8" y="172"/>
                    <a:pt x="18" y="172"/>
                  </a:cubicBezTo>
                  <a:cubicBezTo>
                    <a:pt x="20" y="172"/>
                    <a:pt x="22" y="172"/>
                    <a:pt x="24" y="171"/>
                  </a:cubicBezTo>
                  <a:cubicBezTo>
                    <a:pt x="48" y="158"/>
                    <a:pt x="79" y="146"/>
                    <a:pt x="103" y="128"/>
                  </a:cubicBezTo>
                  <a:lnTo>
                    <a:pt x="103" y="128"/>
                  </a:lnTo>
                  <a:cubicBezTo>
                    <a:pt x="91" y="146"/>
                    <a:pt x="79" y="165"/>
                    <a:pt x="73" y="177"/>
                  </a:cubicBezTo>
                  <a:cubicBezTo>
                    <a:pt x="68" y="186"/>
                    <a:pt x="77" y="191"/>
                    <a:pt x="84" y="191"/>
                  </a:cubicBezTo>
                  <a:cubicBezTo>
                    <a:pt x="87" y="191"/>
                    <a:pt x="89" y="191"/>
                    <a:pt x="91" y="189"/>
                  </a:cubicBezTo>
                  <a:cubicBezTo>
                    <a:pt x="110" y="165"/>
                    <a:pt x="128" y="140"/>
                    <a:pt x="153" y="122"/>
                  </a:cubicBezTo>
                  <a:cubicBezTo>
                    <a:pt x="177" y="103"/>
                    <a:pt x="202" y="91"/>
                    <a:pt x="226" y="72"/>
                  </a:cubicBezTo>
                  <a:cubicBezTo>
                    <a:pt x="243" y="61"/>
                    <a:pt x="230" y="41"/>
                    <a:pt x="214" y="41"/>
                  </a:cubicBezTo>
                  <a:cubicBezTo>
                    <a:pt x="212" y="41"/>
                    <a:pt x="210" y="41"/>
                    <a:pt x="208" y="42"/>
                  </a:cubicBezTo>
                  <a:cubicBezTo>
                    <a:pt x="202" y="48"/>
                    <a:pt x="202" y="48"/>
                    <a:pt x="196" y="48"/>
                  </a:cubicBezTo>
                  <a:cubicBezTo>
                    <a:pt x="208" y="42"/>
                    <a:pt x="214" y="29"/>
                    <a:pt x="220" y="23"/>
                  </a:cubicBezTo>
                  <a:cubicBezTo>
                    <a:pt x="225" y="14"/>
                    <a:pt x="215" y="1"/>
                    <a:pt x="20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4"/>
            <p:cNvSpPr/>
            <p:nvPr/>
          </p:nvSpPr>
          <p:spPr>
            <a:xfrm>
              <a:off x="1504050" y="2929266"/>
              <a:ext cx="105613" cy="44436"/>
            </a:xfrm>
            <a:custGeom>
              <a:avLst/>
              <a:gdLst/>
              <a:ahLst/>
              <a:cxnLst/>
              <a:rect l="l" t="t" r="r" b="b"/>
              <a:pathLst>
                <a:path w="1186" h="499" extrusionOk="0">
                  <a:moveTo>
                    <a:pt x="941" y="1"/>
                  </a:moveTo>
                  <a:cubicBezTo>
                    <a:pt x="821" y="1"/>
                    <a:pt x="701" y="15"/>
                    <a:pt x="584" y="44"/>
                  </a:cubicBezTo>
                  <a:cubicBezTo>
                    <a:pt x="479" y="75"/>
                    <a:pt x="375" y="112"/>
                    <a:pt x="277" y="167"/>
                  </a:cubicBezTo>
                  <a:cubicBezTo>
                    <a:pt x="227" y="191"/>
                    <a:pt x="135" y="228"/>
                    <a:pt x="80" y="271"/>
                  </a:cubicBezTo>
                  <a:cubicBezTo>
                    <a:pt x="55" y="351"/>
                    <a:pt x="31" y="425"/>
                    <a:pt x="0" y="499"/>
                  </a:cubicBezTo>
                  <a:cubicBezTo>
                    <a:pt x="31" y="492"/>
                    <a:pt x="62" y="492"/>
                    <a:pt x="92" y="486"/>
                  </a:cubicBezTo>
                  <a:cubicBezTo>
                    <a:pt x="139" y="368"/>
                    <a:pt x="302" y="336"/>
                    <a:pt x="451" y="336"/>
                  </a:cubicBezTo>
                  <a:cubicBezTo>
                    <a:pt x="480" y="336"/>
                    <a:pt x="508" y="337"/>
                    <a:pt x="535" y="339"/>
                  </a:cubicBezTo>
                  <a:cubicBezTo>
                    <a:pt x="651" y="222"/>
                    <a:pt x="811" y="155"/>
                    <a:pt x="977" y="142"/>
                  </a:cubicBezTo>
                  <a:cubicBezTo>
                    <a:pt x="995" y="142"/>
                    <a:pt x="1008" y="173"/>
                    <a:pt x="983" y="179"/>
                  </a:cubicBezTo>
                  <a:cubicBezTo>
                    <a:pt x="829" y="191"/>
                    <a:pt x="694" y="253"/>
                    <a:pt x="571" y="345"/>
                  </a:cubicBezTo>
                  <a:cubicBezTo>
                    <a:pt x="596" y="345"/>
                    <a:pt x="614" y="351"/>
                    <a:pt x="627" y="351"/>
                  </a:cubicBezTo>
                  <a:cubicBezTo>
                    <a:pt x="713" y="370"/>
                    <a:pt x="780" y="406"/>
                    <a:pt x="842" y="449"/>
                  </a:cubicBezTo>
                  <a:cubicBezTo>
                    <a:pt x="977" y="370"/>
                    <a:pt x="1032" y="228"/>
                    <a:pt x="1118" y="99"/>
                  </a:cubicBezTo>
                  <a:lnTo>
                    <a:pt x="1118" y="99"/>
                  </a:lnTo>
                  <a:cubicBezTo>
                    <a:pt x="1117" y="100"/>
                    <a:pt x="1115" y="101"/>
                    <a:pt x="1114" y="101"/>
                  </a:cubicBezTo>
                  <a:cubicBezTo>
                    <a:pt x="1106" y="101"/>
                    <a:pt x="1108" y="86"/>
                    <a:pt x="1118" y="81"/>
                  </a:cubicBezTo>
                  <a:cubicBezTo>
                    <a:pt x="1124" y="75"/>
                    <a:pt x="1137" y="69"/>
                    <a:pt x="1149" y="62"/>
                  </a:cubicBezTo>
                  <a:cubicBezTo>
                    <a:pt x="1161" y="50"/>
                    <a:pt x="1174" y="38"/>
                    <a:pt x="1186" y="19"/>
                  </a:cubicBezTo>
                  <a:cubicBezTo>
                    <a:pt x="1104" y="7"/>
                    <a:pt x="1022" y="1"/>
                    <a:pt x="94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4"/>
            <p:cNvSpPr/>
            <p:nvPr/>
          </p:nvSpPr>
          <p:spPr>
            <a:xfrm>
              <a:off x="1493631" y="3101130"/>
              <a:ext cx="21194" cy="17543"/>
            </a:xfrm>
            <a:custGeom>
              <a:avLst/>
              <a:gdLst/>
              <a:ahLst/>
              <a:cxnLst/>
              <a:rect l="l" t="t" r="r" b="b"/>
              <a:pathLst>
                <a:path w="238" h="197" extrusionOk="0">
                  <a:moveTo>
                    <a:pt x="25" y="0"/>
                  </a:moveTo>
                  <a:cubicBezTo>
                    <a:pt x="13" y="0"/>
                    <a:pt x="0" y="18"/>
                    <a:pt x="19" y="31"/>
                  </a:cubicBezTo>
                  <a:cubicBezTo>
                    <a:pt x="62" y="49"/>
                    <a:pt x="99" y="68"/>
                    <a:pt x="129" y="98"/>
                  </a:cubicBezTo>
                  <a:cubicBezTo>
                    <a:pt x="160" y="129"/>
                    <a:pt x="185" y="166"/>
                    <a:pt x="209" y="191"/>
                  </a:cubicBezTo>
                  <a:cubicBezTo>
                    <a:pt x="214" y="195"/>
                    <a:pt x="219" y="197"/>
                    <a:pt x="223" y="197"/>
                  </a:cubicBezTo>
                  <a:cubicBezTo>
                    <a:pt x="232" y="197"/>
                    <a:pt x="238" y="190"/>
                    <a:pt x="234" y="178"/>
                  </a:cubicBezTo>
                  <a:cubicBezTo>
                    <a:pt x="209" y="92"/>
                    <a:pt x="111" y="31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4"/>
            <p:cNvSpPr/>
            <p:nvPr/>
          </p:nvSpPr>
          <p:spPr>
            <a:xfrm>
              <a:off x="1481609" y="3101665"/>
              <a:ext cx="17454" cy="11398"/>
            </a:xfrm>
            <a:custGeom>
              <a:avLst/>
              <a:gdLst/>
              <a:ahLst/>
              <a:cxnLst/>
              <a:rect l="l" t="t" r="r" b="b"/>
              <a:pathLst>
                <a:path w="196" h="128" extrusionOk="0">
                  <a:moveTo>
                    <a:pt x="19" y="0"/>
                  </a:moveTo>
                  <a:cubicBezTo>
                    <a:pt x="6" y="0"/>
                    <a:pt x="0" y="19"/>
                    <a:pt x="12" y="25"/>
                  </a:cubicBezTo>
                  <a:cubicBezTo>
                    <a:pt x="49" y="31"/>
                    <a:pt x="74" y="43"/>
                    <a:pt x="105" y="62"/>
                  </a:cubicBezTo>
                  <a:cubicBezTo>
                    <a:pt x="99" y="68"/>
                    <a:pt x="99" y="74"/>
                    <a:pt x="105" y="80"/>
                  </a:cubicBezTo>
                  <a:cubicBezTo>
                    <a:pt x="129" y="92"/>
                    <a:pt x="148" y="111"/>
                    <a:pt x="172" y="123"/>
                  </a:cubicBezTo>
                  <a:cubicBezTo>
                    <a:pt x="175" y="126"/>
                    <a:pt x="178" y="127"/>
                    <a:pt x="181" y="127"/>
                  </a:cubicBezTo>
                  <a:cubicBezTo>
                    <a:pt x="189" y="127"/>
                    <a:pt x="195" y="114"/>
                    <a:pt x="191" y="105"/>
                  </a:cubicBezTo>
                  <a:cubicBezTo>
                    <a:pt x="148" y="43"/>
                    <a:pt x="86" y="12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4"/>
            <p:cNvSpPr/>
            <p:nvPr/>
          </p:nvSpPr>
          <p:spPr>
            <a:xfrm>
              <a:off x="1431831" y="2977174"/>
              <a:ext cx="100716" cy="64917"/>
            </a:xfrm>
            <a:custGeom>
              <a:avLst/>
              <a:gdLst/>
              <a:ahLst/>
              <a:cxnLst/>
              <a:rect l="l" t="t" r="r" b="b"/>
              <a:pathLst>
                <a:path w="1131" h="729" extrusionOk="0">
                  <a:moveTo>
                    <a:pt x="864" y="59"/>
                  </a:moveTo>
                  <a:cubicBezTo>
                    <a:pt x="899" y="59"/>
                    <a:pt x="935" y="63"/>
                    <a:pt x="971" y="71"/>
                  </a:cubicBezTo>
                  <a:cubicBezTo>
                    <a:pt x="988" y="77"/>
                    <a:pt x="984" y="103"/>
                    <a:pt x="969" y="103"/>
                  </a:cubicBezTo>
                  <a:cubicBezTo>
                    <a:pt x="968" y="103"/>
                    <a:pt x="966" y="102"/>
                    <a:pt x="965" y="102"/>
                  </a:cubicBezTo>
                  <a:cubicBezTo>
                    <a:pt x="929" y="97"/>
                    <a:pt x="893" y="95"/>
                    <a:pt x="857" y="95"/>
                  </a:cubicBezTo>
                  <a:cubicBezTo>
                    <a:pt x="795" y="95"/>
                    <a:pt x="734" y="103"/>
                    <a:pt x="676" y="126"/>
                  </a:cubicBezTo>
                  <a:cubicBezTo>
                    <a:pt x="674" y="127"/>
                    <a:pt x="672" y="127"/>
                    <a:pt x="670" y="127"/>
                  </a:cubicBezTo>
                  <a:cubicBezTo>
                    <a:pt x="655" y="127"/>
                    <a:pt x="647" y="107"/>
                    <a:pt x="664" y="102"/>
                  </a:cubicBezTo>
                  <a:cubicBezTo>
                    <a:pt x="728" y="74"/>
                    <a:pt x="795" y="59"/>
                    <a:pt x="864" y="59"/>
                  </a:cubicBezTo>
                  <a:close/>
                  <a:moveTo>
                    <a:pt x="1044" y="114"/>
                  </a:moveTo>
                  <a:cubicBezTo>
                    <a:pt x="1064" y="114"/>
                    <a:pt x="1067" y="145"/>
                    <a:pt x="1045" y="151"/>
                  </a:cubicBezTo>
                  <a:cubicBezTo>
                    <a:pt x="965" y="170"/>
                    <a:pt x="879" y="188"/>
                    <a:pt x="793" y="206"/>
                  </a:cubicBezTo>
                  <a:cubicBezTo>
                    <a:pt x="791" y="207"/>
                    <a:pt x="789" y="207"/>
                    <a:pt x="787" y="207"/>
                  </a:cubicBezTo>
                  <a:cubicBezTo>
                    <a:pt x="767" y="207"/>
                    <a:pt x="764" y="176"/>
                    <a:pt x="787" y="176"/>
                  </a:cubicBezTo>
                  <a:cubicBezTo>
                    <a:pt x="866" y="151"/>
                    <a:pt x="952" y="133"/>
                    <a:pt x="1038" y="114"/>
                  </a:cubicBezTo>
                  <a:cubicBezTo>
                    <a:pt x="1040" y="114"/>
                    <a:pt x="1042" y="114"/>
                    <a:pt x="1044" y="114"/>
                  </a:cubicBezTo>
                  <a:close/>
                  <a:moveTo>
                    <a:pt x="947" y="0"/>
                  </a:moveTo>
                  <a:cubicBezTo>
                    <a:pt x="891" y="0"/>
                    <a:pt x="831" y="8"/>
                    <a:pt x="780" y="16"/>
                  </a:cubicBezTo>
                  <a:cubicBezTo>
                    <a:pt x="774" y="22"/>
                    <a:pt x="762" y="22"/>
                    <a:pt x="756" y="22"/>
                  </a:cubicBezTo>
                  <a:lnTo>
                    <a:pt x="744" y="22"/>
                  </a:lnTo>
                  <a:cubicBezTo>
                    <a:pt x="356" y="83"/>
                    <a:pt x="111" y="323"/>
                    <a:pt x="0" y="679"/>
                  </a:cubicBezTo>
                  <a:cubicBezTo>
                    <a:pt x="154" y="538"/>
                    <a:pt x="375" y="458"/>
                    <a:pt x="541" y="323"/>
                  </a:cubicBezTo>
                  <a:cubicBezTo>
                    <a:pt x="547" y="317"/>
                    <a:pt x="554" y="314"/>
                    <a:pt x="563" y="314"/>
                  </a:cubicBezTo>
                  <a:cubicBezTo>
                    <a:pt x="580" y="314"/>
                    <a:pt x="598" y="327"/>
                    <a:pt x="602" y="348"/>
                  </a:cubicBezTo>
                  <a:cubicBezTo>
                    <a:pt x="608" y="409"/>
                    <a:pt x="627" y="483"/>
                    <a:pt x="651" y="563"/>
                  </a:cubicBezTo>
                  <a:cubicBezTo>
                    <a:pt x="688" y="477"/>
                    <a:pt x="750" y="397"/>
                    <a:pt x="836" y="354"/>
                  </a:cubicBezTo>
                  <a:cubicBezTo>
                    <a:pt x="838" y="352"/>
                    <a:pt x="840" y="351"/>
                    <a:pt x="842" y="351"/>
                  </a:cubicBezTo>
                  <a:cubicBezTo>
                    <a:pt x="853" y="351"/>
                    <a:pt x="864" y="373"/>
                    <a:pt x="854" y="378"/>
                  </a:cubicBezTo>
                  <a:cubicBezTo>
                    <a:pt x="762" y="440"/>
                    <a:pt x="701" y="514"/>
                    <a:pt x="664" y="600"/>
                  </a:cubicBezTo>
                  <a:cubicBezTo>
                    <a:pt x="676" y="643"/>
                    <a:pt x="682" y="686"/>
                    <a:pt x="694" y="729"/>
                  </a:cubicBezTo>
                  <a:cubicBezTo>
                    <a:pt x="738" y="694"/>
                    <a:pt x="791" y="677"/>
                    <a:pt x="846" y="677"/>
                  </a:cubicBezTo>
                  <a:cubicBezTo>
                    <a:pt x="869" y="677"/>
                    <a:pt x="892" y="680"/>
                    <a:pt x="916" y="686"/>
                  </a:cubicBezTo>
                  <a:cubicBezTo>
                    <a:pt x="934" y="686"/>
                    <a:pt x="946" y="692"/>
                    <a:pt x="959" y="692"/>
                  </a:cubicBezTo>
                  <a:cubicBezTo>
                    <a:pt x="1002" y="514"/>
                    <a:pt x="1075" y="323"/>
                    <a:pt x="1100" y="139"/>
                  </a:cubicBezTo>
                  <a:cubicBezTo>
                    <a:pt x="1112" y="22"/>
                    <a:pt x="1131" y="40"/>
                    <a:pt x="1038" y="10"/>
                  </a:cubicBezTo>
                  <a:cubicBezTo>
                    <a:pt x="1011" y="3"/>
                    <a:pt x="980" y="0"/>
                    <a:pt x="94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4"/>
            <p:cNvSpPr/>
            <p:nvPr/>
          </p:nvSpPr>
          <p:spPr>
            <a:xfrm>
              <a:off x="1499775" y="2987237"/>
              <a:ext cx="27160" cy="8460"/>
            </a:xfrm>
            <a:custGeom>
              <a:avLst/>
              <a:gdLst/>
              <a:ahLst/>
              <a:cxnLst/>
              <a:rect l="l" t="t" r="r" b="b"/>
              <a:pathLst>
                <a:path w="305" h="95" extrusionOk="0">
                  <a:moveTo>
                    <a:pt x="281" y="1"/>
                  </a:moveTo>
                  <a:cubicBezTo>
                    <a:pt x="279" y="1"/>
                    <a:pt x="277" y="1"/>
                    <a:pt x="275" y="1"/>
                  </a:cubicBezTo>
                  <a:cubicBezTo>
                    <a:pt x="189" y="20"/>
                    <a:pt x="103" y="38"/>
                    <a:pt x="24" y="57"/>
                  </a:cubicBezTo>
                  <a:cubicBezTo>
                    <a:pt x="1" y="62"/>
                    <a:pt x="4" y="94"/>
                    <a:pt x="24" y="94"/>
                  </a:cubicBezTo>
                  <a:cubicBezTo>
                    <a:pt x="26" y="94"/>
                    <a:pt x="28" y="94"/>
                    <a:pt x="30" y="93"/>
                  </a:cubicBezTo>
                  <a:cubicBezTo>
                    <a:pt x="116" y="75"/>
                    <a:pt x="202" y="57"/>
                    <a:pt x="282" y="38"/>
                  </a:cubicBezTo>
                  <a:cubicBezTo>
                    <a:pt x="304" y="32"/>
                    <a:pt x="301" y="1"/>
                    <a:pt x="28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4"/>
            <p:cNvSpPr/>
            <p:nvPr/>
          </p:nvSpPr>
          <p:spPr>
            <a:xfrm>
              <a:off x="1489446" y="2982339"/>
              <a:ext cx="30366" cy="6233"/>
            </a:xfrm>
            <a:custGeom>
              <a:avLst/>
              <a:gdLst/>
              <a:ahLst/>
              <a:cxnLst/>
              <a:rect l="l" t="t" r="r" b="b"/>
              <a:pathLst>
                <a:path w="341" h="70" extrusionOk="0">
                  <a:moveTo>
                    <a:pt x="217" y="1"/>
                  </a:moveTo>
                  <a:cubicBezTo>
                    <a:pt x="148" y="1"/>
                    <a:pt x="81" y="16"/>
                    <a:pt x="17" y="44"/>
                  </a:cubicBezTo>
                  <a:cubicBezTo>
                    <a:pt x="0" y="49"/>
                    <a:pt x="8" y="69"/>
                    <a:pt x="23" y="69"/>
                  </a:cubicBezTo>
                  <a:cubicBezTo>
                    <a:pt x="25" y="69"/>
                    <a:pt x="27" y="69"/>
                    <a:pt x="29" y="68"/>
                  </a:cubicBezTo>
                  <a:cubicBezTo>
                    <a:pt x="87" y="45"/>
                    <a:pt x="148" y="37"/>
                    <a:pt x="210" y="37"/>
                  </a:cubicBezTo>
                  <a:cubicBezTo>
                    <a:pt x="246" y="37"/>
                    <a:pt x="282" y="39"/>
                    <a:pt x="318" y="44"/>
                  </a:cubicBezTo>
                  <a:cubicBezTo>
                    <a:pt x="319" y="44"/>
                    <a:pt x="321" y="45"/>
                    <a:pt x="322" y="45"/>
                  </a:cubicBezTo>
                  <a:cubicBezTo>
                    <a:pt x="337" y="45"/>
                    <a:pt x="341" y="19"/>
                    <a:pt x="324" y="13"/>
                  </a:cubicBezTo>
                  <a:cubicBezTo>
                    <a:pt x="288" y="5"/>
                    <a:pt x="252" y="1"/>
                    <a:pt x="21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4"/>
            <p:cNvSpPr/>
            <p:nvPr/>
          </p:nvSpPr>
          <p:spPr>
            <a:xfrm>
              <a:off x="1413220" y="3014129"/>
              <a:ext cx="77741" cy="91989"/>
            </a:xfrm>
            <a:custGeom>
              <a:avLst/>
              <a:gdLst/>
              <a:ahLst/>
              <a:cxnLst/>
              <a:rect l="l" t="t" r="r" b="b"/>
              <a:pathLst>
                <a:path w="873" h="1033" extrusionOk="0">
                  <a:moveTo>
                    <a:pt x="744" y="0"/>
                  </a:moveTo>
                  <a:cubicBezTo>
                    <a:pt x="608" y="99"/>
                    <a:pt x="455" y="160"/>
                    <a:pt x="320" y="258"/>
                  </a:cubicBezTo>
                  <a:cubicBezTo>
                    <a:pt x="111" y="418"/>
                    <a:pt x="0" y="719"/>
                    <a:pt x="166" y="916"/>
                  </a:cubicBezTo>
                  <a:cubicBezTo>
                    <a:pt x="178" y="909"/>
                    <a:pt x="191" y="909"/>
                    <a:pt x="209" y="903"/>
                  </a:cubicBezTo>
                  <a:cubicBezTo>
                    <a:pt x="234" y="903"/>
                    <a:pt x="240" y="934"/>
                    <a:pt x="221" y="946"/>
                  </a:cubicBezTo>
                  <a:cubicBezTo>
                    <a:pt x="215" y="946"/>
                    <a:pt x="209" y="952"/>
                    <a:pt x="203" y="952"/>
                  </a:cubicBezTo>
                  <a:cubicBezTo>
                    <a:pt x="209" y="965"/>
                    <a:pt x="221" y="971"/>
                    <a:pt x="234" y="977"/>
                  </a:cubicBezTo>
                  <a:cubicBezTo>
                    <a:pt x="228" y="774"/>
                    <a:pt x="326" y="584"/>
                    <a:pt x="486" y="455"/>
                  </a:cubicBezTo>
                  <a:cubicBezTo>
                    <a:pt x="491" y="451"/>
                    <a:pt x="496" y="449"/>
                    <a:pt x="501" y="449"/>
                  </a:cubicBezTo>
                  <a:cubicBezTo>
                    <a:pt x="519" y="449"/>
                    <a:pt x="531" y="471"/>
                    <a:pt x="516" y="486"/>
                  </a:cubicBezTo>
                  <a:cubicBezTo>
                    <a:pt x="350" y="621"/>
                    <a:pt x="277" y="799"/>
                    <a:pt x="264" y="1002"/>
                  </a:cubicBezTo>
                  <a:cubicBezTo>
                    <a:pt x="277" y="1008"/>
                    <a:pt x="283" y="1014"/>
                    <a:pt x="289" y="1020"/>
                  </a:cubicBezTo>
                  <a:cubicBezTo>
                    <a:pt x="295" y="1020"/>
                    <a:pt x="295" y="1026"/>
                    <a:pt x="295" y="1032"/>
                  </a:cubicBezTo>
                  <a:lnTo>
                    <a:pt x="314" y="1032"/>
                  </a:lnTo>
                  <a:cubicBezTo>
                    <a:pt x="320" y="922"/>
                    <a:pt x="400" y="817"/>
                    <a:pt x="522" y="774"/>
                  </a:cubicBezTo>
                  <a:cubicBezTo>
                    <a:pt x="576" y="758"/>
                    <a:pt x="629" y="750"/>
                    <a:pt x="680" y="750"/>
                  </a:cubicBezTo>
                  <a:cubicBezTo>
                    <a:pt x="706" y="750"/>
                    <a:pt x="731" y="752"/>
                    <a:pt x="756" y="756"/>
                  </a:cubicBezTo>
                  <a:cubicBezTo>
                    <a:pt x="860" y="670"/>
                    <a:pt x="873" y="547"/>
                    <a:pt x="854" y="412"/>
                  </a:cubicBezTo>
                  <a:lnTo>
                    <a:pt x="854" y="412"/>
                  </a:lnTo>
                  <a:cubicBezTo>
                    <a:pt x="853" y="413"/>
                    <a:pt x="851" y="414"/>
                    <a:pt x="850" y="414"/>
                  </a:cubicBezTo>
                  <a:cubicBezTo>
                    <a:pt x="842" y="414"/>
                    <a:pt x="831" y="405"/>
                    <a:pt x="836" y="400"/>
                  </a:cubicBezTo>
                  <a:cubicBezTo>
                    <a:pt x="836" y="387"/>
                    <a:pt x="842" y="381"/>
                    <a:pt x="848" y="375"/>
                  </a:cubicBezTo>
                  <a:cubicBezTo>
                    <a:pt x="842" y="350"/>
                    <a:pt x="836" y="332"/>
                    <a:pt x="830" y="307"/>
                  </a:cubicBezTo>
                  <a:cubicBezTo>
                    <a:pt x="830" y="307"/>
                    <a:pt x="824" y="307"/>
                    <a:pt x="824" y="301"/>
                  </a:cubicBezTo>
                  <a:cubicBezTo>
                    <a:pt x="824" y="295"/>
                    <a:pt x="824" y="289"/>
                    <a:pt x="824" y="283"/>
                  </a:cubicBezTo>
                  <a:cubicBezTo>
                    <a:pt x="799" y="185"/>
                    <a:pt x="762" y="92"/>
                    <a:pt x="74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4"/>
            <p:cNvSpPr/>
            <p:nvPr/>
          </p:nvSpPr>
          <p:spPr>
            <a:xfrm>
              <a:off x="1434502" y="2949035"/>
              <a:ext cx="70706" cy="63493"/>
            </a:xfrm>
            <a:custGeom>
              <a:avLst/>
              <a:gdLst/>
              <a:ahLst/>
              <a:cxnLst/>
              <a:rect l="l" t="t" r="r" b="b"/>
              <a:pathLst>
                <a:path w="794" h="713" extrusionOk="0">
                  <a:moveTo>
                    <a:pt x="793" y="0"/>
                  </a:moveTo>
                  <a:lnTo>
                    <a:pt x="793" y="0"/>
                  </a:lnTo>
                  <a:cubicBezTo>
                    <a:pt x="591" y="86"/>
                    <a:pt x="382" y="184"/>
                    <a:pt x="216" y="344"/>
                  </a:cubicBezTo>
                  <a:cubicBezTo>
                    <a:pt x="99" y="455"/>
                    <a:pt x="38" y="578"/>
                    <a:pt x="1" y="713"/>
                  </a:cubicBezTo>
                  <a:cubicBezTo>
                    <a:pt x="93" y="553"/>
                    <a:pt x="253" y="436"/>
                    <a:pt x="437" y="363"/>
                  </a:cubicBezTo>
                  <a:cubicBezTo>
                    <a:pt x="468" y="270"/>
                    <a:pt x="554" y="209"/>
                    <a:pt x="646" y="191"/>
                  </a:cubicBezTo>
                  <a:cubicBezTo>
                    <a:pt x="671" y="191"/>
                    <a:pt x="677" y="221"/>
                    <a:pt x="652" y="227"/>
                  </a:cubicBezTo>
                  <a:cubicBezTo>
                    <a:pt x="578" y="240"/>
                    <a:pt x="517" y="283"/>
                    <a:pt x="480" y="350"/>
                  </a:cubicBezTo>
                  <a:cubicBezTo>
                    <a:pt x="548" y="326"/>
                    <a:pt x="628" y="301"/>
                    <a:pt x="701" y="289"/>
                  </a:cubicBezTo>
                  <a:cubicBezTo>
                    <a:pt x="738" y="191"/>
                    <a:pt x="769" y="98"/>
                    <a:pt x="79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4"/>
            <p:cNvSpPr/>
            <p:nvPr/>
          </p:nvSpPr>
          <p:spPr>
            <a:xfrm>
              <a:off x="1409480" y="3122413"/>
              <a:ext cx="27338" cy="10597"/>
            </a:xfrm>
            <a:custGeom>
              <a:avLst/>
              <a:gdLst/>
              <a:ahLst/>
              <a:cxnLst/>
              <a:rect l="l" t="t" r="r" b="b"/>
              <a:pathLst>
                <a:path w="307" h="119" extrusionOk="0">
                  <a:moveTo>
                    <a:pt x="270" y="1"/>
                  </a:moveTo>
                  <a:cubicBezTo>
                    <a:pt x="184" y="13"/>
                    <a:pt x="91" y="44"/>
                    <a:pt x="12" y="93"/>
                  </a:cubicBezTo>
                  <a:cubicBezTo>
                    <a:pt x="1" y="103"/>
                    <a:pt x="13" y="119"/>
                    <a:pt x="25" y="119"/>
                  </a:cubicBezTo>
                  <a:cubicBezTo>
                    <a:pt x="27" y="119"/>
                    <a:pt x="28" y="118"/>
                    <a:pt x="30" y="117"/>
                  </a:cubicBezTo>
                  <a:cubicBezTo>
                    <a:pt x="110" y="74"/>
                    <a:pt x="190" y="50"/>
                    <a:pt x="282" y="44"/>
                  </a:cubicBezTo>
                  <a:cubicBezTo>
                    <a:pt x="306" y="38"/>
                    <a:pt x="294" y="1"/>
                    <a:pt x="27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4"/>
            <p:cNvSpPr/>
            <p:nvPr/>
          </p:nvSpPr>
          <p:spPr>
            <a:xfrm>
              <a:off x="1400753" y="3111371"/>
              <a:ext cx="33127" cy="11755"/>
            </a:xfrm>
            <a:custGeom>
              <a:avLst/>
              <a:gdLst/>
              <a:ahLst/>
              <a:cxnLst/>
              <a:rect l="l" t="t" r="r" b="b"/>
              <a:pathLst>
                <a:path w="372" h="132" extrusionOk="0">
                  <a:moveTo>
                    <a:pt x="349" y="1"/>
                  </a:moveTo>
                  <a:cubicBezTo>
                    <a:pt x="347" y="1"/>
                    <a:pt x="345" y="1"/>
                    <a:pt x="343" y="2"/>
                  </a:cubicBezTo>
                  <a:cubicBezTo>
                    <a:pt x="232" y="45"/>
                    <a:pt x="128" y="82"/>
                    <a:pt x="17" y="106"/>
                  </a:cubicBezTo>
                  <a:cubicBezTo>
                    <a:pt x="1" y="112"/>
                    <a:pt x="4" y="132"/>
                    <a:pt x="18" y="132"/>
                  </a:cubicBezTo>
                  <a:cubicBezTo>
                    <a:pt x="20" y="132"/>
                    <a:pt x="22" y="131"/>
                    <a:pt x="24" y="131"/>
                  </a:cubicBezTo>
                  <a:cubicBezTo>
                    <a:pt x="134" y="119"/>
                    <a:pt x="257" y="82"/>
                    <a:pt x="355" y="26"/>
                  </a:cubicBezTo>
                  <a:cubicBezTo>
                    <a:pt x="372" y="21"/>
                    <a:pt x="364" y="1"/>
                    <a:pt x="34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4"/>
            <p:cNvSpPr/>
            <p:nvPr/>
          </p:nvSpPr>
          <p:spPr>
            <a:xfrm>
              <a:off x="1249102" y="2960166"/>
              <a:ext cx="85933" cy="82460"/>
            </a:xfrm>
            <a:custGeom>
              <a:avLst/>
              <a:gdLst/>
              <a:ahLst/>
              <a:cxnLst/>
              <a:rect l="l" t="t" r="r" b="b"/>
              <a:pathLst>
                <a:path w="965" h="926" extrusionOk="0">
                  <a:moveTo>
                    <a:pt x="287" y="1"/>
                  </a:moveTo>
                  <a:cubicBezTo>
                    <a:pt x="204" y="1"/>
                    <a:pt x="121" y="11"/>
                    <a:pt x="38" y="11"/>
                  </a:cubicBezTo>
                  <a:cubicBezTo>
                    <a:pt x="28" y="11"/>
                    <a:pt x="17" y="11"/>
                    <a:pt x="6" y="10"/>
                  </a:cubicBezTo>
                  <a:lnTo>
                    <a:pt x="6" y="10"/>
                  </a:lnTo>
                  <a:cubicBezTo>
                    <a:pt x="43" y="59"/>
                    <a:pt x="68" y="121"/>
                    <a:pt x="68" y="188"/>
                  </a:cubicBezTo>
                  <a:cubicBezTo>
                    <a:pt x="68" y="207"/>
                    <a:pt x="68" y="231"/>
                    <a:pt x="62" y="250"/>
                  </a:cubicBezTo>
                  <a:cubicBezTo>
                    <a:pt x="74" y="268"/>
                    <a:pt x="68" y="281"/>
                    <a:pt x="56" y="293"/>
                  </a:cubicBezTo>
                  <a:cubicBezTo>
                    <a:pt x="43" y="336"/>
                    <a:pt x="31" y="373"/>
                    <a:pt x="19" y="416"/>
                  </a:cubicBezTo>
                  <a:cubicBezTo>
                    <a:pt x="0" y="514"/>
                    <a:pt x="13" y="600"/>
                    <a:pt x="37" y="680"/>
                  </a:cubicBezTo>
                  <a:cubicBezTo>
                    <a:pt x="56" y="631"/>
                    <a:pt x="92" y="594"/>
                    <a:pt x="172" y="588"/>
                  </a:cubicBezTo>
                  <a:cubicBezTo>
                    <a:pt x="196" y="585"/>
                    <a:pt x="220" y="584"/>
                    <a:pt x="244" y="584"/>
                  </a:cubicBezTo>
                  <a:cubicBezTo>
                    <a:pt x="494" y="584"/>
                    <a:pt x="752" y="724"/>
                    <a:pt x="903" y="926"/>
                  </a:cubicBezTo>
                  <a:cubicBezTo>
                    <a:pt x="762" y="662"/>
                    <a:pt x="572" y="459"/>
                    <a:pt x="332" y="281"/>
                  </a:cubicBezTo>
                  <a:cubicBezTo>
                    <a:pt x="322" y="271"/>
                    <a:pt x="332" y="253"/>
                    <a:pt x="343" y="253"/>
                  </a:cubicBezTo>
                  <a:cubicBezTo>
                    <a:pt x="345" y="253"/>
                    <a:pt x="348" y="254"/>
                    <a:pt x="350" y="256"/>
                  </a:cubicBezTo>
                  <a:cubicBezTo>
                    <a:pt x="590" y="397"/>
                    <a:pt x="780" y="619"/>
                    <a:pt x="903" y="870"/>
                  </a:cubicBezTo>
                  <a:cubicBezTo>
                    <a:pt x="903" y="834"/>
                    <a:pt x="903" y="803"/>
                    <a:pt x="903" y="766"/>
                  </a:cubicBezTo>
                  <a:cubicBezTo>
                    <a:pt x="830" y="625"/>
                    <a:pt x="750" y="508"/>
                    <a:pt x="633" y="391"/>
                  </a:cubicBezTo>
                  <a:cubicBezTo>
                    <a:pt x="623" y="376"/>
                    <a:pt x="633" y="357"/>
                    <a:pt x="647" y="357"/>
                  </a:cubicBezTo>
                  <a:cubicBezTo>
                    <a:pt x="651" y="357"/>
                    <a:pt x="654" y="358"/>
                    <a:pt x="658" y="361"/>
                  </a:cubicBezTo>
                  <a:cubicBezTo>
                    <a:pt x="762" y="453"/>
                    <a:pt x="848" y="576"/>
                    <a:pt x="909" y="705"/>
                  </a:cubicBezTo>
                  <a:cubicBezTo>
                    <a:pt x="922" y="606"/>
                    <a:pt x="946" y="502"/>
                    <a:pt x="965" y="410"/>
                  </a:cubicBezTo>
                  <a:cubicBezTo>
                    <a:pt x="965" y="410"/>
                    <a:pt x="959" y="404"/>
                    <a:pt x="952" y="404"/>
                  </a:cubicBezTo>
                  <a:cubicBezTo>
                    <a:pt x="830" y="268"/>
                    <a:pt x="701" y="127"/>
                    <a:pt x="529" y="47"/>
                  </a:cubicBezTo>
                  <a:cubicBezTo>
                    <a:pt x="449" y="10"/>
                    <a:pt x="368" y="1"/>
                    <a:pt x="28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4"/>
            <p:cNvSpPr/>
            <p:nvPr/>
          </p:nvSpPr>
          <p:spPr>
            <a:xfrm>
              <a:off x="1325150" y="2986791"/>
              <a:ext cx="78809" cy="87625"/>
            </a:xfrm>
            <a:custGeom>
              <a:avLst/>
              <a:gdLst/>
              <a:ahLst/>
              <a:cxnLst/>
              <a:rect l="l" t="t" r="r" b="b"/>
              <a:pathLst>
                <a:path w="885" h="984" extrusionOk="0">
                  <a:moveTo>
                    <a:pt x="209" y="0"/>
                  </a:moveTo>
                  <a:lnTo>
                    <a:pt x="209" y="0"/>
                  </a:lnTo>
                  <a:cubicBezTo>
                    <a:pt x="154" y="277"/>
                    <a:pt x="0" y="608"/>
                    <a:pt x="240" y="836"/>
                  </a:cubicBezTo>
                  <a:cubicBezTo>
                    <a:pt x="254" y="845"/>
                    <a:pt x="242" y="866"/>
                    <a:pt x="228" y="866"/>
                  </a:cubicBezTo>
                  <a:cubicBezTo>
                    <a:pt x="224" y="866"/>
                    <a:pt x="219" y="864"/>
                    <a:pt x="215" y="860"/>
                  </a:cubicBezTo>
                  <a:cubicBezTo>
                    <a:pt x="184" y="842"/>
                    <a:pt x="160" y="817"/>
                    <a:pt x="141" y="793"/>
                  </a:cubicBezTo>
                  <a:cubicBezTo>
                    <a:pt x="141" y="805"/>
                    <a:pt x="135" y="811"/>
                    <a:pt x="123" y="817"/>
                  </a:cubicBezTo>
                  <a:cubicBezTo>
                    <a:pt x="197" y="860"/>
                    <a:pt x="264" y="915"/>
                    <a:pt x="320" y="983"/>
                  </a:cubicBezTo>
                  <a:cubicBezTo>
                    <a:pt x="344" y="872"/>
                    <a:pt x="381" y="762"/>
                    <a:pt x="418" y="651"/>
                  </a:cubicBezTo>
                  <a:cubicBezTo>
                    <a:pt x="422" y="635"/>
                    <a:pt x="434" y="624"/>
                    <a:pt x="448" y="624"/>
                  </a:cubicBezTo>
                  <a:cubicBezTo>
                    <a:pt x="454" y="624"/>
                    <a:pt x="461" y="627"/>
                    <a:pt x="467" y="633"/>
                  </a:cubicBezTo>
                  <a:cubicBezTo>
                    <a:pt x="553" y="694"/>
                    <a:pt x="639" y="768"/>
                    <a:pt x="719" y="848"/>
                  </a:cubicBezTo>
                  <a:cubicBezTo>
                    <a:pt x="658" y="670"/>
                    <a:pt x="559" y="522"/>
                    <a:pt x="424" y="381"/>
                  </a:cubicBezTo>
                  <a:cubicBezTo>
                    <a:pt x="414" y="366"/>
                    <a:pt x="428" y="347"/>
                    <a:pt x="441" y="347"/>
                  </a:cubicBezTo>
                  <a:cubicBezTo>
                    <a:pt x="444" y="347"/>
                    <a:pt x="446" y="348"/>
                    <a:pt x="449" y="350"/>
                  </a:cubicBezTo>
                  <a:cubicBezTo>
                    <a:pt x="608" y="504"/>
                    <a:pt x="713" y="694"/>
                    <a:pt x="774" y="903"/>
                  </a:cubicBezTo>
                  <a:cubicBezTo>
                    <a:pt x="793" y="922"/>
                    <a:pt x="811" y="946"/>
                    <a:pt x="830" y="965"/>
                  </a:cubicBezTo>
                  <a:cubicBezTo>
                    <a:pt x="848" y="940"/>
                    <a:pt x="866" y="922"/>
                    <a:pt x="885" y="897"/>
                  </a:cubicBezTo>
                  <a:cubicBezTo>
                    <a:pt x="879" y="891"/>
                    <a:pt x="873" y="885"/>
                    <a:pt x="873" y="872"/>
                  </a:cubicBezTo>
                  <a:cubicBezTo>
                    <a:pt x="848" y="449"/>
                    <a:pt x="510" y="240"/>
                    <a:pt x="209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4"/>
            <p:cNvSpPr/>
            <p:nvPr/>
          </p:nvSpPr>
          <p:spPr>
            <a:xfrm>
              <a:off x="1403335" y="3049126"/>
              <a:ext cx="55923" cy="113895"/>
            </a:xfrm>
            <a:custGeom>
              <a:avLst/>
              <a:gdLst/>
              <a:ahLst/>
              <a:cxnLst/>
              <a:rect l="l" t="t" r="r" b="b"/>
              <a:pathLst>
                <a:path w="628" h="1279" extrusionOk="0">
                  <a:moveTo>
                    <a:pt x="179" y="0"/>
                  </a:moveTo>
                  <a:cubicBezTo>
                    <a:pt x="148" y="123"/>
                    <a:pt x="93" y="222"/>
                    <a:pt x="1" y="320"/>
                  </a:cubicBezTo>
                  <a:cubicBezTo>
                    <a:pt x="1" y="326"/>
                    <a:pt x="1" y="326"/>
                    <a:pt x="1" y="326"/>
                  </a:cubicBezTo>
                  <a:cubicBezTo>
                    <a:pt x="148" y="523"/>
                    <a:pt x="240" y="762"/>
                    <a:pt x="179" y="1020"/>
                  </a:cubicBezTo>
                  <a:cubicBezTo>
                    <a:pt x="173" y="1026"/>
                    <a:pt x="167" y="1033"/>
                    <a:pt x="160" y="1039"/>
                  </a:cubicBezTo>
                  <a:cubicBezTo>
                    <a:pt x="191" y="1076"/>
                    <a:pt x="222" y="1119"/>
                    <a:pt x="253" y="1162"/>
                  </a:cubicBezTo>
                  <a:cubicBezTo>
                    <a:pt x="302" y="959"/>
                    <a:pt x="320" y="762"/>
                    <a:pt x="314" y="553"/>
                  </a:cubicBezTo>
                  <a:cubicBezTo>
                    <a:pt x="311" y="540"/>
                    <a:pt x="323" y="532"/>
                    <a:pt x="334" y="532"/>
                  </a:cubicBezTo>
                  <a:cubicBezTo>
                    <a:pt x="343" y="532"/>
                    <a:pt x="351" y="536"/>
                    <a:pt x="351" y="547"/>
                  </a:cubicBezTo>
                  <a:cubicBezTo>
                    <a:pt x="375" y="762"/>
                    <a:pt x="345" y="983"/>
                    <a:pt x="271" y="1186"/>
                  </a:cubicBezTo>
                  <a:cubicBezTo>
                    <a:pt x="296" y="1211"/>
                    <a:pt x="314" y="1248"/>
                    <a:pt x="332" y="1278"/>
                  </a:cubicBezTo>
                  <a:cubicBezTo>
                    <a:pt x="627" y="928"/>
                    <a:pt x="437" y="320"/>
                    <a:pt x="1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4"/>
            <p:cNvSpPr/>
            <p:nvPr/>
          </p:nvSpPr>
          <p:spPr>
            <a:xfrm>
              <a:off x="1353557" y="3050194"/>
              <a:ext cx="62424" cy="102942"/>
            </a:xfrm>
            <a:custGeom>
              <a:avLst/>
              <a:gdLst/>
              <a:ahLst/>
              <a:cxnLst/>
              <a:rect l="l" t="t" r="r" b="b"/>
              <a:pathLst>
                <a:path w="701" h="1156" extrusionOk="0">
                  <a:moveTo>
                    <a:pt x="148" y="1"/>
                  </a:moveTo>
                  <a:cubicBezTo>
                    <a:pt x="111" y="111"/>
                    <a:pt x="74" y="222"/>
                    <a:pt x="50" y="326"/>
                  </a:cubicBezTo>
                  <a:cubicBezTo>
                    <a:pt x="62" y="345"/>
                    <a:pt x="56" y="363"/>
                    <a:pt x="44" y="369"/>
                  </a:cubicBezTo>
                  <a:cubicBezTo>
                    <a:pt x="1" y="584"/>
                    <a:pt x="1" y="799"/>
                    <a:pt x="105" y="1008"/>
                  </a:cubicBezTo>
                  <a:cubicBezTo>
                    <a:pt x="110" y="1023"/>
                    <a:pt x="99" y="1034"/>
                    <a:pt x="87" y="1034"/>
                  </a:cubicBezTo>
                  <a:cubicBezTo>
                    <a:pt x="85" y="1034"/>
                    <a:pt x="83" y="1034"/>
                    <a:pt x="80" y="1033"/>
                  </a:cubicBezTo>
                  <a:lnTo>
                    <a:pt x="80" y="1033"/>
                  </a:lnTo>
                  <a:cubicBezTo>
                    <a:pt x="130" y="1070"/>
                    <a:pt x="179" y="1113"/>
                    <a:pt x="222" y="1156"/>
                  </a:cubicBezTo>
                  <a:cubicBezTo>
                    <a:pt x="259" y="1051"/>
                    <a:pt x="296" y="947"/>
                    <a:pt x="314" y="849"/>
                  </a:cubicBezTo>
                  <a:cubicBezTo>
                    <a:pt x="289" y="726"/>
                    <a:pt x="259" y="603"/>
                    <a:pt x="228" y="480"/>
                  </a:cubicBezTo>
                  <a:cubicBezTo>
                    <a:pt x="224" y="468"/>
                    <a:pt x="233" y="459"/>
                    <a:pt x="241" y="459"/>
                  </a:cubicBezTo>
                  <a:cubicBezTo>
                    <a:pt x="246" y="459"/>
                    <a:pt x="250" y="461"/>
                    <a:pt x="253" y="468"/>
                  </a:cubicBezTo>
                  <a:cubicBezTo>
                    <a:pt x="283" y="560"/>
                    <a:pt x="308" y="658"/>
                    <a:pt x="326" y="756"/>
                  </a:cubicBezTo>
                  <a:cubicBezTo>
                    <a:pt x="326" y="738"/>
                    <a:pt x="326" y="726"/>
                    <a:pt x="326" y="713"/>
                  </a:cubicBezTo>
                  <a:cubicBezTo>
                    <a:pt x="326" y="691"/>
                    <a:pt x="345" y="673"/>
                    <a:pt x="365" y="673"/>
                  </a:cubicBezTo>
                  <a:cubicBezTo>
                    <a:pt x="373" y="673"/>
                    <a:pt x="381" y="676"/>
                    <a:pt x="388" y="683"/>
                  </a:cubicBezTo>
                  <a:cubicBezTo>
                    <a:pt x="449" y="732"/>
                    <a:pt x="560" y="842"/>
                    <a:pt x="676" y="971"/>
                  </a:cubicBezTo>
                  <a:cubicBezTo>
                    <a:pt x="701" y="541"/>
                    <a:pt x="468" y="253"/>
                    <a:pt x="14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4"/>
            <p:cNvSpPr/>
            <p:nvPr/>
          </p:nvSpPr>
          <p:spPr>
            <a:xfrm>
              <a:off x="1288462" y="3052064"/>
              <a:ext cx="71774" cy="101072"/>
            </a:xfrm>
            <a:custGeom>
              <a:avLst/>
              <a:gdLst/>
              <a:ahLst/>
              <a:cxnLst/>
              <a:rect l="l" t="t" r="r" b="b"/>
              <a:pathLst>
                <a:path w="806" h="1135" extrusionOk="0">
                  <a:moveTo>
                    <a:pt x="282" y="130"/>
                  </a:moveTo>
                  <a:cubicBezTo>
                    <a:pt x="284" y="130"/>
                    <a:pt x="287" y="131"/>
                    <a:pt x="289" y="133"/>
                  </a:cubicBezTo>
                  <a:cubicBezTo>
                    <a:pt x="375" y="176"/>
                    <a:pt x="461" y="244"/>
                    <a:pt x="541" y="305"/>
                  </a:cubicBezTo>
                  <a:cubicBezTo>
                    <a:pt x="546" y="310"/>
                    <a:pt x="543" y="319"/>
                    <a:pt x="538" y="319"/>
                  </a:cubicBezTo>
                  <a:cubicBezTo>
                    <a:pt x="537" y="319"/>
                    <a:pt x="536" y="319"/>
                    <a:pt x="535" y="318"/>
                  </a:cubicBezTo>
                  <a:cubicBezTo>
                    <a:pt x="443" y="268"/>
                    <a:pt x="351" y="213"/>
                    <a:pt x="277" y="152"/>
                  </a:cubicBezTo>
                  <a:cubicBezTo>
                    <a:pt x="267" y="147"/>
                    <a:pt x="273" y="130"/>
                    <a:pt x="282" y="130"/>
                  </a:cubicBezTo>
                  <a:close/>
                  <a:moveTo>
                    <a:pt x="219" y="181"/>
                  </a:moveTo>
                  <a:cubicBezTo>
                    <a:pt x="220" y="181"/>
                    <a:pt x="221" y="182"/>
                    <a:pt x="222" y="182"/>
                  </a:cubicBezTo>
                  <a:cubicBezTo>
                    <a:pt x="289" y="225"/>
                    <a:pt x="351" y="268"/>
                    <a:pt x="406" y="311"/>
                  </a:cubicBezTo>
                  <a:cubicBezTo>
                    <a:pt x="416" y="316"/>
                    <a:pt x="410" y="325"/>
                    <a:pt x="404" y="325"/>
                  </a:cubicBezTo>
                  <a:cubicBezTo>
                    <a:pt x="402" y="325"/>
                    <a:pt x="401" y="325"/>
                    <a:pt x="400" y="324"/>
                  </a:cubicBezTo>
                  <a:cubicBezTo>
                    <a:pt x="338" y="287"/>
                    <a:pt x="271" y="244"/>
                    <a:pt x="209" y="201"/>
                  </a:cubicBezTo>
                  <a:cubicBezTo>
                    <a:pt x="204" y="196"/>
                    <a:pt x="212" y="181"/>
                    <a:pt x="219" y="181"/>
                  </a:cubicBezTo>
                  <a:close/>
                  <a:moveTo>
                    <a:pt x="797" y="1001"/>
                  </a:moveTo>
                  <a:cubicBezTo>
                    <a:pt x="798" y="1003"/>
                    <a:pt x="798" y="1004"/>
                    <a:pt x="799" y="1006"/>
                  </a:cubicBezTo>
                  <a:lnTo>
                    <a:pt x="805" y="1006"/>
                  </a:lnTo>
                  <a:cubicBezTo>
                    <a:pt x="802" y="1004"/>
                    <a:pt x="800" y="1003"/>
                    <a:pt x="797" y="1001"/>
                  </a:cubicBezTo>
                  <a:close/>
                  <a:moveTo>
                    <a:pt x="166" y="1"/>
                  </a:moveTo>
                  <a:cubicBezTo>
                    <a:pt x="138" y="1"/>
                    <a:pt x="113" y="7"/>
                    <a:pt x="93" y="23"/>
                  </a:cubicBezTo>
                  <a:cubicBezTo>
                    <a:pt x="7" y="96"/>
                    <a:pt x="1" y="373"/>
                    <a:pt x="1" y="477"/>
                  </a:cubicBezTo>
                  <a:cubicBezTo>
                    <a:pt x="1" y="594"/>
                    <a:pt x="25" y="705"/>
                    <a:pt x="56" y="815"/>
                  </a:cubicBezTo>
                  <a:cubicBezTo>
                    <a:pt x="68" y="821"/>
                    <a:pt x="80" y="828"/>
                    <a:pt x="87" y="834"/>
                  </a:cubicBezTo>
                  <a:cubicBezTo>
                    <a:pt x="191" y="907"/>
                    <a:pt x="265" y="1018"/>
                    <a:pt x="320" y="1135"/>
                  </a:cubicBezTo>
                  <a:cubicBezTo>
                    <a:pt x="338" y="1043"/>
                    <a:pt x="351" y="950"/>
                    <a:pt x="320" y="852"/>
                  </a:cubicBezTo>
                  <a:cubicBezTo>
                    <a:pt x="315" y="830"/>
                    <a:pt x="329" y="808"/>
                    <a:pt x="349" y="808"/>
                  </a:cubicBezTo>
                  <a:cubicBezTo>
                    <a:pt x="352" y="808"/>
                    <a:pt x="354" y="808"/>
                    <a:pt x="357" y="809"/>
                  </a:cubicBezTo>
                  <a:cubicBezTo>
                    <a:pt x="492" y="840"/>
                    <a:pt x="621" y="895"/>
                    <a:pt x="738" y="963"/>
                  </a:cubicBezTo>
                  <a:cubicBezTo>
                    <a:pt x="609" y="729"/>
                    <a:pt x="455" y="526"/>
                    <a:pt x="265" y="330"/>
                  </a:cubicBezTo>
                  <a:cubicBezTo>
                    <a:pt x="255" y="320"/>
                    <a:pt x="264" y="300"/>
                    <a:pt x="277" y="300"/>
                  </a:cubicBezTo>
                  <a:cubicBezTo>
                    <a:pt x="281" y="300"/>
                    <a:pt x="285" y="301"/>
                    <a:pt x="289" y="305"/>
                  </a:cubicBezTo>
                  <a:cubicBezTo>
                    <a:pt x="492" y="496"/>
                    <a:pt x="658" y="729"/>
                    <a:pt x="775" y="981"/>
                  </a:cubicBezTo>
                  <a:cubicBezTo>
                    <a:pt x="775" y="981"/>
                    <a:pt x="775" y="987"/>
                    <a:pt x="775" y="987"/>
                  </a:cubicBezTo>
                  <a:cubicBezTo>
                    <a:pt x="779" y="992"/>
                    <a:pt x="788" y="997"/>
                    <a:pt x="797" y="1001"/>
                  </a:cubicBezTo>
                  <a:lnTo>
                    <a:pt x="797" y="1001"/>
                  </a:lnTo>
                  <a:cubicBezTo>
                    <a:pt x="676" y="782"/>
                    <a:pt x="670" y="556"/>
                    <a:pt x="713" y="324"/>
                  </a:cubicBezTo>
                  <a:cubicBezTo>
                    <a:pt x="633" y="244"/>
                    <a:pt x="547" y="164"/>
                    <a:pt x="443" y="103"/>
                  </a:cubicBezTo>
                  <a:cubicBezTo>
                    <a:pt x="382" y="70"/>
                    <a:pt x="259" y="1"/>
                    <a:pt x="16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4"/>
            <p:cNvSpPr/>
            <p:nvPr/>
          </p:nvSpPr>
          <p:spPr>
            <a:xfrm>
              <a:off x="1241978" y="3018226"/>
              <a:ext cx="90386" cy="104278"/>
            </a:xfrm>
            <a:custGeom>
              <a:avLst/>
              <a:gdLst/>
              <a:ahLst/>
              <a:cxnLst/>
              <a:rect l="l" t="t" r="r" b="b"/>
              <a:pathLst>
                <a:path w="1015" h="1171" extrusionOk="0">
                  <a:moveTo>
                    <a:pt x="504" y="532"/>
                  </a:moveTo>
                  <a:cubicBezTo>
                    <a:pt x="504" y="532"/>
                    <a:pt x="504" y="533"/>
                    <a:pt x="504" y="534"/>
                  </a:cubicBezTo>
                  <a:lnTo>
                    <a:pt x="504" y="534"/>
                  </a:lnTo>
                  <a:cubicBezTo>
                    <a:pt x="504" y="533"/>
                    <a:pt x="504" y="532"/>
                    <a:pt x="504" y="532"/>
                  </a:cubicBezTo>
                  <a:close/>
                  <a:moveTo>
                    <a:pt x="342" y="0"/>
                  </a:moveTo>
                  <a:cubicBezTo>
                    <a:pt x="226" y="0"/>
                    <a:pt x="199" y="58"/>
                    <a:pt x="166" y="145"/>
                  </a:cubicBezTo>
                  <a:cubicBezTo>
                    <a:pt x="166" y="157"/>
                    <a:pt x="166" y="169"/>
                    <a:pt x="154" y="175"/>
                  </a:cubicBezTo>
                  <a:cubicBezTo>
                    <a:pt x="148" y="188"/>
                    <a:pt x="142" y="206"/>
                    <a:pt x="136" y="218"/>
                  </a:cubicBezTo>
                  <a:cubicBezTo>
                    <a:pt x="68" y="372"/>
                    <a:pt x="0" y="489"/>
                    <a:pt x="13" y="661"/>
                  </a:cubicBezTo>
                  <a:lnTo>
                    <a:pt x="6" y="661"/>
                  </a:lnTo>
                  <a:cubicBezTo>
                    <a:pt x="129" y="753"/>
                    <a:pt x="222" y="876"/>
                    <a:pt x="246" y="1054"/>
                  </a:cubicBezTo>
                  <a:cubicBezTo>
                    <a:pt x="351" y="1085"/>
                    <a:pt x="449" y="1115"/>
                    <a:pt x="541" y="1171"/>
                  </a:cubicBezTo>
                  <a:cubicBezTo>
                    <a:pt x="504" y="1079"/>
                    <a:pt x="486" y="993"/>
                    <a:pt x="473" y="900"/>
                  </a:cubicBezTo>
                  <a:cubicBezTo>
                    <a:pt x="473" y="900"/>
                    <a:pt x="467" y="894"/>
                    <a:pt x="467" y="888"/>
                  </a:cubicBezTo>
                  <a:cubicBezTo>
                    <a:pt x="406" y="716"/>
                    <a:pt x="314" y="569"/>
                    <a:pt x="197" y="427"/>
                  </a:cubicBezTo>
                  <a:cubicBezTo>
                    <a:pt x="187" y="413"/>
                    <a:pt x="200" y="399"/>
                    <a:pt x="212" y="399"/>
                  </a:cubicBezTo>
                  <a:cubicBezTo>
                    <a:pt x="215" y="399"/>
                    <a:pt x="219" y="400"/>
                    <a:pt x="222" y="403"/>
                  </a:cubicBezTo>
                  <a:cubicBezTo>
                    <a:pt x="338" y="513"/>
                    <a:pt x="418" y="655"/>
                    <a:pt x="473" y="808"/>
                  </a:cubicBezTo>
                  <a:cubicBezTo>
                    <a:pt x="473" y="717"/>
                    <a:pt x="486" y="625"/>
                    <a:pt x="504" y="534"/>
                  </a:cubicBezTo>
                  <a:lnTo>
                    <a:pt x="504" y="534"/>
                  </a:lnTo>
                  <a:cubicBezTo>
                    <a:pt x="503" y="536"/>
                    <a:pt x="499" y="539"/>
                    <a:pt x="495" y="539"/>
                  </a:cubicBezTo>
                  <a:cubicBezTo>
                    <a:pt x="492" y="539"/>
                    <a:pt x="488" y="537"/>
                    <a:pt x="486" y="532"/>
                  </a:cubicBezTo>
                  <a:cubicBezTo>
                    <a:pt x="430" y="440"/>
                    <a:pt x="375" y="347"/>
                    <a:pt x="320" y="255"/>
                  </a:cubicBezTo>
                  <a:cubicBezTo>
                    <a:pt x="311" y="242"/>
                    <a:pt x="328" y="222"/>
                    <a:pt x="343" y="222"/>
                  </a:cubicBezTo>
                  <a:cubicBezTo>
                    <a:pt x="348" y="222"/>
                    <a:pt x="353" y="224"/>
                    <a:pt x="357" y="231"/>
                  </a:cubicBezTo>
                  <a:cubicBezTo>
                    <a:pt x="412" y="329"/>
                    <a:pt x="461" y="421"/>
                    <a:pt x="510" y="513"/>
                  </a:cubicBezTo>
                  <a:cubicBezTo>
                    <a:pt x="510" y="519"/>
                    <a:pt x="510" y="519"/>
                    <a:pt x="510" y="519"/>
                  </a:cubicBezTo>
                  <a:cubicBezTo>
                    <a:pt x="529" y="452"/>
                    <a:pt x="547" y="384"/>
                    <a:pt x="578" y="317"/>
                  </a:cubicBezTo>
                  <a:cubicBezTo>
                    <a:pt x="584" y="304"/>
                    <a:pt x="602" y="298"/>
                    <a:pt x="615" y="298"/>
                  </a:cubicBezTo>
                  <a:cubicBezTo>
                    <a:pt x="762" y="323"/>
                    <a:pt x="897" y="366"/>
                    <a:pt x="1014" y="440"/>
                  </a:cubicBezTo>
                  <a:cubicBezTo>
                    <a:pt x="867" y="212"/>
                    <a:pt x="670" y="40"/>
                    <a:pt x="394" y="3"/>
                  </a:cubicBezTo>
                  <a:cubicBezTo>
                    <a:pt x="374" y="1"/>
                    <a:pt x="357" y="0"/>
                    <a:pt x="34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4"/>
            <p:cNvSpPr/>
            <p:nvPr/>
          </p:nvSpPr>
          <p:spPr>
            <a:xfrm>
              <a:off x="1227730" y="3109323"/>
              <a:ext cx="87091" cy="104545"/>
            </a:xfrm>
            <a:custGeom>
              <a:avLst/>
              <a:gdLst/>
              <a:ahLst/>
              <a:cxnLst/>
              <a:rect l="l" t="t" r="r" b="b"/>
              <a:pathLst>
                <a:path w="978" h="1174" extrusionOk="0">
                  <a:moveTo>
                    <a:pt x="179" y="0"/>
                  </a:moveTo>
                  <a:cubicBezTo>
                    <a:pt x="166" y="111"/>
                    <a:pt x="136" y="215"/>
                    <a:pt x="93" y="326"/>
                  </a:cubicBezTo>
                  <a:cubicBezTo>
                    <a:pt x="68" y="387"/>
                    <a:pt x="44" y="449"/>
                    <a:pt x="25" y="516"/>
                  </a:cubicBezTo>
                  <a:cubicBezTo>
                    <a:pt x="31" y="522"/>
                    <a:pt x="37" y="522"/>
                    <a:pt x="44" y="529"/>
                  </a:cubicBezTo>
                  <a:cubicBezTo>
                    <a:pt x="67" y="552"/>
                    <a:pt x="41" y="591"/>
                    <a:pt x="18" y="591"/>
                  </a:cubicBezTo>
                  <a:cubicBezTo>
                    <a:pt x="16" y="591"/>
                    <a:pt x="15" y="590"/>
                    <a:pt x="13" y="590"/>
                  </a:cubicBezTo>
                  <a:cubicBezTo>
                    <a:pt x="7" y="621"/>
                    <a:pt x="1" y="651"/>
                    <a:pt x="7" y="682"/>
                  </a:cubicBezTo>
                  <a:cubicBezTo>
                    <a:pt x="7" y="811"/>
                    <a:pt x="111" y="1118"/>
                    <a:pt x="271" y="1174"/>
                  </a:cubicBezTo>
                  <a:cubicBezTo>
                    <a:pt x="240" y="1106"/>
                    <a:pt x="209" y="1038"/>
                    <a:pt x="191" y="965"/>
                  </a:cubicBezTo>
                  <a:cubicBezTo>
                    <a:pt x="185" y="946"/>
                    <a:pt x="197" y="928"/>
                    <a:pt x="222" y="922"/>
                  </a:cubicBezTo>
                  <a:cubicBezTo>
                    <a:pt x="382" y="897"/>
                    <a:pt x="541" y="866"/>
                    <a:pt x="695" y="842"/>
                  </a:cubicBezTo>
                  <a:cubicBezTo>
                    <a:pt x="615" y="768"/>
                    <a:pt x="547" y="688"/>
                    <a:pt x="492" y="596"/>
                  </a:cubicBezTo>
                  <a:cubicBezTo>
                    <a:pt x="488" y="583"/>
                    <a:pt x="499" y="570"/>
                    <a:pt x="510" y="570"/>
                  </a:cubicBezTo>
                  <a:cubicBezTo>
                    <a:pt x="515" y="570"/>
                    <a:pt x="519" y="572"/>
                    <a:pt x="523" y="578"/>
                  </a:cubicBezTo>
                  <a:cubicBezTo>
                    <a:pt x="578" y="670"/>
                    <a:pt x="646" y="762"/>
                    <a:pt x="732" y="836"/>
                  </a:cubicBezTo>
                  <a:cubicBezTo>
                    <a:pt x="799" y="823"/>
                    <a:pt x="873" y="817"/>
                    <a:pt x="947" y="805"/>
                  </a:cubicBezTo>
                  <a:cubicBezTo>
                    <a:pt x="726" y="707"/>
                    <a:pt x="535" y="529"/>
                    <a:pt x="412" y="332"/>
                  </a:cubicBezTo>
                  <a:cubicBezTo>
                    <a:pt x="403" y="314"/>
                    <a:pt x="417" y="300"/>
                    <a:pt x="429" y="300"/>
                  </a:cubicBezTo>
                  <a:cubicBezTo>
                    <a:pt x="435" y="300"/>
                    <a:pt x="439" y="302"/>
                    <a:pt x="443" y="307"/>
                  </a:cubicBezTo>
                  <a:cubicBezTo>
                    <a:pt x="578" y="510"/>
                    <a:pt x="744" y="651"/>
                    <a:pt x="947" y="774"/>
                  </a:cubicBezTo>
                  <a:cubicBezTo>
                    <a:pt x="953" y="713"/>
                    <a:pt x="965" y="658"/>
                    <a:pt x="977" y="596"/>
                  </a:cubicBezTo>
                  <a:cubicBezTo>
                    <a:pt x="873" y="393"/>
                    <a:pt x="756" y="234"/>
                    <a:pt x="535" y="148"/>
                  </a:cubicBezTo>
                  <a:cubicBezTo>
                    <a:pt x="406" y="99"/>
                    <a:pt x="289" y="68"/>
                    <a:pt x="179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4"/>
            <p:cNvSpPr/>
            <p:nvPr/>
          </p:nvSpPr>
          <p:spPr>
            <a:xfrm>
              <a:off x="1316958" y="3131140"/>
              <a:ext cx="54766" cy="73466"/>
            </a:xfrm>
            <a:custGeom>
              <a:avLst/>
              <a:gdLst/>
              <a:ahLst/>
              <a:cxnLst/>
              <a:rect l="l" t="t" r="r" b="b"/>
              <a:pathLst>
                <a:path w="615" h="825" extrusionOk="0">
                  <a:moveTo>
                    <a:pt x="74" y="1"/>
                  </a:moveTo>
                  <a:lnTo>
                    <a:pt x="74" y="1"/>
                  </a:lnTo>
                  <a:cubicBezTo>
                    <a:pt x="86" y="99"/>
                    <a:pt x="61" y="216"/>
                    <a:pt x="43" y="333"/>
                  </a:cubicBezTo>
                  <a:cubicBezTo>
                    <a:pt x="49" y="351"/>
                    <a:pt x="55" y="370"/>
                    <a:pt x="61" y="382"/>
                  </a:cubicBezTo>
                  <a:cubicBezTo>
                    <a:pt x="72" y="409"/>
                    <a:pt x="55" y="426"/>
                    <a:pt x="34" y="426"/>
                  </a:cubicBezTo>
                  <a:cubicBezTo>
                    <a:pt x="31" y="426"/>
                    <a:pt x="28" y="426"/>
                    <a:pt x="25" y="425"/>
                  </a:cubicBezTo>
                  <a:lnTo>
                    <a:pt x="25" y="425"/>
                  </a:lnTo>
                  <a:cubicBezTo>
                    <a:pt x="0" y="585"/>
                    <a:pt x="0" y="738"/>
                    <a:pt x="129" y="824"/>
                  </a:cubicBezTo>
                  <a:cubicBezTo>
                    <a:pt x="227" y="756"/>
                    <a:pt x="333" y="703"/>
                    <a:pt x="437" y="703"/>
                  </a:cubicBezTo>
                  <a:cubicBezTo>
                    <a:pt x="463" y="703"/>
                    <a:pt x="490" y="706"/>
                    <a:pt x="516" y="714"/>
                  </a:cubicBezTo>
                  <a:cubicBezTo>
                    <a:pt x="436" y="597"/>
                    <a:pt x="338" y="492"/>
                    <a:pt x="233" y="388"/>
                  </a:cubicBezTo>
                  <a:cubicBezTo>
                    <a:pt x="219" y="378"/>
                    <a:pt x="231" y="358"/>
                    <a:pt x="243" y="358"/>
                  </a:cubicBezTo>
                  <a:cubicBezTo>
                    <a:pt x="246" y="358"/>
                    <a:pt x="249" y="359"/>
                    <a:pt x="252" y="363"/>
                  </a:cubicBezTo>
                  <a:cubicBezTo>
                    <a:pt x="362" y="462"/>
                    <a:pt x="461" y="578"/>
                    <a:pt x="541" y="701"/>
                  </a:cubicBezTo>
                  <a:cubicBezTo>
                    <a:pt x="541" y="578"/>
                    <a:pt x="571" y="449"/>
                    <a:pt x="614" y="320"/>
                  </a:cubicBezTo>
                  <a:cubicBezTo>
                    <a:pt x="461" y="161"/>
                    <a:pt x="283" y="56"/>
                    <a:pt x="7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4"/>
            <p:cNvSpPr/>
            <p:nvPr/>
          </p:nvSpPr>
          <p:spPr>
            <a:xfrm>
              <a:off x="1438955" y="3246637"/>
              <a:ext cx="23064" cy="38915"/>
            </a:xfrm>
            <a:custGeom>
              <a:avLst/>
              <a:gdLst/>
              <a:ahLst/>
              <a:cxnLst/>
              <a:rect l="l" t="t" r="r" b="b"/>
              <a:pathLst>
                <a:path w="259" h="437" extrusionOk="0">
                  <a:moveTo>
                    <a:pt x="203" y="0"/>
                  </a:moveTo>
                  <a:cubicBezTo>
                    <a:pt x="55" y="86"/>
                    <a:pt x="0" y="277"/>
                    <a:pt x="55" y="436"/>
                  </a:cubicBezTo>
                  <a:cubicBezTo>
                    <a:pt x="141" y="307"/>
                    <a:pt x="258" y="129"/>
                    <a:pt x="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4"/>
            <p:cNvSpPr/>
            <p:nvPr/>
          </p:nvSpPr>
          <p:spPr>
            <a:xfrm>
              <a:off x="1404404" y="3213778"/>
              <a:ext cx="49957" cy="66342"/>
            </a:xfrm>
            <a:custGeom>
              <a:avLst/>
              <a:gdLst/>
              <a:ahLst/>
              <a:cxnLst/>
              <a:rect l="l" t="t" r="r" b="b"/>
              <a:pathLst>
                <a:path w="561" h="745" extrusionOk="0">
                  <a:moveTo>
                    <a:pt x="220" y="156"/>
                  </a:moveTo>
                  <a:cubicBezTo>
                    <a:pt x="225" y="156"/>
                    <a:pt x="231" y="159"/>
                    <a:pt x="234" y="167"/>
                  </a:cubicBezTo>
                  <a:cubicBezTo>
                    <a:pt x="277" y="240"/>
                    <a:pt x="333" y="308"/>
                    <a:pt x="406" y="363"/>
                  </a:cubicBezTo>
                  <a:cubicBezTo>
                    <a:pt x="417" y="369"/>
                    <a:pt x="404" y="389"/>
                    <a:pt x="392" y="389"/>
                  </a:cubicBezTo>
                  <a:cubicBezTo>
                    <a:pt x="391" y="389"/>
                    <a:pt x="389" y="388"/>
                    <a:pt x="388" y="388"/>
                  </a:cubicBezTo>
                  <a:cubicBezTo>
                    <a:pt x="314" y="339"/>
                    <a:pt x="247" y="265"/>
                    <a:pt x="204" y="185"/>
                  </a:cubicBezTo>
                  <a:cubicBezTo>
                    <a:pt x="195" y="172"/>
                    <a:pt x="208" y="156"/>
                    <a:pt x="220" y="156"/>
                  </a:cubicBezTo>
                  <a:close/>
                  <a:moveTo>
                    <a:pt x="105" y="236"/>
                  </a:moveTo>
                  <a:cubicBezTo>
                    <a:pt x="109" y="236"/>
                    <a:pt x="113" y="237"/>
                    <a:pt x="118" y="240"/>
                  </a:cubicBezTo>
                  <a:cubicBezTo>
                    <a:pt x="204" y="308"/>
                    <a:pt x="284" y="406"/>
                    <a:pt x="345" y="504"/>
                  </a:cubicBezTo>
                  <a:cubicBezTo>
                    <a:pt x="354" y="513"/>
                    <a:pt x="347" y="522"/>
                    <a:pt x="338" y="522"/>
                  </a:cubicBezTo>
                  <a:cubicBezTo>
                    <a:pt x="334" y="522"/>
                    <a:pt x="330" y="520"/>
                    <a:pt x="327" y="517"/>
                  </a:cubicBezTo>
                  <a:cubicBezTo>
                    <a:pt x="253" y="425"/>
                    <a:pt x="179" y="345"/>
                    <a:pt x="99" y="259"/>
                  </a:cubicBezTo>
                  <a:cubicBezTo>
                    <a:pt x="85" y="249"/>
                    <a:pt x="93" y="236"/>
                    <a:pt x="105" y="236"/>
                  </a:cubicBezTo>
                  <a:close/>
                  <a:moveTo>
                    <a:pt x="179" y="1"/>
                  </a:moveTo>
                  <a:cubicBezTo>
                    <a:pt x="148" y="99"/>
                    <a:pt x="81" y="160"/>
                    <a:pt x="1" y="185"/>
                  </a:cubicBezTo>
                  <a:lnTo>
                    <a:pt x="7" y="203"/>
                  </a:lnTo>
                  <a:cubicBezTo>
                    <a:pt x="7" y="203"/>
                    <a:pt x="13" y="203"/>
                    <a:pt x="19" y="210"/>
                  </a:cubicBezTo>
                  <a:cubicBezTo>
                    <a:pt x="19" y="222"/>
                    <a:pt x="19" y="228"/>
                    <a:pt x="19" y="234"/>
                  </a:cubicBezTo>
                  <a:cubicBezTo>
                    <a:pt x="26" y="240"/>
                    <a:pt x="32" y="246"/>
                    <a:pt x="26" y="259"/>
                  </a:cubicBezTo>
                  <a:cubicBezTo>
                    <a:pt x="32" y="289"/>
                    <a:pt x="32" y="326"/>
                    <a:pt x="19" y="357"/>
                  </a:cubicBezTo>
                  <a:cubicBezTo>
                    <a:pt x="148" y="468"/>
                    <a:pt x="265" y="609"/>
                    <a:pt x="376" y="744"/>
                  </a:cubicBezTo>
                  <a:cubicBezTo>
                    <a:pt x="345" y="584"/>
                    <a:pt x="419" y="406"/>
                    <a:pt x="560" y="320"/>
                  </a:cubicBezTo>
                  <a:cubicBezTo>
                    <a:pt x="517" y="265"/>
                    <a:pt x="425" y="210"/>
                    <a:pt x="370" y="167"/>
                  </a:cubicBezTo>
                  <a:cubicBezTo>
                    <a:pt x="308" y="111"/>
                    <a:pt x="241" y="56"/>
                    <a:pt x="179" y="1"/>
                  </a:cubicBezTo>
                  <a:close/>
                </a:path>
              </a:pathLst>
            </a:custGeom>
            <a:solidFill>
              <a:srgbClr val="FFE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4"/>
            <p:cNvSpPr/>
            <p:nvPr/>
          </p:nvSpPr>
          <p:spPr>
            <a:xfrm>
              <a:off x="1370565" y="3120276"/>
              <a:ext cx="91989" cy="105257"/>
            </a:xfrm>
            <a:custGeom>
              <a:avLst/>
              <a:gdLst/>
              <a:ahLst/>
              <a:cxnLst/>
              <a:rect l="l" t="t" r="r" b="b"/>
              <a:pathLst>
                <a:path w="1033" h="1182" extrusionOk="0">
                  <a:moveTo>
                    <a:pt x="173" y="422"/>
                  </a:moveTo>
                  <a:cubicBezTo>
                    <a:pt x="182" y="422"/>
                    <a:pt x="189" y="432"/>
                    <a:pt x="184" y="442"/>
                  </a:cubicBezTo>
                  <a:cubicBezTo>
                    <a:pt x="172" y="479"/>
                    <a:pt x="148" y="516"/>
                    <a:pt x="135" y="553"/>
                  </a:cubicBezTo>
                  <a:cubicBezTo>
                    <a:pt x="117" y="596"/>
                    <a:pt x="111" y="639"/>
                    <a:pt x="111" y="688"/>
                  </a:cubicBezTo>
                  <a:cubicBezTo>
                    <a:pt x="111" y="695"/>
                    <a:pt x="103" y="700"/>
                    <a:pt x="97" y="700"/>
                  </a:cubicBezTo>
                  <a:cubicBezTo>
                    <a:pt x="91" y="700"/>
                    <a:pt x="86" y="696"/>
                    <a:pt x="86" y="688"/>
                  </a:cubicBezTo>
                  <a:cubicBezTo>
                    <a:pt x="80" y="602"/>
                    <a:pt x="98" y="485"/>
                    <a:pt x="166" y="424"/>
                  </a:cubicBezTo>
                  <a:cubicBezTo>
                    <a:pt x="168" y="423"/>
                    <a:pt x="170" y="422"/>
                    <a:pt x="173" y="422"/>
                  </a:cubicBezTo>
                  <a:close/>
                  <a:moveTo>
                    <a:pt x="183" y="614"/>
                  </a:moveTo>
                  <a:cubicBezTo>
                    <a:pt x="192" y="614"/>
                    <a:pt x="201" y="621"/>
                    <a:pt x="197" y="633"/>
                  </a:cubicBezTo>
                  <a:cubicBezTo>
                    <a:pt x="191" y="657"/>
                    <a:pt x="184" y="682"/>
                    <a:pt x="184" y="707"/>
                  </a:cubicBezTo>
                  <a:cubicBezTo>
                    <a:pt x="178" y="713"/>
                    <a:pt x="172" y="719"/>
                    <a:pt x="166" y="719"/>
                  </a:cubicBezTo>
                  <a:cubicBezTo>
                    <a:pt x="166" y="750"/>
                    <a:pt x="160" y="780"/>
                    <a:pt x="166" y="817"/>
                  </a:cubicBezTo>
                  <a:cubicBezTo>
                    <a:pt x="166" y="823"/>
                    <a:pt x="161" y="826"/>
                    <a:pt x="157" y="826"/>
                  </a:cubicBezTo>
                  <a:cubicBezTo>
                    <a:pt x="152" y="826"/>
                    <a:pt x="148" y="823"/>
                    <a:pt x="148" y="817"/>
                  </a:cubicBezTo>
                  <a:cubicBezTo>
                    <a:pt x="129" y="756"/>
                    <a:pt x="135" y="682"/>
                    <a:pt x="172" y="621"/>
                  </a:cubicBezTo>
                  <a:cubicBezTo>
                    <a:pt x="174" y="616"/>
                    <a:pt x="179" y="614"/>
                    <a:pt x="183" y="614"/>
                  </a:cubicBezTo>
                  <a:close/>
                  <a:moveTo>
                    <a:pt x="209" y="0"/>
                  </a:moveTo>
                  <a:cubicBezTo>
                    <a:pt x="203" y="68"/>
                    <a:pt x="184" y="135"/>
                    <a:pt x="166" y="203"/>
                  </a:cubicBezTo>
                  <a:cubicBezTo>
                    <a:pt x="166" y="209"/>
                    <a:pt x="172" y="209"/>
                    <a:pt x="172" y="215"/>
                  </a:cubicBezTo>
                  <a:cubicBezTo>
                    <a:pt x="172" y="221"/>
                    <a:pt x="166" y="221"/>
                    <a:pt x="166" y="221"/>
                  </a:cubicBezTo>
                  <a:cubicBezTo>
                    <a:pt x="141" y="301"/>
                    <a:pt x="117" y="387"/>
                    <a:pt x="86" y="467"/>
                  </a:cubicBezTo>
                  <a:cubicBezTo>
                    <a:pt x="43" y="602"/>
                    <a:pt x="0" y="731"/>
                    <a:pt x="19" y="879"/>
                  </a:cubicBezTo>
                  <a:cubicBezTo>
                    <a:pt x="19" y="885"/>
                    <a:pt x="25" y="891"/>
                    <a:pt x="25" y="897"/>
                  </a:cubicBezTo>
                  <a:cubicBezTo>
                    <a:pt x="31" y="903"/>
                    <a:pt x="37" y="909"/>
                    <a:pt x="49" y="915"/>
                  </a:cubicBezTo>
                  <a:cubicBezTo>
                    <a:pt x="62" y="934"/>
                    <a:pt x="62" y="952"/>
                    <a:pt x="49" y="965"/>
                  </a:cubicBezTo>
                  <a:cubicBezTo>
                    <a:pt x="102" y="1085"/>
                    <a:pt x="225" y="1182"/>
                    <a:pt x="337" y="1182"/>
                  </a:cubicBezTo>
                  <a:cubicBezTo>
                    <a:pt x="409" y="1182"/>
                    <a:pt x="475" y="1142"/>
                    <a:pt x="516" y="1044"/>
                  </a:cubicBezTo>
                  <a:cubicBezTo>
                    <a:pt x="461" y="860"/>
                    <a:pt x="387" y="707"/>
                    <a:pt x="270" y="553"/>
                  </a:cubicBezTo>
                  <a:cubicBezTo>
                    <a:pt x="261" y="544"/>
                    <a:pt x="273" y="531"/>
                    <a:pt x="285" y="531"/>
                  </a:cubicBezTo>
                  <a:cubicBezTo>
                    <a:pt x="289" y="531"/>
                    <a:pt x="292" y="532"/>
                    <a:pt x="295" y="535"/>
                  </a:cubicBezTo>
                  <a:cubicBezTo>
                    <a:pt x="406" y="657"/>
                    <a:pt x="485" y="811"/>
                    <a:pt x="528" y="971"/>
                  </a:cubicBezTo>
                  <a:cubicBezTo>
                    <a:pt x="528" y="971"/>
                    <a:pt x="535" y="965"/>
                    <a:pt x="535" y="965"/>
                  </a:cubicBezTo>
                  <a:cubicBezTo>
                    <a:pt x="1032" y="793"/>
                    <a:pt x="455" y="215"/>
                    <a:pt x="209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4"/>
            <p:cNvSpPr/>
            <p:nvPr/>
          </p:nvSpPr>
          <p:spPr>
            <a:xfrm>
              <a:off x="1149545" y="2953843"/>
              <a:ext cx="321738" cy="342130"/>
            </a:xfrm>
            <a:custGeom>
              <a:avLst/>
              <a:gdLst/>
              <a:ahLst/>
              <a:cxnLst/>
              <a:rect l="l" t="t" r="r" b="b"/>
              <a:pathLst>
                <a:path w="3613" h="3842" extrusionOk="0">
                  <a:moveTo>
                    <a:pt x="1400" y="70"/>
                  </a:moveTo>
                  <a:cubicBezTo>
                    <a:pt x="1484" y="70"/>
                    <a:pt x="1567" y="80"/>
                    <a:pt x="1647" y="118"/>
                  </a:cubicBezTo>
                  <a:cubicBezTo>
                    <a:pt x="1819" y="198"/>
                    <a:pt x="1948" y="339"/>
                    <a:pt x="2070" y="475"/>
                  </a:cubicBezTo>
                  <a:cubicBezTo>
                    <a:pt x="2077" y="475"/>
                    <a:pt x="2083" y="481"/>
                    <a:pt x="2083" y="481"/>
                  </a:cubicBezTo>
                  <a:cubicBezTo>
                    <a:pt x="2064" y="573"/>
                    <a:pt x="2040" y="677"/>
                    <a:pt x="2027" y="776"/>
                  </a:cubicBezTo>
                  <a:cubicBezTo>
                    <a:pt x="1966" y="647"/>
                    <a:pt x="1880" y="524"/>
                    <a:pt x="1776" y="432"/>
                  </a:cubicBezTo>
                  <a:cubicBezTo>
                    <a:pt x="1772" y="429"/>
                    <a:pt x="1769" y="428"/>
                    <a:pt x="1765" y="428"/>
                  </a:cubicBezTo>
                  <a:cubicBezTo>
                    <a:pt x="1751" y="428"/>
                    <a:pt x="1741" y="447"/>
                    <a:pt x="1751" y="462"/>
                  </a:cubicBezTo>
                  <a:cubicBezTo>
                    <a:pt x="1868" y="579"/>
                    <a:pt x="1948" y="696"/>
                    <a:pt x="2021" y="837"/>
                  </a:cubicBezTo>
                  <a:cubicBezTo>
                    <a:pt x="2021" y="874"/>
                    <a:pt x="2021" y="905"/>
                    <a:pt x="2021" y="941"/>
                  </a:cubicBezTo>
                  <a:cubicBezTo>
                    <a:pt x="1898" y="690"/>
                    <a:pt x="1708" y="468"/>
                    <a:pt x="1468" y="327"/>
                  </a:cubicBezTo>
                  <a:cubicBezTo>
                    <a:pt x="1465" y="325"/>
                    <a:pt x="1461" y="324"/>
                    <a:pt x="1458" y="324"/>
                  </a:cubicBezTo>
                  <a:cubicBezTo>
                    <a:pt x="1444" y="324"/>
                    <a:pt x="1435" y="342"/>
                    <a:pt x="1450" y="352"/>
                  </a:cubicBezTo>
                  <a:cubicBezTo>
                    <a:pt x="1690" y="530"/>
                    <a:pt x="1880" y="733"/>
                    <a:pt x="2021" y="997"/>
                  </a:cubicBezTo>
                  <a:cubicBezTo>
                    <a:pt x="1870" y="795"/>
                    <a:pt x="1607" y="655"/>
                    <a:pt x="1361" y="655"/>
                  </a:cubicBezTo>
                  <a:cubicBezTo>
                    <a:pt x="1337" y="655"/>
                    <a:pt x="1314" y="656"/>
                    <a:pt x="1290" y="659"/>
                  </a:cubicBezTo>
                  <a:cubicBezTo>
                    <a:pt x="1210" y="665"/>
                    <a:pt x="1174" y="702"/>
                    <a:pt x="1155" y="751"/>
                  </a:cubicBezTo>
                  <a:cubicBezTo>
                    <a:pt x="1131" y="671"/>
                    <a:pt x="1118" y="585"/>
                    <a:pt x="1137" y="493"/>
                  </a:cubicBezTo>
                  <a:cubicBezTo>
                    <a:pt x="1149" y="450"/>
                    <a:pt x="1161" y="407"/>
                    <a:pt x="1174" y="364"/>
                  </a:cubicBezTo>
                  <a:cubicBezTo>
                    <a:pt x="1186" y="358"/>
                    <a:pt x="1192" y="339"/>
                    <a:pt x="1180" y="321"/>
                  </a:cubicBezTo>
                  <a:cubicBezTo>
                    <a:pt x="1186" y="302"/>
                    <a:pt x="1186" y="278"/>
                    <a:pt x="1186" y="259"/>
                  </a:cubicBezTo>
                  <a:cubicBezTo>
                    <a:pt x="1186" y="192"/>
                    <a:pt x="1161" y="130"/>
                    <a:pt x="1124" y="81"/>
                  </a:cubicBezTo>
                  <a:cubicBezTo>
                    <a:pt x="1217" y="81"/>
                    <a:pt x="1309" y="70"/>
                    <a:pt x="1400" y="70"/>
                  </a:cubicBezTo>
                  <a:close/>
                  <a:moveTo>
                    <a:pt x="743" y="223"/>
                  </a:moveTo>
                  <a:cubicBezTo>
                    <a:pt x="879" y="223"/>
                    <a:pt x="995" y="241"/>
                    <a:pt x="1100" y="327"/>
                  </a:cubicBezTo>
                  <a:cubicBezTo>
                    <a:pt x="1087" y="401"/>
                    <a:pt x="1057" y="475"/>
                    <a:pt x="1044" y="554"/>
                  </a:cubicBezTo>
                  <a:cubicBezTo>
                    <a:pt x="977" y="388"/>
                    <a:pt x="694" y="407"/>
                    <a:pt x="547" y="382"/>
                  </a:cubicBezTo>
                  <a:cubicBezTo>
                    <a:pt x="528" y="382"/>
                    <a:pt x="510" y="401"/>
                    <a:pt x="522" y="419"/>
                  </a:cubicBezTo>
                  <a:cubicBezTo>
                    <a:pt x="596" y="597"/>
                    <a:pt x="510" y="782"/>
                    <a:pt x="528" y="966"/>
                  </a:cubicBezTo>
                  <a:cubicBezTo>
                    <a:pt x="535" y="984"/>
                    <a:pt x="535" y="1003"/>
                    <a:pt x="541" y="1021"/>
                  </a:cubicBezTo>
                  <a:cubicBezTo>
                    <a:pt x="479" y="966"/>
                    <a:pt x="412" y="923"/>
                    <a:pt x="338" y="892"/>
                  </a:cubicBezTo>
                  <a:cubicBezTo>
                    <a:pt x="283" y="763"/>
                    <a:pt x="326" y="640"/>
                    <a:pt x="356" y="505"/>
                  </a:cubicBezTo>
                  <a:cubicBezTo>
                    <a:pt x="369" y="450"/>
                    <a:pt x="356" y="266"/>
                    <a:pt x="406" y="235"/>
                  </a:cubicBezTo>
                  <a:cubicBezTo>
                    <a:pt x="416" y="227"/>
                    <a:pt x="445" y="225"/>
                    <a:pt x="476" y="225"/>
                  </a:cubicBezTo>
                  <a:cubicBezTo>
                    <a:pt x="519" y="225"/>
                    <a:pt x="566" y="229"/>
                    <a:pt x="584" y="229"/>
                  </a:cubicBezTo>
                  <a:cubicBezTo>
                    <a:pt x="639" y="223"/>
                    <a:pt x="688" y="223"/>
                    <a:pt x="743" y="223"/>
                  </a:cubicBezTo>
                  <a:close/>
                  <a:moveTo>
                    <a:pt x="2181" y="370"/>
                  </a:moveTo>
                  <a:lnTo>
                    <a:pt x="2181" y="370"/>
                  </a:lnTo>
                  <a:cubicBezTo>
                    <a:pt x="2476" y="610"/>
                    <a:pt x="2820" y="825"/>
                    <a:pt x="2845" y="1249"/>
                  </a:cubicBezTo>
                  <a:cubicBezTo>
                    <a:pt x="2845" y="1255"/>
                    <a:pt x="2851" y="1261"/>
                    <a:pt x="2857" y="1267"/>
                  </a:cubicBezTo>
                  <a:cubicBezTo>
                    <a:pt x="2838" y="1292"/>
                    <a:pt x="2820" y="1310"/>
                    <a:pt x="2802" y="1335"/>
                  </a:cubicBezTo>
                  <a:cubicBezTo>
                    <a:pt x="2783" y="1316"/>
                    <a:pt x="2765" y="1292"/>
                    <a:pt x="2746" y="1273"/>
                  </a:cubicBezTo>
                  <a:cubicBezTo>
                    <a:pt x="2685" y="1064"/>
                    <a:pt x="2580" y="874"/>
                    <a:pt x="2421" y="720"/>
                  </a:cubicBezTo>
                  <a:cubicBezTo>
                    <a:pt x="2417" y="718"/>
                    <a:pt x="2414" y="717"/>
                    <a:pt x="2410" y="717"/>
                  </a:cubicBezTo>
                  <a:cubicBezTo>
                    <a:pt x="2396" y="717"/>
                    <a:pt x="2386" y="736"/>
                    <a:pt x="2396" y="751"/>
                  </a:cubicBezTo>
                  <a:cubicBezTo>
                    <a:pt x="2531" y="892"/>
                    <a:pt x="2630" y="1040"/>
                    <a:pt x="2691" y="1218"/>
                  </a:cubicBezTo>
                  <a:cubicBezTo>
                    <a:pt x="2611" y="1138"/>
                    <a:pt x="2525" y="1070"/>
                    <a:pt x="2439" y="1003"/>
                  </a:cubicBezTo>
                  <a:cubicBezTo>
                    <a:pt x="2433" y="999"/>
                    <a:pt x="2426" y="997"/>
                    <a:pt x="2420" y="997"/>
                  </a:cubicBezTo>
                  <a:cubicBezTo>
                    <a:pt x="2406" y="997"/>
                    <a:pt x="2394" y="1005"/>
                    <a:pt x="2390" y="1021"/>
                  </a:cubicBezTo>
                  <a:cubicBezTo>
                    <a:pt x="2353" y="1132"/>
                    <a:pt x="2316" y="1242"/>
                    <a:pt x="2292" y="1353"/>
                  </a:cubicBezTo>
                  <a:cubicBezTo>
                    <a:pt x="2230" y="1285"/>
                    <a:pt x="2169" y="1230"/>
                    <a:pt x="2095" y="1187"/>
                  </a:cubicBezTo>
                  <a:cubicBezTo>
                    <a:pt x="2107" y="1181"/>
                    <a:pt x="2113" y="1175"/>
                    <a:pt x="2113" y="1163"/>
                  </a:cubicBezTo>
                  <a:cubicBezTo>
                    <a:pt x="2132" y="1187"/>
                    <a:pt x="2156" y="1212"/>
                    <a:pt x="2187" y="1230"/>
                  </a:cubicBezTo>
                  <a:cubicBezTo>
                    <a:pt x="2192" y="1235"/>
                    <a:pt x="2197" y="1237"/>
                    <a:pt x="2201" y="1237"/>
                  </a:cubicBezTo>
                  <a:cubicBezTo>
                    <a:pt x="2215" y="1237"/>
                    <a:pt x="2226" y="1219"/>
                    <a:pt x="2212" y="1206"/>
                  </a:cubicBezTo>
                  <a:cubicBezTo>
                    <a:pt x="1966" y="984"/>
                    <a:pt x="2126" y="647"/>
                    <a:pt x="2181" y="370"/>
                  </a:cubicBezTo>
                  <a:close/>
                  <a:moveTo>
                    <a:pt x="584" y="438"/>
                  </a:moveTo>
                  <a:cubicBezTo>
                    <a:pt x="737" y="456"/>
                    <a:pt x="915" y="462"/>
                    <a:pt x="1014" y="585"/>
                  </a:cubicBezTo>
                  <a:cubicBezTo>
                    <a:pt x="1020" y="588"/>
                    <a:pt x="1025" y="590"/>
                    <a:pt x="1029" y="590"/>
                  </a:cubicBezTo>
                  <a:cubicBezTo>
                    <a:pt x="1034" y="590"/>
                    <a:pt x="1038" y="588"/>
                    <a:pt x="1044" y="585"/>
                  </a:cubicBezTo>
                  <a:cubicBezTo>
                    <a:pt x="1044" y="585"/>
                    <a:pt x="1044" y="591"/>
                    <a:pt x="1044" y="591"/>
                  </a:cubicBezTo>
                  <a:cubicBezTo>
                    <a:pt x="1038" y="690"/>
                    <a:pt x="1081" y="782"/>
                    <a:pt x="1131" y="868"/>
                  </a:cubicBezTo>
                  <a:cubicBezTo>
                    <a:pt x="1124" y="892"/>
                    <a:pt x="1112" y="917"/>
                    <a:pt x="1106" y="941"/>
                  </a:cubicBezTo>
                  <a:cubicBezTo>
                    <a:pt x="1069" y="1027"/>
                    <a:pt x="1014" y="1113"/>
                    <a:pt x="995" y="1199"/>
                  </a:cubicBezTo>
                  <a:cubicBezTo>
                    <a:pt x="946" y="1064"/>
                    <a:pt x="872" y="935"/>
                    <a:pt x="780" y="825"/>
                  </a:cubicBezTo>
                  <a:cubicBezTo>
                    <a:pt x="777" y="817"/>
                    <a:pt x="771" y="814"/>
                    <a:pt x="765" y="814"/>
                  </a:cubicBezTo>
                  <a:cubicBezTo>
                    <a:pt x="751" y="814"/>
                    <a:pt x="737" y="830"/>
                    <a:pt x="750" y="843"/>
                  </a:cubicBezTo>
                  <a:cubicBezTo>
                    <a:pt x="854" y="972"/>
                    <a:pt x="928" y="1107"/>
                    <a:pt x="995" y="1255"/>
                  </a:cubicBezTo>
                  <a:cubicBezTo>
                    <a:pt x="989" y="1292"/>
                    <a:pt x="1001" y="1322"/>
                    <a:pt x="1014" y="1359"/>
                  </a:cubicBezTo>
                  <a:cubicBezTo>
                    <a:pt x="909" y="1292"/>
                    <a:pt x="786" y="1236"/>
                    <a:pt x="664" y="1193"/>
                  </a:cubicBezTo>
                  <a:cubicBezTo>
                    <a:pt x="584" y="1040"/>
                    <a:pt x="571" y="905"/>
                    <a:pt x="596" y="714"/>
                  </a:cubicBezTo>
                  <a:cubicBezTo>
                    <a:pt x="608" y="616"/>
                    <a:pt x="614" y="530"/>
                    <a:pt x="584" y="438"/>
                  </a:cubicBezTo>
                  <a:close/>
                  <a:moveTo>
                    <a:pt x="1380" y="723"/>
                  </a:moveTo>
                  <a:cubicBezTo>
                    <a:pt x="1395" y="723"/>
                    <a:pt x="1412" y="724"/>
                    <a:pt x="1432" y="726"/>
                  </a:cubicBezTo>
                  <a:cubicBezTo>
                    <a:pt x="1708" y="763"/>
                    <a:pt x="1905" y="935"/>
                    <a:pt x="2052" y="1156"/>
                  </a:cubicBezTo>
                  <a:cubicBezTo>
                    <a:pt x="1935" y="1089"/>
                    <a:pt x="1800" y="1040"/>
                    <a:pt x="1659" y="1021"/>
                  </a:cubicBezTo>
                  <a:cubicBezTo>
                    <a:pt x="1640" y="1021"/>
                    <a:pt x="1628" y="1027"/>
                    <a:pt x="1616" y="1040"/>
                  </a:cubicBezTo>
                  <a:cubicBezTo>
                    <a:pt x="1591" y="1107"/>
                    <a:pt x="1567" y="1175"/>
                    <a:pt x="1548" y="1242"/>
                  </a:cubicBezTo>
                  <a:cubicBezTo>
                    <a:pt x="1548" y="1242"/>
                    <a:pt x="1548" y="1236"/>
                    <a:pt x="1548" y="1236"/>
                  </a:cubicBezTo>
                  <a:cubicBezTo>
                    <a:pt x="1499" y="1144"/>
                    <a:pt x="1450" y="1046"/>
                    <a:pt x="1395" y="954"/>
                  </a:cubicBezTo>
                  <a:cubicBezTo>
                    <a:pt x="1391" y="947"/>
                    <a:pt x="1385" y="944"/>
                    <a:pt x="1379" y="944"/>
                  </a:cubicBezTo>
                  <a:cubicBezTo>
                    <a:pt x="1365" y="944"/>
                    <a:pt x="1349" y="961"/>
                    <a:pt x="1358" y="978"/>
                  </a:cubicBezTo>
                  <a:cubicBezTo>
                    <a:pt x="1413" y="1070"/>
                    <a:pt x="1468" y="1163"/>
                    <a:pt x="1524" y="1255"/>
                  </a:cubicBezTo>
                  <a:cubicBezTo>
                    <a:pt x="1527" y="1258"/>
                    <a:pt x="1531" y="1259"/>
                    <a:pt x="1536" y="1259"/>
                  </a:cubicBezTo>
                  <a:cubicBezTo>
                    <a:pt x="1541" y="1259"/>
                    <a:pt x="1545" y="1258"/>
                    <a:pt x="1548" y="1255"/>
                  </a:cubicBezTo>
                  <a:lnTo>
                    <a:pt x="1548" y="1255"/>
                  </a:lnTo>
                  <a:cubicBezTo>
                    <a:pt x="1524" y="1341"/>
                    <a:pt x="1511" y="1433"/>
                    <a:pt x="1511" y="1525"/>
                  </a:cubicBezTo>
                  <a:cubicBezTo>
                    <a:pt x="1462" y="1378"/>
                    <a:pt x="1376" y="1236"/>
                    <a:pt x="1260" y="1126"/>
                  </a:cubicBezTo>
                  <a:cubicBezTo>
                    <a:pt x="1257" y="1123"/>
                    <a:pt x="1253" y="1122"/>
                    <a:pt x="1250" y="1122"/>
                  </a:cubicBezTo>
                  <a:cubicBezTo>
                    <a:pt x="1238" y="1122"/>
                    <a:pt x="1226" y="1135"/>
                    <a:pt x="1235" y="1144"/>
                  </a:cubicBezTo>
                  <a:cubicBezTo>
                    <a:pt x="1352" y="1292"/>
                    <a:pt x="1444" y="1433"/>
                    <a:pt x="1505" y="1611"/>
                  </a:cubicBezTo>
                  <a:cubicBezTo>
                    <a:pt x="1505" y="1617"/>
                    <a:pt x="1511" y="1617"/>
                    <a:pt x="1518" y="1617"/>
                  </a:cubicBezTo>
                  <a:cubicBezTo>
                    <a:pt x="1524" y="1709"/>
                    <a:pt x="1542" y="1802"/>
                    <a:pt x="1579" y="1888"/>
                  </a:cubicBezTo>
                  <a:cubicBezTo>
                    <a:pt x="1487" y="1838"/>
                    <a:pt x="1389" y="1808"/>
                    <a:pt x="1284" y="1771"/>
                  </a:cubicBezTo>
                  <a:cubicBezTo>
                    <a:pt x="1260" y="1599"/>
                    <a:pt x="1167" y="1476"/>
                    <a:pt x="1051" y="1384"/>
                  </a:cubicBezTo>
                  <a:cubicBezTo>
                    <a:pt x="1051" y="1384"/>
                    <a:pt x="1051" y="1384"/>
                    <a:pt x="1051" y="1378"/>
                  </a:cubicBezTo>
                  <a:cubicBezTo>
                    <a:pt x="1038" y="1206"/>
                    <a:pt x="1106" y="1095"/>
                    <a:pt x="1174" y="941"/>
                  </a:cubicBezTo>
                  <a:cubicBezTo>
                    <a:pt x="1180" y="929"/>
                    <a:pt x="1186" y="911"/>
                    <a:pt x="1192" y="898"/>
                  </a:cubicBezTo>
                  <a:cubicBezTo>
                    <a:pt x="1204" y="892"/>
                    <a:pt x="1204" y="880"/>
                    <a:pt x="1204" y="868"/>
                  </a:cubicBezTo>
                  <a:cubicBezTo>
                    <a:pt x="1237" y="781"/>
                    <a:pt x="1264" y="723"/>
                    <a:pt x="1380" y="723"/>
                  </a:cubicBezTo>
                  <a:close/>
                  <a:moveTo>
                    <a:pt x="198" y="905"/>
                  </a:moveTo>
                  <a:cubicBezTo>
                    <a:pt x="312" y="905"/>
                    <a:pt x="492" y="1058"/>
                    <a:pt x="559" y="1120"/>
                  </a:cubicBezTo>
                  <a:cubicBezTo>
                    <a:pt x="565" y="1126"/>
                    <a:pt x="571" y="1126"/>
                    <a:pt x="578" y="1126"/>
                  </a:cubicBezTo>
                  <a:cubicBezTo>
                    <a:pt x="590" y="1144"/>
                    <a:pt x="596" y="1163"/>
                    <a:pt x="608" y="1175"/>
                  </a:cubicBezTo>
                  <a:cubicBezTo>
                    <a:pt x="578" y="1169"/>
                    <a:pt x="547" y="1156"/>
                    <a:pt x="516" y="1150"/>
                  </a:cubicBezTo>
                  <a:cubicBezTo>
                    <a:pt x="514" y="1149"/>
                    <a:pt x="511" y="1149"/>
                    <a:pt x="509" y="1149"/>
                  </a:cubicBezTo>
                  <a:cubicBezTo>
                    <a:pt x="498" y="1149"/>
                    <a:pt x="485" y="1159"/>
                    <a:pt x="485" y="1169"/>
                  </a:cubicBezTo>
                  <a:cubicBezTo>
                    <a:pt x="442" y="1279"/>
                    <a:pt x="406" y="1402"/>
                    <a:pt x="381" y="1525"/>
                  </a:cubicBezTo>
                  <a:cubicBezTo>
                    <a:pt x="350" y="1414"/>
                    <a:pt x="320" y="1310"/>
                    <a:pt x="289" y="1199"/>
                  </a:cubicBezTo>
                  <a:cubicBezTo>
                    <a:pt x="286" y="1192"/>
                    <a:pt x="279" y="1188"/>
                    <a:pt x="273" y="1188"/>
                  </a:cubicBezTo>
                  <a:cubicBezTo>
                    <a:pt x="263" y="1188"/>
                    <a:pt x="255" y="1195"/>
                    <a:pt x="258" y="1206"/>
                  </a:cubicBezTo>
                  <a:cubicBezTo>
                    <a:pt x="270" y="1341"/>
                    <a:pt x="313" y="1470"/>
                    <a:pt x="375" y="1593"/>
                  </a:cubicBezTo>
                  <a:cubicBezTo>
                    <a:pt x="350" y="1783"/>
                    <a:pt x="369" y="1967"/>
                    <a:pt x="492" y="2127"/>
                  </a:cubicBezTo>
                  <a:cubicBezTo>
                    <a:pt x="442" y="2115"/>
                    <a:pt x="387" y="2109"/>
                    <a:pt x="338" y="2084"/>
                  </a:cubicBezTo>
                  <a:cubicBezTo>
                    <a:pt x="191" y="1888"/>
                    <a:pt x="117" y="1660"/>
                    <a:pt x="98" y="1402"/>
                  </a:cubicBezTo>
                  <a:cubicBezTo>
                    <a:pt x="92" y="1298"/>
                    <a:pt x="62" y="991"/>
                    <a:pt x="141" y="923"/>
                  </a:cubicBezTo>
                  <a:cubicBezTo>
                    <a:pt x="157" y="910"/>
                    <a:pt x="176" y="905"/>
                    <a:pt x="198" y="905"/>
                  </a:cubicBezTo>
                  <a:close/>
                  <a:moveTo>
                    <a:pt x="598" y="1239"/>
                  </a:moveTo>
                  <a:cubicBezTo>
                    <a:pt x="620" y="1239"/>
                    <a:pt x="644" y="1245"/>
                    <a:pt x="670" y="1255"/>
                  </a:cubicBezTo>
                  <a:cubicBezTo>
                    <a:pt x="676" y="1261"/>
                    <a:pt x="676" y="1261"/>
                    <a:pt x="676" y="1267"/>
                  </a:cubicBezTo>
                  <a:lnTo>
                    <a:pt x="694" y="1267"/>
                  </a:lnTo>
                  <a:cubicBezTo>
                    <a:pt x="707" y="1273"/>
                    <a:pt x="725" y="1279"/>
                    <a:pt x="743" y="1285"/>
                  </a:cubicBezTo>
                  <a:cubicBezTo>
                    <a:pt x="805" y="1310"/>
                    <a:pt x="860" y="1335"/>
                    <a:pt x="915" y="1365"/>
                  </a:cubicBezTo>
                  <a:cubicBezTo>
                    <a:pt x="1069" y="1451"/>
                    <a:pt x="1186" y="1580"/>
                    <a:pt x="1223" y="1752"/>
                  </a:cubicBezTo>
                  <a:cubicBezTo>
                    <a:pt x="1161" y="1728"/>
                    <a:pt x="1100" y="1697"/>
                    <a:pt x="1044" y="1660"/>
                  </a:cubicBezTo>
                  <a:cubicBezTo>
                    <a:pt x="1037" y="1654"/>
                    <a:pt x="1028" y="1652"/>
                    <a:pt x="1020" y="1652"/>
                  </a:cubicBezTo>
                  <a:cubicBezTo>
                    <a:pt x="1003" y="1652"/>
                    <a:pt x="989" y="1664"/>
                    <a:pt x="989" y="1685"/>
                  </a:cubicBezTo>
                  <a:cubicBezTo>
                    <a:pt x="989" y="1783"/>
                    <a:pt x="965" y="1875"/>
                    <a:pt x="934" y="1967"/>
                  </a:cubicBezTo>
                  <a:cubicBezTo>
                    <a:pt x="885" y="1863"/>
                    <a:pt x="829" y="1759"/>
                    <a:pt x="774" y="1654"/>
                  </a:cubicBezTo>
                  <a:cubicBezTo>
                    <a:pt x="770" y="1647"/>
                    <a:pt x="765" y="1644"/>
                    <a:pt x="760" y="1644"/>
                  </a:cubicBezTo>
                  <a:cubicBezTo>
                    <a:pt x="747" y="1644"/>
                    <a:pt x="735" y="1660"/>
                    <a:pt x="743" y="1672"/>
                  </a:cubicBezTo>
                  <a:cubicBezTo>
                    <a:pt x="799" y="1783"/>
                    <a:pt x="860" y="1888"/>
                    <a:pt x="915" y="1998"/>
                  </a:cubicBezTo>
                  <a:cubicBezTo>
                    <a:pt x="922" y="1998"/>
                    <a:pt x="922" y="1998"/>
                    <a:pt x="922" y="2004"/>
                  </a:cubicBezTo>
                  <a:cubicBezTo>
                    <a:pt x="903" y="2060"/>
                    <a:pt x="885" y="2115"/>
                    <a:pt x="866" y="2170"/>
                  </a:cubicBezTo>
                  <a:cubicBezTo>
                    <a:pt x="786" y="2053"/>
                    <a:pt x="707" y="1937"/>
                    <a:pt x="627" y="1820"/>
                  </a:cubicBezTo>
                  <a:cubicBezTo>
                    <a:pt x="623" y="1815"/>
                    <a:pt x="618" y="1812"/>
                    <a:pt x="614" y="1812"/>
                  </a:cubicBezTo>
                  <a:cubicBezTo>
                    <a:pt x="603" y="1812"/>
                    <a:pt x="593" y="1825"/>
                    <a:pt x="602" y="1838"/>
                  </a:cubicBezTo>
                  <a:cubicBezTo>
                    <a:pt x="682" y="1961"/>
                    <a:pt x="768" y="2090"/>
                    <a:pt x="854" y="2207"/>
                  </a:cubicBezTo>
                  <a:cubicBezTo>
                    <a:pt x="854" y="2213"/>
                    <a:pt x="854" y="2213"/>
                    <a:pt x="854" y="2219"/>
                  </a:cubicBezTo>
                  <a:cubicBezTo>
                    <a:pt x="750" y="2158"/>
                    <a:pt x="645" y="2146"/>
                    <a:pt x="535" y="2133"/>
                  </a:cubicBezTo>
                  <a:cubicBezTo>
                    <a:pt x="449" y="2004"/>
                    <a:pt x="412" y="1838"/>
                    <a:pt x="412" y="1672"/>
                  </a:cubicBezTo>
                  <a:lnTo>
                    <a:pt x="412" y="1672"/>
                  </a:lnTo>
                  <a:cubicBezTo>
                    <a:pt x="415" y="1676"/>
                    <a:pt x="419" y="1678"/>
                    <a:pt x="423" y="1678"/>
                  </a:cubicBezTo>
                  <a:cubicBezTo>
                    <a:pt x="433" y="1678"/>
                    <a:pt x="441" y="1669"/>
                    <a:pt x="436" y="1660"/>
                  </a:cubicBezTo>
                  <a:cubicBezTo>
                    <a:pt x="430" y="1642"/>
                    <a:pt x="424" y="1629"/>
                    <a:pt x="418" y="1611"/>
                  </a:cubicBezTo>
                  <a:cubicBezTo>
                    <a:pt x="424" y="1500"/>
                    <a:pt x="455" y="1396"/>
                    <a:pt x="504" y="1310"/>
                  </a:cubicBezTo>
                  <a:cubicBezTo>
                    <a:pt x="531" y="1257"/>
                    <a:pt x="562" y="1239"/>
                    <a:pt x="598" y="1239"/>
                  </a:cubicBezTo>
                  <a:close/>
                  <a:moveTo>
                    <a:pt x="1726" y="1104"/>
                  </a:moveTo>
                  <a:cubicBezTo>
                    <a:pt x="1819" y="1104"/>
                    <a:pt x="1942" y="1174"/>
                    <a:pt x="2003" y="1212"/>
                  </a:cubicBezTo>
                  <a:cubicBezTo>
                    <a:pt x="2107" y="1267"/>
                    <a:pt x="2193" y="1347"/>
                    <a:pt x="2273" y="1427"/>
                  </a:cubicBezTo>
                  <a:cubicBezTo>
                    <a:pt x="2230" y="1660"/>
                    <a:pt x="2236" y="1888"/>
                    <a:pt x="2359" y="2109"/>
                  </a:cubicBezTo>
                  <a:cubicBezTo>
                    <a:pt x="2353" y="2103"/>
                    <a:pt x="2341" y="2096"/>
                    <a:pt x="2328" y="2090"/>
                  </a:cubicBezTo>
                  <a:cubicBezTo>
                    <a:pt x="2335" y="2090"/>
                    <a:pt x="2335" y="2084"/>
                    <a:pt x="2328" y="2084"/>
                  </a:cubicBezTo>
                  <a:cubicBezTo>
                    <a:pt x="2218" y="1832"/>
                    <a:pt x="2052" y="1599"/>
                    <a:pt x="1849" y="1408"/>
                  </a:cubicBezTo>
                  <a:cubicBezTo>
                    <a:pt x="1845" y="1404"/>
                    <a:pt x="1841" y="1403"/>
                    <a:pt x="1837" y="1403"/>
                  </a:cubicBezTo>
                  <a:cubicBezTo>
                    <a:pt x="1822" y="1403"/>
                    <a:pt x="1810" y="1423"/>
                    <a:pt x="1825" y="1433"/>
                  </a:cubicBezTo>
                  <a:cubicBezTo>
                    <a:pt x="2015" y="1629"/>
                    <a:pt x="2169" y="1832"/>
                    <a:pt x="2292" y="2066"/>
                  </a:cubicBezTo>
                  <a:cubicBezTo>
                    <a:pt x="2181" y="1998"/>
                    <a:pt x="2052" y="1943"/>
                    <a:pt x="1917" y="1912"/>
                  </a:cubicBezTo>
                  <a:cubicBezTo>
                    <a:pt x="1914" y="1911"/>
                    <a:pt x="1912" y="1911"/>
                    <a:pt x="1909" y="1911"/>
                  </a:cubicBezTo>
                  <a:cubicBezTo>
                    <a:pt x="1889" y="1911"/>
                    <a:pt x="1875" y="1933"/>
                    <a:pt x="1880" y="1955"/>
                  </a:cubicBezTo>
                  <a:cubicBezTo>
                    <a:pt x="1911" y="2053"/>
                    <a:pt x="1898" y="2146"/>
                    <a:pt x="1880" y="2238"/>
                  </a:cubicBezTo>
                  <a:cubicBezTo>
                    <a:pt x="1825" y="2121"/>
                    <a:pt x="1751" y="2010"/>
                    <a:pt x="1647" y="1937"/>
                  </a:cubicBezTo>
                  <a:cubicBezTo>
                    <a:pt x="1634" y="1931"/>
                    <a:pt x="1628" y="1924"/>
                    <a:pt x="1616" y="1918"/>
                  </a:cubicBezTo>
                  <a:cubicBezTo>
                    <a:pt x="1585" y="1808"/>
                    <a:pt x="1561" y="1691"/>
                    <a:pt x="1561" y="1580"/>
                  </a:cubicBezTo>
                  <a:cubicBezTo>
                    <a:pt x="1561" y="1476"/>
                    <a:pt x="1573" y="1199"/>
                    <a:pt x="1653" y="1126"/>
                  </a:cubicBezTo>
                  <a:cubicBezTo>
                    <a:pt x="1673" y="1110"/>
                    <a:pt x="1698" y="1104"/>
                    <a:pt x="1726" y="1104"/>
                  </a:cubicBezTo>
                  <a:close/>
                  <a:moveTo>
                    <a:pt x="2439" y="1083"/>
                  </a:moveTo>
                  <a:cubicBezTo>
                    <a:pt x="2759" y="1335"/>
                    <a:pt x="2992" y="1623"/>
                    <a:pt x="2967" y="2053"/>
                  </a:cubicBezTo>
                  <a:cubicBezTo>
                    <a:pt x="2857" y="1924"/>
                    <a:pt x="2740" y="1814"/>
                    <a:pt x="2679" y="1765"/>
                  </a:cubicBezTo>
                  <a:cubicBezTo>
                    <a:pt x="2672" y="1760"/>
                    <a:pt x="2664" y="1757"/>
                    <a:pt x="2657" y="1757"/>
                  </a:cubicBezTo>
                  <a:cubicBezTo>
                    <a:pt x="2637" y="1757"/>
                    <a:pt x="2617" y="1773"/>
                    <a:pt x="2617" y="1795"/>
                  </a:cubicBezTo>
                  <a:cubicBezTo>
                    <a:pt x="2617" y="1808"/>
                    <a:pt x="2617" y="1826"/>
                    <a:pt x="2617" y="1838"/>
                  </a:cubicBezTo>
                  <a:cubicBezTo>
                    <a:pt x="2599" y="1740"/>
                    <a:pt x="2574" y="1648"/>
                    <a:pt x="2544" y="1556"/>
                  </a:cubicBezTo>
                  <a:cubicBezTo>
                    <a:pt x="2541" y="1548"/>
                    <a:pt x="2535" y="1545"/>
                    <a:pt x="2530" y="1545"/>
                  </a:cubicBezTo>
                  <a:cubicBezTo>
                    <a:pt x="2522" y="1545"/>
                    <a:pt x="2515" y="1551"/>
                    <a:pt x="2519" y="1562"/>
                  </a:cubicBezTo>
                  <a:cubicBezTo>
                    <a:pt x="2550" y="1685"/>
                    <a:pt x="2580" y="1808"/>
                    <a:pt x="2605" y="1931"/>
                  </a:cubicBezTo>
                  <a:cubicBezTo>
                    <a:pt x="2587" y="2029"/>
                    <a:pt x="2550" y="2133"/>
                    <a:pt x="2513" y="2244"/>
                  </a:cubicBezTo>
                  <a:cubicBezTo>
                    <a:pt x="2470" y="2195"/>
                    <a:pt x="2421" y="2158"/>
                    <a:pt x="2371" y="2121"/>
                  </a:cubicBezTo>
                  <a:cubicBezTo>
                    <a:pt x="2384" y="2121"/>
                    <a:pt x="2402" y="2109"/>
                    <a:pt x="2396" y="2096"/>
                  </a:cubicBezTo>
                  <a:cubicBezTo>
                    <a:pt x="2298" y="1881"/>
                    <a:pt x="2292" y="1666"/>
                    <a:pt x="2335" y="1451"/>
                  </a:cubicBezTo>
                  <a:cubicBezTo>
                    <a:pt x="2347" y="1445"/>
                    <a:pt x="2353" y="1427"/>
                    <a:pt x="2341" y="1414"/>
                  </a:cubicBezTo>
                  <a:cubicBezTo>
                    <a:pt x="2365" y="1304"/>
                    <a:pt x="2402" y="1193"/>
                    <a:pt x="2439" y="1083"/>
                  </a:cubicBezTo>
                  <a:close/>
                  <a:moveTo>
                    <a:pt x="3029" y="1070"/>
                  </a:moveTo>
                  <a:cubicBezTo>
                    <a:pt x="3287" y="1390"/>
                    <a:pt x="3477" y="1998"/>
                    <a:pt x="3182" y="2342"/>
                  </a:cubicBezTo>
                  <a:cubicBezTo>
                    <a:pt x="3164" y="2311"/>
                    <a:pt x="3146" y="2281"/>
                    <a:pt x="3121" y="2250"/>
                  </a:cubicBezTo>
                  <a:cubicBezTo>
                    <a:pt x="3195" y="2053"/>
                    <a:pt x="3225" y="1832"/>
                    <a:pt x="3201" y="1617"/>
                  </a:cubicBezTo>
                  <a:cubicBezTo>
                    <a:pt x="3201" y="1606"/>
                    <a:pt x="3191" y="1599"/>
                    <a:pt x="3182" y="1599"/>
                  </a:cubicBezTo>
                  <a:cubicBezTo>
                    <a:pt x="3171" y="1599"/>
                    <a:pt x="3161" y="1607"/>
                    <a:pt x="3164" y="1623"/>
                  </a:cubicBezTo>
                  <a:cubicBezTo>
                    <a:pt x="3170" y="1832"/>
                    <a:pt x="3152" y="2023"/>
                    <a:pt x="3103" y="2225"/>
                  </a:cubicBezTo>
                  <a:cubicBezTo>
                    <a:pt x="3072" y="2189"/>
                    <a:pt x="3041" y="2146"/>
                    <a:pt x="3010" y="2109"/>
                  </a:cubicBezTo>
                  <a:cubicBezTo>
                    <a:pt x="3017" y="2103"/>
                    <a:pt x="3023" y="2096"/>
                    <a:pt x="3029" y="2084"/>
                  </a:cubicBezTo>
                  <a:cubicBezTo>
                    <a:pt x="3090" y="1826"/>
                    <a:pt x="2998" y="1593"/>
                    <a:pt x="2851" y="1396"/>
                  </a:cubicBezTo>
                  <a:cubicBezTo>
                    <a:pt x="2851" y="1390"/>
                    <a:pt x="2851" y="1390"/>
                    <a:pt x="2851" y="1390"/>
                  </a:cubicBezTo>
                  <a:cubicBezTo>
                    <a:pt x="2943" y="1292"/>
                    <a:pt x="2998" y="1193"/>
                    <a:pt x="3029" y="1070"/>
                  </a:cubicBezTo>
                  <a:close/>
                  <a:moveTo>
                    <a:pt x="1948" y="1986"/>
                  </a:moveTo>
                  <a:lnTo>
                    <a:pt x="1948" y="1986"/>
                  </a:lnTo>
                  <a:cubicBezTo>
                    <a:pt x="2163" y="2047"/>
                    <a:pt x="2341" y="2152"/>
                    <a:pt x="2494" y="2305"/>
                  </a:cubicBezTo>
                  <a:cubicBezTo>
                    <a:pt x="2451" y="2434"/>
                    <a:pt x="2421" y="2563"/>
                    <a:pt x="2421" y="2686"/>
                  </a:cubicBezTo>
                  <a:cubicBezTo>
                    <a:pt x="2341" y="2563"/>
                    <a:pt x="2242" y="2447"/>
                    <a:pt x="2138" y="2354"/>
                  </a:cubicBezTo>
                  <a:cubicBezTo>
                    <a:pt x="2133" y="2350"/>
                    <a:pt x="2128" y="2348"/>
                    <a:pt x="2124" y="2348"/>
                  </a:cubicBezTo>
                  <a:cubicBezTo>
                    <a:pt x="2110" y="2348"/>
                    <a:pt x="2100" y="2365"/>
                    <a:pt x="2113" y="2379"/>
                  </a:cubicBezTo>
                  <a:cubicBezTo>
                    <a:pt x="2218" y="2483"/>
                    <a:pt x="2316" y="2588"/>
                    <a:pt x="2402" y="2705"/>
                  </a:cubicBezTo>
                  <a:cubicBezTo>
                    <a:pt x="2373" y="2695"/>
                    <a:pt x="2345" y="2691"/>
                    <a:pt x="2316" y="2691"/>
                  </a:cubicBezTo>
                  <a:cubicBezTo>
                    <a:pt x="2210" y="2691"/>
                    <a:pt x="2106" y="2748"/>
                    <a:pt x="2009" y="2815"/>
                  </a:cubicBezTo>
                  <a:cubicBezTo>
                    <a:pt x="1880" y="2729"/>
                    <a:pt x="1880" y="2576"/>
                    <a:pt x="1905" y="2416"/>
                  </a:cubicBezTo>
                  <a:cubicBezTo>
                    <a:pt x="1929" y="2416"/>
                    <a:pt x="1954" y="2404"/>
                    <a:pt x="1941" y="2373"/>
                  </a:cubicBezTo>
                  <a:cubicBezTo>
                    <a:pt x="1935" y="2361"/>
                    <a:pt x="1929" y="2342"/>
                    <a:pt x="1923" y="2324"/>
                  </a:cubicBezTo>
                  <a:cubicBezTo>
                    <a:pt x="1941" y="2207"/>
                    <a:pt x="1966" y="2090"/>
                    <a:pt x="1948" y="1986"/>
                  </a:cubicBezTo>
                  <a:close/>
                  <a:moveTo>
                    <a:pt x="1057" y="1746"/>
                  </a:moveTo>
                  <a:cubicBezTo>
                    <a:pt x="1167" y="1814"/>
                    <a:pt x="1284" y="1845"/>
                    <a:pt x="1413" y="1894"/>
                  </a:cubicBezTo>
                  <a:cubicBezTo>
                    <a:pt x="1634" y="1980"/>
                    <a:pt x="1751" y="2139"/>
                    <a:pt x="1855" y="2342"/>
                  </a:cubicBezTo>
                  <a:cubicBezTo>
                    <a:pt x="1843" y="2397"/>
                    <a:pt x="1831" y="2459"/>
                    <a:pt x="1825" y="2514"/>
                  </a:cubicBezTo>
                  <a:cubicBezTo>
                    <a:pt x="1622" y="2397"/>
                    <a:pt x="1456" y="2256"/>
                    <a:pt x="1321" y="2053"/>
                  </a:cubicBezTo>
                  <a:cubicBezTo>
                    <a:pt x="1317" y="2048"/>
                    <a:pt x="1313" y="2046"/>
                    <a:pt x="1307" y="2046"/>
                  </a:cubicBezTo>
                  <a:cubicBezTo>
                    <a:pt x="1295" y="2046"/>
                    <a:pt x="1281" y="2060"/>
                    <a:pt x="1290" y="2078"/>
                  </a:cubicBezTo>
                  <a:cubicBezTo>
                    <a:pt x="1413" y="2275"/>
                    <a:pt x="1604" y="2453"/>
                    <a:pt x="1825" y="2551"/>
                  </a:cubicBezTo>
                  <a:cubicBezTo>
                    <a:pt x="1751" y="2563"/>
                    <a:pt x="1683" y="2569"/>
                    <a:pt x="1610" y="2582"/>
                  </a:cubicBezTo>
                  <a:cubicBezTo>
                    <a:pt x="1524" y="2508"/>
                    <a:pt x="1462" y="2416"/>
                    <a:pt x="1401" y="2318"/>
                  </a:cubicBezTo>
                  <a:cubicBezTo>
                    <a:pt x="1398" y="2313"/>
                    <a:pt x="1394" y="2311"/>
                    <a:pt x="1390" y="2311"/>
                  </a:cubicBezTo>
                  <a:cubicBezTo>
                    <a:pt x="1378" y="2311"/>
                    <a:pt x="1365" y="2328"/>
                    <a:pt x="1370" y="2342"/>
                  </a:cubicBezTo>
                  <a:cubicBezTo>
                    <a:pt x="1425" y="2434"/>
                    <a:pt x="1499" y="2514"/>
                    <a:pt x="1579" y="2588"/>
                  </a:cubicBezTo>
                  <a:cubicBezTo>
                    <a:pt x="1419" y="2612"/>
                    <a:pt x="1260" y="2643"/>
                    <a:pt x="1100" y="2668"/>
                  </a:cubicBezTo>
                  <a:cubicBezTo>
                    <a:pt x="1075" y="2674"/>
                    <a:pt x="1063" y="2692"/>
                    <a:pt x="1069" y="2711"/>
                  </a:cubicBezTo>
                  <a:cubicBezTo>
                    <a:pt x="1087" y="2778"/>
                    <a:pt x="1118" y="2852"/>
                    <a:pt x="1149" y="2920"/>
                  </a:cubicBezTo>
                  <a:cubicBezTo>
                    <a:pt x="989" y="2864"/>
                    <a:pt x="885" y="2557"/>
                    <a:pt x="885" y="2428"/>
                  </a:cubicBezTo>
                  <a:cubicBezTo>
                    <a:pt x="879" y="2397"/>
                    <a:pt x="885" y="2367"/>
                    <a:pt x="891" y="2336"/>
                  </a:cubicBezTo>
                  <a:cubicBezTo>
                    <a:pt x="893" y="2336"/>
                    <a:pt x="895" y="2337"/>
                    <a:pt x="897" y="2337"/>
                  </a:cubicBezTo>
                  <a:cubicBezTo>
                    <a:pt x="925" y="2337"/>
                    <a:pt x="945" y="2298"/>
                    <a:pt x="922" y="2275"/>
                  </a:cubicBezTo>
                  <a:cubicBezTo>
                    <a:pt x="915" y="2268"/>
                    <a:pt x="909" y="2262"/>
                    <a:pt x="903" y="2262"/>
                  </a:cubicBezTo>
                  <a:cubicBezTo>
                    <a:pt x="922" y="2195"/>
                    <a:pt x="946" y="2133"/>
                    <a:pt x="971" y="2072"/>
                  </a:cubicBezTo>
                  <a:cubicBezTo>
                    <a:pt x="1014" y="1961"/>
                    <a:pt x="1044" y="1857"/>
                    <a:pt x="1057" y="1746"/>
                  </a:cubicBezTo>
                  <a:close/>
                  <a:moveTo>
                    <a:pt x="2691" y="1869"/>
                  </a:moveTo>
                  <a:cubicBezTo>
                    <a:pt x="2937" y="2084"/>
                    <a:pt x="3514" y="2662"/>
                    <a:pt x="3017" y="2834"/>
                  </a:cubicBezTo>
                  <a:cubicBezTo>
                    <a:pt x="3017" y="2834"/>
                    <a:pt x="3010" y="2834"/>
                    <a:pt x="3010" y="2840"/>
                  </a:cubicBezTo>
                  <a:cubicBezTo>
                    <a:pt x="2967" y="2680"/>
                    <a:pt x="2888" y="2526"/>
                    <a:pt x="2777" y="2404"/>
                  </a:cubicBezTo>
                  <a:cubicBezTo>
                    <a:pt x="2774" y="2401"/>
                    <a:pt x="2771" y="2400"/>
                    <a:pt x="2767" y="2400"/>
                  </a:cubicBezTo>
                  <a:cubicBezTo>
                    <a:pt x="2755" y="2400"/>
                    <a:pt x="2743" y="2413"/>
                    <a:pt x="2752" y="2422"/>
                  </a:cubicBezTo>
                  <a:cubicBezTo>
                    <a:pt x="2869" y="2576"/>
                    <a:pt x="2943" y="2735"/>
                    <a:pt x="2998" y="2913"/>
                  </a:cubicBezTo>
                  <a:cubicBezTo>
                    <a:pt x="2957" y="3011"/>
                    <a:pt x="2891" y="3051"/>
                    <a:pt x="2819" y="3051"/>
                  </a:cubicBezTo>
                  <a:cubicBezTo>
                    <a:pt x="2706" y="3051"/>
                    <a:pt x="2581" y="2954"/>
                    <a:pt x="2525" y="2834"/>
                  </a:cubicBezTo>
                  <a:cubicBezTo>
                    <a:pt x="2544" y="2821"/>
                    <a:pt x="2544" y="2803"/>
                    <a:pt x="2531" y="2784"/>
                  </a:cubicBezTo>
                  <a:cubicBezTo>
                    <a:pt x="2519" y="2778"/>
                    <a:pt x="2513" y="2772"/>
                    <a:pt x="2507" y="2766"/>
                  </a:cubicBezTo>
                  <a:cubicBezTo>
                    <a:pt x="2507" y="2760"/>
                    <a:pt x="2501" y="2754"/>
                    <a:pt x="2501" y="2748"/>
                  </a:cubicBezTo>
                  <a:cubicBezTo>
                    <a:pt x="2482" y="2600"/>
                    <a:pt x="2525" y="2471"/>
                    <a:pt x="2568" y="2336"/>
                  </a:cubicBezTo>
                  <a:cubicBezTo>
                    <a:pt x="2599" y="2256"/>
                    <a:pt x="2623" y="2170"/>
                    <a:pt x="2648" y="2090"/>
                  </a:cubicBezTo>
                  <a:cubicBezTo>
                    <a:pt x="2648" y="2090"/>
                    <a:pt x="2654" y="2090"/>
                    <a:pt x="2654" y="2084"/>
                  </a:cubicBezTo>
                  <a:cubicBezTo>
                    <a:pt x="2654" y="2078"/>
                    <a:pt x="2648" y="2078"/>
                    <a:pt x="2648" y="2072"/>
                  </a:cubicBezTo>
                  <a:cubicBezTo>
                    <a:pt x="2666" y="2004"/>
                    <a:pt x="2685" y="1937"/>
                    <a:pt x="2691" y="1869"/>
                  </a:cubicBezTo>
                  <a:close/>
                  <a:moveTo>
                    <a:pt x="307" y="2146"/>
                  </a:moveTo>
                  <a:lnTo>
                    <a:pt x="307" y="2146"/>
                  </a:lnTo>
                  <a:cubicBezTo>
                    <a:pt x="326" y="2152"/>
                    <a:pt x="338" y="2158"/>
                    <a:pt x="356" y="2164"/>
                  </a:cubicBezTo>
                  <a:cubicBezTo>
                    <a:pt x="369" y="2170"/>
                    <a:pt x="375" y="2182"/>
                    <a:pt x="387" y="2189"/>
                  </a:cubicBezTo>
                  <a:cubicBezTo>
                    <a:pt x="388" y="2190"/>
                    <a:pt x="390" y="2190"/>
                    <a:pt x="392" y="2190"/>
                  </a:cubicBezTo>
                  <a:cubicBezTo>
                    <a:pt x="399" y="2190"/>
                    <a:pt x="411" y="2181"/>
                    <a:pt x="406" y="2176"/>
                  </a:cubicBezTo>
                  <a:lnTo>
                    <a:pt x="406" y="2176"/>
                  </a:lnTo>
                  <a:cubicBezTo>
                    <a:pt x="553" y="2207"/>
                    <a:pt x="707" y="2201"/>
                    <a:pt x="836" y="2293"/>
                  </a:cubicBezTo>
                  <a:cubicBezTo>
                    <a:pt x="817" y="2367"/>
                    <a:pt x="811" y="2447"/>
                    <a:pt x="829" y="2526"/>
                  </a:cubicBezTo>
                  <a:cubicBezTo>
                    <a:pt x="836" y="2545"/>
                    <a:pt x="842" y="2563"/>
                    <a:pt x="842" y="2582"/>
                  </a:cubicBezTo>
                  <a:cubicBezTo>
                    <a:pt x="713" y="2502"/>
                    <a:pt x="608" y="2404"/>
                    <a:pt x="528" y="2268"/>
                  </a:cubicBezTo>
                  <a:cubicBezTo>
                    <a:pt x="525" y="2263"/>
                    <a:pt x="520" y="2261"/>
                    <a:pt x="516" y="2261"/>
                  </a:cubicBezTo>
                  <a:cubicBezTo>
                    <a:pt x="505" y="2261"/>
                    <a:pt x="493" y="2275"/>
                    <a:pt x="498" y="2293"/>
                  </a:cubicBezTo>
                  <a:cubicBezTo>
                    <a:pt x="578" y="2434"/>
                    <a:pt x="700" y="2557"/>
                    <a:pt x="854" y="2619"/>
                  </a:cubicBezTo>
                  <a:cubicBezTo>
                    <a:pt x="908" y="2770"/>
                    <a:pt x="1011" y="2963"/>
                    <a:pt x="1160" y="2963"/>
                  </a:cubicBezTo>
                  <a:cubicBezTo>
                    <a:pt x="1163" y="2963"/>
                    <a:pt x="1165" y="2963"/>
                    <a:pt x="1167" y="2963"/>
                  </a:cubicBezTo>
                  <a:cubicBezTo>
                    <a:pt x="1186" y="2987"/>
                    <a:pt x="1198" y="3018"/>
                    <a:pt x="1217" y="3043"/>
                  </a:cubicBezTo>
                  <a:cubicBezTo>
                    <a:pt x="1137" y="3049"/>
                    <a:pt x="1057" y="3055"/>
                    <a:pt x="977" y="3061"/>
                  </a:cubicBezTo>
                  <a:cubicBezTo>
                    <a:pt x="915" y="3024"/>
                    <a:pt x="842" y="2956"/>
                    <a:pt x="805" y="2926"/>
                  </a:cubicBezTo>
                  <a:cubicBezTo>
                    <a:pt x="713" y="2852"/>
                    <a:pt x="639" y="2772"/>
                    <a:pt x="565" y="2686"/>
                  </a:cubicBezTo>
                  <a:cubicBezTo>
                    <a:pt x="442" y="2526"/>
                    <a:pt x="356" y="2342"/>
                    <a:pt x="307" y="2146"/>
                  </a:cubicBezTo>
                  <a:close/>
                  <a:moveTo>
                    <a:pt x="1825" y="2619"/>
                  </a:moveTo>
                  <a:cubicBezTo>
                    <a:pt x="1831" y="2631"/>
                    <a:pt x="1831" y="2643"/>
                    <a:pt x="1837" y="2662"/>
                  </a:cubicBezTo>
                  <a:cubicBezTo>
                    <a:pt x="1855" y="2741"/>
                    <a:pt x="1898" y="2809"/>
                    <a:pt x="1966" y="2846"/>
                  </a:cubicBezTo>
                  <a:cubicBezTo>
                    <a:pt x="1929" y="2870"/>
                    <a:pt x="1898" y="2901"/>
                    <a:pt x="1862" y="2926"/>
                  </a:cubicBezTo>
                  <a:cubicBezTo>
                    <a:pt x="1763" y="2926"/>
                    <a:pt x="1671" y="2895"/>
                    <a:pt x="1585" y="2840"/>
                  </a:cubicBezTo>
                  <a:cubicBezTo>
                    <a:pt x="1582" y="2838"/>
                    <a:pt x="1579" y="2837"/>
                    <a:pt x="1576" y="2837"/>
                  </a:cubicBezTo>
                  <a:cubicBezTo>
                    <a:pt x="1562" y="2837"/>
                    <a:pt x="1551" y="2860"/>
                    <a:pt x="1567" y="2870"/>
                  </a:cubicBezTo>
                  <a:cubicBezTo>
                    <a:pt x="1640" y="2926"/>
                    <a:pt x="1739" y="2956"/>
                    <a:pt x="1831" y="2956"/>
                  </a:cubicBezTo>
                  <a:cubicBezTo>
                    <a:pt x="1763" y="3006"/>
                    <a:pt x="1708" y="3055"/>
                    <a:pt x="1653" y="3086"/>
                  </a:cubicBezTo>
                  <a:cubicBezTo>
                    <a:pt x="1628" y="3098"/>
                    <a:pt x="1634" y="3135"/>
                    <a:pt x="1659" y="3147"/>
                  </a:cubicBezTo>
                  <a:cubicBezTo>
                    <a:pt x="1843" y="3245"/>
                    <a:pt x="2009" y="3417"/>
                    <a:pt x="2193" y="3503"/>
                  </a:cubicBezTo>
                  <a:cubicBezTo>
                    <a:pt x="2154" y="3507"/>
                    <a:pt x="2114" y="3509"/>
                    <a:pt x="2076" y="3509"/>
                  </a:cubicBezTo>
                  <a:cubicBezTo>
                    <a:pt x="1762" y="3509"/>
                    <a:pt x="1488" y="3375"/>
                    <a:pt x="1303" y="3079"/>
                  </a:cubicBezTo>
                  <a:cubicBezTo>
                    <a:pt x="1296" y="3079"/>
                    <a:pt x="1296" y="3073"/>
                    <a:pt x="1290" y="3067"/>
                  </a:cubicBezTo>
                  <a:cubicBezTo>
                    <a:pt x="1290" y="3061"/>
                    <a:pt x="1284" y="3055"/>
                    <a:pt x="1278" y="3049"/>
                  </a:cubicBezTo>
                  <a:cubicBezTo>
                    <a:pt x="1235" y="2981"/>
                    <a:pt x="1180" y="2889"/>
                    <a:pt x="1174" y="2815"/>
                  </a:cubicBezTo>
                  <a:cubicBezTo>
                    <a:pt x="1161" y="2717"/>
                    <a:pt x="1155" y="2741"/>
                    <a:pt x="1266" y="2711"/>
                  </a:cubicBezTo>
                  <a:cubicBezTo>
                    <a:pt x="1444" y="2655"/>
                    <a:pt x="1647" y="2655"/>
                    <a:pt x="1825" y="2619"/>
                  </a:cubicBezTo>
                  <a:close/>
                  <a:moveTo>
                    <a:pt x="1260" y="3110"/>
                  </a:moveTo>
                  <a:cubicBezTo>
                    <a:pt x="1296" y="3178"/>
                    <a:pt x="1346" y="3239"/>
                    <a:pt x="1401" y="3294"/>
                  </a:cubicBezTo>
                  <a:cubicBezTo>
                    <a:pt x="1327" y="3288"/>
                    <a:pt x="1260" y="3245"/>
                    <a:pt x="1217" y="3184"/>
                  </a:cubicBezTo>
                  <a:cubicBezTo>
                    <a:pt x="1213" y="3178"/>
                    <a:pt x="1208" y="3176"/>
                    <a:pt x="1204" y="3176"/>
                  </a:cubicBezTo>
                  <a:cubicBezTo>
                    <a:pt x="1193" y="3176"/>
                    <a:pt x="1183" y="3189"/>
                    <a:pt x="1192" y="3202"/>
                  </a:cubicBezTo>
                  <a:cubicBezTo>
                    <a:pt x="1238" y="3278"/>
                    <a:pt x="1323" y="3326"/>
                    <a:pt x="1415" y="3326"/>
                  </a:cubicBezTo>
                  <a:cubicBezTo>
                    <a:pt x="1420" y="3326"/>
                    <a:pt x="1426" y="3325"/>
                    <a:pt x="1432" y="3325"/>
                  </a:cubicBezTo>
                  <a:cubicBezTo>
                    <a:pt x="1567" y="3466"/>
                    <a:pt x="1739" y="3565"/>
                    <a:pt x="1923" y="3589"/>
                  </a:cubicBezTo>
                  <a:cubicBezTo>
                    <a:pt x="1886" y="3594"/>
                    <a:pt x="1848" y="3597"/>
                    <a:pt x="1810" y="3597"/>
                  </a:cubicBezTo>
                  <a:cubicBezTo>
                    <a:pt x="1712" y="3597"/>
                    <a:pt x="1610" y="3578"/>
                    <a:pt x="1499" y="3534"/>
                  </a:cubicBezTo>
                  <a:cubicBezTo>
                    <a:pt x="1290" y="3448"/>
                    <a:pt x="1118" y="3294"/>
                    <a:pt x="952" y="3141"/>
                  </a:cubicBezTo>
                  <a:cubicBezTo>
                    <a:pt x="1051" y="3129"/>
                    <a:pt x="1155" y="3116"/>
                    <a:pt x="1260" y="3110"/>
                  </a:cubicBezTo>
                  <a:close/>
                  <a:moveTo>
                    <a:pt x="2301" y="2772"/>
                  </a:moveTo>
                  <a:cubicBezTo>
                    <a:pt x="2344" y="2772"/>
                    <a:pt x="2388" y="2781"/>
                    <a:pt x="2433" y="2803"/>
                  </a:cubicBezTo>
                  <a:cubicBezTo>
                    <a:pt x="2445" y="2877"/>
                    <a:pt x="2482" y="2950"/>
                    <a:pt x="2544" y="3012"/>
                  </a:cubicBezTo>
                  <a:cubicBezTo>
                    <a:pt x="2608" y="3081"/>
                    <a:pt x="2693" y="3115"/>
                    <a:pt x="2779" y="3115"/>
                  </a:cubicBezTo>
                  <a:cubicBezTo>
                    <a:pt x="2807" y="3115"/>
                    <a:pt x="2835" y="3112"/>
                    <a:pt x="2863" y="3104"/>
                  </a:cubicBezTo>
                  <a:cubicBezTo>
                    <a:pt x="2943" y="3079"/>
                    <a:pt x="3010" y="3018"/>
                    <a:pt x="3041" y="2920"/>
                  </a:cubicBezTo>
                  <a:cubicBezTo>
                    <a:pt x="3103" y="2975"/>
                    <a:pt x="3170" y="3030"/>
                    <a:pt x="3232" y="3086"/>
                  </a:cubicBezTo>
                  <a:cubicBezTo>
                    <a:pt x="3287" y="3129"/>
                    <a:pt x="3373" y="3178"/>
                    <a:pt x="3422" y="3239"/>
                  </a:cubicBezTo>
                  <a:cubicBezTo>
                    <a:pt x="3281" y="3325"/>
                    <a:pt x="3207" y="3503"/>
                    <a:pt x="3238" y="3663"/>
                  </a:cubicBezTo>
                  <a:cubicBezTo>
                    <a:pt x="3127" y="3528"/>
                    <a:pt x="3010" y="3387"/>
                    <a:pt x="2881" y="3276"/>
                  </a:cubicBezTo>
                  <a:cubicBezTo>
                    <a:pt x="2888" y="3245"/>
                    <a:pt x="2894" y="3208"/>
                    <a:pt x="2888" y="3172"/>
                  </a:cubicBezTo>
                  <a:cubicBezTo>
                    <a:pt x="2894" y="3165"/>
                    <a:pt x="2888" y="3159"/>
                    <a:pt x="2881" y="3153"/>
                  </a:cubicBezTo>
                  <a:cubicBezTo>
                    <a:pt x="2881" y="3141"/>
                    <a:pt x="2881" y="3135"/>
                    <a:pt x="2875" y="3129"/>
                  </a:cubicBezTo>
                  <a:cubicBezTo>
                    <a:pt x="2875" y="3122"/>
                    <a:pt x="2869" y="3122"/>
                    <a:pt x="2869" y="3122"/>
                  </a:cubicBezTo>
                  <a:cubicBezTo>
                    <a:pt x="2863" y="3122"/>
                    <a:pt x="2857" y="3122"/>
                    <a:pt x="2857" y="3129"/>
                  </a:cubicBezTo>
                  <a:cubicBezTo>
                    <a:pt x="2857" y="3135"/>
                    <a:pt x="2857" y="3147"/>
                    <a:pt x="2851" y="3153"/>
                  </a:cubicBezTo>
                  <a:cubicBezTo>
                    <a:pt x="2761" y="3188"/>
                    <a:pt x="2671" y="3206"/>
                    <a:pt x="2582" y="3206"/>
                  </a:cubicBezTo>
                  <a:cubicBezTo>
                    <a:pt x="2482" y="3206"/>
                    <a:pt x="2383" y="3183"/>
                    <a:pt x="2285" y="3135"/>
                  </a:cubicBezTo>
                  <a:cubicBezTo>
                    <a:pt x="2280" y="3132"/>
                    <a:pt x="2275" y="3130"/>
                    <a:pt x="2271" y="3130"/>
                  </a:cubicBezTo>
                  <a:cubicBezTo>
                    <a:pt x="2250" y="3130"/>
                    <a:pt x="2241" y="3162"/>
                    <a:pt x="2261" y="3178"/>
                  </a:cubicBezTo>
                  <a:cubicBezTo>
                    <a:pt x="2361" y="3228"/>
                    <a:pt x="2470" y="3254"/>
                    <a:pt x="2578" y="3254"/>
                  </a:cubicBezTo>
                  <a:cubicBezTo>
                    <a:pt x="2670" y="3254"/>
                    <a:pt x="2760" y="3235"/>
                    <a:pt x="2845" y="3196"/>
                  </a:cubicBezTo>
                  <a:lnTo>
                    <a:pt x="2845" y="3196"/>
                  </a:lnTo>
                  <a:cubicBezTo>
                    <a:pt x="2845" y="3208"/>
                    <a:pt x="2838" y="3221"/>
                    <a:pt x="2832" y="3233"/>
                  </a:cubicBezTo>
                  <a:cubicBezTo>
                    <a:pt x="2826" y="3233"/>
                    <a:pt x="2820" y="3227"/>
                    <a:pt x="2820" y="3221"/>
                  </a:cubicBezTo>
                  <a:cubicBezTo>
                    <a:pt x="2816" y="3218"/>
                    <a:pt x="2811" y="3217"/>
                    <a:pt x="2807" y="3217"/>
                  </a:cubicBezTo>
                  <a:cubicBezTo>
                    <a:pt x="2792" y="3217"/>
                    <a:pt x="2780" y="3231"/>
                    <a:pt x="2789" y="3245"/>
                  </a:cubicBezTo>
                  <a:cubicBezTo>
                    <a:pt x="2795" y="3258"/>
                    <a:pt x="2802" y="3270"/>
                    <a:pt x="2814" y="3282"/>
                  </a:cubicBezTo>
                  <a:cubicBezTo>
                    <a:pt x="2744" y="3418"/>
                    <a:pt x="2601" y="3482"/>
                    <a:pt x="2450" y="3482"/>
                  </a:cubicBezTo>
                  <a:cubicBezTo>
                    <a:pt x="2348" y="3482"/>
                    <a:pt x="2242" y="3453"/>
                    <a:pt x="2150" y="3399"/>
                  </a:cubicBezTo>
                  <a:cubicBezTo>
                    <a:pt x="2003" y="3319"/>
                    <a:pt x="1886" y="3202"/>
                    <a:pt x="1745" y="3110"/>
                  </a:cubicBezTo>
                  <a:cubicBezTo>
                    <a:pt x="1819" y="3061"/>
                    <a:pt x="1892" y="2993"/>
                    <a:pt x="1966" y="2932"/>
                  </a:cubicBezTo>
                  <a:cubicBezTo>
                    <a:pt x="1972" y="2926"/>
                    <a:pt x="1984" y="2926"/>
                    <a:pt x="1991" y="2926"/>
                  </a:cubicBezTo>
                  <a:cubicBezTo>
                    <a:pt x="1991" y="2920"/>
                    <a:pt x="1991" y="2920"/>
                    <a:pt x="1991" y="2913"/>
                  </a:cubicBezTo>
                  <a:cubicBezTo>
                    <a:pt x="2009" y="2901"/>
                    <a:pt x="2027" y="2889"/>
                    <a:pt x="2046" y="2877"/>
                  </a:cubicBezTo>
                  <a:lnTo>
                    <a:pt x="2070" y="2877"/>
                  </a:lnTo>
                  <a:cubicBezTo>
                    <a:pt x="2083" y="2877"/>
                    <a:pt x="2089" y="2858"/>
                    <a:pt x="2077" y="2852"/>
                  </a:cubicBezTo>
                  <a:cubicBezTo>
                    <a:pt x="2148" y="2804"/>
                    <a:pt x="2223" y="2772"/>
                    <a:pt x="2301" y="2772"/>
                  </a:cubicBezTo>
                  <a:close/>
                  <a:moveTo>
                    <a:pt x="3453" y="3288"/>
                  </a:moveTo>
                  <a:lnTo>
                    <a:pt x="3453" y="3288"/>
                  </a:lnTo>
                  <a:cubicBezTo>
                    <a:pt x="3508" y="3417"/>
                    <a:pt x="3391" y="3595"/>
                    <a:pt x="3305" y="3724"/>
                  </a:cubicBezTo>
                  <a:cubicBezTo>
                    <a:pt x="3250" y="3565"/>
                    <a:pt x="3305" y="3374"/>
                    <a:pt x="3453" y="3288"/>
                  </a:cubicBezTo>
                  <a:close/>
                  <a:moveTo>
                    <a:pt x="1031" y="1"/>
                  </a:moveTo>
                  <a:cubicBezTo>
                    <a:pt x="998" y="1"/>
                    <a:pt x="979" y="40"/>
                    <a:pt x="1001" y="63"/>
                  </a:cubicBezTo>
                  <a:cubicBezTo>
                    <a:pt x="1075" y="124"/>
                    <a:pt x="1100" y="186"/>
                    <a:pt x="1106" y="247"/>
                  </a:cubicBezTo>
                  <a:cubicBezTo>
                    <a:pt x="1026" y="192"/>
                    <a:pt x="934" y="167"/>
                    <a:pt x="842" y="155"/>
                  </a:cubicBezTo>
                  <a:cubicBezTo>
                    <a:pt x="818" y="153"/>
                    <a:pt x="795" y="152"/>
                    <a:pt x="773" y="152"/>
                  </a:cubicBezTo>
                  <a:cubicBezTo>
                    <a:pt x="718" y="152"/>
                    <a:pt x="665" y="157"/>
                    <a:pt x="608" y="161"/>
                  </a:cubicBezTo>
                  <a:cubicBezTo>
                    <a:pt x="598" y="162"/>
                    <a:pt x="586" y="163"/>
                    <a:pt x="572" y="163"/>
                  </a:cubicBezTo>
                  <a:cubicBezTo>
                    <a:pt x="544" y="163"/>
                    <a:pt x="511" y="161"/>
                    <a:pt x="478" y="161"/>
                  </a:cubicBezTo>
                  <a:cubicBezTo>
                    <a:pt x="429" y="161"/>
                    <a:pt x="381" y="164"/>
                    <a:pt x="356" y="180"/>
                  </a:cubicBezTo>
                  <a:cubicBezTo>
                    <a:pt x="338" y="192"/>
                    <a:pt x="326" y="204"/>
                    <a:pt x="313" y="223"/>
                  </a:cubicBezTo>
                  <a:cubicBezTo>
                    <a:pt x="301" y="241"/>
                    <a:pt x="320" y="309"/>
                    <a:pt x="320" y="327"/>
                  </a:cubicBezTo>
                  <a:cubicBezTo>
                    <a:pt x="320" y="395"/>
                    <a:pt x="307" y="456"/>
                    <a:pt x="295" y="524"/>
                  </a:cubicBezTo>
                  <a:cubicBezTo>
                    <a:pt x="270" y="647"/>
                    <a:pt x="246" y="757"/>
                    <a:pt x="289" y="868"/>
                  </a:cubicBezTo>
                  <a:cubicBezTo>
                    <a:pt x="227" y="843"/>
                    <a:pt x="166" y="831"/>
                    <a:pt x="98" y="812"/>
                  </a:cubicBezTo>
                  <a:cubicBezTo>
                    <a:pt x="80" y="812"/>
                    <a:pt x="62" y="825"/>
                    <a:pt x="62" y="837"/>
                  </a:cubicBezTo>
                  <a:cubicBezTo>
                    <a:pt x="25" y="1249"/>
                    <a:pt x="0" y="1722"/>
                    <a:pt x="258" y="2053"/>
                  </a:cubicBezTo>
                  <a:cubicBezTo>
                    <a:pt x="240" y="2053"/>
                    <a:pt x="221" y="2066"/>
                    <a:pt x="221" y="2090"/>
                  </a:cubicBezTo>
                  <a:cubicBezTo>
                    <a:pt x="277" y="2354"/>
                    <a:pt x="393" y="2594"/>
                    <a:pt x="578" y="2797"/>
                  </a:cubicBezTo>
                  <a:cubicBezTo>
                    <a:pt x="621" y="2840"/>
                    <a:pt x="768" y="2993"/>
                    <a:pt x="897" y="3067"/>
                  </a:cubicBezTo>
                  <a:cubicBezTo>
                    <a:pt x="885" y="3073"/>
                    <a:pt x="879" y="3073"/>
                    <a:pt x="860" y="3073"/>
                  </a:cubicBezTo>
                  <a:cubicBezTo>
                    <a:pt x="829" y="3079"/>
                    <a:pt x="817" y="3116"/>
                    <a:pt x="842" y="3141"/>
                  </a:cubicBezTo>
                  <a:cubicBezTo>
                    <a:pt x="1129" y="3410"/>
                    <a:pt x="1464" y="3664"/>
                    <a:pt x="1826" y="3664"/>
                  </a:cubicBezTo>
                  <a:cubicBezTo>
                    <a:pt x="1967" y="3664"/>
                    <a:pt x="2113" y="3625"/>
                    <a:pt x="2261" y="3534"/>
                  </a:cubicBezTo>
                  <a:cubicBezTo>
                    <a:pt x="2319" y="3553"/>
                    <a:pt x="2380" y="3565"/>
                    <a:pt x="2445" y="3565"/>
                  </a:cubicBezTo>
                  <a:cubicBezTo>
                    <a:pt x="2482" y="3565"/>
                    <a:pt x="2521" y="3561"/>
                    <a:pt x="2562" y="3552"/>
                  </a:cubicBezTo>
                  <a:cubicBezTo>
                    <a:pt x="2679" y="3528"/>
                    <a:pt x="2795" y="3448"/>
                    <a:pt x="2857" y="3344"/>
                  </a:cubicBezTo>
                  <a:cubicBezTo>
                    <a:pt x="2980" y="3516"/>
                    <a:pt x="3139" y="3663"/>
                    <a:pt x="3275" y="3823"/>
                  </a:cubicBezTo>
                  <a:cubicBezTo>
                    <a:pt x="3284" y="3835"/>
                    <a:pt x="3296" y="3841"/>
                    <a:pt x="3308" y="3841"/>
                  </a:cubicBezTo>
                  <a:cubicBezTo>
                    <a:pt x="3319" y="3841"/>
                    <a:pt x="3330" y="3835"/>
                    <a:pt x="3336" y="3823"/>
                  </a:cubicBezTo>
                  <a:cubicBezTo>
                    <a:pt x="3404" y="3706"/>
                    <a:pt x="3465" y="3589"/>
                    <a:pt x="3520" y="3473"/>
                  </a:cubicBezTo>
                  <a:cubicBezTo>
                    <a:pt x="3539" y="3430"/>
                    <a:pt x="3594" y="3344"/>
                    <a:pt x="3576" y="3288"/>
                  </a:cubicBezTo>
                  <a:cubicBezTo>
                    <a:pt x="3563" y="3221"/>
                    <a:pt x="3434" y="3153"/>
                    <a:pt x="3385" y="3110"/>
                  </a:cubicBezTo>
                  <a:cubicBezTo>
                    <a:pt x="3293" y="3030"/>
                    <a:pt x="3195" y="2950"/>
                    <a:pt x="3096" y="2870"/>
                  </a:cubicBezTo>
                  <a:cubicBezTo>
                    <a:pt x="3336" y="2797"/>
                    <a:pt x="3318" y="2594"/>
                    <a:pt x="3201" y="2385"/>
                  </a:cubicBezTo>
                  <a:cubicBezTo>
                    <a:pt x="3612" y="2047"/>
                    <a:pt x="3324" y="1273"/>
                    <a:pt x="3035" y="954"/>
                  </a:cubicBezTo>
                  <a:cubicBezTo>
                    <a:pt x="3029" y="946"/>
                    <a:pt x="3021" y="942"/>
                    <a:pt x="3012" y="942"/>
                  </a:cubicBezTo>
                  <a:cubicBezTo>
                    <a:pt x="2993" y="942"/>
                    <a:pt x="2974" y="957"/>
                    <a:pt x="2974" y="978"/>
                  </a:cubicBezTo>
                  <a:cubicBezTo>
                    <a:pt x="2961" y="1052"/>
                    <a:pt x="2937" y="1113"/>
                    <a:pt x="2912" y="1175"/>
                  </a:cubicBezTo>
                  <a:cubicBezTo>
                    <a:pt x="2894" y="757"/>
                    <a:pt x="2470" y="518"/>
                    <a:pt x="2181" y="278"/>
                  </a:cubicBezTo>
                  <a:cubicBezTo>
                    <a:pt x="2172" y="271"/>
                    <a:pt x="2162" y="268"/>
                    <a:pt x="2152" y="268"/>
                  </a:cubicBezTo>
                  <a:cubicBezTo>
                    <a:pt x="2137" y="268"/>
                    <a:pt x="2123" y="277"/>
                    <a:pt x="2120" y="296"/>
                  </a:cubicBezTo>
                  <a:cubicBezTo>
                    <a:pt x="2113" y="339"/>
                    <a:pt x="2107" y="382"/>
                    <a:pt x="2095" y="425"/>
                  </a:cubicBezTo>
                  <a:cubicBezTo>
                    <a:pt x="1984" y="290"/>
                    <a:pt x="1862" y="149"/>
                    <a:pt x="1702" y="69"/>
                  </a:cubicBezTo>
                  <a:cubicBezTo>
                    <a:pt x="1602" y="16"/>
                    <a:pt x="1505" y="5"/>
                    <a:pt x="1406" y="5"/>
                  </a:cubicBezTo>
                  <a:cubicBezTo>
                    <a:pt x="1332" y="5"/>
                    <a:pt x="1257" y="11"/>
                    <a:pt x="1180" y="11"/>
                  </a:cubicBezTo>
                  <a:cubicBezTo>
                    <a:pt x="1134" y="11"/>
                    <a:pt x="1087" y="9"/>
                    <a:pt x="1038" y="1"/>
                  </a:cubicBezTo>
                  <a:cubicBezTo>
                    <a:pt x="1036" y="1"/>
                    <a:pt x="1034" y="1"/>
                    <a:pt x="103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4"/>
            <p:cNvSpPr/>
            <p:nvPr/>
          </p:nvSpPr>
          <p:spPr>
            <a:xfrm>
              <a:off x="1174657" y="2973612"/>
              <a:ext cx="72843" cy="71240"/>
            </a:xfrm>
            <a:custGeom>
              <a:avLst/>
              <a:gdLst/>
              <a:ahLst/>
              <a:cxnLst/>
              <a:rect l="l" t="t" r="r" b="b"/>
              <a:pathLst>
                <a:path w="818" h="800" extrusionOk="0">
                  <a:moveTo>
                    <a:pt x="455" y="1"/>
                  </a:moveTo>
                  <a:cubicBezTo>
                    <a:pt x="406" y="1"/>
                    <a:pt x="351" y="1"/>
                    <a:pt x="302" y="7"/>
                  </a:cubicBezTo>
                  <a:cubicBezTo>
                    <a:pt x="284" y="7"/>
                    <a:pt x="237" y="3"/>
                    <a:pt x="194" y="3"/>
                  </a:cubicBezTo>
                  <a:cubicBezTo>
                    <a:pt x="163" y="3"/>
                    <a:pt x="134" y="5"/>
                    <a:pt x="124" y="13"/>
                  </a:cubicBezTo>
                  <a:cubicBezTo>
                    <a:pt x="74" y="44"/>
                    <a:pt x="81" y="228"/>
                    <a:pt x="68" y="283"/>
                  </a:cubicBezTo>
                  <a:cubicBezTo>
                    <a:pt x="44" y="418"/>
                    <a:pt x="1" y="541"/>
                    <a:pt x="56" y="670"/>
                  </a:cubicBezTo>
                  <a:cubicBezTo>
                    <a:pt x="130" y="701"/>
                    <a:pt x="191" y="744"/>
                    <a:pt x="259" y="799"/>
                  </a:cubicBezTo>
                  <a:cubicBezTo>
                    <a:pt x="253" y="781"/>
                    <a:pt x="246" y="762"/>
                    <a:pt x="246" y="744"/>
                  </a:cubicBezTo>
                  <a:cubicBezTo>
                    <a:pt x="222" y="560"/>
                    <a:pt x="314" y="375"/>
                    <a:pt x="234" y="197"/>
                  </a:cubicBezTo>
                  <a:cubicBezTo>
                    <a:pt x="228" y="179"/>
                    <a:pt x="246" y="160"/>
                    <a:pt x="265" y="160"/>
                  </a:cubicBezTo>
                  <a:cubicBezTo>
                    <a:pt x="406" y="185"/>
                    <a:pt x="695" y="166"/>
                    <a:pt x="762" y="332"/>
                  </a:cubicBezTo>
                  <a:cubicBezTo>
                    <a:pt x="775" y="253"/>
                    <a:pt x="799" y="179"/>
                    <a:pt x="818" y="105"/>
                  </a:cubicBezTo>
                  <a:cubicBezTo>
                    <a:pt x="713" y="19"/>
                    <a:pt x="590" y="1"/>
                    <a:pt x="455" y="1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44"/>
            <p:cNvSpPr/>
            <p:nvPr/>
          </p:nvSpPr>
          <p:spPr>
            <a:xfrm>
              <a:off x="1200392" y="2992758"/>
              <a:ext cx="49868" cy="82193"/>
            </a:xfrm>
            <a:custGeom>
              <a:avLst/>
              <a:gdLst/>
              <a:ahLst/>
              <a:cxnLst/>
              <a:rect l="l" t="t" r="r" b="b"/>
              <a:pathLst>
                <a:path w="560" h="923" extrusionOk="0">
                  <a:moveTo>
                    <a:pt x="13" y="1"/>
                  </a:moveTo>
                  <a:cubicBezTo>
                    <a:pt x="43" y="93"/>
                    <a:pt x="37" y="179"/>
                    <a:pt x="25" y="277"/>
                  </a:cubicBezTo>
                  <a:cubicBezTo>
                    <a:pt x="0" y="468"/>
                    <a:pt x="13" y="603"/>
                    <a:pt x="93" y="756"/>
                  </a:cubicBezTo>
                  <a:cubicBezTo>
                    <a:pt x="222" y="799"/>
                    <a:pt x="338" y="855"/>
                    <a:pt x="443" y="922"/>
                  </a:cubicBezTo>
                  <a:cubicBezTo>
                    <a:pt x="430" y="885"/>
                    <a:pt x="418" y="855"/>
                    <a:pt x="424" y="818"/>
                  </a:cubicBezTo>
                  <a:cubicBezTo>
                    <a:pt x="357" y="670"/>
                    <a:pt x="283" y="535"/>
                    <a:pt x="179" y="406"/>
                  </a:cubicBezTo>
                  <a:cubicBezTo>
                    <a:pt x="170" y="393"/>
                    <a:pt x="183" y="380"/>
                    <a:pt x="195" y="380"/>
                  </a:cubicBezTo>
                  <a:cubicBezTo>
                    <a:pt x="201" y="380"/>
                    <a:pt x="206" y="382"/>
                    <a:pt x="209" y="388"/>
                  </a:cubicBezTo>
                  <a:cubicBezTo>
                    <a:pt x="301" y="498"/>
                    <a:pt x="375" y="627"/>
                    <a:pt x="424" y="762"/>
                  </a:cubicBezTo>
                  <a:cubicBezTo>
                    <a:pt x="443" y="676"/>
                    <a:pt x="498" y="590"/>
                    <a:pt x="535" y="504"/>
                  </a:cubicBezTo>
                  <a:cubicBezTo>
                    <a:pt x="541" y="480"/>
                    <a:pt x="553" y="455"/>
                    <a:pt x="560" y="431"/>
                  </a:cubicBezTo>
                  <a:cubicBezTo>
                    <a:pt x="510" y="345"/>
                    <a:pt x="467" y="253"/>
                    <a:pt x="473" y="154"/>
                  </a:cubicBezTo>
                  <a:cubicBezTo>
                    <a:pt x="461" y="154"/>
                    <a:pt x="455" y="154"/>
                    <a:pt x="443" y="148"/>
                  </a:cubicBezTo>
                  <a:cubicBezTo>
                    <a:pt x="338" y="25"/>
                    <a:pt x="166" y="19"/>
                    <a:pt x="1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44"/>
            <p:cNvSpPr/>
            <p:nvPr/>
          </p:nvSpPr>
          <p:spPr>
            <a:xfrm>
              <a:off x="1154977" y="3034344"/>
              <a:ext cx="48799" cy="108997"/>
            </a:xfrm>
            <a:custGeom>
              <a:avLst/>
              <a:gdLst/>
              <a:ahLst/>
              <a:cxnLst/>
              <a:rect l="l" t="t" r="r" b="b"/>
              <a:pathLst>
                <a:path w="548" h="1224" extrusionOk="0">
                  <a:moveTo>
                    <a:pt x="137" y="1"/>
                  </a:moveTo>
                  <a:cubicBezTo>
                    <a:pt x="115" y="1"/>
                    <a:pt x="96" y="6"/>
                    <a:pt x="80" y="19"/>
                  </a:cubicBezTo>
                  <a:cubicBezTo>
                    <a:pt x="1" y="87"/>
                    <a:pt x="31" y="394"/>
                    <a:pt x="44" y="498"/>
                  </a:cubicBezTo>
                  <a:cubicBezTo>
                    <a:pt x="56" y="756"/>
                    <a:pt x="130" y="984"/>
                    <a:pt x="277" y="1186"/>
                  </a:cubicBezTo>
                  <a:cubicBezTo>
                    <a:pt x="326" y="1205"/>
                    <a:pt x="381" y="1217"/>
                    <a:pt x="431" y="1223"/>
                  </a:cubicBezTo>
                  <a:cubicBezTo>
                    <a:pt x="308" y="1063"/>
                    <a:pt x="289" y="879"/>
                    <a:pt x="314" y="689"/>
                  </a:cubicBezTo>
                  <a:cubicBezTo>
                    <a:pt x="252" y="566"/>
                    <a:pt x="209" y="437"/>
                    <a:pt x="197" y="308"/>
                  </a:cubicBezTo>
                  <a:cubicBezTo>
                    <a:pt x="197" y="293"/>
                    <a:pt x="206" y="285"/>
                    <a:pt x="215" y="285"/>
                  </a:cubicBezTo>
                  <a:cubicBezTo>
                    <a:pt x="220" y="285"/>
                    <a:pt x="225" y="288"/>
                    <a:pt x="228" y="295"/>
                  </a:cubicBezTo>
                  <a:cubicBezTo>
                    <a:pt x="259" y="406"/>
                    <a:pt x="289" y="517"/>
                    <a:pt x="326" y="621"/>
                  </a:cubicBezTo>
                  <a:cubicBezTo>
                    <a:pt x="345" y="498"/>
                    <a:pt x="381" y="375"/>
                    <a:pt x="424" y="265"/>
                  </a:cubicBezTo>
                  <a:cubicBezTo>
                    <a:pt x="429" y="255"/>
                    <a:pt x="443" y="245"/>
                    <a:pt x="451" y="245"/>
                  </a:cubicBezTo>
                  <a:cubicBezTo>
                    <a:pt x="452" y="245"/>
                    <a:pt x="454" y="245"/>
                    <a:pt x="455" y="246"/>
                  </a:cubicBezTo>
                  <a:cubicBezTo>
                    <a:pt x="486" y="252"/>
                    <a:pt x="517" y="265"/>
                    <a:pt x="547" y="271"/>
                  </a:cubicBezTo>
                  <a:cubicBezTo>
                    <a:pt x="535" y="259"/>
                    <a:pt x="529" y="240"/>
                    <a:pt x="517" y="222"/>
                  </a:cubicBezTo>
                  <a:cubicBezTo>
                    <a:pt x="510" y="222"/>
                    <a:pt x="504" y="222"/>
                    <a:pt x="498" y="216"/>
                  </a:cubicBezTo>
                  <a:cubicBezTo>
                    <a:pt x="431" y="154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4"/>
            <p:cNvSpPr/>
            <p:nvPr/>
          </p:nvSpPr>
          <p:spPr>
            <a:xfrm>
              <a:off x="1186144" y="3064086"/>
              <a:ext cx="72309" cy="87447"/>
            </a:xfrm>
            <a:custGeom>
              <a:avLst/>
              <a:gdLst/>
              <a:ahLst/>
              <a:cxnLst/>
              <a:rect l="l" t="t" r="r" b="b"/>
              <a:pathLst>
                <a:path w="812" h="982" extrusionOk="0">
                  <a:moveTo>
                    <a:pt x="300" y="143"/>
                  </a:moveTo>
                  <a:cubicBezTo>
                    <a:pt x="302" y="143"/>
                    <a:pt x="305" y="144"/>
                    <a:pt x="308" y="146"/>
                  </a:cubicBezTo>
                  <a:cubicBezTo>
                    <a:pt x="332" y="164"/>
                    <a:pt x="357" y="183"/>
                    <a:pt x="382" y="195"/>
                  </a:cubicBezTo>
                  <a:cubicBezTo>
                    <a:pt x="406" y="207"/>
                    <a:pt x="437" y="219"/>
                    <a:pt x="468" y="226"/>
                  </a:cubicBezTo>
                  <a:cubicBezTo>
                    <a:pt x="480" y="232"/>
                    <a:pt x="480" y="244"/>
                    <a:pt x="468" y="244"/>
                  </a:cubicBezTo>
                  <a:cubicBezTo>
                    <a:pt x="449" y="244"/>
                    <a:pt x="425" y="238"/>
                    <a:pt x="406" y="238"/>
                  </a:cubicBezTo>
                  <a:cubicBezTo>
                    <a:pt x="431" y="256"/>
                    <a:pt x="455" y="275"/>
                    <a:pt x="480" y="293"/>
                  </a:cubicBezTo>
                  <a:cubicBezTo>
                    <a:pt x="489" y="303"/>
                    <a:pt x="481" y="316"/>
                    <a:pt x="471" y="316"/>
                  </a:cubicBezTo>
                  <a:cubicBezTo>
                    <a:pt x="468" y="316"/>
                    <a:pt x="464" y="314"/>
                    <a:pt x="461" y="312"/>
                  </a:cubicBezTo>
                  <a:cubicBezTo>
                    <a:pt x="431" y="287"/>
                    <a:pt x="394" y="269"/>
                    <a:pt x="357" y="244"/>
                  </a:cubicBezTo>
                  <a:cubicBezTo>
                    <a:pt x="326" y="232"/>
                    <a:pt x="289" y="219"/>
                    <a:pt x="253" y="201"/>
                  </a:cubicBezTo>
                  <a:cubicBezTo>
                    <a:pt x="240" y="195"/>
                    <a:pt x="246" y="170"/>
                    <a:pt x="265" y="170"/>
                  </a:cubicBezTo>
                  <a:cubicBezTo>
                    <a:pt x="277" y="176"/>
                    <a:pt x="283" y="176"/>
                    <a:pt x="296" y="183"/>
                  </a:cubicBezTo>
                  <a:cubicBezTo>
                    <a:pt x="296" y="183"/>
                    <a:pt x="289" y="176"/>
                    <a:pt x="289" y="176"/>
                  </a:cubicBezTo>
                  <a:cubicBezTo>
                    <a:pt x="279" y="166"/>
                    <a:pt x="286" y="143"/>
                    <a:pt x="300" y="143"/>
                  </a:cubicBezTo>
                  <a:close/>
                  <a:moveTo>
                    <a:pt x="187" y="1"/>
                  </a:moveTo>
                  <a:cubicBezTo>
                    <a:pt x="151" y="1"/>
                    <a:pt x="120" y="19"/>
                    <a:pt x="93" y="72"/>
                  </a:cubicBezTo>
                  <a:cubicBezTo>
                    <a:pt x="44" y="158"/>
                    <a:pt x="13" y="262"/>
                    <a:pt x="7" y="373"/>
                  </a:cubicBezTo>
                  <a:cubicBezTo>
                    <a:pt x="13" y="385"/>
                    <a:pt x="19" y="404"/>
                    <a:pt x="25" y="422"/>
                  </a:cubicBezTo>
                  <a:cubicBezTo>
                    <a:pt x="30" y="431"/>
                    <a:pt x="22" y="440"/>
                    <a:pt x="12" y="440"/>
                  </a:cubicBezTo>
                  <a:cubicBezTo>
                    <a:pt x="8" y="440"/>
                    <a:pt x="4" y="438"/>
                    <a:pt x="1" y="434"/>
                  </a:cubicBezTo>
                  <a:lnTo>
                    <a:pt x="1" y="434"/>
                  </a:lnTo>
                  <a:cubicBezTo>
                    <a:pt x="1" y="600"/>
                    <a:pt x="38" y="766"/>
                    <a:pt x="124" y="895"/>
                  </a:cubicBezTo>
                  <a:cubicBezTo>
                    <a:pt x="234" y="908"/>
                    <a:pt x="339" y="920"/>
                    <a:pt x="443" y="981"/>
                  </a:cubicBezTo>
                  <a:cubicBezTo>
                    <a:pt x="443" y="975"/>
                    <a:pt x="443" y="975"/>
                    <a:pt x="443" y="969"/>
                  </a:cubicBezTo>
                  <a:cubicBezTo>
                    <a:pt x="357" y="846"/>
                    <a:pt x="271" y="723"/>
                    <a:pt x="191" y="600"/>
                  </a:cubicBezTo>
                  <a:cubicBezTo>
                    <a:pt x="182" y="587"/>
                    <a:pt x="192" y="574"/>
                    <a:pt x="203" y="574"/>
                  </a:cubicBezTo>
                  <a:cubicBezTo>
                    <a:pt x="207" y="574"/>
                    <a:pt x="212" y="577"/>
                    <a:pt x="216" y="582"/>
                  </a:cubicBezTo>
                  <a:cubicBezTo>
                    <a:pt x="296" y="699"/>
                    <a:pt x="375" y="815"/>
                    <a:pt x="455" y="932"/>
                  </a:cubicBezTo>
                  <a:cubicBezTo>
                    <a:pt x="474" y="877"/>
                    <a:pt x="492" y="822"/>
                    <a:pt x="517" y="760"/>
                  </a:cubicBezTo>
                  <a:lnTo>
                    <a:pt x="504" y="760"/>
                  </a:lnTo>
                  <a:cubicBezTo>
                    <a:pt x="449" y="650"/>
                    <a:pt x="388" y="545"/>
                    <a:pt x="332" y="434"/>
                  </a:cubicBezTo>
                  <a:cubicBezTo>
                    <a:pt x="324" y="422"/>
                    <a:pt x="336" y="406"/>
                    <a:pt x="349" y="406"/>
                  </a:cubicBezTo>
                  <a:cubicBezTo>
                    <a:pt x="354" y="406"/>
                    <a:pt x="359" y="409"/>
                    <a:pt x="363" y="416"/>
                  </a:cubicBezTo>
                  <a:cubicBezTo>
                    <a:pt x="418" y="521"/>
                    <a:pt x="474" y="625"/>
                    <a:pt x="529" y="729"/>
                  </a:cubicBezTo>
                  <a:cubicBezTo>
                    <a:pt x="554" y="637"/>
                    <a:pt x="578" y="545"/>
                    <a:pt x="578" y="447"/>
                  </a:cubicBezTo>
                  <a:cubicBezTo>
                    <a:pt x="578" y="426"/>
                    <a:pt x="592" y="414"/>
                    <a:pt x="609" y="414"/>
                  </a:cubicBezTo>
                  <a:cubicBezTo>
                    <a:pt x="617" y="414"/>
                    <a:pt x="626" y="416"/>
                    <a:pt x="633" y="422"/>
                  </a:cubicBezTo>
                  <a:cubicBezTo>
                    <a:pt x="689" y="459"/>
                    <a:pt x="750" y="490"/>
                    <a:pt x="812" y="508"/>
                  </a:cubicBezTo>
                  <a:cubicBezTo>
                    <a:pt x="775" y="342"/>
                    <a:pt x="658" y="213"/>
                    <a:pt x="511" y="127"/>
                  </a:cubicBezTo>
                  <a:cubicBezTo>
                    <a:pt x="449" y="97"/>
                    <a:pt x="394" y="72"/>
                    <a:pt x="332" y="47"/>
                  </a:cubicBezTo>
                  <a:cubicBezTo>
                    <a:pt x="314" y="41"/>
                    <a:pt x="296" y="35"/>
                    <a:pt x="283" y="29"/>
                  </a:cubicBezTo>
                  <a:lnTo>
                    <a:pt x="265" y="29"/>
                  </a:lnTo>
                  <a:cubicBezTo>
                    <a:pt x="265" y="23"/>
                    <a:pt x="265" y="23"/>
                    <a:pt x="259" y="17"/>
                  </a:cubicBezTo>
                  <a:cubicBezTo>
                    <a:pt x="233" y="7"/>
                    <a:pt x="209" y="1"/>
                    <a:pt x="18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4"/>
            <p:cNvSpPr/>
            <p:nvPr/>
          </p:nvSpPr>
          <p:spPr>
            <a:xfrm>
              <a:off x="1312238" y="3063552"/>
              <a:ext cx="24934" cy="17009"/>
            </a:xfrm>
            <a:custGeom>
              <a:avLst/>
              <a:gdLst/>
              <a:ahLst/>
              <a:cxnLst/>
              <a:rect l="l" t="t" r="r" b="b"/>
              <a:pathLst>
                <a:path w="280" h="191" extrusionOk="0">
                  <a:moveTo>
                    <a:pt x="15" y="1"/>
                  </a:moveTo>
                  <a:cubicBezTo>
                    <a:pt x="6" y="1"/>
                    <a:pt x="0" y="18"/>
                    <a:pt x="10" y="23"/>
                  </a:cubicBezTo>
                  <a:cubicBezTo>
                    <a:pt x="84" y="84"/>
                    <a:pt x="176" y="139"/>
                    <a:pt x="262" y="189"/>
                  </a:cubicBezTo>
                  <a:cubicBezTo>
                    <a:pt x="264" y="190"/>
                    <a:pt x="266" y="190"/>
                    <a:pt x="268" y="190"/>
                  </a:cubicBezTo>
                  <a:cubicBezTo>
                    <a:pt x="276" y="190"/>
                    <a:pt x="279" y="181"/>
                    <a:pt x="274" y="176"/>
                  </a:cubicBezTo>
                  <a:cubicBezTo>
                    <a:pt x="194" y="115"/>
                    <a:pt x="108" y="47"/>
                    <a:pt x="22" y="4"/>
                  </a:cubicBezTo>
                  <a:cubicBezTo>
                    <a:pt x="20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44"/>
            <p:cNvSpPr/>
            <p:nvPr/>
          </p:nvSpPr>
          <p:spPr>
            <a:xfrm>
              <a:off x="1306628" y="3068182"/>
              <a:ext cx="19057" cy="12912"/>
            </a:xfrm>
            <a:custGeom>
              <a:avLst/>
              <a:gdLst/>
              <a:ahLst/>
              <a:cxnLst/>
              <a:rect l="l" t="t" r="r" b="b"/>
              <a:pathLst>
                <a:path w="214" h="145" extrusionOk="0">
                  <a:moveTo>
                    <a:pt x="15" y="0"/>
                  </a:moveTo>
                  <a:cubicBezTo>
                    <a:pt x="8" y="0"/>
                    <a:pt x="0" y="15"/>
                    <a:pt x="5" y="20"/>
                  </a:cubicBezTo>
                  <a:cubicBezTo>
                    <a:pt x="67" y="63"/>
                    <a:pt x="134" y="106"/>
                    <a:pt x="196" y="143"/>
                  </a:cubicBezTo>
                  <a:cubicBezTo>
                    <a:pt x="197" y="144"/>
                    <a:pt x="198" y="144"/>
                    <a:pt x="200" y="144"/>
                  </a:cubicBezTo>
                  <a:cubicBezTo>
                    <a:pt x="206" y="144"/>
                    <a:pt x="213" y="135"/>
                    <a:pt x="208" y="130"/>
                  </a:cubicBezTo>
                  <a:cubicBezTo>
                    <a:pt x="147" y="87"/>
                    <a:pt x="85" y="44"/>
                    <a:pt x="18" y="1"/>
                  </a:cubicBezTo>
                  <a:cubicBezTo>
                    <a:pt x="17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44"/>
            <p:cNvSpPr/>
            <p:nvPr/>
          </p:nvSpPr>
          <p:spPr>
            <a:xfrm>
              <a:off x="1207516" y="3076731"/>
              <a:ext cx="22263" cy="15495"/>
            </a:xfrm>
            <a:custGeom>
              <a:avLst/>
              <a:gdLst/>
              <a:ahLst/>
              <a:cxnLst/>
              <a:rect l="l" t="t" r="r" b="b"/>
              <a:pathLst>
                <a:path w="250" h="174" extrusionOk="0">
                  <a:moveTo>
                    <a:pt x="60" y="1"/>
                  </a:moveTo>
                  <a:cubicBezTo>
                    <a:pt x="46" y="1"/>
                    <a:pt x="39" y="24"/>
                    <a:pt x="49" y="34"/>
                  </a:cubicBezTo>
                  <a:cubicBezTo>
                    <a:pt x="49" y="34"/>
                    <a:pt x="56" y="41"/>
                    <a:pt x="56" y="41"/>
                  </a:cubicBezTo>
                  <a:cubicBezTo>
                    <a:pt x="43" y="41"/>
                    <a:pt x="37" y="34"/>
                    <a:pt x="25" y="28"/>
                  </a:cubicBezTo>
                  <a:cubicBezTo>
                    <a:pt x="6" y="28"/>
                    <a:pt x="0" y="53"/>
                    <a:pt x="13" y="59"/>
                  </a:cubicBezTo>
                  <a:cubicBezTo>
                    <a:pt x="49" y="77"/>
                    <a:pt x="86" y="90"/>
                    <a:pt x="117" y="102"/>
                  </a:cubicBezTo>
                  <a:cubicBezTo>
                    <a:pt x="154" y="127"/>
                    <a:pt x="191" y="145"/>
                    <a:pt x="221" y="170"/>
                  </a:cubicBezTo>
                  <a:cubicBezTo>
                    <a:pt x="224" y="172"/>
                    <a:pt x="228" y="174"/>
                    <a:pt x="231" y="174"/>
                  </a:cubicBezTo>
                  <a:cubicBezTo>
                    <a:pt x="241" y="174"/>
                    <a:pt x="249" y="161"/>
                    <a:pt x="240" y="151"/>
                  </a:cubicBezTo>
                  <a:cubicBezTo>
                    <a:pt x="215" y="133"/>
                    <a:pt x="191" y="114"/>
                    <a:pt x="166" y="96"/>
                  </a:cubicBezTo>
                  <a:lnTo>
                    <a:pt x="166" y="96"/>
                  </a:lnTo>
                  <a:cubicBezTo>
                    <a:pt x="185" y="102"/>
                    <a:pt x="209" y="102"/>
                    <a:pt x="228" y="102"/>
                  </a:cubicBezTo>
                  <a:cubicBezTo>
                    <a:pt x="240" y="102"/>
                    <a:pt x="240" y="90"/>
                    <a:pt x="228" y="84"/>
                  </a:cubicBezTo>
                  <a:cubicBezTo>
                    <a:pt x="197" y="77"/>
                    <a:pt x="166" y="71"/>
                    <a:pt x="142" y="53"/>
                  </a:cubicBezTo>
                  <a:cubicBezTo>
                    <a:pt x="117" y="41"/>
                    <a:pt x="92" y="22"/>
                    <a:pt x="68" y="4"/>
                  </a:cubicBezTo>
                  <a:cubicBezTo>
                    <a:pt x="65" y="2"/>
                    <a:pt x="62" y="1"/>
                    <a:pt x="6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4"/>
            <p:cNvSpPr/>
            <p:nvPr/>
          </p:nvSpPr>
          <p:spPr>
            <a:xfrm>
              <a:off x="1176883" y="3144854"/>
              <a:ext cx="81035" cy="81570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0" y="1"/>
                  </a:moveTo>
                  <a:cubicBezTo>
                    <a:pt x="49" y="197"/>
                    <a:pt x="135" y="381"/>
                    <a:pt x="258" y="541"/>
                  </a:cubicBezTo>
                  <a:cubicBezTo>
                    <a:pt x="332" y="627"/>
                    <a:pt x="406" y="707"/>
                    <a:pt x="498" y="781"/>
                  </a:cubicBezTo>
                  <a:cubicBezTo>
                    <a:pt x="535" y="811"/>
                    <a:pt x="608" y="879"/>
                    <a:pt x="670" y="916"/>
                  </a:cubicBezTo>
                  <a:cubicBezTo>
                    <a:pt x="750" y="910"/>
                    <a:pt x="830" y="904"/>
                    <a:pt x="910" y="898"/>
                  </a:cubicBezTo>
                  <a:cubicBezTo>
                    <a:pt x="891" y="873"/>
                    <a:pt x="879" y="848"/>
                    <a:pt x="860" y="818"/>
                  </a:cubicBezTo>
                  <a:cubicBezTo>
                    <a:pt x="858" y="818"/>
                    <a:pt x="856" y="818"/>
                    <a:pt x="853" y="818"/>
                  </a:cubicBezTo>
                  <a:cubicBezTo>
                    <a:pt x="704" y="818"/>
                    <a:pt x="601" y="625"/>
                    <a:pt x="547" y="474"/>
                  </a:cubicBezTo>
                  <a:cubicBezTo>
                    <a:pt x="400" y="412"/>
                    <a:pt x="271" y="289"/>
                    <a:pt x="191" y="148"/>
                  </a:cubicBezTo>
                  <a:cubicBezTo>
                    <a:pt x="186" y="130"/>
                    <a:pt x="198" y="116"/>
                    <a:pt x="209" y="116"/>
                  </a:cubicBezTo>
                  <a:cubicBezTo>
                    <a:pt x="213" y="116"/>
                    <a:pt x="218" y="118"/>
                    <a:pt x="221" y="123"/>
                  </a:cubicBezTo>
                  <a:cubicBezTo>
                    <a:pt x="301" y="259"/>
                    <a:pt x="406" y="357"/>
                    <a:pt x="535" y="437"/>
                  </a:cubicBezTo>
                  <a:cubicBezTo>
                    <a:pt x="535" y="412"/>
                    <a:pt x="529" y="400"/>
                    <a:pt x="522" y="381"/>
                  </a:cubicBezTo>
                  <a:cubicBezTo>
                    <a:pt x="504" y="302"/>
                    <a:pt x="510" y="222"/>
                    <a:pt x="529" y="148"/>
                  </a:cubicBezTo>
                  <a:cubicBezTo>
                    <a:pt x="400" y="56"/>
                    <a:pt x="246" y="62"/>
                    <a:pt x="99" y="31"/>
                  </a:cubicBezTo>
                  <a:lnTo>
                    <a:pt x="99" y="31"/>
                  </a:lnTo>
                  <a:cubicBezTo>
                    <a:pt x="104" y="36"/>
                    <a:pt x="92" y="45"/>
                    <a:pt x="85" y="45"/>
                  </a:cubicBezTo>
                  <a:cubicBezTo>
                    <a:pt x="83" y="45"/>
                    <a:pt x="81" y="45"/>
                    <a:pt x="80" y="44"/>
                  </a:cubicBezTo>
                  <a:cubicBezTo>
                    <a:pt x="68" y="37"/>
                    <a:pt x="62" y="25"/>
                    <a:pt x="49" y="19"/>
                  </a:cubicBezTo>
                  <a:cubicBezTo>
                    <a:pt x="37" y="13"/>
                    <a:pt x="19" y="7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44"/>
            <p:cNvSpPr/>
            <p:nvPr/>
          </p:nvSpPr>
          <p:spPr>
            <a:xfrm>
              <a:off x="1377600" y="3157855"/>
              <a:ext cx="9885" cy="24756"/>
            </a:xfrm>
            <a:custGeom>
              <a:avLst/>
              <a:gdLst/>
              <a:ahLst/>
              <a:cxnLst/>
              <a:rect l="l" t="t" r="r" b="b"/>
              <a:pathLst>
                <a:path w="111" h="278" extrusionOk="0">
                  <a:moveTo>
                    <a:pt x="94" y="0"/>
                  </a:moveTo>
                  <a:cubicBezTo>
                    <a:pt x="91" y="0"/>
                    <a:pt x="89" y="1"/>
                    <a:pt x="87" y="2"/>
                  </a:cubicBezTo>
                  <a:cubicBezTo>
                    <a:pt x="19" y="63"/>
                    <a:pt x="1" y="180"/>
                    <a:pt x="7" y="266"/>
                  </a:cubicBezTo>
                  <a:cubicBezTo>
                    <a:pt x="7" y="274"/>
                    <a:pt x="12" y="278"/>
                    <a:pt x="18" y="278"/>
                  </a:cubicBezTo>
                  <a:cubicBezTo>
                    <a:pt x="24" y="278"/>
                    <a:pt x="32" y="273"/>
                    <a:pt x="32" y="266"/>
                  </a:cubicBezTo>
                  <a:cubicBezTo>
                    <a:pt x="32" y="217"/>
                    <a:pt x="38" y="174"/>
                    <a:pt x="56" y="131"/>
                  </a:cubicBezTo>
                  <a:cubicBezTo>
                    <a:pt x="69" y="94"/>
                    <a:pt x="93" y="57"/>
                    <a:pt x="105" y="20"/>
                  </a:cubicBezTo>
                  <a:cubicBezTo>
                    <a:pt x="110" y="10"/>
                    <a:pt x="103" y="0"/>
                    <a:pt x="9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44"/>
            <p:cNvSpPr/>
            <p:nvPr/>
          </p:nvSpPr>
          <p:spPr>
            <a:xfrm>
              <a:off x="1382052" y="3174952"/>
              <a:ext cx="6412" cy="19324"/>
            </a:xfrm>
            <a:custGeom>
              <a:avLst/>
              <a:gdLst/>
              <a:ahLst/>
              <a:cxnLst/>
              <a:rect l="l" t="t" r="r" b="b"/>
              <a:pathLst>
                <a:path w="72" h="217" extrusionOk="0">
                  <a:moveTo>
                    <a:pt x="54" y="0"/>
                  </a:moveTo>
                  <a:cubicBezTo>
                    <a:pt x="50" y="0"/>
                    <a:pt x="45" y="2"/>
                    <a:pt x="43" y="7"/>
                  </a:cubicBezTo>
                  <a:cubicBezTo>
                    <a:pt x="6" y="68"/>
                    <a:pt x="0" y="142"/>
                    <a:pt x="19" y="209"/>
                  </a:cubicBezTo>
                  <a:cubicBezTo>
                    <a:pt x="19" y="214"/>
                    <a:pt x="22" y="216"/>
                    <a:pt x="26" y="216"/>
                  </a:cubicBezTo>
                  <a:cubicBezTo>
                    <a:pt x="33" y="216"/>
                    <a:pt x="41" y="211"/>
                    <a:pt x="37" y="203"/>
                  </a:cubicBezTo>
                  <a:cubicBezTo>
                    <a:pt x="31" y="166"/>
                    <a:pt x="37" y="136"/>
                    <a:pt x="43" y="105"/>
                  </a:cubicBezTo>
                  <a:cubicBezTo>
                    <a:pt x="43" y="105"/>
                    <a:pt x="49" y="99"/>
                    <a:pt x="55" y="93"/>
                  </a:cubicBezTo>
                  <a:cubicBezTo>
                    <a:pt x="62" y="68"/>
                    <a:pt x="62" y="43"/>
                    <a:pt x="68" y="19"/>
                  </a:cubicBezTo>
                  <a:cubicBezTo>
                    <a:pt x="72" y="7"/>
                    <a:pt x="63" y="0"/>
                    <a:pt x="5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4"/>
            <p:cNvSpPr/>
            <p:nvPr/>
          </p:nvSpPr>
          <p:spPr>
            <a:xfrm>
              <a:off x="1251774" y="3186974"/>
              <a:ext cx="93146" cy="79433"/>
            </a:xfrm>
            <a:custGeom>
              <a:avLst/>
              <a:gdLst/>
              <a:ahLst/>
              <a:cxnLst/>
              <a:rect l="l" t="t" r="r" b="b"/>
              <a:pathLst>
                <a:path w="1046" h="892" extrusionOk="0">
                  <a:moveTo>
                    <a:pt x="133" y="125"/>
                  </a:moveTo>
                  <a:cubicBezTo>
                    <a:pt x="139" y="125"/>
                    <a:pt x="145" y="128"/>
                    <a:pt x="148" y="136"/>
                  </a:cubicBezTo>
                  <a:cubicBezTo>
                    <a:pt x="198" y="203"/>
                    <a:pt x="253" y="277"/>
                    <a:pt x="302" y="345"/>
                  </a:cubicBezTo>
                  <a:cubicBezTo>
                    <a:pt x="311" y="358"/>
                    <a:pt x="298" y="371"/>
                    <a:pt x="285" y="371"/>
                  </a:cubicBezTo>
                  <a:cubicBezTo>
                    <a:pt x="280" y="371"/>
                    <a:pt x="275" y="368"/>
                    <a:pt x="271" y="363"/>
                  </a:cubicBezTo>
                  <a:cubicBezTo>
                    <a:pt x="216" y="295"/>
                    <a:pt x="167" y="228"/>
                    <a:pt x="118" y="154"/>
                  </a:cubicBezTo>
                  <a:cubicBezTo>
                    <a:pt x="105" y="141"/>
                    <a:pt x="119" y="125"/>
                    <a:pt x="133" y="125"/>
                  </a:cubicBezTo>
                  <a:close/>
                  <a:moveTo>
                    <a:pt x="120" y="217"/>
                  </a:moveTo>
                  <a:cubicBezTo>
                    <a:pt x="127" y="217"/>
                    <a:pt x="134" y="220"/>
                    <a:pt x="136" y="228"/>
                  </a:cubicBezTo>
                  <a:cubicBezTo>
                    <a:pt x="161" y="326"/>
                    <a:pt x="204" y="412"/>
                    <a:pt x="271" y="486"/>
                  </a:cubicBezTo>
                  <a:cubicBezTo>
                    <a:pt x="286" y="496"/>
                    <a:pt x="277" y="514"/>
                    <a:pt x="263" y="514"/>
                  </a:cubicBezTo>
                  <a:cubicBezTo>
                    <a:pt x="260" y="514"/>
                    <a:pt x="256" y="513"/>
                    <a:pt x="253" y="511"/>
                  </a:cubicBezTo>
                  <a:cubicBezTo>
                    <a:pt x="179" y="437"/>
                    <a:pt x="124" y="338"/>
                    <a:pt x="105" y="234"/>
                  </a:cubicBezTo>
                  <a:cubicBezTo>
                    <a:pt x="102" y="223"/>
                    <a:pt x="111" y="217"/>
                    <a:pt x="120" y="217"/>
                  </a:cubicBezTo>
                  <a:close/>
                  <a:moveTo>
                    <a:pt x="677" y="1"/>
                  </a:moveTo>
                  <a:cubicBezTo>
                    <a:pt x="499" y="37"/>
                    <a:pt x="296" y="37"/>
                    <a:pt x="118" y="93"/>
                  </a:cubicBezTo>
                  <a:cubicBezTo>
                    <a:pt x="1" y="123"/>
                    <a:pt x="13" y="99"/>
                    <a:pt x="26" y="197"/>
                  </a:cubicBezTo>
                  <a:cubicBezTo>
                    <a:pt x="32" y="271"/>
                    <a:pt x="87" y="363"/>
                    <a:pt x="130" y="431"/>
                  </a:cubicBezTo>
                  <a:cubicBezTo>
                    <a:pt x="136" y="437"/>
                    <a:pt x="142" y="443"/>
                    <a:pt x="142" y="449"/>
                  </a:cubicBezTo>
                  <a:cubicBezTo>
                    <a:pt x="142" y="455"/>
                    <a:pt x="148" y="461"/>
                    <a:pt x="148" y="461"/>
                  </a:cubicBezTo>
                  <a:cubicBezTo>
                    <a:pt x="334" y="757"/>
                    <a:pt x="608" y="891"/>
                    <a:pt x="926" y="891"/>
                  </a:cubicBezTo>
                  <a:cubicBezTo>
                    <a:pt x="965" y="891"/>
                    <a:pt x="1005" y="889"/>
                    <a:pt x="1045" y="885"/>
                  </a:cubicBezTo>
                  <a:cubicBezTo>
                    <a:pt x="855" y="799"/>
                    <a:pt x="695" y="627"/>
                    <a:pt x="511" y="529"/>
                  </a:cubicBezTo>
                  <a:cubicBezTo>
                    <a:pt x="486" y="517"/>
                    <a:pt x="480" y="480"/>
                    <a:pt x="505" y="468"/>
                  </a:cubicBezTo>
                  <a:cubicBezTo>
                    <a:pt x="560" y="437"/>
                    <a:pt x="615" y="388"/>
                    <a:pt x="683" y="338"/>
                  </a:cubicBezTo>
                  <a:cubicBezTo>
                    <a:pt x="585" y="338"/>
                    <a:pt x="492" y="308"/>
                    <a:pt x="419" y="252"/>
                  </a:cubicBezTo>
                  <a:cubicBezTo>
                    <a:pt x="403" y="242"/>
                    <a:pt x="414" y="219"/>
                    <a:pt x="428" y="219"/>
                  </a:cubicBezTo>
                  <a:cubicBezTo>
                    <a:pt x="431" y="219"/>
                    <a:pt x="434" y="220"/>
                    <a:pt x="437" y="222"/>
                  </a:cubicBezTo>
                  <a:cubicBezTo>
                    <a:pt x="523" y="277"/>
                    <a:pt x="615" y="308"/>
                    <a:pt x="714" y="308"/>
                  </a:cubicBezTo>
                  <a:cubicBezTo>
                    <a:pt x="744" y="283"/>
                    <a:pt x="781" y="252"/>
                    <a:pt x="818" y="228"/>
                  </a:cubicBezTo>
                  <a:cubicBezTo>
                    <a:pt x="750" y="191"/>
                    <a:pt x="707" y="123"/>
                    <a:pt x="689" y="44"/>
                  </a:cubicBezTo>
                  <a:cubicBezTo>
                    <a:pt x="683" y="25"/>
                    <a:pt x="683" y="13"/>
                    <a:pt x="67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4"/>
            <p:cNvSpPr/>
            <p:nvPr/>
          </p:nvSpPr>
          <p:spPr>
            <a:xfrm>
              <a:off x="1261035" y="3198372"/>
              <a:ext cx="18433" cy="21639"/>
            </a:xfrm>
            <a:custGeom>
              <a:avLst/>
              <a:gdLst/>
              <a:ahLst/>
              <a:cxnLst/>
              <a:rect l="l" t="t" r="r" b="b"/>
              <a:pathLst>
                <a:path w="207" h="243" extrusionOk="0">
                  <a:moveTo>
                    <a:pt x="29" y="0"/>
                  </a:moveTo>
                  <a:cubicBezTo>
                    <a:pt x="15" y="0"/>
                    <a:pt x="1" y="13"/>
                    <a:pt x="14" y="26"/>
                  </a:cubicBezTo>
                  <a:cubicBezTo>
                    <a:pt x="63" y="100"/>
                    <a:pt x="112" y="167"/>
                    <a:pt x="167" y="235"/>
                  </a:cubicBezTo>
                  <a:cubicBezTo>
                    <a:pt x="171" y="240"/>
                    <a:pt x="176" y="243"/>
                    <a:pt x="181" y="243"/>
                  </a:cubicBezTo>
                  <a:cubicBezTo>
                    <a:pt x="194" y="243"/>
                    <a:pt x="207" y="230"/>
                    <a:pt x="198" y="217"/>
                  </a:cubicBezTo>
                  <a:cubicBezTo>
                    <a:pt x="149" y="149"/>
                    <a:pt x="94" y="75"/>
                    <a:pt x="44" y="8"/>
                  </a:cubicBezTo>
                  <a:cubicBezTo>
                    <a:pt x="41" y="2"/>
                    <a:pt x="35" y="0"/>
                    <a:pt x="2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4"/>
            <p:cNvSpPr/>
            <p:nvPr/>
          </p:nvSpPr>
          <p:spPr>
            <a:xfrm>
              <a:off x="1260768" y="3206208"/>
              <a:ext cx="16563" cy="26537"/>
            </a:xfrm>
            <a:custGeom>
              <a:avLst/>
              <a:gdLst/>
              <a:ahLst/>
              <a:cxnLst/>
              <a:rect l="l" t="t" r="r" b="b"/>
              <a:pathLst>
                <a:path w="186" h="298" extrusionOk="0">
                  <a:moveTo>
                    <a:pt x="19" y="1"/>
                  </a:moveTo>
                  <a:cubicBezTo>
                    <a:pt x="10" y="1"/>
                    <a:pt x="1" y="7"/>
                    <a:pt x="4" y="18"/>
                  </a:cubicBezTo>
                  <a:cubicBezTo>
                    <a:pt x="23" y="122"/>
                    <a:pt x="78" y="221"/>
                    <a:pt x="152" y="295"/>
                  </a:cubicBezTo>
                  <a:cubicBezTo>
                    <a:pt x="155" y="297"/>
                    <a:pt x="159" y="298"/>
                    <a:pt x="162" y="298"/>
                  </a:cubicBezTo>
                  <a:cubicBezTo>
                    <a:pt x="176" y="298"/>
                    <a:pt x="185" y="280"/>
                    <a:pt x="170" y="270"/>
                  </a:cubicBezTo>
                  <a:cubicBezTo>
                    <a:pt x="103" y="196"/>
                    <a:pt x="60" y="110"/>
                    <a:pt x="35" y="12"/>
                  </a:cubicBezTo>
                  <a:cubicBezTo>
                    <a:pt x="33" y="4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4"/>
            <p:cNvSpPr/>
            <p:nvPr/>
          </p:nvSpPr>
          <p:spPr>
            <a:xfrm>
              <a:off x="1304847" y="3200598"/>
              <a:ext cx="100270" cy="63671"/>
            </a:xfrm>
            <a:custGeom>
              <a:avLst/>
              <a:gdLst/>
              <a:ahLst/>
              <a:cxnLst/>
              <a:rect l="l" t="t" r="r" b="b"/>
              <a:pathLst>
                <a:path w="1126" h="715" extrusionOk="0">
                  <a:moveTo>
                    <a:pt x="557" y="1"/>
                  </a:moveTo>
                  <a:cubicBezTo>
                    <a:pt x="479" y="1"/>
                    <a:pt x="404" y="33"/>
                    <a:pt x="333" y="81"/>
                  </a:cubicBezTo>
                  <a:cubicBezTo>
                    <a:pt x="345" y="87"/>
                    <a:pt x="339" y="106"/>
                    <a:pt x="326" y="106"/>
                  </a:cubicBezTo>
                  <a:lnTo>
                    <a:pt x="302" y="106"/>
                  </a:lnTo>
                  <a:cubicBezTo>
                    <a:pt x="283" y="118"/>
                    <a:pt x="265" y="130"/>
                    <a:pt x="247" y="142"/>
                  </a:cubicBezTo>
                  <a:cubicBezTo>
                    <a:pt x="253" y="149"/>
                    <a:pt x="253" y="155"/>
                    <a:pt x="247" y="155"/>
                  </a:cubicBezTo>
                  <a:cubicBezTo>
                    <a:pt x="240" y="155"/>
                    <a:pt x="234" y="161"/>
                    <a:pt x="228" y="161"/>
                  </a:cubicBezTo>
                  <a:cubicBezTo>
                    <a:pt x="148" y="222"/>
                    <a:pt x="75" y="290"/>
                    <a:pt x="1" y="345"/>
                  </a:cubicBezTo>
                  <a:cubicBezTo>
                    <a:pt x="142" y="431"/>
                    <a:pt x="265" y="548"/>
                    <a:pt x="406" y="634"/>
                  </a:cubicBezTo>
                  <a:cubicBezTo>
                    <a:pt x="498" y="686"/>
                    <a:pt x="605" y="714"/>
                    <a:pt x="707" y="714"/>
                  </a:cubicBezTo>
                  <a:cubicBezTo>
                    <a:pt x="858" y="714"/>
                    <a:pt x="1000" y="653"/>
                    <a:pt x="1070" y="517"/>
                  </a:cubicBezTo>
                  <a:cubicBezTo>
                    <a:pt x="1064" y="505"/>
                    <a:pt x="1051" y="493"/>
                    <a:pt x="1045" y="480"/>
                  </a:cubicBezTo>
                  <a:cubicBezTo>
                    <a:pt x="1036" y="467"/>
                    <a:pt x="1048" y="449"/>
                    <a:pt x="1062" y="449"/>
                  </a:cubicBezTo>
                  <a:cubicBezTo>
                    <a:pt x="1066" y="449"/>
                    <a:pt x="1071" y="451"/>
                    <a:pt x="1076" y="456"/>
                  </a:cubicBezTo>
                  <a:cubicBezTo>
                    <a:pt x="1082" y="456"/>
                    <a:pt x="1088" y="462"/>
                    <a:pt x="1094" y="468"/>
                  </a:cubicBezTo>
                  <a:cubicBezTo>
                    <a:pt x="1094" y="456"/>
                    <a:pt x="1101" y="437"/>
                    <a:pt x="1101" y="425"/>
                  </a:cubicBezTo>
                  <a:lnTo>
                    <a:pt x="1101" y="425"/>
                  </a:lnTo>
                  <a:cubicBezTo>
                    <a:pt x="1016" y="464"/>
                    <a:pt x="926" y="483"/>
                    <a:pt x="834" y="483"/>
                  </a:cubicBezTo>
                  <a:cubicBezTo>
                    <a:pt x="726" y="483"/>
                    <a:pt x="617" y="457"/>
                    <a:pt x="517" y="407"/>
                  </a:cubicBezTo>
                  <a:cubicBezTo>
                    <a:pt x="495" y="396"/>
                    <a:pt x="512" y="361"/>
                    <a:pt x="533" y="361"/>
                  </a:cubicBezTo>
                  <a:cubicBezTo>
                    <a:pt x="535" y="361"/>
                    <a:pt x="538" y="362"/>
                    <a:pt x="541" y="364"/>
                  </a:cubicBezTo>
                  <a:cubicBezTo>
                    <a:pt x="639" y="416"/>
                    <a:pt x="738" y="438"/>
                    <a:pt x="839" y="438"/>
                  </a:cubicBezTo>
                  <a:cubicBezTo>
                    <a:pt x="929" y="438"/>
                    <a:pt x="1020" y="420"/>
                    <a:pt x="1113" y="388"/>
                  </a:cubicBezTo>
                  <a:cubicBezTo>
                    <a:pt x="1113" y="376"/>
                    <a:pt x="1113" y="370"/>
                    <a:pt x="1113" y="358"/>
                  </a:cubicBezTo>
                  <a:cubicBezTo>
                    <a:pt x="1113" y="358"/>
                    <a:pt x="1119" y="351"/>
                    <a:pt x="1125" y="351"/>
                  </a:cubicBezTo>
                  <a:lnTo>
                    <a:pt x="1119" y="333"/>
                  </a:lnTo>
                  <a:cubicBezTo>
                    <a:pt x="1090" y="343"/>
                    <a:pt x="1060" y="348"/>
                    <a:pt x="1029" y="348"/>
                  </a:cubicBezTo>
                  <a:cubicBezTo>
                    <a:pt x="947" y="348"/>
                    <a:pt x="862" y="312"/>
                    <a:pt x="800" y="241"/>
                  </a:cubicBezTo>
                  <a:cubicBezTo>
                    <a:pt x="738" y="179"/>
                    <a:pt x="707" y="106"/>
                    <a:pt x="689" y="32"/>
                  </a:cubicBezTo>
                  <a:cubicBezTo>
                    <a:pt x="644" y="10"/>
                    <a:pt x="600" y="1"/>
                    <a:pt x="55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4"/>
            <p:cNvSpPr/>
            <p:nvPr/>
          </p:nvSpPr>
          <p:spPr>
            <a:xfrm>
              <a:off x="1234320" y="3230786"/>
              <a:ext cx="86557" cy="43278"/>
            </a:xfrm>
            <a:custGeom>
              <a:avLst/>
              <a:gdLst/>
              <a:ahLst/>
              <a:cxnLst/>
              <a:rect l="l" t="t" r="r" b="b"/>
              <a:pathLst>
                <a:path w="972" h="486" extrusionOk="0">
                  <a:moveTo>
                    <a:pt x="308" y="0"/>
                  </a:moveTo>
                  <a:cubicBezTo>
                    <a:pt x="203" y="6"/>
                    <a:pt x="105" y="19"/>
                    <a:pt x="0" y="31"/>
                  </a:cubicBezTo>
                  <a:cubicBezTo>
                    <a:pt x="166" y="184"/>
                    <a:pt x="338" y="338"/>
                    <a:pt x="547" y="424"/>
                  </a:cubicBezTo>
                  <a:cubicBezTo>
                    <a:pt x="652" y="466"/>
                    <a:pt x="748" y="485"/>
                    <a:pt x="842" y="485"/>
                  </a:cubicBezTo>
                  <a:cubicBezTo>
                    <a:pt x="885" y="485"/>
                    <a:pt x="928" y="481"/>
                    <a:pt x="971" y="473"/>
                  </a:cubicBezTo>
                  <a:cubicBezTo>
                    <a:pt x="787" y="455"/>
                    <a:pt x="615" y="356"/>
                    <a:pt x="480" y="215"/>
                  </a:cubicBezTo>
                  <a:cubicBezTo>
                    <a:pt x="474" y="215"/>
                    <a:pt x="468" y="216"/>
                    <a:pt x="463" y="216"/>
                  </a:cubicBezTo>
                  <a:cubicBezTo>
                    <a:pt x="371" y="216"/>
                    <a:pt x="286" y="168"/>
                    <a:pt x="240" y="92"/>
                  </a:cubicBezTo>
                  <a:cubicBezTo>
                    <a:pt x="231" y="79"/>
                    <a:pt x="241" y="66"/>
                    <a:pt x="252" y="66"/>
                  </a:cubicBezTo>
                  <a:cubicBezTo>
                    <a:pt x="256" y="66"/>
                    <a:pt x="261" y="68"/>
                    <a:pt x="265" y="74"/>
                  </a:cubicBezTo>
                  <a:cubicBezTo>
                    <a:pt x="308" y="135"/>
                    <a:pt x="375" y="178"/>
                    <a:pt x="449" y="184"/>
                  </a:cubicBezTo>
                  <a:cubicBezTo>
                    <a:pt x="394" y="129"/>
                    <a:pt x="351" y="68"/>
                    <a:pt x="30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4"/>
            <p:cNvSpPr/>
            <p:nvPr/>
          </p:nvSpPr>
          <p:spPr>
            <a:xfrm>
              <a:off x="1421679" y="3227313"/>
              <a:ext cx="19858" cy="20749"/>
            </a:xfrm>
            <a:custGeom>
              <a:avLst/>
              <a:gdLst/>
              <a:ahLst/>
              <a:cxnLst/>
              <a:rect l="l" t="t" r="r" b="b"/>
              <a:pathLst>
                <a:path w="223" h="233" extrusionOk="0">
                  <a:moveTo>
                    <a:pt x="27" y="1"/>
                  </a:moveTo>
                  <a:cubicBezTo>
                    <a:pt x="14" y="1"/>
                    <a:pt x="1" y="15"/>
                    <a:pt x="10" y="33"/>
                  </a:cubicBezTo>
                  <a:cubicBezTo>
                    <a:pt x="53" y="113"/>
                    <a:pt x="120" y="187"/>
                    <a:pt x="194" y="230"/>
                  </a:cubicBezTo>
                  <a:cubicBezTo>
                    <a:pt x="196" y="232"/>
                    <a:pt x="199" y="233"/>
                    <a:pt x="202" y="233"/>
                  </a:cubicBezTo>
                  <a:cubicBezTo>
                    <a:pt x="212" y="233"/>
                    <a:pt x="222" y="216"/>
                    <a:pt x="212" y="211"/>
                  </a:cubicBezTo>
                  <a:cubicBezTo>
                    <a:pt x="139" y="156"/>
                    <a:pt x="83" y="88"/>
                    <a:pt x="40" y="8"/>
                  </a:cubicBezTo>
                  <a:cubicBezTo>
                    <a:pt x="37" y="3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4"/>
            <p:cNvSpPr/>
            <p:nvPr/>
          </p:nvSpPr>
          <p:spPr>
            <a:xfrm>
              <a:off x="1411973" y="3234793"/>
              <a:ext cx="23954" cy="25468"/>
            </a:xfrm>
            <a:custGeom>
              <a:avLst/>
              <a:gdLst/>
              <a:ahLst/>
              <a:cxnLst/>
              <a:rect l="l" t="t" r="r" b="b"/>
              <a:pathLst>
                <a:path w="269" h="286" extrusionOk="0">
                  <a:moveTo>
                    <a:pt x="20" y="0"/>
                  </a:moveTo>
                  <a:cubicBezTo>
                    <a:pt x="8" y="0"/>
                    <a:pt x="0" y="13"/>
                    <a:pt x="14" y="23"/>
                  </a:cubicBezTo>
                  <a:cubicBezTo>
                    <a:pt x="94" y="109"/>
                    <a:pt x="168" y="189"/>
                    <a:pt x="242" y="281"/>
                  </a:cubicBezTo>
                  <a:cubicBezTo>
                    <a:pt x="243" y="284"/>
                    <a:pt x="247" y="286"/>
                    <a:pt x="250" y="286"/>
                  </a:cubicBezTo>
                  <a:cubicBezTo>
                    <a:pt x="259" y="286"/>
                    <a:pt x="269" y="277"/>
                    <a:pt x="260" y="268"/>
                  </a:cubicBezTo>
                  <a:cubicBezTo>
                    <a:pt x="205" y="170"/>
                    <a:pt x="119" y="72"/>
                    <a:pt x="33" y="4"/>
                  </a:cubicBezTo>
                  <a:cubicBezTo>
                    <a:pt x="28" y="1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4"/>
            <p:cNvSpPr/>
            <p:nvPr/>
          </p:nvSpPr>
          <p:spPr>
            <a:xfrm>
              <a:off x="1353557" y="3388314"/>
              <a:ext cx="346672" cy="180148"/>
            </a:xfrm>
            <a:custGeom>
              <a:avLst/>
              <a:gdLst/>
              <a:ahLst/>
              <a:cxnLst/>
              <a:rect l="l" t="t" r="r" b="b"/>
              <a:pathLst>
                <a:path w="3893" h="2023" extrusionOk="0">
                  <a:moveTo>
                    <a:pt x="3112" y="88"/>
                  </a:moveTo>
                  <a:cubicBezTo>
                    <a:pt x="3177" y="88"/>
                    <a:pt x="3243" y="96"/>
                    <a:pt x="3306" y="111"/>
                  </a:cubicBezTo>
                  <a:cubicBezTo>
                    <a:pt x="3317" y="116"/>
                    <a:pt x="3313" y="137"/>
                    <a:pt x="3304" y="137"/>
                  </a:cubicBezTo>
                  <a:cubicBezTo>
                    <a:pt x="3302" y="137"/>
                    <a:pt x="3301" y="136"/>
                    <a:pt x="3300" y="136"/>
                  </a:cubicBezTo>
                  <a:cubicBezTo>
                    <a:pt x="3195" y="117"/>
                    <a:pt x="3091" y="111"/>
                    <a:pt x="2986" y="111"/>
                  </a:cubicBezTo>
                  <a:cubicBezTo>
                    <a:pt x="2980" y="111"/>
                    <a:pt x="2974" y="99"/>
                    <a:pt x="2986" y="99"/>
                  </a:cubicBezTo>
                  <a:cubicBezTo>
                    <a:pt x="3028" y="91"/>
                    <a:pt x="3070" y="88"/>
                    <a:pt x="3112" y="88"/>
                  </a:cubicBezTo>
                  <a:close/>
                  <a:moveTo>
                    <a:pt x="3122" y="172"/>
                  </a:moveTo>
                  <a:cubicBezTo>
                    <a:pt x="3226" y="179"/>
                    <a:pt x="3343" y="197"/>
                    <a:pt x="3441" y="234"/>
                  </a:cubicBezTo>
                  <a:cubicBezTo>
                    <a:pt x="3464" y="245"/>
                    <a:pt x="3455" y="278"/>
                    <a:pt x="3434" y="278"/>
                  </a:cubicBezTo>
                  <a:cubicBezTo>
                    <a:pt x="3432" y="278"/>
                    <a:pt x="3431" y="277"/>
                    <a:pt x="3429" y="277"/>
                  </a:cubicBezTo>
                  <a:cubicBezTo>
                    <a:pt x="3324" y="246"/>
                    <a:pt x="3226" y="222"/>
                    <a:pt x="3115" y="203"/>
                  </a:cubicBezTo>
                  <a:cubicBezTo>
                    <a:pt x="3103" y="203"/>
                    <a:pt x="3103" y="172"/>
                    <a:pt x="3122" y="172"/>
                  </a:cubicBezTo>
                  <a:close/>
                  <a:moveTo>
                    <a:pt x="2658" y="323"/>
                  </a:moveTo>
                  <a:cubicBezTo>
                    <a:pt x="2660" y="323"/>
                    <a:pt x="2659" y="328"/>
                    <a:pt x="2655" y="332"/>
                  </a:cubicBezTo>
                  <a:cubicBezTo>
                    <a:pt x="2562" y="357"/>
                    <a:pt x="2464" y="387"/>
                    <a:pt x="2366" y="418"/>
                  </a:cubicBezTo>
                  <a:cubicBezTo>
                    <a:pt x="2360" y="418"/>
                    <a:pt x="2360" y="412"/>
                    <a:pt x="2366" y="412"/>
                  </a:cubicBezTo>
                  <a:cubicBezTo>
                    <a:pt x="2464" y="381"/>
                    <a:pt x="2556" y="351"/>
                    <a:pt x="2655" y="326"/>
                  </a:cubicBezTo>
                  <a:cubicBezTo>
                    <a:pt x="2656" y="324"/>
                    <a:pt x="2658" y="323"/>
                    <a:pt x="2658" y="323"/>
                  </a:cubicBezTo>
                  <a:close/>
                  <a:moveTo>
                    <a:pt x="3386" y="467"/>
                  </a:moveTo>
                  <a:cubicBezTo>
                    <a:pt x="3404" y="467"/>
                    <a:pt x="3410" y="492"/>
                    <a:pt x="3392" y="498"/>
                  </a:cubicBezTo>
                  <a:cubicBezTo>
                    <a:pt x="3011" y="596"/>
                    <a:pt x="2630" y="695"/>
                    <a:pt x="2255" y="818"/>
                  </a:cubicBezTo>
                  <a:cubicBezTo>
                    <a:pt x="2254" y="818"/>
                    <a:pt x="2252" y="819"/>
                    <a:pt x="2251" y="819"/>
                  </a:cubicBezTo>
                  <a:cubicBezTo>
                    <a:pt x="2242" y="819"/>
                    <a:pt x="2239" y="804"/>
                    <a:pt x="2249" y="799"/>
                  </a:cubicBezTo>
                  <a:cubicBezTo>
                    <a:pt x="2624" y="664"/>
                    <a:pt x="2999" y="553"/>
                    <a:pt x="3386" y="467"/>
                  </a:cubicBezTo>
                  <a:close/>
                  <a:moveTo>
                    <a:pt x="1893" y="553"/>
                  </a:moveTo>
                  <a:cubicBezTo>
                    <a:pt x="1911" y="553"/>
                    <a:pt x="1917" y="578"/>
                    <a:pt x="1899" y="578"/>
                  </a:cubicBezTo>
                  <a:cubicBezTo>
                    <a:pt x="1278" y="775"/>
                    <a:pt x="707" y="1057"/>
                    <a:pt x="167" y="1420"/>
                  </a:cubicBezTo>
                  <a:cubicBezTo>
                    <a:pt x="165" y="1421"/>
                    <a:pt x="164" y="1421"/>
                    <a:pt x="163" y="1421"/>
                  </a:cubicBezTo>
                  <a:cubicBezTo>
                    <a:pt x="158" y="1421"/>
                    <a:pt x="155" y="1412"/>
                    <a:pt x="160" y="1407"/>
                  </a:cubicBezTo>
                  <a:cubicBezTo>
                    <a:pt x="689" y="1026"/>
                    <a:pt x="1272" y="744"/>
                    <a:pt x="1893" y="553"/>
                  </a:cubicBezTo>
                  <a:close/>
                  <a:moveTo>
                    <a:pt x="1" y="1639"/>
                  </a:moveTo>
                  <a:lnTo>
                    <a:pt x="1" y="1639"/>
                  </a:lnTo>
                  <a:cubicBezTo>
                    <a:pt x="1" y="1639"/>
                    <a:pt x="1" y="1640"/>
                    <a:pt x="1" y="1641"/>
                  </a:cubicBezTo>
                  <a:cubicBezTo>
                    <a:pt x="1" y="1647"/>
                    <a:pt x="1" y="1653"/>
                    <a:pt x="1" y="1659"/>
                  </a:cubicBezTo>
                  <a:cubicBezTo>
                    <a:pt x="1" y="1652"/>
                    <a:pt x="1" y="1645"/>
                    <a:pt x="1" y="1639"/>
                  </a:cubicBezTo>
                  <a:close/>
                  <a:moveTo>
                    <a:pt x="1455" y="1069"/>
                  </a:moveTo>
                  <a:cubicBezTo>
                    <a:pt x="1470" y="1069"/>
                    <a:pt x="1473" y="1095"/>
                    <a:pt x="1457" y="1100"/>
                  </a:cubicBezTo>
                  <a:cubicBezTo>
                    <a:pt x="996" y="1217"/>
                    <a:pt x="578" y="1413"/>
                    <a:pt x="191" y="1690"/>
                  </a:cubicBezTo>
                  <a:cubicBezTo>
                    <a:pt x="189" y="1691"/>
                    <a:pt x="187" y="1692"/>
                    <a:pt x="185" y="1692"/>
                  </a:cubicBezTo>
                  <a:cubicBezTo>
                    <a:pt x="177" y="1692"/>
                    <a:pt x="174" y="1681"/>
                    <a:pt x="179" y="1671"/>
                  </a:cubicBezTo>
                  <a:cubicBezTo>
                    <a:pt x="560" y="1383"/>
                    <a:pt x="990" y="1180"/>
                    <a:pt x="1450" y="1069"/>
                  </a:cubicBezTo>
                  <a:cubicBezTo>
                    <a:pt x="1452" y="1069"/>
                    <a:pt x="1454" y="1069"/>
                    <a:pt x="1455" y="1069"/>
                  </a:cubicBezTo>
                  <a:close/>
                  <a:moveTo>
                    <a:pt x="3415" y="964"/>
                  </a:moveTo>
                  <a:cubicBezTo>
                    <a:pt x="3431" y="964"/>
                    <a:pt x="3439" y="990"/>
                    <a:pt x="3416" y="996"/>
                  </a:cubicBezTo>
                  <a:cubicBezTo>
                    <a:pt x="2458" y="1180"/>
                    <a:pt x="1530" y="1444"/>
                    <a:pt x="609" y="1770"/>
                  </a:cubicBezTo>
                  <a:cubicBezTo>
                    <a:pt x="597" y="1770"/>
                    <a:pt x="597" y="1757"/>
                    <a:pt x="603" y="1751"/>
                  </a:cubicBezTo>
                  <a:cubicBezTo>
                    <a:pt x="1500" y="1389"/>
                    <a:pt x="2452" y="1125"/>
                    <a:pt x="3410" y="965"/>
                  </a:cubicBezTo>
                  <a:cubicBezTo>
                    <a:pt x="3412" y="964"/>
                    <a:pt x="3414" y="964"/>
                    <a:pt x="3415" y="964"/>
                  </a:cubicBezTo>
                  <a:close/>
                  <a:moveTo>
                    <a:pt x="3032" y="0"/>
                  </a:moveTo>
                  <a:cubicBezTo>
                    <a:pt x="2877" y="0"/>
                    <a:pt x="2728" y="17"/>
                    <a:pt x="2618" y="37"/>
                  </a:cubicBezTo>
                  <a:cubicBezTo>
                    <a:pt x="2286" y="99"/>
                    <a:pt x="1967" y="197"/>
                    <a:pt x="1659" y="320"/>
                  </a:cubicBezTo>
                  <a:cubicBezTo>
                    <a:pt x="1099" y="539"/>
                    <a:pt x="21" y="921"/>
                    <a:pt x="1" y="1639"/>
                  </a:cubicBezTo>
                  <a:lnTo>
                    <a:pt x="1" y="1639"/>
                  </a:lnTo>
                  <a:cubicBezTo>
                    <a:pt x="2" y="1635"/>
                    <a:pt x="7" y="1635"/>
                    <a:pt x="7" y="1635"/>
                  </a:cubicBezTo>
                  <a:cubicBezTo>
                    <a:pt x="31" y="1678"/>
                    <a:pt x="44" y="1714"/>
                    <a:pt x="68" y="1757"/>
                  </a:cubicBezTo>
                  <a:cubicBezTo>
                    <a:pt x="74" y="1764"/>
                    <a:pt x="74" y="1764"/>
                    <a:pt x="74" y="1764"/>
                  </a:cubicBezTo>
                  <a:cubicBezTo>
                    <a:pt x="242" y="1952"/>
                    <a:pt x="432" y="2023"/>
                    <a:pt x="630" y="2023"/>
                  </a:cubicBezTo>
                  <a:cubicBezTo>
                    <a:pt x="1072" y="2023"/>
                    <a:pt x="1557" y="1673"/>
                    <a:pt x="1930" y="1499"/>
                  </a:cubicBezTo>
                  <a:cubicBezTo>
                    <a:pt x="2470" y="1248"/>
                    <a:pt x="3564" y="1309"/>
                    <a:pt x="3754" y="621"/>
                  </a:cubicBezTo>
                  <a:cubicBezTo>
                    <a:pt x="3893" y="121"/>
                    <a:pt x="3443" y="0"/>
                    <a:pt x="3032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44"/>
            <p:cNvSpPr/>
            <p:nvPr/>
          </p:nvSpPr>
          <p:spPr>
            <a:xfrm>
              <a:off x="1327822" y="3378073"/>
              <a:ext cx="378730" cy="198047"/>
            </a:xfrm>
            <a:custGeom>
              <a:avLst/>
              <a:gdLst/>
              <a:ahLst/>
              <a:cxnLst/>
              <a:rect l="l" t="t" r="r" b="b"/>
              <a:pathLst>
                <a:path w="4253" h="2224" extrusionOk="0">
                  <a:moveTo>
                    <a:pt x="290" y="1799"/>
                  </a:moveTo>
                  <a:lnTo>
                    <a:pt x="290" y="1799"/>
                  </a:lnTo>
                  <a:cubicBezTo>
                    <a:pt x="290" y="1830"/>
                    <a:pt x="302" y="1860"/>
                    <a:pt x="314" y="1885"/>
                  </a:cubicBezTo>
                  <a:cubicBezTo>
                    <a:pt x="308" y="1897"/>
                    <a:pt x="302" y="1915"/>
                    <a:pt x="314" y="1928"/>
                  </a:cubicBezTo>
                  <a:cubicBezTo>
                    <a:pt x="339" y="1952"/>
                    <a:pt x="357" y="1977"/>
                    <a:pt x="376" y="1995"/>
                  </a:cubicBezTo>
                  <a:cubicBezTo>
                    <a:pt x="351" y="1983"/>
                    <a:pt x="333" y="1958"/>
                    <a:pt x="314" y="1934"/>
                  </a:cubicBezTo>
                  <a:cubicBezTo>
                    <a:pt x="314" y="1934"/>
                    <a:pt x="308" y="1928"/>
                    <a:pt x="302" y="1922"/>
                  </a:cubicBezTo>
                  <a:cubicBezTo>
                    <a:pt x="302" y="1915"/>
                    <a:pt x="302" y="1915"/>
                    <a:pt x="302" y="1909"/>
                  </a:cubicBezTo>
                  <a:cubicBezTo>
                    <a:pt x="296" y="1872"/>
                    <a:pt x="290" y="1836"/>
                    <a:pt x="290" y="1799"/>
                  </a:cubicBezTo>
                  <a:close/>
                  <a:moveTo>
                    <a:pt x="3322" y="115"/>
                  </a:moveTo>
                  <a:cubicBezTo>
                    <a:pt x="3735" y="115"/>
                    <a:pt x="4186" y="236"/>
                    <a:pt x="4043" y="736"/>
                  </a:cubicBezTo>
                  <a:cubicBezTo>
                    <a:pt x="3853" y="1424"/>
                    <a:pt x="2759" y="1363"/>
                    <a:pt x="2219" y="1614"/>
                  </a:cubicBezTo>
                  <a:cubicBezTo>
                    <a:pt x="1846" y="1788"/>
                    <a:pt x="1361" y="2138"/>
                    <a:pt x="919" y="2138"/>
                  </a:cubicBezTo>
                  <a:cubicBezTo>
                    <a:pt x="721" y="2138"/>
                    <a:pt x="531" y="2067"/>
                    <a:pt x="363" y="1879"/>
                  </a:cubicBezTo>
                  <a:cubicBezTo>
                    <a:pt x="363" y="1879"/>
                    <a:pt x="363" y="1879"/>
                    <a:pt x="357" y="1872"/>
                  </a:cubicBezTo>
                  <a:cubicBezTo>
                    <a:pt x="333" y="1829"/>
                    <a:pt x="320" y="1793"/>
                    <a:pt x="296" y="1750"/>
                  </a:cubicBezTo>
                  <a:cubicBezTo>
                    <a:pt x="296" y="1750"/>
                    <a:pt x="291" y="1750"/>
                    <a:pt x="290" y="1754"/>
                  </a:cubicBezTo>
                  <a:lnTo>
                    <a:pt x="290" y="1754"/>
                  </a:lnTo>
                  <a:cubicBezTo>
                    <a:pt x="310" y="1042"/>
                    <a:pt x="1389" y="654"/>
                    <a:pt x="1948" y="435"/>
                  </a:cubicBezTo>
                  <a:cubicBezTo>
                    <a:pt x="2262" y="312"/>
                    <a:pt x="2581" y="214"/>
                    <a:pt x="2907" y="152"/>
                  </a:cubicBezTo>
                  <a:cubicBezTo>
                    <a:pt x="3017" y="132"/>
                    <a:pt x="3167" y="115"/>
                    <a:pt x="3322" y="115"/>
                  </a:cubicBezTo>
                  <a:close/>
                  <a:moveTo>
                    <a:pt x="3359" y="0"/>
                  </a:moveTo>
                  <a:cubicBezTo>
                    <a:pt x="2830" y="0"/>
                    <a:pt x="2190" y="247"/>
                    <a:pt x="1875" y="373"/>
                  </a:cubicBezTo>
                  <a:cubicBezTo>
                    <a:pt x="1291" y="613"/>
                    <a:pt x="1" y="1068"/>
                    <a:pt x="247" y="1922"/>
                  </a:cubicBezTo>
                  <a:cubicBezTo>
                    <a:pt x="251" y="1935"/>
                    <a:pt x="259" y="1942"/>
                    <a:pt x="271" y="1942"/>
                  </a:cubicBezTo>
                  <a:cubicBezTo>
                    <a:pt x="275" y="1942"/>
                    <a:pt x="279" y="1942"/>
                    <a:pt x="283" y="1940"/>
                  </a:cubicBezTo>
                  <a:cubicBezTo>
                    <a:pt x="290" y="1952"/>
                    <a:pt x="296" y="1971"/>
                    <a:pt x="302" y="1977"/>
                  </a:cubicBezTo>
                  <a:cubicBezTo>
                    <a:pt x="320" y="2001"/>
                    <a:pt x="339" y="2020"/>
                    <a:pt x="363" y="2032"/>
                  </a:cubicBezTo>
                  <a:cubicBezTo>
                    <a:pt x="394" y="2057"/>
                    <a:pt x="431" y="2069"/>
                    <a:pt x="468" y="2075"/>
                  </a:cubicBezTo>
                  <a:cubicBezTo>
                    <a:pt x="606" y="2181"/>
                    <a:pt x="757" y="2223"/>
                    <a:pt x="914" y="2223"/>
                  </a:cubicBezTo>
                  <a:cubicBezTo>
                    <a:pt x="1413" y="2223"/>
                    <a:pt x="1975" y="1796"/>
                    <a:pt x="2391" y="1633"/>
                  </a:cubicBezTo>
                  <a:cubicBezTo>
                    <a:pt x="2845" y="1455"/>
                    <a:pt x="3386" y="1473"/>
                    <a:pt x="3798" y="1191"/>
                  </a:cubicBezTo>
                  <a:cubicBezTo>
                    <a:pt x="4043" y="1025"/>
                    <a:pt x="4252" y="730"/>
                    <a:pt x="4129" y="423"/>
                  </a:cubicBezTo>
                  <a:cubicBezTo>
                    <a:pt x="4003" y="106"/>
                    <a:pt x="3705" y="0"/>
                    <a:pt x="335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4"/>
            <p:cNvSpPr/>
            <p:nvPr/>
          </p:nvSpPr>
          <p:spPr>
            <a:xfrm>
              <a:off x="1629876" y="3404165"/>
              <a:ext cx="32147" cy="8905"/>
            </a:xfrm>
            <a:custGeom>
              <a:avLst/>
              <a:gdLst/>
              <a:ahLst/>
              <a:cxnLst/>
              <a:rect l="l" t="t" r="r" b="b"/>
              <a:pathLst>
                <a:path w="361" h="100" extrusionOk="0">
                  <a:moveTo>
                    <a:pt x="19" y="1"/>
                  </a:moveTo>
                  <a:cubicBezTo>
                    <a:pt x="0" y="1"/>
                    <a:pt x="0" y="25"/>
                    <a:pt x="12" y="31"/>
                  </a:cubicBezTo>
                  <a:cubicBezTo>
                    <a:pt x="123" y="44"/>
                    <a:pt x="221" y="68"/>
                    <a:pt x="326" y="99"/>
                  </a:cubicBezTo>
                  <a:cubicBezTo>
                    <a:pt x="328" y="99"/>
                    <a:pt x="329" y="100"/>
                    <a:pt x="331" y="100"/>
                  </a:cubicBezTo>
                  <a:cubicBezTo>
                    <a:pt x="352" y="100"/>
                    <a:pt x="361" y="68"/>
                    <a:pt x="338" y="62"/>
                  </a:cubicBezTo>
                  <a:cubicBezTo>
                    <a:pt x="240" y="19"/>
                    <a:pt x="123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4"/>
            <p:cNvSpPr/>
            <p:nvPr/>
          </p:nvSpPr>
          <p:spPr>
            <a:xfrm>
              <a:off x="1406630" y="3474157"/>
              <a:ext cx="253169" cy="71863"/>
            </a:xfrm>
            <a:custGeom>
              <a:avLst/>
              <a:gdLst/>
              <a:ahLst/>
              <a:cxnLst/>
              <a:rect l="l" t="t" r="r" b="b"/>
              <a:pathLst>
                <a:path w="2843" h="807" extrusionOk="0">
                  <a:moveTo>
                    <a:pt x="2819" y="0"/>
                  </a:moveTo>
                  <a:cubicBezTo>
                    <a:pt x="2818" y="0"/>
                    <a:pt x="2816" y="0"/>
                    <a:pt x="2814" y="1"/>
                  </a:cubicBezTo>
                  <a:cubicBezTo>
                    <a:pt x="1856" y="161"/>
                    <a:pt x="904" y="425"/>
                    <a:pt x="7" y="787"/>
                  </a:cubicBezTo>
                  <a:cubicBezTo>
                    <a:pt x="1" y="793"/>
                    <a:pt x="1" y="807"/>
                    <a:pt x="8" y="807"/>
                  </a:cubicBezTo>
                  <a:cubicBezTo>
                    <a:pt x="10" y="807"/>
                    <a:pt x="11" y="807"/>
                    <a:pt x="13" y="806"/>
                  </a:cubicBezTo>
                  <a:cubicBezTo>
                    <a:pt x="934" y="480"/>
                    <a:pt x="1862" y="216"/>
                    <a:pt x="2820" y="32"/>
                  </a:cubicBezTo>
                  <a:cubicBezTo>
                    <a:pt x="2843" y="26"/>
                    <a:pt x="2835" y="0"/>
                    <a:pt x="28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4"/>
            <p:cNvSpPr/>
            <p:nvPr/>
          </p:nvSpPr>
          <p:spPr>
            <a:xfrm>
              <a:off x="1552314" y="3429900"/>
              <a:ext cx="104990" cy="31346"/>
            </a:xfrm>
            <a:custGeom>
              <a:avLst/>
              <a:gdLst/>
              <a:ahLst/>
              <a:cxnLst/>
              <a:rect l="l" t="t" r="r" b="b"/>
              <a:pathLst>
                <a:path w="1179" h="352" extrusionOk="0">
                  <a:moveTo>
                    <a:pt x="1154" y="0"/>
                  </a:moveTo>
                  <a:cubicBezTo>
                    <a:pt x="767" y="86"/>
                    <a:pt x="392" y="197"/>
                    <a:pt x="17" y="332"/>
                  </a:cubicBezTo>
                  <a:cubicBezTo>
                    <a:pt x="1" y="332"/>
                    <a:pt x="4" y="352"/>
                    <a:pt x="18" y="352"/>
                  </a:cubicBezTo>
                  <a:cubicBezTo>
                    <a:pt x="19" y="352"/>
                    <a:pt x="21" y="351"/>
                    <a:pt x="23" y="351"/>
                  </a:cubicBezTo>
                  <a:cubicBezTo>
                    <a:pt x="398" y="228"/>
                    <a:pt x="779" y="129"/>
                    <a:pt x="1160" y="31"/>
                  </a:cubicBezTo>
                  <a:cubicBezTo>
                    <a:pt x="1178" y="25"/>
                    <a:pt x="1172" y="0"/>
                    <a:pt x="115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44"/>
            <p:cNvSpPr/>
            <p:nvPr/>
          </p:nvSpPr>
          <p:spPr>
            <a:xfrm>
              <a:off x="1618923" y="3396150"/>
              <a:ext cx="30010" cy="4363"/>
            </a:xfrm>
            <a:custGeom>
              <a:avLst/>
              <a:gdLst/>
              <a:ahLst/>
              <a:cxnLst/>
              <a:rect l="l" t="t" r="r" b="b"/>
              <a:pathLst>
                <a:path w="337" h="49" extrusionOk="0">
                  <a:moveTo>
                    <a:pt x="132" y="0"/>
                  </a:moveTo>
                  <a:cubicBezTo>
                    <a:pt x="90" y="0"/>
                    <a:pt x="48" y="3"/>
                    <a:pt x="6" y="11"/>
                  </a:cubicBezTo>
                  <a:cubicBezTo>
                    <a:pt x="0" y="11"/>
                    <a:pt x="0" y="23"/>
                    <a:pt x="6" y="23"/>
                  </a:cubicBezTo>
                  <a:cubicBezTo>
                    <a:pt x="111" y="23"/>
                    <a:pt x="215" y="29"/>
                    <a:pt x="320" y="48"/>
                  </a:cubicBezTo>
                  <a:cubicBezTo>
                    <a:pt x="321" y="48"/>
                    <a:pt x="322" y="49"/>
                    <a:pt x="324" y="49"/>
                  </a:cubicBezTo>
                  <a:cubicBezTo>
                    <a:pt x="333" y="49"/>
                    <a:pt x="337" y="28"/>
                    <a:pt x="326" y="23"/>
                  </a:cubicBezTo>
                  <a:cubicBezTo>
                    <a:pt x="263" y="8"/>
                    <a:pt x="197" y="0"/>
                    <a:pt x="13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4"/>
            <p:cNvSpPr/>
            <p:nvPr/>
          </p:nvSpPr>
          <p:spPr>
            <a:xfrm>
              <a:off x="1563624" y="3416720"/>
              <a:ext cx="26893" cy="8905"/>
            </a:xfrm>
            <a:custGeom>
              <a:avLst/>
              <a:gdLst/>
              <a:ahLst/>
              <a:cxnLst/>
              <a:rect l="l" t="t" r="r" b="b"/>
              <a:pathLst>
                <a:path w="302" h="100" extrusionOk="0">
                  <a:moveTo>
                    <a:pt x="296" y="1"/>
                  </a:moveTo>
                  <a:cubicBezTo>
                    <a:pt x="197" y="32"/>
                    <a:pt x="105" y="62"/>
                    <a:pt x="7" y="93"/>
                  </a:cubicBezTo>
                  <a:cubicBezTo>
                    <a:pt x="1" y="93"/>
                    <a:pt x="1" y="99"/>
                    <a:pt x="7" y="99"/>
                  </a:cubicBezTo>
                  <a:cubicBezTo>
                    <a:pt x="105" y="68"/>
                    <a:pt x="203" y="38"/>
                    <a:pt x="296" y="7"/>
                  </a:cubicBezTo>
                  <a:cubicBezTo>
                    <a:pt x="302" y="7"/>
                    <a:pt x="302" y="1"/>
                    <a:pt x="29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4"/>
            <p:cNvSpPr/>
            <p:nvPr/>
          </p:nvSpPr>
          <p:spPr>
            <a:xfrm>
              <a:off x="1367359" y="3437558"/>
              <a:ext cx="156995" cy="77384"/>
            </a:xfrm>
            <a:custGeom>
              <a:avLst/>
              <a:gdLst/>
              <a:ahLst/>
              <a:cxnLst/>
              <a:rect l="l" t="t" r="r" b="b"/>
              <a:pathLst>
                <a:path w="1763" h="869" extrusionOk="0">
                  <a:moveTo>
                    <a:pt x="1738" y="0"/>
                  </a:moveTo>
                  <a:cubicBezTo>
                    <a:pt x="1117" y="185"/>
                    <a:pt x="534" y="473"/>
                    <a:pt x="5" y="854"/>
                  </a:cubicBezTo>
                  <a:cubicBezTo>
                    <a:pt x="0" y="859"/>
                    <a:pt x="3" y="868"/>
                    <a:pt x="8" y="868"/>
                  </a:cubicBezTo>
                  <a:cubicBezTo>
                    <a:pt x="9" y="868"/>
                    <a:pt x="10" y="868"/>
                    <a:pt x="12" y="867"/>
                  </a:cubicBezTo>
                  <a:cubicBezTo>
                    <a:pt x="552" y="498"/>
                    <a:pt x="1123" y="222"/>
                    <a:pt x="1744" y="25"/>
                  </a:cubicBezTo>
                  <a:cubicBezTo>
                    <a:pt x="1762" y="19"/>
                    <a:pt x="1756" y="0"/>
                    <a:pt x="173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4"/>
            <p:cNvSpPr/>
            <p:nvPr/>
          </p:nvSpPr>
          <p:spPr>
            <a:xfrm>
              <a:off x="1368962" y="3483418"/>
              <a:ext cx="115854" cy="55567"/>
            </a:xfrm>
            <a:custGeom>
              <a:avLst/>
              <a:gdLst/>
              <a:ahLst/>
              <a:cxnLst/>
              <a:rect l="l" t="t" r="r" b="b"/>
              <a:pathLst>
                <a:path w="1301" h="624" extrusionOk="0">
                  <a:moveTo>
                    <a:pt x="1282" y="1"/>
                  </a:moveTo>
                  <a:cubicBezTo>
                    <a:pt x="1281" y="1"/>
                    <a:pt x="1279" y="1"/>
                    <a:pt x="1277" y="1"/>
                  </a:cubicBezTo>
                  <a:cubicBezTo>
                    <a:pt x="817" y="112"/>
                    <a:pt x="387" y="315"/>
                    <a:pt x="6" y="603"/>
                  </a:cubicBezTo>
                  <a:cubicBezTo>
                    <a:pt x="1" y="609"/>
                    <a:pt x="4" y="623"/>
                    <a:pt x="13" y="623"/>
                  </a:cubicBezTo>
                  <a:cubicBezTo>
                    <a:pt x="15" y="623"/>
                    <a:pt x="16" y="623"/>
                    <a:pt x="18" y="622"/>
                  </a:cubicBezTo>
                  <a:cubicBezTo>
                    <a:pt x="405" y="345"/>
                    <a:pt x="823" y="149"/>
                    <a:pt x="1284" y="32"/>
                  </a:cubicBezTo>
                  <a:cubicBezTo>
                    <a:pt x="1300" y="27"/>
                    <a:pt x="1297" y="1"/>
                    <a:pt x="128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4"/>
            <p:cNvSpPr/>
            <p:nvPr/>
          </p:nvSpPr>
          <p:spPr>
            <a:xfrm>
              <a:off x="1202618" y="3986190"/>
              <a:ext cx="492357" cy="279706"/>
            </a:xfrm>
            <a:custGeom>
              <a:avLst/>
              <a:gdLst/>
              <a:ahLst/>
              <a:cxnLst/>
              <a:rect l="l" t="t" r="r" b="b"/>
              <a:pathLst>
                <a:path w="5529" h="3141" extrusionOk="0">
                  <a:moveTo>
                    <a:pt x="3023" y="73"/>
                  </a:moveTo>
                  <a:cubicBezTo>
                    <a:pt x="3342" y="73"/>
                    <a:pt x="3645" y="222"/>
                    <a:pt x="3686" y="548"/>
                  </a:cubicBezTo>
                  <a:cubicBezTo>
                    <a:pt x="3689" y="570"/>
                    <a:pt x="3709" y="583"/>
                    <a:pt x="3727" y="583"/>
                  </a:cubicBezTo>
                  <a:cubicBezTo>
                    <a:pt x="3744" y="583"/>
                    <a:pt x="3760" y="572"/>
                    <a:pt x="3760" y="548"/>
                  </a:cubicBezTo>
                  <a:cubicBezTo>
                    <a:pt x="3760" y="548"/>
                    <a:pt x="3754" y="542"/>
                    <a:pt x="3754" y="536"/>
                  </a:cubicBezTo>
                  <a:cubicBezTo>
                    <a:pt x="3830" y="508"/>
                    <a:pt x="3906" y="492"/>
                    <a:pt x="3981" y="492"/>
                  </a:cubicBezTo>
                  <a:cubicBezTo>
                    <a:pt x="4041" y="492"/>
                    <a:pt x="4100" y="502"/>
                    <a:pt x="4159" y="524"/>
                  </a:cubicBezTo>
                  <a:cubicBezTo>
                    <a:pt x="4307" y="573"/>
                    <a:pt x="4516" y="726"/>
                    <a:pt x="4454" y="904"/>
                  </a:cubicBezTo>
                  <a:cubicBezTo>
                    <a:pt x="4412" y="898"/>
                    <a:pt x="4370" y="895"/>
                    <a:pt x="4328" y="895"/>
                  </a:cubicBezTo>
                  <a:cubicBezTo>
                    <a:pt x="4162" y="895"/>
                    <a:pt x="4002" y="945"/>
                    <a:pt x="3889" y="1058"/>
                  </a:cubicBezTo>
                  <a:cubicBezTo>
                    <a:pt x="3833" y="766"/>
                    <a:pt x="3585" y="642"/>
                    <a:pt x="3313" y="642"/>
                  </a:cubicBezTo>
                  <a:cubicBezTo>
                    <a:pt x="3196" y="642"/>
                    <a:pt x="3074" y="665"/>
                    <a:pt x="2961" y="708"/>
                  </a:cubicBezTo>
                  <a:cubicBezTo>
                    <a:pt x="2746" y="788"/>
                    <a:pt x="2562" y="941"/>
                    <a:pt x="2488" y="1138"/>
                  </a:cubicBezTo>
                  <a:cubicBezTo>
                    <a:pt x="2470" y="978"/>
                    <a:pt x="2353" y="849"/>
                    <a:pt x="2181" y="812"/>
                  </a:cubicBezTo>
                  <a:cubicBezTo>
                    <a:pt x="2141" y="802"/>
                    <a:pt x="2101" y="798"/>
                    <a:pt x="2061" y="798"/>
                  </a:cubicBezTo>
                  <a:cubicBezTo>
                    <a:pt x="1883" y="798"/>
                    <a:pt x="1712" y="891"/>
                    <a:pt x="1567" y="997"/>
                  </a:cubicBezTo>
                  <a:cubicBezTo>
                    <a:pt x="1567" y="954"/>
                    <a:pt x="1548" y="917"/>
                    <a:pt x="1530" y="880"/>
                  </a:cubicBezTo>
                  <a:cubicBezTo>
                    <a:pt x="1997" y="782"/>
                    <a:pt x="2464" y="702"/>
                    <a:pt x="2949" y="677"/>
                  </a:cubicBezTo>
                  <a:cubicBezTo>
                    <a:pt x="2980" y="677"/>
                    <a:pt x="2980" y="622"/>
                    <a:pt x="2949" y="622"/>
                  </a:cubicBezTo>
                  <a:cubicBezTo>
                    <a:pt x="2464" y="646"/>
                    <a:pt x="1972" y="708"/>
                    <a:pt x="1505" y="855"/>
                  </a:cubicBezTo>
                  <a:cubicBezTo>
                    <a:pt x="1462" y="794"/>
                    <a:pt x="1395" y="757"/>
                    <a:pt x="1315" y="751"/>
                  </a:cubicBezTo>
                  <a:cubicBezTo>
                    <a:pt x="1297" y="748"/>
                    <a:pt x="1279" y="747"/>
                    <a:pt x="1262" y="747"/>
                  </a:cubicBezTo>
                  <a:cubicBezTo>
                    <a:pt x="1106" y="747"/>
                    <a:pt x="971" y="842"/>
                    <a:pt x="860" y="947"/>
                  </a:cubicBezTo>
                  <a:cubicBezTo>
                    <a:pt x="842" y="911"/>
                    <a:pt x="805" y="886"/>
                    <a:pt x="768" y="874"/>
                  </a:cubicBezTo>
                  <a:cubicBezTo>
                    <a:pt x="756" y="871"/>
                    <a:pt x="744" y="869"/>
                    <a:pt x="732" y="869"/>
                  </a:cubicBezTo>
                  <a:cubicBezTo>
                    <a:pt x="670" y="869"/>
                    <a:pt x="610" y="905"/>
                    <a:pt x="559" y="941"/>
                  </a:cubicBezTo>
                  <a:cubicBezTo>
                    <a:pt x="565" y="837"/>
                    <a:pt x="608" y="739"/>
                    <a:pt x="700" y="683"/>
                  </a:cubicBezTo>
                  <a:cubicBezTo>
                    <a:pt x="748" y="656"/>
                    <a:pt x="795" y="645"/>
                    <a:pt x="842" y="645"/>
                  </a:cubicBezTo>
                  <a:cubicBezTo>
                    <a:pt x="911" y="645"/>
                    <a:pt x="979" y="669"/>
                    <a:pt x="1044" y="702"/>
                  </a:cubicBezTo>
                  <a:cubicBezTo>
                    <a:pt x="1047" y="705"/>
                    <a:pt x="1052" y="706"/>
                    <a:pt x="1057" y="706"/>
                  </a:cubicBezTo>
                  <a:cubicBezTo>
                    <a:pt x="1063" y="706"/>
                    <a:pt x="1069" y="705"/>
                    <a:pt x="1075" y="702"/>
                  </a:cubicBezTo>
                  <a:cubicBezTo>
                    <a:pt x="1081" y="702"/>
                    <a:pt x="1094" y="702"/>
                    <a:pt x="1094" y="683"/>
                  </a:cubicBezTo>
                  <a:cubicBezTo>
                    <a:pt x="1118" y="444"/>
                    <a:pt x="1468" y="339"/>
                    <a:pt x="1665" y="327"/>
                  </a:cubicBezTo>
                  <a:cubicBezTo>
                    <a:pt x="1682" y="326"/>
                    <a:pt x="1699" y="325"/>
                    <a:pt x="1716" y="325"/>
                  </a:cubicBezTo>
                  <a:cubicBezTo>
                    <a:pt x="1900" y="325"/>
                    <a:pt x="2078" y="386"/>
                    <a:pt x="2224" y="499"/>
                  </a:cubicBezTo>
                  <a:cubicBezTo>
                    <a:pt x="2224" y="517"/>
                    <a:pt x="2242" y="524"/>
                    <a:pt x="2255" y="524"/>
                  </a:cubicBezTo>
                  <a:cubicBezTo>
                    <a:pt x="2263" y="530"/>
                    <a:pt x="2272" y="533"/>
                    <a:pt x="2280" y="533"/>
                  </a:cubicBezTo>
                  <a:cubicBezTo>
                    <a:pt x="2309" y="533"/>
                    <a:pt x="2332" y="498"/>
                    <a:pt x="2304" y="474"/>
                  </a:cubicBezTo>
                  <a:cubicBezTo>
                    <a:pt x="2304" y="468"/>
                    <a:pt x="2292" y="462"/>
                    <a:pt x="2285" y="456"/>
                  </a:cubicBezTo>
                  <a:cubicBezTo>
                    <a:pt x="2400" y="209"/>
                    <a:pt x="2718" y="73"/>
                    <a:pt x="3023" y="73"/>
                  </a:cubicBezTo>
                  <a:close/>
                  <a:moveTo>
                    <a:pt x="4528" y="763"/>
                  </a:moveTo>
                  <a:lnTo>
                    <a:pt x="4528" y="763"/>
                  </a:lnTo>
                  <a:cubicBezTo>
                    <a:pt x="4780" y="775"/>
                    <a:pt x="5093" y="837"/>
                    <a:pt x="5062" y="1156"/>
                  </a:cubicBezTo>
                  <a:cubicBezTo>
                    <a:pt x="5062" y="1177"/>
                    <a:pt x="5077" y="1186"/>
                    <a:pt x="5093" y="1186"/>
                  </a:cubicBezTo>
                  <a:cubicBezTo>
                    <a:pt x="5105" y="1186"/>
                    <a:pt x="5118" y="1180"/>
                    <a:pt x="5124" y="1169"/>
                  </a:cubicBezTo>
                  <a:cubicBezTo>
                    <a:pt x="5124" y="1162"/>
                    <a:pt x="5124" y="1162"/>
                    <a:pt x="5124" y="1162"/>
                  </a:cubicBezTo>
                  <a:cubicBezTo>
                    <a:pt x="5394" y="1218"/>
                    <a:pt x="5449" y="1519"/>
                    <a:pt x="5406" y="1752"/>
                  </a:cubicBezTo>
                  <a:cubicBezTo>
                    <a:pt x="5357" y="2004"/>
                    <a:pt x="5197" y="2176"/>
                    <a:pt x="4939" y="2195"/>
                  </a:cubicBezTo>
                  <a:cubicBezTo>
                    <a:pt x="4933" y="2139"/>
                    <a:pt x="4915" y="2084"/>
                    <a:pt x="4860" y="2047"/>
                  </a:cubicBezTo>
                  <a:cubicBezTo>
                    <a:pt x="4995" y="1943"/>
                    <a:pt x="5099" y="1808"/>
                    <a:pt x="5130" y="1648"/>
                  </a:cubicBezTo>
                  <a:cubicBezTo>
                    <a:pt x="5197" y="1273"/>
                    <a:pt x="4878" y="997"/>
                    <a:pt x="4528" y="917"/>
                  </a:cubicBezTo>
                  <a:cubicBezTo>
                    <a:pt x="4540" y="868"/>
                    <a:pt x="4540" y="812"/>
                    <a:pt x="4528" y="763"/>
                  </a:cubicBezTo>
                  <a:close/>
                  <a:moveTo>
                    <a:pt x="3329" y="716"/>
                  </a:moveTo>
                  <a:cubicBezTo>
                    <a:pt x="3571" y="716"/>
                    <a:pt x="3780" y="837"/>
                    <a:pt x="3821" y="1138"/>
                  </a:cubicBezTo>
                  <a:cubicBezTo>
                    <a:pt x="3821" y="1144"/>
                    <a:pt x="3821" y="1150"/>
                    <a:pt x="3827" y="1156"/>
                  </a:cubicBezTo>
                  <a:cubicBezTo>
                    <a:pt x="3833" y="1177"/>
                    <a:pt x="3851" y="1188"/>
                    <a:pt x="3867" y="1188"/>
                  </a:cubicBezTo>
                  <a:cubicBezTo>
                    <a:pt x="3885" y="1188"/>
                    <a:pt x="3901" y="1176"/>
                    <a:pt x="3901" y="1150"/>
                  </a:cubicBezTo>
                  <a:cubicBezTo>
                    <a:pt x="3901" y="1138"/>
                    <a:pt x="3901" y="1132"/>
                    <a:pt x="3895" y="1119"/>
                  </a:cubicBezTo>
                  <a:cubicBezTo>
                    <a:pt x="4011" y="1023"/>
                    <a:pt x="4173" y="980"/>
                    <a:pt x="4335" y="980"/>
                  </a:cubicBezTo>
                  <a:cubicBezTo>
                    <a:pt x="4482" y="980"/>
                    <a:pt x="4629" y="1015"/>
                    <a:pt x="4743" y="1076"/>
                  </a:cubicBezTo>
                  <a:cubicBezTo>
                    <a:pt x="5167" y="1298"/>
                    <a:pt x="5105" y="1795"/>
                    <a:pt x="4737" y="2035"/>
                  </a:cubicBezTo>
                  <a:cubicBezTo>
                    <a:pt x="4523" y="2180"/>
                    <a:pt x="4276" y="2245"/>
                    <a:pt x="4029" y="2245"/>
                  </a:cubicBezTo>
                  <a:cubicBezTo>
                    <a:pt x="3792" y="2245"/>
                    <a:pt x="3555" y="2186"/>
                    <a:pt x="3342" y="2078"/>
                  </a:cubicBezTo>
                  <a:cubicBezTo>
                    <a:pt x="3338" y="2069"/>
                    <a:pt x="3333" y="2063"/>
                    <a:pt x="3326" y="2063"/>
                  </a:cubicBezTo>
                  <a:cubicBezTo>
                    <a:pt x="3324" y="2063"/>
                    <a:pt x="3321" y="2064"/>
                    <a:pt x="3318" y="2066"/>
                  </a:cubicBezTo>
                  <a:lnTo>
                    <a:pt x="3287" y="2047"/>
                  </a:lnTo>
                  <a:cubicBezTo>
                    <a:pt x="3280" y="2043"/>
                    <a:pt x="3274" y="2042"/>
                    <a:pt x="3268" y="2042"/>
                  </a:cubicBezTo>
                  <a:cubicBezTo>
                    <a:pt x="3235" y="2042"/>
                    <a:pt x="3213" y="2094"/>
                    <a:pt x="3250" y="2115"/>
                  </a:cubicBezTo>
                  <a:cubicBezTo>
                    <a:pt x="3262" y="2127"/>
                    <a:pt x="3281" y="2133"/>
                    <a:pt x="3299" y="2145"/>
                  </a:cubicBezTo>
                  <a:cubicBezTo>
                    <a:pt x="3268" y="2399"/>
                    <a:pt x="2937" y="2500"/>
                    <a:pt x="2693" y="2500"/>
                  </a:cubicBezTo>
                  <a:cubicBezTo>
                    <a:pt x="2648" y="2500"/>
                    <a:pt x="2605" y="2496"/>
                    <a:pt x="2568" y="2489"/>
                  </a:cubicBezTo>
                  <a:cubicBezTo>
                    <a:pt x="2316" y="2440"/>
                    <a:pt x="2156" y="2274"/>
                    <a:pt x="2089" y="2029"/>
                  </a:cubicBezTo>
                  <a:cubicBezTo>
                    <a:pt x="2082" y="2012"/>
                    <a:pt x="2068" y="2005"/>
                    <a:pt x="2054" y="2005"/>
                  </a:cubicBezTo>
                  <a:cubicBezTo>
                    <a:pt x="2033" y="2005"/>
                    <a:pt x="2011" y="2023"/>
                    <a:pt x="2015" y="2053"/>
                  </a:cubicBezTo>
                  <a:cubicBezTo>
                    <a:pt x="2021" y="2066"/>
                    <a:pt x="2021" y="2078"/>
                    <a:pt x="2027" y="2090"/>
                  </a:cubicBezTo>
                  <a:cubicBezTo>
                    <a:pt x="1980" y="2248"/>
                    <a:pt x="1779" y="2299"/>
                    <a:pt x="1601" y="2299"/>
                  </a:cubicBezTo>
                  <a:cubicBezTo>
                    <a:pt x="1523" y="2299"/>
                    <a:pt x="1449" y="2289"/>
                    <a:pt x="1395" y="2274"/>
                  </a:cubicBezTo>
                  <a:cubicBezTo>
                    <a:pt x="1143" y="2207"/>
                    <a:pt x="1130" y="1973"/>
                    <a:pt x="1112" y="1752"/>
                  </a:cubicBezTo>
                  <a:cubicBezTo>
                    <a:pt x="1109" y="1731"/>
                    <a:pt x="1094" y="1720"/>
                    <a:pt x="1078" y="1720"/>
                  </a:cubicBezTo>
                  <a:cubicBezTo>
                    <a:pt x="1063" y="1720"/>
                    <a:pt x="1047" y="1731"/>
                    <a:pt x="1044" y="1752"/>
                  </a:cubicBezTo>
                  <a:cubicBezTo>
                    <a:pt x="1044" y="1765"/>
                    <a:pt x="1044" y="1771"/>
                    <a:pt x="1044" y="1783"/>
                  </a:cubicBezTo>
                  <a:cubicBezTo>
                    <a:pt x="944" y="1841"/>
                    <a:pt x="830" y="1884"/>
                    <a:pt x="716" y="1884"/>
                  </a:cubicBezTo>
                  <a:cubicBezTo>
                    <a:pt x="648" y="1884"/>
                    <a:pt x="580" y="1869"/>
                    <a:pt x="516" y="1832"/>
                  </a:cubicBezTo>
                  <a:cubicBezTo>
                    <a:pt x="344" y="1728"/>
                    <a:pt x="313" y="1506"/>
                    <a:pt x="418" y="1341"/>
                  </a:cubicBezTo>
                  <a:cubicBezTo>
                    <a:pt x="434" y="1313"/>
                    <a:pt x="411" y="1291"/>
                    <a:pt x="384" y="1291"/>
                  </a:cubicBezTo>
                  <a:cubicBezTo>
                    <a:pt x="381" y="1291"/>
                    <a:pt x="378" y="1291"/>
                    <a:pt x="375" y="1291"/>
                  </a:cubicBezTo>
                  <a:cubicBezTo>
                    <a:pt x="387" y="1267"/>
                    <a:pt x="375" y="1242"/>
                    <a:pt x="344" y="1242"/>
                  </a:cubicBezTo>
                  <a:cubicBezTo>
                    <a:pt x="270" y="1248"/>
                    <a:pt x="203" y="1248"/>
                    <a:pt x="135" y="1248"/>
                  </a:cubicBezTo>
                  <a:cubicBezTo>
                    <a:pt x="209" y="1138"/>
                    <a:pt x="283" y="1027"/>
                    <a:pt x="344" y="904"/>
                  </a:cubicBezTo>
                  <a:cubicBezTo>
                    <a:pt x="393" y="947"/>
                    <a:pt x="448" y="984"/>
                    <a:pt x="504" y="1021"/>
                  </a:cubicBezTo>
                  <a:cubicBezTo>
                    <a:pt x="508" y="1024"/>
                    <a:pt x="512" y="1025"/>
                    <a:pt x="516" y="1025"/>
                  </a:cubicBezTo>
                  <a:cubicBezTo>
                    <a:pt x="529" y="1025"/>
                    <a:pt x="539" y="1011"/>
                    <a:pt x="535" y="997"/>
                  </a:cubicBezTo>
                  <a:lnTo>
                    <a:pt x="535" y="997"/>
                  </a:lnTo>
                  <a:cubicBezTo>
                    <a:pt x="543" y="1001"/>
                    <a:pt x="549" y="1005"/>
                    <a:pt x="556" y="1005"/>
                  </a:cubicBezTo>
                  <a:cubicBezTo>
                    <a:pt x="559" y="1005"/>
                    <a:pt x="562" y="1005"/>
                    <a:pt x="565" y="1003"/>
                  </a:cubicBezTo>
                  <a:cubicBezTo>
                    <a:pt x="613" y="973"/>
                    <a:pt x="682" y="937"/>
                    <a:pt x="734" y="937"/>
                  </a:cubicBezTo>
                  <a:cubicBezTo>
                    <a:pt x="768" y="937"/>
                    <a:pt x="795" y="953"/>
                    <a:pt x="805" y="997"/>
                  </a:cubicBezTo>
                  <a:cubicBezTo>
                    <a:pt x="805" y="1003"/>
                    <a:pt x="805" y="1003"/>
                    <a:pt x="805" y="1009"/>
                  </a:cubicBezTo>
                  <a:cubicBezTo>
                    <a:pt x="805" y="1009"/>
                    <a:pt x="805" y="1015"/>
                    <a:pt x="811" y="1021"/>
                  </a:cubicBezTo>
                  <a:cubicBezTo>
                    <a:pt x="811" y="1027"/>
                    <a:pt x="811" y="1033"/>
                    <a:pt x="811" y="1040"/>
                  </a:cubicBezTo>
                  <a:cubicBezTo>
                    <a:pt x="811" y="1056"/>
                    <a:pt x="823" y="1063"/>
                    <a:pt x="836" y="1063"/>
                  </a:cubicBezTo>
                  <a:cubicBezTo>
                    <a:pt x="848" y="1063"/>
                    <a:pt x="860" y="1057"/>
                    <a:pt x="866" y="1046"/>
                  </a:cubicBezTo>
                  <a:cubicBezTo>
                    <a:pt x="879" y="1021"/>
                    <a:pt x="879" y="1003"/>
                    <a:pt x="872" y="984"/>
                  </a:cubicBezTo>
                  <a:cubicBezTo>
                    <a:pt x="952" y="923"/>
                    <a:pt x="1032" y="861"/>
                    <a:pt x="1130" y="831"/>
                  </a:cubicBezTo>
                  <a:cubicBezTo>
                    <a:pt x="1169" y="818"/>
                    <a:pt x="1210" y="811"/>
                    <a:pt x="1250" y="811"/>
                  </a:cubicBezTo>
                  <a:cubicBezTo>
                    <a:pt x="1386" y="811"/>
                    <a:pt x="1515" y="885"/>
                    <a:pt x="1505" y="1046"/>
                  </a:cubicBezTo>
                  <a:cubicBezTo>
                    <a:pt x="1505" y="1046"/>
                    <a:pt x="1499" y="1052"/>
                    <a:pt x="1493" y="1058"/>
                  </a:cubicBezTo>
                  <a:cubicBezTo>
                    <a:pt x="1477" y="1069"/>
                    <a:pt x="1493" y="1097"/>
                    <a:pt x="1513" y="1097"/>
                  </a:cubicBezTo>
                  <a:cubicBezTo>
                    <a:pt x="1517" y="1097"/>
                    <a:pt x="1520" y="1097"/>
                    <a:pt x="1524" y="1095"/>
                  </a:cubicBezTo>
                  <a:cubicBezTo>
                    <a:pt x="1524" y="1089"/>
                    <a:pt x="1530" y="1089"/>
                    <a:pt x="1530" y="1089"/>
                  </a:cubicBezTo>
                  <a:cubicBezTo>
                    <a:pt x="1534" y="1090"/>
                    <a:pt x="1539" y="1091"/>
                    <a:pt x="1543" y="1091"/>
                  </a:cubicBezTo>
                  <a:cubicBezTo>
                    <a:pt x="1556" y="1091"/>
                    <a:pt x="1567" y="1084"/>
                    <a:pt x="1567" y="1070"/>
                  </a:cubicBezTo>
                  <a:lnTo>
                    <a:pt x="1567" y="1064"/>
                  </a:lnTo>
                  <a:cubicBezTo>
                    <a:pt x="1677" y="990"/>
                    <a:pt x="1782" y="917"/>
                    <a:pt x="1911" y="886"/>
                  </a:cubicBezTo>
                  <a:cubicBezTo>
                    <a:pt x="1953" y="875"/>
                    <a:pt x="1998" y="869"/>
                    <a:pt x="2044" y="869"/>
                  </a:cubicBezTo>
                  <a:cubicBezTo>
                    <a:pt x="2246" y="869"/>
                    <a:pt x="2450" y="984"/>
                    <a:pt x="2414" y="1230"/>
                  </a:cubicBezTo>
                  <a:cubicBezTo>
                    <a:pt x="2409" y="1257"/>
                    <a:pt x="2436" y="1274"/>
                    <a:pt x="2456" y="1274"/>
                  </a:cubicBezTo>
                  <a:cubicBezTo>
                    <a:pt x="2458" y="1274"/>
                    <a:pt x="2461" y="1274"/>
                    <a:pt x="2464" y="1273"/>
                  </a:cubicBezTo>
                  <a:cubicBezTo>
                    <a:pt x="2469" y="1276"/>
                    <a:pt x="2474" y="1277"/>
                    <a:pt x="2478" y="1277"/>
                  </a:cubicBezTo>
                  <a:cubicBezTo>
                    <a:pt x="2485" y="1277"/>
                    <a:pt x="2491" y="1274"/>
                    <a:pt x="2494" y="1267"/>
                  </a:cubicBezTo>
                  <a:cubicBezTo>
                    <a:pt x="2584" y="955"/>
                    <a:pt x="2988" y="716"/>
                    <a:pt x="3329" y="716"/>
                  </a:cubicBezTo>
                  <a:close/>
                  <a:moveTo>
                    <a:pt x="301" y="1408"/>
                  </a:moveTo>
                  <a:lnTo>
                    <a:pt x="301" y="1408"/>
                  </a:lnTo>
                  <a:cubicBezTo>
                    <a:pt x="240" y="1562"/>
                    <a:pt x="313" y="1765"/>
                    <a:pt x="448" y="1863"/>
                  </a:cubicBezTo>
                  <a:cubicBezTo>
                    <a:pt x="526" y="1922"/>
                    <a:pt x="617" y="1948"/>
                    <a:pt x="709" y="1948"/>
                  </a:cubicBezTo>
                  <a:cubicBezTo>
                    <a:pt x="827" y="1948"/>
                    <a:pt x="948" y="1905"/>
                    <a:pt x="1044" y="1832"/>
                  </a:cubicBezTo>
                  <a:cubicBezTo>
                    <a:pt x="1044" y="2084"/>
                    <a:pt x="1161" y="2311"/>
                    <a:pt x="1438" y="2354"/>
                  </a:cubicBezTo>
                  <a:cubicBezTo>
                    <a:pt x="1481" y="2361"/>
                    <a:pt x="1532" y="2365"/>
                    <a:pt x="1586" y="2365"/>
                  </a:cubicBezTo>
                  <a:cubicBezTo>
                    <a:pt x="1767" y="2365"/>
                    <a:pt x="1981" y="2318"/>
                    <a:pt x="2052" y="2176"/>
                  </a:cubicBezTo>
                  <a:cubicBezTo>
                    <a:pt x="2159" y="2425"/>
                    <a:pt x="2425" y="2582"/>
                    <a:pt x="2697" y="2582"/>
                  </a:cubicBezTo>
                  <a:cubicBezTo>
                    <a:pt x="2707" y="2582"/>
                    <a:pt x="2718" y="2582"/>
                    <a:pt x="2728" y="2582"/>
                  </a:cubicBezTo>
                  <a:cubicBezTo>
                    <a:pt x="2961" y="2569"/>
                    <a:pt x="3336" y="2434"/>
                    <a:pt x="3348" y="2170"/>
                  </a:cubicBezTo>
                  <a:cubicBezTo>
                    <a:pt x="3558" y="2271"/>
                    <a:pt x="3785" y="2325"/>
                    <a:pt x="4013" y="2325"/>
                  </a:cubicBezTo>
                  <a:cubicBezTo>
                    <a:pt x="4146" y="2325"/>
                    <a:pt x="4280" y="2307"/>
                    <a:pt x="4411" y="2268"/>
                  </a:cubicBezTo>
                  <a:cubicBezTo>
                    <a:pt x="4540" y="2231"/>
                    <a:pt x="4675" y="2170"/>
                    <a:pt x="4798" y="2090"/>
                  </a:cubicBezTo>
                  <a:lnTo>
                    <a:pt x="4798" y="2090"/>
                  </a:lnTo>
                  <a:cubicBezTo>
                    <a:pt x="5050" y="2324"/>
                    <a:pt x="4552" y="2692"/>
                    <a:pt x="4362" y="2747"/>
                  </a:cubicBezTo>
                  <a:cubicBezTo>
                    <a:pt x="4286" y="2768"/>
                    <a:pt x="4209" y="2777"/>
                    <a:pt x="4132" y="2777"/>
                  </a:cubicBezTo>
                  <a:cubicBezTo>
                    <a:pt x="3961" y="2777"/>
                    <a:pt x="3790" y="2735"/>
                    <a:pt x="3625" y="2692"/>
                  </a:cubicBezTo>
                  <a:cubicBezTo>
                    <a:pt x="3628" y="2664"/>
                    <a:pt x="3607" y="2647"/>
                    <a:pt x="3586" y="2647"/>
                  </a:cubicBezTo>
                  <a:cubicBezTo>
                    <a:pt x="3571" y="2647"/>
                    <a:pt x="3556" y="2656"/>
                    <a:pt x="3551" y="2674"/>
                  </a:cubicBezTo>
                  <a:cubicBezTo>
                    <a:pt x="3451" y="2948"/>
                    <a:pt x="3265" y="3046"/>
                    <a:pt x="3056" y="3046"/>
                  </a:cubicBezTo>
                  <a:cubicBezTo>
                    <a:pt x="2793" y="3046"/>
                    <a:pt x="2492" y="2890"/>
                    <a:pt x="2279" y="2735"/>
                  </a:cubicBezTo>
                  <a:lnTo>
                    <a:pt x="2273" y="2735"/>
                  </a:lnTo>
                  <a:cubicBezTo>
                    <a:pt x="2266" y="2728"/>
                    <a:pt x="2258" y="2722"/>
                    <a:pt x="2249" y="2722"/>
                  </a:cubicBezTo>
                  <a:cubicBezTo>
                    <a:pt x="2243" y="2722"/>
                    <a:pt x="2237" y="2724"/>
                    <a:pt x="2230" y="2729"/>
                  </a:cubicBezTo>
                  <a:cubicBezTo>
                    <a:pt x="2103" y="2826"/>
                    <a:pt x="1981" y="2866"/>
                    <a:pt x="1865" y="2866"/>
                  </a:cubicBezTo>
                  <a:cubicBezTo>
                    <a:pt x="1633" y="2866"/>
                    <a:pt x="1423" y="2706"/>
                    <a:pt x="1235" y="2514"/>
                  </a:cubicBezTo>
                  <a:cubicBezTo>
                    <a:pt x="1241" y="2514"/>
                    <a:pt x="1247" y="2508"/>
                    <a:pt x="1259" y="2502"/>
                  </a:cubicBezTo>
                  <a:cubicBezTo>
                    <a:pt x="1295" y="2481"/>
                    <a:pt x="1275" y="2435"/>
                    <a:pt x="1239" y="2435"/>
                  </a:cubicBezTo>
                  <a:cubicBezTo>
                    <a:pt x="1232" y="2435"/>
                    <a:pt x="1224" y="2436"/>
                    <a:pt x="1216" y="2440"/>
                  </a:cubicBezTo>
                  <a:cubicBezTo>
                    <a:pt x="1121" y="2483"/>
                    <a:pt x="1010" y="2521"/>
                    <a:pt x="904" y="2521"/>
                  </a:cubicBezTo>
                  <a:cubicBezTo>
                    <a:pt x="826" y="2521"/>
                    <a:pt x="749" y="2501"/>
                    <a:pt x="682" y="2446"/>
                  </a:cubicBezTo>
                  <a:cubicBezTo>
                    <a:pt x="559" y="2342"/>
                    <a:pt x="516" y="2176"/>
                    <a:pt x="559" y="2029"/>
                  </a:cubicBezTo>
                  <a:cubicBezTo>
                    <a:pt x="559" y="2016"/>
                    <a:pt x="553" y="2016"/>
                    <a:pt x="553" y="2010"/>
                  </a:cubicBezTo>
                  <a:cubicBezTo>
                    <a:pt x="548" y="1991"/>
                    <a:pt x="536" y="1976"/>
                    <a:pt x="516" y="1976"/>
                  </a:cubicBezTo>
                  <a:cubicBezTo>
                    <a:pt x="511" y="1976"/>
                    <a:pt x="504" y="1977"/>
                    <a:pt x="498" y="1980"/>
                  </a:cubicBezTo>
                  <a:cubicBezTo>
                    <a:pt x="460" y="2001"/>
                    <a:pt x="425" y="2011"/>
                    <a:pt x="393" y="2011"/>
                  </a:cubicBezTo>
                  <a:cubicBezTo>
                    <a:pt x="244" y="2011"/>
                    <a:pt x="164" y="1801"/>
                    <a:pt x="184" y="1654"/>
                  </a:cubicBezTo>
                  <a:cubicBezTo>
                    <a:pt x="203" y="1556"/>
                    <a:pt x="246" y="1482"/>
                    <a:pt x="301" y="1408"/>
                  </a:cubicBezTo>
                  <a:close/>
                  <a:moveTo>
                    <a:pt x="3073" y="1"/>
                  </a:moveTo>
                  <a:cubicBezTo>
                    <a:pt x="3063" y="1"/>
                    <a:pt x="3052" y="1"/>
                    <a:pt x="3041" y="1"/>
                  </a:cubicBezTo>
                  <a:cubicBezTo>
                    <a:pt x="2752" y="14"/>
                    <a:pt x="2353" y="136"/>
                    <a:pt x="2242" y="431"/>
                  </a:cubicBezTo>
                  <a:cubicBezTo>
                    <a:pt x="2087" y="320"/>
                    <a:pt x="1905" y="258"/>
                    <a:pt x="1715" y="258"/>
                  </a:cubicBezTo>
                  <a:cubicBezTo>
                    <a:pt x="1664" y="258"/>
                    <a:pt x="1612" y="263"/>
                    <a:pt x="1560" y="272"/>
                  </a:cubicBezTo>
                  <a:cubicBezTo>
                    <a:pt x="1370" y="302"/>
                    <a:pt x="1069" y="425"/>
                    <a:pt x="1057" y="640"/>
                  </a:cubicBezTo>
                  <a:cubicBezTo>
                    <a:pt x="998" y="596"/>
                    <a:pt x="933" y="576"/>
                    <a:pt x="869" y="576"/>
                  </a:cubicBezTo>
                  <a:cubicBezTo>
                    <a:pt x="677" y="576"/>
                    <a:pt x="491" y="752"/>
                    <a:pt x="510" y="960"/>
                  </a:cubicBezTo>
                  <a:cubicBezTo>
                    <a:pt x="461" y="911"/>
                    <a:pt x="412" y="861"/>
                    <a:pt x="356" y="812"/>
                  </a:cubicBezTo>
                  <a:cubicBezTo>
                    <a:pt x="349" y="807"/>
                    <a:pt x="339" y="804"/>
                    <a:pt x="329" y="804"/>
                  </a:cubicBezTo>
                  <a:cubicBezTo>
                    <a:pt x="316" y="804"/>
                    <a:pt x="302" y="810"/>
                    <a:pt x="295" y="825"/>
                  </a:cubicBezTo>
                  <a:cubicBezTo>
                    <a:pt x="215" y="978"/>
                    <a:pt x="123" y="1126"/>
                    <a:pt x="18" y="1267"/>
                  </a:cubicBezTo>
                  <a:cubicBezTo>
                    <a:pt x="0" y="1291"/>
                    <a:pt x="25" y="1328"/>
                    <a:pt x="55" y="1328"/>
                  </a:cubicBezTo>
                  <a:cubicBezTo>
                    <a:pt x="88" y="1331"/>
                    <a:pt x="123" y="1332"/>
                    <a:pt x="157" y="1332"/>
                  </a:cubicBezTo>
                  <a:cubicBezTo>
                    <a:pt x="205" y="1332"/>
                    <a:pt x="254" y="1329"/>
                    <a:pt x="301" y="1322"/>
                  </a:cubicBezTo>
                  <a:lnTo>
                    <a:pt x="301" y="1322"/>
                  </a:lnTo>
                  <a:cubicBezTo>
                    <a:pt x="154" y="1433"/>
                    <a:pt x="80" y="1660"/>
                    <a:pt x="123" y="1832"/>
                  </a:cubicBezTo>
                  <a:cubicBezTo>
                    <a:pt x="157" y="1972"/>
                    <a:pt x="270" y="2078"/>
                    <a:pt x="401" y="2078"/>
                  </a:cubicBezTo>
                  <a:cubicBezTo>
                    <a:pt x="436" y="2078"/>
                    <a:pt x="473" y="2070"/>
                    <a:pt x="510" y="2053"/>
                  </a:cubicBezTo>
                  <a:lnTo>
                    <a:pt x="510" y="2053"/>
                  </a:lnTo>
                  <a:cubicBezTo>
                    <a:pt x="455" y="2213"/>
                    <a:pt x="504" y="2391"/>
                    <a:pt x="633" y="2502"/>
                  </a:cubicBezTo>
                  <a:cubicBezTo>
                    <a:pt x="713" y="2572"/>
                    <a:pt x="808" y="2600"/>
                    <a:pt x="905" y="2600"/>
                  </a:cubicBezTo>
                  <a:cubicBezTo>
                    <a:pt x="1003" y="2600"/>
                    <a:pt x="1103" y="2572"/>
                    <a:pt x="1192" y="2532"/>
                  </a:cubicBezTo>
                  <a:cubicBezTo>
                    <a:pt x="1320" y="2778"/>
                    <a:pt x="1599" y="2952"/>
                    <a:pt x="1869" y="2952"/>
                  </a:cubicBezTo>
                  <a:cubicBezTo>
                    <a:pt x="2012" y="2952"/>
                    <a:pt x="2152" y="2903"/>
                    <a:pt x="2267" y="2790"/>
                  </a:cubicBezTo>
                  <a:cubicBezTo>
                    <a:pt x="2466" y="2978"/>
                    <a:pt x="2734" y="3141"/>
                    <a:pt x="3018" y="3141"/>
                  </a:cubicBezTo>
                  <a:cubicBezTo>
                    <a:pt x="3050" y="3141"/>
                    <a:pt x="3082" y="3139"/>
                    <a:pt x="3115" y="3135"/>
                  </a:cubicBezTo>
                  <a:cubicBezTo>
                    <a:pt x="3336" y="3098"/>
                    <a:pt x="3545" y="2956"/>
                    <a:pt x="3612" y="2741"/>
                  </a:cubicBezTo>
                  <a:cubicBezTo>
                    <a:pt x="3776" y="2813"/>
                    <a:pt x="3957" y="2857"/>
                    <a:pt x="4134" y="2857"/>
                  </a:cubicBezTo>
                  <a:cubicBezTo>
                    <a:pt x="4324" y="2857"/>
                    <a:pt x="4511" y="2807"/>
                    <a:pt x="4669" y="2686"/>
                  </a:cubicBezTo>
                  <a:cubicBezTo>
                    <a:pt x="4761" y="2612"/>
                    <a:pt x="4903" y="2428"/>
                    <a:pt x="4933" y="2268"/>
                  </a:cubicBezTo>
                  <a:cubicBezTo>
                    <a:pt x="4937" y="2268"/>
                    <a:pt x="4941" y="2268"/>
                    <a:pt x="4945" y="2268"/>
                  </a:cubicBezTo>
                  <a:cubicBezTo>
                    <a:pt x="5234" y="2268"/>
                    <a:pt x="5444" y="2037"/>
                    <a:pt x="5486" y="1758"/>
                  </a:cubicBezTo>
                  <a:cubicBezTo>
                    <a:pt x="5529" y="1510"/>
                    <a:pt x="5458" y="1125"/>
                    <a:pt x="5151" y="1125"/>
                  </a:cubicBezTo>
                  <a:cubicBezTo>
                    <a:pt x="5146" y="1125"/>
                    <a:pt x="5141" y="1125"/>
                    <a:pt x="5136" y="1126"/>
                  </a:cubicBezTo>
                  <a:cubicBezTo>
                    <a:pt x="5154" y="1015"/>
                    <a:pt x="5087" y="898"/>
                    <a:pt x="5001" y="831"/>
                  </a:cubicBezTo>
                  <a:cubicBezTo>
                    <a:pt x="4887" y="743"/>
                    <a:pt x="4744" y="725"/>
                    <a:pt x="4606" y="725"/>
                  </a:cubicBezTo>
                  <a:cubicBezTo>
                    <a:pt x="4579" y="725"/>
                    <a:pt x="4553" y="725"/>
                    <a:pt x="4528" y="726"/>
                  </a:cubicBezTo>
                  <a:cubicBezTo>
                    <a:pt x="4522" y="726"/>
                    <a:pt x="4516" y="726"/>
                    <a:pt x="4516" y="732"/>
                  </a:cubicBezTo>
                  <a:cubicBezTo>
                    <a:pt x="4466" y="628"/>
                    <a:pt x="4362" y="542"/>
                    <a:pt x="4264" y="493"/>
                  </a:cubicBezTo>
                  <a:cubicBezTo>
                    <a:pt x="4185" y="454"/>
                    <a:pt x="4098" y="434"/>
                    <a:pt x="4011" y="434"/>
                  </a:cubicBezTo>
                  <a:cubicBezTo>
                    <a:pt x="3920" y="434"/>
                    <a:pt x="3829" y="455"/>
                    <a:pt x="3748" y="499"/>
                  </a:cubicBezTo>
                  <a:cubicBezTo>
                    <a:pt x="3688" y="178"/>
                    <a:pt x="3393" y="1"/>
                    <a:pt x="307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4"/>
            <p:cNvSpPr/>
            <p:nvPr/>
          </p:nvSpPr>
          <p:spPr>
            <a:xfrm>
              <a:off x="1605744" y="4054134"/>
              <a:ext cx="82193" cy="127520"/>
            </a:xfrm>
            <a:custGeom>
              <a:avLst/>
              <a:gdLst/>
              <a:ahLst/>
              <a:cxnLst/>
              <a:rect l="l" t="t" r="r" b="b"/>
              <a:pathLst>
                <a:path w="923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9"/>
                    <a:pt x="19" y="105"/>
                    <a:pt x="1" y="154"/>
                  </a:cubicBezTo>
                  <a:cubicBezTo>
                    <a:pt x="351" y="234"/>
                    <a:pt x="670" y="516"/>
                    <a:pt x="603" y="885"/>
                  </a:cubicBezTo>
                  <a:cubicBezTo>
                    <a:pt x="572" y="1045"/>
                    <a:pt x="468" y="1180"/>
                    <a:pt x="333" y="1284"/>
                  </a:cubicBezTo>
                  <a:cubicBezTo>
                    <a:pt x="388" y="1321"/>
                    <a:pt x="406" y="1376"/>
                    <a:pt x="412" y="1432"/>
                  </a:cubicBezTo>
                  <a:cubicBezTo>
                    <a:pt x="670" y="1413"/>
                    <a:pt x="830" y="1241"/>
                    <a:pt x="879" y="989"/>
                  </a:cubicBezTo>
                  <a:cubicBezTo>
                    <a:pt x="922" y="756"/>
                    <a:pt x="867" y="455"/>
                    <a:pt x="597" y="399"/>
                  </a:cubicBezTo>
                  <a:cubicBezTo>
                    <a:pt x="597" y="399"/>
                    <a:pt x="597" y="399"/>
                    <a:pt x="597" y="406"/>
                  </a:cubicBezTo>
                  <a:cubicBezTo>
                    <a:pt x="591" y="417"/>
                    <a:pt x="578" y="423"/>
                    <a:pt x="566" y="423"/>
                  </a:cubicBezTo>
                  <a:cubicBezTo>
                    <a:pt x="550" y="423"/>
                    <a:pt x="535" y="414"/>
                    <a:pt x="535" y="393"/>
                  </a:cubicBezTo>
                  <a:cubicBezTo>
                    <a:pt x="566" y="74"/>
                    <a:pt x="253" y="12"/>
                    <a:pt x="1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44"/>
            <p:cNvSpPr/>
            <p:nvPr/>
          </p:nvSpPr>
          <p:spPr>
            <a:xfrm>
              <a:off x="1611977" y="4136415"/>
              <a:ext cx="27606" cy="15228"/>
            </a:xfrm>
            <a:custGeom>
              <a:avLst/>
              <a:gdLst/>
              <a:ahLst/>
              <a:cxnLst/>
              <a:rect l="l" t="t" r="r" b="b"/>
              <a:pathLst>
                <a:path w="310" h="171" extrusionOk="0">
                  <a:moveTo>
                    <a:pt x="285" y="0"/>
                  </a:moveTo>
                  <a:cubicBezTo>
                    <a:pt x="282" y="0"/>
                    <a:pt x="278" y="1"/>
                    <a:pt x="275" y="4"/>
                  </a:cubicBezTo>
                  <a:cubicBezTo>
                    <a:pt x="195" y="59"/>
                    <a:pt x="109" y="108"/>
                    <a:pt x="17" y="139"/>
                  </a:cubicBezTo>
                  <a:cubicBezTo>
                    <a:pt x="0" y="145"/>
                    <a:pt x="4" y="170"/>
                    <a:pt x="18" y="170"/>
                  </a:cubicBezTo>
                  <a:cubicBezTo>
                    <a:pt x="20" y="170"/>
                    <a:pt x="21" y="170"/>
                    <a:pt x="23" y="170"/>
                  </a:cubicBezTo>
                  <a:cubicBezTo>
                    <a:pt x="121" y="139"/>
                    <a:pt x="220" y="96"/>
                    <a:pt x="299" y="28"/>
                  </a:cubicBezTo>
                  <a:cubicBezTo>
                    <a:pt x="309" y="18"/>
                    <a:pt x="299" y="0"/>
                    <a:pt x="28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4"/>
            <p:cNvSpPr/>
            <p:nvPr/>
          </p:nvSpPr>
          <p:spPr>
            <a:xfrm>
              <a:off x="1598086" y="4150040"/>
              <a:ext cx="36956" cy="13090"/>
            </a:xfrm>
            <a:custGeom>
              <a:avLst/>
              <a:gdLst/>
              <a:ahLst/>
              <a:cxnLst/>
              <a:rect l="l" t="t" r="r" b="b"/>
              <a:pathLst>
                <a:path w="415" h="147" extrusionOk="0">
                  <a:moveTo>
                    <a:pt x="392" y="0"/>
                  </a:moveTo>
                  <a:cubicBezTo>
                    <a:pt x="388" y="0"/>
                    <a:pt x="385" y="2"/>
                    <a:pt x="382" y="4"/>
                  </a:cubicBezTo>
                  <a:cubicBezTo>
                    <a:pt x="293" y="82"/>
                    <a:pt x="191" y="125"/>
                    <a:pt x="80" y="125"/>
                  </a:cubicBezTo>
                  <a:cubicBezTo>
                    <a:pt x="60" y="125"/>
                    <a:pt x="40" y="124"/>
                    <a:pt x="19" y="121"/>
                  </a:cubicBezTo>
                  <a:cubicBezTo>
                    <a:pt x="7" y="121"/>
                    <a:pt x="1" y="133"/>
                    <a:pt x="13" y="140"/>
                  </a:cubicBezTo>
                  <a:cubicBezTo>
                    <a:pt x="41" y="144"/>
                    <a:pt x="69" y="147"/>
                    <a:pt x="97" y="147"/>
                  </a:cubicBezTo>
                  <a:cubicBezTo>
                    <a:pt x="211" y="147"/>
                    <a:pt x="321" y="107"/>
                    <a:pt x="400" y="23"/>
                  </a:cubicBezTo>
                  <a:cubicBezTo>
                    <a:pt x="414" y="13"/>
                    <a:pt x="403" y="0"/>
                    <a:pt x="39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4"/>
            <p:cNvSpPr/>
            <p:nvPr/>
          </p:nvSpPr>
          <p:spPr>
            <a:xfrm>
              <a:off x="1217222" y="4111036"/>
              <a:ext cx="435098" cy="146398"/>
            </a:xfrm>
            <a:custGeom>
              <a:avLst/>
              <a:gdLst/>
              <a:ahLst/>
              <a:cxnLst/>
              <a:rect l="l" t="t" r="r" b="b"/>
              <a:pathLst>
                <a:path w="4886" h="1644" extrusionOk="0">
                  <a:moveTo>
                    <a:pt x="2758" y="1430"/>
                  </a:moveTo>
                  <a:cubicBezTo>
                    <a:pt x="2759" y="1430"/>
                    <a:pt x="2759" y="1431"/>
                    <a:pt x="2760" y="1431"/>
                  </a:cubicBezTo>
                  <a:cubicBezTo>
                    <a:pt x="2846" y="1458"/>
                    <a:pt x="2928" y="1476"/>
                    <a:pt x="3014" y="1476"/>
                  </a:cubicBezTo>
                  <a:cubicBezTo>
                    <a:pt x="3046" y="1476"/>
                    <a:pt x="3078" y="1473"/>
                    <a:pt x="3111" y="1468"/>
                  </a:cubicBezTo>
                  <a:cubicBezTo>
                    <a:pt x="3113" y="1468"/>
                    <a:pt x="3115" y="1468"/>
                    <a:pt x="3117" y="1468"/>
                  </a:cubicBezTo>
                  <a:cubicBezTo>
                    <a:pt x="3135" y="1468"/>
                    <a:pt x="3133" y="1493"/>
                    <a:pt x="3117" y="1499"/>
                  </a:cubicBezTo>
                  <a:cubicBezTo>
                    <a:pt x="3088" y="1502"/>
                    <a:pt x="3060" y="1503"/>
                    <a:pt x="3031" y="1503"/>
                  </a:cubicBezTo>
                  <a:cubicBezTo>
                    <a:pt x="2935" y="1503"/>
                    <a:pt x="2839" y="1486"/>
                    <a:pt x="2754" y="1444"/>
                  </a:cubicBezTo>
                  <a:cubicBezTo>
                    <a:pt x="2749" y="1444"/>
                    <a:pt x="2753" y="1430"/>
                    <a:pt x="2758" y="1430"/>
                  </a:cubicBezTo>
                  <a:close/>
                  <a:moveTo>
                    <a:pt x="2489" y="1406"/>
                  </a:moveTo>
                  <a:cubicBezTo>
                    <a:pt x="2491" y="1406"/>
                    <a:pt x="2494" y="1406"/>
                    <a:pt x="2496" y="1407"/>
                  </a:cubicBezTo>
                  <a:cubicBezTo>
                    <a:pt x="2631" y="1493"/>
                    <a:pt x="2754" y="1530"/>
                    <a:pt x="2914" y="1548"/>
                  </a:cubicBezTo>
                  <a:cubicBezTo>
                    <a:pt x="2932" y="1554"/>
                    <a:pt x="2938" y="1585"/>
                    <a:pt x="2914" y="1585"/>
                  </a:cubicBezTo>
                  <a:cubicBezTo>
                    <a:pt x="2907" y="1585"/>
                    <a:pt x="2901" y="1585"/>
                    <a:pt x="2894" y="1585"/>
                  </a:cubicBezTo>
                  <a:cubicBezTo>
                    <a:pt x="2747" y="1585"/>
                    <a:pt x="2595" y="1520"/>
                    <a:pt x="2478" y="1431"/>
                  </a:cubicBezTo>
                  <a:cubicBezTo>
                    <a:pt x="2467" y="1421"/>
                    <a:pt x="2475" y="1406"/>
                    <a:pt x="2489" y="1406"/>
                  </a:cubicBezTo>
                  <a:close/>
                  <a:moveTo>
                    <a:pt x="137" y="0"/>
                  </a:moveTo>
                  <a:lnTo>
                    <a:pt x="137" y="0"/>
                  </a:lnTo>
                  <a:cubicBezTo>
                    <a:pt x="82" y="74"/>
                    <a:pt x="39" y="147"/>
                    <a:pt x="20" y="252"/>
                  </a:cubicBezTo>
                  <a:cubicBezTo>
                    <a:pt x="0" y="399"/>
                    <a:pt x="76" y="609"/>
                    <a:pt x="227" y="609"/>
                  </a:cubicBezTo>
                  <a:cubicBezTo>
                    <a:pt x="259" y="609"/>
                    <a:pt x="295" y="599"/>
                    <a:pt x="334" y="578"/>
                  </a:cubicBezTo>
                  <a:cubicBezTo>
                    <a:pt x="341" y="575"/>
                    <a:pt x="347" y="574"/>
                    <a:pt x="353" y="574"/>
                  </a:cubicBezTo>
                  <a:cubicBezTo>
                    <a:pt x="372" y="574"/>
                    <a:pt x="384" y="588"/>
                    <a:pt x="389" y="602"/>
                  </a:cubicBezTo>
                  <a:cubicBezTo>
                    <a:pt x="389" y="608"/>
                    <a:pt x="395" y="614"/>
                    <a:pt x="395" y="621"/>
                  </a:cubicBezTo>
                  <a:cubicBezTo>
                    <a:pt x="352" y="774"/>
                    <a:pt x="395" y="940"/>
                    <a:pt x="518" y="1038"/>
                  </a:cubicBezTo>
                  <a:cubicBezTo>
                    <a:pt x="586" y="1096"/>
                    <a:pt x="663" y="1118"/>
                    <a:pt x="742" y="1118"/>
                  </a:cubicBezTo>
                  <a:cubicBezTo>
                    <a:pt x="848" y="1118"/>
                    <a:pt x="957" y="1078"/>
                    <a:pt x="1052" y="1032"/>
                  </a:cubicBezTo>
                  <a:cubicBezTo>
                    <a:pt x="1058" y="1030"/>
                    <a:pt x="1063" y="1029"/>
                    <a:pt x="1069" y="1029"/>
                  </a:cubicBezTo>
                  <a:cubicBezTo>
                    <a:pt x="1105" y="1029"/>
                    <a:pt x="1133" y="1078"/>
                    <a:pt x="1095" y="1100"/>
                  </a:cubicBezTo>
                  <a:cubicBezTo>
                    <a:pt x="1083" y="1106"/>
                    <a:pt x="1077" y="1106"/>
                    <a:pt x="1071" y="1112"/>
                  </a:cubicBezTo>
                  <a:cubicBezTo>
                    <a:pt x="1254" y="1303"/>
                    <a:pt x="1461" y="1462"/>
                    <a:pt x="1693" y="1462"/>
                  </a:cubicBezTo>
                  <a:cubicBezTo>
                    <a:pt x="1811" y="1462"/>
                    <a:pt x="1935" y="1421"/>
                    <a:pt x="2066" y="1321"/>
                  </a:cubicBezTo>
                  <a:cubicBezTo>
                    <a:pt x="2072" y="1319"/>
                    <a:pt x="2076" y="1318"/>
                    <a:pt x="2081" y="1318"/>
                  </a:cubicBezTo>
                  <a:cubicBezTo>
                    <a:pt x="2092" y="1318"/>
                    <a:pt x="2100" y="1323"/>
                    <a:pt x="2109" y="1327"/>
                  </a:cubicBezTo>
                  <a:cubicBezTo>
                    <a:pt x="2115" y="1327"/>
                    <a:pt x="2115" y="1333"/>
                    <a:pt x="2115" y="1333"/>
                  </a:cubicBezTo>
                  <a:cubicBezTo>
                    <a:pt x="2328" y="1488"/>
                    <a:pt x="2629" y="1644"/>
                    <a:pt x="2892" y="1644"/>
                  </a:cubicBezTo>
                  <a:cubicBezTo>
                    <a:pt x="3101" y="1644"/>
                    <a:pt x="3287" y="1546"/>
                    <a:pt x="3387" y="1272"/>
                  </a:cubicBezTo>
                  <a:cubicBezTo>
                    <a:pt x="3392" y="1251"/>
                    <a:pt x="3406" y="1242"/>
                    <a:pt x="3420" y="1242"/>
                  </a:cubicBezTo>
                  <a:cubicBezTo>
                    <a:pt x="3440" y="1242"/>
                    <a:pt x="3461" y="1259"/>
                    <a:pt x="3461" y="1284"/>
                  </a:cubicBezTo>
                  <a:cubicBezTo>
                    <a:pt x="3627" y="1331"/>
                    <a:pt x="3799" y="1375"/>
                    <a:pt x="3971" y="1375"/>
                  </a:cubicBezTo>
                  <a:cubicBezTo>
                    <a:pt x="4047" y="1375"/>
                    <a:pt x="4123" y="1366"/>
                    <a:pt x="4198" y="1345"/>
                  </a:cubicBezTo>
                  <a:cubicBezTo>
                    <a:pt x="4388" y="1290"/>
                    <a:pt x="4886" y="922"/>
                    <a:pt x="4634" y="688"/>
                  </a:cubicBezTo>
                  <a:lnTo>
                    <a:pt x="4634" y="688"/>
                  </a:lnTo>
                  <a:cubicBezTo>
                    <a:pt x="4511" y="768"/>
                    <a:pt x="4376" y="829"/>
                    <a:pt x="4247" y="866"/>
                  </a:cubicBezTo>
                  <a:cubicBezTo>
                    <a:pt x="4119" y="902"/>
                    <a:pt x="3989" y="919"/>
                    <a:pt x="3859" y="919"/>
                  </a:cubicBezTo>
                  <a:cubicBezTo>
                    <a:pt x="3627" y="919"/>
                    <a:pt x="3397" y="864"/>
                    <a:pt x="3184" y="762"/>
                  </a:cubicBezTo>
                  <a:cubicBezTo>
                    <a:pt x="3172" y="1026"/>
                    <a:pt x="2797" y="1167"/>
                    <a:pt x="2564" y="1173"/>
                  </a:cubicBezTo>
                  <a:cubicBezTo>
                    <a:pt x="2553" y="1174"/>
                    <a:pt x="2543" y="1174"/>
                    <a:pt x="2532" y="1174"/>
                  </a:cubicBezTo>
                  <a:cubicBezTo>
                    <a:pt x="2260" y="1174"/>
                    <a:pt x="1994" y="1022"/>
                    <a:pt x="1888" y="768"/>
                  </a:cubicBezTo>
                  <a:cubicBezTo>
                    <a:pt x="1811" y="917"/>
                    <a:pt x="1594" y="961"/>
                    <a:pt x="1412" y="961"/>
                  </a:cubicBezTo>
                  <a:cubicBezTo>
                    <a:pt x="1362" y="961"/>
                    <a:pt x="1315" y="958"/>
                    <a:pt x="1274" y="952"/>
                  </a:cubicBezTo>
                  <a:cubicBezTo>
                    <a:pt x="997" y="909"/>
                    <a:pt x="880" y="682"/>
                    <a:pt x="874" y="430"/>
                  </a:cubicBezTo>
                  <a:cubicBezTo>
                    <a:pt x="781" y="503"/>
                    <a:pt x="662" y="546"/>
                    <a:pt x="545" y="546"/>
                  </a:cubicBezTo>
                  <a:cubicBezTo>
                    <a:pt x="453" y="546"/>
                    <a:pt x="362" y="520"/>
                    <a:pt x="284" y="461"/>
                  </a:cubicBezTo>
                  <a:cubicBezTo>
                    <a:pt x="149" y="363"/>
                    <a:pt x="76" y="160"/>
                    <a:pt x="137" y="0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4"/>
            <p:cNvSpPr/>
            <p:nvPr/>
          </p:nvSpPr>
          <p:spPr>
            <a:xfrm>
              <a:off x="1214106" y="4049682"/>
              <a:ext cx="448634" cy="159132"/>
            </a:xfrm>
            <a:custGeom>
              <a:avLst/>
              <a:gdLst/>
              <a:ahLst/>
              <a:cxnLst/>
              <a:rect l="l" t="t" r="r" b="b"/>
              <a:pathLst>
                <a:path w="5038" h="1787" extrusionOk="0">
                  <a:moveTo>
                    <a:pt x="3238" y="130"/>
                  </a:moveTo>
                  <a:cubicBezTo>
                    <a:pt x="3367" y="130"/>
                    <a:pt x="3502" y="198"/>
                    <a:pt x="3563" y="314"/>
                  </a:cubicBezTo>
                  <a:cubicBezTo>
                    <a:pt x="3572" y="328"/>
                    <a:pt x="3562" y="338"/>
                    <a:pt x="3551" y="338"/>
                  </a:cubicBezTo>
                  <a:cubicBezTo>
                    <a:pt x="3547" y="338"/>
                    <a:pt x="3542" y="336"/>
                    <a:pt x="3539" y="333"/>
                  </a:cubicBezTo>
                  <a:cubicBezTo>
                    <a:pt x="3465" y="228"/>
                    <a:pt x="3367" y="161"/>
                    <a:pt x="3238" y="161"/>
                  </a:cubicBezTo>
                  <a:cubicBezTo>
                    <a:pt x="3225" y="155"/>
                    <a:pt x="3219" y="130"/>
                    <a:pt x="3238" y="130"/>
                  </a:cubicBezTo>
                  <a:close/>
                  <a:moveTo>
                    <a:pt x="3238" y="241"/>
                  </a:moveTo>
                  <a:cubicBezTo>
                    <a:pt x="3318" y="241"/>
                    <a:pt x="3391" y="277"/>
                    <a:pt x="3434" y="339"/>
                  </a:cubicBezTo>
                  <a:cubicBezTo>
                    <a:pt x="3445" y="355"/>
                    <a:pt x="3428" y="371"/>
                    <a:pt x="3415" y="371"/>
                  </a:cubicBezTo>
                  <a:cubicBezTo>
                    <a:pt x="3413" y="371"/>
                    <a:pt x="3411" y="370"/>
                    <a:pt x="3410" y="370"/>
                  </a:cubicBezTo>
                  <a:cubicBezTo>
                    <a:pt x="3385" y="357"/>
                    <a:pt x="3367" y="351"/>
                    <a:pt x="3342" y="339"/>
                  </a:cubicBezTo>
                  <a:cubicBezTo>
                    <a:pt x="3324" y="333"/>
                    <a:pt x="3330" y="314"/>
                    <a:pt x="3342" y="308"/>
                  </a:cubicBezTo>
                  <a:cubicBezTo>
                    <a:pt x="3311" y="284"/>
                    <a:pt x="3281" y="271"/>
                    <a:pt x="3238" y="265"/>
                  </a:cubicBezTo>
                  <a:cubicBezTo>
                    <a:pt x="3219" y="265"/>
                    <a:pt x="3219" y="241"/>
                    <a:pt x="3238" y="241"/>
                  </a:cubicBezTo>
                  <a:close/>
                  <a:moveTo>
                    <a:pt x="200" y="398"/>
                  </a:moveTo>
                  <a:cubicBezTo>
                    <a:pt x="203" y="398"/>
                    <a:pt x="206" y="399"/>
                    <a:pt x="209" y="400"/>
                  </a:cubicBezTo>
                  <a:cubicBezTo>
                    <a:pt x="1143" y="680"/>
                    <a:pt x="2081" y="818"/>
                    <a:pt x="3030" y="818"/>
                  </a:cubicBezTo>
                  <a:cubicBezTo>
                    <a:pt x="3561" y="818"/>
                    <a:pt x="4095" y="775"/>
                    <a:pt x="4632" y="689"/>
                  </a:cubicBezTo>
                  <a:cubicBezTo>
                    <a:pt x="4634" y="689"/>
                    <a:pt x="4636" y="689"/>
                    <a:pt x="4637" y="689"/>
                  </a:cubicBezTo>
                  <a:cubicBezTo>
                    <a:pt x="4664" y="689"/>
                    <a:pt x="4673" y="732"/>
                    <a:pt x="4645" y="738"/>
                  </a:cubicBezTo>
                  <a:cubicBezTo>
                    <a:pt x="4100" y="848"/>
                    <a:pt x="3540" y="902"/>
                    <a:pt x="2979" y="902"/>
                  </a:cubicBezTo>
                  <a:cubicBezTo>
                    <a:pt x="2033" y="902"/>
                    <a:pt x="1083" y="748"/>
                    <a:pt x="197" y="443"/>
                  </a:cubicBezTo>
                  <a:cubicBezTo>
                    <a:pt x="175" y="433"/>
                    <a:pt x="182" y="398"/>
                    <a:pt x="200" y="398"/>
                  </a:cubicBezTo>
                  <a:close/>
                  <a:moveTo>
                    <a:pt x="475" y="846"/>
                  </a:moveTo>
                  <a:cubicBezTo>
                    <a:pt x="481" y="846"/>
                    <a:pt x="487" y="848"/>
                    <a:pt x="492" y="855"/>
                  </a:cubicBezTo>
                  <a:cubicBezTo>
                    <a:pt x="528" y="904"/>
                    <a:pt x="578" y="922"/>
                    <a:pt x="639" y="929"/>
                  </a:cubicBezTo>
                  <a:cubicBezTo>
                    <a:pt x="657" y="929"/>
                    <a:pt x="657" y="959"/>
                    <a:pt x="639" y="959"/>
                  </a:cubicBezTo>
                  <a:cubicBezTo>
                    <a:pt x="634" y="960"/>
                    <a:pt x="628" y="960"/>
                    <a:pt x="623" y="960"/>
                  </a:cubicBezTo>
                  <a:cubicBezTo>
                    <a:pt x="556" y="960"/>
                    <a:pt x="501" y="924"/>
                    <a:pt x="461" y="867"/>
                  </a:cubicBezTo>
                  <a:cubicBezTo>
                    <a:pt x="453" y="855"/>
                    <a:pt x="463" y="846"/>
                    <a:pt x="475" y="846"/>
                  </a:cubicBezTo>
                  <a:close/>
                  <a:moveTo>
                    <a:pt x="366" y="775"/>
                  </a:moveTo>
                  <a:cubicBezTo>
                    <a:pt x="373" y="775"/>
                    <a:pt x="381" y="781"/>
                    <a:pt x="381" y="793"/>
                  </a:cubicBezTo>
                  <a:cubicBezTo>
                    <a:pt x="375" y="910"/>
                    <a:pt x="467" y="990"/>
                    <a:pt x="571" y="1015"/>
                  </a:cubicBezTo>
                  <a:cubicBezTo>
                    <a:pt x="590" y="1021"/>
                    <a:pt x="584" y="1045"/>
                    <a:pt x="571" y="1045"/>
                  </a:cubicBezTo>
                  <a:cubicBezTo>
                    <a:pt x="442" y="1045"/>
                    <a:pt x="338" y="916"/>
                    <a:pt x="350" y="793"/>
                  </a:cubicBezTo>
                  <a:cubicBezTo>
                    <a:pt x="350" y="781"/>
                    <a:pt x="358" y="775"/>
                    <a:pt x="366" y="775"/>
                  </a:cubicBezTo>
                  <a:close/>
                  <a:moveTo>
                    <a:pt x="4753" y="974"/>
                  </a:moveTo>
                  <a:cubicBezTo>
                    <a:pt x="4767" y="974"/>
                    <a:pt x="4777" y="992"/>
                    <a:pt x="4767" y="1002"/>
                  </a:cubicBezTo>
                  <a:cubicBezTo>
                    <a:pt x="4688" y="1070"/>
                    <a:pt x="4589" y="1113"/>
                    <a:pt x="4491" y="1144"/>
                  </a:cubicBezTo>
                  <a:cubicBezTo>
                    <a:pt x="4489" y="1144"/>
                    <a:pt x="4488" y="1144"/>
                    <a:pt x="4486" y="1144"/>
                  </a:cubicBezTo>
                  <a:cubicBezTo>
                    <a:pt x="4472" y="1144"/>
                    <a:pt x="4468" y="1119"/>
                    <a:pt x="4485" y="1113"/>
                  </a:cubicBezTo>
                  <a:cubicBezTo>
                    <a:pt x="4577" y="1082"/>
                    <a:pt x="4663" y="1039"/>
                    <a:pt x="4743" y="978"/>
                  </a:cubicBezTo>
                  <a:cubicBezTo>
                    <a:pt x="4746" y="975"/>
                    <a:pt x="4750" y="974"/>
                    <a:pt x="4753" y="974"/>
                  </a:cubicBezTo>
                  <a:close/>
                  <a:moveTo>
                    <a:pt x="4703" y="1127"/>
                  </a:moveTo>
                  <a:cubicBezTo>
                    <a:pt x="4715" y="1127"/>
                    <a:pt x="4726" y="1142"/>
                    <a:pt x="4712" y="1156"/>
                  </a:cubicBezTo>
                  <a:cubicBezTo>
                    <a:pt x="4633" y="1235"/>
                    <a:pt x="4523" y="1274"/>
                    <a:pt x="4410" y="1274"/>
                  </a:cubicBezTo>
                  <a:cubicBezTo>
                    <a:pt x="4382" y="1274"/>
                    <a:pt x="4353" y="1271"/>
                    <a:pt x="4325" y="1267"/>
                  </a:cubicBezTo>
                  <a:cubicBezTo>
                    <a:pt x="4319" y="1260"/>
                    <a:pt x="4319" y="1248"/>
                    <a:pt x="4331" y="1248"/>
                  </a:cubicBezTo>
                  <a:cubicBezTo>
                    <a:pt x="4353" y="1251"/>
                    <a:pt x="4374" y="1252"/>
                    <a:pt x="4394" y="1252"/>
                  </a:cubicBezTo>
                  <a:cubicBezTo>
                    <a:pt x="4508" y="1252"/>
                    <a:pt x="4605" y="1209"/>
                    <a:pt x="4694" y="1131"/>
                  </a:cubicBezTo>
                  <a:cubicBezTo>
                    <a:pt x="4696" y="1129"/>
                    <a:pt x="4700" y="1127"/>
                    <a:pt x="4703" y="1127"/>
                  </a:cubicBezTo>
                  <a:close/>
                  <a:moveTo>
                    <a:pt x="3194" y="0"/>
                  </a:moveTo>
                  <a:cubicBezTo>
                    <a:pt x="2852" y="0"/>
                    <a:pt x="2449" y="237"/>
                    <a:pt x="2359" y="548"/>
                  </a:cubicBezTo>
                  <a:cubicBezTo>
                    <a:pt x="2359" y="557"/>
                    <a:pt x="2353" y="562"/>
                    <a:pt x="2344" y="562"/>
                  </a:cubicBezTo>
                  <a:cubicBezTo>
                    <a:pt x="2341" y="562"/>
                    <a:pt x="2338" y="562"/>
                    <a:pt x="2335" y="560"/>
                  </a:cubicBezTo>
                  <a:cubicBezTo>
                    <a:pt x="2331" y="561"/>
                    <a:pt x="2328" y="561"/>
                    <a:pt x="2325" y="561"/>
                  </a:cubicBezTo>
                  <a:cubicBezTo>
                    <a:pt x="2303" y="561"/>
                    <a:pt x="2280" y="544"/>
                    <a:pt x="2285" y="517"/>
                  </a:cubicBezTo>
                  <a:cubicBezTo>
                    <a:pt x="2321" y="271"/>
                    <a:pt x="2113" y="156"/>
                    <a:pt x="1912" y="156"/>
                  </a:cubicBezTo>
                  <a:cubicBezTo>
                    <a:pt x="1868" y="156"/>
                    <a:pt x="1823" y="162"/>
                    <a:pt x="1782" y="173"/>
                  </a:cubicBezTo>
                  <a:cubicBezTo>
                    <a:pt x="1653" y="204"/>
                    <a:pt x="1542" y="277"/>
                    <a:pt x="1438" y="345"/>
                  </a:cubicBezTo>
                  <a:lnTo>
                    <a:pt x="1438" y="351"/>
                  </a:lnTo>
                  <a:cubicBezTo>
                    <a:pt x="1431" y="370"/>
                    <a:pt x="1413" y="376"/>
                    <a:pt x="1401" y="376"/>
                  </a:cubicBezTo>
                  <a:lnTo>
                    <a:pt x="1395" y="376"/>
                  </a:lnTo>
                  <a:cubicBezTo>
                    <a:pt x="1390" y="379"/>
                    <a:pt x="1385" y="381"/>
                    <a:pt x="1380" y="381"/>
                  </a:cubicBezTo>
                  <a:cubicBezTo>
                    <a:pt x="1360" y="381"/>
                    <a:pt x="1344" y="354"/>
                    <a:pt x="1364" y="339"/>
                  </a:cubicBezTo>
                  <a:cubicBezTo>
                    <a:pt x="1370" y="339"/>
                    <a:pt x="1370" y="333"/>
                    <a:pt x="1376" y="333"/>
                  </a:cubicBezTo>
                  <a:cubicBezTo>
                    <a:pt x="1381" y="165"/>
                    <a:pt x="1252" y="95"/>
                    <a:pt x="1116" y="95"/>
                  </a:cubicBezTo>
                  <a:cubicBezTo>
                    <a:pt x="1078" y="95"/>
                    <a:pt x="1038" y="101"/>
                    <a:pt x="1001" y="112"/>
                  </a:cubicBezTo>
                  <a:cubicBezTo>
                    <a:pt x="903" y="142"/>
                    <a:pt x="823" y="210"/>
                    <a:pt x="743" y="265"/>
                  </a:cubicBezTo>
                  <a:cubicBezTo>
                    <a:pt x="743" y="290"/>
                    <a:pt x="743" y="308"/>
                    <a:pt x="737" y="327"/>
                  </a:cubicBezTo>
                  <a:cubicBezTo>
                    <a:pt x="731" y="341"/>
                    <a:pt x="719" y="349"/>
                    <a:pt x="707" y="349"/>
                  </a:cubicBezTo>
                  <a:cubicBezTo>
                    <a:pt x="694" y="349"/>
                    <a:pt x="682" y="340"/>
                    <a:pt x="682" y="320"/>
                  </a:cubicBezTo>
                  <a:cubicBezTo>
                    <a:pt x="682" y="314"/>
                    <a:pt x="682" y="308"/>
                    <a:pt x="682" y="302"/>
                  </a:cubicBezTo>
                  <a:cubicBezTo>
                    <a:pt x="676" y="302"/>
                    <a:pt x="676" y="296"/>
                    <a:pt x="676" y="290"/>
                  </a:cubicBezTo>
                  <a:cubicBezTo>
                    <a:pt x="676" y="290"/>
                    <a:pt x="676" y="284"/>
                    <a:pt x="676" y="284"/>
                  </a:cubicBezTo>
                  <a:cubicBezTo>
                    <a:pt x="666" y="238"/>
                    <a:pt x="636" y="222"/>
                    <a:pt x="599" y="222"/>
                  </a:cubicBezTo>
                  <a:cubicBezTo>
                    <a:pt x="546" y="222"/>
                    <a:pt x="480" y="255"/>
                    <a:pt x="436" y="284"/>
                  </a:cubicBezTo>
                  <a:cubicBezTo>
                    <a:pt x="430" y="287"/>
                    <a:pt x="424" y="288"/>
                    <a:pt x="419" y="288"/>
                  </a:cubicBezTo>
                  <a:cubicBezTo>
                    <a:pt x="413" y="288"/>
                    <a:pt x="409" y="287"/>
                    <a:pt x="406" y="284"/>
                  </a:cubicBezTo>
                  <a:cubicBezTo>
                    <a:pt x="406" y="298"/>
                    <a:pt x="398" y="312"/>
                    <a:pt x="386" y="312"/>
                  </a:cubicBezTo>
                  <a:cubicBezTo>
                    <a:pt x="383" y="312"/>
                    <a:pt x="379" y="311"/>
                    <a:pt x="375" y="308"/>
                  </a:cubicBezTo>
                  <a:cubicBezTo>
                    <a:pt x="319" y="271"/>
                    <a:pt x="264" y="228"/>
                    <a:pt x="215" y="191"/>
                  </a:cubicBezTo>
                  <a:cubicBezTo>
                    <a:pt x="154" y="308"/>
                    <a:pt x="80" y="425"/>
                    <a:pt x="0" y="535"/>
                  </a:cubicBezTo>
                  <a:cubicBezTo>
                    <a:pt x="74" y="535"/>
                    <a:pt x="141" y="529"/>
                    <a:pt x="215" y="523"/>
                  </a:cubicBezTo>
                  <a:cubicBezTo>
                    <a:pt x="240" y="523"/>
                    <a:pt x="252" y="554"/>
                    <a:pt x="246" y="578"/>
                  </a:cubicBezTo>
                  <a:cubicBezTo>
                    <a:pt x="250" y="577"/>
                    <a:pt x="254" y="576"/>
                    <a:pt x="257" y="576"/>
                  </a:cubicBezTo>
                  <a:cubicBezTo>
                    <a:pt x="279" y="576"/>
                    <a:pt x="299" y="602"/>
                    <a:pt x="289" y="628"/>
                  </a:cubicBezTo>
                  <a:cubicBezTo>
                    <a:pt x="184" y="787"/>
                    <a:pt x="209" y="1009"/>
                    <a:pt x="387" y="1113"/>
                  </a:cubicBezTo>
                  <a:cubicBezTo>
                    <a:pt x="453" y="1150"/>
                    <a:pt x="522" y="1167"/>
                    <a:pt x="591" y="1167"/>
                  </a:cubicBezTo>
                  <a:cubicBezTo>
                    <a:pt x="703" y="1167"/>
                    <a:pt x="814" y="1125"/>
                    <a:pt x="909" y="1064"/>
                  </a:cubicBezTo>
                  <a:cubicBezTo>
                    <a:pt x="915" y="1058"/>
                    <a:pt x="915" y="1045"/>
                    <a:pt x="915" y="1033"/>
                  </a:cubicBezTo>
                  <a:cubicBezTo>
                    <a:pt x="915" y="1015"/>
                    <a:pt x="931" y="1005"/>
                    <a:pt x="946" y="1005"/>
                  </a:cubicBezTo>
                  <a:cubicBezTo>
                    <a:pt x="961" y="1005"/>
                    <a:pt x="977" y="1015"/>
                    <a:pt x="977" y="1033"/>
                  </a:cubicBezTo>
                  <a:cubicBezTo>
                    <a:pt x="995" y="1254"/>
                    <a:pt x="1014" y="1488"/>
                    <a:pt x="1266" y="1561"/>
                  </a:cubicBezTo>
                  <a:cubicBezTo>
                    <a:pt x="1318" y="1576"/>
                    <a:pt x="1389" y="1585"/>
                    <a:pt x="1464" y="1585"/>
                  </a:cubicBezTo>
                  <a:cubicBezTo>
                    <a:pt x="1645" y="1585"/>
                    <a:pt x="1851" y="1533"/>
                    <a:pt x="1898" y="1377"/>
                  </a:cubicBezTo>
                  <a:cubicBezTo>
                    <a:pt x="1892" y="1365"/>
                    <a:pt x="1886" y="1353"/>
                    <a:pt x="1886" y="1334"/>
                  </a:cubicBezTo>
                  <a:cubicBezTo>
                    <a:pt x="1882" y="1308"/>
                    <a:pt x="1903" y="1291"/>
                    <a:pt x="1923" y="1291"/>
                  </a:cubicBezTo>
                  <a:cubicBezTo>
                    <a:pt x="1936" y="1291"/>
                    <a:pt x="1949" y="1299"/>
                    <a:pt x="1954" y="1316"/>
                  </a:cubicBezTo>
                  <a:cubicBezTo>
                    <a:pt x="2027" y="1561"/>
                    <a:pt x="2187" y="1721"/>
                    <a:pt x="2439" y="1776"/>
                  </a:cubicBezTo>
                  <a:cubicBezTo>
                    <a:pt x="2475" y="1783"/>
                    <a:pt x="2516" y="1786"/>
                    <a:pt x="2560" y="1786"/>
                  </a:cubicBezTo>
                  <a:cubicBezTo>
                    <a:pt x="2803" y="1786"/>
                    <a:pt x="3138" y="1681"/>
                    <a:pt x="3164" y="1426"/>
                  </a:cubicBezTo>
                  <a:cubicBezTo>
                    <a:pt x="3152" y="1420"/>
                    <a:pt x="3133" y="1408"/>
                    <a:pt x="3121" y="1402"/>
                  </a:cubicBezTo>
                  <a:cubicBezTo>
                    <a:pt x="3079" y="1381"/>
                    <a:pt x="3104" y="1329"/>
                    <a:pt x="3139" y="1329"/>
                  </a:cubicBezTo>
                  <a:cubicBezTo>
                    <a:pt x="3145" y="1329"/>
                    <a:pt x="3151" y="1330"/>
                    <a:pt x="3158" y="1334"/>
                  </a:cubicBezTo>
                  <a:cubicBezTo>
                    <a:pt x="3170" y="1340"/>
                    <a:pt x="3182" y="1340"/>
                    <a:pt x="3189" y="1346"/>
                  </a:cubicBezTo>
                  <a:cubicBezTo>
                    <a:pt x="3195" y="1346"/>
                    <a:pt x="3207" y="1353"/>
                    <a:pt x="3213" y="1359"/>
                  </a:cubicBezTo>
                  <a:cubicBezTo>
                    <a:pt x="3426" y="1470"/>
                    <a:pt x="3663" y="1529"/>
                    <a:pt x="3900" y="1529"/>
                  </a:cubicBezTo>
                  <a:cubicBezTo>
                    <a:pt x="4149" y="1529"/>
                    <a:pt x="4397" y="1463"/>
                    <a:pt x="4614" y="1322"/>
                  </a:cubicBezTo>
                  <a:cubicBezTo>
                    <a:pt x="4982" y="1082"/>
                    <a:pt x="5038" y="585"/>
                    <a:pt x="4620" y="357"/>
                  </a:cubicBezTo>
                  <a:cubicBezTo>
                    <a:pt x="4505" y="300"/>
                    <a:pt x="4358" y="266"/>
                    <a:pt x="4212" y="266"/>
                  </a:cubicBezTo>
                  <a:cubicBezTo>
                    <a:pt x="4047" y="266"/>
                    <a:pt x="3883" y="309"/>
                    <a:pt x="3766" y="406"/>
                  </a:cubicBezTo>
                  <a:cubicBezTo>
                    <a:pt x="3766" y="413"/>
                    <a:pt x="3772" y="425"/>
                    <a:pt x="3772" y="431"/>
                  </a:cubicBezTo>
                  <a:cubicBezTo>
                    <a:pt x="3772" y="457"/>
                    <a:pt x="3755" y="470"/>
                    <a:pt x="3736" y="470"/>
                  </a:cubicBezTo>
                  <a:cubicBezTo>
                    <a:pt x="3720" y="470"/>
                    <a:pt x="3704" y="460"/>
                    <a:pt x="3698" y="443"/>
                  </a:cubicBezTo>
                  <a:cubicBezTo>
                    <a:pt x="3692" y="437"/>
                    <a:pt x="3692" y="431"/>
                    <a:pt x="3692" y="425"/>
                  </a:cubicBezTo>
                  <a:cubicBezTo>
                    <a:pt x="3651" y="122"/>
                    <a:pt x="3439" y="0"/>
                    <a:pt x="3194" y="0"/>
                  </a:cubicBezTo>
                  <a:close/>
                </a:path>
              </a:pathLst>
            </a:custGeom>
            <a:solidFill>
              <a:srgbClr val="BCE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4"/>
            <p:cNvSpPr/>
            <p:nvPr/>
          </p:nvSpPr>
          <p:spPr>
            <a:xfrm>
              <a:off x="1229689" y="4085123"/>
              <a:ext cx="400636" cy="44970"/>
            </a:xfrm>
            <a:custGeom>
              <a:avLst/>
              <a:gdLst/>
              <a:ahLst/>
              <a:cxnLst/>
              <a:rect l="l" t="t" r="r" b="b"/>
              <a:pathLst>
                <a:path w="4499" h="505" extrusionOk="0">
                  <a:moveTo>
                    <a:pt x="25" y="0"/>
                  </a:moveTo>
                  <a:cubicBezTo>
                    <a:pt x="7" y="0"/>
                    <a:pt x="0" y="35"/>
                    <a:pt x="22" y="45"/>
                  </a:cubicBezTo>
                  <a:cubicBezTo>
                    <a:pt x="908" y="350"/>
                    <a:pt x="1858" y="504"/>
                    <a:pt x="2804" y="504"/>
                  </a:cubicBezTo>
                  <a:cubicBezTo>
                    <a:pt x="3365" y="504"/>
                    <a:pt x="3925" y="450"/>
                    <a:pt x="4470" y="340"/>
                  </a:cubicBezTo>
                  <a:cubicBezTo>
                    <a:pt x="4498" y="334"/>
                    <a:pt x="4489" y="291"/>
                    <a:pt x="4462" y="291"/>
                  </a:cubicBezTo>
                  <a:cubicBezTo>
                    <a:pt x="4461" y="291"/>
                    <a:pt x="4459" y="291"/>
                    <a:pt x="4457" y="291"/>
                  </a:cubicBezTo>
                  <a:cubicBezTo>
                    <a:pt x="3920" y="377"/>
                    <a:pt x="3386" y="420"/>
                    <a:pt x="2855" y="420"/>
                  </a:cubicBezTo>
                  <a:cubicBezTo>
                    <a:pt x="1906" y="420"/>
                    <a:pt x="968" y="282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44"/>
            <p:cNvSpPr/>
            <p:nvPr/>
          </p:nvSpPr>
          <p:spPr>
            <a:xfrm>
              <a:off x="1252397" y="3992423"/>
              <a:ext cx="352371" cy="87981"/>
            </a:xfrm>
            <a:custGeom>
              <a:avLst/>
              <a:gdLst/>
              <a:ahLst/>
              <a:cxnLst/>
              <a:rect l="l" t="t" r="r" b="b"/>
              <a:pathLst>
                <a:path w="3957" h="988" extrusionOk="0">
                  <a:moveTo>
                    <a:pt x="1253" y="355"/>
                  </a:moveTo>
                  <a:cubicBezTo>
                    <a:pt x="1346" y="361"/>
                    <a:pt x="1438" y="404"/>
                    <a:pt x="1505" y="472"/>
                  </a:cubicBezTo>
                  <a:cubicBezTo>
                    <a:pt x="1510" y="477"/>
                    <a:pt x="1503" y="486"/>
                    <a:pt x="1497" y="486"/>
                  </a:cubicBezTo>
                  <a:cubicBezTo>
                    <a:pt x="1496" y="486"/>
                    <a:pt x="1494" y="485"/>
                    <a:pt x="1493" y="484"/>
                  </a:cubicBezTo>
                  <a:cubicBezTo>
                    <a:pt x="1419" y="423"/>
                    <a:pt x="1346" y="386"/>
                    <a:pt x="1253" y="374"/>
                  </a:cubicBezTo>
                  <a:cubicBezTo>
                    <a:pt x="1241" y="374"/>
                    <a:pt x="1241" y="355"/>
                    <a:pt x="1253" y="355"/>
                  </a:cubicBezTo>
                  <a:close/>
                  <a:moveTo>
                    <a:pt x="1187" y="373"/>
                  </a:moveTo>
                  <a:cubicBezTo>
                    <a:pt x="1276" y="373"/>
                    <a:pt x="1370" y="420"/>
                    <a:pt x="1419" y="490"/>
                  </a:cubicBezTo>
                  <a:cubicBezTo>
                    <a:pt x="1428" y="499"/>
                    <a:pt x="1421" y="508"/>
                    <a:pt x="1414" y="508"/>
                  </a:cubicBezTo>
                  <a:cubicBezTo>
                    <a:pt x="1412" y="508"/>
                    <a:pt x="1409" y="506"/>
                    <a:pt x="1407" y="503"/>
                  </a:cubicBezTo>
                  <a:cubicBezTo>
                    <a:pt x="1345" y="432"/>
                    <a:pt x="1269" y="404"/>
                    <a:pt x="1189" y="404"/>
                  </a:cubicBezTo>
                  <a:cubicBezTo>
                    <a:pt x="1150" y="404"/>
                    <a:pt x="1109" y="411"/>
                    <a:pt x="1069" y="423"/>
                  </a:cubicBezTo>
                  <a:cubicBezTo>
                    <a:pt x="1057" y="423"/>
                    <a:pt x="1057" y="417"/>
                    <a:pt x="1063" y="411"/>
                  </a:cubicBezTo>
                  <a:cubicBezTo>
                    <a:pt x="1099" y="384"/>
                    <a:pt x="1143" y="373"/>
                    <a:pt x="1187" y="373"/>
                  </a:cubicBezTo>
                  <a:close/>
                  <a:moveTo>
                    <a:pt x="2462" y="1"/>
                  </a:moveTo>
                  <a:cubicBezTo>
                    <a:pt x="2158" y="1"/>
                    <a:pt x="1840" y="137"/>
                    <a:pt x="1726" y="386"/>
                  </a:cubicBezTo>
                  <a:cubicBezTo>
                    <a:pt x="1733" y="392"/>
                    <a:pt x="1739" y="398"/>
                    <a:pt x="1745" y="404"/>
                  </a:cubicBezTo>
                  <a:cubicBezTo>
                    <a:pt x="1774" y="424"/>
                    <a:pt x="1749" y="463"/>
                    <a:pt x="1719" y="463"/>
                  </a:cubicBezTo>
                  <a:cubicBezTo>
                    <a:pt x="1712" y="463"/>
                    <a:pt x="1703" y="460"/>
                    <a:pt x="1696" y="454"/>
                  </a:cubicBezTo>
                  <a:cubicBezTo>
                    <a:pt x="1696" y="454"/>
                    <a:pt x="1696" y="454"/>
                    <a:pt x="1696" y="447"/>
                  </a:cubicBezTo>
                  <a:cubicBezTo>
                    <a:pt x="1693" y="449"/>
                    <a:pt x="1689" y="450"/>
                    <a:pt x="1686" y="450"/>
                  </a:cubicBezTo>
                  <a:cubicBezTo>
                    <a:pt x="1675" y="450"/>
                    <a:pt x="1665" y="443"/>
                    <a:pt x="1665" y="429"/>
                  </a:cubicBezTo>
                  <a:cubicBezTo>
                    <a:pt x="1519" y="316"/>
                    <a:pt x="1341" y="255"/>
                    <a:pt x="1157" y="255"/>
                  </a:cubicBezTo>
                  <a:cubicBezTo>
                    <a:pt x="1140" y="255"/>
                    <a:pt x="1123" y="256"/>
                    <a:pt x="1106" y="257"/>
                  </a:cubicBezTo>
                  <a:cubicBezTo>
                    <a:pt x="903" y="269"/>
                    <a:pt x="559" y="368"/>
                    <a:pt x="535" y="613"/>
                  </a:cubicBezTo>
                  <a:cubicBezTo>
                    <a:pt x="535" y="626"/>
                    <a:pt x="522" y="632"/>
                    <a:pt x="510" y="632"/>
                  </a:cubicBezTo>
                  <a:cubicBezTo>
                    <a:pt x="507" y="635"/>
                    <a:pt x="502" y="636"/>
                    <a:pt x="498" y="636"/>
                  </a:cubicBezTo>
                  <a:cubicBezTo>
                    <a:pt x="493" y="636"/>
                    <a:pt x="488" y="635"/>
                    <a:pt x="485" y="632"/>
                  </a:cubicBezTo>
                  <a:cubicBezTo>
                    <a:pt x="420" y="599"/>
                    <a:pt x="352" y="575"/>
                    <a:pt x="283" y="575"/>
                  </a:cubicBezTo>
                  <a:cubicBezTo>
                    <a:pt x="236" y="575"/>
                    <a:pt x="189" y="586"/>
                    <a:pt x="141" y="613"/>
                  </a:cubicBezTo>
                  <a:cubicBezTo>
                    <a:pt x="49" y="669"/>
                    <a:pt x="6" y="767"/>
                    <a:pt x="0" y="871"/>
                  </a:cubicBezTo>
                  <a:cubicBezTo>
                    <a:pt x="51" y="835"/>
                    <a:pt x="111" y="799"/>
                    <a:pt x="173" y="799"/>
                  </a:cubicBezTo>
                  <a:cubicBezTo>
                    <a:pt x="185" y="799"/>
                    <a:pt x="197" y="801"/>
                    <a:pt x="209" y="804"/>
                  </a:cubicBezTo>
                  <a:cubicBezTo>
                    <a:pt x="246" y="810"/>
                    <a:pt x="283" y="841"/>
                    <a:pt x="301" y="871"/>
                  </a:cubicBezTo>
                  <a:cubicBezTo>
                    <a:pt x="414" y="769"/>
                    <a:pt x="554" y="673"/>
                    <a:pt x="710" y="673"/>
                  </a:cubicBezTo>
                  <a:cubicBezTo>
                    <a:pt x="723" y="673"/>
                    <a:pt x="736" y="673"/>
                    <a:pt x="750" y="675"/>
                  </a:cubicBezTo>
                  <a:cubicBezTo>
                    <a:pt x="829" y="687"/>
                    <a:pt x="903" y="724"/>
                    <a:pt x="946" y="779"/>
                  </a:cubicBezTo>
                  <a:cubicBezTo>
                    <a:pt x="1413" y="638"/>
                    <a:pt x="1905" y="576"/>
                    <a:pt x="2384" y="552"/>
                  </a:cubicBezTo>
                  <a:cubicBezTo>
                    <a:pt x="2421" y="552"/>
                    <a:pt x="2421" y="607"/>
                    <a:pt x="2384" y="607"/>
                  </a:cubicBezTo>
                  <a:lnTo>
                    <a:pt x="2402" y="638"/>
                  </a:lnTo>
                  <a:cubicBezTo>
                    <a:pt x="2515" y="595"/>
                    <a:pt x="2636" y="572"/>
                    <a:pt x="2753" y="572"/>
                  </a:cubicBezTo>
                  <a:cubicBezTo>
                    <a:pt x="3024" y="572"/>
                    <a:pt x="3270" y="696"/>
                    <a:pt x="3330" y="988"/>
                  </a:cubicBezTo>
                  <a:cubicBezTo>
                    <a:pt x="3443" y="875"/>
                    <a:pt x="3603" y="825"/>
                    <a:pt x="3769" y="825"/>
                  </a:cubicBezTo>
                  <a:cubicBezTo>
                    <a:pt x="3811" y="825"/>
                    <a:pt x="3853" y="828"/>
                    <a:pt x="3895" y="834"/>
                  </a:cubicBezTo>
                  <a:cubicBezTo>
                    <a:pt x="3957" y="656"/>
                    <a:pt x="3748" y="503"/>
                    <a:pt x="3600" y="454"/>
                  </a:cubicBezTo>
                  <a:cubicBezTo>
                    <a:pt x="3541" y="432"/>
                    <a:pt x="3482" y="422"/>
                    <a:pt x="3422" y="422"/>
                  </a:cubicBezTo>
                  <a:cubicBezTo>
                    <a:pt x="3347" y="422"/>
                    <a:pt x="3271" y="438"/>
                    <a:pt x="3195" y="466"/>
                  </a:cubicBezTo>
                  <a:cubicBezTo>
                    <a:pt x="3195" y="472"/>
                    <a:pt x="3201" y="472"/>
                    <a:pt x="3201" y="478"/>
                  </a:cubicBezTo>
                  <a:cubicBezTo>
                    <a:pt x="3204" y="502"/>
                    <a:pt x="3188" y="513"/>
                    <a:pt x="3170" y="513"/>
                  </a:cubicBezTo>
                  <a:cubicBezTo>
                    <a:pt x="3152" y="513"/>
                    <a:pt x="3130" y="500"/>
                    <a:pt x="3127" y="478"/>
                  </a:cubicBezTo>
                  <a:cubicBezTo>
                    <a:pt x="3086" y="151"/>
                    <a:pt x="2781" y="1"/>
                    <a:pt x="2462" y="1"/>
                  </a:cubicBez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44"/>
            <p:cNvSpPr/>
            <p:nvPr/>
          </p:nvSpPr>
          <p:spPr>
            <a:xfrm>
              <a:off x="1500755" y="4061169"/>
              <a:ext cx="31524" cy="18611"/>
            </a:xfrm>
            <a:custGeom>
              <a:avLst/>
              <a:gdLst/>
              <a:ahLst/>
              <a:cxnLst/>
              <a:rect l="l" t="t" r="r" b="b"/>
              <a:pathLst>
                <a:path w="354" h="209" extrusionOk="0">
                  <a:moveTo>
                    <a:pt x="19" y="1"/>
                  </a:moveTo>
                  <a:cubicBezTo>
                    <a:pt x="0" y="1"/>
                    <a:pt x="6" y="32"/>
                    <a:pt x="19" y="32"/>
                  </a:cubicBezTo>
                  <a:cubicBezTo>
                    <a:pt x="148" y="32"/>
                    <a:pt x="246" y="99"/>
                    <a:pt x="320" y="204"/>
                  </a:cubicBezTo>
                  <a:cubicBezTo>
                    <a:pt x="323" y="207"/>
                    <a:pt x="328" y="209"/>
                    <a:pt x="332" y="209"/>
                  </a:cubicBezTo>
                  <a:cubicBezTo>
                    <a:pt x="343" y="209"/>
                    <a:pt x="353" y="199"/>
                    <a:pt x="344" y="185"/>
                  </a:cubicBezTo>
                  <a:cubicBezTo>
                    <a:pt x="283" y="69"/>
                    <a:pt x="148" y="7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4"/>
            <p:cNvSpPr/>
            <p:nvPr/>
          </p:nvSpPr>
          <p:spPr>
            <a:xfrm>
              <a:off x="1500755" y="4071053"/>
              <a:ext cx="20125" cy="11666"/>
            </a:xfrm>
            <a:custGeom>
              <a:avLst/>
              <a:gdLst/>
              <a:ahLst/>
              <a:cxnLst/>
              <a:rect l="l" t="t" r="r" b="b"/>
              <a:pathLst>
                <a:path w="226" h="131" extrusionOk="0">
                  <a:moveTo>
                    <a:pt x="19" y="1"/>
                  </a:moveTo>
                  <a:cubicBezTo>
                    <a:pt x="0" y="1"/>
                    <a:pt x="0" y="25"/>
                    <a:pt x="19" y="25"/>
                  </a:cubicBezTo>
                  <a:cubicBezTo>
                    <a:pt x="62" y="31"/>
                    <a:pt x="92" y="44"/>
                    <a:pt x="123" y="68"/>
                  </a:cubicBezTo>
                  <a:cubicBezTo>
                    <a:pt x="111" y="74"/>
                    <a:pt x="105" y="93"/>
                    <a:pt x="123" y="99"/>
                  </a:cubicBezTo>
                  <a:cubicBezTo>
                    <a:pt x="148" y="111"/>
                    <a:pt x="166" y="117"/>
                    <a:pt x="191" y="130"/>
                  </a:cubicBezTo>
                  <a:cubicBezTo>
                    <a:pt x="192" y="130"/>
                    <a:pt x="194" y="131"/>
                    <a:pt x="196" y="131"/>
                  </a:cubicBezTo>
                  <a:cubicBezTo>
                    <a:pt x="209" y="131"/>
                    <a:pt x="226" y="115"/>
                    <a:pt x="215" y="99"/>
                  </a:cubicBezTo>
                  <a:cubicBezTo>
                    <a:pt x="172" y="37"/>
                    <a:pt x="99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4"/>
            <p:cNvSpPr/>
            <p:nvPr/>
          </p:nvSpPr>
          <p:spPr>
            <a:xfrm>
              <a:off x="1461930" y="4238377"/>
              <a:ext cx="34462" cy="6590"/>
            </a:xfrm>
            <a:custGeom>
              <a:avLst/>
              <a:gdLst/>
              <a:ahLst/>
              <a:cxnLst/>
              <a:rect l="l" t="t" r="r" b="b"/>
              <a:pathLst>
                <a:path w="387" h="74" extrusionOk="0">
                  <a:moveTo>
                    <a:pt x="10" y="0"/>
                  </a:moveTo>
                  <a:cubicBezTo>
                    <a:pt x="5" y="0"/>
                    <a:pt x="1" y="14"/>
                    <a:pt x="6" y="14"/>
                  </a:cubicBezTo>
                  <a:cubicBezTo>
                    <a:pt x="91" y="56"/>
                    <a:pt x="187" y="73"/>
                    <a:pt x="283" y="73"/>
                  </a:cubicBezTo>
                  <a:cubicBezTo>
                    <a:pt x="312" y="73"/>
                    <a:pt x="340" y="72"/>
                    <a:pt x="369" y="69"/>
                  </a:cubicBezTo>
                  <a:cubicBezTo>
                    <a:pt x="385" y="63"/>
                    <a:pt x="387" y="38"/>
                    <a:pt x="369" y="38"/>
                  </a:cubicBezTo>
                  <a:cubicBezTo>
                    <a:pt x="367" y="38"/>
                    <a:pt x="365" y="38"/>
                    <a:pt x="363" y="38"/>
                  </a:cubicBezTo>
                  <a:cubicBezTo>
                    <a:pt x="330" y="43"/>
                    <a:pt x="298" y="46"/>
                    <a:pt x="266" y="46"/>
                  </a:cubicBezTo>
                  <a:cubicBezTo>
                    <a:pt x="180" y="46"/>
                    <a:pt x="98" y="28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4"/>
            <p:cNvSpPr/>
            <p:nvPr/>
          </p:nvSpPr>
          <p:spPr>
            <a:xfrm>
              <a:off x="1436907" y="4236150"/>
              <a:ext cx="42032" cy="16118"/>
            </a:xfrm>
            <a:custGeom>
              <a:avLst/>
              <a:gdLst/>
              <a:ahLst/>
              <a:cxnLst/>
              <a:rect l="l" t="t" r="r" b="b"/>
              <a:pathLst>
                <a:path w="472" h="181" extrusionOk="0">
                  <a:moveTo>
                    <a:pt x="22" y="1"/>
                  </a:moveTo>
                  <a:cubicBezTo>
                    <a:pt x="8" y="1"/>
                    <a:pt x="0" y="16"/>
                    <a:pt x="11" y="26"/>
                  </a:cubicBezTo>
                  <a:cubicBezTo>
                    <a:pt x="123" y="115"/>
                    <a:pt x="279" y="180"/>
                    <a:pt x="427" y="180"/>
                  </a:cubicBezTo>
                  <a:cubicBezTo>
                    <a:pt x="434" y="180"/>
                    <a:pt x="440" y="180"/>
                    <a:pt x="447" y="180"/>
                  </a:cubicBezTo>
                  <a:cubicBezTo>
                    <a:pt x="471" y="180"/>
                    <a:pt x="465" y="149"/>
                    <a:pt x="447" y="149"/>
                  </a:cubicBezTo>
                  <a:cubicBezTo>
                    <a:pt x="293" y="125"/>
                    <a:pt x="164" y="88"/>
                    <a:pt x="29" y="2"/>
                  </a:cubicBezTo>
                  <a:cubicBezTo>
                    <a:pt x="27" y="1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4"/>
            <p:cNvSpPr/>
            <p:nvPr/>
          </p:nvSpPr>
          <p:spPr>
            <a:xfrm>
              <a:off x="1338240" y="4046476"/>
              <a:ext cx="127609" cy="41052"/>
            </a:xfrm>
            <a:custGeom>
              <a:avLst/>
              <a:gdLst/>
              <a:ahLst/>
              <a:cxnLst/>
              <a:rect l="l" t="t" r="r" b="b"/>
              <a:pathLst>
                <a:path w="1433" h="461" extrusionOk="0">
                  <a:moveTo>
                    <a:pt x="1420" y="0"/>
                  </a:moveTo>
                  <a:cubicBezTo>
                    <a:pt x="941" y="25"/>
                    <a:pt x="474" y="105"/>
                    <a:pt x="1" y="203"/>
                  </a:cubicBezTo>
                  <a:cubicBezTo>
                    <a:pt x="25" y="240"/>
                    <a:pt x="37" y="277"/>
                    <a:pt x="44" y="320"/>
                  </a:cubicBezTo>
                  <a:cubicBezTo>
                    <a:pt x="189" y="214"/>
                    <a:pt x="356" y="121"/>
                    <a:pt x="536" y="121"/>
                  </a:cubicBezTo>
                  <a:cubicBezTo>
                    <a:pt x="576" y="121"/>
                    <a:pt x="617" y="125"/>
                    <a:pt x="658" y="135"/>
                  </a:cubicBezTo>
                  <a:cubicBezTo>
                    <a:pt x="824" y="172"/>
                    <a:pt x="947" y="301"/>
                    <a:pt x="965" y="461"/>
                  </a:cubicBezTo>
                  <a:cubicBezTo>
                    <a:pt x="1039" y="264"/>
                    <a:pt x="1223" y="111"/>
                    <a:pt x="1432" y="31"/>
                  </a:cubicBezTo>
                  <a:lnTo>
                    <a:pt x="1420" y="0"/>
                  </a:lnTo>
                  <a:close/>
                </a:path>
              </a:pathLst>
            </a:custGeom>
            <a:solidFill>
              <a:srgbClr val="B1E6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4"/>
            <p:cNvSpPr/>
            <p:nvPr/>
          </p:nvSpPr>
          <p:spPr>
            <a:xfrm>
              <a:off x="1362907" y="4024035"/>
              <a:ext cx="24043" cy="11666"/>
            </a:xfrm>
            <a:custGeom>
              <a:avLst/>
              <a:gdLst/>
              <a:ahLst/>
              <a:cxnLst/>
              <a:rect l="l" t="t" r="r" b="b"/>
              <a:pathLst>
                <a:path w="270" h="131" extrusionOk="0">
                  <a:moveTo>
                    <a:pt x="12" y="0"/>
                  </a:moveTo>
                  <a:cubicBezTo>
                    <a:pt x="0" y="0"/>
                    <a:pt x="0" y="19"/>
                    <a:pt x="12" y="19"/>
                  </a:cubicBezTo>
                  <a:cubicBezTo>
                    <a:pt x="105" y="25"/>
                    <a:pt x="178" y="68"/>
                    <a:pt x="252" y="129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2" y="131"/>
                    <a:pt x="269" y="122"/>
                    <a:pt x="264" y="117"/>
                  </a:cubicBezTo>
                  <a:cubicBezTo>
                    <a:pt x="197" y="49"/>
                    <a:pt x="105" y="6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4"/>
            <p:cNvSpPr/>
            <p:nvPr/>
          </p:nvSpPr>
          <p:spPr>
            <a:xfrm>
              <a:off x="1346433" y="4025549"/>
              <a:ext cx="33127" cy="12111"/>
            </a:xfrm>
            <a:custGeom>
              <a:avLst/>
              <a:gdLst/>
              <a:ahLst/>
              <a:cxnLst/>
              <a:rect l="l" t="t" r="r" b="b"/>
              <a:pathLst>
                <a:path w="372" h="136" extrusionOk="0">
                  <a:moveTo>
                    <a:pt x="131" y="1"/>
                  </a:moveTo>
                  <a:cubicBezTo>
                    <a:pt x="87" y="1"/>
                    <a:pt x="43" y="12"/>
                    <a:pt x="7" y="39"/>
                  </a:cubicBezTo>
                  <a:cubicBezTo>
                    <a:pt x="1" y="45"/>
                    <a:pt x="1" y="51"/>
                    <a:pt x="13" y="51"/>
                  </a:cubicBezTo>
                  <a:cubicBezTo>
                    <a:pt x="53" y="41"/>
                    <a:pt x="93" y="35"/>
                    <a:pt x="131" y="35"/>
                  </a:cubicBezTo>
                  <a:cubicBezTo>
                    <a:pt x="210" y="35"/>
                    <a:pt x="285" y="60"/>
                    <a:pt x="351" y="131"/>
                  </a:cubicBezTo>
                  <a:cubicBezTo>
                    <a:pt x="353" y="134"/>
                    <a:pt x="356" y="136"/>
                    <a:pt x="358" y="136"/>
                  </a:cubicBezTo>
                  <a:cubicBezTo>
                    <a:pt x="365" y="136"/>
                    <a:pt x="372" y="127"/>
                    <a:pt x="363" y="118"/>
                  </a:cubicBezTo>
                  <a:cubicBezTo>
                    <a:pt x="314" y="48"/>
                    <a:pt x="220" y="1"/>
                    <a:pt x="13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4"/>
            <p:cNvSpPr/>
            <p:nvPr/>
          </p:nvSpPr>
          <p:spPr>
            <a:xfrm>
              <a:off x="1254356" y="4124928"/>
              <a:ext cx="18344" cy="10330"/>
            </a:xfrm>
            <a:custGeom>
              <a:avLst/>
              <a:gdLst/>
              <a:ahLst/>
              <a:cxnLst/>
              <a:rect l="l" t="t" r="r" b="b"/>
              <a:pathLst>
                <a:path w="206" h="116" extrusionOk="0">
                  <a:moveTo>
                    <a:pt x="23" y="1"/>
                  </a:moveTo>
                  <a:cubicBezTo>
                    <a:pt x="11" y="1"/>
                    <a:pt x="1" y="10"/>
                    <a:pt x="9" y="22"/>
                  </a:cubicBezTo>
                  <a:cubicBezTo>
                    <a:pt x="49" y="79"/>
                    <a:pt x="104" y="115"/>
                    <a:pt x="171" y="115"/>
                  </a:cubicBezTo>
                  <a:cubicBezTo>
                    <a:pt x="176" y="115"/>
                    <a:pt x="182" y="115"/>
                    <a:pt x="187" y="114"/>
                  </a:cubicBezTo>
                  <a:cubicBezTo>
                    <a:pt x="205" y="114"/>
                    <a:pt x="205" y="84"/>
                    <a:pt x="187" y="84"/>
                  </a:cubicBezTo>
                  <a:cubicBezTo>
                    <a:pt x="126" y="77"/>
                    <a:pt x="76" y="59"/>
                    <a:pt x="40" y="10"/>
                  </a:cubicBezTo>
                  <a:cubicBezTo>
                    <a:pt x="35" y="3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4"/>
            <p:cNvSpPr/>
            <p:nvPr/>
          </p:nvSpPr>
          <p:spPr>
            <a:xfrm>
              <a:off x="1244115" y="4118695"/>
              <a:ext cx="22530" cy="24133"/>
            </a:xfrm>
            <a:custGeom>
              <a:avLst/>
              <a:gdLst/>
              <a:ahLst/>
              <a:cxnLst/>
              <a:rect l="l" t="t" r="r" b="b"/>
              <a:pathLst>
                <a:path w="253" h="271" extrusionOk="0">
                  <a:moveTo>
                    <a:pt x="29" y="0"/>
                  </a:moveTo>
                  <a:cubicBezTo>
                    <a:pt x="21" y="0"/>
                    <a:pt x="13" y="6"/>
                    <a:pt x="13" y="18"/>
                  </a:cubicBezTo>
                  <a:cubicBezTo>
                    <a:pt x="1" y="141"/>
                    <a:pt x="105" y="270"/>
                    <a:pt x="234" y="270"/>
                  </a:cubicBezTo>
                  <a:cubicBezTo>
                    <a:pt x="247" y="270"/>
                    <a:pt x="253" y="246"/>
                    <a:pt x="234" y="240"/>
                  </a:cubicBezTo>
                  <a:cubicBezTo>
                    <a:pt x="130" y="215"/>
                    <a:pt x="38" y="135"/>
                    <a:pt x="44" y="18"/>
                  </a:cubicBezTo>
                  <a:cubicBezTo>
                    <a:pt x="44" y="6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6" name="Google Shape;7506;p44"/>
          <p:cNvGrpSpPr/>
          <p:nvPr/>
        </p:nvGrpSpPr>
        <p:grpSpPr>
          <a:xfrm>
            <a:off x="1089325" y="1640212"/>
            <a:ext cx="664755" cy="1329418"/>
            <a:chOff x="-1811250" y="2942712"/>
            <a:chExt cx="664755" cy="1329418"/>
          </a:xfrm>
        </p:grpSpPr>
        <p:sp>
          <p:nvSpPr>
            <p:cNvPr id="7507" name="Google Shape;7507;p44"/>
            <p:cNvSpPr/>
            <p:nvPr/>
          </p:nvSpPr>
          <p:spPr>
            <a:xfrm>
              <a:off x="-1631282" y="3978175"/>
              <a:ext cx="124848" cy="277925"/>
            </a:xfrm>
            <a:custGeom>
              <a:avLst/>
              <a:gdLst/>
              <a:ahLst/>
              <a:cxnLst/>
              <a:rect l="l" t="t" r="r" b="b"/>
              <a:pathLst>
                <a:path w="1402" h="3121" extrusionOk="0">
                  <a:moveTo>
                    <a:pt x="949" y="207"/>
                  </a:moveTo>
                  <a:cubicBezTo>
                    <a:pt x="950" y="207"/>
                    <a:pt x="951" y="207"/>
                    <a:pt x="953" y="208"/>
                  </a:cubicBezTo>
                  <a:cubicBezTo>
                    <a:pt x="1051" y="269"/>
                    <a:pt x="1137" y="374"/>
                    <a:pt x="1168" y="485"/>
                  </a:cubicBezTo>
                  <a:cubicBezTo>
                    <a:pt x="1172" y="504"/>
                    <a:pt x="1156" y="516"/>
                    <a:pt x="1141" y="516"/>
                  </a:cubicBezTo>
                  <a:cubicBezTo>
                    <a:pt x="1132" y="516"/>
                    <a:pt x="1123" y="512"/>
                    <a:pt x="1119" y="503"/>
                  </a:cubicBezTo>
                  <a:cubicBezTo>
                    <a:pt x="1088" y="392"/>
                    <a:pt x="1033" y="300"/>
                    <a:pt x="941" y="239"/>
                  </a:cubicBezTo>
                  <a:cubicBezTo>
                    <a:pt x="924" y="228"/>
                    <a:pt x="937" y="207"/>
                    <a:pt x="949" y="207"/>
                  </a:cubicBezTo>
                  <a:close/>
                  <a:moveTo>
                    <a:pt x="901" y="408"/>
                  </a:moveTo>
                  <a:cubicBezTo>
                    <a:pt x="904" y="408"/>
                    <a:pt x="907" y="409"/>
                    <a:pt x="910" y="411"/>
                  </a:cubicBezTo>
                  <a:cubicBezTo>
                    <a:pt x="984" y="454"/>
                    <a:pt x="1033" y="546"/>
                    <a:pt x="1014" y="632"/>
                  </a:cubicBezTo>
                  <a:cubicBezTo>
                    <a:pt x="1009" y="646"/>
                    <a:pt x="999" y="652"/>
                    <a:pt x="988" y="652"/>
                  </a:cubicBezTo>
                  <a:cubicBezTo>
                    <a:pt x="972" y="652"/>
                    <a:pt x="955" y="638"/>
                    <a:pt x="959" y="620"/>
                  </a:cubicBezTo>
                  <a:cubicBezTo>
                    <a:pt x="971" y="546"/>
                    <a:pt x="953" y="485"/>
                    <a:pt x="891" y="441"/>
                  </a:cubicBezTo>
                  <a:cubicBezTo>
                    <a:pt x="876" y="431"/>
                    <a:pt x="886" y="408"/>
                    <a:pt x="901" y="408"/>
                  </a:cubicBezTo>
                  <a:close/>
                  <a:moveTo>
                    <a:pt x="587" y="1"/>
                  </a:moveTo>
                  <a:cubicBezTo>
                    <a:pt x="414" y="1"/>
                    <a:pt x="238" y="56"/>
                    <a:pt x="87" y="159"/>
                  </a:cubicBezTo>
                  <a:cubicBezTo>
                    <a:pt x="108" y="156"/>
                    <a:pt x="130" y="155"/>
                    <a:pt x="152" y="155"/>
                  </a:cubicBezTo>
                  <a:cubicBezTo>
                    <a:pt x="366" y="155"/>
                    <a:pt x="557" y="290"/>
                    <a:pt x="652" y="491"/>
                  </a:cubicBezTo>
                  <a:cubicBezTo>
                    <a:pt x="818" y="841"/>
                    <a:pt x="689" y="1302"/>
                    <a:pt x="603" y="1658"/>
                  </a:cubicBezTo>
                  <a:cubicBezTo>
                    <a:pt x="529" y="1953"/>
                    <a:pt x="351" y="2758"/>
                    <a:pt x="1" y="3120"/>
                  </a:cubicBezTo>
                  <a:cubicBezTo>
                    <a:pt x="4" y="3120"/>
                    <a:pt x="8" y="3120"/>
                    <a:pt x="11" y="3120"/>
                  </a:cubicBezTo>
                  <a:cubicBezTo>
                    <a:pt x="470" y="3120"/>
                    <a:pt x="616" y="2730"/>
                    <a:pt x="768" y="2364"/>
                  </a:cubicBezTo>
                  <a:cubicBezTo>
                    <a:pt x="898" y="2057"/>
                    <a:pt x="1033" y="1756"/>
                    <a:pt x="1156" y="1449"/>
                  </a:cubicBezTo>
                  <a:cubicBezTo>
                    <a:pt x="1285" y="1105"/>
                    <a:pt x="1401" y="687"/>
                    <a:pt x="1199" y="349"/>
                  </a:cubicBezTo>
                  <a:cubicBezTo>
                    <a:pt x="1059" y="109"/>
                    <a:pt x="827" y="1"/>
                    <a:pt x="587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4"/>
            <p:cNvSpPr/>
            <p:nvPr/>
          </p:nvSpPr>
          <p:spPr>
            <a:xfrm>
              <a:off x="-1637871" y="3959564"/>
              <a:ext cx="51560" cy="28407"/>
            </a:xfrm>
            <a:custGeom>
              <a:avLst/>
              <a:gdLst/>
              <a:ahLst/>
              <a:cxnLst/>
              <a:rect l="l" t="t" r="r" b="b"/>
              <a:pathLst>
                <a:path w="579" h="319" extrusionOk="0">
                  <a:moveTo>
                    <a:pt x="207" y="0"/>
                  </a:moveTo>
                  <a:cubicBezTo>
                    <a:pt x="157" y="0"/>
                    <a:pt x="106" y="6"/>
                    <a:pt x="56" y="18"/>
                  </a:cubicBezTo>
                  <a:cubicBezTo>
                    <a:pt x="38" y="61"/>
                    <a:pt x="19" y="98"/>
                    <a:pt x="1" y="141"/>
                  </a:cubicBezTo>
                  <a:cubicBezTo>
                    <a:pt x="68" y="177"/>
                    <a:pt x="124" y="245"/>
                    <a:pt x="142" y="319"/>
                  </a:cubicBezTo>
                  <a:cubicBezTo>
                    <a:pt x="271" y="208"/>
                    <a:pt x="425" y="141"/>
                    <a:pt x="578" y="122"/>
                  </a:cubicBezTo>
                  <a:cubicBezTo>
                    <a:pt x="471" y="42"/>
                    <a:pt x="341" y="0"/>
                    <a:pt x="207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4"/>
            <p:cNvSpPr/>
            <p:nvPr/>
          </p:nvSpPr>
          <p:spPr>
            <a:xfrm>
              <a:off x="-1752745" y="3993135"/>
              <a:ext cx="180237" cy="268397"/>
            </a:xfrm>
            <a:custGeom>
              <a:avLst/>
              <a:gdLst/>
              <a:ahLst/>
              <a:cxnLst/>
              <a:rect l="l" t="t" r="r" b="b"/>
              <a:pathLst>
                <a:path w="2024" h="3014" extrusionOk="0">
                  <a:moveTo>
                    <a:pt x="813" y="2623"/>
                  </a:moveTo>
                  <a:cubicBezTo>
                    <a:pt x="819" y="2623"/>
                    <a:pt x="826" y="2626"/>
                    <a:pt x="830" y="2633"/>
                  </a:cubicBezTo>
                  <a:cubicBezTo>
                    <a:pt x="873" y="2719"/>
                    <a:pt x="928" y="2786"/>
                    <a:pt x="1008" y="2841"/>
                  </a:cubicBezTo>
                  <a:cubicBezTo>
                    <a:pt x="1029" y="2857"/>
                    <a:pt x="1015" y="2895"/>
                    <a:pt x="991" y="2895"/>
                  </a:cubicBezTo>
                  <a:cubicBezTo>
                    <a:pt x="987" y="2895"/>
                    <a:pt x="982" y="2893"/>
                    <a:pt x="978" y="2891"/>
                  </a:cubicBezTo>
                  <a:cubicBezTo>
                    <a:pt x="898" y="2823"/>
                    <a:pt x="830" y="2743"/>
                    <a:pt x="793" y="2645"/>
                  </a:cubicBezTo>
                  <a:cubicBezTo>
                    <a:pt x="789" y="2633"/>
                    <a:pt x="801" y="2623"/>
                    <a:pt x="813" y="2623"/>
                  </a:cubicBezTo>
                  <a:close/>
                  <a:moveTo>
                    <a:pt x="646" y="2492"/>
                  </a:moveTo>
                  <a:cubicBezTo>
                    <a:pt x="652" y="2492"/>
                    <a:pt x="658" y="2497"/>
                    <a:pt x="658" y="2504"/>
                  </a:cubicBezTo>
                  <a:cubicBezTo>
                    <a:pt x="676" y="2663"/>
                    <a:pt x="719" y="2774"/>
                    <a:pt x="842" y="2878"/>
                  </a:cubicBezTo>
                  <a:cubicBezTo>
                    <a:pt x="862" y="2893"/>
                    <a:pt x="846" y="2920"/>
                    <a:pt x="826" y="2920"/>
                  </a:cubicBezTo>
                  <a:cubicBezTo>
                    <a:pt x="821" y="2920"/>
                    <a:pt x="816" y="2919"/>
                    <a:pt x="812" y="2915"/>
                  </a:cubicBezTo>
                  <a:cubicBezTo>
                    <a:pt x="683" y="2835"/>
                    <a:pt x="597" y="2651"/>
                    <a:pt x="633" y="2504"/>
                  </a:cubicBezTo>
                  <a:cubicBezTo>
                    <a:pt x="636" y="2495"/>
                    <a:pt x="642" y="2492"/>
                    <a:pt x="646" y="2492"/>
                  </a:cubicBezTo>
                  <a:close/>
                  <a:moveTo>
                    <a:pt x="806" y="0"/>
                  </a:moveTo>
                  <a:cubicBezTo>
                    <a:pt x="605" y="0"/>
                    <a:pt x="414" y="50"/>
                    <a:pt x="265" y="212"/>
                  </a:cubicBezTo>
                  <a:cubicBezTo>
                    <a:pt x="1" y="507"/>
                    <a:pt x="191" y="845"/>
                    <a:pt x="283" y="1170"/>
                  </a:cubicBezTo>
                  <a:cubicBezTo>
                    <a:pt x="431" y="1687"/>
                    <a:pt x="345" y="2227"/>
                    <a:pt x="597" y="2725"/>
                  </a:cubicBezTo>
                  <a:cubicBezTo>
                    <a:pt x="704" y="2932"/>
                    <a:pt x="833" y="3013"/>
                    <a:pt x="962" y="3013"/>
                  </a:cubicBezTo>
                  <a:cubicBezTo>
                    <a:pt x="1166" y="3013"/>
                    <a:pt x="1371" y="2808"/>
                    <a:pt x="1487" y="2571"/>
                  </a:cubicBezTo>
                  <a:cubicBezTo>
                    <a:pt x="1623" y="2307"/>
                    <a:pt x="1721" y="2024"/>
                    <a:pt x="1801" y="1742"/>
                  </a:cubicBezTo>
                  <a:cubicBezTo>
                    <a:pt x="1887" y="1459"/>
                    <a:pt x="1960" y="1164"/>
                    <a:pt x="1991" y="876"/>
                  </a:cubicBezTo>
                  <a:cubicBezTo>
                    <a:pt x="2024" y="551"/>
                    <a:pt x="1904" y="74"/>
                    <a:pt x="1534" y="74"/>
                  </a:cubicBezTo>
                  <a:cubicBezTo>
                    <a:pt x="1485" y="74"/>
                    <a:pt x="1430" y="82"/>
                    <a:pt x="1371" y="101"/>
                  </a:cubicBezTo>
                  <a:cubicBezTo>
                    <a:pt x="1366" y="103"/>
                    <a:pt x="1362" y="103"/>
                    <a:pt x="1359" y="103"/>
                  </a:cubicBezTo>
                  <a:cubicBezTo>
                    <a:pt x="1340" y="103"/>
                    <a:pt x="1327" y="91"/>
                    <a:pt x="1322" y="71"/>
                  </a:cubicBezTo>
                  <a:cubicBezTo>
                    <a:pt x="1157" y="37"/>
                    <a:pt x="978" y="0"/>
                    <a:pt x="806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4"/>
            <p:cNvSpPr/>
            <p:nvPr/>
          </p:nvSpPr>
          <p:spPr>
            <a:xfrm>
              <a:off x="-1805818" y="3976483"/>
              <a:ext cx="110600" cy="283624"/>
            </a:xfrm>
            <a:custGeom>
              <a:avLst/>
              <a:gdLst/>
              <a:ahLst/>
              <a:cxnLst/>
              <a:rect l="l" t="t" r="r" b="b"/>
              <a:pathLst>
                <a:path w="1242" h="3185" extrusionOk="0">
                  <a:moveTo>
                    <a:pt x="595" y="224"/>
                  </a:moveTo>
                  <a:cubicBezTo>
                    <a:pt x="612" y="224"/>
                    <a:pt x="627" y="246"/>
                    <a:pt x="609" y="264"/>
                  </a:cubicBezTo>
                  <a:cubicBezTo>
                    <a:pt x="566" y="319"/>
                    <a:pt x="523" y="368"/>
                    <a:pt x="474" y="417"/>
                  </a:cubicBezTo>
                  <a:cubicBezTo>
                    <a:pt x="469" y="422"/>
                    <a:pt x="464" y="424"/>
                    <a:pt x="460" y="424"/>
                  </a:cubicBezTo>
                  <a:cubicBezTo>
                    <a:pt x="446" y="424"/>
                    <a:pt x="434" y="405"/>
                    <a:pt x="443" y="387"/>
                  </a:cubicBezTo>
                  <a:cubicBezTo>
                    <a:pt x="492" y="338"/>
                    <a:pt x="535" y="282"/>
                    <a:pt x="578" y="233"/>
                  </a:cubicBezTo>
                  <a:cubicBezTo>
                    <a:pt x="583" y="227"/>
                    <a:pt x="589" y="224"/>
                    <a:pt x="595" y="224"/>
                  </a:cubicBezTo>
                  <a:close/>
                  <a:moveTo>
                    <a:pt x="436" y="249"/>
                  </a:moveTo>
                  <a:cubicBezTo>
                    <a:pt x="456" y="249"/>
                    <a:pt x="471" y="272"/>
                    <a:pt x="455" y="282"/>
                  </a:cubicBezTo>
                  <a:cubicBezTo>
                    <a:pt x="369" y="350"/>
                    <a:pt x="320" y="424"/>
                    <a:pt x="320" y="534"/>
                  </a:cubicBezTo>
                  <a:cubicBezTo>
                    <a:pt x="317" y="543"/>
                    <a:pt x="309" y="548"/>
                    <a:pt x="303" y="548"/>
                  </a:cubicBezTo>
                  <a:cubicBezTo>
                    <a:pt x="296" y="548"/>
                    <a:pt x="290" y="543"/>
                    <a:pt x="290" y="534"/>
                  </a:cubicBezTo>
                  <a:cubicBezTo>
                    <a:pt x="271" y="430"/>
                    <a:pt x="333" y="301"/>
                    <a:pt x="425" y="252"/>
                  </a:cubicBezTo>
                  <a:cubicBezTo>
                    <a:pt x="429" y="250"/>
                    <a:pt x="433" y="249"/>
                    <a:pt x="436" y="249"/>
                  </a:cubicBezTo>
                  <a:close/>
                  <a:moveTo>
                    <a:pt x="805" y="1"/>
                  </a:moveTo>
                  <a:cubicBezTo>
                    <a:pt x="615" y="1"/>
                    <a:pt x="428" y="64"/>
                    <a:pt x="283" y="209"/>
                  </a:cubicBezTo>
                  <a:cubicBezTo>
                    <a:pt x="1" y="491"/>
                    <a:pt x="38" y="927"/>
                    <a:pt x="111" y="1284"/>
                  </a:cubicBezTo>
                  <a:cubicBezTo>
                    <a:pt x="179" y="1609"/>
                    <a:pt x="277" y="1923"/>
                    <a:pt x="369" y="2242"/>
                  </a:cubicBezTo>
                  <a:cubicBezTo>
                    <a:pt x="412" y="2396"/>
                    <a:pt x="449" y="2555"/>
                    <a:pt x="498" y="2709"/>
                  </a:cubicBezTo>
                  <a:cubicBezTo>
                    <a:pt x="568" y="2914"/>
                    <a:pt x="724" y="3185"/>
                    <a:pt x="952" y="3185"/>
                  </a:cubicBezTo>
                  <a:cubicBezTo>
                    <a:pt x="1004" y="3185"/>
                    <a:pt x="1060" y="3171"/>
                    <a:pt x="1119" y="3139"/>
                  </a:cubicBezTo>
                  <a:cubicBezTo>
                    <a:pt x="1131" y="3133"/>
                    <a:pt x="1143" y="3133"/>
                    <a:pt x="1156" y="3133"/>
                  </a:cubicBezTo>
                  <a:cubicBezTo>
                    <a:pt x="1168" y="3127"/>
                    <a:pt x="1180" y="3115"/>
                    <a:pt x="1199" y="3108"/>
                  </a:cubicBezTo>
                  <a:cubicBezTo>
                    <a:pt x="1070" y="2942"/>
                    <a:pt x="996" y="2697"/>
                    <a:pt x="953" y="2512"/>
                  </a:cubicBezTo>
                  <a:cubicBezTo>
                    <a:pt x="898" y="2297"/>
                    <a:pt x="892" y="2076"/>
                    <a:pt x="867" y="1855"/>
                  </a:cubicBezTo>
                  <a:cubicBezTo>
                    <a:pt x="842" y="1566"/>
                    <a:pt x="756" y="1314"/>
                    <a:pt x="683" y="1038"/>
                  </a:cubicBezTo>
                  <a:cubicBezTo>
                    <a:pt x="603" y="768"/>
                    <a:pt x="603" y="491"/>
                    <a:pt x="830" y="288"/>
                  </a:cubicBezTo>
                  <a:cubicBezTo>
                    <a:pt x="953" y="184"/>
                    <a:pt x="1094" y="135"/>
                    <a:pt x="1242" y="110"/>
                  </a:cubicBezTo>
                  <a:cubicBezTo>
                    <a:pt x="1106" y="40"/>
                    <a:pt x="955" y="1"/>
                    <a:pt x="805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4"/>
            <p:cNvSpPr/>
            <p:nvPr/>
          </p:nvSpPr>
          <p:spPr>
            <a:xfrm>
              <a:off x="-1746689" y="3953687"/>
              <a:ext cx="84865" cy="27784"/>
            </a:xfrm>
            <a:custGeom>
              <a:avLst/>
              <a:gdLst/>
              <a:ahLst/>
              <a:cxnLst/>
              <a:rect l="l" t="t" r="r" b="b"/>
              <a:pathLst>
                <a:path w="953" h="312" extrusionOk="0">
                  <a:moveTo>
                    <a:pt x="535" y="1"/>
                  </a:moveTo>
                  <a:cubicBezTo>
                    <a:pt x="349" y="1"/>
                    <a:pt x="168" y="65"/>
                    <a:pt x="0" y="182"/>
                  </a:cubicBezTo>
                  <a:cubicBezTo>
                    <a:pt x="45" y="175"/>
                    <a:pt x="90" y="172"/>
                    <a:pt x="136" y="172"/>
                  </a:cubicBezTo>
                  <a:cubicBezTo>
                    <a:pt x="296" y="172"/>
                    <a:pt x="456" y="215"/>
                    <a:pt x="590" y="311"/>
                  </a:cubicBezTo>
                  <a:cubicBezTo>
                    <a:pt x="596" y="293"/>
                    <a:pt x="608" y="274"/>
                    <a:pt x="621" y="268"/>
                  </a:cubicBezTo>
                  <a:cubicBezTo>
                    <a:pt x="707" y="188"/>
                    <a:pt x="836" y="127"/>
                    <a:pt x="946" y="114"/>
                  </a:cubicBezTo>
                  <a:cubicBezTo>
                    <a:pt x="946" y="108"/>
                    <a:pt x="953" y="102"/>
                    <a:pt x="953" y="96"/>
                  </a:cubicBezTo>
                  <a:lnTo>
                    <a:pt x="953" y="96"/>
                  </a:lnTo>
                  <a:cubicBezTo>
                    <a:pt x="946" y="99"/>
                    <a:pt x="940" y="101"/>
                    <a:pt x="935" y="101"/>
                  </a:cubicBezTo>
                  <a:cubicBezTo>
                    <a:pt x="929" y="101"/>
                    <a:pt x="925" y="99"/>
                    <a:pt x="922" y="96"/>
                  </a:cubicBezTo>
                  <a:cubicBezTo>
                    <a:pt x="792" y="31"/>
                    <a:pt x="662" y="1"/>
                    <a:pt x="535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4"/>
            <p:cNvSpPr/>
            <p:nvPr/>
          </p:nvSpPr>
          <p:spPr>
            <a:xfrm>
              <a:off x="-1811250" y="3885030"/>
              <a:ext cx="307490" cy="387100"/>
            </a:xfrm>
            <a:custGeom>
              <a:avLst/>
              <a:gdLst/>
              <a:ahLst/>
              <a:cxnLst/>
              <a:rect l="l" t="t" r="r" b="b"/>
              <a:pathLst>
                <a:path w="3453" h="4347" extrusionOk="0">
                  <a:moveTo>
                    <a:pt x="2237" y="56"/>
                  </a:moveTo>
                  <a:cubicBezTo>
                    <a:pt x="2298" y="81"/>
                    <a:pt x="2353" y="93"/>
                    <a:pt x="2409" y="130"/>
                  </a:cubicBezTo>
                  <a:cubicBezTo>
                    <a:pt x="2452" y="160"/>
                    <a:pt x="2562" y="240"/>
                    <a:pt x="2507" y="308"/>
                  </a:cubicBezTo>
                  <a:cubicBezTo>
                    <a:pt x="2497" y="320"/>
                    <a:pt x="2485" y="325"/>
                    <a:pt x="2471" y="325"/>
                  </a:cubicBezTo>
                  <a:cubicBezTo>
                    <a:pt x="2416" y="325"/>
                    <a:pt x="2341" y="245"/>
                    <a:pt x="2316" y="216"/>
                  </a:cubicBezTo>
                  <a:cubicBezTo>
                    <a:pt x="2280" y="173"/>
                    <a:pt x="2255" y="124"/>
                    <a:pt x="2237" y="68"/>
                  </a:cubicBezTo>
                  <a:cubicBezTo>
                    <a:pt x="2237" y="62"/>
                    <a:pt x="2237" y="62"/>
                    <a:pt x="2237" y="56"/>
                  </a:cubicBezTo>
                  <a:close/>
                  <a:moveTo>
                    <a:pt x="1261" y="772"/>
                  </a:moveTo>
                  <a:cubicBezTo>
                    <a:pt x="1387" y="772"/>
                    <a:pt x="1514" y="802"/>
                    <a:pt x="1641" y="867"/>
                  </a:cubicBezTo>
                  <a:cubicBezTo>
                    <a:pt x="1647" y="870"/>
                    <a:pt x="1653" y="872"/>
                    <a:pt x="1659" y="872"/>
                  </a:cubicBezTo>
                  <a:cubicBezTo>
                    <a:pt x="1665" y="872"/>
                    <a:pt x="1671" y="870"/>
                    <a:pt x="1678" y="867"/>
                  </a:cubicBezTo>
                  <a:lnTo>
                    <a:pt x="1678" y="867"/>
                  </a:lnTo>
                  <a:cubicBezTo>
                    <a:pt x="1678" y="873"/>
                    <a:pt x="1671" y="879"/>
                    <a:pt x="1671" y="885"/>
                  </a:cubicBezTo>
                  <a:cubicBezTo>
                    <a:pt x="1561" y="904"/>
                    <a:pt x="1432" y="959"/>
                    <a:pt x="1346" y="1039"/>
                  </a:cubicBezTo>
                  <a:cubicBezTo>
                    <a:pt x="1333" y="1051"/>
                    <a:pt x="1321" y="1064"/>
                    <a:pt x="1315" y="1082"/>
                  </a:cubicBezTo>
                  <a:cubicBezTo>
                    <a:pt x="1183" y="992"/>
                    <a:pt x="1026" y="946"/>
                    <a:pt x="868" y="946"/>
                  </a:cubicBezTo>
                  <a:cubicBezTo>
                    <a:pt x="820" y="946"/>
                    <a:pt x="772" y="951"/>
                    <a:pt x="725" y="959"/>
                  </a:cubicBezTo>
                  <a:cubicBezTo>
                    <a:pt x="894" y="838"/>
                    <a:pt x="1075" y="772"/>
                    <a:pt x="1261" y="772"/>
                  </a:cubicBezTo>
                  <a:close/>
                  <a:moveTo>
                    <a:pt x="2153" y="837"/>
                  </a:moveTo>
                  <a:cubicBezTo>
                    <a:pt x="2285" y="837"/>
                    <a:pt x="2414" y="879"/>
                    <a:pt x="2525" y="959"/>
                  </a:cubicBezTo>
                  <a:cubicBezTo>
                    <a:pt x="2366" y="978"/>
                    <a:pt x="2218" y="1045"/>
                    <a:pt x="2089" y="1156"/>
                  </a:cubicBezTo>
                  <a:cubicBezTo>
                    <a:pt x="2065" y="1082"/>
                    <a:pt x="2015" y="1014"/>
                    <a:pt x="1948" y="978"/>
                  </a:cubicBezTo>
                  <a:cubicBezTo>
                    <a:pt x="1966" y="935"/>
                    <a:pt x="1985" y="898"/>
                    <a:pt x="2003" y="855"/>
                  </a:cubicBezTo>
                  <a:cubicBezTo>
                    <a:pt x="2053" y="843"/>
                    <a:pt x="2103" y="837"/>
                    <a:pt x="2153" y="837"/>
                  </a:cubicBezTo>
                  <a:close/>
                  <a:moveTo>
                    <a:pt x="2200" y="99"/>
                  </a:moveTo>
                  <a:cubicBezTo>
                    <a:pt x="2224" y="179"/>
                    <a:pt x="2273" y="259"/>
                    <a:pt x="2341" y="314"/>
                  </a:cubicBezTo>
                  <a:cubicBezTo>
                    <a:pt x="2353" y="333"/>
                    <a:pt x="2378" y="345"/>
                    <a:pt x="2396" y="357"/>
                  </a:cubicBezTo>
                  <a:cubicBezTo>
                    <a:pt x="2126" y="437"/>
                    <a:pt x="1979" y="726"/>
                    <a:pt x="1874" y="978"/>
                  </a:cubicBezTo>
                  <a:cubicBezTo>
                    <a:pt x="1864" y="1002"/>
                    <a:pt x="1885" y="1018"/>
                    <a:pt x="1906" y="1018"/>
                  </a:cubicBezTo>
                  <a:cubicBezTo>
                    <a:pt x="1912" y="1018"/>
                    <a:pt x="1918" y="1017"/>
                    <a:pt x="1923" y="1014"/>
                  </a:cubicBezTo>
                  <a:cubicBezTo>
                    <a:pt x="1985" y="1064"/>
                    <a:pt x="2022" y="1131"/>
                    <a:pt x="2040" y="1205"/>
                  </a:cubicBezTo>
                  <a:lnTo>
                    <a:pt x="2034" y="1205"/>
                  </a:lnTo>
                  <a:cubicBezTo>
                    <a:pt x="2028" y="1211"/>
                    <a:pt x="2028" y="1223"/>
                    <a:pt x="2028" y="1223"/>
                  </a:cubicBezTo>
                  <a:cubicBezTo>
                    <a:pt x="2022" y="1229"/>
                    <a:pt x="2015" y="1229"/>
                    <a:pt x="2009" y="1229"/>
                  </a:cubicBezTo>
                  <a:cubicBezTo>
                    <a:pt x="1824" y="1177"/>
                    <a:pt x="1617" y="1131"/>
                    <a:pt x="1418" y="1131"/>
                  </a:cubicBezTo>
                  <a:cubicBezTo>
                    <a:pt x="1406" y="1131"/>
                    <a:pt x="1395" y="1131"/>
                    <a:pt x="1383" y="1131"/>
                  </a:cubicBezTo>
                  <a:cubicBezTo>
                    <a:pt x="1370" y="1125"/>
                    <a:pt x="1364" y="1119"/>
                    <a:pt x="1352" y="1107"/>
                  </a:cubicBezTo>
                  <a:cubicBezTo>
                    <a:pt x="1401" y="1033"/>
                    <a:pt x="1671" y="947"/>
                    <a:pt x="1702" y="935"/>
                  </a:cubicBezTo>
                  <a:cubicBezTo>
                    <a:pt x="1727" y="928"/>
                    <a:pt x="1727" y="898"/>
                    <a:pt x="1714" y="885"/>
                  </a:cubicBezTo>
                  <a:cubicBezTo>
                    <a:pt x="1794" y="560"/>
                    <a:pt x="1942" y="308"/>
                    <a:pt x="2200" y="99"/>
                  </a:cubicBezTo>
                  <a:close/>
                  <a:moveTo>
                    <a:pt x="2608" y="1047"/>
                  </a:moveTo>
                  <a:cubicBezTo>
                    <a:pt x="2848" y="1047"/>
                    <a:pt x="3080" y="1155"/>
                    <a:pt x="3220" y="1395"/>
                  </a:cubicBezTo>
                  <a:cubicBezTo>
                    <a:pt x="3422" y="1733"/>
                    <a:pt x="3306" y="2151"/>
                    <a:pt x="3177" y="2495"/>
                  </a:cubicBezTo>
                  <a:cubicBezTo>
                    <a:pt x="3054" y="2802"/>
                    <a:pt x="2919" y="3103"/>
                    <a:pt x="2789" y="3410"/>
                  </a:cubicBezTo>
                  <a:cubicBezTo>
                    <a:pt x="2637" y="3776"/>
                    <a:pt x="2491" y="4166"/>
                    <a:pt x="2038" y="4166"/>
                  </a:cubicBezTo>
                  <a:cubicBezTo>
                    <a:pt x="2035" y="4166"/>
                    <a:pt x="2031" y="4166"/>
                    <a:pt x="2028" y="4166"/>
                  </a:cubicBezTo>
                  <a:cubicBezTo>
                    <a:pt x="2372" y="3804"/>
                    <a:pt x="2556" y="2999"/>
                    <a:pt x="2624" y="2704"/>
                  </a:cubicBezTo>
                  <a:cubicBezTo>
                    <a:pt x="2710" y="2348"/>
                    <a:pt x="2845" y="1887"/>
                    <a:pt x="2673" y="1537"/>
                  </a:cubicBezTo>
                  <a:cubicBezTo>
                    <a:pt x="2578" y="1336"/>
                    <a:pt x="2387" y="1201"/>
                    <a:pt x="2173" y="1201"/>
                  </a:cubicBezTo>
                  <a:cubicBezTo>
                    <a:pt x="2151" y="1201"/>
                    <a:pt x="2129" y="1202"/>
                    <a:pt x="2108" y="1205"/>
                  </a:cubicBezTo>
                  <a:cubicBezTo>
                    <a:pt x="2259" y="1102"/>
                    <a:pt x="2435" y="1047"/>
                    <a:pt x="2608" y="1047"/>
                  </a:cubicBezTo>
                  <a:close/>
                  <a:moveTo>
                    <a:pt x="866" y="1028"/>
                  </a:moveTo>
                  <a:cubicBezTo>
                    <a:pt x="1016" y="1028"/>
                    <a:pt x="1167" y="1067"/>
                    <a:pt x="1303" y="1137"/>
                  </a:cubicBezTo>
                  <a:cubicBezTo>
                    <a:pt x="1155" y="1162"/>
                    <a:pt x="1014" y="1211"/>
                    <a:pt x="891" y="1315"/>
                  </a:cubicBezTo>
                  <a:cubicBezTo>
                    <a:pt x="664" y="1518"/>
                    <a:pt x="664" y="1795"/>
                    <a:pt x="738" y="2065"/>
                  </a:cubicBezTo>
                  <a:cubicBezTo>
                    <a:pt x="817" y="2341"/>
                    <a:pt x="903" y="2593"/>
                    <a:pt x="928" y="2882"/>
                  </a:cubicBezTo>
                  <a:cubicBezTo>
                    <a:pt x="953" y="3103"/>
                    <a:pt x="959" y="3324"/>
                    <a:pt x="1014" y="3539"/>
                  </a:cubicBezTo>
                  <a:cubicBezTo>
                    <a:pt x="1057" y="3724"/>
                    <a:pt x="1131" y="3969"/>
                    <a:pt x="1260" y="4135"/>
                  </a:cubicBezTo>
                  <a:cubicBezTo>
                    <a:pt x="1241" y="4148"/>
                    <a:pt x="1229" y="4154"/>
                    <a:pt x="1217" y="4166"/>
                  </a:cubicBezTo>
                  <a:cubicBezTo>
                    <a:pt x="1211" y="4163"/>
                    <a:pt x="1204" y="4161"/>
                    <a:pt x="1198" y="4161"/>
                  </a:cubicBezTo>
                  <a:cubicBezTo>
                    <a:pt x="1192" y="4161"/>
                    <a:pt x="1186" y="4163"/>
                    <a:pt x="1180" y="4166"/>
                  </a:cubicBezTo>
                  <a:cubicBezTo>
                    <a:pt x="1121" y="4198"/>
                    <a:pt x="1065" y="4212"/>
                    <a:pt x="1013" y="4212"/>
                  </a:cubicBezTo>
                  <a:cubicBezTo>
                    <a:pt x="783" y="4212"/>
                    <a:pt x="624" y="3941"/>
                    <a:pt x="559" y="3736"/>
                  </a:cubicBezTo>
                  <a:cubicBezTo>
                    <a:pt x="504" y="3582"/>
                    <a:pt x="467" y="3423"/>
                    <a:pt x="424" y="3269"/>
                  </a:cubicBezTo>
                  <a:cubicBezTo>
                    <a:pt x="338" y="2950"/>
                    <a:pt x="240" y="2636"/>
                    <a:pt x="172" y="2311"/>
                  </a:cubicBezTo>
                  <a:cubicBezTo>
                    <a:pt x="99" y="1954"/>
                    <a:pt x="62" y="1518"/>
                    <a:pt x="344" y="1236"/>
                  </a:cubicBezTo>
                  <a:cubicBezTo>
                    <a:pt x="489" y="1091"/>
                    <a:pt x="676" y="1028"/>
                    <a:pt x="866" y="1028"/>
                  </a:cubicBezTo>
                  <a:close/>
                  <a:moveTo>
                    <a:pt x="1459" y="1217"/>
                  </a:moveTo>
                  <a:cubicBezTo>
                    <a:pt x="1632" y="1217"/>
                    <a:pt x="1813" y="1253"/>
                    <a:pt x="1979" y="1285"/>
                  </a:cubicBezTo>
                  <a:cubicBezTo>
                    <a:pt x="1984" y="1305"/>
                    <a:pt x="1997" y="1317"/>
                    <a:pt x="2016" y="1317"/>
                  </a:cubicBezTo>
                  <a:cubicBezTo>
                    <a:pt x="2019" y="1317"/>
                    <a:pt x="2023" y="1317"/>
                    <a:pt x="2028" y="1315"/>
                  </a:cubicBezTo>
                  <a:cubicBezTo>
                    <a:pt x="2087" y="1296"/>
                    <a:pt x="2142" y="1288"/>
                    <a:pt x="2191" y="1288"/>
                  </a:cubicBezTo>
                  <a:cubicBezTo>
                    <a:pt x="2561" y="1288"/>
                    <a:pt x="2681" y="1765"/>
                    <a:pt x="2648" y="2090"/>
                  </a:cubicBezTo>
                  <a:cubicBezTo>
                    <a:pt x="2617" y="2378"/>
                    <a:pt x="2544" y="2673"/>
                    <a:pt x="2458" y="2956"/>
                  </a:cubicBezTo>
                  <a:cubicBezTo>
                    <a:pt x="2378" y="3238"/>
                    <a:pt x="2280" y="3521"/>
                    <a:pt x="2144" y="3785"/>
                  </a:cubicBezTo>
                  <a:cubicBezTo>
                    <a:pt x="2028" y="4022"/>
                    <a:pt x="1823" y="4227"/>
                    <a:pt x="1619" y="4227"/>
                  </a:cubicBezTo>
                  <a:cubicBezTo>
                    <a:pt x="1490" y="4227"/>
                    <a:pt x="1361" y="4146"/>
                    <a:pt x="1254" y="3939"/>
                  </a:cubicBezTo>
                  <a:cubicBezTo>
                    <a:pt x="1002" y="3441"/>
                    <a:pt x="1088" y="2901"/>
                    <a:pt x="940" y="2384"/>
                  </a:cubicBezTo>
                  <a:cubicBezTo>
                    <a:pt x="842" y="2059"/>
                    <a:pt x="652" y="1727"/>
                    <a:pt x="922" y="1426"/>
                  </a:cubicBezTo>
                  <a:cubicBezTo>
                    <a:pt x="1070" y="1265"/>
                    <a:pt x="1260" y="1217"/>
                    <a:pt x="1459" y="1217"/>
                  </a:cubicBezTo>
                  <a:close/>
                  <a:moveTo>
                    <a:pt x="2230" y="1"/>
                  </a:moveTo>
                  <a:cubicBezTo>
                    <a:pt x="2218" y="1"/>
                    <a:pt x="2212" y="7"/>
                    <a:pt x="2206" y="13"/>
                  </a:cubicBezTo>
                  <a:cubicBezTo>
                    <a:pt x="2206" y="13"/>
                    <a:pt x="2200" y="13"/>
                    <a:pt x="2194" y="19"/>
                  </a:cubicBezTo>
                  <a:cubicBezTo>
                    <a:pt x="1929" y="191"/>
                    <a:pt x="1733" y="486"/>
                    <a:pt x="1684" y="799"/>
                  </a:cubicBezTo>
                  <a:cubicBezTo>
                    <a:pt x="1552" y="724"/>
                    <a:pt x="1400" y="686"/>
                    <a:pt x="1249" y="686"/>
                  </a:cubicBezTo>
                  <a:cubicBezTo>
                    <a:pt x="1042" y="686"/>
                    <a:pt x="835" y="758"/>
                    <a:pt x="682" y="904"/>
                  </a:cubicBezTo>
                  <a:cubicBezTo>
                    <a:pt x="664" y="922"/>
                    <a:pt x="682" y="953"/>
                    <a:pt x="701" y="959"/>
                  </a:cubicBezTo>
                  <a:cubicBezTo>
                    <a:pt x="615" y="978"/>
                    <a:pt x="529" y="1008"/>
                    <a:pt x="449" y="1051"/>
                  </a:cubicBezTo>
                  <a:cubicBezTo>
                    <a:pt x="62" y="1272"/>
                    <a:pt x="0" y="1727"/>
                    <a:pt x="56" y="2133"/>
                  </a:cubicBezTo>
                  <a:cubicBezTo>
                    <a:pt x="92" y="2409"/>
                    <a:pt x="178" y="2685"/>
                    <a:pt x="258" y="2956"/>
                  </a:cubicBezTo>
                  <a:cubicBezTo>
                    <a:pt x="338" y="3251"/>
                    <a:pt x="400" y="3564"/>
                    <a:pt x="504" y="3847"/>
                  </a:cubicBezTo>
                  <a:cubicBezTo>
                    <a:pt x="595" y="4081"/>
                    <a:pt x="783" y="4297"/>
                    <a:pt x="1015" y="4297"/>
                  </a:cubicBezTo>
                  <a:cubicBezTo>
                    <a:pt x="1081" y="4297"/>
                    <a:pt x="1151" y="4279"/>
                    <a:pt x="1223" y="4240"/>
                  </a:cubicBezTo>
                  <a:cubicBezTo>
                    <a:pt x="1241" y="4234"/>
                    <a:pt x="1247" y="4221"/>
                    <a:pt x="1247" y="4209"/>
                  </a:cubicBezTo>
                  <a:cubicBezTo>
                    <a:pt x="1260" y="4203"/>
                    <a:pt x="1278" y="4197"/>
                    <a:pt x="1290" y="4191"/>
                  </a:cubicBezTo>
                  <a:cubicBezTo>
                    <a:pt x="1290" y="4191"/>
                    <a:pt x="1297" y="4185"/>
                    <a:pt x="1297" y="4185"/>
                  </a:cubicBezTo>
                  <a:cubicBezTo>
                    <a:pt x="1352" y="4240"/>
                    <a:pt x="1413" y="4289"/>
                    <a:pt x="1487" y="4314"/>
                  </a:cubicBezTo>
                  <a:cubicBezTo>
                    <a:pt x="1546" y="4336"/>
                    <a:pt x="1602" y="4346"/>
                    <a:pt x="1655" y="4346"/>
                  </a:cubicBezTo>
                  <a:cubicBezTo>
                    <a:pt x="1764" y="4346"/>
                    <a:pt x="1863" y="4304"/>
                    <a:pt x="1954" y="4234"/>
                  </a:cubicBezTo>
                  <a:cubicBezTo>
                    <a:pt x="1960" y="4246"/>
                    <a:pt x="1972" y="4258"/>
                    <a:pt x="1991" y="4258"/>
                  </a:cubicBezTo>
                  <a:cubicBezTo>
                    <a:pt x="2009" y="4259"/>
                    <a:pt x="2027" y="4260"/>
                    <a:pt x="2045" y="4260"/>
                  </a:cubicBezTo>
                  <a:cubicBezTo>
                    <a:pt x="2433" y="4260"/>
                    <a:pt x="2631" y="4003"/>
                    <a:pt x="2783" y="3656"/>
                  </a:cubicBezTo>
                  <a:cubicBezTo>
                    <a:pt x="3005" y="3140"/>
                    <a:pt x="3324" y="2575"/>
                    <a:pt x="3404" y="2010"/>
                  </a:cubicBezTo>
                  <a:cubicBezTo>
                    <a:pt x="3453" y="1635"/>
                    <a:pt x="3342" y="1248"/>
                    <a:pt x="2992" y="1051"/>
                  </a:cubicBezTo>
                  <a:cubicBezTo>
                    <a:pt x="2875" y="990"/>
                    <a:pt x="2753" y="953"/>
                    <a:pt x="2630" y="953"/>
                  </a:cubicBezTo>
                  <a:cubicBezTo>
                    <a:pt x="2506" y="834"/>
                    <a:pt x="2346" y="771"/>
                    <a:pt x="2180" y="771"/>
                  </a:cubicBezTo>
                  <a:cubicBezTo>
                    <a:pt x="2132" y="771"/>
                    <a:pt x="2083" y="776"/>
                    <a:pt x="2034" y="787"/>
                  </a:cubicBezTo>
                  <a:cubicBezTo>
                    <a:pt x="2132" y="603"/>
                    <a:pt x="2261" y="443"/>
                    <a:pt x="2476" y="382"/>
                  </a:cubicBezTo>
                  <a:cubicBezTo>
                    <a:pt x="2501" y="382"/>
                    <a:pt x="2525" y="376"/>
                    <a:pt x="2550" y="351"/>
                  </a:cubicBezTo>
                  <a:cubicBezTo>
                    <a:pt x="2685" y="185"/>
                    <a:pt x="2359" y="1"/>
                    <a:pt x="223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4"/>
            <p:cNvSpPr/>
            <p:nvPr/>
          </p:nvSpPr>
          <p:spPr>
            <a:xfrm>
              <a:off x="-1548911" y="3996430"/>
              <a:ext cx="21995" cy="27606"/>
            </a:xfrm>
            <a:custGeom>
              <a:avLst/>
              <a:gdLst/>
              <a:ahLst/>
              <a:cxnLst/>
              <a:rect l="l" t="t" r="r" b="b"/>
              <a:pathLst>
                <a:path w="247" h="310" extrusionOk="0">
                  <a:moveTo>
                    <a:pt x="19" y="0"/>
                  </a:moveTo>
                  <a:cubicBezTo>
                    <a:pt x="6" y="0"/>
                    <a:pt x="0" y="22"/>
                    <a:pt x="16" y="28"/>
                  </a:cubicBezTo>
                  <a:cubicBezTo>
                    <a:pt x="108" y="95"/>
                    <a:pt x="163" y="187"/>
                    <a:pt x="194" y="292"/>
                  </a:cubicBezTo>
                  <a:cubicBezTo>
                    <a:pt x="199" y="304"/>
                    <a:pt x="209" y="310"/>
                    <a:pt x="218" y="310"/>
                  </a:cubicBezTo>
                  <a:cubicBezTo>
                    <a:pt x="233" y="310"/>
                    <a:pt x="246" y="298"/>
                    <a:pt x="243" y="280"/>
                  </a:cubicBezTo>
                  <a:cubicBezTo>
                    <a:pt x="212" y="169"/>
                    <a:pt x="126" y="64"/>
                    <a:pt x="28" y="3"/>
                  </a:cubicBezTo>
                  <a:cubicBezTo>
                    <a:pt x="25" y="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4"/>
            <p:cNvSpPr/>
            <p:nvPr/>
          </p:nvSpPr>
          <p:spPr>
            <a:xfrm>
              <a:off x="-1553364" y="4014418"/>
              <a:ext cx="14604" cy="21906"/>
            </a:xfrm>
            <a:custGeom>
              <a:avLst/>
              <a:gdLst/>
              <a:ahLst/>
              <a:cxnLst/>
              <a:rect l="l" t="t" r="r" b="b"/>
              <a:pathLst>
                <a:path w="164" h="246" extrusionOk="0">
                  <a:moveTo>
                    <a:pt x="26" y="1"/>
                  </a:moveTo>
                  <a:cubicBezTo>
                    <a:pt x="11" y="1"/>
                    <a:pt x="1" y="24"/>
                    <a:pt x="16" y="34"/>
                  </a:cubicBezTo>
                  <a:cubicBezTo>
                    <a:pt x="78" y="78"/>
                    <a:pt x="96" y="139"/>
                    <a:pt x="84" y="213"/>
                  </a:cubicBezTo>
                  <a:cubicBezTo>
                    <a:pt x="80" y="231"/>
                    <a:pt x="97" y="245"/>
                    <a:pt x="113" y="245"/>
                  </a:cubicBezTo>
                  <a:cubicBezTo>
                    <a:pt x="124" y="245"/>
                    <a:pt x="134" y="239"/>
                    <a:pt x="139" y="225"/>
                  </a:cubicBezTo>
                  <a:cubicBezTo>
                    <a:pt x="164" y="139"/>
                    <a:pt x="109" y="47"/>
                    <a:pt x="35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4"/>
            <p:cNvSpPr/>
            <p:nvPr/>
          </p:nvSpPr>
          <p:spPr>
            <a:xfrm>
              <a:off x="-1612136" y="3890017"/>
              <a:ext cx="29119" cy="24043"/>
            </a:xfrm>
            <a:custGeom>
              <a:avLst/>
              <a:gdLst/>
              <a:ahLst/>
              <a:cxnLst/>
              <a:rect l="l" t="t" r="r" b="b"/>
              <a:pathLst>
                <a:path w="327" h="270" extrusionOk="0">
                  <a:moveTo>
                    <a:pt x="1" y="0"/>
                  </a:moveTo>
                  <a:cubicBezTo>
                    <a:pt x="1" y="6"/>
                    <a:pt x="1" y="6"/>
                    <a:pt x="1" y="12"/>
                  </a:cubicBezTo>
                  <a:cubicBezTo>
                    <a:pt x="19" y="68"/>
                    <a:pt x="44" y="117"/>
                    <a:pt x="80" y="160"/>
                  </a:cubicBezTo>
                  <a:cubicBezTo>
                    <a:pt x="105" y="189"/>
                    <a:pt x="180" y="269"/>
                    <a:pt x="235" y="269"/>
                  </a:cubicBezTo>
                  <a:cubicBezTo>
                    <a:pt x="249" y="269"/>
                    <a:pt x="261" y="264"/>
                    <a:pt x="271" y="252"/>
                  </a:cubicBezTo>
                  <a:cubicBezTo>
                    <a:pt x="326" y="184"/>
                    <a:pt x="216" y="104"/>
                    <a:pt x="166" y="74"/>
                  </a:cubicBezTo>
                  <a:cubicBezTo>
                    <a:pt x="117" y="37"/>
                    <a:pt x="62" y="25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4"/>
            <p:cNvSpPr/>
            <p:nvPr/>
          </p:nvSpPr>
          <p:spPr>
            <a:xfrm>
              <a:off x="-1690945" y="3893846"/>
              <a:ext cx="93146" cy="100716"/>
            </a:xfrm>
            <a:custGeom>
              <a:avLst/>
              <a:gdLst/>
              <a:ahLst/>
              <a:cxnLst/>
              <a:rect l="l" t="t" r="r" b="b"/>
              <a:pathLst>
                <a:path w="1046" h="1131" extrusionOk="0">
                  <a:moveTo>
                    <a:pt x="849" y="0"/>
                  </a:moveTo>
                  <a:cubicBezTo>
                    <a:pt x="591" y="209"/>
                    <a:pt x="443" y="461"/>
                    <a:pt x="363" y="786"/>
                  </a:cubicBezTo>
                  <a:cubicBezTo>
                    <a:pt x="376" y="799"/>
                    <a:pt x="376" y="829"/>
                    <a:pt x="351" y="836"/>
                  </a:cubicBezTo>
                  <a:cubicBezTo>
                    <a:pt x="320" y="848"/>
                    <a:pt x="56" y="934"/>
                    <a:pt x="1" y="1008"/>
                  </a:cubicBezTo>
                  <a:cubicBezTo>
                    <a:pt x="13" y="1020"/>
                    <a:pt x="19" y="1026"/>
                    <a:pt x="32" y="1032"/>
                  </a:cubicBezTo>
                  <a:cubicBezTo>
                    <a:pt x="44" y="1032"/>
                    <a:pt x="55" y="1032"/>
                    <a:pt x="67" y="1032"/>
                  </a:cubicBezTo>
                  <a:cubicBezTo>
                    <a:pt x="266" y="1032"/>
                    <a:pt x="473" y="1078"/>
                    <a:pt x="658" y="1130"/>
                  </a:cubicBezTo>
                  <a:cubicBezTo>
                    <a:pt x="664" y="1130"/>
                    <a:pt x="671" y="1130"/>
                    <a:pt x="677" y="1124"/>
                  </a:cubicBezTo>
                  <a:cubicBezTo>
                    <a:pt x="677" y="1118"/>
                    <a:pt x="677" y="1112"/>
                    <a:pt x="683" y="1106"/>
                  </a:cubicBezTo>
                  <a:lnTo>
                    <a:pt x="689" y="1106"/>
                  </a:lnTo>
                  <a:cubicBezTo>
                    <a:pt x="671" y="1032"/>
                    <a:pt x="634" y="965"/>
                    <a:pt x="572" y="915"/>
                  </a:cubicBezTo>
                  <a:cubicBezTo>
                    <a:pt x="567" y="918"/>
                    <a:pt x="561" y="919"/>
                    <a:pt x="555" y="919"/>
                  </a:cubicBezTo>
                  <a:cubicBezTo>
                    <a:pt x="534" y="919"/>
                    <a:pt x="513" y="903"/>
                    <a:pt x="523" y="879"/>
                  </a:cubicBezTo>
                  <a:cubicBezTo>
                    <a:pt x="628" y="627"/>
                    <a:pt x="775" y="338"/>
                    <a:pt x="1045" y="258"/>
                  </a:cubicBezTo>
                  <a:cubicBezTo>
                    <a:pt x="1027" y="246"/>
                    <a:pt x="1002" y="234"/>
                    <a:pt x="990" y="215"/>
                  </a:cubicBezTo>
                  <a:cubicBezTo>
                    <a:pt x="922" y="160"/>
                    <a:pt x="873" y="80"/>
                    <a:pt x="84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4"/>
            <p:cNvSpPr/>
            <p:nvPr/>
          </p:nvSpPr>
          <p:spPr>
            <a:xfrm>
              <a:off x="-1682485" y="4226711"/>
              <a:ext cx="21372" cy="23954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24" y="0"/>
                  </a:moveTo>
                  <a:cubicBezTo>
                    <a:pt x="12" y="0"/>
                    <a:pt x="0" y="10"/>
                    <a:pt x="4" y="22"/>
                  </a:cubicBezTo>
                  <a:cubicBezTo>
                    <a:pt x="41" y="120"/>
                    <a:pt x="109" y="200"/>
                    <a:pt x="189" y="261"/>
                  </a:cubicBezTo>
                  <a:cubicBezTo>
                    <a:pt x="194" y="266"/>
                    <a:pt x="200" y="268"/>
                    <a:pt x="205" y="268"/>
                  </a:cubicBezTo>
                  <a:cubicBezTo>
                    <a:pt x="227" y="268"/>
                    <a:pt x="239" y="233"/>
                    <a:pt x="219" y="218"/>
                  </a:cubicBezTo>
                  <a:cubicBezTo>
                    <a:pt x="139" y="163"/>
                    <a:pt x="84" y="96"/>
                    <a:pt x="41" y="10"/>
                  </a:cubicBezTo>
                  <a:cubicBezTo>
                    <a:pt x="37" y="3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4"/>
            <p:cNvSpPr/>
            <p:nvPr/>
          </p:nvSpPr>
          <p:spPr>
            <a:xfrm>
              <a:off x="-1699671" y="4214690"/>
              <a:ext cx="23776" cy="38559"/>
            </a:xfrm>
            <a:custGeom>
              <a:avLst/>
              <a:gdLst/>
              <a:ahLst/>
              <a:cxnLst/>
              <a:rect l="l" t="t" r="r" b="b"/>
              <a:pathLst>
                <a:path w="267" h="433" extrusionOk="0">
                  <a:moveTo>
                    <a:pt x="51" y="1"/>
                  </a:moveTo>
                  <a:cubicBezTo>
                    <a:pt x="45" y="1"/>
                    <a:pt x="40" y="4"/>
                    <a:pt x="37" y="9"/>
                  </a:cubicBezTo>
                  <a:cubicBezTo>
                    <a:pt x="1" y="163"/>
                    <a:pt x="87" y="347"/>
                    <a:pt x="216" y="427"/>
                  </a:cubicBezTo>
                  <a:cubicBezTo>
                    <a:pt x="220" y="431"/>
                    <a:pt x="225" y="432"/>
                    <a:pt x="230" y="432"/>
                  </a:cubicBezTo>
                  <a:cubicBezTo>
                    <a:pt x="250" y="432"/>
                    <a:pt x="266" y="404"/>
                    <a:pt x="246" y="384"/>
                  </a:cubicBezTo>
                  <a:cubicBezTo>
                    <a:pt x="123" y="280"/>
                    <a:pt x="80" y="175"/>
                    <a:pt x="68" y="16"/>
                  </a:cubicBezTo>
                  <a:cubicBezTo>
                    <a:pt x="65" y="5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4"/>
            <p:cNvSpPr/>
            <p:nvPr/>
          </p:nvSpPr>
          <p:spPr>
            <a:xfrm>
              <a:off x="-1767171" y="3996430"/>
              <a:ext cx="17276" cy="17810"/>
            </a:xfrm>
            <a:custGeom>
              <a:avLst/>
              <a:gdLst/>
              <a:ahLst/>
              <a:cxnLst/>
              <a:rect l="l" t="t" r="r" b="b"/>
              <a:pathLst>
                <a:path w="194" h="200" extrusionOk="0">
                  <a:moveTo>
                    <a:pt x="161" y="0"/>
                  </a:moveTo>
                  <a:cubicBezTo>
                    <a:pt x="155" y="0"/>
                    <a:pt x="149" y="3"/>
                    <a:pt x="144" y="9"/>
                  </a:cubicBezTo>
                  <a:cubicBezTo>
                    <a:pt x="95" y="58"/>
                    <a:pt x="58" y="114"/>
                    <a:pt x="15" y="163"/>
                  </a:cubicBezTo>
                  <a:cubicBezTo>
                    <a:pt x="1" y="177"/>
                    <a:pt x="13" y="199"/>
                    <a:pt x="27" y="199"/>
                  </a:cubicBezTo>
                  <a:cubicBezTo>
                    <a:pt x="32" y="199"/>
                    <a:pt x="36" y="197"/>
                    <a:pt x="40" y="193"/>
                  </a:cubicBezTo>
                  <a:cubicBezTo>
                    <a:pt x="89" y="144"/>
                    <a:pt x="132" y="95"/>
                    <a:pt x="175" y="40"/>
                  </a:cubicBezTo>
                  <a:cubicBezTo>
                    <a:pt x="193" y="22"/>
                    <a:pt x="178" y="0"/>
                    <a:pt x="16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4"/>
            <p:cNvSpPr/>
            <p:nvPr/>
          </p:nvSpPr>
          <p:spPr>
            <a:xfrm>
              <a:off x="-1781686" y="3998567"/>
              <a:ext cx="17810" cy="26804"/>
            </a:xfrm>
            <a:custGeom>
              <a:avLst/>
              <a:gdLst/>
              <a:ahLst/>
              <a:cxnLst/>
              <a:rect l="l" t="t" r="r" b="b"/>
              <a:pathLst>
                <a:path w="200" h="301" extrusionOk="0">
                  <a:moveTo>
                    <a:pt x="165" y="1"/>
                  </a:moveTo>
                  <a:cubicBezTo>
                    <a:pt x="162" y="1"/>
                    <a:pt x="158" y="2"/>
                    <a:pt x="154" y="4"/>
                  </a:cubicBezTo>
                  <a:cubicBezTo>
                    <a:pt x="55" y="53"/>
                    <a:pt x="0" y="182"/>
                    <a:pt x="12" y="286"/>
                  </a:cubicBezTo>
                  <a:cubicBezTo>
                    <a:pt x="15" y="295"/>
                    <a:pt x="23" y="300"/>
                    <a:pt x="30" y="300"/>
                  </a:cubicBezTo>
                  <a:cubicBezTo>
                    <a:pt x="37" y="300"/>
                    <a:pt x="43" y="295"/>
                    <a:pt x="43" y="286"/>
                  </a:cubicBezTo>
                  <a:cubicBezTo>
                    <a:pt x="49" y="176"/>
                    <a:pt x="98" y="102"/>
                    <a:pt x="184" y="34"/>
                  </a:cubicBezTo>
                  <a:cubicBezTo>
                    <a:pt x="200" y="24"/>
                    <a:pt x="185" y="1"/>
                    <a:pt x="16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4"/>
            <p:cNvSpPr/>
            <p:nvPr/>
          </p:nvSpPr>
          <p:spPr>
            <a:xfrm>
              <a:off x="-1697445" y="3023391"/>
              <a:ext cx="41052" cy="43367"/>
            </a:xfrm>
            <a:custGeom>
              <a:avLst/>
              <a:gdLst/>
              <a:ahLst/>
              <a:cxnLst/>
              <a:rect l="l" t="t" r="r" b="b"/>
              <a:pathLst>
                <a:path w="461" h="487" extrusionOk="0">
                  <a:moveTo>
                    <a:pt x="313" y="1"/>
                  </a:moveTo>
                  <a:cubicBezTo>
                    <a:pt x="191" y="142"/>
                    <a:pt x="98" y="289"/>
                    <a:pt x="0" y="449"/>
                  </a:cubicBezTo>
                  <a:cubicBezTo>
                    <a:pt x="43" y="455"/>
                    <a:pt x="80" y="468"/>
                    <a:pt x="117" y="486"/>
                  </a:cubicBezTo>
                  <a:cubicBezTo>
                    <a:pt x="117" y="437"/>
                    <a:pt x="203" y="351"/>
                    <a:pt x="221" y="332"/>
                  </a:cubicBezTo>
                  <a:cubicBezTo>
                    <a:pt x="295" y="265"/>
                    <a:pt x="375" y="197"/>
                    <a:pt x="461" y="142"/>
                  </a:cubicBezTo>
                  <a:cubicBezTo>
                    <a:pt x="393" y="117"/>
                    <a:pt x="350" y="56"/>
                    <a:pt x="313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4"/>
            <p:cNvSpPr/>
            <p:nvPr/>
          </p:nvSpPr>
          <p:spPr>
            <a:xfrm>
              <a:off x="-1666812" y="3020630"/>
              <a:ext cx="21194" cy="11042"/>
            </a:xfrm>
            <a:custGeom>
              <a:avLst/>
              <a:gdLst/>
              <a:ahLst/>
              <a:cxnLst/>
              <a:rect l="l" t="t" r="r" b="b"/>
              <a:pathLst>
                <a:path w="238" h="124" extrusionOk="0">
                  <a:moveTo>
                    <a:pt x="147" y="1"/>
                  </a:moveTo>
                  <a:cubicBezTo>
                    <a:pt x="120" y="1"/>
                    <a:pt x="93" y="5"/>
                    <a:pt x="74" y="7"/>
                  </a:cubicBezTo>
                  <a:cubicBezTo>
                    <a:pt x="62" y="10"/>
                    <a:pt x="49" y="12"/>
                    <a:pt x="37" y="12"/>
                  </a:cubicBezTo>
                  <a:cubicBezTo>
                    <a:pt x="25" y="12"/>
                    <a:pt x="13" y="10"/>
                    <a:pt x="0" y="7"/>
                  </a:cubicBezTo>
                  <a:lnTo>
                    <a:pt x="0" y="7"/>
                  </a:lnTo>
                  <a:cubicBezTo>
                    <a:pt x="31" y="50"/>
                    <a:pt x="62" y="87"/>
                    <a:pt x="105" y="112"/>
                  </a:cubicBezTo>
                  <a:cubicBezTo>
                    <a:pt x="118" y="119"/>
                    <a:pt x="136" y="123"/>
                    <a:pt x="154" y="123"/>
                  </a:cubicBezTo>
                  <a:cubicBezTo>
                    <a:pt x="195" y="123"/>
                    <a:pt x="238" y="103"/>
                    <a:pt x="234" y="56"/>
                  </a:cubicBezTo>
                  <a:cubicBezTo>
                    <a:pt x="230" y="11"/>
                    <a:pt x="189" y="1"/>
                    <a:pt x="14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4"/>
            <p:cNvSpPr/>
            <p:nvPr/>
          </p:nvSpPr>
          <p:spPr>
            <a:xfrm>
              <a:off x="-1796468" y="3047345"/>
              <a:ext cx="195910" cy="168304"/>
            </a:xfrm>
            <a:custGeom>
              <a:avLst/>
              <a:gdLst/>
              <a:ahLst/>
              <a:cxnLst/>
              <a:rect l="l" t="t" r="r" b="b"/>
              <a:pathLst>
                <a:path w="2200" h="1890" extrusionOk="0">
                  <a:moveTo>
                    <a:pt x="1874" y="315"/>
                  </a:moveTo>
                  <a:cubicBezTo>
                    <a:pt x="1960" y="346"/>
                    <a:pt x="2040" y="407"/>
                    <a:pt x="2083" y="493"/>
                  </a:cubicBezTo>
                  <a:cubicBezTo>
                    <a:pt x="2092" y="507"/>
                    <a:pt x="2079" y="520"/>
                    <a:pt x="2068" y="520"/>
                  </a:cubicBezTo>
                  <a:cubicBezTo>
                    <a:pt x="2064" y="520"/>
                    <a:pt x="2060" y="517"/>
                    <a:pt x="2058" y="512"/>
                  </a:cubicBezTo>
                  <a:cubicBezTo>
                    <a:pt x="2021" y="426"/>
                    <a:pt x="1954" y="358"/>
                    <a:pt x="1868" y="328"/>
                  </a:cubicBezTo>
                  <a:cubicBezTo>
                    <a:pt x="1862" y="328"/>
                    <a:pt x="1868" y="315"/>
                    <a:pt x="1874" y="315"/>
                  </a:cubicBezTo>
                  <a:close/>
                  <a:moveTo>
                    <a:pt x="1869" y="438"/>
                  </a:moveTo>
                  <a:cubicBezTo>
                    <a:pt x="1873" y="438"/>
                    <a:pt x="1877" y="440"/>
                    <a:pt x="1880" y="444"/>
                  </a:cubicBezTo>
                  <a:cubicBezTo>
                    <a:pt x="1935" y="506"/>
                    <a:pt x="1972" y="579"/>
                    <a:pt x="1985" y="659"/>
                  </a:cubicBezTo>
                  <a:cubicBezTo>
                    <a:pt x="1985" y="672"/>
                    <a:pt x="1975" y="678"/>
                    <a:pt x="1965" y="678"/>
                  </a:cubicBezTo>
                  <a:cubicBezTo>
                    <a:pt x="1955" y="678"/>
                    <a:pt x="1945" y="672"/>
                    <a:pt x="1942" y="659"/>
                  </a:cubicBezTo>
                  <a:cubicBezTo>
                    <a:pt x="1923" y="592"/>
                    <a:pt x="1905" y="530"/>
                    <a:pt x="1856" y="469"/>
                  </a:cubicBezTo>
                  <a:cubicBezTo>
                    <a:pt x="1846" y="455"/>
                    <a:pt x="1858" y="438"/>
                    <a:pt x="1869" y="438"/>
                  </a:cubicBezTo>
                  <a:close/>
                  <a:moveTo>
                    <a:pt x="315" y="1396"/>
                  </a:moveTo>
                  <a:cubicBezTo>
                    <a:pt x="319" y="1396"/>
                    <a:pt x="323" y="1398"/>
                    <a:pt x="326" y="1403"/>
                  </a:cubicBezTo>
                  <a:cubicBezTo>
                    <a:pt x="363" y="1452"/>
                    <a:pt x="418" y="1483"/>
                    <a:pt x="473" y="1507"/>
                  </a:cubicBezTo>
                  <a:cubicBezTo>
                    <a:pt x="496" y="1518"/>
                    <a:pt x="487" y="1545"/>
                    <a:pt x="472" y="1545"/>
                  </a:cubicBezTo>
                  <a:cubicBezTo>
                    <a:pt x="470" y="1545"/>
                    <a:pt x="469" y="1545"/>
                    <a:pt x="467" y="1544"/>
                  </a:cubicBezTo>
                  <a:cubicBezTo>
                    <a:pt x="400" y="1519"/>
                    <a:pt x="344" y="1476"/>
                    <a:pt x="301" y="1427"/>
                  </a:cubicBezTo>
                  <a:cubicBezTo>
                    <a:pt x="292" y="1413"/>
                    <a:pt x="304" y="1396"/>
                    <a:pt x="315" y="1396"/>
                  </a:cubicBezTo>
                  <a:close/>
                  <a:moveTo>
                    <a:pt x="138" y="1338"/>
                  </a:moveTo>
                  <a:cubicBezTo>
                    <a:pt x="143" y="1338"/>
                    <a:pt x="148" y="1341"/>
                    <a:pt x="148" y="1347"/>
                  </a:cubicBezTo>
                  <a:cubicBezTo>
                    <a:pt x="166" y="1403"/>
                    <a:pt x="197" y="1464"/>
                    <a:pt x="240" y="1507"/>
                  </a:cubicBezTo>
                  <a:cubicBezTo>
                    <a:pt x="283" y="1556"/>
                    <a:pt x="332" y="1575"/>
                    <a:pt x="387" y="1599"/>
                  </a:cubicBezTo>
                  <a:cubicBezTo>
                    <a:pt x="406" y="1605"/>
                    <a:pt x="400" y="1636"/>
                    <a:pt x="381" y="1636"/>
                  </a:cubicBezTo>
                  <a:cubicBezTo>
                    <a:pt x="240" y="1630"/>
                    <a:pt x="135" y="1470"/>
                    <a:pt x="129" y="1347"/>
                  </a:cubicBezTo>
                  <a:cubicBezTo>
                    <a:pt x="129" y="1341"/>
                    <a:pt x="134" y="1338"/>
                    <a:pt x="138" y="1338"/>
                  </a:cubicBezTo>
                  <a:close/>
                  <a:moveTo>
                    <a:pt x="825" y="0"/>
                  </a:moveTo>
                  <a:cubicBezTo>
                    <a:pt x="440" y="0"/>
                    <a:pt x="173" y="365"/>
                    <a:pt x="86" y="752"/>
                  </a:cubicBezTo>
                  <a:cubicBezTo>
                    <a:pt x="25" y="1040"/>
                    <a:pt x="0" y="1390"/>
                    <a:pt x="221" y="1618"/>
                  </a:cubicBezTo>
                  <a:cubicBezTo>
                    <a:pt x="363" y="1759"/>
                    <a:pt x="578" y="1833"/>
                    <a:pt x="774" y="1870"/>
                  </a:cubicBezTo>
                  <a:cubicBezTo>
                    <a:pt x="851" y="1883"/>
                    <a:pt x="929" y="1889"/>
                    <a:pt x="1007" y="1889"/>
                  </a:cubicBezTo>
                  <a:cubicBezTo>
                    <a:pt x="1480" y="1889"/>
                    <a:pt x="1953" y="1649"/>
                    <a:pt x="2095" y="1169"/>
                  </a:cubicBezTo>
                  <a:cubicBezTo>
                    <a:pt x="2181" y="881"/>
                    <a:pt x="2200" y="512"/>
                    <a:pt x="1948" y="309"/>
                  </a:cubicBezTo>
                  <a:cubicBezTo>
                    <a:pt x="1800" y="186"/>
                    <a:pt x="1598" y="149"/>
                    <a:pt x="1413" y="113"/>
                  </a:cubicBezTo>
                  <a:cubicBezTo>
                    <a:pt x="1401" y="113"/>
                    <a:pt x="1389" y="106"/>
                    <a:pt x="1389" y="94"/>
                  </a:cubicBezTo>
                  <a:cubicBezTo>
                    <a:pt x="1327" y="149"/>
                    <a:pt x="1266" y="211"/>
                    <a:pt x="1278" y="223"/>
                  </a:cubicBezTo>
                  <a:cubicBezTo>
                    <a:pt x="1284" y="229"/>
                    <a:pt x="1284" y="235"/>
                    <a:pt x="1278" y="242"/>
                  </a:cubicBezTo>
                  <a:cubicBezTo>
                    <a:pt x="1296" y="254"/>
                    <a:pt x="1321" y="266"/>
                    <a:pt x="1339" y="278"/>
                  </a:cubicBezTo>
                  <a:cubicBezTo>
                    <a:pt x="1369" y="292"/>
                    <a:pt x="1414" y="303"/>
                    <a:pt x="1456" y="303"/>
                  </a:cubicBezTo>
                  <a:cubicBezTo>
                    <a:pt x="1491" y="303"/>
                    <a:pt x="1526" y="295"/>
                    <a:pt x="1548" y="272"/>
                  </a:cubicBezTo>
                  <a:cubicBezTo>
                    <a:pt x="1557" y="267"/>
                    <a:pt x="1565" y="264"/>
                    <a:pt x="1573" y="264"/>
                  </a:cubicBezTo>
                  <a:cubicBezTo>
                    <a:pt x="1599" y="264"/>
                    <a:pt x="1617" y="293"/>
                    <a:pt x="1598" y="321"/>
                  </a:cubicBezTo>
                  <a:cubicBezTo>
                    <a:pt x="1560" y="366"/>
                    <a:pt x="1509" y="384"/>
                    <a:pt x="1456" y="384"/>
                  </a:cubicBezTo>
                  <a:cubicBezTo>
                    <a:pt x="1421" y="384"/>
                    <a:pt x="1386" y="377"/>
                    <a:pt x="1352" y="364"/>
                  </a:cubicBezTo>
                  <a:cubicBezTo>
                    <a:pt x="1278" y="334"/>
                    <a:pt x="1223" y="272"/>
                    <a:pt x="1143" y="254"/>
                  </a:cubicBezTo>
                  <a:cubicBezTo>
                    <a:pt x="1126" y="250"/>
                    <a:pt x="1108" y="245"/>
                    <a:pt x="1091" y="245"/>
                  </a:cubicBezTo>
                  <a:cubicBezTo>
                    <a:pt x="1084" y="245"/>
                    <a:pt x="1076" y="246"/>
                    <a:pt x="1069" y="248"/>
                  </a:cubicBezTo>
                  <a:lnTo>
                    <a:pt x="1057" y="248"/>
                  </a:lnTo>
                  <a:cubicBezTo>
                    <a:pt x="977" y="248"/>
                    <a:pt x="903" y="285"/>
                    <a:pt x="823" y="309"/>
                  </a:cubicBezTo>
                  <a:cubicBezTo>
                    <a:pt x="820" y="311"/>
                    <a:pt x="817" y="312"/>
                    <a:pt x="814" y="312"/>
                  </a:cubicBezTo>
                  <a:cubicBezTo>
                    <a:pt x="796" y="312"/>
                    <a:pt x="789" y="283"/>
                    <a:pt x="805" y="272"/>
                  </a:cubicBezTo>
                  <a:cubicBezTo>
                    <a:pt x="885" y="229"/>
                    <a:pt x="971" y="186"/>
                    <a:pt x="1063" y="180"/>
                  </a:cubicBezTo>
                  <a:cubicBezTo>
                    <a:pt x="1075" y="137"/>
                    <a:pt x="1094" y="88"/>
                    <a:pt x="1118" y="45"/>
                  </a:cubicBezTo>
                  <a:lnTo>
                    <a:pt x="1106" y="39"/>
                  </a:lnTo>
                  <a:cubicBezTo>
                    <a:pt x="1106" y="48"/>
                    <a:pt x="1099" y="54"/>
                    <a:pt x="1091" y="54"/>
                  </a:cubicBezTo>
                  <a:cubicBezTo>
                    <a:pt x="1088" y="54"/>
                    <a:pt x="1085" y="53"/>
                    <a:pt x="1081" y="51"/>
                  </a:cubicBezTo>
                  <a:cubicBezTo>
                    <a:pt x="991" y="16"/>
                    <a:pt x="905" y="0"/>
                    <a:pt x="825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4"/>
            <p:cNvSpPr/>
            <p:nvPr/>
          </p:nvSpPr>
          <p:spPr>
            <a:xfrm>
              <a:off x="-1808489" y="2968803"/>
              <a:ext cx="216659" cy="253971"/>
            </a:xfrm>
            <a:custGeom>
              <a:avLst/>
              <a:gdLst/>
              <a:ahLst/>
              <a:cxnLst/>
              <a:rect l="l" t="t" r="r" b="b"/>
              <a:pathLst>
                <a:path w="2433" h="2852" extrusionOk="0">
                  <a:moveTo>
                    <a:pt x="1738" y="583"/>
                  </a:moveTo>
                  <a:cubicBezTo>
                    <a:pt x="1780" y="583"/>
                    <a:pt x="1821" y="593"/>
                    <a:pt x="1825" y="638"/>
                  </a:cubicBezTo>
                  <a:cubicBezTo>
                    <a:pt x="1829" y="685"/>
                    <a:pt x="1786" y="705"/>
                    <a:pt x="1745" y="705"/>
                  </a:cubicBezTo>
                  <a:cubicBezTo>
                    <a:pt x="1727" y="705"/>
                    <a:pt x="1709" y="701"/>
                    <a:pt x="1696" y="694"/>
                  </a:cubicBezTo>
                  <a:cubicBezTo>
                    <a:pt x="1653" y="669"/>
                    <a:pt x="1622" y="632"/>
                    <a:pt x="1591" y="589"/>
                  </a:cubicBezTo>
                  <a:lnTo>
                    <a:pt x="1591" y="589"/>
                  </a:lnTo>
                  <a:cubicBezTo>
                    <a:pt x="1604" y="592"/>
                    <a:pt x="1616" y="594"/>
                    <a:pt x="1628" y="594"/>
                  </a:cubicBezTo>
                  <a:cubicBezTo>
                    <a:pt x="1640" y="594"/>
                    <a:pt x="1653" y="592"/>
                    <a:pt x="1665" y="589"/>
                  </a:cubicBezTo>
                  <a:cubicBezTo>
                    <a:pt x="1684" y="587"/>
                    <a:pt x="1711" y="583"/>
                    <a:pt x="1738" y="583"/>
                  </a:cubicBezTo>
                  <a:close/>
                  <a:moveTo>
                    <a:pt x="995" y="85"/>
                  </a:moveTo>
                  <a:cubicBezTo>
                    <a:pt x="1087" y="141"/>
                    <a:pt x="1186" y="184"/>
                    <a:pt x="1272" y="239"/>
                  </a:cubicBezTo>
                  <a:cubicBezTo>
                    <a:pt x="1413" y="337"/>
                    <a:pt x="1554" y="546"/>
                    <a:pt x="1370" y="681"/>
                  </a:cubicBezTo>
                  <a:cubicBezTo>
                    <a:pt x="1198" y="534"/>
                    <a:pt x="1075" y="350"/>
                    <a:pt x="1014" y="134"/>
                  </a:cubicBezTo>
                  <a:cubicBezTo>
                    <a:pt x="1014" y="127"/>
                    <a:pt x="1010" y="124"/>
                    <a:pt x="1005" y="124"/>
                  </a:cubicBezTo>
                  <a:cubicBezTo>
                    <a:pt x="1001" y="124"/>
                    <a:pt x="998" y="126"/>
                    <a:pt x="995" y="128"/>
                  </a:cubicBezTo>
                  <a:cubicBezTo>
                    <a:pt x="995" y="134"/>
                    <a:pt x="995" y="134"/>
                    <a:pt x="995" y="134"/>
                  </a:cubicBezTo>
                  <a:cubicBezTo>
                    <a:pt x="1032" y="374"/>
                    <a:pt x="1161" y="583"/>
                    <a:pt x="1352" y="737"/>
                  </a:cubicBezTo>
                  <a:cubicBezTo>
                    <a:pt x="1032" y="724"/>
                    <a:pt x="958" y="405"/>
                    <a:pt x="989" y="128"/>
                  </a:cubicBezTo>
                  <a:cubicBezTo>
                    <a:pt x="989" y="116"/>
                    <a:pt x="995" y="98"/>
                    <a:pt x="995" y="85"/>
                  </a:cubicBezTo>
                  <a:close/>
                  <a:moveTo>
                    <a:pt x="1560" y="614"/>
                  </a:moveTo>
                  <a:cubicBezTo>
                    <a:pt x="1597" y="669"/>
                    <a:pt x="1647" y="730"/>
                    <a:pt x="1708" y="755"/>
                  </a:cubicBezTo>
                  <a:cubicBezTo>
                    <a:pt x="1622" y="804"/>
                    <a:pt x="1542" y="878"/>
                    <a:pt x="1468" y="945"/>
                  </a:cubicBezTo>
                  <a:cubicBezTo>
                    <a:pt x="1450" y="964"/>
                    <a:pt x="1364" y="1050"/>
                    <a:pt x="1364" y="1099"/>
                  </a:cubicBezTo>
                  <a:cubicBezTo>
                    <a:pt x="1327" y="1081"/>
                    <a:pt x="1290" y="1068"/>
                    <a:pt x="1247" y="1062"/>
                  </a:cubicBezTo>
                  <a:cubicBezTo>
                    <a:pt x="1345" y="902"/>
                    <a:pt x="1438" y="755"/>
                    <a:pt x="1560" y="614"/>
                  </a:cubicBezTo>
                  <a:close/>
                  <a:moveTo>
                    <a:pt x="973" y="1"/>
                  </a:moveTo>
                  <a:cubicBezTo>
                    <a:pt x="958" y="1"/>
                    <a:pt x="944" y="11"/>
                    <a:pt x="940" y="24"/>
                  </a:cubicBezTo>
                  <a:cubicBezTo>
                    <a:pt x="897" y="220"/>
                    <a:pt x="885" y="442"/>
                    <a:pt x="1008" y="614"/>
                  </a:cubicBezTo>
                  <a:cubicBezTo>
                    <a:pt x="1076" y="711"/>
                    <a:pt x="1193" y="787"/>
                    <a:pt x="1313" y="787"/>
                  </a:cubicBezTo>
                  <a:cubicBezTo>
                    <a:pt x="1322" y="787"/>
                    <a:pt x="1331" y="787"/>
                    <a:pt x="1339" y="786"/>
                  </a:cubicBezTo>
                  <a:lnTo>
                    <a:pt x="1339" y="786"/>
                  </a:lnTo>
                  <a:cubicBezTo>
                    <a:pt x="1309" y="835"/>
                    <a:pt x="1278" y="878"/>
                    <a:pt x="1253" y="927"/>
                  </a:cubicBezTo>
                  <a:cubicBezTo>
                    <a:pt x="1235" y="970"/>
                    <a:pt x="1216" y="1019"/>
                    <a:pt x="1198" y="1068"/>
                  </a:cubicBezTo>
                  <a:cubicBezTo>
                    <a:pt x="1112" y="1068"/>
                    <a:pt x="1020" y="1111"/>
                    <a:pt x="946" y="1154"/>
                  </a:cubicBezTo>
                  <a:cubicBezTo>
                    <a:pt x="923" y="1166"/>
                    <a:pt x="937" y="1198"/>
                    <a:pt x="954" y="1198"/>
                  </a:cubicBezTo>
                  <a:cubicBezTo>
                    <a:pt x="956" y="1198"/>
                    <a:pt x="957" y="1198"/>
                    <a:pt x="958" y="1197"/>
                  </a:cubicBezTo>
                  <a:cubicBezTo>
                    <a:pt x="1038" y="1167"/>
                    <a:pt x="1118" y="1136"/>
                    <a:pt x="1198" y="1130"/>
                  </a:cubicBezTo>
                  <a:lnTo>
                    <a:pt x="1204" y="1130"/>
                  </a:lnTo>
                  <a:cubicBezTo>
                    <a:pt x="1229" y="1130"/>
                    <a:pt x="1253" y="1130"/>
                    <a:pt x="1284" y="1136"/>
                  </a:cubicBezTo>
                  <a:cubicBezTo>
                    <a:pt x="1358" y="1160"/>
                    <a:pt x="1413" y="1216"/>
                    <a:pt x="1487" y="1246"/>
                  </a:cubicBezTo>
                  <a:cubicBezTo>
                    <a:pt x="1521" y="1259"/>
                    <a:pt x="1556" y="1266"/>
                    <a:pt x="1591" y="1266"/>
                  </a:cubicBezTo>
                  <a:cubicBezTo>
                    <a:pt x="1644" y="1266"/>
                    <a:pt x="1695" y="1248"/>
                    <a:pt x="1733" y="1203"/>
                  </a:cubicBezTo>
                  <a:cubicBezTo>
                    <a:pt x="1752" y="1179"/>
                    <a:pt x="1733" y="1147"/>
                    <a:pt x="1709" y="1147"/>
                  </a:cubicBezTo>
                  <a:cubicBezTo>
                    <a:pt x="1703" y="1147"/>
                    <a:pt x="1696" y="1149"/>
                    <a:pt x="1690" y="1154"/>
                  </a:cubicBezTo>
                  <a:cubicBezTo>
                    <a:pt x="1664" y="1177"/>
                    <a:pt x="1628" y="1185"/>
                    <a:pt x="1592" y="1185"/>
                  </a:cubicBezTo>
                  <a:cubicBezTo>
                    <a:pt x="1549" y="1185"/>
                    <a:pt x="1504" y="1174"/>
                    <a:pt x="1474" y="1160"/>
                  </a:cubicBezTo>
                  <a:cubicBezTo>
                    <a:pt x="1456" y="1148"/>
                    <a:pt x="1438" y="1136"/>
                    <a:pt x="1413" y="1124"/>
                  </a:cubicBezTo>
                  <a:cubicBezTo>
                    <a:pt x="1419" y="1117"/>
                    <a:pt x="1419" y="1111"/>
                    <a:pt x="1413" y="1105"/>
                  </a:cubicBezTo>
                  <a:cubicBezTo>
                    <a:pt x="1401" y="1093"/>
                    <a:pt x="1462" y="1031"/>
                    <a:pt x="1524" y="976"/>
                  </a:cubicBezTo>
                  <a:cubicBezTo>
                    <a:pt x="1530" y="988"/>
                    <a:pt x="1536" y="995"/>
                    <a:pt x="1548" y="995"/>
                  </a:cubicBezTo>
                  <a:cubicBezTo>
                    <a:pt x="1733" y="1031"/>
                    <a:pt x="1935" y="1068"/>
                    <a:pt x="2083" y="1191"/>
                  </a:cubicBezTo>
                  <a:cubicBezTo>
                    <a:pt x="2335" y="1394"/>
                    <a:pt x="2316" y="1763"/>
                    <a:pt x="2230" y="2051"/>
                  </a:cubicBezTo>
                  <a:cubicBezTo>
                    <a:pt x="2088" y="2531"/>
                    <a:pt x="1615" y="2771"/>
                    <a:pt x="1142" y="2771"/>
                  </a:cubicBezTo>
                  <a:cubicBezTo>
                    <a:pt x="1064" y="2771"/>
                    <a:pt x="986" y="2765"/>
                    <a:pt x="909" y="2752"/>
                  </a:cubicBezTo>
                  <a:cubicBezTo>
                    <a:pt x="713" y="2715"/>
                    <a:pt x="498" y="2641"/>
                    <a:pt x="356" y="2500"/>
                  </a:cubicBezTo>
                  <a:cubicBezTo>
                    <a:pt x="135" y="2272"/>
                    <a:pt x="160" y="1922"/>
                    <a:pt x="221" y="1634"/>
                  </a:cubicBezTo>
                  <a:cubicBezTo>
                    <a:pt x="308" y="1247"/>
                    <a:pt x="575" y="882"/>
                    <a:pt x="960" y="882"/>
                  </a:cubicBezTo>
                  <a:cubicBezTo>
                    <a:pt x="1040" y="882"/>
                    <a:pt x="1126" y="898"/>
                    <a:pt x="1216" y="933"/>
                  </a:cubicBezTo>
                  <a:cubicBezTo>
                    <a:pt x="1220" y="935"/>
                    <a:pt x="1223" y="936"/>
                    <a:pt x="1226" y="936"/>
                  </a:cubicBezTo>
                  <a:cubicBezTo>
                    <a:pt x="1235" y="936"/>
                    <a:pt x="1243" y="930"/>
                    <a:pt x="1247" y="921"/>
                  </a:cubicBezTo>
                  <a:cubicBezTo>
                    <a:pt x="1247" y="909"/>
                    <a:pt x="1247" y="896"/>
                    <a:pt x="1235" y="890"/>
                  </a:cubicBezTo>
                  <a:cubicBezTo>
                    <a:pt x="1130" y="822"/>
                    <a:pt x="1025" y="793"/>
                    <a:pt x="926" y="793"/>
                  </a:cubicBezTo>
                  <a:cubicBezTo>
                    <a:pt x="565" y="793"/>
                    <a:pt x="262" y="1177"/>
                    <a:pt x="166" y="1523"/>
                  </a:cubicBezTo>
                  <a:cubicBezTo>
                    <a:pt x="0" y="2137"/>
                    <a:pt x="166" y="2678"/>
                    <a:pt x="836" y="2819"/>
                  </a:cubicBezTo>
                  <a:cubicBezTo>
                    <a:pt x="936" y="2841"/>
                    <a:pt x="1040" y="2851"/>
                    <a:pt x="1144" y="2851"/>
                  </a:cubicBezTo>
                  <a:cubicBezTo>
                    <a:pt x="1633" y="2851"/>
                    <a:pt x="2119" y="2611"/>
                    <a:pt x="2292" y="2119"/>
                  </a:cubicBezTo>
                  <a:cubicBezTo>
                    <a:pt x="2384" y="1861"/>
                    <a:pt x="2433" y="1480"/>
                    <a:pt x="2261" y="1246"/>
                  </a:cubicBezTo>
                  <a:cubicBezTo>
                    <a:pt x="2107" y="1038"/>
                    <a:pt x="1825" y="970"/>
                    <a:pt x="1585" y="921"/>
                  </a:cubicBezTo>
                  <a:cubicBezTo>
                    <a:pt x="1604" y="909"/>
                    <a:pt x="1616" y="896"/>
                    <a:pt x="1616" y="896"/>
                  </a:cubicBezTo>
                  <a:cubicBezTo>
                    <a:pt x="1696" y="835"/>
                    <a:pt x="1782" y="792"/>
                    <a:pt x="1862" y="737"/>
                  </a:cubicBezTo>
                  <a:cubicBezTo>
                    <a:pt x="1880" y="724"/>
                    <a:pt x="1880" y="706"/>
                    <a:pt x="1868" y="694"/>
                  </a:cubicBezTo>
                  <a:cubicBezTo>
                    <a:pt x="1868" y="694"/>
                    <a:pt x="1874" y="687"/>
                    <a:pt x="1874" y="687"/>
                  </a:cubicBezTo>
                  <a:cubicBezTo>
                    <a:pt x="1898" y="632"/>
                    <a:pt x="1868" y="577"/>
                    <a:pt x="1819" y="552"/>
                  </a:cubicBezTo>
                  <a:cubicBezTo>
                    <a:pt x="1784" y="535"/>
                    <a:pt x="1746" y="531"/>
                    <a:pt x="1708" y="531"/>
                  </a:cubicBezTo>
                  <a:cubicBezTo>
                    <a:pt x="1677" y="531"/>
                    <a:pt x="1646" y="534"/>
                    <a:pt x="1616" y="534"/>
                  </a:cubicBezTo>
                  <a:cubicBezTo>
                    <a:pt x="1612" y="522"/>
                    <a:pt x="1600" y="512"/>
                    <a:pt x="1587" y="512"/>
                  </a:cubicBezTo>
                  <a:cubicBezTo>
                    <a:pt x="1580" y="512"/>
                    <a:pt x="1573" y="515"/>
                    <a:pt x="1567" y="522"/>
                  </a:cubicBezTo>
                  <a:cubicBezTo>
                    <a:pt x="1560" y="522"/>
                    <a:pt x="1554" y="528"/>
                    <a:pt x="1554" y="534"/>
                  </a:cubicBezTo>
                  <a:cubicBezTo>
                    <a:pt x="1548" y="534"/>
                    <a:pt x="1542" y="540"/>
                    <a:pt x="1536" y="546"/>
                  </a:cubicBezTo>
                  <a:lnTo>
                    <a:pt x="1505" y="583"/>
                  </a:lnTo>
                  <a:cubicBezTo>
                    <a:pt x="1524" y="515"/>
                    <a:pt x="1517" y="436"/>
                    <a:pt x="1481" y="368"/>
                  </a:cubicBezTo>
                  <a:cubicBezTo>
                    <a:pt x="1382" y="177"/>
                    <a:pt x="1155" y="116"/>
                    <a:pt x="989" y="5"/>
                  </a:cubicBezTo>
                  <a:cubicBezTo>
                    <a:pt x="984" y="2"/>
                    <a:pt x="978" y="1"/>
                    <a:pt x="97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4"/>
            <p:cNvSpPr/>
            <p:nvPr/>
          </p:nvSpPr>
          <p:spPr>
            <a:xfrm>
              <a:off x="-1630747" y="3075395"/>
              <a:ext cx="20571" cy="18255"/>
            </a:xfrm>
            <a:custGeom>
              <a:avLst/>
              <a:gdLst/>
              <a:ahLst/>
              <a:cxnLst/>
              <a:rect l="l" t="t" r="r" b="b"/>
              <a:pathLst>
                <a:path w="231" h="205" extrusionOk="0">
                  <a:moveTo>
                    <a:pt x="13" y="0"/>
                  </a:moveTo>
                  <a:cubicBezTo>
                    <a:pt x="7" y="0"/>
                    <a:pt x="1" y="13"/>
                    <a:pt x="7" y="13"/>
                  </a:cubicBezTo>
                  <a:cubicBezTo>
                    <a:pt x="93" y="43"/>
                    <a:pt x="160" y="111"/>
                    <a:pt x="197" y="197"/>
                  </a:cubicBezTo>
                  <a:cubicBezTo>
                    <a:pt x="199" y="202"/>
                    <a:pt x="203" y="205"/>
                    <a:pt x="207" y="205"/>
                  </a:cubicBezTo>
                  <a:cubicBezTo>
                    <a:pt x="218" y="205"/>
                    <a:pt x="231" y="192"/>
                    <a:pt x="222" y="178"/>
                  </a:cubicBezTo>
                  <a:cubicBezTo>
                    <a:pt x="179" y="92"/>
                    <a:pt x="105" y="31"/>
                    <a:pt x="1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4"/>
            <p:cNvSpPr/>
            <p:nvPr/>
          </p:nvSpPr>
          <p:spPr>
            <a:xfrm>
              <a:off x="-1632083" y="3086259"/>
              <a:ext cx="12378" cy="21283"/>
            </a:xfrm>
            <a:custGeom>
              <a:avLst/>
              <a:gdLst/>
              <a:ahLst/>
              <a:cxnLst/>
              <a:rect l="l" t="t" r="r" b="b"/>
              <a:pathLst>
                <a:path w="139" h="239" extrusionOk="0">
                  <a:moveTo>
                    <a:pt x="23" y="1"/>
                  </a:moveTo>
                  <a:cubicBezTo>
                    <a:pt x="12" y="1"/>
                    <a:pt x="0" y="18"/>
                    <a:pt x="10" y="32"/>
                  </a:cubicBezTo>
                  <a:cubicBezTo>
                    <a:pt x="59" y="93"/>
                    <a:pt x="77" y="155"/>
                    <a:pt x="96" y="222"/>
                  </a:cubicBezTo>
                  <a:cubicBezTo>
                    <a:pt x="98" y="234"/>
                    <a:pt x="108" y="239"/>
                    <a:pt x="117" y="239"/>
                  </a:cubicBezTo>
                  <a:cubicBezTo>
                    <a:pt x="128" y="239"/>
                    <a:pt x="139" y="232"/>
                    <a:pt x="139" y="222"/>
                  </a:cubicBezTo>
                  <a:cubicBezTo>
                    <a:pt x="126" y="142"/>
                    <a:pt x="89" y="69"/>
                    <a:pt x="34" y="7"/>
                  </a:cubicBezTo>
                  <a:cubicBezTo>
                    <a:pt x="31" y="3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4"/>
            <p:cNvSpPr/>
            <p:nvPr/>
          </p:nvSpPr>
          <p:spPr>
            <a:xfrm>
              <a:off x="-1720420" y="2976373"/>
              <a:ext cx="50402" cy="53163"/>
            </a:xfrm>
            <a:custGeom>
              <a:avLst/>
              <a:gdLst/>
              <a:ahLst/>
              <a:cxnLst/>
              <a:rect l="l" t="t" r="r" b="b"/>
              <a:pathLst>
                <a:path w="566" h="597" extrusionOk="0">
                  <a:moveTo>
                    <a:pt x="6" y="0"/>
                  </a:moveTo>
                  <a:cubicBezTo>
                    <a:pt x="0" y="13"/>
                    <a:pt x="0" y="31"/>
                    <a:pt x="0" y="43"/>
                  </a:cubicBezTo>
                  <a:lnTo>
                    <a:pt x="6" y="43"/>
                  </a:lnTo>
                  <a:cubicBezTo>
                    <a:pt x="9" y="40"/>
                    <a:pt x="12" y="39"/>
                    <a:pt x="16" y="39"/>
                  </a:cubicBezTo>
                  <a:cubicBezTo>
                    <a:pt x="19" y="39"/>
                    <a:pt x="22" y="40"/>
                    <a:pt x="25" y="43"/>
                  </a:cubicBezTo>
                  <a:cubicBezTo>
                    <a:pt x="86" y="265"/>
                    <a:pt x="209" y="449"/>
                    <a:pt x="381" y="596"/>
                  </a:cubicBezTo>
                  <a:cubicBezTo>
                    <a:pt x="565" y="461"/>
                    <a:pt x="424" y="246"/>
                    <a:pt x="283" y="154"/>
                  </a:cubicBezTo>
                  <a:cubicBezTo>
                    <a:pt x="197" y="99"/>
                    <a:pt x="98" y="56"/>
                    <a:pt x="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4"/>
            <p:cNvSpPr/>
            <p:nvPr/>
          </p:nvSpPr>
          <p:spPr>
            <a:xfrm>
              <a:off x="-1723180" y="2980202"/>
              <a:ext cx="35086" cy="54231"/>
            </a:xfrm>
            <a:custGeom>
              <a:avLst/>
              <a:gdLst/>
              <a:ahLst/>
              <a:cxnLst/>
              <a:rect l="l" t="t" r="r" b="b"/>
              <a:pathLst>
                <a:path w="394" h="609" extrusionOk="0">
                  <a:moveTo>
                    <a:pt x="31" y="0"/>
                  </a:moveTo>
                  <a:cubicBezTo>
                    <a:pt x="0" y="277"/>
                    <a:pt x="74" y="596"/>
                    <a:pt x="394" y="609"/>
                  </a:cubicBezTo>
                  <a:cubicBezTo>
                    <a:pt x="203" y="455"/>
                    <a:pt x="74" y="246"/>
                    <a:pt x="37" y="6"/>
                  </a:cubicBezTo>
                  <a:cubicBezTo>
                    <a:pt x="37" y="6"/>
                    <a:pt x="37" y="6"/>
                    <a:pt x="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4"/>
            <p:cNvSpPr/>
            <p:nvPr/>
          </p:nvSpPr>
          <p:spPr>
            <a:xfrm>
              <a:off x="-1770465" y="3171657"/>
              <a:ext cx="17721" cy="13268"/>
            </a:xfrm>
            <a:custGeom>
              <a:avLst/>
              <a:gdLst/>
              <a:ahLst/>
              <a:cxnLst/>
              <a:rect l="l" t="t" r="r" b="b"/>
              <a:pathLst>
                <a:path w="199" h="149" extrusionOk="0">
                  <a:moveTo>
                    <a:pt x="23" y="0"/>
                  </a:moveTo>
                  <a:cubicBezTo>
                    <a:pt x="12" y="0"/>
                    <a:pt x="0" y="17"/>
                    <a:pt x="9" y="31"/>
                  </a:cubicBezTo>
                  <a:cubicBezTo>
                    <a:pt x="52" y="80"/>
                    <a:pt x="108" y="123"/>
                    <a:pt x="175" y="148"/>
                  </a:cubicBezTo>
                  <a:cubicBezTo>
                    <a:pt x="177" y="149"/>
                    <a:pt x="178" y="149"/>
                    <a:pt x="180" y="149"/>
                  </a:cubicBezTo>
                  <a:cubicBezTo>
                    <a:pt x="194" y="149"/>
                    <a:pt x="198" y="122"/>
                    <a:pt x="181" y="111"/>
                  </a:cubicBezTo>
                  <a:cubicBezTo>
                    <a:pt x="126" y="87"/>
                    <a:pt x="71" y="56"/>
                    <a:pt x="34" y="7"/>
                  </a:cubicBezTo>
                  <a:cubicBezTo>
                    <a:pt x="31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4"/>
            <p:cNvSpPr/>
            <p:nvPr/>
          </p:nvSpPr>
          <p:spPr>
            <a:xfrm>
              <a:off x="-1784980" y="3166671"/>
              <a:ext cx="24667" cy="26448"/>
            </a:xfrm>
            <a:custGeom>
              <a:avLst/>
              <a:gdLst/>
              <a:ahLst/>
              <a:cxnLst/>
              <a:rect l="l" t="t" r="r" b="b"/>
              <a:pathLst>
                <a:path w="277" h="297" extrusionOk="0">
                  <a:moveTo>
                    <a:pt x="12" y="0"/>
                  </a:moveTo>
                  <a:cubicBezTo>
                    <a:pt x="6" y="0"/>
                    <a:pt x="0" y="4"/>
                    <a:pt x="0" y="7"/>
                  </a:cubicBezTo>
                  <a:cubicBezTo>
                    <a:pt x="6" y="136"/>
                    <a:pt x="111" y="290"/>
                    <a:pt x="252" y="296"/>
                  </a:cubicBezTo>
                  <a:cubicBezTo>
                    <a:pt x="271" y="296"/>
                    <a:pt x="277" y="272"/>
                    <a:pt x="258" y="259"/>
                  </a:cubicBezTo>
                  <a:cubicBezTo>
                    <a:pt x="203" y="235"/>
                    <a:pt x="154" y="216"/>
                    <a:pt x="111" y="173"/>
                  </a:cubicBezTo>
                  <a:cubicBezTo>
                    <a:pt x="68" y="130"/>
                    <a:pt x="37" y="69"/>
                    <a:pt x="19" y="7"/>
                  </a:cubicBezTo>
                  <a:cubicBezTo>
                    <a:pt x="19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4"/>
            <p:cNvSpPr/>
            <p:nvPr/>
          </p:nvSpPr>
          <p:spPr>
            <a:xfrm>
              <a:off x="-1613205" y="3138264"/>
              <a:ext cx="48799" cy="17632"/>
            </a:xfrm>
            <a:custGeom>
              <a:avLst/>
              <a:gdLst/>
              <a:ahLst/>
              <a:cxnLst/>
              <a:rect l="l" t="t" r="r" b="b"/>
              <a:pathLst>
                <a:path w="548" h="198" extrusionOk="0">
                  <a:moveTo>
                    <a:pt x="498" y="0"/>
                  </a:moveTo>
                  <a:cubicBezTo>
                    <a:pt x="327" y="0"/>
                    <a:pt x="169" y="28"/>
                    <a:pt x="0" y="56"/>
                  </a:cubicBezTo>
                  <a:cubicBezTo>
                    <a:pt x="25" y="87"/>
                    <a:pt x="37" y="124"/>
                    <a:pt x="49" y="167"/>
                  </a:cubicBezTo>
                  <a:cubicBezTo>
                    <a:pt x="72" y="145"/>
                    <a:pt x="125" y="140"/>
                    <a:pt x="169" y="140"/>
                  </a:cubicBezTo>
                  <a:cubicBezTo>
                    <a:pt x="198" y="140"/>
                    <a:pt x="224" y="142"/>
                    <a:pt x="234" y="142"/>
                  </a:cubicBezTo>
                  <a:cubicBezTo>
                    <a:pt x="332" y="154"/>
                    <a:pt x="436" y="167"/>
                    <a:pt x="541" y="197"/>
                  </a:cubicBezTo>
                  <a:cubicBezTo>
                    <a:pt x="510" y="136"/>
                    <a:pt x="522" y="62"/>
                    <a:pt x="547" y="1"/>
                  </a:cubicBezTo>
                  <a:cubicBezTo>
                    <a:pt x="530" y="0"/>
                    <a:pt x="514" y="0"/>
                    <a:pt x="498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4"/>
            <p:cNvSpPr/>
            <p:nvPr/>
          </p:nvSpPr>
          <p:spPr>
            <a:xfrm>
              <a:off x="-1563426" y="3138798"/>
              <a:ext cx="17009" cy="20214"/>
            </a:xfrm>
            <a:custGeom>
              <a:avLst/>
              <a:gdLst/>
              <a:ahLst/>
              <a:cxnLst/>
              <a:rect l="l" t="t" r="r" b="b"/>
              <a:pathLst>
                <a:path w="191" h="227" extrusionOk="0">
                  <a:moveTo>
                    <a:pt x="19" y="1"/>
                  </a:moveTo>
                  <a:cubicBezTo>
                    <a:pt x="13" y="44"/>
                    <a:pt x="0" y="93"/>
                    <a:pt x="13" y="142"/>
                  </a:cubicBezTo>
                  <a:cubicBezTo>
                    <a:pt x="22" y="179"/>
                    <a:pt x="63" y="227"/>
                    <a:pt x="103" y="227"/>
                  </a:cubicBezTo>
                  <a:cubicBezTo>
                    <a:pt x="116" y="227"/>
                    <a:pt x="130" y="222"/>
                    <a:pt x="142" y="210"/>
                  </a:cubicBezTo>
                  <a:cubicBezTo>
                    <a:pt x="191" y="155"/>
                    <a:pt x="111" y="87"/>
                    <a:pt x="74" y="56"/>
                  </a:cubicBezTo>
                  <a:cubicBezTo>
                    <a:pt x="56" y="38"/>
                    <a:pt x="37" y="19"/>
                    <a:pt x="19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4"/>
            <p:cNvSpPr/>
            <p:nvPr/>
          </p:nvSpPr>
          <p:spPr>
            <a:xfrm>
              <a:off x="-1763163" y="3094363"/>
              <a:ext cx="191101" cy="179970"/>
            </a:xfrm>
            <a:custGeom>
              <a:avLst/>
              <a:gdLst/>
              <a:ahLst/>
              <a:cxnLst/>
              <a:rect l="l" t="t" r="r" b="b"/>
              <a:pathLst>
                <a:path w="2146" h="2021" extrusionOk="0">
                  <a:moveTo>
                    <a:pt x="165" y="566"/>
                  </a:moveTo>
                  <a:cubicBezTo>
                    <a:pt x="171" y="566"/>
                    <a:pt x="178" y="575"/>
                    <a:pt x="173" y="580"/>
                  </a:cubicBezTo>
                  <a:cubicBezTo>
                    <a:pt x="136" y="629"/>
                    <a:pt x="112" y="697"/>
                    <a:pt x="105" y="758"/>
                  </a:cubicBezTo>
                  <a:cubicBezTo>
                    <a:pt x="99" y="819"/>
                    <a:pt x="124" y="869"/>
                    <a:pt x="136" y="930"/>
                  </a:cubicBezTo>
                  <a:cubicBezTo>
                    <a:pt x="140" y="942"/>
                    <a:pt x="131" y="951"/>
                    <a:pt x="121" y="951"/>
                  </a:cubicBezTo>
                  <a:cubicBezTo>
                    <a:pt x="115" y="951"/>
                    <a:pt x="110" y="949"/>
                    <a:pt x="105" y="942"/>
                  </a:cubicBezTo>
                  <a:cubicBezTo>
                    <a:pt x="19" y="838"/>
                    <a:pt x="69" y="654"/>
                    <a:pt x="161" y="568"/>
                  </a:cubicBezTo>
                  <a:cubicBezTo>
                    <a:pt x="162" y="566"/>
                    <a:pt x="163" y="566"/>
                    <a:pt x="165" y="566"/>
                  </a:cubicBezTo>
                  <a:close/>
                  <a:moveTo>
                    <a:pt x="230" y="735"/>
                  </a:moveTo>
                  <a:cubicBezTo>
                    <a:pt x="239" y="735"/>
                    <a:pt x="250" y="741"/>
                    <a:pt x="247" y="752"/>
                  </a:cubicBezTo>
                  <a:cubicBezTo>
                    <a:pt x="241" y="813"/>
                    <a:pt x="247" y="875"/>
                    <a:pt x="265" y="936"/>
                  </a:cubicBezTo>
                  <a:cubicBezTo>
                    <a:pt x="269" y="948"/>
                    <a:pt x="257" y="960"/>
                    <a:pt x="247" y="960"/>
                  </a:cubicBezTo>
                  <a:cubicBezTo>
                    <a:pt x="242" y="960"/>
                    <a:pt x="237" y="957"/>
                    <a:pt x="234" y="948"/>
                  </a:cubicBezTo>
                  <a:cubicBezTo>
                    <a:pt x="204" y="887"/>
                    <a:pt x="204" y="819"/>
                    <a:pt x="216" y="746"/>
                  </a:cubicBezTo>
                  <a:cubicBezTo>
                    <a:pt x="216" y="738"/>
                    <a:pt x="222" y="735"/>
                    <a:pt x="230" y="735"/>
                  </a:cubicBezTo>
                  <a:close/>
                  <a:moveTo>
                    <a:pt x="2075" y="1210"/>
                  </a:moveTo>
                  <a:cubicBezTo>
                    <a:pt x="2076" y="1210"/>
                    <a:pt x="2077" y="1211"/>
                    <a:pt x="2077" y="1213"/>
                  </a:cubicBezTo>
                  <a:cubicBezTo>
                    <a:pt x="2114" y="1299"/>
                    <a:pt x="2120" y="1397"/>
                    <a:pt x="2084" y="1489"/>
                  </a:cubicBezTo>
                  <a:cubicBezTo>
                    <a:pt x="2081" y="1496"/>
                    <a:pt x="2076" y="1498"/>
                    <a:pt x="2071" y="1498"/>
                  </a:cubicBezTo>
                  <a:cubicBezTo>
                    <a:pt x="2061" y="1498"/>
                    <a:pt x="2049" y="1489"/>
                    <a:pt x="2053" y="1477"/>
                  </a:cubicBezTo>
                  <a:cubicBezTo>
                    <a:pt x="2096" y="1397"/>
                    <a:pt x="2102" y="1305"/>
                    <a:pt x="2071" y="1213"/>
                  </a:cubicBezTo>
                  <a:cubicBezTo>
                    <a:pt x="2067" y="1213"/>
                    <a:pt x="2071" y="1210"/>
                    <a:pt x="2075" y="1210"/>
                  </a:cubicBezTo>
                  <a:close/>
                  <a:moveTo>
                    <a:pt x="1974" y="1282"/>
                  </a:moveTo>
                  <a:cubicBezTo>
                    <a:pt x="1983" y="1282"/>
                    <a:pt x="1991" y="1289"/>
                    <a:pt x="1991" y="1299"/>
                  </a:cubicBezTo>
                  <a:cubicBezTo>
                    <a:pt x="1979" y="1378"/>
                    <a:pt x="1948" y="1458"/>
                    <a:pt x="1893" y="1514"/>
                  </a:cubicBezTo>
                  <a:cubicBezTo>
                    <a:pt x="1890" y="1518"/>
                    <a:pt x="1886" y="1520"/>
                    <a:pt x="1881" y="1520"/>
                  </a:cubicBezTo>
                  <a:cubicBezTo>
                    <a:pt x="1868" y="1520"/>
                    <a:pt x="1853" y="1503"/>
                    <a:pt x="1862" y="1489"/>
                  </a:cubicBezTo>
                  <a:cubicBezTo>
                    <a:pt x="1905" y="1428"/>
                    <a:pt x="1942" y="1372"/>
                    <a:pt x="1955" y="1299"/>
                  </a:cubicBezTo>
                  <a:cubicBezTo>
                    <a:pt x="1957" y="1287"/>
                    <a:pt x="1966" y="1282"/>
                    <a:pt x="1974" y="1282"/>
                  </a:cubicBezTo>
                  <a:close/>
                  <a:moveTo>
                    <a:pt x="1125" y="0"/>
                  </a:moveTo>
                  <a:cubicBezTo>
                    <a:pt x="942" y="0"/>
                    <a:pt x="748" y="56"/>
                    <a:pt x="578" y="150"/>
                  </a:cubicBezTo>
                  <a:cubicBezTo>
                    <a:pt x="327" y="291"/>
                    <a:pt x="44" y="500"/>
                    <a:pt x="19" y="813"/>
                  </a:cubicBezTo>
                  <a:cubicBezTo>
                    <a:pt x="1" y="1016"/>
                    <a:pt x="87" y="1225"/>
                    <a:pt x="185" y="1397"/>
                  </a:cubicBezTo>
                  <a:cubicBezTo>
                    <a:pt x="401" y="1753"/>
                    <a:pt x="788" y="2020"/>
                    <a:pt x="1197" y="2020"/>
                  </a:cubicBezTo>
                  <a:cubicBezTo>
                    <a:pt x="1324" y="2020"/>
                    <a:pt x="1453" y="1994"/>
                    <a:pt x="1580" y="1938"/>
                  </a:cubicBezTo>
                  <a:cubicBezTo>
                    <a:pt x="1856" y="1815"/>
                    <a:pt x="2145" y="1587"/>
                    <a:pt x="2133" y="1262"/>
                  </a:cubicBezTo>
                  <a:cubicBezTo>
                    <a:pt x="2127" y="1071"/>
                    <a:pt x="2022" y="893"/>
                    <a:pt x="1930" y="733"/>
                  </a:cubicBezTo>
                  <a:cubicBezTo>
                    <a:pt x="1924" y="721"/>
                    <a:pt x="1924" y="709"/>
                    <a:pt x="1930" y="703"/>
                  </a:cubicBezTo>
                  <a:cubicBezTo>
                    <a:pt x="1886" y="696"/>
                    <a:pt x="1839" y="691"/>
                    <a:pt x="1806" y="691"/>
                  </a:cubicBezTo>
                  <a:cubicBezTo>
                    <a:pt x="1779" y="691"/>
                    <a:pt x="1761" y="694"/>
                    <a:pt x="1764" y="703"/>
                  </a:cubicBezTo>
                  <a:cubicBezTo>
                    <a:pt x="1764" y="709"/>
                    <a:pt x="1758" y="715"/>
                    <a:pt x="1746" y="715"/>
                  </a:cubicBezTo>
                  <a:cubicBezTo>
                    <a:pt x="1752" y="740"/>
                    <a:pt x="1758" y="758"/>
                    <a:pt x="1764" y="783"/>
                  </a:cubicBezTo>
                  <a:cubicBezTo>
                    <a:pt x="1776" y="844"/>
                    <a:pt x="1832" y="930"/>
                    <a:pt x="1905" y="942"/>
                  </a:cubicBezTo>
                  <a:cubicBezTo>
                    <a:pt x="1948" y="948"/>
                    <a:pt x="1942" y="1004"/>
                    <a:pt x="1899" y="1004"/>
                  </a:cubicBezTo>
                  <a:cubicBezTo>
                    <a:pt x="1895" y="1004"/>
                    <a:pt x="1892" y="1004"/>
                    <a:pt x="1888" y="1004"/>
                  </a:cubicBezTo>
                  <a:cubicBezTo>
                    <a:pt x="1796" y="1004"/>
                    <a:pt x="1732" y="933"/>
                    <a:pt x="1703" y="850"/>
                  </a:cubicBezTo>
                  <a:cubicBezTo>
                    <a:pt x="1678" y="776"/>
                    <a:pt x="1684" y="690"/>
                    <a:pt x="1654" y="623"/>
                  </a:cubicBezTo>
                  <a:cubicBezTo>
                    <a:pt x="1641" y="598"/>
                    <a:pt x="1623" y="574"/>
                    <a:pt x="1611" y="555"/>
                  </a:cubicBezTo>
                  <a:cubicBezTo>
                    <a:pt x="1604" y="555"/>
                    <a:pt x="1604" y="555"/>
                    <a:pt x="1604" y="549"/>
                  </a:cubicBezTo>
                  <a:cubicBezTo>
                    <a:pt x="1543" y="494"/>
                    <a:pt x="1469" y="457"/>
                    <a:pt x="1396" y="414"/>
                  </a:cubicBezTo>
                  <a:cubicBezTo>
                    <a:pt x="1379" y="403"/>
                    <a:pt x="1393" y="376"/>
                    <a:pt x="1414" y="376"/>
                  </a:cubicBezTo>
                  <a:cubicBezTo>
                    <a:pt x="1416" y="376"/>
                    <a:pt x="1418" y="377"/>
                    <a:pt x="1420" y="377"/>
                  </a:cubicBezTo>
                  <a:cubicBezTo>
                    <a:pt x="1500" y="408"/>
                    <a:pt x="1592" y="445"/>
                    <a:pt x="1654" y="512"/>
                  </a:cubicBezTo>
                  <a:cubicBezTo>
                    <a:pt x="1697" y="494"/>
                    <a:pt x="1746" y="475"/>
                    <a:pt x="1795" y="463"/>
                  </a:cubicBezTo>
                  <a:lnTo>
                    <a:pt x="1789" y="451"/>
                  </a:lnTo>
                  <a:cubicBezTo>
                    <a:pt x="1784" y="453"/>
                    <a:pt x="1780" y="454"/>
                    <a:pt x="1776" y="454"/>
                  </a:cubicBezTo>
                  <a:cubicBezTo>
                    <a:pt x="1768" y="454"/>
                    <a:pt x="1762" y="450"/>
                    <a:pt x="1758" y="439"/>
                  </a:cubicBezTo>
                  <a:cubicBezTo>
                    <a:pt x="1648" y="126"/>
                    <a:pt x="1398" y="0"/>
                    <a:pt x="1125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4"/>
            <p:cNvSpPr/>
            <p:nvPr/>
          </p:nvSpPr>
          <p:spPr>
            <a:xfrm>
              <a:off x="-1784446" y="3061236"/>
              <a:ext cx="240257" cy="220399"/>
            </a:xfrm>
            <a:custGeom>
              <a:avLst/>
              <a:gdLst/>
              <a:ahLst/>
              <a:cxnLst/>
              <a:rect l="l" t="t" r="r" b="b"/>
              <a:pathLst>
                <a:path w="2698" h="2475" extrusionOk="0">
                  <a:moveTo>
                    <a:pt x="2495" y="86"/>
                  </a:moveTo>
                  <a:cubicBezTo>
                    <a:pt x="2519" y="190"/>
                    <a:pt x="2550" y="294"/>
                    <a:pt x="2562" y="399"/>
                  </a:cubicBezTo>
                  <a:cubicBezTo>
                    <a:pt x="2579" y="550"/>
                    <a:pt x="2524" y="768"/>
                    <a:pt x="2347" y="768"/>
                  </a:cubicBezTo>
                  <a:cubicBezTo>
                    <a:pt x="2330" y="768"/>
                    <a:pt x="2311" y="766"/>
                    <a:pt x="2292" y="761"/>
                  </a:cubicBezTo>
                  <a:cubicBezTo>
                    <a:pt x="2292" y="534"/>
                    <a:pt x="2347" y="325"/>
                    <a:pt x="2476" y="135"/>
                  </a:cubicBezTo>
                  <a:cubicBezTo>
                    <a:pt x="2482" y="122"/>
                    <a:pt x="2470" y="116"/>
                    <a:pt x="2464" y="116"/>
                  </a:cubicBezTo>
                  <a:cubicBezTo>
                    <a:pt x="2464" y="116"/>
                    <a:pt x="2458" y="122"/>
                    <a:pt x="2458" y="122"/>
                  </a:cubicBezTo>
                  <a:cubicBezTo>
                    <a:pt x="2304" y="307"/>
                    <a:pt x="2230" y="540"/>
                    <a:pt x="2243" y="780"/>
                  </a:cubicBezTo>
                  <a:cubicBezTo>
                    <a:pt x="2040" y="534"/>
                    <a:pt x="2230" y="270"/>
                    <a:pt x="2458" y="110"/>
                  </a:cubicBezTo>
                  <a:cubicBezTo>
                    <a:pt x="2470" y="104"/>
                    <a:pt x="2482" y="98"/>
                    <a:pt x="2495" y="86"/>
                  </a:cubicBezTo>
                  <a:close/>
                  <a:moveTo>
                    <a:pt x="2421" y="865"/>
                  </a:moveTo>
                  <a:cubicBezTo>
                    <a:pt x="2437" y="865"/>
                    <a:pt x="2453" y="865"/>
                    <a:pt x="2470" y="866"/>
                  </a:cubicBezTo>
                  <a:cubicBezTo>
                    <a:pt x="2445" y="927"/>
                    <a:pt x="2433" y="1001"/>
                    <a:pt x="2464" y="1062"/>
                  </a:cubicBezTo>
                  <a:cubicBezTo>
                    <a:pt x="2359" y="1032"/>
                    <a:pt x="2255" y="1019"/>
                    <a:pt x="2157" y="1007"/>
                  </a:cubicBezTo>
                  <a:cubicBezTo>
                    <a:pt x="2147" y="1007"/>
                    <a:pt x="2121" y="1005"/>
                    <a:pt x="2092" y="1005"/>
                  </a:cubicBezTo>
                  <a:cubicBezTo>
                    <a:pt x="2048" y="1005"/>
                    <a:pt x="1995" y="1010"/>
                    <a:pt x="1972" y="1032"/>
                  </a:cubicBezTo>
                  <a:cubicBezTo>
                    <a:pt x="1960" y="989"/>
                    <a:pt x="1948" y="952"/>
                    <a:pt x="1923" y="921"/>
                  </a:cubicBezTo>
                  <a:cubicBezTo>
                    <a:pt x="2092" y="893"/>
                    <a:pt x="2250" y="865"/>
                    <a:pt x="2421" y="865"/>
                  </a:cubicBezTo>
                  <a:close/>
                  <a:moveTo>
                    <a:pt x="2501" y="866"/>
                  </a:moveTo>
                  <a:cubicBezTo>
                    <a:pt x="2519" y="890"/>
                    <a:pt x="2538" y="909"/>
                    <a:pt x="2556" y="927"/>
                  </a:cubicBezTo>
                  <a:cubicBezTo>
                    <a:pt x="2593" y="958"/>
                    <a:pt x="2673" y="1026"/>
                    <a:pt x="2624" y="1081"/>
                  </a:cubicBezTo>
                  <a:cubicBezTo>
                    <a:pt x="2612" y="1093"/>
                    <a:pt x="2598" y="1098"/>
                    <a:pt x="2585" y="1098"/>
                  </a:cubicBezTo>
                  <a:cubicBezTo>
                    <a:pt x="2545" y="1098"/>
                    <a:pt x="2504" y="1050"/>
                    <a:pt x="2495" y="1013"/>
                  </a:cubicBezTo>
                  <a:cubicBezTo>
                    <a:pt x="2482" y="964"/>
                    <a:pt x="2495" y="915"/>
                    <a:pt x="2501" y="866"/>
                  </a:cubicBezTo>
                  <a:close/>
                  <a:moveTo>
                    <a:pt x="2522" y="1"/>
                  </a:moveTo>
                  <a:cubicBezTo>
                    <a:pt x="2517" y="1"/>
                    <a:pt x="2512" y="2"/>
                    <a:pt x="2507" y="6"/>
                  </a:cubicBezTo>
                  <a:cubicBezTo>
                    <a:pt x="2329" y="98"/>
                    <a:pt x="2151" y="233"/>
                    <a:pt x="2101" y="442"/>
                  </a:cubicBezTo>
                  <a:cubicBezTo>
                    <a:pt x="2071" y="565"/>
                    <a:pt x="2095" y="712"/>
                    <a:pt x="2187" y="804"/>
                  </a:cubicBezTo>
                  <a:cubicBezTo>
                    <a:pt x="2138" y="811"/>
                    <a:pt x="2083" y="817"/>
                    <a:pt x="2028" y="835"/>
                  </a:cubicBezTo>
                  <a:cubicBezTo>
                    <a:pt x="1985" y="847"/>
                    <a:pt x="1936" y="860"/>
                    <a:pt x="1893" y="884"/>
                  </a:cubicBezTo>
                  <a:cubicBezTo>
                    <a:pt x="1825" y="817"/>
                    <a:pt x="1739" y="774"/>
                    <a:pt x="1653" y="749"/>
                  </a:cubicBezTo>
                  <a:cubicBezTo>
                    <a:pt x="1650" y="747"/>
                    <a:pt x="1648" y="747"/>
                    <a:pt x="1645" y="747"/>
                  </a:cubicBezTo>
                  <a:cubicBezTo>
                    <a:pt x="1630" y="747"/>
                    <a:pt x="1619" y="775"/>
                    <a:pt x="1635" y="786"/>
                  </a:cubicBezTo>
                  <a:cubicBezTo>
                    <a:pt x="1702" y="829"/>
                    <a:pt x="1782" y="860"/>
                    <a:pt x="1837" y="921"/>
                  </a:cubicBezTo>
                  <a:cubicBezTo>
                    <a:pt x="1843" y="921"/>
                    <a:pt x="1843" y="927"/>
                    <a:pt x="1843" y="927"/>
                  </a:cubicBezTo>
                  <a:cubicBezTo>
                    <a:pt x="1862" y="946"/>
                    <a:pt x="1880" y="964"/>
                    <a:pt x="1893" y="989"/>
                  </a:cubicBezTo>
                  <a:cubicBezTo>
                    <a:pt x="1923" y="1062"/>
                    <a:pt x="1917" y="1142"/>
                    <a:pt x="1942" y="1216"/>
                  </a:cubicBezTo>
                  <a:cubicBezTo>
                    <a:pt x="1972" y="1308"/>
                    <a:pt x="2040" y="1376"/>
                    <a:pt x="2138" y="1376"/>
                  </a:cubicBezTo>
                  <a:cubicBezTo>
                    <a:pt x="2175" y="1376"/>
                    <a:pt x="2181" y="1314"/>
                    <a:pt x="2138" y="1308"/>
                  </a:cubicBezTo>
                  <a:cubicBezTo>
                    <a:pt x="2071" y="1302"/>
                    <a:pt x="2015" y="1210"/>
                    <a:pt x="1997" y="1148"/>
                  </a:cubicBezTo>
                  <a:cubicBezTo>
                    <a:pt x="1991" y="1130"/>
                    <a:pt x="1991" y="1105"/>
                    <a:pt x="1985" y="1087"/>
                  </a:cubicBezTo>
                  <a:cubicBezTo>
                    <a:pt x="1997" y="1087"/>
                    <a:pt x="2003" y="1081"/>
                    <a:pt x="1997" y="1069"/>
                  </a:cubicBezTo>
                  <a:cubicBezTo>
                    <a:pt x="1997" y="1061"/>
                    <a:pt x="2011" y="1059"/>
                    <a:pt x="2033" y="1059"/>
                  </a:cubicBezTo>
                  <a:cubicBezTo>
                    <a:pt x="2067" y="1059"/>
                    <a:pt x="2120" y="1065"/>
                    <a:pt x="2169" y="1069"/>
                  </a:cubicBezTo>
                  <a:cubicBezTo>
                    <a:pt x="2163" y="1081"/>
                    <a:pt x="2163" y="1087"/>
                    <a:pt x="2169" y="1099"/>
                  </a:cubicBezTo>
                  <a:cubicBezTo>
                    <a:pt x="2261" y="1265"/>
                    <a:pt x="2366" y="1443"/>
                    <a:pt x="2372" y="1634"/>
                  </a:cubicBezTo>
                  <a:cubicBezTo>
                    <a:pt x="2384" y="1959"/>
                    <a:pt x="2095" y="2181"/>
                    <a:pt x="1819" y="2310"/>
                  </a:cubicBezTo>
                  <a:cubicBezTo>
                    <a:pt x="1692" y="2366"/>
                    <a:pt x="1563" y="2392"/>
                    <a:pt x="1436" y="2392"/>
                  </a:cubicBezTo>
                  <a:cubicBezTo>
                    <a:pt x="1027" y="2392"/>
                    <a:pt x="640" y="2125"/>
                    <a:pt x="424" y="1769"/>
                  </a:cubicBezTo>
                  <a:cubicBezTo>
                    <a:pt x="326" y="1597"/>
                    <a:pt x="240" y="1388"/>
                    <a:pt x="258" y="1185"/>
                  </a:cubicBezTo>
                  <a:cubicBezTo>
                    <a:pt x="283" y="872"/>
                    <a:pt x="566" y="663"/>
                    <a:pt x="817" y="522"/>
                  </a:cubicBezTo>
                  <a:cubicBezTo>
                    <a:pt x="988" y="428"/>
                    <a:pt x="1184" y="370"/>
                    <a:pt x="1367" y="370"/>
                  </a:cubicBezTo>
                  <a:cubicBezTo>
                    <a:pt x="1639" y="370"/>
                    <a:pt x="1887" y="495"/>
                    <a:pt x="1997" y="811"/>
                  </a:cubicBezTo>
                  <a:cubicBezTo>
                    <a:pt x="2001" y="822"/>
                    <a:pt x="2007" y="826"/>
                    <a:pt x="2015" y="826"/>
                  </a:cubicBezTo>
                  <a:cubicBezTo>
                    <a:pt x="2019" y="826"/>
                    <a:pt x="2023" y="825"/>
                    <a:pt x="2028" y="823"/>
                  </a:cubicBezTo>
                  <a:cubicBezTo>
                    <a:pt x="2040" y="823"/>
                    <a:pt x="2046" y="811"/>
                    <a:pt x="2046" y="798"/>
                  </a:cubicBezTo>
                  <a:cubicBezTo>
                    <a:pt x="1995" y="431"/>
                    <a:pt x="1692" y="292"/>
                    <a:pt x="1373" y="292"/>
                  </a:cubicBezTo>
                  <a:cubicBezTo>
                    <a:pt x="1196" y="292"/>
                    <a:pt x="1014" y="335"/>
                    <a:pt x="867" y="405"/>
                  </a:cubicBezTo>
                  <a:cubicBezTo>
                    <a:pt x="295" y="682"/>
                    <a:pt x="0" y="1161"/>
                    <a:pt x="326" y="1757"/>
                  </a:cubicBezTo>
                  <a:cubicBezTo>
                    <a:pt x="553" y="2163"/>
                    <a:pt x="979" y="2474"/>
                    <a:pt x="1434" y="2474"/>
                  </a:cubicBezTo>
                  <a:cubicBezTo>
                    <a:pt x="1557" y="2474"/>
                    <a:pt x="1682" y="2451"/>
                    <a:pt x="1807" y="2402"/>
                  </a:cubicBezTo>
                  <a:cubicBezTo>
                    <a:pt x="2065" y="2297"/>
                    <a:pt x="2384" y="2088"/>
                    <a:pt x="2445" y="1800"/>
                  </a:cubicBezTo>
                  <a:cubicBezTo>
                    <a:pt x="2507" y="1548"/>
                    <a:pt x="2372" y="1296"/>
                    <a:pt x="2255" y="1081"/>
                  </a:cubicBezTo>
                  <a:cubicBezTo>
                    <a:pt x="2273" y="1081"/>
                    <a:pt x="2286" y="1087"/>
                    <a:pt x="2292" y="1087"/>
                  </a:cubicBezTo>
                  <a:cubicBezTo>
                    <a:pt x="2390" y="1105"/>
                    <a:pt x="2476" y="1142"/>
                    <a:pt x="2574" y="1167"/>
                  </a:cubicBezTo>
                  <a:cubicBezTo>
                    <a:pt x="2577" y="1168"/>
                    <a:pt x="2579" y="1168"/>
                    <a:pt x="2582" y="1168"/>
                  </a:cubicBezTo>
                  <a:cubicBezTo>
                    <a:pt x="2593" y="1168"/>
                    <a:pt x="2606" y="1157"/>
                    <a:pt x="2611" y="1142"/>
                  </a:cubicBezTo>
                  <a:lnTo>
                    <a:pt x="2618" y="1142"/>
                  </a:lnTo>
                  <a:cubicBezTo>
                    <a:pt x="2673" y="1124"/>
                    <a:pt x="2697" y="1069"/>
                    <a:pt x="2685" y="1013"/>
                  </a:cubicBezTo>
                  <a:cubicBezTo>
                    <a:pt x="2667" y="946"/>
                    <a:pt x="2611" y="897"/>
                    <a:pt x="2562" y="847"/>
                  </a:cubicBezTo>
                  <a:cubicBezTo>
                    <a:pt x="2574" y="829"/>
                    <a:pt x="2568" y="804"/>
                    <a:pt x="2538" y="804"/>
                  </a:cubicBezTo>
                  <a:cubicBezTo>
                    <a:pt x="2538" y="798"/>
                    <a:pt x="2531" y="798"/>
                    <a:pt x="2525" y="798"/>
                  </a:cubicBezTo>
                  <a:lnTo>
                    <a:pt x="2458" y="798"/>
                  </a:lnTo>
                  <a:cubicBezTo>
                    <a:pt x="2519" y="768"/>
                    <a:pt x="2568" y="712"/>
                    <a:pt x="2599" y="639"/>
                  </a:cubicBezTo>
                  <a:cubicBezTo>
                    <a:pt x="2679" y="442"/>
                    <a:pt x="2574" y="227"/>
                    <a:pt x="2550" y="30"/>
                  </a:cubicBezTo>
                  <a:cubicBezTo>
                    <a:pt x="2550" y="12"/>
                    <a:pt x="2537" y="1"/>
                    <a:pt x="252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4"/>
            <p:cNvSpPr/>
            <p:nvPr/>
          </p:nvSpPr>
          <p:spPr>
            <a:xfrm>
              <a:off x="-1580791" y="3202023"/>
              <a:ext cx="6501" cy="25824"/>
            </a:xfrm>
            <a:custGeom>
              <a:avLst/>
              <a:gdLst/>
              <a:ahLst/>
              <a:cxnLst/>
              <a:rect l="l" t="t" r="r" b="b"/>
              <a:pathLst>
                <a:path w="73" h="290" extrusionOk="0">
                  <a:moveTo>
                    <a:pt x="27" y="1"/>
                  </a:moveTo>
                  <a:cubicBezTo>
                    <a:pt x="23" y="1"/>
                    <a:pt x="19" y="4"/>
                    <a:pt x="23" y="4"/>
                  </a:cubicBezTo>
                  <a:cubicBezTo>
                    <a:pt x="54" y="96"/>
                    <a:pt x="48" y="188"/>
                    <a:pt x="5" y="268"/>
                  </a:cubicBezTo>
                  <a:cubicBezTo>
                    <a:pt x="1" y="280"/>
                    <a:pt x="13" y="289"/>
                    <a:pt x="23" y="289"/>
                  </a:cubicBezTo>
                  <a:cubicBezTo>
                    <a:pt x="28" y="289"/>
                    <a:pt x="33" y="287"/>
                    <a:pt x="36" y="280"/>
                  </a:cubicBezTo>
                  <a:cubicBezTo>
                    <a:pt x="72" y="188"/>
                    <a:pt x="66" y="90"/>
                    <a:pt x="29" y="4"/>
                  </a:cubicBezTo>
                  <a:cubicBezTo>
                    <a:pt x="29" y="2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4"/>
            <p:cNvSpPr/>
            <p:nvPr/>
          </p:nvSpPr>
          <p:spPr>
            <a:xfrm>
              <a:off x="-1598155" y="3208524"/>
              <a:ext cx="12378" cy="21283"/>
            </a:xfrm>
            <a:custGeom>
              <a:avLst/>
              <a:gdLst/>
              <a:ahLst/>
              <a:cxnLst/>
              <a:rect l="l" t="t" r="r" b="b"/>
              <a:pathLst>
                <a:path w="139" h="239" extrusionOk="0">
                  <a:moveTo>
                    <a:pt x="121" y="0"/>
                  </a:moveTo>
                  <a:cubicBezTo>
                    <a:pt x="113" y="0"/>
                    <a:pt x="104" y="5"/>
                    <a:pt x="102" y="17"/>
                  </a:cubicBezTo>
                  <a:cubicBezTo>
                    <a:pt x="89" y="90"/>
                    <a:pt x="52" y="146"/>
                    <a:pt x="9" y="207"/>
                  </a:cubicBezTo>
                  <a:cubicBezTo>
                    <a:pt x="0" y="221"/>
                    <a:pt x="15" y="238"/>
                    <a:pt x="28" y="238"/>
                  </a:cubicBezTo>
                  <a:cubicBezTo>
                    <a:pt x="33" y="238"/>
                    <a:pt x="37" y="236"/>
                    <a:pt x="40" y="232"/>
                  </a:cubicBezTo>
                  <a:cubicBezTo>
                    <a:pt x="95" y="176"/>
                    <a:pt x="126" y="96"/>
                    <a:pt x="138" y="17"/>
                  </a:cubicBezTo>
                  <a:cubicBezTo>
                    <a:pt x="138" y="7"/>
                    <a:pt x="130" y="0"/>
                    <a:pt x="12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4"/>
            <p:cNvSpPr/>
            <p:nvPr/>
          </p:nvSpPr>
          <p:spPr>
            <a:xfrm>
              <a:off x="-1580435" y="3068806"/>
              <a:ext cx="25735" cy="60821"/>
            </a:xfrm>
            <a:custGeom>
              <a:avLst/>
              <a:gdLst/>
              <a:ahLst/>
              <a:cxnLst/>
              <a:rect l="l" t="t" r="r" b="b"/>
              <a:pathLst>
                <a:path w="289" h="683" extrusionOk="0">
                  <a:moveTo>
                    <a:pt x="204" y="1"/>
                  </a:moveTo>
                  <a:cubicBezTo>
                    <a:pt x="191" y="13"/>
                    <a:pt x="179" y="19"/>
                    <a:pt x="167" y="25"/>
                  </a:cubicBezTo>
                  <a:lnTo>
                    <a:pt x="173" y="31"/>
                  </a:lnTo>
                  <a:cubicBezTo>
                    <a:pt x="179" y="31"/>
                    <a:pt x="191" y="37"/>
                    <a:pt x="185" y="44"/>
                  </a:cubicBezTo>
                  <a:cubicBezTo>
                    <a:pt x="56" y="234"/>
                    <a:pt x="1" y="449"/>
                    <a:pt x="1" y="676"/>
                  </a:cubicBezTo>
                  <a:cubicBezTo>
                    <a:pt x="20" y="681"/>
                    <a:pt x="39" y="683"/>
                    <a:pt x="56" y="683"/>
                  </a:cubicBezTo>
                  <a:cubicBezTo>
                    <a:pt x="233" y="683"/>
                    <a:pt x="288" y="465"/>
                    <a:pt x="271" y="314"/>
                  </a:cubicBezTo>
                  <a:cubicBezTo>
                    <a:pt x="259" y="209"/>
                    <a:pt x="228" y="105"/>
                    <a:pt x="20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4"/>
            <p:cNvSpPr/>
            <p:nvPr/>
          </p:nvSpPr>
          <p:spPr>
            <a:xfrm>
              <a:off x="-1602786" y="3071032"/>
              <a:ext cx="37757" cy="59663"/>
            </a:xfrm>
            <a:custGeom>
              <a:avLst/>
              <a:gdLst/>
              <a:ahLst/>
              <a:cxnLst/>
              <a:rect l="l" t="t" r="r" b="b"/>
              <a:pathLst>
                <a:path w="424" h="670" extrusionOk="0">
                  <a:moveTo>
                    <a:pt x="418" y="0"/>
                  </a:moveTo>
                  <a:cubicBezTo>
                    <a:pt x="190" y="160"/>
                    <a:pt x="0" y="424"/>
                    <a:pt x="203" y="670"/>
                  </a:cubicBezTo>
                  <a:cubicBezTo>
                    <a:pt x="190" y="430"/>
                    <a:pt x="264" y="197"/>
                    <a:pt x="418" y="12"/>
                  </a:cubicBezTo>
                  <a:cubicBezTo>
                    <a:pt x="418" y="12"/>
                    <a:pt x="424" y="6"/>
                    <a:pt x="424" y="6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4"/>
            <p:cNvSpPr/>
            <p:nvPr/>
          </p:nvSpPr>
          <p:spPr>
            <a:xfrm>
              <a:off x="-1745086" y="3159814"/>
              <a:ext cx="5966" cy="20125"/>
            </a:xfrm>
            <a:custGeom>
              <a:avLst/>
              <a:gdLst/>
              <a:ahLst/>
              <a:cxnLst/>
              <a:rect l="l" t="t" r="r" b="b"/>
              <a:pathLst>
                <a:path w="67" h="226" extrusionOk="0">
                  <a:moveTo>
                    <a:pt x="29" y="1"/>
                  </a:moveTo>
                  <a:cubicBezTo>
                    <a:pt x="21" y="1"/>
                    <a:pt x="13" y="5"/>
                    <a:pt x="13" y="17"/>
                  </a:cubicBezTo>
                  <a:cubicBezTo>
                    <a:pt x="1" y="84"/>
                    <a:pt x="1" y="152"/>
                    <a:pt x="31" y="213"/>
                  </a:cubicBezTo>
                  <a:cubicBezTo>
                    <a:pt x="34" y="222"/>
                    <a:pt x="39" y="225"/>
                    <a:pt x="44" y="225"/>
                  </a:cubicBezTo>
                  <a:cubicBezTo>
                    <a:pt x="54" y="225"/>
                    <a:pt x="66" y="213"/>
                    <a:pt x="62" y="201"/>
                  </a:cubicBezTo>
                  <a:cubicBezTo>
                    <a:pt x="44" y="140"/>
                    <a:pt x="31" y="78"/>
                    <a:pt x="44" y="17"/>
                  </a:cubicBezTo>
                  <a:cubicBezTo>
                    <a:pt x="47" y="7"/>
                    <a:pt x="38" y="1"/>
                    <a:pt x="2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4"/>
            <p:cNvSpPr/>
            <p:nvPr/>
          </p:nvSpPr>
          <p:spPr>
            <a:xfrm>
              <a:off x="-1761472" y="3144675"/>
              <a:ext cx="14159" cy="34462"/>
            </a:xfrm>
            <a:custGeom>
              <a:avLst/>
              <a:gdLst/>
              <a:ahLst/>
              <a:cxnLst/>
              <a:rect l="l" t="t" r="r" b="b"/>
              <a:pathLst>
                <a:path w="159" h="387" extrusionOk="0">
                  <a:moveTo>
                    <a:pt x="146" y="1"/>
                  </a:moveTo>
                  <a:cubicBezTo>
                    <a:pt x="144" y="1"/>
                    <a:pt x="143" y="1"/>
                    <a:pt x="142" y="3"/>
                  </a:cubicBezTo>
                  <a:cubicBezTo>
                    <a:pt x="50" y="89"/>
                    <a:pt x="0" y="273"/>
                    <a:pt x="86" y="377"/>
                  </a:cubicBezTo>
                  <a:cubicBezTo>
                    <a:pt x="91" y="384"/>
                    <a:pt x="96" y="386"/>
                    <a:pt x="102" y="386"/>
                  </a:cubicBezTo>
                  <a:cubicBezTo>
                    <a:pt x="112" y="386"/>
                    <a:pt x="121" y="377"/>
                    <a:pt x="117" y="365"/>
                  </a:cubicBezTo>
                  <a:cubicBezTo>
                    <a:pt x="105" y="304"/>
                    <a:pt x="80" y="254"/>
                    <a:pt x="86" y="193"/>
                  </a:cubicBezTo>
                  <a:cubicBezTo>
                    <a:pt x="93" y="132"/>
                    <a:pt x="117" y="70"/>
                    <a:pt x="154" y="15"/>
                  </a:cubicBezTo>
                  <a:cubicBezTo>
                    <a:pt x="159" y="10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4"/>
            <p:cNvSpPr/>
            <p:nvPr/>
          </p:nvSpPr>
          <p:spPr>
            <a:xfrm>
              <a:off x="-1467787" y="2981270"/>
              <a:ext cx="307668" cy="258690"/>
            </a:xfrm>
            <a:custGeom>
              <a:avLst/>
              <a:gdLst/>
              <a:ahLst/>
              <a:cxnLst/>
              <a:rect l="l" t="t" r="r" b="b"/>
              <a:pathLst>
                <a:path w="3455" h="2905" extrusionOk="0">
                  <a:moveTo>
                    <a:pt x="1463" y="234"/>
                  </a:moveTo>
                  <a:cubicBezTo>
                    <a:pt x="1463" y="236"/>
                    <a:pt x="1463" y="238"/>
                    <a:pt x="1464" y="240"/>
                  </a:cubicBezTo>
                  <a:cubicBezTo>
                    <a:pt x="1464" y="240"/>
                    <a:pt x="1464" y="240"/>
                    <a:pt x="1464" y="234"/>
                  </a:cubicBezTo>
                  <a:cubicBezTo>
                    <a:pt x="1463" y="234"/>
                    <a:pt x="1463" y="234"/>
                    <a:pt x="1463" y="234"/>
                  </a:cubicBezTo>
                  <a:close/>
                  <a:moveTo>
                    <a:pt x="2883" y="351"/>
                  </a:moveTo>
                  <a:cubicBezTo>
                    <a:pt x="2975" y="357"/>
                    <a:pt x="3061" y="394"/>
                    <a:pt x="3116" y="468"/>
                  </a:cubicBezTo>
                  <a:cubicBezTo>
                    <a:pt x="3129" y="480"/>
                    <a:pt x="3118" y="496"/>
                    <a:pt x="3104" y="496"/>
                  </a:cubicBezTo>
                  <a:cubicBezTo>
                    <a:pt x="3098" y="496"/>
                    <a:pt x="3091" y="493"/>
                    <a:pt x="3086" y="486"/>
                  </a:cubicBezTo>
                  <a:cubicBezTo>
                    <a:pt x="3036" y="425"/>
                    <a:pt x="2963" y="388"/>
                    <a:pt x="2883" y="375"/>
                  </a:cubicBezTo>
                  <a:cubicBezTo>
                    <a:pt x="2864" y="375"/>
                    <a:pt x="2864" y="351"/>
                    <a:pt x="2883" y="351"/>
                  </a:cubicBezTo>
                  <a:close/>
                  <a:moveTo>
                    <a:pt x="2730" y="369"/>
                  </a:moveTo>
                  <a:cubicBezTo>
                    <a:pt x="2732" y="369"/>
                    <a:pt x="2733" y="369"/>
                    <a:pt x="2735" y="369"/>
                  </a:cubicBezTo>
                  <a:cubicBezTo>
                    <a:pt x="2846" y="400"/>
                    <a:pt x="2956" y="461"/>
                    <a:pt x="3030" y="554"/>
                  </a:cubicBezTo>
                  <a:cubicBezTo>
                    <a:pt x="3039" y="567"/>
                    <a:pt x="3031" y="585"/>
                    <a:pt x="3019" y="585"/>
                  </a:cubicBezTo>
                  <a:cubicBezTo>
                    <a:pt x="3015" y="585"/>
                    <a:pt x="3010" y="583"/>
                    <a:pt x="3006" y="578"/>
                  </a:cubicBezTo>
                  <a:cubicBezTo>
                    <a:pt x="2920" y="498"/>
                    <a:pt x="2834" y="437"/>
                    <a:pt x="2723" y="406"/>
                  </a:cubicBezTo>
                  <a:cubicBezTo>
                    <a:pt x="2700" y="400"/>
                    <a:pt x="2709" y="369"/>
                    <a:pt x="2730" y="369"/>
                  </a:cubicBezTo>
                  <a:close/>
                  <a:moveTo>
                    <a:pt x="543" y="2152"/>
                  </a:moveTo>
                  <a:cubicBezTo>
                    <a:pt x="550" y="2152"/>
                    <a:pt x="556" y="2155"/>
                    <a:pt x="561" y="2163"/>
                  </a:cubicBezTo>
                  <a:cubicBezTo>
                    <a:pt x="604" y="2225"/>
                    <a:pt x="665" y="2274"/>
                    <a:pt x="733" y="2298"/>
                  </a:cubicBezTo>
                  <a:cubicBezTo>
                    <a:pt x="755" y="2310"/>
                    <a:pt x="746" y="2348"/>
                    <a:pt x="725" y="2348"/>
                  </a:cubicBezTo>
                  <a:cubicBezTo>
                    <a:pt x="723" y="2348"/>
                    <a:pt x="722" y="2348"/>
                    <a:pt x="720" y="2347"/>
                  </a:cubicBezTo>
                  <a:cubicBezTo>
                    <a:pt x="640" y="2317"/>
                    <a:pt x="573" y="2255"/>
                    <a:pt x="530" y="2182"/>
                  </a:cubicBezTo>
                  <a:cubicBezTo>
                    <a:pt x="518" y="2165"/>
                    <a:pt x="530" y="2152"/>
                    <a:pt x="543" y="2152"/>
                  </a:cubicBezTo>
                  <a:close/>
                  <a:moveTo>
                    <a:pt x="411" y="2129"/>
                  </a:moveTo>
                  <a:cubicBezTo>
                    <a:pt x="421" y="2129"/>
                    <a:pt x="432" y="2135"/>
                    <a:pt x="432" y="2145"/>
                  </a:cubicBezTo>
                  <a:cubicBezTo>
                    <a:pt x="432" y="2249"/>
                    <a:pt x="493" y="2323"/>
                    <a:pt x="585" y="2366"/>
                  </a:cubicBezTo>
                  <a:cubicBezTo>
                    <a:pt x="602" y="2377"/>
                    <a:pt x="593" y="2404"/>
                    <a:pt x="573" y="2404"/>
                  </a:cubicBezTo>
                  <a:cubicBezTo>
                    <a:pt x="571" y="2404"/>
                    <a:pt x="569" y="2403"/>
                    <a:pt x="567" y="2403"/>
                  </a:cubicBezTo>
                  <a:cubicBezTo>
                    <a:pt x="462" y="2372"/>
                    <a:pt x="395" y="2255"/>
                    <a:pt x="395" y="2145"/>
                  </a:cubicBezTo>
                  <a:cubicBezTo>
                    <a:pt x="395" y="2133"/>
                    <a:pt x="403" y="2129"/>
                    <a:pt x="411" y="2129"/>
                  </a:cubicBezTo>
                  <a:close/>
                  <a:moveTo>
                    <a:pt x="1954" y="0"/>
                  </a:moveTo>
                  <a:cubicBezTo>
                    <a:pt x="1899" y="0"/>
                    <a:pt x="1843" y="2"/>
                    <a:pt x="1789" y="7"/>
                  </a:cubicBezTo>
                  <a:lnTo>
                    <a:pt x="1783" y="7"/>
                  </a:lnTo>
                  <a:cubicBezTo>
                    <a:pt x="1728" y="74"/>
                    <a:pt x="1679" y="142"/>
                    <a:pt x="1636" y="222"/>
                  </a:cubicBezTo>
                  <a:lnTo>
                    <a:pt x="1642" y="222"/>
                  </a:lnTo>
                  <a:cubicBezTo>
                    <a:pt x="1642" y="222"/>
                    <a:pt x="1648" y="216"/>
                    <a:pt x="1660" y="210"/>
                  </a:cubicBezTo>
                  <a:cubicBezTo>
                    <a:pt x="1751" y="174"/>
                    <a:pt x="1845" y="156"/>
                    <a:pt x="1940" y="156"/>
                  </a:cubicBezTo>
                  <a:cubicBezTo>
                    <a:pt x="2152" y="156"/>
                    <a:pt x="2361" y="244"/>
                    <a:pt x="2514" y="406"/>
                  </a:cubicBezTo>
                  <a:cubicBezTo>
                    <a:pt x="2533" y="425"/>
                    <a:pt x="2520" y="461"/>
                    <a:pt x="2490" y="461"/>
                  </a:cubicBezTo>
                  <a:cubicBezTo>
                    <a:pt x="2474" y="459"/>
                    <a:pt x="2459" y="458"/>
                    <a:pt x="2444" y="458"/>
                  </a:cubicBezTo>
                  <a:cubicBezTo>
                    <a:pt x="2297" y="458"/>
                    <a:pt x="2164" y="546"/>
                    <a:pt x="2017" y="546"/>
                  </a:cubicBezTo>
                  <a:cubicBezTo>
                    <a:pt x="1999" y="546"/>
                    <a:pt x="1980" y="544"/>
                    <a:pt x="1961" y="541"/>
                  </a:cubicBezTo>
                  <a:cubicBezTo>
                    <a:pt x="1863" y="523"/>
                    <a:pt x="1777" y="480"/>
                    <a:pt x="1709" y="406"/>
                  </a:cubicBezTo>
                  <a:lnTo>
                    <a:pt x="1709" y="406"/>
                  </a:lnTo>
                  <a:cubicBezTo>
                    <a:pt x="1722" y="461"/>
                    <a:pt x="1709" y="517"/>
                    <a:pt x="1691" y="572"/>
                  </a:cubicBezTo>
                  <a:cubicBezTo>
                    <a:pt x="1672" y="658"/>
                    <a:pt x="1672" y="719"/>
                    <a:pt x="1709" y="805"/>
                  </a:cubicBezTo>
                  <a:cubicBezTo>
                    <a:pt x="1728" y="855"/>
                    <a:pt x="1740" y="898"/>
                    <a:pt x="1740" y="947"/>
                  </a:cubicBezTo>
                  <a:cubicBezTo>
                    <a:pt x="1740" y="966"/>
                    <a:pt x="1725" y="981"/>
                    <a:pt x="1710" y="981"/>
                  </a:cubicBezTo>
                  <a:cubicBezTo>
                    <a:pt x="1705" y="981"/>
                    <a:pt x="1701" y="980"/>
                    <a:pt x="1697" y="977"/>
                  </a:cubicBezTo>
                  <a:cubicBezTo>
                    <a:pt x="1574" y="898"/>
                    <a:pt x="1433" y="805"/>
                    <a:pt x="1390" y="652"/>
                  </a:cubicBezTo>
                  <a:cubicBezTo>
                    <a:pt x="1365" y="572"/>
                    <a:pt x="1371" y="492"/>
                    <a:pt x="1414" y="425"/>
                  </a:cubicBezTo>
                  <a:lnTo>
                    <a:pt x="1414" y="425"/>
                  </a:lnTo>
                  <a:cubicBezTo>
                    <a:pt x="1320" y="483"/>
                    <a:pt x="1198" y="500"/>
                    <a:pt x="1074" y="500"/>
                  </a:cubicBezTo>
                  <a:cubicBezTo>
                    <a:pt x="939" y="500"/>
                    <a:pt x="801" y="480"/>
                    <a:pt x="696" y="474"/>
                  </a:cubicBezTo>
                  <a:cubicBezTo>
                    <a:pt x="671" y="474"/>
                    <a:pt x="653" y="443"/>
                    <a:pt x="671" y="425"/>
                  </a:cubicBezTo>
                  <a:cubicBezTo>
                    <a:pt x="832" y="300"/>
                    <a:pt x="1028" y="174"/>
                    <a:pt x="1232" y="174"/>
                  </a:cubicBezTo>
                  <a:cubicBezTo>
                    <a:pt x="1309" y="174"/>
                    <a:pt x="1386" y="192"/>
                    <a:pt x="1463" y="234"/>
                  </a:cubicBezTo>
                  <a:lnTo>
                    <a:pt x="1463" y="234"/>
                  </a:lnTo>
                  <a:cubicBezTo>
                    <a:pt x="1458" y="174"/>
                    <a:pt x="1464" y="115"/>
                    <a:pt x="1476" y="56"/>
                  </a:cubicBezTo>
                  <a:cubicBezTo>
                    <a:pt x="1444" y="54"/>
                    <a:pt x="1412" y="53"/>
                    <a:pt x="1380" y="53"/>
                  </a:cubicBezTo>
                  <a:cubicBezTo>
                    <a:pt x="549" y="53"/>
                    <a:pt x="0" y="818"/>
                    <a:pt x="130" y="1641"/>
                  </a:cubicBezTo>
                  <a:cubicBezTo>
                    <a:pt x="204" y="2077"/>
                    <a:pt x="432" y="2538"/>
                    <a:pt x="843" y="2741"/>
                  </a:cubicBezTo>
                  <a:cubicBezTo>
                    <a:pt x="1082" y="2858"/>
                    <a:pt x="1369" y="2904"/>
                    <a:pt x="1648" y="2904"/>
                  </a:cubicBezTo>
                  <a:cubicBezTo>
                    <a:pt x="1763" y="2904"/>
                    <a:pt x="1878" y="2896"/>
                    <a:pt x="1986" y="2882"/>
                  </a:cubicBezTo>
                  <a:cubicBezTo>
                    <a:pt x="2834" y="2765"/>
                    <a:pt x="3454" y="1924"/>
                    <a:pt x="3405" y="1070"/>
                  </a:cubicBezTo>
                  <a:cubicBezTo>
                    <a:pt x="3354" y="310"/>
                    <a:pt x="2618" y="0"/>
                    <a:pt x="1954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44"/>
            <p:cNvSpPr/>
            <p:nvPr/>
          </p:nvSpPr>
          <p:spPr>
            <a:xfrm>
              <a:off x="-1476959" y="2942712"/>
              <a:ext cx="330465" cy="305976"/>
            </a:xfrm>
            <a:custGeom>
              <a:avLst/>
              <a:gdLst/>
              <a:ahLst/>
              <a:cxnLst/>
              <a:rect l="l" t="t" r="r" b="b"/>
              <a:pathLst>
                <a:path w="3711" h="3436" extrusionOk="0">
                  <a:moveTo>
                    <a:pt x="1963" y="55"/>
                  </a:moveTo>
                  <a:cubicBezTo>
                    <a:pt x="1984" y="55"/>
                    <a:pt x="2006" y="58"/>
                    <a:pt x="2027" y="65"/>
                  </a:cubicBezTo>
                  <a:cubicBezTo>
                    <a:pt x="2046" y="71"/>
                    <a:pt x="2163" y="133"/>
                    <a:pt x="2089" y="151"/>
                  </a:cubicBezTo>
                  <a:cubicBezTo>
                    <a:pt x="2079" y="154"/>
                    <a:pt x="2068" y="156"/>
                    <a:pt x="2055" y="156"/>
                  </a:cubicBezTo>
                  <a:cubicBezTo>
                    <a:pt x="1995" y="156"/>
                    <a:pt x="1911" y="121"/>
                    <a:pt x="1911" y="65"/>
                  </a:cubicBezTo>
                  <a:lnTo>
                    <a:pt x="1917" y="59"/>
                  </a:lnTo>
                  <a:cubicBezTo>
                    <a:pt x="1932" y="56"/>
                    <a:pt x="1947" y="55"/>
                    <a:pt x="1963" y="55"/>
                  </a:cubicBezTo>
                  <a:close/>
                  <a:moveTo>
                    <a:pt x="1874" y="96"/>
                  </a:moveTo>
                  <a:cubicBezTo>
                    <a:pt x="1880" y="120"/>
                    <a:pt x="1892" y="145"/>
                    <a:pt x="1917" y="163"/>
                  </a:cubicBezTo>
                  <a:cubicBezTo>
                    <a:pt x="1941" y="188"/>
                    <a:pt x="1991" y="200"/>
                    <a:pt x="2040" y="206"/>
                  </a:cubicBezTo>
                  <a:cubicBezTo>
                    <a:pt x="1984" y="243"/>
                    <a:pt x="1929" y="292"/>
                    <a:pt x="1880" y="348"/>
                  </a:cubicBezTo>
                  <a:cubicBezTo>
                    <a:pt x="1862" y="354"/>
                    <a:pt x="1849" y="372"/>
                    <a:pt x="1843" y="391"/>
                  </a:cubicBezTo>
                  <a:cubicBezTo>
                    <a:pt x="1769" y="483"/>
                    <a:pt x="1714" y="581"/>
                    <a:pt x="1671" y="679"/>
                  </a:cubicBezTo>
                  <a:cubicBezTo>
                    <a:pt x="1667" y="696"/>
                    <a:pt x="1679" y="707"/>
                    <a:pt x="1692" y="707"/>
                  </a:cubicBezTo>
                  <a:cubicBezTo>
                    <a:pt x="1698" y="707"/>
                    <a:pt x="1704" y="704"/>
                    <a:pt x="1708" y="698"/>
                  </a:cubicBezTo>
                  <a:cubicBezTo>
                    <a:pt x="1714" y="679"/>
                    <a:pt x="1726" y="667"/>
                    <a:pt x="1732" y="655"/>
                  </a:cubicBezTo>
                  <a:cubicBezTo>
                    <a:pt x="1782" y="581"/>
                    <a:pt x="1825" y="507"/>
                    <a:pt x="1886" y="440"/>
                  </a:cubicBezTo>
                  <a:lnTo>
                    <a:pt x="1892" y="440"/>
                  </a:lnTo>
                  <a:cubicBezTo>
                    <a:pt x="1946" y="435"/>
                    <a:pt x="2002" y="433"/>
                    <a:pt x="2057" y="433"/>
                  </a:cubicBezTo>
                  <a:cubicBezTo>
                    <a:pt x="2721" y="433"/>
                    <a:pt x="3457" y="743"/>
                    <a:pt x="3508" y="1503"/>
                  </a:cubicBezTo>
                  <a:cubicBezTo>
                    <a:pt x="3557" y="2357"/>
                    <a:pt x="2937" y="3198"/>
                    <a:pt x="2089" y="3315"/>
                  </a:cubicBezTo>
                  <a:cubicBezTo>
                    <a:pt x="1981" y="3329"/>
                    <a:pt x="1866" y="3337"/>
                    <a:pt x="1751" y="3337"/>
                  </a:cubicBezTo>
                  <a:cubicBezTo>
                    <a:pt x="1472" y="3337"/>
                    <a:pt x="1183" y="3291"/>
                    <a:pt x="940" y="3174"/>
                  </a:cubicBezTo>
                  <a:cubicBezTo>
                    <a:pt x="528" y="2971"/>
                    <a:pt x="301" y="2510"/>
                    <a:pt x="233" y="2074"/>
                  </a:cubicBezTo>
                  <a:cubicBezTo>
                    <a:pt x="97" y="1257"/>
                    <a:pt x="651" y="486"/>
                    <a:pt x="1478" y="486"/>
                  </a:cubicBezTo>
                  <a:cubicBezTo>
                    <a:pt x="1509" y="486"/>
                    <a:pt x="1541" y="487"/>
                    <a:pt x="1573" y="489"/>
                  </a:cubicBezTo>
                  <a:cubicBezTo>
                    <a:pt x="1560" y="550"/>
                    <a:pt x="1560" y="612"/>
                    <a:pt x="1567" y="673"/>
                  </a:cubicBezTo>
                  <a:cubicBezTo>
                    <a:pt x="1560" y="673"/>
                    <a:pt x="1560" y="673"/>
                    <a:pt x="1560" y="667"/>
                  </a:cubicBezTo>
                  <a:cubicBezTo>
                    <a:pt x="1483" y="625"/>
                    <a:pt x="1406" y="607"/>
                    <a:pt x="1330" y="607"/>
                  </a:cubicBezTo>
                  <a:cubicBezTo>
                    <a:pt x="1128" y="607"/>
                    <a:pt x="935" y="733"/>
                    <a:pt x="774" y="858"/>
                  </a:cubicBezTo>
                  <a:cubicBezTo>
                    <a:pt x="750" y="876"/>
                    <a:pt x="768" y="907"/>
                    <a:pt x="793" y="913"/>
                  </a:cubicBezTo>
                  <a:cubicBezTo>
                    <a:pt x="896" y="916"/>
                    <a:pt x="1031" y="934"/>
                    <a:pt x="1163" y="934"/>
                  </a:cubicBezTo>
                  <a:cubicBezTo>
                    <a:pt x="1290" y="934"/>
                    <a:pt x="1415" y="918"/>
                    <a:pt x="1511" y="858"/>
                  </a:cubicBezTo>
                  <a:lnTo>
                    <a:pt x="1511" y="858"/>
                  </a:lnTo>
                  <a:cubicBezTo>
                    <a:pt x="1468" y="925"/>
                    <a:pt x="1462" y="1011"/>
                    <a:pt x="1487" y="1091"/>
                  </a:cubicBezTo>
                  <a:cubicBezTo>
                    <a:pt x="1530" y="1238"/>
                    <a:pt x="1671" y="1331"/>
                    <a:pt x="1794" y="1410"/>
                  </a:cubicBezTo>
                  <a:cubicBezTo>
                    <a:pt x="1798" y="1413"/>
                    <a:pt x="1803" y="1414"/>
                    <a:pt x="1807" y="1414"/>
                  </a:cubicBezTo>
                  <a:cubicBezTo>
                    <a:pt x="1822" y="1414"/>
                    <a:pt x="1837" y="1400"/>
                    <a:pt x="1837" y="1386"/>
                  </a:cubicBezTo>
                  <a:cubicBezTo>
                    <a:pt x="1837" y="1331"/>
                    <a:pt x="1825" y="1288"/>
                    <a:pt x="1806" y="1238"/>
                  </a:cubicBezTo>
                  <a:cubicBezTo>
                    <a:pt x="1769" y="1159"/>
                    <a:pt x="1769" y="1097"/>
                    <a:pt x="1788" y="1011"/>
                  </a:cubicBezTo>
                  <a:cubicBezTo>
                    <a:pt x="1806" y="950"/>
                    <a:pt x="1819" y="894"/>
                    <a:pt x="1812" y="839"/>
                  </a:cubicBezTo>
                  <a:lnTo>
                    <a:pt x="1812" y="839"/>
                  </a:lnTo>
                  <a:cubicBezTo>
                    <a:pt x="1880" y="913"/>
                    <a:pt x="1960" y="956"/>
                    <a:pt x="2058" y="974"/>
                  </a:cubicBezTo>
                  <a:cubicBezTo>
                    <a:pt x="2078" y="977"/>
                    <a:pt x="2097" y="979"/>
                    <a:pt x="2116" y="979"/>
                  </a:cubicBezTo>
                  <a:cubicBezTo>
                    <a:pt x="2265" y="979"/>
                    <a:pt x="2395" y="891"/>
                    <a:pt x="2541" y="891"/>
                  </a:cubicBezTo>
                  <a:cubicBezTo>
                    <a:pt x="2556" y="891"/>
                    <a:pt x="2571" y="892"/>
                    <a:pt x="2586" y="894"/>
                  </a:cubicBezTo>
                  <a:cubicBezTo>
                    <a:pt x="2588" y="895"/>
                    <a:pt x="2590" y="895"/>
                    <a:pt x="2592" y="895"/>
                  </a:cubicBezTo>
                  <a:cubicBezTo>
                    <a:pt x="2619" y="895"/>
                    <a:pt x="2628" y="856"/>
                    <a:pt x="2611" y="839"/>
                  </a:cubicBezTo>
                  <a:cubicBezTo>
                    <a:pt x="2462" y="677"/>
                    <a:pt x="2254" y="589"/>
                    <a:pt x="2040" y="589"/>
                  </a:cubicBezTo>
                  <a:cubicBezTo>
                    <a:pt x="1946" y="589"/>
                    <a:pt x="1850" y="607"/>
                    <a:pt x="1757" y="643"/>
                  </a:cubicBezTo>
                  <a:cubicBezTo>
                    <a:pt x="1751" y="649"/>
                    <a:pt x="1745" y="655"/>
                    <a:pt x="1739" y="661"/>
                  </a:cubicBezTo>
                  <a:cubicBezTo>
                    <a:pt x="1728" y="677"/>
                    <a:pt x="1740" y="706"/>
                    <a:pt x="1764" y="706"/>
                  </a:cubicBezTo>
                  <a:cubicBezTo>
                    <a:pt x="1767" y="706"/>
                    <a:pt x="1771" y="706"/>
                    <a:pt x="1775" y="704"/>
                  </a:cubicBezTo>
                  <a:cubicBezTo>
                    <a:pt x="1862" y="670"/>
                    <a:pt x="1951" y="654"/>
                    <a:pt x="2040" y="654"/>
                  </a:cubicBezTo>
                  <a:cubicBezTo>
                    <a:pt x="2209" y="654"/>
                    <a:pt x="2376" y="714"/>
                    <a:pt x="2513" y="827"/>
                  </a:cubicBezTo>
                  <a:cubicBezTo>
                    <a:pt x="2427" y="839"/>
                    <a:pt x="2353" y="870"/>
                    <a:pt x="2267" y="894"/>
                  </a:cubicBezTo>
                  <a:cubicBezTo>
                    <a:pt x="2219" y="908"/>
                    <a:pt x="2173" y="914"/>
                    <a:pt x="2129" y="914"/>
                  </a:cubicBezTo>
                  <a:cubicBezTo>
                    <a:pt x="2005" y="914"/>
                    <a:pt x="1893" y="864"/>
                    <a:pt x="1794" y="765"/>
                  </a:cubicBezTo>
                  <a:lnTo>
                    <a:pt x="1782" y="765"/>
                  </a:lnTo>
                  <a:cubicBezTo>
                    <a:pt x="1774" y="756"/>
                    <a:pt x="1765" y="753"/>
                    <a:pt x="1756" y="753"/>
                  </a:cubicBezTo>
                  <a:cubicBezTo>
                    <a:pt x="1734" y="753"/>
                    <a:pt x="1713" y="774"/>
                    <a:pt x="1726" y="796"/>
                  </a:cubicBezTo>
                  <a:cubicBezTo>
                    <a:pt x="1788" y="888"/>
                    <a:pt x="1720" y="999"/>
                    <a:pt x="1714" y="1097"/>
                  </a:cubicBezTo>
                  <a:cubicBezTo>
                    <a:pt x="1708" y="1177"/>
                    <a:pt x="1751" y="1245"/>
                    <a:pt x="1769" y="1324"/>
                  </a:cubicBezTo>
                  <a:cubicBezTo>
                    <a:pt x="1610" y="1208"/>
                    <a:pt x="1395" y="999"/>
                    <a:pt x="1597" y="815"/>
                  </a:cubicBezTo>
                  <a:cubicBezTo>
                    <a:pt x="1610" y="808"/>
                    <a:pt x="1603" y="796"/>
                    <a:pt x="1597" y="790"/>
                  </a:cubicBezTo>
                  <a:cubicBezTo>
                    <a:pt x="1603" y="784"/>
                    <a:pt x="1610" y="772"/>
                    <a:pt x="1616" y="765"/>
                  </a:cubicBezTo>
                  <a:cubicBezTo>
                    <a:pt x="1634" y="741"/>
                    <a:pt x="1610" y="722"/>
                    <a:pt x="1591" y="722"/>
                  </a:cubicBezTo>
                  <a:cubicBezTo>
                    <a:pt x="1585" y="722"/>
                    <a:pt x="1579" y="729"/>
                    <a:pt x="1573" y="735"/>
                  </a:cubicBezTo>
                  <a:cubicBezTo>
                    <a:pt x="1493" y="848"/>
                    <a:pt x="1335" y="875"/>
                    <a:pt x="1172" y="875"/>
                  </a:cubicBezTo>
                  <a:cubicBezTo>
                    <a:pt x="1070" y="875"/>
                    <a:pt x="966" y="865"/>
                    <a:pt x="879" y="858"/>
                  </a:cubicBezTo>
                  <a:cubicBezTo>
                    <a:pt x="1029" y="753"/>
                    <a:pt x="1186" y="672"/>
                    <a:pt x="1359" y="672"/>
                  </a:cubicBezTo>
                  <a:cubicBezTo>
                    <a:pt x="1420" y="672"/>
                    <a:pt x="1483" y="682"/>
                    <a:pt x="1548" y="704"/>
                  </a:cubicBezTo>
                  <a:cubicBezTo>
                    <a:pt x="1549" y="705"/>
                    <a:pt x="1551" y="706"/>
                    <a:pt x="1552" y="706"/>
                  </a:cubicBezTo>
                  <a:cubicBezTo>
                    <a:pt x="1559" y="706"/>
                    <a:pt x="1567" y="697"/>
                    <a:pt x="1567" y="692"/>
                  </a:cubicBezTo>
                  <a:cubicBezTo>
                    <a:pt x="1570" y="699"/>
                    <a:pt x="1576" y="702"/>
                    <a:pt x="1581" y="702"/>
                  </a:cubicBezTo>
                  <a:cubicBezTo>
                    <a:pt x="1585" y="702"/>
                    <a:pt x="1589" y="700"/>
                    <a:pt x="1591" y="698"/>
                  </a:cubicBezTo>
                  <a:cubicBezTo>
                    <a:pt x="1591" y="698"/>
                    <a:pt x="1591" y="692"/>
                    <a:pt x="1597" y="692"/>
                  </a:cubicBezTo>
                  <a:cubicBezTo>
                    <a:pt x="1603" y="618"/>
                    <a:pt x="1616" y="550"/>
                    <a:pt x="1640" y="483"/>
                  </a:cubicBezTo>
                  <a:cubicBezTo>
                    <a:pt x="1646" y="477"/>
                    <a:pt x="1646" y="464"/>
                    <a:pt x="1646" y="458"/>
                  </a:cubicBezTo>
                  <a:cubicBezTo>
                    <a:pt x="1689" y="323"/>
                    <a:pt x="1763" y="200"/>
                    <a:pt x="1874" y="96"/>
                  </a:cubicBezTo>
                  <a:close/>
                  <a:moveTo>
                    <a:pt x="1956" y="0"/>
                  </a:moveTo>
                  <a:cubicBezTo>
                    <a:pt x="1942" y="0"/>
                    <a:pt x="1929" y="1"/>
                    <a:pt x="1917" y="4"/>
                  </a:cubicBezTo>
                  <a:cubicBezTo>
                    <a:pt x="1911" y="4"/>
                    <a:pt x="1905" y="10"/>
                    <a:pt x="1898" y="10"/>
                  </a:cubicBezTo>
                  <a:cubicBezTo>
                    <a:pt x="1892" y="10"/>
                    <a:pt x="1880" y="10"/>
                    <a:pt x="1868" y="16"/>
                  </a:cubicBezTo>
                  <a:cubicBezTo>
                    <a:pt x="1739" y="120"/>
                    <a:pt x="1634" y="268"/>
                    <a:pt x="1591" y="434"/>
                  </a:cubicBezTo>
                  <a:cubicBezTo>
                    <a:pt x="1526" y="422"/>
                    <a:pt x="1460" y="416"/>
                    <a:pt x="1396" y="416"/>
                  </a:cubicBezTo>
                  <a:cubicBezTo>
                    <a:pt x="861" y="416"/>
                    <a:pt x="373" y="808"/>
                    <a:pt x="203" y="1318"/>
                  </a:cubicBezTo>
                  <a:cubicBezTo>
                    <a:pt x="0" y="1933"/>
                    <a:pt x="209" y="2805"/>
                    <a:pt x="774" y="3174"/>
                  </a:cubicBezTo>
                  <a:cubicBezTo>
                    <a:pt x="1039" y="3350"/>
                    <a:pt x="1394" y="3435"/>
                    <a:pt x="1753" y="3435"/>
                  </a:cubicBezTo>
                  <a:cubicBezTo>
                    <a:pt x="2142" y="3435"/>
                    <a:pt x="2535" y="3335"/>
                    <a:pt x="2820" y="3143"/>
                  </a:cubicBezTo>
                  <a:cubicBezTo>
                    <a:pt x="3348" y="2787"/>
                    <a:pt x="3711" y="1920"/>
                    <a:pt x="3563" y="1288"/>
                  </a:cubicBezTo>
                  <a:cubicBezTo>
                    <a:pt x="3412" y="612"/>
                    <a:pt x="2718" y="339"/>
                    <a:pt x="2081" y="339"/>
                  </a:cubicBezTo>
                  <a:cubicBezTo>
                    <a:pt x="2047" y="339"/>
                    <a:pt x="2012" y="340"/>
                    <a:pt x="1978" y="341"/>
                  </a:cubicBezTo>
                  <a:cubicBezTo>
                    <a:pt x="2040" y="292"/>
                    <a:pt x="2101" y="243"/>
                    <a:pt x="2156" y="194"/>
                  </a:cubicBezTo>
                  <a:cubicBezTo>
                    <a:pt x="2169" y="188"/>
                    <a:pt x="2169" y="176"/>
                    <a:pt x="2163" y="163"/>
                  </a:cubicBezTo>
                  <a:cubicBezTo>
                    <a:pt x="2175" y="133"/>
                    <a:pt x="2163" y="90"/>
                    <a:pt x="2132" y="65"/>
                  </a:cubicBezTo>
                  <a:cubicBezTo>
                    <a:pt x="2086" y="24"/>
                    <a:pt x="2019" y="0"/>
                    <a:pt x="195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44"/>
            <p:cNvSpPr/>
            <p:nvPr/>
          </p:nvSpPr>
          <p:spPr>
            <a:xfrm>
              <a:off x="-1212751" y="3012438"/>
              <a:ext cx="23687" cy="13090"/>
            </a:xfrm>
            <a:custGeom>
              <a:avLst/>
              <a:gdLst/>
              <a:ahLst/>
              <a:cxnLst/>
              <a:rect l="l" t="t" r="r" b="b"/>
              <a:pathLst>
                <a:path w="266" h="147" extrusionOk="0">
                  <a:moveTo>
                    <a:pt x="19" y="1"/>
                  </a:moveTo>
                  <a:cubicBezTo>
                    <a:pt x="0" y="1"/>
                    <a:pt x="0" y="25"/>
                    <a:pt x="19" y="25"/>
                  </a:cubicBezTo>
                  <a:cubicBezTo>
                    <a:pt x="99" y="38"/>
                    <a:pt x="172" y="75"/>
                    <a:pt x="222" y="136"/>
                  </a:cubicBezTo>
                  <a:cubicBezTo>
                    <a:pt x="227" y="143"/>
                    <a:pt x="234" y="146"/>
                    <a:pt x="240" y="146"/>
                  </a:cubicBezTo>
                  <a:cubicBezTo>
                    <a:pt x="254" y="146"/>
                    <a:pt x="265" y="130"/>
                    <a:pt x="252" y="118"/>
                  </a:cubicBezTo>
                  <a:cubicBezTo>
                    <a:pt x="197" y="44"/>
                    <a:pt x="111" y="7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44"/>
            <p:cNvSpPr/>
            <p:nvPr/>
          </p:nvSpPr>
          <p:spPr>
            <a:xfrm>
              <a:off x="-1227355" y="3014040"/>
              <a:ext cx="30722" cy="19324"/>
            </a:xfrm>
            <a:custGeom>
              <a:avLst/>
              <a:gdLst/>
              <a:ahLst/>
              <a:cxnLst/>
              <a:rect l="l" t="t" r="r" b="b"/>
              <a:pathLst>
                <a:path w="345" h="217" extrusionOk="0">
                  <a:moveTo>
                    <a:pt x="25" y="1"/>
                  </a:moveTo>
                  <a:cubicBezTo>
                    <a:pt x="9" y="1"/>
                    <a:pt x="0" y="32"/>
                    <a:pt x="23" y="38"/>
                  </a:cubicBezTo>
                  <a:cubicBezTo>
                    <a:pt x="134" y="69"/>
                    <a:pt x="220" y="130"/>
                    <a:pt x="306" y="210"/>
                  </a:cubicBezTo>
                  <a:cubicBezTo>
                    <a:pt x="310" y="215"/>
                    <a:pt x="315" y="217"/>
                    <a:pt x="320" y="217"/>
                  </a:cubicBezTo>
                  <a:cubicBezTo>
                    <a:pt x="334" y="217"/>
                    <a:pt x="344" y="199"/>
                    <a:pt x="330" y="186"/>
                  </a:cubicBezTo>
                  <a:cubicBezTo>
                    <a:pt x="256" y="93"/>
                    <a:pt x="146" y="32"/>
                    <a:pt x="29" y="1"/>
                  </a:cubicBezTo>
                  <a:cubicBezTo>
                    <a:pt x="28" y="1"/>
                    <a:pt x="26" y="1"/>
                    <a:pt x="2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44"/>
            <p:cNvSpPr/>
            <p:nvPr/>
          </p:nvSpPr>
          <p:spPr>
            <a:xfrm>
              <a:off x="-1352825" y="2951172"/>
              <a:ext cx="99647" cy="109531"/>
            </a:xfrm>
            <a:custGeom>
              <a:avLst/>
              <a:gdLst/>
              <a:ahLst/>
              <a:cxnLst/>
              <a:rect l="l" t="t" r="r" b="b"/>
              <a:pathLst>
                <a:path w="1119" h="1230" extrusionOk="0">
                  <a:moveTo>
                    <a:pt x="480" y="1"/>
                  </a:moveTo>
                  <a:cubicBezTo>
                    <a:pt x="369" y="105"/>
                    <a:pt x="295" y="228"/>
                    <a:pt x="252" y="363"/>
                  </a:cubicBezTo>
                  <a:cubicBezTo>
                    <a:pt x="259" y="375"/>
                    <a:pt x="252" y="382"/>
                    <a:pt x="246" y="388"/>
                  </a:cubicBezTo>
                  <a:cubicBezTo>
                    <a:pt x="228" y="455"/>
                    <a:pt x="209" y="523"/>
                    <a:pt x="203" y="597"/>
                  </a:cubicBezTo>
                  <a:cubicBezTo>
                    <a:pt x="203" y="597"/>
                    <a:pt x="197" y="603"/>
                    <a:pt x="197" y="603"/>
                  </a:cubicBezTo>
                  <a:lnTo>
                    <a:pt x="197" y="627"/>
                  </a:lnTo>
                  <a:cubicBezTo>
                    <a:pt x="222" y="627"/>
                    <a:pt x="240" y="646"/>
                    <a:pt x="228" y="670"/>
                  </a:cubicBezTo>
                  <a:cubicBezTo>
                    <a:pt x="222" y="677"/>
                    <a:pt x="209" y="683"/>
                    <a:pt x="203" y="695"/>
                  </a:cubicBezTo>
                  <a:cubicBezTo>
                    <a:pt x="209" y="701"/>
                    <a:pt x="216" y="713"/>
                    <a:pt x="203" y="720"/>
                  </a:cubicBezTo>
                  <a:cubicBezTo>
                    <a:pt x="1" y="904"/>
                    <a:pt x="216" y="1113"/>
                    <a:pt x="381" y="1229"/>
                  </a:cubicBezTo>
                  <a:cubicBezTo>
                    <a:pt x="363" y="1150"/>
                    <a:pt x="314" y="1082"/>
                    <a:pt x="320" y="1002"/>
                  </a:cubicBezTo>
                  <a:cubicBezTo>
                    <a:pt x="326" y="904"/>
                    <a:pt x="400" y="793"/>
                    <a:pt x="338" y="701"/>
                  </a:cubicBezTo>
                  <a:cubicBezTo>
                    <a:pt x="321" y="679"/>
                    <a:pt x="341" y="658"/>
                    <a:pt x="362" y="658"/>
                  </a:cubicBezTo>
                  <a:cubicBezTo>
                    <a:pt x="371" y="658"/>
                    <a:pt x="380" y="661"/>
                    <a:pt x="388" y="670"/>
                  </a:cubicBezTo>
                  <a:lnTo>
                    <a:pt x="400" y="670"/>
                  </a:lnTo>
                  <a:cubicBezTo>
                    <a:pt x="499" y="769"/>
                    <a:pt x="611" y="819"/>
                    <a:pt x="735" y="819"/>
                  </a:cubicBezTo>
                  <a:cubicBezTo>
                    <a:pt x="779" y="819"/>
                    <a:pt x="825" y="813"/>
                    <a:pt x="873" y="799"/>
                  </a:cubicBezTo>
                  <a:cubicBezTo>
                    <a:pt x="959" y="775"/>
                    <a:pt x="1033" y="744"/>
                    <a:pt x="1119" y="732"/>
                  </a:cubicBezTo>
                  <a:cubicBezTo>
                    <a:pt x="986" y="619"/>
                    <a:pt x="818" y="559"/>
                    <a:pt x="647" y="559"/>
                  </a:cubicBezTo>
                  <a:cubicBezTo>
                    <a:pt x="558" y="559"/>
                    <a:pt x="468" y="575"/>
                    <a:pt x="381" y="609"/>
                  </a:cubicBezTo>
                  <a:cubicBezTo>
                    <a:pt x="377" y="611"/>
                    <a:pt x="373" y="611"/>
                    <a:pt x="370" y="611"/>
                  </a:cubicBezTo>
                  <a:cubicBezTo>
                    <a:pt x="346" y="611"/>
                    <a:pt x="335" y="581"/>
                    <a:pt x="351" y="560"/>
                  </a:cubicBezTo>
                  <a:lnTo>
                    <a:pt x="345" y="560"/>
                  </a:lnTo>
                  <a:cubicBezTo>
                    <a:pt x="332" y="572"/>
                    <a:pt x="326" y="584"/>
                    <a:pt x="314" y="603"/>
                  </a:cubicBezTo>
                  <a:cubicBezTo>
                    <a:pt x="312" y="609"/>
                    <a:pt x="306" y="612"/>
                    <a:pt x="300" y="612"/>
                  </a:cubicBezTo>
                  <a:cubicBezTo>
                    <a:pt x="289" y="612"/>
                    <a:pt x="275" y="601"/>
                    <a:pt x="283" y="584"/>
                  </a:cubicBezTo>
                  <a:cubicBezTo>
                    <a:pt x="320" y="486"/>
                    <a:pt x="381" y="388"/>
                    <a:pt x="455" y="296"/>
                  </a:cubicBezTo>
                  <a:cubicBezTo>
                    <a:pt x="455" y="277"/>
                    <a:pt x="468" y="259"/>
                    <a:pt x="492" y="253"/>
                  </a:cubicBezTo>
                  <a:cubicBezTo>
                    <a:pt x="541" y="197"/>
                    <a:pt x="590" y="148"/>
                    <a:pt x="646" y="111"/>
                  </a:cubicBezTo>
                  <a:cubicBezTo>
                    <a:pt x="603" y="105"/>
                    <a:pt x="554" y="93"/>
                    <a:pt x="523" y="68"/>
                  </a:cubicBezTo>
                  <a:cubicBezTo>
                    <a:pt x="504" y="50"/>
                    <a:pt x="486" y="25"/>
                    <a:pt x="48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44"/>
            <p:cNvSpPr/>
            <p:nvPr/>
          </p:nvSpPr>
          <p:spPr>
            <a:xfrm>
              <a:off x="-1306876" y="2947343"/>
              <a:ext cx="22530" cy="9261"/>
            </a:xfrm>
            <a:custGeom>
              <a:avLst/>
              <a:gdLst/>
              <a:ahLst/>
              <a:cxnLst/>
              <a:rect l="l" t="t" r="r" b="b"/>
              <a:pathLst>
                <a:path w="253" h="104" extrusionOk="0">
                  <a:moveTo>
                    <a:pt x="7" y="1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" y="7"/>
                    <a:pt x="1" y="13"/>
                    <a:pt x="1" y="13"/>
                  </a:cubicBezTo>
                  <a:cubicBezTo>
                    <a:pt x="1" y="69"/>
                    <a:pt x="85" y="104"/>
                    <a:pt x="145" y="104"/>
                  </a:cubicBezTo>
                  <a:cubicBezTo>
                    <a:pt x="158" y="104"/>
                    <a:pt x="169" y="102"/>
                    <a:pt x="179" y="99"/>
                  </a:cubicBezTo>
                  <a:cubicBezTo>
                    <a:pt x="253" y="81"/>
                    <a:pt x="136" y="19"/>
                    <a:pt x="117" y="13"/>
                  </a:cubicBezTo>
                  <a:cubicBezTo>
                    <a:pt x="81" y="1"/>
                    <a:pt x="44" y="1"/>
                    <a:pt x="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44"/>
            <p:cNvSpPr/>
            <p:nvPr/>
          </p:nvSpPr>
          <p:spPr>
            <a:xfrm>
              <a:off x="-1398774" y="3002464"/>
              <a:ext cx="63582" cy="18255"/>
            </a:xfrm>
            <a:custGeom>
              <a:avLst/>
              <a:gdLst/>
              <a:ahLst/>
              <a:cxnLst/>
              <a:rect l="l" t="t" r="r" b="b"/>
              <a:pathLst>
                <a:path w="714" h="205" extrusionOk="0">
                  <a:moveTo>
                    <a:pt x="481" y="1"/>
                  </a:moveTo>
                  <a:cubicBezTo>
                    <a:pt x="308" y="1"/>
                    <a:pt x="151" y="82"/>
                    <a:pt x="1" y="187"/>
                  </a:cubicBezTo>
                  <a:cubicBezTo>
                    <a:pt x="88" y="194"/>
                    <a:pt x="192" y="204"/>
                    <a:pt x="294" y="204"/>
                  </a:cubicBezTo>
                  <a:cubicBezTo>
                    <a:pt x="457" y="204"/>
                    <a:pt x="615" y="177"/>
                    <a:pt x="695" y="64"/>
                  </a:cubicBezTo>
                  <a:cubicBezTo>
                    <a:pt x="701" y="58"/>
                    <a:pt x="707" y="51"/>
                    <a:pt x="713" y="51"/>
                  </a:cubicBezTo>
                  <a:lnTo>
                    <a:pt x="713" y="27"/>
                  </a:lnTo>
                  <a:cubicBezTo>
                    <a:pt x="711" y="29"/>
                    <a:pt x="707" y="31"/>
                    <a:pt x="704" y="31"/>
                  </a:cubicBezTo>
                  <a:cubicBezTo>
                    <a:pt x="699" y="31"/>
                    <a:pt x="695" y="28"/>
                    <a:pt x="695" y="21"/>
                  </a:cubicBezTo>
                  <a:cubicBezTo>
                    <a:pt x="690" y="26"/>
                    <a:pt x="685" y="35"/>
                    <a:pt x="677" y="35"/>
                  </a:cubicBezTo>
                  <a:cubicBezTo>
                    <a:pt x="675" y="35"/>
                    <a:pt x="673" y="34"/>
                    <a:pt x="670" y="33"/>
                  </a:cubicBezTo>
                  <a:cubicBezTo>
                    <a:pt x="605" y="11"/>
                    <a:pt x="542" y="1"/>
                    <a:pt x="4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4"/>
            <p:cNvSpPr/>
            <p:nvPr/>
          </p:nvSpPr>
          <p:spPr>
            <a:xfrm>
              <a:off x="-1421927" y="3172815"/>
              <a:ext cx="21461" cy="17632"/>
            </a:xfrm>
            <a:custGeom>
              <a:avLst/>
              <a:gdLst/>
              <a:ahLst/>
              <a:cxnLst/>
              <a:rect l="l" t="t" r="r" b="b"/>
              <a:pathLst>
                <a:path w="241" h="198" extrusionOk="0">
                  <a:moveTo>
                    <a:pt x="28" y="1"/>
                  </a:moveTo>
                  <a:cubicBezTo>
                    <a:pt x="14" y="1"/>
                    <a:pt x="0" y="14"/>
                    <a:pt x="9" y="31"/>
                  </a:cubicBezTo>
                  <a:cubicBezTo>
                    <a:pt x="58" y="104"/>
                    <a:pt x="125" y="166"/>
                    <a:pt x="205" y="196"/>
                  </a:cubicBezTo>
                  <a:cubicBezTo>
                    <a:pt x="207" y="197"/>
                    <a:pt x="208" y="197"/>
                    <a:pt x="210" y="197"/>
                  </a:cubicBezTo>
                  <a:cubicBezTo>
                    <a:pt x="231" y="197"/>
                    <a:pt x="240" y="159"/>
                    <a:pt x="218" y="147"/>
                  </a:cubicBezTo>
                  <a:cubicBezTo>
                    <a:pt x="144" y="123"/>
                    <a:pt x="89" y="74"/>
                    <a:pt x="46" y="12"/>
                  </a:cubicBezTo>
                  <a:cubicBezTo>
                    <a:pt x="41" y="4"/>
                    <a:pt x="35" y="1"/>
                    <a:pt x="2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4"/>
            <p:cNvSpPr/>
            <p:nvPr/>
          </p:nvSpPr>
          <p:spPr>
            <a:xfrm>
              <a:off x="-1433236" y="3170767"/>
              <a:ext cx="19057" cy="24578"/>
            </a:xfrm>
            <a:custGeom>
              <a:avLst/>
              <a:gdLst/>
              <a:ahLst/>
              <a:cxnLst/>
              <a:rect l="l" t="t" r="r" b="b"/>
              <a:pathLst>
                <a:path w="214" h="276" extrusionOk="0">
                  <a:moveTo>
                    <a:pt x="23" y="1"/>
                  </a:moveTo>
                  <a:cubicBezTo>
                    <a:pt x="15" y="1"/>
                    <a:pt x="7" y="5"/>
                    <a:pt x="7" y="17"/>
                  </a:cubicBezTo>
                  <a:cubicBezTo>
                    <a:pt x="1" y="127"/>
                    <a:pt x="68" y="244"/>
                    <a:pt x="179" y="275"/>
                  </a:cubicBezTo>
                  <a:cubicBezTo>
                    <a:pt x="181" y="275"/>
                    <a:pt x="183" y="276"/>
                    <a:pt x="185" y="276"/>
                  </a:cubicBezTo>
                  <a:cubicBezTo>
                    <a:pt x="205" y="276"/>
                    <a:pt x="214" y="249"/>
                    <a:pt x="197" y="238"/>
                  </a:cubicBezTo>
                  <a:cubicBezTo>
                    <a:pt x="105" y="195"/>
                    <a:pt x="44" y="121"/>
                    <a:pt x="44" y="17"/>
                  </a:cubicBezTo>
                  <a:cubicBezTo>
                    <a:pt x="44" y="7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44"/>
            <p:cNvSpPr/>
            <p:nvPr/>
          </p:nvSpPr>
          <p:spPr>
            <a:xfrm>
              <a:off x="-1756040" y="3579680"/>
              <a:ext cx="240791" cy="155838"/>
            </a:xfrm>
            <a:custGeom>
              <a:avLst/>
              <a:gdLst/>
              <a:ahLst/>
              <a:cxnLst/>
              <a:rect l="l" t="t" r="r" b="b"/>
              <a:pathLst>
                <a:path w="2704" h="1750" extrusionOk="0">
                  <a:moveTo>
                    <a:pt x="930" y="465"/>
                  </a:moveTo>
                  <a:cubicBezTo>
                    <a:pt x="941" y="465"/>
                    <a:pt x="951" y="483"/>
                    <a:pt x="941" y="493"/>
                  </a:cubicBezTo>
                  <a:cubicBezTo>
                    <a:pt x="873" y="585"/>
                    <a:pt x="898" y="684"/>
                    <a:pt x="971" y="763"/>
                  </a:cubicBezTo>
                  <a:cubicBezTo>
                    <a:pt x="987" y="779"/>
                    <a:pt x="968" y="803"/>
                    <a:pt x="950" y="803"/>
                  </a:cubicBezTo>
                  <a:cubicBezTo>
                    <a:pt x="947" y="803"/>
                    <a:pt x="944" y="802"/>
                    <a:pt x="941" y="800"/>
                  </a:cubicBezTo>
                  <a:cubicBezTo>
                    <a:pt x="824" y="733"/>
                    <a:pt x="824" y="548"/>
                    <a:pt x="922" y="469"/>
                  </a:cubicBezTo>
                  <a:cubicBezTo>
                    <a:pt x="925" y="466"/>
                    <a:pt x="927" y="465"/>
                    <a:pt x="930" y="465"/>
                  </a:cubicBezTo>
                  <a:close/>
                  <a:moveTo>
                    <a:pt x="1025" y="593"/>
                  </a:moveTo>
                  <a:cubicBezTo>
                    <a:pt x="1035" y="593"/>
                    <a:pt x="1045" y="599"/>
                    <a:pt x="1045" y="610"/>
                  </a:cubicBezTo>
                  <a:cubicBezTo>
                    <a:pt x="1021" y="690"/>
                    <a:pt x="1039" y="763"/>
                    <a:pt x="1094" y="819"/>
                  </a:cubicBezTo>
                  <a:cubicBezTo>
                    <a:pt x="1114" y="843"/>
                    <a:pt x="1095" y="875"/>
                    <a:pt x="1074" y="875"/>
                  </a:cubicBezTo>
                  <a:cubicBezTo>
                    <a:pt x="1068" y="875"/>
                    <a:pt x="1063" y="873"/>
                    <a:pt x="1058" y="868"/>
                  </a:cubicBezTo>
                  <a:cubicBezTo>
                    <a:pt x="990" y="794"/>
                    <a:pt x="971" y="690"/>
                    <a:pt x="1008" y="604"/>
                  </a:cubicBezTo>
                  <a:cubicBezTo>
                    <a:pt x="1011" y="596"/>
                    <a:pt x="1018" y="593"/>
                    <a:pt x="1025" y="593"/>
                  </a:cubicBezTo>
                  <a:close/>
                  <a:moveTo>
                    <a:pt x="1532" y="1"/>
                  </a:moveTo>
                  <a:cubicBezTo>
                    <a:pt x="1345" y="1"/>
                    <a:pt x="1161" y="47"/>
                    <a:pt x="1008" y="155"/>
                  </a:cubicBezTo>
                  <a:cubicBezTo>
                    <a:pt x="535" y="487"/>
                    <a:pt x="769" y="948"/>
                    <a:pt x="1107" y="1249"/>
                  </a:cubicBezTo>
                  <a:cubicBezTo>
                    <a:pt x="1125" y="1267"/>
                    <a:pt x="1119" y="1292"/>
                    <a:pt x="1101" y="1304"/>
                  </a:cubicBezTo>
                  <a:cubicBezTo>
                    <a:pt x="1113" y="1316"/>
                    <a:pt x="1119" y="1335"/>
                    <a:pt x="1101" y="1347"/>
                  </a:cubicBezTo>
                  <a:cubicBezTo>
                    <a:pt x="990" y="1409"/>
                    <a:pt x="928" y="1513"/>
                    <a:pt x="824" y="1581"/>
                  </a:cubicBezTo>
                  <a:cubicBezTo>
                    <a:pt x="778" y="1611"/>
                    <a:pt x="746" y="1619"/>
                    <a:pt x="713" y="1619"/>
                  </a:cubicBezTo>
                  <a:cubicBezTo>
                    <a:pt x="680" y="1619"/>
                    <a:pt x="646" y="1611"/>
                    <a:pt x="597" y="1611"/>
                  </a:cubicBezTo>
                  <a:cubicBezTo>
                    <a:pt x="592" y="1611"/>
                    <a:pt x="588" y="1611"/>
                    <a:pt x="583" y="1611"/>
                  </a:cubicBezTo>
                  <a:cubicBezTo>
                    <a:pt x="449" y="1611"/>
                    <a:pt x="358" y="1686"/>
                    <a:pt x="234" y="1686"/>
                  </a:cubicBezTo>
                  <a:cubicBezTo>
                    <a:pt x="213" y="1686"/>
                    <a:pt x="190" y="1684"/>
                    <a:pt x="167" y="1679"/>
                  </a:cubicBezTo>
                  <a:cubicBezTo>
                    <a:pt x="111" y="1660"/>
                    <a:pt x="56" y="1636"/>
                    <a:pt x="1" y="1599"/>
                  </a:cubicBezTo>
                  <a:lnTo>
                    <a:pt x="1" y="1599"/>
                  </a:lnTo>
                  <a:cubicBezTo>
                    <a:pt x="38" y="1636"/>
                    <a:pt x="75" y="1673"/>
                    <a:pt x="118" y="1697"/>
                  </a:cubicBezTo>
                  <a:cubicBezTo>
                    <a:pt x="177" y="1735"/>
                    <a:pt x="241" y="1749"/>
                    <a:pt x="305" y="1749"/>
                  </a:cubicBezTo>
                  <a:cubicBezTo>
                    <a:pt x="385" y="1749"/>
                    <a:pt x="466" y="1727"/>
                    <a:pt x="541" y="1703"/>
                  </a:cubicBezTo>
                  <a:cubicBezTo>
                    <a:pt x="570" y="1696"/>
                    <a:pt x="598" y="1694"/>
                    <a:pt x="626" y="1694"/>
                  </a:cubicBezTo>
                  <a:cubicBezTo>
                    <a:pt x="669" y="1694"/>
                    <a:pt x="712" y="1700"/>
                    <a:pt x="756" y="1703"/>
                  </a:cubicBezTo>
                  <a:cubicBezTo>
                    <a:pt x="800" y="1707"/>
                    <a:pt x="841" y="1710"/>
                    <a:pt x="880" y="1710"/>
                  </a:cubicBezTo>
                  <a:cubicBezTo>
                    <a:pt x="1033" y="1710"/>
                    <a:pt x="1160" y="1673"/>
                    <a:pt x="1273" y="1531"/>
                  </a:cubicBezTo>
                  <a:cubicBezTo>
                    <a:pt x="1280" y="1524"/>
                    <a:pt x="1287" y="1521"/>
                    <a:pt x="1294" y="1521"/>
                  </a:cubicBezTo>
                  <a:cubicBezTo>
                    <a:pt x="1299" y="1521"/>
                    <a:pt x="1304" y="1523"/>
                    <a:pt x="1309" y="1525"/>
                  </a:cubicBezTo>
                  <a:cubicBezTo>
                    <a:pt x="1305" y="1503"/>
                    <a:pt x="1324" y="1477"/>
                    <a:pt x="1346" y="1477"/>
                  </a:cubicBezTo>
                  <a:cubicBezTo>
                    <a:pt x="1354" y="1477"/>
                    <a:pt x="1363" y="1480"/>
                    <a:pt x="1371" y="1488"/>
                  </a:cubicBezTo>
                  <a:cubicBezTo>
                    <a:pt x="1493" y="1606"/>
                    <a:pt x="1663" y="1660"/>
                    <a:pt x="1838" y="1660"/>
                  </a:cubicBezTo>
                  <a:cubicBezTo>
                    <a:pt x="2183" y="1660"/>
                    <a:pt x="2551" y="1452"/>
                    <a:pt x="2624" y="1114"/>
                  </a:cubicBezTo>
                  <a:cubicBezTo>
                    <a:pt x="2704" y="733"/>
                    <a:pt x="2507" y="401"/>
                    <a:pt x="2206" y="204"/>
                  </a:cubicBezTo>
                  <a:lnTo>
                    <a:pt x="2200" y="204"/>
                  </a:lnTo>
                  <a:cubicBezTo>
                    <a:pt x="2198" y="208"/>
                    <a:pt x="2195" y="209"/>
                    <a:pt x="2191" y="209"/>
                  </a:cubicBezTo>
                  <a:cubicBezTo>
                    <a:pt x="2182" y="209"/>
                    <a:pt x="2171" y="201"/>
                    <a:pt x="2176" y="192"/>
                  </a:cubicBezTo>
                  <a:cubicBezTo>
                    <a:pt x="2176" y="186"/>
                    <a:pt x="2176" y="186"/>
                    <a:pt x="2176" y="186"/>
                  </a:cubicBezTo>
                  <a:cubicBezTo>
                    <a:pt x="2151" y="168"/>
                    <a:pt x="2120" y="155"/>
                    <a:pt x="2096" y="137"/>
                  </a:cubicBezTo>
                  <a:cubicBezTo>
                    <a:pt x="1926" y="52"/>
                    <a:pt x="1727" y="1"/>
                    <a:pt x="1532" y="1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44"/>
            <p:cNvSpPr/>
            <p:nvPr/>
          </p:nvSpPr>
          <p:spPr>
            <a:xfrm>
              <a:off x="-1770465" y="3337111"/>
              <a:ext cx="596101" cy="406602"/>
            </a:xfrm>
            <a:custGeom>
              <a:avLst/>
              <a:gdLst/>
              <a:ahLst/>
              <a:cxnLst/>
              <a:rect l="l" t="t" r="r" b="b"/>
              <a:pathLst>
                <a:path w="6694" h="4566" extrusionOk="0">
                  <a:moveTo>
                    <a:pt x="4684" y="1282"/>
                  </a:moveTo>
                  <a:cubicBezTo>
                    <a:pt x="4751" y="1308"/>
                    <a:pt x="4826" y="1320"/>
                    <a:pt x="4899" y="1320"/>
                  </a:cubicBezTo>
                  <a:cubicBezTo>
                    <a:pt x="4914" y="1320"/>
                    <a:pt x="4928" y="1320"/>
                    <a:pt x="4942" y="1319"/>
                  </a:cubicBezTo>
                  <a:lnTo>
                    <a:pt x="4942" y="1319"/>
                  </a:lnTo>
                  <a:cubicBezTo>
                    <a:pt x="4832" y="1429"/>
                    <a:pt x="4777" y="1583"/>
                    <a:pt x="4813" y="1737"/>
                  </a:cubicBezTo>
                  <a:cubicBezTo>
                    <a:pt x="4760" y="1706"/>
                    <a:pt x="4699" y="1686"/>
                    <a:pt x="4640" y="1686"/>
                  </a:cubicBezTo>
                  <a:cubicBezTo>
                    <a:pt x="4570" y="1686"/>
                    <a:pt x="4504" y="1713"/>
                    <a:pt x="4457" y="1780"/>
                  </a:cubicBezTo>
                  <a:cubicBezTo>
                    <a:pt x="4371" y="1909"/>
                    <a:pt x="4488" y="2031"/>
                    <a:pt x="4611" y="2087"/>
                  </a:cubicBezTo>
                  <a:cubicBezTo>
                    <a:pt x="3953" y="2240"/>
                    <a:pt x="3284" y="2443"/>
                    <a:pt x="2737" y="2836"/>
                  </a:cubicBezTo>
                  <a:cubicBezTo>
                    <a:pt x="3290" y="2210"/>
                    <a:pt x="3929" y="1700"/>
                    <a:pt x="4672" y="1294"/>
                  </a:cubicBezTo>
                  <a:cubicBezTo>
                    <a:pt x="4678" y="1288"/>
                    <a:pt x="4684" y="1288"/>
                    <a:pt x="4684" y="1282"/>
                  </a:cubicBezTo>
                  <a:close/>
                  <a:moveTo>
                    <a:pt x="5844" y="76"/>
                  </a:moveTo>
                  <a:cubicBezTo>
                    <a:pt x="6026" y="76"/>
                    <a:pt x="6202" y="151"/>
                    <a:pt x="6325" y="317"/>
                  </a:cubicBezTo>
                  <a:cubicBezTo>
                    <a:pt x="6442" y="477"/>
                    <a:pt x="6491" y="704"/>
                    <a:pt x="6386" y="883"/>
                  </a:cubicBezTo>
                  <a:cubicBezTo>
                    <a:pt x="6288" y="1048"/>
                    <a:pt x="6041" y="1096"/>
                    <a:pt x="5852" y="1096"/>
                  </a:cubicBezTo>
                  <a:cubicBezTo>
                    <a:pt x="5817" y="1096"/>
                    <a:pt x="5784" y="1094"/>
                    <a:pt x="5753" y="1091"/>
                  </a:cubicBezTo>
                  <a:cubicBezTo>
                    <a:pt x="5735" y="1091"/>
                    <a:pt x="5723" y="1104"/>
                    <a:pt x="5717" y="1116"/>
                  </a:cubicBezTo>
                  <a:cubicBezTo>
                    <a:pt x="5710" y="1116"/>
                    <a:pt x="5710" y="1122"/>
                    <a:pt x="5710" y="1128"/>
                  </a:cubicBezTo>
                  <a:cubicBezTo>
                    <a:pt x="5710" y="1134"/>
                    <a:pt x="5710" y="1147"/>
                    <a:pt x="5717" y="1159"/>
                  </a:cubicBezTo>
                  <a:cubicBezTo>
                    <a:pt x="5729" y="1196"/>
                    <a:pt x="5735" y="1233"/>
                    <a:pt x="5729" y="1270"/>
                  </a:cubicBezTo>
                  <a:cubicBezTo>
                    <a:pt x="5643" y="1184"/>
                    <a:pt x="5514" y="1122"/>
                    <a:pt x="5391" y="1122"/>
                  </a:cubicBezTo>
                  <a:cubicBezTo>
                    <a:pt x="5256" y="1122"/>
                    <a:pt x="5121" y="1171"/>
                    <a:pt x="5016" y="1251"/>
                  </a:cubicBezTo>
                  <a:cubicBezTo>
                    <a:pt x="5010" y="1245"/>
                    <a:pt x="5004" y="1245"/>
                    <a:pt x="4998" y="1245"/>
                  </a:cubicBezTo>
                  <a:cubicBezTo>
                    <a:pt x="4951" y="1255"/>
                    <a:pt x="4905" y="1260"/>
                    <a:pt x="4860" y="1260"/>
                  </a:cubicBezTo>
                  <a:cubicBezTo>
                    <a:pt x="4793" y="1260"/>
                    <a:pt x="4726" y="1249"/>
                    <a:pt x="4660" y="1227"/>
                  </a:cubicBezTo>
                  <a:cubicBezTo>
                    <a:pt x="4657" y="1226"/>
                    <a:pt x="4654" y="1225"/>
                    <a:pt x="4651" y="1225"/>
                  </a:cubicBezTo>
                  <a:cubicBezTo>
                    <a:pt x="4639" y="1225"/>
                    <a:pt x="4635" y="1235"/>
                    <a:pt x="4635" y="1245"/>
                  </a:cubicBezTo>
                  <a:cubicBezTo>
                    <a:pt x="3824" y="1644"/>
                    <a:pt x="3099" y="2246"/>
                    <a:pt x="2559" y="2971"/>
                  </a:cubicBezTo>
                  <a:cubicBezTo>
                    <a:pt x="2516" y="2935"/>
                    <a:pt x="2467" y="2898"/>
                    <a:pt x="2417" y="2867"/>
                  </a:cubicBezTo>
                  <a:cubicBezTo>
                    <a:pt x="3020" y="2142"/>
                    <a:pt x="3665" y="1540"/>
                    <a:pt x="4531" y="1134"/>
                  </a:cubicBezTo>
                  <a:cubicBezTo>
                    <a:pt x="4555" y="1122"/>
                    <a:pt x="4562" y="1104"/>
                    <a:pt x="4555" y="1085"/>
                  </a:cubicBezTo>
                  <a:cubicBezTo>
                    <a:pt x="4562" y="1079"/>
                    <a:pt x="4562" y="1073"/>
                    <a:pt x="4562" y="1067"/>
                  </a:cubicBezTo>
                  <a:cubicBezTo>
                    <a:pt x="4457" y="870"/>
                    <a:pt x="4578" y="677"/>
                    <a:pt x="4776" y="677"/>
                  </a:cubicBezTo>
                  <a:cubicBezTo>
                    <a:pt x="4799" y="677"/>
                    <a:pt x="4824" y="680"/>
                    <a:pt x="4850" y="686"/>
                  </a:cubicBezTo>
                  <a:cubicBezTo>
                    <a:pt x="4853" y="687"/>
                    <a:pt x="4856" y="688"/>
                    <a:pt x="4859" y="688"/>
                  </a:cubicBezTo>
                  <a:cubicBezTo>
                    <a:pt x="4884" y="688"/>
                    <a:pt x="4896" y="642"/>
                    <a:pt x="4869" y="631"/>
                  </a:cubicBezTo>
                  <a:cubicBezTo>
                    <a:pt x="4838" y="618"/>
                    <a:pt x="4807" y="606"/>
                    <a:pt x="4777" y="606"/>
                  </a:cubicBezTo>
                  <a:cubicBezTo>
                    <a:pt x="4777" y="606"/>
                    <a:pt x="4770" y="600"/>
                    <a:pt x="4770" y="600"/>
                  </a:cubicBezTo>
                  <a:cubicBezTo>
                    <a:pt x="4574" y="477"/>
                    <a:pt x="4672" y="250"/>
                    <a:pt x="4838" y="158"/>
                  </a:cubicBezTo>
                  <a:cubicBezTo>
                    <a:pt x="4912" y="117"/>
                    <a:pt x="5005" y="90"/>
                    <a:pt x="5093" y="90"/>
                  </a:cubicBezTo>
                  <a:cubicBezTo>
                    <a:pt x="5218" y="90"/>
                    <a:pt x="5331" y="145"/>
                    <a:pt x="5360" y="293"/>
                  </a:cubicBezTo>
                  <a:cubicBezTo>
                    <a:pt x="5366" y="313"/>
                    <a:pt x="5381" y="322"/>
                    <a:pt x="5395" y="322"/>
                  </a:cubicBezTo>
                  <a:cubicBezTo>
                    <a:pt x="5412" y="322"/>
                    <a:pt x="5428" y="310"/>
                    <a:pt x="5428" y="287"/>
                  </a:cubicBezTo>
                  <a:cubicBezTo>
                    <a:pt x="5428" y="256"/>
                    <a:pt x="5428" y="238"/>
                    <a:pt x="5422" y="213"/>
                  </a:cubicBezTo>
                  <a:cubicBezTo>
                    <a:pt x="5548" y="125"/>
                    <a:pt x="5698" y="76"/>
                    <a:pt x="5844" y="76"/>
                  </a:cubicBezTo>
                  <a:close/>
                  <a:moveTo>
                    <a:pt x="5368" y="1201"/>
                  </a:moveTo>
                  <a:cubicBezTo>
                    <a:pt x="5629" y="1201"/>
                    <a:pt x="5867" y="1432"/>
                    <a:pt x="5717" y="1700"/>
                  </a:cubicBezTo>
                  <a:cubicBezTo>
                    <a:pt x="5703" y="1722"/>
                    <a:pt x="5722" y="1740"/>
                    <a:pt x="5740" y="1740"/>
                  </a:cubicBezTo>
                  <a:cubicBezTo>
                    <a:pt x="5747" y="1740"/>
                    <a:pt x="5754" y="1737"/>
                    <a:pt x="5760" y="1730"/>
                  </a:cubicBezTo>
                  <a:cubicBezTo>
                    <a:pt x="5772" y="1724"/>
                    <a:pt x="5772" y="1718"/>
                    <a:pt x="5778" y="1706"/>
                  </a:cubicBezTo>
                  <a:cubicBezTo>
                    <a:pt x="5884" y="1682"/>
                    <a:pt x="5995" y="1651"/>
                    <a:pt x="6104" y="1651"/>
                  </a:cubicBezTo>
                  <a:cubicBezTo>
                    <a:pt x="6165" y="1651"/>
                    <a:pt x="6224" y="1661"/>
                    <a:pt x="6282" y="1687"/>
                  </a:cubicBezTo>
                  <a:cubicBezTo>
                    <a:pt x="6485" y="1773"/>
                    <a:pt x="6595" y="1995"/>
                    <a:pt x="6546" y="2203"/>
                  </a:cubicBezTo>
                  <a:cubicBezTo>
                    <a:pt x="6462" y="2519"/>
                    <a:pt x="6165" y="2617"/>
                    <a:pt x="5873" y="2617"/>
                  </a:cubicBezTo>
                  <a:cubicBezTo>
                    <a:pt x="5779" y="2617"/>
                    <a:pt x="5685" y="2607"/>
                    <a:pt x="5600" y="2591"/>
                  </a:cubicBezTo>
                  <a:cubicBezTo>
                    <a:pt x="5598" y="2590"/>
                    <a:pt x="5596" y="2590"/>
                    <a:pt x="5594" y="2590"/>
                  </a:cubicBezTo>
                  <a:cubicBezTo>
                    <a:pt x="5555" y="2590"/>
                    <a:pt x="5540" y="2647"/>
                    <a:pt x="5569" y="2670"/>
                  </a:cubicBezTo>
                  <a:cubicBezTo>
                    <a:pt x="5526" y="2781"/>
                    <a:pt x="5471" y="2898"/>
                    <a:pt x="5342" y="2941"/>
                  </a:cubicBezTo>
                  <a:cubicBezTo>
                    <a:pt x="5318" y="2949"/>
                    <a:pt x="5293" y="2953"/>
                    <a:pt x="5267" y="2953"/>
                  </a:cubicBezTo>
                  <a:cubicBezTo>
                    <a:pt x="5215" y="2953"/>
                    <a:pt x="5162" y="2935"/>
                    <a:pt x="5121" y="2898"/>
                  </a:cubicBezTo>
                  <a:cubicBezTo>
                    <a:pt x="5065" y="2842"/>
                    <a:pt x="5065" y="2775"/>
                    <a:pt x="5065" y="2707"/>
                  </a:cubicBezTo>
                  <a:cubicBezTo>
                    <a:pt x="5065" y="2695"/>
                    <a:pt x="5059" y="2683"/>
                    <a:pt x="5047" y="2683"/>
                  </a:cubicBezTo>
                  <a:cubicBezTo>
                    <a:pt x="5047" y="2674"/>
                    <a:pt x="5040" y="2668"/>
                    <a:pt x="5034" y="2668"/>
                  </a:cubicBezTo>
                  <a:cubicBezTo>
                    <a:pt x="5032" y="2668"/>
                    <a:pt x="5030" y="2669"/>
                    <a:pt x="5028" y="2670"/>
                  </a:cubicBezTo>
                  <a:cubicBezTo>
                    <a:pt x="4998" y="2701"/>
                    <a:pt x="4960" y="2718"/>
                    <a:pt x="4922" y="2718"/>
                  </a:cubicBezTo>
                  <a:cubicBezTo>
                    <a:pt x="4892" y="2718"/>
                    <a:pt x="4863" y="2707"/>
                    <a:pt x="4838" y="2683"/>
                  </a:cubicBezTo>
                  <a:cubicBezTo>
                    <a:pt x="4752" y="2609"/>
                    <a:pt x="4795" y="2474"/>
                    <a:pt x="4826" y="2388"/>
                  </a:cubicBezTo>
                  <a:cubicBezTo>
                    <a:pt x="4826" y="2382"/>
                    <a:pt x="4826" y="2382"/>
                    <a:pt x="4826" y="2382"/>
                  </a:cubicBezTo>
                  <a:cubicBezTo>
                    <a:pt x="4850" y="2369"/>
                    <a:pt x="4838" y="2320"/>
                    <a:pt x="4807" y="2320"/>
                  </a:cubicBezTo>
                  <a:cubicBezTo>
                    <a:pt x="4033" y="2332"/>
                    <a:pt x="3247" y="2578"/>
                    <a:pt x="2657" y="3082"/>
                  </a:cubicBezTo>
                  <a:cubicBezTo>
                    <a:pt x="2633" y="3057"/>
                    <a:pt x="2614" y="3033"/>
                    <a:pt x="2590" y="3008"/>
                  </a:cubicBezTo>
                  <a:cubicBezTo>
                    <a:pt x="2596" y="2996"/>
                    <a:pt x="2602" y="2990"/>
                    <a:pt x="2608" y="2984"/>
                  </a:cubicBezTo>
                  <a:cubicBezTo>
                    <a:pt x="3259" y="2529"/>
                    <a:pt x="3978" y="2289"/>
                    <a:pt x="4752" y="2105"/>
                  </a:cubicBezTo>
                  <a:cubicBezTo>
                    <a:pt x="4785" y="2100"/>
                    <a:pt x="4784" y="2054"/>
                    <a:pt x="4756" y="2054"/>
                  </a:cubicBezTo>
                  <a:cubicBezTo>
                    <a:pt x="4753" y="2054"/>
                    <a:pt x="4750" y="2055"/>
                    <a:pt x="4746" y="2056"/>
                  </a:cubicBezTo>
                  <a:cubicBezTo>
                    <a:pt x="4721" y="2062"/>
                    <a:pt x="4691" y="2062"/>
                    <a:pt x="4666" y="2074"/>
                  </a:cubicBezTo>
                  <a:cubicBezTo>
                    <a:pt x="4568" y="2025"/>
                    <a:pt x="4420" y="1896"/>
                    <a:pt x="4531" y="1792"/>
                  </a:cubicBezTo>
                  <a:cubicBezTo>
                    <a:pt x="4564" y="1763"/>
                    <a:pt x="4599" y="1751"/>
                    <a:pt x="4633" y="1751"/>
                  </a:cubicBezTo>
                  <a:cubicBezTo>
                    <a:pt x="4707" y="1751"/>
                    <a:pt x="4781" y="1803"/>
                    <a:pt x="4844" y="1841"/>
                  </a:cubicBezTo>
                  <a:cubicBezTo>
                    <a:pt x="4850" y="1841"/>
                    <a:pt x="4850" y="1847"/>
                    <a:pt x="4856" y="1847"/>
                  </a:cubicBezTo>
                  <a:lnTo>
                    <a:pt x="4863" y="1847"/>
                  </a:lnTo>
                  <a:cubicBezTo>
                    <a:pt x="4866" y="1849"/>
                    <a:pt x="4870" y="1850"/>
                    <a:pt x="4874" y="1850"/>
                  </a:cubicBezTo>
                  <a:cubicBezTo>
                    <a:pt x="4894" y="1850"/>
                    <a:pt x="4909" y="1825"/>
                    <a:pt x="4893" y="1804"/>
                  </a:cubicBezTo>
                  <a:cubicBezTo>
                    <a:pt x="4887" y="1798"/>
                    <a:pt x="4881" y="1792"/>
                    <a:pt x="4875" y="1786"/>
                  </a:cubicBezTo>
                  <a:cubicBezTo>
                    <a:pt x="4826" y="1509"/>
                    <a:pt x="4998" y="1257"/>
                    <a:pt x="5287" y="1208"/>
                  </a:cubicBezTo>
                  <a:cubicBezTo>
                    <a:pt x="5314" y="1203"/>
                    <a:pt x="5341" y="1201"/>
                    <a:pt x="5368" y="1201"/>
                  </a:cubicBezTo>
                  <a:close/>
                  <a:moveTo>
                    <a:pt x="1694" y="2725"/>
                  </a:moveTo>
                  <a:cubicBezTo>
                    <a:pt x="1889" y="2725"/>
                    <a:pt x="2088" y="2776"/>
                    <a:pt x="2258" y="2861"/>
                  </a:cubicBezTo>
                  <a:cubicBezTo>
                    <a:pt x="2282" y="2879"/>
                    <a:pt x="2313" y="2898"/>
                    <a:pt x="2344" y="2910"/>
                  </a:cubicBezTo>
                  <a:cubicBezTo>
                    <a:pt x="2338" y="2916"/>
                    <a:pt x="2338" y="2916"/>
                    <a:pt x="2338" y="2916"/>
                  </a:cubicBezTo>
                  <a:cubicBezTo>
                    <a:pt x="2333" y="2925"/>
                    <a:pt x="2344" y="2936"/>
                    <a:pt x="2353" y="2936"/>
                  </a:cubicBezTo>
                  <a:cubicBezTo>
                    <a:pt x="2357" y="2936"/>
                    <a:pt x="2360" y="2934"/>
                    <a:pt x="2362" y="2928"/>
                  </a:cubicBezTo>
                  <a:lnTo>
                    <a:pt x="2368" y="2928"/>
                  </a:lnTo>
                  <a:cubicBezTo>
                    <a:pt x="2676" y="3125"/>
                    <a:pt x="2866" y="3457"/>
                    <a:pt x="2786" y="3838"/>
                  </a:cubicBezTo>
                  <a:cubicBezTo>
                    <a:pt x="2713" y="4176"/>
                    <a:pt x="2348" y="4384"/>
                    <a:pt x="2004" y="4384"/>
                  </a:cubicBezTo>
                  <a:cubicBezTo>
                    <a:pt x="1830" y="4384"/>
                    <a:pt x="1661" y="4330"/>
                    <a:pt x="1539" y="4212"/>
                  </a:cubicBezTo>
                  <a:cubicBezTo>
                    <a:pt x="1531" y="4204"/>
                    <a:pt x="1522" y="4201"/>
                    <a:pt x="1513" y="4201"/>
                  </a:cubicBezTo>
                  <a:cubicBezTo>
                    <a:pt x="1489" y="4201"/>
                    <a:pt x="1467" y="4228"/>
                    <a:pt x="1471" y="4255"/>
                  </a:cubicBezTo>
                  <a:cubicBezTo>
                    <a:pt x="1468" y="4249"/>
                    <a:pt x="1462" y="4246"/>
                    <a:pt x="1455" y="4246"/>
                  </a:cubicBezTo>
                  <a:cubicBezTo>
                    <a:pt x="1448" y="4246"/>
                    <a:pt x="1441" y="4249"/>
                    <a:pt x="1435" y="4255"/>
                  </a:cubicBezTo>
                  <a:cubicBezTo>
                    <a:pt x="1322" y="4397"/>
                    <a:pt x="1199" y="4434"/>
                    <a:pt x="1045" y="4434"/>
                  </a:cubicBezTo>
                  <a:cubicBezTo>
                    <a:pt x="1005" y="4434"/>
                    <a:pt x="963" y="4431"/>
                    <a:pt x="918" y="4427"/>
                  </a:cubicBezTo>
                  <a:cubicBezTo>
                    <a:pt x="874" y="4424"/>
                    <a:pt x="833" y="4418"/>
                    <a:pt x="791" y="4418"/>
                  </a:cubicBezTo>
                  <a:cubicBezTo>
                    <a:pt x="763" y="4418"/>
                    <a:pt x="735" y="4420"/>
                    <a:pt x="703" y="4427"/>
                  </a:cubicBezTo>
                  <a:cubicBezTo>
                    <a:pt x="628" y="4451"/>
                    <a:pt x="547" y="4473"/>
                    <a:pt x="467" y="4473"/>
                  </a:cubicBezTo>
                  <a:cubicBezTo>
                    <a:pt x="403" y="4473"/>
                    <a:pt x="339" y="4459"/>
                    <a:pt x="280" y="4421"/>
                  </a:cubicBezTo>
                  <a:cubicBezTo>
                    <a:pt x="237" y="4397"/>
                    <a:pt x="200" y="4360"/>
                    <a:pt x="169" y="4323"/>
                  </a:cubicBezTo>
                  <a:lnTo>
                    <a:pt x="169" y="4323"/>
                  </a:lnTo>
                  <a:cubicBezTo>
                    <a:pt x="218" y="4360"/>
                    <a:pt x="273" y="4391"/>
                    <a:pt x="335" y="4403"/>
                  </a:cubicBezTo>
                  <a:cubicBezTo>
                    <a:pt x="359" y="4408"/>
                    <a:pt x="381" y="4411"/>
                    <a:pt x="403" y="4411"/>
                  </a:cubicBezTo>
                  <a:cubicBezTo>
                    <a:pt x="526" y="4411"/>
                    <a:pt x="618" y="4335"/>
                    <a:pt x="759" y="4335"/>
                  </a:cubicBezTo>
                  <a:cubicBezTo>
                    <a:pt x="808" y="4335"/>
                    <a:pt x="842" y="4343"/>
                    <a:pt x="875" y="4343"/>
                  </a:cubicBezTo>
                  <a:cubicBezTo>
                    <a:pt x="908" y="4343"/>
                    <a:pt x="940" y="4335"/>
                    <a:pt x="986" y="4305"/>
                  </a:cubicBezTo>
                  <a:cubicBezTo>
                    <a:pt x="1090" y="4237"/>
                    <a:pt x="1158" y="4133"/>
                    <a:pt x="1263" y="4071"/>
                  </a:cubicBezTo>
                  <a:cubicBezTo>
                    <a:pt x="1281" y="4059"/>
                    <a:pt x="1275" y="4040"/>
                    <a:pt x="1263" y="4028"/>
                  </a:cubicBezTo>
                  <a:cubicBezTo>
                    <a:pt x="1281" y="4016"/>
                    <a:pt x="1287" y="3991"/>
                    <a:pt x="1269" y="3973"/>
                  </a:cubicBezTo>
                  <a:cubicBezTo>
                    <a:pt x="937" y="3672"/>
                    <a:pt x="697" y="3211"/>
                    <a:pt x="1170" y="2879"/>
                  </a:cubicBezTo>
                  <a:cubicBezTo>
                    <a:pt x="1323" y="2771"/>
                    <a:pt x="1507" y="2725"/>
                    <a:pt x="1694" y="2725"/>
                  </a:cubicBezTo>
                  <a:close/>
                  <a:moveTo>
                    <a:pt x="5847" y="1"/>
                  </a:moveTo>
                  <a:cubicBezTo>
                    <a:pt x="5691" y="1"/>
                    <a:pt x="5532" y="54"/>
                    <a:pt x="5403" y="164"/>
                  </a:cubicBezTo>
                  <a:cubicBezTo>
                    <a:pt x="5354" y="55"/>
                    <a:pt x="5232" y="13"/>
                    <a:pt x="5103" y="13"/>
                  </a:cubicBezTo>
                  <a:cubicBezTo>
                    <a:pt x="4991" y="13"/>
                    <a:pt x="4875" y="45"/>
                    <a:pt x="4795" y="90"/>
                  </a:cubicBezTo>
                  <a:cubicBezTo>
                    <a:pt x="4611" y="195"/>
                    <a:pt x="4488" y="483"/>
                    <a:pt x="4691" y="612"/>
                  </a:cubicBezTo>
                  <a:cubicBezTo>
                    <a:pt x="4506" y="661"/>
                    <a:pt x="4383" y="889"/>
                    <a:pt x="4506" y="1061"/>
                  </a:cubicBezTo>
                  <a:lnTo>
                    <a:pt x="4500" y="1061"/>
                  </a:lnTo>
                  <a:cubicBezTo>
                    <a:pt x="3677" y="1448"/>
                    <a:pt x="2878" y="2056"/>
                    <a:pt x="2387" y="2842"/>
                  </a:cubicBezTo>
                  <a:cubicBezTo>
                    <a:pt x="2381" y="2842"/>
                    <a:pt x="2381" y="2842"/>
                    <a:pt x="2381" y="2836"/>
                  </a:cubicBezTo>
                  <a:cubicBezTo>
                    <a:pt x="2179" y="2715"/>
                    <a:pt x="1933" y="2643"/>
                    <a:pt x="1692" y="2643"/>
                  </a:cubicBezTo>
                  <a:cubicBezTo>
                    <a:pt x="1457" y="2643"/>
                    <a:pt x="1227" y="2712"/>
                    <a:pt x="1047" y="2873"/>
                  </a:cubicBezTo>
                  <a:cubicBezTo>
                    <a:pt x="624" y="3254"/>
                    <a:pt x="845" y="3727"/>
                    <a:pt x="1226" y="4022"/>
                  </a:cubicBezTo>
                  <a:cubicBezTo>
                    <a:pt x="1226" y="4022"/>
                    <a:pt x="1226" y="4022"/>
                    <a:pt x="1232" y="4028"/>
                  </a:cubicBezTo>
                  <a:cubicBezTo>
                    <a:pt x="1177" y="4047"/>
                    <a:pt x="1140" y="4071"/>
                    <a:pt x="1097" y="4108"/>
                  </a:cubicBezTo>
                  <a:cubicBezTo>
                    <a:pt x="1066" y="4133"/>
                    <a:pt x="1047" y="4163"/>
                    <a:pt x="1017" y="4188"/>
                  </a:cubicBezTo>
                  <a:cubicBezTo>
                    <a:pt x="925" y="4262"/>
                    <a:pt x="857" y="4249"/>
                    <a:pt x="734" y="4262"/>
                  </a:cubicBezTo>
                  <a:cubicBezTo>
                    <a:pt x="673" y="4268"/>
                    <a:pt x="636" y="4280"/>
                    <a:pt x="568" y="4298"/>
                  </a:cubicBezTo>
                  <a:cubicBezTo>
                    <a:pt x="514" y="4315"/>
                    <a:pt x="464" y="4323"/>
                    <a:pt x="416" y="4323"/>
                  </a:cubicBezTo>
                  <a:cubicBezTo>
                    <a:pt x="285" y="4323"/>
                    <a:pt x="172" y="4265"/>
                    <a:pt x="46" y="4176"/>
                  </a:cubicBezTo>
                  <a:cubicBezTo>
                    <a:pt x="42" y="4174"/>
                    <a:pt x="38" y="4173"/>
                    <a:pt x="34" y="4173"/>
                  </a:cubicBezTo>
                  <a:cubicBezTo>
                    <a:pt x="15" y="4173"/>
                    <a:pt x="1" y="4196"/>
                    <a:pt x="22" y="4206"/>
                  </a:cubicBezTo>
                  <a:cubicBezTo>
                    <a:pt x="34" y="4225"/>
                    <a:pt x="52" y="4237"/>
                    <a:pt x="71" y="4249"/>
                  </a:cubicBezTo>
                  <a:cubicBezTo>
                    <a:pt x="65" y="4255"/>
                    <a:pt x="65" y="4255"/>
                    <a:pt x="65" y="4262"/>
                  </a:cubicBezTo>
                  <a:cubicBezTo>
                    <a:pt x="194" y="4447"/>
                    <a:pt x="318" y="4566"/>
                    <a:pt x="526" y="4566"/>
                  </a:cubicBezTo>
                  <a:cubicBezTo>
                    <a:pt x="546" y="4566"/>
                    <a:pt x="566" y="4565"/>
                    <a:pt x="587" y="4563"/>
                  </a:cubicBezTo>
                  <a:cubicBezTo>
                    <a:pt x="716" y="4544"/>
                    <a:pt x="851" y="4507"/>
                    <a:pt x="992" y="4507"/>
                  </a:cubicBezTo>
                  <a:cubicBezTo>
                    <a:pt x="1035" y="4507"/>
                    <a:pt x="1072" y="4510"/>
                    <a:pt x="1109" y="4510"/>
                  </a:cubicBezTo>
                  <a:cubicBezTo>
                    <a:pt x="1146" y="4510"/>
                    <a:pt x="1183" y="4507"/>
                    <a:pt x="1226" y="4495"/>
                  </a:cubicBezTo>
                  <a:cubicBezTo>
                    <a:pt x="1336" y="4458"/>
                    <a:pt x="1416" y="4391"/>
                    <a:pt x="1478" y="4292"/>
                  </a:cubicBezTo>
                  <a:cubicBezTo>
                    <a:pt x="1484" y="4286"/>
                    <a:pt x="1484" y="4280"/>
                    <a:pt x="1484" y="4274"/>
                  </a:cubicBezTo>
                  <a:cubicBezTo>
                    <a:pt x="1594" y="4378"/>
                    <a:pt x="1723" y="4440"/>
                    <a:pt x="1871" y="4458"/>
                  </a:cubicBezTo>
                  <a:cubicBezTo>
                    <a:pt x="1916" y="4466"/>
                    <a:pt x="1962" y="4469"/>
                    <a:pt x="2008" y="4469"/>
                  </a:cubicBezTo>
                  <a:cubicBezTo>
                    <a:pt x="2304" y="4469"/>
                    <a:pt x="2615" y="4321"/>
                    <a:pt x="2780" y="4077"/>
                  </a:cubicBezTo>
                  <a:cubicBezTo>
                    <a:pt x="3001" y="3764"/>
                    <a:pt x="2903" y="3389"/>
                    <a:pt x="2688" y="3113"/>
                  </a:cubicBezTo>
                  <a:cubicBezTo>
                    <a:pt x="3314" y="2683"/>
                    <a:pt x="3990" y="2412"/>
                    <a:pt x="4758" y="2388"/>
                  </a:cubicBezTo>
                  <a:lnTo>
                    <a:pt x="4758" y="2388"/>
                  </a:lnTo>
                  <a:cubicBezTo>
                    <a:pt x="4715" y="2504"/>
                    <a:pt x="4697" y="2664"/>
                    <a:pt x="4813" y="2744"/>
                  </a:cubicBezTo>
                  <a:cubicBezTo>
                    <a:pt x="4840" y="2759"/>
                    <a:pt x="4883" y="2770"/>
                    <a:pt x="4924" y="2770"/>
                  </a:cubicBezTo>
                  <a:cubicBezTo>
                    <a:pt x="4949" y="2770"/>
                    <a:pt x="4973" y="2766"/>
                    <a:pt x="4992" y="2756"/>
                  </a:cubicBezTo>
                  <a:lnTo>
                    <a:pt x="4992" y="2756"/>
                  </a:lnTo>
                  <a:cubicBezTo>
                    <a:pt x="4967" y="2892"/>
                    <a:pt x="5127" y="3027"/>
                    <a:pt x="5262" y="3027"/>
                  </a:cubicBezTo>
                  <a:cubicBezTo>
                    <a:pt x="5452" y="3021"/>
                    <a:pt x="5594" y="2861"/>
                    <a:pt x="5624" y="2677"/>
                  </a:cubicBezTo>
                  <a:cubicBezTo>
                    <a:pt x="5696" y="2691"/>
                    <a:pt x="5775" y="2698"/>
                    <a:pt x="5855" y="2698"/>
                  </a:cubicBezTo>
                  <a:cubicBezTo>
                    <a:pt x="6226" y="2698"/>
                    <a:pt x="6638" y="2535"/>
                    <a:pt x="6638" y="2105"/>
                  </a:cubicBezTo>
                  <a:cubicBezTo>
                    <a:pt x="6638" y="1921"/>
                    <a:pt x="6528" y="1743"/>
                    <a:pt x="6374" y="1651"/>
                  </a:cubicBezTo>
                  <a:cubicBezTo>
                    <a:pt x="6293" y="1603"/>
                    <a:pt x="6208" y="1585"/>
                    <a:pt x="6122" y="1585"/>
                  </a:cubicBezTo>
                  <a:cubicBezTo>
                    <a:pt x="6019" y="1585"/>
                    <a:pt x="5915" y="1611"/>
                    <a:pt x="5815" y="1644"/>
                  </a:cubicBezTo>
                  <a:cubicBezTo>
                    <a:pt x="5864" y="1534"/>
                    <a:pt x="5839" y="1429"/>
                    <a:pt x="5778" y="1337"/>
                  </a:cubicBezTo>
                  <a:cubicBezTo>
                    <a:pt x="5784" y="1331"/>
                    <a:pt x="5790" y="1325"/>
                    <a:pt x="5790" y="1319"/>
                  </a:cubicBezTo>
                  <a:cubicBezTo>
                    <a:pt x="5796" y="1282"/>
                    <a:pt x="5796" y="1245"/>
                    <a:pt x="5790" y="1208"/>
                  </a:cubicBezTo>
                  <a:cubicBezTo>
                    <a:pt x="5784" y="1196"/>
                    <a:pt x="5778" y="1184"/>
                    <a:pt x="5778" y="1171"/>
                  </a:cubicBezTo>
                  <a:lnTo>
                    <a:pt x="5778" y="1171"/>
                  </a:lnTo>
                  <a:cubicBezTo>
                    <a:pt x="5802" y="1173"/>
                    <a:pt x="5826" y="1174"/>
                    <a:pt x="5850" y="1174"/>
                  </a:cubicBezTo>
                  <a:cubicBezTo>
                    <a:pt x="6291" y="1174"/>
                    <a:pt x="6693" y="857"/>
                    <a:pt x="6460" y="379"/>
                  </a:cubicBezTo>
                  <a:cubicBezTo>
                    <a:pt x="6336" y="131"/>
                    <a:pt x="6093" y="1"/>
                    <a:pt x="584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4"/>
            <p:cNvSpPr/>
            <p:nvPr/>
          </p:nvSpPr>
          <p:spPr>
            <a:xfrm>
              <a:off x="-1539917" y="3443524"/>
              <a:ext cx="356823" cy="167503"/>
            </a:xfrm>
            <a:custGeom>
              <a:avLst/>
              <a:gdLst/>
              <a:ahLst/>
              <a:cxnLst/>
              <a:rect l="l" t="t" r="r" b="b"/>
              <a:pathLst>
                <a:path w="4007" h="1881" extrusionOk="0">
                  <a:moveTo>
                    <a:pt x="3189" y="806"/>
                  </a:moveTo>
                  <a:cubicBezTo>
                    <a:pt x="3226" y="806"/>
                    <a:pt x="3232" y="855"/>
                    <a:pt x="3195" y="861"/>
                  </a:cubicBezTo>
                  <a:cubicBezTo>
                    <a:pt x="2882" y="898"/>
                    <a:pt x="2581" y="941"/>
                    <a:pt x="2274" y="1033"/>
                  </a:cubicBezTo>
                  <a:cubicBezTo>
                    <a:pt x="2272" y="1034"/>
                    <a:pt x="2270" y="1034"/>
                    <a:pt x="2269" y="1034"/>
                  </a:cubicBezTo>
                  <a:cubicBezTo>
                    <a:pt x="2253" y="1034"/>
                    <a:pt x="2245" y="1008"/>
                    <a:pt x="2261" y="1002"/>
                  </a:cubicBezTo>
                  <a:cubicBezTo>
                    <a:pt x="2562" y="910"/>
                    <a:pt x="2876" y="830"/>
                    <a:pt x="3189" y="806"/>
                  </a:cubicBezTo>
                  <a:close/>
                  <a:moveTo>
                    <a:pt x="3857" y="765"/>
                  </a:moveTo>
                  <a:cubicBezTo>
                    <a:pt x="3864" y="765"/>
                    <a:pt x="3872" y="768"/>
                    <a:pt x="3877" y="775"/>
                  </a:cubicBezTo>
                  <a:cubicBezTo>
                    <a:pt x="3939" y="873"/>
                    <a:pt x="3939" y="1015"/>
                    <a:pt x="3840" y="1094"/>
                  </a:cubicBezTo>
                  <a:cubicBezTo>
                    <a:pt x="3838" y="1100"/>
                    <a:pt x="3834" y="1102"/>
                    <a:pt x="3830" y="1102"/>
                  </a:cubicBezTo>
                  <a:cubicBezTo>
                    <a:pt x="3825" y="1102"/>
                    <a:pt x="3819" y="1098"/>
                    <a:pt x="3816" y="1094"/>
                  </a:cubicBezTo>
                  <a:cubicBezTo>
                    <a:pt x="3812" y="1111"/>
                    <a:pt x="3797" y="1120"/>
                    <a:pt x="3784" y="1120"/>
                  </a:cubicBezTo>
                  <a:cubicBezTo>
                    <a:pt x="3772" y="1120"/>
                    <a:pt x="3760" y="1112"/>
                    <a:pt x="3760" y="1094"/>
                  </a:cubicBezTo>
                  <a:cubicBezTo>
                    <a:pt x="3748" y="1033"/>
                    <a:pt x="3748" y="972"/>
                    <a:pt x="3742" y="910"/>
                  </a:cubicBezTo>
                  <a:cubicBezTo>
                    <a:pt x="3742" y="898"/>
                    <a:pt x="3751" y="892"/>
                    <a:pt x="3761" y="892"/>
                  </a:cubicBezTo>
                  <a:cubicBezTo>
                    <a:pt x="3771" y="892"/>
                    <a:pt x="3782" y="898"/>
                    <a:pt x="3785" y="910"/>
                  </a:cubicBezTo>
                  <a:cubicBezTo>
                    <a:pt x="3791" y="953"/>
                    <a:pt x="3803" y="1002"/>
                    <a:pt x="3810" y="1051"/>
                  </a:cubicBezTo>
                  <a:cubicBezTo>
                    <a:pt x="3859" y="972"/>
                    <a:pt x="3877" y="886"/>
                    <a:pt x="3834" y="800"/>
                  </a:cubicBezTo>
                  <a:cubicBezTo>
                    <a:pt x="3821" y="782"/>
                    <a:pt x="3839" y="765"/>
                    <a:pt x="3857" y="765"/>
                  </a:cubicBezTo>
                  <a:close/>
                  <a:moveTo>
                    <a:pt x="2772" y="1"/>
                  </a:moveTo>
                  <a:cubicBezTo>
                    <a:pt x="2748" y="1"/>
                    <a:pt x="2722" y="3"/>
                    <a:pt x="2698" y="7"/>
                  </a:cubicBezTo>
                  <a:cubicBezTo>
                    <a:pt x="2409" y="56"/>
                    <a:pt x="2243" y="314"/>
                    <a:pt x="2286" y="591"/>
                  </a:cubicBezTo>
                  <a:cubicBezTo>
                    <a:pt x="2292" y="597"/>
                    <a:pt x="2298" y="603"/>
                    <a:pt x="2304" y="609"/>
                  </a:cubicBezTo>
                  <a:cubicBezTo>
                    <a:pt x="2320" y="625"/>
                    <a:pt x="2304" y="655"/>
                    <a:pt x="2284" y="655"/>
                  </a:cubicBezTo>
                  <a:cubicBezTo>
                    <a:pt x="2280" y="655"/>
                    <a:pt x="2277" y="654"/>
                    <a:pt x="2274" y="652"/>
                  </a:cubicBezTo>
                  <a:cubicBezTo>
                    <a:pt x="2267" y="652"/>
                    <a:pt x="2267" y="652"/>
                    <a:pt x="2267" y="646"/>
                  </a:cubicBezTo>
                  <a:cubicBezTo>
                    <a:pt x="2261" y="646"/>
                    <a:pt x="2261" y="646"/>
                    <a:pt x="2255" y="640"/>
                  </a:cubicBezTo>
                  <a:cubicBezTo>
                    <a:pt x="2192" y="602"/>
                    <a:pt x="2118" y="550"/>
                    <a:pt x="2046" y="550"/>
                  </a:cubicBezTo>
                  <a:cubicBezTo>
                    <a:pt x="2012" y="550"/>
                    <a:pt x="1979" y="561"/>
                    <a:pt x="1948" y="591"/>
                  </a:cubicBezTo>
                  <a:cubicBezTo>
                    <a:pt x="1831" y="695"/>
                    <a:pt x="1979" y="824"/>
                    <a:pt x="2077" y="873"/>
                  </a:cubicBezTo>
                  <a:lnTo>
                    <a:pt x="2157" y="855"/>
                  </a:lnTo>
                  <a:cubicBezTo>
                    <a:pt x="2159" y="855"/>
                    <a:pt x="2161" y="854"/>
                    <a:pt x="2163" y="854"/>
                  </a:cubicBezTo>
                  <a:cubicBezTo>
                    <a:pt x="2194" y="854"/>
                    <a:pt x="2198" y="899"/>
                    <a:pt x="2163" y="910"/>
                  </a:cubicBezTo>
                  <a:cubicBezTo>
                    <a:pt x="1395" y="1088"/>
                    <a:pt x="676" y="1334"/>
                    <a:pt x="19" y="1783"/>
                  </a:cubicBezTo>
                  <a:cubicBezTo>
                    <a:pt x="13" y="1795"/>
                    <a:pt x="7" y="1801"/>
                    <a:pt x="1" y="1807"/>
                  </a:cubicBezTo>
                  <a:cubicBezTo>
                    <a:pt x="25" y="1832"/>
                    <a:pt x="50" y="1856"/>
                    <a:pt x="68" y="1881"/>
                  </a:cubicBezTo>
                  <a:cubicBezTo>
                    <a:pt x="664" y="1383"/>
                    <a:pt x="1444" y="1137"/>
                    <a:pt x="2218" y="1125"/>
                  </a:cubicBezTo>
                  <a:cubicBezTo>
                    <a:pt x="2249" y="1125"/>
                    <a:pt x="2261" y="1168"/>
                    <a:pt x="2243" y="1187"/>
                  </a:cubicBezTo>
                  <a:lnTo>
                    <a:pt x="2237" y="1187"/>
                  </a:lnTo>
                  <a:cubicBezTo>
                    <a:pt x="2206" y="1273"/>
                    <a:pt x="2169" y="1408"/>
                    <a:pt x="2249" y="1482"/>
                  </a:cubicBezTo>
                  <a:cubicBezTo>
                    <a:pt x="2277" y="1510"/>
                    <a:pt x="2308" y="1522"/>
                    <a:pt x="2339" y="1522"/>
                  </a:cubicBezTo>
                  <a:cubicBezTo>
                    <a:pt x="2375" y="1522"/>
                    <a:pt x="2410" y="1505"/>
                    <a:pt x="2439" y="1475"/>
                  </a:cubicBezTo>
                  <a:cubicBezTo>
                    <a:pt x="2442" y="1471"/>
                    <a:pt x="2445" y="1469"/>
                    <a:pt x="2448" y="1469"/>
                  </a:cubicBezTo>
                  <a:cubicBezTo>
                    <a:pt x="2453" y="1469"/>
                    <a:pt x="2458" y="1474"/>
                    <a:pt x="2458" y="1482"/>
                  </a:cubicBezTo>
                  <a:cubicBezTo>
                    <a:pt x="2470" y="1488"/>
                    <a:pt x="2476" y="1494"/>
                    <a:pt x="2476" y="1506"/>
                  </a:cubicBezTo>
                  <a:cubicBezTo>
                    <a:pt x="2476" y="1580"/>
                    <a:pt x="2476" y="1641"/>
                    <a:pt x="2532" y="1697"/>
                  </a:cubicBezTo>
                  <a:cubicBezTo>
                    <a:pt x="2572" y="1737"/>
                    <a:pt x="2622" y="1756"/>
                    <a:pt x="2673" y="1756"/>
                  </a:cubicBezTo>
                  <a:cubicBezTo>
                    <a:pt x="2700" y="1756"/>
                    <a:pt x="2727" y="1750"/>
                    <a:pt x="2753" y="1740"/>
                  </a:cubicBezTo>
                  <a:cubicBezTo>
                    <a:pt x="2882" y="1697"/>
                    <a:pt x="2937" y="1586"/>
                    <a:pt x="2986" y="1469"/>
                  </a:cubicBezTo>
                  <a:cubicBezTo>
                    <a:pt x="2953" y="1447"/>
                    <a:pt x="2965" y="1394"/>
                    <a:pt x="3000" y="1394"/>
                  </a:cubicBezTo>
                  <a:cubicBezTo>
                    <a:pt x="3003" y="1394"/>
                    <a:pt x="3007" y="1394"/>
                    <a:pt x="3011" y="1396"/>
                  </a:cubicBezTo>
                  <a:cubicBezTo>
                    <a:pt x="3096" y="1412"/>
                    <a:pt x="3190" y="1422"/>
                    <a:pt x="3285" y="1422"/>
                  </a:cubicBezTo>
                  <a:cubicBezTo>
                    <a:pt x="3578" y="1422"/>
                    <a:pt x="3878" y="1324"/>
                    <a:pt x="3957" y="1008"/>
                  </a:cubicBezTo>
                  <a:cubicBezTo>
                    <a:pt x="4006" y="800"/>
                    <a:pt x="3896" y="578"/>
                    <a:pt x="3693" y="492"/>
                  </a:cubicBezTo>
                  <a:cubicBezTo>
                    <a:pt x="3635" y="466"/>
                    <a:pt x="3576" y="456"/>
                    <a:pt x="3515" y="456"/>
                  </a:cubicBezTo>
                  <a:cubicBezTo>
                    <a:pt x="3406" y="456"/>
                    <a:pt x="3295" y="487"/>
                    <a:pt x="3189" y="511"/>
                  </a:cubicBezTo>
                  <a:cubicBezTo>
                    <a:pt x="3183" y="517"/>
                    <a:pt x="3183" y="523"/>
                    <a:pt x="3177" y="535"/>
                  </a:cubicBezTo>
                  <a:cubicBezTo>
                    <a:pt x="3170" y="542"/>
                    <a:pt x="3163" y="544"/>
                    <a:pt x="3155" y="544"/>
                  </a:cubicBezTo>
                  <a:cubicBezTo>
                    <a:pt x="3134" y="544"/>
                    <a:pt x="3114" y="523"/>
                    <a:pt x="3128" y="505"/>
                  </a:cubicBezTo>
                  <a:cubicBezTo>
                    <a:pt x="3279" y="230"/>
                    <a:pt x="3036" y="1"/>
                    <a:pt x="277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4"/>
            <p:cNvSpPr/>
            <p:nvPr/>
          </p:nvSpPr>
          <p:spPr>
            <a:xfrm>
              <a:off x="-1206784" y="3511558"/>
              <a:ext cx="17632" cy="32058"/>
            </a:xfrm>
            <a:custGeom>
              <a:avLst/>
              <a:gdLst/>
              <a:ahLst/>
              <a:cxnLst/>
              <a:rect l="l" t="t" r="r" b="b"/>
              <a:pathLst>
                <a:path w="198" h="360" extrusionOk="0">
                  <a:moveTo>
                    <a:pt x="116" y="1"/>
                  </a:moveTo>
                  <a:cubicBezTo>
                    <a:pt x="97" y="1"/>
                    <a:pt x="78" y="18"/>
                    <a:pt x="87" y="36"/>
                  </a:cubicBezTo>
                  <a:cubicBezTo>
                    <a:pt x="136" y="128"/>
                    <a:pt x="118" y="208"/>
                    <a:pt x="69" y="287"/>
                  </a:cubicBezTo>
                  <a:cubicBezTo>
                    <a:pt x="62" y="238"/>
                    <a:pt x="50" y="195"/>
                    <a:pt x="38" y="146"/>
                  </a:cubicBezTo>
                  <a:cubicBezTo>
                    <a:pt x="38" y="135"/>
                    <a:pt x="31" y="131"/>
                    <a:pt x="23" y="131"/>
                  </a:cubicBezTo>
                  <a:cubicBezTo>
                    <a:pt x="13" y="131"/>
                    <a:pt x="1" y="139"/>
                    <a:pt x="1" y="152"/>
                  </a:cubicBezTo>
                  <a:cubicBezTo>
                    <a:pt x="7" y="214"/>
                    <a:pt x="7" y="275"/>
                    <a:pt x="13" y="337"/>
                  </a:cubicBezTo>
                  <a:cubicBezTo>
                    <a:pt x="16" y="352"/>
                    <a:pt x="30" y="360"/>
                    <a:pt x="44" y="360"/>
                  </a:cubicBezTo>
                  <a:cubicBezTo>
                    <a:pt x="58" y="360"/>
                    <a:pt x="72" y="352"/>
                    <a:pt x="75" y="337"/>
                  </a:cubicBezTo>
                  <a:cubicBezTo>
                    <a:pt x="78" y="337"/>
                    <a:pt x="82" y="338"/>
                    <a:pt x="87" y="338"/>
                  </a:cubicBezTo>
                  <a:cubicBezTo>
                    <a:pt x="92" y="338"/>
                    <a:pt x="96" y="337"/>
                    <a:pt x="99" y="330"/>
                  </a:cubicBezTo>
                  <a:cubicBezTo>
                    <a:pt x="198" y="251"/>
                    <a:pt x="198" y="109"/>
                    <a:pt x="136" y="11"/>
                  </a:cubicBezTo>
                  <a:cubicBezTo>
                    <a:pt x="131" y="4"/>
                    <a:pt x="123" y="1"/>
                    <a:pt x="11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4"/>
            <p:cNvSpPr/>
            <p:nvPr/>
          </p:nvSpPr>
          <p:spPr>
            <a:xfrm>
              <a:off x="-1555234" y="3343878"/>
              <a:ext cx="362790" cy="257889"/>
            </a:xfrm>
            <a:custGeom>
              <a:avLst/>
              <a:gdLst/>
              <a:ahLst/>
              <a:cxnLst/>
              <a:rect l="l" t="t" r="r" b="b"/>
              <a:pathLst>
                <a:path w="4074" h="2896" extrusionOk="0">
                  <a:moveTo>
                    <a:pt x="3249" y="591"/>
                  </a:moveTo>
                  <a:cubicBezTo>
                    <a:pt x="3276" y="591"/>
                    <a:pt x="3286" y="641"/>
                    <a:pt x="3257" y="647"/>
                  </a:cubicBezTo>
                  <a:cubicBezTo>
                    <a:pt x="2943" y="727"/>
                    <a:pt x="2648" y="843"/>
                    <a:pt x="2360" y="985"/>
                  </a:cubicBezTo>
                  <a:cubicBezTo>
                    <a:pt x="2357" y="986"/>
                    <a:pt x="2354" y="987"/>
                    <a:pt x="2352" y="987"/>
                  </a:cubicBezTo>
                  <a:cubicBezTo>
                    <a:pt x="2337" y="987"/>
                    <a:pt x="2325" y="959"/>
                    <a:pt x="2341" y="954"/>
                  </a:cubicBezTo>
                  <a:cubicBezTo>
                    <a:pt x="2618" y="782"/>
                    <a:pt x="2925" y="665"/>
                    <a:pt x="3244" y="592"/>
                  </a:cubicBezTo>
                  <a:cubicBezTo>
                    <a:pt x="3246" y="591"/>
                    <a:pt x="3247" y="591"/>
                    <a:pt x="3249" y="591"/>
                  </a:cubicBezTo>
                  <a:close/>
                  <a:moveTo>
                    <a:pt x="3425" y="0"/>
                  </a:moveTo>
                  <a:cubicBezTo>
                    <a:pt x="3279" y="0"/>
                    <a:pt x="3131" y="49"/>
                    <a:pt x="3005" y="137"/>
                  </a:cubicBezTo>
                  <a:cubicBezTo>
                    <a:pt x="3005" y="162"/>
                    <a:pt x="3011" y="180"/>
                    <a:pt x="3011" y="211"/>
                  </a:cubicBezTo>
                  <a:cubicBezTo>
                    <a:pt x="3011" y="234"/>
                    <a:pt x="2995" y="246"/>
                    <a:pt x="2978" y="246"/>
                  </a:cubicBezTo>
                  <a:cubicBezTo>
                    <a:pt x="2964" y="246"/>
                    <a:pt x="2949" y="237"/>
                    <a:pt x="2943" y="217"/>
                  </a:cubicBezTo>
                  <a:cubicBezTo>
                    <a:pt x="2911" y="69"/>
                    <a:pt x="2798" y="14"/>
                    <a:pt x="2674" y="14"/>
                  </a:cubicBezTo>
                  <a:cubicBezTo>
                    <a:pt x="2587" y="14"/>
                    <a:pt x="2495" y="41"/>
                    <a:pt x="2421" y="82"/>
                  </a:cubicBezTo>
                  <a:cubicBezTo>
                    <a:pt x="2255" y="174"/>
                    <a:pt x="2157" y="401"/>
                    <a:pt x="2347" y="524"/>
                  </a:cubicBezTo>
                  <a:cubicBezTo>
                    <a:pt x="2353" y="524"/>
                    <a:pt x="2353" y="530"/>
                    <a:pt x="2360" y="530"/>
                  </a:cubicBezTo>
                  <a:cubicBezTo>
                    <a:pt x="2384" y="536"/>
                    <a:pt x="2415" y="542"/>
                    <a:pt x="2446" y="555"/>
                  </a:cubicBezTo>
                  <a:cubicBezTo>
                    <a:pt x="2481" y="566"/>
                    <a:pt x="2466" y="617"/>
                    <a:pt x="2433" y="617"/>
                  </a:cubicBezTo>
                  <a:cubicBezTo>
                    <a:pt x="2431" y="617"/>
                    <a:pt x="2429" y="616"/>
                    <a:pt x="2427" y="616"/>
                  </a:cubicBezTo>
                  <a:cubicBezTo>
                    <a:pt x="2399" y="609"/>
                    <a:pt x="2372" y="606"/>
                    <a:pt x="2346" y="606"/>
                  </a:cubicBezTo>
                  <a:cubicBezTo>
                    <a:pt x="2154" y="606"/>
                    <a:pt x="2041" y="796"/>
                    <a:pt x="2138" y="991"/>
                  </a:cubicBezTo>
                  <a:cubicBezTo>
                    <a:pt x="2145" y="997"/>
                    <a:pt x="2138" y="1003"/>
                    <a:pt x="2132" y="1009"/>
                  </a:cubicBezTo>
                  <a:cubicBezTo>
                    <a:pt x="2138" y="1028"/>
                    <a:pt x="2138" y="1046"/>
                    <a:pt x="2114" y="1058"/>
                  </a:cubicBezTo>
                  <a:cubicBezTo>
                    <a:pt x="1248" y="1464"/>
                    <a:pt x="603" y="2066"/>
                    <a:pt x="0" y="2791"/>
                  </a:cubicBezTo>
                  <a:cubicBezTo>
                    <a:pt x="50" y="2822"/>
                    <a:pt x="93" y="2859"/>
                    <a:pt x="136" y="2895"/>
                  </a:cubicBezTo>
                  <a:cubicBezTo>
                    <a:pt x="682" y="2170"/>
                    <a:pt x="1401" y="1568"/>
                    <a:pt x="2218" y="1169"/>
                  </a:cubicBezTo>
                  <a:cubicBezTo>
                    <a:pt x="2218" y="1157"/>
                    <a:pt x="2224" y="1151"/>
                    <a:pt x="2237" y="1151"/>
                  </a:cubicBezTo>
                  <a:cubicBezTo>
                    <a:pt x="2307" y="1173"/>
                    <a:pt x="2375" y="1184"/>
                    <a:pt x="2443" y="1184"/>
                  </a:cubicBezTo>
                  <a:cubicBezTo>
                    <a:pt x="2488" y="1184"/>
                    <a:pt x="2534" y="1179"/>
                    <a:pt x="2581" y="1169"/>
                  </a:cubicBezTo>
                  <a:cubicBezTo>
                    <a:pt x="2587" y="1169"/>
                    <a:pt x="2593" y="1169"/>
                    <a:pt x="2599" y="1175"/>
                  </a:cubicBezTo>
                  <a:cubicBezTo>
                    <a:pt x="2704" y="1095"/>
                    <a:pt x="2833" y="1046"/>
                    <a:pt x="2968" y="1046"/>
                  </a:cubicBezTo>
                  <a:cubicBezTo>
                    <a:pt x="3097" y="1046"/>
                    <a:pt x="3226" y="1108"/>
                    <a:pt x="3312" y="1200"/>
                  </a:cubicBezTo>
                  <a:cubicBezTo>
                    <a:pt x="3312" y="1157"/>
                    <a:pt x="3312" y="1120"/>
                    <a:pt x="3300" y="1083"/>
                  </a:cubicBezTo>
                  <a:cubicBezTo>
                    <a:pt x="3293" y="1077"/>
                    <a:pt x="3287" y="1058"/>
                    <a:pt x="3293" y="1052"/>
                  </a:cubicBezTo>
                  <a:cubicBezTo>
                    <a:pt x="3293" y="1046"/>
                    <a:pt x="3293" y="1040"/>
                    <a:pt x="3293" y="1040"/>
                  </a:cubicBezTo>
                  <a:cubicBezTo>
                    <a:pt x="3300" y="1028"/>
                    <a:pt x="3318" y="1015"/>
                    <a:pt x="3336" y="1015"/>
                  </a:cubicBezTo>
                  <a:cubicBezTo>
                    <a:pt x="3364" y="1018"/>
                    <a:pt x="3395" y="1020"/>
                    <a:pt x="3428" y="1020"/>
                  </a:cubicBezTo>
                  <a:cubicBezTo>
                    <a:pt x="3618" y="1020"/>
                    <a:pt x="3870" y="969"/>
                    <a:pt x="3969" y="807"/>
                  </a:cubicBezTo>
                  <a:cubicBezTo>
                    <a:pt x="4074" y="628"/>
                    <a:pt x="4025" y="401"/>
                    <a:pt x="3908" y="241"/>
                  </a:cubicBezTo>
                  <a:cubicBezTo>
                    <a:pt x="3782" y="75"/>
                    <a:pt x="3606" y="0"/>
                    <a:pt x="34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4"/>
            <p:cNvSpPr/>
            <p:nvPr/>
          </p:nvSpPr>
          <p:spPr>
            <a:xfrm>
              <a:off x="-1340091" y="3515209"/>
              <a:ext cx="88070" cy="20392"/>
            </a:xfrm>
            <a:custGeom>
              <a:avLst/>
              <a:gdLst/>
              <a:ahLst/>
              <a:cxnLst/>
              <a:rect l="l" t="t" r="r" b="b"/>
              <a:pathLst>
                <a:path w="989" h="229" extrusionOk="0">
                  <a:moveTo>
                    <a:pt x="945" y="1"/>
                  </a:moveTo>
                  <a:cubicBezTo>
                    <a:pt x="632" y="25"/>
                    <a:pt x="318" y="105"/>
                    <a:pt x="17" y="197"/>
                  </a:cubicBezTo>
                  <a:cubicBezTo>
                    <a:pt x="1" y="203"/>
                    <a:pt x="9" y="229"/>
                    <a:pt x="25" y="229"/>
                  </a:cubicBezTo>
                  <a:cubicBezTo>
                    <a:pt x="26" y="229"/>
                    <a:pt x="28" y="229"/>
                    <a:pt x="30" y="228"/>
                  </a:cubicBezTo>
                  <a:cubicBezTo>
                    <a:pt x="337" y="136"/>
                    <a:pt x="638" y="93"/>
                    <a:pt x="951" y="56"/>
                  </a:cubicBezTo>
                  <a:cubicBezTo>
                    <a:pt x="988" y="50"/>
                    <a:pt x="982" y="1"/>
                    <a:pt x="94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4"/>
            <p:cNvSpPr/>
            <p:nvPr/>
          </p:nvSpPr>
          <p:spPr>
            <a:xfrm>
              <a:off x="-1348194" y="3396506"/>
              <a:ext cx="85577" cy="35353"/>
            </a:xfrm>
            <a:custGeom>
              <a:avLst/>
              <a:gdLst/>
              <a:ahLst/>
              <a:cxnLst/>
              <a:rect l="l" t="t" r="r" b="b"/>
              <a:pathLst>
                <a:path w="961" h="397" extrusionOk="0">
                  <a:moveTo>
                    <a:pt x="924" y="0"/>
                  </a:moveTo>
                  <a:cubicBezTo>
                    <a:pt x="922" y="0"/>
                    <a:pt x="921" y="0"/>
                    <a:pt x="919" y="1"/>
                  </a:cubicBezTo>
                  <a:cubicBezTo>
                    <a:pt x="600" y="74"/>
                    <a:pt x="293" y="197"/>
                    <a:pt x="16" y="363"/>
                  </a:cubicBezTo>
                  <a:cubicBezTo>
                    <a:pt x="0" y="368"/>
                    <a:pt x="12" y="396"/>
                    <a:pt x="27" y="396"/>
                  </a:cubicBezTo>
                  <a:cubicBezTo>
                    <a:pt x="29" y="396"/>
                    <a:pt x="32" y="395"/>
                    <a:pt x="35" y="394"/>
                  </a:cubicBezTo>
                  <a:cubicBezTo>
                    <a:pt x="323" y="252"/>
                    <a:pt x="618" y="136"/>
                    <a:pt x="932" y="56"/>
                  </a:cubicBezTo>
                  <a:cubicBezTo>
                    <a:pt x="961" y="50"/>
                    <a:pt x="951" y="0"/>
                    <a:pt x="92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4"/>
            <p:cNvSpPr/>
            <p:nvPr/>
          </p:nvSpPr>
          <p:spPr>
            <a:xfrm>
              <a:off x="-1669573" y="3632397"/>
              <a:ext cx="12734" cy="25290"/>
            </a:xfrm>
            <a:custGeom>
              <a:avLst/>
              <a:gdLst/>
              <a:ahLst/>
              <a:cxnLst/>
              <a:rect l="l" t="t" r="r" b="b"/>
              <a:pathLst>
                <a:path w="143" h="284" extrusionOk="0">
                  <a:moveTo>
                    <a:pt x="56" y="1"/>
                  </a:moveTo>
                  <a:cubicBezTo>
                    <a:pt x="48" y="1"/>
                    <a:pt x="40" y="4"/>
                    <a:pt x="37" y="12"/>
                  </a:cubicBezTo>
                  <a:cubicBezTo>
                    <a:pt x="0" y="98"/>
                    <a:pt x="19" y="202"/>
                    <a:pt x="87" y="276"/>
                  </a:cubicBezTo>
                  <a:cubicBezTo>
                    <a:pt x="92" y="281"/>
                    <a:pt x="97" y="283"/>
                    <a:pt x="103" y="283"/>
                  </a:cubicBezTo>
                  <a:cubicBezTo>
                    <a:pt x="124" y="283"/>
                    <a:pt x="143" y="251"/>
                    <a:pt x="123" y="227"/>
                  </a:cubicBezTo>
                  <a:cubicBezTo>
                    <a:pt x="68" y="171"/>
                    <a:pt x="50" y="98"/>
                    <a:pt x="74" y="18"/>
                  </a:cubicBezTo>
                  <a:cubicBezTo>
                    <a:pt x="78" y="7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4"/>
            <p:cNvSpPr/>
            <p:nvPr/>
          </p:nvSpPr>
          <p:spPr>
            <a:xfrm>
              <a:off x="-1682663" y="3620999"/>
              <a:ext cx="14515" cy="30277"/>
            </a:xfrm>
            <a:custGeom>
              <a:avLst/>
              <a:gdLst/>
              <a:ahLst/>
              <a:cxnLst/>
              <a:rect l="l" t="t" r="r" b="b"/>
              <a:pathLst>
                <a:path w="163" h="340" extrusionOk="0">
                  <a:moveTo>
                    <a:pt x="107" y="1"/>
                  </a:moveTo>
                  <a:cubicBezTo>
                    <a:pt x="104" y="1"/>
                    <a:pt x="101" y="2"/>
                    <a:pt x="98" y="5"/>
                  </a:cubicBezTo>
                  <a:cubicBezTo>
                    <a:pt x="0" y="84"/>
                    <a:pt x="0" y="269"/>
                    <a:pt x="117" y="336"/>
                  </a:cubicBezTo>
                  <a:cubicBezTo>
                    <a:pt x="121" y="338"/>
                    <a:pt x="125" y="339"/>
                    <a:pt x="128" y="339"/>
                  </a:cubicBezTo>
                  <a:cubicBezTo>
                    <a:pt x="148" y="339"/>
                    <a:pt x="163" y="315"/>
                    <a:pt x="147" y="299"/>
                  </a:cubicBezTo>
                  <a:cubicBezTo>
                    <a:pt x="74" y="220"/>
                    <a:pt x="49" y="121"/>
                    <a:pt x="117" y="29"/>
                  </a:cubicBezTo>
                  <a:cubicBezTo>
                    <a:pt x="126" y="15"/>
                    <a:pt x="117" y="1"/>
                    <a:pt x="10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4"/>
            <p:cNvSpPr/>
            <p:nvPr/>
          </p:nvSpPr>
          <p:spPr>
            <a:xfrm>
              <a:off x="-1356654" y="3863747"/>
              <a:ext cx="148892" cy="348007"/>
            </a:xfrm>
            <a:custGeom>
              <a:avLst/>
              <a:gdLst/>
              <a:ahLst/>
              <a:cxnLst/>
              <a:rect l="l" t="t" r="r" b="b"/>
              <a:pathLst>
                <a:path w="1672" h="3908" extrusionOk="0">
                  <a:moveTo>
                    <a:pt x="480" y="922"/>
                  </a:moveTo>
                  <a:cubicBezTo>
                    <a:pt x="486" y="922"/>
                    <a:pt x="492" y="926"/>
                    <a:pt x="492" y="934"/>
                  </a:cubicBezTo>
                  <a:cubicBezTo>
                    <a:pt x="523" y="1020"/>
                    <a:pt x="554" y="1094"/>
                    <a:pt x="609" y="1167"/>
                  </a:cubicBezTo>
                  <a:cubicBezTo>
                    <a:pt x="623" y="1181"/>
                    <a:pt x="609" y="1199"/>
                    <a:pt x="593" y="1199"/>
                  </a:cubicBezTo>
                  <a:cubicBezTo>
                    <a:pt x="588" y="1199"/>
                    <a:pt x="583" y="1197"/>
                    <a:pt x="578" y="1192"/>
                  </a:cubicBezTo>
                  <a:cubicBezTo>
                    <a:pt x="523" y="1124"/>
                    <a:pt x="474" y="1026"/>
                    <a:pt x="468" y="934"/>
                  </a:cubicBezTo>
                  <a:cubicBezTo>
                    <a:pt x="464" y="927"/>
                    <a:pt x="472" y="922"/>
                    <a:pt x="480" y="922"/>
                  </a:cubicBezTo>
                  <a:close/>
                  <a:moveTo>
                    <a:pt x="437" y="833"/>
                  </a:moveTo>
                  <a:cubicBezTo>
                    <a:pt x="448" y="833"/>
                    <a:pt x="459" y="842"/>
                    <a:pt x="455" y="854"/>
                  </a:cubicBezTo>
                  <a:cubicBezTo>
                    <a:pt x="400" y="989"/>
                    <a:pt x="449" y="1094"/>
                    <a:pt x="523" y="1210"/>
                  </a:cubicBezTo>
                  <a:cubicBezTo>
                    <a:pt x="532" y="1225"/>
                    <a:pt x="520" y="1239"/>
                    <a:pt x="508" y="1239"/>
                  </a:cubicBezTo>
                  <a:cubicBezTo>
                    <a:pt x="504" y="1239"/>
                    <a:pt x="501" y="1238"/>
                    <a:pt x="498" y="1235"/>
                  </a:cubicBezTo>
                  <a:cubicBezTo>
                    <a:pt x="381" y="1149"/>
                    <a:pt x="369" y="965"/>
                    <a:pt x="424" y="842"/>
                  </a:cubicBezTo>
                  <a:cubicBezTo>
                    <a:pt x="427" y="835"/>
                    <a:pt x="432" y="833"/>
                    <a:pt x="437" y="833"/>
                  </a:cubicBezTo>
                  <a:close/>
                  <a:moveTo>
                    <a:pt x="1310" y="2209"/>
                  </a:moveTo>
                  <a:cubicBezTo>
                    <a:pt x="1320" y="2209"/>
                    <a:pt x="1332" y="2218"/>
                    <a:pt x="1328" y="2230"/>
                  </a:cubicBezTo>
                  <a:cubicBezTo>
                    <a:pt x="1297" y="2316"/>
                    <a:pt x="1260" y="2396"/>
                    <a:pt x="1223" y="2476"/>
                  </a:cubicBezTo>
                  <a:cubicBezTo>
                    <a:pt x="1221" y="2480"/>
                    <a:pt x="1216" y="2482"/>
                    <a:pt x="1212" y="2482"/>
                  </a:cubicBezTo>
                  <a:cubicBezTo>
                    <a:pt x="1203" y="2482"/>
                    <a:pt x="1195" y="2476"/>
                    <a:pt x="1199" y="2464"/>
                  </a:cubicBezTo>
                  <a:cubicBezTo>
                    <a:pt x="1229" y="2384"/>
                    <a:pt x="1260" y="2298"/>
                    <a:pt x="1297" y="2218"/>
                  </a:cubicBezTo>
                  <a:cubicBezTo>
                    <a:pt x="1299" y="2212"/>
                    <a:pt x="1304" y="2209"/>
                    <a:pt x="1310" y="2209"/>
                  </a:cubicBezTo>
                  <a:close/>
                  <a:moveTo>
                    <a:pt x="1349" y="2280"/>
                  </a:moveTo>
                  <a:cubicBezTo>
                    <a:pt x="1355" y="2280"/>
                    <a:pt x="1362" y="2283"/>
                    <a:pt x="1364" y="2292"/>
                  </a:cubicBezTo>
                  <a:cubicBezTo>
                    <a:pt x="1383" y="2408"/>
                    <a:pt x="1352" y="2537"/>
                    <a:pt x="1315" y="2654"/>
                  </a:cubicBezTo>
                  <a:cubicBezTo>
                    <a:pt x="1313" y="2659"/>
                    <a:pt x="1309" y="2661"/>
                    <a:pt x="1305" y="2661"/>
                  </a:cubicBezTo>
                  <a:cubicBezTo>
                    <a:pt x="1299" y="2661"/>
                    <a:pt x="1293" y="2656"/>
                    <a:pt x="1297" y="2648"/>
                  </a:cubicBezTo>
                  <a:cubicBezTo>
                    <a:pt x="1334" y="2525"/>
                    <a:pt x="1334" y="2415"/>
                    <a:pt x="1334" y="2292"/>
                  </a:cubicBezTo>
                  <a:cubicBezTo>
                    <a:pt x="1334" y="2285"/>
                    <a:pt x="1341" y="2280"/>
                    <a:pt x="1349" y="2280"/>
                  </a:cubicBezTo>
                  <a:close/>
                  <a:moveTo>
                    <a:pt x="707" y="0"/>
                  </a:moveTo>
                  <a:lnTo>
                    <a:pt x="707" y="0"/>
                  </a:lnTo>
                  <a:cubicBezTo>
                    <a:pt x="658" y="19"/>
                    <a:pt x="609" y="25"/>
                    <a:pt x="560" y="31"/>
                  </a:cubicBezTo>
                  <a:cubicBezTo>
                    <a:pt x="560" y="37"/>
                    <a:pt x="560" y="37"/>
                    <a:pt x="560" y="37"/>
                  </a:cubicBezTo>
                  <a:cubicBezTo>
                    <a:pt x="1" y="768"/>
                    <a:pt x="584" y="1604"/>
                    <a:pt x="812" y="2329"/>
                  </a:cubicBezTo>
                  <a:cubicBezTo>
                    <a:pt x="984" y="2881"/>
                    <a:pt x="916" y="3441"/>
                    <a:pt x="609" y="3907"/>
                  </a:cubicBezTo>
                  <a:cubicBezTo>
                    <a:pt x="1137" y="3527"/>
                    <a:pt x="1364" y="2894"/>
                    <a:pt x="1469" y="2261"/>
                  </a:cubicBezTo>
                  <a:cubicBezTo>
                    <a:pt x="1573" y="1579"/>
                    <a:pt x="1672" y="793"/>
                    <a:pt x="1254" y="197"/>
                  </a:cubicBezTo>
                  <a:cubicBezTo>
                    <a:pt x="1242" y="184"/>
                    <a:pt x="1242" y="178"/>
                    <a:pt x="1242" y="166"/>
                  </a:cubicBezTo>
                  <a:cubicBezTo>
                    <a:pt x="1149" y="160"/>
                    <a:pt x="1063" y="123"/>
                    <a:pt x="996" y="62"/>
                  </a:cubicBezTo>
                  <a:cubicBezTo>
                    <a:pt x="910" y="129"/>
                    <a:pt x="830" y="209"/>
                    <a:pt x="762" y="295"/>
                  </a:cubicBezTo>
                  <a:cubicBezTo>
                    <a:pt x="756" y="304"/>
                    <a:pt x="747" y="309"/>
                    <a:pt x="738" y="309"/>
                  </a:cubicBezTo>
                  <a:cubicBezTo>
                    <a:pt x="729" y="309"/>
                    <a:pt x="719" y="304"/>
                    <a:pt x="713" y="295"/>
                  </a:cubicBezTo>
                  <a:cubicBezTo>
                    <a:pt x="646" y="209"/>
                    <a:pt x="646" y="86"/>
                    <a:pt x="707" y="0"/>
                  </a:cubicBezTo>
                  <a:close/>
                </a:path>
              </a:pathLst>
            </a:custGeom>
            <a:solidFill>
              <a:srgbClr val="E5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4"/>
            <p:cNvSpPr/>
            <p:nvPr/>
          </p:nvSpPr>
          <p:spPr>
            <a:xfrm>
              <a:off x="-1356654" y="3772205"/>
              <a:ext cx="158242" cy="456826"/>
            </a:xfrm>
            <a:custGeom>
              <a:avLst/>
              <a:gdLst/>
              <a:ahLst/>
              <a:cxnLst/>
              <a:rect l="l" t="t" r="r" b="b"/>
              <a:pathLst>
                <a:path w="1777" h="5130" extrusionOk="0">
                  <a:moveTo>
                    <a:pt x="986" y="53"/>
                  </a:moveTo>
                  <a:cubicBezTo>
                    <a:pt x="1025" y="53"/>
                    <a:pt x="1066" y="62"/>
                    <a:pt x="1106" y="82"/>
                  </a:cubicBezTo>
                  <a:cubicBezTo>
                    <a:pt x="1074" y="108"/>
                    <a:pt x="1035" y="121"/>
                    <a:pt x="997" y="121"/>
                  </a:cubicBezTo>
                  <a:cubicBezTo>
                    <a:pt x="965" y="121"/>
                    <a:pt x="932" y="111"/>
                    <a:pt x="904" y="94"/>
                  </a:cubicBezTo>
                  <a:cubicBezTo>
                    <a:pt x="904" y="82"/>
                    <a:pt x="898" y="70"/>
                    <a:pt x="891" y="70"/>
                  </a:cubicBezTo>
                  <a:cubicBezTo>
                    <a:pt x="922" y="59"/>
                    <a:pt x="953" y="53"/>
                    <a:pt x="986" y="53"/>
                  </a:cubicBezTo>
                  <a:close/>
                  <a:moveTo>
                    <a:pt x="898" y="119"/>
                  </a:moveTo>
                  <a:cubicBezTo>
                    <a:pt x="933" y="143"/>
                    <a:pt x="971" y="154"/>
                    <a:pt x="1010" y="154"/>
                  </a:cubicBezTo>
                  <a:cubicBezTo>
                    <a:pt x="1032" y="154"/>
                    <a:pt x="1054" y="150"/>
                    <a:pt x="1076" y="143"/>
                  </a:cubicBezTo>
                  <a:lnTo>
                    <a:pt x="1076" y="143"/>
                  </a:lnTo>
                  <a:cubicBezTo>
                    <a:pt x="836" y="340"/>
                    <a:pt x="867" y="678"/>
                    <a:pt x="959" y="948"/>
                  </a:cubicBezTo>
                  <a:cubicBezTo>
                    <a:pt x="962" y="957"/>
                    <a:pt x="970" y="961"/>
                    <a:pt x="978" y="961"/>
                  </a:cubicBezTo>
                  <a:cubicBezTo>
                    <a:pt x="987" y="961"/>
                    <a:pt x="996" y="955"/>
                    <a:pt x="996" y="942"/>
                  </a:cubicBezTo>
                  <a:cubicBezTo>
                    <a:pt x="996" y="930"/>
                    <a:pt x="990" y="911"/>
                    <a:pt x="990" y="899"/>
                  </a:cubicBezTo>
                  <a:cubicBezTo>
                    <a:pt x="996" y="899"/>
                    <a:pt x="1002" y="899"/>
                    <a:pt x="1008" y="893"/>
                  </a:cubicBezTo>
                  <a:cubicBezTo>
                    <a:pt x="1082" y="852"/>
                    <a:pt x="1166" y="831"/>
                    <a:pt x="1250" y="831"/>
                  </a:cubicBezTo>
                  <a:cubicBezTo>
                    <a:pt x="1278" y="831"/>
                    <a:pt x="1306" y="833"/>
                    <a:pt x="1334" y="838"/>
                  </a:cubicBezTo>
                  <a:cubicBezTo>
                    <a:pt x="1285" y="887"/>
                    <a:pt x="1235" y="924"/>
                    <a:pt x="1174" y="948"/>
                  </a:cubicBezTo>
                  <a:lnTo>
                    <a:pt x="1106" y="948"/>
                  </a:lnTo>
                  <a:cubicBezTo>
                    <a:pt x="1076" y="948"/>
                    <a:pt x="1070" y="985"/>
                    <a:pt x="1088" y="997"/>
                  </a:cubicBezTo>
                  <a:cubicBezTo>
                    <a:pt x="1088" y="1010"/>
                    <a:pt x="1100" y="1016"/>
                    <a:pt x="1113" y="1016"/>
                  </a:cubicBezTo>
                  <a:cubicBezTo>
                    <a:pt x="1125" y="1016"/>
                    <a:pt x="1137" y="1010"/>
                    <a:pt x="1143" y="1010"/>
                  </a:cubicBezTo>
                  <a:cubicBezTo>
                    <a:pt x="1235" y="1016"/>
                    <a:pt x="1309" y="1059"/>
                    <a:pt x="1352" y="1139"/>
                  </a:cubicBezTo>
                  <a:cubicBezTo>
                    <a:pt x="1335" y="1141"/>
                    <a:pt x="1318" y="1141"/>
                    <a:pt x="1302" y="1141"/>
                  </a:cubicBezTo>
                  <a:cubicBezTo>
                    <a:pt x="1205" y="1141"/>
                    <a:pt x="1116" y="1111"/>
                    <a:pt x="1027" y="1059"/>
                  </a:cubicBezTo>
                  <a:cubicBezTo>
                    <a:pt x="1041" y="1039"/>
                    <a:pt x="1025" y="1009"/>
                    <a:pt x="1002" y="1009"/>
                  </a:cubicBezTo>
                  <a:cubicBezTo>
                    <a:pt x="996" y="1009"/>
                    <a:pt x="990" y="1011"/>
                    <a:pt x="984" y="1016"/>
                  </a:cubicBezTo>
                  <a:cubicBezTo>
                    <a:pt x="891" y="1083"/>
                    <a:pt x="812" y="1163"/>
                    <a:pt x="738" y="1249"/>
                  </a:cubicBezTo>
                  <a:cubicBezTo>
                    <a:pt x="701" y="1163"/>
                    <a:pt x="726" y="1053"/>
                    <a:pt x="812" y="991"/>
                  </a:cubicBezTo>
                  <a:cubicBezTo>
                    <a:pt x="812" y="985"/>
                    <a:pt x="818" y="985"/>
                    <a:pt x="818" y="979"/>
                  </a:cubicBezTo>
                  <a:cubicBezTo>
                    <a:pt x="833" y="959"/>
                    <a:pt x="814" y="925"/>
                    <a:pt x="790" y="925"/>
                  </a:cubicBezTo>
                  <a:cubicBezTo>
                    <a:pt x="785" y="925"/>
                    <a:pt x="780" y="927"/>
                    <a:pt x="775" y="930"/>
                  </a:cubicBezTo>
                  <a:cubicBezTo>
                    <a:pt x="679" y="978"/>
                    <a:pt x="579" y="1003"/>
                    <a:pt x="475" y="1003"/>
                  </a:cubicBezTo>
                  <a:cubicBezTo>
                    <a:pt x="446" y="1003"/>
                    <a:pt x="417" y="1001"/>
                    <a:pt x="388" y="997"/>
                  </a:cubicBezTo>
                  <a:cubicBezTo>
                    <a:pt x="486" y="893"/>
                    <a:pt x="623" y="843"/>
                    <a:pt x="768" y="843"/>
                  </a:cubicBezTo>
                  <a:cubicBezTo>
                    <a:pt x="776" y="843"/>
                    <a:pt x="785" y="844"/>
                    <a:pt x="793" y="844"/>
                  </a:cubicBezTo>
                  <a:cubicBezTo>
                    <a:pt x="799" y="844"/>
                    <a:pt x="799" y="838"/>
                    <a:pt x="799" y="838"/>
                  </a:cubicBezTo>
                  <a:cubicBezTo>
                    <a:pt x="818" y="881"/>
                    <a:pt x="842" y="930"/>
                    <a:pt x="867" y="973"/>
                  </a:cubicBezTo>
                  <a:cubicBezTo>
                    <a:pt x="871" y="977"/>
                    <a:pt x="877" y="979"/>
                    <a:pt x="883" y="979"/>
                  </a:cubicBezTo>
                  <a:cubicBezTo>
                    <a:pt x="893" y="979"/>
                    <a:pt x="902" y="972"/>
                    <a:pt x="898" y="961"/>
                  </a:cubicBezTo>
                  <a:cubicBezTo>
                    <a:pt x="805" y="660"/>
                    <a:pt x="799" y="414"/>
                    <a:pt x="898" y="119"/>
                  </a:cubicBezTo>
                  <a:close/>
                  <a:moveTo>
                    <a:pt x="707" y="1028"/>
                  </a:moveTo>
                  <a:cubicBezTo>
                    <a:pt x="652" y="1114"/>
                    <a:pt x="646" y="1237"/>
                    <a:pt x="713" y="1323"/>
                  </a:cubicBezTo>
                  <a:cubicBezTo>
                    <a:pt x="719" y="1332"/>
                    <a:pt x="729" y="1337"/>
                    <a:pt x="738" y="1337"/>
                  </a:cubicBezTo>
                  <a:cubicBezTo>
                    <a:pt x="747" y="1337"/>
                    <a:pt x="756" y="1332"/>
                    <a:pt x="762" y="1323"/>
                  </a:cubicBezTo>
                  <a:cubicBezTo>
                    <a:pt x="830" y="1231"/>
                    <a:pt x="910" y="1157"/>
                    <a:pt x="996" y="1090"/>
                  </a:cubicBezTo>
                  <a:cubicBezTo>
                    <a:pt x="1063" y="1151"/>
                    <a:pt x="1156" y="1188"/>
                    <a:pt x="1248" y="1194"/>
                  </a:cubicBezTo>
                  <a:cubicBezTo>
                    <a:pt x="1242" y="1206"/>
                    <a:pt x="1242" y="1212"/>
                    <a:pt x="1254" y="1225"/>
                  </a:cubicBezTo>
                  <a:cubicBezTo>
                    <a:pt x="1672" y="1821"/>
                    <a:pt x="1573" y="2607"/>
                    <a:pt x="1469" y="3289"/>
                  </a:cubicBezTo>
                  <a:cubicBezTo>
                    <a:pt x="1364" y="3922"/>
                    <a:pt x="1137" y="4555"/>
                    <a:pt x="615" y="4935"/>
                  </a:cubicBezTo>
                  <a:cubicBezTo>
                    <a:pt x="916" y="4462"/>
                    <a:pt x="990" y="3909"/>
                    <a:pt x="812" y="3357"/>
                  </a:cubicBezTo>
                  <a:cubicBezTo>
                    <a:pt x="584" y="2632"/>
                    <a:pt x="1" y="1790"/>
                    <a:pt x="560" y="1065"/>
                  </a:cubicBezTo>
                  <a:cubicBezTo>
                    <a:pt x="560" y="1065"/>
                    <a:pt x="566" y="1059"/>
                    <a:pt x="566" y="1059"/>
                  </a:cubicBezTo>
                  <a:cubicBezTo>
                    <a:pt x="615" y="1053"/>
                    <a:pt x="658" y="1047"/>
                    <a:pt x="707" y="1028"/>
                  </a:cubicBezTo>
                  <a:close/>
                  <a:moveTo>
                    <a:pt x="982" y="1"/>
                  </a:moveTo>
                  <a:cubicBezTo>
                    <a:pt x="926" y="1"/>
                    <a:pt x="871" y="16"/>
                    <a:pt x="824" y="45"/>
                  </a:cubicBezTo>
                  <a:cubicBezTo>
                    <a:pt x="797" y="56"/>
                    <a:pt x="812" y="90"/>
                    <a:pt x="837" y="90"/>
                  </a:cubicBezTo>
                  <a:cubicBezTo>
                    <a:pt x="841" y="90"/>
                    <a:pt x="845" y="90"/>
                    <a:pt x="848" y="88"/>
                  </a:cubicBezTo>
                  <a:cubicBezTo>
                    <a:pt x="848" y="88"/>
                    <a:pt x="848" y="82"/>
                    <a:pt x="855" y="82"/>
                  </a:cubicBezTo>
                  <a:cubicBezTo>
                    <a:pt x="738" y="297"/>
                    <a:pt x="713" y="586"/>
                    <a:pt x="799" y="819"/>
                  </a:cubicBezTo>
                  <a:lnTo>
                    <a:pt x="793" y="819"/>
                  </a:lnTo>
                  <a:cubicBezTo>
                    <a:pt x="754" y="806"/>
                    <a:pt x="714" y="800"/>
                    <a:pt x="674" y="800"/>
                  </a:cubicBezTo>
                  <a:cubicBezTo>
                    <a:pt x="529" y="800"/>
                    <a:pt x="389" y="883"/>
                    <a:pt x="302" y="1004"/>
                  </a:cubicBezTo>
                  <a:cubicBezTo>
                    <a:pt x="289" y="1022"/>
                    <a:pt x="302" y="1047"/>
                    <a:pt x="320" y="1047"/>
                  </a:cubicBezTo>
                  <a:cubicBezTo>
                    <a:pt x="366" y="1060"/>
                    <a:pt x="416" y="1067"/>
                    <a:pt x="463" y="1067"/>
                  </a:cubicBezTo>
                  <a:cubicBezTo>
                    <a:pt x="479" y="1067"/>
                    <a:pt x="495" y="1067"/>
                    <a:pt x="511" y="1065"/>
                  </a:cubicBezTo>
                  <a:lnTo>
                    <a:pt x="511" y="1065"/>
                  </a:lnTo>
                  <a:cubicBezTo>
                    <a:pt x="123" y="1501"/>
                    <a:pt x="234" y="2109"/>
                    <a:pt x="431" y="2613"/>
                  </a:cubicBezTo>
                  <a:cubicBezTo>
                    <a:pt x="584" y="3013"/>
                    <a:pt x="793" y="3400"/>
                    <a:pt x="824" y="3836"/>
                  </a:cubicBezTo>
                  <a:cubicBezTo>
                    <a:pt x="861" y="4284"/>
                    <a:pt x="701" y="4714"/>
                    <a:pt x="418" y="5058"/>
                  </a:cubicBezTo>
                  <a:cubicBezTo>
                    <a:pt x="397" y="5090"/>
                    <a:pt x="417" y="5130"/>
                    <a:pt x="453" y="5130"/>
                  </a:cubicBezTo>
                  <a:cubicBezTo>
                    <a:pt x="459" y="5130"/>
                    <a:pt x="466" y="5129"/>
                    <a:pt x="474" y="5126"/>
                  </a:cubicBezTo>
                  <a:cubicBezTo>
                    <a:pt x="1143" y="4757"/>
                    <a:pt x="1432" y="4032"/>
                    <a:pt x="1549" y="3307"/>
                  </a:cubicBezTo>
                  <a:cubicBezTo>
                    <a:pt x="1659" y="2619"/>
                    <a:pt x="1776" y="1796"/>
                    <a:pt x="1340" y="1194"/>
                  </a:cubicBezTo>
                  <a:cubicBezTo>
                    <a:pt x="1364" y="1194"/>
                    <a:pt x="1383" y="1194"/>
                    <a:pt x="1407" y="1188"/>
                  </a:cubicBezTo>
                  <a:cubicBezTo>
                    <a:pt x="1420" y="1182"/>
                    <a:pt x="1432" y="1163"/>
                    <a:pt x="1426" y="1151"/>
                  </a:cubicBezTo>
                  <a:cubicBezTo>
                    <a:pt x="1389" y="1071"/>
                    <a:pt x="1328" y="1004"/>
                    <a:pt x="1254" y="973"/>
                  </a:cubicBezTo>
                  <a:cubicBezTo>
                    <a:pt x="1315" y="942"/>
                    <a:pt x="1371" y="899"/>
                    <a:pt x="1414" y="838"/>
                  </a:cubicBezTo>
                  <a:cubicBezTo>
                    <a:pt x="1426" y="819"/>
                    <a:pt x="1414" y="801"/>
                    <a:pt x="1395" y="795"/>
                  </a:cubicBezTo>
                  <a:cubicBezTo>
                    <a:pt x="1344" y="779"/>
                    <a:pt x="1293" y="772"/>
                    <a:pt x="1242" y="772"/>
                  </a:cubicBezTo>
                  <a:cubicBezTo>
                    <a:pt x="1153" y="772"/>
                    <a:pt x="1066" y="795"/>
                    <a:pt x="984" y="838"/>
                  </a:cubicBezTo>
                  <a:cubicBezTo>
                    <a:pt x="947" y="598"/>
                    <a:pt x="916" y="340"/>
                    <a:pt x="1143" y="180"/>
                  </a:cubicBezTo>
                  <a:cubicBezTo>
                    <a:pt x="1168" y="162"/>
                    <a:pt x="1156" y="125"/>
                    <a:pt x="1131" y="119"/>
                  </a:cubicBezTo>
                  <a:cubicBezTo>
                    <a:pt x="1143" y="113"/>
                    <a:pt x="1149" y="107"/>
                    <a:pt x="1162" y="94"/>
                  </a:cubicBezTo>
                  <a:cubicBezTo>
                    <a:pt x="1168" y="82"/>
                    <a:pt x="1168" y="70"/>
                    <a:pt x="1156" y="57"/>
                  </a:cubicBezTo>
                  <a:cubicBezTo>
                    <a:pt x="1104" y="19"/>
                    <a:pt x="1043" y="1"/>
                    <a:pt x="98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4"/>
            <p:cNvSpPr/>
            <p:nvPr/>
          </p:nvSpPr>
          <p:spPr>
            <a:xfrm>
              <a:off x="-1241514" y="4066779"/>
              <a:ext cx="8015" cy="33928"/>
            </a:xfrm>
            <a:custGeom>
              <a:avLst/>
              <a:gdLst/>
              <a:ahLst/>
              <a:cxnLst/>
              <a:rect l="l" t="t" r="r" b="b"/>
              <a:pathLst>
                <a:path w="90" h="381" extrusionOk="0">
                  <a:moveTo>
                    <a:pt x="56" y="0"/>
                  </a:moveTo>
                  <a:cubicBezTo>
                    <a:pt x="48" y="0"/>
                    <a:pt x="41" y="5"/>
                    <a:pt x="41" y="12"/>
                  </a:cubicBezTo>
                  <a:cubicBezTo>
                    <a:pt x="41" y="135"/>
                    <a:pt x="41" y="245"/>
                    <a:pt x="4" y="368"/>
                  </a:cubicBezTo>
                  <a:cubicBezTo>
                    <a:pt x="0" y="376"/>
                    <a:pt x="6" y="381"/>
                    <a:pt x="12" y="381"/>
                  </a:cubicBezTo>
                  <a:cubicBezTo>
                    <a:pt x="16" y="381"/>
                    <a:pt x="20" y="379"/>
                    <a:pt x="22" y="374"/>
                  </a:cubicBezTo>
                  <a:cubicBezTo>
                    <a:pt x="59" y="257"/>
                    <a:pt x="90" y="128"/>
                    <a:pt x="71" y="12"/>
                  </a:cubicBezTo>
                  <a:cubicBezTo>
                    <a:pt x="69" y="3"/>
                    <a:pt x="62" y="0"/>
                    <a:pt x="5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4"/>
            <p:cNvSpPr/>
            <p:nvPr/>
          </p:nvSpPr>
          <p:spPr>
            <a:xfrm>
              <a:off x="-1250329" y="4060367"/>
              <a:ext cx="12289" cy="24489"/>
            </a:xfrm>
            <a:custGeom>
              <a:avLst/>
              <a:gdLst/>
              <a:ahLst/>
              <a:cxnLst/>
              <a:rect l="l" t="t" r="r" b="b"/>
              <a:pathLst>
                <a:path w="138" h="275" extrusionOk="0">
                  <a:moveTo>
                    <a:pt x="116" y="1"/>
                  </a:moveTo>
                  <a:cubicBezTo>
                    <a:pt x="110" y="1"/>
                    <a:pt x="105" y="4"/>
                    <a:pt x="103" y="10"/>
                  </a:cubicBezTo>
                  <a:cubicBezTo>
                    <a:pt x="66" y="90"/>
                    <a:pt x="35" y="176"/>
                    <a:pt x="5" y="256"/>
                  </a:cubicBezTo>
                  <a:cubicBezTo>
                    <a:pt x="1" y="268"/>
                    <a:pt x="9" y="274"/>
                    <a:pt x="18" y="274"/>
                  </a:cubicBezTo>
                  <a:cubicBezTo>
                    <a:pt x="22" y="274"/>
                    <a:pt x="27" y="272"/>
                    <a:pt x="29" y="268"/>
                  </a:cubicBezTo>
                  <a:cubicBezTo>
                    <a:pt x="66" y="188"/>
                    <a:pt x="103" y="108"/>
                    <a:pt x="134" y="22"/>
                  </a:cubicBezTo>
                  <a:cubicBezTo>
                    <a:pt x="138" y="10"/>
                    <a:pt x="126" y="1"/>
                    <a:pt x="11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4"/>
            <p:cNvSpPr/>
            <p:nvPr/>
          </p:nvSpPr>
          <p:spPr>
            <a:xfrm>
              <a:off x="-1322192" y="3782712"/>
              <a:ext cx="86022" cy="100805"/>
            </a:xfrm>
            <a:custGeom>
              <a:avLst/>
              <a:gdLst/>
              <a:ahLst/>
              <a:cxnLst/>
              <a:rect l="l" t="t" r="r" b="b"/>
              <a:pathLst>
                <a:path w="966" h="1132" extrusionOk="0">
                  <a:moveTo>
                    <a:pt x="511" y="1"/>
                  </a:moveTo>
                  <a:cubicBezTo>
                    <a:pt x="412" y="296"/>
                    <a:pt x="418" y="542"/>
                    <a:pt x="511" y="843"/>
                  </a:cubicBezTo>
                  <a:cubicBezTo>
                    <a:pt x="515" y="854"/>
                    <a:pt x="506" y="861"/>
                    <a:pt x="496" y="861"/>
                  </a:cubicBezTo>
                  <a:cubicBezTo>
                    <a:pt x="490" y="861"/>
                    <a:pt x="484" y="859"/>
                    <a:pt x="480" y="855"/>
                  </a:cubicBezTo>
                  <a:cubicBezTo>
                    <a:pt x="455" y="812"/>
                    <a:pt x="437" y="763"/>
                    <a:pt x="418" y="720"/>
                  </a:cubicBezTo>
                  <a:cubicBezTo>
                    <a:pt x="412" y="720"/>
                    <a:pt x="412" y="726"/>
                    <a:pt x="406" y="726"/>
                  </a:cubicBezTo>
                  <a:cubicBezTo>
                    <a:pt x="398" y="726"/>
                    <a:pt x="389" y="725"/>
                    <a:pt x="381" y="725"/>
                  </a:cubicBezTo>
                  <a:cubicBezTo>
                    <a:pt x="236" y="725"/>
                    <a:pt x="99" y="775"/>
                    <a:pt x="1" y="879"/>
                  </a:cubicBezTo>
                  <a:cubicBezTo>
                    <a:pt x="30" y="883"/>
                    <a:pt x="59" y="885"/>
                    <a:pt x="88" y="885"/>
                  </a:cubicBezTo>
                  <a:cubicBezTo>
                    <a:pt x="192" y="885"/>
                    <a:pt x="292" y="860"/>
                    <a:pt x="388" y="812"/>
                  </a:cubicBezTo>
                  <a:cubicBezTo>
                    <a:pt x="394" y="809"/>
                    <a:pt x="400" y="807"/>
                    <a:pt x="405" y="807"/>
                  </a:cubicBezTo>
                  <a:cubicBezTo>
                    <a:pt x="432" y="807"/>
                    <a:pt x="446" y="841"/>
                    <a:pt x="431" y="861"/>
                  </a:cubicBezTo>
                  <a:cubicBezTo>
                    <a:pt x="431" y="867"/>
                    <a:pt x="431" y="867"/>
                    <a:pt x="425" y="873"/>
                  </a:cubicBezTo>
                  <a:cubicBezTo>
                    <a:pt x="345" y="935"/>
                    <a:pt x="314" y="1045"/>
                    <a:pt x="357" y="1131"/>
                  </a:cubicBezTo>
                  <a:cubicBezTo>
                    <a:pt x="425" y="1045"/>
                    <a:pt x="511" y="965"/>
                    <a:pt x="603" y="898"/>
                  </a:cubicBezTo>
                  <a:cubicBezTo>
                    <a:pt x="608" y="893"/>
                    <a:pt x="613" y="891"/>
                    <a:pt x="618" y="891"/>
                  </a:cubicBezTo>
                  <a:cubicBezTo>
                    <a:pt x="638" y="891"/>
                    <a:pt x="654" y="921"/>
                    <a:pt x="640" y="941"/>
                  </a:cubicBezTo>
                  <a:cubicBezTo>
                    <a:pt x="729" y="993"/>
                    <a:pt x="818" y="1023"/>
                    <a:pt x="915" y="1023"/>
                  </a:cubicBezTo>
                  <a:cubicBezTo>
                    <a:pt x="931" y="1023"/>
                    <a:pt x="948" y="1023"/>
                    <a:pt x="965" y="1021"/>
                  </a:cubicBezTo>
                  <a:cubicBezTo>
                    <a:pt x="922" y="941"/>
                    <a:pt x="848" y="898"/>
                    <a:pt x="762" y="892"/>
                  </a:cubicBezTo>
                  <a:cubicBezTo>
                    <a:pt x="750" y="892"/>
                    <a:pt x="738" y="892"/>
                    <a:pt x="726" y="898"/>
                  </a:cubicBezTo>
                  <a:cubicBezTo>
                    <a:pt x="713" y="898"/>
                    <a:pt x="707" y="892"/>
                    <a:pt x="701" y="879"/>
                  </a:cubicBezTo>
                  <a:cubicBezTo>
                    <a:pt x="683" y="867"/>
                    <a:pt x="689" y="830"/>
                    <a:pt x="719" y="830"/>
                  </a:cubicBezTo>
                  <a:cubicBezTo>
                    <a:pt x="728" y="828"/>
                    <a:pt x="735" y="828"/>
                    <a:pt x="742" y="828"/>
                  </a:cubicBezTo>
                  <a:cubicBezTo>
                    <a:pt x="757" y="828"/>
                    <a:pt x="771" y="830"/>
                    <a:pt x="787" y="830"/>
                  </a:cubicBezTo>
                  <a:cubicBezTo>
                    <a:pt x="848" y="806"/>
                    <a:pt x="904" y="769"/>
                    <a:pt x="947" y="720"/>
                  </a:cubicBezTo>
                  <a:cubicBezTo>
                    <a:pt x="919" y="715"/>
                    <a:pt x="891" y="713"/>
                    <a:pt x="864" y="713"/>
                  </a:cubicBezTo>
                  <a:cubicBezTo>
                    <a:pt x="781" y="713"/>
                    <a:pt x="699" y="734"/>
                    <a:pt x="621" y="775"/>
                  </a:cubicBezTo>
                  <a:cubicBezTo>
                    <a:pt x="615" y="781"/>
                    <a:pt x="609" y="781"/>
                    <a:pt x="603" y="781"/>
                  </a:cubicBezTo>
                  <a:cubicBezTo>
                    <a:pt x="609" y="793"/>
                    <a:pt x="609" y="812"/>
                    <a:pt x="609" y="824"/>
                  </a:cubicBezTo>
                  <a:cubicBezTo>
                    <a:pt x="612" y="837"/>
                    <a:pt x="603" y="843"/>
                    <a:pt x="593" y="843"/>
                  </a:cubicBezTo>
                  <a:cubicBezTo>
                    <a:pt x="584" y="843"/>
                    <a:pt x="575" y="839"/>
                    <a:pt x="572" y="830"/>
                  </a:cubicBezTo>
                  <a:cubicBezTo>
                    <a:pt x="480" y="560"/>
                    <a:pt x="449" y="222"/>
                    <a:pt x="689" y="25"/>
                  </a:cubicBezTo>
                  <a:lnTo>
                    <a:pt x="689" y="25"/>
                  </a:lnTo>
                  <a:cubicBezTo>
                    <a:pt x="669" y="34"/>
                    <a:pt x="648" y="38"/>
                    <a:pt x="626" y="38"/>
                  </a:cubicBezTo>
                  <a:cubicBezTo>
                    <a:pt x="587" y="38"/>
                    <a:pt x="546" y="25"/>
                    <a:pt x="5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4"/>
            <p:cNvSpPr/>
            <p:nvPr/>
          </p:nvSpPr>
          <p:spPr>
            <a:xfrm>
              <a:off x="-1277846" y="3776835"/>
              <a:ext cx="19769" cy="6144"/>
            </a:xfrm>
            <a:custGeom>
              <a:avLst/>
              <a:gdLst/>
              <a:ahLst/>
              <a:cxnLst/>
              <a:rect l="l" t="t" r="r" b="b"/>
              <a:pathLst>
                <a:path w="222" h="69" extrusionOk="0">
                  <a:moveTo>
                    <a:pt x="100" y="1"/>
                  </a:moveTo>
                  <a:cubicBezTo>
                    <a:pt x="67" y="1"/>
                    <a:pt x="33" y="7"/>
                    <a:pt x="0" y="18"/>
                  </a:cubicBezTo>
                  <a:cubicBezTo>
                    <a:pt x="13" y="18"/>
                    <a:pt x="19" y="30"/>
                    <a:pt x="19" y="42"/>
                  </a:cubicBezTo>
                  <a:cubicBezTo>
                    <a:pt x="47" y="59"/>
                    <a:pt x="80" y="69"/>
                    <a:pt x="112" y="69"/>
                  </a:cubicBezTo>
                  <a:cubicBezTo>
                    <a:pt x="150" y="69"/>
                    <a:pt x="189" y="56"/>
                    <a:pt x="221" y="30"/>
                  </a:cubicBezTo>
                  <a:cubicBezTo>
                    <a:pt x="181" y="10"/>
                    <a:pt x="140" y="1"/>
                    <a:pt x="10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4"/>
            <p:cNvSpPr/>
            <p:nvPr/>
          </p:nvSpPr>
          <p:spPr>
            <a:xfrm>
              <a:off x="-1315335" y="3945850"/>
              <a:ext cx="14159" cy="24667"/>
            </a:xfrm>
            <a:custGeom>
              <a:avLst/>
              <a:gdLst/>
              <a:ahLst/>
              <a:cxnLst/>
              <a:rect l="l" t="t" r="r" b="b"/>
              <a:pathLst>
                <a:path w="159" h="277" extrusionOk="0">
                  <a:moveTo>
                    <a:pt x="13" y="0"/>
                  </a:moveTo>
                  <a:cubicBezTo>
                    <a:pt x="6" y="0"/>
                    <a:pt x="0" y="5"/>
                    <a:pt x="4" y="12"/>
                  </a:cubicBezTo>
                  <a:cubicBezTo>
                    <a:pt x="10" y="104"/>
                    <a:pt x="59" y="202"/>
                    <a:pt x="114" y="270"/>
                  </a:cubicBezTo>
                  <a:cubicBezTo>
                    <a:pt x="119" y="275"/>
                    <a:pt x="124" y="277"/>
                    <a:pt x="129" y="277"/>
                  </a:cubicBezTo>
                  <a:cubicBezTo>
                    <a:pt x="145" y="277"/>
                    <a:pt x="159" y="259"/>
                    <a:pt x="145" y="245"/>
                  </a:cubicBezTo>
                  <a:cubicBezTo>
                    <a:pt x="90" y="172"/>
                    <a:pt x="59" y="98"/>
                    <a:pt x="28" y="12"/>
                  </a:cubicBezTo>
                  <a:cubicBezTo>
                    <a:pt x="25" y="4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4"/>
            <p:cNvSpPr/>
            <p:nvPr/>
          </p:nvSpPr>
          <p:spPr>
            <a:xfrm>
              <a:off x="-1323795" y="3937658"/>
              <a:ext cx="14604" cy="36421"/>
            </a:xfrm>
            <a:custGeom>
              <a:avLst/>
              <a:gdLst/>
              <a:ahLst/>
              <a:cxnLst/>
              <a:rect l="l" t="t" r="r" b="b"/>
              <a:pathLst>
                <a:path w="164" h="409" extrusionOk="0">
                  <a:moveTo>
                    <a:pt x="66" y="1"/>
                  </a:moveTo>
                  <a:cubicBezTo>
                    <a:pt x="61" y="1"/>
                    <a:pt x="57" y="2"/>
                    <a:pt x="55" y="6"/>
                  </a:cubicBezTo>
                  <a:cubicBezTo>
                    <a:pt x="0" y="135"/>
                    <a:pt x="12" y="319"/>
                    <a:pt x="129" y="405"/>
                  </a:cubicBezTo>
                  <a:cubicBezTo>
                    <a:pt x="132" y="408"/>
                    <a:pt x="135" y="409"/>
                    <a:pt x="139" y="409"/>
                  </a:cubicBezTo>
                  <a:cubicBezTo>
                    <a:pt x="151" y="409"/>
                    <a:pt x="163" y="395"/>
                    <a:pt x="154" y="380"/>
                  </a:cubicBezTo>
                  <a:cubicBezTo>
                    <a:pt x="80" y="264"/>
                    <a:pt x="31" y="159"/>
                    <a:pt x="86" y="18"/>
                  </a:cubicBezTo>
                  <a:cubicBezTo>
                    <a:pt x="91" y="9"/>
                    <a:pt x="76" y="1"/>
                    <a:pt x="6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7" name="Google Shape;7567;p44"/>
          <p:cNvGrpSpPr/>
          <p:nvPr/>
        </p:nvGrpSpPr>
        <p:grpSpPr>
          <a:xfrm>
            <a:off x="2658758" y="1615011"/>
            <a:ext cx="733145" cy="1406802"/>
            <a:chOff x="-854417" y="2917511"/>
            <a:chExt cx="733145" cy="1406802"/>
          </a:xfrm>
        </p:grpSpPr>
        <p:sp>
          <p:nvSpPr>
            <p:cNvPr id="7568" name="Google Shape;7568;p44"/>
            <p:cNvSpPr/>
            <p:nvPr/>
          </p:nvSpPr>
          <p:spPr>
            <a:xfrm>
              <a:off x="-697958" y="2917511"/>
              <a:ext cx="206863" cy="142836"/>
            </a:xfrm>
            <a:custGeom>
              <a:avLst/>
              <a:gdLst/>
              <a:ahLst/>
              <a:cxnLst/>
              <a:rect l="l" t="t" r="r" b="b"/>
              <a:pathLst>
                <a:path w="2323" h="1604" extrusionOk="0">
                  <a:moveTo>
                    <a:pt x="857" y="0"/>
                  </a:moveTo>
                  <a:cubicBezTo>
                    <a:pt x="775" y="0"/>
                    <a:pt x="692" y="21"/>
                    <a:pt x="621" y="65"/>
                  </a:cubicBezTo>
                  <a:cubicBezTo>
                    <a:pt x="504" y="139"/>
                    <a:pt x="228" y="526"/>
                    <a:pt x="283" y="717"/>
                  </a:cubicBezTo>
                  <a:cubicBezTo>
                    <a:pt x="197" y="717"/>
                    <a:pt x="117" y="753"/>
                    <a:pt x="74" y="821"/>
                  </a:cubicBezTo>
                  <a:cubicBezTo>
                    <a:pt x="0" y="944"/>
                    <a:pt x="74" y="1104"/>
                    <a:pt x="197" y="1147"/>
                  </a:cubicBezTo>
                  <a:lnTo>
                    <a:pt x="209" y="1147"/>
                  </a:lnTo>
                  <a:cubicBezTo>
                    <a:pt x="222" y="1147"/>
                    <a:pt x="228" y="1122"/>
                    <a:pt x="215" y="1116"/>
                  </a:cubicBezTo>
                  <a:cubicBezTo>
                    <a:pt x="117" y="1067"/>
                    <a:pt x="62" y="944"/>
                    <a:pt x="129" y="846"/>
                  </a:cubicBezTo>
                  <a:cubicBezTo>
                    <a:pt x="161" y="799"/>
                    <a:pt x="210" y="779"/>
                    <a:pt x="262" y="779"/>
                  </a:cubicBezTo>
                  <a:cubicBezTo>
                    <a:pt x="291" y="779"/>
                    <a:pt x="322" y="785"/>
                    <a:pt x="351" y="796"/>
                  </a:cubicBezTo>
                  <a:cubicBezTo>
                    <a:pt x="357" y="796"/>
                    <a:pt x="357" y="803"/>
                    <a:pt x="363" y="803"/>
                  </a:cubicBezTo>
                  <a:cubicBezTo>
                    <a:pt x="369" y="803"/>
                    <a:pt x="375" y="809"/>
                    <a:pt x="381" y="809"/>
                  </a:cubicBezTo>
                  <a:cubicBezTo>
                    <a:pt x="385" y="811"/>
                    <a:pt x="389" y="812"/>
                    <a:pt x="393" y="812"/>
                  </a:cubicBezTo>
                  <a:cubicBezTo>
                    <a:pt x="414" y="812"/>
                    <a:pt x="433" y="786"/>
                    <a:pt x="412" y="766"/>
                  </a:cubicBezTo>
                  <a:cubicBezTo>
                    <a:pt x="394" y="747"/>
                    <a:pt x="375" y="735"/>
                    <a:pt x="351" y="729"/>
                  </a:cubicBezTo>
                  <a:cubicBezTo>
                    <a:pt x="295" y="575"/>
                    <a:pt x="498" y="268"/>
                    <a:pt x="578" y="188"/>
                  </a:cubicBezTo>
                  <a:cubicBezTo>
                    <a:pt x="654" y="115"/>
                    <a:pt x="762" y="76"/>
                    <a:pt x="864" y="76"/>
                  </a:cubicBezTo>
                  <a:cubicBezTo>
                    <a:pt x="1020" y="76"/>
                    <a:pt x="1160" y="166"/>
                    <a:pt x="1149" y="366"/>
                  </a:cubicBezTo>
                  <a:cubicBezTo>
                    <a:pt x="1149" y="384"/>
                    <a:pt x="1167" y="395"/>
                    <a:pt x="1183" y="395"/>
                  </a:cubicBezTo>
                  <a:cubicBezTo>
                    <a:pt x="1196" y="395"/>
                    <a:pt x="1208" y="389"/>
                    <a:pt x="1211" y="373"/>
                  </a:cubicBezTo>
                  <a:cubicBezTo>
                    <a:pt x="1276" y="266"/>
                    <a:pt x="1454" y="230"/>
                    <a:pt x="1620" y="230"/>
                  </a:cubicBezTo>
                  <a:cubicBezTo>
                    <a:pt x="1721" y="230"/>
                    <a:pt x="1817" y="243"/>
                    <a:pt x="1880" y="262"/>
                  </a:cubicBezTo>
                  <a:cubicBezTo>
                    <a:pt x="2138" y="336"/>
                    <a:pt x="2274" y="581"/>
                    <a:pt x="2200" y="840"/>
                  </a:cubicBezTo>
                  <a:cubicBezTo>
                    <a:pt x="2116" y="1154"/>
                    <a:pt x="1832" y="1268"/>
                    <a:pt x="1541" y="1268"/>
                  </a:cubicBezTo>
                  <a:cubicBezTo>
                    <a:pt x="1406" y="1268"/>
                    <a:pt x="1268" y="1243"/>
                    <a:pt x="1149" y="1202"/>
                  </a:cubicBezTo>
                  <a:cubicBezTo>
                    <a:pt x="1146" y="1201"/>
                    <a:pt x="1143" y="1201"/>
                    <a:pt x="1140" y="1201"/>
                  </a:cubicBezTo>
                  <a:cubicBezTo>
                    <a:pt x="1103" y="1201"/>
                    <a:pt x="1085" y="1264"/>
                    <a:pt x="1131" y="1276"/>
                  </a:cubicBezTo>
                  <a:cubicBezTo>
                    <a:pt x="1137" y="1282"/>
                    <a:pt x="1143" y="1282"/>
                    <a:pt x="1149" y="1282"/>
                  </a:cubicBezTo>
                  <a:cubicBezTo>
                    <a:pt x="1155" y="1325"/>
                    <a:pt x="1162" y="1362"/>
                    <a:pt x="1162" y="1399"/>
                  </a:cubicBezTo>
                  <a:cubicBezTo>
                    <a:pt x="1151" y="1498"/>
                    <a:pt x="1078" y="1530"/>
                    <a:pt x="997" y="1530"/>
                  </a:cubicBezTo>
                  <a:cubicBezTo>
                    <a:pt x="982" y="1530"/>
                    <a:pt x="967" y="1529"/>
                    <a:pt x="953" y="1528"/>
                  </a:cubicBezTo>
                  <a:cubicBezTo>
                    <a:pt x="817" y="1515"/>
                    <a:pt x="695" y="1460"/>
                    <a:pt x="590" y="1374"/>
                  </a:cubicBezTo>
                  <a:cubicBezTo>
                    <a:pt x="585" y="1369"/>
                    <a:pt x="579" y="1367"/>
                    <a:pt x="572" y="1367"/>
                  </a:cubicBezTo>
                  <a:cubicBezTo>
                    <a:pt x="563" y="1367"/>
                    <a:pt x="554" y="1370"/>
                    <a:pt x="547" y="1374"/>
                  </a:cubicBezTo>
                  <a:cubicBezTo>
                    <a:pt x="529" y="1380"/>
                    <a:pt x="523" y="1405"/>
                    <a:pt x="541" y="1423"/>
                  </a:cubicBezTo>
                  <a:cubicBezTo>
                    <a:pt x="656" y="1513"/>
                    <a:pt x="825" y="1604"/>
                    <a:pt x="983" y="1604"/>
                  </a:cubicBezTo>
                  <a:cubicBezTo>
                    <a:pt x="1019" y="1604"/>
                    <a:pt x="1054" y="1599"/>
                    <a:pt x="1088" y="1589"/>
                  </a:cubicBezTo>
                  <a:cubicBezTo>
                    <a:pt x="1223" y="1546"/>
                    <a:pt x="1229" y="1411"/>
                    <a:pt x="1192" y="1300"/>
                  </a:cubicBezTo>
                  <a:lnTo>
                    <a:pt x="1192" y="1300"/>
                  </a:lnTo>
                  <a:cubicBezTo>
                    <a:pt x="1304" y="1333"/>
                    <a:pt x="1421" y="1353"/>
                    <a:pt x="1537" y="1353"/>
                  </a:cubicBezTo>
                  <a:cubicBezTo>
                    <a:pt x="1701" y="1353"/>
                    <a:pt x="1863" y="1314"/>
                    <a:pt x="2003" y="1220"/>
                  </a:cubicBezTo>
                  <a:cubicBezTo>
                    <a:pt x="2200" y="1085"/>
                    <a:pt x="2323" y="864"/>
                    <a:pt x="2286" y="631"/>
                  </a:cubicBezTo>
                  <a:cubicBezTo>
                    <a:pt x="2255" y="379"/>
                    <a:pt x="2058" y="219"/>
                    <a:pt x="1819" y="182"/>
                  </a:cubicBezTo>
                  <a:cubicBezTo>
                    <a:pt x="1767" y="174"/>
                    <a:pt x="1701" y="169"/>
                    <a:pt x="1631" y="169"/>
                  </a:cubicBezTo>
                  <a:cubicBezTo>
                    <a:pt x="1476" y="169"/>
                    <a:pt x="1301" y="197"/>
                    <a:pt x="1217" y="299"/>
                  </a:cubicBezTo>
                  <a:cubicBezTo>
                    <a:pt x="1208" y="104"/>
                    <a:pt x="1037" y="0"/>
                    <a:pt x="85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4"/>
            <p:cNvSpPr/>
            <p:nvPr/>
          </p:nvSpPr>
          <p:spPr>
            <a:xfrm>
              <a:off x="-706150" y="2924012"/>
              <a:ext cx="210692" cy="143816"/>
            </a:xfrm>
            <a:custGeom>
              <a:avLst/>
              <a:gdLst/>
              <a:ahLst/>
              <a:cxnLst/>
              <a:rect l="l" t="t" r="r" b="b"/>
              <a:pathLst>
                <a:path w="2366" h="1615" extrusionOk="0">
                  <a:moveTo>
                    <a:pt x="2142" y="512"/>
                  </a:moveTo>
                  <a:cubicBezTo>
                    <a:pt x="2149" y="512"/>
                    <a:pt x="2157" y="517"/>
                    <a:pt x="2157" y="527"/>
                  </a:cubicBezTo>
                  <a:cubicBezTo>
                    <a:pt x="2169" y="644"/>
                    <a:pt x="2095" y="773"/>
                    <a:pt x="1997" y="834"/>
                  </a:cubicBezTo>
                  <a:cubicBezTo>
                    <a:pt x="1994" y="836"/>
                    <a:pt x="1991" y="837"/>
                    <a:pt x="1988" y="837"/>
                  </a:cubicBezTo>
                  <a:cubicBezTo>
                    <a:pt x="1972" y="837"/>
                    <a:pt x="1957" y="813"/>
                    <a:pt x="1972" y="797"/>
                  </a:cubicBezTo>
                  <a:cubicBezTo>
                    <a:pt x="2064" y="723"/>
                    <a:pt x="2107" y="644"/>
                    <a:pt x="2132" y="521"/>
                  </a:cubicBezTo>
                  <a:cubicBezTo>
                    <a:pt x="2132" y="515"/>
                    <a:pt x="2137" y="512"/>
                    <a:pt x="2142" y="512"/>
                  </a:cubicBezTo>
                  <a:close/>
                  <a:moveTo>
                    <a:pt x="2176" y="686"/>
                  </a:moveTo>
                  <a:cubicBezTo>
                    <a:pt x="2181" y="686"/>
                    <a:pt x="2187" y="689"/>
                    <a:pt x="2187" y="693"/>
                  </a:cubicBezTo>
                  <a:cubicBezTo>
                    <a:pt x="2200" y="822"/>
                    <a:pt x="2089" y="939"/>
                    <a:pt x="1966" y="957"/>
                  </a:cubicBezTo>
                  <a:cubicBezTo>
                    <a:pt x="1935" y="957"/>
                    <a:pt x="1935" y="908"/>
                    <a:pt x="1966" y="908"/>
                  </a:cubicBezTo>
                  <a:cubicBezTo>
                    <a:pt x="2077" y="889"/>
                    <a:pt x="2157" y="803"/>
                    <a:pt x="2169" y="693"/>
                  </a:cubicBezTo>
                  <a:cubicBezTo>
                    <a:pt x="2169" y="688"/>
                    <a:pt x="2172" y="686"/>
                    <a:pt x="2176" y="686"/>
                  </a:cubicBezTo>
                  <a:close/>
                  <a:moveTo>
                    <a:pt x="964" y="1"/>
                  </a:moveTo>
                  <a:cubicBezTo>
                    <a:pt x="860" y="1"/>
                    <a:pt x="749" y="41"/>
                    <a:pt x="670" y="115"/>
                  </a:cubicBezTo>
                  <a:cubicBezTo>
                    <a:pt x="590" y="195"/>
                    <a:pt x="387" y="502"/>
                    <a:pt x="443" y="656"/>
                  </a:cubicBezTo>
                  <a:cubicBezTo>
                    <a:pt x="467" y="662"/>
                    <a:pt x="486" y="674"/>
                    <a:pt x="504" y="693"/>
                  </a:cubicBezTo>
                  <a:cubicBezTo>
                    <a:pt x="525" y="709"/>
                    <a:pt x="505" y="738"/>
                    <a:pt x="484" y="738"/>
                  </a:cubicBezTo>
                  <a:cubicBezTo>
                    <a:pt x="480" y="738"/>
                    <a:pt x="477" y="737"/>
                    <a:pt x="473" y="736"/>
                  </a:cubicBezTo>
                  <a:cubicBezTo>
                    <a:pt x="467" y="730"/>
                    <a:pt x="461" y="730"/>
                    <a:pt x="461" y="730"/>
                  </a:cubicBezTo>
                  <a:lnTo>
                    <a:pt x="455" y="730"/>
                  </a:lnTo>
                  <a:cubicBezTo>
                    <a:pt x="449" y="723"/>
                    <a:pt x="449" y="723"/>
                    <a:pt x="443" y="723"/>
                  </a:cubicBezTo>
                  <a:cubicBezTo>
                    <a:pt x="414" y="712"/>
                    <a:pt x="384" y="706"/>
                    <a:pt x="355" y="706"/>
                  </a:cubicBezTo>
                  <a:cubicBezTo>
                    <a:pt x="304" y="706"/>
                    <a:pt x="257" y="726"/>
                    <a:pt x="221" y="773"/>
                  </a:cubicBezTo>
                  <a:cubicBezTo>
                    <a:pt x="154" y="865"/>
                    <a:pt x="209" y="994"/>
                    <a:pt x="307" y="1043"/>
                  </a:cubicBezTo>
                  <a:cubicBezTo>
                    <a:pt x="320" y="1049"/>
                    <a:pt x="314" y="1068"/>
                    <a:pt x="301" y="1074"/>
                  </a:cubicBezTo>
                  <a:lnTo>
                    <a:pt x="314" y="1086"/>
                  </a:lnTo>
                  <a:cubicBezTo>
                    <a:pt x="338" y="1074"/>
                    <a:pt x="357" y="1061"/>
                    <a:pt x="381" y="1049"/>
                  </a:cubicBezTo>
                  <a:cubicBezTo>
                    <a:pt x="385" y="1047"/>
                    <a:pt x="389" y="1046"/>
                    <a:pt x="393" y="1046"/>
                  </a:cubicBezTo>
                  <a:cubicBezTo>
                    <a:pt x="413" y="1046"/>
                    <a:pt x="427" y="1070"/>
                    <a:pt x="412" y="1080"/>
                  </a:cubicBezTo>
                  <a:cubicBezTo>
                    <a:pt x="246" y="1209"/>
                    <a:pt x="117" y="1326"/>
                    <a:pt x="0" y="1498"/>
                  </a:cubicBezTo>
                  <a:cubicBezTo>
                    <a:pt x="25" y="1504"/>
                    <a:pt x="49" y="1510"/>
                    <a:pt x="74" y="1528"/>
                  </a:cubicBezTo>
                  <a:cubicBezTo>
                    <a:pt x="74" y="1522"/>
                    <a:pt x="74" y="1522"/>
                    <a:pt x="74" y="1516"/>
                  </a:cubicBezTo>
                  <a:cubicBezTo>
                    <a:pt x="277" y="1233"/>
                    <a:pt x="547" y="969"/>
                    <a:pt x="860" y="803"/>
                  </a:cubicBezTo>
                  <a:cubicBezTo>
                    <a:pt x="864" y="802"/>
                    <a:pt x="867" y="801"/>
                    <a:pt x="870" y="801"/>
                  </a:cubicBezTo>
                  <a:cubicBezTo>
                    <a:pt x="889" y="801"/>
                    <a:pt x="900" y="830"/>
                    <a:pt x="879" y="840"/>
                  </a:cubicBezTo>
                  <a:cubicBezTo>
                    <a:pt x="584" y="1043"/>
                    <a:pt x="332" y="1264"/>
                    <a:pt x="105" y="1541"/>
                  </a:cubicBezTo>
                  <a:lnTo>
                    <a:pt x="99" y="1541"/>
                  </a:lnTo>
                  <a:lnTo>
                    <a:pt x="105" y="1547"/>
                  </a:lnTo>
                  <a:cubicBezTo>
                    <a:pt x="135" y="1565"/>
                    <a:pt x="166" y="1590"/>
                    <a:pt x="185" y="1614"/>
                  </a:cubicBezTo>
                  <a:lnTo>
                    <a:pt x="197" y="1602"/>
                  </a:lnTo>
                  <a:cubicBezTo>
                    <a:pt x="191" y="1596"/>
                    <a:pt x="185" y="1584"/>
                    <a:pt x="191" y="1577"/>
                  </a:cubicBezTo>
                  <a:cubicBezTo>
                    <a:pt x="314" y="1430"/>
                    <a:pt x="473" y="1301"/>
                    <a:pt x="645" y="1227"/>
                  </a:cubicBezTo>
                  <a:cubicBezTo>
                    <a:pt x="649" y="1226"/>
                    <a:pt x="653" y="1225"/>
                    <a:pt x="656" y="1225"/>
                  </a:cubicBezTo>
                  <a:cubicBezTo>
                    <a:pt x="681" y="1225"/>
                    <a:pt x="697" y="1259"/>
                    <a:pt x="670" y="1270"/>
                  </a:cubicBezTo>
                  <a:cubicBezTo>
                    <a:pt x="658" y="1276"/>
                    <a:pt x="645" y="1283"/>
                    <a:pt x="633" y="1289"/>
                  </a:cubicBezTo>
                  <a:lnTo>
                    <a:pt x="639" y="1301"/>
                  </a:lnTo>
                  <a:cubicBezTo>
                    <a:pt x="645" y="1295"/>
                    <a:pt x="653" y="1292"/>
                    <a:pt x="661" y="1292"/>
                  </a:cubicBezTo>
                  <a:cubicBezTo>
                    <a:pt x="668" y="1292"/>
                    <a:pt x="676" y="1295"/>
                    <a:pt x="682" y="1301"/>
                  </a:cubicBezTo>
                  <a:cubicBezTo>
                    <a:pt x="787" y="1387"/>
                    <a:pt x="909" y="1442"/>
                    <a:pt x="1045" y="1455"/>
                  </a:cubicBezTo>
                  <a:cubicBezTo>
                    <a:pt x="1059" y="1456"/>
                    <a:pt x="1074" y="1457"/>
                    <a:pt x="1089" y="1457"/>
                  </a:cubicBezTo>
                  <a:cubicBezTo>
                    <a:pt x="1170" y="1457"/>
                    <a:pt x="1243" y="1425"/>
                    <a:pt x="1254" y="1326"/>
                  </a:cubicBezTo>
                  <a:cubicBezTo>
                    <a:pt x="1254" y="1289"/>
                    <a:pt x="1247" y="1246"/>
                    <a:pt x="1241" y="1209"/>
                  </a:cubicBezTo>
                  <a:cubicBezTo>
                    <a:pt x="1235" y="1209"/>
                    <a:pt x="1229" y="1209"/>
                    <a:pt x="1223" y="1203"/>
                  </a:cubicBezTo>
                  <a:cubicBezTo>
                    <a:pt x="1177" y="1191"/>
                    <a:pt x="1195" y="1128"/>
                    <a:pt x="1232" y="1128"/>
                  </a:cubicBezTo>
                  <a:cubicBezTo>
                    <a:pt x="1235" y="1128"/>
                    <a:pt x="1238" y="1128"/>
                    <a:pt x="1241" y="1129"/>
                  </a:cubicBezTo>
                  <a:cubicBezTo>
                    <a:pt x="1360" y="1170"/>
                    <a:pt x="1497" y="1195"/>
                    <a:pt x="1632" y="1195"/>
                  </a:cubicBezTo>
                  <a:cubicBezTo>
                    <a:pt x="1922" y="1195"/>
                    <a:pt x="2204" y="1081"/>
                    <a:pt x="2292" y="767"/>
                  </a:cubicBezTo>
                  <a:cubicBezTo>
                    <a:pt x="2366" y="508"/>
                    <a:pt x="2230" y="263"/>
                    <a:pt x="1972" y="189"/>
                  </a:cubicBezTo>
                  <a:cubicBezTo>
                    <a:pt x="1909" y="170"/>
                    <a:pt x="1813" y="157"/>
                    <a:pt x="1712" y="157"/>
                  </a:cubicBezTo>
                  <a:cubicBezTo>
                    <a:pt x="1547" y="157"/>
                    <a:pt x="1370" y="193"/>
                    <a:pt x="1309" y="300"/>
                  </a:cubicBezTo>
                  <a:cubicBezTo>
                    <a:pt x="1304" y="313"/>
                    <a:pt x="1290" y="319"/>
                    <a:pt x="1277" y="319"/>
                  </a:cubicBezTo>
                  <a:cubicBezTo>
                    <a:pt x="1260" y="319"/>
                    <a:pt x="1244" y="308"/>
                    <a:pt x="1247" y="287"/>
                  </a:cubicBezTo>
                  <a:cubicBezTo>
                    <a:pt x="1255" y="89"/>
                    <a:pt x="1118" y="1"/>
                    <a:pt x="96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4"/>
            <p:cNvSpPr/>
            <p:nvPr/>
          </p:nvSpPr>
          <p:spPr>
            <a:xfrm>
              <a:off x="-533840" y="2985010"/>
              <a:ext cx="23598" cy="24222"/>
            </a:xfrm>
            <a:custGeom>
              <a:avLst/>
              <a:gdLst/>
              <a:ahLst/>
              <a:cxnLst/>
              <a:rect l="l" t="t" r="r" b="b"/>
              <a:pathLst>
                <a:path w="265" h="272" extrusionOk="0">
                  <a:moveTo>
                    <a:pt x="241" y="1"/>
                  </a:moveTo>
                  <a:cubicBezTo>
                    <a:pt x="237" y="1"/>
                    <a:pt x="234" y="3"/>
                    <a:pt x="234" y="8"/>
                  </a:cubicBezTo>
                  <a:cubicBezTo>
                    <a:pt x="222" y="118"/>
                    <a:pt x="142" y="204"/>
                    <a:pt x="31" y="223"/>
                  </a:cubicBezTo>
                  <a:cubicBezTo>
                    <a:pt x="0" y="223"/>
                    <a:pt x="0" y="272"/>
                    <a:pt x="31" y="272"/>
                  </a:cubicBezTo>
                  <a:cubicBezTo>
                    <a:pt x="154" y="254"/>
                    <a:pt x="265" y="137"/>
                    <a:pt x="252" y="8"/>
                  </a:cubicBezTo>
                  <a:cubicBezTo>
                    <a:pt x="252" y="4"/>
                    <a:pt x="246" y="1"/>
                    <a:pt x="24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4"/>
            <p:cNvSpPr/>
            <p:nvPr/>
          </p:nvSpPr>
          <p:spPr>
            <a:xfrm>
              <a:off x="-531970" y="2969605"/>
              <a:ext cx="18968" cy="28941"/>
            </a:xfrm>
            <a:custGeom>
              <a:avLst/>
              <a:gdLst/>
              <a:ahLst/>
              <a:cxnLst/>
              <a:rect l="l" t="t" r="r" b="b"/>
              <a:pathLst>
                <a:path w="213" h="325" extrusionOk="0">
                  <a:moveTo>
                    <a:pt x="186" y="0"/>
                  </a:moveTo>
                  <a:cubicBezTo>
                    <a:pt x="181" y="0"/>
                    <a:pt x="176" y="3"/>
                    <a:pt x="176" y="9"/>
                  </a:cubicBezTo>
                  <a:cubicBezTo>
                    <a:pt x="151" y="132"/>
                    <a:pt x="108" y="211"/>
                    <a:pt x="16" y="285"/>
                  </a:cubicBezTo>
                  <a:cubicBezTo>
                    <a:pt x="1" y="301"/>
                    <a:pt x="16" y="325"/>
                    <a:pt x="32" y="325"/>
                  </a:cubicBezTo>
                  <a:cubicBezTo>
                    <a:pt x="35" y="325"/>
                    <a:pt x="38" y="324"/>
                    <a:pt x="41" y="322"/>
                  </a:cubicBezTo>
                  <a:cubicBezTo>
                    <a:pt x="139" y="261"/>
                    <a:pt x="213" y="132"/>
                    <a:pt x="201" y="15"/>
                  </a:cubicBezTo>
                  <a:cubicBezTo>
                    <a:pt x="201" y="5"/>
                    <a:pt x="193" y="0"/>
                    <a:pt x="18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4"/>
            <p:cNvSpPr/>
            <p:nvPr/>
          </p:nvSpPr>
          <p:spPr>
            <a:xfrm>
              <a:off x="-829572" y="2995251"/>
              <a:ext cx="203568" cy="307668"/>
            </a:xfrm>
            <a:custGeom>
              <a:avLst/>
              <a:gdLst/>
              <a:ahLst/>
              <a:cxnLst/>
              <a:rect l="l" t="t" r="r" b="b"/>
              <a:pathLst>
                <a:path w="2286" h="3455" extrusionOk="0">
                  <a:moveTo>
                    <a:pt x="1348" y="813"/>
                  </a:moveTo>
                  <a:cubicBezTo>
                    <a:pt x="1481" y="813"/>
                    <a:pt x="1556" y="888"/>
                    <a:pt x="1571" y="1035"/>
                  </a:cubicBezTo>
                  <a:cubicBezTo>
                    <a:pt x="1626" y="1207"/>
                    <a:pt x="1564" y="1392"/>
                    <a:pt x="1454" y="1576"/>
                  </a:cubicBezTo>
                  <a:cubicBezTo>
                    <a:pt x="1294" y="1840"/>
                    <a:pt x="1042" y="2098"/>
                    <a:pt x="907" y="2270"/>
                  </a:cubicBezTo>
                  <a:cubicBezTo>
                    <a:pt x="839" y="2362"/>
                    <a:pt x="772" y="2455"/>
                    <a:pt x="698" y="2547"/>
                  </a:cubicBezTo>
                  <a:cubicBezTo>
                    <a:pt x="698" y="2541"/>
                    <a:pt x="698" y="2541"/>
                    <a:pt x="692" y="2535"/>
                  </a:cubicBezTo>
                  <a:cubicBezTo>
                    <a:pt x="612" y="2498"/>
                    <a:pt x="526" y="2467"/>
                    <a:pt x="440" y="2430"/>
                  </a:cubicBezTo>
                  <a:cubicBezTo>
                    <a:pt x="434" y="2430"/>
                    <a:pt x="428" y="2436"/>
                    <a:pt x="422" y="2448"/>
                  </a:cubicBezTo>
                  <a:cubicBezTo>
                    <a:pt x="422" y="2455"/>
                    <a:pt x="422" y="2461"/>
                    <a:pt x="428" y="2461"/>
                  </a:cubicBezTo>
                  <a:cubicBezTo>
                    <a:pt x="514" y="2498"/>
                    <a:pt x="594" y="2541"/>
                    <a:pt x="680" y="2565"/>
                  </a:cubicBezTo>
                  <a:lnTo>
                    <a:pt x="686" y="2565"/>
                  </a:lnTo>
                  <a:cubicBezTo>
                    <a:pt x="483" y="2829"/>
                    <a:pt x="280" y="3087"/>
                    <a:pt x="84" y="3352"/>
                  </a:cubicBezTo>
                  <a:lnTo>
                    <a:pt x="299" y="2707"/>
                  </a:lnTo>
                  <a:cubicBezTo>
                    <a:pt x="348" y="2725"/>
                    <a:pt x="391" y="2743"/>
                    <a:pt x="440" y="2768"/>
                  </a:cubicBezTo>
                  <a:cubicBezTo>
                    <a:pt x="443" y="2770"/>
                    <a:pt x="446" y="2771"/>
                    <a:pt x="449" y="2771"/>
                  </a:cubicBezTo>
                  <a:cubicBezTo>
                    <a:pt x="464" y="2771"/>
                    <a:pt x="474" y="2748"/>
                    <a:pt x="459" y="2737"/>
                  </a:cubicBezTo>
                  <a:cubicBezTo>
                    <a:pt x="409" y="2707"/>
                    <a:pt x="360" y="2688"/>
                    <a:pt x="305" y="2676"/>
                  </a:cubicBezTo>
                  <a:cubicBezTo>
                    <a:pt x="330" y="2596"/>
                    <a:pt x="360" y="2516"/>
                    <a:pt x="385" y="2436"/>
                  </a:cubicBezTo>
                  <a:cubicBezTo>
                    <a:pt x="422" y="2332"/>
                    <a:pt x="459" y="2227"/>
                    <a:pt x="489" y="2123"/>
                  </a:cubicBezTo>
                  <a:cubicBezTo>
                    <a:pt x="575" y="1889"/>
                    <a:pt x="661" y="1650"/>
                    <a:pt x="747" y="1416"/>
                  </a:cubicBezTo>
                  <a:cubicBezTo>
                    <a:pt x="766" y="1380"/>
                    <a:pt x="778" y="1337"/>
                    <a:pt x="790" y="1300"/>
                  </a:cubicBezTo>
                  <a:cubicBezTo>
                    <a:pt x="821" y="1232"/>
                    <a:pt x="846" y="1164"/>
                    <a:pt x="882" y="1097"/>
                  </a:cubicBezTo>
                  <a:cubicBezTo>
                    <a:pt x="913" y="1029"/>
                    <a:pt x="950" y="968"/>
                    <a:pt x="1005" y="913"/>
                  </a:cubicBezTo>
                  <a:cubicBezTo>
                    <a:pt x="1145" y="846"/>
                    <a:pt x="1260" y="813"/>
                    <a:pt x="1348" y="813"/>
                  </a:cubicBezTo>
                  <a:close/>
                  <a:moveTo>
                    <a:pt x="2252" y="1"/>
                  </a:moveTo>
                  <a:cubicBezTo>
                    <a:pt x="2249" y="1"/>
                    <a:pt x="2244" y="2"/>
                    <a:pt x="2240" y="3"/>
                  </a:cubicBezTo>
                  <a:cubicBezTo>
                    <a:pt x="1933" y="175"/>
                    <a:pt x="1663" y="433"/>
                    <a:pt x="1460" y="722"/>
                  </a:cubicBezTo>
                  <a:cubicBezTo>
                    <a:pt x="1460" y="722"/>
                    <a:pt x="1454" y="728"/>
                    <a:pt x="1454" y="728"/>
                  </a:cubicBezTo>
                  <a:cubicBezTo>
                    <a:pt x="1435" y="716"/>
                    <a:pt x="1411" y="704"/>
                    <a:pt x="1386" y="698"/>
                  </a:cubicBezTo>
                  <a:cubicBezTo>
                    <a:pt x="1503" y="532"/>
                    <a:pt x="1632" y="409"/>
                    <a:pt x="1792" y="286"/>
                  </a:cubicBezTo>
                  <a:cubicBezTo>
                    <a:pt x="1812" y="270"/>
                    <a:pt x="1794" y="246"/>
                    <a:pt x="1777" y="246"/>
                  </a:cubicBezTo>
                  <a:cubicBezTo>
                    <a:pt x="1773" y="246"/>
                    <a:pt x="1770" y="247"/>
                    <a:pt x="1767" y="249"/>
                  </a:cubicBezTo>
                  <a:cubicBezTo>
                    <a:pt x="1743" y="261"/>
                    <a:pt x="1718" y="274"/>
                    <a:pt x="1700" y="292"/>
                  </a:cubicBezTo>
                  <a:cubicBezTo>
                    <a:pt x="1552" y="390"/>
                    <a:pt x="1429" y="538"/>
                    <a:pt x="1349" y="691"/>
                  </a:cubicBezTo>
                  <a:cubicBezTo>
                    <a:pt x="1327" y="687"/>
                    <a:pt x="1305" y="685"/>
                    <a:pt x="1283" y="685"/>
                  </a:cubicBezTo>
                  <a:cubicBezTo>
                    <a:pt x="1020" y="685"/>
                    <a:pt x="814" y="1011"/>
                    <a:pt x="723" y="1232"/>
                  </a:cubicBezTo>
                  <a:cubicBezTo>
                    <a:pt x="538" y="1699"/>
                    <a:pt x="366" y="2178"/>
                    <a:pt x="219" y="2657"/>
                  </a:cubicBezTo>
                  <a:lnTo>
                    <a:pt x="213" y="2657"/>
                  </a:lnTo>
                  <a:cubicBezTo>
                    <a:pt x="201" y="2657"/>
                    <a:pt x="194" y="2682"/>
                    <a:pt x="213" y="2682"/>
                  </a:cubicBezTo>
                  <a:cubicBezTo>
                    <a:pt x="139" y="2928"/>
                    <a:pt x="72" y="3173"/>
                    <a:pt x="4" y="3419"/>
                  </a:cubicBezTo>
                  <a:cubicBezTo>
                    <a:pt x="0" y="3439"/>
                    <a:pt x="13" y="3451"/>
                    <a:pt x="28" y="3451"/>
                  </a:cubicBezTo>
                  <a:cubicBezTo>
                    <a:pt x="37" y="3451"/>
                    <a:pt x="46" y="3447"/>
                    <a:pt x="53" y="3438"/>
                  </a:cubicBezTo>
                  <a:cubicBezTo>
                    <a:pt x="60" y="3448"/>
                    <a:pt x="72" y="3455"/>
                    <a:pt x="83" y="3455"/>
                  </a:cubicBezTo>
                  <a:cubicBezTo>
                    <a:pt x="92" y="3455"/>
                    <a:pt x="101" y="3451"/>
                    <a:pt x="108" y="3444"/>
                  </a:cubicBezTo>
                  <a:cubicBezTo>
                    <a:pt x="545" y="2897"/>
                    <a:pt x="968" y="2338"/>
                    <a:pt x="1386" y="1779"/>
                  </a:cubicBezTo>
                  <a:cubicBezTo>
                    <a:pt x="1571" y="1533"/>
                    <a:pt x="1835" y="1085"/>
                    <a:pt x="1571" y="814"/>
                  </a:cubicBezTo>
                  <a:cubicBezTo>
                    <a:pt x="1546" y="790"/>
                    <a:pt x="1521" y="765"/>
                    <a:pt x="1491" y="747"/>
                  </a:cubicBezTo>
                  <a:cubicBezTo>
                    <a:pt x="1485" y="747"/>
                    <a:pt x="1485" y="747"/>
                    <a:pt x="1485" y="741"/>
                  </a:cubicBezTo>
                  <a:cubicBezTo>
                    <a:pt x="1712" y="464"/>
                    <a:pt x="1970" y="243"/>
                    <a:pt x="2265" y="40"/>
                  </a:cubicBezTo>
                  <a:cubicBezTo>
                    <a:pt x="2286" y="30"/>
                    <a:pt x="2275" y="1"/>
                    <a:pt x="225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4"/>
            <p:cNvSpPr/>
            <p:nvPr/>
          </p:nvSpPr>
          <p:spPr>
            <a:xfrm>
              <a:off x="-689765" y="3033097"/>
              <a:ext cx="45683" cy="34017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472" y="0"/>
                  </a:moveTo>
                  <a:cubicBezTo>
                    <a:pt x="469" y="0"/>
                    <a:pt x="465" y="1"/>
                    <a:pt x="461" y="2"/>
                  </a:cubicBezTo>
                  <a:cubicBezTo>
                    <a:pt x="289" y="82"/>
                    <a:pt x="123" y="205"/>
                    <a:pt x="7" y="352"/>
                  </a:cubicBezTo>
                  <a:cubicBezTo>
                    <a:pt x="1" y="365"/>
                    <a:pt x="1" y="371"/>
                    <a:pt x="13" y="377"/>
                  </a:cubicBezTo>
                  <a:cubicBezTo>
                    <a:pt x="16" y="380"/>
                    <a:pt x="19" y="382"/>
                    <a:pt x="22" y="382"/>
                  </a:cubicBezTo>
                  <a:cubicBezTo>
                    <a:pt x="25" y="382"/>
                    <a:pt x="28" y="380"/>
                    <a:pt x="31" y="377"/>
                  </a:cubicBezTo>
                  <a:cubicBezTo>
                    <a:pt x="154" y="248"/>
                    <a:pt x="289" y="144"/>
                    <a:pt x="449" y="64"/>
                  </a:cubicBezTo>
                  <a:lnTo>
                    <a:pt x="486" y="45"/>
                  </a:lnTo>
                  <a:cubicBezTo>
                    <a:pt x="513" y="34"/>
                    <a:pt x="497" y="0"/>
                    <a:pt x="47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4"/>
            <p:cNvSpPr/>
            <p:nvPr/>
          </p:nvSpPr>
          <p:spPr>
            <a:xfrm>
              <a:off x="-759223" y="3067648"/>
              <a:ext cx="74446" cy="68034"/>
            </a:xfrm>
            <a:custGeom>
              <a:avLst/>
              <a:gdLst/>
              <a:ahLst/>
              <a:cxnLst/>
              <a:rect l="l" t="t" r="r" b="b"/>
              <a:pathLst>
                <a:path w="836" h="764" extrusionOk="0">
                  <a:moveTo>
                    <a:pt x="236" y="228"/>
                  </a:moveTo>
                  <a:cubicBezTo>
                    <a:pt x="237" y="228"/>
                    <a:pt x="239" y="228"/>
                    <a:pt x="240" y="229"/>
                  </a:cubicBezTo>
                  <a:cubicBezTo>
                    <a:pt x="381" y="278"/>
                    <a:pt x="510" y="364"/>
                    <a:pt x="621" y="462"/>
                  </a:cubicBezTo>
                  <a:cubicBezTo>
                    <a:pt x="635" y="477"/>
                    <a:pt x="620" y="498"/>
                    <a:pt x="603" y="498"/>
                  </a:cubicBezTo>
                  <a:cubicBezTo>
                    <a:pt x="599" y="498"/>
                    <a:pt x="594" y="497"/>
                    <a:pt x="590" y="493"/>
                  </a:cubicBezTo>
                  <a:cubicBezTo>
                    <a:pt x="486" y="388"/>
                    <a:pt x="363" y="315"/>
                    <a:pt x="228" y="253"/>
                  </a:cubicBezTo>
                  <a:cubicBezTo>
                    <a:pt x="217" y="248"/>
                    <a:pt x="225" y="228"/>
                    <a:pt x="236" y="228"/>
                  </a:cubicBezTo>
                  <a:close/>
                  <a:moveTo>
                    <a:pt x="558" y="0"/>
                  </a:moveTo>
                  <a:cubicBezTo>
                    <a:pt x="470" y="0"/>
                    <a:pt x="355" y="33"/>
                    <a:pt x="215" y="100"/>
                  </a:cubicBezTo>
                  <a:cubicBezTo>
                    <a:pt x="160" y="155"/>
                    <a:pt x="123" y="216"/>
                    <a:pt x="92" y="284"/>
                  </a:cubicBezTo>
                  <a:cubicBezTo>
                    <a:pt x="56" y="351"/>
                    <a:pt x="25" y="419"/>
                    <a:pt x="0" y="487"/>
                  </a:cubicBezTo>
                  <a:lnTo>
                    <a:pt x="62" y="511"/>
                  </a:lnTo>
                  <a:cubicBezTo>
                    <a:pt x="86" y="444"/>
                    <a:pt x="123" y="382"/>
                    <a:pt x="166" y="321"/>
                  </a:cubicBezTo>
                  <a:cubicBezTo>
                    <a:pt x="171" y="316"/>
                    <a:pt x="176" y="314"/>
                    <a:pt x="181" y="314"/>
                  </a:cubicBezTo>
                  <a:cubicBezTo>
                    <a:pt x="197" y="314"/>
                    <a:pt x="211" y="332"/>
                    <a:pt x="197" y="345"/>
                  </a:cubicBezTo>
                  <a:cubicBezTo>
                    <a:pt x="142" y="407"/>
                    <a:pt x="105" y="468"/>
                    <a:pt x="74" y="542"/>
                  </a:cubicBezTo>
                  <a:lnTo>
                    <a:pt x="148" y="573"/>
                  </a:lnTo>
                  <a:cubicBezTo>
                    <a:pt x="172" y="524"/>
                    <a:pt x="203" y="481"/>
                    <a:pt x="234" y="438"/>
                  </a:cubicBezTo>
                  <a:cubicBezTo>
                    <a:pt x="237" y="430"/>
                    <a:pt x="243" y="427"/>
                    <a:pt x="250" y="427"/>
                  </a:cubicBezTo>
                  <a:cubicBezTo>
                    <a:pt x="264" y="427"/>
                    <a:pt x="279" y="443"/>
                    <a:pt x="271" y="456"/>
                  </a:cubicBezTo>
                  <a:cubicBezTo>
                    <a:pt x="252" y="474"/>
                    <a:pt x="240" y="499"/>
                    <a:pt x="228" y="517"/>
                  </a:cubicBezTo>
                  <a:lnTo>
                    <a:pt x="240" y="530"/>
                  </a:lnTo>
                  <a:cubicBezTo>
                    <a:pt x="240" y="524"/>
                    <a:pt x="246" y="524"/>
                    <a:pt x="252" y="524"/>
                  </a:cubicBezTo>
                  <a:cubicBezTo>
                    <a:pt x="394" y="567"/>
                    <a:pt x="529" y="634"/>
                    <a:pt x="639" y="726"/>
                  </a:cubicBezTo>
                  <a:cubicBezTo>
                    <a:pt x="652" y="732"/>
                    <a:pt x="652" y="745"/>
                    <a:pt x="645" y="751"/>
                  </a:cubicBezTo>
                  <a:lnTo>
                    <a:pt x="664" y="763"/>
                  </a:lnTo>
                  <a:cubicBezTo>
                    <a:pt x="774" y="579"/>
                    <a:pt x="836" y="394"/>
                    <a:pt x="781" y="222"/>
                  </a:cubicBezTo>
                  <a:cubicBezTo>
                    <a:pt x="766" y="75"/>
                    <a:pt x="691" y="0"/>
                    <a:pt x="558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4"/>
            <p:cNvSpPr/>
            <p:nvPr/>
          </p:nvSpPr>
          <p:spPr>
            <a:xfrm>
              <a:off x="-795377" y="3110926"/>
              <a:ext cx="95284" cy="111134"/>
            </a:xfrm>
            <a:custGeom>
              <a:avLst/>
              <a:gdLst/>
              <a:ahLst/>
              <a:cxnLst/>
              <a:rect l="l" t="t" r="r" b="b"/>
              <a:pathLst>
                <a:path w="1070" h="1248" extrusionOk="0">
                  <a:moveTo>
                    <a:pt x="383" y="380"/>
                  </a:moveTo>
                  <a:cubicBezTo>
                    <a:pt x="385" y="380"/>
                    <a:pt x="386" y="381"/>
                    <a:pt x="388" y="382"/>
                  </a:cubicBezTo>
                  <a:cubicBezTo>
                    <a:pt x="517" y="412"/>
                    <a:pt x="677" y="468"/>
                    <a:pt x="775" y="560"/>
                  </a:cubicBezTo>
                  <a:cubicBezTo>
                    <a:pt x="785" y="570"/>
                    <a:pt x="774" y="593"/>
                    <a:pt x="759" y="593"/>
                  </a:cubicBezTo>
                  <a:cubicBezTo>
                    <a:pt x="756" y="593"/>
                    <a:pt x="753" y="592"/>
                    <a:pt x="750" y="590"/>
                  </a:cubicBezTo>
                  <a:cubicBezTo>
                    <a:pt x="634" y="504"/>
                    <a:pt x="505" y="468"/>
                    <a:pt x="382" y="400"/>
                  </a:cubicBezTo>
                  <a:cubicBezTo>
                    <a:pt x="371" y="395"/>
                    <a:pt x="374" y="380"/>
                    <a:pt x="383" y="380"/>
                  </a:cubicBezTo>
                  <a:close/>
                  <a:moveTo>
                    <a:pt x="240" y="695"/>
                  </a:moveTo>
                  <a:cubicBezTo>
                    <a:pt x="357" y="695"/>
                    <a:pt x="474" y="738"/>
                    <a:pt x="566" y="818"/>
                  </a:cubicBezTo>
                  <a:cubicBezTo>
                    <a:pt x="586" y="833"/>
                    <a:pt x="569" y="852"/>
                    <a:pt x="553" y="852"/>
                  </a:cubicBezTo>
                  <a:cubicBezTo>
                    <a:pt x="549" y="852"/>
                    <a:pt x="545" y="851"/>
                    <a:pt x="541" y="848"/>
                  </a:cubicBezTo>
                  <a:cubicBezTo>
                    <a:pt x="449" y="775"/>
                    <a:pt x="351" y="732"/>
                    <a:pt x="240" y="726"/>
                  </a:cubicBezTo>
                  <a:cubicBezTo>
                    <a:pt x="222" y="726"/>
                    <a:pt x="222" y="695"/>
                    <a:pt x="240" y="695"/>
                  </a:cubicBezTo>
                  <a:close/>
                  <a:moveTo>
                    <a:pt x="406" y="1"/>
                  </a:moveTo>
                  <a:cubicBezTo>
                    <a:pt x="394" y="38"/>
                    <a:pt x="382" y="81"/>
                    <a:pt x="363" y="117"/>
                  </a:cubicBezTo>
                  <a:cubicBezTo>
                    <a:pt x="271" y="351"/>
                    <a:pt x="191" y="590"/>
                    <a:pt x="105" y="824"/>
                  </a:cubicBezTo>
                  <a:cubicBezTo>
                    <a:pt x="75" y="928"/>
                    <a:pt x="38" y="1033"/>
                    <a:pt x="1" y="1137"/>
                  </a:cubicBezTo>
                  <a:lnTo>
                    <a:pt x="38" y="1149"/>
                  </a:lnTo>
                  <a:cubicBezTo>
                    <a:pt x="38" y="1137"/>
                    <a:pt x="50" y="1131"/>
                    <a:pt x="56" y="1131"/>
                  </a:cubicBezTo>
                  <a:cubicBezTo>
                    <a:pt x="142" y="1168"/>
                    <a:pt x="228" y="1199"/>
                    <a:pt x="308" y="1236"/>
                  </a:cubicBezTo>
                  <a:cubicBezTo>
                    <a:pt x="314" y="1242"/>
                    <a:pt x="314" y="1242"/>
                    <a:pt x="314" y="1248"/>
                  </a:cubicBezTo>
                  <a:cubicBezTo>
                    <a:pt x="388" y="1156"/>
                    <a:pt x="455" y="1063"/>
                    <a:pt x="523" y="971"/>
                  </a:cubicBezTo>
                  <a:cubicBezTo>
                    <a:pt x="658" y="799"/>
                    <a:pt x="910" y="541"/>
                    <a:pt x="1070" y="277"/>
                  </a:cubicBezTo>
                  <a:lnTo>
                    <a:pt x="1051" y="265"/>
                  </a:lnTo>
                  <a:cubicBezTo>
                    <a:pt x="1047" y="269"/>
                    <a:pt x="1037" y="274"/>
                    <a:pt x="1026" y="274"/>
                  </a:cubicBezTo>
                  <a:cubicBezTo>
                    <a:pt x="1022" y="274"/>
                    <a:pt x="1018" y="273"/>
                    <a:pt x="1015" y="271"/>
                  </a:cubicBezTo>
                  <a:cubicBezTo>
                    <a:pt x="904" y="179"/>
                    <a:pt x="787" y="111"/>
                    <a:pt x="652" y="62"/>
                  </a:cubicBezTo>
                  <a:cubicBezTo>
                    <a:pt x="640" y="62"/>
                    <a:pt x="640" y="50"/>
                    <a:pt x="640" y="44"/>
                  </a:cubicBezTo>
                  <a:lnTo>
                    <a:pt x="634" y="31"/>
                  </a:lnTo>
                  <a:cubicBezTo>
                    <a:pt x="615" y="56"/>
                    <a:pt x="597" y="81"/>
                    <a:pt x="578" y="105"/>
                  </a:cubicBezTo>
                  <a:cubicBezTo>
                    <a:pt x="575" y="109"/>
                    <a:pt x="571" y="110"/>
                    <a:pt x="567" y="110"/>
                  </a:cubicBezTo>
                  <a:cubicBezTo>
                    <a:pt x="558" y="110"/>
                    <a:pt x="549" y="100"/>
                    <a:pt x="554" y="87"/>
                  </a:cubicBezTo>
                  <a:lnTo>
                    <a:pt x="480" y="56"/>
                  </a:lnTo>
                  <a:cubicBezTo>
                    <a:pt x="462" y="93"/>
                    <a:pt x="449" y="136"/>
                    <a:pt x="443" y="179"/>
                  </a:cubicBezTo>
                  <a:cubicBezTo>
                    <a:pt x="440" y="182"/>
                    <a:pt x="436" y="183"/>
                    <a:pt x="432" y="183"/>
                  </a:cubicBezTo>
                  <a:cubicBezTo>
                    <a:pt x="428" y="183"/>
                    <a:pt x="425" y="182"/>
                    <a:pt x="425" y="179"/>
                  </a:cubicBezTo>
                  <a:cubicBezTo>
                    <a:pt x="437" y="124"/>
                    <a:pt x="449" y="74"/>
                    <a:pt x="468" y="25"/>
                  </a:cubicBezTo>
                  <a:lnTo>
                    <a:pt x="406" y="1"/>
                  </a:ln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4"/>
            <p:cNvSpPr/>
            <p:nvPr/>
          </p:nvSpPr>
          <p:spPr>
            <a:xfrm>
              <a:off x="-738475" y="3114221"/>
              <a:ext cx="37312" cy="21105"/>
            </a:xfrm>
            <a:custGeom>
              <a:avLst/>
              <a:gdLst/>
              <a:ahLst/>
              <a:cxnLst/>
              <a:rect l="l" t="t" r="r" b="b"/>
              <a:pathLst>
                <a:path w="419" h="237" extrusionOk="0">
                  <a:moveTo>
                    <a:pt x="19" y="1"/>
                  </a:moveTo>
                  <a:cubicBezTo>
                    <a:pt x="13" y="1"/>
                    <a:pt x="7" y="1"/>
                    <a:pt x="7" y="7"/>
                  </a:cubicBezTo>
                  <a:cubicBezTo>
                    <a:pt x="1" y="13"/>
                    <a:pt x="1" y="19"/>
                    <a:pt x="13" y="25"/>
                  </a:cubicBezTo>
                  <a:cubicBezTo>
                    <a:pt x="148" y="74"/>
                    <a:pt x="265" y="142"/>
                    <a:pt x="382" y="234"/>
                  </a:cubicBezTo>
                  <a:cubicBezTo>
                    <a:pt x="383" y="236"/>
                    <a:pt x="386" y="237"/>
                    <a:pt x="390" y="237"/>
                  </a:cubicBezTo>
                  <a:cubicBezTo>
                    <a:pt x="398" y="237"/>
                    <a:pt x="408" y="232"/>
                    <a:pt x="412" y="228"/>
                  </a:cubicBezTo>
                  <a:cubicBezTo>
                    <a:pt x="419" y="222"/>
                    <a:pt x="419" y="209"/>
                    <a:pt x="406" y="203"/>
                  </a:cubicBezTo>
                  <a:cubicBezTo>
                    <a:pt x="296" y="111"/>
                    <a:pt x="161" y="44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4"/>
            <p:cNvSpPr/>
            <p:nvPr/>
          </p:nvSpPr>
          <p:spPr>
            <a:xfrm>
              <a:off x="-739900" y="3087862"/>
              <a:ext cx="37312" cy="24222"/>
            </a:xfrm>
            <a:custGeom>
              <a:avLst/>
              <a:gdLst/>
              <a:ahLst/>
              <a:cxnLst/>
              <a:rect l="l" t="t" r="r" b="b"/>
              <a:pathLst>
                <a:path w="419" h="272" extrusionOk="0">
                  <a:moveTo>
                    <a:pt x="23" y="1"/>
                  </a:moveTo>
                  <a:cubicBezTo>
                    <a:pt x="8" y="1"/>
                    <a:pt x="0" y="21"/>
                    <a:pt x="17" y="26"/>
                  </a:cubicBezTo>
                  <a:cubicBezTo>
                    <a:pt x="146" y="88"/>
                    <a:pt x="269" y="161"/>
                    <a:pt x="379" y="266"/>
                  </a:cubicBezTo>
                  <a:cubicBezTo>
                    <a:pt x="382" y="270"/>
                    <a:pt x="385" y="271"/>
                    <a:pt x="389" y="271"/>
                  </a:cubicBezTo>
                  <a:cubicBezTo>
                    <a:pt x="403" y="271"/>
                    <a:pt x="418" y="250"/>
                    <a:pt x="404" y="235"/>
                  </a:cubicBezTo>
                  <a:cubicBezTo>
                    <a:pt x="293" y="137"/>
                    <a:pt x="164" y="51"/>
                    <a:pt x="29" y="2"/>
                  </a:cubicBezTo>
                  <a:cubicBezTo>
                    <a:pt x="27" y="1"/>
                    <a:pt x="25" y="1"/>
                    <a:pt x="2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4"/>
            <p:cNvSpPr/>
            <p:nvPr/>
          </p:nvSpPr>
          <p:spPr>
            <a:xfrm>
              <a:off x="-762518" y="3144854"/>
              <a:ext cx="37579" cy="18968"/>
            </a:xfrm>
            <a:custGeom>
              <a:avLst/>
              <a:gdLst/>
              <a:ahLst/>
              <a:cxnLst/>
              <a:rect l="l" t="t" r="r" b="b"/>
              <a:pathLst>
                <a:path w="422" h="213" extrusionOk="0">
                  <a:moveTo>
                    <a:pt x="19" y="1"/>
                  </a:moveTo>
                  <a:cubicBezTo>
                    <a:pt x="7" y="1"/>
                    <a:pt x="0" y="13"/>
                    <a:pt x="13" y="19"/>
                  </a:cubicBezTo>
                  <a:cubicBezTo>
                    <a:pt x="136" y="87"/>
                    <a:pt x="265" y="123"/>
                    <a:pt x="381" y="209"/>
                  </a:cubicBezTo>
                  <a:cubicBezTo>
                    <a:pt x="384" y="211"/>
                    <a:pt x="387" y="212"/>
                    <a:pt x="391" y="212"/>
                  </a:cubicBezTo>
                  <a:cubicBezTo>
                    <a:pt x="407" y="212"/>
                    <a:pt x="421" y="189"/>
                    <a:pt x="406" y="179"/>
                  </a:cubicBezTo>
                  <a:cubicBezTo>
                    <a:pt x="308" y="87"/>
                    <a:pt x="148" y="3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4"/>
            <p:cNvSpPr/>
            <p:nvPr/>
          </p:nvSpPr>
          <p:spPr>
            <a:xfrm>
              <a:off x="-775608" y="3173260"/>
              <a:ext cx="32503" cy="13536"/>
            </a:xfrm>
            <a:custGeom>
              <a:avLst/>
              <a:gdLst/>
              <a:ahLst/>
              <a:cxnLst/>
              <a:rect l="l" t="t" r="r" b="b"/>
              <a:pathLst>
                <a:path w="365" h="152" extrusionOk="0">
                  <a:moveTo>
                    <a:pt x="42" y="0"/>
                  </a:moveTo>
                  <a:cubicBezTo>
                    <a:pt x="34" y="0"/>
                    <a:pt x="26" y="1"/>
                    <a:pt x="18" y="1"/>
                  </a:cubicBezTo>
                  <a:cubicBezTo>
                    <a:pt x="0" y="1"/>
                    <a:pt x="0" y="26"/>
                    <a:pt x="18" y="26"/>
                  </a:cubicBezTo>
                  <a:cubicBezTo>
                    <a:pt x="129" y="32"/>
                    <a:pt x="227" y="75"/>
                    <a:pt x="319" y="148"/>
                  </a:cubicBezTo>
                  <a:cubicBezTo>
                    <a:pt x="323" y="151"/>
                    <a:pt x="327" y="152"/>
                    <a:pt x="331" y="152"/>
                  </a:cubicBezTo>
                  <a:cubicBezTo>
                    <a:pt x="347" y="152"/>
                    <a:pt x="364" y="133"/>
                    <a:pt x="344" y="118"/>
                  </a:cubicBezTo>
                  <a:cubicBezTo>
                    <a:pt x="258" y="43"/>
                    <a:pt x="155" y="0"/>
                    <a:pt x="4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4"/>
            <p:cNvSpPr/>
            <p:nvPr/>
          </p:nvSpPr>
          <p:spPr>
            <a:xfrm>
              <a:off x="-745955" y="3105672"/>
              <a:ext cx="11666" cy="15049"/>
            </a:xfrm>
            <a:custGeom>
              <a:avLst/>
              <a:gdLst/>
              <a:ahLst/>
              <a:cxnLst/>
              <a:rect l="l" t="t" r="r" b="b"/>
              <a:pathLst>
                <a:path w="131" h="169" extrusionOk="0">
                  <a:moveTo>
                    <a:pt x="101" y="0"/>
                  </a:moveTo>
                  <a:cubicBezTo>
                    <a:pt x="94" y="0"/>
                    <a:pt x="88" y="3"/>
                    <a:pt x="85" y="11"/>
                  </a:cubicBezTo>
                  <a:cubicBezTo>
                    <a:pt x="54" y="54"/>
                    <a:pt x="23" y="103"/>
                    <a:pt x="5" y="146"/>
                  </a:cubicBezTo>
                  <a:cubicBezTo>
                    <a:pt x="0" y="155"/>
                    <a:pt x="6" y="168"/>
                    <a:pt x="15" y="168"/>
                  </a:cubicBezTo>
                  <a:cubicBezTo>
                    <a:pt x="18" y="168"/>
                    <a:pt x="20" y="167"/>
                    <a:pt x="23" y="164"/>
                  </a:cubicBezTo>
                  <a:cubicBezTo>
                    <a:pt x="42" y="140"/>
                    <a:pt x="60" y="115"/>
                    <a:pt x="79" y="90"/>
                  </a:cubicBezTo>
                  <a:cubicBezTo>
                    <a:pt x="91" y="72"/>
                    <a:pt x="103" y="54"/>
                    <a:pt x="122" y="29"/>
                  </a:cubicBezTo>
                  <a:cubicBezTo>
                    <a:pt x="130" y="16"/>
                    <a:pt x="115" y="0"/>
                    <a:pt x="10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4"/>
            <p:cNvSpPr/>
            <p:nvPr/>
          </p:nvSpPr>
          <p:spPr>
            <a:xfrm>
              <a:off x="-822181" y="3212175"/>
              <a:ext cx="53163" cy="81570"/>
            </a:xfrm>
            <a:custGeom>
              <a:avLst/>
              <a:gdLst/>
              <a:ahLst/>
              <a:cxnLst/>
              <a:rect l="l" t="t" r="r" b="b"/>
              <a:pathLst>
                <a:path w="597" h="916" extrusionOk="0">
                  <a:moveTo>
                    <a:pt x="302" y="0"/>
                  </a:moveTo>
                  <a:cubicBezTo>
                    <a:pt x="277" y="80"/>
                    <a:pt x="247" y="160"/>
                    <a:pt x="222" y="240"/>
                  </a:cubicBezTo>
                  <a:cubicBezTo>
                    <a:pt x="277" y="252"/>
                    <a:pt x="326" y="271"/>
                    <a:pt x="376" y="301"/>
                  </a:cubicBezTo>
                  <a:cubicBezTo>
                    <a:pt x="391" y="312"/>
                    <a:pt x="381" y="335"/>
                    <a:pt x="366" y="335"/>
                  </a:cubicBezTo>
                  <a:cubicBezTo>
                    <a:pt x="363" y="335"/>
                    <a:pt x="360" y="334"/>
                    <a:pt x="357" y="332"/>
                  </a:cubicBezTo>
                  <a:cubicBezTo>
                    <a:pt x="308" y="307"/>
                    <a:pt x="259" y="289"/>
                    <a:pt x="210" y="271"/>
                  </a:cubicBezTo>
                  <a:cubicBezTo>
                    <a:pt x="142" y="486"/>
                    <a:pt x="68" y="701"/>
                    <a:pt x="1" y="916"/>
                  </a:cubicBezTo>
                  <a:cubicBezTo>
                    <a:pt x="197" y="651"/>
                    <a:pt x="394" y="393"/>
                    <a:pt x="597" y="129"/>
                  </a:cubicBezTo>
                  <a:cubicBezTo>
                    <a:pt x="511" y="105"/>
                    <a:pt x="431" y="62"/>
                    <a:pt x="345" y="25"/>
                  </a:cubicBezTo>
                  <a:cubicBezTo>
                    <a:pt x="339" y="25"/>
                    <a:pt x="339" y="19"/>
                    <a:pt x="339" y="6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4"/>
            <p:cNvSpPr/>
            <p:nvPr/>
          </p:nvSpPr>
          <p:spPr>
            <a:xfrm>
              <a:off x="-757353" y="3095609"/>
              <a:ext cx="16919" cy="31613"/>
            </a:xfrm>
            <a:custGeom>
              <a:avLst/>
              <a:gdLst/>
              <a:ahLst/>
              <a:cxnLst/>
              <a:rect l="l" t="t" r="r" b="b"/>
              <a:pathLst>
                <a:path w="190" h="355" extrusionOk="0">
                  <a:moveTo>
                    <a:pt x="160" y="0"/>
                  </a:moveTo>
                  <a:cubicBezTo>
                    <a:pt x="155" y="0"/>
                    <a:pt x="150" y="2"/>
                    <a:pt x="145" y="7"/>
                  </a:cubicBezTo>
                  <a:cubicBezTo>
                    <a:pt x="102" y="68"/>
                    <a:pt x="65" y="130"/>
                    <a:pt x="41" y="191"/>
                  </a:cubicBezTo>
                  <a:cubicBezTo>
                    <a:pt x="22" y="240"/>
                    <a:pt x="10" y="296"/>
                    <a:pt x="4" y="345"/>
                  </a:cubicBezTo>
                  <a:cubicBezTo>
                    <a:pt x="0" y="352"/>
                    <a:pt x="5" y="355"/>
                    <a:pt x="10" y="355"/>
                  </a:cubicBezTo>
                  <a:cubicBezTo>
                    <a:pt x="13" y="355"/>
                    <a:pt x="16" y="353"/>
                    <a:pt x="16" y="351"/>
                  </a:cubicBezTo>
                  <a:cubicBezTo>
                    <a:pt x="28" y="308"/>
                    <a:pt x="41" y="265"/>
                    <a:pt x="53" y="228"/>
                  </a:cubicBezTo>
                  <a:cubicBezTo>
                    <a:pt x="84" y="154"/>
                    <a:pt x="121" y="93"/>
                    <a:pt x="176" y="31"/>
                  </a:cubicBezTo>
                  <a:cubicBezTo>
                    <a:pt x="190" y="18"/>
                    <a:pt x="176" y="0"/>
                    <a:pt x="16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4"/>
            <p:cNvSpPr/>
            <p:nvPr/>
          </p:nvSpPr>
          <p:spPr>
            <a:xfrm>
              <a:off x="-361530" y="3037995"/>
              <a:ext cx="231530" cy="196177"/>
            </a:xfrm>
            <a:custGeom>
              <a:avLst/>
              <a:gdLst/>
              <a:ahLst/>
              <a:cxnLst/>
              <a:rect l="l" t="t" r="r" b="b"/>
              <a:pathLst>
                <a:path w="2600" h="2203" extrusionOk="0">
                  <a:moveTo>
                    <a:pt x="1807" y="76"/>
                  </a:moveTo>
                  <a:cubicBezTo>
                    <a:pt x="1942" y="89"/>
                    <a:pt x="2096" y="144"/>
                    <a:pt x="2182" y="254"/>
                  </a:cubicBezTo>
                  <a:cubicBezTo>
                    <a:pt x="2196" y="273"/>
                    <a:pt x="2181" y="299"/>
                    <a:pt x="2162" y="299"/>
                  </a:cubicBezTo>
                  <a:cubicBezTo>
                    <a:pt x="2157" y="299"/>
                    <a:pt x="2150" y="297"/>
                    <a:pt x="2145" y="291"/>
                  </a:cubicBezTo>
                  <a:cubicBezTo>
                    <a:pt x="2040" y="199"/>
                    <a:pt x="1942" y="132"/>
                    <a:pt x="1801" y="113"/>
                  </a:cubicBezTo>
                  <a:cubicBezTo>
                    <a:pt x="1782" y="107"/>
                    <a:pt x="1788" y="76"/>
                    <a:pt x="1807" y="76"/>
                  </a:cubicBezTo>
                  <a:close/>
                  <a:moveTo>
                    <a:pt x="1944" y="227"/>
                  </a:moveTo>
                  <a:cubicBezTo>
                    <a:pt x="1947" y="227"/>
                    <a:pt x="1951" y="228"/>
                    <a:pt x="1954" y="230"/>
                  </a:cubicBezTo>
                  <a:cubicBezTo>
                    <a:pt x="2022" y="261"/>
                    <a:pt x="2089" y="322"/>
                    <a:pt x="2126" y="390"/>
                  </a:cubicBezTo>
                  <a:cubicBezTo>
                    <a:pt x="2135" y="415"/>
                    <a:pt x="2117" y="434"/>
                    <a:pt x="2098" y="434"/>
                  </a:cubicBezTo>
                  <a:cubicBezTo>
                    <a:pt x="2088" y="434"/>
                    <a:pt x="2079" y="430"/>
                    <a:pt x="2071" y="420"/>
                  </a:cubicBezTo>
                  <a:cubicBezTo>
                    <a:pt x="2034" y="359"/>
                    <a:pt x="1991" y="310"/>
                    <a:pt x="1930" y="267"/>
                  </a:cubicBezTo>
                  <a:cubicBezTo>
                    <a:pt x="1909" y="256"/>
                    <a:pt x="1924" y="227"/>
                    <a:pt x="1944" y="227"/>
                  </a:cubicBezTo>
                  <a:close/>
                  <a:moveTo>
                    <a:pt x="1700" y="0"/>
                  </a:moveTo>
                  <a:cubicBezTo>
                    <a:pt x="1683" y="0"/>
                    <a:pt x="1665" y="1"/>
                    <a:pt x="1647" y="3"/>
                  </a:cubicBezTo>
                  <a:lnTo>
                    <a:pt x="1623" y="3"/>
                  </a:lnTo>
                  <a:cubicBezTo>
                    <a:pt x="1573" y="9"/>
                    <a:pt x="1530" y="15"/>
                    <a:pt x="1494" y="33"/>
                  </a:cubicBezTo>
                  <a:cubicBezTo>
                    <a:pt x="1199" y="132"/>
                    <a:pt x="1070" y="426"/>
                    <a:pt x="1186" y="703"/>
                  </a:cubicBezTo>
                  <a:cubicBezTo>
                    <a:pt x="1199" y="727"/>
                    <a:pt x="1217" y="752"/>
                    <a:pt x="1229" y="777"/>
                  </a:cubicBezTo>
                  <a:cubicBezTo>
                    <a:pt x="1242" y="798"/>
                    <a:pt x="1222" y="820"/>
                    <a:pt x="1202" y="820"/>
                  </a:cubicBezTo>
                  <a:cubicBezTo>
                    <a:pt x="1194" y="820"/>
                    <a:pt x="1186" y="816"/>
                    <a:pt x="1180" y="807"/>
                  </a:cubicBezTo>
                  <a:cubicBezTo>
                    <a:pt x="1081" y="663"/>
                    <a:pt x="926" y="549"/>
                    <a:pt x="758" y="549"/>
                  </a:cubicBezTo>
                  <a:cubicBezTo>
                    <a:pt x="697" y="549"/>
                    <a:pt x="634" y="564"/>
                    <a:pt x="572" y="598"/>
                  </a:cubicBezTo>
                  <a:cubicBezTo>
                    <a:pt x="332" y="734"/>
                    <a:pt x="339" y="1053"/>
                    <a:pt x="566" y="1201"/>
                  </a:cubicBezTo>
                  <a:cubicBezTo>
                    <a:pt x="584" y="1207"/>
                    <a:pt x="578" y="1231"/>
                    <a:pt x="566" y="1237"/>
                  </a:cubicBezTo>
                  <a:cubicBezTo>
                    <a:pt x="560" y="1250"/>
                    <a:pt x="547" y="1256"/>
                    <a:pt x="535" y="1256"/>
                  </a:cubicBezTo>
                  <a:cubicBezTo>
                    <a:pt x="467" y="1232"/>
                    <a:pt x="409" y="1205"/>
                    <a:pt x="346" y="1205"/>
                  </a:cubicBezTo>
                  <a:cubicBezTo>
                    <a:pt x="313" y="1205"/>
                    <a:pt x="278" y="1212"/>
                    <a:pt x="240" y="1231"/>
                  </a:cubicBezTo>
                  <a:cubicBezTo>
                    <a:pt x="173" y="1262"/>
                    <a:pt x="99" y="1342"/>
                    <a:pt x="142" y="1422"/>
                  </a:cubicBezTo>
                  <a:cubicBezTo>
                    <a:pt x="185" y="1489"/>
                    <a:pt x="271" y="1502"/>
                    <a:pt x="339" y="1520"/>
                  </a:cubicBezTo>
                  <a:cubicBezTo>
                    <a:pt x="357" y="1526"/>
                    <a:pt x="357" y="1545"/>
                    <a:pt x="351" y="1557"/>
                  </a:cubicBezTo>
                  <a:cubicBezTo>
                    <a:pt x="351" y="1557"/>
                    <a:pt x="351" y="1563"/>
                    <a:pt x="345" y="1569"/>
                  </a:cubicBezTo>
                  <a:cubicBezTo>
                    <a:pt x="271" y="1686"/>
                    <a:pt x="142" y="1784"/>
                    <a:pt x="7" y="1827"/>
                  </a:cubicBezTo>
                  <a:cubicBezTo>
                    <a:pt x="7" y="1827"/>
                    <a:pt x="7" y="1833"/>
                    <a:pt x="7" y="1833"/>
                  </a:cubicBezTo>
                  <a:cubicBezTo>
                    <a:pt x="1" y="1839"/>
                    <a:pt x="1" y="1839"/>
                    <a:pt x="1" y="1839"/>
                  </a:cubicBezTo>
                  <a:cubicBezTo>
                    <a:pt x="13" y="1864"/>
                    <a:pt x="31" y="1889"/>
                    <a:pt x="44" y="1919"/>
                  </a:cubicBezTo>
                  <a:cubicBezTo>
                    <a:pt x="707" y="1563"/>
                    <a:pt x="1309" y="1170"/>
                    <a:pt x="1905" y="709"/>
                  </a:cubicBezTo>
                  <a:cubicBezTo>
                    <a:pt x="1910" y="705"/>
                    <a:pt x="1916" y="703"/>
                    <a:pt x="1921" y="703"/>
                  </a:cubicBezTo>
                  <a:cubicBezTo>
                    <a:pt x="1940" y="703"/>
                    <a:pt x="1955" y="725"/>
                    <a:pt x="1936" y="740"/>
                  </a:cubicBezTo>
                  <a:cubicBezTo>
                    <a:pt x="1383" y="1231"/>
                    <a:pt x="732" y="1649"/>
                    <a:pt x="56" y="1950"/>
                  </a:cubicBezTo>
                  <a:cubicBezTo>
                    <a:pt x="62" y="1975"/>
                    <a:pt x="68" y="1993"/>
                    <a:pt x="74" y="2024"/>
                  </a:cubicBezTo>
                  <a:cubicBezTo>
                    <a:pt x="81" y="2018"/>
                    <a:pt x="81" y="2018"/>
                    <a:pt x="87" y="2018"/>
                  </a:cubicBezTo>
                  <a:cubicBezTo>
                    <a:pt x="216" y="1987"/>
                    <a:pt x="351" y="1962"/>
                    <a:pt x="486" y="1944"/>
                  </a:cubicBezTo>
                  <a:cubicBezTo>
                    <a:pt x="498" y="1944"/>
                    <a:pt x="511" y="1950"/>
                    <a:pt x="517" y="1956"/>
                  </a:cubicBezTo>
                  <a:cubicBezTo>
                    <a:pt x="520" y="1955"/>
                    <a:pt x="524" y="1954"/>
                    <a:pt x="528" y="1954"/>
                  </a:cubicBezTo>
                  <a:cubicBezTo>
                    <a:pt x="538" y="1954"/>
                    <a:pt x="549" y="1959"/>
                    <a:pt x="554" y="1968"/>
                  </a:cubicBezTo>
                  <a:cubicBezTo>
                    <a:pt x="624" y="2091"/>
                    <a:pt x="727" y="2203"/>
                    <a:pt x="880" y="2203"/>
                  </a:cubicBezTo>
                  <a:cubicBezTo>
                    <a:pt x="888" y="2203"/>
                    <a:pt x="896" y="2203"/>
                    <a:pt x="904" y="2202"/>
                  </a:cubicBezTo>
                  <a:cubicBezTo>
                    <a:pt x="1070" y="2190"/>
                    <a:pt x="1186" y="2005"/>
                    <a:pt x="1137" y="1846"/>
                  </a:cubicBezTo>
                  <a:cubicBezTo>
                    <a:pt x="1137" y="1839"/>
                    <a:pt x="1137" y="1839"/>
                    <a:pt x="1143" y="1833"/>
                  </a:cubicBezTo>
                  <a:cubicBezTo>
                    <a:pt x="1137" y="1827"/>
                    <a:pt x="1137" y="1827"/>
                    <a:pt x="1137" y="1821"/>
                  </a:cubicBezTo>
                  <a:cubicBezTo>
                    <a:pt x="1119" y="1794"/>
                    <a:pt x="1144" y="1764"/>
                    <a:pt x="1168" y="1764"/>
                  </a:cubicBezTo>
                  <a:cubicBezTo>
                    <a:pt x="1177" y="1764"/>
                    <a:pt x="1186" y="1768"/>
                    <a:pt x="1193" y="1778"/>
                  </a:cubicBezTo>
                  <a:cubicBezTo>
                    <a:pt x="1268" y="1873"/>
                    <a:pt x="1366" y="1922"/>
                    <a:pt x="1472" y="1922"/>
                  </a:cubicBezTo>
                  <a:cubicBezTo>
                    <a:pt x="1531" y="1922"/>
                    <a:pt x="1592" y="1907"/>
                    <a:pt x="1653" y="1876"/>
                  </a:cubicBezTo>
                  <a:cubicBezTo>
                    <a:pt x="1838" y="1784"/>
                    <a:pt x="1985" y="1483"/>
                    <a:pt x="1758" y="1348"/>
                  </a:cubicBezTo>
                  <a:cubicBezTo>
                    <a:pt x="1715" y="1342"/>
                    <a:pt x="1696" y="1274"/>
                    <a:pt x="1745" y="1268"/>
                  </a:cubicBezTo>
                  <a:cubicBezTo>
                    <a:pt x="2237" y="1170"/>
                    <a:pt x="2599" y="641"/>
                    <a:pt x="2188" y="218"/>
                  </a:cubicBezTo>
                  <a:cubicBezTo>
                    <a:pt x="2059" y="83"/>
                    <a:pt x="1880" y="0"/>
                    <a:pt x="170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4"/>
            <p:cNvSpPr/>
            <p:nvPr/>
          </p:nvSpPr>
          <p:spPr>
            <a:xfrm>
              <a:off x="-202844" y="3044673"/>
              <a:ext cx="36867" cy="20036"/>
            </a:xfrm>
            <a:custGeom>
              <a:avLst/>
              <a:gdLst/>
              <a:ahLst/>
              <a:cxnLst/>
              <a:rect l="l" t="t" r="r" b="b"/>
              <a:pathLst>
                <a:path w="414" h="225" extrusionOk="0">
                  <a:moveTo>
                    <a:pt x="20" y="1"/>
                  </a:moveTo>
                  <a:cubicBezTo>
                    <a:pt x="0" y="1"/>
                    <a:pt x="2" y="32"/>
                    <a:pt x="19" y="38"/>
                  </a:cubicBezTo>
                  <a:cubicBezTo>
                    <a:pt x="160" y="57"/>
                    <a:pt x="264" y="118"/>
                    <a:pt x="363" y="216"/>
                  </a:cubicBezTo>
                  <a:cubicBezTo>
                    <a:pt x="368" y="222"/>
                    <a:pt x="375" y="224"/>
                    <a:pt x="380" y="224"/>
                  </a:cubicBezTo>
                  <a:cubicBezTo>
                    <a:pt x="399" y="224"/>
                    <a:pt x="414" y="198"/>
                    <a:pt x="400" y="179"/>
                  </a:cubicBezTo>
                  <a:cubicBezTo>
                    <a:pt x="307" y="69"/>
                    <a:pt x="160" y="14"/>
                    <a:pt x="25" y="1"/>
                  </a:cubicBezTo>
                  <a:cubicBezTo>
                    <a:pt x="23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4"/>
            <p:cNvSpPr/>
            <p:nvPr/>
          </p:nvSpPr>
          <p:spPr>
            <a:xfrm>
              <a:off x="-734468" y="2921429"/>
              <a:ext cx="612664" cy="413904"/>
            </a:xfrm>
            <a:custGeom>
              <a:avLst/>
              <a:gdLst/>
              <a:ahLst/>
              <a:cxnLst/>
              <a:rect l="l" t="t" r="r" b="b"/>
              <a:pathLst>
                <a:path w="6880" h="4648" extrusionOk="0">
                  <a:moveTo>
                    <a:pt x="4330" y="2817"/>
                  </a:moveTo>
                  <a:cubicBezTo>
                    <a:pt x="4373" y="2841"/>
                    <a:pt x="4428" y="2860"/>
                    <a:pt x="4484" y="2866"/>
                  </a:cubicBezTo>
                  <a:cubicBezTo>
                    <a:pt x="4404" y="2952"/>
                    <a:pt x="4324" y="3019"/>
                    <a:pt x="4226" y="3075"/>
                  </a:cubicBezTo>
                  <a:cubicBezTo>
                    <a:pt x="4262" y="2989"/>
                    <a:pt x="4299" y="2903"/>
                    <a:pt x="4330" y="2817"/>
                  </a:cubicBezTo>
                  <a:close/>
                  <a:moveTo>
                    <a:pt x="5430" y="99"/>
                  </a:moveTo>
                  <a:cubicBezTo>
                    <a:pt x="5589" y="99"/>
                    <a:pt x="5744" y="145"/>
                    <a:pt x="5854" y="243"/>
                  </a:cubicBezTo>
                  <a:cubicBezTo>
                    <a:pt x="6167" y="519"/>
                    <a:pt x="6087" y="968"/>
                    <a:pt x="5804" y="1226"/>
                  </a:cubicBezTo>
                  <a:cubicBezTo>
                    <a:pt x="5694" y="1238"/>
                    <a:pt x="5583" y="1275"/>
                    <a:pt x="5491" y="1342"/>
                  </a:cubicBezTo>
                  <a:cubicBezTo>
                    <a:pt x="5301" y="1484"/>
                    <a:pt x="5221" y="1705"/>
                    <a:pt x="5282" y="1914"/>
                  </a:cubicBezTo>
                  <a:cubicBezTo>
                    <a:pt x="5188" y="1837"/>
                    <a:pt x="5069" y="1791"/>
                    <a:pt x="4949" y="1791"/>
                  </a:cubicBezTo>
                  <a:cubicBezTo>
                    <a:pt x="4849" y="1791"/>
                    <a:pt x="4748" y="1823"/>
                    <a:pt x="4662" y="1895"/>
                  </a:cubicBezTo>
                  <a:cubicBezTo>
                    <a:pt x="4490" y="2030"/>
                    <a:pt x="4465" y="2288"/>
                    <a:pt x="4600" y="2448"/>
                  </a:cubicBezTo>
                  <a:cubicBezTo>
                    <a:pt x="4588" y="2447"/>
                    <a:pt x="4576" y="2446"/>
                    <a:pt x="4564" y="2446"/>
                  </a:cubicBezTo>
                  <a:cubicBezTo>
                    <a:pt x="4470" y="2446"/>
                    <a:pt x="4372" y="2486"/>
                    <a:pt x="4318" y="2540"/>
                  </a:cubicBezTo>
                  <a:cubicBezTo>
                    <a:pt x="4256" y="2602"/>
                    <a:pt x="4226" y="2688"/>
                    <a:pt x="4275" y="2761"/>
                  </a:cubicBezTo>
                  <a:cubicBezTo>
                    <a:pt x="4281" y="2768"/>
                    <a:pt x="4287" y="2774"/>
                    <a:pt x="4293" y="2780"/>
                  </a:cubicBezTo>
                  <a:cubicBezTo>
                    <a:pt x="4244" y="2884"/>
                    <a:pt x="4207" y="2995"/>
                    <a:pt x="4176" y="3105"/>
                  </a:cubicBezTo>
                  <a:cubicBezTo>
                    <a:pt x="4170" y="3105"/>
                    <a:pt x="4170" y="3112"/>
                    <a:pt x="4164" y="3112"/>
                  </a:cubicBezTo>
                  <a:cubicBezTo>
                    <a:pt x="4164" y="3112"/>
                    <a:pt x="4164" y="3118"/>
                    <a:pt x="4158" y="3118"/>
                  </a:cubicBezTo>
                  <a:cubicBezTo>
                    <a:pt x="4133" y="3087"/>
                    <a:pt x="4109" y="3062"/>
                    <a:pt x="4078" y="3044"/>
                  </a:cubicBezTo>
                  <a:cubicBezTo>
                    <a:pt x="4017" y="2632"/>
                    <a:pt x="4355" y="2080"/>
                    <a:pt x="4551" y="1742"/>
                  </a:cubicBezTo>
                  <a:cubicBezTo>
                    <a:pt x="4766" y="1379"/>
                    <a:pt x="5024" y="1054"/>
                    <a:pt x="5319" y="752"/>
                  </a:cubicBezTo>
                  <a:cubicBezTo>
                    <a:pt x="5342" y="724"/>
                    <a:pt x="5320" y="693"/>
                    <a:pt x="5294" y="693"/>
                  </a:cubicBezTo>
                  <a:cubicBezTo>
                    <a:pt x="5286" y="693"/>
                    <a:pt x="5277" y="696"/>
                    <a:pt x="5270" y="703"/>
                  </a:cubicBezTo>
                  <a:cubicBezTo>
                    <a:pt x="4920" y="1054"/>
                    <a:pt x="4619" y="1453"/>
                    <a:pt x="4391" y="1889"/>
                  </a:cubicBezTo>
                  <a:cubicBezTo>
                    <a:pt x="4238" y="2172"/>
                    <a:pt x="3937" y="2669"/>
                    <a:pt x="4017" y="3007"/>
                  </a:cubicBezTo>
                  <a:cubicBezTo>
                    <a:pt x="3974" y="2989"/>
                    <a:pt x="3931" y="2970"/>
                    <a:pt x="3881" y="2958"/>
                  </a:cubicBezTo>
                  <a:cubicBezTo>
                    <a:pt x="3881" y="2706"/>
                    <a:pt x="3918" y="2485"/>
                    <a:pt x="4060" y="2264"/>
                  </a:cubicBezTo>
                  <a:cubicBezTo>
                    <a:pt x="4074" y="2240"/>
                    <a:pt x="4052" y="2221"/>
                    <a:pt x="4030" y="2221"/>
                  </a:cubicBezTo>
                  <a:cubicBezTo>
                    <a:pt x="4023" y="2221"/>
                    <a:pt x="4016" y="2223"/>
                    <a:pt x="4011" y="2227"/>
                  </a:cubicBezTo>
                  <a:cubicBezTo>
                    <a:pt x="3894" y="2227"/>
                    <a:pt x="3759" y="2166"/>
                    <a:pt x="3752" y="2030"/>
                  </a:cubicBezTo>
                  <a:cubicBezTo>
                    <a:pt x="3748" y="1919"/>
                    <a:pt x="3824" y="1857"/>
                    <a:pt x="3914" y="1857"/>
                  </a:cubicBezTo>
                  <a:cubicBezTo>
                    <a:pt x="3943" y="1857"/>
                    <a:pt x="3974" y="1863"/>
                    <a:pt x="4004" y="1877"/>
                  </a:cubicBezTo>
                  <a:cubicBezTo>
                    <a:pt x="4009" y="1880"/>
                    <a:pt x="4014" y="1882"/>
                    <a:pt x="4019" y="1882"/>
                  </a:cubicBezTo>
                  <a:cubicBezTo>
                    <a:pt x="4041" y="1882"/>
                    <a:pt x="4061" y="1854"/>
                    <a:pt x="4041" y="1834"/>
                  </a:cubicBezTo>
                  <a:cubicBezTo>
                    <a:pt x="4029" y="1821"/>
                    <a:pt x="4017" y="1815"/>
                    <a:pt x="4004" y="1809"/>
                  </a:cubicBezTo>
                  <a:cubicBezTo>
                    <a:pt x="3783" y="1570"/>
                    <a:pt x="3685" y="1244"/>
                    <a:pt x="3931" y="980"/>
                  </a:cubicBezTo>
                  <a:cubicBezTo>
                    <a:pt x="4077" y="824"/>
                    <a:pt x="4299" y="632"/>
                    <a:pt x="4523" y="632"/>
                  </a:cubicBezTo>
                  <a:cubicBezTo>
                    <a:pt x="4590" y="632"/>
                    <a:pt x="4658" y="650"/>
                    <a:pt x="4723" y="691"/>
                  </a:cubicBezTo>
                  <a:cubicBezTo>
                    <a:pt x="4729" y="694"/>
                    <a:pt x="4735" y="695"/>
                    <a:pt x="4741" y="695"/>
                  </a:cubicBezTo>
                  <a:cubicBezTo>
                    <a:pt x="4769" y="695"/>
                    <a:pt x="4788" y="661"/>
                    <a:pt x="4772" y="636"/>
                  </a:cubicBezTo>
                  <a:cubicBezTo>
                    <a:pt x="4772" y="290"/>
                    <a:pt x="5109" y="99"/>
                    <a:pt x="5430" y="99"/>
                  </a:cubicBezTo>
                  <a:close/>
                  <a:moveTo>
                    <a:pt x="5873" y="1304"/>
                  </a:moveTo>
                  <a:cubicBezTo>
                    <a:pt x="6057" y="1304"/>
                    <a:pt x="6243" y="1388"/>
                    <a:pt x="6376" y="1520"/>
                  </a:cubicBezTo>
                  <a:cubicBezTo>
                    <a:pt x="6787" y="1950"/>
                    <a:pt x="6425" y="2479"/>
                    <a:pt x="5933" y="2577"/>
                  </a:cubicBezTo>
                  <a:cubicBezTo>
                    <a:pt x="5884" y="2583"/>
                    <a:pt x="5903" y="2651"/>
                    <a:pt x="5946" y="2657"/>
                  </a:cubicBezTo>
                  <a:cubicBezTo>
                    <a:pt x="6173" y="2786"/>
                    <a:pt x="6026" y="3087"/>
                    <a:pt x="5841" y="3185"/>
                  </a:cubicBezTo>
                  <a:cubicBezTo>
                    <a:pt x="5780" y="3216"/>
                    <a:pt x="5719" y="3231"/>
                    <a:pt x="5660" y="3231"/>
                  </a:cubicBezTo>
                  <a:cubicBezTo>
                    <a:pt x="5554" y="3231"/>
                    <a:pt x="5456" y="3182"/>
                    <a:pt x="5381" y="3087"/>
                  </a:cubicBezTo>
                  <a:cubicBezTo>
                    <a:pt x="5374" y="3077"/>
                    <a:pt x="5365" y="3073"/>
                    <a:pt x="5356" y="3073"/>
                  </a:cubicBezTo>
                  <a:cubicBezTo>
                    <a:pt x="5332" y="3073"/>
                    <a:pt x="5307" y="3103"/>
                    <a:pt x="5325" y="3130"/>
                  </a:cubicBezTo>
                  <a:cubicBezTo>
                    <a:pt x="5325" y="3136"/>
                    <a:pt x="5325" y="3136"/>
                    <a:pt x="5331" y="3142"/>
                  </a:cubicBezTo>
                  <a:cubicBezTo>
                    <a:pt x="5325" y="3142"/>
                    <a:pt x="5325" y="3148"/>
                    <a:pt x="5325" y="3155"/>
                  </a:cubicBezTo>
                  <a:cubicBezTo>
                    <a:pt x="5374" y="3308"/>
                    <a:pt x="5258" y="3499"/>
                    <a:pt x="5092" y="3505"/>
                  </a:cubicBezTo>
                  <a:cubicBezTo>
                    <a:pt x="5084" y="3505"/>
                    <a:pt x="5076" y="3506"/>
                    <a:pt x="5068" y="3506"/>
                  </a:cubicBezTo>
                  <a:cubicBezTo>
                    <a:pt x="4921" y="3506"/>
                    <a:pt x="4817" y="3400"/>
                    <a:pt x="4742" y="3277"/>
                  </a:cubicBezTo>
                  <a:cubicBezTo>
                    <a:pt x="4737" y="3268"/>
                    <a:pt x="4726" y="3263"/>
                    <a:pt x="4716" y="3263"/>
                  </a:cubicBezTo>
                  <a:cubicBezTo>
                    <a:pt x="4712" y="3263"/>
                    <a:pt x="4708" y="3264"/>
                    <a:pt x="4705" y="3265"/>
                  </a:cubicBezTo>
                  <a:cubicBezTo>
                    <a:pt x="4700" y="3256"/>
                    <a:pt x="4692" y="3251"/>
                    <a:pt x="4684" y="3251"/>
                  </a:cubicBezTo>
                  <a:cubicBezTo>
                    <a:pt x="4681" y="3251"/>
                    <a:pt x="4677" y="3251"/>
                    <a:pt x="4674" y="3253"/>
                  </a:cubicBezTo>
                  <a:cubicBezTo>
                    <a:pt x="4545" y="3271"/>
                    <a:pt x="4404" y="3296"/>
                    <a:pt x="4275" y="3327"/>
                  </a:cubicBezTo>
                  <a:lnTo>
                    <a:pt x="4269" y="3327"/>
                  </a:lnTo>
                  <a:cubicBezTo>
                    <a:pt x="4262" y="3302"/>
                    <a:pt x="4250" y="3277"/>
                    <a:pt x="4244" y="3253"/>
                  </a:cubicBezTo>
                  <a:cubicBezTo>
                    <a:pt x="4920" y="2958"/>
                    <a:pt x="5571" y="2534"/>
                    <a:pt x="6124" y="2049"/>
                  </a:cubicBezTo>
                  <a:cubicBezTo>
                    <a:pt x="6143" y="2029"/>
                    <a:pt x="6128" y="2006"/>
                    <a:pt x="6109" y="2006"/>
                  </a:cubicBezTo>
                  <a:cubicBezTo>
                    <a:pt x="6104" y="2006"/>
                    <a:pt x="6098" y="2008"/>
                    <a:pt x="6093" y="2012"/>
                  </a:cubicBezTo>
                  <a:cubicBezTo>
                    <a:pt x="5497" y="2479"/>
                    <a:pt x="4895" y="2872"/>
                    <a:pt x="4232" y="3228"/>
                  </a:cubicBezTo>
                  <a:cubicBezTo>
                    <a:pt x="4219" y="3198"/>
                    <a:pt x="4201" y="3173"/>
                    <a:pt x="4189" y="3148"/>
                  </a:cubicBezTo>
                  <a:cubicBezTo>
                    <a:pt x="4189" y="3148"/>
                    <a:pt x="4195" y="3142"/>
                    <a:pt x="4195" y="3142"/>
                  </a:cubicBezTo>
                  <a:cubicBezTo>
                    <a:pt x="4195" y="3136"/>
                    <a:pt x="4195" y="3136"/>
                    <a:pt x="4195" y="3136"/>
                  </a:cubicBezTo>
                  <a:cubicBezTo>
                    <a:pt x="4330" y="3087"/>
                    <a:pt x="4459" y="2989"/>
                    <a:pt x="4533" y="2872"/>
                  </a:cubicBezTo>
                  <a:cubicBezTo>
                    <a:pt x="4539" y="2872"/>
                    <a:pt x="4539" y="2866"/>
                    <a:pt x="4539" y="2860"/>
                  </a:cubicBezTo>
                  <a:cubicBezTo>
                    <a:pt x="4545" y="2854"/>
                    <a:pt x="4545" y="2835"/>
                    <a:pt x="4533" y="2829"/>
                  </a:cubicBezTo>
                  <a:cubicBezTo>
                    <a:pt x="4459" y="2811"/>
                    <a:pt x="4373" y="2798"/>
                    <a:pt x="4330" y="2725"/>
                  </a:cubicBezTo>
                  <a:cubicBezTo>
                    <a:pt x="4287" y="2651"/>
                    <a:pt x="4361" y="2571"/>
                    <a:pt x="4428" y="2534"/>
                  </a:cubicBezTo>
                  <a:cubicBezTo>
                    <a:pt x="4464" y="2518"/>
                    <a:pt x="4497" y="2512"/>
                    <a:pt x="4529" y="2512"/>
                  </a:cubicBezTo>
                  <a:cubicBezTo>
                    <a:pt x="4594" y="2512"/>
                    <a:pt x="4653" y="2538"/>
                    <a:pt x="4723" y="2559"/>
                  </a:cubicBezTo>
                  <a:cubicBezTo>
                    <a:pt x="4725" y="2560"/>
                    <a:pt x="4728" y="2560"/>
                    <a:pt x="4730" y="2560"/>
                  </a:cubicBezTo>
                  <a:cubicBezTo>
                    <a:pt x="4740" y="2560"/>
                    <a:pt x="4749" y="2550"/>
                    <a:pt x="4754" y="2540"/>
                  </a:cubicBezTo>
                  <a:cubicBezTo>
                    <a:pt x="4766" y="2534"/>
                    <a:pt x="4772" y="2516"/>
                    <a:pt x="4754" y="2503"/>
                  </a:cubicBezTo>
                  <a:cubicBezTo>
                    <a:pt x="4533" y="2362"/>
                    <a:pt x="4520" y="2043"/>
                    <a:pt x="4766" y="1907"/>
                  </a:cubicBezTo>
                  <a:cubicBezTo>
                    <a:pt x="4828" y="1872"/>
                    <a:pt x="4891" y="1857"/>
                    <a:pt x="4953" y="1857"/>
                  </a:cubicBezTo>
                  <a:cubicBezTo>
                    <a:pt x="5116" y="1857"/>
                    <a:pt x="5270" y="1967"/>
                    <a:pt x="5368" y="2110"/>
                  </a:cubicBezTo>
                  <a:cubicBezTo>
                    <a:pt x="5374" y="2120"/>
                    <a:pt x="5383" y="2124"/>
                    <a:pt x="5392" y="2124"/>
                  </a:cubicBezTo>
                  <a:cubicBezTo>
                    <a:pt x="5411" y="2124"/>
                    <a:pt x="5430" y="2105"/>
                    <a:pt x="5417" y="2080"/>
                  </a:cubicBezTo>
                  <a:cubicBezTo>
                    <a:pt x="5405" y="2055"/>
                    <a:pt x="5387" y="2030"/>
                    <a:pt x="5374" y="2012"/>
                  </a:cubicBezTo>
                  <a:cubicBezTo>
                    <a:pt x="5264" y="1735"/>
                    <a:pt x="5387" y="1441"/>
                    <a:pt x="5682" y="1336"/>
                  </a:cubicBezTo>
                  <a:cubicBezTo>
                    <a:pt x="5725" y="1324"/>
                    <a:pt x="5768" y="1312"/>
                    <a:pt x="5811" y="1305"/>
                  </a:cubicBezTo>
                  <a:cubicBezTo>
                    <a:pt x="5814" y="1308"/>
                    <a:pt x="5818" y="1310"/>
                    <a:pt x="5823" y="1310"/>
                  </a:cubicBezTo>
                  <a:cubicBezTo>
                    <a:pt x="5827" y="1310"/>
                    <a:pt x="5832" y="1308"/>
                    <a:pt x="5835" y="1305"/>
                  </a:cubicBezTo>
                  <a:cubicBezTo>
                    <a:pt x="5848" y="1305"/>
                    <a:pt x="5860" y="1304"/>
                    <a:pt x="5873" y="1304"/>
                  </a:cubicBezTo>
                  <a:close/>
                  <a:moveTo>
                    <a:pt x="3651" y="3000"/>
                  </a:moveTo>
                  <a:cubicBezTo>
                    <a:pt x="3963" y="3000"/>
                    <a:pt x="4193" y="3125"/>
                    <a:pt x="4207" y="3493"/>
                  </a:cubicBezTo>
                  <a:cubicBezTo>
                    <a:pt x="4213" y="3597"/>
                    <a:pt x="4041" y="3775"/>
                    <a:pt x="3955" y="3830"/>
                  </a:cubicBezTo>
                  <a:cubicBezTo>
                    <a:pt x="3863" y="3898"/>
                    <a:pt x="3734" y="3935"/>
                    <a:pt x="3630" y="3978"/>
                  </a:cubicBezTo>
                  <a:cubicBezTo>
                    <a:pt x="3470" y="4039"/>
                    <a:pt x="3310" y="4095"/>
                    <a:pt x="3150" y="4150"/>
                  </a:cubicBezTo>
                  <a:cubicBezTo>
                    <a:pt x="2831" y="4254"/>
                    <a:pt x="2505" y="4346"/>
                    <a:pt x="2174" y="4408"/>
                  </a:cubicBezTo>
                  <a:cubicBezTo>
                    <a:pt x="2112" y="4420"/>
                    <a:pt x="2051" y="4432"/>
                    <a:pt x="1989" y="4445"/>
                  </a:cubicBezTo>
                  <a:cubicBezTo>
                    <a:pt x="1476" y="4531"/>
                    <a:pt x="963" y="4559"/>
                    <a:pt x="443" y="4559"/>
                  </a:cubicBezTo>
                  <a:cubicBezTo>
                    <a:pt x="334" y="4559"/>
                    <a:pt x="225" y="4557"/>
                    <a:pt x="116" y="4555"/>
                  </a:cubicBezTo>
                  <a:cubicBezTo>
                    <a:pt x="349" y="4420"/>
                    <a:pt x="582" y="4279"/>
                    <a:pt x="816" y="4144"/>
                  </a:cubicBezTo>
                  <a:cubicBezTo>
                    <a:pt x="920" y="4217"/>
                    <a:pt x="982" y="4310"/>
                    <a:pt x="1012" y="4432"/>
                  </a:cubicBezTo>
                  <a:cubicBezTo>
                    <a:pt x="1015" y="4441"/>
                    <a:pt x="1023" y="4446"/>
                    <a:pt x="1031" y="4446"/>
                  </a:cubicBezTo>
                  <a:cubicBezTo>
                    <a:pt x="1039" y="4446"/>
                    <a:pt x="1046" y="4440"/>
                    <a:pt x="1043" y="4426"/>
                  </a:cubicBezTo>
                  <a:cubicBezTo>
                    <a:pt x="1031" y="4303"/>
                    <a:pt x="951" y="4193"/>
                    <a:pt x="847" y="4125"/>
                  </a:cubicBezTo>
                  <a:cubicBezTo>
                    <a:pt x="1092" y="3990"/>
                    <a:pt x="1332" y="3855"/>
                    <a:pt x="1584" y="3726"/>
                  </a:cubicBezTo>
                  <a:cubicBezTo>
                    <a:pt x="1701" y="3665"/>
                    <a:pt x="1823" y="3609"/>
                    <a:pt x="1946" y="3548"/>
                  </a:cubicBezTo>
                  <a:cubicBezTo>
                    <a:pt x="2038" y="3505"/>
                    <a:pt x="2192" y="3431"/>
                    <a:pt x="2382" y="3351"/>
                  </a:cubicBezTo>
                  <a:cubicBezTo>
                    <a:pt x="2653" y="3437"/>
                    <a:pt x="2825" y="3640"/>
                    <a:pt x="2868" y="3923"/>
                  </a:cubicBezTo>
                  <a:cubicBezTo>
                    <a:pt x="2871" y="3933"/>
                    <a:pt x="2879" y="3938"/>
                    <a:pt x="2888" y="3938"/>
                  </a:cubicBezTo>
                  <a:cubicBezTo>
                    <a:pt x="2899" y="3938"/>
                    <a:pt x="2911" y="3930"/>
                    <a:pt x="2911" y="3916"/>
                  </a:cubicBezTo>
                  <a:cubicBezTo>
                    <a:pt x="2905" y="3646"/>
                    <a:pt x="2684" y="3394"/>
                    <a:pt x="2425" y="3333"/>
                  </a:cubicBezTo>
                  <a:cubicBezTo>
                    <a:pt x="2690" y="3222"/>
                    <a:pt x="3003" y="3099"/>
                    <a:pt x="3298" y="3038"/>
                  </a:cubicBezTo>
                  <a:cubicBezTo>
                    <a:pt x="3298" y="3038"/>
                    <a:pt x="3298" y="3038"/>
                    <a:pt x="3298" y="3044"/>
                  </a:cubicBezTo>
                  <a:cubicBezTo>
                    <a:pt x="3544" y="3136"/>
                    <a:pt x="3673" y="3339"/>
                    <a:pt x="3709" y="3591"/>
                  </a:cubicBezTo>
                  <a:cubicBezTo>
                    <a:pt x="3712" y="3605"/>
                    <a:pt x="3722" y="3611"/>
                    <a:pt x="3733" y="3611"/>
                  </a:cubicBezTo>
                  <a:cubicBezTo>
                    <a:pt x="3746" y="3611"/>
                    <a:pt x="3759" y="3602"/>
                    <a:pt x="3759" y="3585"/>
                  </a:cubicBezTo>
                  <a:cubicBezTo>
                    <a:pt x="3752" y="3339"/>
                    <a:pt x="3568" y="3118"/>
                    <a:pt x="3347" y="3032"/>
                  </a:cubicBezTo>
                  <a:cubicBezTo>
                    <a:pt x="3453" y="3012"/>
                    <a:pt x="3556" y="3000"/>
                    <a:pt x="3651" y="3000"/>
                  </a:cubicBezTo>
                  <a:close/>
                  <a:moveTo>
                    <a:pt x="5439" y="0"/>
                  </a:moveTo>
                  <a:cubicBezTo>
                    <a:pt x="5317" y="0"/>
                    <a:pt x="5197" y="33"/>
                    <a:pt x="5086" y="95"/>
                  </a:cubicBezTo>
                  <a:cubicBezTo>
                    <a:pt x="4901" y="200"/>
                    <a:pt x="4680" y="378"/>
                    <a:pt x="4723" y="599"/>
                  </a:cubicBezTo>
                  <a:cubicBezTo>
                    <a:pt x="4660" y="566"/>
                    <a:pt x="4595" y="551"/>
                    <a:pt x="4528" y="551"/>
                  </a:cubicBezTo>
                  <a:cubicBezTo>
                    <a:pt x="4262" y="551"/>
                    <a:pt x="3983" y="782"/>
                    <a:pt x="3826" y="974"/>
                  </a:cubicBezTo>
                  <a:cubicBezTo>
                    <a:pt x="3617" y="1238"/>
                    <a:pt x="3697" y="1563"/>
                    <a:pt x="3918" y="1785"/>
                  </a:cubicBezTo>
                  <a:cubicBezTo>
                    <a:pt x="3808" y="1785"/>
                    <a:pt x="3703" y="1871"/>
                    <a:pt x="3691" y="1981"/>
                  </a:cubicBezTo>
                  <a:cubicBezTo>
                    <a:pt x="3668" y="2143"/>
                    <a:pt x="3802" y="2272"/>
                    <a:pt x="3950" y="2272"/>
                  </a:cubicBezTo>
                  <a:cubicBezTo>
                    <a:pt x="3960" y="2272"/>
                    <a:pt x="3970" y="2271"/>
                    <a:pt x="3980" y="2270"/>
                  </a:cubicBezTo>
                  <a:lnTo>
                    <a:pt x="3980" y="2270"/>
                  </a:lnTo>
                  <a:cubicBezTo>
                    <a:pt x="3857" y="2467"/>
                    <a:pt x="3795" y="2718"/>
                    <a:pt x="3838" y="2952"/>
                  </a:cubicBezTo>
                  <a:cubicBezTo>
                    <a:pt x="3779" y="2941"/>
                    <a:pt x="3715" y="2935"/>
                    <a:pt x="3646" y="2935"/>
                  </a:cubicBezTo>
                  <a:cubicBezTo>
                    <a:pt x="2548" y="2935"/>
                    <a:pt x="382" y="4295"/>
                    <a:pt x="17" y="4561"/>
                  </a:cubicBezTo>
                  <a:cubicBezTo>
                    <a:pt x="0" y="4578"/>
                    <a:pt x="9" y="4605"/>
                    <a:pt x="29" y="4605"/>
                  </a:cubicBezTo>
                  <a:cubicBezTo>
                    <a:pt x="31" y="4605"/>
                    <a:pt x="33" y="4605"/>
                    <a:pt x="36" y="4604"/>
                  </a:cubicBezTo>
                  <a:cubicBezTo>
                    <a:pt x="42" y="4604"/>
                    <a:pt x="48" y="4611"/>
                    <a:pt x="54" y="4611"/>
                  </a:cubicBezTo>
                  <a:cubicBezTo>
                    <a:pt x="274" y="4636"/>
                    <a:pt x="497" y="4648"/>
                    <a:pt x="720" y="4648"/>
                  </a:cubicBezTo>
                  <a:cubicBezTo>
                    <a:pt x="1365" y="4648"/>
                    <a:pt x="2019" y="4549"/>
                    <a:pt x="2634" y="4389"/>
                  </a:cubicBezTo>
                  <a:cubicBezTo>
                    <a:pt x="3034" y="4285"/>
                    <a:pt x="3433" y="4156"/>
                    <a:pt x="3814" y="3984"/>
                  </a:cubicBezTo>
                  <a:cubicBezTo>
                    <a:pt x="4035" y="3892"/>
                    <a:pt x="4275" y="3781"/>
                    <a:pt x="4275" y="3517"/>
                  </a:cubicBezTo>
                  <a:cubicBezTo>
                    <a:pt x="4281" y="3511"/>
                    <a:pt x="4287" y="3505"/>
                    <a:pt x="4287" y="3493"/>
                  </a:cubicBezTo>
                  <a:cubicBezTo>
                    <a:pt x="4287" y="3450"/>
                    <a:pt x="4281" y="3407"/>
                    <a:pt x="4275" y="3370"/>
                  </a:cubicBezTo>
                  <a:lnTo>
                    <a:pt x="4281" y="3370"/>
                  </a:lnTo>
                  <a:cubicBezTo>
                    <a:pt x="4410" y="3357"/>
                    <a:pt x="4545" y="3333"/>
                    <a:pt x="4680" y="3308"/>
                  </a:cubicBezTo>
                  <a:cubicBezTo>
                    <a:pt x="4736" y="3460"/>
                    <a:pt x="4897" y="3583"/>
                    <a:pt x="5062" y="3583"/>
                  </a:cubicBezTo>
                  <a:cubicBezTo>
                    <a:pt x="5096" y="3583"/>
                    <a:pt x="5131" y="3578"/>
                    <a:pt x="5165" y="3566"/>
                  </a:cubicBezTo>
                  <a:cubicBezTo>
                    <a:pt x="5319" y="3523"/>
                    <a:pt x="5417" y="3357"/>
                    <a:pt x="5381" y="3210"/>
                  </a:cubicBezTo>
                  <a:lnTo>
                    <a:pt x="5381" y="3210"/>
                  </a:lnTo>
                  <a:cubicBezTo>
                    <a:pt x="5453" y="3282"/>
                    <a:pt x="5549" y="3315"/>
                    <a:pt x="5648" y="3315"/>
                  </a:cubicBezTo>
                  <a:cubicBezTo>
                    <a:pt x="5760" y="3315"/>
                    <a:pt x="5876" y="3273"/>
                    <a:pt x="5964" y="3198"/>
                  </a:cubicBezTo>
                  <a:cubicBezTo>
                    <a:pt x="6130" y="3062"/>
                    <a:pt x="6216" y="2768"/>
                    <a:pt x="6019" y="2645"/>
                  </a:cubicBezTo>
                  <a:cubicBezTo>
                    <a:pt x="6634" y="2503"/>
                    <a:pt x="6880" y="1742"/>
                    <a:pt x="6302" y="1355"/>
                  </a:cubicBezTo>
                  <a:cubicBezTo>
                    <a:pt x="6185" y="1281"/>
                    <a:pt x="6056" y="1238"/>
                    <a:pt x="5927" y="1226"/>
                  </a:cubicBezTo>
                  <a:cubicBezTo>
                    <a:pt x="6247" y="882"/>
                    <a:pt x="6204" y="304"/>
                    <a:pt x="5755" y="77"/>
                  </a:cubicBezTo>
                  <a:cubicBezTo>
                    <a:pt x="5652" y="25"/>
                    <a:pt x="5545" y="0"/>
                    <a:pt x="543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4"/>
            <p:cNvSpPr/>
            <p:nvPr/>
          </p:nvSpPr>
          <p:spPr>
            <a:xfrm>
              <a:off x="-191624" y="3058209"/>
              <a:ext cx="20214" cy="18522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36" y="0"/>
                  </a:moveTo>
                  <a:cubicBezTo>
                    <a:pt x="16" y="0"/>
                    <a:pt x="1" y="29"/>
                    <a:pt x="22" y="40"/>
                  </a:cubicBezTo>
                  <a:cubicBezTo>
                    <a:pt x="83" y="83"/>
                    <a:pt x="126" y="132"/>
                    <a:pt x="163" y="193"/>
                  </a:cubicBezTo>
                  <a:cubicBezTo>
                    <a:pt x="171" y="203"/>
                    <a:pt x="180" y="207"/>
                    <a:pt x="190" y="207"/>
                  </a:cubicBezTo>
                  <a:cubicBezTo>
                    <a:pt x="209" y="207"/>
                    <a:pt x="227" y="188"/>
                    <a:pt x="218" y="163"/>
                  </a:cubicBezTo>
                  <a:cubicBezTo>
                    <a:pt x="181" y="95"/>
                    <a:pt x="114" y="34"/>
                    <a:pt x="46" y="3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4"/>
            <p:cNvSpPr/>
            <p:nvPr/>
          </p:nvSpPr>
          <p:spPr>
            <a:xfrm>
              <a:off x="-406411" y="2930156"/>
              <a:ext cx="221111" cy="268931"/>
            </a:xfrm>
            <a:custGeom>
              <a:avLst/>
              <a:gdLst/>
              <a:ahLst/>
              <a:cxnLst/>
              <a:rect l="l" t="t" r="r" b="b"/>
              <a:pathLst>
                <a:path w="2483" h="3020" extrusionOk="0">
                  <a:moveTo>
                    <a:pt x="345" y="1210"/>
                  </a:moveTo>
                  <a:cubicBezTo>
                    <a:pt x="360" y="1210"/>
                    <a:pt x="373" y="1225"/>
                    <a:pt x="370" y="1244"/>
                  </a:cubicBezTo>
                  <a:cubicBezTo>
                    <a:pt x="363" y="1269"/>
                    <a:pt x="357" y="1287"/>
                    <a:pt x="363" y="1312"/>
                  </a:cubicBezTo>
                  <a:cubicBezTo>
                    <a:pt x="370" y="1343"/>
                    <a:pt x="382" y="1361"/>
                    <a:pt x="406" y="1373"/>
                  </a:cubicBezTo>
                  <a:cubicBezTo>
                    <a:pt x="423" y="1384"/>
                    <a:pt x="415" y="1405"/>
                    <a:pt x="400" y="1405"/>
                  </a:cubicBezTo>
                  <a:cubicBezTo>
                    <a:pt x="398" y="1405"/>
                    <a:pt x="396" y="1405"/>
                    <a:pt x="394" y="1404"/>
                  </a:cubicBezTo>
                  <a:cubicBezTo>
                    <a:pt x="333" y="1379"/>
                    <a:pt x="277" y="1281"/>
                    <a:pt x="320" y="1226"/>
                  </a:cubicBezTo>
                  <a:cubicBezTo>
                    <a:pt x="327" y="1215"/>
                    <a:pt x="336" y="1210"/>
                    <a:pt x="345" y="1210"/>
                  </a:cubicBezTo>
                  <a:close/>
                  <a:moveTo>
                    <a:pt x="262" y="1279"/>
                  </a:moveTo>
                  <a:cubicBezTo>
                    <a:pt x="278" y="1279"/>
                    <a:pt x="296" y="1293"/>
                    <a:pt x="296" y="1312"/>
                  </a:cubicBezTo>
                  <a:cubicBezTo>
                    <a:pt x="277" y="1422"/>
                    <a:pt x="314" y="1521"/>
                    <a:pt x="394" y="1601"/>
                  </a:cubicBezTo>
                  <a:cubicBezTo>
                    <a:pt x="413" y="1615"/>
                    <a:pt x="395" y="1637"/>
                    <a:pt x="374" y="1637"/>
                  </a:cubicBezTo>
                  <a:cubicBezTo>
                    <a:pt x="368" y="1637"/>
                    <a:pt x="363" y="1635"/>
                    <a:pt x="357" y="1631"/>
                  </a:cubicBezTo>
                  <a:cubicBezTo>
                    <a:pt x="259" y="1558"/>
                    <a:pt x="210" y="1422"/>
                    <a:pt x="241" y="1300"/>
                  </a:cubicBezTo>
                  <a:cubicBezTo>
                    <a:pt x="243" y="1285"/>
                    <a:pt x="252" y="1279"/>
                    <a:pt x="262" y="1279"/>
                  </a:cubicBezTo>
                  <a:close/>
                  <a:moveTo>
                    <a:pt x="1746" y="1"/>
                  </a:moveTo>
                  <a:cubicBezTo>
                    <a:pt x="1425" y="1"/>
                    <a:pt x="1088" y="192"/>
                    <a:pt x="1088" y="538"/>
                  </a:cubicBezTo>
                  <a:cubicBezTo>
                    <a:pt x="1103" y="562"/>
                    <a:pt x="1087" y="594"/>
                    <a:pt x="1061" y="594"/>
                  </a:cubicBezTo>
                  <a:cubicBezTo>
                    <a:pt x="1054" y="594"/>
                    <a:pt x="1047" y="592"/>
                    <a:pt x="1039" y="587"/>
                  </a:cubicBezTo>
                  <a:cubicBezTo>
                    <a:pt x="975" y="546"/>
                    <a:pt x="908" y="529"/>
                    <a:pt x="841" y="529"/>
                  </a:cubicBezTo>
                  <a:cubicBezTo>
                    <a:pt x="617" y="529"/>
                    <a:pt x="394" y="725"/>
                    <a:pt x="247" y="882"/>
                  </a:cubicBezTo>
                  <a:cubicBezTo>
                    <a:pt x="1" y="1146"/>
                    <a:pt x="99" y="1472"/>
                    <a:pt x="320" y="1711"/>
                  </a:cubicBezTo>
                  <a:cubicBezTo>
                    <a:pt x="333" y="1717"/>
                    <a:pt x="345" y="1723"/>
                    <a:pt x="357" y="1730"/>
                  </a:cubicBezTo>
                  <a:cubicBezTo>
                    <a:pt x="378" y="1751"/>
                    <a:pt x="354" y="1781"/>
                    <a:pt x="331" y="1781"/>
                  </a:cubicBezTo>
                  <a:cubicBezTo>
                    <a:pt x="327" y="1781"/>
                    <a:pt x="324" y="1780"/>
                    <a:pt x="320" y="1779"/>
                  </a:cubicBezTo>
                  <a:cubicBezTo>
                    <a:pt x="290" y="1765"/>
                    <a:pt x="259" y="1759"/>
                    <a:pt x="230" y="1759"/>
                  </a:cubicBezTo>
                  <a:cubicBezTo>
                    <a:pt x="139" y="1759"/>
                    <a:pt x="64" y="1820"/>
                    <a:pt x="68" y="1926"/>
                  </a:cubicBezTo>
                  <a:cubicBezTo>
                    <a:pt x="75" y="2068"/>
                    <a:pt x="210" y="2123"/>
                    <a:pt x="327" y="2129"/>
                  </a:cubicBezTo>
                  <a:cubicBezTo>
                    <a:pt x="333" y="2123"/>
                    <a:pt x="340" y="2120"/>
                    <a:pt x="348" y="2120"/>
                  </a:cubicBezTo>
                  <a:cubicBezTo>
                    <a:pt x="369" y="2120"/>
                    <a:pt x="389" y="2143"/>
                    <a:pt x="376" y="2166"/>
                  </a:cubicBezTo>
                  <a:cubicBezTo>
                    <a:pt x="234" y="2387"/>
                    <a:pt x="197" y="2602"/>
                    <a:pt x="197" y="2860"/>
                  </a:cubicBezTo>
                  <a:cubicBezTo>
                    <a:pt x="247" y="2872"/>
                    <a:pt x="290" y="2885"/>
                    <a:pt x="333" y="2909"/>
                  </a:cubicBezTo>
                  <a:cubicBezTo>
                    <a:pt x="253" y="2571"/>
                    <a:pt x="554" y="2074"/>
                    <a:pt x="701" y="1791"/>
                  </a:cubicBezTo>
                  <a:cubicBezTo>
                    <a:pt x="935" y="1349"/>
                    <a:pt x="1236" y="949"/>
                    <a:pt x="1586" y="605"/>
                  </a:cubicBezTo>
                  <a:cubicBezTo>
                    <a:pt x="1593" y="598"/>
                    <a:pt x="1602" y="595"/>
                    <a:pt x="1610" y="595"/>
                  </a:cubicBezTo>
                  <a:cubicBezTo>
                    <a:pt x="1636" y="595"/>
                    <a:pt x="1658" y="625"/>
                    <a:pt x="1635" y="648"/>
                  </a:cubicBezTo>
                  <a:cubicBezTo>
                    <a:pt x="1340" y="956"/>
                    <a:pt x="1082" y="1281"/>
                    <a:pt x="867" y="1644"/>
                  </a:cubicBezTo>
                  <a:cubicBezTo>
                    <a:pt x="671" y="1982"/>
                    <a:pt x="333" y="2528"/>
                    <a:pt x="394" y="2940"/>
                  </a:cubicBezTo>
                  <a:cubicBezTo>
                    <a:pt x="425" y="2964"/>
                    <a:pt x="449" y="2989"/>
                    <a:pt x="474" y="3020"/>
                  </a:cubicBezTo>
                  <a:cubicBezTo>
                    <a:pt x="480" y="3014"/>
                    <a:pt x="480" y="3014"/>
                    <a:pt x="480" y="3014"/>
                  </a:cubicBezTo>
                  <a:cubicBezTo>
                    <a:pt x="486" y="3014"/>
                    <a:pt x="486" y="3007"/>
                    <a:pt x="492" y="3007"/>
                  </a:cubicBezTo>
                  <a:cubicBezTo>
                    <a:pt x="523" y="2897"/>
                    <a:pt x="560" y="2786"/>
                    <a:pt x="609" y="2682"/>
                  </a:cubicBezTo>
                  <a:cubicBezTo>
                    <a:pt x="603" y="2676"/>
                    <a:pt x="597" y="2670"/>
                    <a:pt x="591" y="2663"/>
                  </a:cubicBezTo>
                  <a:cubicBezTo>
                    <a:pt x="542" y="2590"/>
                    <a:pt x="572" y="2504"/>
                    <a:pt x="634" y="2442"/>
                  </a:cubicBezTo>
                  <a:cubicBezTo>
                    <a:pt x="688" y="2382"/>
                    <a:pt x="786" y="2342"/>
                    <a:pt x="880" y="2342"/>
                  </a:cubicBezTo>
                  <a:cubicBezTo>
                    <a:pt x="892" y="2342"/>
                    <a:pt x="904" y="2343"/>
                    <a:pt x="916" y="2344"/>
                  </a:cubicBezTo>
                  <a:cubicBezTo>
                    <a:pt x="781" y="2190"/>
                    <a:pt x="806" y="1932"/>
                    <a:pt x="978" y="1791"/>
                  </a:cubicBezTo>
                  <a:cubicBezTo>
                    <a:pt x="1064" y="1721"/>
                    <a:pt x="1165" y="1690"/>
                    <a:pt x="1265" y="1690"/>
                  </a:cubicBezTo>
                  <a:cubicBezTo>
                    <a:pt x="1385" y="1690"/>
                    <a:pt x="1504" y="1735"/>
                    <a:pt x="1598" y="1816"/>
                  </a:cubicBezTo>
                  <a:cubicBezTo>
                    <a:pt x="1537" y="1607"/>
                    <a:pt x="1617" y="1379"/>
                    <a:pt x="1807" y="1244"/>
                  </a:cubicBezTo>
                  <a:cubicBezTo>
                    <a:pt x="1899" y="1177"/>
                    <a:pt x="2010" y="1140"/>
                    <a:pt x="2120" y="1128"/>
                  </a:cubicBezTo>
                  <a:cubicBezTo>
                    <a:pt x="2403" y="870"/>
                    <a:pt x="2483" y="421"/>
                    <a:pt x="2170" y="145"/>
                  </a:cubicBezTo>
                  <a:cubicBezTo>
                    <a:pt x="2060" y="47"/>
                    <a:pt x="1905" y="1"/>
                    <a:pt x="174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4"/>
            <p:cNvSpPr/>
            <p:nvPr/>
          </p:nvSpPr>
          <p:spPr>
            <a:xfrm>
              <a:off x="-593503" y="3188488"/>
              <a:ext cx="234291" cy="128766"/>
            </a:xfrm>
            <a:custGeom>
              <a:avLst/>
              <a:gdLst/>
              <a:ahLst/>
              <a:cxnLst/>
              <a:rect l="l" t="t" r="r" b="b"/>
              <a:pathLst>
                <a:path w="2631" h="1446" extrusionOk="0">
                  <a:moveTo>
                    <a:pt x="2248" y="220"/>
                  </a:moveTo>
                  <a:cubicBezTo>
                    <a:pt x="2251" y="220"/>
                    <a:pt x="2253" y="221"/>
                    <a:pt x="2255" y="223"/>
                  </a:cubicBezTo>
                  <a:cubicBezTo>
                    <a:pt x="2354" y="291"/>
                    <a:pt x="2421" y="401"/>
                    <a:pt x="2434" y="518"/>
                  </a:cubicBezTo>
                  <a:cubicBezTo>
                    <a:pt x="2434" y="532"/>
                    <a:pt x="2420" y="540"/>
                    <a:pt x="2408" y="540"/>
                  </a:cubicBezTo>
                  <a:cubicBezTo>
                    <a:pt x="2399" y="540"/>
                    <a:pt x="2391" y="535"/>
                    <a:pt x="2391" y="524"/>
                  </a:cubicBezTo>
                  <a:cubicBezTo>
                    <a:pt x="2366" y="414"/>
                    <a:pt x="2323" y="321"/>
                    <a:pt x="2237" y="248"/>
                  </a:cubicBezTo>
                  <a:cubicBezTo>
                    <a:pt x="2227" y="238"/>
                    <a:pt x="2237" y="220"/>
                    <a:pt x="2248" y="220"/>
                  </a:cubicBezTo>
                  <a:close/>
                  <a:moveTo>
                    <a:pt x="1427" y="465"/>
                  </a:moveTo>
                  <a:cubicBezTo>
                    <a:pt x="1429" y="465"/>
                    <a:pt x="1431" y="466"/>
                    <a:pt x="1432" y="469"/>
                  </a:cubicBezTo>
                  <a:cubicBezTo>
                    <a:pt x="1610" y="580"/>
                    <a:pt x="1709" y="782"/>
                    <a:pt x="1696" y="985"/>
                  </a:cubicBezTo>
                  <a:cubicBezTo>
                    <a:pt x="1696" y="1000"/>
                    <a:pt x="1683" y="1008"/>
                    <a:pt x="1670" y="1008"/>
                  </a:cubicBezTo>
                  <a:cubicBezTo>
                    <a:pt x="1656" y="1008"/>
                    <a:pt x="1644" y="1000"/>
                    <a:pt x="1647" y="985"/>
                  </a:cubicBezTo>
                  <a:cubicBezTo>
                    <a:pt x="1666" y="782"/>
                    <a:pt x="1580" y="610"/>
                    <a:pt x="1420" y="487"/>
                  </a:cubicBezTo>
                  <a:cubicBezTo>
                    <a:pt x="1411" y="478"/>
                    <a:pt x="1419" y="465"/>
                    <a:pt x="1427" y="465"/>
                  </a:cubicBezTo>
                  <a:close/>
                  <a:moveTo>
                    <a:pt x="458" y="803"/>
                  </a:moveTo>
                  <a:cubicBezTo>
                    <a:pt x="461" y="803"/>
                    <a:pt x="464" y="804"/>
                    <a:pt x="468" y="807"/>
                  </a:cubicBezTo>
                  <a:cubicBezTo>
                    <a:pt x="597" y="874"/>
                    <a:pt x="683" y="1016"/>
                    <a:pt x="664" y="1163"/>
                  </a:cubicBezTo>
                  <a:cubicBezTo>
                    <a:pt x="661" y="1175"/>
                    <a:pt x="650" y="1182"/>
                    <a:pt x="641" y="1182"/>
                  </a:cubicBezTo>
                  <a:cubicBezTo>
                    <a:pt x="631" y="1182"/>
                    <a:pt x="621" y="1175"/>
                    <a:pt x="621" y="1163"/>
                  </a:cubicBezTo>
                  <a:cubicBezTo>
                    <a:pt x="627" y="1028"/>
                    <a:pt x="572" y="899"/>
                    <a:pt x="449" y="831"/>
                  </a:cubicBezTo>
                  <a:cubicBezTo>
                    <a:pt x="439" y="821"/>
                    <a:pt x="445" y="803"/>
                    <a:pt x="458" y="803"/>
                  </a:cubicBezTo>
                  <a:close/>
                  <a:moveTo>
                    <a:pt x="2068" y="1"/>
                  </a:moveTo>
                  <a:cubicBezTo>
                    <a:pt x="1973" y="1"/>
                    <a:pt x="1870" y="13"/>
                    <a:pt x="1764" y="33"/>
                  </a:cubicBezTo>
                  <a:cubicBezTo>
                    <a:pt x="1991" y="119"/>
                    <a:pt x="2169" y="346"/>
                    <a:pt x="2176" y="586"/>
                  </a:cubicBezTo>
                  <a:cubicBezTo>
                    <a:pt x="2176" y="603"/>
                    <a:pt x="2163" y="612"/>
                    <a:pt x="2150" y="612"/>
                  </a:cubicBezTo>
                  <a:cubicBezTo>
                    <a:pt x="2139" y="612"/>
                    <a:pt x="2129" y="606"/>
                    <a:pt x="2126" y="592"/>
                  </a:cubicBezTo>
                  <a:cubicBezTo>
                    <a:pt x="2096" y="340"/>
                    <a:pt x="1961" y="137"/>
                    <a:pt x="1715" y="45"/>
                  </a:cubicBezTo>
                  <a:cubicBezTo>
                    <a:pt x="1420" y="100"/>
                    <a:pt x="1107" y="223"/>
                    <a:pt x="842" y="334"/>
                  </a:cubicBezTo>
                  <a:cubicBezTo>
                    <a:pt x="1107" y="395"/>
                    <a:pt x="1322" y="653"/>
                    <a:pt x="1328" y="917"/>
                  </a:cubicBezTo>
                  <a:cubicBezTo>
                    <a:pt x="1331" y="931"/>
                    <a:pt x="1319" y="939"/>
                    <a:pt x="1308" y="939"/>
                  </a:cubicBezTo>
                  <a:cubicBezTo>
                    <a:pt x="1299" y="939"/>
                    <a:pt x="1291" y="934"/>
                    <a:pt x="1291" y="924"/>
                  </a:cubicBezTo>
                  <a:cubicBezTo>
                    <a:pt x="1248" y="641"/>
                    <a:pt x="1076" y="438"/>
                    <a:pt x="799" y="352"/>
                  </a:cubicBezTo>
                  <a:cubicBezTo>
                    <a:pt x="615" y="432"/>
                    <a:pt x="462" y="512"/>
                    <a:pt x="363" y="555"/>
                  </a:cubicBezTo>
                  <a:cubicBezTo>
                    <a:pt x="240" y="610"/>
                    <a:pt x="118" y="666"/>
                    <a:pt x="1" y="733"/>
                  </a:cubicBezTo>
                  <a:cubicBezTo>
                    <a:pt x="5" y="733"/>
                    <a:pt x="6" y="730"/>
                    <a:pt x="9" y="730"/>
                  </a:cubicBezTo>
                  <a:cubicBezTo>
                    <a:pt x="10" y="730"/>
                    <a:pt x="11" y="731"/>
                    <a:pt x="13" y="733"/>
                  </a:cubicBezTo>
                  <a:cubicBezTo>
                    <a:pt x="253" y="813"/>
                    <a:pt x="437" y="1059"/>
                    <a:pt x="419" y="1317"/>
                  </a:cubicBezTo>
                  <a:cubicBezTo>
                    <a:pt x="419" y="1335"/>
                    <a:pt x="406" y="1341"/>
                    <a:pt x="394" y="1341"/>
                  </a:cubicBezTo>
                  <a:lnTo>
                    <a:pt x="412" y="1446"/>
                  </a:lnTo>
                  <a:cubicBezTo>
                    <a:pt x="474" y="1433"/>
                    <a:pt x="529" y="1427"/>
                    <a:pt x="591" y="1415"/>
                  </a:cubicBezTo>
                  <a:cubicBezTo>
                    <a:pt x="922" y="1347"/>
                    <a:pt x="1248" y="1261"/>
                    <a:pt x="1574" y="1151"/>
                  </a:cubicBezTo>
                  <a:cubicBezTo>
                    <a:pt x="1733" y="1102"/>
                    <a:pt x="1887" y="1040"/>
                    <a:pt x="2047" y="979"/>
                  </a:cubicBezTo>
                  <a:cubicBezTo>
                    <a:pt x="2151" y="936"/>
                    <a:pt x="2280" y="899"/>
                    <a:pt x="2372" y="831"/>
                  </a:cubicBezTo>
                  <a:cubicBezTo>
                    <a:pt x="2458" y="776"/>
                    <a:pt x="2630" y="598"/>
                    <a:pt x="2630" y="494"/>
                  </a:cubicBezTo>
                  <a:cubicBezTo>
                    <a:pt x="2611" y="126"/>
                    <a:pt x="2380" y="1"/>
                    <a:pt x="2068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4"/>
            <p:cNvSpPr/>
            <p:nvPr/>
          </p:nvSpPr>
          <p:spPr>
            <a:xfrm>
              <a:off x="-381744" y="3038084"/>
              <a:ext cx="13001" cy="17187"/>
            </a:xfrm>
            <a:custGeom>
              <a:avLst/>
              <a:gdLst/>
              <a:ahLst/>
              <a:cxnLst/>
              <a:rect l="l" t="t" r="r" b="b"/>
              <a:pathLst>
                <a:path w="146" h="193" extrusionOk="0">
                  <a:moveTo>
                    <a:pt x="68" y="1"/>
                  </a:moveTo>
                  <a:cubicBezTo>
                    <a:pt x="59" y="1"/>
                    <a:pt x="50" y="5"/>
                    <a:pt x="43" y="14"/>
                  </a:cubicBezTo>
                  <a:cubicBezTo>
                    <a:pt x="0" y="69"/>
                    <a:pt x="56" y="167"/>
                    <a:pt x="117" y="192"/>
                  </a:cubicBezTo>
                  <a:cubicBezTo>
                    <a:pt x="119" y="193"/>
                    <a:pt x="121" y="193"/>
                    <a:pt x="123" y="193"/>
                  </a:cubicBezTo>
                  <a:cubicBezTo>
                    <a:pt x="138" y="193"/>
                    <a:pt x="146" y="172"/>
                    <a:pt x="129" y="161"/>
                  </a:cubicBezTo>
                  <a:cubicBezTo>
                    <a:pt x="105" y="149"/>
                    <a:pt x="93" y="131"/>
                    <a:pt x="86" y="100"/>
                  </a:cubicBezTo>
                  <a:cubicBezTo>
                    <a:pt x="80" y="75"/>
                    <a:pt x="93" y="57"/>
                    <a:pt x="93" y="32"/>
                  </a:cubicBezTo>
                  <a:cubicBezTo>
                    <a:pt x="96" y="13"/>
                    <a:pt x="83" y="1"/>
                    <a:pt x="6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4"/>
            <p:cNvSpPr/>
            <p:nvPr/>
          </p:nvSpPr>
          <p:spPr>
            <a:xfrm>
              <a:off x="-387799" y="3044050"/>
              <a:ext cx="18166" cy="31969"/>
            </a:xfrm>
            <a:custGeom>
              <a:avLst/>
              <a:gdLst/>
              <a:ahLst/>
              <a:cxnLst/>
              <a:rect l="l" t="t" r="r" b="b"/>
              <a:pathLst>
                <a:path w="204" h="359" extrusionOk="0">
                  <a:moveTo>
                    <a:pt x="50" y="0"/>
                  </a:moveTo>
                  <a:cubicBezTo>
                    <a:pt x="40" y="0"/>
                    <a:pt x="30" y="6"/>
                    <a:pt x="25" y="21"/>
                  </a:cubicBezTo>
                  <a:cubicBezTo>
                    <a:pt x="1" y="143"/>
                    <a:pt x="50" y="279"/>
                    <a:pt x="148" y="352"/>
                  </a:cubicBezTo>
                  <a:cubicBezTo>
                    <a:pt x="154" y="357"/>
                    <a:pt x="161" y="359"/>
                    <a:pt x="167" y="359"/>
                  </a:cubicBezTo>
                  <a:cubicBezTo>
                    <a:pt x="187" y="359"/>
                    <a:pt x="204" y="340"/>
                    <a:pt x="185" y="322"/>
                  </a:cubicBezTo>
                  <a:cubicBezTo>
                    <a:pt x="105" y="242"/>
                    <a:pt x="68" y="143"/>
                    <a:pt x="81" y="39"/>
                  </a:cubicBezTo>
                  <a:cubicBezTo>
                    <a:pt x="84" y="16"/>
                    <a:pt x="67" y="0"/>
                    <a:pt x="5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4"/>
            <p:cNvSpPr/>
            <p:nvPr/>
          </p:nvSpPr>
          <p:spPr>
            <a:xfrm>
              <a:off x="-395190" y="3207989"/>
              <a:ext cx="18433" cy="28585"/>
            </a:xfrm>
            <a:custGeom>
              <a:avLst/>
              <a:gdLst/>
              <a:ahLst/>
              <a:cxnLst/>
              <a:rect l="l" t="t" r="r" b="b"/>
              <a:pathLst>
                <a:path w="207" h="321" extrusionOk="0">
                  <a:moveTo>
                    <a:pt x="21" y="1"/>
                  </a:moveTo>
                  <a:cubicBezTo>
                    <a:pt x="10" y="1"/>
                    <a:pt x="0" y="19"/>
                    <a:pt x="10" y="29"/>
                  </a:cubicBezTo>
                  <a:cubicBezTo>
                    <a:pt x="96" y="102"/>
                    <a:pt x="139" y="195"/>
                    <a:pt x="164" y="305"/>
                  </a:cubicBezTo>
                  <a:cubicBezTo>
                    <a:pt x="164" y="316"/>
                    <a:pt x="172" y="321"/>
                    <a:pt x="181" y="321"/>
                  </a:cubicBezTo>
                  <a:cubicBezTo>
                    <a:pt x="193" y="321"/>
                    <a:pt x="207" y="313"/>
                    <a:pt x="207" y="299"/>
                  </a:cubicBezTo>
                  <a:cubicBezTo>
                    <a:pt x="194" y="182"/>
                    <a:pt x="121" y="72"/>
                    <a:pt x="28" y="4"/>
                  </a:cubicBezTo>
                  <a:cubicBezTo>
                    <a:pt x="26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4"/>
            <p:cNvSpPr/>
            <p:nvPr/>
          </p:nvSpPr>
          <p:spPr>
            <a:xfrm>
              <a:off x="-467944" y="3229806"/>
              <a:ext cx="26092" cy="48532"/>
            </a:xfrm>
            <a:custGeom>
              <a:avLst/>
              <a:gdLst/>
              <a:ahLst/>
              <a:cxnLst/>
              <a:rect l="l" t="t" r="r" b="b"/>
              <a:pathLst>
                <a:path w="293" h="545" extrusionOk="0">
                  <a:moveTo>
                    <a:pt x="17" y="1"/>
                  </a:moveTo>
                  <a:cubicBezTo>
                    <a:pt x="9" y="1"/>
                    <a:pt x="1" y="14"/>
                    <a:pt x="10" y="23"/>
                  </a:cubicBezTo>
                  <a:cubicBezTo>
                    <a:pt x="170" y="146"/>
                    <a:pt x="256" y="318"/>
                    <a:pt x="237" y="521"/>
                  </a:cubicBezTo>
                  <a:cubicBezTo>
                    <a:pt x="234" y="536"/>
                    <a:pt x="246" y="544"/>
                    <a:pt x="260" y="544"/>
                  </a:cubicBezTo>
                  <a:cubicBezTo>
                    <a:pt x="273" y="544"/>
                    <a:pt x="286" y="536"/>
                    <a:pt x="286" y="521"/>
                  </a:cubicBezTo>
                  <a:cubicBezTo>
                    <a:pt x="293" y="318"/>
                    <a:pt x="200" y="116"/>
                    <a:pt x="22" y="5"/>
                  </a:cubicBezTo>
                  <a:cubicBezTo>
                    <a:pt x="21" y="2"/>
                    <a:pt x="19" y="1"/>
                    <a:pt x="1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4"/>
            <p:cNvSpPr/>
            <p:nvPr/>
          </p:nvSpPr>
          <p:spPr>
            <a:xfrm>
              <a:off x="-554410" y="3259994"/>
              <a:ext cx="21728" cy="33750"/>
            </a:xfrm>
            <a:custGeom>
              <a:avLst/>
              <a:gdLst/>
              <a:ahLst/>
              <a:cxnLst/>
              <a:rect l="l" t="t" r="r" b="b"/>
              <a:pathLst>
                <a:path w="244" h="379" extrusionOk="0">
                  <a:moveTo>
                    <a:pt x="19" y="0"/>
                  </a:moveTo>
                  <a:cubicBezTo>
                    <a:pt x="6" y="0"/>
                    <a:pt x="0" y="18"/>
                    <a:pt x="10" y="28"/>
                  </a:cubicBezTo>
                  <a:cubicBezTo>
                    <a:pt x="133" y="96"/>
                    <a:pt x="188" y="225"/>
                    <a:pt x="182" y="360"/>
                  </a:cubicBezTo>
                  <a:cubicBezTo>
                    <a:pt x="182" y="372"/>
                    <a:pt x="192" y="379"/>
                    <a:pt x="202" y="379"/>
                  </a:cubicBezTo>
                  <a:cubicBezTo>
                    <a:pt x="211" y="379"/>
                    <a:pt x="222" y="372"/>
                    <a:pt x="225" y="360"/>
                  </a:cubicBezTo>
                  <a:cubicBezTo>
                    <a:pt x="244" y="213"/>
                    <a:pt x="158" y="71"/>
                    <a:pt x="29" y="4"/>
                  </a:cubicBezTo>
                  <a:cubicBezTo>
                    <a:pt x="25" y="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4"/>
            <p:cNvSpPr/>
            <p:nvPr/>
          </p:nvSpPr>
          <p:spPr>
            <a:xfrm>
              <a:off x="-594037" y="3253761"/>
              <a:ext cx="39449" cy="54231"/>
            </a:xfrm>
            <a:custGeom>
              <a:avLst/>
              <a:gdLst/>
              <a:ahLst/>
              <a:cxnLst/>
              <a:rect l="l" t="t" r="r" b="b"/>
              <a:pathLst>
                <a:path w="443" h="609" extrusionOk="0">
                  <a:moveTo>
                    <a:pt x="7" y="0"/>
                  </a:moveTo>
                  <a:cubicBezTo>
                    <a:pt x="1" y="0"/>
                    <a:pt x="1" y="19"/>
                    <a:pt x="7" y="25"/>
                  </a:cubicBezTo>
                  <a:cubicBezTo>
                    <a:pt x="246" y="117"/>
                    <a:pt x="369" y="338"/>
                    <a:pt x="375" y="584"/>
                  </a:cubicBezTo>
                  <a:cubicBezTo>
                    <a:pt x="375" y="602"/>
                    <a:pt x="388" y="608"/>
                    <a:pt x="400" y="608"/>
                  </a:cubicBezTo>
                  <a:cubicBezTo>
                    <a:pt x="412" y="608"/>
                    <a:pt x="425" y="602"/>
                    <a:pt x="425" y="584"/>
                  </a:cubicBezTo>
                  <a:cubicBezTo>
                    <a:pt x="443" y="326"/>
                    <a:pt x="253" y="80"/>
                    <a:pt x="1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4"/>
            <p:cNvSpPr/>
            <p:nvPr/>
          </p:nvSpPr>
          <p:spPr>
            <a:xfrm>
              <a:off x="-724227" y="3253761"/>
              <a:ext cx="167503" cy="73644"/>
            </a:xfrm>
            <a:custGeom>
              <a:avLst/>
              <a:gdLst/>
              <a:ahLst/>
              <a:cxnLst/>
              <a:rect l="l" t="t" r="r" b="b"/>
              <a:pathLst>
                <a:path w="1881" h="827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68" y="0"/>
                    <a:pt x="1467" y="1"/>
                    <a:pt x="1466" y="1"/>
                  </a:cubicBezTo>
                  <a:lnTo>
                    <a:pt x="1466" y="1"/>
                  </a:lnTo>
                  <a:cubicBezTo>
                    <a:pt x="1467" y="1"/>
                    <a:pt x="1468" y="1"/>
                    <a:pt x="1469" y="0"/>
                  </a:cubicBezTo>
                  <a:close/>
                  <a:moveTo>
                    <a:pt x="1050" y="378"/>
                  </a:moveTo>
                  <a:cubicBezTo>
                    <a:pt x="1052" y="378"/>
                    <a:pt x="1055" y="379"/>
                    <a:pt x="1057" y="381"/>
                  </a:cubicBezTo>
                  <a:cubicBezTo>
                    <a:pt x="1168" y="455"/>
                    <a:pt x="1260" y="559"/>
                    <a:pt x="1297" y="694"/>
                  </a:cubicBezTo>
                  <a:cubicBezTo>
                    <a:pt x="1300" y="705"/>
                    <a:pt x="1291" y="712"/>
                    <a:pt x="1282" y="712"/>
                  </a:cubicBezTo>
                  <a:cubicBezTo>
                    <a:pt x="1276" y="712"/>
                    <a:pt x="1269" y="708"/>
                    <a:pt x="1266" y="700"/>
                  </a:cubicBezTo>
                  <a:cubicBezTo>
                    <a:pt x="1217" y="578"/>
                    <a:pt x="1155" y="479"/>
                    <a:pt x="1045" y="399"/>
                  </a:cubicBezTo>
                  <a:cubicBezTo>
                    <a:pt x="1035" y="394"/>
                    <a:pt x="1041" y="378"/>
                    <a:pt x="1050" y="378"/>
                  </a:cubicBezTo>
                  <a:close/>
                  <a:moveTo>
                    <a:pt x="1466" y="1"/>
                  </a:moveTo>
                  <a:cubicBezTo>
                    <a:pt x="1221" y="124"/>
                    <a:pt x="977" y="259"/>
                    <a:pt x="738" y="399"/>
                  </a:cubicBezTo>
                  <a:cubicBezTo>
                    <a:pt x="842" y="461"/>
                    <a:pt x="916" y="578"/>
                    <a:pt x="934" y="700"/>
                  </a:cubicBezTo>
                  <a:cubicBezTo>
                    <a:pt x="934" y="710"/>
                    <a:pt x="926" y="717"/>
                    <a:pt x="916" y="717"/>
                  </a:cubicBezTo>
                  <a:cubicBezTo>
                    <a:pt x="908" y="717"/>
                    <a:pt x="900" y="712"/>
                    <a:pt x="897" y="700"/>
                  </a:cubicBezTo>
                  <a:cubicBezTo>
                    <a:pt x="867" y="578"/>
                    <a:pt x="805" y="485"/>
                    <a:pt x="701" y="418"/>
                  </a:cubicBezTo>
                  <a:cubicBezTo>
                    <a:pt x="467" y="553"/>
                    <a:pt x="234" y="688"/>
                    <a:pt x="1" y="823"/>
                  </a:cubicBezTo>
                  <a:cubicBezTo>
                    <a:pt x="110" y="825"/>
                    <a:pt x="219" y="827"/>
                    <a:pt x="328" y="827"/>
                  </a:cubicBezTo>
                  <a:cubicBezTo>
                    <a:pt x="848" y="827"/>
                    <a:pt x="1362" y="799"/>
                    <a:pt x="1880" y="713"/>
                  </a:cubicBezTo>
                  <a:lnTo>
                    <a:pt x="1862" y="608"/>
                  </a:lnTo>
                  <a:cubicBezTo>
                    <a:pt x="1850" y="608"/>
                    <a:pt x="1837" y="602"/>
                    <a:pt x="1837" y="584"/>
                  </a:cubicBezTo>
                  <a:cubicBezTo>
                    <a:pt x="1831" y="338"/>
                    <a:pt x="1708" y="117"/>
                    <a:pt x="1469" y="25"/>
                  </a:cubicBezTo>
                  <a:cubicBezTo>
                    <a:pt x="1464" y="19"/>
                    <a:pt x="1463" y="6"/>
                    <a:pt x="1466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4"/>
            <p:cNvSpPr/>
            <p:nvPr/>
          </p:nvSpPr>
          <p:spPr>
            <a:xfrm>
              <a:off x="-632150" y="3287510"/>
              <a:ext cx="23776" cy="29654"/>
            </a:xfrm>
            <a:custGeom>
              <a:avLst/>
              <a:gdLst/>
              <a:ahLst/>
              <a:cxnLst/>
              <a:rect l="l" t="t" r="r" b="b"/>
              <a:pathLst>
                <a:path w="267" h="333" extrusionOk="0">
                  <a:moveTo>
                    <a:pt x="18" y="1"/>
                  </a:moveTo>
                  <a:cubicBezTo>
                    <a:pt x="8" y="1"/>
                    <a:pt x="0" y="15"/>
                    <a:pt x="11" y="20"/>
                  </a:cubicBezTo>
                  <a:cubicBezTo>
                    <a:pt x="121" y="100"/>
                    <a:pt x="183" y="199"/>
                    <a:pt x="232" y="321"/>
                  </a:cubicBezTo>
                  <a:cubicBezTo>
                    <a:pt x="235" y="329"/>
                    <a:pt x="242" y="333"/>
                    <a:pt x="248" y="333"/>
                  </a:cubicBezTo>
                  <a:cubicBezTo>
                    <a:pt x="257" y="333"/>
                    <a:pt x="266" y="326"/>
                    <a:pt x="263" y="315"/>
                  </a:cubicBezTo>
                  <a:cubicBezTo>
                    <a:pt x="226" y="180"/>
                    <a:pt x="134" y="70"/>
                    <a:pt x="23" y="2"/>
                  </a:cubicBezTo>
                  <a:cubicBezTo>
                    <a:pt x="21" y="1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4"/>
            <p:cNvSpPr/>
            <p:nvPr/>
          </p:nvSpPr>
          <p:spPr>
            <a:xfrm>
              <a:off x="-463313" y="3560357"/>
              <a:ext cx="183977" cy="204993"/>
            </a:xfrm>
            <a:custGeom>
              <a:avLst/>
              <a:gdLst/>
              <a:ahLst/>
              <a:cxnLst/>
              <a:rect l="l" t="t" r="r" b="b"/>
              <a:pathLst>
                <a:path w="2066" h="2302" extrusionOk="0">
                  <a:moveTo>
                    <a:pt x="403" y="1"/>
                  </a:moveTo>
                  <a:cubicBezTo>
                    <a:pt x="271" y="1"/>
                    <a:pt x="136" y="16"/>
                    <a:pt x="1" y="47"/>
                  </a:cubicBezTo>
                  <a:cubicBezTo>
                    <a:pt x="44" y="84"/>
                    <a:pt x="75" y="127"/>
                    <a:pt x="99" y="176"/>
                  </a:cubicBezTo>
                  <a:cubicBezTo>
                    <a:pt x="105" y="182"/>
                    <a:pt x="105" y="182"/>
                    <a:pt x="105" y="188"/>
                  </a:cubicBezTo>
                  <a:cubicBezTo>
                    <a:pt x="152" y="181"/>
                    <a:pt x="199" y="178"/>
                    <a:pt x="244" y="178"/>
                  </a:cubicBezTo>
                  <a:cubicBezTo>
                    <a:pt x="960" y="178"/>
                    <a:pt x="1482" y="969"/>
                    <a:pt x="1592" y="1662"/>
                  </a:cubicBezTo>
                  <a:cubicBezTo>
                    <a:pt x="1629" y="1871"/>
                    <a:pt x="1635" y="2092"/>
                    <a:pt x="1592" y="2301"/>
                  </a:cubicBezTo>
                  <a:cubicBezTo>
                    <a:pt x="2034" y="1884"/>
                    <a:pt x="2065" y="1214"/>
                    <a:pt x="1727" y="710"/>
                  </a:cubicBezTo>
                  <a:cubicBezTo>
                    <a:pt x="1413" y="243"/>
                    <a:pt x="930" y="1"/>
                    <a:pt x="403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4"/>
            <p:cNvSpPr/>
            <p:nvPr/>
          </p:nvSpPr>
          <p:spPr>
            <a:xfrm>
              <a:off x="-742304" y="3464095"/>
              <a:ext cx="485946" cy="391019"/>
            </a:xfrm>
            <a:custGeom>
              <a:avLst/>
              <a:gdLst/>
              <a:ahLst/>
              <a:cxnLst/>
              <a:rect l="l" t="t" r="r" b="b"/>
              <a:pathLst>
                <a:path w="5457" h="4391" extrusionOk="0">
                  <a:moveTo>
                    <a:pt x="3165" y="59"/>
                  </a:moveTo>
                  <a:cubicBezTo>
                    <a:pt x="3189" y="65"/>
                    <a:pt x="3214" y="83"/>
                    <a:pt x="3226" y="108"/>
                  </a:cubicBezTo>
                  <a:cubicBezTo>
                    <a:pt x="3245" y="132"/>
                    <a:pt x="3238" y="188"/>
                    <a:pt x="3195" y="194"/>
                  </a:cubicBezTo>
                  <a:lnTo>
                    <a:pt x="3189" y="194"/>
                  </a:lnTo>
                  <a:cubicBezTo>
                    <a:pt x="3185" y="189"/>
                    <a:pt x="3178" y="185"/>
                    <a:pt x="3169" y="185"/>
                  </a:cubicBezTo>
                  <a:cubicBezTo>
                    <a:pt x="3166" y="185"/>
                    <a:pt x="3162" y="186"/>
                    <a:pt x="3159" y="188"/>
                  </a:cubicBezTo>
                  <a:cubicBezTo>
                    <a:pt x="3140" y="163"/>
                    <a:pt x="3140" y="120"/>
                    <a:pt x="3146" y="83"/>
                  </a:cubicBezTo>
                  <a:cubicBezTo>
                    <a:pt x="3159" y="77"/>
                    <a:pt x="3165" y="71"/>
                    <a:pt x="3165" y="59"/>
                  </a:cubicBezTo>
                  <a:close/>
                  <a:moveTo>
                    <a:pt x="3197" y="677"/>
                  </a:moveTo>
                  <a:cubicBezTo>
                    <a:pt x="3701" y="677"/>
                    <a:pt x="4141" y="879"/>
                    <a:pt x="4479" y="1287"/>
                  </a:cubicBezTo>
                  <a:cubicBezTo>
                    <a:pt x="4226" y="1098"/>
                    <a:pt x="3924" y="980"/>
                    <a:pt x="3612" y="980"/>
                  </a:cubicBezTo>
                  <a:cubicBezTo>
                    <a:pt x="3448" y="980"/>
                    <a:pt x="3281" y="1013"/>
                    <a:pt x="3116" y="1085"/>
                  </a:cubicBezTo>
                  <a:cubicBezTo>
                    <a:pt x="3109" y="1091"/>
                    <a:pt x="3109" y="1097"/>
                    <a:pt x="3109" y="1103"/>
                  </a:cubicBezTo>
                  <a:cubicBezTo>
                    <a:pt x="3042" y="1052"/>
                    <a:pt x="2959" y="1022"/>
                    <a:pt x="2875" y="1022"/>
                  </a:cubicBezTo>
                  <a:cubicBezTo>
                    <a:pt x="2867" y="1022"/>
                    <a:pt x="2859" y="1023"/>
                    <a:pt x="2851" y="1023"/>
                  </a:cubicBezTo>
                  <a:cubicBezTo>
                    <a:pt x="2841" y="1028"/>
                    <a:pt x="2830" y="1038"/>
                    <a:pt x="2831" y="1049"/>
                  </a:cubicBezTo>
                  <a:lnTo>
                    <a:pt x="2831" y="1049"/>
                  </a:lnTo>
                  <a:cubicBezTo>
                    <a:pt x="2796" y="928"/>
                    <a:pt x="2803" y="813"/>
                    <a:pt x="2833" y="710"/>
                  </a:cubicBezTo>
                  <a:cubicBezTo>
                    <a:pt x="2958" y="688"/>
                    <a:pt x="3079" y="677"/>
                    <a:pt x="3197" y="677"/>
                  </a:cubicBezTo>
                  <a:close/>
                  <a:moveTo>
                    <a:pt x="2409" y="705"/>
                  </a:moveTo>
                  <a:cubicBezTo>
                    <a:pt x="2391" y="815"/>
                    <a:pt x="2397" y="932"/>
                    <a:pt x="2427" y="1048"/>
                  </a:cubicBezTo>
                  <a:cubicBezTo>
                    <a:pt x="2391" y="1048"/>
                    <a:pt x="2348" y="1066"/>
                    <a:pt x="2305" y="1097"/>
                  </a:cubicBezTo>
                  <a:cubicBezTo>
                    <a:pt x="2298" y="1091"/>
                    <a:pt x="2292" y="1078"/>
                    <a:pt x="2280" y="1078"/>
                  </a:cubicBezTo>
                  <a:cubicBezTo>
                    <a:pt x="2137" y="1043"/>
                    <a:pt x="1990" y="1026"/>
                    <a:pt x="1844" y="1026"/>
                  </a:cubicBezTo>
                  <a:cubicBezTo>
                    <a:pt x="1507" y="1026"/>
                    <a:pt x="1173" y="1118"/>
                    <a:pt x="885" y="1294"/>
                  </a:cubicBezTo>
                  <a:cubicBezTo>
                    <a:pt x="1194" y="871"/>
                    <a:pt x="1763" y="713"/>
                    <a:pt x="2277" y="713"/>
                  </a:cubicBezTo>
                  <a:cubicBezTo>
                    <a:pt x="2315" y="713"/>
                    <a:pt x="2353" y="714"/>
                    <a:pt x="2391" y="716"/>
                  </a:cubicBezTo>
                  <a:cubicBezTo>
                    <a:pt x="2396" y="716"/>
                    <a:pt x="2407" y="711"/>
                    <a:pt x="2409" y="705"/>
                  </a:cubicBezTo>
                  <a:close/>
                  <a:moveTo>
                    <a:pt x="3097" y="96"/>
                  </a:moveTo>
                  <a:cubicBezTo>
                    <a:pt x="3097" y="132"/>
                    <a:pt x="3097" y="163"/>
                    <a:pt x="3116" y="194"/>
                  </a:cubicBezTo>
                  <a:cubicBezTo>
                    <a:pt x="3116" y="200"/>
                    <a:pt x="3116" y="200"/>
                    <a:pt x="3122" y="206"/>
                  </a:cubicBezTo>
                  <a:cubicBezTo>
                    <a:pt x="2827" y="409"/>
                    <a:pt x="2575" y="827"/>
                    <a:pt x="2827" y="1158"/>
                  </a:cubicBezTo>
                  <a:cubicBezTo>
                    <a:pt x="2833" y="1165"/>
                    <a:pt x="2840" y="1167"/>
                    <a:pt x="2847" y="1167"/>
                  </a:cubicBezTo>
                  <a:cubicBezTo>
                    <a:pt x="2861" y="1167"/>
                    <a:pt x="2872" y="1156"/>
                    <a:pt x="2864" y="1140"/>
                  </a:cubicBezTo>
                  <a:cubicBezTo>
                    <a:pt x="2852" y="1111"/>
                    <a:pt x="2840" y="1087"/>
                    <a:pt x="2834" y="1063"/>
                  </a:cubicBezTo>
                  <a:lnTo>
                    <a:pt x="2834" y="1063"/>
                  </a:lnTo>
                  <a:cubicBezTo>
                    <a:pt x="2836" y="1066"/>
                    <a:pt x="2840" y="1066"/>
                    <a:pt x="2845" y="1066"/>
                  </a:cubicBezTo>
                  <a:cubicBezTo>
                    <a:pt x="2987" y="1091"/>
                    <a:pt x="3103" y="1152"/>
                    <a:pt x="3171" y="1281"/>
                  </a:cubicBezTo>
                  <a:cubicBezTo>
                    <a:pt x="3091" y="1300"/>
                    <a:pt x="3011" y="1324"/>
                    <a:pt x="2925" y="1361"/>
                  </a:cubicBezTo>
                  <a:cubicBezTo>
                    <a:pt x="2919" y="1367"/>
                    <a:pt x="2913" y="1373"/>
                    <a:pt x="2913" y="1380"/>
                  </a:cubicBezTo>
                  <a:cubicBezTo>
                    <a:pt x="2839" y="1355"/>
                    <a:pt x="2759" y="1343"/>
                    <a:pt x="2667" y="1343"/>
                  </a:cubicBezTo>
                  <a:cubicBezTo>
                    <a:pt x="2656" y="1342"/>
                    <a:pt x="2644" y="1341"/>
                    <a:pt x="2633" y="1341"/>
                  </a:cubicBezTo>
                  <a:cubicBezTo>
                    <a:pt x="2558" y="1341"/>
                    <a:pt x="2484" y="1357"/>
                    <a:pt x="2415" y="1373"/>
                  </a:cubicBezTo>
                  <a:cubicBezTo>
                    <a:pt x="2409" y="1361"/>
                    <a:pt x="2403" y="1349"/>
                    <a:pt x="2384" y="1343"/>
                  </a:cubicBezTo>
                  <a:cubicBezTo>
                    <a:pt x="2329" y="1318"/>
                    <a:pt x="2274" y="1306"/>
                    <a:pt x="2219" y="1294"/>
                  </a:cubicBezTo>
                  <a:cubicBezTo>
                    <a:pt x="2237" y="1257"/>
                    <a:pt x="2255" y="1226"/>
                    <a:pt x="2286" y="1195"/>
                  </a:cubicBezTo>
                  <a:cubicBezTo>
                    <a:pt x="2329" y="1152"/>
                    <a:pt x="2384" y="1128"/>
                    <a:pt x="2440" y="1115"/>
                  </a:cubicBezTo>
                  <a:lnTo>
                    <a:pt x="2452" y="1115"/>
                  </a:lnTo>
                  <a:cubicBezTo>
                    <a:pt x="2458" y="1128"/>
                    <a:pt x="2458" y="1140"/>
                    <a:pt x="2464" y="1152"/>
                  </a:cubicBezTo>
                  <a:cubicBezTo>
                    <a:pt x="2468" y="1160"/>
                    <a:pt x="2475" y="1164"/>
                    <a:pt x="2482" y="1164"/>
                  </a:cubicBezTo>
                  <a:cubicBezTo>
                    <a:pt x="2496" y="1164"/>
                    <a:pt x="2511" y="1150"/>
                    <a:pt x="2507" y="1134"/>
                  </a:cubicBezTo>
                  <a:cubicBezTo>
                    <a:pt x="2403" y="655"/>
                    <a:pt x="2618" y="225"/>
                    <a:pt x="3097" y="96"/>
                  </a:cubicBezTo>
                  <a:close/>
                  <a:moveTo>
                    <a:pt x="1848" y="1117"/>
                  </a:moveTo>
                  <a:cubicBezTo>
                    <a:pt x="1976" y="1117"/>
                    <a:pt x="2104" y="1131"/>
                    <a:pt x="2231" y="1158"/>
                  </a:cubicBezTo>
                  <a:cubicBezTo>
                    <a:pt x="2194" y="1195"/>
                    <a:pt x="2176" y="1238"/>
                    <a:pt x="2176" y="1281"/>
                  </a:cubicBezTo>
                  <a:cubicBezTo>
                    <a:pt x="2109" y="1269"/>
                    <a:pt x="2044" y="1264"/>
                    <a:pt x="1979" y="1264"/>
                  </a:cubicBezTo>
                  <a:cubicBezTo>
                    <a:pt x="1250" y="1264"/>
                    <a:pt x="661" y="1995"/>
                    <a:pt x="560" y="2707"/>
                  </a:cubicBezTo>
                  <a:cubicBezTo>
                    <a:pt x="535" y="2903"/>
                    <a:pt x="554" y="3112"/>
                    <a:pt x="615" y="3309"/>
                  </a:cubicBezTo>
                  <a:cubicBezTo>
                    <a:pt x="142" y="2842"/>
                    <a:pt x="105" y="2172"/>
                    <a:pt x="572" y="1662"/>
                  </a:cubicBezTo>
                  <a:cubicBezTo>
                    <a:pt x="906" y="1304"/>
                    <a:pt x="1373" y="1117"/>
                    <a:pt x="1848" y="1117"/>
                  </a:cubicBezTo>
                  <a:close/>
                  <a:moveTo>
                    <a:pt x="3536" y="1082"/>
                  </a:moveTo>
                  <a:cubicBezTo>
                    <a:pt x="4063" y="1082"/>
                    <a:pt x="4546" y="1324"/>
                    <a:pt x="4860" y="1791"/>
                  </a:cubicBezTo>
                  <a:cubicBezTo>
                    <a:pt x="5198" y="2295"/>
                    <a:pt x="5167" y="2965"/>
                    <a:pt x="4725" y="3382"/>
                  </a:cubicBezTo>
                  <a:cubicBezTo>
                    <a:pt x="4768" y="3173"/>
                    <a:pt x="4762" y="2952"/>
                    <a:pt x="4725" y="2743"/>
                  </a:cubicBezTo>
                  <a:cubicBezTo>
                    <a:pt x="4615" y="2056"/>
                    <a:pt x="4092" y="1259"/>
                    <a:pt x="3376" y="1259"/>
                  </a:cubicBezTo>
                  <a:cubicBezTo>
                    <a:pt x="3331" y="1259"/>
                    <a:pt x="3285" y="1262"/>
                    <a:pt x="3238" y="1269"/>
                  </a:cubicBezTo>
                  <a:cubicBezTo>
                    <a:pt x="3238" y="1263"/>
                    <a:pt x="3238" y="1263"/>
                    <a:pt x="3232" y="1257"/>
                  </a:cubicBezTo>
                  <a:cubicBezTo>
                    <a:pt x="3208" y="1208"/>
                    <a:pt x="3177" y="1165"/>
                    <a:pt x="3134" y="1128"/>
                  </a:cubicBezTo>
                  <a:cubicBezTo>
                    <a:pt x="3269" y="1097"/>
                    <a:pt x="3404" y="1082"/>
                    <a:pt x="3536" y="1082"/>
                  </a:cubicBezTo>
                  <a:close/>
                  <a:moveTo>
                    <a:pt x="3338" y="1339"/>
                  </a:moveTo>
                  <a:cubicBezTo>
                    <a:pt x="3992" y="1339"/>
                    <a:pt x="4473" y="1984"/>
                    <a:pt x="4608" y="2621"/>
                  </a:cubicBezTo>
                  <a:cubicBezTo>
                    <a:pt x="4701" y="3032"/>
                    <a:pt x="4713" y="3524"/>
                    <a:pt x="4387" y="3837"/>
                  </a:cubicBezTo>
                  <a:cubicBezTo>
                    <a:pt x="4204" y="4016"/>
                    <a:pt x="3963" y="4105"/>
                    <a:pt x="3720" y="4105"/>
                  </a:cubicBezTo>
                  <a:cubicBezTo>
                    <a:pt x="3606" y="4105"/>
                    <a:pt x="3490" y="4085"/>
                    <a:pt x="3380" y="4046"/>
                  </a:cubicBezTo>
                  <a:cubicBezTo>
                    <a:pt x="3564" y="3812"/>
                    <a:pt x="3644" y="3481"/>
                    <a:pt x="3675" y="3143"/>
                  </a:cubicBezTo>
                  <a:cubicBezTo>
                    <a:pt x="3678" y="3115"/>
                    <a:pt x="3658" y="3101"/>
                    <a:pt x="3636" y="3101"/>
                  </a:cubicBezTo>
                  <a:cubicBezTo>
                    <a:pt x="3615" y="3101"/>
                    <a:pt x="3592" y="3115"/>
                    <a:pt x="3589" y="3143"/>
                  </a:cubicBezTo>
                  <a:cubicBezTo>
                    <a:pt x="3515" y="3714"/>
                    <a:pt x="3331" y="4298"/>
                    <a:pt x="2642" y="4304"/>
                  </a:cubicBezTo>
                  <a:cubicBezTo>
                    <a:pt x="2634" y="4304"/>
                    <a:pt x="2625" y="4304"/>
                    <a:pt x="2617" y="4304"/>
                  </a:cubicBezTo>
                  <a:cubicBezTo>
                    <a:pt x="2351" y="4304"/>
                    <a:pt x="2120" y="4213"/>
                    <a:pt x="1936" y="4064"/>
                  </a:cubicBezTo>
                  <a:cubicBezTo>
                    <a:pt x="1936" y="4058"/>
                    <a:pt x="1930" y="4052"/>
                    <a:pt x="1924" y="4052"/>
                  </a:cubicBezTo>
                  <a:cubicBezTo>
                    <a:pt x="1684" y="3849"/>
                    <a:pt x="1537" y="3548"/>
                    <a:pt x="1524" y="3204"/>
                  </a:cubicBezTo>
                  <a:cubicBezTo>
                    <a:pt x="1524" y="3189"/>
                    <a:pt x="1512" y="3181"/>
                    <a:pt x="1500" y="3181"/>
                  </a:cubicBezTo>
                  <a:cubicBezTo>
                    <a:pt x="1488" y="3181"/>
                    <a:pt x="1475" y="3189"/>
                    <a:pt x="1475" y="3204"/>
                  </a:cubicBezTo>
                  <a:cubicBezTo>
                    <a:pt x="1451" y="3542"/>
                    <a:pt x="1586" y="3849"/>
                    <a:pt x="1813" y="4064"/>
                  </a:cubicBezTo>
                  <a:cubicBezTo>
                    <a:pt x="1770" y="4069"/>
                    <a:pt x="1728" y="4072"/>
                    <a:pt x="1687" y="4072"/>
                  </a:cubicBezTo>
                  <a:cubicBezTo>
                    <a:pt x="963" y="4072"/>
                    <a:pt x="525" y="3330"/>
                    <a:pt x="677" y="2621"/>
                  </a:cubicBezTo>
                  <a:cubicBezTo>
                    <a:pt x="809" y="1975"/>
                    <a:pt x="1334" y="1361"/>
                    <a:pt x="1991" y="1361"/>
                  </a:cubicBezTo>
                  <a:cubicBezTo>
                    <a:pt x="2097" y="1361"/>
                    <a:pt x="2206" y="1376"/>
                    <a:pt x="2317" y="1410"/>
                  </a:cubicBezTo>
                  <a:cubicBezTo>
                    <a:pt x="1967" y="1558"/>
                    <a:pt x="1727" y="1920"/>
                    <a:pt x="1617" y="2283"/>
                  </a:cubicBezTo>
                  <a:cubicBezTo>
                    <a:pt x="1608" y="2299"/>
                    <a:pt x="1625" y="2313"/>
                    <a:pt x="1640" y="2313"/>
                  </a:cubicBezTo>
                  <a:cubicBezTo>
                    <a:pt x="1648" y="2313"/>
                    <a:pt x="1655" y="2309"/>
                    <a:pt x="1660" y="2301"/>
                  </a:cubicBezTo>
                  <a:cubicBezTo>
                    <a:pt x="1832" y="1902"/>
                    <a:pt x="2108" y="1472"/>
                    <a:pt x="2587" y="1429"/>
                  </a:cubicBezTo>
                  <a:cubicBezTo>
                    <a:pt x="2612" y="1426"/>
                    <a:pt x="2637" y="1425"/>
                    <a:pt x="2661" y="1425"/>
                  </a:cubicBezTo>
                  <a:cubicBezTo>
                    <a:pt x="3159" y="1425"/>
                    <a:pt x="3418" y="1898"/>
                    <a:pt x="3564" y="2326"/>
                  </a:cubicBezTo>
                  <a:cubicBezTo>
                    <a:pt x="3569" y="2344"/>
                    <a:pt x="3584" y="2352"/>
                    <a:pt x="3600" y="2352"/>
                  </a:cubicBezTo>
                  <a:cubicBezTo>
                    <a:pt x="3627" y="2352"/>
                    <a:pt x="3655" y="2331"/>
                    <a:pt x="3644" y="2301"/>
                  </a:cubicBezTo>
                  <a:cubicBezTo>
                    <a:pt x="3521" y="1945"/>
                    <a:pt x="3318" y="1558"/>
                    <a:pt x="2974" y="1404"/>
                  </a:cubicBezTo>
                  <a:cubicBezTo>
                    <a:pt x="3100" y="1360"/>
                    <a:pt x="3222" y="1339"/>
                    <a:pt x="3338" y="1339"/>
                  </a:cubicBezTo>
                  <a:close/>
                  <a:moveTo>
                    <a:pt x="3143" y="1"/>
                  </a:moveTo>
                  <a:cubicBezTo>
                    <a:pt x="3134" y="1"/>
                    <a:pt x="3126" y="7"/>
                    <a:pt x="3122" y="16"/>
                  </a:cubicBezTo>
                  <a:cubicBezTo>
                    <a:pt x="3122" y="16"/>
                    <a:pt x="3119" y="13"/>
                    <a:pt x="3115" y="13"/>
                  </a:cubicBezTo>
                  <a:cubicBezTo>
                    <a:pt x="3113" y="13"/>
                    <a:pt x="3111" y="14"/>
                    <a:pt x="3109" y="16"/>
                  </a:cubicBezTo>
                  <a:cubicBezTo>
                    <a:pt x="2759" y="77"/>
                    <a:pt x="2489" y="347"/>
                    <a:pt x="2421" y="673"/>
                  </a:cubicBezTo>
                  <a:cubicBezTo>
                    <a:pt x="2415" y="661"/>
                    <a:pt x="2403" y="648"/>
                    <a:pt x="2391" y="648"/>
                  </a:cubicBezTo>
                  <a:cubicBezTo>
                    <a:pt x="2355" y="647"/>
                    <a:pt x="2318" y="646"/>
                    <a:pt x="2281" y="646"/>
                  </a:cubicBezTo>
                  <a:cubicBezTo>
                    <a:pt x="1725" y="646"/>
                    <a:pt x="1077" y="824"/>
                    <a:pt x="812" y="1343"/>
                  </a:cubicBezTo>
                  <a:cubicBezTo>
                    <a:pt x="652" y="1447"/>
                    <a:pt x="505" y="1576"/>
                    <a:pt x="388" y="1736"/>
                  </a:cubicBezTo>
                  <a:cubicBezTo>
                    <a:pt x="1" y="2258"/>
                    <a:pt x="56" y="3063"/>
                    <a:pt x="652" y="3413"/>
                  </a:cubicBezTo>
                  <a:cubicBezTo>
                    <a:pt x="810" y="3825"/>
                    <a:pt x="1153" y="4166"/>
                    <a:pt x="1594" y="4166"/>
                  </a:cubicBezTo>
                  <a:cubicBezTo>
                    <a:pt x="1686" y="4166"/>
                    <a:pt x="1782" y="4151"/>
                    <a:pt x="1881" y="4120"/>
                  </a:cubicBezTo>
                  <a:cubicBezTo>
                    <a:pt x="2084" y="4287"/>
                    <a:pt x="2345" y="4390"/>
                    <a:pt x="2619" y="4390"/>
                  </a:cubicBezTo>
                  <a:cubicBezTo>
                    <a:pt x="2627" y="4390"/>
                    <a:pt x="2635" y="4390"/>
                    <a:pt x="2642" y="4390"/>
                  </a:cubicBezTo>
                  <a:cubicBezTo>
                    <a:pt x="2944" y="4384"/>
                    <a:pt x="3165" y="4279"/>
                    <a:pt x="3318" y="4113"/>
                  </a:cubicBezTo>
                  <a:cubicBezTo>
                    <a:pt x="3324" y="4120"/>
                    <a:pt x="3324" y="4120"/>
                    <a:pt x="3331" y="4120"/>
                  </a:cubicBezTo>
                  <a:cubicBezTo>
                    <a:pt x="3460" y="4173"/>
                    <a:pt x="3595" y="4199"/>
                    <a:pt x="3730" y="4199"/>
                  </a:cubicBezTo>
                  <a:cubicBezTo>
                    <a:pt x="3953" y="4199"/>
                    <a:pt x="4175" y="4126"/>
                    <a:pt x="4363" y="3984"/>
                  </a:cubicBezTo>
                  <a:cubicBezTo>
                    <a:pt x="4529" y="3855"/>
                    <a:pt x="4639" y="3683"/>
                    <a:pt x="4694" y="3493"/>
                  </a:cubicBezTo>
                  <a:cubicBezTo>
                    <a:pt x="4700" y="3495"/>
                    <a:pt x="4706" y="3497"/>
                    <a:pt x="4712" y="3497"/>
                  </a:cubicBezTo>
                  <a:cubicBezTo>
                    <a:pt x="4721" y="3497"/>
                    <a:pt x="4730" y="3494"/>
                    <a:pt x="4737" y="3487"/>
                  </a:cubicBezTo>
                  <a:cubicBezTo>
                    <a:pt x="5456" y="2891"/>
                    <a:pt x="5217" y="1945"/>
                    <a:pt x="4621" y="1404"/>
                  </a:cubicBezTo>
                  <a:cubicBezTo>
                    <a:pt x="4639" y="1392"/>
                    <a:pt x="4645" y="1380"/>
                    <a:pt x="4633" y="1361"/>
                  </a:cubicBezTo>
                  <a:cubicBezTo>
                    <a:pt x="4347" y="881"/>
                    <a:pt x="3819" y="600"/>
                    <a:pt x="3280" y="600"/>
                  </a:cubicBezTo>
                  <a:cubicBezTo>
                    <a:pt x="3136" y="600"/>
                    <a:pt x="2992" y="619"/>
                    <a:pt x="2851" y="661"/>
                  </a:cubicBezTo>
                  <a:cubicBezTo>
                    <a:pt x="2919" y="507"/>
                    <a:pt x="3048" y="366"/>
                    <a:pt x="3195" y="249"/>
                  </a:cubicBezTo>
                  <a:cubicBezTo>
                    <a:pt x="3195" y="249"/>
                    <a:pt x="3195" y="243"/>
                    <a:pt x="3202" y="243"/>
                  </a:cubicBezTo>
                  <a:cubicBezTo>
                    <a:pt x="3208" y="243"/>
                    <a:pt x="3214" y="237"/>
                    <a:pt x="3226" y="237"/>
                  </a:cubicBezTo>
                  <a:cubicBezTo>
                    <a:pt x="3269" y="212"/>
                    <a:pt x="3294" y="157"/>
                    <a:pt x="3281" y="114"/>
                  </a:cubicBezTo>
                  <a:cubicBezTo>
                    <a:pt x="3263" y="53"/>
                    <a:pt x="3208" y="16"/>
                    <a:pt x="3152" y="3"/>
                  </a:cubicBezTo>
                  <a:cubicBezTo>
                    <a:pt x="3149" y="2"/>
                    <a:pt x="3146" y="1"/>
                    <a:pt x="314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4"/>
            <p:cNvSpPr/>
            <p:nvPr/>
          </p:nvSpPr>
          <p:spPr>
            <a:xfrm>
              <a:off x="-695553" y="3583331"/>
              <a:ext cx="372941" cy="264122"/>
            </a:xfrm>
            <a:custGeom>
              <a:avLst/>
              <a:gdLst/>
              <a:ahLst/>
              <a:cxnLst/>
              <a:rect l="l" t="t" r="r" b="b"/>
              <a:pathLst>
                <a:path w="4188" h="2966" extrusionOk="0">
                  <a:moveTo>
                    <a:pt x="3490" y="364"/>
                  </a:moveTo>
                  <a:cubicBezTo>
                    <a:pt x="3491" y="364"/>
                    <a:pt x="3492" y="365"/>
                    <a:pt x="3494" y="366"/>
                  </a:cubicBezTo>
                  <a:cubicBezTo>
                    <a:pt x="3531" y="391"/>
                    <a:pt x="3567" y="415"/>
                    <a:pt x="3598" y="446"/>
                  </a:cubicBezTo>
                  <a:cubicBezTo>
                    <a:pt x="3623" y="477"/>
                    <a:pt x="3660" y="507"/>
                    <a:pt x="3678" y="544"/>
                  </a:cubicBezTo>
                  <a:cubicBezTo>
                    <a:pt x="3687" y="563"/>
                    <a:pt x="3672" y="581"/>
                    <a:pt x="3659" y="581"/>
                  </a:cubicBezTo>
                  <a:cubicBezTo>
                    <a:pt x="3654" y="581"/>
                    <a:pt x="3650" y="580"/>
                    <a:pt x="3647" y="575"/>
                  </a:cubicBezTo>
                  <a:cubicBezTo>
                    <a:pt x="3617" y="544"/>
                    <a:pt x="3598" y="501"/>
                    <a:pt x="3574" y="471"/>
                  </a:cubicBezTo>
                  <a:cubicBezTo>
                    <a:pt x="3543" y="440"/>
                    <a:pt x="3512" y="409"/>
                    <a:pt x="3481" y="378"/>
                  </a:cubicBezTo>
                  <a:cubicBezTo>
                    <a:pt x="3476" y="373"/>
                    <a:pt x="3483" y="364"/>
                    <a:pt x="3490" y="364"/>
                  </a:cubicBezTo>
                  <a:close/>
                  <a:moveTo>
                    <a:pt x="3310" y="270"/>
                  </a:moveTo>
                  <a:cubicBezTo>
                    <a:pt x="3313" y="270"/>
                    <a:pt x="3317" y="271"/>
                    <a:pt x="3322" y="274"/>
                  </a:cubicBezTo>
                  <a:cubicBezTo>
                    <a:pt x="3371" y="323"/>
                    <a:pt x="3420" y="372"/>
                    <a:pt x="3469" y="421"/>
                  </a:cubicBezTo>
                  <a:cubicBezTo>
                    <a:pt x="3512" y="464"/>
                    <a:pt x="3561" y="514"/>
                    <a:pt x="3592" y="563"/>
                  </a:cubicBezTo>
                  <a:cubicBezTo>
                    <a:pt x="3606" y="577"/>
                    <a:pt x="3591" y="591"/>
                    <a:pt x="3578" y="591"/>
                  </a:cubicBezTo>
                  <a:cubicBezTo>
                    <a:pt x="3574" y="591"/>
                    <a:pt x="3570" y="590"/>
                    <a:pt x="3567" y="587"/>
                  </a:cubicBezTo>
                  <a:cubicBezTo>
                    <a:pt x="3518" y="544"/>
                    <a:pt x="3475" y="495"/>
                    <a:pt x="3432" y="446"/>
                  </a:cubicBezTo>
                  <a:cubicBezTo>
                    <a:pt x="3383" y="397"/>
                    <a:pt x="3340" y="348"/>
                    <a:pt x="3297" y="299"/>
                  </a:cubicBezTo>
                  <a:cubicBezTo>
                    <a:pt x="3288" y="284"/>
                    <a:pt x="3296" y="270"/>
                    <a:pt x="3310" y="270"/>
                  </a:cubicBezTo>
                  <a:close/>
                  <a:moveTo>
                    <a:pt x="549" y="2229"/>
                  </a:moveTo>
                  <a:cubicBezTo>
                    <a:pt x="555" y="2229"/>
                    <a:pt x="561" y="2232"/>
                    <a:pt x="563" y="2240"/>
                  </a:cubicBezTo>
                  <a:cubicBezTo>
                    <a:pt x="582" y="2283"/>
                    <a:pt x="606" y="2320"/>
                    <a:pt x="637" y="2344"/>
                  </a:cubicBezTo>
                  <a:cubicBezTo>
                    <a:pt x="668" y="2375"/>
                    <a:pt x="698" y="2394"/>
                    <a:pt x="735" y="2412"/>
                  </a:cubicBezTo>
                  <a:cubicBezTo>
                    <a:pt x="758" y="2423"/>
                    <a:pt x="744" y="2462"/>
                    <a:pt x="722" y="2462"/>
                  </a:cubicBezTo>
                  <a:cubicBezTo>
                    <a:pt x="720" y="2462"/>
                    <a:pt x="718" y="2461"/>
                    <a:pt x="717" y="2461"/>
                  </a:cubicBezTo>
                  <a:cubicBezTo>
                    <a:pt x="631" y="2430"/>
                    <a:pt x="557" y="2338"/>
                    <a:pt x="539" y="2246"/>
                  </a:cubicBezTo>
                  <a:cubicBezTo>
                    <a:pt x="535" y="2235"/>
                    <a:pt x="542" y="2229"/>
                    <a:pt x="549" y="2229"/>
                  </a:cubicBezTo>
                  <a:close/>
                  <a:moveTo>
                    <a:pt x="393" y="2190"/>
                  </a:moveTo>
                  <a:cubicBezTo>
                    <a:pt x="397" y="2190"/>
                    <a:pt x="401" y="2192"/>
                    <a:pt x="403" y="2197"/>
                  </a:cubicBezTo>
                  <a:cubicBezTo>
                    <a:pt x="453" y="2301"/>
                    <a:pt x="520" y="2375"/>
                    <a:pt x="606" y="2455"/>
                  </a:cubicBezTo>
                  <a:cubicBezTo>
                    <a:pt x="622" y="2465"/>
                    <a:pt x="611" y="2489"/>
                    <a:pt x="597" y="2489"/>
                  </a:cubicBezTo>
                  <a:cubicBezTo>
                    <a:pt x="594" y="2489"/>
                    <a:pt x="591" y="2488"/>
                    <a:pt x="588" y="2486"/>
                  </a:cubicBezTo>
                  <a:cubicBezTo>
                    <a:pt x="483" y="2424"/>
                    <a:pt x="416" y="2314"/>
                    <a:pt x="385" y="2203"/>
                  </a:cubicBezTo>
                  <a:cubicBezTo>
                    <a:pt x="381" y="2195"/>
                    <a:pt x="387" y="2190"/>
                    <a:pt x="393" y="2190"/>
                  </a:cubicBezTo>
                  <a:close/>
                  <a:moveTo>
                    <a:pt x="2813" y="0"/>
                  </a:moveTo>
                  <a:cubicBezTo>
                    <a:pt x="2697" y="0"/>
                    <a:pt x="2575" y="21"/>
                    <a:pt x="2449" y="65"/>
                  </a:cubicBezTo>
                  <a:cubicBezTo>
                    <a:pt x="2793" y="219"/>
                    <a:pt x="2996" y="606"/>
                    <a:pt x="3119" y="962"/>
                  </a:cubicBezTo>
                  <a:cubicBezTo>
                    <a:pt x="3126" y="992"/>
                    <a:pt x="3099" y="1013"/>
                    <a:pt x="3072" y="1013"/>
                  </a:cubicBezTo>
                  <a:cubicBezTo>
                    <a:pt x="3056" y="1013"/>
                    <a:pt x="3040" y="1005"/>
                    <a:pt x="3033" y="987"/>
                  </a:cubicBezTo>
                  <a:cubicBezTo>
                    <a:pt x="2892" y="553"/>
                    <a:pt x="2634" y="86"/>
                    <a:pt x="2132" y="86"/>
                  </a:cubicBezTo>
                  <a:cubicBezTo>
                    <a:pt x="2107" y="86"/>
                    <a:pt x="2082" y="87"/>
                    <a:pt x="2056" y="90"/>
                  </a:cubicBezTo>
                  <a:cubicBezTo>
                    <a:pt x="1583" y="133"/>
                    <a:pt x="1307" y="563"/>
                    <a:pt x="1135" y="962"/>
                  </a:cubicBezTo>
                  <a:cubicBezTo>
                    <a:pt x="1130" y="970"/>
                    <a:pt x="1123" y="974"/>
                    <a:pt x="1115" y="974"/>
                  </a:cubicBezTo>
                  <a:cubicBezTo>
                    <a:pt x="1100" y="974"/>
                    <a:pt x="1083" y="960"/>
                    <a:pt x="1092" y="944"/>
                  </a:cubicBezTo>
                  <a:cubicBezTo>
                    <a:pt x="1202" y="581"/>
                    <a:pt x="1442" y="219"/>
                    <a:pt x="1792" y="71"/>
                  </a:cubicBezTo>
                  <a:cubicBezTo>
                    <a:pt x="1681" y="37"/>
                    <a:pt x="1572" y="22"/>
                    <a:pt x="1466" y="22"/>
                  </a:cubicBezTo>
                  <a:cubicBezTo>
                    <a:pt x="809" y="22"/>
                    <a:pt x="284" y="636"/>
                    <a:pt x="152" y="1282"/>
                  </a:cubicBezTo>
                  <a:cubicBezTo>
                    <a:pt x="0" y="1991"/>
                    <a:pt x="438" y="2733"/>
                    <a:pt x="1162" y="2733"/>
                  </a:cubicBezTo>
                  <a:cubicBezTo>
                    <a:pt x="1203" y="2733"/>
                    <a:pt x="1245" y="2730"/>
                    <a:pt x="1288" y="2725"/>
                  </a:cubicBezTo>
                  <a:cubicBezTo>
                    <a:pt x="1061" y="2504"/>
                    <a:pt x="926" y="2203"/>
                    <a:pt x="950" y="1865"/>
                  </a:cubicBezTo>
                  <a:cubicBezTo>
                    <a:pt x="950" y="1850"/>
                    <a:pt x="963" y="1842"/>
                    <a:pt x="975" y="1842"/>
                  </a:cubicBezTo>
                  <a:cubicBezTo>
                    <a:pt x="987" y="1842"/>
                    <a:pt x="999" y="1850"/>
                    <a:pt x="999" y="1865"/>
                  </a:cubicBezTo>
                  <a:cubicBezTo>
                    <a:pt x="1012" y="2209"/>
                    <a:pt x="1159" y="2510"/>
                    <a:pt x="1399" y="2713"/>
                  </a:cubicBezTo>
                  <a:cubicBezTo>
                    <a:pt x="1405" y="2713"/>
                    <a:pt x="1411" y="2719"/>
                    <a:pt x="1411" y="2725"/>
                  </a:cubicBezTo>
                  <a:cubicBezTo>
                    <a:pt x="1595" y="2874"/>
                    <a:pt x="1826" y="2965"/>
                    <a:pt x="2092" y="2965"/>
                  </a:cubicBezTo>
                  <a:cubicBezTo>
                    <a:pt x="2100" y="2965"/>
                    <a:pt x="2109" y="2965"/>
                    <a:pt x="2117" y="2965"/>
                  </a:cubicBezTo>
                  <a:cubicBezTo>
                    <a:pt x="2806" y="2959"/>
                    <a:pt x="2990" y="2375"/>
                    <a:pt x="3057" y="1804"/>
                  </a:cubicBezTo>
                  <a:cubicBezTo>
                    <a:pt x="3064" y="1776"/>
                    <a:pt x="3088" y="1762"/>
                    <a:pt x="3110" y="1762"/>
                  </a:cubicBezTo>
                  <a:cubicBezTo>
                    <a:pt x="3133" y="1762"/>
                    <a:pt x="3153" y="1776"/>
                    <a:pt x="3150" y="1804"/>
                  </a:cubicBezTo>
                  <a:cubicBezTo>
                    <a:pt x="3119" y="2142"/>
                    <a:pt x="3039" y="2473"/>
                    <a:pt x="2855" y="2707"/>
                  </a:cubicBezTo>
                  <a:cubicBezTo>
                    <a:pt x="2965" y="2746"/>
                    <a:pt x="3081" y="2766"/>
                    <a:pt x="3195" y="2766"/>
                  </a:cubicBezTo>
                  <a:cubicBezTo>
                    <a:pt x="3438" y="2766"/>
                    <a:pt x="3679" y="2677"/>
                    <a:pt x="3862" y="2498"/>
                  </a:cubicBezTo>
                  <a:cubicBezTo>
                    <a:pt x="4188" y="2185"/>
                    <a:pt x="4176" y="1693"/>
                    <a:pt x="4083" y="1282"/>
                  </a:cubicBezTo>
                  <a:cubicBezTo>
                    <a:pt x="3948" y="645"/>
                    <a:pt x="3467" y="0"/>
                    <a:pt x="281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4"/>
            <p:cNvSpPr/>
            <p:nvPr/>
          </p:nvSpPr>
          <p:spPr>
            <a:xfrm>
              <a:off x="-386018" y="3615745"/>
              <a:ext cx="18879" cy="19413"/>
            </a:xfrm>
            <a:custGeom>
              <a:avLst/>
              <a:gdLst/>
              <a:ahLst/>
              <a:cxnLst/>
              <a:rect l="l" t="t" r="r" b="b"/>
              <a:pathLst>
                <a:path w="212" h="218" extrusionOk="0">
                  <a:moveTo>
                    <a:pt x="14" y="0"/>
                  </a:moveTo>
                  <a:cubicBezTo>
                    <a:pt x="7" y="0"/>
                    <a:pt x="0" y="9"/>
                    <a:pt x="5" y="14"/>
                  </a:cubicBezTo>
                  <a:cubicBezTo>
                    <a:pt x="36" y="45"/>
                    <a:pt x="67" y="76"/>
                    <a:pt x="91" y="107"/>
                  </a:cubicBezTo>
                  <a:cubicBezTo>
                    <a:pt x="122" y="137"/>
                    <a:pt x="141" y="180"/>
                    <a:pt x="171" y="211"/>
                  </a:cubicBezTo>
                  <a:cubicBezTo>
                    <a:pt x="174" y="216"/>
                    <a:pt x="178" y="217"/>
                    <a:pt x="183" y="217"/>
                  </a:cubicBezTo>
                  <a:cubicBezTo>
                    <a:pt x="196" y="217"/>
                    <a:pt x="211" y="199"/>
                    <a:pt x="202" y="180"/>
                  </a:cubicBezTo>
                  <a:cubicBezTo>
                    <a:pt x="184" y="143"/>
                    <a:pt x="147" y="113"/>
                    <a:pt x="116" y="82"/>
                  </a:cubicBezTo>
                  <a:cubicBezTo>
                    <a:pt x="85" y="51"/>
                    <a:pt x="55" y="27"/>
                    <a:pt x="18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4"/>
            <p:cNvSpPr/>
            <p:nvPr/>
          </p:nvSpPr>
          <p:spPr>
            <a:xfrm>
              <a:off x="-402849" y="3607375"/>
              <a:ext cx="28496" cy="28674"/>
            </a:xfrm>
            <a:custGeom>
              <a:avLst/>
              <a:gdLst/>
              <a:ahLst/>
              <a:cxnLst/>
              <a:rect l="l" t="t" r="r" b="b"/>
              <a:pathLst>
                <a:path w="320" h="322" extrusionOk="0">
                  <a:moveTo>
                    <a:pt x="23" y="0"/>
                  </a:moveTo>
                  <a:cubicBezTo>
                    <a:pt x="9" y="0"/>
                    <a:pt x="1" y="14"/>
                    <a:pt x="10" y="29"/>
                  </a:cubicBezTo>
                  <a:cubicBezTo>
                    <a:pt x="53" y="78"/>
                    <a:pt x="102" y="127"/>
                    <a:pt x="145" y="176"/>
                  </a:cubicBezTo>
                  <a:cubicBezTo>
                    <a:pt x="188" y="219"/>
                    <a:pt x="231" y="274"/>
                    <a:pt x="280" y="317"/>
                  </a:cubicBezTo>
                  <a:cubicBezTo>
                    <a:pt x="283" y="320"/>
                    <a:pt x="287" y="321"/>
                    <a:pt x="291" y="321"/>
                  </a:cubicBezTo>
                  <a:cubicBezTo>
                    <a:pt x="304" y="321"/>
                    <a:pt x="319" y="307"/>
                    <a:pt x="305" y="293"/>
                  </a:cubicBezTo>
                  <a:cubicBezTo>
                    <a:pt x="274" y="244"/>
                    <a:pt x="225" y="201"/>
                    <a:pt x="182" y="151"/>
                  </a:cubicBezTo>
                  <a:cubicBezTo>
                    <a:pt x="133" y="102"/>
                    <a:pt x="84" y="53"/>
                    <a:pt x="35" y="4"/>
                  </a:cubicBezTo>
                  <a:cubicBezTo>
                    <a:pt x="30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4"/>
            <p:cNvSpPr/>
            <p:nvPr/>
          </p:nvSpPr>
          <p:spPr>
            <a:xfrm>
              <a:off x="-493323" y="3524292"/>
              <a:ext cx="149960" cy="54499"/>
            </a:xfrm>
            <a:custGeom>
              <a:avLst/>
              <a:gdLst/>
              <a:ahLst/>
              <a:cxnLst/>
              <a:rect l="l" t="t" r="r" b="b"/>
              <a:pathLst>
                <a:path w="1684" h="612" extrusionOk="0">
                  <a:moveTo>
                    <a:pt x="35" y="373"/>
                  </a:moveTo>
                  <a:cubicBezTo>
                    <a:pt x="36" y="374"/>
                    <a:pt x="36" y="376"/>
                    <a:pt x="37" y="378"/>
                  </a:cubicBezTo>
                  <a:cubicBezTo>
                    <a:pt x="36" y="376"/>
                    <a:pt x="36" y="374"/>
                    <a:pt x="35" y="373"/>
                  </a:cubicBezTo>
                  <a:close/>
                  <a:moveTo>
                    <a:pt x="401" y="1"/>
                  </a:moveTo>
                  <a:cubicBezTo>
                    <a:pt x="283" y="1"/>
                    <a:pt x="162" y="12"/>
                    <a:pt x="37" y="34"/>
                  </a:cubicBezTo>
                  <a:cubicBezTo>
                    <a:pt x="7" y="137"/>
                    <a:pt x="0" y="252"/>
                    <a:pt x="35" y="373"/>
                  </a:cubicBezTo>
                  <a:lnTo>
                    <a:pt x="35" y="373"/>
                  </a:lnTo>
                  <a:cubicBezTo>
                    <a:pt x="34" y="362"/>
                    <a:pt x="45" y="352"/>
                    <a:pt x="55" y="347"/>
                  </a:cubicBezTo>
                  <a:cubicBezTo>
                    <a:pt x="63" y="347"/>
                    <a:pt x="71" y="346"/>
                    <a:pt x="79" y="346"/>
                  </a:cubicBezTo>
                  <a:cubicBezTo>
                    <a:pt x="163" y="346"/>
                    <a:pt x="246" y="376"/>
                    <a:pt x="313" y="427"/>
                  </a:cubicBezTo>
                  <a:cubicBezTo>
                    <a:pt x="313" y="421"/>
                    <a:pt x="313" y="415"/>
                    <a:pt x="320" y="409"/>
                  </a:cubicBezTo>
                  <a:cubicBezTo>
                    <a:pt x="485" y="337"/>
                    <a:pt x="652" y="304"/>
                    <a:pt x="816" y="304"/>
                  </a:cubicBezTo>
                  <a:cubicBezTo>
                    <a:pt x="1128" y="304"/>
                    <a:pt x="1430" y="422"/>
                    <a:pt x="1683" y="611"/>
                  </a:cubicBezTo>
                  <a:cubicBezTo>
                    <a:pt x="1345" y="203"/>
                    <a:pt x="905" y="1"/>
                    <a:pt x="401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4"/>
            <p:cNvSpPr/>
            <p:nvPr/>
          </p:nvSpPr>
          <p:spPr>
            <a:xfrm>
              <a:off x="-462690" y="3469259"/>
              <a:ext cx="9350" cy="12111"/>
            </a:xfrm>
            <a:custGeom>
              <a:avLst/>
              <a:gdLst/>
              <a:ahLst/>
              <a:cxnLst/>
              <a:rect l="l" t="t" r="r" b="b"/>
              <a:pathLst>
                <a:path w="105" h="136" extrusionOk="0">
                  <a:moveTo>
                    <a:pt x="19" y="1"/>
                  </a:moveTo>
                  <a:cubicBezTo>
                    <a:pt x="19" y="7"/>
                    <a:pt x="12" y="19"/>
                    <a:pt x="0" y="25"/>
                  </a:cubicBezTo>
                  <a:cubicBezTo>
                    <a:pt x="0" y="62"/>
                    <a:pt x="0" y="105"/>
                    <a:pt x="19" y="130"/>
                  </a:cubicBezTo>
                  <a:cubicBezTo>
                    <a:pt x="22" y="128"/>
                    <a:pt x="26" y="127"/>
                    <a:pt x="29" y="127"/>
                  </a:cubicBezTo>
                  <a:cubicBezTo>
                    <a:pt x="38" y="127"/>
                    <a:pt x="45" y="131"/>
                    <a:pt x="49" y="136"/>
                  </a:cubicBezTo>
                  <a:lnTo>
                    <a:pt x="55" y="136"/>
                  </a:lnTo>
                  <a:cubicBezTo>
                    <a:pt x="98" y="130"/>
                    <a:pt x="105" y="74"/>
                    <a:pt x="86" y="50"/>
                  </a:cubicBezTo>
                  <a:cubicBezTo>
                    <a:pt x="74" y="25"/>
                    <a:pt x="49" y="7"/>
                    <a:pt x="1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4"/>
            <p:cNvSpPr/>
            <p:nvPr/>
          </p:nvSpPr>
          <p:spPr>
            <a:xfrm>
              <a:off x="-544793" y="3472554"/>
              <a:ext cx="84865" cy="114429"/>
            </a:xfrm>
            <a:custGeom>
              <a:avLst/>
              <a:gdLst/>
              <a:ahLst/>
              <a:cxnLst/>
              <a:rect l="l" t="t" r="r" b="b"/>
              <a:pathLst>
                <a:path w="953" h="1285" extrusionOk="0">
                  <a:moveTo>
                    <a:pt x="615" y="965"/>
                  </a:moveTo>
                  <a:cubicBezTo>
                    <a:pt x="615" y="966"/>
                    <a:pt x="615" y="967"/>
                    <a:pt x="616" y="968"/>
                  </a:cubicBezTo>
                  <a:lnTo>
                    <a:pt x="616" y="968"/>
                  </a:lnTo>
                  <a:cubicBezTo>
                    <a:pt x="615" y="967"/>
                    <a:pt x="615" y="966"/>
                    <a:pt x="615" y="965"/>
                  </a:cubicBezTo>
                  <a:close/>
                  <a:moveTo>
                    <a:pt x="885" y="1"/>
                  </a:moveTo>
                  <a:cubicBezTo>
                    <a:pt x="400" y="130"/>
                    <a:pt x="185" y="560"/>
                    <a:pt x="289" y="1039"/>
                  </a:cubicBezTo>
                  <a:cubicBezTo>
                    <a:pt x="293" y="1055"/>
                    <a:pt x="278" y="1069"/>
                    <a:pt x="266" y="1069"/>
                  </a:cubicBezTo>
                  <a:cubicBezTo>
                    <a:pt x="260" y="1069"/>
                    <a:pt x="255" y="1065"/>
                    <a:pt x="252" y="1057"/>
                  </a:cubicBezTo>
                  <a:cubicBezTo>
                    <a:pt x="246" y="1045"/>
                    <a:pt x="240" y="1033"/>
                    <a:pt x="234" y="1020"/>
                  </a:cubicBezTo>
                  <a:lnTo>
                    <a:pt x="228" y="1020"/>
                  </a:lnTo>
                  <a:cubicBezTo>
                    <a:pt x="166" y="1033"/>
                    <a:pt x="111" y="1051"/>
                    <a:pt x="68" y="1100"/>
                  </a:cubicBezTo>
                  <a:cubicBezTo>
                    <a:pt x="37" y="1125"/>
                    <a:pt x="19" y="1162"/>
                    <a:pt x="1" y="1192"/>
                  </a:cubicBezTo>
                  <a:cubicBezTo>
                    <a:pt x="56" y="1211"/>
                    <a:pt x="111" y="1223"/>
                    <a:pt x="166" y="1248"/>
                  </a:cubicBezTo>
                  <a:cubicBezTo>
                    <a:pt x="185" y="1254"/>
                    <a:pt x="191" y="1266"/>
                    <a:pt x="197" y="1278"/>
                  </a:cubicBezTo>
                  <a:cubicBezTo>
                    <a:pt x="266" y="1262"/>
                    <a:pt x="340" y="1246"/>
                    <a:pt x="415" y="1246"/>
                  </a:cubicBezTo>
                  <a:cubicBezTo>
                    <a:pt x="426" y="1246"/>
                    <a:pt x="438" y="1247"/>
                    <a:pt x="449" y="1248"/>
                  </a:cubicBezTo>
                  <a:cubicBezTo>
                    <a:pt x="541" y="1248"/>
                    <a:pt x="621" y="1260"/>
                    <a:pt x="695" y="1285"/>
                  </a:cubicBezTo>
                  <a:cubicBezTo>
                    <a:pt x="695" y="1278"/>
                    <a:pt x="701" y="1272"/>
                    <a:pt x="707" y="1266"/>
                  </a:cubicBezTo>
                  <a:cubicBezTo>
                    <a:pt x="793" y="1229"/>
                    <a:pt x="873" y="1205"/>
                    <a:pt x="953" y="1186"/>
                  </a:cubicBezTo>
                  <a:cubicBezTo>
                    <a:pt x="885" y="1057"/>
                    <a:pt x="769" y="996"/>
                    <a:pt x="633" y="971"/>
                  </a:cubicBezTo>
                  <a:cubicBezTo>
                    <a:pt x="624" y="971"/>
                    <a:pt x="618" y="971"/>
                    <a:pt x="616" y="968"/>
                  </a:cubicBezTo>
                  <a:lnTo>
                    <a:pt x="616" y="968"/>
                  </a:lnTo>
                  <a:cubicBezTo>
                    <a:pt x="622" y="992"/>
                    <a:pt x="634" y="1016"/>
                    <a:pt x="646" y="1045"/>
                  </a:cubicBezTo>
                  <a:cubicBezTo>
                    <a:pt x="654" y="1061"/>
                    <a:pt x="643" y="1075"/>
                    <a:pt x="629" y="1075"/>
                  </a:cubicBezTo>
                  <a:cubicBezTo>
                    <a:pt x="622" y="1075"/>
                    <a:pt x="615" y="1072"/>
                    <a:pt x="609" y="1063"/>
                  </a:cubicBezTo>
                  <a:cubicBezTo>
                    <a:pt x="357" y="732"/>
                    <a:pt x="609" y="320"/>
                    <a:pt x="904" y="111"/>
                  </a:cubicBezTo>
                  <a:cubicBezTo>
                    <a:pt x="898" y="111"/>
                    <a:pt x="898" y="105"/>
                    <a:pt x="891" y="99"/>
                  </a:cubicBezTo>
                  <a:cubicBezTo>
                    <a:pt x="879" y="68"/>
                    <a:pt x="879" y="37"/>
                    <a:pt x="88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4"/>
            <p:cNvSpPr/>
            <p:nvPr/>
          </p:nvSpPr>
          <p:spPr>
            <a:xfrm>
              <a:off x="-663496" y="3526696"/>
              <a:ext cx="137404" cy="52094"/>
            </a:xfrm>
            <a:custGeom>
              <a:avLst/>
              <a:gdLst/>
              <a:ahLst/>
              <a:cxnLst/>
              <a:rect l="l" t="t" r="r" b="b"/>
              <a:pathLst>
                <a:path w="1543" h="585" extrusionOk="0">
                  <a:moveTo>
                    <a:pt x="1524" y="1"/>
                  </a:moveTo>
                  <a:cubicBezTo>
                    <a:pt x="1524" y="1"/>
                    <a:pt x="1524" y="2"/>
                    <a:pt x="1524" y="2"/>
                  </a:cubicBezTo>
                  <a:lnTo>
                    <a:pt x="1524" y="2"/>
                  </a:lnTo>
                  <a:cubicBezTo>
                    <a:pt x="1524" y="2"/>
                    <a:pt x="1524" y="1"/>
                    <a:pt x="1524" y="1"/>
                  </a:cubicBezTo>
                  <a:close/>
                  <a:moveTo>
                    <a:pt x="1524" y="2"/>
                  </a:moveTo>
                  <a:cubicBezTo>
                    <a:pt x="1522" y="8"/>
                    <a:pt x="1511" y="13"/>
                    <a:pt x="1506" y="13"/>
                  </a:cubicBezTo>
                  <a:cubicBezTo>
                    <a:pt x="1468" y="11"/>
                    <a:pt x="1430" y="10"/>
                    <a:pt x="1392" y="10"/>
                  </a:cubicBezTo>
                  <a:cubicBezTo>
                    <a:pt x="878" y="10"/>
                    <a:pt x="309" y="167"/>
                    <a:pt x="0" y="584"/>
                  </a:cubicBezTo>
                  <a:cubicBezTo>
                    <a:pt x="287" y="413"/>
                    <a:pt x="621" y="323"/>
                    <a:pt x="957" y="323"/>
                  </a:cubicBezTo>
                  <a:cubicBezTo>
                    <a:pt x="1104" y="323"/>
                    <a:pt x="1251" y="340"/>
                    <a:pt x="1395" y="375"/>
                  </a:cubicBezTo>
                  <a:cubicBezTo>
                    <a:pt x="1407" y="375"/>
                    <a:pt x="1413" y="382"/>
                    <a:pt x="1420" y="388"/>
                  </a:cubicBezTo>
                  <a:cubicBezTo>
                    <a:pt x="1463" y="363"/>
                    <a:pt x="1506" y="345"/>
                    <a:pt x="1542" y="345"/>
                  </a:cubicBezTo>
                  <a:cubicBezTo>
                    <a:pt x="1512" y="229"/>
                    <a:pt x="1506" y="112"/>
                    <a:pt x="1524" y="2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4"/>
            <p:cNvSpPr/>
            <p:nvPr/>
          </p:nvSpPr>
          <p:spPr>
            <a:xfrm>
              <a:off x="-732954" y="3563562"/>
              <a:ext cx="189320" cy="195198"/>
            </a:xfrm>
            <a:custGeom>
              <a:avLst/>
              <a:gdLst/>
              <a:ahLst/>
              <a:cxnLst/>
              <a:rect l="l" t="t" r="r" b="b"/>
              <a:pathLst>
                <a:path w="2126" h="2192" extrusionOk="0">
                  <a:moveTo>
                    <a:pt x="1742" y="0"/>
                  </a:moveTo>
                  <a:cubicBezTo>
                    <a:pt x="1268" y="0"/>
                    <a:pt x="801" y="186"/>
                    <a:pt x="467" y="539"/>
                  </a:cubicBezTo>
                  <a:cubicBezTo>
                    <a:pt x="0" y="1055"/>
                    <a:pt x="37" y="1725"/>
                    <a:pt x="510" y="2192"/>
                  </a:cubicBezTo>
                  <a:cubicBezTo>
                    <a:pt x="449" y="1995"/>
                    <a:pt x="430" y="1786"/>
                    <a:pt x="455" y="1590"/>
                  </a:cubicBezTo>
                  <a:cubicBezTo>
                    <a:pt x="556" y="878"/>
                    <a:pt x="1145" y="147"/>
                    <a:pt x="1874" y="147"/>
                  </a:cubicBezTo>
                  <a:cubicBezTo>
                    <a:pt x="1939" y="147"/>
                    <a:pt x="2004" y="152"/>
                    <a:pt x="2071" y="164"/>
                  </a:cubicBezTo>
                  <a:cubicBezTo>
                    <a:pt x="2071" y="121"/>
                    <a:pt x="2089" y="78"/>
                    <a:pt x="2126" y="41"/>
                  </a:cubicBezTo>
                  <a:cubicBezTo>
                    <a:pt x="1999" y="14"/>
                    <a:pt x="1870" y="0"/>
                    <a:pt x="1742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4"/>
            <p:cNvSpPr/>
            <p:nvPr/>
          </p:nvSpPr>
          <p:spPr>
            <a:xfrm>
              <a:off x="-648001" y="3781822"/>
              <a:ext cx="19947" cy="20927"/>
            </a:xfrm>
            <a:custGeom>
              <a:avLst/>
              <a:gdLst/>
              <a:ahLst/>
              <a:cxnLst/>
              <a:rect l="l" t="t" r="r" b="b"/>
              <a:pathLst>
                <a:path w="224" h="235" extrusionOk="0">
                  <a:moveTo>
                    <a:pt x="18" y="0"/>
                  </a:moveTo>
                  <a:cubicBezTo>
                    <a:pt x="8" y="0"/>
                    <a:pt x="1" y="8"/>
                    <a:pt x="5" y="23"/>
                  </a:cubicBezTo>
                  <a:cubicBezTo>
                    <a:pt x="23" y="109"/>
                    <a:pt x="97" y="201"/>
                    <a:pt x="183" y="232"/>
                  </a:cubicBezTo>
                  <a:cubicBezTo>
                    <a:pt x="185" y="233"/>
                    <a:pt x="188" y="234"/>
                    <a:pt x="191" y="234"/>
                  </a:cubicBezTo>
                  <a:cubicBezTo>
                    <a:pt x="211" y="234"/>
                    <a:pt x="223" y="194"/>
                    <a:pt x="201" y="183"/>
                  </a:cubicBezTo>
                  <a:cubicBezTo>
                    <a:pt x="164" y="165"/>
                    <a:pt x="134" y="146"/>
                    <a:pt x="103" y="122"/>
                  </a:cubicBezTo>
                  <a:cubicBezTo>
                    <a:pt x="72" y="91"/>
                    <a:pt x="48" y="54"/>
                    <a:pt x="35" y="11"/>
                  </a:cubicBezTo>
                  <a:cubicBezTo>
                    <a:pt x="30" y="4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4"/>
            <p:cNvSpPr/>
            <p:nvPr/>
          </p:nvSpPr>
          <p:spPr>
            <a:xfrm>
              <a:off x="-661625" y="3778349"/>
              <a:ext cx="21550" cy="26448"/>
            </a:xfrm>
            <a:custGeom>
              <a:avLst/>
              <a:gdLst/>
              <a:ahLst/>
              <a:cxnLst/>
              <a:rect l="l" t="t" r="r" b="b"/>
              <a:pathLst>
                <a:path w="242" h="297" extrusionOk="0">
                  <a:moveTo>
                    <a:pt x="12" y="0"/>
                  </a:moveTo>
                  <a:cubicBezTo>
                    <a:pt x="6" y="0"/>
                    <a:pt x="0" y="5"/>
                    <a:pt x="4" y="13"/>
                  </a:cubicBezTo>
                  <a:cubicBezTo>
                    <a:pt x="35" y="124"/>
                    <a:pt x="102" y="234"/>
                    <a:pt x="207" y="296"/>
                  </a:cubicBezTo>
                  <a:cubicBezTo>
                    <a:pt x="208" y="296"/>
                    <a:pt x="210" y="297"/>
                    <a:pt x="211" y="297"/>
                  </a:cubicBezTo>
                  <a:cubicBezTo>
                    <a:pt x="224" y="297"/>
                    <a:pt x="242" y="276"/>
                    <a:pt x="225" y="265"/>
                  </a:cubicBezTo>
                  <a:cubicBezTo>
                    <a:pt x="139" y="185"/>
                    <a:pt x="72" y="111"/>
                    <a:pt x="22" y="7"/>
                  </a:cubicBezTo>
                  <a:cubicBezTo>
                    <a:pt x="20" y="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4"/>
            <p:cNvSpPr/>
            <p:nvPr/>
          </p:nvSpPr>
          <p:spPr>
            <a:xfrm>
              <a:off x="-243362" y="4005424"/>
              <a:ext cx="48265" cy="48176"/>
            </a:xfrm>
            <a:custGeom>
              <a:avLst/>
              <a:gdLst/>
              <a:ahLst/>
              <a:cxnLst/>
              <a:rect l="l" t="t" r="r" b="b"/>
              <a:pathLst>
                <a:path w="542" h="541" extrusionOk="0">
                  <a:moveTo>
                    <a:pt x="339" y="0"/>
                  </a:moveTo>
                  <a:cubicBezTo>
                    <a:pt x="185" y="148"/>
                    <a:pt x="74" y="301"/>
                    <a:pt x="7" y="510"/>
                  </a:cubicBezTo>
                  <a:cubicBezTo>
                    <a:pt x="7" y="516"/>
                    <a:pt x="1" y="516"/>
                    <a:pt x="1" y="523"/>
                  </a:cubicBezTo>
                  <a:cubicBezTo>
                    <a:pt x="44" y="523"/>
                    <a:pt x="81" y="529"/>
                    <a:pt x="117" y="541"/>
                  </a:cubicBezTo>
                  <a:cubicBezTo>
                    <a:pt x="197" y="406"/>
                    <a:pt x="375" y="265"/>
                    <a:pt x="535" y="258"/>
                  </a:cubicBezTo>
                  <a:cubicBezTo>
                    <a:pt x="541" y="246"/>
                    <a:pt x="541" y="234"/>
                    <a:pt x="541" y="222"/>
                  </a:cubicBezTo>
                  <a:lnTo>
                    <a:pt x="541" y="222"/>
                  </a:lnTo>
                  <a:cubicBezTo>
                    <a:pt x="528" y="225"/>
                    <a:pt x="514" y="227"/>
                    <a:pt x="501" y="227"/>
                  </a:cubicBezTo>
                  <a:cubicBezTo>
                    <a:pt x="394" y="227"/>
                    <a:pt x="322" y="99"/>
                    <a:pt x="33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4"/>
            <p:cNvSpPr/>
            <p:nvPr/>
          </p:nvSpPr>
          <p:spPr>
            <a:xfrm>
              <a:off x="-211037" y="4004890"/>
              <a:ext cx="20303" cy="15940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78"/>
                    <a:pt x="52" y="179"/>
                    <a:pt x="140" y="179"/>
                  </a:cubicBezTo>
                  <a:cubicBezTo>
                    <a:pt x="142" y="179"/>
                    <a:pt x="145" y="179"/>
                    <a:pt x="148" y="178"/>
                  </a:cubicBezTo>
                  <a:cubicBezTo>
                    <a:pt x="227" y="172"/>
                    <a:pt x="135" y="86"/>
                    <a:pt x="111" y="68"/>
                  </a:cubicBezTo>
                  <a:cubicBezTo>
                    <a:pt x="80" y="37"/>
                    <a:pt x="43" y="19"/>
                    <a:pt x="12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4"/>
            <p:cNvSpPr/>
            <p:nvPr/>
          </p:nvSpPr>
          <p:spPr>
            <a:xfrm>
              <a:off x="-451202" y="3884139"/>
              <a:ext cx="329930" cy="440174"/>
            </a:xfrm>
            <a:custGeom>
              <a:avLst/>
              <a:gdLst/>
              <a:ahLst/>
              <a:cxnLst/>
              <a:rect l="l" t="t" r="r" b="b"/>
              <a:pathLst>
                <a:path w="3705" h="4943" extrusionOk="0">
                  <a:moveTo>
                    <a:pt x="1960" y="91"/>
                  </a:moveTo>
                  <a:cubicBezTo>
                    <a:pt x="2415" y="244"/>
                    <a:pt x="2556" y="693"/>
                    <a:pt x="2372" y="1104"/>
                  </a:cubicBezTo>
                  <a:cubicBezTo>
                    <a:pt x="2163" y="797"/>
                    <a:pt x="2058" y="453"/>
                    <a:pt x="1960" y="91"/>
                  </a:cubicBezTo>
                  <a:close/>
                  <a:moveTo>
                    <a:pt x="1911" y="72"/>
                  </a:moveTo>
                  <a:cubicBezTo>
                    <a:pt x="1978" y="441"/>
                    <a:pt x="2095" y="828"/>
                    <a:pt x="2310" y="1141"/>
                  </a:cubicBezTo>
                  <a:cubicBezTo>
                    <a:pt x="2009" y="1104"/>
                    <a:pt x="1819" y="865"/>
                    <a:pt x="1837" y="564"/>
                  </a:cubicBezTo>
                  <a:cubicBezTo>
                    <a:pt x="1843" y="398"/>
                    <a:pt x="1905" y="238"/>
                    <a:pt x="1911" y="72"/>
                  </a:cubicBezTo>
                  <a:close/>
                  <a:moveTo>
                    <a:pt x="2709" y="1356"/>
                  </a:moveTo>
                  <a:lnTo>
                    <a:pt x="2709" y="1356"/>
                  </a:lnTo>
                  <a:cubicBezTo>
                    <a:pt x="2746" y="1375"/>
                    <a:pt x="2777" y="1393"/>
                    <a:pt x="2808" y="1424"/>
                  </a:cubicBezTo>
                  <a:cubicBezTo>
                    <a:pt x="2832" y="1442"/>
                    <a:pt x="2924" y="1528"/>
                    <a:pt x="2845" y="1534"/>
                  </a:cubicBezTo>
                  <a:cubicBezTo>
                    <a:pt x="2842" y="1535"/>
                    <a:pt x="2839" y="1535"/>
                    <a:pt x="2837" y="1535"/>
                  </a:cubicBezTo>
                  <a:cubicBezTo>
                    <a:pt x="2749" y="1535"/>
                    <a:pt x="2697" y="1434"/>
                    <a:pt x="2709" y="1356"/>
                  </a:cubicBezTo>
                  <a:close/>
                  <a:moveTo>
                    <a:pt x="2673" y="1356"/>
                  </a:moveTo>
                  <a:cubicBezTo>
                    <a:pt x="2656" y="1460"/>
                    <a:pt x="2728" y="1589"/>
                    <a:pt x="2835" y="1589"/>
                  </a:cubicBezTo>
                  <a:cubicBezTo>
                    <a:pt x="2848" y="1589"/>
                    <a:pt x="2862" y="1587"/>
                    <a:pt x="2875" y="1584"/>
                  </a:cubicBezTo>
                  <a:lnTo>
                    <a:pt x="2875" y="1584"/>
                  </a:lnTo>
                  <a:cubicBezTo>
                    <a:pt x="2875" y="1596"/>
                    <a:pt x="2869" y="1608"/>
                    <a:pt x="2869" y="1620"/>
                  </a:cubicBezTo>
                  <a:cubicBezTo>
                    <a:pt x="2709" y="1627"/>
                    <a:pt x="2531" y="1768"/>
                    <a:pt x="2451" y="1903"/>
                  </a:cubicBezTo>
                  <a:cubicBezTo>
                    <a:pt x="2415" y="1891"/>
                    <a:pt x="2378" y="1885"/>
                    <a:pt x="2335" y="1878"/>
                  </a:cubicBezTo>
                  <a:cubicBezTo>
                    <a:pt x="2341" y="1878"/>
                    <a:pt x="2341" y="1872"/>
                    <a:pt x="2341" y="1872"/>
                  </a:cubicBezTo>
                  <a:cubicBezTo>
                    <a:pt x="2408" y="1663"/>
                    <a:pt x="2519" y="1504"/>
                    <a:pt x="2673" y="1356"/>
                  </a:cubicBezTo>
                  <a:close/>
                  <a:moveTo>
                    <a:pt x="2008" y="1583"/>
                  </a:moveTo>
                  <a:cubicBezTo>
                    <a:pt x="2129" y="1583"/>
                    <a:pt x="2253" y="1597"/>
                    <a:pt x="2378" y="1627"/>
                  </a:cubicBezTo>
                  <a:cubicBezTo>
                    <a:pt x="2341" y="1706"/>
                    <a:pt x="2310" y="1786"/>
                    <a:pt x="2298" y="1866"/>
                  </a:cubicBezTo>
                  <a:cubicBezTo>
                    <a:pt x="2298" y="1872"/>
                    <a:pt x="2298" y="1878"/>
                    <a:pt x="2304" y="1878"/>
                  </a:cubicBezTo>
                  <a:cubicBezTo>
                    <a:pt x="2236" y="1878"/>
                    <a:pt x="2169" y="1891"/>
                    <a:pt x="2107" y="1915"/>
                  </a:cubicBezTo>
                  <a:cubicBezTo>
                    <a:pt x="2079" y="1927"/>
                    <a:pt x="2087" y="1965"/>
                    <a:pt x="2114" y="1965"/>
                  </a:cubicBezTo>
                  <a:cubicBezTo>
                    <a:pt x="2116" y="1965"/>
                    <a:pt x="2118" y="1965"/>
                    <a:pt x="2120" y="1964"/>
                  </a:cubicBezTo>
                  <a:cubicBezTo>
                    <a:pt x="2173" y="1948"/>
                    <a:pt x="2224" y="1940"/>
                    <a:pt x="2274" y="1940"/>
                  </a:cubicBezTo>
                  <a:cubicBezTo>
                    <a:pt x="2392" y="1940"/>
                    <a:pt x="2501" y="1983"/>
                    <a:pt x="2605" y="2057"/>
                  </a:cubicBezTo>
                  <a:cubicBezTo>
                    <a:pt x="2611" y="2061"/>
                    <a:pt x="2617" y="2063"/>
                    <a:pt x="2623" y="2063"/>
                  </a:cubicBezTo>
                  <a:cubicBezTo>
                    <a:pt x="2647" y="2063"/>
                    <a:pt x="2667" y="2027"/>
                    <a:pt x="2642" y="2007"/>
                  </a:cubicBezTo>
                  <a:cubicBezTo>
                    <a:pt x="2599" y="1971"/>
                    <a:pt x="2550" y="1940"/>
                    <a:pt x="2501" y="1915"/>
                  </a:cubicBezTo>
                  <a:cubicBezTo>
                    <a:pt x="2550" y="1860"/>
                    <a:pt x="2599" y="1811"/>
                    <a:pt x="2660" y="1768"/>
                  </a:cubicBezTo>
                  <a:cubicBezTo>
                    <a:pt x="2660" y="1774"/>
                    <a:pt x="2666" y="1780"/>
                    <a:pt x="2679" y="1780"/>
                  </a:cubicBezTo>
                  <a:cubicBezTo>
                    <a:pt x="3533" y="2118"/>
                    <a:pt x="3643" y="3193"/>
                    <a:pt x="3244" y="3924"/>
                  </a:cubicBezTo>
                  <a:cubicBezTo>
                    <a:pt x="2938" y="4482"/>
                    <a:pt x="2354" y="4846"/>
                    <a:pt x="1735" y="4846"/>
                  </a:cubicBezTo>
                  <a:cubicBezTo>
                    <a:pt x="1583" y="4846"/>
                    <a:pt x="1430" y="4824"/>
                    <a:pt x="1278" y="4778"/>
                  </a:cubicBezTo>
                  <a:cubicBezTo>
                    <a:pt x="873" y="4655"/>
                    <a:pt x="510" y="4373"/>
                    <a:pt x="363" y="3973"/>
                  </a:cubicBezTo>
                  <a:cubicBezTo>
                    <a:pt x="209" y="3568"/>
                    <a:pt x="295" y="3089"/>
                    <a:pt x="449" y="2695"/>
                  </a:cubicBezTo>
                  <a:cubicBezTo>
                    <a:pt x="715" y="2037"/>
                    <a:pt x="1319" y="1583"/>
                    <a:pt x="2008" y="1583"/>
                  </a:cubicBezTo>
                  <a:close/>
                  <a:moveTo>
                    <a:pt x="1951" y="1"/>
                  </a:moveTo>
                  <a:cubicBezTo>
                    <a:pt x="1945" y="1"/>
                    <a:pt x="1939" y="4"/>
                    <a:pt x="1935" y="11"/>
                  </a:cubicBezTo>
                  <a:cubicBezTo>
                    <a:pt x="1932" y="7"/>
                    <a:pt x="1928" y="6"/>
                    <a:pt x="1924" y="6"/>
                  </a:cubicBezTo>
                  <a:cubicBezTo>
                    <a:pt x="1914" y="6"/>
                    <a:pt x="1905" y="16"/>
                    <a:pt x="1905" y="29"/>
                  </a:cubicBezTo>
                  <a:cubicBezTo>
                    <a:pt x="1806" y="263"/>
                    <a:pt x="1708" y="601"/>
                    <a:pt x="1806" y="840"/>
                  </a:cubicBezTo>
                  <a:cubicBezTo>
                    <a:pt x="1898" y="1061"/>
                    <a:pt x="2101" y="1190"/>
                    <a:pt x="2335" y="1209"/>
                  </a:cubicBezTo>
                  <a:cubicBezTo>
                    <a:pt x="2341" y="1209"/>
                    <a:pt x="2347" y="1209"/>
                    <a:pt x="2353" y="1203"/>
                  </a:cubicBezTo>
                  <a:cubicBezTo>
                    <a:pt x="2408" y="1270"/>
                    <a:pt x="2464" y="1338"/>
                    <a:pt x="2531" y="1399"/>
                  </a:cubicBezTo>
                  <a:cubicBezTo>
                    <a:pt x="2482" y="1454"/>
                    <a:pt x="2439" y="1510"/>
                    <a:pt x="2402" y="1571"/>
                  </a:cubicBezTo>
                  <a:cubicBezTo>
                    <a:pt x="2254" y="1522"/>
                    <a:pt x="2104" y="1499"/>
                    <a:pt x="1954" y="1499"/>
                  </a:cubicBezTo>
                  <a:cubicBezTo>
                    <a:pt x="1463" y="1499"/>
                    <a:pt x="985" y="1747"/>
                    <a:pt x="670" y="2143"/>
                  </a:cubicBezTo>
                  <a:cubicBezTo>
                    <a:pt x="246" y="2671"/>
                    <a:pt x="0" y="3568"/>
                    <a:pt x="356" y="4188"/>
                  </a:cubicBezTo>
                  <a:cubicBezTo>
                    <a:pt x="641" y="4683"/>
                    <a:pt x="1203" y="4942"/>
                    <a:pt x="1756" y="4942"/>
                  </a:cubicBezTo>
                  <a:cubicBezTo>
                    <a:pt x="1883" y="4942"/>
                    <a:pt x="2009" y="4929"/>
                    <a:pt x="2132" y="4901"/>
                  </a:cubicBezTo>
                  <a:cubicBezTo>
                    <a:pt x="2789" y="4754"/>
                    <a:pt x="3305" y="4219"/>
                    <a:pt x="3490" y="3580"/>
                  </a:cubicBezTo>
                  <a:cubicBezTo>
                    <a:pt x="3705" y="2861"/>
                    <a:pt x="3477" y="2020"/>
                    <a:pt x="2752" y="1713"/>
                  </a:cubicBezTo>
                  <a:cubicBezTo>
                    <a:pt x="2802" y="1694"/>
                    <a:pt x="2857" y="1676"/>
                    <a:pt x="2906" y="1651"/>
                  </a:cubicBezTo>
                  <a:cubicBezTo>
                    <a:pt x="2918" y="1645"/>
                    <a:pt x="2918" y="1627"/>
                    <a:pt x="2906" y="1620"/>
                  </a:cubicBezTo>
                  <a:cubicBezTo>
                    <a:pt x="2912" y="1596"/>
                    <a:pt x="2931" y="1571"/>
                    <a:pt x="2937" y="1541"/>
                  </a:cubicBezTo>
                  <a:cubicBezTo>
                    <a:pt x="2937" y="1534"/>
                    <a:pt x="2937" y="1528"/>
                    <a:pt x="2937" y="1522"/>
                  </a:cubicBezTo>
                  <a:cubicBezTo>
                    <a:pt x="2937" y="1448"/>
                    <a:pt x="2795" y="1338"/>
                    <a:pt x="2728" y="1301"/>
                  </a:cubicBezTo>
                  <a:cubicBezTo>
                    <a:pt x="2728" y="1287"/>
                    <a:pt x="2714" y="1270"/>
                    <a:pt x="2697" y="1270"/>
                  </a:cubicBezTo>
                  <a:cubicBezTo>
                    <a:pt x="2691" y="1270"/>
                    <a:pt x="2685" y="1272"/>
                    <a:pt x="2679" y="1276"/>
                  </a:cubicBezTo>
                  <a:cubicBezTo>
                    <a:pt x="2642" y="1301"/>
                    <a:pt x="2605" y="1325"/>
                    <a:pt x="2568" y="1362"/>
                  </a:cubicBezTo>
                  <a:cubicBezTo>
                    <a:pt x="2507" y="1295"/>
                    <a:pt x="2451" y="1221"/>
                    <a:pt x="2402" y="1147"/>
                  </a:cubicBezTo>
                  <a:cubicBezTo>
                    <a:pt x="2703" y="730"/>
                    <a:pt x="2464" y="140"/>
                    <a:pt x="1966" y="5"/>
                  </a:cubicBezTo>
                  <a:cubicBezTo>
                    <a:pt x="1961" y="2"/>
                    <a:pt x="1956" y="1"/>
                    <a:pt x="195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4"/>
            <p:cNvSpPr/>
            <p:nvPr/>
          </p:nvSpPr>
          <p:spPr>
            <a:xfrm>
              <a:off x="-432591" y="4024926"/>
              <a:ext cx="305887" cy="290748"/>
            </a:xfrm>
            <a:custGeom>
              <a:avLst/>
              <a:gdLst/>
              <a:ahLst/>
              <a:cxnLst/>
              <a:rect l="l" t="t" r="r" b="b"/>
              <a:pathLst>
                <a:path w="3435" h="3265" extrusionOk="0">
                  <a:moveTo>
                    <a:pt x="1059" y="393"/>
                  </a:moveTo>
                  <a:cubicBezTo>
                    <a:pt x="1090" y="393"/>
                    <a:pt x="1121" y="408"/>
                    <a:pt x="1137" y="439"/>
                  </a:cubicBezTo>
                  <a:cubicBezTo>
                    <a:pt x="1155" y="463"/>
                    <a:pt x="1161" y="512"/>
                    <a:pt x="1143" y="537"/>
                  </a:cubicBezTo>
                  <a:cubicBezTo>
                    <a:pt x="1131" y="546"/>
                    <a:pt x="1117" y="550"/>
                    <a:pt x="1104" y="550"/>
                  </a:cubicBezTo>
                  <a:cubicBezTo>
                    <a:pt x="1082" y="550"/>
                    <a:pt x="1060" y="540"/>
                    <a:pt x="1044" y="525"/>
                  </a:cubicBezTo>
                  <a:cubicBezTo>
                    <a:pt x="1029" y="514"/>
                    <a:pt x="1045" y="485"/>
                    <a:pt x="1061" y="485"/>
                  </a:cubicBezTo>
                  <a:cubicBezTo>
                    <a:pt x="1064" y="485"/>
                    <a:pt x="1066" y="486"/>
                    <a:pt x="1069" y="488"/>
                  </a:cubicBezTo>
                  <a:cubicBezTo>
                    <a:pt x="1076" y="495"/>
                    <a:pt x="1081" y="498"/>
                    <a:pt x="1087" y="498"/>
                  </a:cubicBezTo>
                  <a:cubicBezTo>
                    <a:pt x="1091" y="498"/>
                    <a:pt x="1095" y="497"/>
                    <a:pt x="1100" y="494"/>
                  </a:cubicBezTo>
                  <a:cubicBezTo>
                    <a:pt x="1108" y="458"/>
                    <a:pt x="1082" y="435"/>
                    <a:pt x="1051" y="435"/>
                  </a:cubicBezTo>
                  <a:cubicBezTo>
                    <a:pt x="1035" y="435"/>
                    <a:pt x="1017" y="442"/>
                    <a:pt x="1001" y="457"/>
                  </a:cubicBezTo>
                  <a:cubicBezTo>
                    <a:pt x="999" y="460"/>
                    <a:pt x="995" y="461"/>
                    <a:pt x="992" y="461"/>
                  </a:cubicBezTo>
                  <a:cubicBezTo>
                    <a:pt x="982" y="461"/>
                    <a:pt x="972" y="448"/>
                    <a:pt x="977" y="439"/>
                  </a:cubicBezTo>
                  <a:cubicBezTo>
                    <a:pt x="995" y="408"/>
                    <a:pt x="1028" y="393"/>
                    <a:pt x="1059" y="393"/>
                  </a:cubicBezTo>
                  <a:close/>
                  <a:moveTo>
                    <a:pt x="726" y="933"/>
                  </a:moveTo>
                  <a:cubicBezTo>
                    <a:pt x="732" y="933"/>
                    <a:pt x="738" y="936"/>
                    <a:pt x="743" y="942"/>
                  </a:cubicBezTo>
                  <a:cubicBezTo>
                    <a:pt x="762" y="967"/>
                    <a:pt x="786" y="992"/>
                    <a:pt x="817" y="1010"/>
                  </a:cubicBezTo>
                  <a:cubicBezTo>
                    <a:pt x="824" y="1003"/>
                    <a:pt x="831" y="1000"/>
                    <a:pt x="839" y="1000"/>
                  </a:cubicBezTo>
                  <a:cubicBezTo>
                    <a:pt x="844" y="1000"/>
                    <a:pt x="849" y="1001"/>
                    <a:pt x="854" y="1004"/>
                  </a:cubicBezTo>
                  <a:lnTo>
                    <a:pt x="909" y="1047"/>
                  </a:lnTo>
                  <a:cubicBezTo>
                    <a:pt x="926" y="1064"/>
                    <a:pt x="907" y="1097"/>
                    <a:pt x="884" y="1097"/>
                  </a:cubicBezTo>
                  <a:cubicBezTo>
                    <a:pt x="882" y="1097"/>
                    <a:pt x="880" y="1097"/>
                    <a:pt x="879" y="1096"/>
                  </a:cubicBezTo>
                  <a:cubicBezTo>
                    <a:pt x="811" y="1071"/>
                    <a:pt x="750" y="1028"/>
                    <a:pt x="707" y="967"/>
                  </a:cubicBezTo>
                  <a:cubicBezTo>
                    <a:pt x="693" y="953"/>
                    <a:pt x="709" y="933"/>
                    <a:pt x="726" y="933"/>
                  </a:cubicBezTo>
                  <a:close/>
                  <a:moveTo>
                    <a:pt x="616" y="912"/>
                  </a:moveTo>
                  <a:cubicBezTo>
                    <a:pt x="629" y="912"/>
                    <a:pt x="643" y="924"/>
                    <a:pt x="639" y="942"/>
                  </a:cubicBezTo>
                  <a:cubicBezTo>
                    <a:pt x="627" y="1028"/>
                    <a:pt x="621" y="1127"/>
                    <a:pt x="584" y="1207"/>
                  </a:cubicBezTo>
                  <a:cubicBezTo>
                    <a:pt x="581" y="1218"/>
                    <a:pt x="571" y="1224"/>
                    <a:pt x="562" y="1224"/>
                  </a:cubicBezTo>
                  <a:cubicBezTo>
                    <a:pt x="551" y="1224"/>
                    <a:pt x="541" y="1217"/>
                    <a:pt x="541" y="1200"/>
                  </a:cubicBezTo>
                  <a:cubicBezTo>
                    <a:pt x="541" y="1114"/>
                    <a:pt x="571" y="1016"/>
                    <a:pt x="596" y="930"/>
                  </a:cubicBezTo>
                  <a:cubicBezTo>
                    <a:pt x="598" y="918"/>
                    <a:pt x="607" y="912"/>
                    <a:pt x="616" y="912"/>
                  </a:cubicBezTo>
                  <a:close/>
                  <a:moveTo>
                    <a:pt x="1190" y="2575"/>
                  </a:moveTo>
                  <a:cubicBezTo>
                    <a:pt x="1214" y="2575"/>
                    <a:pt x="1234" y="2601"/>
                    <a:pt x="1210" y="2620"/>
                  </a:cubicBezTo>
                  <a:cubicBezTo>
                    <a:pt x="1130" y="2700"/>
                    <a:pt x="1014" y="2743"/>
                    <a:pt x="903" y="2743"/>
                  </a:cubicBezTo>
                  <a:cubicBezTo>
                    <a:pt x="866" y="2743"/>
                    <a:pt x="872" y="2700"/>
                    <a:pt x="903" y="2693"/>
                  </a:cubicBezTo>
                  <a:cubicBezTo>
                    <a:pt x="1008" y="2681"/>
                    <a:pt x="1087" y="2644"/>
                    <a:pt x="1167" y="2583"/>
                  </a:cubicBezTo>
                  <a:cubicBezTo>
                    <a:pt x="1174" y="2577"/>
                    <a:pt x="1182" y="2575"/>
                    <a:pt x="1190" y="2575"/>
                  </a:cubicBezTo>
                  <a:close/>
                  <a:moveTo>
                    <a:pt x="1536" y="2696"/>
                  </a:moveTo>
                  <a:cubicBezTo>
                    <a:pt x="1620" y="2696"/>
                    <a:pt x="1696" y="2794"/>
                    <a:pt x="1665" y="2878"/>
                  </a:cubicBezTo>
                  <a:cubicBezTo>
                    <a:pt x="1660" y="2890"/>
                    <a:pt x="1648" y="2895"/>
                    <a:pt x="1636" y="2895"/>
                  </a:cubicBezTo>
                  <a:cubicBezTo>
                    <a:pt x="1619" y="2895"/>
                    <a:pt x="1602" y="2884"/>
                    <a:pt x="1610" y="2865"/>
                  </a:cubicBezTo>
                  <a:cubicBezTo>
                    <a:pt x="1632" y="2810"/>
                    <a:pt x="1585" y="2746"/>
                    <a:pt x="1526" y="2746"/>
                  </a:cubicBezTo>
                  <a:cubicBezTo>
                    <a:pt x="1519" y="2746"/>
                    <a:pt x="1512" y="2747"/>
                    <a:pt x="1505" y="2749"/>
                  </a:cubicBezTo>
                  <a:cubicBezTo>
                    <a:pt x="1502" y="2750"/>
                    <a:pt x="1499" y="2751"/>
                    <a:pt x="1496" y="2751"/>
                  </a:cubicBezTo>
                  <a:cubicBezTo>
                    <a:pt x="1472" y="2751"/>
                    <a:pt x="1466" y="2711"/>
                    <a:pt x="1493" y="2706"/>
                  </a:cubicBezTo>
                  <a:cubicBezTo>
                    <a:pt x="1507" y="2699"/>
                    <a:pt x="1522" y="2696"/>
                    <a:pt x="1536" y="2696"/>
                  </a:cubicBezTo>
                  <a:close/>
                  <a:moveTo>
                    <a:pt x="1255" y="2713"/>
                  </a:moveTo>
                  <a:cubicBezTo>
                    <a:pt x="1266" y="2713"/>
                    <a:pt x="1275" y="2721"/>
                    <a:pt x="1272" y="2736"/>
                  </a:cubicBezTo>
                  <a:cubicBezTo>
                    <a:pt x="1272" y="2792"/>
                    <a:pt x="1309" y="2835"/>
                    <a:pt x="1352" y="2865"/>
                  </a:cubicBezTo>
                  <a:cubicBezTo>
                    <a:pt x="1376" y="2878"/>
                    <a:pt x="1399" y="2882"/>
                    <a:pt x="1423" y="2882"/>
                  </a:cubicBezTo>
                  <a:cubicBezTo>
                    <a:pt x="1447" y="2882"/>
                    <a:pt x="1471" y="2878"/>
                    <a:pt x="1499" y="2872"/>
                  </a:cubicBezTo>
                  <a:cubicBezTo>
                    <a:pt x="1501" y="2871"/>
                    <a:pt x="1503" y="2871"/>
                    <a:pt x="1505" y="2871"/>
                  </a:cubicBezTo>
                  <a:cubicBezTo>
                    <a:pt x="1521" y="2871"/>
                    <a:pt x="1534" y="2892"/>
                    <a:pt x="1517" y="2908"/>
                  </a:cubicBezTo>
                  <a:cubicBezTo>
                    <a:pt x="1491" y="2930"/>
                    <a:pt x="1461" y="2939"/>
                    <a:pt x="1430" y="2939"/>
                  </a:cubicBezTo>
                  <a:cubicBezTo>
                    <a:pt x="1329" y="2939"/>
                    <a:pt x="1224" y="2836"/>
                    <a:pt x="1229" y="2736"/>
                  </a:cubicBezTo>
                  <a:cubicBezTo>
                    <a:pt x="1232" y="2721"/>
                    <a:pt x="1244" y="2713"/>
                    <a:pt x="1255" y="2713"/>
                  </a:cubicBezTo>
                  <a:close/>
                  <a:moveTo>
                    <a:pt x="1794" y="0"/>
                  </a:moveTo>
                  <a:cubicBezTo>
                    <a:pt x="1107" y="0"/>
                    <a:pt x="505" y="458"/>
                    <a:pt x="240" y="1114"/>
                  </a:cubicBezTo>
                  <a:cubicBezTo>
                    <a:pt x="86" y="1508"/>
                    <a:pt x="0" y="1987"/>
                    <a:pt x="154" y="2386"/>
                  </a:cubicBezTo>
                  <a:cubicBezTo>
                    <a:pt x="301" y="2792"/>
                    <a:pt x="664" y="3074"/>
                    <a:pt x="1069" y="3197"/>
                  </a:cubicBezTo>
                  <a:cubicBezTo>
                    <a:pt x="1221" y="3243"/>
                    <a:pt x="1374" y="3265"/>
                    <a:pt x="1526" y="3265"/>
                  </a:cubicBezTo>
                  <a:cubicBezTo>
                    <a:pt x="2145" y="3265"/>
                    <a:pt x="2729" y="2901"/>
                    <a:pt x="3035" y="2343"/>
                  </a:cubicBezTo>
                  <a:cubicBezTo>
                    <a:pt x="3434" y="1612"/>
                    <a:pt x="3324" y="537"/>
                    <a:pt x="2470" y="199"/>
                  </a:cubicBezTo>
                  <a:cubicBezTo>
                    <a:pt x="2457" y="199"/>
                    <a:pt x="2451" y="193"/>
                    <a:pt x="2451" y="187"/>
                  </a:cubicBezTo>
                  <a:cubicBezTo>
                    <a:pt x="2390" y="230"/>
                    <a:pt x="2341" y="279"/>
                    <a:pt x="2292" y="334"/>
                  </a:cubicBezTo>
                  <a:cubicBezTo>
                    <a:pt x="2341" y="359"/>
                    <a:pt x="2390" y="390"/>
                    <a:pt x="2433" y="426"/>
                  </a:cubicBezTo>
                  <a:cubicBezTo>
                    <a:pt x="2458" y="446"/>
                    <a:pt x="2438" y="482"/>
                    <a:pt x="2414" y="482"/>
                  </a:cubicBezTo>
                  <a:cubicBezTo>
                    <a:pt x="2408" y="482"/>
                    <a:pt x="2402" y="480"/>
                    <a:pt x="2396" y="476"/>
                  </a:cubicBezTo>
                  <a:cubicBezTo>
                    <a:pt x="2292" y="402"/>
                    <a:pt x="2183" y="359"/>
                    <a:pt x="2065" y="359"/>
                  </a:cubicBezTo>
                  <a:cubicBezTo>
                    <a:pt x="2015" y="359"/>
                    <a:pt x="1964" y="367"/>
                    <a:pt x="1911" y="383"/>
                  </a:cubicBezTo>
                  <a:cubicBezTo>
                    <a:pt x="1909" y="384"/>
                    <a:pt x="1907" y="384"/>
                    <a:pt x="1905" y="384"/>
                  </a:cubicBezTo>
                  <a:cubicBezTo>
                    <a:pt x="1878" y="384"/>
                    <a:pt x="1870" y="346"/>
                    <a:pt x="1898" y="334"/>
                  </a:cubicBezTo>
                  <a:cubicBezTo>
                    <a:pt x="1960" y="310"/>
                    <a:pt x="2027" y="297"/>
                    <a:pt x="2095" y="297"/>
                  </a:cubicBezTo>
                  <a:cubicBezTo>
                    <a:pt x="2089" y="297"/>
                    <a:pt x="2089" y="291"/>
                    <a:pt x="2089" y="279"/>
                  </a:cubicBezTo>
                  <a:cubicBezTo>
                    <a:pt x="2107" y="199"/>
                    <a:pt x="2132" y="125"/>
                    <a:pt x="2169" y="46"/>
                  </a:cubicBezTo>
                  <a:cubicBezTo>
                    <a:pt x="2042" y="15"/>
                    <a:pt x="1916" y="0"/>
                    <a:pt x="1794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4"/>
            <p:cNvSpPr/>
            <p:nvPr/>
          </p:nvSpPr>
          <p:spPr>
            <a:xfrm>
              <a:off x="-276755" y="3892154"/>
              <a:ext cx="53163" cy="90386"/>
            </a:xfrm>
            <a:custGeom>
              <a:avLst/>
              <a:gdLst/>
              <a:ahLst/>
              <a:cxnLst/>
              <a:rect l="l" t="t" r="r" b="b"/>
              <a:pathLst>
                <a:path w="597" h="1015" extrusionOk="0">
                  <a:moveTo>
                    <a:pt x="1" y="1"/>
                  </a:moveTo>
                  <a:cubicBezTo>
                    <a:pt x="99" y="363"/>
                    <a:pt x="204" y="707"/>
                    <a:pt x="413" y="1014"/>
                  </a:cubicBezTo>
                  <a:cubicBezTo>
                    <a:pt x="597" y="603"/>
                    <a:pt x="456" y="154"/>
                    <a:pt x="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4"/>
            <p:cNvSpPr/>
            <p:nvPr/>
          </p:nvSpPr>
          <p:spPr>
            <a:xfrm>
              <a:off x="-289311" y="3890551"/>
              <a:ext cx="43902" cy="95283"/>
            </a:xfrm>
            <a:custGeom>
              <a:avLst/>
              <a:gdLst/>
              <a:ahLst/>
              <a:cxnLst/>
              <a:rect l="l" t="t" r="r" b="b"/>
              <a:pathLst>
                <a:path w="493" h="1070" extrusionOk="0">
                  <a:moveTo>
                    <a:pt x="93" y="0"/>
                  </a:moveTo>
                  <a:cubicBezTo>
                    <a:pt x="87" y="166"/>
                    <a:pt x="25" y="326"/>
                    <a:pt x="19" y="492"/>
                  </a:cubicBezTo>
                  <a:cubicBezTo>
                    <a:pt x="1" y="793"/>
                    <a:pt x="191" y="1032"/>
                    <a:pt x="492" y="1069"/>
                  </a:cubicBezTo>
                  <a:cubicBezTo>
                    <a:pt x="277" y="756"/>
                    <a:pt x="160" y="369"/>
                    <a:pt x="9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4"/>
            <p:cNvSpPr/>
            <p:nvPr/>
          </p:nvSpPr>
          <p:spPr>
            <a:xfrm>
              <a:off x="-302134" y="4265002"/>
              <a:ext cx="20660" cy="17810"/>
            </a:xfrm>
            <a:custGeom>
              <a:avLst/>
              <a:gdLst/>
              <a:ahLst/>
              <a:cxnLst/>
              <a:rect l="l" t="t" r="r" b="b"/>
              <a:pathLst>
                <a:path w="232" h="200" extrusionOk="0">
                  <a:moveTo>
                    <a:pt x="71" y="0"/>
                  </a:moveTo>
                  <a:cubicBezTo>
                    <a:pt x="57" y="0"/>
                    <a:pt x="42" y="3"/>
                    <a:pt x="28" y="10"/>
                  </a:cubicBezTo>
                  <a:cubicBezTo>
                    <a:pt x="1" y="15"/>
                    <a:pt x="7" y="55"/>
                    <a:pt x="31" y="55"/>
                  </a:cubicBezTo>
                  <a:cubicBezTo>
                    <a:pt x="34" y="55"/>
                    <a:pt x="37" y="54"/>
                    <a:pt x="40" y="53"/>
                  </a:cubicBezTo>
                  <a:cubicBezTo>
                    <a:pt x="47" y="51"/>
                    <a:pt x="54" y="50"/>
                    <a:pt x="61" y="50"/>
                  </a:cubicBezTo>
                  <a:cubicBezTo>
                    <a:pt x="120" y="50"/>
                    <a:pt x="167" y="114"/>
                    <a:pt x="145" y="169"/>
                  </a:cubicBezTo>
                  <a:cubicBezTo>
                    <a:pt x="137" y="188"/>
                    <a:pt x="154" y="199"/>
                    <a:pt x="171" y="199"/>
                  </a:cubicBezTo>
                  <a:cubicBezTo>
                    <a:pt x="183" y="199"/>
                    <a:pt x="195" y="194"/>
                    <a:pt x="200" y="182"/>
                  </a:cubicBezTo>
                  <a:cubicBezTo>
                    <a:pt x="231" y="98"/>
                    <a:pt x="155" y="0"/>
                    <a:pt x="7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4"/>
            <p:cNvSpPr/>
            <p:nvPr/>
          </p:nvSpPr>
          <p:spPr>
            <a:xfrm>
              <a:off x="-323061" y="4266516"/>
              <a:ext cx="27071" cy="20125"/>
            </a:xfrm>
            <a:custGeom>
              <a:avLst/>
              <a:gdLst/>
              <a:ahLst/>
              <a:cxnLst/>
              <a:rect l="l" t="t" r="r" b="b"/>
              <a:pathLst>
                <a:path w="304" h="226" extrusionOk="0">
                  <a:moveTo>
                    <a:pt x="26" y="0"/>
                  </a:moveTo>
                  <a:cubicBezTo>
                    <a:pt x="16" y="0"/>
                    <a:pt x="5" y="8"/>
                    <a:pt x="5" y="23"/>
                  </a:cubicBezTo>
                  <a:cubicBezTo>
                    <a:pt x="0" y="123"/>
                    <a:pt x="101" y="226"/>
                    <a:pt x="201" y="226"/>
                  </a:cubicBezTo>
                  <a:cubicBezTo>
                    <a:pt x="231" y="226"/>
                    <a:pt x="261" y="217"/>
                    <a:pt x="287" y="195"/>
                  </a:cubicBezTo>
                  <a:cubicBezTo>
                    <a:pt x="304" y="179"/>
                    <a:pt x="291" y="158"/>
                    <a:pt x="275" y="158"/>
                  </a:cubicBezTo>
                  <a:cubicBezTo>
                    <a:pt x="273" y="158"/>
                    <a:pt x="271" y="158"/>
                    <a:pt x="269" y="159"/>
                  </a:cubicBezTo>
                  <a:cubicBezTo>
                    <a:pt x="241" y="165"/>
                    <a:pt x="217" y="169"/>
                    <a:pt x="193" y="169"/>
                  </a:cubicBezTo>
                  <a:cubicBezTo>
                    <a:pt x="169" y="169"/>
                    <a:pt x="146" y="165"/>
                    <a:pt x="122" y="152"/>
                  </a:cubicBezTo>
                  <a:cubicBezTo>
                    <a:pt x="79" y="122"/>
                    <a:pt x="42" y="79"/>
                    <a:pt x="48" y="23"/>
                  </a:cubicBezTo>
                  <a:cubicBezTo>
                    <a:pt x="48" y="8"/>
                    <a:pt x="37" y="0"/>
                    <a:pt x="2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4"/>
            <p:cNvSpPr/>
            <p:nvPr/>
          </p:nvSpPr>
          <p:spPr>
            <a:xfrm>
              <a:off x="-355475" y="4254138"/>
              <a:ext cx="32770" cy="15049"/>
            </a:xfrm>
            <a:custGeom>
              <a:avLst/>
              <a:gdLst/>
              <a:ahLst/>
              <a:cxnLst/>
              <a:rect l="l" t="t" r="r" b="b"/>
              <a:pathLst>
                <a:path w="368" h="169" extrusionOk="0">
                  <a:moveTo>
                    <a:pt x="324" y="1"/>
                  </a:moveTo>
                  <a:cubicBezTo>
                    <a:pt x="316" y="1"/>
                    <a:pt x="308" y="3"/>
                    <a:pt x="301" y="9"/>
                  </a:cubicBezTo>
                  <a:cubicBezTo>
                    <a:pt x="221" y="70"/>
                    <a:pt x="142" y="107"/>
                    <a:pt x="37" y="119"/>
                  </a:cubicBezTo>
                  <a:cubicBezTo>
                    <a:pt x="6" y="119"/>
                    <a:pt x="0" y="169"/>
                    <a:pt x="37" y="169"/>
                  </a:cubicBezTo>
                  <a:cubicBezTo>
                    <a:pt x="148" y="169"/>
                    <a:pt x="264" y="126"/>
                    <a:pt x="344" y="46"/>
                  </a:cubicBezTo>
                  <a:cubicBezTo>
                    <a:pt x="368" y="27"/>
                    <a:pt x="348" y="1"/>
                    <a:pt x="32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4"/>
            <p:cNvSpPr/>
            <p:nvPr/>
          </p:nvSpPr>
          <p:spPr>
            <a:xfrm>
              <a:off x="-346035" y="4059833"/>
              <a:ext cx="16920" cy="14159"/>
            </a:xfrm>
            <a:custGeom>
              <a:avLst/>
              <a:gdLst/>
              <a:ahLst/>
              <a:cxnLst/>
              <a:rect l="l" t="t" r="r" b="b"/>
              <a:pathLst>
                <a:path w="190" h="159" extrusionOk="0">
                  <a:moveTo>
                    <a:pt x="87" y="1"/>
                  </a:moveTo>
                  <a:cubicBezTo>
                    <a:pt x="56" y="1"/>
                    <a:pt x="23" y="16"/>
                    <a:pt x="5" y="47"/>
                  </a:cubicBezTo>
                  <a:cubicBezTo>
                    <a:pt x="0" y="56"/>
                    <a:pt x="10" y="69"/>
                    <a:pt x="20" y="69"/>
                  </a:cubicBezTo>
                  <a:cubicBezTo>
                    <a:pt x="23" y="69"/>
                    <a:pt x="27" y="68"/>
                    <a:pt x="29" y="65"/>
                  </a:cubicBezTo>
                  <a:cubicBezTo>
                    <a:pt x="44" y="48"/>
                    <a:pt x="63" y="41"/>
                    <a:pt x="79" y="41"/>
                  </a:cubicBezTo>
                  <a:cubicBezTo>
                    <a:pt x="110" y="41"/>
                    <a:pt x="136" y="66"/>
                    <a:pt x="128" y="102"/>
                  </a:cubicBezTo>
                  <a:cubicBezTo>
                    <a:pt x="124" y="104"/>
                    <a:pt x="121" y="105"/>
                    <a:pt x="118" y="105"/>
                  </a:cubicBezTo>
                  <a:cubicBezTo>
                    <a:pt x="111" y="105"/>
                    <a:pt x="106" y="100"/>
                    <a:pt x="97" y="96"/>
                  </a:cubicBezTo>
                  <a:cubicBezTo>
                    <a:pt x="94" y="94"/>
                    <a:pt x="91" y="93"/>
                    <a:pt x="88" y="93"/>
                  </a:cubicBezTo>
                  <a:cubicBezTo>
                    <a:pt x="72" y="93"/>
                    <a:pt x="57" y="117"/>
                    <a:pt x="72" y="133"/>
                  </a:cubicBezTo>
                  <a:cubicBezTo>
                    <a:pt x="88" y="148"/>
                    <a:pt x="110" y="158"/>
                    <a:pt x="132" y="158"/>
                  </a:cubicBezTo>
                  <a:cubicBezTo>
                    <a:pt x="145" y="158"/>
                    <a:pt x="159" y="154"/>
                    <a:pt x="171" y="145"/>
                  </a:cubicBezTo>
                  <a:cubicBezTo>
                    <a:pt x="189" y="120"/>
                    <a:pt x="183" y="71"/>
                    <a:pt x="165" y="47"/>
                  </a:cubicBezTo>
                  <a:cubicBezTo>
                    <a:pt x="149" y="16"/>
                    <a:pt x="118" y="1"/>
                    <a:pt x="8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4"/>
            <p:cNvSpPr/>
            <p:nvPr/>
          </p:nvSpPr>
          <p:spPr>
            <a:xfrm>
              <a:off x="-370969" y="4108009"/>
              <a:ext cx="20927" cy="14604"/>
            </a:xfrm>
            <a:custGeom>
              <a:avLst/>
              <a:gdLst/>
              <a:ahLst/>
              <a:cxnLst/>
              <a:rect l="l" t="t" r="r" b="b"/>
              <a:pathLst>
                <a:path w="235" h="164" extrusionOk="0">
                  <a:moveTo>
                    <a:pt x="34" y="0"/>
                  </a:moveTo>
                  <a:cubicBezTo>
                    <a:pt x="17" y="0"/>
                    <a:pt x="1" y="20"/>
                    <a:pt x="15" y="34"/>
                  </a:cubicBezTo>
                  <a:cubicBezTo>
                    <a:pt x="58" y="95"/>
                    <a:pt x="119" y="138"/>
                    <a:pt x="187" y="163"/>
                  </a:cubicBezTo>
                  <a:cubicBezTo>
                    <a:pt x="188" y="164"/>
                    <a:pt x="190" y="164"/>
                    <a:pt x="192" y="164"/>
                  </a:cubicBezTo>
                  <a:cubicBezTo>
                    <a:pt x="215" y="164"/>
                    <a:pt x="234" y="131"/>
                    <a:pt x="217" y="114"/>
                  </a:cubicBezTo>
                  <a:lnTo>
                    <a:pt x="162" y="71"/>
                  </a:lnTo>
                  <a:cubicBezTo>
                    <a:pt x="157" y="68"/>
                    <a:pt x="152" y="67"/>
                    <a:pt x="147" y="67"/>
                  </a:cubicBezTo>
                  <a:cubicBezTo>
                    <a:pt x="139" y="67"/>
                    <a:pt x="132" y="70"/>
                    <a:pt x="125" y="77"/>
                  </a:cubicBezTo>
                  <a:cubicBezTo>
                    <a:pt x="94" y="59"/>
                    <a:pt x="70" y="34"/>
                    <a:pt x="51" y="9"/>
                  </a:cubicBez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4"/>
            <p:cNvSpPr/>
            <p:nvPr/>
          </p:nvSpPr>
          <p:spPr>
            <a:xfrm>
              <a:off x="-384505" y="4106139"/>
              <a:ext cx="9172" cy="27873"/>
            </a:xfrm>
            <a:custGeom>
              <a:avLst/>
              <a:gdLst/>
              <a:ahLst/>
              <a:cxnLst/>
              <a:rect l="l" t="t" r="r" b="b"/>
              <a:pathLst>
                <a:path w="103" h="313" extrusionOk="0">
                  <a:moveTo>
                    <a:pt x="76" y="0"/>
                  </a:moveTo>
                  <a:cubicBezTo>
                    <a:pt x="67" y="0"/>
                    <a:pt x="58" y="6"/>
                    <a:pt x="56" y="18"/>
                  </a:cubicBezTo>
                  <a:cubicBezTo>
                    <a:pt x="31" y="104"/>
                    <a:pt x="1" y="202"/>
                    <a:pt x="1" y="288"/>
                  </a:cubicBezTo>
                  <a:cubicBezTo>
                    <a:pt x="1" y="305"/>
                    <a:pt x="11" y="312"/>
                    <a:pt x="22" y="312"/>
                  </a:cubicBezTo>
                  <a:cubicBezTo>
                    <a:pt x="31" y="312"/>
                    <a:pt x="41" y="306"/>
                    <a:pt x="44" y="295"/>
                  </a:cubicBezTo>
                  <a:cubicBezTo>
                    <a:pt x="81" y="215"/>
                    <a:pt x="87" y="116"/>
                    <a:pt x="99" y="30"/>
                  </a:cubicBezTo>
                  <a:cubicBezTo>
                    <a:pt x="103" y="12"/>
                    <a:pt x="89" y="0"/>
                    <a:pt x="7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4"/>
            <p:cNvSpPr/>
            <p:nvPr/>
          </p:nvSpPr>
          <p:spPr>
            <a:xfrm>
              <a:off x="-854417" y="3992245"/>
              <a:ext cx="338746" cy="272048"/>
            </a:xfrm>
            <a:custGeom>
              <a:avLst/>
              <a:gdLst/>
              <a:ahLst/>
              <a:cxnLst/>
              <a:rect l="l" t="t" r="r" b="b"/>
              <a:pathLst>
                <a:path w="3804" h="3055" extrusionOk="0">
                  <a:moveTo>
                    <a:pt x="2771" y="314"/>
                  </a:moveTo>
                  <a:lnTo>
                    <a:pt x="2771" y="314"/>
                  </a:lnTo>
                  <a:cubicBezTo>
                    <a:pt x="2863" y="603"/>
                    <a:pt x="2900" y="1107"/>
                    <a:pt x="2488" y="1119"/>
                  </a:cubicBezTo>
                  <a:cubicBezTo>
                    <a:pt x="2478" y="1119"/>
                    <a:pt x="2468" y="1119"/>
                    <a:pt x="2458" y="1119"/>
                  </a:cubicBezTo>
                  <a:cubicBezTo>
                    <a:pt x="2234" y="1119"/>
                    <a:pt x="1999" y="1056"/>
                    <a:pt x="1770" y="1015"/>
                  </a:cubicBezTo>
                  <a:cubicBezTo>
                    <a:pt x="2108" y="787"/>
                    <a:pt x="2445" y="554"/>
                    <a:pt x="2771" y="314"/>
                  </a:cubicBezTo>
                  <a:close/>
                  <a:moveTo>
                    <a:pt x="1579" y="1254"/>
                  </a:moveTo>
                  <a:cubicBezTo>
                    <a:pt x="1751" y="1359"/>
                    <a:pt x="1929" y="1438"/>
                    <a:pt x="2120" y="1494"/>
                  </a:cubicBezTo>
                  <a:cubicBezTo>
                    <a:pt x="2206" y="1518"/>
                    <a:pt x="2390" y="1524"/>
                    <a:pt x="2458" y="1574"/>
                  </a:cubicBezTo>
                  <a:cubicBezTo>
                    <a:pt x="2556" y="1641"/>
                    <a:pt x="2390" y="1801"/>
                    <a:pt x="2316" y="1869"/>
                  </a:cubicBezTo>
                  <a:cubicBezTo>
                    <a:pt x="2224" y="1967"/>
                    <a:pt x="2120" y="2059"/>
                    <a:pt x="2003" y="2127"/>
                  </a:cubicBezTo>
                  <a:cubicBezTo>
                    <a:pt x="1914" y="2177"/>
                    <a:pt x="1864" y="2203"/>
                    <a:pt x="1804" y="2203"/>
                  </a:cubicBezTo>
                  <a:cubicBezTo>
                    <a:pt x="1769" y="2203"/>
                    <a:pt x="1730" y="2194"/>
                    <a:pt x="1678" y="2176"/>
                  </a:cubicBezTo>
                  <a:cubicBezTo>
                    <a:pt x="1536" y="2133"/>
                    <a:pt x="1561" y="2127"/>
                    <a:pt x="1561" y="2004"/>
                  </a:cubicBezTo>
                  <a:cubicBezTo>
                    <a:pt x="1561" y="1752"/>
                    <a:pt x="1573" y="1506"/>
                    <a:pt x="1579" y="1254"/>
                  </a:cubicBezTo>
                  <a:close/>
                  <a:moveTo>
                    <a:pt x="1333" y="1309"/>
                  </a:moveTo>
                  <a:cubicBezTo>
                    <a:pt x="1272" y="1518"/>
                    <a:pt x="1272" y="1807"/>
                    <a:pt x="1260" y="1979"/>
                  </a:cubicBezTo>
                  <a:cubicBezTo>
                    <a:pt x="1242" y="2181"/>
                    <a:pt x="1149" y="2254"/>
                    <a:pt x="1029" y="2254"/>
                  </a:cubicBezTo>
                  <a:cubicBezTo>
                    <a:pt x="823" y="2254"/>
                    <a:pt x="535" y="2040"/>
                    <a:pt x="400" y="1893"/>
                  </a:cubicBezTo>
                  <a:cubicBezTo>
                    <a:pt x="713" y="1703"/>
                    <a:pt x="1026" y="1512"/>
                    <a:pt x="1333" y="1309"/>
                  </a:cubicBezTo>
                  <a:close/>
                  <a:moveTo>
                    <a:pt x="2925" y="204"/>
                  </a:moveTo>
                  <a:cubicBezTo>
                    <a:pt x="3287" y="972"/>
                    <a:pt x="2863" y="1813"/>
                    <a:pt x="2218" y="2256"/>
                  </a:cubicBezTo>
                  <a:cubicBezTo>
                    <a:pt x="1933" y="2454"/>
                    <a:pt x="1603" y="2574"/>
                    <a:pt x="1278" y="2574"/>
                  </a:cubicBezTo>
                  <a:cubicBezTo>
                    <a:pt x="890" y="2574"/>
                    <a:pt x="509" y="2403"/>
                    <a:pt x="222" y="1991"/>
                  </a:cubicBezTo>
                  <a:cubicBezTo>
                    <a:pt x="271" y="1967"/>
                    <a:pt x="320" y="1936"/>
                    <a:pt x="363" y="1912"/>
                  </a:cubicBezTo>
                  <a:cubicBezTo>
                    <a:pt x="501" y="2113"/>
                    <a:pt x="812" y="2342"/>
                    <a:pt x="1084" y="2342"/>
                  </a:cubicBezTo>
                  <a:cubicBezTo>
                    <a:pt x="1128" y="2342"/>
                    <a:pt x="1170" y="2336"/>
                    <a:pt x="1211" y="2323"/>
                  </a:cubicBezTo>
                  <a:cubicBezTo>
                    <a:pt x="1346" y="2280"/>
                    <a:pt x="1315" y="2170"/>
                    <a:pt x="1327" y="2041"/>
                  </a:cubicBezTo>
                  <a:cubicBezTo>
                    <a:pt x="1333" y="1918"/>
                    <a:pt x="1352" y="1795"/>
                    <a:pt x="1364" y="1672"/>
                  </a:cubicBezTo>
                  <a:cubicBezTo>
                    <a:pt x="1377" y="1598"/>
                    <a:pt x="1389" y="1524"/>
                    <a:pt x="1401" y="1445"/>
                  </a:cubicBezTo>
                  <a:cubicBezTo>
                    <a:pt x="1407" y="1432"/>
                    <a:pt x="1420" y="1328"/>
                    <a:pt x="1420" y="1254"/>
                  </a:cubicBezTo>
                  <a:cubicBezTo>
                    <a:pt x="1426" y="1248"/>
                    <a:pt x="1432" y="1248"/>
                    <a:pt x="1438" y="1242"/>
                  </a:cubicBezTo>
                  <a:cubicBezTo>
                    <a:pt x="1444" y="1242"/>
                    <a:pt x="1450" y="1242"/>
                    <a:pt x="1450" y="1236"/>
                  </a:cubicBezTo>
                  <a:cubicBezTo>
                    <a:pt x="1456" y="1236"/>
                    <a:pt x="1456" y="1230"/>
                    <a:pt x="1463" y="1230"/>
                  </a:cubicBezTo>
                  <a:cubicBezTo>
                    <a:pt x="1463" y="1230"/>
                    <a:pt x="1469" y="1223"/>
                    <a:pt x="1469" y="1223"/>
                  </a:cubicBezTo>
                  <a:cubicBezTo>
                    <a:pt x="1487" y="1205"/>
                    <a:pt x="1512" y="1193"/>
                    <a:pt x="1530" y="1180"/>
                  </a:cubicBezTo>
                  <a:lnTo>
                    <a:pt x="1530" y="1180"/>
                  </a:lnTo>
                  <a:cubicBezTo>
                    <a:pt x="1499" y="1438"/>
                    <a:pt x="1493" y="1703"/>
                    <a:pt x="1487" y="1961"/>
                  </a:cubicBezTo>
                  <a:cubicBezTo>
                    <a:pt x="1487" y="2120"/>
                    <a:pt x="1456" y="2280"/>
                    <a:pt x="1647" y="2311"/>
                  </a:cubicBezTo>
                  <a:cubicBezTo>
                    <a:pt x="1666" y="2314"/>
                    <a:pt x="1686" y="2316"/>
                    <a:pt x="1706" y="2316"/>
                  </a:cubicBezTo>
                  <a:cubicBezTo>
                    <a:pt x="1842" y="2316"/>
                    <a:pt x="2000" y="2247"/>
                    <a:pt x="2144" y="2151"/>
                  </a:cubicBezTo>
                  <a:cubicBezTo>
                    <a:pt x="2359" y="1998"/>
                    <a:pt x="2556" y="1770"/>
                    <a:pt x="2617" y="1598"/>
                  </a:cubicBezTo>
                  <a:cubicBezTo>
                    <a:pt x="2624" y="1586"/>
                    <a:pt x="2624" y="1567"/>
                    <a:pt x="2611" y="1561"/>
                  </a:cubicBezTo>
                  <a:cubicBezTo>
                    <a:pt x="2531" y="1463"/>
                    <a:pt x="2366" y="1475"/>
                    <a:pt x="2249" y="1445"/>
                  </a:cubicBezTo>
                  <a:cubicBezTo>
                    <a:pt x="2015" y="1383"/>
                    <a:pt x="1800" y="1291"/>
                    <a:pt x="1592" y="1168"/>
                  </a:cubicBezTo>
                  <a:cubicBezTo>
                    <a:pt x="1585" y="1162"/>
                    <a:pt x="1579" y="1162"/>
                    <a:pt x="1579" y="1162"/>
                  </a:cubicBezTo>
                  <a:cubicBezTo>
                    <a:pt x="1579" y="1156"/>
                    <a:pt x="1579" y="1150"/>
                    <a:pt x="1579" y="1150"/>
                  </a:cubicBezTo>
                  <a:cubicBezTo>
                    <a:pt x="1622" y="1119"/>
                    <a:pt x="1665" y="1088"/>
                    <a:pt x="1708" y="1058"/>
                  </a:cubicBezTo>
                  <a:cubicBezTo>
                    <a:pt x="1948" y="1125"/>
                    <a:pt x="2187" y="1162"/>
                    <a:pt x="2427" y="1193"/>
                  </a:cubicBezTo>
                  <a:cubicBezTo>
                    <a:pt x="2490" y="1199"/>
                    <a:pt x="2552" y="1212"/>
                    <a:pt x="2610" y="1212"/>
                  </a:cubicBezTo>
                  <a:cubicBezTo>
                    <a:pt x="2664" y="1212"/>
                    <a:pt x="2714" y="1201"/>
                    <a:pt x="2759" y="1162"/>
                  </a:cubicBezTo>
                  <a:cubicBezTo>
                    <a:pt x="2980" y="959"/>
                    <a:pt x="2931" y="511"/>
                    <a:pt x="2833" y="265"/>
                  </a:cubicBezTo>
                  <a:cubicBezTo>
                    <a:pt x="2863" y="247"/>
                    <a:pt x="2894" y="222"/>
                    <a:pt x="2925" y="204"/>
                  </a:cubicBezTo>
                  <a:close/>
                  <a:moveTo>
                    <a:pt x="3035" y="118"/>
                  </a:moveTo>
                  <a:cubicBezTo>
                    <a:pt x="3490" y="916"/>
                    <a:pt x="3170" y="1881"/>
                    <a:pt x="2464" y="2421"/>
                  </a:cubicBezTo>
                  <a:cubicBezTo>
                    <a:pt x="2165" y="2649"/>
                    <a:pt x="1761" y="2863"/>
                    <a:pt x="1370" y="2863"/>
                  </a:cubicBezTo>
                  <a:cubicBezTo>
                    <a:pt x="1319" y="2863"/>
                    <a:pt x="1268" y="2859"/>
                    <a:pt x="1217" y="2851"/>
                  </a:cubicBezTo>
                  <a:cubicBezTo>
                    <a:pt x="793" y="2778"/>
                    <a:pt x="295" y="2446"/>
                    <a:pt x="74" y="2077"/>
                  </a:cubicBezTo>
                  <a:cubicBezTo>
                    <a:pt x="117" y="2059"/>
                    <a:pt x="154" y="2034"/>
                    <a:pt x="191" y="2016"/>
                  </a:cubicBezTo>
                  <a:cubicBezTo>
                    <a:pt x="427" y="2446"/>
                    <a:pt x="865" y="2640"/>
                    <a:pt x="1317" y="2640"/>
                  </a:cubicBezTo>
                  <a:cubicBezTo>
                    <a:pt x="1639" y="2640"/>
                    <a:pt x="1968" y="2542"/>
                    <a:pt x="2237" y="2360"/>
                  </a:cubicBezTo>
                  <a:cubicBezTo>
                    <a:pt x="2919" y="1899"/>
                    <a:pt x="3373" y="941"/>
                    <a:pt x="2986" y="154"/>
                  </a:cubicBezTo>
                  <a:cubicBezTo>
                    <a:pt x="3005" y="142"/>
                    <a:pt x="3023" y="130"/>
                    <a:pt x="3035" y="118"/>
                  </a:cubicBezTo>
                  <a:close/>
                  <a:moveTo>
                    <a:pt x="3158" y="142"/>
                  </a:moveTo>
                  <a:lnTo>
                    <a:pt x="3158" y="142"/>
                  </a:lnTo>
                  <a:cubicBezTo>
                    <a:pt x="3533" y="431"/>
                    <a:pt x="3760" y="1156"/>
                    <a:pt x="3656" y="1592"/>
                  </a:cubicBezTo>
                  <a:cubicBezTo>
                    <a:pt x="3539" y="2071"/>
                    <a:pt x="3134" y="2495"/>
                    <a:pt x="2710" y="2735"/>
                  </a:cubicBezTo>
                  <a:cubicBezTo>
                    <a:pt x="2404" y="2907"/>
                    <a:pt x="2077" y="2986"/>
                    <a:pt x="1757" y="2986"/>
                  </a:cubicBezTo>
                  <a:cubicBezTo>
                    <a:pt x="1620" y="2986"/>
                    <a:pt x="1484" y="2971"/>
                    <a:pt x="1352" y="2944"/>
                  </a:cubicBezTo>
                  <a:lnTo>
                    <a:pt x="1352" y="2944"/>
                  </a:lnTo>
                  <a:cubicBezTo>
                    <a:pt x="1358" y="2944"/>
                    <a:pt x="1364" y="2944"/>
                    <a:pt x="1370" y="2944"/>
                  </a:cubicBezTo>
                  <a:cubicBezTo>
                    <a:pt x="1763" y="2944"/>
                    <a:pt x="2168" y="2744"/>
                    <a:pt x="2476" y="2520"/>
                  </a:cubicBezTo>
                  <a:cubicBezTo>
                    <a:pt x="3226" y="1979"/>
                    <a:pt x="3582" y="990"/>
                    <a:pt x="3158" y="142"/>
                  </a:cubicBezTo>
                  <a:close/>
                  <a:moveTo>
                    <a:pt x="3096" y="0"/>
                  </a:moveTo>
                  <a:cubicBezTo>
                    <a:pt x="3084" y="0"/>
                    <a:pt x="3076" y="6"/>
                    <a:pt x="3072" y="13"/>
                  </a:cubicBezTo>
                  <a:lnTo>
                    <a:pt x="3066" y="13"/>
                  </a:lnTo>
                  <a:cubicBezTo>
                    <a:pt x="3060" y="13"/>
                    <a:pt x="3048" y="13"/>
                    <a:pt x="3035" y="19"/>
                  </a:cubicBezTo>
                  <a:cubicBezTo>
                    <a:pt x="2052" y="714"/>
                    <a:pt x="1051" y="1371"/>
                    <a:pt x="43" y="2034"/>
                  </a:cubicBezTo>
                  <a:cubicBezTo>
                    <a:pt x="43" y="2034"/>
                    <a:pt x="43" y="2034"/>
                    <a:pt x="37" y="2041"/>
                  </a:cubicBezTo>
                  <a:cubicBezTo>
                    <a:pt x="19" y="2041"/>
                    <a:pt x="0" y="2059"/>
                    <a:pt x="6" y="2077"/>
                  </a:cubicBezTo>
                  <a:cubicBezTo>
                    <a:pt x="19" y="2102"/>
                    <a:pt x="31" y="2120"/>
                    <a:pt x="37" y="2139"/>
                  </a:cubicBezTo>
                  <a:cubicBezTo>
                    <a:pt x="37" y="2145"/>
                    <a:pt x="31" y="2145"/>
                    <a:pt x="37" y="2151"/>
                  </a:cubicBezTo>
                  <a:cubicBezTo>
                    <a:pt x="426" y="2742"/>
                    <a:pt x="1085" y="3054"/>
                    <a:pt x="1753" y="3054"/>
                  </a:cubicBezTo>
                  <a:cubicBezTo>
                    <a:pt x="2160" y="3054"/>
                    <a:pt x="2571" y="2938"/>
                    <a:pt x="2925" y="2698"/>
                  </a:cubicBezTo>
                  <a:cubicBezTo>
                    <a:pt x="3336" y="2421"/>
                    <a:pt x="3748" y="1930"/>
                    <a:pt x="3779" y="1414"/>
                  </a:cubicBezTo>
                  <a:cubicBezTo>
                    <a:pt x="3803" y="941"/>
                    <a:pt x="3545" y="247"/>
                    <a:pt x="3121" y="7"/>
                  </a:cubicBezTo>
                  <a:cubicBezTo>
                    <a:pt x="3112" y="2"/>
                    <a:pt x="3103" y="0"/>
                    <a:pt x="309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4"/>
            <p:cNvSpPr/>
            <p:nvPr/>
          </p:nvSpPr>
          <p:spPr>
            <a:xfrm>
              <a:off x="-734111" y="4004890"/>
              <a:ext cx="214610" cy="253169"/>
            </a:xfrm>
            <a:custGeom>
              <a:avLst/>
              <a:gdLst/>
              <a:ahLst/>
              <a:cxnLst/>
              <a:rect l="l" t="t" r="r" b="b"/>
              <a:pathLst>
                <a:path w="2410" h="2843" extrusionOk="0">
                  <a:moveTo>
                    <a:pt x="2236" y="1416"/>
                  </a:moveTo>
                  <a:cubicBezTo>
                    <a:pt x="2249" y="1416"/>
                    <a:pt x="2262" y="1426"/>
                    <a:pt x="2262" y="1444"/>
                  </a:cubicBezTo>
                  <a:cubicBezTo>
                    <a:pt x="2254" y="1524"/>
                    <a:pt x="2177" y="1569"/>
                    <a:pt x="2103" y="1569"/>
                  </a:cubicBezTo>
                  <a:cubicBezTo>
                    <a:pt x="2058" y="1569"/>
                    <a:pt x="2013" y="1552"/>
                    <a:pt x="1985" y="1518"/>
                  </a:cubicBezTo>
                  <a:cubicBezTo>
                    <a:pt x="1976" y="1504"/>
                    <a:pt x="1988" y="1487"/>
                    <a:pt x="1999" y="1487"/>
                  </a:cubicBezTo>
                  <a:cubicBezTo>
                    <a:pt x="2003" y="1487"/>
                    <a:pt x="2007" y="1488"/>
                    <a:pt x="2010" y="1493"/>
                  </a:cubicBezTo>
                  <a:cubicBezTo>
                    <a:pt x="2034" y="1517"/>
                    <a:pt x="2064" y="1528"/>
                    <a:pt x="2093" y="1528"/>
                  </a:cubicBezTo>
                  <a:cubicBezTo>
                    <a:pt x="2148" y="1528"/>
                    <a:pt x="2201" y="1491"/>
                    <a:pt x="2213" y="1432"/>
                  </a:cubicBezTo>
                  <a:cubicBezTo>
                    <a:pt x="2218" y="1421"/>
                    <a:pt x="2227" y="1416"/>
                    <a:pt x="2236" y="1416"/>
                  </a:cubicBezTo>
                  <a:close/>
                  <a:moveTo>
                    <a:pt x="2064" y="1630"/>
                  </a:moveTo>
                  <a:cubicBezTo>
                    <a:pt x="2089" y="1630"/>
                    <a:pt x="2112" y="1637"/>
                    <a:pt x="2133" y="1653"/>
                  </a:cubicBezTo>
                  <a:cubicBezTo>
                    <a:pt x="2153" y="1663"/>
                    <a:pt x="2139" y="1686"/>
                    <a:pt x="2123" y="1686"/>
                  </a:cubicBezTo>
                  <a:cubicBezTo>
                    <a:pt x="2120" y="1686"/>
                    <a:pt x="2117" y="1686"/>
                    <a:pt x="2114" y="1684"/>
                  </a:cubicBezTo>
                  <a:cubicBezTo>
                    <a:pt x="2100" y="1679"/>
                    <a:pt x="2086" y="1677"/>
                    <a:pt x="2073" y="1677"/>
                  </a:cubicBezTo>
                  <a:cubicBezTo>
                    <a:pt x="2011" y="1677"/>
                    <a:pt x="1960" y="1722"/>
                    <a:pt x="1955" y="1788"/>
                  </a:cubicBezTo>
                  <a:cubicBezTo>
                    <a:pt x="1952" y="1799"/>
                    <a:pt x="1945" y="1804"/>
                    <a:pt x="1938" y="1804"/>
                  </a:cubicBezTo>
                  <a:cubicBezTo>
                    <a:pt x="1930" y="1804"/>
                    <a:pt x="1921" y="1798"/>
                    <a:pt x="1918" y="1788"/>
                  </a:cubicBezTo>
                  <a:cubicBezTo>
                    <a:pt x="1904" y="1704"/>
                    <a:pt x="1986" y="1630"/>
                    <a:pt x="2064" y="1630"/>
                  </a:cubicBezTo>
                  <a:close/>
                  <a:moveTo>
                    <a:pt x="2020" y="1873"/>
                  </a:moveTo>
                  <a:cubicBezTo>
                    <a:pt x="2034" y="1873"/>
                    <a:pt x="2045" y="1887"/>
                    <a:pt x="2041" y="1905"/>
                  </a:cubicBezTo>
                  <a:cubicBezTo>
                    <a:pt x="2018" y="1970"/>
                    <a:pt x="1952" y="2001"/>
                    <a:pt x="1885" y="2001"/>
                  </a:cubicBezTo>
                  <a:cubicBezTo>
                    <a:pt x="1844" y="2001"/>
                    <a:pt x="1803" y="1989"/>
                    <a:pt x="1770" y="1966"/>
                  </a:cubicBezTo>
                  <a:cubicBezTo>
                    <a:pt x="1755" y="1956"/>
                    <a:pt x="1770" y="1933"/>
                    <a:pt x="1786" y="1933"/>
                  </a:cubicBezTo>
                  <a:cubicBezTo>
                    <a:pt x="1789" y="1933"/>
                    <a:pt x="1792" y="1933"/>
                    <a:pt x="1795" y="1935"/>
                  </a:cubicBezTo>
                  <a:cubicBezTo>
                    <a:pt x="1818" y="1951"/>
                    <a:pt x="1843" y="1958"/>
                    <a:pt x="1867" y="1958"/>
                  </a:cubicBezTo>
                  <a:cubicBezTo>
                    <a:pt x="1920" y="1958"/>
                    <a:pt x="1970" y="1926"/>
                    <a:pt x="2004" y="1880"/>
                  </a:cubicBezTo>
                  <a:cubicBezTo>
                    <a:pt x="2009" y="1875"/>
                    <a:pt x="2015" y="1873"/>
                    <a:pt x="2020" y="1873"/>
                  </a:cubicBezTo>
                  <a:close/>
                  <a:moveTo>
                    <a:pt x="1129" y="2538"/>
                  </a:moveTo>
                  <a:cubicBezTo>
                    <a:pt x="1164" y="2538"/>
                    <a:pt x="1200" y="2548"/>
                    <a:pt x="1230" y="2568"/>
                  </a:cubicBezTo>
                  <a:cubicBezTo>
                    <a:pt x="1249" y="2578"/>
                    <a:pt x="1238" y="2599"/>
                    <a:pt x="1224" y="2599"/>
                  </a:cubicBezTo>
                  <a:cubicBezTo>
                    <a:pt x="1220" y="2599"/>
                    <a:pt x="1215" y="2597"/>
                    <a:pt x="1211" y="2593"/>
                  </a:cubicBezTo>
                  <a:cubicBezTo>
                    <a:pt x="1185" y="2572"/>
                    <a:pt x="1153" y="2562"/>
                    <a:pt x="1121" y="2562"/>
                  </a:cubicBezTo>
                  <a:cubicBezTo>
                    <a:pt x="1079" y="2562"/>
                    <a:pt x="1037" y="2580"/>
                    <a:pt x="1008" y="2611"/>
                  </a:cubicBezTo>
                  <a:cubicBezTo>
                    <a:pt x="1006" y="2612"/>
                    <a:pt x="1004" y="2613"/>
                    <a:pt x="1002" y="2613"/>
                  </a:cubicBezTo>
                  <a:cubicBezTo>
                    <a:pt x="992" y="2613"/>
                    <a:pt x="985" y="2604"/>
                    <a:pt x="990" y="2599"/>
                  </a:cubicBezTo>
                  <a:cubicBezTo>
                    <a:pt x="1026" y="2559"/>
                    <a:pt x="1078" y="2538"/>
                    <a:pt x="1129" y="2538"/>
                  </a:cubicBezTo>
                  <a:close/>
                  <a:moveTo>
                    <a:pt x="1807" y="0"/>
                  </a:moveTo>
                  <a:cubicBezTo>
                    <a:pt x="2231" y="848"/>
                    <a:pt x="1875" y="1837"/>
                    <a:pt x="1125" y="2378"/>
                  </a:cubicBezTo>
                  <a:cubicBezTo>
                    <a:pt x="817" y="2602"/>
                    <a:pt x="412" y="2802"/>
                    <a:pt x="19" y="2802"/>
                  </a:cubicBezTo>
                  <a:cubicBezTo>
                    <a:pt x="13" y="2802"/>
                    <a:pt x="7" y="2802"/>
                    <a:pt x="1" y="2802"/>
                  </a:cubicBezTo>
                  <a:lnTo>
                    <a:pt x="1" y="2802"/>
                  </a:lnTo>
                  <a:cubicBezTo>
                    <a:pt x="130" y="2829"/>
                    <a:pt x="262" y="2842"/>
                    <a:pt x="395" y="2842"/>
                  </a:cubicBezTo>
                  <a:cubicBezTo>
                    <a:pt x="719" y="2842"/>
                    <a:pt x="1050" y="2761"/>
                    <a:pt x="1359" y="2587"/>
                  </a:cubicBezTo>
                  <a:cubicBezTo>
                    <a:pt x="1783" y="2353"/>
                    <a:pt x="2188" y="1929"/>
                    <a:pt x="2305" y="1450"/>
                  </a:cubicBezTo>
                  <a:cubicBezTo>
                    <a:pt x="2409" y="1014"/>
                    <a:pt x="2182" y="289"/>
                    <a:pt x="180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4"/>
            <p:cNvSpPr/>
            <p:nvPr/>
          </p:nvSpPr>
          <p:spPr>
            <a:xfrm>
              <a:off x="-847293" y="4002664"/>
              <a:ext cx="303660" cy="244620"/>
            </a:xfrm>
            <a:custGeom>
              <a:avLst/>
              <a:gdLst/>
              <a:ahLst/>
              <a:cxnLst/>
              <a:rect l="l" t="t" r="r" b="b"/>
              <a:pathLst>
                <a:path w="3410" h="2747" extrusionOk="0">
                  <a:moveTo>
                    <a:pt x="2955" y="1"/>
                  </a:moveTo>
                  <a:lnTo>
                    <a:pt x="2955" y="1"/>
                  </a:lnTo>
                  <a:cubicBezTo>
                    <a:pt x="2943" y="13"/>
                    <a:pt x="2925" y="25"/>
                    <a:pt x="2906" y="37"/>
                  </a:cubicBezTo>
                  <a:lnTo>
                    <a:pt x="2912" y="37"/>
                  </a:lnTo>
                  <a:cubicBezTo>
                    <a:pt x="3293" y="824"/>
                    <a:pt x="2839" y="1782"/>
                    <a:pt x="2157" y="2243"/>
                  </a:cubicBezTo>
                  <a:cubicBezTo>
                    <a:pt x="1888" y="2425"/>
                    <a:pt x="1559" y="2523"/>
                    <a:pt x="1237" y="2523"/>
                  </a:cubicBezTo>
                  <a:cubicBezTo>
                    <a:pt x="785" y="2523"/>
                    <a:pt x="347" y="2329"/>
                    <a:pt x="111" y="1899"/>
                  </a:cubicBezTo>
                  <a:cubicBezTo>
                    <a:pt x="74" y="1917"/>
                    <a:pt x="37" y="1942"/>
                    <a:pt x="0" y="1960"/>
                  </a:cubicBezTo>
                  <a:cubicBezTo>
                    <a:pt x="215" y="2329"/>
                    <a:pt x="713" y="2667"/>
                    <a:pt x="1137" y="2734"/>
                  </a:cubicBezTo>
                  <a:cubicBezTo>
                    <a:pt x="1188" y="2742"/>
                    <a:pt x="1239" y="2746"/>
                    <a:pt x="1290" y="2746"/>
                  </a:cubicBezTo>
                  <a:cubicBezTo>
                    <a:pt x="1681" y="2746"/>
                    <a:pt x="2085" y="2532"/>
                    <a:pt x="2384" y="2304"/>
                  </a:cubicBezTo>
                  <a:cubicBezTo>
                    <a:pt x="3090" y="1764"/>
                    <a:pt x="3410" y="799"/>
                    <a:pt x="2955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4"/>
            <p:cNvSpPr/>
            <p:nvPr/>
          </p:nvSpPr>
          <p:spPr>
            <a:xfrm>
              <a:off x="-713808" y="4010322"/>
              <a:ext cx="152186" cy="183354"/>
            </a:xfrm>
            <a:custGeom>
              <a:avLst/>
              <a:gdLst/>
              <a:ahLst/>
              <a:cxnLst/>
              <a:rect l="l" t="t" r="r" b="b"/>
              <a:pathLst>
                <a:path w="1709" h="2059" extrusionOk="0">
                  <a:moveTo>
                    <a:pt x="1346" y="1"/>
                  </a:moveTo>
                  <a:cubicBezTo>
                    <a:pt x="1315" y="19"/>
                    <a:pt x="1284" y="44"/>
                    <a:pt x="1254" y="62"/>
                  </a:cubicBezTo>
                  <a:cubicBezTo>
                    <a:pt x="1346" y="308"/>
                    <a:pt x="1401" y="756"/>
                    <a:pt x="1180" y="959"/>
                  </a:cubicBezTo>
                  <a:cubicBezTo>
                    <a:pt x="1136" y="999"/>
                    <a:pt x="1086" y="1011"/>
                    <a:pt x="1033" y="1011"/>
                  </a:cubicBezTo>
                  <a:cubicBezTo>
                    <a:pt x="973" y="1011"/>
                    <a:pt x="910" y="996"/>
                    <a:pt x="848" y="990"/>
                  </a:cubicBezTo>
                  <a:cubicBezTo>
                    <a:pt x="602" y="959"/>
                    <a:pt x="363" y="922"/>
                    <a:pt x="129" y="861"/>
                  </a:cubicBezTo>
                  <a:cubicBezTo>
                    <a:pt x="86" y="885"/>
                    <a:pt x="43" y="916"/>
                    <a:pt x="0" y="947"/>
                  </a:cubicBezTo>
                  <a:cubicBezTo>
                    <a:pt x="0" y="953"/>
                    <a:pt x="0" y="959"/>
                    <a:pt x="0" y="959"/>
                  </a:cubicBezTo>
                  <a:cubicBezTo>
                    <a:pt x="0" y="959"/>
                    <a:pt x="6" y="965"/>
                    <a:pt x="13" y="965"/>
                  </a:cubicBezTo>
                  <a:cubicBezTo>
                    <a:pt x="221" y="1088"/>
                    <a:pt x="436" y="1180"/>
                    <a:pt x="670" y="1242"/>
                  </a:cubicBezTo>
                  <a:cubicBezTo>
                    <a:pt x="787" y="1272"/>
                    <a:pt x="946" y="1260"/>
                    <a:pt x="1032" y="1358"/>
                  </a:cubicBezTo>
                  <a:cubicBezTo>
                    <a:pt x="1045" y="1371"/>
                    <a:pt x="1038" y="1383"/>
                    <a:pt x="1038" y="1395"/>
                  </a:cubicBezTo>
                  <a:cubicBezTo>
                    <a:pt x="977" y="1567"/>
                    <a:pt x="780" y="1795"/>
                    <a:pt x="559" y="1948"/>
                  </a:cubicBezTo>
                  <a:lnTo>
                    <a:pt x="639" y="2059"/>
                  </a:lnTo>
                  <a:cubicBezTo>
                    <a:pt x="1284" y="1610"/>
                    <a:pt x="1708" y="769"/>
                    <a:pt x="1346" y="1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4"/>
            <p:cNvSpPr/>
            <p:nvPr/>
          </p:nvSpPr>
          <p:spPr>
            <a:xfrm>
              <a:off x="-558596" y="4130983"/>
              <a:ext cx="25914" cy="13625"/>
            </a:xfrm>
            <a:custGeom>
              <a:avLst/>
              <a:gdLst/>
              <a:ahLst/>
              <a:cxnLst/>
              <a:rect l="l" t="t" r="r" b="b"/>
              <a:pathLst>
                <a:path w="291" h="153" extrusionOk="0">
                  <a:moveTo>
                    <a:pt x="265" y="0"/>
                  </a:moveTo>
                  <a:cubicBezTo>
                    <a:pt x="256" y="0"/>
                    <a:pt x="247" y="5"/>
                    <a:pt x="242" y="16"/>
                  </a:cubicBezTo>
                  <a:cubicBezTo>
                    <a:pt x="230" y="75"/>
                    <a:pt x="177" y="112"/>
                    <a:pt x="122" y="112"/>
                  </a:cubicBezTo>
                  <a:cubicBezTo>
                    <a:pt x="93" y="112"/>
                    <a:pt x="63" y="101"/>
                    <a:pt x="39" y="77"/>
                  </a:cubicBezTo>
                  <a:cubicBezTo>
                    <a:pt x="36" y="72"/>
                    <a:pt x="32" y="71"/>
                    <a:pt x="27" y="71"/>
                  </a:cubicBezTo>
                  <a:cubicBezTo>
                    <a:pt x="14" y="71"/>
                    <a:pt x="0" y="88"/>
                    <a:pt x="14" y="102"/>
                  </a:cubicBezTo>
                  <a:cubicBezTo>
                    <a:pt x="42" y="136"/>
                    <a:pt x="87" y="153"/>
                    <a:pt x="132" y="153"/>
                  </a:cubicBezTo>
                  <a:cubicBezTo>
                    <a:pt x="206" y="153"/>
                    <a:pt x="283" y="108"/>
                    <a:pt x="291" y="28"/>
                  </a:cubicBezTo>
                  <a:cubicBezTo>
                    <a:pt x="291" y="10"/>
                    <a:pt x="278" y="0"/>
                    <a:pt x="26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4"/>
            <p:cNvSpPr/>
            <p:nvPr/>
          </p:nvSpPr>
          <p:spPr>
            <a:xfrm>
              <a:off x="-631082" y="4051374"/>
              <a:ext cx="21283" cy="8905"/>
            </a:xfrm>
            <a:custGeom>
              <a:avLst/>
              <a:gdLst/>
              <a:ahLst/>
              <a:cxnLst/>
              <a:rect l="l" t="t" r="r" b="b"/>
              <a:pathLst>
                <a:path w="239" h="100" extrusionOk="0">
                  <a:moveTo>
                    <a:pt x="208" y="0"/>
                  </a:moveTo>
                  <a:cubicBezTo>
                    <a:pt x="140" y="0"/>
                    <a:pt x="73" y="31"/>
                    <a:pt x="17" y="68"/>
                  </a:cubicBezTo>
                  <a:cubicBezTo>
                    <a:pt x="1" y="79"/>
                    <a:pt x="14" y="100"/>
                    <a:pt x="30" y="100"/>
                  </a:cubicBezTo>
                  <a:cubicBezTo>
                    <a:pt x="32" y="100"/>
                    <a:pt x="34" y="99"/>
                    <a:pt x="36" y="99"/>
                  </a:cubicBezTo>
                  <a:cubicBezTo>
                    <a:pt x="97" y="62"/>
                    <a:pt x="153" y="50"/>
                    <a:pt x="214" y="37"/>
                  </a:cubicBezTo>
                  <a:cubicBezTo>
                    <a:pt x="239" y="31"/>
                    <a:pt x="226" y="0"/>
                    <a:pt x="20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4"/>
            <p:cNvSpPr/>
            <p:nvPr/>
          </p:nvSpPr>
          <p:spPr>
            <a:xfrm>
              <a:off x="-564651" y="4150218"/>
              <a:ext cx="22263" cy="15139"/>
            </a:xfrm>
            <a:custGeom>
              <a:avLst/>
              <a:gdLst/>
              <a:ahLst/>
              <a:cxnLst/>
              <a:rect l="l" t="t" r="r" b="b"/>
              <a:pathLst>
                <a:path w="250" h="170" extrusionOk="0">
                  <a:moveTo>
                    <a:pt x="163" y="0"/>
                  </a:moveTo>
                  <a:cubicBezTo>
                    <a:pt x="85" y="0"/>
                    <a:pt x="1" y="71"/>
                    <a:pt x="15" y="156"/>
                  </a:cubicBezTo>
                  <a:cubicBezTo>
                    <a:pt x="18" y="165"/>
                    <a:pt x="25" y="170"/>
                    <a:pt x="33" y="170"/>
                  </a:cubicBezTo>
                  <a:cubicBezTo>
                    <a:pt x="41" y="170"/>
                    <a:pt x="49" y="165"/>
                    <a:pt x="52" y="156"/>
                  </a:cubicBezTo>
                  <a:cubicBezTo>
                    <a:pt x="57" y="90"/>
                    <a:pt x="108" y="45"/>
                    <a:pt x="170" y="45"/>
                  </a:cubicBezTo>
                  <a:cubicBezTo>
                    <a:pt x="183" y="45"/>
                    <a:pt x="197" y="47"/>
                    <a:pt x="211" y="52"/>
                  </a:cubicBezTo>
                  <a:cubicBezTo>
                    <a:pt x="215" y="54"/>
                    <a:pt x="218" y="55"/>
                    <a:pt x="222" y="55"/>
                  </a:cubicBezTo>
                  <a:cubicBezTo>
                    <a:pt x="237" y="55"/>
                    <a:pt x="250" y="36"/>
                    <a:pt x="230" y="21"/>
                  </a:cubicBezTo>
                  <a:cubicBezTo>
                    <a:pt x="210" y="7"/>
                    <a:pt x="187" y="0"/>
                    <a:pt x="16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4"/>
            <p:cNvSpPr/>
            <p:nvPr/>
          </p:nvSpPr>
          <p:spPr>
            <a:xfrm>
              <a:off x="-658954" y="4044606"/>
              <a:ext cx="33661" cy="20571"/>
            </a:xfrm>
            <a:custGeom>
              <a:avLst/>
              <a:gdLst/>
              <a:ahLst/>
              <a:cxnLst/>
              <a:rect l="l" t="t" r="r" b="b"/>
              <a:pathLst>
                <a:path w="378" h="231" extrusionOk="0">
                  <a:moveTo>
                    <a:pt x="356" y="0"/>
                  </a:moveTo>
                  <a:cubicBezTo>
                    <a:pt x="354" y="0"/>
                    <a:pt x="351" y="1"/>
                    <a:pt x="349" y="3"/>
                  </a:cubicBezTo>
                  <a:cubicBezTo>
                    <a:pt x="232" y="58"/>
                    <a:pt x="128" y="132"/>
                    <a:pt x="17" y="199"/>
                  </a:cubicBezTo>
                  <a:cubicBezTo>
                    <a:pt x="1" y="210"/>
                    <a:pt x="13" y="231"/>
                    <a:pt x="30" y="231"/>
                  </a:cubicBezTo>
                  <a:cubicBezTo>
                    <a:pt x="31" y="231"/>
                    <a:pt x="33" y="231"/>
                    <a:pt x="35" y="230"/>
                  </a:cubicBezTo>
                  <a:cubicBezTo>
                    <a:pt x="146" y="169"/>
                    <a:pt x="263" y="107"/>
                    <a:pt x="367" y="33"/>
                  </a:cubicBezTo>
                  <a:cubicBezTo>
                    <a:pt x="378" y="28"/>
                    <a:pt x="370" y="0"/>
                    <a:pt x="35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4"/>
            <p:cNvSpPr/>
            <p:nvPr/>
          </p:nvSpPr>
          <p:spPr>
            <a:xfrm>
              <a:off x="-639987" y="4067046"/>
              <a:ext cx="23865" cy="6233"/>
            </a:xfrm>
            <a:custGeom>
              <a:avLst/>
              <a:gdLst/>
              <a:ahLst/>
              <a:cxnLst/>
              <a:rect l="l" t="t" r="r" b="b"/>
              <a:pathLst>
                <a:path w="268" h="70" extrusionOk="0">
                  <a:moveTo>
                    <a:pt x="238" y="0"/>
                  </a:moveTo>
                  <a:cubicBezTo>
                    <a:pt x="235" y="0"/>
                    <a:pt x="232" y="1"/>
                    <a:pt x="228" y="3"/>
                  </a:cubicBezTo>
                  <a:cubicBezTo>
                    <a:pt x="197" y="9"/>
                    <a:pt x="166" y="21"/>
                    <a:pt x="130" y="21"/>
                  </a:cubicBezTo>
                  <a:cubicBezTo>
                    <a:pt x="99" y="21"/>
                    <a:pt x="62" y="21"/>
                    <a:pt x="31" y="15"/>
                  </a:cubicBezTo>
                  <a:cubicBezTo>
                    <a:pt x="7" y="15"/>
                    <a:pt x="1" y="46"/>
                    <a:pt x="25" y="52"/>
                  </a:cubicBezTo>
                  <a:cubicBezTo>
                    <a:pt x="57" y="63"/>
                    <a:pt x="93" y="69"/>
                    <a:pt x="129" y="69"/>
                  </a:cubicBezTo>
                  <a:cubicBezTo>
                    <a:pt x="170" y="69"/>
                    <a:pt x="211" y="62"/>
                    <a:pt x="246" y="46"/>
                  </a:cubicBezTo>
                  <a:cubicBezTo>
                    <a:pt x="268" y="35"/>
                    <a:pt x="261" y="0"/>
                    <a:pt x="23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4"/>
            <p:cNvSpPr/>
            <p:nvPr/>
          </p:nvSpPr>
          <p:spPr>
            <a:xfrm>
              <a:off x="-577474" y="4171590"/>
              <a:ext cx="25468" cy="11576"/>
            </a:xfrm>
            <a:custGeom>
              <a:avLst/>
              <a:gdLst/>
              <a:ahLst/>
              <a:cxnLst/>
              <a:rect l="l" t="t" r="r" b="b"/>
              <a:pathLst>
                <a:path w="286" h="130" extrusionOk="0">
                  <a:moveTo>
                    <a:pt x="261" y="1"/>
                  </a:moveTo>
                  <a:cubicBezTo>
                    <a:pt x="256" y="1"/>
                    <a:pt x="250" y="3"/>
                    <a:pt x="245" y="8"/>
                  </a:cubicBezTo>
                  <a:cubicBezTo>
                    <a:pt x="211" y="54"/>
                    <a:pt x="161" y="86"/>
                    <a:pt x="108" y="86"/>
                  </a:cubicBezTo>
                  <a:cubicBezTo>
                    <a:pt x="84" y="86"/>
                    <a:pt x="59" y="79"/>
                    <a:pt x="36" y="63"/>
                  </a:cubicBezTo>
                  <a:cubicBezTo>
                    <a:pt x="33" y="61"/>
                    <a:pt x="30" y="61"/>
                    <a:pt x="27" y="61"/>
                  </a:cubicBezTo>
                  <a:cubicBezTo>
                    <a:pt x="12" y="61"/>
                    <a:pt x="1" y="84"/>
                    <a:pt x="11" y="94"/>
                  </a:cubicBezTo>
                  <a:cubicBezTo>
                    <a:pt x="44" y="117"/>
                    <a:pt x="85" y="129"/>
                    <a:pt x="126" y="129"/>
                  </a:cubicBezTo>
                  <a:cubicBezTo>
                    <a:pt x="193" y="129"/>
                    <a:pt x="259" y="98"/>
                    <a:pt x="282" y="33"/>
                  </a:cubicBezTo>
                  <a:cubicBezTo>
                    <a:pt x="286" y="15"/>
                    <a:pt x="275" y="1"/>
                    <a:pt x="26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4"/>
            <p:cNvSpPr/>
            <p:nvPr/>
          </p:nvSpPr>
          <p:spPr>
            <a:xfrm>
              <a:off x="-696889" y="4020206"/>
              <a:ext cx="100805" cy="71774"/>
            </a:xfrm>
            <a:custGeom>
              <a:avLst/>
              <a:gdLst/>
              <a:ahLst/>
              <a:cxnLst/>
              <a:rect l="l" t="t" r="r" b="b"/>
              <a:pathLst>
                <a:path w="1132" h="806" extrusionOk="0">
                  <a:moveTo>
                    <a:pt x="947" y="350"/>
                  </a:moveTo>
                  <a:cubicBezTo>
                    <a:pt x="965" y="350"/>
                    <a:pt x="978" y="381"/>
                    <a:pt x="953" y="387"/>
                  </a:cubicBezTo>
                  <a:cubicBezTo>
                    <a:pt x="892" y="400"/>
                    <a:pt x="836" y="412"/>
                    <a:pt x="781" y="449"/>
                  </a:cubicBezTo>
                  <a:cubicBezTo>
                    <a:pt x="779" y="449"/>
                    <a:pt x="777" y="450"/>
                    <a:pt x="775" y="450"/>
                  </a:cubicBezTo>
                  <a:cubicBezTo>
                    <a:pt x="759" y="450"/>
                    <a:pt x="745" y="429"/>
                    <a:pt x="756" y="418"/>
                  </a:cubicBezTo>
                  <a:cubicBezTo>
                    <a:pt x="812" y="381"/>
                    <a:pt x="879" y="350"/>
                    <a:pt x="947" y="350"/>
                  </a:cubicBezTo>
                  <a:close/>
                  <a:moveTo>
                    <a:pt x="782" y="274"/>
                  </a:moveTo>
                  <a:cubicBezTo>
                    <a:pt x="796" y="274"/>
                    <a:pt x="804" y="302"/>
                    <a:pt x="793" y="307"/>
                  </a:cubicBezTo>
                  <a:cubicBezTo>
                    <a:pt x="689" y="381"/>
                    <a:pt x="572" y="443"/>
                    <a:pt x="461" y="504"/>
                  </a:cubicBezTo>
                  <a:cubicBezTo>
                    <a:pt x="459" y="505"/>
                    <a:pt x="457" y="505"/>
                    <a:pt x="456" y="505"/>
                  </a:cubicBezTo>
                  <a:cubicBezTo>
                    <a:pt x="439" y="505"/>
                    <a:pt x="427" y="484"/>
                    <a:pt x="443" y="473"/>
                  </a:cubicBezTo>
                  <a:cubicBezTo>
                    <a:pt x="554" y="406"/>
                    <a:pt x="658" y="332"/>
                    <a:pt x="775" y="277"/>
                  </a:cubicBezTo>
                  <a:cubicBezTo>
                    <a:pt x="777" y="275"/>
                    <a:pt x="780" y="274"/>
                    <a:pt x="782" y="274"/>
                  </a:cubicBezTo>
                  <a:close/>
                  <a:moveTo>
                    <a:pt x="877" y="526"/>
                  </a:moveTo>
                  <a:cubicBezTo>
                    <a:pt x="900" y="526"/>
                    <a:pt x="907" y="561"/>
                    <a:pt x="885" y="572"/>
                  </a:cubicBezTo>
                  <a:cubicBezTo>
                    <a:pt x="850" y="588"/>
                    <a:pt x="809" y="595"/>
                    <a:pt x="768" y="595"/>
                  </a:cubicBezTo>
                  <a:cubicBezTo>
                    <a:pt x="732" y="595"/>
                    <a:pt x="696" y="589"/>
                    <a:pt x="664" y="578"/>
                  </a:cubicBezTo>
                  <a:cubicBezTo>
                    <a:pt x="640" y="572"/>
                    <a:pt x="646" y="541"/>
                    <a:pt x="670" y="541"/>
                  </a:cubicBezTo>
                  <a:cubicBezTo>
                    <a:pt x="692" y="545"/>
                    <a:pt x="717" y="550"/>
                    <a:pt x="740" y="550"/>
                  </a:cubicBezTo>
                  <a:cubicBezTo>
                    <a:pt x="750" y="550"/>
                    <a:pt x="760" y="549"/>
                    <a:pt x="769" y="547"/>
                  </a:cubicBezTo>
                  <a:cubicBezTo>
                    <a:pt x="805" y="547"/>
                    <a:pt x="836" y="535"/>
                    <a:pt x="867" y="529"/>
                  </a:cubicBezTo>
                  <a:cubicBezTo>
                    <a:pt x="871" y="527"/>
                    <a:pt x="874" y="526"/>
                    <a:pt x="877" y="526"/>
                  </a:cubicBezTo>
                  <a:close/>
                  <a:moveTo>
                    <a:pt x="259" y="608"/>
                  </a:moveTo>
                  <a:cubicBezTo>
                    <a:pt x="332" y="615"/>
                    <a:pt x="418" y="615"/>
                    <a:pt x="492" y="633"/>
                  </a:cubicBezTo>
                  <a:cubicBezTo>
                    <a:pt x="511" y="639"/>
                    <a:pt x="511" y="670"/>
                    <a:pt x="492" y="670"/>
                  </a:cubicBezTo>
                  <a:cubicBezTo>
                    <a:pt x="412" y="670"/>
                    <a:pt x="326" y="651"/>
                    <a:pt x="253" y="645"/>
                  </a:cubicBezTo>
                  <a:cubicBezTo>
                    <a:pt x="228" y="639"/>
                    <a:pt x="234" y="608"/>
                    <a:pt x="259" y="608"/>
                  </a:cubicBezTo>
                  <a:close/>
                  <a:moveTo>
                    <a:pt x="1002" y="0"/>
                  </a:moveTo>
                  <a:lnTo>
                    <a:pt x="1002" y="0"/>
                  </a:lnTo>
                  <a:cubicBezTo>
                    <a:pt x="676" y="240"/>
                    <a:pt x="339" y="473"/>
                    <a:pt x="1" y="701"/>
                  </a:cubicBezTo>
                  <a:cubicBezTo>
                    <a:pt x="224" y="742"/>
                    <a:pt x="464" y="805"/>
                    <a:pt x="689" y="805"/>
                  </a:cubicBezTo>
                  <a:cubicBezTo>
                    <a:pt x="699" y="805"/>
                    <a:pt x="709" y="805"/>
                    <a:pt x="719" y="805"/>
                  </a:cubicBezTo>
                  <a:cubicBezTo>
                    <a:pt x="1131" y="793"/>
                    <a:pt x="1094" y="289"/>
                    <a:pt x="100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4"/>
            <p:cNvSpPr/>
            <p:nvPr/>
          </p:nvSpPr>
          <p:spPr>
            <a:xfrm>
              <a:off x="-676586" y="4074348"/>
              <a:ext cx="25201" cy="5521"/>
            </a:xfrm>
            <a:custGeom>
              <a:avLst/>
              <a:gdLst/>
              <a:ahLst/>
              <a:cxnLst/>
              <a:rect l="l" t="t" r="r" b="b"/>
              <a:pathLst>
                <a:path w="283" h="62" extrusionOk="0">
                  <a:moveTo>
                    <a:pt x="31" y="0"/>
                  </a:moveTo>
                  <a:cubicBezTo>
                    <a:pt x="6" y="0"/>
                    <a:pt x="0" y="31"/>
                    <a:pt x="25" y="37"/>
                  </a:cubicBezTo>
                  <a:cubicBezTo>
                    <a:pt x="98" y="43"/>
                    <a:pt x="184" y="62"/>
                    <a:pt x="264" y="62"/>
                  </a:cubicBezTo>
                  <a:cubicBezTo>
                    <a:pt x="283" y="62"/>
                    <a:pt x="283" y="31"/>
                    <a:pt x="264" y="25"/>
                  </a:cubicBezTo>
                  <a:cubicBezTo>
                    <a:pt x="190" y="7"/>
                    <a:pt x="104" y="7"/>
                    <a:pt x="3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4"/>
            <p:cNvSpPr/>
            <p:nvPr/>
          </p:nvSpPr>
          <p:spPr>
            <a:xfrm>
              <a:off x="-717637" y="4104447"/>
              <a:ext cx="90920" cy="84152"/>
            </a:xfrm>
            <a:custGeom>
              <a:avLst/>
              <a:gdLst/>
              <a:ahLst/>
              <a:cxnLst/>
              <a:rect l="l" t="t" r="r" b="b"/>
              <a:pathLst>
                <a:path w="1021" h="945" extrusionOk="0">
                  <a:moveTo>
                    <a:pt x="673" y="317"/>
                  </a:moveTo>
                  <a:cubicBezTo>
                    <a:pt x="676" y="317"/>
                    <a:pt x="679" y="318"/>
                    <a:pt x="682" y="320"/>
                  </a:cubicBezTo>
                  <a:cubicBezTo>
                    <a:pt x="725" y="351"/>
                    <a:pt x="787" y="375"/>
                    <a:pt x="836" y="375"/>
                  </a:cubicBezTo>
                  <a:cubicBezTo>
                    <a:pt x="854" y="375"/>
                    <a:pt x="854" y="400"/>
                    <a:pt x="836" y="400"/>
                  </a:cubicBezTo>
                  <a:cubicBezTo>
                    <a:pt x="823" y="401"/>
                    <a:pt x="810" y="402"/>
                    <a:pt x="798" y="402"/>
                  </a:cubicBezTo>
                  <a:cubicBezTo>
                    <a:pt x="749" y="402"/>
                    <a:pt x="701" y="391"/>
                    <a:pt x="658" y="357"/>
                  </a:cubicBezTo>
                  <a:cubicBezTo>
                    <a:pt x="637" y="341"/>
                    <a:pt x="655" y="317"/>
                    <a:pt x="673" y="317"/>
                  </a:cubicBezTo>
                  <a:close/>
                  <a:moveTo>
                    <a:pt x="281" y="267"/>
                  </a:moveTo>
                  <a:cubicBezTo>
                    <a:pt x="284" y="267"/>
                    <a:pt x="287" y="268"/>
                    <a:pt x="289" y="271"/>
                  </a:cubicBezTo>
                  <a:cubicBezTo>
                    <a:pt x="357" y="338"/>
                    <a:pt x="424" y="375"/>
                    <a:pt x="516" y="400"/>
                  </a:cubicBezTo>
                  <a:cubicBezTo>
                    <a:pt x="545" y="405"/>
                    <a:pt x="536" y="443"/>
                    <a:pt x="510" y="443"/>
                  </a:cubicBezTo>
                  <a:cubicBezTo>
                    <a:pt x="508" y="443"/>
                    <a:pt x="506" y="443"/>
                    <a:pt x="504" y="443"/>
                  </a:cubicBezTo>
                  <a:cubicBezTo>
                    <a:pt x="412" y="424"/>
                    <a:pt x="320" y="369"/>
                    <a:pt x="264" y="295"/>
                  </a:cubicBezTo>
                  <a:cubicBezTo>
                    <a:pt x="254" y="285"/>
                    <a:pt x="269" y="267"/>
                    <a:pt x="281" y="267"/>
                  </a:cubicBezTo>
                  <a:close/>
                  <a:moveTo>
                    <a:pt x="144" y="278"/>
                  </a:moveTo>
                  <a:cubicBezTo>
                    <a:pt x="151" y="278"/>
                    <a:pt x="157" y="281"/>
                    <a:pt x="160" y="289"/>
                  </a:cubicBezTo>
                  <a:cubicBezTo>
                    <a:pt x="178" y="338"/>
                    <a:pt x="197" y="381"/>
                    <a:pt x="240" y="418"/>
                  </a:cubicBezTo>
                  <a:cubicBezTo>
                    <a:pt x="254" y="433"/>
                    <a:pt x="239" y="454"/>
                    <a:pt x="222" y="454"/>
                  </a:cubicBezTo>
                  <a:cubicBezTo>
                    <a:pt x="218" y="454"/>
                    <a:pt x="213" y="453"/>
                    <a:pt x="209" y="449"/>
                  </a:cubicBezTo>
                  <a:cubicBezTo>
                    <a:pt x="166" y="406"/>
                    <a:pt x="135" y="357"/>
                    <a:pt x="129" y="295"/>
                  </a:cubicBezTo>
                  <a:cubicBezTo>
                    <a:pt x="126" y="284"/>
                    <a:pt x="135" y="278"/>
                    <a:pt x="144" y="278"/>
                  </a:cubicBezTo>
                  <a:close/>
                  <a:moveTo>
                    <a:pt x="577" y="492"/>
                  </a:moveTo>
                  <a:cubicBezTo>
                    <a:pt x="581" y="492"/>
                    <a:pt x="586" y="494"/>
                    <a:pt x="590" y="498"/>
                  </a:cubicBezTo>
                  <a:cubicBezTo>
                    <a:pt x="615" y="523"/>
                    <a:pt x="645" y="553"/>
                    <a:pt x="670" y="584"/>
                  </a:cubicBezTo>
                  <a:cubicBezTo>
                    <a:pt x="679" y="593"/>
                    <a:pt x="667" y="606"/>
                    <a:pt x="655" y="606"/>
                  </a:cubicBezTo>
                  <a:cubicBezTo>
                    <a:pt x="652" y="606"/>
                    <a:pt x="648" y="605"/>
                    <a:pt x="645" y="602"/>
                  </a:cubicBezTo>
                  <a:cubicBezTo>
                    <a:pt x="621" y="578"/>
                    <a:pt x="590" y="553"/>
                    <a:pt x="565" y="529"/>
                  </a:cubicBezTo>
                  <a:cubicBezTo>
                    <a:pt x="546" y="514"/>
                    <a:pt x="561" y="492"/>
                    <a:pt x="577" y="492"/>
                  </a:cubicBezTo>
                  <a:close/>
                  <a:moveTo>
                    <a:pt x="369" y="554"/>
                  </a:moveTo>
                  <a:cubicBezTo>
                    <a:pt x="373" y="554"/>
                    <a:pt x="377" y="555"/>
                    <a:pt x="381" y="559"/>
                  </a:cubicBezTo>
                  <a:cubicBezTo>
                    <a:pt x="424" y="590"/>
                    <a:pt x="443" y="639"/>
                    <a:pt x="449" y="695"/>
                  </a:cubicBezTo>
                  <a:cubicBezTo>
                    <a:pt x="449" y="704"/>
                    <a:pt x="441" y="708"/>
                    <a:pt x="433" y="708"/>
                  </a:cubicBezTo>
                  <a:cubicBezTo>
                    <a:pt x="426" y="708"/>
                    <a:pt x="418" y="704"/>
                    <a:pt x="418" y="695"/>
                  </a:cubicBezTo>
                  <a:cubicBezTo>
                    <a:pt x="412" y="652"/>
                    <a:pt x="387" y="621"/>
                    <a:pt x="357" y="590"/>
                  </a:cubicBezTo>
                  <a:cubicBezTo>
                    <a:pt x="342" y="576"/>
                    <a:pt x="354" y="554"/>
                    <a:pt x="369" y="554"/>
                  </a:cubicBezTo>
                  <a:close/>
                  <a:moveTo>
                    <a:pt x="179" y="554"/>
                  </a:moveTo>
                  <a:cubicBezTo>
                    <a:pt x="185" y="554"/>
                    <a:pt x="191" y="559"/>
                    <a:pt x="191" y="566"/>
                  </a:cubicBezTo>
                  <a:cubicBezTo>
                    <a:pt x="191" y="609"/>
                    <a:pt x="197" y="645"/>
                    <a:pt x="203" y="682"/>
                  </a:cubicBezTo>
                  <a:cubicBezTo>
                    <a:pt x="215" y="725"/>
                    <a:pt x="240" y="750"/>
                    <a:pt x="264" y="787"/>
                  </a:cubicBezTo>
                  <a:cubicBezTo>
                    <a:pt x="274" y="802"/>
                    <a:pt x="260" y="821"/>
                    <a:pt x="241" y="821"/>
                  </a:cubicBezTo>
                  <a:cubicBezTo>
                    <a:pt x="237" y="821"/>
                    <a:pt x="232" y="820"/>
                    <a:pt x="228" y="817"/>
                  </a:cubicBezTo>
                  <a:cubicBezTo>
                    <a:pt x="160" y="762"/>
                    <a:pt x="142" y="645"/>
                    <a:pt x="166" y="566"/>
                  </a:cubicBezTo>
                  <a:cubicBezTo>
                    <a:pt x="169" y="557"/>
                    <a:pt x="174" y="554"/>
                    <a:pt x="179" y="554"/>
                  </a:cubicBezTo>
                  <a:close/>
                  <a:moveTo>
                    <a:pt x="43" y="0"/>
                  </a:moveTo>
                  <a:cubicBezTo>
                    <a:pt x="37" y="246"/>
                    <a:pt x="25" y="492"/>
                    <a:pt x="25" y="744"/>
                  </a:cubicBezTo>
                  <a:cubicBezTo>
                    <a:pt x="25" y="867"/>
                    <a:pt x="0" y="873"/>
                    <a:pt x="142" y="922"/>
                  </a:cubicBezTo>
                  <a:cubicBezTo>
                    <a:pt x="191" y="937"/>
                    <a:pt x="229" y="944"/>
                    <a:pt x="264" y="944"/>
                  </a:cubicBezTo>
                  <a:cubicBezTo>
                    <a:pt x="328" y="944"/>
                    <a:pt x="379" y="918"/>
                    <a:pt x="467" y="867"/>
                  </a:cubicBezTo>
                  <a:cubicBezTo>
                    <a:pt x="590" y="799"/>
                    <a:pt x="688" y="707"/>
                    <a:pt x="780" y="615"/>
                  </a:cubicBezTo>
                  <a:cubicBezTo>
                    <a:pt x="854" y="541"/>
                    <a:pt x="1020" y="381"/>
                    <a:pt x="922" y="314"/>
                  </a:cubicBezTo>
                  <a:cubicBezTo>
                    <a:pt x="854" y="264"/>
                    <a:pt x="670" y="264"/>
                    <a:pt x="590" y="234"/>
                  </a:cubicBezTo>
                  <a:cubicBezTo>
                    <a:pt x="393" y="178"/>
                    <a:pt x="215" y="99"/>
                    <a:pt x="4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4"/>
            <p:cNvSpPr/>
            <p:nvPr/>
          </p:nvSpPr>
          <p:spPr>
            <a:xfrm>
              <a:off x="-661002" y="4132586"/>
              <a:ext cx="19502" cy="7658"/>
            </a:xfrm>
            <a:custGeom>
              <a:avLst/>
              <a:gdLst/>
              <a:ahLst/>
              <a:cxnLst/>
              <a:rect l="l" t="t" r="r" b="b"/>
              <a:pathLst>
                <a:path w="219" h="86" extrusionOk="0">
                  <a:moveTo>
                    <a:pt x="37" y="1"/>
                  </a:moveTo>
                  <a:cubicBezTo>
                    <a:pt x="19" y="1"/>
                    <a:pt x="1" y="25"/>
                    <a:pt x="22" y="41"/>
                  </a:cubicBezTo>
                  <a:cubicBezTo>
                    <a:pt x="68" y="72"/>
                    <a:pt x="114" y="85"/>
                    <a:pt x="168" y="85"/>
                  </a:cubicBezTo>
                  <a:cubicBezTo>
                    <a:pt x="178" y="85"/>
                    <a:pt x="189" y="85"/>
                    <a:pt x="200" y="84"/>
                  </a:cubicBezTo>
                  <a:cubicBezTo>
                    <a:pt x="218" y="84"/>
                    <a:pt x="218" y="59"/>
                    <a:pt x="200" y="59"/>
                  </a:cubicBezTo>
                  <a:cubicBezTo>
                    <a:pt x="151" y="59"/>
                    <a:pt x="89" y="35"/>
                    <a:pt x="46" y="4"/>
                  </a:cubicBezTo>
                  <a:cubicBezTo>
                    <a:pt x="43" y="2"/>
                    <a:pt x="40" y="1"/>
                    <a:pt x="3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4"/>
            <p:cNvSpPr/>
            <p:nvPr/>
          </p:nvSpPr>
          <p:spPr>
            <a:xfrm>
              <a:off x="-669195" y="4148259"/>
              <a:ext cx="12111" cy="10241"/>
            </a:xfrm>
            <a:custGeom>
              <a:avLst/>
              <a:gdLst/>
              <a:ahLst/>
              <a:cxnLst/>
              <a:rect l="l" t="t" r="r" b="b"/>
              <a:pathLst>
                <a:path w="136" h="115" extrusionOk="0">
                  <a:moveTo>
                    <a:pt x="33" y="0"/>
                  </a:moveTo>
                  <a:cubicBezTo>
                    <a:pt x="17" y="0"/>
                    <a:pt x="1" y="22"/>
                    <a:pt x="15" y="37"/>
                  </a:cubicBezTo>
                  <a:cubicBezTo>
                    <a:pt x="46" y="61"/>
                    <a:pt x="71" y="86"/>
                    <a:pt x="101" y="110"/>
                  </a:cubicBezTo>
                  <a:cubicBezTo>
                    <a:pt x="104" y="113"/>
                    <a:pt x="108" y="114"/>
                    <a:pt x="111" y="114"/>
                  </a:cubicBezTo>
                  <a:cubicBezTo>
                    <a:pt x="123" y="114"/>
                    <a:pt x="135" y="101"/>
                    <a:pt x="126" y="92"/>
                  </a:cubicBezTo>
                  <a:cubicBezTo>
                    <a:pt x="101" y="61"/>
                    <a:pt x="71" y="31"/>
                    <a:pt x="46" y="6"/>
                  </a:cubicBezTo>
                  <a:cubicBezTo>
                    <a:pt x="42" y="2"/>
                    <a:pt x="37" y="0"/>
                    <a:pt x="3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4"/>
            <p:cNvSpPr/>
            <p:nvPr/>
          </p:nvSpPr>
          <p:spPr>
            <a:xfrm>
              <a:off x="-695019" y="4128223"/>
              <a:ext cx="25914" cy="15762"/>
            </a:xfrm>
            <a:custGeom>
              <a:avLst/>
              <a:gdLst/>
              <a:ahLst/>
              <a:cxnLst/>
              <a:rect l="l" t="t" r="r" b="b"/>
              <a:pathLst>
                <a:path w="291" h="177" extrusionOk="0">
                  <a:moveTo>
                    <a:pt x="27" y="0"/>
                  </a:moveTo>
                  <a:cubicBezTo>
                    <a:pt x="15" y="0"/>
                    <a:pt x="0" y="18"/>
                    <a:pt x="10" y="28"/>
                  </a:cubicBezTo>
                  <a:cubicBezTo>
                    <a:pt x="66" y="102"/>
                    <a:pt x="158" y="157"/>
                    <a:pt x="250" y="176"/>
                  </a:cubicBezTo>
                  <a:cubicBezTo>
                    <a:pt x="252" y="176"/>
                    <a:pt x="254" y="176"/>
                    <a:pt x="256" y="176"/>
                  </a:cubicBezTo>
                  <a:cubicBezTo>
                    <a:pt x="282" y="176"/>
                    <a:pt x="291" y="138"/>
                    <a:pt x="262" y="133"/>
                  </a:cubicBezTo>
                  <a:cubicBezTo>
                    <a:pt x="170" y="108"/>
                    <a:pt x="103" y="71"/>
                    <a:pt x="35" y="4"/>
                  </a:cubicBezTo>
                  <a:cubicBezTo>
                    <a:pt x="33" y="1"/>
                    <a:pt x="30" y="0"/>
                    <a:pt x="2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4"/>
            <p:cNvSpPr/>
            <p:nvPr/>
          </p:nvSpPr>
          <p:spPr>
            <a:xfrm>
              <a:off x="-834737" y="4097323"/>
              <a:ext cx="177922" cy="124492"/>
            </a:xfrm>
            <a:custGeom>
              <a:avLst/>
              <a:gdLst/>
              <a:ahLst/>
              <a:cxnLst/>
              <a:rect l="l" t="t" r="r" b="b"/>
              <a:pathLst>
                <a:path w="1998" h="1398" extrusionOk="0">
                  <a:moveTo>
                    <a:pt x="1309" y="0"/>
                  </a:moveTo>
                  <a:lnTo>
                    <a:pt x="1309" y="0"/>
                  </a:lnTo>
                  <a:cubicBezTo>
                    <a:pt x="1291" y="13"/>
                    <a:pt x="1266" y="31"/>
                    <a:pt x="1248" y="43"/>
                  </a:cubicBezTo>
                  <a:cubicBezTo>
                    <a:pt x="1242" y="43"/>
                    <a:pt x="1242" y="50"/>
                    <a:pt x="1235" y="50"/>
                  </a:cubicBezTo>
                  <a:cubicBezTo>
                    <a:pt x="1235" y="56"/>
                    <a:pt x="1235" y="56"/>
                    <a:pt x="1229" y="56"/>
                  </a:cubicBezTo>
                  <a:cubicBezTo>
                    <a:pt x="1223" y="62"/>
                    <a:pt x="1217" y="62"/>
                    <a:pt x="1217" y="62"/>
                  </a:cubicBezTo>
                  <a:cubicBezTo>
                    <a:pt x="1211" y="68"/>
                    <a:pt x="1205" y="68"/>
                    <a:pt x="1199" y="74"/>
                  </a:cubicBezTo>
                  <a:cubicBezTo>
                    <a:pt x="1192" y="148"/>
                    <a:pt x="1180" y="252"/>
                    <a:pt x="1180" y="271"/>
                  </a:cubicBezTo>
                  <a:cubicBezTo>
                    <a:pt x="1168" y="344"/>
                    <a:pt x="1156" y="418"/>
                    <a:pt x="1143" y="498"/>
                  </a:cubicBezTo>
                  <a:cubicBezTo>
                    <a:pt x="1125" y="615"/>
                    <a:pt x="1112" y="738"/>
                    <a:pt x="1100" y="861"/>
                  </a:cubicBezTo>
                  <a:cubicBezTo>
                    <a:pt x="1094" y="996"/>
                    <a:pt x="1125" y="1106"/>
                    <a:pt x="990" y="1149"/>
                  </a:cubicBezTo>
                  <a:cubicBezTo>
                    <a:pt x="948" y="1162"/>
                    <a:pt x="905" y="1168"/>
                    <a:pt x="862" y="1168"/>
                  </a:cubicBezTo>
                  <a:cubicBezTo>
                    <a:pt x="587" y="1168"/>
                    <a:pt x="280" y="938"/>
                    <a:pt x="142" y="732"/>
                  </a:cubicBezTo>
                  <a:cubicBezTo>
                    <a:pt x="99" y="762"/>
                    <a:pt x="50" y="787"/>
                    <a:pt x="1" y="818"/>
                  </a:cubicBezTo>
                  <a:cubicBezTo>
                    <a:pt x="288" y="1228"/>
                    <a:pt x="667" y="1398"/>
                    <a:pt x="1055" y="1398"/>
                  </a:cubicBezTo>
                  <a:cubicBezTo>
                    <a:pt x="1380" y="1398"/>
                    <a:pt x="1711" y="1278"/>
                    <a:pt x="1997" y="1082"/>
                  </a:cubicBezTo>
                  <a:lnTo>
                    <a:pt x="1917" y="971"/>
                  </a:lnTo>
                  <a:cubicBezTo>
                    <a:pt x="1774" y="1072"/>
                    <a:pt x="1622" y="1136"/>
                    <a:pt x="1484" y="1136"/>
                  </a:cubicBezTo>
                  <a:cubicBezTo>
                    <a:pt x="1462" y="1136"/>
                    <a:pt x="1441" y="1134"/>
                    <a:pt x="1420" y="1131"/>
                  </a:cubicBezTo>
                  <a:cubicBezTo>
                    <a:pt x="1235" y="1100"/>
                    <a:pt x="1266" y="940"/>
                    <a:pt x="1266" y="781"/>
                  </a:cubicBezTo>
                  <a:cubicBezTo>
                    <a:pt x="1266" y="523"/>
                    <a:pt x="1272" y="258"/>
                    <a:pt x="1309" y="0"/>
                  </a:cubicBezTo>
                  <a:close/>
                </a:path>
              </a:pathLst>
            </a:custGeom>
            <a:solidFill>
              <a:srgbClr val="F8C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4"/>
            <p:cNvSpPr/>
            <p:nvPr/>
          </p:nvSpPr>
          <p:spPr>
            <a:xfrm>
              <a:off x="-646398" y="4230897"/>
              <a:ext cx="23509" cy="6679"/>
            </a:xfrm>
            <a:custGeom>
              <a:avLst/>
              <a:gdLst/>
              <a:ahLst/>
              <a:cxnLst/>
              <a:rect l="l" t="t" r="r" b="b"/>
              <a:pathLst>
                <a:path w="264" h="75" extrusionOk="0">
                  <a:moveTo>
                    <a:pt x="144" y="0"/>
                  </a:moveTo>
                  <a:cubicBezTo>
                    <a:pt x="93" y="0"/>
                    <a:pt x="41" y="21"/>
                    <a:pt x="5" y="61"/>
                  </a:cubicBezTo>
                  <a:cubicBezTo>
                    <a:pt x="0" y="66"/>
                    <a:pt x="7" y="75"/>
                    <a:pt x="17" y="75"/>
                  </a:cubicBezTo>
                  <a:cubicBezTo>
                    <a:pt x="19" y="75"/>
                    <a:pt x="21" y="74"/>
                    <a:pt x="23" y="73"/>
                  </a:cubicBezTo>
                  <a:cubicBezTo>
                    <a:pt x="52" y="42"/>
                    <a:pt x="94" y="24"/>
                    <a:pt x="136" y="24"/>
                  </a:cubicBezTo>
                  <a:cubicBezTo>
                    <a:pt x="168" y="24"/>
                    <a:pt x="200" y="34"/>
                    <a:pt x="226" y="55"/>
                  </a:cubicBezTo>
                  <a:cubicBezTo>
                    <a:pt x="230" y="59"/>
                    <a:pt x="235" y="61"/>
                    <a:pt x="239" y="61"/>
                  </a:cubicBezTo>
                  <a:cubicBezTo>
                    <a:pt x="253" y="61"/>
                    <a:pt x="264" y="40"/>
                    <a:pt x="245" y="30"/>
                  </a:cubicBezTo>
                  <a:cubicBezTo>
                    <a:pt x="215" y="10"/>
                    <a:pt x="179" y="0"/>
                    <a:pt x="14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4"/>
            <p:cNvSpPr/>
            <p:nvPr/>
          </p:nvSpPr>
          <p:spPr>
            <a:xfrm>
              <a:off x="-687183" y="4153691"/>
              <a:ext cx="9528" cy="14070"/>
            </a:xfrm>
            <a:custGeom>
              <a:avLst/>
              <a:gdLst/>
              <a:ahLst/>
              <a:cxnLst/>
              <a:rect l="l" t="t" r="r" b="b"/>
              <a:pathLst>
                <a:path w="107" h="158" extrusionOk="0">
                  <a:moveTo>
                    <a:pt x="27" y="1"/>
                  </a:moveTo>
                  <a:cubicBezTo>
                    <a:pt x="12" y="1"/>
                    <a:pt x="0" y="23"/>
                    <a:pt x="15" y="37"/>
                  </a:cubicBezTo>
                  <a:cubicBezTo>
                    <a:pt x="45" y="68"/>
                    <a:pt x="70" y="99"/>
                    <a:pt x="76" y="142"/>
                  </a:cubicBezTo>
                  <a:cubicBezTo>
                    <a:pt x="76" y="153"/>
                    <a:pt x="83" y="158"/>
                    <a:pt x="90" y="158"/>
                  </a:cubicBezTo>
                  <a:cubicBezTo>
                    <a:pt x="98" y="158"/>
                    <a:pt x="107" y="151"/>
                    <a:pt x="107" y="142"/>
                  </a:cubicBezTo>
                  <a:cubicBezTo>
                    <a:pt x="101" y="86"/>
                    <a:pt x="82" y="37"/>
                    <a:pt x="39" y="6"/>
                  </a:cubicBezTo>
                  <a:cubicBezTo>
                    <a:pt x="35" y="2"/>
                    <a:pt x="31" y="1"/>
                    <a:pt x="2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4"/>
            <p:cNvSpPr/>
            <p:nvPr/>
          </p:nvSpPr>
          <p:spPr>
            <a:xfrm>
              <a:off x="-706506" y="4129113"/>
              <a:ext cx="11577" cy="15851"/>
            </a:xfrm>
            <a:custGeom>
              <a:avLst/>
              <a:gdLst/>
              <a:ahLst/>
              <a:cxnLst/>
              <a:rect l="l" t="t" r="r" b="b"/>
              <a:pathLst>
                <a:path w="130" h="178" extrusionOk="0">
                  <a:moveTo>
                    <a:pt x="19" y="1"/>
                  </a:moveTo>
                  <a:cubicBezTo>
                    <a:pt x="10" y="1"/>
                    <a:pt x="1" y="7"/>
                    <a:pt x="4" y="18"/>
                  </a:cubicBezTo>
                  <a:cubicBezTo>
                    <a:pt x="10" y="80"/>
                    <a:pt x="41" y="129"/>
                    <a:pt x="84" y="172"/>
                  </a:cubicBezTo>
                  <a:cubicBezTo>
                    <a:pt x="88" y="176"/>
                    <a:pt x="93" y="177"/>
                    <a:pt x="97" y="177"/>
                  </a:cubicBezTo>
                  <a:cubicBezTo>
                    <a:pt x="113" y="177"/>
                    <a:pt x="129" y="154"/>
                    <a:pt x="115" y="135"/>
                  </a:cubicBezTo>
                  <a:cubicBezTo>
                    <a:pt x="78" y="98"/>
                    <a:pt x="53" y="61"/>
                    <a:pt x="35" y="12"/>
                  </a:cubicBezTo>
                  <a:cubicBezTo>
                    <a:pt x="32" y="4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4"/>
            <p:cNvSpPr/>
            <p:nvPr/>
          </p:nvSpPr>
          <p:spPr>
            <a:xfrm>
              <a:off x="-705616" y="4153691"/>
              <a:ext cx="12467" cy="23865"/>
            </a:xfrm>
            <a:custGeom>
              <a:avLst/>
              <a:gdLst/>
              <a:ahLst/>
              <a:cxnLst/>
              <a:rect l="l" t="t" r="r" b="b"/>
              <a:pathLst>
                <a:path w="140" h="268" extrusionOk="0">
                  <a:moveTo>
                    <a:pt x="46" y="1"/>
                  </a:moveTo>
                  <a:cubicBezTo>
                    <a:pt x="40" y="1"/>
                    <a:pt x="34" y="4"/>
                    <a:pt x="31" y="13"/>
                  </a:cubicBezTo>
                  <a:cubicBezTo>
                    <a:pt x="0" y="92"/>
                    <a:pt x="25" y="209"/>
                    <a:pt x="93" y="264"/>
                  </a:cubicBezTo>
                  <a:cubicBezTo>
                    <a:pt x="96" y="267"/>
                    <a:pt x="100" y="268"/>
                    <a:pt x="104" y="268"/>
                  </a:cubicBezTo>
                  <a:cubicBezTo>
                    <a:pt x="121" y="268"/>
                    <a:pt x="139" y="249"/>
                    <a:pt x="129" y="234"/>
                  </a:cubicBezTo>
                  <a:cubicBezTo>
                    <a:pt x="105" y="197"/>
                    <a:pt x="80" y="166"/>
                    <a:pt x="68" y="129"/>
                  </a:cubicBezTo>
                  <a:cubicBezTo>
                    <a:pt x="62" y="92"/>
                    <a:pt x="56" y="56"/>
                    <a:pt x="56" y="13"/>
                  </a:cubicBezTo>
                  <a:cubicBezTo>
                    <a:pt x="59" y="6"/>
                    <a:pt x="53" y="1"/>
                    <a:pt x="4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4"/>
            <p:cNvSpPr/>
            <p:nvPr/>
          </p:nvSpPr>
          <p:spPr>
            <a:xfrm>
              <a:off x="-818886" y="4108810"/>
              <a:ext cx="83262" cy="84152"/>
            </a:xfrm>
            <a:custGeom>
              <a:avLst/>
              <a:gdLst/>
              <a:ahLst/>
              <a:cxnLst/>
              <a:rect l="l" t="t" r="r" b="b"/>
              <a:pathLst>
                <a:path w="935" h="945" extrusionOk="0">
                  <a:moveTo>
                    <a:pt x="719" y="296"/>
                  </a:moveTo>
                  <a:cubicBezTo>
                    <a:pt x="732" y="296"/>
                    <a:pt x="740" y="318"/>
                    <a:pt x="726" y="332"/>
                  </a:cubicBezTo>
                  <a:cubicBezTo>
                    <a:pt x="670" y="381"/>
                    <a:pt x="621" y="437"/>
                    <a:pt x="578" y="504"/>
                  </a:cubicBezTo>
                  <a:cubicBezTo>
                    <a:pt x="575" y="507"/>
                    <a:pt x="572" y="508"/>
                    <a:pt x="568" y="508"/>
                  </a:cubicBezTo>
                  <a:cubicBezTo>
                    <a:pt x="556" y="508"/>
                    <a:pt x="544" y="495"/>
                    <a:pt x="554" y="486"/>
                  </a:cubicBezTo>
                  <a:cubicBezTo>
                    <a:pt x="590" y="418"/>
                    <a:pt x="646" y="351"/>
                    <a:pt x="707" y="302"/>
                  </a:cubicBezTo>
                  <a:cubicBezTo>
                    <a:pt x="711" y="298"/>
                    <a:pt x="715" y="296"/>
                    <a:pt x="719" y="296"/>
                  </a:cubicBezTo>
                  <a:close/>
                  <a:moveTo>
                    <a:pt x="326" y="485"/>
                  </a:moveTo>
                  <a:cubicBezTo>
                    <a:pt x="328" y="485"/>
                    <a:pt x="330" y="485"/>
                    <a:pt x="332" y="486"/>
                  </a:cubicBezTo>
                  <a:cubicBezTo>
                    <a:pt x="339" y="486"/>
                    <a:pt x="345" y="492"/>
                    <a:pt x="345" y="498"/>
                  </a:cubicBezTo>
                  <a:cubicBezTo>
                    <a:pt x="345" y="523"/>
                    <a:pt x="308" y="541"/>
                    <a:pt x="296" y="553"/>
                  </a:cubicBezTo>
                  <a:cubicBezTo>
                    <a:pt x="271" y="578"/>
                    <a:pt x="246" y="596"/>
                    <a:pt x="222" y="615"/>
                  </a:cubicBezTo>
                  <a:cubicBezTo>
                    <a:pt x="219" y="618"/>
                    <a:pt x="216" y="619"/>
                    <a:pt x="214" y="619"/>
                  </a:cubicBezTo>
                  <a:cubicBezTo>
                    <a:pt x="205" y="619"/>
                    <a:pt x="199" y="606"/>
                    <a:pt x="203" y="596"/>
                  </a:cubicBezTo>
                  <a:cubicBezTo>
                    <a:pt x="222" y="578"/>
                    <a:pt x="240" y="560"/>
                    <a:pt x="259" y="541"/>
                  </a:cubicBezTo>
                  <a:cubicBezTo>
                    <a:pt x="265" y="535"/>
                    <a:pt x="271" y="535"/>
                    <a:pt x="277" y="529"/>
                  </a:cubicBezTo>
                  <a:cubicBezTo>
                    <a:pt x="277" y="523"/>
                    <a:pt x="277" y="517"/>
                    <a:pt x="283" y="510"/>
                  </a:cubicBezTo>
                  <a:cubicBezTo>
                    <a:pt x="294" y="505"/>
                    <a:pt x="310" y="485"/>
                    <a:pt x="326" y="485"/>
                  </a:cubicBezTo>
                  <a:close/>
                  <a:moveTo>
                    <a:pt x="407" y="576"/>
                  </a:moveTo>
                  <a:cubicBezTo>
                    <a:pt x="418" y="576"/>
                    <a:pt x="429" y="590"/>
                    <a:pt x="425" y="603"/>
                  </a:cubicBezTo>
                  <a:cubicBezTo>
                    <a:pt x="412" y="621"/>
                    <a:pt x="406" y="639"/>
                    <a:pt x="400" y="658"/>
                  </a:cubicBezTo>
                  <a:cubicBezTo>
                    <a:pt x="394" y="664"/>
                    <a:pt x="388" y="670"/>
                    <a:pt x="388" y="670"/>
                  </a:cubicBezTo>
                  <a:cubicBezTo>
                    <a:pt x="369" y="695"/>
                    <a:pt x="363" y="725"/>
                    <a:pt x="357" y="762"/>
                  </a:cubicBezTo>
                  <a:cubicBezTo>
                    <a:pt x="357" y="768"/>
                    <a:pt x="352" y="771"/>
                    <a:pt x="347" y="771"/>
                  </a:cubicBezTo>
                  <a:cubicBezTo>
                    <a:pt x="340" y="771"/>
                    <a:pt x="332" y="766"/>
                    <a:pt x="332" y="756"/>
                  </a:cubicBezTo>
                  <a:cubicBezTo>
                    <a:pt x="332" y="695"/>
                    <a:pt x="357" y="633"/>
                    <a:pt x="394" y="584"/>
                  </a:cubicBezTo>
                  <a:cubicBezTo>
                    <a:pt x="397" y="579"/>
                    <a:pt x="402" y="576"/>
                    <a:pt x="407" y="576"/>
                  </a:cubicBezTo>
                  <a:close/>
                  <a:moveTo>
                    <a:pt x="692" y="501"/>
                  </a:moveTo>
                  <a:cubicBezTo>
                    <a:pt x="703" y="501"/>
                    <a:pt x="713" y="511"/>
                    <a:pt x="713" y="523"/>
                  </a:cubicBezTo>
                  <a:cubicBezTo>
                    <a:pt x="707" y="572"/>
                    <a:pt x="689" y="627"/>
                    <a:pt x="676" y="676"/>
                  </a:cubicBezTo>
                  <a:cubicBezTo>
                    <a:pt x="664" y="725"/>
                    <a:pt x="652" y="768"/>
                    <a:pt x="640" y="818"/>
                  </a:cubicBezTo>
                  <a:cubicBezTo>
                    <a:pt x="637" y="824"/>
                    <a:pt x="633" y="827"/>
                    <a:pt x="628" y="827"/>
                  </a:cubicBezTo>
                  <a:cubicBezTo>
                    <a:pt x="619" y="827"/>
                    <a:pt x="609" y="817"/>
                    <a:pt x="609" y="805"/>
                  </a:cubicBezTo>
                  <a:cubicBezTo>
                    <a:pt x="621" y="707"/>
                    <a:pt x="646" y="603"/>
                    <a:pt x="676" y="510"/>
                  </a:cubicBezTo>
                  <a:cubicBezTo>
                    <a:pt x="681" y="504"/>
                    <a:pt x="687" y="501"/>
                    <a:pt x="692" y="501"/>
                  </a:cubicBezTo>
                  <a:close/>
                  <a:moveTo>
                    <a:pt x="934" y="0"/>
                  </a:moveTo>
                  <a:cubicBezTo>
                    <a:pt x="627" y="203"/>
                    <a:pt x="314" y="394"/>
                    <a:pt x="1" y="578"/>
                  </a:cubicBezTo>
                  <a:cubicBezTo>
                    <a:pt x="137" y="729"/>
                    <a:pt x="424" y="944"/>
                    <a:pt x="630" y="944"/>
                  </a:cubicBezTo>
                  <a:cubicBezTo>
                    <a:pt x="750" y="944"/>
                    <a:pt x="843" y="871"/>
                    <a:pt x="861" y="670"/>
                  </a:cubicBezTo>
                  <a:cubicBezTo>
                    <a:pt x="873" y="498"/>
                    <a:pt x="873" y="209"/>
                    <a:pt x="934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4"/>
            <p:cNvSpPr/>
            <p:nvPr/>
          </p:nvSpPr>
          <p:spPr>
            <a:xfrm>
              <a:off x="-770444" y="4135080"/>
              <a:ext cx="17543" cy="19057"/>
            </a:xfrm>
            <a:custGeom>
              <a:avLst/>
              <a:gdLst/>
              <a:ahLst/>
              <a:cxnLst/>
              <a:rect l="l" t="t" r="r" b="b"/>
              <a:pathLst>
                <a:path w="197" h="214" extrusionOk="0">
                  <a:moveTo>
                    <a:pt x="175" y="1"/>
                  </a:moveTo>
                  <a:cubicBezTo>
                    <a:pt x="171" y="1"/>
                    <a:pt x="167" y="3"/>
                    <a:pt x="163" y="7"/>
                  </a:cubicBezTo>
                  <a:cubicBezTo>
                    <a:pt x="102" y="56"/>
                    <a:pt x="46" y="123"/>
                    <a:pt x="10" y="191"/>
                  </a:cubicBezTo>
                  <a:cubicBezTo>
                    <a:pt x="0" y="200"/>
                    <a:pt x="12" y="213"/>
                    <a:pt x="24" y="213"/>
                  </a:cubicBezTo>
                  <a:cubicBezTo>
                    <a:pt x="28" y="213"/>
                    <a:pt x="31" y="212"/>
                    <a:pt x="34" y="209"/>
                  </a:cubicBezTo>
                  <a:cubicBezTo>
                    <a:pt x="77" y="142"/>
                    <a:pt x="126" y="86"/>
                    <a:pt x="182" y="37"/>
                  </a:cubicBezTo>
                  <a:cubicBezTo>
                    <a:pt x="196" y="23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4"/>
            <p:cNvSpPr/>
            <p:nvPr/>
          </p:nvSpPr>
          <p:spPr>
            <a:xfrm>
              <a:off x="-765101" y="4153424"/>
              <a:ext cx="9795" cy="29030"/>
            </a:xfrm>
            <a:custGeom>
              <a:avLst/>
              <a:gdLst/>
              <a:ahLst/>
              <a:cxnLst/>
              <a:rect l="l" t="t" r="r" b="b"/>
              <a:pathLst>
                <a:path w="110" h="326" extrusionOk="0">
                  <a:moveTo>
                    <a:pt x="88" y="0"/>
                  </a:moveTo>
                  <a:cubicBezTo>
                    <a:pt x="83" y="0"/>
                    <a:pt x="77" y="3"/>
                    <a:pt x="72" y="9"/>
                  </a:cubicBezTo>
                  <a:cubicBezTo>
                    <a:pt x="42" y="102"/>
                    <a:pt x="17" y="206"/>
                    <a:pt x="5" y="304"/>
                  </a:cubicBezTo>
                  <a:cubicBezTo>
                    <a:pt x="1" y="316"/>
                    <a:pt x="13" y="326"/>
                    <a:pt x="23" y="326"/>
                  </a:cubicBezTo>
                  <a:cubicBezTo>
                    <a:pt x="28" y="326"/>
                    <a:pt x="33" y="323"/>
                    <a:pt x="36" y="317"/>
                  </a:cubicBezTo>
                  <a:cubicBezTo>
                    <a:pt x="48" y="267"/>
                    <a:pt x="60" y="224"/>
                    <a:pt x="72" y="175"/>
                  </a:cubicBezTo>
                  <a:cubicBezTo>
                    <a:pt x="85" y="126"/>
                    <a:pt x="103" y="71"/>
                    <a:pt x="109" y="22"/>
                  </a:cubicBezTo>
                  <a:cubicBezTo>
                    <a:pt x="109" y="10"/>
                    <a:pt x="99" y="0"/>
                    <a:pt x="8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4"/>
            <p:cNvSpPr/>
            <p:nvPr/>
          </p:nvSpPr>
          <p:spPr>
            <a:xfrm>
              <a:off x="-789322" y="4160102"/>
              <a:ext cx="8638" cy="17454"/>
            </a:xfrm>
            <a:custGeom>
              <a:avLst/>
              <a:gdLst/>
              <a:ahLst/>
              <a:cxnLst/>
              <a:rect l="l" t="t" r="r" b="b"/>
              <a:pathLst>
                <a:path w="97" h="196" extrusionOk="0">
                  <a:moveTo>
                    <a:pt x="75" y="0"/>
                  </a:moveTo>
                  <a:cubicBezTo>
                    <a:pt x="70" y="0"/>
                    <a:pt x="65" y="3"/>
                    <a:pt x="62" y="8"/>
                  </a:cubicBezTo>
                  <a:cubicBezTo>
                    <a:pt x="25" y="57"/>
                    <a:pt x="0" y="119"/>
                    <a:pt x="0" y="186"/>
                  </a:cubicBezTo>
                  <a:cubicBezTo>
                    <a:pt x="0" y="192"/>
                    <a:pt x="7" y="195"/>
                    <a:pt x="13" y="195"/>
                  </a:cubicBezTo>
                  <a:cubicBezTo>
                    <a:pt x="19" y="195"/>
                    <a:pt x="25" y="192"/>
                    <a:pt x="25" y="186"/>
                  </a:cubicBezTo>
                  <a:cubicBezTo>
                    <a:pt x="31" y="156"/>
                    <a:pt x="37" y="125"/>
                    <a:pt x="56" y="94"/>
                  </a:cubicBezTo>
                  <a:cubicBezTo>
                    <a:pt x="56" y="94"/>
                    <a:pt x="62" y="88"/>
                    <a:pt x="68" y="82"/>
                  </a:cubicBezTo>
                  <a:lnTo>
                    <a:pt x="93" y="27"/>
                  </a:lnTo>
                  <a:cubicBezTo>
                    <a:pt x="97" y="14"/>
                    <a:pt x="86" y="0"/>
                    <a:pt x="7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4"/>
            <p:cNvSpPr/>
            <p:nvPr/>
          </p:nvSpPr>
          <p:spPr>
            <a:xfrm>
              <a:off x="-801255" y="4151910"/>
              <a:ext cx="13090" cy="12022"/>
            </a:xfrm>
            <a:custGeom>
              <a:avLst/>
              <a:gdLst/>
              <a:ahLst/>
              <a:cxnLst/>
              <a:rect l="l" t="t" r="r" b="b"/>
              <a:pathLst>
                <a:path w="147" h="135" extrusionOk="0">
                  <a:moveTo>
                    <a:pt x="128" y="1"/>
                  </a:moveTo>
                  <a:cubicBezTo>
                    <a:pt x="112" y="1"/>
                    <a:pt x="96" y="21"/>
                    <a:pt x="85" y="26"/>
                  </a:cubicBezTo>
                  <a:cubicBezTo>
                    <a:pt x="79" y="33"/>
                    <a:pt x="79" y="39"/>
                    <a:pt x="79" y="45"/>
                  </a:cubicBezTo>
                  <a:cubicBezTo>
                    <a:pt x="73" y="45"/>
                    <a:pt x="67" y="51"/>
                    <a:pt x="61" y="57"/>
                  </a:cubicBezTo>
                  <a:cubicBezTo>
                    <a:pt x="42" y="76"/>
                    <a:pt x="24" y="94"/>
                    <a:pt x="5" y="112"/>
                  </a:cubicBezTo>
                  <a:cubicBezTo>
                    <a:pt x="1" y="122"/>
                    <a:pt x="7" y="135"/>
                    <a:pt x="16" y="135"/>
                  </a:cubicBezTo>
                  <a:cubicBezTo>
                    <a:pt x="18" y="135"/>
                    <a:pt x="21" y="134"/>
                    <a:pt x="24" y="131"/>
                  </a:cubicBezTo>
                  <a:cubicBezTo>
                    <a:pt x="48" y="112"/>
                    <a:pt x="73" y="88"/>
                    <a:pt x="98" y="69"/>
                  </a:cubicBezTo>
                  <a:cubicBezTo>
                    <a:pt x="110" y="57"/>
                    <a:pt x="147" y="39"/>
                    <a:pt x="147" y="14"/>
                  </a:cubicBezTo>
                  <a:cubicBezTo>
                    <a:pt x="147" y="8"/>
                    <a:pt x="141" y="2"/>
                    <a:pt x="134" y="2"/>
                  </a:cubicBezTo>
                  <a:cubicBezTo>
                    <a:pt x="132" y="1"/>
                    <a:pt x="130" y="1"/>
                    <a:pt x="12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44"/>
          <p:cNvGrpSpPr/>
          <p:nvPr/>
        </p:nvGrpSpPr>
        <p:grpSpPr>
          <a:xfrm>
            <a:off x="7453772" y="1698361"/>
            <a:ext cx="709724" cy="1259068"/>
            <a:chOff x="2063635" y="3000861"/>
            <a:chExt cx="709724" cy="1259068"/>
          </a:xfrm>
        </p:grpSpPr>
        <p:sp>
          <p:nvSpPr>
            <p:cNvPr id="7648" name="Google Shape;7648;p44"/>
            <p:cNvSpPr/>
            <p:nvPr/>
          </p:nvSpPr>
          <p:spPr>
            <a:xfrm>
              <a:off x="2325172" y="4016912"/>
              <a:ext cx="102942" cy="129212"/>
            </a:xfrm>
            <a:custGeom>
              <a:avLst/>
              <a:gdLst/>
              <a:ahLst/>
              <a:cxnLst/>
              <a:rect l="l" t="t" r="r" b="b"/>
              <a:pathLst>
                <a:path w="1156" h="1451" extrusionOk="0">
                  <a:moveTo>
                    <a:pt x="692" y="334"/>
                  </a:moveTo>
                  <a:cubicBezTo>
                    <a:pt x="695" y="334"/>
                    <a:pt x="698" y="335"/>
                    <a:pt x="701" y="338"/>
                  </a:cubicBezTo>
                  <a:cubicBezTo>
                    <a:pt x="799" y="424"/>
                    <a:pt x="879" y="547"/>
                    <a:pt x="910" y="676"/>
                  </a:cubicBezTo>
                  <a:cubicBezTo>
                    <a:pt x="910" y="687"/>
                    <a:pt x="899" y="696"/>
                    <a:pt x="889" y="696"/>
                  </a:cubicBezTo>
                  <a:cubicBezTo>
                    <a:pt x="882" y="696"/>
                    <a:pt x="875" y="692"/>
                    <a:pt x="873" y="682"/>
                  </a:cubicBezTo>
                  <a:cubicBezTo>
                    <a:pt x="836" y="559"/>
                    <a:pt x="781" y="449"/>
                    <a:pt x="682" y="357"/>
                  </a:cubicBezTo>
                  <a:cubicBezTo>
                    <a:pt x="673" y="347"/>
                    <a:pt x="682" y="334"/>
                    <a:pt x="692" y="334"/>
                  </a:cubicBezTo>
                  <a:close/>
                  <a:moveTo>
                    <a:pt x="7" y="0"/>
                  </a:moveTo>
                  <a:lnTo>
                    <a:pt x="1" y="6"/>
                  </a:lnTo>
                  <a:cubicBezTo>
                    <a:pt x="406" y="117"/>
                    <a:pt x="799" y="529"/>
                    <a:pt x="793" y="971"/>
                  </a:cubicBezTo>
                  <a:cubicBezTo>
                    <a:pt x="793" y="1168"/>
                    <a:pt x="713" y="1334"/>
                    <a:pt x="590" y="1450"/>
                  </a:cubicBezTo>
                  <a:cubicBezTo>
                    <a:pt x="910" y="1290"/>
                    <a:pt x="1156" y="1008"/>
                    <a:pt x="1027" y="609"/>
                  </a:cubicBezTo>
                  <a:cubicBezTo>
                    <a:pt x="879" y="172"/>
                    <a:pt x="412" y="37"/>
                    <a:pt x="7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4"/>
            <p:cNvSpPr/>
            <p:nvPr/>
          </p:nvSpPr>
          <p:spPr>
            <a:xfrm>
              <a:off x="2239863" y="3928308"/>
              <a:ext cx="99647" cy="230996"/>
            </a:xfrm>
            <a:custGeom>
              <a:avLst/>
              <a:gdLst/>
              <a:ahLst/>
              <a:cxnLst/>
              <a:rect l="l" t="t" r="r" b="b"/>
              <a:pathLst>
                <a:path w="1119" h="2594" extrusionOk="0">
                  <a:moveTo>
                    <a:pt x="434" y="1561"/>
                  </a:moveTo>
                  <a:cubicBezTo>
                    <a:pt x="449" y="1561"/>
                    <a:pt x="465" y="1573"/>
                    <a:pt x="461" y="1591"/>
                  </a:cubicBezTo>
                  <a:cubicBezTo>
                    <a:pt x="412" y="1855"/>
                    <a:pt x="406" y="2101"/>
                    <a:pt x="467" y="2359"/>
                  </a:cubicBezTo>
                  <a:cubicBezTo>
                    <a:pt x="467" y="2370"/>
                    <a:pt x="459" y="2376"/>
                    <a:pt x="451" y="2376"/>
                  </a:cubicBezTo>
                  <a:cubicBezTo>
                    <a:pt x="445" y="2376"/>
                    <a:pt x="439" y="2373"/>
                    <a:pt x="436" y="2365"/>
                  </a:cubicBezTo>
                  <a:cubicBezTo>
                    <a:pt x="369" y="2107"/>
                    <a:pt x="356" y="1843"/>
                    <a:pt x="412" y="1579"/>
                  </a:cubicBezTo>
                  <a:cubicBezTo>
                    <a:pt x="414" y="1567"/>
                    <a:pt x="424" y="1561"/>
                    <a:pt x="434" y="1561"/>
                  </a:cubicBezTo>
                  <a:close/>
                  <a:moveTo>
                    <a:pt x="283" y="2041"/>
                  </a:moveTo>
                  <a:cubicBezTo>
                    <a:pt x="292" y="2041"/>
                    <a:pt x="301" y="2049"/>
                    <a:pt x="301" y="2064"/>
                  </a:cubicBezTo>
                  <a:cubicBezTo>
                    <a:pt x="313" y="2175"/>
                    <a:pt x="326" y="2273"/>
                    <a:pt x="375" y="2378"/>
                  </a:cubicBezTo>
                  <a:cubicBezTo>
                    <a:pt x="379" y="2386"/>
                    <a:pt x="371" y="2395"/>
                    <a:pt x="362" y="2395"/>
                  </a:cubicBezTo>
                  <a:cubicBezTo>
                    <a:pt x="358" y="2395"/>
                    <a:pt x="354" y="2394"/>
                    <a:pt x="350" y="2390"/>
                  </a:cubicBezTo>
                  <a:cubicBezTo>
                    <a:pt x="295" y="2292"/>
                    <a:pt x="252" y="2175"/>
                    <a:pt x="264" y="2064"/>
                  </a:cubicBezTo>
                  <a:cubicBezTo>
                    <a:pt x="264" y="2049"/>
                    <a:pt x="274" y="2041"/>
                    <a:pt x="283" y="2041"/>
                  </a:cubicBezTo>
                  <a:close/>
                  <a:moveTo>
                    <a:pt x="350" y="0"/>
                  </a:moveTo>
                  <a:cubicBezTo>
                    <a:pt x="375" y="203"/>
                    <a:pt x="399" y="406"/>
                    <a:pt x="369" y="614"/>
                  </a:cubicBezTo>
                  <a:cubicBezTo>
                    <a:pt x="332" y="836"/>
                    <a:pt x="227" y="1008"/>
                    <a:pt x="154" y="1217"/>
                  </a:cubicBezTo>
                  <a:cubicBezTo>
                    <a:pt x="12" y="1634"/>
                    <a:pt x="0" y="2402"/>
                    <a:pt x="528" y="2568"/>
                  </a:cubicBezTo>
                  <a:cubicBezTo>
                    <a:pt x="585" y="2586"/>
                    <a:pt x="636" y="2594"/>
                    <a:pt x="683" y="2594"/>
                  </a:cubicBezTo>
                  <a:cubicBezTo>
                    <a:pt x="998" y="2594"/>
                    <a:pt x="1118" y="2234"/>
                    <a:pt x="1118" y="1935"/>
                  </a:cubicBezTo>
                  <a:cubicBezTo>
                    <a:pt x="1112" y="1622"/>
                    <a:pt x="1002" y="1358"/>
                    <a:pt x="866" y="1081"/>
                  </a:cubicBezTo>
                  <a:cubicBezTo>
                    <a:pt x="707" y="743"/>
                    <a:pt x="547" y="418"/>
                    <a:pt x="578" y="31"/>
                  </a:cubicBezTo>
                  <a:lnTo>
                    <a:pt x="578" y="31"/>
                  </a:lnTo>
                  <a:cubicBezTo>
                    <a:pt x="565" y="33"/>
                    <a:pt x="551" y="34"/>
                    <a:pt x="536" y="34"/>
                  </a:cubicBezTo>
                  <a:cubicBezTo>
                    <a:pt x="473" y="34"/>
                    <a:pt x="395" y="15"/>
                    <a:pt x="350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4"/>
            <p:cNvSpPr/>
            <p:nvPr/>
          </p:nvSpPr>
          <p:spPr>
            <a:xfrm>
              <a:off x="2321343" y="4026173"/>
              <a:ext cx="75603" cy="136870"/>
            </a:xfrm>
            <a:custGeom>
              <a:avLst/>
              <a:gdLst/>
              <a:ahLst/>
              <a:cxnLst/>
              <a:rect l="l" t="t" r="r" b="b"/>
              <a:pathLst>
                <a:path w="849" h="1537" extrusionOk="0">
                  <a:moveTo>
                    <a:pt x="316" y="191"/>
                  </a:moveTo>
                  <a:cubicBezTo>
                    <a:pt x="319" y="191"/>
                    <a:pt x="323" y="193"/>
                    <a:pt x="326" y="197"/>
                  </a:cubicBezTo>
                  <a:cubicBezTo>
                    <a:pt x="424" y="302"/>
                    <a:pt x="510" y="425"/>
                    <a:pt x="560" y="554"/>
                  </a:cubicBezTo>
                  <a:cubicBezTo>
                    <a:pt x="564" y="567"/>
                    <a:pt x="549" y="577"/>
                    <a:pt x="536" y="577"/>
                  </a:cubicBezTo>
                  <a:cubicBezTo>
                    <a:pt x="531" y="577"/>
                    <a:pt x="526" y="576"/>
                    <a:pt x="523" y="572"/>
                  </a:cubicBezTo>
                  <a:cubicBezTo>
                    <a:pt x="461" y="443"/>
                    <a:pt x="400" y="326"/>
                    <a:pt x="308" y="216"/>
                  </a:cubicBezTo>
                  <a:cubicBezTo>
                    <a:pt x="299" y="207"/>
                    <a:pt x="306" y="191"/>
                    <a:pt x="316" y="191"/>
                  </a:cubicBezTo>
                  <a:close/>
                  <a:moveTo>
                    <a:pt x="297" y="350"/>
                  </a:moveTo>
                  <a:cubicBezTo>
                    <a:pt x="301" y="350"/>
                    <a:pt x="305" y="352"/>
                    <a:pt x="308" y="357"/>
                  </a:cubicBezTo>
                  <a:cubicBezTo>
                    <a:pt x="369" y="431"/>
                    <a:pt x="431" y="517"/>
                    <a:pt x="455" y="609"/>
                  </a:cubicBezTo>
                  <a:cubicBezTo>
                    <a:pt x="459" y="621"/>
                    <a:pt x="448" y="630"/>
                    <a:pt x="437" y="630"/>
                  </a:cubicBezTo>
                  <a:cubicBezTo>
                    <a:pt x="432" y="630"/>
                    <a:pt x="427" y="628"/>
                    <a:pt x="424" y="621"/>
                  </a:cubicBezTo>
                  <a:cubicBezTo>
                    <a:pt x="381" y="535"/>
                    <a:pt x="345" y="455"/>
                    <a:pt x="283" y="376"/>
                  </a:cubicBezTo>
                  <a:cubicBezTo>
                    <a:pt x="274" y="366"/>
                    <a:pt x="285" y="350"/>
                    <a:pt x="297" y="350"/>
                  </a:cubicBezTo>
                  <a:close/>
                  <a:moveTo>
                    <a:pt x="56" y="1"/>
                  </a:moveTo>
                  <a:cubicBezTo>
                    <a:pt x="185" y="265"/>
                    <a:pt x="295" y="535"/>
                    <a:pt x="302" y="836"/>
                  </a:cubicBezTo>
                  <a:cubicBezTo>
                    <a:pt x="302" y="1107"/>
                    <a:pt x="216" y="1414"/>
                    <a:pt x="1" y="1537"/>
                  </a:cubicBezTo>
                  <a:cubicBezTo>
                    <a:pt x="424" y="1488"/>
                    <a:pt x="848" y="1180"/>
                    <a:pt x="719" y="701"/>
                  </a:cubicBezTo>
                  <a:cubicBezTo>
                    <a:pt x="633" y="376"/>
                    <a:pt x="369" y="111"/>
                    <a:pt x="56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4"/>
            <p:cNvSpPr/>
            <p:nvPr/>
          </p:nvSpPr>
          <p:spPr>
            <a:xfrm>
              <a:off x="2187858" y="4020741"/>
              <a:ext cx="84865" cy="139541"/>
            </a:xfrm>
            <a:custGeom>
              <a:avLst/>
              <a:gdLst/>
              <a:ahLst/>
              <a:cxnLst/>
              <a:rect l="l" t="t" r="r" b="b"/>
              <a:pathLst>
                <a:path w="953" h="1567" extrusionOk="0">
                  <a:moveTo>
                    <a:pt x="498" y="1007"/>
                  </a:moveTo>
                  <a:cubicBezTo>
                    <a:pt x="506" y="1007"/>
                    <a:pt x="514" y="1011"/>
                    <a:pt x="517" y="1020"/>
                  </a:cubicBezTo>
                  <a:cubicBezTo>
                    <a:pt x="529" y="1082"/>
                    <a:pt x="547" y="1149"/>
                    <a:pt x="566" y="1211"/>
                  </a:cubicBezTo>
                  <a:cubicBezTo>
                    <a:pt x="566" y="1226"/>
                    <a:pt x="557" y="1234"/>
                    <a:pt x="548" y="1234"/>
                  </a:cubicBezTo>
                  <a:cubicBezTo>
                    <a:pt x="543" y="1234"/>
                    <a:pt x="537" y="1230"/>
                    <a:pt x="535" y="1223"/>
                  </a:cubicBezTo>
                  <a:cubicBezTo>
                    <a:pt x="517" y="1155"/>
                    <a:pt x="492" y="1094"/>
                    <a:pt x="474" y="1032"/>
                  </a:cubicBezTo>
                  <a:cubicBezTo>
                    <a:pt x="470" y="1017"/>
                    <a:pt x="485" y="1007"/>
                    <a:pt x="498" y="1007"/>
                  </a:cubicBezTo>
                  <a:close/>
                  <a:moveTo>
                    <a:pt x="313" y="839"/>
                  </a:moveTo>
                  <a:cubicBezTo>
                    <a:pt x="325" y="839"/>
                    <a:pt x="336" y="844"/>
                    <a:pt x="338" y="854"/>
                  </a:cubicBezTo>
                  <a:cubicBezTo>
                    <a:pt x="375" y="1082"/>
                    <a:pt x="406" y="1327"/>
                    <a:pt x="633" y="1450"/>
                  </a:cubicBezTo>
                  <a:cubicBezTo>
                    <a:pt x="644" y="1456"/>
                    <a:pt x="636" y="1476"/>
                    <a:pt x="625" y="1476"/>
                  </a:cubicBezTo>
                  <a:cubicBezTo>
                    <a:pt x="624" y="1476"/>
                    <a:pt x="622" y="1475"/>
                    <a:pt x="621" y="1475"/>
                  </a:cubicBezTo>
                  <a:cubicBezTo>
                    <a:pt x="375" y="1377"/>
                    <a:pt x="308" y="1106"/>
                    <a:pt x="283" y="867"/>
                  </a:cubicBezTo>
                  <a:cubicBezTo>
                    <a:pt x="280" y="849"/>
                    <a:pt x="297" y="839"/>
                    <a:pt x="313" y="839"/>
                  </a:cubicBezTo>
                  <a:close/>
                  <a:moveTo>
                    <a:pt x="707" y="0"/>
                  </a:moveTo>
                  <a:lnTo>
                    <a:pt x="707" y="0"/>
                  </a:lnTo>
                  <a:cubicBezTo>
                    <a:pt x="197" y="13"/>
                    <a:pt x="1" y="541"/>
                    <a:pt x="123" y="977"/>
                  </a:cubicBezTo>
                  <a:cubicBezTo>
                    <a:pt x="191" y="1204"/>
                    <a:pt x="326" y="1420"/>
                    <a:pt x="553" y="1512"/>
                  </a:cubicBezTo>
                  <a:cubicBezTo>
                    <a:pt x="682" y="1561"/>
                    <a:pt x="818" y="1567"/>
                    <a:pt x="953" y="1567"/>
                  </a:cubicBezTo>
                  <a:cubicBezTo>
                    <a:pt x="689" y="1413"/>
                    <a:pt x="572" y="1082"/>
                    <a:pt x="560" y="774"/>
                  </a:cubicBezTo>
                  <a:cubicBezTo>
                    <a:pt x="547" y="516"/>
                    <a:pt x="596" y="277"/>
                    <a:pt x="689" y="43"/>
                  </a:cubicBezTo>
                  <a:cubicBezTo>
                    <a:pt x="695" y="25"/>
                    <a:pt x="701" y="13"/>
                    <a:pt x="707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4"/>
            <p:cNvSpPr/>
            <p:nvPr/>
          </p:nvSpPr>
          <p:spPr>
            <a:xfrm>
              <a:off x="2154465" y="4032228"/>
              <a:ext cx="77830" cy="128054"/>
            </a:xfrm>
            <a:custGeom>
              <a:avLst/>
              <a:gdLst/>
              <a:ahLst/>
              <a:cxnLst/>
              <a:rect l="l" t="t" r="r" b="b"/>
              <a:pathLst>
                <a:path w="874" h="1438" extrusionOk="0">
                  <a:moveTo>
                    <a:pt x="591" y="0"/>
                  </a:moveTo>
                  <a:cubicBezTo>
                    <a:pt x="216" y="111"/>
                    <a:pt x="1" y="443"/>
                    <a:pt x="124" y="848"/>
                  </a:cubicBezTo>
                  <a:cubicBezTo>
                    <a:pt x="234" y="1198"/>
                    <a:pt x="535" y="1395"/>
                    <a:pt x="873" y="1438"/>
                  </a:cubicBezTo>
                  <a:cubicBezTo>
                    <a:pt x="615" y="1327"/>
                    <a:pt x="437" y="1094"/>
                    <a:pt x="376" y="731"/>
                  </a:cubicBezTo>
                  <a:cubicBezTo>
                    <a:pt x="333" y="455"/>
                    <a:pt x="412" y="179"/>
                    <a:pt x="591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4"/>
            <p:cNvSpPr/>
            <p:nvPr/>
          </p:nvSpPr>
          <p:spPr>
            <a:xfrm>
              <a:off x="2144669" y="3916197"/>
              <a:ext cx="291104" cy="334472"/>
            </a:xfrm>
            <a:custGeom>
              <a:avLst/>
              <a:gdLst/>
              <a:ahLst/>
              <a:cxnLst/>
              <a:rect l="l" t="t" r="r" b="b"/>
              <a:pathLst>
                <a:path w="3269" h="3756" extrusionOk="0">
                  <a:moveTo>
                    <a:pt x="1604" y="56"/>
                  </a:moveTo>
                  <a:cubicBezTo>
                    <a:pt x="1628" y="62"/>
                    <a:pt x="1647" y="62"/>
                    <a:pt x="1640" y="93"/>
                  </a:cubicBezTo>
                  <a:cubicBezTo>
                    <a:pt x="1640" y="115"/>
                    <a:pt x="1637" y="118"/>
                    <a:pt x="1624" y="118"/>
                  </a:cubicBezTo>
                  <a:cubicBezTo>
                    <a:pt x="1619" y="118"/>
                    <a:pt x="1612" y="118"/>
                    <a:pt x="1604" y="118"/>
                  </a:cubicBezTo>
                  <a:cubicBezTo>
                    <a:pt x="1597" y="120"/>
                    <a:pt x="1591" y="120"/>
                    <a:pt x="1584" y="120"/>
                  </a:cubicBezTo>
                  <a:cubicBezTo>
                    <a:pt x="1569" y="120"/>
                    <a:pt x="1554" y="118"/>
                    <a:pt x="1542" y="118"/>
                  </a:cubicBezTo>
                  <a:cubicBezTo>
                    <a:pt x="1499" y="112"/>
                    <a:pt x="1456" y="105"/>
                    <a:pt x="1413" y="87"/>
                  </a:cubicBezTo>
                  <a:cubicBezTo>
                    <a:pt x="1413" y="81"/>
                    <a:pt x="1413" y="81"/>
                    <a:pt x="1407" y="75"/>
                  </a:cubicBezTo>
                  <a:cubicBezTo>
                    <a:pt x="1456" y="69"/>
                    <a:pt x="1505" y="62"/>
                    <a:pt x="1554" y="56"/>
                  </a:cubicBezTo>
                  <a:close/>
                  <a:moveTo>
                    <a:pt x="1419" y="136"/>
                  </a:moveTo>
                  <a:cubicBezTo>
                    <a:pt x="1464" y="151"/>
                    <a:pt x="1542" y="170"/>
                    <a:pt x="1605" y="170"/>
                  </a:cubicBezTo>
                  <a:cubicBezTo>
                    <a:pt x="1620" y="170"/>
                    <a:pt x="1634" y="169"/>
                    <a:pt x="1647" y="167"/>
                  </a:cubicBezTo>
                  <a:lnTo>
                    <a:pt x="1647" y="167"/>
                  </a:lnTo>
                  <a:cubicBezTo>
                    <a:pt x="1616" y="548"/>
                    <a:pt x="1770" y="879"/>
                    <a:pt x="1935" y="1217"/>
                  </a:cubicBezTo>
                  <a:cubicBezTo>
                    <a:pt x="2071" y="1494"/>
                    <a:pt x="2181" y="1758"/>
                    <a:pt x="2187" y="2071"/>
                  </a:cubicBezTo>
                  <a:cubicBezTo>
                    <a:pt x="2187" y="2370"/>
                    <a:pt x="2067" y="2730"/>
                    <a:pt x="1752" y="2730"/>
                  </a:cubicBezTo>
                  <a:cubicBezTo>
                    <a:pt x="1705" y="2730"/>
                    <a:pt x="1654" y="2722"/>
                    <a:pt x="1597" y="2704"/>
                  </a:cubicBezTo>
                  <a:cubicBezTo>
                    <a:pt x="1069" y="2538"/>
                    <a:pt x="1075" y="1770"/>
                    <a:pt x="1223" y="1353"/>
                  </a:cubicBezTo>
                  <a:cubicBezTo>
                    <a:pt x="1296" y="1144"/>
                    <a:pt x="1401" y="972"/>
                    <a:pt x="1438" y="750"/>
                  </a:cubicBezTo>
                  <a:cubicBezTo>
                    <a:pt x="1468" y="542"/>
                    <a:pt x="1444" y="339"/>
                    <a:pt x="1419" y="136"/>
                  </a:cubicBezTo>
                  <a:close/>
                  <a:moveTo>
                    <a:pt x="701" y="1303"/>
                  </a:moveTo>
                  <a:lnTo>
                    <a:pt x="701" y="1303"/>
                  </a:lnTo>
                  <a:cubicBezTo>
                    <a:pt x="522" y="1482"/>
                    <a:pt x="443" y="1758"/>
                    <a:pt x="486" y="2034"/>
                  </a:cubicBezTo>
                  <a:cubicBezTo>
                    <a:pt x="547" y="2397"/>
                    <a:pt x="725" y="2630"/>
                    <a:pt x="983" y="2741"/>
                  </a:cubicBezTo>
                  <a:cubicBezTo>
                    <a:pt x="651" y="2698"/>
                    <a:pt x="344" y="2501"/>
                    <a:pt x="234" y="2145"/>
                  </a:cubicBezTo>
                  <a:cubicBezTo>
                    <a:pt x="111" y="1746"/>
                    <a:pt x="326" y="1414"/>
                    <a:pt x="701" y="1303"/>
                  </a:cubicBezTo>
                  <a:close/>
                  <a:moveTo>
                    <a:pt x="1192" y="1174"/>
                  </a:moveTo>
                  <a:lnTo>
                    <a:pt x="1192" y="1174"/>
                  </a:lnTo>
                  <a:cubicBezTo>
                    <a:pt x="1186" y="1187"/>
                    <a:pt x="1180" y="1199"/>
                    <a:pt x="1174" y="1217"/>
                  </a:cubicBezTo>
                  <a:cubicBezTo>
                    <a:pt x="1081" y="1451"/>
                    <a:pt x="1032" y="1690"/>
                    <a:pt x="1045" y="1948"/>
                  </a:cubicBezTo>
                  <a:cubicBezTo>
                    <a:pt x="1057" y="2256"/>
                    <a:pt x="1174" y="2587"/>
                    <a:pt x="1438" y="2747"/>
                  </a:cubicBezTo>
                  <a:cubicBezTo>
                    <a:pt x="1303" y="2741"/>
                    <a:pt x="1167" y="2735"/>
                    <a:pt x="1038" y="2686"/>
                  </a:cubicBezTo>
                  <a:cubicBezTo>
                    <a:pt x="817" y="2600"/>
                    <a:pt x="676" y="2385"/>
                    <a:pt x="608" y="2151"/>
                  </a:cubicBezTo>
                  <a:cubicBezTo>
                    <a:pt x="486" y="1715"/>
                    <a:pt x="682" y="1187"/>
                    <a:pt x="1192" y="1174"/>
                  </a:cubicBezTo>
                  <a:close/>
                  <a:moveTo>
                    <a:pt x="2040" y="1236"/>
                  </a:moveTo>
                  <a:lnTo>
                    <a:pt x="2040" y="1236"/>
                  </a:lnTo>
                  <a:cubicBezTo>
                    <a:pt x="2353" y="1346"/>
                    <a:pt x="2617" y="1611"/>
                    <a:pt x="2703" y="1936"/>
                  </a:cubicBezTo>
                  <a:cubicBezTo>
                    <a:pt x="2832" y="2415"/>
                    <a:pt x="2408" y="2723"/>
                    <a:pt x="1985" y="2772"/>
                  </a:cubicBezTo>
                  <a:cubicBezTo>
                    <a:pt x="2200" y="2649"/>
                    <a:pt x="2286" y="2342"/>
                    <a:pt x="2286" y="2071"/>
                  </a:cubicBezTo>
                  <a:cubicBezTo>
                    <a:pt x="2279" y="1770"/>
                    <a:pt x="2169" y="1500"/>
                    <a:pt x="2040" y="1236"/>
                  </a:cubicBezTo>
                  <a:close/>
                  <a:moveTo>
                    <a:pt x="1923" y="2796"/>
                  </a:moveTo>
                  <a:cubicBezTo>
                    <a:pt x="1923" y="2815"/>
                    <a:pt x="1929" y="2827"/>
                    <a:pt x="1948" y="2827"/>
                  </a:cubicBezTo>
                  <a:cubicBezTo>
                    <a:pt x="2021" y="2827"/>
                    <a:pt x="2095" y="2821"/>
                    <a:pt x="2169" y="2809"/>
                  </a:cubicBezTo>
                  <a:lnTo>
                    <a:pt x="2169" y="2809"/>
                  </a:lnTo>
                  <a:cubicBezTo>
                    <a:pt x="2021" y="2907"/>
                    <a:pt x="1862" y="2958"/>
                    <a:pt x="1703" y="2958"/>
                  </a:cubicBezTo>
                  <a:cubicBezTo>
                    <a:pt x="1544" y="2958"/>
                    <a:pt x="1386" y="2907"/>
                    <a:pt x="1241" y="2802"/>
                  </a:cubicBezTo>
                  <a:lnTo>
                    <a:pt x="1241" y="2802"/>
                  </a:lnTo>
                  <a:cubicBezTo>
                    <a:pt x="1279" y="2807"/>
                    <a:pt x="1317" y="2809"/>
                    <a:pt x="1356" y="2809"/>
                  </a:cubicBezTo>
                  <a:cubicBezTo>
                    <a:pt x="1420" y="2809"/>
                    <a:pt x="1486" y="2804"/>
                    <a:pt x="1554" y="2796"/>
                  </a:cubicBezTo>
                  <a:cubicBezTo>
                    <a:pt x="1585" y="2809"/>
                    <a:pt x="1622" y="2815"/>
                    <a:pt x="1659" y="2821"/>
                  </a:cubicBezTo>
                  <a:cubicBezTo>
                    <a:pt x="1692" y="2827"/>
                    <a:pt x="1724" y="2829"/>
                    <a:pt x="1754" y="2829"/>
                  </a:cubicBezTo>
                  <a:cubicBezTo>
                    <a:pt x="1817" y="2829"/>
                    <a:pt x="1873" y="2817"/>
                    <a:pt x="1923" y="2796"/>
                  </a:cubicBezTo>
                  <a:close/>
                  <a:moveTo>
                    <a:pt x="2058" y="2956"/>
                  </a:moveTo>
                  <a:cubicBezTo>
                    <a:pt x="2058" y="2956"/>
                    <a:pt x="2058" y="2956"/>
                    <a:pt x="2058" y="2962"/>
                  </a:cubicBezTo>
                  <a:cubicBezTo>
                    <a:pt x="2181" y="3042"/>
                    <a:pt x="2267" y="3165"/>
                    <a:pt x="2298" y="3312"/>
                  </a:cubicBezTo>
                  <a:cubicBezTo>
                    <a:pt x="2193" y="3196"/>
                    <a:pt x="2015" y="3140"/>
                    <a:pt x="1966" y="2993"/>
                  </a:cubicBezTo>
                  <a:cubicBezTo>
                    <a:pt x="1997" y="2981"/>
                    <a:pt x="2028" y="2974"/>
                    <a:pt x="2058" y="2956"/>
                  </a:cubicBezTo>
                  <a:close/>
                  <a:moveTo>
                    <a:pt x="1389" y="2950"/>
                  </a:moveTo>
                  <a:cubicBezTo>
                    <a:pt x="1425" y="2968"/>
                    <a:pt x="1462" y="2981"/>
                    <a:pt x="1505" y="2993"/>
                  </a:cubicBezTo>
                  <a:cubicBezTo>
                    <a:pt x="1548" y="3153"/>
                    <a:pt x="1524" y="3263"/>
                    <a:pt x="1407" y="3380"/>
                  </a:cubicBezTo>
                  <a:cubicBezTo>
                    <a:pt x="1389" y="3398"/>
                    <a:pt x="1370" y="3417"/>
                    <a:pt x="1352" y="3435"/>
                  </a:cubicBezTo>
                  <a:cubicBezTo>
                    <a:pt x="1352" y="3429"/>
                    <a:pt x="1352" y="3417"/>
                    <a:pt x="1346" y="3404"/>
                  </a:cubicBezTo>
                  <a:cubicBezTo>
                    <a:pt x="1290" y="3239"/>
                    <a:pt x="1290" y="3097"/>
                    <a:pt x="1389" y="2950"/>
                  </a:cubicBezTo>
                  <a:close/>
                  <a:moveTo>
                    <a:pt x="1568" y="1"/>
                  </a:moveTo>
                  <a:cubicBezTo>
                    <a:pt x="1500" y="1"/>
                    <a:pt x="1427" y="17"/>
                    <a:pt x="1395" y="26"/>
                  </a:cubicBezTo>
                  <a:cubicBezTo>
                    <a:pt x="1370" y="32"/>
                    <a:pt x="1370" y="56"/>
                    <a:pt x="1382" y="69"/>
                  </a:cubicBezTo>
                  <a:cubicBezTo>
                    <a:pt x="1376" y="75"/>
                    <a:pt x="1370" y="81"/>
                    <a:pt x="1370" y="87"/>
                  </a:cubicBezTo>
                  <a:cubicBezTo>
                    <a:pt x="1382" y="456"/>
                    <a:pt x="1339" y="763"/>
                    <a:pt x="1217" y="1094"/>
                  </a:cubicBezTo>
                  <a:lnTo>
                    <a:pt x="1210" y="1094"/>
                  </a:lnTo>
                  <a:cubicBezTo>
                    <a:pt x="1063" y="1094"/>
                    <a:pt x="940" y="1131"/>
                    <a:pt x="836" y="1193"/>
                  </a:cubicBezTo>
                  <a:lnTo>
                    <a:pt x="811" y="1193"/>
                  </a:lnTo>
                  <a:cubicBezTo>
                    <a:pt x="313" y="1260"/>
                    <a:pt x="0" y="1678"/>
                    <a:pt x="154" y="2170"/>
                  </a:cubicBezTo>
                  <a:cubicBezTo>
                    <a:pt x="279" y="2563"/>
                    <a:pt x="634" y="2801"/>
                    <a:pt x="1018" y="2801"/>
                  </a:cubicBezTo>
                  <a:cubicBezTo>
                    <a:pt x="1065" y="2801"/>
                    <a:pt x="1113" y="2798"/>
                    <a:pt x="1161" y="2790"/>
                  </a:cubicBezTo>
                  <a:lnTo>
                    <a:pt x="1167" y="2790"/>
                  </a:lnTo>
                  <a:cubicBezTo>
                    <a:pt x="1229" y="2845"/>
                    <a:pt x="1290" y="2895"/>
                    <a:pt x="1358" y="2931"/>
                  </a:cubicBezTo>
                  <a:cubicBezTo>
                    <a:pt x="1303" y="2999"/>
                    <a:pt x="1266" y="3067"/>
                    <a:pt x="1253" y="3153"/>
                  </a:cubicBezTo>
                  <a:cubicBezTo>
                    <a:pt x="1247" y="3196"/>
                    <a:pt x="1241" y="3239"/>
                    <a:pt x="1247" y="3282"/>
                  </a:cubicBezTo>
                  <a:cubicBezTo>
                    <a:pt x="1260" y="3343"/>
                    <a:pt x="1309" y="3435"/>
                    <a:pt x="1296" y="3509"/>
                  </a:cubicBezTo>
                  <a:cubicBezTo>
                    <a:pt x="1284" y="3533"/>
                    <a:pt x="1272" y="3558"/>
                    <a:pt x="1266" y="3589"/>
                  </a:cubicBezTo>
                  <a:cubicBezTo>
                    <a:pt x="1257" y="3611"/>
                    <a:pt x="1274" y="3627"/>
                    <a:pt x="1293" y="3627"/>
                  </a:cubicBezTo>
                  <a:cubicBezTo>
                    <a:pt x="1300" y="3627"/>
                    <a:pt x="1308" y="3625"/>
                    <a:pt x="1315" y="3619"/>
                  </a:cubicBezTo>
                  <a:cubicBezTo>
                    <a:pt x="1346" y="3589"/>
                    <a:pt x="1358" y="3558"/>
                    <a:pt x="1364" y="3521"/>
                  </a:cubicBezTo>
                  <a:cubicBezTo>
                    <a:pt x="1419" y="3435"/>
                    <a:pt x="1511" y="3374"/>
                    <a:pt x="1561" y="3275"/>
                  </a:cubicBezTo>
                  <a:cubicBezTo>
                    <a:pt x="1597" y="3189"/>
                    <a:pt x="1604" y="3091"/>
                    <a:pt x="1567" y="3005"/>
                  </a:cubicBezTo>
                  <a:lnTo>
                    <a:pt x="1567" y="3005"/>
                  </a:lnTo>
                  <a:cubicBezTo>
                    <a:pt x="1610" y="3017"/>
                    <a:pt x="1653" y="3024"/>
                    <a:pt x="1690" y="3024"/>
                  </a:cubicBezTo>
                  <a:cubicBezTo>
                    <a:pt x="1702" y="3027"/>
                    <a:pt x="1713" y="3028"/>
                    <a:pt x="1723" y="3028"/>
                  </a:cubicBezTo>
                  <a:cubicBezTo>
                    <a:pt x="1734" y="3028"/>
                    <a:pt x="1745" y="3027"/>
                    <a:pt x="1757" y="3024"/>
                  </a:cubicBezTo>
                  <a:cubicBezTo>
                    <a:pt x="1763" y="3110"/>
                    <a:pt x="1806" y="3171"/>
                    <a:pt x="1831" y="3257"/>
                  </a:cubicBezTo>
                  <a:cubicBezTo>
                    <a:pt x="1868" y="3386"/>
                    <a:pt x="1813" y="3515"/>
                    <a:pt x="1751" y="3632"/>
                  </a:cubicBezTo>
                  <a:cubicBezTo>
                    <a:pt x="1708" y="3441"/>
                    <a:pt x="1585" y="3232"/>
                    <a:pt x="1702" y="3054"/>
                  </a:cubicBezTo>
                  <a:cubicBezTo>
                    <a:pt x="1708" y="3048"/>
                    <a:pt x="1702" y="3036"/>
                    <a:pt x="1690" y="3036"/>
                  </a:cubicBezTo>
                  <a:cubicBezTo>
                    <a:pt x="1690" y="3036"/>
                    <a:pt x="1683" y="3036"/>
                    <a:pt x="1683" y="3042"/>
                  </a:cubicBezTo>
                  <a:cubicBezTo>
                    <a:pt x="1505" y="3245"/>
                    <a:pt x="1690" y="3503"/>
                    <a:pt x="1702" y="3724"/>
                  </a:cubicBezTo>
                  <a:cubicBezTo>
                    <a:pt x="1702" y="3743"/>
                    <a:pt x="1719" y="3755"/>
                    <a:pt x="1735" y="3755"/>
                  </a:cubicBezTo>
                  <a:cubicBezTo>
                    <a:pt x="1744" y="3755"/>
                    <a:pt x="1753" y="3751"/>
                    <a:pt x="1757" y="3742"/>
                  </a:cubicBezTo>
                  <a:cubicBezTo>
                    <a:pt x="1819" y="3632"/>
                    <a:pt x="1886" y="3521"/>
                    <a:pt x="1899" y="3398"/>
                  </a:cubicBezTo>
                  <a:cubicBezTo>
                    <a:pt x="1917" y="3257"/>
                    <a:pt x="1825" y="3153"/>
                    <a:pt x="1819" y="3024"/>
                  </a:cubicBezTo>
                  <a:cubicBezTo>
                    <a:pt x="1856" y="3017"/>
                    <a:pt x="1892" y="3011"/>
                    <a:pt x="1929" y="3005"/>
                  </a:cubicBezTo>
                  <a:cubicBezTo>
                    <a:pt x="1972" y="3208"/>
                    <a:pt x="2261" y="3245"/>
                    <a:pt x="2310" y="3454"/>
                  </a:cubicBezTo>
                  <a:cubicBezTo>
                    <a:pt x="2313" y="3466"/>
                    <a:pt x="2321" y="3471"/>
                    <a:pt x="2331" y="3471"/>
                  </a:cubicBezTo>
                  <a:cubicBezTo>
                    <a:pt x="2345" y="3471"/>
                    <a:pt x="2362" y="3460"/>
                    <a:pt x="2365" y="3441"/>
                  </a:cubicBezTo>
                  <a:cubicBezTo>
                    <a:pt x="2372" y="3239"/>
                    <a:pt x="2279" y="3048"/>
                    <a:pt x="2120" y="2925"/>
                  </a:cubicBezTo>
                  <a:cubicBezTo>
                    <a:pt x="2175" y="2895"/>
                    <a:pt x="2230" y="2858"/>
                    <a:pt x="2273" y="2809"/>
                  </a:cubicBezTo>
                  <a:cubicBezTo>
                    <a:pt x="2286" y="2796"/>
                    <a:pt x="2292" y="2784"/>
                    <a:pt x="2286" y="2778"/>
                  </a:cubicBezTo>
                  <a:cubicBezTo>
                    <a:pt x="2322" y="2766"/>
                    <a:pt x="2359" y="2747"/>
                    <a:pt x="2396" y="2735"/>
                  </a:cubicBezTo>
                  <a:cubicBezTo>
                    <a:pt x="2400" y="2735"/>
                    <a:pt x="2407" y="2738"/>
                    <a:pt x="2415" y="2738"/>
                  </a:cubicBezTo>
                  <a:cubicBezTo>
                    <a:pt x="2419" y="2738"/>
                    <a:pt x="2423" y="2737"/>
                    <a:pt x="2427" y="2735"/>
                  </a:cubicBezTo>
                  <a:cubicBezTo>
                    <a:pt x="2857" y="2630"/>
                    <a:pt x="3269" y="2292"/>
                    <a:pt x="3152" y="1807"/>
                  </a:cubicBezTo>
                  <a:cubicBezTo>
                    <a:pt x="3037" y="1298"/>
                    <a:pt x="2515" y="1076"/>
                    <a:pt x="2035" y="1076"/>
                  </a:cubicBezTo>
                  <a:cubicBezTo>
                    <a:pt x="2028" y="1076"/>
                    <a:pt x="2022" y="1076"/>
                    <a:pt x="2015" y="1076"/>
                  </a:cubicBezTo>
                  <a:cubicBezTo>
                    <a:pt x="1985" y="1076"/>
                    <a:pt x="1985" y="1125"/>
                    <a:pt x="2015" y="1125"/>
                  </a:cubicBezTo>
                  <a:cubicBezTo>
                    <a:pt x="2021" y="1125"/>
                    <a:pt x="2028" y="1125"/>
                    <a:pt x="2028" y="1131"/>
                  </a:cubicBezTo>
                  <a:cubicBezTo>
                    <a:pt x="2439" y="1168"/>
                    <a:pt x="2906" y="1303"/>
                    <a:pt x="3047" y="1740"/>
                  </a:cubicBezTo>
                  <a:cubicBezTo>
                    <a:pt x="3183" y="2139"/>
                    <a:pt x="2937" y="2421"/>
                    <a:pt x="2617" y="2581"/>
                  </a:cubicBezTo>
                  <a:cubicBezTo>
                    <a:pt x="2740" y="2458"/>
                    <a:pt x="2820" y="2299"/>
                    <a:pt x="2820" y="2096"/>
                  </a:cubicBezTo>
                  <a:cubicBezTo>
                    <a:pt x="2826" y="1660"/>
                    <a:pt x="2433" y="1248"/>
                    <a:pt x="2028" y="1137"/>
                  </a:cubicBezTo>
                  <a:cubicBezTo>
                    <a:pt x="2015" y="1137"/>
                    <a:pt x="2003" y="1137"/>
                    <a:pt x="1997" y="1144"/>
                  </a:cubicBezTo>
                  <a:cubicBezTo>
                    <a:pt x="1843" y="824"/>
                    <a:pt x="1696" y="505"/>
                    <a:pt x="1733" y="142"/>
                  </a:cubicBezTo>
                  <a:cubicBezTo>
                    <a:pt x="1739" y="124"/>
                    <a:pt x="1726" y="112"/>
                    <a:pt x="1714" y="105"/>
                  </a:cubicBezTo>
                  <a:cubicBezTo>
                    <a:pt x="1714" y="99"/>
                    <a:pt x="1714" y="93"/>
                    <a:pt x="1714" y="87"/>
                  </a:cubicBezTo>
                  <a:cubicBezTo>
                    <a:pt x="1711" y="20"/>
                    <a:pt x="1643" y="1"/>
                    <a:pt x="156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4"/>
            <p:cNvSpPr/>
            <p:nvPr/>
          </p:nvSpPr>
          <p:spPr>
            <a:xfrm>
              <a:off x="2385102" y="4046654"/>
              <a:ext cx="21461" cy="32325"/>
            </a:xfrm>
            <a:custGeom>
              <a:avLst/>
              <a:gdLst/>
              <a:ahLst/>
              <a:cxnLst/>
              <a:rect l="l" t="t" r="r" b="b"/>
              <a:pathLst>
                <a:path w="241" h="363" extrusionOk="0">
                  <a:moveTo>
                    <a:pt x="19" y="0"/>
                  </a:moveTo>
                  <a:cubicBezTo>
                    <a:pt x="9" y="0"/>
                    <a:pt x="0" y="13"/>
                    <a:pt x="9" y="23"/>
                  </a:cubicBezTo>
                  <a:cubicBezTo>
                    <a:pt x="108" y="115"/>
                    <a:pt x="163" y="225"/>
                    <a:pt x="200" y="348"/>
                  </a:cubicBezTo>
                  <a:cubicBezTo>
                    <a:pt x="202" y="358"/>
                    <a:pt x="210" y="362"/>
                    <a:pt x="217" y="362"/>
                  </a:cubicBezTo>
                  <a:cubicBezTo>
                    <a:pt x="229" y="362"/>
                    <a:pt x="240" y="353"/>
                    <a:pt x="237" y="342"/>
                  </a:cubicBezTo>
                  <a:cubicBezTo>
                    <a:pt x="206" y="213"/>
                    <a:pt x="126" y="96"/>
                    <a:pt x="28" y="4"/>
                  </a:cubicBezTo>
                  <a:cubicBezTo>
                    <a:pt x="25" y="1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4"/>
            <p:cNvSpPr/>
            <p:nvPr/>
          </p:nvSpPr>
          <p:spPr>
            <a:xfrm>
              <a:off x="2347880" y="4043092"/>
              <a:ext cx="23776" cy="34551"/>
            </a:xfrm>
            <a:custGeom>
              <a:avLst/>
              <a:gdLst/>
              <a:ahLst/>
              <a:cxnLst/>
              <a:rect l="l" t="t" r="r" b="b"/>
              <a:pathLst>
                <a:path w="267" h="388" extrusionOk="0">
                  <a:moveTo>
                    <a:pt x="18" y="1"/>
                  </a:moveTo>
                  <a:cubicBezTo>
                    <a:pt x="8" y="1"/>
                    <a:pt x="1" y="17"/>
                    <a:pt x="10" y="26"/>
                  </a:cubicBezTo>
                  <a:cubicBezTo>
                    <a:pt x="102" y="136"/>
                    <a:pt x="163" y="253"/>
                    <a:pt x="225" y="382"/>
                  </a:cubicBezTo>
                  <a:cubicBezTo>
                    <a:pt x="228" y="386"/>
                    <a:pt x="233" y="387"/>
                    <a:pt x="238" y="387"/>
                  </a:cubicBezTo>
                  <a:cubicBezTo>
                    <a:pt x="251" y="387"/>
                    <a:pt x="266" y="377"/>
                    <a:pt x="262" y="364"/>
                  </a:cubicBezTo>
                  <a:cubicBezTo>
                    <a:pt x="212" y="235"/>
                    <a:pt x="126" y="112"/>
                    <a:pt x="28" y="7"/>
                  </a:cubicBezTo>
                  <a:cubicBezTo>
                    <a:pt x="25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4"/>
            <p:cNvSpPr/>
            <p:nvPr/>
          </p:nvSpPr>
          <p:spPr>
            <a:xfrm>
              <a:off x="2345653" y="4057340"/>
              <a:ext cx="16652" cy="25023"/>
            </a:xfrm>
            <a:custGeom>
              <a:avLst/>
              <a:gdLst/>
              <a:ahLst/>
              <a:cxnLst/>
              <a:rect l="l" t="t" r="r" b="b"/>
              <a:pathLst>
                <a:path w="187" h="281" extrusionOk="0">
                  <a:moveTo>
                    <a:pt x="24" y="0"/>
                  </a:moveTo>
                  <a:cubicBezTo>
                    <a:pt x="12" y="0"/>
                    <a:pt x="1" y="16"/>
                    <a:pt x="10" y="26"/>
                  </a:cubicBezTo>
                  <a:cubicBezTo>
                    <a:pt x="72" y="105"/>
                    <a:pt x="108" y="185"/>
                    <a:pt x="145" y="271"/>
                  </a:cubicBezTo>
                  <a:cubicBezTo>
                    <a:pt x="150" y="278"/>
                    <a:pt x="156" y="280"/>
                    <a:pt x="163" y="280"/>
                  </a:cubicBezTo>
                  <a:cubicBezTo>
                    <a:pt x="175" y="280"/>
                    <a:pt x="186" y="271"/>
                    <a:pt x="182" y="259"/>
                  </a:cubicBezTo>
                  <a:cubicBezTo>
                    <a:pt x="158" y="167"/>
                    <a:pt x="96" y="81"/>
                    <a:pt x="35" y="7"/>
                  </a:cubicBezTo>
                  <a:cubicBezTo>
                    <a:pt x="32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4"/>
            <p:cNvSpPr/>
            <p:nvPr/>
          </p:nvSpPr>
          <p:spPr>
            <a:xfrm>
              <a:off x="2319740" y="4179337"/>
              <a:ext cx="29565" cy="31880"/>
            </a:xfrm>
            <a:custGeom>
              <a:avLst/>
              <a:gdLst/>
              <a:ahLst/>
              <a:cxnLst/>
              <a:rect l="l" t="t" r="r" b="b"/>
              <a:pathLst>
                <a:path w="332" h="358" extrusionOk="0">
                  <a:moveTo>
                    <a:pt x="92" y="1"/>
                  </a:moveTo>
                  <a:cubicBezTo>
                    <a:pt x="62" y="19"/>
                    <a:pt x="31" y="26"/>
                    <a:pt x="0" y="38"/>
                  </a:cubicBezTo>
                  <a:cubicBezTo>
                    <a:pt x="49" y="185"/>
                    <a:pt x="227" y="241"/>
                    <a:pt x="332" y="357"/>
                  </a:cubicBezTo>
                  <a:cubicBezTo>
                    <a:pt x="301" y="210"/>
                    <a:pt x="221" y="87"/>
                    <a:pt x="92" y="7"/>
                  </a:cubicBezTo>
                  <a:cubicBezTo>
                    <a:pt x="92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4"/>
            <p:cNvSpPr/>
            <p:nvPr/>
          </p:nvSpPr>
          <p:spPr>
            <a:xfrm>
              <a:off x="2255179" y="4165178"/>
              <a:ext cx="82638" cy="14426"/>
            </a:xfrm>
            <a:custGeom>
              <a:avLst/>
              <a:gdLst/>
              <a:ahLst/>
              <a:cxnLst/>
              <a:rect l="l" t="t" r="r" b="b"/>
              <a:pathLst>
                <a:path w="928" h="162" extrusionOk="0">
                  <a:moveTo>
                    <a:pt x="313" y="0"/>
                  </a:moveTo>
                  <a:cubicBezTo>
                    <a:pt x="245" y="8"/>
                    <a:pt x="179" y="13"/>
                    <a:pt x="115" y="13"/>
                  </a:cubicBezTo>
                  <a:cubicBezTo>
                    <a:pt x="76" y="13"/>
                    <a:pt x="38" y="11"/>
                    <a:pt x="0" y="6"/>
                  </a:cubicBezTo>
                  <a:lnTo>
                    <a:pt x="0" y="6"/>
                  </a:lnTo>
                  <a:cubicBezTo>
                    <a:pt x="148" y="111"/>
                    <a:pt x="306" y="162"/>
                    <a:pt x="464" y="162"/>
                  </a:cubicBezTo>
                  <a:cubicBezTo>
                    <a:pt x="622" y="162"/>
                    <a:pt x="780" y="111"/>
                    <a:pt x="928" y="13"/>
                  </a:cubicBezTo>
                  <a:lnTo>
                    <a:pt x="928" y="13"/>
                  </a:lnTo>
                  <a:cubicBezTo>
                    <a:pt x="854" y="25"/>
                    <a:pt x="780" y="31"/>
                    <a:pt x="707" y="31"/>
                  </a:cubicBezTo>
                  <a:cubicBezTo>
                    <a:pt x="688" y="31"/>
                    <a:pt x="676" y="19"/>
                    <a:pt x="682" y="0"/>
                  </a:cubicBezTo>
                  <a:lnTo>
                    <a:pt x="682" y="0"/>
                  </a:lnTo>
                  <a:cubicBezTo>
                    <a:pt x="632" y="21"/>
                    <a:pt x="576" y="33"/>
                    <a:pt x="515" y="33"/>
                  </a:cubicBezTo>
                  <a:cubicBezTo>
                    <a:pt x="486" y="33"/>
                    <a:pt x="456" y="31"/>
                    <a:pt x="424" y="25"/>
                  </a:cubicBezTo>
                  <a:cubicBezTo>
                    <a:pt x="381" y="19"/>
                    <a:pt x="344" y="13"/>
                    <a:pt x="313" y="0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4"/>
            <p:cNvSpPr/>
            <p:nvPr/>
          </p:nvSpPr>
          <p:spPr>
            <a:xfrm>
              <a:off x="2285812" y="4185927"/>
              <a:ext cx="25201" cy="53697"/>
            </a:xfrm>
            <a:custGeom>
              <a:avLst/>
              <a:gdLst/>
              <a:ahLst/>
              <a:cxnLst/>
              <a:rect l="l" t="t" r="r" b="b"/>
              <a:pathLst>
                <a:path w="283" h="603" extrusionOk="0">
                  <a:moveTo>
                    <a:pt x="105" y="1"/>
                  </a:moveTo>
                  <a:lnTo>
                    <a:pt x="105" y="7"/>
                  </a:lnTo>
                  <a:cubicBezTo>
                    <a:pt x="117" y="7"/>
                    <a:pt x="123" y="19"/>
                    <a:pt x="117" y="25"/>
                  </a:cubicBezTo>
                  <a:cubicBezTo>
                    <a:pt x="0" y="210"/>
                    <a:pt x="123" y="412"/>
                    <a:pt x="166" y="603"/>
                  </a:cubicBezTo>
                  <a:cubicBezTo>
                    <a:pt x="228" y="486"/>
                    <a:pt x="283" y="363"/>
                    <a:pt x="246" y="228"/>
                  </a:cubicBezTo>
                  <a:cubicBezTo>
                    <a:pt x="221" y="142"/>
                    <a:pt x="178" y="81"/>
                    <a:pt x="172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4"/>
            <p:cNvSpPr/>
            <p:nvPr/>
          </p:nvSpPr>
          <p:spPr>
            <a:xfrm>
              <a:off x="2269962" y="3921184"/>
              <a:ext cx="21372" cy="6055"/>
            </a:xfrm>
            <a:custGeom>
              <a:avLst/>
              <a:gdLst/>
              <a:ahLst/>
              <a:cxnLst/>
              <a:rect l="l" t="t" r="r" b="b"/>
              <a:pathLst>
                <a:path w="240" h="68" extrusionOk="0">
                  <a:moveTo>
                    <a:pt x="147" y="0"/>
                  </a:moveTo>
                  <a:cubicBezTo>
                    <a:pt x="98" y="6"/>
                    <a:pt x="49" y="13"/>
                    <a:pt x="0" y="19"/>
                  </a:cubicBezTo>
                  <a:cubicBezTo>
                    <a:pt x="6" y="25"/>
                    <a:pt x="6" y="25"/>
                    <a:pt x="6" y="31"/>
                  </a:cubicBezTo>
                  <a:cubicBezTo>
                    <a:pt x="49" y="49"/>
                    <a:pt x="92" y="56"/>
                    <a:pt x="135" y="62"/>
                  </a:cubicBezTo>
                  <a:cubicBezTo>
                    <a:pt x="160" y="62"/>
                    <a:pt x="178" y="68"/>
                    <a:pt x="197" y="68"/>
                  </a:cubicBezTo>
                  <a:cubicBezTo>
                    <a:pt x="221" y="62"/>
                    <a:pt x="233" y="68"/>
                    <a:pt x="233" y="37"/>
                  </a:cubicBezTo>
                  <a:cubicBezTo>
                    <a:pt x="240" y="6"/>
                    <a:pt x="221" y="6"/>
                    <a:pt x="197" y="0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44"/>
            <p:cNvSpPr/>
            <p:nvPr/>
          </p:nvSpPr>
          <p:spPr>
            <a:xfrm>
              <a:off x="2271564" y="4067313"/>
              <a:ext cx="9974" cy="72665"/>
            </a:xfrm>
            <a:custGeom>
              <a:avLst/>
              <a:gdLst/>
              <a:ahLst/>
              <a:cxnLst/>
              <a:rect l="l" t="t" r="r" b="b"/>
              <a:pathLst>
                <a:path w="112" h="816" extrusionOk="0">
                  <a:moveTo>
                    <a:pt x="78" y="0"/>
                  </a:moveTo>
                  <a:cubicBezTo>
                    <a:pt x="68" y="0"/>
                    <a:pt x="58" y="6"/>
                    <a:pt x="56" y="18"/>
                  </a:cubicBezTo>
                  <a:cubicBezTo>
                    <a:pt x="0" y="282"/>
                    <a:pt x="13" y="546"/>
                    <a:pt x="80" y="804"/>
                  </a:cubicBezTo>
                  <a:cubicBezTo>
                    <a:pt x="83" y="812"/>
                    <a:pt x="89" y="815"/>
                    <a:pt x="95" y="815"/>
                  </a:cubicBezTo>
                  <a:cubicBezTo>
                    <a:pt x="103" y="815"/>
                    <a:pt x="111" y="809"/>
                    <a:pt x="111" y="798"/>
                  </a:cubicBezTo>
                  <a:cubicBezTo>
                    <a:pt x="50" y="540"/>
                    <a:pt x="56" y="294"/>
                    <a:pt x="105" y="30"/>
                  </a:cubicBezTo>
                  <a:cubicBezTo>
                    <a:pt x="109" y="12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44"/>
            <p:cNvSpPr/>
            <p:nvPr/>
          </p:nvSpPr>
          <p:spPr>
            <a:xfrm>
              <a:off x="2259543" y="4178803"/>
              <a:ext cx="23064" cy="43367"/>
            </a:xfrm>
            <a:custGeom>
              <a:avLst/>
              <a:gdLst/>
              <a:ahLst/>
              <a:cxnLst/>
              <a:rect l="l" t="t" r="r" b="b"/>
              <a:pathLst>
                <a:path w="259" h="487" extrusionOk="0">
                  <a:moveTo>
                    <a:pt x="99" y="1"/>
                  </a:moveTo>
                  <a:cubicBezTo>
                    <a:pt x="0" y="148"/>
                    <a:pt x="0" y="290"/>
                    <a:pt x="56" y="455"/>
                  </a:cubicBezTo>
                  <a:cubicBezTo>
                    <a:pt x="62" y="468"/>
                    <a:pt x="62" y="480"/>
                    <a:pt x="62" y="486"/>
                  </a:cubicBezTo>
                  <a:cubicBezTo>
                    <a:pt x="80" y="468"/>
                    <a:pt x="99" y="449"/>
                    <a:pt x="117" y="431"/>
                  </a:cubicBezTo>
                  <a:cubicBezTo>
                    <a:pt x="234" y="314"/>
                    <a:pt x="258" y="204"/>
                    <a:pt x="215" y="44"/>
                  </a:cubicBezTo>
                  <a:cubicBezTo>
                    <a:pt x="172" y="32"/>
                    <a:pt x="135" y="19"/>
                    <a:pt x="99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4"/>
            <p:cNvSpPr/>
            <p:nvPr/>
          </p:nvSpPr>
          <p:spPr>
            <a:xfrm>
              <a:off x="2262303" y="4110057"/>
              <a:ext cx="11398" cy="31613"/>
            </a:xfrm>
            <a:custGeom>
              <a:avLst/>
              <a:gdLst/>
              <a:ahLst/>
              <a:cxnLst/>
              <a:rect l="l" t="t" r="r" b="b"/>
              <a:pathLst>
                <a:path w="128" h="355" extrusionOk="0">
                  <a:moveTo>
                    <a:pt x="31" y="0"/>
                  </a:moveTo>
                  <a:cubicBezTo>
                    <a:pt x="22" y="0"/>
                    <a:pt x="12" y="8"/>
                    <a:pt x="12" y="23"/>
                  </a:cubicBezTo>
                  <a:cubicBezTo>
                    <a:pt x="0" y="134"/>
                    <a:pt x="43" y="251"/>
                    <a:pt x="98" y="349"/>
                  </a:cubicBezTo>
                  <a:cubicBezTo>
                    <a:pt x="102" y="353"/>
                    <a:pt x="106" y="354"/>
                    <a:pt x="110" y="354"/>
                  </a:cubicBezTo>
                  <a:cubicBezTo>
                    <a:pt x="119" y="354"/>
                    <a:pt x="127" y="345"/>
                    <a:pt x="123" y="337"/>
                  </a:cubicBezTo>
                  <a:cubicBezTo>
                    <a:pt x="74" y="232"/>
                    <a:pt x="61" y="134"/>
                    <a:pt x="49" y="23"/>
                  </a:cubicBezTo>
                  <a:cubicBezTo>
                    <a:pt x="49" y="8"/>
                    <a:pt x="40" y="0"/>
                    <a:pt x="3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4"/>
            <p:cNvSpPr/>
            <p:nvPr/>
          </p:nvSpPr>
          <p:spPr>
            <a:xfrm>
              <a:off x="2212703" y="4095008"/>
              <a:ext cx="32592" cy="57170"/>
            </a:xfrm>
            <a:custGeom>
              <a:avLst/>
              <a:gdLst/>
              <a:ahLst/>
              <a:cxnLst/>
              <a:rect l="l" t="t" r="r" b="b"/>
              <a:pathLst>
                <a:path w="366" h="642" extrusionOk="0">
                  <a:moveTo>
                    <a:pt x="33" y="1"/>
                  </a:moveTo>
                  <a:cubicBezTo>
                    <a:pt x="17" y="1"/>
                    <a:pt x="1" y="12"/>
                    <a:pt x="4" y="33"/>
                  </a:cubicBezTo>
                  <a:cubicBezTo>
                    <a:pt x="29" y="272"/>
                    <a:pt x="96" y="543"/>
                    <a:pt x="342" y="641"/>
                  </a:cubicBezTo>
                  <a:cubicBezTo>
                    <a:pt x="343" y="641"/>
                    <a:pt x="345" y="642"/>
                    <a:pt x="346" y="642"/>
                  </a:cubicBezTo>
                  <a:cubicBezTo>
                    <a:pt x="357" y="642"/>
                    <a:pt x="365" y="622"/>
                    <a:pt x="354" y="616"/>
                  </a:cubicBezTo>
                  <a:cubicBezTo>
                    <a:pt x="127" y="493"/>
                    <a:pt x="96" y="248"/>
                    <a:pt x="59" y="20"/>
                  </a:cubicBezTo>
                  <a:cubicBezTo>
                    <a:pt x="57" y="7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4"/>
            <p:cNvSpPr/>
            <p:nvPr/>
          </p:nvSpPr>
          <p:spPr>
            <a:xfrm>
              <a:off x="2229622" y="4110324"/>
              <a:ext cx="8638" cy="20392"/>
            </a:xfrm>
            <a:custGeom>
              <a:avLst/>
              <a:gdLst/>
              <a:ahLst/>
              <a:cxnLst/>
              <a:rect l="l" t="t" r="r" b="b"/>
              <a:pathLst>
                <a:path w="97" h="229" extrusionOk="0">
                  <a:moveTo>
                    <a:pt x="25" y="1"/>
                  </a:moveTo>
                  <a:cubicBezTo>
                    <a:pt x="13" y="1"/>
                    <a:pt x="1" y="11"/>
                    <a:pt x="5" y="26"/>
                  </a:cubicBezTo>
                  <a:cubicBezTo>
                    <a:pt x="23" y="88"/>
                    <a:pt x="48" y="149"/>
                    <a:pt x="66" y="217"/>
                  </a:cubicBezTo>
                  <a:cubicBezTo>
                    <a:pt x="69" y="225"/>
                    <a:pt x="74" y="228"/>
                    <a:pt x="80" y="228"/>
                  </a:cubicBezTo>
                  <a:cubicBezTo>
                    <a:pt x="88" y="228"/>
                    <a:pt x="97" y="221"/>
                    <a:pt x="97" y="211"/>
                  </a:cubicBezTo>
                  <a:cubicBezTo>
                    <a:pt x="78" y="143"/>
                    <a:pt x="60" y="76"/>
                    <a:pt x="41" y="14"/>
                  </a:cubicBezTo>
                  <a:cubicBezTo>
                    <a:pt x="39" y="5"/>
                    <a:pt x="32" y="1"/>
                    <a:pt x="2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4"/>
            <p:cNvSpPr/>
            <p:nvPr/>
          </p:nvSpPr>
          <p:spPr>
            <a:xfrm>
              <a:off x="2206469" y="3507551"/>
              <a:ext cx="84865" cy="75871"/>
            </a:xfrm>
            <a:custGeom>
              <a:avLst/>
              <a:gdLst/>
              <a:ahLst/>
              <a:cxnLst/>
              <a:rect l="l" t="t" r="r" b="b"/>
              <a:pathLst>
                <a:path w="953" h="852" extrusionOk="0">
                  <a:moveTo>
                    <a:pt x="698" y="341"/>
                  </a:moveTo>
                  <a:cubicBezTo>
                    <a:pt x="701" y="341"/>
                    <a:pt x="704" y="342"/>
                    <a:pt x="707" y="345"/>
                  </a:cubicBezTo>
                  <a:cubicBezTo>
                    <a:pt x="768" y="406"/>
                    <a:pt x="811" y="486"/>
                    <a:pt x="830" y="566"/>
                  </a:cubicBezTo>
                  <a:cubicBezTo>
                    <a:pt x="834" y="581"/>
                    <a:pt x="821" y="592"/>
                    <a:pt x="809" y="592"/>
                  </a:cubicBezTo>
                  <a:cubicBezTo>
                    <a:pt x="802" y="592"/>
                    <a:pt x="795" y="588"/>
                    <a:pt x="793" y="578"/>
                  </a:cubicBezTo>
                  <a:cubicBezTo>
                    <a:pt x="774" y="498"/>
                    <a:pt x="744" y="425"/>
                    <a:pt x="688" y="363"/>
                  </a:cubicBezTo>
                  <a:cubicBezTo>
                    <a:pt x="679" y="354"/>
                    <a:pt x="688" y="341"/>
                    <a:pt x="698" y="341"/>
                  </a:cubicBezTo>
                  <a:close/>
                  <a:moveTo>
                    <a:pt x="642" y="384"/>
                  </a:moveTo>
                  <a:cubicBezTo>
                    <a:pt x="645" y="384"/>
                    <a:pt x="649" y="385"/>
                    <a:pt x="652" y="388"/>
                  </a:cubicBezTo>
                  <a:cubicBezTo>
                    <a:pt x="713" y="443"/>
                    <a:pt x="750" y="547"/>
                    <a:pt x="719" y="634"/>
                  </a:cubicBezTo>
                  <a:cubicBezTo>
                    <a:pt x="714" y="643"/>
                    <a:pt x="706" y="647"/>
                    <a:pt x="698" y="647"/>
                  </a:cubicBezTo>
                  <a:cubicBezTo>
                    <a:pt x="685" y="647"/>
                    <a:pt x="672" y="636"/>
                    <a:pt x="676" y="621"/>
                  </a:cubicBezTo>
                  <a:cubicBezTo>
                    <a:pt x="695" y="541"/>
                    <a:pt x="695" y="468"/>
                    <a:pt x="633" y="400"/>
                  </a:cubicBezTo>
                  <a:cubicBezTo>
                    <a:pt x="624" y="395"/>
                    <a:pt x="632" y="384"/>
                    <a:pt x="642" y="384"/>
                  </a:cubicBezTo>
                  <a:close/>
                  <a:moveTo>
                    <a:pt x="369" y="1"/>
                  </a:moveTo>
                  <a:cubicBezTo>
                    <a:pt x="308" y="13"/>
                    <a:pt x="246" y="25"/>
                    <a:pt x="185" y="62"/>
                  </a:cubicBezTo>
                  <a:cubicBezTo>
                    <a:pt x="117" y="111"/>
                    <a:pt x="74" y="173"/>
                    <a:pt x="37" y="246"/>
                  </a:cubicBezTo>
                  <a:cubicBezTo>
                    <a:pt x="34" y="255"/>
                    <a:pt x="28" y="258"/>
                    <a:pt x="21" y="258"/>
                  </a:cubicBezTo>
                  <a:cubicBezTo>
                    <a:pt x="13" y="258"/>
                    <a:pt x="4" y="253"/>
                    <a:pt x="0" y="246"/>
                  </a:cubicBezTo>
                  <a:lnTo>
                    <a:pt x="0" y="246"/>
                  </a:lnTo>
                  <a:cubicBezTo>
                    <a:pt x="98" y="490"/>
                    <a:pt x="209" y="852"/>
                    <a:pt x="498" y="852"/>
                  </a:cubicBezTo>
                  <a:cubicBezTo>
                    <a:pt x="538" y="852"/>
                    <a:pt x="580" y="845"/>
                    <a:pt x="627" y="830"/>
                  </a:cubicBezTo>
                  <a:cubicBezTo>
                    <a:pt x="867" y="756"/>
                    <a:pt x="953" y="498"/>
                    <a:pt x="750" y="332"/>
                  </a:cubicBezTo>
                  <a:cubicBezTo>
                    <a:pt x="627" y="228"/>
                    <a:pt x="492" y="124"/>
                    <a:pt x="375" y="13"/>
                  </a:cubicBezTo>
                  <a:cubicBezTo>
                    <a:pt x="375" y="7"/>
                    <a:pt x="369" y="1"/>
                    <a:pt x="369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4"/>
            <p:cNvSpPr/>
            <p:nvPr/>
          </p:nvSpPr>
          <p:spPr>
            <a:xfrm>
              <a:off x="2079574" y="3418769"/>
              <a:ext cx="215590" cy="141946"/>
            </a:xfrm>
            <a:custGeom>
              <a:avLst/>
              <a:gdLst/>
              <a:ahLst/>
              <a:cxnLst/>
              <a:rect l="l" t="t" r="r" b="b"/>
              <a:pathLst>
                <a:path w="2421" h="1594" extrusionOk="0">
                  <a:moveTo>
                    <a:pt x="1960" y="131"/>
                  </a:moveTo>
                  <a:cubicBezTo>
                    <a:pt x="2052" y="150"/>
                    <a:pt x="2126" y="217"/>
                    <a:pt x="2169" y="297"/>
                  </a:cubicBezTo>
                  <a:cubicBezTo>
                    <a:pt x="2173" y="309"/>
                    <a:pt x="2161" y="321"/>
                    <a:pt x="2151" y="321"/>
                  </a:cubicBezTo>
                  <a:cubicBezTo>
                    <a:pt x="2145" y="321"/>
                    <a:pt x="2140" y="318"/>
                    <a:pt x="2138" y="310"/>
                  </a:cubicBezTo>
                  <a:cubicBezTo>
                    <a:pt x="2101" y="230"/>
                    <a:pt x="2034" y="181"/>
                    <a:pt x="1960" y="150"/>
                  </a:cubicBezTo>
                  <a:cubicBezTo>
                    <a:pt x="1948" y="144"/>
                    <a:pt x="1954" y="131"/>
                    <a:pt x="1960" y="131"/>
                  </a:cubicBezTo>
                  <a:close/>
                  <a:moveTo>
                    <a:pt x="1905" y="198"/>
                  </a:moveTo>
                  <a:cubicBezTo>
                    <a:pt x="1907" y="198"/>
                    <a:pt x="1909" y="198"/>
                    <a:pt x="1911" y="199"/>
                  </a:cubicBezTo>
                  <a:cubicBezTo>
                    <a:pt x="2077" y="236"/>
                    <a:pt x="2199" y="353"/>
                    <a:pt x="2255" y="512"/>
                  </a:cubicBezTo>
                  <a:cubicBezTo>
                    <a:pt x="2262" y="523"/>
                    <a:pt x="2250" y="532"/>
                    <a:pt x="2237" y="532"/>
                  </a:cubicBezTo>
                  <a:cubicBezTo>
                    <a:pt x="2229" y="532"/>
                    <a:pt x="2220" y="528"/>
                    <a:pt x="2218" y="519"/>
                  </a:cubicBezTo>
                  <a:cubicBezTo>
                    <a:pt x="2175" y="371"/>
                    <a:pt x="2052" y="260"/>
                    <a:pt x="1905" y="224"/>
                  </a:cubicBezTo>
                  <a:cubicBezTo>
                    <a:pt x="1888" y="218"/>
                    <a:pt x="1891" y="198"/>
                    <a:pt x="1905" y="198"/>
                  </a:cubicBezTo>
                  <a:close/>
                  <a:moveTo>
                    <a:pt x="657" y="1182"/>
                  </a:moveTo>
                  <a:cubicBezTo>
                    <a:pt x="682" y="1182"/>
                    <a:pt x="682" y="1219"/>
                    <a:pt x="657" y="1219"/>
                  </a:cubicBezTo>
                  <a:cubicBezTo>
                    <a:pt x="633" y="1219"/>
                    <a:pt x="633" y="1182"/>
                    <a:pt x="657" y="1182"/>
                  </a:cubicBezTo>
                  <a:close/>
                  <a:moveTo>
                    <a:pt x="408" y="1120"/>
                  </a:moveTo>
                  <a:cubicBezTo>
                    <a:pt x="412" y="1120"/>
                    <a:pt x="416" y="1122"/>
                    <a:pt x="418" y="1127"/>
                  </a:cubicBezTo>
                  <a:cubicBezTo>
                    <a:pt x="485" y="1231"/>
                    <a:pt x="584" y="1293"/>
                    <a:pt x="700" y="1323"/>
                  </a:cubicBezTo>
                  <a:cubicBezTo>
                    <a:pt x="725" y="1329"/>
                    <a:pt x="713" y="1360"/>
                    <a:pt x="688" y="1360"/>
                  </a:cubicBezTo>
                  <a:cubicBezTo>
                    <a:pt x="565" y="1329"/>
                    <a:pt x="461" y="1250"/>
                    <a:pt x="399" y="1139"/>
                  </a:cubicBezTo>
                  <a:cubicBezTo>
                    <a:pt x="395" y="1127"/>
                    <a:pt x="402" y="1120"/>
                    <a:pt x="408" y="1120"/>
                  </a:cubicBezTo>
                  <a:close/>
                  <a:moveTo>
                    <a:pt x="1781" y="0"/>
                  </a:moveTo>
                  <a:cubicBezTo>
                    <a:pt x="1756" y="0"/>
                    <a:pt x="1731" y="1"/>
                    <a:pt x="1708" y="2"/>
                  </a:cubicBezTo>
                  <a:cubicBezTo>
                    <a:pt x="1376" y="15"/>
                    <a:pt x="1026" y="131"/>
                    <a:pt x="737" y="291"/>
                  </a:cubicBezTo>
                  <a:cubicBezTo>
                    <a:pt x="369" y="494"/>
                    <a:pt x="0" y="930"/>
                    <a:pt x="332" y="1342"/>
                  </a:cubicBezTo>
                  <a:cubicBezTo>
                    <a:pt x="471" y="1516"/>
                    <a:pt x="669" y="1594"/>
                    <a:pt x="873" y="1594"/>
                  </a:cubicBezTo>
                  <a:cubicBezTo>
                    <a:pt x="1063" y="1594"/>
                    <a:pt x="1258" y="1525"/>
                    <a:pt x="1413" y="1403"/>
                  </a:cubicBezTo>
                  <a:cubicBezTo>
                    <a:pt x="1395" y="1342"/>
                    <a:pt x="1382" y="1286"/>
                    <a:pt x="1370" y="1231"/>
                  </a:cubicBezTo>
                  <a:cubicBezTo>
                    <a:pt x="1366" y="1215"/>
                    <a:pt x="1381" y="1201"/>
                    <a:pt x="1395" y="1201"/>
                  </a:cubicBezTo>
                  <a:cubicBezTo>
                    <a:pt x="1402" y="1201"/>
                    <a:pt x="1409" y="1205"/>
                    <a:pt x="1413" y="1213"/>
                  </a:cubicBezTo>
                  <a:lnTo>
                    <a:pt x="1425" y="1237"/>
                  </a:lnTo>
                  <a:cubicBezTo>
                    <a:pt x="1425" y="1231"/>
                    <a:pt x="1425" y="1231"/>
                    <a:pt x="1425" y="1231"/>
                  </a:cubicBezTo>
                  <a:cubicBezTo>
                    <a:pt x="1466" y="1075"/>
                    <a:pt x="1626" y="941"/>
                    <a:pt x="1788" y="941"/>
                  </a:cubicBezTo>
                  <a:cubicBezTo>
                    <a:pt x="1798" y="941"/>
                    <a:pt x="1808" y="941"/>
                    <a:pt x="1819" y="942"/>
                  </a:cubicBezTo>
                  <a:cubicBezTo>
                    <a:pt x="1822" y="939"/>
                    <a:pt x="1826" y="938"/>
                    <a:pt x="1832" y="938"/>
                  </a:cubicBezTo>
                  <a:cubicBezTo>
                    <a:pt x="1837" y="938"/>
                    <a:pt x="1843" y="939"/>
                    <a:pt x="1849" y="942"/>
                  </a:cubicBezTo>
                  <a:cubicBezTo>
                    <a:pt x="1886" y="973"/>
                    <a:pt x="1923" y="1004"/>
                    <a:pt x="1960" y="1035"/>
                  </a:cubicBezTo>
                  <a:cubicBezTo>
                    <a:pt x="2163" y="936"/>
                    <a:pt x="2304" y="813"/>
                    <a:pt x="2365" y="592"/>
                  </a:cubicBezTo>
                  <a:cubicBezTo>
                    <a:pt x="2421" y="371"/>
                    <a:pt x="2261" y="95"/>
                    <a:pt x="2034" y="33"/>
                  </a:cubicBezTo>
                  <a:cubicBezTo>
                    <a:pt x="1957" y="9"/>
                    <a:pt x="1866" y="0"/>
                    <a:pt x="1781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4"/>
            <p:cNvSpPr/>
            <p:nvPr/>
          </p:nvSpPr>
          <p:spPr>
            <a:xfrm>
              <a:off x="2071916" y="3408973"/>
              <a:ext cx="248984" cy="181573"/>
            </a:xfrm>
            <a:custGeom>
              <a:avLst/>
              <a:gdLst/>
              <a:ahLst/>
              <a:cxnLst/>
              <a:rect l="l" t="t" r="r" b="b"/>
              <a:pathLst>
                <a:path w="2796" h="2039" extrusionOk="0">
                  <a:moveTo>
                    <a:pt x="1869" y="110"/>
                  </a:moveTo>
                  <a:cubicBezTo>
                    <a:pt x="1956" y="110"/>
                    <a:pt x="2045" y="119"/>
                    <a:pt x="2126" y="143"/>
                  </a:cubicBezTo>
                  <a:cubicBezTo>
                    <a:pt x="2347" y="211"/>
                    <a:pt x="2507" y="481"/>
                    <a:pt x="2451" y="702"/>
                  </a:cubicBezTo>
                  <a:cubicBezTo>
                    <a:pt x="2390" y="923"/>
                    <a:pt x="2249" y="1046"/>
                    <a:pt x="2046" y="1145"/>
                  </a:cubicBezTo>
                  <a:cubicBezTo>
                    <a:pt x="2009" y="1114"/>
                    <a:pt x="1972" y="1083"/>
                    <a:pt x="1935" y="1052"/>
                  </a:cubicBezTo>
                  <a:cubicBezTo>
                    <a:pt x="1929" y="1049"/>
                    <a:pt x="1923" y="1048"/>
                    <a:pt x="1918" y="1048"/>
                  </a:cubicBezTo>
                  <a:cubicBezTo>
                    <a:pt x="1912" y="1048"/>
                    <a:pt x="1908" y="1049"/>
                    <a:pt x="1905" y="1052"/>
                  </a:cubicBezTo>
                  <a:cubicBezTo>
                    <a:pt x="1894" y="1051"/>
                    <a:pt x="1884" y="1051"/>
                    <a:pt x="1874" y="1051"/>
                  </a:cubicBezTo>
                  <a:cubicBezTo>
                    <a:pt x="1712" y="1051"/>
                    <a:pt x="1552" y="1185"/>
                    <a:pt x="1511" y="1341"/>
                  </a:cubicBezTo>
                  <a:cubicBezTo>
                    <a:pt x="1511" y="1341"/>
                    <a:pt x="1511" y="1341"/>
                    <a:pt x="1511" y="1347"/>
                  </a:cubicBezTo>
                  <a:cubicBezTo>
                    <a:pt x="1505" y="1341"/>
                    <a:pt x="1505" y="1335"/>
                    <a:pt x="1505" y="1323"/>
                  </a:cubicBezTo>
                  <a:cubicBezTo>
                    <a:pt x="1501" y="1315"/>
                    <a:pt x="1494" y="1311"/>
                    <a:pt x="1487" y="1311"/>
                  </a:cubicBezTo>
                  <a:cubicBezTo>
                    <a:pt x="1472" y="1311"/>
                    <a:pt x="1456" y="1325"/>
                    <a:pt x="1456" y="1341"/>
                  </a:cubicBezTo>
                  <a:cubicBezTo>
                    <a:pt x="1468" y="1396"/>
                    <a:pt x="1481" y="1458"/>
                    <a:pt x="1499" y="1513"/>
                  </a:cubicBezTo>
                  <a:cubicBezTo>
                    <a:pt x="1344" y="1635"/>
                    <a:pt x="1151" y="1704"/>
                    <a:pt x="961" y="1704"/>
                  </a:cubicBezTo>
                  <a:cubicBezTo>
                    <a:pt x="759" y="1704"/>
                    <a:pt x="560" y="1626"/>
                    <a:pt x="418" y="1452"/>
                  </a:cubicBezTo>
                  <a:cubicBezTo>
                    <a:pt x="86" y="1046"/>
                    <a:pt x="455" y="610"/>
                    <a:pt x="829" y="401"/>
                  </a:cubicBezTo>
                  <a:cubicBezTo>
                    <a:pt x="1112" y="241"/>
                    <a:pt x="1468" y="125"/>
                    <a:pt x="1794" y="112"/>
                  </a:cubicBezTo>
                  <a:cubicBezTo>
                    <a:pt x="1819" y="111"/>
                    <a:pt x="1844" y="110"/>
                    <a:pt x="1869" y="110"/>
                  </a:cubicBezTo>
                  <a:close/>
                  <a:moveTo>
                    <a:pt x="1880" y="1108"/>
                  </a:moveTo>
                  <a:cubicBezTo>
                    <a:pt x="1886" y="1114"/>
                    <a:pt x="1886" y="1114"/>
                    <a:pt x="1886" y="1120"/>
                  </a:cubicBezTo>
                  <a:cubicBezTo>
                    <a:pt x="2003" y="1231"/>
                    <a:pt x="2138" y="1335"/>
                    <a:pt x="2261" y="1439"/>
                  </a:cubicBezTo>
                  <a:cubicBezTo>
                    <a:pt x="2464" y="1605"/>
                    <a:pt x="2378" y="1863"/>
                    <a:pt x="2138" y="1937"/>
                  </a:cubicBezTo>
                  <a:cubicBezTo>
                    <a:pt x="2091" y="1952"/>
                    <a:pt x="2049" y="1959"/>
                    <a:pt x="2009" y="1959"/>
                  </a:cubicBezTo>
                  <a:cubicBezTo>
                    <a:pt x="1721" y="1959"/>
                    <a:pt x="1614" y="1597"/>
                    <a:pt x="1511" y="1353"/>
                  </a:cubicBezTo>
                  <a:lnTo>
                    <a:pt x="1511" y="1353"/>
                  </a:lnTo>
                  <a:cubicBezTo>
                    <a:pt x="1518" y="1360"/>
                    <a:pt x="1527" y="1365"/>
                    <a:pt x="1534" y="1365"/>
                  </a:cubicBezTo>
                  <a:cubicBezTo>
                    <a:pt x="1540" y="1365"/>
                    <a:pt x="1545" y="1362"/>
                    <a:pt x="1548" y="1353"/>
                  </a:cubicBezTo>
                  <a:cubicBezTo>
                    <a:pt x="1585" y="1280"/>
                    <a:pt x="1628" y="1218"/>
                    <a:pt x="1702" y="1169"/>
                  </a:cubicBezTo>
                  <a:cubicBezTo>
                    <a:pt x="1757" y="1132"/>
                    <a:pt x="1819" y="1120"/>
                    <a:pt x="1880" y="1108"/>
                  </a:cubicBezTo>
                  <a:close/>
                  <a:moveTo>
                    <a:pt x="1846" y="0"/>
                  </a:moveTo>
                  <a:cubicBezTo>
                    <a:pt x="1437" y="0"/>
                    <a:pt x="974" y="192"/>
                    <a:pt x="694" y="370"/>
                  </a:cubicBezTo>
                  <a:cubicBezTo>
                    <a:pt x="307" y="616"/>
                    <a:pt x="0" y="1095"/>
                    <a:pt x="344" y="1513"/>
                  </a:cubicBezTo>
                  <a:cubicBezTo>
                    <a:pt x="498" y="1702"/>
                    <a:pt x="719" y="1792"/>
                    <a:pt x="943" y="1792"/>
                  </a:cubicBezTo>
                  <a:cubicBezTo>
                    <a:pt x="1148" y="1792"/>
                    <a:pt x="1355" y="1716"/>
                    <a:pt x="1511" y="1568"/>
                  </a:cubicBezTo>
                  <a:cubicBezTo>
                    <a:pt x="1561" y="1716"/>
                    <a:pt x="1622" y="1863"/>
                    <a:pt x="1751" y="1949"/>
                  </a:cubicBezTo>
                  <a:cubicBezTo>
                    <a:pt x="1830" y="2009"/>
                    <a:pt x="1926" y="2038"/>
                    <a:pt x="2022" y="2038"/>
                  </a:cubicBezTo>
                  <a:cubicBezTo>
                    <a:pt x="2104" y="2038"/>
                    <a:pt x="2187" y="2017"/>
                    <a:pt x="2261" y="1974"/>
                  </a:cubicBezTo>
                  <a:cubicBezTo>
                    <a:pt x="2390" y="1900"/>
                    <a:pt x="2513" y="1734"/>
                    <a:pt x="2488" y="1587"/>
                  </a:cubicBezTo>
                  <a:cubicBezTo>
                    <a:pt x="2476" y="1476"/>
                    <a:pt x="2371" y="1415"/>
                    <a:pt x="2292" y="1353"/>
                  </a:cubicBezTo>
                  <a:cubicBezTo>
                    <a:pt x="2236" y="1304"/>
                    <a:pt x="2175" y="1249"/>
                    <a:pt x="2120" y="1200"/>
                  </a:cubicBezTo>
                  <a:cubicBezTo>
                    <a:pt x="2488" y="1009"/>
                    <a:pt x="2795" y="524"/>
                    <a:pt x="2402" y="180"/>
                  </a:cubicBezTo>
                  <a:cubicBezTo>
                    <a:pt x="2252" y="51"/>
                    <a:pt x="2056" y="0"/>
                    <a:pt x="184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4"/>
            <p:cNvSpPr/>
            <p:nvPr/>
          </p:nvSpPr>
          <p:spPr>
            <a:xfrm>
              <a:off x="2247521" y="3435866"/>
              <a:ext cx="33216" cy="30366"/>
            </a:xfrm>
            <a:custGeom>
              <a:avLst/>
              <a:gdLst/>
              <a:ahLst/>
              <a:cxnLst/>
              <a:rect l="l" t="t" r="r" b="b"/>
              <a:pathLst>
                <a:path w="373" h="341" extrusionOk="0">
                  <a:moveTo>
                    <a:pt x="25" y="1"/>
                  </a:moveTo>
                  <a:cubicBezTo>
                    <a:pt x="12" y="1"/>
                    <a:pt x="0" y="25"/>
                    <a:pt x="19" y="25"/>
                  </a:cubicBezTo>
                  <a:cubicBezTo>
                    <a:pt x="166" y="68"/>
                    <a:pt x="289" y="179"/>
                    <a:pt x="332" y="327"/>
                  </a:cubicBezTo>
                  <a:cubicBezTo>
                    <a:pt x="334" y="336"/>
                    <a:pt x="342" y="340"/>
                    <a:pt x="349" y="340"/>
                  </a:cubicBezTo>
                  <a:cubicBezTo>
                    <a:pt x="361" y="340"/>
                    <a:pt x="372" y="331"/>
                    <a:pt x="369" y="320"/>
                  </a:cubicBezTo>
                  <a:cubicBezTo>
                    <a:pt x="313" y="161"/>
                    <a:pt x="191" y="44"/>
                    <a:pt x="2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4"/>
            <p:cNvSpPr/>
            <p:nvPr/>
          </p:nvSpPr>
          <p:spPr>
            <a:xfrm>
              <a:off x="2266934" y="3537827"/>
              <a:ext cx="13803" cy="22441"/>
            </a:xfrm>
            <a:custGeom>
              <a:avLst/>
              <a:gdLst/>
              <a:ahLst/>
              <a:cxnLst/>
              <a:rect l="l" t="t" r="r" b="b"/>
              <a:pathLst>
                <a:path w="155" h="252" extrusionOk="0">
                  <a:moveTo>
                    <a:pt x="19" y="1"/>
                  </a:moveTo>
                  <a:cubicBezTo>
                    <a:pt x="9" y="1"/>
                    <a:pt x="0" y="14"/>
                    <a:pt x="9" y="23"/>
                  </a:cubicBezTo>
                  <a:cubicBezTo>
                    <a:pt x="65" y="85"/>
                    <a:pt x="95" y="158"/>
                    <a:pt x="114" y="238"/>
                  </a:cubicBezTo>
                  <a:cubicBezTo>
                    <a:pt x="116" y="248"/>
                    <a:pt x="123" y="252"/>
                    <a:pt x="130" y="252"/>
                  </a:cubicBezTo>
                  <a:cubicBezTo>
                    <a:pt x="142" y="252"/>
                    <a:pt x="155" y="241"/>
                    <a:pt x="151" y="226"/>
                  </a:cubicBezTo>
                  <a:cubicBezTo>
                    <a:pt x="132" y="146"/>
                    <a:pt x="89" y="66"/>
                    <a:pt x="28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4"/>
            <p:cNvSpPr/>
            <p:nvPr/>
          </p:nvSpPr>
          <p:spPr>
            <a:xfrm>
              <a:off x="2252953" y="3430434"/>
              <a:ext cx="20481" cy="16741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3" y="0"/>
                  </a:moveTo>
                  <a:cubicBezTo>
                    <a:pt x="7" y="0"/>
                    <a:pt x="1" y="13"/>
                    <a:pt x="13" y="19"/>
                  </a:cubicBezTo>
                  <a:cubicBezTo>
                    <a:pt x="93" y="50"/>
                    <a:pt x="154" y="99"/>
                    <a:pt x="191" y="179"/>
                  </a:cubicBezTo>
                  <a:cubicBezTo>
                    <a:pt x="193" y="185"/>
                    <a:pt x="199" y="188"/>
                    <a:pt x="205" y="188"/>
                  </a:cubicBezTo>
                  <a:cubicBezTo>
                    <a:pt x="217" y="188"/>
                    <a:pt x="230" y="178"/>
                    <a:pt x="222" y="166"/>
                  </a:cubicBezTo>
                  <a:cubicBezTo>
                    <a:pt x="179" y="86"/>
                    <a:pt x="105" y="19"/>
                    <a:pt x="1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4"/>
            <p:cNvSpPr/>
            <p:nvPr/>
          </p:nvSpPr>
          <p:spPr>
            <a:xfrm>
              <a:off x="2261947" y="3541656"/>
              <a:ext cx="11309" cy="23509"/>
            </a:xfrm>
            <a:custGeom>
              <a:avLst/>
              <a:gdLst/>
              <a:ahLst/>
              <a:cxnLst/>
              <a:rect l="l" t="t" r="r" b="b"/>
              <a:pathLst>
                <a:path w="127" h="264" extrusionOk="0">
                  <a:moveTo>
                    <a:pt x="19" y="1"/>
                  </a:moveTo>
                  <a:cubicBezTo>
                    <a:pt x="9" y="1"/>
                    <a:pt x="1" y="12"/>
                    <a:pt x="10" y="17"/>
                  </a:cubicBezTo>
                  <a:cubicBezTo>
                    <a:pt x="72" y="85"/>
                    <a:pt x="72" y="158"/>
                    <a:pt x="53" y="238"/>
                  </a:cubicBezTo>
                  <a:cubicBezTo>
                    <a:pt x="49" y="253"/>
                    <a:pt x="62" y="264"/>
                    <a:pt x="75" y="264"/>
                  </a:cubicBezTo>
                  <a:cubicBezTo>
                    <a:pt x="83" y="264"/>
                    <a:pt x="91" y="260"/>
                    <a:pt x="96" y="251"/>
                  </a:cubicBezTo>
                  <a:cubicBezTo>
                    <a:pt x="127" y="164"/>
                    <a:pt x="90" y="60"/>
                    <a:pt x="29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4"/>
            <p:cNvSpPr/>
            <p:nvPr/>
          </p:nvSpPr>
          <p:spPr>
            <a:xfrm>
              <a:off x="2206469" y="3528922"/>
              <a:ext cx="89" cy="623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4"/>
            <p:cNvSpPr/>
            <p:nvPr/>
          </p:nvSpPr>
          <p:spPr>
            <a:xfrm>
              <a:off x="2114749" y="3518593"/>
              <a:ext cx="28852" cy="21372"/>
            </a:xfrm>
            <a:custGeom>
              <a:avLst/>
              <a:gdLst/>
              <a:ahLst/>
              <a:cxnLst/>
              <a:rect l="l" t="t" r="r" b="b"/>
              <a:pathLst>
                <a:path w="324" h="240" extrusionOk="0">
                  <a:moveTo>
                    <a:pt x="15" y="1"/>
                  </a:moveTo>
                  <a:cubicBezTo>
                    <a:pt x="8" y="1"/>
                    <a:pt x="0" y="9"/>
                    <a:pt x="4" y="18"/>
                  </a:cubicBezTo>
                  <a:cubicBezTo>
                    <a:pt x="66" y="129"/>
                    <a:pt x="170" y="208"/>
                    <a:pt x="293" y="239"/>
                  </a:cubicBezTo>
                  <a:cubicBezTo>
                    <a:pt x="318" y="239"/>
                    <a:pt x="324" y="208"/>
                    <a:pt x="305" y="202"/>
                  </a:cubicBezTo>
                  <a:cubicBezTo>
                    <a:pt x="189" y="172"/>
                    <a:pt x="90" y="110"/>
                    <a:pt x="23" y="6"/>
                  </a:cubicBezTo>
                  <a:cubicBezTo>
                    <a:pt x="21" y="2"/>
                    <a:pt x="18" y="1"/>
                    <a:pt x="1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4"/>
            <p:cNvSpPr/>
            <p:nvPr/>
          </p:nvSpPr>
          <p:spPr>
            <a:xfrm>
              <a:off x="2135854" y="3524025"/>
              <a:ext cx="4542" cy="329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1" y="0"/>
                    <a:pt x="1" y="37"/>
                    <a:pt x="25" y="37"/>
                  </a:cubicBezTo>
                  <a:cubicBezTo>
                    <a:pt x="50" y="37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4"/>
            <p:cNvSpPr/>
            <p:nvPr/>
          </p:nvSpPr>
          <p:spPr>
            <a:xfrm>
              <a:off x="2493653" y="3956180"/>
              <a:ext cx="279706" cy="303750"/>
            </a:xfrm>
            <a:custGeom>
              <a:avLst/>
              <a:gdLst/>
              <a:ahLst/>
              <a:cxnLst/>
              <a:rect l="l" t="t" r="r" b="b"/>
              <a:pathLst>
                <a:path w="3141" h="3411" extrusionOk="0">
                  <a:moveTo>
                    <a:pt x="191" y="74"/>
                  </a:moveTo>
                  <a:cubicBezTo>
                    <a:pt x="185" y="93"/>
                    <a:pt x="179" y="117"/>
                    <a:pt x="173" y="136"/>
                  </a:cubicBezTo>
                  <a:cubicBezTo>
                    <a:pt x="163" y="150"/>
                    <a:pt x="134" y="203"/>
                    <a:pt x="113" y="203"/>
                  </a:cubicBezTo>
                  <a:cubicBezTo>
                    <a:pt x="108" y="203"/>
                    <a:pt x="103" y="200"/>
                    <a:pt x="99" y="191"/>
                  </a:cubicBezTo>
                  <a:cubicBezTo>
                    <a:pt x="81" y="154"/>
                    <a:pt x="136" y="105"/>
                    <a:pt x="160" y="93"/>
                  </a:cubicBezTo>
                  <a:cubicBezTo>
                    <a:pt x="167" y="86"/>
                    <a:pt x="179" y="80"/>
                    <a:pt x="191" y="74"/>
                  </a:cubicBezTo>
                  <a:close/>
                  <a:moveTo>
                    <a:pt x="2034" y="470"/>
                  </a:moveTo>
                  <a:cubicBezTo>
                    <a:pt x="2283" y="470"/>
                    <a:pt x="2510" y="542"/>
                    <a:pt x="2649" y="787"/>
                  </a:cubicBezTo>
                  <a:cubicBezTo>
                    <a:pt x="2900" y="1241"/>
                    <a:pt x="2771" y="1856"/>
                    <a:pt x="2317" y="2108"/>
                  </a:cubicBezTo>
                  <a:cubicBezTo>
                    <a:pt x="2489" y="1727"/>
                    <a:pt x="2403" y="1211"/>
                    <a:pt x="2096" y="947"/>
                  </a:cubicBezTo>
                  <a:cubicBezTo>
                    <a:pt x="1862" y="744"/>
                    <a:pt x="1561" y="670"/>
                    <a:pt x="1266" y="590"/>
                  </a:cubicBezTo>
                  <a:cubicBezTo>
                    <a:pt x="1497" y="547"/>
                    <a:pt x="1777" y="470"/>
                    <a:pt x="2034" y="470"/>
                  </a:cubicBezTo>
                  <a:close/>
                  <a:moveTo>
                    <a:pt x="271" y="43"/>
                  </a:moveTo>
                  <a:cubicBezTo>
                    <a:pt x="425" y="412"/>
                    <a:pt x="793" y="553"/>
                    <a:pt x="1156" y="652"/>
                  </a:cubicBezTo>
                  <a:cubicBezTo>
                    <a:pt x="1414" y="719"/>
                    <a:pt x="1678" y="768"/>
                    <a:pt x="1905" y="910"/>
                  </a:cubicBezTo>
                  <a:cubicBezTo>
                    <a:pt x="2249" y="1119"/>
                    <a:pt x="2391" y="1536"/>
                    <a:pt x="2292" y="1929"/>
                  </a:cubicBezTo>
                  <a:cubicBezTo>
                    <a:pt x="2204" y="2266"/>
                    <a:pt x="1957" y="2419"/>
                    <a:pt x="1677" y="2419"/>
                  </a:cubicBezTo>
                  <a:cubicBezTo>
                    <a:pt x="1527" y="2419"/>
                    <a:pt x="1367" y="2375"/>
                    <a:pt x="1217" y="2292"/>
                  </a:cubicBezTo>
                  <a:cubicBezTo>
                    <a:pt x="885" y="2108"/>
                    <a:pt x="683" y="1825"/>
                    <a:pt x="695" y="1438"/>
                  </a:cubicBezTo>
                  <a:cubicBezTo>
                    <a:pt x="701" y="1211"/>
                    <a:pt x="763" y="990"/>
                    <a:pt x="646" y="781"/>
                  </a:cubicBezTo>
                  <a:cubicBezTo>
                    <a:pt x="529" y="572"/>
                    <a:pt x="296" y="461"/>
                    <a:pt x="167" y="252"/>
                  </a:cubicBezTo>
                  <a:cubicBezTo>
                    <a:pt x="216" y="209"/>
                    <a:pt x="259" y="111"/>
                    <a:pt x="259" y="50"/>
                  </a:cubicBezTo>
                  <a:cubicBezTo>
                    <a:pt x="265" y="50"/>
                    <a:pt x="271" y="50"/>
                    <a:pt x="271" y="43"/>
                  </a:cubicBezTo>
                  <a:close/>
                  <a:moveTo>
                    <a:pt x="2452" y="2126"/>
                  </a:moveTo>
                  <a:cubicBezTo>
                    <a:pt x="2587" y="2163"/>
                    <a:pt x="2649" y="2323"/>
                    <a:pt x="2759" y="2403"/>
                  </a:cubicBezTo>
                  <a:cubicBezTo>
                    <a:pt x="2833" y="2446"/>
                    <a:pt x="2907" y="2470"/>
                    <a:pt x="2986" y="2476"/>
                  </a:cubicBezTo>
                  <a:cubicBezTo>
                    <a:pt x="2925" y="2499"/>
                    <a:pt x="2862" y="2511"/>
                    <a:pt x="2800" y="2511"/>
                  </a:cubicBezTo>
                  <a:cubicBezTo>
                    <a:pt x="2666" y="2511"/>
                    <a:pt x="2535" y="2458"/>
                    <a:pt x="2421" y="2366"/>
                  </a:cubicBezTo>
                  <a:cubicBezTo>
                    <a:pt x="2415" y="2360"/>
                    <a:pt x="2409" y="2360"/>
                    <a:pt x="2403" y="2360"/>
                  </a:cubicBezTo>
                  <a:cubicBezTo>
                    <a:pt x="2434" y="2292"/>
                    <a:pt x="2452" y="2212"/>
                    <a:pt x="2452" y="2126"/>
                  </a:cubicBezTo>
                  <a:close/>
                  <a:moveTo>
                    <a:pt x="2384" y="2138"/>
                  </a:moveTo>
                  <a:lnTo>
                    <a:pt x="2384" y="2138"/>
                  </a:lnTo>
                  <a:cubicBezTo>
                    <a:pt x="2380" y="2431"/>
                    <a:pt x="2157" y="2604"/>
                    <a:pt x="1903" y="2604"/>
                  </a:cubicBezTo>
                  <a:cubicBezTo>
                    <a:pt x="1827" y="2604"/>
                    <a:pt x="1748" y="2589"/>
                    <a:pt x="1672" y="2556"/>
                  </a:cubicBezTo>
                  <a:cubicBezTo>
                    <a:pt x="1690" y="2544"/>
                    <a:pt x="1702" y="2538"/>
                    <a:pt x="1715" y="2525"/>
                  </a:cubicBezTo>
                  <a:cubicBezTo>
                    <a:pt x="1721" y="2519"/>
                    <a:pt x="1727" y="2519"/>
                    <a:pt x="1727" y="2513"/>
                  </a:cubicBezTo>
                  <a:cubicBezTo>
                    <a:pt x="1899" y="2507"/>
                    <a:pt x="2059" y="2446"/>
                    <a:pt x="2188" y="2310"/>
                  </a:cubicBezTo>
                  <a:cubicBezTo>
                    <a:pt x="2231" y="2261"/>
                    <a:pt x="2268" y="2200"/>
                    <a:pt x="2298" y="2145"/>
                  </a:cubicBezTo>
                  <a:cubicBezTo>
                    <a:pt x="2303" y="2158"/>
                    <a:pt x="2314" y="2168"/>
                    <a:pt x="2329" y="2168"/>
                  </a:cubicBezTo>
                  <a:cubicBezTo>
                    <a:pt x="2334" y="2168"/>
                    <a:pt x="2341" y="2166"/>
                    <a:pt x="2348" y="2163"/>
                  </a:cubicBezTo>
                  <a:cubicBezTo>
                    <a:pt x="2360" y="2157"/>
                    <a:pt x="2372" y="2151"/>
                    <a:pt x="2384" y="2138"/>
                  </a:cubicBezTo>
                  <a:close/>
                  <a:moveTo>
                    <a:pt x="634" y="1063"/>
                  </a:moveTo>
                  <a:cubicBezTo>
                    <a:pt x="640" y="1119"/>
                    <a:pt x="646" y="1168"/>
                    <a:pt x="640" y="1229"/>
                  </a:cubicBezTo>
                  <a:cubicBezTo>
                    <a:pt x="621" y="1549"/>
                    <a:pt x="597" y="1800"/>
                    <a:pt x="812" y="2065"/>
                  </a:cubicBezTo>
                  <a:cubicBezTo>
                    <a:pt x="990" y="2280"/>
                    <a:pt x="1303" y="2470"/>
                    <a:pt x="1610" y="2507"/>
                  </a:cubicBezTo>
                  <a:cubicBezTo>
                    <a:pt x="1478" y="2590"/>
                    <a:pt x="1310" y="2630"/>
                    <a:pt x="1138" y="2630"/>
                  </a:cubicBezTo>
                  <a:cubicBezTo>
                    <a:pt x="727" y="2630"/>
                    <a:pt x="290" y="2402"/>
                    <a:pt x="246" y="1991"/>
                  </a:cubicBezTo>
                  <a:cubicBezTo>
                    <a:pt x="216" y="1610"/>
                    <a:pt x="535" y="1383"/>
                    <a:pt x="634" y="1063"/>
                  </a:cubicBezTo>
                  <a:close/>
                  <a:moveTo>
                    <a:pt x="1696" y="2611"/>
                  </a:moveTo>
                  <a:cubicBezTo>
                    <a:pt x="1777" y="2659"/>
                    <a:pt x="1858" y="2677"/>
                    <a:pt x="1939" y="2677"/>
                  </a:cubicBezTo>
                  <a:cubicBezTo>
                    <a:pt x="1963" y="2677"/>
                    <a:pt x="1986" y="2676"/>
                    <a:pt x="2010" y="2673"/>
                  </a:cubicBezTo>
                  <a:lnTo>
                    <a:pt x="2010" y="2673"/>
                  </a:lnTo>
                  <a:cubicBezTo>
                    <a:pt x="1973" y="2833"/>
                    <a:pt x="1961" y="3023"/>
                    <a:pt x="2047" y="3158"/>
                  </a:cubicBezTo>
                  <a:cubicBezTo>
                    <a:pt x="1856" y="3048"/>
                    <a:pt x="1727" y="2845"/>
                    <a:pt x="1696" y="2611"/>
                  </a:cubicBezTo>
                  <a:close/>
                  <a:moveTo>
                    <a:pt x="2305" y="2507"/>
                  </a:moveTo>
                  <a:cubicBezTo>
                    <a:pt x="2538" y="2704"/>
                    <a:pt x="2673" y="3005"/>
                    <a:pt x="2538" y="3275"/>
                  </a:cubicBezTo>
                  <a:cubicBezTo>
                    <a:pt x="2538" y="2998"/>
                    <a:pt x="2378" y="2740"/>
                    <a:pt x="2114" y="2642"/>
                  </a:cubicBezTo>
                  <a:cubicBezTo>
                    <a:pt x="2188" y="2611"/>
                    <a:pt x="2249" y="2568"/>
                    <a:pt x="2305" y="2507"/>
                  </a:cubicBezTo>
                  <a:close/>
                  <a:moveTo>
                    <a:pt x="253" y="0"/>
                  </a:moveTo>
                  <a:cubicBezTo>
                    <a:pt x="185" y="0"/>
                    <a:pt x="117" y="25"/>
                    <a:pt x="74" y="80"/>
                  </a:cubicBezTo>
                  <a:cubicBezTo>
                    <a:pt x="31" y="123"/>
                    <a:pt x="1" y="197"/>
                    <a:pt x="50" y="252"/>
                  </a:cubicBezTo>
                  <a:cubicBezTo>
                    <a:pt x="68" y="271"/>
                    <a:pt x="81" y="277"/>
                    <a:pt x="99" y="277"/>
                  </a:cubicBezTo>
                  <a:cubicBezTo>
                    <a:pt x="99" y="283"/>
                    <a:pt x="99" y="289"/>
                    <a:pt x="105" y="295"/>
                  </a:cubicBezTo>
                  <a:cubicBezTo>
                    <a:pt x="271" y="572"/>
                    <a:pt x="517" y="688"/>
                    <a:pt x="609" y="953"/>
                  </a:cubicBezTo>
                  <a:cubicBezTo>
                    <a:pt x="511" y="1254"/>
                    <a:pt x="234" y="1469"/>
                    <a:pt x="173" y="1800"/>
                  </a:cubicBezTo>
                  <a:cubicBezTo>
                    <a:pt x="136" y="2022"/>
                    <a:pt x="191" y="2249"/>
                    <a:pt x="351" y="2415"/>
                  </a:cubicBezTo>
                  <a:cubicBezTo>
                    <a:pt x="543" y="2607"/>
                    <a:pt x="840" y="2711"/>
                    <a:pt x="1130" y="2711"/>
                  </a:cubicBezTo>
                  <a:cubicBezTo>
                    <a:pt x="1313" y="2711"/>
                    <a:pt x="1493" y="2669"/>
                    <a:pt x="1641" y="2581"/>
                  </a:cubicBezTo>
                  <a:cubicBezTo>
                    <a:pt x="1647" y="2581"/>
                    <a:pt x="1653" y="2587"/>
                    <a:pt x="1659" y="2593"/>
                  </a:cubicBezTo>
                  <a:cubicBezTo>
                    <a:pt x="1659" y="2593"/>
                    <a:pt x="1659" y="2593"/>
                    <a:pt x="1659" y="2599"/>
                  </a:cubicBezTo>
                  <a:cubicBezTo>
                    <a:pt x="1647" y="2925"/>
                    <a:pt x="1893" y="3220"/>
                    <a:pt x="2212" y="3287"/>
                  </a:cubicBezTo>
                  <a:cubicBezTo>
                    <a:pt x="2215" y="3288"/>
                    <a:pt x="2217" y="3288"/>
                    <a:pt x="2219" y="3288"/>
                  </a:cubicBezTo>
                  <a:cubicBezTo>
                    <a:pt x="2251" y="3288"/>
                    <a:pt x="2266" y="3243"/>
                    <a:pt x="2231" y="3226"/>
                  </a:cubicBezTo>
                  <a:cubicBezTo>
                    <a:pt x="1991" y="3140"/>
                    <a:pt x="2040" y="2857"/>
                    <a:pt x="2065" y="2661"/>
                  </a:cubicBezTo>
                  <a:cubicBezTo>
                    <a:pt x="2071" y="2654"/>
                    <a:pt x="2077" y="2654"/>
                    <a:pt x="2090" y="2654"/>
                  </a:cubicBezTo>
                  <a:cubicBezTo>
                    <a:pt x="2090" y="2654"/>
                    <a:pt x="2090" y="2661"/>
                    <a:pt x="2096" y="2661"/>
                  </a:cubicBezTo>
                  <a:cubicBezTo>
                    <a:pt x="2366" y="2802"/>
                    <a:pt x="2526" y="3072"/>
                    <a:pt x="2477" y="3379"/>
                  </a:cubicBezTo>
                  <a:cubicBezTo>
                    <a:pt x="2473" y="3399"/>
                    <a:pt x="2486" y="3411"/>
                    <a:pt x="2501" y="3411"/>
                  </a:cubicBezTo>
                  <a:cubicBezTo>
                    <a:pt x="2510" y="3411"/>
                    <a:pt x="2519" y="3407"/>
                    <a:pt x="2526" y="3398"/>
                  </a:cubicBezTo>
                  <a:cubicBezTo>
                    <a:pt x="2759" y="3084"/>
                    <a:pt x="2612" y="2697"/>
                    <a:pt x="2341" y="2470"/>
                  </a:cubicBezTo>
                  <a:cubicBezTo>
                    <a:pt x="2360" y="2439"/>
                    <a:pt x="2378" y="2409"/>
                    <a:pt x="2397" y="2378"/>
                  </a:cubicBezTo>
                  <a:cubicBezTo>
                    <a:pt x="2397" y="2378"/>
                    <a:pt x="2397" y="2378"/>
                    <a:pt x="2397" y="2384"/>
                  </a:cubicBezTo>
                  <a:cubicBezTo>
                    <a:pt x="2491" y="2507"/>
                    <a:pt x="2649" y="2570"/>
                    <a:pt x="2806" y="2570"/>
                  </a:cubicBezTo>
                  <a:cubicBezTo>
                    <a:pt x="2917" y="2570"/>
                    <a:pt x="3027" y="2539"/>
                    <a:pt x="3116" y="2476"/>
                  </a:cubicBezTo>
                  <a:cubicBezTo>
                    <a:pt x="3140" y="2458"/>
                    <a:pt x="3122" y="2427"/>
                    <a:pt x="3091" y="2427"/>
                  </a:cubicBezTo>
                  <a:cubicBezTo>
                    <a:pt x="3067" y="2431"/>
                    <a:pt x="3044" y="2432"/>
                    <a:pt x="3022" y="2432"/>
                  </a:cubicBezTo>
                  <a:cubicBezTo>
                    <a:pt x="2859" y="2432"/>
                    <a:pt x="2751" y="2336"/>
                    <a:pt x="2642" y="2206"/>
                  </a:cubicBezTo>
                  <a:cubicBezTo>
                    <a:pt x="2593" y="2145"/>
                    <a:pt x="2544" y="2102"/>
                    <a:pt x="2477" y="2083"/>
                  </a:cubicBezTo>
                  <a:cubicBezTo>
                    <a:pt x="2845" y="1807"/>
                    <a:pt x="2950" y="1272"/>
                    <a:pt x="2759" y="842"/>
                  </a:cubicBezTo>
                  <a:cubicBezTo>
                    <a:pt x="2615" y="509"/>
                    <a:pt x="2348" y="407"/>
                    <a:pt x="2051" y="407"/>
                  </a:cubicBezTo>
                  <a:cubicBezTo>
                    <a:pt x="1767" y="407"/>
                    <a:pt x="1457" y="500"/>
                    <a:pt x="1199" y="572"/>
                  </a:cubicBezTo>
                  <a:cubicBezTo>
                    <a:pt x="1199" y="572"/>
                    <a:pt x="1193" y="572"/>
                    <a:pt x="1193" y="578"/>
                  </a:cubicBezTo>
                  <a:cubicBezTo>
                    <a:pt x="842" y="480"/>
                    <a:pt x="505" y="369"/>
                    <a:pt x="314" y="13"/>
                  </a:cubicBezTo>
                  <a:cubicBezTo>
                    <a:pt x="308" y="3"/>
                    <a:pt x="300" y="0"/>
                    <a:pt x="293" y="0"/>
                  </a:cubicBezTo>
                  <a:cubicBezTo>
                    <a:pt x="285" y="0"/>
                    <a:pt x="277" y="3"/>
                    <a:pt x="271" y="7"/>
                  </a:cubicBezTo>
                  <a:cubicBezTo>
                    <a:pt x="271" y="0"/>
                    <a:pt x="265" y="0"/>
                    <a:pt x="25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4"/>
            <p:cNvSpPr/>
            <p:nvPr/>
          </p:nvSpPr>
          <p:spPr>
            <a:xfrm>
              <a:off x="2707549" y="4146033"/>
              <a:ext cx="52094" cy="33750"/>
            </a:xfrm>
            <a:custGeom>
              <a:avLst/>
              <a:gdLst/>
              <a:ahLst/>
              <a:cxnLst/>
              <a:rect l="l" t="t" r="r" b="b"/>
              <a:pathLst>
                <a:path w="585" h="379" extrusionOk="0">
                  <a:moveTo>
                    <a:pt x="50" y="0"/>
                  </a:moveTo>
                  <a:cubicBezTo>
                    <a:pt x="50" y="80"/>
                    <a:pt x="32" y="160"/>
                    <a:pt x="1" y="228"/>
                  </a:cubicBezTo>
                  <a:cubicBezTo>
                    <a:pt x="7" y="228"/>
                    <a:pt x="13" y="228"/>
                    <a:pt x="19" y="234"/>
                  </a:cubicBezTo>
                  <a:cubicBezTo>
                    <a:pt x="133" y="326"/>
                    <a:pt x="264" y="379"/>
                    <a:pt x="398" y="379"/>
                  </a:cubicBezTo>
                  <a:cubicBezTo>
                    <a:pt x="460" y="379"/>
                    <a:pt x="523" y="367"/>
                    <a:pt x="584" y="344"/>
                  </a:cubicBezTo>
                  <a:cubicBezTo>
                    <a:pt x="505" y="338"/>
                    <a:pt x="431" y="314"/>
                    <a:pt x="363" y="271"/>
                  </a:cubicBezTo>
                  <a:cubicBezTo>
                    <a:pt x="253" y="197"/>
                    <a:pt x="185" y="31"/>
                    <a:pt x="50" y="0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4"/>
            <p:cNvSpPr/>
            <p:nvPr/>
          </p:nvSpPr>
          <p:spPr>
            <a:xfrm>
              <a:off x="2711200" y="4024837"/>
              <a:ext cx="21372" cy="32949"/>
            </a:xfrm>
            <a:custGeom>
              <a:avLst/>
              <a:gdLst/>
              <a:ahLst/>
              <a:cxnLst/>
              <a:rect l="l" t="t" r="r" b="b"/>
              <a:pathLst>
                <a:path w="240" h="370" extrusionOk="0">
                  <a:moveTo>
                    <a:pt x="29" y="0"/>
                  </a:moveTo>
                  <a:cubicBezTo>
                    <a:pt x="13" y="0"/>
                    <a:pt x="0" y="18"/>
                    <a:pt x="15" y="28"/>
                  </a:cubicBezTo>
                  <a:cubicBezTo>
                    <a:pt x="120" y="114"/>
                    <a:pt x="175" y="225"/>
                    <a:pt x="199" y="354"/>
                  </a:cubicBezTo>
                  <a:cubicBezTo>
                    <a:pt x="202" y="364"/>
                    <a:pt x="211" y="369"/>
                    <a:pt x="219" y="369"/>
                  </a:cubicBezTo>
                  <a:cubicBezTo>
                    <a:pt x="230" y="369"/>
                    <a:pt x="240" y="361"/>
                    <a:pt x="236" y="348"/>
                  </a:cubicBezTo>
                  <a:cubicBezTo>
                    <a:pt x="224" y="212"/>
                    <a:pt x="144" y="90"/>
                    <a:pt x="40" y="4"/>
                  </a:cubicBezTo>
                  <a:cubicBezTo>
                    <a:pt x="36" y="1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4"/>
            <p:cNvSpPr/>
            <p:nvPr/>
          </p:nvSpPr>
          <p:spPr>
            <a:xfrm>
              <a:off x="2606389" y="3998122"/>
              <a:ext cx="145597" cy="145775"/>
            </a:xfrm>
            <a:custGeom>
              <a:avLst/>
              <a:gdLst/>
              <a:ahLst/>
              <a:cxnLst/>
              <a:rect l="l" t="t" r="r" b="b"/>
              <a:pathLst>
                <a:path w="1635" h="1637" extrusionOk="0">
                  <a:moveTo>
                    <a:pt x="922" y="213"/>
                  </a:moveTo>
                  <a:cubicBezTo>
                    <a:pt x="926" y="213"/>
                    <a:pt x="930" y="215"/>
                    <a:pt x="934" y="217"/>
                  </a:cubicBezTo>
                  <a:cubicBezTo>
                    <a:pt x="1039" y="304"/>
                    <a:pt x="1137" y="408"/>
                    <a:pt x="1204" y="531"/>
                  </a:cubicBezTo>
                  <a:cubicBezTo>
                    <a:pt x="1217" y="548"/>
                    <a:pt x="1200" y="566"/>
                    <a:pt x="1184" y="566"/>
                  </a:cubicBezTo>
                  <a:cubicBezTo>
                    <a:pt x="1177" y="566"/>
                    <a:pt x="1171" y="563"/>
                    <a:pt x="1168" y="555"/>
                  </a:cubicBezTo>
                  <a:cubicBezTo>
                    <a:pt x="1094" y="439"/>
                    <a:pt x="1014" y="328"/>
                    <a:pt x="910" y="236"/>
                  </a:cubicBezTo>
                  <a:cubicBezTo>
                    <a:pt x="900" y="226"/>
                    <a:pt x="909" y="213"/>
                    <a:pt x="922" y="213"/>
                  </a:cubicBezTo>
                  <a:close/>
                  <a:moveTo>
                    <a:pt x="1205" y="300"/>
                  </a:moveTo>
                  <a:cubicBezTo>
                    <a:pt x="1208" y="300"/>
                    <a:pt x="1213" y="301"/>
                    <a:pt x="1217" y="304"/>
                  </a:cubicBezTo>
                  <a:cubicBezTo>
                    <a:pt x="1321" y="390"/>
                    <a:pt x="1401" y="512"/>
                    <a:pt x="1419" y="648"/>
                  </a:cubicBezTo>
                  <a:cubicBezTo>
                    <a:pt x="1419" y="661"/>
                    <a:pt x="1408" y="669"/>
                    <a:pt x="1397" y="669"/>
                  </a:cubicBezTo>
                  <a:cubicBezTo>
                    <a:pt x="1388" y="669"/>
                    <a:pt x="1379" y="664"/>
                    <a:pt x="1376" y="654"/>
                  </a:cubicBezTo>
                  <a:cubicBezTo>
                    <a:pt x="1352" y="525"/>
                    <a:pt x="1297" y="414"/>
                    <a:pt x="1192" y="328"/>
                  </a:cubicBezTo>
                  <a:cubicBezTo>
                    <a:pt x="1183" y="314"/>
                    <a:pt x="1192" y="300"/>
                    <a:pt x="1205" y="300"/>
                  </a:cubicBezTo>
                  <a:close/>
                  <a:moveTo>
                    <a:pt x="768" y="0"/>
                  </a:moveTo>
                  <a:cubicBezTo>
                    <a:pt x="511" y="0"/>
                    <a:pt x="231" y="79"/>
                    <a:pt x="0" y="125"/>
                  </a:cubicBezTo>
                  <a:cubicBezTo>
                    <a:pt x="295" y="199"/>
                    <a:pt x="596" y="273"/>
                    <a:pt x="830" y="476"/>
                  </a:cubicBezTo>
                  <a:cubicBezTo>
                    <a:pt x="1137" y="740"/>
                    <a:pt x="1223" y="1256"/>
                    <a:pt x="1051" y="1637"/>
                  </a:cubicBezTo>
                  <a:cubicBezTo>
                    <a:pt x="1505" y="1385"/>
                    <a:pt x="1634" y="770"/>
                    <a:pt x="1383" y="322"/>
                  </a:cubicBezTo>
                  <a:cubicBezTo>
                    <a:pt x="1243" y="74"/>
                    <a:pt x="1016" y="0"/>
                    <a:pt x="768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4"/>
            <p:cNvSpPr/>
            <p:nvPr/>
          </p:nvSpPr>
          <p:spPr>
            <a:xfrm>
              <a:off x="2681903" y="4179337"/>
              <a:ext cx="49868" cy="68479"/>
            </a:xfrm>
            <a:custGeom>
              <a:avLst/>
              <a:gdLst/>
              <a:ahLst/>
              <a:cxnLst/>
              <a:rect l="l" t="t" r="r" b="b"/>
              <a:pathLst>
                <a:path w="560" h="769" extrusionOk="0">
                  <a:moveTo>
                    <a:pt x="191" y="1"/>
                  </a:moveTo>
                  <a:cubicBezTo>
                    <a:pt x="135" y="62"/>
                    <a:pt x="74" y="105"/>
                    <a:pt x="0" y="136"/>
                  </a:cubicBezTo>
                  <a:cubicBezTo>
                    <a:pt x="264" y="234"/>
                    <a:pt x="424" y="492"/>
                    <a:pt x="424" y="769"/>
                  </a:cubicBezTo>
                  <a:cubicBezTo>
                    <a:pt x="559" y="499"/>
                    <a:pt x="424" y="198"/>
                    <a:pt x="191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4"/>
            <p:cNvSpPr/>
            <p:nvPr/>
          </p:nvSpPr>
          <p:spPr>
            <a:xfrm>
              <a:off x="2686622" y="4017090"/>
              <a:ext cx="28229" cy="31435"/>
            </a:xfrm>
            <a:custGeom>
              <a:avLst/>
              <a:gdLst/>
              <a:ahLst/>
              <a:cxnLst/>
              <a:rect l="l" t="t" r="r" b="b"/>
              <a:pathLst>
                <a:path w="317" h="353" extrusionOk="0">
                  <a:moveTo>
                    <a:pt x="23" y="0"/>
                  </a:moveTo>
                  <a:cubicBezTo>
                    <a:pt x="12" y="0"/>
                    <a:pt x="1" y="13"/>
                    <a:pt x="15" y="23"/>
                  </a:cubicBezTo>
                  <a:cubicBezTo>
                    <a:pt x="113" y="115"/>
                    <a:pt x="193" y="226"/>
                    <a:pt x="267" y="342"/>
                  </a:cubicBezTo>
                  <a:cubicBezTo>
                    <a:pt x="270" y="350"/>
                    <a:pt x="276" y="353"/>
                    <a:pt x="283" y="353"/>
                  </a:cubicBezTo>
                  <a:cubicBezTo>
                    <a:pt x="299" y="353"/>
                    <a:pt x="316" y="335"/>
                    <a:pt x="303" y="318"/>
                  </a:cubicBezTo>
                  <a:cubicBezTo>
                    <a:pt x="236" y="195"/>
                    <a:pt x="138" y="91"/>
                    <a:pt x="33" y="4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4"/>
            <p:cNvSpPr/>
            <p:nvPr/>
          </p:nvSpPr>
          <p:spPr>
            <a:xfrm>
              <a:off x="2642454" y="4146567"/>
              <a:ext cx="63582" cy="41586"/>
            </a:xfrm>
            <a:custGeom>
              <a:avLst/>
              <a:gdLst/>
              <a:ahLst/>
              <a:cxnLst/>
              <a:rect l="l" t="t" r="r" b="b"/>
              <a:pathLst>
                <a:path w="714" h="467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01" y="13"/>
                    <a:pt x="689" y="19"/>
                    <a:pt x="677" y="25"/>
                  </a:cubicBezTo>
                  <a:cubicBezTo>
                    <a:pt x="670" y="28"/>
                    <a:pt x="663" y="30"/>
                    <a:pt x="658" y="30"/>
                  </a:cubicBezTo>
                  <a:cubicBezTo>
                    <a:pt x="643" y="30"/>
                    <a:pt x="632" y="20"/>
                    <a:pt x="627" y="7"/>
                  </a:cubicBezTo>
                  <a:cubicBezTo>
                    <a:pt x="597" y="62"/>
                    <a:pt x="560" y="123"/>
                    <a:pt x="511" y="172"/>
                  </a:cubicBezTo>
                  <a:cubicBezTo>
                    <a:pt x="388" y="308"/>
                    <a:pt x="228" y="369"/>
                    <a:pt x="56" y="375"/>
                  </a:cubicBezTo>
                  <a:cubicBezTo>
                    <a:pt x="50" y="381"/>
                    <a:pt x="50" y="381"/>
                    <a:pt x="44" y="387"/>
                  </a:cubicBezTo>
                  <a:cubicBezTo>
                    <a:pt x="31" y="400"/>
                    <a:pt x="19" y="406"/>
                    <a:pt x="1" y="418"/>
                  </a:cubicBezTo>
                  <a:cubicBezTo>
                    <a:pt x="77" y="451"/>
                    <a:pt x="156" y="466"/>
                    <a:pt x="232" y="466"/>
                  </a:cubicBezTo>
                  <a:cubicBezTo>
                    <a:pt x="486" y="466"/>
                    <a:pt x="709" y="293"/>
                    <a:pt x="713" y="0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4"/>
            <p:cNvSpPr/>
            <p:nvPr/>
          </p:nvSpPr>
          <p:spPr>
            <a:xfrm>
              <a:off x="2508435" y="3960009"/>
              <a:ext cx="198136" cy="211672"/>
            </a:xfrm>
            <a:custGeom>
              <a:avLst/>
              <a:gdLst/>
              <a:ahLst/>
              <a:cxnLst/>
              <a:rect l="l" t="t" r="r" b="b"/>
              <a:pathLst>
                <a:path w="2225" h="2377" extrusionOk="0">
                  <a:moveTo>
                    <a:pt x="825" y="860"/>
                  </a:moveTo>
                  <a:cubicBezTo>
                    <a:pt x="827" y="860"/>
                    <a:pt x="828" y="860"/>
                    <a:pt x="830" y="861"/>
                  </a:cubicBezTo>
                  <a:cubicBezTo>
                    <a:pt x="1156" y="971"/>
                    <a:pt x="1518" y="1100"/>
                    <a:pt x="1653" y="1444"/>
                  </a:cubicBezTo>
                  <a:cubicBezTo>
                    <a:pt x="1661" y="1456"/>
                    <a:pt x="1648" y="1466"/>
                    <a:pt x="1635" y="1466"/>
                  </a:cubicBezTo>
                  <a:cubicBezTo>
                    <a:pt x="1628" y="1466"/>
                    <a:pt x="1621" y="1463"/>
                    <a:pt x="1616" y="1456"/>
                  </a:cubicBezTo>
                  <a:cubicBezTo>
                    <a:pt x="1457" y="1137"/>
                    <a:pt x="1149" y="1002"/>
                    <a:pt x="824" y="891"/>
                  </a:cubicBezTo>
                  <a:cubicBezTo>
                    <a:pt x="807" y="886"/>
                    <a:pt x="811" y="860"/>
                    <a:pt x="825" y="860"/>
                  </a:cubicBezTo>
                  <a:close/>
                  <a:moveTo>
                    <a:pt x="1972" y="1271"/>
                  </a:moveTo>
                  <a:cubicBezTo>
                    <a:pt x="1977" y="1271"/>
                    <a:pt x="1981" y="1273"/>
                    <a:pt x="1985" y="1278"/>
                  </a:cubicBezTo>
                  <a:cubicBezTo>
                    <a:pt x="2034" y="1377"/>
                    <a:pt x="2071" y="1493"/>
                    <a:pt x="2059" y="1604"/>
                  </a:cubicBezTo>
                  <a:cubicBezTo>
                    <a:pt x="2059" y="1616"/>
                    <a:pt x="2049" y="1622"/>
                    <a:pt x="2040" y="1622"/>
                  </a:cubicBezTo>
                  <a:cubicBezTo>
                    <a:pt x="2031" y="1622"/>
                    <a:pt x="2022" y="1616"/>
                    <a:pt x="2022" y="1604"/>
                  </a:cubicBezTo>
                  <a:cubicBezTo>
                    <a:pt x="2016" y="1493"/>
                    <a:pt x="2003" y="1395"/>
                    <a:pt x="1954" y="1297"/>
                  </a:cubicBezTo>
                  <a:cubicBezTo>
                    <a:pt x="1950" y="1284"/>
                    <a:pt x="1961" y="1271"/>
                    <a:pt x="1972" y="1271"/>
                  </a:cubicBezTo>
                  <a:close/>
                  <a:moveTo>
                    <a:pt x="1864" y="1375"/>
                  </a:moveTo>
                  <a:cubicBezTo>
                    <a:pt x="1869" y="1375"/>
                    <a:pt x="1873" y="1377"/>
                    <a:pt x="1874" y="1383"/>
                  </a:cubicBezTo>
                  <a:cubicBezTo>
                    <a:pt x="1930" y="1475"/>
                    <a:pt x="1973" y="1585"/>
                    <a:pt x="1960" y="1690"/>
                  </a:cubicBezTo>
                  <a:cubicBezTo>
                    <a:pt x="1960" y="1708"/>
                    <a:pt x="1948" y="1718"/>
                    <a:pt x="1936" y="1718"/>
                  </a:cubicBezTo>
                  <a:cubicBezTo>
                    <a:pt x="1924" y="1718"/>
                    <a:pt x="1911" y="1708"/>
                    <a:pt x="1911" y="1690"/>
                  </a:cubicBezTo>
                  <a:cubicBezTo>
                    <a:pt x="1905" y="1585"/>
                    <a:pt x="1893" y="1499"/>
                    <a:pt x="1850" y="1401"/>
                  </a:cubicBezTo>
                  <a:cubicBezTo>
                    <a:pt x="1841" y="1388"/>
                    <a:pt x="1854" y="1375"/>
                    <a:pt x="1864" y="1375"/>
                  </a:cubicBezTo>
                  <a:close/>
                  <a:moveTo>
                    <a:pt x="736" y="1120"/>
                  </a:moveTo>
                  <a:cubicBezTo>
                    <a:pt x="739" y="1120"/>
                    <a:pt x="742" y="1121"/>
                    <a:pt x="744" y="1125"/>
                  </a:cubicBezTo>
                  <a:cubicBezTo>
                    <a:pt x="947" y="1493"/>
                    <a:pt x="1211" y="1751"/>
                    <a:pt x="1579" y="1954"/>
                  </a:cubicBezTo>
                  <a:cubicBezTo>
                    <a:pt x="1597" y="1965"/>
                    <a:pt x="1587" y="1998"/>
                    <a:pt x="1566" y="1998"/>
                  </a:cubicBezTo>
                  <a:cubicBezTo>
                    <a:pt x="1565" y="1998"/>
                    <a:pt x="1563" y="1998"/>
                    <a:pt x="1561" y="1997"/>
                  </a:cubicBezTo>
                  <a:cubicBezTo>
                    <a:pt x="1186" y="1837"/>
                    <a:pt x="873" y="1512"/>
                    <a:pt x="726" y="1137"/>
                  </a:cubicBezTo>
                  <a:cubicBezTo>
                    <a:pt x="721" y="1128"/>
                    <a:pt x="729" y="1120"/>
                    <a:pt x="736" y="1120"/>
                  </a:cubicBezTo>
                  <a:close/>
                  <a:moveTo>
                    <a:pt x="105" y="0"/>
                  </a:moveTo>
                  <a:cubicBezTo>
                    <a:pt x="105" y="7"/>
                    <a:pt x="99" y="7"/>
                    <a:pt x="93" y="7"/>
                  </a:cubicBezTo>
                  <a:cubicBezTo>
                    <a:pt x="93" y="68"/>
                    <a:pt x="56" y="166"/>
                    <a:pt x="1" y="209"/>
                  </a:cubicBezTo>
                  <a:lnTo>
                    <a:pt x="1" y="215"/>
                  </a:lnTo>
                  <a:cubicBezTo>
                    <a:pt x="130" y="418"/>
                    <a:pt x="363" y="529"/>
                    <a:pt x="480" y="738"/>
                  </a:cubicBezTo>
                  <a:cubicBezTo>
                    <a:pt x="597" y="947"/>
                    <a:pt x="535" y="1168"/>
                    <a:pt x="529" y="1395"/>
                  </a:cubicBezTo>
                  <a:cubicBezTo>
                    <a:pt x="517" y="1788"/>
                    <a:pt x="719" y="2065"/>
                    <a:pt x="1051" y="2249"/>
                  </a:cubicBezTo>
                  <a:cubicBezTo>
                    <a:pt x="1201" y="2332"/>
                    <a:pt x="1361" y="2376"/>
                    <a:pt x="1511" y="2376"/>
                  </a:cubicBezTo>
                  <a:cubicBezTo>
                    <a:pt x="1791" y="2376"/>
                    <a:pt x="2038" y="2223"/>
                    <a:pt x="2126" y="1886"/>
                  </a:cubicBezTo>
                  <a:cubicBezTo>
                    <a:pt x="2225" y="1493"/>
                    <a:pt x="2089" y="1076"/>
                    <a:pt x="1739" y="867"/>
                  </a:cubicBezTo>
                  <a:cubicBezTo>
                    <a:pt x="1512" y="725"/>
                    <a:pt x="1248" y="676"/>
                    <a:pt x="990" y="609"/>
                  </a:cubicBezTo>
                  <a:cubicBezTo>
                    <a:pt x="627" y="510"/>
                    <a:pt x="259" y="369"/>
                    <a:pt x="105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4"/>
            <p:cNvSpPr/>
            <p:nvPr/>
          </p:nvSpPr>
          <p:spPr>
            <a:xfrm>
              <a:off x="2681992" y="4073102"/>
              <a:ext cx="10330" cy="31435"/>
            </a:xfrm>
            <a:custGeom>
              <a:avLst/>
              <a:gdLst/>
              <a:ahLst/>
              <a:cxnLst/>
              <a:rect l="l" t="t" r="r" b="b"/>
              <a:pathLst>
                <a:path w="116" h="353" extrusionOk="0">
                  <a:moveTo>
                    <a:pt x="23" y="1"/>
                  </a:moveTo>
                  <a:cubicBezTo>
                    <a:pt x="12" y="1"/>
                    <a:pt x="1" y="14"/>
                    <a:pt x="5" y="27"/>
                  </a:cubicBezTo>
                  <a:cubicBezTo>
                    <a:pt x="48" y="125"/>
                    <a:pt x="67" y="223"/>
                    <a:pt x="73" y="334"/>
                  </a:cubicBezTo>
                  <a:cubicBezTo>
                    <a:pt x="73" y="346"/>
                    <a:pt x="82" y="352"/>
                    <a:pt x="91" y="352"/>
                  </a:cubicBezTo>
                  <a:cubicBezTo>
                    <a:pt x="100" y="352"/>
                    <a:pt x="110" y="346"/>
                    <a:pt x="110" y="334"/>
                  </a:cubicBezTo>
                  <a:cubicBezTo>
                    <a:pt x="116" y="223"/>
                    <a:pt x="85" y="107"/>
                    <a:pt x="36" y="8"/>
                  </a:cubicBezTo>
                  <a:cubicBezTo>
                    <a:pt x="32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4"/>
            <p:cNvSpPr/>
            <p:nvPr/>
          </p:nvSpPr>
          <p:spPr>
            <a:xfrm>
              <a:off x="2672197" y="4082630"/>
              <a:ext cx="11398" cy="30366"/>
            </a:xfrm>
            <a:custGeom>
              <a:avLst/>
              <a:gdLst/>
              <a:ahLst/>
              <a:cxnLst/>
              <a:rect l="l" t="t" r="r" b="b"/>
              <a:pathLst>
                <a:path w="128" h="341" extrusionOk="0">
                  <a:moveTo>
                    <a:pt x="23" y="0"/>
                  </a:moveTo>
                  <a:cubicBezTo>
                    <a:pt x="12" y="0"/>
                    <a:pt x="1" y="12"/>
                    <a:pt x="5" y="24"/>
                  </a:cubicBezTo>
                  <a:cubicBezTo>
                    <a:pt x="54" y="122"/>
                    <a:pt x="66" y="208"/>
                    <a:pt x="72" y="313"/>
                  </a:cubicBezTo>
                  <a:cubicBezTo>
                    <a:pt x="72" y="331"/>
                    <a:pt x="85" y="341"/>
                    <a:pt x="97" y="341"/>
                  </a:cubicBezTo>
                  <a:cubicBezTo>
                    <a:pt x="109" y="341"/>
                    <a:pt x="121" y="331"/>
                    <a:pt x="121" y="313"/>
                  </a:cubicBezTo>
                  <a:cubicBezTo>
                    <a:pt x="128" y="208"/>
                    <a:pt x="91" y="98"/>
                    <a:pt x="35" y="12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4"/>
            <p:cNvSpPr/>
            <p:nvPr/>
          </p:nvSpPr>
          <p:spPr>
            <a:xfrm>
              <a:off x="2644680" y="4189222"/>
              <a:ext cx="31257" cy="48265"/>
            </a:xfrm>
            <a:custGeom>
              <a:avLst/>
              <a:gdLst/>
              <a:ahLst/>
              <a:cxnLst/>
              <a:rect l="l" t="t" r="r" b="b"/>
              <a:pathLst>
                <a:path w="351" h="542" extrusionOk="0">
                  <a:moveTo>
                    <a:pt x="0" y="1"/>
                  </a:moveTo>
                  <a:cubicBezTo>
                    <a:pt x="31" y="228"/>
                    <a:pt x="160" y="431"/>
                    <a:pt x="351" y="541"/>
                  </a:cubicBezTo>
                  <a:cubicBezTo>
                    <a:pt x="265" y="406"/>
                    <a:pt x="277" y="216"/>
                    <a:pt x="314" y="56"/>
                  </a:cubicBezTo>
                  <a:lnTo>
                    <a:pt x="314" y="56"/>
                  </a:lnTo>
                  <a:cubicBezTo>
                    <a:pt x="288" y="60"/>
                    <a:pt x="261" y="63"/>
                    <a:pt x="235" y="63"/>
                  </a:cubicBezTo>
                  <a:cubicBezTo>
                    <a:pt x="157" y="63"/>
                    <a:pt x="79" y="42"/>
                    <a:pt x="0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4"/>
            <p:cNvSpPr/>
            <p:nvPr/>
          </p:nvSpPr>
          <p:spPr>
            <a:xfrm>
              <a:off x="2580298" y="4036502"/>
              <a:ext cx="76316" cy="54321"/>
            </a:xfrm>
            <a:custGeom>
              <a:avLst/>
              <a:gdLst/>
              <a:ahLst/>
              <a:cxnLst/>
              <a:rect l="l" t="t" r="r" b="b"/>
              <a:pathLst>
                <a:path w="857" h="610" extrusionOk="0">
                  <a:moveTo>
                    <a:pt x="20" y="1"/>
                  </a:moveTo>
                  <a:cubicBezTo>
                    <a:pt x="9" y="1"/>
                    <a:pt x="0" y="26"/>
                    <a:pt x="17" y="26"/>
                  </a:cubicBezTo>
                  <a:cubicBezTo>
                    <a:pt x="342" y="143"/>
                    <a:pt x="650" y="278"/>
                    <a:pt x="809" y="597"/>
                  </a:cubicBezTo>
                  <a:cubicBezTo>
                    <a:pt x="813" y="606"/>
                    <a:pt x="820" y="609"/>
                    <a:pt x="827" y="609"/>
                  </a:cubicBezTo>
                  <a:cubicBezTo>
                    <a:pt x="841" y="609"/>
                    <a:pt x="856" y="595"/>
                    <a:pt x="852" y="579"/>
                  </a:cubicBezTo>
                  <a:cubicBezTo>
                    <a:pt x="711" y="235"/>
                    <a:pt x="349" y="112"/>
                    <a:pt x="23" y="2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4"/>
            <p:cNvSpPr/>
            <p:nvPr/>
          </p:nvSpPr>
          <p:spPr>
            <a:xfrm>
              <a:off x="2572640" y="4059922"/>
              <a:ext cx="78008" cy="78008"/>
            </a:xfrm>
            <a:custGeom>
              <a:avLst/>
              <a:gdLst/>
              <a:ahLst/>
              <a:cxnLst/>
              <a:rect l="l" t="t" r="r" b="b"/>
              <a:pathLst>
                <a:path w="876" h="876" extrusionOk="0">
                  <a:moveTo>
                    <a:pt x="16" y="0"/>
                  </a:moveTo>
                  <a:cubicBezTo>
                    <a:pt x="9" y="0"/>
                    <a:pt x="0" y="6"/>
                    <a:pt x="5" y="15"/>
                  </a:cubicBezTo>
                  <a:cubicBezTo>
                    <a:pt x="152" y="390"/>
                    <a:pt x="465" y="715"/>
                    <a:pt x="840" y="875"/>
                  </a:cubicBezTo>
                  <a:cubicBezTo>
                    <a:pt x="842" y="876"/>
                    <a:pt x="844" y="876"/>
                    <a:pt x="845" y="876"/>
                  </a:cubicBezTo>
                  <a:cubicBezTo>
                    <a:pt x="866" y="876"/>
                    <a:pt x="876" y="843"/>
                    <a:pt x="858" y="832"/>
                  </a:cubicBezTo>
                  <a:cubicBezTo>
                    <a:pt x="490" y="629"/>
                    <a:pt x="226" y="371"/>
                    <a:pt x="23" y="3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44"/>
            <p:cNvSpPr/>
            <p:nvPr/>
          </p:nvSpPr>
          <p:spPr>
            <a:xfrm>
              <a:off x="2512799" y="4051374"/>
              <a:ext cx="124314" cy="139096"/>
            </a:xfrm>
            <a:custGeom>
              <a:avLst/>
              <a:gdLst/>
              <a:ahLst/>
              <a:cxnLst/>
              <a:rect l="l" t="t" r="r" b="b"/>
              <a:pathLst>
                <a:path w="1396" h="1562" extrusionOk="0">
                  <a:moveTo>
                    <a:pt x="390" y="1062"/>
                  </a:moveTo>
                  <a:cubicBezTo>
                    <a:pt x="391" y="1062"/>
                    <a:pt x="393" y="1062"/>
                    <a:pt x="394" y="1063"/>
                  </a:cubicBezTo>
                  <a:cubicBezTo>
                    <a:pt x="486" y="1112"/>
                    <a:pt x="578" y="1149"/>
                    <a:pt x="677" y="1174"/>
                  </a:cubicBezTo>
                  <a:cubicBezTo>
                    <a:pt x="699" y="1179"/>
                    <a:pt x="690" y="1211"/>
                    <a:pt x="675" y="1211"/>
                  </a:cubicBezTo>
                  <a:cubicBezTo>
                    <a:pt x="673" y="1211"/>
                    <a:pt x="672" y="1211"/>
                    <a:pt x="670" y="1211"/>
                  </a:cubicBezTo>
                  <a:cubicBezTo>
                    <a:pt x="566" y="1186"/>
                    <a:pt x="468" y="1143"/>
                    <a:pt x="382" y="1076"/>
                  </a:cubicBezTo>
                  <a:cubicBezTo>
                    <a:pt x="377" y="1071"/>
                    <a:pt x="384" y="1062"/>
                    <a:pt x="390" y="1062"/>
                  </a:cubicBezTo>
                  <a:close/>
                  <a:moveTo>
                    <a:pt x="218" y="1129"/>
                  </a:moveTo>
                  <a:cubicBezTo>
                    <a:pt x="219" y="1129"/>
                    <a:pt x="221" y="1130"/>
                    <a:pt x="222" y="1131"/>
                  </a:cubicBezTo>
                  <a:cubicBezTo>
                    <a:pt x="363" y="1248"/>
                    <a:pt x="517" y="1315"/>
                    <a:pt x="695" y="1352"/>
                  </a:cubicBezTo>
                  <a:cubicBezTo>
                    <a:pt x="720" y="1358"/>
                    <a:pt x="707" y="1389"/>
                    <a:pt x="689" y="1389"/>
                  </a:cubicBezTo>
                  <a:cubicBezTo>
                    <a:pt x="511" y="1352"/>
                    <a:pt x="345" y="1272"/>
                    <a:pt x="210" y="1149"/>
                  </a:cubicBezTo>
                  <a:cubicBezTo>
                    <a:pt x="200" y="1139"/>
                    <a:pt x="210" y="1129"/>
                    <a:pt x="218" y="1129"/>
                  </a:cubicBezTo>
                  <a:close/>
                  <a:moveTo>
                    <a:pt x="419" y="0"/>
                  </a:moveTo>
                  <a:cubicBezTo>
                    <a:pt x="320" y="314"/>
                    <a:pt x="1" y="541"/>
                    <a:pt x="38" y="928"/>
                  </a:cubicBezTo>
                  <a:cubicBezTo>
                    <a:pt x="77" y="1335"/>
                    <a:pt x="512" y="1562"/>
                    <a:pt x="922" y="1562"/>
                  </a:cubicBezTo>
                  <a:cubicBezTo>
                    <a:pt x="1095" y="1562"/>
                    <a:pt x="1263" y="1522"/>
                    <a:pt x="1395" y="1438"/>
                  </a:cubicBezTo>
                  <a:cubicBezTo>
                    <a:pt x="1088" y="1401"/>
                    <a:pt x="775" y="1211"/>
                    <a:pt x="597" y="996"/>
                  </a:cubicBezTo>
                  <a:cubicBezTo>
                    <a:pt x="382" y="731"/>
                    <a:pt x="406" y="480"/>
                    <a:pt x="425" y="160"/>
                  </a:cubicBezTo>
                  <a:cubicBezTo>
                    <a:pt x="431" y="105"/>
                    <a:pt x="425" y="50"/>
                    <a:pt x="419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44"/>
            <p:cNvSpPr/>
            <p:nvPr/>
          </p:nvSpPr>
          <p:spPr>
            <a:xfrm>
              <a:off x="2530519" y="4151910"/>
              <a:ext cx="46395" cy="23153"/>
            </a:xfrm>
            <a:custGeom>
              <a:avLst/>
              <a:gdLst/>
              <a:ahLst/>
              <a:cxnLst/>
              <a:rect l="l" t="t" r="r" b="b"/>
              <a:pathLst>
                <a:path w="521" h="260" extrusionOk="0">
                  <a:moveTo>
                    <a:pt x="19" y="0"/>
                  </a:moveTo>
                  <a:cubicBezTo>
                    <a:pt x="11" y="0"/>
                    <a:pt x="1" y="10"/>
                    <a:pt x="11" y="20"/>
                  </a:cubicBezTo>
                  <a:cubicBezTo>
                    <a:pt x="146" y="143"/>
                    <a:pt x="312" y="223"/>
                    <a:pt x="490" y="260"/>
                  </a:cubicBezTo>
                  <a:cubicBezTo>
                    <a:pt x="508" y="260"/>
                    <a:pt x="521" y="229"/>
                    <a:pt x="496" y="223"/>
                  </a:cubicBezTo>
                  <a:cubicBezTo>
                    <a:pt x="318" y="186"/>
                    <a:pt x="164" y="119"/>
                    <a:pt x="23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4"/>
            <p:cNvSpPr/>
            <p:nvPr/>
          </p:nvSpPr>
          <p:spPr>
            <a:xfrm>
              <a:off x="2546281" y="4145855"/>
              <a:ext cx="28852" cy="13447"/>
            </a:xfrm>
            <a:custGeom>
              <a:avLst/>
              <a:gdLst/>
              <a:ahLst/>
              <a:cxnLst/>
              <a:rect l="l" t="t" r="r" b="b"/>
              <a:pathLst>
                <a:path w="324" h="151" extrusionOk="0">
                  <a:moveTo>
                    <a:pt x="14" y="1"/>
                  </a:moveTo>
                  <a:cubicBezTo>
                    <a:pt x="8" y="1"/>
                    <a:pt x="1" y="10"/>
                    <a:pt x="6" y="15"/>
                  </a:cubicBezTo>
                  <a:cubicBezTo>
                    <a:pt x="92" y="82"/>
                    <a:pt x="190" y="125"/>
                    <a:pt x="294" y="150"/>
                  </a:cubicBezTo>
                  <a:cubicBezTo>
                    <a:pt x="296" y="150"/>
                    <a:pt x="297" y="150"/>
                    <a:pt x="299" y="150"/>
                  </a:cubicBezTo>
                  <a:cubicBezTo>
                    <a:pt x="314" y="150"/>
                    <a:pt x="323" y="118"/>
                    <a:pt x="301" y="113"/>
                  </a:cubicBezTo>
                  <a:cubicBezTo>
                    <a:pt x="202" y="88"/>
                    <a:pt x="110" y="51"/>
                    <a:pt x="18" y="2"/>
                  </a:cubicBezTo>
                  <a:cubicBezTo>
                    <a:pt x="17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4"/>
            <p:cNvSpPr/>
            <p:nvPr/>
          </p:nvSpPr>
          <p:spPr>
            <a:xfrm>
              <a:off x="2500777" y="3962770"/>
              <a:ext cx="9974" cy="11576"/>
            </a:xfrm>
            <a:custGeom>
              <a:avLst/>
              <a:gdLst/>
              <a:ahLst/>
              <a:cxnLst/>
              <a:rect l="l" t="t" r="r" b="b"/>
              <a:pathLst>
                <a:path w="112" h="130" extrusionOk="0">
                  <a:moveTo>
                    <a:pt x="111" y="0"/>
                  </a:moveTo>
                  <a:lnTo>
                    <a:pt x="111" y="0"/>
                  </a:lnTo>
                  <a:cubicBezTo>
                    <a:pt x="99" y="6"/>
                    <a:pt x="87" y="12"/>
                    <a:pt x="80" y="19"/>
                  </a:cubicBezTo>
                  <a:cubicBezTo>
                    <a:pt x="56" y="31"/>
                    <a:pt x="1" y="80"/>
                    <a:pt x="19" y="117"/>
                  </a:cubicBezTo>
                  <a:cubicBezTo>
                    <a:pt x="23" y="126"/>
                    <a:pt x="28" y="129"/>
                    <a:pt x="33" y="129"/>
                  </a:cubicBezTo>
                  <a:cubicBezTo>
                    <a:pt x="54" y="129"/>
                    <a:pt x="83" y="76"/>
                    <a:pt x="93" y="62"/>
                  </a:cubicBezTo>
                  <a:cubicBezTo>
                    <a:pt x="99" y="43"/>
                    <a:pt x="105" y="19"/>
                    <a:pt x="111" y="0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4"/>
            <p:cNvSpPr/>
            <p:nvPr/>
          </p:nvSpPr>
          <p:spPr>
            <a:xfrm>
              <a:off x="2632659" y="3626253"/>
              <a:ext cx="56992" cy="68390"/>
            </a:xfrm>
            <a:custGeom>
              <a:avLst/>
              <a:gdLst/>
              <a:ahLst/>
              <a:cxnLst/>
              <a:rect l="l" t="t" r="r" b="b"/>
              <a:pathLst>
                <a:path w="640" h="768" extrusionOk="0">
                  <a:moveTo>
                    <a:pt x="378" y="231"/>
                  </a:moveTo>
                  <a:cubicBezTo>
                    <a:pt x="396" y="231"/>
                    <a:pt x="414" y="256"/>
                    <a:pt x="393" y="271"/>
                  </a:cubicBezTo>
                  <a:cubicBezTo>
                    <a:pt x="344" y="314"/>
                    <a:pt x="301" y="357"/>
                    <a:pt x="307" y="431"/>
                  </a:cubicBezTo>
                  <a:cubicBezTo>
                    <a:pt x="307" y="440"/>
                    <a:pt x="300" y="445"/>
                    <a:pt x="292" y="445"/>
                  </a:cubicBezTo>
                  <a:cubicBezTo>
                    <a:pt x="284" y="445"/>
                    <a:pt x="277" y="440"/>
                    <a:pt x="277" y="431"/>
                  </a:cubicBezTo>
                  <a:cubicBezTo>
                    <a:pt x="271" y="357"/>
                    <a:pt x="301" y="271"/>
                    <a:pt x="369" y="234"/>
                  </a:cubicBezTo>
                  <a:cubicBezTo>
                    <a:pt x="372" y="232"/>
                    <a:pt x="375" y="231"/>
                    <a:pt x="378" y="231"/>
                  </a:cubicBezTo>
                  <a:close/>
                  <a:moveTo>
                    <a:pt x="497" y="127"/>
                  </a:moveTo>
                  <a:cubicBezTo>
                    <a:pt x="508" y="127"/>
                    <a:pt x="519" y="135"/>
                    <a:pt x="522" y="148"/>
                  </a:cubicBezTo>
                  <a:cubicBezTo>
                    <a:pt x="535" y="320"/>
                    <a:pt x="424" y="505"/>
                    <a:pt x="301" y="615"/>
                  </a:cubicBezTo>
                  <a:cubicBezTo>
                    <a:pt x="297" y="618"/>
                    <a:pt x="293" y="619"/>
                    <a:pt x="289" y="619"/>
                  </a:cubicBezTo>
                  <a:cubicBezTo>
                    <a:pt x="276" y="619"/>
                    <a:pt x="267" y="606"/>
                    <a:pt x="277" y="597"/>
                  </a:cubicBezTo>
                  <a:cubicBezTo>
                    <a:pt x="412" y="462"/>
                    <a:pt x="443" y="320"/>
                    <a:pt x="479" y="142"/>
                  </a:cubicBezTo>
                  <a:cubicBezTo>
                    <a:pt x="482" y="131"/>
                    <a:pt x="490" y="127"/>
                    <a:pt x="497" y="127"/>
                  </a:cubicBezTo>
                  <a:close/>
                  <a:moveTo>
                    <a:pt x="344" y="97"/>
                  </a:moveTo>
                  <a:cubicBezTo>
                    <a:pt x="368" y="97"/>
                    <a:pt x="383" y="126"/>
                    <a:pt x="357" y="142"/>
                  </a:cubicBezTo>
                  <a:cubicBezTo>
                    <a:pt x="184" y="253"/>
                    <a:pt x="105" y="431"/>
                    <a:pt x="154" y="634"/>
                  </a:cubicBezTo>
                  <a:cubicBezTo>
                    <a:pt x="157" y="652"/>
                    <a:pt x="146" y="661"/>
                    <a:pt x="134" y="661"/>
                  </a:cubicBezTo>
                  <a:cubicBezTo>
                    <a:pt x="125" y="661"/>
                    <a:pt x="116" y="656"/>
                    <a:pt x="111" y="646"/>
                  </a:cubicBezTo>
                  <a:cubicBezTo>
                    <a:pt x="37" y="449"/>
                    <a:pt x="135" y="185"/>
                    <a:pt x="332" y="99"/>
                  </a:cubicBezTo>
                  <a:cubicBezTo>
                    <a:pt x="336" y="97"/>
                    <a:pt x="340" y="97"/>
                    <a:pt x="344" y="97"/>
                  </a:cubicBezTo>
                  <a:close/>
                  <a:moveTo>
                    <a:pt x="505" y="0"/>
                  </a:moveTo>
                  <a:cubicBezTo>
                    <a:pt x="375" y="0"/>
                    <a:pt x="236" y="110"/>
                    <a:pt x="154" y="197"/>
                  </a:cubicBezTo>
                  <a:cubicBezTo>
                    <a:pt x="43" y="326"/>
                    <a:pt x="0" y="480"/>
                    <a:pt x="12" y="646"/>
                  </a:cubicBezTo>
                  <a:cubicBezTo>
                    <a:pt x="25" y="652"/>
                    <a:pt x="31" y="652"/>
                    <a:pt x="31" y="658"/>
                  </a:cubicBezTo>
                  <a:cubicBezTo>
                    <a:pt x="69" y="737"/>
                    <a:pt x="119" y="767"/>
                    <a:pt x="172" y="767"/>
                  </a:cubicBezTo>
                  <a:cubicBezTo>
                    <a:pt x="298" y="767"/>
                    <a:pt x="442" y="600"/>
                    <a:pt x="498" y="505"/>
                  </a:cubicBezTo>
                  <a:cubicBezTo>
                    <a:pt x="590" y="345"/>
                    <a:pt x="639" y="179"/>
                    <a:pt x="621" y="1"/>
                  </a:cubicBezTo>
                  <a:lnTo>
                    <a:pt x="621" y="1"/>
                  </a:lnTo>
                  <a:cubicBezTo>
                    <a:pt x="612" y="10"/>
                    <a:pt x="603" y="16"/>
                    <a:pt x="591" y="16"/>
                  </a:cubicBezTo>
                  <a:cubicBezTo>
                    <a:pt x="587" y="16"/>
                    <a:pt x="583" y="15"/>
                    <a:pt x="578" y="13"/>
                  </a:cubicBezTo>
                  <a:cubicBezTo>
                    <a:pt x="554" y="4"/>
                    <a:pt x="530" y="0"/>
                    <a:pt x="5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4"/>
            <p:cNvSpPr/>
            <p:nvPr/>
          </p:nvSpPr>
          <p:spPr>
            <a:xfrm>
              <a:off x="2453759" y="3452874"/>
              <a:ext cx="223248" cy="230372"/>
            </a:xfrm>
            <a:custGeom>
              <a:avLst/>
              <a:gdLst/>
              <a:ahLst/>
              <a:cxnLst/>
              <a:rect l="l" t="t" r="r" b="b"/>
              <a:pathLst>
                <a:path w="2507" h="2587" extrusionOk="0">
                  <a:moveTo>
                    <a:pt x="895" y="923"/>
                  </a:moveTo>
                  <a:cubicBezTo>
                    <a:pt x="898" y="923"/>
                    <a:pt x="902" y="924"/>
                    <a:pt x="903" y="928"/>
                  </a:cubicBezTo>
                  <a:cubicBezTo>
                    <a:pt x="1088" y="1174"/>
                    <a:pt x="1297" y="1383"/>
                    <a:pt x="1542" y="1573"/>
                  </a:cubicBezTo>
                  <a:cubicBezTo>
                    <a:pt x="1557" y="1583"/>
                    <a:pt x="1540" y="1609"/>
                    <a:pt x="1523" y="1609"/>
                  </a:cubicBezTo>
                  <a:cubicBezTo>
                    <a:pt x="1519" y="1609"/>
                    <a:pt x="1515" y="1607"/>
                    <a:pt x="1512" y="1604"/>
                  </a:cubicBezTo>
                  <a:cubicBezTo>
                    <a:pt x="1272" y="1420"/>
                    <a:pt x="1057" y="1192"/>
                    <a:pt x="885" y="940"/>
                  </a:cubicBezTo>
                  <a:cubicBezTo>
                    <a:pt x="876" y="932"/>
                    <a:pt x="886" y="923"/>
                    <a:pt x="895" y="923"/>
                  </a:cubicBezTo>
                  <a:close/>
                  <a:moveTo>
                    <a:pt x="518" y="928"/>
                  </a:moveTo>
                  <a:cubicBezTo>
                    <a:pt x="522" y="928"/>
                    <a:pt x="526" y="930"/>
                    <a:pt x="529" y="934"/>
                  </a:cubicBezTo>
                  <a:cubicBezTo>
                    <a:pt x="848" y="1327"/>
                    <a:pt x="1174" y="1702"/>
                    <a:pt x="1622" y="1960"/>
                  </a:cubicBezTo>
                  <a:cubicBezTo>
                    <a:pt x="1639" y="1971"/>
                    <a:pt x="1626" y="1992"/>
                    <a:pt x="1610" y="1992"/>
                  </a:cubicBezTo>
                  <a:cubicBezTo>
                    <a:pt x="1608" y="1992"/>
                    <a:pt x="1606" y="1992"/>
                    <a:pt x="1604" y="1991"/>
                  </a:cubicBezTo>
                  <a:cubicBezTo>
                    <a:pt x="1149" y="1751"/>
                    <a:pt x="823" y="1346"/>
                    <a:pt x="504" y="959"/>
                  </a:cubicBezTo>
                  <a:cubicBezTo>
                    <a:pt x="495" y="945"/>
                    <a:pt x="506" y="928"/>
                    <a:pt x="518" y="928"/>
                  </a:cubicBezTo>
                  <a:close/>
                  <a:moveTo>
                    <a:pt x="658" y="0"/>
                  </a:moveTo>
                  <a:lnTo>
                    <a:pt x="633" y="13"/>
                  </a:lnTo>
                  <a:cubicBezTo>
                    <a:pt x="633" y="13"/>
                    <a:pt x="633" y="19"/>
                    <a:pt x="633" y="25"/>
                  </a:cubicBezTo>
                  <a:cubicBezTo>
                    <a:pt x="639" y="80"/>
                    <a:pt x="651" y="142"/>
                    <a:pt x="651" y="203"/>
                  </a:cubicBezTo>
                  <a:cubicBezTo>
                    <a:pt x="656" y="216"/>
                    <a:pt x="644" y="226"/>
                    <a:pt x="631" y="226"/>
                  </a:cubicBezTo>
                  <a:cubicBezTo>
                    <a:pt x="625" y="226"/>
                    <a:pt x="620" y="225"/>
                    <a:pt x="615" y="222"/>
                  </a:cubicBezTo>
                  <a:cubicBezTo>
                    <a:pt x="529" y="166"/>
                    <a:pt x="436" y="111"/>
                    <a:pt x="350" y="50"/>
                  </a:cubicBezTo>
                  <a:lnTo>
                    <a:pt x="350" y="50"/>
                  </a:lnTo>
                  <a:lnTo>
                    <a:pt x="473" y="314"/>
                  </a:lnTo>
                  <a:cubicBezTo>
                    <a:pt x="478" y="333"/>
                    <a:pt x="468" y="348"/>
                    <a:pt x="452" y="348"/>
                  </a:cubicBezTo>
                  <a:cubicBezTo>
                    <a:pt x="447" y="348"/>
                    <a:pt x="442" y="347"/>
                    <a:pt x="436" y="344"/>
                  </a:cubicBezTo>
                  <a:cubicBezTo>
                    <a:pt x="289" y="271"/>
                    <a:pt x="142" y="191"/>
                    <a:pt x="0" y="99"/>
                  </a:cubicBezTo>
                  <a:lnTo>
                    <a:pt x="0" y="99"/>
                  </a:lnTo>
                  <a:cubicBezTo>
                    <a:pt x="25" y="172"/>
                    <a:pt x="49" y="246"/>
                    <a:pt x="68" y="320"/>
                  </a:cubicBezTo>
                  <a:cubicBezTo>
                    <a:pt x="68" y="326"/>
                    <a:pt x="68" y="326"/>
                    <a:pt x="68" y="332"/>
                  </a:cubicBezTo>
                  <a:cubicBezTo>
                    <a:pt x="74" y="332"/>
                    <a:pt x="74" y="338"/>
                    <a:pt x="80" y="344"/>
                  </a:cubicBezTo>
                  <a:cubicBezTo>
                    <a:pt x="92" y="357"/>
                    <a:pt x="80" y="369"/>
                    <a:pt x="68" y="375"/>
                  </a:cubicBezTo>
                  <a:cubicBezTo>
                    <a:pt x="203" y="633"/>
                    <a:pt x="350" y="885"/>
                    <a:pt x="516" y="1125"/>
                  </a:cubicBezTo>
                  <a:cubicBezTo>
                    <a:pt x="891" y="1671"/>
                    <a:pt x="1376" y="2249"/>
                    <a:pt x="1966" y="2587"/>
                  </a:cubicBezTo>
                  <a:cubicBezTo>
                    <a:pt x="1923" y="2402"/>
                    <a:pt x="1991" y="2212"/>
                    <a:pt x="2120" y="2077"/>
                  </a:cubicBezTo>
                  <a:cubicBezTo>
                    <a:pt x="2212" y="1979"/>
                    <a:pt x="2359" y="1868"/>
                    <a:pt x="2507" y="1862"/>
                  </a:cubicBezTo>
                  <a:cubicBezTo>
                    <a:pt x="1954" y="1481"/>
                    <a:pt x="1444" y="1039"/>
                    <a:pt x="1008" y="535"/>
                  </a:cubicBezTo>
                  <a:cubicBezTo>
                    <a:pt x="866" y="369"/>
                    <a:pt x="750" y="191"/>
                    <a:pt x="65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4"/>
            <p:cNvSpPr/>
            <p:nvPr/>
          </p:nvSpPr>
          <p:spPr>
            <a:xfrm>
              <a:off x="2396322" y="3035234"/>
              <a:ext cx="55300" cy="202144"/>
            </a:xfrm>
            <a:custGeom>
              <a:avLst/>
              <a:gdLst/>
              <a:ahLst/>
              <a:cxnLst/>
              <a:rect l="l" t="t" r="r" b="b"/>
              <a:pathLst>
                <a:path w="621" h="2270" extrusionOk="0">
                  <a:moveTo>
                    <a:pt x="412" y="974"/>
                  </a:moveTo>
                  <a:cubicBezTo>
                    <a:pt x="436" y="974"/>
                    <a:pt x="436" y="1004"/>
                    <a:pt x="412" y="1004"/>
                  </a:cubicBezTo>
                  <a:cubicBezTo>
                    <a:pt x="393" y="1004"/>
                    <a:pt x="393" y="974"/>
                    <a:pt x="412" y="974"/>
                  </a:cubicBezTo>
                  <a:close/>
                  <a:moveTo>
                    <a:pt x="240" y="669"/>
                  </a:moveTo>
                  <a:cubicBezTo>
                    <a:pt x="249" y="669"/>
                    <a:pt x="258" y="675"/>
                    <a:pt x="258" y="685"/>
                  </a:cubicBezTo>
                  <a:cubicBezTo>
                    <a:pt x="264" y="838"/>
                    <a:pt x="252" y="986"/>
                    <a:pt x="283" y="1139"/>
                  </a:cubicBezTo>
                  <a:cubicBezTo>
                    <a:pt x="286" y="1150"/>
                    <a:pt x="277" y="1159"/>
                    <a:pt x="269" y="1159"/>
                  </a:cubicBezTo>
                  <a:cubicBezTo>
                    <a:pt x="263" y="1159"/>
                    <a:pt x="258" y="1155"/>
                    <a:pt x="258" y="1146"/>
                  </a:cubicBezTo>
                  <a:cubicBezTo>
                    <a:pt x="221" y="1004"/>
                    <a:pt x="191" y="832"/>
                    <a:pt x="221" y="685"/>
                  </a:cubicBezTo>
                  <a:cubicBezTo>
                    <a:pt x="224" y="673"/>
                    <a:pt x="232" y="669"/>
                    <a:pt x="240" y="669"/>
                  </a:cubicBezTo>
                  <a:close/>
                  <a:moveTo>
                    <a:pt x="318" y="1"/>
                  </a:moveTo>
                  <a:cubicBezTo>
                    <a:pt x="208" y="1"/>
                    <a:pt x="87" y="15"/>
                    <a:pt x="0" y="15"/>
                  </a:cubicBezTo>
                  <a:cubicBezTo>
                    <a:pt x="123" y="783"/>
                    <a:pt x="314" y="1533"/>
                    <a:pt x="535" y="2270"/>
                  </a:cubicBezTo>
                  <a:cubicBezTo>
                    <a:pt x="498" y="1803"/>
                    <a:pt x="516" y="1330"/>
                    <a:pt x="535" y="863"/>
                  </a:cubicBezTo>
                  <a:cubicBezTo>
                    <a:pt x="541" y="722"/>
                    <a:pt x="547" y="580"/>
                    <a:pt x="559" y="445"/>
                  </a:cubicBezTo>
                  <a:cubicBezTo>
                    <a:pt x="559" y="365"/>
                    <a:pt x="621" y="144"/>
                    <a:pt x="584" y="83"/>
                  </a:cubicBezTo>
                  <a:cubicBezTo>
                    <a:pt x="540" y="17"/>
                    <a:pt x="434" y="1"/>
                    <a:pt x="318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4"/>
            <p:cNvSpPr/>
            <p:nvPr/>
          </p:nvSpPr>
          <p:spPr>
            <a:xfrm>
              <a:off x="2320809" y="3010567"/>
              <a:ext cx="191547" cy="466444"/>
            </a:xfrm>
            <a:custGeom>
              <a:avLst/>
              <a:gdLst/>
              <a:ahLst/>
              <a:cxnLst/>
              <a:rect l="l" t="t" r="r" b="b"/>
              <a:pathLst>
                <a:path w="2151" h="5238" extrusionOk="0">
                  <a:moveTo>
                    <a:pt x="490" y="483"/>
                  </a:moveTo>
                  <a:cubicBezTo>
                    <a:pt x="499" y="483"/>
                    <a:pt x="508" y="489"/>
                    <a:pt x="510" y="501"/>
                  </a:cubicBezTo>
                  <a:cubicBezTo>
                    <a:pt x="756" y="1650"/>
                    <a:pt x="1063" y="2762"/>
                    <a:pt x="1493" y="3849"/>
                  </a:cubicBezTo>
                  <a:cubicBezTo>
                    <a:pt x="1497" y="3856"/>
                    <a:pt x="1494" y="3859"/>
                    <a:pt x="1490" y="3859"/>
                  </a:cubicBezTo>
                  <a:cubicBezTo>
                    <a:pt x="1487" y="3859"/>
                    <a:pt x="1484" y="3858"/>
                    <a:pt x="1481" y="3855"/>
                  </a:cubicBezTo>
                  <a:cubicBezTo>
                    <a:pt x="1014" y="2799"/>
                    <a:pt x="652" y="1662"/>
                    <a:pt x="467" y="513"/>
                  </a:cubicBezTo>
                  <a:cubicBezTo>
                    <a:pt x="464" y="495"/>
                    <a:pt x="477" y="483"/>
                    <a:pt x="490" y="483"/>
                  </a:cubicBezTo>
                  <a:close/>
                  <a:moveTo>
                    <a:pt x="1140" y="3260"/>
                  </a:moveTo>
                  <a:cubicBezTo>
                    <a:pt x="1148" y="3260"/>
                    <a:pt x="1155" y="3265"/>
                    <a:pt x="1155" y="3278"/>
                  </a:cubicBezTo>
                  <a:cubicBezTo>
                    <a:pt x="1248" y="3819"/>
                    <a:pt x="1456" y="4304"/>
                    <a:pt x="1794" y="4740"/>
                  </a:cubicBezTo>
                  <a:cubicBezTo>
                    <a:pt x="1799" y="4749"/>
                    <a:pt x="1791" y="4757"/>
                    <a:pt x="1783" y="4757"/>
                  </a:cubicBezTo>
                  <a:cubicBezTo>
                    <a:pt x="1781" y="4757"/>
                    <a:pt x="1778" y="4756"/>
                    <a:pt x="1776" y="4752"/>
                  </a:cubicBezTo>
                  <a:cubicBezTo>
                    <a:pt x="1426" y="4328"/>
                    <a:pt x="1198" y="3831"/>
                    <a:pt x="1112" y="3290"/>
                  </a:cubicBezTo>
                  <a:cubicBezTo>
                    <a:pt x="1112" y="3272"/>
                    <a:pt x="1128" y="3260"/>
                    <a:pt x="1140" y="3260"/>
                  </a:cubicBezTo>
                  <a:close/>
                  <a:moveTo>
                    <a:pt x="595" y="1"/>
                  </a:moveTo>
                  <a:cubicBezTo>
                    <a:pt x="509" y="1"/>
                    <a:pt x="369" y="41"/>
                    <a:pt x="320" y="46"/>
                  </a:cubicBezTo>
                  <a:cubicBezTo>
                    <a:pt x="215" y="65"/>
                    <a:pt x="105" y="77"/>
                    <a:pt x="0" y="96"/>
                  </a:cubicBezTo>
                  <a:cubicBezTo>
                    <a:pt x="289" y="728"/>
                    <a:pt x="369" y="1416"/>
                    <a:pt x="535" y="2086"/>
                  </a:cubicBezTo>
                  <a:cubicBezTo>
                    <a:pt x="713" y="2786"/>
                    <a:pt x="897" y="3487"/>
                    <a:pt x="1100" y="4181"/>
                  </a:cubicBezTo>
                  <a:cubicBezTo>
                    <a:pt x="1205" y="4531"/>
                    <a:pt x="1340" y="4869"/>
                    <a:pt x="1493" y="5195"/>
                  </a:cubicBezTo>
                  <a:cubicBezTo>
                    <a:pt x="1469" y="5133"/>
                    <a:pt x="1450" y="5078"/>
                    <a:pt x="1432" y="5017"/>
                  </a:cubicBezTo>
                  <a:cubicBezTo>
                    <a:pt x="1427" y="5002"/>
                    <a:pt x="1441" y="4988"/>
                    <a:pt x="1456" y="4988"/>
                  </a:cubicBezTo>
                  <a:cubicBezTo>
                    <a:pt x="1460" y="4988"/>
                    <a:pt x="1465" y="4989"/>
                    <a:pt x="1469" y="4992"/>
                  </a:cubicBezTo>
                  <a:cubicBezTo>
                    <a:pt x="1604" y="5078"/>
                    <a:pt x="1745" y="5164"/>
                    <a:pt x="1893" y="5238"/>
                  </a:cubicBezTo>
                  <a:cubicBezTo>
                    <a:pt x="1850" y="5146"/>
                    <a:pt x="1807" y="5053"/>
                    <a:pt x="1764" y="4961"/>
                  </a:cubicBezTo>
                  <a:cubicBezTo>
                    <a:pt x="1759" y="4947"/>
                    <a:pt x="1769" y="4925"/>
                    <a:pt x="1786" y="4925"/>
                  </a:cubicBezTo>
                  <a:cubicBezTo>
                    <a:pt x="1790" y="4925"/>
                    <a:pt x="1795" y="4927"/>
                    <a:pt x="1800" y="4931"/>
                  </a:cubicBezTo>
                  <a:cubicBezTo>
                    <a:pt x="1899" y="4992"/>
                    <a:pt x="1997" y="5060"/>
                    <a:pt x="2095" y="5121"/>
                  </a:cubicBezTo>
                  <a:cubicBezTo>
                    <a:pt x="2089" y="5078"/>
                    <a:pt x="2083" y="5035"/>
                    <a:pt x="2083" y="4986"/>
                  </a:cubicBezTo>
                  <a:cubicBezTo>
                    <a:pt x="2083" y="4973"/>
                    <a:pt x="2092" y="4967"/>
                    <a:pt x="2102" y="4967"/>
                  </a:cubicBezTo>
                  <a:cubicBezTo>
                    <a:pt x="2111" y="4967"/>
                    <a:pt x="2120" y="4971"/>
                    <a:pt x="2126" y="4980"/>
                  </a:cubicBezTo>
                  <a:lnTo>
                    <a:pt x="2151" y="4967"/>
                  </a:lnTo>
                  <a:cubicBezTo>
                    <a:pt x="1960" y="4593"/>
                    <a:pt x="1843" y="4181"/>
                    <a:pt x="1708" y="3782"/>
                  </a:cubicBezTo>
                  <a:cubicBezTo>
                    <a:pt x="1456" y="3044"/>
                    <a:pt x="1211" y="2307"/>
                    <a:pt x="1020" y="1552"/>
                  </a:cubicBezTo>
                  <a:cubicBezTo>
                    <a:pt x="928" y="1189"/>
                    <a:pt x="848" y="814"/>
                    <a:pt x="787" y="446"/>
                  </a:cubicBezTo>
                  <a:cubicBezTo>
                    <a:pt x="768" y="311"/>
                    <a:pt x="787" y="83"/>
                    <a:pt x="645" y="10"/>
                  </a:cubicBezTo>
                  <a:cubicBezTo>
                    <a:pt x="633" y="3"/>
                    <a:pt x="616" y="1"/>
                    <a:pt x="595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4"/>
            <p:cNvSpPr/>
            <p:nvPr/>
          </p:nvSpPr>
          <p:spPr>
            <a:xfrm>
              <a:off x="2276996" y="3072100"/>
              <a:ext cx="99736" cy="184423"/>
            </a:xfrm>
            <a:custGeom>
              <a:avLst/>
              <a:gdLst/>
              <a:ahLst/>
              <a:cxnLst/>
              <a:rect l="l" t="t" r="r" b="b"/>
              <a:pathLst>
                <a:path w="1120" h="2071" extrusionOk="0">
                  <a:moveTo>
                    <a:pt x="403" y="449"/>
                  </a:moveTo>
                  <a:cubicBezTo>
                    <a:pt x="414" y="449"/>
                    <a:pt x="425" y="455"/>
                    <a:pt x="425" y="467"/>
                  </a:cubicBezTo>
                  <a:cubicBezTo>
                    <a:pt x="400" y="639"/>
                    <a:pt x="443" y="811"/>
                    <a:pt x="554" y="947"/>
                  </a:cubicBezTo>
                  <a:cubicBezTo>
                    <a:pt x="563" y="960"/>
                    <a:pt x="556" y="973"/>
                    <a:pt x="547" y="973"/>
                  </a:cubicBezTo>
                  <a:cubicBezTo>
                    <a:pt x="543" y="973"/>
                    <a:pt x="539" y="970"/>
                    <a:pt x="535" y="965"/>
                  </a:cubicBezTo>
                  <a:cubicBezTo>
                    <a:pt x="413" y="824"/>
                    <a:pt x="357" y="652"/>
                    <a:pt x="382" y="467"/>
                  </a:cubicBezTo>
                  <a:cubicBezTo>
                    <a:pt x="382" y="455"/>
                    <a:pt x="393" y="449"/>
                    <a:pt x="403" y="449"/>
                  </a:cubicBezTo>
                  <a:close/>
                  <a:moveTo>
                    <a:pt x="605" y="461"/>
                  </a:moveTo>
                  <a:cubicBezTo>
                    <a:pt x="614" y="461"/>
                    <a:pt x="621" y="467"/>
                    <a:pt x="621" y="480"/>
                  </a:cubicBezTo>
                  <a:cubicBezTo>
                    <a:pt x="646" y="646"/>
                    <a:pt x="689" y="811"/>
                    <a:pt x="763" y="971"/>
                  </a:cubicBezTo>
                  <a:cubicBezTo>
                    <a:pt x="767" y="980"/>
                    <a:pt x="756" y="989"/>
                    <a:pt x="747" y="989"/>
                  </a:cubicBezTo>
                  <a:cubicBezTo>
                    <a:pt x="743" y="989"/>
                    <a:pt x="740" y="987"/>
                    <a:pt x="738" y="983"/>
                  </a:cubicBezTo>
                  <a:cubicBezTo>
                    <a:pt x="664" y="824"/>
                    <a:pt x="609" y="664"/>
                    <a:pt x="585" y="486"/>
                  </a:cubicBezTo>
                  <a:cubicBezTo>
                    <a:pt x="581" y="472"/>
                    <a:pt x="594" y="461"/>
                    <a:pt x="605" y="461"/>
                  </a:cubicBezTo>
                  <a:close/>
                  <a:moveTo>
                    <a:pt x="646" y="0"/>
                  </a:moveTo>
                  <a:cubicBezTo>
                    <a:pt x="437" y="62"/>
                    <a:pt x="240" y="123"/>
                    <a:pt x="32" y="197"/>
                  </a:cubicBezTo>
                  <a:cubicBezTo>
                    <a:pt x="38" y="197"/>
                    <a:pt x="38" y="209"/>
                    <a:pt x="32" y="209"/>
                  </a:cubicBezTo>
                  <a:cubicBezTo>
                    <a:pt x="19" y="209"/>
                    <a:pt x="13" y="209"/>
                    <a:pt x="1" y="215"/>
                  </a:cubicBezTo>
                  <a:cubicBezTo>
                    <a:pt x="308" y="867"/>
                    <a:pt x="683" y="1487"/>
                    <a:pt x="1119" y="2071"/>
                  </a:cubicBezTo>
                  <a:cubicBezTo>
                    <a:pt x="1082" y="1930"/>
                    <a:pt x="1045" y="1782"/>
                    <a:pt x="1008" y="1641"/>
                  </a:cubicBezTo>
                  <a:cubicBezTo>
                    <a:pt x="873" y="1100"/>
                    <a:pt x="787" y="541"/>
                    <a:pt x="646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4"/>
            <p:cNvSpPr/>
            <p:nvPr/>
          </p:nvSpPr>
          <p:spPr>
            <a:xfrm>
              <a:off x="2160609" y="3014397"/>
              <a:ext cx="221022" cy="262965"/>
            </a:xfrm>
            <a:custGeom>
              <a:avLst/>
              <a:gdLst/>
              <a:ahLst/>
              <a:cxnLst/>
              <a:rect l="l" t="t" r="r" b="b"/>
              <a:pathLst>
                <a:path w="2482" h="2953" extrusionOk="0">
                  <a:moveTo>
                    <a:pt x="630" y="232"/>
                  </a:moveTo>
                  <a:cubicBezTo>
                    <a:pt x="633" y="232"/>
                    <a:pt x="636" y="233"/>
                    <a:pt x="638" y="237"/>
                  </a:cubicBezTo>
                  <a:cubicBezTo>
                    <a:pt x="964" y="771"/>
                    <a:pt x="1296" y="1306"/>
                    <a:pt x="1615" y="1846"/>
                  </a:cubicBezTo>
                  <a:cubicBezTo>
                    <a:pt x="1624" y="1859"/>
                    <a:pt x="1611" y="1873"/>
                    <a:pt x="1598" y="1873"/>
                  </a:cubicBezTo>
                  <a:cubicBezTo>
                    <a:pt x="1593" y="1873"/>
                    <a:pt x="1588" y="1870"/>
                    <a:pt x="1584" y="1865"/>
                  </a:cubicBezTo>
                  <a:cubicBezTo>
                    <a:pt x="1253" y="1330"/>
                    <a:pt x="933" y="790"/>
                    <a:pt x="620" y="249"/>
                  </a:cubicBezTo>
                  <a:cubicBezTo>
                    <a:pt x="611" y="240"/>
                    <a:pt x="621" y="232"/>
                    <a:pt x="630" y="232"/>
                  </a:cubicBezTo>
                  <a:close/>
                  <a:moveTo>
                    <a:pt x="803" y="1"/>
                  </a:moveTo>
                  <a:cubicBezTo>
                    <a:pt x="671" y="1"/>
                    <a:pt x="440" y="181"/>
                    <a:pt x="325" y="225"/>
                  </a:cubicBezTo>
                  <a:cubicBezTo>
                    <a:pt x="264" y="249"/>
                    <a:pt x="171" y="274"/>
                    <a:pt x="116" y="304"/>
                  </a:cubicBezTo>
                  <a:cubicBezTo>
                    <a:pt x="109" y="304"/>
                    <a:pt x="102" y="304"/>
                    <a:pt x="96" y="304"/>
                  </a:cubicBezTo>
                  <a:cubicBezTo>
                    <a:pt x="25" y="304"/>
                    <a:pt x="0" y="335"/>
                    <a:pt x="12" y="397"/>
                  </a:cubicBezTo>
                  <a:cubicBezTo>
                    <a:pt x="48" y="446"/>
                    <a:pt x="85" y="489"/>
                    <a:pt x="122" y="538"/>
                  </a:cubicBezTo>
                  <a:cubicBezTo>
                    <a:pt x="257" y="722"/>
                    <a:pt x="399" y="900"/>
                    <a:pt x="528" y="1091"/>
                  </a:cubicBezTo>
                  <a:cubicBezTo>
                    <a:pt x="694" y="1208"/>
                    <a:pt x="853" y="1330"/>
                    <a:pt x="1007" y="1459"/>
                  </a:cubicBezTo>
                  <a:cubicBezTo>
                    <a:pt x="872" y="1281"/>
                    <a:pt x="749" y="1097"/>
                    <a:pt x="626" y="913"/>
                  </a:cubicBezTo>
                  <a:cubicBezTo>
                    <a:pt x="621" y="904"/>
                    <a:pt x="627" y="898"/>
                    <a:pt x="632" y="898"/>
                  </a:cubicBezTo>
                  <a:cubicBezTo>
                    <a:pt x="635" y="898"/>
                    <a:pt x="637" y="899"/>
                    <a:pt x="638" y="900"/>
                  </a:cubicBezTo>
                  <a:cubicBezTo>
                    <a:pt x="810" y="1140"/>
                    <a:pt x="995" y="1361"/>
                    <a:pt x="1167" y="1595"/>
                  </a:cubicBezTo>
                  <a:cubicBezTo>
                    <a:pt x="1652" y="2000"/>
                    <a:pt x="2094" y="2455"/>
                    <a:pt x="2481" y="2952"/>
                  </a:cubicBezTo>
                  <a:cubicBezTo>
                    <a:pt x="2475" y="2922"/>
                    <a:pt x="2469" y="2891"/>
                    <a:pt x="2457" y="2860"/>
                  </a:cubicBezTo>
                  <a:cubicBezTo>
                    <a:pt x="1898" y="2166"/>
                    <a:pt x="1437" y="1392"/>
                    <a:pt x="1081" y="575"/>
                  </a:cubicBezTo>
                  <a:cubicBezTo>
                    <a:pt x="1038" y="489"/>
                    <a:pt x="921" y="40"/>
                    <a:pt x="847" y="10"/>
                  </a:cubicBezTo>
                  <a:cubicBezTo>
                    <a:pt x="834" y="3"/>
                    <a:pt x="820" y="1"/>
                    <a:pt x="803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4"/>
            <p:cNvSpPr/>
            <p:nvPr/>
          </p:nvSpPr>
          <p:spPr>
            <a:xfrm>
              <a:off x="2077348" y="3075751"/>
              <a:ext cx="355666" cy="371160"/>
            </a:xfrm>
            <a:custGeom>
              <a:avLst/>
              <a:gdLst/>
              <a:ahLst/>
              <a:cxnLst/>
              <a:rect l="l" t="t" r="r" b="b"/>
              <a:pathLst>
                <a:path w="3994" h="4168" extrusionOk="0">
                  <a:moveTo>
                    <a:pt x="2415" y="1940"/>
                  </a:moveTo>
                  <a:cubicBezTo>
                    <a:pt x="2419" y="1940"/>
                    <a:pt x="2423" y="1941"/>
                    <a:pt x="2427" y="1944"/>
                  </a:cubicBezTo>
                  <a:cubicBezTo>
                    <a:pt x="2507" y="2018"/>
                    <a:pt x="2587" y="2097"/>
                    <a:pt x="2673" y="2171"/>
                  </a:cubicBezTo>
                  <a:cubicBezTo>
                    <a:pt x="2688" y="2181"/>
                    <a:pt x="2675" y="2199"/>
                    <a:pt x="2659" y="2199"/>
                  </a:cubicBezTo>
                  <a:cubicBezTo>
                    <a:pt x="2656" y="2199"/>
                    <a:pt x="2652" y="2198"/>
                    <a:pt x="2648" y="2196"/>
                  </a:cubicBezTo>
                  <a:cubicBezTo>
                    <a:pt x="2569" y="2116"/>
                    <a:pt x="2489" y="2042"/>
                    <a:pt x="2403" y="1962"/>
                  </a:cubicBezTo>
                  <a:cubicBezTo>
                    <a:pt x="2393" y="1953"/>
                    <a:pt x="2402" y="1940"/>
                    <a:pt x="2415" y="1940"/>
                  </a:cubicBezTo>
                  <a:close/>
                  <a:moveTo>
                    <a:pt x="518" y="401"/>
                  </a:moveTo>
                  <a:cubicBezTo>
                    <a:pt x="519" y="401"/>
                    <a:pt x="521" y="401"/>
                    <a:pt x="523" y="402"/>
                  </a:cubicBezTo>
                  <a:cubicBezTo>
                    <a:pt x="1530" y="844"/>
                    <a:pt x="2476" y="1489"/>
                    <a:pt x="3207" y="2325"/>
                  </a:cubicBezTo>
                  <a:cubicBezTo>
                    <a:pt x="3221" y="2338"/>
                    <a:pt x="3208" y="2358"/>
                    <a:pt x="3193" y="2358"/>
                  </a:cubicBezTo>
                  <a:cubicBezTo>
                    <a:pt x="3187" y="2358"/>
                    <a:pt x="3182" y="2356"/>
                    <a:pt x="3177" y="2349"/>
                  </a:cubicBezTo>
                  <a:cubicBezTo>
                    <a:pt x="2396" y="1551"/>
                    <a:pt x="1530" y="887"/>
                    <a:pt x="510" y="414"/>
                  </a:cubicBezTo>
                  <a:cubicBezTo>
                    <a:pt x="505" y="414"/>
                    <a:pt x="509" y="401"/>
                    <a:pt x="518" y="401"/>
                  </a:cubicBezTo>
                  <a:close/>
                  <a:moveTo>
                    <a:pt x="1961" y="1832"/>
                  </a:moveTo>
                  <a:cubicBezTo>
                    <a:pt x="1962" y="1832"/>
                    <a:pt x="1964" y="1833"/>
                    <a:pt x="1966" y="1833"/>
                  </a:cubicBezTo>
                  <a:cubicBezTo>
                    <a:pt x="2224" y="1962"/>
                    <a:pt x="2489" y="2128"/>
                    <a:pt x="2691" y="2343"/>
                  </a:cubicBezTo>
                  <a:cubicBezTo>
                    <a:pt x="2706" y="2358"/>
                    <a:pt x="2690" y="2380"/>
                    <a:pt x="2674" y="2380"/>
                  </a:cubicBezTo>
                  <a:cubicBezTo>
                    <a:pt x="2669" y="2380"/>
                    <a:pt x="2665" y="2378"/>
                    <a:pt x="2661" y="2374"/>
                  </a:cubicBezTo>
                  <a:cubicBezTo>
                    <a:pt x="2433" y="2177"/>
                    <a:pt x="2218" y="1999"/>
                    <a:pt x="1954" y="1858"/>
                  </a:cubicBezTo>
                  <a:cubicBezTo>
                    <a:pt x="1938" y="1852"/>
                    <a:pt x="1946" y="1832"/>
                    <a:pt x="1961" y="1832"/>
                  </a:cubicBezTo>
                  <a:close/>
                  <a:moveTo>
                    <a:pt x="628" y="1"/>
                  </a:moveTo>
                  <a:cubicBezTo>
                    <a:pt x="581" y="1"/>
                    <a:pt x="536" y="15"/>
                    <a:pt x="492" y="52"/>
                  </a:cubicBezTo>
                  <a:cubicBezTo>
                    <a:pt x="400" y="125"/>
                    <a:pt x="1" y="605"/>
                    <a:pt x="19" y="691"/>
                  </a:cubicBezTo>
                  <a:cubicBezTo>
                    <a:pt x="56" y="838"/>
                    <a:pt x="406" y="979"/>
                    <a:pt x="535" y="1059"/>
                  </a:cubicBezTo>
                  <a:cubicBezTo>
                    <a:pt x="1321" y="1501"/>
                    <a:pt x="2034" y="1987"/>
                    <a:pt x="2698" y="2595"/>
                  </a:cubicBezTo>
                  <a:cubicBezTo>
                    <a:pt x="3005" y="2871"/>
                    <a:pt x="3300" y="3154"/>
                    <a:pt x="3551" y="3480"/>
                  </a:cubicBezTo>
                  <a:cubicBezTo>
                    <a:pt x="3564" y="3498"/>
                    <a:pt x="3582" y="3523"/>
                    <a:pt x="3594" y="3541"/>
                  </a:cubicBezTo>
                  <a:cubicBezTo>
                    <a:pt x="3601" y="3547"/>
                    <a:pt x="3601" y="3547"/>
                    <a:pt x="3607" y="3547"/>
                  </a:cubicBezTo>
                  <a:cubicBezTo>
                    <a:pt x="3613" y="3553"/>
                    <a:pt x="3613" y="3560"/>
                    <a:pt x="3613" y="3566"/>
                  </a:cubicBezTo>
                  <a:cubicBezTo>
                    <a:pt x="3754" y="3762"/>
                    <a:pt x="3871" y="3965"/>
                    <a:pt x="3994" y="4168"/>
                  </a:cubicBezTo>
                  <a:cubicBezTo>
                    <a:pt x="3951" y="4057"/>
                    <a:pt x="3914" y="3953"/>
                    <a:pt x="3871" y="3848"/>
                  </a:cubicBezTo>
                  <a:cubicBezTo>
                    <a:pt x="3711" y="3381"/>
                    <a:pt x="3582" y="2908"/>
                    <a:pt x="3459" y="2429"/>
                  </a:cubicBezTo>
                  <a:cubicBezTo>
                    <a:pt x="2906" y="1735"/>
                    <a:pt x="2280" y="1108"/>
                    <a:pt x="1567" y="580"/>
                  </a:cubicBezTo>
                  <a:cubicBezTo>
                    <a:pt x="1401" y="457"/>
                    <a:pt x="1223" y="334"/>
                    <a:pt x="1045" y="224"/>
                  </a:cubicBezTo>
                  <a:cubicBezTo>
                    <a:pt x="920" y="140"/>
                    <a:pt x="770" y="1"/>
                    <a:pt x="628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4"/>
            <p:cNvSpPr/>
            <p:nvPr/>
          </p:nvSpPr>
          <p:spPr>
            <a:xfrm>
              <a:off x="2115639" y="3191871"/>
              <a:ext cx="262697" cy="185046"/>
            </a:xfrm>
            <a:custGeom>
              <a:avLst/>
              <a:gdLst/>
              <a:ahLst/>
              <a:cxnLst/>
              <a:rect l="l" t="t" r="r" b="b"/>
              <a:pathLst>
                <a:path w="2950" h="2078" extrusionOk="0">
                  <a:moveTo>
                    <a:pt x="997" y="675"/>
                  </a:moveTo>
                  <a:cubicBezTo>
                    <a:pt x="999" y="675"/>
                    <a:pt x="1000" y="676"/>
                    <a:pt x="1002" y="677"/>
                  </a:cubicBezTo>
                  <a:cubicBezTo>
                    <a:pt x="1242" y="775"/>
                    <a:pt x="1463" y="898"/>
                    <a:pt x="1665" y="1058"/>
                  </a:cubicBezTo>
                  <a:cubicBezTo>
                    <a:pt x="1675" y="1068"/>
                    <a:pt x="1665" y="1086"/>
                    <a:pt x="1651" y="1086"/>
                  </a:cubicBezTo>
                  <a:cubicBezTo>
                    <a:pt x="1648" y="1086"/>
                    <a:pt x="1644" y="1085"/>
                    <a:pt x="1641" y="1082"/>
                  </a:cubicBezTo>
                  <a:cubicBezTo>
                    <a:pt x="1438" y="929"/>
                    <a:pt x="1229" y="800"/>
                    <a:pt x="996" y="695"/>
                  </a:cubicBezTo>
                  <a:cubicBezTo>
                    <a:pt x="985" y="690"/>
                    <a:pt x="988" y="675"/>
                    <a:pt x="997" y="675"/>
                  </a:cubicBezTo>
                  <a:close/>
                  <a:moveTo>
                    <a:pt x="351" y="412"/>
                  </a:moveTo>
                  <a:cubicBezTo>
                    <a:pt x="353" y="412"/>
                    <a:pt x="355" y="412"/>
                    <a:pt x="357" y="413"/>
                  </a:cubicBezTo>
                  <a:cubicBezTo>
                    <a:pt x="873" y="689"/>
                    <a:pt x="1383" y="978"/>
                    <a:pt x="1874" y="1297"/>
                  </a:cubicBezTo>
                  <a:cubicBezTo>
                    <a:pt x="1890" y="1308"/>
                    <a:pt x="1879" y="1337"/>
                    <a:pt x="1860" y="1337"/>
                  </a:cubicBezTo>
                  <a:cubicBezTo>
                    <a:pt x="1857" y="1337"/>
                    <a:pt x="1853" y="1336"/>
                    <a:pt x="1850" y="1334"/>
                  </a:cubicBezTo>
                  <a:cubicBezTo>
                    <a:pt x="1352" y="1027"/>
                    <a:pt x="855" y="726"/>
                    <a:pt x="338" y="443"/>
                  </a:cubicBezTo>
                  <a:cubicBezTo>
                    <a:pt x="322" y="432"/>
                    <a:pt x="335" y="412"/>
                    <a:pt x="351" y="412"/>
                  </a:cubicBezTo>
                  <a:close/>
                  <a:moveTo>
                    <a:pt x="357" y="1"/>
                  </a:moveTo>
                  <a:cubicBezTo>
                    <a:pt x="283" y="136"/>
                    <a:pt x="68" y="388"/>
                    <a:pt x="37" y="542"/>
                  </a:cubicBezTo>
                  <a:cubicBezTo>
                    <a:pt x="1" y="714"/>
                    <a:pt x="240" y="714"/>
                    <a:pt x="400" y="763"/>
                  </a:cubicBezTo>
                  <a:cubicBezTo>
                    <a:pt x="701" y="861"/>
                    <a:pt x="996" y="978"/>
                    <a:pt x="1285" y="1107"/>
                  </a:cubicBezTo>
                  <a:cubicBezTo>
                    <a:pt x="1874" y="1371"/>
                    <a:pt x="2427" y="1697"/>
                    <a:pt x="2949" y="2077"/>
                  </a:cubicBezTo>
                  <a:cubicBezTo>
                    <a:pt x="2661" y="1746"/>
                    <a:pt x="2329" y="1445"/>
                    <a:pt x="1997" y="1162"/>
                  </a:cubicBezTo>
                  <a:cubicBezTo>
                    <a:pt x="1586" y="800"/>
                    <a:pt x="1156" y="468"/>
                    <a:pt x="689" y="185"/>
                  </a:cubicBezTo>
                  <a:cubicBezTo>
                    <a:pt x="578" y="124"/>
                    <a:pt x="467" y="62"/>
                    <a:pt x="357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4"/>
            <p:cNvSpPr/>
            <p:nvPr/>
          </p:nvSpPr>
          <p:spPr>
            <a:xfrm>
              <a:off x="2063635" y="3000861"/>
              <a:ext cx="638043" cy="698953"/>
            </a:xfrm>
            <a:custGeom>
              <a:avLst/>
              <a:gdLst/>
              <a:ahLst/>
              <a:cxnLst/>
              <a:rect l="l" t="t" r="r" b="b"/>
              <a:pathLst>
                <a:path w="7165" h="7849" extrusionOk="0">
                  <a:moveTo>
                    <a:pt x="4054" y="387"/>
                  </a:moveTo>
                  <a:cubicBezTo>
                    <a:pt x="4170" y="387"/>
                    <a:pt x="4276" y="403"/>
                    <a:pt x="4320" y="469"/>
                  </a:cubicBezTo>
                  <a:cubicBezTo>
                    <a:pt x="4357" y="530"/>
                    <a:pt x="4301" y="751"/>
                    <a:pt x="4295" y="831"/>
                  </a:cubicBezTo>
                  <a:cubicBezTo>
                    <a:pt x="4283" y="966"/>
                    <a:pt x="4277" y="1108"/>
                    <a:pt x="4271" y="1249"/>
                  </a:cubicBezTo>
                  <a:cubicBezTo>
                    <a:pt x="4252" y="1716"/>
                    <a:pt x="4240" y="2189"/>
                    <a:pt x="4271" y="2656"/>
                  </a:cubicBezTo>
                  <a:cubicBezTo>
                    <a:pt x="4050" y="1919"/>
                    <a:pt x="3859" y="1169"/>
                    <a:pt x="3736" y="401"/>
                  </a:cubicBezTo>
                  <a:cubicBezTo>
                    <a:pt x="3823" y="401"/>
                    <a:pt x="3944" y="387"/>
                    <a:pt x="4054" y="387"/>
                  </a:cubicBezTo>
                  <a:close/>
                  <a:moveTo>
                    <a:pt x="3042" y="800"/>
                  </a:moveTo>
                  <a:cubicBezTo>
                    <a:pt x="3183" y="1341"/>
                    <a:pt x="3263" y="1900"/>
                    <a:pt x="3404" y="2441"/>
                  </a:cubicBezTo>
                  <a:cubicBezTo>
                    <a:pt x="3441" y="2588"/>
                    <a:pt x="3478" y="2730"/>
                    <a:pt x="3515" y="2871"/>
                  </a:cubicBezTo>
                  <a:cubicBezTo>
                    <a:pt x="3079" y="2287"/>
                    <a:pt x="2704" y="1667"/>
                    <a:pt x="2391" y="1015"/>
                  </a:cubicBezTo>
                  <a:cubicBezTo>
                    <a:pt x="2403" y="1015"/>
                    <a:pt x="2415" y="1009"/>
                    <a:pt x="2428" y="1009"/>
                  </a:cubicBezTo>
                  <a:cubicBezTo>
                    <a:pt x="2434" y="1009"/>
                    <a:pt x="2434" y="997"/>
                    <a:pt x="2428" y="997"/>
                  </a:cubicBezTo>
                  <a:cubicBezTo>
                    <a:pt x="2630" y="923"/>
                    <a:pt x="2833" y="862"/>
                    <a:pt x="3042" y="800"/>
                  </a:cubicBezTo>
                  <a:close/>
                  <a:moveTo>
                    <a:pt x="1892" y="153"/>
                  </a:moveTo>
                  <a:cubicBezTo>
                    <a:pt x="1909" y="153"/>
                    <a:pt x="1923" y="155"/>
                    <a:pt x="1936" y="162"/>
                  </a:cubicBezTo>
                  <a:cubicBezTo>
                    <a:pt x="2010" y="192"/>
                    <a:pt x="2127" y="641"/>
                    <a:pt x="2170" y="727"/>
                  </a:cubicBezTo>
                  <a:cubicBezTo>
                    <a:pt x="2526" y="1544"/>
                    <a:pt x="2993" y="2318"/>
                    <a:pt x="3552" y="3012"/>
                  </a:cubicBezTo>
                  <a:cubicBezTo>
                    <a:pt x="3558" y="3043"/>
                    <a:pt x="3564" y="3074"/>
                    <a:pt x="3576" y="3104"/>
                  </a:cubicBezTo>
                  <a:cubicBezTo>
                    <a:pt x="3183" y="2607"/>
                    <a:pt x="2741" y="2152"/>
                    <a:pt x="2256" y="1747"/>
                  </a:cubicBezTo>
                  <a:cubicBezTo>
                    <a:pt x="2084" y="1513"/>
                    <a:pt x="1899" y="1292"/>
                    <a:pt x="1733" y="1052"/>
                  </a:cubicBezTo>
                  <a:cubicBezTo>
                    <a:pt x="1732" y="1051"/>
                    <a:pt x="1729" y="1050"/>
                    <a:pt x="1727" y="1050"/>
                  </a:cubicBezTo>
                  <a:cubicBezTo>
                    <a:pt x="1719" y="1050"/>
                    <a:pt x="1710" y="1056"/>
                    <a:pt x="1715" y="1065"/>
                  </a:cubicBezTo>
                  <a:cubicBezTo>
                    <a:pt x="1838" y="1249"/>
                    <a:pt x="1967" y="1433"/>
                    <a:pt x="2096" y="1611"/>
                  </a:cubicBezTo>
                  <a:cubicBezTo>
                    <a:pt x="1942" y="1482"/>
                    <a:pt x="1783" y="1360"/>
                    <a:pt x="1617" y="1243"/>
                  </a:cubicBezTo>
                  <a:cubicBezTo>
                    <a:pt x="1488" y="1052"/>
                    <a:pt x="1346" y="874"/>
                    <a:pt x="1211" y="690"/>
                  </a:cubicBezTo>
                  <a:cubicBezTo>
                    <a:pt x="1174" y="641"/>
                    <a:pt x="1137" y="598"/>
                    <a:pt x="1101" y="549"/>
                  </a:cubicBezTo>
                  <a:cubicBezTo>
                    <a:pt x="1089" y="487"/>
                    <a:pt x="1119" y="456"/>
                    <a:pt x="1186" y="456"/>
                  </a:cubicBezTo>
                  <a:cubicBezTo>
                    <a:pt x="1192" y="456"/>
                    <a:pt x="1198" y="456"/>
                    <a:pt x="1205" y="456"/>
                  </a:cubicBezTo>
                  <a:cubicBezTo>
                    <a:pt x="1260" y="426"/>
                    <a:pt x="1353" y="401"/>
                    <a:pt x="1414" y="377"/>
                  </a:cubicBezTo>
                  <a:cubicBezTo>
                    <a:pt x="1529" y="333"/>
                    <a:pt x="1760" y="153"/>
                    <a:pt x="1892" y="153"/>
                  </a:cubicBezTo>
                  <a:close/>
                  <a:moveTo>
                    <a:pt x="947" y="2146"/>
                  </a:moveTo>
                  <a:cubicBezTo>
                    <a:pt x="1051" y="2207"/>
                    <a:pt x="1162" y="2269"/>
                    <a:pt x="1273" y="2330"/>
                  </a:cubicBezTo>
                  <a:cubicBezTo>
                    <a:pt x="1740" y="2613"/>
                    <a:pt x="2170" y="2945"/>
                    <a:pt x="2581" y="3301"/>
                  </a:cubicBezTo>
                  <a:cubicBezTo>
                    <a:pt x="2913" y="3590"/>
                    <a:pt x="3245" y="3891"/>
                    <a:pt x="3533" y="4222"/>
                  </a:cubicBezTo>
                  <a:cubicBezTo>
                    <a:pt x="3011" y="3842"/>
                    <a:pt x="2458" y="3516"/>
                    <a:pt x="1869" y="3252"/>
                  </a:cubicBezTo>
                  <a:cubicBezTo>
                    <a:pt x="1580" y="3123"/>
                    <a:pt x="1285" y="3006"/>
                    <a:pt x="984" y="2908"/>
                  </a:cubicBezTo>
                  <a:cubicBezTo>
                    <a:pt x="824" y="2859"/>
                    <a:pt x="585" y="2859"/>
                    <a:pt x="621" y="2680"/>
                  </a:cubicBezTo>
                  <a:cubicBezTo>
                    <a:pt x="652" y="2527"/>
                    <a:pt x="867" y="2281"/>
                    <a:pt x="947" y="2146"/>
                  </a:cubicBezTo>
                  <a:close/>
                  <a:moveTo>
                    <a:pt x="782" y="842"/>
                  </a:moveTo>
                  <a:cubicBezTo>
                    <a:pt x="924" y="842"/>
                    <a:pt x="1074" y="981"/>
                    <a:pt x="1199" y="1065"/>
                  </a:cubicBezTo>
                  <a:cubicBezTo>
                    <a:pt x="1377" y="1175"/>
                    <a:pt x="1555" y="1298"/>
                    <a:pt x="1721" y="1421"/>
                  </a:cubicBezTo>
                  <a:cubicBezTo>
                    <a:pt x="2434" y="1949"/>
                    <a:pt x="3060" y="2576"/>
                    <a:pt x="3613" y="3270"/>
                  </a:cubicBezTo>
                  <a:cubicBezTo>
                    <a:pt x="3736" y="3749"/>
                    <a:pt x="3865" y="4222"/>
                    <a:pt x="4031" y="4689"/>
                  </a:cubicBezTo>
                  <a:cubicBezTo>
                    <a:pt x="4068" y="4794"/>
                    <a:pt x="4105" y="4898"/>
                    <a:pt x="4154" y="5009"/>
                  </a:cubicBezTo>
                  <a:cubicBezTo>
                    <a:pt x="4025" y="4806"/>
                    <a:pt x="3908" y="4603"/>
                    <a:pt x="3767" y="4407"/>
                  </a:cubicBezTo>
                  <a:cubicBezTo>
                    <a:pt x="3767" y="4401"/>
                    <a:pt x="3767" y="4394"/>
                    <a:pt x="3761" y="4388"/>
                  </a:cubicBezTo>
                  <a:cubicBezTo>
                    <a:pt x="3755" y="4388"/>
                    <a:pt x="3755" y="4382"/>
                    <a:pt x="3748" y="4382"/>
                  </a:cubicBezTo>
                  <a:cubicBezTo>
                    <a:pt x="3736" y="4364"/>
                    <a:pt x="3724" y="4339"/>
                    <a:pt x="3705" y="4321"/>
                  </a:cubicBezTo>
                  <a:cubicBezTo>
                    <a:pt x="3454" y="3995"/>
                    <a:pt x="3159" y="3706"/>
                    <a:pt x="2852" y="3436"/>
                  </a:cubicBezTo>
                  <a:cubicBezTo>
                    <a:pt x="2188" y="2828"/>
                    <a:pt x="1475" y="2342"/>
                    <a:pt x="689" y="1900"/>
                  </a:cubicBezTo>
                  <a:cubicBezTo>
                    <a:pt x="560" y="1820"/>
                    <a:pt x="210" y="1673"/>
                    <a:pt x="173" y="1532"/>
                  </a:cubicBezTo>
                  <a:cubicBezTo>
                    <a:pt x="155" y="1446"/>
                    <a:pt x="554" y="966"/>
                    <a:pt x="646" y="893"/>
                  </a:cubicBezTo>
                  <a:cubicBezTo>
                    <a:pt x="690" y="856"/>
                    <a:pt x="735" y="842"/>
                    <a:pt x="782" y="842"/>
                  </a:cubicBezTo>
                  <a:close/>
                  <a:moveTo>
                    <a:pt x="3483" y="110"/>
                  </a:moveTo>
                  <a:cubicBezTo>
                    <a:pt x="3504" y="110"/>
                    <a:pt x="3521" y="112"/>
                    <a:pt x="3533" y="119"/>
                  </a:cubicBezTo>
                  <a:cubicBezTo>
                    <a:pt x="3675" y="192"/>
                    <a:pt x="3650" y="420"/>
                    <a:pt x="3675" y="555"/>
                  </a:cubicBezTo>
                  <a:cubicBezTo>
                    <a:pt x="3736" y="923"/>
                    <a:pt x="3816" y="1292"/>
                    <a:pt x="3908" y="1661"/>
                  </a:cubicBezTo>
                  <a:cubicBezTo>
                    <a:pt x="4099" y="2416"/>
                    <a:pt x="4344" y="3153"/>
                    <a:pt x="4596" y="3891"/>
                  </a:cubicBezTo>
                  <a:cubicBezTo>
                    <a:pt x="4731" y="4290"/>
                    <a:pt x="4848" y="4702"/>
                    <a:pt x="5039" y="5076"/>
                  </a:cubicBezTo>
                  <a:cubicBezTo>
                    <a:pt x="5131" y="5267"/>
                    <a:pt x="5247" y="5445"/>
                    <a:pt x="5389" y="5611"/>
                  </a:cubicBezTo>
                  <a:cubicBezTo>
                    <a:pt x="5825" y="6115"/>
                    <a:pt x="6335" y="6557"/>
                    <a:pt x="6888" y="6938"/>
                  </a:cubicBezTo>
                  <a:cubicBezTo>
                    <a:pt x="6740" y="6944"/>
                    <a:pt x="6593" y="7055"/>
                    <a:pt x="6501" y="7153"/>
                  </a:cubicBezTo>
                  <a:cubicBezTo>
                    <a:pt x="6372" y="7288"/>
                    <a:pt x="6304" y="7478"/>
                    <a:pt x="6347" y="7657"/>
                  </a:cubicBezTo>
                  <a:cubicBezTo>
                    <a:pt x="5757" y="7325"/>
                    <a:pt x="5278" y="6747"/>
                    <a:pt x="4897" y="6201"/>
                  </a:cubicBezTo>
                  <a:cubicBezTo>
                    <a:pt x="4731" y="5955"/>
                    <a:pt x="4584" y="5709"/>
                    <a:pt x="4455" y="5445"/>
                  </a:cubicBezTo>
                  <a:cubicBezTo>
                    <a:pt x="4461" y="5445"/>
                    <a:pt x="4473" y="5427"/>
                    <a:pt x="4461" y="5414"/>
                  </a:cubicBezTo>
                  <a:cubicBezTo>
                    <a:pt x="4455" y="5414"/>
                    <a:pt x="4455" y="5408"/>
                    <a:pt x="4449" y="5402"/>
                  </a:cubicBezTo>
                  <a:cubicBezTo>
                    <a:pt x="4449" y="5402"/>
                    <a:pt x="4449" y="5402"/>
                    <a:pt x="4449" y="5396"/>
                  </a:cubicBezTo>
                  <a:cubicBezTo>
                    <a:pt x="4430" y="5322"/>
                    <a:pt x="4406" y="5248"/>
                    <a:pt x="4387" y="5175"/>
                  </a:cubicBezTo>
                  <a:lnTo>
                    <a:pt x="4387" y="5175"/>
                  </a:lnTo>
                  <a:cubicBezTo>
                    <a:pt x="4523" y="5267"/>
                    <a:pt x="4670" y="5347"/>
                    <a:pt x="4817" y="5420"/>
                  </a:cubicBezTo>
                  <a:cubicBezTo>
                    <a:pt x="4822" y="5423"/>
                    <a:pt x="4826" y="5424"/>
                    <a:pt x="4830" y="5424"/>
                  </a:cubicBezTo>
                  <a:cubicBezTo>
                    <a:pt x="4848" y="5424"/>
                    <a:pt x="4859" y="5405"/>
                    <a:pt x="4854" y="5390"/>
                  </a:cubicBezTo>
                  <a:lnTo>
                    <a:pt x="4731" y="5126"/>
                  </a:lnTo>
                  <a:lnTo>
                    <a:pt x="4731" y="5126"/>
                  </a:lnTo>
                  <a:cubicBezTo>
                    <a:pt x="4817" y="5187"/>
                    <a:pt x="4910" y="5242"/>
                    <a:pt x="4996" y="5298"/>
                  </a:cubicBezTo>
                  <a:cubicBezTo>
                    <a:pt x="5000" y="5299"/>
                    <a:pt x="5005" y="5300"/>
                    <a:pt x="5009" y="5300"/>
                  </a:cubicBezTo>
                  <a:cubicBezTo>
                    <a:pt x="5024" y="5300"/>
                    <a:pt x="5037" y="5292"/>
                    <a:pt x="5032" y="5273"/>
                  </a:cubicBezTo>
                  <a:cubicBezTo>
                    <a:pt x="5026" y="5218"/>
                    <a:pt x="5026" y="5156"/>
                    <a:pt x="5014" y="5095"/>
                  </a:cubicBezTo>
                  <a:cubicBezTo>
                    <a:pt x="5014" y="5095"/>
                    <a:pt x="5014" y="5089"/>
                    <a:pt x="5014" y="5089"/>
                  </a:cubicBezTo>
                  <a:cubicBezTo>
                    <a:pt x="5009" y="5078"/>
                    <a:pt x="4999" y="5073"/>
                    <a:pt x="4989" y="5073"/>
                  </a:cubicBezTo>
                  <a:cubicBezTo>
                    <a:pt x="4978" y="5073"/>
                    <a:pt x="4968" y="5081"/>
                    <a:pt x="4971" y="5095"/>
                  </a:cubicBezTo>
                  <a:cubicBezTo>
                    <a:pt x="4971" y="5144"/>
                    <a:pt x="4977" y="5187"/>
                    <a:pt x="4983" y="5230"/>
                  </a:cubicBezTo>
                  <a:cubicBezTo>
                    <a:pt x="4879" y="5169"/>
                    <a:pt x="4787" y="5101"/>
                    <a:pt x="4688" y="5040"/>
                  </a:cubicBezTo>
                  <a:cubicBezTo>
                    <a:pt x="4683" y="5036"/>
                    <a:pt x="4678" y="5034"/>
                    <a:pt x="4674" y="5034"/>
                  </a:cubicBezTo>
                  <a:cubicBezTo>
                    <a:pt x="4657" y="5034"/>
                    <a:pt x="4647" y="5056"/>
                    <a:pt x="4652" y="5070"/>
                  </a:cubicBezTo>
                  <a:cubicBezTo>
                    <a:pt x="4695" y="5162"/>
                    <a:pt x="4738" y="5255"/>
                    <a:pt x="4781" y="5347"/>
                  </a:cubicBezTo>
                  <a:cubicBezTo>
                    <a:pt x="4633" y="5273"/>
                    <a:pt x="4492" y="5187"/>
                    <a:pt x="4357" y="5101"/>
                  </a:cubicBezTo>
                  <a:cubicBezTo>
                    <a:pt x="4353" y="5098"/>
                    <a:pt x="4348" y="5097"/>
                    <a:pt x="4344" y="5097"/>
                  </a:cubicBezTo>
                  <a:cubicBezTo>
                    <a:pt x="4329" y="5097"/>
                    <a:pt x="4315" y="5111"/>
                    <a:pt x="4320" y="5126"/>
                  </a:cubicBezTo>
                  <a:cubicBezTo>
                    <a:pt x="4338" y="5187"/>
                    <a:pt x="4357" y="5242"/>
                    <a:pt x="4381" y="5304"/>
                  </a:cubicBezTo>
                  <a:cubicBezTo>
                    <a:pt x="4228" y="4978"/>
                    <a:pt x="4093" y="4640"/>
                    <a:pt x="3988" y="4290"/>
                  </a:cubicBezTo>
                  <a:cubicBezTo>
                    <a:pt x="3785" y="3596"/>
                    <a:pt x="3601" y="2895"/>
                    <a:pt x="3423" y="2189"/>
                  </a:cubicBezTo>
                  <a:cubicBezTo>
                    <a:pt x="3257" y="1525"/>
                    <a:pt x="3177" y="831"/>
                    <a:pt x="2888" y="205"/>
                  </a:cubicBezTo>
                  <a:cubicBezTo>
                    <a:pt x="2993" y="186"/>
                    <a:pt x="3103" y="174"/>
                    <a:pt x="3208" y="155"/>
                  </a:cubicBezTo>
                  <a:cubicBezTo>
                    <a:pt x="3257" y="150"/>
                    <a:pt x="3397" y="110"/>
                    <a:pt x="3483" y="110"/>
                  </a:cubicBezTo>
                  <a:close/>
                  <a:moveTo>
                    <a:pt x="6895" y="7023"/>
                  </a:moveTo>
                  <a:cubicBezTo>
                    <a:pt x="6920" y="7023"/>
                    <a:pt x="6944" y="7027"/>
                    <a:pt x="6968" y="7036"/>
                  </a:cubicBezTo>
                  <a:cubicBezTo>
                    <a:pt x="6973" y="7038"/>
                    <a:pt x="6977" y="7039"/>
                    <a:pt x="6981" y="7039"/>
                  </a:cubicBezTo>
                  <a:cubicBezTo>
                    <a:pt x="6993" y="7039"/>
                    <a:pt x="7002" y="7033"/>
                    <a:pt x="7011" y="7024"/>
                  </a:cubicBezTo>
                  <a:lnTo>
                    <a:pt x="7011" y="7024"/>
                  </a:lnTo>
                  <a:cubicBezTo>
                    <a:pt x="7029" y="7202"/>
                    <a:pt x="6980" y="7368"/>
                    <a:pt x="6888" y="7528"/>
                  </a:cubicBezTo>
                  <a:cubicBezTo>
                    <a:pt x="6832" y="7623"/>
                    <a:pt x="6688" y="7790"/>
                    <a:pt x="6562" y="7790"/>
                  </a:cubicBezTo>
                  <a:cubicBezTo>
                    <a:pt x="6509" y="7790"/>
                    <a:pt x="6459" y="7760"/>
                    <a:pt x="6421" y="7681"/>
                  </a:cubicBezTo>
                  <a:cubicBezTo>
                    <a:pt x="6421" y="7675"/>
                    <a:pt x="6415" y="7669"/>
                    <a:pt x="6402" y="7669"/>
                  </a:cubicBezTo>
                  <a:cubicBezTo>
                    <a:pt x="6390" y="7503"/>
                    <a:pt x="6433" y="7349"/>
                    <a:pt x="6544" y="7220"/>
                  </a:cubicBezTo>
                  <a:cubicBezTo>
                    <a:pt x="6626" y="7133"/>
                    <a:pt x="6765" y="7023"/>
                    <a:pt x="6895" y="7023"/>
                  </a:cubicBezTo>
                  <a:close/>
                  <a:moveTo>
                    <a:pt x="1943" y="0"/>
                  </a:moveTo>
                  <a:cubicBezTo>
                    <a:pt x="1935" y="0"/>
                    <a:pt x="1926" y="3"/>
                    <a:pt x="1918" y="8"/>
                  </a:cubicBezTo>
                  <a:cubicBezTo>
                    <a:pt x="1629" y="192"/>
                    <a:pt x="1316" y="334"/>
                    <a:pt x="978" y="432"/>
                  </a:cubicBezTo>
                  <a:cubicBezTo>
                    <a:pt x="947" y="444"/>
                    <a:pt x="941" y="481"/>
                    <a:pt x="959" y="506"/>
                  </a:cubicBezTo>
                  <a:cubicBezTo>
                    <a:pt x="1125" y="721"/>
                    <a:pt x="1291" y="929"/>
                    <a:pt x="1463" y="1132"/>
                  </a:cubicBezTo>
                  <a:cubicBezTo>
                    <a:pt x="1236" y="972"/>
                    <a:pt x="996" y="825"/>
                    <a:pt x="750" y="684"/>
                  </a:cubicBezTo>
                  <a:cubicBezTo>
                    <a:pt x="742" y="678"/>
                    <a:pt x="733" y="675"/>
                    <a:pt x="724" y="675"/>
                  </a:cubicBezTo>
                  <a:cubicBezTo>
                    <a:pt x="712" y="675"/>
                    <a:pt x="702" y="680"/>
                    <a:pt x="695" y="690"/>
                  </a:cubicBezTo>
                  <a:cubicBezTo>
                    <a:pt x="468" y="960"/>
                    <a:pt x="241" y="1237"/>
                    <a:pt x="25" y="1519"/>
                  </a:cubicBezTo>
                  <a:cubicBezTo>
                    <a:pt x="1" y="1544"/>
                    <a:pt x="7" y="1575"/>
                    <a:pt x="32" y="1599"/>
                  </a:cubicBezTo>
                  <a:cubicBezTo>
                    <a:pt x="314" y="1802"/>
                    <a:pt x="621" y="1962"/>
                    <a:pt x="922" y="2134"/>
                  </a:cubicBezTo>
                  <a:cubicBezTo>
                    <a:pt x="763" y="2349"/>
                    <a:pt x="609" y="2564"/>
                    <a:pt x="456" y="2785"/>
                  </a:cubicBezTo>
                  <a:cubicBezTo>
                    <a:pt x="443" y="2809"/>
                    <a:pt x="456" y="2840"/>
                    <a:pt x="480" y="2846"/>
                  </a:cubicBezTo>
                  <a:cubicBezTo>
                    <a:pt x="1629" y="3166"/>
                    <a:pt x="2704" y="3682"/>
                    <a:pt x="3669" y="4382"/>
                  </a:cubicBezTo>
                  <a:cubicBezTo>
                    <a:pt x="3884" y="4665"/>
                    <a:pt x="4037" y="4996"/>
                    <a:pt x="4265" y="5267"/>
                  </a:cubicBezTo>
                  <a:cubicBezTo>
                    <a:pt x="4449" y="5672"/>
                    <a:pt x="4676" y="6053"/>
                    <a:pt x="4940" y="6416"/>
                  </a:cubicBezTo>
                  <a:cubicBezTo>
                    <a:pt x="5315" y="6919"/>
                    <a:pt x="5782" y="7478"/>
                    <a:pt x="6359" y="7755"/>
                  </a:cubicBezTo>
                  <a:cubicBezTo>
                    <a:pt x="6365" y="7760"/>
                    <a:pt x="6371" y="7762"/>
                    <a:pt x="6377" y="7762"/>
                  </a:cubicBezTo>
                  <a:cubicBezTo>
                    <a:pt x="6386" y="7762"/>
                    <a:pt x="6395" y="7758"/>
                    <a:pt x="6402" y="7755"/>
                  </a:cubicBezTo>
                  <a:cubicBezTo>
                    <a:pt x="6446" y="7820"/>
                    <a:pt x="6514" y="7848"/>
                    <a:pt x="6587" y="7848"/>
                  </a:cubicBezTo>
                  <a:cubicBezTo>
                    <a:pt x="6678" y="7848"/>
                    <a:pt x="6777" y="7805"/>
                    <a:pt x="6845" y="7737"/>
                  </a:cubicBezTo>
                  <a:cubicBezTo>
                    <a:pt x="7023" y="7552"/>
                    <a:pt x="7164" y="7220"/>
                    <a:pt x="7048" y="6975"/>
                  </a:cubicBezTo>
                  <a:cubicBezTo>
                    <a:pt x="7048" y="6962"/>
                    <a:pt x="7041" y="6950"/>
                    <a:pt x="7029" y="6938"/>
                  </a:cubicBezTo>
                  <a:cubicBezTo>
                    <a:pt x="6501" y="6588"/>
                    <a:pt x="6015" y="6176"/>
                    <a:pt x="5585" y="5709"/>
                  </a:cubicBezTo>
                  <a:cubicBezTo>
                    <a:pt x="5100" y="5193"/>
                    <a:pt x="4916" y="4585"/>
                    <a:pt x="4688" y="3928"/>
                  </a:cubicBezTo>
                  <a:cubicBezTo>
                    <a:pt x="4553" y="3540"/>
                    <a:pt x="4424" y="3160"/>
                    <a:pt x="4308" y="2773"/>
                  </a:cubicBezTo>
                  <a:cubicBezTo>
                    <a:pt x="4320" y="2773"/>
                    <a:pt x="4332" y="2760"/>
                    <a:pt x="4332" y="2742"/>
                  </a:cubicBezTo>
                  <a:cubicBezTo>
                    <a:pt x="4357" y="1943"/>
                    <a:pt x="4344" y="1151"/>
                    <a:pt x="4400" y="352"/>
                  </a:cubicBezTo>
                  <a:cubicBezTo>
                    <a:pt x="4406" y="334"/>
                    <a:pt x="4381" y="315"/>
                    <a:pt x="4363" y="315"/>
                  </a:cubicBezTo>
                  <a:cubicBezTo>
                    <a:pt x="4154" y="327"/>
                    <a:pt x="3939" y="334"/>
                    <a:pt x="3730" y="364"/>
                  </a:cubicBezTo>
                  <a:cubicBezTo>
                    <a:pt x="3718" y="266"/>
                    <a:pt x="3699" y="168"/>
                    <a:pt x="3687" y="69"/>
                  </a:cubicBezTo>
                  <a:cubicBezTo>
                    <a:pt x="3687" y="51"/>
                    <a:pt x="3675" y="26"/>
                    <a:pt x="3644" y="26"/>
                  </a:cubicBezTo>
                  <a:cubicBezTo>
                    <a:pt x="3380" y="51"/>
                    <a:pt x="3116" y="88"/>
                    <a:pt x="2858" y="143"/>
                  </a:cubicBezTo>
                  <a:cubicBezTo>
                    <a:pt x="2821" y="155"/>
                    <a:pt x="2827" y="192"/>
                    <a:pt x="2852" y="205"/>
                  </a:cubicBezTo>
                  <a:cubicBezTo>
                    <a:pt x="2852" y="205"/>
                    <a:pt x="2852" y="211"/>
                    <a:pt x="2852" y="211"/>
                  </a:cubicBezTo>
                  <a:cubicBezTo>
                    <a:pt x="2919" y="383"/>
                    <a:pt x="2974" y="561"/>
                    <a:pt x="3024" y="739"/>
                  </a:cubicBezTo>
                  <a:cubicBezTo>
                    <a:pt x="2796" y="764"/>
                    <a:pt x="2563" y="843"/>
                    <a:pt x="2366" y="960"/>
                  </a:cubicBezTo>
                  <a:cubicBezTo>
                    <a:pt x="2225" y="659"/>
                    <a:pt x="2096" y="352"/>
                    <a:pt x="1985" y="33"/>
                  </a:cubicBezTo>
                  <a:cubicBezTo>
                    <a:pt x="1981" y="15"/>
                    <a:pt x="1964" y="0"/>
                    <a:pt x="194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4"/>
            <p:cNvSpPr/>
            <p:nvPr/>
          </p:nvSpPr>
          <p:spPr>
            <a:xfrm>
              <a:off x="2656435" y="3637651"/>
              <a:ext cx="23865" cy="43813"/>
            </a:xfrm>
            <a:custGeom>
              <a:avLst/>
              <a:gdLst/>
              <a:ahLst/>
              <a:cxnLst/>
              <a:rect l="l" t="t" r="r" b="b"/>
              <a:pathLst>
                <a:path w="268" h="492" extrusionOk="0">
                  <a:moveTo>
                    <a:pt x="228" y="0"/>
                  </a:moveTo>
                  <a:cubicBezTo>
                    <a:pt x="221" y="0"/>
                    <a:pt x="215" y="4"/>
                    <a:pt x="212" y="14"/>
                  </a:cubicBezTo>
                  <a:cubicBezTo>
                    <a:pt x="176" y="192"/>
                    <a:pt x="145" y="334"/>
                    <a:pt x="10" y="469"/>
                  </a:cubicBezTo>
                  <a:cubicBezTo>
                    <a:pt x="0" y="478"/>
                    <a:pt x="13" y="491"/>
                    <a:pt x="24" y="491"/>
                  </a:cubicBezTo>
                  <a:cubicBezTo>
                    <a:pt x="28" y="491"/>
                    <a:pt x="31" y="490"/>
                    <a:pt x="34" y="487"/>
                  </a:cubicBezTo>
                  <a:cubicBezTo>
                    <a:pt x="157" y="377"/>
                    <a:pt x="268" y="192"/>
                    <a:pt x="255" y="20"/>
                  </a:cubicBezTo>
                  <a:cubicBezTo>
                    <a:pt x="252" y="9"/>
                    <a:pt x="239" y="0"/>
                    <a:pt x="22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4"/>
            <p:cNvSpPr/>
            <p:nvPr/>
          </p:nvSpPr>
          <p:spPr>
            <a:xfrm>
              <a:off x="2656702" y="3646823"/>
              <a:ext cx="12912" cy="19057"/>
            </a:xfrm>
            <a:custGeom>
              <a:avLst/>
              <a:gdLst/>
              <a:ahLst/>
              <a:cxnLst/>
              <a:rect l="l" t="t" r="r" b="b"/>
              <a:pathLst>
                <a:path w="145" h="214" extrusionOk="0">
                  <a:moveTo>
                    <a:pt x="108" y="0"/>
                  </a:moveTo>
                  <a:cubicBezTo>
                    <a:pt x="105" y="0"/>
                    <a:pt x="102" y="1"/>
                    <a:pt x="99" y="3"/>
                  </a:cubicBezTo>
                  <a:cubicBezTo>
                    <a:pt x="31" y="40"/>
                    <a:pt x="1" y="126"/>
                    <a:pt x="7" y="200"/>
                  </a:cubicBezTo>
                  <a:cubicBezTo>
                    <a:pt x="7" y="209"/>
                    <a:pt x="14" y="214"/>
                    <a:pt x="22" y="214"/>
                  </a:cubicBezTo>
                  <a:cubicBezTo>
                    <a:pt x="30" y="214"/>
                    <a:pt x="37" y="209"/>
                    <a:pt x="37" y="200"/>
                  </a:cubicBezTo>
                  <a:cubicBezTo>
                    <a:pt x="37" y="126"/>
                    <a:pt x="74" y="83"/>
                    <a:pt x="123" y="40"/>
                  </a:cubicBezTo>
                  <a:cubicBezTo>
                    <a:pt x="144" y="25"/>
                    <a:pt x="126" y="0"/>
                    <a:pt x="10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4"/>
            <p:cNvSpPr/>
            <p:nvPr/>
          </p:nvSpPr>
          <p:spPr>
            <a:xfrm>
              <a:off x="2635954" y="3634802"/>
              <a:ext cx="30811" cy="50402"/>
            </a:xfrm>
            <a:custGeom>
              <a:avLst/>
              <a:gdLst/>
              <a:ahLst/>
              <a:cxnLst/>
              <a:rect l="l" t="t" r="r" b="b"/>
              <a:pathLst>
                <a:path w="346" h="566" extrusionOk="0">
                  <a:moveTo>
                    <a:pt x="307" y="1"/>
                  </a:moveTo>
                  <a:cubicBezTo>
                    <a:pt x="303" y="1"/>
                    <a:pt x="299" y="1"/>
                    <a:pt x="295" y="3"/>
                  </a:cubicBezTo>
                  <a:cubicBezTo>
                    <a:pt x="98" y="89"/>
                    <a:pt x="0" y="353"/>
                    <a:pt x="74" y="550"/>
                  </a:cubicBezTo>
                  <a:cubicBezTo>
                    <a:pt x="79" y="560"/>
                    <a:pt x="88" y="565"/>
                    <a:pt x="97" y="565"/>
                  </a:cubicBezTo>
                  <a:cubicBezTo>
                    <a:pt x="109" y="565"/>
                    <a:pt x="120" y="556"/>
                    <a:pt x="117" y="538"/>
                  </a:cubicBezTo>
                  <a:cubicBezTo>
                    <a:pt x="68" y="335"/>
                    <a:pt x="147" y="157"/>
                    <a:pt x="320" y="40"/>
                  </a:cubicBezTo>
                  <a:cubicBezTo>
                    <a:pt x="346" y="29"/>
                    <a:pt x="331" y="1"/>
                    <a:pt x="30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4"/>
            <p:cNvSpPr/>
            <p:nvPr/>
          </p:nvSpPr>
          <p:spPr>
            <a:xfrm>
              <a:off x="2497749" y="3535423"/>
              <a:ext cx="101962" cy="94838"/>
            </a:xfrm>
            <a:custGeom>
              <a:avLst/>
              <a:gdLst/>
              <a:ahLst/>
              <a:cxnLst/>
              <a:rect l="l" t="t" r="r" b="b"/>
              <a:pathLst>
                <a:path w="1145" h="1065" extrusionOk="0">
                  <a:moveTo>
                    <a:pt x="24" y="1"/>
                  </a:moveTo>
                  <a:cubicBezTo>
                    <a:pt x="12" y="1"/>
                    <a:pt x="1" y="16"/>
                    <a:pt x="10" y="26"/>
                  </a:cubicBezTo>
                  <a:cubicBezTo>
                    <a:pt x="329" y="419"/>
                    <a:pt x="655" y="824"/>
                    <a:pt x="1110" y="1064"/>
                  </a:cubicBezTo>
                  <a:cubicBezTo>
                    <a:pt x="1112" y="1065"/>
                    <a:pt x="1114" y="1065"/>
                    <a:pt x="1116" y="1065"/>
                  </a:cubicBezTo>
                  <a:cubicBezTo>
                    <a:pt x="1132" y="1065"/>
                    <a:pt x="1145" y="1044"/>
                    <a:pt x="1128" y="1033"/>
                  </a:cubicBezTo>
                  <a:cubicBezTo>
                    <a:pt x="680" y="775"/>
                    <a:pt x="354" y="400"/>
                    <a:pt x="35" y="7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4"/>
            <p:cNvSpPr/>
            <p:nvPr/>
          </p:nvSpPr>
          <p:spPr>
            <a:xfrm>
              <a:off x="2531588" y="3534978"/>
              <a:ext cx="60910" cy="61177"/>
            </a:xfrm>
            <a:custGeom>
              <a:avLst/>
              <a:gdLst/>
              <a:ahLst/>
              <a:cxnLst/>
              <a:rect l="l" t="t" r="r" b="b"/>
              <a:pathLst>
                <a:path w="684" h="687" extrusionOk="0">
                  <a:moveTo>
                    <a:pt x="20" y="1"/>
                  </a:moveTo>
                  <a:cubicBezTo>
                    <a:pt x="11" y="1"/>
                    <a:pt x="0" y="10"/>
                    <a:pt x="5" y="18"/>
                  </a:cubicBezTo>
                  <a:cubicBezTo>
                    <a:pt x="183" y="270"/>
                    <a:pt x="398" y="498"/>
                    <a:pt x="638" y="682"/>
                  </a:cubicBezTo>
                  <a:cubicBezTo>
                    <a:pt x="642" y="685"/>
                    <a:pt x="647" y="687"/>
                    <a:pt x="652" y="687"/>
                  </a:cubicBezTo>
                  <a:cubicBezTo>
                    <a:pt x="670" y="687"/>
                    <a:pt x="683" y="661"/>
                    <a:pt x="668" y="651"/>
                  </a:cubicBezTo>
                  <a:cubicBezTo>
                    <a:pt x="423" y="461"/>
                    <a:pt x="214" y="252"/>
                    <a:pt x="29" y="6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4"/>
            <p:cNvSpPr/>
            <p:nvPr/>
          </p:nvSpPr>
          <p:spPr>
            <a:xfrm>
              <a:off x="2419831" y="3300689"/>
              <a:ext cx="61177" cy="133575"/>
            </a:xfrm>
            <a:custGeom>
              <a:avLst/>
              <a:gdLst/>
              <a:ahLst/>
              <a:cxnLst/>
              <a:rect l="l" t="t" r="r" b="b"/>
              <a:pathLst>
                <a:path w="687" h="1500" extrusionOk="0">
                  <a:moveTo>
                    <a:pt x="30" y="1"/>
                  </a:moveTo>
                  <a:cubicBezTo>
                    <a:pt x="18" y="1"/>
                    <a:pt x="0" y="13"/>
                    <a:pt x="0" y="32"/>
                  </a:cubicBezTo>
                  <a:cubicBezTo>
                    <a:pt x="86" y="573"/>
                    <a:pt x="314" y="1070"/>
                    <a:pt x="664" y="1494"/>
                  </a:cubicBezTo>
                  <a:cubicBezTo>
                    <a:pt x="666" y="1498"/>
                    <a:pt x="669" y="1499"/>
                    <a:pt x="671" y="1499"/>
                  </a:cubicBezTo>
                  <a:cubicBezTo>
                    <a:pt x="679" y="1499"/>
                    <a:pt x="687" y="1491"/>
                    <a:pt x="682" y="1482"/>
                  </a:cubicBezTo>
                  <a:cubicBezTo>
                    <a:pt x="344" y="1046"/>
                    <a:pt x="136" y="561"/>
                    <a:pt x="43" y="14"/>
                  </a:cubicBezTo>
                  <a:cubicBezTo>
                    <a:pt x="43" y="5"/>
                    <a:pt x="38" y="1"/>
                    <a:pt x="3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4"/>
            <p:cNvSpPr/>
            <p:nvPr/>
          </p:nvSpPr>
          <p:spPr>
            <a:xfrm>
              <a:off x="2362038" y="3053667"/>
              <a:ext cx="92078" cy="300900"/>
            </a:xfrm>
            <a:custGeom>
              <a:avLst/>
              <a:gdLst/>
              <a:ahLst/>
              <a:cxnLst/>
              <a:rect l="l" t="t" r="r" b="b"/>
              <a:pathLst>
                <a:path w="1034" h="3379" extrusionOk="0">
                  <a:moveTo>
                    <a:pt x="29" y="1"/>
                  </a:moveTo>
                  <a:cubicBezTo>
                    <a:pt x="16" y="1"/>
                    <a:pt x="0" y="14"/>
                    <a:pt x="4" y="29"/>
                  </a:cubicBezTo>
                  <a:cubicBezTo>
                    <a:pt x="189" y="1178"/>
                    <a:pt x="545" y="2315"/>
                    <a:pt x="1018" y="3371"/>
                  </a:cubicBezTo>
                  <a:cubicBezTo>
                    <a:pt x="1021" y="3377"/>
                    <a:pt x="1024" y="3378"/>
                    <a:pt x="1027" y="3378"/>
                  </a:cubicBezTo>
                  <a:cubicBezTo>
                    <a:pt x="1031" y="3378"/>
                    <a:pt x="1034" y="3375"/>
                    <a:pt x="1030" y="3371"/>
                  </a:cubicBezTo>
                  <a:cubicBezTo>
                    <a:pt x="600" y="2278"/>
                    <a:pt x="293" y="1166"/>
                    <a:pt x="47" y="17"/>
                  </a:cubicBezTo>
                  <a:cubicBezTo>
                    <a:pt x="45" y="6"/>
                    <a:pt x="38" y="1"/>
                    <a:pt x="2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4"/>
            <p:cNvSpPr/>
            <p:nvPr/>
          </p:nvSpPr>
          <p:spPr>
            <a:xfrm>
              <a:off x="2431319" y="3121879"/>
              <a:ext cx="3918" cy="2315"/>
            </a:xfrm>
            <a:custGeom>
              <a:avLst/>
              <a:gdLst/>
              <a:ahLst/>
              <a:cxnLst/>
              <a:rect l="l" t="t" r="r" b="b"/>
              <a:pathLst>
                <a:path w="44" h="26" extrusionOk="0">
                  <a:moveTo>
                    <a:pt x="19" y="1"/>
                  </a:moveTo>
                  <a:cubicBezTo>
                    <a:pt x="2" y="1"/>
                    <a:pt x="1" y="26"/>
                    <a:pt x="14" y="26"/>
                  </a:cubicBezTo>
                  <a:cubicBezTo>
                    <a:pt x="16" y="26"/>
                    <a:pt x="17" y="26"/>
                    <a:pt x="19" y="25"/>
                  </a:cubicBezTo>
                  <a:cubicBezTo>
                    <a:pt x="43" y="25"/>
                    <a:pt x="43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4"/>
            <p:cNvSpPr/>
            <p:nvPr/>
          </p:nvSpPr>
          <p:spPr>
            <a:xfrm>
              <a:off x="2413242" y="3094719"/>
              <a:ext cx="8638" cy="43902"/>
            </a:xfrm>
            <a:custGeom>
              <a:avLst/>
              <a:gdLst/>
              <a:ahLst/>
              <a:cxnLst/>
              <a:rect l="l" t="t" r="r" b="b"/>
              <a:pathLst>
                <a:path w="97" h="493" extrusionOk="0">
                  <a:moveTo>
                    <a:pt x="50" y="1"/>
                  </a:moveTo>
                  <a:cubicBezTo>
                    <a:pt x="42" y="1"/>
                    <a:pt x="34" y="5"/>
                    <a:pt x="31" y="17"/>
                  </a:cubicBezTo>
                  <a:cubicBezTo>
                    <a:pt x="1" y="164"/>
                    <a:pt x="31" y="336"/>
                    <a:pt x="68" y="484"/>
                  </a:cubicBezTo>
                  <a:cubicBezTo>
                    <a:pt x="70" y="490"/>
                    <a:pt x="75" y="493"/>
                    <a:pt x="79" y="493"/>
                  </a:cubicBezTo>
                  <a:cubicBezTo>
                    <a:pt x="88" y="493"/>
                    <a:pt x="97" y="483"/>
                    <a:pt x="93" y="471"/>
                  </a:cubicBezTo>
                  <a:cubicBezTo>
                    <a:pt x="62" y="318"/>
                    <a:pt x="74" y="170"/>
                    <a:pt x="68" y="17"/>
                  </a:cubicBezTo>
                  <a:cubicBezTo>
                    <a:pt x="68" y="7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4"/>
            <p:cNvSpPr/>
            <p:nvPr/>
          </p:nvSpPr>
          <p:spPr>
            <a:xfrm>
              <a:off x="2121784" y="3111371"/>
              <a:ext cx="242394" cy="174449"/>
            </a:xfrm>
            <a:custGeom>
              <a:avLst/>
              <a:gdLst/>
              <a:ahLst/>
              <a:cxnLst/>
              <a:rect l="l" t="t" r="r" b="b"/>
              <a:pathLst>
                <a:path w="2722" h="1959" extrusionOk="0">
                  <a:moveTo>
                    <a:pt x="19" y="1"/>
                  </a:moveTo>
                  <a:cubicBezTo>
                    <a:pt x="8" y="1"/>
                    <a:pt x="1" y="14"/>
                    <a:pt x="11" y="14"/>
                  </a:cubicBezTo>
                  <a:cubicBezTo>
                    <a:pt x="1031" y="487"/>
                    <a:pt x="1897" y="1151"/>
                    <a:pt x="2678" y="1949"/>
                  </a:cubicBezTo>
                  <a:cubicBezTo>
                    <a:pt x="2683" y="1956"/>
                    <a:pt x="2688" y="1958"/>
                    <a:pt x="2694" y="1958"/>
                  </a:cubicBezTo>
                  <a:cubicBezTo>
                    <a:pt x="2709" y="1958"/>
                    <a:pt x="2722" y="1938"/>
                    <a:pt x="2708" y="1925"/>
                  </a:cubicBezTo>
                  <a:cubicBezTo>
                    <a:pt x="1977" y="1089"/>
                    <a:pt x="1031" y="444"/>
                    <a:pt x="24" y="2"/>
                  </a:cubicBezTo>
                  <a:cubicBezTo>
                    <a:pt x="22" y="1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4"/>
            <p:cNvSpPr/>
            <p:nvPr/>
          </p:nvSpPr>
          <p:spPr>
            <a:xfrm>
              <a:off x="2328645" y="3113152"/>
              <a:ext cx="16652" cy="47286"/>
            </a:xfrm>
            <a:custGeom>
              <a:avLst/>
              <a:gdLst/>
              <a:ahLst/>
              <a:cxnLst/>
              <a:rect l="l" t="t" r="r" b="b"/>
              <a:pathLst>
                <a:path w="187" h="531" extrusionOk="0">
                  <a:moveTo>
                    <a:pt x="25" y="0"/>
                  </a:moveTo>
                  <a:cubicBezTo>
                    <a:pt x="14" y="0"/>
                    <a:pt x="1" y="11"/>
                    <a:pt x="5" y="25"/>
                  </a:cubicBezTo>
                  <a:cubicBezTo>
                    <a:pt x="29" y="203"/>
                    <a:pt x="84" y="363"/>
                    <a:pt x="158" y="522"/>
                  </a:cubicBezTo>
                  <a:cubicBezTo>
                    <a:pt x="160" y="528"/>
                    <a:pt x="164" y="530"/>
                    <a:pt x="167" y="530"/>
                  </a:cubicBezTo>
                  <a:cubicBezTo>
                    <a:pt x="176" y="530"/>
                    <a:pt x="187" y="519"/>
                    <a:pt x="183" y="510"/>
                  </a:cubicBezTo>
                  <a:cubicBezTo>
                    <a:pt x="109" y="350"/>
                    <a:pt x="66" y="185"/>
                    <a:pt x="41" y="19"/>
                  </a:cubicBezTo>
                  <a:cubicBezTo>
                    <a:pt x="41" y="6"/>
                    <a:pt x="34" y="0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4"/>
            <p:cNvSpPr/>
            <p:nvPr/>
          </p:nvSpPr>
          <p:spPr>
            <a:xfrm>
              <a:off x="2308787" y="3111994"/>
              <a:ext cx="18344" cy="46662"/>
            </a:xfrm>
            <a:custGeom>
              <a:avLst/>
              <a:gdLst/>
              <a:ahLst/>
              <a:cxnLst/>
              <a:rect l="l" t="t" r="r" b="b"/>
              <a:pathLst>
                <a:path w="206" h="524" extrusionOk="0">
                  <a:moveTo>
                    <a:pt x="46" y="1"/>
                  </a:moveTo>
                  <a:cubicBezTo>
                    <a:pt x="36" y="1"/>
                    <a:pt x="25" y="7"/>
                    <a:pt x="25" y="19"/>
                  </a:cubicBezTo>
                  <a:cubicBezTo>
                    <a:pt x="0" y="204"/>
                    <a:pt x="56" y="376"/>
                    <a:pt x="178" y="517"/>
                  </a:cubicBezTo>
                  <a:cubicBezTo>
                    <a:pt x="182" y="522"/>
                    <a:pt x="185" y="524"/>
                    <a:pt x="188" y="524"/>
                  </a:cubicBezTo>
                  <a:cubicBezTo>
                    <a:pt x="198" y="524"/>
                    <a:pt x="206" y="508"/>
                    <a:pt x="197" y="499"/>
                  </a:cubicBezTo>
                  <a:cubicBezTo>
                    <a:pt x="86" y="363"/>
                    <a:pt x="43" y="191"/>
                    <a:pt x="62" y="19"/>
                  </a:cubicBezTo>
                  <a:cubicBezTo>
                    <a:pt x="65" y="7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44"/>
            <p:cNvSpPr/>
            <p:nvPr/>
          </p:nvSpPr>
          <p:spPr>
            <a:xfrm>
              <a:off x="2249836" y="3238889"/>
              <a:ext cx="68479" cy="48888"/>
            </a:xfrm>
            <a:custGeom>
              <a:avLst/>
              <a:gdLst/>
              <a:ahLst/>
              <a:cxnLst/>
              <a:rect l="l" t="t" r="r" b="b"/>
              <a:pathLst>
                <a:path w="769" h="549" extrusionOk="0">
                  <a:moveTo>
                    <a:pt x="25" y="0"/>
                  </a:moveTo>
                  <a:cubicBezTo>
                    <a:pt x="14" y="0"/>
                    <a:pt x="1" y="20"/>
                    <a:pt x="17" y="26"/>
                  </a:cubicBezTo>
                  <a:cubicBezTo>
                    <a:pt x="281" y="167"/>
                    <a:pt x="502" y="345"/>
                    <a:pt x="730" y="542"/>
                  </a:cubicBezTo>
                  <a:cubicBezTo>
                    <a:pt x="734" y="546"/>
                    <a:pt x="739" y="548"/>
                    <a:pt x="744" y="548"/>
                  </a:cubicBezTo>
                  <a:cubicBezTo>
                    <a:pt x="758" y="548"/>
                    <a:pt x="768" y="530"/>
                    <a:pt x="754" y="511"/>
                  </a:cubicBezTo>
                  <a:cubicBezTo>
                    <a:pt x="558" y="302"/>
                    <a:pt x="287" y="130"/>
                    <a:pt x="29" y="1"/>
                  </a:cubicBezTo>
                  <a:cubicBezTo>
                    <a:pt x="28" y="1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44"/>
            <p:cNvSpPr/>
            <p:nvPr/>
          </p:nvSpPr>
          <p:spPr>
            <a:xfrm>
              <a:off x="2290443" y="3248418"/>
              <a:ext cx="26270" cy="23242"/>
            </a:xfrm>
            <a:custGeom>
              <a:avLst/>
              <a:gdLst/>
              <a:ahLst/>
              <a:cxnLst/>
              <a:rect l="l" t="t" r="r" b="b"/>
              <a:pathLst>
                <a:path w="295" h="261" extrusionOk="0">
                  <a:moveTo>
                    <a:pt x="22" y="1"/>
                  </a:moveTo>
                  <a:cubicBezTo>
                    <a:pt x="9" y="1"/>
                    <a:pt x="0" y="14"/>
                    <a:pt x="10" y="23"/>
                  </a:cubicBezTo>
                  <a:cubicBezTo>
                    <a:pt x="96" y="103"/>
                    <a:pt x="176" y="177"/>
                    <a:pt x="255" y="257"/>
                  </a:cubicBezTo>
                  <a:cubicBezTo>
                    <a:pt x="259" y="259"/>
                    <a:pt x="263" y="260"/>
                    <a:pt x="266" y="260"/>
                  </a:cubicBezTo>
                  <a:cubicBezTo>
                    <a:pt x="282" y="260"/>
                    <a:pt x="295" y="242"/>
                    <a:pt x="280" y="232"/>
                  </a:cubicBezTo>
                  <a:cubicBezTo>
                    <a:pt x="194" y="158"/>
                    <a:pt x="114" y="79"/>
                    <a:pt x="34" y="5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4"/>
            <p:cNvSpPr/>
            <p:nvPr/>
          </p:nvSpPr>
          <p:spPr>
            <a:xfrm>
              <a:off x="2214840" y="3034967"/>
              <a:ext cx="90386" cy="146487"/>
            </a:xfrm>
            <a:custGeom>
              <a:avLst/>
              <a:gdLst/>
              <a:ahLst/>
              <a:cxnLst/>
              <a:rect l="l" t="t" r="r" b="b"/>
              <a:pathLst>
                <a:path w="1015" h="1645" extrusionOk="0">
                  <a:moveTo>
                    <a:pt x="18" y="1"/>
                  </a:moveTo>
                  <a:cubicBezTo>
                    <a:pt x="8" y="1"/>
                    <a:pt x="0" y="9"/>
                    <a:pt x="5" y="18"/>
                  </a:cubicBezTo>
                  <a:cubicBezTo>
                    <a:pt x="324" y="559"/>
                    <a:pt x="644" y="1099"/>
                    <a:pt x="969" y="1634"/>
                  </a:cubicBezTo>
                  <a:cubicBezTo>
                    <a:pt x="975" y="1641"/>
                    <a:pt x="981" y="1644"/>
                    <a:pt x="988" y="1644"/>
                  </a:cubicBezTo>
                  <a:cubicBezTo>
                    <a:pt x="1002" y="1644"/>
                    <a:pt x="1015" y="1628"/>
                    <a:pt x="1006" y="1615"/>
                  </a:cubicBezTo>
                  <a:cubicBezTo>
                    <a:pt x="687" y="1075"/>
                    <a:pt x="355" y="540"/>
                    <a:pt x="29" y="6"/>
                  </a:cubicBezTo>
                  <a:cubicBezTo>
                    <a:pt x="26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4"/>
            <p:cNvSpPr/>
            <p:nvPr/>
          </p:nvSpPr>
          <p:spPr>
            <a:xfrm>
              <a:off x="2144758" y="3228471"/>
              <a:ext cx="139274" cy="82460"/>
            </a:xfrm>
            <a:custGeom>
              <a:avLst/>
              <a:gdLst/>
              <a:ahLst/>
              <a:cxnLst/>
              <a:rect l="l" t="t" r="r" b="b"/>
              <a:pathLst>
                <a:path w="1564" h="926" extrusionOk="0">
                  <a:moveTo>
                    <a:pt x="24" y="1"/>
                  </a:moveTo>
                  <a:cubicBezTo>
                    <a:pt x="9" y="1"/>
                    <a:pt x="1" y="21"/>
                    <a:pt x="11" y="26"/>
                  </a:cubicBezTo>
                  <a:cubicBezTo>
                    <a:pt x="528" y="315"/>
                    <a:pt x="1025" y="616"/>
                    <a:pt x="1529" y="923"/>
                  </a:cubicBezTo>
                  <a:cubicBezTo>
                    <a:pt x="1531" y="925"/>
                    <a:pt x="1534" y="926"/>
                    <a:pt x="1537" y="926"/>
                  </a:cubicBezTo>
                  <a:cubicBezTo>
                    <a:pt x="1552" y="926"/>
                    <a:pt x="1563" y="897"/>
                    <a:pt x="1547" y="886"/>
                  </a:cubicBezTo>
                  <a:cubicBezTo>
                    <a:pt x="1056" y="567"/>
                    <a:pt x="546" y="278"/>
                    <a:pt x="30" y="2"/>
                  </a:cubicBezTo>
                  <a:cubicBezTo>
                    <a:pt x="28" y="1"/>
                    <a:pt x="26" y="1"/>
                    <a:pt x="2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44"/>
            <p:cNvSpPr/>
            <p:nvPr/>
          </p:nvSpPr>
          <p:spPr>
            <a:xfrm>
              <a:off x="2203353" y="3251980"/>
              <a:ext cx="61534" cy="36600"/>
            </a:xfrm>
            <a:custGeom>
              <a:avLst/>
              <a:gdLst/>
              <a:ahLst/>
              <a:cxnLst/>
              <a:rect l="l" t="t" r="r" b="b"/>
              <a:pathLst>
                <a:path w="691" h="411" extrusionOk="0">
                  <a:moveTo>
                    <a:pt x="14" y="0"/>
                  </a:moveTo>
                  <a:cubicBezTo>
                    <a:pt x="8" y="0"/>
                    <a:pt x="0" y="15"/>
                    <a:pt x="11" y="20"/>
                  </a:cubicBezTo>
                  <a:cubicBezTo>
                    <a:pt x="244" y="125"/>
                    <a:pt x="453" y="254"/>
                    <a:pt x="662" y="407"/>
                  </a:cubicBezTo>
                  <a:cubicBezTo>
                    <a:pt x="664" y="410"/>
                    <a:pt x="667" y="411"/>
                    <a:pt x="669" y="411"/>
                  </a:cubicBezTo>
                  <a:cubicBezTo>
                    <a:pt x="680" y="411"/>
                    <a:pt x="690" y="393"/>
                    <a:pt x="680" y="383"/>
                  </a:cubicBezTo>
                  <a:cubicBezTo>
                    <a:pt x="478" y="223"/>
                    <a:pt x="257" y="100"/>
                    <a:pt x="17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44"/>
            <p:cNvSpPr/>
            <p:nvPr/>
          </p:nvSpPr>
          <p:spPr>
            <a:xfrm>
              <a:off x="2282517" y="3754306"/>
              <a:ext cx="117190" cy="90030"/>
            </a:xfrm>
            <a:custGeom>
              <a:avLst/>
              <a:gdLst/>
              <a:ahLst/>
              <a:cxnLst/>
              <a:rect l="l" t="t" r="r" b="b"/>
              <a:pathLst>
                <a:path w="1316" h="1011" extrusionOk="0">
                  <a:moveTo>
                    <a:pt x="521" y="366"/>
                  </a:moveTo>
                  <a:cubicBezTo>
                    <a:pt x="536" y="366"/>
                    <a:pt x="550" y="385"/>
                    <a:pt x="535" y="400"/>
                  </a:cubicBezTo>
                  <a:cubicBezTo>
                    <a:pt x="486" y="443"/>
                    <a:pt x="455" y="492"/>
                    <a:pt x="461" y="560"/>
                  </a:cubicBezTo>
                  <a:cubicBezTo>
                    <a:pt x="461" y="570"/>
                    <a:pt x="454" y="574"/>
                    <a:pt x="447" y="574"/>
                  </a:cubicBezTo>
                  <a:cubicBezTo>
                    <a:pt x="441" y="574"/>
                    <a:pt x="437" y="571"/>
                    <a:pt x="437" y="566"/>
                  </a:cubicBezTo>
                  <a:cubicBezTo>
                    <a:pt x="418" y="492"/>
                    <a:pt x="443" y="406"/>
                    <a:pt x="510" y="369"/>
                  </a:cubicBezTo>
                  <a:cubicBezTo>
                    <a:pt x="514" y="367"/>
                    <a:pt x="517" y="366"/>
                    <a:pt x="521" y="366"/>
                  </a:cubicBezTo>
                  <a:close/>
                  <a:moveTo>
                    <a:pt x="392" y="360"/>
                  </a:moveTo>
                  <a:cubicBezTo>
                    <a:pt x="411" y="360"/>
                    <a:pt x="421" y="384"/>
                    <a:pt x="406" y="400"/>
                  </a:cubicBezTo>
                  <a:cubicBezTo>
                    <a:pt x="381" y="431"/>
                    <a:pt x="357" y="467"/>
                    <a:pt x="357" y="510"/>
                  </a:cubicBezTo>
                  <a:cubicBezTo>
                    <a:pt x="363" y="566"/>
                    <a:pt x="400" y="609"/>
                    <a:pt x="449" y="627"/>
                  </a:cubicBezTo>
                  <a:cubicBezTo>
                    <a:pt x="465" y="633"/>
                    <a:pt x="462" y="653"/>
                    <a:pt x="448" y="653"/>
                  </a:cubicBezTo>
                  <a:cubicBezTo>
                    <a:pt x="447" y="653"/>
                    <a:pt x="445" y="652"/>
                    <a:pt x="443" y="652"/>
                  </a:cubicBezTo>
                  <a:cubicBezTo>
                    <a:pt x="314" y="621"/>
                    <a:pt x="252" y="437"/>
                    <a:pt x="381" y="363"/>
                  </a:cubicBezTo>
                  <a:cubicBezTo>
                    <a:pt x="385" y="361"/>
                    <a:pt x="389" y="360"/>
                    <a:pt x="392" y="360"/>
                  </a:cubicBezTo>
                  <a:close/>
                  <a:moveTo>
                    <a:pt x="977" y="0"/>
                  </a:moveTo>
                  <a:cubicBezTo>
                    <a:pt x="836" y="68"/>
                    <a:pt x="688" y="86"/>
                    <a:pt x="541" y="129"/>
                  </a:cubicBezTo>
                  <a:cubicBezTo>
                    <a:pt x="228" y="222"/>
                    <a:pt x="0" y="467"/>
                    <a:pt x="252" y="756"/>
                  </a:cubicBezTo>
                  <a:cubicBezTo>
                    <a:pt x="381" y="902"/>
                    <a:pt x="521" y="1011"/>
                    <a:pt x="682" y="1011"/>
                  </a:cubicBezTo>
                  <a:cubicBezTo>
                    <a:pt x="759" y="1011"/>
                    <a:pt x="841" y="986"/>
                    <a:pt x="928" y="928"/>
                  </a:cubicBezTo>
                  <a:cubicBezTo>
                    <a:pt x="1082" y="830"/>
                    <a:pt x="1192" y="676"/>
                    <a:pt x="1309" y="541"/>
                  </a:cubicBezTo>
                  <a:lnTo>
                    <a:pt x="1315" y="541"/>
                  </a:lnTo>
                  <a:cubicBezTo>
                    <a:pt x="1303" y="314"/>
                    <a:pt x="1143" y="166"/>
                    <a:pt x="983" y="19"/>
                  </a:cubicBezTo>
                  <a:cubicBezTo>
                    <a:pt x="977" y="13"/>
                    <a:pt x="977" y="7"/>
                    <a:pt x="977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44"/>
            <p:cNvSpPr/>
            <p:nvPr/>
          </p:nvSpPr>
          <p:spPr>
            <a:xfrm>
              <a:off x="2324638" y="3672202"/>
              <a:ext cx="178456" cy="166791"/>
            </a:xfrm>
            <a:custGeom>
              <a:avLst/>
              <a:gdLst/>
              <a:ahLst/>
              <a:cxnLst/>
              <a:rect l="l" t="t" r="r" b="b"/>
              <a:pathLst>
                <a:path w="2004" h="1873" extrusionOk="0">
                  <a:moveTo>
                    <a:pt x="1341" y="1494"/>
                  </a:moveTo>
                  <a:cubicBezTo>
                    <a:pt x="1356" y="1494"/>
                    <a:pt x="1372" y="1508"/>
                    <a:pt x="1364" y="1525"/>
                  </a:cubicBezTo>
                  <a:cubicBezTo>
                    <a:pt x="1331" y="1619"/>
                    <a:pt x="1226" y="1674"/>
                    <a:pt x="1129" y="1674"/>
                  </a:cubicBezTo>
                  <a:cubicBezTo>
                    <a:pt x="1119" y="1674"/>
                    <a:pt x="1110" y="1673"/>
                    <a:pt x="1100" y="1672"/>
                  </a:cubicBezTo>
                  <a:cubicBezTo>
                    <a:pt x="1083" y="1672"/>
                    <a:pt x="1082" y="1647"/>
                    <a:pt x="1096" y="1647"/>
                  </a:cubicBezTo>
                  <a:cubicBezTo>
                    <a:pt x="1097" y="1647"/>
                    <a:pt x="1098" y="1647"/>
                    <a:pt x="1100" y="1647"/>
                  </a:cubicBezTo>
                  <a:cubicBezTo>
                    <a:pt x="1105" y="1648"/>
                    <a:pt x="1110" y="1648"/>
                    <a:pt x="1114" y="1648"/>
                  </a:cubicBezTo>
                  <a:cubicBezTo>
                    <a:pt x="1211" y="1648"/>
                    <a:pt x="1280" y="1588"/>
                    <a:pt x="1321" y="1506"/>
                  </a:cubicBezTo>
                  <a:cubicBezTo>
                    <a:pt x="1325" y="1498"/>
                    <a:pt x="1333" y="1494"/>
                    <a:pt x="1341" y="1494"/>
                  </a:cubicBezTo>
                  <a:close/>
                  <a:moveTo>
                    <a:pt x="1678" y="1492"/>
                  </a:moveTo>
                  <a:cubicBezTo>
                    <a:pt x="1694" y="1492"/>
                    <a:pt x="1710" y="1510"/>
                    <a:pt x="1702" y="1531"/>
                  </a:cubicBezTo>
                  <a:cubicBezTo>
                    <a:pt x="1620" y="1672"/>
                    <a:pt x="1471" y="1756"/>
                    <a:pt x="1314" y="1756"/>
                  </a:cubicBezTo>
                  <a:cubicBezTo>
                    <a:pt x="1294" y="1756"/>
                    <a:pt x="1274" y="1755"/>
                    <a:pt x="1254" y="1752"/>
                  </a:cubicBezTo>
                  <a:cubicBezTo>
                    <a:pt x="1237" y="1746"/>
                    <a:pt x="1240" y="1720"/>
                    <a:pt x="1255" y="1720"/>
                  </a:cubicBezTo>
                  <a:cubicBezTo>
                    <a:pt x="1257" y="1720"/>
                    <a:pt x="1258" y="1721"/>
                    <a:pt x="1260" y="1721"/>
                  </a:cubicBezTo>
                  <a:cubicBezTo>
                    <a:pt x="1271" y="1722"/>
                    <a:pt x="1282" y="1722"/>
                    <a:pt x="1293" y="1722"/>
                  </a:cubicBezTo>
                  <a:cubicBezTo>
                    <a:pt x="1445" y="1722"/>
                    <a:pt x="1579" y="1644"/>
                    <a:pt x="1659" y="1506"/>
                  </a:cubicBezTo>
                  <a:cubicBezTo>
                    <a:pt x="1663" y="1496"/>
                    <a:pt x="1670" y="1492"/>
                    <a:pt x="1678" y="1492"/>
                  </a:cubicBezTo>
                  <a:close/>
                  <a:moveTo>
                    <a:pt x="879" y="1"/>
                  </a:moveTo>
                  <a:cubicBezTo>
                    <a:pt x="738" y="1"/>
                    <a:pt x="584" y="7"/>
                    <a:pt x="455" y="62"/>
                  </a:cubicBezTo>
                  <a:cubicBezTo>
                    <a:pt x="80" y="216"/>
                    <a:pt x="0" y="683"/>
                    <a:pt x="375" y="892"/>
                  </a:cubicBezTo>
                  <a:cubicBezTo>
                    <a:pt x="424" y="879"/>
                    <a:pt x="473" y="867"/>
                    <a:pt x="523" y="855"/>
                  </a:cubicBezTo>
                  <a:cubicBezTo>
                    <a:pt x="526" y="854"/>
                    <a:pt x="529" y="853"/>
                    <a:pt x="532" y="853"/>
                  </a:cubicBezTo>
                  <a:cubicBezTo>
                    <a:pt x="545" y="853"/>
                    <a:pt x="553" y="863"/>
                    <a:pt x="553" y="873"/>
                  </a:cubicBezTo>
                  <a:cubicBezTo>
                    <a:pt x="559" y="873"/>
                    <a:pt x="572" y="873"/>
                    <a:pt x="578" y="879"/>
                  </a:cubicBezTo>
                  <a:cubicBezTo>
                    <a:pt x="750" y="1033"/>
                    <a:pt x="934" y="1236"/>
                    <a:pt x="910" y="1488"/>
                  </a:cubicBezTo>
                  <a:lnTo>
                    <a:pt x="903" y="1488"/>
                  </a:lnTo>
                  <a:cubicBezTo>
                    <a:pt x="910" y="1500"/>
                    <a:pt x="910" y="1518"/>
                    <a:pt x="897" y="1531"/>
                  </a:cubicBezTo>
                  <a:cubicBezTo>
                    <a:pt x="867" y="1568"/>
                    <a:pt x="830" y="1611"/>
                    <a:pt x="793" y="1654"/>
                  </a:cubicBezTo>
                  <a:lnTo>
                    <a:pt x="799" y="1654"/>
                  </a:lnTo>
                  <a:cubicBezTo>
                    <a:pt x="908" y="1809"/>
                    <a:pt x="1046" y="1872"/>
                    <a:pt x="1187" y="1872"/>
                  </a:cubicBezTo>
                  <a:cubicBezTo>
                    <a:pt x="1475" y="1872"/>
                    <a:pt x="1777" y="1610"/>
                    <a:pt x="1880" y="1334"/>
                  </a:cubicBezTo>
                  <a:cubicBezTo>
                    <a:pt x="2003" y="1002"/>
                    <a:pt x="1948" y="615"/>
                    <a:pt x="1702" y="357"/>
                  </a:cubicBezTo>
                  <a:cubicBezTo>
                    <a:pt x="1493" y="130"/>
                    <a:pt x="1180" y="13"/>
                    <a:pt x="879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44"/>
            <p:cNvSpPr/>
            <p:nvPr/>
          </p:nvSpPr>
          <p:spPr>
            <a:xfrm>
              <a:off x="2281983" y="3663832"/>
              <a:ext cx="232599" cy="189231"/>
            </a:xfrm>
            <a:custGeom>
              <a:avLst/>
              <a:gdLst/>
              <a:ahLst/>
              <a:cxnLst/>
              <a:rect l="l" t="t" r="r" b="b"/>
              <a:pathLst>
                <a:path w="2612" h="2125" extrusionOk="0">
                  <a:moveTo>
                    <a:pt x="1289" y="93"/>
                  </a:moveTo>
                  <a:cubicBezTo>
                    <a:pt x="1310" y="93"/>
                    <a:pt x="1331" y="94"/>
                    <a:pt x="1352" y="95"/>
                  </a:cubicBezTo>
                  <a:cubicBezTo>
                    <a:pt x="1659" y="107"/>
                    <a:pt x="1972" y="224"/>
                    <a:pt x="2181" y="451"/>
                  </a:cubicBezTo>
                  <a:cubicBezTo>
                    <a:pt x="2427" y="709"/>
                    <a:pt x="2482" y="1096"/>
                    <a:pt x="2359" y="1428"/>
                  </a:cubicBezTo>
                  <a:cubicBezTo>
                    <a:pt x="2256" y="1704"/>
                    <a:pt x="1954" y="1966"/>
                    <a:pt x="1665" y="1966"/>
                  </a:cubicBezTo>
                  <a:cubicBezTo>
                    <a:pt x="1522" y="1966"/>
                    <a:pt x="1383" y="1903"/>
                    <a:pt x="1272" y="1748"/>
                  </a:cubicBezTo>
                  <a:cubicBezTo>
                    <a:pt x="1309" y="1705"/>
                    <a:pt x="1346" y="1662"/>
                    <a:pt x="1376" y="1619"/>
                  </a:cubicBezTo>
                  <a:cubicBezTo>
                    <a:pt x="1389" y="1606"/>
                    <a:pt x="1389" y="1594"/>
                    <a:pt x="1382" y="1582"/>
                  </a:cubicBezTo>
                  <a:lnTo>
                    <a:pt x="1389" y="1582"/>
                  </a:lnTo>
                  <a:cubicBezTo>
                    <a:pt x="1413" y="1330"/>
                    <a:pt x="1229" y="1127"/>
                    <a:pt x="1057" y="973"/>
                  </a:cubicBezTo>
                  <a:cubicBezTo>
                    <a:pt x="1051" y="967"/>
                    <a:pt x="1038" y="967"/>
                    <a:pt x="1032" y="961"/>
                  </a:cubicBezTo>
                  <a:cubicBezTo>
                    <a:pt x="1032" y="949"/>
                    <a:pt x="1020" y="943"/>
                    <a:pt x="1002" y="943"/>
                  </a:cubicBezTo>
                  <a:cubicBezTo>
                    <a:pt x="952" y="961"/>
                    <a:pt x="903" y="973"/>
                    <a:pt x="854" y="986"/>
                  </a:cubicBezTo>
                  <a:cubicBezTo>
                    <a:pt x="473" y="771"/>
                    <a:pt x="559" y="310"/>
                    <a:pt x="934" y="156"/>
                  </a:cubicBezTo>
                  <a:cubicBezTo>
                    <a:pt x="1043" y="109"/>
                    <a:pt x="1171" y="93"/>
                    <a:pt x="1289" y="93"/>
                  </a:cubicBezTo>
                  <a:close/>
                  <a:moveTo>
                    <a:pt x="977" y="1016"/>
                  </a:moveTo>
                  <a:cubicBezTo>
                    <a:pt x="983" y="1023"/>
                    <a:pt x="983" y="1029"/>
                    <a:pt x="989" y="1035"/>
                  </a:cubicBezTo>
                  <a:cubicBezTo>
                    <a:pt x="1149" y="1182"/>
                    <a:pt x="1309" y="1324"/>
                    <a:pt x="1321" y="1551"/>
                  </a:cubicBezTo>
                  <a:cubicBezTo>
                    <a:pt x="1321" y="1557"/>
                    <a:pt x="1315" y="1557"/>
                    <a:pt x="1315" y="1557"/>
                  </a:cubicBezTo>
                  <a:cubicBezTo>
                    <a:pt x="1198" y="1692"/>
                    <a:pt x="1088" y="1846"/>
                    <a:pt x="934" y="1938"/>
                  </a:cubicBezTo>
                  <a:cubicBezTo>
                    <a:pt x="845" y="1999"/>
                    <a:pt x="762" y="2025"/>
                    <a:pt x="684" y="2025"/>
                  </a:cubicBezTo>
                  <a:cubicBezTo>
                    <a:pt x="525" y="2025"/>
                    <a:pt x="386" y="1916"/>
                    <a:pt x="258" y="1772"/>
                  </a:cubicBezTo>
                  <a:cubicBezTo>
                    <a:pt x="6" y="1483"/>
                    <a:pt x="234" y="1238"/>
                    <a:pt x="547" y="1145"/>
                  </a:cubicBezTo>
                  <a:cubicBezTo>
                    <a:pt x="694" y="1102"/>
                    <a:pt x="842" y="1078"/>
                    <a:pt x="977" y="1016"/>
                  </a:cubicBezTo>
                  <a:close/>
                  <a:moveTo>
                    <a:pt x="1309" y="0"/>
                  </a:moveTo>
                  <a:cubicBezTo>
                    <a:pt x="1137" y="0"/>
                    <a:pt x="967" y="35"/>
                    <a:pt x="817" y="107"/>
                  </a:cubicBezTo>
                  <a:cubicBezTo>
                    <a:pt x="424" y="304"/>
                    <a:pt x="406" y="801"/>
                    <a:pt x="780" y="998"/>
                  </a:cubicBezTo>
                  <a:cubicBezTo>
                    <a:pt x="553" y="1041"/>
                    <a:pt x="314" y="1078"/>
                    <a:pt x="154" y="1244"/>
                  </a:cubicBezTo>
                  <a:cubicBezTo>
                    <a:pt x="0" y="1416"/>
                    <a:pt x="12" y="1612"/>
                    <a:pt x="148" y="1784"/>
                  </a:cubicBezTo>
                  <a:cubicBezTo>
                    <a:pt x="275" y="1952"/>
                    <a:pt x="467" y="2125"/>
                    <a:pt x="683" y="2125"/>
                  </a:cubicBezTo>
                  <a:cubicBezTo>
                    <a:pt x="697" y="2125"/>
                    <a:pt x="711" y="2124"/>
                    <a:pt x="725" y="2122"/>
                  </a:cubicBezTo>
                  <a:cubicBezTo>
                    <a:pt x="928" y="2104"/>
                    <a:pt x="1088" y="1956"/>
                    <a:pt x="1223" y="1803"/>
                  </a:cubicBezTo>
                  <a:cubicBezTo>
                    <a:pt x="1346" y="1973"/>
                    <a:pt x="1513" y="2046"/>
                    <a:pt x="1686" y="2046"/>
                  </a:cubicBezTo>
                  <a:cubicBezTo>
                    <a:pt x="1919" y="2046"/>
                    <a:pt x="2161" y="1913"/>
                    <a:pt x="2316" y="1705"/>
                  </a:cubicBezTo>
                  <a:cubicBezTo>
                    <a:pt x="2611" y="1305"/>
                    <a:pt x="2574" y="709"/>
                    <a:pt x="2218" y="359"/>
                  </a:cubicBezTo>
                  <a:cubicBezTo>
                    <a:pt x="1994" y="131"/>
                    <a:pt x="1647" y="0"/>
                    <a:pt x="130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44"/>
            <p:cNvSpPr/>
            <p:nvPr/>
          </p:nvSpPr>
          <p:spPr>
            <a:xfrm>
              <a:off x="2434613" y="3804975"/>
              <a:ext cx="42388" cy="23598"/>
            </a:xfrm>
            <a:custGeom>
              <a:avLst/>
              <a:gdLst/>
              <a:ahLst/>
              <a:cxnLst/>
              <a:rect l="l" t="t" r="r" b="b"/>
              <a:pathLst>
                <a:path w="476" h="265" extrusionOk="0">
                  <a:moveTo>
                    <a:pt x="443" y="1"/>
                  </a:moveTo>
                  <a:cubicBezTo>
                    <a:pt x="435" y="1"/>
                    <a:pt x="428" y="5"/>
                    <a:pt x="424" y="15"/>
                  </a:cubicBezTo>
                  <a:cubicBezTo>
                    <a:pt x="344" y="153"/>
                    <a:pt x="210" y="231"/>
                    <a:pt x="53" y="231"/>
                  </a:cubicBezTo>
                  <a:cubicBezTo>
                    <a:pt x="42" y="231"/>
                    <a:pt x="30" y="231"/>
                    <a:pt x="19" y="230"/>
                  </a:cubicBezTo>
                  <a:cubicBezTo>
                    <a:pt x="6" y="230"/>
                    <a:pt x="0" y="255"/>
                    <a:pt x="19" y="261"/>
                  </a:cubicBezTo>
                  <a:cubicBezTo>
                    <a:pt x="39" y="264"/>
                    <a:pt x="59" y="265"/>
                    <a:pt x="79" y="265"/>
                  </a:cubicBezTo>
                  <a:cubicBezTo>
                    <a:pt x="236" y="265"/>
                    <a:pt x="385" y="181"/>
                    <a:pt x="467" y="40"/>
                  </a:cubicBezTo>
                  <a:cubicBezTo>
                    <a:pt x="475" y="19"/>
                    <a:pt x="459" y="1"/>
                    <a:pt x="44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44"/>
            <p:cNvSpPr/>
            <p:nvPr/>
          </p:nvSpPr>
          <p:spPr>
            <a:xfrm>
              <a:off x="2420900" y="3805242"/>
              <a:ext cx="26003" cy="16029"/>
            </a:xfrm>
            <a:custGeom>
              <a:avLst/>
              <a:gdLst/>
              <a:ahLst/>
              <a:cxnLst/>
              <a:rect l="l" t="t" r="r" b="b"/>
              <a:pathLst>
                <a:path w="292" h="180" extrusionOk="0">
                  <a:moveTo>
                    <a:pt x="260" y="0"/>
                  </a:moveTo>
                  <a:cubicBezTo>
                    <a:pt x="252" y="0"/>
                    <a:pt x="244" y="4"/>
                    <a:pt x="240" y="12"/>
                  </a:cubicBezTo>
                  <a:cubicBezTo>
                    <a:pt x="199" y="94"/>
                    <a:pt x="130" y="154"/>
                    <a:pt x="33" y="154"/>
                  </a:cubicBezTo>
                  <a:cubicBezTo>
                    <a:pt x="29" y="154"/>
                    <a:pt x="24" y="154"/>
                    <a:pt x="19" y="153"/>
                  </a:cubicBezTo>
                  <a:cubicBezTo>
                    <a:pt x="17" y="153"/>
                    <a:pt x="16" y="153"/>
                    <a:pt x="15" y="153"/>
                  </a:cubicBezTo>
                  <a:cubicBezTo>
                    <a:pt x="1" y="153"/>
                    <a:pt x="2" y="178"/>
                    <a:pt x="19" y="178"/>
                  </a:cubicBezTo>
                  <a:cubicBezTo>
                    <a:pt x="29" y="179"/>
                    <a:pt x="38" y="180"/>
                    <a:pt x="48" y="180"/>
                  </a:cubicBezTo>
                  <a:cubicBezTo>
                    <a:pt x="145" y="180"/>
                    <a:pt x="250" y="125"/>
                    <a:pt x="283" y="31"/>
                  </a:cubicBezTo>
                  <a:cubicBezTo>
                    <a:pt x="291" y="14"/>
                    <a:pt x="275" y="0"/>
                    <a:pt x="26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44"/>
            <p:cNvSpPr/>
            <p:nvPr/>
          </p:nvSpPr>
          <p:spPr>
            <a:xfrm>
              <a:off x="2319740" y="3786809"/>
              <a:ext cx="11755" cy="18700"/>
            </a:xfrm>
            <a:custGeom>
              <a:avLst/>
              <a:gdLst/>
              <a:ahLst/>
              <a:cxnLst/>
              <a:rect l="l" t="t" r="r" b="b"/>
              <a:pathLst>
                <a:path w="132" h="210" extrusionOk="0">
                  <a:moveTo>
                    <a:pt x="103" y="1"/>
                  </a:moveTo>
                  <a:cubicBezTo>
                    <a:pt x="99" y="1"/>
                    <a:pt x="96" y="2"/>
                    <a:pt x="92" y="4"/>
                  </a:cubicBezTo>
                  <a:cubicBezTo>
                    <a:pt x="25" y="41"/>
                    <a:pt x="0" y="127"/>
                    <a:pt x="19" y="201"/>
                  </a:cubicBezTo>
                  <a:cubicBezTo>
                    <a:pt x="19" y="206"/>
                    <a:pt x="23" y="209"/>
                    <a:pt x="29" y="209"/>
                  </a:cubicBezTo>
                  <a:cubicBezTo>
                    <a:pt x="36" y="209"/>
                    <a:pt x="43" y="205"/>
                    <a:pt x="43" y="195"/>
                  </a:cubicBezTo>
                  <a:cubicBezTo>
                    <a:pt x="37" y="127"/>
                    <a:pt x="68" y="78"/>
                    <a:pt x="117" y="35"/>
                  </a:cubicBezTo>
                  <a:cubicBezTo>
                    <a:pt x="132" y="2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44"/>
            <p:cNvSpPr/>
            <p:nvPr/>
          </p:nvSpPr>
          <p:spPr>
            <a:xfrm>
              <a:off x="2304958" y="3786363"/>
              <a:ext cx="19057" cy="26092"/>
            </a:xfrm>
            <a:custGeom>
              <a:avLst/>
              <a:gdLst/>
              <a:ahLst/>
              <a:cxnLst/>
              <a:rect l="l" t="t" r="r" b="b"/>
              <a:pathLst>
                <a:path w="214" h="293" extrusionOk="0">
                  <a:moveTo>
                    <a:pt x="140" y="0"/>
                  </a:moveTo>
                  <a:cubicBezTo>
                    <a:pt x="137" y="0"/>
                    <a:pt x="133" y="1"/>
                    <a:pt x="129" y="3"/>
                  </a:cubicBezTo>
                  <a:cubicBezTo>
                    <a:pt x="0" y="77"/>
                    <a:pt x="62" y="261"/>
                    <a:pt x="191" y="292"/>
                  </a:cubicBezTo>
                  <a:cubicBezTo>
                    <a:pt x="193" y="292"/>
                    <a:pt x="195" y="293"/>
                    <a:pt x="196" y="293"/>
                  </a:cubicBezTo>
                  <a:cubicBezTo>
                    <a:pt x="210" y="293"/>
                    <a:pt x="213" y="273"/>
                    <a:pt x="197" y="267"/>
                  </a:cubicBezTo>
                  <a:cubicBezTo>
                    <a:pt x="148" y="249"/>
                    <a:pt x="111" y="206"/>
                    <a:pt x="111" y="150"/>
                  </a:cubicBezTo>
                  <a:cubicBezTo>
                    <a:pt x="105" y="107"/>
                    <a:pt x="129" y="71"/>
                    <a:pt x="154" y="40"/>
                  </a:cubicBezTo>
                  <a:cubicBezTo>
                    <a:pt x="169" y="24"/>
                    <a:pt x="159" y="0"/>
                    <a:pt x="14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44"/>
            <p:cNvSpPr/>
            <p:nvPr/>
          </p:nvSpPr>
          <p:spPr>
            <a:xfrm>
              <a:off x="2621171" y="3043248"/>
              <a:ext cx="99113" cy="95105"/>
            </a:xfrm>
            <a:custGeom>
              <a:avLst/>
              <a:gdLst/>
              <a:ahLst/>
              <a:cxnLst/>
              <a:rect l="l" t="t" r="r" b="b"/>
              <a:pathLst>
                <a:path w="1113" h="1068" extrusionOk="0">
                  <a:moveTo>
                    <a:pt x="705" y="215"/>
                  </a:moveTo>
                  <a:cubicBezTo>
                    <a:pt x="812" y="215"/>
                    <a:pt x="913" y="315"/>
                    <a:pt x="866" y="429"/>
                  </a:cubicBezTo>
                  <a:cubicBezTo>
                    <a:pt x="862" y="438"/>
                    <a:pt x="854" y="442"/>
                    <a:pt x="847" y="442"/>
                  </a:cubicBezTo>
                  <a:cubicBezTo>
                    <a:pt x="835" y="442"/>
                    <a:pt x="823" y="432"/>
                    <a:pt x="823" y="417"/>
                  </a:cubicBezTo>
                  <a:cubicBezTo>
                    <a:pt x="823" y="367"/>
                    <a:pt x="823" y="331"/>
                    <a:pt x="793" y="294"/>
                  </a:cubicBezTo>
                  <a:cubicBezTo>
                    <a:pt x="769" y="261"/>
                    <a:pt x="732" y="246"/>
                    <a:pt x="694" y="246"/>
                  </a:cubicBezTo>
                  <a:cubicBezTo>
                    <a:pt x="682" y="246"/>
                    <a:pt x="669" y="248"/>
                    <a:pt x="658" y="251"/>
                  </a:cubicBezTo>
                  <a:cubicBezTo>
                    <a:pt x="656" y="251"/>
                    <a:pt x="654" y="252"/>
                    <a:pt x="652" y="252"/>
                  </a:cubicBezTo>
                  <a:cubicBezTo>
                    <a:pt x="638" y="252"/>
                    <a:pt x="634" y="232"/>
                    <a:pt x="645" y="226"/>
                  </a:cubicBezTo>
                  <a:cubicBezTo>
                    <a:pt x="665" y="218"/>
                    <a:pt x="685" y="215"/>
                    <a:pt x="705" y="215"/>
                  </a:cubicBezTo>
                  <a:close/>
                  <a:moveTo>
                    <a:pt x="700" y="292"/>
                  </a:moveTo>
                  <a:cubicBezTo>
                    <a:pt x="702" y="292"/>
                    <a:pt x="704" y="293"/>
                    <a:pt x="707" y="294"/>
                  </a:cubicBezTo>
                  <a:cubicBezTo>
                    <a:pt x="762" y="343"/>
                    <a:pt x="787" y="429"/>
                    <a:pt x="762" y="496"/>
                  </a:cubicBezTo>
                  <a:cubicBezTo>
                    <a:pt x="757" y="506"/>
                    <a:pt x="749" y="510"/>
                    <a:pt x="741" y="510"/>
                  </a:cubicBezTo>
                  <a:cubicBezTo>
                    <a:pt x="728" y="510"/>
                    <a:pt x="715" y="499"/>
                    <a:pt x="719" y="484"/>
                  </a:cubicBezTo>
                  <a:cubicBezTo>
                    <a:pt x="731" y="417"/>
                    <a:pt x="725" y="367"/>
                    <a:pt x="688" y="312"/>
                  </a:cubicBezTo>
                  <a:cubicBezTo>
                    <a:pt x="678" y="302"/>
                    <a:pt x="689" y="292"/>
                    <a:pt x="700" y="292"/>
                  </a:cubicBezTo>
                  <a:close/>
                  <a:moveTo>
                    <a:pt x="508" y="0"/>
                  </a:moveTo>
                  <a:cubicBezTo>
                    <a:pt x="329" y="0"/>
                    <a:pt x="175" y="70"/>
                    <a:pt x="92" y="288"/>
                  </a:cubicBezTo>
                  <a:cubicBezTo>
                    <a:pt x="25" y="453"/>
                    <a:pt x="19" y="644"/>
                    <a:pt x="6" y="816"/>
                  </a:cubicBezTo>
                  <a:cubicBezTo>
                    <a:pt x="6" y="822"/>
                    <a:pt x="0" y="822"/>
                    <a:pt x="0" y="828"/>
                  </a:cubicBezTo>
                  <a:cubicBezTo>
                    <a:pt x="148" y="1000"/>
                    <a:pt x="357" y="1025"/>
                    <a:pt x="572" y="1056"/>
                  </a:cubicBezTo>
                  <a:cubicBezTo>
                    <a:pt x="578" y="1056"/>
                    <a:pt x="590" y="1062"/>
                    <a:pt x="590" y="1068"/>
                  </a:cubicBezTo>
                  <a:cubicBezTo>
                    <a:pt x="670" y="933"/>
                    <a:pt x="774" y="834"/>
                    <a:pt x="866" y="712"/>
                  </a:cubicBezTo>
                  <a:cubicBezTo>
                    <a:pt x="1069" y="453"/>
                    <a:pt x="1112" y="116"/>
                    <a:pt x="737" y="30"/>
                  </a:cubicBezTo>
                  <a:cubicBezTo>
                    <a:pt x="659" y="12"/>
                    <a:pt x="582" y="0"/>
                    <a:pt x="508" y="0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44"/>
            <p:cNvSpPr/>
            <p:nvPr/>
          </p:nvSpPr>
          <p:spPr>
            <a:xfrm>
              <a:off x="2544144" y="3096945"/>
              <a:ext cx="195910" cy="146309"/>
            </a:xfrm>
            <a:custGeom>
              <a:avLst/>
              <a:gdLst/>
              <a:ahLst/>
              <a:cxnLst/>
              <a:rect l="l" t="t" r="r" b="b"/>
              <a:pathLst>
                <a:path w="2200" h="1643" extrusionOk="0">
                  <a:moveTo>
                    <a:pt x="543" y="197"/>
                  </a:moveTo>
                  <a:cubicBezTo>
                    <a:pt x="556" y="197"/>
                    <a:pt x="562" y="214"/>
                    <a:pt x="552" y="219"/>
                  </a:cubicBezTo>
                  <a:cubicBezTo>
                    <a:pt x="460" y="274"/>
                    <a:pt x="435" y="367"/>
                    <a:pt x="447" y="465"/>
                  </a:cubicBezTo>
                  <a:cubicBezTo>
                    <a:pt x="451" y="480"/>
                    <a:pt x="436" y="491"/>
                    <a:pt x="423" y="491"/>
                  </a:cubicBezTo>
                  <a:cubicBezTo>
                    <a:pt x="414" y="491"/>
                    <a:pt x="407" y="486"/>
                    <a:pt x="404" y="477"/>
                  </a:cubicBezTo>
                  <a:cubicBezTo>
                    <a:pt x="380" y="367"/>
                    <a:pt x="441" y="250"/>
                    <a:pt x="533" y="201"/>
                  </a:cubicBezTo>
                  <a:cubicBezTo>
                    <a:pt x="537" y="198"/>
                    <a:pt x="540" y="197"/>
                    <a:pt x="543" y="197"/>
                  </a:cubicBezTo>
                  <a:close/>
                  <a:moveTo>
                    <a:pt x="367" y="224"/>
                  </a:moveTo>
                  <a:cubicBezTo>
                    <a:pt x="382" y="224"/>
                    <a:pt x="391" y="244"/>
                    <a:pt x="380" y="250"/>
                  </a:cubicBezTo>
                  <a:cubicBezTo>
                    <a:pt x="232" y="342"/>
                    <a:pt x="159" y="489"/>
                    <a:pt x="177" y="661"/>
                  </a:cubicBezTo>
                  <a:cubicBezTo>
                    <a:pt x="180" y="677"/>
                    <a:pt x="167" y="687"/>
                    <a:pt x="153" y="687"/>
                  </a:cubicBezTo>
                  <a:cubicBezTo>
                    <a:pt x="141" y="687"/>
                    <a:pt x="128" y="679"/>
                    <a:pt x="128" y="661"/>
                  </a:cubicBezTo>
                  <a:cubicBezTo>
                    <a:pt x="110" y="483"/>
                    <a:pt x="202" y="311"/>
                    <a:pt x="361" y="225"/>
                  </a:cubicBezTo>
                  <a:cubicBezTo>
                    <a:pt x="363" y="225"/>
                    <a:pt x="365" y="224"/>
                    <a:pt x="367" y="224"/>
                  </a:cubicBezTo>
                  <a:close/>
                  <a:moveTo>
                    <a:pt x="605" y="1"/>
                  </a:moveTo>
                  <a:cubicBezTo>
                    <a:pt x="187" y="1"/>
                    <a:pt x="0" y="554"/>
                    <a:pt x="97" y="932"/>
                  </a:cubicBezTo>
                  <a:cubicBezTo>
                    <a:pt x="189" y="1270"/>
                    <a:pt x="460" y="1552"/>
                    <a:pt x="804" y="1620"/>
                  </a:cubicBezTo>
                  <a:cubicBezTo>
                    <a:pt x="875" y="1635"/>
                    <a:pt x="947" y="1643"/>
                    <a:pt x="1018" y="1643"/>
                  </a:cubicBezTo>
                  <a:cubicBezTo>
                    <a:pt x="1256" y="1643"/>
                    <a:pt x="1490" y="1562"/>
                    <a:pt x="1688" y="1429"/>
                  </a:cubicBezTo>
                  <a:cubicBezTo>
                    <a:pt x="1799" y="1356"/>
                    <a:pt x="1922" y="1251"/>
                    <a:pt x="1996" y="1134"/>
                  </a:cubicBezTo>
                  <a:cubicBezTo>
                    <a:pt x="2199" y="809"/>
                    <a:pt x="2028" y="412"/>
                    <a:pt x="1645" y="412"/>
                  </a:cubicBezTo>
                  <a:cubicBezTo>
                    <a:pt x="1623" y="412"/>
                    <a:pt x="1601" y="413"/>
                    <a:pt x="1578" y="416"/>
                  </a:cubicBezTo>
                  <a:cubicBezTo>
                    <a:pt x="1547" y="453"/>
                    <a:pt x="1510" y="496"/>
                    <a:pt x="1480" y="532"/>
                  </a:cubicBezTo>
                  <a:cubicBezTo>
                    <a:pt x="1476" y="540"/>
                    <a:pt x="1468" y="543"/>
                    <a:pt x="1460" y="543"/>
                  </a:cubicBezTo>
                  <a:cubicBezTo>
                    <a:pt x="1454" y="543"/>
                    <a:pt x="1448" y="541"/>
                    <a:pt x="1443" y="539"/>
                  </a:cubicBezTo>
                  <a:cubicBezTo>
                    <a:pt x="1439" y="539"/>
                    <a:pt x="1434" y="541"/>
                    <a:pt x="1430" y="541"/>
                  </a:cubicBezTo>
                  <a:cubicBezTo>
                    <a:pt x="1428" y="541"/>
                    <a:pt x="1426" y="541"/>
                    <a:pt x="1424" y="539"/>
                  </a:cubicBezTo>
                  <a:cubicBezTo>
                    <a:pt x="1191" y="520"/>
                    <a:pt x="920" y="465"/>
                    <a:pt x="798" y="238"/>
                  </a:cubicBezTo>
                  <a:cubicBezTo>
                    <a:pt x="791" y="231"/>
                    <a:pt x="779" y="219"/>
                    <a:pt x="785" y="201"/>
                  </a:cubicBezTo>
                  <a:cubicBezTo>
                    <a:pt x="785" y="145"/>
                    <a:pt x="791" y="96"/>
                    <a:pt x="798" y="35"/>
                  </a:cubicBezTo>
                  <a:lnTo>
                    <a:pt x="791" y="35"/>
                  </a:lnTo>
                  <a:cubicBezTo>
                    <a:pt x="725" y="12"/>
                    <a:pt x="663" y="1"/>
                    <a:pt x="605" y="1"/>
                  </a:cubicBezTo>
                  <a:close/>
                </a:path>
              </a:pathLst>
            </a:custGeom>
            <a:solidFill>
              <a:srgbClr val="EFF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44"/>
            <p:cNvSpPr/>
            <p:nvPr/>
          </p:nvSpPr>
          <p:spPr>
            <a:xfrm>
              <a:off x="2540760" y="3034611"/>
              <a:ext cx="209535" cy="216659"/>
            </a:xfrm>
            <a:custGeom>
              <a:avLst/>
              <a:gdLst/>
              <a:ahLst/>
              <a:cxnLst/>
              <a:rect l="l" t="t" r="r" b="b"/>
              <a:pathLst>
                <a:path w="2353" h="2433" extrusionOk="0">
                  <a:moveTo>
                    <a:pt x="1409" y="97"/>
                  </a:moveTo>
                  <a:cubicBezTo>
                    <a:pt x="1482" y="97"/>
                    <a:pt x="1560" y="109"/>
                    <a:pt x="1640" y="127"/>
                  </a:cubicBezTo>
                  <a:cubicBezTo>
                    <a:pt x="2015" y="213"/>
                    <a:pt x="1972" y="550"/>
                    <a:pt x="1769" y="809"/>
                  </a:cubicBezTo>
                  <a:cubicBezTo>
                    <a:pt x="1677" y="931"/>
                    <a:pt x="1567" y="1030"/>
                    <a:pt x="1493" y="1165"/>
                  </a:cubicBezTo>
                  <a:cubicBezTo>
                    <a:pt x="1487" y="1159"/>
                    <a:pt x="1481" y="1153"/>
                    <a:pt x="1475" y="1153"/>
                  </a:cubicBezTo>
                  <a:cubicBezTo>
                    <a:pt x="1260" y="1122"/>
                    <a:pt x="1051" y="1103"/>
                    <a:pt x="903" y="925"/>
                  </a:cubicBezTo>
                  <a:cubicBezTo>
                    <a:pt x="903" y="919"/>
                    <a:pt x="909" y="919"/>
                    <a:pt x="909" y="913"/>
                  </a:cubicBezTo>
                  <a:cubicBezTo>
                    <a:pt x="922" y="741"/>
                    <a:pt x="928" y="550"/>
                    <a:pt x="995" y="385"/>
                  </a:cubicBezTo>
                  <a:cubicBezTo>
                    <a:pt x="1078" y="167"/>
                    <a:pt x="1229" y="97"/>
                    <a:pt x="1409" y="97"/>
                  </a:cubicBezTo>
                  <a:close/>
                  <a:moveTo>
                    <a:pt x="638" y="705"/>
                  </a:moveTo>
                  <a:cubicBezTo>
                    <a:pt x="697" y="705"/>
                    <a:pt x="761" y="716"/>
                    <a:pt x="829" y="741"/>
                  </a:cubicBezTo>
                  <a:cubicBezTo>
                    <a:pt x="829" y="796"/>
                    <a:pt x="823" y="852"/>
                    <a:pt x="817" y="901"/>
                  </a:cubicBezTo>
                  <a:cubicBezTo>
                    <a:pt x="817" y="919"/>
                    <a:pt x="823" y="931"/>
                    <a:pt x="836" y="938"/>
                  </a:cubicBezTo>
                  <a:cubicBezTo>
                    <a:pt x="836" y="938"/>
                    <a:pt x="836" y="938"/>
                    <a:pt x="836" y="944"/>
                  </a:cubicBezTo>
                  <a:cubicBezTo>
                    <a:pt x="958" y="1165"/>
                    <a:pt x="1229" y="1220"/>
                    <a:pt x="1462" y="1245"/>
                  </a:cubicBezTo>
                  <a:cubicBezTo>
                    <a:pt x="1468" y="1245"/>
                    <a:pt x="1475" y="1239"/>
                    <a:pt x="1481" y="1239"/>
                  </a:cubicBezTo>
                  <a:cubicBezTo>
                    <a:pt x="1486" y="1241"/>
                    <a:pt x="1491" y="1243"/>
                    <a:pt x="1496" y="1243"/>
                  </a:cubicBezTo>
                  <a:cubicBezTo>
                    <a:pt x="1503" y="1243"/>
                    <a:pt x="1510" y="1240"/>
                    <a:pt x="1518" y="1232"/>
                  </a:cubicBezTo>
                  <a:cubicBezTo>
                    <a:pt x="1548" y="1196"/>
                    <a:pt x="1579" y="1153"/>
                    <a:pt x="1616" y="1116"/>
                  </a:cubicBezTo>
                  <a:cubicBezTo>
                    <a:pt x="1639" y="1113"/>
                    <a:pt x="1661" y="1112"/>
                    <a:pt x="1682" y="1112"/>
                  </a:cubicBezTo>
                  <a:cubicBezTo>
                    <a:pt x="2066" y="1112"/>
                    <a:pt x="2237" y="1515"/>
                    <a:pt x="2034" y="1841"/>
                  </a:cubicBezTo>
                  <a:cubicBezTo>
                    <a:pt x="1960" y="1957"/>
                    <a:pt x="1837" y="2056"/>
                    <a:pt x="1726" y="2129"/>
                  </a:cubicBezTo>
                  <a:cubicBezTo>
                    <a:pt x="1528" y="2262"/>
                    <a:pt x="1294" y="2343"/>
                    <a:pt x="1056" y="2343"/>
                  </a:cubicBezTo>
                  <a:cubicBezTo>
                    <a:pt x="985" y="2343"/>
                    <a:pt x="913" y="2335"/>
                    <a:pt x="842" y="2320"/>
                  </a:cubicBezTo>
                  <a:cubicBezTo>
                    <a:pt x="498" y="2252"/>
                    <a:pt x="227" y="1970"/>
                    <a:pt x="135" y="1632"/>
                  </a:cubicBezTo>
                  <a:cubicBezTo>
                    <a:pt x="38" y="1255"/>
                    <a:pt x="224" y="705"/>
                    <a:pt x="638" y="705"/>
                  </a:cubicBezTo>
                  <a:close/>
                  <a:moveTo>
                    <a:pt x="1400" y="0"/>
                  </a:moveTo>
                  <a:cubicBezTo>
                    <a:pt x="1274" y="0"/>
                    <a:pt x="1151" y="30"/>
                    <a:pt x="1057" y="114"/>
                  </a:cubicBezTo>
                  <a:cubicBezTo>
                    <a:pt x="909" y="249"/>
                    <a:pt x="860" y="458"/>
                    <a:pt x="842" y="661"/>
                  </a:cubicBezTo>
                  <a:cubicBezTo>
                    <a:pt x="774" y="639"/>
                    <a:pt x="709" y="629"/>
                    <a:pt x="647" y="629"/>
                  </a:cubicBezTo>
                  <a:cubicBezTo>
                    <a:pt x="279" y="629"/>
                    <a:pt x="17" y="990"/>
                    <a:pt x="6" y="1374"/>
                  </a:cubicBezTo>
                  <a:cubicBezTo>
                    <a:pt x="0" y="1877"/>
                    <a:pt x="375" y="2338"/>
                    <a:pt x="866" y="2418"/>
                  </a:cubicBezTo>
                  <a:cubicBezTo>
                    <a:pt x="925" y="2428"/>
                    <a:pt x="985" y="2433"/>
                    <a:pt x="1045" y="2433"/>
                  </a:cubicBezTo>
                  <a:cubicBezTo>
                    <a:pt x="1481" y="2433"/>
                    <a:pt x="1951" y="2188"/>
                    <a:pt x="2156" y="1810"/>
                  </a:cubicBezTo>
                  <a:cubicBezTo>
                    <a:pt x="2353" y="1446"/>
                    <a:pt x="2120" y="1055"/>
                    <a:pt x="1745" y="1055"/>
                  </a:cubicBezTo>
                  <a:cubicBezTo>
                    <a:pt x="1721" y="1055"/>
                    <a:pt x="1696" y="1057"/>
                    <a:pt x="1671" y="1060"/>
                  </a:cubicBezTo>
                  <a:cubicBezTo>
                    <a:pt x="1825" y="895"/>
                    <a:pt x="2003" y="722"/>
                    <a:pt x="2034" y="495"/>
                  </a:cubicBezTo>
                  <a:cubicBezTo>
                    <a:pt x="2064" y="274"/>
                    <a:pt x="1935" y="114"/>
                    <a:pt x="1726" y="53"/>
                  </a:cubicBezTo>
                  <a:cubicBezTo>
                    <a:pt x="1628" y="24"/>
                    <a:pt x="1513" y="0"/>
                    <a:pt x="140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44"/>
            <p:cNvSpPr/>
            <p:nvPr/>
          </p:nvSpPr>
          <p:spPr>
            <a:xfrm>
              <a:off x="2553850" y="3116714"/>
              <a:ext cx="25112" cy="41408"/>
            </a:xfrm>
            <a:custGeom>
              <a:avLst/>
              <a:gdLst/>
              <a:ahLst/>
              <a:cxnLst/>
              <a:rect l="l" t="t" r="r" b="b"/>
              <a:pathLst>
                <a:path w="282" h="465" extrusionOk="0">
                  <a:moveTo>
                    <a:pt x="264" y="0"/>
                  </a:moveTo>
                  <a:cubicBezTo>
                    <a:pt x="263" y="0"/>
                    <a:pt x="261" y="1"/>
                    <a:pt x="259" y="3"/>
                  </a:cubicBezTo>
                  <a:cubicBezTo>
                    <a:pt x="99" y="83"/>
                    <a:pt x="1" y="261"/>
                    <a:pt x="19" y="439"/>
                  </a:cubicBezTo>
                  <a:cubicBezTo>
                    <a:pt x="22" y="457"/>
                    <a:pt x="35" y="465"/>
                    <a:pt x="46" y="465"/>
                  </a:cubicBezTo>
                  <a:cubicBezTo>
                    <a:pt x="59" y="465"/>
                    <a:pt x="71" y="455"/>
                    <a:pt x="68" y="439"/>
                  </a:cubicBezTo>
                  <a:cubicBezTo>
                    <a:pt x="50" y="267"/>
                    <a:pt x="123" y="120"/>
                    <a:pt x="271" y="28"/>
                  </a:cubicBezTo>
                  <a:cubicBezTo>
                    <a:pt x="281" y="23"/>
                    <a:pt x="274" y="0"/>
                    <a:pt x="26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44"/>
            <p:cNvSpPr/>
            <p:nvPr/>
          </p:nvSpPr>
          <p:spPr>
            <a:xfrm>
              <a:off x="2577893" y="3114488"/>
              <a:ext cx="16296" cy="26181"/>
            </a:xfrm>
            <a:custGeom>
              <a:avLst/>
              <a:gdLst/>
              <a:ahLst/>
              <a:cxnLst/>
              <a:rect l="l" t="t" r="r" b="b"/>
              <a:pathLst>
                <a:path w="183" h="294" extrusionOk="0">
                  <a:moveTo>
                    <a:pt x="164" y="0"/>
                  </a:moveTo>
                  <a:cubicBezTo>
                    <a:pt x="161" y="0"/>
                    <a:pt x="158" y="1"/>
                    <a:pt x="154" y="4"/>
                  </a:cubicBezTo>
                  <a:cubicBezTo>
                    <a:pt x="62" y="53"/>
                    <a:pt x="1" y="170"/>
                    <a:pt x="25" y="280"/>
                  </a:cubicBezTo>
                  <a:cubicBezTo>
                    <a:pt x="28" y="289"/>
                    <a:pt x="35" y="294"/>
                    <a:pt x="44" y="294"/>
                  </a:cubicBezTo>
                  <a:cubicBezTo>
                    <a:pt x="57" y="294"/>
                    <a:pt x="72" y="283"/>
                    <a:pt x="68" y="268"/>
                  </a:cubicBezTo>
                  <a:cubicBezTo>
                    <a:pt x="56" y="170"/>
                    <a:pt x="81" y="77"/>
                    <a:pt x="173" y="22"/>
                  </a:cubicBezTo>
                  <a:cubicBezTo>
                    <a:pt x="183" y="17"/>
                    <a:pt x="177" y="0"/>
                    <a:pt x="16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44"/>
            <p:cNvSpPr/>
            <p:nvPr/>
          </p:nvSpPr>
          <p:spPr>
            <a:xfrm>
              <a:off x="2681458" y="3069251"/>
              <a:ext cx="9796" cy="19413"/>
            </a:xfrm>
            <a:custGeom>
              <a:avLst/>
              <a:gdLst/>
              <a:ahLst/>
              <a:cxnLst/>
              <a:rect l="l" t="t" r="r" b="b"/>
              <a:pathLst>
                <a:path w="110" h="218" extrusionOk="0">
                  <a:moveTo>
                    <a:pt x="19" y="0"/>
                  </a:moveTo>
                  <a:cubicBezTo>
                    <a:pt x="11" y="0"/>
                    <a:pt x="0" y="10"/>
                    <a:pt x="5" y="20"/>
                  </a:cubicBezTo>
                  <a:cubicBezTo>
                    <a:pt x="48" y="75"/>
                    <a:pt x="54" y="125"/>
                    <a:pt x="42" y="192"/>
                  </a:cubicBezTo>
                  <a:cubicBezTo>
                    <a:pt x="38" y="207"/>
                    <a:pt x="51" y="218"/>
                    <a:pt x="62" y="218"/>
                  </a:cubicBezTo>
                  <a:cubicBezTo>
                    <a:pt x="70" y="218"/>
                    <a:pt x="76" y="214"/>
                    <a:pt x="79" y="204"/>
                  </a:cubicBezTo>
                  <a:cubicBezTo>
                    <a:pt x="110" y="137"/>
                    <a:pt x="79" y="51"/>
                    <a:pt x="24" y="2"/>
                  </a:cubicBezTo>
                  <a:cubicBezTo>
                    <a:pt x="22" y="1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44"/>
            <p:cNvSpPr/>
            <p:nvPr/>
          </p:nvSpPr>
          <p:spPr>
            <a:xfrm>
              <a:off x="2677629" y="3062305"/>
              <a:ext cx="24756" cy="20392"/>
            </a:xfrm>
            <a:custGeom>
              <a:avLst/>
              <a:gdLst/>
              <a:ahLst/>
              <a:cxnLst/>
              <a:rect l="l" t="t" r="r" b="b"/>
              <a:pathLst>
                <a:path w="278" h="229" extrusionOk="0">
                  <a:moveTo>
                    <a:pt x="71" y="1"/>
                  </a:moveTo>
                  <a:cubicBezTo>
                    <a:pt x="51" y="1"/>
                    <a:pt x="31" y="4"/>
                    <a:pt x="11" y="12"/>
                  </a:cubicBezTo>
                  <a:cubicBezTo>
                    <a:pt x="0" y="18"/>
                    <a:pt x="4" y="38"/>
                    <a:pt x="18" y="38"/>
                  </a:cubicBezTo>
                  <a:cubicBezTo>
                    <a:pt x="20" y="38"/>
                    <a:pt x="22" y="37"/>
                    <a:pt x="24" y="37"/>
                  </a:cubicBezTo>
                  <a:cubicBezTo>
                    <a:pt x="35" y="34"/>
                    <a:pt x="48" y="32"/>
                    <a:pt x="60" y="32"/>
                  </a:cubicBezTo>
                  <a:cubicBezTo>
                    <a:pt x="98" y="32"/>
                    <a:pt x="135" y="47"/>
                    <a:pt x="159" y="80"/>
                  </a:cubicBezTo>
                  <a:cubicBezTo>
                    <a:pt x="189" y="117"/>
                    <a:pt x="189" y="160"/>
                    <a:pt x="189" y="203"/>
                  </a:cubicBezTo>
                  <a:cubicBezTo>
                    <a:pt x="186" y="218"/>
                    <a:pt x="198" y="228"/>
                    <a:pt x="210" y="228"/>
                  </a:cubicBezTo>
                  <a:cubicBezTo>
                    <a:pt x="217" y="228"/>
                    <a:pt x="224" y="224"/>
                    <a:pt x="226" y="215"/>
                  </a:cubicBezTo>
                  <a:cubicBezTo>
                    <a:pt x="278" y="101"/>
                    <a:pt x="178" y="1"/>
                    <a:pt x="7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3" name="Google Shape;7733;p44"/>
          <p:cNvGrpSpPr/>
          <p:nvPr/>
        </p:nvGrpSpPr>
        <p:grpSpPr>
          <a:xfrm>
            <a:off x="4246091" y="1661406"/>
            <a:ext cx="712665" cy="1271536"/>
            <a:chOff x="121829" y="2963906"/>
            <a:chExt cx="712665" cy="1271536"/>
          </a:xfrm>
        </p:grpSpPr>
        <p:sp>
          <p:nvSpPr>
            <p:cNvPr id="7734" name="Google Shape;7734;p44"/>
            <p:cNvSpPr/>
            <p:nvPr/>
          </p:nvSpPr>
          <p:spPr>
            <a:xfrm>
              <a:off x="126994" y="3818065"/>
              <a:ext cx="302147" cy="417377"/>
            </a:xfrm>
            <a:custGeom>
              <a:avLst/>
              <a:gdLst/>
              <a:ahLst/>
              <a:cxnLst/>
              <a:rect l="l" t="t" r="r" b="b"/>
              <a:pathLst>
                <a:path w="3393" h="4687" extrusionOk="0">
                  <a:moveTo>
                    <a:pt x="586" y="71"/>
                  </a:moveTo>
                  <a:cubicBezTo>
                    <a:pt x="684" y="71"/>
                    <a:pt x="762" y="143"/>
                    <a:pt x="830" y="206"/>
                  </a:cubicBezTo>
                  <a:cubicBezTo>
                    <a:pt x="836" y="211"/>
                    <a:pt x="843" y="214"/>
                    <a:pt x="850" y="214"/>
                  </a:cubicBezTo>
                  <a:cubicBezTo>
                    <a:pt x="867" y="214"/>
                    <a:pt x="884" y="201"/>
                    <a:pt x="879" y="188"/>
                  </a:cubicBezTo>
                  <a:lnTo>
                    <a:pt x="886" y="188"/>
                  </a:lnTo>
                  <a:cubicBezTo>
                    <a:pt x="958" y="178"/>
                    <a:pt x="1030" y="174"/>
                    <a:pt x="1102" y="174"/>
                  </a:cubicBezTo>
                  <a:cubicBezTo>
                    <a:pt x="1614" y="174"/>
                    <a:pt x="2114" y="401"/>
                    <a:pt x="2415" y="826"/>
                  </a:cubicBezTo>
                  <a:cubicBezTo>
                    <a:pt x="2802" y="1367"/>
                    <a:pt x="2796" y="2160"/>
                    <a:pt x="2262" y="2596"/>
                  </a:cubicBezTo>
                  <a:cubicBezTo>
                    <a:pt x="2062" y="2763"/>
                    <a:pt x="1834" y="2836"/>
                    <a:pt x="1605" y="2836"/>
                  </a:cubicBezTo>
                  <a:cubicBezTo>
                    <a:pt x="1186" y="2836"/>
                    <a:pt x="763" y="2591"/>
                    <a:pt x="505" y="2233"/>
                  </a:cubicBezTo>
                  <a:cubicBezTo>
                    <a:pt x="105" y="1674"/>
                    <a:pt x="161" y="992"/>
                    <a:pt x="486" y="421"/>
                  </a:cubicBezTo>
                  <a:cubicBezTo>
                    <a:pt x="498" y="396"/>
                    <a:pt x="486" y="384"/>
                    <a:pt x="468" y="384"/>
                  </a:cubicBezTo>
                  <a:cubicBezTo>
                    <a:pt x="443" y="329"/>
                    <a:pt x="412" y="280"/>
                    <a:pt x="406" y="224"/>
                  </a:cubicBezTo>
                  <a:cubicBezTo>
                    <a:pt x="406" y="145"/>
                    <a:pt x="462" y="95"/>
                    <a:pt x="535" y="77"/>
                  </a:cubicBezTo>
                  <a:cubicBezTo>
                    <a:pt x="553" y="73"/>
                    <a:pt x="570" y="71"/>
                    <a:pt x="586" y="71"/>
                  </a:cubicBezTo>
                  <a:close/>
                  <a:moveTo>
                    <a:pt x="2208" y="3210"/>
                  </a:moveTo>
                  <a:cubicBezTo>
                    <a:pt x="2573" y="3210"/>
                    <a:pt x="2851" y="3373"/>
                    <a:pt x="3109" y="3659"/>
                  </a:cubicBezTo>
                  <a:cubicBezTo>
                    <a:pt x="3128" y="3683"/>
                    <a:pt x="3226" y="3775"/>
                    <a:pt x="3257" y="3812"/>
                  </a:cubicBezTo>
                  <a:cubicBezTo>
                    <a:pt x="2864" y="3702"/>
                    <a:pt x="2489" y="3554"/>
                    <a:pt x="2127" y="3351"/>
                  </a:cubicBezTo>
                  <a:cubicBezTo>
                    <a:pt x="2121" y="3349"/>
                    <a:pt x="2116" y="3347"/>
                    <a:pt x="2111" y="3347"/>
                  </a:cubicBezTo>
                  <a:cubicBezTo>
                    <a:pt x="2095" y="3347"/>
                    <a:pt x="2083" y="3362"/>
                    <a:pt x="2083" y="3376"/>
                  </a:cubicBezTo>
                  <a:cubicBezTo>
                    <a:pt x="2071" y="3370"/>
                    <a:pt x="2065" y="3358"/>
                    <a:pt x="2053" y="3351"/>
                  </a:cubicBezTo>
                  <a:cubicBezTo>
                    <a:pt x="2059" y="3308"/>
                    <a:pt x="2065" y="3265"/>
                    <a:pt x="2077" y="3216"/>
                  </a:cubicBezTo>
                  <a:cubicBezTo>
                    <a:pt x="2122" y="3212"/>
                    <a:pt x="2166" y="3210"/>
                    <a:pt x="2208" y="3210"/>
                  </a:cubicBezTo>
                  <a:close/>
                  <a:moveTo>
                    <a:pt x="3177" y="3849"/>
                  </a:moveTo>
                  <a:cubicBezTo>
                    <a:pt x="3176" y="3849"/>
                    <a:pt x="3176" y="3850"/>
                    <a:pt x="3175" y="3850"/>
                  </a:cubicBezTo>
                  <a:lnTo>
                    <a:pt x="3175" y="3850"/>
                  </a:lnTo>
                  <a:cubicBezTo>
                    <a:pt x="3176" y="3850"/>
                    <a:pt x="3176" y="3849"/>
                    <a:pt x="3177" y="3849"/>
                  </a:cubicBezTo>
                  <a:close/>
                  <a:moveTo>
                    <a:pt x="2108" y="3413"/>
                  </a:moveTo>
                  <a:lnTo>
                    <a:pt x="2108" y="3413"/>
                  </a:lnTo>
                  <a:cubicBezTo>
                    <a:pt x="2464" y="3610"/>
                    <a:pt x="2839" y="3757"/>
                    <a:pt x="3232" y="3849"/>
                  </a:cubicBezTo>
                  <a:cubicBezTo>
                    <a:pt x="3192" y="3868"/>
                    <a:pt x="3131" y="3895"/>
                    <a:pt x="3118" y="3895"/>
                  </a:cubicBezTo>
                  <a:cubicBezTo>
                    <a:pt x="3111" y="3895"/>
                    <a:pt x="3123" y="3883"/>
                    <a:pt x="3175" y="3850"/>
                  </a:cubicBezTo>
                  <a:lnTo>
                    <a:pt x="3175" y="3850"/>
                  </a:lnTo>
                  <a:cubicBezTo>
                    <a:pt x="3058" y="3925"/>
                    <a:pt x="2852" y="3985"/>
                    <a:pt x="2688" y="3985"/>
                  </a:cubicBezTo>
                  <a:cubicBezTo>
                    <a:pt x="2637" y="3985"/>
                    <a:pt x="2590" y="3979"/>
                    <a:pt x="2550" y="3966"/>
                  </a:cubicBezTo>
                  <a:lnTo>
                    <a:pt x="2538" y="3966"/>
                  </a:lnTo>
                  <a:cubicBezTo>
                    <a:pt x="2532" y="3929"/>
                    <a:pt x="2520" y="3886"/>
                    <a:pt x="2501" y="3849"/>
                  </a:cubicBezTo>
                  <a:cubicBezTo>
                    <a:pt x="2415" y="3665"/>
                    <a:pt x="2243" y="3554"/>
                    <a:pt x="2108" y="3413"/>
                  </a:cubicBezTo>
                  <a:close/>
                  <a:moveTo>
                    <a:pt x="1973" y="3407"/>
                  </a:moveTo>
                  <a:lnTo>
                    <a:pt x="1973" y="3407"/>
                  </a:lnTo>
                  <a:cubicBezTo>
                    <a:pt x="1967" y="3523"/>
                    <a:pt x="1967" y="3634"/>
                    <a:pt x="1985" y="3751"/>
                  </a:cubicBezTo>
                  <a:cubicBezTo>
                    <a:pt x="2010" y="3911"/>
                    <a:pt x="2065" y="4070"/>
                    <a:pt x="2139" y="4218"/>
                  </a:cubicBezTo>
                  <a:cubicBezTo>
                    <a:pt x="2151" y="4236"/>
                    <a:pt x="2317" y="4525"/>
                    <a:pt x="2397" y="4592"/>
                  </a:cubicBezTo>
                  <a:cubicBezTo>
                    <a:pt x="2323" y="4556"/>
                    <a:pt x="2163" y="4463"/>
                    <a:pt x="2151" y="4457"/>
                  </a:cubicBezTo>
                  <a:cubicBezTo>
                    <a:pt x="2047" y="4396"/>
                    <a:pt x="1918" y="4310"/>
                    <a:pt x="1832" y="4224"/>
                  </a:cubicBezTo>
                  <a:cubicBezTo>
                    <a:pt x="1678" y="4064"/>
                    <a:pt x="1574" y="3880"/>
                    <a:pt x="1703" y="3646"/>
                  </a:cubicBezTo>
                  <a:cubicBezTo>
                    <a:pt x="1733" y="3585"/>
                    <a:pt x="1862" y="3425"/>
                    <a:pt x="1973" y="3407"/>
                  </a:cubicBezTo>
                  <a:close/>
                  <a:moveTo>
                    <a:pt x="2053" y="3425"/>
                  </a:moveTo>
                  <a:lnTo>
                    <a:pt x="2053" y="3425"/>
                  </a:lnTo>
                  <a:cubicBezTo>
                    <a:pt x="2163" y="3487"/>
                    <a:pt x="2354" y="3720"/>
                    <a:pt x="2403" y="3794"/>
                  </a:cubicBezTo>
                  <a:cubicBezTo>
                    <a:pt x="2550" y="4033"/>
                    <a:pt x="2532" y="4341"/>
                    <a:pt x="2514" y="4611"/>
                  </a:cubicBezTo>
                  <a:cubicBezTo>
                    <a:pt x="2176" y="4273"/>
                    <a:pt x="2028" y="3855"/>
                    <a:pt x="2053" y="3425"/>
                  </a:cubicBezTo>
                  <a:close/>
                  <a:moveTo>
                    <a:pt x="574" y="1"/>
                  </a:moveTo>
                  <a:cubicBezTo>
                    <a:pt x="534" y="1"/>
                    <a:pt x="494" y="9"/>
                    <a:pt x="455" y="28"/>
                  </a:cubicBezTo>
                  <a:cubicBezTo>
                    <a:pt x="290" y="114"/>
                    <a:pt x="320" y="292"/>
                    <a:pt x="437" y="409"/>
                  </a:cubicBezTo>
                  <a:cubicBezTo>
                    <a:pt x="1" y="986"/>
                    <a:pt x="38" y="1803"/>
                    <a:pt x="492" y="2362"/>
                  </a:cubicBezTo>
                  <a:cubicBezTo>
                    <a:pt x="771" y="2700"/>
                    <a:pt x="1192" y="2922"/>
                    <a:pt x="1609" y="2922"/>
                  </a:cubicBezTo>
                  <a:cubicBezTo>
                    <a:pt x="1799" y="2922"/>
                    <a:pt x="1988" y="2876"/>
                    <a:pt x="2163" y="2774"/>
                  </a:cubicBezTo>
                  <a:lnTo>
                    <a:pt x="2163" y="2774"/>
                  </a:lnTo>
                  <a:cubicBezTo>
                    <a:pt x="2071" y="2940"/>
                    <a:pt x="2016" y="3112"/>
                    <a:pt x="1985" y="3290"/>
                  </a:cubicBezTo>
                  <a:lnTo>
                    <a:pt x="1979" y="3290"/>
                  </a:lnTo>
                  <a:cubicBezTo>
                    <a:pt x="1739" y="3474"/>
                    <a:pt x="1475" y="3720"/>
                    <a:pt x="1617" y="4046"/>
                  </a:cubicBezTo>
                  <a:cubicBezTo>
                    <a:pt x="1764" y="4371"/>
                    <a:pt x="2200" y="4568"/>
                    <a:pt x="2507" y="4685"/>
                  </a:cubicBezTo>
                  <a:cubicBezTo>
                    <a:pt x="2511" y="4686"/>
                    <a:pt x="2515" y="4687"/>
                    <a:pt x="2518" y="4687"/>
                  </a:cubicBezTo>
                  <a:cubicBezTo>
                    <a:pt x="2542" y="4687"/>
                    <a:pt x="2554" y="4652"/>
                    <a:pt x="2538" y="4635"/>
                  </a:cubicBezTo>
                  <a:cubicBezTo>
                    <a:pt x="2550" y="4635"/>
                    <a:pt x="2563" y="4629"/>
                    <a:pt x="2563" y="4611"/>
                  </a:cubicBezTo>
                  <a:cubicBezTo>
                    <a:pt x="2581" y="4420"/>
                    <a:pt x="2600" y="4218"/>
                    <a:pt x="2557" y="4027"/>
                  </a:cubicBezTo>
                  <a:lnTo>
                    <a:pt x="2557" y="4027"/>
                  </a:lnTo>
                  <a:cubicBezTo>
                    <a:pt x="2598" y="4038"/>
                    <a:pt x="2638" y="4043"/>
                    <a:pt x="2677" y="4043"/>
                  </a:cubicBezTo>
                  <a:cubicBezTo>
                    <a:pt x="2907" y="4043"/>
                    <a:pt x="3108" y="3886"/>
                    <a:pt x="3349" y="3886"/>
                  </a:cubicBezTo>
                  <a:cubicBezTo>
                    <a:pt x="3374" y="3886"/>
                    <a:pt x="3392" y="3855"/>
                    <a:pt x="3374" y="3837"/>
                  </a:cubicBezTo>
                  <a:cubicBezTo>
                    <a:pt x="3152" y="3653"/>
                    <a:pt x="2999" y="3388"/>
                    <a:pt x="2729" y="3259"/>
                  </a:cubicBezTo>
                  <a:cubicBezTo>
                    <a:pt x="2593" y="3194"/>
                    <a:pt x="2447" y="3161"/>
                    <a:pt x="2301" y="3161"/>
                  </a:cubicBezTo>
                  <a:cubicBezTo>
                    <a:pt x="2228" y="3161"/>
                    <a:pt x="2155" y="3169"/>
                    <a:pt x="2083" y="3186"/>
                  </a:cubicBezTo>
                  <a:cubicBezTo>
                    <a:pt x="2108" y="3038"/>
                    <a:pt x="2157" y="2885"/>
                    <a:pt x="2231" y="2737"/>
                  </a:cubicBezTo>
                  <a:cubicBezTo>
                    <a:pt x="2256" y="2713"/>
                    <a:pt x="2286" y="2694"/>
                    <a:pt x="2317" y="2670"/>
                  </a:cubicBezTo>
                  <a:cubicBezTo>
                    <a:pt x="2858" y="2227"/>
                    <a:pt x="2901" y="1429"/>
                    <a:pt x="2538" y="857"/>
                  </a:cubicBezTo>
                  <a:cubicBezTo>
                    <a:pt x="2233" y="376"/>
                    <a:pt x="1687" y="95"/>
                    <a:pt x="1125" y="95"/>
                  </a:cubicBezTo>
                  <a:cubicBezTo>
                    <a:pt x="1041" y="95"/>
                    <a:pt x="957" y="101"/>
                    <a:pt x="873" y="114"/>
                  </a:cubicBezTo>
                  <a:cubicBezTo>
                    <a:pt x="861" y="114"/>
                    <a:pt x="849" y="126"/>
                    <a:pt x="849" y="138"/>
                  </a:cubicBezTo>
                  <a:cubicBezTo>
                    <a:pt x="777" y="58"/>
                    <a:pt x="677" y="1"/>
                    <a:pt x="57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44"/>
            <p:cNvSpPr/>
            <p:nvPr/>
          </p:nvSpPr>
          <p:spPr>
            <a:xfrm>
              <a:off x="310257" y="4103823"/>
              <a:ext cx="106771" cy="53786"/>
            </a:xfrm>
            <a:custGeom>
              <a:avLst/>
              <a:gdLst/>
              <a:ahLst/>
              <a:cxnLst/>
              <a:rect l="l" t="t" r="r" b="b"/>
              <a:pathLst>
                <a:path w="1199" h="604" extrusionOk="0">
                  <a:moveTo>
                    <a:pt x="150" y="1"/>
                  </a:moveTo>
                  <a:cubicBezTo>
                    <a:pt x="108" y="1"/>
                    <a:pt x="64" y="3"/>
                    <a:pt x="19" y="7"/>
                  </a:cubicBezTo>
                  <a:cubicBezTo>
                    <a:pt x="7" y="50"/>
                    <a:pt x="1" y="93"/>
                    <a:pt x="1" y="142"/>
                  </a:cubicBezTo>
                  <a:cubicBezTo>
                    <a:pt x="7" y="149"/>
                    <a:pt x="13" y="161"/>
                    <a:pt x="25" y="167"/>
                  </a:cubicBezTo>
                  <a:cubicBezTo>
                    <a:pt x="25" y="153"/>
                    <a:pt x="37" y="138"/>
                    <a:pt x="53" y="138"/>
                  </a:cubicBezTo>
                  <a:cubicBezTo>
                    <a:pt x="58" y="138"/>
                    <a:pt x="63" y="140"/>
                    <a:pt x="69" y="142"/>
                  </a:cubicBezTo>
                  <a:cubicBezTo>
                    <a:pt x="431" y="345"/>
                    <a:pt x="806" y="493"/>
                    <a:pt x="1199" y="603"/>
                  </a:cubicBezTo>
                  <a:cubicBezTo>
                    <a:pt x="1168" y="566"/>
                    <a:pt x="1070" y="474"/>
                    <a:pt x="1051" y="450"/>
                  </a:cubicBezTo>
                  <a:cubicBezTo>
                    <a:pt x="793" y="164"/>
                    <a:pt x="515" y="1"/>
                    <a:pt x="15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44"/>
            <p:cNvSpPr/>
            <p:nvPr/>
          </p:nvSpPr>
          <p:spPr>
            <a:xfrm>
              <a:off x="315244" y="4121900"/>
              <a:ext cx="99647" cy="51026"/>
            </a:xfrm>
            <a:custGeom>
              <a:avLst/>
              <a:gdLst/>
              <a:ahLst/>
              <a:cxnLst/>
              <a:rect l="l" t="t" r="r" b="b"/>
              <a:pathLst>
                <a:path w="1119" h="573" extrusionOk="0">
                  <a:moveTo>
                    <a:pt x="0" y="1"/>
                  </a:moveTo>
                  <a:lnTo>
                    <a:pt x="0" y="1"/>
                  </a:lnTo>
                  <a:cubicBezTo>
                    <a:pt x="135" y="142"/>
                    <a:pt x="301" y="253"/>
                    <a:pt x="387" y="437"/>
                  </a:cubicBezTo>
                  <a:cubicBezTo>
                    <a:pt x="406" y="474"/>
                    <a:pt x="418" y="517"/>
                    <a:pt x="430" y="554"/>
                  </a:cubicBezTo>
                  <a:lnTo>
                    <a:pt x="436" y="554"/>
                  </a:lnTo>
                  <a:cubicBezTo>
                    <a:pt x="476" y="567"/>
                    <a:pt x="523" y="573"/>
                    <a:pt x="574" y="573"/>
                  </a:cubicBezTo>
                  <a:cubicBezTo>
                    <a:pt x="738" y="573"/>
                    <a:pt x="944" y="513"/>
                    <a:pt x="1061" y="438"/>
                  </a:cubicBezTo>
                  <a:lnTo>
                    <a:pt x="1061" y="438"/>
                  </a:lnTo>
                  <a:cubicBezTo>
                    <a:pt x="1009" y="471"/>
                    <a:pt x="997" y="483"/>
                    <a:pt x="1004" y="483"/>
                  </a:cubicBezTo>
                  <a:cubicBezTo>
                    <a:pt x="1017" y="483"/>
                    <a:pt x="1078" y="456"/>
                    <a:pt x="1118" y="437"/>
                  </a:cubicBezTo>
                  <a:cubicBezTo>
                    <a:pt x="725" y="345"/>
                    <a:pt x="350" y="198"/>
                    <a:pt x="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44"/>
            <p:cNvSpPr/>
            <p:nvPr/>
          </p:nvSpPr>
          <p:spPr>
            <a:xfrm>
              <a:off x="307585" y="4123058"/>
              <a:ext cx="46573" cy="105613"/>
            </a:xfrm>
            <a:custGeom>
              <a:avLst/>
              <a:gdLst/>
              <a:ahLst/>
              <a:cxnLst/>
              <a:rect l="l" t="t" r="r" b="b"/>
              <a:pathLst>
                <a:path w="523" h="1186" extrusionOk="0">
                  <a:moveTo>
                    <a:pt x="87" y="191"/>
                  </a:moveTo>
                  <a:cubicBezTo>
                    <a:pt x="93" y="191"/>
                    <a:pt x="99" y="196"/>
                    <a:pt x="99" y="203"/>
                  </a:cubicBezTo>
                  <a:cubicBezTo>
                    <a:pt x="105" y="277"/>
                    <a:pt x="117" y="344"/>
                    <a:pt x="154" y="406"/>
                  </a:cubicBezTo>
                  <a:cubicBezTo>
                    <a:pt x="162" y="419"/>
                    <a:pt x="153" y="432"/>
                    <a:pt x="142" y="432"/>
                  </a:cubicBezTo>
                  <a:cubicBezTo>
                    <a:pt x="137" y="432"/>
                    <a:pt x="133" y="430"/>
                    <a:pt x="129" y="424"/>
                  </a:cubicBezTo>
                  <a:cubicBezTo>
                    <a:pt x="86" y="357"/>
                    <a:pt x="68" y="277"/>
                    <a:pt x="74" y="203"/>
                  </a:cubicBezTo>
                  <a:cubicBezTo>
                    <a:pt x="77" y="195"/>
                    <a:pt x="82" y="191"/>
                    <a:pt x="87" y="191"/>
                  </a:cubicBezTo>
                  <a:close/>
                  <a:moveTo>
                    <a:pt x="140" y="268"/>
                  </a:moveTo>
                  <a:cubicBezTo>
                    <a:pt x="143" y="268"/>
                    <a:pt x="146" y="269"/>
                    <a:pt x="148" y="271"/>
                  </a:cubicBezTo>
                  <a:cubicBezTo>
                    <a:pt x="172" y="332"/>
                    <a:pt x="203" y="387"/>
                    <a:pt x="228" y="449"/>
                  </a:cubicBezTo>
                  <a:cubicBezTo>
                    <a:pt x="232" y="457"/>
                    <a:pt x="218" y="466"/>
                    <a:pt x="207" y="466"/>
                  </a:cubicBezTo>
                  <a:cubicBezTo>
                    <a:pt x="203" y="466"/>
                    <a:pt x="199" y="465"/>
                    <a:pt x="197" y="461"/>
                  </a:cubicBezTo>
                  <a:cubicBezTo>
                    <a:pt x="172" y="400"/>
                    <a:pt x="154" y="338"/>
                    <a:pt x="129" y="277"/>
                  </a:cubicBezTo>
                  <a:cubicBezTo>
                    <a:pt x="125" y="272"/>
                    <a:pt x="133" y="268"/>
                    <a:pt x="140" y="268"/>
                  </a:cubicBezTo>
                  <a:close/>
                  <a:moveTo>
                    <a:pt x="25" y="0"/>
                  </a:moveTo>
                  <a:lnTo>
                    <a:pt x="25" y="0"/>
                  </a:lnTo>
                  <a:cubicBezTo>
                    <a:pt x="0" y="430"/>
                    <a:pt x="148" y="848"/>
                    <a:pt x="486" y="1186"/>
                  </a:cubicBezTo>
                  <a:cubicBezTo>
                    <a:pt x="504" y="916"/>
                    <a:pt x="522" y="608"/>
                    <a:pt x="375" y="369"/>
                  </a:cubicBezTo>
                  <a:cubicBezTo>
                    <a:pt x="326" y="295"/>
                    <a:pt x="135" y="62"/>
                    <a:pt x="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44"/>
            <p:cNvSpPr/>
            <p:nvPr/>
          </p:nvSpPr>
          <p:spPr>
            <a:xfrm>
              <a:off x="135810" y="3824298"/>
              <a:ext cx="240791" cy="246490"/>
            </a:xfrm>
            <a:custGeom>
              <a:avLst/>
              <a:gdLst/>
              <a:ahLst/>
              <a:cxnLst/>
              <a:rect l="l" t="t" r="r" b="b"/>
              <a:pathLst>
                <a:path w="2704" h="2768" extrusionOk="0">
                  <a:moveTo>
                    <a:pt x="1107" y="227"/>
                  </a:moveTo>
                  <a:cubicBezTo>
                    <a:pt x="1109" y="227"/>
                    <a:pt x="1110" y="228"/>
                    <a:pt x="1112" y="228"/>
                  </a:cubicBezTo>
                  <a:cubicBezTo>
                    <a:pt x="1192" y="259"/>
                    <a:pt x="1284" y="339"/>
                    <a:pt x="1278" y="431"/>
                  </a:cubicBezTo>
                  <a:cubicBezTo>
                    <a:pt x="1278" y="445"/>
                    <a:pt x="1268" y="453"/>
                    <a:pt x="1259" y="453"/>
                  </a:cubicBezTo>
                  <a:cubicBezTo>
                    <a:pt x="1251" y="453"/>
                    <a:pt x="1244" y="448"/>
                    <a:pt x="1241" y="437"/>
                  </a:cubicBezTo>
                  <a:cubicBezTo>
                    <a:pt x="1229" y="400"/>
                    <a:pt x="1223" y="369"/>
                    <a:pt x="1198" y="333"/>
                  </a:cubicBezTo>
                  <a:cubicBezTo>
                    <a:pt x="1174" y="302"/>
                    <a:pt x="1143" y="277"/>
                    <a:pt x="1100" y="265"/>
                  </a:cubicBezTo>
                  <a:cubicBezTo>
                    <a:pt x="1083" y="254"/>
                    <a:pt x="1092" y="227"/>
                    <a:pt x="1107" y="227"/>
                  </a:cubicBezTo>
                  <a:close/>
                  <a:moveTo>
                    <a:pt x="1106" y="452"/>
                  </a:moveTo>
                  <a:cubicBezTo>
                    <a:pt x="1117" y="452"/>
                    <a:pt x="1128" y="462"/>
                    <a:pt x="1124" y="474"/>
                  </a:cubicBezTo>
                  <a:cubicBezTo>
                    <a:pt x="1106" y="517"/>
                    <a:pt x="1143" y="578"/>
                    <a:pt x="1192" y="578"/>
                  </a:cubicBezTo>
                  <a:cubicBezTo>
                    <a:pt x="1223" y="584"/>
                    <a:pt x="1223" y="627"/>
                    <a:pt x="1192" y="627"/>
                  </a:cubicBezTo>
                  <a:cubicBezTo>
                    <a:pt x="1112" y="615"/>
                    <a:pt x="1063" y="535"/>
                    <a:pt x="1094" y="462"/>
                  </a:cubicBezTo>
                  <a:cubicBezTo>
                    <a:pt x="1096" y="455"/>
                    <a:pt x="1101" y="452"/>
                    <a:pt x="1106" y="452"/>
                  </a:cubicBezTo>
                  <a:close/>
                  <a:moveTo>
                    <a:pt x="1581" y="694"/>
                  </a:moveTo>
                  <a:cubicBezTo>
                    <a:pt x="1582" y="694"/>
                    <a:pt x="1584" y="694"/>
                    <a:pt x="1585" y="695"/>
                  </a:cubicBezTo>
                  <a:cubicBezTo>
                    <a:pt x="1659" y="732"/>
                    <a:pt x="1696" y="818"/>
                    <a:pt x="1677" y="898"/>
                  </a:cubicBezTo>
                  <a:cubicBezTo>
                    <a:pt x="1675" y="909"/>
                    <a:pt x="1666" y="914"/>
                    <a:pt x="1656" y="914"/>
                  </a:cubicBezTo>
                  <a:cubicBezTo>
                    <a:pt x="1639" y="914"/>
                    <a:pt x="1620" y="901"/>
                    <a:pt x="1628" y="885"/>
                  </a:cubicBezTo>
                  <a:cubicBezTo>
                    <a:pt x="1653" y="824"/>
                    <a:pt x="1634" y="756"/>
                    <a:pt x="1573" y="720"/>
                  </a:cubicBezTo>
                  <a:cubicBezTo>
                    <a:pt x="1562" y="714"/>
                    <a:pt x="1570" y="694"/>
                    <a:pt x="1581" y="694"/>
                  </a:cubicBezTo>
                  <a:close/>
                  <a:moveTo>
                    <a:pt x="1258" y="2437"/>
                  </a:moveTo>
                  <a:cubicBezTo>
                    <a:pt x="1260" y="2437"/>
                    <a:pt x="1263" y="2438"/>
                    <a:pt x="1266" y="2440"/>
                  </a:cubicBezTo>
                  <a:cubicBezTo>
                    <a:pt x="1315" y="2452"/>
                    <a:pt x="1358" y="2471"/>
                    <a:pt x="1407" y="2489"/>
                  </a:cubicBezTo>
                  <a:cubicBezTo>
                    <a:pt x="1428" y="2494"/>
                    <a:pt x="1422" y="2522"/>
                    <a:pt x="1408" y="2522"/>
                  </a:cubicBezTo>
                  <a:cubicBezTo>
                    <a:pt x="1406" y="2522"/>
                    <a:pt x="1403" y="2521"/>
                    <a:pt x="1401" y="2520"/>
                  </a:cubicBezTo>
                  <a:lnTo>
                    <a:pt x="1260" y="2471"/>
                  </a:lnTo>
                  <a:cubicBezTo>
                    <a:pt x="1244" y="2460"/>
                    <a:pt x="1246" y="2437"/>
                    <a:pt x="1258" y="2437"/>
                  </a:cubicBezTo>
                  <a:close/>
                  <a:moveTo>
                    <a:pt x="946" y="2407"/>
                  </a:moveTo>
                  <a:cubicBezTo>
                    <a:pt x="948" y="2407"/>
                    <a:pt x="950" y="2408"/>
                    <a:pt x="952" y="2409"/>
                  </a:cubicBezTo>
                  <a:cubicBezTo>
                    <a:pt x="1075" y="2507"/>
                    <a:pt x="1217" y="2550"/>
                    <a:pt x="1370" y="2557"/>
                  </a:cubicBezTo>
                  <a:cubicBezTo>
                    <a:pt x="1389" y="2557"/>
                    <a:pt x="1389" y="2587"/>
                    <a:pt x="1370" y="2587"/>
                  </a:cubicBezTo>
                  <a:cubicBezTo>
                    <a:pt x="1210" y="2587"/>
                    <a:pt x="1057" y="2526"/>
                    <a:pt x="940" y="2428"/>
                  </a:cubicBezTo>
                  <a:cubicBezTo>
                    <a:pt x="930" y="2417"/>
                    <a:pt x="936" y="2407"/>
                    <a:pt x="946" y="2407"/>
                  </a:cubicBezTo>
                  <a:close/>
                  <a:moveTo>
                    <a:pt x="483" y="1"/>
                  </a:moveTo>
                  <a:cubicBezTo>
                    <a:pt x="468" y="1"/>
                    <a:pt x="452" y="3"/>
                    <a:pt x="436" y="7"/>
                  </a:cubicBezTo>
                  <a:cubicBezTo>
                    <a:pt x="363" y="25"/>
                    <a:pt x="307" y="81"/>
                    <a:pt x="307" y="154"/>
                  </a:cubicBezTo>
                  <a:cubicBezTo>
                    <a:pt x="307" y="216"/>
                    <a:pt x="344" y="259"/>
                    <a:pt x="369" y="314"/>
                  </a:cubicBezTo>
                  <a:cubicBezTo>
                    <a:pt x="381" y="314"/>
                    <a:pt x="399" y="333"/>
                    <a:pt x="387" y="351"/>
                  </a:cubicBezTo>
                  <a:cubicBezTo>
                    <a:pt x="55" y="929"/>
                    <a:pt x="0" y="1610"/>
                    <a:pt x="406" y="2163"/>
                  </a:cubicBezTo>
                  <a:cubicBezTo>
                    <a:pt x="665" y="2522"/>
                    <a:pt x="1090" y="2767"/>
                    <a:pt x="1511" y="2767"/>
                  </a:cubicBezTo>
                  <a:cubicBezTo>
                    <a:pt x="1738" y="2767"/>
                    <a:pt x="1964" y="2696"/>
                    <a:pt x="2163" y="2532"/>
                  </a:cubicBezTo>
                  <a:cubicBezTo>
                    <a:pt x="2697" y="2090"/>
                    <a:pt x="2703" y="1297"/>
                    <a:pt x="2316" y="756"/>
                  </a:cubicBezTo>
                  <a:cubicBezTo>
                    <a:pt x="2015" y="331"/>
                    <a:pt x="1515" y="104"/>
                    <a:pt x="999" y="104"/>
                  </a:cubicBezTo>
                  <a:cubicBezTo>
                    <a:pt x="926" y="104"/>
                    <a:pt x="853" y="108"/>
                    <a:pt x="780" y="118"/>
                  </a:cubicBezTo>
                  <a:cubicBezTo>
                    <a:pt x="780" y="131"/>
                    <a:pt x="765" y="144"/>
                    <a:pt x="749" y="144"/>
                  </a:cubicBezTo>
                  <a:cubicBezTo>
                    <a:pt x="743" y="144"/>
                    <a:pt x="737" y="141"/>
                    <a:pt x="731" y="136"/>
                  </a:cubicBezTo>
                  <a:cubicBezTo>
                    <a:pt x="657" y="78"/>
                    <a:pt x="578" y="1"/>
                    <a:pt x="483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44"/>
            <p:cNvSpPr/>
            <p:nvPr/>
          </p:nvSpPr>
          <p:spPr>
            <a:xfrm>
              <a:off x="267068" y="4121366"/>
              <a:ext cx="73377" cy="105702"/>
            </a:xfrm>
            <a:custGeom>
              <a:avLst/>
              <a:gdLst/>
              <a:ahLst/>
              <a:cxnLst/>
              <a:rect l="l" t="t" r="r" b="b"/>
              <a:pathLst>
                <a:path w="824" h="1187" extrusionOk="0">
                  <a:moveTo>
                    <a:pt x="261" y="512"/>
                  </a:moveTo>
                  <a:cubicBezTo>
                    <a:pt x="264" y="512"/>
                    <a:pt x="267" y="513"/>
                    <a:pt x="271" y="517"/>
                  </a:cubicBezTo>
                  <a:cubicBezTo>
                    <a:pt x="308" y="566"/>
                    <a:pt x="363" y="621"/>
                    <a:pt x="394" y="677"/>
                  </a:cubicBezTo>
                  <a:cubicBezTo>
                    <a:pt x="398" y="685"/>
                    <a:pt x="393" y="694"/>
                    <a:pt x="386" y="694"/>
                  </a:cubicBezTo>
                  <a:cubicBezTo>
                    <a:pt x="383" y="694"/>
                    <a:pt x="379" y="692"/>
                    <a:pt x="375" y="689"/>
                  </a:cubicBezTo>
                  <a:cubicBezTo>
                    <a:pt x="332" y="640"/>
                    <a:pt x="295" y="578"/>
                    <a:pt x="252" y="529"/>
                  </a:cubicBezTo>
                  <a:cubicBezTo>
                    <a:pt x="248" y="520"/>
                    <a:pt x="253" y="512"/>
                    <a:pt x="261" y="512"/>
                  </a:cubicBezTo>
                  <a:close/>
                  <a:moveTo>
                    <a:pt x="190" y="549"/>
                  </a:moveTo>
                  <a:cubicBezTo>
                    <a:pt x="193" y="549"/>
                    <a:pt x="195" y="550"/>
                    <a:pt x="197" y="554"/>
                  </a:cubicBezTo>
                  <a:cubicBezTo>
                    <a:pt x="234" y="621"/>
                    <a:pt x="283" y="683"/>
                    <a:pt x="326" y="738"/>
                  </a:cubicBezTo>
                  <a:cubicBezTo>
                    <a:pt x="335" y="747"/>
                    <a:pt x="327" y="763"/>
                    <a:pt x="318" y="763"/>
                  </a:cubicBezTo>
                  <a:cubicBezTo>
                    <a:pt x="314" y="763"/>
                    <a:pt x="311" y="761"/>
                    <a:pt x="308" y="756"/>
                  </a:cubicBezTo>
                  <a:cubicBezTo>
                    <a:pt x="259" y="701"/>
                    <a:pt x="216" y="634"/>
                    <a:pt x="179" y="566"/>
                  </a:cubicBezTo>
                  <a:cubicBezTo>
                    <a:pt x="174" y="557"/>
                    <a:pt x="182" y="549"/>
                    <a:pt x="190" y="549"/>
                  </a:cubicBezTo>
                  <a:close/>
                  <a:moveTo>
                    <a:pt x="400" y="1"/>
                  </a:moveTo>
                  <a:lnTo>
                    <a:pt x="400" y="1"/>
                  </a:lnTo>
                  <a:cubicBezTo>
                    <a:pt x="295" y="19"/>
                    <a:pt x="160" y="179"/>
                    <a:pt x="130" y="240"/>
                  </a:cubicBezTo>
                  <a:cubicBezTo>
                    <a:pt x="1" y="474"/>
                    <a:pt x="105" y="658"/>
                    <a:pt x="259" y="818"/>
                  </a:cubicBezTo>
                  <a:cubicBezTo>
                    <a:pt x="345" y="904"/>
                    <a:pt x="474" y="990"/>
                    <a:pt x="578" y="1051"/>
                  </a:cubicBezTo>
                  <a:cubicBezTo>
                    <a:pt x="590" y="1057"/>
                    <a:pt x="756" y="1150"/>
                    <a:pt x="824" y="1186"/>
                  </a:cubicBezTo>
                  <a:cubicBezTo>
                    <a:pt x="744" y="1119"/>
                    <a:pt x="578" y="830"/>
                    <a:pt x="566" y="812"/>
                  </a:cubicBezTo>
                  <a:cubicBezTo>
                    <a:pt x="492" y="664"/>
                    <a:pt x="443" y="505"/>
                    <a:pt x="412" y="345"/>
                  </a:cubicBezTo>
                  <a:cubicBezTo>
                    <a:pt x="394" y="228"/>
                    <a:pt x="394" y="117"/>
                    <a:pt x="40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44"/>
            <p:cNvSpPr/>
            <p:nvPr/>
          </p:nvSpPr>
          <p:spPr>
            <a:xfrm>
              <a:off x="318628" y="4146834"/>
              <a:ext cx="9617" cy="17810"/>
            </a:xfrm>
            <a:custGeom>
              <a:avLst/>
              <a:gdLst/>
              <a:ahLst/>
              <a:cxnLst/>
              <a:rect l="l" t="t" r="r" b="b"/>
              <a:pathLst>
                <a:path w="108" h="200" extrusionOk="0">
                  <a:moveTo>
                    <a:pt x="16" y="1"/>
                  </a:moveTo>
                  <a:cubicBezTo>
                    <a:pt x="9" y="1"/>
                    <a:pt x="1" y="5"/>
                    <a:pt x="5" y="10"/>
                  </a:cubicBezTo>
                  <a:cubicBezTo>
                    <a:pt x="30" y="71"/>
                    <a:pt x="48" y="133"/>
                    <a:pt x="73" y="194"/>
                  </a:cubicBezTo>
                  <a:cubicBezTo>
                    <a:pt x="75" y="198"/>
                    <a:pt x="79" y="199"/>
                    <a:pt x="83" y="199"/>
                  </a:cubicBezTo>
                  <a:cubicBezTo>
                    <a:pt x="94" y="199"/>
                    <a:pt x="108" y="190"/>
                    <a:pt x="104" y="182"/>
                  </a:cubicBezTo>
                  <a:cubicBezTo>
                    <a:pt x="79" y="120"/>
                    <a:pt x="48" y="65"/>
                    <a:pt x="24" y="4"/>
                  </a:cubicBezTo>
                  <a:cubicBezTo>
                    <a:pt x="22" y="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44"/>
            <p:cNvSpPr/>
            <p:nvPr/>
          </p:nvSpPr>
          <p:spPr>
            <a:xfrm>
              <a:off x="313552" y="4140066"/>
              <a:ext cx="8549" cy="21461"/>
            </a:xfrm>
            <a:custGeom>
              <a:avLst/>
              <a:gdLst/>
              <a:ahLst/>
              <a:cxnLst/>
              <a:rect l="l" t="t" r="r" b="b"/>
              <a:pathLst>
                <a:path w="96" h="241" extrusionOk="0">
                  <a:moveTo>
                    <a:pt x="20" y="0"/>
                  </a:moveTo>
                  <a:cubicBezTo>
                    <a:pt x="15" y="0"/>
                    <a:pt x="10" y="4"/>
                    <a:pt x="7" y="12"/>
                  </a:cubicBezTo>
                  <a:cubicBezTo>
                    <a:pt x="1" y="86"/>
                    <a:pt x="19" y="166"/>
                    <a:pt x="62" y="233"/>
                  </a:cubicBezTo>
                  <a:cubicBezTo>
                    <a:pt x="66" y="239"/>
                    <a:pt x="70" y="241"/>
                    <a:pt x="75" y="241"/>
                  </a:cubicBezTo>
                  <a:cubicBezTo>
                    <a:pt x="86" y="241"/>
                    <a:pt x="95" y="228"/>
                    <a:pt x="87" y="215"/>
                  </a:cubicBezTo>
                  <a:cubicBezTo>
                    <a:pt x="50" y="153"/>
                    <a:pt x="38" y="86"/>
                    <a:pt x="32" y="12"/>
                  </a:cubicBezTo>
                  <a:cubicBezTo>
                    <a:pt x="32" y="5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44"/>
            <p:cNvSpPr/>
            <p:nvPr/>
          </p:nvSpPr>
          <p:spPr>
            <a:xfrm>
              <a:off x="289152" y="4166870"/>
              <a:ext cx="13447" cy="16296"/>
            </a:xfrm>
            <a:custGeom>
              <a:avLst/>
              <a:gdLst/>
              <a:ahLst/>
              <a:cxnLst/>
              <a:rect l="l" t="t" r="r" b="b"/>
              <a:pathLst>
                <a:path w="151" h="183" extrusionOk="0">
                  <a:moveTo>
                    <a:pt x="15" y="1"/>
                  </a:moveTo>
                  <a:cubicBezTo>
                    <a:pt x="8" y="1"/>
                    <a:pt x="0" y="9"/>
                    <a:pt x="4" y="18"/>
                  </a:cubicBezTo>
                  <a:cubicBezTo>
                    <a:pt x="47" y="67"/>
                    <a:pt x="84" y="129"/>
                    <a:pt x="127" y="178"/>
                  </a:cubicBezTo>
                  <a:cubicBezTo>
                    <a:pt x="131" y="181"/>
                    <a:pt x="135" y="183"/>
                    <a:pt x="138" y="183"/>
                  </a:cubicBezTo>
                  <a:cubicBezTo>
                    <a:pt x="145" y="183"/>
                    <a:pt x="150" y="174"/>
                    <a:pt x="146" y="166"/>
                  </a:cubicBezTo>
                  <a:cubicBezTo>
                    <a:pt x="115" y="110"/>
                    <a:pt x="60" y="55"/>
                    <a:pt x="23" y="6"/>
                  </a:cubicBezTo>
                  <a:cubicBezTo>
                    <a:pt x="21" y="2"/>
                    <a:pt x="18" y="1"/>
                    <a:pt x="1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44"/>
            <p:cNvSpPr/>
            <p:nvPr/>
          </p:nvSpPr>
          <p:spPr>
            <a:xfrm>
              <a:off x="282563" y="4170165"/>
              <a:ext cx="14960" cy="18968"/>
            </a:xfrm>
            <a:custGeom>
              <a:avLst/>
              <a:gdLst/>
              <a:ahLst/>
              <a:cxnLst/>
              <a:rect l="l" t="t" r="r" b="b"/>
              <a:pathLst>
                <a:path w="168" h="213" extrusionOk="0">
                  <a:moveTo>
                    <a:pt x="16" y="1"/>
                  </a:moveTo>
                  <a:cubicBezTo>
                    <a:pt x="8" y="1"/>
                    <a:pt x="0" y="9"/>
                    <a:pt x="5" y="18"/>
                  </a:cubicBezTo>
                  <a:cubicBezTo>
                    <a:pt x="42" y="86"/>
                    <a:pt x="85" y="153"/>
                    <a:pt x="134" y="208"/>
                  </a:cubicBezTo>
                  <a:cubicBezTo>
                    <a:pt x="137" y="211"/>
                    <a:pt x="140" y="212"/>
                    <a:pt x="144" y="212"/>
                  </a:cubicBezTo>
                  <a:cubicBezTo>
                    <a:pt x="155" y="212"/>
                    <a:pt x="168" y="199"/>
                    <a:pt x="158" y="190"/>
                  </a:cubicBezTo>
                  <a:cubicBezTo>
                    <a:pt x="109" y="129"/>
                    <a:pt x="60" y="73"/>
                    <a:pt x="23" y="6"/>
                  </a:cubicBezTo>
                  <a:cubicBezTo>
                    <a:pt x="21" y="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44"/>
            <p:cNvSpPr/>
            <p:nvPr/>
          </p:nvSpPr>
          <p:spPr>
            <a:xfrm>
              <a:off x="274815" y="3886098"/>
              <a:ext cx="12022" cy="19591"/>
            </a:xfrm>
            <a:custGeom>
              <a:avLst/>
              <a:gdLst/>
              <a:ahLst/>
              <a:cxnLst/>
              <a:rect l="l" t="t" r="r" b="b"/>
              <a:pathLst>
                <a:path w="135" h="220" extrusionOk="0">
                  <a:moveTo>
                    <a:pt x="20" y="0"/>
                  </a:moveTo>
                  <a:cubicBezTo>
                    <a:pt x="9" y="0"/>
                    <a:pt x="1" y="20"/>
                    <a:pt x="12" y="26"/>
                  </a:cubicBezTo>
                  <a:cubicBezTo>
                    <a:pt x="73" y="62"/>
                    <a:pt x="92" y="130"/>
                    <a:pt x="67" y="191"/>
                  </a:cubicBezTo>
                  <a:cubicBezTo>
                    <a:pt x="59" y="207"/>
                    <a:pt x="78" y="220"/>
                    <a:pt x="95" y="220"/>
                  </a:cubicBezTo>
                  <a:cubicBezTo>
                    <a:pt x="105" y="220"/>
                    <a:pt x="114" y="215"/>
                    <a:pt x="116" y="204"/>
                  </a:cubicBezTo>
                  <a:cubicBezTo>
                    <a:pt x="135" y="124"/>
                    <a:pt x="98" y="44"/>
                    <a:pt x="24" y="1"/>
                  </a:cubicBezTo>
                  <a:cubicBezTo>
                    <a:pt x="23" y="0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44"/>
            <p:cNvSpPr/>
            <p:nvPr/>
          </p:nvSpPr>
          <p:spPr>
            <a:xfrm>
              <a:off x="246587" y="4041222"/>
              <a:ext cx="15940" cy="7747"/>
            </a:xfrm>
            <a:custGeom>
              <a:avLst/>
              <a:gdLst/>
              <a:ahLst/>
              <a:cxnLst/>
              <a:rect l="l" t="t" r="r" b="b"/>
              <a:pathLst>
                <a:path w="179" h="87" extrusionOk="0">
                  <a:moveTo>
                    <a:pt x="14" y="1"/>
                  </a:moveTo>
                  <a:cubicBezTo>
                    <a:pt x="2" y="1"/>
                    <a:pt x="0" y="24"/>
                    <a:pt x="16" y="35"/>
                  </a:cubicBezTo>
                  <a:lnTo>
                    <a:pt x="157" y="84"/>
                  </a:lnTo>
                  <a:cubicBezTo>
                    <a:pt x="159" y="85"/>
                    <a:pt x="162" y="86"/>
                    <a:pt x="164" y="86"/>
                  </a:cubicBezTo>
                  <a:cubicBezTo>
                    <a:pt x="177" y="86"/>
                    <a:pt x="179" y="58"/>
                    <a:pt x="163" y="53"/>
                  </a:cubicBezTo>
                  <a:cubicBezTo>
                    <a:pt x="114" y="35"/>
                    <a:pt x="71" y="16"/>
                    <a:pt x="22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44"/>
            <p:cNvSpPr/>
            <p:nvPr/>
          </p:nvSpPr>
          <p:spPr>
            <a:xfrm>
              <a:off x="218714" y="4038907"/>
              <a:ext cx="40785" cy="15851"/>
            </a:xfrm>
            <a:custGeom>
              <a:avLst/>
              <a:gdLst/>
              <a:ahLst/>
              <a:cxnLst/>
              <a:rect l="l" t="t" r="r" b="b"/>
              <a:pathLst>
                <a:path w="458" h="178" extrusionOk="0">
                  <a:moveTo>
                    <a:pt x="11" y="0"/>
                  </a:moveTo>
                  <a:cubicBezTo>
                    <a:pt x="4" y="0"/>
                    <a:pt x="0" y="9"/>
                    <a:pt x="9" y="18"/>
                  </a:cubicBezTo>
                  <a:cubicBezTo>
                    <a:pt x="126" y="116"/>
                    <a:pt x="279" y="177"/>
                    <a:pt x="439" y="177"/>
                  </a:cubicBezTo>
                  <a:cubicBezTo>
                    <a:pt x="458" y="177"/>
                    <a:pt x="458" y="147"/>
                    <a:pt x="439" y="147"/>
                  </a:cubicBezTo>
                  <a:cubicBezTo>
                    <a:pt x="286" y="140"/>
                    <a:pt x="144" y="97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44"/>
            <p:cNvSpPr/>
            <p:nvPr/>
          </p:nvSpPr>
          <p:spPr>
            <a:xfrm>
              <a:off x="232339" y="3844869"/>
              <a:ext cx="17276" cy="19769"/>
            </a:xfrm>
            <a:custGeom>
              <a:avLst/>
              <a:gdLst/>
              <a:ahLst/>
              <a:cxnLst/>
              <a:rect l="l" t="t" r="r" b="b"/>
              <a:pathLst>
                <a:path w="194" h="222" extrusionOk="0">
                  <a:moveTo>
                    <a:pt x="21" y="1"/>
                  </a:moveTo>
                  <a:cubicBezTo>
                    <a:pt x="7" y="1"/>
                    <a:pt x="0" y="29"/>
                    <a:pt x="16" y="34"/>
                  </a:cubicBezTo>
                  <a:cubicBezTo>
                    <a:pt x="59" y="46"/>
                    <a:pt x="90" y="71"/>
                    <a:pt x="114" y="102"/>
                  </a:cubicBezTo>
                  <a:cubicBezTo>
                    <a:pt x="139" y="138"/>
                    <a:pt x="145" y="169"/>
                    <a:pt x="157" y="206"/>
                  </a:cubicBezTo>
                  <a:cubicBezTo>
                    <a:pt x="160" y="217"/>
                    <a:pt x="167" y="222"/>
                    <a:pt x="175" y="222"/>
                  </a:cubicBezTo>
                  <a:cubicBezTo>
                    <a:pt x="184" y="222"/>
                    <a:pt x="194" y="214"/>
                    <a:pt x="194" y="200"/>
                  </a:cubicBezTo>
                  <a:cubicBezTo>
                    <a:pt x="194" y="108"/>
                    <a:pt x="108" y="28"/>
                    <a:pt x="28" y="3"/>
                  </a:cubicBezTo>
                  <a:cubicBezTo>
                    <a:pt x="26" y="2"/>
                    <a:pt x="23" y="1"/>
                    <a:pt x="2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44"/>
            <p:cNvSpPr/>
            <p:nvPr/>
          </p:nvSpPr>
          <p:spPr>
            <a:xfrm>
              <a:off x="230380" y="3864548"/>
              <a:ext cx="14337" cy="15673"/>
            </a:xfrm>
            <a:custGeom>
              <a:avLst/>
              <a:gdLst/>
              <a:ahLst/>
              <a:cxnLst/>
              <a:rect l="l" t="t" r="r" b="b"/>
              <a:pathLst>
                <a:path w="161" h="176" extrusionOk="0">
                  <a:moveTo>
                    <a:pt x="44" y="0"/>
                  </a:moveTo>
                  <a:cubicBezTo>
                    <a:pt x="39" y="0"/>
                    <a:pt x="34" y="3"/>
                    <a:pt x="32" y="10"/>
                  </a:cubicBezTo>
                  <a:cubicBezTo>
                    <a:pt x="1" y="83"/>
                    <a:pt x="50" y="163"/>
                    <a:pt x="130" y="175"/>
                  </a:cubicBezTo>
                  <a:cubicBezTo>
                    <a:pt x="161" y="175"/>
                    <a:pt x="161" y="132"/>
                    <a:pt x="130" y="126"/>
                  </a:cubicBezTo>
                  <a:cubicBezTo>
                    <a:pt x="81" y="126"/>
                    <a:pt x="44" y="65"/>
                    <a:pt x="62" y="22"/>
                  </a:cubicBezTo>
                  <a:cubicBezTo>
                    <a:pt x="66" y="10"/>
                    <a:pt x="55" y="0"/>
                    <a:pt x="4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44"/>
            <p:cNvSpPr/>
            <p:nvPr/>
          </p:nvSpPr>
          <p:spPr>
            <a:xfrm>
              <a:off x="121829" y="2963906"/>
              <a:ext cx="379531" cy="590312"/>
            </a:xfrm>
            <a:custGeom>
              <a:avLst/>
              <a:gdLst/>
              <a:ahLst/>
              <a:cxnLst/>
              <a:rect l="l" t="t" r="r" b="b"/>
              <a:pathLst>
                <a:path w="4262" h="6629" extrusionOk="0">
                  <a:moveTo>
                    <a:pt x="3647" y="54"/>
                  </a:moveTo>
                  <a:cubicBezTo>
                    <a:pt x="3647" y="67"/>
                    <a:pt x="3659" y="79"/>
                    <a:pt x="3677" y="79"/>
                  </a:cubicBezTo>
                  <a:cubicBezTo>
                    <a:pt x="3800" y="79"/>
                    <a:pt x="4040" y="110"/>
                    <a:pt x="4114" y="239"/>
                  </a:cubicBezTo>
                  <a:cubicBezTo>
                    <a:pt x="4187" y="368"/>
                    <a:pt x="4015" y="497"/>
                    <a:pt x="3935" y="595"/>
                  </a:cubicBezTo>
                  <a:cubicBezTo>
                    <a:pt x="3825" y="730"/>
                    <a:pt x="3702" y="896"/>
                    <a:pt x="3684" y="1074"/>
                  </a:cubicBezTo>
                  <a:cubicBezTo>
                    <a:pt x="3677" y="1074"/>
                    <a:pt x="3677" y="1068"/>
                    <a:pt x="3671" y="1068"/>
                  </a:cubicBezTo>
                  <a:cubicBezTo>
                    <a:pt x="3604" y="1000"/>
                    <a:pt x="3622" y="896"/>
                    <a:pt x="3616" y="804"/>
                  </a:cubicBezTo>
                  <a:cubicBezTo>
                    <a:pt x="3616" y="787"/>
                    <a:pt x="3600" y="777"/>
                    <a:pt x="3583" y="777"/>
                  </a:cubicBezTo>
                  <a:cubicBezTo>
                    <a:pt x="3575" y="777"/>
                    <a:pt x="3567" y="779"/>
                    <a:pt x="3561" y="785"/>
                  </a:cubicBezTo>
                  <a:cubicBezTo>
                    <a:pt x="3536" y="816"/>
                    <a:pt x="3512" y="841"/>
                    <a:pt x="3487" y="871"/>
                  </a:cubicBezTo>
                  <a:cubicBezTo>
                    <a:pt x="3468" y="902"/>
                    <a:pt x="3450" y="933"/>
                    <a:pt x="3438" y="964"/>
                  </a:cubicBezTo>
                  <a:cubicBezTo>
                    <a:pt x="3432" y="972"/>
                    <a:pt x="3427" y="976"/>
                    <a:pt x="3423" y="976"/>
                  </a:cubicBezTo>
                  <a:cubicBezTo>
                    <a:pt x="3417" y="976"/>
                    <a:pt x="3413" y="969"/>
                    <a:pt x="3413" y="951"/>
                  </a:cubicBezTo>
                  <a:cubicBezTo>
                    <a:pt x="3413" y="951"/>
                    <a:pt x="3419" y="951"/>
                    <a:pt x="3419" y="945"/>
                  </a:cubicBezTo>
                  <a:cubicBezTo>
                    <a:pt x="3475" y="644"/>
                    <a:pt x="3573" y="355"/>
                    <a:pt x="3647" y="54"/>
                  </a:cubicBezTo>
                  <a:close/>
                  <a:moveTo>
                    <a:pt x="3284" y="853"/>
                  </a:moveTo>
                  <a:cubicBezTo>
                    <a:pt x="3315" y="902"/>
                    <a:pt x="3327" y="951"/>
                    <a:pt x="3370" y="1007"/>
                  </a:cubicBezTo>
                  <a:cubicBezTo>
                    <a:pt x="3382" y="1025"/>
                    <a:pt x="3382" y="1031"/>
                    <a:pt x="3401" y="1043"/>
                  </a:cubicBezTo>
                  <a:cubicBezTo>
                    <a:pt x="3405" y="1048"/>
                    <a:pt x="3413" y="1052"/>
                    <a:pt x="3421" y="1052"/>
                  </a:cubicBezTo>
                  <a:cubicBezTo>
                    <a:pt x="3424" y="1052"/>
                    <a:pt x="3428" y="1051"/>
                    <a:pt x="3432" y="1050"/>
                  </a:cubicBezTo>
                  <a:cubicBezTo>
                    <a:pt x="3493" y="1025"/>
                    <a:pt x="3524" y="964"/>
                    <a:pt x="3555" y="902"/>
                  </a:cubicBezTo>
                  <a:cubicBezTo>
                    <a:pt x="3555" y="994"/>
                    <a:pt x="3555" y="1105"/>
                    <a:pt x="3598" y="1148"/>
                  </a:cubicBezTo>
                  <a:cubicBezTo>
                    <a:pt x="3636" y="1181"/>
                    <a:pt x="3707" y="1185"/>
                    <a:pt x="3781" y="1185"/>
                  </a:cubicBezTo>
                  <a:cubicBezTo>
                    <a:pt x="3802" y="1185"/>
                    <a:pt x="3823" y="1185"/>
                    <a:pt x="3843" y="1185"/>
                  </a:cubicBezTo>
                  <a:cubicBezTo>
                    <a:pt x="3776" y="1228"/>
                    <a:pt x="3702" y="1258"/>
                    <a:pt x="3622" y="1283"/>
                  </a:cubicBezTo>
                  <a:cubicBezTo>
                    <a:pt x="3598" y="1258"/>
                    <a:pt x="3573" y="1234"/>
                    <a:pt x="3548" y="1209"/>
                  </a:cubicBezTo>
                  <a:cubicBezTo>
                    <a:pt x="3542" y="1203"/>
                    <a:pt x="3536" y="1203"/>
                    <a:pt x="3530" y="1197"/>
                  </a:cubicBezTo>
                  <a:cubicBezTo>
                    <a:pt x="3524" y="1179"/>
                    <a:pt x="3512" y="1166"/>
                    <a:pt x="3493" y="1166"/>
                  </a:cubicBezTo>
                  <a:cubicBezTo>
                    <a:pt x="3425" y="1117"/>
                    <a:pt x="3358" y="1080"/>
                    <a:pt x="3284" y="1050"/>
                  </a:cubicBezTo>
                  <a:cubicBezTo>
                    <a:pt x="3278" y="982"/>
                    <a:pt x="3278" y="921"/>
                    <a:pt x="3284" y="853"/>
                  </a:cubicBezTo>
                  <a:close/>
                  <a:moveTo>
                    <a:pt x="2968" y="1065"/>
                  </a:moveTo>
                  <a:cubicBezTo>
                    <a:pt x="2989" y="1065"/>
                    <a:pt x="3011" y="1066"/>
                    <a:pt x="3032" y="1068"/>
                  </a:cubicBezTo>
                  <a:cubicBezTo>
                    <a:pt x="3174" y="1080"/>
                    <a:pt x="3303" y="1142"/>
                    <a:pt x="3419" y="1222"/>
                  </a:cubicBezTo>
                  <a:cubicBezTo>
                    <a:pt x="2995" y="1707"/>
                    <a:pt x="2486" y="2143"/>
                    <a:pt x="1859" y="2334"/>
                  </a:cubicBezTo>
                  <a:cubicBezTo>
                    <a:pt x="1804" y="2352"/>
                    <a:pt x="1754" y="2364"/>
                    <a:pt x="1699" y="2377"/>
                  </a:cubicBezTo>
                  <a:cubicBezTo>
                    <a:pt x="1625" y="2364"/>
                    <a:pt x="1552" y="2352"/>
                    <a:pt x="1478" y="2340"/>
                  </a:cubicBezTo>
                  <a:cubicBezTo>
                    <a:pt x="1834" y="2112"/>
                    <a:pt x="2012" y="1744"/>
                    <a:pt x="2289" y="1437"/>
                  </a:cubicBezTo>
                  <a:cubicBezTo>
                    <a:pt x="2460" y="1243"/>
                    <a:pt x="2695" y="1065"/>
                    <a:pt x="2968" y="1065"/>
                  </a:cubicBezTo>
                  <a:close/>
                  <a:moveTo>
                    <a:pt x="90" y="1627"/>
                  </a:moveTo>
                  <a:cubicBezTo>
                    <a:pt x="440" y="2045"/>
                    <a:pt x="962" y="2352"/>
                    <a:pt x="1509" y="2407"/>
                  </a:cubicBezTo>
                  <a:cubicBezTo>
                    <a:pt x="1435" y="2415"/>
                    <a:pt x="1361" y="2420"/>
                    <a:pt x="1287" y="2420"/>
                  </a:cubicBezTo>
                  <a:cubicBezTo>
                    <a:pt x="746" y="2420"/>
                    <a:pt x="208" y="2194"/>
                    <a:pt x="90" y="1627"/>
                  </a:cubicBezTo>
                  <a:close/>
                  <a:moveTo>
                    <a:pt x="3499" y="1289"/>
                  </a:moveTo>
                  <a:cubicBezTo>
                    <a:pt x="3579" y="1357"/>
                    <a:pt x="3647" y="1437"/>
                    <a:pt x="3702" y="1529"/>
                  </a:cubicBezTo>
                  <a:cubicBezTo>
                    <a:pt x="4021" y="2069"/>
                    <a:pt x="3555" y="2585"/>
                    <a:pt x="3401" y="3095"/>
                  </a:cubicBezTo>
                  <a:cubicBezTo>
                    <a:pt x="3296" y="3427"/>
                    <a:pt x="3327" y="3777"/>
                    <a:pt x="3487" y="4078"/>
                  </a:cubicBezTo>
                  <a:cubicBezTo>
                    <a:pt x="3284" y="3974"/>
                    <a:pt x="3112" y="3796"/>
                    <a:pt x="3002" y="3575"/>
                  </a:cubicBezTo>
                  <a:cubicBezTo>
                    <a:pt x="2995" y="3489"/>
                    <a:pt x="2995" y="3409"/>
                    <a:pt x="2995" y="3323"/>
                  </a:cubicBezTo>
                  <a:cubicBezTo>
                    <a:pt x="2989" y="2622"/>
                    <a:pt x="3112" y="1885"/>
                    <a:pt x="3499" y="1289"/>
                  </a:cubicBezTo>
                  <a:close/>
                  <a:moveTo>
                    <a:pt x="3026" y="3734"/>
                  </a:moveTo>
                  <a:lnTo>
                    <a:pt x="3026" y="3734"/>
                  </a:lnTo>
                  <a:cubicBezTo>
                    <a:pt x="3214" y="4033"/>
                    <a:pt x="3515" y="4222"/>
                    <a:pt x="3858" y="4222"/>
                  </a:cubicBezTo>
                  <a:cubicBezTo>
                    <a:pt x="3952" y="4222"/>
                    <a:pt x="4051" y="4207"/>
                    <a:pt x="4150" y="4177"/>
                  </a:cubicBezTo>
                  <a:lnTo>
                    <a:pt x="4150" y="4177"/>
                  </a:lnTo>
                  <a:cubicBezTo>
                    <a:pt x="4071" y="4367"/>
                    <a:pt x="3972" y="4515"/>
                    <a:pt x="3757" y="4558"/>
                  </a:cubicBezTo>
                  <a:cubicBezTo>
                    <a:pt x="3726" y="4564"/>
                    <a:pt x="3695" y="4568"/>
                    <a:pt x="3666" y="4568"/>
                  </a:cubicBezTo>
                  <a:cubicBezTo>
                    <a:pt x="3459" y="4568"/>
                    <a:pt x="3300" y="4409"/>
                    <a:pt x="3192" y="4226"/>
                  </a:cubicBezTo>
                  <a:cubicBezTo>
                    <a:pt x="3100" y="4078"/>
                    <a:pt x="3051" y="3906"/>
                    <a:pt x="3026" y="3734"/>
                  </a:cubicBezTo>
                  <a:close/>
                  <a:moveTo>
                    <a:pt x="3253" y="1529"/>
                  </a:moveTo>
                  <a:cubicBezTo>
                    <a:pt x="3106" y="1842"/>
                    <a:pt x="3008" y="2174"/>
                    <a:pt x="2959" y="2524"/>
                  </a:cubicBezTo>
                  <a:cubicBezTo>
                    <a:pt x="2891" y="2948"/>
                    <a:pt x="2854" y="3421"/>
                    <a:pt x="2952" y="3845"/>
                  </a:cubicBezTo>
                  <a:cubicBezTo>
                    <a:pt x="2965" y="3888"/>
                    <a:pt x="2977" y="3943"/>
                    <a:pt x="2995" y="3992"/>
                  </a:cubicBezTo>
                  <a:cubicBezTo>
                    <a:pt x="2946" y="4109"/>
                    <a:pt x="2873" y="4207"/>
                    <a:pt x="2731" y="4226"/>
                  </a:cubicBezTo>
                  <a:cubicBezTo>
                    <a:pt x="2707" y="4232"/>
                    <a:pt x="2688" y="4257"/>
                    <a:pt x="2707" y="4281"/>
                  </a:cubicBezTo>
                  <a:cubicBezTo>
                    <a:pt x="2811" y="4430"/>
                    <a:pt x="2702" y="4608"/>
                    <a:pt x="2549" y="4608"/>
                  </a:cubicBezTo>
                  <a:cubicBezTo>
                    <a:pt x="2513" y="4608"/>
                    <a:pt x="2475" y="4598"/>
                    <a:pt x="2436" y="4576"/>
                  </a:cubicBezTo>
                  <a:cubicBezTo>
                    <a:pt x="2431" y="4574"/>
                    <a:pt x="2426" y="4573"/>
                    <a:pt x="2421" y="4573"/>
                  </a:cubicBezTo>
                  <a:cubicBezTo>
                    <a:pt x="2388" y="4573"/>
                    <a:pt x="2373" y="4622"/>
                    <a:pt x="2406" y="4644"/>
                  </a:cubicBezTo>
                  <a:cubicBezTo>
                    <a:pt x="2412" y="4644"/>
                    <a:pt x="2424" y="4650"/>
                    <a:pt x="2430" y="4656"/>
                  </a:cubicBezTo>
                  <a:cubicBezTo>
                    <a:pt x="2485" y="4785"/>
                    <a:pt x="2408" y="4929"/>
                    <a:pt x="2276" y="4929"/>
                  </a:cubicBezTo>
                  <a:cubicBezTo>
                    <a:pt x="2244" y="4929"/>
                    <a:pt x="2209" y="4921"/>
                    <a:pt x="2172" y="4902"/>
                  </a:cubicBezTo>
                  <a:cubicBezTo>
                    <a:pt x="2167" y="4899"/>
                    <a:pt x="2162" y="4897"/>
                    <a:pt x="2157" y="4897"/>
                  </a:cubicBezTo>
                  <a:cubicBezTo>
                    <a:pt x="2133" y="4897"/>
                    <a:pt x="2114" y="4931"/>
                    <a:pt x="2129" y="4957"/>
                  </a:cubicBezTo>
                  <a:cubicBezTo>
                    <a:pt x="2224" y="5112"/>
                    <a:pt x="2104" y="5266"/>
                    <a:pt x="1954" y="5266"/>
                  </a:cubicBezTo>
                  <a:cubicBezTo>
                    <a:pt x="1919" y="5266"/>
                    <a:pt x="1882" y="5258"/>
                    <a:pt x="1847" y="5239"/>
                  </a:cubicBezTo>
                  <a:cubicBezTo>
                    <a:pt x="1841" y="5237"/>
                    <a:pt x="1836" y="5236"/>
                    <a:pt x="1831" y="5236"/>
                  </a:cubicBezTo>
                  <a:cubicBezTo>
                    <a:pt x="1798" y="5236"/>
                    <a:pt x="1784" y="5285"/>
                    <a:pt x="1816" y="5301"/>
                  </a:cubicBezTo>
                  <a:cubicBezTo>
                    <a:pt x="1828" y="5350"/>
                    <a:pt x="1840" y="5393"/>
                    <a:pt x="1828" y="5442"/>
                  </a:cubicBezTo>
                  <a:cubicBezTo>
                    <a:pt x="1803" y="5527"/>
                    <a:pt x="1728" y="5583"/>
                    <a:pt x="1645" y="5583"/>
                  </a:cubicBezTo>
                  <a:cubicBezTo>
                    <a:pt x="1608" y="5583"/>
                    <a:pt x="1569" y="5571"/>
                    <a:pt x="1533" y="5547"/>
                  </a:cubicBezTo>
                  <a:cubicBezTo>
                    <a:pt x="1525" y="5541"/>
                    <a:pt x="1517" y="5539"/>
                    <a:pt x="1509" y="5539"/>
                  </a:cubicBezTo>
                  <a:cubicBezTo>
                    <a:pt x="1483" y="5539"/>
                    <a:pt x="1464" y="5567"/>
                    <a:pt x="1478" y="5596"/>
                  </a:cubicBezTo>
                  <a:cubicBezTo>
                    <a:pt x="1561" y="5756"/>
                    <a:pt x="1447" y="5890"/>
                    <a:pt x="1308" y="5890"/>
                  </a:cubicBezTo>
                  <a:cubicBezTo>
                    <a:pt x="1271" y="5890"/>
                    <a:pt x="1233" y="5880"/>
                    <a:pt x="1195" y="5860"/>
                  </a:cubicBezTo>
                  <a:cubicBezTo>
                    <a:pt x="1189" y="5857"/>
                    <a:pt x="1183" y="5856"/>
                    <a:pt x="1178" y="5856"/>
                  </a:cubicBezTo>
                  <a:cubicBezTo>
                    <a:pt x="1151" y="5856"/>
                    <a:pt x="1136" y="5889"/>
                    <a:pt x="1146" y="5909"/>
                  </a:cubicBezTo>
                  <a:cubicBezTo>
                    <a:pt x="1146" y="5915"/>
                    <a:pt x="1146" y="5928"/>
                    <a:pt x="1152" y="5940"/>
                  </a:cubicBezTo>
                  <a:cubicBezTo>
                    <a:pt x="1232" y="6026"/>
                    <a:pt x="1202" y="6130"/>
                    <a:pt x="1103" y="6179"/>
                  </a:cubicBezTo>
                  <a:cubicBezTo>
                    <a:pt x="1067" y="6195"/>
                    <a:pt x="1036" y="6202"/>
                    <a:pt x="1004" y="6202"/>
                  </a:cubicBezTo>
                  <a:cubicBezTo>
                    <a:pt x="961" y="6202"/>
                    <a:pt x="920" y="6189"/>
                    <a:pt x="870" y="6167"/>
                  </a:cubicBezTo>
                  <a:cubicBezTo>
                    <a:pt x="864" y="6165"/>
                    <a:pt x="859" y="6164"/>
                    <a:pt x="854" y="6164"/>
                  </a:cubicBezTo>
                  <a:cubicBezTo>
                    <a:pt x="831" y="6164"/>
                    <a:pt x="816" y="6185"/>
                    <a:pt x="821" y="6210"/>
                  </a:cubicBezTo>
                  <a:cubicBezTo>
                    <a:pt x="839" y="6272"/>
                    <a:pt x="845" y="6327"/>
                    <a:pt x="839" y="6388"/>
                  </a:cubicBezTo>
                  <a:cubicBezTo>
                    <a:pt x="790" y="6434"/>
                    <a:pt x="744" y="6458"/>
                    <a:pt x="703" y="6458"/>
                  </a:cubicBezTo>
                  <a:cubicBezTo>
                    <a:pt x="672" y="6458"/>
                    <a:pt x="644" y="6445"/>
                    <a:pt x="618" y="6419"/>
                  </a:cubicBezTo>
                  <a:cubicBezTo>
                    <a:pt x="611" y="6413"/>
                    <a:pt x="604" y="6410"/>
                    <a:pt x="597" y="6410"/>
                  </a:cubicBezTo>
                  <a:cubicBezTo>
                    <a:pt x="585" y="6410"/>
                    <a:pt x="573" y="6419"/>
                    <a:pt x="569" y="6431"/>
                  </a:cubicBezTo>
                  <a:cubicBezTo>
                    <a:pt x="556" y="6431"/>
                    <a:pt x="550" y="6437"/>
                    <a:pt x="550" y="6444"/>
                  </a:cubicBezTo>
                  <a:cubicBezTo>
                    <a:pt x="530" y="6520"/>
                    <a:pt x="469" y="6564"/>
                    <a:pt x="404" y="6564"/>
                  </a:cubicBezTo>
                  <a:cubicBezTo>
                    <a:pt x="370" y="6564"/>
                    <a:pt x="335" y="6551"/>
                    <a:pt x="305" y="6523"/>
                  </a:cubicBezTo>
                  <a:cubicBezTo>
                    <a:pt x="219" y="6437"/>
                    <a:pt x="243" y="6321"/>
                    <a:pt x="317" y="6241"/>
                  </a:cubicBezTo>
                  <a:cubicBezTo>
                    <a:pt x="329" y="6241"/>
                    <a:pt x="341" y="6229"/>
                    <a:pt x="341" y="6216"/>
                  </a:cubicBezTo>
                  <a:cubicBezTo>
                    <a:pt x="356" y="6192"/>
                    <a:pt x="340" y="6160"/>
                    <a:pt x="317" y="6160"/>
                  </a:cubicBezTo>
                  <a:cubicBezTo>
                    <a:pt x="311" y="6160"/>
                    <a:pt x="305" y="6162"/>
                    <a:pt x="298" y="6167"/>
                  </a:cubicBezTo>
                  <a:cubicBezTo>
                    <a:pt x="298" y="6167"/>
                    <a:pt x="292" y="6173"/>
                    <a:pt x="292" y="6173"/>
                  </a:cubicBezTo>
                  <a:cubicBezTo>
                    <a:pt x="262" y="6143"/>
                    <a:pt x="231" y="6118"/>
                    <a:pt x="219" y="6069"/>
                  </a:cubicBezTo>
                  <a:cubicBezTo>
                    <a:pt x="194" y="5995"/>
                    <a:pt x="212" y="5903"/>
                    <a:pt x="311" y="5903"/>
                  </a:cubicBezTo>
                  <a:cubicBezTo>
                    <a:pt x="335" y="5903"/>
                    <a:pt x="354" y="5878"/>
                    <a:pt x="341" y="5854"/>
                  </a:cubicBezTo>
                  <a:cubicBezTo>
                    <a:pt x="298" y="5768"/>
                    <a:pt x="249" y="5602"/>
                    <a:pt x="403" y="5596"/>
                  </a:cubicBezTo>
                  <a:cubicBezTo>
                    <a:pt x="427" y="5596"/>
                    <a:pt x="440" y="5571"/>
                    <a:pt x="434" y="5553"/>
                  </a:cubicBezTo>
                  <a:cubicBezTo>
                    <a:pt x="440" y="5547"/>
                    <a:pt x="440" y="5534"/>
                    <a:pt x="427" y="5528"/>
                  </a:cubicBezTo>
                  <a:cubicBezTo>
                    <a:pt x="348" y="5498"/>
                    <a:pt x="280" y="5424"/>
                    <a:pt x="292" y="5325"/>
                  </a:cubicBezTo>
                  <a:cubicBezTo>
                    <a:pt x="304" y="5238"/>
                    <a:pt x="387" y="5190"/>
                    <a:pt x="468" y="5190"/>
                  </a:cubicBezTo>
                  <a:cubicBezTo>
                    <a:pt x="473" y="5190"/>
                    <a:pt x="478" y="5190"/>
                    <a:pt x="483" y="5190"/>
                  </a:cubicBezTo>
                  <a:cubicBezTo>
                    <a:pt x="507" y="5190"/>
                    <a:pt x="513" y="5166"/>
                    <a:pt x="507" y="5147"/>
                  </a:cubicBezTo>
                  <a:cubicBezTo>
                    <a:pt x="513" y="5135"/>
                    <a:pt x="507" y="5129"/>
                    <a:pt x="501" y="5123"/>
                  </a:cubicBezTo>
                  <a:cubicBezTo>
                    <a:pt x="446" y="5067"/>
                    <a:pt x="409" y="4994"/>
                    <a:pt x="427" y="4914"/>
                  </a:cubicBezTo>
                  <a:cubicBezTo>
                    <a:pt x="434" y="4877"/>
                    <a:pt x="446" y="4840"/>
                    <a:pt x="477" y="4809"/>
                  </a:cubicBezTo>
                  <a:cubicBezTo>
                    <a:pt x="489" y="4797"/>
                    <a:pt x="532" y="4760"/>
                    <a:pt x="563" y="4748"/>
                  </a:cubicBezTo>
                  <a:cubicBezTo>
                    <a:pt x="563" y="4754"/>
                    <a:pt x="569" y="4754"/>
                    <a:pt x="575" y="4760"/>
                  </a:cubicBezTo>
                  <a:lnTo>
                    <a:pt x="581" y="4760"/>
                  </a:lnTo>
                  <a:cubicBezTo>
                    <a:pt x="584" y="4763"/>
                    <a:pt x="590" y="4765"/>
                    <a:pt x="596" y="4765"/>
                  </a:cubicBezTo>
                  <a:cubicBezTo>
                    <a:pt x="603" y="4765"/>
                    <a:pt x="609" y="4763"/>
                    <a:pt x="612" y="4760"/>
                  </a:cubicBezTo>
                  <a:cubicBezTo>
                    <a:pt x="630" y="4742"/>
                    <a:pt x="636" y="4736"/>
                    <a:pt x="636" y="4711"/>
                  </a:cubicBezTo>
                  <a:cubicBezTo>
                    <a:pt x="636" y="4699"/>
                    <a:pt x="624" y="4693"/>
                    <a:pt x="612" y="4687"/>
                  </a:cubicBezTo>
                  <a:cubicBezTo>
                    <a:pt x="606" y="4680"/>
                    <a:pt x="599" y="4680"/>
                    <a:pt x="593" y="4674"/>
                  </a:cubicBezTo>
                  <a:cubicBezTo>
                    <a:pt x="575" y="4613"/>
                    <a:pt x="563" y="4539"/>
                    <a:pt x="612" y="4484"/>
                  </a:cubicBezTo>
                  <a:cubicBezTo>
                    <a:pt x="642" y="4447"/>
                    <a:pt x="685" y="4429"/>
                    <a:pt x="735" y="4429"/>
                  </a:cubicBezTo>
                  <a:cubicBezTo>
                    <a:pt x="759" y="4429"/>
                    <a:pt x="771" y="4429"/>
                    <a:pt x="796" y="4416"/>
                  </a:cubicBezTo>
                  <a:cubicBezTo>
                    <a:pt x="808" y="4410"/>
                    <a:pt x="814" y="4392"/>
                    <a:pt x="808" y="4373"/>
                  </a:cubicBezTo>
                  <a:cubicBezTo>
                    <a:pt x="808" y="4373"/>
                    <a:pt x="802" y="4367"/>
                    <a:pt x="802" y="4361"/>
                  </a:cubicBezTo>
                  <a:cubicBezTo>
                    <a:pt x="808" y="4361"/>
                    <a:pt x="814" y="4343"/>
                    <a:pt x="808" y="4336"/>
                  </a:cubicBezTo>
                  <a:cubicBezTo>
                    <a:pt x="759" y="4263"/>
                    <a:pt x="722" y="4189"/>
                    <a:pt x="759" y="4097"/>
                  </a:cubicBezTo>
                  <a:cubicBezTo>
                    <a:pt x="787" y="4013"/>
                    <a:pt x="871" y="3960"/>
                    <a:pt x="955" y="3960"/>
                  </a:cubicBezTo>
                  <a:cubicBezTo>
                    <a:pt x="963" y="3960"/>
                    <a:pt x="972" y="3960"/>
                    <a:pt x="980" y="3962"/>
                  </a:cubicBezTo>
                  <a:cubicBezTo>
                    <a:pt x="1017" y="3962"/>
                    <a:pt x="1030" y="3931"/>
                    <a:pt x="1023" y="3912"/>
                  </a:cubicBezTo>
                  <a:cubicBezTo>
                    <a:pt x="1023" y="3906"/>
                    <a:pt x="1023" y="3906"/>
                    <a:pt x="1017" y="3900"/>
                  </a:cubicBezTo>
                  <a:cubicBezTo>
                    <a:pt x="980" y="3826"/>
                    <a:pt x="937" y="3740"/>
                    <a:pt x="956" y="3654"/>
                  </a:cubicBezTo>
                  <a:cubicBezTo>
                    <a:pt x="966" y="3590"/>
                    <a:pt x="1014" y="3540"/>
                    <a:pt x="1079" y="3540"/>
                  </a:cubicBezTo>
                  <a:cubicBezTo>
                    <a:pt x="1089" y="3540"/>
                    <a:pt x="1099" y="3541"/>
                    <a:pt x="1109" y="3544"/>
                  </a:cubicBezTo>
                  <a:cubicBezTo>
                    <a:pt x="1112" y="3545"/>
                    <a:pt x="1115" y="3545"/>
                    <a:pt x="1117" y="3545"/>
                  </a:cubicBezTo>
                  <a:cubicBezTo>
                    <a:pt x="1138" y="3545"/>
                    <a:pt x="1152" y="3523"/>
                    <a:pt x="1152" y="3507"/>
                  </a:cubicBezTo>
                  <a:cubicBezTo>
                    <a:pt x="1159" y="3501"/>
                    <a:pt x="1165" y="3495"/>
                    <a:pt x="1159" y="3482"/>
                  </a:cubicBezTo>
                  <a:cubicBezTo>
                    <a:pt x="1073" y="3347"/>
                    <a:pt x="1134" y="3200"/>
                    <a:pt x="1300" y="3200"/>
                  </a:cubicBezTo>
                  <a:cubicBezTo>
                    <a:pt x="1324" y="3200"/>
                    <a:pt x="1337" y="3175"/>
                    <a:pt x="1331" y="3157"/>
                  </a:cubicBezTo>
                  <a:cubicBezTo>
                    <a:pt x="1331" y="3151"/>
                    <a:pt x="1331" y="3138"/>
                    <a:pt x="1324" y="3132"/>
                  </a:cubicBezTo>
                  <a:cubicBezTo>
                    <a:pt x="1263" y="3071"/>
                    <a:pt x="1214" y="2997"/>
                    <a:pt x="1232" y="2905"/>
                  </a:cubicBezTo>
                  <a:cubicBezTo>
                    <a:pt x="1257" y="2813"/>
                    <a:pt x="1337" y="2788"/>
                    <a:pt x="1423" y="2788"/>
                  </a:cubicBezTo>
                  <a:cubicBezTo>
                    <a:pt x="1453" y="2788"/>
                    <a:pt x="1453" y="2745"/>
                    <a:pt x="1429" y="2727"/>
                  </a:cubicBezTo>
                  <a:cubicBezTo>
                    <a:pt x="1429" y="2727"/>
                    <a:pt x="1423" y="2727"/>
                    <a:pt x="1417" y="2721"/>
                  </a:cubicBezTo>
                  <a:cubicBezTo>
                    <a:pt x="1386" y="2690"/>
                    <a:pt x="1367" y="2659"/>
                    <a:pt x="1361" y="2616"/>
                  </a:cubicBezTo>
                  <a:cubicBezTo>
                    <a:pt x="1361" y="2573"/>
                    <a:pt x="1380" y="2542"/>
                    <a:pt x="1392" y="2506"/>
                  </a:cubicBezTo>
                  <a:cubicBezTo>
                    <a:pt x="1392" y="2499"/>
                    <a:pt x="1392" y="2499"/>
                    <a:pt x="1392" y="2493"/>
                  </a:cubicBezTo>
                  <a:cubicBezTo>
                    <a:pt x="1447" y="2493"/>
                    <a:pt x="1503" y="2487"/>
                    <a:pt x="1558" y="2475"/>
                  </a:cubicBezTo>
                  <a:cubicBezTo>
                    <a:pt x="2215" y="2370"/>
                    <a:pt x="2787" y="1990"/>
                    <a:pt x="3253" y="1529"/>
                  </a:cubicBezTo>
                  <a:close/>
                  <a:moveTo>
                    <a:pt x="3636" y="0"/>
                  </a:moveTo>
                  <a:cubicBezTo>
                    <a:pt x="3630" y="0"/>
                    <a:pt x="3625" y="4"/>
                    <a:pt x="3622" y="11"/>
                  </a:cubicBezTo>
                  <a:cubicBezTo>
                    <a:pt x="3493" y="275"/>
                    <a:pt x="3425" y="577"/>
                    <a:pt x="3370" y="871"/>
                  </a:cubicBezTo>
                  <a:cubicBezTo>
                    <a:pt x="3370" y="865"/>
                    <a:pt x="3364" y="859"/>
                    <a:pt x="3364" y="859"/>
                  </a:cubicBezTo>
                  <a:cubicBezTo>
                    <a:pt x="3339" y="816"/>
                    <a:pt x="3309" y="785"/>
                    <a:pt x="3272" y="755"/>
                  </a:cubicBezTo>
                  <a:cubicBezTo>
                    <a:pt x="3268" y="751"/>
                    <a:pt x="3262" y="749"/>
                    <a:pt x="3255" y="749"/>
                  </a:cubicBezTo>
                  <a:cubicBezTo>
                    <a:pt x="3243" y="749"/>
                    <a:pt x="3229" y="757"/>
                    <a:pt x="3229" y="773"/>
                  </a:cubicBezTo>
                  <a:cubicBezTo>
                    <a:pt x="3223" y="859"/>
                    <a:pt x="3223" y="945"/>
                    <a:pt x="3229" y="1025"/>
                  </a:cubicBezTo>
                  <a:cubicBezTo>
                    <a:pt x="3144" y="997"/>
                    <a:pt x="3057" y="982"/>
                    <a:pt x="2970" y="982"/>
                  </a:cubicBezTo>
                  <a:cubicBezTo>
                    <a:pt x="2810" y="982"/>
                    <a:pt x="2651" y="1030"/>
                    <a:pt x="2504" y="1129"/>
                  </a:cubicBezTo>
                  <a:cubicBezTo>
                    <a:pt x="2037" y="1437"/>
                    <a:pt x="1871" y="2026"/>
                    <a:pt x="1392" y="2315"/>
                  </a:cubicBezTo>
                  <a:cubicBezTo>
                    <a:pt x="1386" y="2315"/>
                    <a:pt x="1386" y="2321"/>
                    <a:pt x="1386" y="2321"/>
                  </a:cubicBezTo>
                  <a:cubicBezTo>
                    <a:pt x="870" y="2205"/>
                    <a:pt x="421" y="1959"/>
                    <a:pt x="77" y="1516"/>
                  </a:cubicBezTo>
                  <a:cubicBezTo>
                    <a:pt x="71" y="1510"/>
                    <a:pt x="71" y="1510"/>
                    <a:pt x="71" y="1510"/>
                  </a:cubicBezTo>
                  <a:cubicBezTo>
                    <a:pt x="66" y="1494"/>
                    <a:pt x="51" y="1486"/>
                    <a:pt x="36" y="1486"/>
                  </a:cubicBezTo>
                  <a:cubicBezTo>
                    <a:pt x="18" y="1486"/>
                    <a:pt x="0" y="1499"/>
                    <a:pt x="4" y="1523"/>
                  </a:cubicBezTo>
                  <a:cubicBezTo>
                    <a:pt x="58" y="2191"/>
                    <a:pt x="685" y="2494"/>
                    <a:pt x="1288" y="2494"/>
                  </a:cubicBezTo>
                  <a:cubicBezTo>
                    <a:pt x="1300" y="2494"/>
                    <a:pt x="1312" y="2494"/>
                    <a:pt x="1324" y="2493"/>
                  </a:cubicBezTo>
                  <a:lnTo>
                    <a:pt x="1324" y="2493"/>
                  </a:lnTo>
                  <a:cubicBezTo>
                    <a:pt x="1281" y="2555"/>
                    <a:pt x="1294" y="2653"/>
                    <a:pt x="1343" y="2714"/>
                  </a:cubicBezTo>
                  <a:cubicBezTo>
                    <a:pt x="1269" y="2733"/>
                    <a:pt x="1202" y="2800"/>
                    <a:pt x="1177" y="2868"/>
                  </a:cubicBezTo>
                  <a:cubicBezTo>
                    <a:pt x="1146" y="2960"/>
                    <a:pt x="1183" y="3065"/>
                    <a:pt x="1251" y="3132"/>
                  </a:cubicBezTo>
                  <a:cubicBezTo>
                    <a:pt x="1097" y="3151"/>
                    <a:pt x="993" y="3347"/>
                    <a:pt x="1097" y="3470"/>
                  </a:cubicBezTo>
                  <a:cubicBezTo>
                    <a:pt x="1090" y="3469"/>
                    <a:pt x="1082" y="3468"/>
                    <a:pt x="1075" y="3468"/>
                  </a:cubicBezTo>
                  <a:cubicBezTo>
                    <a:pt x="1003" y="3468"/>
                    <a:pt x="934" y="3520"/>
                    <a:pt x="907" y="3587"/>
                  </a:cubicBezTo>
                  <a:cubicBezTo>
                    <a:pt x="864" y="3685"/>
                    <a:pt x="907" y="3790"/>
                    <a:pt x="962" y="3882"/>
                  </a:cubicBezTo>
                  <a:cubicBezTo>
                    <a:pt x="956" y="3882"/>
                    <a:pt x="950" y="3876"/>
                    <a:pt x="950" y="3876"/>
                  </a:cubicBezTo>
                  <a:cubicBezTo>
                    <a:pt x="931" y="3876"/>
                    <a:pt x="919" y="3882"/>
                    <a:pt x="913" y="3894"/>
                  </a:cubicBezTo>
                  <a:cubicBezTo>
                    <a:pt x="821" y="3912"/>
                    <a:pt x="735" y="3968"/>
                    <a:pt x="698" y="4060"/>
                  </a:cubicBezTo>
                  <a:cubicBezTo>
                    <a:pt x="661" y="4158"/>
                    <a:pt x="685" y="4281"/>
                    <a:pt x="771" y="4349"/>
                  </a:cubicBezTo>
                  <a:cubicBezTo>
                    <a:pt x="759" y="4349"/>
                    <a:pt x="753" y="4355"/>
                    <a:pt x="747" y="4361"/>
                  </a:cubicBezTo>
                  <a:lnTo>
                    <a:pt x="692" y="4361"/>
                  </a:lnTo>
                  <a:cubicBezTo>
                    <a:pt x="667" y="4367"/>
                    <a:pt x="649" y="4373"/>
                    <a:pt x="630" y="4386"/>
                  </a:cubicBezTo>
                  <a:cubicBezTo>
                    <a:pt x="581" y="4410"/>
                    <a:pt x="544" y="4447"/>
                    <a:pt x="532" y="4496"/>
                  </a:cubicBezTo>
                  <a:cubicBezTo>
                    <a:pt x="507" y="4558"/>
                    <a:pt x="513" y="4631"/>
                    <a:pt x="556" y="4680"/>
                  </a:cubicBezTo>
                  <a:cubicBezTo>
                    <a:pt x="470" y="4693"/>
                    <a:pt x="391" y="4803"/>
                    <a:pt x="372" y="4865"/>
                  </a:cubicBezTo>
                  <a:cubicBezTo>
                    <a:pt x="341" y="4963"/>
                    <a:pt x="372" y="5061"/>
                    <a:pt x="440" y="5129"/>
                  </a:cubicBezTo>
                  <a:cubicBezTo>
                    <a:pt x="341" y="5135"/>
                    <a:pt x="249" y="5215"/>
                    <a:pt x="231" y="5319"/>
                  </a:cubicBezTo>
                  <a:cubicBezTo>
                    <a:pt x="219" y="5399"/>
                    <a:pt x="268" y="5485"/>
                    <a:pt x="335" y="5534"/>
                  </a:cubicBezTo>
                  <a:cubicBezTo>
                    <a:pt x="298" y="5547"/>
                    <a:pt x="268" y="5577"/>
                    <a:pt x="249" y="5620"/>
                  </a:cubicBezTo>
                  <a:cubicBezTo>
                    <a:pt x="212" y="5694"/>
                    <a:pt x="231" y="5774"/>
                    <a:pt x="262" y="5842"/>
                  </a:cubicBezTo>
                  <a:cubicBezTo>
                    <a:pt x="194" y="5866"/>
                    <a:pt x="151" y="5928"/>
                    <a:pt x="145" y="6001"/>
                  </a:cubicBezTo>
                  <a:cubicBezTo>
                    <a:pt x="133" y="6093"/>
                    <a:pt x="194" y="6161"/>
                    <a:pt x="262" y="6210"/>
                  </a:cubicBezTo>
                  <a:cubicBezTo>
                    <a:pt x="169" y="6321"/>
                    <a:pt x="157" y="6493"/>
                    <a:pt x="286" y="6591"/>
                  </a:cubicBezTo>
                  <a:cubicBezTo>
                    <a:pt x="321" y="6616"/>
                    <a:pt x="362" y="6628"/>
                    <a:pt x="403" y="6628"/>
                  </a:cubicBezTo>
                  <a:cubicBezTo>
                    <a:pt x="491" y="6628"/>
                    <a:pt x="577" y="6573"/>
                    <a:pt x="593" y="6480"/>
                  </a:cubicBezTo>
                  <a:cubicBezTo>
                    <a:pt x="641" y="6524"/>
                    <a:pt x="694" y="6557"/>
                    <a:pt x="750" y="6557"/>
                  </a:cubicBezTo>
                  <a:cubicBezTo>
                    <a:pt x="781" y="6557"/>
                    <a:pt x="813" y="6547"/>
                    <a:pt x="845" y="6523"/>
                  </a:cubicBezTo>
                  <a:cubicBezTo>
                    <a:pt x="925" y="6456"/>
                    <a:pt x="925" y="6351"/>
                    <a:pt x="907" y="6259"/>
                  </a:cubicBezTo>
                  <a:lnTo>
                    <a:pt x="907" y="6259"/>
                  </a:lnTo>
                  <a:cubicBezTo>
                    <a:pt x="946" y="6272"/>
                    <a:pt x="988" y="6279"/>
                    <a:pt x="1030" y="6279"/>
                  </a:cubicBezTo>
                  <a:cubicBezTo>
                    <a:pt x="1111" y="6279"/>
                    <a:pt x="1188" y="6251"/>
                    <a:pt x="1232" y="6173"/>
                  </a:cubicBezTo>
                  <a:cubicBezTo>
                    <a:pt x="1275" y="6106"/>
                    <a:pt x="1281" y="6014"/>
                    <a:pt x="1232" y="5952"/>
                  </a:cubicBezTo>
                  <a:lnTo>
                    <a:pt x="1232" y="5952"/>
                  </a:lnTo>
                  <a:cubicBezTo>
                    <a:pt x="1261" y="5961"/>
                    <a:pt x="1289" y="5965"/>
                    <a:pt x="1315" y="5965"/>
                  </a:cubicBezTo>
                  <a:cubicBezTo>
                    <a:pt x="1479" y="5965"/>
                    <a:pt x="1602" y="5814"/>
                    <a:pt x="1570" y="5645"/>
                  </a:cubicBezTo>
                  <a:lnTo>
                    <a:pt x="1570" y="5645"/>
                  </a:lnTo>
                  <a:cubicBezTo>
                    <a:pt x="1602" y="5655"/>
                    <a:pt x="1634" y="5660"/>
                    <a:pt x="1665" y="5660"/>
                  </a:cubicBezTo>
                  <a:cubicBezTo>
                    <a:pt x="1732" y="5660"/>
                    <a:pt x="1797" y="5636"/>
                    <a:pt x="1847" y="5577"/>
                  </a:cubicBezTo>
                  <a:cubicBezTo>
                    <a:pt x="1902" y="5510"/>
                    <a:pt x="1920" y="5411"/>
                    <a:pt x="1883" y="5332"/>
                  </a:cubicBezTo>
                  <a:lnTo>
                    <a:pt x="1883" y="5332"/>
                  </a:lnTo>
                  <a:cubicBezTo>
                    <a:pt x="1913" y="5342"/>
                    <a:pt x="1943" y="5347"/>
                    <a:pt x="1972" y="5347"/>
                  </a:cubicBezTo>
                  <a:cubicBezTo>
                    <a:pt x="2142" y="5347"/>
                    <a:pt x="2275" y="5173"/>
                    <a:pt x="2228" y="4994"/>
                  </a:cubicBezTo>
                  <a:lnTo>
                    <a:pt x="2228" y="4994"/>
                  </a:lnTo>
                  <a:cubicBezTo>
                    <a:pt x="2244" y="4997"/>
                    <a:pt x="2261" y="4998"/>
                    <a:pt x="2277" y="4998"/>
                  </a:cubicBezTo>
                  <a:cubicBezTo>
                    <a:pt x="2445" y="4998"/>
                    <a:pt x="2576" y="4831"/>
                    <a:pt x="2498" y="4674"/>
                  </a:cubicBezTo>
                  <a:lnTo>
                    <a:pt x="2498" y="4674"/>
                  </a:lnTo>
                  <a:cubicBezTo>
                    <a:pt x="2520" y="4680"/>
                    <a:pt x="2541" y="4683"/>
                    <a:pt x="2562" y="4683"/>
                  </a:cubicBezTo>
                  <a:cubicBezTo>
                    <a:pt x="2748" y="4683"/>
                    <a:pt x="2892" y="4475"/>
                    <a:pt x="2793" y="4287"/>
                  </a:cubicBezTo>
                  <a:cubicBezTo>
                    <a:pt x="2903" y="4250"/>
                    <a:pt x="2995" y="4171"/>
                    <a:pt x="3026" y="4060"/>
                  </a:cubicBezTo>
                  <a:cubicBezTo>
                    <a:pt x="3118" y="4312"/>
                    <a:pt x="3290" y="4551"/>
                    <a:pt x="3548" y="4625"/>
                  </a:cubicBezTo>
                  <a:cubicBezTo>
                    <a:pt x="3596" y="4639"/>
                    <a:pt x="3641" y="4646"/>
                    <a:pt x="3685" y="4646"/>
                  </a:cubicBezTo>
                  <a:cubicBezTo>
                    <a:pt x="3940" y="4646"/>
                    <a:pt x="4124" y="4417"/>
                    <a:pt x="4187" y="4171"/>
                  </a:cubicBezTo>
                  <a:cubicBezTo>
                    <a:pt x="4192" y="4162"/>
                    <a:pt x="4181" y="4153"/>
                    <a:pt x="4169" y="4153"/>
                  </a:cubicBezTo>
                  <a:cubicBezTo>
                    <a:pt x="4165" y="4153"/>
                    <a:pt x="4160" y="4155"/>
                    <a:pt x="4157" y="4158"/>
                  </a:cubicBezTo>
                  <a:cubicBezTo>
                    <a:pt x="4157" y="4154"/>
                    <a:pt x="4154" y="4150"/>
                    <a:pt x="4150" y="4150"/>
                  </a:cubicBezTo>
                  <a:cubicBezTo>
                    <a:pt x="4148" y="4150"/>
                    <a:pt x="4146" y="4150"/>
                    <a:pt x="4144" y="4152"/>
                  </a:cubicBezTo>
                  <a:cubicBezTo>
                    <a:pt x="4066" y="4171"/>
                    <a:pt x="3989" y="4180"/>
                    <a:pt x="3914" y="4180"/>
                  </a:cubicBezTo>
                  <a:cubicBezTo>
                    <a:pt x="3790" y="4180"/>
                    <a:pt x="3672" y="4155"/>
                    <a:pt x="3561" y="4109"/>
                  </a:cubicBezTo>
                  <a:cubicBezTo>
                    <a:pt x="3432" y="3826"/>
                    <a:pt x="3382" y="3519"/>
                    <a:pt x="3456" y="3212"/>
                  </a:cubicBezTo>
                  <a:cubicBezTo>
                    <a:pt x="3536" y="2887"/>
                    <a:pt x="3739" y="2604"/>
                    <a:pt x="3843" y="2284"/>
                  </a:cubicBezTo>
                  <a:cubicBezTo>
                    <a:pt x="3954" y="1928"/>
                    <a:pt x="3892" y="1584"/>
                    <a:pt x="3653" y="1314"/>
                  </a:cubicBezTo>
                  <a:cubicBezTo>
                    <a:pt x="3770" y="1295"/>
                    <a:pt x="3868" y="1246"/>
                    <a:pt x="3960" y="1172"/>
                  </a:cubicBezTo>
                  <a:cubicBezTo>
                    <a:pt x="3985" y="1154"/>
                    <a:pt x="3972" y="1117"/>
                    <a:pt x="3942" y="1117"/>
                  </a:cubicBezTo>
                  <a:cubicBezTo>
                    <a:pt x="3928" y="1116"/>
                    <a:pt x="3913" y="1116"/>
                    <a:pt x="3899" y="1116"/>
                  </a:cubicBezTo>
                  <a:cubicBezTo>
                    <a:pt x="3877" y="1116"/>
                    <a:pt x="3854" y="1117"/>
                    <a:pt x="3832" y="1117"/>
                  </a:cubicBezTo>
                  <a:cubicBezTo>
                    <a:pt x="3786" y="1117"/>
                    <a:pt x="3742" y="1113"/>
                    <a:pt x="3708" y="1093"/>
                  </a:cubicBezTo>
                  <a:cubicBezTo>
                    <a:pt x="3813" y="933"/>
                    <a:pt x="3892" y="767"/>
                    <a:pt x="4021" y="613"/>
                  </a:cubicBezTo>
                  <a:cubicBezTo>
                    <a:pt x="4077" y="546"/>
                    <a:pt x="4261" y="405"/>
                    <a:pt x="4261" y="306"/>
                  </a:cubicBezTo>
                  <a:cubicBezTo>
                    <a:pt x="4261" y="226"/>
                    <a:pt x="4138" y="153"/>
                    <a:pt x="4089" y="116"/>
                  </a:cubicBezTo>
                  <a:cubicBezTo>
                    <a:pt x="3971" y="42"/>
                    <a:pt x="3842" y="11"/>
                    <a:pt x="3707" y="11"/>
                  </a:cubicBezTo>
                  <a:cubicBezTo>
                    <a:pt x="3695" y="11"/>
                    <a:pt x="3683" y="11"/>
                    <a:pt x="3671" y="11"/>
                  </a:cubicBezTo>
                  <a:cubicBezTo>
                    <a:pt x="3665" y="11"/>
                    <a:pt x="3659" y="11"/>
                    <a:pt x="3653" y="17"/>
                  </a:cubicBezTo>
                  <a:cubicBezTo>
                    <a:pt x="3653" y="7"/>
                    <a:pt x="3645" y="0"/>
                    <a:pt x="363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44"/>
            <p:cNvSpPr/>
            <p:nvPr/>
          </p:nvSpPr>
          <p:spPr>
            <a:xfrm>
              <a:off x="129754" y="3108789"/>
              <a:ext cx="126451" cy="70617"/>
            </a:xfrm>
            <a:custGeom>
              <a:avLst/>
              <a:gdLst/>
              <a:ahLst/>
              <a:cxnLst/>
              <a:rect l="l" t="t" r="r" b="b"/>
              <a:pathLst>
                <a:path w="1420" h="793" extrusionOk="0">
                  <a:moveTo>
                    <a:pt x="1" y="0"/>
                  </a:moveTo>
                  <a:lnTo>
                    <a:pt x="1" y="0"/>
                  </a:lnTo>
                  <a:cubicBezTo>
                    <a:pt x="119" y="567"/>
                    <a:pt x="657" y="793"/>
                    <a:pt x="1198" y="793"/>
                  </a:cubicBezTo>
                  <a:cubicBezTo>
                    <a:pt x="1272" y="793"/>
                    <a:pt x="1346" y="788"/>
                    <a:pt x="1420" y="780"/>
                  </a:cubicBezTo>
                  <a:cubicBezTo>
                    <a:pt x="873" y="725"/>
                    <a:pt x="351" y="418"/>
                    <a:pt x="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44"/>
            <p:cNvSpPr/>
            <p:nvPr/>
          </p:nvSpPr>
          <p:spPr>
            <a:xfrm>
              <a:off x="139015" y="3099973"/>
              <a:ext cx="273116" cy="448812"/>
            </a:xfrm>
            <a:custGeom>
              <a:avLst/>
              <a:gdLst/>
              <a:ahLst/>
              <a:cxnLst/>
              <a:rect l="l" t="t" r="r" b="b"/>
              <a:pathLst>
                <a:path w="3067" h="5040" extrusionOk="0">
                  <a:moveTo>
                    <a:pt x="1873" y="995"/>
                  </a:moveTo>
                  <a:cubicBezTo>
                    <a:pt x="1880" y="995"/>
                    <a:pt x="1886" y="995"/>
                    <a:pt x="1893" y="996"/>
                  </a:cubicBezTo>
                  <a:cubicBezTo>
                    <a:pt x="1930" y="1002"/>
                    <a:pt x="1924" y="1045"/>
                    <a:pt x="1893" y="1051"/>
                  </a:cubicBezTo>
                  <a:cubicBezTo>
                    <a:pt x="1844" y="1057"/>
                    <a:pt x="1801" y="1076"/>
                    <a:pt x="1783" y="1125"/>
                  </a:cubicBezTo>
                  <a:cubicBezTo>
                    <a:pt x="1764" y="1180"/>
                    <a:pt x="1795" y="1236"/>
                    <a:pt x="1844" y="1266"/>
                  </a:cubicBezTo>
                  <a:cubicBezTo>
                    <a:pt x="1844" y="1266"/>
                    <a:pt x="1844" y="1266"/>
                    <a:pt x="1844" y="1272"/>
                  </a:cubicBezTo>
                  <a:cubicBezTo>
                    <a:pt x="1869" y="1285"/>
                    <a:pt x="1862" y="1322"/>
                    <a:pt x="1832" y="1328"/>
                  </a:cubicBezTo>
                  <a:cubicBezTo>
                    <a:pt x="1764" y="1328"/>
                    <a:pt x="1684" y="1334"/>
                    <a:pt x="1635" y="1389"/>
                  </a:cubicBezTo>
                  <a:cubicBezTo>
                    <a:pt x="1586" y="1445"/>
                    <a:pt x="1592" y="1531"/>
                    <a:pt x="1654" y="1574"/>
                  </a:cubicBezTo>
                  <a:cubicBezTo>
                    <a:pt x="1660" y="1580"/>
                    <a:pt x="1660" y="1592"/>
                    <a:pt x="1660" y="1598"/>
                  </a:cubicBezTo>
                  <a:cubicBezTo>
                    <a:pt x="1678" y="1610"/>
                    <a:pt x="1666" y="1647"/>
                    <a:pt x="1641" y="1647"/>
                  </a:cubicBezTo>
                  <a:cubicBezTo>
                    <a:pt x="1574" y="1647"/>
                    <a:pt x="1500" y="1653"/>
                    <a:pt x="1463" y="1721"/>
                  </a:cubicBezTo>
                  <a:cubicBezTo>
                    <a:pt x="1420" y="1795"/>
                    <a:pt x="1451" y="1881"/>
                    <a:pt x="1506" y="1936"/>
                  </a:cubicBezTo>
                  <a:cubicBezTo>
                    <a:pt x="1518" y="1942"/>
                    <a:pt x="1512" y="1961"/>
                    <a:pt x="1500" y="1967"/>
                  </a:cubicBezTo>
                  <a:cubicBezTo>
                    <a:pt x="1500" y="1979"/>
                    <a:pt x="1494" y="1991"/>
                    <a:pt x="1475" y="1991"/>
                  </a:cubicBezTo>
                  <a:cubicBezTo>
                    <a:pt x="1328" y="1991"/>
                    <a:pt x="1242" y="2114"/>
                    <a:pt x="1316" y="2249"/>
                  </a:cubicBezTo>
                  <a:cubicBezTo>
                    <a:pt x="1316" y="2262"/>
                    <a:pt x="1316" y="2268"/>
                    <a:pt x="1316" y="2274"/>
                  </a:cubicBezTo>
                  <a:cubicBezTo>
                    <a:pt x="1321" y="2291"/>
                    <a:pt x="1312" y="2318"/>
                    <a:pt x="1291" y="2318"/>
                  </a:cubicBezTo>
                  <a:cubicBezTo>
                    <a:pt x="1289" y="2318"/>
                    <a:pt x="1287" y="2317"/>
                    <a:pt x="1285" y="2317"/>
                  </a:cubicBezTo>
                  <a:cubicBezTo>
                    <a:pt x="1273" y="2315"/>
                    <a:pt x="1262" y="2314"/>
                    <a:pt x="1251" y="2314"/>
                  </a:cubicBezTo>
                  <a:cubicBezTo>
                    <a:pt x="1115" y="2314"/>
                    <a:pt x="1055" y="2483"/>
                    <a:pt x="1174" y="2569"/>
                  </a:cubicBezTo>
                  <a:cubicBezTo>
                    <a:pt x="1181" y="2575"/>
                    <a:pt x="1181" y="2581"/>
                    <a:pt x="1181" y="2587"/>
                  </a:cubicBezTo>
                  <a:cubicBezTo>
                    <a:pt x="1181" y="2599"/>
                    <a:pt x="1174" y="2618"/>
                    <a:pt x="1162" y="2618"/>
                  </a:cubicBezTo>
                  <a:cubicBezTo>
                    <a:pt x="1101" y="2636"/>
                    <a:pt x="1045" y="2643"/>
                    <a:pt x="1015" y="2710"/>
                  </a:cubicBezTo>
                  <a:cubicBezTo>
                    <a:pt x="990" y="2778"/>
                    <a:pt x="1033" y="2851"/>
                    <a:pt x="1095" y="2876"/>
                  </a:cubicBezTo>
                  <a:cubicBezTo>
                    <a:pt x="1117" y="2887"/>
                    <a:pt x="1104" y="2914"/>
                    <a:pt x="1087" y="2914"/>
                  </a:cubicBezTo>
                  <a:cubicBezTo>
                    <a:pt x="1086" y="2914"/>
                    <a:pt x="1084" y="2913"/>
                    <a:pt x="1082" y="2913"/>
                  </a:cubicBezTo>
                  <a:cubicBezTo>
                    <a:pt x="990" y="2882"/>
                    <a:pt x="935" y="2784"/>
                    <a:pt x="966" y="2698"/>
                  </a:cubicBezTo>
                  <a:cubicBezTo>
                    <a:pt x="984" y="2636"/>
                    <a:pt x="1039" y="2575"/>
                    <a:pt x="1107" y="2569"/>
                  </a:cubicBezTo>
                  <a:cubicBezTo>
                    <a:pt x="1058" y="2520"/>
                    <a:pt x="1033" y="2446"/>
                    <a:pt x="1058" y="2378"/>
                  </a:cubicBezTo>
                  <a:cubicBezTo>
                    <a:pt x="1080" y="2300"/>
                    <a:pt x="1163" y="2248"/>
                    <a:pt x="1242" y="2248"/>
                  </a:cubicBezTo>
                  <a:cubicBezTo>
                    <a:pt x="1250" y="2248"/>
                    <a:pt x="1259" y="2248"/>
                    <a:pt x="1267" y="2249"/>
                  </a:cubicBezTo>
                  <a:cubicBezTo>
                    <a:pt x="1182" y="2122"/>
                    <a:pt x="1282" y="1930"/>
                    <a:pt x="1437" y="1930"/>
                  </a:cubicBezTo>
                  <a:cubicBezTo>
                    <a:pt x="1440" y="1930"/>
                    <a:pt x="1442" y="1930"/>
                    <a:pt x="1445" y="1930"/>
                  </a:cubicBezTo>
                  <a:cubicBezTo>
                    <a:pt x="1323" y="1815"/>
                    <a:pt x="1418" y="1586"/>
                    <a:pt x="1586" y="1586"/>
                  </a:cubicBezTo>
                  <a:cubicBezTo>
                    <a:pt x="1588" y="1586"/>
                    <a:pt x="1590" y="1586"/>
                    <a:pt x="1592" y="1586"/>
                  </a:cubicBezTo>
                  <a:cubicBezTo>
                    <a:pt x="1543" y="1531"/>
                    <a:pt x="1531" y="1451"/>
                    <a:pt x="1568" y="1383"/>
                  </a:cubicBezTo>
                  <a:cubicBezTo>
                    <a:pt x="1604" y="1309"/>
                    <a:pt x="1684" y="1272"/>
                    <a:pt x="1770" y="1266"/>
                  </a:cubicBezTo>
                  <a:cubicBezTo>
                    <a:pt x="1682" y="1178"/>
                    <a:pt x="1734" y="995"/>
                    <a:pt x="1873" y="995"/>
                  </a:cubicBezTo>
                  <a:close/>
                  <a:moveTo>
                    <a:pt x="2385" y="1881"/>
                  </a:moveTo>
                  <a:cubicBezTo>
                    <a:pt x="2477" y="1887"/>
                    <a:pt x="2520" y="2004"/>
                    <a:pt x="2483" y="2077"/>
                  </a:cubicBezTo>
                  <a:cubicBezTo>
                    <a:pt x="2460" y="2128"/>
                    <a:pt x="2402" y="2158"/>
                    <a:pt x="2345" y="2158"/>
                  </a:cubicBezTo>
                  <a:cubicBezTo>
                    <a:pt x="2340" y="2158"/>
                    <a:pt x="2335" y="2158"/>
                    <a:pt x="2329" y="2157"/>
                  </a:cubicBezTo>
                  <a:lnTo>
                    <a:pt x="2329" y="2157"/>
                  </a:lnTo>
                  <a:cubicBezTo>
                    <a:pt x="2354" y="2212"/>
                    <a:pt x="2354" y="2280"/>
                    <a:pt x="2311" y="2329"/>
                  </a:cubicBezTo>
                  <a:cubicBezTo>
                    <a:pt x="2283" y="2368"/>
                    <a:pt x="2229" y="2398"/>
                    <a:pt x="2178" y="2398"/>
                  </a:cubicBezTo>
                  <a:cubicBezTo>
                    <a:pt x="2173" y="2398"/>
                    <a:pt x="2168" y="2397"/>
                    <a:pt x="2164" y="2397"/>
                  </a:cubicBezTo>
                  <a:lnTo>
                    <a:pt x="2164" y="2397"/>
                  </a:lnTo>
                  <a:cubicBezTo>
                    <a:pt x="2194" y="2464"/>
                    <a:pt x="2182" y="2550"/>
                    <a:pt x="2139" y="2606"/>
                  </a:cubicBezTo>
                  <a:cubicBezTo>
                    <a:pt x="2102" y="2647"/>
                    <a:pt x="2048" y="2668"/>
                    <a:pt x="1995" y="2668"/>
                  </a:cubicBezTo>
                  <a:cubicBezTo>
                    <a:pt x="1977" y="2668"/>
                    <a:pt x="1959" y="2666"/>
                    <a:pt x="1942" y="2661"/>
                  </a:cubicBezTo>
                  <a:lnTo>
                    <a:pt x="1942" y="2661"/>
                  </a:lnTo>
                  <a:cubicBezTo>
                    <a:pt x="2017" y="2782"/>
                    <a:pt x="1909" y="2946"/>
                    <a:pt x="1778" y="2946"/>
                  </a:cubicBezTo>
                  <a:cubicBezTo>
                    <a:pt x="1770" y="2946"/>
                    <a:pt x="1761" y="2945"/>
                    <a:pt x="1752" y="2944"/>
                  </a:cubicBezTo>
                  <a:lnTo>
                    <a:pt x="1752" y="2944"/>
                  </a:lnTo>
                  <a:cubicBezTo>
                    <a:pt x="1789" y="3030"/>
                    <a:pt x="1783" y="3140"/>
                    <a:pt x="1709" y="3202"/>
                  </a:cubicBezTo>
                  <a:cubicBezTo>
                    <a:pt x="1677" y="3229"/>
                    <a:pt x="1629" y="3246"/>
                    <a:pt x="1584" y="3246"/>
                  </a:cubicBezTo>
                  <a:cubicBezTo>
                    <a:pt x="1568" y="3246"/>
                    <a:pt x="1552" y="3243"/>
                    <a:pt x="1537" y="3238"/>
                  </a:cubicBezTo>
                  <a:lnTo>
                    <a:pt x="1537" y="3238"/>
                  </a:lnTo>
                  <a:cubicBezTo>
                    <a:pt x="1561" y="3306"/>
                    <a:pt x="1543" y="3392"/>
                    <a:pt x="1494" y="3447"/>
                  </a:cubicBezTo>
                  <a:cubicBezTo>
                    <a:pt x="1452" y="3492"/>
                    <a:pt x="1394" y="3516"/>
                    <a:pt x="1333" y="3516"/>
                  </a:cubicBezTo>
                  <a:cubicBezTo>
                    <a:pt x="1287" y="3516"/>
                    <a:pt x="1239" y="3501"/>
                    <a:pt x="1199" y="3472"/>
                  </a:cubicBezTo>
                  <a:cubicBezTo>
                    <a:pt x="1179" y="3457"/>
                    <a:pt x="1196" y="3424"/>
                    <a:pt x="1220" y="3424"/>
                  </a:cubicBezTo>
                  <a:cubicBezTo>
                    <a:pt x="1225" y="3424"/>
                    <a:pt x="1231" y="3426"/>
                    <a:pt x="1236" y="3429"/>
                  </a:cubicBezTo>
                  <a:cubicBezTo>
                    <a:pt x="1266" y="3445"/>
                    <a:pt x="1301" y="3456"/>
                    <a:pt x="1335" y="3456"/>
                  </a:cubicBezTo>
                  <a:cubicBezTo>
                    <a:pt x="1379" y="3456"/>
                    <a:pt x="1423" y="3439"/>
                    <a:pt x="1457" y="3398"/>
                  </a:cubicBezTo>
                  <a:cubicBezTo>
                    <a:pt x="1506" y="3343"/>
                    <a:pt x="1500" y="3263"/>
                    <a:pt x="1475" y="3195"/>
                  </a:cubicBezTo>
                  <a:cubicBezTo>
                    <a:pt x="1475" y="3189"/>
                    <a:pt x="1475" y="3189"/>
                    <a:pt x="1475" y="3189"/>
                  </a:cubicBezTo>
                  <a:cubicBezTo>
                    <a:pt x="1461" y="3170"/>
                    <a:pt x="1477" y="3147"/>
                    <a:pt x="1496" y="3147"/>
                  </a:cubicBezTo>
                  <a:cubicBezTo>
                    <a:pt x="1502" y="3147"/>
                    <a:pt x="1507" y="3148"/>
                    <a:pt x="1512" y="3152"/>
                  </a:cubicBezTo>
                  <a:cubicBezTo>
                    <a:pt x="1539" y="3173"/>
                    <a:pt x="1570" y="3185"/>
                    <a:pt x="1601" y="3185"/>
                  </a:cubicBezTo>
                  <a:cubicBezTo>
                    <a:pt x="1633" y="3185"/>
                    <a:pt x="1665" y="3172"/>
                    <a:pt x="1690" y="3140"/>
                  </a:cubicBezTo>
                  <a:cubicBezTo>
                    <a:pt x="1740" y="3079"/>
                    <a:pt x="1721" y="2993"/>
                    <a:pt x="1697" y="2931"/>
                  </a:cubicBezTo>
                  <a:cubicBezTo>
                    <a:pt x="1690" y="2925"/>
                    <a:pt x="1690" y="2925"/>
                    <a:pt x="1690" y="2919"/>
                  </a:cubicBezTo>
                  <a:lnTo>
                    <a:pt x="1678" y="2913"/>
                  </a:lnTo>
                  <a:cubicBezTo>
                    <a:pt x="1661" y="2901"/>
                    <a:pt x="1676" y="2869"/>
                    <a:pt x="1697" y="2869"/>
                  </a:cubicBezTo>
                  <a:cubicBezTo>
                    <a:pt x="1699" y="2869"/>
                    <a:pt x="1701" y="2869"/>
                    <a:pt x="1703" y="2870"/>
                  </a:cubicBezTo>
                  <a:cubicBezTo>
                    <a:pt x="1725" y="2877"/>
                    <a:pt x="1749" y="2881"/>
                    <a:pt x="1773" y="2881"/>
                  </a:cubicBezTo>
                  <a:cubicBezTo>
                    <a:pt x="1815" y="2881"/>
                    <a:pt x="1856" y="2868"/>
                    <a:pt x="1887" y="2833"/>
                  </a:cubicBezTo>
                  <a:cubicBezTo>
                    <a:pt x="1930" y="2772"/>
                    <a:pt x="1912" y="2692"/>
                    <a:pt x="1875" y="2636"/>
                  </a:cubicBezTo>
                  <a:cubicBezTo>
                    <a:pt x="1869" y="2630"/>
                    <a:pt x="1869" y="2624"/>
                    <a:pt x="1875" y="2624"/>
                  </a:cubicBezTo>
                  <a:cubicBezTo>
                    <a:pt x="1864" y="2608"/>
                    <a:pt x="1882" y="2586"/>
                    <a:pt x="1899" y="2586"/>
                  </a:cubicBezTo>
                  <a:cubicBezTo>
                    <a:pt x="1901" y="2586"/>
                    <a:pt x="1904" y="2587"/>
                    <a:pt x="1905" y="2587"/>
                  </a:cubicBezTo>
                  <a:cubicBezTo>
                    <a:pt x="1933" y="2600"/>
                    <a:pt x="1964" y="2607"/>
                    <a:pt x="1993" y="2607"/>
                  </a:cubicBezTo>
                  <a:cubicBezTo>
                    <a:pt x="2034" y="2607"/>
                    <a:pt x="2073" y="2592"/>
                    <a:pt x="2102" y="2556"/>
                  </a:cubicBezTo>
                  <a:cubicBezTo>
                    <a:pt x="2139" y="2501"/>
                    <a:pt x="2127" y="2440"/>
                    <a:pt x="2102" y="2384"/>
                  </a:cubicBezTo>
                  <a:cubicBezTo>
                    <a:pt x="2096" y="2378"/>
                    <a:pt x="2090" y="2378"/>
                    <a:pt x="2084" y="2372"/>
                  </a:cubicBezTo>
                  <a:cubicBezTo>
                    <a:pt x="2065" y="2360"/>
                    <a:pt x="2084" y="2329"/>
                    <a:pt x="2102" y="2329"/>
                  </a:cubicBezTo>
                  <a:cubicBezTo>
                    <a:pt x="2124" y="2334"/>
                    <a:pt x="2146" y="2338"/>
                    <a:pt x="2168" y="2338"/>
                  </a:cubicBezTo>
                  <a:cubicBezTo>
                    <a:pt x="2203" y="2338"/>
                    <a:pt x="2236" y="2328"/>
                    <a:pt x="2262" y="2298"/>
                  </a:cubicBezTo>
                  <a:cubicBezTo>
                    <a:pt x="2299" y="2255"/>
                    <a:pt x="2299" y="2188"/>
                    <a:pt x="2274" y="2139"/>
                  </a:cubicBezTo>
                  <a:cubicBezTo>
                    <a:pt x="2274" y="2133"/>
                    <a:pt x="2268" y="2133"/>
                    <a:pt x="2262" y="2133"/>
                  </a:cubicBezTo>
                  <a:cubicBezTo>
                    <a:pt x="2245" y="2111"/>
                    <a:pt x="2263" y="2089"/>
                    <a:pt x="2285" y="2089"/>
                  </a:cubicBezTo>
                  <a:cubicBezTo>
                    <a:pt x="2287" y="2089"/>
                    <a:pt x="2290" y="2089"/>
                    <a:pt x="2293" y="2090"/>
                  </a:cubicBezTo>
                  <a:cubicBezTo>
                    <a:pt x="2310" y="2096"/>
                    <a:pt x="2330" y="2100"/>
                    <a:pt x="2351" y="2100"/>
                  </a:cubicBezTo>
                  <a:cubicBezTo>
                    <a:pt x="2388" y="2100"/>
                    <a:pt x="2424" y="2086"/>
                    <a:pt x="2440" y="2047"/>
                  </a:cubicBezTo>
                  <a:cubicBezTo>
                    <a:pt x="2458" y="1985"/>
                    <a:pt x="2422" y="1942"/>
                    <a:pt x="2372" y="1905"/>
                  </a:cubicBezTo>
                  <a:cubicBezTo>
                    <a:pt x="2360" y="1899"/>
                    <a:pt x="2372" y="1881"/>
                    <a:pt x="2385" y="1881"/>
                  </a:cubicBezTo>
                  <a:close/>
                  <a:moveTo>
                    <a:pt x="832" y="3231"/>
                  </a:moveTo>
                  <a:cubicBezTo>
                    <a:pt x="839" y="3231"/>
                    <a:pt x="847" y="3231"/>
                    <a:pt x="855" y="3232"/>
                  </a:cubicBezTo>
                  <a:cubicBezTo>
                    <a:pt x="896" y="3238"/>
                    <a:pt x="887" y="3294"/>
                    <a:pt x="849" y="3294"/>
                  </a:cubicBezTo>
                  <a:cubicBezTo>
                    <a:pt x="847" y="3294"/>
                    <a:pt x="845" y="3294"/>
                    <a:pt x="843" y="3294"/>
                  </a:cubicBezTo>
                  <a:cubicBezTo>
                    <a:pt x="839" y="3293"/>
                    <a:pt x="836" y="3293"/>
                    <a:pt x="832" y="3293"/>
                  </a:cubicBezTo>
                  <a:cubicBezTo>
                    <a:pt x="770" y="3293"/>
                    <a:pt x="725" y="3346"/>
                    <a:pt x="714" y="3410"/>
                  </a:cubicBezTo>
                  <a:cubicBezTo>
                    <a:pt x="708" y="3460"/>
                    <a:pt x="720" y="3503"/>
                    <a:pt x="738" y="3552"/>
                  </a:cubicBezTo>
                  <a:lnTo>
                    <a:pt x="744" y="3552"/>
                  </a:lnTo>
                  <a:cubicBezTo>
                    <a:pt x="775" y="3552"/>
                    <a:pt x="781" y="3589"/>
                    <a:pt x="757" y="3601"/>
                  </a:cubicBezTo>
                  <a:cubicBezTo>
                    <a:pt x="753" y="3608"/>
                    <a:pt x="747" y="3614"/>
                    <a:pt x="740" y="3614"/>
                  </a:cubicBezTo>
                  <a:cubicBezTo>
                    <a:pt x="735" y="3614"/>
                    <a:pt x="731" y="3612"/>
                    <a:pt x="726" y="3607"/>
                  </a:cubicBezTo>
                  <a:cubicBezTo>
                    <a:pt x="603" y="3632"/>
                    <a:pt x="566" y="3767"/>
                    <a:pt x="658" y="3853"/>
                  </a:cubicBezTo>
                  <a:cubicBezTo>
                    <a:pt x="683" y="3859"/>
                    <a:pt x="683" y="3896"/>
                    <a:pt x="652" y="3902"/>
                  </a:cubicBezTo>
                  <a:cubicBezTo>
                    <a:pt x="603" y="3902"/>
                    <a:pt x="542" y="3933"/>
                    <a:pt x="548" y="3994"/>
                  </a:cubicBezTo>
                  <a:cubicBezTo>
                    <a:pt x="548" y="4043"/>
                    <a:pt x="591" y="4074"/>
                    <a:pt x="640" y="4086"/>
                  </a:cubicBezTo>
                  <a:cubicBezTo>
                    <a:pt x="658" y="4092"/>
                    <a:pt x="658" y="4123"/>
                    <a:pt x="640" y="4123"/>
                  </a:cubicBezTo>
                  <a:cubicBezTo>
                    <a:pt x="632" y="4125"/>
                    <a:pt x="624" y="4126"/>
                    <a:pt x="617" y="4126"/>
                  </a:cubicBezTo>
                  <a:cubicBezTo>
                    <a:pt x="547" y="4126"/>
                    <a:pt x="492" y="4054"/>
                    <a:pt x="492" y="3988"/>
                  </a:cubicBezTo>
                  <a:cubicBezTo>
                    <a:pt x="492" y="3927"/>
                    <a:pt x="542" y="3865"/>
                    <a:pt x="597" y="3853"/>
                  </a:cubicBezTo>
                  <a:cubicBezTo>
                    <a:pt x="511" y="3754"/>
                    <a:pt x="560" y="3589"/>
                    <a:pt x="689" y="3552"/>
                  </a:cubicBezTo>
                  <a:cubicBezTo>
                    <a:pt x="624" y="3422"/>
                    <a:pt x="667" y="3231"/>
                    <a:pt x="832" y="3231"/>
                  </a:cubicBezTo>
                  <a:close/>
                  <a:moveTo>
                    <a:pt x="817" y="4431"/>
                  </a:moveTo>
                  <a:cubicBezTo>
                    <a:pt x="826" y="4431"/>
                    <a:pt x="837" y="4438"/>
                    <a:pt x="837" y="4449"/>
                  </a:cubicBezTo>
                  <a:cubicBezTo>
                    <a:pt x="831" y="4506"/>
                    <a:pt x="782" y="4548"/>
                    <a:pt x="725" y="4548"/>
                  </a:cubicBezTo>
                  <a:cubicBezTo>
                    <a:pt x="721" y="4548"/>
                    <a:pt x="718" y="4547"/>
                    <a:pt x="714" y="4547"/>
                  </a:cubicBezTo>
                  <a:cubicBezTo>
                    <a:pt x="691" y="4541"/>
                    <a:pt x="695" y="4503"/>
                    <a:pt x="720" y="4503"/>
                  </a:cubicBezTo>
                  <a:cubicBezTo>
                    <a:pt x="722" y="4503"/>
                    <a:pt x="724" y="4504"/>
                    <a:pt x="726" y="4504"/>
                  </a:cubicBezTo>
                  <a:cubicBezTo>
                    <a:pt x="763" y="4504"/>
                    <a:pt x="800" y="4479"/>
                    <a:pt x="806" y="4443"/>
                  </a:cubicBezTo>
                  <a:cubicBezTo>
                    <a:pt x="806" y="4435"/>
                    <a:pt x="811" y="4431"/>
                    <a:pt x="817" y="4431"/>
                  </a:cubicBezTo>
                  <a:close/>
                  <a:moveTo>
                    <a:pt x="881" y="4382"/>
                  </a:moveTo>
                  <a:cubicBezTo>
                    <a:pt x="885" y="4382"/>
                    <a:pt x="888" y="4384"/>
                    <a:pt x="892" y="4387"/>
                  </a:cubicBezTo>
                  <a:cubicBezTo>
                    <a:pt x="929" y="4449"/>
                    <a:pt x="929" y="4541"/>
                    <a:pt x="873" y="4590"/>
                  </a:cubicBezTo>
                  <a:cubicBezTo>
                    <a:pt x="869" y="4595"/>
                    <a:pt x="863" y="4597"/>
                    <a:pt x="858" y="4597"/>
                  </a:cubicBezTo>
                  <a:cubicBezTo>
                    <a:pt x="843" y="4597"/>
                    <a:pt x="829" y="4579"/>
                    <a:pt x="843" y="4565"/>
                  </a:cubicBezTo>
                  <a:cubicBezTo>
                    <a:pt x="886" y="4516"/>
                    <a:pt x="904" y="4455"/>
                    <a:pt x="873" y="4400"/>
                  </a:cubicBezTo>
                  <a:cubicBezTo>
                    <a:pt x="869" y="4391"/>
                    <a:pt x="874" y="4382"/>
                    <a:pt x="881" y="4382"/>
                  </a:cubicBezTo>
                  <a:close/>
                  <a:moveTo>
                    <a:pt x="3067" y="1"/>
                  </a:moveTo>
                  <a:lnTo>
                    <a:pt x="3067" y="1"/>
                  </a:lnTo>
                  <a:cubicBezTo>
                    <a:pt x="2594" y="468"/>
                    <a:pt x="2028" y="849"/>
                    <a:pt x="1365" y="947"/>
                  </a:cubicBezTo>
                  <a:cubicBezTo>
                    <a:pt x="1310" y="953"/>
                    <a:pt x="1254" y="959"/>
                    <a:pt x="1199" y="965"/>
                  </a:cubicBezTo>
                  <a:cubicBezTo>
                    <a:pt x="1199" y="971"/>
                    <a:pt x="1199" y="971"/>
                    <a:pt x="1199" y="978"/>
                  </a:cubicBezTo>
                  <a:cubicBezTo>
                    <a:pt x="1187" y="1014"/>
                    <a:pt x="1168" y="1045"/>
                    <a:pt x="1174" y="1094"/>
                  </a:cubicBezTo>
                  <a:cubicBezTo>
                    <a:pt x="1174" y="1131"/>
                    <a:pt x="1199" y="1168"/>
                    <a:pt x="1224" y="1193"/>
                  </a:cubicBezTo>
                  <a:cubicBezTo>
                    <a:pt x="1230" y="1199"/>
                    <a:pt x="1236" y="1199"/>
                    <a:pt x="1242" y="1205"/>
                  </a:cubicBezTo>
                  <a:cubicBezTo>
                    <a:pt x="1267" y="1217"/>
                    <a:pt x="1260" y="1260"/>
                    <a:pt x="1230" y="1260"/>
                  </a:cubicBezTo>
                  <a:cubicBezTo>
                    <a:pt x="1144" y="1260"/>
                    <a:pt x="1064" y="1285"/>
                    <a:pt x="1045" y="1377"/>
                  </a:cubicBezTo>
                  <a:cubicBezTo>
                    <a:pt x="1021" y="1469"/>
                    <a:pt x="1076" y="1549"/>
                    <a:pt x="1138" y="1610"/>
                  </a:cubicBezTo>
                  <a:cubicBezTo>
                    <a:pt x="1144" y="1617"/>
                    <a:pt x="1144" y="1623"/>
                    <a:pt x="1144" y="1629"/>
                  </a:cubicBezTo>
                  <a:cubicBezTo>
                    <a:pt x="1144" y="1653"/>
                    <a:pt x="1138" y="1672"/>
                    <a:pt x="1113" y="1672"/>
                  </a:cubicBezTo>
                  <a:cubicBezTo>
                    <a:pt x="947" y="1672"/>
                    <a:pt x="880" y="1819"/>
                    <a:pt x="966" y="1954"/>
                  </a:cubicBezTo>
                  <a:cubicBezTo>
                    <a:pt x="972" y="1967"/>
                    <a:pt x="966" y="1973"/>
                    <a:pt x="959" y="1979"/>
                  </a:cubicBezTo>
                  <a:cubicBezTo>
                    <a:pt x="959" y="1995"/>
                    <a:pt x="950" y="2017"/>
                    <a:pt x="930" y="2017"/>
                  </a:cubicBezTo>
                  <a:cubicBezTo>
                    <a:pt x="928" y="2017"/>
                    <a:pt x="925" y="2017"/>
                    <a:pt x="923" y="2016"/>
                  </a:cubicBezTo>
                  <a:cubicBezTo>
                    <a:pt x="912" y="2013"/>
                    <a:pt x="902" y="2012"/>
                    <a:pt x="892" y="2012"/>
                  </a:cubicBezTo>
                  <a:cubicBezTo>
                    <a:pt x="826" y="2012"/>
                    <a:pt x="773" y="2063"/>
                    <a:pt x="763" y="2133"/>
                  </a:cubicBezTo>
                  <a:cubicBezTo>
                    <a:pt x="744" y="2212"/>
                    <a:pt x="794" y="2305"/>
                    <a:pt x="830" y="2378"/>
                  </a:cubicBezTo>
                  <a:cubicBezTo>
                    <a:pt x="830" y="2378"/>
                    <a:pt x="830" y="2384"/>
                    <a:pt x="830" y="2384"/>
                  </a:cubicBezTo>
                  <a:cubicBezTo>
                    <a:pt x="836" y="2407"/>
                    <a:pt x="826" y="2434"/>
                    <a:pt x="801" y="2434"/>
                  </a:cubicBezTo>
                  <a:cubicBezTo>
                    <a:pt x="799" y="2434"/>
                    <a:pt x="796" y="2434"/>
                    <a:pt x="794" y="2434"/>
                  </a:cubicBezTo>
                  <a:cubicBezTo>
                    <a:pt x="788" y="2433"/>
                    <a:pt x="783" y="2433"/>
                    <a:pt x="777" y="2433"/>
                  </a:cubicBezTo>
                  <a:cubicBezTo>
                    <a:pt x="685" y="2433"/>
                    <a:pt x="601" y="2482"/>
                    <a:pt x="566" y="2569"/>
                  </a:cubicBezTo>
                  <a:cubicBezTo>
                    <a:pt x="535" y="2661"/>
                    <a:pt x="572" y="2735"/>
                    <a:pt x="621" y="2808"/>
                  </a:cubicBezTo>
                  <a:cubicBezTo>
                    <a:pt x="628" y="2821"/>
                    <a:pt x="621" y="2833"/>
                    <a:pt x="609" y="2839"/>
                  </a:cubicBezTo>
                  <a:cubicBezTo>
                    <a:pt x="615" y="2839"/>
                    <a:pt x="615" y="2845"/>
                    <a:pt x="615" y="2851"/>
                  </a:cubicBezTo>
                  <a:cubicBezTo>
                    <a:pt x="621" y="2864"/>
                    <a:pt x="615" y="2882"/>
                    <a:pt x="603" y="2888"/>
                  </a:cubicBezTo>
                  <a:cubicBezTo>
                    <a:pt x="592" y="2899"/>
                    <a:pt x="581" y="2902"/>
                    <a:pt x="569" y="2902"/>
                  </a:cubicBezTo>
                  <a:cubicBezTo>
                    <a:pt x="560" y="2902"/>
                    <a:pt x="551" y="2901"/>
                    <a:pt x="542" y="2901"/>
                  </a:cubicBezTo>
                  <a:cubicBezTo>
                    <a:pt x="499" y="2901"/>
                    <a:pt x="456" y="2919"/>
                    <a:pt x="419" y="2956"/>
                  </a:cubicBezTo>
                  <a:cubicBezTo>
                    <a:pt x="376" y="3011"/>
                    <a:pt x="382" y="3085"/>
                    <a:pt x="406" y="3152"/>
                  </a:cubicBezTo>
                  <a:cubicBezTo>
                    <a:pt x="413" y="3152"/>
                    <a:pt x="419" y="3152"/>
                    <a:pt x="425" y="3159"/>
                  </a:cubicBezTo>
                  <a:cubicBezTo>
                    <a:pt x="437" y="3165"/>
                    <a:pt x="443" y="3177"/>
                    <a:pt x="443" y="3189"/>
                  </a:cubicBezTo>
                  <a:cubicBezTo>
                    <a:pt x="443" y="3208"/>
                    <a:pt x="437" y="3220"/>
                    <a:pt x="425" y="3232"/>
                  </a:cubicBezTo>
                  <a:cubicBezTo>
                    <a:pt x="419" y="3235"/>
                    <a:pt x="413" y="3237"/>
                    <a:pt x="406" y="3237"/>
                  </a:cubicBezTo>
                  <a:cubicBezTo>
                    <a:pt x="400" y="3237"/>
                    <a:pt x="394" y="3235"/>
                    <a:pt x="388" y="3232"/>
                  </a:cubicBezTo>
                  <a:lnTo>
                    <a:pt x="382" y="3232"/>
                  </a:lnTo>
                  <a:cubicBezTo>
                    <a:pt x="376" y="3226"/>
                    <a:pt x="376" y="3226"/>
                    <a:pt x="370" y="3220"/>
                  </a:cubicBezTo>
                  <a:cubicBezTo>
                    <a:pt x="339" y="3232"/>
                    <a:pt x="296" y="3269"/>
                    <a:pt x="284" y="3288"/>
                  </a:cubicBezTo>
                  <a:cubicBezTo>
                    <a:pt x="259" y="3312"/>
                    <a:pt x="241" y="3349"/>
                    <a:pt x="234" y="3392"/>
                  </a:cubicBezTo>
                  <a:cubicBezTo>
                    <a:pt x="222" y="3472"/>
                    <a:pt x="259" y="3546"/>
                    <a:pt x="314" y="3595"/>
                  </a:cubicBezTo>
                  <a:cubicBezTo>
                    <a:pt x="320" y="3601"/>
                    <a:pt x="320" y="3613"/>
                    <a:pt x="320" y="3619"/>
                  </a:cubicBezTo>
                  <a:cubicBezTo>
                    <a:pt x="327" y="3638"/>
                    <a:pt x="314" y="3662"/>
                    <a:pt x="290" y="3662"/>
                  </a:cubicBezTo>
                  <a:cubicBezTo>
                    <a:pt x="204" y="3662"/>
                    <a:pt x="118" y="3705"/>
                    <a:pt x="99" y="3804"/>
                  </a:cubicBezTo>
                  <a:cubicBezTo>
                    <a:pt x="87" y="3896"/>
                    <a:pt x="155" y="3970"/>
                    <a:pt x="241" y="4000"/>
                  </a:cubicBezTo>
                  <a:cubicBezTo>
                    <a:pt x="253" y="4006"/>
                    <a:pt x="253" y="4019"/>
                    <a:pt x="241" y="4025"/>
                  </a:cubicBezTo>
                  <a:cubicBezTo>
                    <a:pt x="247" y="4043"/>
                    <a:pt x="234" y="4068"/>
                    <a:pt x="210" y="4068"/>
                  </a:cubicBezTo>
                  <a:cubicBezTo>
                    <a:pt x="62" y="4074"/>
                    <a:pt x="112" y="4240"/>
                    <a:pt x="148" y="4332"/>
                  </a:cubicBezTo>
                  <a:cubicBezTo>
                    <a:pt x="161" y="4350"/>
                    <a:pt x="142" y="4375"/>
                    <a:pt x="118" y="4375"/>
                  </a:cubicBezTo>
                  <a:cubicBezTo>
                    <a:pt x="19" y="4381"/>
                    <a:pt x="1" y="4467"/>
                    <a:pt x="26" y="4547"/>
                  </a:cubicBezTo>
                  <a:cubicBezTo>
                    <a:pt x="44" y="4590"/>
                    <a:pt x="69" y="4621"/>
                    <a:pt x="99" y="4645"/>
                  </a:cubicBezTo>
                  <a:cubicBezTo>
                    <a:pt x="105" y="4645"/>
                    <a:pt x="105" y="4645"/>
                    <a:pt x="105" y="4639"/>
                  </a:cubicBezTo>
                  <a:cubicBezTo>
                    <a:pt x="112" y="4634"/>
                    <a:pt x="118" y="4632"/>
                    <a:pt x="124" y="4632"/>
                  </a:cubicBezTo>
                  <a:cubicBezTo>
                    <a:pt x="147" y="4632"/>
                    <a:pt x="163" y="4664"/>
                    <a:pt x="148" y="4688"/>
                  </a:cubicBezTo>
                  <a:cubicBezTo>
                    <a:pt x="154" y="4699"/>
                    <a:pt x="141" y="4714"/>
                    <a:pt x="129" y="4714"/>
                  </a:cubicBezTo>
                  <a:cubicBezTo>
                    <a:pt x="127" y="4714"/>
                    <a:pt x="126" y="4714"/>
                    <a:pt x="124" y="4713"/>
                  </a:cubicBezTo>
                  <a:cubicBezTo>
                    <a:pt x="50" y="4793"/>
                    <a:pt x="26" y="4916"/>
                    <a:pt x="112" y="4995"/>
                  </a:cubicBezTo>
                  <a:cubicBezTo>
                    <a:pt x="142" y="5026"/>
                    <a:pt x="178" y="5039"/>
                    <a:pt x="214" y="5039"/>
                  </a:cubicBezTo>
                  <a:cubicBezTo>
                    <a:pt x="279" y="5039"/>
                    <a:pt x="341" y="4993"/>
                    <a:pt x="357" y="4922"/>
                  </a:cubicBezTo>
                  <a:cubicBezTo>
                    <a:pt x="363" y="4909"/>
                    <a:pt x="370" y="4909"/>
                    <a:pt x="376" y="4903"/>
                  </a:cubicBezTo>
                  <a:cubicBezTo>
                    <a:pt x="380" y="4891"/>
                    <a:pt x="392" y="4882"/>
                    <a:pt x="404" y="4882"/>
                  </a:cubicBezTo>
                  <a:cubicBezTo>
                    <a:pt x="411" y="4882"/>
                    <a:pt x="418" y="4885"/>
                    <a:pt x="425" y="4891"/>
                  </a:cubicBezTo>
                  <a:cubicBezTo>
                    <a:pt x="451" y="4917"/>
                    <a:pt x="479" y="4930"/>
                    <a:pt x="510" y="4930"/>
                  </a:cubicBezTo>
                  <a:cubicBezTo>
                    <a:pt x="551" y="4930"/>
                    <a:pt x="597" y="4906"/>
                    <a:pt x="646" y="4860"/>
                  </a:cubicBezTo>
                  <a:cubicBezTo>
                    <a:pt x="652" y="4799"/>
                    <a:pt x="646" y="4744"/>
                    <a:pt x="628" y="4688"/>
                  </a:cubicBezTo>
                  <a:cubicBezTo>
                    <a:pt x="622" y="4662"/>
                    <a:pt x="639" y="4636"/>
                    <a:pt x="663" y="4636"/>
                  </a:cubicBezTo>
                  <a:cubicBezTo>
                    <a:pt x="667" y="4636"/>
                    <a:pt x="672" y="4637"/>
                    <a:pt x="677" y="4639"/>
                  </a:cubicBezTo>
                  <a:cubicBezTo>
                    <a:pt x="727" y="4661"/>
                    <a:pt x="771" y="4674"/>
                    <a:pt x="814" y="4674"/>
                  </a:cubicBezTo>
                  <a:cubicBezTo>
                    <a:pt x="845" y="4674"/>
                    <a:pt x="877" y="4667"/>
                    <a:pt x="910" y="4651"/>
                  </a:cubicBezTo>
                  <a:cubicBezTo>
                    <a:pt x="1009" y="4602"/>
                    <a:pt x="1039" y="4498"/>
                    <a:pt x="959" y="4412"/>
                  </a:cubicBezTo>
                  <a:cubicBezTo>
                    <a:pt x="953" y="4406"/>
                    <a:pt x="953" y="4393"/>
                    <a:pt x="959" y="4381"/>
                  </a:cubicBezTo>
                  <a:cubicBezTo>
                    <a:pt x="944" y="4361"/>
                    <a:pt x="963" y="4328"/>
                    <a:pt x="987" y="4328"/>
                  </a:cubicBezTo>
                  <a:cubicBezTo>
                    <a:pt x="992" y="4328"/>
                    <a:pt x="997" y="4329"/>
                    <a:pt x="1002" y="4332"/>
                  </a:cubicBezTo>
                  <a:cubicBezTo>
                    <a:pt x="1040" y="4352"/>
                    <a:pt x="1078" y="4362"/>
                    <a:pt x="1115" y="4362"/>
                  </a:cubicBezTo>
                  <a:cubicBezTo>
                    <a:pt x="1254" y="4362"/>
                    <a:pt x="1368" y="4228"/>
                    <a:pt x="1285" y="4068"/>
                  </a:cubicBezTo>
                  <a:cubicBezTo>
                    <a:pt x="1270" y="4039"/>
                    <a:pt x="1291" y="4013"/>
                    <a:pt x="1318" y="4013"/>
                  </a:cubicBezTo>
                  <a:cubicBezTo>
                    <a:pt x="1325" y="4013"/>
                    <a:pt x="1333" y="4015"/>
                    <a:pt x="1340" y="4019"/>
                  </a:cubicBezTo>
                  <a:cubicBezTo>
                    <a:pt x="1376" y="4043"/>
                    <a:pt x="1415" y="4055"/>
                    <a:pt x="1452" y="4055"/>
                  </a:cubicBezTo>
                  <a:cubicBezTo>
                    <a:pt x="1535" y="4055"/>
                    <a:pt x="1610" y="3999"/>
                    <a:pt x="1635" y="3914"/>
                  </a:cubicBezTo>
                  <a:cubicBezTo>
                    <a:pt x="1647" y="3865"/>
                    <a:pt x="1641" y="3822"/>
                    <a:pt x="1623" y="3773"/>
                  </a:cubicBezTo>
                  <a:cubicBezTo>
                    <a:pt x="1591" y="3757"/>
                    <a:pt x="1610" y="3708"/>
                    <a:pt x="1640" y="3708"/>
                  </a:cubicBezTo>
                  <a:cubicBezTo>
                    <a:pt x="1644" y="3708"/>
                    <a:pt x="1649" y="3709"/>
                    <a:pt x="1654" y="3711"/>
                  </a:cubicBezTo>
                  <a:cubicBezTo>
                    <a:pt x="1690" y="3730"/>
                    <a:pt x="1727" y="3739"/>
                    <a:pt x="1763" y="3739"/>
                  </a:cubicBezTo>
                  <a:cubicBezTo>
                    <a:pt x="1912" y="3739"/>
                    <a:pt x="2031" y="3588"/>
                    <a:pt x="1936" y="3429"/>
                  </a:cubicBezTo>
                  <a:cubicBezTo>
                    <a:pt x="1920" y="3402"/>
                    <a:pt x="1941" y="3371"/>
                    <a:pt x="1967" y="3371"/>
                  </a:cubicBezTo>
                  <a:cubicBezTo>
                    <a:pt x="1971" y="3371"/>
                    <a:pt x="1975" y="3372"/>
                    <a:pt x="1979" y="3374"/>
                  </a:cubicBezTo>
                  <a:cubicBezTo>
                    <a:pt x="2017" y="3393"/>
                    <a:pt x="2053" y="3402"/>
                    <a:pt x="2085" y="3402"/>
                  </a:cubicBezTo>
                  <a:cubicBezTo>
                    <a:pt x="2215" y="3402"/>
                    <a:pt x="2291" y="3261"/>
                    <a:pt x="2237" y="3128"/>
                  </a:cubicBezTo>
                  <a:cubicBezTo>
                    <a:pt x="2231" y="3122"/>
                    <a:pt x="2225" y="3122"/>
                    <a:pt x="2213" y="3116"/>
                  </a:cubicBezTo>
                  <a:cubicBezTo>
                    <a:pt x="2182" y="3095"/>
                    <a:pt x="2198" y="3048"/>
                    <a:pt x="2226" y="3048"/>
                  </a:cubicBezTo>
                  <a:cubicBezTo>
                    <a:pt x="2232" y="3048"/>
                    <a:pt x="2237" y="3050"/>
                    <a:pt x="2243" y="3054"/>
                  </a:cubicBezTo>
                  <a:cubicBezTo>
                    <a:pt x="2282" y="3075"/>
                    <a:pt x="2320" y="3084"/>
                    <a:pt x="2356" y="3084"/>
                  </a:cubicBezTo>
                  <a:cubicBezTo>
                    <a:pt x="2512" y="3084"/>
                    <a:pt x="2619" y="2908"/>
                    <a:pt x="2514" y="2753"/>
                  </a:cubicBezTo>
                  <a:cubicBezTo>
                    <a:pt x="2495" y="2729"/>
                    <a:pt x="2514" y="2704"/>
                    <a:pt x="2538" y="2698"/>
                  </a:cubicBezTo>
                  <a:cubicBezTo>
                    <a:pt x="2680" y="2679"/>
                    <a:pt x="2753" y="2587"/>
                    <a:pt x="2802" y="2464"/>
                  </a:cubicBezTo>
                  <a:cubicBezTo>
                    <a:pt x="2784" y="2415"/>
                    <a:pt x="2772" y="2366"/>
                    <a:pt x="2759" y="2317"/>
                  </a:cubicBezTo>
                  <a:cubicBezTo>
                    <a:pt x="2661" y="1893"/>
                    <a:pt x="2704" y="1426"/>
                    <a:pt x="2766" y="1002"/>
                  </a:cubicBezTo>
                  <a:cubicBezTo>
                    <a:pt x="2815" y="652"/>
                    <a:pt x="2913" y="314"/>
                    <a:pt x="3067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44"/>
            <p:cNvSpPr/>
            <p:nvPr/>
          </p:nvSpPr>
          <p:spPr>
            <a:xfrm>
              <a:off x="253978" y="3058654"/>
              <a:ext cx="172401" cy="116923"/>
            </a:xfrm>
            <a:custGeom>
              <a:avLst/>
              <a:gdLst/>
              <a:ahLst/>
              <a:cxnLst/>
              <a:rect l="l" t="t" r="r" b="b"/>
              <a:pathLst>
                <a:path w="1936" h="1313" extrusionOk="0">
                  <a:moveTo>
                    <a:pt x="915" y="912"/>
                  </a:moveTo>
                  <a:cubicBezTo>
                    <a:pt x="930" y="912"/>
                    <a:pt x="939" y="933"/>
                    <a:pt x="928" y="944"/>
                  </a:cubicBezTo>
                  <a:cubicBezTo>
                    <a:pt x="817" y="1012"/>
                    <a:pt x="688" y="1061"/>
                    <a:pt x="565" y="1085"/>
                  </a:cubicBezTo>
                  <a:cubicBezTo>
                    <a:pt x="564" y="1086"/>
                    <a:pt x="562" y="1086"/>
                    <a:pt x="561" y="1086"/>
                  </a:cubicBezTo>
                  <a:cubicBezTo>
                    <a:pt x="546" y="1086"/>
                    <a:pt x="542" y="1060"/>
                    <a:pt x="553" y="1048"/>
                  </a:cubicBezTo>
                  <a:cubicBezTo>
                    <a:pt x="541" y="1042"/>
                    <a:pt x="535" y="1030"/>
                    <a:pt x="547" y="1018"/>
                  </a:cubicBezTo>
                  <a:cubicBezTo>
                    <a:pt x="602" y="962"/>
                    <a:pt x="682" y="932"/>
                    <a:pt x="756" y="919"/>
                  </a:cubicBezTo>
                  <a:cubicBezTo>
                    <a:pt x="774" y="919"/>
                    <a:pt x="774" y="944"/>
                    <a:pt x="756" y="950"/>
                  </a:cubicBezTo>
                  <a:cubicBezTo>
                    <a:pt x="694" y="962"/>
                    <a:pt x="639" y="993"/>
                    <a:pt x="584" y="1036"/>
                  </a:cubicBezTo>
                  <a:cubicBezTo>
                    <a:pt x="694" y="999"/>
                    <a:pt x="805" y="962"/>
                    <a:pt x="909" y="913"/>
                  </a:cubicBezTo>
                  <a:cubicBezTo>
                    <a:pt x="911" y="913"/>
                    <a:pt x="913" y="912"/>
                    <a:pt x="915" y="912"/>
                  </a:cubicBezTo>
                  <a:close/>
                  <a:moveTo>
                    <a:pt x="1484" y="1"/>
                  </a:moveTo>
                  <a:cubicBezTo>
                    <a:pt x="1211" y="1"/>
                    <a:pt x="976" y="179"/>
                    <a:pt x="805" y="373"/>
                  </a:cubicBezTo>
                  <a:cubicBezTo>
                    <a:pt x="528" y="680"/>
                    <a:pt x="350" y="1048"/>
                    <a:pt x="0" y="1276"/>
                  </a:cubicBezTo>
                  <a:cubicBezTo>
                    <a:pt x="68" y="1294"/>
                    <a:pt x="141" y="1300"/>
                    <a:pt x="215" y="1313"/>
                  </a:cubicBezTo>
                  <a:cubicBezTo>
                    <a:pt x="270" y="1300"/>
                    <a:pt x="326" y="1288"/>
                    <a:pt x="375" y="1270"/>
                  </a:cubicBezTo>
                  <a:cubicBezTo>
                    <a:pt x="1002" y="1079"/>
                    <a:pt x="1511" y="643"/>
                    <a:pt x="1935" y="158"/>
                  </a:cubicBezTo>
                  <a:cubicBezTo>
                    <a:pt x="1819" y="78"/>
                    <a:pt x="1690" y="16"/>
                    <a:pt x="1548" y="4"/>
                  </a:cubicBezTo>
                  <a:cubicBezTo>
                    <a:pt x="1527" y="2"/>
                    <a:pt x="1505" y="1"/>
                    <a:pt x="14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44"/>
            <p:cNvSpPr/>
            <p:nvPr/>
          </p:nvSpPr>
          <p:spPr>
            <a:xfrm>
              <a:off x="301530" y="3140401"/>
              <a:ext cx="36065" cy="15049"/>
            </a:xfrm>
            <a:custGeom>
              <a:avLst/>
              <a:gdLst/>
              <a:ahLst/>
              <a:cxnLst/>
              <a:rect l="l" t="t" r="r" b="b"/>
              <a:pathLst>
                <a:path w="405" h="169" extrusionOk="0">
                  <a:moveTo>
                    <a:pt x="386" y="0"/>
                  </a:moveTo>
                  <a:cubicBezTo>
                    <a:pt x="384" y="0"/>
                    <a:pt x="383" y="1"/>
                    <a:pt x="382" y="1"/>
                  </a:cubicBezTo>
                  <a:cubicBezTo>
                    <a:pt x="271" y="44"/>
                    <a:pt x="167" y="87"/>
                    <a:pt x="56" y="118"/>
                  </a:cubicBezTo>
                  <a:cubicBezTo>
                    <a:pt x="105" y="75"/>
                    <a:pt x="160" y="44"/>
                    <a:pt x="228" y="32"/>
                  </a:cubicBezTo>
                  <a:cubicBezTo>
                    <a:pt x="240" y="32"/>
                    <a:pt x="240" y="1"/>
                    <a:pt x="222" y="1"/>
                  </a:cubicBezTo>
                  <a:cubicBezTo>
                    <a:pt x="148" y="14"/>
                    <a:pt x="74" y="44"/>
                    <a:pt x="13" y="100"/>
                  </a:cubicBezTo>
                  <a:cubicBezTo>
                    <a:pt x="1" y="112"/>
                    <a:pt x="13" y="124"/>
                    <a:pt x="25" y="130"/>
                  </a:cubicBezTo>
                  <a:cubicBezTo>
                    <a:pt x="8" y="142"/>
                    <a:pt x="12" y="168"/>
                    <a:pt x="27" y="168"/>
                  </a:cubicBezTo>
                  <a:cubicBezTo>
                    <a:pt x="28" y="168"/>
                    <a:pt x="30" y="168"/>
                    <a:pt x="31" y="167"/>
                  </a:cubicBezTo>
                  <a:cubicBezTo>
                    <a:pt x="160" y="143"/>
                    <a:pt x="283" y="94"/>
                    <a:pt x="394" y="26"/>
                  </a:cubicBezTo>
                  <a:cubicBezTo>
                    <a:pt x="405" y="21"/>
                    <a:pt x="396" y="0"/>
                    <a:pt x="38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44"/>
            <p:cNvSpPr/>
            <p:nvPr/>
          </p:nvSpPr>
          <p:spPr>
            <a:xfrm>
              <a:off x="222722" y="3188488"/>
              <a:ext cx="88249" cy="170976"/>
            </a:xfrm>
            <a:custGeom>
              <a:avLst/>
              <a:gdLst/>
              <a:ahLst/>
              <a:cxnLst/>
              <a:rect l="l" t="t" r="r" b="b"/>
              <a:pathLst>
                <a:path w="991" h="1920" extrusionOk="0">
                  <a:moveTo>
                    <a:pt x="934" y="1"/>
                  </a:moveTo>
                  <a:cubicBezTo>
                    <a:pt x="800" y="1"/>
                    <a:pt x="742" y="184"/>
                    <a:pt x="830" y="272"/>
                  </a:cubicBezTo>
                  <a:cubicBezTo>
                    <a:pt x="744" y="278"/>
                    <a:pt x="664" y="315"/>
                    <a:pt x="628" y="395"/>
                  </a:cubicBezTo>
                  <a:cubicBezTo>
                    <a:pt x="597" y="457"/>
                    <a:pt x="603" y="537"/>
                    <a:pt x="652" y="592"/>
                  </a:cubicBezTo>
                  <a:cubicBezTo>
                    <a:pt x="650" y="592"/>
                    <a:pt x="648" y="592"/>
                    <a:pt x="646" y="592"/>
                  </a:cubicBezTo>
                  <a:cubicBezTo>
                    <a:pt x="478" y="592"/>
                    <a:pt x="384" y="821"/>
                    <a:pt x="511" y="936"/>
                  </a:cubicBezTo>
                  <a:cubicBezTo>
                    <a:pt x="508" y="936"/>
                    <a:pt x="506" y="936"/>
                    <a:pt x="503" y="936"/>
                  </a:cubicBezTo>
                  <a:cubicBezTo>
                    <a:pt x="342" y="936"/>
                    <a:pt x="242" y="1122"/>
                    <a:pt x="333" y="1255"/>
                  </a:cubicBezTo>
                  <a:cubicBezTo>
                    <a:pt x="324" y="1254"/>
                    <a:pt x="315" y="1254"/>
                    <a:pt x="307" y="1254"/>
                  </a:cubicBezTo>
                  <a:cubicBezTo>
                    <a:pt x="223" y="1254"/>
                    <a:pt x="140" y="1306"/>
                    <a:pt x="118" y="1384"/>
                  </a:cubicBezTo>
                  <a:cubicBezTo>
                    <a:pt x="93" y="1452"/>
                    <a:pt x="118" y="1526"/>
                    <a:pt x="167" y="1575"/>
                  </a:cubicBezTo>
                  <a:cubicBezTo>
                    <a:pt x="99" y="1587"/>
                    <a:pt x="44" y="1642"/>
                    <a:pt x="26" y="1704"/>
                  </a:cubicBezTo>
                  <a:cubicBezTo>
                    <a:pt x="1" y="1796"/>
                    <a:pt x="56" y="1888"/>
                    <a:pt x="142" y="1919"/>
                  </a:cubicBezTo>
                  <a:cubicBezTo>
                    <a:pt x="144" y="1919"/>
                    <a:pt x="147" y="1920"/>
                    <a:pt x="149" y="1920"/>
                  </a:cubicBezTo>
                  <a:cubicBezTo>
                    <a:pt x="169" y="1920"/>
                    <a:pt x="177" y="1894"/>
                    <a:pt x="161" y="1888"/>
                  </a:cubicBezTo>
                  <a:cubicBezTo>
                    <a:pt x="93" y="1857"/>
                    <a:pt x="50" y="1784"/>
                    <a:pt x="81" y="1716"/>
                  </a:cubicBezTo>
                  <a:cubicBezTo>
                    <a:pt x="105" y="1649"/>
                    <a:pt x="161" y="1642"/>
                    <a:pt x="222" y="1624"/>
                  </a:cubicBezTo>
                  <a:cubicBezTo>
                    <a:pt x="234" y="1624"/>
                    <a:pt x="241" y="1605"/>
                    <a:pt x="241" y="1593"/>
                  </a:cubicBezTo>
                  <a:cubicBezTo>
                    <a:pt x="241" y="1587"/>
                    <a:pt x="241" y="1581"/>
                    <a:pt x="234" y="1575"/>
                  </a:cubicBezTo>
                  <a:cubicBezTo>
                    <a:pt x="115" y="1489"/>
                    <a:pt x="175" y="1320"/>
                    <a:pt x="311" y="1320"/>
                  </a:cubicBezTo>
                  <a:cubicBezTo>
                    <a:pt x="322" y="1320"/>
                    <a:pt x="333" y="1321"/>
                    <a:pt x="345" y="1323"/>
                  </a:cubicBezTo>
                  <a:cubicBezTo>
                    <a:pt x="348" y="1323"/>
                    <a:pt x="350" y="1324"/>
                    <a:pt x="353" y="1324"/>
                  </a:cubicBezTo>
                  <a:cubicBezTo>
                    <a:pt x="378" y="1324"/>
                    <a:pt x="387" y="1297"/>
                    <a:pt x="376" y="1280"/>
                  </a:cubicBezTo>
                  <a:cubicBezTo>
                    <a:pt x="376" y="1274"/>
                    <a:pt x="382" y="1268"/>
                    <a:pt x="376" y="1255"/>
                  </a:cubicBezTo>
                  <a:cubicBezTo>
                    <a:pt x="302" y="1120"/>
                    <a:pt x="388" y="997"/>
                    <a:pt x="535" y="997"/>
                  </a:cubicBezTo>
                  <a:cubicBezTo>
                    <a:pt x="554" y="997"/>
                    <a:pt x="560" y="985"/>
                    <a:pt x="560" y="973"/>
                  </a:cubicBezTo>
                  <a:cubicBezTo>
                    <a:pt x="572" y="967"/>
                    <a:pt x="578" y="948"/>
                    <a:pt x="572" y="942"/>
                  </a:cubicBezTo>
                  <a:cubicBezTo>
                    <a:pt x="511" y="887"/>
                    <a:pt x="480" y="801"/>
                    <a:pt x="523" y="727"/>
                  </a:cubicBezTo>
                  <a:cubicBezTo>
                    <a:pt x="566" y="659"/>
                    <a:pt x="634" y="653"/>
                    <a:pt x="701" y="653"/>
                  </a:cubicBezTo>
                  <a:cubicBezTo>
                    <a:pt x="726" y="653"/>
                    <a:pt x="738" y="616"/>
                    <a:pt x="720" y="604"/>
                  </a:cubicBezTo>
                  <a:cubicBezTo>
                    <a:pt x="720" y="598"/>
                    <a:pt x="720" y="586"/>
                    <a:pt x="714" y="580"/>
                  </a:cubicBezTo>
                  <a:cubicBezTo>
                    <a:pt x="658" y="537"/>
                    <a:pt x="646" y="451"/>
                    <a:pt x="701" y="395"/>
                  </a:cubicBezTo>
                  <a:cubicBezTo>
                    <a:pt x="750" y="340"/>
                    <a:pt x="824" y="334"/>
                    <a:pt x="892" y="334"/>
                  </a:cubicBezTo>
                  <a:cubicBezTo>
                    <a:pt x="922" y="328"/>
                    <a:pt x="929" y="291"/>
                    <a:pt x="910" y="278"/>
                  </a:cubicBezTo>
                  <a:cubicBezTo>
                    <a:pt x="904" y="278"/>
                    <a:pt x="904" y="272"/>
                    <a:pt x="904" y="272"/>
                  </a:cubicBezTo>
                  <a:cubicBezTo>
                    <a:pt x="855" y="242"/>
                    <a:pt x="824" y="186"/>
                    <a:pt x="843" y="131"/>
                  </a:cubicBezTo>
                  <a:cubicBezTo>
                    <a:pt x="861" y="82"/>
                    <a:pt x="904" y="63"/>
                    <a:pt x="953" y="57"/>
                  </a:cubicBezTo>
                  <a:cubicBezTo>
                    <a:pt x="984" y="51"/>
                    <a:pt x="990" y="8"/>
                    <a:pt x="953" y="2"/>
                  </a:cubicBezTo>
                  <a:cubicBezTo>
                    <a:pt x="947" y="1"/>
                    <a:pt x="940" y="1"/>
                    <a:pt x="93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44"/>
            <p:cNvSpPr/>
            <p:nvPr/>
          </p:nvSpPr>
          <p:spPr>
            <a:xfrm>
              <a:off x="182828" y="3387690"/>
              <a:ext cx="35976" cy="79700"/>
            </a:xfrm>
            <a:custGeom>
              <a:avLst/>
              <a:gdLst/>
              <a:ahLst/>
              <a:cxnLst/>
              <a:rect l="l" t="t" r="r" b="b"/>
              <a:pathLst>
                <a:path w="404" h="895" extrusionOk="0">
                  <a:moveTo>
                    <a:pt x="340" y="0"/>
                  </a:moveTo>
                  <a:cubicBezTo>
                    <a:pt x="175" y="0"/>
                    <a:pt x="132" y="191"/>
                    <a:pt x="197" y="321"/>
                  </a:cubicBezTo>
                  <a:cubicBezTo>
                    <a:pt x="68" y="358"/>
                    <a:pt x="25" y="523"/>
                    <a:pt x="105" y="622"/>
                  </a:cubicBezTo>
                  <a:cubicBezTo>
                    <a:pt x="50" y="634"/>
                    <a:pt x="0" y="696"/>
                    <a:pt x="0" y="751"/>
                  </a:cubicBezTo>
                  <a:cubicBezTo>
                    <a:pt x="0" y="818"/>
                    <a:pt x="56" y="895"/>
                    <a:pt x="126" y="895"/>
                  </a:cubicBezTo>
                  <a:cubicBezTo>
                    <a:pt x="133" y="895"/>
                    <a:pt x="140" y="894"/>
                    <a:pt x="148" y="892"/>
                  </a:cubicBezTo>
                  <a:cubicBezTo>
                    <a:pt x="166" y="892"/>
                    <a:pt x="173" y="861"/>
                    <a:pt x="148" y="855"/>
                  </a:cubicBezTo>
                  <a:cubicBezTo>
                    <a:pt x="105" y="843"/>
                    <a:pt x="56" y="812"/>
                    <a:pt x="56" y="757"/>
                  </a:cubicBezTo>
                  <a:cubicBezTo>
                    <a:pt x="50" y="696"/>
                    <a:pt x="111" y="671"/>
                    <a:pt x="160" y="665"/>
                  </a:cubicBezTo>
                  <a:cubicBezTo>
                    <a:pt x="191" y="665"/>
                    <a:pt x="191" y="628"/>
                    <a:pt x="166" y="622"/>
                  </a:cubicBezTo>
                  <a:cubicBezTo>
                    <a:pt x="74" y="536"/>
                    <a:pt x="111" y="394"/>
                    <a:pt x="234" y="376"/>
                  </a:cubicBezTo>
                  <a:cubicBezTo>
                    <a:pt x="239" y="381"/>
                    <a:pt x="243" y="383"/>
                    <a:pt x="248" y="383"/>
                  </a:cubicBezTo>
                  <a:cubicBezTo>
                    <a:pt x="255" y="383"/>
                    <a:pt x="261" y="377"/>
                    <a:pt x="265" y="370"/>
                  </a:cubicBezTo>
                  <a:cubicBezTo>
                    <a:pt x="289" y="358"/>
                    <a:pt x="283" y="315"/>
                    <a:pt x="252" y="315"/>
                  </a:cubicBezTo>
                  <a:lnTo>
                    <a:pt x="246" y="315"/>
                  </a:lnTo>
                  <a:cubicBezTo>
                    <a:pt x="228" y="272"/>
                    <a:pt x="216" y="229"/>
                    <a:pt x="222" y="179"/>
                  </a:cubicBezTo>
                  <a:cubicBezTo>
                    <a:pt x="233" y="115"/>
                    <a:pt x="278" y="62"/>
                    <a:pt x="340" y="62"/>
                  </a:cubicBezTo>
                  <a:cubicBezTo>
                    <a:pt x="344" y="62"/>
                    <a:pt x="347" y="62"/>
                    <a:pt x="351" y="63"/>
                  </a:cubicBezTo>
                  <a:cubicBezTo>
                    <a:pt x="353" y="63"/>
                    <a:pt x="355" y="63"/>
                    <a:pt x="357" y="63"/>
                  </a:cubicBezTo>
                  <a:cubicBezTo>
                    <a:pt x="395" y="63"/>
                    <a:pt x="404" y="7"/>
                    <a:pt x="363" y="1"/>
                  </a:cubicBezTo>
                  <a:cubicBezTo>
                    <a:pt x="355" y="0"/>
                    <a:pt x="347" y="0"/>
                    <a:pt x="34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44"/>
            <p:cNvSpPr/>
            <p:nvPr/>
          </p:nvSpPr>
          <p:spPr>
            <a:xfrm>
              <a:off x="425754" y="2968714"/>
              <a:ext cx="69548" cy="90920"/>
            </a:xfrm>
            <a:custGeom>
              <a:avLst/>
              <a:gdLst/>
              <a:ahLst/>
              <a:cxnLst/>
              <a:rect l="l" t="t" r="r" b="b"/>
              <a:pathLst>
                <a:path w="781" h="1021" extrusionOk="0">
                  <a:moveTo>
                    <a:pt x="234" y="0"/>
                  </a:moveTo>
                  <a:cubicBezTo>
                    <a:pt x="160" y="301"/>
                    <a:pt x="62" y="590"/>
                    <a:pt x="6" y="891"/>
                  </a:cubicBezTo>
                  <a:cubicBezTo>
                    <a:pt x="6" y="891"/>
                    <a:pt x="6" y="897"/>
                    <a:pt x="0" y="897"/>
                  </a:cubicBezTo>
                  <a:cubicBezTo>
                    <a:pt x="4" y="915"/>
                    <a:pt x="7" y="922"/>
                    <a:pt x="13" y="922"/>
                  </a:cubicBezTo>
                  <a:cubicBezTo>
                    <a:pt x="17" y="922"/>
                    <a:pt x="23" y="918"/>
                    <a:pt x="31" y="910"/>
                  </a:cubicBezTo>
                  <a:cubicBezTo>
                    <a:pt x="43" y="879"/>
                    <a:pt x="55" y="848"/>
                    <a:pt x="80" y="817"/>
                  </a:cubicBezTo>
                  <a:cubicBezTo>
                    <a:pt x="99" y="787"/>
                    <a:pt x="123" y="762"/>
                    <a:pt x="154" y="731"/>
                  </a:cubicBezTo>
                  <a:cubicBezTo>
                    <a:pt x="158" y="725"/>
                    <a:pt x="165" y="723"/>
                    <a:pt x="172" y="723"/>
                  </a:cubicBezTo>
                  <a:cubicBezTo>
                    <a:pt x="187" y="723"/>
                    <a:pt x="203" y="733"/>
                    <a:pt x="203" y="750"/>
                  </a:cubicBezTo>
                  <a:cubicBezTo>
                    <a:pt x="209" y="842"/>
                    <a:pt x="197" y="953"/>
                    <a:pt x="258" y="1014"/>
                  </a:cubicBezTo>
                  <a:cubicBezTo>
                    <a:pt x="264" y="1014"/>
                    <a:pt x="264" y="1020"/>
                    <a:pt x="271" y="1020"/>
                  </a:cubicBezTo>
                  <a:cubicBezTo>
                    <a:pt x="289" y="842"/>
                    <a:pt x="418" y="676"/>
                    <a:pt x="522" y="541"/>
                  </a:cubicBezTo>
                  <a:cubicBezTo>
                    <a:pt x="602" y="443"/>
                    <a:pt x="780" y="314"/>
                    <a:pt x="701" y="185"/>
                  </a:cubicBezTo>
                  <a:cubicBezTo>
                    <a:pt x="627" y="56"/>
                    <a:pt x="387" y="25"/>
                    <a:pt x="264" y="25"/>
                  </a:cubicBezTo>
                  <a:cubicBezTo>
                    <a:pt x="246" y="25"/>
                    <a:pt x="234" y="13"/>
                    <a:pt x="23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44"/>
            <p:cNvSpPr/>
            <p:nvPr/>
          </p:nvSpPr>
          <p:spPr>
            <a:xfrm>
              <a:off x="413732" y="3040399"/>
              <a:ext cx="50402" cy="37846"/>
            </a:xfrm>
            <a:custGeom>
              <a:avLst/>
              <a:gdLst/>
              <a:ahLst/>
              <a:cxnLst/>
              <a:rect l="l" t="t" r="r" b="b"/>
              <a:pathLst>
                <a:path w="566" h="425" extrusionOk="0">
                  <a:moveTo>
                    <a:pt x="6" y="0"/>
                  </a:moveTo>
                  <a:cubicBezTo>
                    <a:pt x="0" y="62"/>
                    <a:pt x="6" y="123"/>
                    <a:pt x="6" y="191"/>
                  </a:cubicBezTo>
                  <a:cubicBezTo>
                    <a:pt x="80" y="221"/>
                    <a:pt x="147" y="258"/>
                    <a:pt x="215" y="307"/>
                  </a:cubicBezTo>
                  <a:cubicBezTo>
                    <a:pt x="234" y="307"/>
                    <a:pt x="246" y="326"/>
                    <a:pt x="252" y="338"/>
                  </a:cubicBezTo>
                  <a:cubicBezTo>
                    <a:pt x="258" y="344"/>
                    <a:pt x="264" y="344"/>
                    <a:pt x="270" y="350"/>
                  </a:cubicBezTo>
                  <a:cubicBezTo>
                    <a:pt x="295" y="375"/>
                    <a:pt x="320" y="399"/>
                    <a:pt x="344" y="424"/>
                  </a:cubicBezTo>
                  <a:cubicBezTo>
                    <a:pt x="424" y="399"/>
                    <a:pt x="498" y="369"/>
                    <a:pt x="565" y="326"/>
                  </a:cubicBezTo>
                  <a:lnTo>
                    <a:pt x="565" y="326"/>
                  </a:lnTo>
                  <a:cubicBezTo>
                    <a:pt x="540" y="327"/>
                    <a:pt x="514" y="329"/>
                    <a:pt x="488" y="329"/>
                  </a:cubicBezTo>
                  <a:cubicBezTo>
                    <a:pt x="420" y="329"/>
                    <a:pt x="355" y="320"/>
                    <a:pt x="320" y="289"/>
                  </a:cubicBezTo>
                  <a:cubicBezTo>
                    <a:pt x="277" y="246"/>
                    <a:pt x="277" y="135"/>
                    <a:pt x="277" y="43"/>
                  </a:cubicBezTo>
                  <a:cubicBezTo>
                    <a:pt x="246" y="105"/>
                    <a:pt x="215" y="172"/>
                    <a:pt x="154" y="191"/>
                  </a:cubicBezTo>
                  <a:cubicBezTo>
                    <a:pt x="150" y="192"/>
                    <a:pt x="146" y="193"/>
                    <a:pt x="143" y="193"/>
                  </a:cubicBezTo>
                  <a:cubicBezTo>
                    <a:pt x="135" y="193"/>
                    <a:pt x="127" y="189"/>
                    <a:pt x="123" y="184"/>
                  </a:cubicBezTo>
                  <a:cubicBezTo>
                    <a:pt x="104" y="172"/>
                    <a:pt x="104" y="166"/>
                    <a:pt x="92" y="148"/>
                  </a:cubicBezTo>
                  <a:cubicBezTo>
                    <a:pt x="49" y="92"/>
                    <a:pt x="37" y="43"/>
                    <a:pt x="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44"/>
            <p:cNvSpPr/>
            <p:nvPr/>
          </p:nvSpPr>
          <p:spPr>
            <a:xfrm>
              <a:off x="243915" y="3267830"/>
              <a:ext cx="119505" cy="145330"/>
            </a:xfrm>
            <a:custGeom>
              <a:avLst/>
              <a:gdLst/>
              <a:ahLst/>
              <a:cxnLst/>
              <a:rect l="l" t="t" r="r" b="b"/>
              <a:pathLst>
                <a:path w="1342" h="1632" extrusionOk="0">
                  <a:moveTo>
                    <a:pt x="1202" y="1"/>
                  </a:moveTo>
                  <a:cubicBezTo>
                    <a:pt x="1192" y="1"/>
                    <a:pt x="1184" y="16"/>
                    <a:pt x="1194" y="26"/>
                  </a:cubicBezTo>
                  <a:cubicBezTo>
                    <a:pt x="1237" y="57"/>
                    <a:pt x="1280" y="106"/>
                    <a:pt x="1256" y="162"/>
                  </a:cubicBezTo>
                  <a:cubicBezTo>
                    <a:pt x="1243" y="204"/>
                    <a:pt x="1204" y="220"/>
                    <a:pt x="1164" y="220"/>
                  </a:cubicBezTo>
                  <a:cubicBezTo>
                    <a:pt x="1145" y="220"/>
                    <a:pt x="1126" y="217"/>
                    <a:pt x="1108" y="211"/>
                  </a:cubicBezTo>
                  <a:cubicBezTo>
                    <a:pt x="1104" y="209"/>
                    <a:pt x="1101" y="208"/>
                    <a:pt x="1097" y="208"/>
                  </a:cubicBezTo>
                  <a:cubicBezTo>
                    <a:pt x="1079" y="208"/>
                    <a:pt x="1068" y="232"/>
                    <a:pt x="1084" y="248"/>
                  </a:cubicBezTo>
                  <a:cubicBezTo>
                    <a:pt x="1090" y="248"/>
                    <a:pt x="1096" y="254"/>
                    <a:pt x="1096" y="254"/>
                  </a:cubicBezTo>
                  <a:cubicBezTo>
                    <a:pt x="1121" y="303"/>
                    <a:pt x="1121" y="370"/>
                    <a:pt x="1084" y="413"/>
                  </a:cubicBezTo>
                  <a:cubicBezTo>
                    <a:pt x="1055" y="446"/>
                    <a:pt x="1018" y="457"/>
                    <a:pt x="981" y="457"/>
                  </a:cubicBezTo>
                  <a:cubicBezTo>
                    <a:pt x="962" y="457"/>
                    <a:pt x="943" y="454"/>
                    <a:pt x="924" y="450"/>
                  </a:cubicBezTo>
                  <a:cubicBezTo>
                    <a:pt x="922" y="450"/>
                    <a:pt x="920" y="450"/>
                    <a:pt x="918" y="450"/>
                  </a:cubicBezTo>
                  <a:cubicBezTo>
                    <a:pt x="898" y="450"/>
                    <a:pt x="889" y="476"/>
                    <a:pt x="906" y="487"/>
                  </a:cubicBezTo>
                  <a:cubicBezTo>
                    <a:pt x="912" y="493"/>
                    <a:pt x="918" y="499"/>
                    <a:pt x="924" y="499"/>
                  </a:cubicBezTo>
                  <a:cubicBezTo>
                    <a:pt x="949" y="555"/>
                    <a:pt x="961" y="616"/>
                    <a:pt x="918" y="671"/>
                  </a:cubicBezTo>
                  <a:cubicBezTo>
                    <a:pt x="892" y="709"/>
                    <a:pt x="851" y="724"/>
                    <a:pt x="809" y="724"/>
                  </a:cubicBezTo>
                  <a:cubicBezTo>
                    <a:pt x="782" y="724"/>
                    <a:pt x="754" y="718"/>
                    <a:pt x="727" y="708"/>
                  </a:cubicBezTo>
                  <a:cubicBezTo>
                    <a:pt x="724" y="706"/>
                    <a:pt x="720" y="705"/>
                    <a:pt x="717" y="705"/>
                  </a:cubicBezTo>
                  <a:cubicBezTo>
                    <a:pt x="701" y="705"/>
                    <a:pt x="686" y="724"/>
                    <a:pt x="691" y="739"/>
                  </a:cubicBezTo>
                  <a:cubicBezTo>
                    <a:pt x="691" y="745"/>
                    <a:pt x="691" y="751"/>
                    <a:pt x="697" y="758"/>
                  </a:cubicBezTo>
                  <a:cubicBezTo>
                    <a:pt x="734" y="807"/>
                    <a:pt x="752" y="887"/>
                    <a:pt x="709" y="948"/>
                  </a:cubicBezTo>
                  <a:cubicBezTo>
                    <a:pt x="677" y="988"/>
                    <a:pt x="635" y="1002"/>
                    <a:pt x="591" y="1002"/>
                  </a:cubicBezTo>
                  <a:cubicBezTo>
                    <a:pt x="567" y="1002"/>
                    <a:pt x="543" y="997"/>
                    <a:pt x="519" y="991"/>
                  </a:cubicBezTo>
                  <a:cubicBezTo>
                    <a:pt x="517" y="990"/>
                    <a:pt x="515" y="990"/>
                    <a:pt x="514" y="990"/>
                  </a:cubicBezTo>
                  <a:cubicBezTo>
                    <a:pt x="497" y="990"/>
                    <a:pt x="483" y="1017"/>
                    <a:pt x="500" y="1028"/>
                  </a:cubicBezTo>
                  <a:lnTo>
                    <a:pt x="512" y="1040"/>
                  </a:lnTo>
                  <a:cubicBezTo>
                    <a:pt x="512" y="1040"/>
                    <a:pt x="512" y="1046"/>
                    <a:pt x="512" y="1046"/>
                  </a:cubicBezTo>
                  <a:cubicBezTo>
                    <a:pt x="543" y="1114"/>
                    <a:pt x="562" y="1200"/>
                    <a:pt x="512" y="1255"/>
                  </a:cubicBezTo>
                  <a:cubicBezTo>
                    <a:pt x="486" y="1288"/>
                    <a:pt x="453" y="1301"/>
                    <a:pt x="420" y="1301"/>
                  </a:cubicBezTo>
                  <a:cubicBezTo>
                    <a:pt x="390" y="1301"/>
                    <a:pt x="360" y="1291"/>
                    <a:pt x="334" y="1274"/>
                  </a:cubicBezTo>
                  <a:cubicBezTo>
                    <a:pt x="328" y="1269"/>
                    <a:pt x="322" y="1267"/>
                    <a:pt x="316" y="1267"/>
                  </a:cubicBezTo>
                  <a:cubicBezTo>
                    <a:pt x="297" y="1267"/>
                    <a:pt x="282" y="1286"/>
                    <a:pt x="291" y="1304"/>
                  </a:cubicBezTo>
                  <a:cubicBezTo>
                    <a:pt x="297" y="1310"/>
                    <a:pt x="297" y="1310"/>
                    <a:pt x="297" y="1310"/>
                  </a:cubicBezTo>
                  <a:cubicBezTo>
                    <a:pt x="322" y="1378"/>
                    <a:pt x="328" y="1458"/>
                    <a:pt x="279" y="1519"/>
                  </a:cubicBezTo>
                  <a:cubicBezTo>
                    <a:pt x="246" y="1556"/>
                    <a:pt x="203" y="1571"/>
                    <a:pt x="160" y="1571"/>
                  </a:cubicBezTo>
                  <a:cubicBezTo>
                    <a:pt x="124" y="1571"/>
                    <a:pt x="89" y="1561"/>
                    <a:pt x="58" y="1544"/>
                  </a:cubicBezTo>
                  <a:cubicBezTo>
                    <a:pt x="53" y="1541"/>
                    <a:pt x="48" y="1539"/>
                    <a:pt x="43" y="1539"/>
                  </a:cubicBezTo>
                  <a:cubicBezTo>
                    <a:pt x="18" y="1539"/>
                    <a:pt x="1" y="1573"/>
                    <a:pt x="21" y="1593"/>
                  </a:cubicBezTo>
                  <a:cubicBezTo>
                    <a:pt x="60" y="1619"/>
                    <a:pt x="106" y="1632"/>
                    <a:pt x="151" y="1632"/>
                  </a:cubicBezTo>
                  <a:cubicBezTo>
                    <a:pt x="213" y="1632"/>
                    <a:pt x="273" y="1608"/>
                    <a:pt x="316" y="1562"/>
                  </a:cubicBezTo>
                  <a:cubicBezTo>
                    <a:pt x="365" y="1507"/>
                    <a:pt x="377" y="1427"/>
                    <a:pt x="359" y="1360"/>
                  </a:cubicBezTo>
                  <a:lnTo>
                    <a:pt x="359" y="1360"/>
                  </a:lnTo>
                  <a:cubicBezTo>
                    <a:pt x="374" y="1365"/>
                    <a:pt x="390" y="1367"/>
                    <a:pt x="406" y="1367"/>
                  </a:cubicBezTo>
                  <a:cubicBezTo>
                    <a:pt x="451" y="1367"/>
                    <a:pt x="499" y="1350"/>
                    <a:pt x="531" y="1323"/>
                  </a:cubicBezTo>
                  <a:cubicBezTo>
                    <a:pt x="605" y="1261"/>
                    <a:pt x="611" y="1151"/>
                    <a:pt x="574" y="1065"/>
                  </a:cubicBezTo>
                  <a:lnTo>
                    <a:pt x="574" y="1065"/>
                  </a:lnTo>
                  <a:cubicBezTo>
                    <a:pt x="581" y="1066"/>
                    <a:pt x="588" y="1066"/>
                    <a:pt x="594" y="1066"/>
                  </a:cubicBezTo>
                  <a:cubicBezTo>
                    <a:pt x="727" y="1066"/>
                    <a:pt x="840" y="899"/>
                    <a:pt x="764" y="782"/>
                  </a:cubicBezTo>
                  <a:lnTo>
                    <a:pt x="764" y="782"/>
                  </a:lnTo>
                  <a:cubicBezTo>
                    <a:pt x="779" y="786"/>
                    <a:pt x="795" y="788"/>
                    <a:pt x="810" y="788"/>
                  </a:cubicBezTo>
                  <a:cubicBezTo>
                    <a:pt x="865" y="788"/>
                    <a:pt x="921" y="764"/>
                    <a:pt x="955" y="721"/>
                  </a:cubicBezTo>
                  <a:cubicBezTo>
                    <a:pt x="1004" y="665"/>
                    <a:pt x="1016" y="579"/>
                    <a:pt x="979" y="518"/>
                  </a:cubicBezTo>
                  <a:cubicBezTo>
                    <a:pt x="1041" y="518"/>
                    <a:pt x="1096" y="493"/>
                    <a:pt x="1133" y="444"/>
                  </a:cubicBezTo>
                  <a:cubicBezTo>
                    <a:pt x="1170" y="395"/>
                    <a:pt x="1176" y="334"/>
                    <a:pt x="1151" y="278"/>
                  </a:cubicBezTo>
                  <a:lnTo>
                    <a:pt x="1151" y="278"/>
                  </a:lnTo>
                  <a:cubicBezTo>
                    <a:pt x="1156" y="279"/>
                    <a:pt x="1160" y="279"/>
                    <a:pt x="1165" y="279"/>
                  </a:cubicBezTo>
                  <a:cubicBezTo>
                    <a:pt x="1222" y="279"/>
                    <a:pt x="1282" y="244"/>
                    <a:pt x="1305" y="192"/>
                  </a:cubicBezTo>
                  <a:cubicBezTo>
                    <a:pt x="1342" y="125"/>
                    <a:pt x="1293" y="8"/>
                    <a:pt x="1207" y="2"/>
                  </a:cubicBezTo>
                  <a:cubicBezTo>
                    <a:pt x="1205" y="1"/>
                    <a:pt x="1203" y="1"/>
                    <a:pt x="120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44"/>
            <p:cNvSpPr/>
            <p:nvPr/>
          </p:nvSpPr>
          <p:spPr>
            <a:xfrm>
              <a:off x="200459" y="3494549"/>
              <a:ext cx="13090" cy="10419"/>
            </a:xfrm>
            <a:custGeom>
              <a:avLst/>
              <a:gdLst/>
              <a:ahLst/>
              <a:cxnLst/>
              <a:rect l="l" t="t" r="r" b="b"/>
              <a:pathLst>
                <a:path w="147" h="117" extrusionOk="0">
                  <a:moveTo>
                    <a:pt x="127" y="0"/>
                  </a:moveTo>
                  <a:cubicBezTo>
                    <a:pt x="121" y="0"/>
                    <a:pt x="116" y="4"/>
                    <a:pt x="116" y="12"/>
                  </a:cubicBezTo>
                  <a:cubicBezTo>
                    <a:pt x="110" y="48"/>
                    <a:pt x="73" y="73"/>
                    <a:pt x="36" y="73"/>
                  </a:cubicBezTo>
                  <a:cubicBezTo>
                    <a:pt x="34" y="73"/>
                    <a:pt x="32" y="72"/>
                    <a:pt x="31" y="72"/>
                  </a:cubicBezTo>
                  <a:cubicBezTo>
                    <a:pt x="5" y="72"/>
                    <a:pt x="1" y="116"/>
                    <a:pt x="24" y="116"/>
                  </a:cubicBezTo>
                  <a:cubicBezTo>
                    <a:pt x="28" y="116"/>
                    <a:pt x="31" y="117"/>
                    <a:pt x="35" y="117"/>
                  </a:cubicBezTo>
                  <a:cubicBezTo>
                    <a:pt x="92" y="117"/>
                    <a:pt x="141" y="75"/>
                    <a:pt x="147" y="18"/>
                  </a:cubicBezTo>
                  <a:cubicBezTo>
                    <a:pt x="147" y="7"/>
                    <a:pt x="136" y="0"/>
                    <a:pt x="12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44"/>
            <p:cNvSpPr/>
            <p:nvPr/>
          </p:nvSpPr>
          <p:spPr>
            <a:xfrm>
              <a:off x="212748" y="3490186"/>
              <a:ext cx="8994" cy="19146"/>
            </a:xfrm>
            <a:custGeom>
              <a:avLst/>
              <a:gdLst/>
              <a:ahLst/>
              <a:cxnLst/>
              <a:rect l="l" t="t" r="r" b="b"/>
              <a:pathLst>
                <a:path w="101" h="215" extrusionOk="0">
                  <a:moveTo>
                    <a:pt x="53" y="0"/>
                  </a:moveTo>
                  <a:cubicBezTo>
                    <a:pt x="46" y="0"/>
                    <a:pt x="41" y="9"/>
                    <a:pt x="45" y="18"/>
                  </a:cubicBezTo>
                  <a:cubicBezTo>
                    <a:pt x="76" y="73"/>
                    <a:pt x="58" y="134"/>
                    <a:pt x="15" y="177"/>
                  </a:cubicBezTo>
                  <a:cubicBezTo>
                    <a:pt x="1" y="196"/>
                    <a:pt x="15" y="214"/>
                    <a:pt x="31" y="214"/>
                  </a:cubicBezTo>
                  <a:cubicBezTo>
                    <a:pt x="36" y="214"/>
                    <a:pt x="41" y="213"/>
                    <a:pt x="45" y="208"/>
                  </a:cubicBezTo>
                  <a:cubicBezTo>
                    <a:pt x="101" y="159"/>
                    <a:pt x="101" y="67"/>
                    <a:pt x="64" y="5"/>
                  </a:cubicBezTo>
                  <a:cubicBezTo>
                    <a:pt x="60" y="2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44"/>
            <p:cNvSpPr/>
            <p:nvPr/>
          </p:nvSpPr>
          <p:spPr>
            <a:xfrm>
              <a:off x="387997" y="3078156"/>
              <a:ext cx="91989" cy="248984"/>
            </a:xfrm>
            <a:custGeom>
              <a:avLst/>
              <a:gdLst/>
              <a:ahLst/>
              <a:cxnLst/>
              <a:rect l="l" t="t" r="r" b="b"/>
              <a:pathLst>
                <a:path w="1033" h="2796" extrusionOk="0">
                  <a:moveTo>
                    <a:pt x="566" y="387"/>
                  </a:moveTo>
                  <a:cubicBezTo>
                    <a:pt x="571" y="387"/>
                    <a:pt x="575" y="389"/>
                    <a:pt x="578" y="393"/>
                  </a:cubicBezTo>
                  <a:cubicBezTo>
                    <a:pt x="627" y="442"/>
                    <a:pt x="658" y="541"/>
                    <a:pt x="633" y="608"/>
                  </a:cubicBezTo>
                  <a:cubicBezTo>
                    <a:pt x="633" y="613"/>
                    <a:pt x="630" y="615"/>
                    <a:pt x="626" y="615"/>
                  </a:cubicBezTo>
                  <a:cubicBezTo>
                    <a:pt x="621" y="615"/>
                    <a:pt x="615" y="612"/>
                    <a:pt x="615" y="608"/>
                  </a:cubicBezTo>
                  <a:cubicBezTo>
                    <a:pt x="609" y="571"/>
                    <a:pt x="609" y="541"/>
                    <a:pt x="596" y="504"/>
                  </a:cubicBezTo>
                  <a:cubicBezTo>
                    <a:pt x="590" y="473"/>
                    <a:pt x="572" y="449"/>
                    <a:pt x="547" y="418"/>
                  </a:cubicBezTo>
                  <a:cubicBezTo>
                    <a:pt x="538" y="404"/>
                    <a:pt x="553" y="387"/>
                    <a:pt x="566" y="387"/>
                  </a:cubicBezTo>
                  <a:close/>
                  <a:moveTo>
                    <a:pt x="681" y="372"/>
                  </a:moveTo>
                  <a:cubicBezTo>
                    <a:pt x="687" y="372"/>
                    <a:pt x="692" y="375"/>
                    <a:pt x="695" y="381"/>
                  </a:cubicBezTo>
                  <a:cubicBezTo>
                    <a:pt x="725" y="510"/>
                    <a:pt x="805" y="688"/>
                    <a:pt x="682" y="793"/>
                  </a:cubicBezTo>
                  <a:cubicBezTo>
                    <a:pt x="681" y="794"/>
                    <a:pt x="680" y="794"/>
                    <a:pt x="678" y="794"/>
                  </a:cubicBezTo>
                  <a:cubicBezTo>
                    <a:pt x="670" y="794"/>
                    <a:pt x="660" y="784"/>
                    <a:pt x="670" y="774"/>
                  </a:cubicBezTo>
                  <a:cubicBezTo>
                    <a:pt x="774" y="657"/>
                    <a:pt x="652" y="522"/>
                    <a:pt x="658" y="393"/>
                  </a:cubicBezTo>
                  <a:cubicBezTo>
                    <a:pt x="658" y="381"/>
                    <a:pt x="671" y="372"/>
                    <a:pt x="681" y="372"/>
                  </a:cubicBezTo>
                  <a:close/>
                  <a:moveTo>
                    <a:pt x="510" y="0"/>
                  </a:moveTo>
                  <a:cubicBezTo>
                    <a:pt x="123" y="602"/>
                    <a:pt x="0" y="1339"/>
                    <a:pt x="6" y="2040"/>
                  </a:cubicBezTo>
                  <a:cubicBezTo>
                    <a:pt x="6" y="2126"/>
                    <a:pt x="6" y="2206"/>
                    <a:pt x="13" y="2285"/>
                  </a:cubicBezTo>
                  <a:cubicBezTo>
                    <a:pt x="123" y="2507"/>
                    <a:pt x="295" y="2691"/>
                    <a:pt x="504" y="2795"/>
                  </a:cubicBezTo>
                  <a:cubicBezTo>
                    <a:pt x="338" y="2488"/>
                    <a:pt x="307" y="2138"/>
                    <a:pt x="412" y="1806"/>
                  </a:cubicBezTo>
                  <a:cubicBezTo>
                    <a:pt x="566" y="1302"/>
                    <a:pt x="1032" y="786"/>
                    <a:pt x="713" y="240"/>
                  </a:cubicBezTo>
                  <a:cubicBezTo>
                    <a:pt x="658" y="154"/>
                    <a:pt x="590" y="74"/>
                    <a:pt x="5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44"/>
            <p:cNvSpPr/>
            <p:nvPr/>
          </p:nvSpPr>
          <p:spPr>
            <a:xfrm>
              <a:off x="435816" y="3112529"/>
              <a:ext cx="10775" cy="20749"/>
            </a:xfrm>
            <a:custGeom>
              <a:avLst/>
              <a:gdLst/>
              <a:ahLst/>
              <a:cxnLst/>
              <a:rect l="l" t="t" r="r" b="b"/>
              <a:pathLst>
                <a:path w="121" h="233" extrusionOk="0">
                  <a:moveTo>
                    <a:pt x="29" y="1"/>
                  </a:moveTo>
                  <a:cubicBezTo>
                    <a:pt x="16" y="1"/>
                    <a:pt x="1" y="18"/>
                    <a:pt x="10" y="32"/>
                  </a:cubicBezTo>
                  <a:cubicBezTo>
                    <a:pt x="35" y="63"/>
                    <a:pt x="53" y="87"/>
                    <a:pt x="65" y="124"/>
                  </a:cubicBezTo>
                  <a:cubicBezTo>
                    <a:pt x="78" y="155"/>
                    <a:pt x="72" y="185"/>
                    <a:pt x="78" y="222"/>
                  </a:cubicBezTo>
                  <a:cubicBezTo>
                    <a:pt x="78" y="229"/>
                    <a:pt x="84" y="232"/>
                    <a:pt x="89" y="232"/>
                  </a:cubicBezTo>
                  <a:cubicBezTo>
                    <a:pt x="93" y="232"/>
                    <a:pt x="96" y="231"/>
                    <a:pt x="96" y="228"/>
                  </a:cubicBezTo>
                  <a:cubicBezTo>
                    <a:pt x="121" y="155"/>
                    <a:pt x="90" y="56"/>
                    <a:pt x="41" y="7"/>
                  </a:cubicBezTo>
                  <a:cubicBezTo>
                    <a:pt x="38" y="3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44"/>
            <p:cNvSpPr/>
            <p:nvPr/>
          </p:nvSpPr>
          <p:spPr>
            <a:xfrm>
              <a:off x="445968" y="3111193"/>
              <a:ext cx="13803" cy="37757"/>
            </a:xfrm>
            <a:custGeom>
              <a:avLst/>
              <a:gdLst/>
              <a:ahLst/>
              <a:cxnLst/>
              <a:rect l="l" t="t" r="r" b="b"/>
              <a:pathLst>
                <a:path w="155" h="424" extrusionOk="0">
                  <a:moveTo>
                    <a:pt x="30" y="1"/>
                  </a:moveTo>
                  <a:cubicBezTo>
                    <a:pt x="20" y="1"/>
                    <a:pt x="7" y="10"/>
                    <a:pt x="7" y="22"/>
                  </a:cubicBezTo>
                  <a:cubicBezTo>
                    <a:pt x="1" y="151"/>
                    <a:pt x="123" y="286"/>
                    <a:pt x="19" y="403"/>
                  </a:cubicBezTo>
                  <a:cubicBezTo>
                    <a:pt x="14" y="413"/>
                    <a:pt x="21" y="423"/>
                    <a:pt x="27" y="423"/>
                  </a:cubicBezTo>
                  <a:cubicBezTo>
                    <a:pt x="29" y="423"/>
                    <a:pt x="30" y="423"/>
                    <a:pt x="31" y="422"/>
                  </a:cubicBezTo>
                  <a:cubicBezTo>
                    <a:pt x="154" y="317"/>
                    <a:pt x="74" y="139"/>
                    <a:pt x="44" y="10"/>
                  </a:cubicBezTo>
                  <a:cubicBezTo>
                    <a:pt x="41" y="4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44"/>
            <p:cNvSpPr/>
            <p:nvPr/>
          </p:nvSpPr>
          <p:spPr>
            <a:xfrm>
              <a:off x="391292" y="3296415"/>
              <a:ext cx="99647" cy="74624"/>
            </a:xfrm>
            <a:custGeom>
              <a:avLst/>
              <a:gdLst/>
              <a:ahLst/>
              <a:cxnLst/>
              <a:rect l="l" t="t" r="r" b="b"/>
              <a:pathLst>
                <a:path w="1119" h="838" extrusionOk="0">
                  <a:moveTo>
                    <a:pt x="0" y="0"/>
                  </a:moveTo>
                  <a:cubicBezTo>
                    <a:pt x="25" y="172"/>
                    <a:pt x="74" y="344"/>
                    <a:pt x="166" y="492"/>
                  </a:cubicBezTo>
                  <a:cubicBezTo>
                    <a:pt x="275" y="677"/>
                    <a:pt x="432" y="838"/>
                    <a:pt x="646" y="838"/>
                  </a:cubicBezTo>
                  <a:cubicBezTo>
                    <a:pt x="674" y="838"/>
                    <a:pt x="702" y="835"/>
                    <a:pt x="731" y="830"/>
                  </a:cubicBezTo>
                  <a:cubicBezTo>
                    <a:pt x="946" y="787"/>
                    <a:pt x="1045" y="639"/>
                    <a:pt x="1118" y="443"/>
                  </a:cubicBezTo>
                  <a:lnTo>
                    <a:pt x="1118" y="443"/>
                  </a:lnTo>
                  <a:cubicBezTo>
                    <a:pt x="1018" y="473"/>
                    <a:pt x="921" y="488"/>
                    <a:pt x="826" y="488"/>
                  </a:cubicBezTo>
                  <a:cubicBezTo>
                    <a:pt x="485" y="488"/>
                    <a:pt x="188" y="299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44"/>
            <p:cNvSpPr/>
            <p:nvPr/>
          </p:nvSpPr>
          <p:spPr>
            <a:xfrm>
              <a:off x="429048" y="3960098"/>
              <a:ext cx="374277" cy="204103"/>
            </a:xfrm>
            <a:custGeom>
              <a:avLst/>
              <a:gdLst/>
              <a:ahLst/>
              <a:cxnLst/>
              <a:rect l="l" t="t" r="r" b="b"/>
              <a:pathLst>
                <a:path w="4203" h="2292" extrusionOk="0">
                  <a:moveTo>
                    <a:pt x="719" y="104"/>
                  </a:moveTo>
                  <a:cubicBezTo>
                    <a:pt x="1075" y="135"/>
                    <a:pt x="1438" y="171"/>
                    <a:pt x="1800" y="196"/>
                  </a:cubicBezTo>
                  <a:cubicBezTo>
                    <a:pt x="1524" y="472"/>
                    <a:pt x="1272" y="767"/>
                    <a:pt x="1014" y="1050"/>
                  </a:cubicBezTo>
                  <a:cubicBezTo>
                    <a:pt x="973" y="1096"/>
                    <a:pt x="945" y="1117"/>
                    <a:pt x="922" y="1117"/>
                  </a:cubicBezTo>
                  <a:cubicBezTo>
                    <a:pt x="890" y="1117"/>
                    <a:pt x="866" y="1077"/>
                    <a:pt x="823" y="1013"/>
                  </a:cubicBezTo>
                  <a:cubicBezTo>
                    <a:pt x="768" y="933"/>
                    <a:pt x="731" y="829"/>
                    <a:pt x="713" y="737"/>
                  </a:cubicBezTo>
                  <a:cubicBezTo>
                    <a:pt x="657" y="522"/>
                    <a:pt x="682" y="325"/>
                    <a:pt x="719" y="104"/>
                  </a:cubicBezTo>
                  <a:close/>
                  <a:moveTo>
                    <a:pt x="2562" y="251"/>
                  </a:moveTo>
                  <a:lnTo>
                    <a:pt x="2562" y="251"/>
                  </a:lnTo>
                  <a:cubicBezTo>
                    <a:pt x="2949" y="282"/>
                    <a:pt x="3336" y="307"/>
                    <a:pt x="3723" y="337"/>
                  </a:cubicBezTo>
                  <a:cubicBezTo>
                    <a:pt x="3717" y="546"/>
                    <a:pt x="3692" y="724"/>
                    <a:pt x="3582" y="909"/>
                  </a:cubicBezTo>
                  <a:cubicBezTo>
                    <a:pt x="3483" y="1075"/>
                    <a:pt x="3348" y="1308"/>
                    <a:pt x="3152" y="1351"/>
                  </a:cubicBezTo>
                  <a:lnTo>
                    <a:pt x="3146" y="1351"/>
                  </a:lnTo>
                  <a:cubicBezTo>
                    <a:pt x="2986" y="970"/>
                    <a:pt x="2783" y="601"/>
                    <a:pt x="2562" y="251"/>
                  </a:cubicBezTo>
                  <a:close/>
                  <a:moveTo>
                    <a:pt x="2058" y="214"/>
                  </a:moveTo>
                  <a:cubicBezTo>
                    <a:pt x="2107" y="221"/>
                    <a:pt x="2150" y="221"/>
                    <a:pt x="2199" y="227"/>
                  </a:cubicBezTo>
                  <a:cubicBezTo>
                    <a:pt x="2193" y="239"/>
                    <a:pt x="2193" y="251"/>
                    <a:pt x="2193" y="264"/>
                  </a:cubicBezTo>
                  <a:cubicBezTo>
                    <a:pt x="2390" y="700"/>
                    <a:pt x="2580" y="1142"/>
                    <a:pt x="2783" y="1572"/>
                  </a:cubicBezTo>
                  <a:cubicBezTo>
                    <a:pt x="2602" y="1619"/>
                    <a:pt x="2407" y="1649"/>
                    <a:pt x="2215" y="1649"/>
                  </a:cubicBezTo>
                  <a:cubicBezTo>
                    <a:pt x="1898" y="1649"/>
                    <a:pt x="1587" y="1566"/>
                    <a:pt x="1358" y="1333"/>
                  </a:cubicBezTo>
                  <a:cubicBezTo>
                    <a:pt x="1585" y="958"/>
                    <a:pt x="1831" y="595"/>
                    <a:pt x="2058" y="214"/>
                  </a:cubicBezTo>
                  <a:close/>
                  <a:moveTo>
                    <a:pt x="528" y="79"/>
                  </a:moveTo>
                  <a:cubicBezTo>
                    <a:pt x="578" y="85"/>
                    <a:pt x="633" y="92"/>
                    <a:pt x="688" y="98"/>
                  </a:cubicBezTo>
                  <a:cubicBezTo>
                    <a:pt x="608" y="307"/>
                    <a:pt x="602" y="534"/>
                    <a:pt x="651" y="755"/>
                  </a:cubicBezTo>
                  <a:cubicBezTo>
                    <a:pt x="682" y="866"/>
                    <a:pt x="768" y="1179"/>
                    <a:pt x="903" y="1210"/>
                  </a:cubicBezTo>
                  <a:cubicBezTo>
                    <a:pt x="907" y="1210"/>
                    <a:pt x="911" y="1211"/>
                    <a:pt x="915" y="1211"/>
                  </a:cubicBezTo>
                  <a:cubicBezTo>
                    <a:pt x="1017" y="1211"/>
                    <a:pt x="1139" y="998"/>
                    <a:pt x="1192" y="939"/>
                  </a:cubicBezTo>
                  <a:cubicBezTo>
                    <a:pt x="1413" y="694"/>
                    <a:pt x="1647" y="454"/>
                    <a:pt x="1855" y="202"/>
                  </a:cubicBezTo>
                  <a:cubicBezTo>
                    <a:pt x="1911" y="202"/>
                    <a:pt x="1966" y="208"/>
                    <a:pt x="2015" y="214"/>
                  </a:cubicBezTo>
                  <a:cubicBezTo>
                    <a:pt x="1745" y="552"/>
                    <a:pt x="1505" y="933"/>
                    <a:pt x="1284" y="1308"/>
                  </a:cubicBezTo>
                  <a:cubicBezTo>
                    <a:pt x="1266" y="1339"/>
                    <a:pt x="1296" y="1363"/>
                    <a:pt x="1321" y="1363"/>
                  </a:cubicBezTo>
                  <a:cubicBezTo>
                    <a:pt x="1498" y="1634"/>
                    <a:pt x="1855" y="1732"/>
                    <a:pt x="2205" y="1732"/>
                  </a:cubicBezTo>
                  <a:cubicBezTo>
                    <a:pt x="2426" y="1732"/>
                    <a:pt x="2645" y="1693"/>
                    <a:pt x="2814" y="1634"/>
                  </a:cubicBezTo>
                  <a:cubicBezTo>
                    <a:pt x="2832" y="1627"/>
                    <a:pt x="2838" y="1609"/>
                    <a:pt x="2832" y="1597"/>
                  </a:cubicBezTo>
                  <a:cubicBezTo>
                    <a:pt x="2838" y="1591"/>
                    <a:pt x="2838" y="1584"/>
                    <a:pt x="2838" y="1578"/>
                  </a:cubicBezTo>
                  <a:cubicBezTo>
                    <a:pt x="2673" y="1118"/>
                    <a:pt x="2470" y="669"/>
                    <a:pt x="2261" y="233"/>
                  </a:cubicBezTo>
                  <a:lnTo>
                    <a:pt x="2261" y="233"/>
                  </a:lnTo>
                  <a:cubicBezTo>
                    <a:pt x="2347" y="239"/>
                    <a:pt x="2433" y="245"/>
                    <a:pt x="2513" y="251"/>
                  </a:cubicBezTo>
                  <a:cubicBezTo>
                    <a:pt x="2728" y="620"/>
                    <a:pt x="2918" y="1001"/>
                    <a:pt x="3096" y="1394"/>
                  </a:cubicBezTo>
                  <a:cubicBezTo>
                    <a:pt x="3103" y="1403"/>
                    <a:pt x="3112" y="1408"/>
                    <a:pt x="3121" y="1408"/>
                  </a:cubicBezTo>
                  <a:cubicBezTo>
                    <a:pt x="3130" y="1408"/>
                    <a:pt x="3139" y="1403"/>
                    <a:pt x="3146" y="1394"/>
                  </a:cubicBezTo>
                  <a:cubicBezTo>
                    <a:pt x="3146" y="1400"/>
                    <a:pt x="3152" y="1400"/>
                    <a:pt x="3152" y="1400"/>
                  </a:cubicBezTo>
                  <a:cubicBezTo>
                    <a:pt x="3361" y="1369"/>
                    <a:pt x="3477" y="1185"/>
                    <a:pt x="3594" y="1025"/>
                  </a:cubicBezTo>
                  <a:cubicBezTo>
                    <a:pt x="3741" y="810"/>
                    <a:pt x="3791" y="601"/>
                    <a:pt x="3791" y="337"/>
                  </a:cubicBezTo>
                  <a:cubicBezTo>
                    <a:pt x="3834" y="343"/>
                    <a:pt x="3883" y="350"/>
                    <a:pt x="3926" y="350"/>
                  </a:cubicBezTo>
                  <a:cubicBezTo>
                    <a:pt x="3987" y="792"/>
                    <a:pt x="3619" y="1314"/>
                    <a:pt x="3305" y="1603"/>
                  </a:cubicBezTo>
                  <a:cubicBezTo>
                    <a:pt x="3023" y="1860"/>
                    <a:pt x="2618" y="1939"/>
                    <a:pt x="2234" y="1939"/>
                  </a:cubicBezTo>
                  <a:cubicBezTo>
                    <a:pt x="2149" y="1939"/>
                    <a:pt x="2065" y="1935"/>
                    <a:pt x="1984" y="1928"/>
                  </a:cubicBezTo>
                  <a:cubicBezTo>
                    <a:pt x="1051" y="1842"/>
                    <a:pt x="234" y="1068"/>
                    <a:pt x="528" y="85"/>
                  </a:cubicBezTo>
                  <a:lnTo>
                    <a:pt x="528" y="79"/>
                  </a:lnTo>
                  <a:close/>
                  <a:moveTo>
                    <a:pt x="289" y="61"/>
                  </a:moveTo>
                  <a:lnTo>
                    <a:pt x="289" y="61"/>
                  </a:lnTo>
                  <a:cubicBezTo>
                    <a:pt x="356" y="67"/>
                    <a:pt x="418" y="73"/>
                    <a:pt x="485" y="79"/>
                  </a:cubicBezTo>
                  <a:cubicBezTo>
                    <a:pt x="240" y="657"/>
                    <a:pt x="479" y="1179"/>
                    <a:pt x="903" y="1535"/>
                  </a:cubicBezTo>
                  <a:cubicBezTo>
                    <a:pt x="1204" y="1787"/>
                    <a:pt x="1604" y="1959"/>
                    <a:pt x="1984" y="1990"/>
                  </a:cubicBezTo>
                  <a:cubicBezTo>
                    <a:pt x="2074" y="1999"/>
                    <a:pt x="2167" y="2004"/>
                    <a:pt x="2259" y="2004"/>
                  </a:cubicBezTo>
                  <a:cubicBezTo>
                    <a:pt x="2668" y="2004"/>
                    <a:pt x="3090" y="1905"/>
                    <a:pt x="3385" y="1615"/>
                  </a:cubicBezTo>
                  <a:cubicBezTo>
                    <a:pt x="3705" y="1302"/>
                    <a:pt x="4043" y="823"/>
                    <a:pt x="3993" y="356"/>
                  </a:cubicBezTo>
                  <a:cubicBezTo>
                    <a:pt x="4036" y="356"/>
                    <a:pt x="4079" y="362"/>
                    <a:pt x="4122" y="362"/>
                  </a:cubicBezTo>
                  <a:cubicBezTo>
                    <a:pt x="4110" y="878"/>
                    <a:pt x="3926" y="1394"/>
                    <a:pt x="3545" y="1750"/>
                  </a:cubicBezTo>
                  <a:cubicBezTo>
                    <a:pt x="3183" y="2090"/>
                    <a:pt x="2679" y="2210"/>
                    <a:pt x="2191" y="2210"/>
                  </a:cubicBezTo>
                  <a:cubicBezTo>
                    <a:pt x="2132" y="2210"/>
                    <a:pt x="2073" y="2208"/>
                    <a:pt x="2015" y="2205"/>
                  </a:cubicBezTo>
                  <a:cubicBezTo>
                    <a:pt x="1604" y="2187"/>
                    <a:pt x="1210" y="2051"/>
                    <a:pt x="897" y="1830"/>
                  </a:cubicBezTo>
                  <a:cubicBezTo>
                    <a:pt x="350" y="1443"/>
                    <a:pt x="49" y="804"/>
                    <a:pt x="289" y="61"/>
                  </a:cubicBezTo>
                  <a:close/>
                  <a:moveTo>
                    <a:pt x="271" y="1"/>
                  </a:moveTo>
                  <a:cubicBezTo>
                    <a:pt x="266" y="1"/>
                    <a:pt x="261" y="2"/>
                    <a:pt x="258" y="6"/>
                  </a:cubicBezTo>
                  <a:lnTo>
                    <a:pt x="221" y="6"/>
                  </a:lnTo>
                  <a:cubicBezTo>
                    <a:pt x="219" y="5"/>
                    <a:pt x="218" y="5"/>
                    <a:pt x="216" y="5"/>
                  </a:cubicBezTo>
                  <a:cubicBezTo>
                    <a:pt x="191" y="5"/>
                    <a:pt x="192" y="49"/>
                    <a:pt x="221" y="55"/>
                  </a:cubicBezTo>
                  <a:lnTo>
                    <a:pt x="227" y="55"/>
                  </a:lnTo>
                  <a:cubicBezTo>
                    <a:pt x="0" y="515"/>
                    <a:pt x="129" y="1093"/>
                    <a:pt x="418" y="1498"/>
                  </a:cubicBezTo>
                  <a:cubicBezTo>
                    <a:pt x="756" y="1972"/>
                    <a:pt x="1309" y="2211"/>
                    <a:pt x="1874" y="2273"/>
                  </a:cubicBezTo>
                  <a:cubicBezTo>
                    <a:pt x="1984" y="2285"/>
                    <a:pt x="2097" y="2291"/>
                    <a:pt x="2212" y="2291"/>
                  </a:cubicBezTo>
                  <a:cubicBezTo>
                    <a:pt x="2683" y="2291"/>
                    <a:pt x="3172" y="2179"/>
                    <a:pt x="3533" y="1867"/>
                  </a:cubicBezTo>
                  <a:cubicBezTo>
                    <a:pt x="3975" y="1492"/>
                    <a:pt x="4190" y="921"/>
                    <a:pt x="4202" y="350"/>
                  </a:cubicBezTo>
                  <a:cubicBezTo>
                    <a:pt x="4202" y="343"/>
                    <a:pt x="4202" y="343"/>
                    <a:pt x="4196" y="337"/>
                  </a:cubicBezTo>
                  <a:cubicBezTo>
                    <a:pt x="4202" y="313"/>
                    <a:pt x="4190" y="276"/>
                    <a:pt x="4159" y="276"/>
                  </a:cubicBezTo>
                  <a:cubicBezTo>
                    <a:pt x="2869" y="171"/>
                    <a:pt x="1579" y="61"/>
                    <a:pt x="289" y="6"/>
                  </a:cubicBezTo>
                  <a:cubicBezTo>
                    <a:pt x="283" y="2"/>
                    <a:pt x="277" y="1"/>
                    <a:pt x="27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44"/>
            <p:cNvSpPr/>
            <p:nvPr/>
          </p:nvSpPr>
          <p:spPr>
            <a:xfrm>
              <a:off x="502870" y="3991711"/>
              <a:ext cx="293331" cy="165277"/>
            </a:xfrm>
            <a:custGeom>
              <a:avLst/>
              <a:gdLst/>
              <a:ahLst/>
              <a:cxnLst/>
              <a:rect l="l" t="t" r="r" b="b"/>
              <a:pathLst>
                <a:path w="3294" h="1856" extrusionOk="0">
                  <a:moveTo>
                    <a:pt x="3164" y="1"/>
                  </a:moveTo>
                  <a:cubicBezTo>
                    <a:pt x="3214" y="468"/>
                    <a:pt x="2876" y="947"/>
                    <a:pt x="2556" y="1266"/>
                  </a:cubicBezTo>
                  <a:cubicBezTo>
                    <a:pt x="2258" y="1559"/>
                    <a:pt x="1831" y="1653"/>
                    <a:pt x="1418" y="1653"/>
                  </a:cubicBezTo>
                  <a:cubicBezTo>
                    <a:pt x="1330" y="1653"/>
                    <a:pt x="1241" y="1649"/>
                    <a:pt x="1155" y="1641"/>
                  </a:cubicBezTo>
                  <a:cubicBezTo>
                    <a:pt x="775" y="1604"/>
                    <a:pt x="375" y="1438"/>
                    <a:pt x="74" y="1180"/>
                  </a:cubicBezTo>
                  <a:lnTo>
                    <a:pt x="43" y="1217"/>
                  </a:lnTo>
                  <a:cubicBezTo>
                    <a:pt x="93" y="1254"/>
                    <a:pt x="142" y="1297"/>
                    <a:pt x="191" y="1340"/>
                  </a:cubicBezTo>
                  <a:cubicBezTo>
                    <a:pt x="200" y="1349"/>
                    <a:pt x="192" y="1363"/>
                    <a:pt x="182" y="1363"/>
                  </a:cubicBezTo>
                  <a:cubicBezTo>
                    <a:pt x="179" y="1363"/>
                    <a:pt x="175" y="1361"/>
                    <a:pt x="172" y="1358"/>
                  </a:cubicBezTo>
                  <a:cubicBezTo>
                    <a:pt x="123" y="1315"/>
                    <a:pt x="74" y="1272"/>
                    <a:pt x="25" y="1223"/>
                  </a:cubicBezTo>
                  <a:lnTo>
                    <a:pt x="0" y="1254"/>
                  </a:lnTo>
                  <a:cubicBezTo>
                    <a:pt x="31" y="1297"/>
                    <a:pt x="62" y="1334"/>
                    <a:pt x="105" y="1365"/>
                  </a:cubicBezTo>
                  <a:cubicBezTo>
                    <a:pt x="142" y="1395"/>
                    <a:pt x="185" y="1414"/>
                    <a:pt x="228" y="1438"/>
                  </a:cubicBezTo>
                  <a:cubicBezTo>
                    <a:pt x="245" y="1450"/>
                    <a:pt x="236" y="1476"/>
                    <a:pt x="216" y="1476"/>
                  </a:cubicBezTo>
                  <a:cubicBezTo>
                    <a:pt x="214" y="1476"/>
                    <a:pt x="212" y="1476"/>
                    <a:pt x="209" y="1475"/>
                  </a:cubicBezTo>
                  <a:cubicBezTo>
                    <a:pt x="179" y="1463"/>
                    <a:pt x="142" y="1444"/>
                    <a:pt x="105" y="1420"/>
                  </a:cubicBezTo>
                  <a:lnTo>
                    <a:pt x="68" y="1475"/>
                  </a:lnTo>
                  <a:cubicBezTo>
                    <a:pt x="381" y="1696"/>
                    <a:pt x="775" y="1832"/>
                    <a:pt x="1186" y="1850"/>
                  </a:cubicBezTo>
                  <a:cubicBezTo>
                    <a:pt x="1246" y="1853"/>
                    <a:pt x="1307" y="1855"/>
                    <a:pt x="1368" y="1855"/>
                  </a:cubicBezTo>
                  <a:cubicBezTo>
                    <a:pt x="1855" y="1855"/>
                    <a:pt x="2356" y="1740"/>
                    <a:pt x="2716" y="1401"/>
                  </a:cubicBezTo>
                  <a:cubicBezTo>
                    <a:pt x="3097" y="1039"/>
                    <a:pt x="3281" y="523"/>
                    <a:pt x="3293" y="7"/>
                  </a:cubicBezTo>
                  <a:cubicBezTo>
                    <a:pt x="3250" y="7"/>
                    <a:pt x="3207" y="1"/>
                    <a:pt x="316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44"/>
            <p:cNvSpPr/>
            <p:nvPr/>
          </p:nvSpPr>
          <p:spPr>
            <a:xfrm>
              <a:off x="449797" y="3967667"/>
              <a:ext cx="334383" cy="165099"/>
            </a:xfrm>
            <a:custGeom>
              <a:avLst/>
              <a:gdLst/>
              <a:ahLst/>
              <a:cxnLst/>
              <a:rect l="l" t="t" r="r" b="b"/>
              <a:pathLst>
                <a:path w="3755" h="1854" extrusionOk="0">
                  <a:moveTo>
                    <a:pt x="2659" y="1169"/>
                  </a:moveTo>
                  <a:cubicBezTo>
                    <a:pt x="2662" y="1169"/>
                    <a:pt x="2665" y="1170"/>
                    <a:pt x="2667" y="1174"/>
                  </a:cubicBezTo>
                  <a:cubicBezTo>
                    <a:pt x="2728" y="1260"/>
                    <a:pt x="2796" y="1346"/>
                    <a:pt x="2857" y="1438"/>
                  </a:cubicBezTo>
                  <a:cubicBezTo>
                    <a:pt x="2865" y="1450"/>
                    <a:pt x="2858" y="1457"/>
                    <a:pt x="2850" y="1457"/>
                  </a:cubicBezTo>
                  <a:cubicBezTo>
                    <a:pt x="2845" y="1457"/>
                    <a:pt x="2841" y="1455"/>
                    <a:pt x="2839" y="1450"/>
                  </a:cubicBezTo>
                  <a:cubicBezTo>
                    <a:pt x="2771" y="1364"/>
                    <a:pt x="2710" y="1272"/>
                    <a:pt x="2648" y="1186"/>
                  </a:cubicBezTo>
                  <a:cubicBezTo>
                    <a:pt x="2644" y="1177"/>
                    <a:pt x="2652" y="1169"/>
                    <a:pt x="2659" y="1169"/>
                  </a:cubicBezTo>
                  <a:close/>
                  <a:moveTo>
                    <a:pt x="2695" y="1341"/>
                  </a:moveTo>
                  <a:cubicBezTo>
                    <a:pt x="2699" y="1341"/>
                    <a:pt x="2702" y="1342"/>
                    <a:pt x="2704" y="1346"/>
                  </a:cubicBezTo>
                  <a:cubicBezTo>
                    <a:pt x="2747" y="1413"/>
                    <a:pt x="2796" y="1463"/>
                    <a:pt x="2857" y="1499"/>
                  </a:cubicBezTo>
                  <a:cubicBezTo>
                    <a:pt x="2874" y="1510"/>
                    <a:pt x="2866" y="1531"/>
                    <a:pt x="2851" y="1531"/>
                  </a:cubicBezTo>
                  <a:cubicBezTo>
                    <a:pt x="2849" y="1531"/>
                    <a:pt x="2847" y="1531"/>
                    <a:pt x="2845" y="1530"/>
                  </a:cubicBezTo>
                  <a:cubicBezTo>
                    <a:pt x="2777" y="1487"/>
                    <a:pt x="2722" y="1432"/>
                    <a:pt x="2679" y="1364"/>
                  </a:cubicBezTo>
                  <a:cubicBezTo>
                    <a:pt x="2675" y="1351"/>
                    <a:pt x="2686" y="1341"/>
                    <a:pt x="2695" y="1341"/>
                  </a:cubicBezTo>
                  <a:close/>
                  <a:moveTo>
                    <a:pt x="295" y="0"/>
                  </a:moveTo>
                  <a:lnTo>
                    <a:pt x="295" y="0"/>
                  </a:lnTo>
                  <a:cubicBezTo>
                    <a:pt x="1" y="983"/>
                    <a:pt x="818" y="1757"/>
                    <a:pt x="1751" y="1843"/>
                  </a:cubicBezTo>
                  <a:cubicBezTo>
                    <a:pt x="1832" y="1850"/>
                    <a:pt x="1916" y="1854"/>
                    <a:pt x="2001" y="1854"/>
                  </a:cubicBezTo>
                  <a:cubicBezTo>
                    <a:pt x="2385" y="1854"/>
                    <a:pt x="2790" y="1775"/>
                    <a:pt x="3072" y="1518"/>
                  </a:cubicBezTo>
                  <a:cubicBezTo>
                    <a:pt x="3386" y="1229"/>
                    <a:pt x="3754" y="707"/>
                    <a:pt x="3693" y="265"/>
                  </a:cubicBezTo>
                  <a:cubicBezTo>
                    <a:pt x="3650" y="265"/>
                    <a:pt x="3601" y="258"/>
                    <a:pt x="3558" y="258"/>
                  </a:cubicBezTo>
                  <a:cubicBezTo>
                    <a:pt x="3558" y="516"/>
                    <a:pt x="3515" y="725"/>
                    <a:pt x="3361" y="940"/>
                  </a:cubicBezTo>
                  <a:cubicBezTo>
                    <a:pt x="3250" y="1100"/>
                    <a:pt x="3128" y="1284"/>
                    <a:pt x="2925" y="1315"/>
                  </a:cubicBezTo>
                  <a:lnTo>
                    <a:pt x="2913" y="1315"/>
                  </a:lnTo>
                  <a:cubicBezTo>
                    <a:pt x="2907" y="1321"/>
                    <a:pt x="2899" y="1324"/>
                    <a:pt x="2891" y="1324"/>
                  </a:cubicBezTo>
                  <a:cubicBezTo>
                    <a:pt x="2881" y="1324"/>
                    <a:pt x="2870" y="1319"/>
                    <a:pt x="2863" y="1309"/>
                  </a:cubicBezTo>
                  <a:cubicBezTo>
                    <a:pt x="2685" y="916"/>
                    <a:pt x="2495" y="535"/>
                    <a:pt x="2286" y="166"/>
                  </a:cubicBezTo>
                  <a:cubicBezTo>
                    <a:pt x="2200" y="160"/>
                    <a:pt x="2114" y="154"/>
                    <a:pt x="2028" y="148"/>
                  </a:cubicBezTo>
                  <a:lnTo>
                    <a:pt x="2028" y="148"/>
                  </a:lnTo>
                  <a:cubicBezTo>
                    <a:pt x="2243" y="584"/>
                    <a:pt x="2446" y="1033"/>
                    <a:pt x="2605" y="1493"/>
                  </a:cubicBezTo>
                  <a:cubicBezTo>
                    <a:pt x="2605" y="1499"/>
                    <a:pt x="2605" y="1506"/>
                    <a:pt x="2605" y="1512"/>
                  </a:cubicBezTo>
                  <a:cubicBezTo>
                    <a:pt x="2605" y="1524"/>
                    <a:pt x="2599" y="1542"/>
                    <a:pt x="2581" y="1549"/>
                  </a:cubicBezTo>
                  <a:cubicBezTo>
                    <a:pt x="2412" y="1608"/>
                    <a:pt x="2193" y="1647"/>
                    <a:pt x="1972" y="1647"/>
                  </a:cubicBezTo>
                  <a:cubicBezTo>
                    <a:pt x="1622" y="1647"/>
                    <a:pt x="1265" y="1549"/>
                    <a:pt x="1088" y="1278"/>
                  </a:cubicBezTo>
                  <a:cubicBezTo>
                    <a:pt x="1086" y="1279"/>
                    <a:pt x="1084" y="1279"/>
                    <a:pt x="1081" y="1279"/>
                  </a:cubicBezTo>
                  <a:cubicBezTo>
                    <a:pt x="1058" y="1279"/>
                    <a:pt x="1034" y="1251"/>
                    <a:pt x="1051" y="1223"/>
                  </a:cubicBezTo>
                  <a:cubicBezTo>
                    <a:pt x="1278" y="848"/>
                    <a:pt x="1512" y="473"/>
                    <a:pt x="1782" y="129"/>
                  </a:cubicBezTo>
                  <a:cubicBezTo>
                    <a:pt x="1733" y="123"/>
                    <a:pt x="1678" y="123"/>
                    <a:pt x="1622" y="117"/>
                  </a:cubicBezTo>
                  <a:cubicBezTo>
                    <a:pt x="1414" y="375"/>
                    <a:pt x="1186" y="615"/>
                    <a:pt x="959" y="854"/>
                  </a:cubicBezTo>
                  <a:cubicBezTo>
                    <a:pt x="906" y="919"/>
                    <a:pt x="785" y="1126"/>
                    <a:pt x="683" y="1126"/>
                  </a:cubicBezTo>
                  <a:cubicBezTo>
                    <a:pt x="679" y="1126"/>
                    <a:pt x="674" y="1125"/>
                    <a:pt x="670" y="1125"/>
                  </a:cubicBezTo>
                  <a:cubicBezTo>
                    <a:pt x="535" y="1100"/>
                    <a:pt x="449" y="781"/>
                    <a:pt x="418" y="670"/>
                  </a:cubicBezTo>
                  <a:cubicBezTo>
                    <a:pt x="369" y="455"/>
                    <a:pt x="375" y="222"/>
                    <a:pt x="455" y="13"/>
                  </a:cubicBezTo>
                  <a:cubicBezTo>
                    <a:pt x="400" y="7"/>
                    <a:pt x="351" y="7"/>
                    <a:pt x="295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44"/>
            <p:cNvSpPr/>
            <p:nvPr/>
          </p:nvSpPr>
          <p:spPr>
            <a:xfrm>
              <a:off x="657103" y="3982450"/>
              <a:ext cx="103565" cy="97955"/>
            </a:xfrm>
            <a:custGeom>
              <a:avLst/>
              <a:gdLst/>
              <a:ahLst/>
              <a:cxnLst/>
              <a:rect l="l" t="t" r="r" b="b"/>
              <a:pathLst>
                <a:path w="1163" h="1100" extrusionOk="0">
                  <a:moveTo>
                    <a:pt x="870" y="158"/>
                  </a:moveTo>
                  <a:cubicBezTo>
                    <a:pt x="873" y="158"/>
                    <a:pt x="876" y="158"/>
                    <a:pt x="879" y="160"/>
                  </a:cubicBezTo>
                  <a:cubicBezTo>
                    <a:pt x="904" y="172"/>
                    <a:pt x="929" y="178"/>
                    <a:pt x="953" y="185"/>
                  </a:cubicBezTo>
                  <a:lnTo>
                    <a:pt x="972" y="185"/>
                  </a:lnTo>
                  <a:cubicBezTo>
                    <a:pt x="990" y="191"/>
                    <a:pt x="1002" y="197"/>
                    <a:pt x="1015" y="203"/>
                  </a:cubicBezTo>
                  <a:cubicBezTo>
                    <a:pt x="1037" y="214"/>
                    <a:pt x="1023" y="247"/>
                    <a:pt x="1002" y="247"/>
                  </a:cubicBezTo>
                  <a:cubicBezTo>
                    <a:pt x="1000" y="247"/>
                    <a:pt x="998" y="247"/>
                    <a:pt x="996" y="246"/>
                  </a:cubicBezTo>
                  <a:cubicBezTo>
                    <a:pt x="953" y="234"/>
                    <a:pt x="904" y="215"/>
                    <a:pt x="861" y="197"/>
                  </a:cubicBezTo>
                  <a:cubicBezTo>
                    <a:pt x="845" y="186"/>
                    <a:pt x="852" y="158"/>
                    <a:pt x="870" y="158"/>
                  </a:cubicBezTo>
                  <a:close/>
                  <a:moveTo>
                    <a:pt x="592" y="159"/>
                  </a:moveTo>
                  <a:cubicBezTo>
                    <a:pt x="594" y="159"/>
                    <a:pt x="595" y="159"/>
                    <a:pt x="597" y="160"/>
                  </a:cubicBezTo>
                  <a:lnTo>
                    <a:pt x="671" y="197"/>
                  </a:lnTo>
                  <a:cubicBezTo>
                    <a:pt x="674" y="193"/>
                    <a:pt x="678" y="190"/>
                    <a:pt x="681" y="190"/>
                  </a:cubicBezTo>
                  <a:cubicBezTo>
                    <a:pt x="684" y="190"/>
                    <a:pt x="686" y="192"/>
                    <a:pt x="689" y="197"/>
                  </a:cubicBezTo>
                  <a:lnTo>
                    <a:pt x="732" y="228"/>
                  </a:lnTo>
                  <a:cubicBezTo>
                    <a:pt x="743" y="238"/>
                    <a:pt x="730" y="253"/>
                    <a:pt x="719" y="253"/>
                  </a:cubicBezTo>
                  <a:cubicBezTo>
                    <a:pt x="717" y="253"/>
                    <a:pt x="715" y="253"/>
                    <a:pt x="714" y="252"/>
                  </a:cubicBezTo>
                  <a:cubicBezTo>
                    <a:pt x="671" y="228"/>
                    <a:pt x="634" y="203"/>
                    <a:pt x="591" y="178"/>
                  </a:cubicBezTo>
                  <a:cubicBezTo>
                    <a:pt x="580" y="173"/>
                    <a:pt x="583" y="159"/>
                    <a:pt x="592" y="159"/>
                  </a:cubicBezTo>
                  <a:close/>
                  <a:moveTo>
                    <a:pt x="278" y="122"/>
                  </a:moveTo>
                  <a:cubicBezTo>
                    <a:pt x="280" y="122"/>
                    <a:pt x="282" y="122"/>
                    <a:pt x="284" y="123"/>
                  </a:cubicBezTo>
                  <a:cubicBezTo>
                    <a:pt x="357" y="172"/>
                    <a:pt x="443" y="221"/>
                    <a:pt x="499" y="283"/>
                  </a:cubicBezTo>
                  <a:cubicBezTo>
                    <a:pt x="508" y="293"/>
                    <a:pt x="502" y="311"/>
                    <a:pt x="490" y="311"/>
                  </a:cubicBezTo>
                  <a:cubicBezTo>
                    <a:pt x="487" y="311"/>
                    <a:pt x="484" y="310"/>
                    <a:pt x="480" y="307"/>
                  </a:cubicBezTo>
                  <a:cubicBezTo>
                    <a:pt x="443" y="289"/>
                    <a:pt x="419" y="258"/>
                    <a:pt x="388" y="234"/>
                  </a:cubicBezTo>
                  <a:cubicBezTo>
                    <a:pt x="345" y="203"/>
                    <a:pt x="308" y="172"/>
                    <a:pt x="271" y="142"/>
                  </a:cubicBezTo>
                  <a:cubicBezTo>
                    <a:pt x="261" y="136"/>
                    <a:pt x="268" y="122"/>
                    <a:pt x="278" y="122"/>
                  </a:cubicBezTo>
                  <a:close/>
                  <a:moveTo>
                    <a:pt x="857" y="347"/>
                  </a:moveTo>
                  <a:cubicBezTo>
                    <a:pt x="860" y="347"/>
                    <a:pt x="864" y="348"/>
                    <a:pt x="867" y="350"/>
                  </a:cubicBezTo>
                  <a:cubicBezTo>
                    <a:pt x="898" y="363"/>
                    <a:pt x="929" y="381"/>
                    <a:pt x="953" y="400"/>
                  </a:cubicBezTo>
                  <a:cubicBezTo>
                    <a:pt x="969" y="410"/>
                    <a:pt x="962" y="433"/>
                    <a:pt x="946" y="433"/>
                  </a:cubicBezTo>
                  <a:cubicBezTo>
                    <a:pt x="942" y="433"/>
                    <a:pt x="939" y="432"/>
                    <a:pt x="935" y="430"/>
                  </a:cubicBezTo>
                  <a:cubicBezTo>
                    <a:pt x="904" y="412"/>
                    <a:pt x="879" y="393"/>
                    <a:pt x="849" y="375"/>
                  </a:cubicBezTo>
                  <a:cubicBezTo>
                    <a:pt x="834" y="365"/>
                    <a:pt x="843" y="347"/>
                    <a:pt x="857" y="347"/>
                  </a:cubicBezTo>
                  <a:close/>
                  <a:moveTo>
                    <a:pt x="596" y="366"/>
                  </a:moveTo>
                  <a:cubicBezTo>
                    <a:pt x="598" y="366"/>
                    <a:pt x="601" y="367"/>
                    <a:pt x="603" y="369"/>
                  </a:cubicBezTo>
                  <a:cubicBezTo>
                    <a:pt x="658" y="400"/>
                    <a:pt x="714" y="430"/>
                    <a:pt x="763" y="473"/>
                  </a:cubicBezTo>
                  <a:cubicBezTo>
                    <a:pt x="779" y="484"/>
                    <a:pt x="767" y="499"/>
                    <a:pt x="752" y="499"/>
                  </a:cubicBezTo>
                  <a:cubicBezTo>
                    <a:pt x="749" y="499"/>
                    <a:pt x="747" y="499"/>
                    <a:pt x="744" y="498"/>
                  </a:cubicBezTo>
                  <a:cubicBezTo>
                    <a:pt x="689" y="467"/>
                    <a:pt x="640" y="424"/>
                    <a:pt x="591" y="387"/>
                  </a:cubicBezTo>
                  <a:cubicBezTo>
                    <a:pt x="581" y="382"/>
                    <a:pt x="587" y="366"/>
                    <a:pt x="596" y="366"/>
                  </a:cubicBezTo>
                  <a:close/>
                  <a:moveTo>
                    <a:pt x="385" y="402"/>
                  </a:moveTo>
                  <a:cubicBezTo>
                    <a:pt x="388" y="402"/>
                    <a:pt x="391" y="403"/>
                    <a:pt x="394" y="406"/>
                  </a:cubicBezTo>
                  <a:cubicBezTo>
                    <a:pt x="449" y="455"/>
                    <a:pt x="505" y="510"/>
                    <a:pt x="542" y="584"/>
                  </a:cubicBezTo>
                  <a:cubicBezTo>
                    <a:pt x="546" y="596"/>
                    <a:pt x="536" y="608"/>
                    <a:pt x="526" y="608"/>
                  </a:cubicBezTo>
                  <a:cubicBezTo>
                    <a:pt x="521" y="608"/>
                    <a:pt x="515" y="605"/>
                    <a:pt x="511" y="596"/>
                  </a:cubicBezTo>
                  <a:cubicBezTo>
                    <a:pt x="468" y="535"/>
                    <a:pt x="431" y="480"/>
                    <a:pt x="376" y="424"/>
                  </a:cubicBezTo>
                  <a:cubicBezTo>
                    <a:pt x="366" y="415"/>
                    <a:pt x="375" y="402"/>
                    <a:pt x="385" y="402"/>
                  </a:cubicBezTo>
                  <a:close/>
                  <a:moveTo>
                    <a:pt x="663" y="560"/>
                  </a:moveTo>
                  <a:cubicBezTo>
                    <a:pt x="666" y="560"/>
                    <a:pt x="669" y="562"/>
                    <a:pt x="671" y="566"/>
                  </a:cubicBezTo>
                  <a:cubicBezTo>
                    <a:pt x="701" y="627"/>
                    <a:pt x="750" y="664"/>
                    <a:pt x="812" y="682"/>
                  </a:cubicBezTo>
                  <a:cubicBezTo>
                    <a:pt x="823" y="688"/>
                    <a:pt x="819" y="714"/>
                    <a:pt x="804" y="714"/>
                  </a:cubicBezTo>
                  <a:cubicBezTo>
                    <a:pt x="803" y="714"/>
                    <a:pt x="801" y="714"/>
                    <a:pt x="800" y="713"/>
                  </a:cubicBezTo>
                  <a:cubicBezTo>
                    <a:pt x="732" y="695"/>
                    <a:pt x="683" y="639"/>
                    <a:pt x="652" y="578"/>
                  </a:cubicBezTo>
                  <a:cubicBezTo>
                    <a:pt x="648" y="569"/>
                    <a:pt x="656" y="560"/>
                    <a:pt x="663" y="560"/>
                  </a:cubicBezTo>
                  <a:close/>
                  <a:moveTo>
                    <a:pt x="647" y="808"/>
                  </a:moveTo>
                  <a:cubicBezTo>
                    <a:pt x="651" y="808"/>
                    <a:pt x="655" y="809"/>
                    <a:pt x="658" y="811"/>
                  </a:cubicBezTo>
                  <a:cubicBezTo>
                    <a:pt x="683" y="836"/>
                    <a:pt x="720" y="854"/>
                    <a:pt x="744" y="879"/>
                  </a:cubicBezTo>
                  <a:cubicBezTo>
                    <a:pt x="759" y="894"/>
                    <a:pt x="746" y="913"/>
                    <a:pt x="730" y="913"/>
                  </a:cubicBezTo>
                  <a:cubicBezTo>
                    <a:pt x="727" y="913"/>
                    <a:pt x="723" y="912"/>
                    <a:pt x="720" y="910"/>
                  </a:cubicBezTo>
                  <a:cubicBezTo>
                    <a:pt x="689" y="885"/>
                    <a:pt x="664" y="860"/>
                    <a:pt x="634" y="836"/>
                  </a:cubicBezTo>
                  <a:cubicBezTo>
                    <a:pt x="619" y="826"/>
                    <a:pt x="632" y="808"/>
                    <a:pt x="647" y="80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22" y="350"/>
                    <a:pt x="419" y="719"/>
                    <a:pt x="585" y="1100"/>
                  </a:cubicBezTo>
                  <a:cubicBezTo>
                    <a:pt x="787" y="1057"/>
                    <a:pt x="922" y="824"/>
                    <a:pt x="1021" y="658"/>
                  </a:cubicBezTo>
                  <a:cubicBezTo>
                    <a:pt x="1131" y="473"/>
                    <a:pt x="1156" y="289"/>
                    <a:pt x="1162" y="86"/>
                  </a:cubicBezTo>
                  <a:cubicBezTo>
                    <a:pt x="775" y="56"/>
                    <a:pt x="388" y="31"/>
                    <a:pt x="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44"/>
            <p:cNvSpPr/>
            <p:nvPr/>
          </p:nvSpPr>
          <p:spPr>
            <a:xfrm>
              <a:off x="732350" y="3996430"/>
              <a:ext cx="17187" cy="8014"/>
            </a:xfrm>
            <a:custGeom>
              <a:avLst/>
              <a:gdLst/>
              <a:ahLst/>
              <a:cxnLst/>
              <a:rect l="l" t="t" r="r" b="b"/>
              <a:pathLst>
                <a:path w="193" h="90" extrusionOk="0">
                  <a:moveTo>
                    <a:pt x="25" y="1"/>
                  </a:moveTo>
                  <a:cubicBezTo>
                    <a:pt x="7" y="1"/>
                    <a:pt x="0" y="28"/>
                    <a:pt x="16" y="34"/>
                  </a:cubicBezTo>
                  <a:cubicBezTo>
                    <a:pt x="59" y="58"/>
                    <a:pt x="108" y="77"/>
                    <a:pt x="151" y="89"/>
                  </a:cubicBezTo>
                  <a:cubicBezTo>
                    <a:pt x="153" y="90"/>
                    <a:pt x="155" y="90"/>
                    <a:pt x="157" y="90"/>
                  </a:cubicBezTo>
                  <a:cubicBezTo>
                    <a:pt x="178" y="90"/>
                    <a:pt x="192" y="57"/>
                    <a:pt x="170" y="46"/>
                  </a:cubicBezTo>
                  <a:cubicBezTo>
                    <a:pt x="157" y="40"/>
                    <a:pt x="145" y="34"/>
                    <a:pt x="127" y="28"/>
                  </a:cubicBezTo>
                  <a:lnTo>
                    <a:pt x="108" y="28"/>
                  </a:lnTo>
                  <a:cubicBezTo>
                    <a:pt x="84" y="21"/>
                    <a:pt x="59" y="15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44"/>
            <p:cNvSpPr/>
            <p:nvPr/>
          </p:nvSpPr>
          <p:spPr>
            <a:xfrm>
              <a:off x="731281" y="4013350"/>
              <a:ext cx="12111" cy="7747"/>
            </a:xfrm>
            <a:custGeom>
              <a:avLst/>
              <a:gdLst/>
              <a:ahLst/>
              <a:cxnLst/>
              <a:rect l="l" t="t" r="r" b="b"/>
              <a:pathLst>
                <a:path w="136" h="87" extrusionOk="0">
                  <a:moveTo>
                    <a:pt x="24" y="0"/>
                  </a:moveTo>
                  <a:cubicBezTo>
                    <a:pt x="10" y="0"/>
                    <a:pt x="1" y="18"/>
                    <a:pt x="16" y="28"/>
                  </a:cubicBezTo>
                  <a:cubicBezTo>
                    <a:pt x="46" y="46"/>
                    <a:pt x="71" y="65"/>
                    <a:pt x="102" y="83"/>
                  </a:cubicBezTo>
                  <a:cubicBezTo>
                    <a:pt x="106" y="85"/>
                    <a:pt x="109" y="86"/>
                    <a:pt x="113" y="86"/>
                  </a:cubicBezTo>
                  <a:cubicBezTo>
                    <a:pt x="129" y="86"/>
                    <a:pt x="136" y="63"/>
                    <a:pt x="120" y="53"/>
                  </a:cubicBezTo>
                  <a:cubicBezTo>
                    <a:pt x="96" y="34"/>
                    <a:pt x="65" y="16"/>
                    <a:pt x="34" y="3"/>
                  </a:cubicBezTo>
                  <a:cubicBezTo>
                    <a:pt x="31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44"/>
            <p:cNvSpPr/>
            <p:nvPr/>
          </p:nvSpPr>
          <p:spPr>
            <a:xfrm>
              <a:off x="714807" y="4032495"/>
              <a:ext cx="15584" cy="13536"/>
            </a:xfrm>
            <a:custGeom>
              <a:avLst/>
              <a:gdLst/>
              <a:ahLst/>
              <a:cxnLst/>
              <a:rect l="l" t="t" r="r" b="b"/>
              <a:pathLst>
                <a:path w="175" h="152" extrusionOk="0">
                  <a:moveTo>
                    <a:pt x="13" y="1"/>
                  </a:moveTo>
                  <a:cubicBezTo>
                    <a:pt x="7" y="1"/>
                    <a:pt x="0" y="10"/>
                    <a:pt x="4" y="22"/>
                  </a:cubicBezTo>
                  <a:cubicBezTo>
                    <a:pt x="35" y="83"/>
                    <a:pt x="84" y="133"/>
                    <a:pt x="152" y="151"/>
                  </a:cubicBezTo>
                  <a:cubicBezTo>
                    <a:pt x="153" y="152"/>
                    <a:pt x="155" y="152"/>
                    <a:pt x="156" y="152"/>
                  </a:cubicBezTo>
                  <a:cubicBezTo>
                    <a:pt x="171" y="152"/>
                    <a:pt x="174" y="126"/>
                    <a:pt x="158" y="120"/>
                  </a:cubicBezTo>
                  <a:cubicBezTo>
                    <a:pt x="102" y="102"/>
                    <a:pt x="53" y="65"/>
                    <a:pt x="23" y="10"/>
                  </a:cubicBezTo>
                  <a:cubicBezTo>
                    <a:pt x="20" y="3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44"/>
            <p:cNvSpPr/>
            <p:nvPr/>
          </p:nvSpPr>
          <p:spPr>
            <a:xfrm>
              <a:off x="708841" y="4014863"/>
              <a:ext cx="17632" cy="12111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14" y="1"/>
                  </a:moveTo>
                  <a:cubicBezTo>
                    <a:pt x="5" y="1"/>
                    <a:pt x="0" y="14"/>
                    <a:pt x="10" y="23"/>
                  </a:cubicBezTo>
                  <a:cubicBezTo>
                    <a:pt x="59" y="60"/>
                    <a:pt x="108" y="103"/>
                    <a:pt x="163" y="134"/>
                  </a:cubicBezTo>
                  <a:cubicBezTo>
                    <a:pt x="166" y="135"/>
                    <a:pt x="168" y="135"/>
                    <a:pt x="171" y="135"/>
                  </a:cubicBezTo>
                  <a:cubicBezTo>
                    <a:pt x="186" y="135"/>
                    <a:pt x="198" y="120"/>
                    <a:pt x="182" y="109"/>
                  </a:cubicBezTo>
                  <a:cubicBezTo>
                    <a:pt x="133" y="66"/>
                    <a:pt x="77" y="36"/>
                    <a:pt x="22" y="5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44"/>
            <p:cNvSpPr/>
            <p:nvPr/>
          </p:nvSpPr>
          <p:spPr>
            <a:xfrm>
              <a:off x="712225" y="4054312"/>
              <a:ext cx="12556" cy="9439"/>
            </a:xfrm>
            <a:custGeom>
              <a:avLst/>
              <a:gdLst/>
              <a:ahLst/>
              <a:cxnLst/>
              <a:rect l="l" t="t" r="r" b="b"/>
              <a:pathLst>
                <a:path w="141" h="106" extrusionOk="0">
                  <a:moveTo>
                    <a:pt x="26" y="0"/>
                  </a:moveTo>
                  <a:cubicBezTo>
                    <a:pt x="12" y="0"/>
                    <a:pt x="0" y="15"/>
                    <a:pt x="15" y="29"/>
                  </a:cubicBezTo>
                  <a:cubicBezTo>
                    <a:pt x="45" y="53"/>
                    <a:pt x="70" y="78"/>
                    <a:pt x="101" y="103"/>
                  </a:cubicBezTo>
                  <a:cubicBezTo>
                    <a:pt x="104" y="105"/>
                    <a:pt x="108" y="106"/>
                    <a:pt x="111" y="106"/>
                  </a:cubicBezTo>
                  <a:cubicBezTo>
                    <a:pt x="127" y="106"/>
                    <a:pt x="140" y="87"/>
                    <a:pt x="125" y="72"/>
                  </a:cubicBezTo>
                  <a:cubicBezTo>
                    <a:pt x="101" y="47"/>
                    <a:pt x="64" y="29"/>
                    <a:pt x="39" y="4"/>
                  </a:cubicBezTo>
                  <a:cubicBezTo>
                    <a:pt x="35" y="1"/>
                    <a:pt x="31" y="0"/>
                    <a:pt x="2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44"/>
            <p:cNvSpPr/>
            <p:nvPr/>
          </p:nvSpPr>
          <p:spPr>
            <a:xfrm>
              <a:off x="708752" y="3996519"/>
              <a:ext cx="14515" cy="8549"/>
            </a:xfrm>
            <a:custGeom>
              <a:avLst/>
              <a:gdLst/>
              <a:ahLst/>
              <a:cxnLst/>
              <a:rect l="l" t="t" r="r" b="b"/>
              <a:pathLst>
                <a:path w="163" h="96" extrusionOk="0">
                  <a:moveTo>
                    <a:pt x="12" y="1"/>
                  </a:moveTo>
                  <a:cubicBezTo>
                    <a:pt x="3" y="1"/>
                    <a:pt x="0" y="15"/>
                    <a:pt x="11" y="20"/>
                  </a:cubicBezTo>
                  <a:cubicBezTo>
                    <a:pt x="54" y="45"/>
                    <a:pt x="91" y="70"/>
                    <a:pt x="134" y="94"/>
                  </a:cubicBezTo>
                  <a:cubicBezTo>
                    <a:pt x="135" y="95"/>
                    <a:pt x="137" y="95"/>
                    <a:pt x="139" y="95"/>
                  </a:cubicBezTo>
                  <a:cubicBezTo>
                    <a:pt x="150" y="95"/>
                    <a:pt x="163" y="80"/>
                    <a:pt x="152" y="70"/>
                  </a:cubicBezTo>
                  <a:lnTo>
                    <a:pt x="109" y="39"/>
                  </a:lnTo>
                  <a:cubicBezTo>
                    <a:pt x="106" y="36"/>
                    <a:pt x="103" y="34"/>
                    <a:pt x="100" y="34"/>
                  </a:cubicBezTo>
                  <a:cubicBezTo>
                    <a:pt x="97" y="34"/>
                    <a:pt x="94" y="36"/>
                    <a:pt x="91" y="39"/>
                  </a:cubicBezTo>
                  <a:cubicBezTo>
                    <a:pt x="66" y="27"/>
                    <a:pt x="41" y="14"/>
                    <a:pt x="17" y="2"/>
                  </a:cubicBezTo>
                  <a:cubicBezTo>
                    <a:pt x="15" y="1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44"/>
            <p:cNvSpPr/>
            <p:nvPr/>
          </p:nvSpPr>
          <p:spPr>
            <a:xfrm>
              <a:off x="689695" y="4018158"/>
              <a:ext cx="16029" cy="18522"/>
            </a:xfrm>
            <a:custGeom>
              <a:avLst/>
              <a:gdLst/>
              <a:ahLst/>
              <a:cxnLst/>
              <a:rect l="l" t="t" r="r" b="b"/>
              <a:pathLst>
                <a:path w="180" h="208" extrusionOk="0">
                  <a:moveTo>
                    <a:pt x="19" y="1"/>
                  </a:moveTo>
                  <a:cubicBezTo>
                    <a:pt x="9" y="1"/>
                    <a:pt x="0" y="14"/>
                    <a:pt x="10" y="23"/>
                  </a:cubicBezTo>
                  <a:cubicBezTo>
                    <a:pt x="65" y="79"/>
                    <a:pt x="102" y="134"/>
                    <a:pt x="145" y="195"/>
                  </a:cubicBezTo>
                  <a:cubicBezTo>
                    <a:pt x="149" y="204"/>
                    <a:pt x="155" y="207"/>
                    <a:pt x="160" y="207"/>
                  </a:cubicBezTo>
                  <a:cubicBezTo>
                    <a:pt x="170" y="207"/>
                    <a:pt x="180" y="195"/>
                    <a:pt x="176" y="183"/>
                  </a:cubicBezTo>
                  <a:cubicBezTo>
                    <a:pt x="139" y="109"/>
                    <a:pt x="83" y="54"/>
                    <a:pt x="28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44"/>
            <p:cNvSpPr/>
            <p:nvPr/>
          </p:nvSpPr>
          <p:spPr>
            <a:xfrm>
              <a:off x="688003" y="4087171"/>
              <a:ext cx="17721" cy="16919"/>
            </a:xfrm>
            <a:custGeom>
              <a:avLst/>
              <a:gdLst/>
              <a:ahLst/>
              <a:cxnLst/>
              <a:rect l="l" t="t" r="r" b="b"/>
              <a:pathLst>
                <a:path w="199" h="190" extrusionOk="0">
                  <a:moveTo>
                    <a:pt x="15" y="1"/>
                  </a:moveTo>
                  <a:cubicBezTo>
                    <a:pt x="7" y="1"/>
                    <a:pt x="0" y="10"/>
                    <a:pt x="4" y="22"/>
                  </a:cubicBezTo>
                  <a:cubicBezTo>
                    <a:pt x="47" y="90"/>
                    <a:pt x="102" y="145"/>
                    <a:pt x="170" y="188"/>
                  </a:cubicBezTo>
                  <a:cubicBezTo>
                    <a:pt x="171" y="189"/>
                    <a:pt x="173" y="189"/>
                    <a:pt x="174" y="189"/>
                  </a:cubicBezTo>
                  <a:cubicBezTo>
                    <a:pt x="186" y="189"/>
                    <a:pt x="199" y="168"/>
                    <a:pt x="182" y="157"/>
                  </a:cubicBezTo>
                  <a:cubicBezTo>
                    <a:pt x="121" y="121"/>
                    <a:pt x="66" y="71"/>
                    <a:pt x="29" y="10"/>
                  </a:cubicBezTo>
                  <a:cubicBezTo>
                    <a:pt x="24" y="4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44"/>
            <p:cNvSpPr/>
            <p:nvPr/>
          </p:nvSpPr>
          <p:spPr>
            <a:xfrm>
              <a:off x="685243" y="4071677"/>
              <a:ext cx="19769" cy="26003"/>
            </a:xfrm>
            <a:custGeom>
              <a:avLst/>
              <a:gdLst/>
              <a:ahLst/>
              <a:cxnLst/>
              <a:rect l="l" t="t" r="r" b="b"/>
              <a:pathLst>
                <a:path w="222" h="292" extrusionOk="0">
                  <a:moveTo>
                    <a:pt x="15" y="1"/>
                  </a:moveTo>
                  <a:cubicBezTo>
                    <a:pt x="8" y="1"/>
                    <a:pt x="0" y="9"/>
                    <a:pt x="4" y="18"/>
                  </a:cubicBezTo>
                  <a:cubicBezTo>
                    <a:pt x="66" y="104"/>
                    <a:pt x="127" y="196"/>
                    <a:pt x="195" y="282"/>
                  </a:cubicBezTo>
                  <a:cubicBezTo>
                    <a:pt x="197" y="289"/>
                    <a:pt x="201" y="291"/>
                    <a:pt x="206" y="291"/>
                  </a:cubicBezTo>
                  <a:cubicBezTo>
                    <a:pt x="214" y="291"/>
                    <a:pt x="221" y="282"/>
                    <a:pt x="213" y="270"/>
                  </a:cubicBezTo>
                  <a:cubicBezTo>
                    <a:pt x="152" y="178"/>
                    <a:pt x="84" y="92"/>
                    <a:pt x="23" y="6"/>
                  </a:cubicBezTo>
                  <a:cubicBezTo>
                    <a:pt x="21" y="2"/>
                    <a:pt x="18" y="1"/>
                    <a:pt x="1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44"/>
            <p:cNvSpPr/>
            <p:nvPr/>
          </p:nvSpPr>
          <p:spPr>
            <a:xfrm>
              <a:off x="680256" y="3993224"/>
              <a:ext cx="22173" cy="16919"/>
            </a:xfrm>
            <a:custGeom>
              <a:avLst/>
              <a:gdLst/>
              <a:ahLst/>
              <a:cxnLst/>
              <a:rect l="l" t="t" r="r" b="b"/>
              <a:pathLst>
                <a:path w="249" h="190" extrusionOk="0">
                  <a:moveTo>
                    <a:pt x="19" y="1"/>
                  </a:moveTo>
                  <a:cubicBezTo>
                    <a:pt x="8" y="1"/>
                    <a:pt x="1" y="16"/>
                    <a:pt x="11" y="27"/>
                  </a:cubicBezTo>
                  <a:cubicBezTo>
                    <a:pt x="48" y="51"/>
                    <a:pt x="91" y="82"/>
                    <a:pt x="128" y="113"/>
                  </a:cubicBezTo>
                  <a:cubicBezTo>
                    <a:pt x="159" y="137"/>
                    <a:pt x="183" y="168"/>
                    <a:pt x="220" y="186"/>
                  </a:cubicBezTo>
                  <a:cubicBezTo>
                    <a:pt x="224" y="189"/>
                    <a:pt x="227" y="190"/>
                    <a:pt x="230" y="190"/>
                  </a:cubicBezTo>
                  <a:cubicBezTo>
                    <a:pt x="242" y="190"/>
                    <a:pt x="248" y="172"/>
                    <a:pt x="239" y="162"/>
                  </a:cubicBezTo>
                  <a:cubicBezTo>
                    <a:pt x="183" y="100"/>
                    <a:pt x="97" y="51"/>
                    <a:pt x="24" y="2"/>
                  </a:cubicBezTo>
                  <a:cubicBezTo>
                    <a:pt x="22" y="1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44"/>
            <p:cNvSpPr/>
            <p:nvPr/>
          </p:nvSpPr>
          <p:spPr>
            <a:xfrm>
              <a:off x="640896" y="4069361"/>
              <a:ext cx="7925" cy="21906"/>
            </a:xfrm>
            <a:custGeom>
              <a:avLst/>
              <a:gdLst/>
              <a:ahLst/>
              <a:cxnLst/>
              <a:rect l="l" t="t" r="r" b="b"/>
              <a:pathLst>
                <a:path w="89" h="246" extrusionOk="0">
                  <a:moveTo>
                    <a:pt x="25" y="0"/>
                  </a:moveTo>
                  <a:cubicBezTo>
                    <a:pt x="14" y="0"/>
                    <a:pt x="1" y="11"/>
                    <a:pt x="5" y="26"/>
                  </a:cubicBezTo>
                  <a:cubicBezTo>
                    <a:pt x="23" y="93"/>
                    <a:pt x="35" y="167"/>
                    <a:pt x="54" y="235"/>
                  </a:cubicBezTo>
                  <a:cubicBezTo>
                    <a:pt x="56" y="242"/>
                    <a:pt x="63" y="246"/>
                    <a:pt x="70" y="246"/>
                  </a:cubicBezTo>
                  <a:cubicBezTo>
                    <a:pt x="79" y="246"/>
                    <a:pt x="88" y="239"/>
                    <a:pt x="85" y="228"/>
                  </a:cubicBezTo>
                  <a:cubicBezTo>
                    <a:pt x="72" y="155"/>
                    <a:pt x="54" y="87"/>
                    <a:pt x="42" y="13"/>
                  </a:cubicBezTo>
                  <a:cubicBezTo>
                    <a:pt x="39" y="4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44"/>
            <p:cNvSpPr/>
            <p:nvPr/>
          </p:nvSpPr>
          <p:spPr>
            <a:xfrm>
              <a:off x="631991" y="4038461"/>
              <a:ext cx="10241" cy="23242"/>
            </a:xfrm>
            <a:custGeom>
              <a:avLst/>
              <a:gdLst/>
              <a:ahLst/>
              <a:cxnLst/>
              <a:rect l="l" t="t" r="r" b="b"/>
              <a:pathLst>
                <a:path w="115" h="261" extrusionOk="0">
                  <a:moveTo>
                    <a:pt x="19" y="1"/>
                  </a:moveTo>
                  <a:cubicBezTo>
                    <a:pt x="10" y="1"/>
                    <a:pt x="0" y="9"/>
                    <a:pt x="0" y="16"/>
                  </a:cubicBezTo>
                  <a:cubicBezTo>
                    <a:pt x="31" y="96"/>
                    <a:pt x="56" y="176"/>
                    <a:pt x="80" y="250"/>
                  </a:cubicBezTo>
                  <a:cubicBezTo>
                    <a:pt x="85" y="258"/>
                    <a:pt x="93" y="261"/>
                    <a:pt x="99" y="261"/>
                  </a:cubicBezTo>
                  <a:cubicBezTo>
                    <a:pt x="108" y="261"/>
                    <a:pt x="114" y="254"/>
                    <a:pt x="111" y="244"/>
                  </a:cubicBezTo>
                  <a:cubicBezTo>
                    <a:pt x="86" y="164"/>
                    <a:pt x="56" y="90"/>
                    <a:pt x="31" y="10"/>
                  </a:cubicBezTo>
                  <a:cubicBezTo>
                    <a:pt x="29" y="3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44"/>
            <p:cNvSpPr/>
            <p:nvPr/>
          </p:nvSpPr>
          <p:spPr>
            <a:xfrm>
              <a:off x="549888" y="3979155"/>
              <a:ext cx="127074" cy="127876"/>
            </a:xfrm>
            <a:custGeom>
              <a:avLst/>
              <a:gdLst/>
              <a:ahLst/>
              <a:cxnLst/>
              <a:rect l="l" t="t" r="r" b="b"/>
              <a:pathLst>
                <a:path w="1427" h="1436" extrusionOk="0">
                  <a:moveTo>
                    <a:pt x="849" y="126"/>
                  </a:moveTo>
                  <a:cubicBezTo>
                    <a:pt x="852" y="126"/>
                    <a:pt x="855" y="129"/>
                    <a:pt x="855" y="136"/>
                  </a:cubicBezTo>
                  <a:cubicBezTo>
                    <a:pt x="861" y="222"/>
                    <a:pt x="879" y="295"/>
                    <a:pt x="910" y="375"/>
                  </a:cubicBezTo>
                  <a:cubicBezTo>
                    <a:pt x="914" y="384"/>
                    <a:pt x="907" y="395"/>
                    <a:pt x="900" y="395"/>
                  </a:cubicBezTo>
                  <a:cubicBezTo>
                    <a:pt x="896" y="395"/>
                    <a:pt x="893" y="393"/>
                    <a:pt x="892" y="387"/>
                  </a:cubicBezTo>
                  <a:cubicBezTo>
                    <a:pt x="849" y="314"/>
                    <a:pt x="830" y="222"/>
                    <a:pt x="842" y="136"/>
                  </a:cubicBezTo>
                  <a:cubicBezTo>
                    <a:pt x="842" y="129"/>
                    <a:pt x="846" y="126"/>
                    <a:pt x="849" y="126"/>
                  </a:cubicBezTo>
                  <a:close/>
                  <a:moveTo>
                    <a:pt x="687" y="141"/>
                  </a:moveTo>
                  <a:cubicBezTo>
                    <a:pt x="694" y="141"/>
                    <a:pt x="701" y="146"/>
                    <a:pt x="701" y="154"/>
                  </a:cubicBezTo>
                  <a:cubicBezTo>
                    <a:pt x="677" y="252"/>
                    <a:pt x="652" y="344"/>
                    <a:pt x="615" y="437"/>
                  </a:cubicBezTo>
                  <a:cubicBezTo>
                    <a:pt x="613" y="446"/>
                    <a:pt x="606" y="450"/>
                    <a:pt x="600" y="450"/>
                  </a:cubicBezTo>
                  <a:cubicBezTo>
                    <a:pt x="590" y="450"/>
                    <a:pt x="581" y="442"/>
                    <a:pt x="584" y="430"/>
                  </a:cubicBezTo>
                  <a:cubicBezTo>
                    <a:pt x="609" y="338"/>
                    <a:pt x="640" y="240"/>
                    <a:pt x="677" y="148"/>
                  </a:cubicBezTo>
                  <a:cubicBezTo>
                    <a:pt x="679" y="143"/>
                    <a:pt x="683" y="141"/>
                    <a:pt x="687" y="141"/>
                  </a:cubicBezTo>
                  <a:close/>
                  <a:moveTo>
                    <a:pt x="777" y="342"/>
                  </a:moveTo>
                  <a:cubicBezTo>
                    <a:pt x="781" y="342"/>
                    <a:pt x="787" y="346"/>
                    <a:pt x="787" y="351"/>
                  </a:cubicBezTo>
                  <a:cubicBezTo>
                    <a:pt x="775" y="437"/>
                    <a:pt x="775" y="523"/>
                    <a:pt x="775" y="609"/>
                  </a:cubicBezTo>
                  <a:cubicBezTo>
                    <a:pt x="775" y="618"/>
                    <a:pt x="769" y="622"/>
                    <a:pt x="762" y="622"/>
                  </a:cubicBezTo>
                  <a:cubicBezTo>
                    <a:pt x="755" y="622"/>
                    <a:pt x="747" y="618"/>
                    <a:pt x="744" y="609"/>
                  </a:cubicBezTo>
                  <a:cubicBezTo>
                    <a:pt x="738" y="523"/>
                    <a:pt x="750" y="430"/>
                    <a:pt x="775" y="344"/>
                  </a:cubicBezTo>
                  <a:cubicBezTo>
                    <a:pt x="775" y="343"/>
                    <a:pt x="776" y="342"/>
                    <a:pt x="777" y="342"/>
                  </a:cubicBezTo>
                  <a:close/>
                  <a:moveTo>
                    <a:pt x="495" y="616"/>
                  </a:moveTo>
                  <a:cubicBezTo>
                    <a:pt x="504" y="616"/>
                    <a:pt x="513" y="625"/>
                    <a:pt x="505" y="633"/>
                  </a:cubicBezTo>
                  <a:cubicBezTo>
                    <a:pt x="468" y="701"/>
                    <a:pt x="431" y="768"/>
                    <a:pt x="388" y="830"/>
                  </a:cubicBezTo>
                  <a:cubicBezTo>
                    <a:pt x="384" y="835"/>
                    <a:pt x="379" y="837"/>
                    <a:pt x="374" y="837"/>
                  </a:cubicBezTo>
                  <a:cubicBezTo>
                    <a:pt x="361" y="837"/>
                    <a:pt x="348" y="824"/>
                    <a:pt x="357" y="811"/>
                  </a:cubicBezTo>
                  <a:cubicBezTo>
                    <a:pt x="400" y="750"/>
                    <a:pt x="443" y="682"/>
                    <a:pt x="486" y="621"/>
                  </a:cubicBezTo>
                  <a:cubicBezTo>
                    <a:pt x="488" y="617"/>
                    <a:pt x="491" y="616"/>
                    <a:pt x="495" y="616"/>
                  </a:cubicBezTo>
                  <a:close/>
                  <a:moveTo>
                    <a:pt x="939" y="667"/>
                  </a:moveTo>
                  <a:cubicBezTo>
                    <a:pt x="945" y="667"/>
                    <a:pt x="951" y="669"/>
                    <a:pt x="953" y="676"/>
                  </a:cubicBezTo>
                  <a:cubicBezTo>
                    <a:pt x="978" y="756"/>
                    <a:pt x="1008" y="830"/>
                    <a:pt x="1033" y="910"/>
                  </a:cubicBezTo>
                  <a:cubicBezTo>
                    <a:pt x="1036" y="920"/>
                    <a:pt x="1030" y="927"/>
                    <a:pt x="1021" y="927"/>
                  </a:cubicBezTo>
                  <a:cubicBezTo>
                    <a:pt x="1015" y="927"/>
                    <a:pt x="1007" y="924"/>
                    <a:pt x="1002" y="916"/>
                  </a:cubicBezTo>
                  <a:cubicBezTo>
                    <a:pt x="978" y="842"/>
                    <a:pt x="953" y="762"/>
                    <a:pt x="922" y="682"/>
                  </a:cubicBezTo>
                  <a:cubicBezTo>
                    <a:pt x="918" y="675"/>
                    <a:pt x="929" y="667"/>
                    <a:pt x="939" y="667"/>
                  </a:cubicBezTo>
                  <a:close/>
                  <a:moveTo>
                    <a:pt x="799" y="827"/>
                  </a:moveTo>
                  <a:cubicBezTo>
                    <a:pt x="807" y="827"/>
                    <a:pt x="816" y="834"/>
                    <a:pt x="812" y="842"/>
                  </a:cubicBezTo>
                  <a:cubicBezTo>
                    <a:pt x="793" y="897"/>
                    <a:pt x="812" y="947"/>
                    <a:pt x="842" y="990"/>
                  </a:cubicBezTo>
                  <a:cubicBezTo>
                    <a:pt x="852" y="1004"/>
                    <a:pt x="839" y="1018"/>
                    <a:pt x="827" y="1018"/>
                  </a:cubicBezTo>
                  <a:cubicBezTo>
                    <a:pt x="824" y="1018"/>
                    <a:pt x="821" y="1017"/>
                    <a:pt x="818" y="1014"/>
                  </a:cubicBezTo>
                  <a:cubicBezTo>
                    <a:pt x="775" y="965"/>
                    <a:pt x="769" y="897"/>
                    <a:pt x="787" y="836"/>
                  </a:cubicBezTo>
                  <a:cubicBezTo>
                    <a:pt x="789" y="829"/>
                    <a:pt x="794" y="827"/>
                    <a:pt x="799" y="827"/>
                  </a:cubicBezTo>
                  <a:close/>
                  <a:moveTo>
                    <a:pt x="580" y="792"/>
                  </a:moveTo>
                  <a:cubicBezTo>
                    <a:pt x="586" y="792"/>
                    <a:pt x="594" y="798"/>
                    <a:pt x="591" y="805"/>
                  </a:cubicBezTo>
                  <a:cubicBezTo>
                    <a:pt x="578" y="885"/>
                    <a:pt x="566" y="959"/>
                    <a:pt x="548" y="1039"/>
                  </a:cubicBezTo>
                  <a:cubicBezTo>
                    <a:pt x="545" y="1046"/>
                    <a:pt x="539" y="1049"/>
                    <a:pt x="532" y="1049"/>
                  </a:cubicBezTo>
                  <a:cubicBezTo>
                    <a:pt x="522" y="1049"/>
                    <a:pt x="511" y="1041"/>
                    <a:pt x="511" y="1026"/>
                  </a:cubicBezTo>
                  <a:cubicBezTo>
                    <a:pt x="529" y="953"/>
                    <a:pt x="554" y="879"/>
                    <a:pt x="572" y="799"/>
                  </a:cubicBezTo>
                  <a:cubicBezTo>
                    <a:pt x="572" y="794"/>
                    <a:pt x="576" y="792"/>
                    <a:pt x="580" y="792"/>
                  </a:cubicBezTo>
                  <a:close/>
                  <a:moveTo>
                    <a:pt x="377" y="985"/>
                  </a:moveTo>
                  <a:cubicBezTo>
                    <a:pt x="385" y="985"/>
                    <a:pt x="391" y="991"/>
                    <a:pt x="388" y="1002"/>
                  </a:cubicBezTo>
                  <a:cubicBezTo>
                    <a:pt x="369" y="1057"/>
                    <a:pt x="339" y="1106"/>
                    <a:pt x="296" y="1149"/>
                  </a:cubicBezTo>
                  <a:cubicBezTo>
                    <a:pt x="294" y="1150"/>
                    <a:pt x="292" y="1151"/>
                    <a:pt x="290" y="1151"/>
                  </a:cubicBezTo>
                  <a:cubicBezTo>
                    <a:pt x="279" y="1151"/>
                    <a:pt x="267" y="1136"/>
                    <a:pt x="277" y="1131"/>
                  </a:cubicBezTo>
                  <a:cubicBezTo>
                    <a:pt x="314" y="1088"/>
                    <a:pt x="345" y="1045"/>
                    <a:pt x="363" y="996"/>
                  </a:cubicBezTo>
                  <a:cubicBezTo>
                    <a:pt x="366" y="988"/>
                    <a:pt x="372" y="985"/>
                    <a:pt x="377" y="985"/>
                  </a:cubicBezTo>
                  <a:close/>
                  <a:moveTo>
                    <a:pt x="1047" y="1013"/>
                  </a:moveTo>
                  <a:cubicBezTo>
                    <a:pt x="1054" y="1013"/>
                    <a:pt x="1061" y="1017"/>
                    <a:pt x="1064" y="1026"/>
                  </a:cubicBezTo>
                  <a:cubicBezTo>
                    <a:pt x="1082" y="1100"/>
                    <a:pt x="1094" y="1168"/>
                    <a:pt x="1107" y="1241"/>
                  </a:cubicBezTo>
                  <a:cubicBezTo>
                    <a:pt x="1110" y="1252"/>
                    <a:pt x="1101" y="1259"/>
                    <a:pt x="1092" y="1259"/>
                  </a:cubicBezTo>
                  <a:cubicBezTo>
                    <a:pt x="1085" y="1259"/>
                    <a:pt x="1078" y="1255"/>
                    <a:pt x="1076" y="1248"/>
                  </a:cubicBezTo>
                  <a:cubicBezTo>
                    <a:pt x="1057" y="1180"/>
                    <a:pt x="1039" y="1106"/>
                    <a:pt x="1027" y="1039"/>
                  </a:cubicBezTo>
                  <a:cubicBezTo>
                    <a:pt x="1023" y="1024"/>
                    <a:pt x="1036" y="1013"/>
                    <a:pt x="1047" y="1013"/>
                  </a:cubicBezTo>
                  <a:close/>
                  <a:moveTo>
                    <a:pt x="710" y="1069"/>
                  </a:moveTo>
                  <a:cubicBezTo>
                    <a:pt x="718" y="1069"/>
                    <a:pt x="726" y="1076"/>
                    <a:pt x="726" y="1088"/>
                  </a:cubicBezTo>
                  <a:cubicBezTo>
                    <a:pt x="726" y="1143"/>
                    <a:pt x="720" y="1205"/>
                    <a:pt x="720" y="1260"/>
                  </a:cubicBezTo>
                  <a:cubicBezTo>
                    <a:pt x="720" y="1269"/>
                    <a:pt x="713" y="1274"/>
                    <a:pt x="707" y="1274"/>
                  </a:cubicBezTo>
                  <a:cubicBezTo>
                    <a:pt x="701" y="1274"/>
                    <a:pt x="695" y="1269"/>
                    <a:pt x="695" y="1260"/>
                  </a:cubicBezTo>
                  <a:cubicBezTo>
                    <a:pt x="695" y="1198"/>
                    <a:pt x="695" y="1143"/>
                    <a:pt x="695" y="1088"/>
                  </a:cubicBezTo>
                  <a:cubicBezTo>
                    <a:pt x="695" y="1076"/>
                    <a:pt x="703" y="1069"/>
                    <a:pt x="710" y="1069"/>
                  </a:cubicBezTo>
                  <a:close/>
                  <a:moveTo>
                    <a:pt x="701" y="0"/>
                  </a:moveTo>
                  <a:cubicBezTo>
                    <a:pt x="474" y="381"/>
                    <a:pt x="228" y="744"/>
                    <a:pt x="1" y="1119"/>
                  </a:cubicBezTo>
                  <a:cubicBezTo>
                    <a:pt x="230" y="1352"/>
                    <a:pt x="541" y="1435"/>
                    <a:pt x="858" y="1435"/>
                  </a:cubicBezTo>
                  <a:cubicBezTo>
                    <a:pt x="1050" y="1435"/>
                    <a:pt x="1245" y="1405"/>
                    <a:pt x="1426" y="1358"/>
                  </a:cubicBezTo>
                  <a:cubicBezTo>
                    <a:pt x="1223" y="928"/>
                    <a:pt x="1033" y="486"/>
                    <a:pt x="836" y="50"/>
                  </a:cubicBezTo>
                  <a:cubicBezTo>
                    <a:pt x="830" y="37"/>
                    <a:pt x="836" y="25"/>
                    <a:pt x="842" y="13"/>
                  </a:cubicBezTo>
                  <a:cubicBezTo>
                    <a:pt x="793" y="7"/>
                    <a:pt x="750" y="7"/>
                    <a:pt x="70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44"/>
            <p:cNvSpPr/>
            <p:nvPr/>
          </p:nvSpPr>
          <p:spPr>
            <a:xfrm>
              <a:off x="623799" y="3990375"/>
              <a:ext cx="7747" cy="24133"/>
            </a:xfrm>
            <a:custGeom>
              <a:avLst/>
              <a:gdLst/>
              <a:ahLst/>
              <a:cxnLst/>
              <a:rect l="l" t="t" r="r" b="b"/>
              <a:pathLst>
                <a:path w="87" h="271" extrusionOk="0">
                  <a:moveTo>
                    <a:pt x="19" y="0"/>
                  </a:moveTo>
                  <a:cubicBezTo>
                    <a:pt x="16" y="0"/>
                    <a:pt x="12" y="3"/>
                    <a:pt x="12" y="10"/>
                  </a:cubicBezTo>
                  <a:cubicBezTo>
                    <a:pt x="0" y="96"/>
                    <a:pt x="19" y="188"/>
                    <a:pt x="62" y="261"/>
                  </a:cubicBezTo>
                  <a:cubicBezTo>
                    <a:pt x="64" y="268"/>
                    <a:pt x="67" y="271"/>
                    <a:pt x="71" y="271"/>
                  </a:cubicBezTo>
                  <a:cubicBezTo>
                    <a:pt x="78" y="271"/>
                    <a:pt x="86" y="261"/>
                    <a:pt x="86" y="249"/>
                  </a:cubicBezTo>
                  <a:cubicBezTo>
                    <a:pt x="49" y="169"/>
                    <a:pt x="31" y="96"/>
                    <a:pt x="25" y="10"/>
                  </a:cubicBezTo>
                  <a:cubicBezTo>
                    <a:pt x="25" y="3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44"/>
            <p:cNvSpPr/>
            <p:nvPr/>
          </p:nvSpPr>
          <p:spPr>
            <a:xfrm>
              <a:off x="618278" y="4052709"/>
              <a:ext cx="7480" cy="17187"/>
            </a:xfrm>
            <a:custGeom>
              <a:avLst/>
              <a:gdLst/>
              <a:ahLst/>
              <a:cxnLst/>
              <a:rect l="l" t="t" r="r" b="b"/>
              <a:pathLst>
                <a:path w="84" h="193" extrusionOk="0">
                  <a:moveTo>
                    <a:pt x="31" y="1"/>
                  </a:moveTo>
                  <a:cubicBezTo>
                    <a:pt x="26" y="1"/>
                    <a:pt x="21" y="3"/>
                    <a:pt x="19" y="10"/>
                  </a:cubicBezTo>
                  <a:cubicBezTo>
                    <a:pt x="1" y="71"/>
                    <a:pt x="7" y="139"/>
                    <a:pt x="50" y="188"/>
                  </a:cubicBezTo>
                  <a:cubicBezTo>
                    <a:pt x="53" y="191"/>
                    <a:pt x="56" y="192"/>
                    <a:pt x="59" y="192"/>
                  </a:cubicBezTo>
                  <a:cubicBezTo>
                    <a:pt x="71" y="192"/>
                    <a:pt x="84" y="178"/>
                    <a:pt x="74" y="164"/>
                  </a:cubicBezTo>
                  <a:cubicBezTo>
                    <a:pt x="44" y="121"/>
                    <a:pt x="25" y="71"/>
                    <a:pt x="44" y="16"/>
                  </a:cubicBezTo>
                  <a:cubicBezTo>
                    <a:pt x="48" y="8"/>
                    <a:pt x="39" y="1"/>
                    <a:pt x="3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44"/>
            <p:cNvSpPr/>
            <p:nvPr/>
          </p:nvSpPr>
          <p:spPr>
            <a:xfrm>
              <a:off x="614983" y="4009520"/>
              <a:ext cx="5076" cy="25112"/>
            </a:xfrm>
            <a:custGeom>
              <a:avLst/>
              <a:gdLst/>
              <a:ahLst/>
              <a:cxnLst/>
              <a:rect l="l" t="t" r="r" b="b"/>
              <a:pathLst>
                <a:path w="57" h="282" extrusionOk="0">
                  <a:moveTo>
                    <a:pt x="46" y="1"/>
                  </a:moveTo>
                  <a:cubicBezTo>
                    <a:pt x="45" y="1"/>
                    <a:pt x="44" y="2"/>
                    <a:pt x="44" y="3"/>
                  </a:cubicBezTo>
                  <a:cubicBezTo>
                    <a:pt x="19" y="89"/>
                    <a:pt x="1" y="182"/>
                    <a:pt x="13" y="268"/>
                  </a:cubicBezTo>
                  <a:cubicBezTo>
                    <a:pt x="16" y="277"/>
                    <a:pt x="24" y="281"/>
                    <a:pt x="31" y="281"/>
                  </a:cubicBezTo>
                  <a:cubicBezTo>
                    <a:pt x="38" y="281"/>
                    <a:pt x="44" y="277"/>
                    <a:pt x="44" y="268"/>
                  </a:cubicBezTo>
                  <a:cubicBezTo>
                    <a:pt x="44" y="182"/>
                    <a:pt x="44" y="96"/>
                    <a:pt x="56" y="10"/>
                  </a:cubicBezTo>
                  <a:cubicBezTo>
                    <a:pt x="56" y="5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44"/>
            <p:cNvSpPr/>
            <p:nvPr/>
          </p:nvSpPr>
          <p:spPr>
            <a:xfrm>
              <a:off x="611777" y="4074348"/>
              <a:ext cx="2761" cy="18255"/>
            </a:xfrm>
            <a:custGeom>
              <a:avLst/>
              <a:gdLst/>
              <a:ahLst/>
              <a:cxnLst/>
              <a:rect l="l" t="t" r="r" b="b"/>
              <a:pathLst>
                <a:path w="31" h="205" extrusionOk="0">
                  <a:moveTo>
                    <a:pt x="15" y="0"/>
                  </a:moveTo>
                  <a:cubicBezTo>
                    <a:pt x="8" y="0"/>
                    <a:pt x="0" y="7"/>
                    <a:pt x="0" y="19"/>
                  </a:cubicBezTo>
                  <a:cubicBezTo>
                    <a:pt x="0" y="74"/>
                    <a:pt x="0" y="136"/>
                    <a:pt x="0" y="191"/>
                  </a:cubicBezTo>
                  <a:cubicBezTo>
                    <a:pt x="0" y="200"/>
                    <a:pt x="6" y="205"/>
                    <a:pt x="12" y="205"/>
                  </a:cubicBezTo>
                  <a:cubicBezTo>
                    <a:pt x="18" y="205"/>
                    <a:pt x="25" y="200"/>
                    <a:pt x="25" y="191"/>
                  </a:cubicBezTo>
                  <a:cubicBezTo>
                    <a:pt x="25" y="136"/>
                    <a:pt x="31" y="74"/>
                    <a:pt x="31" y="19"/>
                  </a:cubicBezTo>
                  <a:cubicBezTo>
                    <a:pt x="31" y="7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44"/>
            <p:cNvSpPr/>
            <p:nvPr/>
          </p:nvSpPr>
          <p:spPr>
            <a:xfrm>
              <a:off x="601537" y="3991711"/>
              <a:ext cx="10864" cy="27606"/>
            </a:xfrm>
            <a:custGeom>
              <a:avLst/>
              <a:gdLst/>
              <a:ahLst/>
              <a:cxnLst/>
              <a:rect l="l" t="t" r="r" b="b"/>
              <a:pathLst>
                <a:path w="122" h="310" extrusionOk="0">
                  <a:moveTo>
                    <a:pt x="107" y="0"/>
                  </a:moveTo>
                  <a:cubicBezTo>
                    <a:pt x="103" y="0"/>
                    <a:pt x="99" y="2"/>
                    <a:pt x="97" y="7"/>
                  </a:cubicBezTo>
                  <a:cubicBezTo>
                    <a:pt x="60" y="99"/>
                    <a:pt x="29" y="197"/>
                    <a:pt x="4" y="289"/>
                  </a:cubicBezTo>
                  <a:cubicBezTo>
                    <a:pt x="1" y="301"/>
                    <a:pt x="10" y="309"/>
                    <a:pt x="20" y="309"/>
                  </a:cubicBezTo>
                  <a:cubicBezTo>
                    <a:pt x="26" y="309"/>
                    <a:pt x="33" y="305"/>
                    <a:pt x="35" y="296"/>
                  </a:cubicBezTo>
                  <a:cubicBezTo>
                    <a:pt x="72" y="203"/>
                    <a:pt x="97" y="111"/>
                    <a:pt x="121" y="13"/>
                  </a:cubicBezTo>
                  <a:cubicBezTo>
                    <a:pt x="121" y="5"/>
                    <a:pt x="114" y="0"/>
                    <a:pt x="10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44"/>
            <p:cNvSpPr/>
            <p:nvPr/>
          </p:nvSpPr>
          <p:spPr>
            <a:xfrm>
              <a:off x="595303" y="4049682"/>
              <a:ext cx="7569" cy="22975"/>
            </a:xfrm>
            <a:custGeom>
              <a:avLst/>
              <a:gdLst/>
              <a:ahLst/>
              <a:cxnLst/>
              <a:rect l="l" t="t" r="r" b="b"/>
              <a:pathLst>
                <a:path w="85" h="258" extrusionOk="0">
                  <a:moveTo>
                    <a:pt x="70" y="0"/>
                  </a:moveTo>
                  <a:cubicBezTo>
                    <a:pt x="66" y="0"/>
                    <a:pt x="62" y="2"/>
                    <a:pt x="62" y="7"/>
                  </a:cubicBezTo>
                  <a:cubicBezTo>
                    <a:pt x="44" y="87"/>
                    <a:pt x="19" y="161"/>
                    <a:pt x="1" y="234"/>
                  </a:cubicBezTo>
                  <a:cubicBezTo>
                    <a:pt x="1" y="249"/>
                    <a:pt x="12" y="257"/>
                    <a:pt x="22" y="257"/>
                  </a:cubicBezTo>
                  <a:cubicBezTo>
                    <a:pt x="29" y="257"/>
                    <a:pt x="35" y="254"/>
                    <a:pt x="38" y="247"/>
                  </a:cubicBezTo>
                  <a:cubicBezTo>
                    <a:pt x="56" y="167"/>
                    <a:pt x="68" y="93"/>
                    <a:pt x="81" y="13"/>
                  </a:cubicBezTo>
                  <a:cubicBezTo>
                    <a:pt x="84" y="6"/>
                    <a:pt x="76" y="0"/>
                    <a:pt x="7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44"/>
            <p:cNvSpPr/>
            <p:nvPr/>
          </p:nvSpPr>
          <p:spPr>
            <a:xfrm>
              <a:off x="580877" y="4033920"/>
              <a:ext cx="14782" cy="19858"/>
            </a:xfrm>
            <a:custGeom>
              <a:avLst/>
              <a:gdLst/>
              <a:ahLst/>
              <a:cxnLst/>
              <a:rect l="l" t="t" r="r" b="b"/>
              <a:pathLst>
                <a:path w="166" h="223" extrusionOk="0">
                  <a:moveTo>
                    <a:pt x="147" y="1"/>
                  </a:moveTo>
                  <a:cubicBezTo>
                    <a:pt x="143" y="1"/>
                    <a:pt x="140" y="2"/>
                    <a:pt x="138" y="6"/>
                  </a:cubicBezTo>
                  <a:cubicBezTo>
                    <a:pt x="95" y="67"/>
                    <a:pt x="52" y="135"/>
                    <a:pt x="9" y="196"/>
                  </a:cubicBezTo>
                  <a:cubicBezTo>
                    <a:pt x="0" y="209"/>
                    <a:pt x="13" y="222"/>
                    <a:pt x="26" y="222"/>
                  </a:cubicBezTo>
                  <a:cubicBezTo>
                    <a:pt x="31" y="222"/>
                    <a:pt x="36" y="220"/>
                    <a:pt x="40" y="215"/>
                  </a:cubicBezTo>
                  <a:cubicBezTo>
                    <a:pt x="83" y="153"/>
                    <a:pt x="120" y="86"/>
                    <a:pt x="157" y="18"/>
                  </a:cubicBezTo>
                  <a:cubicBezTo>
                    <a:pt x="165" y="10"/>
                    <a:pt x="156" y="1"/>
                    <a:pt x="14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44"/>
            <p:cNvSpPr/>
            <p:nvPr/>
          </p:nvSpPr>
          <p:spPr>
            <a:xfrm>
              <a:off x="573575" y="4066779"/>
              <a:ext cx="11220" cy="14871"/>
            </a:xfrm>
            <a:custGeom>
              <a:avLst/>
              <a:gdLst/>
              <a:ahLst/>
              <a:cxnLst/>
              <a:rect l="l" t="t" r="r" b="b"/>
              <a:pathLst>
                <a:path w="126" h="167" extrusionOk="0">
                  <a:moveTo>
                    <a:pt x="111" y="1"/>
                  </a:moveTo>
                  <a:cubicBezTo>
                    <a:pt x="106" y="1"/>
                    <a:pt x="100" y="4"/>
                    <a:pt x="97" y="12"/>
                  </a:cubicBezTo>
                  <a:cubicBezTo>
                    <a:pt x="79" y="61"/>
                    <a:pt x="48" y="110"/>
                    <a:pt x="11" y="147"/>
                  </a:cubicBezTo>
                  <a:cubicBezTo>
                    <a:pt x="1" y="152"/>
                    <a:pt x="13" y="167"/>
                    <a:pt x="24" y="167"/>
                  </a:cubicBezTo>
                  <a:cubicBezTo>
                    <a:pt x="26" y="167"/>
                    <a:pt x="28" y="166"/>
                    <a:pt x="30" y="165"/>
                  </a:cubicBezTo>
                  <a:cubicBezTo>
                    <a:pt x="73" y="122"/>
                    <a:pt x="103" y="73"/>
                    <a:pt x="122" y="18"/>
                  </a:cubicBezTo>
                  <a:cubicBezTo>
                    <a:pt x="125" y="7"/>
                    <a:pt x="119" y="1"/>
                    <a:pt x="11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44"/>
            <p:cNvSpPr/>
            <p:nvPr/>
          </p:nvSpPr>
          <p:spPr>
            <a:xfrm>
              <a:off x="531277" y="3984587"/>
              <a:ext cx="24222" cy="6144"/>
            </a:xfrm>
            <a:custGeom>
              <a:avLst/>
              <a:gdLst/>
              <a:ahLst/>
              <a:cxnLst/>
              <a:rect l="l" t="t" r="r" b="b"/>
              <a:pathLst>
                <a:path w="272" h="69" extrusionOk="0">
                  <a:moveTo>
                    <a:pt x="247" y="1"/>
                  </a:moveTo>
                  <a:cubicBezTo>
                    <a:pt x="167" y="13"/>
                    <a:pt x="93" y="32"/>
                    <a:pt x="19" y="44"/>
                  </a:cubicBezTo>
                  <a:cubicBezTo>
                    <a:pt x="1" y="50"/>
                    <a:pt x="7" y="68"/>
                    <a:pt x="25" y="68"/>
                  </a:cubicBezTo>
                  <a:cubicBezTo>
                    <a:pt x="99" y="56"/>
                    <a:pt x="179" y="50"/>
                    <a:pt x="253" y="32"/>
                  </a:cubicBezTo>
                  <a:cubicBezTo>
                    <a:pt x="271" y="32"/>
                    <a:pt x="265" y="1"/>
                    <a:pt x="24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44"/>
            <p:cNvSpPr/>
            <p:nvPr/>
          </p:nvSpPr>
          <p:spPr>
            <a:xfrm>
              <a:off x="533147" y="3995273"/>
              <a:ext cx="20927" cy="5610"/>
            </a:xfrm>
            <a:custGeom>
              <a:avLst/>
              <a:gdLst/>
              <a:ahLst/>
              <a:cxnLst/>
              <a:rect l="l" t="t" r="r" b="b"/>
              <a:pathLst>
                <a:path w="235" h="63" extrusionOk="0">
                  <a:moveTo>
                    <a:pt x="217" y="0"/>
                  </a:moveTo>
                  <a:cubicBezTo>
                    <a:pt x="214" y="0"/>
                    <a:pt x="211" y="1"/>
                    <a:pt x="207" y="4"/>
                  </a:cubicBezTo>
                  <a:cubicBezTo>
                    <a:pt x="162" y="22"/>
                    <a:pt x="117" y="33"/>
                    <a:pt x="72" y="33"/>
                  </a:cubicBezTo>
                  <a:cubicBezTo>
                    <a:pt x="56" y="33"/>
                    <a:pt x="39" y="32"/>
                    <a:pt x="23" y="28"/>
                  </a:cubicBezTo>
                  <a:cubicBezTo>
                    <a:pt x="21" y="28"/>
                    <a:pt x="20" y="28"/>
                    <a:pt x="18" y="28"/>
                  </a:cubicBezTo>
                  <a:cubicBezTo>
                    <a:pt x="4" y="28"/>
                    <a:pt x="0" y="53"/>
                    <a:pt x="17" y="53"/>
                  </a:cubicBezTo>
                  <a:cubicBezTo>
                    <a:pt x="41" y="60"/>
                    <a:pt x="66" y="63"/>
                    <a:pt x="91" y="63"/>
                  </a:cubicBezTo>
                  <a:cubicBezTo>
                    <a:pt x="136" y="63"/>
                    <a:pt x="180" y="52"/>
                    <a:pt x="220" y="28"/>
                  </a:cubicBezTo>
                  <a:cubicBezTo>
                    <a:pt x="234" y="18"/>
                    <a:pt x="229" y="0"/>
                    <a:pt x="21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44"/>
            <p:cNvSpPr/>
            <p:nvPr/>
          </p:nvSpPr>
          <p:spPr>
            <a:xfrm>
              <a:off x="519255" y="4018069"/>
              <a:ext cx="18522" cy="13714"/>
            </a:xfrm>
            <a:custGeom>
              <a:avLst/>
              <a:gdLst/>
              <a:ahLst/>
              <a:cxnLst/>
              <a:rect l="l" t="t" r="r" b="b"/>
              <a:pathLst>
                <a:path w="208" h="154" extrusionOk="0">
                  <a:moveTo>
                    <a:pt x="187" y="1"/>
                  </a:moveTo>
                  <a:cubicBezTo>
                    <a:pt x="184" y="1"/>
                    <a:pt x="181" y="2"/>
                    <a:pt x="179" y="6"/>
                  </a:cubicBezTo>
                  <a:cubicBezTo>
                    <a:pt x="136" y="67"/>
                    <a:pt x="81" y="110"/>
                    <a:pt x="13" y="135"/>
                  </a:cubicBezTo>
                  <a:cubicBezTo>
                    <a:pt x="1" y="141"/>
                    <a:pt x="7" y="153"/>
                    <a:pt x="19" y="153"/>
                  </a:cubicBezTo>
                  <a:cubicBezTo>
                    <a:pt x="93" y="135"/>
                    <a:pt x="160" y="86"/>
                    <a:pt x="203" y="24"/>
                  </a:cubicBezTo>
                  <a:cubicBezTo>
                    <a:pt x="208" y="11"/>
                    <a:pt x="196" y="1"/>
                    <a:pt x="18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44"/>
            <p:cNvSpPr/>
            <p:nvPr/>
          </p:nvSpPr>
          <p:spPr>
            <a:xfrm>
              <a:off x="512933" y="4001239"/>
              <a:ext cx="16029" cy="12645"/>
            </a:xfrm>
            <a:custGeom>
              <a:avLst/>
              <a:gdLst/>
              <a:ahLst/>
              <a:cxnLst/>
              <a:rect l="l" t="t" r="r" b="b"/>
              <a:pathLst>
                <a:path w="180" h="142" extrusionOk="0">
                  <a:moveTo>
                    <a:pt x="158" y="0"/>
                  </a:moveTo>
                  <a:cubicBezTo>
                    <a:pt x="154" y="0"/>
                    <a:pt x="150" y="1"/>
                    <a:pt x="145" y="4"/>
                  </a:cubicBezTo>
                  <a:cubicBezTo>
                    <a:pt x="96" y="41"/>
                    <a:pt x="53" y="84"/>
                    <a:pt x="10" y="127"/>
                  </a:cubicBezTo>
                  <a:cubicBezTo>
                    <a:pt x="0" y="132"/>
                    <a:pt x="11" y="141"/>
                    <a:pt x="18" y="141"/>
                  </a:cubicBezTo>
                  <a:cubicBezTo>
                    <a:pt x="20" y="141"/>
                    <a:pt x="21" y="141"/>
                    <a:pt x="23" y="139"/>
                  </a:cubicBezTo>
                  <a:cubicBezTo>
                    <a:pt x="72" y="103"/>
                    <a:pt x="121" y="66"/>
                    <a:pt x="170" y="23"/>
                  </a:cubicBezTo>
                  <a:cubicBezTo>
                    <a:pt x="179" y="13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44"/>
            <p:cNvSpPr/>
            <p:nvPr/>
          </p:nvSpPr>
          <p:spPr>
            <a:xfrm>
              <a:off x="487019" y="3969270"/>
              <a:ext cx="101784" cy="90119"/>
            </a:xfrm>
            <a:custGeom>
              <a:avLst/>
              <a:gdLst/>
              <a:ahLst/>
              <a:cxnLst/>
              <a:rect l="l" t="t" r="r" b="b"/>
              <a:pathLst>
                <a:path w="1143" h="1012" extrusionOk="0">
                  <a:moveTo>
                    <a:pt x="396" y="109"/>
                  </a:moveTo>
                  <a:cubicBezTo>
                    <a:pt x="411" y="109"/>
                    <a:pt x="421" y="132"/>
                    <a:pt x="406" y="142"/>
                  </a:cubicBezTo>
                  <a:cubicBezTo>
                    <a:pt x="332" y="173"/>
                    <a:pt x="258" y="204"/>
                    <a:pt x="191" y="234"/>
                  </a:cubicBezTo>
                  <a:cubicBezTo>
                    <a:pt x="188" y="235"/>
                    <a:pt x="186" y="236"/>
                    <a:pt x="183" y="236"/>
                  </a:cubicBezTo>
                  <a:cubicBezTo>
                    <a:pt x="169" y="236"/>
                    <a:pt x="163" y="221"/>
                    <a:pt x="178" y="216"/>
                  </a:cubicBezTo>
                  <a:cubicBezTo>
                    <a:pt x="246" y="179"/>
                    <a:pt x="320" y="142"/>
                    <a:pt x="387" y="111"/>
                  </a:cubicBezTo>
                  <a:cubicBezTo>
                    <a:pt x="390" y="109"/>
                    <a:pt x="393" y="109"/>
                    <a:pt x="396" y="109"/>
                  </a:cubicBezTo>
                  <a:close/>
                  <a:moveTo>
                    <a:pt x="744" y="173"/>
                  </a:moveTo>
                  <a:cubicBezTo>
                    <a:pt x="762" y="173"/>
                    <a:pt x="768" y="204"/>
                    <a:pt x="750" y="204"/>
                  </a:cubicBezTo>
                  <a:cubicBezTo>
                    <a:pt x="676" y="222"/>
                    <a:pt x="596" y="228"/>
                    <a:pt x="522" y="240"/>
                  </a:cubicBezTo>
                  <a:cubicBezTo>
                    <a:pt x="504" y="240"/>
                    <a:pt x="498" y="222"/>
                    <a:pt x="516" y="216"/>
                  </a:cubicBezTo>
                  <a:cubicBezTo>
                    <a:pt x="590" y="204"/>
                    <a:pt x="664" y="185"/>
                    <a:pt x="744" y="173"/>
                  </a:cubicBezTo>
                  <a:close/>
                  <a:moveTo>
                    <a:pt x="735" y="292"/>
                  </a:moveTo>
                  <a:cubicBezTo>
                    <a:pt x="747" y="292"/>
                    <a:pt x="752" y="310"/>
                    <a:pt x="738" y="320"/>
                  </a:cubicBezTo>
                  <a:cubicBezTo>
                    <a:pt x="698" y="344"/>
                    <a:pt x="654" y="355"/>
                    <a:pt x="609" y="355"/>
                  </a:cubicBezTo>
                  <a:cubicBezTo>
                    <a:pt x="584" y="355"/>
                    <a:pt x="559" y="352"/>
                    <a:pt x="535" y="345"/>
                  </a:cubicBezTo>
                  <a:cubicBezTo>
                    <a:pt x="518" y="345"/>
                    <a:pt x="522" y="320"/>
                    <a:pt x="536" y="320"/>
                  </a:cubicBezTo>
                  <a:cubicBezTo>
                    <a:pt x="538" y="320"/>
                    <a:pt x="539" y="320"/>
                    <a:pt x="541" y="320"/>
                  </a:cubicBezTo>
                  <a:cubicBezTo>
                    <a:pt x="557" y="324"/>
                    <a:pt x="574" y="325"/>
                    <a:pt x="590" y="325"/>
                  </a:cubicBezTo>
                  <a:cubicBezTo>
                    <a:pt x="635" y="325"/>
                    <a:pt x="680" y="314"/>
                    <a:pt x="725" y="296"/>
                  </a:cubicBezTo>
                  <a:cubicBezTo>
                    <a:pt x="729" y="293"/>
                    <a:pt x="732" y="292"/>
                    <a:pt x="735" y="292"/>
                  </a:cubicBezTo>
                  <a:close/>
                  <a:moveTo>
                    <a:pt x="449" y="359"/>
                  </a:moveTo>
                  <a:cubicBezTo>
                    <a:pt x="461" y="359"/>
                    <a:pt x="469" y="372"/>
                    <a:pt x="455" y="382"/>
                  </a:cubicBezTo>
                  <a:cubicBezTo>
                    <a:pt x="412" y="425"/>
                    <a:pt x="363" y="462"/>
                    <a:pt x="314" y="498"/>
                  </a:cubicBezTo>
                  <a:cubicBezTo>
                    <a:pt x="311" y="500"/>
                    <a:pt x="309" y="500"/>
                    <a:pt x="307" y="500"/>
                  </a:cubicBezTo>
                  <a:cubicBezTo>
                    <a:pt x="298" y="500"/>
                    <a:pt x="291" y="491"/>
                    <a:pt x="301" y="486"/>
                  </a:cubicBezTo>
                  <a:cubicBezTo>
                    <a:pt x="344" y="443"/>
                    <a:pt x="387" y="400"/>
                    <a:pt x="436" y="363"/>
                  </a:cubicBezTo>
                  <a:cubicBezTo>
                    <a:pt x="441" y="360"/>
                    <a:pt x="445" y="359"/>
                    <a:pt x="449" y="359"/>
                  </a:cubicBezTo>
                  <a:close/>
                  <a:moveTo>
                    <a:pt x="549" y="549"/>
                  </a:moveTo>
                  <a:cubicBezTo>
                    <a:pt x="558" y="549"/>
                    <a:pt x="570" y="559"/>
                    <a:pt x="565" y="572"/>
                  </a:cubicBezTo>
                  <a:cubicBezTo>
                    <a:pt x="522" y="634"/>
                    <a:pt x="455" y="683"/>
                    <a:pt x="381" y="701"/>
                  </a:cubicBezTo>
                  <a:cubicBezTo>
                    <a:pt x="369" y="701"/>
                    <a:pt x="369" y="689"/>
                    <a:pt x="375" y="683"/>
                  </a:cubicBezTo>
                  <a:cubicBezTo>
                    <a:pt x="443" y="658"/>
                    <a:pt x="498" y="615"/>
                    <a:pt x="541" y="554"/>
                  </a:cubicBezTo>
                  <a:cubicBezTo>
                    <a:pt x="543" y="550"/>
                    <a:pt x="546" y="549"/>
                    <a:pt x="549" y="549"/>
                  </a:cubicBezTo>
                  <a:close/>
                  <a:moveTo>
                    <a:pt x="68" y="1"/>
                  </a:moveTo>
                  <a:cubicBezTo>
                    <a:pt x="31" y="222"/>
                    <a:pt x="0" y="419"/>
                    <a:pt x="62" y="634"/>
                  </a:cubicBezTo>
                  <a:cubicBezTo>
                    <a:pt x="80" y="726"/>
                    <a:pt x="111" y="830"/>
                    <a:pt x="166" y="910"/>
                  </a:cubicBezTo>
                  <a:cubicBezTo>
                    <a:pt x="212" y="974"/>
                    <a:pt x="238" y="1011"/>
                    <a:pt x="270" y="1011"/>
                  </a:cubicBezTo>
                  <a:cubicBezTo>
                    <a:pt x="294" y="1011"/>
                    <a:pt x="321" y="991"/>
                    <a:pt x="363" y="947"/>
                  </a:cubicBezTo>
                  <a:cubicBezTo>
                    <a:pt x="621" y="664"/>
                    <a:pt x="873" y="369"/>
                    <a:pt x="1143" y="93"/>
                  </a:cubicBezTo>
                  <a:cubicBezTo>
                    <a:pt x="787" y="62"/>
                    <a:pt x="424" y="32"/>
                    <a:pt x="6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44"/>
            <p:cNvSpPr/>
            <p:nvPr/>
          </p:nvSpPr>
          <p:spPr>
            <a:xfrm>
              <a:off x="499932" y="4102844"/>
              <a:ext cx="24756" cy="20303"/>
            </a:xfrm>
            <a:custGeom>
              <a:avLst/>
              <a:gdLst/>
              <a:ahLst/>
              <a:cxnLst/>
              <a:rect l="l" t="t" r="r" b="b"/>
              <a:pathLst>
                <a:path w="278" h="228" extrusionOk="0">
                  <a:moveTo>
                    <a:pt x="21" y="1"/>
                  </a:moveTo>
                  <a:cubicBezTo>
                    <a:pt x="10" y="1"/>
                    <a:pt x="0" y="10"/>
                    <a:pt x="9" y="18"/>
                  </a:cubicBezTo>
                  <a:cubicBezTo>
                    <a:pt x="40" y="74"/>
                    <a:pt x="83" y="129"/>
                    <a:pt x="138" y="172"/>
                  </a:cubicBezTo>
                  <a:cubicBezTo>
                    <a:pt x="169" y="196"/>
                    <a:pt x="205" y="215"/>
                    <a:pt x="242" y="227"/>
                  </a:cubicBezTo>
                  <a:cubicBezTo>
                    <a:pt x="245" y="228"/>
                    <a:pt x="247" y="228"/>
                    <a:pt x="249" y="228"/>
                  </a:cubicBezTo>
                  <a:cubicBezTo>
                    <a:pt x="269" y="228"/>
                    <a:pt x="278" y="202"/>
                    <a:pt x="261" y="190"/>
                  </a:cubicBezTo>
                  <a:cubicBezTo>
                    <a:pt x="218" y="166"/>
                    <a:pt x="175" y="147"/>
                    <a:pt x="138" y="117"/>
                  </a:cubicBezTo>
                  <a:cubicBezTo>
                    <a:pt x="95" y="86"/>
                    <a:pt x="64" y="49"/>
                    <a:pt x="33" y="6"/>
                  </a:cubicBezTo>
                  <a:cubicBezTo>
                    <a:pt x="30" y="2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44"/>
            <p:cNvSpPr/>
            <p:nvPr/>
          </p:nvSpPr>
          <p:spPr>
            <a:xfrm>
              <a:off x="501445" y="3978888"/>
              <a:ext cx="23153" cy="11398"/>
            </a:xfrm>
            <a:custGeom>
              <a:avLst/>
              <a:gdLst/>
              <a:ahLst/>
              <a:cxnLst/>
              <a:rect l="l" t="t" r="r" b="b"/>
              <a:pathLst>
                <a:path w="260" h="128" extrusionOk="0">
                  <a:moveTo>
                    <a:pt x="234" y="1"/>
                  </a:moveTo>
                  <a:cubicBezTo>
                    <a:pt x="231" y="1"/>
                    <a:pt x="228" y="1"/>
                    <a:pt x="225" y="3"/>
                  </a:cubicBezTo>
                  <a:cubicBezTo>
                    <a:pt x="152" y="40"/>
                    <a:pt x="84" y="71"/>
                    <a:pt x="16" y="108"/>
                  </a:cubicBezTo>
                  <a:cubicBezTo>
                    <a:pt x="1" y="113"/>
                    <a:pt x="7" y="128"/>
                    <a:pt x="21" y="128"/>
                  </a:cubicBezTo>
                  <a:cubicBezTo>
                    <a:pt x="24" y="128"/>
                    <a:pt x="26" y="127"/>
                    <a:pt x="29" y="126"/>
                  </a:cubicBezTo>
                  <a:cubicBezTo>
                    <a:pt x="96" y="96"/>
                    <a:pt x="170" y="65"/>
                    <a:pt x="244" y="34"/>
                  </a:cubicBezTo>
                  <a:cubicBezTo>
                    <a:pt x="259" y="24"/>
                    <a:pt x="249" y="1"/>
                    <a:pt x="23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44"/>
            <p:cNvSpPr/>
            <p:nvPr/>
          </p:nvSpPr>
          <p:spPr>
            <a:xfrm>
              <a:off x="499130" y="4094473"/>
              <a:ext cx="21639" cy="18433"/>
            </a:xfrm>
            <a:custGeom>
              <a:avLst/>
              <a:gdLst/>
              <a:ahLst/>
              <a:cxnLst/>
              <a:rect l="l" t="t" r="r" b="b"/>
              <a:pathLst>
                <a:path w="243" h="207" extrusionOk="0">
                  <a:moveTo>
                    <a:pt x="8" y="0"/>
                  </a:moveTo>
                  <a:cubicBezTo>
                    <a:pt x="4" y="0"/>
                    <a:pt x="1" y="9"/>
                    <a:pt x="6" y="14"/>
                  </a:cubicBezTo>
                  <a:cubicBezTo>
                    <a:pt x="24" y="32"/>
                    <a:pt x="49" y="51"/>
                    <a:pt x="67" y="69"/>
                  </a:cubicBezTo>
                  <a:cubicBezTo>
                    <a:pt x="116" y="118"/>
                    <a:pt x="165" y="161"/>
                    <a:pt x="214" y="204"/>
                  </a:cubicBezTo>
                  <a:cubicBezTo>
                    <a:pt x="217" y="206"/>
                    <a:pt x="219" y="206"/>
                    <a:pt x="222" y="206"/>
                  </a:cubicBezTo>
                  <a:cubicBezTo>
                    <a:pt x="232" y="206"/>
                    <a:pt x="243" y="196"/>
                    <a:pt x="233" y="186"/>
                  </a:cubicBezTo>
                  <a:cubicBezTo>
                    <a:pt x="184" y="143"/>
                    <a:pt x="135" y="100"/>
                    <a:pt x="85" y="63"/>
                  </a:cubicBezTo>
                  <a:cubicBezTo>
                    <a:pt x="61" y="45"/>
                    <a:pt x="36" y="20"/>
                    <a:pt x="12" y="2"/>
                  </a:cubicBezTo>
                  <a:cubicBezTo>
                    <a:pt x="11" y="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44"/>
            <p:cNvSpPr/>
            <p:nvPr/>
          </p:nvSpPr>
          <p:spPr>
            <a:xfrm>
              <a:off x="433412" y="3965441"/>
              <a:ext cx="78809" cy="157708"/>
            </a:xfrm>
            <a:custGeom>
              <a:avLst/>
              <a:gdLst/>
              <a:ahLst/>
              <a:cxnLst/>
              <a:rect l="l" t="t" r="r" b="b"/>
              <a:pathLst>
                <a:path w="885" h="1771" extrusionOk="0">
                  <a:moveTo>
                    <a:pt x="240" y="1"/>
                  </a:moveTo>
                  <a:cubicBezTo>
                    <a:pt x="0" y="744"/>
                    <a:pt x="301" y="1389"/>
                    <a:pt x="848" y="1770"/>
                  </a:cubicBezTo>
                  <a:lnTo>
                    <a:pt x="885" y="1715"/>
                  </a:lnTo>
                  <a:cubicBezTo>
                    <a:pt x="830" y="1672"/>
                    <a:pt x="787" y="1623"/>
                    <a:pt x="750" y="1561"/>
                  </a:cubicBezTo>
                  <a:cubicBezTo>
                    <a:pt x="745" y="1553"/>
                    <a:pt x="756" y="1544"/>
                    <a:pt x="765" y="1544"/>
                  </a:cubicBezTo>
                  <a:cubicBezTo>
                    <a:pt x="769" y="1544"/>
                    <a:pt x="773" y="1545"/>
                    <a:pt x="774" y="1549"/>
                  </a:cubicBezTo>
                  <a:lnTo>
                    <a:pt x="805" y="1518"/>
                  </a:lnTo>
                  <a:cubicBezTo>
                    <a:pt x="780" y="1500"/>
                    <a:pt x="762" y="1481"/>
                    <a:pt x="737" y="1463"/>
                  </a:cubicBezTo>
                  <a:cubicBezTo>
                    <a:pt x="732" y="1458"/>
                    <a:pt x="740" y="1449"/>
                    <a:pt x="746" y="1449"/>
                  </a:cubicBezTo>
                  <a:cubicBezTo>
                    <a:pt x="747" y="1449"/>
                    <a:pt x="749" y="1450"/>
                    <a:pt x="750" y="1451"/>
                  </a:cubicBezTo>
                  <a:cubicBezTo>
                    <a:pt x="774" y="1469"/>
                    <a:pt x="799" y="1488"/>
                    <a:pt x="823" y="1512"/>
                  </a:cubicBezTo>
                  <a:lnTo>
                    <a:pt x="848" y="1475"/>
                  </a:lnTo>
                  <a:cubicBezTo>
                    <a:pt x="430" y="1119"/>
                    <a:pt x="191" y="597"/>
                    <a:pt x="436" y="19"/>
                  </a:cubicBezTo>
                  <a:cubicBezTo>
                    <a:pt x="369" y="13"/>
                    <a:pt x="301" y="7"/>
                    <a:pt x="24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44"/>
            <p:cNvSpPr/>
            <p:nvPr/>
          </p:nvSpPr>
          <p:spPr>
            <a:xfrm>
              <a:off x="391826" y="3241383"/>
              <a:ext cx="442668" cy="514887"/>
            </a:xfrm>
            <a:custGeom>
              <a:avLst/>
              <a:gdLst/>
              <a:ahLst/>
              <a:cxnLst/>
              <a:rect l="l" t="t" r="r" b="b"/>
              <a:pathLst>
                <a:path w="4971" h="5782" extrusionOk="0">
                  <a:moveTo>
                    <a:pt x="2065" y="2676"/>
                  </a:moveTo>
                  <a:cubicBezTo>
                    <a:pt x="2151" y="2683"/>
                    <a:pt x="2243" y="2701"/>
                    <a:pt x="2335" y="2732"/>
                  </a:cubicBezTo>
                  <a:cubicBezTo>
                    <a:pt x="2341" y="2744"/>
                    <a:pt x="2341" y="2756"/>
                    <a:pt x="2347" y="2769"/>
                  </a:cubicBezTo>
                  <a:cubicBezTo>
                    <a:pt x="2292" y="2799"/>
                    <a:pt x="2243" y="2836"/>
                    <a:pt x="2187" y="2867"/>
                  </a:cubicBezTo>
                  <a:cubicBezTo>
                    <a:pt x="2181" y="2793"/>
                    <a:pt x="2132" y="2726"/>
                    <a:pt x="2065" y="2676"/>
                  </a:cubicBezTo>
                  <a:close/>
                  <a:moveTo>
                    <a:pt x="4362" y="2566"/>
                  </a:moveTo>
                  <a:cubicBezTo>
                    <a:pt x="4651" y="2713"/>
                    <a:pt x="4669" y="3070"/>
                    <a:pt x="4540" y="3340"/>
                  </a:cubicBezTo>
                  <a:cubicBezTo>
                    <a:pt x="4437" y="3245"/>
                    <a:pt x="4275" y="3177"/>
                    <a:pt x="4122" y="3177"/>
                  </a:cubicBezTo>
                  <a:cubicBezTo>
                    <a:pt x="4048" y="3177"/>
                    <a:pt x="3976" y="3193"/>
                    <a:pt x="3914" y="3229"/>
                  </a:cubicBezTo>
                  <a:cubicBezTo>
                    <a:pt x="4086" y="3027"/>
                    <a:pt x="4233" y="2805"/>
                    <a:pt x="4362" y="2566"/>
                  </a:cubicBezTo>
                  <a:close/>
                  <a:moveTo>
                    <a:pt x="1500" y="2239"/>
                  </a:moveTo>
                  <a:cubicBezTo>
                    <a:pt x="1792" y="2239"/>
                    <a:pt x="2106" y="2331"/>
                    <a:pt x="2267" y="2590"/>
                  </a:cubicBezTo>
                  <a:cubicBezTo>
                    <a:pt x="2280" y="2609"/>
                    <a:pt x="2286" y="2627"/>
                    <a:pt x="2298" y="2646"/>
                  </a:cubicBezTo>
                  <a:cubicBezTo>
                    <a:pt x="2205" y="2618"/>
                    <a:pt x="2110" y="2605"/>
                    <a:pt x="2016" y="2605"/>
                  </a:cubicBezTo>
                  <a:cubicBezTo>
                    <a:pt x="1966" y="2605"/>
                    <a:pt x="1917" y="2609"/>
                    <a:pt x="1868" y="2615"/>
                  </a:cubicBezTo>
                  <a:cubicBezTo>
                    <a:pt x="1702" y="2646"/>
                    <a:pt x="1542" y="2707"/>
                    <a:pt x="1389" y="2799"/>
                  </a:cubicBezTo>
                  <a:cubicBezTo>
                    <a:pt x="1171" y="2939"/>
                    <a:pt x="696" y="3487"/>
                    <a:pt x="381" y="3487"/>
                  </a:cubicBezTo>
                  <a:cubicBezTo>
                    <a:pt x="348" y="3487"/>
                    <a:pt x="318" y="3481"/>
                    <a:pt x="289" y="3469"/>
                  </a:cubicBezTo>
                  <a:cubicBezTo>
                    <a:pt x="37" y="3186"/>
                    <a:pt x="363" y="2775"/>
                    <a:pt x="590" y="2578"/>
                  </a:cubicBezTo>
                  <a:cubicBezTo>
                    <a:pt x="830" y="2382"/>
                    <a:pt x="1137" y="2259"/>
                    <a:pt x="1444" y="2240"/>
                  </a:cubicBezTo>
                  <a:cubicBezTo>
                    <a:pt x="1463" y="2239"/>
                    <a:pt x="1482" y="2239"/>
                    <a:pt x="1500" y="2239"/>
                  </a:cubicBezTo>
                  <a:close/>
                  <a:moveTo>
                    <a:pt x="4126" y="3238"/>
                  </a:moveTo>
                  <a:cubicBezTo>
                    <a:pt x="4263" y="3238"/>
                    <a:pt x="4386" y="3272"/>
                    <a:pt x="4516" y="3377"/>
                  </a:cubicBezTo>
                  <a:cubicBezTo>
                    <a:pt x="4516" y="3377"/>
                    <a:pt x="4522" y="3383"/>
                    <a:pt x="4522" y="3383"/>
                  </a:cubicBezTo>
                  <a:cubicBezTo>
                    <a:pt x="4479" y="3463"/>
                    <a:pt x="4424" y="3543"/>
                    <a:pt x="4362" y="3598"/>
                  </a:cubicBezTo>
                  <a:cubicBezTo>
                    <a:pt x="4227" y="3457"/>
                    <a:pt x="4073" y="3340"/>
                    <a:pt x="3901" y="3260"/>
                  </a:cubicBezTo>
                  <a:cubicBezTo>
                    <a:pt x="3981" y="3247"/>
                    <a:pt x="4056" y="3238"/>
                    <a:pt x="4126" y="3238"/>
                  </a:cubicBezTo>
                  <a:close/>
                  <a:moveTo>
                    <a:pt x="4297" y="74"/>
                  </a:moveTo>
                  <a:cubicBezTo>
                    <a:pt x="4375" y="74"/>
                    <a:pt x="4459" y="94"/>
                    <a:pt x="4553" y="139"/>
                  </a:cubicBezTo>
                  <a:cubicBezTo>
                    <a:pt x="4909" y="520"/>
                    <a:pt x="4749" y="1233"/>
                    <a:pt x="4633" y="1681"/>
                  </a:cubicBezTo>
                  <a:cubicBezTo>
                    <a:pt x="4485" y="2240"/>
                    <a:pt x="4215" y="2750"/>
                    <a:pt x="3846" y="3199"/>
                  </a:cubicBezTo>
                  <a:cubicBezTo>
                    <a:pt x="3834" y="3211"/>
                    <a:pt x="3834" y="3217"/>
                    <a:pt x="3840" y="3229"/>
                  </a:cubicBezTo>
                  <a:cubicBezTo>
                    <a:pt x="3649" y="3149"/>
                    <a:pt x="3444" y="3106"/>
                    <a:pt x="3240" y="3106"/>
                  </a:cubicBezTo>
                  <a:cubicBezTo>
                    <a:pt x="2956" y="3106"/>
                    <a:pt x="2673" y="3189"/>
                    <a:pt x="2427" y="3371"/>
                  </a:cubicBezTo>
                  <a:cubicBezTo>
                    <a:pt x="2427" y="3371"/>
                    <a:pt x="2427" y="3371"/>
                    <a:pt x="2421" y="3377"/>
                  </a:cubicBezTo>
                  <a:cubicBezTo>
                    <a:pt x="2421" y="3387"/>
                    <a:pt x="2425" y="3397"/>
                    <a:pt x="2436" y="3397"/>
                  </a:cubicBezTo>
                  <a:cubicBezTo>
                    <a:pt x="2439" y="3397"/>
                    <a:pt x="2442" y="3396"/>
                    <a:pt x="2445" y="3395"/>
                  </a:cubicBezTo>
                  <a:cubicBezTo>
                    <a:pt x="2587" y="3315"/>
                    <a:pt x="2740" y="3260"/>
                    <a:pt x="2894" y="3229"/>
                  </a:cubicBezTo>
                  <a:cubicBezTo>
                    <a:pt x="2900" y="3235"/>
                    <a:pt x="2906" y="3235"/>
                    <a:pt x="2912" y="3242"/>
                  </a:cubicBezTo>
                  <a:cubicBezTo>
                    <a:pt x="3189" y="3334"/>
                    <a:pt x="3336" y="3530"/>
                    <a:pt x="3410" y="3764"/>
                  </a:cubicBezTo>
                  <a:cubicBezTo>
                    <a:pt x="3404" y="3770"/>
                    <a:pt x="3404" y="3770"/>
                    <a:pt x="3398" y="3770"/>
                  </a:cubicBezTo>
                  <a:cubicBezTo>
                    <a:pt x="2992" y="4317"/>
                    <a:pt x="2556" y="4753"/>
                    <a:pt x="1856" y="4876"/>
                  </a:cubicBezTo>
                  <a:cubicBezTo>
                    <a:pt x="1444" y="4956"/>
                    <a:pt x="965" y="5023"/>
                    <a:pt x="768" y="5429"/>
                  </a:cubicBezTo>
                  <a:cubicBezTo>
                    <a:pt x="725" y="5380"/>
                    <a:pt x="676" y="5337"/>
                    <a:pt x="621" y="5306"/>
                  </a:cubicBezTo>
                  <a:cubicBezTo>
                    <a:pt x="584" y="5287"/>
                    <a:pt x="535" y="5269"/>
                    <a:pt x="492" y="5263"/>
                  </a:cubicBezTo>
                  <a:cubicBezTo>
                    <a:pt x="627" y="5183"/>
                    <a:pt x="707" y="5054"/>
                    <a:pt x="762" y="4900"/>
                  </a:cubicBezTo>
                  <a:cubicBezTo>
                    <a:pt x="879" y="4587"/>
                    <a:pt x="916" y="4292"/>
                    <a:pt x="1112" y="4016"/>
                  </a:cubicBezTo>
                  <a:cubicBezTo>
                    <a:pt x="1462" y="3536"/>
                    <a:pt x="1917" y="3199"/>
                    <a:pt x="2359" y="2818"/>
                  </a:cubicBezTo>
                  <a:cubicBezTo>
                    <a:pt x="2415" y="3020"/>
                    <a:pt x="2396" y="3242"/>
                    <a:pt x="2359" y="3444"/>
                  </a:cubicBezTo>
                  <a:cubicBezTo>
                    <a:pt x="2356" y="3460"/>
                    <a:pt x="2366" y="3470"/>
                    <a:pt x="2376" y="3470"/>
                  </a:cubicBezTo>
                  <a:cubicBezTo>
                    <a:pt x="2382" y="3470"/>
                    <a:pt x="2388" y="3466"/>
                    <a:pt x="2390" y="3457"/>
                  </a:cubicBezTo>
                  <a:cubicBezTo>
                    <a:pt x="2396" y="3426"/>
                    <a:pt x="2409" y="3401"/>
                    <a:pt x="2415" y="3371"/>
                  </a:cubicBezTo>
                  <a:cubicBezTo>
                    <a:pt x="2458" y="3174"/>
                    <a:pt x="2476" y="2953"/>
                    <a:pt x="2415" y="2750"/>
                  </a:cubicBezTo>
                  <a:cubicBezTo>
                    <a:pt x="2845" y="2394"/>
                    <a:pt x="3177" y="1933"/>
                    <a:pt x="3404" y="1429"/>
                  </a:cubicBezTo>
                  <a:cubicBezTo>
                    <a:pt x="3581" y="1038"/>
                    <a:pt x="3763" y="74"/>
                    <a:pt x="4297" y="74"/>
                  </a:cubicBezTo>
                  <a:close/>
                  <a:moveTo>
                    <a:pt x="443" y="5294"/>
                  </a:moveTo>
                  <a:lnTo>
                    <a:pt x="443" y="5294"/>
                  </a:lnTo>
                  <a:cubicBezTo>
                    <a:pt x="492" y="5312"/>
                    <a:pt x="541" y="5312"/>
                    <a:pt x="590" y="5337"/>
                  </a:cubicBezTo>
                  <a:cubicBezTo>
                    <a:pt x="652" y="5367"/>
                    <a:pt x="701" y="5416"/>
                    <a:pt x="744" y="5472"/>
                  </a:cubicBezTo>
                  <a:cubicBezTo>
                    <a:pt x="744" y="5478"/>
                    <a:pt x="744" y="5478"/>
                    <a:pt x="744" y="5478"/>
                  </a:cubicBezTo>
                  <a:cubicBezTo>
                    <a:pt x="744" y="5478"/>
                    <a:pt x="744" y="5478"/>
                    <a:pt x="744" y="5484"/>
                  </a:cubicBezTo>
                  <a:cubicBezTo>
                    <a:pt x="738" y="5478"/>
                    <a:pt x="738" y="5478"/>
                    <a:pt x="731" y="5478"/>
                  </a:cubicBezTo>
                  <a:cubicBezTo>
                    <a:pt x="727" y="5478"/>
                    <a:pt x="722" y="5478"/>
                    <a:pt x="717" y="5478"/>
                  </a:cubicBezTo>
                  <a:cubicBezTo>
                    <a:pt x="590" y="5478"/>
                    <a:pt x="502" y="5400"/>
                    <a:pt x="443" y="5294"/>
                  </a:cubicBezTo>
                  <a:close/>
                  <a:moveTo>
                    <a:pt x="3257" y="3188"/>
                  </a:moveTo>
                  <a:cubicBezTo>
                    <a:pt x="3735" y="3188"/>
                    <a:pt x="4192" y="3402"/>
                    <a:pt x="4467" y="3862"/>
                  </a:cubicBezTo>
                  <a:cubicBezTo>
                    <a:pt x="4700" y="4243"/>
                    <a:pt x="4725" y="4704"/>
                    <a:pt x="4491" y="5085"/>
                  </a:cubicBezTo>
                  <a:cubicBezTo>
                    <a:pt x="4375" y="5275"/>
                    <a:pt x="4215" y="5423"/>
                    <a:pt x="4024" y="5533"/>
                  </a:cubicBezTo>
                  <a:cubicBezTo>
                    <a:pt x="3907" y="5596"/>
                    <a:pt x="3656" y="5716"/>
                    <a:pt x="3461" y="5716"/>
                  </a:cubicBezTo>
                  <a:cubicBezTo>
                    <a:pt x="3391" y="5716"/>
                    <a:pt x="3328" y="5701"/>
                    <a:pt x="3281" y="5662"/>
                  </a:cubicBezTo>
                  <a:cubicBezTo>
                    <a:pt x="3201" y="5367"/>
                    <a:pt x="3373" y="5017"/>
                    <a:pt x="3441" y="4741"/>
                  </a:cubicBezTo>
                  <a:cubicBezTo>
                    <a:pt x="3508" y="4489"/>
                    <a:pt x="3557" y="4231"/>
                    <a:pt x="3527" y="3967"/>
                  </a:cubicBezTo>
                  <a:cubicBezTo>
                    <a:pt x="3490" y="3641"/>
                    <a:pt x="3318" y="3346"/>
                    <a:pt x="3023" y="3205"/>
                  </a:cubicBezTo>
                  <a:cubicBezTo>
                    <a:pt x="3101" y="3194"/>
                    <a:pt x="3179" y="3188"/>
                    <a:pt x="3257" y="3188"/>
                  </a:cubicBezTo>
                  <a:close/>
                  <a:moveTo>
                    <a:pt x="4313" y="1"/>
                  </a:moveTo>
                  <a:cubicBezTo>
                    <a:pt x="3958" y="1"/>
                    <a:pt x="3678" y="451"/>
                    <a:pt x="3570" y="760"/>
                  </a:cubicBezTo>
                  <a:cubicBezTo>
                    <a:pt x="3471" y="1055"/>
                    <a:pt x="3367" y="1343"/>
                    <a:pt x="3226" y="1614"/>
                  </a:cubicBezTo>
                  <a:cubicBezTo>
                    <a:pt x="3169" y="1447"/>
                    <a:pt x="2959" y="1396"/>
                    <a:pt x="2768" y="1396"/>
                  </a:cubicBezTo>
                  <a:cubicBezTo>
                    <a:pt x="2690" y="1396"/>
                    <a:pt x="2616" y="1405"/>
                    <a:pt x="2556" y="1417"/>
                  </a:cubicBezTo>
                  <a:cubicBezTo>
                    <a:pt x="2169" y="1497"/>
                    <a:pt x="1874" y="1792"/>
                    <a:pt x="1776" y="2166"/>
                  </a:cubicBezTo>
                  <a:cubicBezTo>
                    <a:pt x="1770" y="2179"/>
                    <a:pt x="1782" y="2191"/>
                    <a:pt x="1794" y="2197"/>
                  </a:cubicBezTo>
                  <a:cubicBezTo>
                    <a:pt x="1807" y="2197"/>
                    <a:pt x="1819" y="2191"/>
                    <a:pt x="1825" y="2179"/>
                  </a:cubicBezTo>
                  <a:cubicBezTo>
                    <a:pt x="1905" y="1951"/>
                    <a:pt x="2040" y="1755"/>
                    <a:pt x="2230" y="1626"/>
                  </a:cubicBezTo>
                  <a:cubicBezTo>
                    <a:pt x="2292" y="1583"/>
                    <a:pt x="2353" y="1552"/>
                    <a:pt x="2421" y="1528"/>
                  </a:cubicBezTo>
                  <a:cubicBezTo>
                    <a:pt x="2526" y="1487"/>
                    <a:pt x="2651" y="1460"/>
                    <a:pt x="2772" y="1460"/>
                  </a:cubicBezTo>
                  <a:cubicBezTo>
                    <a:pt x="2943" y="1460"/>
                    <a:pt x="3108" y="1513"/>
                    <a:pt x="3201" y="1657"/>
                  </a:cubicBezTo>
                  <a:cubicBezTo>
                    <a:pt x="3177" y="1706"/>
                    <a:pt x="3152" y="1761"/>
                    <a:pt x="3121" y="1804"/>
                  </a:cubicBezTo>
                  <a:cubicBezTo>
                    <a:pt x="2918" y="2136"/>
                    <a:pt x="2673" y="2431"/>
                    <a:pt x="2402" y="2707"/>
                  </a:cubicBezTo>
                  <a:cubicBezTo>
                    <a:pt x="2396" y="2689"/>
                    <a:pt x="2390" y="2676"/>
                    <a:pt x="2384" y="2664"/>
                  </a:cubicBezTo>
                  <a:cubicBezTo>
                    <a:pt x="2384" y="2658"/>
                    <a:pt x="2384" y="2658"/>
                    <a:pt x="2390" y="2658"/>
                  </a:cubicBezTo>
                  <a:cubicBezTo>
                    <a:pt x="2513" y="2320"/>
                    <a:pt x="2611" y="1859"/>
                    <a:pt x="2249" y="1632"/>
                  </a:cubicBezTo>
                  <a:lnTo>
                    <a:pt x="2237" y="1632"/>
                  </a:lnTo>
                  <a:cubicBezTo>
                    <a:pt x="2237" y="1638"/>
                    <a:pt x="2237" y="1644"/>
                    <a:pt x="2237" y="1644"/>
                  </a:cubicBezTo>
                  <a:cubicBezTo>
                    <a:pt x="2507" y="1908"/>
                    <a:pt x="2458" y="2259"/>
                    <a:pt x="2347" y="2578"/>
                  </a:cubicBezTo>
                  <a:cubicBezTo>
                    <a:pt x="2323" y="2541"/>
                    <a:pt x="2298" y="2498"/>
                    <a:pt x="2267" y="2461"/>
                  </a:cubicBezTo>
                  <a:cubicBezTo>
                    <a:pt x="2144" y="2320"/>
                    <a:pt x="1979" y="2234"/>
                    <a:pt x="1794" y="2197"/>
                  </a:cubicBezTo>
                  <a:cubicBezTo>
                    <a:pt x="1701" y="2176"/>
                    <a:pt x="1607" y="2167"/>
                    <a:pt x="1515" y="2167"/>
                  </a:cubicBezTo>
                  <a:cubicBezTo>
                    <a:pt x="1449" y="2167"/>
                    <a:pt x="1385" y="2171"/>
                    <a:pt x="1321" y="2179"/>
                  </a:cubicBezTo>
                  <a:cubicBezTo>
                    <a:pt x="934" y="2234"/>
                    <a:pt x="572" y="2443"/>
                    <a:pt x="332" y="2750"/>
                  </a:cubicBezTo>
                  <a:cubicBezTo>
                    <a:pt x="160" y="2977"/>
                    <a:pt x="0" y="3352"/>
                    <a:pt x="301" y="3543"/>
                  </a:cubicBezTo>
                  <a:cubicBezTo>
                    <a:pt x="314" y="3543"/>
                    <a:pt x="320" y="3543"/>
                    <a:pt x="326" y="3536"/>
                  </a:cubicBezTo>
                  <a:cubicBezTo>
                    <a:pt x="356" y="3551"/>
                    <a:pt x="388" y="3557"/>
                    <a:pt x="420" y="3557"/>
                  </a:cubicBezTo>
                  <a:cubicBezTo>
                    <a:pt x="564" y="3557"/>
                    <a:pt x="720" y="3430"/>
                    <a:pt x="836" y="3340"/>
                  </a:cubicBezTo>
                  <a:cubicBezTo>
                    <a:pt x="1168" y="3063"/>
                    <a:pt x="1530" y="2707"/>
                    <a:pt x="1966" y="2676"/>
                  </a:cubicBezTo>
                  <a:cubicBezTo>
                    <a:pt x="1997" y="2695"/>
                    <a:pt x="2022" y="2713"/>
                    <a:pt x="2052" y="2738"/>
                  </a:cubicBezTo>
                  <a:cubicBezTo>
                    <a:pt x="2101" y="2793"/>
                    <a:pt x="2114" y="2842"/>
                    <a:pt x="2132" y="2904"/>
                  </a:cubicBezTo>
                  <a:cubicBezTo>
                    <a:pt x="1776" y="3149"/>
                    <a:pt x="1462" y="3481"/>
                    <a:pt x="1192" y="3807"/>
                  </a:cubicBezTo>
                  <a:cubicBezTo>
                    <a:pt x="1063" y="3967"/>
                    <a:pt x="934" y="4139"/>
                    <a:pt x="860" y="4329"/>
                  </a:cubicBezTo>
                  <a:cubicBezTo>
                    <a:pt x="725" y="4648"/>
                    <a:pt x="750" y="5036"/>
                    <a:pt x="424" y="5238"/>
                  </a:cubicBezTo>
                  <a:cubicBezTo>
                    <a:pt x="412" y="5244"/>
                    <a:pt x="406" y="5257"/>
                    <a:pt x="412" y="5269"/>
                  </a:cubicBezTo>
                  <a:cubicBezTo>
                    <a:pt x="406" y="5269"/>
                    <a:pt x="400" y="5275"/>
                    <a:pt x="406" y="5281"/>
                  </a:cubicBezTo>
                  <a:cubicBezTo>
                    <a:pt x="418" y="5431"/>
                    <a:pt x="575" y="5533"/>
                    <a:pt x="719" y="5533"/>
                  </a:cubicBezTo>
                  <a:cubicBezTo>
                    <a:pt x="723" y="5533"/>
                    <a:pt x="727" y="5533"/>
                    <a:pt x="731" y="5533"/>
                  </a:cubicBezTo>
                  <a:cubicBezTo>
                    <a:pt x="738" y="5533"/>
                    <a:pt x="750" y="5527"/>
                    <a:pt x="750" y="5521"/>
                  </a:cubicBezTo>
                  <a:cubicBezTo>
                    <a:pt x="756" y="5521"/>
                    <a:pt x="768" y="5521"/>
                    <a:pt x="768" y="5509"/>
                  </a:cubicBezTo>
                  <a:cubicBezTo>
                    <a:pt x="1063" y="4907"/>
                    <a:pt x="1843" y="5036"/>
                    <a:pt x="2366" y="4808"/>
                  </a:cubicBezTo>
                  <a:cubicBezTo>
                    <a:pt x="2814" y="4618"/>
                    <a:pt x="3140" y="4237"/>
                    <a:pt x="3428" y="3850"/>
                  </a:cubicBezTo>
                  <a:lnTo>
                    <a:pt x="3428" y="3850"/>
                  </a:lnTo>
                  <a:cubicBezTo>
                    <a:pt x="3478" y="4102"/>
                    <a:pt x="3453" y="4384"/>
                    <a:pt x="3398" y="4630"/>
                  </a:cubicBezTo>
                  <a:cubicBezTo>
                    <a:pt x="3330" y="4913"/>
                    <a:pt x="3103" y="5337"/>
                    <a:pt x="3226" y="5638"/>
                  </a:cubicBezTo>
                  <a:cubicBezTo>
                    <a:pt x="3220" y="5644"/>
                    <a:pt x="3213" y="5650"/>
                    <a:pt x="3220" y="5662"/>
                  </a:cubicBezTo>
                  <a:cubicBezTo>
                    <a:pt x="3284" y="5748"/>
                    <a:pt x="3379" y="5781"/>
                    <a:pt x="3486" y="5781"/>
                  </a:cubicBezTo>
                  <a:cubicBezTo>
                    <a:pt x="3748" y="5781"/>
                    <a:pt x="4085" y="5583"/>
                    <a:pt x="4233" y="5466"/>
                  </a:cubicBezTo>
                  <a:cubicBezTo>
                    <a:pt x="4633" y="5158"/>
                    <a:pt x="4823" y="4648"/>
                    <a:pt x="4682" y="4163"/>
                  </a:cubicBezTo>
                  <a:cubicBezTo>
                    <a:pt x="4626" y="3967"/>
                    <a:pt x="4528" y="3788"/>
                    <a:pt x="4399" y="3641"/>
                  </a:cubicBezTo>
                  <a:cubicBezTo>
                    <a:pt x="4731" y="3401"/>
                    <a:pt x="4835" y="2695"/>
                    <a:pt x="4381" y="2529"/>
                  </a:cubicBezTo>
                  <a:cubicBezTo>
                    <a:pt x="4553" y="2203"/>
                    <a:pt x="4682" y="1853"/>
                    <a:pt x="4755" y="1497"/>
                  </a:cubicBezTo>
                  <a:cubicBezTo>
                    <a:pt x="4829" y="1116"/>
                    <a:pt x="4970" y="409"/>
                    <a:pt x="4614" y="121"/>
                  </a:cubicBezTo>
                  <a:cubicBezTo>
                    <a:pt x="4614" y="115"/>
                    <a:pt x="4608" y="102"/>
                    <a:pt x="4596" y="96"/>
                  </a:cubicBezTo>
                  <a:cubicBezTo>
                    <a:pt x="4498" y="29"/>
                    <a:pt x="4403" y="1"/>
                    <a:pt x="431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44"/>
            <p:cNvSpPr/>
            <p:nvPr/>
          </p:nvSpPr>
          <p:spPr>
            <a:xfrm>
              <a:off x="800472" y="3265693"/>
              <a:ext cx="9172" cy="19235"/>
            </a:xfrm>
            <a:custGeom>
              <a:avLst/>
              <a:gdLst/>
              <a:ahLst/>
              <a:cxnLst/>
              <a:rect l="l" t="t" r="r" b="b"/>
              <a:pathLst>
                <a:path w="103" h="216" extrusionOk="0">
                  <a:moveTo>
                    <a:pt x="13" y="1"/>
                  </a:moveTo>
                  <a:cubicBezTo>
                    <a:pt x="8" y="1"/>
                    <a:pt x="1" y="6"/>
                    <a:pt x="1" y="14"/>
                  </a:cubicBezTo>
                  <a:cubicBezTo>
                    <a:pt x="19" y="81"/>
                    <a:pt x="44" y="143"/>
                    <a:pt x="68" y="204"/>
                  </a:cubicBezTo>
                  <a:cubicBezTo>
                    <a:pt x="71" y="212"/>
                    <a:pt x="78" y="215"/>
                    <a:pt x="84" y="215"/>
                  </a:cubicBezTo>
                  <a:cubicBezTo>
                    <a:pt x="94" y="215"/>
                    <a:pt x="102" y="209"/>
                    <a:pt x="99" y="198"/>
                  </a:cubicBezTo>
                  <a:cubicBezTo>
                    <a:pt x="74" y="130"/>
                    <a:pt x="50" y="69"/>
                    <a:pt x="19" y="7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44"/>
            <p:cNvSpPr/>
            <p:nvPr/>
          </p:nvSpPr>
          <p:spPr>
            <a:xfrm>
              <a:off x="606791" y="3247794"/>
              <a:ext cx="222180" cy="294310"/>
            </a:xfrm>
            <a:custGeom>
              <a:avLst/>
              <a:gdLst/>
              <a:ahLst/>
              <a:cxnLst/>
              <a:rect l="l" t="t" r="r" b="b"/>
              <a:pathLst>
                <a:path w="2495" h="3305" extrusionOk="0">
                  <a:moveTo>
                    <a:pt x="2186" y="202"/>
                  </a:moveTo>
                  <a:cubicBezTo>
                    <a:pt x="2190" y="202"/>
                    <a:pt x="2194" y="204"/>
                    <a:pt x="2194" y="208"/>
                  </a:cubicBezTo>
                  <a:cubicBezTo>
                    <a:pt x="2225" y="270"/>
                    <a:pt x="2249" y="331"/>
                    <a:pt x="2274" y="399"/>
                  </a:cubicBezTo>
                  <a:cubicBezTo>
                    <a:pt x="2277" y="410"/>
                    <a:pt x="2269" y="416"/>
                    <a:pt x="2259" y="416"/>
                  </a:cubicBezTo>
                  <a:cubicBezTo>
                    <a:pt x="2253" y="416"/>
                    <a:pt x="2246" y="413"/>
                    <a:pt x="2243" y="405"/>
                  </a:cubicBezTo>
                  <a:cubicBezTo>
                    <a:pt x="2219" y="344"/>
                    <a:pt x="2194" y="282"/>
                    <a:pt x="2176" y="215"/>
                  </a:cubicBezTo>
                  <a:cubicBezTo>
                    <a:pt x="2172" y="207"/>
                    <a:pt x="2180" y="202"/>
                    <a:pt x="2186" y="202"/>
                  </a:cubicBezTo>
                  <a:close/>
                  <a:moveTo>
                    <a:pt x="2047" y="136"/>
                  </a:moveTo>
                  <a:cubicBezTo>
                    <a:pt x="2051" y="136"/>
                    <a:pt x="2055" y="137"/>
                    <a:pt x="2059" y="141"/>
                  </a:cubicBezTo>
                  <a:cubicBezTo>
                    <a:pt x="2133" y="208"/>
                    <a:pt x="2182" y="307"/>
                    <a:pt x="2194" y="411"/>
                  </a:cubicBezTo>
                  <a:cubicBezTo>
                    <a:pt x="2198" y="425"/>
                    <a:pt x="2185" y="436"/>
                    <a:pt x="2172" y="436"/>
                  </a:cubicBezTo>
                  <a:cubicBezTo>
                    <a:pt x="2163" y="436"/>
                    <a:pt x="2154" y="430"/>
                    <a:pt x="2151" y="417"/>
                  </a:cubicBezTo>
                  <a:cubicBezTo>
                    <a:pt x="2126" y="319"/>
                    <a:pt x="2090" y="239"/>
                    <a:pt x="2034" y="159"/>
                  </a:cubicBezTo>
                  <a:cubicBezTo>
                    <a:pt x="2025" y="146"/>
                    <a:pt x="2036" y="136"/>
                    <a:pt x="2047" y="136"/>
                  </a:cubicBezTo>
                  <a:close/>
                  <a:moveTo>
                    <a:pt x="1481" y="2691"/>
                  </a:moveTo>
                  <a:cubicBezTo>
                    <a:pt x="1490" y="2691"/>
                    <a:pt x="1498" y="2700"/>
                    <a:pt x="1494" y="2709"/>
                  </a:cubicBezTo>
                  <a:cubicBezTo>
                    <a:pt x="1457" y="2770"/>
                    <a:pt x="1414" y="2826"/>
                    <a:pt x="1377" y="2881"/>
                  </a:cubicBezTo>
                  <a:cubicBezTo>
                    <a:pt x="1375" y="2884"/>
                    <a:pt x="1372" y="2886"/>
                    <a:pt x="1368" y="2886"/>
                  </a:cubicBezTo>
                  <a:cubicBezTo>
                    <a:pt x="1359" y="2886"/>
                    <a:pt x="1350" y="2877"/>
                    <a:pt x="1358" y="2869"/>
                  </a:cubicBezTo>
                  <a:cubicBezTo>
                    <a:pt x="1395" y="2813"/>
                    <a:pt x="1432" y="2752"/>
                    <a:pt x="1469" y="2697"/>
                  </a:cubicBezTo>
                  <a:cubicBezTo>
                    <a:pt x="1473" y="2693"/>
                    <a:pt x="1477" y="2691"/>
                    <a:pt x="1481" y="2691"/>
                  </a:cubicBezTo>
                  <a:close/>
                  <a:moveTo>
                    <a:pt x="1568" y="2701"/>
                  </a:moveTo>
                  <a:cubicBezTo>
                    <a:pt x="1579" y="2701"/>
                    <a:pt x="1588" y="2714"/>
                    <a:pt x="1580" y="2727"/>
                  </a:cubicBezTo>
                  <a:cubicBezTo>
                    <a:pt x="1549" y="2776"/>
                    <a:pt x="1512" y="2826"/>
                    <a:pt x="1475" y="2881"/>
                  </a:cubicBezTo>
                  <a:cubicBezTo>
                    <a:pt x="1473" y="2884"/>
                    <a:pt x="1471" y="2886"/>
                    <a:pt x="1468" y="2886"/>
                  </a:cubicBezTo>
                  <a:cubicBezTo>
                    <a:pt x="1460" y="2886"/>
                    <a:pt x="1452" y="2877"/>
                    <a:pt x="1457" y="2869"/>
                  </a:cubicBezTo>
                  <a:cubicBezTo>
                    <a:pt x="1487" y="2813"/>
                    <a:pt x="1518" y="2758"/>
                    <a:pt x="1555" y="2709"/>
                  </a:cubicBezTo>
                  <a:cubicBezTo>
                    <a:pt x="1559" y="2703"/>
                    <a:pt x="1563" y="2701"/>
                    <a:pt x="1568" y="2701"/>
                  </a:cubicBezTo>
                  <a:close/>
                  <a:moveTo>
                    <a:pt x="1881" y="0"/>
                  </a:moveTo>
                  <a:cubicBezTo>
                    <a:pt x="1348" y="0"/>
                    <a:pt x="1167" y="965"/>
                    <a:pt x="990" y="1351"/>
                  </a:cubicBezTo>
                  <a:cubicBezTo>
                    <a:pt x="763" y="1855"/>
                    <a:pt x="431" y="2322"/>
                    <a:pt x="1" y="2678"/>
                  </a:cubicBezTo>
                  <a:cubicBezTo>
                    <a:pt x="56" y="2875"/>
                    <a:pt x="44" y="3096"/>
                    <a:pt x="1" y="3299"/>
                  </a:cubicBezTo>
                  <a:lnTo>
                    <a:pt x="13" y="3305"/>
                  </a:lnTo>
                  <a:cubicBezTo>
                    <a:pt x="13" y="3299"/>
                    <a:pt x="13" y="3299"/>
                    <a:pt x="13" y="3299"/>
                  </a:cubicBezTo>
                  <a:cubicBezTo>
                    <a:pt x="259" y="3117"/>
                    <a:pt x="544" y="3034"/>
                    <a:pt x="828" y="3034"/>
                  </a:cubicBezTo>
                  <a:cubicBezTo>
                    <a:pt x="1033" y="3034"/>
                    <a:pt x="1238" y="3077"/>
                    <a:pt x="1426" y="3157"/>
                  </a:cubicBezTo>
                  <a:cubicBezTo>
                    <a:pt x="1420" y="3145"/>
                    <a:pt x="1426" y="3139"/>
                    <a:pt x="1432" y="3127"/>
                  </a:cubicBezTo>
                  <a:cubicBezTo>
                    <a:pt x="1801" y="2678"/>
                    <a:pt x="2071" y="2168"/>
                    <a:pt x="2219" y="1609"/>
                  </a:cubicBezTo>
                  <a:cubicBezTo>
                    <a:pt x="2341" y="1161"/>
                    <a:pt x="2495" y="448"/>
                    <a:pt x="2139" y="67"/>
                  </a:cubicBezTo>
                  <a:cubicBezTo>
                    <a:pt x="2044" y="21"/>
                    <a:pt x="1959" y="0"/>
                    <a:pt x="1881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44"/>
            <p:cNvSpPr/>
            <p:nvPr/>
          </p:nvSpPr>
          <p:spPr>
            <a:xfrm>
              <a:off x="787115" y="3259638"/>
              <a:ext cx="15049" cy="26982"/>
            </a:xfrm>
            <a:custGeom>
              <a:avLst/>
              <a:gdLst/>
              <a:ahLst/>
              <a:cxnLst/>
              <a:rect l="l" t="t" r="r" b="b"/>
              <a:pathLst>
                <a:path w="169" h="303" extrusionOk="0">
                  <a:moveTo>
                    <a:pt x="21" y="0"/>
                  </a:moveTo>
                  <a:cubicBezTo>
                    <a:pt x="10" y="0"/>
                    <a:pt x="1" y="13"/>
                    <a:pt x="9" y="26"/>
                  </a:cubicBezTo>
                  <a:cubicBezTo>
                    <a:pt x="65" y="106"/>
                    <a:pt x="101" y="186"/>
                    <a:pt x="126" y="284"/>
                  </a:cubicBezTo>
                  <a:cubicBezTo>
                    <a:pt x="128" y="297"/>
                    <a:pt x="136" y="302"/>
                    <a:pt x="144" y="302"/>
                  </a:cubicBezTo>
                  <a:cubicBezTo>
                    <a:pt x="156" y="302"/>
                    <a:pt x="169" y="290"/>
                    <a:pt x="169" y="272"/>
                  </a:cubicBezTo>
                  <a:cubicBezTo>
                    <a:pt x="157" y="174"/>
                    <a:pt x="108" y="75"/>
                    <a:pt x="34" y="8"/>
                  </a:cubicBezTo>
                  <a:cubicBezTo>
                    <a:pt x="30" y="2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44"/>
            <p:cNvSpPr/>
            <p:nvPr/>
          </p:nvSpPr>
          <p:spPr>
            <a:xfrm>
              <a:off x="740275" y="3470328"/>
              <a:ext cx="67411" cy="68479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500" y="497"/>
                  </a:moveTo>
                  <a:cubicBezTo>
                    <a:pt x="501" y="497"/>
                    <a:pt x="503" y="498"/>
                    <a:pt x="505" y="499"/>
                  </a:cubicBezTo>
                  <a:cubicBezTo>
                    <a:pt x="554" y="511"/>
                    <a:pt x="597" y="535"/>
                    <a:pt x="640" y="566"/>
                  </a:cubicBezTo>
                  <a:cubicBezTo>
                    <a:pt x="649" y="576"/>
                    <a:pt x="640" y="589"/>
                    <a:pt x="630" y="589"/>
                  </a:cubicBezTo>
                  <a:cubicBezTo>
                    <a:pt x="627" y="589"/>
                    <a:pt x="624" y="587"/>
                    <a:pt x="621" y="585"/>
                  </a:cubicBezTo>
                  <a:cubicBezTo>
                    <a:pt x="591" y="548"/>
                    <a:pt x="541" y="523"/>
                    <a:pt x="498" y="517"/>
                  </a:cubicBezTo>
                  <a:cubicBezTo>
                    <a:pt x="488" y="512"/>
                    <a:pt x="491" y="497"/>
                    <a:pt x="500" y="497"/>
                  </a:cubicBezTo>
                  <a:close/>
                  <a:moveTo>
                    <a:pt x="388" y="554"/>
                  </a:moveTo>
                  <a:cubicBezTo>
                    <a:pt x="468" y="572"/>
                    <a:pt x="541" y="603"/>
                    <a:pt x="609" y="652"/>
                  </a:cubicBezTo>
                  <a:cubicBezTo>
                    <a:pt x="619" y="662"/>
                    <a:pt x="613" y="680"/>
                    <a:pt x="600" y="680"/>
                  </a:cubicBezTo>
                  <a:cubicBezTo>
                    <a:pt x="597" y="680"/>
                    <a:pt x="594" y="679"/>
                    <a:pt x="591" y="677"/>
                  </a:cubicBezTo>
                  <a:cubicBezTo>
                    <a:pt x="529" y="628"/>
                    <a:pt x="462" y="597"/>
                    <a:pt x="382" y="572"/>
                  </a:cubicBezTo>
                  <a:cubicBezTo>
                    <a:pt x="375" y="566"/>
                    <a:pt x="375" y="554"/>
                    <a:pt x="388" y="554"/>
                  </a:cubicBezTo>
                  <a:close/>
                  <a:moveTo>
                    <a:pt x="449" y="1"/>
                  </a:moveTo>
                  <a:cubicBezTo>
                    <a:pt x="320" y="234"/>
                    <a:pt x="173" y="449"/>
                    <a:pt x="1" y="658"/>
                  </a:cubicBezTo>
                  <a:cubicBezTo>
                    <a:pt x="65" y="622"/>
                    <a:pt x="138" y="606"/>
                    <a:pt x="212" y="606"/>
                  </a:cubicBezTo>
                  <a:cubicBezTo>
                    <a:pt x="365" y="606"/>
                    <a:pt x="526" y="674"/>
                    <a:pt x="634" y="769"/>
                  </a:cubicBezTo>
                  <a:cubicBezTo>
                    <a:pt x="756" y="492"/>
                    <a:pt x="744" y="142"/>
                    <a:pt x="449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44"/>
            <p:cNvSpPr/>
            <p:nvPr/>
          </p:nvSpPr>
          <p:spPr>
            <a:xfrm>
              <a:off x="783642" y="3514585"/>
              <a:ext cx="14515" cy="8193"/>
            </a:xfrm>
            <a:custGeom>
              <a:avLst/>
              <a:gdLst/>
              <a:ahLst/>
              <a:cxnLst/>
              <a:rect l="l" t="t" r="r" b="b"/>
              <a:pathLst>
                <a:path w="163" h="92" extrusionOk="0">
                  <a:moveTo>
                    <a:pt x="13" y="0"/>
                  </a:moveTo>
                  <a:cubicBezTo>
                    <a:pt x="4" y="0"/>
                    <a:pt x="1" y="15"/>
                    <a:pt x="11" y="20"/>
                  </a:cubicBezTo>
                  <a:cubicBezTo>
                    <a:pt x="54" y="26"/>
                    <a:pt x="104" y="51"/>
                    <a:pt x="134" y="88"/>
                  </a:cubicBezTo>
                  <a:cubicBezTo>
                    <a:pt x="137" y="90"/>
                    <a:pt x="140" y="92"/>
                    <a:pt x="143" y="92"/>
                  </a:cubicBezTo>
                  <a:cubicBezTo>
                    <a:pt x="153" y="92"/>
                    <a:pt x="162" y="79"/>
                    <a:pt x="153" y="69"/>
                  </a:cubicBezTo>
                  <a:cubicBezTo>
                    <a:pt x="110" y="38"/>
                    <a:pt x="67" y="14"/>
                    <a:pt x="18" y="2"/>
                  </a:cubicBezTo>
                  <a:cubicBezTo>
                    <a:pt x="16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44"/>
            <p:cNvSpPr/>
            <p:nvPr/>
          </p:nvSpPr>
          <p:spPr>
            <a:xfrm>
              <a:off x="773669" y="3519572"/>
              <a:ext cx="21728" cy="11398"/>
            </a:xfrm>
            <a:custGeom>
              <a:avLst/>
              <a:gdLst/>
              <a:ahLst/>
              <a:cxnLst/>
              <a:rect l="l" t="t" r="r" b="b"/>
              <a:pathLst>
                <a:path w="244" h="128" extrusionOk="0">
                  <a:moveTo>
                    <a:pt x="13" y="1"/>
                  </a:moveTo>
                  <a:cubicBezTo>
                    <a:pt x="0" y="1"/>
                    <a:pt x="0" y="13"/>
                    <a:pt x="7" y="19"/>
                  </a:cubicBezTo>
                  <a:cubicBezTo>
                    <a:pt x="87" y="44"/>
                    <a:pt x="154" y="81"/>
                    <a:pt x="216" y="124"/>
                  </a:cubicBezTo>
                  <a:cubicBezTo>
                    <a:pt x="219" y="126"/>
                    <a:pt x="222" y="127"/>
                    <a:pt x="225" y="127"/>
                  </a:cubicBezTo>
                  <a:cubicBezTo>
                    <a:pt x="238" y="127"/>
                    <a:pt x="244" y="109"/>
                    <a:pt x="234" y="99"/>
                  </a:cubicBezTo>
                  <a:cubicBezTo>
                    <a:pt x="166" y="50"/>
                    <a:pt x="93" y="19"/>
                    <a:pt x="1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44"/>
            <p:cNvSpPr/>
            <p:nvPr/>
          </p:nvSpPr>
          <p:spPr>
            <a:xfrm>
              <a:off x="739207" y="3529724"/>
              <a:ext cx="55300" cy="32058"/>
            </a:xfrm>
            <a:custGeom>
              <a:avLst/>
              <a:gdLst/>
              <a:ahLst/>
              <a:cxnLst/>
              <a:rect l="l" t="t" r="r" b="b"/>
              <a:pathLst>
                <a:path w="621" h="360" extrusionOk="0">
                  <a:moveTo>
                    <a:pt x="225" y="0"/>
                  </a:moveTo>
                  <a:cubicBezTo>
                    <a:pt x="155" y="0"/>
                    <a:pt x="80" y="9"/>
                    <a:pt x="0" y="22"/>
                  </a:cubicBezTo>
                  <a:cubicBezTo>
                    <a:pt x="172" y="102"/>
                    <a:pt x="326" y="219"/>
                    <a:pt x="455" y="360"/>
                  </a:cubicBezTo>
                  <a:cubicBezTo>
                    <a:pt x="523" y="305"/>
                    <a:pt x="578" y="225"/>
                    <a:pt x="621" y="145"/>
                  </a:cubicBezTo>
                  <a:cubicBezTo>
                    <a:pt x="621" y="145"/>
                    <a:pt x="615" y="139"/>
                    <a:pt x="615" y="139"/>
                  </a:cubicBezTo>
                  <a:cubicBezTo>
                    <a:pt x="485" y="34"/>
                    <a:pt x="362" y="0"/>
                    <a:pt x="22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44"/>
            <p:cNvSpPr/>
            <p:nvPr/>
          </p:nvSpPr>
          <p:spPr>
            <a:xfrm>
              <a:off x="660932" y="3525182"/>
              <a:ext cx="151652" cy="225296"/>
            </a:xfrm>
            <a:custGeom>
              <a:avLst/>
              <a:gdLst/>
              <a:ahLst/>
              <a:cxnLst/>
              <a:rect l="l" t="t" r="r" b="b"/>
              <a:pathLst>
                <a:path w="1703" h="2530" extrusionOk="0">
                  <a:moveTo>
                    <a:pt x="431" y="2029"/>
                  </a:moveTo>
                  <a:cubicBezTo>
                    <a:pt x="442" y="2029"/>
                    <a:pt x="450" y="2037"/>
                    <a:pt x="443" y="2051"/>
                  </a:cubicBezTo>
                  <a:cubicBezTo>
                    <a:pt x="425" y="2113"/>
                    <a:pt x="413" y="2174"/>
                    <a:pt x="413" y="2236"/>
                  </a:cubicBezTo>
                  <a:cubicBezTo>
                    <a:pt x="413" y="2245"/>
                    <a:pt x="406" y="2249"/>
                    <a:pt x="399" y="2249"/>
                  </a:cubicBezTo>
                  <a:cubicBezTo>
                    <a:pt x="393" y="2249"/>
                    <a:pt x="385" y="2245"/>
                    <a:pt x="382" y="2236"/>
                  </a:cubicBezTo>
                  <a:cubicBezTo>
                    <a:pt x="382" y="2168"/>
                    <a:pt x="388" y="2107"/>
                    <a:pt x="406" y="2045"/>
                  </a:cubicBezTo>
                  <a:cubicBezTo>
                    <a:pt x="412" y="2034"/>
                    <a:pt x="422" y="2029"/>
                    <a:pt x="431" y="2029"/>
                  </a:cubicBezTo>
                  <a:close/>
                  <a:moveTo>
                    <a:pt x="311" y="2044"/>
                  </a:moveTo>
                  <a:cubicBezTo>
                    <a:pt x="321" y="2044"/>
                    <a:pt x="330" y="2052"/>
                    <a:pt x="327" y="2064"/>
                  </a:cubicBezTo>
                  <a:cubicBezTo>
                    <a:pt x="314" y="2162"/>
                    <a:pt x="308" y="2242"/>
                    <a:pt x="351" y="2328"/>
                  </a:cubicBezTo>
                  <a:cubicBezTo>
                    <a:pt x="355" y="2336"/>
                    <a:pt x="348" y="2345"/>
                    <a:pt x="340" y="2345"/>
                  </a:cubicBezTo>
                  <a:cubicBezTo>
                    <a:pt x="337" y="2345"/>
                    <a:pt x="334" y="2344"/>
                    <a:pt x="333" y="2340"/>
                  </a:cubicBezTo>
                  <a:cubicBezTo>
                    <a:pt x="284" y="2254"/>
                    <a:pt x="265" y="2150"/>
                    <a:pt x="296" y="2057"/>
                  </a:cubicBezTo>
                  <a:cubicBezTo>
                    <a:pt x="298" y="2048"/>
                    <a:pt x="305" y="2044"/>
                    <a:pt x="311" y="2044"/>
                  </a:cubicBezTo>
                  <a:close/>
                  <a:moveTo>
                    <a:pt x="235" y="1"/>
                  </a:moveTo>
                  <a:cubicBezTo>
                    <a:pt x="157" y="1"/>
                    <a:pt x="79" y="7"/>
                    <a:pt x="1" y="18"/>
                  </a:cubicBezTo>
                  <a:cubicBezTo>
                    <a:pt x="296" y="159"/>
                    <a:pt x="468" y="454"/>
                    <a:pt x="505" y="786"/>
                  </a:cubicBezTo>
                  <a:cubicBezTo>
                    <a:pt x="535" y="1044"/>
                    <a:pt x="486" y="1302"/>
                    <a:pt x="419" y="1554"/>
                  </a:cubicBezTo>
                  <a:cubicBezTo>
                    <a:pt x="345" y="1836"/>
                    <a:pt x="179" y="2186"/>
                    <a:pt x="259" y="2475"/>
                  </a:cubicBezTo>
                  <a:cubicBezTo>
                    <a:pt x="306" y="2514"/>
                    <a:pt x="369" y="2529"/>
                    <a:pt x="439" y="2529"/>
                  </a:cubicBezTo>
                  <a:cubicBezTo>
                    <a:pt x="634" y="2529"/>
                    <a:pt x="885" y="2409"/>
                    <a:pt x="1002" y="2346"/>
                  </a:cubicBezTo>
                  <a:cubicBezTo>
                    <a:pt x="1193" y="2236"/>
                    <a:pt x="1353" y="2088"/>
                    <a:pt x="1469" y="1904"/>
                  </a:cubicBezTo>
                  <a:cubicBezTo>
                    <a:pt x="1703" y="1517"/>
                    <a:pt x="1678" y="1056"/>
                    <a:pt x="1445" y="675"/>
                  </a:cubicBezTo>
                  <a:cubicBezTo>
                    <a:pt x="1170" y="215"/>
                    <a:pt x="713" y="1"/>
                    <a:pt x="235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44"/>
            <p:cNvSpPr/>
            <p:nvPr/>
          </p:nvSpPr>
          <p:spPr>
            <a:xfrm>
              <a:off x="736090" y="3488316"/>
              <a:ext cx="12200" cy="16474"/>
            </a:xfrm>
            <a:custGeom>
              <a:avLst/>
              <a:gdLst/>
              <a:ahLst/>
              <a:cxnLst/>
              <a:rect l="l" t="t" r="r" b="b"/>
              <a:pathLst>
                <a:path w="137" h="185" extrusionOk="0">
                  <a:moveTo>
                    <a:pt x="116" y="0"/>
                  </a:moveTo>
                  <a:cubicBezTo>
                    <a:pt x="111" y="0"/>
                    <a:pt x="107" y="2"/>
                    <a:pt x="103" y="8"/>
                  </a:cubicBezTo>
                  <a:cubicBezTo>
                    <a:pt x="66" y="57"/>
                    <a:pt x="35" y="112"/>
                    <a:pt x="5" y="168"/>
                  </a:cubicBezTo>
                  <a:cubicBezTo>
                    <a:pt x="0" y="176"/>
                    <a:pt x="8" y="185"/>
                    <a:pt x="16" y="185"/>
                  </a:cubicBezTo>
                  <a:cubicBezTo>
                    <a:pt x="19" y="185"/>
                    <a:pt x="21" y="183"/>
                    <a:pt x="23" y="180"/>
                  </a:cubicBezTo>
                  <a:cubicBezTo>
                    <a:pt x="60" y="125"/>
                    <a:pt x="97" y="75"/>
                    <a:pt x="128" y="26"/>
                  </a:cubicBezTo>
                  <a:cubicBezTo>
                    <a:pt x="136" y="13"/>
                    <a:pt x="127" y="0"/>
                    <a:pt x="11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44"/>
            <p:cNvSpPr/>
            <p:nvPr/>
          </p:nvSpPr>
          <p:spPr>
            <a:xfrm>
              <a:off x="727363" y="3487425"/>
              <a:ext cx="13268" cy="17365"/>
            </a:xfrm>
            <a:custGeom>
              <a:avLst/>
              <a:gdLst/>
              <a:ahLst/>
              <a:cxnLst/>
              <a:rect l="l" t="t" r="r" b="b"/>
              <a:pathLst>
                <a:path w="149" h="195" extrusionOk="0">
                  <a:moveTo>
                    <a:pt x="128" y="0"/>
                  </a:moveTo>
                  <a:cubicBezTo>
                    <a:pt x="123" y="0"/>
                    <a:pt x="119" y="2"/>
                    <a:pt x="115" y="6"/>
                  </a:cubicBezTo>
                  <a:cubicBezTo>
                    <a:pt x="78" y="61"/>
                    <a:pt x="41" y="122"/>
                    <a:pt x="4" y="178"/>
                  </a:cubicBezTo>
                  <a:cubicBezTo>
                    <a:pt x="0" y="186"/>
                    <a:pt x="8" y="195"/>
                    <a:pt x="15" y="195"/>
                  </a:cubicBezTo>
                  <a:cubicBezTo>
                    <a:pt x="18" y="195"/>
                    <a:pt x="21" y="193"/>
                    <a:pt x="23" y="190"/>
                  </a:cubicBezTo>
                  <a:cubicBezTo>
                    <a:pt x="60" y="135"/>
                    <a:pt x="103" y="79"/>
                    <a:pt x="140" y="18"/>
                  </a:cubicBezTo>
                  <a:cubicBezTo>
                    <a:pt x="148" y="9"/>
                    <a:pt x="139" y="0"/>
                    <a:pt x="12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44"/>
            <p:cNvSpPr/>
            <p:nvPr/>
          </p:nvSpPr>
          <p:spPr>
            <a:xfrm>
              <a:off x="694860" y="3705863"/>
              <a:ext cx="6234" cy="19680"/>
            </a:xfrm>
            <a:custGeom>
              <a:avLst/>
              <a:gdLst/>
              <a:ahLst/>
              <a:cxnLst/>
              <a:rect l="l" t="t" r="r" b="b"/>
              <a:pathLst>
                <a:path w="70" h="221" extrusionOk="0">
                  <a:moveTo>
                    <a:pt x="50" y="0"/>
                  </a:moveTo>
                  <a:cubicBezTo>
                    <a:pt x="41" y="0"/>
                    <a:pt x="31" y="5"/>
                    <a:pt x="25" y="16"/>
                  </a:cubicBezTo>
                  <a:cubicBezTo>
                    <a:pt x="7" y="78"/>
                    <a:pt x="1" y="139"/>
                    <a:pt x="1" y="207"/>
                  </a:cubicBezTo>
                  <a:cubicBezTo>
                    <a:pt x="4" y="216"/>
                    <a:pt x="12" y="220"/>
                    <a:pt x="18" y="220"/>
                  </a:cubicBezTo>
                  <a:cubicBezTo>
                    <a:pt x="25" y="220"/>
                    <a:pt x="32" y="216"/>
                    <a:pt x="32" y="207"/>
                  </a:cubicBezTo>
                  <a:cubicBezTo>
                    <a:pt x="32" y="145"/>
                    <a:pt x="44" y="84"/>
                    <a:pt x="62" y="22"/>
                  </a:cubicBezTo>
                  <a:cubicBezTo>
                    <a:pt x="69" y="8"/>
                    <a:pt x="61" y="0"/>
                    <a:pt x="5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44"/>
            <p:cNvSpPr/>
            <p:nvPr/>
          </p:nvSpPr>
          <p:spPr>
            <a:xfrm>
              <a:off x="435549" y="3491700"/>
              <a:ext cx="259403" cy="233133"/>
            </a:xfrm>
            <a:custGeom>
              <a:avLst/>
              <a:gdLst/>
              <a:ahLst/>
              <a:cxnLst/>
              <a:rect l="l" t="t" r="r" b="b"/>
              <a:pathLst>
                <a:path w="2913" h="2618" extrusionOk="0">
                  <a:moveTo>
                    <a:pt x="2201" y="984"/>
                  </a:moveTo>
                  <a:cubicBezTo>
                    <a:pt x="2217" y="984"/>
                    <a:pt x="2233" y="1006"/>
                    <a:pt x="2219" y="1020"/>
                  </a:cubicBezTo>
                  <a:cubicBezTo>
                    <a:pt x="1948" y="1364"/>
                    <a:pt x="1555" y="1622"/>
                    <a:pt x="1131" y="1745"/>
                  </a:cubicBezTo>
                  <a:cubicBezTo>
                    <a:pt x="1130" y="1746"/>
                    <a:pt x="1129" y="1746"/>
                    <a:pt x="1127" y="1746"/>
                  </a:cubicBezTo>
                  <a:cubicBezTo>
                    <a:pt x="1118" y="1746"/>
                    <a:pt x="1114" y="1726"/>
                    <a:pt x="1125" y="1721"/>
                  </a:cubicBezTo>
                  <a:cubicBezTo>
                    <a:pt x="1549" y="1561"/>
                    <a:pt x="1887" y="1321"/>
                    <a:pt x="2188" y="990"/>
                  </a:cubicBezTo>
                  <a:cubicBezTo>
                    <a:pt x="2192" y="986"/>
                    <a:pt x="2196" y="984"/>
                    <a:pt x="2201" y="984"/>
                  </a:cubicBezTo>
                  <a:close/>
                  <a:moveTo>
                    <a:pt x="1738" y="594"/>
                  </a:moveTo>
                  <a:cubicBezTo>
                    <a:pt x="1757" y="594"/>
                    <a:pt x="1767" y="617"/>
                    <a:pt x="1752" y="627"/>
                  </a:cubicBezTo>
                  <a:cubicBezTo>
                    <a:pt x="1205" y="959"/>
                    <a:pt x="984" y="1549"/>
                    <a:pt x="548" y="1985"/>
                  </a:cubicBezTo>
                  <a:cubicBezTo>
                    <a:pt x="546" y="1989"/>
                    <a:pt x="543" y="1990"/>
                    <a:pt x="541" y="1990"/>
                  </a:cubicBezTo>
                  <a:cubicBezTo>
                    <a:pt x="536" y="1990"/>
                    <a:pt x="531" y="1981"/>
                    <a:pt x="535" y="1973"/>
                  </a:cubicBezTo>
                  <a:cubicBezTo>
                    <a:pt x="904" y="1512"/>
                    <a:pt x="1180" y="879"/>
                    <a:pt x="1727" y="596"/>
                  </a:cubicBezTo>
                  <a:cubicBezTo>
                    <a:pt x="1731" y="594"/>
                    <a:pt x="1735" y="594"/>
                    <a:pt x="1738" y="594"/>
                  </a:cubicBezTo>
                  <a:close/>
                  <a:moveTo>
                    <a:pt x="1045" y="1991"/>
                  </a:moveTo>
                  <a:cubicBezTo>
                    <a:pt x="1064" y="1991"/>
                    <a:pt x="1064" y="2022"/>
                    <a:pt x="1045" y="2022"/>
                  </a:cubicBezTo>
                  <a:cubicBezTo>
                    <a:pt x="996" y="2016"/>
                    <a:pt x="947" y="2016"/>
                    <a:pt x="898" y="2016"/>
                  </a:cubicBezTo>
                  <a:cubicBezTo>
                    <a:pt x="885" y="2016"/>
                    <a:pt x="885" y="1997"/>
                    <a:pt x="898" y="1997"/>
                  </a:cubicBezTo>
                  <a:cubicBezTo>
                    <a:pt x="947" y="1997"/>
                    <a:pt x="996" y="1991"/>
                    <a:pt x="1045" y="1991"/>
                  </a:cubicBezTo>
                  <a:close/>
                  <a:moveTo>
                    <a:pt x="1030" y="2063"/>
                  </a:moveTo>
                  <a:cubicBezTo>
                    <a:pt x="1050" y="2063"/>
                    <a:pt x="1069" y="2064"/>
                    <a:pt x="1088" y="2065"/>
                  </a:cubicBezTo>
                  <a:cubicBezTo>
                    <a:pt x="1107" y="2065"/>
                    <a:pt x="1107" y="2089"/>
                    <a:pt x="1088" y="2089"/>
                  </a:cubicBezTo>
                  <a:cubicBezTo>
                    <a:pt x="984" y="2089"/>
                    <a:pt x="879" y="2089"/>
                    <a:pt x="769" y="2102"/>
                  </a:cubicBezTo>
                  <a:cubicBezTo>
                    <a:pt x="763" y="2102"/>
                    <a:pt x="763" y="2089"/>
                    <a:pt x="769" y="2083"/>
                  </a:cubicBezTo>
                  <a:cubicBezTo>
                    <a:pt x="854" y="2073"/>
                    <a:pt x="943" y="2063"/>
                    <a:pt x="1030" y="2063"/>
                  </a:cubicBezTo>
                  <a:close/>
                  <a:moveTo>
                    <a:pt x="1868" y="1"/>
                  </a:moveTo>
                  <a:cubicBezTo>
                    <a:pt x="1426" y="388"/>
                    <a:pt x="971" y="725"/>
                    <a:pt x="621" y="1205"/>
                  </a:cubicBezTo>
                  <a:cubicBezTo>
                    <a:pt x="425" y="1481"/>
                    <a:pt x="388" y="1776"/>
                    <a:pt x="271" y="2089"/>
                  </a:cubicBezTo>
                  <a:cubicBezTo>
                    <a:pt x="216" y="2237"/>
                    <a:pt x="136" y="2366"/>
                    <a:pt x="1" y="2452"/>
                  </a:cubicBezTo>
                  <a:cubicBezTo>
                    <a:pt x="44" y="2458"/>
                    <a:pt x="93" y="2476"/>
                    <a:pt x="130" y="2495"/>
                  </a:cubicBezTo>
                  <a:cubicBezTo>
                    <a:pt x="185" y="2526"/>
                    <a:pt x="234" y="2569"/>
                    <a:pt x="277" y="2618"/>
                  </a:cubicBezTo>
                  <a:cubicBezTo>
                    <a:pt x="474" y="2212"/>
                    <a:pt x="953" y="2145"/>
                    <a:pt x="1365" y="2065"/>
                  </a:cubicBezTo>
                  <a:cubicBezTo>
                    <a:pt x="2065" y="1942"/>
                    <a:pt x="2501" y="1506"/>
                    <a:pt x="2907" y="959"/>
                  </a:cubicBezTo>
                  <a:cubicBezTo>
                    <a:pt x="2913" y="959"/>
                    <a:pt x="2913" y="959"/>
                    <a:pt x="2913" y="953"/>
                  </a:cubicBezTo>
                  <a:cubicBezTo>
                    <a:pt x="2845" y="719"/>
                    <a:pt x="2698" y="523"/>
                    <a:pt x="2421" y="424"/>
                  </a:cubicBezTo>
                  <a:cubicBezTo>
                    <a:pt x="2415" y="424"/>
                    <a:pt x="2409" y="418"/>
                    <a:pt x="2403" y="418"/>
                  </a:cubicBezTo>
                  <a:cubicBezTo>
                    <a:pt x="2249" y="449"/>
                    <a:pt x="2096" y="504"/>
                    <a:pt x="1954" y="578"/>
                  </a:cubicBezTo>
                  <a:cubicBezTo>
                    <a:pt x="1950" y="581"/>
                    <a:pt x="1947" y="582"/>
                    <a:pt x="1944" y="582"/>
                  </a:cubicBezTo>
                  <a:cubicBezTo>
                    <a:pt x="1934" y="582"/>
                    <a:pt x="1931" y="569"/>
                    <a:pt x="1936" y="560"/>
                  </a:cubicBezTo>
                  <a:lnTo>
                    <a:pt x="1924" y="560"/>
                  </a:lnTo>
                  <a:cubicBezTo>
                    <a:pt x="1918" y="590"/>
                    <a:pt x="1905" y="615"/>
                    <a:pt x="1899" y="646"/>
                  </a:cubicBezTo>
                  <a:cubicBezTo>
                    <a:pt x="1897" y="653"/>
                    <a:pt x="1890" y="656"/>
                    <a:pt x="1884" y="656"/>
                  </a:cubicBezTo>
                  <a:cubicBezTo>
                    <a:pt x="1874" y="656"/>
                    <a:pt x="1862" y="648"/>
                    <a:pt x="1862" y="633"/>
                  </a:cubicBezTo>
                  <a:cubicBezTo>
                    <a:pt x="1899" y="431"/>
                    <a:pt x="1924" y="209"/>
                    <a:pt x="186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44"/>
            <p:cNvSpPr/>
            <p:nvPr/>
          </p:nvSpPr>
          <p:spPr>
            <a:xfrm>
              <a:off x="684530" y="3707110"/>
              <a:ext cx="8104" cy="26982"/>
            </a:xfrm>
            <a:custGeom>
              <a:avLst/>
              <a:gdLst/>
              <a:ahLst/>
              <a:cxnLst/>
              <a:rect l="l" t="t" r="r" b="b"/>
              <a:pathLst>
                <a:path w="91" h="303" extrusionOk="0">
                  <a:moveTo>
                    <a:pt x="46" y="1"/>
                  </a:moveTo>
                  <a:cubicBezTo>
                    <a:pt x="40" y="1"/>
                    <a:pt x="33" y="5"/>
                    <a:pt x="31" y="14"/>
                  </a:cubicBezTo>
                  <a:cubicBezTo>
                    <a:pt x="0" y="107"/>
                    <a:pt x="25" y="211"/>
                    <a:pt x="68" y="297"/>
                  </a:cubicBezTo>
                  <a:cubicBezTo>
                    <a:pt x="69" y="301"/>
                    <a:pt x="72" y="302"/>
                    <a:pt x="75" y="302"/>
                  </a:cubicBezTo>
                  <a:cubicBezTo>
                    <a:pt x="83" y="302"/>
                    <a:pt x="90" y="293"/>
                    <a:pt x="86" y="285"/>
                  </a:cubicBezTo>
                  <a:cubicBezTo>
                    <a:pt x="43" y="199"/>
                    <a:pt x="49" y="119"/>
                    <a:pt x="62" y="21"/>
                  </a:cubicBezTo>
                  <a:cubicBezTo>
                    <a:pt x="65" y="9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44"/>
            <p:cNvSpPr/>
            <p:nvPr/>
          </p:nvSpPr>
          <p:spPr>
            <a:xfrm>
              <a:off x="590406" y="3371305"/>
              <a:ext cx="86557" cy="111223"/>
            </a:xfrm>
            <a:custGeom>
              <a:avLst/>
              <a:gdLst/>
              <a:ahLst/>
              <a:cxnLst/>
              <a:rect l="l" t="t" r="r" b="b"/>
              <a:pathLst>
                <a:path w="972" h="1249" extrusionOk="0">
                  <a:moveTo>
                    <a:pt x="425" y="298"/>
                  </a:moveTo>
                  <a:cubicBezTo>
                    <a:pt x="429" y="298"/>
                    <a:pt x="434" y="299"/>
                    <a:pt x="437" y="302"/>
                  </a:cubicBezTo>
                  <a:cubicBezTo>
                    <a:pt x="461" y="357"/>
                    <a:pt x="480" y="406"/>
                    <a:pt x="498" y="462"/>
                  </a:cubicBezTo>
                  <a:cubicBezTo>
                    <a:pt x="502" y="472"/>
                    <a:pt x="495" y="479"/>
                    <a:pt x="487" y="479"/>
                  </a:cubicBezTo>
                  <a:cubicBezTo>
                    <a:pt x="482" y="479"/>
                    <a:pt x="476" y="476"/>
                    <a:pt x="473" y="468"/>
                  </a:cubicBezTo>
                  <a:cubicBezTo>
                    <a:pt x="449" y="419"/>
                    <a:pt x="437" y="363"/>
                    <a:pt x="418" y="308"/>
                  </a:cubicBezTo>
                  <a:cubicBezTo>
                    <a:pt x="415" y="301"/>
                    <a:pt x="419" y="298"/>
                    <a:pt x="425" y="298"/>
                  </a:cubicBezTo>
                  <a:close/>
                  <a:moveTo>
                    <a:pt x="312" y="266"/>
                  </a:moveTo>
                  <a:cubicBezTo>
                    <a:pt x="315" y="266"/>
                    <a:pt x="318" y="268"/>
                    <a:pt x="320" y="271"/>
                  </a:cubicBezTo>
                  <a:cubicBezTo>
                    <a:pt x="369" y="333"/>
                    <a:pt x="394" y="419"/>
                    <a:pt x="387" y="492"/>
                  </a:cubicBezTo>
                  <a:cubicBezTo>
                    <a:pt x="387" y="505"/>
                    <a:pt x="378" y="511"/>
                    <a:pt x="370" y="511"/>
                  </a:cubicBezTo>
                  <a:cubicBezTo>
                    <a:pt x="361" y="511"/>
                    <a:pt x="354" y="505"/>
                    <a:pt x="357" y="492"/>
                  </a:cubicBezTo>
                  <a:cubicBezTo>
                    <a:pt x="357" y="419"/>
                    <a:pt x="344" y="351"/>
                    <a:pt x="301" y="284"/>
                  </a:cubicBezTo>
                  <a:cubicBezTo>
                    <a:pt x="297" y="275"/>
                    <a:pt x="305" y="266"/>
                    <a:pt x="312" y="266"/>
                  </a:cubicBezTo>
                  <a:close/>
                  <a:moveTo>
                    <a:pt x="545" y="1"/>
                  </a:moveTo>
                  <a:cubicBezTo>
                    <a:pt x="424" y="1"/>
                    <a:pt x="298" y="28"/>
                    <a:pt x="191" y="69"/>
                  </a:cubicBezTo>
                  <a:cubicBezTo>
                    <a:pt x="123" y="93"/>
                    <a:pt x="62" y="124"/>
                    <a:pt x="0" y="167"/>
                  </a:cubicBezTo>
                  <a:lnTo>
                    <a:pt x="7" y="173"/>
                  </a:lnTo>
                  <a:cubicBezTo>
                    <a:pt x="11" y="173"/>
                    <a:pt x="15" y="170"/>
                    <a:pt x="17" y="170"/>
                  </a:cubicBezTo>
                  <a:cubicBezTo>
                    <a:pt x="18" y="170"/>
                    <a:pt x="19" y="171"/>
                    <a:pt x="19" y="173"/>
                  </a:cubicBezTo>
                  <a:cubicBezTo>
                    <a:pt x="381" y="400"/>
                    <a:pt x="283" y="861"/>
                    <a:pt x="154" y="1193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60" y="1217"/>
                    <a:pt x="166" y="1230"/>
                    <a:pt x="172" y="1248"/>
                  </a:cubicBezTo>
                  <a:cubicBezTo>
                    <a:pt x="443" y="972"/>
                    <a:pt x="688" y="677"/>
                    <a:pt x="891" y="345"/>
                  </a:cubicBezTo>
                  <a:cubicBezTo>
                    <a:pt x="922" y="302"/>
                    <a:pt x="947" y="247"/>
                    <a:pt x="971" y="198"/>
                  </a:cubicBezTo>
                  <a:cubicBezTo>
                    <a:pt x="878" y="54"/>
                    <a:pt x="715" y="1"/>
                    <a:pt x="545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44"/>
            <p:cNvSpPr/>
            <p:nvPr/>
          </p:nvSpPr>
          <p:spPr>
            <a:xfrm>
              <a:off x="627272" y="3398109"/>
              <a:ext cx="7836" cy="15940"/>
            </a:xfrm>
            <a:custGeom>
              <a:avLst/>
              <a:gdLst/>
              <a:ahLst/>
              <a:cxnLst/>
              <a:rect l="l" t="t" r="r" b="b"/>
              <a:pathLst>
                <a:path w="88" h="179" extrusionOk="0">
                  <a:moveTo>
                    <a:pt x="11" y="0"/>
                  </a:moveTo>
                  <a:cubicBezTo>
                    <a:pt x="5" y="0"/>
                    <a:pt x="1" y="4"/>
                    <a:pt x="4" y="7"/>
                  </a:cubicBezTo>
                  <a:cubicBezTo>
                    <a:pt x="23" y="62"/>
                    <a:pt x="35" y="118"/>
                    <a:pt x="59" y="167"/>
                  </a:cubicBezTo>
                  <a:cubicBezTo>
                    <a:pt x="62" y="175"/>
                    <a:pt x="68" y="178"/>
                    <a:pt x="73" y="178"/>
                  </a:cubicBezTo>
                  <a:cubicBezTo>
                    <a:pt x="81" y="178"/>
                    <a:pt x="88" y="171"/>
                    <a:pt x="84" y="161"/>
                  </a:cubicBezTo>
                  <a:cubicBezTo>
                    <a:pt x="66" y="105"/>
                    <a:pt x="47" y="56"/>
                    <a:pt x="23" y="7"/>
                  </a:cubicBezTo>
                  <a:cubicBezTo>
                    <a:pt x="20" y="2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44"/>
            <p:cNvSpPr/>
            <p:nvPr/>
          </p:nvSpPr>
          <p:spPr>
            <a:xfrm>
              <a:off x="534750" y="3579235"/>
              <a:ext cx="99291" cy="68034"/>
            </a:xfrm>
            <a:custGeom>
              <a:avLst/>
              <a:gdLst/>
              <a:ahLst/>
              <a:cxnLst/>
              <a:rect l="l" t="t" r="r" b="b"/>
              <a:pathLst>
                <a:path w="1115" h="764" extrusionOk="0">
                  <a:moveTo>
                    <a:pt x="1086" y="1"/>
                  </a:moveTo>
                  <a:cubicBezTo>
                    <a:pt x="1082" y="1"/>
                    <a:pt x="1078" y="3"/>
                    <a:pt x="1074" y="7"/>
                  </a:cubicBezTo>
                  <a:cubicBezTo>
                    <a:pt x="773" y="338"/>
                    <a:pt x="435" y="584"/>
                    <a:pt x="17" y="738"/>
                  </a:cubicBezTo>
                  <a:cubicBezTo>
                    <a:pt x="1" y="743"/>
                    <a:pt x="4" y="763"/>
                    <a:pt x="18" y="763"/>
                  </a:cubicBezTo>
                  <a:cubicBezTo>
                    <a:pt x="19" y="763"/>
                    <a:pt x="21" y="763"/>
                    <a:pt x="23" y="762"/>
                  </a:cubicBezTo>
                  <a:cubicBezTo>
                    <a:pt x="441" y="639"/>
                    <a:pt x="834" y="381"/>
                    <a:pt x="1105" y="37"/>
                  </a:cubicBezTo>
                  <a:cubicBezTo>
                    <a:pt x="1114" y="23"/>
                    <a:pt x="1101" y="1"/>
                    <a:pt x="108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44"/>
            <p:cNvSpPr/>
            <p:nvPr/>
          </p:nvSpPr>
          <p:spPr>
            <a:xfrm>
              <a:off x="616853" y="3394993"/>
              <a:ext cx="8638" cy="21817"/>
            </a:xfrm>
            <a:custGeom>
              <a:avLst/>
              <a:gdLst/>
              <a:ahLst/>
              <a:cxnLst/>
              <a:rect l="l" t="t" r="r" b="b"/>
              <a:pathLst>
                <a:path w="97" h="245" extrusionOk="0">
                  <a:moveTo>
                    <a:pt x="15" y="0"/>
                  </a:moveTo>
                  <a:cubicBezTo>
                    <a:pt x="8" y="0"/>
                    <a:pt x="0" y="9"/>
                    <a:pt x="4" y="18"/>
                  </a:cubicBezTo>
                  <a:cubicBezTo>
                    <a:pt x="47" y="85"/>
                    <a:pt x="60" y="153"/>
                    <a:pt x="54" y="226"/>
                  </a:cubicBezTo>
                  <a:cubicBezTo>
                    <a:pt x="54" y="239"/>
                    <a:pt x="61" y="245"/>
                    <a:pt x="70" y="245"/>
                  </a:cubicBezTo>
                  <a:cubicBezTo>
                    <a:pt x="78" y="245"/>
                    <a:pt x="87" y="239"/>
                    <a:pt x="90" y="226"/>
                  </a:cubicBezTo>
                  <a:cubicBezTo>
                    <a:pt x="97" y="153"/>
                    <a:pt x="72" y="67"/>
                    <a:pt x="23" y="5"/>
                  </a:cubicBezTo>
                  <a:cubicBezTo>
                    <a:pt x="21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44"/>
            <p:cNvSpPr/>
            <p:nvPr/>
          </p:nvSpPr>
          <p:spPr>
            <a:xfrm>
              <a:off x="551580" y="3385553"/>
              <a:ext cx="63493" cy="85488"/>
            </a:xfrm>
            <a:custGeom>
              <a:avLst/>
              <a:gdLst/>
              <a:ahLst/>
              <a:cxnLst/>
              <a:rect l="l" t="t" r="r" b="b"/>
              <a:pathLst>
                <a:path w="713" h="960" extrusionOk="0">
                  <a:moveTo>
                    <a:pt x="436" y="1"/>
                  </a:moveTo>
                  <a:cubicBezTo>
                    <a:pt x="246" y="130"/>
                    <a:pt x="111" y="326"/>
                    <a:pt x="31" y="560"/>
                  </a:cubicBezTo>
                  <a:cubicBezTo>
                    <a:pt x="25" y="572"/>
                    <a:pt x="13" y="578"/>
                    <a:pt x="0" y="578"/>
                  </a:cubicBezTo>
                  <a:cubicBezTo>
                    <a:pt x="185" y="615"/>
                    <a:pt x="350" y="701"/>
                    <a:pt x="473" y="842"/>
                  </a:cubicBezTo>
                  <a:cubicBezTo>
                    <a:pt x="504" y="879"/>
                    <a:pt x="529" y="916"/>
                    <a:pt x="553" y="959"/>
                  </a:cubicBezTo>
                  <a:cubicBezTo>
                    <a:pt x="664" y="640"/>
                    <a:pt x="713" y="283"/>
                    <a:pt x="443" y="25"/>
                  </a:cubicBezTo>
                  <a:cubicBezTo>
                    <a:pt x="443" y="25"/>
                    <a:pt x="443" y="19"/>
                    <a:pt x="443" y="13"/>
                  </a:cubicBezTo>
                  <a:lnTo>
                    <a:pt x="43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44"/>
            <p:cNvSpPr/>
            <p:nvPr/>
          </p:nvSpPr>
          <p:spPr>
            <a:xfrm>
              <a:off x="575623" y="3479678"/>
              <a:ext cx="25290" cy="17009"/>
            </a:xfrm>
            <a:custGeom>
              <a:avLst/>
              <a:gdLst/>
              <a:ahLst/>
              <a:cxnLst/>
              <a:rect l="l" t="t" r="r" b="b"/>
              <a:pathLst>
                <a:path w="284" h="19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50"/>
                    <a:pt x="117" y="117"/>
                    <a:pt x="123" y="191"/>
                  </a:cubicBezTo>
                  <a:cubicBezTo>
                    <a:pt x="179" y="160"/>
                    <a:pt x="228" y="123"/>
                    <a:pt x="283" y="93"/>
                  </a:cubicBezTo>
                  <a:cubicBezTo>
                    <a:pt x="277" y="80"/>
                    <a:pt x="277" y="68"/>
                    <a:pt x="271" y="56"/>
                  </a:cubicBezTo>
                  <a:cubicBezTo>
                    <a:pt x="179" y="19"/>
                    <a:pt x="87" y="7"/>
                    <a:pt x="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44"/>
            <p:cNvSpPr/>
            <p:nvPr/>
          </p:nvSpPr>
          <p:spPr>
            <a:xfrm>
              <a:off x="395121" y="3441120"/>
              <a:ext cx="201342" cy="110867"/>
            </a:xfrm>
            <a:custGeom>
              <a:avLst/>
              <a:gdLst/>
              <a:ahLst/>
              <a:cxnLst/>
              <a:rect l="l" t="t" r="r" b="b"/>
              <a:pathLst>
                <a:path w="2261" h="1245" extrusionOk="0">
                  <a:moveTo>
                    <a:pt x="663" y="832"/>
                  </a:moveTo>
                  <a:cubicBezTo>
                    <a:pt x="678" y="832"/>
                    <a:pt x="686" y="852"/>
                    <a:pt x="670" y="863"/>
                  </a:cubicBezTo>
                  <a:cubicBezTo>
                    <a:pt x="639" y="876"/>
                    <a:pt x="608" y="900"/>
                    <a:pt x="590" y="925"/>
                  </a:cubicBezTo>
                  <a:cubicBezTo>
                    <a:pt x="586" y="928"/>
                    <a:pt x="582" y="930"/>
                    <a:pt x="578" y="930"/>
                  </a:cubicBezTo>
                  <a:cubicBezTo>
                    <a:pt x="569" y="930"/>
                    <a:pt x="561" y="921"/>
                    <a:pt x="565" y="913"/>
                  </a:cubicBezTo>
                  <a:cubicBezTo>
                    <a:pt x="590" y="876"/>
                    <a:pt x="621" y="851"/>
                    <a:pt x="658" y="833"/>
                  </a:cubicBezTo>
                  <a:cubicBezTo>
                    <a:pt x="660" y="832"/>
                    <a:pt x="661" y="832"/>
                    <a:pt x="663" y="832"/>
                  </a:cubicBezTo>
                  <a:close/>
                  <a:moveTo>
                    <a:pt x="693" y="906"/>
                  </a:moveTo>
                  <a:cubicBezTo>
                    <a:pt x="705" y="906"/>
                    <a:pt x="716" y="922"/>
                    <a:pt x="707" y="931"/>
                  </a:cubicBezTo>
                  <a:cubicBezTo>
                    <a:pt x="645" y="986"/>
                    <a:pt x="584" y="1035"/>
                    <a:pt x="529" y="1085"/>
                  </a:cubicBezTo>
                  <a:cubicBezTo>
                    <a:pt x="526" y="1088"/>
                    <a:pt x="523" y="1089"/>
                    <a:pt x="520" y="1089"/>
                  </a:cubicBezTo>
                  <a:cubicBezTo>
                    <a:pt x="512" y="1089"/>
                    <a:pt x="507" y="1077"/>
                    <a:pt x="516" y="1072"/>
                  </a:cubicBezTo>
                  <a:cubicBezTo>
                    <a:pt x="572" y="1017"/>
                    <a:pt x="627" y="962"/>
                    <a:pt x="682" y="913"/>
                  </a:cubicBezTo>
                  <a:cubicBezTo>
                    <a:pt x="685" y="908"/>
                    <a:pt x="689" y="906"/>
                    <a:pt x="693" y="906"/>
                  </a:cubicBezTo>
                  <a:close/>
                  <a:moveTo>
                    <a:pt x="1491" y="1"/>
                  </a:moveTo>
                  <a:cubicBezTo>
                    <a:pt x="1465" y="1"/>
                    <a:pt x="1439" y="2"/>
                    <a:pt x="1413" y="3"/>
                  </a:cubicBezTo>
                  <a:cubicBezTo>
                    <a:pt x="1100" y="16"/>
                    <a:pt x="793" y="139"/>
                    <a:pt x="559" y="341"/>
                  </a:cubicBezTo>
                  <a:cubicBezTo>
                    <a:pt x="326" y="532"/>
                    <a:pt x="0" y="949"/>
                    <a:pt x="258" y="1226"/>
                  </a:cubicBezTo>
                  <a:cubicBezTo>
                    <a:pt x="286" y="1238"/>
                    <a:pt x="316" y="1244"/>
                    <a:pt x="348" y="1244"/>
                  </a:cubicBezTo>
                  <a:cubicBezTo>
                    <a:pt x="659" y="1244"/>
                    <a:pt x="1135" y="696"/>
                    <a:pt x="1358" y="562"/>
                  </a:cubicBezTo>
                  <a:cubicBezTo>
                    <a:pt x="1505" y="470"/>
                    <a:pt x="1665" y="403"/>
                    <a:pt x="1831" y="378"/>
                  </a:cubicBezTo>
                  <a:cubicBezTo>
                    <a:pt x="1885" y="369"/>
                    <a:pt x="1941" y="364"/>
                    <a:pt x="1996" y="364"/>
                  </a:cubicBezTo>
                  <a:cubicBezTo>
                    <a:pt x="2085" y="364"/>
                    <a:pt x="2174" y="376"/>
                    <a:pt x="2261" y="403"/>
                  </a:cubicBezTo>
                  <a:cubicBezTo>
                    <a:pt x="2249" y="384"/>
                    <a:pt x="2243" y="366"/>
                    <a:pt x="2230" y="347"/>
                  </a:cubicBezTo>
                  <a:cubicBezTo>
                    <a:pt x="2073" y="94"/>
                    <a:pt x="1772" y="1"/>
                    <a:pt x="1491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44"/>
            <p:cNvSpPr/>
            <p:nvPr/>
          </p:nvSpPr>
          <p:spPr>
            <a:xfrm>
              <a:off x="482745" y="3544506"/>
              <a:ext cx="110244" cy="124492"/>
            </a:xfrm>
            <a:custGeom>
              <a:avLst/>
              <a:gdLst/>
              <a:ahLst/>
              <a:cxnLst/>
              <a:rect l="l" t="t" r="r" b="b"/>
              <a:pathLst>
                <a:path w="1238" h="1398" extrusionOk="0">
                  <a:moveTo>
                    <a:pt x="1208" y="1"/>
                  </a:moveTo>
                  <a:cubicBezTo>
                    <a:pt x="1205" y="1"/>
                    <a:pt x="1201" y="1"/>
                    <a:pt x="1197" y="3"/>
                  </a:cubicBezTo>
                  <a:cubicBezTo>
                    <a:pt x="650" y="286"/>
                    <a:pt x="374" y="919"/>
                    <a:pt x="5" y="1380"/>
                  </a:cubicBezTo>
                  <a:cubicBezTo>
                    <a:pt x="1" y="1388"/>
                    <a:pt x="6" y="1397"/>
                    <a:pt x="11" y="1397"/>
                  </a:cubicBezTo>
                  <a:cubicBezTo>
                    <a:pt x="13" y="1397"/>
                    <a:pt x="16" y="1396"/>
                    <a:pt x="18" y="1392"/>
                  </a:cubicBezTo>
                  <a:cubicBezTo>
                    <a:pt x="454" y="956"/>
                    <a:pt x="675" y="366"/>
                    <a:pt x="1222" y="34"/>
                  </a:cubicBezTo>
                  <a:cubicBezTo>
                    <a:pt x="1237" y="24"/>
                    <a:pt x="1227" y="1"/>
                    <a:pt x="120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44"/>
            <p:cNvSpPr/>
            <p:nvPr/>
          </p:nvSpPr>
          <p:spPr>
            <a:xfrm>
              <a:off x="503405" y="3675408"/>
              <a:ext cx="30722" cy="3473"/>
            </a:xfrm>
            <a:custGeom>
              <a:avLst/>
              <a:gdLst/>
              <a:ahLst/>
              <a:cxnLst/>
              <a:rect l="l" t="t" r="r" b="b"/>
              <a:pathLst>
                <a:path w="345" h="39" extrusionOk="0">
                  <a:moveTo>
                    <a:pt x="268" y="0"/>
                  </a:moveTo>
                  <a:cubicBezTo>
                    <a:pt x="181" y="0"/>
                    <a:pt x="92" y="10"/>
                    <a:pt x="7" y="20"/>
                  </a:cubicBezTo>
                  <a:cubicBezTo>
                    <a:pt x="1" y="26"/>
                    <a:pt x="1" y="39"/>
                    <a:pt x="13" y="39"/>
                  </a:cubicBezTo>
                  <a:cubicBezTo>
                    <a:pt x="117" y="26"/>
                    <a:pt x="222" y="26"/>
                    <a:pt x="326" y="26"/>
                  </a:cubicBezTo>
                  <a:cubicBezTo>
                    <a:pt x="345" y="26"/>
                    <a:pt x="345" y="2"/>
                    <a:pt x="326" y="2"/>
                  </a:cubicBezTo>
                  <a:cubicBezTo>
                    <a:pt x="307" y="1"/>
                    <a:pt x="288" y="0"/>
                    <a:pt x="26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44"/>
            <p:cNvSpPr/>
            <p:nvPr/>
          </p:nvSpPr>
          <p:spPr>
            <a:xfrm>
              <a:off x="514358" y="3668908"/>
              <a:ext cx="15940" cy="2850"/>
            </a:xfrm>
            <a:custGeom>
              <a:avLst/>
              <a:gdLst/>
              <a:ahLst/>
              <a:cxnLst/>
              <a:rect l="l" t="t" r="r" b="b"/>
              <a:pathLst>
                <a:path w="179" h="32" extrusionOk="0">
                  <a:moveTo>
                    <a:pt x="164" y="0"/>
                  </a:moveTo>
                  <a:cubicBezTo>
                    <a:pt x="163" y="0"/>
                    <a:pt x="162" y="1"/>
                    <a:pt x="160" y="1"/>
                  </a:cubicBezTo>
                  <a:cubicBezTo>
                    <a:pt x="111" y="1"/>
                    <a:pt x="62" y="7"/>
                    <a:pt x="13" y="7"/>
                  </a:cubicBezTo>
                  <a:cubicBezTo>
                    <a:pt x="0" y="7"/>
                    <a:pt x="0" y="26"/>
                    <a:pt x="13" y="26"/>
                  </a:cubicBezTo>
                  <a:cubicBezTo>
                    <a:pt x="62" y="26"/>
                    <a:pt x="111" y="26"/>
                    <a:pt x="160" y="32"/>
                  </a:cubicBezTo>
                  <a:cubicBezTo>
                    <a:pt x="177" y="32"/>
                    <a:pt x="179" y="0"/>
                    <a:pt x="164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44"/>
            <p:cNvSpPr/>
            <p:nvPr/>
          </p:nvSpPr>
          <p:spPr>
            <a:xfrm>
              <a:off x="440180" y="3521709"/>
              <a:ext cx="18701" cy="16385"/>
            </a:xfrm>
            <a:custGeom>
              <a:avLst/>
              <a:gdLst/>
              <a:ahLst/>
              <a:cxnLst/>
              <a:rect l="l" t="t" r="r" b="b"/>
              <a:pathLst>
                <a:path w="210" h="184" extrusionOk="0">
                  <a:moveTo>
                    <a:pt x="187" y="1"/>
                  </a:moveTo>
                  <a:cubicBezTo>
                    <a:pt x="183" y="1"/>
                    <a:pt x="179" y="3"/>
                    <a:pt x="176" y="8"/>
                  </a:cubicBezTo>
                  <a:cubicBezTo>
                    <a:pt x="121" y="57"/>
                    <a:pt x="66" y="112"/>
                    <a:pt x="10" y="167"/>
                  </a:cubicBezTo>
                  <a:cubicBezTo>
                    <a:pt x="1" y="172"/>
                    <a:pt x="6" y="184"/>
                    <a:pt x="14" y="184"/>
                  </a:cubicBezTo>
                  <a:cubicBezTo>
                    <a:pt x="17" y="184"/>
                    <a:pt x="20" y="183"/>
                    <a:pt x="23" y="180"/>
                  </a:cubicBezTo>
                  <a:cubicBezTo>
                    <a:pt x="84" y="130"/>
                    <a:pt x="139" y="81"/>
                    <a:pt x="201" y="26"/>
                  </a:cubicBezTo>
                  <a:cubicBezTo>
                    <a:pt x="210" y="17"/>
                    <a:pt x="199" y="1"/>
                    <a:pt x="187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44"/>
            <p:cNvSpPr/>
            <p:nvPr/>
          </p:nvSpPr>
          <p:spPr>
            <a:xfrm>
              <a:off x="431186" y="3712720"/>
              <a:ext cx="26893" cy="17009"/>
            </a:xfrm>
            <a:custGeom>
              <a:avLst/>
              <a:gdLst/>
              <a:ahLst/>
              <a:cxnLst/>
              <a:rect l="l" t="t" r="r" b="b"/>
              <a:pathLst>
                <a:path w="302" h="19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7"/>
                    <a:pt x="148" y="185"/>
                    <a:pt x="275" y="185"/>
                  </a:cubicBezTo>
                  <a:cubicBezTo>
                    <a:pt x="280" y="185"/>
                    <a:pt x="285" y="185"/>
                    <a:pt x="289" y="185"/>
                  </a:cubicBezTo>
                  <a:cubicBezTo>
                    <a:pt x="296" y="185"/>
                    <a:pt x="296" y="185"/>
                    <a:pt x="302" y="191"/>
                  </a:cubicBezTo>
                  <a:cubicBezTo>
                    <a:pt x="302" y="185"/>
                    <a:pt x="302" y="185"/>
                    <a:pt x="302" y="185"/>
                  </a:cubicBezTo>
                  <a:cubicBezTo>
                    <a:pt x="302" y="185"/>
                    <a:pt x="302" y="185"/>
                    <a:pt x="302" y="179"/>
                  </a:cubicBezTo>
                  <a:cubicBezTo>
                    <a:pt x="259" y="123"/>
                    <a:pt x="210" y="74"/>
                    <a:pt x="148" y="44"/>
                  </a:cubicBezTo>
                  <a:cubicBezTo>
                    <a:pt x="99" y="19"/>
                    <a:pt x="50" y="13"/>
                    <a:pt x="1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44"/>
            <p:cNvSpPr/>
            <p:nvPr/>
          </p:nvSpPr>
          <p:spPr>
            <a:xfrm>
              <a:off x="444543" y="3515120"/>
              <a:ext cx="11755" cy="9083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08" y="1"/>
                  </a:moveTo>
                  <a:cubicBezTo>
                    <a:pt x="106" y="1"/>
                    <a:pt x="105" y="1"/>
                    <a:pt x="103" y="2"/>
                  </a:cubicBezTo>
                  <a:cubicBezTo>
                    <a:pt x="66" y="20"/>
                    <a:pt x="35" y="51"/>
                    <a:pt x="10" y="82"/>
                  </a:cubicBezTo>
                  <a:cubicBezTo>
                    <a:pt x="0" y="92"/>
                    <a:pt x="15" y="102"/>
                    <a:pt x="27" y="102"/>
                  </a:cubicBezTo>
                  <a:cubicBezTo>
                    <a:pt x="30" y="102"/>
                    <a:pt x="33" y="101"/>
                    <a:pt x="35" y="100"/>
                  </a:cubicBezTo>
                  <a:cubicBezTo>
                    <a:pt x="53" y="69"/>
                    <a:pt x="84" y="45"/>
                    <a:pt x="115" y="32"/>
                  </a:cubicBezTo>
                  <a:cubicBezTo>
                    <a:pt x="131" y="21"/>
                    <a:pt x="123" y="1"/>
                    <a:pt x="10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6" name="Google Shape;7826;p44"/>
          <p:cNvSpPr txBox="1"/>
          <p:nvPr/>
        </p:nvSpPr>
        <p:spPr>
          <a:xfrm>
            <a:off x="824850" y="3534291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27" name="Google Shape;7827;p44"/>
          <p:cNvSpPr txBox="1"/>
          <p:nvPr/>
        </p:nvSpPr>
        <p:spPr>
          <a:xfrm>
            <a:off x="3954225" y="3534303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28" name="Google Shape;7828;p44"/>
          <p:cNvSpPr txBox="1"/>
          <p:nvPr/>
        </p:nvSpPr>
        <p:spPr>
          <a:xfrm>
            <a:off x="2398037" y="3534274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29" name="Google Shape;7829;p44"/>
          <p:cNvSpPr txBox="1"/>
          <p:nvPr/>
        </p:nvSpPr>
        <p:spPr>
          <a:xfrm>
            <a:off x="5570537" y="3534304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0" name="Google Shape;7830;p44"/>
          <p:cNvSpPr txBox="1"/>
          <p:nvPr/>
        </p:nvSpPr>
        <p:spPr>
          <a:xfrm>
            <a:off x="7148225" y="3534283"/>
            <a:ext cx="12546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Pluto is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the farthest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1" name="Google Shape;7831;p44"/>
          <p:cNvSpPr txBox="1"/>
          <p:nvPr/>
        </p:nvSpPr>
        <p:spPr>
          <a:xfrm>
            <a:off x="824850" y="3219952"/>
            <a:ext cx="12546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Mercury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2" name="Google Shape;7832;p44"/>
          <p:cNvSpPr txBox="1"/>
          <p:nvPr/>
        </p:nvSpPr>
        <p:spPr>
          <a:xfrm>
            <a:off x="3954225" y="3219958"/>
            <a:ext cx="12546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Venus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3" name="Google Shape;7833;p44"/>
          <p:cNvSpPr txBox="1"/>
          <p:nvPr/>
        </p:nvSpPr>
        <p:spPr>
          <a:xfrm>
            <a:off x="2398037" y="3219943"/>
            <a:ext cx="12546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Jupiter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4" name="Google Shape;7834;p44"/>
          <p:cNvSpPr txBox="1"/>
          <p:nvPr/>
        </p:nvSpPr>
        <p:spPr>
          <a:xfrm>
            <a:off x="5570537" y="3219958"/>
            <a:ext cx="12546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Saturn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35" name="Google Shape;7835;p44"/>
          <p:cNvSpPr txBox="1"/>
          <p:nvPr/>
        </p:nvSpPr>
        <p:spPr>
          <a:xfrm>
            <a:off x="7148225" y="3219948"/>
            <a:ext cx="1254600" cy="37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latin typeface="Roboto"/>
                <a:ea typeface="Roboto"/>
                <a:cs typeface="Roboto"/>
                <a:sym typeface="Roboto"/>
              </a:rPr>
              <a:t>Pluto</a:t>
            </a:r>
            <a:endParaRPr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45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7841" name="Google Shape;7841;p45"/>
          <p:cNvGrpSpPr/>
          <p:nvPr/>
        </p:nvGrpSpPr>
        <p:grpSpPr>
          <a:xfrm>
            <a:off x="3782314" y="2312403"/>
            <a:ext cx="1579375" cy="1206130"/>
            <a:chOff x="3878938" y="1962675"/>
            <a:chExt cx="1419025" cy="1083675"/>
          </a:xfrm>
        </p:grpSpPr>
        <p:sp>
          <p:nvSpPr>
            <p:cNvPr id="7842" name="Google Shape;7842;p45"/>
            <p:cNvSpPr/>
            <p:nvPr/>
          </p:nvSpPr>
          <p:spPr>
            <a:xfrm>
              <a:off x="3878938" y="2883275"/>
              <a:ext cx="1419025" cy="163075"/>
            </a:xfrm>
            <a:custGeom>
              <a:avLst/>
              <a:gdLst/>
              <a:ahLst/>
              <a:cxnLst/>
              <a:rect l="l" t="t" r="r" b="b"/>
              <a:pathLst>
                <a:path w="56761" h="6523" extrusionOk="0">
                  <a:moveTo>
                    <a:pt x="28407" y="0"/>
                  </a:moveTo>
                  <a:cubicBezTo>
                    <a:pt x="12678" y="0"/>
                    <a:pt x="0" y="1473"/>
                    <a:pt x="0" y="3262"/>
                  </a:cubicBezTo>
                  <a:cubicBezTo>
                    <a:pt x="0" y="5050"/>
                    <a:pt x="12678" y="6523"/>
                    <a:pt x="28407" y="6523"/>
                  </a:cubicBezTo>
                  <a:cubicBezTo>
                    <a:pt x="44083" y="6523"/>
                    <a:pt x="56761" y="5050"/>
                    <a:pt x="56761" y="3262"/>
                  </a:cubicBezTo>
                  <a:cubicBezTo>
                    <a:pt x="56761" y="1473"/>
                    <a:pt x="44083" y="0"/>
                    <a:pt x="28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45"/>
            <p:cNvSpPr/>
            <p:nvPr/>
          </p:nvSpPr>
          <p:spPr>
            <a:xfrm>
              <a:off x="3903913" y="1962675"/>
              <a:ext cx="950850" cy="950850"/>
            </a:xfrm>
            <a:custGeom>
              <a:avLst/>
              <a:gdLst/>
              <a:ahLst/>
              <a:cxnLst/>
              <a:rect l="l" t="t" r="r" b="b"/>
              <a:pathLst>
                <a:path w="38034" h="38034" extrusionOk="0">
                  <a:moveTo>
                    <a:pt x="19044" y="1"/>
                  </a:moveTo>
                  <a:cubicBezTo>
                    <a:pt x="8523" y="1"/>
                    <a:pt x="1" y="8523"/>
                    <a:pt x="1" y="18991"/>
                  </a:cubicBezTo>
                  <a:cubicBezTo>
                    <a:pt x="1" y="29512"/>
                    <a:pt x="8523" y="38034"/>
                    <a:pt x="19044" y="38034"/>
                  </a:cubicBezTo>
                  <a:cubicBezTo>
                    <a:pt x="29512" y="38034"/>
                    <a:pt x="38034" y="29512"/>
                    <a:pt x="38034" y="18991"/>
                  </a:cubicBezTo>
                  <a:cubicBezTo>
                    <a:pt x="38034" y="8523"/>
                    <a:pt x="29512" y="1"/>
                    <a:pt x="190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45"/>
            <p:cNvSpPr/>
            <p:nvPr/>
          </p:nvSpPr>
          <p:spPr>
            <a:xfrm>
              <a:off x="4119588" y="2033700"/>
              <a:ext cx="985050" cy="985050"/>
            </a:xfrm>
            <a:custGeom>
              <a:avLst/>
              <a:gdLst/>
              <a:ahLst/>
              <a:cxnLst/>
              <a:rect l="l" t="t" r="r" b="b"/>
              <a:pathLst>
                <a:path w="39402" h="39402" extrusionOk="0">
                  <a:moveTo>
                    <a:pt x="19728" y="0"/>
                  </a:moveTo>
                  <a:cubicBezTo>
                    <a:pt x="8838" y="0"/>
                    <a:pt x="1" y="8838"/>
                    <a:pt x="1" y="19727"/>
                  </a:cubicBezTo>
                  <a:cubicBezTo>
                    <a:pt x="1" y="30616"/>
                    <a:pt x="8838" y="39401"/>
                    <a:pt x="19728" y="39401"/>
                  </a:cubicBezTo>
                  <a:cubicBezTo>
                    <a:pt x="30617" y="39401"/>
                    <a:pt x="39402" y="30616"/>
                    <a:pt x="39402" y="19727"/>
                  </a:cubicBezTo>
                  <a:cubicBezTo>
                    <a:pt x="39402" y="8838"/>
                    <a:pt x="30617" y="0"/>
                    <a:pt x="19728" y="0"/>
                  </a:cubicBezTo>
                  <a:close/>
                </a:path>
              </a:pathLst>
            </a:custGeom>
            <a:solidFill>
              <a:srgbClr val="90C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45"/>
            <p:cNvSpPr/>
            <p:nvPr/>
          </p:nvSpPr>
          <p:spPr>
            <a:xfrm>
              <a:off x="4159038" y="2073150"/>
              <a:ext cx="906150" cy="906150"/>
            </a:xfrm>
            <a:custGeom>
              <a:avLst/>
              <a:gdLst/>
              <a:ahLst/>
              <a:cxnLst/>
              <a:rect l="l" t="t" r="r" b="b"/>
              <a:pathLst>
                <a:path w="36246" h="36246" extrusionOk="0">
                  <a:moveTo>
                    <a:pt x="18150" y="1"/>
                  </a:moveTo>
                  <a:cubicBezTo>
                    <a:pt x="8155" y="1"/>
                    <a:pt x="1" y="8102"/>
                    <a:pt x="1" y="18149"/>
                  </a:cubicBezTo>
                  <a:cubicBezTo>
                    <a:pt x="1" y="28144"/>
                    <a:pt x="8155" y="36245"/>
                    <a:pt x="18150" y="36245"/>
                  </a:cubicBezTo>
                  <a:cubicBezTo>
                    <a:pt x="28145" y="36245"/>
                    <a:pt x="36246" y="28144"/>
                    <a:pt x="36246" y="18149"/>
                  </a:cubicBezTo>
                  <a:cubicBezTo>
                    <a:pt x="36246" y="8154"/>
                    <a:pt x="28145" y="1"/>
                    <a:pt x="18150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45"/>
            <p:cNvSpPr/>
            <p:nvPr/>
          </p:nvSpPr>
          <p:spPr>
            <a:xfrm>
              <a:off x="4441788" y="2354575"/>
              <a:ext cx="341975" cy="343275"/>
            </a:xfrm>
            <a:custGeom>
              <a:avLst/>
              <a:gdLst/>
              <a:ahLst/>
              <a:cxnLst/>
              <a:rect l="l" t="t" r="r" b="b"/>
              <a:pathLst>
                <a:path w="13679" h="13731" extrusionOk="0">
                  <a:moveTo>
                    <a:pt x="6840" y="1"/>
                  </a:moveTo>
                  <a:cubicBezTo>
                    <a:pt x="3052" y="1"/>
                    <a:pt x="1" y="3105"/>
                    <a:pt x="1" y="6892"/>
                  </a:cubicBezTo>
                  <a:cubicBezTo>
                    <a:pt x="1" y="10680"/>
                    <a:pt x="3052" y="13731"/>
                    <a:pt x="6840" y="13731"/>
                  </a:cubicBezTo>
                  <a:cubicBezTo>
                    <a:pt x="10627" y="13731"/>
                    <a:pt x="13678" y="10680"/>
                    <a:pt x="13678" y="6892"/>
                  </a:cubicBezTo>
                  <a:cubicBezTo>
                    <a:pt x="13678" y="3105"/>
                    <a:pt x="10627" y="1"/>
                    <a:pt x="68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45"/>
            <p:cNvSpPr/>
            <p:nvPr/>
          </p:nvSpPr>
          <p:spPr>
            <a:xfrm>
              <a:off x="4596988" y="2358525"/>
              <a:ext cx="32900" cy="59200"/>
            </a:xfrm>
            <a:custGeom>
              <a:avLst/>
              <a:gdLst/>
              <a:ahLst/>
              <a:cxnLst/>
              <a:rect l="l" t="t" r="r" b="b"/>
              <a:pathLst>
                <a:path w="1316" h="2368" extrusionOk="0">
                  <a:moveTo>
                    <a:pt x="632" y="1"/>
                  </a:moveTo>
                  <a:cubicBezTo>
                    <a:pt x="263" y="1"/>
                    <a:pt x="0" y="527"/>
                    <a:pt x="0" y="1211"/>
                  </a:cubicBezTo>
                  <a:cubicBezTo>
                    <a:pt x="0" y="1842"/>
                    <a:pt x="263" y="2368"/>
                    <a:pt x="632" y="2368"/>
                  </a:cubicBezTo>
                  <a:cubicBezTo>
                    <a:pt x="1052" y="2368"/>
                    <a:pt x="1315" y="1842"/>
                    <a:pt x="1315" y="1211"/>
                  </a:cubicBezTo>
                  <a:cubicBezTo>
                    <a:pt x="1315" y="527"/>
                    <a:pt x="1052" y="1"/>
                    <a:pt x="632" y="1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45"/>
            <p:cNvSpPr/>
            <p:nvPr/>
          </p:nvSpPr>
          <p:spPr>
            <a:xfrm>
              <a:off x="4683788" y="2405350"/>
              <a:ext cx="55250" cy="48425"/>
            </a:xfrm>
            <a:custGeom>
              <a:avLst/>
              <a:gdLst/>
              <a:ahLst/>
              <a:cxnLst/>
              <a:rect l="l" t="t" r="r" b="b"/>
              <a:pathLst>
                <a:path w="2210" h="1937" extrusionOk="0">
                  <a:moveTo>
                    <a:pt x="1592" y="0"/>
                  </a:moveTo>
                  <a:cubicBezTo>
                    <a:pt x="1295" y="0"/>
                    <a:pt x="915" y="176"/>
                    <a:pt x="632" y="495"/>
                  </a:cubicBezTo>
                  <a:cubicBezTo>
                    <a:pt x="158" y="968"/>
                    <a:pt x="0" y="1547"/>
                    <a:pt x="263" y="1810"/>
                  </a:cubicBezTo>
                  <a:cubicBezTo>
                    <a:pt x="349" y="1896"/>
                    <a:pt x="468" y="1937"/>
                    <a:pt x="606" y="1937"/>
                  </a:cubicBezTo>
                  <a:cubicBezTo>
                    <a:pt x="892" y="1937"/>
                    <a:pt x="1259" y="1761"/>
                    <a:pt x="1578" y="1442"/>
                  </a:cubicBezTo>
                  <a:cubicBezTo>
                    <a:pt x="2052" y="968"/>
                    <a:pt x="2210" y="390"/>
                    <a:pt x="1947" y="127"/>
                  </a:cubicBezTo>
                  <a:cubicBezTo>
                    <a:pt x="1861" y="41"/>
                    <a:pt x="1736" y="0"/>
                    <a:pt x="1592" y="0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45"/>
            <p:cNvSpPr/>
            <p:nvPr/>
          </p:nvSpPr>
          <p:spPr>
            <a:xfrm>
              <a:off x="4720613" y="2509775"/>
              <a:ext cx="60500" cy="34200"/>
            </a:xfrm>
            <a:custGeom>
              <a:avLst/>
              <a:gdLst/>
              <a:ahLst/>
              <a:cxnLst/>
              <a:rect l="l" t="t" r="r" b="b"/>
              <a:pathLst>
                <a:path w="2420" h="1368" extrusionOk="0">
                  <a:moveTo>
                    <a:pt x="1210" y="0"/>
                  </a:moveTo>
                  <a:cubicBezTo>
                    <a:pt x="526" y="0"/>
                    <a:pt x="0" y="316"/>
                    <a:pt x="0" y="684"/>
                  </a:cubicBezTo>
                  <a:cubicBezTo>
                    <a:pt x="0" y="1052"/>
                    <a:pt x="526" y="1368"/>
                    <a:pt x="1210" y="1368"/>
                  </a:cubicBezTo>
                  <a:cubicBezTo>
                    <a:pt x="1894" y="1368"/>
                    <a:pt x="2420" y="1052"/>
                    <a:pt x="2420" y="684"/>
                  </a:cubicBezTo>
                  <a:cubicBezTo>
                    <a:pt x="2420" y="316"/>
                    <a:pt x="1841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45"/>
            <p:cNvSpPr/>
            <p:nvPr/>
          </p:nvSpPr>
          <p:spPr>
            <a:xfrm>
              <a:off x="4682463" y="2599975"/>
              <a:ext cx="55250" cy="49500"/>
            </a:xfrm>
            <a:custGeom>
              <a:avLst/>
              <a:gdLst/>
              <a:ahLst/>
              <a:cxnLst/>
              <a:rect l="l" t="t" r="r" b="b"/>
              <a:pathLst>
                <a:path w="2210" h="1980" extrusionOk="0">
                  <a:moveTo>
                    <a:pt x="607" y="1"/>
                  </a:moveTo>
                  <a:cubicBezTo>
                    <a:pt x="469" y="1"/>
                    <a:pt x="349" y="42"/>
                    <a:pt x="264" y="127"/>
                  </a:cubicBezTo>
                  <a:cubicBezTo>
                    <a:pt x="1" y="390"/>
                    <a:pt x="158" y="1022"/>
                    <a:pt x="632" y="1495"/>
                  </a:cubicBezTo>
                  <a:cubicBezTo>
                    <a:pt x="962" y="1788"/>
                    <a:pt x="1343" y="1979"/>
                    <a:pt x="1632" y="1979"/>
                  </a:cubicBezTo>
                  <a:cubicBezTo>
                    <a:pt x="1758" y="1979"/>
                    <a:pt x="1867" y="1943"/>
                    <a:pt x="1947" y="1863"/>
                  </a:cubicBezTo>
                  <a:cubicBezTo>
                    <a:pt x="2210" y="1600"/>
                    <a:pt x="2052" y="969"/>
                    <a:pt x="1579" y="496"/>
                  </a:cubicBezTo>
                  <a:cubicBezTo>
                    <a:pt x="1260" y="176"/>
                    <a:pt x="893" y="1"/>
                    <a:pt x="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45"/>
            <p:cNvSpPr/>
            <p:nvPr/>
          </p:nvSpPr>
          <p:spPr>
            <a:xfrm>
              <a:off x="4594363" y="2634700"/>
              <a:ext cx="34200" cy="60525"/>
            </a:xfrm>
            <a:custGeom>
              <a:avLst/>
              <a:gdLst/>
              <a:ahLst/>
              <a:cxnLst/>
              <a:rect l="l" t="t" r="r" b="b"/>
              <a:pathLst>
                <a:path w="1368" h="2421" extrusionOk="0">
                  <a:moveTo>
                    <a:pt x="684" y="1"/>
                  </a:moveTo>
                  <a:cubicBezTo>
                    <a:pt x="316" y="1"/>
                    <a:pt x="0" y="527"/>
                    <a:pt x="0" y="1211"/>
                  </a:cubicBezTo>
                  <a:cubicBezTo>
                    <a:pt x="0" y="1842"/>
                    <a:pt x="316" y="2421"/>
                    <a:pt x="684" y="2421"/>
                  </a:cubicBezTo>
                  <a:cubicBezTo>
                    <a:pt x="1052" y="2421"/>
                    <a:pt x="1368" y="1842"/>
                    <a:pt x="1368" y="1211"/>
                  </a:cubicBezTo>
                  <a:cubicBezTo>
                    <a:pt x="1368" y="527"/>
                    <a:pt x="1052" y="1"/>
                    <a:pt x="6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45"/>
            <p:cNvSpPr/>
            <p:nvPr/>
          </p:nvSpPr>
          <p:spPr>
            <a:xfrm>
              <a:off x="4486513" y="2599975"/>
              <a:ext cx="55250" cy="48450"/>
            </a:xfrm>
            <a:custGeom>
              <a:avLst/>
              <a:gdLst/>
              <a:ahLst/>
              <a:cxnLst/>
              <a:rect l="l" t="t" r="r" b="b"/>
              <a:pathLst>
                <a:path w="2210" h="1938" extrusionOk="0">
                  <a:moveTo>
                    <a:pt x="1604" y="1"/>
                  </a:moveTo>
                  <a:cubicBezTo>
                    <a:pt x="1318" y="1"/>
                    <a:pt x="951" y="176"/>
                    <a:pt x="632" y="496"/>
                  </a:cubicBezTo>
                  <a:cubicBezTo>
                    <a:pt x="158" y="916"/>
                    <a:pt x="1" y="1548"/>
                    <a:pt x="264" y="1811"/>
                  </a:cubicBezTo>
                  <a:cubicBezTo>
                    <a:pt x="349" y="1896"/>
                    <a:pt x="468" y="1937"/>
                    <a:pt x="607" y="1937"/>
                  </a:cubicBezTo>
                  <a:cubicBezTo>
                    <a:pt x="892" y="1937"/>
                    <a:pt x="1259" y="1762"/>
                    <a:pt x="1579" y="1442"/>
                  </a:cubicBezTo>
                  <a:cubicBezTo>
                    <a:pt x="2052" y="969"/>
                    <a:pt x="2210" y="390"/>
                    <a:pt x="1947" y="127"/>
                  </a:cubicBezTo>
                  <a:cubicBezTo>
                    <a:pt x="1861" y="42"/>
                    <a:pt x="1742" y="1"/>
                    <a:pt x="1604" y="1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45"/>
            <p:cNvSpPr/>
            <p:nvPr/>
          </p:nvSpPr>
          <p:spPr>
            <a:xfrm>
              <a:off x="4444438" y="2508450"/>
              <a:ext cx="59200" cy="34225"/>
            </a:xfrm>
            <a:custGeom>
              <a:avLst/>
              <a:gdLst/>
              <a:ahLst/>
              <a:cxnLst/>
              <a:rect l="l" t="t" r="r" b="b"/>
              <a:pathLst>
                <a:path w="2368" h="1369" extrusionOk="0">
                  <a:moveTo>
                    <a:pt x="1210" y="1"/>
                  </a:moveTo>
                  <a:cubicBezTo>
                    <a:pt x="526" y="1"/>
                    <a:pt x="0" y="316"/>
                    <a:pt x="0" y="685"/>
                  </a:cubicBezTo>
                  <a:cubicBezTo>
                    <a:pt x="0" y="1053"/>
                    <a:pt x="526" y="1368"/>
                    <a:pt x="1210" y="1368"/>
                  </a:cubicBezTo>
                  <a:cubicBezTo>
                    <a:pt x="1841" y="1368"/>
                    <a:pt x="2367" y="1053"/>
                    <a:pt x="2367" y="685"/>
                  </a:cubicBezTo>
                  <a:cubicBezTo>
                    <a:pt x="2367" y="316"/>
                    <a:pt x="1841" y="1"/>
                    <a:pt x="1210" y="1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45"/>
            <p:cNvSpPr/>
            <p:nvPr/>
          </p:nvSpPr>
          <p:spPr>
            <a:xfrm>
              <a:off x="4487838" y="2404025"/>
              <a:ext cx="55250" cy="48425"/>
            </a:xfrm>
            <a:custGeom>
              <a:avLst/>
              <a:gdLst/>
              <a:ahLst/>
              <a:cxnLst/>
              <a:rect l="l" t="t" r="r" b="b"/>
              <a:pathLst>
                <a:path w="2210" h="1937" extrusionOk="0">
                  <a:moveTo>
                    <a:pt x="606" y="0"/>
                  </a:moveTo>
                  <a:cubicBezTo>
                    <a:pt x="468" y="0"/>
                    <a:pt x="349" y="41"/>
                    <a:pt x="263" y="127"/>
                  </a:cubicBezTo>
                  <a:cubicBezTo>
                    <a:pt x="0" y="390"/>
                    <a:pt x="158" y="969"/>
                    <a:pt x="631" y="1442"/>
                  </a:cubicBezTo>
                  <a:cubicBezTo>
                    <a:pt x="951" y="1762"/>
                    <a:pt x="1318" y="1937"/>
                    <a:pt x="1604" y="1937"/>
                  </a:cubicBezTo>
                  <a:cubicBezTo>
                    <a:pt x="1742" y="1937"/>
                    <a:pt x="1861" y="1896"/>
                    <a:pt x="1946" y="1811"/>
                  </a:cubicBezTo>
                  <a:cubicBezTo>
                    <a:pt x="2210" y="1547"/>
                    <a:pt x="2052" y="969"/>
                    <a:pt x="1578" y="495"/>
                  </a:cubicBezTo>
                  <a:cubicBezTo>
                    <a:pt x="1259" y="176"/>
                    <a:pt x="892" y="0"/>
                    <a:pt x="606" y="0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5" name="Google Shape;7855;p45"/>
          <p:cNvGrpSpPr/>
          <p:nvPr/>
        </p:nvGrpSpPr>
        <p:grpSpPr>
          <a:xfrm>
            <a:off x="6372160" y="2066514"/>
            <a:ext cx="1580850" cy="1452020"/>
            <a:chOff x="5571488" y="1741750"/>
            <a:chExt cx="1420350" cy="1304600"/>
          </a:xfrm>
        </p:grpSpPr>
        <p:sp>
          <p:nvSpPr>
            <p:cNvPr id="7856" name="Google Shape;7856;p45"/>
            <p:cNvSpPr/>
            <p:nvPr/>
          </p:nvSpPr>
          <p:spPr>
            <a:xfrm>
              <a:off x="5571488" y="2883275"/>
              <a:ext cx="1420350" cy="163075"/>
            </a:xfrm>
            <a:custGeom>
              <a:avLst/>
              <a:gdLst/>
              <a:ahLst/>
              <a:cxnLst/>
              <a:rect l="l" t="t" r="r" b="b"/>
              <a:pathLst>
                <a:path w="56814" h="6523" extrusionOk="0">
                  <a:moveTo>
                    <a:pt x="28407" y="0"/>
                  </a:moveTo>
                  <a:cubicBezTo>
                    <a:pt x="12731" y="0"/>
                    <a:pt x="1" y="1473"/>
                    <a:pt x="1" y="3262"/>
                  </a:cubicBezTo>
                  <a:cubicBezTo>
                    <a:pt x="1" y="5050"/>
                    <a:pt x="12731" y="6523"/>
                    <a:pt x="28407" y="6523"/>
                  </a:cubicBezTo>
                  <a:cubicBezTo>
                    <a:pt x="44084" y="6523"/>
                    <a:pt x="56814" y="5050"/>
                    <a:pt x="56814" y="3262"/>
                  </a:cubicBezTo>
                  <a:cubicBezTo>
                    <a:pt x="56814" y="1473"/>
                    <a:pt x="44084" y="0"/>
                    <a:pt x="28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45"/>
            <p:cNvSpPr/>
            <p:nvPr/>
          </p:nvSpPr>
          <p:spPr>
            <a:xfrm>
              <a:off x="6131738" y="1848275"/>
              <a:ext cx="227525" cy="128325"/>
            </a:xfrm>
            <a:custGeom>
              <a:avLst/>
              <a:gdLst/>
              <a:ahLst/>
              <a:cxnLst/>
              <a:rect l="l" t="t" r="r" b="b"/>
              <a:pathLst>
                <a:path w="9101" h="5133" extrusionOk="0">
                  <a:moveTo>
                    <a:pt x="9101" y="0"/>
                  </a:moveTo>
                  <a:lnTo>
                    <a:pt x="9101" y="0"/>
                  </a:lnTo>
                  <a:cubicBezTo>
                    <a:pt x="0" y="158"/>
                    <a:pt x="1526" y="4419"/>
                    <a:pt x="1526" y="4419"/>
                  </a:cubicBezTo>
                  <a:cubicBezTo>
                    <a:pt x="2048" y="4923"/>
                    <a:pt x="2608" y="5133"/>
                    <a:pt x="3180" y="5133"/>
                  </a:cubicBezTo>
                  <a:cubicBezTo>
                    <a:pt x="6007" y="5133"/>
                    <a:pt x="9101" y="0"/>
                    <a:pt x="9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45"/>
            <p:cNvSpPr/>
            <p:nvPr/>
          </p:nvSpPr>
          <p:spPr>
            <a:xfrm>
              <a:off x="5967338" y="1848275"/>
              <a:ext cx="227550" cy="128325"/>
            </a:xfrm>
            <a:custGeom>
              <a:avLst/>
              <a:gdLst/>
              <a:ahLst/>
              <a:cxnLst/>
              <a:rect l="l" t="t" r="r" b="b"/>
              <a:pathLst>
                <a:path w="9102" h="5133" extrusionOk="0">
                  <a:moveTo>
                    <a:pt x="1" y="0"/>
                  </a:moveTo>
                  <a:cubicBezTo>
                    <a:pt x="1" y="0"/>
                    <a:pt x="3095" y="5133"/>
                    <a:pt x="5922" y="5133"/>
                  </a:cubicBezTo>
                  <a:cubicBezTo>
                    <a:pt x="6493" y="5133"/>
                    <a:pt x="7054" y="4923"/>
                    <a:pt x="7576" y="4419"/>
                  </a:cubicBezTo>
                  <a:cubicBezTo>
                    <a:pt x="7576" y="4419"/>
                    <a:pt x="9101" y="15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45"/>
            <p:cNvSpPr/>
            <p:nvPr/>
          </p:nvSpPr>
          <p:spPr>
            <a:xfrm>
              <a:off x="6118588" y="1741750"/>
              <a:ext cx="81550" cy="234100"/>
            </a:xfrm>
            <a:custGeom>
              <a:avLst/>
              <a:gdLst/>
              <a:ahLst/>
              <a:cxnLst/>
              <a:rect l="l" t="t" r="r" b="b"/>
              <a:pathLst>
                <a:path w="3262" h="9364" extrusionOk="0">
                  <a:moveTo>
                    <a:pt x="737" y="0"/>
                  </a:moveTo>
                  <a:lnTo>
                    <a:pt x="737" y="0"/>
                  </a:lnTo>
                  <a:cubicBezTo>
                    <a:pt x="0" y="4209"/>
                    <a:pt x="1421" y="9101"/>
                    <a:pt x="1421" y="9101"/>
                  </a:cubicBezTo>
                  <a:lnTo>
                    <a:pt x="2262" y="9364"/>
                  </a:lnTo>
                  <a:cubicBezTo>
                    <a:pt x="2262" y="9364"/>
                    <a:pt x="2157" y="4419"/>
                    <a:pt x="2473" y="3314"/>
                  </a:cubicBezTo>
                  <a:cubicBezTo>
                    <a:pt x="2788" y="2157"/>
                    <a:pt x="3262" y="1736"/>
                    <a:pt x="3262" y="1736"/>
                  </a:cubicBezTo>
                  <a:lnTo>
                    <a:pt x="7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45"/>
            <p:cNvSpPr/>
            <p:nvPr/>
          </p:nvSpPr>
          <p:spPr>
            <a:xfrm>
              <a:off x="5630663" y="1953475"/>
              <a:ext cx="1049500" cy="1049475"/>
            </a:xfrm>
            <a:custGeom>
              <a:avLst/>
              <a:gdLst/>
              <a:ahLst/>
              <a:cxnLst/>
              <a:rect l="l" t="t" r="r" b="b"/>
              <a:pathLst>
                <a:path w="41980" h="41979" extrusionOk="0">
                  <a:moveTo>
                    <a:pt x="20990" y="1"/>
                  </a:moveTo>
                  <a:cubicBezTo>
                    <a:pt x="9417" y="1"/>
                    <a:pt x="1" y="9417"/>
                    <a:pt x="1" y="20990"/>
                  </a:cubicBezTo>
                  <a:cubicBezTo>
                    <a:pt x="1" y="32563"/>
                    <a:pt x="9417" y="41979"/>
                    <a:pt x="20990" y="41979"/>
                  </a:cubicBezTo>
                  <a:cubicBezTo>
                    <a:pt x="32616" y="41979"/>
                    <a:pt x="41980" y="32563"/>
                    <a:pt x="41980" y="20990"/>
                  </a:cubicBezTo>
                  <a:cubicBezTo>
                    <a:pt x="41980" y="9417"/>
                    <a:pt x="32616" y="1"/>
                    <a:pt x="20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45"/>
            <p:cNvSpPr/>
            <p:nvPr/>
          </p:nvSpPr>
          <p:spPr>
            <a:xfrm>
              <a:off x="6443413" y="1992925"/>
              <a:ext cx="203875" cy="114650"/>
            </a:xfrm>
            <a:custGeom>
              <a:avLst/>
              <a:gdLst/>
              <a:ahLst/>
              <a:cxnLst/>
              <a:rect l="l" t="t" r="r" b="b"/>
              <a:pathLst>
                <a:path w="8155" h="4586" extrusionOk="0">
                  <a:moveTo>
                    <a:pt x="8154" y="1"/>
                  </a:moveTo>
                  <a:lnTo>
                    <a:pt x="8154" y="1"/>
                  </a:lnTo>
                  <a:cubicBezTo>
                    <a:pt x="1" y="106"/>
                    <a:pt x="1368" y="3946"/>
                    <a:pt x="1368" y="3946"/>
                  </a:cubicBezTo>
                  <a:cubicBezTo>
                    <a:pt x="1838" y="4398"/>
                    <a:pt x="2341" y="4585"/>
                    <a:pt x="2854" y="4585"/>
                  </a:cubicBezTo>
                  <a:cubicBezTo>
                    <a:pt x="5389" y="4585"/>
                    <a:pt x="8154" y="1"/>
                    <a:pt x="8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45"/>
            <p:cNvSpPr/>
            <p:nvPr/>
          </p:nvSpPr>
          <p:spPr>
            <a:xfrm>
              <a:off x="6296113" y="1992925"/>
              <a:ext cx="202550" cy="114650"/>
            </a:xfrm>
            <a:custGeom>
              <a:avLst/>
              <a:gdLst/>
              <a:ahLst/>
              <a:cxnLst/>
              <a:rect l="l" t="t" r="r" b="b"/>
              <a:pathLst>
                <a:path w="8102" h="4586" extrusionOk="0">
                  <a:moveTo>
                    <a:pt x="1" y="1"/>
                  </a:moveTo>
                  <a:cubicBezTo>
                    <a:pt x="1" y="1"/>
                    <a:pt x="2766" y="4585"/>
                    <a:pt x="5301" y="4585"/>
                  </a:cubicBezTo>
                  <a:cubicBezTo>
                    <a:pt x="5814" y="4585"/>
                    <a:pt x="6318" y="4398"/>
                    <a:pt x="6787" y="3946"/>
                  </a:cubicBezTo>
                  <a:cubicBezTo>
                    <a:pt x="6787" y="3946"/>
                    <a:pt x="8102" y="10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45"/>
            <p:cNvSpPr/>
            <p:nvPr/>
          </p:nvSpPr>
          <p:spPr>
            <a:xfrm>
              <a:off x="6431588" y="1896925"/>
              <a:ext cx="72350" cy="210450"/>
            </a:xfrm>
            <a:custGeom>
              <a:avLst/>
              <a:gdLst/>
              <a:ahLst/>
              <a:cxnLst/>
              <a:rect l="l" t="t" r="r" b="b"/>
              <a:pathLst>
                <a:path w="2894" h="8418" extrusionOk="0">
                  <a:moveTo>
                    <a:pt x="631" y="1"/>
                  </a:moveTo>
                  <a:cubicBezTo>
                    <a:pt x="0" y="3788"/>
                    <a:pt x="1263" y="8154"/>
                    <a:pt x="1263" y="8154"/>
                  </a:cubicBezTo>
                  <a:lnTo>
                    <a:pt x="1999" y="8417"/>
                  </a:lnTo>
                  <a:cubicBezTo>
                    <a:pt x="1999" y="8417"/>
                    <a:pt x="1947" y="3998"/>
                    <a:pt x="2262" y="2946"/>
                  </a:cubicBezTo>
                  <a:cubicBezTo>
                    <a:pt x="2525" y="1947"/>
                    <a:pt x="2893" y="1526"/>
                    <a:pt x="2893" y="1526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45"/>
            <p:cNvSpPr/>
            <p:nvPr/>
          </p:nvSpPr>
          <p:spPr>
            <a:xfrm>
              <a:off x="5996263" y="2086300"/>
              <a:ext cx="937725" cy="937700"/>
            </a:xfrm>
            <a:custGeom>
              <a:avLst/>
              <a:gdLst/>
              <a:ahLst/>
              <a:cxnLst/>
              <a:rect l="l" t="t" r="r" b="b"/>
              <a:pathLst>
                <a:path w="37509" h="37508" extrusionOk="0">
                  <a:moveTo>
                    <a:pt x="18781" y="1"/>
                  </a:moveTo>
                  <a:cubicBezTo>
                    <a:pt x="8418" y="1"/>
                    <a:pt x="1" y="8417"/>
                    <a:pt x="1" y="18781"/>
                  </a:cubicBezTo>
                  <a:cubicBezTo>
                    <a:pt x="1" y="29144"/>
                    <a:pt x="8418" y="37508"/>
                    <a:pt x="18781" y="37508"/>
                  </a:cubicBezTo>
                  <a:cubicBezTo>
                    <a:pt x="29144" y="37508"/>
                    <a:pt x="37508" y="29144"/>
                    <a:pt x="37508" y="18781"/>
                  </a:cubicBezTo>
                  <a:cubicBezTo>
                    <a:pt x="37508" y="8417"/>
                    <a:pt x="29144" y="1"/>
                    <a:pt x="18781" y="1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45"/>
            <p:cNvSpPr/>
            <p:nvPr/>
          </p:nvSpPr>
          <p:spPr>
            <a:xfrm>
              <a:off x="6034413" y="2124450"/>
              <a:ext cx="862750" cy="862725"/>
            </a:xfrm>
            <a:custGeom>
              <a:avLst/>
              <a:gdLst/>
              <a:ahLst/>
              <a:cxnLst/>
              <a:rect l="l" t="t" r="r" b="b"/>
              <a:pathLst>
                <a:path w="34510" h="34509" extrusionOk="0">
                  <a:moveTo>
                    <a:pt x="17255" y="0"/>
                  </a:moveTo>
                  <a:cubicBezTo>
                    <a:pt x="7681" y="0"/>
                    <a:pt x="1" y="7733"/>
                    <a:pt x="1" y="17255"/>
                  </a:cubicBezTo>
                  <a:cubicBezTo>
                    <a:pt x="1" y="26776"/>
                    <a:pt x="7681" y="34509"/>
                    <a:pt x="17255" y="34509"/>
                  </a:cubicBezTo>
                  <a:cubicBezTo>
                    <a:pt x="26776" y="34509"/>
                    <a:pt x="34509" y="26776"/>
                    <a:pt x="34509" y="17255"/>
                  </a:cubicBezTo>
                  <a:cubicBezTo>
                    <a:pt x="34509" y="7733"/>
                    <a:pt x="26776" y="0"/>
                    <a:pt x="17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45"/>
            <p:cNvSpPr/>
            <p:nvPr/>
          </p:nvSpPr>
          <p:spPr>
            <a:xfrm>
              <a:off x="6277800" y="2624077"/>
              <a:ext cx="122426" cy="76822"/>
            </a:xfrm>
            <a:custGeom>
              <a:avLst/>
              <a:gdLst/>
              <a:ahLst/>
              <a:cxnLst/>
              <a:rect l="l" t="t" r="r" b="b"/>
              <a:pathLst>
                <a:path w="2368" h="1486" extrusionOk="0">
                  <a:moveTo>
                    <a:pt x="1599" y="1"/>
                  </a:moveTo>
                  <a:cubicBezTo>
                    <a:pt x="1399" y="1"/>
                    <a:pt x="1173" y="48"/>
                    <a:pt x="948" y="150"/>
                  </a:cubicBezTo>
                  <a:cubicBezTo>
                    <a:pt x="369" y="413"/>
                    <a:pt x="1" y="834"/>
                    <a:pt x="159" y="1202"/>
                  </a:cubicBezTo>
                  <a:cubicBezTo>
                    <a:pt x="253" y="1392"/>
                    <a:pt x="499" y="1486"/>
                    <a:pt x="806" y="1486"/>
                  </a:cubicBezTo>
                  <a:cubicBezTo>
                    <a:pt x="1011" y="1486"/>
                    <a:pt x="1242" y="1444"/>
                    <a:pt x="1474" y="1360"/>
                  </a:cubicBezTo>
                  <a:cubicBezTo>
                    <a:pt x="2052" y="1097"/>
                    <a:pt x="2368" y="623"/>
                    <a:pt x="2263" y="308"/>
                  </a:cubicBezTo>
                  <a:cubicBezTo>
                    <a:pt x="2166" y="115"/>
                    <a:pt x="1913" y="1"/>
                    <a:pt x="1599" y="1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45"/>
            <p:cNvSpPr/>
            <p:nvPr/>
          </p:nvSpPr>
          <p:spPr>
            <a:xfrm>
              <a:off x="6277800" y="2416050"/>
              <a:ext cx="122426" cy="75478"/>
            </a:xfrm>
            <a:custGeom>
              <a:avLst/>
              <a:gdLst/>
              <a:ahLst/>
              <a:cxnLst/>
              <a:rect l="l" t="t" r="r" b="b"/>
              <a:pathLst>
                <a:path w="2368" h="1460" extrusionOk="0">
                  <a:moveTo>
                    <a:pt x="779" y="0"/>
                  </a:moveTo>
                  <a:cubicBezTo>
                    <a:pt x="467" y="0"/>
                    <a:pt x="223" y="107"/>
                    <a:pt x="159" y="334"/>
                  </a:cubicBezTo>
                  <a:cubicBezTo>
                    <a:pt x="1" y="650"/>
                    <a:pt x="369" y="1070"/>
                    <a:pt x="948" y="1333"/>
                  </a:cubicBezTo>
                  <a:cubicBezTo>
                    <a:pt x="1179" y="1418"/>
                    <a:pt x="1411" y="1460"/>
                    <a:pt x="1615" y="1460"/>
                  </a:cubicBezTo>
                  <a:cubicBezTo>
                    <a:pt x="1922" y="1460"/>
                    <a:pt x="2168" y="1365"/>
                    <a:pt x="2263" y="1176"/>
                  </a:cubicBezTo>
                  <a:cubicBezTo>
                    <a:pt x="2368" y="807"/>
                    <a:pt x="2000" y="387"/>
                    <a:pt x="1421" y="123"/>
                  </a:cubicBezTo>
                  <a:cubicBezTo>
                    <a:pt x="1198" y="42"/>
                    <a:pt x="975" y="0"/>
                    <a:pt x="779" y="0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45"/>
            <p:cNvSpPr/>
            <p:nvPr/>
          </p:nvSpPr>
          <p:spPr>
            <a:xfrm>
              <a:off x="6535327" y="2624077"/>
              <a:ext cx="122426" cy="76822"/>
            </a:xfrm>
            <a:custGeom>
              <a:avLst/>
              <a:gdLst/>
              <a:ahLst/>
              <a:cxnLst/>
              <a:rect l="l" t="t" r="r" b="b"/>
              <a:pathLst>
                <a:path w="2368" h="1486" extrusionOk="0">
                  <a:moveTo>
                    <a:pt x="769" y="1"/>
                  </a:moveTo>
                  <a:cubicBezTo>
                    <a:pt x="455" y="1"/>
                    <a:pt x="202" y="115"/>
                    <a:pt x="106" y="308"/>
                  </a:cubicBezTo>
                  <a:cubicBezTo>
                    <a:pt x="0" y="623"/>
                    <a:pt x="316" y="1097"/>
                    <a:pt x="947" y="1360"/>
                  </a:cubicBezTo>
                  <a:cubicBezTo>
                    <a:pt x="1179" y="1444"/>
                    <a:pt x="1410" y="1486"/>
                    <a:pt x="1611" y="1486"/>
                  </a:cubicBezTo>
                  <a:cubicBezTo>
                    <a:pt x="1913" y="1486"/>
                    <a:pt x="2147" y="1392"/>
                    <a:pt x="2210" y="1202"/>
                  </a:cubicBezTo>
                  <a:cubicBezTo>
                    <a:pt x="2368" y="834"/>
                    <a:pt x="1999" y="413"/>
                    <a:pt x="1421" y="150"/>
                  </a:cubicBezTo>
                  <a:cubicBezTo>
                    <a:pt x="1195" y="48"/>
                    <a:pt x="970" y="1"/>
                    <a:pt x="769" y="1"/>
                  </a:cubicBezTo>
                  <a:close/>
                </a:path>
              </a:pathLst>
            </a:custGeom>
            <a:solidFill>
              <a:srgbClr val="232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45"/>
            <p:cNvSpPr/>
            <p:nvPr/>
          </p:nvSpPr>
          <p:spPr>
            <a:xfrm>
              <a:off x="6535327" y="2416050"/>
              <a:ext cx="122426" cy="75478"/>
            </a:xfrm>
            <a:custGeom>
              <a:avLst/>
              <a:gdLst/>
              <a:ahLst/>
              <a:cxnLst/>
              <a:rect l="l" t="t" r="r" b="b"/>
              <a:pathLst>
                <a:path w="2368" h="1460" extrusionOk="0">
                  <a:moveTo>
                    <a:pt x="1592" y="0"/>
                  </a:moveTo>
                  <a:cubicBezTo>
                    <a:pt x="1393" y="0"/>
                    <a:pt x="1170" y="42"/>
                    <a:pt x="947" y="123"/>
                  </a:cubicBezTo>
                  <a:cubicBezTo>
                    <a:pt x="369" y="387"/>
                    <a:pt x="0" y="807"/>
                    <a:pt x="106" y="1176"/>
                  </a:cubicBezTo>
                  <a:cubicBezTo>
                    <a:pt x="200" y="1365"/>
                    <a:pt x="446" y="1460"/>
                    <a:pt x="753" y="1460"/>
                  </a:cubicBezTo>
                  <a:cubicBezTo>
                    <a:pt x="958" y="1460"/>
                    <a:pt x="1189" y="1418"/>
                    <a:pt x="1421" y="1333"/>
                  </a:cubicBezTo>
                  <a:cubicBezTo>
                    <a:pt x="1999" y="1070"/>
                    <a:pt x="2368" y="650"/>
                    <a:pt x="2262" y="334"/>
                  </a:cubicBezTo>
                  <a:cubicBezTo>
                    <a:pt x="2165" y="107"/>
                    <a:pt x="1909" y="0"/>
                    <a:pt x="1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0" name="Google Shape;7870;p45"/>
          <p:cNvGrpSpPr/>
          <p:nvPr/>
        </p:nvGrpSpPr>
        <p:grpSpPr>
          <a:xfrm>
            <a:off x="1191026" y="2123583"/>
            <a:ext cx="1580850" cy="1394951"/>
            <a:chOff x="2152163" y="1793025"/>
            <a:chExt cx="1420350" cy="1253325"/>
          </a:xfrm>
        </p:grpSpPr>
        <p:sp>
          <p:nvSpPr>
            <p:cNvPr id="7871" name="Google Shape;7871;p45"/>
            <p:cNvSpPr/>
            <p:nvPr/>
          </p:nvSpPr>
          <p:spPr>
            <a:xfrm>
              <a:off x="2152163" y="2883275"/>
              <a:ext cx="1420350" cy="163075"/>
            </a:xfrm>
            <a:custGeom>
              <a:avLst/>
              <a:gdLst/>
              <a:ahLst/>
              <a:cxnLst/>
              <a:rect l="l" t="t" r="r" b="b"/>
              <a:pathLst>
                <a:path w="56814" h="6523" extrusionOk="0">
                  <a:moveTo>
                    <a:pt x="28407" y="0"/>
                  </a:moveTo>
                  <a:cubicBezTo>
                    <a:pt x="12731" y="0"/>
                    <a:pt x="1" y="1473"/>
                    <a:pt x="1" y="3262"/>
                  </a:cubicBezTo>
                  <a:cubicBezTo>
                    <a:pt x="1" y="5050"/>
                    <a:pt x="12731" y="6523"/>
                    <a:pt x="28407" y="6523"/>
                  </a:cubicBezTo>
                  <a:cubicBezTo>
                    <a:pt x="44084" y="6523"/>
                    <a:pt x="56814" y="5050"/>
                    <a:pt x="56814" y="3262"/>
                  </a:cubicBezTo>
                  <a:cubicBezTo>
                    <a:pt x="56814" y="1473"/>
                    <a:pt x="44084" y="0"/>
                    <a:pt x="28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45"/>
            <p:cNvSpPr/>
            <p:nvPr/>
          </p:nvSpPr>
          <p:spPr>
            <a:xfrm>
              <a:off x="2167963" y="1793025"/>
              <a:ext cx="1215175" cy="1215200"/>
            </a:xfrm>
            <a:custGeom>
              <a:avLst/>
              <a:gdLst/>
              <a:ahLst/>
              <a:cxnLst/>
              <a:rect l="l" t="t" r="r" b="b"/>
              <a:pathLst>
                <a:path w="48607" h="48608" extrusionOk="0">
                  <a:moveTo>
                    <a:pt x="24303" y="1"/>
                  </a:moveTo>
                  <a:cubicBezTo>
                    <a:pt x="10837" y="1"/>
                    <a:pt x="0" y="10890"/>
                    <a:pt x="0" y="24304"/>
                  </a:cubicBezTo>
                  <a:cubicBezTo>
                    <a:pt x="0" y="37718"/>
                    <a:pt x="10837" y="48608"/>
                    <a:pt x="24303" y="48608"/>
                  </a:cubicBezTo>
                  <a:cubicBezTo>
                    <a:pt x="37718" y="48608"/>
                    <a:pt x="48607" y="37718"/>
                    <a:pt x="48607" y="24304"/>
                  </a:cubicBezTo>
                  <a:cubicBezTo>
                    <a:pt x="48607" y="10890"/>
                    <a:pt x="37718" y="1"/>
                    <a:pt x="243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45"/>
            <p:cNvSpPr/>
            <p:nvPr/>
          </p:nvSpPr>
          <p:spPr>
            <a:xfrm>
              <a:off x="2559863" y="2119175"/>
              <a:ext cx="920600" cy="921925"/>
            </a:xfrm>
            <a:custGeom>
              <a:avLst/>
              <a:gdLst/>
              <a:ahLst/>
              <a:cxnLst/>
              <a:rect l="l" t="t" r="r" b="b"/>
              <a:pathLst>
                <a:path w="36824" h="36877" extrusionOk="0">
                  <a:moveTo>
                    <a:pt x="18412" y="1"/>
                  </a:moveTo>
                  <a:cubicBezTo>
                    <a:pt x="8207" y="1"/>
                    <a:pt x="0" y="8260"/>
                    <a:pt x="0" y="18412"/>
                  </a:cubicBezTo>
                  <a:cubicBezTo>
                    <a:pt x="0" y="28618"/>
                    <a:pt x="8207" y="36877"/>
                    <a:pt x="18412" y="36877"/>
                  </a:cubicBezTo>
                  <a:cubicBezTo>
                    <a:pt x="28565" y="36877"/>
                    <a:pt x="36824" y="28618"/>
                    <a:pt x="36824" y="18412"/>
                  </a:cubicBezTo>
                  <a:cubicBezTo>
                    <a:pt x="36824" y="8260"/>
                    <a:pt x="28565" y="1"/>
                    <a:pt x="18412" y="1"/>
                  </a:cubicBezTo>
                  <a:close/>
                </a:path>
              </a:pathLst>
            </a:custGeom>
            <a:solidFill>
              <a:srgbClr val="D99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45"/>
            <p:cNvSpPr/>
            <p:nvPr/>
          </p:nvSpPr>
          <p:spPr>
            <a:xfrm>
              <a:off x="2604563" y="2163900"/>
              <a:ext cx="831200" cy="832475"/>
            </a:xfrm>
            <a:custGeom>
              <a:avLst/>
              <a:gdLst/>
              <a:ahLst/>
              <a:cxnLst/>
              <a:rect l="l" t="t" r="r" b="b"/>
              <a:pathLst>
                <a:path w="33248" h="33299" extrusionOk="0">
                  <a:moveTo>
                    <a:pt x="16624" y="0"/>
                  </a:moveTo>
                  <a:cubicBezTo>
                    <a:pt x="7418" y="0"/>
                    <a:pt x="1" y="7470"/>
                    <a:pt x="1" y="16623"/>
                  </a:cubicBezTo>
                  <a:cubicBezTo>
                    <a:pt x="1" y="25829"/>
                    <a:pt x="7418" y="33247"/>
                    <a:pt x="16624" y="33299"/>
                  </a:cubicBezTo>
                  <a:cubicBezTo>
                    <a:pt x="25777" y="33299"/>
                    <a:pt x="33247" y="25829"/>
                    <a:pt x="33247" y="16623"/>
                  </a:cubicBezTo>
                  <a:cubicBezTo>
                    <a:pt x="33247" y="7470"/>
                    <a:pt x="25777" y="0"/>
                    <a:pt x="166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45"/>
            <p:cNvSpPr/>
            <p:nvPr/>
          </p:nvSpPr>
          <p:spPr>
            <a:xfrm>
              <a:off x="2941238" y="2190200"/>
              <a:ext cx="161775" cy="386650"/>
            </a:xfrm>
            <a:custGeom>
              <a:avLst/>
              <a:gdLst/>
              <a:ahLst/>
              <a:cxnLst/>
              <a:rect l="l" t="t" r="r" b="b"/>
              <a:pathLst>
                <a:path w="6471" h="15466" extrusionOk="0">
                  <a:moveTo>
                    <a:pt x="2894" y="0"/>
                  </a:moveTo>
                  <a:cubicBezTo>
                    <a:pt x="2210" y="0"/>
                    <a:pt x="1211" y="474"/>
                    <a:pt x="685" y="789"/>
                  </a:cubicBezTo>
                  <a:cubicBezTo>
                    <a:pt x="1" y="1263"/>
                    <a:pt x="264" y="2631"/>
                    <a:pt x="264" y="2631"/>
                  </a:cubicBezTo>
                  <a:lnTo>
                    <a:pt x="3210" y="15466"/>
                  </a:lnTo>
                  <a:lnTo>
                    <a:pt x="6208" y="2631"/>
                  </a:lnTo>
                  <a:cubicBezTo>
                    <a:pt x="6208" y="2631"/>
                    <a:pt x="6471" y="1210"/>
                    <a:pt x="5735" y="789"/>
                  </a:cubicBezTo>
                  <a:cubicBezTo>
                    <a:pt x="5156" y="474"/>
                    <a:pt x="4209" y="0"/>
                    <a:pt x="3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45"/>
            <p:cNvSpPr/>
            <p:nvPr/>
          </p:nvSpPr>
          <p:spPr>
            <a:xfrm>
              <a:off x="3021463" y="2277650"/>
              <a:ext cx="306450" cy="300525"/>
            </a:xfrm>
            <a:custGeom>
              <a:avLst/>
              <a:gdLst/>
              <a:ahLst/>
              <a:cxnLst/>
              <a:rect l="l" t="t" r="r" b="b"/>
              <a:pathLst>
                <a:path w="12258" h="12021" extrusionOk="0">
                  <a:moveTo>
                    <a:pt x="8253" y="0"/>
                  </a:moveTo>
                  <a:cubicBezTo>
                    <a:pt x="7506" y="0"/>
                    <a:pt x="6892" y="921"/>
                    <a:pt x="6892" y="921"/>
                  </a:cubicBezTo>
                  <a:lnTo>
                    <a:pt x="1" y="12021"/>
                  </a:lnTo>
                  <a:lnTo>
                    <a:pt x="11100" y="5130"/>
                  </a:lnTo>
                  <a:cubicBezTo>
                    <a:pt x="11100" y="5130"/>
                    <a:pt x="12258" y="4393"/>
                    <a:pt x="11995" y="3551"/>
                  </a:cubicBezTo>
                  <a:cubicBezTo>
                    <a:pt x="11837" y="2973"/>
                    <a:pt x="11311" y="2078"/>
                    <a:pt x="10837" y="1658"/>
                  </a:cubicBezTo>
                  <a:lnTo>
                    <a:pt x="10416" y="1184"/>
                  </a:lnTo>
                  <a:cubicBezTo>
                    <a:pt x="9943" y="711"/>
                    <a:pt x="9049" y="132"/>
                    <a:pt x="8470" y="27"/>
                  </a:cubicBezTo>
                  <a:cubicBezTo>
                    <a:pt x="8397" y="9"/>
                    <a:pt x="8324" y="0"/>
                    <a:pt x="82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45"/>
            <p:cNvSpPr/>
            <p:nvPr/>
          </p:nvSpPr>
          <p:spPr>
            <a:xfrm>
              <a:off x="3020163" y="2502050"/>
              <a:ext cx="364300" cy="152225"/>
            </a:xfrm>
            <a:custGeom>
              <a:avLst/>
              <a:gdLst/>
              <a:ahLst/>
              <a:cxnLst/>
              <a:rect l="l" t="t" r="r" b="b"/>
              <a:pathLst>
                <a:path w="14572" h="6089" extrusionOk="0">
                  <a:moveTo>
                    <a:pt x="13095" y="1"/>
                  </a:moveTo>
                  <a:cubicBezTo>
                    <a:pt x="12826" y="1"/>
                    <a:pt x="12625" y="46"/>
                    <a:pt x="12625" y="46"/>
                  </a:cubicBezTo>
                  <a:lnTo>
                    <a:pt x="0" y="3045"/>
                  </a:lnTo>
                  <a:lnTo>
                    <a:pt x="12625" y="6043"/>
                  </a:lnTo>
                  <a:cubicBezTo>
                    <a:pt x="12625" y="6043"/>
                    <a:pt x="12835" y="6089"/>
                    <a:pt x="13111" y="6089"/>
                  </a:cubicBezTo>
                  <a:cubicBezTo>
                    <a:pt x="13496" y="6089"/>
                    <a:pt x="14010" y="5999"/>
                    <a:pt x="14256" y="5570"/>
                  </a:cubicBezTo>
                  <a:cubicBezTo>
                    <a:pt x="14572" y="4991"/>
                    <a:pt x="14519" y="4044"/>
                    <a:pt x="14519" y="3360"/>
                  </a:cubicBezTo>
                  <a:lnTo>
                    <a:pt x="14519" y="2729"/>
                  </a:lnTo>
                  <a:cubicBezTo>
                    <a:pt x="14519" y="2045"/>
                    <a:pt x="14572" y="1046"/>
                    <a:pt x="14256" y="520"/>
                  </a:cubicBezTo>
                  <a:cubicBezTo>
                    <a:pt x="13980" y="90"/>
                    <a:pt x="13471" y="1"/>
                    <a:pt x="130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45"/>
            <p:cNvSpPr/>
            <p:nvPr/>
          </p:nvSpPr>
          <p:spPr>
            <a:xfrm>
              <a:off x="3021463" y="2578150"/>
              <a:ext cx="305125" cy="300850"/>
            </a:xfrm>
            <a:custGeom>
              <a:avLst/>
              <a:gdLst/>
              <a:ahLst/>
              <a:cxnLst/>
              <a:rect l="l" t="t" r="r" b="b"/>
              <a:pathLst>
                <a:path w="12205" h="12034" extrusionOk="0">
                  <a:moveTo>
                    <a:pt x="1" y="1"/>
                  </a:moveTo>
                  <a:lnTo>
                    <a:pt x="6892" y="11100"/>
                  </a:lnTo>
                  <a:cubicBezTo>
                    <a:pt x="6892" y="11100"/>
                    <a:pt x="7486" y="12034"/>
                    <a:pt x="8216" y="12034"/>
                  </a:cubicBezTo>
                  <a:cubicBezTo>
                    <a:pt x="8299" y="12034"/>
                    <a:pt x="8384" y="12022"/>
                    <a:pt x="8470" y="11995"/>
                  </a:cubicBezTo>
                  <a:cubicBezTo>
                    <a:pt x="9049" y="11837"/>
                    <a:pt x="9943" y="11311"/>
                    <a:pt x="10416" y="10837"/>
                  </a:cubicBezTo>
                  <a:lnTo>
                    <a:pt x="10837" y="10364"/>
                  </a:lnTo>
                  <a:cubicBezTo>
                    <a:pt x="11311" y="9890"/>
                    <a:pt x="11889" y="9049"/>
                    <a:pt x="12047" y="8470"/>
                  </a:cubicBezTo>
                  <a:cubicBezTo>
                    <a:pt x="12205" y="7628"/>
                    <a:pt x="11100" y="6892"/>
                    <a:pt x="11100" y="6892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45"/>
            <p:cNvSpPr/>
            <p:nvPr/>
          </p:nvSpPr>
          <p:spPr>
            <a:xfrm>
              <a:off x="2939938" y="2576850"/>
              <a:ext cx="161775" cy="369550"/>
            </a:xfrm>
            <a:custGeom>
              <a:avLst/>
              <a:gdLst/>
              <a:ahLst/>
              <a:cxnLst/>
              <a:rect l="l" t="t" r="r" b="b"/>
              <a:pathLst>
                <a:path w="6471" h="14782" extrusionOk="0">
                  <a:moveTo>
                    <a:pt x="3262" y="0"/>
                  </a:moveTo>
                  <a:lnTo>
                    <a:pt x="263" y="12678"/>
                  </a:lnTo>
                  <a:cubicBezTo>
                    <a:pt x="263" y="12678"/>
                    <a:pt x="0" y="13993"/>
                    <a:pt x="737" y="14361"/>
                  </a:cubicBezTo>
                  <a:cubicBezTo>
                    <a:pt x="1315" y="14677"/>
                    <a:pt x="2262" y="14782"/>
                    <a:pt x="2946" y="14782"/>
                  </a:cubicBezTo>
                  <a:lnTo>
                    <a:pt x="3577" y="14782"/>
                  </a:lnTo>
                  <a:cubicBezTo>
                    <a:pt x="4261" y="14782"/>
                    <a:pt x="5261" y="14730"/>
                    <a:pt x="5787" y="14361"/>
                  </a:cubicBezTo>
                  <a:cubicBezTo>
                    <a:pt x="6471" y="13888"/>
                    <a:pt x="6260" y="12731"/>
                    <a:pt x="6260" y="12731"/>
                  </a:cubicBezTo>
                  <a:lnTo>
                    <a:pt x="32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45"/>
            <p:cNvSpPr/>
            <p:nvPr/>
          </p:nvSpPr>
          <p:spPr>
            <a:xfrm>
              <a:off x="2715038" y="2578150"/>
              <a:ext cx="306450" cy="300550"/>
            </a:xfrm>
            <a:custGeom>
              <a:avLst/>
              <a:gdLst/>
              <a:ahLst/>
              <a:cxnLst/>
              <a:rect l="l" t="t" r="r" b="b"/>
              <a:pathLst>
                <a:path w="12258" h="12022" extrusionOk="0">
                  <a:moveTo>
                    <a:pt x="12258" y="1"/>
                  </a:moveTo>
                  <a:lnTo>
                    <a:pt x="1158" y="6892"/>
                  </a:lnTo>
                  <a:cubicBezTo>
                    <a:pt x="1158" y="6892"/>
                    <a:pt x="1" y="7628"/>
                    <a:pt x="264" y="8470"/>
                  </a:cubicBezTo>
                  <a:cubicBezTo>
                    <a:pt x="421" y="9049"/>
                    <a:pt x="948" y="9943"/>
                    <a:pt x="1421" y="10364"/>
                  </a:cubicBezTo>
                  <a:lnTo>
                    <a:pt x="1894" y="10837"/>
                  </a:lnTo>
                  <a:cubicBezTo>
                    <a:pt x="2368" y="11311"/>
                    <a:pt x="3210" y="11889"/>
                    <a:pt x="3788" y="11995"/>
                  </a:cubicBezTo>
                  <a:cubicBezTo>
                    <a:pt x="3866" y="12013"/>
                    <a:pt x="3942" y="12021"/>
                    <a:pt x="4016" y="12021"/>
                  </a:cubicBezTo>
                  <a:cubicBezTo>
                    <a:pt x="4796" y="12021"/>
                    <a:pt x="5366" y="11100"/>
                    <a:pt x="5366" y="11100"/>
                  </a:cubicBezTo>
                  <a:lnTo>
                    <a:pt x="122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45"/>
            <p:cNvSpPr/>
            <p:nvPr/>
          </p:nvSpPr>
          <p:spPr>
            <a:xfrm>
              <a:off x="2626938" y="2502050"/>
              <a:ext cx="391925" cy="151025"/>
            </a:xfrm>
            <a:custGeom>
              <a:avLst/>
              <a:gdLst/>
              <a:ahLst/>
              <a:cxnLst/>
              <a:rect l="l" t="t" r="r" b="b"/>
              <a:pathLst>
                <a:path w="15677" h="6041" extrusionOk="0">
                  <a:moveTo>
                    <a:pt x="2207" y="1"/>
                  </a:moveTo>
                  <a:cubicBezTo>
                    <a:pt x="1753" y="1"/>
                    <a:pt x="1162" y="90"/>
                    <a:pt x="947" y="520"/>
                  </a:cubicBezTo>
                  <a:cubicBezTo>
                    <a:pt x="631" y="1098"/>
                    <a:pt x="0" y="2045"/>
                    <a:pt x="0" y="2729"/>
                  </a:cubicBezTo>
                  <a:lnTo>
                    <a:pt x="0" y="3360"/>
                  </a:lnTo>
                  <a:cubicBezTo>
                    <a:pt x="0" y="4044"/>
                    <a:pt x="631" y="5044"/>
                    <a:pt x="947" y="5570"/>
                  </a:cubicBezTo>
                  <a:cubicBezTo>
                    <a:pt x="1215" y="5956"/>
                    <a:pt x="1785" y="6040"/>
                    <a:pt x="2230" y="6040"/>
                  </a:cubicBezTo>
                  <a:cubicBezTo>
                    <a:pt x="2572" y="6040"/>
                    <a:pt x="2841" y="5991"/>
                    <a:pt x="2841" y="5991"/>
                  </a:cubicBezTo>
                  <a:lnTo>
                    <a:pt x="15676" y="3045"/>
                  </a:lnTo>
                  <a:lnTo>
                    <a:pt x="2788" y="46"/>
                  </a:lnTo>
                  <a:cubicBezTo>
                    <a:pt x="2788" y="46"/>
                    <a:pt x="2532" y="1"/>
                    <a:pt x="2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45"/>
            <p:cNvSpPr/>
            <p:nvPr/>
          </p:nvSpPr>
          <p:spPr>
            <a:xfrm>
              <a:off x="2716363" y="2277350"/>
              <a:ext cx="305125" cy="300825"/>
            </a:xfrm>
            <a:custGeom>
              <a:avLst/>
              <a:gdLst/>
              <a:ahLst/>
              <a:cxnLst/>
              <a:rect l="l" t="t" r="r" b="b"/>
              <a:pathLst>
                <a:path w="12205" h="12033" extrusionOk="0">
                  <a:moveTo>
                    <a:pt x="3989" y="0"/>
                  </a:moveTo>
                  <a:cubicBezTo>
                    <a:pt x="3906" y="0"/>
                    <a:pt x="3821" y="12"/>
                    <a:pt x="3735" y="39"/>
                  </a:cubicBezTo>
                  <a:cubicBezTo>
                    <a:pt x="3157" y="197"/>
                    <a:pt x="2262" y="723"/>
                    <a:pt x="1789" y="1196"/>
                  </a:cubicBezTo>
                  <a:lnTo>
                    <a:pt x="1368" y="1670"/>
                  </a:lnTo>
                  <a:cubicBezTo>
                    <a:pt x="895" y="2090"/>
                    <a:pt x="316" y="2985"/>
                    <a:pt x="211" y="3563"/>
                  </a:cubicBezTo>
                  <a:cubicBezTo>
                    <a:pt x="0" y="4405"/>
                    <a:pt x="1105" y="5142"/>
                    <a:pt x="1105" y="5142"/>
                  </a:cubicBezTo>
                  <a:lnTo>
                    <a:pt x="12205" y="12033"/>
                  </a:lnTo>
                  <a:lnTo>
                    <a:pt x="5313" y="933"/>
                  </a:lnTo>
                  <a:cubicBezTo>
                    <a:pt x="5313" y="933"/>
                    <a:pt x="4720" y="0"/>
                    <a:pt x="39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3" name="Google Shape;7883;p45"/>
          <p:cNvSpPr txBox="1"/>
          <p:nvPr/>
        </p:nvSpPr>
        <p:spPr>
          <a:xfrm>
            <a:off x="3678363" y="3673482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20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4" name="Google Shape;7884;p45"/>
          <p:cNvSpPr txBox="1"/>
          <p:nvPr/>
        </p:nvSpPr>
        <p:spPr>
          <a:xfrm>
            <a:off x="1086850" y="3668707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20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5" name="Google Shape;7885;p45"/>
          <p:cNvSpPr txBox="1"/>
          <p:nvPr/>
        </p:nvSpPr>
        <p:spPr>
          <a:xfrm>
            <a:off x="634750" y="4041413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6" name="Google Shape;7886;p45"/>
          <p:cNvSpPr txBox="1"/>
          <p:nvPr/>
        </p:nvSpPr>
        <p:spPr>
          <a:xfrm>
            <a:off x="3226268" y="4042502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It’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7" name="Google Shape;7887;p45"/>
          <p:cNvSpPr txBox="1"/>
          <p:nvPr/>
        </p:nvSpPr>
        <p:spPr>
          <a:xfrm>
            <a:off x="6269863" y="3670044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20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8" name="Google Shape;7888;p45"/>
          <p:cNvSpPr txBox="1"/>
          <p:nvPr/>
        </p:nvSpPr>
        <p:spPr>
          <a:xfrm>
            <a:off x="5817774" y="4042208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gas giant,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89" name="Google Shape;7889;p45"/>
          <p:cNvSpPr txBox="1"/>
          <p:nvPr/>
        </p:nvSpPr>
        <p:spPr>
          <a:xfrm>
            <a:off x="3678363" y="1420175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1">
                <a:latin typeface="Roboto"/>
                <a:ea typeface="Roboto"/>
                <a:cs typeface="Roboto"/>
                <a:sym typeface="Roboto"/>
              </a:rPr>
              <a:t>60%</a:t>
            </a:r>
            <a:endParaRPr sz="3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90" name="Google Shape;7890;p45"/>
          <p:cNvSpPr txBox="1"/>
          <p:nvPr/>
        </p:nvSpPr>
        <p:spPr>
          <a:xfrm>
            <a:off x="1086850" y="1415400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1">
                <a:latin typeface="Roboto"/>
                <a:ea typeface="Roboto"/>
                <a:cs typeface="Roboto"/>
                <a:sym typeface="Roboto"/>
              </a:rPr>
              <a:t>70%</a:t>
            </a:r>
            <a:endParaRPr sz="3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891" name="Google Shape;7891;p45"/>
          <p:cNvSpPr txBox="1"/>
          <p:nvPr/>
        </p:nvSpPr>
        <p:spPr>
          <a:xfrm>
            <a:off x="6269863" y="1416736"/>
            <a:ext cx="1789200" cy="47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1">
                <a:latin typeface="Roboto"/>
                <a:ea typeface="Roboto"/>
                <a:cs typeface="Roboto"/>
                <a:sym typeface="Roboto"/>
              </a:rPr>
              <a:t>75%</a:t>
            </a:r>
            <a:endParaRPr sz="35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6" name="Google Shape;7896;p46"/>
          <p:cNvGrpSpPr/>
          <p:nvPr/>
        </p:nvGrpSpPr>
        <p:grpSpPr>
          <a:xfrm>
            <a:off x="1617362" y="3519880"/>
            <a:ext cx="305699" cy="290255"/>
            <a:chOff x="5223575" y="3253950"/>
            <a:chExt cx="418250" cy="397175"/>
          </a:xfrm>
        </p:grpSpPr>
        <p:sp>
          <p:nvSpPr>
            <p:cNvPr id="7897" name="Google Shape;7897;p46"/>
            <p:cNvSpPr/>
            <p:nvPr/>
          </p:nvSpPr>
          <p:spPr>
            <a:xfrm>
              <a:off x="5223575" y="3253950"/>
              <a:ext cx="418250" cy="397175"/>
            </a:xfrm>
            <a:custGeom>
              <a:avLst/>
              <a:gdLst/>
              <a:ahLst/>
              <a:cxnLst/>
              <a:rect l="l" t="t" r="r" b="b"/>
              <a:pathLst>
                <a:path w="16730" h="15887" extrusionOk="0">
                  <a:moveTo>
                    <a:pt x="4855" y="0"/>
                  </a:moveTo>
                  <a:cubicBezTo>
                    <a:pt x="3991" y="0"/>
                    <a:pt x="3223" y="207"/>
                    <a:pt x="2631" y="683"/>
                  </a:cubicBezTo>
                  <a:cubicBezTo>
                    <a:pt x="1" y="2839"/>
                    <a:pt x="1947" y="9678"/>
                    <a:pt x="4525" y="12834"/>
                  </a:cubicBezTo>
                  <a:cubicBezTo>
                    <a:pt x="6093" y="14827"/>
                    <a:pt x="8331" y="15887"/>
                    <a:pt x="10445" y="15887"/>
                  </a:cubicBezTo>
                  <a:cubicBezTo>
                    <a:pt x="11734" y="15887"/>
                    <a:pt x="12977" y="15493"/>
                    <a:pt x="13994" y="14675"/>
                  </a:cubicBezTo>
                  <a:cubicBezTo>
                    <a:pt x="16624" y="12519"/>
                    <a:pt x="16729" y="8205"/>
                    <a:pt x="14152" y="5049"/>
                  </a:cubicBezTo>
                  <a:cubicBezTo>
                    <a:pt x="12183" y="2588"/>
                    <a:pt x="7913" y="0"/>
                    <a:pt x="4855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46"/>
            <p:cNvSpPr/>
            <p:nvPr/>
          </p:nvSpPr>
          <p:spPr>
            <a:xfrm>
              <a:off x="5341950" y="3375450"/>
              <a:ext cx="227525" cy="201450"/>
            </a:xfrm>
            <a:custGeom>
              <a:avLst/>
              <a:gdLst/>
              <a:ahLst/>
              <a:cxnLst/>
              <a:rect l="l" t="t" r="r" b="b"/>
              <a:pathLst>
                <a:path w="9101" h="8058" extrusionOk="0">
                  <a:moveTo>
                    <a:pt x="4531" y="0"/>
                  </a:moveTo>
                  <a:cubicBezTo>
                    <a:pt x="3640" y="0"/>
                    <a:pt x="2743" y="287"/>
                    <a:pt x="1999" y="873"/>
                  </a:cubicBezTo>
                  <a:cubicBezTo>
                    <a:pt x="263" y="2293"/>
                    <a:pt x="0" y="4818"/>
                    <a:pt x="1421" y="6554"/>
                  </a:cubicBezTo>
                  <a:cubicBezTo>
                    <a:pt x="2233" y="7547"/>
                    <a:pt x="3406" y="8058"/>
                    <a:pt x="4586" y="8058"/>
                  </a:cubicBezTo>
                  <a:cubicBezTo>
                    <a:pt x="5471" y="8058"/>
                    <a:pt x="6359" y="7771"/>
                    <a:pt x="7102" y="7185"/>
                  </a:cubicBezTo>
                  <a:cubicBezTo>
                    <a:pt x="8838" y="5765"/>
                    <a:pt x="9101" y="3240"/>
                    <a:pt x="7681" y="1504"/>
                  </a:cubicBezTo>
                  <a:cubicBezTo>
                    <a:pt x="6899" y="511"/>
                    <a:pt x="5721" y="0"/>
                    <a:pt x="4531" y="0"/>
                  </a:cubicBezTo>
                  <a:close/>
                </a:path>
              </a:pathLst>
            </a:custGeom>
            <a:solidFill>
              <a:srgbClr val="FFD9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9" name="Google Shape;7899;p46"/>
          <p:cNvGrpSpPr/>
          <p:nvPr/>
        </p:nvGrpSpPr>
        <p:grpSpPr>
          <a:xfrm>
            <a:off x="2188387" y="3519880"/>
            <a:ext cx="305699" cy="290255"/>
            <a:chOff x="5223575" y="3253950"/>
            <a:chExt cx="418250" cy="397175"/>
          </a:xfrm>
        </p:grpSpPr>
        <p:sp>
          <p:nvSpPr>
            <p:cNvPr id="7900" name="Google Shape;7900;p46"/>
            <p:cNvSpPr/>
            <p:nvPr/>
          </p:nvSpPr>
          <p:spPr>
            <a:xfrm>
              <a:off x="5223575" y="3253950"/>
              <a:ext cx="418250" cy="397175"/>
            </a:xfrm>
            <a:custGeom>
              <a:avLst/>
              <a:gdLst/>
              <a:ahLst/>
              <a:cxnLst/>
              <a:rect l="l" t="t" r="r" b="b"/>
              <a:pathLst>
                <a:path w="16730" h="15887" extrusionOk="0">
                  <a:moveTo>
                    <a:pt x="4855" y="0"/>
                  </a:moveTo>
                  <a:cubicBezTo>
                    <a:pt x="3991" y="0"/>
                    <a:pt x="3223" y="207"/>
                    <a:pt x="2631" y="683"/>
                  </a:cubicBezTo>
                  <a:cubicBezTo>
                    <a:pt x="1" y="2839"/>
                    <a:pt x="1947" y="9678"/>
                    <a:pt x="4525" y="12834"/>
                  </a:cubicBezTo>
                  <a:cubicBezTo>
                    <a:pt x="6093" y="14827"/>
                    <a:pt x="8331" y="15887"/>
                    <a:pt x="10445" y="15887"/>
                  </a:cubicBezTo>
                  <a:cubicBezTo>
                    <a:pt x="11734" y="15887"/>
                    <a:pt x="12977" y="15493"/>
                    <a:pt x="13994" y="14675"/>
                  </a:cubicBezTo>
                  <a:cubicBezTo>
                    <a:pt x="16624" y="12519"/>
                    <a:pt x="16729" y="8205"/>
                    <a:pt x="14152" y="5049"/>
                  </a:cubicBezTo>
                  <a:cubicBezTo>
                    <a:pt x="12183" y="2588"/>
                    <a:pt x="7913" y="0"/>
                    <a:pt x="4855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46"/>
            <p:cNvSpPr/>
            <p:nvPr/>
          </p:nvSpPr>
          <p:spPr>
            <a:xfrm>
              <a:off x="5341950" y="3375450"/>
              <a:ext cx="227525" cy="201450"/>
            </a:xfrm>
            <a:custGeom>
              <a:avLst/>
              <a:gdLst/>
              <a:ahLst/>
              <a:cxnLst/>
              <a:rect l="l" t="t" r="r" b="b"/>
              <a:pathLst>
                <a:path w="9101" h="8058" extrusionOk="0">
                  <a:moveTo>
                    <a:pt x="4531" y="0"/>
                  </a:moveTo>
                  <a:cubicBezTo>
                    <a:pt x="3640" y="0"/>
                    <a:pt x="2743" y="287"/>
                    <a:pt x="1999" y="873"/>
                  </a:cubicBezTo>
                  <a:cubicBezTo>
                    <a:pt x="263" y="2293"/>
                    <a:pt x="0" y="4818"/>
                    <a:pt x="1421" y="6554"/>
                  </a:cubicBezTo>
                  <a:cubicBezTo>
                    <a:pt x="2233" y="7547"/>
                    <a:pt x="3406" y="8058"/>
                    <a:pt x="4586" y="8058"/>
                  </a:cubicBezTo>
                  <a:cubicBezTo>
                    <a:pt x="5471" y="8058"/>
                    <a:pt x="6359" y="7771"/>
                    <a:pt x="7102" y="7185"/>
                  </a:cubicBezTo>
                  <a:cubicBezTo>
                    <a:pt x="8838" y="5765"/>
                    <a:pt x="9101" y="3240"/>
                    <a:pt x="7681" y="1504"/>
                  </a:cubicBezTo>
                  <a:cubicBezTo>
                    <a:pt x="6899" y="511"/>
                    <a:pt x="5721" y="0"/>
                    <a:pt x="4531" y="0"/>
                  </a:cubicBezTo>
                  <a:close/>
                </a:path>
              </a:pathLst>
            </a:custGeom>
            <a:solidFill>
              <a:srgbClr val="FFD9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2" name="Google Shape;7902;p46"/>
          <p:cNvGrpSpPr/>
          <p:nvPr/>
        </p:nvGrpSpPr>
        <p:grpSpPr>
          <a:xfrm>
            <a:off x="2755112" y="3519880"/>
            <a:ext cx="305699" cy="290255"/>
            <a:chOff x="5223575" y="3253950"/>
            <a:chExt cx="418250" cy="397175"/>
          </a:xfrm>
        </p:grpSpPr>
        <p:sp>
          <p:nvSpPr>
            <p:cNvPr id="7903" name="Google Shape;7903;p46"/>
            <p:cNvSpPr/>
            <p:nvPr/>
          </p:nvSpPr>
          <p:spPr>
            <a:xfrm>
              <a:off x="5223575" y="3253950"/>
              <a:ext cx="418250" cy="397175"/>
            </a:xfrm>
            <a:custGeom>
              <a:avLst/>
              <a:gdLst/>
              <a:ahLst/>
              <a:cxnLst/>
              <a:rect l="l" t="t" r="r" b="b"/>
              <a:pathLst>
                <a:path w="16730" h="15887" extrusionOk="0">
                  <a:moveTo>
                    <a:pt x="4855" y="0"/>
                  </a:moveTo>
                  <a:cubicBezTo>
                    <a:pt x="3991" y="0"/>
                    <a:pt x="3223" y="207"/>
                    <a:pt x="2631" y="683"/>
                  </a:cubicBezTo>
                  <a:cubicBezTo>
                    <a:pt x="1" y="2839"/>
                    <a:pt x="1947" y="9678"/>
                    <a:pt x="4525" y="12834"/>
                  </a:cubicBezTo>
                  <a:cubicBezTo>
                    <a:pt x="6093" y="14827"/>
                    <a:pt x="8331" y="15887"/>
                    <a:pt x="10445" y="15887"/>
                  </a:cubicBezTo>
                  <a:cubicBezTo>
                    <a:pt x="11734" y="15887"/>
                    <a:pt x="12977" y="15493"/>
                    <a:pt x="13994" y="14675"/>
                  </a:cubicBezTo>
                  <a:cubicBezTo>
                    <a:pt x="16624" y="12519"/>
                    <a:pt x="16729" y="8205"/>
                    <a:pt x="14152" y="5049"/>
                  </a:cubicBezTo>
                  <a:cubicBezTo>
                    <a:pt x="12183" y="2588"/>
                    <a:pt x="7913" y="0"/>
                    <a:pt x="4855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46"/>
            <p:cNvSpPr/>
            <p:nvPr/>
          </p:nvSpPr>
          <p:spPr>
            <a:xfrm>
              <a:off x="5341950" y="3375450"/>
              <a:ext cx="227525" cy="201450"/>
            </a:xfrm>
            <a:custGeom>
              <a:avLst/>
              <a:gdLst/>
              <a:ahLst/>
              <a:cxnLst/>
              <a:rect l="l" t="t" r="r" b="b"/>
              <a:pathLst>
                <a:path w="9101" h="8058" extrusionOk="0">
                  <a:moveTo>
                    <a:pt x="4531" y="0"/>
                  </a:moveTo>
                  <a:cubicBezTo>
                    <a:pt x="3640" y="0"/>
                    <a:pt x="2743" y="287"/>
                    <a:pt x="1999" y="873"/>
                  </a:cubicBezTo>
                  <a:cubicBezTo>
                    <a:pt x="263" y="2293"/>
                    <a:pt x="0" y="4818"/>
                    <a:pt x="1421" y="6554"/>
                  </a:cubicBezTo>
                  <a:cubicBezTo>
                    <a:pt x="2233" y="7547"/>
                    <a:pt x="3406" y="8058"/>
                    <a:pt x="4586" y="8058"/>
                  </a:cubicBezTo>
                  <a:cubicBezTo>
                    <a:pt x="5471" y="8058"/>
                    <a:pt x="6359" y="7771"/>
                    <a:pt x="7102" y="7185"/>
                  </a:cubicBezTo>
                  <a:cubicBezTo>
                    <a:pt x="8838" y="5765"/>
                    <a:pt x="9101" y="3240"/>
                    <a:pt x="7681" y="1504"/>
                  </a:cubicBezTo>
                  <a:cubicBezTo>
                    <a:pt x="6899" y="511"/>
                    <a:pt x="5721" y="0"/>
                    <a:pt x="4531" y="0"/>
                  </a:cubicBezTo>
                  <a:close/>
                </a:path>
              </a:pathLst>
            </a:custGeom>
            <a:solidFill>
              <a:srgbClr val="FFD9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5" name="Google Shape;7905;p46"/>
          <p:cNvGrpSpPr/>
          <p:nvPr/>
        </p:nvGrpSpPr>
        <p:grpSpPr>
          <a:xfrm>
            <a:off x="3339037" y="3519880"/>
            <a:ext cx="305699" cy="290255"/>
            <a:chOff x="5223575" y="3253950"/>
            <a:chExt cx="418250" cy="397175"/>
          </a:xfrm>
        </p:grpSpPr>
        <p:sp>
          <p:nvSpPr>
            <p:cNvPr id="7906" name="Google Shape;7906;p46"/>
            <p:cNvSpPr/>
            <p:nvPr/>
          </p:nvSpPr>
          <p:spPr>
            <a:xfrm>
              <a:off x="5223575" y="3253950"/>
              <a:ext cx="418250" cy="397175"/>
            </a:xfrm>
            <a:custGeom>
              <a:avLst/>
              <a:gdLst/>
              <a:ahLst/>
              <a:cxnLst/>
              <a:rect l="l" t="t" r="r" b="b"/>
              <a:pathLst>
                <a:path w="16730" h="15887" extrusionOk="0">
                  <a:moveTo>
                    <a:pt x="4855" y="0"/>
                  </a:moveTo>
                  <a:cubicBezTo>
                    <a:pt x="3991" y="0"/>
                    <a:pt x="3223" y="207"/>
                    <a:pt x="2631" y="683"/>
                  </a:cubicBezTo>
                  <a:cubicBezTo>
                    <a:pt x="1" y="2839"/>
                    <a:pt x="1947" y="9678"/>
                    <a:pt x="4525" y="12834"/>
                  </a:cubicBezTo>
                  <a:cubicBezTo>
                    <a:pt x="6093" y="14827"/>
                    <a:pt x="8331" y="15887"/>
                    <a:pt x="10445" y="15887"/>
                  </a:cubicBezTo>
                  <a:cubicBezTo>
                    <a:pt x="11734" y="15887"/>
                    <a:pt x="12977" y="15493"/>
                    <a:pt x="13994" y="14675"/>
                  </a:cubicBezTo>
                  <a:cubicBezTo>
                    <a:pt x="16624" y="12519"/>
                    <a:pt x="16729" y="8205"/>
                    <a:pt x="14152" y="5049"/>
                  </a:cubicBezTo>
                  <a:cubicBezTo>
                    <a:pt x="12183" y="2588"/>
                    <a:pt x="7913" y="0"/>
                    <a:pt x="4855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46"/>
            <p:cNvSpPr/>
            <p:nvPr/>
          </p:nvSpPr>
          <p:spPr>
            <a:xfrm>
              <a:off x="5341950" y="3375450"/>
              <a:ext cx="227525" cy="201450"/>
            </a:xfrm>
            <a:custGeom>
              <a:avLst/>
              <a:gdLst/>
              <a:ahLst/>
              <a:cxnLst/>
              <a:rect l="l" t="t" r="r" b="b"/>
              <a:pathLst>
                <a:path w="9101" h="8058" extrusionOk="0">
                  <a:moveTo>
                    <a:pt x="4531" y="0"/>
                  </a:moveTo>
                  <a:cubicBezTo>
                    <a:pt x="3640" y="0"/>
                    <a:pt x="2743" y="287"/>
                    <a:pt x="1999" y="873"/>
                  </a:cubicBezTo>
                  <a:cubicBezTo>
                    <a:pt x="263" y="2293"/>
                    <a:pt x="0" y="4818"/>
                    <a:pt x="1421" y="6554"/>
                  </a:cubicBezTo>
                  <a:cubicBezTo>
                    <a:pt x="2233" y="7547"/>
                    <a:pt x="3406" y="8058"/>
                    <a:pt x="4586" y="8058"/>
                  </a:cubicBezTo>
                  <a:cubicBezTo>
                    <a:pt x="5471" y="8058"/>
                    <a:pt x="6359" y="7771"/>
                    <a:pt x="7102" y="7185"/>
                  </a:cubicBezTo>
                  <a:cubicBezTo>
                    <a:pt x="8838" y="5765"/>
                    <a:pt x="9101" y="3240"/>
                    <a:pt x="7681" y="1504"/>
                  </a:cubicBezTo>
                  <a:cubicBezTo>
                    <a:pt x="6899" y="511"/>
                    <a:pt x="5721" y="0"/>
                    <a:pt x="4531" y="0"/>
                  </a:cubicBezTo>
                  <a:close/>
                </a:path>
              </a:pathLst>
            </a:custGeom>
            <a:solidFill>
              <a:srgbClr val="FFD9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8" name="Google Shape;7908;p4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7909" name="Google Shape;7909;p46"/>
          <p:cNvGrpSpPr/>
          <p:nvPr/>
        </p:nvGrpSpPr>
        <p:grpSpPr>
          <a:xfrm>
            <a:off x="1580233" y="2178830"/>
            <a:ext cx="2675869" cy="315465"/>
            <a:chOff x="742475" y="10864525"/>
            <a:chExt cx="2959050" cy="348850"/>
          </a:xfrm>
        </p:grpSpPr>
        <p:sp>
          <p:nvSpPr>
            <p:cNvPr id="7910" name="Google Shape;7910;p46"/>
            <p:cNvSpPr/>
            <p:nvPr/>
          </p:nvSpPr>
          <p:spPr>
            <a:xfrm>
              <a:off x="742475" y="10864525"/>
              <a:ext cx="418225" cy="348850"/>
            </a:xfrm>
            <a:custGeom>
              <a:avLst/>
              <a:gdLst/>
              <a:ahLst/>
              <a:cxnLst/>
              <a:rect l="l" t="t" r="r" b="b"/>
              <a:pathLst>
                <a:path w="16729" h="13954" extrusionOk="0">
                  <a:moveTo>
                    <a:pt x="8365" y="1"/>
                  </a:moveTo>
                  <a:cubicBezTo>
                    <a:pt x="7405" y="1"/>
                    <a:pt x="6445" y="461"/>
                    <a:pt x="5892" y="1381"/>
                  </a:cubicBezTo>
                  <a:lnTo>
                    <a:pt x="3525" y="5537"/>
                  </a:lnTo>
                  <a:lnTo>
                    <a:pt x="1105" y="9693"/>
                  </a:lnTo>
                  <a:cubicBezTo>
                    <a:pt x="0" y="11587"/>
                    <a:pt x="1368" y="13954"/>
                    <a:pt x="3578" y="13954"/>
                  </a:cubicBezTo>
                  <a:lnTo>
                    <a:pt x="5366" y="13954"/>
                  </a:lnTo>
                  <a:lnTo>
                    <a:pt x="5366" y="6958"/>
                  </a:lnTo>
                  <a:lnTo>
                    <a:pt x="11363" y="6958"/>
                  </a:lnTo>
                  <a:lnTo>
                    <a:pt x="11363" y="13954"/>
                  </a:lnTo>
                  <a:lnTo>
                    <a:pt x="13152" y="13954"/>
                  </a:lnTo>
                  <a:cubicBezTo>
                    <a:pt x="15361" y="13954"/>
                    <a:pt x="16729" y="11587"/>
                    <a:pt x="15624" y="9693"/>
                  </a:cubicBezTo>
                  <a:lnTo>
                    <a:pt x="13204" y="5537"/>
                  </a:lnTo>
                  <a:lnTo>
                    <a:pt x="10837" y="1381"/>
                  </a:lnTo>
                  <a:cubicBezTo>
                    <a:pt x="10285" y="461"/>
                    <a:pt x="9325" y="1"/>
                    <a:pt x="83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46"/>
            <p:cNvSpPr/>
            <p:nvPr/>
          </p:nvSpPr>
          <p:spPr>
            <a:xfrm>
              <a:off x="876625" y="11038450"/>
              <a:ext cx="149925" cy="174925"/>
            </a:xfrm>
            <a:custGeom>
              <a:avLst/>
              <a:gdLst/>
              <a:ahLst/>
              <a:cxnLst/>
              <a:rect l="l" t="t" r="r" b="b"/>
              <a:pathLst>
                <a:path w="5997" h="6997" extrusionOk="0">
                  <a:moveTo>
                    <a:pt x="0" y="1"/>
                  </a:moveTo>
                  <a:lnTo>
                    <a:pt x="0" y="6997"/>
                  </a:lnTo>
                  <a:lnTo>
                    <a:pt x="5997" y="6997"/>
                  </a:lnTo>
                  <a:lnTo>
                    <a:pt x="5997" y="1"/>
                  </a:lnTo>
                  <a:close/>
                </a:path>
              </a:pathLst>
            </a:custGeom>
            <a:solidFill>
              <a:srgbClr val="E066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46"/>
            <p:cNvSpPr/>
            <p:nvPr/>
          </p:nvSpPr>
          <p:spPr>
            <a:xfrm>
              <a:off x="1377675" y="10864525"/>
              <a:ext cx="418225" cy="348850"/>
            </a:xfrm>
            <a:custGeom>
              <a:avLst/>
              <a:gdLst/>
              <a:ahLst/>
              <a:cxnLst/>
              <a:rect l="l" t="t" r="r" b="b"/>
              <a:pathLst>
                <a:path w="16729" h="13954" extrusionOk="0">
                  <a:moveTo>
                    <a:pt x="8365" y="1"/>
                  </a:moveTo>
                  <a:cubicBezTo>
                    <a:pt x="7405" y="1"/>
                    <a:pt x="6445" y="461"/>
                    <a:pt x="5892" y="1381"/>
                  </a:cubicBezTo>
                  <a:lnTo>
                    <a:pt x="3525" y="5537"/>
                  </a:lnTo>
                  <a:lnTo>
                    <a:pt x="1105" y="9693"/>
                  </a:lnTo>
                  <a:cubicBezTo>
                    <a:pt x="1" y="11587"/>
                    <a:pt x="1368" y="13954"/>
                    <a:pt x="3578" y="13954"/>
                  </a:cubicBezTo>
                  <a:lnTo>
                    <a:pt x="5366" y="13954"/>
                  </a:lnTo>
                  <a:lnTo>
                    <a:pt x="5366" y="6958"/>
                  </a:lnTo>
                  <a:lnTo>
                    <a:pt x="11363" y="6958"/>
                  </a:lnTo>
                  <a:lnTo>
                    <a:pt x="11363" y="13954"/>
                  </a:lnTo>
                  <a:lnTo>
                    <a:pt x="13152" y="13954"/>
                  </a:lnTo>
                  <a:cubicBezTo>
                    <a:pt x="15361" y="13954"/>
                    <a:pt x="16729" y="11587"/>
                    <a:pt x="15624" y="9693"/>
                  </a:cubicBezTo>
                  <a:lnTo>
                    <a:pt x="13204" y="5537"/>
                  </a:lnTo>
                  <a:lnTo>
                    <a:pt x="10837" y="1381"/>
                  </a:lnTo>
                  <a:cubicBezTo>
                    <a:pt x="10285" y="461"/>
                    <a:pt x="9325" y="1"/>
                    <a:pt x="83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46"/>
            <p:cNvSpPr/>
            <p:nvPr/>
          </p:nvSpPr>
          <p:spPr>
            <a:xfrm>
              <a:off x="1511825" y="11038450"/>
              <a:ext cx="149950" cy="174925"/>
            </a:xfrm>
            <a:custGeom>
              <a:avLst/>
              <a:gdLst/>
              <a:ahLst/>
              <a:cxnLst/>
              <a:rect l="l" t="t" r="r" b="b"/>
              <a:pathLst>
                <a:path w="5998" h="6997" extrusionOk="0">
                  <a:moveTo>
                    <a:pt x="0" y="1"/>
                  </a:moveTo>
                  <a:lnTo>
                    <a:pt x="0" y="6997"/>
                  </a:lnTo>
                  <a:lnTo>
                    <a:pt x="5997" y="6997"/>
                  </a:lnTo>
                  <a:lnTo>
                    <a:pt x="5997" y="1"/>
                  </a:lnTo>
                  <a:close/>
                </a:path>
              </a:pathLst>
            </a:custGeom>
            <a:solidFill>
              <a:srgbClr val="E066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46"/>
            <p:cNvSpPr/>
            <p:nvPr/>
          </p:nvSpPr>
          <p:spPr>
            <a:xfrm>
              <a:off x="2012875" y="10864525"/>
              <a:ext cx="416925" cy="348850"/>
            </a:xfrm>
            <a:custGeom>
              <a:avLst/>
              <a:gdLst/>
              <a:ahLst/>
              <a:cxnLst/>
              <a:rect l="l" t="t" r="r" b="b"/>
              <a:pathLst>
                <a:path w="16677" h="13954" extrusionOk="0">
                  <a:moveTo>
                    <a:pt x="8365" y="1"/>
                  </a:moveTo>
                  <a:cubicBezTo>
                    <a:pt x="7405" y="1"/>
                    <a:pt x="6445" y="461"/>
                    <a:pt x="5893" y="1381"/>
                  </a:cubicBezTo>
                  <a:lnTo>
                    <a:pt x="3525" y="5537"/>
                  </a:lnTo>
                  <a:lnTo>
                    <a:pt x="1105" y="9693"/>
                  </a:lnTo>
                  <a:cubicBezTo>
                    <a:pt x="1" y="11587"/>
                    <a:pt x="1368" y="13954"/>
                    <a:pt x="3578" y="13954"/>
                  </a:cubicBezTo>
                  <a:lnTo>
                    <a:pt x="5366" y="13954"/>
                  </a:lnTo>
                  <a:lnTo>
                    <a:pt x="5366" y="6958"/>
                  </a:lnTo>
                  <a:lnTo>
                    <a:pt x="11363" y="6958"/>
                  </a:lnTo>
                  <a:lnTo>
                    <a:pt x="11363" y="13954"/>
                  </a:lnTo>
                  <a:lnTo>
                    <a:pt x="13152" y="13954"/>
                  </a:lnTo>
                  <a:cubicBezTo>
                    <a:pt x="15361" y="13954"/>
                    <a:pt x="16677" y="11587"/>
                    <a:pt x="15624" y="9693"/>
                  </a:cubicBezTo>
                  <a:lnTo>
                    <a:pt x="13205" y="5537"/>
                  </a:lnTo>
                  <a:lnTo>
                    <a:pt x="10837" y="1381"/>
                  </a:lnTo>
                  <a:cubicBezTo>
                    <a:pt x="10285" y="461"/>
                    <a:pt x="9325" y="1"/>
                    <a:pt x="83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46"/>
            <p:cNvSpPr/>
            <p:nvPr/>
          </p:nvSpPr>
          <p:spPr>
            <a:xfrm>
              <a:off x="2147025" y="11038450"/>
              <a:ext cx="149950" cy="174925"/>
            </a:xfrm>
            <a:custGeom>
              <a:avLst/>
              <a:gdLst/>
              <a:ahLst/>
              <a:cxnLst/>
              <a:rect l="l" t="t" r="r" b="b"/>
              <a:pathLst>
                <a:path w="5998" h="6997" extrusionOk="0">
                  <a:moveTo>
                    <a:pt x="0" y="1"/>
                  </a:moveTo>
                  <a:lnTo>
                    <a:pt x="0" y="6997"/>
                  </a:lnTo>
                  <a:lnTo>
                    <a:pt x="5997" y="6997"/>
                  </a:lnTo>
                  <a:lnTo>
                    <a:pt x="5997" y="1"/>
                  </a:lnTo>
                  <a:close/>
                </a:path>
              </a:pathLst>
            </a:custGeom>
            <a:solidFill>
              <a:srgbClr val="E066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46"/>
            <p:cNvSpPr/>
            <p:nvPr/>
          </p:nvSpPr>
          <p:spPr>
            <a:xfrm>
              <a:off x="2648075" y="10864525"/>
              <a:ext cx="418250" cy="348850"/>
            </a:xfrm>
            <a:custGeom>
              <a:avLst/>
              <a:gdLst/>
              <a:ahLst/>
              <a:cxnLst/>
              <a:rect l="l" t="t" r="r" b="b"/>
              <a:pathLst>
                <a:path w="16730" h="13954" extrusionOk="0">
                  <a:moveTo>
                    <a:pt x="8365" y="1"/>
                  </a:moveTo>
                  <a:cubicBezTo>
                    <a:pt x="7405" y="1"/>
                    <a:pt x="6445" y="461"/>
                    <a:pt x="5893" y="1381"/>
                  </a:cubicBezTo>
                  <a:lnTo>
                    <a:pt x="3525" y="5537"/>
                  </a:lnTo>
                  <a:lnTo>
                    <a:pt x="1106" y="9693"/>
                  </a:lnTo>
                  <a:cubicBezTo>
                    <a:pt x="1" y="11587"/>
                    <a:pt x="1369" y="13954"/>
                    <a:pt x="3578" y="13954"/>
                  </a:cubicBezTo>
                  <a:lnTo>
                    <a:pt x="5367" y="13954"/>
                  </a:lnTo>
                  <a:lnTo>
                    <a:pt x="5367" y="6958"/>
                  </a:lnTo>
                  <a:lnTo>
                    <a:pt x="11364" y="6958"/>
                  </a:lnTo>
                  <a:lnTo>
                    <a:pt x="11364" y="13954"/>
                  </a:lnTo>
                  <a:lnTo>
                    <a:pt x="13152" y="13954"/>
                  </a:lnTo>
                  <a:cubicBezTo>
                    <a:pt x="15362" y="13954"/>
                    <a:pt x="16729" y="11587"/>
                    <a:pt x="15625" y="9693"/>
                  </a:cubicBezTo>
                  <a:lnTo>
                    <a:pt x="13205" y="5537"/>
                  </a:lnTo>
                  <a:lnTo>
                    <a:pt x="10838" y="1381"/>
                  </a:lnTo>
                  <a:cubicBezTo>
                    <a:pt x="10285" y="461"/>
                    <a:pt x="9325" y="1"/>
                    <a:pt x="83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46"/>
            <p:cNvSpPr/>
            <p:nvPr/>
          </p:nvSpPr>
          <p:spPr>
            <a:xfrm>
              <a:off x="2782225" y="11038450"/>
              <a:ext cx="149950" cy="174925"/>
            </a:xfrm>
            <a:custGeom>
              <a:avLst/>
              <a:gdLst/>
              <a:ahLst/>
              <a:cxnLst/>
              <a:rect l="l" t="t" r="r" b="b"/>
              <a:pathLst>
                <a:path w="5998" h="6997" extrusionOk="0">
                  <a:moveTo>
                    <a:pt x="1" y="1"/>
                  </a:moveTo>
                  <a:lnTo>
                    <a:pt x="1" y="6997"/>
                  </a:lnTo>
                  <a:lnTo>
                    <a:pt x="5998" y="6997"/>
                  </a:lnTo>
                  <a:lnTo>
                    <a:pt x="5998" y="1"/>
                  </a:lnTo>
                  <a:close/>
                </a:path>
              </a:pathLst>
            </a:custGeom>
            <a:solidFill>
              <a:srgbClr val="E066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46"/>
            <p:cNvSpPr/>
            <p:nvPr/>
          </p:nvSpPr>
          <p:spPr>
            <a:xfrm>
              <a:off x="3283300" y="10864525"/>
              <a:ext cx="418225" cy="348850"/>
            </a:xfrm>
            <a:custGeom>
              <a:avLst/>
              <a:gdLst/>
              <a:ahLst/>
              <a:cxnLst/>
              <a:rect l="l" t="t" r="r" b="b"/>
              <a:pathLst>
                <a:path w="16729" h="13954" extrusionOk="0">
                  <a:moveTo>
                    <a:pt x="8364" y="1"/>
                  </a:moveTo>
                  <a:cubicBezTo>
                    <a:pt x="7404" y="1"/>
                    <a:pt x="6444" y="461"/>
                    <a:pt x="5892" y="1381"/>
                  </a:cubicBezTo>
                  <a:lnTo>
                    <a:pt x="3525" y="5537"/>
                  </a:lnTo>
                  <a:lnTo>
                    <a:pt x="1105" y="9693"/>
                  </a:lnTo>
                  <a:cubicBezTo>
                    <a:pt x="0" y="11587"/>
                    <a:pt x="1368" y="13954"/>
                    <a:pt x="3577" y="13954"/>
                  </a:cubicBezTo>
                  <a:lnTo>
                    <a:pt x="5366" y="13954"/>
                  </a:lnTo>
                  <a:lnTo>
                    <a:pt x="5366" y="6958"/>
                  </a:lnTo>
                  <a:lnTo>
                    <a:pt x="11363" y="6958"/>
                  </a:lnTo>
                  <a:lnTo>
                    <a:pt x="11363" y="13954"/>
                  </a:lnTo>
                  <a:lnTo>
                    <a:pt x="13151" y="13954"/>
                  </a:lnTo>
                  <a:cubicBezTo>
                    <a:pt x="15361" y="13954"/>
                    <a:pt x="16729" y="11587"/>
                    <a:pt x="15624" y="9693"/>
                  </a:cubicBezTo>
                  <a:lnTo>
                    <a:pt x="13204" y="5537"/>
                  </a:lnTo>
                  <a:lnTo>
                    <a:pt x="10837" y="1381"/>
                  </a:lnTo>
                  <a:cubicBezTo>
                    <a:pt x="10284" y="461"/>
                    <a:pt x="9324" y="1"/>
                    <a:pt x="83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46"/>
            <p:cNvSpPr/>
            <p:nvPr/>
          </p:nvSpPr>
          <p:spPr>
            <a:xfrm>
              <a:off x="3417425" y="11038450"/>
              <a:ext cx="149950" cy="174925"/>
            </a:xfrm>
            <a:custGeom>
              <a:avLst/>
              <a:gdLst/>
              <a:ahLst/>
              <a:cxnLst/>
              <a:rect l="l" t="t" r="r" b="b"/>
              <a:pathLst>
                <a:path w="5998" h="6997" extrusionOk="0">
                  <a:moveTo>
                    <a:pt x="1" y="1"/>
                  </a:moveTo>
                  <a:lnTo>
                    <a:pt x="1" y="6997"/>
                  </a:lnTo>
                  <a:lnTo>
                    <a:pt x="5998" y="6997"/>
                  </a:lnTo>
                  <a:lnTo>
                    <a:pt x="5998" y="1"/>
                  </a:lnTo>
                  <a:close/>
                </a:path>
              </a:pathLst>
            </a:custGeom>
            <a:solidFill>
              <a:srgbClr val="E0666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20" name="Google Shape;7920;p46"/>
          <p:cNvSpPr/>
          <p:nvPr/>
        </p:nvSpPr>
        <p:spPr>
          <a:xfrm>
            <a:off x="1379273" y="1419225"/>
            <a:ext cx="44017" cy="2526742"/>
          </a:xfrm>
          <a:custGeom>
            <a:avLst/>
            <a:gdLst/>
            <a:ahLst/>
            <a:cxnLst/>
            <a:rect l="l" t="t" r="r" b="b"/>
            <a:pathLst>
              <a:path w="1947" h="125568" extrusionOk="0">
                <a:moveTo>
                  <a:pt x="0" y="0"/>
                </a:moveTo>
                <a:lnTo>
                  <a:pt x="0" y="2630"/>
                </a:lnTo>
                <a:lnTo>
                  <a:pt x="1947" y="2630"/>
                </a:lnTo>
                <a:lnTo>
                  <a:pt x="1947" y="0"/>
                </a:lnTo>
                <a:close/>
                <a:moveTo>
                  <a:pt x="0" y="7260"/>
                </a:moveTo>
                <a:lnTo>
                  <a:pt x="0" y="9890"/>
                </a:lnTo>
                <a:lnTo>
                  <a:pt x="1947" y="9890"/>
                </a:lnTo>
                <a:lnTo>
                  <a:pt x="1947" y="7260"/>
                </a:lnTo>
                <a:close/>
                <a:moveTo>
                  <a:pt x="0" y="14467"/>
                </a:moveTo>
                <a:lnTo>
                  <a:pt x="0" y="17097"/>
                </a:lnTo>
                <a:lnTo>
                  <a:pt x="1947" y="17097"/>
                </a:lnTo>
                <a:lnTo>
                  <a:pt x="1947" y="14467"/>
                </a:lnTo>
                <a:close/>
                <a:moveTo>
                  <a:pt x="0" y="21726"/>
                </a:moveTo>
                <a:lnTo>
                  <a:pt x="0" y="24356"/>
                </a:lnTo>
                <a:lnTo>
                  <a:pt x="1947" y="24356"/>
                </a:lnTo>
                <a:lnTo>
                  <a:pt x="1947" y="21726"/>
                </a:lnTo>
                <a:close/>
                <a:moveTo>
                  <a:pt x="0" y="28933"/>
                </a:moveTo>
                <a:lnTo>
                  <a:pt x="0" y="31563"/>
                </a:lnTo>
                <a:lnTo>
                  <a:pt x="1947" y="31563"/>
                </a:lnTo>
                <a:lnTo>
                  <a:pt x="1947" y="28933"/>
                </a:lnTo>
                <a:close/>
                <a:moveTo>
                  <a:pt x="0" y="36192"/>
                </a:moveTo>
                <a:lnTo>
                  <a:pt x="0" y="38823"/>
                </a:lnTo>
                <a:lnTo>
                  <a:pt x="1947" y="38823"/>
                </a:lnTo>
                <a:lnTo>
                  <a:pt x="1947" y="36192"/>
                </a:lnTo>
                <a:close/>
                <a:moveTo>
                  <a:pt x="0" y="43399"/>
                </a:moveTo>
                <a:lnTo>
                  <a:pt x="0" y="46029"/>
                </a:lnTo>
                <a:lnTo>
                  <a:pt x="1947" y="46029"/>
                </a:lnTo>
                <a:lnTo>
                  <a:pt x="1947" y="43399"/>
                </a:lnTo>
                <a:close/>
                <a:moveTo>
                  <a:pt x="0" y="50659"/>
                </a:moveTo>
                <a:lnTo>
                  <a:pt x="0" y="53289"/>
                </a:lnTo>
                <a:lnTo>
                  <a:pt x="1947" y="53289"/>
                </a:lnTo>
                <a:lnTo>
                  <a:pt x="1947" y="50659"/>
                </a:lnTo>
                <a:close/>
                <a:moveTo>
                  <a:pt x="0" y="57866"/>
                </a:moveTo>
                <a:lnTo>
                  <a:pt x="0" y="60496"/>
                </a:lnTo>
                <a:lnTo>
                  <a:pt x="1947" y="60496"/>
                </a:lnTo>
                <a:lnTo>
                  <a:pt x="1947" y="57866"/>
                </a:lnTo>
                <a:close/>
                <a:moveTo>
                  <a:pt x="0" y="65072"/>
                </a:moveTo>
                <a:lnTo>
                  <a:pt x="0" y="67703"/>
                </a:lnTo>
                <a:lnTo>
                  <a:pt x="1947" y="67703"/>
                </a:lnTo>
                <a:lnTo>
                  <a:pt x="1947" y="65072"/>
                </a:lnTo>
                <a:close/>
                <a:moveTo>
                  <a:pt x="0" y="72332"/>
                </a:moveTo>
                <a:lnTo>
                  <a:pt x="0" y="74962"/>
                </a:lnTo>
                <a:lnTo>
                  <a:pt x="1947" y="74962"/>
                </a:lnTo>
                <a:lnTo>
                  <a:pt x="1947" y="72332"/>
                </a:lnTo>
                <a:close/>
                <a:moveTo>
                  <a:pt x="0" y="79539"/>
                </a:moveTo>
                <a:lnTo>
                  <a:pt x="0" y="82169"/>
                </a:lnTo>
                <a:lnTo>
                  <a:pt x="1947" y="82169"/>
                </a:lnTo>
                <a:lnTo>
                  <a:pt x="1947" y="79539"/>
                </a:lnTo>
                <a:close/>
                <a:moveTo>
                  <a:pt x="0" y="86798"/>
                </a:moveTo>
                <a:lnTo>
                  <a:pt x="0" y="89428"/>
                </a:lnTo>
                <a:lnTo>
                  <a:pt x="1947" y="89428"/>
                </a:lnTo>
                <a:lnTo>
                  <a:pt x="1947" y="86798"/>
                </a:lnTo>
                <a:close/>
                <a:moveTo>
                  <a:pt x="0" y="94005"/>
                </a:moveTo>
                <a:lnTo>
                  <a:pt x="0" y="96635"/>
                </a:lnTo>
                <a:lnTo>
                  <a:pt x="1947" y="96635"/>
                </a:lnTo>
                <a:lnTo>
                  <a:pt x="1947" y="94005"/>
                </a:lnTo>
                <a:close/>
                <a:moveTo>
                  <a:pt x="0" y="101264"/>
                </a:moveTo>
                <a:lnTo>
                  <a:pt x="0" y="103895"/>
                </a:lnTo>
                <a:lnTo>
                  <a:pt x="1947" y="103895"/>
                </a:lnTo>
                <a:lnTo>
                  <a:pt x="1947" y="101264"/>
                </a:lnTo>
                <a:close/>
                <a:moveTo>
                  <a:pt x="0" y="108471"/>
                </a:moveTo>
                <a:lnTo>
                  <a:pt x="0" y="111102"/>
                </a:lnTo>
                <a:lnTo>
                  <a:pt x="1947" y="111102"/>
                </a:lnTo>
                <a:lnTo>
                  <a:pt x="1947" y="108471"/>
                </a:lnTo>
                <a:close/>
                <a:moveTo>
                  <a:pt x="0" y="115731"/>
                </a:moveTo>
                <a:lnTo>
                  <a:pt x="0" y="118361"/>
                </a:lnTo>
                <a:lnTo>
                  <a:pt x="1947" y="118361"/>
                </a:lnTo>
                <a:lnTo>
                  <a:pt x="1947" y="115731"/>
                </a:lnTo>
                <a:close/>
                <a:moveTo>
                  <a:pt x="0" y="122938"/>
                </a:moveTo>
                <a:lnTo>
                  <a:pt x="0" y="125568"/>
                </a:lnTo>
                <a:lnTo>
                  <a:pt x="1947" y="125568"/>
                </a:lnTo>
                <a:lnTo>
                  <a:pt x="1947" y="122938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1" name="Google Shape;7921;p46"/>
          <p:cNvSpPr/>
          <p:nvPr/>
        </p:nvSpPr>
        <p:spPr>
          <a:xfrm>
            <a:off x="1379281" y="4043384"/>
            <a:ext cx="2881960" cy="44017"/>
          </a:xfrm>
          <a:custGeom>
            <a:avLst/>
            <a:gdLst/>
            <a:ahLst/>
            <a:cxnLst/>
            <a:rect l="l" t="t" r="r" b="b"/>
            <a:pathLst>
              <a:path w="140088" h="1947" extrusionOk="0">
                <a:moveTo>
                  <a:pt x="1" y="0"/>
                </a:moveTo>
                <a:lnTo>
                  <a:pt x="1" y="1947"/>
                </a:lnTo>
                <a:lnTo>
                  <a:pt x="2631" y="1947"/>
                </a:lnTo>
                <a:lnTo>
                  <a:pt x="2631" y="0"/>
                </a:lnTo>
                <a:close/>
                <a:moveTo>
                  <a:pt x="7260" y="0"/>
                </a:moveTo>
                <a:lnTo>
                  <a:pt x="7260" y="1947"/>
                </a:lnTo>
                <a:lnTo>
                  <a:pt x="9891" y="1947"/>
                </a:lnTo>
                <a:lnTo>
                  <a:pt x="9891" y="0"/>
                </a:lnTo>
                <a:close/>
                <a:moveTo>
                  <a:pt x="14467" y="0"/>
                </a:moveTo>
                <a:lnTo>
                  <a:pt x="14467" y="1947"/>
                </a:lnTo>
                <a:lnTo>
                  <a:pt x="17098" y="1947"/>
                </a:lnTo>
                <a:lnTo>
                  <a:pt x="17098" y="0"/>
                </a:lnTo>
                <a:close/>
                <a:moveTo>
                  <a:pt x="21727" y="0"/>
                </a:moveTo>
                <a:lnTo>
                  <a:pt x="21727" y="1947"/>
                </a:lnTo>
                <a:lnTo>
                  <a:pt x="24357" y="1947"/>
                </a:lnTo>
                <a:lnTo>
                  <a:pt x="24357" y="0"/>
                </a:lnTo>
                <a:close/>
                <a:moveTo>
                  <a:pt x="28934" y="0"/>
                </a:moveTo>
                <a:lnTo>
                  <a:pt x="28934" y="1947"/>
                </a:lnTo>
                <a:lnTo>
                  <a:pt x="31564" y="1947"/>
                </a:lnTo>
                <a:lnTo>
                  <a:pt x="31564" y="0"/>
                </a:lnTo>
                <a:close/>
                <a:moveTo>
                  <a:pt x="36193" y="0"/>
                </a:moveTo>
                <a:lnTo>
                  <a:pt x="36193" y="1947"/>
                </a:lnTo>
                <a:lnTo>
                  <a:pt x="38823" y="1947"/>
                </a:lnTo>
                <a:lnTo>
                  <a:pt x="38823" y="0"/>
                </a:lnTo>
                <a:close/>
                <a:moveTo>
                  <a:pt x="43400" y="0"/>
                </a:moveTo>
                <a:lnTo>
                  <a:pt x="43400" y="1947"/>
                </a:lnTo>
                <a:lnTo>
                  <a:pt x="46030" y="1947"/>
                </a:lnTo>
                <a:lnTo>
                  <a:pt x="46030" y="0"/>
                </a:lnTo>
                <a:close/>
                <a:moveTo>
                  <a:pt x="50660" y="0"/>
                </a:moveTo>
                <a:lnTo>
                  <a:pt x="50660" y="1947"/>
                </a:lnTo>
                <a:lnTo>
                  <a:pt x="53290" y="1947"/>
                </a:lnTo>
                <a:lnTo>
                  <a:pt x="53290" y="0"/>
                </a:lnTo>
                <a:close/>
                <a:moveTo>
                  <a:pt x="57866" y="0"/>
                </a:moveTo>
                <a:lnTo>
                  <a:pt x="57866" y="1947"/>
                </a:lnTo>
                <a:lnTo>
                  <a:pt x="60497" y="1947"/>
                </a:lnTo>
                <a:lnTo>
                  <a:pt x="60497" y="0"/>
                </a:lnTo>
                <a:close/>
                <a:moveTo>
                  <a:pt x="65126" y="0"/>
                </a:moveTo>
                <a:lnTo>
                  <a:pt x="65126" y="1947"/>
                </a:lnTo>
                <a:lnTo>
                  <a:pt x="67756" y="1947"/>
                </a:lnTo>
                <a:lnTo>
                  <a:pt x="67756" y="0"/>
                </a:lnTo>
                <a:close/>
                <a:moveTo>
                  <a:pt x="72333" y="0"/>
                </a:moveTo>
                <a:lnTo>
                  <a:pt x="72333" y="1947"/>
                </a:lnTo>
                <a:lnTo>
                  <a:pt x="74963" y="1947"/>
                </a:lnTo>
                <a:lnTo>
                  <a:pt x="74963" y="0"/>
                </a:lnTo>
                <a:close/>
                <a:moveTo>
                  <a:pt x="79592" y="0"/>
                </a:moveTo>
                <a:lnTo>
                  <a:pt x="79592" y="1947"/>
                </a:lnTo>
                <a:lnTo>
                  <a:pt x="82222" y="1947"/>
                </a:lnTo>
                <a:lnTo>
                  <a:pt x="82222" y="0"/>
                </a:lnTo>
                <a:close/>
                <a:moveTo>
                  <a:pt x="86799" y="0"/>
                </a:moveTo>
                <a:lnTo>
                  <a:pt x="86799" y="1947"/>
                </a:lnTo>
                <a:lnTo>
                  <a:pt x="89429" y="1947"/>
                </a:lnTo>
                <a:lnTo>
                  <a:pt x="89429" y="0"/>
                </a:lnTo>
                <a:close/>
                <a:moveTo>
                  <a:pt x="94059" y="0"/>
                </a:moveTo>
                <a:lnTo>
                  <a:pt x="94059" y="1947"/>
                </a:lnTo>
                <a:lnTo>
                  <a:pt x="96689" y="1947"/>
                </a:lnTo>
                <a:lnTo>
                  <a:pt x="96689" y="0"/>
                </a:lnTo>
                <a:close/>
                <a:moveTo>
                  <a:pt x="101265" y="0"/>
                </a:moveTo>
                <a:lnTo>
                  <a:pt x="101265" y="1947"/>
                </a:lnTo>
                <a:lnTo>
                  <a:pt x="103896" y="1947"/>
                </a:lnTo>
                <a:lnTo>
                  <a:pt x="103896" y="0"/>
                </a:lnTo>
                <a:close/>
                <a:moveTo>
                  <a:pt x="108525" y="0"/>
                </a:moveTo>
                <a:lnTo>
                  <a:pt x="108525" y="1947"/>
                </a:lnTo>
                <a:lnTo>
                  <a:pt x="111155" y="1947"/>
                </a:lnTo>
                <a:lnTo>
                  <a:pt x="111155" y="0"/>
                </a:lnTo>
                <a:close/>
                <a:moveTo>
                  <a:pt x="115732" y="0"/>
                </a:moveTo>
                <a:lnTo>
                  <a:pt x="115732" y="1947"/>
                </a:lnTo>
                <a:lnTo>
                  <a:pt x="118362" y="1947"/>
                </a:lnTo>
                <a:lnTo>
                  <a:pt x="118362" y="0"/>
                </a:lnTo>
                <a:close/>
                <a:moveTo>
                  <a:pt x="122991" y="0"/>
                </a:moveTo>
                <a:lnTo>
                  <a:pt x="122991" y="1947"/>
                </a:lnTo>
                <a:lnTo>
                  <a:pt x="125622" y="1947"/>
                </a:lnTo>
                <a:lnTo>
                  <a:pt x="125622" y="0"/>
                </a:lnTo>
                <a:close/>
                <a:moveTo>
                  <a:pt x="130198" y="0"/>
                </a:moveTo>
                <a:lnTo>
                  <a:pt x="130198" y="1947"/>
                </a:lnTo>
                <a:lnTo>
                  <a:pt x="132828" y="1947"/>
                </a:lnTo>
                <a:lnTo>
                  <a:pt x="132828" y="0"/>
                </a:lnTo>
                <a:close/>
                <a:moveTo>
                  <a:pt x="137458" y="0"/>
                </a:moveTo>
                <a:lnTo>
                  <a:pt x="137458" y="1947"/>
                </a:lnTo>
                <a:lnTo>
                  <a:pt x="140088" y="1947"/>
                </a:lnTo>
                <a:lnTo>
                  <a:pt x="14008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2" name="Google Shape;7922;p46"/>
          <p:cNvSpPr txBox="1"/>
          <p:nvPr/>
        </p:nvSpPr>
        <p:spPr>
          <a:xfrm>
            <a:off x="499875" y="1575547"/>
            <a:ext cx="7416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3" name="Google Shape;7923;p46"/>
          <p:cNvSpPr txBox="1"/>
          <p:nvPr/>
        </p:nvSpPr>
        <p:spPr>
          <a:xfrm>
            <a:off x="499875" y="2251388"/>
            <a:ext cx="7416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4" name="Google Shape;7924;p46"/>
          <p:cNvSpPr txBox="1"/>
          <p:nvPr/>
        </p:nvSpPr>
        <p:spPr>
          <a:xfrm>
            <a:off x="499875" y="2927257"/>
            <a:ext cx="7416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5" name="Google Shape;7925;p46"/>
          <p:cNvSpPr txBox="1"/>
          <p:nvPr/>
        </p:nvSpPr>
        <p:spPr>
          <a:xfrm>
            <a:off x="499875" y="3592333"/>
            <a:ext cx="7416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6" name="Google Shape;7926;p46"/>
          <p:cNvSpPr txBox="1"/>
          <p:nvPr/>
        </p:nvSpPr>
        <p:spPr>
          <a:xfrm>
            <a:off x="1487665" y="4266848"/>
            <a:ext cx="5634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100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7" name="Google Shape;7927;p46"/>
          <p:cNvSpPr txBox="1"/>
          <p:nvPr/>
        </p:nvSpPr>
        <p:spPr>
          <a:xfrm>
            <a:off x="2067616" y="4266848"/>
            <a:ext cx="5634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200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8" name="Google Shape;7928;p46"/>
          <p:cNvSpPr txBox="1"/>
          <p:nvPr/>
        </p:nvSpPr>
        <p:spPr>
          <a:xfrm>
            <a:off x="2647567" y="4266848"/>
            <a:ext cx="5634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300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29" name="Google Shape;7929;p46"/>
          <p:cNvSpPr txBox="1"/>
          <p:nvPr/>
        </p:nvSpPr>
        <p:spPr>
          <a:xfrm>
            <a:off x="3227517" y="4266848"/>
            <a:ext cx="5634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400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0" name="Google Shape;7930;p46"/>
          <p:cNvSpPr txBox="1"/>
          <p:nvPr/>
        </p:nvSpPr>
        <p:spPr>
          <a:xfrm>
            <a:off x="3825148" y="4266848"/>
            <a:ext cx="563400" cy="21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500</a:t>
            </a:r>
            <a:endParaRPr sz="8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1" name="Google Shape;7931;p46"/>
          <p:cNvSpPr txBox="1"/>
          <p:nvPr/>
        </p:nvSpPr>
        <p:spPr>
          <a:xfrm>
            <a:off x="5002724" y="3471538"/>
            <a:ext cx="1491000" cy="7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gas giant and also the biggest planet in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2" name="Google Shape;7932;p46"/>
          <p:cNvSpPr txBox="1"/>
          <p:nvPr/>
        </p:nvSpPr>
        <p:spPr>
          <a:xfrm>
            <a:off x="5104325" y="3061133"/>
            <a:ext cx="1287900" cy="393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3" name="Google Shape;7933;p46"/>
          <p:cNvSpPr txBox="1"/>
          <p:nvPr/>
        </p:nvSpPr>
        <p:spPr>
          <a:xfrm>
            <a:off x="6747891" y="3471536"/>
            <a:ext cx="1491000" cy="7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 has a beautiful name, but it’s terribly hot, even than Mercury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4" name="Google Shape;7934;p46"/>
          <p:cNvSpPr txBox="1"/>
          <p:nvPr/>
        </p:nvSpPr>
        <p:spPr>
          <a:xfrm>
            <a:off x="6849496" y="3061126"/>
            <a:ext cx="1287900" cy="3933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accent3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solidFill>
                <a:schemeClr val="accent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5" name="Google Shape;7935;p46"/>
          <p:cNvSpPr txBox="1"/>
          <p:nvPr/>
        </p:nvSpPr>
        <p:spPr>
          <a:xfrm>
            <a:off x="5033032" y="2016871"/>
            <a:ext cx="1491000" cy="7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Is a planet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6" name="Google Shape;7936;p46"/>
          <p:cNvSpPr txBox="1"/>
          <p:nvPr/>
        </p:nvSpPr>
        <p:spPr>
          <a:xfrm>
            <a:off x="5104325" y="1622850"/>
            <a:ext cx="1287900" cy="36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7" name="Google Shape;7937;p46"/>
          <p:cNvSpPr txBox="1"/>
          <p:nvPr/>
        </p:nvSpPr>
        <p:spPr>
          <a:xfrm>
            <a:off x="6732032" y="2016871"/>
            <a:ext cx="1491000" cy="79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planet composed of hydrogen and helium</a:t>
            </a: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938" name="Google Shape;7938;p46"/>
          <p:cNvSpPr txBox="1"/>
          <p:nvPr/>
        </p:nvSpPr>
        <p:spPr>
          <a:xfrm>
            <a:off x="6833575" y="1622850"/>
            <a:ext cx="1287900" cy="36600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939" name="Google Shape;7939;p46"/>
          <p:cNvGrpSpPr/>
          <p:nvPr/>
        </p:nvGrpSpPr>
        <p:grpSpPr>
          <a:xfrm>
            <a:off x="1621457" y="2921067"/>
            <a:ext cx="267276" cy="267379"/>
            <a:chOff x="2801350" y="2756925"/>
            <a:chExt cx="387975" cy="388125"/>
          </a:xfrm>
        </p:grpSpPr>
        <p:sp>
          <p:nvSpPr>
            <p:cNvPr id="7940" name="Google Shape;7940;p46"/>
            <p:cNvSpPr/>
            <p:nvPr/>
          </p:nvSpPr>
          <p:spPr>
            <a:xfrm>
              <a:off x="2801350" y="2814675"/>
              <a:ext cx="387975" cy="330375"/>
            </a:xfrm>
            <a:custGeom>
              <a:avLst/>
              <a:gdLst/>
              <a:ahLst/>
              <a:cxnLst/>
              <a:rect l="l" t="t" r="r" b="b"/>
              <a:pathLst>
                <a:path w="15519" h="13215" extrusionOk="0">
                  <a:moveTo>
                    <a:pt x="7519" y="1"/>
                  </a:moveTo>
                  <a:cubicBezTo>
                    <a:pt x="3993" y="1"/>
                    <a:pt x="954" y="2333"/>
                    <a:pt x="526" y="5608"/>
                  </a:cubicBezTo>
                  <a:cubicBezTo>
                    <a:pt x="0" y="9185"/>
                    <a:pt x="2841" y="12604"/>
                    <a:pt x="6839" y="13131"/>
                  </a:cubicBezTo>
                  <a:cubicBezTo>
                    <a:pt x="7230" y="13187"/>
                    <a:pt x="7618" y="13215"/>
                    <a:pt x="8000" y="13215"/>
                  </a:cubicBezTo>
                  <a:cubicBezTo>
                    <a:pt x="11527" y="13215"/>
                    <a:pt x="14566" y="10882"/>
                    <a:pt x="14993" y="7607"/>
                  </a:cubicBezTo>
                  <a:cubicBezTo>
                    <a:pt x="15519" y="4030"/>
                    <a:pt x="12678" y="663"/>
                    <a:pt x="8680" y="85"/>
                  </a:cubicBezTo>
                  <a:cubicBezTo>
                    <a:pt x="8289" y="28"/>
                    <a:pt x="7901" y="1"/>
                    <a:pt x="751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46"/>
            <p:cNvSpPr/>
            <p:nvPr/>
          </p:nvSpPr>
          <p:spPr>
            <a:xfrm>
              <a:off x="2899450" y="2756925"/>
              <a:ext cx="137325" cy="158350"/>
            </a:xfrm>
            <a:custGeom>
              <a:avLst/>
              <a:gdLst/>
              <a:ahLst/>
              <a:cxnLst/>
              <a:rect l="l" t="t" r="r" b="b"/>
              <a:pathLst>
                <a:path w="5493" h="6334" extrusionOk="0">
                  <a:moveTo>
                    <a:pt x="3323" y="0"/>
                  </a:moveTo>
                  <a:cubicBezTo>
                    <a:pt x="2912" y="0"/>
                    <a:pt x="2511" y="146"/>
                    <a:pt x="2179" y="448"/>
                  </a:cubicBezTo>
                  <a:cubicBezTo>
                    <a:pt x="1916" y="711"/>
                    <a:pt x="1758" y="1027"/>
                    <a:pt x="1653" y="1395"/>
                  </a:cubicBezTo>
                  <a:cubicBezTo>
                    <a:pt x="1495" y="1816"/>
                    <a:pt x="1337" y="2237"/>
                    <a:pt x="1179" y="2658"/>
                  </a:cubicBezTo>
                  <a:cubicBezTo>
                    <a:pt x="811" y="3710"/>
                    <a:pt x="495" y="4709"/>
                    <a:pt x="127" y="5709"/>
                  </a:cubicBezTo>
                  <a:cubicBezTo>
                    <a:pt x="1" y="6087"/>
                    <a:pt x="291" y="6334"/>
                    <a:pt x="589" y="6334"/>
                  </a:cubicBezTo>
                  <a:cubicBezTo>
                    <a:pt x="788" y="6334"/>
                    <a:pt x="990" y="6224"/>
                    <a:pt x="1074" y="5972"/>
                  </a:cubicBezTo>
                  <a:lnTo>
                    <a:pt x="2073" y="3131"/>
                  </a:lnTo>
                  <a:cubicBezTo>
                    <a:pt x="2231" y="2658"/>
                    <a:pt x="2389" y="2237"/>
                    <a:pt x="2547" y="1763"/>
                  </a:cubicBezTo>
                  <a:cubicBezTo>
                    <a:pt x="2652" y="1500"/>
                    <a:pt x="2757" y="1185"/>
                    <a:pt x="3020" y="1027"/>
                  </a:cubicBezTo>
                  <a:cubicBezTo>
                    <a:pt x="3114" y="985"/>
                    <a:pt x="3214" y="966"/>
                    <a:pt x="3315" y="966"/>
                  </a:cubicBezTo>
                  <a:cubicBezTo>
                    <a:pt x="3727" y="966"/>
                    <a:pt x="4167" y="1278"/>
                    <a:pt x="4335" y="1658"/>
                  </a:cubicBezTo>
                  <a:cubicBezTo>
                    <a:pt x="4704" y="2342"/>
                    <a:pt x="4072" y="3236"/>
                    <a:pt x="3757" y="3815"/>
                  </a:cubicBezTo>
                  <a:cubicBezTo>
                    <a:pt x="3501" y="4217"/>
                    <a:pt x="3830" y="4569"/>
                    <a:pt x="4178" y="4569"/>
                  </a:cubicBezTo>
                  <a:cubicBezTo>
                    <a:pt x="4330" y="4569"/>
                    <a:pt x="4486" y="4501"/>
                    <a:pt x="4598" y="4341"/>
                  </a:cubicBezTo>
                  <a:cubicBezTo>
                    <a:pt x="5019" y="3604"/>
                    <a:pt x="5493" y="2763"/>
                    <a:pt x="5440" y="1868"/>
                  </a:cubicBezTo>
                  <a:cubicBezTo>
                    <a:pt x="5335" y="1185"/>
                    <a:pt x="4861" y="553"/>
                    <a:pt x="4230" y="238"/>
                  </a:cubicBezTo>
                  <a:cubicBezTo>
                    <a:pt x="3939" y="81"/>
                    <a:pt x="3628" y="0"/>
                    <a:pt x="3323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46"/>
            <p:cNvSpPr/>
            <p:nvPr/>
          </p:nvSpPr>
          <p:spPr>
            <a:xfrm>
              <a:off x="2992050" y="2766650"/>
              <a:ext cx="111150" cy="173775"/>
            </a:xfrm>
            <a:custGeom>
              <a:avLst/>
              <a:gdLst/>
              <a:ahLst/>
              <a:cxnLst/>
              <a:rect l="l" t="t" r="r" b="b"/>
              <a:pathLst>
                <a:path w="4446" h="6951" extrusionOk="0">
                  <a:moveTo>
                    <a:pt x="2404" y="0"/>
                  </a:moveTo>
                  <a:cubicBezTo>
                    <a:pt x="1667" y="0"/>
                    <a:pt x="896" y="380"/>
                    <a:pt x="526" y="1006"/>
                  </a:cubicBezTo>
                  <a:cubicBezTo>
                    <a:pt x="0" y="1900"/>
                    <a:pt x="263" y="2952"/>
                    <a:pt x="526" y="3899"/>
                  </a:cubicBezTo>
                  <a:cubicBezTo>
                    <a:pt x="588" y="4126"/>
                    <a:pt x="771" y="4223"/>
                    <a:pt x="961" y="4223"/>
                  </a:cubicBezTo>
                  <a:cubicBezTo>
                    <a:pt x="1256" y="4223"/>
                    <a:pt x="1569" y="3988"/>
                    <a:pt x="1473" y="3636"/>
                  </a:cubicBezTo>
                  <a:cubicBezTo>
                    <a:pt x="1263" y="2952"/>
                    <a:pt x="947" y="2006"/>
                    <a:pt x="1473" y="1374"/>
                  </a:cubicBezTo>
                  <a:cubicBezTo>
                    <a:pt x="1652" y="1159"/>
                    <a:pt x="2026" y="969"/>
                    <a:pt x="2380" y="969"/>
                  </a:cubicBezTo>
                  <a:cubicBezTo>
                    <a:pt x="2546" y="969"/>
                    <a:pt x="2707" y="1011"/>
                    <a:pt x="2841" y="1111"/>
                  </a:cubicBezTo>
                  <a:cubicBezTo>
                    <a:pt x="3104" y="1269"/>
                    <a:pt x="3156" y="1637"/>
                    <a:pt x="3156" y="1900"/>
                  </a:cubicBezTo>
                  <a:cubicBezTo>
                    <a:pt x="3209" y="2374"/>
                    <a:pt x="3209" y="2900"/>
                    <a:pt x="3262" y="3373"/>
                  </a:cubicBezTo>
                  <a:cubicBezTo>
                    <a:pt x="3314" y="4373"/>
                    <a:pt x="3367" y="5425"/>
                    <a:pt x="3419" y="6477"/>
                  </a:cubicBezTo>
                  <a:cubicBezTo>
                    <a:pt x="3446" y="6793"/>
                    <a:pt x="3709" y="6950"/>
                    <a:pt x="3959" y="6950"/>
                  </a:cubicBezTo>
                  <a:cubicBezTo>
                    <a:pt x="4208" y="6950"/>
                    <a:pt x="4445" y="6793"/>
                    <a:pt x="4419" y="6477"/>
                  </a:cubicBezTo>
                  <a:cubicBezTo>
                    <a:pt x="4366" y="5477"/>
                    <a:pt x="4314" y="4478"/>
                    <a:pt x="4261" y="3478"/>
                  </a:cubicBezTo>
                  <a:cubicBezTo>
                    <a:pt x="4208" y="3005"/>
                    <a:pt x="4208" y="2532"/>
                    <a:pt x="4156" y="2058"/>
                  </a:cubicBezTo>
                  <a:cubicBezTo>
                    <a:pt x="4156" y="1637"/>
                    <a:pt x="4103" y="1269"/>
                    <a:pt x="3945" y="901"/>
                  </a:cubicBezTo>
                  <a:cubicBezTo>
                    <a:pt x="3632" y="273"/>
                    <a:pt x="3030" y="0"/>
                    <a:pt x="2404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46"/>
            <p:cNvSpPr/>
            <p:nvPr/>
          </p:nvSpPr>
          <p:spPr>
            <a:xfrm>
              <a:off x="2856875" y="2887225"/>
              <a:ext cx="106625" cy="99275"/>
            </a:xfrm>
            <a:custGeom>
              <a:avLst/>
              <a:gdLst/>
              <a:ahLst/>
              <a:cxnLst/>
              <a:rect l="l" t="t" r="r" b="b"/>
              <a:pathLst>
                <a:path w="4265" h="3971" extrusionOk="0">
                  <a:moveTo>
                    <a:pt x="3495" y="1"/>
                  </a:moveTo>
                  <a:cubicBezTo>
                    <a:pt x="3318" y="1"/>
                    <a:pt x="3131" y="100"/>
                    <a:pt x="2987" y="339"/>
                  </a:cubicBezTo>
                  <a:cubicBezTo>
                    <a:pt x="2461" y="1286"/>
                    <a:pt x="1514" y="2022"/>
                    <a:pt x="620" y="2601"/>
                  </a:cubicBezTo>
                  <a:cubicBezTo>
                    <a:pt x="0" y="3044"/>
                    <a:pt x="387" y="3971"/>
                    <a:pt x="995" y="3971"/>
                  </a:cubicBezTo>
                  <a:cubicBezTo>
                    <a:pt x="1109" y="3971"/>
                    <a:pt x="1232" y="3938"/>
                    <a:pt x="1357" y="3863"/>
                  </a:cubicBezTo>
                  <a:cubicBezTo>
                    <a:pt x="2409" y="3127"/>
                    <a:pt x="3303" y="2180"/>
                    <a:pt x="3934" y="1075"/>
                  </a:cubicBezTo>
                  <a:cubicBezTo>
                    <a:pt x="4264" y="525"/>
                    <a:pt x="3904" y="1"/>
                    <a:pt x="3495" y="1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46"/>
            <p:cNvSpPr/>
            <p:nvPr/>
          </p:nvSpPr>
          <p:spPr>
            <a:xfrm>
              <a:off x="2949600" y="2899950"/>
              <a:ext cx="72700" cy="188325"/>
            </a:xfrm>
            <a:custGeom>
              <a:avLst/>
              <a:gdLst/>
              <a:ahLst/>
              <a:cxnLst/>
              <a:rect l="l" t="t" r="r" b="b"/>
              <a:pathLst>
                <a:path w="2908" h="7533" extrusionOk="0">
                  <a:moveTo>
                    <a:pt x="2185" y="1"/>
                  </a:moveTo>
                  <a:cubicBezTo>
                    <a:pt x="1895" y="1"/>
                    <a:pt x="1619" y="224"/>
                    <a:pt x="1645" y="672"/>
                  </a:cubicBezTo>
                  <a:cubicBezTo>
                    <a:pt x="1751" y="2776"/>
                    <a:pt x="1330" y="4669"/>
                    <a:pt x="330" y="6458"/>
                  </a:cubicBezTo>
                  <a:cubicBezTo>
                    <a:pt x="0" y="7008"/>
                    <a:pt x="488" y="7533"/>
                    <a:pt x="975" y="7533"/>
                  </a:cubicBezTo>
                  <a:cubicBezTo>
                    <a:pt x="1186" y="7533"/>
                    <a:pt x="1397" y="7434"/>
                    <a:pt x="1540" y="7195"/>
                  </a:cubicBezTo>
                  <a:cubicBezTo>
                    <a:pt x="2645" y="5196"/>
                    <a:pt x="2908" y="2986"/>
                    <a:pt x="2803" y="672"/>
                  </a:cubicBezTo>
                  <a:cubicBezTo>
                    <a:pt x="2776" y="224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46"/>
            <p:cNvSpPr/>
            <p:nvPr/>
          </p:nvSpPr>
          <p:spPr>
            <a:xfrm>
              <a:off x="3047775" y="2898250"/>
              <a:ext cx="100025" cy="129425"/>
            </a:xfrm>
            <a:custGeom>
              <a:avLst/>
              <a:gdLst/>
              <a:ahLst/>
              <a:cxnLst/>
              <a:rect l="l" t="t" r="r" b="b"/>
              <a:pathLst>
                <a:path w="4001" h="5177" extrusionOk="0">
                  <a:moveTo>
                    <a:pt x="688" y="0"/>
                  </a:moveTo>
                  <a:cubicBezTo>
                    <a:pt x="328" y="0"/>
                    <a:pt x="0" y="336"/>
                    <a:pt x="191" y="845"/>
                  </a:cubicBezTo>
                  <a:cubicBezTo>
                    <a:pt x="770" y="2318"/>
                    <a:pt x="1559" y="3685"/>
                    <a:pt x="2558" y="4948"/>
                  </a:cubicBezTo>
                  <a:cubicBezTo>
                    <a:pt x="2694" y="5109"/>
                    <a:pt x="2853" y="5176"/>
                    <a:pt x="3010" y="5176"/>
                  </a:cubicBezTo>
                  <a:cubicBezTo>
                    <a:pt x="3519" y="5176"/>
                    <a:pt x="4000" y="4459"/>
                    <a:pt x="3558" y="3896"/>
                  </a:cubicBezTo>
                  <a:cubicBezTo>
                    <a:pt x="2716" y="2896"/>
                    <a:pt x="1769" y="1686"/>
                    <a:pt x="1296" y="476"/>
                  </a:cubicBezTo>
                  <a:cubicBezTo>
                    <a:pt x="1171" y="144"/>
                    <a:pt x="923" y="0"/>
                    <a:pt x="688" y="0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6" name="Google Shape;7946;p46"/>
          <p:cNvGrpSpPr/>
          <p:nvPr/>
        </p:nvGrpSpPr>
        <p:grpSpPr>
          <a:xfrm>
            <a:off x="2192482" y="2921067"/>
            <a:ext cx="267276" cy="267379"/>
            <a:chOff x="2801350" y="2756925"/>
            <a:chExt cx="387975" cy="388125"/>
          </a:xfrm>
        </p:grpSpPr>
        <p:sp>
          <p:nvSpPr>
            <p:cNvPr id="7947" name="Google Shape;7947;p46"/>
            <p:cNvSpPr/>
            <p:nvPr/>
          </p:nvSpPr>
          <p:spPr>
            <a:xfrm>
              <a:off x="2801350" y="2814675"/>
              <a:ext cx="387975" cy="330375"/>
            </a:xfrm>
            <a:custGeom>
              <a:avLst/>
              <a:gdLst/>
              <a:ahLst/>
              <a:cxnLst/>
              <a:rect l="l" t="t" r="r" b="b"/>
              <a:pathLst>
                <a:path w="15519" h="13215" extrusionOk="0">
                  <a:moveTo>
                    <a:pt x="7519" y="1"/>
                  </a:moveTo>
                  <a:cubicBezTo>
                    <a:pt x="3993" y="1"/>
                    <a:pt x="954" y="2333"/>
                    <a:pt x="526" y="5608"/>
                  </a:cubicBezTo>
                  <a:cubicBezTo>
                    <a:pt x="0" y="9185"/>
                    <a:pt x="2841" y="12604"/>
                    <a:pt x="6839" y="13131"/>
                  </a:cubicBezTo>
                  <a:cubicBezTo>
                    <a:pt x="7230" y="13187"/>
                    <a:pt x="7618" y="13215"/>
                    <a:pt x="8000" y="13215"/>
                  </a:cubicBezTo>
                  <a:cubicBezTo>
                    <a:pt x="11527" y="13215"/>
                    <a:pt x="14566" y="10882"/>
                    <a:pt x="14993" y="7607"/>
                  </a:cubicBezTo>
                  <a:cubicBezTo>
                    <a:pt x="15519" y="4030"/>
                    <a:pt x="12678" y="663"/>
                    <a:pt x="8680" y="85"/>
                  </a:cubicBezTo>
                  <a:cubicBezTo>
                    <a:pt x="8289" y="28"/>
                    <a:pt x="7901" y="1"/>
                    <a:pt x="751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46"/>
            <p:cNvSpPr/>
            <p:nvPr/>
          </p:nvSpPr>
          <p:spPr>
            <a:xfrm>
              <a:off x="2899450" y="2756925"/>
              <a:ext cx="137325" cy="158350"/>
            </a:xfrm>
            <a:custGeom>
              <a:avLst/>
              <a:gdLst/>
              <a:ahLst/>
              <a:cxnLst/>
              <a:rect l="l" t="t" r="r" b="b"/>
              <a:pathLst>
                <a:path w="5493" h="6334" extrusionOk="0">
                  <a:moveTo>
                    <a:pt x="3323" y="0"/>
                  </a:moveTo>
                  <a:cubicBezTo>
                    <a:pt x="2912" y="0"/>
                    <a:pt x="2511" y="146"/>
                    <a:pt x="2179" y="448"/>
                  </a:cubicBezTo>
                  <a:cubicBezTo>
                    <a:pt x="1916" y="711"/>
                    <a:pt x="1758" y="1027"/>
                    <a:pt x="1653" y="1395"/>
                  </a:cubicBezTo>
                  <a:cubicBezTo>
                    <a:pt x="1495" y="1816"/>
                    <a:pt x="1337" y="2237"/>
                    <a:pt x="1179" y="2658"/>
                  </a:cubicBezTo>
                  <a:cubicBezTo>
                    <a:pt x="811" y="3710"/>
                    <a:pt x="495" y="4709"/>
                    <a:pt x="127" y="5709"/>
                  </a:cubicBezTo>
                  <a:cubicBezTo>
                    <a:pt x="1" y="6087"/>
                    <a:pt x="291" y="6334"/>
                    <a:pt x="589" y="6334"/>
                  </a:cubicBezTo>
                  <a:cubicBezTo>
                    <a:pt x="788" y="6334"/>
                    <a:pt x="990" y="6224"/>
                    <a:pt x="1074" y="5972"/>
                  </a:cubicBezTo>
                  <a:lnTo>
                    <a:pt x="2073" y="3131"/>
                  </a:lnTo>
                  <a:cubicBezTo>
                    <a:pt x="2231" y="2658"/>
                    <a:pt x="2389" y="2237"/>
                    <a:pt x="2547" y="1763"/>
                  </a:cubicBezTo>
                  <a:cubicBezTo>
                    <a:pt x="2652" y="1500"/>
                    <a:pt x="2757" y="1185"/>
                    <a:pt x="3020" y="1027"/>
                  </a:cubicBezTo>
                  <a:cubicBezTo>
                    <a:pt x="3114" y="985"/>
                    <a:pt x="3214" y="966"/>
                    <a:pt x="3315" y="966"/>
                  </a:cubicBezTo>
                  <a:cubicBezTo>
                    <a:pt x="3727" y="966"/>
                    <a:pt x="4167" y="1278"/>
                    <a:pt x="4335" y="1658"/>
                  </a:cubicBezTo>
                  <a:cubicBezTo>
                    <a:pt x="4704" y="2342"/>
                    <a:pt x="4072" y="3236"/>
                    <a:pt x="3757" y="3815"/>
                  </a:cubicBezTo>
                  <a:cubicBezTo>
                    <a:pt x="3501" y="4217"/>
                    <a:pt x="3830" y="4569"/>
                    <a:pt x="4178" y="4569"/>
                  </a:cubicBezTo>
                  <a:cubicBezTo>
                    <a:pt x="4330" y="4569"/>
                    <a:pt x="4486" y="4501"/>
                    <a:pt x="4598" y="4341"/>
                  </a:cubicBezTo>
                  <a:cubicBezTo>
                    <a:pt x="5019" y="3604"/>
                    <a:pt x="5493" y="2763"/>
                    <a:pt x="5440" y="1868"/>
                  </a:cubicBezTo>
                  <a:cubicBezTo>
                    <a:pt x="5335" y="1185"/>
                    <a:pt x="4861" y="553"/>
                    <a:pt x="4230" y="238"/>
                  </a:cubicBezTo>
                  <a:cubicBezTo>
                    <a:pt x="3939" y="81"/>
                    <a:pt x="3628" y="0"/>
                    <a:pt x="3323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46"/>
            <p:cNvSpPr/>
            <p:nvPr/>
          </p:nvSpPr>
          <p:spPr>
            <a:xfrm>
              <a:off x="2992050" y="2766650"/>
              <a:ext cx="111150" cy="173775"/>
            </a:xfrm>
            <a:custGeom>
              <a:avLst/>
              <a:gdLst/>
              <a:ahLst/>
              <a:cxnLst/>
              <a:rect l="l" t="t" r="r" b="b"/>
              <a:pathLst>
                <a:path w="4446" h="6951" extrusionOk="0">
                  <a:moveTo>
                    <a:pt x="2404" y="0"/>
                  </a:moveTo>
                  <a:cubicBezTo>
                    <a:pt x="1667" y="0"/>
                    <a:pt x="896" y="380"/>
                    <a:pt x="526" y="1006"/>
                  </a:cubicBezTo>
                  <a:cubicBezTo>
                    <a:pt x="0" y="1900"/>
                    <a:pt x="263" y="2952"/>
                    <a:pt x="526" y="3899"/>
                  </a:cubicBezTo>
                  <a:cubicBezTo>
                    <a:pt x="588" y="4126"/>
                    <a:pt x="771" y="4223"/>
                    <a:pt x="961" y="4223"/>
                  </a:cubicBezTo>
                  <a:cubicBezTo>
                    <a:pt x="1256" y="4223"/>
                    <a:pt x="1569" y="3988"/>
                    <a:pt x="1473" y="3636"/>
                  </a:cubicBezTo>
                  <a:cubicBezTo>
                    <a:pt x="1263" y="2952"/>
                    <a:pt x="947" y="2006"/>
                    <a:pt x="1473" y="1374"/>
                  </a:cubicBezTo>
                  <a:cubicBezTo>
                    <a:pt x="1652" y="1159"/>
                    <a:pt x="2026" y="969"/>
                    <a:pt x="2380" y="969"/>
                  </a:cubicBezTo>
                  <a:cubicBezTo>
                    <a:pt x="2546" y="969"/>
                    <a:pt x="2707" y="1011"/>
                    <a:pt x="2841" y="1111"/>
                  </a:cubicBezTo>
                  <a:cubicBezTo>
                    <a:pt x="3104" y="1269"/>
                    <a:pt x="3156" y="1637"/>
                    <a:pt x="3156" y="1900"/>
                  </a:cubicBezTo>
                  <a:cubicBezTo>
                    <a:pt x="3209" y="2374"/>
                    <a:pt x="3209" y="2900"/>
                    <a:pt x="3262" y="3373"/>
                  </a:cubicBezTo>
                  <a:cubicBezTo>
                    <a:pt x="3314" y="4373"/>
                    <a:pt x="3367" y="5425"/>
                    <a:pt x="3419" y="6477"/>
                  </a:cubicBezTo>
                  <a:cubicBezTo>
                    <a:pt x="3446" y="6793"/>
                    <a:pt x="3709" y="6950"/>
                    <a:pt x="3959" y="6950"/>
                  </a:cubicBezTo>
                  <a:cubicBezTo>
                    <a:pt x="4208" y="6950"/>
                    <a:pt x="4445" y="6793"/>
                    <a:pt x="4419" y="6477"/>
                  </a:cubicBezTo>
                  <a:cubicBezTo>
                    <a:pt x="4366" y="5477"/>
                    <a:pt x="4314" y="4478"/>
                    <a:pt x="4261" y="3478"/>
                  </a:cubicBezTo>
                  <a:cubicBezTo>
                    <a:pt x="4208" y="3005"/>
                    <a:pt x="4208" y="2532"/>
                    <a:pt x="4156" y="2058"/>
                  </a:cubicBezTo>
                  <a:cubicBezTo>
                    <a:pt x="4156" y="1637"/>
                    <a:pt x="4103" y="1269"/>
                    <a:pt x="3945" y="901"/>
                  </a:cubicBezTo>
                  <a:cubicBezTo>
                    <a:pt x="3632" y="273"/>
                    <a:pt x="3030" y="0"/>
                    <a:pt x="2404" y="0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46"/>
            <p:cNvSpPr/>
            <p:nvPr/>
          </p:nvSpPr>
          <p:spPr>
            <a:xfrm>
              <a:off x="2856875" y="2887225"/>
              <a:ext cx="106625" cy="99275"/>
            </a:xfrm>
            <a:custGeom>
              <a:avLst/>
              <a:gdLst/>
              <a:ahLst/>
              <a:cxnLst/>
              <a:rect l="l" t="t" r="r" b="b"/>
              <a:pathLst>
                <a:path w="4265" h="3971" extrusionOk="0">
                  <a:moveTo>
                    <a:pt x="3495" y="1"/>
                  </a:moveTo>
                  <a:cubicBezTo>
                    <a:pt x="3318" y="1"/>
                    <a:pt x="3131" y="100"/>
                    <a:pt x="2987" y="339"/>
                  </a:cubicBezTo>
                  <a:cubicBezTo>
                    <a:pt x="2461" y="1286"/>
                    <a:pt x="1514" y="2022"/>
                    <a:pt x="620" y="2601"/>
                  </a:cubicBezTo>
                  <a:cubicBezTo>
                    <a:pt x="0" y="3044"/>
                    <a:pt x="387" y="3971"/>
                    <a:pt x="995" y="3971"/>
                  </a:cubicBezTo>
                  <a:cubicBezTo>
                    <a:pt x="1109" y="3971"/>
                    <a:pt x="1232" y="3938"/>
                    <a:pt x="1357" y="3863"/>
                  </a:cubicBezTo>
                  <a:cubicBezTo>
                    <a:pt x="2409" y="3127"/>
                    <a:pt x="3303" y="2180"/>
                    <a:pt x="3934" y="1075"/>
                  </a:cubicBezTo>
                  <a:cubicBezTo>
                    <a:pt x="4264" y="525"/>
                    <a:pt x="3904" y="1"/>
                    <a:pt x="3495" y="1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46"/>
            <p:cNvSpPr/>
            <p:nvPr/>
          </p:nvSpPr>
          <p:spPr>
            <a:xfrm>
              <a:off x="2949600" y="2899950"/>
              <a:ext cx="72700" cy="188325"/>
            </a:xfrm>
            <a:custGeom>
              <a:avLst/>
              <a:gdLst/>
              <a:ahLst/>
              <a:cxnLst/>
              <a:rect l="l" t="t" r="r" b="b"/>
              <a:pathLst>
                <a:path w="2908" h="7533" extrusionOk="0">
                  <a:moveTo>
                    <a:pt x="2185" y="1"/>
                  </a:moveTo>
                  <a:cubicBezTo>
                    <a:pt x="1895" y="1"/>
                    <a:pt x="1619" y="224"/>
                    <a:pt x="1645" y="672"/>
                  </a:cubicBezTo>
                  <a:cubicBezTo>
                    <a:pt x="1751" y="2776"/>
                    <a:pt x="1330" y="4669"/>
                    <a:pt x="330" y="6458"/>
                  </a:cubicBezTo>
                  <a:cubicBezTo>
                    <a:pt x="0" y="7008"/>
                    <a:pt x="488" y="7533"/>
                    <a:pt x="975" y="7533"/>
                  </a:cubicBezTo>
                  <a:cubicBezTo>
                    <a:pt x="1186" y="7533"/>
                    <a:pt x="1397" y="7434"/>
                    <a:pt x="1540" y="7195"/>
                  </a:cubicBezTo>
                  <a:cubicBezTo>
                    <a:pt x="2645" y="5196"/>
                    <a:pt x="2908" y="2986"/>
                    <a:pt x="2803" y="672"/>
                  </a:cubicBezTo>
                  <a:cubicBezTo>
                    <a:pt x="2776" y="224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46"/>
            <p:cNvSpPr/>
            <p:nvPr/>
          </p:nvSpPr>
          <p:spPr>
            <a:xfrm>
              <a:off x="3047775" y="2898250"/>
              <a:ext cx="100025" cy="129425"/>
            </a:xfrm>
            <a:custGeom>
              <a:avLst/>
              <a:gdLst/>
              <a:ahLst/>
              <a:cxnLst/>
              <a:rect l="l" t="t" r="r" b="b"/>
              <a:pathLst>
                <a:path w="4001" h="5177" extrusionOk="0">
                  <a:moveTo>
                    <a:pt x="688" y="0"/>
                  </a:moveTo>
                  <a:cubicBezTo>
                    <a:pt x="328" y="0"/>
                    <a:pt x="0" y="336"/>
                    <a:pt x="191" y="845"/>
                  </a:cubicBezTo>
                  <a:cubicBezTo>
                    <a:pt x="770" y="2318"/>
                    <a:pt x="1559" y="3685"/>
                    <a:pt x="2558" y="4948"/>
                  </a:cubicBezTo>
                  <a:cubicBezTo>
                    <a:pt x="2694" y="5109"/>
                    <a:pt x="2853" y="5176"/>
                    <a:pt x="3010" y="5176"/>
                  </a:cubicBezTo>
                  <a:cubicBezTo>
                    <a:pt x="3519" y="5176"/>
                    <a:pt x="4000" y="4459"/>
                    <a:pt x="3558" y="3896"/>
                  </a:cubicBezTo>
                  <a:cubicBezTo>
                    <a:pt x="2716" y="2896"/>
                    <a:pt x="1769" y="1686"/>
                    <a:pt x="1296" y="476"/>
                  </a:cubicBezTo>
                  <a:cubicBezTo>
                    <a:pt x="1171" y="144"/>
                    <a:pt x="923" y="0"/>
                    <a:pt x="688" y="0"/>
                  </a:cubicBezTo>
                  <a:close/>
                </a:path>
              </a:pathLst>
            </a:custGeom>
            <a:solidFill>
              <a:srgbClr val="D9914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3" name="Google Shape;7953;p46"/>
          <p:cNvGrpSpPr/>
          <p:nvPr/>
        </p:nvGrpSpPr>
        <p:grpSpPr>
          <a:xfrm>
            <a:off x="1596478" y="1588006"/>
            <a:ext cx="345772" cy="192903"/>
            <a:chOff x="2352150" y="1746575"/>
            <a:chExt cx="317981" cy="177399"/>
          </a:xfrm>
        </p:grpSpPr>
        <p:sp>
          <p:nvSpPr>
            <p:cNvPr id="7954" name="Google Shape;7954;p46"/>
            <p:cNvSpPr/>
            <p:nvPr/>
          </p:nvSpPr>
          <p:spPr>
            <a:xfrm>
              <a:off x="2359856" y="1798850"/>
              <a:ext cx="303415" cy="125123"/>
            </a:xfrm>
            <a:custGeom>
              <a:avLst/>
              <a:gdLst/>
              <a:ahLst/>
              <a:cxnLst/>
              <a:rect l="l" t="t" r="r" b="b"/>
              <a:pathLst>
                <a:path w="18623" h="7681" extrusionOk="0">
                  <a:moveTo>
                    <a:pt x="3525" y="1"/>
                  </a:moveTo>
                  <a:cubicBezTo>
                    <a:pt x="1579" y="1"/>
                    <a:pt x="1" y="1579"/>
                    <a:pt x="1" y="3525"/>
                  </a:cubicBezTo>
                  <a:lnTo>
                    <a:pt x="1" y="4156"/>
                  </a:lnTo>
                  <a:cubicBezTo>
                    <a:pt x="1" y="6103"/>
                    <a:pt x="1579" y="7681"/>
                    <a:pt x="3525" y="7681"/>
                  </a:cubicBezTo>
                  <a:lnTo>
                    <a:pt x="15098" y="7681"/>
                  </a:lnTo>
                  <a:cubicBezTo>
                    <a:pt x="17045" y="7681"/>
                    <a:pt x="18623" y="6103"/>
                    <a:pt x="18623" y="4156"/>
                  </a:cubicBezTo>
                  <a:lnTo>
                    <a:pt x="18623" y="3525"/>
                  </a:lnTo>
                  <a:cubicBezTo>
                    <a:pt x="18623" y="1579"/>
                    <a:pt x="17045" y="1"/>
                    <a:pt x="15098" y="1"/>
                  </a:cubicBezTo>
                  <a:close/>
                </a:path>
              </a:pathLst>
            </a:custGeom>
            <a:solidFill>
              <a:srgbClr val="EEEEE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46"/>
            <p:cNvSpPr/>
            <p:nvPr/>
          </p:nvSpPr>
          <p:spPr>
            <a:xfrm>
              <a:off x="2352150" y="1746575"/>
              <a:ext cx="317981" cy="101992"/>
            </a:xfrm>
            <a:custGeom>
              <a:avLst/>
              <a:gdLst/>
              <a:ahLst/>
              <a:cxnLst/>
              <a:rect l="l" t="t" r="r" b="b"/>
              <a:pathLst>
                <a:path w="19517" h="6261" extrusionOk="0">
                  <a:moveTo>
                    <a:pt x="2262" y="1"/>
                  </a:moveTo>
                  <a:cubicBezTo>
                    <a:pt x="1000" y="1"/>
                    <a:pt x="0" y="1053"/>
                    <a:pt x="0" y="2263"/>
                  </a:cubicBezTo>
                  <a:lnTo>
                    <a:pt x="0" y="3999"/>
                  </a:lnTo>
                  <a:cubicBezTo>
                    <a:pt x="0" y="5261"/>
                    <a:pt x="1000" y="6261"/>
                    <a:pt x="2262" y="6261"/>
                  </a:cubicBezTo>
                  <a:lnTo>
                    <a:pt x="17254" y="6261"/>
                  </a:lnTo>
                  <a:cubicBezTo>
                    <a:pt x="18517" y="6261"/>
                    <a:pt x="19517" y="5261"/>
                    <a:pt x="19517" y="3999"/>
                  </a:cubicBezTo>
                  <a:lnTo>
                    <a:pt x="19517" y="2263"/>
                  </a:lnTo>
                  <a:cubicBezTo>
                    <a:pt x="19517" y="1053"/>
                    <a:pt x="18517" y="1"/>
                    <a:pt x="17307" y="1"/>
                  </a:cubicBezTo>
                  <a:lnTo>
                    <a:pt x="15992" y="1"/>
                  </a:lnTo>
                  <a:lnTo>
                    <a:pt x="15992" y="3315"/>
                  </a:lnTo>
                  <a:cubicBezTo>
                    <a:pt x="15992" y="3788"/>
                    <a:pt x="15624" y="4157"/>
                    <a:pt x="15150" y="4157"/>
                  </a:cubicBezTo>
                  <a:cubicBezTo>
                    <a:pt x="14677" y="4157"/>
                    <a:pt x="14256" y="3788"/>
                    <a:pt x="14256" y="3315"/>
                  </a:cubicBezTo>
                  <a:lnTo>
                    <a:pt x="14256" y="1"/>
                  </a:lnTo>
                  <a:lnTo>
                    <a:pt x="12415" y="1"/>
                  </a:lnTo>
                  <a:lnTo>
                    <a:pt x="12415" y="3315"/>
                  </a:lnTo>
                  <a:cubicBezTo>
                    <a:pt x="12415" y="3788"/>
                    <a:pt x="12047" y="4157"/>
                    <a:pt x="11573" y="4157"/>
                  </a:cubicBezTo>
                  <a:cubicBezTo>
                    <a:pt x="11100" y="4157"/>
                    <a:pt x="10679" y="3788"/>
                    <a:pt x="10679" y="3315"/>
                  </a:cubicBezTo>
                  <a:lnTo>
                    <a:pt x="10679" y="1"/>
                  </a:lnTo>
                  <a:lnTo>
                    <a:pt x="8838" y="1"/>
                  </a:lnTo>
                  <a:lnTo>
                    <a:pt x="8838" y="3315"/>
                  </a:lnTo>
                  <a:cubicBezTo>
                    <a:pt x="8838" y="3788"/>
                    <a:pt x="8469" y="4157"/>
                    <a:pt x="7996" y="4157"/>
                  </a:cubicBezTo>
                  <a:cubicBezTo>
                    <a:pt x="7523" y="4157"/>
                    <a:pt x="7102" y="3788"/>
                    <a:pt x="7102" y="3315"/>
                  </a:cubicBezTo>
                  <a:lnTo>
                    <a:pt x="7102" y="1"/>
                  </a:lnTo>
                  <a:lnTo>
                    <a:pt x="5261" y="1"/>
                  </a:lnTo>
                  <a:lnTo>
                    <a:pt x="5261" y="3315"/>
                  </a:lnTo>
                  <a:cubicBezTo>
                    <a:pt x="5261" y="3788"/>
                    <a:pt x="4892" y="4157"/>
                    <a:pt x="4419" y="4157"/>
                  </a:cubicBezTo>
                  <a:cubicBezTo>
                    <a:pt x="3945" y="4157"/>
                    <a:pt x="3525" y="3788"/>
                    <a:pt x="3525" y="3315"/>
                  </a:cubicBezTo>
                  <a:lnTo>
                    <a:pt x="3525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46"/>
            <p:cNvSpPr/>
            <p:nvPr/>
          </p:nvSpPr>
          <p:spPr>
            <a:xfrm>
              <a:off x="2410427" y="1746575"/>
              <a:ext cx="28300" cy="67718"/>
            </a:xfrm>
            <a:custGeom>
              <a:avLst/>
              <a:gdLst/>
              <a:ahLst/>
              <a:cxnLst/>
              <a:rect l="l" t="t" r="r" b="b"/>
              <a:pathLst>
                <a:path w="1737" h="4157" extrusionOk="0">
                  <a:moveTo>
                    <a:pt x="0" y="1"/>
                  </a:moveTo>
                  <a:lnTo>
                    <a:pt x="0" y="3315"/>
                  </a:lnTo>
                  <a:cubicBezTo>
                    <a:pt x="0" y="3788"/>
                    <a:pt x="368" y="4157"/>
                    <a:pt x="842" y="4157"/>
                  </a:cubicBezTo>
                  <a:cubicBezTo>
                    <a:pt x="1315" y="4157"/>
                    <a:pt x="1736" y="3788"/>
                    <a:pt x="1736" y="3315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rgbClr val="90C77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46"/>
            <p:cNvSpPr/>
            <p:nvPr/>
          </p:nvSpPr>
          <p:spPr>
            <a:xfrm>
              <a:off x="2467841" y="1746575"/>
              <a:ext cx="28300" cy="67718"/>
            </a:xfrm>
            <a:custGeom>
              <a:avLst/>
              <a:gdLst/>
              <a:ahLst/>
              <a:cxnLst/>
              <a:rect l="l" t="t" r="r" b="b"/>
              <a:pathLst>
                <a:path w="1737" h="4157" extrusionOk="0">
                  <a:moveTo>
                    <a:pt x="1" y="1"/>
                  </a:moveTo>
                  <a:lnTo>
                    <a:pt x="1" y="3315"/>
                  </a:lnTo>
                  <a:cubicBezTo>
                    <a:pt x="53" y="3788"/>
                    <a:pt x="422" y="4157"/>
                    <a:pt x="895" y="4157"/>
                  </a:cubicBezTo>
                  <a:cubicBezTo>
                    <a:pt x="1368" y="4157"/>
                    <a:pt x="1737" y="3788"/>
                    <a:pt x="1737" y="3315"/>
                  </a:cubicBezTo>
                  <a:lnTo>
                    <a:pt x="1737" y="1"/>
                  </a:lnTo>
                  <a:close/>
                </a:path>
              </a:pathLst>
            </a:custGeom>
            <a:solidFill>
              <a:srgbClr val="90C77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46"/>
            <p:cNvSpPr/>
            <p:nvPr/>
          </p:nvSpPr>
          <p:spPr>
            <a:xfrm>
              <a:off x="2526118" y="1746575"/>
              <a:ext cx="28300" cy="67718"/>
            </a:xfrm>
            <a:custGeom>
              <a:avLst/>
              <a:gdLst/>
              <a:ahLst/>
              <a:cxnLst/>
              <a:rect l="l" t="t" r="r" b="b"/>
              <a:pathLst>
                <a:path w="1737" h="4157" extrusionOk="0">
                  <a:moveTo>
                    <a:pt x="1" y="1"/>
                  </a:moveTo>
                  <a:lnTo>
                    <a:pt x="1" y="3315"/>
                  </a:lnTo>
                  <a:cubicBezTo>
                    <a:pt x="1" y="3788"/>
                    <a:pt x="422" y="4157"/>
                    <a:pt x="895" y="4157"/>
                  </a:cubicBezTo>
                  <a:cubicBezTo>
                    <a:pt x="1369" y="4157"/>
                    <a:pt x="1737" y="3788"/>
                    <a:pt x="1737" y="3315"/>
                  </a:cubicBezTo>
                  <a:lnTo>
                    <a:pt x="1737" y="1"/>
                  </a:lnTo>
                  <a:close/>
                </a:path>
              </a:pathLst>
            </a:custGeom>
            <a:solidFill>
              <a:srgbClr val="90C77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46"/>
            <p:cNvSpPr/>
            <p:nvPr/>
          </p:nvSpPr>
          <p:spPr>
            <a:xfrm>
              <a:off x="2584412" y="1746575"/>
              <a:ext cx="28284" cy="67718"/>
            </a:xfrm>
            <a:custGeom>
              <a:avLst/>
              <a:gdLst/>
              <a:ahLst/>
              <a:cxnLst/>
              <a:rect l="l" t="t" r="r" b="b"/>
              <a:pathLst>
                <a:path w="1736" h="4157" extrusionOk="0">
                  <a:moveTo>
                    <a:pt x="0" y="1"/>
                  </a:moveTo>
                  <a:lnTo>
                    <a:pt x="0" y="3315"/>
                  </a:lnTo>
                  <a:cubicBezTo>
                    <a:pt x="0" y="3788"/>
                    <a:pt x="421" y="4157"/>
                    <a:pt x="894" y="4157"/>
                  </a:cubicBezTo>
                  <a:cubicBezTo>
                    <a:pt x="1368" y="4157"/>
                    <a:pt x="1736" y="3788"/>
                    <a:pt x="1736" y="3315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rgbClr val="90C779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4" name="Google Shape;7964;p47"/>
          <p:cNvSpPr/>
          <p:nvPr/>
        </p:nvSpPr>
        <p:spPr>
          <a:xfrm rot="10800000">
            <a:off x="5626800" y="2996550"/>
            <a:ext cx="2858400" cy="603900"/>
          </a:xfrm>
          <a:prstGeom prst="wedgeRoundRectCallout">
            <a:avLst>
              <a:gd name="adj1" fmla="val 56358"/>
              <a:gd name="adj2" fmla="val 21502"/>
              <a:gd name="adj3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5" name="Google Shape;7965;p47"/>
          <p:cNvSpPr/>
          <p:nvPr/>
        </p:nvSpPr>
        <p:spPr>
          <a:xfrm flipH="1">
            <a:off x="5626800" y="2205975"/>
            <a:ext cx="2858400" cy="603900"/>
          </a:xfrm>
          <a:prstGeom prst="wedgeRoundRectCallout">
            <a:avLst>
              <a:gd name="adj1" fmla="val 57439"/>
              <a:gd name="adj2" fmla="val 17929"/>
              <a:gd name="adj3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6" name="Google Shape;7966;p47"/>
          <p:cNvSpPr/>
          <p:nvPr/>
        </p:nvSpPr>
        <p:spPr>
          <a:xfrm rot="10800000">
            <a:off x="5626800" y="3787125"/>
            <a:ext cx="2858400" cy="603900"/>
          </a:xfrm>
          <a:prstGeom prst="wedgeRoundRectCallout">
            <a:avLst>
              <a:gd name="adj1" fmla="val 56358"/>
              <a:gd name="adj2" fmla="val 21502"/>
              <a:gd name="adj3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7" name="Google Shape;7967;p47"/>
          <p:cNvSpPr/>
          <p:nvPr/>
        </p:nvSpPr>
        <p:spPr>
          <a:xfrm flipH="1">
            <a:off x="5626800" y="1415400"/>
            <a:ext cx="2858400" cy="603900"/>
          </a:xfrm>
          <a:prstGeom prst="wedgeRoundRectCallout">
            <a:avLst>
              <a:gd name="adj1" fmla="val 57439"/>
              <a:gd name="adj2" fmla="val 17929"/>
              <a:gd name="adj3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8" name="Google Shape;7968;p4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7969" name="Google Shape;7969;p47"/>
          <p:cNvSpPr/>
          <p:nvPr/>
        </p:nvSpPr>
        <p:spPr>
          <a:xfrm>
            <a:off x="5155825" y="-398013"/>
            <a:ext cx="132049" cy="147175"/>
          </a:xfrm>
          <a:custGeom>
            <a:avLst/>
            <a:gdLst/>
            <a:ahLst/>
            <a:cxnLst/>
            <a:rect l="l" t="t" r="r" b="b"/>
            <a:pathLst>
              <a:path w="11942" h="13310" extrusionOk="0">
                <a:moveTo>
                  <a:pt x="5998" y="1"/>
                </a:moveTo>
                <a:lnTo>
                  <a:pt x="1" y="2052"/>
                </a:lnTo>
                <a:cubicBezTo>
                  <a:pt x="369" y="6366"/>
                  <a:pt x="2052" y="13310"/>
                  <a:pt x="5998" y="13310"/>
                </a:cubicBezTo>
                <a:cubicBezTo>
                  <a:pt x="9943" y="13310"/>
                  <a:pt x="11626" y="6366"/>
                  <a:pt x="11942" y="2052"/>
                </a:cubicBezTo>
                <a:lnTo>
                  <a:pt x="599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0" name="Google Shape;7970;p47"/>
          <p:cNvSpPr/>
          <p:nvPr/>
        </p:nvSpPr>
        <p:spPr>
          <a:xfrm>
            <a:off x="2541620" y="-552168"/>
            <a:ext cx="217556" cy="154153"/>
          </a:xfrm>
          <a:custGeom>
            <a:avLst/>
            <a:gdLst/>
            <a:ahLst/>
            <a:cxnLst/>
            <a:rect l="l" t="t" r="r" b="b"/>
            <a:pathLst>
              <a:path w="19675" h="13941" extrusionOk="0">
                <a:moveTo>
                  <a:pt x="5892" y="1"/>
                </a:moveTo>
                <a:cubicBezTo>
                  <a:pt x="5787" y="1"/>
                  <a:pt x="5681" y="1"/>
                  <a:pt x="5629" y="53"/>
                </a:cubicBezTo>
                <a:cubicBezTo>
                  <a:pt x="1683" y="211"/>
                  <a:pt x="0" y="5209"/>
                  <a:pt x="2946" y="7839"/>
                </a:cubicBezTo>
                <a:lnTo>
                  <a:pt x="9837" y="13941"/>
                </a:lnTo>
                <a:lnTo>
                  <a:pt x="16676" y="7839"/>
                </a:lnTo>
                <a:cubicBezTo>
                  <a:pt x="19674" y="5209"/>
                  <a:pt x="17991" y="211"/>
                  <a:pt x="13993" y="53"/>
                </a:cubicBezTo>
                <a:cubicBezTo>
                  <a:pt x="13940" y="1"/>
                  <a:pt x="13835" y="1"/>
                  <a:pt x="13782" y="1"/>
                </a:cubicBezTo>
                <a:cubicBezTo>
                  <a:pt x="12204" y="1"/>
                  <a:pt x="10837" y="685"/>
                  <a:pt x="9837" y="1684"/>
                </a:cubicBezTo>
                <a:cubicBezTo>
                  <a:pt x="8838" y="685"/>
                  <a:pt x="7417" y="1"/>
                  <a:pt x="589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1" name="Google Shape;7971;p47"/>
          <p:cNvSpPr/>
          <p:nvPr/>
        </p:nvSpPr>
        <p:spPr>
          <a:xfrm>
            <a:off x="3386948" y="6650794"/>
            <a:ext cx="109359" cy="126818"/>
          </a:xfrm>
          <a:custGeom>
            <a:avLst/>
            <a:gdLst/>
            <a:ahLst/>
            <a:cxnLst/>
            <a:rect l="l" t="t" r="r" b="b"/>
            <a:pathLst>
              <a:path w="9890" h="11469" fill="none" extrusionOk="0">
                <a:moveTo>
                  <a:pt x="5787" y="5735"/>
                </a:moveTo>
                <a:lnTo>
                  <a:pt x="7418" y="3473"/>
                </a:lnTo>
                <a:lnTo>
                  <a:pt x="9890" y="1"/>
                </a:lnTo>
                <a:lnTo>
                  <a:pt x="4945" y="1"/>
                </a:lnTo>
                <a:lnTo>
                  <a:pt x="0" y="1"/>
                </a:lnTo>
                <a:lnTo>
                  <a:pt x="2473" y="3473"/>
                </a:lnTo>
                <a:lnTo>
                  <a:pt x="4051" y="5735"/>
                </a:lnTo>
                <a:lnTo>
                  <a:pt x="2473" y="7997"/>
                </a:lnTo>
                <a:lnTo>
                  <a:pt x="0" y="11469"/>
                </a:lnTo>
                <a:lnTo>
                  <a:pt x="4945" y="11469"/>
                </a:lnTo>
                <a:lnTo>
                  <a:pt x="9890" y="11469"/>
                </a:lnTo>
                <a:lnTo>
                  <a:pt x="7418" y="7997"/>
                </a:lnTo>
                <a:close/>
              </a:path>
            </a:pathLst>
          </a:custGeom>
          <a:noFill/>
          <a:ln w="79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2" name="Google Shape;7972;p47"/>
          <p:cNvSpPr/>
          <p:nvPr/>
        </p:nvSpPr>
        <p:spPr>
          <a:xfrm>
            <a:off x="3414283" y="6720604"/>
            <a:ext cx="54104" cy="37817"/>
          </a:xfrm>
          <a:custGeom>
            <a:avLst/>
            <a:gdLst/>
            <a:ahLst/>
            <a:cxnLst/>
            <a:rect l="l" t="t" r="r" b="b"/>
            <a:pathLst>
              <a:path w="4893" h="3420" extrusionOk="0">
                <a:moveTo>
                  <a:pt x="2473" y="0"/>
                </a:moveTo>
                <a:lnTo>
                  <a:pt x="1263" y="1684"/>
                </a:lnTo>
                <a:lnTo>
                  <a:pt x="1" y="3420"/>
                </a:lnTo>
                <a:lnTo>
                  <a:pt x="4893" y="3420"/>
                </a:lnTo>
                <a:lnTo>
                  <a:pt x="3683" y="1684"/>
                </a:lnTo>
                <a:lnTo>
                  <a:pt x="24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3" name="Google Shape;7973;p47"/>
          <p:cNvSpPr/>
          <p:nvPr/>
        </p:nvSpPr>
        <p:spPr>
          <a:xfrm>
            <a:off x="3414870" y="6670577"/>
            <a:ext cx="52943" cy="37231"/>
          </a:xfrm>
          <a:custGeom>
            <a:avLst/>
            <a:gdLst/>
            <a:ahLst/>
            <a:cxnLst/>
            <a:rect l="l" t="t" r="r" b="b"/>
            <a:pathLst>
              <a:path w="4788" h="3367" extrusionOk="0">
                <a:moveTo>
                  <a:pt x="0" y="0"/>
                </a:moveTo>
                <a:lnTo>
                  <a:pt x="1210" y="1684"/>
                </a:lnTo>
                <a:lnTo>
                  <a:pt x="2420" y="3367"/>
                </a:lnTo>
                <a:lnTo>
                  <a:pt x="3630" y="1684"/>
                </a:lnTo>
                <a:lnTo>
                  <a:pt x="47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4" name="Google Shape;7974;p47"/>
          <p:cNvSpPr/>
          <p:nvPr/>
        </p:nvSpPr>
        <p:spPr>
          <a:xfrm>
            <a:off x="1122705" y="6636253"/>
            <a:ext cx="79116" cy="155900"/>
          </a:xfrm>
          <a:custGeom>
            <a:avLst/>
            <a:gdLst/>
            <a:ahLst/>
            <a:cxnLst/>
            <a:rect l="l" t="t" r="r" b="b"/>
            <a:pathLst>
              <a:path w="7155" h="14099" extrusionOk="0">
                <a:moveTo>
                  <a:pt x="0" y="1"/>
                </a:moveTo>
                <a:lnTo>
                  <a:pt x="0" y="14099"/>
                </a:lnTo>
                <a:lnTo>
                  <a:pt x="7155" y="14099"/>
                </a:lnTo>
                <a:lnTo>
                  <a:pt x="715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5" name="Google Shape;7975;p47"/>
          <p:cNvSpPr/>
          <p:nvPr/>
        </p:nvSpPr>
        <p:spPr>
          <a:xfrm>
            <a:off x="1084311" y="6674647"/>
            <a:ext cx="155900" cy="79702"/>
          </a:xfrm>
          <a:custGeom>
            <a:avLst/>
            <a:gdLst/>
            <a:ahLst/>
            <a:cxnLst/>
            <a:rect l="l" t="t" r="r" b="b"/>
            <a:pathLst>
              <a:path w="14099" h="7208" extrusionOk="0">
                <a:moveTo>
                  <a:pt x="0" y="1"/>
                </a:moveTo>
                <a:lnTo>
                  <a:pt x="0" y="7208"/>
                </a:lnTo>
                <a:lnTo>
                  <a:pt x="14099" y="7208"/>
                </a:lnTo>
                <a:lnTo>
                  <a:pt x="1409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6" name="Google Shape;7976;p47"/>
          <p:cNvGrpSpPr/>
          <p:nvPr/>
        </p:nvGrpSpPr>
        <p:grpSpPr>
          <a:xfrm>
            <a:off x="658791" y="1759015"/>
            <a:ext cx="4753283" cy="2389324"/>
            <a:chOff x="-5191749" y="-1968059"/>
            <a:chExt cx="5940118" cy="2985908"/>
          </a:xfrm>
        </p:grpSpPr>
        <p:grpSp>
          <p:nvGrpSpPr>
            <p:cNvPr id="7977" name="Google Shape;7977;p47"/>
            <p:cNvGrpSpPr/>
            <p:nvPr/>
          </p:nvGrpSpPr>
          <p:grpSpPr>
            <a:xfrm>
              <a:off x="-5191749" y="-1968059"/>
              <a:ext cx="5940118" cy="2985908"/>
              <a:chOff x="1628151" y="3551866"/>
              <a:chExt cx="5940118" cy="2985908"/>
            </a:xfrm>
          </p:grpSpPr>
          <p:sp>
            <p:nvSpPr>
              <p:cNvPr id="7978" name="Google Shape;7978;p47"/>
              <p:cNvSpPr/>
              <p:nvPr/>
            </p:nvSpPr>
            <p:spPr>
              <a:xfrm>
                <a:off x="1628151" y="3551866"/>
                <a:ext cx="5811568" cy="2985757"/>
              </a:xfrm>
              <a:custGeom>
                <a:avLst/>
                <a:gdLst/>
                <a:ahLst/>
                <a:cxnLst/>
                <a:rect l="l" t="t" r="r" b="b"/>
                <a:pathLst>
                  <a:path w="525577" h="270021" extrusionOk="0">
                    <a:moveTo>
                      <a:pt x="505166" y="126410"/>
                    </a:moveTo>
                    <a:cubicBezTo>
                      <a:pt x="509953" y="126462"/>
                      <a:pt x="513846" y="130302"/>
                      <a:pt x="513793" y="135142"/>
                    </a:cubicBezTo>
                    <a:cubicBezTo>
                      <a:pt x="513793" y="139876"/>
                      <a:pt x="509900" y="143769"/>
                      <a:pt x="505113" y="143769"/>
                    </a:cubicBezTo>
                    <a:cubicBezTo>
                      <a:pt x="500326" y="143769"/>
                      <a:pt x="496433" y="139876"/>
                      <a:pt x="496433" y="135089"/>
                    </a:cubicBezTo>
                    <a:cubicBezTo>
                      <a:pt x="496486" y="130302"/>
                      <a:pt x="500326" y="126462"/>
                      <a:pt x="505166" y="126410"/>
                    </a:cubicBezTo>
                    <a:close/>
                    <a:moveTo>
                      <a:pt x="27250" y="0"/>
                    </a:moveTo>
                    <a:cubicBezTo>
                      <a:pt x="13047" y="0"/>
                      <a:pt x="1421" y="10889"/>
                      <a:pt x="211" y="24777"/>
                    </a:cubicBezTo>
                    <a:cubicBezTo>
                      <a:pt x="106" y="25566"/>
                      <a:pt x="106" y="26355"/>
                      <a:pt x="106" y="27144"/>
                    </a:cubicBezTo>
                    <a:lnTo>
                      <a:pt x="53" y="242771"/>
                    </a:lnTo>
                    <a:cubicBezTo>
                      <a:pt x="1" y="255923"/>
                      <a:pt x="9417" y="266917"/>
                      <a:pt x="21832" y="269389"/>
                    </a:cubicBezTo>
                    <a:cubicBezTo>
                      <a:pt x="23568" y="269758"/>
                      <a:pt x="25356" y="269915"/>
                      <a:pt x="27197" y="269915"/>
                    </a:cubicBezTo>
                    <a:lnTo>
                      <a:pt x="38823" y="269915"/>
                    </a:lnTo>
                    <a:lnTo>
                      <a:pt x="383648" y="270021"/>
                    </a:lnTo>
                    <a:cubicBezTo>
                      <a:pt x="398062" y="270021"/>
                      <a:pt x="409846" y="258816"/>
                      <a:pt x="410793" y="244665"/>
                    </a:cubicBezTo>
                    <a:cubicBezTo>
                      <a:pt x="410793" y="244087"/>
                      <a:pt x="410845" y="243455"/>
                      <a:pt x="410845" y="242877"/>
                    </a:cubicBezTo>
                    <a:lnTo>
                      <a:pt x="410845" y="186747"/>
                    </a:lnTo>
                    <a:cubicBezTo>
                      <a:pt x="410845" y="174556"/>
                      <a:pt x="420738" y="164749"/>
                      <a:pt x="432850" y="164749"/>
                    </a:cubicBezTo>
                    <a:cubicBezTo>
                      <a:pt x="433072" y="164749"/>
                      <a:pt x="433295" y="164752"/>
                      <a:pt x="433518" y="164758"/>
                    </a:cubicBezTo>
                    <a:lnTo>
                      <a:pt x="441303" y="164969"/>
                    </a:lnTo>
                    <a:lnTo>
                      <a:pt x="493330" y="166442"/>
                    </a:lnTo>
                    <a:cubicBezTo>
                      <a:pt x="493702" y="166454"/>
                      <a:pt x="494072" y="166461"/>
                      <a:pt x="494438" y="166461"/>
                    </a:cubicBezTo>
                    <a:cubicBezTo>
                      <a:pt x="495625" y="166461"/>
                      <a:pt x="496781" y="166392"/>
                      <a:pt x="497906" y="166231"/>
                    </a:cubicBezTo>
                    <a:lnTo>
                      <a:pt x="497959" y="166231"/>
                    </a:lnTo>
                    <a:cubicBezTo>
                      <a:pt x="506586" y="165179"/>
                      <a:pt x="514214" y="160603"/>
                      <a:pt x="519264" y="153974"/>
                    </a:cubicBezTo>
                    <a:cubicBezTo>
                      <a:pt x="520316" y="152607"/>
                      <a:pt x="521263" y="151134"/>
                      <a:pt x="522052" y="149556"/>
                    </a:cubicBezTo>
                    <a:cubicBezTo>
                      <a:pt x="524314" y="145242"/>
                      <a:pt x="525576" y="140297"/>
                      <a:pt x="525576" y="135089"/>
                    </a:cubicBezTo>
                    <a:cubicBezTo>
                      <a:pt x="525576" y="118940"/>
                      <a:pt x="513372" y="105683"/>
                      <a:pt x="497801" y="103947"/>
                    </a:cubicBezTo>
                    <a:cubicBezTo>
                      <a:pt x="496644" y="103842"/>
                      <a:pt x="495434" y="103737"/>
                      <a:pt x="494277" y="103737"/>
                    </a:cubicBezTo>
                    <a:cubicBezTo>
                      <a:pt x="493961" y="103737"/>
                      <a:pt x="493645" y="103737"/>
                      <a:pt x="493330" y="103790"/>
                    </a:cubicBezTo>
                    <a:lnTo>
                      <a:pt x="441303" y="105210"/>
                    </a:lnTo>
                    <a:lnTo>
                      <a:pt x="433518" y="105420"/>
                    </a:lnTo>
                    <a:cubicBezTo>
                      <a:pt x="433287" y="105427"/>
                      <a:pt x="433056" y="105431"/>
                      <a:pt x="432827" y="105431"/>
                    </a:cubicBezTo>
                    <a:cubicBezTo>
                      <a:pt x="428045" y="105431"/>
                      <a:pt x="423665" y="103875"/>
                      <a:pt x="420051" y="101264"/>
                    </a:cubicBezTo>
                    <a:cubicBezTo>
                      <a:pt x="418420" y="100107"/>
                      <a:pt x="416895" y="98687"/>
                      <a:pt x="415685" y="97109"/>
                    </a:cubicBezTo>
                    <a:cubicBezTo>
                      <a:pt x="412686" y="93321"/>
                      <a:pt x="410898" y="88534"/>
                      <a:pt x="410898" y="83379"/>
                    </a:cubicBezTo>
                    <a:lnTo>
                      <a:pt x="410898" y="27250"/>
                    </a:lnTo>
                    <a:cubicBezTo>
                      <a:pt x="410898" y="26408"/>
                      <a:pt x="410845" y="25566"/>
                      <a:pt x="410793" y="24672"/>
                    </a:cubicBezTo>
                    <a:cubicBezTo>
                      <a:pt x="409477" y="10942"/>
                      <a:pt x="397957" y="211"/>
                      <a:pt x="383964" y="105"/>
                    </a:cubicBezTo>
                    <a:lnTo>
                      <a:pt x="38876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47"/>
              <p:cNvSpPr/>
              <p:nvPr/>
            </p:nvSpPr>
            <p:spPr>
              <a:xfrm>
                <a:off x="1756712" y="3551866"/>
                <a:ext cx="5811557" cy="2985757"/>
              </a:xfrm>
              <a:custGeom>
                <a:avLst/>
                <a:gdLst/>
                <a:ahLst/>
                <a:cxnLst/>
                <a:rect l="l" t="t" r="r" b="b"/>
                <a:pathLst>
                  <a:path w="525576" h="270021" extrusionOk="0">
                    <a:moveTo>
                      <a:pt x="493540" y="126410"/>
                    </a:moveTo>
                    <a:cubicBezTo>
                      <a:pt x="498327" y="126462"/>
                      <a:pt x="502220" y="130302"/>
                      <a:pt x="502167" y="135142"/>
                    </a:cubicBezTo>
                    <a:cubicBezTo>
                      <a:pt x="502167" y="139845"/>
                      <a:pt x="498325" y="143770"/>
                      <a:pt x="493582" y="143770"/>
                    </a:cubicBezTo>
                    <a:cubicBezTo>
                      <a:pt x="493550" y="143770"/>
                      <a:pt x="493519" y="143770"/>
                      <a:pt x="493487" y="143769"/>
                    </a:cubicBezTo>
                    <a:cubicBezTo>
                      <a:pt x="488700" y="143769"/>
                      <a:pt x="484860" y="139876"/>
                      <a:pt x="484807" y="135089"/>
                    </a:cubicBezTo>
                    <a:cubicBezTo>
                      <a:pt x="484860" y="130302"/>
                      <a:pt x="488700" y="126462"/>
                      <a:pt x="493540" y="126410"/>
                    </a:cubicBezTo>
                    <a:close/>
                    <a:moveTo>
                      <a:pt x="27250" y="0"/>
                    </a:moveTo>
                    <a:cubicBezTo>
                      <a:pt x="15729" y="0"/>
                      <a:pt x="5892" y="7154"/>
                      <a:pt x="1947" y="17307"/>
                    </a:cubicBezTo>
                    <a:cubicBezTo>
                      <a:pt x="1526" y="18412"/>
                      <a:pt x="1158" y="19517"/>
                      <a:pt x="895" y="20621"/>
                    </a:cubicBezTo>
                    <a:cubicBezTo>
                      <a:pt x="526" y="21989"/>
                      <a:pt x="316" y="23357"/>
                      <a:pt x="158" y="24830"/>
                    </a:cubicBezTo>
                    <a:cubicBezTo>
                      <a:pt x="105" y="25566"/>
                      <a:pt x="53" y="26355"/>
                      <a:pt x="53" y="27144"/>
                    </a:cubicBezTo>
                    <a:lnTo>
                      <a:pt x="0" y="242771"/>
                    </a:lnTo>
                    <a:cubicBezTo>
                      <a:pt x="0" y="245980"/>
                      <a:pt x="579" y="249137"/>
                      <a:pt x="1631" y="251977"/>
                    </a:cubicBezTo>
                    <a:cubicBezTo>
                      <a:pt x="1999" y="253135"/>
                      <a:pt x="2525" y="254239"/>
                      <a:pt x="3051" y="255291"/>
                    </a:cubicBezTo>
                    <a:cubicBezTo>
                      <a:pt x="6786" y="262446"/>
                      <a:pt x="13625" y="267759"/>
                      <a:pt x="21831" y="269389"/>
                    </a:cubicBezTo>
                    <a:cubicBezTo>
                      <a:pt x="23515" y="269758"/>
                      <a:pt x="25198" y="269915"/>
                      <a:pt x="26987" y="269915"/>
                    </a:cubicBezTo>
                    <a:lnTo>
                      <a:pt x="27197" y="269915"/>
                    </a:lnTo>
                    <a:lnTo>
                      <a:pt x="372022" y="270021"/>
                    </a:lnTo>
                    <a:lnTo>
                      <a:pt x="383648" y="270021"/>
                    </a:lnTo>
                    <a:cubicBezTo>
                      <a:pt x="395326" y="270021"/>
                      <a:pt x="405321" y="262603"/>
                      <a:pt x="409161" y="252240"/>
                    </a:cubicBezTo>
                    <a:cubicBezTo>
                      <a:pt x="409530" y="251188"/>
                      <a:pt x="409845" y="250083"/>
                      <a:pt x="410108" y="248979"/>
                    </a:cubicBezTo>
                    <a:cubicBezTo>
                      <a:pt x="410424" y="247611"/>
                      <a:pt x="410634" y="246138"/>
                      <a:pt x="410740" y="244665"/>
                    </a:cubicBezTo>
                    <a:cubicBezTo>
                      <a:pt x="410792" y="244087"/>
                      <a:pt x="410792" y="243508"/>
                      <a:pt x="410792" y="242877"/>
                    </a:cubicBezTo>
                    <a:lnTo>
                      <a:pt x="410845" y="186747"/>
                    </a:lnTo>
                    <a:cubicBezTo>
                      <a:pt x="410845" y="175648"/>
                      <a:pt x="419051" y="166547"/>
                      <a:pt x="429625" y="164969"/>
                    </a:cubicBezTo>
                    <a:cubicBezTo>
                      <a:pt x="430664" y="164839"/>
                      <a:pt x="431738" y="164745"/>
                      <a:pt x="432790" y="164745"/>
                    </a:cubicBezTo>
                    <a:cubicBezTo>
                      <a:pt x="433016" y="164745"/>
                      <a:pt x="433241" y="164749"/>
                      <a:pt x="433465" y="164758"/>
                    </a:cubicBezTo>
                    <a:lnTo>
                      <a:pt x="455506" y="165390"/>
                    </a:lnTo>
                    <a:lnTo>
                      <a:pt x="464554" y="165653"/>
                    </a:lnTo>
                    <a:lnTo>
                      <a:pt x="486280" y="166284"/>
                    </a:lnTo>
                    <a:lnTo>
                      <a:pt x="493277" y="166442"/>
                    </a:lnTo>
                    <a:cubicBezTo>
                      <a:pt x="493610" y="166452"/>
                      <a:pt x="493943" y="166458"/>
                      <a:pt x="494274" y="166458"/>
                    </a:cubicBezTo>
                    <a:cubicBezTo>
                      <a:pt x="503922" y="166458"/>
                      <a:pt x="512570" y="162048"/>
                      <a:pt x="518317" y="155132"/>
                    </a:cubicBezTo>
                    <a:cubicBezTo>
                      <a:pt x="518632" y="154764"/>
                      <a:pt x="518948" y="154395"/>
                      <a:pt x="519211" y="153974"/>
                    </a:cubicBezTo>
                    <a:cubicBezTo>
                      <a:pt x="519790" y="153238"/>
                      <a:pt x="520316" y="152502"/>
                      <a:pt x="520789" y="151712"/>
                    </a:cubicBezTo>
                    <a:cubicBezTo>
                      <a:pt x="521263" y="151029"/>
                      <a:pt x="521631" y="150292"/>
                      <a:pt x="521999" y="149556"/>
                    </a:cubicBezTo>
                    <a:cubicBezTo>
                      <a:pt x="524261" y="145295"/>
                      <a:pt x="525576" y="140350"/>
                      <a:pt x="525576" y="135142"/>
                    </a:cubicBezTo>
                    <a:cubicBezTo>
                      <a:pt x="525576" y="129513"/>
                      <a:pt x="524156" y="124305"/>
                      <a:pt x="521578" y="119781"/>
                    </a:cubicBezTo>
                    <a:cubicBezTo>
                      <a:pt x="521000" y="118729"/>
                      <a:pt x="520316" y="117730"/>
                      <a:pt x="519632" y="116730"/>
                    </a:cubicBezTo>
                    <a:cubicBezTo>
                      <a:pt x="513898" y="108892"/>
                      <a:pt x="504692" y="103737"/>
                      <a:pt x="494224" y="103737"/>
                    </a:cubicBezTo>
                    <a:cubicBezTo>
                      <a:pt x="493961" y="103737"/>
                      <a:pt x="493645" y="103737"/>
                      <a:pt x="493329" y="103790"/>
                    </a:cubicBezTo>
                    <a:lnTo>
                      <a:pt x="486122" y="103947"/>
                    </a:lnTo>
                    <a:lnTo>
                      <a:pt x="433518" y="105420"/>
                    </a:lnTo>
                    <a:cubicBezTo>
                      <a:pt x="433285" y="105430"/>
                      <a:pt x="433053" y="105434"/>
                      <a:pt x="432823" y="105434"/>
                    </a:cubicBezTo>
                    <a:cubicBezTo>
                      <a:pt x="431755" y="105434"/>
                      <a:pt x="430716" y="105340"/>
                      <a:pt x="429677" y="105210"/>
                    </a:cubicBezTo>
                    <a:cubicBezTo>
                      <a:pt x="426100" y="104684"/>
                      <a:pt x="422839" y="103316"/>
                      <a:pt x="420051" y="101264"/>
                    </a:cubicBezTo>
                    <a:cubicBezTo>
                      <a:pt x="419104" y="100633"/>
                      <a:pt x="418262" y="99897"/>
                      <a:pt x="417473" y="99160"/>
                    </a:cubicBezTo>
                    <a:cubicBezTo>
                      <a:pt x="416842" y="98529"/>
                      <a:pt x="416210" y="97793"/>
                      <a:pt x="415632" y="97109"/>
                    </a:cubicBezTo>
                    <a:cubicBezTo>
                      <a:pt x="415421" y="96793"/>
                      <a:pt x="415158" y="96477"/>
                      <a:pt x="414948" y="96162"/>
                    </a:cubicBezTo>
                    <a:cubicBezTo>
                      <a:pt x="413633" y="94321"/>
                      <a:pt x="412581" y="92269"/>
                      <a:pt x="411897" y="90060"/>
                    </a:cubicBezTo>
                    <a:cubicBezTo>
                      <a:pt x="411581" y="89008"/>
                      <a:pt x="411318" y="87903"/>
                      <a:pt x="411160" y="86746"/>
                    </a:cubicBezTo>
                    <a:cubicBezTo>
                      <a:pt x="410950" y="85641"/>
                      <a:pt x="410897" y="84536"/>
                      <a:pt x="410897" y="83379"/>
                    </a:cubicBezTo>
                    <a:lnTo>
                      <a:pt x="410897" y="27302"/>
                    </a:lnTo>
                    <a:cubicBezTo>
                      <a:pt x="410897" y="26408"/>
                      <a:pt x="410845" y="25566"/>
                      <a:pt x="410792" y="24724"/>
                    </a:cubicBezTo>
                    <a:cubicBezTo>
                      <a:pt x="409477" y="10942"/>
                      <a:pt x="397851" y="105"/>
                      <a:pt x="383753" y="105"/>
                    </a:cubicBezTo>
                    <a:lnTo>
                      <a:pt x="372338" y="105"/>
                    </a:lnTo>
                    <a:lnTo>
                      <a:pt x="27250" y="0"/>
                    </a:lnTo>
                    <a:close/>
                  </a:path>
                </a:pathLst>
              </a:custGeom>
              <a:solidFill>
                <a:srgbClr val="FFE4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47"/>
              <p:cNvSpPr/>
              <p:nvPr/>
            </p:nvSpPr>
            <p:spPr>
              <a:xfrm>
                <a:off x="5003242" y="3553027"/>
                <a:ext cx="1297155" cy="397296"/>
              </a:xfrm>
              <a:custGeom>
                <a:avLst/>
                <a:gdLst/>
                <a:ahLst/>
                <a:cxnLst/>
                <a:rect l="l" t="t" r="r" b="b"/>
                <a:pathLst>
                  <a:path w="117310" h="35930" extrusionOk="0">
                    <a:moveTo>
                      <a:pt x="0" y="0"/>
                    </a:moveTo>
                    <a:cubicBezTo>
                      <a:pt x="28986" y="11363"/>
                      <a:pt x="57813" y="23252"/>
                      <a:pt x="88114" y="30564"/>
                    </a:cubicBezTo>
                    <a:cubicBezTo>
                      <a:pt x="97740" y="32878"/>
                      <a:pt x="107472" y="34720"/>
                      <a:pt x="117309" y="35930"/>
                    </a:cubicBezTo>
                    <a:lnTo>
                      <a:pt x="117309" y="32510"/>
                    </a:lnTo>
                    <a:cubicBezTo>
                      <a:pt x="84431" y="28354"/>
                      <a:pt x="52290" y="16834"/>
                      <a:pt x="21516" y="4787"/>
                    </a:cubicBezTo>
                    <a:cubicBezTo>
                      <a:pt x="17413" y="3209"/>
                      <a:pt x="13309" y="1579"/>
                      <a:pt x="9259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47"/>
              <p:cNvSpPr/>
              <p:nvPr/>
            </p:nvSpPr>
            <p:spPr>
              <a:xfrm>
                <a:off x="1766598" y="3717539"/>
                <a:ext cx="4544666" cy="837208"/>
              </a:xfrm>
              <a:custGeom>
                <a:avLst/>
                <a:gdLst/>
                <a:ahLst/>
                <a:cxnLst/>
                <a:rect l="l" t="t" r="r" b="b"/>
                <a:pathLst>
                  <a:path w="411003" h="75714" extrusionOk="0">
                    <a:moveTo>
                      <a:pt x="61949" y="0"/>
                    </a:moveTo>
                    <a:cubicBezTo>
                      <a:pt x="52922" y="0"/>
                      <a:pt x="43864" y="231"/>
                      <a:pt x="34772" y="642"/>
                    </a:cubicBezTo>
                    <a:cubicBezTo>
                      <a:pt x="23568" y="1168"/>
                      <a:pt x="12310" y="1641"/>
                      <a:pt x="1053" y="2325"/>
                    </a:cubicBezTo>
                    <a:cubicBezTo>
                      <a:pt x="632" y="3430"/>
                      <a:pt x="264" y="4535"/>
                      <a:pt x="1" y="5639"/>
                    </a:cubicBezTo>
                    <a:cubicBezTo>
                      <a:pt x="9154" y="5166"/>
                      <a:pt x="18202" y="4850"/>
                      <a:pt x="27039" y="4429"/>
                    </a:cubicBezTo>
                    <a:cubicBezTo>
                      <a:pt x="38841" y="3812"/>
                      <a:pt x="50597" y="3438"/>
                      <a:pt x="62310" y="3438"/>
                    </a:cubicBezTo>
                    <a:cubicBezTo>
                      <a:pt x="94505" y="3438"/>
                      <a:pt x="126368" y="6265"/>
                      <a:pt x="157921" y="14635"/>
                    </a:cubicBezTo>
                    <a:cubicBezTo>
                      <a:pt x="197742" y="25208"/>
                      <a:pt x="235723" y="41516"/>
                      <a:pt x="274756" y="54457"/>
                    </a:cubicBezTo>
                    <a:cubicBezTo>
                      <a:pt x="310685" y="66345"/>
                      <a:pt x="347930" y="74709"/>
                      <a:pt x="385858" y="75656"/>
                    </a:cubicBezTo>
                    <a:cubicBezTo>
                      <a:pt x="387881" y="75694"/>
                      <a:pt x="389904" y="75714"/>
                      <a:pt x="391926" y="75714"/>
                    </a:cubicBezTo>
                    <a:cubicBezTo>
                      <a:pt x="398315" y="75714"/>
                      <a:pt x="404689" y="75517"/>
                      <a:pt x="411003" y="75078"/>
                    </a:cubicBezTo>
                    <a:cubicBezTo>
                      <a:pt x="410687" y="74026"/>
                      <a:pt x="410424" y="72921"/>
                      <a:pt x="410266" y="71764"/>
                    </a:cubicBezTo>
                    <a:cubicBezTo>
                      <a:pt x="404635" y="72131"/>
                      <a:pt x="398980" y="72308"/>
                      <a:pt x="393314" y="72308"/>
                    </a:cubicBezTo>
                    <a:cubicBezTo>
                      <a:pt x="354415" y="72308"/>
                      <a:pt x="314969" y="63988"/>
                      <a:pt x="278649" y="52142"/>
                    </a:cubicBezTo>
                    <a:cubicBezTo>
                      <a:pt x="239511" y="39359"/>
                      <a:pt x="201530" y="23051"/>
                      <a:pt x="161813" y="12215"/>
                    </a:cubicBezTo>
                    <a:cubicBezTo>
                      <a:pt x="128911" y="3211"/>
                      <a:pt x="95649" y="0"/>
                      <a:pt x="61949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47"/>
              <p:cNvSpPr/>
              <p:nvPr/>
            </p:nvSpPr>
            <p:spPr>
              <a:xfrm>
                <a:off x="3133038" y="3552441"/>
                <a:ext cx="1875927" cy="486806"/>
              </a:xfrm>
              <a:custGeom>
                <a:avLst/>
                <a:gdLst/>
                <a:ahLst/>
                <a:cxnLst/>
                <a:rect l="l" t="t" r="r" b="b"/>
                <a:pathLst>
                  <a:path w="169652" h="44025" extrusionOk="0">
                    <a:moveTo>
                      <a:pt x="1" y="1"/>
                    </a:moveTo>
                    <a:cubicBezTo>
                      <a:pt x="43189" y="14941"/>
                      <a:pt x="87009" y="28144"/>
                      <a:pt x="131250" y="39612"/>
                    </a:cubicBezTo>
                    <a:cubicBezTo>
                      <a:pt x="137124" y="41106"/>
                      <a:pt x="144752" y="44025"/>
                      <a:pt x="151686" y="44025"/>
                    </a:cubicBezTo>
                    <a:cubicBezTo>
                      <a:pt x="155494" y="44025"/>
                      <a:pt x="159092" y="43145"/>
                      <a:pt x="162076" y="40664"/>
                    </a:cubicBezTo>
                    <a:cubicBezTo>
                      <a:pt x="169231" y="34720"/>
                      <a:pt x="165285" y="26461"/>
                      <a:pt x="159130" y="21674"/>
                    </a:cubicBezTo>
                    <a:cubicBezTo>
                      <a:pt x="148767" y="13520"/>
                      <a:pt x="136247" y="7365"/>
                      <a:pt x="124359" y="1842"/>
                    </a:cubicBezTo>
                    <a:cubicBezTo>
                      <a:pt x="122991" y="1211"/>
                      <a:pt x="121676" y="632"/>
                      <a:pt x="120308" y="1"/>
                    </a:cubicBezTo>
                    <a:lnTo>
                      <a:pt x="111733" y="1"/>
                    </a:lnTo>
                    <a:cubicBezTo>
                      <a:pt x="120150" y="3473"/>
                      <a:pt x="128409" y="7365"/>
                      <a:pt x="136510" y="11732"/>
                    </a:cubicBezTo>
                    <a:cubicBezTo>
                      <a:pt x="143086" y="15256"/>
                      <a:pt x="169651" y="27250"/>
                      <a:pt x="160761" y="37245"/>
                    </a:cubicBezTo>
                    <a:cubicBezTo>
                      <a:pt x="158502" y="39786"/>
                      <a:pt x="155476" y="40612"/>
                      <a:pt x="152269" y="40612"/>
                    </a:cubicBezTo>
                    <a:cubicBezTo>
                      <a:pt x="148306" y="40612"/>
                      <a:pt x="144068" y="39351"/>
                      <a:pt x="140666" y="38508"/>
                    </a:cubicBezTo>
                    <a:cubicBezTo>
                      <a:pt x="134301" y="36877"/>
                      <a:pt x="127936" y="35246"/>
                      <a:pt x="121571" y="33563"/>
                    </a:cubicBezTo>
                    <a:cubicBezTo>
                      <a:pt x="96110" y="26777"/>
                      <a:pt x="70859" y="19465"/>
                      <a:pt x="45767" y="11574"/>
                    </a:cubicBezTo>
                    <a:cubicBezTo>
                      <a:pt x="33931" y="7839"/>
                      <a:pt x="22147" y="3946"/>
                      <a:pt x="10469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47"/>
              <p:cNvSpPr/>
              <p:nvPr/>
            </p:nvSpPr>
            <p:spPr>
              <a:xfrm>
                <a:off x="1757873" y="4152146"/>
                <a:ext cx="2736753" cy="751501"/>
              </a:xfrm>
              <a:custGeom>
                <a:avLst/>
                <a:gdLst/>
                <a:ahLst/>
                <a:cxnLst/>
                <a:rect l="l" t="t" r="r" b="b"/>
                <a:pathLst>
                  <a:path w="247502" h="67963" extrusionOk="0">
                    <a:moveTo>
                      <a:pt x="69306" y="1"/>
                    </a:moveTo>
                    <a:cubicBezTo>
                      <a:pt x="45996" y="1"/>
                      <a:pt x="22747" y="2318"/>
                      <a:pt x="0" y="7001"/>
                    </a:cubicBezTo>
                    <a:lnTo>
                      <a:pt x="0" y="10473"/>
                    </a:lnTo>
                    <a:cubicBezTo>
                      <a:pt x="22665" y="5784"/>
                      <a:pt x="45814" y="3441"/>
                      <a:pt x="68970" y="3441"/>
                    </a:cubicBezTo>
                    <a:cubicBezTo>
                      <a:pt x="106871" y="3441"/>
                      <a:pt x="144792" y="9717"/>
                      <a:pt x="180646" y="22256"/>
                    </a:cubicBezTo>
                    <a:cubicBezTo>
                      <a:pt x="191325" y="25991"/>
                      <a:pt x="201793" y="30252"/>
                      <a:pt x="211998" y="35092"/>
                    </a:cubicBezTo>
                    <a:cubicBezTo>
                      <a:pt x="216470" y="37196"/>
                      <a:pt x="220889" y="39405"/>
                      <a:pt x="225307" y="41773"/>
                    </a:cubicBezTo>
                    <a:cubicBezTo>
                      <a:pt x="230042" y="44298"/>
                      <a:pt x="236460" y="46875"/>
                      <a:pt x="239511" y="51557"/>
                    </a:cubicBezTo>
                    <a:cubicBezTo>
                      <a:pt x="247502" y="64046"/>
                      <a:pt x="222762" y="64391"/>
                      <a:pt x="213949" y="64391"/>
                    </a:cubicBezTo>
                    <a:cubicBezTo>
                      <a:pt x="213432" y="64391"/>
                      <a:pt x="212971" y="64390"/>
                      <a:pt x="212574" y="64390"/>
                    </a:cubicBezTo>
                    <a:cubicBezTo>
                      <a:pt x="212297" y="64390"/>
                      <a:pt x="212051" y="64391"/>
                      <a:pt x="211841" y="64393"/>
                    </a:cubicBezTo>
                    <a:cubicBezTo>
                      <a:pt x="210059" y="64415"/>
                      <a:pt x="208278" y="64426"/>
                      <a:pt x="206497" y="64426"/>
                    </a:cubicBezTo>
                    <a:cubicBezTo>
                      <a:pt x="195548" y="64426"/>
                      <a:pt x="184598" y="64019"/>
                      <a:pt x="173649" y="63341"/>
                    </a:cubicBezTo>
                    <a:cubicBezTo>
                      <a:pt x="123412" y="60237"/>
                      <a:pt x="73700" y="51241"/>
                      <a:pt x="23462" y="48190"/>
                    </a:cubicBezTo>
                    <a:cubicBezTo>
                      <a:pt x="15729" y="47717"/>
                      <a:pt x="7891" y="47349"/>
                      <a:pt x="0" y="47296"/>
                    </a:cubicBezTo>
                    <a:lnTo>
                      <a:pt x="0" y="50663"/>
                    </a:lnTo>
                    <a:cubicBezTo>
                      <a:pt x="9364" y="50768"/>
                      <a:pt x="18728" y="51241"/>
                      <a:pt x="27828" y="51873"/>
                    </a:cubicBezTo>
                    <a:cubicBezTo>
                      <a:pt x="80959" y="55502"/>
                      <a:pt x="133512" y="65287"/>
                      <a:pt x="186748" y="67391"/>
                    </a:cubicBezTo>
                    <a:cubicBezTo>
                      <a:pt x="194016" y="67708"/>
                      <a:pt x="201348" y="67962"/>
                      <a:pt x="208674" y="67962"/>
                    </a:cubicBezTo>
                    <a:cubicBezTo>
                      <a:pt x="214709" y="67962"/>
                      <a:pt x="220740" y="67790"/>
                      <a:pt x="226728" y="67339"/>
                    </a:cubicBezTo>
                    <a:cubicBezTo>
                      <a:pt x="232988" y="66865"/>
                      <a:pt x="241931" y="65077"/>
                      <a:pt x="243877" y="57975"/>
                    </a:cubicBezTo>
                    <a:cubicBezTo>
                      <a:pt x="246034" y="49979"/>
                      <a:pt x="237775" y="44718"/>
                      <a:pt x="231936" y="41457"/>
                    </a:cubicBezTo>
                    <a:cubicBezTo>
                      <a:pt x="222046" y="35933"/>
                      <a:pt x="211841" y="31041"/>
                      <a:pt x="201477" y="26622"/>
                    </a:cubicBezTo>
                    <a:cubicBezTo>
                      <a:pt x="160288" y="9210"/>
                      <a:pt x="115574" y="320"/>
                      <a:pt x="70859" y="4"/>
                    </a:cubicBezTo>
                    <a:cubicBezTo>
                      <a:pt x="70341" y="2"/>
                      <a:pt x="69824" y="1"/>
                      <a:pt x="69306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47"/>
              <p:cNvSpPr/>
              <p:nvPr/>
            </p:nvSpPr>
            <p:spPr>
              <a:xfrm>
                <a:off x="1757287" y="5021470"/>
                <a:ext cx="4542344" cy="830440"/>
              </a:xfrm>
              <a:custGeom>
                <a:avLst/>
                <a:gdLst/>
                <a:ahLst/>
                <a:cxnLst/>
                <a:rect l="l" t="t" r="r" b="b"/>
                <a:pathLst>
                  <a:path w="410793" h="75102" extrusionOk="0">
                    <a:moveTo>
                      <a:pt x="170797" y="1"/>
                    </a:moveTo>
                    <a:cubicBezTo>
                      <a:pt x="136978" y="1"/>
                      <a:pt x="103135" y="2619"/>
                      <a:pt x="69702" y="7820"/>
                    </a:cubicBezTo>
                    <a:cubicBezTo>
                      <a:pt x="48397" y="11082"/>
                      <a:pt x="27250" y="15448"/>
                      <a:pt x="6419" y="20866"/>
                    </a:cubicBezTo>
                    <a:cubicBezTo>
                      <a:pt x="4262" y="21392"/>
                      <a:pt x="2158" y="21918"/>
                      <a:pt x="1" y="22497"/>
                    </a:cubicBezTo>
                    <a:lnTo>
                      <a:pt x="1" y="26021"/>
                    </a:lnTo>
                    <a:cubicBezTo>
                      <a:pt x="1421" y="25653"/>
                      <a:pt x="2842" y="25285"/>
                      <a:pt x="4209" y="24917"/>
                    </a:cubicBezTo>
                    <a:cubicBezTo>
                      <a:pt x="22989" y="19972"/>
                      <a:pt x="42032" y="15869"/>
                      <a:pt x="61180" y="12607"/>
                    </a:cubicBezTo>
                    <a:cubicBezTo>
                      <a:pt x="97335" y="6501"/>
                      <a:pt x="133981" y="3386"/>
                      <a:pt x="170665" y="3386"/>
                    </a:cubicBezTo>
                    <a:cubicBezTo>
                      <a:pt x="173799" y="3386"/>
                      <a:pt x="176933" y="3408"/>
                      <a:pt x="180068" y="3454"/>
                    </a:cubicBezTo>
                    <a:cubicBezTo>
                      <a:pt x="219363" y="3980"/>
                      <a:pt x="259554" y="7241"/>
                      <a:pt x="297955" y="16026"/>
                    </a:cubicBezTo>
                    <a:cubicBezTo>
                      <a:pt x="335515" y="24706"/>
                      <a:pt x="366815" y="45853"/>
                      <a:pt x="398378" y="67000"/>
                    </a:cubicBezTo>
                    <a:cubicBezTo>
                      <a:pt x="402323" y="69631"/>
                      <a:pt x="406479" y="72366"/>
                      <a:pt x="410793" y="75102"/>
                    </a:cubicBezTo>
                    <a:lnTo>
                      <a:pt x="410793" y="71156"/>
                    </a:lnTo>
                    <a:cubicBezTo>
                      <a:pt x="405532" y="67737"/>
                      <a:pt x="400587" y="64370"/>
                      <a:pt x="395958" y="61267"/>
                    </a:cubicBezTo>
                    <a:cubicBezTo>
                      <a:pt x="365553" y="40856"/>
                      <a:pt x="335042" y="21129"/>
                      <a:pt x="298849" y="12765"/>
                    </a:cubicBezTo>
                    <a:cubicBezTo>
                      <a:pt x="261553" y="4190"/>
                      <a:pt x="222467" y="876"/>
                      <a:pt x="184276" y="140"/>
                    </a:cubicBezTo>
                    <a:cubicBezTo>
                      <a:pt x="179784" y="47"/>
                      <a:pt x="175291" y="1"/>
                      <a:pt x="170797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47"/>
              <p:cNvSpPr/>
              <p:nvPr/>
            </p:nvSpPr>
            <p:spPr>
              <a:xfrm>
                <a:off x="2237784" y="5360368"/>
                <a:ext cx="4061873" cy="980756"/>
              </a:xfrm>
              <a:custGeom>
                <a:avLst/>
                <a:gdLst/>
                <a:ahLst/>
                <a:cxnLst/>
                <a:rect l="l" t="t" r="r" b="b"/>
                <a:pathLst>
                  <a:path w="367341" h="88696" extrusionOk="0">
                    <a:moveTo>
                      <a:pt x="88541" y="0"/>
                    </a:moveTo>
                    <a:cubicBezTo>
                      <a:pt x="73669" y="0"/>
                      <a:pt x="58800" y="580"/>
                      <a:pt x="43978" y="1740"/>
                    </a:cubicBezTo>
                    <a:cubicBezTo>
                      <a:pt x="32773" y="2634"/>
                      <a:pt x="20674" y="3949"/>
                      <a:pt x="11468" y="10998"/>
                    </a:cubicBezTo>
                    <a:cubicBezTo>
                      <a:pt x="4630" y="16206"/>
                      <a:pt x="1" y="25043"/>
                      <a:pt x="1053" y="33776"/>
                    </a:cubicBezTo>
                    <a:cubicBezTo>
                      <a:pt x="2315" y="44139"/>
                      <a:pt x="11574" y="49242"/>
                      <a:pt x="20990" y="51083"/>
                    </a:cubicBezTo>
                    <a:cubicBezTo>
                      <a:pt x="34562" y="53713"/>
                      <a:pt x="48765" y="54397"/>
                      <a:pt x="62548" y="55449"/>
                    </a:cubicBezTo>
                    <a:cubicBezTo>
                      <a:pt x="77803" y="56606"/>
                      <a:pt x="93111" y="57448"/>
                      <a:pt x="108367" y="58132"/>
                    </a:cubicBezTo>
                    <a:cubicBezTo>
                      <a:pt x="139719" y="59657"/>
                      <a:pt x="171019" y="60604"/>
                      <a:pt x="202319" y="63024"/>
                    </a:cubicBezTo>
                    <a:cubicBezTo>
                      <a:pt x="257344" y="67233"/>
                      <a:pt x="312000" y="75860"/>
                      <a:pt x="365657" y="88695"/>
                    </a:cubicBezTo>
                    <a:cubicBezTo>
                      <a:pt x="366078" y="87643"/>
                      <a:pt x="366394" y="86538"/>
                      <a:pt x="366657" y="85434"/>
                    </a:cubicBezTo>
                    <a:cubicBezTo>
                      <a:pt x="324310" y="75334"/>
                      <a:pt x="281384" y="67811"/>
                      <a:pt x="238143" y="62972"/>
                    </a:cubicBezTo>
                    <a:cubicBezTo>
                      <a:pt x="180172" y="56554"/>
                      <a:pt x="121781" y="56554"/>
                      <a:pt x="63705" y="52135"/>
                    </a:cubicBezTo>
                    <a:cubicBezTo>
                      <a:pt x="49817" y="51083"/>
                      <a:pt x="35509" y="50452"/>
                      <a:pt x="21884" y="47769"/>
                    </a:cubicBezTo>
                    <a:cubicBezTo>
                      <a:pt x="15835" y="46611"/>
                      <a:pt x="9259" y="44349"/>
                      <a:pt x="6103" y="38616"/>
                    </a:cubicBezTo>
                    <a:cubicBezTo>
                      <a:pt x="2841" y="32724"/>
                      <a:pt x="4367" y="25359"/>
                      <a:pt x="7839" y="19888"/>
                    </a:cubicBezTo>
                    <a:cubicBezTo>
                      <a:pt x="14993" y="8473"/>
                      <a:pt x="29828" y="6369"/>
                      <a:pt x="42137" y="5264"/>
                    </a:cubicBezTo>
                    <a:cubicBezTo>
                      <a:pt x="56709" y="4054"/>
                      <a:pt x="71385" y="3475"/>
                      <a:pt x="86062" y="3423"/>
                    </a:cubicBezTo>
                    <a:cubicBezTo>
                      <a:pt x="86692" y="3421"/>
                      <a:pt x="87323" y="3419"/>
                      <a:pt x="87953" y="3419"/>
                    </a:cubicBezTo>
                    <a:cubicBezTo>
                      <a:pt x="116415" y="3419"/>
                      <a:pt x="144915" y="5752"/>
                      <a:pt x="172860" y="11156"/>
                    </a:cubicBezTo>
                    <a:cubicBezTo>
                      <a:pt x="198952" y="16153"/>
                      <a:pt x="224518" y="23518"/>
                      <a:pt x="249769" y="31829"/>
                    </a:cubicBezTo>
                    <a:cubicBezTo>
                      <a:pt x="289117" y="44770"/>
                      <a:pt x="327782" y="59973"/>
                      <a:pt x="367341" y="72388"/>
                    </a:cubicBezTo>
                    <a:lnTo>
                      <a:pt x="367341" y="68811"/>
                    </a:lnTo>
                    <a:cubicBezTo>
                      <a:pt x="331359" y="57501"/>
                      <a:pt x="296061" y="43876"/>
                      <a:pt x="260342" y="31777"/>
                    </a:cubicBezTo>
                    <a:cubicBezTo>
                      <a:pt x="233303" y="22624"/>
                      <a:pt x="205844" y="14312"/>
                      <a:pt x="177805" y="8683"/>
                    </a:cubicBezTo>
                    <a:cubicBezTo>
                      <a:pt x="149030" y="2897"/>
                      <a:pt x="119782" y="161"/>
                      <a:pt x="90481" y="4"/>
                    </a:cubicBezTo>
                    <a:cubicBezTo>
                      <a:pt x="89834" y="1"/>
                      <a:pt x="89188" y="0"/>
                      <a:pt x="88541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47"/>
              <p:cNvSpPr/>
              <p:nvPr/>
            </p:nvSpPr>
            <p:spPr>
              <a:xfrm>
                <a:off x="2302939" y="6201980"/>
                <a:ext cx="3251591" cy="335794"/>
              </a:xfrm>
              <a:custGeom>
                <a:avLst/>
                <a:gdLst/>
                <a:ahLst/>
                <a:cxnLst/>
                <a:rect l="l" t="t" r="r" b="b"/>
                <a:pathLst>
                  <a:path w="294062" h="30368" extrusionOk="0">
                    <a:moveTo>
                      <a:pt x="152404" y="1"/>
                    </a:moveTo>
                    <a:cubicBezTo>
                      <a:pt x="124693" y="1"/>
                      <a:pt x="97077" y="4029"/>
                      <a:pt x="70070" y="10062"/>
                    </a:cubicBezTo>
                    <a:cubicBezTo>
                      <a:pt x="46398" y="15323"/>
                      <a:pt x="22726" y="21688"/>
                      <a:pt x="0" y="30315"/>
                    </a:cubicBezTo>
                    <a:lnTo>
                      <a:pt x="9680" y="30315"/>
                    </a:lnTo>
                    <a:cubicBezTo>
                      <a:pt x="26040" y="24634"/>
                      <a:pt x="42821" y="20057"/>
                      <a:pt x="59286" y="16059"/>
                    </a:cubicBezTo>
                    <a:cubicBezTo>
                      <a:pt x="87903" y="9063"/>
                      <a:pt x="117099" y="4065"/>
                      <a:pt x="146610" y="3434"/>
                    </a:cubicBezTo>
                    <a:cubicBezTo>
                      <a:pt x="148155" y="3404"/>
                      <a:pt x="149698" y="3390"/>
                      <a:pt x="151239" y="3390"/>
                    </a:cubicBezTo>
                    <a:cubicBezTo>
                      <a:pt x="179809" y="3390"/>
                      <a:pt x="207650" y="8409"/>
                      <a:pt x="235302" y="15796"/>
                    </a:cubicBezTo>
                    <a:cubicBezTo>
                      <a:pt x="251610" y="20110"/>
                      <a:pt x="269338" y="24003"/>
                      <a:pt x="285803" y="30368"/>
                    </a:cubicBezTo>
                    <a:lnTo>
                      <a:pt x="294062" y="30368"/>
                    </a:lnTo>
                    <a:cubicBezTo>
                      <a:pt x="279596" y="24108"/>
                      <a:pt x="263919" y="20215"/>
                      <a:pt x="248927" y="16007"/>
                    </a:cubicBezTo>
                    <a:cubicBezTo>
                      <a:pt x="219994" y="7905"/>
                      <a:pt x="190746" y="1014"/>
                      <a:pt x="160603" y="120"/>
                    </a:cubicBezTo>
                    <a:cubicBezTo>
                      <a:pt x="157870" y="40"/>
                      <a:pt x="155137" y="1"/>
                      <a:pt x="152404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47"/>
              <p:cNvSpPr/>
              <p:nvPr/>
            </p:nvSpPr>
            <p:spPr>
              <a:xfrm>
                <a:off x="1757287" y="5630839"/>
                <a:ext cx="340881" cy="744037"/>
              </a:xfrm>
              <a:custGeom>
                <a:avLst/>
                <a:gdLst/>
                <a:ahLst/>
                <a:cxnLst/>
                <a:rect l="l" t="t" r="r" b="b"/>
                <a:pathLst>
                  <a:path w="30828" h="67288" extrusionOk="0">
                    <a:moveTo>
                      <a:pt x="5416" y="1"/>
                    </a:moveTo>
                    <a:cubicBezTo>
                      <a:pt x="3605" y="1"/>
                      <a:pt x="1803" y="138"/>
                      <a:pt x="1" y="374"/>
                    </a:cubicBezTo>
                    <a:lnTo>
                      <a:pt x="1" y="3741"/>
                    </a:lnTo>
                    <a:cubicBezTo>
                      <a:pt x="685" y="3636"/>
                      <a:pt x="1316" y="3583"/>
                      <a:pt x="2000" y="3530"/>
                    </a:cubicBezTo>
                    <a:cubicBezTo>
                      <a:pt x="3090" y="3438"/>
                      <a:pt x="4204" y="3387"/>
                      <a:pt x="5327" y="3387"/>
                    </a:cubicBezTo>
                    <a:cubicBezTo>
                      <a:pt x="11252" y="3387"/>
                      <a:pt x="17437" y="4800"/>
                      <a:pt x="21727" y="9001"/>
                    </a:cubicBezTo>
                    <a:cubicBezTo>
                      <a:pt x="27303" y="14420"/>
                      <a:pt x="28250" y="22626"/>
                      <a:pt x="26409" y="29780"/>
                    </a:cubicBezTo>
                    <a:cubicBezTo>
                      <a:pt x="23252" y="42247"/>
                      <a:pt x="13468" y="53031"/>
                      <a:pt x="4262" y="61553"/>
                    </a:cubicBezTo>
                    <a:cubicBezTo>
                      <a:pt x="3368" y="62395"/>
                      <a:pt x="2473" y="63237"/>
                      <a:pt x="1579" y="64026"/>
                    </a:cubicBezTo>
                    <a:cubicBezTo>
                      <a:pt x="2000" y="65131"/>
                      <a:pt x="2473" y="66235"/>
                      <a:pt x="2999" y="67287"/>
                    </a:cubicBezTo>
                    <a:cubicBezTo>
                      <a:pt x="5893" y="64762"/>
                      <a:pt x="8681" y="62132"/>
                      <a:pt x="11364" y="59397"/>
                    </a:cubicBezTo>
                    <a:cubicBezTo>
                      <a:pt x="20622" y="49770"/>
                      <a:pt x="30827" y="36987"/>
                      <a:pt x="30670" y="22942"/>
                    </a:cubicBezTo>
                    <a:cubicBezTo>
                      <a:pt x="30564" y="10474"/>
                      <a:pt x="21779" y="1742"/>
                      <a:pt x="9680" y="269"/>
                    </a:cubicBezTo>
                    <a:cubicBezTo>
                      <a:pt x="8250" y="84"/>
                      <a:pt x="6830" y="1"/>
                      <a:pt x="5416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47"/>
              <p:cNvSpPr/>
              <p:nvPr/>
            </p:nvSpPr>
            <p:spPr>
              <a:xfrm>
                <a:off x="6793750" y="5229517"/>
                <a:ext cx="722453" cy="154153"/>
              </a:xfrm>
              <a:custGeom>
                <a:avLst/>
                <a:gdLst/>
                <a:ahLst/>
                <a:cxnLst/>
                <a:rect l="l" t="t" r="r" b="b"/>
                <a:pathLst>
                  <a:path w="65336" h="13941" extrusionOk="0">
                    <a:moveTo>
                      <a:pt x="65336" y="0"/>
                    </a:moveTo>
                    <a:lnTo>
                      <a:pt x="65336" y="0"/>
                    </a:lnTo>
                    <a:cubicBezTo>
                      <a:pt x="42979" y="842"/>
                      <a:pt x="20832" y="5419"/>
                      <a:pt x="0" y="13678"/>
                    </a:cubicBezTo>
                    <a:lnTo>
                      <a:pt x="9048" y="13941"/>
                    </a:lnTo>
                    <a:cubicBezTo>
                      <a:pt x="26408" y="7944"/>
                      <a:pt x="44504" y="4367"/>
                      <a:pt x="62811" y="3420"/>
                    </a:cubicBezTo>
                    <a:cubicBezTo>
                      <a:pt x="63179" y="3052"/>
                      <a:pt x="63442" y="2683"/>
                      <a:pt x="63758" y="2262"/>
                    </a:cubicBezTo>
                    <a:cubicBezTo>
                      <a:pt x="64284" y="1526"/>
                      <a:pt x="64862" y="790"/>
                      <a:pt x="65336" y="0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47"/>
              <p:cNvSpPr/>
              <p:nvPr/>
            </p:nvSpPr>
            <p:spPr>
              <a:xfrm>
                <a:off x="5479659" y="4615227"/>
                <a:ext cx="2044609" cy="464503"/>
              </a:xfrm>
              <a:custGeom>
                <a:avLst/>
                <a:gdLst/>
                <a:ahLst/>
                <a:cxnLst/>
                <a:rect l="l" t="t" r="r" b="b"/>
                <a:pathLst>
                  <a:path w="184907" h="42008" extrusionOk="0">
                    <a:moveTo>
                      <a:pt x="78277" y="1"/>
                    </a:moveTo>
                    <a:cubicBezTo>
                      <a:pt x="75278" y="527"/>
                      <a:pt x="72280" y="1106"/>
                      <a:pt x="69282" y="1632"/>
                    </a:cubicBezTo>
                    <a:cubicBezTo>
                      <a:pt x="53816" y="4577"/>
                      <a:pt x="37298" y="6471"/>
                      <a:pt x="22516" y="12258"/>
                    </a:cubicBezTo>
                    <a:cubicBezTo>
                      <a:pt x="12258" y="16308"/>
                      <a:pt x="2894" y="22884"/>
                      <a:pt x="264" y="34141"/>
                    </a:cubicBezTo>
                    <a:cubicBezTo>
                      <a:pt x="1" y="35088"/>
                      <a:pt x="527" y="35877"/>
                      <a:pt x="1421" y="36193"/>
                    </a:cubicBezTo>
                    <a:cubicBezTo>
                      <a:pt x="12618" y="40838"/>
                      <a:pt x="24504" y="42008"/>
                      <a:pt x="36446" y="42008"/>
                    </a:cubicBezTo>
                    <a:cubicBezTo>
                      <a:pt x="40326" y="42008"/>
                      <a:pt x="44212" y="41884"/>
                      <a:pt x="48082" y="41716"/>
                    </a:cubicBezTo>
                    <a:cubicBezTo>
                      <a:pt x="66651" y="40927"/>
                      <a:pt x="85116" y="39454"/>
                      <a:pt x="103527" y="37350"/>
                    </a:cubicBezTo>
                    <a:cubicBezTo>
                      <a:pt x="130882" y="34194"/>
                      <a:pt x="158026" y="29565"/>
                      <a:pt x="184907" y="23620"/>
                    </a:cubicBezTo>
                    <a:cubicBezTo>
                      <a:pt x="184329" y="22568"/>
                      <a:pt x="183697" y="21569"/>
                      <a:pt x="182961" y="20569"/>
                    </a:cubicBezTo>
                    <a:cubicBezTo>
                      <a:pt x="156711" y="26356"/>
                      <a:pt x="130251" y="30880"/>
                      <a:pt x="103527" y="33931"/>
                    </a:cubicBezTo>
                    <a:cubicBezTo>
                      <a:pt x="86220" y="35930"/>
                      <a:pt x="68808" y="37350"/>
                      <a:pt x="51396" y="38192"/>
                    </a:cubicBezTo>
                    <a:cubicBezTo>
                      <a:pt x="46534" y="38416"/>
                      <a:pt x="41643" y="38611"/>
                      <a:pt x="36764" y="38611"/>
                    </a:cubicBezTo>
                    <a:cubicBezTo>
                      <a:pt x="25595" y="38611"/>
                      <a:pt x="14490" y="37590"/>
                      <a:pt x="3946" y="33563"/>
                    </a:cubicBezTo>
                    <a:cubicBezTo>
                      <a:pt x="7734" y="21358"/>
                      <a:pt x="20517" y="15835"/>
                      <a:pt x="32037" y="12679"/>
                    </a:cubicBezTo>
                    <a:cubicBezTo>
                      <a:pt x="47345" y="8523"/>
                      <a:pt x="63337" y="6156"/>
                      <a:pt x="78961" y="3315"/>
                    </a:cubicBezTo>
                    <a:cubicBezTo>
                      <a:pt x="79592" y="3157"/>
                      <a:pt x="80223" y="3052"/>
                      <a:pt x="80802" y="2947"/>
                    </a:cubicBezTo>
                    <a:cubicBezTo>
                      <a:pt x="80171" y="2315"/>
                      <a:pt x="79539" y="1632"/>
                      <a:pt x="79013" y="948"/>
                    </a:cubicBezTo>
                    <a:cubicBezTo>
                      <a:pt x="78750" y="632"/>
                      <a:pt x="78487" y="316"/>
                      <a:pt x="78277" y="1"/>
                    </a:cubicBez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47"/>
              <p:cNvSpPr/>
              <p:nvPr/>
            </p:nvSpPr>
            <p:spPr>
              <a:xfrm>
                <a:off x="6082315" y="4102738"/>
                <a:ext cx="93657" cy="93668"/>
              </a:xfrm>
              <a:custGeom>
                <a:avLst/>
                <a:gdLst/>
                <a:ahLst/>
                <a:cxnLst/>
                <a:rect l="l" t="t" r="r" b="b"/>
                <a:pathLst>
                  <a:path w="8470" h="8471" extrusionOk="0">
                    <a:moveTo>
                      <a:pt x="4262" y="1"/>
                    </a:moveTo>
                    <a:cubicBezTo>
                      <a:pt x="1894" y="1"/>
                      <a:pt x="1" y="1895"/>
                      <a:pt x="1" y="4262"/>
                    </a:cubicBezTo>
                    <a:cubicBezTo>
                      <a:pt x="1" y="6577"/>
                      <a:pt x="1894" y="8470"/>
                      <a:pt x="4262" y="8470"/>
                    </a:cubicBezTo>
                    <a:cubicBezTo>
                      <a:pt x="6576" y="8470"/>
                      <a:pt x="8470" y="6577"/>
                      <a:pt x="8470" y="4262"/>
                    </a:cubicBezTo>
                    <a:cubicBezTo>
                      <a:pt x="8470" y="1895"/>
                      <a:pt x="6576" y="1"/>
                      <a:pt x="4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1" name="Google Shape;7991;p47"/>
            <p:cNvGrpSpPr/>
            <p:nvPr/>
          </p:nvGrpSpPr>
          <p:grpSpPr>
            <a:xfrm>
              <a:off x="-4776212" y="-1738475"/>
              <a:ext cx="4263098" cy="2527046"/>
              <a:chOff x="7001422" y="8437658"/>
              <a:chExt cx="4636826" cy="2748581"/>
            </a:xfrm>
          </p:grpSpPr>
          <p:sp>
            <p:nvSpPr>
              <p:cNvPr id="7992" name="Google Shape;7992;p47"/>
              <p:cNvSpPr/>
              <p:nvPr/>
            </p:nvSpPr>
            <p:spPr>
              <a:xfrm>
                <a:off x="7001422" y="9623764"/>
                <a:ext cx="89002" cy="89588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8102" extrusionOk="0">
                    <a:moveTo>
                      <a:pt x="3998" y="0"/>
                    </a:moveTo>
                    <a:cubicBezTo>
                      <a:pt x="1789" y="0"/>
                      <a:pt x="0" y="1841"/>
                      <a:pt x="0" y="4051"/>
                    </a:cubicBezTo>
                    <a:cubicBezTo>
                      <a:pt x="0" y="6313"/>
                      <a:pt x="1789" y="8101"/>
                      <a:pt x="3998" y="8101"/>
                    </a:cubicBezTo>
                    <a:cubicBezTo>
                      <a:pt x="6260" y="8101"/>
                      <a:pt x="8049" y="6313"/>
                      <a:pt x="8049" y="4051"/>
                    </a:cubicBezTo>
                    <a:cubicBezTo>
                      <a:pt x="8049" y="1841"/>
                      <a:pt x="6260" y="0"/>
                      <a:pt x="3998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47"/>
              <p:cNvSpPr/>
              <p:nvPr/>
            </p:nvSpPr>
            <p:spPr>
              <a:xfrm>
                <a:off x="7184655" y="9787225"/>
                <a:ext cx="42472" cy="41886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3788" extrusionOk="0">
                    <a:moveTo>
                      <a:pt x="1947" y="0"/>
                    </a:moveTo>
                    <a:cubicBezTo>
                      <a:pt x="895" y="0"/>
                      <a:pt x="1" y="842"/>
                      <a:pt x="1" y="1894"/>
                    </a:cubicBezTo>
                    <a:cubicBezTo>
                      <a:pt x="1" y="2946"/>
                      <a:pt x="895" y="3788"/>
                      <a:pt x="1947" y="3788"/>
                    </a:cubicBezTo>
                    <a:cubicBezTo>
                      <a:pt x="2999" y="3788"/>
                      <a:pt x="3841" y="2946"/>
                      <a:pt x="3841" y="1894"/>
                    </a:cubicBezTo>
                    <a:cubicBezTo>
                      <a:pt x="3841" y="842"/>
                      <a:pt x="2999" y="0"/>
                      <a:pt x="1947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47"/>
              <p:cNvSpPr/>
              <p:nvPr/>
            </p:nvSpPr>
            <p:spPr>
              <a:xfrm>
                <a:off x="8051987" y="9834919"/>
                <a:ext cx="57012" cy="56437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5104" extrusionOk="0">
                    <a:moveTo>
                      <a:pt x="2578" y="1"/>
                    </a:moveTo>
                    <a:cubicBezTo>
                      <a:pt x="1158" y="1"/>
                      <a:pt x="1" y="1105"/>
                      <a:pt x="1" y="2526"/>
                    </a:cubicBezTo>
                    <a:cubicBezTo>
                      <a:pt x="1" y="3946"/>
                      <a:pt x="1158" y="5103"/>
                      <a:pt x="2578" y="5103"/>
                    </a:cubicBezTo>
                    <a:cubicBezTo>
                      <a:pt x="3999" y="5103"/>
                      <a:pt x="5156" y="3946"/>
                      <a:pt x="5156" y="2526"/>
                    </a:cubicBezTo>
                    <a:cubicBezTo>
                      <a:pt x="5156" y="1158"/>
                      <a:pt x="3999" y="1"/>
                      <a:pt x="257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47"/>
              <p:cNvSpPr/>
              <p:nvPr/>
            </p:nvSpPr>
            <p:spPr>
              <a:xfrm>
                <a:off x="9352112" y="8437658"/>
                <a:ext cx="116347" cy="116336"/>
              </a:xfrm>
              <a:custGeom>
                <a:avLst/>
                <a:gdLst/>
                <a:ahLst/>
                <a:cxnLst/>
                <a:rect l="l" t="t" r="r" b="b"/>
                <a:pathLst>
                  <a:path w="10522" h="10521" extrusionOk="0">
                    <a:moveTo>
                      <a:pt x="5261" y="0"/>
                    </a:moveTo>
                    <a:cubicBezTo>
                      <a:pt x="2368" y="0"/>
                      <a:pt x="1" y="2367"/>
                      <a:pt x="1" y="5260"/>
                    </a:cubicBezTo>
                    <a:cubicBezTo>
                      <a:pt x="1" y="8154"/>
                      <a:pt x="2368" y="10521"/>
                      <a:pt x="5261" y="10521"/>
                    </a:cubicBezTo>
                    <a:cubicBezTo>
                      <a:pt x="8207" y="10521"/>
                      <a:pt x="10522" y="8154"/>
                      <a:pt x="10522" y="5260"/>
                    </a:cubicBezTo>
                    <a:cubicBezTo>
                      <a:pt x="10522" y="2367"/>
                      <a:pt x="8207" y="0"/>
                      <a:pt x="5261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47"/>
              <p:cNvSpPr/>
              <p:nvPr/>
            </p:nvSpPr>
            <p:spPr>
              <a:xfrm>
                <a:off x="9257874" y="8617397"/>
                <a:ext cx="69231" cy="68656"/>
              </a:xfrm>
              <a:custGeom>
                <a:avLst/>
                <a:gdLst/>
                <a:ahLst/>
                <a:cxnLst/>
                <a:rect l="l" t="t" r="r" b="b"/>
                <a:pathLst>
                  <a:path w="6261" h="6209" extrusionOk="0">
                    <a:moveTo>
                      <a:pt x="3105" y="1"/>
                    </a:moveTo>
                    <a:cubicBezTo>
                      <a:pt x="1421" y="1"/>
                      <a:pt x="1" y="1421"/>
                      <a:pt x="1" y="3105"/>
                    </a:cubicBezTo>
                    <a:cubicBezTo>
                      <a:pt x="1" y="4841"/>
                      <a:pt x="1421" y="6208"/>
                      <a:pt x="3105" y="6208"/>
                    </a:cubicBezTo>
                    <a:cubicBezTo>
                      <a:pt x="4841" y="6208"/>
                      <a:pt x="6261" y="4841"/>
                      <a:pt x="6261" y="3105"/>
                    </a:cubicBezTo>
                    <a:cubicBezTo>
                      <a:pt x="6261" y="1421"/>
                      <a:pt x="4841" y="1"/>
                      <a:pt x="3105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47"/>
              <p:cNvSpPr/>
              <p:nvPr/>
            </p:nvSpPr>
            <p:spPr>
              <a:xfrm>
                <a:off x="9601085" y="9121161"/>
                <a:ext cx="58760" cy="5876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314" extrusionOk="0">
                    <a:moveTo>
                      <a:pt x="2684" y="1"/>
                    </a:moveTo>
                    <a:cubicBezTo>
                      <a:pt x="1158" y="1"/>
                      <a:pt x="1" y="1158"/>
                      <a:pt x="1" y="2684"/>
                    </a:cubicBezTo>
                    <a:cubicBezTo>
                      <a:pt x="1" y="4156"/>
                      <a:pt x="1158" y="5314"/>
                      <a:pt x="2684" y="5314"/>
                    </a:cubicBezTo>
                    <a:cubicBezTo>
                      <a:pt x="4157" y="5314"/>
                      <a:pt x="5314" y="4156"/>
                      <a:pt x="5314" y="2684"/>
                    </a:cubicBezTo>
                    <a:cubicBezTo>
                      <a:pt x="5314" y="1158"/>
                      <a:pt x="4157" y="1"/>
                      <a:pt x="2684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47"/>
              <p:cNvSpPr/>
              <p:nvPr/>
            </p:nvSpPr>
            <p:spPr>
              <a:xfrm>
                <a:off x="9048467" y="9949514"/>
                <a:ext cx="105290" cy="105876"/>
              </a:xfrm>
              <a:custGeom>
                <a:avLst/>
                <a:gdLst/>
                <a:ahLst/>
                <a:cxnLst/>
                <a:rect l="l" t="t" r="r" b="b"/>
                <a:pathLst>
                  <a:path w="9522" h="9575" extrusionOk="0">
                    <a:moveTo>
                      <a:pt x="4787" y="1"/>
                    </a:moveTo>
                    <a:cubicBezTo>
                      <a:pt x="2104" y="1"/>
                      <a:pt x="0" y="2158"/>
                      <a:pt x="0" y="4788"/>
                    </a:cubicBezTo>
                    <a:cubicBezTo>
                      <a:pt x="0" y="7418"/>
                      <a:pt x="2104" y="9575"/>
                      <a:pt x="4787" y="9575"/>
                    </a:cubicBezTo>
                    <a:cubicBezTo>
                      <a:pt x="7417" y="9575"/>
                      <a:pt x="9522" y="7418"/>
                      <a:pt x="9522" y="4788"/>
                    </a:cubicBezTo>
                    <a:cubicBezTo>
                      <a:pt x="9522" y="2158"/>
                      <a:pt x="7417" y="1"/>
                      <a:pt x="4787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47"/>
              <p:cNvSpPr/>
              <p:nvPr/>
            </p:nvSpPr>
            <p:spPr>
              <a:xfrm>
                <a:off x="9164809" y="10412562"/>
                <a:ext cx="71553" cy="71553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6471" extrusionOk="0">
                    <a:moveTo>
                      <a:pt x="3209" y="0"/>
                    </a:moveTo>
                    <a:cubicBezTo>
                      <a:pt x="1420" y="0"/>
                      <a:pt x="0" y="1421"/>
                      <a:pt x="0" y="3209"/>
                    </a:cubicBezTo>
                    <a:cubicBezTo>
                      <a:pt x="0" y="4998"/>
                      <a:pt x="1420" y="6471"/>
                      <a:pt x="3209" y="6471"/>
                    </a:cubicBezTo>
                    <a:cubicBezTo>
                      <a:pt x="4998" y="6471"/>
                      <a:pt x="6471" y="4998"/>
                      <a:pt x="6471" y="3209"/>
                    </a:cubicBezTo>
                    <a:cubicBezTo>
                      <a:pt x="6471" y="1421"/>
                      <a:pt x="4998" y="0"/>
                      <a:pt x="320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47"/>
              <p:cNvSpPr/>
              <p:nvPr/>
            </p:nvSpPr>
            <p:spPr>
              <a:xfrm>
                <a:off x="11247915" y="9506260"/>
                <a:ext cx="95404" cy="95393"/>
              </a:xfrm>
              <a:custGeom>
                <a:avLst/>
                <a:gdLst/>
                <a:ahLst/>
                <a:cxnLst/>
                <a:rect l="l" t="t" r="r" b="b"/>
                <a:pathLst>
                  <a:path w="8628" h="8627" extrusionOk="0">
                    <a:moveTo>
                      <a:pt x="4314" y="0"/>
                    </a:moveTo>
                    <a:cubicBezTo>
                      <a:pt x="1947" y="0"/>
                      <a:pt x="0" y="1946"/>
                      <a:pt x="0" y="4314"/>
                    </a:cubicBezTo>
                    <a:cubicBezTo>
                      <a:pt x="0" y="6681"/>
                      <a:pt x="1947" y="8627"/>
                      <a:pt x="4314" y="8627"/>
                    </a:cubicBezTo>
                    <a:cubicBezTo>
                      <a:pt x="6734" y="8627"/>
                      <a:pt x="8628" y="6681"/>
                      <a:pt x="8628" y="4314"/>
                    </a:cubicBezTo>
                    <a:cubicBezTo>
                      <a:pt x="8628" y="1946"/>
                      <a:pt x="6734" y="0"/>
                      <a:pt x="4314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47"/>
              <p:cNvSpPr/>
              <p:nvPr/>
            </p:nvSpPr>
            <p:spPr>
              <a:xfrm>
                <a:off x="7900745" y="10015255"/>
                <a:ext cx="79702" cy="79691"/>
              </a:xfrm>
              <a:custGeom>
                <a:avLst/>
                <a:gdLst/>
                <a:ahLst/>
                <a:cxnLst/>
                <a:rect l="l" t="t" r="r" b="b"/>
                <a:pathLst>
                  <a:path w="7208" h="7207" extrusionOk="0">
                    <a:moveTo>
                      <a:pt x="3578" y="0"/>
                    </a:moveTo>
                    <a:cubicBezTo>
                      <a:pt x="1579" y="0"/>
                      <a:pt x="1" y="1631"/>
                      <a:pt x="1" y="3630"/>
                    </a:cubicBezTo>
                    <a:cubicBezTo>
                      <a:pt x="1" y="5629"/>
                      <a:pt x="1579" y="7207"/>
                      <a:pt x="3578" y="7207"/>
                    </a:cubicBezTo>
                    <a:cubicBezTo>
                      <a:pt x="5577" y="7207"/>
                      <a:pt x="7207" y="5629"/>
                      <a:pt x="7207" y="3630"/>
                    </a:cubicBezTo>
                    <a:cubicBezTo>
                      <a:pt x="7207" y="1631"/>
                      <a:pt x="5577" y="0"/>
                      <a:pt x="3578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47"/>
              <p:cNvSpPr/>
              <p:nvPr/>
            </p:nvSpPr>
            <p:spPr>
              <a:xfrm>
                <a:off x="9370147" y="9244481"/>
                <a:ext cx="62254" cy="62829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5682" extrusionOk="0">
                    <a:moveTo>
                      <a:pt x="2841" y="1"/>
                    </a:moveTo>
                    <a:cubicBezTo>
                      <a:pt x="1263" y="1"/>
                      <a:pt x="1" y="1263"/>
                      <a:pt x="1" y="2842"/>
                    </a:cubicBezTo>
                    <a:cubicBezTo>
                      <a:pt x="1" y="4420"/>
                      <a:pt x="1263" y="5682"/>
                      <a:pt x="2841" y="5682"/>
                    </a:cubicBezTo>
                    <a:cubicBezTo>
                      <a:pt x="4367" y="5682"/>
                      <a:pt x="5629" y="4420"/>
                      <a:pt x="5629" y="2842"/>
                    </a:cubicBezTo>
                    <a:cubicBezTo>
                      <a:pt x="5629" y="1263"/>
                      <a:pt x="4367" y="1"/>
                      <a:pt x="2841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47"/>
              <p:cNvSpPr/>
              <p:nvPr/>
            </p:nvSpPr>
            <p:spPr>
              <a:xfrm>
                <a:off x="9327098" y="10530066"/>
                <a:ext cx="64001" cy="64576"/>
              </a:xfrm>
              <a:custGeom>
                <a:avLst/>
                <a:gdLst/>
                <a:ahLst/>
                <a:cxnLst/>
                <a:rect l="l" t="t" r="r" b="b"/>
                <a:pathLst>
                  <a:path w="5788" h="5840" extrusionOk="0">
                    <a:moveTo>
                      <a:pt x="2894" y="1"/>
                    </a:moveTo>
                    <a:cubicBezTo>
                      <a:pt x="1263" y="1"/>
                      <a:pt x="1" y="1316"/>
                      <a:pt x="1" y="2946"/>
                    </a:cubicBezTo>
                    <a:cubicBezTo>
                      <a:pt x="1" y="4525"/>
                      <a:pt x="1263" y="5840"/>
                      <a:pt x="2894" y="5840"/>
                    </a:cubicBezTo>
                    <a:cubicBezTo>
                      <a:pt x="4472" y="5840"/>
                      <a:pt x="5787" y="4525"/>
                      <a:pt x="5787" y="2946"/>
                    </a:cubicBezTo>
                    <a:cubicBezTo>
                      <a:pt x="5787" y="1316"/>
                      <a:pt x="4472" y="1"/>
                      <a:pt x="2894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47"/>
              <p:cNvSpPr/>
              <p:nvPr/>
            </p:nvSpPr>
            <p:spPr>
              <a:xfrm>
                <a:off x="11341566" y="9713346"/>
                <a:ext cx="67484" cy="67484"/>
              </a:xfrm>
              <a:custGeom>
                <a:avLst/>
                <a:gdLst/>
                <a:ahLst/>
                <a:cxnLst/>
                <a:rect l="l" t="t" r="r" b="b"/>
                <a:pathLst>
                  <a:path w="6103" h="6103" extrusionOk="0">
                    <a:moveTo>
                      <a:pt x="3052" y="0"/>
                    </a:moveTo>
                    <a:cubicBezTo>
                      <a:pt x="1368" y="0"/>
                      <a:pt x="1" y="1368"/>
                      <a:pt x="1" y="3051"/>
                    </a:cubicBezTo>
                    <a:cubicBezTo>
                      <a:pt x="1" y="4735"/>
                      <a:pt x="1368" y="6103"/>
                      <a:pt x="3052" y="6103"/>
                    </a:cubicBezTo>
                    <a:cubicBezTo>
                      <a:pt x="4735" y="6103"/>
                      <a:pt x="6103" y="4735"/>
                      <a:pt x="6103" y="3051"/>
                    </a:cubicBezTo>
                    <a:cubicBezTo>
                      <a:pt x="6103" y="1368"/>
                      <a:pt x="4735" y="0"/>
                      <a:pt x="3052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47"/>
              <p:cNvSpPr/>
              <p:nvPr/>
            </p:nvSpPr>
            <p:spPr>
              <a:xfrm>
                <a:off x="11201958" y="8534217"/>
                <a:ext cx="91335" cy="91335"/>
              </a:xfrm>
              <a:custGeom>
                <a:avLst/>
                <a:gdLst/>
                <a:ahLst/>
                <a:cxnLst/>
                <a:rect l="l" t="t" r="r" b="b"/>
                <a:pathLst>
                  <a:path w="8260" h="8260" extrusionOk="0">
                    <a:moveTo>
                      <a:pt x="4104" y="0"/>
                    </a:moveTo>
                    <a:cubicBezTo>
                      <a:pt x="1842" y="0"/>
                      <a:pt x="1" y="1842"/>
                      <a:pt x="1" y="4104"/>
                    </a:cubicBezTo>
                    <a:cubicBezTo>
                      <a:pt x="1" y="6418"/>
                      <a:pt x="1842" y="8259"/>
                      <a:pt x="4104" y="8259"/>
                    </a:cubicBezTo>
                    <a:cubicBezTo>
                      <a:pt x="6418" y="8259"/>
                      <a:pt x="8260" y="6418"/>
                      <a:pt x="8260" y="4104"/>
                    </a:cubicBezTo>
                    <a:cubicBezTo>
                      <a:pt x="8260" y="1842"/>
                      <a:pt x="6418" y="0"/>
                      <a:pt x="4104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47"/>
              <p:cNvSpPr/>
              <p:nvPr/>
            </p:nvSpPr>
            <p:spPr>
              <a:xfrm>
                <a:off x="7018285" y="10262482"/>
                <a:ext cx="72139" cy="72139"/>
              </a:xfrm>
              <a:custGeom>
                <a:avLst/>
                <a:gdLst/>
                <a:ahLst/>
                <a:cxnLst/>
                <a:rect l="l" t="t" r="r" b="b"/>
                <a:pathLst>
                  <a:path w="6524" h="6524" extrusionOk="0">
                    <a:moveTo>
                      <a:pt x="3262" y="0"/>
                    </a:moveTo>
                    <a:cubicBezTo>
                      <a:pt x="1474" y="0"/>
                      <a:pt x="1" y="1473"/>
                      <a:pt x="1" y="3262"/>
                    </a:cubicBezTo>
                    <a:cubicBezTo>
                      <a:pt x="1" y="5050"/>
                      <a:pt x="1474" y="6523"/>
                      <a:pt x="3262" y="6523"/>
                    </a:cubicBezTo>
                    <a:cubicBezTo>
                      <a:pt x="5051" y="6523"/>
                      <a:pt x="6524" y="5050"/>
                      <a:pt x="6524" y="3262"/>
                    </a:cubicBezTo>
                    <a:cubicBezTo>
                      <a:pt x="6524" y="1473"/>
                      <a:pt x="5051" y="0"/>
                      <a:pt x="3262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47"/>
              <p:cNvSpPr/>
              <p:nvPr/>
            </p:nvSpPr>
            <p:spPr>
              <a:xfrm>
                <a:off x="7526704" y="9835737"/>
                <a:ext cx="212901" cy="134139"/>
              </a:xfrm>
              <a:custGeom>
                <a:avLst/>
                <a:gdLst/>
                <a:ahLst/>
                <a:cxnLst/>
                <a:rect l="l" t="t" r="r" b="b"/>
                <a:pathLst>
                  <a:path w="19254" h="12131" extrusionOk="0">
                    <a:moveTo>
                      <a:pt x="10434" y="0"/>
                    </a:moveTo>
                    <a:cubicBezTo>
                      <a:pt x="9488" y="0"/>
                      <a:pt x="8526" y="146"/>
                      <a:pt x="7576" y="453"/>
                    </a:cubicBezTo>
                    <a:cubicBezTo>
                      <a:pt x="2683" y="2031"/>
                      <a:pt x="1" y="7239"/>
                      <a:pt x="1579" y="12131"/>
                    </a:cubicBezTo>
                    <a:lnTo>
                      <a:pt x="19254" y="6450"/>
                    </a:lnTo>
                    <a:cubicBezTo>
                      <a:pt x="17982" y="2508"/>
                      <a:pt x="14354" y="0"/>
                      <a:pt x="10434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47"/>
              <p:cNvSpPr/>
              <p:nvPr/>
            </p:nvSpPr>
            <p:spPr>
              <a:xfrm>
                <a:off x="9215997" y="9583933"/>
                <a:ext cx="147750" cy="118946"/>
              </a:xfrm>
              <a:custGeom>
                <a:avLst/>
                <a:gdLst/>
                <a:ahLst/>
                <a:cxnLst/>
                <a:rect l="l" t="t" r="r" b="b"/>
                <a:pathLst>
                  <a:path w="13362" h="10757" extrusionOk="0">
                    <a:moveTo>
                      <a:pt x="5595" y="0"/>
                    </a:moveTo>
                    <a:cubicBezTo>
                      <a:pt x="3440" y="0"/>
                      <a:pt x="1324" y="1014"/>
                      <a:pt x="0" y="2918"/>
                    </a:cubicBezTo>
                    <a:lnTo>
                      <a:pt x="11205" y="10756"/>
                    </a:lnTo>
                    <a:cubicBezTo>
                      <a:pt x="13362" y="7653"/>
                      <a:pt x="12626" y="3392"/>
                      <a:pt x="9522" y="1235"/>
                    </a:cubicBezTo>
                    <a:cubicBezTo>
                      <a:pt x="8323" y="402"/>
                      <a:pt x="6951" y="0"/>
                      <a:pt x="5595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47"/>
              <p:cNvSpPr/>
              <p:nvPr/>
            </p:nvSpPr>
            <p:spPr>
              <a:xfrm>
                <a:off x="10736013" y="11089265"/>
                <a:ext cx="133785" cy="96974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8770" extrusionOk="0">
                    <a:moveTo>
                      <a:pt x="6870" y="0"/>
                    </a:moveTo>
                    <a:cubicBezTo>
                      <a:pt x="5916" y="0"/>
                      <a:pt x="4948" y="232"/>
                      <a:pt x="4051" y="721"/>
                    </a:cubicBezTo>
                    <a:cubicBezTo>
                      <a:pt x="1105" y="2247"/>
                      <a:pt x="0" y="5876"/>
                      <a:pt x="1578" y="8770"/>
                    </a:cubicBezTo>
                    <a:lnTo>
                      <a:pt x="12099" y="3141"/>
                    </a:lnTo>
                    <a:cubicBezTo>
                      <a:pt x="11047" y="1145"/>
                      <a:pt x="8993" y="0"/>
                      <a:pt x="6870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47"/>
              <p:cNvSpPr/>
              <p:nvPr/>
            </p:nvSpPr>
            <p:spPr>
              <a:xfrm>
                <a:off x="7593606" y="10268939"/>
                <a:ext cx="136118" cy="89522"/>
              </a:xfrm>
              <a:custGeom>
                <a:avLst/>
                <a:gdLst/>
                <a:ahLst/>
                <a:cxnLst/>
                <a:rect l="l" t="t" r="r" b="b"/>
                <a:pathLst>
                  <a:path w="12310" h="8096" extrusionOk="0">
                    <a:moveTo>
                      <a:pt x="5518" y="1"/>
                    </a:moveTo>
                    <a:cubicBezTo>
                      <a:pt x="3139" y="1"/>
                      <a:pt x="888" y="1453"/>
                      <a:pt x="0" y="3835"/>
                    </a:cubicBezTo>
                    <a:lnTo>
                      <a:pt x="11152" y="8096"/>
                    </a:lnTo>
                    <a:cubicBezTo>
                      <a:pt x="12310" y="5045"/>
                      <a:pt x="10784" y="1573"/>
                      <a:pt x="7680" y="416"/>
                    </a:cubicBezTo>
                    <a:cubicBezTo>
                      <a:pt x="6971" y="134"/>
                      <a:pt x="6238" y="1"/>
                      <a:pt x="551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47"/>
              <p:cNvSpPr/>
              <p:nvPr/>
            </p:nvSpPr>
            <p:spPr>
              <a:xfrm>
                <a:off x="11501544" y="9905337"/>
                <a:ext cx="136704" cy="86647"/>
              </a:xfrm>
              <a:custGeom>
                <a:avLst/>
                <a:gdLst/>
                <a:ahLst/>
                <a:cxnLst/>
                <a:rect l="l" t="t" r="r" b="b"/>
                <a:pathLst>
                  <a:path w="12363" h="7836" extrusionOk="0">
                    <a:moveTo>
                      <a:pt x="6702" y="0"/>
                    </a:moveTo>
                    <a:cubicBezTo>
                      <a:pt x="6069" y="0"/>
                      <a:pt x="5424" y="101"/>
                      <a:pt x="4787" y="314"/>
                    </a:cubicBezTo>
                    <a:cubicBezTo>
                      <a:pt x="1683" y="1313"/>
                      <a:pt x="0" y="4680"/>
                      <a:pt x="1000" y="7836"/>
                    </a:cubicBezTo>
                    <a:lnTo>
                      <a:pt x="12362" y="4101"/>
                    </a:lnTo>
                    <a:cubicBezTo>
                      <a:pt x="11522" y="1581"/>
                      <a:pt x="9207" y="0"/>
                      <a:pt x="6702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2" name="Google Shape;8012;p47"/>
            <p:cNvGrpSpPr/>
            <p:nvPr/>
          </p:nvGrpSpPr>
          <p:grpSpPr>
            <a:xfrm>
              <a:off x="-2604258" y="-430025"/>
              <a:ext cx="1869955" cy="1281975"/>
              <a:chOff x="4215606" y="10031544"/>
              <a:chExt cx="2020263" cy="1385021"/>
            </a:xfrm>
          </p:grpSpPr>
          <p:sp>
            <p:nvSpPr>
              <p:cNvPr id="8013" name="Google Shape;8013;p47"/>
              <p:cNvSpPr/>
              <p:nvPr/>
            </p:nvSpPr>
            <p:spPr>
              <a:xfrm>
                <a:off x="4427347" y="10410229"/>
                <a:ext cx="148922" cy="622991"/>
              </a:xfrm>
              <a:custGeom>
                <a:avLst/>
                <a:gdLst/>
                <a:ahLst/>
                <a:cxnLst/>
                <a:rect l="l" t="t" r="r" b="b"/>
                <a:pathLst>
                  <a:path w="13468" h="56341" extrusionOk="0">
                    <a:moveTo>
                      <a:pt x="2894" y="1"/>
                    </a:moveTo>
                    <a:lnTo>
                      <a:pt x="1" y="527"/>
                    </a:lnTo>
                    <a:lnTo>
                      <a:pt x="10522" y="56341"/>
                    </a:lnTo>
                    <a:lnTo>
                      <a:pt x="13467" y="55815"/>
                    </a:lnTo>
                    <a:lnTo>
                      <a:pt x="2894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47"/>
              <p:cNvSpPr/>
              <p:nvPr/>
            </p:nvSpPr>
            <p:spPr>
              <a:xfrm>
                <a:off x="4320315" y="10039837"/>
                <a:ext cx="205924" cy="515655"/>
              </a:xfrm>
              <a:custGeom>
                <a:avLst/>
                <a:gdLst/>
                <a:ahLst/>
                <a:cxnLst/>
                <a:rect l="l" t="t" r="r" b="b"/>
                <a:pathLst>
                  <a:path w="18623" h="46634" extrusionOk="0">
                    <a:moveTo>
                      <a:pt x="5350" y="0"/>
                    </a:moveTo>
                    <a:cubicBezTo>
                      <a:pt x="5214" y="0"/>
                      <a:pt x="5079" y="13"/>
                      <a:pt x="4945" y="39"/>
                    </a:cubicBezTo>
                    <a:cubicBezTo>
                      <a:pt x="1105" y="776"/>
                      <a:pt x="0" y="11770"/>
                      <a:pt x="2420" y="24606"/>
                    </a:cubicBezTo>
                    <a:cubicBezTo>
                      <a:pt x="4755" y="37039"/>
                      <a:pt x="9537" y="46633"/>
                      <a:pt x="13319" y="46633"/>
                    </a:cubicBezTo>
                    <a:cubicBezTo>
                      <a:pt x="13458" y="46633"/>
                      <a:pt x="13595" y="46620"/>
                      <a:pt x="13730" y="46595"/>
                    </a:cubicBezTo>
                    <a:cubicBezTo>
                      <a:pt x="17518" y="45858"/>
                      <a:pt x="18622" y="34864"/>
                      <a:pt x="16203" y="22028"/>
                    </a:cubicBezTo>
                    <a:cubicBezTo>
                      <a:pt x="13868" y="9594"/>
                      <a:pt x="9086" y="0"/>
                      <a:pt x="5350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47"/>
              <p:cNvSpPr/>
              <p:nvPr/>
            </p:nvSpPr>
            <p:spPr>
              <a:xfrm>
                <a:off x="4215606" y="10215285"/>
                <a:ext cx="287937" cy="361370"/>
              </a:xfrm>
              <a:custGeom>
                <a:avLst/>
                <a:gdLst/>
                <a:ahLst/>
                <a:cxnLst/>
                <a:rect l="l" t="t" r="r" b="b"/>
                <a:pathLst>
                  <a:path w="26040" h="32681" extrusionOk="0">
                    <a:moveTo>
                      <a:pt x="2482" y="1"/>
                    </a:moveTo>
                    <a:cubicBezTo>
                      <a:pt x="2252" y="1"/>
                      <a:pt x="2055" y="55"/>
                      <a:pt x="1894" y="165"/>
                    </a:cubicBezTo>
                    <a:cubicBezTo>
                      <a:pt x="0" y="1480"/>
                      <a:pt x="3420" y="9792"/>
                      <a:pt x="9574" y="18682"/>
                    </a:cubicBezTo>
                    <a:cubicBezTo>
                      <a:pt x="15191" y="26842"/>
                      <a:pt x="21114" y="32681"/>
                      <a:pt x="23546" y="32681"/>
                    </a:cubicBezTo>
                    <a:cubicBezTo>
                      <a:pt x="23779" y="32681"/>
                      <a:pt x="23980" y="32628"/>
                      <a:pt x="24146" y="32517"/>
                    </a:cubicBezTo>
                    <a:cubicBezTo>
                      <a:pt x="26040" y="31202"/>
                      <a:pt x="22568" y="22890"/>
                      <a:pt x="16413" y="14000"/>
                    </a:cubicBezTo>
                    <a:cubicBezTo>
                      <a:pt x="10797" y="5840"/>
                      <a:pt x="4874" y="1"/>
                      <a:pt x="2482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47"/>
              <p:cNvSpPr/>
              <p:nvPr/>
            </p:nvSpPr>
            <p:spPr>
              <a:xfrm>
                <a:off x="4243528" y="10433352"/>
                <a:ext cx="261764" cy="174233"/>
              </a:xfrm>
              <a:custGeom>
                <a:avLst/>
                <a:gdLst/>
                <a:ahLst/>
                <a:cxnLst/>
                <a:rect l="l" t="t" r="r" b="b"/>
                <a:pathLst>
                  <a:path w="23673" h="15757" extrusionOk="0">
                    <a:moveTo>
                      <a:pt x="2507" y="0"/>
                    </a:moveTo>
                    <a:cubicBezTo>
                      <a:pt x="1812" y="0"/>
                      <a:pt x="1309" y="174"/>
                      <a:pt x="1052" y="540"/>
                    </a:cubicBezTo>
                    <a:cubicBezTo>
                      <a:pt x="0" y="2118"/>
                      <a:pt x="3946" y="6695"/>
                      <a:pt x="9837" y="10746"/>
                    </a:cubicBezTo>
                    <a:cubicBezTo>
                      <a:pt x="14402" y="13856"/>
                      <a:pt x="18843" y="15757"/>
                      <a:pt x="21135" y="15757"/>
                    </a:cubicBezTo>
                    <a:cubicBezTo>
                      <a:pt x="21827" y="15757"/>
                      <a:pt x="22324" y="15583"/>
                      <a:pt x="22568" y="15217"/>
                    </a:cubicBezTo>
                    <a:cubicBezTo>
                      <a:pt x="23673" y="13639"/>
                      <a:pt x="19727" y="9062"/>
                      <a:pt x="13783" y="5012"/>
                    </a:cubicBezTo>
                    <a:cubicBezTo>
                      <a:pt x="9218" y="1901"/>
                      <a:pt x="4808" y="0"/>
                      <a:pt x="2507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47"/>
              <p:cNvSpPr/>
              <p:nvPr/>
            </p:nvSpPr>
            <p:spPr>
              <a:xfrm>
                <a:off x="4369756" y="10538437"/>
                <a:ext cx="127980" cy="142653"/>
              </a:xfrm>
              <a:custGeom>
                <a:avLst/>
                <a:gdLst/>
                <a:ahLst/>
                <a:cxnLst/>
                <a:rect l="l" t="t" r="r" b="b"/>
                <a:pathLst>
                  <a:path w="11574" h="12901" extrusionOk="0">
                    <a:moveTo>
                      <a:pt x="8937" y="0"/>
                    </a:moveTo>
                    <a:cubicBezTo>
                      <a:pt x="7230" y="0"/>
                      <a:pt x="4769" y="1734"/>
                      <a:pt x="2894" y="4504"/>
                    </a:cubicBezTo>
                    <a:cubicBezTo>
                      <a:pt x="579" y="7871"/>
                      <a:pt x="1" y="11500"/>
                      <a:pt x="1579" y="12605"/>
                    </a:cubicBezTo>
                    <a:cubicBezTo>
                      <a:pt x="1889" y="12805"/>
                      <a:pt x="2254" y="12901"/>
                      <a:pt x="2657" y="12901"/>
                    </a:cubicBezTo>
                    <a:cubicBezTo>
                      <a:pt x="4379" y="12901"/>
                      <a:pt x="6806" y="11166"/>
                      <a:pt x="8680" y="8397"/>
                    </a:cubicBezTo>
                    <a:cubicBezTo>
                      <a:pt x="10995" y="5030"/>
                      <a:pt x="11574" y="1400"/>
                      <a:pt x="9996" y="296"/>
                    </a:cubicBezTo>
                    <a:cubicBezTo>
                      <a:pt x="9696" y="96"/>
                      <a:pt x="9337" y="0"/>
                      <a:pt x="8937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47"/>
              <p:cNvSpPr/>
              <p:nvPr/>
            </p:nvSpPr>
            <p:spPr>
              <a:xfrm>
                <a:off x="4444796" y="10154598"/>
                <a:ext cx="148336" cy="422839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38240" extrusionOk="0">
                    <a:moveTo>
                      <a:pt x="10944" y="0"/>
                    </a:moveTo>
                    <a:cubicBezTo>
                      <a:pt x="8708" y="0"/>
                      <a:pt x="5027" y="7925"/>
                      <a:pt x="2631" y="18173"/>
                    </a:cubicBezTo>
                    <a:cubicBezTo>
                      <a:pt x="158" y="28694"/>
                      <a:pt x="1" y="37689"/>
                      <a:pt x="2210" y="38216"/>
                    </a:cubicBezTo>
                    <a:cubicBezTo>
                      <a:pt x="2278" y="38232"/>
                      <a:pt x="2347" y="38240"/>
                      <a:pt x="2418" y="38240"/>
                    </a:cubicBezTo>
                    <a:cubicBezTo>
                      <a:pt x="4654" y="38240"/>
                      <a:pt x="8335" y="30265"/>
                      <a:pt x="10732" y="20067"/>
                    </a:cubicBezTo>
                    <a:cubicBezTo>
                      <a:pt x="13205" y="9493"/>
                      <a:pt x="13415" y="550"/>
                      <a:pt x="11153" y="24"/>
                    </a:cubicBezTo>
                    <a:cubicBezTo>
                      <a:pt x="11085" y="8"/>
                      <a:pt x="11015" y="0"/>
                      <a:pt x="10944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47"/>
              <p:cNvSpPr/>
              <p:nvPr/>
            </p:nvSpPr>
            <p:spPr>
              <a:xfrm>
                <a:off x="4451774" y="10368629"/>
                <a:ext cx="197199" cy="241429"/>
              </a:xfrm>
              <a:custGeom>
                <a:avLst/>
                <a:gdLst/>
                <a:ahLst/>
                <a:cxnLst/>
                <a:rect l="l" t="t" r="r" b="b"/>
                <a:pathLst>
                  <a:path w="17834" h="21834" extrusionOk="0">
                    <a:moveTo>
                      <a:pt x="15594" y="0"/>
                    </a:moveTo>
                    <a:cubicBezTo>
                      <a:pt x="13596" y="0"/>
                      <a:pt x="9596" y="3700"/>
                      <a:pt x="6050" y="8971"/>
                    </a:cubicBezTo>
                    <a:cubicBezTo>
                      <a:pt x="2000" y="14863"/>
                      <a:pt x="1" y="20596"/>
                      <a:pt x="1579" y="21649"/>
                    </a:cubicBezTo>
                    <a:cubicBezTo>
                      <a:pt x="1758" y="21774"/>
                      <a:pt x="1975" y="21834"/>
                      <a:pt x="2225" y="21834"/>
                    </a:cubicBezTo>
                    <a:cubicBezTo>
                      <a:pt x="4187" y="21834"/>
                      <a:pt x="8193" y="18135"/>
                      <a:pt x="11784" y="12864"/>
                    </a:cubicBezTo>
                    <a:cubicBezTo>
                      <a:pt x="15835" y="6919"/>
                      <a:pt x="17834" y="1238"/>
                      <a:pt x="16256" y="186"/>
                    </a:cubicBezTo>
                    <a:cubicBezTo>
                      <a:pt x="16071" y="61"/>
                      <a:pt x="15849" y="0"/>
                      <a:pt x="15594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47"/>
              <p:cNvSpPr/>
              <p:nvPr/>
            </p:nvSpPr>
            <p:spPr>
              <a:xfrm>
                <a:off x="4447705" y="10535949"/>
                <a:ext cx="159969" cy="112134"/>
              </a:xfrm>
              <a:custGeom>
                <a:avLst/>
                <a:gdLst/>
                <a:ahLst/>
                <a:cxnLst/>
                <a:rect l="l" t="t" r="r" b="b"/>
                <a:pathLst>
                  <a:path w="14467" h="10141" extrusionOk="0">
                    <a:moveTo>
                      <a:pt x="3268" y="1"/>
                    </a:moveTo>
                    <a:cubicBezTo>
                      <a:pt x="2277" y="1"/>
                      <a:pt x="1505" y="289"/>
                      <a:pt x="1105" y="889"/>
                    </a:cubicBezTo>
                    <a:cubicBezTo>
                      <a:pt x="1" y="2467"/>
                      <a:pt x="1894" y="5623"/>
                      <a:pt x="5261" y="7938"/>
                    </a:cubicBezTo>
                    <a:cubicBezTo>
                      <a:pt x="7381" y="9373"/>
                      <a:pt x="9582" y="10141"/>
                      <a:pt x="11200" y="10141"/>
                    </a:cubicBezTo>
                    <a:cubicBezTo>
                      <a:pt x="12191" y="10141"/>
                      <a:pt x="12963" y="9853"/>
                      <a:pt x="13362" y="9253"/>
                    </a:cubicBezTo>
                    <a:cubicBezTo>
                      <a:pt x="14467" y="7675"/>
                      <a:pt x="12573" y="4519"/>
                      <a:pt x="9207" y="2204"/>
                    </a:cubicBezTo>
                    <a:cubicBezTo>
                      <a:pt x="7086" y="769"/>
                      <a:pt x="4885" y="1"/>
                      <a:pt x="326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47"/>
              <p:cNvSpPr/>
              <p:nvPr/>
            </p:nvSpPr>
            <p:spPr>
              <a:xfrm>
                <a:off x="4657709" y="10409654"/>
                <a:ext cx="148336" cy="623566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56393" extrusionOk="0">
                    <a:moveTo>
                      <a:pt x="10521" y="0"/>
                    </a:moveTo>
                    <a:lnTo>
                      <a:pt x="0" y="55814"/>
                    </a:lnTo>
                    <a:lnTo>
                      <a:pt x="2893" y="56393"/>
                    </a:lnTo>
                    <a:lnTo>
                      <a:pt x="13414" y="579"/>
                    </a:lnTo>
                    <a:lnTo>
                      <a:pt x="10521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47"/>
              <p:cNvSpPr/>
              <p:nvPr/>
            </p:nvSpPr>
            <p:spPr>
              <a:xfrm>
                <a:off x="4710645" y="10039837"/>
                <a:ext cx="206499" cy="515655"/>
              </a:xfrm>
              <a:custGeom>
                <a:avLst/>
                <a:gdLst/>
                <a:ahLst/>
                <a:cxnLst/>
                <a:rect l="l" t="t" r="r" b="b"/>
                <a:pathLst>
                  <a:path w="18675" h="46634" extrusionOk="0">
                    <a:moveTo>
                      <a:pt x="13319" y="0"/>
                    </a:moveTo>
                    <a:cubicBezTo>
                      <a:pt x="9537" y="0"/>
                      <a:pt x="4754" y="9594"/>
                      <a:pt x="2420" y="22028"/>
                    </a:cubicBezTo>
                    <a:cubicBezTo>
                      <a:pt x="0" y="34864"/>
                      <a:pt x="1105" y="45858"/>
                      <a:pt x="4945" y="46595"/>
                    </a:cubicBezTo>
                    <a:cubicBezTo>
                      <a:pt x="5079" y="46620"/>
                      <a:pt x="5214" y="46633"/>
                      <a:pt x="5350" y="46633"/>
                    </a:cubicBezTo>
                    <a:cubicBezTo>
                      <a:pt x="9086" y="46633"/>
                      <a:pt x="13870" y="37039"/>
                      <a:pt x="16255" y="24606"/>
                    </a:cubicBezTo>
                    <a:cubicBezTo>
                      <a:pt x="18675" y="11770"/>
                      <a:pt x="17518" y="776"/>
                      <a:pt x="13730" y="39"/>
                    </a:cubicBezTo>
                    <a:cubicBezTo>
                      <a:pt x="13595" y="13"/>
                      <a:pt x="13458" y="0"/>
                      <a:pt x="1331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47"/>
              <p:cNvSpPr/>
              <p:nvPr/>
            </p:nvSpPr>
            <p:spPr>
              <a:xfrm>
                <a:off x="4733325" y="10215285"/>
                <a:ext cx="288523" cy="361370"/>
              </a:xfrm>
              <a:custGeom>
                <a:avLst/>
                <a:gdLst/>
                <a:ahLst/>
                <a:cxnLst/>
                <a:rect l="l" t="t" r="r" b="b"/>
                <a:pathLst>
                  <a:path w="26093" h="32681" extrusionOk="0">
                    <a:moveTo>
                      <a:pt x="23599" y="1"/>
                    </a:moveTo>
                    <a:cubicBezTo>
                      <a:pt x="21167" y="1"/>
                      <a:pt x="15244" y="5840"/>
                      <a:pt x="9627" y="14000"/>
                    </a:cubicBezTo>
                    <a:cubicBezTo>
                      <a:pt x="3473" y="22890"/>
                      <a:pt x="1" y="31202"/>
                      <a:pt x="1894" y="32517"/>
                    </a:cubicBezTo>
                    <a:cubicBezTo>
                      <a:pt x="2060" y="32628"/>
                      <a:pt x="2261" y="32681"/>
                      <a:pt x="2495" y="32681"/>
                    </a:cubicBezTo>
                    <a:cubicBezTo>
                      <a:pt x="4927" y="32681"/>
                      <a:pt x="10850" y="26842"/>
                      <a:pt x="16466" y="18682"/>
                    </a:cubicBezTo>
                    <a:cubicBezTo>
                      <a:pt x="22621" y="9792"/>
                      <a:pt x="26093" y="1480"/>
                      <a:pt x="24199" y="165"/>
                    </a:cubicBezTo>
                    <a:cubicBezTo>
                      <a:pt x="24033" y="55"/>
                      <a:pt x="23832" y="1"/>
                      <a:pt x="23599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47"/>
              <p:cNvSpPr/>
              <p:nvPr/>
            </p:nvSpPr>
            <p:spPr>
              <a:xfrm>
                <a:off x="4731003" y="10435099"/>
                <a:ext cx="261764" cy="174233"/>
              </a:xfrm>
              <a:custGeom>
                <a:avLst/>
                <a:gdLst/>
                <a:ahLst/>
                <a:cxnLst/>
                <a:rect l="l" t="t" r="r" b="b"/>
                <a:pathLst>
                  <a:path w="23673" h="15757" extrusionOk="0">
                    <a:moveTo>
                      <a:pt x="21166" y="0"/>
                    </a:moveTo>
                    <a:cubicBezTo>
                      <a:pt x="18865" y="0"/>
                      <a:pt x="14455" y="1901"/>
                      <a:pt x="9890" y="5011"/>
                    </a:cubicBezTo>
                    <a:cubicBezTo>
                      <a:pt x="3946" y="9062"/>
                      <a:pt x="0" y="13639"/>
                      <a:pt x="1105" y="15217"/>
                    </a:cubicBezTo>
                    <a:cubicBezTo>
                      <a:pt x="1349" y="15583"/>
                      <a:pt x="1845" y="15757"/>
                      <a:pt x="2537" y="15757"/>
                    </a:cubicBezTo>
                    <a:cubicBezTo>
                      <a:pt x="4827" y="15757"/>
                      <a:pt x="9258" y="13856"/>
                      <a:pt x="13783" y="10745"/>
                    </a:cubicBezTo>
                    <a:cubicBezTo>
                      <a:pt x="19727" y="6695"/>
                      <a:pt x="23673" y="2171"/>
                      <a:pt x="22620" y="540"/>
                    </a:cubicBezTo>
                    <a:cubicBezTo>
                      <a:pt x="22364" y="174"/>
                      <a:pt x="21861" y="0"/>
                      <a:pt x="21166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47"/>
              <p:cNvSpPr/>
              <p:nvPr/>
            </p:nvSpPr>
            <p:spPr>
              <a:xfrm>
                <a:off x="4739727" y="10538437"/>
                <a:ext cx="127393" cy="142653"/>
              </a:xfrm>
              <a:custGeom>
                <a:avLst/>
                <a:gdLst/>
                <a:ahLst/>
                <a:cxnLst/>
                <a:rect l="l" t="t" r="r" b="b"/>
                <a:pathLst>
                  <a:path w="11521" h="12901" extrusionOk="0">
                    <a:moveTo>
                      <a:pt x="2633" y="0"/>
                    </a:moveTo>
                    <a:cubicBezTo>
                      <a:pt x="2235" y="0"/>
                      <a:pt x="1878" y="96"/>
                      <a:pt x="1579" y="296"/>
                    </a:cubicBezTo>
                    <a:cubicBezTo>
                      <a:pt x="0" y="1400"/>
                      <a:pt x="579" y="5030"/>
                      <a:pt x="2894" y="8397"/>
                    </a:cubicBezTo>
                    <a:cubicBezTo>
                      <a:pt x="4768" y="11166"/>
                      <a:pt x="7195" y="12901"/>
                      <a:pt x="8889" y="12901"/>
                    </a:cubicBezTo>
                    <a:cubicBezTo>
                      <a:pt x="9286" y="12901"/>
                      <a:pt x="9643" y="12805"/>
                      <a:pt x="9943" y="12605"/>
                    </a:cubicBezTo>
                    <a:cubicBezTo>
                      <a:pt x="11521" y="11500"/>
                      <a:pt x="10942" y="7871"/>
                      <a:pt x="8628" y="4504"/>
                    </a:cubicBezTo>
                    <a:cubicBezTo>
                      <a:pt x="6753" y="1734"/>
                      <a:pt x="4326" y="0"/>
                      <a:pt x="2633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47"/>
              <p:cNvSpPr/>
              <p:nvPr/>
            </p:nvSpPr>
            <p:spPr>
              <a:xfrm>
                <a:off x="4644904" y="10155760"/>
                <a:ext cx="148922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3468" h="38293" extrusionOk="0">
                    <a:moveTo>
                      <a:pt x="2470" y="1"/>
                    </a:moveTo>
                    <a:cubicBezTo>
                      <a:pt x="2400" y="1"/>
                      <a:pt x="2330" y="9"/>
                      <a:pt x="2263" y="25"/>
                    </a:cubicBezTo>
                    <a:cubicBezTo>
                      <a:pt x="1" y="551"/>
                      <a:pt x="211" y="9546"/>
                      <a:pt x="2684" y="20067"/>
                    </a:cubicBezTo>
                    <a:cubicBezTo>
                      <a:pt x="5080" y="30317"/>
                      <a:pt x="8762" y="38292"/>
                      <a:pt x="10998" y="38292"/>
                    </a:cubicBezTo>
                    <a:cubicBezTo>
                      <a:pt x="11069" y="38292"/>
                      <a:pt x="11138" y="38284"/>
                      <a:pt x="11206" y="38268"/>
                    </a:cubicBezTo>
                    <a:cubicBezTo>
                      <a:pt x="13468" y="37742"/>
                      <a:pt x="13257" y="28747"/>
                      <a:pt x="10785" y="18173"/>
                    </a:cubicBezTo>
                    <a:cubicBezTo>
                      <a:pt x="8388" y="7975"/>
                      <a:pt x="4706" y="1"/>
                      <a:pt x="247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47"/>
              <p:cNvSpPr/>
              <p:nvPr/>
            </p:nvSpPr>
            <p:spPr>
              <a:xfrm>
                <a:off x="4588486" y="10368629"/>
                <a:ext cx="197188" cy="241429"/>
              </a:xfrm>
              <a:custGeom>
                <a:avLst/>
                <a:gdLst/>
                <a:ahLst/>
                <a:cxnLst/>
                <a:rect l="l" t="t" r="r" b="b"/>
                <a:pathLst>
                  <a:path w="17833" h="21834" extrusionOk="0">
                    <a:moveTo>
                      <a:pt x="2225" y="0"/>
                    </a:moveTo>
                    <a:cubicBezTo>
                      <a:pt x="1974" y="0"/>
                      <a:pt x="1757" y="61"/>
                      <a:pt x="1578" y="186"/>
                    </a:cubicBezTo>
                    <a:cubicBezTo>
                      <a:pt x="0" y="1238"/>
                      <a:pt x="1999" y="6919"/>
                      <a:pt x="6050" y="12864"/>
                    </a:cubicBezTo>
                    <a:cubicBezTo>
                      <a:pt x="9642" y="18135"/>
                      <a:pt x="13647" y="21834"/>
                      <a:pt x="15609" y="21834"/>
                    </a:cubicBezTo>
                    <a:cubicBezTo>
                      <a:pt x="15859" y="21834"/>
                      <a:pt x="16076" y="21774"/>
                      <a:pt x="16255" y="21649"/>
                    </a:cubicBezTo>
                    <a:cubicBezTo>
                      <a:pt x="17833" y="20596"/>
                      <a:pt x="15834" y="14863"/>
                      <a:pt x="11784" y="8971"/>
                    </a:cubicBezTo>
                    <a:cubicBezTo>
                      <a:pt x="8192" y="3700"/>
                      <a:pt x="4186" y="0"/>
                      <a:pt x="2225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47"/>
              <p:cNvSpPr/>
              <p:nvPr/>
            </p:nvSpPr>
            <p:spPr>
              <a:xfrm>
                <a:off x="4629788" y="10535949"/>
                <a:ext cx="159383" cy="112134"/>
              </a:xfrm>
              <a:custGeom>
                <a:avLst/>
                <a:gdLst/>
                <a:ahLst/>
                <a:cxnLst/>
                <a:rect l="l" t="t" r="r" b="b"/>
                <a:pathLst>
                  <a:path w="14414" h="10141" extrusionOk="0">
                    <a:moveTo>
                      <a:pt x="11162" y="1"/>
                    </a:moveTo>
                    <a:cubicBezTo>
                      <a:pt x="9537" y="1"/>
                      <a:pt x="7348" y="769"/>
                      <a:pt x="5261" y="2204"/>
                    </a:cubicBezTo>
                    <a:cubicBezTo>
                      <a:pt x="1841" y="4519"/>
                      <a:pt x="0" y="7675"/>
                      <a:pt x="1052" y="9253"/>
                    </a:cubicBezTo>
                    <a:cubicBezTo>
                      <a:pt x="1472" y="9853"/>
                      <a:pt x="2256" y="10141"/>
                      <a:pt x="3252" y="10141"/>
                    </a:cubicBezTo>
                    <a:cubicBezTo>
                      <a:pt x="4877" y="10141"/>
                      <a:pt x="7066" y="9373"/>
                      <a:pt x="9153" y="7938"/>
                    </a:cubicBezTo>
                    <a:cubicBezTo>
                      <a:pt x="12573" y="5623"/>
                      <a:pt x="14414" y="2467"/>
                      <a:pt x="13362" y="889"/>
                    </a:cubicBezTo>
                    <a:cubicBezTo>
                      <a:pt x="12942" y="289"/>
                      <a:pt x="12158" y="1"/>
                      <a:pt x="11162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47"/>
              <p:cNvSpPr/>
              <p:nvPr/>
            </p:nvSpPr>
            <p:spPr>
              <a:xfrm>
                <a:off x="4601855" y="10410815"/>
                <a:ext cx="33172" cy="628221"/>
              </a:xfrm>
              <a:custGeom>
                <a:avLst/>
                <a:gdLst/>
                <a:ahLst/>
                <a:cxnLst/>
                <a:rect l="l" t="t" r="r" b="b"/>
                <a:pathLst>
                  <a:path w="3000" h="56814" extrusionOk="0">
                    <a:moveTo>
                      <a:pt x="1" y="1"/>
                    </a:moveTo>
                    <a:lnTo>
                      <a:pt x="1" y="56814"/>
                    </a:lnTo>
                    <a:lnTo>
                      <a:pt x="2999" y="56814"/>
                    </a:lnTo>
                    <a:lnTo>
                      <a:pt x="2999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47"/>
              <p:cNvSpPr/>
              <p:nvPr/>
            </p:nvSpPr>
            <p:spPr>
              <a:xfrm>
                <a:off x="4540781" y="10031544"/>
                <a:ext cx="155314" cy="523517"/>
              </a:xfrm>
              <a:custGeom>
                <a:avLst/>
                <a:gdLst/>
                <a:ahLst/>
                <a:cxnLst/>
                <a:rect l="l" t="t" r="r" b="b"/>
                <a:pathLst>
                  <a:path w="14046" h="47345" extrusionOk="0">
                    <a:moveTo>
                      <a:pt x="7050" y="0"/>
                    </a:moveTo>
                    <a:cubicBezTo>
                      <a:pt x="3157" y="0"/>
                      <a:pt x="0" y="10574"/>
                      <a:pt x="0" y="23672"/>
                    </a:cubicBezTo>
                    <a:cubicBezTo>
                      <a:pt x="0" y="36771"/>
                      <a:pt x="3157" y="47345"/>
                      <a:pt x="7050" y="47345"/>
                    </a:cubicBezTo>
                    <a:cubicBezTo>
                      <a:pt x="10942" y="47345"/>
                      <a:pt x="14046" y="36771"/>
                      <a:pt x="14046" y="23672"/>
                    </a:cubicBezTo>
                    <a:cubicBezTo>
                      <a:pt x="14046" y="10574"/>
                      <a:pt x="10942" y="0"/>
                      <a:pt x="7050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47"/>
              <p:cNvSpPr/>
              <p:nvPr/>
            </p:nvSpPr>
            <p:spPr>
              <a:xfrm>
                <a:off x="4426186" y="10178959"/>
                <a:ext cx="222787" cy="398545"/>
              </a:xfrm>
              <a:custGeom>
                <a:avLst/>
                <a:gdLst/>
                <a:ahLst/>
                <a:cxnLst/>
                <a:rect l="l" t="t" r="r" b="b"/>
                <a:pathLst>
                  <a:path w="20148" h="36043" extrusionOk="0">
                    <a:moveTo>
                      <a:pt x="2505" y="1"/>
                    </a:moveTo>
                    <a:cubicBezTo>
                      <a:pt x="2362" y="1"/>
                      <a:pt x="2228" y="28"/>
                      <a:pt x="2105" y="83"/>
                    </a:cubicBezTo>
                    <a:cubicBezTo>
                      <a:pt x="0" y="1030"/>
                      <a:pt x="1894" y="9815"/>
                      <a:pt x="6260" y="19705"/>
                    </a:cubicBezTo>
                    <a:cubicBezTo>
                      <a:pt x="10421" y="29016"/>
                      <a:pt x="15327" y="36042"/>
                      <a:pt x="17643" y="36042"/>
                    </a:cubicBezTo>
                    <a:cubicBezTo>
                      <a:pt x="17787" y="36042"/>
                      <a:pt x="17921" y="36015"/>
                      <a:pt x="18044" y="35960"/>
                    </a:cubicBezTo>
                    <a:cubicBezTo>
                      <a:pt x="20148" y="35013"/>
                      <a:pt x="18254" y="26228"/>
                      <a:pt x="13888" y="16338"/>
                    </a:cubicBezTo>
                    <a:cubicBezTo>
                      <a:pt x="9728" y="7027"/>
                      <a:pt x="4821" y="1"/>
                      <a:pt x="2505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47"/>
              <p:cNvSpPr/>
              <p:nvPr/>
            </p:nvSpPr>
            <p:spPr>
              <a:xfrm>
                <a:off x="4412805" y="10399835"/>
                <a:ext cx="233844" cy="210667"/>
              </a:xfrm>
              <a:custGeom>
                <a:avLst/>
                <a:gdLst/>
                <a:ahLst/>
                <a:cxnLst/>
                <a:rect l="l" t="t" r="r" b="b"/>
                <a:pathLst>
                  <a:path w="21148" h="19052" extrusionOk="0">
                    <a:moveTo>
                      <a:pt x="2295" y="1"/>
                    </a:moveTo>
                    <a:cubicBezTo>
                      <a:pt x="1900" y="1"/>
                      <a:pt x="1585" y="101"/>
                      <a:pt x="1368" y="310"/>
                    </a:cubicBezTo>
                    <a:cubicBezTo>
                      <a:pt x="0" y="1677"/>
                      <a:pt x="2999" y="6938"/>
                      <a:pt x="8102" y="11988"/>
                    </a:cubicBezTo>
                    <a:cubicBezTo>
                      <a:pt x="12370" y="16256"/>
                      <a:pt x="16711" y="19052"/>
                      <a:pt x="18818" y="19052"/>
                    </a:cubicBezTo>
                    <a:cubicBezTo>
                      <a:pt x="19230" y="19052"/>
                      <a:pt x="19556" y="18945"/>
                      <a:pt x="19780" y="18721"/>
                    </a:cubicBezTo>
                    <a:cubicBezTo>
                      <a:pt x="21148" y="17406"/>
                      <a:pt x="18096" y="12146"/>
                      <a:pt x="13046" y="7096"/>
                    </a:cubicBezTo>
                    <a:cubicBezTo>
                      <a:pt x="8755" y="2804"/>
                      <a:pt x="4388" y="1"/>
                      <a:pt x="2295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47"/>
              <p:cNvSpPr/>
              <p:nvPr/>
            </p:nvSpPr>
            <p:spPr>
              <a:xfrm>
                <a:off x="4497157" y="10537917"/>
                <a:ext cx="146003" cy="128566"/>
              </a:xfrm>
              <a:custGeom>
                <a:avLst/>
                <a:gdLst/>
                <a:ahLst/>
                <a:cxnLst/>
                <a:rect l="l" t="t" r="r" b="b"/>
                <a:pathLst>
                  <a:path w="13204" h="11627" extrusionOk="0">
                    <a:moveTo>
                      <a:pt x="10344" y="1"/>
                    </a:moveTo>
                    <a:cubicBezTo>
                      <a:pt x="8660" y="1"/>
                      <a:pt x="6256" y="1241"/>
                      <a:pt x="4156" y="3341"/>
                    </a:cubicBezTo>
                    <a:cubicBezTo>
                      <a:pt x="1263" y="6287"/>
                      <a:pt x="0" y="9706"/>
                      <a:pt x="1368" y="11074"/>
                    </a:cubicBezTo>
                    <a:cubicBezTo>
                      <a:pt x="1743" y="11449"/>
                      <a:pt x="2273" y="11626"/>
                      <a:pt x="2904" y="11626"/>
                    </a:cubicBezTo>
                    <a:cubicBezTo>
                      <a:pt x="4576" y="11626"/>
                      <a:pt x="6963" y="10386"/>
                      <a:pt x="9101" y="8286"/>
                    </a:cubicBezTo>
                    <a:cubicBezTo>
                      <a:pt x="11994" y="5393"/>
                      <a:pt x="13204" y="1921"/>
                      <a:pt x="11889" y="553"/>
                    </a:cubicBezTo>
                    <a:cubicBezTo>
                      <a:pt x="11514" y="178"/>
                      <a:pt x="10980" y="1"/>
                      <a:pt x="10344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47"/>
              <p:cNvSpPr/>
              <p:nvPr/>
            </p:nvSpPr>
            <p:spPr>
              <a:xfrm>
                <a:off x="4588486" y="10178959"/>
                <a:ext cx="222200" cy="398545"/>
              </a:xfrm>
              <a:custGeom>
                <a:avLst/>
                <a:gdLst/>
                <a:ahLst/>
                <a:cxnLst/>
                <a:rect l="l" t="t" r="r" b="b"/>
                <a:pathLst>
                  <a:path w="20095" h="36043" extrusionOk="0">
                    <a:moveTo>
                      <a:pt x="17590" y="1"/>
                    </a:moveTo>
                    <a:cubicBezTo>
                      <a:pt x="15274" y="1"/>
                      <a:pt x="10371" y="7027"/>
                      <a:pt x="6260" y="16338"/>
                    </a:cubicBezTo>
                    <a:cubicBezTo>
                      <a:pt x="1841" y="26228"/>
                      <a:pt x="0" y="35013"/>
                      <a:pt x="2104" y="35960"/>
                    </a:cubicBezTo>
                    <a:cubicBezTo>
                      <a:pt x="2227" y="36015"/>
                      <a:pt x="2361" y="36042"/>
                      <a:pt x="2505" y="36042"/>
                    </a:cubicBezTo>
                    <a:cubicBezTo>
                      <a:pt x="4821" y="36042"/>
                      <a:pt x="9724" y="29016"/>
                      <a:pt x="13835" y="19705"/>
                    </a:cubicBezTo>
                    <a:cubicBezTo>
                      <a:pt x="18254" y="9815"/>
                      <a:pt x="20095" y="1030"/>
                      <a:pt x="17991" y="83"/>
                    </a:cubicBezTo>
                    <a:cubicBezTo>
                      <a:pt x="17868" y="28"/>
                      <a:pt x="17734" y="1"/>
                      <a:pt x="1759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47"/>
              <p:cNvSpPr/>
              <p:nvPr/>
            </p:nvSpPr>
            <p:spPr>
              <a:xfrm>
                <a:off x="4590808" y="10399835"/>
                <a:ext cx="233258" cy="210667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19052" extrusionOk="0">
                    <a:moveTo>
                      <a:pt x="18853" y="1"/>
                    </a:moveTo>
                    <a:cubicBezTo>
                      <a:pt x="16760" y="1"/>
                      <a:pt x="12393" y="2804"/>
                      <a:pt x="8102" y="7096"/>
                    </a:cubicBezTo>
                    <a:cubicBezTo>
                      <a:pt x="2999" y="12146"/>
                      <a:pt x="1" y="17406"/>
                      <a:pt x="1368" y="18721"/>
                    </a:cubicBezTo>
                    <a:cubicBezTo>
                      <a:pt x="1592" y="18945"/>
                      <a:pt x="1918" y="19052"/>
                      <a:pt x="2330" y="19052"/>
                    </a:cubicBezTo>
                    <a:cubicBezTo>
                      <a:pt x="4437" y="19052"/>
                      <a:pt x="8778" y="16256"/>
                      <a:pt x="13047" y="11988"/>
                    </a:cubicBezTo>
                    <a:cubicBezTo>
                      <a:pt x="18097" y="6938"/>
                      <a:pt x="21095" y="1677"/>
                      <a:pt x="19780" y="310"/>
                    </a:cubicBezTo>
                    <a:cubicBezTo>
                      <a:pt x="19563" y="101"/>
                      <a:pt x="19248" y="1"/>
                      <a:pt x="18853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47"/>
              <p:cNvSpPr/>
              <p:nvPr/>
            </p:nvSpPr>
            <p:spPr>
              <a:xfrm>
                <a:off x="4592555" y="10537917"/>
                <a:ext cx="146589" cy="128566"/>
              </a:xfrm>
              <a:custGeom>
                <a:avLst/>
                <a:gdLst/>
                <a:ahLst/>
                <a:cxnLst/>
                <a:rect l="l" t="t" r="r" b="b"/>
                <a:pathLst>
                  <a:path w="13257" h="11627" extrusionOk="0">
                    <a:moveTo>
                      <a:pt x="2913" y="1"/>
                    </a:moveTo>
                    <a:cubicBezTo>
                      <a:pt x="2277" y="1"/>
                      <a:pt x="1743" y="178"/>
                      <a:pt x="1368" y="553"/>
                    </a:cubicBezTo>
                    <a:cubicBezTo>
                      <a:pt x="0" y="1921"/>
                      <a:pt x="1263" y="5393"/>
                      <a:pt x="4156" y="8286"/>
                    </a:cubicBezTo>
                    <a:cubicBezTo>
                      <a:pt x="6256" y="10386"/>
                      <a:pt x="8660" y="11626"/>
                      <a:pt x="10344" y="11626"/>
                    </a:cubicBezTo>
                    <a:cubicBezTo>
                      <a:pt x="10980" y="11626"/>
                      <a:pt x="11514" y="11449"/>
                      <a:pt x="11889" y="11074"/>
                    </a:cubicBezTo>
                    <a:cubicBezTo>
                      <a:pt x="13257" y="9706"/>
                      <a:pt x="11994" y="6234"/>
                      <a:pt x="9101" y="3341"/>
                    </a:cubicBezTo>
                    <a:cubicBezTo>
                      <a:pt x="7001" y="1241"/>
                      <a:pt x="4597" y="1"/>
                      <a:pt x="2913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47"/>
              <p:cNvSpPr/>
              <p:nvPr/>
            </p:nvSpPr>
            <p:spPr>
              <a:xfrm>
                <a:off x="4250505" y="10848839"/>
                <a:ext cx="702682" cy="567725"/>
              </a:xfrm>
              <a:custGeom>
                <a:avLst/>
                <a:gdLst/>
                <a:ahLst/>
                <a:cxnLst/>
                <a:rect l="l" t="t" r="r" b="b"/>
                <a:pathLst>
                  <a:path w="63548" h="51343" extrusionOk="0">
                    <a:moveTo>
                      <a:pt x="31774" y="1"/>
                    </a:moveTo>
                    <a:cubicBezTo>
                      <a:pt x="14257" y="1"/>
                      <a:pt x="1" y="10364"/>
                      <a:pt x="1" y="23200"/>
                    </a:cubicBezTo>
                    <a:cubicBezTo>
                      <a:pt x="1" y="33668"/>
                      <a:pt x="9627" y="42558"/>
                      <a:pt x="22726" y="45399"/>
                    </a:cubicBezTo>
                    <a:cubicBezTo>
                      <a:pt x="25567" y="46030"/>
                      <a:pt x="28092" y="47556"/>
                      <a:pt x="29670" y="49976"/>
                    </a:cubicBezTo>
                    <a:cubicBezTo>
                      <a:pt x="30248" y="50817"/>
                      <a:pt x="30985" y="51343"/>
                      <a:pt x="31774" y="51343"/>
                    </a:cubicBezTo>
                    <a:cubicBezTo>
                      <a:pt x="32616" y="51343"/>
                      <a:pt x="33352" y="50817"/>
                      <a:pt x="33878" y="49976"/>
                    </a:cubicBezTo>
                    <a:cubicBezTo>
                      <a:pt x="35456" y="47556"/>
                      <a:pt x="38034" y="46030"/>
                      <a:pt x="40822" y="45399"/>
                    </a:cubicBezTo>
                    <a:cubicBezTo>
                      <a:pt x="53973" y="42558"/>
                      <a:pt x="63547" y="33668"/>
                      <a:pt x="63547" y="23200"/>
                    </a:cubicBezTo>
                    <a:cubicBezTo>
                      <a:pt x="63547" y="10364"/>
                      <a:pt x="49344" y="1"/>
                      <a:pt x="31774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47"/>
              <p:cNvSpPr/>
              <p:nvPr/>
            </p:nvSpPr>
            <p:spPr>
              <a:xfrm>
                <a:off x="4313326" y="10893635"/>
                <a:ext cx="489792" cy="393802"/>
              </a:xfrm>
              <a:custGeom>
                <a:avLst/>
                <a:gdLst/>
                <a:ahLst/>
                <a:cxnLst/>
                <a:rect l="l" t="t" r="r" b="b"/>
                <a:pathLst>
                  <a:path w="44295" h="35614" extrusionOk="0">
                    <a:moveTo>
                      <a:pt x="22148" y="1"/>
                    </a:moveTo>
                    <a:cubicBezTo>
                      <a:pt x="9891" y="1"/>
                      <a:pt x="1" y="7996"/>
                      <a:pt x="1" y="17834"/>
                    </a:cubicBezTo>
                    <a:cubicBezTo>
                      <a:pt x="1" y="27618"/>
                      <a:pt x="9891" y="35614"/>
                      <a:pt x="22148" y="35614"/>
                    </a:cubicBezTo>
                    <a:cubicBezTo>
                      <a:pt x="34405" y="35614"/>
                      <a:pt x="44294" y="27618"/>
                      <a:pt x="44294" y="17834"/>
                    </a:cubicBezTo>
                    <a:cubicBezTo>
                      <a:pt x="44294" y="7996"/>
                      <a:pt x="34405" y="1"/>
                      <a:pt x="22148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47"/>
              <p:cNvSpPr/>
              <p:nvPr/>
            </p:nvSpPr>
            <p:spPr>
              <a:xfrm>
                <a:off x="4770557" y="11083271"/>
                <a:ext cx="125071" cy="125071"/>
              </a:xfrm>
              <a:custGeom>
                <a:avLst/>
                <a:gdLst/>
                <a:ahLst/>
                <a:cxnLst/>
                <a:rect l="l" t="t" r="r" b="b"/>
                <a:pathLst>
                  <a:path w="11311" h="11311" extrusionOk="0">
                    <a:moveTo>
                      <a:pt x="5682" y="1"/>
                    </a:moveTo>
                    <a:cubicBezTo>
                      <a:pt x="2525" y="1"/>
                      <a:pt x="0" y="2526"/>
                      <a:pt x="0" y="5682"/>
                    </a:cubicBezTo>
                    <a:cubicBezTo>
                      <a:pt x="0" y="8786"/>
                      <a:pt x="2525" y="11311"/>
                      <a:pt x="5682" y="11311"/>
                    </a:cubicBezTo>
                    <a:cubicBezTo>
                      <a:pt x="8785" y="11311"/>
                      <a:pt x="11310" y="8786"/>
                      <a:pt x="11310" y="5682"/>
                    </a:cubicBezTo>
                    <a:cubicBezTo>
                      <a:pt x="11310" y="2526"/>
                      <a:pt x="8785" y="1"/>
                      <a:pt x="56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47"/>
              <p:cNvSpPr/>
              <p:nvPr/>
            </p:nvSpPr>
            <p:spPr>
              <a:xfrm>
                <a:off x="4786260" y="10952973"/>
                <a:ext cx="79702" cy="79691"/>
              </a:xfrm>
              <a:custGeom>
                <a:avLst/>
                <a:gdLst/>
                <a:ahLst/>
                <a:cxnLst/>
                <a:rect l="l" t="t" r="r" b="b"/>
                <a:pathLst>
                  <a:path w="7208" h="7207" extrusionOk="0">
                    <a:moveTo>
                      <a:pt x="3630" y="0"/>
                    </a:moveTo>
                    <a:cubicBezTo>
                      <a:pt x="1632" y="0"/>
                      <a:pt x="1" y="1631"/>
                      <a:pt x="1" y="3630"/>
                    </a:cubicBezTo>
                    <a:cubicBezTo>
                      <a:pt x="1" y="5576"/>
                      <a:pt x="1632" y="7207"/>
                      <a:pt x="3630" y="7207"/>
                    </a:cubicBezTo>
                    <a:cubicBezTo>
                      <a:pt x="5629" y="7207"/>
                      <a:pt x="7208" y="5576"/>
                      <a:pt x="7208" y="3630"/>
                    </a:cubicBezTo>
                    <a:cubicBezTo>
                      <a:pt x="7208" y="1631"/>
                      <a:pt x="5629" y="0"/>
                      <a:pt x="36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47"/>
              <p:cNvSpPr/>
              <p:nvPr/>
            </p:nvSpPr>
            <p:spPr>
              <a:xfrm>
                <a:off x="5024186" y="10850586"/>
                <a:ext cx="565978" cy="565978"/>
              </a:xfrm>
              <a:custGeom>
                <a:avLst/>
                <a:gdLst/>
                <a:ahLst/>
                <a:cxnLst/>
                <a:rect l="l" t="t" r="r" b="b"/>
                <a:pathLst>
                  <a:path w="51185" h="51185" extrusionOk="0">
                    <a:moveTo>
                      <a:pt x="25566" y="1"/>
                    </a:moveTo>
                    <a:cubicBezTo>
                      <a:pt x="11468" y="1"/>
                      <a:pt x="0" y="11469"/>
                      <a:pt x="0" y="25567"/>
                    </a:cubicBezTo>
                    <a:cubicBezTo>
                      <a:pt x="0" y="39717"/>
                      <a:pt x="11468" y="51185"/>
                      <a:pt x="25566" y="51185"/>
                    </a:cubicBezTo>
                    <a:cubicBezTo>
                      <a:pt x="39717" y="51185"/>
                      <a:pt x="51185" y="39717"/>
                      <a:pt x="51185" y="25567"/>
                    </a:cubicBezTo>
                    <a:cubicBezTo>
                      <a:pt x="51185" y="11469"/>
                      <a:pt x="39717" y="1"/>
                      <a:pt x="25566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47"/>
              <p:cNvSpPr/>
              <p:nvPr/>
            </p:nvSpPr>
            <p:spPr>
              <a:xfrm>
                <a:off x="5063741" y="10911948"/>
                <a:ext cx="489781" cy="444799"/>
              </a:xfrm>
              <a:custGeom>
                <a:avLst/>
                <a:gdLst/>
                <a:ahLst/>
                <a:cxnLst/>
                <a:rect l="l" t="t" r="r" b="b"/>
                <a:pathLst>
                  <a:path w="44294" h="40226" extrusionOk="0">
                    <a:moveTo>
                      <a:pt x="22105" y="1"/>
                    </a:moveTo>
                    <a:cubicBezTo>
                      <a:pt x="13022" y="1"/>
                      <a:pt x="4782" y="6221"/>
                      <a:pt x="2578" y="15441"/>
                    </a:cubicBezTo>
                    <a:cubicBezTo>
                      <a:pt x="0" y="26278"/>
                      <a:pt x="6681" y="37114"/>
                      <a:pt x="17518" y="39692"/>
                    </a:cubicBezTo>
                    <a:cubicBezTo>
                      <a:pt x="19058" y="40052"/>
                      <a:pt x="20599" y="40225"/>
                      <a:pt x="22116" y="40225"/>
                    </a:cubicBezTo>
                    <a:cubicBezTo>
                      <a:pt x="31228" y="40225"/>
                      <a:pt x="39506" y="33996"/>
                      <a:pt x="41716" y="24752"/>
                    </a:cubicBezTo>
                    <a:cubicBezTo>
                      <a:pt x="44294" y="13968"/>
                      <a:pt x="37613" y="3132"/>
                      <a:pt x="26776" y="554"/>
                    </a:cubicBezTo>
                    <a:cubicBezTo>
                      <a:pt x="25212" y="180"/>
                      <a:pt x="23646" y="1"/>
                      <a:pt x="22105" y="1"/>
                    </a:cubicBez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47"/>
              <p:cNvSpPr/>
              <p:nvPr/>
            </p:nvSpPr>
            <p:spPr>
              <a:xfrm>
                <a:off x="5220225" y="11046625"/>
                <a:ext cx="173923" cy="173348"/>
              </a:xfrm>
              <a:custGeom>
                <a:avLst/>
                <a:gdLst/>
                <a:ahLst/>
                <a:cxnLst/>
                <a:rect l="l" t="t" r="r" b="b"/>
                <a:pathLst>
                  <a:path w="15729" h="15677" extrusionOk="0">
                    <a:moveTo>
                      <a:pt x="7838" y="1"/>
                    </a:moveTo>
                    <a:cubicBezTo>
                      <a:pt x="3525" y="1"/>
                      <a:pt x="0" y="3525"/>
                      <a:pt x="0" y="7839"/>
                    </a:cubicBezTo>
                    <a:cubicBezTo>
                      <a:pt x="0" y="12205"/>
                      <a:pt x="3525" y="15677"/>
                      <a:pt x="7838" y="15677"/>
                    </a:cubicBezTo>
                    <a:cubicBezTo>
                      <a:pt x="12204" y="15677"/>
                      <a:pt x="15729" y="12205"/>
                      <a:pt x="15729" y="7839"/>
                    </a:cubicBezTo>
                    <a:cubicBezTo>
                      <a:pt x="15729" y="3525"/>
                      <a:pt x="12204" y="1"/>
                      <a:pt x="7838" y="1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47"/>
              <p:cNvSpPr/>
              <p:nvPr/>
            </p:nvSpPr>
            <p:spPr>
              <a:xfrm>
                <a:off x="5120160" y="10944823"/>
                <a:ext cx="374617" cy="374606"/>
              </a:xfrm>
              <a:custGeom>
                <a:avLst/>
                <a:gdLst/>
                <a:ahLst/>
                <a:cxnLst/>
                <a:rect l="l" t="t" r="r" b="b"/>
                <a:pathLst>
                  <a:path w="33879" h="33878" fill="none" extrusionOk="0">
                    <a:moveTo>
                      <a:pt x="20517" y="1947"/>
                    </a:moveTo>
                    <a:cubicBezTo>
                      <a:pt x="28776" y="3946"/>
                      <a:pt x="33879" y="12205"/>
                      <a:pt x="31932" y="20517"/>
                    </a:cubicBezTo>
                    <a:cubicBezTo>
                      <a:pt x="29986" y="28776"/>
                      <a:pt x="21674" y="33878"/>
                      <a:pt x="13415" y="31932"/>
                    </a:cubicBezTo>
                    <a:cubicBezTo>
                      <a:pt x="5104" y="29933"/>
                      <a:pt x="1" y="21674"/>
                      <a:pt x="2000" y="13362"/>
                    </a:cubicBezTo>
                    <a:cubicBezTo>
                      <a:pt x="3946" y="5103"/>
                      <a:pt x="12258" y="1"/>
                      <a:pt x="20517" y="1947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47"/>
              <p:cNvSpPr/>
              <p:nvPr/>
            </p:nvSpPr>
            <p:spPr>
              <a:xfrm>
                <a:off x="5188222" y="11014047"/>
                <a:ext cx="237913" cy="238499"/>
              </a:xfrm>
              <a:custGeom>
                <a:avLst/>
                <a:gdLst/>
                <a:ahLst/>
                <a:cxnLst/>
                <a:rect l="l" t="t" r="r" b="b"/>
                <a:pathLst>
                  <a:path w="21516" h="21569" fill="none" extrusionOk="0">
                    <a:moveTo>
                      <a:pt x="21516" y="10785"/>
                    </a:moveTo>
                    <a:cubicBezTo>
                      <a:pt x="21516" y="16729"/>
                      <a:pt x="16729" y="21569"/>
                      <a:pt x="10732" y="21569"/>
                    </a:cubicBezTo>
                    <a:cubicBezTo>
                      <a:pt x="4788" y="21569"/>
                      <a:pt x="1" y="16729"/>
                      <a:pt x="1" y="10785"/>
                    </a:cubicBezTo>
                    <a:cubicBezTo>
                      <a:pt x="1" y="4840"/>
                      <a:pt x="4788" y="1"/>
                      <a:pt x="10732" y="1"/>
                    </a:cubicBezTo>
                    <a:cubicBezTo>
                      <a:pt x="16729" y="1"/>
                      <a:pt x="21516" y="4840"/>
                      <a:pt x="21516" y="10785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47"/>
              <p:cNvSpPr/>
              <p:nvPr/>
            </p:nvSpPr>
            <p:spPr>
              <a:xfrm>
                <a:off x="5256871" y="11083271"/>
                <a:ext cx="100634" cy="100645"/>
              </a:xfrm>
              <a:custGeom>
                <a:avLst/>
                <a:gdLst/>
                <a:ahLst/>
                <a:cxnLst/>
                <a:rect l="l" t="t" r="r" b="b"/>
                <a:pathLst>
                  <a:path w="9101" h="9102" fill="none" extrusionOk="0">
                    <a:moveTo>
                      <a:pt x="9101" y="4525"/>
                    </a:moveTo>
                    <a:cubicBezTo>
                      <a:pt x="9101" y="7050"/>
                      <a:pt x="7049" y="9101"/>
                      <a:pt x="4524" y="9101"/>
                    </a:cubicBezTo>
                    <a:cubicBezTo>
                      <a:pt x="2052" y="9101"/>
                      <a:pt x="0" y="7050"/>
                      <a:pt x="0" y="4525"/>
                    </a:cubicBezTo>
                    <a:cubicBezTo>
                      <a:pt x="0" y="2000"/>
                      <a:pt x="2052" y="1"/>
                      <a:pt x="4524" y="1"/>
                    </a:cubicBezTo>
                    <a:cubicBezTo>
                      <a:pt x="7049" y="1"/>
                      <a:pt x="9101" y="2000"/>
                      <a:pt x="9101" y="4525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47"/>
              <p:cNvSpPr/>
              <p:nvPr/>
            </p:nvSpPr>
            <p:spPr>
              <a:xfrm>
                <a:off x="5420907" y="11093743"/>
                <a:ext cx="148922" cy="148922"/>
              </a:xfrm>
              <a:custGeom>
                <a:avLst/>
                <a:gdLst/>
                <a:ahLst/>
                <a:cxnLst/>
                <a:rect l="l" t="t" r="r" b="b"/>
                <a:pathLst>
                  <a:path w="13468" h="13468" extrusionOk="0">
                    <a:moveTo>
                      <a:pt x="6734" y="1"/>
                    </a:moveTo>
                    <a:cubicBezTo>
                      <a:pt x="2999" y="1"/>
                      <a:pt x="1" y="3052"/>
                      <a:pt x="1" y="6734"/>
                    </a:cubicBezTo>
                    <a:cubicBezTo>
                      <a:pt x="1" y="10469"/>
                      <a:pt x="2999" y="13467"/>
                      <a:pt x="6734" y="13467"/>
                    </a:cubicBezTo>
                    <a:cubicBezTo>
                      <a:pt x="10469" y="13467"/>
                      <a:pt x="13468" y="10469"/>
                      <a:pt x="13468" y="6734"/>
                    </a:cubicBezTo>
                    <a:cubicBezTo>
                      <a:pt x="13468" y="3052"/>
                      <a:pt x="10469" y="1"/>
                      <a:pt x="67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47"/>
              <p:cNvSpPr/>
              <p:nvPr/>
            </p:nvSpPr>
            <p:spPr>
              <a:xfrm>
                <a:off x="5420907" y="10940754"/>
                <a:ext cx="87841" cy="87841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7944" extrusionOk="0">
                    <a:moveTo>
                      <a:pt x="3946" y="1"/>
                    </a:moveTo>
                    <a:cubicBezTo>
                      <a:pt x="1789" y="1"/>
                      <a:pt x="1" y="1736"/>
                      <a:pt x="1" y="3946"/>
                    </a:cubicBezTo>
                    <a:cubicBezTo>
                      <a:pt x="1" y="6155"/>
                      <a:pt x="1789" y="7944"/>
                      <a:pt x="3946" y="7944"/>
                    </a:cubicBezTo>
                    <a:cubicBezTo>
                      <a:pt x="6156" y="7944"/>
                      <a:pt x="7944" y="6155"/>
                      <a:pt x="7944" y="3946"/>
                    </a:cubicBezTo>
                    <a:cubicBezTo>
                      <a:pt x="7944" y="1736"/>
                      <a:pt x="6156" y="1"/>
                      <a:pt x="39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47"/>
              <p:cNvSpPr/>
              <p:nvPr/>
            </p:nvSpPr>
            <p:spPr>
              <a:xfrm>
                <a:off x="5024186" y="10169405"/>
                <a:ext cx="565978" cy="565978"/>
              </a:xfrm>
              <a:custGeom>
                <a:avLst/>
                <a:gdLst/>
                <a:ahLst/>
                <a:cxnLst/>
                <a:rect l="l" t="t" r="r" b="b"/>
                <a:pathLst>
                  <a:path w="51185" h="51185" extrusionOk="0">
                    <a:moveTo>
                      <a:pt x="25566" y="1"/>
                    </a:moveTo>
                    <a:cubicBezTo>
                      <a:pt x="11468" y="1"/>
                      <a:pt x="0" y="11468"/>
                      <a:pt x="0" y="25619"/>
                    </a:cubicBezTo>
                    <a:cubicBezTo>
                      <a:pt x="0" y="39717"/>
                      <a:pt x="11468" y="51185"/>
                      <a:pt x="25566" y="51185"/>
                    </a:cubicBezTo>
                    <a:cubicBezTo>
                      <a:pt x="39717" y="51185"/>
                      <a:pt x="51185" y="39717"/>
                      <a:pt x="51185" y="25619"/>
                    </a:cubicBezTo>
                    <a:cubicBezTo>
                      <a:pt x="51185" y="11468"/>
                      <a:pt x="39717" y="1"/>
                      <a:pt x="25566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47"/>
              <p:cNvSpPr/>
              <p:nvPr/>
            </p:nvSpPr>
            <p:spPr>
              <a:xfrm>
                <a:off x="5063741" y="10230767"/>
                <a:ext cx="489781" cy="445009"/>
              </a:xfrm>
              <a:custGeom>
                <a:avLst/>
                <a:gdLst/>
                <a:ahLst/>
                <a:cxnLst/>
                <a:rect l="l" t="t" r="r" b="b"/>
                <a:pathLst>
                  <a:path w="44294" h="40245" extrusionOk="0">
                    <a:moveTo>
                      <a:pt x="22107" y="1"/>
                    </a:moveTo>
                    <a:cubicBezTo>
                      <a:pt x="13023" y="1"/>
                      <a:pt x="4782" y="6228"/>
                      <a:pt x="2578" y="15493"/>
                    </a:cubicBezTo>
                    <a:cubicBezTo>
                      <a:pt x="0" y="26277"/>
                      <a:pt x="6681" y="37114"/>
                      <a:pt x="17518" y="39692"/>
                    </a:cubicBezTo>
                    <a:cubicBezTo>
                      <a:pt x="19082" y="40066"/>
                      <a:pt x="20648" y="40245"/>
                      <a:pt x="22189" y="40245"/>
                    </a:cubicBezTo>
                    <a:cubicBezTo>
                      <a:pt x="31272" y="40245"/>
                      <a:pt x="39512" y="34024"/>
                      <a:pt x="41716" y="24805"/>
                    </a:cubicBezTo>
                    <a:cubicBezTo>
                      <a:pt x="44294" y="13968"/>
                      <a:pt x="37613" y="3131"/>
                      <a:pt x="26776" y="554"/>
                    </a:cubicBezTo>
                    <a:cubicBezTo>
                      <a:pt x="25213" y="180"/>
                      <a:pt x="23648" y="1"/>
                      <a:pt x="22107" y="1"/>
                    </a:cubicBez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47"/>
              <p:cNvSpPr/>
              <p:nvPr/>
            </p:nvSpPr>
            <p:spPr>
              <a:xfrm>
                <a:off x="5220225" y="10366019"/>
                <a:ext cx="173923" cy="173348"/>
              </a:xfrm>
              <a:custGeom>
                <a:avLst/>
                <a:gdLst/>
                <a:ahLst/>
                <a:cxnLst/>
                <a:rect l="l" t="t" r="r" b="b"/>
                <a:pathLst>
                  <a:path w="15729" h="15677" extrusionOk="0">
                    <a:moveTo>
                      <a:pt x="7935" y="0"/>
                    </a:moveTo>
                    <a:cubicBezTo>
                      <a:pt x="7903" y="0"/>
                      <a:pt x="7870" y="1"/>
                      <a:pt x="7838" y="1"/>
                    </a:cubicBezTo>
                    <a:cubicBezTo>
                      <a:pt x="3525" y="1"/>
                      <a:pt x="0" y="3473"/>
                      <a:pt x="0" y="7839"/>
                    </a:cubicBezTo>
                    <a:cubicBezTo>
                      <a:pt x="0" y="12153"/>
                      <a:pt x="3525" y="15677"/>
                      <a:pt x="7838" y="15677"/>
                    </a:cubicBezTo>
                    <a:cubicBezTo>
                      <a:pt x="12204" y="15677"/>
                      <a:pt x="15729" y="12153"/>
                      <a:pt x="15729" y="7839"/>
                    </a:cubicBezTo>
                    <a:cubicBezTo>
                      <a:pt x="15729" y="3505"/>
                      <a:pt x="12256" y="0"/>
                      <a:pt x="7935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47"/>
              <p:cNvSpPr/>
              <p:nvPr/>
            </p:nvSpPr>
            <p:spPr>
              <a:xfrm>
                <a:off x="5120160" y="10263643"/>
                <a:ext cx="374617" cy="375192"/>
              </a:xfrm>
              <a:custGeom>
                <a:avLst/>
                <a:gdLst/>
                <a:ahLst/>
                <a:cxnLst/>
                <a:rect l="l" t="t" r="r" b="b"/>
                <a:pathLst>
                  <a:path w="33879" h="33931" fill="none" extrusionOk="0">
                    <a:moveTo>
                      <a:pt x="20517" y="1999"/>
                    </a:moveTo>
                    <a:cubicBezTo>
                      <a:pt x="28776" y="3946"/>
                      <a:pt x="33879" y="12257"/>
                      <a:pt x="31932" y="20516"/>
                    </a:cubicBezTo>
                    <a:cubicBezTo>
                      <a:pt x="29986" y="28775"/>
                      <a:pt x="21674" y="33931"/>
                      <a:pt x="13415" y="31932"/>
                    </a:cubicBezTo>
                    <a:cubicBezTo>
                      <a:pt x="5104" y="29985"/>
                      <a:pt x="1" y="21674"/>
                      <a:pt x="1947" y="13415"/>
                    </a:cubicBezTo>
                    <a:cubicBezTo>
                      <a:pt x="3946" y="5156"/>
                      <a:pt x="12258" y="1"/>
                      <a:pt x="20517" y="1999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47"/>
              <p:cNvSpPr/>
              <p:nvPr/>
            </p:nvSpPr>
            <p:spPr>
              <a:xfrm>
                <a:off x="5188222" y="10333453"/>
                <a:ext cx="237913" cy="238488"/>
              </a:xfrm>
              <a:custGeom>
                <a:avLst/>
                <a:gdLst/>
                <a:ahLst/>
                <a:cxnLst/>
                <a:rect l="l" t="t" r="r" b="b"/>
                <a:pathLst>
                  <a:path w="21516" h="21568" fill="none" extrusionOk="0">
                    <a:moveTo>
                      <a:pt x="21516" y="10784"/>
                    </a:moveTo>
                    <a:cubicBezTo>
                      <a:pt x="21516" y="16728"/>
                      <a:pt x="16729" y="21568"/>
                      <a:pt x="10732" y="21568"/>
                    </a:cubicBezTo>
                    <a:cubicBezTo>
                      <a:pt x="4788" y="21568"/>
                      <a:pt x="1" y="16728"/>
                      <a:pt x="1" y="10784"/>
                    </a:cubicBezTo>
                    <a:cubicBezTo>
                      <a:pt x="1" y="4840"/>
                      <a:pt x="4788" y="0"/>
                      <a:pt x="10732" y="0"/>
                    </a:cubicBezTo>
                    <a:cubicBezTo>
                      <a:pt x="16729" y="0"/>
                      <a:pt x="21516" y="4840"/>
                      <a:pt x="21516" y="10784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47"/>
              <p:cNvSpPr/>
              <p:nvPr/>
            </p:nvSpPr>
            <p:spPr>
              <a:xfrm>
                <a:off x="5256871" y="10402090"/>
                <a:ext cx="100634" cy="101220"/>
              </a:xfrm>
              <a:custGeom>
                <a:avLst/>
                <a:gdLst/>
                <a:ahLst/>
                <a:cxnLst/>
                <a:rect l="l" t="t" r="r" b="b"/>
                <a:pathLst>
                  <a:path w="9101" h="9154" fill="none" extrusionOk="0">
                    <a:moveTo>
                      <a:pt x="9101" y="4577"/>
                    </a:moveTo>
                    <a:cubicBezTo>
                      <a:pt x="9101" y="7102"/>
                      <a:pt x="7049" y="9154"/>
                      <a:pt x="4524" y="9154"/>
                    </a:cubicBezTo>
                    <a:cubicBezTo>
                      <a:pt x="2052" y="9154"/>
                      <a:pt x="0" y="7102"/>
                      <a:pt x="0" y="4577"/>
                    </a:cubicBezTo>
                    <a:cubicBezTo>
                      <a:pt x="0" y="2052"/>
                      <a:pt x="2052" y="0"/>
                      <a:pt x="4524" y="0"/>
                    </a:cubicBezTo>
                    <a:cubicBezTo>
                      <a:pt x="7049" y="0"/>
                      <a:pt x="9101" y="2052"/>
                      <a:pt x="9101" y="4577"/>
                    </a:cubicBezTo>
                    <a:close/>
                  </a:path>
                </a:pathLst>
              </a:custGeom>
              <a:noFill/>
              <a:ln w="7900" cap="flat" cmpd="sng">
                <a:solidFill>
                  <a:srgbClr val="8E7CC3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47"/>
              <p:cNvSpPr/>
              <p:nvPr/>
            </p:nvSpPr>
            <p:spPr>
              <a:xfrm>
                <a:off x="5420907" y="10413138"/>
                <a:ext cx="148922" cy="148922"/>
              </a:xfrm>
              <a:custGeom>
                <a:avLst/>
                <a:gdLst/>
                <a:ahLst/>
                <a:cxnLst/>
                <a:rect l="l" t="t" r="r" b="b"/>
                <a:pathLst>
                  <a:path w="13468" h="13468" extrusionOk="0">
                    <a:moveTo>
                      <a:pt x="6734" y="1"/>
                    </a:moveTo>
                    <a:cubicBezTo>
                      <a:pt x="2999" y="1"/>
                      <a:pt x="1" y="2999"/>
                      <a:pt x="1" y="6734"/>
                    </a:cubicBezTo>
                    <a:cubicBezTo>
                      <a:pt x="1" y="10417"/>
                      <a:pt x="2999" y="13468"/>
                      <a:pt x="6734" y="13468"/>
                    </a:cubicBezTo>
                    <a:cubicBezTo>
                      <a:pt x="10469" y="13468"/>
                      <a:pt x="13468" y="10469"/>
                      <a:pt x="13468" y="6734"/>
                    </a:cubicBezTo>
                    <a:cubicBezTo>
                      <a:pt x="13468" y="2999"/>
                      <a:pt x="10469" y="1"/>
                      <a:pt x="67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47"/>
              <p:cNvSpPr/>
              <p:nvPr/>
            </p:nvSpPr>
            <p:spPr>
              <a:xfrm>
                <a:off x="5420907" y="10259573"/>
                <a:ext cx="87841" cy="87841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7944" extrusionOk="0">
                    <a:moveTo>
                      <a:pt x="3946" y="0"/>
                    </a:moveTo>
                    <a:cubicBezTo>
                      <a:pt x="1789" y="0"/>
                      <a:pt x="1" y="1789"/>
                      <a:pt x="1" y="3998"/>
                    </a:cubicBezTo>
                    <a:cubicBezTo>
                      <a:pt x="1" y="6155"/>
                      <a:pt x="1789" y="7944"/>
                      <a:pt x="3946" y="7944"/>
                    </a:cubicBezTo>
                    <a:cubicBezTo>
                      <a:pt x="6156" y="7944"/>
                      <a:pt x="7944" y="6155"/>
                      <a:pt x="7944" y="3998"/>
                    </a:cubicBezTo>
                    <a:cubicBezTo>
                      <a:pt x="7944" y="1789"/>
                      <a:pt x="6156" y="0"/>
                      <a:pt x="39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47"/>
              <p:cNvSpPr/>
              <p:nvPr/>
            </p:nvSpPr>
            <p:spPr>
              <a:xfrm>
                <a:off x="5648937" y="10371846"/>
                <a:ext cx="586932" cy="1044690"/>
              </a:xfrm>
              <a:custGeom>
                <a:avLst/>
                <a:gdLst/>
                <a:ahLst/>
                <a:cxnLst/>
                <a:rect l="l" t="t" r="r" b="b"/>
                <a:pathLst>
                  <a:path w="53080" h="94478" extrusionOk="0">
                    <a:moveTo>
                      <a:pt x="26566" y="0"/>
                    </a:moveTo>
                    <a:cubicBezTo>
                      <a:pt x="11890" y="0"/>
                      <a:pt x="1" y="10889"/>
                      <a:pt x="1" y="36981"/>
                    </a:cubicBezTo>
                    <a:cubicBezTo>
                      <a:pt x="1" y="63073"/>
                      <a:pt x="11890" y="94478"/>
                      <a:pt x="26566" y="94478"/>
                    </a:cubicBezTo>
                    <a:cubicBezTo>
                      <a:pt x="41191" y="94478"/>
                      <a:pt x="53079" y="63073"/>
                      <a:pt x="53079" y="36981"/>
                    </a:cubicBezTo>
                    <a:cubicBezTo>
                      <a:pt x="53079" y="10889"/>
                      <a:pt x="41191" y="0"/>
                      <a:pt x="26566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47"/>
              <p:cNvSpPr/>
              <p:nvPr/>
            </p:nvSpPr>
            <p:spPr>
              <a:xfrm>
                <a:off x="5718161" y="10467820"/>
                <a:ext cx="329248" cy="774810"/>
              </a:xfrm>
              <a:custGeom>
                <a:avLst/>
                <a:gdLst/>
                <a:ahLst/>
                <a:cxnLst/>
                <a:rect l="l" t="t" r="r" b="b"/>
                <a:pathLst>
                  <a:path w="29776" h="70071" extrusionOk="0">
                    <a:moveTo>
                      <a:pt x="14888" y="1"/>
                    </a:moveTo>
                    <a:cubicBezTo>
                      <a:pt x="6629" y="1"/>
                      <a:pt x="1" y="7576"/>
                      <a:pt x="1" y="26934"/>
                    </a:cubicBezTo>
                    <a:cubicBezTo>
                      <a:pt x="1" y="46293"/>
                      <a:pt x="6629" y="70070"/>
                      <a:pt x="14888" y="70070"/>
                    </a:cubicBezTo>
                    <a:cubicBezTo>
                      <a:pt x="23094" y="70070"/>
                      <a:pt x="29775" y="46293"/>
                      <a:pt x="29775" y="26934"/>
                    </a:cubicBezTo>
                    <a:cubicBezTo>
                      <a:pt x="29775" y="7576"/>
                      <a:pt x="23094" y="1"/>
                      <a:pt x="14888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47"/>
              <p:cNvSpPr/>
              <p:nvPr/>
            </p:nvSpPr>
            <p:spPr>
              <a:xfrm>
                <a:off x="5861850" y="10296795"/>
                <a:ext cx="161130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14572" h="28671" extrusionOk="0">
                    <a:moveTo>
                      <a:pt x="7312" y="1"/>
                    </a:moveTo>
                    <a:cubicBezTo>
                      <a:pt x="3262" y="1"/>
                      <a:pt x="0" y="6419"/>
                      <a:pt x="0" y="14362"/>
                    </a:cubicBezTo>
                    <a:cubicBezTo>
                      <a:pt x="0" y="22253"/>
                      <a:pt x="3262" y="28671"/>
                      <a:pt x="7312" y="28671"/>
                    </a:cubicBezTo>
                    <a:cubicBezTo>
                      <a:pt x="11310" y="28671"/>
                      <a:pt x="14572" y="22253"/>
                      <a:pt x="14572" y="14362"/>
                    </a:cubicBezTo>
                    <a:cubicBezTo>
                      <a:pt x="14572" y="6419"/>
                      <a:pt x="11310" y="1"/>
                      <a:pt x="7312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47"/>
              <p:cNvSpPr/>
              <p:nvPr/>
            </p:nvSpPr>
            <p:spPr>
              <a:xfrm>
                <a:off x="5662317" y="10296795"/>
                <a:ext cx="280385" cy="245476"/>
              </a:xfrm>
              <a:custGeom>
                <a:avLst/>
                <a:gdLst/>
                <a:ahLst/>
                <a:cxnLst/>
                <a:rect l="l" t="t" r="r" b="b"/>
                <a:pathLst>
                  <a:path w="25357" h="22200" extrusionOk="0">
                    <a:moveTo>
                      <a:pt x="24146" y="1"/>
                    </a:moveTo>
                    <a:cubicBezTo>
                      <a:pt x="10837" y="1"/>
                      <a:pt x="1" y="9943"/>
                      <a:pt x="1" y="22200"/>
                    </a:cubicBezTo>
                    <a:lnTo>
                      <a:pt x="1158" y="22200"/>
                    </a:lnTo>
                    <a:cubicBezTo>
                      <a:pt x="14520" y="22200"/>
                      <a:pt x="25356" y="12258"/>
                      <a:pt x="25356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47"/>
              <p:cNvSpPr/>
              <p:nvPr/>
            </p:nvSpPr>
            <p:spPr>
              <a:xfrm>
                <a:off x="5942707" y="10296795"/>
                <a:ext cx="279799" cy="245476"/>
              </a:xfrm>
              <a:custGeom>
                <a:avLst/>
                <a:gdLst/>
                <a:ahLst/>
                <a:cxnLst/>
                <a:rect l="l" t="t" r="r" b="b"/>
                <a:pathLst>
                  <a:path w="25304" h="22200" extrusionOk="0">
                    <a:moveTo>
                      <a:pt x="0" y="1"/>
                    </a:moveTo>
                    <a:cubicBezTo>
                      <a:pt x="0" y="12258"/>
                      <a:pt x="10784" y="22200"/>
                      <a:pt x="24146" y="22200"/>
                    </a:cubicBezTo>
                    <a:lnTo>
                      <a:pt x="25303" y="22200"/>
                    </a:lnTo>
                    <a:cubicBezTo>
                      <a:pt x="25303" y="9943"/>
                      <a:pt x="14467" y="1"/>
                      <a:pt x="115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47"/>
              <p:cNvSpPr/>
              <p:nvPr/>
            </p:nvSpPr>
            <p:spPr>
              <a:xfrm>
                <a:off x="5858355" y="10176383"/>
                <a:ext cx="168118" cy="258856"/>
              </a:xfrm>
              <a:custGeom>
                <a:avLst/>
                <a:gdLst/>
                <a:ahLst/>
                <a:cxnLst/>
                <a:rect l="l" t="t" r="r" b="b"/>
                <a:pathLst>
                  <a:path w="15204" h="23410" extrusionOk="0">
                    <a:moveTo>
                      <a:pt x="1" y="1"/>
                    </a:moveTo>
                    <a:lnTo>
                      <a:pt x="3788" y="11679"/>
                    </a:lnTo>
                    <a:lnTo>
                      <a:pt x="7628" y="23410"/>
                    </a:lnTo>
                    <a:lnTo>
                      <a:pt x="11416" y="11679"/>
                    </a:lnTo>
                    <a:lnTo>
                      <a:pt x="15203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47"/>
              <p:cNvSpPr/>
              <p:nvPr/>
            </p:nvSpPr>
            <p:spPr>
              <a:xfrm>
                <a:off x="5662317" y="10641178"/>
                <a:ext cx="182659" cy="182648"/>
              </a:xfrm>
              <a:custGeom>
                <a:avLst/>
                <a:gdLst/>
                <a:ahLst/>
                <a:cxnLst/>
                <a:rect l="l" t="t" r="r" b="b"/>
                <a:pathLst>
                  <a:path w="16519" h="16518" extrusionOk="0">
                    <a:moveTo>
                      <a:pt x="8260" y="0"/>
                    </a:moveTo>
                    <a:cubicBezTo>
                      <a:pt x="3683" y="0"/>
                      <a:pt x="1" y="3682"/>
                      <a:pt x="1" y="8259"/>
                    </a:cubicBezTo>
                    <a:cubicBezTo>
                      <a:pt x="1" y="12836"/>
                      <a:pt x="3736" y="16518"/>
                      <a:pt x="8260" y="16518"/>
                    </a:cubicBezTo>
                    <a:cubicBezTo>
                      <a:pt x="12836" y="16518"/>
                      <a:pt x="16519" y="12836"/>
                      <a:pt x="16519" y="8259"/>
                    </a:cubicBezTo>
                    <a:cubicBezTo>
                      <a:pt x="16519" y="3682"/>
                      <a:pt x="12836" y="0"/>
                      <a:pt x="8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47"/>
              <p:cNvSpPr/>
              <p:nvPr/>
            </p:nvSpPr>
            <p:spPr>
              <a:xfrm>
                <a:off x="5686755" y="10912246"/>
                <a:ext cx="115761" cy="115761"/>
              </a:xfrm>
              <a:custGeom>
                <a:avLst/>
                <a:gdLst/>
                <a:ahLst/>
                <a:cxnLst/>
                <a:rect l="l" t="t" r="r" b="b"/>
                <a:pathLst>
                  <a:path w="10469" h="10469" extrusionOk="0">
                    <a:moveTo>
                      <a:pt x="5208" y="1"/>
                    </a:moveTo>
                    <a:cubicBezTo>
                      <a:pt x="2315" y="1"/>
                      <a:pt x="0" y="2368"/>
                      <a:pt x="0" y="5261"/>
                    </a:cubicBezTo>
                    <a:cubicBezTo>
                      <a:pt x="0" y="8155"/>
                      <a:pt x="2315" y="10469"/>
                      <a:pt x="5208" y="10469"/>
                    </a:cubicBezTo>
                    <a:cubicBezTo>
                      <a:pt x="8101" y="10469"/>
                      <a:pt x="10469" y="8155"/>
                      <a:pt x="10469" y="5261"/>
                    </a:cubicBezTo>
                    <a:cubicBezTo>
                      <a:pt x="10469" y="2368"/>
                      <a:pt x="8101" y="1"/>
                      <a:pt x="52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5" name="Google Shape;8065;p47"/>
            <p:cNvGrpSpPr/>
            <p:nvPr/>
          </p:nvGrpSpPr>
          <p:grpSpPr>
            <a:xfrm>
              <a:off x="-4936378" y="-1725036"/>
              <a:ext cx="2120335" cy="1381537"/>
              <a:chOff x="1827097" y="8142726"/>
              <a:chExt cx="2120335" cy="1381537"/>
            </a:xfrm>
          </p:grpSpPr>
          <p:sp>
            <p:nvSpPr>
              <p:cNvPr id="8066" name="Google Shape;8066;p47"/>
              <p:cNvSpPr/>
              <p:nvPr/>
            </p:nvSpPr>
            <p:spPr>
              <a:xfrm>
                <a:off x="1827097" y="8180534"/>
                <a:ext cx="1049357" cy="1105783"/>
              </a:xfrm>
              <a:custGeom>
                <a:avLst/>
                <a:gdLst/>
                <a:ahLst/>
                <a:cxnLst/>
                <a:rect l="l" t="t" r="r" b="b"/>
                <a:pathLst>
                  <a:path w="94900" h="100003" extrusionOk="0">
                    <a:moveTo>
                      <a:pt x="47450" y="1"/>
                    </a:moveTo>
                    <a:cubicBezTo>
                      <a:pt x="21411" y="1"/>
                      <a:pt x="369" y="12941"/>
                      <a:pt x="369" y="28933"/>
                    </a:cubicBezTo>
                    <a:cubicBezTo>
                      <a:pt x="369" y="33037"/>
                      <a:pt x="1736" y="36982"/>
                      <a:pt x="4314" y="40506"/>
                    </a:cubicBezTo>
                    <a:cubicBezTo>
                      <a:pt x="6786" y="43978"/>
                      <a:pt x="6786" y="48450"/>
                      <a:pt x="3946" y="51711"/>
                    </a:cubicBezTo>
                    <a:cubicBezTo>
                      <a:pt x="1421" y="54604"/>
                      <a:pt x="0" y="57866"/>
                      <a:pt x="0" y="61233"/>
                    </a:cubicBezTo>
                    <a:cubicBezTo>
                      <a:pt x="0" y="66178"/>
                      <a:pt x="2999" y="70754"/>
                      <a:pt x="8102" y="74542"/>
                    </a:cubicBezTo>
                    <a:cubicBezTo>
                      <a:pt x="11889" y="77382"/>
                      <a:pt x="13362" y="81906"/>
                      <a:pt x="11363" y="85904"/>
                    </a:cubicBezTo>
                    <a:cubicBezTo>
                      <a:pt x="11047" y="86536"/>
                      <a:pt x="10890" y="87219"/>
                      <a:pt x="10890" y="87851"/>
                    </a:cubicBezTo>
                    <a:cubicBezTo>
                      <a:pt x="10890" y="94584"/>
                      <a:pt x="27250" y="100002"/>
                      <a:pt x="47450" y="100002"/>
                    </a:cubicBezTo>
                    <a:cubicBezTo>
                      <a:pt x="67650" y="100002"/>
                      <a:pt x="84011" y="94584"/>
                      <a:pt x="84011" y="87851"/>
                    </a:cubicBezTo>
                    <a:cubicBezTo>
                      <a:pt x="84011" y="87219"/>
                      <a:pt x="83853" y="86536"/>
                      <a:pt x="83537" y="85904"/>
                    </a:cubicBezTo>
                    <a:cubicBezTo>
                      <a:pt x="81538" y="81906"/>
                      <a:pt x="83064" y="77330"/>
                      <a:pt x="86799" y="74542"/>
                    </a:cubicBezTo>
                    <a:cubicBezTo>
                      <a:pt x="91901" y="70754"/>
                      <a:pt x="94900" y="66178"/>
                      <a:pt x="94900" y="61233"/>
                    </a:cubicBezTo>
                    <a:cubicBezTo>
                      <a:pt x="94900" y="57866"/>
                      <a:pt x="93479" y="54604"/>
                      <a:pt x="90954" y="51711"/>
                    </a:cubicBezTo>
                    <a:cubicBezTo>
                      <a:pt x="88114" y="48450"/>
                      <a:pt x="88114" y="43978"/>
                      <a:pt x="90586" y="40506"/>
                    </a:cubicBezTo>
                    <a:cubicBezTo>
                      <a:pt x="93164" y="36982"/>
                      <a:pt x="94584" y="33037"/>
                      <a:pt x="94584" y="28933"/>
                    </a:cubicBezTo>
                    <a:cubicBezTo>
                      <a:pt x="94584" y="12941"/>
                      <a:pt x="73490" y="1"/>
                      <a:pt x="4745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47"/>
              <p:cNvSpPr/>
              <p:nvPr/>
            </p:nvSpPr>
            <p:spPr>
              <a:xfrm>
                <a:off x="1983580" y="8142726"/>
                <a:ext cx="736407" cy="1202337"/>
              </a:xfrm>
              <a:custGeom>
                <a:avLst/>
                <a:gdLst/>
                <a:ahLst/>
                <a:cxnLst/>
                <a:rect l="l" t="t" r="r" b="b"/>
                <a:pathLst>
                  <a:path w="66598" h="108735" extrusionOk="0">
                    <a:moveTo>
                      <a:pt x="33299" y="0"/>
                    </a:moveTo>
                    <a:cubicBezTo>
                      <a:pt x="15045" y="0"/>
                      <a:pt x="263" y="14046"/>
                      <a:pt x="263" y="31405"/>
                    </a:cubicBezTo>
                    <a:cubicBezTo>
                      <a:pt x="263" y="36666"/>
                      <a:pt x="1631" y="41663"/>
                      <a:pt x="4051" y="46030"/>
                    </a:cubicBezTo>
                    <a:cubicBezTo>
                      <a:pt x="5524" y="48712"/>
                      <a:pt x="5471" y="52027"/>
                      <a:pt x="3735" y="54604"/>
                    </a:cubicBezTo>
                    <a:cubicBezTo>
                      <a:pt x="1368" y="58181"/>
                      <a:pt x="0" y="62232"/>
                      <a:pt x="0" y="66545"/>
                    </a:cubicBezTo>
                    <a:cubicBezTo>
                      <a:pt x="0" y="72490"/>
                      <a:pt x="2578" y="77961"/>
                      <a:pt x="6891" y="82327"/>
                    </a:cubicBezTo>
                    <a:cubicBezTo>
                      <a:pt x="9522" y="85010"/>
                      <a:pt x="10048" y="88955"/>
                      <a:pt x="8417" y="92322"/>
                    </a:cubicBezTo>
                    <a:cubicBezTo>
                      <a:pt x="7891" y="93321"/>
                      <a:pt x="7628" y="94426"/>
                      <a:pt x="7628" y="95531"/>
                    </a:cubicBezTo>
                    <a:cubicBezTo>
                      <a:pt x="7628" y="102843"/>
                      <a:pt x="19148" y="108735"/>
                      <a:pt x="33299" y="108735"/>
                    </a:cubicBezTo>
                    <a:cubicBezTo>
                      <a:pt x="47502" y="108735"/>
                      <a:pt x="58970" y="102843"/>
                      <a:pt x="58970" y="95531"/>
                    </a:cubicBezTo>
                    <a:cubicBezTo>
                      <a:pt x="58970" y="94426"/>
                      <a:pt x="58707" y="93321"/>
                      <a:pt x="58181" y="92322"/>
                    </a:cubicBezTo>
                    <a:cubicBezTo>
                      <a:pt x="56550" y="88955"/>
                      <a:pt x="57077" y="85010"/>
                      <a:pt x="59707" y="82327"/>
                    </a:cubicBezTo>
                    <a:cubicBezTo>
                      <a:pt x="64020" y="77961"/>
                      <a:pt x="66598" y="72490"/>
                      <a:pt x="66598" y="66545"/>
                    </a:cubicBezTo>
                    <a:cubicBezTo>
                      <a:pt x="66598" y="62232"/>
                      <a:pt x="65230" y="58181"/>
                      <a:pt x="62863" y="54604"/>
                    </a:cubicBezTo>
                    <a:cubicBezTo>
                      <a:pt x="61127" y="52027"/>
                      <a:pt x="61075" y="48712"/>
                      <a:pt x="62600" y="46030"/>
                    </a:cubicBezTo>
                    <a:cubicBezTo>
                      <a:pt x="65020" y="41663"/>
                      <a:pt x="66388" y="36666"/>
                      <a:pt x="66388" y="31405"/>
                    </a:cubicBezTo>
                    <a:cubicBezTo>
                      <a:pt x="66388" y="14046"/>
                      <a:pt x="51553" y="0"/>
                      <a:pt x="3329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47"/>
              <p:cNvSpPr/>
              <p:nvPr/>
            </p:nvSpPr>
            <p:spPr>
              <a:xfrm>
                <a:off x="2252912" y="8811688"/>
                <a:ext cx="197774" cy="711406"/>
              </a:xfrm>
              <a:custGeom>
                <a:avLst/>
                <a:gdLst/>
                <a:ahLst/>
                <a:cxnLst/>
                <a:rect l="l" t="t" r="r" b="b"/>
                <a:pathLst>
                  <a:path w="17886" h="64337" extrusionOk="0">
                    <a:moveTo>
                      <a:pt x="8943" y="1"/>
                    </a:moveTo>
                    <a:cubicBezTo>
                      <a:pt x="8943" y="1"/>
                      <a:pt x="0" y="25988"/>
                      <a:pt x="0" y="44242"/>
                    </a:cubicBezTo>
                    <a:cubicBezTo>
                      <a:pt x="0" y="62495"/>
                      <a:pt x="3998" y="64337"/>
                      <a:pt x="8943" y="64337"/>
                    </a:cubicBezTo>
                    <a:cubicBezTo>
                      <a:pt x="13888" y="64337"/>
                      <a:pt x="17886" y="62495"/>
                      <a:pt x="17886" y="44242"/>
                    </a:cubicBezTo>
                    <a:cubicBezTo>
                      <a:pt x="17886" y="25988"/>
                      <a:pt x="8943" y="1"/>
                      <a:pt x="8943" y="1"/>
                    </a:cubicBez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47"/>
              <p:cNvSpPr/>
              <p:nvPr/>
            </p:nvSpPr>
            <p:spPr>
              <a:xfrm>
                <a:off x="2208116" y="8895464"/>
                <a:ext cx="143681" cy="144256"/>
              </a:xfrm>
              <a:custGeom>
                <a:avLst/>
                <a:gdLst/>
                <a:ahLst/>
                <a:cxnLst/>
                <a:rect l="l" t="t" r="r" b="b"/>
                <a:pathLst>
                  <a:path w="12994" h="13046" extrusionOk="0">
                    <a:moveTo>
                      <a:pt x="1" y="0"/>
                    </a:moveTo>
                    <a:lnTo>
                      <a:pt x="4051" y="6523"/>
                    </a:lnTo>
                    <a:lnTo>
                      <a:pt x="8154" y="13046"/>
                    </a:lnTo>
                    <a:lnTo>
                      <a:pt x="10574" y="10626"/>
                    </a:lnTo>
                    <a:lnTo>
                      <a:pt x="12994" y="8206"/>
                    </a:lnTo>
                    <a:lnTo>
                      <a:pt x="6471" y="410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47"/>
              <p:cNvSpPr/>
              <p:nvPr/>
            </p:nvSpPr>
            <p:spPr>
              <a:xfrm>
                <a:off x="2183688" y="9046706"/>
                <a:ext cx="144267" cy="1442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3046" extrusionOk="0">
                    <a:moveTo>
                      <a:pt x="0" y="0"/>
                    </a:moveTo>
                    <a:lnTo>
                      <a:pt x="4103" y="6523"/>
                    </a:lnTo>
                    <a:lnTo>
                      <a:pt x="8207" y="13046"/>
                    </a:lnTo>
                    <a:lnTo>
                      <a:pt x="10626" y="10626"/>
                    </a:lnTo>
                    <a:lnTo>
                      <a:pt x="13046" y="8207"/>
                    </a:lnTo>
                    <a:lnTo>
                      <a:pt x="6523" y="410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47"/>
              <p:cNvSpPr/>
              <p:nvPr/>
            </p:nvSpPr>
            <p:spPr>
              <a:xfrm>
                <a:off x="2351805" y="8895464"/>
                <a:ext cx="144256" cy="144256"/>
              </a:xfrm>
              <a:custGeom>
                <a:avLst/>
                <a:gdLst/>
                <a:ahLst/>
                <a:cxnLst/>
                <a:rect l="l" t="t" r="r" b="b"/>
                <a:pathLst>
                  <a:path w="13046" h="13046" extrusionOk="0">
                    <a:moveTo>
                      <a:pt x="13046" y="0"/>
                    </a:moveTo>
                    <a:lnTo>
                      <a:pt x="6523" y="4103"/>
                    </a:lnTo>
                    <a:lnTo>
                      <a:pt x="0" y="8206"/>
                    </a:lnTo>
                    <a:lnTo>
                      <a:pt x="2420" y="10626"/>
                    </a:lnTo>
                    <a:lnTo>
                      <a:pt x="4840" y="13046"/>
                    </a:lnTo>
                    <a:lnTo>
                      <a:pt x="8943" y="6523"/>
                    </a:lnTo>
                    <a:lnTo>
                      <a:pt x="13046" y="0"/>
                    </a:ln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47"/>
              <p:cNvSpPr/>
              <p:nvPr/>
            </p:nvSpPr>
            <p:spPr>
              <a:xfrm>
                <a:off x="2376232" y="9046706"/>
                <a:ext cx="143681" cy="144256"/>
              </a:xfrm>
              <a:custGeom>
                <a:avLst/>
                <a:gdLst/>
                <a:ahLst/>
                <a:cxnLst/>
                <a:rect l="l" t="t" r="r" b="b"/>
                <a:pathLst>
                  <a:path w="12994" h="13046" extrusionOk="0">
                    <a:moveTo>
                      <a:pt x="12994" y="0"/>
                    </a:moveTo>
                    <a:lnTo>
                      <a:pt x="6471" y="4103"/>
                    </a:lnTo>
                    <a:lnTo>
                      <a:pt x="1" y="8207"/>
                    </a:lnTo>
                    <a:lnTo>
                      <a:pt x="2420" y="10626"/>
                    </a:lnTo>
                    <a:lnTo>
                      <a:pt x="4788" y="13046"/>
                    </a:lnTo>
                    <a:lnTo>
                      <a:pt x="8891" y="6523"/>
                    </a:lnTo>
                    <a:lnTo>
                      <a:pt x="12994" y="0"/>
                    </a:ln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47"/>
              <p:cNvSpPr/>
              <p:nvPr/>
            </p:nvSpPr>
            <p:spPr>
              <a:xfrm>
                <a:off x="2444870" y="8357962"/>
                <a:ext cx="204763" cy="204752"/>
              </a:xfrm>
              <a:custGeom>
                <a:avLst/>
                <a:gdLst/>
                <a:ahLst/>
                <a:cxnLst/>
                <a:rect l="l" t="t" r="r" b="b"/>
                <a:pathLst>
                  <a:path w="18518" h="18517" extrusionOk="0">
                    <a:moveTo>
                      <a:pt x="9259" y="0"/>
                    </a:moveTo>
                    <a:cubicBezTo>
                      <a:pt x="4157" y="0"/>
                      <a:pt x="1" y="4156"/>
                      <a:pt x="1" y="9259"/>
                    </a:cubicBezTo>
                    <a:cubicBezTo>
                      <a:pt x="1" y="14361"/>
                      <a:pt x="4157" y="18517"/>
                      <a:pt x="9259" y="18517"/>
                    </a:cubicBezTo>
                    <a:cubicBezTo>
                      <a:pt x="14362" y="18517"/>
                      <a:pt x="18518" y="14361"/>
                      <a:pt x="18518" y="9259"/>
                    </a:cubicBezTo>
                    <a:cubicBezTo>
                      <a:pt x="18518" y="4156"/>
                      <a:pt x="14362" y="0"/>
                      <a:pt x="92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47"/>
              <p:cNvSpPr/>
              <p:nvPr/>
            </p:nvSpPr>
            <p:spPr>
              <a:xfrm>
                <a:off x="2282581" y="8235217"/>
                <a:ext cx="137865" cy="137865"/>
              </a:xfrm>
              <a:custGeom>
                <a:avLst/>
                <a:gdLst/>
                <a:ahLst/>
                <a:cxnLst/>
                <a:rect l="l" t="t" r="r" b="b"/>
                <a:pathLst>
                  <a:path w="12468" h="12468" extrusionOk="0">
                    <a:moveTo>
                      <a:pt x="6260" y="1"/>
                    </a:moveTo>
                    <a:cubicBezTo>
                      <a:pt x="2841" y="1"/>
                      <a:pt x="0" y="2841"/>
                      <a:pt x="0" y="6261"/>
                    </a:cubicBezTo>
                    <a:cubicBezTo>
                      <a:pt x="0" y="9680"/>
                      <a:pt x="2841" y="12468"/>
                      <a:pt x="6260" y="12468"/>
                    </a:cubicBezTo>
                    <a:cubicBezTo>
                      <a:pt x="9679" y="12468"/>
                      <a:pt x="12467" y="9680"/>
                      <a:pt x="12467" y="6261"/>
                    </a:cubicBezTo>
                    <a:cubicBezTo>
                      <a:pt x="12467" y="2841"/>
                      <a:pt x="9679" y="1"/>
                      <a:pt x="6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47"/>
              <p:cNvSpPr/>
              <p:nvPr/>
            </p:nvSpPr>
            <p:spPr>
              <a:xfrm>
                <a:off x="2973072" y="8204674"/>
                <a:ext cx="201269" cy="310616"/>
              </a:xfrm>
              <a:custGeom>
                <a:avLst/>
                <a:gdLst/>
                <a:ahLst/>
                <a:cxnLst/>
                <a:rect l="l" t="t" r="r" b="b"/>
                <a:pathLst>
                  <a:path w="18202" h="28091" extrusionOk="0">
                    <a:moveTo>
                      <a:pt x="6368" y="1"/>
                    </a:moveTo>
                    <a:cubicBezTo>
                      <a:pt x="6028" y="1"/>
                      <a:pt x="5694" y="44"/>
                      <a:pt x="5366" y="132"/>
                    </a:cubicBezTo>
                    <a:cubicBezTo>
                      <a:pt x="1473" y="1132"/>
                      <a:pt x="0" y="8233"/>
                      <a:pt x="2052" y="15914"/>
                    </a:cubicBezTo>
                    <a:cubicBezTo>
                      <a:pt x="3932" y="22952"/>
                      <a:pt x="8154" y="28091"/>
                      <a:pt x="11842" y="28091"/>
                    </a:cubicBezTo>
                    <a:cubicBezTo>
                      <a:pt x="12179" y="28091"/>
                      <a:pt x="12510" y="28048"/>
                      <a:pt x="12836" y="27960"/>
                    </a:cubicBezTo>
                    <a:cubicBezTo>
                      <a:pt x="16729" y="26908"/>
                      <a:pt x="18201" y="19807"/>
                      <a:pt x="16150" y="12126"/>
                    </a:cubicBezTo>
                    <a:cubicBezTo>
                      <a:pt x="14271" y="5093"/>
                      <a:pt x="10054" y="1"/>
                      <a:pt x="636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47"/>
              <p:cNvSpPr/>
              <p:nvPr/>
            </p:nvSpPr>
            <p:spPr>
              <a:xfrm>
                <a:off x="3176663" y="8206709"/>
                <a:ext cx="193130" cy="307719"/>
              </a:xfrm>
              <a:custGeom>
                <a:avLst/>
                <a:gdLst/>
                <a:ahLst/>
                <a:cxnLst/>
                <a:rect l="l" t="t" r="r" b="b"/>
                <a:pathLst>
                  <a:path w="17466" h="27829" extrusionOk="0">
                    <a:moveTo>
                      <a:pt x="12468" y="1"/>
                    </a:moveTo>
                    <a:cubicBezTo>
                      <a:pt x="7734" y="1106"/>
                      <a:pt x="3368" y="5735"/>
                      <a:pt x="1684" y="12047"/>
                    </a:cubicBezTo>
                    <a:cubicBezTo>
                      <a:pt x="1" y="18360"/>
                      <a:pt x="1474" y="24515"/>
                      <a:pt x="4998" y="27829"/>
                    </a:cubicBezTo>
                    <a:cubicBezTo>
                      <a:pt x="9733" y="26724"/>
                      <a:pt x="14099" y="22148"/>
                      <a:pt x="15782" y="15782"/>
                    </a:cubicBezTo>
                    <a:cubicBezTo>
                      <a:pt x="17466" y="9470"/>
                      <a:pt x="15993" y="3315"/>
                      <a:pt x="12468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47"/>
              <p:cNvSpPr/>
              <p:nvPr/>
            </p:nvSpPr>
            <p:spPr>
              <a:xfrm>
                <a:off x="3091150" y="8164246"/>
                <a:ext cx="161716" cy="356582"/>
              </a:xfrm>
              <a:custGeom>
                <a:avLst/>
                <a:gdLst/>
                <a:ahLst/>
                <a:cxnLst/>
                <a:rect l="l" t="t" r="r" b="b"/>
                <a:pathLst>
                  <a:path w="14625" h="32248" extrusionOk="0">
                    <a:moveTo>
                      <a:pt x="7313" y="1"/>
                    </a:moveTo>
                    <a:cubicBezTo>
                      <a:pt x="3315" y="1"/>
                      <a:pt x="1" y="7208"/>
                      <a:pt x="1" y="16150"/>
                    </a:cubicBezTo>
                    <a:cubicBezTo>
                      <a:pt x="1" y="25041"/>
                      <a:pt x="3315" y="32248"/>
                      <a:pt x="7313" y="32248"/>
                    </a:cubicBezTo>
                    <a:cubicBezTo>
                      <a:pt x="11364" y="32248"/>
                      <a:pt x="14625" y="25041"/>
                      <a:pt x="14625" y="16150"/>
                    </a:cubicBezTo>
                    <a:cubicBezTo>
                      <a:pt x="14625" y="7208"/>
                      <a:pt x="11364" y="1"/>
                      <a:pt x="7313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47"/>
              <p:cNvSpPr/>
              <p:nvPr/>
            </p:nvSpPr>
            <p:spPr>
              <a:xfrm>
                <a:off x="2932931" y="8429508"/>
                <a:ext cx="476987" cy="1094140"/>
              </a:xfrm>
              <a:custGeom>
                <a:avLst/>
                <a:gdLst/>
                <a:ahLst/>
                <a:cxnLst/>
                <a:rect l="l" t="t" r="r" b="b"/>
                <a:pathLst>
                  <a:path w="43137" h="98950" extrusionOk="0">
                    <a:moveTo>
                      <a:pt x="12582" y="0"/>
                    </a:moveTo>
                    <a:cubicBezTo>
                      <a:pt x="5787" y="0"/>
                      <a:pt x="211" y="5556"/>
                      <a:pt x="158" y="12363"/>
                    </a:cubicBezTo>
                    <a:cubicBezTo>
                      <a:pt x="0" y="42505"/>
                      <a:pt x="7207" y="72227"/>
                      <a:pt x="21148" y="98950"/>
                    </a:cubicBezTo>
                    <a:cubicBezTo>
                      <a:pt x="35404" y="72385"/>
                      <a:pt x="42926" y="42768"/>
                      <a:pt x="43084" y="12626"/>
                    </a:cubicBezTo>
                    <a:cubicBezTo>
                      <a:pt x="43136" y="5734"/>
                      <a:pt x="37613" y="158"/>
                      <a:pt x="30722" y="106"/>
                    </a:cubicBezTo>
                    <a:lnTo>
                      <a:pt x="12678" y="1"/>
                    </a:lnTo>
                    <a:cubicBezTo>
                      <a:pt x="12646" y="0"/>
                      <a:pt x="12614" y="0"/>
                      <a:pt x="12582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47"/>
              <p:cNvSpPr/>
              <p:nvPr/>
            </p:nvSpPr>
            <p:spPr>
              <a:xfrm>
                <a:off x="3007971" y="8430083"/>
                <a:ext cx="326915" cy="1093565"/>
              </a:xfrm>
              <a:custGeom>
                <a:avLst/>
                <a:gdLst/>
                <a:ahLst/>
                <a:cxnLst/>
                <a:rect l="l" t="t" r="r" b="b"/>
                <a:pathLst>
                  <a:path w="29565" h="98898" extrusionOk="0">
                    <a:moveTo>
                      <a:pt x="12581" y="1"/>
                    </a:moveTo>
                    <a:cubicBezTo>
                      <a:pt x="5787" y="1"/>
                      <a:pt x="211" y="5505"/>
                      <a:pt x="211" y="12363"/>
                    </a:cubicBezTo>
                    <a:cubicBezTo>
                      <a:pt x="0" y="42506"/>
                      <a:pt x="421" y="72175"/>
                      <a:pt x="14362" y="98898"/>
                    </a:cubicBezTo>
                    <a:cubicBezTo>
                      <a:pt x="28618" y="72333"/>
                      <a:pt x="29354" y="42664"/>
                      <a:pt x="29512" y="12521"/>
                    </a:cubicBezTo>
                    <a:cubicBezTo>
                      <a:pt x="29564" y="5630"/>
                      <a:pt x="24041" y="54"/>
                      <a:pt x="17150" y="1"/>
                    </a:cubicBezTo>
                    <a:lnTo>
                      <a:pt x="12678" y="1"/>
                    </a:lnTo>
                    <a:cubicBezTo>
                      <a:pt x="12646" y="1"/>
                      <a:pt x="12614" y="1"/>
                      <a:pt x="12581" y="1"/>
                    </a:cubicBez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47"/>
              <p:cNvSpPr/>
              <p:nvPr/>
            </p:nvSpPr>
            <p:spPr>
              <a:xfrm>
                <a:off x="2968416" y="8708151"/>
                <a:ext cx="114014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3630" extrusionOk="0">
                    <a:moveTo>
                      <a:pt x="1842" y="0"/>
                    </a:moveTo>
                    <a:cubicBezTo>
                      <a:pt x="789" y="0"/>
                      <a:pt x="0" y="842"/>
                      <a:pt x="0" y="1841"/>
                    </a:cubicBezTo>
                    <a:cubicBezTo>
                      <a:pt x="0" y="2841"/>
                      <a:pt x="789" y="3630"/>
                      <a:pt x="1842" y="3630"/>
                    </a:cubicBezTo>
                    <a:lnTo>
                      <a:pt x="8522" y="3630"/>
                    </a:lnTo>
                    <a:cubicBezTo>
                      <a:pt x="9522" y="3630"/>
                      <a:pt x="10311" y="2841"/>
                      <a:pt x="10311" y="1841"/>
                    </a:cubicBezTo>
                    <a:cubicBezTo>
                      <a:pt x="10311" y="842"/>
                      <a:pt x="9522" y="0"/>
                      <a:pt x="8522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47"/>
              <p:cNvSpPr/>
              <p:nvPr/>
            </p:nvSpPr>
            <p:spPr>
              <a:xfrm>
                <a:off x="3067884" y="8918145"/>
                <a:ext cx="114025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3631" extrusionOk="0">
                    <a:moveTo>
                      <a:pt x="948" y="1"/>
                    </a:moveTo>
                    <a:cubicBezTo>
                      <a:pt x="422" y="1"/>
                      <a:pt x="1" y="421"/>
                      <a:pt x="1" y="947"/>
                    </a:cubicBezTo>
                    <a:lnTo>
                      <a:pt x="1" y="2736"/>
                    </a:lnTo>
                    <a:cubicBezTo>
                      <a:pt x="1" y="3262"/>
                      <a:pt x="422" y="3630"/>
                      <a:pt x="948" y="3630"/>
                    </a:cubicBezTo>
                    <a:lnTo>
                      <a:pt x="9417" y="3630"/>
                    </a:lnTo>
                    <a:cubicBezTo>
                      <a:pt x="9943" y="3630"/>
                      <a:pt x="10311" y="3262"/>
                      <a:pt x="10311" y="2736"/>
                    </a:cubicBezTo>
                    <a:lnTo>
                      <a:pt x="10311" y="947"/>
                    </a:lnTo>
                    <a:cubicBezTo>
                      <a:pt x="10311" y="421"/>
                      <a:pt x="9943" y="1"/>
                      <a:pt x="9417" y="1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47"/>
              <p:cNvSpPr/>
              <p:nvPr/>
            </p:nvSpPr>
            <p:spPr>
              <a:xfrm>
                <a:off x="3247059" y="8565048"/>
                <a:ext cx="114014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3630" extrusionOk="0">
                    <a:moveTo>
                      <a:pt x="1789" y="0"/>
                    </a:moveTo>
                    <a:cubicBezTo>
                      <a:pt x="789" y="0"/>
                      <a:pt x="0" y="790"/>
                      <a:pt x="0" y="1789"/>
                    </a:cubicBezTo>
                    <a:cubicBezTo>
                      <a:pt x="0" y="2789"/>
                      <a:pt x="789" y="3630"/>
                      <a:pt x="1789" y="3630"/>
                    </a:cubicBezTo>
                    <a:lnTo>
                      <a:pt x="8469" y="3630"/>
                    </a:lnTo>
                    <a:cubicBezTo>
                      <a:pt x="9469" y="3630"/>
                      <a:pt x="10311" y="2789"/>
                      <a:pt x="10311" y="1789"/>
                    </a:cubicBezTo>
                    <a:cubicBezTo>
                      <a:pt x="10311" y="790"/>
                      <a:pt x="9469" y="0"/>
                      <a:pt x="8469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47"/>
              <p:cNvSpPr/>
              <p:nvPr/>
            </p:nvSpPr>
            <p:spPr>
              <a:xfrm>
                <a:off x="3161546" y="8803549"/>
                <a:ext cx="82025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7418" h="3630" extrusionOk="0">
                    <a:moveTo>
                      <a:pt x="1789" y="0"/>
                    </a:moveTo>
                    <a:cubicBezTo>
                      <a:pt x="789" y="0"/>
                      <a:pt x="0" y="790"/>
                      <a:pt x="0" y="1789"/>
                    </a:cubicBezTo>
                    <a:cubicBezTo>
                      <a:pt x="0" y="2788"/>
                      <a:pt x="789" y="3630"/>
                      <a:pt x="1789" y="3630"/>
                    </a:cubicBezTo>
                    <a:lnTo>
                      <a:pt x="5629" y="3630"/>
                    </a:lnTo>
                    <a:cubicBezTo>
                      <a:pt x="6628" y="3630"/>
                      <a:pt x="7417" y="2788"/>
                      <a:pt x="7417" y="1789"/>
                    </a:cubicBezTo>
                    <a:cubicBezTo>
                      <a:pt x="7417" y="790"/>
                      <a:pt x="6628" y="0"/>
                      <a:pt x="5629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47"/>
              <p:cNvSpPr/>
              <p:nvPr/>
            </p:nvSpPr>
            <p:spPr>
              <a:xfrm>
                <a:off x="3144672" y="9073467"/>
                <a:ext cx="82025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7418" h="3630" extrusionOk="0">
                    <a:moveTo>
                      <a:pt x="1789" y="0"/>
                    </a:moveTo>
                    <a:cubicBezTo>
                      <a:pt x="790" y="0"/>
                      <a:pt x="1" y="789"/>
                      <a:pt x="1" y="1789"/>
                    </a:cubicBezTo>
                    <a:cubicBezTo>
                      <a:pt x="1" y="2841"/>
                      <a:pt x="790" y="3630"/>
                      <a:pt x="1789" y="3630"/>
                    </a:cubicBezTo>
                    <a:lnTo>
                      <a:pt x="5629" y="3630"/>
                    </a:lnTo>
                    <a:cubicBezTo>
                      <a:pt x="6629" y="3630"/>
                      <a:pt x="7418" y="2788"/>
                      <a:pt x="7418" y="1789"/>
                    </a:cubicBezTo>
                    <a:cubicBezTo>
                      <a:pt x="7418" y="789"/>
                      <a:pt x="6629" y="0"/>
                      <a:pt x="5629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47"/>
              <p:cNvSpPr/>
              <p:nvPr/>
            </p:nvSpPr>
            <p:spPr>
              <a:xfrm>
                <a:off x="3126636" y="8565048"/>
                <a:ext cx="69817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3630" extrusionOk="0">
                    <a:moveTo>
                      <a:pt x="1842" y="0"/>
                    </a:moveTo>
                    <a:cubicBezTo>
                      <a:pt x="790" y="0"/>
                      <a:pt x="1" y="790"/>
                      <a:pt x="1" y="1789"/>
                    </a:cubicBezTo>
                    <a:cubicBezTo>
                      <a:pt x="1" y="2789"/>
                      <a:pt x="843" y="3630"/>
                      <a:pt x="1842" y="3630"/>
                    </a:cubicBezTo>
                    <a:lnTo>
                      <a:pt x="4472" y="3630"/>
                    </a:lnTo>
                    <a:cubicBezTo>
                      <a:pt x="5472" y="3630"/>
                      <a:pt x="6313" y="2789"/>
                      <a:pt x="6313" y="1789"/>
                    </a:cubicBezTo>
                    <a:cubicBezTo>
                      <a:pt x="6313" y="790"/>
                      <a:pt x="5472" y="0"/>
                      <a:pt x="4472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47"/>
              <p:cNvSpPr/>
              <p:nvPr/>
            </p:nvSpPr>
            <p:spPr>
              <a:xfrm>
                <a:off x="3278464" y="8918145"/>
                <a:ext cx="82611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471" h="3631" extrusionOk="0">
                    <a:moveTo>
                      <a:pt x="895" y="1"/>
                    </a:moveTo>
                    <a:cubicBezTo>
                      <a:pt x="422" y="1"/>
                      <a:pt x="1" y="421"/>
                      <a:pt x="1" y="947"/>
                    </a:cubicBezTo>
                    <a:lnTo>
                      <a:pt x="1" y="2736"/>
                    </a:lnTo>
                    <a:cubicBezTo>
                      <a:pt x="1" y="3262"/>
                      <a:pt x="422" y="3630"/>
                      <a:pt x="895" y="3630"/>
                    </a:cubicBezTo>
                    <a:lnTo>
                      <a:pt x="6524" y="3630"/>
                    </a:lnTo>
                    <a:cubicBezTo>
                      <a:pt x="7050" y="3630"/>
                      <a:pt x="7471" y="3262"/>
                      <a:pt x="7471" y="2736"/>
                    </a:cubicBezTo>
                    <a:lnTo>
                      <a:pt x="7471" y="947"/>
                    </a:lnTo>
                    <a:cubicBezTo>
                      <a:pt x="7471" y="421"/>
                      <a:pt x="7050" y="1"/>
                      <a:pt x="6524" y="1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47"/>
              <p:cNvSpPr/>
              <p:nvPr/>
            </p:nvSpPr>
            <p:spPr>
              <a:xfrm>
                <a:off x="3113255" y="9249723"/>
                <a:ext cx="62840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5683" h="3630" extrusionOk="0">
                    <a:moveTo>
                      <a:pt x="1790" y="0"/>
                    </a:moveTo>
                    <a:cubicBezTo>
                      <a:pt x="790" y="0"/>
                      <a:pt x="1" y="789"/>
                      <a:pt x="1" y="1789"/>
                    </a:cubicBezTo>
                    <a:cubicBezTo>
                      <a:pt x="1" y="2788"/>
                      <a:pt x="790" y="3630"/>
                      <a:pt x="1790" y="3630"/>
                    </a:cubicBezTo>
                    <a:lnTo>
                      <a:pt x="3894" y="3630"/>
                    </a:lnTo>
                    <a:cubicBezTo>
                      <a:pt x="4893" y="3630"/>
                      <a:pt x="5682" y="2788"/>
                      <a:pt x="5682" y="1789"/>
                    </a:cubicBezTo>
                    <a:cubicBezTo>
                      <a:pt x="5682" y="789"/>
                      <a:pt x="4893" y="0"/>
                      <a:pt x="3894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47"/>
              <p:cNvSpPr/>
              <p:nvPr/>
            </p:nvSpPr>
            <p:spPr>
              <a:xfrm>
                <a:off x="3663563" y="8267208"/>
                <a:ext cx="80277" cy="652658"/>
              </a:xfrm>
              <a:custGeom>
                <a:avLst/>
                <a:gdLst/>
                <a:ahLst/>
                <a:cxnLst/>
                <a:rect l="l" t="t" r="r" b="b"/>
                <a:pathLst>
                  <a:path w="7260" h="59024" extrusionOk="0">
                    <a:moveTo>
                      <a:pt x="6050" y="1"/>
                    </a:moveTo>
                    <a:lnTo>
                      <a:pt x="0" y="264"/>
                    </a:lnTo>
                    <a:cubicBezTo>
                      <a:pt x="1052" y="23568"/>
                      <a:pt x="1210" y="35614"/>
                      <a:pt x="631" y="58866"/>
                    </a:cubicBezTo>
                    <a:lnTo>
                      <a:pt x="6681" y="59023"/>
                    </a:lnTo>
                    <a:cubicBezTo>
                      <a:pt x="7260" y="35562"/>
                      <a:pt x="7155" y="23463"/>
                      <a:pt x="605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47"/>
              <p:cNvSpPr/>
              <p:nvPr/>
            </p:nvSpPr>
            <p:spPr>
              <a:xfrm>
                <a:off x="3687415" y="8143301"/>
                <a:ext cx="259431" cy="827742"/>
              </a:xfrm>
              <a:custGeom>
                <a:avLst/>
                <a:gdLst/>
                <a:ahLst/>
                <a:cxnLst/>
                <a:rect l="l" t="t" r="r" b="b"/>
                <a:pathLst>
                  <a:path w="23462" h="74858" extrusionOk="0">
                    <a:moveTo>
                      <a:pt x="17833" y="1"/>
                    </a:moveTo>
                    <a:cubicBezTo>
                      <a:pt x="8259" y="23778"/>
                      <a:pt x="2262" y="48818"/>
                      <a:pt x="0" y="74332"/>
                    </a:cubicBezTo>
                    <a:lnTo>
                      <a:pt x="6050" y="74858"/>
                    </a:lnTo>
                    <a:cubicBezTo>
                      <a:pt x="8259" y="49923"/>
                      <a:pt x="14098" y="25462"/>
                      <a:pt x="23462" y="2263"/>
                    </a:cubicBezTo>
                    <a:lnTo>
                      <a:pt x="17833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47"/>
              <p:cNvSpPr/>
              <p:nvPr/>
            </p:nvSpPr>
            <p:spPr>
              <a:xfrm>
                <a:off x="3681012" y="8505710"/>
                <a:ext cx="266419" cy="503160"/>
              </a:xfrm>
              <a:custGeom>
                <a:avLst/>
                <a:gdLst/>
                <a:ahLst/>
                <a:cxnLst/>
                <a:rect l="l" t="t" r="r" b="b"/>
                <a:pathLst>
                  <a:path w="24094" h="45504" extrusionOk="0">
                    <a:moveTo>
                      <a:pt x="18886" y="1"/>
                    </a:moveTo>
                    <a:cubicBezTo>
                      <a:pt x="10784" y="13731"/>
                      <a:pt x="4419" y="28513"/>
                      <a:pt x="0" y="43821"/>
                    </a:cubicBezTo>
                    <a:lnTo>
                      <a:pt x="5787" y="45504"/>
                    </a:lnTo>
                    <a:cubicBezTo>
                      <a:pt x="10101" y="30669"/>
                      <a:pt x="16255" y="16361"/>
                      <a:pt x="24093" y="3052"/>
                    </a:cubicBezTo>
                    <a:lnTo>
                      <a:pt x="18886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47"/>
              <p:cNvSpPr/>
              <p:nvPr/>
            </p:nvSpPr>
            <p:spPr>
              <a:xfrm>
                <a:off x="3445419" y="8404495"/>
                <a:ext cx="300731" cy="645095"/>
              </a:xfrm>
              <a:custGeom>
                <a:avLst/>
                <a:gdLst/>
                <a:ahLst/>
                <a:cxnLst/>
                <a:rect l="l" t="t" r="r" b="b"/>
                <a:pathLst>
                  <a:path w="27197" h="58340" extrusionOk="0">
                    <a:moveTo>
                      <a:pt x="5419" y="1"/>
                    </a:moveTo>
                    <a:lnTo>
                      <a:pt x="0" y="2736"/>
                    </a:lnTo>
                    <a:cubicBezTo>
                      <a:pt x="8891" y="20464"/>
                      <a:pt x="16045" y="39191"/>
                      <a:pt x="21358" y="58339"/>
                    </a:cubicBezTo>
                    <a:lnTo>
                      <a:pt x="27197" y="56709"/>
                    </a:lnTo>
                    <a:cubicBezTo>
                      <a:pt x="21779" y="37192"/>
                      <a:pt x="14467" y="18097"/>
                      <a:pt x="5419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47"/>
              <p:cNvSpPr/>
              <p:nvPr/>
            </p:nvSpPr>
            <p:spPr>
              <a:xfrm>
                <a:off x="3504757" y="8210789"/>
                <a:ext cx="257109" cy="863215"/>
              </a:xfrm>
              <a:custGeom>
                <a:avLst/>
                <a:gdLst/>
                <a:ahLst/>
                <a:cxnLst/>
                <a:rect l="l" t="t" r="r" b="b"/>
                <a:pathLst>
                  <a:path w="23252" h="78066" extrusionOk="0">
                    <a:moveTo>
                      <a:pt x="5629" y="0"/>
                    </a:moveTo>
                    <a:lnTo>
                      <a:pt x="0" y="2262"/>
                    </a:lnTo>
                    <a:cubicBezTo>
                      <a:pt x="9679" y="26513"/>
                      <a:pt x="15466" y="52026"/>
                      <a:pt x="17202" y="78066"/>
                    </a:cubicBezTo>
                    <a:lnTo>
                      <a:pt x="23251" y="77697"/>
                    </a:lnTo>
                    <a:cubicBezTo>
                      <a:pt x="21463" y="50974"/>
                      <a:pt x="15571" y="24830"/>
                      <a:pt x="562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47"/>
              <p:cNvSpPr/>
              <p:nvPr/>
            </p:nvSpPr>
            <p:spPr>
              <a:xfrm>
                <a:off x="3515218" y="8954791"/>
                <a:ext cx="386836" cy="569472"/>
              </a:xfrm>
              <a:custGeom>
                <a:avLst/>
                <a:gdLst/>
                <a:ahLst/>
                <a:cxnLst/>
                <a:rect l="l" t="t" r="r" b="b"/>
                <a:pathLst>
                  <a:path w="34984" h="51501" extrusionOk="0">
                    <a:moveTo>
                      <a:pt x="12521" y="1"/>
                    </a:moveTo>
                    <a:cubicBezTo>
                      <a:pt x="8050" y="8838"/>
                      <a:pt x="1" y="21884"/>
                      <a:pt x="1" y="30406"/>
                    </a:cubicBezTo>
                    <a:cubicBezTo>
                      <a:pt x="54" y="44241"/>
                      <a:pt x="7892" y="51501"/>
                      <a:pt x="17571" y="51501"/>
                    </a:cubicBezTo>
                    <a:cubicBezTo>
                      <a:pt x="27198" y="51448"/>
                      <a:pt x="34983" y="44136"/>
                      <a:pt x="34983" y="30301"/>
                    </a:cubicBezTo>
                    <a:cubicBezTo>
                      <a:pt x="34931" y="21779"/>
                      <a:pt x="26829" y="8786"/>
                      <a:pt x="22253" y="1"/>
                    </a:cubicBezTo>
                    <a:close/>
                  </a:path>
                </a:pathLst>
              </a:custGeom>
              <a:solidFill>
                <a:srgbClr val="FFF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47"/>
              <p:cNvSpPr/>
              <p:nvPr/>
            </p:nvSpPr>
            <p:spPr>
              <a:xfrm>
                <a:off x="3595500" y="9046706"/>
                <a:ext cx="273983" cy="440918"/>
              </a:xfrm>
              <a:custGeom>
                <a:avLst/>
                <a:gdLst/>
                <a:ahLst/>
                <a:cxnLst/>
                <a:rect l="l" t="t" r="r" b="b"/>
                <a:pathLst>
                  <a:path w="24778" h="39875" extrusionOk="0">
                    <a:moveTo>
                      <a:pt x="12415" y="0"/>
                    </a:moveTo>
                    <a:cubicBezTo>
                      <a:pt x="5577" y="0"/>
                      <a:pt x="0" y="13414"/>
                      <a:pt x="0" y="24409"/>
                    </a:cubicBezTo>
                    <a:cubicBezTo>
                      <a:pt x="0" y="35456"/>
                      <a:pt x="5577" y="39875"/>
                      <a:pt x="12415" y="39875"/>
                    </a:cubicBezTo>
                    <a:cubicBezTo>
                      <a:pt x="19254" y="39875"/>
                      <a:pt x="24777" y="35456"/>
                      <a:pt x="24777" y="24409"/>
                    </a:cubicBezTo>
                    <a:cubicBezTo>
                      <a:pt x="24777" y="13414"/>
                      <a:pt x="19254" y="0"/>
                      <a:pt x="12415" y="0"/>
                    </a:cubicBezTo>
                    <a:close/>
                  </a:path>
                </a:pathLst>
              </a:custGeom>
              <a:solidFill>
                <a:srgbClr val="E8F5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47"/>
              <p:cNvSpPr/>
              <p:nvPr/>
            </p:nvSpPr>
            <p:spPr>
              <a:xfrm>
                <a:off x="3580958" y="8954791"/>
                <a:ext cx="255362" cy="569472"/>
              </a:xfrm>
              <a:custGeom>
                <a:avLst/>
                <a:gdLst/>
                <a:ahLst/>
                <a:cxnLst/>
                <a:rect l="l" t="t" r="r" b="b"/>
                <a:pathLst>
                  <a:path w="23094" h="51501" fill="none" extrusionOk="0">
                    <a:moveTo>
                      <a:pt x="8259" y="1"/>
                    </a:moveTo>
                    <a:cubicBezTo>
                      <a:pt x="5313" y="8838"/>
                      <a:pt x="0" y="21884"/>
                      <a:pt x="53" y="30354"/>
                    </a:cubicBezTo>
                    <a:cubicBezTo>
                      <a:pt x="106" y="44189"/>
                      <a:pt x="5261" y="51501"/>
                      <a:pt x="11626" y="51501"/>
                    </a:cubicBezTo>
                    <a:cubicBezTo>
                      <a:pt x="17939" y="51501"/>
                      <a:pt x="23094" y="44136"/>
                      <a:pt x="23041" y="30301"/>
                    </a:cubicBezTo>
                    <a:cubicBezTo>
                      <a:pt x="23041" y="21832"/>
                      <a:pt x="17676" y="8786"/>
                      <a:pt x="14677" y="1"/>
                    </a:cubicBezTo>
                  </a:path>
                </a:pathLst>
              </a:custGeom>
              <a:noFill/>
              <a:ln w="3950" cap="flat" cmpd="sng">
                <a:solidFill>
                  <a:srgbClr val="A5D8F5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47"/>
              <p:cNvSpPr/>
              <p:nvPr/>
            </p:nvSpPr>
            <p:spPr>
              <a:xfrm>
                <a:off x="3655999" y="8954791"/>
                <a:ext cx="105876" cy="569472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51501" fill="none" extrusionOk="0">
                    <a:moveTo>
                      <a:pt x="3367" y="1"/>
                    </a:moveTo>
                    <a:cubicBezTo>
                      <a:pt x="2157" y="8838"/>
                      <a:pt x="0" y="21832"/>
                      <a:pt x="0" y="30354"/>
                    </a:cubicBezTo>
                    <a:cubicBezTo>
                      <a:pt x="53" y="44189"/>
                      <a:pt x="2210" y="51501"/>
                      <a:pt x="4840" y="51501"/>
                    </a:cubicBezTo>
                    <a:cubicBezTo>
                      <a:pt x="7470" y="51501"/>
                      <a:pt x="9574" y="44136"/>
                      <a:pt x="9522" y="30301"/>
                    </a:cubicBezTo>
                    <a:cubicBezTo>
                      <a:pt x="9522" y="21832"/>
                      <a:pt x="7260" y="8786"/>
                      <a:pt x="5997" y="1"/>
                    </a:cubicBezTo>
                  </a:path>
                </a:pathLst>
              </a:custGeom>
              <a:noFill/>
              <a:ln w="3950" cap="flat" cmpd="sng">
                <a:solidFill>
                  <a:srgbClr val="A5D8F5"/>
                </a:solidFill>
                <a:prstDash val="solid"/>
                <a:miter lim="52604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47"/>
              <p:cNvSpPr/>
              <p:nvPr/>
            </p:nvSpPr>
            <p:spPr>
              <a:xfrm>
                <a:off x="3797930" y="9367226"/>
                <a:ext cx="71564" cy="71553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6471" extrusionOk="0">
                    <a:moveTo>
                      <a:pt x="3262" y="1"/>
                    </a:moveTo>
                    <a:cubicBezTo>
                      <a:pt x="1474" y="1"/>
                      <a:pt x="1" y="1473"/>
                      <a:pt x="1" y="3209"/>
                    </a:cubicBezTo>
                    <a:cubicBezTo>
                      <a:pt x="1" y="4998"/>
                      <a:pt x="1474" y="6471"/>
                      <a:pt x="3262" y="6471"/>
                    </a:cubicBezTo>
                    <a:cubicBezTo>
                      <a:pt x="5051" y="6471"/>
                      <a:pt x="6471" y="4998"/>
                      <a:pt x="6471" y="3209"/>
                    </a:cubicBezTo>
                    <a:cubicBezTo>
                      <a:pt x="6471" y="1473"/>
                      <a:pt x="5051" y="1"/>
                      <a:pt x="3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47"/>
              <p:cNvSpPr/>
              <p:nvPr/>
            </p:nvSpPr>
            <p:spPr>
              <a:xfrm>
                <a:off x="3789791" y="9233434"/>
                <a:ext cx="104715" cy="104128"/>
              </a:xfrm>
              <a:custGeom>
                <a:avLst/>
                <a:gdLst/>
                <a:ahLst/>
                <a:cxnLst/>
                <a:rect l="l" t="t" r="r" b="b"/>
                <a:pathLst>
                  <a:path w="9470" h="9417" extrusionOk="0">
                    <a:moveTo>
                      <a:pt x="4735" y="0"/>
                    </a:moveTo>
                    <a:cubicBezTo>
                      <a:pt x="2105" y="0"/>
                      <a:pt x="1" y="2105"/>
                      <a:pt x="1" y="4682"/>
                    </a:cubicBezTo>
                    <a:cubicBezTo>
                      <a:pt x="1" y="7312"/>
                      <a:pt x="2105" y="9417"/>
                      <a:pt x="4735" y="9417"/>
                    </a:cubicBezTo>
                    <a:cubicBezTo>
                      <a:pt x="7313" y="9417"/>
                      <a:pt x="9469" y="7312"/>
                      <a:pt x="9469" y="4682"/>
                    </a:cubicBezTo>
                    <a:cubicBezTo>
                      <a:pt x="9469" y="2105"/>
                      <a:pt x="7313" y="0"/>
                      <a:pt x="47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9" name="Google Shape;8099;p47"/>
            <p:cNvGrpSpPr/>
            <p:nvPr/>
          </p:nvGrpSpPr>
          <p:grpSpPr>
            <a:xfrm>
              <a:off x="-4961391" y="-202132"/>
              <a:ext cx="2148826" cy="988594"/>
              <a:chOff x="1802084" y="10427380"/>
              <a:chExt cx="2148826" cy="988594"/>
            </a:xfrm>
          </p:grpSpPr>
          <p:sp>
            <p:nvSpPr>
              <p:cNvPr id="8100" name="Google Shape;8100;p47"/>
              <p:cNvSpPr/>
              <p:nvPr/>
            </p:nvSpPr>
            <p:spPr>
              <a:xfrm>
                <a:off x="1802084" y="10638414"/>
                <a:ext cx="853329" cy="777420"/>
              </a:xfrm>
              <a:custGeom>
                <a:avLst/>
                <a:gdLst/>
                <a:ahLst/>
                <a:cxnLst/>
                <a:rect l="l" t="t" r="r" b="b"/>
                <a:pathLst>
                  <a:path w="77172" h="70307" extrusionOk="0">
                    <a:moveTo>
                      <a:pt x="38586" y="0"/>
                    </a:moveTo>
                    <a:cubicBezTo>
                      <a:pt x="29591" y="0"/>
                      <a:pt x="20595" y="3433"/>
                      <a:pt x="13730" y="10298"/>
                    </a:cubicBezTo>
                    <a:cubicBezTo>
                      <a:pt x="0" y="24027"/>
                      <a:pt x="0" y="46279"/>
                      <a:pt x="13730" y="60009"/>
                    </a:cubicBezTo>
                    <a:cubicBezTo>
                      <a:pt x="20595" y="66874"/>
                      <a:pt x="29591" y="70306"/>
                      <a:pt x="38586" y="70306"/>
                    </a:cubicBezTo>
                    <a:cubicBezTo>
                      <a:pt x="47582" y="70306"/>
                      <a:pt x="56577" y="66874"/>
                      <a:pt x="63442" y="60009"/>
                    </a:cubicBezTo>
                    <a:cubicBezTo>
                      <a:pt x="77172" y="46279"/>
                      <a:pt x="77172" y="24027"/>
                      <a:pt x="63442" y="10298"/>
                    </a:cubicBezTo>
                    <a:cubicBezTo>
                      <a:pt x="56577" y="3433"/>
                      <a:pt x="47582" y="0"/>
                      <a:pt x="38586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47"/>
              <p:cNvSpPr/>
              <p:nvPr/>
            </p:nvSpPr>
            <p:spPr>
              <a:xfrm>
                <a:off x="1866066" y="10696723"/>
                <a:ext cx="724786" cy="660365"/>
              </a:xfrm>
              <a:custGeom>
                <a:avLst/>
                <a:gdLst/>
                <a:ahLst/>
                <a:cxnLst/>
                <a:rect l="l" t="t" r="r" b="b"/>
                <a:pathLst>
                  <a:path w="65547" h="59721" extrusionOk="0">
                    <a:moveTo>
                      <a:pt x="32800" y="1"/>
                    </a:moveTo>
                    <a:cubicBezTo>
                      <a:pt x="25159" y="1"/>
                      <a:pt x="17518" y="2920"/>
                      <a:pt x="11679" y="8759"/>
                    </a:cubicBezTo>
                    <a:cubicBezTo>
                      <a:pt x="1" y="20438"/>
                      <a:pt x="1" y="39323"/>
                      <a:pt x="11679" y="51001"/>
                    </a:cubicBezTo>
                    <a:cubicBezTo>
                      <a:pt x="17518" y="56814"/>
                      <a:pt x="25159" y="59720"/>
                      <a:pt x="32800" y="59720"/>
                    </a:cubicBezTo>
                    <a:cubicBezTo>
                      <a:pt x="40441" y="59720"/>
                      <a:pt x="48082" y="56814"/>
                      <a:pt x="53921" y="51001"/>
                    </a:cubicBezTo>
                    <a:cubicBezTo>
                      <a:pt x="65547" y="39323"/>
                      <a:pt x="65547" y="20438"/>
                      <a:pt x="53921" y="8759"/>
                    </a:cubicBezTo>
                    <a:cubicBezTo>
                      <a:pt x="48082" y="2920"/>
                      <a:pt x="40441" y="1"/>
                      <a:pt x="32800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47"/>
              <p:cNvSpPr/>
              <p:nvPr/>
            </p:nvSpPr>
            <p:spPr>
              <a:xfrm>
                <a:off x="2058621" y="10856403"/>
                <a:ext cx="341456" cy="341456"/>
              </a:xfrm>
              <a:custGeom>
                <a:avLst/>
                <a:gdLst/>
                <a:ahLst/>
                <a:cxnLst/>
                <a:rect l="l" t="t" r="r" b="b"/>
                <a:pathLst>
                  <a:path w="30880" h="30880" extrusionOk="0">
                    <a:moveTo>
                      <a:pt x="15413" y="1"/>
                    </a:moveTo>
                    <a:cubicBezTo>
                      <a:pt x="6891" y="1"/>
                      <a:pt x="0" y="6892"/>
                      <a:pt x="0" y="15414"/>
                    </a:cubicBezTo>
                    <a:cubicBezTo>
                      <a:pt x="0" y="23936"/>
                      <a:pt x="6891" y="30880"/>
                      <a:pt x="15413" y="30880"/>
                    </a:cubicBezTo>
                    <a:cubicBezTo>
                      <a:pt x="23935" y="30880"/>
                      <a:pt x="30879" y="23936"/>
                      <a:pt x="30879" y="15414"/>
                    </a:cubicBezTo>
                    <a:cubicBezTo>
                      <a:pt x="30879" y="6892"/>
                      <a:pt x="23935" y="1"/>
                      <a:pt x="1541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47"/>
              <p:cNvSpPr/>
              <p:nvPr/>
            </p:nvSpPr>
            <p:spPr>
              <a:xfrm>
                <a:off x="2065599" y="10769729"/>
                <a:ext cx="326915" cy="284598"/>
              </a:xfrm>
              <a:custGeom>
                <a:avLst/>
                <a:gdLst/>
                <a:ahLst/>
                <a:cxnLst/>
                <a:rect l="l" t="t" r="r" b="b"/>
                <a:pathLst>
                  <a:path w="29565" h="25738" extrusionOk="0">
                    <a:moveTo>
                      <a:pt x="14782" y="1"/>
                    </a:moveTo>
                    <a:cubicBezTo>
                      <a:pt x="9206" y="1"/>
                      <a:pt x="4051" y="1947"/>
                      <a:pt x="0" y="5261"/>
                    </a:cubicBezTo>
                    <a:cubicBezTo>
                      <a:pt x="158" y="5945"/>
                      <a:pt x="5208" y="15046"/>
                      <a:pt x="5208" y="15046"/>
                    </a:cubicBezTo>
                    <a:lnTo>
                      <a:pt x="8575" y="20832"/>
                    </a:lnTo>
                    <a:lnTo>
                      <a:pt x="9680" y="22779"/>
                    </a:lnTo>
                    <a:cubicBezTo>
                      <a:pt x="10574" y="24357"/>
                      <a:pt x="11994" y="25304"/>
                      <a:pt x="13520" y="25619"/>
                    </a:cubicBezTo>
                    <a:cubicBezTo>
                      <a:pt x="13941" y="25698"/>
                      <a:pt x="14375" y="25738"/>
                      <a:pt x="14809" y="25738"/>
                    </a:cubicBezTo>
                    <a:cubicBezTo>
                      <a:pt x="15243" y="25738"/>
                      <a:pt x="15677" y="25698"/>
                      <a:pt x="16098" y="25619"/>
                    </a:cubicBezTo>
                    <a:cubicBezTo>
                      <a:pt x="17623" y="25304"/>
                      <a:pt x="18991" y="24357"/>
                      <a:pt x="19885" y="22779"/>
                    </a:cubicBezTo>
                    <a:lnTo>
                      <a:pt x="21042" y="20832"/>
                    </a:lnTo>
                    <a:lnTo>
                      <a:pt x="24357" y="15046"/>
                    </a:lnTo>
                    <a:cubicBezTo>
                      <a:pt x="24357" y="15046"/>
                      <a:pt x="29459" y="5945"/>
                      <a:pt x="29564" y="5261"/>
                    </a:cubicBezTo>
                    <a:cubicBezTo>
                      <a:pt x="25566" y="1947"/>
                      <a:pt x="20411" y="1"/>
                      <a:pt x="14782" y="1"/>
                    </a:cubicBezTo>
                    <a:close/>
                  </a:path>
                </a:pathLst>
              </a:custGeom>
              <a:solidFill>
                <a:srgbClr val="E271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47"/>
              <p:cNvSpPr/>
              <p:nvPr/>
            </p:nvSpPr>
            <p:spPr>
              <a:xfrm>
                <a:off x="1971361" y="11000092"/>
                <a:ext cx="275144" cy="268741"/>
              </a:xfrm>
              <a:custGeom>
                <a:avLst/>
                <a:gdLst/>
                <a:ahLst/>
                <a:cxnLst/>
                <a:rect l="l" t="t" r="r" b="b"/>
                <a:pathLst>
                  <a:path w="24883" h="24304" extrusionOk="0">
                    <a:moveTo>
                      <a:pt x="17097" y="0"/>
                    </a:moveTo>
                    <a:lnTo>
                      <a:pt x="9838" y="53"/>
                    </a:lnTo>
                    <a:cubicBezTo>
                      <a:pt x="9838" y="53"/>
                      <a:pt x="369" y="105"/>
                      <a:pt x="106" y="158"/>
                    </a:cubicBezTo>
                    <a:cubicBezTo>
                      <a:pt x="53" y="894"/>
                      <a:pt x="0" y="1684"/>
                      <a:pt x="0" y="2473"/>
                    </a:cubicBezTo>
                    <a:cubicBezTo>
                      <a:pt x="0" y="12468"/>
                      <a:pt x="6260" y="20990"/>
                      <a:pt x="15098" y="24304"/>
                    </a:cubicBezTo>
                    <a:lnTo>
                      <a:pt x="19464" y="16623"/>
                    </a:lnTo>
                    <a:lnTo>
                      <a:pt x="23304" y="9890"/>
                    </a:lnTo>
                    <a:lnTo>
                      <a:pt x="23936" y="8838"/>
                    </a:lnTo>
                    <a:cubicBezTo>
                      <a:pt x="24672" y="7523"/>
                      <a:pt x="24883" y="6050"/>
                      <a:pt x="24620" y="4787"/>
                    </a:cubicBezTo>
                    <a:cubicBezTo>
                      <a:pt x="24409" y="3788"/>
                      <a:pt x="23936" y="2893"/>
                      <a:pt x="23304" y="2104"/>
                    </a:cubicBezTo>
                    <a:cubicBezTo>
                      <a:pt x="22252" y="842"/>
                      <a:pt x="20674" y="0"/>
                      <a:pt x="18780" y="0"/>
                    </a:cubicBezTo>
                    <a:close/>
                  </a:path>
                </a:pathLst>
              </a:custGeom>
              <a:solidFill>
                <a:srgbClr val="E271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47"/>
              <p:cNvSpPr/>
              <p:nvPr/>
            </p:nvSpPr>
            <p:spPr>
              <a:xfrm>
                <a:off x="2212185" y="11000092"/>
                <a:ext cx="275144" cy="268741"/>
              </a:xfrm>
              <a:custGeom>
                <a:avLst/>
                <a:gdLst/>
                <a:ahLst/>
                <a:cxnLst/>
                <a:rect l="l" t="t" r="r" b="b"/>
                <a:pathLst>
                  <a:path w="24883" h="24304" extrusionOk="0">
                    <a:moveTo>
                      <a:pt x="6050" y="0"/>
                    </a:moveTo>
                    <a:cubicBezTo>
                      <a:pt x="4209" y="0"/>
                      <a:pt x="2579" y="842"/>
                      <a:pt x="1526" y="2104"/>
                    </a:cubicBezTo>
                    <a:cubicBezTo>
                      <a:pt x="895" y="2841"/>
                      <a:pt x="474" y="3788"/>
                      <a:pt x="264" y="4735"/>
                    </a:cubicBezTo>
                    <a:cubicBezTo>
                      <a:pt x="1" y="6050"/>
                      <a:pt x="159" y="7523"/>
                      <a:pt x="948" y="8838"/>
                    </a:cubicBezTo>
                    <a:lnTo>
                      <a:pt x="1526" y="9890"/>
                    </a:lnTo>
                    <a:lnTo>
                      <a:pt x="5367" y="16571"/>
                    </a:lnTo>
                    <a:lnTo>
                      <a:pt x="9785" y="24304"/>
                    </a:lnTo>
                    <a:cubicBezTo>
                      <a:pt x="18570" y="20990"/>
                      <a:pt x="24883" y="12468"/>
                      <a:pt x="24883" y="2473"/>
                    </a:cubicBezTo>
                    <a:cubicBezTo>
                      <a:pt x="24883" y="1684"/>
                      <a:pt x="24830" y="894"/>
                      <a:pt x="24725" y="105"/>
                    </a:cubicBezTo>
                    <a:cubicBezTo>
                      <a:pt x="24462" y="105"/>
                      <a:pt x="14993" y="53"/>
                      <a:pt x="14993" y="53"/>
                    </a:cubicBezTo>
                    <a:lnTo>
                      <a:pt x="7786" y="0"/>
                    </a:lnTo>
                    <a:close/>
                  </a:path>
                </a:pathLst>
              </a:custGeom>
              <a:solidFill>
                <a:srgbClr val="E271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47"/>
              <p:cNvSpPr/>
              <p:nvPr/>
            </p:nvSpPr>
            <p:spPr>
              <a:xfrm>
                <a:off x="1971361" y="11000667"/>
                <a:ext cx="200108" cy="268166"/>
              </a:xfrm>
              <a:custGeom>
                <a:avLst/>
                <a:gdLst/>
                <a:ahLst/>
                <a:cxnLst/>
                <a:rect l="l" t="t" r="r" b="b"/>
                <a:pathLst>
                  <a:path w="18097" h="24252" extrusionOk="0">
                    <a:moveTo>
                      <a:pt x="895" y="1"/>
                    </a:moveTo>
                    <a:cubicBezTo>
                      <a:pt x="632" y="1"/>
                      <a:pt x="369" y="53"/>
                      <a:pt x="106" y="106"/>
                    </a:cubicBezTo>
                    <a:cubicBezTo>
                      <a:pt x="0" y="842"/>
                      <a:pt x="0" y="1632"/>
                      <a:pt x="0" y="2421"/>
                    </a:cubicBezTo>
                    <a:cubicBezTo>
                      <a:pt x="0" y="12416"/>
                      <a:pt x="6260" y="20938"/>
                      <a:pt x="15098" y="24252"/>
                    </a:cubicBezTo>
                    <a:lnTo>
                      <a:pt x="18097" y="18939"/>
                    </a:lnTo>
                    <a:cubicBezTo>
                      <a:pt x="11048" y="16729"/>
                      <a:pt x="5945" y="10154"/>
                      <a:pt x="5945" y="2368"/>
                    </a:cubicBezTo>
                    <a:cubicBezTo>
                      <a:pt x="5945" y="1579"/>
                      <a:pt x="5997" y="790"/>
                      <a:pt x="610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47"/>
              <p:cNvSpPr/>
              <p:nvPr/>
            </p:nvSpPr>
            <p:spPr>
              <a:xfrm>
                <a:off x="2066185" y="10769729"/>
                <a:ext cx="326329" cy="119255"/>
              </a:xfrm>
              <a:custGeom>
                <a:avLst/>
                <a:gdLst/>
                <a:ahLst/>
                <a:cxnLst/>
                <a:rect l="l" t="t" r="r" b="b"/>
                <a:pathLst>
                  <a:path w="29512" h="10785" extrusionOk="0">
                    <a:moveTo>
                      <a:pt x="14729" y="1"/>
                    </a:moveTo>
                    <a:cubicBezTo>
                      <a:pt x="9153" y="1"/>
                      <a:pt x="3998" y="1947"/>
                      <a:pt x="0" y="5261"/>
                    </a:cubicBezTo>
                    <a:cubicBezTo>
                      <a:pt x="105" y="5945"/>
                      <a:pt x="2683" y="10785"/>
                      <a:pt x="2683" y="10785"/>
                    </a:cubicBezTo>
                    <a:cubicBezTo>
                      <a:pt x="5839" y="7786"/>
                      <a:pt x="10048" y="5892"/>
                      <a:pt x="14729" y="5892"/>
                    </a:cubicBezTo>
                    <a:cubicBezTo>
                      <a:pt x="19411" y="5892"/>
                      <a:pt x="23672" y="7786"/>
                      <a:pt x="26776" y="10785"/>
                    </a:cubicBezTo>
                    <a:cubicBezTo>
                      <a:pt x="26776" y="10785"/>
                      <a:pt x="29406" y="5945"/>
                      <a:pt x="29511" y="5261"/>
                    </a:cubicBezTo>
                    <a:cubicBezTo>
                      <a:pt x="25513" y="1947"/>
                      <a:pt x="20358" y="1"/>
                      <a:pt x="14729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47"/>
              <p:cNvSpPr/>
              <p:nvPr/>
            </p:nvSpPr>
            <p:spPr>
              <a:xfrm>
                <a:off x="2286650" y="11000667"/>
                <a:ext cx="200683" cy="268166"/>
              </a:xfrm>
              <a:custGeom>
                <a:avLst/>
                <a:gdLst/>
                <a:ahLst/>
                <a:cxnLst/>
                <a:rect l="l" t="t" r="r" b="b"/>
                <a:pathLst>
                  <a:path w="18149" h="24252" extrusionOk="0">
                    <a:moveTo>
                      <a:pt x="11994" y="1"/>
                    </a:moveTo>
                    <a:cubicBezTo>
                      <a:pt x="12099" y="790"/>
                      <a:pt x="12152" y="1579"/>
                      <a:pt x="12152" y="2368"/>
                    </a:cubicBezTo>
                    <a:cubicBezTo>
                      <a:pt x="12152" y="10154"/>
                      <a:pt x="7049" y="16729"/>
                      <a:pt x="0" y="18939"/>
                    </a:cubicBezTo>
                    <a:lnTo>
                      <a:pt x="3051" y="24252"/>
                    </a:lnTo>
                    <a:cubicBezTo>
                      <a:pt x="11836" y="20938"/>
                      <a:pt x="18149" y="12416"/>
                      <a:pt x="18149" y="2421"/>
                    </a:cubicBezTo>
                    <a:cubicBezTo>
                      <a:pt x="18149" y="1632"/>
                      <a:pt x="18096" y="842"/>
                      <a:pt x="17991" y="106"/>
                    </a:cubicBezTo>
                    <a:cubicBezTo>
                      <a:pt x="17728" y="53"/>
                      <a:pt x="17465" y="1"/>
                      <a:pt x="17202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47"/>
              <p:cNvSpPr/>
              <p:nvPr/>
            </p:nvSpPr>
            <p:spPr>
              <a:xfrm>
                <a:off x="2206954" y="10737738"/>
                <a:ext cx="44794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7839" extrusionOk="0">
                    <a:moveTo>
                      <a:pt x="1999" y="0"/>
                    </a:moveTo>
                    <a:cubicBezTo>
                      <a:pt x="895" y="0"/>
                      <a:pt x="0" y="1736"/>
                      <a:pt x="0" y="3893"/>
                    </a:cubicBezTo>
                    <a:cubicBezTo>
                      <a:pt x="0" y="6103"/>
                      <a:pt x="895" y="7839"/>
                      <a:pt x="1999" y="7839"/>
                    </a:cubicBezTo>
                    <a:cubicBezTo>
                      <a:pt x="3104" y="7839"/>
                      <a:pt x="4051" y="6103"/>
                      <a:pt x="4051" y="3893"/>
                    </a:cubicBezTo>
                    <a:cubicBezTo>
                      <a:pt x="4051" y="1736"/>
                      <a:pt x="3104" y="0"/>
                      <a:pt x="1999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47"/>
              <p:cNvSpPr/>
              <p:nvPr/>
            </p:nvSpPr>
            <p:spPr>
              <a:xfrm>
                <a:off x="2106314" y="10756061"/>
                <a:ext cx="58760" cy="82998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7506" extrusionOk="0">
                    <a:moveTo>
                      <a:pt x="1628" y="1"/>
                    </a:moveTo>
                    <a:cubicBezTo>
                      <a:pt x="1483" y="1"/>
                      <a:pt x="1343" y="26"/>
                      <a:pt x="1211" y="79"/>
                    </a:cubicBezTo>
                    <a:cubicBezTo>
                      <a:pt x="211" y="500"/>
                      <a:pt x="1" y="2447"/>
                      <a:pt x="790" y="4498"/>
                    </a:cubicBezTo>
                    <a:cubicBezTo>
                      <a:pt x="1490" y="6271"/>
                      <a:pt x="2727" y="7506"/>
                      <a:pt x="3732" y="7506"/>
                    </a:cubicBezTo>
                    <a:cubicBezTo>
                      <a:pt x="3860" y="7506"/>
                      <a:pt x="3985" y="7486"/>
                      <a:pt x="4104" y="7444"/>
                    </a:cubicBezTo>
                    <a:cubicBezTo>
                      <a:pt x="5156" y="7023"/>
                      <a:pt x="5314" y="5024"/>
                      <a:pt x="4525" y="3025"/>
                    </a:cubicBezTo>
                    <a:cubicBezTo>
                      <a:pt x="3881" y="1232"/>
                      <a:pt x="2634" y="1"/>
                      <a:pt x="1628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47"/>
              <p:cNvSpPr/>
              <p:nvPr/>
            </p:nvSpPr>
            <p:spPr>
              <a:xfrm>
                <a:off x="2293053" y="10756061"/>
                <a:ext cx="59335" cy="82998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7506" extrusionOk="0">
                    <a:moveTo>
                      <a:pt x="3688" y="1"/>
                    </a:moveTo>
                    <a:cubicBezTo>
                      <a:pt x="2691" y="1"/>
                      <a:pt x="1479" y="1232"/>
                      <a:pt x="789" y="3025"/>
                    </a:cubicBezTo>
                    <a:cubicBezTo>
                      <a:pt x="0" y="5024"/>
                      <a:pt x="210" y="7023"/>
                      <a:pt x="1263" y="7444"/>
                    </a:cubicBezTo>
                    <a:cubicBezTo>
                      <a:pt x="1382" y="7486"/>
                      <a:pt x="1506" y="7506"/>
                      <a:pt x="1634" y="7506"/>
                    </a:cubicBezTo>
                    <a:cubicBezTo>
                      <a:pt x="2639" y="7506"/>
                      <a:pt x="3877" y="6271"/>
                      <a:pt x="4577" y="4498"/>
                    </a:cubicBezTo>
                    <a:cubicBezTo>
                      <a:pt x="5366" y="2447"/>
                      <a:pt x="5155" y="500"/>
                      <a:pt x="4103" y="79"/>
                    </a:cubicBezTo>
                    <a:cubicBezTo>
                      <a:pt x="3971" y="26"/>
                      <a:pt x="3832" y="1"/>
                      <a:pt x="3688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47"/>
              <p:cNvSpPr/>
              <p:nvPr/>
            </p:nvSpPr>
            <p:spPr>
              <a:xfrm>
                <a:off x="2398923" y="11121820"/>
                <a:ext cx="87841" cy="58649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5304" extrusionOk="0">
                    <a:moveTo>
                      <a:pt x="2065" y="0"/>
                    </a:moveTo>
                    <a:cubicBezTo>
                      <a:pt x="1363" y="0"/>
                      <a:pt x="818" y="215"/>
                      <a:pt x="579" y="670"/>
                    </a:cubicBezTo>
                    <a:cubicBezTo>
                      <a:pt x="0" y="1617"/>
                      <a:pt x="1052" y="3301"/>
                      <a:pt x="2946" y="4405"/>
                    </a:cubicBezTo>
                    <a:cubicBezTo>
                      <a:pt x="3964" y="4999"/>
                      <a:pt x="4997" y="5304"/>
                      <a:pt x="5824" y="5304"/>
                    </a:cubicBezTo>
                    <a:cubicBezTo>
                      <a:pt x="6537" y="5304"/>
                      <a:pt x="7097" y="5078"/>
                      <a:pt x="7365" y="4616"/>
                    </a:cubicBezTo>
                    <a:cubicBezTo>
                      <a:pt x="7943" y="3669"/>
                      <a:pt x="6839" y="1986"/>
                      <a:pt x="4998" y="881"/>
                    </a:cubicBezTo>
                    <a:cubicBezTo>
                      <a:pt x="3966" y="308"/>
                      <a:pt x="2904" y="0"/>
                      <a:pt x="2065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47"/>
              <p:cNvSpPr/>
              <p:nvPr/>
            </p:nvSpPr>
            <p:spPr>
              <a:xfrm>
                <a:off x="2430914" y="11039061"/>
                <a:ext cx="89588" cy="46331"/>
              </a:xfrm>
              <a:custGeom>
                <a:avLst/>
                <a:gdLst/>
                <a:ahLst/>
                <a:cxnLst/>
                <a:rect l="l" t="t" r="r" b="b"/>
                <a:pathLst>
                  <a:path w="8102" h="4190" extrusionOk="0">
                    <a:moveTo>
                      <a:pt x="3151" y="1"/>
                    </a:moveTo>
                    <a:cubicBezTo>
                      <a:pt x="1540" y="1"/>
                      <a:pt x="285" y="583"/>
                      <a:pt x="158" y="1474"/>
                    </a:cubicBezTo>
                    <a:cubicBezTo>
                      <a:pt x="0" y="2578"/>
                      <a:pt x="1579" y="3736"/>
                      <a:pt x="3735" y="4104"/>
                    </a:cubicBezTo>
                    <a:cubicBezTo>
                      <a:pt x="4131" y="4162"/>
                      <a:pt x="4516" y="4190"/>
                      <a:pt x="4882" y="4190"/>
                    </a:cubicBezTo>
                    <a:cubicBezTo>
                      <a:pt x="6513" y="4190"/>
                      <a:pt x="7772" y="3638"/>
                      <a:pt x="7944" y="2736"/>
                    </a:cubicBezTo>
                    <a:cubicBezTo>
                      <a:pt x="8102" y="1631"/>
                      <a:pt x="6523" y="422"/>
                      <a:pt x="4367" y="106"/>
                    </a:cubicBezTo>
                    <a:cubicBezTo>
                      <a:pt x="3948" y="34"/>
                      <a:pt x="3539" y="1"/>
                      <a:pt x="3151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47"/>
              <p:cNvSpPr/>
              <p:nvPr/>
            </p:nvSpPr>
            <p:spPr>
              <a:xfrm>
                <a:off x="2344816" y="11186510"/>
                <a:ext cx="73300" cy="73919"/>
              </a:xfrm>
              <a:custGeom>
                <a:avLst/>
                <a:gdLst/>
                <a:ahLst/>
                <a:cxnLst/>
                <a:rect l="l" t="t" r="r" b="b"/>
                <a:pathLst>
                  <a:path w="6629" h="6685" extrusionOk="0">
                    <a:moveTo>
                      <a:pt x="1610" y="1"/>
                    </a:moveTo>
                    <a:cubicBezTo>
                      <a:pt x="1316" y="1"/>
                      <a:pt x="1054" y="77"/>
                      <a:pt x="843" y="239"/>
                    </a:cubicBezTo>
                    <a:cubicBezTo>
                      <a:pt x="1" y="923"/>
                      <a:pt x="369" y="2869"/>
                      <a:pt x="1737" y="4605"/>
                    </a:cubicBezTo>
                    <a:cubicBezTo>
                      <a:pt x="2781" y="5890"/>
                      <a:pt x="4070" y="6684"/>
                      <a:pt x="5020" y="6684"/>
                    </a:cubicBezTo>
                    <a:cubicBezTo>
                      <a:pt x="5314" y="6684"/>
                      <a:pt x="5576" y="6608"/>
                      <a:pt x="5787" y="6446"/>
                    </a:cubicBezTo>
                    <a:cubicBezTo>
                      <a:pt x="6629" y="5710"/>
                      <a:pt x="6261" y="3763"/>
                      <a:pt x="4893" y="2080"/>
                    </a:cubicBezTo>
                    <a:cubicBezTo>
                      <a:pt x="3849" y="795"/>
                      <a:pt x="2560" y="1"/>
                      <a:pt x="1610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47"/>
              <p:cNvSpPr/>
              <p:nvPr/>
            </p:nvSpPr>
            <p:spPr>
              <a:xfrm>
                <a:off x="1971947" y="11121820"/>
                <a:ext cx="87841" cy="58649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5304" extrusionOk="0">
                    <a:moveTo>
                      <a:pt x="5840" y="0"/>
                    </a:moveTo>
                    <a:cubicBezTo>
                      <a:pt x="4998" y="0"/>
                      <a:pt x="3949" y="308"/>
                      <a:pt x="2946" y="881"/>
                    </a:cubicBezTo>
                    <a:cubicBezTo>
                      <a:pt x="1052" y="1986"/>
                      <a:pt x="0" y="3669"/>
                      <a:pt x="579" y="4616"/>
                    </a:cubicBezTo>
                    <a:cubicBezTo>
                      <a:pt x="822" y="5078"/>
                      <a:pt x="1381" y="5304"/>
                      <a:pt x="2098" y="5304"/>
                    </a:cubicBezTo>
                    <a:cubicBezTo>
                      <a:pt x="2932" y="5304"/>
                      <a:pt x="3980" y="4999"/>
                      <a:pt x="4998" y="4405"/>
                    </a:cubicBezTo>
                    <a:cubicBezTo>
                      <a:pt x="6839" y="3301"/>
                      <a:pt x="7943" y="1617"/>
                      <a:pt x="7365" y="670"/>
                    </a:cubicBezTo>
                    <a:cubicBezTo>
                      <a:pt x="7101" y="215"/>
                      <a:pt x="6543" y="0"/>
                      <a:pt x="5840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47"/>
              <p:cNvSpPr/>
              <p:nvPr/>
            </p:nvSpPr>
            <p:spPr>
              <a:xfrm>
                <a:off x="1937623" y="11039061"/>
                <a:ext cx="90163" cy="46331"/>
              </a:xfrm>
              <a:custGeom>
                <a:avLst/>
                <a:gdLst/>
                <a:ahLst/>
                <a:cxnLst/>
                <a:rect l="l" t="t" r="r" b="b"/>
                <a:pathLst>
                  <a:path w="8154" h="4190" extrusionOk="0">
                    <a:moveTo>
                      <a:pt x="4951" y="1"/>
                    </a:moveTo>
                    <a:cubicBezTo>
                      <a:pt x="4563" y="1"/>
                      <a:pt x="4154" y="34"/>
                      <a:pt x="3735" y="106"/>
                    </a:cubicBezTo>
                    <a:cubicBezTo>
                      <a:pt x="1631" y="422"/>
                      <a:pt x="0" y="1631"/>
                      <a:pt x="211" y="2736"/>
                    </a:cubicBezTo>
                    <a:cubicBezTo>
                      <a:pt x="340" y="3638"/>
                      <a:pt x="1626" y="4190"/>
                      <a:pt x="3268" y="4190"/>
                    </a:cubicBezTo>
                    <a:cubicBezTo>
                      <a:pt x="3637" y="4190"/>
                      <a:pt x="4024" y="4162"/>
                      <a:pt x="4419" y="4104"/>
                    </a:cubicBezTo>
                    <a:cubicBezTo>
                      <a:pt x="6523" y="3736"/>
                      <a:pt x="8154" y="2578"/>
                      <a:pt x="7944" y="1474"/>
                    </a:cubicBezTo>
                    <a:cubicBezTo>
                      <a:pt x="7817" y="583"/>
                      <a:pt x="6562" y="1"/>
                      <a:pt x="4951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47"/>
              <p:cNvSpPr/>
              <p:nvPr/>
            </p:nvSpPr>
            <p:spPr>
              <a:xfrm>
                <a:off x="2039999" y="11186510"/>
                <a:ext cx="73886" cy="73919"/>
              </a:xfrm>
              <a:custGeom>
                <a:avLst/>
                <a:gdLst/>
                <a:ahLst/>
                <a:cxnLst/>
                <a:rect l="l" t="t" r="r" b="b"/>
                <a:pathLst>
                  <a:path w="6682" h="6685" extrusionOk="0">
                    <a:moveTo>
                      <a:pt x="5020" y="1"/>
                    </a:moveTo>
                    <a:cubicBezTo>
                      <a:pt x="4070" y="1"/>
                      <a:pt x="2781" y="795"/>
                      <a:pt x="1737" y="2080"/>
                    </a:cubicBezTo>
                    <a:cubicBezTo>
                      <a:pt x="422" y="3763"/>
                      <a:pt x="1" y="5710"/>
                      <a:pt x="895" y="6446"/>
                    </a:cubicBezTo>
                    <a:cubicBezTo>
                      <a:pt x="1107" y="6608"/>
                      <a:pt x="1369" y="6684"/>
                      <a:pt x="1663" y="6684"/>
                    </a:cubicBezTo>
                    <a:cubicBezTo>
                      <a:pt x="2613" y="6684"/>
                      <a:pt x="3902" y="5890"/>
                      <a:pt x="4946" y="4605"/>
                    </a:cubicBezTo>
                    <a:cubicBezTo>
                      <a:pt x="6261" y="2869"/>
                      <a:pt x="6682" y="923"/>
                      <a:pt x="5787" y="239"/>
                    </a:cubicBezTo>
                    <a:cubicBezTo>
                      <a:pt x="5576" y="77"/>
                      <a:pt x="5314" y="1"/>
                      <a:pt x="5020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47"/>
              <p:cNvSpPr/>
              <p:nvPr/>
            </p:nvSpPr>
            <p:spPr>
              <a:xfrm>
                <a:off x="2176710" y="10974492"/>
                <a:ext cx="104703" cy="10471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9470" extrusionOk="0">
                    <a:moveTo>
                      <a:pt x="4734" y="1"/>
                    </a:moveTo>
                    <a:cubicBezTo>
                      <a:pt x="2104" y="1"/>
                      <a:pt x="0" y="2157"/>
                      <a:pt x="0" y="4735"/>
                    </a:cubicBezTo>
                    <a:cubicBezTo>
                      <a:pt x="0" y="7365"/>
                      <a:pt x="2104" y="9469"/>
                      <a:pt x="4734" y="9469"/>
                    </a:cubicBezTo>
                    <a:cubicBezTo>
                      <a:pt x="7365" y="9469"/>
                      <a:pt x="9469" y="7365"/>
                      <a:pt x="9469" y="4735"/>
                    </a:cubicBezTo>
                    <a:cubicBezTo>
                      <a:pt x="9469" y="2157"/>
                      <a:pt x="7365" y="1"/>
                      <a:pt x="4734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47"/>
              <p:cNvSpPr/>
              <p:nvPr/>
            </p:nvSpPr>
            <p:spPr>
              <a:xfrm>
                <a:off x="2450686" y="10926788"/>
                <a:ext cx="155325" cy="155325"/>
              </a:xfrm>
              <a:custGeom>
                <a:avLst/>
                <a:gdLst/>
                <a:ahLst/>
                <a:cxnLst/>
                <a:rect l="l" t="t" r="r" b="b"/>
                <a:pathLst>
                  <a:path w="14047" h="14047" extrusionOk="0">
                    <a:moveTo>
                      <a:pt x="7050" y="1"/>
                    </a:moveTo>
                    <a:cubicBezTo>
                      <a:pt x="3157" y="1"/>
                      <a:pt x="1" y="3157"/>
                      <a:pt x="1" y="7050"/>
                    </a:cubicBezTo>
                    <a:cubicBezTo>
                      <a:pt x="1" y="10943"/>
                      <a:pt x="3157" y="14046"/>
                      <a:pt x="7050" y="14046"/>
                    </a:cubicBezTo>
                    <a:cubicBezTo>
                      <a:pt x="10890" y="14046"/>
                      <a:pt x="14046" y="10943"/>
                      <a:pt x="14046" y="7050"/>
                    </a:cubicBezTo>
                    <a:cubicBezTo>
                      <a:pt x="14046" y="3157"/>
                      <a:pt x="10890" y="1"/>
                      <a:pt x="70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47"/>
              <p:cNvSpPr/>
              <p:nvPr/>
            </p:nvSpPr>
            <p:spPr>
              <a:xfrm>
                <a:off x="2370415" y="10748785"/>
                <a:ext cx="131463" cy="131474"/>
              </a:xfrm>
              <a:custGeom>
                <a:avLst/>
                <a:gdLst/>
                <a:ahLst/>
                <a:cxnLst/>
                <a:rect l="l" t="t" r="r" b="b"/>
                <a:pathLst>
                  <a:path w="11889" h="11890" extrusionOk="0">
                    <a:moveTo>
                      <a:pt x="5945" y="1"/>
                    </a:moveTo>
                    <a:cubicBezTo>
                      <a:pt x="2683" y="1"/>
                      <a:pt x="0" y="2631"/>
                      <a:pt x="0" y="5945"/>
                    </a:cubicBezTo>
                    <a:cubicBezTo>
                      <a:pt x="0" y="9207"/>
                      <a:pt x="2683" y="11890"/>
                      <a:pt x="5945" y="11890"/>
                    </a:cubicBezTo>
                    <a:cubicBezTo>
                      <a:pt x="9259" y="11890"/>
                      <a:pt x="11889" y="9207"/>
                      <a:pt x="11889" y="5945"/>
                    </a:cubicBezTo>
                    <a:cubicBezTo>
                      <a:pt x="11889" y="2631"/>
                      <a:pt x="9259" y="1"/>
                      <a:pt x="59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47"/>
              <p:cNvSpPr/>
              <p:nvPr/>
            </p:nvSpPr>
            <p:spPr>
              <a:xfrm>
                <a:off x="2750273" y="10609762"/>
                <a:ext cx="393802" cy="654980"/>
              </a:xfrm>
              <a:custGeom>
                <a:avLst/>
                <a:gdLst/>
                <a:ahLst/>
                <a:cxnLst/>
                <a:rect l="l" t="t" r="r" b="b"/>
                <a:pathLst>
                  <a:path w="35614" h="59234" extrusionOk="0">
                    <a:moveTo>
                      <a:pt x="17834" y="0"/>
                    </a:moveTo>
                    <a:cubicBezTo>
                      <a:pt x="7996" y="0"/>
                      <a:pt x="0" y="13257"/>
                      <a:pt x="0" y="29617"/>
                    </a:cubicBezTo>
                    <a:cubicBezTo>
                      <a:pt x="0" y="45977"/>
                      <a:pt x="7996" y="59233"/>
                      <a:pt x="17834" y="59233"/>
                    </a:cubicBezTo>
                    <a:cubicBezTo>
                      <a:pt x="27671" y="59233"/>
                      <a:pt x="35614" y="45977"/>
                      <a:pt x="35614" y="29617"/>
                    </a:cubicBezTo>
                    <a:cubicBezTo>
                      <a:pt x="35614" y="13257"/>
                      <a:pt x="27671" y="0"/>
                      <a:pt x="17834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47"/>
              <p:cNvSpPr/>
              <p:nvPr/>
            </p:nvSpPr>
            <p:spPr>
              <a:xfrm>
                <a:off x="3062067" y="10609762"/>
                <a:ext cx="393813" cy="654980"/>
              </a:xfrm>
              <a:custGeom>
                <a:avLst/>
                <a:gdLst/>
                <a:ahLst/>
                <a:cxnLst/>
                <a:rect l="l" t="t" r="r" b="b"/>
                <a:pathLst>
                  <a:path w="35615" h="59234" extrusionOk="0">
                    <a:moveTo>
                      <a:pt x="17834" y="0"/>
                    </a:moveTo>
                    <a:cubicBezTo>
                      <a:pt x="7997" y="0"/>
                      <a:pt x="1" y="13257"/>
                      <a:pt x="1" y="29617"/>
                    </a:cubicBezTo>
                    <a:cubicBezTo>
                      <a:pt x="1" y="45977"/>
                      <a:pt x="7997" y="59233"/>
                      <a:pt x="17834" y="59233"/>
                    </a:cubicBezTo>
                    <a:cubicBezTo>
                      <a:pt x="27671" y="59233"/>
                      <a:pt x="35614" y="45977"/>
                      <a:pt x="35614" y="29617"/>
                    </a:cubicBezTo>
                    <a:cubicBezTo>
                      <a:pt x="35614" y="13257"/>
                      <a:pt x="27671" y="0"/>
                      <a:pt x="17834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47"/>
              <p:cNvSpPr/>
              <p:nvPr/>
            </p:nvSpPr>
            <p:spPr>
              <a:xfrm>
                <a:off x="2669416" y="10662697"/>
                <a:ext cx="303064" cy="711395"/>
              </a:xfrm>
              <a:custGeom>
                <a:avLst/>
                <a:gdLst/>
                <a:ahLst/>
                <a:cxnLst/>
                <a:rect l="l" t="t" r="r" b="b"/>
                <a:pathLst>
                  <a:path w="27408" h="64336" extrusionOk="0">
                    <a:moveTo>
                      <a:pt x="11994" y="0"/>
                    </a:moveTo>
                    <a:cubicBezTo>
                      <a:pt x="5208" y="0"/>
                      <a:pt x="0" y="5524"/>
                      <a:pt x="369" y="12257"/>
                    </a:cubicBezTo>
                    <a:lnTo>
                      <a:pt x="2525" y="52079"/>
                    </a:lnTo>
                    <a:cubicBezTo>
                      <a:pt x="2894" y="58865"/>
                      <a:pt x="8680" y="64336"/>
                      <a:pt x="15466" y="64336"/>
                    </a:cubicBezTo>
                    <a:cubicBezTo>
                      <a:pt x="22200" y="64336"/>
                      <a:pt x="27408" y="58865"/>
                      <a:pt x="27039" y="52079"/>
                    </a:cubicBezTo>
                    <a:lnTo>
                      <a:pt x="24883" y="12257"/>
                    </a:lnTo>
                    <a:cubicBezTo>
                      <a:pt x="24514" y="5524"/>
                      <a:pt x="18728" y="0"/>
                      <a:pt x="11994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47"/>
              <p:cNvSpPr/>
              <p:nvPr/>
            </p:nvSpPr>
            <p:spPr>
              <a:xfrm>
                <a:off x="2747365" y="10688872"/>
                <a:ext cx="87255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7891" h="7892" extrusionOk="0">
                    <a:moveTo>
                      <a:pt x="3946" y="1"/>
                    </a:moveTo>
                    <a:cubicBezTo>
                      <a:pt x="1736" y="1"/>
                      <a:pt x="0" y="1789"/>
                      <a:pt x="0" y="3946"/>
                    </a:cubicBezTo>
                    <a:cubicBezTo>
                      <a:pt x="0" y="6155"/>
                      <a:pt x="1736" y="7891"/>
                      <a:pt x="3946" y="7891"/>
                    </a:cubicBezTo>
                    <a:cubicBezTo>
                      <a:pt x="6103" y="7891"/>
                      <a:pt x="7891" y="6155"/>
                      <a:pt x="7891" y="3946"/>
                    </a:cubicBezTo>
                    <a:cubicBezTo>
                      <a:pt x="7891" y="1737"/>
                      <a:pt x="6155" y="1"/>
                      <a:pt x="39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47"/>
              <p:cNvSpPr/>
              <p:nvPr/>
            </p:nvSpPr>
            <p:spPr>
              <a:xfrm>
                <a:off x="2693843" y="10791834"/>
                <a:ext cx="69817" cy="69817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6314" extrusionOk="0">
                    <a:moveTo>
                      <a:pt x="3157" y="1"/>
                    </a:moveTo>
                    <a:cubicBezTo>
                      <a:pt x="1369" y="1"/>
                      <a:pt x="1" y="1421"/>
                      <a:pt x="1" y="3157"/>
                    </a:cubicBezTo>
                    <a:cubicBezTo>
                      <a:pt x="1" y="4893"/>
                      <a:pt x="1369" y="6313"/>
                      <a:pt x="3157" y="6313"/>
                    </a:cubicBezTo>
                    <a:cubicBezTo>
                      <a:pt x="4893" y="6313"/>
                      <a:pt x="6313" y="4893"/>
                      <a:pt x="6313" y="3157"/>
                    </a:cubicBezTo>
                    <a:cubicBezTo>
                      <a:pt x="6313" y="1421"/>
                      <a:pt x="4893" y="1"/>
                      <a:pt x="31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47"/>
              <p:cNvSpPr/>
              <p:nvPr/>
            </p:nvSpPr>
            <p:spPr>
              <a:xfrm>
                <a:off x="3233678" y="10662697"/>
                <a:ext cx="303064" cy="711395"/>
              </a:xfrm>
              <a:custGeom>
                <a:avLst/>
                <a:gdLst/>
                <a:ahLst/>
                <a:cxnLst/>
                <a:rect l="l" t="t" r="r" b="b"/>
                <a:pathLst>
                  <a:path w="27408" h="64336" extrusionOk="0">
                    <a:moveTo>
                      <a:pt x="15466" y="0"/>
                    </a:moveTo>
                    <a:cubicBezTo>
                      <a:pt x="8680" y="0"/>
                      <a:pt x="2893" y="5524"/>
                      <a:pt x="2525" y="12257"/>
                    </a:cubicBezTo>
                    <a:lnTo>
                      <a:pt x="368" y="52079"/>
                    </a:lnTo>
                    <a:cubicBezTo>
                      <a:pt x="0" y="58865"/>
                      <a:pt x="5208" y="64336"/>
                      <a:pt x="11994" y="64336"/>
                    </a:cubicBezTo>
                    <a:cubicBezTo>
                      <a:pt x="18728" y="64336"/>
                      <a:pt x="24514" y="58865"/>
                      <a:pt x="24882" y="52079"/>
                    </a:cubicBezTo>
                    <a:lnTo>
                      <a:pt x="27039" y="12257"/>
                    </a:lnTo>
                    <a:cubicBezTo>
                      <a:pt x="27407" y="5524"/>
                      <a:pt x="22199" y="0"/>
                      <a:pt x="15466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47"/>
              <p:cNvSpPr/>
              <p:nvPr/>
            </p:nvSpPr>
            <p:spPr>
              <a:xfrm>
                <a:off x="2961439" y="10427380"/>
                <a:ext cx="275133" cy="268465"/>
              </a:xfrm>
              <a:custGeom>
                <a:avLst/>
                <a:gdLst/>
                <a:ahLst/>
                <a:cxnLst/>
                <a:rect l="l" t="t" r="r" b="b"/>
                <a:pathLst>
                  <a:path w="24882" h="24279" extrusionOk="0">
                    <a:moveTo>
                      <a:pt x="2383" y="0"/>
                    </a:moveTo>
                    <a:cubicBezTo>
                      <a:pt x="1520" y="0"/>
                      <a:pt x="752" y="502"/>
                      <a:pt x="474" y="1291"/>
                    </a:cubicBezTo>
                    <a:cubicBezTo>
                      <a:pt x="0" y="2448"/>
                      <a:pt x="684" y="3710"/>
                      <a:pt x="1894" y="4026"/>
                    </a:cubicBezTo>
                    <a:lnTo>
                      <a:pt x="4945" y="4710"/>
                    </a:lnTo>
                    <a:cubicBezTo>
                      <a:pt x="7207" y="5236"/>
                      <a:pt x="8838" y="7235"/>
                      <a:pt x="8838" y="9550"/>
                    </a:cubicBezTo>
                    <a:cubicBezTo>
                      <a:pt x="8890" y="11654"/>
                      <a:pt x="8206" y="13705"/>
                      <a:pt x="6891" y="15336"/>
                    </a:cubicBezTo>
                    <a:lnTo>
                      <a:pt x="0" y="24279"/>
                    </a:lnTo>
                    <a:lnTo>
                      <a:pt x="24882" y="24016"/>
                    </a:lnTo>
                    <a:lnTo>
                      <a:pt x="21147" y="15020"/>
                    </a:lnTo>
                    <a:cubicBezTo>
                      <a:pt x="17886" y="7235"/>
                      <a:pt x="10995" y="1606"/>
                      <a:pt x="2736" y="28"/>
                    </a:cubicBezTo>
                    <a:cubicBezTo>
                      <a:pt x="2617" y="9"/>
                      <a:pt x="2499" y="0"/>
                      <a:pt x="2383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47"/>
              <p:cNvSpPr/>
              <p:nvPr/>
            </p:nvSpPr>
            <p:spPr>
              <a:xfrm>
                <a:off x="2893376" y="10641178"/>
                <a:ext cx="419975" cy="774213"/>
              </a:xfrm>
              <a:custGeom>
                <a:avLst/>
                <a:gdLst/>
                <a:ahLst/>
                <a:cxnLst/>
                <a:rect l="l" t="t" r="r" b="b"/>
                <a:pathLst>
                  <a:path w="37981" h="70017" extrusionOk="0">
                    <a:moveTo>
                      <a:pt x="18991" y="0"/>
                    </a:moveTo>
                    <a:cubicBezTo>
                      <a:pt x="8470" y="0"/>
                      <a:pt x="0" y="8522"/>
                      <a:pt x="0" y="18990"/>
                    </a:cubicBezTo>
                    <a:lnTo>
                      <a:pt x="0" y="51027"/>
                    </a:lnTo>
                    <a:cubicBezTo>
                      <a:pt x="0" y="61548"/>
                      <a:pt x="8470" y="70017"/>
                      <a:pt x="18991" y="70017"/>
                    </a:cubicBezTo>
                    <a:cubicBezTo>
                      <a:pt x="29459" y="70017"/>
                      <a:pt x="37981" y="61548"/>
                      <a:pt x="37981" y="51027"/>
                    </a:cubicBezTo>
                    <a:lnTo>
                      <a:pt x="37981" y="18990"/>
                    </a:lnTo>
                    <a:cubicBezTo>
                      <a:pt x="37981" y="8522"/>
                      <a:pt x="29459" y="0"/>
                      <a:pt x="18991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47"/>
              <p:cNvSpPr/>
              <p:nvPr/>
            </p:nvSpPr>
            <p:spPr>
              <a:xfrm>
                <a:off x="2925953" y="10709816"/>
                <a:ext cx="235005" cy="617163"/>
              </a:xfrm>
              <a:custGeom>
                <a:avLst/>
                <a:gdLst/>
                <a:ahLst/>
                <a:cxnLst/>
                <a:rect l="l" t="t" r="r" b="b"/>
                <a:pathLst>
                  <a:path w="21253" h="55814" extrusionOk="0">
                    <a:moveTo>
                      <a:pt x="10626" y="0"/>
                    </a:moveTo>
                    <a:cubicBezTo>
                      <a:pt x="4735" y="0"/>
                      <a:pt x="0" y="12520"/>
                      <a:pt x="0" y="27934"/>
                    </a:cubicBezTo>
                    <a:cubicBezTo>
                      <a:pt x="0" y="43347"/>
                      <a:pt x="4735" y="55814"/>
                      <a:pt x="10626" y="55814"/>
                    </a:cubicBezTo>
                    <a:cubicBezTo>
                      <a:pt x="16466" y="55814"/>
                      <a:pt x="21253" y="43347"/>
                      <a:pt x="21253" y="27934"/>
                    </a:cubicBezTo>
                    <a:cubicBezTo>
                      <a:pt x="21253" y="12520"/>
                      <a:pt x="16466" y="0"/>
                      <a:pt x="10626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47"/>
              <p:cNvSpPr/>
              <p:nvPr/>
            </p:nvSpPr>
            <p:spPr>
              <a:xfrm>
                <a:off x="3593753" y="10590565"/>
                <a:ext cx="357157" cy="825409"/>
              </a:xfrm>
              <a:custGeom>
                <a:avLst/>
                <a:gdLst/>
                <a:ahLst/>
                <a:cxnLst/>
                <a:rect l="l" t="t" r="r" b="b"/>
                <a:pathLst>
                  <a:path w="32300" h="74647" extrusionOk="0">
                    <a:moveTo>
                      <a:pt x="13415" y="0"/>
                    </a:moveTo>
                    <a:cubicBezTo>
                      <a:pt x="5892" y="0"/>
                      <a:pt x="1" y="6366"/>
                      <a:pt x="527" y="13888"/>
                    </a:cubicBezTo>
                    <a:lnTo>
                      <a:pt x="1842" y="32615"/>
                    </a:lnTo>
                    <a:cubicBezTo>
                      <a:pt x="2263" y="38455"/>
                      <a:pt x="4525" y="43978"/>
                      <a:pt x="8260" y="48449"/>
                    </a:cubicBezTo>
                    <a:lnTo>
                      <a:pt x="17992" y="59917"/>
                    </a:lnTo>
                    <a:cubicBezTo>
                      <a:pt x="21043" y="63494"/>
                      <a:pt x="22621" y="68071"/>
                      <a:pt x="22516" y="72753"/>
                    </a:cubicBezTo>
                    <a:lnTo>
                      <a:pt x="22463" y="74647"/>
                    </a:lnTo>
                    <a:lnTo>
                      <a:pt x="24883" y="72332"/>
                    </a:lnTo>
                    <a:cubicBezTo>
                      <a:pt x="30564" y="66914"/>
                      <a:pt x="32300" y="58550"/>
                      <a:pt x="29354" y="51238"/>
                    </a:cubicBezTo>
                    <a:lnTo>
                      <a:pt x="26829" y="45188"/>
                    </a:lnTo>
                    <a:cubicBezTo>
                      <a:pt x="25198" y="41190"/>
                      <a:pt x="24515" y="36876"/>
                      <a:pt x="24883" y="32563"/>
                    </a:cubicBezTo>
                    <a:lnTo>
                      <a:pt x="26356" y="13993"/>
                    </a:lnTo>
                    <a:cubicBezTo>
                      <a:pt x="26934" y="6471"/>
                      <a:pt x="20990" y="0"/>
                      <a:pt x="13415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47"/>
              <p:cNvSpPr/>
              <p:nvPr/>
            </p:nvSpPr>
            <p:spPr>
              <a:xfrm>
                <a:off x="3682759" y="10677217"/>
                <a:ext cx="237327" cy="684669"/>
              </a:xfrm>
              <a:custGeom>
                <a:avLst/>
                <a:gdLst/>
                <a:ahLst/>
                <a:cxnLst/>
                <a:rect l="l" t="t" r="r" b="b"/>
                <a:pathLst>
                  <a:path w="21463" h="61919" extrusionOk="0">
                    <a:moveTo>
                      <a:pt x="7172" y="1"/>
                    </a:moveTo>
                    <a:cubicBezTo>
                      <a:pt x="7131" y="1"/>
                      <a:pt x="7090" y="1"/>
                      <a:pt x="7049" y="3"/>
                    </a:cubicBezTo>
                    <a:cubicBezTo>
                      <a:pt x="2893" y="108"/>
                      <a:pt x="0" y="5473"/>
                      <a:pt x="842" y="11681"/>
                    </a:cubicBezTo>
                    <a:lnTo>
                      <a:pt x="2788" y="27252"/>
                    </a:lnTo>
                    <a:cubicBezTo>
                      <a:pt x="3420" y="32091"/>
                      <a:pt x="5050" y="36668"/>
                      <a:pt x="7470" y="40298"/>
                    </a:cubicBezTo>
                    <a:lnTo>
                      <a:pt x="13625" y="49714"/>
                    </a:lnTo>
                    <a:cubicBezTo>
                      <a:pt x="15519" y="52660"/>
                      <a:pt x="16729" y="56447"/>
                      <a:pt x="16992" y="60340"/>
                    </a:cubicBezTo>
                    <a:lnTo>
                      <a:pt x="17097" y="61918"/>
                    </a:lnTo>
                    <a:lnTo>
                      <a:pt x="18254" y="59972"/>
                    </a:lnTo>
                    <a:cubicBezTo>
                      <a:pt x="21042" y="55343"/>
                      <a:pt x="21463" y="48399"/>
                      <a:pt x="19306" y="42349"/>
                    </a:cubicBezTo>
                    <a:lnTo>
                      <a:pt x="17518" y="37352"/>
                    </a:lnTo>
                    <a:cubicBezTo>
                      <a:pt x="16360" y="34038"/>
                      <a:pt x="15676" y="30461"/>
                      <a:pt x="15571" y="26884"/>
                    </a:cubicBezTo>
                    <a:lnTo>
                      <a:pt x="15150" y="11418"/>
                    </a:lnTo>
                    <a:cubicBezTo>
                      <a:pt x="14942" y="5219"/>
                      <a:pt x="11278" y="1"/>
                      <a:pt x="7172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47"/>
              <p:cNvSpPr/>
              <p:nvPr/>
            </p:nvSpPr>
            <p:spPr>
              <a:xfrm>
                <a:off x="3626916" y="10756349"/>
                <a:ext cx="109359" cy="109370"/>
              </a:xfrm>
              <a:custGeom>
                <a:avLst/>
                <a:gdLst/>
                <a:ahLst/>
                <a:cxnLst/>
                <a:rect l="l" t="t" r="r" b="b"/>
                <a:pathLst>
                  <a:path w="9890" h="9891" extrusionOk="0">
                    <a:moveTo>
                      <a:pt x="4945" y="1"/>
                    </a:moveTo>
                    <a:cubicBezTo>
                      <a:pt x="2210" y="1"/>
                      <a:pt x="0" y="2210"/>
                      <a:pt x="0" y="4946"/>
                    </a:cubicBezTo>
                    <a:cubicBezTo>
                      <a:pt x="0" y="7681"/>
                      <a:pt x="2210" y="9890"/>
                      <a:pt x="4945" y="9890"/>
                    </a:cubicBezTo>
                    <a:cubicBezTo>
                      <a:pt x="7680" y="9890"/>
                      <a:pt x="9890" y="7681"/>
                      <a:pt x="9890" y="4946"/>
                    </a:cubicBezTo>
                    <a:cubicBezTo>
                      <a:pt x="9890" y="2210"/>
                      <a:pt x="7680" y="1"/>
                      <a:pt x="49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47"/>
              <p:cNvSpPr/>
              <p:nvPr/>
            </p:nvSpPr>
            <p:spPr>
              <a:xfrm>
                <a:off x="3648435" y="10928535"/>
                <a:ext cx="79702" cy="79116"/>
              </a:xfrm>
              <a:custGeom>
                <a:avLst/>
                <a:gdLst/>
                <a:ahLst/>
                <a:cxnLst/>
                <a:rect l="l" t="t" r="r" b="b"/>
                <a:pathLst>
                  <a:path w="7208" h="7155" extrusionOk="0">
                    <a:moveTo>
                      <a:pt x="3630" y="1"/>
                    </a:moveTo>
                    <a:cubicBezTo>
                      <a:pt x="1631" y="1"/>
                      <a:pt x="1" y="1579"/>
                      <a:pt x="1" y="3578"/>
                    </a:cubicBezTo>
                    <a:cubicBezTo>
                      <a:pt x="1" y="5577"/>
                      <a:pt x="1631" y="7155"/>
                      <a:pt x="3630" y="7155"/>
                    </a:cubicBezTo>
                    <a:cubicBezTo>
                      <a:pt x="5629" y="7155"/>
                      <a:pt x="7207" y="5577"/>
                      <a:pt x="7207" y="3578"/>
                    </a:cubicBezTo>
                    <a:cubicBezTo>
                      <a:pt x="7207" y="1579"/>
                      <a:pt x="5629" y="1"/>
                      <a:pt x="36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47"/>
              <p:cNvSpPr/>
              <p:nvPr/>
            </p:nvSpPr>
            <p:spPr>
              <a:xfrm>
                <a:off x="3694968" y="10558574"/>
                <a:ext cx="87841" cy="172762"/>
              </a:xfrm>
              <a:custGeom>
                <a:avLst/>
                <a:gdLst/>
                <a:ahLst/>
                <a:cxnLst/>
                <a:rect l="l" t="t" r="r" b="b"/>
                <a:pathLst>
                  <a:path w="7944" h="15624" extrusionOk="0">
                    <a:moveTo>
                      <a:pt x="3946" y="0"/>
                    </a:moveTo>
                    <a:cubicBezTo>
                      <a:pt x="1632" y="1263"/>
                      <a:pt x="1" y="4261"/>
                      <a:pt x="1" y="7786"/>
                    </a:cubicBezTo>
                    <a:cubicBezTo>
                      <a:pt x="1" y="11363"/>
                      <a:pt x="1632" y="14361"/>
                      <a:pt x="3946" y="15624"/>
                    </a:cubicBezTo>
                    <a:cubicBezTo>
                      <a:pt x="6261" y="14361"/>
                      <a:pt x="7944" y="11363"/>
                      <a:pt x="7944" y="7786"/>
                    </a:cubicBezTo>
                    <a:cubicBezTo>
                      <a:pt x="7944" y="4261"/>
                      <a:pt x="6261" y="1263"/>
                      <a:pt x="3946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47"/>
              <p:cNvSpPr/>
              <p:nvPr/>
            </p:nvSpPr>
            <p:spPr>
              <a:xfrm>
                <a:off x="3586189" y="10558574"/>
                <a:ext cx="152417" cy="133796"/>
              </a:xfrm>
              <a:custGeom>
                <a:avLst/>
                <a:gdLst/>
                <a:ahLst/>
                <a:cxnLst/>
                <a:rect l="l" t="t" r="r" b="b"/>
                <a:pathLst>
                  <a:path w="13784" h="12100" extrusionOk="0">
                    <a:moveTo>
                      <a:pt x="13152" y="0"/>
                    </a:moveTo>
                    <a:cubicBezTo>
                      <a:pt x="5893" y="0"/>
                      <a:pt x="1" y="5418"/>
                      <a:pt x="1" y="12099"/>
                    </a:cubicBezTo>
                    <a:lnTo>
                      <a:pt x="632" y="12099"/>
                    </a:lnTo>
                    <a:cubicBezTo>
                      <a:pt x="7892" y="12099"/>
                      <a:pt x="13783" y="6681"/>
                      <a:pt x="13783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47"/>
              <p:cNvSpPr/>
              <p:nvPr/>
            </p:nvSpPr>
            <p:spPr>
              <a:xfrm>
                <a:off x="3738603" y="10558574"/>
                <a:ext cx="152406" cy="133796"/>
              </a:xfrm>
              <a:custGeom>
                <a:avLst/>
                <a:gdLst/>
                <a:ahLst/>
                <a:cxnLst/>
                <a:rect l="l" t="t" r="r" b="b"/>
                <a:pathLst>
                  <a:path w="13783" h="12100" extrusionOk="0">
                    <a:moveTo>
                      <a:pt x="0" y="0"/>
                    </a:moveTo>
                    <a:cubicBezTo>
                      <a:pt x="0" y="6681"/>
                      <a:pt x="5892" y="12099"/>
                      <a:pt x="13152" y="12099"/>
                    </a:cubicBezTo>
                    <a:lnTo>
                      <a:pt x="13783" y="12099"/>
                    </a:lnTo>
                    <a:cubicBezTo>
                      <a:pt x="13783" y="5418"/>
                      <a:pt x="7891" y="0"/>
                      <a:pt x="632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47"/>
              <p:cNvSpPr/>
              <p:nvPr/>
            </p:nvSpPr>
            <p:spPr>
              <a:xfrm>
                <a:off x="3692645" y="10428265"/>
                <a:ext cx="91910" cy="205924"/>
              </a:xfrm>
              <a:custGeom>
                <a:avLst/>
                <a:gdLst/>
                <a:ahLst/>
                <a:cxnLst/>
                <a:rect l="l" t="t" r="r" b="b"/>
                <a:pathLst>
                  <a:path w="8312" h="18623" extrusionOk="0">
                    <a:moveTo>
                      <a:pt x="0" y="1"/>
                    </a:moveTo>
                    <a:lnTo>
                      <a:pt x="2105" y="9312"/>
                    </a:lnTo>
                    <a:lnTo>
                      <a:pt x="4156" y="18623"/>
                    </a:lnTo>
                    <a:lnTo>
                      <a:pt x="6260" y="9312"/>
                    </a:lnTo>
                    <a:lnTo>
                      <a:pt x="8312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8" name="Google Shape;8138;p47"/>
            <p:cNvGrpSpPr/>
            <p:nvPr/>
          </p:nvGrpSpPr>
          <p:grpSpPr>
            <a:xfrm>
              <a:off x="-2299487" y="-1823197"/>
              <a:ext cx="1435448" cy="1320204"/>
              <a:chOff x="4434324" y="8044420"/>
              <a:chExt cx="1550830" cy="1426323"/>
            </a:xfrm>
          </p:grpSpPr>
          <p:sp>
            <p:nvSpPr>
              <p:cNvPr id="8139" name="Google Shape;8139;p47"/>
              <p:cNvSpPr/>
              <p:nvPr/>
            </p:nvSpPr>
            <p:spPr>
              <a:xfrm>
                <a:off x="5689078" y="8091538"/>
                <a:ext cx="61082" cy="381008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34457" extrusionOk="0">
                    <a:moveTo>
                      <a:pt x="1" y="0"/>
                    </a:moveTo>
                    <a:lnTo>
                      <a:pt x="1" y="34456"/>
                    </a:lnTo>
                    <a:lnTo>
                      <a:pt x="5524" y="34456"/>
                    </a:lnTo>
                    <a:lnTo>
                      <a:pt x="5524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47"/>
              <p:cNvSpPr/>
              <p:nvPr/>
            </p:nvSpPr>
            <p:spPr>
              <a:xfrm>
                <a:off x="5774004" y="8134002"/>
                <a:ext cx="61668" cy="381008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34457" extrusionOk="0">
                    <a:moveTo>
                      <a:pt x="1" y="0"/>
                    </a:moveTo>
                    <a:lnTo>
                      <a:pt x="1" y="34456"/>
                    </a:lnTo>
                    <a:lnTo>
                      <a:pt x="5577" y="34456"/>
                    </a:lnTo>
                    <a:lnTo>
                      <a:pt x="5577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47"/>
              <p:cNvSpPr/>
              <p:nvPr/>
            </p:nvSpPr>
            <p:spPr>
              <a:xfrm>
                <a:off x="5728058" y="8044420"/>
                <a:ext cx="61668" cy="381008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34457" extrusionOk="0">
                    <a:moveTo>
                      <a:pt x="0" y="0"/>
                    </a:moveTo>
                    <a:lnTo>
                      <a:pt x="0" y="34456"/>
                    </a:lnTo>
                    <a:lnTo>
                      <a:pt x="5576" y="34456"/>
                    </a:lnTo>
                    <a:lnTo>
                      <a:pt x="5576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47"/>
              <p:cNvSpPr/>
              <p:nvPr/>
            </p:nvSpPr>
            <p:spPr>
              <a:xfrm>
                <a:off x="5645453" y="8138071"/>
                <a:ext cx="61082" cy="381594"/>
              </a:xfrm>
              <a:custGeom>
                <a:avLst/>
                <a:gdLst/>
                <a:ahLst/>
                <a:cxnLst/>
                <a:rect l="l" t="t" r="r" b="b"/>
                <a:pathLst>
                  <a:path w="5524" h="34510" extrusionOk="0">
                    <a:moveTo>
                      <a:pt x="0" y="1"/>
                    </a:moveTo>
                    <a:lnTo>
                      <a:pt x="0" y="34509"/>
                    </a:lnTo>
                    <a:lnTo>
                      <a:pt x="5524" y="34509"/>
                    </a:lnTo>
                    <a:lnTo>
                      <a:pt x="5524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47"/>
              <p:cNvSpPr/>
              <p:nvPr/>
            </p:nvSpPr>
            <p:spPr>
              <a:xfrm>
                <a:off x="5811823" y="8164832"/>
                <a:ext cx="61668" cy="381008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34457" extrusionOk="0">
                    <a:moveTo>
                      <a:pt x="0" y="0"/>
                    </a:moveTo>
                    <a:lnTo>
                      <a:pt x="0" y="34457"/>
                    </a:lnTo>
                    <a:lnTo>
                      <a:pt x="5576" y="34457"/>
                    </a:lnTo>
                    <a:lnTo>
                      <a:pt x="5576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47"/>
              <p:cNvSpPr/>
              <p:nvPr/>
            </p:nvSpPr>
            <p:spPr>
              <a:xfrm>
                <a:off x="5508167" y="8376573"/>
                <a:ext cx="476987" cy="1094140"/>
              </a:xfrm>
              <a:custGeom>
                <a:avLst/>
                <a:gdLst/>
                <a:ahLst/>
                <a:cxnLst/>
                <a:rect l="l" t="t" r="r" b="b"/>
                <a:pathLst>
                  <a:path w="43137" h="98950" extrusionOk="0">
                    <a:moveTo>
                      <a:pt x="12582" y="0"/>
                    </a:moveTo>
                    <a:cubicBezTo>
                      <a:pt x="5735" y="0"/>
                      <a:pt x="211" y="5556"/>
                      <a:pt x="158" y="12363"/>
                    </a:cubicBezTo>
                    <a:cubicBezTo>
                      <a:pt x="0" y="42505"/>
                      <a:pt x="7207" y="72227"/>
                      <a:pt x="21148" y="98950"/>
                    </a:cubicBezTo>
                    <a:cubicBezTo>
                      <a:pt x="35404" y="72385"/>
                      <a:pt x="42926" y="42768"/>
                      <a:pt x="43084" y="12626"/>
                    </a:cubicBezTo>
                    <a:cubicBezTo>
                      <a:pt x="43137" y="5734"/>
                      <a:pt x="37613" y="158"/>
                      <a:pt x="30722" y="106"/>
                    </a:cubicBezTo>
                    <a:lnTo>
                      <a:pt x="12678" y="1"/>
                    </a:lnTo>
                    <a:cubicBezTo>
                      <a:pt x="12646" y="0"/>
                      <a:pt x="12614" y="0"/>
                      <a:pt x="12582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47"/>
              <p:cNvSpPr/>
              <p:nvPr/>
            </p:nvSpPr>
            <p:spPr>
              <a:xfrm>
                <a:off x="5583207" y="8377148"/>
                <a:ext cx="326915" cy="1093565"/>
              </a:xfrm>
              <a:custGeom>
                <a:avLst/>
                <a:gdLst/>
                <a:ahLst/>
                <a:cxnLst/>
                <a:rect l="l" t="t" r="r" b="b"/>
                <a:pathLst>
                  <a:path w="29565" h="98898" extrusionOk="0">
                    <a:moveTo>
                      <a:pt x="12581" y="1"/>
                    </a:moveTo>
                    <a:cubicBezTo>
                      <a:pt x="5787" y="1"/>
                      <a:pt x="211" y="5505"/>
                      <a:pt x="158" y="12363"/>
                    </a:cubicBezTo>
                    <a:cubicBezTo>
                      <a:pt x="1" y="42506"/>
                      <a:pt x="421" y="72175"/>
                      <a:pt x="14362" y="98898"/>
                    </a:cubicBezTo>
                    <a:cubicBezTo>
                      <a:pt x="28618" y="72333"/>
                      <a:pt x="29354" y="42664"/>
                      <a:pt x="29512" y="12521"/>
                    </a:cubicBezTo>
                    <a:cubicBezTo>
                      <a:pt x="29564" y="5630"/>
                      <a:pt x="24041" y="54"/>
                      <a:pt x="17150" y="1"/>
                    </a:cubicBezTo>
                    <a:lnTo>
                      <a:pt x="12678" y="1"/>
                    </a:lnTo>
                    <a:cubicBezTo>
                      <a:pt x="12646" y="1"/>
                      <a:pt x="12614" y="1"/>
                      <a:pt x="12581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47"/>
              <p:cNvSpPr/>
              <p:nvPr/>
            </p:nvSpPr>
            <p:spPr>
              <a:xfrm>
                <a:off x="5543652" y="8655791"/>
                <a:ext cx="114014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3631" extrusionOk="0">
                    <a:moveTo>
                      <a:pt x="1789" y="1"/>
                    </a:moveTo>
                    <a:cubicBezTo>
                      <a:pt x="789" y="1"/>
                      <a:pt x="0" y="790"/>
                      <a:pt x="0" y="1789"/>
                    </a:cubicBezTo>
                    <a:cubicBezTo>
                      <a:pt x="0" y="2789"/>
                      <a:pt x="789" y="3631"/>
                      <a:pt x="1789" y="3631"/>
                    </a:cubicBezTo>
                    <a:lnTo>
                      <a:pt x="8470" y="3631"/>
                    </a:lnTo>
                    <a:cubicBezTo>
                      <a:pt x="9469" y="3631"/>
                      <a:pt x="10311" y="2789"/>
                      <a:pt x="10311" y="1789"/>
                    </a:cubicBezTo>
                    <a:cubicBezTo>
                      <a:pt x="10311" y="790"/>
                      <a:pt x="9469" y="1"/>
                      <a:pt x="8470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47"/>
              <p:cNvSpPr/>
              <p:nvPr/>
            </p:nvSpPr>
            <p:spPr>
              <a:xfrm>
                <a:off x="5643120" y="8865795"/>
                <a:ext cx="114025" cy="39564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3578" extrusionOk="0">
                    <a:moveTo>
                      <a:pt x="948" y="0"/>
                    </a:moveTo>
                    <a:cubicBezTo>
                      <a:pt x="422" y="0"/>
                      <a:pt x="1" y="368"/>
                      <a:pt x="1" y="894"/>
                    </a:cubicBezTo>
                    <a:lnTo>
                      <a:pt x="1" y="2683"/>
                    </a:lnTo>
                    <a:cubicBezTo>
                      <a:pt x="1" y="3209"/>
                      <a:pt x="422" y="3577"/>
                      <a:pt x="948" y="3577"/>
                    </a:cubicBezTo>
                    <a:lnTo>
                      <a:pt x="9417" y="3577"/>
                    </a:lnTo>
                    <a:cubicBezTo>
                      <a:pt x="9891" y="3577"/>
                      <a:pt x="10311" y="3209"/>
                      <a:pt x="10311" y="2683"/>
                    </a:cubicBezTo>
                    <a:lnTo>
                      <a:pt x="10311" y="894"/>
                    </a:lnTo>
                    <a:cubicBezTo>
                      <a:pt x="10311" y="368"/>
                      <a:pt x="9891" y="0"/>
                      <a:pt x="9417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47"/>
              <p:cNvSpPr/>
              <p:nvPr/>
            </p:nvSpPr>
            <p:spPr>
              <a:xfrm>
                <a:off x="5822295" y="8512112"/>
                <a:ext cx="114014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3630" extrusionOk="0">
                    <a:moveTo>
                      <a:pt x="1789" y="0"/>
                    </a:moveTo>
                    <a:cubicBezTo>
                      <a:pt x="789" y="0"/>
                      <a:pt x="0" y="790"/>
                      <a:pt x="0" y="1789"/>
                    </a:cubicBezTo>
                    <a:cubicBezTo>
                      <a:pt x="0" y="2841"/>
                      <a:pt x="789" y="3630"/>
                      <a:pt x="1789" y="3630"/>
                    </a:cubicBezTo>
                    <a:lnTo>
                      <a:pt x="8470" y="3630"/>
                    </a:lnTo>
                    <a:cubicBezTo>
                      <a:pt x="9469" y="3630"/>
                      <a:pt x="10311" y="2788"/>
                      <a:pt x="10311" y="1789"/>
                    </a:cubicBezTo>
                    <a:cubicBezTo>
                      <a:pt x="10311" y="790"/>
                      <a:pt x="9469" y="0"/>
                      <a:pt x="8470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47"/>
              <p:cNvSpPr/>
              <p:nvPr/>
            </p:nvSpPr>
            <p:spPr>
              <a:xfrm>
                <a:off x="5736782" y="8750614"/>
                <a:ext cx="82025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7418" h="3630" extrusionOk="0">
                    <a:moveTo>
                      <a:pt x="1789" y="0"/>
                    </a:moveTo>
                    <a:cubicBezTo>
                      <a:pt x="789" y="0"/>
                      <a:pt x="0" y="789"/>
                      <a:pt x="0" y="1789"/>
                    </a:cubicBezTo>
                    <a:cubicBezTo>
                      <a:pt x="0" y="2788"/>
                      <a:pt x="789" y="3630"/>
                      <a:pt x="1789" y="3630"/>
                    </a:cubicBezTo>
                    <a:lnTo>
                      <a:pt x="5629" y="3630"/>
                    </a:lnTo>
                    <a:cubicBezTo>
                      <a:pt x="6628" y="3630"/>
                      <a:pt x="7418" y="2788"/>
                      <a:pt x="7418" y="1789"/>
                    </a:cubicBezTo>
                    <a:cubicBezTo>
                      <a:pt x="7418" y="789"/>
                      <a:pt x="6628" y="0"/>
                      <a:pt x="5629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47"/>
              <p:cNvSpPr/>
              <p:nvPr/>
            </p:nvSpPr>
            <p:spPr>
              <a:xfrm>
                <a:off x="5719908" y="9020532"/>
                <a:ext cx="82025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7418" h="3630" extrusionOk="0">
                    <a:moveTo>
                      <a:pt x="1789" y="0"/>
                    </a:moveTo>
                    <a:cubicBezTo>
                      <a:pt x="790" y="0"/>
                      <a:pt x="1" y="789"/>
                      <a:pt x="1" y="1789"/>
                    </a:cubicBezTo>
                    <a:cubicBezTo>
                      <a:pt x="1" y="2841"/>
                      <a:pt x="790" y="3630"/>
                      <a:pt x="1789" y="3630"/>
                    </a:cubicBezTo>
                    <a:lnTo>
                      <a:pt x="5629" y="3630"/>
                    </a:lnTo>
                    <a:cubicBezTo>
                      <a:pt x="6629" y="3630"/>
                      <a:pt x="7418" y="2841"/>
                      <a:pt x="7418" y="1789"/>
                    </a:cubicBezTo>
                    <a:cubicBezTo>
                      <a:pt x="7418" y="789"/>
                      <a:pt x="6629" y="0"/>
                      <a:pt x="5629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47"/>
              <p:cNvSpPr/>
              <p:nvPr/>
            </p:nvSpPr>
            <p:spPr>
              <a:xfrm>
                <a:off x="5701872" y="8512112"/>
                <a:ext cx="69817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3630" extrusionOk="0">
                    <a:moveTo>
                      <a:pt x="1789" y="0"/>
                    </a:moveTo>
                    <a:cubicBezTo>
                      <a:pt x="790" y="0"/>
                      <a:pt x="1" y="790"/>
                      <a:pt x="1" y="1789"/>
                    </a:cubicBezTo>
                    <a:cubicBezTo>
                      <a:pt x="1" y="2841"/>
                      <a:pt x="790" y="3630"/>
                      <a:pt x="1789" y="3630"/>
                    </a:cubicBezTo>
                    <a:lnTo>
                      <a:pt x="4472" y="3630"/>
                    </a:lnTo>
                    <a:cubicBezTo>
                      <a:pt x="5472" y="3630"/>
                      <a:pt x="6314" y="2788"/>
                      <a:pt x="6314" y="1789"/>
                    </a:cubicBezTo>
                    <a:cubicBezTo>
                      <a:pt x="6314" y="790"/>
                      <a:pt x="5472" y="0"/>
                      <a:pt x="4472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47"/>
              <p:cNvSpPr/>
              <p:nvPr/>
            </p:nvSpPr>
            <p:spPr>
              <a:xfrm>
                <a:off x="5853700" y="8865795"/>
                <a:ext cx="82611" cy="39564"/>
              </a:xfrm>
              <a:custGeom>
                <a:avLst/>
                <a:gdLst/>
                <a:ahLst/>
                <a:cxnLst/>
                <a:rect l="l" t="t" r="r" b="b"/>
                <a:pathLst>
                  <a:path w="7471" h="3578" extrusionOk="0">
                    <a:moveTo>
                      <a:pt x="895" y="0"/>
                    </a:moveTo>
                    <a:cubicBezTo>
                      <a:pt x="422" y="0"/>
                      <a:pt x="1" y="368"/>
                      <a:pt x="1" y="894"/>
                    </a:cubicBezTo>
                    <a:lnTo>
                      <a:pt x="1" y="2683"/>
                    </a:lnTo>
                    <a:cubicBezTo>
                      <a:pt x="1" y="3209"/>
                      <a:pt x="422" y="3577"/>
                      <a:pt x="895" y="3577"/>
                    </a:cubicBezTo>
                    <a:lnTo>
                      <a:pt x="6524" y="3577"/>
                    </a:lnTo>
                    <a:cubicBezTo>
                      <a:pt x="7050" y="3577"/>
                      <a:pt x="7471" y="3209"/>
                      <a:pt x="7471" y="2683"/>
                    </a:cubicBezTo>
                    <a:lnTo>
                      <a:pt x="7471" y="894"/>
                    </a:lnTo>
                    <a:cubicBezTo>
                      <a:pt x="7471" y="368"/>
                      <a:pt x="7050" y="0"/>
                      <a:pt x="6524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47"/>
              <p:cNvSpPr/>
              <p:nvPr/>
            </p:nvSpPr>
            <p:spPr>
              <a:xfrm>
                <a:off x="5687917" y="9196787"/>
                <a:ext cx="63415" cy="40139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3630" extrusionOk="0">
                    <a:moveTo>
                      <a:pt x="1842" y="0"/>
                    </a:moveTo>
                    <a:cubicBezTo>
                      <a:pt x="842" y="0"/>
                      <a:pt x="0" y="789"/>
                      <a:pt x="0" y="1789"/>
                    </a:cubicBezTo>
                    <a:cubicBezTo>
                      <a:pt x="0" y="2788"/>
                      <a:pt x="842" y="3630"/>
                      <a:pt x="1842" y="3630"/>
                    </a:cubicBezTo>
                    <a:lnTo>
                      <a:pt x="3946" y="3630"/>
                    </a:lnTo>
                    <a:cubicBezTo>
                      <a:pt x="4945" y="3630"/>
                      <a:pt x="5734" y="2788"/>
                      <a:pt x="5734" y="1789"/>
                    </a:cubicBezTo>
                    <a:cubicBezTo>
                      <a:pt x="5734" y="789"/>
                      <a:pt x="4945" y="0"/>
                      <a:pt x="3946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47"/>
              <p:cNvSpPr/>
              <p:nvPr/>
            </p:nvSpPr>
            <p:spPr>
              <a:xfrm>
                <a:off x="4508790" y="8901856"/>
                <a:ext cx="782362" cy="568886"/>
              </a:xfrm>
              <a:custGeom>
                <a:avLst/>
                <a:gdLst/>
                <a:ahLst/>
                <a:cxnLst/>
                <a:rect l="l" t="t" r="r" b="b"/>
                <a:pathLst>
                  <a:path w="70754" h="51448" extrusionOk="0">
                    <a:moveTo>
                      <a:pt x="35403" y="1"/>
                    </a:moveTo>
                    <a:cubicBezTo>
                      <a:pt x="20516" y="1"/>
                      <a:pt x="8049" y="8417"/>
                      <a:pt x="4682" y="19675"/>
                    </a:cubicBezTo>
                    <a:cubicBezTo>
                      <a:pt x="4366" y="20885"/>
                      <a:pt x="3577" y="21937"/>
                      <a:pt x="2420" y="22463"/>
                    </a:cubicBezTo>
                    <a:cubicBezTo>
                      <a:pt x="1000" y="23094"/>
                      <a:pt x="0" y="24304"/>
                      <a:pt x="0" y="25724"/>
                    </a:cubicBezTo>
                    <a:cubicBezTo>
                      <a:pt x="0" y="27092"/>
                      <a:pt x="1000" y="28355"/>
                      <a:pt x="2420" y="28986"/>
                    </a:cubicBezTo>
                    <a:cubicBezTo>
                      <a:pt x="3577" y="29512"/>
                      <a:pt x="4366" y="30564"/>
                      <a:pt x="4682" y="31774"/>
                    </a:cubicBezTo>
                    <a:cubicBezTo>
                      <a:pt x="8049" y="43031"/>
                      <a:pt x="20516" y="51448"/>
                      <a:pt x="35403" y="51448"/>
                    </a:cubicBezTo>
                    <a:cubicBezTo>
                      <a:pt x="50238" y="51448"/>
                      <a:pt x="62705" y="43031"/>
                      <a:pt x="66072" y="31774"/>
                    </a:cubicBezTo>
                    <a:cubicBezTo>
                      <a:pt x="66388" y="30564"/>
                      <a:pt x="67177" y="29512"/>
                      <a:pt x="68334" y="28986"/>
                    </a:cubicBezTo>
                    <a:cubicBezTo>
                      <a:pt x="69754" y="28355"/>
                      <a:pt x="70754" y="27145"/>
                      <a:pt x="70754" y="25724"/>
                    </a:cubicBezTo>
                    <a:cubicBezTo>
                      <a:pt x="70754" y="24304"/>
                      <a:pt x="69754" y="23094"/>
                      <a:pt x="68334" y="22463"/>
                    </a:cubicBezTo>
                    <a:cubicBezTo>
                      <a:pt x="67177" y="21937"/>
                      <a:pt x="66388" y="20885"/>
                      <a:pt x="66072" y="19675"/>
                    </a:cubicBezTo>
                    <a:cubicBezTo>
                      <a:pt x="62705" y="8417"/>
                      <a:pt x="50238" y="1"/>
                      <a:pt x="35403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47"/>
              <p:cNvSpPr/>
              <p:nvPr/>
            </p:nvSpPr>
            <p:spPr>
              <a:xfrm>
                <a:off x="4599533" y="8935019"/>
                <a:ext cx="600301" cy="422297"/>
              </a:xfrm>
              <a:custGeom>
                <a:avLst/>
                <a:gdLst/>
                <a:ahLst/>
                <a:cxnLst/>
                <a:rect l="l" t="t" r="r" b="b"/>
                <a:pathLst>
                  <a:path w="54289" h="38191" extrusionOk="0">
                    <a:moveTo>
                      <a:pt x="27145" y="0"/>
                    </a:moveTo>
                    <a:cubicBezTo>
                      <a:pt x="12205" y="0"/>
                      <a:pt x="1" y="8575"/>
                      <a:pt x="1" y="19096"/>
                    </a:cubicBezTo>
                    <a:cubicBezTo>
                      <a:pt x="1" y="29617"/>
                      <a:pt x="12205" y="38191"/>
                      <a:pt x="27145" y="38191"/>
                    </a:cubicBezTo>
                    <a:cubicBezTo>
                      <a:pt x="42137" y="38191"/>
                      <a:pt x="54289" y="29617"/>
                      <a:pt x="54289" y="19096"/>
                    </a:cubicBezTo>
                    <a:cubicBezTo>
                      <a:pt x="54289" y="8575"/>
                      <a:pt x="42137" y="0"/>
                      <a:pt x="27145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47"/>
              <p:cNvSpPr/>
              <p:nvPr/>
            </p:nvSpPr>
            <p:spPr>
              <a:xfrm>
                <a:off x="4744958" y="9290439"/>
                <a:ext cx="133796" cy="133796"/>
              </a:xfrm>
              <a:custGeom>
                <a:avLst/>
                <a:gdLst/>
                <a:ahLst/>
                <a:cxnLst/>
                <a:rect l="l" t="t" r="r" b="b"/>
                <a:pathLst>
                  <a:path w="12100" h="12100" extrusionOk="0">
                    <a:moveTo>
                      <a:pt x="6050" y="1"/>
                    </a:moveTo>
                    <a:cubicBezTo>
                      <a:pt x="2736" y="1"/>
                      <a:pt x="1" y="2736"/>
                      <a:pt x="1" y="6050"/>
                    </a:cubicBezTo>
                    <a:cubicBezTo>
                      <a:pt x="1" y="9364"/>
                      <a:pt x="2736" y="12100"/>
                      <a:pt x="6050" y="12100"/>
                    </a:cubicBezTo>
                    <a:cubicBezTo>
                      <a:pt x="9417" y="12100"/>
                      <a:pt x="12100" y="9417"/>
                      <a:pt x="12100" y="6050"/>
                    </a:cubicBezTo>
                    <a:cubicBezTo>
                      <a:pt x="12100" y="2736"/>
                      <a:pt x="9417" y="1"/>
                      <a:pt x="60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47"/>
              <p:cNvSpPr/>
              <p:nvPr/>
            </p:nvSpPr>
            <p:spPr>
              <a:xfrm>
                <a:off x="4625707" y="9252631"/>
                <a:ext cx="84933" cy="84347"/>
              </a:xfrm>
              <a:custGeom>
                <a:avLst/>
                <a:gdLst/>
                <a:ahLst/>
                <a:cxnLst/>
                <a:rect l="l" t="t" r="r" b="b"/>
                <a:pathLst>
                  <a:path w="7681" h="7628" extrusionOk="0">
                    <a:moveTo>
                      <a:pt x="3841" y="0"/>
                    </a:moveTo>
                    <a:cubicBezTo>
                      <a:pt x="1684" y="0"/>
                      <a:pt x="1" y="1684"/>
                      <a:pt x="1" y="3788"/>
                    </a:cubicBezTo>
                    <a:cubicBezTo>
                      <a:pt x="1" y="5945"/>
                      <a:pt x="1684" y="7628"/>
                      <a:pt x="3841" y="7628"/>
                    </a:cubicBezTo>
                    <a:cubicBezTo>
                      <a:pt x="5945" y="7628"/>
                      <a:pt x="7681" y="5945"/>
                      <a:pt x="7681" y="3788"/>
                    </a:cubicBezTo>
                    <a:cubicBezTo>
                      <a:pt x="7681" y="1684"/>
                      <a:pt x="5945" y="0"/>
                      <a:pt x="38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47"/>
              <p:cNvSpPr/>
              <p:nvPr/>
            </p:nvSpPr>
            <p:spPr>
              <a:xfrm>
                <a:off x="4783938" y="8980966"/>
                <a:ext cx="42472" cy="28517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2579" extrusionOk="0">
                    <a:moveTo>
                      <a:pt x="1947" y="1"/>
                    </a:moveTo>
                    <a:cubicBezTo>
                      <a:pt x="842" y="1"/>
                      <a:pt x="0" y="580"/>
                      <a:pt x="0" y="1316"/>
                    </a:cubicBezTo>
                    <a:cubicBezTo>
                      <a:pt x="0" y="2000"/>
                      <a:pt x="842" y="2579"/>
                      <a:pt x="1947" y="2579"/>
                    </a:cubicBezTo>
                    <a:cubicBezTo>
                      <a:pt x="2999" y="2579"/>
                      <a:pt x="3840" y="2000"/>
                      <a:pt x="3840" y="1316"/>
                    </a:cubicBezTo>
                    <a:cubicBezTo>
                      <a:pt x="3840" y="580"/>
                      <a:pt x="2999" y="1"/>
                      <a:pt x="194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47"/>
              <p:cNvSpPr/>
              <p:nvPr/>
            </p:nvSpPr>
            <p:spPr>
              <a:xfrm>
                <a:off x="4839195" y="8942572"/>
                <a:ext cx="43058" cy="29092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2631" extrusionOk="0">
                    <a:moveTo>
                      <a:pt x="1947" y="1"/>
                    </a:moveTo>
                    <a:cubicBezTo>
                      <a:pt x="895" y="1"/>
                      <a:pt x="1" y="632"/>
                      <a:pt x="1" y="1316"/>
                    </a:cubicBezTo>
                    <a:cubicBezTo>
                      <a:pt x="1" y="2053"/>
                      <a:pt x="895" y="2631"/>
                      <a:pt x="1947" y="2631"/>
                    </a:cubicBezTo>
                    <a:cubicBezTo>
                      <a:pt x="2999" y="2631"/>
                      <a:pt x="3894" y="2053"/>
                      <a:pt x="3894" y="1316"/>
                    </a:cubicBezTo>
                    <a:cubicBezTo>
                      <a:pt x="3894" y="632"/>
                      <a:pt x="2999" y="1"/>
                      <a:pt x="194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47"/>
              <p:cNvSpPr/>
              <p:nvPr/>
            </p:nvSpPr>
            <p:spPr>
              <a:xfrm>
                <a:off x="4855484" y="9005979"/>
                <a:ext cx="42472" cy="28517"/>
              </a:xfrm>
              <a:custGeom>
                <a:avLst/>
                <a:gdLst/>
                <a:ahLst/>
                <a:cxnLst/>
                <a:rect l="l" t="t" r="r" b="b"/>
                <a:pathLst>
                  <a:path w="3841" h="2579" extrusionOk="0">
                    <a:moveTo>
                      <a:pt x="1947" y="1"/>
                    </a:moveTo>
                    <a:cubicBezTo>
                      <a:pt x="842" y="1"/>
                      <a:pt x="1" y="580"/>
                      <a:pt x="1" y="1263"/>
                    </a:cubicBezTo>
                    <a:cubicBezTo>
                      <a:pt x="1" y="2000"/>
                      <a:pt x="842" y="2579"/>
                      <a:pt x="1947" y="2579"/>
                    </a:cubicBezTo>
                    <a:cubicBezTo>
                      <a:pt x="2999" y="2579"/>
                      <a:pt x="3841" y="2000"/>
                      <a:pt x="3841" y="1263"/>
                    </a:cubicBezTo>
                    <a:cubicBezTo>
                      <a:pt x="3841" y="580"/>
                      <a:pt x="2999" y="1"/>
                      <a:pt x="194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47"/>
              <p:cNvSpPr/>
              <p:nvPr/>
            </p:nvSpPr>
            <p:spPr>
              <a:xfrm>
                <a:off x="4705403" y="9005979"/>
                <a:ext cx="43058" cy="28517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2579" extrusionOk="0">
                    <a:moveTo>
                      <a:pt x="1947" y="1"/>
                    </a:moveTo>
                    <a:cubicBezTo>
                      <a:pt x="895" y="1"/>
                      <a:pt x="1" y="580"/>
                      <a:pt x="1" y="1263"/>
                    </a:cubicBezTo>
                    <a:cubicBezTo>
                      <a:pt x="1" y="2000"/>
                      <a:pt x="895" y="2579"/>
                      <a:pt x="1947" y="2579"/>
                    </a:cubicBezTo>
                    <a:cubicBezTo>
                      <a:pt x="2999" y="2579"/>
                      <a:pt x="3893" y="2000"/>
                      <a:pt x="3893" y="1263"/>
                    </a:cubicBezTo>
                    <a:cubicBezTo>
                      <a:pt x="3893" y="580"/>
                      <a:pt x="2999" y="1"/>
                      <a:pt x="194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47"/>
              <p:cNvSpPr/>
              <p:nvPr/>
            </p:nvSpPr>
            <p:spPr>
              <a:xfrm>
                <a:off x="4762408" y="9039143"/>
                <a:ext cx="43058" cy="29092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2631" extrusionOk="0">
                    <a:moveTo>
                      <a:pt x="1947" y="0"/>
                    </a:moveTo>
                    <a:cubicBezTo>
                      <a:pt x="843" y="0"/>
                      <a:pt x="1" y="579"/>
                      <a:pt x="1" y="1316"/>
                    </a:cubicBezTo>
                    <a:cubicBezTo>
                      <a:pt x="1" y="1999"/>
                      <a:pt x="843" y="2631"/>
                      <a:pt x="1947" y="2631"/>
                    </a:cubicBezTo>
                    <a:cubicBezTo>
                      <a:pt x="2999" y="2631"/>
                      <a:pt x="3894" y="1999"/>
                      <a:pt x="3894" y="1316"/>
                    </a:cubicBezTo>
                    <a:cubicBezTo>
                      <a:pt x="3894" y="579"/>
                      <a:pt x="2999" y="0"/>
                      <a:pt x="1947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47"/>
              <p:cNvSpPr/>
              <p:nvPr/>
            </p:nvSpPr>
            <p:spPr>
              <a:xfrm>
                <a:off x="4823493" y="8044420"/>
                <a:ext cx="147175" cy="23035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20832" extrusionOk="0">
                    <a:moveTo>
                      <a:pt x="8575" y="0"/>
                    </a:moveTo>
                    <a:lnTo>
                      <a:pt x="0" y="20832"/>
                    </a:lnTo>
                    <a:lnTo>
                      <a:pt x="11942" y="20832"/>
                    </a:lnTo>
                    <a:lnTo>
                      <a:pt x="13310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47"/>
              <p:cNvSpPr/>
              <p:nvPr/>
            </p:nvSpPr>
            <p:spPr>
              <a:xfrm>
                <a:off x="4434324" y="8222035"/>
                <a:ext cx="772477" cy="614764"/>
              </a:xfrm>
              <a:custGeom>
                <a:avLst/>
                <a:gdLst/>
                <a:ahLst/>
                <a:cxnLst/>
                <a:rect l="l" t="t" r="r" b="b"/>
                <a:pathLst>
                  <a:path w="69860" h="55597" extrusionOk="0">
                    <a:moveTo>
                      <a:pt x="31058" y="1"/>
                    </a:moveTo>
                    <a:cubicBezTo>
                      <a:pt x="20403" y="1"/>
                      <a:pt x="10761" y="5092"/>
                      <a:pt x="6419" y="14133"/>
                    </a:cubicBezTo>
                    <a:cubicBezTo>
                      <a:pt x="1" y="27495"/>
                      <a:pt x="7576" y="44434"/>
                      <a:pt x="23357" y="52009"/>
                    </a:cubicBezTo>
                    <a:cubicBezTo>
                      <a:pt x="28442" y="54441"/>
                      <a:pt x="33763" y="55597"/>
                      <a:pt x="38852" y="55597"/>
                    </a:cubicBezTo>
                    <a:cubicBezTo>
                      <a:pt x="49503" y="55597"/>
                      <a:pt x="59135" y="50530"/>
                      <a:pt x="63442" y="41488"/>
                    </a:cubicBezTo>
                    <a:cubicBezTo>
                      <a:pt x="69860" y="28126"/>
                      <a:pt x="62285" y="11135"/>
                      <a:pt x="46556" y="3612"/>
                    </a:cubicBezTo>
                    <a:cubicBezTo>
                      <a:pt x="41471" y="1163"/>
                      <a:pt x="36148" y="1"/>
                      <a:pt x="31058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47"/>
              <p:cNvSpPr/>
              <p:nvPr/>
            </p:nvSpPr>
            <p:spPr>
              <a:xfrm>
                <a:off x="4590222" y="8221328"/>
                <a:ext cx="771902" cy="614897"/>
              </a:xfrm>
              <a:custGeom>
                <a:avLst/>
                <a:gdLst/>
                <a:ahLst/>
                <a:cxnLst/>
                <a:rect l="l" t="t" r="r" b="b"/>
                <a:pathLst>
                  <a:path w="69808" h="55609" extrusionOk="0">
                    <a:moveTo>
                      <a:pt x="38841" y="1"/>
                    </a:moveTo>
                    <a:cubicBezTo>
                      <a:pt x="33738" y="1"/>
                      <a:pt x="28403" y="1169"/>
                      <a:pt x="23305" y="3624"/>
                    </a:cubicBezTo>
                    <a:cubicBezTo>
                      <a:pt x="7523" y="11146"/>
                      <a:pt x="1" y="28138"/>
                      <a:pt x="6366" y="41499"/>
                    </a:cubicBezTo>
                    <a:cubicBezTo>
                      <a:pt x="10709" y="50541"/>
                      <a:pt x="20352" y="55608"/>
                      <a:pt x="31007" y="55608"/>
                    </a:cubicBezTo>
                    <a:cubicBezTo>
                      <a:pt x="36098" y="55608"/>
                      <a:pt x="41419" y="54452"/>
                      <a:pt x="46504" y="52020"/>
                    </a:cubicBezTo>
                    <a:cubicBezTo>
                      <a:pt x="62285" y="44445"/>
                      <a:pt x="69808" y="27506"/>
                      <a:pt x="63442" y="14145"/>
                    </a:cubicBezTo>
                    <a:cubicBezTo>
                      <a:pt x="59105" y="5078"/>
                      <a:pt x="49480" y="1"/>
                      <a:pt x="38841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47"/>
              <p:cNvSpPr/>
              <p:nvPr/>
            </p:nvSpPr>
            <p:spPr>
              <a:xfrm>
                <a:off x="5188222" y="8362606"/>
                <a:ext cx="84933" cy="84944"/>
              </a:xfrm>
              <a:custGeom>
                <a:avLst/>
                <a:gdLst/>
                <a:ahLst/>
                <a:cxnLst/>
                <a:rect l="l" t="t" r="r" b="b"/>
                <a:pathLst>
                  <a:path w="7681" h="7682" extrusionOk="0">
                    <a:moveTo>
                      <a:pt x="3841" y="1"/>
                    </a:moveTo>
                    <a:cubicBezTo>
                      <a:pt x="1737" y="1"/>
                      <a:pt x="1" y="1737"/>
                      <a:pt x="1" y="3841"/>
                    </a:cubicBezTo>
                    <a:cubicBezTo>
                      <a:pt x="1" y="5945"/>
                      <a:pt x="1737" y="7681"/>
                      <a:pt x="3841" y="7681"/>
                    </a:cubicBezTo>
                    <a:cubicBezTo>
                      <a:pt x="5945" y="7681"/>
                      <a:pt x="7681" y="5945"/>
                      <a:pt x="7681" y="3841"/>
                    </a:cubicBezTo>
                    <a:cubicBezTo>
                      <a:pt x="7681" y="1737"/>
                      <a:pt x="5945" y="1"/>
                      <a:pt x="38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47"/>
              <p:cNvSpPr/>
              <p:nvPr/>
            </p:nvSpPr>
            <p:spPr>
              <a:xfrm>
                <a:off x="5162634" y="8506296"/>
                <a:ext cx="126807" cy="126807"/>
              </a:xfrm>
              <a:custGeom>
                <a:avLst/>
                <a:gdLst/>
                <a:ahLst/>
                <a:cxnLst/>
                <a:rect l="l" t="t" r="r" b="b"/>
                <a:pathLst>
                  <a:path w="11468" h="11468" extrusionOk="0">
                    <a:moveTo>
                      <a:pt x="5734" y="0"/>
                    </a:moveTo>
                    <a:cubicBezTo>
                      <a:pt x="2578" y="0"/>
                      <a:pt x="0" y="2578"/>
                      <a:pt x="0" y="5734"/>
                    </a:cubicBezTo>
                    <a:cubicBezTo>
                      <a:pt x="0" y="8891"/>
                      <a:pt x="2578" y="11468"/>
                      <a:pt x="5734" y="11468"/>
                    </a:cubicBezTo>
                    <a:cubicBezTo>
                      <a:pt x="8890" y="11468"/>
                      <a:pt x="11468" y="8891"/>
                      <a:pt x="11468" y="5734"/>
                    </a:cubicBezTo>
                    <a:cubicBezTo>
                      <a:pt x="11468" y="2578"/>
                      <a:pt x="8890" y="0"/>
                      <a:pt x="5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47"/>
              <p:cNvSpPr/>
              <p:nvPr/>
            </p:nvSpPr>
            <p:spPr>
              <a:xfrm>
                <a:off x="4658870" y="8224170"/>
                <a:ext cx="482218" cy="623566"/>
              </a:xfrm>
              <a:custGeom>
                <a:avLst/>
                <a:gdLst/>
                <a:ahLst/>
                <a:cxnLst/>
                <a:rect l="l" t="t" r="r" b="b"/>
                <a:pathLst>
                  <a:path w="43610" h="56393" extrusionOk="0">
                    <a:moveTo>
                      <a:pt x="21779" y="0"/>
                    </a:moveTo>
                    <a:cubicBezTo>
                      <a:pt x="9732" y="0"/>
                      <a:pt x="0" y="12625"/>
                      <a:pt x="0" y="28196"/>
                    </a:cubicBezTo>
                    <a:cubicBezTo>
                      <a:pt x="0" y="43767"/>
                      <a:pt x="9732" y="56392"/>
                      <a:pt x="21779" y="56392"/>
                    </a:cubicBezTo>
                    <a:cubicBezTo>
                      <a:pt x="33878" y="56392"/>
                      <a:pt x="43610" y="43767"/>
                      <a:pt x="43610" y="28196"/>
                    </a:cubicBezTo>
                    <a:cubicBezTo>
                      <a:pt x="43610" y="12625"/>
                      <a:pt x="33878" y="0"/>
                      <a:pt x="21779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47"/>
              <p:cNvSpPr/>
              <p:nvPr/>
            </p:nvSpPr>
            <p:spPr>
              <a:xfrm>
                <a:off x="4697264" y="8316074"/>
                <a:ext cx="302478" cy="433354"/>
              </a:xfrm>
              <a:custGeom>
                <a:avLst/>
                <a:gdLst/>
                <a:ahLst/>
                <a:cxnLst/>
                <a:rect l="l" t="t" r="r" b="b"/>
                <a:pathLst>
                  <a:path w="27355" h="39191" extrusionOk="0">
                    <a:moveTo>
                      <a:pt x="13677" y="1"/>
                    </a:moveTo>
                    <a:cubicBezTo>
                      <a:pt x="6155" y="1"/>
                      <a:pt x="0" y="8786"/>
                      <a:pt x="0" y="19570"/>
                    </a:cubicBezTo>
                    <a:cubicBezTo>
                      <a:pt x="0" y="30406"/>
                      <a:pt x="6155" y="39191"/>
                      <a:pt x="13677" y="39191"/>
                    </a:cubicBezTo>
                    <a:cubicBezTo>
                      <a:pt x="21253" y="39191"/>
                      <a:pt x="27355" y="30406"/>
                      <a:pt x="27355" y="19570"/>
                    </a:cubicBezTo>
                    <a:cubicBezTo>
                      <a:pt x="27355" y="8786"/>
                      <a:pt x="21253" y="1"/>
                      <a:pt x="1367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170" name="Google Shape;8170;p47"/>
          <p:cNvSpPr txBox="1"/>
          <p:nvPr/>
        </p:nvSpPr>
        <p:spPr>
          <a:xfrm>
            <a:off x="5749635" y="1415400"/>
            <a:ext cx="25347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gas giant and also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171" name="Google Shape;8171;p47"/>
          <p:cNvSpPr txBox="1"/>
          <p:nvPr/>
        </p:nvSpPr>
        <p:spPr>
          <a:xfrm>
            <a:off x="5749635" y="3787125"/>
            <a:ext cx="25347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and closest planet to the Sun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172" name="Google Shape;8172;p47"/>
          <p:cNvSpPr txBox="1"/>
          <p:nvPr/>
        </p:nvSpPr>
        <p:spPr>
          <a:xfrm>
            <a:off x="5749625" y="2996543"/>
            <a:ext cx="25347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Is a planet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173" name="Google Shape;8173;p47"/>
          <p:cNvSpPr txBox="1"/>
          <p:nvPr/>
        </p:nvSpPr>
        <p:spPr>
          <a:xfrm>
            <a:off x="5749643" y="2205971"/>
            <a:ext cx="25347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 has a beautiful name, but it’s terribly hot, even than Mercury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8174" name="Google Shape;8174;p47"/>
          <p:cNvSpPr/>
          <p:nvPr/>
        </p:nvSpPr>
        <p:spPr>
          <a:xfrm>
            <a:off x="8353200" y="1415400"/>
            <a:ext cx="132000" cy="6039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5" name="Google Shape;8175;p47"/>
          <p:cNvSpPr/>
          <p:nvPr/>
        </p:nvSpPr>
        <p:spPr>
          <a:xfrm>
            <a:off x="8353200" y="2205975"/>
            <a:ext cx="132000" cy="6039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6" name="Google Shape;8176;p47"/>
          <p:cNvSpPr/>
          <p:nvPr/>
        </p:nvSpPr>
        <p:spPr>
          <a:xfrm>
            <a:off x="8353200" y="2996550"/>
            <a:ext cx="132000" cy="6039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7" name="Google Shape;8177;p47"/>
          <p:cNvSpPr/>
          <p:nvPr/>
        </p:nvSpPr>
        <p:spPr>
          <a:xfrm>
            <a:off x="8353200" y="3787125"/>
            <a:ext cx="132000" cy="6039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5287" y="507544"/>
            <a:ext cx="3883322" cy="3299105"/>
          </a:xfrm>
          <a:prstGeom prst="rect">
            <a:avLst/>
          </a:prstGeom>
        </p:spPr>
      </p:pic>
      <p:sp>
        <p:nvSpPr>
          <p:cNvPr id="7967" name="Google Shape;7967;p47"/>
          <p:cNvSpPr/>
          <p:nvPr/>
        </p:nvSpPr>
        <p:spPr>
          <a:xfrm flipH="1">
            <a:off x="5328609" y="3606979"/>
            <a:ext cx="2858400" cy="603900"/>
          </a:xfrm>
          <a:prstGeom prst="wedgeRoundRectCallout">
            <a:avLst>
              <a:gd name="adj1" fmla="val 57439"/>
              <a:gd name="adj2" fmla="val 17929"/>
              <a:gd name="adj3" fmla="val 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8" name="Google Shape;7968;p47"/>
          <p:cNvSpPr txBox="1">
            <a:spLocks noGrp="1"/>
          </p:cNvSpPr>
          <p:nvPr>
            <p:ph type="title"/>
          </p:nvPr>
        </p:nvSpPr>
        <p:spPr>
          <a:xfrm>
            <a:off x="1753313" y="3729685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800" dirty="0" smtClean="0">
                <a:solidFill>
                  <a:srgbClr val="E36E2F"/>
                </a:solidFill>
              </a:rPr>
              <a:t>Thanks You</a:t>
            </a:r>
            <a:endParaRPr sz="4800" dirty="0">
              <a:solidFill>
                <a:srgbClr val="E36E2F"/>
              </a:solidFill>
            </a:endParaRPr>
          </a:p>
        </p:txBody>
      </p:sp>
      <p:sp>
        <p:nvSpPr>
          <p:cNvPr id="7971" name="Google Shape;7971;p47"/>
          <p:cNvSpPr/>
          <p:nvPr/>
        </p:nvSpPr>
        <p:spPr>
          <a:xfrm>
            <a:off x="3386948" y="6650794"/>
            <a:ext cx="109359" cy="126818"/>
          </a:xfrm>
          <a:custGeom>
            <a:avLst/>
            <a:gdLst/>
            <a:ahLst/>
            <a:cxnLst/>
            <a:rect l="l" t="t" r="r" b="b"/>
            <a:pathLst>
              <a:path w="9890" h="11469" fill="none" extrusionOk="0">
                <a:moveTo>
                  <a:pt x="5787" y="5735"/>
                </a:moveTo>
                <a:lnTo>
                  <a:pt x="7418" y="3473"/>
                </a:lnTo>
                <a:lnTo>
                  <a:pt x="9890" y="1"/>
                </a:lnTo>
                <a:lnTo>
                  <a:pt x="4945" y="1"/>
                </a:lnTo>
                <a:lnTo>
                  <a:pt x="0" y="1"/>
                </a:lnTo>
                <a:lnTo>
                  <a:pt x="2473" y="3473"/>
                </a:lnTo>
                <a:lnTo>
                  <a:pt x="4051" y="5735"/>
                </a:lnTo>
                <a:lnTo>
                  <a:pt x="2473" y="7997"/>
                </a:lnTo>
                <a:lnTo>
                  <a:pt x="0" y="11469"/>
                </a:lnTo>
                <a:lnTo>
                  <a:pt x="4945" y="11469"/>
                </a:lnTo>
                <a:lnTo>
                  <a:pt x="9890" y="11469"/>
                </a:lnTo>
                <a:lnTo>
                  <a:pt x="7418" y="7997"/>
                </a:lnTo>
                <a:close/>
              </a:path>
            </a:pathLst>
          </a:custGeom>
          <a:noFill/>
          <a:ln w="79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2" name="Google Shape;7972;p47"/>
          <p:cNvSpPr/>
          <p:nvPr/>
        </p:nvSpPr>
        <p:spPr>
          <a:xfrm>
            <a:off x="3414283" y="6720604"/>
            <a:ext cx="54104" cy="37817"/>
          </a:xfrm>
          <a:custGeom>
            <a:avLst/>
            <a:gdLst/>
            <a:ahLst/>
            <a:cxnLst/>
            <a:rect l="l" t="t" r="r" b="b"/>
            <a:pathLst>
              <a:path w="4893" h="3420" extrusionOk="0">
                <a:moveTo>
                  <a:pt x="2473" y="0"/>
                </a:moveTo>
                <a:lnTo>
                  <a:pt x="1263" y="1684"/>
                </a:lnTo>
                <a:lnTo>
                  <a:pt x="1" y="3420"/>
                </a:lnTo>
                <a:lnTo>
                  <a:pt x="4893" y="3420"/>
                </a:lnTo>
                <a:lnTo>
                  <a:pt x="3683" y="1684"/>
                </a:lnTo>
                <a:lnTo>
                  <a:pt x="24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3" name="Google Shape;7973;p47"/>
          <p:cNvSpPr/>
          <p:nvPr/>
        </p:nvSpPr>
        <p:spPr>
          <a:xfrm>
            <a:off x="3414870" y="6670577"/>
            <a:ext cx="52943" cy="37231"/>
          </a:xfrm>
          <a:custGeom>
            <a:avLst/>
            <a:gdLst/>
            <a:ahLst/>
            <a:cxnLst/>
            <a:rect l="l" t="t" r="r" b="b"/>
            <a:pathLst>
              <a:path w="4788" h="3367" extrusionOk="0">
                <a:moveTo>
                  <a:pt x="0" y="0"/>
                </a:moveTo>
                <a:lnTo>
                  <a:pt x="1210" y="1684"/>
                </a:lnTo>
                <a:lnTo>
                  <a:pt x="2420" y="3367"/>
                </a:lnTo>
                <a:lnTo>
                  <a:pt x="3630" y="1684"/>
                </a:lnTo>
                <a:lnTo>
                  <a:pt x="47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4" name="Google Shape;7974;p47"/>
          <p:cNvSpPr/>
          <p:nvPr/>
        </p:nvSpPr>
        <p:spPr>
          <a:xfrm>
            <a:off x="1122705" y="6636253"/>
            <a:ext cx="79116" cy="155900"/>
          </a:xfrm>
          <a:custGeom>
            <a:avLst/>
            <a:gdLst/>
            <a:ahLst/>
            <a:cxnLst/>
            <a:rect l="l" t="t" r="r" b="b"/>
            <a:pathLst>
              <a:path w="7155" h="14099" extrusionOk="0">
                <a:moveTo>
                  <a:pt x="0" y="1"/>
                </a:moveTo>
                <a:lnTo>
                  <a:pt x="0" y="14099"/>
                </a:lnTo>
                <a:lnTo>
                  <a:pt x="7155" y="14099"/>
                </a:lnTo>
                <a:lnTo>
                  <a:pt x="715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5" name="Google Shape;7975;p47"/>
          <p:cNvSpPr/>
          <p:nvPr/>
        </p:nvSpPr>
        <p:spPr>
          <a:xfrm>
            <a:off x="1084311" y="6674647"/>
            <a:ext cx="155900" cy="79702"/>
          </a:xfrm>
          <a:custGeom>
            <a:avLst/>
            <a:gdLst/>
            <a:ahLst/>
            <a:cxnLst/>
            <a:rect l="l" t="t" r="r" b="b"/>
            <a:pathLst>
              <a:path w="14099" h="7208" extrusionOk="0">
                <a:moveTo>
                  <a:pt x="0" y="1"/>
                </a:moveTo>
                <a:lnTo>
                  <a:pt x="0" y="7208"/>
                </a:lnTo>
                <a:lnTo>
                  <a:pt x="14099" y="7208"/>
                </a:lnTo>
                <a:lnTo>
                  <a:pt x="1409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47"/>
          <p:cNvSpPr txBox="1"/>
          <p:nvPr/>
        </p:nvSpPr>
        <p:spPr>
          <a:xfrm>
            <a:off x="5490611" y="3606985"/>
            <a:ext cx="25347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20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and closest planet to the Sun in </a:t>
            </a:r>
            <a:r>
              <a:rPr lang="en" sz="1200" dirty="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 dirty="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3803720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1" name="Google Shape;7971;p47"/>
          <p:cNvSpPr/>
          <p:nvPr/>
        </p:nvSpPr>
        <p:spPr>
          <a:xfrm>
            <a:off x="3386948" y="6650794"/>
            <a:ext cx="109359" cy="126818"/>
          </a:xfrm>
          <a:custGeom>
            <a:avLst/>
            <a:gdLst/>
            <a:ahLst/>
            <a:cxnLst/>
            <a:rect l="l" t="t" r="r" b="b"/>
            <a:pathLst>
              <a:path w="9890" h="11469" fill="none" extrusionOk="0">
                <a:moveTo>
                  <a:pt x="5787" y="5735"/>
                </a:moveTo>
                <a:lnTo>
                  <a:pt x="7418" y="3473"/>
                </a:lnTo>
                <a:lnTo>
                  <a:pt x="9890" y="1"/>
                </a:lnTo>
                <a:lnTo>
                  <a:pt x="4945" y="1"/>
                </a:lnTo>
                <a:lnTo>
                  <a:pt x="0" y="1"/>
                </a:lnTo>
                <a:lnTo>
                  <a:pt x="2473" y="3473"/>
                </a:lnTo>
                <a:lnTo>
                  <a:pt x="4051" y="5735"/>
                </a:lnTo>
                <a:lnTo>
                  <a:pt x="2473" y="7997"/>
                </a:lnTo>
                <a:lnTo>
                  <a:pt x="0" y="11469"/>
                </a:lnTo>
                <a:lnTo>
                  <a:pt x="4945" y="11469"/>
                </a:lnTo>
                <a:lnTo>
                  <a:pt x="9890" y="11469"/>
                </a:lnTo>
                <a:lnTo>
                  <a:pt x="7418" y="7997"/>
                </a:lnTo>
                <a:close/>
              </a:path>
            </a:pathLst>
          </a:custGeom>
          <a:noFill/>
          <a:ln w="79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2" name="Google Shape;7972;p47"/>
          <p:cNvSpPr/>
          <p:nvPr/>
        </p:nvSpPr>
        <p:spPr>
          <a:xfrm>
            <a:off x="3414283" y="6720604"/>
            <a:ext cx="54104" cy="37817"/>
          </a:xfrm>
          <a:custGeom>
            <a:avLst/>
            <a:gdLst/>
            <a:ahLst/>
            <a:cxnLst/>
            <a:rect l="l" t="t" r="r" b="b"/>
            <a:pathLst>
              <a:path w="4893" h="3420" extrusionOk="0">
                <a:moveTo>
                  <a:pt x="2473" y="0"/>
                </a:moveTo>
                <a:lnTo>
                  <a:pt x="1263" y="1684"/>
                </a:lnTo>
                <a:lnTo>
                  <a:pt x="1" y="3420"/>
                </a:lnTo>
                <a:lnTo>
                  <a:pt x="4893" y="3420"/>
                </a:lnTo>
                <a:lnTo>
                  <a:pt x="3683" y="1684"/>
                </a:lnTo>
                <a:lnTo>
                  <a:pt x="24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3" name="Google Shape;7973;p47"/>
          <p:cNvSpPr/>
          <p:nvPr/>
        </p:nvSpPr>
        <p:spPr>
          <a:xfrm>
            <a:off x="3414870" y="6670577"/>
            <a:ext cx="52943" cy="37231"/>
          </a:xfrm>
          <a:custGeom>
            <a:avLst/>
            <a:gdLst/>
            <a:ahLst/>
            <a:cxnLst/>
            <a:rect l="l" t="t" r="r" b="b"/>
            <a:pathLst>
              <a:path w="4788" h="3367" extrusionOk="0">
                <a:moveTo>
                  <a:pt x="0" y="0"/>
                </a:moveTo>
                <a:lnTo>
                  <a:pt x="1210" y="1684"/>
                </a:lnTo>
                <a:lnTo>
                  <a:pt x="2420" y="3367"/>
                </a:lnTo>
                <a:lnTo>
                  <a:pt x="3630" y="1684"/>
                </a:lnTo>
                <a:lnTo>
                  <a:pt x="47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4" name="Google Shape;7974;p47"/>
          <p:cNvSpPr/>
          <p:nvPr/>
        </p:nvSpPr>
        <p:spPr>
          <a:xfrm>
            <a:off x="1122705" y="6636253"/>
            <a:ext cx="79116" cy="155900"/>
          </a:xfrm>
          <a:custGeom>
            <a:avLst/>
            <a:gdLst/>
            <a:ahLst/>
            <a:cxnLst/>
            <a:rect l="l" t="t" r="r" b="b"/>
            <a:pathLst>
              <a:path w="7155" h="14099" extrusionOk="0">
                <a:moveTo>
                  <a:pt x="0" y="1"/>
                </a:moveTo>
                <a:lnTo>
                  <a:pt x="0" y="14099"/>
                </a:lnTo>
                <a:lnTo>
                  <a:pt x="7155" y="14099"/>
                </a:lnTo>
                <a:lnTo>
                  <a:pt x="715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5" name="Google Shape;7975;p47"/>
          <p:cNvSpPr/>
          <p:nvPr/>
        </p:nvSpPr>
        <p:spPr>
          <a:xfrm>
            <a:off x="1084311" y="6674647"/>
            <a:ext cx="155900" cy="79702"/>
          </a:xfrm>
          <a:custGeom>
            <a:avLst/>
            <a:gdLst/>
            <a:ahLst/>
            <a:cxnLst/>
            <a:rect l="l" t="t" r="r" b="b"/>
            <a:pathLst>
              <a:path w="14099" h="7208" extrusionOk="0">
                <a:moveTo>
                  <a:pt x="0" y="1"/>
                </a:moveTo>
                <a:lnTo>
                  <a:pt x="0" y="7208"/>
                </a:lnTo>
                <a:lnTo>
                  <a:pt x="14099" y="7208"/>
                </a:lnTo>
                <a:lnTo>
                  <a:pt x="1409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47"/>
          <p:cNvSpPr txBox="1"/>
          <p:nvPr/>
        </p:nvSpPr>
        <p:spPr>
          <a:xfrm>
            <a:off x="2118760" y="2730685"/>
            <a:ext cx="5215489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spcAft>
                <a:spcPts val="200"/>
              </a:spcAft>
            </a:pPr>
            <a:r>
              <a:rPr lang="es-PE" sz="1800" dirty="0">
                <a:latin typeface="Roboto"/>
                <a:ea typeface="Roboto"/>
                <a:cs typeface="Roboto"/>
                <a:sym typeface="Roboto"/>
              </a:rPr>
              <a:t>https://www.plantillaspower-point.com</a:t>
            </a:r>
            <a:endParaRPr sz="18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05252812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1" name="Google Shape;7971;p47"/>
          <p:cNvSpPr/>
          <p:nvPr/>
        </p:nvSpPr>
        <p:spPr>
          <a:xfrm>
            <a:off x="3386948" y="6650794"/>
            <a:ext cx="109359" cy="126818"/>
          </a:xfrm>
          <a:custGeom>
            <a:avLst/>
            <a:gdLst/>
            <a:ahLst/>
            <a:cxnLst/>
            <a:rect l="l" t="t" r="r" b="b"/>
            <a:pathLst>
              <a:path w="9890" h="11469" fill="none" extrusionOk="0">
                <a:moveTo>
                  <a:pt x="5787" y="5735"/>
                </a:moveTo>
                <a:lnTo>
                  <a:pt x="7418" y="3473"/>
                </a:lnTo>
                <a:lnTo>
                  <a:pt x="9890" y="1"/>
                </a:lnTo>
                <a:lnTo>
                  <a:pt x="4945" y="1"/>
                </a:lnTo>
                <a:lnTo>
                  <a:pt x="0" y="1"/>
                </a:lnTo>
                <a:lnTo>
                  <a:pt x="2473" y="3473"/>
                </a:lnTo>
                <a:lnTo>
                  <a:pt x="4051" y="5735"/>
                </a:lnTo>
                <a:lnTo>
                  <a:pt x="2473" y="7997"/>
                </a:lnTo>
                <a:lnTo>
                  <a:pt x="0" y="11469"/>
                </a:lnTo>
                <a:lnTo>
                  <a:pt x="4945" y="11469"/>
                </a:lnTo>
                <a:lnTo>
                  <a:pt x="9890" y="11469"/>
                </a:lnTo>
                <a:lnTo>
                  <a:pt x="7418" y="7997"/>
                </a:lnTo>
                <a:close/>
              </a:path>
            </a:pathLst>
          </a:custGeom>
          <a:noFill/>
          <a:ln w="79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2" name="Google Shape;7972;p47"/>
          <p:cNvSpPr/>
          <p:nvPr/>
        </p:nvSpPr>
        <p:spPr>
          <a:xfrm>
            <a:off x="3414283" y="6720604"/>
            <a:ext cx="54104" cy="37817"/>
          </a:xfrm>
          <a:custGeom>
            <a:avLst/>
            <a:gdLst/>
            <a:ahLst/>
            <a:cxnLst/>
            <a:rect l="l" t="t" r="r" b="b"/>
            <a:pathLst>
              <a:path w="4893" h="3420" extrusionOk="0">
                <a:moveTo>
                  <a:pt x="2473" y="0"/>
                </a:moveTo>
                <a:lnTo>
                  <a:pt x="1263" y="1684"/>
                </a:lnTo>
                <a:lnTo>
                  <a:pt x="1" y="3420"/>
                </a:lnTo>
                <a:lnTo>
                  <a:pt x="4893" y="3420"/>
                </a:lnTo>
                <a:lnTo>
                  <a:pt x="3683" y="1684"/>
                </a:lnTo>
                <a:lnTo>
                  <a:pt x="24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3" name="Google Shape;7973;p47"/>
          <p:cNvSpPr/>
          <p:nvPr/>
        </p:nvSpPr>
        <p:spPr>
          <a:xfrm>
            <a:off x="3414870" y="6670577"/>
            <a:ext cx="52943" cy="37231"/>
          </a:xfrm>
          <a:custGeom>
            <a:avLst/>
            <a:gdLst/>
            <a:ahLst/>
            <a:cxnLst/>
            <a:rect l="l" t="t" r="r" b="b"/>
            <a:pathLst>
              <a:path w="4788" h="3367" extrusionOk="0">
                <a:moveTo>
                  <a:pt x="0" y="0"/>
                </a:moveTo>
                <a:lnTo>
                  <a:pt x="1210" y="1684"/>
                </a:lnTo>
                <a:lnTo>
                  <a:pt x="2420" y="3367"/>
                </a:lnTo>
                <a:lnTo>
                  <a:pt x="3630" y="1684"/>
                </a:lnTo>
                <a:lnTo>
                  <a:pt x="47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4" name="Google Shape;7974;p47"/>
          <p:cNvSpPr/>
          <p:nvPr/>
        </p:nvSpPr>
        <p:spPr>
          <a:xfrm>
            <a:off x="1122705" y="6636253"/>
            <a:ext cx="79116" cy="155900"/>
          </a:xfrm>
          <a:custGeom>
            <a:avLst/>
            <a:gdLst/>
            <a:ahLst/>
            <a:cxnLst/>
            <a:rect l="l" t="t" r="r" b="b"/>
            <a:pathLst>
              <a:path w="7155" h="14099" extrusionOk="0">
                <a:moveTo>
                  <a:pt x="0" y="1"/>
                </a:moveTo>
                <a:lnTo>
                  <a:pt x="0" y="14099"/>
                </a:lnTo>
                <a:lnTo>
                  <a:pt x="7155" y="14099"/>
                </a:lnTo>
                <a:lnTo>
                  <a:pt x="715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5" name="Google Shape;7975;p47"/>
          <p:cNvSpPr/>
          <p:nvPr/>
        </p:nvSpPr>
        <p:spPr>
          <a:xfrm>
            <a:off x="1084311" y="6674647"/>
            <a:ext cx="155900" cy="79702"/>
          </a:xfrm>
          <a:custGeom>
            <a:avLst/>
            <a:gdLst/>
            <a:ahLst/>
            <a:cxnLst/>
            <a:rect l="l" t="t" r="r" b="b"/>
            <a:pathLst>
              <a:path w="14099" h="7208" extrusionOk="0">
                <a:moveTo>
                  <a:pt x="0" y="1"/>
                </a:moveTo>
                <a:lnTo>
                  <a:pt x="0" y="7208"/>
                </a:lnTo>
                <a:lnTo>
                  <a:pt x="14099" y="7208"/>
                </a:lnTo>
                <a:lnTo>
                  <a:pt x="1409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47"/>
          <p:cNvSpPr txBox="1"/>
          <p:nvPr/>
        </p:nvSpPr>
        <p:spPr>
          <a:xfrm>
            <a:off x="1909210" y="197035"/>
            <a:ext cx="5215489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spcAft>
                <a:spcPts val="200"/>
              </a:spcAft>
            </a:pPr>
            <a:r>
              <a:rPr lang="es-PE" sz="1800" dirty="0" smtClean="0">
                <a:latin typeface="Roboto"/>
                <a:ea typeface="Roboto"/>
                <a:cs typeface="Roboto"/>
                <a:sym typeface="Roboto"/>
              </a:rPr>
              <a:t>EDITABLES VECTORES</a:t>
            </a:r>
            <a:endParaRPr sz="18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441" y="736516"/>
            <a:ext cx="4542896" cy="1616616"/>
          </a:xfrm>
          <a:prstGeom prst="rect">
            <a:avLst/>
          </a:prstGeom>
        </p:spPr>
      </p:pic>
      <p:grpSp>
        <p:nvGrpSpPr>
          <p:cNvPr id="8260" name="Grupo 8259"/>
          <p:cNvGrpSpPr/>
          <p:nvPr/>
        </p:nvGrpSpPr>
        <p:grpSpPr>
          <a:xfrm>
            <a:off x="651253" y="2629300"/>
            <a:ext cx="2515914" cy="2166661"/>
            <a:chOff x="-6705600" y="1052513"/>
            <a:chExt cx="3087688" cy="2659063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-6705600" y="1052513"/>
              <a:ext cx="3087688" cy="2268538"/>
            </a:xfrm>
            <a:custGeom>
              <a:avLst/>
              <a:gdLst>
                <a:gd name="T0" fmla="*/ 112 w 1054"/>
                <a:gd name="T1" fmla="*/ 758 h 773"/>
                <a:gd name="T2" fmla="*/ 21 w 1054"/>
                <a:gd name="T3" fmla="*/ 606 h 773"/>
                <a:gd name="T4" fmla="*/ 0 w 1054"/>
                <a:gd name="T5" fmla="*/ 472 h 773"/>
                <a:gd name="T6" fmla="*/ 16 w 1054"/>
                <a:gd name="T7" fmla="*/ 352 h 773"/>
                <a:gd name="T8" fmla="*/ 94 w 1054"/>
                <a:gd name="T9" fmla="*/ 178 h 773"/>
                <a:gd name="T10" fmla="*/ 161 w 1054"/>
                <a:gd name="T11" fmla="*/ 100 h 773"/>
                <a:gd name="T12" fmla="*/ 299 w 1054"/>
                <a:gd name="T13" fmla="*/ 19 h 773"/>
                <a:gd name="T14" fmla="*/ 429 w 1054"/>
                <a:gd name="T15" fmla="*/ 1 h 773"/>
                <a:gd name="T16" fmla="*/ 598 w 1054"/>
                <a:gd name="T17" fmla="*/ 26 h 773"/>
                <a:gd name="T18" fmla="*/ 786 w 1054"/>
                <a:gd name="T19" fmla="*/ 96 h 773"/>
                <a:gd name="T20" fmla="*/ 938 w 1054"/>
                <a:gd name="T21" fmla="*/ 195 h 773"/>
                <a:gd name="T22" fmla="*/ 1045 w 1054"/>
                <a:gd name="T23" fmla="*/ 345 h 773"/>
                <a:gd name="T24" fmla="*/ 1051 w 1054"/>
                <a:gd name="T25" fmla="*/ 450 h 773"/>
                <a:gd name="T26" fmla="*/ 1007 w 1054"/>
                <a:gd name="T27" fmla="*/ 594 h 773"/>
                <a:gd name="T28" fmla="*/ 983 w 1054"/>
                <a:gd name="T29" fmla="*/ 626 h 773"/>
                <a:gd name="T30" fmla="*/ 928 w 1054"/>
                <a:gd name="T31" fmla="*/ 467 h 773"/>
                <a:gd name="T32" fmla="*/ 878 w 1054"/>
                <a:gd name="T33" fmla="*/ 339 h 773"/>
                <a:gd name="T34" fmla="*/ 821 w 1054"/>
                <a:gd name="T35" fmla="*/ 288 h 773"/>
                <a:gd name="T36" fmla="*/ 735 w 1054"/>
                <a:gd name="T37" fmla="*/ 332 h 773"/>
                <a:gd name="T38" fmla="*/ 687 w 1054"/>
                <a:gd name="T39" fmla="*/ 429 h 773"/>
                <a:gd name="T40" fmla="*/ 616 w 1054"/>
                <a:gd name="T41" fmla="*/ 509 h 773"/>
                <a:gd name="T42" fmla="*/ 606 w 1054"/>
                <a:gd name="T43" fmla="*/ 514 h 773"/>
                <a:gd name="T44" fmla="*/ 571 w 1054"/>
                <a:gd name="T45" fmla="*/ 513 h 773"/>
                <a:gd name="T46" fmla="*/ 570 w 1054"/>
                <a:gd name="T47" fmla="*/ 492 h 773"/>
                <a:gd name="T48" fmla="*/ 553 w 1054"/>
                <a:gd name="T49" fmla="*/ 474 h 773"/>
                <a:gd name="T50" fmla="*/ 546 w 1054"/>
                <a:gd name="T51" fmla="*/ 445 h 773"/>
                <a:gd name="T52" fmla="*/ 484 w 1054"/>
                <a:gd name="T53" fmla="*/ 444 h 773"/>
                <a:gd name="T54" fmla="*/ 481 w 1054"/>
                <a:gd name="T55" fmla="*/ 463 h 773"/>
                <a:gd name="T56" fmla="*/ 453 w 1054"/>
                <a:gd name="T57" fmla="*/ 468 h 773"/>
                <a:gd name="T58" fmla="*/ 472 w 1054"/>
                <a:gd name="T59" fmla="*/ 501 h 773"/>
                <a:gd name="T60" fmla="*/ 480 w 1054"/>
                <a:gd name="T61" fmla="*/ 551 h 773"/>
                <a:gd name="T62" fmla="*/ 476 w 1054"/>
                <a:gd name="T63" fmla="*/ 584 h 773"/>
                <a:gd name="T64" fmla="*/ 435 w 1054"/>
                <a:gd name="T65" fmla="*/ 607 h 773"/>
                <a:gd name="T66" fmla="*/ 429 w 1054"/>
                <a:gd name="T67" fmla="*/ 536 h 773"/>
                <a:gd name="T68" fmla="*/ 398 w 1054"/>
                <a:gd name="T69" fmla="*/ 484 h 773"/>
                <a:gd name="T70" fmla="*/ 292 w 1054"/>
                <a:gd name="T71" fmla="*/ 455 h 773"/>
                <a:gd name="T72" fmla="*/ 177 w 1054"/>
                <a:gd name="T73" fmla="*/ 479 h 773"/>
                <a:gd name="T74" fmla="*/ 82 w 1054"/>
                <a:gd name="T75" fmla="*/ 544 h 773"/>
                <a:gd name="T76" fmla="*/ 69 w 1054"/>
                <a:gd name="T77" fmla="*/ 567 h 773"/>
                <a:gd name="T78" fmla="*/ 74 w 1054"/>
                <a:gd name="T79" fmla="*/ 598 h 773"/>
                <a:gd name="T80" fmla="*/ 163 w 1054"/>
                <a:gd name="T81" fmla="*/ 602 h 773"/>
                <a:gd name="T82" fmla="*/ 194 w 1054"/>
                <a:gd name="T83" fmla="*/ 599 h 773"/>
                <a:gd name="T84" fmla="*/ 176 w 1054"/>
                <a:gd name="T85" fmla="*/ 612 h 773"/>
                <a:gd name="T86" fmla="*/ 92 w 1054"/>
                <a:gd name="T87" fmla="*/ 620 h 773"/>
                <a:gd name="T88" fmla="*/ 67 w 1054"/>
                <a:gd name="T89" fmla="*/ 629 h 773"/>
                <a:gd name="T90" fmla="*/ 67 w 1054"/>
                <a:gd name="T91" fmla="*/ 670 h 773"/>
                <a:gd name="T92" fmla="*/ 121 w 1054"/>
                <a:gd name="T93" fmla="*/ 699 h 773"/>
                <a:gd name="T94" fmla="*/ 195 w 1054"/>
                <a:gd name="T95" fmla="*/ 728 h 773"/>
                <a:gd name="T96" fmla="*/ 210 w 1054"/>
                <a:gd name="T97" fmla="*/ 733 h 773"/>
                <a:gd name="T98" fmla="*/ 202 w 1054"/>
                <a:gd name="T99" fmla="*/ 765 h 773"/>
                <a:gd name="T100" fmla="*/ 130 w 1054"/>
                <a:gd name="T101" fmla="*/ 77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4" h="773">
                  <a:moveTo>
                    <a:pt x="125" y="772"/>
                  </a:moveTo>
                  <a:cubicBezTo>
                    <a:pt x="120" y="768"/>
                    <a:pt x="116" y="763"/>
                    <a:pt x="112" y="758"/>
                  </a:cubicBezTo>
                  <a:cubicBezTo>
                    <a:pt x="91" y="736"/>
                    <a:pt x="72" y="712"/>
                    <a:pt x="57" y="686"/>
                  </a:cubicBezTo>
                  <a:cubicBezTo>
                    <a:pt x="42" y="661"/>
                    <a:pt x="30" y="634"/>
                    <a:pt x="21" y="606"/>
                  </a:cubicBezTo>
                  <a:cubicBezTo>
                    <a:pt x="13" y="583"/>
                    <a:pt x="8" y="559"/>
                    <a:pt x="5" y="535"/>
                  </a:cubicBezTo>
                  <a:cubicBezTo>
                    <a:pt x="2" y="514"/>
                    <a:pt x="0" y="493"/>
                    <a:pt x="0" y="472"/>
                  </a:cubicBezTo>
                  <a:cubicBezTo>
                    <a:pt x="0" y="454"/>
                    <a:pt x="2" y="437"/>
                    <a:pt x="4" y="419"/>
                  </a:cubicBezTo>
                  <a:cubicBezTo>
                    <a:pt x="6" y="397"/>
                    <a:pt x="10" y="374"/>
                    <a:pt x="16" y="352"/>
                  </a:cubicBezTo>
                  <a:cubicBezTo>
                    <a:pt x="23" y="324"/>
                    <a:pt x="32" y="297"/>
                    <a:pt x="44" y="270"/>
                  </a:cubicBezTo>
                  <a:cubicBezTo>
                    <a:pt x="58" y="238"/>
                    <a:pt x="74" y="207"/>
                    <a:pt x="94" y="178"/>
                  </a:cubicBezTo>
                  <a:cubicBezTo>
                    <a:pt x="106" y="162"/>
                    <a:pt x="118" y="146"/>
                    <a:pt x="131" y="132"/>
                  </a:cubicBezTo>
                  <a:cubicBezTo>
                    <a:pt x="140" y="121"/>
                    <a:pt x="151" y="110"/>
                    <a:pt x="161" y="100"/>
                  </a:cubicBezTo>
                  <a:cubicBezTo>
                    <a:pt x="182" y="81"/>
                    <a:pt x="205" y="64"/>
                    <a:pt x="230" y="50"/>
                  </a:cubicBezTo>
                  <a:cubicBezTo>
                    <a:pt x="252" y="37"/>
                    <a:pt x="275" y="27"/>
                    <a:pt x="299" y="19"/>
                  </a:cubicBezTo>
                  <a:cubicBezTo>
                    <a:pt x="315" y="13"/>
                    <a:pt x="332" y="9"/>
                    <a:pt x="349" y="6"/>
                  </a:cubicBezTo>
                  <a:cubicBezTo>
                    <a:pt x="376" y="2"/>
                    <a:pt x="402" y="0"/>
                    <a:pt x="429" y="1"/>
                  </a:cubicBezTo>
                  <a:cubicBezTo>
                    <a:pt x="449" y="2"/>
                    <a:pt x="469" y="3"/>
                    <a:pt x="489" y="5"/>
                  </a:cubicBezTo>
                  <a:cubicBezTo>
                    <a:pt x="526" y="10"/>
                    <a:pt x="562" y="17"/>
                    <a:pt x="598" y="26"/>
                  </a:cubicBezTo>
                  <a:cubicBezTo>
                    <a:pt x="631" y="34"/>
                    <a:pt x="663" y="45"/>
                    <a:pt x="695" y="57"/>
                  </a:cubicBezTo>
                  <a:cubicBezTo>
                    <a:pt x="726" y="68"/>
                    <a:pt x="757" y="81"/>
                    <a:pt x="786" y="96"/>
                  </a:cubicBezTo>
                  <a:cubicBezTo>
                    <a:pt x="822" y="114"/>
                    <a:pt x="857" y="135"/>
                    <a:pt x="890" y="158"/>
                  </a:cubicBezTo>
                  <a:cubicBezTo>
                    <a:pt x="906" y="169"/>
                    <a:pt x="922" y="182"/>
                    <a:pt x="938" y="195"/>
                  </a:cubicBezTo>
                  <a:cubicBezTo>
                    <a:pt x="950" y="206"/>
                    <a:pt x="962" y="217"/>
                    <a:pt x="973" y="229"/>
                  </a:cubicBezTo>
                  <a:cubicBezTo>
                    <a:pt x="1005" y="263"/>
                    <a:pt x="1031" y="300"/>
                    <a:pt x="1045" y="345"/>
                  </a:cubicBezTo>
                  <a:cubicBezTo>
                    <a:pt x="1051" y="365"/>
                    <a:pt x="1054" y="385"/>
                    <a:pt x="1053" y="406"/>
                  </a:cubicBezTo>
                  <a:cubicBezTo>
                    <a:pt x="1053" y="421"/>
                    <a:pt x="1052" y="436"/>
                    <a:pt x="1051" y="450"/>
                  </a:cubicBezTo>
                  <a:cubicBezTo>
                    <a:pt x="1048" y="474"/>
                    <a:pt x="1044" y="497"/>
                    <a:pt x="1038" y="520"/>
                  </a:cubicBezTo>
                  <a:cubicBezTo>
                    <a:pt x="1030" y="546"/>
                    <a:pt x="1020" y="570"/>
                    <a:pt x="1007" y="594"/>
                  </a:cubicBezTo>
                  <a:cubicBezTo>
                    <a:pt x="1001" y="606"/>
                    <a:pt x="993" y="619"/>
                    <a:pt x="984" y="630"/>
                  </a:cubicBezTo>
                  <a:cubicBezTo>
                    <a:pt x="983" y="629"/>
                    <a:pt x="983" y="628"/>
                    <a:pt x="983" y="626"/>
                  </a:cubicBezTo>
                  <a:cubicBezTo>
                    <a:pt x="982" y="598"/>
                    <a:pt x="974" y="570"/>
                    <a:pt x="965" y="543"/>
                  </a:cubicBezTo>
                  <a:cubicBezTo>
                    <a:pt x="955" y="517"/>
                    <a:pt x="942" y="492"/>
                    <a:pt x="928" y="467"/>
                  </a:cubicBezTo>
                  <a:cubicBezTo>
                    <a:pt x="916" y="445"/>
                    <a:pt x="905" y="422"/>
                    <a:pt x="897" y="398"/>
                  </a:cubicBezTo>
                  <a:cubicBezTo>
                    <a:pt x="891" y="379"/>
                    <a:pt x="885" y="359"/>
                    <a:pt x="878" y="339"/>
                  </a:cubicBezTo>
                  <a:cubicBezTo>
                    <a:pt x="872" y="323"/>
                    <a:pt x="863" y="309"/>
                    <a:pt x="849" y="299"/>
                  </a:cubicBezTo>
                  <a:cubicBezTo>
                    <a:pt x="841" y="293"/>
                    <a:pt x="831" y="290"/>
                    <a:pt x="821" y="288"/>
                  </a:cubicBezTo>
                  <a:cubicBezTo>
                    <a:pt x="805" y="286"/>
                    <a:pt x="789" y="288"/>
                    <a:pt x="773" y="294"/>
                  </a:cubicBezTo>
                  <a:cubicBezTo>
                    <a:pt x="755" y="301"/>
                    <a:pt x="743" y="314"/>
                    <a:pt x="735" y="332"/>
                  </a:cubicBezTo>
                  <a:cubicBezTo>
                    <a:pt x="729" y="346"/>
                    <a:pt x="725" y="361"/>
                    <a:pt x="720" y="375"/>
                  </a:cubicBezTo>
                  <a:cubicBezTo>
                    <a:pt x="713" y="395"/>
                    <a:pt x="701" y="413"/>
                    <a:pt x="687" y="429"/>
                  </a:cubicBezTo>
                  <a:cubicBezTo>
                    <a:pt x="675" y="444"/>
                    <a:pt x="662" y="457"/>
                    <a:pt x="649" y="471"/>
                  </a:cubicBezTo>
                  <a:cubicBezTo>
                    <a:pt x="638" y="483"/>
                    <a:pt x="626" y="495"/>
                    <a:pt x="616" y="509"/>
                  </a:cubicBezTo>
                  <a:cubicBezTo>
                    <a:pt x="615" y="511"/>
                    <a:pt x="613" y="514"/>
                    <a:pt x="611" y="515"/>
                  </a:cubicBezTo>
                  <a:cubicBezTo>
                    <a:pt x="609" y="515"/>
                    <a:pt x="607" y="515"/>
                    <a:pt x="606" y="514"/>
                  </a:cubicBezTo>
                  <a:cubicBezTo>
                    <a:pt x="596" y="511"/>
                    <a:pt x="586" y="511"/>
                    <a:pt x="576" y="512"/>
                  </a:cubicBezTo>
                  <a:cubicBezTo>
                    <a:pt x="574" y="513"/>
                    <a:pt x="573" y="513"/>
                    <a:pt x="571" y="513"/>
                  </a:cubicBezTo>
                  <a:cubicBezTo>
                    <a:pt x="569" y="512"/>
                    <a:pt x="568" y="511"/>
                    <a:pt x="568" y="508"/>
                  </a:cubicBezTo>
                  <a:cubicBezTo>
                    <a:pt x="568" y="503"/>
                    <a:pt x="569" y="497"/>
                    <a:pt x="570" y="492"/>
                  </a:cubicBezTo>
                  <a:cubicBezTo>
                    <a:pt x="571" y="487"/>
                    <a:pt x="569" y="483"/>
                    <a:pt x="564" y="480"/>
                  </a:cubicBezTo>
                  <a:cubicBezTo>
                    <a:pt x="561" y="477"/>
                    <a:pt x="556" y="477"/>
                    <a:pt x="553" y="474"/>
                  </a:cubicBezTo>
                  <a:cubicBezTo>
                    <a:pt x="550" y="468"/>
                    <a:pt x="552" y="463"/>
                    <a:pt x="553" y="457"/>
                  </a:cubicBezTo>
                  <a:cubicBezTo>
                    <a:pt x="555" y="448"/>
                    <a:pt x="555" y="448"/>
                    <a:pt x="546" y="445"/>
                  </a:cubicBezTo>
                  <a:cubicBezTo>
                    <a:pt x="527" y="438"/>
                    <a:pt x="508" y="439"/>
                    <a:pt x="488" y="442"/>
                  </a:cubicBezTo>
                  <a:cubicBezTo>
                    <a:pt x="487" y="443"/>
                    <a:pt x="486" y="443"/>
                    <a:pt x="484" y="444"/>
                  </a:cubicBezTo>
                  <a:cubicBezTo>
                    <a:pt x="480" y="445"/>
                    <a:pt x="479" y="447"/>
                    <a:pt x="480" y="452"/>
                  </a:cubicBezTo>
                  <a:cubicBezTo>
                    <a:pt x="480" y="455"/>
                    <a:pt x="482" y="459"/>
                    <a:pt x="481" y="463"/>
                  </a:cubicBezTo>
                  <a:cubicBezTo>
                    <a:pt x="477" y="465"/>
                    <a:pt x="472" y="464"/>
                    <a:pt x="467" y="465"/>
                  </a:cubicBezTo>
                  <a:cubicBezTo>
                    <a:pt x="462" y="466"/>
                    <a:pt x="457" y="466"/>
                    <a:pt x="453" y="468"/>
                  </a:cubicBezTo>
                  <a:cubicBezTo>
                    <a:pt x="446" y="470"/>
                    <a:pt x="446" y="474"/>
                    <a:pt x="451" y="479"/>
                  </a:cubicBezTo>
                  <a:cubicBezTo>
                    <a:pt x="458" y="486"/>
                    <a:pt x="465" y="493"/>
                    <a:pt x="472" y="501"/>
                  </a:cubicBezTo>
                  <a:cubicBezTo>
                    <a:pt x="477" y="506"/>
                    <a:pt x="479" y="512"/>
                    <a:pt x="479" y="519"/>
                  </a:cubicBezTo>
                  <a:cubicBezTo>
                    <a:pt x="479" y="530"/>
                    <a:pt x="480" y="541"/>
                    <a:pt x="480" y="551"/>
                  </a:cubicBezTo>
                  <a:cubicBezTo>
                    <a:pt x="481" y="561"/>
                    <a:pt x="480" y="570"/>
                    <a:pt x="480" y="579"/>
                  </a:cubicBezTo>
                  <a:cubicBezTo>
                    <a:pt x="480" y="582"/>
                    <a:pt x="479" y="584"/>
                    <a:pt x="476" y="584"/>
                  </a:cubicBezTo>
                  <a:cubicBezTo>
                    <a:pt x="461" y="587"/>
                    <a:pt x="450" y="596"/>
                    <a:pt x="439" y="605"/>
                  </a:cubicBezTo>
                  <a:cubicBezTo>
                    <a:pt x="438" y="606"/>
                    <a:pt x="437" y="608"/>
                    <a:pt x="435" y="607"/>
                  </a:cubicBezTo>
                  <a:cubicBezTo>
                    <a:pt x="433" y="605"/>
                    <a:pt x="434" y="602"/>
                    <a:pt x="434" y="600"/>
                  </a:cubicBezTo>
                  <a:cubicBezTo>
                    <a:pt x="440" y="578"/>
                    <a:pt x="436" y="557"/>
                    <a:pt x="429" y="536"/>
                  </a:cubicBezTo>
                  <a:cubicBezTo>
                    <a:pt x="426" y="526"/>
                    <a:pt x="423" y="515"/>
                    <a:pt x="418" y="506"/>
                  </a:cubicBezTo>
                  <a:cubicBezTo>
                    <a:pt x="412" y="497"/>
                    <a:pt x="406" y="490"/>
                    <a:pt x="398" y="484"/>
                  </a:cubicBezTo>
                  <a:cubicBezTo>
                    <a:pt x="382" y="472"/>
                    <a:pt x="366" y="462"/>
                    <a:pt x="345" y="461"/>
                  </a:cubicBezTo>
                  <a:cubicBezTo>
                    <a:pt x="327" y="459"/>
                    <a:pt x="310" y="456"/>
                    <a:pt x="292" y="455"/>
                  </a:cubicBezTo>
                  <a:cubicBezTo>
                    <a:pt x="269" y="454"/>
                    <a:pt x="247" y="455"/>
                    <a:pt x="226" y="462"/>
                  </a:cubicBezTo>
                  <a:cubicBezTo>
                    <a:pt x="209" y="467"/>
                    <a:pt x="193" y="472"/>
                    <a:pt x="177" y="479"/>
                  </a:cubicBezTo>
                  <a:cubicBezTo>
                    <a:pt x="166" y="484"/>
                    <a:pt x="156" y="489"/>
                    <a:pt x="147" y="497"/>
                  </a:cubicBezTo>
                  <a:cubicBezTo>
                    <a:pt x="125" y="513"/>
                    <a:pt x="103" y="528"/>
                    <a:pt x="82" y="544"/>
                  </a:cubicBezTo>
                  <a:cubicBezTo>
                    <a:pt x="80" y="546"/>
                    <a:pt x="78" y="548"/>
                    <a:pt x="75" y="550"/>
                  </a:cubicBezTo>
                  <a:cubicBezTo>
                    <a:pt x="70" y="555"/>
                    <a:pt x="68" y="560"/>
                    <a:pt x="69" y="567"/>
                  </a:cubicBezTo>
                  <a:cubicBezTo>
                    <a:pt x="69" y="573"/>
                    <a:pt x="67" y="578"/>
                    <a:pt x="66" y="584"/>
                  </a:cubicBezTo>
                  <a:cubicBezTo>
                    <a:pt x="65" y="591"/>
                    <a:pt x="66" y="595"/>
                    <a:pt x="74" y="598"/>
                  </a:cubicBezTo>
                  <a:cubicBezTo>
                    <a:pt x="82" y="601"/>
                    <a:pt x="92" y="601"/>
                    <a:pt x="101" y="602"/>
                  </a:cubicBezTo>
                  <a:cubicBezTo>
                    <a:pt x="122" y="602"/>
                    <a:pt x="143" y="602"/>
                    <a:pt x="163" y="602"/>
                  </a:cubicBezTo>
                  <a:cubicBezTo>
                    <a:pt x="171" y="602"/>
                    <a:pt x="179" y="600"/>
                    <a:pt x="187" y="599"/>
                  </a:cubicBezTo>
                  <a:cubicBezTo>
                    <a:pt x="190" y="599"/>
                    <a:pt x="192" y="599"/>
                    <a:pt x="194" y="599"/>
                  </a:cubicBezTo>
                  <a:cubicBezTo>
                    <a:pt x="197" y="602"/>
                    <a:pt x="194" y="603"/>
                    <a:pt x="193" y="604"/>
                  </a:cubicBezTo>
                  <a:cubicBezTo>
                    <a:pt x="187" y="607"/>
                    <a:pt x="182" y="610"/>
                    <a:pt x="176" y="612"/>
                  </a:cubicBezTo>
                  <a:cubicBezTo>
                    <a:pt x="164" y="616"/>
                    <a:pt x="151" y="618"/>
                    <a:pt x="137" y="619"/>
                  </a:cubicBezTo>
                  <a:cubicBezTo>
                    <a:pt x="122" y="620"/>
                    <a:pt x="107" y="620"/>
                    <a:pt x="92" y="620"/>
                  </a:cubicBezTo>
                  <a:cubicBezTo>
                    <a:pt x="84" y="620"/>
                    <a:pt x="75" y="620"/>
                    <a:pt x="69" y="627"/>
                  </a:cubicBezTo>
                  <a:cubicBezTo>
                    <a:pt x="68" y="627"/>
                    <a:pt x="67" y="628"/>
                    <a:pt x="67" y="629"/>
                  </a:cubicBezTo>
                  <a:cubicBezTo>
                    <a:pt x="66" y="638"/>
                    <a:pt x="63" y="646"/>
                    <a:pt x="61" y="654"/>
                  </a:cubicBezTo>
                  <a:cubicBezTo>
                    <a:pt x="59" y="661"/>
                    <a:pt x="61" y="666"/>
                    <a:pt x="67" y="670"/>
                  </a:cubicBezTo>
                  <a:cubicBezTo>
                    <a:pt x="75" y="675"/>
                    <a:pt x="82" y="680"/>
                    <a:pt x="90" y="683"/>
                  </a:cubicBezTo>
                  <a:cubicBezTo>
                    <a:pt x="101" y="687"/>
                    <a:pt x="111" y="693"/>
                    <a:pt x="121" y="699"/>
                  </a:cubicBezTo>
                  <a:cubicBezTo>
                    <a:pt x="132" y="707"/>
                    <a:pt x="144" y="714"/>
                    <a:pt x="156" y="719"/>
                  </a:cubicBezTo>
                  <a:cubicBezTo>
                    <a:pt x="169" y="724"/>
                    <a:pt x="182" y="726"/>
                    <a:pt x="195" y="728"/>
                  </a:cubicBezTo>
                  <a:cubicBezTo>
                    <a:pt x="199" y="728"/>
                    <a:pt x="202" y="729"/>
                    <a:pt x="206" y="729"/>
                  </a:cubicBezTo>
                  <a:cubicBezTo>
                    <a:pt x="209" y="729"/>
                    <a:pt x="210" y="730"/>
                    <a:pt x="210" y="733"/>
                  </a:cubicBezTo>
                  <a:cubicBezTo>
                    <a:pt x="209" y="743"/>
                    <a:pt x="207" y="753"/>
                    <a:pt x="204" y="763"/>
                  </a:cubicBezTo>
                  <a:cubicBezTo>
                    <a:pt x="203" y="764"/>
                    <a:pt x="202" y="764"/>
                    <a:pt x="202" y="765"/>
                  </a:cubicBezTo>
                  <a:cubicBezTo>
                    <a:pt x="198" y="765"/>
                    <a:pt x="194" y="765"/>
                    <a:pt x="190" y="765"/>
                  </a:cubicBezTo>
                  <a:cubicBezTo>
                    <a:pt x="170" y="765"/>
                    <a:pt x="150" y="767"/>
                    <a:pt x="130" y="772"/>
                  </a:cubicBezTo>
                  <a:cubicBezTo>
                    <a:pt x="128" y="772"/>
                    <a:pt x="126" y="773"/>
                    <a:pt x="125" y="772"/>
                  </a:cubicBezTo>
                  <a:close/>
                </a:path>
              </a:pathLst>
            </a:custGeom>
            <a:solidFill>
              <a:srgbClr val="F0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-6124575" y="3041651"/>
              <a:ext cx="1743075" cy="669925"/>
            </a:xfrm>
            <a:custGeom>
              <a:avLst/>
              <a:gdLst>
                <a:gd name="T0" fmla="*/ 595 w 595"/>
                <a:gd name="T1" fmla="*/ 170 h 228"/>
                <a:gd name="T2" fmla="*/ 538 w 595"/>
                <a:gd name="T3" fmla="*/ 170 h 228"/>
                <a:gd name="T4" fmla="*/ 528 w 595"/>
                <a:gd name="T5" fmla="*/ 172 h 228"/>
                <a:gd name="T6" fmla="*/ 460 w 595"/>
                <a:gd name="T7" fmla="*/ 201 h 228"/>
                <a:gd name="T8" fmla="*/ 391 w 595"/>
                <a:gd name="T9" fmla="*/ 219 h 228"/>
                <a:gd name="T10" fmla="*/ 339 w 595"/>
                <a:gd name="T11" fmla="*/ 226 h 228"/>
                <a:gd name="T12" fmla="*/ 259 w 595"/>
                <a:gd name="T13" fmla="*/ 226 h 228"/>
                <a:gd name="T14" fmla="*/ 135 w 595"/>
                <a:gd name="T15" fmla="*/ 203 h 228"/>
                <a:gd name="T16" fmla="*/ 41 w 595"/>
                <a:gd name="T17" fmla="*/ 170 h 228"/>
                <a:gd name="T18" fmla="*/ 0 w 595"/>
                <a:gd name="T19" fmla="*/ 149 h 228"/>
                <a:gd name="T20" fmla="*/ 5 w 595"/>
                <a:gd name="T21" fmla="*/ 147 h 228"/>
                <a:gd name="T22" fmla="*/ 44 w 595"/>
                <a:gd name="T23" fmla="*/ 147 h 228"/>
                <a:gd name="T24" fmla="*/ 97 w 595"/>
                <a:gd name="T25" fmla="*/ 144 h 228"/>
                <a:gd name="T26" fmla="*/ 149 w 595"/>
                <a:gd name="T27" fmla="*/ 136 h 228"/>
                <a:gd name="T28" fmla="*/ 172 w 595"/>
                <a:gd name="T29" fmla="*/ 128 h 228"/>
                <a:gd name="T30" fmla="*/ 184 w 595"/>
                <a:gd name="T31" fmla="*/ 111 h 228"/>
                <a:gd name="T32" fmla="*/ 170 w 595"/>
                <a:gd name="T33" fmla="*/ 96 h 228"/>
                <a:gd name="T34" fmla="*/ 136 w 595"/>
                <a:gd name="T35" fmla="*/ 90 h 228"/>
                <a:gd name="T36" fmla="*/ 118 w 595"/>
                <a:gd name="T37" fmla="*/ 89 h 228"/>
                <a:gd name="T38" fmla="*/ 111 w 595"/>
                <a:gd name="T39" fmla="*/ 78 h 228"/>
                <a:gd name="T40" fmla="*/ 117 w 595"/>
                <a:gd name="T41" fmla="*/ 51 h 228"/>
                <a:gd name="T42" fmla="*/ 124 w 595"/>
                <a:gd name="T43" fmla="*/ 43 h 228"/>
                <a:gd name="T44" fmla="*/ 164 w 595"/>
                <a:gd name="T45" fmla="*/ 28 h 228"/>
                <a:gd name="T46" fmla="*/ 194 w 595"/>
                <a:gd name="T47" fmla="*/ 7 h 228"/>
                <a:gd name="T48" fmla="*/ 202 w 595"/>
                <a:gd name="T49" fmla="*/ 0 h 228"/>
                <a:gd name="T50" fmla="*/ 205 w 595"/>
                <a:gd name="T51" fmla="*/ 6 h 228"/>
                <a:gd name="T52" fmla="*/ 209 w 595"/>
                <a:gd name="T53" fmla="*/ 37 h 228"/>
                <a:gd name="T54" fmla="*/ 238 w 595"/>
                <a:gd name="T55" fmla="*/ 86 h 228"/>
                <a:gd name="T56" fmla="*/ 275 w 595"/>
                <a:gd name="T57" fmla="*/ 109 h 228"/>
                <a:gd name="T58" fmla="*/ 279 w 595"/>
                <a:gd name="T59" fmla="*/ 113 h 228"/>
                <a:gd name="T60" fmla="*/ 292 w 595"/>
                <a:gd name="T61" fmla="*/ 148 h 228"/>
                <a:gd name="T62" fmla="*/ 289 w 595"/>
                <a:gd name="T63" fmla="*/ 155 h 228"/>
                <a:gd name="T64" fmla="*/ 244 w 595"/>
                <a:gd name="T65" fmla="*/ 163 h 228"/>
                <a:gd name="T66" fmla="*/ 235 w 595"/>
                <a:gd name="T67" fmla="*/ 167 h 228"/>
                <a:gd name="T68" fmla="*/ 235 w 595"/>
                <a:gd name="T69" fmla="*/ 177 h 228"/>
                <a:gd name="T70" fmla="*/ 245 w 595"/>
                <a:gd name="T71" fmla="*/ 181 h 228"/>
                <a:gd name="T72" fmla="*/ 270 w 595"/>
                <a:gd name="T73" fmla="*/ 184 h 228"/>
                <a:gd name="T74" fmla="*/ 318 w 595"/>
                <a:gd name="T75" fmla="*/ 187 h 228"/>
                <a:gd name="T76" fmla="*/ 352 w 595"/>
                <a:gd name="T77" fmla="*/ 187 h 228"/>
                <a:gd name="T78" fmla="*/ 409 w 595"/>
                <a:gd name="T79" fmla="*/ 180 h 228"/>
                <a:gd name="T80" fmla="*/ 424 w 595"/>
                <a:gd name="T81" fmla="*/ 175 h 228"/>
                <a:gd name="T82" fmla="*/ 429 w 595"/>
                <a:gd name="T83" fmla="*/ 169 h 228"/>
                <a:gd name="T84" fmla="*/ 424 w 595"/>
                <a:gd name="T85" fmla="*/ 162 h 228"/>
                <a:gd name="T86" fmla="*/ 399 w 595"/>
                <a:gd name="T87" fmla="*/ 155 h 228"/>
                <a:gd name="T88" fmla="*/ 371 w 595"/>
                <a:gd name="T89" fmla="*/ 151 h 228"/>
                <a:gd name="T90" fmla="*/ 368 w 595"/>
                <a:gd name="T91" fmla="*/ 148 h 228"/>
                <a:gd name="T92" fmla="*/ 357 w 595"/>
                <a:gd name="T93" fmla="*/ 120 h 228"/>
                <a:gd name="T94" fmla="*/ 361 w 595"/>
                <a:gd name="T95" fmla="*/ 112 h 228"/>
                <a:gd name="T96" fmla="*/ 409 w 595"/>
                <a:gd name="T97" fmla="*/ 87 h 228"/>
                <a:gd name="T98" fmla="*/ 420 w 595"/>
                <a:gd name="T99" fmla="*/ 77 h 228"/>
                <a:gd name="T100" fmla="*/ 421 w 595"/>
                <a:gd name="T101" fmla="*/ 77 h 228"/>
                <a:gd name="T102" fmla="*/ 428 w 595"/>
                <a:gd name="T103" fmla="*/ 83 h 228"/>
                <a:gd name="T104" fmla="*/ 474 w 595"/>
                <a:gd name="T105" fmla="*/ 123 h 228"/>
                <a:gd name="T106" fmla="*/ 481 w 595"/>
                <a:gd name="T107" fmla="*/ 128 h 228"/>
                <a:gd name="T108" fmla="*/ 476 w 595"/>
                <a:gd name="T109" fmla="*/ 131 h 228"/>
                <a:gd name="T110" fmla="*/ 456 w 595"/>
                <a:gd name="T111" fmla="*/ 138 h 228"/>
                <a:gd name="T112" fmla="*/ 454 w 595"/>
                <a:gd name="T113" fmla="*/ 139 h 228"/>
                <a:gd name="T114" fmla="*/ 446 w 595"/>
                <a:gd name="T115" fmla="*/ 150 h 228"/>
                <a:gd name="T116" fmla="*/ 455 w 595"/>
                <a:gd name="T117" fmla="*/ 160 h 228"/>
                <a:gd name="T118" fmla="*/ 485 w 595"/>
                <a:gd name="T119" fmla="*/ 166 h 228"/>
                <a:gd name="T120" fmla="*/ 588 w 595"/>
                <a:gd name="T121" fmla="*/ 167 h 228"/>
                <a:gd name="T122" fmla="*/ 595 w 595"/>
                <a:gd name="T123" fmla="*/ 17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5" h="228">
                  <a:moveTo>
                    <a:pt x="595" y="170"/>
                  </a:moveTo>
                  <a:cubicBezTo>
                    <a:pt x="576" y="170"/>
                    <a:pt x="557" y="170"/>
                    <a:pt x="538" y="170"/>
                  </a:cubicBezTo>
                  <a:cubicBezTo>
                    <a:pt x="535" y="170"/>
                    <a:pt x="532" y="170"/>
                    <a:pt x="528" y="172"/>
                  </a:cubicBezTo>
                  <a:cubicBezTo>
                    <a:pt x="506" y="184"/>
                    <a:pt x="484" y="194"/>
                    <a:pt x="460" y="201"/>
                  </a:cubicBezTo>
                  <a:cubicBezTo>
                    <a:pt x="438" y="209"/>
                    <a:pt x="415" y="215"/>
                    <a:pt x="391" y="219"/>
                  </a:cubicBezTo>
                  <a:cubicBezTo>
                    <a:pt x="374" y="222"/>
                    <a:pt x="356" y="224"/>
                    <a:pt x="339" y="226"/>
                  </a:cubicBezTo>
                  <a:cubicBezTo>
                    <a:pt x="312" y="228"/>
                    <a:pt x="286" y="228"/>
                    <a:pt x="259" y="226"/>
                  </a:cubicBezTo>
                  <a:cubicBezTo>
                    <a:pt x="217" y="222"/>
                    <a:pt x="176" y="214"/>
                    <a:pt x="135" y="203"/>
                  </a:cubicBezTo>
                  <a:cubicBezTo>
                    <a:pt x="103" y="195"/>
                    <a:pt x="71" y="184"/>
                    <a:pt x="41" y="170"/>
                  </a:cubicBezTo>
                  <a:cubicBezTo>
                    <a:pt x="27" y="163"/>
                    <a:pt x="13" y="157"/>
                    <a:pt x="0" y="149"/>
                  </a:cubicBezTo>
                  <a:cubicBezTo>
                    <a:pt x="1" y="147"/>
                    <a:pt x="3" y="147"/>
                    <a:pt x="5" y="147"/>
                  </a:cubicBezTo>
                  <a:cubicBezTo>
                    <a:pt x="18" y="146"/>
                    <a:pt x="31" y="146"/>
                    <a:pt x="44" y="147"/>
                  </a:cubicBezTo>
                  <a:cubicBezTo>
                    <a:pt x="62" y="148"/>
                    <a:pt x="79" y="147"/>
                    <a:pt x="97" y="144"/>
                  </a:cubicBezTo>
                  <a:cubicBezTo>
                    <a:pt x="114" y="141"/>
                    <a:pt x="132" y="139"/>
                    <a:pt x="149" y="136"/>
                  </a:cubicBezTo>
                  <a:cubicBezTo>
                    <a:pt x="157" y="134"/>
                    <a:pt x="165" y="132"/>
                    <a:pt x="172" y="128"/>
                  </a:cubicBezTo>
                  <a:cubicBezTo>
                    <a:pt x="179" y="124"/>
                    <a:pt x="185" y="119"/>
                    <a:pt x="184" y="111"/>
                  </a:cubicBezTo>
                  <a:cubicBezTo>
                    <a:pt x="184" y="102"/>
                    <a:pt x="177" y="98"/>
                    <a:pt x="170" y="96"/>
                  </a:cubicBezTo>
                  <a:cubicBezTo>
                    <a:pt x="159" y="92"/>
                    <a:pt x="148" y="91"/>
                    <a:pt x="136" y="90"/>
                  </a:cubicBezTo>
                  <a:cubicBezTo>
                    <a:pt x="130" y="90"/>
                    <a:pt x="124" y="89"/>
                    <a:pt x="118" y="89"/>
                  </a:cubicBezTo>
                  <a:cubicBezTo>
                    <a:pt x="108" y="88"/>
                    <a:pt x="108" y="87"/>
                    <a:pt x="111" y="78"/>
                  </a:cubicBezTo>
                  <a:cubicBezTo>
                    <a:pt x="114" y="69"/>
                    <a:pt x="116" y="60"/>
                    <a:pt x="117" y="51"/>
                  </a:cubicBezTo>
                  <a:cubicBezTo>
                    <a:pt x="118" y="47"/>
                    <a:pt x="120" y="45"/>
                    <a:pt x="124" y="43"/>
                  </a:cubicBezTo>
                  <a:cubicBezTo>
                    <a:pt x="137" y="38"/>
                    <a:pt x="151" y="34"/>
                    <a:pt x="164" y="28"/>
                  </a:cubicBezTo>
                  <a:cubicBezTo>
                    <a:pt x="175" y="23"/>
                    <a:pt x="186" y="17"/>
                    <a:pt x="194" y="7"/>
                  </a:cubicBezTo>
                  <a:cubicBezTo>
                    <a:pt x="197" y="5"/>
                    <a:pt x="199" y="2"/>
                    <a:pt x="202" y="0"/>
                  </a:cubicBezTo>
                  <a:cubicBezTo>
                    <a:pt x="205" y="1"/>
                    <a:pt x="205" y="4"/>
                    <a:pt x="205" y="6"/>
                  </a:cubicBezTo>
                  <a:cubicBezTo>
                    <a:pt x="206" y="16"/>
                    <a:pt x="207" y="27"/>
                    <a:pt x="209" y="37"/>
                  </a:cubicBezTo>
                  <a:cubicBezTo>
                    <a:pt x="213" y="57"/>
                    <a:pt x="223" y="73"/>
                    <a:pt x="238" y="86"/>
                  </a:cubicBezTo>
                  <a:cubicBezTo>
                    <a:pt x="249" y="96"/>
                    <a:pt x="260" y="105"/>
                    <a:pt x="275" y="109"/>
                  </a:cubicBezTo>
                  <a:cubicBezTo>
                    <a:pt x="277" y="109"/>
                    <a:pt x="278" y="111"/>
                    <a:pt x="279" y="113"/>
                  </a:cubicBezTo>
                  <a:cubicBezTo>
                    <a:pt x="281" y="126"/>
                    <a:pt x="285" y="137"/>
                    <a:pt x="292" y="148"/>
                  </a:cubicBezTo>
                  <a:cubicBezTo>
                    <a:pt x="294" y="152"/>
                    <a:pt x="293" y="154"/>
                    <a:pt x="289" y="155"/>
                  </a:cubicBezTo>
                  <a:cubicBezTo>
                    <a:pt x="274" y="156"/>
                    <a:pt x="259" y="159"/>
                    <a:pt x="244" y="163"/>
                  </a:cubicBezTo>
                  <a:cubicBezTo>
                    <a:pt x="241" y="164"/>
                    <a:pt x="238" y="165"/>
                    <a:pt x="235" y="167"/>
                  </a:cubicBezTo>
                  <a:cubicBezTo>
                    <a:pt x="230" y="170"/>
                    <a:pt x="230" y="174"/>
                    <a:pt x="235" y="177"/>
                  </a:cubicBezTo>
                  <a:cubicBezTo>
                    <a:pt x="238" y="179"/>
                    <a:pt x="241" y="180"/>
                    <a:pt x="245" y="181"/>
                  </a:cubicBezTo>
                  <a:cubicBezTo>
                    <a:pt x="253" y="183"/>
                    <a:pt x="262" y="183"/>
                    <a:pt x="270" y="184"/>
                  </a:cubicBezTo>
                  <a:cubicBezTo>
                    <a:pt x="286" y="185"/>
                    <a:pt x="302" y="187"/>
                    <a:pt x="318" y="187"/>
                  </a:cubicBezTo>
                  <a:cubicBezTo>
                    <a:pt x="329" y="188"/>
                    <a:pt x="341" y="188"/>
                    <a:pt x="352" y="187"/>
                  </a:cubicBezTo>
                  <a:cubicBezTo>
                    <a:pt x="371" y="186"/>
                    <a:pt x="390" y="182"/>
                    <a:pt x="409" y="180"/>
                  </a:cubicBezTo>
                  <a:cubicBezTo>
                    <a:pt x="414" y="179"/>
                    <a:pt x="420" y="178"/>
                    <a:pt x="424" y="175"/>
                  </a:cubicBezTo>
                  <a:cubicBezTo>
                    <a:pt x="427" y="173"/>
                    <a:pt x="429" y="172"/>
                    <a:pt x="429" y="169"/>
                  </a:cubicBezTo>
                  <a:cubicBezTo>
                    <a:pt x="430" y="166"/>
                    <a:pt x="427" y="164"/>
                    <a:pt x="424" y="162"/>
                  </a:cubicBezTo>
                  <a:cubicBezTo>
                    <a:pt x="416" y="159"/>
                    <a:pt x="408" y="156"/>
                    <a:pt x="399" y="155"/>
                  </a:cubicBezTo>
                  <a:cubicBezTo>
                    <a:pt x="390" y="153"/>
                    <a:pt x="381" y="152"/>
                    <a:pt x="371" y="151"/>
                  </a:cubicBezTo>
                  <a:cubicBezTo>
                    <a:pt x="369" y="151"/>
                    <a:pt x="369" y="150"/>
                    <a:pt x="368" y="148"/>
                  </a:cubicBezTo>
                  <a:cubicBezTo>
                    <a:pt x="363" y="139"/>
                    <a:pt x="359" y="130"/>
                    <a:pt x="357" y="120"/>
                  </a:cubicBezTo>
                  <a:cubicBezTo>
                    <a:pt x="356" y="114"/>
                    <a:pt x="356" y="113"/>
                    <a:pt x="361" y="112"/>
                  </a:cubicBezTo>
                  <a:cubicBezTo>
                    <a:pt x="379" y="107"/>
                    <a:pt x="395" y="99"/>
                    <a:pt x="409" y="87"/>
                  </a:cubicBezTo>
                  <a:cubicBezTo>
                    <a:pt x="413" y="84"/>
                    <a:pt x="416" y="80"/>
                    <a:pt x="420" y="77"/>
                  </a:cubicBezTo>
                  <a:cubicBezTo>
                    <a:pt x="420" y="77"/>
                    <a:pt x="421" y="77"/>
                    <a:pt x="421" y="77"/>
                  </a:cubicBezTo>
                  <a:cubicBezTo>
                    <a:pt x="425" y="78"/>
                    <a:pt x="426" y="81"/>
                    <a:pt x="428" y="83"/>
                  </a:cubicBezTo>
                  <a:cubicBezTo>
                    <a:pt x="441" y="100"/>
                    <a:pt x="457" y="112"/>
                    <a:pt x="474" y="123"/>
                  </a:cubicBezTo>
                  <a:cubicBezTo>
                    <a:pt x="477" y="124"/>
                    <a:pt x="480" y="125"/>
                    <a:pt x="481" y="128"/>
                  </a:cubicBezTo>
                  <a:cubicBezTo>
                    <a:pt x="480" y="131"/>
                    <a:pt x="478" y="130"/>
                    <a:pt x="476" y="131"/>
                  </a:cubicBezTo>
                  <a:cubicBezTo>
                    <a:pt x="469" y="132"/>
                    <a:pt x="462" y="135"/>
                    <a:pt x="456" y="138"/>
                  </a:cubicBezTo>
                  <a:cubicBezTo>
                    <a:pt x="455" y="138"/>
                    <a:pt x="454" y="139"/>
                    <a:pt x="454" y="139"/>
                  </a:cubicBezTo>
                  <a:cubicBezTo>
                    <a:pt x="450" y="142"/>
                    <a:pt x="446" y="145"/>
                    <a:pt x="446" y="150"/>
                  </a:cubicBezTo>
                  <a:cubicBezTo>
                    <a:pt x="447" y="156"/>
                    <a:pt x="450" y="158"/>
                    <a:pt x="455" y="160"/>
                  </a:cubicBezTo>
                  <a:cubicBezTo>
                    <a:pt x="464" y="165"/>
                    <a:pt x="475" y="166"/>
                    <a:pt x="485" y="166"/>
                  </a:cubicBezTo>
                  <a:cubicBezTo>
                    <a:pt x="519" y="169"/>
                    <a:pt x="553" y="167"/>
                    <a:pt x="588" y="167"/>
                  </a:cubicBezTo>
                  <a:cubicBezTo>
                    <a:pt x="590" y="168"/>
                    <a:pt x="593" y="166"/>
                    <a:pt x="595" y="170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-4914900" y="1889126"/>
              <a:ext cx="1095375" cy="1604963"/>
            </a:xfrm>
            <a:custGeom>
              <a:avLst/>
              <a:gdLst>
                <a:gd name="T0" fmla="*/ 68 w 374"/>
                <a:gd name="T1" fmla="*/ 521 h 547"/>
                <a:gd name="T2" fmla="*/ 9 w 374"/>
                <a:gd name="T3" fmla="*/ 470 h 547"/>
                <a:gd name="T4" fmla="*/ 17 w 374"/>
                <a:gd name="T5" fmla="*/ 460 h 547"/>
                <a:gd name="T6" fmla="*/ 21 w 374"/>
                <a:gd name="T7" fmla="*/ 463 h 547"/>
                <a:gd name="T8" fmla="*/ 109 w 374"/>
                <a:gd name="T9" fmla="*/ 521 h 547"/>
                <a:gd name="T10" fmla="*/ 182 w 374"/>
                <a:gd name="T11" fmla="*/ 529 h 547"/>
                <a:gd name="T12" fmla="*/ 297 w 374"/>
                <a:gd name="T13" fmla="*/ 483 h 547"/>
                <a:gd name="T14" fmla="*/ 345 w 374"/>
                <a:gd name="T15" fmla="*/ 409 h 547"/>
                <a:gd name="T16" fmla="*/ 351 w 374"/>
                <a:gd name="T17" fmla="*/ 344 h 547"/>
                <a:gd name="T18" fmla="*/ 340 w 374"/>
                <a:gd name="T19" fmla="*/ 287 h 547"/>
                <a:gd name="T20" fmla="*/ 316 w 374"/>
                <a:gd name="T21" fmla="*/ 232 h 547"/>
                <a:gd name="T22" fmla="*/ 269 w 374"/>
                <a:gd name="T23" fmla="*/ 122 h 547"/>
                <a:gd name="T24" fmla="*/ 248 w 374"/>
                <a:gd name="T25" fmla="*/ 54 h 547"/>
                <a:gd name="T26" fmla="*/ 221 w 374"/>
                <a:gd name="T27" fmla="*/ 24 h 547"/>
                <a:gd name="T28" fmla="*/ 193 w 374"/>
                <a:gd name="T29" fmla="*/ 19 h 547"/>
                <a:gd name="T30" fmla="*/ 181 w 374"/>
                <a:gd name="T31" fmla="*/ 20 h 547"/>
                <a:gd name="T32" fmla="*/ 146 w 374"/>
                <a:gd name="T33" fmla="*/ 45 h 547"/>
                <a:gd name="T34" fmla="*/ 137 w 374"/>
                <a:gd name="T35" fmla="*/ 66 h 547"/>
                <a:gd name="T36" fmla="*/ 120 w 374"/>
                <a:gd name="T37" fmla="*/ 111 h 547"/>
                <a:gd name="T38" fmla="*/ 83 w 374"/>
                <a:gd name="T39" fmla="*/ 171 h 547"/>
                <a:gd name="T40" fmla="*/ 35 w 374"/>
                <a:gd name="T41" fmla="*/ 225 h 547"/>
                <a:gd name="T42" fmla="*/ 24 w 374"/>
                <a:gd name="T43" fmla="*/ 238 h 547"/>
                <a:gd name="T44" fmla="*/ 19 w 374"/>
                <a:gd name="T45" fmla="*/ 243 h 547"/>
                <a:gd name="T46" fmla="*/ 16 w 374"/>
                <a:gd name="T47" fmla="*/ 242 h 547"/>
                <a:gd name="T48" fmla="*/ 2 w 374"/>
                <a:gd name="T49" fmla="*/ 232 h 547"/>
                <a:gd name="T50" fmla="*/ 0 w 374"/>
                <a:gd name="T51" fmla="*/ 229 h 547"/>
                <a:gd name="T52" fmla="*/ 58 w 374"/>
                <a:gd name="T53" fmla="*/ 163 h 547"/>
                <a:gd name="T54" fmla="*/ 116 w 374"/>
                <a:gd name="T55" fmla="*/ 65 h 547"/>
                <a:gd name="T56" fmla="*/ 124 w 374"/>
                <a:gd name="T57" fmla="*/ 45 h 547"/>
                <a:gd name="T58" fmla="*/ 179 w 374"/>
                <a:gd name="T59" fmla="*/ 3 h 547"/>
                <a:gd name="T60" fmla="*/ 229 w 374"/>
                <a:gd name="T61" fmla="*/ 7 h 547"/>
                <a:gd name="T62" fmla="*/ 267 w 374"/>
                <a:gd name="T63" fmla="*/ 51 h 547"/>
                <a:gd name="T64" fmla="*/ 290 w 374"/>
                <a:gd name="T65" fmla="*/ 122 h 547"/>
                <a:gd name="T66" fmla="*/ 327 w 374"/>
                <a:gd name="T67" fmla="*/ 198 h 547"/>
                <a:gd name="T68" fmla="*/ 368 w 374"/>
                <a:gd name="T69" fmla="*/ 302 h 547"/>
                <a:gd name="T70" fmla="*/ 373 w 374"/>
                <a:gd name="T71" fmla="*/ 345 h 547"/>
                <a:gd name="T72" fmla="*/ 365 w 374"/>
                <a:gd name="T73" fmla="*/ 410 h 547"/>
                <a:gd name="T74" fmla="*/ 292 w 374"/>
                <a:gd name="T75" fmla="*/ 508 h 547"/>
                <a:gd name="T76" fmla="*/ 272 w 374"/>
                <a:gd name="T77" fmla="*/ 519 h 547"/>
                <a:gd name="T78" fmla="*/ 267 w 374"/>
                <a:gd name="T79" fmla="*/ 523 h 547"/>
                <a:gd name="T80" fmla="*/ 190 w 374"/>
                <a:gd name="T81" fmla="*/ 544 h 547"/>
                <a:gd name="T82" fmla="*/ 94 w 374"/>
                <a:gd name="T83" fmla="*/ 533 h 547"/>
                <a:gd name="T84" fmla="*/ 73 w 374"/>
                <a:gd name="T85" fmla="*/ 525 h 547"/>
                <a:gd name="T86" fmla="*/ 68 w 374"/>
                <a:gd name="T87" fmla="*/ 52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4" h="547">
                  <a:moveTo>
                    <a:pt x="68" y="521"/>
                  </a:moveTo>
                  <a:cubicBezTo>
                    <a:pt x="44" y="508"/>
                    <a:pt x="24" y="492"/>
                    <a:pt x="9" y="470"/>
                  </a:cubicBezTo>
                  <a:cubicBezTo>
                    <a:pt x="10" y="465"/>
                    <a:pt x="13" y="462"/>
                    <a:pt x="17" y="460"/>
                  </a:cubicBezTo>
                  <a:cubicBezTo>
                    <a:pt x="19" y="460"/>
                    <a:pt x="20" y="462"/>
                    <a:pt x="21" y="463"/>
                  </a:cubicBezTo>
                  <a:cubicBezTo>
                    <a:pt x="44" y="493"/>
                    <a:pt x="74" y="511"/>
                    <a:pt x="109" y="521"/>
                  </a:cubicBezTo>
                  <a:cubicBezTo>
                    <a:pt x="133" y="529"/>
                    <a:pt x="157" y="531"/>
                    <a:pt x="182" y="529"/>
                  </a:cubicBezTo>
                  <a:cubicBezTo>
                    <a:pt x="225" y="526"/>
                    <a:pt x="264" y="511"/>
                    <a:pt x="297" y="483"/>
                  </a:cubicBezTo>
                  <a:cubicBezTo>
                    <a:pt x="320" y="463"/>
                    <a:pt x="336" y="438"/>
                    <a:pt x="345" y="409"/>
                  </a:cubicBezTo>
                  <a:cubicBezTo>
                    <a:pt x="351" y="387"/>
                    <a:pt x="353" y="366"/>
                    <a:pt x="351" y="344"/>
                  </a:cubicBezTo>
                  <a:cubicBezTo>
                    <a:pt x="350" y="324"/>
                    <a:pt x="346" y="306"/>
                    <a:pt x="340" y="287"/>
                  </a:cubicBezTo>
                  <a:cubicBezTo>
                    <a:pt x="334" y="268"/>
                    <a:pt x="327" y="249"/>
                    <a:pt x="316" y="232"/>
                  </a:cubicBezTo>
                  <a:cubicBezTo>
                    <a:pt x="296" y="197"/>
                    <a:pt x="281" y="160"/>
                    <a:pt x="269" y="122"/>
                  </a:cubicBezTo>
                  <a:cubicBezTo>
                    <a:pt x="263" y="99"/>
                    <a:pt x="257" y="76"/>
                    <a:pt x="248" y="54"/>
                  </a:cubicBezTo>
                  <a:cubicBezTo>
                    <a:pt x="243" y="40"/>
                    <a:pt x="234" y="30"/>
                    <a:pt x="221" y="24"/>
                  </a:cubicBezTo>
                  <a:cubicBezTo>
                    <a:pt x="212" y="20"/>
                    <a:pt x="203" y="19"/>
                    <a:pt x="193" y="19"/>
                  </a:cubicBezTo>
                  <a:cubicBezTo>
                    <a:pt x="189" y="19"/>
                    <a:pt x="185" y="20"/>
                    <a:pt x="181" y="20"/>
                  </a:cubicBezTo>
                  <a:cubicBezTo>
                    <a:pt x="164" y="22"/>
                    <a:pt x="154" y="31"/>
                    <a:pt x="146" y="45"/>
                  </a:cubicBezTo>
                  <a:cubicBezTo>
                    <a:pt x="143" y="52"/>
                    <a:pt x="140" y="59"/>
                    <a:pt x="137" y="66"/>
                  </a:cubicBezTo>
                  <a:cubicBezTo>
                    <a:pt x="132" y="81"/>
                    <a:pt x="126" y="96"/>
                    <a:pt x="120" y="111"/>
                  </a:cubicBezTo>
                  <a:cubicBezTo>
                    <a:pt x="112" y="133"/>
                    <a:pt x="98" y="153"/>
                    <a:pt x="83" y="171"/>
                  </a:cubicBezTo>
                  <a:cubicBezTo>
                    <a:pt x="68" y="189"/>
                    <a:pt x="51" y="206"/>
                    <a:pt x="35" y="225"/>
                  </a:cubicBezTo>
                  <a:cubicBezTo>
                    <a:pt x="31" y="229"/>
                    <a:pt x="28" y="234"/>
                    <a:pt x="24" y="238"/>
                  </a:cubicBezTo>
                  <a:cubicBezTo>
                    <a:pt x="22" y="240"/>
                    <a:pt x="21" y="242"/>
                    <a:pt x="19" y="243"/>
                  </a:cubicBezTo>
                  <a:cubicBezTo>
                    <a:pt x="18" y="243"/>
                    <a:pt x="16" y="243"/>
                    <a:pt x="16" y="242"/>
                  </a:cubicBezTo>
                  <a:cubicBezTo>
                    <a:pt x="12" y="238"/>
                    <a:pt x="7" y="235"/>
                    <a:pt x="2" y="232"/>
                  </a:cubicBezTo>
                  <a:cubicBezTo>
                    <a:pt x="1" y="232"/>
                    <a:pt x="0" y="231"/>
                    <a:pt x="0" y="229"/>
                  </a:cubicBezTo>
                  <a:cubicBezTo>
                    <a:pt x="17" y="205"/>
                    <a:pt x="37" y="184"/>
                    <a:pt x="58" y="163"/>
                  </a:cubicBezTo>
                  <a:cubicBezTo>
                    <a:pt x="86" y="135"/>
                    <a:pt x="106" y="103"/>
                    <a:pt x="116" y="65"/>
                  </a:cubicBezTo>
                  <a:cubicBezTo>
                    <a:pt x="118" y="58"/>
                    <a:pt x="121" y="51"/>
                    <a:pt x="124" y="45"/>
                  </a:cubicBezTo>
                  <a:cubicBezTo>
                    <a:pt x="135" y="21"/>
                    <a:pt x="154" y="8"/>
                    <a:pt x="179" y="3"/>
                  </a:cubicBezTo>
                  <a:cubicBezTo>
                    <a:pt x="196" y="0"/>
                    <a:pt x="213" y="0"/>
                    <a:pt x="229" y="7"/>
                  </a:cubicBezTo>
                  <a:cubicBezTo>
                    <a:pt x="248" y="16"/>
                    <a:pt x="260" y="32"/>
                    <a:pt x="267" y="51"/>
                  </a:cubicBezTo>
                  <a:cubicBezTo>
                    <a:pt x="275" y="74"/>
                    <a:pt x="283" y="98"/>
                    <a:pt x="290" y="122"/>
                  </a:cubicBezTo>
                  <a:cubicBezTo>
                    <a:pt x="300" y="148"/>
                    <a:pt x="313" y="173"/>
                    <a:pt x="327" y="198"/>
                  </a:cubicBezTo>
                  <a:cubicBezTo>
                    <a:pt x="344" y="231"/>
                    <a:pt x="360" y="265"/>
                    <a:pt x="368" y="302"/>
                  </a:cubicBezTo>
                  <a:cubicBezTo>
                    <a:pt x="371" y="316"/>
                    <a:pt x="373" y="331"/>
                    <a:pt x="373" y="345"/>
                  </a:cubicBezTo>
                  <a:cubicBezTo>
                    <a:pt x="374" y="367"/>
                    <a:pt x="371" y="389"/>
                    <a:pt x="365" y="410"/>
                  </a:cubicBezTo>
                  <a:cubicBezTo>
                    <a:pt x="353" y="452"/>
                    <a:pt x="328" y="484"/>
                    <a:pt x="292" y="508"/>
                  </a:cubicBezTo>
                  <a:cubicBezTo>
                    <a:pt x="285" y="512"/>
                    <a:pt x="279" y="516"/>
                    <a:pt x="272" y="519"/>
                  </a:cubicBezTo>
                  <a:cubicBezTo>
                    <a:pt x="271" y="522"/>
                    <a:pt x="269" y="522"/>
                    <a:pt x="267" y="523"/>
                  </a:cubicBezTo>
                  <a:cubicBezTo>
                    <a:pt x="243" y="535"/>
                    <a:pt x="217" y="542"/>
                    <a:pt x="190" y="544"/>
                  </a:cubicBezTo>
                  <a:cubicBezTo>
                    <a:pt x="157" y="547"/>
                    <a:pt x="125" y="544"/>
                    <a:pt x="94" y="533"/>
                  </a:cubicBezTo>
                  <a:cubicBezTo>
                    <a:pt x="86" y="531"/>
                    <a:pt x="80" y="528"/>
                    <a:pt x="73" y="525"/>
                  </a:cubicBezTo>
                  <a:cubicBezTo>
                    <a:pt x="71" y="524"/>
                    <a:pt x="69" y="523"/>
                    <a:pt x="68" y="521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-6408738" y="3289301"/>
              <a:ext cx="833438" cy="190500"/>
            </a:xfrm>
            <a:custGeom>
              <a:avLst/>
              <a:gdLst>
                <a:gd name="T0" fmla="*/ 214 w 285"/>
                <a:gd name="T1" fmla="*/ 4 h 65"/>
                <a:gd name="T2" fmla="*/ 267 w 285"/>
                <a:gd name="T3" fmla="*/ 10 h 65"/>
                <a:gd name="T4" fmla="*/ 277 w 285"/>
                <a:gd name="T5" fmla="*/ 16 h 65"/>
                <a:gd name="T6" fmla="*/ 278 w 285"/>
                <a:gd name="T7" fmla="*/ 39 h 65"/>
                <a:gd name="T8" fmla="*/ 248 w 285"/>
                <a:gd name="T9" fmla="*/ 53 h 65"/>
                <a:gd name="T10" fmla="*/ 178 w 285"/>
                <a:gd name="T11" fmla="*/ 63 h 65"/>
                <a:gd name="T12" fmla="*/ 134 w 285"/>
                <a:gd name="T13" fmla="*/ 64 h 65"/>
                <a:gd name="T14" fmla="*/ 97 w 285"/>
                <a:gd name="T15" fmla="*/ 65 h 65"/>
                <a:gd name="T16" fmla="*/ 62 w 285"/>
                <a:gd name="T17" fmla="*/ 64 h 65"/>
                <a:gd name="T18" fmla="*/ 13 w 285"/>
                <a:gd name="T19" fmla="*/ 47 h 65"/>
                <a:gd name="T20" fmla="*/ 14 w 285"/>
                <a:gd name="T21" fmla="*/ 16 h 65"/>
                <a:gd name="T22" fmla="*/ 24 w 285"/>
                <a:gd name="T23" fmla="*/ 10 h 65"/>
                <a:gd name="T24" fmla="*/ 57 w 285"/>
                <a:gd name="T25" fmla="*/ 4 h 65"/>
                <a:gd name="T26" fmla="*/ 101 w 285"/>
                <a:gd name="T27" fmla="*/ 2 h 65"/>
                <a:gd name="T28" fmla="*/ 99 w 285"/>
                <a:gd name="T29" fmla="*/ 10 h 65"/>
                <a:gd name="T30" fmla="*/ 103 w 285"/>
                <a:gd name="T31" fmla="*/ 21 h 65"/>
                <a:gd name="T32" fmla="*/ 120 w 285"/>
                <a:gd name="T33" fmla="*/ 25 h 65"/>
                <a:gd name="T34" fmla="*/ 125 w 285"/>
                <a:gd name="T35" fmla="*/ 23 h 65"/>
                <a:gd name="T36" fmla="*/ 123 w 285"/>
                <a:gd name="T37" fmla="*/ 18 h 65"/>
                <a:gd name="T38" fmla="*/ 112 w 285"/>
                <a:gd name="T39" fmla="*/ 13 h 65"/>
                <a:gd name="T40" fmla="*/ 106 w 285"/>
                <a:gd name="T41" fmla="*/ 9 h 65"/>
                <a:gd name="T42" fmla="*/ 111 w 285"/>
                <a:gd name="T43" fmla="*/ 1 h 65"/>
                <a:gd name="T44" fmla="*/ 133 w 285"/>
                <a:gd name="T45" fmla="*/ 2 h 65"/>
                <a:gd name="T46" fmla="*/ 187 w 285"/>
                <a:gd name="T47" fmla="*/ 2 h 65"/>
                <a:gd name="T48" fmla="*/ 194 w 285"/>
                <a:gd name="T49" fmla="*/ 2 h 65"/>
                <a:gd name="T50" fmla="*/ 196 w 285"/>
                <a:gd name="T51" fmla="*/ 4 h 65"/>
                <a:gd name="T52" fmla="*/ 206 w 285"/>
                <a:gd name="T53" fmla="*/ 13 h 65"/>
                <a:gd name="T54" fmla="*/ 221 w 285"/>
                <a:gd name="T55" fmla="*/ 17 h 65"/>
                <a:gd name="T56" fmla="*/ 226 w 285"/>
                <a:gd name="T57" fmla="*/ 15 h 65"/>
                <a:gd name="T58" fmla="*/ 224 w 285"/>
                <a:gd name="T59" fmla="*/ 11 h 65"/>
                <a:gd name="T60" fmla="*/ 218 w 285"/>
                <a:gd name="T61" fmla="*/ 6 h 65"/>
                <a:gd name="T62" fmla="*/ 214 w 285"/>
                <a:gd name="T63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5" h="65">
                  <a:moveTo>
                    <a:pt x="214" y="4"/>
                  </a:moveTo>
                  <a:cubicBezTo>
                    <a:pt x="232" y="5"/>
                    <a:pt x="250" y="4"/>
                    <a:pt x="267" y="10"/>
                  </a:cubicBezTo>
                  <a:cubicBezTo>
                    <a:pt x="271" y="11"/>
                    <a:pt x="274" y="13"/>
                    <a:pt x="277" y="16"/>
                  </a:cubicBezTo>
                  <a:cubicBezTo>
                    <a:pt x="285" y="23"/>
                    <a:pt x="285" y="32"/>
                    <a:pt x="278" y="39"/>
                  </a:cubicBezTo>
                  <a:cubicBezTo>
                    <a:pt x="269" y="47"/>
                    <a:pt x="259" y="51"/>
                    <a:pt x="248" y="53"/>
                  </a:cubicBezTo>
                  <a:cubicBezTo>
                    <a:pt x="225" y="57"/>
                    <a:pt x="201" y="61"/>
                    <a:pt x="178" y="63"/>
                  </a:cubicBezTo>
                  <a:cubicBezTo>
                    <a:pt x="163" y="65"/>
                    <a:pt x="148" y="65"/>
                    <a:pt x="134" y="64"/>
                  </a:cubicBezTo>
                  <a:cubicBezTo>
                    <a:pt x="122" y="63"/>
                    <a:pt x="109" y="64"/>
                    <a:pt x="97" y="65"/>
                  </a:cubicBezTo>
                  <a:cubicBezTo>
                    <a:pt x="85" y="64"/>
                    <a:pt x="73" y="65"/>
                    <a:pt x="62" y="64"/>
                  </a:cubicBezTo>
                  <a:cubicBezTo>
                    <a:pt x="44" y="61"/>
                    <a:pt x="27" y="59"/>
                    <a:pt x="13" y="47"/>
                  </a:cubicBezTo>
                  <a:cubicBezTo>
                    <a:pt x="0" y="38"/>
                    <a:pt x="1" y="25"/>
                    <a:pt x="14" y="16"/>
                  </a:cubicBezTo>
                  <a:cubicBezTo>
                    <a:pt x="17" y="13"/>
                    <a:pt x="20" y="12"/>
                    <a:pt x="24" y="10"/>
                  </a:cubicBezTo>
                  <a:cubicBezTo>
                    <a:pt x="35" y="7"/>
                    <a:pt x="46" y="5"/>
                    <a:pt x="57" y="4"/>
                  </a:cubicBezTo>
                  <a:cubicBezTo>
                    <a:pt x="72" y="2"/>
                    <a:pt x="86" y="1"/>
                    <a:pt x="101" y="2"/>
                  </a:cubicBezTo>
                  <a:cubicBezTo>
                    <a:pt x="102" y="5"/>
                    <a:pt x="100" y="7"/>
                    <a:pt x="99" y="10"/>
                  </a:cubicBezTo>
                  <a:cubicBezTo>
                    <a:pt x="97" y="16"/>
                    <a:pt x="97" y="18"/>
                    <a:pt x="103" y="21"/>
                  </a:cubicBezTo>
                  <a:cubicBezTo>
                    <a:pt x="109" y="23"/>
                    <a:pt x="114" y="25"/>
                    <a:pt x="120" y="25"/>
                  </a:cubicBezTo>
                  <a:cubicBezTo>
                    <a:pt x="122" y="26"/>
                    <a:pt x="125" y="26"/>
                    <a:pt x="125" y="23"/>
                  </a:cubicBezTo>
                  <a:cubicBezTo>
                    <a:pt x="126" y="21"/>
                    <a:pt x="125" y="20"/>
                    <a:pt x="123" y="18"/>
                  </a:cubicBezTo>
                  <a:cubicBezTo>
                    <a:pt x="120" y="15"/>
                    <a:pt x="116" y="14"/>
                    <a:pt x="112" y="13"/>
                  </a:cubicBezTo>
                  <a:cubicBezTo>
                    <a:pt x="110" y="12"/>
                    <a:pt x="106" y="12"/>
                    <a:pt x="106" y="9"/>
                  </a:cubicBezTo>
                  <a:cubicBezTo>
                    <a:pt x="106" y="6"/>
                    <a:pt x="107" y="2"/>
                    <a:pt x="111" y="1"/>
                  </a:cubicBezTo>
                  <a:cubicBezTo>
                    <a:pt x="118" y="0"/>
                    <a:pt x="125" y="2"/>
                    <a:pt x="133" y="2"/>
                  </a:cubicBezTo>
                  <a:cubicBezTo>
                    <a:pt x="151" y="2"/>
                    <a:pt x="169" y="2"/>
                    <a:pt x="187" y="2"/>
                  </a:cubicBezTo>
                  <a:cubicBezTo>
                    <a:pt x="190" y="2"/>
                    <a:pt x="192" y="2"/>
                    <a:pt x="194" y="2"/>
                  </a:cubicBezTo>
                  <a:cubicBezTo>
                    <a:pt x="195" y="3"/>
                    <a:pt x="196" y="3"/>
                    <a:pt x="196" y="4"/>
                  </a:cubicBezTo>
                  <a:cubicBezTo>
                    <a:pt x="197" y="10"/>
                    <a:pt x="202" y="11"/>
                    <a:pt x="206" y="13"/>
                  </a:cubicBezTo>
                  <a:cubicBezTo>
                    <a:pt x="210" y="16"/>
                    <a:pt x="215" y="17"/>
                    <a:pt x="221" y="17"/>
                  </a:cubicBezTo>
                  <a:cubicBezTo>
                    <a:pt x="223" y="17"/>
                    <a:pt x="225" y="17"/>
                    <a:pt x="226" y="15"/>
                  </a:cubicBezTo>
                  <a:cubicBezTo>
                    <a:pt x="226" y="13"/>
                    <a:pt x="225" y="12"/>
                    <a:pt x="224" y="11"/>
                  </a:cubicBezTo>
                  <a:cubicBezTo>
                    <a:pt x="222" y="9"/>
                    <a:pt x="220" y="8"/>
                    <a:pt x="218" y="6"/>
                  </a:cubicBezTo>
                  <a:cubicBezTo>
                    <a:pt x="216" y="6"/>
                    <a:pt x="214" y="6"/>
                    <a:pt x="214" y="4"/>
                  </a:cubicBezTo>
                  <a:close/>
                </a:path>
              </a:pathLst>
            </a:custGeom>
            <a:solidFill>
              <a:srgbClr val="D6A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-4824413" y="3411538"/>
              <a:ext cx="766763" cy="133350"/>
            </a:xfrm>
            <a:custGeom>
              <a:avLst/>
              <a:gdLst>
                <a:gd name="T0" fmla="*/ 37 w 262"/>
                <a:gd name="T1" fmla="*/ 2 h 45"/>
                <a:gd name="T2" fmla="*/ 100 w 262"/>
                <a:gd name="T3" fmla="*/ 22 h 45"/>
                <a:gd name="T4" fmla="*/ 153 w 262"/>
                <a:gd name="T5" fmla="*/ 24 h 45"/>
                <a:gd name="T6" fmla="*/ 234 w 262"/>
                <a:gd name="T7" fmla="*/ 4 h 45"/>
                <a:gd name="T8" fmla="*/ 241 w 262"/>
                <a:gd name="T9" fmla="*/ 0 h 45"/>
                <a:gd name="T10" fmla="*/ 245 w 262"/>
                <a:gd name="T11" fmla="*/ 3 h 45"/>
                <a:gd name="T12" fmla="*/ 258 w 262"/>
                <a:gd name="T13" fmla="*/ 13 h 45"/>
                <a:gd name="T14" fmla="*/ 258 w 262"/>
                <a:gd name="T15" fmla="*/ 29 h 45"/>
                <a:gd name="T16" fmla="*/ 234 w 262"/>
                <a:gd name="T17" fmla="*/ 40 h 45"/>
                <a:gd name="T18" fmla="*/ 174 w 262"/>
                <a:gd name="T19" fmla="*/ 44 h 45"/>
                <a:gd name="T20" fmla="*/ 151 w 262"/>
                <a:gd name="T21" fmla="*/ 44 h 45"/>
                <a:gd name="T22" fmla="*/ 145 w 262"/>
                <a:gd name="T23" fmla="*/ 43 h 45"/>
                <a:gd name="T24" fmla="*/ 53 w 262"/>
                <a:gd name="T25" fmla="*/ 43 h 45"/>
                <a:gd name="T26" fmla="*/ 19 w 262"/>
                <a:gd name="T27" fmla="*/ 39 h 45"/>
                <a:gd name="T28" fmla="*/ 7 w 262"/>
                <a:gd name="T29" fmla="*/ 34 h 45"/>
                <a:gd name="T30" fmla="*/ 1 w 262"/>
                <a:gd name="T31" fmla="*/ 24 h 45"/>
                <a:gd name="T32" fmla="*/ 9 w 262"/>
                <a:gd name="T33" fmla="*/ 12 h 45"/>
                <a:gd name="T34" fmla="*/ 34 w 262"/>
                <a:gd name="T35" fmla="*/ 3 h 45"/>
                <a:gd name="T36" fmla="*/ 37 w 262"/>
                <a:gd name="T3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45">
                  <a:moveTo>
                    <a:pt x="37" y="2"/>
                  </a:moveTo>
                  <a:cubicBezTo>
                    <a:pt x="57" y="12"/>
                    <a:pt x="78" y="18"/>
                    <a:pt x="100" y="22"/>
                  </a:cubicBezTo>
                  <a:cubicBezTo>
                    <a:pt x="117" y="25"/>
                    <a:pt x="135" y="25"/>
                    <a:pt x="153" y="24"/>
                  </a:cubicBezTo>
                  <a:cubicBezTo>
                    <a:pt x="181" y="22"/>
                    <a:pt x="208" y="16"/>
                    <a:pt x="234" y="4"/>
                  </a:cubicBezTo>
                  <a:cubicBezTo>
                    <a:pt x="236" y="3"/>
                    <a:pt x="238" y="2"/>
                    <a:pt x="241" y="0"/>
                  </a:cubicBezTo>
                  <a:cubicBezTo>
                    <a:pt x="241" y="3"/>
                    <a:pt x="243" y="3"/>
                    <a:pt x="245" y="3"/>
                  </a:cubicBezTo>
                  <a:cubicBezTo>
                    <a:pt x="250" y="6"/>
                    <a:pt x="255" y="8"/>
                    <a:pt x="258" y="13"/>
                  </a:cubicBezTo>
                  <a:cubicBezTo>
                    <a:pt x="262" y="19"/>
                    <a:pt x="262" y="24"/>
                    <a:pt x="258" y="29"/>
                  </a:cubicBezTo>
                  <a:cubicBezTo>
                    <a:pt x="251" y="35"/>
                    <a:pt x="243" y="38"/>
                    <a:pt x="234" y="40"/>
                  </a:cubicBezTo>
                  <a:cubicBezTo>
                    <a:pt x="215" y="43"/>
                    <a:pt x="194" y="45"/>
                    <a:pt x="174" y="44"/>
                  </a:cubicBezTo>
                  <a:cubicBezTo>
                    <a:pt x="166" y="44"/>
                    <a:pt x="159" y="44"/>
                    <a:pt x="151" y="44"/>
                  </a:cubicBezTo>
                  <a:cubicBezTo>
                    <a:pt x="149" y="42"/>
                    <a:pt x="147" y="43"/>
                    <a:pt x="145" y="43"/>
                  </a:cubicBezTo>
                  <a:cubicBezTo>
                    <a:pt x="114" y="43"/>
                    <a:pt x="83" y="43"/>
                    <a:pt x="53" y="43"/>
                  </a:cubicBezTo>
                  <a:cubicBezTo>
                    <a:pt x="41" y="42"/>
                    <a:pt x="30" y="41"/>
                    <a:pt x="19" y="39"/>
                  </a:cubicBezTo>
                  <a:cubicBezTo>
                    <a:pt x="15" y="38"/>
                    <a:pt x="11" y="36"/>
                    <a:pt x="7" y="34"/>
                  </a:cubicBezTo>
                  <a:cubicBezTo>
                    <a:pt x="3" y="32"/>
                    <a:pt x="0" y="28"/>
                    <a:pt x="1" y="24"/>
                  </a:cubicBezTo>
                  <a:cubicBezTo>
                    <a:pt x="1" y="18"/>
                    <a:pt x="5" y="14"/>
                    <a:pt x="9" y="12"/>
                  </a:cubicBezTo>
                  <a:cubicBezTo>
                    <a:pt x="17" y="7"/>
                    <a:pt x="25" y="4"/>
                    <a:pt x="34" y="3"/>
                  </a:cubicBezTo>
                  <a:cubicBezTo>
                    <a:pt x="35" y="3"/>
                    <a:pt x="37" y="3"/>
                    <a:pt x="37" y="2"/>
                  </a:cubicBezTo>
                  <a:close/>
                </a:path>
              </a:pathLst>
            </a:custGeom>
            <a:solidFill>
              <a:srgbClr val="D6A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-5559425" y="2411413"/>
              <a:ext cx="769938" cy="1138238"/>
            </a:xfrm>
            <a:custGeom>
              <a:avLst/>
              <a:gdLst>
                <a:gd name="T0" fmla="*/ 229 w 263"/>
                <a:gd name="T1" fmla="*/ 292 h 388"/>
                <a:gd name="T2" fmla="*/ 168 w 263"/>
                <a:gd name="T3" fmla="*/ 328 h 388"/>
                <a:gd name="T4" fmla="*/ 178 w 263"/>
                <a:gd name="T5" fmla="*/ 365 h 388"/>
                <a:gd name="T6" fmla="*/ 162 w 263"/>
                <a:gd name="T7" fmla="*/ 387 h 388"/>
                <a:gd name="T8" fmla="*/ 156 w 263"/>
                <a:gd name="T9" fmla="*/ 379 h 388"/>
                <a:gd name="T10" fmla="*/ 167 w 263"/>
                <a:gd name="T11" fmla="*/ 366 h 388"/>
                <a:gd name="T12" fmla="*/ 151 w 263"/>
                <a:gd name="T13" fmla="*/ 333 h 388"/>
                <a:gd name="T14" fmla="*/ 96 w 263"/>
                <a:gd name="T15" fmla="*/ 335 h 388"/>
                <a:gd name="T16" fmla="*/ 111 w 263"/>
                <a:gd name="T17" fmla="*/ 367 h 388"/>
                <a:gd name="T18" fmla="*/ 91 w 263"/>
                <a:gd name="T19" fmla="*/ 384 h 388"/>
                <a:gd name="T20" fmla="*/ 85 w 263"/>
                <a:gd name="T21" fmla="*/ 375 h 388"/>
                <a:gd name="T22" fmla="*/ 98 w 263"/>
                <a:gd name="T23" fmla="*/ 364 h 388"/>
                <a:gd name="T24" fmla="*/ 82 w 263"/>
                <a:gd name="T25" fmla="*/ 325 h 388"/>
                <a:gd name="T26" fmla="*/ 11 w 263"/>
                <a:gd name="T27" fmla="*/ 229 h 388"/>
                <a:gd name="T28" fmla="*/ 3 w 263"/>
                <a:gd name="T29" fmla="*/ 197 h 388"/>
                <a:gd name="T30" fmla="*/ 1 w 263"/>
                <a:gd name="T31" fmla="*/ 178 h 388"/>
                <a:gd name="T32" fmla="*/ 0 w 263"/>
                <a:gd name="T33" fmla="*/ 169 h 388"/>
                <a:gd name="T34" fmla="*/ 6 w 263"/>
                <a:gd name="T35" fmla="*/ 154 h 388"/>
                <a:gd name="T36" fmla="*/ 13 w 263"/>
                <a:gd name="T37" fmla="*/ 174 h 388"/>
                <a:gd name="T38" fmla="*/ 14 w 263"/>
                <a:gd name="T39" fmla="*/ 187 h 388"/>
                <a:gd name="T40" fmla="*/ 42 w 263"/>
                <a:gd name="T41" fmla="*/ 145 h 388"/>
                <a:gd name="T42" fmla="*/ 57 w 263"/>
                <a:gd name="T43" fmla="*/ 133 h 388"/>
                <a:gd name="T44" fmla="*/ 88 w 263"/>
                <a:gd name="T45" fmla="*/ 116 h 388"/>
                <a:gd name="T46" fmla="*/ 74 w 263"/>
                <a:gd name="T47" fmla="*/ 32 h 388"/>
                <a:gd name="T48" fmla="*/ 58 w 263"/>
                <a:gd name="T49" fmla="*/ 5 h 388"/>
                <a:gd name="T50" fmla="*/ 89 w 263"/>
                <a:gd name="T51" fmla="*/ 0 h 388"/>
                <a:gd name="T52" fmla="*/ 99 w 263"/>
                <a:gd name="T53" fmla="*/ 21 h 388"/>
                <a:gd name="T54" fmla="*/ 153 w 263"/>
                <a:gd name="T55" fmla="*/ 24 h 388"/>
                <a:gd name="T56" fmla="*/ 161 w 263"/>
                <a:gd name="T57" fmla="*/ 23 h 388"/>
                <a:gd name="T58" fmla="*/ 159 w 263"/>
                <a:gd name="T59" fmla="*/ 23 h 388"/>
                <a:gd name="T60" fmla="*/ 176 w 263"/>
                <a:gd name="T61" fmla="*/ 17 h 388"/>
                <a:gd name="T62" fmla="*/ 178 w 263"/>
                <a:gd name="T63" fmla="*/ 46 h 388"/>
                <a:gd name="T64" fmla="*/ 193 w 263"/>
                <a:gd name="T65" fmla="*/ 47 h 388"/>
                <a:gd name="T66" fmla="*/ 239 w 263"/>
                <a:gd name="T67" fmla="*/ 65 h 388"/>
                <a:gd name="T68" fmla="*/ 254 w 263"/>
                <a:gd name="T69" fmla="*/ 125 h 388"/>
                <a:gd name="T70" fmla="*/ 235 w 263"/>
                <a:gd name="T71" fmla="*/ 165 h 388"/>
                <a:gd name="T72" fmla="*/ 251 w 263"/>
                <a:gd name="T73" fmla="*/ 174 h 388"/>
                <a:gd name="T74" fmla="*/ 258 w 263"/>
                <a:gd name="T75" fmla="*/ 160 h 388"/>
                <a:gd name="T76" fmla="*/ 262 w 263"/>
                <a:gd name="T77" fmla="*/ 182 h 388"/>
                <a:gd name="T78" fmla="*/ 253 w 263"/>
                <a:gd name="T79" fmla="*/ 224 h 388"/>
                <a:gd name="T80" fmla="*/ 237 w 263"/>
                <a:gd name="T81" fmla="*/ 282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3" h="388">
                  <a:moveTo>
                    <a:pt x="237" y="282"/>
                  </a:moveTo>
                  <a:cubicBezTo>
                    <a:pt x="234" y="285"/>
                    <a:pt x="231" y="289"/>
                    <a:pt x="229" y="292"/>
                  </a:cubicBezTo>
                  <a:cubicBezTo>
                    <a:pt x="222" y="298"/>
                    <a:pt x="215" y="305"/>
                    <a:pt x="207" y="310"/>
                  </a:cubicBezTo>
                  <a:cubicBezTo>
                    <a:pt x="195" y="319"/>
                    <a:pt x="182" y="325"/>
                    <a:pt x="168" y="328"/>
                  </a:cubicBezTo>
                  <a:cubicBezTo>
                    <a:pt x="165" y="329"/>
                    <a:pt x="164" y="330"/>
                    <a:pt x="165" y="333"/>
                  </a:cubicBezTo>
                  <a:cubicBezTo>
                    <a:pt x="167" y="345"/>
                    <a:pt x="171" y="355"/>
                    <a:pt x="178" y="365"/>
                  </a:cubicBezTo>
                  <a:cubicBezTo>
                    <a:pt x="184" y="371"/>
                    <a:pt x="184" y="376"/>
                    <a:pt x="177" y="380"/>
                  </a:cubicBezTo>
                  <a:cubicBezTo>
                    <a:pt x="173" y="383"/>
                    <a:pt x="168" y="385"/>
                    <a:pt x="162" y="387"/>
                  </a:cubicBezTo>
                  <a:cubicBezTo>
                    <a:pt x="160" y="388"/>
                    <a:pt x="157" y="388"/>
                    <a:pt x="155" y="386"/>
                  </a:cubicBezTo>
                  <a:cubicBezTo>
                    <a:pt x="154" y="383"/>
                    <a:pt x="155" y="381"/>
                    <a:pt x="156" y="379"/>
                  </a:cubicBezTo>
                  <a:cubicBezTo>
                    <a:pt x="158" y="375"/>
                    <a:pt x="162" y="373"/>
                    <a:pt x="165" y="372"/>
                  </a:cubicBezTo>
                  <a:cubicBezTo>
                    <a:pt x="168" y="370"/>
                    <a:pt x="168" y="369"/>
                    <a:pt x="167" y="366"/>
                  </a:cubicBezTo>
                  <a:cubicBezTo>
                    <a:pt x="161" y="357"/>
                    <a:pt x="158" y="347"/>
                    <a:pt x="156" y="336"/>
                  </a:cubicBezTo>
                  <a:cubicBezTo>
                    <a:pt x="155" y="334"/>
                    <a:pt x="154" y="333"/>
                    <a:pt x="151" y="333"/>
                  </a:cubicBezTo>
                  <a:cubicBezTo>
                    <a:pt x="134" y="335"/>
                    <a:pt x="118" y="333"/>
                    <a:pt x="101" y="330"/>
                  </a:cubicBezTo>
                  <a:cubicBezTo>
                    <a:pt x="95" y="329"/>
                    <a:pt x="95" y="329"/>
                    <a:pt x="96" y="335"/>
                  </a:cubicBezTo>
                  <a:cubicBezTo>
                    <a:pt x="98" y="345"/>
                    <a:pt x="103" y="355"/>
                    <a:pt x="108" y="363"/>
                  </a:cubicBezTo>
                  <a:cubicBezTo>
                    <a:pt x="109" y="365"/>
                    <a:pt x="110" y="366"/>
                    <a:pt x="111" y="367"/>
                  </a:cubicBezTo>
                  <a:cubicBezTo>
                    <a:pt x="112" y="371"/>
                    <a:pt x="110" y="374"/>
                    <a:pt x="107" y="377"/>
                  </a:cubicBezTo>
                  <a:cubicBezTo>
                    <a:pt x="102" y="379"/>
                    <a:pt x="97" y="383"/>
                    <a:pt x="91" y="384"/>
                  </a:cubicBezTo>
                  <a:cubicBezTo>
                    <a:pt x="89" y="385"/>
                    <a:pt x="86" y="385"/>
                    <a:pt x="85" y="382"/>
                  </a:cubicBezTo>
                  <a:cubicBezTo>
                    <a:pt x="83" y="380"/>
                    <a:pt x="84" y="378"/>
                    <a:pt x="85" y="375"/>
                  </a:cubicBezTo>
                  <a:cubicBezTo>
                    <a:pt x="88" y="372"/>
                    <a:pt x="92" y="369"/>
                    <a:pt x="96" y="368"/>
                  </a:cubicBezTo>
                  <a:cubicBezTo>
                    <a:pt x="99" y="368"/>
                    <a:pt x="99" y="367"/>
                    <a:pt x="98" y="364"/>
                  </a:cubicBezTo>
                  <a:cubicBezTo>
                    <a:pt x="91" y="353"/>
                    <a:pt x="86" y="341"/>
                    <a:pt x="85" y="328"/>
                  </a:cubicBezTo>
                  <a:cubicBezTo>
                    <a:pt x="84" y="326"/>
                    <a:pt x="84" y="325"/>
                    <a:pt x="82" y="325"/>
                  </a:cubicBezTo>
                  <a:cubicBezTo>
                    <a:pt x="53" y="316"/>
                    <a:pt x="34" y="297"/>
                    <a:pt x="20" y="270"/>
                  </a:cubicBezTo>
                  <a:cubicBezTo>
                    <a:pt x="14" y="258"/>
                    <a:pt x="12" y="243"/>
                    <a:pt x="11" y="229"/>
                  </a:cubicBezTo>
                  <a:cubicBezTo>
                    <a:pt x="11" y="225"/>
                    <a:pt x="11" y="220"/>
                    <a:pt x="9" y="216"/>
                  </a:cubicBezTo>
                  <a:cubicBezTo>
                    <a:pt x="5" y="210"/>
                    <a:pt x="5" y="203"/>
                    <a:pt x="3" y="197"/>
                  </a:cubicBezTo>
                  <a:cubicBezTo>
                    <a:pt x="3" y="195"/>
                    <a:pt x="2" y="193"/>
                    <a:pt x="2" y="191"/>
                  </a:cubicBezTo>
                  <a:cubicBezTo>
                    <a:pt x="1" y="187"/>
                    <a:pt x="2" y="182"/>
                    <a:pt x="1" y="178"/>
                  </a:cubicBezTo>
                  <a:cubicBezTo>
                    <a:pt x="0" y="177"/>
                    <a:pt x="0" y="175"/>
                    <a:pt x="0" y="174"/>
                  </a:cubicBezTo>
                  <a:cubicBezTo>
                    <a:pt x="0" y="172"/>
                    <a:pt x="0" y="171"/>
                    <a:pt x="0" y="169"/>
                  </a:cubicBezTo>
                  <a:cubicBezTo>
                    <a:pt x="0" y="166"/>
                    <a:pt x="0" y="163"/>
                    <a:pt x="0" y="160"/>
                  </a:cubicBezTo>
                  <a:cubicBezTo>
                    <a:pt x="0" y="155"/>
                    <a:pt x="2" y="153"/>
                    <a:pt x="6" y="154"/>
                  </a:cubicBezTo>
                  <a:cubicBezTo>
                    <a:pt x="10" y="154"/>
                    <a:pt x="11" y="155"/>
                    <a:pt x="12" y="160"/>
                  </a:cubicBezTo>
                  <a:cubicBezTo>
                    <a:pt x="12" y="164"/>
                    <a:pt x="12" y="169"/>
                    <a:pt x="13" y="174"/>
                  </a:cubicBezTo>
                  <a:cubicBezTo>
                    <a:pt x="13" y="177"/>
                    <a:pt x="14" y="181"/>
                    <a:pt x="14" y="185"/>
                  </a:cubicBezTo>
                  <a:cubicBezTo>
                    <a:pt x="14" y="185"/>
                    <a:pt x="14" y="186"/>
                    <a:pt x="14" y="187"/>
                  </a:cubicBezTo>
                  <a:cubicBezTo>
                    <a:pt x="15" y="186"/>
                    <a:pt x="15" y="184"/>
                    <a:pt x="16" y="183"/>
                  </a:cubicBezTo>
                  <a:cubicBezTo>
                    <a:pt x="22" y="168"/>
                    <a:pt x="31" y="156"/>
                    <a:pt x="42" y="145"/>
                  </a:cubicBezTo>
                  <a:cubicBezTo>
                    <a:pt x="42" y="144"/>
                    <a:pt x="43" y="144"/>
                    <a:pt x="44" y="144"/>
                  </a:cubicBezTo>
                  <a:cubicBezTo>
                    <a:pt x="48" y="140"/>
                    <a:pt x="52" y="137"/>
                    <a:pt x="57" y="133"/>
                  </a:cubicBezTo>
                  <a:cubicBezTo>
                    <a:pt x="65" y="127"/>
                    <a:pt x="74" y="122"/>
                    <a:pt x="85" y="120"/>
                  </a:cubicBezTo>
                  <a:cubicBezTo>
                    <a:pt x="87" y="120"/>
                    <a:pt x="87" y="119"/>
                    <a:pt x="88" y="116"/>
                  </a:cubicBezTo>
                  <a:cubicBezTo>
                    <a:pt x="89" y="95"/>
                    <a:pt x="87" y="75"/>
                    <a:pt x="87" y="54"/>
                  </a:cubicBezTo>
                  <a:cubicBezTo>
                    <a:pt x="86" y="44"/>
                    <a:pt x="80" y="38"/>
                    <a:pt x="74" y="32"/>
                  </a:cubicBezTo>
                  <a:cubicBezTo>
                    <a:pt x="69" y="26"/>
                    <a:pt x="64" y="20"/>
                    <a:pt x="57" y="16"/>
                  </a:cubicBezTo>
                  <a:cubicBezTo>
                    <a:pt x="53" y="12"/>
                    <a:pt x="54" y="8"/>
                    <a:pt x="58" y="5"/>
                  </a:cubicBezTo>
                  <a:cubicBezTo>
                    <a:pt x="63" y="2"/>
                    <a:pt x="68" y="2"/>
                    <a:pt x="73" y="1"/>
                  </a:cubicBezTo>
                  <a:cubicBezTo>
                    <a:pt x="78" y="0"/>
                    <a:pt x="84" y="0"/>
                    <a:pt x="89" y="0"/>
                  </a:cubicBezTo>
                  <a:cubicBezTo>
                    <a:pt x="93" y="3"/>
                    <a:pt x="93" y="7"/>
                    <a:pt x="93" y="11"/>
                  </a:cubicBezTo>
                  <a:cubicBezTo>
                    <a:pt x="93" y="16"/>
                    <a:pt x="94" y="19"/>
                    <a:pt x="99" y="21"/>
                  </a:cubicBezTo>
                  <a:cubicBezTo>
                    <a:pt x="103" y="24"/>
                    <a:pt x="107" y="24"/>
                    <a:pt x="112" y="25"/>
                  </a:cubicBezTo>
                  <a:cubicBezTo>
                    <a:pt x="126" y="27"/>
                    <a:pt x="139" y="27"/>
                    <a:pt x="153" y="24"/>
                  </a:cubicBezTo>
                  <a:cubicBezTo>
                    <a:pt x="156" y="24"/>
                    <a:pt x="158" y="23"/>
                    <a:pt x="161" y="23"/>
                  </a:cubicBezTo>
                  <a:cubicBezTo>
                    <a:pt x="162" y="23"/>
                    <a:pt x="161" y="22"/>
                    <a:pt x="161" y="23"/>
                  </a:cubicBezTo>
                  <a:cubicBezTo>
                    <a:pt x="161" y="23"/>
                    <a:pt x="161" y="23"/>
                    <a:pt x="160" y="23"/>
                  </a:cubicBezTo>
                  <a:cubicBezTo>
                    <a:pt x="160" y="23"/>
                    <a:pt x="159" y="23"/>
                    <a:pt x="159" y="23"/>
                  </a:cubicBezTo>
                  <a:cubicBezTo>
                    <a:pt x="159" y="19"/>
                    <a:pt x="159" y="14"/>
                    <a:pt x="162" y="11"/>
                  </a:cubicBezTo>
                  <a:cubicBezTo>
                    <a:pt x="167" y="12"/>
                    <a:pt x="172" y="14"/>
                    <a:pt x="176" y="17"/>
                  </a:cubicBezTo>
                  <a:cubicBezTo>
                    <a:pt x="179" y="20"/>
                    <a:pt x="181" y="23"/>
                    <a:pt x="180" y="28"/>
                  </a:cubicBezTo>
                  <a:cubicBezTo>
                    <a:pt x="179" y="34"/>
                    <a:pt x="179" y="40"/>
                    <a:pt x="178" y="46"/>
                  </a:cubicBezTo>
                  <a:cubicBezTo>
                    <a:pt x="177" y="48"/>
                    <a:pt x="179" y="48"/>
                    <a:pt x="181" y="48"/>
                  </a:cubicBezTo>
                  <a:cubicBezTo>
                    <a:pt x="185" y="48"/>
                    <a:pt x="189" y="48"/>
                    <a:pt x="193" y="47"/>
                  </a:cubicBezTo>
                  <a:cubicBezTo>
                    <a:pt x="202" y="46"/>
                    <a:pt x="211" y="49"/>
                    <a:pt x="220" y="51"/>
                  </a:cubicBezTo>
                  <a:cubicBezTo>
                    <a:pt x="226" y="55"/>
                    <a:pt x="233" y="59"/>
                    <a:pt x="239" y="65"/>
                  </a:cubicBezTo>
                  <a:cubicBezTo>
                    <a:pt x="241" y="65"/>
                    <a:pt x="242" y="67"/>
                    <a:pt x="243" y="68"/>
                  </a:cubicBezTo>
                  <a:cubicBezTo>
                    <a:pt x="255" y="85"/>
                    <a:pt x="259" y="104"/>
                    <a:pt x="254" y="125"/>
                  </a:cubicBezTo>
                  <a:cubicBezTo>
                    <a:pt x="250" y="137"/>
                    <a:pt x="245" y="148"/>
                    <a:pt x="236" y="157"/>
                  </a:cubicBezTo>
                  <a:cubicBezTo>
                    <a:pt x="234" y="160"/>
                    <a:pt x="234" y="162"/>
                    <a:pt x="235" y="165"/>
                  </a:cubicBezTo>
                  <a:cubicBezTo>
                    <a:pt x="240" y="174"/>
                    <a:pt x="244" y="184"/>
                    <a:pt x="247" y="194"/>
                  </a:cubicBezTo>
                  <a:cubicBezTo>
                    <a:pt x="249" y="187"/>
                    <a:pt x="250" y="181"/>
                    <a:pt x="251" y="174"/>
                  </a:cubicBezTo>
                  <a:cubicBezTo>
                    <a:pt x="251" y="171"/>
                    <a:pt x="251" y="168"/>
                    <a:pt x="252" y="164"/>
                  </a:cubicBezTo>
                  <a:cubicBezTo>
                    <a:pt x="252" y="161"/>
                    <a:pt x="254" y="160"/>
                    <a:pt x="258" y="160"/>
                  </a:cubicBezTo>
                  <a:cubicBezTo>
                    <a:pt x="261" y="160"/>
                    <a:pt x="262" y="162"/>
                    <a:pt x="263" y="165"/>
                  </a:cubicBezTo>
                  <a:cubicBezTo>
                    <a:pt x="263" y="170"/>
                    <a:pt x="262" y="176"/>
                    <a:pt x="262" y="182"/>
                  </a:cubicBezTo>
                  <a:cubicBezTo>
                    <a:pt x="260" y="193"/>
                    <a:pt x="258" y="204"/>
                    <a:pt x="254" y="214"/>
                  </a:cubicBezTo>
                  <a:cubicBezTo>
                    <a:pt x="253" y="218"/>
                    <a:pt x="253" y="221"/>
                    <a:pt x="253" y="224"/>
                  </a:cubicBezTo>
                  <a:cubicBezTo>
                    <a:pt x="254" y="242"/>
                    <a:pt x="251" y="260"/>
                    <a:pt x="242" y="276"/>
                  </a:cubicBezTo>
                  <a:cubicBezTo>
                    <a:pt x="240" y="279"/>
                    <a:pt x="239" y="281"/>
                    <a:pt x="237" y="282"/>
                  </a:cubicBezTo>
                  <a:close/>
                </a:path>
              </a:pathLst>
            </a:custGeom>
            <a:solidFill>
              <a:srgbClr val="99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-6515100" y="2379663"/>
              <a:ext cx="1095375" cy="715963"/>
            </a:xfrm>
            <a:custGeom>
              <a:avLst/>
              <a:gdLst>
                <a:gd name="T0" fmla="*/ 337 w 374"/>
                <a:gd name="T1" fmla="*/ 185 h 244"/>
                <a:gd name="T2" fmla="*/ 362 w 374"/>
                <a:gd name="T3" fmla="*/ 135 h 244"/>
                <a:gd name="T4" fmla="*/ 340 w 374"/>
                <a:gd name="T5" fmla="*/ 84 h 244"/>
                <a:gd name="T6" fmla="*/ 330 w 374"/>
                <a:gd name="T7" fmla="*/ 88 h 244"/>
                <a:gd name="T8" fmla="*/ 310 w 374"/>
                <a:gd name="T9" fmla="*/ 95 h 244"/>
                <a:gd name="T10" fmla="*/ 293 w 374"/>
                <a:gd name="T11" fmla="*/ 100 h 244"/>
                <a:gd name="T12" fmla="*/ 251 w 374"/>
                <a:gd name="T13" fmla="*/ 108 h 244"/>
                <a:gd name="T14" fmla="*/ 223 w 374"/>
                <a:gd name="T15" fmla="*/ 96 h 244"/>
                <a:gd name="T16" fmla="*/ 207 w 374"/>
                <a:gd name="T17" fmla="*/ 92 h 244"/>
                <a:gd name="T18" fmla="*/ 232 w 374"/>
                <a:gd name="T19" fmla="*/ 92 h 244"/>
                <a:gd name="T20" fmla="*/ 282 w 374"/>
                <a:gd name="T21" fmla="*/ 88 h 244"/>
                <a:gd name="T22" fmla="*/ 327 w 374"/>
                <a:gd name="T23" fmla="*/ 76 h 244"/>
                <a:gd name="T24" fmla="*/ 340 w 374"/>
                <a:gd name="T25" fmla="*/ 73 h 244"/>
                <a:gd name="T26" fmla="*/ 269 w 374"/>
                <a:gd name="T27" fmla="*/ 17 h 244"/>
                <a:gd name="T28" fmla="*/ 218 w 374"/>
                <a:gd name="T29" fmla="*/ 11 h 244"/>
                <a:gd name="T30" fmla="*/ 200 w 374"/>
                <a:gd name="T31" fmla="*/ 24 h 244"/>
                <a:gd name="T32" fmla="*/ 182 w 374"/>
                <a:gd name="T33" fmla="*/ 22 h 244"/>
                <a:gd name="T34" fmla="*/ 100 w 374"/>
                <a:gd name="T35" fmla="*/ 50 h 244"/>
                <a:gd name="T36" fmla="*/ 27 w 374"/>
                <a:gd name="T37" fmla="*/ 101 h 244"/>
                <a:gd name="T38" fmla="*/ 47 w 374"/>
                <a:gd name="T39" fmla="*/ 117 h 244"/>
                <a:gd name="T40" fmla="*/ 70 w 374"/>
                <a:gd name="T41" fmla="*/ 114 h 244"/>
                <a:gd name="T42" fmla="*/ 80 w 374"/>
                <a:gd name="T43" fmla="*/ 114 h 244"/>
                <a:gd name="T44" fmla="*/ 133 w 374"/>
                <a:gd name="T45" fmla="*/ 106 h 244"/>
                <a:gd name="T46" fmla="*/ 187 w 374"/>
                <a:gd name="T47" fmla="*/ 110 h 244"/>
                <a:gd name="T48" fmla="*/ 174 w 374"/>
                <a:gd name="T49" fmla="*/ 116 h 244"/>
                <a:gd name="T50" fmla="*/ 178 w 374"/>
                <a:gd name="T51" fmla="*/ 119 h 244"/>
                <a:gd name="T52" fmla="*/ 177 w 374"/>
                <a:gd name="T53" fmla="*/ 124 h 244"/>
                <a:gd name="T54" fmla="*/ 148 w 374"/>
                <a:gd name="T55" fmla="*/ 151 h 244"/>
                <a:gd name="T56" fmla="*/ 121 w 374"/>
                <a:gd name="T57" fmla="*/ 166 h 244"/>
                <a:gd name="T58" fmla="*/ 91 w 374"/>
                <a:gd name="T59" fmla="*/ 174 h 244"/>
                <a:gd name="T60" fmla="*/ 30 w 374"/>
                <a:gd name="T61" fmla="*/ 174 h 244"/>
                <a:gd name="T62" fmla="*/ 27 w 374"/>
                <a:gd name="T63" fmla="*/ 183 h 244"/>
                <a:gd name="T64" fmla="*/ 71 w 374"/>
                <a:gd name="T65" fmla="*/ 204 h 244"/>
                <a:gd name="T66" fmla="*/ 92 w 374"/>
                <a:gd name="T67" fmla="*/ 214 h 244"/>
                <a:gd name="T68" fmla="*/ 116 w 374"/>
                <a:gd name="T69" fmla="*/ 224 h 244"/>
                <a:gd name="T70" fmla="*/ 189 w 374"/>
                <a:gd name="T71" fmla="*/ 228 h 244"/>
                <a:gd name="T72" fmla="*/ 241 w 374"/>
                <a:gd name="T73" fmla="*/ 222 h 244"/>
                <a:gd name="T74" fmla="*/ 270 w 374"/>
                <a:gd name="T75" fmla="*/ 198 h 244"/>
                <a:gd name="T76" fmla="*/ 316 w 374"/>
                <a:gd name="T77" fmla="*/ 196 h 244"/>
                <a:gd name="T78" fmla="*/ 329 w 374"/>
                <a:gd name="T79" fmla="*/ 203 h 244"/>
                <a:gd name="T80" fmla="*/ 209 w 374"/>
                <a:gd name="T81" fmla="*/ 242 h 244"/>
                <a:gd name="T82" fmla="*/ 125 w 374"/>
                <a:gd name="T83" fmla="*/ 240 h 244"/>
                <a:gd name="T84" fmla="*/ 42 w 374"/>
                <a:gd name="T85" fmla="*/ 208 h 244"/>
                <a:gd name="T86" fmla="*/ 8 w 374"/>
                <a:gd name="T87" fmla="*/ 188 h 244"/>
                <a:gd name="T88" fmla="*/ 16 w 374"/>
                <a:gd name="T89" fmla="*/ 168 h 244"/>
                <a:gd name="T90" fmla="*/ 112 w 374"/>
                <a:gd name="T91" fmla="*/ 158 h 244"/>
                <a:gd name="T92" fmla="*/ 129 w 374"/>
                <a:gd name="T93" fmla="*/ 148 h 244"/>
                <a:gd name="T94" fmla="*/ 156 w 374"/>
                <a:gd name="T95" fmla="*/ 128 h 244"/>
                <a:gd name="T96" fmla="*/ 153 w 374"/>
                <a:gd name="T97" fmla="*/ 118 h 244"/>
                <a:gd name="T98" fmla="*/ 112 w 374"/>
                <a:gd name="T99" fmla="*/ 123 h 244"/>
                <a:gd name="T100" fmla="*/ 25 w 374"/>
                <a:gd name="T101" fmla="*/ 128 h 244"/>
                <a:gd name="T102" fmla="*/ 3 w 374"/>
                <a:gd name="T103" fmla="*/ 114 h 244"/>
                <a:gd name="T104" fmla="*/ 87 w 374"/>
                <a:gd name="T105" fmla="*/ 39 h 244"/>
                <a:gd name="T106" fmla="*/ 175 w 374"/>
                <a:gd name="T107" fmla="*/ 5 h 244"/>
                <a:gd name="T108" fmla="*/ 286 w 374"/>
                <a:gd name="T109" fmla="*/ 8 h 244"/>
                <a:gd name="T110" fmla="*/ 364 w 374"/>
                <a:gd name="T111" fmla="*/ 79 h 244"/>
                <a:gd name="T112" fmla="*/ 371 w 374"/>
                <a:gd name="T113" fmla="*/ 146 h 244"/>
                <a:gd name="T114" fmla="*/ 349 w 374"/>
                <a:gd name="T115" fmla="*/ 182 h 244"/>
                <a:gd name="T116" fmla="*/ 339 w 374"/>
                <a:gd name="T117" fmla="*/ 19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4" h="244">
                  <a:moveTo>
                    <a:pt x="339" y="197"/>
                  </a:moveTo>
                  <a:cubicBezTo>
                    <a:pt x="338" y="193"/>
                    <a:pt x="337" y="189"/>
                    <a:pt x="337" y="185"/>
                  </a:cubicBezTo>
                  <a:cubicBezTo>
                    <a:pt x="342" y="180"/>
                    <a:pt x="346" y="175"/>
                    <a:pt x="350" y="170"/>
                  </a:cubicBezTo>
                  <a:cubicBezTo>
                    <a:pt x="357" y="159"/>
                    <a:pt x="359" y="147"/>
                    <a:pt x="362" y="135"/>
                  </a:cubicBezTo>
                  <a:cubicBezTo>
                    <a:pt x="365" y="121"/>
                    <a:pt x="364" y="107"/>
                    <a:pt x="360" y="94"/>
                  </a:cubicBezTo>
                  <a:cubicBezTo>
                    <a:pt x="356" y="83"/>
                    <a:pt x="351" y="81"/>
                    <a:pt x="340" y="84"/>
                  </a:cubicBezTo>
                  <a:cubicBezTo>
                    <a:pt x="337" y="85"/>
                    <a:pt x="334" y="86"/>
                    <a:pt x="332" y="88"/>
                  </a:cubicBezTo>
                  <a:cubicBezTo>
                    <a:pt x="331" y="88"/>
                    <a:pt x="331" y="88"/>
                    <a:pt x="330" y="88"/>
                  </a:cubicBezTo>
                  <a:cubicBezTo>
                    <a:pt x="325" y="90"/>
                    <a:pt x="320" y="92"/>
                    <a:pt x="315" y="93"/>
                  </a:cubicBezTo>
                  <a:cubicBezTo>
                    <a:pt x="313" y="93"/>
                    <a:pt x="312" y="94"/>
                    <a:pt x="310" y="95"/>
                  </a:cubicBezTo>
                  <a:cubicBezTo>
                    <a:pt x="306" y="96"/>
                    <a:pt x="303" y="98"/>
                    <a:pt x="299" y="98"/>
                  </a:cubicBezTo>
                  <a:cubicBezTo>
                    <a:pt x="296" y="96"/>
                    <a:pt x="295" y="98"/>
                    <a:pt x="293" y="100"/>
                  </a:cubicBezTo>
                  <a:cubicBezTo>
                    <a:pt x="285" y="103"/>
                    <a:pt x="276" y="103"/>
                    <a:pt x="268" y="105"/>
                  </a:cubicBezTo>
                  <a:cubicBezTo>
                    <a:pt x="262" y="106"/>
                    <a:pt x="256" y="107"/>
                    <a:pt x="251" y="108"/>
                  </a:cubicBezTo>
                  <a:cubicBezTo>
                    <a:pt x="247" y="108"/>
                    <a:pt x="243" y="110"/>
                    <a:pt x="239" y="112"/>
                  </a:cubicBezTo>
                  <a:cubicBezTo>
                    <a:pt x="235" y="105"/>
                    <a:pt x="230" y="100"/>
                    <a:pt x="223" y="96"/>
                  </a:cubicBezTo>
                  <a:cubicBezTo>
                    <a:pt x="220" y="95"/>
                    <a:pt x="216" y="93"/>
                    <a:pt x="212" y="93"/>
                  </a:cubicBezTo>
                  <a:cubicBezTo>
                    <a:pt x="210" y="93"/>
                    <a:pt x="208" y="94"/>
                    <a:pt x="207" y="92"/>
                  </a:cubicBezTo>
                  <a:cubicBezTo>
                    <a:pt x="213" y="89"/>
                    <a:pt x="219" y="87"/>
                    <a:pt x="226" y="89"/>
                  </a:cubicBezTo>
                  <a:cubicBezTo>
                    <a:pt x="228" y="90"/>
                    <a:pt x="230" y="90"/>
                    <a:pt x="232" y="92"/>
                  </a:cubicBezTo>
                  <a:cubicBezTo>
                    <a:pt x="239" y="96"/>
                    <a:pt x="246" y="97"/>
                    <a:pt x="254" y="94"/>
                  </a:cubicBezTo>
                  <a:cubicBezTo>
                    <a:pt x="263" y="91"/>
                    <a:pt x="272" y="90"/>
                    <a:pt x="282" y="88"/>
                  </a:cubicBezTo>
                  <a:cubicBezTo>
                    <a:pt x="283" y="88"/>
                    <a:pt x="285" y="88"/>
                    <a:pt x="286" y="87"/>
                  </a:cubicBezTo>
                  <a:cubicBezTo>
                    <a:pt x="300" y="85"/>
                    <a:pt x="313" y="79"/>
                    <a:pt x="327" y="76"/>
                  </a:cubicBezTo>
                  <a:cubicBezTo>
                    <a:pt x="327" y="76"/>
                    <a:pt x="328" y="76"/>
                    <a:pt x="328" y="75"/>
                  </a:cubicBezTo>
                  <a:cubicBezTo>
                    <a:pt x="332" y="75"/>
                    <a:pt x="336" y="74"/>
                    <a:pt x="340" y="73"/>
                  </a:cubicBezTo>
                  <a:cubicBezTo>
                    <a:pt x="347" y="69"/>
                    <a:pt x="349" y="63"/>
                    <a:pt x="344" y="57"/>
                  </a:cubicBezTo>
                  <a:cubicBezTo>
                    <a:pt x="325" y="33"/>
                    <a:pt x="300" y="19"/>
                    <a:pt x="269" y="17"/>
                  </a:cubicBezTo>
                  <a:cubicBezTo>
                    <a:pt x="254" y="16"/>
                    <a:pt x="240" y="14"/>
                    <a:pt x="225" y="12"/>
                  </a:cubicBezTo>
                  <a:cubicBezTo>
                    <a:pt x="223" y="11"/>
                    <a:pt x="220" y="11"/>
                    <a:pt x="218" y="11"/>
                  </a:cubicBezTo>
                  <a:cubicBezTo>
                    <a:pt x="213" y="11"/>
                    <a:pt x="209" y="13"/>
                    <a:pt x="206" y="17"/>
                  </a:cubicBezTo>
                  <a:cubicBezTo>
                    <a:pt x="204" y="19"/>
                    <a:pt x="203" y="22"/>
                    <a:pt x="200" y="24"/>
                  </a:cubicBezTo>
                  <a:cubicBezTo>
                    <a:pt x="197" y="28"/>
                    <a:pt x="194" y="28"/>
                    <a:pt x="189" y="26"/>
                  </a:cubicBezTo>
                  <a:cubicBezTo>
                    <a:pt x="187" y="25"/>
                    <a:pt x="184" y="23"/>
                    <a:pt x="182" y="22"/>
                  </a:cubicBezTo>
                  <a:cubicBezTo>
                    <a:pt x="176" y="18"/>
                    <a:pt x="171" y="17"/>
                    <a:pt x="165" y="20"/>
                  </a:cubicBezTo>
                  <a:cubicBezTo>
                    <a:pt x="143" y="29"/>
                    <a:pt x="120" y="37"/>
                    <a:pt x="100" y="50"/>
                  </a:cubicBezTo>
                  <a:cubicBezTo>
                    <a:pt x="79" y="63"/>
                    <a:pt x="59" y="77"/>
                    <a:pt x="38" y="90"/>
                  </a:cubicBezTo>
                  <a:cubicBezTo>
                    <a:pt x="34" y="93"/>
                    <a:pt x="30" y="97"/>
                    <a:pt x="27" y="101"/>
                  </a:cubicBezTo>
                  <a:cubicBezTo>
                    <a:pt x="22" y="106"/>
                    <a:pt x="23" y="112"/>
                    <a:pt x="30" y="115"/>
                  </a:cubicBezTo>
                  <a:cubicBezTo>
                    <a:pt x="36" y="117"/>
                    <a:pt x="41" y="117"/>
                    <a:pt x="47" y="117"/>
                  </a:cubicBezTo>
                  <a:cubicBezTo>
                    <a:pt x="49" y="117"/>
                    <a:pt x="52" y="117"/>
                    <a:pt x="54" y="116"/>
                  </a:cubicBezTo>
                  <a:cubicBezTo>
                    <a:pt x="59" y="116"/>
                    <a:pt x="65" y="115"/>
                    <a:pt x="70" y="114"/>
                  </a:cubicBezTo>
                  <a:cubicBezTo>
                    <a:pt x="71" y="114"/>
                    <a:pt x="71" y="114"/>
                    <a:pt x="72" y="115"/>
                  </a:cubicBezTo>
                  <a:cubicBezTo>
                    <a:pt x="74" y="117"/>
                    <a:pt x="77" y="117"/>
                    <a:pt x="80" y="114"/>
                  </a:cubicBezTo>
                  <a:cubicBezTo>
                    <a:pt x="81" y="114"/>
                    <a:pt x="82" y="113"/>
                    <a:pt x="83" y="113"/>
                  </a:cubicBezTo>
                  <a:cubicBezTo>
                    <a:pt x="100" y="113"/>
                    <a:pt x="117" y="110"/>
                    <a:pt x="133" y="106"/>
                  </a:cubicBezTo>
                  <a:cubicBezTo>
                    <a:pt x="152" y="101"/>
                    <a:pt x="171" y="103"/>
                    <a:pt x="189" y="106"/>
                  </a:cubicBezTo>
                  <a:cubicBezTo>
                    <a:pt x="192" y="109"/>
                    <a:pt x="189" y="109"/>
                    <a:pt x="187" y="110"/>
                  </a:cubicBezTo>
                  <a:cubicBezTo>
                    <a:pt x="184" y="111"/>
                    <a:pt x="180" y="112"/>
                    <a:pt x="177" y="114"/>
                  </a:cubicBezTo>
                  <a:cubicBezTo>
                    <a:pt x="175" y="114"/>
                    <a:pt x="174" y="115"/>
                    <a:pt x="174" y="116"/>
                  </a:cubicBezTo>
                  <a:cubicBezTo>
                    <a:pt x="174" y="118"/>
                    <a:pt x="175" y="118"/>
                    <a:pt x="176" y="119"/>
                  </a:cubicBezTo>
                  <a:cubicBezTo>
                    <a:pt x="177" y="119"/>
                    <a:pt x="177" y="119"/>
                    <a:pt x="178" y="119"/>
                  </a:cubicBezTo>
                  <a:cubicBezTo>
                    <a:pt x="178" y="120"/>
                    <a:pt x="179" y="120"/>
                    <a:pt x="179" y="121"/>
                  </a:cubicBezTo>
                  <a:cubicBezTo>
                    <a:pt x="179" y="122"/>
                    <a:pt x="178" y="123"/>
                    <a:pt x="177" y="124"/>
                  </a:cubicBezTo>
                  <a:cubicBezTo>
                    <a:pt x="170" y="129"/>
                    <a:pt x="164" y="137"/>
                    <a:pt x="157" y="143"/>
                  </a:cubicBezTo>
                  <a:cubicBezTo>
                    <a:pt x="154" y="146"/>
                    <a:pt x="151" y="149"/>
                    <a:pt x="148" y="151"/>
                  </a:cubicBezTo>
                  <a:cubicBezTo>
                    <a:pt x="146" y="152"/>
                    <a:pt x="145" y="153"/>
                    <a:pt x="144" y="153"/>
                  </a:cubicBezTo>
                  <a:cubicBezTo>
                    <a:pt x="137" y="158"/>
                    <a:pt x="129" y="162"/>
                    <a:pt x="121" y="166"/>
                  </a:cubicBezTo>
                  <a:cubicBezTo>
                    <a:pt x="113" y="170"/>
                    <a:pt x="104" y="172"/>
                    <a:pt x="95" y="174"/>
                  </a:cubicBezTo>
                  <a:cubicBezTo>
                    <a:pt x="94" y="174"/>
                    <a:pt x="92" y="174"/>
                    <a:pt x="91" y="174"/>
                  </a:cubicBezTo>
                  <a:cubicBezTo>
                    <a:pt x="77" y="176"/>
                    <a:pt x="63" y="177"/>
                    <a:pt x="49" y="174"/>
                  </a:cubicBezTo>
                  <a:cubicBezTo>
                    <a:pt x="43" y="173"/>
                    <a:pt x="36" y="172"/>
                    <a:pt x="30" y="174"/>
                  </a:cubicBezTo>
                  <a:cubicBezTo>
                    <a:pt x="28" y="175"/>
                    <a:pt x="25" y="175"/>
                    <a:pt x="24" y="178"/>
                  </a:cubicBezTo>
                  <a:cubicBezTo>
                    <a:pt x="23" y="180"/>
                    <a:pt x="26" y="181"/>
                    <a:pt x="27" y="183"/>
                  </a:cubicBezTo>
                  <a:cubicBezTo>
                    <a:pt x="37" y="193"/>
                    <a:pt x="51" y="198"/>
                    <a:pt x="64" y="202"/>
                  </a:cubicBezTo>
                  <a:cubicBezTo>
                    <a:pt x="66" y="203"/>
                    <a:pt x="69" y="203"/>
                    <a:pt x="71" y="204"/>
                  </a:cubicBezTo>
                  <a:cubicBezTo>
                    <a:pt x="73" y="205"/>
                    <a:pt x="74" y="209"/>
                    <a:pt x="78" y="208"/>
                  </a:cubicBezTo>
                  <a:cubicBezTo>
                    <a:pt x="83" y="209"/>
                    <a:pt x="87" y="212"/>
                    <a:pt x="92" y="214"/>
                  </a:cubicBezTo>
                  <a:cubicBezTo>
                    <a:pt x="98" y="218"/>
                    <a:pt x="104" y="221"/>
                    <a:pt x="110" y="223"/>
                  </a:cubicBezTo>
                  <a:cubicBezTo>
                    <a:pt x="112" y="224"/>
                    <a:pt x="114" y="224"/>
                    <a:pt x="116" y="224"/>
                  </a:cubicBezTo>
                  <a:cubicBezTo>
                    <a:pt x="132" y="228"/>
                    <a:pt x="148" y="231"/>
                    <a:pt x="165" y="230"/>
                  </a:cubicBezTo>
                  <a:cubicBezTo>
                    <a:pt x="173" y="230"/>
                    <a:pt x="181" y="228"/>
                    <a:pt x="189" y="228"/>
                  </a:cubicBezTo>
                  <a:cubicBezTo>
                    <a:pt x="197" y="227"/>
                    <a:pt x="205" y="227"/>
                    <a:pt x="214" y="227"/>
                  </a:cubicBezTo>
                  <a:cubicBezTo>
                    <a:pt x="223" y="227"/>
                    <a:pt x="232" y="226"/>
                    <a:pt x="241" y="222"/>
                  </a:cubicBezTo>
                  <a:cubicBezTo>
                    <a:pt x="251" y="219"/>
                    <a:pt x="256" y="213"/>
                    <a:pt x="258" y="203"/>
                  </a:cubicBezTo>
                  <a:cubicBezTo>
                    <a:pt x="259" y="195"/>
                    <a:pt x="264" y="193"/>
                    <a:pt x="270" y="198"/>
                  </a:cubicBezTo>
                  <a:cubicBezTo>
                    <a:pt x="280" y="206"/>
                    <a:pt x="289" y="207"/>
                    <a:pt x="300" y="202"/>
                  </a:cubicBezTo>
                  <a:cubicBezTo>
                    <a:pt x="305" y="200"/>
                    <a:pt x="311" y="198"/>
                    <a:pt x="316" y="196"/>
                  </a:cubicBezTo>
                  <a:cubicBezTo>
                    <a:pt x="320" y="194"/>
                    <a:pt x="324" y="192"/>
                    <a:pt x="328" y="189"/>
                  </a:cubicBezTo>
                  <a:cubicBezTo>
                    <a:pt x="328" y="194"/>
                    <a:pt x="329" y="198"/>
                    <a:pt x="329" y="203"/>
                  </a:cubicBezTo>
                  <a:cubicBezTo>
                    <a:pt x="328" y="205"/>
                    <a:pt x="326" y="206"/>
                    <a:pt x="324" y="207"/>
                  </a:cubicBezTo>
                  <a:cubicBezTo>
                    <a:pt x="288" y="226"/>
                    <a:pt x="249" y="237"/>
                    <a:pt x="209" y="242"/>
                  </a:cubicBezTo>
                  <a:cubicBezTo>
                    <a:pt x="196" y="243"/>
                    <a:pt x="183" y="244"/>
                    <a:pt x="170" y="243"/>
                  </a:cubicBezTo>
                  <a:cubicBezTo>
                    <a:pt x="155" y="242"/>
                    <a:pt x="140" y="241"/>
                    <a:pt x="125" y="240"/>
                  </a:cubicBezTo>
                  <a:cubicBezTo>
                    <a:pt x="108" y="237"/>
                    <a:pt x="91" y="233"/>
                    <a:pt x="76" y="223"/>
                  </a:cubicBezTo>
                  <a:cubicBezTo>
                    <a:pt x="65" y="216"/>
                    <a:pt x="54" y="211"/>
                    <a:pt x="42" y="208"/>
                  </a:cubicBezTo>
                  <a:cubicBezTo>
                    <a:pt x="37" y="206"/>
                    <a:pt x="33" y="204"/>
                    <a:pt x="29" y="201"/>
                  </a:cubicBezTo>
                  <a:cubicBezTo>
                    <a:pt x="22" y="197"/>
                    <a:pt x="15" y="192"/>
                    <a:pt x="8" y="188"/>
                  </a:cubicBezTo>
                  <a:cubicBezTo>
                    <a:pt x="2" y="184"/>
                    <a:pt x="1" y="179"/>
                    <a:pt x="3" y="174"/>
                  </a:cubicBezTo>
                  <a:cubicBezTo>
                    <a:pt x="6" y="170"/>
                    <a:pt x="10" y="168"/>
                    <a:pt x="16" y="168"/>
                  </a:cubicBezTo>
                  <a:cubicBezTo>
                    <a:pt x="30" y="166"/>
                    <a:pt x="44" y="167"/>
                    <a:pt x="58" y="167"/>
                  </a:cubicBezTo>
                  <a:cubicBezTo>
                    <a:pt x="76" y="166"/>
                    <a:pt x="94" y="165"/>
                    <a:pt x="112" y="158"/>
                  </a:cubicBezTo>
                  <a:cubicBezTo>
                    <a:pt x="117" y="156"/>
                    <a:pt x="122" y="153"/>
                    <a:pt x="127" y="151"/>
                  </a:cubicBezTo>
                  <a:cubicBezTo>
                    <a:pt x="128" y="150"/>
                    <a:pt x="130" y="150"/>
                    <a:pt x="129" y="148"/>
                  </a:cubicBezTo>
                  <a:cubicBezTo>
                    <a:pt x="129" y="146"/>
                    <a:pt x="131" y="146"/>
                    <a:pt x="132" y="145"/>
                  </a:cubicBezTo>
                  <a:cubicBezTo>
                    <a:pt x="141" y="140"/>
                    <a:pt x="148" y="134"/>
                    <a:pt x="156" y="128"/>
                  </a:cubicBezTo>
                  <a:cubicBezTo>
                    <a:pt x="159" y="126"/>
                    <a:pt x="163" y="124"/>
                    <a:pt x="162" y="120"/>
                  </a:cubicBezTo>
                  <a:cubicBezTo>
                    <a:pt x="160" y="116"/>
                    <a:pt x="156" y="118"/>
                    <a:pt x="153" y="118"/>
                  </a:cubicBezTo>
                  <a:cubicBezTo>
                    <a:pt x="151" y="118"/>
                    <a:pt x="150" y="118"/>
                    <a:pt x="149" y="118"/>
                  </a:cubicBezTo>
                  <a:cubicBezTo>
                    <a:pt x="137" y="121"/>
                    <a:pt x="124" y="123"/>
                    <a:pt x="112" y="123"/>
                  </a:cubicBezTo>
                  <a:cubicBezTo>
                    <a:pt x="96" y="122"/>
                    <a:pt x="80" y="125"/>
                    <a:pt x="64" y="128"/>
                  </a:cubicBezTo>
                  <a:cubicBezTo>
                    <a:pt x="51" y="130"/>
                    <a:pt x="38" y="131"/>
                    <a:pt x="25" y="128"/>
                  </a:cubicBezTo>
                  <a:cubicBezTo>
                    <a:pt x="19" y="127"/>
                    <a:pt x="14" y="124"/>
                    <a:pt x="9" y="121"/>
                  </a:cubicBezTo>
                  <a:cubicBezTo>
                    <a:pt x="6" y="119"/>
                    <a:pt x="4" y="117"/>
                    <a:pt x="3" y="114"/>
                  </a:cubicBezTo>
                  <a:cubicBezTo>
                    <a:pt x="0" y="104"/>
                    <a:pt x="8" y="98"/>
                    <a:pt x="14" y="93"/>
                  </a:cubicBezTo>
                  <a:cubicBezTo>
                    <a:pt x="38" y="74"/>
                    <a:pt x="63" y="57"/>
                    <a:pt x="87" y="39"/>
                  </a:cubicBezTo>
                  <a:cubicBezTo>
                    <a:pt x="99" y="31"/>
                    <a:pt x="112" y="25"/>
                    <a:pt x="125" y="20"/>
                  </a:cubicBezTo>
                  <a:cubicBezTo>
                    <a:pt x="142" y="15"/>
                    <a:pt x="158" y="8"/>
                    <a:pt x="175" y="5"/>
                  </a:cubicBezTo>
                  <a:cubicBezTo>
                    <a:pt x="194" y="2"/>
                    <a:pt x="213" y="0"/>
                    <a:pt x="232" y="2"/>
                  </a:cubicBezTo>
                  <a:cubicBezTo>
                    <a:pt x="250" y="4"/>
                    <a:pt x="268" y="6"/>
                    <a:pt x="286" y="8"/>
                  </a:cubicBezTo>
                  <a:cubicBezTo>
                    <a:pt x="303" y="10"/>
                    <a:pt x="317" y="19"/>
                    <a:pt x="331" y="29"/>
                  </a:cubicBezTo>
                  <a:cubicBezTo>
                    <a:pt x="349" y="41"/>
                    <a:pt x="359" y="59"/>
                    <a:pt x="364" y="79"/>
                  </a:cubicBezTo>
                  <a:cubicBezTo>
                    <a:pt x="367" y="90"/>
                    <a:pt x="371" y="101"/>
                    <a:pt x="372" y="112"/>
                  </a:cubicBezTo>
                  <a:cubicBezTo>
                    <a:pt x="374" y="123"/>
                    <a:pt x="373" y="134"/>
                    <a:pt x="371" y="146"/>
                  </a:cubicBezTo>
                  <a:cubicBezTo>
                    <a:pt x="370" y="149"/>
                    <a:pt x="370" y="152"/>
                    <a:pt x="370" y="155"/>
                  </a:cubicBezTo>
                  <a:cubicBezTo>
                    <a:pt x="363" y="164"/>
                    <a:pt x="355" y="172"/>
                    <a:pt x="349" y="182"/>
                  </a:cubicBezTo>
                  <a:cubicBezTo>
                    <a:pt x="347" y="186"/>
                    <a:pt x="345" y="190"/>
                    <a:pt x="343" y="194"/>
                  </a:cubicBezTo>
                  <a:cubicBezTo>
                    <a:pt x="342" y="195"/>
                    <a:pt x="341" y="197"/>
                    <a:pt x="339" y="197"/>
                  </a:cubicBezTo>
                  <a:close/>
                </a:path>
              </a:pathLst>
            </a:custGeom>
            <a:solidFill>
              <a:srgbClr val="F2B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-6535738" y="2887663"/>
              <a:ext cx="1001713" cy="481013"/>
            </a:xfrm>
            <a:custGeom>
              <a:avLst/>
              <a:gdLst>
                <a:gd name="T0" fmla="*/ 10 w 342"/>
                <a:gd name="T1" fmla="*/ 1 h 164"/>
                <a:gd name="T2" fmla="*/ 15 w 342"/>
                <a:gd name="T3" fmla="*/ 13 h 164"/>
                <a:gd name="T4" fmla="*/ 45 w 342"/>
                <a:gd name="T5" fmla="*/ 32 h 164"/>
                <a:gd name="T6" fmla="*/ 48 w 342"/>
                <a:gd name="T7" fmla="*/ 33 h 164"/>
                <a:gd name="T8" fmla="*/ 89 w 342"/>
                <a:gd name="T9" fmla="*/ 52 h 164"/>
                <a:gd name="T10" fmla="*/ 131 w 342"/>
                <a:gd name="T11" fmla="*/ 65 h 164"/>
                <a:gd name="T12" fmla="*/ 196 w 342"/>
                <a:gd name="T13" fmla="*/ 69 h 164"/>
                <a:gd name="T14" fmla="*/ 292 w 342"/>
                <a:gd name="T15" fmla="*/ 50 h 164"/>
                <a:gd name="T16" fmla="*/ 336 w 342"/>
                <a:gd name="T17" fmla="*/ 30 h 164"/>
                <a:gd name="T18" fmla="*/ 342 w 342"/>
                <a:gd name="T19" fmla="*/ 54 h 164"/>
                <a:gd name="T20" fmla="*/ 280 w 342"/>
                <a:gd name="T21" fmla="*/ 92 h 164"/>
                <a:gd name="T22" fmla="*/ 262 w 342"/>
                <a:gd name="T23" fmla="*/ 98 h 164"/>
                <a:gd name="T24" fmla="*/ 259 w 342"/>
                <a:gd name="T25" fmla="*/ 102 h 164"/>
                <a:gd name="T26" fmla="*/ 251 w 342"/>
                <a:gd name="T27" fmla="*/ 134 h 164"/>
                <a:gd name="T28" fmla="*/ 254 w 342"/>
                <a:gd name="T29" fmla="*/ 140 h 164"/>
                <a:gd name="T30" fmla="*/ 257 w 342"/>
                <a:gd name="T31" fmla="*/ 141 h 164"/>
                <a:gd name="T32" fmla="*/ 268 w 342"/>
                <a:gd name="T33" fmla="*/ 147 h 164"/>
                <a:gd name="T34" fmla="*/ 270 w 342"/>
                <a:gd name="T35" fmla="*/ 153 h 164"/>
                <a:gd name="T36" fmla="*/ 263 w 342"/>
                <a:gd name="T37" fmla="*/ 156 h 164"/>
                <a:gd name="T38" fmla="*/ 244 w 342"/>
                <a:gd name="T39" fmla="*/ 149 h 164"/>
                <a:gd name="T40" fmla="*/ 239 w 342"/>
                <a:gd name="T41" fmla="*/ 141 h 164"/>
                <a:gd name="T42" fmla="*/ 241 w 342"/>
                <a:gd name="T43" fmla="*/ 135 h 164"/>
                <a:gd name="T44" fmla="*/ 248 w 342"/>
                <a:gd name="T45" fmla="*/ 109 h 164"/>
                <a:gd name="T46" fmla="*/ 244 w 342"/>
                <a:gd name="T47" fmla="*/ 105 h 164"/>
                <a:gd name="T48" fmla="*/ 193 w 342"/>
                <a:gd name="T49" fmla="*/ 110 h 164"/>
                <a:gd name="T50" fmla="*/ 161 w 342"/>
                <a:gd name="T51" fmla="*/ 108 h 164"/>
                <a:gd name="T52" fmla="*/ 155 w 342"/>
                <a:gd name="T53" fmla="*/ 135 h 164"/>
                <a:gd name="T54" fmla="*/ 153 w 342"/>
                <a:gd name="T55" fmla="*/ 140 h 164"/>
                <a:gd name="T56" fmla="*/ 152 w 342"/>
                <a:gd name="T57" fmla="*/ 142 h 164"/>
                <a:gd name="T58" fmla="*/ 155 w 342"/>
                <a:gd name="T59" fmla="*/ 149 h 164"/>
                <a:gd name="T60" fmla="*/ 168 w 342"/>
                <a:gd name="T61" fmla="*/ 155 h 164"/>
                <a:gd name="T62" fmla="*/ 170 w 342"/>
                <a:gd name="T63" fmla="*/ 162 h 164"/>
                <a:gd name="T64" fmla="*/ 165 w 342"/>
                <a:gd name="T65" fmla="*/ 164 h 164"/>
                <a:gd name="T66" fmla="*/ 142 w 342"/>
                <a:gd name="T67" fmla="*/ 157 h 164"/>
                <a:gd name="T68" fmla="*/ 140 w 342"/>
                <a:gd name="T69" fmla="*/ 149 h 164"/>
                <a:gd name="T70" fmla="*/ 144 w 342"/>
                <a:gd name="T71" fmla="*/ 139 h 164"/>
                <a:gd name="T72" fmla="*/ 151 w 342"/>
                <a:gd name="T73" fmla="*/ 111 h 164"/>
                <a:gd name="T74" fmla="*/ 146 w 342"/>
                <a:gd name="T75" fmla="*/ 105 h 164"/>
                <a:gd name="T76" fmla="*/ 88 w 342"/>
                <a:gd name="T77" fmla="*/ 91 h 164"/>
                <a:gd name="T78" fmla="*/ 70 w 342"/>
                <a:gd name="T79" fmla="*/ 80 h 164"/>
                <a:gd name="T80" fmla="*/ 26 w 342"/>
                <a:gd name="T81" fmla="*/ 56 h 164"/>
                <a:gd name="T82" fmla="*/ 8 w 342"/>
                <a:gd name="T83" fmla="*/ 46 h 164"/>
                <a:gd name="T84" fmla="*/ 2 w 342"/>
                <a:gd name="T85" fmla="*/ 29 h 164"/>
                <a:gd name="T86" fmla="*/ 8 w 342"/>
                <a:gd name="T87" fmla="*/ 2 h 164"/>
                <a:gd name="T88" fmla="*/ 10 w 342"/>
                <a:gd name="T89" fmla="*/ 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2" h="164">
                  <a:moveTo>
                    <a:pt x="10" y="1"/>
                  </a:moveTo>
                  <a:cubicBezTo>
                    <a:pt x="9" y="6"/>
                    <a:pt x="11" y="11"/>
                    <a:pt x="15" y="13"/>
                  </a:cubicBezTo>
                  <a:cubicBezTo>
                    <a:pt x="25" y="19"/>
                    <a:pt x="34" y="27"/>
                    <a:pt x="45" y="32"/>
                  </a:cubicBezTo>
                  <a:cubicBezTo>
                    <a:pt x="46" y="32"/>
                    <a:pt x="47" y="33"/>
                    <a:pt x="48" y="33"/>
                  </a:cubicBezTo>
                  <a:cubicBezTo>
                    <a:pt x="63" y="36"/>
                    <a:pt x="76" y="44"/>
                    <a:pt x="89" y="52"/>
                  </a:cubicBezTo>
                  <a:cubicBezTo>
                    <a:pt x="102" y="61"/>
                    <a:pt x="117" y="63"/>
                    <a:pt x="131" y="65"/>
                  </a:cubicBezTo>
                  <a:cubicBezTo>
                    <a:pt x="153" y="68"/>
                    <a:pt x="174" y="69"/>
                    <a:pt x="196" y="69"/>
                  </a:cubicBezTo>
                  <a:cubicBezTo>
                    <a:pt x="229" y="68"/>
                    <a:pt x="261" y="61"/>
                    <a:pt x="292" y="50"/>
                  </a:cubicBezTo>
                  <a:cubicBezTo>
                    <a:pt x="307" y="44"/>
                    <a:pt x="322" y="37"/>
                    <a:pt x="336" y="30"/>
                  </a:cubicBezTo>
                  <a:cubicBezTo>
                    <a:pt x="337" y="38"/>
                    <a:pt x="340" y="46"/>
                    <a:pt x="342" y="54"/>
                  </a:cubicBezTo>
                  <a:cubicBezTo>
                    <a:pt x="327" y="75"/>
                    <a:pt x="303" y="84"/>
                    <a:pt x="280" y="92"/>
                  </a:cubicBezTo>
                  <a:cubicBezTo>
                    <a:pt x="274" y="94"/>
                    <a:pt x="268" y="96"/>
                    <a:pt x="262" y="98"/>
                  </a:cubicBezTo>
                  <a:cubicBezTo>
                    <a:pt x="260" y="99"/>
                    <a:pt x="259" y="100"/>
                    <a:pt x="259" y="102"/>
                  </a:cubicBezTo>
                  <a:cubicBezTo>
                    <a:pt x="258" y="113"/>
                    <a:pt x="255" y="124"/>
                    <a:pt x="251" y="134"/>
                  </a:cubicBezTo>
                  <a:cubicBezTo>
                    <a:pt x="250" y="138"/>
                    <a:pt x="249" y="140"/>
                    <a:pt x="254" y="140"/>
                  </a:cubicBezTo>
                  <a:cubicBezTo>
                    <a:pt x="255" y="140"/>
                    <a:pt x="256" y="140"/>
                    <a:pt x="257" y="141"/>
                  </a:cubicBezTo>
                  <a:cubicBezTo>
                    <a:pt x="261" y="143"/>
                    <a:pt x="265" y="144"/>
                    <a:pt x="268" y="147"/>
                  </a:cubicBezTo>
                  <a:cubicBezTo>
                    <a:pt x="269" y="149"/>
                    <a:pt x="272" y="150"/>
                    <a:pt x="270" y="153"/>
                  </a:cubicBezTo>
                  <a:cubicBezTo>
                    <a:pt x="269" y="155"/>
                    <a:pt x="266" y="156"/>
                    <a:pt x="263" y="156"/>
                  </a:cubicBezTo>
                  <a:cubicBezTo>
                    <a:pt x="256" y="155"/>
                    <a:pt x="250" y="153"/>
                    <a:pt x="244" y="149"/>
                  </a:cubicBezTo>
                  <a:cubicBezTo>
                    <a:pt x="240" y="147"/>
                    <a:pt x="238" y="145"/>
                    <a:pt x="239" y="141"/>
                  </a:cubicBezTo>
                  <a:cubicBezTo>
                    <a:pt x="239" y="139"/>
                    <a:pt x="240" y="137"/>
                    <a:pt x="241" y="135"/>
                  </a:cubicBezTo>
                  <a:cubicBezTo>
                    <a:pt x="245" y="127"/>
                    <a:pt x="247" y="118"/>
                    <a:pt x="248" y="109"/>
                  </a:cubicBezTo>
                  <a:cubicBezTo>
                    <a:pt x="249" y="104"/>
                    <a:pt x="249" y="104"/>
                    <a:pt x="244" y="105"/>
                  </a:cubicBezTo>
                  <a:cubicBezTo>
                    <a:pt x="227" y="108"/>
                    <a:pt x="210" y="111"/>
                    <a:pt x="193" y="110"/>
                  </a:cubicBezTo>
                  <a:cubicBezTo>
                    <a:pt x="182" y="110"/>
                    <a:pt x="172" y="109"/>
                    <a:pt x="161" y="108"/>
                  </a:cubicBezTo>
                  <a:cubicBezTo>
                    <a:pt x="159" y="117"/>
                    <a:pt x="158" y="126"/>
                    <a:pt x="155" y="135"/>
                  </a:cubicBezTo>
                  <a:cubicBezTo>
                    <a:pt x="155" y="136"/>
                    <a:pt x="154" y="138"/>
                    <a:pt x="153" y="140"/>
                  </a:cubicBezTo>
                  <a:cubicBezTo>
                    <a:pt x="152" y="140"/>
                    <a:pt x="152" y="141"/>
                    <a:pt x="152" y="142"/>
                  </a:cubicBezTo>
                  <a:cubicBezTo>
                    <a:pt x="150" y="146"/>
                    <a:pt x="149" y="148"/>
                    <a:pt x="155" y="149"/>
                  </a:cubicBezTo>
                  <a:cubicBezTo>
                    <a:pt x="160" y="149"/>
                    <a:pt x="164" y="152"/>
                    <a:pt x="168" y="155"/>
                  </a:cubicBezTo>
                  <a:cubicBezTo>
                    <a:pt x="170" y="157"/>
                    <a:pt x="171" y="159"/>
                    <a:pt x="170" y="162"/>
                  </a:cubicBezTo>
                  <a:cubicBezTo>
                    <a:pt x="169" y="164"/>
                    <a:pt x="167" y="164"/>
                    <a:pt x="165" y="164"/>
                  </a:cubicBezTo>
                  <a:cubicBezTo>
                    <a:pt x="156" y="164"/>
                    <a:pt x="149" y="161"/>
                    <a:pt x="142" y="157"/>
                  </a:cubicBezTo>
                  <a:cubicBezTo>
                    <a:pt x="139" y="155"/>
                    <a:pt x="139" y="152"/>
                    <a:pt x="140" y="149"/>
                  </a:cubicBezTo>
                  <a:cubicBezTo>
                    <a:pt x="141" y="146"/>
                    <a:pt x="143" y="142"/>
                    <a:pt x="144" y="139"/>
                  </a:cubicBezTo>
                  <a:cubicBezTo>
                    <a:pt x="148" y="130"/>
                    <a:pt x="149" y="120"/>
                    <a:pt x="151" y="111"/>
                  </a:cubicBezTo>
                  <a:cubicBezTo>
                    <a:pt x="152" y="106"/>
                    <a:pt x="150" y="105"/>
                    <a:pt x="146" y="105"/>
                  </a:cubicBezTo>
                  <a:cubicBezTo>
                    <a:pt x="126" y="103"/>
                    <a:pt x="106" y="100"/>
                    <a:pt x="88" y="91"/>
                  </a:cubicBezTo>
                  <a:cubicBezTo>
                    <a:pt x="82" y="88"/>
                    <a:pt x="75" y="84"/>
                    <a:pt x="70" y="80"/>
                  </a:cubicBezTo>
                  <a:cubicBezTo>
                    <a:pt x="56" y="71"/>
                    <a:pt x="41" y="63"/>
                    <a:pt x="26" y="56"/>
                  </a:cubicBezTo>
                  <a:cubicBezTo>
                    <a:pt x="19" y="54"/>
                    <a:pt x="14" y="50"/>
                    <a:pt x="8" y="46"/>
                  </a:cubicBezTo>
                  <a:cubicBezTo>
                    <a:pt x="2" y="42"/>
                    <a:pt x="0" y="37"/>
                    <a:pt x="2" y="29"/>
                  </a:cubicBezTo>
                  <a:cubicBezTo>
                    <a:pt x="4" y="20"/>
                    <a:pt x="7" y="12"/>
                    <a:pt x="8" y="2"/>
                  </a:cubicBezTo>
                  <a:cubicBezTo>
                    <a:pt x="8" y="0"/>
                    <a:pt x="9" y="1"/>
                    <a:pt x="10" y="1"/>
                  </a:cubicBezTo>
                  <a:close/>
                </a:path>
              </a:pathLst>
            </a:custGeom>
            <a:solidFill>
              <a:srgbClr val="544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-5038725" y="1698626"/>
              <a:ext cx="204788" cy="366713"/>
            </a:xfrm>
            <a:custGeom>
              <a:avLst/>
              <a:gdLst>
                <a:gd name="T0" fmla="*/ 33 w 70"/>
                <a:gd name="T1" fmla="*/ 124 h 125"/>
                <a:gd name="T2" fmla="*/ 5 w 70"/>
                <a:gd name="T3" fmla="*/ 98 h 125"/>
                <a:gd name="T4" fmla="*/ 16 w 70"/>
                <a:gd name="T5" fmla="*/ 84 h 125"/>
                <a:gd name="T6" fmla="*/ 20 w 70"/>
                <a:gd name="T7" fmla="*/ 87 h 125"/>
                <a:gd name="T8" fmla="*/ 23 w 70"/>
                <a:gd name="T9" fmla="*/ 98 h 125"/>
                <a:gd name="T10" fmla="*/ 35 w 70"/>
                <a:gd name="T11" fmla="*/ 106 h 125"/>
                <a:gd name="T12" fmla="*/ 48 w 70"/>
                <a:gd name="T13" fmla="*/ 95 h 125"/>
                <a:gd name="T14" fmla="*/ 45 w 70"/>
                <a:gd name="T15" fmla="*/ 85 h 125"/>
                <a:gd name="T16" fmla="*/ 29 w 70"/>
                <a:gd name="T17" fmla="*/ 74 h 125"/>
                <a:gd name="T18" fmla="*/ 5 w 70"/>
                <a:gd name="T19" fmla="*/ 47 h 125"/>
                <a:gd name="T20" fmla="*/ 38 w 70"/>
                <a:gd name="T21" fmla="*/ 1 h 125"/>
                <a:gd name="T22" fmla="*/ 62 w 70"/>
                <a:gd name="T23" fmla="*/ 18 h 125"/>
                <a:gd name="T24" fmla="*/ 67 w 70"/>
                <a:gd name="T25" fmla="*/ 44 h 125"/>
                <a:gd name="T26" fmla="*/ 64 w 70"/>
                <a:gd name="T27" fmla="*/ 47 h 125"/>
                <a:gd name="T28" fmla="*/ 50 w 70"/>
                <a:gd name="T29" fmla="*/ 48 h 125"/>
                <a:gd name="T30" fmla="*/ 48 w 70"/>
                <a:gd name="T31" fmla="*/ 45 h 125"/>
                <a:gd name="T32" fmla="*/ 45 w 70"/>
                <a:gd name="T33" fmla="*/ 28 h 125"/>
                <a:gd name="T34" fmla="*/ 37 w 70"/>
                <a:gd name="T35" fmla="*/ 21 h 125"/>
                <a:gd name="T36" fmla="*/ 27 w 70"/>
                <a:gd name="T37" fmla="*/ 26 h 125"/>
                <a:gd name="T38" fmla="*/ 31 w 70"/>
                <a:gd name="T39" fmla="*/ 54 h 125"/>
                <a:gd name="T40" fmla="*/ 52 w 70"/>
                <a:gd name="T41" fmla="*/ 68 h 125"/>
                <a:gd name="T42" fmla="*/ 61 w 70"/>
                <a:gd name="T43" fmla="*/ 108 h 125"/>
                <a:gd name="T44" fmla="*/ 33 w 70"/>
                <a:gd name="T45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125">
                  <a:moveTo>
                    <a:pt x="33" y="124"/>
                  </a:moveTo>
                  <a:cubicBezTo>
                    <a:pt x="15" y="125"/>
                    <a:pt x="7" y="115"/>
                    <a:pt x="5" y="98"/>
                  </a:cubicBezTo>
                  <a:cubicBezTo>
                    <a:pt x="2" y="85"/>
                    <a:pt x="3" y="85"/>
                    <a:pt x="16" y="84"/>
                  </a:cubicBezTo>
                  <a:cubicBezTo>
                    <a:pt x="18" y="83"/>
                    <a:pt x="20" y="84"/>
                    <a:pt x="20" y="87"/>
                  </a:cubicBezTo>
                  <a:cubicBezTo>
                    <a:pt x="20" y="91"/>
                    <a:pt x="21" y="94"/>
                    <a:pt x="23" y="98"/>
                  </a:cubicBezTo>
                  <a:cubicBezTo>
                    <a:pt x="25" y="104"/>
                    <a:pt x="29" y="106"/>
                    <a:pt x="35" y="106"/>
                  </a:cubicBezTo>
                  <a:cubicBezTo>
                    <a:pt x="42" y="105"/>
                    <a:pt x="46" y="102"/>
                    <a:pt x="48" y="95"/>
                  </a:cubicBezTo>
                  <a:cubicBezTo>
                    <a:pt x="48" y="91"/>
                    <a:pt x="47" y="88"/>
                    <a:pt x="45" y="85"/>
                  </a:cubicBezTo>
                  <a:cubicBezTo>
                    <a:pt x="40" y="80"/>
                    <a:pt x="35" y="77"/>
                    <a:pt x="29" y="74"/>
                  </a:cubicBezTo>
                  <a:cubicBezTo>
                    <a:pt x="17" y="68"/>
                    <a:pt x="8" y="60"/>
                    <a:pt x="5" y="47"/>
                  </a:cubicBezTo>
                  <a:cubicBezTo>
                    <a:pt x="0" y="21"/>
                    <a:pt x="12" y="4"/>
                    <a:pt x="38" y="1"/>
                  </a:cubicBezTo>
                  <a:cubicBezTo>
                    <a:pt x="48" y="0"/>
                    <a:pt x="57" y="6"/>
                    <a:pt x="62" y="18"/>
                  </a:cubicBezTo>
                  <a:cubicBezTo>
                    <a:pt x="66" y="26"/>
                    <a:pt x="68" y="35"/>
                    <a:pt x="67" y="44"/>
                  </a:cubicBezTo>
                  <a:cubicBezTo>
                    <a:pt x="67" y="46"/>
                    <a:pt x="67" y="47"/>
                    <a:pt x="64" y="47"/>
                  </a:cubicBezTo>
                  <a:cubicBezTo>
                    <a:pt x="60" y="47"/>
                    <a:pt x="55" y="48"/>
                    <a:pt x="50" y="48"/>
                  </a:cubicBezTo>
                  <a:cubicBezTo>
                    <a:pt x="48" y="48"/>
                    <a:pt x="48" y="47"/>
                    <a:pt x="48" y="45"/>
                  </a:cubicBezTo>
                  <a:cubicBezTo>
                    <a:pt x="48" y="39"/>
                    <a:pt x="47" y="34"/>
                    <a:pt x="45" y="28"/>
                  </a:cubicBezTo>
                  <a:cubicBezTo>
                    <a:pt x="44" y="25"/>
                    <a:pt x="42" y="21"/>
                    <a:pt x="37" y="21"/>
                  </a:cubicBezTo>
                  <a:cubicBezTo>
                    <a:pt x="33" y="21"/>
                    <a:pt x="29" y="22"/>
                    <a:pt x="27" y="26"/>
                  </a:cubicBezTo>
                  <a:cubicBezTo>
                    <a:pt x="20" y="35"/>
                    <a:pt x="21" y="47"/>
                    <a:pt x="31" y="54"/>
                  </a:cubicBezTo>
                  <a:cubicBezTo>
                    <a:pt x="38" y="59"/>
                    <a:pt x="45" y="64"/>
                    <a:pt x="52" y="68"/>
                  </a:cubicBezTo>
                  <a:cubicBezTo>
                    <a:pt x="67" y="78"/>
                    <a:pt x="70" y="92"/>
                    <a:pt x="61" y="108"/>
                  </a:cubicBezTo>
                  <a:cubicBezTo>
                    <a:pt x="55" y="119"/>
                    <a:pt x="45" y="125"/>
                    <a:pt x="33" y="124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-5638800" y="1228726"/>
              <a:ext cx="204788" cy="363538"/>
            </a:xfrm>
            <a:custGeom>
              <a:avLst/>
              <a:gdLst>
                <a:gd name="T0" fmla="*/ 34 w 70"/>
                <a:gd name="T1" fmla="*/ 124 h 124"/>
                <a:gd name="T2" fmla="*/ 5 w 70"/>
                <a:gd name="T3" fmla="*/ 96 h 124"/>
                <a:gd name="T4" fmla="*/ 4 w 70"/>
                <a:gd name="T5" fmla="*/ 85 h 124"/>
                <a:gd name="T6" fmla="*/ 14 w 70"/>
                <a:gd name="T7" fmla="*/ 84 h 124"/>
                <a:gd name="T8" fmla="*/ 20 w 70"/>
                <a:gd name="T9" fmla="*/ 88 h 124"/>
                <a:gd name="T10" fmla="*/ 23 w 70"/>
                <a:gd name="T11" fmla="*/ 97 h 124"/>
                <a:gd name="T12" fmla="*/ 33 w 70"/>
                <a:gd name="T13" fmla="*/ 105 h 124"/>
                <a:gd name="T14" fmla="*/ 46 w 70"/>
                <a:gd name="T15" fmla="*/ 99 h 124"/>
                <a:gd name="T16" fmla="*/ 44 w 70"/>
                <a:gd name="T17" fmla="*/ 84 h 124"/>
                <a:gd name="T18" fmla="*/ 29 w 70"/>
                <a:gd name="T19" fmla="*/ 73 h 124"/>
                <a:gd name="T20" fmla="*/ 5 w 70"/>
                <a:gd name="T21" fmla="*/ 45 h 124"/>
                <a:gd name="T22" fmla="*/ 38 w 70"/>
                <a:gd name="T23" fmla="*/ 1 h 124"/>
                <a:gd name="T24" fmla="*/ 62 w 70"/>
                <a:gd name="T25" fmla="*/ 17 h 124"/>
                <a:gd name="T26" fmla="*/ 67 w 70"/>
                <a:gd name="T27" fmla="*/ 43 h 124"/>
                <a:gd name="T28" fmla="*/ 64 w 70"/>
                <a:gd name="T29" fmla="*/ 46 h 124"/>
                <a:gd name="T30" fmla="*/ 52 w 70"/>
                <a:gd name="T31" fmla="*/ 47 h 124"/>
                <a:gd name="T32" fmla="*/ 48 w 70"/>
                <a:gd name="T33" fmla="*/ 44 h 124"/>
                <a:gd name="T34" fmla="*/ 45 w 70"/>
                <a:gd name="T35" fmla="*/ 29 h 124"/>
                <a:gd name="T36" fmla="*/ 37 w 70"/>
                <a:gd name="T37" fmla="*/ 20 h 124"/>
                <a:gd name="T38" fmla="*/ 25 w 70"/>
                <a:gd name="T39" fmla="*/ 28 h 124"/>
                <a:gd name="T40" fmla="*/ 32 w 70"/>
                <a:gd name="T41" fmla="*/ 54 h 124"/>
                <a:gd name="T42" fmla="*/ 54 w 70"/>
                <a:gd name="T43" fmla="*/ 70 h 124"/>
                <a:gd name="T44" fmla="*/ 61 w 70"/>
                <a:gd name="T45" fmla="*/ 107 h 124"/>
                <a:gd name="T46" fmla="*/ 34 w 70"/>
                <a:gd name="T4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0" h="124">
                  <a:moveTo>
                    <a:pt x="34" y="124"/>
                  </a:moveTo>
                  <a:cubicBezTo>
                    <a:pt x="15" y="124"/>
                    <a:pt x="7" y="115"/>
                    <a:pt x="5" y="96"/>
                  </a:cubicBezTo>
                  <a:cubicBezTo>
                    <a:pt x="4" y="92"/>
                    <a:pt x="2" y="88"/>
                    <a:pt x="4" y="85"/>
                  </a:cubicBezTo>
                  <a:cubicBezTo>
                    <a:pt x="6" y="82"/>
                    <a:pt x="11" y="84"/>
                    <a:pt x="14" y="84"/>
                  </a:cubicBezTo>
                  <a:cubicBezTo>
                    <a:pt x="18" y="82"/>
                    <a:pt x="20" y="83"/>
                    <a:pt x="20" y="88"/>
                  </a:cubicBezTo>
                  <a:cubicBezTo>
                    <a:pt x="20" y="91"/>
                    <a:pt x="21" y="94"/>
                    <a:pt x="23" y="97"/>
                  </a:cubicBezTo>
                  <a:cubicBezTo>
                    <a:pt x="25" y="102"/>
                    <a:pt x="27" y="105"/>
                    <a:pt x="33" y="105"/>
                  </a:cubicBezTo>
                  <a:cubicBezTo>
                    <a:pt x="38" y="105"/>
                    <a:pt x="44" y="104"/>
                    <a:pt x="46" y="99"/>
                  </a:cubicBezTo>
                  <a:cubicBezTo>
                    <a:pt x="49" y="93"/>
                    <a:pt x="48" y="88"/>
                    <a:pt x="44" y="84"/>
                  </a:cubicBezTo>
                  <a:cubicBezTo>
                    <a:pt x="40" y="79"/>
                    <a:pt x="34" y="76"/>
                    <a:pt x="29" y="73"/>
                  </a:cubicBezTo>
                  <a:cubicBezTo>
                    <a:pt x="17" y="67"/>
                    <a:pt x="7" y="59"/>
                    <a:pt x="5" y="45"/>
                  </a:cubicBezTo>
                  <a:cubicBezTo>
                    <a:pt x="0" y="19"/>
                    <a:pt x="13" y="4"/>
                    <a:pt x="38" y="1"/>
                  </a:cubicBezTo>
                  <a:cubicBezTo>
                    <a:pt x="48" y="0"/>
                    <a:pt x="57" y="6"/>
                    <a:pt x="62" y="17"/>
                  </a:cubicBezTo>
                  <a:cubicBezTo>
                    <a:pt x="66" y="25"/>
                    <a:pt x="67" y="34"/>
                    <a:pt x="67" y="43"/>
                  </a:cubicBezTo>
                  <a:cubicBezTo>
                    <a:pt x="67" y="45"/>
                    <a:pt x="67" y="46"/>
                    <a:pt x="64" y="46"/>
                  </a:cubicBezTo>
                  <a:cubicBezTo>
                    <a:pt x="60" y="46"/>
                    <a:pt x="56" y="47"/>
                    <a:pt x="52" y="47"/>
                  </a:cubicBezTo>
                  <a:cubicBezTo>
                    <a:pt x="49" y="48"/>
                    <a:pt x="48" y="47"/>
                    <a:pt x="48" y="44"/>
                  </a:cubicBezTo>
                  <a:cubicBezTo>
                    <a:pt x="48" y="39"/>
                    <a:pt x="47" y="34"/>
                    <a:pt x="45" y="29"/>
                  </a:cubicBezTo>
                  <a:cubicBezTo>
                    <a:pt x="44" y="25"/>
                    <a:pt x="42" y="21"/>
                    <a:pt x="37" y="20"/>
                  </a:cubicBezTo>
                  <a:cubicBezTo>
                    <a:pt x="32" y="20"/>
                    <a:pt x="27" y="23"/>
                    <a:pt x="25" y="28"/>
                  </a:cubicBezTo>
                  <a:cubicBezTo>
                    <a:pt x="20" y="39"/>
                    <a:pt x="22" y="48"/>
                    <a:pt x="32" y="54"/>
                  </a:cubicBezTo>
                  <a:cubicBezTo>
                    <a:pt x="39" y="60"/>
                    <a:pt x="47" y="64"/>
                    <a:pt x="54" y="70"/>
                  </a:cubicBezTo>
                  <a:cubicBezTo>
                    <a:pt x="67" y="79"/>
                    <a:pt x="70" y="93"/>
                    <a:pt x="61" y="107"/>
                  </a:cubicBezTo>
                  <a:cubicBezTo>
                    <a:pt x="55" y="119"/>
                    <a:pt x="45" y="124"/>
                    <a:pt x="34" y="124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-5495925" y="1706563"/>
              <a:ext cx="200025" cy="327025"/>
            </a:xfrm>
            <a:custGeom>
              <a:avLst/>
              <a:gdLst>
                <a:gd name="T0" fmla="*/ 0 w 68"/>
                <a:gd name="T1" fmla="*/ 55 h 111"/>
                <a:gd name="T2" fmla="*/ 0 w 68"/>
                <a:gd name="T3" fmla="*/ 5 h 111"/>
                <a:gd name="T4" fmla="*/ 4 w 68"/>
                <a:gd name="T5" fmla="*/ 1 h 111"/>
                <a:gd name="T6" fmla="*/ 39 w 68"/>
                <a:gd name="T7" fmla="*/ 5 h 111"/>
                <a:gd name="T8" fmla="*/ 57 w 68"/>
                <a:gd name="T9" fmla="*/ 26 h 111"/>
                <a:gd name="T10" fmla="*/ 58 w 68"/>
                <a:gd name="T11" fmla="*/ 87 h 111"/>
                <a:gd name="T12" fmla="*/ 25 w 68"/>
                <a:gd name="T13" fmla="*/ 109 h 111"/>
                <a:gd name="T14" fmla="*/ 5 w 68"/>
                <a:gd name="T15" fmla="*/ 110 h 111"/>
                <a:gd name="T16" fmla="*/ 0 w 68"/>
                <a:gd name="T17" fmla="*/ 105 h 111"/>
                <a:gd name="T18" fmla="*/ 0 w 68"/>
                <a:gd name="T19" fmla="*/ 55 h 111"/>
                <a:gd name="T20" fmla="*/ 0 w 68"/>
                <a:gd name="T21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111">
                  <a:moveTo>
                    <a:pt x="0" y="55"/>
                  </a:moveTo>
                  <a:cubicBezTo>
                    <a:pt x="0" y="39"/>
                    <a:pt x="0" y="22"/>
                    <a:pt x="0" y="5"/>
                  </a:cubicBezTo>
                  <a:cubicBezTo>
                    <a:pt x="0" y="2"/>
                    <a:pt x="0" y="1"/>
                    <a:pt x="4" y="1"/>
                  </a:cubicBezTo>
                  <a:cubicBezTo>
                    <a:pt x="16" y="0"/>
                    <a:pt x="28" y="1"/>
                    <a:pt x="39" y="5"/>
                  </a:cubicBezTo>
                  <a:cubicBezTo>
                    <a:pt x="48" y="9"/>
                    <a:pt x="53" y="17"/>
                    <a:pt x="57" y="26"/>
                  </a:cubicBezTo>
                  <a:cubicBezTo>
                    <a:pt x="66" y="46"/>
                    <a:pt x="68" y="66"/>
                    <a:pt x="58" y="87"/>
                  </a:cubicBezTo>
                  <a:cubicBezTo>
                    <a:pt x="51" y="101"/>
                    <a:pt x="40" y="107"/>
                    <a:pt x="25" y="109"/>
                  </a:cubicBezTo>
                  <a:cubicBezTo>
                    <a:pt x="19" y="110"/>
                    <a:pt x="12" y="111"/>
                    <a:pt x="5" y="110"/>
                  </a:cubicBezTo>
                  <a:cubicBezTo>
                    <a:pt x="1" y="110"/>
                    <a:pt x="0" y="109"/>
                    <a:pt x="0" y="105"/>
                  </a:cubicBezTo>
                  <a:cubicBezTo>
                    <a:pt x="0" y="88"/>
                    <a:pt x="0" y="72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-6521450" y="2713038"/>
              <a:ext cx="490538" cy="115888"/>
            </a:xfrm>
            <a:custGeom>
              <a:avLst/>
              <a:gdLst>
                <a:gd name="T0" fmla="*/ 5 w 167"/>
                <a:gd name="T1" fmla="*/ 0 h 39"/>
                <a:gd name="T2" fmla="*/ 44 w 167"/>
                <a:gd name="T3" fmla="*/ 14 h 39"/>
                <a:gd name="T4" fmla="*/ 74 w 167"/>
                <a:gd name="T5" fmla="*/ 11 h 39"/>
                <a:gd name="T6" fmla="*/ 122 w 167"/>
                <a:gd name="T7" fmla="*/ 7 h 39"/>
                <a:gd name="T8" fmla="*/ 151 w 167"/>
                <a:gd name="T9" fmla="*/ 3 h 39"/>
                <a:gd name="T10" fmla="*/ 161 w 167"/>
                <a:gd name="T11" fmla="*/ 2 h 39"/>
                <a:gd name="T12" fmla="*/ 166 w 167"/>
                <a:gd name="T13" fmla="*/ 5 h 39"/>
                <a:gd name="T14" fmla="*/ 164 w 167"/>
                <a:gd name="T15" fmla="*/ 10 h 39"/>
                <a:gd name="T16" fmla="*/ 159 w 167"/>
                <a:gd name="T17" fmla="*/ 15 h 39"/>
                <a:gd name="T18" fmla="*/ 131 w 167"/>
                <a:gd name="T19" fmla="*/ 34 h 39"/>
                <a:gd name="T20" fmla="*/ 37 w 167"/>
                <a:gd name="T21" fmla="*/ 37 h 39"/>
                <a:gd name="T22" fmla="*/ 10 w 167"/>
                <a:gd name="T23" fmla="*/ 33 h 39"/>
                <a:gd name="T24" fmla="*/ 1 w 167"/>
                <a:gd name="T25" fmla="*/ 18 h 39"/>
                <a:gd name="T26" fmla="*/ 5 w 167"/>
                <a:gd name="T2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" h="39">
                  <a:moveTo>
                    <a:pt x="5" y="0"/>
                  </a:moveTo>
                  <a:cubicBezTo>
                    <a:pt x="16" y="11"/>
                    <a:pt x="29" y="14"/>
                    <a:pt x="44" y="14"/>
                  </a:cubicBezTo>
                  <a:cubicBezTo>
                    <a:pt x="54" y="14"/>
                    <a:pt x="64" y="13"/>
                    <a:pt x="74" y="11"/>
                  </a:cubicBezTo>
                  <a:cubicBezTo>
                    <a:pt x="90" y="8"/>
                    <a:pt x="106" y="7"/>
                    <a:pt x="122" y="7"/>
                  </a:cubicBezTo>
                  <a:cubicBezTo>
                    <a:pt x="132" y="8"/>
                    <a:pt x="141" y="5"/>
                    <a:pt x="151" y="3"/>
                  </a:cubicBezTo>
                  <a:cubicBezTo>
                    <a:pt x="154" y="2"/>
                    <a:pt x="157" y="2"/>
                    <a:pt x="161" y="2"/>
                  </a:cubicBezTo>
                  <a:cubicBezTo>
                    <a:pt x="163" y="2"/>
                    <a:pt x="165" y="3"/>
                    <a:pt x="166" y="5"/>
                  </a:cubicBezTo>
                  <a:cubicBezTo>
                    <a:pt x="167" y="7"/>
                    <a:pt x="166" y="9"/>
                    <a:pt x="164" y="10"/>
                  </a:cubicBezTo>
                  <a:cubicBezTo>
                    <a:pt x="163" y="12"/>
                    <a:pt x="161" y="14"/>
                    <a:pt x="159" y="15"/>
                  </a:cubicBezTo>
                  <a:cubicBezTo>
                    <a:pt x="150" y="22"/>
                    <a:pt x="141" y="29"/>
                    <a:pt x="131" y="34"/>
                  </a:cubicBezTo>
                  <a:cubicBezTo>
                    <a:pt x="100" y="39"/>
                    <a:pt x="68" y="37"/>
                    <a:pt x="37" y="37"/>
                  </a:cubicBezTo>
                  <a:cubicBezTo>
                    <a:pt x="28" y="37"/>
                    <a:pt x="19" y="36"/>
                    <a:pt x="10" y="33"/>
                  </a:cubicBezTo>
                  <a:cubicBezTo>
                    <a:pt x="2" y="30"/>
                    <a:pt x="0" y="26"/>
                    <a:pt x="1" y="18"/>
                  </a:cubicBezTo>
                  <a:cubicBezTo>
                    <a:pt x="2" y="12"/>
                    <a:pt x="5" y="6"/>
                    <a:pt x="5" y="0"/>
                  </a:cubicBezTo>
                  <a:close/>
                </a:path>
              </a:pathLst>
            </a:custGeom>
            <a:solidFill>
              <a:srgbClr val="544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-5278438" y="1736726"/>
              <a:ext cx="222250" cy="300038"/>
            </a:xfrm>
            <a:custGeom>
              <a:avLst/>
              <a:gdLst>
                <a:gd name="T0" fmla="*/ 76 w 76"/>
                <a:gd name="T1" fmla="*/ 47 h 102"/>
                <a:gd name="T2" fmla="*/ 68 w 76"/>
                <a:gd name="T3" fmla="*/ 82 h 102"/>
                <a:gd name="T4" fmla="*/ 37 w 76"/>
                <a:gd name="T5" fmla="*/ 101 h 102"/>
                <a:gd name="T6" fmla="*/ 10 w 76"/>
                <a:gd name="T7" fmla="*/ 84 h 102"/>
                <a:gd name="T8" fmla="*/ 10 w 76"/>
                <a:gd name="T9" fmla="*/ 22 h 102"/>
                <a:gd name="T10" fmla="*/ 49 w 76"/>
                <a:gd name="T11" fmla="*/ 5 h 102"/>
                <a:gd name="T12" fmla="*/ 75 w 76"/>
                <a:gd name="T13" fmla="*/ 38 h 102"/>
                <a:gd name="T14" fmla="*/ 76 w 76"/>
                <a:gd name="T15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02">
                  <a:moveTo>
                    <a:pt x="76" y="47"/>
                  </a:moveTo>
                  <a:cubicBezTo>
                    <a:pt x="75" y="61"/>
                    <a:pt x="74" y="72"/>
                    <a:pt x="68" y="82"/>
                  </a:cubicBezTo>
                  <a:cubicBezTo>
                    <a:pt x="61" y="94"/>
                    <a:pt x="50" y="100"/>
                    <a:pt x="37" y="101"/>
                  </a:cubicBezTo>
                  <a:cubicBezTo>
                    <a:pt x="24" y="102"/>
                    <a:pt x="15" y="94"/>
                    <a:pt x="10" y="84"/>
                  </a:cubicBezTo>
                  <a:cubicBezTo>
                    <a:pt x="0" y="63"/>
                    <a:pt x="0" y="42"/>
                    <a:pt x="10" y="22"/>
                  </a:cubicBezTo>
                  <a:cubicBezTo>
                    <a:pt x="17" y="8"/>
                    <a:pt x="36" y="0"/>
                    <a:pt x="49" y="5"/>
                  </a:cubicBezTo>
                  <a:cubicBezTo>
                    <a:pt x="64" y="11"/>
                    <a:pt x="72" y="22"/>
                    <a:pt x="75" y="38"/>
                  </a:cubicBezTo>
                  <a:cubicBezTo>
                    <a:pt x="75" y="42"/>
                    <a:pt x="76" y="45"/>
                    <a:pt x="76" y="47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-5876925" y="1273176"/>
              <a:ext cx="223838" cy="296863"/>
            </a:xfrm>
            <a:custGeom>
              <a:avLst/>
              <a:gdLst>
                <a:gd name="T0" fmla="*/ 76 w 76"/>
                <a:gd name="T1" fmla="*/ 47 h 101"/>
                <a:gd name="T2" fmla="*/ 67 w 76"/>
                <a:gd name="T3" fmla="*/ 80 h 101"/>
                <a:gd name="T4" fmla="*/ 29 w 76"/>
                <a:gd name="T5" fmla="*/ 98 h 101"/>
                <a:gd name="T6" fmla="*/ 12 w 76"/>
                <a:gd name="T7" fmla="*/ 85 h 101"/>
                <a:gd name="T8" fmla="*/ 10 w 76"/>
                <a:gd name="T9" fmla="*/ 21 h 101"/>
                <a:gd name="T10" fmla="*/ 43 w 76"/>
                <a:gd name="T11" fmla="*/ 1 h 101"/>
                <a:gd name="T12" fmla="*/ 72 w 76"/>
                <a:gd name="T13" fmla="*/ 25 h 101"/>
                <a:gd name="T14" fmla="*/ 76 w 76"/>
                <a:gd name="T15" fmla="*/ 4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01">
                  <a:moveTo>
                    <a:pt x="76" y="47"/>
                  </a:moveTo>
                  <a:cubicBezTo>
                    <a:pt x="75" y="58"/>
                    <a:pt x="74" y="70"/>
                    <a:pt x="67" y="80"/>
                  </a:cubicBezTo>
                  <a:cubicBezTo>
                    <a:pt x="60" y="93"/>
                    <a:pt x="43" y="101"/>
                    <a:pt x="29" y="98"/>
                  </a:cubicBezTo>
                  <a:cubicBezTo>
                    <a:pt x="21" y="96"/>
                    <a:pt x="16" y="91"/>
                    <a:pt x="12" y="85"/>
                  </a:cubicBezTo>
                  <a:cubicBezTo>
                    <a:pt x="1" y="64"/>
                    <a:pt x="0" y="43"/>
                    <a:pt x="10" y="21"/>
                  </a:cubicBezTo>
                  <a:cubicBezTo>
                    <a:pt x="16" y="8"/>
                    <a:pt x="28" y="0"/>
                    <a:pt x="43" y="1"/>
                  </a:cubicBezTo>
                  <a:cubicBezTo>
                    <a:pt x="57" y="3"/>
                    <a:pt x="66" y="12"/>
                    <a:pt x="72" y="25"/>
                  </a:cubicBezTo>
                  <a:cubicBezTo>
                    <a:pt x="75" y="32"/>
                    <a:pt x="75" y="39"/>
                    <a:pt x="76" y="47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-5780088" y="1730376"/>
              <a:ext cx="185738" cy="307975"/>
            </a:xfrm>
            <a:custGeom>
              <a:avLst/>
              <a:gdLst>
                <a:gd name="T0" fmla="*/ 11 w 63"/>
                <a:gd name="T1" fmla="*/ 105 h 105"/>
                <a:gd name="T2" fmla="*/ 2 w 63"/>
                <a:gd name="T3" fmla="*/ 96 h 105"/>
                <a:gd name="T4" fmla="*/ 0 w 63"/>
                <a:gd name="T5" fmla="*/ 7 h 105"/>
                <a:gd name="T6" fmla="*/ 6 w 63"/>
                <a:gd name="T7" fmla="*/ 1 h 105"/>
                <a:gd name="T8" fmla="*/ 36 w 63"/>
                <a:gd name="T9" fmla="*/ 4 h 105"/>
                <a:gd name="T10" fmla="*/ 61 w 63"/>
                <a:gd name="T11" fmla="*/ 29 h 105"/>
                <a:gd name="T12" fmla="*/ 45 w 63"/>
                <a:gd name="T13" fmla="*/ 65 h 105"/>
                <a:gd name="T14" fmla="*/ 22 w 63"/>
                <a:gd name="T15" fmla="*/ 75 h 105"/>
                <a:gd name="T16" fmla="*/ 18 w 63"/>
                <a:gd name="T17" fmla="*/ 79 h 105"/>
                <a:gd name="T18" fmla="*/ 19 w 63"/>
                <a:gd name="T19" fmla="*/ 100 h 105"/>
                <a:gd name="T20" fmla="*/ 13 w 63"/>
                <a:gd name="T21" fmla="*/ 105 h 105"/>
                <a:gd name="T22" fmla="*/ 11 w 63"/>
                <a:gd name="T2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05">
                  <a:moveTo>
                    <a:pt x="11" y="105"/>
                  </a:moveTo>
                  <a:cubicBezTo>
                    <a:pt x="2" y="105"/>
                    <a:pt x="2" y="105"/>
                    <a:pt x="2" y="96"/>
                  </a:cubicBezTo>
                  <a:cubicBezTo>
                    <a:pt x="1" y="66"/>
                    <a:pt x="1" y="37"/>
                    <a:pt x="0" y="7"/>
                  </a:cubicBezTo>
                  <a:cubicBezTo>
                    <a:pt x="0" y="2"/>
                    <a:pt x="1" y="1"/>
                    <a:pt x="6" y="1"/>
                  </a:cubicBezTo>
                  <a:cubicBezTo>
                    <a:pt x="16" y="0"/>
                    <a:pt x="26" y="1"/>
                    <a:pt x="36" y="4"/>
                  </a:cubicBezTo>
                  <a:cubicBezTo>
                    <a:pt x="49" y="8"/>
                    <a:pt x="59" y="16"/>
                    <a:pt x="61" y="29"/>
                  </a:cubicBezTo>
                  <a:cubicBezTo>
                    <a:pt x="63" y="44"/>
                    <a:pt x="58" y="57"/>
                    <a:pt x="45" y="65"/>
                  </a:cubicBezTo>
                  <a:cubicBezTo>
                    <a:pt x="38" y="70"/>
                    <a:pt x="30" y="73"/>
                    <a:pt x="22" y="75"/>
                  </a:cubicBezTo>
                  <a:cubicBezTo>
                    <a:pt x="19" y="75"/>
                    <a:pt x="18" y="77"/>
                    <a:pt x="18" y="79"/>
                  </a:cubicBezTo>
                  <a:cubicBezTo>
                    <a:pt x="18" y="86"/>
                    <a:pt x="18" y="93"/>
                    <a:pt x="19" y="100"/>
                  </a:cubicBezTo>
                  <a:cubicBezTo>
                    <a:pt x="19" y="104"/>
                    <a:pt x="18" y="105"/>
                    <a:pt x="13" y="105"/>
                  </a:cubicBezTo>
                  <a:cubicBezTo>
                    <a:pt x="13" y="104"/>
                    <a:pt x="12" y="105"/>
                    <a:pt x="11" y="105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-5308600" y="2338388"/>
              <a:ext cx="231775" cy="152400"/>
            </a:xfrm>
            <a:custGeom>
              <a:avLst/>
              <a:gdLst>
                <a:gd name="T0" fmla="*/ 76 w 79"/>
                <a:gd name="T1" fmla="*/ 36 h 52"/>
                <a:gd name="T2" fmla="*/ 73 w 79"/>
                <a:gd name="T3" fmla="*/ 48 h 52"/>
                <a:gd name="T4" fmla="*/ 57 w 79"/>
                <a:gd name="T5" fmla="*/ 51 h 52"/>
                <a:gd name="T6" fmla="*/ 14 w 79"/>
                <a:gd name="T7" fmla="*/ 48 h 52"/>
                <a:gd name="T8" fmla="*/ 12 w 79"/>
                <a:gd name="T9" fmla="*/ 47 h 52"/>
                <a:gd name="T10" fmla="*/ 6 w 79"/>
                <a:gd name="T11" fmla="*/ 38 h 52"/>
                <a:gd name="T12" fmla="*/ 3 w 79"/>
                <a:gd name="T13" fmla="*/ 25 h 52"/>
                <a:gd name="T14" fmla="*/ 1 w 79"/>
                <a:gd name="T15" fmla="*/ 13 h 52"/>
                <a:gd name="T16" fmla="*/ 6 w 79"/>
                <a:gd name="T17" fmla="*/ 5 h 52"/>
                <a:gd name="T18" fmla="*/ 27 w 79"/>
                <a:gd name="T19" fmla="*/ 1 h 52"/>
                <a:gd name="T20" fmla="*/ 72 w 79"/>
                <a:gd name="T21" fmla="*/ 6 h 52"/>
                <a:gd name="T22" fmla="*/ 78 w 79"/>
                <a:gd name="T23" fmla="*/ 17 h 52"/>
                <a:gd name="T24" fmla="*/ 76 w 79"/>
                <a:gd name="T25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52">
                  <a:moveTo>
                    <a:pt x="76" y="36"/>
                  </a:moveTo>
                  <a:cubicBezTo>
                    <a:pt x="75" y="40"/>
                    <a:pt x="74" y="44"/>
                    <a:pt x="73" y="48"/>
                  </a:cubicBezTo>
                  <a:cubicBezTo>
                    <a:pt x="68" y="51"/>
                    <a:pt x="62" y="51"/>
                    <a:pt x="57" y="51"/>
                  </a:cubicBezTo>
                  <a:cubicBezTo>
                    <a:pt x="42" y="52"/>
                    <a:pt x="28" y="52"/>
                    <a:pt x="14" y="48"/>
                  </a:cubicBezTo>
                  <a:cubicBezTo>
                    <a:pt x="13" y="47"/>
                    <a:pt x="12" y="47"/>
                    <a:pt x="12" y="47"/>
                  </a:cubicBezTo>
                  <a:cubicBezTo>
                    <a:pt x="7" y="46"/>
                    <a:pt x="6" y="43"/>
                    <a:pt x="6" y="38"/>
                  </a:cubicBezTo>
                  <a:cubicBezTo>
                    <a:pt x="6" y="34"/>
                    <a:pt x="5" y="29"/>
                    <a:pt x="3" y="25"/>
                  </a:cubicBezTo>
                  <a:cubicBezTo>
                    <a:pt x="3" y="21"/>
                    <a:pt x="2" y="17"/>
                    <a:pt x="1" y="13"/>
                  </a:cubicBezTo>
                  <a:cubicBezTo>
                    <a:pt x="0" y="8"/>
                    <a:pt x="2" y="6"/>
                    <a:pt x="6" y="5"/>
                  </a:cubicBezTo>
                  <a:cubicBezTo>
                    <a:pt x="13" y="2"/>
                    <a:pt x="20" y="1"/>
                    <a:pt x="27" y="1"/>
                  </a:cubicBezTo>
                  <a:cubicBezTo>
                    <a:pt x="42" y="1"/>
                    <a:pt x="58" y="0"/>
                    <a:pt x="72" y="6"/>
                  </a:cubicBezTo>
                  <a:cubicBezTo>
                    <a:pt x="79" y="9"/>
                    <a:pt x="79" y="9"/>
                    <a:pt x="78" y="17"/>
                  </a:cubicBezTo>
                  <a:cubicBezTo>
                    <a:pt x="77" y="23"/>
                    <a:pt x="76" y="29"/>
                    <a:pt x="76" y="36"/>
                  </a:cubicBezTo>
                  <a:close/>
                </a:path>
              </a:pathLst>
            </a:custGeom>
            <a:solidFill>
              <a:srgbClr val="C97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-6046788" y="1730376"/>
              <a:ext cx="152400" cy="317500"/>
            </a:xfrm>
            <a:custGeom>
              <a:avLst/>
              <a:gdLst>
                <a:gd name="T0" fmla="*/ 0 w 52"/>
                <a:gd name="T1" fmla="*/ 47 h 108"/>
                <a:gd name="T2" fmla="*/ 0 w 52"/>
                <a:gd name="T3" fmla="*/ 6 h 108"/>
                <a:gd name="T4" fmla="*/ 4 w 52"/>
                <a:gd name="T5" fmla="*/ 2 h 108"/>
                <a:gd name="T6" fmla="*/ 17 w 52"/>
                <a:gd name="T7" fmla="*/ 13 h 108"/>
                <a:gd name="T8" fmla="*/ 17 w 52"/>
                <a:gd name="T9" fmla="*/ 83 h 108"/>
                <a:gd name="T10" fmla="*/ 22 w 52"/>
                <a:gd name="T11" fmla="*/ 88 h 108"/>
                <a:gd name="T12" fmla="*/ 48 w 52"/>
                <a:gd name="T13" fmla="*/ 87 h 108"/>
                <a:gd name="T14" fmla="*/ 52 w 52"/>
                <a:gd name="T15" fmla="*/ 90 h 108"/>
                <a:gd name="T16" fmla="*/ 52 w 52"/>
                <a:gd name="T17" fmla="*/ 103 h 108"/>
                <a:gd name="T18" fmla="*/ 49 w 52"/>
                <a:gd name="T19" fmla="*/ 108 h 108"/>
                <a:gd name="T20" fmla="*/ 5 w 52"/>
                <a:gd name="T21" fmla="*/ 108 h 108"/>
                <a:gd name="T22" fmla="*/ 2 w 52"/>
                <a:gd name="T23" fmla="*/ 105 h 108"/>
                <a:gd name="T24" fmla="*/ 1 w 52"/>
                <a:gd name="T25" fmla="*/ 47 h 108"/>
                <a:gd name="T26" fmla="*/ 0 w 52"/>
                <a:gd name="T27" fmla="*/ 4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08">
                  <a:moveTo>
                    <a:pt x="0" y="47"/>
                  </a:moveTo>
                  <a:cubicBezTo>
                    <a:pt x="0" y="33"/>
                    <a:pt x="0" y="19"/>
                    <a:pt x="0" y="6"/>
                  </a:cubicBezTo>
                  <a:cubicBezTo>
                    <a:pt x="0" y="3"/>
                    <a:pt x="1" y="2"/>
                    <a:pt x="4" y="2"/>
                  </a:cubicBezTo>
                  <a:cubicBezTo>
                    <a:pt x="17" y="0"/>
                    <a:pt x="18" y="0"/>
                    <a:pt x="17" y="13"/>
                  </a:cubicBezTo>
                  <a:cubicBezTo>
                    <a:pt x="17" y="37"/>
                    <a:pt x="17" y="60"/>
                    <a:pt x="17" y="83"/>
                  </a:cubicBezTo>
                  <a:cubicBezTo>
                    <a:pt x="17" y="87"/>
                    <a:pt x="18" y="88"/>
                    <a:pt x="22" y="88"/>
                  </a:cubicBezTo>
                  <a:cubicBezTo>
                    <a:pt x="31" y="87"/>
                    <a:pt x="39" y="87"/>
                    <a:pt x="48" y="87"/>
                  </a:cubicBezTo>
                  <a:cubicBezTo>
                    <a:pt x="51" y="87"/>
                    <a:pt x="52" y="87"/>
                    <a:pt x="52" y="90"/>
                  </a:cubicBezTo>
                  <a:cubicBezTo>
                    <a:pt x="52" y="94"/>
                    <a:pt x="52" y="99"/>
                    <a:pt x="52" y="103"/>
                  </a:cubicBezTo>
                  <a:cubicBezTo>
                    <a:pt x="52" y="106"/>
                    <a:pt x="51" y="108"/>
                    <a:pt x="49" y="108"/>
                  </a:cubicBezTo>
                  <a:cubicBezTo>
                    <a:pt x="34" y="108"/>
                    <a:pt x="20" y="108"/>
                    <a:pt x="5" y="108"/>
                  </a:cubicBezTo>
                  <a:cubicBezTo>
                    <a:pt x="2" y="108"/>
                    <a:pt x="2" y="107"/>
                    <a:pt x="2" y="105"/>
                  </a:cubicBezTo>
                  <a:cubicBezTo>
                    <a:pt x="2" y="85"/>
                    <a:pt x="1" y="66"/>
                    <a:pt x="1" y="47"/>
                  </a:cubicBezTo>
                  <a:cubicBezTo>
                    <a:pt x="1" y="47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-6043613" y="1255713"/>
              <a:ext cx="152400" cy="322263"/>
            </a:xfrm>
            <a:custGeom>
              <a:avLst/>
              <a:gdLst>
                <a:gd name="T0" fmla="*/ 2 w 52"/>
                <a:gd name="T1" fmla="*/ 56 h 110"/>
                <a:gd name="T2" fmla="*/ 0 w 52"/>
                <a:gd name="T3" fmla="*/ 8 h 110"/>
                <a:gd name="T4" fmla="*/ 4 w 52"/>
                <a:gd name="T5" fmla="*/ 3 h 110"/>
                <a:gd name="T6" fmla="*/ 16 w 52"/>
                <a:gd name="T7" fmla="*/ 3 h 110"/>
                <a:gd name="T8" fmla="*/ 17 w 52"/>
                <a:gd name="T9" fmla="*/ 15 h 110"/>
                <a:gd name="T10" fmla="*/ 17 w 52"/>
                <a:gd name="T11" fmla="*/ 85 h 110"/>
                <a:gd name="T12" fmla="*/ 21 w 52"/>
                <a:gd name="T13" fmla="*/ 90 h 110"/>
                <a:gd name="T14" fmla="*/ 48 w 52"/>
                <a:gd name="T15" fmla="*/ 88 h 110"/>
                <a:gd name="T16" fmla="*/ 52 w 52"/>
                <a:gd name="T17" fmla="*/ 92 h 110"/>
                <a:gd name="T18" fmla="*/ 52 w 52"/>
                <a:gd name="T19" fmla="*/ 105 h 110"/>
                <a:gd name="T20" fmla="*/ 49 w 52"/>
                <a:gd name="T21" fmla="*/ 109 h 110"/>
                <a:gd name="T22" fmla="*/ 6 w 52"/>
                <a:gd name="T23" fmla="*/ 110 h 110"/>
                <a:gd name="T24" fmla="*/ 2 w 52"/>
                <a:gd name="T25" fmla="*/ 106 h 110"/>
                <a:gd name="T26" fmla="*/ 2 w 52"/>
                <a:gd name="T27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10">
                  <a:moveTo>
                    <a:pt x="2" y="56"/>
                  </a:moveTo>
                  <a:cubicBezTo>
                    <a:pt x="0" y="40"/>
                    <a:pt x="0" y="24"/>
                    <a:pt x="0" y="8"/>
                  </a:cubicBezTo>
                  <a:cubicBezTo>
                    <a:pt x="0" y="4"/>
                    <a:pt x="1" y="3"/>
                    <a:pt x="4" y="3"/>
                  </a:cubicBezTo>
                  <a:cubicBezTo>
                    <a:pt x="8" y="3"/>
                    <a:pt x="13" y="0"/>
                    <a:pt x="16" y="3"/>
                  </a:cubicBezTo>
                  <a:cubicBezTo>
                    <a:pt x="19" y="6"/>
                    <a:pt x="17" y="11"/>
                    <a:pt x="17" y="15"/>
                  </a:cubicBezTo>
                  <a:cubicBezTo>
                    <a:pt x="17" y="38"/>
                    <a:pt x="17" y="62"/>
                    <a:pt x="17" y="85"/>
                  </a:cubicBezTo>
                  <a:cubicBezTo>
                    <a:pt x="17" y="89"/>
                    <a:pt x="18" y="90"/>
                    <a:pt x="21" y="90"/>
                  </a:cubicBezTo>
                  <a:cubicBezTo>
                    <a:pt x="30" y="89"/>
                    <a:pt x="39" y="89"/>
                    <a:pt x="48" y="88"/>
                  </a:cubicBezTo>
                  <a:cubicBezTo>
                    <a:pt x="51" y="88"/>
                    <a:pt x="52" y="89"/>
                    <a:pt x="52" y="92"/>
                  </a:cubicBezTo>
                  <a:cubicBezTo>
                    <a:pt x="52" y="97"/>
                    <a:pt x="52" y="101"/>
                    <a:pt x="52" y="105"/>
                  </a:cubicBezTo>
                  <a:cubicBezTo>
                    <a:pt x="52" y="108"/>
                    <a:pt x="51" y="109"/>
                    <a:pt x="49" y="109"/>
                  </a:cubicBezTo>
                  <a:cubicBezTo>
                    <a:pt x="34" y="109"/>
                    <a:pt x="20" y="109"/>
                    <a:pt x="6" y="110"/>
                  </a:cubicBezTo>
                  <a:cubicBezTo>
                    <a:pt x="2" y="110"/>
                    <a:pt x="2" y="108"/>
                    <a:pt x="2" y="106"/>
                  </a:cubicBezTo>
                  <a:cubicBezTo>
                    <a:pt x="2" y="89"/>
                    <a:pt x="2" y="73"/>
                    <a:pt x="2" y="56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-5867400" y="1733551"/>
              <a:ext cx="58738" cy="303213"/>
            </a:xfrm>
            <a:custGeom>
              <a:avLst/>
              <a:gdLst>
                <a:gd name="T0" fmla="*/ 1 w 20"/>
                <a:gd name="T1" fmla="*/ 51 h 103"/>
                <a:gd name="T2" fmla="*/ 1 w 20"/>
                <a:gd name="T3" fmla="*/ 6 h 103"/>
                <a:gd name="T4" fmla="*/ 6 w 20"/>
                <a:gd name="T5" fmla="*/ 1 h 103"/>
                <a:gd name="T6" fmla="*/ 17 w 20"/>
                <a:gd name="T7" fmla="*/ 0 h 103"/>
                <a:gd name="T8" fmla="*/ 20 w 20"/>
                <a:gd name="T9" fmla="*/ 4 h 103"/>
                <a:gd name="T10" fmla="*/ 19 w 20"/>
                <a:gd name="T11" fmla="*/ 69 h 103"/>
                <a:gd name="T12" fmla="*/ 19 w 20"/>
                <a:gd name="T13" fmla="*/ 98 h 103"/>
                <a:gd name="T14" fmla="*/ 16 w 20"/>
                <a:gd name="T15" fmla="*/ 102 h 103"/>
                <a:gd name="T16" fmla="*/ 4 w 20"/>
                <a:gd name="T17" fmla="*/ 103 h 103"/>
                <a:gd name="T18" fmla="*/ 1 w 20"/>
                <a:gd name="T19" fmla="*/ 100 h 103"/>
                <a:gd name="T20" fmla="*/ 1 w 20"/>
                <a:gd name="T21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03">
                  <a:moveTo>
                    <a:pt x="1" y="51"/>
                  </a:moveTo>
                  <a:cubicBezTo>
                    <a:pt x="1" y="36"/>
                    <a:pt x="1" y="21"/>
                    <a:pt x="1" y="6"/>
                  </a:cubicBezTo>
                  <a:cubicBezTo>
                    <a:pt x="1" y="2"/>
                    <a:pt x="2" y="0"/>
                    <a:pt x="6" y="1"/>
                  </a:cubicBezTo>
                  <a:cubicBezTo>
                    <a:pt x="10" y="1"/>
                    <a:pt x="13" y="1"/>
                    <a:pt x="17" y="0"/>
                  </a:cubicBezTo>
                  <a:cubicBezTo>
                    <a:pt x="20" y="0"/>
                    <a:pt x="20" y="1"/>
                    <a:pt x="20" y="4"/>
                  </a:cubicBezTo>
                  <a:cubicBezTo>
                    <a:pt x="19" y="25"/>
                    <a:pt x="19" y="47"/>
                    <a:pt x="19" y="69"/>
                  </a:cubicBezTo>
                  <a:cubicBezTo>
                    <a:pt x="19" y="79"/>
                    <a:pt x="19" y="88"/>
                    <a:pt x="19" y="98"/>
                  </a:cubicBezTo>
                  <a:cubicBezTo>
                    <a:pt x="20" y="101"/>
                    <a:pt x="19" y="103"/>
                    <a:pt x="16" y="102"/>
                  </a:cubicBezTo>
                  <a:cubicBezTo>
                    <a:pt x="12" y="102"/>
                    <a:pt x="8" y="103"/>
                    <a:pt x="4" y="103"/>
                  </a:cubicBezTo>
                  <a:cubicBezTo>
                    <a:pt x="2" y="103"/>
                    <a:pt x="0" y="103"/>
                    <a:pt x="1" y="100"/>
                  </a:cubicBezTo>
                  <a:cubicBezTo>
                    <a:pt x="2" y="84"/>
                    <a:pt x="1" y="68"/>
                    <a:pt x="1" y="51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-5568950" y="1733551"/>
              <a:ext cx="55563" cy="303213"/>
            </a:xfrm>
            <a:custGeom>
              <a:avLst/>
              <a:gdLst>
                <a:gd name="T0" fmla="*/ 0 w 19"/>
                <a:gd name="T1" fmla="*/ 52 h 103"/>
                <a:gd name="T2" fmla="*/ 0 w 19"/>
                <a:gd name="T3" fmla="*/ 7 h 103"/>
                <a:gd name="T4" fmla="*/ 6 w 19"/>
                <a:gd name="T5" fmla="*/ 1 h 103"/>
                <a:gd name="T6" fmla="*/ 14 w 19"/>
                <a:gd name="T7" fmla="*/ 1 h 103"/>
                <a:gd name="T8" fmla="*/ 19 w 19"/>
                <a:gd name="T9" fmla="*/ 5 h 103"/>
                <a:gd name="T10" fmla="*/ 18 w 19"/>
                <a:gd name="T11" fmla="*/ 98 h 103"/>
                <a:gd name="T12" fmla="*/ 14 w 19"/>
                <a:gd name="T13" fmla="*/ 102 h 103"/>
                <a:gd name="T14" fmla="*/ 4 w 19"/>
                <a:gd name="T15" fmla="*/ 103 h 103"/>
                <a:gd name="T16" fmla="*/ 0 w 19"/>
                <a:gd name="T17" fmla="*/ 99 h 103"/>
                <a:gd name="T18" fmla="*/ 0 w 19"/>
                <a:gd name="T19" fmla="*/ 5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3">
                  <a:moveTo>
                    <a:pt x="0" y="52"/>
                  </a:moveTo>
                  <a:cubicBezTo>
                    <a:pt x="1" y="37"/>
                    <a:pt x="1" y="22"/>
                    <a:pt x="0" y="7"/>
                  </a:cubicBezTo>
                  <a:cubicBezTo>
                    <a:pt x="0" y="2"/>
                    <a:pt x="0" y="0"/>
                    <a:pt x="6" y="1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8" y="0"/>
                    <a:pt x="19" y="1"/>
                    <a:pt x="19" y="5"/>
                  </a:cubicBezTo>
                  <a:cubicBezTo>
                    <a:pt x="17" y="36"/>
                    <a:pt x="18" y="67"/>
                    <a:pt x="18" y="98"/>
                  </a:cubicBezTo>
                  <a:cubicBezTo>
                    <a:pt x="18" y="101"/>
                    <a:pt x="18" y="103"/>
                    <a:pt x="14" y="102"/>
                  </a:cubicBezTo>
                  <a:cubicBezTo>
                    <a:pt x="10" y="102"/>
                    <a:pt x="7" y="103"/>
                    <a:pt x="4" y="103"/>
                  </a:cubicBezTo>
                  <a:cubicBezTo>
                    <a:pt x="1" y="103"/>
                    <a:pt x="0" y="102"/>
                    <a:pt x="0" y="99"/>
                  </a:cubicBezTo>
                  <a:cubicBezTo>
                    <a:pt x="0" y="83"/>
                    <a:pt x="0" y="68"/>
                    <a:pt x="0" y="52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-5876925" y="1628776"/>
              <a:ext cx="76200" cy="69850"/>
            </a:xfrm>
            <a:custGeom>
              <a:avLst/>
              <a:gdLst>
                <a:gd name="T0" fmla="*/ 26 w 26"/>
                <a:gd name="T1" fmla="*/ 11 h 24"/>
                <a:gd name="T2" fmla="*/ 25 w 26"/>
                <a:gd name="T3" fmla="*/ 12 h 24"/>
                <a:gd name="T4" fmla="*/ 9 w 26"/>
                <a:gd name="T5" fmla="*/ 23 h 24"/>
                <a:gd name="T6" fmla="*/ 5 w 26"/>
                <a:gd name="T7" fmla="*/ 22 h 24"/>
                <a:gd name="T8" fmla="*/ 3 w 26"/>
                <a:gd name="T9" fmla="*/ 19 h 24"/>
                <a:gd name="T10" fmla="*/ 3 w 26"/>
                <a:gd name="T11" fmla="*/ 13 h 24"/>
                <a:gd name="T12" fmla="*/ 17 w 26"/>
                <a:gd name="T13" fmla="*/ 2 h 24"/>
                <a:gd name="T14" fmla="*/ 21 w 26"/>
                <a:gd name="T15" fmla="*/ 2 h 24"/>
                <a:gd name="T16" fmla="*/ 26 w 26"/>
                <a:gd name="T1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4">
                  <a:moveTo>
                    <a:pt x="26" y="11"/>
                  </a:moveTo>
                  <a:cubicBezTo>
                    <a:pt x="26" y="12"/>
                    <a:pt x="25" y="12"/>
                    <a:pt x="25" y="12"/>
                  </a:cubicBezTo>
                  <a:cubicBezTo>
                    <a:pt x="19" y="16"/>
                    <a:pt x="14" y="19"/>
                    <a:pt x="9" y="23"/>
                  </a:cubicBezTo>
                  <a:cubicBezTo>
                    <a:pt x="7" y="24"/>
                    <a:pt x="7" y="24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0" y="17"/>
                    <a:pt x="0" y="15"/>
                    <a:pt x="3" y="13"/>
                  </a:cubicBezTo>
                  <a:cubicBezTo>
                    <a:pt x="8" y="9"/>
                    <a:pt x="12" y="6"/>
                    <a:pt x="17" y="2"/>
                  </a:cubicBezTo>
                  <a:cubicBezTo>
                    <a:pt x="19" y="0"/>
                    <a:pt x="20" y="0"/>
                    <a:pt x="21" y="2"/>
                  </a:cubicBezTo>
                  <a:cubicBezTo>
                    <a:pt x="23" y="5"/>
                    <a:pt x="24" y="8"/>
                    <a:pt x="26" y="11"/>
                  </a:cubicBezTo>
                  <a:close/>
                </a:path>
              </a:pathLst>
            </a:custGeom>
            <a:solidFill>
              <a:srgbClr val="88B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-5454650" y="3482976"/>
              <a:ext cx="592138" cy="117475"/>
            </a:xfrm>
            <a:custGeom>
              <a:avLst/>
              <a:gdLst>
                <a:gd name="T0" fmla="*/ 60 w 202"/>
                <a:gd name="T1" fmla="*/ 3 h 40"/>
                <a:gd name="T2" fmla="*/ 50 w 202"/>
                <a:gd name="T3" fmla="*/ 11 h 40"/>
                <a:gd name="T4" fmla="*/ 49 w 202"/>
                <a:gd name="T5" fmla="*/ 17 h 40"/>
                <a:gd name="T6" fmla="*/ 55 w 202"/>
                <a:gd name="T7" fmla="*/ 18 h 40"/>
                <a:gd name="T8" fmla="*/ 72 w 202"/>
                <a:gd name="T9" fmla="*/ 9 h 40"/>
                <a:gd name="T10" fmla="*/ 74 w 202"/>
                <a:gd name="T11" fmla="*/ 2 h 40"/>
                <a:gd name="T12" fmla="*/ 80 w 202"/>
                <a:gd name="T13" fmla="*/ 0 h 40"/>
                <a:gd name="T14" fmla="*/ 127 w 202"/>
                <a:gd name="T15" fmla="*/ 0 h 40"/>
                <a:gd name="T16" fmla="*/ 132 w 202"/>
                <a:gd name="T17" fmla="*/ 1 h 40"/>
                <a:gd name="T18" fmla="*/ 130 w 202"/>
                <a:gd name="T19" fmla="*/ 8 h 40"/>
                <a:gd name="T20" fmla="*/ 120 w 202"/>
                <a:gd name="T21" fmla="*/ 16 h 40"/>
                <a:gd name="T22" fmla="*/ 120 w 202"/>
                <a:gd name="T23" fmla="*/ 20 h 40"/>
                <a:gd name="T24" fmla="*/ 125 w 202"/>
                <a:gd name="T25" fmla="*/ 22 h 40"/>
                <a:gd name="T26" fmla="*/ 143 w 202"/>
                <a:gd name="T27" fmla="*/ 12 h 40"/>
                <a:gd name="T28" fmla="*/ 145 w 202"/>
                <a:gd name="T29" fmla="*/ 7 h 40"/>
                <a:gd name="T30" fmla="*/ 142 w 202"/>
                <a:gd name="T31" fmla="*/ 0 h 40"/>
                <a:gd name="T32" fmla="*/ 195 w 202"/>
                <a:gd name="T33" fmla="*/ 11 h 40"/>
                <a:gd name="T34" fmla="*/ 202 w 202"/>
                <a:gd name="T35" fmla="*/ 19 h 40"/>
                <a:gd name="T36" fmla="*/ 196 w 202"/>
                <a:gd name="T37" fmla="*/ 26 h 40"/>
                <a:gd name="T38" fmla="*/ 166 w 202"/>
                <a:gd name="T39" fmla="*/ 33 h 40"/>
                <a:gd name="T40" fmla="*/ 134 w 202"/>
                <a:gd name="T41" fmla="*/ 37 h 40"/>
                <a:gd name="T42" fmla="*/ 86 w 202"/>
                <a:gd name="T43" fmla="*/ 38 h 40"/>
                <a:gd name="T44" fmla="*/ 55 w 202"/>
                <a:gd name="T45" fmla="*/ 36 h 40"/>
                <a:gd name="T46" fmla="*/ 9 w 202"/>
                <a:gd name="T47" fmla="*/ 31 h 40"/>
                <a:gd name="T48" fmla="*/ 7 w 202"/>
                <a:gd name="T49" fmla="*/ 30 h 40"/>
                <a:gd name="T50" fmla="*/ 1 w 202"/>
                <a:gd name="T51" fmla="*/ 23 h 40"/>
                <a:gd name="T52" fmla="*/ 6 w 202"/>
                <a:gd name="T53" fmla="*/ 15 h 40"/>
                <a:gd name="T54" fmla="*/ 30 w 202"/>
                <a:gd name="T55" fmla="*/ 8 h 40"/>
                <a:gd name="T56" fmla="*/ 60 w 202"/>
                <a:gd name="T5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2" h="40">
                  <a:moveTo>
                    <a:pt x="60" y="3"/>
                  </a:moveTo>
                  <a:cubicBezTo>
                    <a:pt x="57" y="6"/>
                    <a:pt x="53" y="7"/>
                    <a:pt x="50" y="11"/>
                  </a:cubicBezTo>
                  <a:cubicBezTo>
                    <a:pt x="49" y="13"/>
                    <a:pt x="48" y="14"/>
                    <a:pt x="49" y="17"/>
                  </a:cubicBezTo>
                  <a:cubicBezTo>
                    <a:pt x="50" y="19"/>
                    <a:pt x="53" y="18"/>
                    <a:pt x="55" y="18"/>
                  </a:cubicBezTo>
                  <a:cubicBezTo>
                    <a:pt x="61" y="16"/>
                    <a:pt x="66" y="13"/>
                    <a:pt x="72" y="9"/>
                  </a:cubicBezTo>
                  <a:cubicBezTo>
                    <a:pt x="74" y="7"/>
                    <a:pt x="74" y="5"/>
                    <a:pt x="74" y="2"/>
                  </a:cubicBezTo>
                  <a:cubicBezTo>
                    <a:pt x="75" y="0"/>
                    <a:pt x="77" y="0"/>
                    <a:pt x="80" y="0"/>
                  </a:cubicBezTo>
                  <a:cubicBezTo>
                    <a:pt x="95" y="0"/>
                    <a:pt x="111" y="0"/>
                    <a:pt x="127" y="0"/>
                  </a:cubicBezTo>
                  <a:cubicBezTo>
                    <a:pt x="129" y="0"/>
                    <a:pt x="130" y="0"/>
                    <a:pt x="132" y="1"/>
                  </a:cubicBezTo>
                  <a:cubicBezTo>
                    <a:pt x="135" y="4"/>
                    <a:pt x="134" y="6"/>
                    <a:pt x="130" y="8"/>
                  </a:cubicBezTo>
                  <a:cubicBezTo>
                    <a:pt x="126" y="9"/>
                    <a:pt x="123" y="12"/>
                    <a:pt x="120" y="16"/>
                  </a:cubicBezTo>
                  <a:cubicBezTo>
                    <a:pt x="120" y="17"/>
                    <a:pt x="119" y="18"/>
                    <a:pt x="120" y="20"/>
                  </a:cubicBezTo>
                  <a:cubicBezTo>
                    <a:pt x="121" y="22"/>
                    <a:pt x="123" y="22"/>
                    <a:pt x="125" y="22"/>
                  </a:cubicBezTo>
                  <a:cubicBezTo>
                    <a:pt x="131" y="19"/>
                    <a:pt x="138" y="16"/>
                    <a:pt x="143" y="12"/>
                  </a:cubicBezTo>
                  <a:cubicBezTo>
                    <a:pt x="145" y="11"/>
                    <a:pt x="146" y="9"/>
                    <a:pt x="145" y="7"/>
                  </a:cubicBezTo>
                  <a:cubicBezTo>
                    <a:pt x="144" y="5"/>
                    <a:pt x="143" y="3"/>
                    <a:pt x="142" y="0"/>
                  </a:cubicBezTo>
                  <a:cubicBezTo>
                    <a:pt x="160" y="1"/>
                    <a:pt x="178" y="3"/>
                    <a:pt x="195" y="11"/>
                  </a:cubicBezTo>
                  <a:cubicBezTo>
                    <a:pt x="199" y="13"/>
                    <a:pt x="202" y="15"/>
                    <a:pt x="202" y="19"/>
                  </a:cubicBezTo>
                  <a:cubicBezTo>
                    <a:pt x="202" y="23"/>
                    <a:pt x="199" y="25"/>
                    <a:pt x="196" y="26"/>
                  </a:cubicBezTo>
                  <a:cubicBezTo>
                    <a:pt x="186" y="31"/>
                    <a:pt x="176" y="32"/>
                    <a:pt x="166" y="33"/>
                  </a:cubicBezTo>
                  <a:cubicBezTo>
                    <a:pt x="156" y="35"/>
                    <a:pt x="145" y="36"/>
                    <a:pt x="134" y="37"/>
                  </a:cubicBezTo>
                  <a:cubicBezTo>
                    <a:pt x="118" y="39"/>
                    <a:pt x="102" y="40"/>
                    <a:pt x="86" y="38"/>
                  </a:cubicBezTo>
                  <a:cubicBezTo>
                    <a:pt x="76" y="37"/>
                    <a:pt x="66" y="37"/>
                    <a:pt x="55" y="36"/>
                  </a:cubicBezTo>
                  <a:cubicBezTo>
                    <a:pt x="40" y="35"/>
                    <a:pt x="24" y="35"/>
                    <a:pt x="9" y="31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4" y="28"/>
                    <a:pt x="1" y="26"/>
                    <a:pt x="1" y="23"/>
                  </a:cubicBezTo>
                  <a:cubicBezTo>
                    <a:pt x="0" y="19"/>
                    <a:pt x="3" y="17"/>
                    <a:pt x="6" y="15"/>
                  </a:cubicBezTo>
                  <a:cubicBezTo>
                    <a:pt x="14" y="11"/>
                    <a:pt x="21" y="9"/>
                    <a:pt x="30" y="8"/>
                  </a:cubicBezTo>
                  <a:cubicBezTo>
                    <a:pt x="40" y="6"/>
                    <a:pt x="50" y="4"/>
                    <a:pt x="60" y="3"/>
                  </a:cubicBezTo>
                  <a:close/>
                </a:path>
              </a:pathLst>
            </a:custGeom>
            <a:solidFill>
              <a:srgbClr val="D6A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-4883150" y="1941513"/>
              <a:ext cx="1004888" cy="1508125"/>
            </a:xfrm>
            <a:custGeom>
              <a:avLst/>
              <a:gdLst>
                <a:gd name="T0" fmla="*/ 6 w 343"/>
                <a:gd name="T1" fmla="*/ 442 h 514"/>
                <a:gd name="T2" fmla="*/ 20 w 343"/>
                <a:gd name="T3" fmla="*/ 409 h 514"/>
                <a:gd name="T4" fmla="*/ 20 w 343"/>
                <a:gd name="T5" fmla="*/ 382 h 514"/>
                <a:gd name="T6" fmla="*/ 22 w 343"/>
                <a:gd name="T7" fmla="*/ 375 h 514"/>
                <a:gd name="T8" fmla="*/ 31 w 343"/>
                <a:gd name="T9" fmla="*/ 326 h 514"/>
                <a:gd name="T10" fmla="*/ 26 w 343"/>
                <a:gd name="T11" fmla="*/ 321 h 514"/>
                <a:gd name="T12" fmla="*/ 22 w 343"/>
                <a:gd name="T13" fmla="*/ 325 h 514"/>
                <a:gd name="T14" fmla="*/ 17 w 343"/>
                <a:gd name="T15" fmla="*/ 355 h 514"/>
                <a:gd name="T16" fmla="*/ 16 w 343"/>
                <a:gd name="T17" fmla="*/ 358 h 514"/>
                <a:gd name="T18" fmla="*/ 7 w 343"/>
                <a:gd name="T19" fmla="*/ 334 h 514"/>
                <a:gd name="T20" fmla="*/ 3 w 343"/>
                <a:gd name="T21" fmla="*/ 325 h 514"/>
                <a:gd name="T22" fmla="*/ 4 w 343"/>
                <a:gd name="T23" fmla="*/ 317 h 514"/>
                <a:gd name="T24" fmla="*/ 24 w 343"/>
                <a:gd name="T25" fmla="*/ 265 h 514"/>
                <a:gd name="T26" fmla="*/ 10 w 343"/>
                <a:gd name="T27" fmla="*/ 227 h 514"/>
                <a:gd name="T28" fmla="*/ 8 w 343"/>
                <a:gd name="T29" fmla="*/ 225 h 514"/>
                <a:gd name="T30" fmla="*/ 41 w 343"/>
                <a:gd name="T31" fmla="*/ 185 h 514"/>
                <a:gd name="T32" fmla="*/ 92 w 343"/>
                <a:gd name="T33" fmla="*/ 124 h 514"/>
                <a:gd name="T34" fmla="*/ 113 w 343"/>
                <a:gd name="T35" fmla="*/ 80 h 514"/>
                <a:gd name="T36" fmla="*/ 133 w 343"/>
                <a:gd name="T37" fmla="*/ 29 h 514"/>
                <a:gd name="T38" fmla="*/ 177 w 343"/>
                <a:gd name="T39" fmla="*/ 0 h 514"/>
                <a:gd name="T40" fmla="*/ 213 w 343"/>
                <a:gd name="T41" fmla="*/ 6 h 514"/>
                <a:gd name="T42" fmla="*/ 238 w 343"/>
                <a:gd name="T43" fmla="*/ 36 h 514"/>
                <a:gd name="T44" fmla="*/ 260 w 343"/>
                <a:gd name="T45" fmla="*/ 105 h 514"/>
                <a:gd name="T46" fmla="*/ 284 w 343"/>
                <a:gd name="T47" fmla="*/ 170 h 514"/>
                <a:gd name="T48" fmla="*/ 318 w 343"/>
                <a:gd name="T49" fmla="*/ 235 h 514"/>
                <a:gd name="T50" fmla="*/ 339 w 343"/>
                <a:gd name="T51" fmla="*/ 306 h 514"/>
                <a:gd name="T52" fmla="*/ 341 w 343"/>
                <a:gd name="T53" fmla="*/ 360 h 514"/>
                <a:gd name="T54" fmla="*/ 310 w 343"/>
                <a:gd name="T55" fmla="*/ 441 h 514"/>
                <a:gd name="T56" fmla="*/ 202 w 343"/>
                <a:gd name="T57" fmla="*/ 508 h 514"/>
                <a:gd name="T58" fmla="*/ 141 w 343"/>
                <a:gd name="T59" fmla="*/ 513 h 514"/>
                <a:gd name="T60" fmla="*/ 38 w 343"/>
                <a:gd name="T61" fmla="*/ 475 h 514"/>
                <a:gd name="T62" fmla="*/ 9 w 343"/>
                <a:gd name="T63" fmla="*/ 445 h 514"/>
                <a:gd name="T64" fmla="*/ 6 w 343"/>
                <a:gd name="T65" fmla="*/ 44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3" h="514">
                  <a:moveTo>
                    <a:pt x="6" y="442"/>
                  </a:moveTo>
                  <a:cubicBezTo>
                    <a:pt x="12" y="432"/>
                    <a:pt x="18" y="421"/>
                    <a:pt x="20" y="409"/>
                  </a:cubicBezTo>
                  <a:cubicBezTo>
                    <a:pt x="21" y="400"/>
                    <a:pt x="22" y="391"/>
                    <a:pt x="20" y="382"/>
                  </a:cubicBezTo>
                  <a:cubicBezTo>
                    <a:pt x="20" y="379"/>
                    <a:pt x="21" y="377"/>
                    <a:pt x="22" y="375"/>
                  </a:cubicBezTo>
                  <a:cubicBezTo>
                    <a:pt x="28" y="359"/>
                    <a:pt x="30" y="343"/>
                    <a:pt x="31" y="326"/>
                  </a:cubicBezTo>
                  <a:cubicBezTo>
                    <a:pt x="31" y="322"/>
                    <a:pt x="30" y="320"/>
                    <a:pt x="26" y="321"/>
                  </a:cubicBezTo>
                  <a:cubicBezTo>
                    <a:pt x="23" y="321"/>
                    <a:pt x="22" y="322"/>
                    <a:pt x="22" y="325"/>
                  </a:cubicBezTo>
                  <a:cubicBezTo>
                    <a:pt x="21" y="335"/>
                    <a:pt x="20" y="345"/>
                    <a:pt x="17" y="355"/>
                  </a:cubicBezTo>
                  <a:cubicBezTo>
                    <a:pt x="17" y="356"/>
                    <a:pt x="17" y="357"/>
                    <a:pt x="16" y="358"/>
                  </a:cubicBezTo>
                  <a:cubicBezTo>
                    <a:pt x="13" y="350"/>
                    <a:pt x="11" y="342"/>
                    <a:pt x="7" y="334"/>
                  </a:cubicBezTo>
                  <a:cubicBezTo>
                    <a:pt x="6" y="331"/>
                    <a:pt x="5" y="328"/>
                    <a:pt x="3" y="325"/>
                  </a:cubicBezTo>
                  <a:cubicBezTo>
                    <a:pt x="0" y="322"/>
                    <a:pt x="1" y="320"/>
                    <a:pt x="4" y="317"/>
                  </a:cubicBezTo>
                  <a:cubicBezTo>
                    <a:pt x="17" y="302"/>
                    <a:pt x="24" y="285"/>
                    <a:pt x="24" y="265"/>
                  </a:cubicBezTo>
                  <a:cubicBezTo>
                    <a:pt x="24" y="251"/>
                    <a:pt x="18" y="238"/>
                    <a:pt x="10" y="227"/>
                  </a:cubicBezTo>
                  <a:cubicBezTo>
                    <a:pt x="9" y="227"/>
                    <a:pt x="8" y="226"/>
                    <a:pt x="8" y="225"/>
                  </a:cubicBezTo>
                  <a:cubicBezTo>
                    <a:pt x="18" y="211"/>
                    <a:pt x="30" y="198"/>
                    <a:pt x="41" y="185"/>
                  </a:cubicBezTo>
                  <a:cubicBezTo>
                    <a:pt x="59" y="166"/>
                    <a:pt x="78" y="146"/>
                    <a:pt x="92" y="124"/>
                  </a:cubicBezTo>
                  <a:cubicBezTo>
                    <a:pt x="101" y="110"/>
                    <a:pt x="107" y="95"/>
                    <a:pt x="113" y="80"/>
                  </a:cubicBezTo>
                  <a:cubicBezTo>
                    <a:pt x="119" y="63"/>
                    <a:pt x="125" y="45"/>
                    <a:pt x="133" y="29"/>
                  </a:cubicBezTo>
                  <a:cubicBezTo>
                    <a:pt x="142" y="10"/>
                    <a:pt x="157" y="1"/>
                    <a:pt x="177" y="0"/>
                  </a:cubicBezTo>
                  <a:cubicBezTo>
                    <a:pt x="190" y="0"/>
                    <a:pt x="202" y="0"/>
                    <a:pt x="213" y="6"/>
                  </a:cubicBezTo>
                  <a:cubicBezTo>
                    <a:pt x="226" y="12"/>
                    <a:pt x="233" y="23"/>
                    <a:pt x="238" y="36"/>
                  </a:cubicBezTo>
                  <a:cubicBezTo>
                    <a:pt x="247" y="58"/>
                    <a:pt x="253" y="82"/>
                    <a:pt x="260" y="105"/>
                  </a:cubicBezTo>
                  <a:cubicBezTo>
                    <a:pt x="266" y="127"/>
                    <a:pt x="274" y="149"/>
                    <a:pt x="284" y="170"/>
                  </a:cubicBezTo>
                  <a:cubicBezTo>
                    <a:pt x="293" y="192"/>
                    <a:pt x="308" y="213"/>
                    <a:pt x="318" y="235"/>
                  </a:cubicBezTo>
                  <a:cubicBezTo>
                    <a:pt x="328" y="258"/>
                    <a:pt x="335" y="281"/>
                    <a:pt x="339" y="306"/>
                  </a:cubicBezTo>
                  <a:cubicBezTo>
                    <a:pt x="342" y="324"/>
                    <a:pt x="343" y="342"/>
                    <a:pt x="341" y="360"/>
                  </a:cubicBezTo>
                  <a:cubicBezTo>
                    <a:pt x="338" y="390"/>
                    <a:pt x="328" y="417"/>
                    <a:pt x="310" y="441"/>
                  </a:cubicBezTo>
                  <a:cubicBezTo>
                    <a:pt x="282" y="476"/>
                    <a:pt x="245" y="497"/>
                    <a:pt x="202" y="508"/>
                  </a:cubicBezTo>
                  <a:cubicBezTo>
                    <a:pt x="182" y="513"/>
                    <a:pt x="161" y="514"/>
                    <a:pt x="141" y="513"/>
                  </a:cubicBezTo>
                  <a:cubicBezTo>
                    <a:pt x="103" y="510"/>
                    <a:pt x="69" y="497"/>
                    <a:pt x="38" y="475"/>
                  </a:cubicBezTo>
                  <a:cubicBezTo>
                    <a:pt x="27" y="467"/>
                    <a:pt x="17" y="456"/>
                    <a:pt x="9" y="445"/>
                  </a:cubicBezTo>
                  <a:cubicBezTo>
                    <a:pt x="8" y="444"/>
                    <a:pt x="7" y="443"/>
                    <a:pt x="6" y="442"/>
                  </a:cubicBezTo>
                  <a:close/>
                </a:path>
              </a:pathLst>
            </a:custGeom>
            <a:solidFill>
              <a:srgbClr val="D3D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-6086475" y="3186113"/>
              <a:ext cx="285750" cy="114300"/>
            </a:xfrm>
            <a:custGeom>
              <a:avLst/>
              <a:gdLst>
                <a:gd name="T0" fmla="*/ 0 w 98"/>
                <a:gd name="T1" fmla="*/ 38 h 39"/>
                <a:gd name="T2" fmla="*/ 6 w 98"/>
                <a:gd name="T3" fmla="*/ 8 h 39"/>
                <a:gd name="T4" fmla="*/ 10 w 98"/>
                <a:gd name="T5" fmla="*/ 5 h 39"/>
                <a:gd name="T6" fmla="*/ 39 w 98"/>
                <a:gd name="T7" fmla="*/ 7 h 39"/>
                <a:gd name="T8" fmla="*/ 68 w 98"/>
                <a:gd name="T9" fmla="*/ 5 h 39"/>
                <a:gd name="T10" fmla="*/ 98 w 98"/>
                <a:gd name="T11" fmla="*/ 0 h 39"/>
                <a:gd name="T12" fmla="*/ 86 w 98"/>
                <a:gd name="T13" fmla="*/ 39 h 39"/>
                <a:gd name="T14" fmla="*/ 25 w 98"/>
                <a:gd name="T15" fmla="*/ 39 h 39"/>
                <a:gd name="T16" fmla="*/ 0 w 98"/>
                <a:gd name="T1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39">
                  <a:moveTo>
                    <a:pt x="0" y="38"/>
                  </a:moveTo>
                  <a:cubicBezTo>
                    <a:pt x="2" y="28"/>
                    <a:pt x="5" y="18"/>
                    <a:pt x="6" y="8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20" y="5"/>
                    <a:pt x="29" y="6"/>
                    <a:pt x="39" y="7"/>
                  </a:cubicBezTo>
                  <a:cubicBezTo>
                    <a:pt x="49" y="7"/>
                    <a:pt x="59" y="7"/>
                    <a:pt x="68" y="5"/>
                  </a:cubicBezTo>
                  <a:cubicBezTo>
                    <a:pt x="78" y="4"/>
                    <a:pt x="87" y="3"/>
                    <a:pt x="98" y="0"/>
                  </a:cubicBezTo>
                  <a:cubicBezTo>
                    <a:pt x="96" y="14"/>
                    <a:pt x="93" y="27"/>
                    <a:pt x="86" y="39"/>
                  </a:cubicBezTo>
                  <a:cubicBezTo>
                    <a:pt x="66" y="39"/>
                    <a:pt x="45" y="39"/>
                    <a:pt x="25" y="39"/>
                  </a:cubicBezTo>
                  <a:cubicBezTo>
                    <a:pt x="16" y="38"/>
                    <a:pt x="8" y="38"/>
                    <a:pt x="0" y="38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-6237288" y="2670176"/>
              <a:ext cx="682625" cy="392113"/>
            </a:xfrm>
            <a:custGeom>
              <a:avLst/>
              <a:gdLst>
                <a:gd name="T0" fmla="*/ 144 w 233"/>
                <a:gd name="T1" fmla="*/ 12 h 134"/>
                <a:gd name="T2" fmla="*/ 159 w 233"/>
                <a:gd name="T3" fmla="*/ 7 h 134"/>
                <a:gd name="T4" fmla="*/ 199 w 233"/>
                <a:gd name="T5" fmla="*/ 0 h 134"/>
                <a:gd name="T6" fmla="*/ 201 w 233"/>
                <a:gd name="T7" fmla="*/ 14 h 134"/>
                <a:gd name="T8" fmla="*/ 213 w 233"/>
                <a:gd name="T9" fmla="*/ 60 h 134"/>
                <a:gd name="T10" fmla="*/ 230 w 233"/>
                <a:gd name="T11" fmla="*/ 83 h 134"/>
                <a:gd name="T12" fmla="*/ 232 w 233"/>
                <a:gd name="T13" fmla="*/ 86 h 134"/>
                <a:gd name="T14" fmla="*/ 233 w 233"/>
                <a:gd name="T15" fmla="*/ 90 h 134"/>
                <a:gd name="T16" fmla="*/ 230 w 233"/>
                <a:gd name="T17" fmla="*/ 94 h 134"/>
                <a:gd name="T18" fmla="*/ 196 w 233"/>
                <a:gd name="T19" fmla="*/ 107 h 134"/>
                <a:gd name="T20" fmla="*/ 180 w 233"/>
                <a:gd name="T21" fmla="*/ 104 h 134"/>
                <a:gd name="T22" fmla="*/ 172 w 233"/>
                <a:gd name="T23" fmla="*/ 99 h 134"/>
                <a:gd name="T24" fmla="*/ 164 w 233"/>
                <a:gd name="T25" fmla="*/ 102 h 134"/>
                <a:gd name="T26" fmla="*/ 136 w 233"/>
                <a:gd name="T27" fmla="*/ 128 h 134"/>
                <a:gd name="T28" fmla="*/ 115 w 233"/>
                <a:gd name="T29" fmla="*/ 129 h 134"/>
                <a:gd name="T30" fmla="*/ 69 w 233"/>
                <a:gd name="T31" fmla="*/ 132 h 134"/>
                <a:gd name="T32" fmla="*/ 20 w 233"/>
                <a:gd name="T33" fmla="*/ 126 h 134"/>
                <a:gd name="T34" fmla="*/ 7 w 233"/>
                <a:gd name="T35" fmla="*/ 103 h 134"/>
                <a:gd name="T36" fmla="*/ 0 w 233"/>
                <a:gd name="T37" fmla="*/ 73 h 134"/>
                <a:gd name="T38" fmla="*/ 45 w 233"/>
                <a:gd name="T39" fmla="*/ 55 h 134"/>
                <a:gd name="T40" fmla="*/ 49 w 233"/>
                <a:gd name="T41" fmla="*/ 53 h 134"/>
                <a:gd name="T42" fmla="*/ 52 w 233"/>
                <a:gd name="T43" fmla="*/ 62 h 134"/>
                <a:gd name="T44" fmla="*/ 66 w 233"/>
                <a:gd name="T45" fmla="*/ 99 h 134"/>
                <a:gd name="T46" fmla="*/ 94 w 233"/>
                <a:gd name="T47" fmla="*/ 126 h 134"/>
                <a:gd name="T48" fmla="*/ 83 w 233"/>
                <a:gd name="T49" fmla="*/ 115 h 134"/>
                <a:gd name="T50" fmla="*/ 52 w 233"/>
                <a:gd name="T51" fmla="*/ 54 h 134"/>
                <a:gd name="T52" fmla="*/ 52 w 233"/>
                <a:gd name="T53" fmla="*/ 51 h 134"/>
                <a:gd name="T54" fmla="*/ 70 w 233"/>
                <a:gd name="T55" fmla="*/ 34 h 134"/>
                <a:gd name="T56" fmla="*/ 84 w 233"/>
                <a:gd name="T57" fmla="*/ 22 h 134"/>
                <a:gd name="T58" fmla="*/ 102 w 233"/>
                <a:gd name="T59" fmla="*/ 23 h 134"/>
                <a:gd name="T60" fmla="*/ 122 w 233"/>
                <a:gd name="T61" fmla="*/ 28 h 134"/>
                <a:gd name="T62" fmla="*/ 140 w 233"/>
                <a:gd name="T63" fmla="*/ 18 h 134"/>
                <a:gd name="T64" fmla="*/ 144 w 233"/>
                <a:gd name="T65" fmla="*/ 1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134">
                  <a:moveTo>
                    <a:pt x="144" y="12"/>
                  </a:moveTo>
                  <a:cubicBezTo>
                    <a:pt x="148" y="8"/>
                    <a:pt x="153" y="8"/>
                    <a:pt x="159" y="7"/>
                  </a:cubicBezTo>
                  <a:cubicBezTo>
                    <a:pt x="172" y="4"/>
                    <a:pt x="185" y="3"/>
                    <a:pt x="199" y="0"/>
                  </a:cubicBezTo>
                  <a:cubicBezTo>
                    <a:pt x="201" y="4"/>
                    <a:pt x="200" y="9"/>
                    <a:pt x="201" y="14"/>
                  </a:cubicBezTo>
                  <a:cubicBezTo>
                    <a:pt x="203" y="30"/>
                    <a:pt x="206" y="46"/>
                    <a:pt x="213" y="60"/>
                  </a:cubicBezTo>
                  <a:cubicBezTo>
                    <a:pt x="218" y="69"/>
                    <a:pt x="223" y="76"/>
                    <a:pt x="230" y="83"/>
                  </a:cubicBezTo>
                  <a:cubicBezTo>
                    <a:pt x="231" y="84"/>
                    <a:pt x="232" y="85"/>
                    <a:pt x="232" y="86"/>
                  </a:cubicBezTo>
                  <a:cubicBezTo>
                    <a:pt x="233" y="87"/>
                    <a:pt x="233" y="89"/>
                    <a:pt x="233" y="90"/>
                  </a:cubicBezTo>
                  <a:cubicBezTo>
                    <a:pt x="233" y="92"/>
                    <a:pt x="232" y="93"/>
                    <a:pt x="230" y="94"/>
                  </a:cubicBezTo>
                  <a:cubicBezTo>
                    <a:pt x="219" y="100"/>
                    <a:pt x="208" y="104"/>
                    <a:pt x="196" y="107"/>
                  </a:cubicBezTo>
                  <a:cubicBezTo>
                    <a:pt x="190" y="109"/>
                    <a:pt x="185" y="108"/>
                    <a:pt x="180" y="104"/>
                  </a:cubicBezTo>
                  <a:cubicBezTo>
                    <a:pt x="178" y="103"/>
                    <a:pt x="175" y="100"/>
                    <a:pt x="172" y="99"/>
                  </a:cubicBezTo>
                  <a:cubicBezTo>
                    <a:pt x="168" y="96"/>
                    <a:pt x="165" y="98"/>
                    <a:pt x="164" y="102"/>
                  </a:cubicBezTo>
                  <a:cubicBezTo>
                    <a:pt x="163" y="120"/>
                    <a:pt x="150" y="125"/>
                    <a:pt x="136" y="128"/>
                  </a:cubicBezTo>
                  <a:cubicBezTo>
                    <a:pt x="129" y="129"/>
                    <a:pt x="122" y="130"/>
                    <a:pt x="115" y="129"/>
                  </a:cubicBezTo>
                  <a:cubicBezTo>
                    <a:pt x="100" y="129"/>
                    <a:pt x="85" y="131"/>
                    <a:pt x="69" y="132"/>
                  </a:cubicBezTo>
                  <a:cubicBezTo>
                    <a:pt x="53" y="134"/>
                    <a:pt x="36" y="130"/>
                    <a:pt x="20" y="126"/>
                  </a:cubicBezTo>
                  <a:cubicBezTo>
                    <a:pt x="16" y="118"/>
                    <a:pt x="11" y="111"/>
                    <a:pt x="7" y="103"/>
                  </a:cubicBezTo>
                  <a:cubicBezTo>
                    <a:pt x="4" y="93"/>
                    <a:pt x="1" y="84"/>
                    <a:pt x="0" y="73"/>
                  </a:cubicBezTo>
                  <a:cubicBezTo>
                    <a:pt x="17" y="72"/>
                    <a:pt x="31" y="64"/>
                    <a:pt x="45" y="55"/>
                  </a:cubicBezTo>
                  <a:cubicBezTo>
                    <a:pt x="46" y="55"/>
                    <a:pt x="48" y="54"/>
                    <a:pt x="49" y="53"/>
                  </a:cubicBezTo>
                  <a:cubicBezTo>
                    <a:pt x="51" y="56"/>
                    <a:pt x="51" y="59"/>
                    <a:pt x="52" y="62"/>
                  </a:cubicBezTo>
                  <a:cubicBezTo>
                    <a:pt x="54" y="75"/>
                    <a:pt x="58" y="87"/>
                    <a:pt x="66" y="99"/>
                  </a:cubicBezTo>
                  <a:cubicBezTo>
                    <a:pt x="73" y="110"/>
                    <a:pt x="83" y="118"/>
                    <a:pt x="94" y="126"/>
                  </a:cubicBezTo>
                  <a:cubicBezTo>
                    <a:pt x="90" y="122"/>
                    <a:pt x="86" y="119"/>
                    <a:pt x="83" y="115"/>
                  </a:cubicBezTo>
                  <a:cubicBezTo>
                    <a:pt x="66" y="98"/>
                    <a:pt x="56" y="77"/>
                    <a:pt x="52" y="54"/>
                  </a:cubicBezTo>
                  <a:cubicBezTo>
                    <a:pt x="51" y="53"/>
                    <a:pt x="52" y="52"/>
                    <a:pt x="52" y="51"/>
                  </a:cubicBezTo>
                  <a:cubicBezTo>
                    <a:pt x="59" y="46"/>
                    <a:pt x="64" y="40"/>
                    <a:pt x="70" y="34"/>
                  </a:cubicBezTo>
                  <a:cubicBezTo>
                    <a:pt x="75" y="30"/>
                    <a:pt x="79" y="26"/>
                    <a:pt x="84" y="22"/>
                  </a:cubicBezTo>
                  <a:cubicBezTo>
                    <a:pt x="90" y="20"/>
                    <a:pt x="96" y="20"/>
                    <a:pt x="102" y="23"/>
                  </a:cubicBezTo>
                  <a:cubicBezTo>
                    <a:pt x="108" y="25"/>
                    <a:pt x="115" y="27"/>
                    <a:pt x="122" y="28"/>
                  </a:cubicBezTo>
                  <a:cubicBezTo>
                    <a:pt x="130" y="28"/>
                    <a:pt x="136" y="25"/>
                    <a:pt x="140" y="18"/>
                  </a:cubicBezTo>
                  <a:cubicBezTo>
                    <a:pt x="141" y="16"/>
                    <a:pt x="141" y="13"/>
                    <a:pt x="144" y="12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-5648325" y="2614613"/>
              <a:ext cx="206375" cy="307975"/>
            </a:xfrm>
            <a:custGeom>
              <a:avLst/>
              <a:gdLst>
                <a:gd name="T0" fmla="*/ 19 w 70"/>
                <a:gd name="T1" fmla="*/ 12 h 105"/>
                <a:gd name="T2" fmla="*/ 34 w 70"/>
                <a:gd name="T3" fmla="*/ 7 h 105"/>
                <a:gd name="T4" fmla="*/ 37 w 70"/>
                <a:gd name="T5" fmla="*/ 14 h 105"/>
                <a:gd name="T6" fmla="*/ 62 w 70"/>
                <a:gd name="T7" fmla="*/ 39 h 105"/>
                <a:gd name="T8" fmla="*/ 59 w 70"/>
                <a:gd name="T9" fmla="*/ 35 h 105"/>
                <a:gd name="T10" fmla="*/ 36 w 70"/>
                <a:gd name="T11" fmla="*/ 10 h 105"/>
                <a:gd name="T12" fmla="*/ 34 w 70"/>
                <a:gd name="T13" fmla="*/ 7 h 105"/>
                <a:gd name="T14" fmla="*/ 49 w 70"/>
                <a:gd name="T15" fmla="*/ 2 h 105"/>
                <a:gd name="T16" fmla="*/ 64 w 70"/>
                <a:gd name="T17" fmla="*/ 12 h 105"/>
                <a:gd name="T18" fmla="*/ 67 w 70"/>
                <a:gd name="T19" fmla="*/ 54 h 105"/>
                <a:gd name="T20" fmla="*/ 51 w 70"/>
                <a:gd name="T21" fmla="*/ 96 h 105"/>
                <a:gd name="T22" fmla="*/ 41 w 70"/>
                <a:gd name="T23" fmla="*/ 105 h 105"/>
                <a:gd name="T24" fmla="*/ 41 w 70"/>
                <a:gd name="T25" fmla="*/ 90 h 105"/>
                <a:gd name="T26" fmla="*/ 36 w 70"/>
                <a:gd name="T27" fmla="*/ 86 h 105"/>
                <a:gd name="T28" fmla="*/ 32 w 70"/>
                <a:gd name="T29" fmla="*/ 89 h 105"/>
                <a:gd name="T30" fmla="*/ 31 w 70"/>
                <a:gd name="T31" fmla="*/ 100 h 105"/>
                <a:gd name="T32" fmla="*/ 27 w 70"/>
                <a:gd name="T33" fmla="*/ 97 h 105"/>
                <a:gd name="T34" fmla="*/ 1 w 70"/>
                <a:gd name="T35" fmla="*/ 30 h 105"/>
                <a:gd name="T36" fmla="*/ 0 w 70"/>
                <a:gd name="T37" fmla="*/ 23 h 105"/>
                <a:gd name="T38" fmla="*/ 3 w 70"/>
                <a:gd name="T39" fmla="*/ 17 h 105"/>
                <a:gd name="T40" fmla="*/ 14 w 70"/>
                <a:gd name="T41" fmla="*/ 14 h 105"/>
                <a:gd name="T42" fmla="*/ 18 w 70"/>
                <a:gd name="T43" fmla="*/ 18 h 105"/>
                <a:gd name="T44" fmla="*/ 30 w 70"/>
                <a:gd name="T45" fmla="*/ 46 h 105"/>
                <a:gd name="T46" fmla="*/ 56 w 70"/>
                <a:gd name="T47" fmla="*/ 66 h 105"/>
                <a:gd name="T48" fmla="*/ 53 w 70"/>
                <a:gd name="T49" fmla="*/ 64 h 105"/>
                <a:gd name="T50" fmla="*/ 22 w 70"/>
                <a:gd name="T51" fmla="*/ 27 h 105"/>
                <a:gd name="T52" fmla="*/ 19 w 70"/>
                <a:gd name="T5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" h="105">
                  <a:moveTo>
                    <a:pt x="19" y="12"/>
                  </a:moveTo>
                  <a:cubicBezTo>
                    <a:pt x="24" y="11"/>
                    <a:pt x="29" y="9"/>
                    <a:pt x="34" y="7"/>
                  </a:cubicBezTo>
                  <a:cubicBezTo>
                    <a:pt x="36" y="9"/>
                    <a:pt x="36" y="12"/>
                    <a:pt x="37" y="14"/>
                  </a:cubicBezTo>
                  <a:cubicBezTo>
                    <a:pt x="42" y="26"/>
                    <a:pt x="51" y="33"/>
                    <a:pt x="62" y="39"/>
                  </a:cubicBezTo>
                  <a:cubicBezTo>
                    <a:pt x="62" y="37"/>
                    <a:pt x="60" y="36"/>
                    <a:pt x="59" y="35"/>
                  </a:cubicBezTo>
                  <a:cubicBezTo>
                    <a:pt x="48" y="30"/>
                    <a:pt x="41" y="21"/>
                    <a:pt x="36" y="10"/>
                  </a:cubicBezTo>
                  <a:cubicBezTo>
                    <a:pt x="36" y="9"/>
                    <a:pt x="36" y="8"/>
                    <a:pt x="34" y="7"/>
                  </a:cubicBezTo>
                  <a:cubicBezTo>
                    <a:pt x="39" y="4"/>
                    <a:pt x="44" y="2"/>
                    <a:pt x="49" y="2"/>
                  </a:cubicBezTo>
                  <a:cubicBezTo>
                    <a:pt x="57" y="0"/>
                    <a:pt x="61" y="4"/>
                    <a:pt x="64" y="12"/>
                  </a:cubicBezTo>
                  <a:cubicBezTo>
                    <a:pt x="69" y="26"/>
                    <a:pt x="70" y="40"/>
                    <a:pt x="67" y="54"/>
                  </a:cubicBezTo>
                  <a:cubicBezTo>
                    <a:pt x="64" y="69"/>
                    <a:pt x="61" y="84"/>
                    <a:pt x="51" y="96"/>
                  </a:cubicBezTo>
                  <a:cubicBezTo>
                    <a:pt x="48" y="100"/>
                    <a:pt x="45" y="103"/>
                    <a:pt x="41" y="105"/>
                  </a:cubicBezTo>
                  <a:cubicBezTo>
                    <a:pt x="40" y="100"/>
                    <a:pt x="40" y="95"/>
                    <a:pt x="41" y="90"/>
                  </a:cubicBezTo>
                  <a:cubicBezTo>
                    <a:pt x="41" y="86"/>
                    <a:pt x="38" y="86"/>
                    <a:pt x="36" y="86"/>
                  </a:cubicBezTo>
                  <a:cubicBezTo>
                    <a:pt x="33" y="85"/>
                    <a:pt x="32" y="87"/>
                    <a:pt x="32" y="89"/>
                  </a:cubicBezTo>
                  <a:cubicBezTo>
                    <a:pt x="32" y="93"/>
                    <a:pt x="31" y="97"/>
                    <a:pt x="31" y="100"/>
                  </a:cubicBezTo>
                  <a:cubicBezTo>
                    <a:pt x="29" y="100"/>
                    <a:pt x="28" y="99"/>
                    <a:pt x="27" y="97"/>
                  </a:cubicBezTo>
                  <a:cubicBezTo>
                    <a:pt x="12" y="77"/>
                    <a:pt x="4" y="54"/>
                    <a:pt x="1" y="30"/>
                  </a:cubicBezTo>
                  <a:cubicBezTo>
                    <a:pt x="1" y="27"/>
                    <a:pt x="0" y="25"/>
                    <a:pt x="0" y="23"/>
                  </a:cubicBezTo>
                  <a:cubicBezTo>
                    <a:pt x="0" y="21"/>
                    <a:pt x="0" y="18"/>
                    <a:pt x="3" y="17"/>
                  </a:cubicBezTo>
                  <a:cubicBezTo>
                    <a:pt x="6" y="16"/>
                    <a:pt x="10" y="15"/>
                    <a:pt x="14" y="14"/>
                  </a:cubicBezTo>
                  <a:cubicBezTo>
                    <a:pt x="18" y="13"/>
                    <a:pt x="17" y="16"/>
                    <a:pt x="18" y="18"/>
                  </a:cubicBezTo>
                  <a:cubicBezTo>
                    <a:pt x="20" y="28"/>
                    <a:pt x="24" y="37"/>
                    <a:pt x="30" y="46"/>
                  </a:cubicBezTo>
                  <a:cubicBezTo>
                    <a:pt x="34" y="53"/>
                    <a:pt x="49" y="64"/>
                    <a:pt x="56" y="66"/>
                  </a:cubicBezTo>
                  <a:cubicBezTo>
                    <a:pt x="55" y="65"/>
                    <a:pt x="54" y="65"/>
                    <a:pt x="53" y="64"/>
                  </a:cubicBezTo>
                  <a:cubicBezTo>
                    <a:pt x="39" y="55"/>
                    <a:pt x="29" y="42"/>
                    <a:pt x="22" y="27"/>
                  </a:cubicBezTo>
                  <a:cubicBezTo>
                    <a:pt x="20" y="22"/>
                    <a:pt x="17" y="18"/>
                    <a:pt x="19" y="12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0" name="Freeform 31"/>
            <p:cNvSpPr>
              <a:spLocks/>
            </p:cNvSpPr>
            <p:nvPr/>
          </p:nvSpPr>
          <p:spPr bwMode="auto">
            <a:xfrm>
              <a:off x="-5489575" y="2947988"/>
              <a:ext cx="620713" cy="400050"/>
            </a:xfrm>
            <a:custGeom>
              <a:avLst/>
              <a:gdLst>
                <a:gd name="T0" fmla="*/ 27 w 212"/>
                <a:gd name="T1" fmla="*/ 8 h 136"/>
                <a:gd name="T2" fmla="*/ 151 w 212"/>
                <a:gd name="T3" fmla="*/ 3 h 136"/>
                <a:gd name="T4" fmla="*/ 205 w 212"/>
                <a:gd name="T5" fmla="*/ 15 h 136"/>
                <a:gd name="T6" fmla="*/ 212 w 212"/>
                <a:gd name="T7" fmla="*/ 26 h 136"/>
                <a:gd name="T8" fmla="*/ 205 w 212"/>
                <a:gd name="T9" fmla="*/ 72 h 136"/>
                <a:gd name="T10" fmla="*/ 149 w 212"/>
                <a:gd name="T11" fmla="*/ 125 h 136"/>
                <a:gd name="T12" fmla="*/ 57 w 212"/>
                <a:gd name="T13" fmla="*/ 122 h 136"/>
                <a:gd name="T14" fmla="*/ 4 w 212"/>
                <a:gd name="T15" fmla="*/ 56 h 136"/>
                <a:gd name="T16" fmla="*/ 1 w 212"/>
                <a:gd name="T17" fmla="*/ 26 h 136"/>
                <a:gd name="T18" fmla="*/ 8 w 212"/>
                <a:gd name="T19" fmla="*/ 14 h 136"/>
                <a:gd name="T20" fmla="*/ 16 w 212"/>
                <a:gd name="T21" fmla="*/ 11 h 136"/>
                <a:gd name="T22" fmla="*/ 17 w 212"/>
                <a:gd name="T23" fmla="*/ 13 h 136"/>
                <a:gd name="T24" fmla="*/ 11 w 212"/>
                <a:gd name="T25" fmla="*/ 19 h 136"/>
                <a:gd name="T26" fmla="*/ 7 w 212"/>
                <a:gd name="T27" fmla="*/ 22 h 136"/>
                <a:gd name="T28" fmla="*/ 10 w 212"/>
                <a:gd name="T29" fmla="*/ 27 h 136"/>
                <a:gd name="T30" fmla="*/ 17 w 212"/>
                <a:gd name="T31" fmla="*/ 31 h 136"/>
                <a:gd name="T32" fmla="*/ 16 w 212"/>
                <a:gd name="T33" fmla="*/ 35 h 136"/>
                <a:gd name="T34" fmla="*/ 7 w 212"/>
                <a:gd name="T35" fmla="*/ 33 h 136"/>
                <a:gd name="T36" fmla="*/ 7 w 212"/>
                <a:gd name="T37" fmla="*/ 40 h 136"/>
                <a:gd name="T38" fmla="*/ 46 w 212"/>
                <a:gd name="T39" fmla="*/ 110 h 136"/>
                <a:gd name="T40" fmla="*/ 88 w 212"/>
                <a:gd name="T41" fmla="*/ 125 h 136"/>
                <a:gd name="T42" fmla="*/ 165 w 212"/>
                <a:gd name="T43" fmla="*/ 112 h 136"/>
                <a:gd name="T44" fmla="*/ 206 w 212"/>
                <a:gd name="T45" fmla="*/ 39 h 136"/>
                <a:gd name="T46" fmla="*/ 199 w 212"/>
                <a:gd name="T47" fmla="*/ 34 h 136"/>
                <a:gd name="T48" fmla="*/ 157 w 212"/>
                <a:gd name="T49" fmla="*/ 44 h 136"/>
                <a:gd name="T50" fmla="*/ 118 w 212"/>
                <a:gd name="T51" fmla="*/ 49 h 136"/>
                <a:gd name="T52" fmla="*/ 93 w 212"/>
                <a:gd name="T53" fmla="*/ 48 h 136"/>
                <a:gd name="T54" fmla="*/ 33 w 212"/>
                <a:gd name="T55" fmla="*/ 39 h 136"/>
                <a:gd name="T56" fmla="*/ 24 w 212"/>
                <a:gd name="T57" fmla="*/ 36 h 136"/>
                <a:gd name="T58" fmla="*/ 24 w 212"/>
                <a:gd name="T59" fmla="*/ 32 h 136"/>
                <a:gd name="T60" fmla="*/ 31 w 212"/>
                <a:gd name="T61" fmla="*/ 32 h 136"/>
                <a:gd name="T62" fmla="*/ 89 w 212"/>
                <a:gd name="T63" fmla="*/ 41 h 136"/>
                <a:gd name="T64" fmla="*/ 146 w 212"/>
                <a:gd name="T65" fmla="*/ 40 h 136"/>
                <a:gd name="T66" fmla="*/ 188 w 212"/>
                <a:gd name="T67" fmla="*/ 31 h 136"/>
                <a:gd name="T68" fmla="*/ 201 w 212"/>
                <a:gd name="T69" fmla="*/ 26 h 136"/>
                <a:gd name="T70" fmla="*/ 205 w 212"/>
                <a:gd name="T71" fmla="*/ 22 h 136"/>
                <a:gd name="T72" fmla="*/ 201 w 212"/>
                <a:gd name="T73" fmla="*/ 19 h 136"/>
                <a:gd name="T74" fmla="*/ 173 w 212"/>
                <a:gd name="T75" fmla="*/ 10 h 136"/>
                <a:gd name="T76" fmla="*/ 144 w 212"/>
                <a:gd name="T77" fmla="*/ 8 h 136"/>
                <a:gd name="T78" fmla="*/ 61 w 212"/>
                <a:gd name="T79" fmla="*/ 9 h 136"/>
                <a:gd name="T80" fmla="*/ 33 w 212"/>
                <a:gd name="T81" fmla="*/ 13 h 136"/>
                <a:gd name="T82" fmla="*/ 26 w 212"/>
                <a:gd name="T83" fmla="*/ 13 h 136"/>
                <a:gd name="T84" fmla="*/ 27 w 212"/>
                <a:gd name="T85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2" h="136">
                  <a:moveTo>
                    <a:pt x="27" y="8"/>
                  </a:moveTo>
                  <a:cubicBezTo>
                    <a:pt x="68" y="0"/>
                    <a:pt x="109" y="3"/>
                    <a:pt x="151" y="3"/>
                  </a:cubicBezTo>
                  <a:cubicBezTo>
                    <a:pt x="170" y="3"/>
                    <a:pt x="188" y="6"/>
                    <a:pt x="205" y="15"/>
                  </a:cubicBezTo>
                  <a:cubicBezTo>
                    <a:pt x="210" y="17"/>
                    <a:pt x="212" y="20"/>
                    <a:pt x="212" y="26"/>
                  </a:cubicBezTo>
                  <a:cubicBezTo>
                    <a:pt x="212" y="41"/>
                    <a:pt x="211" y="57"/>
                    <a:pt x="205" y="72"/>
                  </a:cubicBezTo>
                  <a:cubicBezTo>
                    <a:pt x="194" y="98"/>
                    <a:pt x="176" y="116"/>
                    <a:pt x="149" y="125"/>
                  </a:cubicBezTo>
                  <a:cubicBezTo>
                    <a:pt x="118" y="136"/>
                    <a:pt x="87" y="134"/>
                    <a:pt x="57" y="122"/>
                  </a:cubicBezTo>
                  <a:cubicBezTo>
                    <a:pt x="28" y="110"/>
                    <a:pt x="10" y="87"/>
                    <a:pt x="4" y="56"/>
                  </a:cubicBezTo>
                  <a:cubicBezTo>
                    <a:pt x="2" y="46"/>
                    <a:pt x="2" y="36"/>
                    <a:pt x="1" y="26"/>
                  </a:cubicBezTo>
                  <a:cubicBezTo>
                    <a:pt x="0" y="20"/>
                    <a:pt x="3" y="16"/>
                    <a:pt x="8" y="14"/>
                  </a:cubicBezTo>
                  <a:cubicBezTo>
                    <a:pt x="11" y="13"/>
                    <a:pt x="13" y="12"/>
                    <a:pt x="16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6" y="16"/>
                    <a:pt x="13" y="17"/>
                    <a:pt x="11" y="19"/>
                  </a:cubicBezTo>
                  <a:cubicBezTo>
                    <a:pt x="9" y="19"/>
                    <a:pt x="7" y="20"/>
                    <a:pt x="7" y="22"/>
                  </a:cubicBezTo>
                  <a:cubicBezTo>
                    <a:pt x="7" y="25"/>
                    <a:pt x="9" y="26"/>
                    <a:pt x="10" y="27"/>
                  </a:cubicBezTo>
                  <a:cubicBezTo>
                    <a:pt x="13" y="28"/>
                    <a:pt x="16" y="28"/>
                    <a:pt x="17" y="31"/>
                  </a:cubicBezTo>
                  <a:cubicBezTo>
                    <a:pt x="17" y="32"/>
                    <a:pt x="17" y="34"/>
                    <a:pt x="16" y="35"/>
                  </a:cubicBezTo>
                  <a:cubicBezTo>
                    <a:pt x="13" y="36"/>
                    <a:pt x="10" y="33"/>
                    <a:pt x="7" y="33"/>
                  </a:cubicBezTo>
                  <a:cubicBezTo>
                    <a:pt x="6" y="35"/>
                    <a:pt x="7" y="38"/>
                    <a:pt x="7" y="40"/>
                  </a:cubicBezTo>
                  <a:cubicBezTo>
                    <a:pt x="9" y="70"/>
                    <a:pt x="21" y="94"/>
                    <a:pt x="46" y="110"/>
                  </a:cubicBezTo>
                  <a:cubicBezTo>
                    <a:pt x="59" y="119"/>
                    <a:pt x="73" y="122"/>
                    <a:pt x="88" y="125"/>
                  </a:cubicBezTo>
                  <a:cubicBezTo>
                    <a:pt x="115" y="130"/>
                    <a:pt x="141" y="126"/>
                    <a:pt x="165" y="112"/>
                  </a:cubicBezTo>
                  <a:cubicBezTo>
                    <a:pt x="192" y="96"/>
                    <a:pt x="205" y="71"/>
                    <a:pt x="206" y="39"/>
                  </a:cubicBezTo>
                  <a:cubicBezTo>
                    <a:pt x="207" y="32"/>
                    <a:pt x="206" y="31"/>
                    <a:pt x="199" y="34"/>
                  </a:cubicBezTo>
                  <a:cubicBezTo>
                    <a:pt x="186" y="40"/>
                    <a:pt x="171" y="42"/>
                    <a:pt x="157" y="44"/>
                  </a:cubicBezTo>
                  <a:cubicBezTo>
                    <a:pt x="144" y="47"/>
                    <a:pt x="131" y="48"/>
                    <a:pt x="118" y="49"/>
                  </a:cubicBezTo>
                  <a:cubicBezTo>
                    <a:pt x="109" y="50"/>
                    <a:pt x="101" y="49"/>
                    <a:pt x="93" y="48"/>
                  </a:cubicBezTo>
                  <a:cubicBezTo>
                    <a:pt x="73" y="46"/>
                    <a:pt x="53" y="42"/>
                    <a:pt x="33" y="39"/>
                  </a:cubicBezTo>
                  <a:cubicBezTo>
                    <a:pt x="30" y="39"/>
                    <a:pt x="26" y="39"/>
                    <a:pt x="24" y="36"/>
                  </a:cubicBezTo>
                  <a:cubicBezTo>
                    <a:pt x="23" y="35"/>
                    <a:pt x="23" y="34"/>
                    <a:pt x="24" y="32"/>
                  </a:cubicBezTo>
                  <a:cubicBezTo>
                    <a:pt x="26" y="31"/>
                    <a:pt x="28" y="32"/>
                    <a:pt x="31" y="32"/>
                  </a:cubicBezTo>
                  <a:cubicBezTo>
                    <a:pt x="50" y="35"/>
                    <a:pt x="70" y="39"/>
                    <a:pt x="89" y="41"/>
                  </a:cubicBezTo>
                  <a:cubicBezTo>
                    <a:pt x="108" y="43"/>
                    <a:pt x="127" y="43"/>
                    <a:pt x="146" y="40"/>
                  </a:cubicBezTo>
                  <a:cubicBezTo>
                    <a:pt x="160" y="37"/>
                    <a:pt x="174" y="36"/>
                    <a:pt x="188" y="31"/>
                  </a:cubicBezTo>
                  <a:cubicBezTo>
                    <a:pt x="193" y="30"/>
                    <a:pt x="197" y="28"/>
                    <a:pt x="201" y="26"/>
                  </a:cubicBezTo>
                  <a:cubicBezTo>
                    <a:pt x="203" y="25"/>
                    <a:pt x="205" y="24"/>
                    <a:pt x="205" y="22"/>
                  </a:cubicBezTo>
                  <a:cubicBezTo>
                    <a:pt x="205" y="20"/>
                    <a:pt x="203" y="19"/>
                    <a:pt x="201" y="19"/>
                  </a:cubicBezTo>
                  <a:cubicBezTo>
                    <a:pt x="192" y="15"/>
                    <a:pt x="183" y="11"/>
                    <a:pt x="173" y="10"/>
                  </a:cubicBezTo>
                  <a:cubicBezTo>
                    <a:pt x="163" y="8"/>
                    <a:pt x="154" y="8"/>
                    <a:pt x="144" y="8"/>
                  </a:cubicBezTo>
                  <a:cubicBezTo>
                    <a:pt x="116" y="8"/>
                    <a:pt x="88" y="8"/>
                    <a:pt x="61" y="9"/>
                  </a:cubicBezTo>
                  <a:cubicBezTo>
                    <a:pt x="51" y="9"/>
                    <a:pt x="42" y="11"/>
                    <a:pt x="33" y="13"/>
                  </a:cubicBezTo>
                  <a:cubicBezTo>
                    <a:pt x="31" y="13"/>
                    <a:pt x="28" y="14"/>
                    <a:pt x="26" y="13"/>
                  </a:cubicBezTo>
                  <a:cubicBezTo>
                    <a:pt x="25" y="11"/>
                    <a:pt x="25" y="9"/>
                    <a:pt x="27" y="8"/>
                  </a:cubicBezTo>
                  <a:close/>
                </a:path>
              </a:pathLst>
            </a:custGeom>
            <a:solidFill>
              <a:srgbClr val="778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1" name="Freeform 32"/>
            <p:cNvSpPr>
              <a:spLocks/>
            </p:cNvSpPr>
            <p:nvPr/>
          </p:nvSpPr>
          <p:spPr bwMode="auto">
            <a:xfrm>
              <a:off x="-5287963" y="3373438"/>
              <a:ext cx="220663" cy="114300"/>
            </a:xfrm>
            <a:custGeom>
              <a:avLst/>
              <a:gdLst>
                <a:gd name="T0" fmla="*/ 75 w 75"/>
                <a:gd name="T1" fmla="*/ 38 h 39"/>
                <a:gd name="T2" fmla="*/ 22 w 75"/>
                <a:gd name="T3" fmla="*/ 39 h 39"/>
                <a:gd name="T4" fmla="*/ 17 w 75"/>
                <a:gd name="T5" fmla="*/ 39 h 39"/>
                <a:gd name="T6" fmla="*/ 1 w 75"/>
                <a:gd name="T7" fmla="*/ 3 h 39"/>
                <a:gd name="T8" fmla="*/ 4 w 75"/>
                <a:gd name="T9" fmla="*/ 0 h 39"/>
                <a:gd name="T10" fmla="*/ 51 w 75"/>
                <a:gd name="T11" fmla="*/ 5 h 39"/>
                <a:gd name="T12" fmla="*/ 63 w 75"/>
                <a:gd name="T13" fmla="*/ 4 h 39"/>
                <a:gd name="T14" fmla="*/ 65 w 75"/>
                <a:gd name="T15" fmla="*/ 15 h 39"/>
                <a:gd name="T16" fmla="*/ 75 w 75"/>
                <a:gd name="T1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9">
                  <a:moveTo>
                    <a:pt x="75" y="38"/>
                  </a:moveTo>
                  <a:cubicBezTo>
                    <a:pt x="57" y="38"/>
                    <a:pt x="40" y="38"/>
                    <a:pt x="22" y="39"/>
                  </a:cubicBezTo>
                  <a:cubicBezTo>
                    <a:pt x="20" y="39"/>
                    <a:pt x="19" y="38"/>
                    <a:pt x="17" y="39"/>
                  </a:cubicBezTo>
                  <a:cubicBezTo>
                    <a:pt x="9" y="28"/>
                    <a:pt x="3" y="16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19" y="4"/>
                    <a:pt x="35" y="5"/>
                    <a:pt x="51" y="5"/>
                  </a:cubicBezTo>
                  <a:cubicBezTo>
                    <a:pt x="55" y="5"/>
                    <a:pt x="60" y="2"/>
                    <a:pt x="63" y="4"/>
                  </a:cubicBezTo>
                  <a:cubicBezTo>
                    <a:pt x="65" y="6"/>
                    <a:pt x="65" y="11"/>
                    <a:pt x="65" y="15"/>
                  </a:cubicBezTo>
                  <a:cubicBezTo>
                    <a:pt x="67" y="23"/>
                    <a:pt x="72" y="31"/>
                    <a:pt x="75" y="38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2" name="Freeform 33"/>
            <p:cNvSpPr>
              <a:spLocks/>
            </p:cNvSpPr>
            <p:nvPr/>
          </p:nvSpPr>
          <p:spPr bwMode="auto">
            <a:xfrm>
              <a:off x="-5011738" y="2632076"/>
              <a:ext cx="104775" cy="176213"/>
            </a:xfrm>
            <a:custGeom>
              <a:avLst/>
              <a:gdLst>
                <a:gd name="T0" fmla="*/ 20 w 36"/>
                <a:gd name="T1" fmla="*/ 60 h 60"/>
                <a:gd name="T2" fmla="*/ 1 w 36"/>
                <a:gd name="T3" fmla="*/ 49 h 60"/>
                <a:gd name="T4" fmla="*/ 2 w 36"/>
                <a:gd name="T5" fmla="*/ 39 h 60"/>
                <a:gd name="T6" fmla="*/ 14 w 36"/>
                <a:gd name="T7" fmla="*/ 5 h 60"/>
                <a:gd name="T8" fmla="*/ 18 w 36"/>
                <a:gd name="T9" fmla="*/ 1 h 60"/>
                <a:gd name="T10" fmla="*/ 29 w 36"/>
                <a:gd name="T11" fmla="*/ 6 h 60"/>
                <a:gd name="T12" fmla="*/ 36 w 36"/>
                <a:gd name="T13" fmla="*/ 15 h 60"/>
                <a:gd name="T14" fmla="*/ 25 w 36"/>
                <a:gd name="T15" fmla="*/ 43 h 60"/>
                <a:gd name="T16" fmla="*/ 22 w 36"/>
                <a:gd name="T17" fmla="*/ 55 h 60"/>
                <a:gd name="T18" fmla="*/ 20 w 36"/>
                <a:gd name="T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0">
                  <a:moveTo>
                    <a:pt x="20" y="60"/>
                  </a:moveTo>
                  <a:cubicBezTo>
                    <a:pt x="13" y="56"/>
                    <a:pt x="7" y="52"/>
                    <a:pt x="1" y="49"/>
                  </a:cubicBezTo>
                  <a:cubicBezTo>
                    <a:pt x="0" y="45"/>
                    <a:pt x="1" y="42"/>
                    <a:pt x="2" y="39"/>
                  </a:cubicBezTo>
                  <a:cubicBezTo>
                    <a:pt x="5" y="27"/>
                    <a:pt x="9" y="16"/>
                    <a:pt x="14" y="5"/>
                  </a:cubicBezTo>
                  <a:cubicBezTo>
                    <a:pt x="15" y="4"/>
                    <a:pt x="16" y="2"/>
                    <a:pt x="18" y="1"/>
                  </a:cubicBezTo>
                  <a:cubicBezTo>
                    <a:pt x="23" y="0"/>
                    <a:pt x="25" y="3"/>
                    <a:pt x="29" y="6"/>
                  </a:cubicBezTo>
                  <a:cubicBezTo>
                    <a:pt x="32" y="8"/>
                    <a:pt x="34" y="11"/>
                    <a:pt x="36" y="15"/>
                  </a:cubicBezTo>
                  <a:cubicBezTo>
                    <a:pt x="32" y="24"/>
                    <a:pt x="28" y="33"/>
                    <a:pt x="25" y="43"/>
                  </a:cubicBezTo>
                  <a:cubicBezTo>
                    <a:pt x="24" y="47"/>
                    <a:pt x="23" y="51"/>
                    <a:pt x="22" y="55"/>
                  </a:cubicBezTo>
                  <a:cubicBezTo>
                    <a:pt x="21" y="57"/>
                    <a:pt x="21" y="58"/>
                    <a:pt x="20" y="60"/>
                  </a:cubicBezTo>
                  <a:close/>
                </a:path>
              </a:pathLst>
            </a:custGeom>
            <a:solidFill>
              <a:srgbClr val="87B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3" name="Freeform 34"/>
            <p:cNvSpPr>
              <a:spLocks/>
            </p:cNvSpPr>
            <p:nvPr/>
          </p:nvSpPr>
          <p:spPr bwMode="auto">
            <a:xfrm>
              <a:off x="-5056188" y="2628901"/>
              <a:ext cx="96838" cy="146050"/>
            </a:xfrm>
            <a:custGeom>
              <a:avLst/>
              <a:gdLst>
                <a:gd name="T0" fmla="*/ 33 w 33"/>
                <a:gd name="T1" fmla="*/ 2 h 50"/>
                <a:gd name="T2" fmla="*/ 16 w 33"/>
                <a:gd name="T3" fmla="*/ 50 h 50"/>
                <a:gd name="T4" fmla="*/ 3 w 33"/>
                <a:gd name="T5" fmla="*/ 46 h 50"/>
                <a:gd name="T6" fmla="*/ 1 w 33"/>
                <a:gd name="T7" fmla="*/ 43 h 50"/>
                <a:gd name="T8" fmla="*/ 2 w 33"/>
                <a:gd name="T9" fmla="*/ 11 h 50"/>
                <a:gd name="T10" fmla="*/ 10 w 33"/>
                <a:gd name="T11" fmla="*/ 2 h 50"/>
                <a:gd name="T12" fmla="*/ 28 w 33"/>
                <a:gd name="T13" fmla="*/ 0 h 50"/>
                <a:gd name="T14" fmla="*/ 33 w 33"/>
                <a:gd name="T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0">
                  <a:moveTo>
                    <a:pt x="33" y="2"/>
                  </a:moveTo>
                  <a:cubicBezTo>
                    <a:pt x="25" y="17"/>
                    <a:pt x="20" y="33"/>
                    <a:pt x="16" y="50"/>
                  </a:cubicBezTo>
                  <a:cubicBezTo>
                    <a:pt x="12" y="49"/>
                    <a:pt x="8" y="46"/>
                    <a:pt x="3" y="46"/>
                  </a:cubicBezTo>
                  <a:cubicBezTo>
                    <a:pt x="2" y="45"/>
                    <a:pt x="0" y="45"/>
                    <a:pt x="1" y="43"/>
                  </a:cubicBezTo>
                  <a:cubicBezTo>
                    <a:pt x="3" y="32"/>
                    <a:pt x="1" y="21"/>
                    <a:pt x="2" y="11"/>
                  </a:cubicBezTo>
                  <a:cubicBezTo>
                    <a:pt x="3" y="3"/>
                    <a:pt x="2" y="3"/>
                    <a:pt x="10" y="2"/>
                  </a:cubicBezTo>
                  <a:cubicBezTo>
                    <a:pt x="16" y="2"/>
                    <a:pt x="22" y="1"/>
                    <a:pt x="28" y="0"/>
                  </a:cubicBezTo>
                  <a:cubicBezTo>
                    <a:pt x="30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4" name="Freeform 35"/>
            <p:cNvSpPr>
              <a:spLocks/>
            </p:cNvSpPr>
            <p:nvPr/>
          </p:nvSpPr>
          <p:spPr bwMode="auto">
            <a:xfrm>
              <a:off x="-5284788" y="2511426"/>
              <a:ext cx="187325" cy="65088"/>
            </a:xfrm>
            <a:custGeom>
              <a:avLst/>
              <a:gdLst>
                <a:gd name="T0" fmla="*/ 38 w 64"/>
                <a:gd name="T1" fmla="*/ 22 h 22"/>
                <a:gd name="T2" fmla="*/ 10 w 64"/>
                <a:gd name="T3" fmla="*/ 18 h 22"/>
                <a:gd name="T4" fmla="*/ 2 w 64"/>
                <a:gd name="T5" fmla="*/ 10 h 22"/>
                <a:gd name="T6" fmla="*/ 9 w 64"/>
                <a:gd name="T7" fmla="*/ 2 h 22"/>
                <a:gd name="T8" fmla="*/ 59 w 64"/>
                <a:gd name="T9" fmla="*/ 4 h 22"/>
                <a:gd name="T10" fmla="*/ 63 w 64"/>
                <a:gd name="T11" fmla="*/ 7 h 22"/>
                <a:gd name="T12" fmla="*/ 61 w 64"/>
                <a:gd name="T13" fmla="*/ 13 h 22"/>
                <a:gd name="T14" fmla="*/ 54 w 64"/>
                <a:gd name="T15" fmla="*/ 20 h 22"/>
                <a:gd name="T16" fmla="*/ 38 w 64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2">
                  <a:moveTo>
                    <a:pt x="38" y="22"/>
                  </a:moveTo>
                  <a:cubicBezTo>
                    <a:pt x="28" y="22"/>
                    <a:pt x="19" y="21"/>
                    <a:pt x="10" y="18"/>
                  </a:cubicBezTo>
                  <a:cubicBezTo>
                    <a:pt x="5" y="17"/>
                    <a:pt x="3" y="15"/>
                    <a:pt x="2" y="10"/>
                  </a:cubicBezTo>
                  <a:cubicBezTo>
                    <a:pt x="0" y="0"/>
                    <a:pt x="0" y="0"/>
                    <a:pt x="9" y="2"/>
                  </a:cubicBezTo>
                  <a:cubicBezTo>
                    <a:pt x="26" y="5"/>
                    <a:pt x="43" y="7"/>
                    <a:pt x="59" y="4"/>
                  </a:cubicBezTo>
                  <a:cubicBezTo>
                    <a:pt x="62" y="3"/>
                    <a:pt x="64" y="3"/>
                    <a:pt x="63" y="7"/>
                  </a:cubicBezTo>
                  <a:cubicBezTo>
                    <a:pt x="62" y="9"/>
                    <a:pt x="61" y="11"/>
                    <a:pt x="61" y="13"/>
                  </a:cubicBezTo>
                  <a:cubicBezTo>
                    <a:pt x="62" y="19"/>
                    <a:pt x="59" y="20"/>
                    <a:pt x="54" y="20"/>
                  </a:cubicBezTo>
                  <a:cubicBezTo>
                    <a:pt x="49" y="21"/>
                    <a:pt x="43" y="22"/>
                    <a:pt x="38" y="22"/>
                  </a:cubicBezTo>
                  <a:close/>
                </a:path>
              </a:pathLst>
            </a:custGeom>
            <a:solidFill>
              <a:srgbClr val="E6A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5" name="Freeform 36"/>
            <p:cNvSpPr>
              <a:spLocks/>
            </p:cNvSpPr>
            <p:nvPr/>
          </p:nvSpPr>
          <p:spPr bwMode="auto">
            <a:xfrm>
              <a:off x="-5451475" y="2833688"/>
              <a:ext cx="100013" cy="269875"/>
            </a:xfrm>
            <a:custGeom>
              <a:avLst/>
              <a:gdLst>
                <a:gd name="T0" fmla="*/ 14 w 34"/>
                <a:gd name="T1" fmla="*/ 47 h 92"/>
                <a:gd name="T2" fmla="*/ 13 w 34"/>
                <a:gd name="T3" fmla="*/ 51 h 92"/>
                <a:gd name="T4" fmla="*/ 13 w 34"/>
                <a:gd name="T5" fmla="*/ 57 h 92"/>
                <a:gd name="T6" fmla="*/ 11 w 34"/>
                <a:gd name="T7" fmla="*/ 72 h 92"/>
                <a:gd name="T8" fmla="*/ 11 w 34"/>
                <a:gd name="T9" fmla="*/ 75 h 92"/>
                <a:gd name="T10" fmla="*/ 13 w 34"/>
                <a:gd name="T11" fmla="*/ 88 h 92"/>
                <a:gd name="T12" fmla="*/ 11 w 34"/>
                <a:gd name="T13" fmla="*/ 91 h 92"/>
                <a:gd name="T14" fmla="*/ 8 w 34"/>
                <a:gd name="T15" fmla="*/ 90 h 92"/>
                <a:gd name="T16" fmla="*/ 3 w 34"/>
                <a:gd name="T17" fmla="*/ 74 h 92"/>
                <a:gd name="T18" fmla="*/ 3 w 34"/>
                <a:gd name="T19" fmla="*/ 70 h 92"/>
                <a:gd name="T20" fmla="*/ 3 w 34"/>
                <a:gd name="T21" fmla="*/ 52 h 92"/>
                <a:gd name="T22" fmla="*/ 3 w 34"/>
                <a:gd name="T23" fmla="*/ 50 h 92"/>
                <a:gd name="T24" fmla="*/ 24 w 34"/>
                <a:gd name="T25" fmla="*/ 7 h 92"/>
                <a:gd name="T26" fmla="*/ 31 w 34"/>
                <a:gd name="T27" fmla="*/ 1 h 92"/>
                <a:gd name="T28" fmla="*/ 33 w 34"/>
                <a:gd name="T29" fmla="*/ 1 h 92"/>
                <a:gd name="T30" fmla="*/ 33 w 34"/>
                <a:gd name="T31" fmla="*/ 3 h 92"/>
                <a:gd name="T32" fmla="*/ 28 w 34"/>
                <a:gd name="T33" fmla="*/ 12 h 92"/>
                <a:gd name="T34" fmla="*/ 14 w 34"/>
                <a:gd name="T35" fmla="*/ 4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92">
                  <a:moveTo>
                    <a:pt x="14" y="47"/>
                  </a:moveTo>
                  <a:cubicBezTo>
                    <a:pt x="13" y="49"/>
                    <a:pt x="13" y="50"/>
                    <a:pt x="13" y="51"/>
                  </a:cubicBezTo>
                  <a:cubicBezTo>
                    <a:pt x="14" y="53"/>
                    <a:pt x="14" y="55"/>
                    <a:pt x="13" y="57"/>
                  </a:cubicBezTo>
                  <a:cubicBezTo>
                    <a:pt x="13" y="62"/>
                    <a:pt x="13" y="67"/>
                    <a:pt x="11" y="72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3" y="79"/>
                    <a:pt x="13" y="84"/>
                    <a:pt x="13" y="88"/>
                  </a:cubicBezTo>
                  <a:cubicBezTo>
                    <a:pt x="13" y="89"/>
                    <a:pt x="13" y="91"/>
                    <a:pt x="11" y="91"/>
                  </a:cubicBezTo>
                  <a:cubicBezTo>
                    <a:pt x="10" y="92"/>
                    <a:pt x="9" y="91"/>
                    <a:pt x="8" y="90"/>
                  </a:cubicBezTo>
                  <a:cubicBezTo>
                    <a:pt x="5" y="85"/>
                    <a:pt x="2" y="80"/>
                    <a:pt x="3" y="74"/>
                  </a:cubicBezTo>
                  <a:cubicBezTo>
                    <a:pt x="3" y="72"/>
                    <a:pt x="3" y="71"/>
                    <a:pt x="3" y="70"/>
                  </a:cubicBezTo>
                  <a:cubicBezTo>
                    <a:pt x="0" y="64"/>
                    <a:pt x="0" y="58"/>
                    <a:pt x="3" y="52"/>
                  </a:cubicBezTo>
                  <a:cubicBezTo>
                    <a:pt x="3" y="52"/>
                    <a:pt x="3" y="51"/>
                    <a:pt x="3" y="50"/>
                  </a:cubicBezTo>
                  <a:cubicBezTo>
                    <a:pt x="6" y="34"/>
                    <a:pt x="12" y="19"/>
                    <a:pt x="24" y="7"/>
                  </a:cubicBezTo>
                  <a:cubicBezTo>
                    <a:pt x="26" y="4"/>
                    <a:pt x="29" y="3"/>
                    <a:pt x="31" y="1"/>
                  </a:cubicBezTo>
                  <a:cubicBezTo>
                    <a:pt x="32" y="1"/>
                    <a:pt x="32" y="0"/>
                    <a:pt x="33" y="1"/>
                  </a:cubicBezTo>
                  <a:cubicBezTo>
                    <a:pt x="34" y="2"/>
                    <a:pt x="34" y="3"/>
                    <a:pt x="33" y="3"/>
                  </a:cubicBezTo>
                  <a:cubicBezTo>
                    <a:pt x="32" y="6"/>
                    <a:pt x="30" y="9"/>
                    <a:pt x="28" y="12"/>
                  </a:cubicBezTo>
                  <a:cubicBezTo>
                    <a:pt x="21" y="23"/>
                    <a:pt x="16" y="35"/>
                    <a:pt x="14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6" name="Freeform 37"/>
            <p:cNvSpPr>
              <a:spLocks/>
            </p:cNvSpPr>
            <p:nvPr/>
          </p:nvSpPr>
          <p:spPr bwMode="auto">
            <a:xfrm>
              <a:off x="-4953000" y="2674938"/>
              <a:ext cx="60325" cy="150813"/>
            </a:xfrm>
            <a:custGeom>
              <a:avLst/>
              <a:gdLst>
                <a:gd name="T0" fmla="*/ 0 w 21"/>
                <a:gd name="T1" fmla="*/ 45 h 51"/>
                <a:gd name="T2" fmla="*/ 13 w 21"/>
                <a:gd name="T3" fmla="*/ 4 h 51"/>
                <a:gd name="T4" fmla="*/ 16 w 21"/>
                <a:gd name="T5" fmla="*/ 0 h 51"/>
                <a:gd name="T6" fmla="*/ 20 w 21"/>
                <a:gd name="T7" fmla="*/ 21 h 51"/>
                <a:gd name="T8" fmla="*/ 10 w 21"/>
                <a:gd name="T9" fmla="*/ 46 h 51"/>
                <a:gd name="T10" fmla="*/ 2 w 21"/>
                <a:gd name="T11" fmla="*/ 47 h 51"/>
                <a:gd name="T12" fmla="*/ 0 w 21"/>
                <a:gd name="T13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1">
                  <a:moveTo>
                    <a:pt x="0" y="45"/>
                  </a:moveTo>
                  <a:cubicBezTo>
                    <a:pt x="2" y="30"/>
                    <a:pt x="7" y="17"/>
                    <a:pt x="13" y="4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21" y="6"/>
                    <a:pt x="20" y="14"/>
                    <a:pt x="20" y="21"/>
                  </a:cubicBezTo>
                  <a:cubicBezTo>
                    <a:pt x="19" y="30"/>
                    <a:pt x="16" y="39"/>
                    <a:pt x="10" y="46"/>
                  </a:cubicBezTo>
                  <a:cubicBezTo>
                    <a:pt x="8" y="49"/>
                    <a:pt x="6" y="51"/>
                    <a:pt x="2" y="47"/>
                  </a:cubicBezTo>
                  <a:cubicBezTo>
                    <a:pt x="2" y="46"/>
                    <a:pt x="1" y="45"/>
                    <a:pt x="0" y="45"/>
                  </a:cubicBezTo>
                  <a:close/>
                </a:path>
              </a:pathLst>
            </a:custGeom>
            <a:solidFill>
              <a:srgbClr val="D3D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7" name="Freeform 38"/>
            <p:cNvSpPr>
              <a:spLocks/>
            </p:cNvSpPr>
            <p:nvPr/>
          </p:nvSpPr>
          <p:spPr bwMode="auto">
            <a:xfrm>
              <a:off x="-5653088" y="2657476"/>
              <a:ext cx="96838" cy="265113"/>
            </a:xfrm>
            <a:custGeom>
              <a:avLst/>
              <a:gdLst>
                <a:gd name="T0" fmla="*/ 5 w 33"/>
                <a:gd name="T1" fmla="*/ 2 h 90"/>
                <a:gd name="T2" fmla="*/ 5 w 33"/>
                <a:gd name="T3" fmla="*/ 19 h 90"/>
                <a:gd name="T4" fmla="*/ 29 w 33"/>
                <a:gd name="T5" fmla="*/ 81 h 90"/>
                <a:gd name="T6" fmla="*/ 33 w 33"/>
                <a:gd name="T7" fmla="*/ 85 h 90"/>
                <a:gd name="T8" fmla="*/ 33 w 33"/>
                <a:gd name="T9" fmla="*/ 90 h 90"/>
                <a:gd name="T10" fmla="*/ 15 w 33"/>
                <a:gd name="T11" fmla="*/ 68 h 90"/>
                <a:gd name="T12" fmla="*/ 1 w 33"/>
                <a:gd name="T13" fmla="*/ 17 h 90"/>
                <a:gd name="T14" fmla="*/ 0 w 33"/>
                <a:gd name="T15" fmla="*/ 4 h 90"/>
                <a:gd name="T16" fmla="*/ 5 w 33"/>
                <a:gd name="T17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90">
                  <a:moveTo>
                    <a:pt x="5" y="2"/>
                  </a:moveTo>
                  <a:cubicBezTo>
                    <a:pt x="2" y="8"/>
                    <a:pt x="4" y="14"/>
                    <a:pt x="5" y="19"/>
                  </a:cubicBezTo>
                  <a:cubicBezTo>
                    <a:pt x="8" y="42"/>
                    <a:pt x="16" y="62"/>
                    <a:pt x="29" y="81"/>
                  </a:cubicBezTo>
                  <a:cubicBezTo>
                    <a:pt x="31" y="82"/>
                    <a:pt x="32" y="84"/>
                    <a:pt x="33" y="85"/>
                  </a:cubicBezTo>
                  <a:cubicBezTo>
                    <a:pt x="33" y="87"/>
                    <a:pt x="33" y="88"/>
                    <a:pt x="33" y="90"/>
                  </a:cubicBezTo>
                  <a:cubicBezTo>
                    <a:pt x="25" y="85"/>
                    <a:pt x="20" y="76"/>
                    <a:pt x="15" y="68"/>
                  </a:cubicBezTo>
                  <a:cubicBezTo>
                    <a:pt x="6" y="52"/>
                    <a:pt x="2" y="35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0"/>
                    <a:pt x="2" y="0"/>
                    <a:pt x="5" y="2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8" name="Freeform 39"/>
            <p:cNvSpPr>
              <a:spLocks/>
            </p:cNvSpPr>
            <p:nvPr/>
          </p:nvSpPr>
          <p:spPr bwMode="auto">
            <a:xfrm>
              <a:off x="-5272088" y="2476501"/>
              <a:ext cx="187325" cy="17463"/>
            </a:xfrm>
            <a:custGeom>
              <a:avLst/>
              <a:gdLst>
                <a:gd name="T0" fmla="*/ 0 w 64"/>
                <a:gd name="T1" fmla="*/ 0 h 6"/>
                <a:gd name="T2" fmla="*/ 61 w 64"/>
                <a:gd name="T3" fmla="*/ 1 h 6"/>
                <a:gd name="T4" fmla="*/ 64 w 64"/>
                <a:gd name="T5" fmla="*/ 1 h 6"/>
                <a:gd name="T6" fmla="*/ 46 w 64"/>
                <a:gd name="T7" fmla="*/ 5 h 6"/>
                <a:gd name="T8" fmla="*/ 5 w 64"/>
                <a:gd name="T9" fmla="*/ 2 h 6"/>
                <a:gd name="T10" fmla="*/ 0 w 6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6">
                  <a:moveTo>
                    <a:pt x="0" y="0"/>
                  </a:moveTo>
                  <a:cubicBezTo>
                    <a:pt x="20" y="5"/>
                    <a:pt x="41" y="6"/>
                    <a:pt x="61" y="1"/>
                  </a:cubicBezTo>
                  <a:cubicBezTo>
                    <a:pt x="62" y="1"/>
                    <a:pt x="63" y="0"/>
                    <a:pt x="64" y="1"/>
                  </a:cubicBezTo>
                  <a:cubicBezTo>
                    <a:pt x="61" y="2"/>
                    <a:pt x="53" y="5"/>
                    <a:pt x="46" y="5"/>
                  </a:cubicBezTo>
                  <a:cubicBezTo>
                    <a:pt x="32" y="6"/>
                    <a:pt x="19" y="6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2E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69" name="Freeform 40"/>
            <p:cNvSpPr>
              <a:spLocks/>
            </p:cNvSpPr>
            <p:nvPr/>
          </p:nvSpPr>
          <p:spPr bwMode="auto">
            <a:xfrm>
              <a:off x="-5521325" y="2947988"/>
              <a:ext cx="11113" cy="23813"/>
            </a:xfrm>
            <a:custGeom>
              <a:avLst/>
              <a:gdLst>
                <a:gd name="T0" fmla="*/ 0 w 4"/>
                <a:gd name="T1" fmla="*/ 3 h 8"/>
                <a:gd name="T2" fmla="*/ 4 w 4"/>
                <a:gd name="T3" fmla="*/ 0 h 8"/>
                <a:gd name="T4" fmla="*/ 1 w 4"/>
                <a:gd name="T5" fmla="*/ 8 h 8"/>
                <a:gd name="T6" fmla="*/ 0 w 4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3" y="3"/>
                    <a:pt x="2" y="5"/>
                    <a:pt x="1" y="8"/>
                  </a:cubicBezTo>
                  <a:cubicBezTo>
                    <a:pt x="0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25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0" name="Freeform 41"/>
            <p:cNvSpPr>
              <a:spLocks/>
            </p:cNvSpPr>
            <p:nvPr/>
          </p:nvSpPr>
          <p:spPr bwMode="auto">
            <a:xfrm>
              <a:off x="-6456363" y="2405063"/>
              <a:ext cx="969963" cy="323850"/>
            </a:xfrm>
            <a:custGeom>
              <a:avLst/>
              <a:gdLst>
                <a:gd name="T0" fmla="*/ 26 w 331"/>
                <a:gd name="T1" fmla="*/ 109 h 110"/>
                <a:gd name="T2" fmla="*/ 10 w 331"/>
                <a:gd name="T3" fmla="*/ 107 h 110"/>
                <a:gd name="T4" fmla="*/ 6 w 331"/>
                <a:gd name="T5" fmla="*/ 91 h 110"/>
                <a:gd name="T6" fmla="*/ 30 w 331"/>
                <a:gd name="T7" fmla="*/ 72 h 110"/>
                <a:gd name="T8" fmla="*/ 79 w 331"/>
                <a:gd name="T9" fmla="*/ 41 h 110"/>
                <a:gd name="T10" fmla="*/ 140 w 331"/>
                <a:gd name="T11" fmla="*/ 12 h 110"/>
                <a:gd name="T12" fmla="*/ 143 w 331"/>
                <a:gd name="T13" fmla="*/ 11 h 110"/>
                <a:gd name="T14" fmla="*/ 164 w 331"/>
                <a:gd name="T15" fmla="*/ 13 h 110"/>
                <a:gd name="T16" fmla="*/ 165 w 331"/>
                <a:gd name="T17" fmla="*/ 13 h 110"/>
                <a:gd name="T18" fmla="*/ 183 w 331"/>
                <a:gd name="T19" fmla="*/ 10 h 110"/>
                <a:gd name="T20" fmla="*/ 205 w 331"/>
                <a:gd name="T21" fmla="*/ 1 h 110"/>
                <a:gd name="T22" fmla="*/ 253 w 331"/>
                <a:gd name="T23" fmla="*/ 7 h 110"/>
                <a:gd name="T24" fmla="*/ 306 w 331"/>
                <a:gd name="T25" fmla="*/ 28 h 110"/>
                <a:gd name="T26" fmla="*/ 325 w 331"/>
                <a:gd name="T27" fmla="*/ 47 h 110"/>
                <a:gd name="T28" fmla="*/ 318 w 331"/>
                <a:gd name="T29" fmla="*/ 65 h 110"/>
                <a:gd name="T30" fmla="*/ 309 w 331"/>
                <a:gd name="T31" fmla="*/ 68 h 110"/>
                <a:gd name="T32" fmla="*/ 306 w 331"/>
                <a:gd name="T33" fmla="*/ 62 h 110"/>
                <a:gd name="T34" fmla="*/ 305 w 331"/>
                <a:gd name="T35" fmla="*/ 40 h 110"/>
                <a:gd name="T36" fmla="*/ 306 w 331"/>
                <a:gd name="T37" fmla="*/ 35 h 110"/>
                <a:gd name="T38" fmla="*/ 306 w 331"/>
                <a:gd name="T39" fmla="*/ 64 h 110"/>
                <a:gd name="T40" fmla="*/ 308 w 331"/>
                <a:gd name="T41" fmla="*/ 68 h 110"/>
                <a:gd name="T42" fmla="*/ 266 w 331"/>
                <a:gd name="T43" fmla="*/ 79 h 110"/>
                <a:gd name="T44" fmla="*/ 264 w 331"/>
                <a:gd name="T45" fmla="*/ 77 h 110"/>
                <a:gd name="T46" fmla="*/ 255 w 331"/>
                <a:gd name="T47" fmla="*/ 39 h 110"/>
                <a:gd name="T48" fmla="*/ 260 w 331"/>
                <a:gd name="T49" fmla="*/ 14 h 110"/>
                <a:gd name="T50" fmla="*/ 254 w 331"/>
                <a:gd name="T51" fmla="*/ 52 h 110"/>
                <a:gd name="T52" fmla="*/ 262 w 331"/>
                <a:gd name="T53" fmla="*/ 76 h 110"/>
                <a:gd name="T54" fmla="*/ 262 w 331"/>
                <a:gd name="T55" fmla="*/ 80 h 110"/>
                <a:gd name="T56" fmla="*/ 249 w 331"/>
                <a:gd name="T57" fmla="*/ 82 h 110"/>
                <a:gd name="T58" fmla="*/ 230 w 331"/>
                <a:gd name="T59" fmla="*/ 87 h 110"/>
                <a:gd name="T60" fmla="*/ 212 w 331"/>
                <a:gd name="T61" fmla="*/ 84 h 110"/>
                <a:gd name="T62" fmla="*/ 200 w 331"/>
                <a:gd name="T63" fmla="*/ 80 h 110"/>
                <a:gd name="T64" fmla="*/ 188 w 331"/>
                <a:gd name="T65" fmla="*/ 83 h 110"/>
                <a:gd name="T66" fmla="*/ 174 w 331"/>
                <a:gd name="T67" fmla="*/ 96 h 110"/>
                <a:gd name="T68" fmla="*/ 170 w 331"/>
                <a:gd name="T69" fmla="*/ 98 h 110"/>
                <a:gd name="T70" fmla="*/ 143 w 331"/>
                <a:gd name="T71" fmla="*/ 95 h 110"/>
                <a:gd name="T72" fmla="*/ 114 w 331"/>
                <a:gd name="T73" fmla="*/ 98 h 110"/>
                <a:gd name="T74" fmla="*/ 61 w 331"/>
                <a:gd name="T75" fmla="*/ 106 h 110"/>
                <a:gd name="T76" fmla="*/ 53 w 331"/>
                <a:gd name="T77" fmla="*/ 102 h 110"/>
                <a:gd name="T78" fmla="*/ 39 w 331"/>
                <a:gd name="T79" fmla="*/ 76 h 110"/>
                <a:gd name="T80" fmla="*/ 37 w 331"/>
                <a:gd name="T81" fmla="*/ 73 h 110"/>
                <a:gd name="T82" fmla="*/ 44 w 331"/>
                <a:gd name="T83" fmla="*/ 94 h 110"/>
                <a:gd name="T84" fmla="*/ 50 w 331"/>
                <a:gd name="T85" fmla="*/ 102 h 110"/>
                <a:gd name="T86" fmla="*/ 51 w 331"/>
                <a:gd name="T87" fmla="*/ 106 h 110"/>
                <a:gd name="T88" fmla="*/ 34 w 331"/>
                <a:gd name="T89" fmla="*/ 108 h 110"/>
                <a:gd name="T90" fmla="*/ 27 w 331"/>
                <a:gd name="T91" fmla="*/ 105 h 110"/>
                <a:gd name="T92" fmla="*/ 17 w 331"/>
                <a:gd name="T93" fmla="*/ 85 h 110"/>
                <a:gd name="T94" fmla="*/ 24 w 331"/>
                <a:gd name="T95" fmla="*/ 104 h 110"/>
                <a:gd name="T96" fmla="*/ 26 w 331"/>
                <a:gd name="T97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110">
                  <a:moveTo>
                    <a:pt x="26" y="109"/>
                  </a:moveTo>
                  <a:cubicBezTo>
                    <a:pt x="21" y="110"/>
                    <a:pt x="15" y="109"/>
                    <a:pt x="10" y="107"/>
                  </a:cubicBezTo>
                  <a:cubicBezTo>
                    <a:pt x="2" y="104"/>
                    <a:pt x="0" y="97"/>
                    <a:pt x="6" y="91"/>
                  </a:cubicBezTo>
                  <a:cubicBezTo>
                    <a:pt x="12" y="82"/>
                    <a:pt x="21" y="77"/>
                    <a:pt x="30" y="72"/>
                  </a:cubicBezTo>
                  <a:cubicBezTo>
                    <a:pt x="46" y="62"/>
                    <a:pt x="62" y="51"/>
                    <a:pt x="79" y="41"/>
                  </a:cubicBezTo>
                  <a:cubicBezTo>
                    <a:pt x="98" y="29"/>
                    <a:pt x="119" y="20"/>
                    <a:pt x="140" y="12"/>
                  </a:cubicBezTo>
                  <a:cubicBezTo>
                    <a:pt x="141" y="11"/>
                    <a:pt x="142" y="11"/>
                    <a:pt x="143" y="11"/>
                  </a:cubicBezTo>
                  <a:cubicBezTo>
                    <a:pt x="150" y="6"/>
                    <a:pt x="157" y="7"/>
                    <a:pt x="164" y="13"/>
                  </a:cubicBezTo>
                  <a:cubicBezTo>
                    <a:pt x="164" y="13"/>
                    <a:pt x="165" y="13"/>
                    <a:pt x="165" y="13"/>
                  </a:cubicBezTo>
                  <a:cubicBezTo>
                    <a:pt x="175" y="20"/>
                    <a:pt x="176" y="20"/>
                    <a:pt x="183" y="10"/>
                  </a:cubicBezTo>
                  <a:cubicBezTo>
                    <a:pt x="189" y="1"/>
                    <a:pt x="196" y="0"/>
                    <a:pt x="205" y="1"/>
                  </a:cubicBezTo>
                  <a:cubicBezTo>
                    <a:pt x="221" y="4"/>
                    <a:pt x="237" y="6"/>
                    <a:pt x="253" y="7"/>
                  </a:cubicBezTo>
                  <a:cubicBezTo>
                    <a:pt x="273" y="8"/>
                    <a:pt x="290" y="17"/>
                    <a:pt x="306" y="28"/>
                  </a:cubicBezTo>
                  <a:cubicBezTo>
                    <a:pt x="314" y="34"/>
                    <a:pt x="320" y="40"/>
                    <a:pt x="325" y="47"/>
                  </a:cubicBezTo>
                  <a:cubicBezTo>
                    <a:pt x="331" y="54"/>
                    <a:pt x="328" y="62"/>
                    <a:pt x="318" y="65"/>
                  </a:cubicBezTo>
                  <a:cubicBezTo>
                    <a:pt x="315" y="66"/>
                    <a:pt x="312" y="67"/>
                    <a:pt x="309" y="68"/>
                  </a:cubicBezTo>
                  <a:cubicBezTo>
                    <a:pt x="308" y="66"/>
                    <a:pt x="307" y="64"/>
                    <a:pt x="306" y="62"/>
                  </a:cubicBezTo>
                  <a:cubicBezTo>
                    <a:pt x="303" y="55"/>
                    <a:pt x="303" y="47"/>
                    <a:pt x="305" y="40"/>
                  </a:cubicBezTo>
                  <a:cubicBezTo>
                    <a:pt x="305" y="38"/>
                    <a:pt x="306" y="37"/>
                    <a:pt x="306" y="35"/>
                  </a:cubicBezTo>
                  <a:cubicBezTo>
                    <a:pt x="302" y="45"/>
                    <a:pt x="302" y="54"/>
                    <a:pt x="306" y="64"/>
                  </a:cubicBezTo>
                  <a:cubicBezTo>
                    <a:pt x="307" y="65"/>
                    <a:pt x="308" y="66"/>
                    <a:pt x="308" y="68"/>
                  </a:cubicBezTo>
                  <a:cubicBezTo>
                    <a:pt x="294" y="71"/>
                    <a:pt x="280" y="78"/>
                    <a:pt x="266" y="79"/>
                  </a:cubicBezTo>
                  <a:cubicBezTo>
                    <a:pt x="265" y="79"/>
                    <a:pt x="264" y="78"/>
                    <a:pt x="264" y="77"/>
                  </a:cubicBezTo>
                  <a:cubicBezTo>
                    <a:pt x="258" y="65"/>
                    <a:pt x="253" y="53"/>
                    <a:pt x="255" y="39"/>
                  </a:cubicBezTo>
                  <a:cubicBezTo>
                    <a:pt x="257" y="31"/>
                    <a:pt x="257" y="23"/>
                    <a:pt x="260" y="14"/>
                  </a:cubicBezTo>
                  <a:cubicBezTo>
                    <a:pt x="255" y="27"/>
                    <a:pt x="252" y="39"/>
                    <a:pt x="254" y="52"/>
                  </a:cubicBezTo>
                  <a:cubicBezTo>
                    <a:pt x="255" y="60"/>
                    <a:pt x="258" y="68"/>
                    <a:pt x="262" y="76"/>
                  </a:cubicBezTo>
                  <a:cubicBezTo>
                    <a:pt x="262" y="77"/>
                    <a:pt x="263" y="79"/>
                    <a:pt x="262" y="80"/>
                  </a:cubicBezTo>
                  <a:cubicBezTo>
                    <a:pt x="258" y="81"/>
                    <a:pt x="253" y="82"/>
                    <a:pt x="249" y="82"/>
                  </a:cubicBezTo>
                  <a:cubicBezTo>
                    <a:pt x="242" y="83"/>
                    <a:pt x="236" y="86"/>
                    <a:pt x="230" y="87"/>
                  </a:cubicBezTo>
                  <a:cubicBezTo>
                    <a:pt x="223" y="89"/>
                    <a:pt x="218" y="88"/>
                    <a:pt x="212" y="84"/>
                  </a:cubicBezTo>
                  <a:cubicBezTo>
                    <a:pt x="208" y="82"/>
                    <a:pt x="204" y="79"/>
                    <a:pt x="200" y="80"/>
                  </a:cubicBezTo>
                  <a:cubicBezTo>
                    <a:pt x="196" y="82"/>
                    <a:pt x="192" y="82"/>
                    <a:pt x="188" y="83"/>
                  </a:cubicBezTo>
                  <a:cubicBezTo>
                    <a:pt x="183" y="87"/>
                    <a:pt x="178" y="92"/>
                    <a:pt x="174" y="96"/>
                  </a:cubicBezTo>
                  <a:cubicBezTo>
                    <a:pt x="173" y="97"/>
                    <a:pt x="172" y="98"/>
                    <a:pt x="170" y="98"/>
                  </a:cubicBezTo>
                  <a:cubicBezTo>
                    <a:pt x="161" y="97"/>
                    <a:pt x="152" y="96"/>
                    <a:pt x="143" y="95"/>
                  </a:cubicBezTo>
                  <a:cubicBezTo>
                    <a:pt x="133" y="94"/>
                    <a:pt x="124" y="96"/>
                    <a:pt x="114" y="98"/>
                  </a:cubicBezTo>
                  <a:cubicBezTo>
                    <a:pt x="97" y="102"/>
                    <a:pt x="79" y="105"/>
                    <a:pt x="61" y="106"/>
                  </a:cubicBezTo>
                  <a:cubicBezTo>
                    <a:pt x="57" y="107"/>
                    <a:pt x="55" y="105"/>
                    <a:pt x="53" y="102"/>
                  </a:cubicBezTo>
                  <a:cubicBezTo>
                    <a:pt x="46" y="95"/>
                    <a:pt x="41" y="86"/>
                    <a:pt x="39" y="76"/>
                  </a:cubicBezTo>
                  <a:cubicBezTo>
                    <a:pt x="39" y="75"/>
                    <a:pt x="39" y="74"/>
                    <a:pt x="37" y="73"/>
                  </a:cubicBezTo>
                  <a:cubicBezTo>
                    <a:pt x="38" y="81"/>
                    <a:pt x="40" y="88"/>
                    <a:pt x="44" y="94"/>
                  </a:cubicBezTo>
                  <a:cubicBezTo>
                    <a:pt x="46" y="97"/>
                    <a:pt x="48" y="99"/>
                    <a:pt x="50" y="102"/>
                  </a:cubicBezTo>
                  <a:cubicBezTo>
                    <a:pt x="51" y="103"/>
                    <a:pt x="52" y="104"/>
                    <a:pt x="51" y="106"/>
                  </a:cubicBezTo>
                  <a:cubicBezTo>
                    <a:pt x="46" y="107"/>
                    <a:pt x="40" y="108"/>
                    <a:pt x="34" y="108"/>
                  </a:cubicBezTo>
                  <a:cubicBezTo>
                    <a:pt x="31" y="110"/>
                    <a:pt x="29" y="107"/>
                    <a:pt x="27" y="105"/>
                  </a:cubicBezTo>
                  <a:cubicBezTo>
                    <a:pt x="22" y="99"/>
                    <a:pt x="19" y="92"/>
                    <a:pt x="17" y="85"/>
                  </a:cubicBezTo>
                  <a:cubicBezTo>
                    <a:pt x="18" y="92"/>
                    <a:pt x="20" y="99"/>
                    <a:pt x="24" y="104"/>
                  </a:cubicBezTo>
                  <a:cubicBezTo>
                    <a:pt x="26" y="106"/>
                    <a:pt x="28" y="107"/>
                    <a:pt x="26" y="109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2" name="Freeform 42"/>
            <p:cNvSpPr>
              <a:spLocks/>
            </p:cNvSpPr>
            <p:nvPr/>
          </p:nvSpPr>
          <p:spPr bwMode="auto">
            <a:xfrm>
              <a:off x="-6453188" y="2884488"/>
              <a:ext cx="266700" cy="152400"/>
            </a:xfrm>
            <a:custGeom>
              <a:avLst/>
              <a:gdLst>
                <a:gd name="T0" fmla="*/ 89 w 91"/>
                <a:gd name="T1" fmla="*/ 52 h 52"/>
                <a:gd name="T2" fmla="*/ 66 w 91"/>
                <a:gd name="T3" fmla="*/ 41 h 52"/>
                <a:gd name="T4" fmla="*/ 56 w 91"/>
                <a:gd name="T5" fmla="*/ 36 h 52"/>
                <a:gd name="T6" fmla="*/ 52 w 91"/>
                <a:gd name="T7" fmla="*/ 32 h 52"/>
                <a:gd name="T8" fmla="*/ 47 w 91"/>
                <a:gd name="T9" fmla="*/ 8 h 52"/>
                <a:gd name="T10" fmla="*/ 50 w 91"/>
                <a:gd name="T11" fmla="*/ 27 h 52"/>
                <a:gd name="T12" fmla="*/ 50 w 91"/>
                <a:gd name="T13" fmla="*/ 33 h 52"/>
                <a:gd name="T14" fmla="*/ 12 w 91"/>
                <a:gd name="T15" fmla="*/ 17 h 52"/>
                <a:gd name="T16" fmla="*/ 3 w 91"/>
                <a:gd name="T17" fmla="*/ 9 h 52"/>
                <a:gd name="T18" fmla="*/ 5 w 91"/>
                <a:gd name="T19" fmla="*/ 2 h 52"/>
                <a:gd name="T20" fmla="*/ 18 w 91"/>
                <a:gd name="T21" fmla="*/ 0 h 52"/>
                <a:gd name="T22" fmla="*/ 42 w 91"/>
                <a:gd name="T23" fmla="*/ 3 h 52"/>
                <a:gd name="T24" fmla="*/ 71 w 91"/>
                <a:gd name="T25" fmla="*/ 1 h 52"/>
                <a:gd name="T26" fmla="*/ 73 w 91"/>
                <a:gd name="T27" fmla="*/ 3 h 52"/>
                <a:gd name="T28" fmla="*/ 89 w 91"/>
                <a:gd name="T29" fmla="*/ 46 h 52"/>
                <a:gd name="T30" fmla="*/ 91 w 91"/>
                <a:gd name="T31" fmla="*/ 50 h 52"/>
                <a:gd name="T32" fmla="*/ 89 w 91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52">
                  <a:moveTo>
                    <a:pt x="89" y="52"/>
                  </a:moveTo>
                  <a:cubicBezTo>
                    <a:pt x="81" y="50"/>
                    <a:pt x="74" y="45"/>
                    <a:pt x="66" y="41"/>
                  </a:cubicBezTo>
                  <a:cubicBezTo>
                    <a:pt x="63" y="39"/>
                    <a:pt x="59" y="38"/>
                    <a:pt x="56" y="36"/>
                  </a:cubicBezTo>
                  <a:cubicBezTo>
                    <a:pt x="54" y="36"/>
                    <a:pt x="53" y="34"/>
                    <a:pt x="52" y="32"/>
                  </a:cubicBezTo>
                  <a:cubicBezTo>
                    <a:pt x="49" y="24"/>
                    <a:pt x="47" y="16"/>
                    <a:pt x="47" y="8"/>
                  </a:cubicBezTo>
                  <a:cubicBezTo>
                    <a:pt x="46" y="15"/>
                    <a:pt x="48" y="21"/>
                    <a:pt x="50" y="27"/>
                  </a:cubicBezTo>
                  <a:cubicBezTo>
                    <a:pt x="51" y="29"/>
                    <a:pt x="52" y="31"/>
                    <a:pt x="50" y="33"/>
                  </a:cubicBezTo>
                  <a:cubicBezTo>
                    <a:pt x="37" y="29"/>
                    <a:pt x="24" y="26"/>
                    <a:pt x="12" y="17"/>
                  </a:cubicBezTo>
                  <a:cubicBezTo>
                    <a:pt x="9" y="15"/>
                    <a:pt x="6" y="12"/>
                    <a:pt x="3" y="9"/>
                  </a:cubicBezTo>
                  <a:cubicBezTo>
                    <a:pt x="0" y="6"/>
                    <a:pt x="1" y="4"/>
                    <a:pt x="5" y="2"/>
                  </a:cubicBezTo>
                  <a:cubicBezTo>
                    <a:pt x="9" y="0"/>
                    <a:pt x="14" y="0"/>
                    <a:pt x="18" y="0"/>
                  </a:cubicBezTo>
                  <a:cubicBezTo>
                    <a:pt x="26" y="1"/>
                    <a:pt x="34" y="1"/>
                    <a:pt x="42" y="3"/>
                  </a:cubicBezTo>
                  <a:cubicBezTo>
                    <a:pt x="52" y="4"/>
                    <a:pt x="61" y="2"/>
                    <a:pt x="71" y="1"/>
                  </a:cubicBezTo>
                  <a:cubicBezTo>
                    <a:pt x="72" y="0"/>
                    <a:pt x="73" y="1"/>
                    <a:pt x="73" y="3"/>
                  </a:cubicBezTo>
                  <a:cubicBezTo>
                    <a:pt x="75" y="18"/>
                    <a:pt x="81" y="33"/>
                    <a:pt x="89" y="46"/>
                  </a:cubicBezTo>
                  <a:cubicBezTo>
                    <a:pt x="90" y="47"/>
                    <a:pt x="91" y="48"/>
                    <a:pt x="91" y="50"/>
                  </a:cubicBezTo>
                  <a:cubicBezTo>
                    <a:pt x="91" y="52"/>
                    <a:pt x="91" y="52"/>
                    <a:pt x="89" y="52"/>
                  </a:cubicBezTo>
                  <a:close/>
                </a:path>
              </a:pathLst>
            </a:custGeom>
            <a:solidFill>
              <a:srgbClr val="E36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3" name="Freeform 43"/>
            <p:cNvSpPr>
              <a:spLocks/>
            </p:cNvSpPr>
            <p:nvPr/>
          </p:nvSpPr>
          <p:spPr bwMode="auto">
            <a:xfrm>
              <a:off x="-6010275" y="2646363"/>
              <a:ext cx="195263" cy="117475"/>
            </a:xfrm>
            <a:custGeom>
              <a:avLst/>
              <a:gdLst>
                <a:gd name="T0" fmla="*/ 18 w 67"/>
                <a:gd name="T1" fmla="*/ 16 h 40"/>
                <a:gd name="T2" fmla="*/ 31 w 67"/>
                <a:gd name="T3" fmla="*/ 4 h 40"/>
                <a:gd name="T4" fmla="*/ 36 w 67"/>
                <a:gd name="T5" fmla="*/ 1 h 40"/>
                <a:gd name="T6" fmla="*/ 63 w 67"/>
                <a:gd name="T7" fmla="*/ 13 h 40"/>
                <a:gd name="T8" fmla="*/ 67 w 67"/>
                <a:gd name="T9" fmla="*/ 20 h 40"/>
                <a:gd name="T10" fmla="*/ 34 w 67"/>
                <a:gd name="T11" fmla="*/ 35 h 40"/>
                <a:gd name="T12" fmla="*/ 7 w 67"/>
                <a:gd name="T13" fmla="*/ 30 h 40"/>
                <a:gd name="T14" fmla="*/ 5 w 67"/>
                <a:gd name="T15" fmla="*/ 29 h 40"/>
                <a:gd name="T16" fmla="*/ 0 w 67"/>
                <a:gd name="T17" fmla="*/ 25 h 40"/>
                <a:gd name="T18" fmla="*/ 5 w 67"/>
                <a:gd name="T19" fmla="*/ 21 h 40"/>
                <a:gd name="T20" fmla="*/ 18 w 67"/>
                <a:gd name="T2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40">
                  <a:moveTo>
                    <a:pt x="18" y="16"/>
                  </a:moveTo>
                  <a:cubicBezTo>
                    <a:pt x="22" y="12"/>
                    <a:pt x="26" y="8"/>
                    <a:pt x="31" y="4"/>
                  </a:cubicBezTo>
                  <a:cubicBezTo>
                    <a:pt x="32" y="2"/>
                    <a:pt x="34" y="1"/>
                    <a:pt x="36" y="1"/>
                  </a:cubicBezTo>
                  <a:cubicBezTo>
                    <a:pt x="47" y="0"/>
                    <a:pt x="56" y="5"/>
                    <a:pt x="63" y="13"/>
                  </a:cubicBezTo>
                  <a:cubicBezTo>
                    <a:pt x="65" y="15"/>
                    <a:pt x="67" y="17"/>
                    <a:pt x="67" y="20"/>
                  </a:cubicBezTo>
                  <a:cubicBezTo>
                    <a:pt x="59" y="37"/>
                    <a:pt x="53" y="40"/>
                    <a:pt x="34" y="35"/>
                  </a:cubicBezTo>
                  <a:cubicBezTo>
                    <a:pt x="25" y="32"/>
                    <a:pt x="16" y="29"/>
                    <a:pt x="7" y="30"/>
                  </a:cubicBezTo>
                  <a:cubicBezTo>
                    <a:pt x="6" y="30"/>
                    <a:pt x="6" y="29"/>
                    <a:pt x="5" y="29"/>
                  </a:cubicBezTo>
                  <a:cubicBezTo>
                    <a:pt x="3" y="29"/>
                    <a:pt x="0" y="28"/>
                    <a:pt x="0" y="25"/>
                  </a:cubicBezTo>
                  <a:cubicBezTo>
                    <a:pt x="0" y="22"/>
                    <a:pt x="3" y="22"/>
                    <a:pt x="5" y="21"/>
                  </a:cubicBezTo>
                  <a:cubicBezTo>
                    <a:pt x="9" y="19"/>
                    <a:pt x="15" y="19"/>
                    <a:pt x="18" y="16"/>
                  </a:cubicBezTo>
                  <a:close/>
                </a:path>
              </a:pathLst>
            </a:custGeom>
            <a:solidFill>
              <a:srgbClr val="F8E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4" name="Freeform 44"/>
            <p:cNvSpPr>
              <a:spLocks/>
            </p:cNvSpPr>
            <p:nvPr/>
          </p:nvSpPr>
          <p:spPr bwMode="auto">
            <a:xfrm>
              <a:off x="-6092825" y="2819401"/>
              <a:ext cx="139700" cy="225425"/>
            </a:xfrm>
            <a:custGeom>
              <a:avLst/>
              <a:gdLst>
                <a:gd name="T0" fmla="*/ 3 w 48"/>
                <a:gd name="T1" fmla="*/ 0 h 77"/>
                <a:gd name="T2" fmla="*/ 5 w 48"/>
                <a:gd name="T3" fmla="*/ 10 h 77"/>
                <a:gd name="T4" fmla="*/ 43 w 48"/>
                <a:gd name="T5" fmla="*/ 71 h 77"/>
                <a:gd name="T6" fmla="*/ 48 w 48"/>
                <a:gd name="T7" fmla="*/ 76 h 77"/>
                <a:gd name="T8" fmla="*/ 43 w 48"/>
                <a:gd name="T9" fmla="*/ 75 h 77"/>
                <a:gd name="T10" fmla="*/ 2 w 48"/>
                <a:gd name="T11" fmla="*/ 12 h 77"/>
                <a:gd name="T12" fmla="*/ 0 w 48"/>
                <a:gd name="T13" fmla="*/ 2 h 77"/>
                <a:gd name="T14" fmla="*/ 3 w 48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7">
                  <a:moveTo>
                    <a:pt x="3" y="0"/>
                  </a:moveTo>
                  <a:cubicBezTo>
                    <a:pt x="5" y="3"/>
                    <a:pt x="5" y="7"/>
                    <a:pt x="5" y="10"/>
                  </a:cubicBezTo>
                  <a:cubicBezTo>
                    <a:pt x="11" y="35"/>
                    <a:pt x="23" y="55"/>
                    <a:pt x="43" y="71"/>
                  </a:cubicBezTo>
                  <a:cubicBezTo>
                    <a:pt x="45" y="72"/>
                    <a:pt x="47" y="74"/>
                    <a:pt x="48" y="76"/>
                  </a:cubicBezTo>
                  <a:cubicBezTo>
                    <a:pt x="46" y="77"/>
                    <a:pt x="44" y="77"/>
                    <a:pt x="43" y="75"/>
                  </a:cubicBezTo>
                  <a:cubicBezTo>
                    <a:pt x="21" y="60"/>
                    <a:pt x="6" y="39"/>
                    <a:pt x="2" y="12"/>
                  </a:cubicBezTo>
                  <a:cubicBezTo>
                    <a:pt x="1" y="8"/>
                    <a:pt x="0" y="5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5" name="Freeform 45"/>
            <p:cNvSpPr>
              <a:spLocks/>
            </p:cNvSpPr>
            <p:nvPr/>
          </p:nvSpPr>
          <p:spPr bwMode="auto">
            <a:xfrm>
              <a:off x="-5607050" y="2649538"/>
              <a:ext cx="131763" cy="169863"/>
            </a:xfrm>
            <a:custGeom>
              <a:avLst/>
              <a:gdLst>
                <a:gd name="T0" fmla="*/ 5 w 45"/>
                <a:gd name="T1" fmla="*/ 0 h 58"/>
                <a:gd name="T2" fmla="*/ 22 w 45"/>
                <a:gd name="T3" fmla="*/ 36 h 58"/>
                <a:gd name="T4" fmla="*/ 42 w 45"/>
                <a:gd name="T5" fmla="*/ 53 h 58"/>
                <a:gd name="T6" fmla="*/ 44 w 45"/>
                <a:gd name="T7" fmla="*/ 56 h 58"/>
                <a:gd name="T8" fmla="*/ 41 w 45"/>
                <a:gd name="T9" fmla="*/ 56 h 58"/>
                <a:gd name="T10" fmla="*/ 2 w 45"/>
                <a:gd name="T11" fmla="*/ 6 h 58"/>
                <a:gd name="T12" fmla="*/ 0 w 45"/>
                <a:gd name="T13" fmla="*/ 2 h 58"/>
                <a:gd name="T14" fmla="*/ 5 w 45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8">
                  <a:moveTo>
                    <a:pt x="5" y="0"/>
                  </a:moveTo>
                  <a:cubicBezTo>
                    <a:pt x="7" y="14"/>
                    <a:pt x="14" y="25"/>
                    <a:pt x="22" y="36"/>
                  </a:cubicBezTo>
                  <a:cubicBezTo>
                    <a:pt x="28" y="43"/>
                    <a:pt x="35" y="48"/>
                    <a:pt x="42" y="53"/>
                  </a:cubicBezTo>
                  <a:cubicBezTo>
                    <a:pt x="43" y="53"/>
                    <a:pt x="45" y="54"/>
                    <a:pt x="44" y="56"/>
                  </a:cubicBezTo>
                  <a:cubicBezTo>
                    <a:pt x="43" y="58"/>
                    <a:pt x="42" y="56"/>
                    <a:pt x="41" y="56"/>
                  </a:cubicBezTo>
                  <a:cubicBezTo>
                    <a:pt x="20" y="45"/>
                    <a:pt x="7" y="29"/>
                    <a:pt x="2" y="6"/>
                  </a:cubicBezTo>
                  <a:cubicBezTo>
                    <a:pt x="2" y="4"/>
                    <a:pt x="2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6" name="Freeform 46"/>
            <p:cNvSpPr>
              <a:spLocks/>
            </p:cNvSpPr>
            <p:nvPr/>
          </p:nvSpPr>
          <p:spPr bwMode="auto">
            <a:xfrm>
              <a:off x="-5721350" y="2438401"/>
              <a:ext cx="44450" cy="204788"/>
            </a:xfrm>
            <a:custGeom>
              <a:avLst/>
              <a:gdLst>
                <a:gd name="T0" fmla="*/ 11 w 15"/>
                <a:gd name="T1" fmla="*/ 69 h 70"/>
                <a:gd name="T2" fmla="*/ 2 w 15"/>
                <a:gd name="T3" fmla="*/ 43 h 70"/>
                <a:gd name="T4" fmla="*/ 7 w 15"/>
                <a:gd name="T5" fmla="*/ 3 h 70"/>
                <a:gd name="T6" fmla="*/ 10 w 15"/>
                <a:gd name="T7" fmla="*/ 0 h 70"/>
                <a:gd name="T8" fmla="*/ 10 w 15"/>
                <a:gd name="T9" fmla="*/ 4 h 70"/>
                <a:gd name="T10" fmla="*/ 5 w 15"/>
                <a:gd name="T11" fmla="*/ 32 h 70"/>
                <a:gd name="T12" fmla="*/ 15 w 15"/>
                <a:gd name="T13" fmla="*/ 68 h 70"/>
                <a:gd name="T14" fmla="*/ 11 w 15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0">
                  <a:moveTo>
                    <a:pt x="11" y="69"/>
                  </a:moveTo>
                  <a:cubicBezTo>
                    <a:pt x="7" y="61"/>
                    <a:pt x="3" y="52"/>
                    <a:pt x="2" y="43"/>
                  </a:cubicBezTo>
                  <a:cubicBezTo>
                    <a:pt x="0" y="29"/>
                    <a:pt x="2" y="16"/>
                    <a:pt x="7" y="3"/>
                  </a:cubicBezTo>
                  <a:cubicBezTo>
                    <a:pt x="7" y="2"/>
                    <a:pt x="8" y="0"/>
                    <a:pt x="10" y="0"/>
                  </a:cubicBezTo>
                  <a:cubicBezTo>
                    <a:pt x="12" y="1"/>
                    <a:pt x="11" y="3"/>
                    <a:pt x="10" y="4"/>
                  </a:cubicBezTo>
                  <a:cubicBezTo>
                    <a:pt x="7" y="13"/>
                    <a:pt x="6" y="23"/>
                    <a:pt x="5" y="32"/>
                  </a:cubicBezTo>
                  <a:cubicBezTo>
                    <a:pt x="4" y="45"/>
                    <a:pt x="9" y="57"/>
                    <a:pt x="15" y="68"/>
                  </a:cubicBezTo>
                  <a:cubicBezTo>
                    <a:pt x="14" y="70"/>
                    <a:pt x="12" y="69"/>
                    <a:pt x="11" y="69"/>
                  </a:cubicBezTo>
                  <a:close/>
                </a:path>
              </a:pathLst>
            </a:custGeom>
            <a:solidFill>
              <a:srgbClr val="EB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7" name="Freeform 47"/>
            <p:cNvSpPr>
              <a:spLocks/>
            </p:cNvSpPr>
            <p:nvPr/>
          </p:nvSpPr>
          <p:spPr bwMode="auto">
            <a:xfrm>
              <a:off x="-6245225" y="2884488"/>
              <a:ext cx="69850" cy="155575"/>
            </a:xfrm>
            <a:custGeom>
              <a:avLst/>
              <a:gdLst>
                <a:gd name="T0" fmla="*/ 18 w 24"/>
                <a:gd name="T1" fmla="*/ 52 h 53"/>
                <a:gd name="T2" fmla="*/ 18 w 24"/>
                <a:gd name="T3" fmla="*/ 48 h 53"/>
                <a:gd name="T4" fmla="*/ 6 w 24"/>
                <a:gd name="T5" fmla="*/ 23 h 53"/>
                <a:gd name="T6" fmla="*/ 1 w 24"/>
                <a:gd name="T7" fmla="*/ 2 h 53"/>
                <a:gd name="T8" fmla="*/ 0 w 24"/>
                <a:gd name="T9" fmla="*/ 1 h 53"/>
                <a:gd name="T10" fmla="*/ 3 w 24"/>
                <a:gd name="T11" fmla="*/ 0 h 53"/>
                <a:gd name="T12" fmla="*/ 5 w 24"/>
                <a:gd name="T13" fmla="*/ 9 h 53"/>
                <a:gd name="T14" fmla="*/ 22 w 24"/>
                <a:gd name="T15" fmla="*/ 48 h 53"/>
                <a:gd name="T16" fmla="*/ 23 w 24"/>
                <a:gd name="T17" fmla="*/ 53 h 53"/>
                <a:gd name="T18" fmla="*/ 18 w 24"/>
                <a:gd name="T1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53">
                  <a:moveTo>
                    <a:pt x="18" y="52"/>
                  </a:moveTo>
                  <a:cubicBezTo>
                    <a:pt x="21" y="50"/>
                    <a:pt x="18" y="49"/>
                    <a:pt x="18" y="48"/>
                  </a:cubicBezTo>
                  <a:cubicBezTo>
                    <a:pt x="13" y="40"/>
                    <a:pt x="8" y="32"/>
                    <a:pt x="6" y="23"/>
                  </a:cubicBezTo>
                  <a:cubicBezTo>
                    <a:pt x="3" y="16"/>
                    <a:pt x="1" y="10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5" y="3"/>
                    <a:pt x="5" y="6"/>
                    <a:pt x="5" y="9"/>
                  </a:cubicBezTo>
                  <a:cubicBezTo>
                    <a:pt x="9" y="23"/>
                    <a:pt x="14" y="36"/>
                    <a:pt x="22" y="48"/>
                  </a:cubicBezTo>
                  <a:cubicBezTo>
                    <a:pt x="23" y="50"/>
                    <a:pt x="24" y="51"/>
                    <a:pt x="23" y="53"/>
                  </a:cubicBezTo>
                  <a:cubicBezTo>
                    <a:pt x="21" y="53"/>
                    <a:pt x="19" y="53"/>
                    <a:pt x="18" y="52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8" name="Freeform 48"/>
            <p:cNvSpPr>
              <a:spLocks/>
            </p:cNvSpPr>
            <p:nvPr/>
          </p:nvSpPr>
          <p:spPr bwMode="auto">
            <a:xfrm>
              <a:off x="-6353175" y="2611438"/>
              <a:ext cx="76200" cy="120650"/>
            </a:xfrm>
            <a:custGeom>
              <a:avLst/>
              <a:gdLst>
                <a:gd name="T0" fmla="*/ 16 w 26"/>
                <a:gd name="T1" fmla="*/ 36 h 41"/>
                <a:gd name="T2" fmla="*/ 1 w 26"/>
                <a:gd name="T3" fmla="*/ 6 h 41"/>
                <a:gd name="T4" fmla="*/ 3 w 26"/>
                <a:gd name="T5" fmla="*/ 0 h 41"/>
                <a:gd name="T6" fmla="*/ 5 w 26"/>
                <a:gd name="T7" fmla="*/ 3 h 41"/>
                <a:gd name="T8" fmla="*/ 20 w 26"/>
                <a:gd name="T9" fmla="*/ 33 h 41"/>
                <a:gd name="T10" fmla="*/ 26 w 26"/>
                <a:gd name="T11" fmla="*/ 36 h 41"/>
                <a:gd name="T12" fmla="*/ 25 w 26"/>
                <a:gd name="T13" fmla="*/ 36 h 41"/>
                <a:gd name="T14" fmla="*/ 16 w 26"/>
                <a:gd name="T1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1">
                  <a:moveTo>
                    <a:pt x="16" y="36"/>
                  </a:moveTo>
                  <a:cubicBezTo>
                    <a:pt x="9" y="28"/>
                    <a:pt x="3" y="18"/>
                    <a:pt x="1" y="6"/>
                  </a:cubicBezTo>
                  <a:cubicBezTo>
                    <a:pt x="1" y="4"/>
                    <a:pt x="0" y="2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7" y="15"/>
                    <a:pt x="12" y="24"/>
                    <a:pt x="20" y="33"/>
                  </a:cubicBezTo>
                  <a:cubicBezTo>
                    <a:pt x="21" y="36"/>
                    <a:pt x="24" y="35"/>
                    <a:pt x="26" y="36"/>
                  </a:cubicBezTo>
                  <a:cubicBezTo>
                    <a:pt x="26" y="36"/>
                    <a:pt x="25" y="36"/>
                    <a:pt x="25" y="36"/>
                  </a:cubicBezTo>
                  <a:cubicBezTo>
                    <a:pt x="22" y="41"/>
                    <a:pt x="19" y="39"/>
                    <a:pt x="16" y="36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79" name="Freeform 49"/>
            <p:cNvSpPr>
              <a:spLocks/>
            </p:cNvSpPr>
            <p:nvPr/>
          </p:nvSpPr>
          <p:spPr bwMode="auto">
            <a:xfrm>
              <a:off x="-6324600" y="2898776"/>
              <a:ext cx="34925" cy="100013"/>
            </a:xfrm>
            <a:custGeom>
              <a:avLst/>
              <a:gdLst>
                <a:gd name="T0" fmla="*/ 6 w 12"/>
                <a:gd name="T1" fmla="*/ 28 h 34"/>
                <a:gd name="T2" fmla="*/ 1 w 12"/>
                <a:gd name="T3" fmla="*/ 7 h 34"/>
                <a:gd name="T4" fmla="*/ 1 w 12"/>
                <a:gd name="T5" fmla="*/ 5 h 34"/>
                <a:gd name="T6" fmla="*/ 2 w 12"/>
                <a:gd name="T7" fmla="*/ 0 h 34"/>
                <a:gd name="T8" fmla="*/ 4 w 12"/>
                <a:gd name="T9" fmla="*/ 4 h 34"/>
                <a:gd name="T10" fmla="*/ 12 w 12"/>
                <a:gd name="T11" fmla="*/ 31 h 34"/>
                <a:gd name="T12" fmla="*/ 9 w 12"/>
                <a:gd name="T13" fmla="*/ 32 h 34"/>
                <a:gd name="T14" fmla="*/ 6 w 12"/>
                <a:gd name="T15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4">
                  <a:moveTo>
                    <a:pt x="6" y="28"/>
                  </a:moveTo>
                  <a:cubicBezTo>
                    <a:pt x="5" y="21"/>
                    <a:pt x="1" y="14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1"/>
                    <a:pt x="2" y="0"/>
                  </a:cubicBezTo>
                  <a:cubicBezTo>
                    <a:pt x="5" y="0"/>
                    <a:pt x="4" y="3"/>
                    <a:pt x="4" y="4"/>
                  </a:cubicBezTo>
                  <a:cubicBezTo>
                    <a:pt x="5" y="14"/>
                    <a:pt x="8" y="23"/>
                    <a:pt x="12" y="31"/>
                  </a:cubicBezTo>
                  <a:cubicBezTo>
                    <a:pt x="12" y="34"/>
                    <a:pt x="10" y="33"/>
                    <a:pt x="9" y="32"/>
                  </a:cubicBezTo>
                  <a:cubicBezTo>
                    <a:pt x="8" y="31"/>
                    <a:pt x="7" y="30"/>
                    <a:pt x="6" y="28"/>
                  </a:cubicBezTo>
                  <a:close/>
                </a:path>
              </a:pathLst>
            </a:custGeom>
            <a:solidFill>
              <a:srgbClr val="EB8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0" name="Freeform 50"/>
            <p:cNvSpPr>
              <a:spLocks/>
            </p:cNvSpPr>
            <p:nvPr/>
          </p:nvSpPr>
          <p:spPr bwMode="auto">
            <a:xfrm>
              <a:off x="-5576888" y="2500313"/>
              <a:ext cx="28575" cy="104775"/>
            </a:xfrm>
            <a:custGeom>
              <a:avLst/>
              <a:gdLst>
                <a:gd name="T0" fmla="*/ 8 w 10"/>
                <a:gd name="T1" fmla="*/ 36 h 36"/>
                <a:gd name="T2" fmla="*/ 4 w 10"/>
                <a:gd name="T3" fmla="*/ 2 h 36"/>
                <a:gd name="T4" fmla="*/ 6 w 10"/>
                <a:gd name="T5" fmla="*/ 0 h 36"/>
                <a:gd name="T6" fmla="*/ 8 w 10"/>
                <a:gd name="T7" fmla="*/ 3 h 36"/>
                <a:gd name="T8" fmla="*/ 7 w 10"/>
                <a:gd name="T9" fmla="*/ 7 h 36"/>
                <a:gd name="T10" fmla="*/ 8 w 10"/>
                <a:gd name="T11" fmla="*/ 31 h 36"/>
                <a:gd name="T12" fmla="*/ 9 w 10"/>
                <a:gd name="T13" fmla="*/ 36 h 36"/>
                <a:gd name="T14" fmla="*/ 8 w 10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6">
                  <a:moveTo>
                    <a:pt x="8" y="36"/>
                  </a:moveTo>
                  <a:cubicBezTo>
                    <a:pt x="0" y="25"/>
                    <a:pt x="1" y="14"/>
                    <a:pt x="4" y="2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8" y="0"/>
                    <a:pt x="8" y="2"/>
                    <a:pt x="8" y="3"/>
                  </a:cubicBezTo>
                  <a:cubicBezTo>
                    <a:pt x="7" y="4"/>
                    <a:pt x="7" y="6"/>
                    <a:pt x="7" y="7"/>
                  </a:cubicBezTo>
                  <a:cubicBezTo>
                    <a:pt x="4" y="15"/>
                    <a:pt x="5" y="23"/>
                    <a:pt x="8" y="31"/>
                  </a:cubicBezTo>
                  <a:cubicBezTo>
                    <a:pt x="9" y="33"/>
                    <a:pt x="10" y="34"/>
                    <a:pt x="9" y="36"/>
                  </a:cubicBezTo>
                  <a:cubicBezTo>
                    <a:pt x="8" y="36"/>
                    <a:pt x="8" y="36"/>
                    <a:pt x="8" y="36"/>
                  </a:cubicBezTo>
                  <a:close/>
                </a:path>
              </a:pathLst>
            </a:custGeom>
            <a:solidFill>
              <a:srgbClr val="EB8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1" name="Freeform 51"/>
            <p:cNvSpPr>
              <a:spLocks/>
            </p:cNvSpPr>
            <p:nvPr/>
          </p:nvSpPr>
          <p:spPr bwMode="auto">
            <a:xfrm>
              <a:off x="-6411913" y="2646363"/>
              <a:ext cx="55563" cy="82550"/>
            </a:xfrm>
            <a:custGeom>
              <a:avLst/>
              <a:gdLst>
                <a:gd name="T0" fmla="*/ 11 w 19"/>
                <a:gd name="T1" fmla="*/ 27 h 28"/>
                <a:gd name="T2" fmla="*/ 6 w 19"/>
                <a:gd name="T3" fmla="*/ 20 h 28"/>
                <a:gd name="T4" fmla="*/ 1 w 19"/>
                <a:gd name="T5" fmla="*/ 4 h 28"/>
                <a:gd name="T6" fmla="*/ 3 w 19"/>
                <a:gd name="T7" fmla="*/ 0 h 28"/>
                <a:gd name="T8" fmla="*/ 9 w 19"/>
                <a:gd name="T9" fmla="*/ 17 h 28"/>
                <a:gd name="T10" fmla="*/ 19 w 19"/>
                <a:gd name="T11" fmla="*/ 26 h 28"/>
                <a:gd name="T12" fmla="*/ 11 w 19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1" y="27"/>
                  </a:moveTo>
                  <a:cubicBezTo>
                    <a:pt x="11" y="24"/>
                    <a:pt x="8" y="23"/>
                    <a:pt x="6" y="20"/>
                  </a:cubicBezTo>
                  <a:cubicBezTo>
                    <a:pt x="3" y="15"/>
                    <a:pt x="2" y="10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6"/>
                    <a:pt x="5" y="11"/>
                    <a:pt x="9" y="17"/>
                  </a:cubicBezTo>
                  <a:cubicBezTo>
                    <a:pt x="11" y="21"/>
                    <a:pt x="13" y="26"/>
                    <a:pt x="19" y="26"/>
                  </a:cubicBezTo>
                  <a:cubicBezTo>
                    <a:pt x="17" y="28"/>
                    <a:pt x="14" y="27"/>
                    <a:pt x="11" y="27"/>
                  </a:cubicBezTo>
                  <a:close/>
                </a:path>
              </a:pathLst>
            </a:custGeom>
            <a:solidFill>
              <a:srgbClr val="EB8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2" name="Freeform 52"/>
            <p:cNvSpPr>
              <a:spLocks/>
            </p:cNvSpPr>
            <p:nvPr/>
          </p:nvSpPr>
          <p:spPr bwMode="auto">
            <a:xfrm>
              <a:off x="-5451475" y="1774826"/>
              <a:ext cx="96838" cy="200025"/>
            </a:xfrm>
            <a:custGeom>
              <a:avLst/>
              <a:gdLst>
                <a:gd name="T0" fmla="*/ 1 w 33"/>
                <a:gd name="T1" fmla="*/ 34 h 68"/>
                <a:gd name="T2" fmla="*/ 1 w 33"/>
                <a:gd name="T3" fmla="*/ 4 h 68"/>
                <a:gd name="T4" fmla="*/ 5 w 33"/>
                <a:gd name="T5" fmla="*/ 1 h 68"/>
                <a:gd name="T6" fmla="*/ 32 w 33"/>
                <a:gd name="T7" fmla="*/ 32 h 68"/>
                <a:gd name="T8" fmla="*/ 30 w 33"/>
                <a:gd name="T9" fmla="*/ 53 h 68"/>
                <a:gd name="T10" fmla="*/ 3 w 33"/>
                <a:gd name="T11" fmla="*/ 67 h 68"/>
                <a:gd name="T12" fmla="*/ 1 w 33"/>
                <a:gd name="T13" fmla="*/ 63 h 68"/>
                <a:gd name="T14" fmla="*/ 1 w 33"/>
                <a:gd name="T15" fmla="*/ 34 h 68"/>
                <a:gd name="T16" fmla="*/ 1 w 33"/>
                <a:gd name="T1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68">
                  <a:moveTo>
                    <a:pt x="1" y="34"/>
                  </a:moveTo>
                  <a:cubicBezTo>
                    <a:pt x="1" y="24"/>
                    <a:pt x="1" y="14"/>
                    <a:pt x="1" y="4"/>
                  </a:cubicBezTo>
                  <a:cubicBezTo>
                    <a:pt x="1" y="1"/>
                    <a:pt x="2" y="0"/>
                    <a:pt x="5" y="1"/>
                  </a:cubicBezTo>
                  <a:cubicBezTo>
                    <a:pt x="22" y="4"/>
                    <a:pt x="31" y="14"/>
                    <a:pt x="32" y="32"/>
                  </a:cubicBezTo>
                  <a:cubicBezTo>
                    <a:pt x="33" y="39"/>
                    <a:pt x="32" y="46"/>
                    <a:pt x="30" y="53"/>
                  </a:cubicBezTo>
                  <a:cubicBezTo>
                    <a:pt x="25" y="65"/>
                    <a:pt x="13" y="68"/>
                    <a:pt x="3" y="67"/>
                  </a:cubicBezTo>
                  <a:cubicBezTo>
                    <a:pt x="0" y="67"/>
                    <a:pt x="1" y="65"/>
                    <a:pt x="1" y="63"/>
                  </a:cubicBezTo>
                  <a:cubicBezTo>
                    <a:pt x="1" y="54"/>
                    <a:pt x="1" y="4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3" name="Freeform 53"/>
            <p:cNvSpPr>
              <a:spLocks/>
            </p:cNvSpPr>
            <p:nvPr/>
          </p:nvSpPr>
          <p:spPr bwMode="auto">
            <a:xfrm>
              <a:off x="-5219700" y="1798638"/>
              <a:ext cx="122238" cy="190500"/>
            </a:xfrm>
            <a:custGeom>
              <a:avLst/>
              <a:gdLst>
                <a:gd name="T0" fmla="*/ 0 w 42"/>
                <a:gd name="T1" fmla="*/ 32 h 65"/>
                <a:gd name="T2" fmla="*/ 7 w 42"/>
                <a:gd name="T3" fmla="*/ 11 h 65"/>
                <a:gd name="T4" fmla="*/ 36 w 42"/>
                <a:gd name="T5" fmla="*/ 15 h 65"/>
                <a:gd name="T6" fmla="*/ 33 w 42"/>
                <a:gd name="T7" fmla="*/ 52 h 65"/>
                <a:gd name="T8" fmla="*/ 2 w 42"/>
                <a:gd name="T9" fmla="*/ 47 h 65"/>
                <a:gd name="T10" fmla="*/ 0 w 42"/>
                <a:gd name="T11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5">
                  <a:moveTo>
                    <a:pt x="0" y="32"/>
                  </a:moveTo>
                  <a:cubicBezTo>
                    <a:pt x="0" y="24"/>
                    <a:pt x="2" y="17"/>
                    <a:pt x="7" y="11"/>
                  </a:cubicBezTo>
                  <a:cubicBezTo>
                    <a:pt x="18" y="0"/>
                    <a:pt x="28" y="2"/>
                    <a:pt x="36" y="15"/>
                  </a:cubicBezTo>
                  <a:cubicBezTo>
                    <a:pt x="42" y="25"/>
                    <a:pt x="41" y="43"/>
                    <a:pt x="33" y="52"/>
                  </a:cubicBezTo>
                  <a:cubicBezTo>
                    <a:pt x="25" y="61"/>
                    <a:pt x="9" y="65"/>
                    <a:pt x="2" y="47"/>
                  </a:cubicBezTo>
                  <a:cubicBezTo>
                    <a:pt x="1" y="42"/>
                    <a:pt x="0" y="37"/>
                    <a:pt x="0" y="32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4" name="Freeform 54"/>
            <p:cNvSpPr>
              <a:spLocks/>
            </p:cNvSpPr>
            <p:nvPr/>
          </p:nvSpPr>
          <p:spPr bwMode="auto">
            <a:xfrm>
              <a:off x="-5821363" y="1328738"/>
              <a:ext cx="133350" cy="184150"/>
            </a:xfrm>
            <a:custGeom>
              <a:avLst/>
              <a:gdLst>
                <a:gd name="T0" fmla="*/ 1 w 45"/>
                <a:gd name="T1" fmla="*/ 31 h 63"/>
                <a:gd name="T2" fmla="*/ 9 w 45"/>
                <a:gd name="T3" fmla="*/ 10 h 63"/>
                <a:gd name="T4" fmla="*/ 35 w 45"/>
                <a:gd name="T5" fmla="*/ 12 h 63"/>
                <a:gd name="T6" fmla="*/ 30 w 45"/>
                <a:gd name="T7" fmla="*/ 55 h 63"/>
                <a:gd name="T8" fmla="*/ 3 w 45"/>
                <a:gd name="T9" fmla="*/ 46 h 63"/>
                <a:gd name="T10" fmla="*/ 1 w 45"/>
                <a:gd name="T11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3">
                  <a:moveTo>
                    <a:pt x="1" y="31"/>
                  </a:moveTo>
                  <a:cubicBezTo>
                    <a:pt x="1" y="23"/>
                    <a:pt x="3" y="16"/>
                    <a:pt x="9" y="10"/>
                  </a:cubicBezTo>
                  <a:cubicBezTo>
                    <a:pt x="18" y="0"/>
                    <a:pt x="27" y="1"/>
                    <a:pt x="35" y="12"/>
                  </a:cubicBezTo>
                  <a:cubicBezTo>
                    <a:pt x="45" y="24"/>
                    <a:pt x="42" y="46"/>
                    <a:pt x="30" y="55"/>
                  </a:cubicBezTo>
                  <a:cubicBezTo>
                    <a:pt x="19" y="63"/>
                    <a:pt x="7" y="59"/>
                    <a:pt x="3" y="46"/>
                  </a:cubicBezTo>
                  <a:cubicBezTo>
                    <a:pt x="1" y="41"/>
                    <a:pt x="0" y="36"/>
                    <a:pt x="1" y="31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5" name="Freeform 55"/>
            <p:cNvSpPr>
              <a:spLocks/>
            </p:cNvSpPr>
            <p:nvPr/>
          </p:nvSpPr>
          <p:spPr bwMode="auto">
            <a:xfrm>
              <a:off x="-5726113" y="1789113"/>
              <a:ext cx="80963" cy="106363"/>
            </a:xfrm>
            <a:custGeom>
              <a:avLst/>
              <a:gdLst>
                <a:gd name="T0" fmla="*/ 0 w 28"/>
                <a:gd name="T1" fmla="*/ 18 h 36"/>
                <a:gd name="T2" fmla="*/ 0 w 28"/>
                <a:gd name="T3" fmla="*/ 3 h 36"/>
                <a:gd name="T4" fmla="*/ 2 w 28"/>
                <a:gd name="T5" fmla="*/ 0 h 36"/>
                <a:gd name="T6" fmla="*/ 17 w 28"/>
                <a:gd name="T7" fmla="*/ 2 h 36"/>
                <a:gd name="T8" fmla="*/ 28 w 28"/>
                <a:gd name="T9" fmla="*/ 15 h 36"/>
                <a:gd name="T10" fmla="*/ 20 w 28"/>
                <a:gd name="T11" fmla="*/ 30 h 36"/>
                <a:gd name="T12" fmla="*/ 3 w 28"/>
                <a:gd name="T13" fmla="*/ 36 h 36"/>
                <a:gd name="T14" fmla="*/ 0 w 28"/>
                <a:gd name="T15" fmla="*/ 33 h 36"/>
                <a:gd name="T16" fmla="*/ 0 w 28"/>
                <a:gd name="T17" fmla="*/ 18 h 36"/>
                <a:gd name="T18" fmla="*/ 0 w 28"/>
                <a:gd name="T1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6">
                  <a:moveTo>
                    <a:pt x="0" y="18"/>
                  </a:moveTo>
                  <a:cubicBezTo>
                    <a:pt x="0" y="13"/>
                    <a:pt x="0" y="8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7" y="0"/>
                    <a:pt x="12" y="0"/>
                    <a:pt x="17" y="2"/>
                  </a:cubicBezTo>
                  <a:cubicBezTo>
                    <a:pt x="24" y="4"/>
                    <a:pt x="27" y="9"/>
                    <a:pt x="28" y="15"/>
                  </a:cubicBezTo>
                  <a:cubicBezTo>
                    <a:pt x="28" y="22"/>
                    <a:pt x="26" y="27"/>
                    <a:pt x="20" y="30"/>
                  </a:cubicBezTo>
                  <a:cubicBezTo>
                    <a:pt x="15" y="33"/>
                    <a:pt x="9" y="35"/>
                    <a:pt x="3" y="36"/>
                  </a:cubicBezTo>
                  <a:cubicBezTo>
                    <a:pt x="0" y="36"/>
                    <a:pt x="0" y="35"/>
                    <a:pt x="0" y="33"/>
                  </a:cubicBezTo>
                  <a:cubicBezTo>
                    <a:pt x="0" y="28"/>
                    <a:pt x="0" y="23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1D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6" name="Freeform 56"/>
            <p:cNvSpPr>
              <a:spLocks/>
            </p:cNvSpPr>
            <p:nvPr/>
          </p:nvSpPr>
          <p:spPr bwMode="auto">
            <a:xfrm>
              <a:off x="-4657725" y="2470151"/>
              <a:ext cx="515938" cy="733425"/>
            </a:xfrm>
            <a:custGeom>
              <a:avLst/>
              <a:gdLst>
                <a:gd name="T0" fmla="*/ 176 w 176"/>
                <a:gd name="T1" fmla="*/ 152 h 250"/>
                <a:gd name="T2" fmla="*/ 157 w 176"/>
                <a:gd name="T3" fmla="*/ 213 h 250"/>
                <a:gd name="T4" fmla="*/ 109 w 176"/>
                <a:gd name="T5" fmla="*/ 244 h 250"/>
                <a:gd name="T6" fmla="*/ 30 w 176"/>
                <a:gd name="T7" fmla="*/ 225 h 250"/>
                <a:gd name="T8" fmla="*/ 1 w 176"/>
                <a:gd name="T9" fmla="*/ 157 h 250"/>
                <a:gd name="T10" fmla="*/ 19 w 176"/>
                <a:gd name="T11" fmla="*/ 90 h 250"/>
                <a:gd name="T12" fmla="*/ 35 w 176"/>
                <a:gd name="T13" fmla="*/ 55 h 250"/>
                <a:gd name="T14" fmla="*/ 62 w 176"/>
                <a:gd name="T15" fmla="*/ 16 h 250"/>
                <a:gd name="T16" fmla="*/ 97 w 176"/>
                <a:gd name="T17" fmla="*/ 0 h 250"/>
                <a:gd name="T18" fmla="*/ 119 w 176"/>
                <a:gd name="T19" fmla="*/ 9 h 250"/>
                <a:gd name="T20" fmla="*/ 146 w 176"/>
                <a:gd name="T21" fmla="*/ 45 h 250"/>
                <a:gd name="T22" fmla="*/ 173 w 176"/>
                <a:gd name="T23" fmla="*/ 120 h 250"/>
                <a:gd name="T24" fmla="*/ 176 w 176"/>
                <a:gd name="T25" fmla="*/ 15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50">
                  <a:moveTo>
                    <a:pt x="176" y="152"/>
                  </a:moveTo>
                  <a:cubicBezTo>
                    <a:pt x="175" y="174"/>
                    <a:pt x="171" y="195"/>
                    <a:pt x="157" y="213"/>
                  </a:cubicBezTo>
                  <a:cubicBezTo>
                    <a:pt x="144" y="229"/>
                    <a:pt x="128" y="240"/>
                    <a:pt x="109" y="244"/>
                  </a:cubicBezTo>
                  <a:cubicBezTo>
                    <a:pt x="80" y="250"/>
                    <a:pt x="53" y="244"/>
                    <a:pt x="30" y="225"/>
                  </a:cubicBezTo>
                  <a:cubicBezTo>
                    <a:pt x="9" y="207"/>
                    <a:pt x="0" y="184"/>
                    <a:pt x="1" y="157"/>
                  </a:cubicBezTo>
                  <a:cubicBezTo>
                    <a:pt x="2" y="133"/>
                    <a:pt x="10" y="112"/>
                    <a:pt x="19" y="90"/>
                  </a:cubicBezTo>
                  <a:cubicBezTo>
                    <a:pt x="24" y="78"/>
                    <a:pt x="30" y="67"/>
                    <a:pt x="35" y="55"/>
                  </a:cubicBezTo>
                  <a:cubicBezTo>
                    <a:pt x="43" y="41"/>
                    <a:pt x="51" y="27"/>
                    <a:pt x="62" y="16"/>
                  </a:cubicBezTo>
                  <a:cubicBezTo>
                    <a:pt x="72" y="6"/>
                    <a:pt x="83" y="0"/>
                    <a:pt x="97" y="0"/>
                  </a:cubicBezTo>
                  <a:cubicBezTo>
                    <a:pt x="106" y="1"/>
                    <a:pt x="113" y="4"/>
                    <a:pt x="119" y="9"/>
                  </a:cubicBezTo>
                  <a:cubicBezTo>
                    <a:pt x="130" y="19"/>
                    <a:pt x="139" y="32"/>
                    <a:pt x="146" y="45"/>
                  </a:cubicBezTo>
                  <a:cubicBezTo>
                    <a:pt x="158" y="69"/>
                    <a:pt x="168" y="94"/>
                    <a:pt x="173" y="120"/>
                  </a:cubicBezTo>
                  <a:cubicBezTo>
                    <a:pt x="175" y="131"/>
                    <a:pt x="176" y="141"/>
                    <a:pt x="176" y="152"/>
                  </a:cubicBezTo>
                  <a:close/>
                </a:path>
              </a:pathLst>
            </a:custGeom>
            <a:solidFill>
              <a:srgbClr val="D39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7" name="Freeform 57"/>
            <p:cNvSpPr>
              <a:spLocks/>
            </p:cNvSpPr>
            <p:nvPr/>
          </p:nvSpPr>
          <p:spPr bwMode="auto">
            <a:xfrm>
              <a:off x="-6022975" y="2778126"/>
              <a:ext cx="249238" cy="244475"/>
            </a:xfrm>
            <a:custGeom>
              <a:avLst/>
              <a:gdLst>
                <a:gd name="T0" fmla="*/ 70 w 85"/>
                <a:gd name="T1" fmla="*/ 51 h 83"/>
                <a:gd name="T2" fmla="*/ 67 w 85"/>
                <a:gd name="T3" fmla="*/ 51 h 83"/>
                <a:gd name="T4" fmla="*/ 61 w 85"/>
                <a:gd name="T5" fmla="*/ 51 h 83"/>
                <a:gd name="T6" fmla="*/ 59 w 85"/>
                <a:gd name="T7" fmla="*/ 51 h 83"/>
                <a:gd name="T8" fmla="*/ 57 w 85"/>
                <a:gd name="T9" fmla="*/ 47 h 83"/>
                <a:gd name="T10" fmla="*/ 54 w 85"/>
                <a:gd name="T11" fmla="*/ 50 h 83"/>
                <a:gd name="T12" fmla="*/ 46 w 85"/>
                <a:gd name="T13" fmla="*/ 44 h 83"/>
                <a:gd name="T14" fmla="*/ 52 w 85"/>
                <a:gd name="T15" fmla="*/ 39 h 83"/>
                <a:gd name="T16" fmla="*/ 81 w 85"/>
                <a:gd name="T17" fmla="*/ 38 h 83"/>
                <a:gd name="T18" fmla="*/ 85 w 85"/>
                <a:gd name="T19" fmla="*/ 41 h 83"/>
                <a:gd name="T20" fmla="*/ 82 w 85"/>
                <a:gd name="T21" fmla="*/ 44 h 83"/>
                <a:gd name="T22" fmla="*/ 76 w 85"/>
                <a:gd name="T23" fmla="*/ 48 h 83"/>
                <a:gd name="T24" fmla="*/ 76 w 85"/>
                <a:gd name="T25" fmla="*/ 64 h 83"/>
                <a:gd name="T26" fmla="*/ 51 w 85"/>
                <a:gd name="T27" fmla="*/ 79 h 83"/>
                <a:gd name="T28" fmla="*/ 26 w 85"/>
                <a:gd name="T29" fmla="*/ 68 h 83"/>
                <a:gd name="T30" fmla="*/ 3 w 85"/>
                <a:gd name="T31" fmla="*/ 33 h 83"/>
                <a:gd name="T32" fmla="*/ 2 w 85"/>
                <a:gd name="T33" fmla="*/ 4 h 83"/>
                <a:gd name="T34" fmla="*/ 4 w 85"/>
                <a:gd name="T35" fmla="*/ 0 h 83"/>
                <a:gd name="T36" fmla="*/ 4 w 85"/>
                <a:gd name="T37" fmla="*/ 3 h 83"/>
                <a:gd name="T38" fmla="*/ 21 w 85"/>
                <a:gd name="T39" fmla="*/ 58 h 83"/>
                <a:gd name="T40" fmla="*/ 35 w 85"/>
                <a:gd name="T41" fmla="*/ 67 h 83"/>
                <a:gd name="T42" fmla="*/ 55 w 85"/>
                <a:gd name="T43" fmla="*/ 74 h 83"/>
                <a:gd name="T44" fmla="*/ 69 w 85"/>
                <a:gd name="T45" fmla="*/ 68 h 83"/>
                <a:gd name="T46" fmla="*/ 71 w 85"/>
                <a:gd name="T47" fmla="*/ 51 h 83"/>
                <a:gd name="T48" fmla="*/ 71 w 85"/>
                <a:gd name="T49" fmla="*/ 50 h 83"/>
                <a:gd name="T50" fmla="*/ 72 w 85"/>
                <a:gd name="T51" fmla="*/ 47 h 83"/>
                <a:gd name="T52" fmla="*/ 71 w 85"/>
                <a:gd name="T53" fmla="*/ 47 h 83"/>
                <a:gd name="T54" fmla="*/ 70 w 85"/>
                <a:gd name="T55" fmla="*/ 50 h 83"/>
                <a:gd name="T56" fmla="*/ 70 w 85"/>
                <a:gd name="T57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5" h="83">
                  <a:moveTo>
                    <a:pt x="70" y="51"/>
                  </a:moveTo>
                  <a:cubicBezTo>
                    <a:pt x="69" y="51"/>
                    <a:pt x="68" y="51"/>
                    <a:pt x="67" y="51"/>
                  </a:cubicBezTo>
                  <a:cubicBezTo>
                    <a:pt x="64" y="47"/>
                    <a:pt x="64" y="47"/>
                    <a:pt x="61" y="51"/>
                  </a:cubicBezTo>
                  <a:cubicBezTo>
                    <a:pt x="60" y="51"/>
                    <a:pt x="60" y="51"/>
                    <a:pt x="59" y="51"/>
                  </a:cubicBezTo>
                  <a:cubicBezTo>
                    <a:pt x="58" y="50"/>
                    <a:pt x="58" y="48"/>
                    <a:pt x="57" y="47"/>
                  </a:cubicBezTo>
                  <a:cubicBezTo>
                    <a:pt x="55" y="47"/>
                    <a:pt x="55" y="49"/>
                    <a:pt x="54" y="50"/>
                  </a:cubicBezTo>
                  <a:cubicBezTo>
                    <a:pt x="52" y="48"/>
                    <a:pt x="48" y="48"/>
                    <a:pt x="46" y="44"/>
                  </a:cubicBezTo>
                  <a:cubicBezTo>
                    <a:pt x="47" y="41"/>
                    <a:pt x="50" y="40"/>
                    <a:pt x="52" y="39"/>
                  </a:cubicBezTo>
                  <a:cubicBezTo>
                    <a:pt x="62" y="35"/>
                    <a:pt x="72" y="34"/>
                    <a:pt x="81" y="38"/>
                  </a:cubicBezTo>
                  <a:cubicBezTo>
                    <a:pt x="83" y="39"/>
                    <a:pt x="85" y="39"/>
                    <a:pt x="85" y="41"/>
                  </a:cubicBezTo>
                  <a:cubicBezTo>
                    <a:pt x="85" y="43"/>
                    <a:pt x="84" y="44"/>
                    <a:pt x="82" y="44"/>
                  </a:cubicBezTo>
                  <a:cubicBezTo>
                    <a:pt x="78" y="42"/>
                    <a:pt x="77" y="45"/>
                    <a:pt x="76" y="48"/>
                  </a:cubicBezTo>
                  <a:cubicBezTo>
                    <a:pt x="76" y="53"/>
                    <a:pt x="77" y="59"/>
                    <a:pt x="76" y="64"/>
                  </a:cubicBezTo>
                  <a:cubicBezTo>
                    <a:pt x="72" y="78"/>
                    <a:pt x="65" y="83"/>
                    <a:pt x="51" y="79"/>
                  </a:cubicBezTo>
                  <a:cubicBezTo>
                    <a:pt x="43" y="76"/>
                    <a:pt x="34" y="73"/>
                    <a:pt x="26" y="68"/>
                  </a:cubicBezTo>
                  <a:cubicBezTo>
                    <a:pt x="13" y="60"/>
                    <a:pt x="7" y="47"/>
                    <a:pt x="3" y="33"/>
                  </a:cubicBezTo>
                  <a:cubicBezTo>
                    <a:pt x="0" y="23"/>
                    <a:pt x="0" y="1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2" y="24"/>
                    <a:pt x="7" y="42"/>
                    <a:pt x="21" y="58"/>
                  </a:cubicBezTo>
                  <a:cubicBezTo>
                    <a:pt x="25" y="62"/>
                    <a:pt x="30" y="64"/>
                    <a:pt x="35" y="67"/>
                  </a:cubicBezTo>
                  <a:cubicBezTo>
                    <a:pt x="41" y="70"/>
                    <a:pt x="48" y="72"/>
                    <a:pt x="55" y="74"/>
                  </a:cubicBezTo>
                  <a:cubicBezTo>
                    <a:pt x="62" y="76"/>
                    <a:pt x="65" y="74"/>
                    <a:pt x="69" y="68"/>
                  </a:cubicBezTo>
                  <a:cubicBezTo>
                    <a:pt x="72" y="62"/>
                    <a:pt x="74" y="57"/>
                    <a:pt x="71" y="51"/>
                  </a:cubicBezTo>
                  <a:cubicBezTo>
                    <a:pt x="71" y="51"/>
                    <a:pt x="71" y="50"/>
                    <a:pt x="71" y="50"/>
                  </a:cubicBezTo>
                  <a:cubicBezTo>
                    <a:pt x="72" y="49"/>
                    <a:pt x="73" y="48"/>
                    <a:pt x="72" y="47"/>
                  </a:cubicBezTo>
                  <a:cubicBezTo>
                    <a:pt x="72" y="46"/>
                    <a:pt x="72" y="46"/>
                    <a:pt x="71" y="47"/>
                  </a:cubicBezTo>
                  <a:cubicBezTo>
                    <a:pt x="70" y="47"/>
                    <a:pt x="70" y="49"/>
                    <a:pt x="70" y="50"/>
                  </a:cubicBezTo>
                  <a:cubicBezTo>
                    <a:pt x="70" y="50"/>
                    <a:pt x="70" y="50"/>
                    <a:pt x="70" y="51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8" name="Freeform 58"/>
            <p:cNvSpPr>
              <a:spLocks/>
            </p:cNvSpPr>
            <p:nvPr/>
          </p:nvSpPr>
          <p:spPr bwMode="auto">
            <a:xfrm>
              <a:off x="-5908675" y="2836863"/>
              <a:ext cx="149225" cy="69850"/>
            </a:xfrm>
            <a:custGeom>
              <a:avLst/>
              <a:gdLst>
                <a:gd name="T0" fmla="*/ 46 w 51"/>
                <a:gd name="T1" fmla="*/ 21 h 24"/>
                <a:gd name="T2" fmla="*/ 7 w 51"/>
                <a:gd name="T3" fmla="*/ 24 h 24"/>
                <a:gd name="T4" fmla="*/ 2 w 51"/>
                <a:gd name="T5" fmla="*/ 12 h 24"/>
                <a:gd name="T6" fmla="*/ 14 w 51"/>
                <a:gd name="T7" fmla="*/ 7 h 24"/>
                <a:gd name="T8" fmla="*/ 16 w 51"/>
                <a:gd name="T9" fmla="*/ 11 h 24"/>
                <a:gd name="T10" fmla="*/ 19 w 51"/>
                <a:gd name="T11" fmla="*/ 9 h 24"/>
                <a:gd name="T12" fmla="*/ 21 w 51"/>
                <a:gd name="T13" fmla="*/ 9 h 24"/>
                <a:gd name="T14" fmla="*/ 26 w 51"/>
                <a:gd name="T15" fmla="*/ 11 h 24"/>
                <a:gd name="T16" fmla="*/ 28 w 51"/>
                <a:gd name="T17" fmla="*/ 10 h 24"/>
                <a:gd name="T18" fmla="*/ 32 w 51"/>
                <a:gd name="T19" fmla="*/ 8 h 24"/>
                <a:gd name="T20" fmla="*/ 34 w 51"/>
                <a:gd name="T21" fmla="*/ 6 h 24"/>
                <a:gd name="T22" fmla="*/ 34 w 51"/>
                <a:gd name="T23" fmla="*/ 6 h 24"/>
                <a:gd name="T24" fmla="*/ 36 w 51"/>
                <a:gd name="T25" fmla="*/ 7 h 24"/>
                <a:gd name="T26" fmla="*/ 38 w 51"/>
                <a:gd name="T27" fmla="*/ 8 h 24"/>
                <a:gd name="T28" fmla="*/ 39 w 51"/>
                <a:gd name="T29" fmla="*/ 5 h 24"/>
                <a:gd name="T30" fmla="*/ 39 w 51"/>
                <a:gd name="T31" fmla="*/ 3 h 24"/>
                <a:gd name="T32" fmla="*/ 51 w 51"/>
                <a:gd name="T33" fmla="*/ 11 h 24"/>
                <a:gd name="T34" fmla="*/ 50 w 51"/>
                <a:gd name="T35" fmla="*/ 16 h 24"/>
                <a:gd name="T36" fmla="*/ 46 w 51"/>
                <a:gd name="T3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24">
                  <a:moveTo>
                    <a:pt x="46" y="21"/>
                  </a:moveTo>
                  <a:cubicBezTo>
                    <a:pt x="33" y="14"/>
                    <a:pt x="20" y="16"/>
                    <a:pt x="7" y="24"/>
                  </a:cubicBezTo>
                  <a:cubicBezTo>
                    <a:pt x="3" y="22"/>
                    <a:pt x="0" y="16"/>
                    <a:pt x="2" y="12"/>
                  </a:cubicBezTo>
                  <a:cubicBezTo>
                    <a:pt x="4" y="7"/>
                    <a:pt x="8" y="6"/>
                    <a:pt x="14" y="7"/>
                  </a:cubicBezTo>
                  <a:cubicBezTo>
                    <a:pt x="16" y="8"/>
                    <a:pt x="15" y="10"/>
                    <a:pt x="16" y="11"/>
                  </a:cubicBezTo>
                  <a:cubicBezTo>
                    <a:pt x="18" y="11"/>
                    <a:pt x="18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2" y="11"/>
                    <a:pt x="23" y="14"/>
                    <a:pt x="26" y="11"/>
                  </a:cubicBezTo>
                  <a:cubicBezTo>
                    <a:pt x="27" y="11"/>
                    <a:pt x="26" y="8"/>
                    <a:pt x="28" y="10"/>
                  </a:cubicBezTo>
                  <a:cubicBezTo>
                    <a:pt x="30" y="11"/>
                    <a:pt x="33" y="12"/>
                    <a:pt x="32" y="8"/>
                  </a:cubicBezTo>
                  <a:cubicBezTo>
                    <a:pt x="33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5" y="6"/>
                    <a:pt x="35" y="6"/>
                    <a:pt x="36" y="7"/>
                  </a:cubicBezTo>
                  <a:cubicBezTo>
                    <a:pt x="36" y="8"/>
                    <a:pt x="37" y="9"/>
                    <a:pt x="38" y="8"/>
                  </a:cubicBezTo>
                  <a:cubicBezTo>
                    <a:pt x="39" y="8"/>
                    <a:pt x="39" y="7"/>
                    <a:pt x="39" y="5"/>
                  </a:cubicBezTo>
                  <a:cubicBezTo>
                    <a:pt x="39" y="5"/>
                    <a:pt x="39" y="4"/>
                    <a:pt x="39" y="3"/>
                  </a:cubicBezTo>
                  <a:cubicBezTo>
                    <a:pt x="46" y="0"/>
                    <a:pt x="48" y="2"/>
                    <a:pt x="51" y="11"/>
                  </a:cubicBezTo>
                  <a:cubicBezTo>
                    <a:pt x="51" y="13"/>
                    <a:pt x="51" y="14"/>
                    <a:pt x="50" y="16"/>
                  </a:cubicBezTo>
                  <a:cubicBezTo>
                    <a:pt x="49" y="17"/>
                    <a:pt x="49" y="20"/>
                    <a:pt x="46" y="21"/>
                  </a:cubicBezTo>
                  <a:close/>
                </a:path>
              </a:pathLst>
            </a:custGeom>
            <a:solidFill>
              <a:srgbClr val="51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89" name="Freeform 59"/>
            <p:cNvSpPr>
              <a:spLocks/>
            </p:cNvSpPr>
            <p:nvPr/>
          </p:nvSpPr>
          <p:spPr bwMode="auto">
            <a:xfrm>
              <a:off x="-5764213" y="2701926"/>
              <a:ext cx="104775" cy="225425"/>
            </a:xfrm>
            <a:custGeom>
              <a:avLst/>
              <a:gdLst>
                <a:gd name="T0" fmla="*/ 1 w 36"/>
                <a:gd name="T1" fmla="*/ 62 h 77"/>
                <a:gd name="T2" fmla="*/ 2 w 36"/>
                <a:gd name="T3" fmla="*/ 57 h 77"/>
                <a:gd name="T4" fmla="*/ 15 w 36"/>
                <a:gd name="T5" fmla="*/ 66 h 77"/>
                <a:gd name="T6" fmla="*/ 26 w 36"/>
                <a:gd name="T7" fmla="*/ 63 h 77"/>
                <a:gd name="T8" fmla="*/ 30 w 36"/>
                <a:gd name="T9" fmla="*/ 47 h 77"/>
                <a:gd name="T10" fmla="*/ 11 w 36"/>
                <a:gd name="T11" fmla="*/ 2 h 77"/>
                <a:gd name="T12" fmla="*/ 9 w 36"/>
                <a:gd name="T13" fmla="*/ 1 h 77"/>
                <a:gd name="T14" fmla="*/ 18 w 36"/>
                <a:gd name="T15" fmla="*/ 4 h 77"/>
                <a:gd name="T16" fmla="*/ 35 w 36"/>
                <a:gd name="T17" fmla="*/ 42 h 77"/>
                <a:gd name="T18" fmla="*/ 33 w 36"/>
                <a:gd name="T19" fmla="*/ 60 h 77"/>
                <a:gd name="T20" fmla="*/ 10 w 36"/>
                <a:gd name="T21" fmla="*/ 69 h 77"/>
                <a:gd name="T22" fmla="*/ 1 w 36"/>
                <a:gd name="T23" fmla="*/ 6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77">
                  <a:moveTo>
                    <a:pt x="1" y="62"/>
                  </a:moveTo>
                  <a:cubicBezTo>
                    <a:pt x="1" y="60"/>
                    <a:pt x="0" y="59"/>
                    <a:pt x="2" y="57"/>
                  </a:cubicBezTo>
                  <a:cubicBezTo>
                    <a:pt x="6" y="60"/>
                    <a:pt x="10" y="64"/>
                    <a:pt x="15" y="66"/>
                  </a:cubicBezTo>
                  <a:cubicBezTo>
                    <a:pt x="20" y="68"/>
                    <a:pt x="23" y="68"/>
                    <a:pt x="26" y="63"/>
                  </a:cubicBezTo>
                  <a:cubicBezTo>
                    <a:pt x="29" y="58"/>
                    <a:pt x="29" y="53"/>
                    <a:pt x="30" y="47"/>
                  </a:cubicBezTo>
                  <a:cubicBezTo>
                    <a:pt x="32" y="29"/>
                    <a:pt x="26" y="14"/>
                    <a:pt x="11" y="2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30" y="14"/>
                    <a:pt x="36" y="27"/>
                    <a:pt x="35" y="42"/>
                  </a:cubicBezTo>
                  <a:cubicBezTo>
                    <a:pt x="35" y="48"/>
                    <a:pt x="35" y="54"/>
                    <a:pt x="33" y="60"/>
                  </a:cubicBezTo>
                  <a:cubicBezTo>
                    <a:pt x="29" y="72"/>
                    <a:pt x="20" y="77"/>
                    <a:pt x="10" y="69"/>
                  </a:cubicBezTo>
                  <a:cubicBezTo>
                    <a:pt x="7" y="67"/>
                    <a:pt x="3" y="65"/>
                    <a:pt x="1" y="62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0" name="Freeform 60"/>
            <p:cNvSpPr>
              <a:spLocks/>
            </p:cNvSpPr>
            <p:nvPr/>
          </p:nvSpPr>
          <p:spPr bwMode="auto">
            <a:xfrm>
              <a:off x="-6162675" y="2867026"/>
              <a:ext cx="87313" cy="180975"/>
            </a:xfrm>
            <a:custGeom>
              <a:avLst/>
              <a:gdLst>
                <a:gd name="T0" fmla="*/ 30 w 30"/>
                <a:gd name="T1" fmla="*/ 62 h 62"/>
                <a:gd name="T2" fmla="*/ 24 w 30"/>
                <a:gd name="T3" fmla="*/ 59 h 62"/>
                <a:gd name="T4" fmla="*/ 2 w 30"/>
                <a:gd name="T5" fmla="*/ 11 h 62"/>
                <a:gd name="T6" fmla="*/ 1 w 30"/>
                <a:gd name="T7" fmla="*/ 3 h 62"/>
                <a:gd name="T8" fmla="*/ 3 w 30"/>
                <a:gd name="T9" fmla="*/ 0 h 62"/>
                <a:gd name="T10" fmla="*/ 5 w 30"/>
                <a:gd name="T11" fmla="*/ 2 h 62"/>
                <a:gd name="T12" fmla="*/ 21 w 30"/>
                <a:gd name="T13" fmla="*/ 47 h 62"/>
                <a:gd name="T14" fmla="*/ 30 w 30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30" y="62"/>
                  </a:moveTo>
                  <a:cubicBezTo>
                    <a:pt x="27" y="62"/>
                    <a:pt x="25" y="61"/>
                    <a:pt x="24" y="59"/>
                  </a:cubicBezTo>
                  <a:cubicBezTo>
                    <a:pt x="13" y="44"/>
                    <a:pt x="6" y="29"/>
                    <a:pt x="2" y="11"/>
                  </a:cubicBezTo>
                  <a:cubicBezTo>
                    <a:pt x="2" y="9"/>
                    <a:pt x="1" y="6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4" y="1"/>
                    <a:pt x="5" y="2"/>
                  </a:cubicBezTo>
                  <a:cubicBezTo>
                    <a:pt x="7" y="18"/>
                    <a:pt x="13" y="33"/>
                    <a:pt x="21" y="47"/>
                  </a:cubicBezTo>
                  <a:cubicBezTo>
                    <a:pt x="23" y="52"/>
                    <a:pt x="26" y="57"/>
                    <a:pt x="30" y="62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1" name="Freeform 61"/>
            <p:cNvSpPr>
              <a:spLocks/>
            </p:cNvSpPr>
            <p:nvPr/>
          </p:nvSpPr>
          <p:spPr bwMode="auto">
            <a:xfrm>
              <a:off x="-5853113" y="2774951"/>
              <a:ext cx="44450" cy="88900"/>
            </a:xfrm>
            <a:custGeom>
              <a:avLst/>
              <a:gdLst>
                <a:gd name="T0" fmla="*/ 15 w 15"/>
                <a:gd name="T1" fmla="*/ 27 h 30"/>
                <a:gd name="T2" fmla="*/ 14 w 15"/>
                <a:gd name="T3" fmla="*/ 29 h 30"/>
                <a:gd name="T4" fmla="*/ 11 w 15"/>
                <a:gd name="T5" fmla="*/ 29 h 30"/>
                <a:gd name="T6" fmla="*/ 0 w 15"/>
                <a:gd name="T7" fmla="*/ 0 h 30"/>
                <a:gd name="T8" fmla="*/ 15 w 15"/>
                <a:gd name="T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0">
                  <a:moveTo>
                    <a:pt x="15" y="27"/>
                  </a:moveTo>
                  <a:cubicBezTo>
                    <a:pt x="14" y="28"/>
                    <a:pt x="14" y="28"/>
                    <a:pt x="14" y="29"/>
                  </a:cubicBezTo>
                  <a:cubicBezTo>
                    <a:pt x="13" y="30"/>
                    <a:pt x="12" y="29"/>
                    <a:pt x="11" y="29"/>
                  </a:cubicBezTo>
                  <a:cubicBezTo>
                    <a:pt x="9" y="19"/>
                    <a:pt x="4" y="9"/>
                    <a:pt x="0" y="0"/>
                  </a:cubicBezTo>
                  <a:cubicBezTo>
                    <a:pt x="8" y="7"/>
                    <a:pt x="11" y="17"/>
                    <a:pt x="15" y="27"/>
                  </a:cubicBezTo>
                  <a:close/>
                </a:path>
              </a:pathLst>
            </a:custGeom>
            <a:solidFill>
              <a:srgbClr val="EA8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8" name="Freeform 62"/>
            <p:cNvSpPr>
              <a:spLocks/>
            </p:cNvSpPr>
            <p:nvPr/>
          </p:nvSpPr>
          <p:spPr bwMode="auto">
            <a:xfrm>
              <a:off x="-5988050" y="2857501"/>
              <a:ext cx="26988" cy="26988"/>
            </a:xfrm>
            <a:custGeom>
              <a:avLst/>
              <a:gdLst>
                <a:gd name="T0" fmla="*/ 4 w 9"/>
                <a:gd name="T1" fmla="*/ 1 h 9"/>
                <a:gd name="T2" fmla="*/ 8 w 9"/>
                <a:gd name="T3" fmla="*/ 4 h 9"/>
                <a:gd name="T4" fmla="*/ 4 w 9"/>
                <a:gd name="T5" fmla="*/ 8 h 9"/>
                <a:gd name="T6" fmla="*/ 1 w 9"/>
                <a:gd name="T7" fmla="*/ 4 h 9"/>
                <a:gd name="T8" fmla="*/ 4 w 9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7" y="1"/>
                    <a:pt x="9" y="2"/>
                    <a:pt x="8" y="4"/>
                  </a:cubicBezTo>
                  <a:cubicBezTo>
                    <a:pt x="8" y="7"/>
                    <a:pt x="7" y="9"/>
                    <a:pt x="4" y="8"/>
                  </a:cubicBezTo>
                  <a:cubicBezTo>
                    <a:pt x="2" y="8"/>
                    <a:pt x="0" y="7"/>
                    <a:pt x="1" y="4"/>
                  </a:cubicBezTo>
                  <a:cubicBezTo>
                    <a:pt x="1" y="2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543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69" name="Freeform 63"/>
            <p:cNvSpPr>
              <a:spLocks/>
            </p:cNvSpPr>
            <p:nvPr/>
          </p:nvSpPr>
          <p:spPr bwMode="auto">
            <a:xfrm>
              <a:off x="-5724525" y="2825751"/>
              <a:ext cx="23813" cy="2381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4 h 8"/>
                <a:gd name="T4" fmla="*/ 4 w 8"/>
                <a:gd name="T5" fmla="*/ 8 h 8"/>
                <a:gd name="T6" fmla="*/ 0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7" y="0"/>
                    <a:pt x="8" y="1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33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0" name="Freeform 64"/>
            <p:cNvSpPr>
              <a:spLocks/>
            </p:cNvSpPr>
            <p:nvPr/>
          </p:nvSpPr>
          <p:spPr bwMode="auto">
            <a:xfrm>
              <a:off x="-5808663" y="2846388"/>
              <a:ext cx="20638" cy="22225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1 h 8"/>
                <a:gd name="T4" fmla="*/ 4 w 7"/>
                <a:gd name="T5" fmla="*/ 7 h 8"/>
                <a:gd name="T6" fmla="*/ 0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6" y="4"/>
                    <a:pt x="7" y="7"/>
                    <a:pt x="4" y="7"/>
                  </a:cubicBezTo>
                  <a:cubicBezTo>
                    <a:pt x="1" y="8"/>
                    <a:pt x="1" y="5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8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6" name="Freeform 65"/>
            <p:cNvSpPr>
              <a:spLocks/>
            </p:cNvSpPr>
            <p:nvPr/>
          </p:nvSpPr>
          <p:spPr bwMode="auto">
            <a:xfrm>
              <a:off x="-5843588" y="2909888"/>
              <a:ext cx="17463" cy="20638"/>
            </a:xfrm>
            <a:custGeom>
              <a:avLst/>
              <a:gdLst>
                <a:gd name="T0" fmla="*/ 0 w 6"/>
                <a:gd name="T1" fmla="*/ 6 h 7"/>
                <a:gd name="T2" fmla="*/ 0 w 6"/>
                <a:gd name="T3" fmla="*/ 4 h 7"/>
                <a:gd name="T4" fmla="*/ 3 w 6"/>
                <a:gd name="T5" fmla="*/ 0 h 7"/>
                <a:gd name="T6" fmla="*/ 6 w 6"/>
                <a:gd name="T7" fmla="*/ 4 h 7"/>
                <a:gd name="T8" fmla="*/ 6 w 6"/>
                <a:gd name="T9" fmla="*/ 6 h 7"/>
                <a:gd name="T10" fmla="*/ 0 w 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4" y="7"/>
                    <a:pt x="2" y="7"/>
                    <a:pt x="0" y="6"/>
                  </a:cubicBezTo>
                  <a:close/>
                </a:path>
              </a:pathLst>
            </a:custGeom>
            <a:solidFill>
              <a:srgbClr val="F9E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7" name="Freeform 66"/>
            <p:cNvSpPr>
              <a:spLocks/>
            </p:cNvSpPr>
            <p:nvPr/>
          </p:nvSpPr>
          <p:spPr bwMode="auto">
            <a:xfrm>
              <a:off x="-5822950" y="2906713"/>
              <a:ext cx="22225" cy="20638"/>
            </a:xfrm>
            <a:custGeom>
              <a:avLst/>
              <a:gdLst>
                <a:gd name="T0" fmla="*/ 2 w 8"/>
                <a:gd name="T1" fmla="*/ 7 h 7"/>
                <a:gd name="T2" fmla="*/ 1 w 8"/>
                <a:gd name="T3" fmla="*/ 5 h 7"/>
                <a:gd name="T4" fmla="*/ 3 w 8"/>
                <a:gd name="T5" fmla="*/ 1 h 7"/>
                <a:gd name="T6" fmla="*/ 6 w 8"/>
                <a:gd name="T7" fmla="*/ 3 h 7"/>
                <a:gd name="T8" fmla="*/ 3 w 8"/>
                <a:gd name="T9" fmla="*/ 7 h 7"/>
                <a:gd name="T10" fmla="*/ 2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cubicBezTo>
                    <a:pt x="2" y="6"/>
                    <a:pt x="1" y="6"/>
                    <a:pt x="1" y="5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8" y="6"/>
                    <a:pt x="5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B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8" name="Freeform 67"/>
            <p:cNvSpPr>
              <a:spLocks/>
            </p:cNvSpPr>
            <p:nvPr/>
          </p:nvSpPr>
          <p:spPr bwMode="auto">
            <a:xfrm>
              <a:off x="-5864225" y="2909888"/>
              <a:ext cx="17463" cy="17463"/>
            </a:xfrm>
            <a:custGeom>
              <a:avLst/>
              <a:gdLst>
                <a:gd name="T0" fmla="*/ 0 w 6"/>
                <a:gd name="T1" fmla="*/ 5 h 6"/>
                <a:gd name="T2" fmla="*/ 3 w 6"/>
                <a:gd name="T3" fmla="*/ 0 h 6"/>
                <a:gd name="T4" fmla="*/ 5 w 6"/>
                <a:gd name="T5" fmla="*/ 6 h 6"/>
                <a:gd name="T6" fmla="*/ 0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2"/>
                    <a:pt x="0" y="0"/>
                    <a:pt x="3" y="0"/>
                  </a:cubicBezTo>
                  <a:cubicBezTo>
                    <a:pt x="6" y="0"/>
                    <a:pt x="5" y="3"/>
                    <a:pt x="5" y="6"/>
                  </a:cubicBezTo>
                  <a:cubicBezTo>
                    <a:pt x="3" y="6"/>
                    <a:pt x="2" y="5"/>
                    <a:pt x="0" y="5"/>
                  </a:cubicBezTo>
                  <a:close/>
                </a:path>
              </a:pathLst>
            </a:custGeom>
            <a:solidFill>
              <a:srgbClr val="FD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79" name="Freeform 68"/>
            <p:cNvSpPr>
              <a:spLocks/>
            </p:cNvSpPr>
            <p:nvPr/>
          </p:nvSpPr>
          <p:spPr bwMode="auto">
            <a:xfrm>
              <a:off x="-5802313" y="2898776"/>
              <a:ext cx="19050" cy="20638"/>
            </a:xfrm>
            <a:custGeom>
              <a:avLst/>
              <a:gdLst>
                <a:gd name="T0" fmla="*/ 1 w 7"/>
                <a:gd name="T1" fmla="*/ 7 h 7"/>
                <a:gd name="T2" fmla="*/ 1 w 7"/>
                <a:gd name="T3" fmla="*/ 6 h 7"/>
                <a:gd name="T4" fmla="*/ 2 w 7"/>
                <a:gd name="T5" fmla="*/ 1 h 7"/>
                <a:gd name="T6" fmla="*/ 7 w 7"/>
                <a:gd name="T7" fmla="*/ 3 h 7"/>
                <a:gd name="T8" fmla="*/ 1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7"/>
                    <a:pt x="1" y="6"/>
                    <a:pt x="1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5" y="0"/>
                    <a:pt x="5" y="2"/>
                    <a:pt x="7" y="3"/>
                  </a:cubicBezTo>
                  <a:cubicBezTo>
                    <a:pt x="6" y="6"/>
                    <a:pt x="4" y="7"/>
                    <a:pt x="1" y="7"/>
                  </a:cubicBezTo>
                  <a:close/>
                </a:path>
              </a:pathLst>
            </a:custGeom>
            <a:solidFill>
              <a:srgbClr val="FB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0" name="Freeform 69"/>
            <p:cNvSpPr>
              <a:spLocks/>
            </p:cNvSpPr>
            <p:nvPr/>
          </p:nvSpPr>
          <p:spPr bwMode="auto">
            <a:xfrm>
              <a:off x="-5867400" y="2857501"/>
              <a:ext cx="14288" cy="20638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4 h 7"/>
                <a:gd name="T4" fmla="*/ 1 w 5"/>
                <a:gd name="T5" fmla="*/ 6 h 7"/>
                <a:gd name="T6" fmla="*/ 0 w 5"/>
                <a:gd name="T7" fmla="*/ 3 h 7"/>
                <a:gd name="T8" fmla="*/ 0 w 5"/>
                <a:gd name="T9" fmla="*/ 0 h 7"/>
                <a:gd name="T10" fmla="*/ 5 w 5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4" y="6"/>
                    <a:pt x="3" y="7"/>
                    <a:pt x="1" y="6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FD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1" name="Freeform 70"/>
            <p:cNvSpPr>
              <a:spLocks/>
            </p:cNvSpPr>
            <p:nvPr/>
          </p:nvSpPr>
          <p:spPr bwMode="auto">
            <a:xfrm>
              <a:off x="-5826125" y="2857501"/>
              <a:ext cx="17463" cy="20638"/>
            </a:xfrm>
            <a:custGeom>
              <a:avLst/>
              <a:gdLst>
                <a:gd name="T0" fmla="*/ 2 w 6"/>
                <a:gd name="T1" fmla="*/ 1 h 7"/>
                <a:gd name="T2" fmla="*/ 5 w 6"/>
                <a:gd name="T3" fmla="*/ 1 h 7"/>
                <a:gd name="T4" fmla="*/ 3 w 6"/>
                <a:gd name="T5" fmla="*/ 6 h 7"/>
                <a:gd name="T6" fmla="*/ 0 w 6"/>
                <a:gd name="T7" fmla="*/ 3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3" y="1"/>
                    <a:pt x="4" y="0"/>
                    <a:pt x="5" y="1"/>
                  </a:cubicBezTo>
                  <a:cubicBezTo>
                    <a:pt x="6" y="3"/>
                    <a:pt x="6" y="6"/>
                    <a:pt x="3" y="6"/>
                  </a:cubicBezTo>
                  <a:cubicBezTo>
                    <a:pt x="1" y="7"/>
                    <a:pt x="1" y="5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AF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2" name="Freeform 71"/>
            <p:cNvSpPr>
              <a:spLocks/>
            </p:cNvSpPr>
            <p:nvPr/>
          </p:nvSpPr>
          <p:spPr bwMode="auto">
            <a:xfrm>
              <a:off x="-5849938" y="2860676"/>
              <a:ext cx="17463" cy="20638"/>
            </a:xfrm>
            <a:custGeom>
              <a:avLst/>
              <a:gdLst>
                <a:gd name="T0" fmla="*/ 6 w 6"/>
                <a:gd name="T1" fmla="*/ 3 h 7"/>
                <a:gd name="T2" fmla="*/ 3 w 6"/>
                <a:gd name="T3" fmla="*/ 7 h 7"/>
                <a:gd name="T4" fmla="*/ 1 w 6"/>
                <a:gd name="T5" fmla="*/ 1 h 7"/>
                <a:gd name="T6" fmla="*/ 6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0" y="6"/>
                    <a:pt x="1" y="3"/>
                    <a:pt x="1" y="1"/>
                  </a:cubicBezTo>
                  <a:cubicBezTo>
                    <a:pt x="3" y="2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FE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3" name="Freeform 72"/>
            <p:cNvSpPr>
              <a:spLocks/>
            </p:cNvSpPr>
            <p:nvPr/>
          </p:nvSpPr>
          <p:spPr bwMode="auto">
            <a:xfrm>
              <a:off x="-5548313" y="2635251"/>
              <a:ext cx="87313" cy="96838"/>
            </a:xfrm>
            <a:custGeom>
              <a:avLst/>
              <a:gdLst>
                <a:gd name="T0" fmla="*/ 0 w 30"/>
                <a:gd name="T1" fmla="*/ 0 h 33"/>
                <a:gd name="T2" fmla="*/ 3 w 30"/>
                <a:gd name="T3" fmla="*/ 2 h 33"/>
                <a:gd name="T4" fmla="*/ 27 w 30"/>
                <a:gd name="T5" fmla="*/ 28 h 33"/>
                <a:gd name="T6" fmla="*/ 29 w 30"/>
                <a:gd name="T7" fmla="*/ 33 h 33"/>
                <a:gd name="T8" fmla="*/ 0 w 30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8" y="14"/>
                    <a:pt x="15" y="23"/>
                    <a:pt x="27" y="28"/>
                  </a:cubicBezTo>
                  <a:cubicBezTo>
                    <a:pt x="30" y="29"/>
                    <a:pt x="29" y="31"/>
                    <a:pt x="29" y="33"/>
                  </a:cubicBezTo>
                  <a:cubicBezTo>
                    <a:pt x="15" y="29"/>
                    <a:pt x="1" y="13"/>
                    <a:pt x="0" y="0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4" name="Freeform 73"/>
            <p:cNvSpPr>
              <a:spLocks/>
            </p:cNvSpPr>
            <p:nvPr/>
          </p:nvSpPr>
          <p:spPr bwMode="auto">
            <a:xfrm>
              <a:off x="-5475288" y="3033713"/>
              <a:ext cx="595313" cy="301625"/>
            </a:xfrm>
            <a:custGeom>
              <a:avLst/>
              <a:gdLst>
                <a:gd name="T0" fmla="*/ 11 w 203"/>
                <a:gd name="T1" fmla="*/ 6 h 103"/>
                <a:gd name="T2" fmla="*/ 16 w 203"/>
                <a:gd name="T3" fmla="*/ 19 h 103"/>
                <a:gd name="T4" fmla="*/ 19 w 203"/>
                <a:gd name="T5" fmla="*/ 23 h 103"/>
                <a:gd name="T6" fmla="*/ 20 w 203"/>
                <a:gd name="T7" fmla="*/ 18 h 103"/>
                <a:gd name="T8" fmla="*/ 19 w 203"/>
                <a:gd name="T9" fmla="*/ 7 h 103"/>
                <a:gd name="T10" fmla="*/ 79 w 203"/>
                <a:gd name="T11" fmla="*/ 17 h 103"/>
                <a:gd name="T12" fmla="*/ 149 w 203"/>
                <a:gd name="T13" fmla="*/ 15 h 103"/>
                <a:gd name="T14" fmla="*/ 188 w 203"/>
                <a:gd name="T15" fmla="*/ 6 h 103"/>
                <a:gd name="T16" fmla="*/ 203 w 203"/>
                <a:gd name="T17" fmla="*/ 0 h 103"/>
                <a:gd name="T18" fmla="*/ 202 w 203"/>
                <a:gd name="T19" fmla="*/ 23 h 103"/>
                <a:gd name="T20" fmla="*/ 177 w 203"/>
                <a:gd name="T21" fmla="*/ 71 h 103"/>
                <a:gd name="T22" fmla="*/ 131 w 203"/>
                <a:gd name="T23" fmla="*/ 96 h 103"/>
                <a:gd name="T24" fmla="*/ 45 w 203"/>
                <a:gd name="T25" fmla="*/ 85 h 103"/>
                <a:gd name="T26" fmla="*/ 2 w 203"/>
                <a:gd name="T27" fmla="*/ 25 h 103"/>
                <a:gd name="T28" fmla="*/ 0 w 203"/>
                <a:gd name="T29" fmla="*/ 1 h 103"/>
                <a:gd name="T30" fmla="*/ 11 w 203"/>
                <a:gd name="T31" fmla="*/ 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103">
                  <a:moveTo>
                    <a:pt x="11" y="6"/>
                  </a:moveTo>
                  <a:cubicBezTo>
                    <a:pt x="13" y="10"/>
                    <a:pt x="13" y="15"/>
                    <a:pt x="16" y="19"/>
                  </a:cubicBezTo>
                  <a:cubicBezTo>
                    <a:pt x="16" y="21"/>
                    <a:pt x="17" y="23"/>
                    <a:pt x="19" y="23"/>
                  </a:cubicBezTo>
                  <a:cubicBezTo>
                    <a:pt x="21" y="22"/>
                    <a:pt x="20" y="20"/>
                    <a:pt x="20" y="18"/>
                  </a:cubicBezTo>
                  <a:cubicBezTo>
                    <a:pt x="20" y="15"/>
                    <a:pt x="19" y="11"/>
                    <a:pt x="19" y="7"/>
                  </a:cubicBezTo>
                  <a:cubicBezTo>
                    <a:pt x="39" y="11"/>
                    <a:pt x="59" y="14"/>
                    <a:pt x="79" y="17"/>
                  </a:cubicBezTo>
                  <a:cubicBezTo>
                    <a:pt x="102" y="20"/>
                    <a:pt x="125" y="19"/>
                    <a:pt x="149" y="15"/>
                  </a:cubicBezTo>
                  <a:cubicBezTo>
                    <a:pt x="162" y="12"/>
                    <a:pt x="175" y="11"/>
                    <a:pt x="188" y="6"/>
                  </a:cubicBezTo>
                  <a:cubicBezTo>
                    <a:pt x="193" y="5"/>
                    <a:pt x="198" y="3"/>
                    <a:pt x="203" y="0"/>
                  </a:cubicBezTo>
                  <a:cubicBezTo>
                    <a:pt x="203" y="8"/>
                    <a:pt x="203" y="15"/>
                    <a:pt x="202" y="23"/>
                  </a:cubicBezTo>
                  <a:cubicBezTo>
                    <a:pt x="198" y="41"/>
                    <a:pt x="191" y="57"/>
                    <a:pt x="177" y="71"/>
                  </a:cubicBezTo>
                  <a:cubicBezTo>
                    <a:pt x="165" y="84"/>
                    <a:pt x="149" y="91"/>
                    <a:pt x="131" y="96"/>
                  </a:cubicBezTo>
                  <a:cubicBezTo>
                    <a:pt x="101" y="103"/>
                    <a:pt x="72" y="99"/>
                    <a:pt x="45" y="85"/>
                  </a:cubicBezTo>
                  <a:cubicBezTo>
                    <a:pt x="21" y="72"/>
                    <a:pt x="7" y="52"/>
                    <a:pt x="2" y="25"/>
                  </a:cubicBezTo>
                  <a:cubicBezTo>
                    <a:pt x="1" y="17"/>
                    <a:pt x="0" y="9"/>
                    <a:pt x="0" y="1"/>
                  </a:cubicBezTo>
                  <a:cubicBezTo>
                    <a:pt x="4" y="3"/>
                    <a:pt x="8" y="4"/>
                    <a:pt x="11" y="6"/>
                  </a:cubicBezTo>
                  <a:close/>
                </a:path>
              </a:pathLst>
            </a:custGeom>
            <a:solidFill>
              <a:srgbClr val="B1B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5" name="Freeform 74"/>
            <p:cNvSpPr>
              <a:spLocks/>
            </p:cNvSpPr>
            <p:nvPr/>
          </p:nvSpPr>
          <p:spPr bwMode="auto">
            <a:xfrm>
              <a:off x="-5419725" y="2965451"/>
              <a:ext cx="539750" cy="112713"/>
            </a:xfrm>
            <a:custGeom>
              <a:avLst/>
              <a:gdLst>
                <a:gd name="T0" fmla="*/ 0 w 184"/>
                <a:gd name="T1" fmla="*/ 27 h 38"/>
                <a:gd name="T2" fmla="*/ 2 w 184"/>
                <a:gd name="T3" fmla="*/ 6 h 38"/>
                <a:gd name="T4" fmla="*/ 28 w 184"/>
                <a:gd name="T5" fmla="*/ 2 h 38"/>
                <a:gd name="T6" fmla="*/ 58 w 184"/>
                <a:gd name="T7" fmla="*/ 1 h 38"/>
                <a:gd name="T8" fmla="*/ 124 w 184"/>
                <a:gd name="T9" fmla="*/ 1 h 38"/>
                <a:gd name="T10" fmla="*/ 177 w 184"/>
                <a:gd name="T11" fmla="*/ 11 h 38"/>
                <a:gd name="T12" fmla="*/ 178 w 184"/>
                <a:gd name="T13" fmla="*/ 11 h 38"/>
                <a:gd name="T14" fmla="*/ 183 w 184"/>
                <a:gd name="T15" fmla="*/ 16 h 38"/>
                <a:gd name="T16" fmla="*/ 178 w 184"/>
                <a:gd name="T17" fmla="*/ 21 h 38"/>
                <a:gd name="T18" fmla="*/ 144 w 184"/>
                <a:gd name="T19" fmla="*/ 31 h 38"/>
                <a:gd name="T20" fmla="*/ 108 w 184"/>
                <a:gd name="T21" fmla="*/ 37 h 38"/>
                <a:gd name="T22" fmla="*/ 69 w 184"/>
                <a:gd name="T23" fmla="*/ 37 h 38"/>
                <a:gd name="T24" fmla="*/ 2 w 184"/>
                <a:gd name="T25" fmla="*/ 27 h 38"/>
                <a:gd name="T26" fmla="*/ 0 w 184"/>
                <a:gd name="T2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4" h="38">
                  <a:moveTo>
                    <a:pt x="0" y="27"/>
                  </a:moveTo>
                  <a:cubicBezTo>
                    <a:pt x="0" y="20"/>
                    <a:pt x="1" y="13"/>
                    <a:pt x="2" y="6"/>
                  </a:cubicBezTo>
                  <a:cubicBezTo>
                    <a:pt x="11" y="5"/>
                    <a:pt x="19" y="4"/>
                    <a:pt x="28" y="2"/>
                  </a:cubicBezTo>
                  <a:cubicBezTo>
                    <a:pt x="38" y="1"/>
                    <a:pt x="48" y="2"/>
                    <a:pt x="58" y="1"/>
                  </a:cubicBezTo>
                  <a:cubicBezTo>
                    <a:pt x="80" y="0"/>
                    <a:pt x="102" y="0"/>
                    <a:pt x="124" y="1"/>
                  </a:cubicBezTo>
                  <a:cubicBezTo>
                    <a:pt x="142" y="1"/>
                    <a:pt x="160" y="3"/>
                    <a:pt x="177" y="11"/>
                  </a:cubicBezTo>
                  <a:cubicBezTo>
                    <a:pt x="177" y="11"/>
                    <a:pt x="178" y="11"/>
                    <a:pt x="178" y="11"/>
                  </a:cubicBezTo>
                  <a:cubicBezTo>
                    <a:pt x="180" y="13"/>
                    <a:pt x="183" y="13"/>
                    <a:pt x="183" y="16"/>
                  </a:cubicBezTo>
                  <a:cubicBezTo>
                    <a:pt x="184" y="19"/>
                    <a:pt x="180" y="20"/>
                    <a:pt x="178" y="21"/>
                  </a:cubicBezTo>
                  <a:cubicBezTo>
                    <a:pt x="168" y="27"/>
                    <a:pt x="156" y="29"/>
                    <a:pt x="144" y="31"/>
                  </a:cubicBezTo>
                  <a:cubicBezTo>
                    <a:pt x="132" y="33"/>
                    <a:pt x="120" y="36"/>
                    <a:pt x="108" y="37"/>
                  </a:cubicBezTo>
                  <a:cubicBezTo>
                    <a:pt x="95" y="38"/>
                    <a:pt x="82" y="38"/>
                    <a:pt x="69" y="37"/>
                  </a:cubicBezTo>
                  <a:cubicBezTo>
                    <a:pt x="47" y="34"/>
                    <a:pt x="24" y="31"/>
                    <a:pt x="2" y="27"/>
                  </a:cubicBezTo>
                  <a:cubicBezTo>
                    <a:pt x="1" y="26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B1B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6" name="Freeform 75"/>
            <p:cNvSpPr>
              <a:spLocks/>
            </p:cNvSpPr>
            <p:nvPr/>
          </p:nvSpPr>
          <p:spPr bwMode="auto">
            <a:xfrm>
              <a:off x="-5475288" y="2986088"/>
              <a:ext cx="33338" cy="53975"/>
            </a:xfrm>
            <a:custGeom>
              <a:avLst/>
              <a:gdLst>
                <a:gd name="T0" fmla="*/ 11 w 11"/>
                <a:gd name="T1" fmla="*/ 0 h 18"/>
                <a:gd name="T2" fmla="*/ 11 w 11"/>
                <a:gd name="T3" fmla="*/ 18 h 18"/>
                <a:gd name="T4" fmla="*/ 4 w 11"/>
                <a:gd name="T5" fmla="*/ 15 h 18"/>
                <a:gd name="T6" fmla="*/ 0 w 11"/>
                <a:gd name="T7" fmla="*/ 9 h 18"/>
                <a:gd name="T8" fmla="*/ 5 w 11"/>
                <a:gd name="T9" fmla="*/ 4 h 18"/>
                <a:gd name="T10" fmla="*/ 11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10" y="6"/>
                    <a:pt x="10" y="12"/>
                    <a:pt x="11" y="18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3"/>
                    <a:pt x="0" y="12"/>
                    <a:pt x="0" y="9"/>
                  </a:cubicBezTo>
                  <a:cubicBezTo>
                    <a:pt x="0" y="7"/>
                    <a:pt x="3" y="5"/>
                    <a:pt x="5" y="4"/>
                  </a:cubicBezTo>
                  <a:cubicBezTo>
                    <a:pt x="7" y="4"/>
                    <a:pt x="10" y="3"/>
                    <a:pt x="11" y="0"/>
                  </a:cubicBezTo>
                  <a:close/>
                </a:path>
              </a:pathLst>
            </a:custGeom>
            <a:solidFill>
              <a:srgbClr val="B0B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7" name="Freeform 76"/>
            <p:cNvSpPr>
              <a:spLocks/>
            </p:cNvSpPr>
            <p:nvPr/>
          </p:nvSpPr>
          <p:spPr bwMode="auto">
            <a:xfrm>
              <a:off x="-6057900" y="2501901"/>
              <a:ext cx="125413" cy="168275"/>
            </a:xfrm>
            <a:custGeom>
              <a:avLst/>
              <a:gdLst>
                <a:gd name="T0" fmla="*/ 19 w 43"/>
                <a:gd name="T1" fmla="*/ 57 h 57"/>
                <a:gd name="T2" fmla="*/ 5 w 43"/>
                <a:gd name="T3" fmla="*/ 42 h 57"/>
                <a:gd name="T4" fmla="*/ 3 w 43"/>
                <a:gd name="T5" fmla="*/ 12 h 57"/>
                <a:gd name="T6" fmla="*/ 21 w 43"/>
                <a:gd name="T7" fmla="*/ 0 h 57"/>
                <a:gd name="T8" fmla="*/ 30 w 43"/>
                <a:gd name="T9" fmla="*/ 4 h 57"/>
                <a:gd name="T10" fmla="*/ 42 w 43"/>
                <a:gd name="T11" fmla="*/ 42 h 57"/>
                <a:gd name="T12" fmla="*/ 40 w 43"/>
                <a:gd name="T13" fmla="*/ 43 h 57"/>
                <a:gd name="T14" fmla="*/ 40 w 43"/>
                <a:gd name="T15" fmla="*/ 35 h 57"/>
                <a:gd name="T16" fmla="*/ 38 w 43"/>
                <a:gd name="T17" fmla="*/ 26 h 57"/>
                <a:gd name="T18" fmla="*/ 32 w 43"/>
                <a:gd name="T19" fmla="*/ 15 h 57"/>
                <a:gd name="T20" fmla="*/ 20 w 43"/>
                <a:gd name="T21" fmla="*/ 7 h 57"/>
                <a:gd name="T22" fmla="*/ 9 w 43"/>
                <a:gd name="T23" fmla="*/ 15 h 57"/>
                <a:gd name="T24" fmla="*/ 10 w 43"/>
                <a:gd name="T25" fmla="*/ 45 h 57"/>
                <a:gd name="T26" fmla="*/ 19 w 43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57">
                  <a:moveTo>
                    <a:pt x="19" y="57"/>
                  </a:moveTo>
                  <a:cubicBezTo>
                    <a:pt x="12" y="54"/>
                    <a:pt x="8" y="49"/>
                    <a:pt x="5" y="42"/>
                  </a:cubicBezTo>
                  <a:cubicBezTo>
                    <a:pt x="1" y="32"/>
                    <a:pt x="0" y="23"/>
                    <a:pt x="3" y="12"/>
                  </a:cubicBezTo>
                  <a:cubicBezTo>
                    <a:pt x="6" y="5"/>
                    <a:pt x="13" y="0"/>
                    <a:pt x="21" y="0"/>
                  </a:cubicBezTo>
                  <a:cubicBezTo>
                    <a:pt x="25" y="0"/>
                    <a:pt x="28" y="2"/>
                    <a:pt x="30" y="4"/>
                  </a:cubicBezTo>
                  <a:cubicBezTo>
                    <a:pt x="40" y="15"/>
                    <a:pt x="43" y="28"/>
                    <a:pt x="42" y="42"/>
                  </a:cubicBezTo>
                  <a:cubicBezTo>
                    <a:pt x="42" y="43"/>
                    <a:pt x="41" y="43"/>
                    <a:pt x="40" y="43"/>
                  </a:cubicBezTo>
                  <a:cubicBezTo>
                    <a:pt x="40" y="40"/>
                    <a:pt x="40" y="38"/>
                    <a:pt x="40" y="35"/>
                  </a:cubicBezTo>
                  <a:cubicBezTo>
                    <a:pt x="39" y="32"/>
                    <a:pt x="38" y="29"/>
                    <a:pt x="38" y="26"/>
                  </a:cubicBezTo>
                  <a:cubicBezTo>
                    <a:pt x="36" y="22"/>
                    <a:pt x="35" y="18"/>
                    <a:pt x="32" y="15"/>
                  </a:cubicBezTo>
                  <a:cubicBezTo>
                    <a:pt x="30" y="10"/>
                    <a:pt x="26" y="7"/>
                    <a:pt x="20" y="7"/>
                  </a:cubicBezTo>
                  <a:cubicBezTo>
                    <a:pt x="15" y="7"/>
                    <a:pt x="11" y="11"/>
                    <a:pt x="9" y="15"/>
                  </a:cubicBezTo>
                  <a:cubicBezTo>
                    <a:pt x="3" y="25"/>
                    <a:pt x="6" y="35"/>
                    <a:pt x="10" y="45"/>
                  </a:cubicBezTo>
                  <a:cubicBezTo>
                    <a:pt x="12" y="49"/>
                    <a:pt x="15" y="53"/>
                    <a:pt x="19" y="57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8" name="Freeform 77"/>
            <p:cNvSpPr>
              <a:spLocks/>
            </p:cNvSpPr>
            <p:nvPr/>
          </p:nvSpPr>
          <p:spPr bwMode="auto">
            <a:xfrm>
              <a:off x="-5891213" y="2479676"/>
              <a:ext cx="146050" cy="160338"/>
            </a:xfrm>
            <a:custGeom>
              <a:avLst/>
              <a:gdLst>
                <a:gd name="T0" fmla="*/ 6 w 50"/>
                <a:gd name="T1" fmla="*/ 49 h 55"/>
                <a:gd name="T2" fmla="*/ 9 w 50"/>
                <a:gd name="T3" fmla="*/ 9 h 55"/>
                <a:gd name="T4" fmla="*/ 34 w 50"/>
                <a:gd name="T5" fmla="*/ 2 h 55"/>
                <a:gd name="T6" fmla="*/ 48 w 50"/>
                <a:gd name="T7" fmla="*/ 20 h 55"/>
                <a:gd name="T8" fmla="*/ 41 w 50"/>
                <a:gd name="T9" fmla="*/ 53 h 55"/>
                <a:gd name="T10" fmla="*/ 40 w 50"/>
                <a:gd name="T11" fmla="*/ 55 h 55"/>
                <a:gd name="T12" fmla="*/ 39 w 50"/>
                <a:gd name="T13" fmla="*/ 54 h 55"/>
                <a:gd name="T14" fmla="*/ 45 w 50"/>
                <a:gd name="T15" fmla="*/ 35 h 55"/>
                <a:gd name="T16" fmla="*/ 41 w 50"/>
                <a:gd name="T17" fmla="*/ 12 h 55"/>
                <a:gd name="T18" fmla="*/ 26 w 50"/>
                <a:gd name="T19" fmla="*/ 5 h 55"/>
                <a:gd name="T20" fmla="*/ 9 w 50"/>
                <a:gd name="T21" fmla="*/ 18 h 55"/>
                <a:gd name="T22" fmla="*/ 5 w 50"/>
                <a:gd name="T23" fmla="*/ 38 h 55"/>
                <a:gd name="T24" fmla="*/ 6 w 50"/>
                <a:gd name="T2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55">
                  <a:moveTo>
                    <a:pt x="6" y="49"/>
                  </a:moveTo>
                  <a:cubicBezTo>
                    <a:pt x="0" y="36"/>
                    <a:pt x="2" y="22"/>
                    <a:pt x="9" y="9"/>
                  </a:cubicBezTo>
                  <a:cubicBezTo>
                    <a:pt x="13" y="2"/>
                    <a:pt x="27" y="0"/>
                    <a:pt x="34" y="2"/>
                  </a:cubicBezTo>
                  <a:cubicBezTo>
                    <a:pt x="41" y="3"/>
                    <a:pt x="47" y="11"/>
                    <a:pt x="48" y="20"/>
                  </a:cubicBezTo>
                  <a:cubicBezTo>
                    <a:pt x="50" y="32"/>
                    <a:pt x="47" y="43"/>
                    <a:pt x="41" y="53"/>
                  </a:cubicBezTo>
                  <a:cubicBezTo>
                    <a:pt x="41" y="54"/>
                    <a:pt x="40" y="54"/>
                    <a:pt x="40" y="55"/>
                  </a:cubicBezTo>
                  <a:cubicBezTo>
                    <a:pt x="40" y="55"/>
                    <a:pt x="40" y="55"/>
                    <a:pt x="39" y="54"/>
                  </a:cubicBezTo>
                  <a:cubicBezTo>
                    <a:pt x="42" y="48"/>
                    <a:pt x="45" y="42"/>
                    <a:pt x="45" y="35"/>
                  </a:cubicBezTo>
                  <a:cubicBezTo>
                    <a:pt x="46" y="27"/>
                    <a:pt x="45" y="19"/>
                    <a:pt x="41" y="12"/>
                  </a:cubicBezTo>
                  <a:cubicBezTo>
                    <a:pt x="38" y="7"/>
                    <a:pt x="32" y="5"/>
                    <a:pt x="26" y="5"/>
                  </a:cubicBezTo>
                  <a:cubicBezTo>
                    <a:pt x="18" y="6"/>
                    <a:pt x="11" y="8"/>
                    <a:pt x="9" y="18"/>
                  </a:cubicBezTo>
                  <a:cubicBezTo>
                    <a:pt x="7" y="24"/>
                    <a:pt x="5" y="31"/>
                    <a:pt x="5" y="38"/>
                  </a:cubicBezTo>
                  <a:cubicBezTo>
                    <a:pt x="4" y="42"/>
                    <a:pt x="6" y="46"/>
                    <a:pt x="6" y="49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89" name="Freeform 78"/>
            <p:cNvSpPr>
              <a:spLocks/>
            </p:cNvSpPr>
            <p:nvPr/>
          </p:nvSpPr>
          <p:spPr bwMode="auto">
            <a:xfrm>
              <a:off x="-6162675" y="2500313"/>
              <a:ext cx="57150" cy="180975"/>
            </a:xfrm>
            <a:custGeom>
              <a:avLst/>
              <a:gdLst>
                <a:gd name="T0" fmla="*/ 20 w 20"/>
                <a:gd name="T1" fmla="*/ 62 h 62"/>
                <a:gd name="T2" fmla="*/ 14 w 20"/>
                <a:gd name="T3" fmla="*/ 59 h 62"/>
                <a:gd name="T4" fmla="*/ 1 w 20"/>
                <a:gd name="T5" fmla="*/ 22 h 62"/>
                <a:gd name="T6" fmla="*/ 1 w 20"/>
                <a:gd name="T7" fmla="*/ 4 h 62"/>
                <a:gd name="T8" fmla="*/ 2 w 20"/>
                <a:gd name="T9" fmla="*/ 0 h 62"/>
                <a:gd name="T10" fmla="*/ 4 w 20"/>
                <a:gd name="T11" fmla="*/ 4 h 62"/>
                <a:gd name="T12" fmla="*/ 8 w 20"/>
                <a:gd name="T13" fmla="*/ 40 h 62"/>
                <a:gd name="T14" fmla="*/ 20 w 20"/>
                <a:gd name="T1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62">
                  <a:moveTo>
                    <a:pt x="20" y="62"/>
                  </a:moveTo>
                  <a:cubicBezTo>
                    <a:pt x="17" y="62"/>
                    <a:pt x="16" y="60"/>
                    <a:pt x="14" y="59"/>
                  </a:cubicBezTo>
                  <a:cubicBezTo>
                    <a:pt x="6" y="48"/>
                    <a:pt x="2" y="35"/>
                    <a:pt x="1" y="22"/>
                  </a:cubicBezTo>
                  <a:cubicBezTo>
                    <a:pt x="0" y="16"/>
                    <a:pt x="1" y="10"/>
                    <a:pt x="1" y="4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5" y="0"/>
                    <a:pt x="3" y="2"/>
                    <a:pt x="4" y="4"/>
                  </a:cubicBezTo>
                  <a:cubicBezTo>
                    <a:pt x="4" y="16"/>
                    <a:pt x="4" y="29"/>
                    <a:pt x="8" y="40"/>
                  </a:cubicBezTo>
                  <a:cubicBezTo>
                    <a:pt x="11" y="48"/>
                    <a:pt x="16" y="54"/>
                    <a:pt x="20" y="62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0" name="Freeform 79"/>
            <p:cNvSpPr>
              <a:spLocks/>
            </p:cNvSpPr>
            <p:nvPr/>
          </p:nvSpPr>
          <p:spPr bwMode="auto">
            <a:xfrm>
              <a:off x="-5656263" y="2459038"/>
              <a:ext cx="28575" cy="163513"/>
            </a:xfrm>
            <a:custGeom>
              <a:avLst/>
              <a:gdLst>
                <a:gd name="T0" fmla="*/ 1 w 10"/>
                <a:gd name="T1" fmla="*/ 28 h 56"/>
                <a:gd name="T2" fmla="*/ 5 w 10"/>
                <a:gd name="T3" fmla="*/ 3 h 56"/>
                <a:gd name="T4" fmla="*/ 7 w 10"/>
                <a:gd name="T5" fmla="*/ 0 h 56"/>
                <a:gd name="T6" fmla="*/ 8 w 10"/>
                <a:gd name="T7" fmla="*/ 4 h 56"/>
                <a:gd name="T8" fmla="*/ 6 w 10"/>
                <a:gd name="T9" fmla="*/ 41 h 56"/>
                <a:gd name="T10" fmla="*/ 9 w 10"/>
                <a:gd name="T11" fmla="*/ 50 h 56"/>
                <a:gd name="T12" fmla="*/ 9 w 10"/>
                <a:gd name="T13" fmla="*/ 55 h 56"/>
                <a:gd name="T14" fmla="*/ 6 w 10"/>
                <a:gd name="T15" fmla="*/ 52 h 56"/>
                <a:gd name="T16" fmla="*/ 1 w 10"/>
                <a:gd name="T1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6">
                  <a:moveTo>
                    <a:pt x="1" y="28"/>
                  </a:moveTo>
                  <a:cubicBezTo>
                    <a:pt x="1" y="20"/>
                    <a:pt x="2" y="11"/>
                    <a:pt x="5" y="3"/>
                  </a:cubicBezTo>
                  <a:cubicBezTo>
                    <a:pt x="5" y="2"/>
                    <a:pt x="5" y="0"/>
                    <a:pt x="7" y="0"/>
                  </a:cubicBezTo>
                  <a:cubicBezTo>
                    <a:pt x="9" y="1"/>
                    <a:pt x="9" y="2"/>
                    <a:pt x="8" y="4"/>
                  </a:cubicBezTo>
                  <a:cubicBezTo>
                    <a:pt x="5" y="16"/>
                    <a:pt x="4" y="28"/>
                    <a:pt x="6" y="41"/>
                  </a:cubicBezTo>
                  <a:cubicBezTo>
                    <a:pt x="6" y="44"/>
                    <a:pt x="7" y="47"/>
                    <a:pt x="9" y="50"/>
                  </a:cubicBezTo>
                  <a:cubicBezTo>
                    <a:pt x="10" y="52"/>
                    <a:pt x="10" y="54"/>
                    <a:pt x="9" y="55"/>
                  </a:cubicBezTo>
                  <a:cubicBezTo>
                    <a:pt x="7" y="56"/>
                    <a:pt x="6" y="53"/>
                    <a:pt x="6" y="52"/>
                  </a:cubicBezTo>
                  <a:cubicBezTo>
                    <a:pt x="2" y="45"/>
                    <a:pt x="0" y="37"/>
                    <a:pt x="1" y="28"/>
                  </a:cubicBezTo>
                  <a:close/>
                </a:path>
              </a:pathLst>
            </a:custGeom>
            <a:solidFill>
              <a:srgbClr val="EB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1" name="Freeform 80"/>
            <p:cNvSpPr>
              <a:spLocks/>
            </p:cNvSpPr>
            <p:nvPr/>
          </p:nvSpPr>
          <p:spPr bwMode="auto">
            <a:xfrm>
              <a:off x="-6276975" y="2560638"/>
              <a:ext cx="76200" cy="141288"/>
            </a:xfrm>
            <a:custGeom>
              <a:avLst/>
              <a:gdLst>
                <a:gd name="T0" fmla="*/ 2 w 26"/>
                <a:gd name="T1" fmla="*/ 0 h 48"/>
                <a:gd name="T2" fmla="*/ 4 w 26"/>
                <a:gd name="T3" fmla="*/ 3 h 48"/>
                <a:gd name="T4" fmla="*/ 9 w 26"/>
                <a:gd name="T5" fmla="*/ 18 h 48"/>
                <a:gd name="T6" fmla="*/ 23 w 26"/>
                <a:gd name="T7" fmla="*/ 44 h 48"/>
                <a:gd name="T8" fmla="*/ 24 w 26"/>
                <a:gd name="T9" fmla="*/ 47 h 48"/>
                <a:gd name="T10" fmla="*/ 21 w 26"/>
                <a:gd name="T11" fmla="*/ 46 h 48"/>
                <a:gd name="T12" fmla="*/ 5 w 26"/>
                <a:gd name="T13" fmla="*/ 18 h 48"/>
                <a:gd name="T14" fmla="*/ 0 w 26"/>
                <a:gd name="T15" fmla="*/ 5 h 48"/>
                <a:gd name="T16" fmla="*/ 2 w 2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5" y="8"/>
                    <a:pt x="7" y="13"/>
                    <a:pt x="9" y="18"/>
                  </a:cubicBezTo>
                  <a:cubicBezTo>
                    <a:pt x="12" y="28"/>
                    <a:pt x="18" y="36"/>
                    <a:pt x="23" y="44"/>
                  </a:cubicBezTo>
                  <a:cubicBezTo>
                    <a:pt x="24" y="45"/>
                    <a:pt x="26" y="46"/>
                    <a:pt x="24" y="47"/>
                  </a:cubicBezTo>
                  <a:cubicBezTo>
                    <a:pt x="23" y="48"/>
                    <a:pt x="22" y="47"/>
                    <a:pt x="21" y="46"/>
                  </a:cubicBezTo>
                  <a:cubicBezTo>
                    <a:pt x="14" y="38"/>
                    <a:pt x="9" y="28"/>
                    <a:pt x="5" y="18"/>
                  </a:cubicBezTo>
                  <a:cubicBezTo>
                    <a:pt x="3" y="14"/>
                    <a:pt x="2" y="9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B8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2" name="Freeform 81"/>
            <p:cNvSpPr>
              <a:spLocks/>
            </p:cNvSpPr>
            <p:nvPr/>
          </p:nvSpPr>
          <p:spPr bwMode="auto">
            <a:xfrm>
              <a:off x="-5922963" y="2657476"/>
              <a:ext cx="87313" cy="55563"/>
            </a:xfrm>
            <a:custGeom>
              <a:avLst/>
              <a:gdLst>
                <a:gd name="T0" fmla="*/ 14 w 30"/>
                <a:gd name="T1" fmla="*/ 0 h 19"/>
                <a:gd name="T2" fmla="*/ 29 w 30"/>
                <a:gd name="T3" fmla="*/ 10 h 19"/>
                <a:gd name="T4" fmla="*/ 29 w 30"/>
                <a:gd name="T5" fmla="*/ 16 h 19"/>
                <a:gd name="T6" fmla="*/ 23 w 30"/>
                <a:gd name="T7" fmla="*/ 18 h 19"/>
                <a:gd name="T8" fmla="*/ 8 w 30"/>
                <a:gd name="T9" fmla="*/ 15 h 19"/>
                <a:gd name="T10" fmla="*/ 5 w 30"/>
                <a:gd name="T11" fmla="*/ 4 h 19"/>
                <a:gd name="T12" fmla="*/ 14 w 3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9">
                  <a:moveTo>
                    <a:pt x="14" y="0"/>
                  </a:moveTo>
                  <a:cubicBezTo>
                    <a:pt x="19" y="2"/>
                    <a:pt x="25" y="4"/>
                    <a:pt x="29" y="10"/>
                  </a:cubicBezTo>
                  <a:cubicBezTo>
                    <a:pt x="30" y="11"/>
                    <a:pt x="30" y="14"/>
                    <a:pt x="29" y="16"/>
                  </a:cubicBezTo>
                  <a:cubicBezTo>
                    <a:pt x="28" y="18"/>
                    <a:pt x="26" y="19"/>
                    <a:pt x="23" y="18"/>
                  </a:cubicBezTo>
                  <a:cubicBezTo>
                    <a:pt x="18" y="18"/>
                    <a:pt x="13" y="17"/>
                    <a:pt x="8" y="15"/>
                  </a:cubicBezTo>
                  <a:cubicBezTo>
                    <a:pt x="1" y="13"/>
                    <a:pt x="0" y="10"/>
                    <a:pt x="5" y="4"/>
                  </a:cubicBezTo>
                  <a:cubicBezTo>
                    <a:pt x="7" y="1"/>
                    <a:pt x="10" y="0"/>
                    <a:pt x="14" y="0"/>
                  </a:cubicBezTo>
                  <a:close/>
                </a:path>
              </a:pathLst>
            </a:custGeom>
            <a:solidFill>
              <a:srgbClr val="E2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3" name="Freeform 82"/>
            <p:cNvSpPr>
              <a:spLocks/>
            </p:cNvSpPr>
            <p:nvPr/>
          </p:nvSpPr>
          <p:spPr bwMode="auto">
            <a:xfrm>
              <a:off x="-4449763" y="2901951"/>
              <a:ext cx="123825" cy="49213"/>
            </a:xfrm>
            <a:custGeom>
              <a:avLst/>
              <a:gdLst>
                <a:gd name="T0" fmla="*/ 20 w 42"/>
                <a:gd name="T1" fmla="*/ 17 h 17"/>
                <a:gd name="T2" fmla="*/ 3 w 42"/>
                <a:gd name="T3" fmla="*/ 6 h 17"/>
                <a:gd name="T4" fmla="*/ 3 w 42"/>
                <a:gd name="T5" fmla="*/ 2 h 17"/>
                <a:gd name="T6" fmla="*/ 10 w 42"/>
                <a:gd name="T7" fmla="*/ 4 h 17"/>
                <a:gd name="T8" fmla="*/ 22 w 42"/>
                <a:gd name="T9" fmla="*/ 12 h 17"/>
                <a:gd name="T10" fmla="*/ 33 w 42"/>
                <a:gd name="T11" fmla="*/ 5 h 17"/>
                <a:gd name="T12" fmla="*/ 36 w 42"/>
                <a:gd name="T13" fmla="*/ 1 h 17"/>
                <a:gd name="T14" fmla="*/ 40 w 42"/>
                <a:gd name="T15" fmla="*/ 1 h 17"/>
                <a:gd name="T16" fmla="*/ 41 w 42"/>
                <a:gd name="T17" fmla="*/ 5 h 17"/>
                <a:gd name="T18" fmla="*/ 20 w 42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7">
                  <a:moveTo>
                    <a:pt x="20" y="17"/>
                  </a:moveTo>
                  <a:cubicBezTo>
                    <a:pt x="13" y="17"/>
                    <a:pt x="6" y="14"/>
                    <a:pt x="3" y="6"/>
                  </a:cubicBezTo>
                  <a:cubicBezTo>
                    <a:pt x="2" y="5"/>
                    <a:pt x="0" y="3"/>
                    <a:pt x="3" y="2"/>
                  </a:cubicBezTo>
                  <a:cubicBezTo>
                    <a:pt x="6" y="1"/>
                    <a:pt x="8" y="1"/>
                    <a:pt x="10" y="4"/>
                  </a:cubicBezTo>
                  <a:cubicBezTo>
                    <a:pt x="12" y="9"/>
                    <a:pt x="16" y="12"/>
                    <a:pt x="22" y="12"/>
                  </a:cubicBezTo>
                  <a:cubicBezTo>
                    <a:pt x="27" y="12"/>
                    <a:pt x="31" y="10"/>
                    <a:pt x="33" y="5"/>
                  </a:cubicBezTo>
                  <a:cubicBezTo>
                    <a:pt x="34" y="3"/>
                    <a:pt x="34" y="2"/>
                    <a:pt x="36" y="1"/>
                  </a:cubicBezTo>
                  <a:cubicBezTo>
                    <a:pt x="37" y="0"/>
                    <a:pt x="39" y="0"/>
                    <a:pt x="40" y="1"/>
                  </a:cubicBezTo>
                  <a:cubicBezTo>
                    <a:pt x="42" y="2"/>
                    <a:pt x="41" y="4"/>
                    <a:pt x="41" y="5"/>
                  </a:cubicBezTo>
                  <a:cubicBezTo>
                    <a:pt x="38" y="12"/>
                    <a:pt x="30" y="17"/>
                    <a:pt x="20" y="17"/>
                  </a:cubicBezTo>
                  <a:close/>
                </a:path>
              </a:pathLst>
            </a:custGeom>
            <a:solidFill>
              <a:srgbClr val="512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4" name="Freeform 83"/>
            <p:cNvSpPr>
              <a:spLocks/>
            </p:cNvSpPr>
            <p:nvPr/>
          </p:nvSpPr>
          <p:spPr bwMode="auto">
            <a:xfrm>
              <a:off x="-4262438" y="2901951"/>
              <a:ext cx="23813" cy="20638"/>
            </a:xfrm>
            <a:custGeom>
              <a:avLst/>
              <a:gdLst>
                <a:gd name="T0" fmla="*/ 8 w 8"/>
                <a:gd name="T1" fmla="*/ 3 h 7"/>
                <a:gd name="T2" fmla="*/ 5 w 8"/>
                <a:gd name="T3" fmla="*/ 7 h 7"/>
                <a:gd name="T4" fmla="*/ 1 w 8"/>
                <a:gd name="T5" fmla="*/ 4 h 7"/>
                <a:gd name="T6" fmla="*/ 5 w 8"/>
                <a:gd name="T7" fmla="*/ 1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1"/>
                    <a:pt x="3" y="1"/>
                    <a:pt x="5" y="1"/>
                  </a:cubicBezTo>
                  <a:cubicBezTo>
                    <a:pt x="7" y="0"/>
                    <a:pt x="8" y="2"/>
                    <a:pt x="8" y="3"/>
                  </a:cubicBezTo>
                  <a:close/>
                </a:path>
              </a:pathLst>
            </a:custGeom>
            <a:solidFill>
              <a:srgbClr val="57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5" name="Freeform 84"/>
            <p:cNvSpPr>
              <a:spLocks/>
            </p:cNvSpPr>
            <p:nvPr/>
          </p:nvSpPr>
          <p:spPr bwMode="auto">
            <a:xfrm>
              <a:off x="-4578350" y="2901951"/>
              <a:ext cx="23813" cy="20638"/>
            </a:xfrm>
            <a:custGeom>
              <a:avLst/>
              <a:gdLst>
                <a:gd name="T0" fmla="*/ 8 w 8"/>
                <a:gd name="T1" fmla="*/ 3 h 7"/>
                <a:gd name="T2" fmla="*/ 4 w 8"/>
                <a:gd name="T3" fmla="*/ 6 h 7"/>
                <a:gd name="T4" fmla="*/ 0 w 8"/>
                <a:gd name="T5" fmla="*/ 4 h 7"/>
                <a:gd name="T6" fmla="*/ 4 w 8"/>
                <a:gd name="T7" fmla="*/ 1 h 7"/>
                <a:gd name="T8" fmla="*/ 8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6"/>
                    <a:pt x="4" y="6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0"/>
                    <a:pt x="7" y="1"/>
                    <a:pt x="8" y="3"/>
                  </a:cubicBezTo>
                  <a:close/>
                </a:path>
              </a:pathLst>
            </a:custGeom>
            <a:solidFill>
              <a:srgbClr val="563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6" name="Freeform 85"/>
            <p:cNvSpPr>
              <a:spLocks/>
            </p:cNvSpPr>
            <p:nvPr/>
          </p:nvSpPr>
          <p:spPr bwMode="auto">
            <a:xfrm>
              <a:off x="-5334000" y="3151188"/>
              <a:ext cx="236538" cy="90488"/>
            </a:xfrm>
            <a:custGeom>
              <a:avLst/>
              <a:gdLst>
                <a:gd name="T0" fmla="*/ 14 w 81"/>
                <a:gd name="T1" fmla="*/ 28 h 31"/>
                <a:gd name="T2" fmla="*/ 3 w 81"/>
                <a:gd name="T3" fmla="*/ 17 h 31"/>
                <a:gd name="T4" fmla="*/ 1 w 81"/>
                <a:gd name="T5" fmla="*/ 5 h 31"/>
                <a:gd name="T6" fmla="*/ 7 w 81"/>
                <a:gd name="T7" fmla="*/ 0 h 31"/>
                <a:gd name="T8" fmla="*/ 12 w 81"/>
                <a:gd name="T9" fmla="*/ 4 h 31"/>
                <a:gd name="T10" fmla="*/ 21 w 81"/>
                <a:gd name="T11" fmla="*/ 4 h 31"/>
                <a:gd name="T12" fmla="*/ 31 w 81"/>
                <a:gd name="T13" fmla="*/ 6 h 31"/>
                <a:gd name="T14" fmla="*/ 31 w 81"/>
                <a:gd name="T15" fmla="*/ 6 h 31"/>
                <a:gd name="T16" fmla="*/ 41 w 81"/>
                <a:gd name="T17" fmla="*/ 7 h 31"/>
                <a:gd name="T18" fmla="*/ 50 w 81"/>
                <a:gd name="T19" fmla="*/ 7 h 31"/>
                <a:gd name="T20" fmla="*/ 51 w 81"/>
                <a:gd name="T21" fmla="*/ 7 h 31"/>
                <a:gd name="T22" fmla="*/ 60 w 81"/>
                <a:gd name="T23" fmla="*/ 9 h 31"/>
                <a:gd name="T24" fmla="*/ 74 w 81"/>
                <a:gd name="T25" fmla="*/ 6 h 31"/>
                <a:gd name="T26" fmla="*/ 79 w 81"/>
                <a:gd name="T27" fmla="*/ 19 h 31"/>
                <a:gd name="T28" fmla="*/ 66 w 81"/>
                <a:gd name="T29" fmla="*/ 31 h 31"/>
                <a:gd name="T30" fmla="*/ 63 w 81"/>
                <a:gd name="T31" fmla="*/ 29 h 31"/>
                <a:gd name="T32" fmla="*/ 30 w 81"/>
                <a:gd name="T33" fmla="*/ 20 h 31"/>
                <a:gd name="T34" fmla="*/ 18 w 81"/>
                <a:gd name="T35" fmla="*/ 25 h 31"/>
                <a:gd name="T36" fmla="*/ 14 w 81"/>
                <a:gd name="T3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31">
                  <a:moveTo>
                    <a:pt x="14" y="28"/>
                  </a:moveTo>
                  <a:cubicBezTo>
                    <a:pt x="10" y="24"/>
                    <a:pt x="5" y="22"/>
                    <a:pt x="3" y="17"/>
                  </a:cubicBezTo>
                  <a:cubicBezTo>
                    <a:pt x="1" y="13"/>
                    <a:pt x="0" y="9"/>
                    <a:pt x="1" y="5"/>
                  </a:cubicBezTo>
                  <a:cubicBezTo>
                    <a:pt x="2" y="1"/>
                    <a:pt x="4" y="1"/>
                    <a:pt x="7" y="0"/>
                  </a:cubicBezTo>
                  <a:cubicBezTo>
                    <a:pt x="10" y="0"/>
                    <a:pt x="12" y="1"/>
                    <a:pt x="12" y="4"/>
                  </a:cubicBezTo>
                  <a:cubicBezTo>
                    <a:pt x="15" y="7"/>
                    <a:pt x="18" y="7"/>
                    <a:pt x="21" y="4"/>
                  </a:cubicBezTo>
                  <a:cubicBezTo>
                    <a:pt x="24" y="4"/>
                    <a:pt x="27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5" y="12"/>
                    <a:pt x="35" y="12"/>
                    <a:pt x="41" y="7"/>
                  </a:cubicBezTo>
                  <a:cubicBezTo>
                    <a:pt x="44" y="7"/>
                    <a:pt x="47" y="7"/>
                    <a:pt x="50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5" y="12"/>
                    <a:pt x="55" y="12"/>
                    <a:pt x="60" y="9"/>
                  </a:cubicBezTo>
                  <a:cubicBezTo>
                    <a:pt x="62" y="5"/>
                    <a:pt x="69" y="4"/>
                    <a:pt x="74" y="6"/>
                  </a:cubicBezTo>
                  <a:cubicBezTo>
                    <a:pt x="79" y="8"/>
                    <a:pt x="81" y="13"/>
                    <a:pt x="79" y="19"/>
                  </a:cubicBezTo>
                  <a:cubicBezTo>
                    <a:pt x="77" y="25"/>
                    <a:pt x="71" y="28"/>
                    <a:pt x="66" y="31"/>
                  </a:cubicBezTo>
                  <a:cubicBezTo>
                    <a:pt x="65" y="31"/>
                    <a:pt x="64" y="30"/>
                    <a:pt x="63" y="29"/>
                  </a:cubicBezTo>
                  <a:cubicBezTo>
                    <a:pt x="53" y="21"/>
                    <a:pt x="42" y="19"/>
                    <a:pt x="30" y="20"/>
                  </a:cubicBezTo>
                  <a:cubicBezTo>
                    <a:pt x="25" y="20"/>
                    <a:pt x="22" y="23"/>
                    <a:pt x="18" y="25"/>
                  </a:cubicBezTo>
                  <a:cubicBezTo>
                    <a:pt x="17" y="26"/>
                    <a:pt x="16" y="28"/>
                    <a:pt x="14" y="28"/>
                  </a:cubicBezTo>
                  <a:close/>
                </a:path>
              </a:pathLst>
            </a:custGeom>
            <a:solidFill>
              <a:srgbClr val="5027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7" name="Freeform 86"/>
            <p:cNvSpPr>
              <a:spLocks/>
            </p:cNvSpPr>
            <p:nvPr/>
          </p:nvSpPr>
          <p:spPr bwMode="auto">
            <a:xfrm>
              <a:off x="-5292725" y="3200401"/>
              <a:ext cx="152400" cy="58738"/>
            </a:xfrm>
            <a:custGeom>
              <a:avLst/>
              <a:gdLst>
                <a:gd name="T0" fmla="*/ 0 w 52"/>
                <a:gd name="T1" fmla="*/ 11 h 20"/>
                <a:gd name="T2" fmla="*/ 29 w 52"/>
                <a:gd name="T3" fmla="*/ 2 h 20"/>
                <a:gd name="T4" fmla="*/ 52 w 52"/>
                <a:gd name="T5" fmla="*/ 14 h 20"/>
                <a:gd name="T6" fmla="*/ 36 w 52"/>
                <a:gd name="T7" fmla="*/ 19 h 20"/>
                <a:gd name="T8" fmla="*/ 35 w 52"/>
                <a:gd name="T9" fmla="*/ 18 h 20"/>
                <a:gd name="T10" fmla="*/ 28 w 52"/>
                <a:gd name="T11" fmla="*/ 18 h 20"/>
                <a:gd name="T12" fmla="*/ 27 w 52"/>
                <a:gd name="T13" fmla="*/ 19 h 20"/>
                <a:gd name="T14" fmla="*/ 21 w 52"/>
                <a:gd name="T15" fmla="*/ 18 h 20"/>
                <a:gd name="T16" fmla="*/ 20 w 52"/>
                <a:gd name="T17" fmla="*/ 17 h 20"/>
                <a:gd name="T18" fmla="*/ 18 w 52"/>
                <a:gd name="T19" fmla="*/ 12 h 20"/>
                <a:gd name="T20" fmla="*/ 14 w 52"/>
                <a:gd name="T21" fmla="*/ 15 h 20"/>
                <a:gd name="T22" fmla="*/ 12 w 52"/>
                <a:gd name="T23" fmla="*/ 16 h 20"/>
                <a:gd name="T24" fmla="*/ 0 w 52"/>
                <a:gd name="T2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20">
                  <a:moveTo>
                    <a:pt x="0" y="11"/>
                  </a:moveTo>
                  <a:cubicBezTo>
                    <a:pt x="8" y="1"/>
                    <a:pt x="18" y="0"/>
                    <a:pt x="29" y="2"/>
                  </a:cubicBezTo>
                  <a:cubicBezTo>
                    <a:pt x="38" y="3"/>
                    <a:pt x="46" y="7"/>
                    <a:pt x="52" y="14"/>
                  </a:cubicBezTo>
                  <a:cubicBezTo>
                    <a:pt x="47" y="18"/>
                    <a:pt x="42" y="19"/>
                    <a:pt x="36" y="19"/>
                  </a:cubicBezTo>
                  <a:cubicBezTo>
                    <a:pt x="36" y="19"/>
                    <a:pt x="36" y="18"/>
                    <a:pt x="35" y="18"/>
                  </a:cubicBezTo>
                  <a:cubicBezTo>
                    <a:pt x="32" y="12"/>
                    <a:pt x="31" y="12"/>
                    <a:pt x="28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5" y="20"/>
                    <a:pt x="23" y="19"/>
                    <a:pt x="21" y="18"/>
                  </a:cubicBezTo>
                  <a:cubicBezTo>
                    <a:pt x="21" y="18"/>
                    <a:pt x="20" y="17"/>
                    <a:pt x="20" y="17"/>
                  </a:cubicBezTo>
                  <a:cubicBezTo>
                    <a:pt x="20" y="15"/>
                    <a:pt x="20" y="13"/>
                    <a:pt x="18" y="12"/>
                  </a:cubicBezTo>
                  <a:cubicBezTo>
                    <a:pt x="16" y="12"/>
                    <a:pt x="15" y="13"/>
                    <a:pt x="14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8" y="16"/>
                    <a:pt x="3" y="14"/>
                    <a:pt x="0" y="11"/>
                  </a:cubicBezTo>
                  <a:close/>
                </a:path>
              </a:pathLst>
            </a:custGeom>
            <a:solidFill>
              <a:srgbClr val="E1A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8" name="Freeform 87"/>
            <p:cNvSpPr>
              <a:spLocks/>
            </p:cNvSpPr>
            <p:nvPr/>
          </p:nvSpPr>
          <p:spPr bwMode="auto">
            <a:xfrm>
              <a:off x="-5316538" y="3095626"/>
              <a:ext cx="52388" cy="38100"/>
            </a:xfrm>
            <a:custGeom>
              <a:avLst/>
              <a:gdLst>
                <a:gd name="T0" fmla="*/ 17 w 18"/>
                <a:gd name="T1" fmla="*/ 8 h 13"/>
                <a:gd name="T2" fmla="*/ 16 w 18"/>
                <a:gd name="T3" fmla="*/ 13 h 13"/>
                <a:gd name="T4" fmla="*/ 14 w 18"/>
                <a:gd name="T5" fmla="*/ 10 h 13"/>
                <a:gd name="T6" fmla="*/ 9 w 18"/>
                <a:gd name="T7" fmla="*/ 5 h 13"/>
                <a:gd name="T8" fmla="*/ 4 w 18"/>
                <a:gd name="T9" fmla="*/ 8 h 13"/>
                <a:gd name="T10" fmla="*/ 1 w 18"/>
                <a:gd name="T11" fmla="*/ 10 h 13"/>
                <a:gd name="T12" fmla="*/ 1 w 18"/>
                <a:gd name="T13" fmla="*/ 6 h 13"/>
                <a:gd name="T14" fmla="*/ 10 w 18"/>
                <a:gd name="T15" fmla="*/ 1 h 13"/>
                <a:gd name="T16" fmla="*/ 17 w 18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17" y="8"/>
                  </a:moveTo>
                  <a:cubicBezTo>
                    <a:pt x="17" y="10"/>
                    <a:pt x="18" y="12"/>
                    <a:pt x="16" y="13"/>
                  </a:cubicBezTo>
                  <a:cubicBezTo>
                    <a:pt x="14" y="13"/>
                    <a:pt x="14" y="11"/>
                    <a:pt x="14" y="10"/>
                  </a:cubicBezTo>
                  <a:cubicBezTo>
                    <a:pt x="13" y="7"/>
                    <a:pt x="12" y="6"/>
                    <a:pt x="9" y="5"/>
                  </a:cubicBezTo>
                  <a:cubicBezTo>
                    <a:pt x="7" y="4"/>
                    <a:pt x="5" y="6"/>
                    <a:pt x="4" y="8"/>
                  </a:cubicBezTo>
                  <a:cubicBezTo>
                    <a:pt x="4" y="10"/>
                    <a:pt x="3" y="11"/>
                    <a:pt x="1" y="10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2"/>
                    <a:pt x="6" y="0"/>
                    <a:pt x="10" y="1"/>
                  </a:cubicBezTo>
                  <a:cubicBezTo>
                    <a:pt x="14" y="2"/>
                    <a:pt x="17" y="5"/>
                    <a:pt x="17" y="8"/>
                  </a:cubicBezTo>
                  <a:close/>
                </a:path>
              </a:pathLst>
            </a:custGeom>
            <a:solidFill>
              <a:srgbClr val="778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99" name="Freeform 88"/>
            <p:cNvSpPr>
              <a:spLocks/>
            </p:cNvSpPr>
            <p:nvPr/>
          </p:nvSpPr>
          <p:spPr bwMode="auto">
            <a:xfrm>
              <a:off x="-5167313" y="3113088"/>
              <a:ext cx="49213" cy="31750"/>
            </a:xfrm>
            <a:custGeom>
              <a:avLst/>
              <a:gdLst>
                <a:gd name="T0" fmla="*/ 9 w 17"/>
                <a:gd name="T1" fmla="*/ 0 h 11"/>
                <a:gd name="T2" fmla="*/ 17 w 17"/>
                <a:gd name="T3" fmla="*/ 8 h 11"/>
                <a:gd name="T4" fmla="*/ 16 w 17"/>
                <a:gd name="T5" fmla="*/ 11 h 11"/>
                <a:gd name="T6" fmla="*/ 14 w 17"/>
                <a:gd name="T7" fmla="*/ 9 h 11"/>
                <a:gd name="T8" fmla="*/ 9 w 17"/>
                <a:gd name="T9" fmla="*/ 4 h 11"/>
                <a:gd name="T10" fmla="*/ 4 w 17"/>
                <a:gd name="T11" fmla="*/ 8 h 11"/>
                <a:gd name="T12" fmla="*/ 1 w 17"/>
                <a:gd name="T13" fmla="*/ 10 h 11"/>
                <a:gd name="T14" fmla="*/ 0 w 17"/>
                <a:gd name="T15" fmla="*/ 7 h 11"/>
                <a:gd name="T16" fmla="*/ 9 w 1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9" y="0"/>
                  </a:moveTo>
                  <a:cubicBezTo>
                    <a:pt x="13" y="0"/>
                    <a:pt x="17" y="4"/>
                    <a:pt x="17" y="8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3" y="6"/>
                    <a:pt x="12" y="4"/>
                    <a:pt x="9" y="4"/>
                  </a:cubicBezTo>
                  <a:cubicBezTo>
                    <a:pt x="6" y="3"/>
                    <a:pt x="4" y="5"/>
                    <a:pt x="4" y="8"/>
                  </a:cubicBezTo>
                  <a:cubicBezTo>
                    <a:pt x="3" y="9"/>
                    <a:pt x="2" y="10"/>
                    <a:pt x="1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778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2" name="Freeform 89"/>
            <p:cNvSpPr>
              <a:spLocks/>
            </p:cNvSpPr>
            <p:nvPr/>
          </p:nvSpPr>
          <p:spPr bwMode="auto">
            <a:xfrm>
              <a:off x="-5243513" y="3162301"/>
              <a:ext cx="28575" cy="26988"/>
            </a:xfrm>
            <a:custGeom>
              <a:avLst/>
              <a:gdLst>
                <a:gd name="T0" fmla="*/ 10 w 10"/>
                <a:gd name="T1" fmla="*/ 3 h 9"/>
                <a:gd name="T2" fmla="*/ 9 w 10"/>
                <a:gd name="T3" fmla="*/ 5 h 9"/>
                <a:gd name="T4" fmla="*/ 4 w 10"/>
                <a:gd name="T5" fmla="*/ 9 h 9"/>
                <a:gd name="T6" fmla="*/ 0 w 10"/>
                <a:gd name="T7" fmla="*/ 5 h 9"/>
                <a:gd name="T8" fmla="*/ 0 w 10"/>
                <a:gd name="T9" fmla="*/ 2 h 9"/>
                <a:gd name="T10" fmla="*/ 10 w 10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9" y="4"/>
                    <a:pt x="9" y="4"/>
                    <a:pt x="9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9"/>
                    <a:pt x="1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0"/>
                    <a:pt x="6" y="1"/>
                    <a:pt x="10" y="3"/>
                  </a:cubicBezTo>
                  <a:close/>
                </a:path>
              </a:pathLst>
            </a:custGeom>
            <a:solidFill>
              <a:srgbClr val="F6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3" name="Freeform 90"/>
            <p:cNvSpPr>
              <a:spLocks/>
            </p:cNvSpPr>
            <p:nvPr/>
          </p:nvSpPr>
          <p:spPr bwMode="auto">
            <a:xfrm>
              <a:off x="-5187950" y="3165476"/>
              <a:ext cx="31750" cy="23813"/>
            </a:xfrm>
            <a:custGeom>
              <a:avLst/>
              <a:gdLst>
                <a:gd name="T0" fmla="*/ 10 w 11"/>
                <a:gd name="T1" fmla="*/ 4 h 8"/>
                <a:gd name="T2" fmla="*/ 6 w 11"/>
                <a:gd name="T3" fmla="*/ 8 h 8"/>
                <a:gd name="T4" fmla="*/ 0 w 11"/>
                <a:gd name="T5" fmla="*/ 2 h 8"/>
                <a:gd name="T6" fmla="*/ 8 w 11"/>
                <a:gd name="T7" fmla="*/ 0 h 8"/>
                <a:gd name="T8" fmla="*/ 10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cubicBezTo>
                    <a:pt x="10" y="6"/>
                    <a:pt x="9" y="8"/>
                    <a:pt x="6" y="8"/>
                  </a:cubicBezTo>
                  <a:cubicBezTo>
                    <a:pt x="2" y="8"/>
                    <a:pt x="2" y="4"/>
                    <a:pt x="0" y="2"/>
                  </a:cubicBezTo>
                  <a:cubicBezTo>
                    <a:pt x="3" y="0"/>
                    <a:pt x="5" y="1"/>
                    <a:pt x="8" y="0"/>
                  </a:cubicBezTo>
                  <a:cubicBezTo>
                    <a:pt x="11" y="0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F2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4" name="Freeform 91"/>
            <p:cNvSpPr>
              <a:spLocks/>
            </p:cNvSpPr>
            <p:nvPr/>
          </p:nvSpPr>
          <p:spPr bwMode="auto">
            <a:xfrm>
              <a:off x="-5257800" y="3227388"/>
              <a:ext cx="28575" cy="26988"/>
            </a:xfrm>
            <a:custGeom>
              <a:avLst/>
              <a:gdLst>
                <a:gd name="T0" fmla="*/ 0 w 10"/>
                <a:gd name="T1" fmla="*/ 7 h 9"/>
                <a:gd name="T2" fmla="*/ 1 w 10"/>
                <a:gd name="T3" fmla="*/ 5 h 9"/>
                <a:gd name="T4" fmla="*/ 7 w 10"/>
                <a:gd name="T5" fmla="*/ 2 h 9"/>
                <a:gd name="T6" fmla="*/ 9 w 10"/>
                <a:gd name="T7" fmla="*/ 9 h 9"/>
                <a:gd name="T8" fmla="*/ 0 w 10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6"/>
                    <a:pt x="0" y="6"/>
                    <a:pt x="1" y="5"/>
                  </a:cubicBezTo>
                  <a:cubicBezTo>
                    <a:pt x="3" y="4"/>
                    <a:pt x="4" y="0"/>
                    <a:pt x="7" y="2"/>
                  </a:cubicBezTo>
                  <a:cubicBezTo>
                    <a:pt x="10" y="4"/>
                    <a:pt x="10" y="6"/>
                    <a:pt x="9" y="9"/>
                  </a:cubicBezTo>
                  <a:cubicBezTo>
                    <a:pt x="6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BF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5" name="Freeform 92"/>
            <p:cNvSpPr>
              <a:spLocks/>
            </p:cNvSpPr>
            <p:nvPr/>
          </p:nvSpPr>
          <p:spPr bwMode="auto">
            <a:xfrm>
              <a:off x="-5214938" y="3235326"/>
              <a:ext cx="26988" cy="20638"/>
            </a:xfrm>
            <a:custGeom>
              <a:avLst/>
              <a:gdLst>
                <a:gd name="T0" fmla="*/ 0 w 9"/>
                <a:gd name="T1" fmla="*/ 7 h 7"/>
                <a:gd name="T2" fmla="*/ 4 w 9"/>
                <a:gd name="T3" fmla="*/ 1 h 7"/>
                <a:gd name="T4" fmla="*/ 9 w 9"/>
                <a:gd name="T5" fmla="*/ 7 h 7"/>
                <a:gd name="T6" fmla="*/ 0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0" y="4"/>
                    <a:pt x="1" y="1"/>
                    <a:pt x="4" y="1"/>
                  </a:cubicBezTo>
                  <a:cubicBezTo>
                    <a:pt x="8" y="0"/>
                    <a:pt x="9" y="4"/>
                    <a:pt x="9" y="7"/>
                  </a:cubicBezTo>
                  <a:cubicBezTo>
                    <a:pt x="6" y="7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FDF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6" name="Freeform 93"/>
            <p:cNvSpPr>
              <a:spLocks/>
            </p:cNvSpPr>
            <p:nvPr/>
          </p:nvSpPr>
          <p:spPr bwMode="auto">
            <a:xfrm>
              <a:off x="-5299075" y="3151188"/>
              <a:ext cx="26988" cy="23813"/>
            </a:xfrm>
            <a:custGeom>
              <a:avLst/>
              <a:gdLst>
                <a:gd name="T0" fmla="*/ 9 w 9"/>
                <a:gd name="T1" fmla="*/ 4 h 8"/>
                <a:gd name="T2" fmla="*/ 4 w 9"/>
                <a:gd name="T3" fmla="*/ 8 h 8"/>
                <a:gd name="T4" fmla="*/ 0 w 9"/>
                <a:gd name="T5" fmla="*/ 4 h 8"/>
                <a:gd name="T6" fmla="*/ 9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1" y="0"/>
                    <a:pt x="4" y="0"/>
                    <a:pt x="9" y="4"/>
                  </a:cubicBezTo>
                  <a:close/>
                </a:path>
              </a:pathLst>
            </a:custGeom>
            <a:solidFill>
              <a:srgbClr val="F3E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8261" name="Grupo 8260"/>
          <p:cNvGrpSpPr/>
          <p:nvPr/>
        </p:nvGrpSpPr>
        <p:grpSpPr>
          <a:xfrm>
            <a:off x="3532084" y="2183625"/>
            <a:ext cx="2333374" cy="2347084"/>
            <a:chOff x="-3409950" y="1785938"/>
            <a:chExt cx="2701925" cy="2717800"/>
          </a:xfrm>
        </p:grpSpPr>
        <p:sp>
          <p:nvSpPr>
            <p:cNvPr id="8197" name="Freeform 94"/>
            <p:cNvSpPr>
              <a:spLocks/>
            </p:cNvSpPr>
            <p:nvPr/>
          </p:nvSpPr>
          <p:spPr bwMode="auto">
            <a:xfrm>
              <a:off x="-2509838" y="1785938"/>
              <a:ext cx="1801813" cy="1582738"/>
            </a:xfrm>
            <a:custGeom>
              <a:avLst/>
              <a:gdLst>
                <a:gd name="T0" fmla="*/ 394 w 615"/>
                <a:gd name="T1" fmla="*/ 36 h 539"/>
                <a:gd name="T2" fmla="*/ 405 w 615"/>
                <a:gd name="T3" fmla="*/ 59 h 539"/>
                <a:gd name="T4" fmla="*/ 405 w 615"/>
                <a:gd name="T5" fmla="*/ 60 h 539"/>
                <a:gd name="T6" fmla="*/ 415 w 615"/>
                <a:gd name="T7" fmla="*/ 65 h 539"/>
                <a:gd name="T8" fmla="*/ 425 w 615"/>
                <a:gd name="T9" fmla="*/ 74 h 539"/>
                <a:gd name="T10" fmla="*/ 448 w 615"/>
                <a:gd name="T11" fmla="*/ 91 h 539"/>
                <a:gd name="T12" fmla="*/ 450 w 615"/>
                <a:gd name="T13" fmla="*/ 102 h 539"/>
                <a:gd name="T14" fmla="*/ 449 w 615"/>
                <a:gd name="T15" fmla="*/ 106 h 539"/>
                <a:gd name="T16" fmla="*/ 490 w 615"/>
                <a:gd name="T17" fmla="*/ 107 h 539"/>
                <a:gd name="T18" fmla="*/ 491 w 615"/>
                <a:gd name="T19" fmla="*/ 114 h 539"/>
                <a:gd name="T20" fmla="*/ 535 w 615"/>
                <a:gd name="T21" fmla="*/ 120 h 539"/>
                <a:gd name="T22" fmla="*/ 519 w 615"/>
                <a:gd name="T23" fmla="*/ 131 h 539"/>
                <a:gd name="T24" fmla="*/ 515 w 615"/>
                <a:gd name="T25" fmla="*/ 135 h 539"/>
                <a:gd name="T26" fmla="*/ 523 w 615"/>
                <a:gd name="T27" fmla="*/ 132 h 539"/>
                <a:gd name="T28" fmla="*/ 574 w 615"/>
                <a:gd name="T29" fmla="*/ 131 h 539"/>
                <a:gd name="T30" fmla="*/ 560 w 615"/>
                <a:gd name="T31" fmla="*/ 142 h 539"/>
                <a:gd name="T32" fmla="*/ 615 w 615"/>
                <a:gd name="T33" fmla="*/ 142 h 539"/>
                <a:gd name="T34" fmla="*/ 584 w 615"/>
                <a:gd name="T35" fmla="*/ 163 h 539"/>
                <a:gd name="T36" fmla="*/ 530 w 615"/>
                <a:gd name="T37" fmla="*/ 178 h 539"/>
                <a:gd name="T38" fmla="*/ 482 w 615"/>
                <a:gd name="T39" fmla="*/ 183 h 539"/>
                <a:gd name="T40" fmla="*/ 418 w 615"/>
                <a:gd name="T41" fmla="*/ 184 h 539"/>
                <a:gd name="T42" fmla="*/ 406 w 615"/>
                <a:gd name="T43" fmla="*/ 181 h 539"/>
                <a:gd name="T44" fmla="*/ 404 w 615"/>
                <a:gd name="T45" fmla="*/ 164 h 539"/>
                <a:gd name="T46" fmla="*/ 407 w 615"/>
                <a:gd name="T47" fmla="*/ 138 h 539"/>
                <a:gd name="T48" fmla="*/ 406 w 615"/>
                <a:gd name="T49" fmla="*/ 128 h 539"/>
                <a:gd name="T50" fmla="*/ 402 w 615"/>
                <a:gd name="T51" fmla="*/ 136 h 539"/>
                <a:gd name="T52" fmla="*/ 380 w 615"/>
                <a:gd name="T53" fmla="*/ 174 h 539"/>
                <a:gd name="T54" fmla="*/ 366 w 615"/>
                <a:gd name="T55" fmla="*/ 192 h 539"/>
                <a:gd name="T56" fmla="*/ 322 w 615"/>
                <a:gd name="T57" fmla="*/ 235 h 539"/>
                <a:gd name="T58" fmla="*/ 244 w 615"/>
                <a:gd name="T59" fmla="*/ 293 h 539"/>
                <a:gd name="T60" fmla="*/ 182 w 615"/>
                <a:gd name="T61" fmla="*/ 354 h 539"/>
                <a:gd name="T62" fmla="*/ 85 w 615"/>
                <a:gd name="T63" fmla="*/ 473 h 539"/>
                <a:gd name="T64" fmla="*/ 51 w 615"/>
                <a:gd name="T65" fmla="*/ 517 h 539"/>
                <a:gd name="T66" fmla="*/ 43 w 615"/>
                <a:gd name="T67" fmla="*/ 521 h 539"/>
                <a:gd name="T68" fmla="*/ 8 w 615"/>
                <a:gd name="T69" fmla="*/ 535 h 539"/>
                <a:gd name="T70" fmla="*/ 0 w 615"/>
                <a:gd name="T71" fmla="*/ 537 h 539"/>
                <a:gd name="T72" fmla="*/ 32 w 615"/>
                <a:gd name="T73" fmla="*/ 393 h 539"/>
                <a:gd name="T74" fmla="*/ 53 w 615"/>
                <a:gd name="T75" fmla="*/ 383 h 539"/>
                <a:gd name="T76" fmla="*/ 85 w 615"/>
                <a:gd name="T77" fmla="*/ 394 h 539"/>
                <a:gd name="T78" fmla="*/ 113 w 615"/>
                <a:gd name="T79" fmla="*/ 385 h 539"/>
                <a:gd name="T80" fmla="*/ 243 w 615"/>
                <a:gd name="T81" fmla="*/ 269 h 539"/>
                <a:gd name="T82" fmla="*/ 341 w 615"/>
                <a:gd name="T83" fmla="*/ 193 h 539"/>
                <a:gd name="T84" fmla="*/ 354 w 615"/>
                <a:gd name="T85" fmla="*/ 168 h 539"/>
                <a:gd name="T86" fmla="*/ 352 w 615"/>
                <a:gd name="T87" fmla="*/ 136 h 539"/>
                <a:gd name="T88" fmla="*/ 380 w 615"/>
                <a:gd name="T89" fmla="*/ 6 h 539"/>
                <a:gd name="T90" fmla="*/ 385 w 615"/>
                <a:gd name="T91" fmla="*/ 0 h 539"/>
                <a:gd name="T92" fmla="*/ 391 w 615"/>
                <a:gd name="T93" fmla="*/ 29 h 539"/>
                <a:gd name="T94" fmla="*/ 390 w 615"/>
                <a:gd name="T95" fmla="*/ 48 h 539"/>
                <a:gd name="T96" fmla="*/ 391 w 615"/>
                <a:gd name="T97" fmla="*/ 49 h 539"/>
                <a:gd name="T98" fmla="*/ 391 w 615"/>
                <a:gd name="T99" fmla="*/ 49 h 539"/>
                <a:gd name="T100" fmla="*/ 394 w 615"/>
                <a:gd name="T101" fmla="*/ 3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5" h="539">
                  <a:moveTo>
                    <a:pt x="394" y="36"/>
                  </a:moveTo>
                  <a:cubicBezTo>
                    <a:pt x="397" y="44"/>
                    <a:pt x="406" y="49"/>
                    <a:pt x="405" y="59"/>
                  </a:cubicBezTo>
                  <a:cubicBezTo>
                    <a:pt x="405" y="59"/>
                    <a:pt x="405" y="60"/>
                    <a:pt x="405" y="60"/>
                  </a:cubicBezTo>
                  <a:cubicBezTo>
                    <a:pt x="412" y="55"/>
                    <a:pt x="412" y="63"/>
                    <a:pt x="415" y="65"/>
                  </a:cubicBezTo>
                  <a:cubicBezTo>
                    <a:pt x="419" y="67"/>
                    <a:pt x="421" y="71"/>
                    <a:pt x="425" y="74"/>
                  </a:cubicBezTo>
                  <a:cubicBezTo>
                    <a:pt x="432" y="80"/>
                    <a:pt x="439" y="86"/>
                    <a:pt x="448" y="91"/>
                  </a:cubicBezTo>
                  <a:cubicBezTo>
                    <a:pt x="454" y="94"/>
                    <a:pt x="455" y="97"/>
                    <a:pt x="450" y="102"/>
                  </a:cubicBezTo>
                  <a:cubicBezTo>
                    <a:pt x="449" y="103"/>
                    <a:pt x="449" y="104"/>
                    <a:pt x="449" y="106"/>
                  </a:cubicBezTo>
                  <a:cubicBezTo>
                    <a:pt x="463" y="96"/>
                    <a:pt x="476" y="104"/>
                    <a:pt x="490" y="107"/>
                  </a:cubicBezTo>
                  <a:cubicBezTo>
                    <a:pt x="495" y="108"/>
                    <a:pt x="495" y="110"/>
                    <a:pt x="491" y="114"/>
                  </a:cubicBezTo>
                  <a:cubicBezTo>
                    <a:pt x="507" y="108"/>
                    <a:pt x="520" y="118"/>
                    <a:pt x="535" y="120"/>
                  </a:cubicBezTo>
                  <a:cubicBezTo>
                    <a:pt x="530" y="126"/>
                    <a:pt x="524" y="127"/>
                    <a:pt x="519" y="131"/>
                  </a:cubicBezTo>
                  <a:cubicBezTo>
                    <a:pt x="518" y="133"/>
                    <a:pt x="516" y="133"/>
                    <a:pt x="515" y="135"/>
                  </a:cubicBezTo>
                  <a:cubicBezTo>
                    <a:pt x="517" y="132"/>
                    <a:pt x="520" y="134"/>
                    <a:pt x="523" y="132"/>
                  </a:cubicBezTo>
                  <a:cubicBezTo>
                    <a:pt x="542" y="122"/>
                    <a:pt x="546" y="122"/>
                    <a:pt x="574" y="131"/>
                  </a:cubicBezTo>
                  <a:cubicBezTo>
                    <a:pt x="570" y="137"/>
                    <a:pt x="564" y="137"/>
                    <a:pt x="560" y="142"/>
                  </a:cubicBezTo>
                  <a:cubicBezTo>
                    <a:pt x="578" y="130"/>
                    <a:pt x="596" y="136"/>
                    <a:pt x="615" y="142"/>
                  </a:cubicBezTo>
                  <a:cubicBezTo>
                    <a:pt x="607" y="152"/>
                    <a:pt x="595" y="158"/>
                    <a:pt x="584" y="163"/>
                  </a:cubicBezTo>
                  <a:cubicBezTo>
                    <a:pt x="566" y="170"/>
                    <a:pt x="549" y="176"/>
                    <a:pt x="530" y="178"/>
                  </a:cubicBezTo>
                  <a:cubicBezTo>
                    <a:pt x="514" y="180"/>
                    <a:pt x="499" y="182"/>
                    <a:pt x="482" y="183"/>
                  </a:cubicBezTo>
                  <a:cubicBezTo>
                    <a:pt x="461" y="184"/>
                    <a:pt x="439" y="184"/>
                    <a:pt x="418" y="184"/>
                  </a:cubicBezTo>
                  <a:cubicBezTo>
                    <a:pt x="414" y="184"/>
                    <a:pt x="409" y="184"/>
                    <a:pt x="406" y="181"/>
                  </a:cubicBezTo>
                  <a:cubicBezTo>
                    <a:pt x="402" y="176"/>
                    <a:pt x="404" y="170"/>
                    <a:pt x="404" y="164"/>
                  </a:cubicBezTo>
                  <a:cubicBezTo>
                    <a:pt x="406" y="155"/>
                    <a:pt x="408" y="146"/>
                    <a:pt x="407" y="138"/>
                  </a:cubicBezTo>
                  <a:cubicBezTo>
                    <a:pt x="406" y="135"/>
                    <a:pt x="407" y="132"/>
                    <a:pt x="406" y="128"/>
                  </a:cubicBezTo>
                  <a:cubicBezTo>
                    <a:pt x="403" y="130"/>
                    <a:pt x="403" y="134"/>
                    <a:pt x="402" y="136"/>
                  </a:cubicBezTo>
                  <a:cubicBezTo>
                    <a:pt x="396" y="150"/>
                    <a:pt x="389" y="163"/>
                    <a:pt x="380" y="174"/>
                  </a:cubicBezTo>
                  <a:cubicBezTo>
                    <a:pt x="375" y="180"/>
                    <a:pt x="370" y="186"/>
                    <a:pt x="366" y="192"/>
                  </a:cubicBezTo>
                  <a:cubicBezTo>
                    <a:pt x="354" y="209"/>
                    <a:pt x="338" y="222"/>
                    <a:pt x="322" y="235"/>
                  </a:cubicBezTo>
                  <a:cubicBezTo>
                    <a:pt x="297" y="256"/>
                    <a:pt x="269" y="273"/>
                    <a:pt x="244" y="293"/>
                  </a:cubicBezTo>
                  <a:cubicBezTo>
                    <a:pt x="221" y="311"/>
                    <a:pt x="201" y="333"/>
                    <a:pt x="182" y="354"/>
                  </a:cubicBezTo>
                  <a:cubicBezTo>
                    <a:pt x="147" y="391"/>
                    <a:pt x="115" y="432"/>
                    <a:pt x="85" y="473"/>
                  </a:cubicBezTo>
                  <a:cubicBezTo>
                    <a:pt x="74" y="487"/>
                    <a:pt x="63" y="503"/>
                    <a:pt x="51" y="517"/>
                  </a:cubicBezTo>
                  <a:cubicBezTo>
                    <a:pt x="49" y="519"/>
                    <a:pt x="46" y="520"/>
                    <a:pt x="43" y="521"/>
                  </a:cubicBezTo>
                  <a:cubicBezTo>
                    <a:pt x="31" y="524"/>
                    <a:pt x="19" y="529"/>
                    <a:pt x="8" y="535"/>
                  </a:cubicBezTo>
                  <a:cubicBezTo>
                    <a:pt x="5" y="537"/>
                    <a:pt x="3" y="539"/>
                    <a:pt x="0" y="537"/>
                  </a:cubicBezTo>
                  <a:cubicBezTo>
                    <a:pt x="9" y="488"/>
                    <a:pt x="19" y="440"/>
                    <a:pt x="32" y="393"/>
                  </a:cubicBezTo>
                  <a:cubicBezTo>
                    <a:pt x="36" y="380"/>
                    <a:pt x="41" y="378"/>
                    <a:pt x="53" y="383"/>
                  </a:cubicBezTo>
                  <a:cubicBezTo>
                    <a:pt x="64" y="388"/>
                    <a:pt x="74" y="393"/>
                    <a:pt x="85" y="394"/>
                  </a:cubicBezTo>
                  <a:cubicBezTo>
                    <a:pt x="96" y="396"/>
                    <a:pt x="105" y="394"/>
                    <a:pt x="113" y="385"/>
                  </a:cubicBezTo>
                  <a:cubicBezTo>
                    <a:pt x="152" y="341"/>
                    <a:pt x="198" y="306"/>
                    <a:pt x="243" y="269"/>
                  </a:cubicBezTo>
                  <a:cubicBezTo>
                    <a:pt x="275" y="243"/>
                    <a:pt x="308" y="218"/>
                    <a:pt x="341" y="193"/>
                  </a:cubicBezTo>
                  <a:cubicBezTo>
                    <a:pt x="351" y="187"/>
                    <a:pt x="354" y="178"/>
                    <a:pt x="354" y="168"/>
                  </a:cubicBezTo>
                  <a:cubicBezTo>
                    <a:pt x="355" y="157"/>
                    <a:pt x="353" y="146"/>
                    <a:pt x="352" y="136"/>
                  </a:cubicBezTo>
                  <a:cubicBezTo>
                    <a:pt x="348" y="89"/>
                    <a:pt x="356" y="46"/>
                    <a:pt x="380" y="6"/>
                  </a:cubicBezTo>
                  <a:cubicBezTo>
                    <a:pt x="382" y="4"/>
                    <a:pt x="382" y="1"/>
                    <a:pt x="385" y="0"/>
                  </a:cubicBezTo>
                  <a:cubicBezTo>
                    <a:pt x="386" y="10"/>
                    <a:pt x="387" y="20"/>
                    <a:pt x="391" y="29"/>
                  </a:cubicBezTo>
                  <a:cubicBezTo>
                    <a:pt x="394" y="36"/>
                    <a:pt x="391" y="42"/>
                    <a:pt x="390" y="48"/>
                  </a:cubicBezTo>
                  <a:cubicBezTo>
                    <a:pt x="390" y="50"/>
                    <a:pt x="392" y="49"/>
                    <a:pt x="391" y="49"/>
                  </a:cubicBezTo>
                  <a:cubicBezTo>
                    <a:pt x="391" y="49"/>
                    <a:pt x="391" y="49"/>
                    <a:pt x="391" y="49"/>
                  </a:cubicBezTo>
                  <a:cubicBezTo>
                    <a:pt x="391" y="44"/>
                    <a:pt x="390" y="40"/>
                    <a:pt x="394" y="36"/>
                  </a:cubicBezTo>
                  <a:close/>
                </a:path>
              </a:pathLst>
            </a:custGeom>
            <a:solidFill>
              <a:srgbClr val="4D5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8" name="Freeform 95"/>
            <p:cNvSpPr>
              <a:spLocks/>
            </p:cNvSpPr>
            <p:nvPr/>
          </p:nvSpPr>
          <p:spPr bwMode="auto">
            <a:xfrm>
              <a:off x="-1487488" y="2268538"/>
              <a:ext cx="274638" cy="1703388"/>
            </a:xfrm>
            <a:custGeom>
              <a:avLst/>
              <a:gdLst>
                <a:gd name="T0" fmla="*/ 59 w 94"/>
                <a:gd name="T1" fmla="*/ 0 h 581"/>
                <a:gd name="T2" fmla="*/ 57 w 94"/>
                <a:gd name="T3" fmla="*/ 16 h 581"/>
                <a:gd name="T4" fmla="*/ 51 w 94"/>
                <a:gd name="T5" fmla="*/ 50 h 581"/>
                <a:gd name="T6" fmla="*/ 59 w 94"/>
                <a:gd name="T7" fmla="*/ 106 h 581"/>
                <a:gd name="T8" fmla="*/ 76 w 94"/>
                <a:gd name="T9" fmla="*/ 172 h 581"/>
                <a:gd name="T10" fmla="*/ 81 w 94"/>
                <a:gd name="T11" fmla="*/ 217 h 581"/>
                <a:gd name="T12" fmla="*/ 90 w 94"/>
                <a:gd name="T13" fmla="*/ 293 h 581"/>
                <a:gd name="T14" fmla="*/ 94 w 94"/>
                <a:gd name="T15" fmla="*/ 353 h 581"/>
                <a:gd name="T16" fmla="*/ 78 w 94"/>
                <a:gd name="T17" fmla="*/ 472 h 581"/>
                <a:gd name="T18" fmla="*/ 56 w 94"/>
                <a:gd name="T19" fmla="*/ 566 h 581"/>
                <a:gd name="T20" fmla="*/ 49 w 94"/>
                <a:gd name="T21" fmla="*/ 581 h 581"/>
                <a:gd name="T22" fmla="*/ 46 w 94"/>
                <a:gd name="T23" fmla="*/ 572 h 581"/>
                <a:gd name="T24" fmla="*/ 46 w 94"/>
                <a:gd name="T25" fmla="*/ 559 h 581"/>
                <a:gd name="T26" fmla="*/ 66 w 94"/>
                <a:gd name="T27" fmla="*/ 462 h 581"/>
                <a:gd name="T28" fmla="*/ 71 w 94"/>
                <a:gd name="T29" fmla="*/ 429 h 581"/>
                <a:gd name="T30" fmla="*/ 62 w 94"/>
                <a:gd name="T31" fmla="*/ 455 h 581"/>
                <a:gd name="T32" fmla="*/ 44 w 94"/>
                <a:gd name="T33" fmla="*/ 520 h 581"/>
                <a:gd name="T34" fmla="*/ 35 w 94"/>
                <a:gd name="T35" fmla="*/ 542 h 581"/>
                <a:gd name="T36" fmla="*/ 27 w 94"/>
                <a:gd name="T37" fmla="*/ 550 h 581"/>
                <a:gd name="T38" fmla="*/ 24 w 94"/>
                <a:gd name="T39" fmla="*/ 543 h 581"/>
                <a:gd name="T40" fmla="*/ 6 w 94"/>
                <a:gd name="T41" fmla="*/ 489 h 581"/>
                <a:gd name="T42" fmla="*/ 0 w 94"/>
                <a:gd name="T43" fmla="*/ 475 h 581"/>
                <a:gd name="T44" fmla="*/ 11 w 94"/>
                <a:gd name="T45" fmla="*/ 449 h 581"/>
                <a:gd name="T46" fmla="*/ 43 w 94"/>
                <a:gd name="T47" fmla="*/ 336 h 581"/>
                <a:gd name="T48" fmla="*/ 43 w 94"/>
                <a:gd name="T49" fmla="*/ 254 h 581"/>
                <a:gd name="T50" fmla="*/ 39 w 94"/>
                <a:gd name="T51" fmla="*/ 199 h 581"/>
                <a:gd name="T52" fmla="*/ 37 w 94"/>
                <a:gd name="T53" fmla="*/ 89 h 581"/>
                <a:gd name="T54" fmla="*/ 49 w 94"/>
                <a:gd name="T55" fmla="*/ 10 h 581"/>
                <a:gd name="T56" fmla="*/ 59 w 94"/>
                <a:gd name="T57" fmla="*/ 0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581">
                  <a:moveTo>
                    <a:pt x="59" y="0"/>
                  </a:moveTo>
                  <a:cubicBezTo>
                    <a:pt x="57" y="5"/>
                    <a:pt x="58" y="11"/>
                    <a:pt x="57" y="16"/>
                  </a:cubicBezTo>
                  <a:cubicBezTo>
                    <a:pt x="59" y="29"/>
                    <a:pt x="55" y="39"/>
                    <a:pt x="51" y="50"/>
                  </a:cubicBezTo>
                  <a:cubicBezTo>
                    <a:pt x="50" y="69"/>
                    <a:pt x="53" y="88"/>
                    <a:pt x="59" y="106"/>
                  </a:cubicBezTo>
                  <a:cubicBezTo>
                    <a:pt x="68" y="127"/>
                    <a:pt x="73" y="149"/>
                    <a:pt x="76" y="172"/>
                  </a:cubicBezTo>
                  <a:cubicBezTo>
                    <a:pt x="75" y="187"/>
                    <a:pt x="79" y="202"/>
                    <a:pt x="81" y="217"/>
                  </a:cubicBezTo>
                  <a:cubicBezTo>
                    <a:pt x="85" y="242"/>
                    <a:pt x="88" y="267"/>
                    <a:pt x="90" y="293"/>
                  </a:cubicBezTo>
                  <a:cubicBezTo>
                    <a:pt x="92" y="313"/>
                    <a:pt x="94" y="333"/>
                    <a:pt x="94" y="353"/>
                  </a:cubicBezTo>
                  <a:cubicBezTo>
                    <a:pt x="93" y="393"/>
                    <a:pt x="86" y="433"/>
                    <a:pt x="78" y="472"/>
                  </a:cubicBezTo>
                  <a:cubicBezTo>
                    <a:pt x="72" y="504"/>
                    <a:pt x="66" y="536"/>
                    <a:pt x="56" y="566"/>
                  </a:cubicBezTo>
                  <a:cubicBezTo>
                    <a:pt x="54" y="571"/>
                    <a:pt x="53" y="577"/>
                    <a:pt x="49" y="581"/>
                  </a:cubicBezTo>
                  <a:cubicBezTo>
                    <a:pt x="46" y="579"/>
                    <a:pt x="47" y="575"/>
                    <a:pt x="46" y="572"/>
                  </a:cubicBezTo>
                  <a:cubicBezTo>
                    <a:pt x="44" y="568"/>
                    <a:pt x="44" y="563"/>
                    <a:pt x="46" y="559"/>
                  </a:cubicBezTo>
                  <a:cubicBezTo>
                    <a:pt x="57" y="528"/>
                    <a:pt x="60" y="495"/>
                    <a:pt x="66" y="462"/>
                  </a:cubicBezTo>
                  <a:cubicBezTo>
                    <a:pt x="68" y="450"/>
                    <a:pt x="69" y="439"/>
                    <a:pt x="71" y="429"/>
                  </a:cubicBezTo>
                  <a:cubicBezTo>
                    <a:pt x="69" y="437"/>
                    <a:pt x="64" y="445"/>
                    <a:pt x="62" y="455"/>
                  </a:cubicBezTo>
                  <a:cubicBezTo>
                    <a:pt x="54" y="476"/>
                    <a:pt x="50" y="498"/>
                    <a:pt x="44" y="520"/>
                  </a:cubicBezTo>
                  <a:cubicBezTo>
                    <a:pt x="41" y="528"/>
                    <a:pt x="39" y="535"/>
                    <a:pt x="35" y="542"/>
                  </a:cubicBezTo>
                  <a:cubicBezTo>
                    <a:pt x="33" y="545"/>
                    <a:pt x="32" y="549"/>
                    <a:pt x="27" y="550"/>
                  </a:cubicBezTo>
                  <a:cubicBezTo>
                    <a:pt x="24" y="549"/>
                    <a:pt x="23" y="546"/>
                    <a:pt x="24" y="543"/>
                  </a:cubicBezTo>
                  <a:cubicBezTo>
                    <a:pt x="25" y="523"/>
                    <a:pt x="16" y="506"/>
                    <a:pt x="6" y="489"/>
                  </a:cubicBezTo>
                  <a:cubicBezTo>
                    <a:pt x="3" y="484"/>
                    <a:pt x="0" y="480"/>
                    <a:pt x="0" y="475"/>
                  </a:cubicBezTo>
                  <a:cubicBezTo>
                    <a:pt x="2" y="465"/>
                    <a:pt x="7" y="457"/>
                    <a:pt x="11" y="449"/>
                  </a:cubicBezTo>
                  <a:cubicBezTo>
                    <a:pt x="27" y="413"/>
                    <a:pt x="38" y="375"/>
                    <a:pt x="43" y="336"/>
                  </a:cubicBezTo>
                  <a:cubicBezTo>
                    <a:pt x="47" y="309"/>
                    <a:pt x="47" y="281"/>
                    <a:pt x="43" y="254"/>
                  </a:cubicBezTo>
                  <a:cubicBezTo>
                    <a:pt x="41" y="236"/>
                    <a:pt x="40" y="217"/>
                    <a:pt x="39" y="199"/>
                  </a:cubicBezTo>
                  <a:cubicBezTo>
                    <a:pt x="36" y="162"/>
                    <a:pt x="36" y="125"/>
                    <a:pt x="37" y="89"/>
                  </a:cubicBezTo>
                  <a:cubicBezTo>
                    <a:pt x="38" y="62"/>
                    <a:pt x="41" y="36"/>
                    <a:pt x="49" y="10"/>
                  </a:cubicBezTo>
                  <a:cubicBezTo>
                    <a:pt x="50" y="5"/>
                    <a:pt x="52" y="0"/>
                    <a:pt x="59" y="0"/>
                  </a:cubicBezTo>
                  <a:close/>
                </a:path>
              </a:pathLst>
            </a:custGeom>
            <a:solidFill>
              <a:srgbClr val="E5E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99" name="Freeform 96"/>
            <p:cNvSpPr>
              <a:spLocks/>
            </p:cNvSpPr>
            <p:nvPr/>
          </p:nvSpPr>
          <p:spPr bwMode="auto">
            <a:xfrm>
              <a:off x="-2870200" y="4151313"/>
              <a:ext cx="582613" cy="352425"/>
            </a:xfrm>
            <a:custGeom>
              <a:avLst/>
              <a:gdLst>
                <a:gd name="T0" fmla="*/ 189 w 199"/>
                <a:gd name="T1" fmla="*/ 86 h 120"/>
                <a:gd name="T2" fmla="*/ 48 w 199"/>
                <a:gd name="T3" fmla="*/ 120 h 120"/>
                <a:gd name="T4" fmla="*/ 3 w 199"/>
                <a:gd name="T5" fmla="*/ 115 h 120"/>
                <a:gd name="T6" fmla="*/ 0 w 199"/>
                <a:gd name="T7" fmla="*/ 107 h 120"/>
                <a:gd name="T8" fmla="*/ 7 w 199"/>
                <a:gd name="T9" fmla="*/ 34 h 120"/>
                <a:gd name="T10" fmla="*/ 11 w 199"/>
                <a:gd name="T11" fmla="*/ 26 h 120"/>
                <a:gd name="T12" fmla="*/ 21 w 199"/>
                <a:gd name="T13" fmla="*/ 25 h 120"/>
                <a:gd name="T14" fmla="*/ 77 w 199"/>
                <a:gd name="T15" fmla="*/ 28 h 120"/>
                <a:gd name="T16" fmla="*/ 146 w 199"/>
                <a:gd name="T17" fmla="*/ 18 h 120"/>
                <a:gd name="T18" fmla="*/ 186 w 199"/>
                <a:gd name="T19" fmla="*/ 4 h 120"/>
                <a:gd name="T20" fmla="*/ 198 w 199"/>
                <a:gd name="T21" fmla="*/ 6 h 120"/>
                <a:gd name="T22" fmla="*/ 193 w 199"/>
                <a:gd name="T23" fmla="*/ 76 h 120"/>
                <a:gd name="T24" fmla="*/ 189 w 199"/>
                <a:gd name="T25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120">
                  <a:moveTo>
                    <a:pt x="189" y="86"/>
                  </a:moveTo>
                  <a:cubicBezTo>
                    <a:pt x="144" y="104"/>
                    <a:pt x="98" y="119"/>
                    <a:pt x="48" y="120"/>
                  </a:cubicBezTo>
                  <a:cubicBezTo>
                    <a:pt x="33" y="120"/>
                    <a:pt x="18" y="119"/>
                    <a:pt x="3" y="115"/>
                  </a:cubicBezTo>
                  <a:cubicBezTo>
                    <a:pt x="1" y="113"/>
                    <a:pt x="0" y="110"/>
                    <a:pt x="0" y="107"/>
                  </a:cubicBezTo>
                  <a:cubicBezTo>
                    <a:pt x="2" y="82"/>
                    <a:pt x="5" y="58"/>
                    <a:pt x="7" y="34"/>
                  </a:cubicBezTo>
                  <a:cubicBezTo>
                    <a:pt x="7" y="31"/>
                    <a:pt x="8" y="28"/>
                    <a:pt x="11" y="26"/>
                  </a:cubicBezTo>
                  <a:cubicBezTo>
                    <a:pt x="14" y="24"/>
                    <a:pt x="17" y="24"/>
                    <a:pt x="21" y="25"/>
                  </a:cubicBezTo>
                  <a:cubicBezTo>
                    <a:pt x="40" y="27"/>
                    <a:pt x="58" y="30"/>
                    <a:pt x="77" y="28"/>
                  </a:cubicBezTo>
                  <a:cubicBezTo>
                    <a:pt x="100" y="27"/>
                    <a:pt x="124" y="27"/>
                    <a:pt x="146" y="18"/>
                  </a:cubicBezTo>
                  <a:cubicBezTo>
                    <a:pt x="160" y="15"/>
                    <a:pt x="173" y="10"/>
                    <a:pt x="186" y="4"/>
                  </a:cubicBezTo>
                  <a:cubicBezTo>
                    <a:pt x="190" y="2"/>
                    <a:pt x="195" y="0"/>
                    <a:pt x="198" y="6"/>
                  </a:cubicBezTo>
                  <a:cubicBezTo>
                    <a:pt x="199" y="30"/>
                    <a:pt x="197" y="53"/>
                    <a:pt x="193" y="76"/>
                  </a:cubicBezTo>
                  <a:cubicBezTo>
                    <a:pt x="193" y="80"/>
                    <a:pt x="192" y="83"/>
                    <a:pt x="189" y="86"/>
                  </a:cubicBezTo>
                  <a:close/>
                </a:path>
              </a:pathLst>
            </a:custGeom>
            <a:solidFill>
              <a:srgbClr val="657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0" name="Freeform 97"/>
            <p:cNvSpPr>
              <a:spLocks/>
            </p:cNvSpPr>
            <p:nvPr/>
          </p:nvSpPr>
          <p:spPr bwMode="auto">
            <a:xfrm>
              <a:off x="-2879725" y="3770313"/>
              <a:ext cx="868363" cy="258763"/>
            </a:xfrm>
            <a:custGeom>
              <a:avLst/>
              <a:gdLst>
                <a:gd name="T0" fmla="*/ 189 w 296"/>
                <a:gd name="T1" fmla="*/ 8 h 88"/>
                <a:gd name="T2" fmla="*/ 272 w 296"/>
                <a:gd name="T3" fmla="*/ 25 h 88"/>
                <a:gd name="T4" fmla="*/ 296 w 296"/>
                <a:gd name="T5" fmla="*/ 57 h 88"/>
                <a:gd name="T6" fmla="*/ 290 w 296"/>
                <a:gd name="T7" fmla="*/ 66 h 88"/>
                <a:gd name="T8" fmla="*/ 286 w 296"/>
                <a:gd name="T9" fmla="*/ 60 h 88"/>
                <a:gd name="T10" fmla="*/ 280 w 296"/>
                <a:gd name="T11" fmla="*/ 52 h 88"/>
                <a:gd name="T12" fmla="*/ 274 w 296"/>
                <a:gd name="T13" fmla="*/ 64 h 88"/>
                <a:gd name="T14" fmla="*/ 271 w 296"/>
                <a:gd name="T15" fmla="*/ 52 h 88"/>
                <a:gd name="T16" fmla="*/ 265 w 296"/>
                <a:gd name="T17" fmla="*/ 45 h 88"/>
                <a:gd name="T18" fmla="*/ 244 w 296"/>
                <a:gd name="T19" fmla="*/ 47 h 88"/>
                <a:gd name="T20" fmla="*/ 234 w 296"/>
                <a:gd name="T21" fmla="*/ 53 h 88"/>
                <a:gd name="T22" fmla="*/ 227 w 296"/>
                <a:gd name="T23" fmla="*/ 60 h 88"/>
                <a:gd name="T24" fmla="*/ 199 w 296"/>
                <a:gd name="T25" fmla="*/ 67 h 88"/>
                <a:gd name="T26" fmla="*/ 211 w 296"/>
                <a:gd name="T27" fmla="*/ 57 h 88"/>
                <a:gd name="T28" fmla="*/ 217 w 296"/>
                <a:gd name="T29" fmla="*/ 52 h 88"/>
                <a:gd name="T30" fmla="*/ 209 w 296"/>
                <a:gd name="T31" fmla="*/ 47 h 88"/>
                <a:gd name="T32" fmla="*/ 188 w 296"/>
                <a:gd name="T33" fmla="*/ 47 h 88"/>
                <a:gd name="T34" fmla="*/ 199 w 296"/>
                <a:gd name="T35" fmla="*/ 66 h 88"/>
                <a:gd name="T36" fmla="*/ 198 w 296"/>
                <a:gd name="T37" fmla="*/ 71 h 88"/>
                <a:gd name="T38" fmla="*/ 166 w 296"/>
                <a:gd name="T39" fmla="*/ 77 h 88"/>
                <a:gd name="T40" fmla="*/ 173 w 296"/>
                <a:gd name="T41" fmla="*/ 71 h 88"/>
                <a:gd name="T42" fmla="*/ 186 w 296"/>
                <a:gd name="T43" fmla="*/ 68 h 88"/>
                <a:gd name="T44" fmla="*/ 188 w 296"/>
                <a:gd name="T45" fmla="*/ 62 h 88"/>
                <a:gd name="T46" fmla="*/ 166 w 296"/>
                <a:gd name="T47" fmla="*/ 53 h 88"/>
                <a:gd name="T48" fmla="*/ 150 w 296"/>
                <a:gd name="T49" fmla="*/ 54 h 88"/>
                <a:gd name="T50" fmla="*/ 161 w 296"/>
                <a:gd name="T51" fmla="*/ 65 h 88"/>
                <a:gd name="T52" fmla="*/ 166 w 296"/>
                <a:gd name="T53" fmla="*/ 75 h 88"/>
                <a:gd name="T54" fmla="*/ 163 w 296"/>
                <a:gd name="T55" fmla="*/ 79 h 88"/>
                <a:gd name="T56" fmla="*/ 148 w 296"/>
                <a:gd name="T57" fmla="*/ 66 h 88"/>
                <a:gd name="T58" fmla="*/ 132 w 296"/>
                <a:gd name="T59" fmla="*/ 63 h 88"/>
                <a:gd name="T60" fmla="*/ 100 w 296"/>
                <a:gd name="T61" fmla="*/ 71 h 88"/>
                <a:gd name="T62" fmla="*/ 97 w 296"/>
                <a:gd name="T63" fmla="*/ 71 h 88"/>
                <a:gd name="T64" fmla="*/ 114 w 296"/>
                <a:gd name="T65" fmla="*/ 73 h 88"/>
                <a:gd name="T66" fmla="*/ 118 w 296"/>
                <a:gd name="T67" fmla="*/ 72 h 88"/>
                <a:gd name="T68" fmla="*/ 129 w 296"/>
                <a:gd name="T69" fmla="*/ 72 h 88"/>
                <a:gd name="T70" fmla="*/ 155 w 296"/>
                <a:gd name="T71" fmla="*/ 77 h 88"/>
                <a:gd name="T72" fmla="*/ 163 w 296"/>
                <a:gd name="T73" fmla="*/ 80 h 88"/>
                <a:gd name="T74" fmla="*/ 143 w 296"/>
                <a:gd name="T75" fmla="*/ 87 h 88"/>
                <a:gd name="T76" fmla="*/ 66 w 296"/>
                <a:gd name="T77" fmla="*/ 75 h 88"/>
                <a:gd name="T78" fmla="*/ 56 w 296"/>
                <a:gd name="T79" fmla="*/ 72 h 88"/>
                <a:gd name="T80" fmla="*/ 53 w 296"/>
                <a:gd name="T81" fmla="*/ 62 h 88"/>
                <a:gd name="T82" fmla="*/ 40 w 296"/>
                <a:gd name="T83" fmla="*/ 49 h 88"/>
                <a:gd name="T84" fmla="*/ 19 w 296"/>
                <a:gd name="T85" fmla="*/ 51 h 88"/>
                <a:gd name="T86" fmla="*/ 12 w 296"/>
                <a:gd name="T87" fmla="*/ 50 h 88"/>
                <a:gd name="T88" fmla="*/ 16 w 296"/>
                <a:gd name="T89" fmla="*/ 43 h 88"/>
                <a:gd name="T90" fmla="*/ 40 w 296"/>
                <a:gd name="T91" fmla="*/ 39 h 88"/>
                <a:gd name="T92" fmla="*/ 46 w 296"/>
                <a:gd name="T93" fmla="*/ 38 h 88"/>
                <a:gd name="T94" fmla="*/ 40 w 296"/>
                <a:gd name="T95" fmla="*/ 31 h 88"/>
                <a:gd name="T96" fmla="*/ 31 w 296"/>
                <a:gd name="T97" fmla="*/ 31 h 88"/>
                <a:gd name="T98" fmla="*/ 8 w 296"/>
                <a:gd name="T99" fmla="*/ 36 h 88"/>
                <a:gd name="T100" fmla="*/ 1 w 296"/>
                <a:gd name="T101" fmla="*/ 35 h 88"/>
                <a:gd name="T102" fmla="*/ 5 w 296"/>
                <a:gd name="T103" fmla="*/ 29 h 88"/>
                <a:gd name="T104" fmla="*/ 26 w 296"/>
                <a:gd name="T105" fmla="*/ 22 h 88"/>
                <a:gd name="T106" fmla="*/ 35 w 296"/>
                <a:gd name="T107" fmla="*/ 14 h 88"/>
                <a:gd name="T108" fmla="*/ 72 w 296"/>
                <a:gd name="T109" fmla="*/ 1 h 88"/>
                <a:gd name="T110" fmla="*/ 127 w 296"/>
                <a:gd name="T111" fmla="*/ 3 h 88"/>
                <a:gd name="T112" fmla="*/ 189 w 296"/>
                <a:gd name="T113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" h="88">
                  <a:moveTo>
                    <a:pt x="189" y="8"/>
                  </a:moveTo>
                  <a:cubicBezTo>
                    <a:pt x="217" y="11"/>
                    <a:pt x="245" y="13"/>
                    <a:pt x="272" y="25"/>
                  </a:cubicBezTo>
                  <a:cubicBezTo>
                    <a:pt x="285" y="31"/>
                    <a:pt x="296" y="40"/>
                    <a:pt x="296" y="57"/>
                  </a:cubicBezTo>
                  <a:cubicBezTo>
                    <a:pt x="294" y="60"/>
                    <a:pt x="295" y="65"/>
                    <a:pt x="290" y="66"/>
                  </a:cubicBezTo>
                  <a:cubicBezTo>
                    <a:pt x="287" y="65"/>
                    <a:pt x="287" y="62"/>
                    <a:pt x="286" y="60"/>
                  </a:cubicBezTo>
                  <a:cubicBezTo>
                    <a:pt x="285" y="56"/>
                    <a:pt x="284" y="53"/>
                    <a:pt x="280" y="52"/>
                  </a:cubicBezTo>
                  <a:cubicBezTo>
                    <a:pt x="276" y="55"/>
                    <a:pt x="282" y="63"/>
                    <a:pt x="274" y="64"/>
                  </a:cubicBezTo>
                  <a:cubicBezTo>
                    <a:pt x="270" y="60"/>
                    <a:pt x="271" y="56"/>
                    <a:pt x="271" y="52"/>
                  </a:cubicBezTo>
                  <a:cubicBezTo>
                    <a:pt x="271" y="48"/>
                    <a:pt x="269" y="46"/>
                    <a:pt x="265" y="45"/>
                  </a:cubicBezTo>
                  <a:cubicBezTo>
                    <a:pt x="258" y="42"/>
                    <a:pt x="250" y="40"/>
                    <a:pt x="244" y="47"/>
                  </a:cubicBezTo>
                  <a:cubicBezTo>
                    <a:pt x="241" y="50"/>
                    <a:pt x="237" y="51"/>
                    <a:pt x="234" y="53"/>
                  </a:cubicBezTo>
                  <a:cubicBezTo>
                    <a:pt x="231" y="54"/>
                    <a:pt x="229" y="56"/>
                    <a:pt x="227" y="60"/>
                  </a:cubicBezTo>
                  <a:cubicBezTo>
                    <a:pt x="223" y="68"/>
                    <a:pt x="207" y="72"/>
                    <a:pt x="199" y="67"/>
                  </a:cubicBezTo>
                  <a:cubicBezTo>
                    <a:pt x="200" y="60"/>
                    <a:pt x="206" y="59"/>
                    <a:pt x="211" y="57"/>
                  </a:cubicBezTo>
                  <a:cubicBezTo>
                    <a:pt x="214" y="56"/>
                    <a:pt x="218" y="56"/>
                    <a:pt x="217" y="52"/>
                  </a:cubicBezTo>
                  <a:cubicBezTo>
                    <a:pt x="216" y="47"/>
                    <a:pt x="213" y="47"/>
                    <a:pt x="209" y="47"/>
                  </a:cubicBezTo>
                  <a:cubicBezTo>
                    <a:pt x="202" y="49"/>
                    <a:pt x="195" y="48"/>
                    <a:pt x="188" y="47"/>
                  </a:cubicBezTo>
                  <a:cubicBezTo>
                    <a:pt x="190" y="55"/>
                    <a:pt x="201" y="57"/>
                    <a:pt x="199" y="66"/>
                  </a:cubicBezTo>
                  <a:cubicBezTo>
                    <a:pt x="199" y="68"/>
                    <a:pt x="199" y="70"/>
                    <a:pt x="198" y="71"/>
                  </a:cubicBezTo>
                  <a:cubicBezTo>
                    <a:pt x="192" y="78"/>
                    <a:pt x="174" y="82"/>
                    <a:pt x="166" y="77"/>
                  </a:cubicBezTo>
                  <a:cubicBezTo>
                    <a:pt x="166" y="72"/>
                    <a:pt x="169" y="72"/>
                    <a:pt x="173" y="71"/>
                  </a:cubicBezTo>
                  <a:cubicBezTo>
                    <a:pt x="177" y="70"/>
                    <a:pt x="182" y="69"/>
                    <a:pt x="186" y="68"/>
                  </a:cubicBezTo>
                  <a:cubicBezTo>
                    <a:pt x="190" y="67"/>
                    <a:pt x="191" y="65"/>
                    <a:pt x="188" y="62"/>
                  </a:cubicBezTo>
                  <a:cubicBezTo>
                    <a:pt x="182" y="56"/>
                    <a:pt x="176" y="49"/>
                    <a:pt x="166" y="53"/>
                  </a:cubicBezTo>
                  <a:cubicBezTo>
                    <a:pt x="161" y="54"/>
                    <a:pt x="156" y="53"/>
                    <a:pt x="150" y="54"/>
                  </a:cubicBezTo>
                  <a:cubicBezTo>
                    <a:pt x="153" y="59"/>
                    <a:pt x="158" y="62"/>
                    <a:pt x="161" y="65"/>
                  </a:cubicBezTo>
                  <a:cubicBezTo>
                    <a:pt x="163" y="68"/>
                    <a:pt x="167" y="70"/>
                    <a:pt x="166" y="75"/>
                  </a:cubicBezTo>
                  <a:cubicBezTo>
                    <a:pt x="165" y="76"/>
                    <a:pt x="166" y="79"/>
                    <a:pt x="163" y="79"/>
                  </a:cubicBezTo>
                  <a:cubicBezTo>
                    <a:pt x="157" y="75"/>
                    <a:pt x="152" y="70"/>
                    <a:pt x="148" y="66"/>
                  </a:cubicBezTo>
                  <a:cubicBezTo>
                    <a:pt x="143" y="61"/>
                    <a:pt x="139" y="60"/>
                    <a:pt x="132" y="63"/>
                  </a:cubicBezTo>
                  <a:cubicBezTo>
                    <a:pt x="122" y="67"/>
                    <a:pt x="112" y="72"/>
                    <a:pt x="100" y="71"/>
                  </a:cubicBezTo>
                  <a:cubicBezTo>
                    <a:pt x="99" y="71"/>
                    <a:pt x="97" y="71"/>
                    <a:pt x="97" y="71"/>
                  </a:cubicBezTo>
                  <a:cubicBezTo>
                    <a:pt x="102" y="71"/>
                    <a:pt x="108" y="72"/>
                    <a:pt x="114" y="73"/>
                  </a:cubicBezTo>
                  <a:cubicBezTo>
                    <a:pt x="115" y="73"/>
                    <a:pt x="117" y="74"/>
                    <a:pt x="118" y="72"/>
                  </a:cubicBezTo>
                  <a:cubicBezTo>
                    <a:pt x="121" y="64"/>
                    <a:pt x="125" y="69"/>
                    <a:pt x="129" y="72"/>
                  </a:cubicBezTo>
                  <a:cubicBezTo>
                    <a:pt x="137" y="76"/>
                    <a:pt x="146" y="78"/>
                    <a:pt x="155" y="77"/>
                  </a:cubicBezTo>
                  <a:cubicBezTo>
                    <a:pt x="158" y="77"/>
                    <a:pt x="162" y="76"/>
                    <a:pt x="163" y="80"/>
                  </a:cubicBezTo>
                  <a:cubicBezTo>
                    <a:pt x="158" y="88"/>
                    <a:pt x="150" y="87"/>
                    <a:pt x="143" y="87"/>
                  </a:cubicBezTo>
                  <a:cubicBezTo>
                    <a:pt x="117" y="85"/>
                    <a:pt x="91" y="82"/>
                    <a:pt x="66" y="75"/>
                  </a:cubicBezTo>
                  <a:cubicBezTo>
                    <a:pt x="62" y="75"/>
                    <a:pt x="59" y="74"/>
                    <a:pt x="56" y="72"/>
                  </a:cubicBezTo>
                  <a:cubicBezTo>
                    <a:pt x="53" y="69"/>
                    <a:pt x="54" y="66"/>
                    <a:pt x="53" y="62"/>
                  </a:cubicBezTo>
                  <a:cubicBezTo>
                    <a:pt x="52" y="53"/>
                    <a:pt x="49" y="50"/>
                    <a:pt x="40" y="49"/>
                  </a:cubicBezTo>
                  <a:cubicBezTo>
                    <a:pt x="33" y="48"/>
                    <a:pt x="26" y="49"/>
                    <a:pt x="19" y="51"/>
                  </a:cubicBezTo>
                  <a:cubicBezTo>
                    <a:pt x="17" y="52"/>
                    <a:pt x="13" y="53"/>
                    <a:pt x="12" y="50"/>
                  </a:cubicBezTo>
                  <a:cubicBezTo>
                    <a:pt x="10" y="47"/>
                    <a:pt x="13" y="45"/>
                    <a:pt x="16" y="43"/>
                  </a:cubicBezTo>
                  <a:cubicBezTo>
                    <a:pt x="23" y="39"/>
                    <a:pt x="32" y="39"/>
                    <a:pt x="40" y="39"/>
                  </a:cubicBezTo>
                  <a:cubicBezTo>
                    <a:pt x="42" y="39"/>
                    <a:pt x="46" y="42"/>
                    <a:pt x="46" y="38"/>
                  </a:cubicBezTo>
                  <a:cubicBezTo>
                    <a:pt x="47" y="35"/>
                    <a:pt x="45" y="31"/>
                    <a:pt x="40" y="31"/>
                  </a:cubicBezTo>
                  <a:cubicBezTo>
                    <a:pt x="37" y="30"/>
                    <a:pt x="34" y="30"/>
                    <a:pt x="31" y="31"/>
                  </a:cubicBezTo>
                  <a:cubicBezTo>
                    <a:pt x="23" y="32"/>
                    <a:pt x="15" y="34"/>
                    <a:pt x="8" y="36"/>
                  </a:cubicBezTo>
                  <a:cubicBezTo>
                    <a:pt x="6" y="37"/>
                    <a:pt x="2" y="38"/>
                    <a:pt x="1" y="35"/>
                  </a:cubicBezTo>
                  <a:cubicBezTo>
                    <a:pt x="0" y="32"/>
                    <a:pt x="3" y="30"/>
                    <a:pt x="5" y="29"/>
                  </a:cubicBezTo>
                  <a:cubicBezTo>
                    <a:pt x="11" y="25"/>
                    <a:pt x="18" y="22"/>
                    <a:pt x="26" y="22"/>
                  </a:cubicBezTo>
                  <a:cubicBezTo>
                    <a:pt x="32" y="22"/>
                    <a:pt x="34" y="19"/>
                    <a:pt x="35" y="14"/>
                  </a:cubicBezTo>
                  <a:cubicBezTo>
                    <a:pt x="45" y="3"/>
                    <a:pt x="59" y="1"/>
                    <a:pt x="72" y="1"/>
                  </a:cubicBezTo>
                  <a:cubicBezTo>
                    <a:pt x="91" y="0"/>
                    <a:pt x="109" y="3"/>
                    <a:pt x="127" y="3"/>
                  </a:cubicBezTo>
                  <a:cubicBezTo>
                    <a:pt x="148" y="4"/>
                    <a:pt x="169" y="8"/>
                    <a:pt x="189" y="8"/>
                  </a:cubicBezTo>
                  <a:close/>
                </a:path>
              </a:pathLst>
            </a:custGeom>
            <a:solidFill>
              <a:srgbClr val="D27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1" name="Freeform 98"/>
            <p:cNvSpPr>
              <a:spLocks/>
            </p:cNvSpPr>
            <p:nvPr/>
          </p:nvSpPr>
          <p:spPr bwMode="auto">
            <a:xfrm>
              <a:off x="-2111375" y="3625851"/>
              <a:ext cx="766763" cy="403225"/>
            </a:xfrm>
            <a:custGeom>
              <a:avLst/>
              <a:gdLst>
                <a:gd name="T0" fmla="*/ 262 w 262"/>
                <a:gd name="T1" fmla="*/ 108 h 137"/>
                <a:gd name="T2" fmla="*/ 262 w 262"/>
                <a:gd name="T3" fmla="*/ 118 h 137"/>
                <a:gd name="T4" fmla="*/ 236 w 262"/>
                <a:gd name="T5" fmla="*/ 136 h 137"/>
                <a:gd name="T6" fmla="*/ 189 w 262"/>
                <a:gd name="T7" fmla="*/ 128 h 137"/>
                <a:gd name="T8" fmla="*/ 135 w 262"/>
                <a:gd name="T9" fmla="*/ 108 h 137"/>
                <a:gd name="T10" fmla="*/ 107 w 262"/>
                <a:gd name="T11" fmla="*/ 96 h 137"/>
                <a:gd name="T12" fmla="*/ 56 w 262"/>
                <a:gd name="T13" fmla="*/ 72 h 137"/>
                <a:gd name="T14" fmla="*/ 27 w 262"/>
                <a:gd name="T15" fmla="*/ 49 h 137"/>
                <a:gd name="T16" fmla="*/ 20 w 262"/>
                <a:gd name="T17" fmla="*/ 42 h 137"/>
                <a:gd name="T18" fmla="*/ 26 w 262"/>
                <a:gd name="T19" fmla="*/ 35 h 137"/>
                <a:gd name="T20" fmla="*/ 13 w 262"/>
                <a:gd name="T21" fmla="*/ 26 h 137"/>
                <a:gd name="T22" fmla="*/ 5 w 262"/>
                <a:gd name="T23" fmla="*/ 16 h 137"/>
                <a:gd name="T24" fmla="*/ 4 w 262"/>
                <a:gd name="T25" fmla="*/ 7 h 137"/>
                <a:gd name="T26" fmla="*/ 12 w 262"/>
                <a:gd name="T27" fmla="*/ 11 h 137"/>
                <a:gd name="T28" fmla="*/ 34 w 262"/>
                <a:gd name="T29" fmla="*/ 29 h 137"/>
                <a:gd name="T30" fmla="*/ 46 w 262"/>
                <a:gd name="T31" fmla="*/ 26 h 137"/>
                <a:gd name="T32" fmla="*/ 32 w 262"/>
                <a:gd name="T33" fmla="*/ 19 h 137"/>
                <a:gd name="T34" fmla="*/ 20 w 262"/>
                <a:gd name="T35" fmla="*/ 6 h 137"/>
                <a:gd name="T36" fmla="*/ 20 w 262"/>
                <a:gd name="T37" fmla="*/ 2 h 137"/>
                <a:gd name="T38" fmla="*/ 25 w 262"/>
                <a:gd name="T39" fmla="*/ 2 h 137"/>
                <a:gd name="T40" fmla="*/ 32 w 262"/>
                <a:gd name="T41" fmla="*/ 8 h 137"/>
                <a:gd name="T42" fmla="*/ 44 w 262"/>
                <a:gd name="T43" fmla="*/ 15 h 137"/>
                <a:gd name="T44" fmla="*/ 63 w 262"/>
                <a:gd name="T45" fmla="*/ 9 h 137"/>
                <a:gd name="T46" fmla="*/ 67 w 262"/>
                <a:gd name="T47" fmla="*/ 3 h 137"/>
                <a:gd name="T48" fmla="*/ 74 w 262"/>
                <a:gd name="T49" fmla="*/ 3 h 137"/>
                <a:gd name="T50" fmla="*/ 134 w 262"/>
                <a:gd name="T51" fmla="*/ 24 h 137"/>
                <a:gd name="T52" fmla="*/ 153 w 262"/>
                <a:gd name="T53" fmla="*/ 32 h 137"/>
                <a:gd name="T54" fmla="*/ 159 w 262"/>
                <a:gd name="T55" fmla="*/ 40 h 137"/>
                <a:gd name="T56" fmla="*/ 150 w 262"/>
                <a:gd name="T57" fmla="*/ 40 h 137"/>
                <a:gd name="T58" fmla="*/ 130 w 262"/>
                <a:gd name="T59" fmla="*/ 35 h 137"/>
                <a:gd name="T60" fmla="*/ 127 w 262"/>
                <a:gd name="T61" fmla="*/ 42 h 137"/>
                <a:gd name="T62" fmla="*/ 136 w 262"/>
                <a:gd name="T63" fmla="*/ 51 h 137"/>
                <a:gd name="T64" fmla="*/ 138 w 262"/>
                <a:gd name="T65" fmla="*/ 54 h 137"/>
                <a:gd name="T66" fmla="*/ 142 w 262"/>
                <a:gd name="T67" fmla="*/ 60 h 137"/>
                <a:gd name="T68" fmla="*/ 163 w 262"/>
                <a:gd name="T69" fmla="*/ 73 h 137"/>
                <a:gd name="T70" fmla="*/ 163 w 262"/>
                <a:gd name="T71" fmla="*/ 77 h 137"/>
                <a:gd name="T72" fmla="*/ 164 w 262"/>
                <a:gd name="T73" fmla="*/ 78 h 137"/>
                <a:gd name="T74" fmla="*/ 186 w 262"/>
                <a:gd name="T75" fmla="*/ 90 h 137"/>
                <a:gd name="T76" fmla="*/ 199 w 262"/>
                <a:gd name="T77" fmla="*/ 90 h 137"/>
                <a:gd name="T78" fmla="*/ 212 w 262"/>
                <a:gd name="T79" fmla="*/ 101 h 137"/>
                <a:gd name="T80" fmla="*/ 240 w 262"/>
                <a:gd name="T81" fmla="*/ 118 h 137"/>
                <a:gd name="T82" fmla="*/ 256 w 262"/>
                <a:gd name="T83" fmla="*/ 111 h 137"/>
                <a:gd name="T84" fmla="*/ 262 w 262"/>
                <a:gd name="T85" fmla="*/ 10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2" h="137">
                  <a:moveTo>
                    <a:pt x="262" y="108"/>
                  </a:moveTo>
                  <a:cubicBezTo>
                    <a:pt x="262" y="111"/>
                    <a:pt x="262" y="114"/>
                    <a:pt x="262" y="118"/>
                  </a:cubicBezTo>
                  <a:cubicBezTo>
                    <a:pt x="259" y="129"/>
                    <a:pt x="250" y="135"/>
                    <a:pt x="236" y="136"/>
                  </a:cubicBezTo>
                  <a:cubicBezTo>
                    <a:pt x="219" y="137"/>
                    <a:pt x="204" y="133"/>
                    <a:pt x="189" y="128"/>
                  </a:cubicBezTo>
                  <a:cubicBezTo>
                    <a:pt x="171" y="122"/>
                    <a:pt x="152" y="116"/>
                    <a:pt x="135" y="108"/>
                  </a:cubicBezTo>
                  <a:cubicBezTo>
                    <a:pt x="127" y="102"/>
                    <a:pt x="117" y="100"/>
                    <a:pt x="107" y="96"/>
                  </a:cubicBezTo>
                  <a:cubicBezTo>
                    <a:pt x="90" y="88"/>
                    <a:pt x="73" y="81"/>
                    <a:pt x="56" y="72"/>
                  </a:cubicBezTo>
                  <a:cubicBezTo>
                    <a:pt x="45" y="66"/>
                    <a:pt x="35" y="59"/>
                    <a:pt x="27" y="49"/>
                  </a:cubicBezTo>
                  <a:cubicBezTo>
                    <a:pt x="25" y="46"/>
                    <a:pt x="23" y="44"/>
                    <a:pt x="20" y="42"/>
                  </a:cubicBezTo>
                  <a:cubicBezTo>
                    <a:pt x="19" y="37"/>
                    <a:pt x="24" y="38"/>
                    <a:pt x="26" y="35"/>
                  </a:cubicBezTo>
                  <a:cubicBezTo>
                    <a:pt x="22" y="32"/>
                    <a:pt x="17" y="29"/>
                    <a:pt x="13" y="26"/>
                  </a:cubicBezTo>
                  <a:cubicBezTo>
                    <a:pt x="10" y="23"/>
                    <a:pt x="7" y="20"/>
                    <a:pt x="5" y="16"/>
                  </a:cubicBezTo>
                  <a:cubicBezTo>
                    <a:pt x="3" y="13"/>
                    <a:pt x="0" y="9"/>
                    <a:pt x="4" y="7"/>
                  </a:cubicBezTo>
                  <a:cubicBezTo>
                    <a:pt x="8" y="4"/>
                    <a:pt x="10" y="9"/>
                    <a:pt x="12" y="11"/>
                  </a:cubicBezTo>
                  <a:cubicBezTo>
                    <a:pt x="18" y="19"/>
                    <a:pt x="26" y="24"/>
                    <a:pt x="34" y="29"/>
                  </a:cubicBezTo>
                  <a:cubicBezTo>
                    <a:pt x="39" y="32"/>
                    <a:pt x="42" y="30"/>
                    <a:pt x="46" y="26"/>
                  </a:cubicBezTo>
                  <a:cubicBezTo>
                    <a:pt x="41" y="23"/>
                    <a:pt x="36" y="22"/>
                    <a:pt x="32" y="19"/>
                  </a:cubicBezTo>
                  <a:cubicBezTo>
                    <a:pt x="27" y="16"/>
                    <a:pt x="22" y="12"/>
                    <a:pt x="20" y="6"/>
                  </a:cubicBezTo>
                  <a:cubicBezTo>
                    <a:pt x="19" y="5"/>
                    <a:pt x="19" y="3"/>
                    <a:pt x="20" y="2"/>
                  </a:cubicBezTo>
                  <a:cubicBezTo>
                    <a:pt x="22" y="0"/>
                    <a:pt x="24" y="1"/>
                    <a:pt x="25" y="2"/>
                  </a:cubicBezTo>
                  <a:cubicBezTo>
                    <a:pt x="28" y="3"/>
                    <a:pt x="30" y="6"/>
                    <a:pt x="32" y="8"/>
                  </a:cubicBezTo>
                  <a:cubicBezTo>
                    <a:pt x="35" y="11"/>
                    <a:pt x="40" y="13"/>
                    <a:pt x="44" y="15"/>
                  </a:cubicBezTo>
                  <a:cubicBezTo>
                    <a:pt x="55" y="19"/>
                    <a:pt x="57" y="18"/>
                    <a:pt x="63" y="9"/>
                  </a:cubicBezTo>
                  <a:cubicBezTo>
                    <a:pt x="64" y="7"/>
                    <a:pt x="65" y="4"/>
                    <a:pt x="67" y="3"/>
                  </a:cubicBezTo>
                  <a:cubicBezTo>
                    <a:pt x="70" y="2"/>
                    <a:pt x="72" y="2"/>
                    <a:pt x="74" y="3"/>
                  </a:cubicBezTo>
                  <a:cubicBezTo>
                    <a:pt x="94" y="10"/>
                    <a:pt x="116" y="13"/>
                    <a:pt x="134" y="24"/>
                  </a:cubicBezTo>
                  <a:cubicBezTo>
                    <a:pt x="140" y="28"/>
                    <a:pt x="148" y="27"/>
                    <a:pt x="153" y="32"/>
                  </a:cubicBezTo>
                  <a:cubicBezTo>
                    <a:pt x="156" y="34"/>
                    <a:pt x="159" y="36"/>
                    <a:pt x="159" y="40"/>
                  </a:cubicBezTo>
                  <a:cubicBezTo>
                    <a:pt x="156" y="44"/>
                    <a:pt x="153" y="41"/>
                    <a:pt x="150" y="40"/>
                  </a:cubicBezTo>
                  <a:cubicBezTo>
                    <a:pt x="143" y="37"/>
                    <a:pt x="137" y="34"/>
                    <a:pt x="130" y="35"/>
                  </a:cubicBezTo>
                  <a:cubicBezTo>
                    <a:pt x="125" y="35"/>
                    <a:pt x="122" y="37"/>
                    <a:pt x="127" y="42"/>
                  </a:cubicBezTo>
                  <a:cubicBezTo>
                    <a:pt x="130" y="45"/>
                    <a:pt x="132" y="49"/>
                    <a:pt x="136" y="51"/>
                  </a:cubicBezTo>
                  <a:cubicBezTo>
                    <a:pt x="137" y="52"/>
                    <a:pt x="137" y="53"/>
                    <a:pt x="138" y="54"/>
                  </a:cubicBezTo>
                  <a:cubicBezTo>
                    <a:pt x="138" y="57"/>
                    <a:pt x="139" y="59"/>
                    <a:pt x="142" y="60"/>
                  </a:cubicBezTo>
                  <a:cubicBezTo>
                    <a:pt x="149" y="64"/>
                    <a:pt x="156" y="69"/>
                    <a:pt x="163" y="73"/>
                  </a:cubicBezTo>
                  <a:cubicBezTo>
                    <a:pt x="164" y="75"/>
                    <a:pt x="164" y="76"/>
                    <a:pt x="163" y="77"/>
                  </a:cubicBezTo>
                  <a:cubicBezTo>
                    <a:pt x="161" y="78"/>
                    <a:pt x="164" y="77"/>
                    <a:pt x="164" y="78"/>
                  </a:cubicBezTo>
                  <a:cubicBezTo>
                    <a:pt x="171" y="82"/>
                    <a:pt x="179" y="85"/>
                    <a:pt x="186" y="90"/>
                  </a:cubicBezTo>
                  <a:cubicBezTo>
                    <a:pt x="190" y="94"/>
                    <a:pt x="195" y="90"/>
                    <a:pt x="199" y="90"/>
                  </a:cubicBezTo>
                  <a:cubicBezTo>
                    <a:pt x="206" y="90"/>
                    <a:pt x="210" y="96"/>
                    <a:pt x="212" y="101"/>
                  </a:cubicBezTo>
                  <a:cubicBezTo>
                    <a:pt x="217" y="115"/>
                    <a:pt x="228" y="117"/>
                    <a:pt x="240" y="118"/>
                  </a:cubicBezTo>
                  <a:cubicBezTo>
                    <a:pt x="247" y="119"/>
                    <a:pt x="253" y="117"/>
                    <a:pt x="256" y="111"/>
                  </a:cubicBezTo>
                  <a:cubicBezTo>
                    <a:pt x="257" y="109"/>
                    <a:pt x="259" y="107"/>
                    <a:pt x="262" y="108"/>
                  </a:cubicBezTo>
                  <a:close/>
                </a:path>
              </a:pathLst>
            </a:custGeom>
            <a:solidFill>
              <a:srgbClr val="D27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2" name="Freeform 99"/>
            <p:cNvSpPr>
              <a:spLocks/>
            </p:cNvSpPr>
            <p:nvPr/>
          </p:nvSpPr>
          <p:spPr bwMode="auto">
            <a:xfrm>
              <a:off x="-2519363" y="3400426"/>
              <a:ext cx="612775" cy="355600"/>
            </a:xfrm>
            <a:custGeom>
              <a:avLst/>
              <a:gdLst>
                <a:gd name="T0" fmla="*/ 206 w 209"/>
                <a:gd name="T1" fmla="*/ 81 h 121"/>
                <a:gd name="T2" fmla="*/ 203 w 209"/>
                <a:gd name="T3" fmla="*/ 89 h 121"/>
                <a:gd name="T4" fmla="*/ 186 w 209"/>
                <a:gd name="T5" fmla="*/ 96 h 121"/>
                <a:gd name="T6" fmla="*/ 161 w 209"/>
                <a:gd name="T7" fmla="*/ 80 h 121"/>
                <a:gd name="T8" fmla="*/ 184 w 209"/>
                <a:gd name="T9" fmla="*/ 98 h 121"/>
                <a:gd name="T10" fmla="*/ 190 w 209"/>
                <a:gd name="T11" fmla="*/ 102 h 121"/>
                <a:gd name="T12" fmla="*/ 186 w 209"/>
                <a:gd name="T13" fmla="*/ 107 h 121"/>
                <a:gd name="T14" fmla="*/ 169 w 209"/>
                <a:gd name="T15" fmla="*/ 107 h 121"/>
                <a:gd name="T16" fmla="*/ 144 w 209"/>
                <a:gd name="T17" fmla="*/ 85 h 121"/>
                <a:gd name="T18" fmla="*/ 159 w 209"/>
                <a:gd name="T19" fmla="*/ 105 h 121"/>
                <a:gd name="T20" fmla="*/ 169 w 209"/>
                <a:gd name="T21" fmla="*/ 111 h 121"/>
                <a:gd name="T22" fmla="*/ 172 w 209"/>
                <a:gd name="T23" fmla="*/ 115 h 121"/>
                <a:gd name="T24" fmla="*/ 167 w 209"/>
                <a:gd name="T25" fmla="*/ 116 h 121"/>
                <a:gd name="T26" fmla="*/ 159 w 209"/>
                <a:gd name="T27" fmla="*/ 118 h 121"/>
                <a:gd name="T28" fmla="*/ 150 w 209"/>
                <a:gd name="T29" fmla="*/ 118 h 121"/>
                <a:gd name="T30" fmla="*/ 136 w 209"/>
                <a:gd name="T31" fmla="*/ 90 h 121"/>
                <a:gd name="T32" fmla="*/ 147 w 209"/>
                <a:gd name="T33" fmla="*/ 113 h 121"/>
                <a:gd name="T34" fmla="*/ 144 w 209"/>
                <a:gd name="T35" fmla="*/ 120 h 121"/>
                <a:gd name="T36" fmla="*/ 121 w 209"/>
                <a:gd name="T37" fmla="*/ 104 h 121"/>
                <a:gd name="T38" fmla="*/ 123 w 209"/>
                <a:gd name="T39" fmla="*/ 71 h 121"/>
                <a:gd name="T40" fmla="*/ 120 w 209"/>
                <a:gd name="T41" fmla="*/ 87 h 121"/>
                <a:gd name="T42" fmla="*/ 121 w 209"/>
                <a:gd name="T43" fmla="*/ 105 h 121"/>
                <a:gd name="T44" fmla="*/ 122 w 209"/>
                <a:gd name="T45" fmla="*/ 113 h 121"/>
                <a:gd name="T46" fmla="*/ 114 w 209"/>
                <a:gd name="T47" fmla="*/ 113 h 121"/>
                <a:gd name="T48" fmla="*/ 97 w 209"/>
                <a:gd name="T49" fmla="*/ 89 h 121"/>
                <a:gd name="T50" fmla="*/ 97 w 209"/>
                <a:gd name="T51" fmla="*/ 78 h 121"/>
                <a:gd name="T52" fmla="*/ 98 w 209"/>
                <a:gd name="T53" fmla="*/ 98 h 121"/>
                <a:gd name="T54" fmla="*/ 91 w 209"/>
                <a:gd name="T55" fmla="*/ 102 h 121"/>
                <a:gd name="T56" fmla="*/ 77 w 209"/>
                <a:gd name="T57" fmla="*/ 95 h 121"/>
                <a:gd name="T58" fmla="*/ 69 w 209"/>
                <a:gd name="T59" fmla="*/ 82 h 121"/>
                <a:gd name="T60" fmla="*/ 61 w 209"/>
                <a:gd name="T61" fmla="*/ 87 h 121"/>
                <a:gd name="T62" fmla="*/ 54 w 209"/>
                <a:gd name="T63" fmla="*/ 83 h 121"/>
                <a:gd name="T64" fmla="*/ 37 w 209"/>
                <a:gd name="T65" fmla="*/ 72 h 121"/>
                <a:gd name="T66" fmla="*/ 20 w 209"/>
                <a:gd name="T67" fmla="*/ 52 h 121"/>
                <a:gd name="T68" fmla="*/ 20 w 209"/>
                <a:gd name="T69" fmla="*/ 52 h 121"/>
                <a:gd name="T70" fmla="*/ 26 w 209"/>
                <a:gd name="T71" fmla="*/ 40 h 121"/>
                <a:gd name="T72" fmla="*/ 43 w 209"/>
                <a:gd name="T73" fmla="*/ 30 h 121"/>
                <a:gd name="T74" fmla="*/ 26 w 209"/>
                <a:gd name="T75" fmla="*/ 40 h 121"/>
                <a:gd name="T76" fmla="*/ 16 w 209"/>
                <a:gd name="T77" fmla="*/ 47 h 121"/>
                <a:gd name="T78" fmla="*/ 16 w 209"/>
                <a:gd name="T79" fmla="*/ 47 h 121"/>
                <a:gd name="T80" fmla="*/ 1 w 209"/>
                <a:gd name="T81" fmla="*/ 10 h 121"/>
                <a:gd name="T82" fmla="*/ 10 w 209"/>
                <a:gd name="T83" fmla="*/ 2 h 121"/>
                <a:gd name="T84" fmla="*/ 61 w 209"/>
                <a:gd name="T85" fmla="*/ 19 h 121"/>
                <a:gd name="T86" fmla="*/ 111 w 209"/>
                <a:gd name="T87" fmla="*/ 36 h 121"/>
                <a:gd name="T88" fmla="*/ 147 w 209"/>
                <a:gd name="T89" fmla="*/ 50 h 121"/>
                <a:gd name="T90" fmla="*/ 175 w 209"/>
                <a:gd name="T91" fmla="*/ 69 h 121"/>
                <a:gd name="T92" fmla="*/ 199 w 209"/>
                <a:gd name="T93" fmla="*/ 73 h 121"/>
                <a:gd name="T94" fmla="*/ 205 w 209"/>
                <a:gd name="T95" fmla="*/ 73 h 121"/>
                <a:gd name="T96" fmla="*/ 206 w 209"/>
                <a:gd name="T97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21">
                  <a:moveTo>
                    <a:pt x="206" y="81"/>
                  </a:moveTo>
                  <a:cubicBezTo>
                    <a:pt x="205" y="84"/>
                    <a:pt x="204" y="87"/>
                    <a:pt x="203" y="89"/>
                  </a:cubicBezTo>
                  <a:cubicBezTo>
                    <a:pt x="198" y="98"/>
                    <a:pt x="195" y="99"/>
                    <a:pt x="186" y="96"/>
                  </a:cubicBezTo>
                  <a:cubicBezTo>
                    <a:pt x="175" y="93"/>
                    <a:pt x="168" y="87"/>
                    <a:pt x="161" y="80"/>
                  </a:cubicBezTo>
                  <a:cubicBezTo>
                    <a:pt x="165" y="90"/>
                    <a:pt x="173" y="96"/>
                    <a:pt x="184" y="98"/>
                  </a:cubicBezTo>
                  <a:cubicBezTo>
                    <a:pt x="186" y="99"/>
                    <a:pt x="189" y="99"/>
                    <a:pt x="190" y="102"/>
                  </a:cubicBezTo>
                  <a:cubicBezTo>
                    <a:pt x="191" y="104"/>
                    <a:pt x="187" y="105"/>
                    <a:pt x="186" y="107"/>
                  </a:cubicBezTo>
                  <a:cubicBezTo>
                    <a:pt x="180" y="113"/>
                    <a:pt x="175" y="112"/>
                    <a:pt x="169" y="107"/>
                  </a:cubicBezTo>
                  <a:cubicBezTo>
                    <a:pt x="160" y="101"/>
                    <a:pt x="150" y="95"/>
                    <a:pt x="144" y="85"/>
                  </a:cubicBezTo>
                  <a:cubicBezTo>
                    <a:pt x="146" y="94"/>
                    <a:pt x="153" y="99"/>
                    <a:pt x="159" y="105"/>
                  </a:cubicBezTo>
                  <a:cubicBezTo>
                    <a:pt x="162" y="107"/>
                    <a:pt x="166" y="109"/>
                    <a:pt x="169" y="111"/>
                  </a:cubicBezTo>
                  <a:cubicBezTo>
                    <a:pt x="170" y="112"/>
                    <a:pt x="172" y="113"/>
                    <a:pt x="172" y="115"/>
                  </a:cubicBezTo>
                  <a:cubicBezTo>
                    <a:pt x="171" y="117"/>
                    <a:pt x="169" y="116"/>
                    <a:pt x="167" y="116"/>
                  </a:cubicBezTo>
                  <a:cubicBezTo>
                    <a:pt x="165" y="117"/>
                    <a:pt x="162" y="116"/>
                    <a:pt x="159" y="118"/>
                  </a:cubicBezTo>
                  <a:cubicBezTo>
                    <a:pt x="156" y="121"/>
                    <a:pt x="153" y="121"/>
                    <a:pt x="150" y="118"/>
                  </a:cubicBezTo>
                  <a:cubicBezTo>
                    <a:pt x="145" y="109"/>
                    <a:pt x="139" y="101"/>
                    <a:pt x="136" y="90"/>
                  </a:cubicBezTo>
                  <a:cubicBezTo>
                    <a:pt x="139" y="100"/>
                    <a:pt x="143" y="106"/>
                    <a:pt x="147" y="113"/>
                  </a:cubicBezTo>
                  <a:cubicBezTo>
                    <a:pt x="150" y="118"/>
                    <a:pt x="150" y="120"/>
                    <a:pt x="144" y="120"/>
                  </a:cubicBezTo>
                  <a:cubicBezTo>
                    <a:pt x="131" y="121"/>
                    <a:pt x="127" y="118"/>
                    <a:pt x="121" y="104"/>
                  </a:cubicBezTo>
                  <a:cubicBezTo>
                    <a:pt x="119" y="90"/>
                    <a:pt x="119" y="82"/>
                    <a:pt x="123" y="71"/>
                  </a:cubicBezTo>
                  <a:cubicBezTo>
                    <a:pt x="120" y="76"/>
                    <a:pt x="119" y="82"/>
                    <a:pt x="120" y="87"/>
                  </a:cubicBezTo>
                  <a:cubicBezTo>
                    <a:pt x="120" y="93"/>
                    <a:pt x="119" y="100"/>
                    <a:pt x="121" y="105"/>
                  </a:cubicBezTo>
                  <a:cubicBezTo>
                    <a:pt x="122" y="108"/>
                    <a:pt x="126" y="111"/>
                    <a:pt x="122" y="113"/>
                  </a:cubicBezTo>
                  <a:cubicBezTo>
                    <a:pt x="120" y="116"/>
                    <a:pt x="117" y="114"/>
                    <a:pt x="114" y="113"/>
                  </a:cubicBezTo>
                  <a:cubicBezTo>
                    <a:pt x="98" y="107"/>
                    <a:pt x="97" y="106"/>
                    <a:pt x="97" y="89"/>
                  </a:cubicBezTo>
                  <a:cubicBezTo>
                    <a:pt x="97" y="86"/>
                    <a:pt x="97" y="82"/>
                    <a:pt x="97" y="78"/>
                  </a:cubicBezTo>
                  <a:cubicBezTo>
                    <a:pt x="97" y="84"/>
                    <a:pt x="97" y="91"/>
                    <a:pt x="98" y="98"/>
                  </a:cubicBezTo>
                  <a:cubicBezTo>
                    <a:pt x="98" y="103"/>
                    <a:pt x="96" y="105"/>
                    <a:pt x="91" y="102"/>
                  </a:cubicBezTo>
                  <a:cubicBezTo>
                    <a:pt x="86" y="100"/>
                    <a:pt x="82" y="97"/>
                    <a:pt x="77" y="95"/>
                  </a:cubicBezTo>
                  <a:cubicBezTo>
                    <a:pt x="70" y="92"/>
                    <a:pt x="67" y="88"/>
                    <a:pt x="69" y="82"/>
                  </a:cubicBezTo>
                  <a:cubicBezTo>
                    <a:pt x="68" y="90"/>
                    <a:pt x="68" y="90"/>
                    <a:pt x="61" y="87"/>
                  </a:cubicBezTo>
                  <a:cubicBezTo>
                    <a:pt x="58" y="85"/>
                    <a:pt x="56" y="84"/>
                    <a:pt x="54" y="83"/>
                  </a:cubicBezTo>
                  <a:cubicBezTo>
                    <a:pt x="47" y="81"/>
                    <a:pt x="42" y="76"/>
                    <a:pt x="37" y="72"/>
                  </a:cubicBezTo>
                  <a:cubicBezTo>
                    <a:pt x="31" y="65"/>
                    <a:pt x="24" y="59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8" y="45"/>
                    <a:pt x="25" y="45"/>
                    <a:pt x="26" y="40"/>
                  </a:cubicBezTo>
                  <a:cubicBezTo>
                    <a:pt x="32" y="35"/>
                    <a:pt x="38" y="31"/>
                    <a:pt x="43" y="30"/>
                  </a:cubicBezTo>
                  <a:cubicBezTo>
                    <a:pt x="38" y="31"/>
                    <a:pt x="32" y="35"/>
                    <a:pt x="26" y="40"/>
                  </a:cubicBezTo>
                  <a:cubicBezTo>
                    <a:pt x="23" y="43"/>
                    <a:pt x="22" y="49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9" y="35"/>
                    <a:pt x="3" y="23"/>
                    <a:pt x="1" y="10"/>
                  </a:cubicBezTo>
                  <a:cubicBezTo>
                    <a:pt x="0" y="2"/>
                    <a:pt x="2" y="0"/>
                    <a:pt x="10" y="2"/>
                  </a:cubicBezTo>
                  <a:cubicBezTo>
                    <a:pt x="27" y="7"/>
                    <a:pt x="44" y="13"/>
                    <a:pt x="61" y="19"/>
                  </a:cubicBezTo>
                  <a:cubicBezTo>
                    <a:pt x="77" y="25"/>
                    <a:pt x="93" y="32"/>
                    <a:pt x="111" y="36"/>
                  </a:cubicBezTo>
                  <a:cubicBezTo>
                    <a:pt x="122" y="42"/>
                    <a:pt x="134" y="47"/>
                    <a:pt x="147" y="50"/>
                  </a:cubicBezTo>
                  <a:cubicBezTo>
                    <a:pt x="157" y="55"/>
                    <a:pt x="166" y="61"/>
                    <a:pt x="175" y="69"/>
                  </a:cubicBezTo>
                  <a:cubicBezTo>
                    <a:pt x="181" y="75"/>
                    <a:pt x="190" y="79"/>
                    <a:pt x="199" y="73"/>
                  </a:cubicBezTo>
                  <a:cubicBezTo>
                    <a:pt x="201" y="72"/>
                    <a:pt x="203" y="72"/>
                    <a:pt x="205" y="73"/>
                  </a:cubicBezTo>
                  <a:cubicBezTo>
                    <a:pt x="208" y="76"/>
                    <a:pt x="209" y="78"/>
                    <a:pt x="206" y="81"/>
                  </a:cubicBezTo>
                  <a:close/>
                </a:path>
              </a:pathLst>
            </a:custGeom>
            <a:solidFill>
              <a:srgbClr val="D89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3" name="Freeform 100"/>
            <p:cNvSpPr>
              <a:spLocks/>
            </p:cNvSpPr>
            <p:nvPr/>
          </p:nvSpPr>
          <p:spPr bwMode="auto">
            <a:xfrm>
              <a:off x="-3316288" y="4067176"/>
              <a:ext cx="404813" cy="407988"/>
            </a:xfrm>
            <a:custGeom>
              <a:avLst/>
              <a:gdLst>
                <a:gd name="T0" fmla="*/ 129 w 138"/>
                <a:gd name="T1" fmla="*/ 139 h 139"/>
                <a:gd name="T2" fmla="*/ 17 w 138"/>
                <a:gd name="T3" fmla="*/ 94 h 139"/>
                <a:gd name="T4" fmla="*/ 5 w 138"/>
                <a:gd name="T5" fmla="*/ 29 h 139"/>
                <a:gd name="T6" fmla="*/ 4 w 138"/>
                <a:gd name="T7" fmla="*/ 4 h 139"/>
                <a:gd name="T8" fmla="*/ 12 w 138"/>
                <a:gd name="T9" fmla="*/ 5 h 139"/>
                <a:gd name="T10" fmla="*/ 73 w 138"/>
                <a:gd name="T11" fmla="*/ 33 h 139"/>
                <a:gd name="T12" fmla="*/ 105 w 138"/>
                <a:gd name="T13" fmla="*/ 42 h 139"/>
                <a:gd name="T14" fmla="*/ 126 w 138"/>
                <a:gd name="T15" fmla="*/ 47 h 139"/>
                <a:gd name="T16" fmla="*/ 135 w 138"/>
                <a:gd name="T17" fmla="*/ 51 h 139"/>
                <a:gd name="T18" fmla="*/ 135 w 138"/>
                <a:gd name="T19" fmla="*/ 70 h 139"/>
                <a:gd name="T20" fmla="*/ 134 w 138"/>
                <a:gd name="T21" fmla="*/ 126 h 139"/>
                <a:gd name="T22" fmla="*/ 129 w 138"/>
                <a:gd name="T2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39">
                  <a:moveTo>
                    <a:pt x="129" y="139"/>
                  </a:moveTo>
                  <a:cubicBezTo>
                    <a:pt x="89" y="130"/>
                    <a:pt x="51" y="118"/>
                    <a:pt x="17" y="94"/>
                  </a:cubicBezTo>
                  <a:cubicBezTo>
                    <a:pt x="11" y="73"/>
                    <a:pt x="9" y="51"/>
                    <a:pt x="5" y="29"/>
                  </a:cubicBezTo>
                  <a:cubicBezTo>
                    <a:pt x="4" y="20"/>
                    <a:pt x="0" y="12"/>
                    <a:pt x="4" y="4"/>
                  </a:cubicBezTo>
                  <a:cubicBezTo>
                    <a:pt x="8" y="0"/>
                    <a:pt x="10" y="3"/>
                    <a:pt x="12" y="5"/>
                  </a:cubicBezTo>
                  <a:cubicBezTo>
                    <a:pt x="31" y="18"/>
                    <a:pt x="51" y="28"/>
                    <a:pt x="73" y="33"/>
                  </a:cubicBezTo>
                  <a:cubicBezTo>
                    <a:pt x="83" y="36"/>
                    <a:pt x="94" y="39"/>
                    <a:pt x="105" y="42"/>
                  </a:cubicBezTo>
                  <a:cubicBezTo>
                    <a:pt x="112" y="44"/>
                    <a:pt x="119" y="45"/>
                    <a:pt x="126" y="47"/>
                  </a:cubicBezTo>
                  <a:cubicBezTo>
                    <a:pt x="129" y="48"/>
                    <a:pt x="133" y="48"/>
                    <a:pt x="135" y="51"/>
                  </a:cubicBezTo>
                  <a:cubicBezTo>
                    <a:pt x="138" y="57"/>
                    <a:pt x="136" y="64"/>
                    <a:pt x="135" y="70"/>
                  </a:cubicBezTo>
                  <a:cubicBezTo>
                    <a:pt x="133" y="89"/>
                    <a:pt x="134" y="107"/>
                    <a:pt x="134" y="126"/>
                  </a:cubicBezTo>
                  <a:cubicBezTo>
                    <a:pt x="133" y="130"/>
                    <a:pt x="134" y="136"/>
                    <a:pt x="129" y="139"/>
                  </a:cubicBezTo>
                  <a:close/>
                </a:path>
              </a:pathLst>
            </a:custGeom>
            <a:solidFill>
              <a:srgbClr val="657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4" name="Freeform 101"/>
            <p:cNvSpPr>
              <a:spLocks/>
            </p:cNvSpPr>
            <p:nvPr/>
          </p:nvSpPr>
          <p:spPr bwMode="auto">
            <a:xfrm>
              <a:off x="-2316163" y="3975101"/>
              <a:ext cx="207963" cy="428625"/>
            </a:xfrm>
            <a:custGeom>
              <a:avLst/>
              <a:gdLst>
                <a:gd name="T0" fmla="*/ 0 w 71"/>
                <a:gd name="T1" fmla="*/ 146 h 146"/>
                <a:gd name="T2" fmla="*/ 6 w 71"/>
                <a:gd name="T3" fmla="*/ 65 h 146"/>
                <a:gd name="T4" fmla="*/ 15 w 71"/>
                <a:gd name="T5" fmla="*/ 55 h 146"/>
                <a:gd name="T6" fmla="*/ 44 w 71"/>
                <a:gd name="T7" fmla="*/ 35 h 146"/>
                <a:gd name="T8" fmla="*/ 61 w 71"/>
                <a:gd name="T9" fmla="*/ 8 h 146"/>
                <a:gd name="T10" fmla="*/ 67 w 71"/>
                <a:gd name="T11" fmla="*/ 3 h 146"/>
                <a:gd name="T12" fmla="*/ 70 w 71"/>
                <a:gd name="T13" fmla="*/ 25 h 146"/>
                <a:gd name="T14" fmla="*/ 57 w 71"/>
                <a:gd name="T15" fmla="*/ 89 h 146"/>
                <a:gd name="T16" fmla="*/ 55 w 71"/>
                <a:gd name="T17" fmla="*/ 103 h 146"/>
                <a:gd name="T18" fmla="*/ 49 w 71"/>
                <a:gd name="T19" fmla="*/ 116 h 146"/>
                <a:gd name="T20" fmla="*/ 0 w 71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46">
                  <a:moveTo>
                    <a:pt x="0" y="146"/>
                  </a:moveTo>
                  <a:cubicBezTo>
                    <a:pt x="4" y="119"/>
                    <a:pt x="6" y="92"/>
                    <a:pt x="6" y="65"/>
                  </a:cubicBezTo>
                  <a:cubicBezTo>
                    <a:pt x="6" y="59"/>
                    <a:pt x="11" y="57"/>
                    <a:pt x="15" y="55"/>
                  </a:cubicBezTo>
                  <a:cubicBezTo>
                    <a:pt x="25" y="50"/>
                    <a:pt x="35" y="43"/>
                    <a:pt x="44" y="35"/>
                  </a:cubicBezTo>
                  <a:cubicBezTo>
                    <a:pt x="52" y="28"/>
                    <a:pt x="58" y="19"/>
                    <a:pt x="61" y="8"/>
                  </a:cubicBezTo>
                  <a:cubicBezTo>
                    <a:pt x="61" y="5"/>
                    <a:pt x="61" y="0"/>
                    <a:pt x="67" y="3"/>
                  </a:cubicBezTo>
                  <a:cubicBezTo>
                    <a:pt x="71" y="10"/>
                    <a:pt x="71" y="17"/>
                    <a:pt x="70" y="25"/>
                  </a:cubicBezTo>
                  <a:cubicBezTo>
                    <a:pt x="68" y="47"/>
                    <a:pt x="62" y="68"/>
                    <a:pt x="57" y="89"/>
                  </a:cubicBezTo>
                  <a:cubicBezTo>
                    <a:pt x="56" y="94"/>
                    <a:pt x="55" y="98"/>
                    <a:pt x="55" y="103"/>
                  </a:cubicBezTo>
                  <a:cubicBezTo>
                    <a:pt x="53" y="107"/>
                    <a:pt x="53" y="112"/>
                    <a:pt x="49" y="116"/>
                  </a:cubicBezTo>
                  <a:cubicBezTo>
                    <a:pt x="35" y="129"/>
                    <a:pt x="17" y="138"/>
                    <a:pt x="0" y="146"/>
                  </a:cubicBezTo>
                  <a:close/>
                </a:path>
              </a:pathLst>
            </a:custGeom>
            <a:solidFill>
              <a:srgbClr val="CAD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5" name="Freeform 102"/>
            <p:cNvSpPr>
              <a:spLocks/>
            </p:cNvSpPr>
            <p:nvPr/>
          </p:nvSpPr>
          <p:spPr bwMode="auto">
            <a:xfrm>
              <a:off x="-3406775" y="3949701"/>
              <a:ext cx="149225" cy="392113"/>
            </a:xfrm>
            <a:custGeom>
              <a:avLst/>
              <a:gdLst>
                <a:gd name="T0" fmla="*/ 37 w 51"/>
                <a:gd name="T1" fmla="*/ 43 h 134"/>
                <a:gd name="T2" fmla="*/ 44 w 51"/>
                <a:gd name="T3" fmla="*/ 98 h 134"/>
                <a:gd name="T4" fmla="*/ 50 w 51"/>
                <a:gd name="T5" fmla="*/ 130 h 134"/>
                <a:gd name="T6" fmla="*/ 48 w 51"/>
                <a:gd name="T7" fmla="*/ 134 h 134"/>
                <a:gd name="T8" fmla="*/ 16 w 51"/>
                <a:gd name="T9" fmla="*/ 110 h 134"/>
                <a:gd name="T10" fmla="*/ 12 w 51"/>
                <a:gd name="T11" fmla="*/ 102 h 134"/>
                <a:gd name="T12" fmla="*/ 0 w 51"/>
                <a:gd name="T13" fmla="*/ 0 h 134"/>
                <a:gd name="T14" fmla="*/ 7 w 51"/>
                <a:gd name="T15" fmla="*/ 5 h 134"/>
                <a:gd name="T16" fmla="*/ 35 w 51"/>
                <a:gd name="T17" fmla="*/ 37 h 134"/>
                <a:gd name="T18" fmla="*/ 37 w 51"/>
                <a:gd name="T19" fmla="*/ 4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34">
                  <a:moveTo>
                    <a:pt x="37" y="43"/>
                  </a:moveTo>
                  <a:cubicBezTo>
                    <a:pt x="37" y="62"/>
                    <a:pt x="41" y="80"/>
                    <a:pt x="44" y="98"/>
                  </a:cubicBezTo>
                  <a:cubicBezTo>
                    <a:pt x="46" y="109"/>
                    <a:pt x="47" y="120"/>
                    <a:pt x="50" y="130"/>
                  </a:cubicBezTo>
                  <a:cubicBezTo>
                    <a:pt x="51" y="132"/>
                    <a:pt x="50" y="133"/>
                    <a:pt x="48" y="134"/>
                  </a:cubicBezTo>
                  <a:cubicBezTo>
                    <a:pt x="37" y="127"/>
                    <a:pt x="26" y="119"/>
                    <a:pt x="16" y="110"/>
                  </a:cubicBezTo>
                  <a:cubicBezTo>
                    <a:pt x="14" y="108"/>
                    <a:pt x="12" y="106"/>
                    <a:pt x="12" y="102"/>
                  </a:cubicBezTo>
                  <a:cubicBezTo>
                    <a:pt x="7" y="68"/>
                    <a:pt x="3" y="35"/>
                    <a:pt x="0" y="0"/>
                  </a:cubicBezTo>
                  <a:cubicBezTo>
                    <a:pt x="4" y="0"/>
                    <a:pt x="5" y="3"/>
                    <a:pt x="7" y="5"/>
                  </a:cubicBezTo>
                  <a:cubicBezTo>
                    <a:pt x="15" y="17"/>
                    <a:pt x="23" y="29"/>
                    <a:pt x="35" y="37"/>
                  </a:cubicBezTo>
                  <a:cubicBezTo>
                    <a:pt x="36" y="39"/>
                    <a:pt x="38" y="41"/>
                    <a:pt x="37" y="43"/>
                  </a:cubicBezTo>
                  <a:close/>
                </a:path>
              </a:pathLst>
            </a:custGeom>
            <a:solidFill>
              <a:srgbClr val="4D5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6" name="Freeform 103"/>
            <p:cNvSpPr>
              <a:spLocks/>
            </p:cNvSpPr>
            <p:nvPr/>
          </p:nvSpPr>
          <p:spPr bwMode="auto">
            <a:xfrm>
              <a:off x="-1338263" y="2259013"/>
              <a:ext cx="539750" cy="155575"/>
            </a:xfrm>
            <a:custGeom>
              <a:avLst/>
              <a:gdLst>
                <a:gd name="T0" fmla="*/ 0 w 184"/>
                <a:gd name="T1" fmla="*/ 53 h 53"/>
                <a:gd name="T2" fmla="*/ 6 w 184"/>
                <a:gd name="T3" fmla="*/ 19 h 53"/>
                <a:gd name="T4" fmla="*/ 95 w 184"/>
                <a:gd name="T5" fmla="*/ 18 h 53"/>
                <a:gd name="T6" fmla="*/ 174 w 184"/>
                <a:gd name="T7" fmla="*/ 3 h 53"/>
                <a:gd name="T8" fmla="*/ 184 w 184"/>
                <a:gd name="T9" fmla="*/ 2 h 53"/>
                <a:gd name="T10" fmla="*/ 143 w 184"/>
                <a:gd name="T11" fmla="*/ 22 h 53"/>
                <a:gd name="T12" fmla="*/ 31 w 184"/>
                <a:gd name="T13" fmla="*/ 43 h 53"/>
                <a:gd name="T14" fmla="*/ 0 w 184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53">
                  <a:moveTo>
                    <a:pt x="0" y="53"/>
                  </a:moveTo>
                  <a:cubicBezTo>
                    <a:pt x="0" y="42"/>
                    <a:pt x="2" y="30"/>
                    <a:pt x="6" y="19"/>
                  </a:cubicBezTo>
                  <a:cubicBezTo>
                    <a:pt x="36" y="20"/>
                    <a:pt x="65" y="20"/>
                    <a:pt x="95" y="18"/>
                  </a:cubicBezTo>
                  <a:cubicBezTo>
                    <a:pt x="121" y="15"/>
                    <a:pt x="148" y="12"/>
                    <a:pt x="174" y="3"/>
                  </a:cubicBezTo>
                  <a:cubicBezTo>
                    <a:pt x="177" y="2"/>
                    <a:pt x="180" y="0"/>
                    <a:pt x="184" y="2"/>
                  </a:cubicBezTo>
                  <a:cubicBezTo>
                    <a:pt x="171" y="12"/>
                    <a:pt x="157" y="16"/>
                    <a:pt x="143" y="22"/>
                  </a:cubicBezTo>
                  <a:cubicBezTo>
                    <a:pt x="107" y="35"/>
                    <a:pt x="70" y="44"/>
                    <a:pt x="31" y="43"/>
                  </a:cubicBezTo>
                  <a:cubicBezTo>
                    <a:pt x="20" y="42"/>
                    <a:pt x="8" y="43"/>
                    <a:pt x="0" y="53"/>
                  </a:cubicBezTo>
                  <a:close/>
                </a:path>
              </a:pathLst>
            </a:custGeom>
            <a:solidFill>
              <a:srgbClr val="647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7" name="Freeform 104"/>
            <p:cNvSpPr>
              <a:spLocks/>
            </p:cNvSpPr>
            <p:nvPr/>
          </p:nvSpPr>
          <p:spPr bwMode="auto">
            <a:xfrm>
              <a:off x="-2938463" y="4203701"/>
              <a:ext cx="103188" cy="285750"/>
            </a:xfrm>
            <a:custGeom>
              <a:avLst/>
              <a:gdLst>
                <a:gd name="T0" fmla="*/ 0 w 35"/>
                <a:gd name="T1" fmla="*/ 92 h 97"/>
                <a:gd name="T2" fmla="*/ 1 w 35"/>
                <a:gd name="T3" fmla="*/ 61 h 97"/>
                <a:gd name="T4" fmla="*/ 5 w 35"/>
                <a:gd name="T5" fmla="*/ 5 h 97"/>
                <a:gd name="T6" fmla="*/ 35 w 35"/>
                <a:gd name="T7" fmla="*/ 10 h 97"/>
                <a:gd name="T8" fmla="*/ 30 w 35"/>
                <a:gd name="T9" fmla="*/ 47 h 97"/>
                <a:gd name="T10" fmla="*/ 26 w 35"/>
                <a:gd name="T11" fmla="*/ 97 h 97"/>
                <a:gd name="T12" fmla="*/ 0 w 35"/>
                <a:gd name="T13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7">
                  <a:moveTo>
                    <a:pt x="0" y="92"/>
                  </a:moveTo>
                  <a:cubicBezTo>
                    <a:pt x="2" y="82"/>
                    <a:pt x="1" y="71"/>
                    <a:pt x="1" y="61"/>
                  </a:cubicBezTo>
                  <a:cubicBezTo>
                    <a:pt x="1" y="42"/>
                    <a:pt x="2" y="23"/>
                    <a:pt x="5" y="5"/>
                  </a:cubicBezTo>
                  <a:cubicBezTo>
                    <a:pt x="12" y="0"/>
                    <a:pt x="28" y="3"/>
                    <a:pt x="35" y="10"/>
                  </a:cubicBezTo>
                  <a:cubicBezTo>
                    <a:pt x="33" y="22"/>
                    <a:pt x="31" y="34"/>
                    <a:pt x="30" y="47"/>
                  </a:cubicBezTo>
                  <a:cubicBezTo>
                    <a:pt x="28" y="64"/>
                    <a:pt x="27" y="80"/>
                    <a:pt x="26" y="97"/>
                  </a:cubicBezTo>
                  <a:cubicBezTo>
                    <a:pt x="17" y="96"/>
                    <a:pt x="8" y="94"/>
                    <a:pt x="0" y="92"/>
                  </a:cubicBezTo>
                  <a:close/>
                </a:path>
              </a:pathLst>
            </a:custGeom>
            <a:solidFill>
              <a:srgbClr val="4C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8" name="Freeform 105"/>
            <p:cNvSpPr>
              <a:spLocks/>
            </p:cNvSpPr>
            <p:nvPr/>
          </p:nvSpPr>
          <p:spPr bwMode="auto">
            <a:xfrm>
              <a:off x="-3409950" y="3822701"/>
              <a:ext cx="487363" cy="349250"/>
            </a:xfrm>
            <a:custGeom>
              <a:avLst/>
              <a:gdLst>
                <a:gd name="T0" fmla="*/ 38 w 166"/>
                <a:gd name="T1" fmla="*/ 86 h 119"/>
                <a:gd name="T2" fmla="*/ 1 w 166"/>
                <a:gd name="T3" fmla="*/ 43 h 119"/>
                <a:gd name="T4" fmla="*/ 29 w 166"/>
                <a:gd name="T5" fmla="*/ 0 h 119"/>
                <a:gd name="T6" fmla="*/ 30 w 166"/>
                <a:gd name="T7" fmla="*/ 3 h 119"/>
                <a:gd name="T8" fmla="*/ 18 w 166"/>
                <a:gd name="T9" fmla="*/ 17 h 119"/>
                <a:gd name="T10" fmla="*/ 21 w 166"/>
                <a:gd name="T11" fmla="*/ 26 h 119"/>
                <a:gd name="T12" fmla="*/ 102 w 166"/>
                <a:gd name="T13" fmla="*/ 38 h 119"/>
                <a:gd name="T14" fmla="*/ 155 w 166"/>
                <a:gd name="T15" fmla="*/ 44 h 119"/>
                <a:gd name="T16" fmla="*/ 166 w 166"/>
                <a:gd name="T17" fmla="*/ 49 h 119"/>
                <a:gd name="T18" fmla="*/ 166 w 166"/>
                <a:gd name="T19" fmla="*/ 52 h 119"/>
                <a:gd name="T20" fmla="*/ 154 w 166"/>
                <a:gd name="T21" fmla="*/ 55 h 119"/>
                <a:gd name="T22" fmla="*/ 51 w 166"/>
                <a:gd name="T23" fmla="*/ 55 h 119"/>
                <a:gd name="T24" fmla="*/ 28 w 166"/>
                <a:gd name="T25" fmla="*/ 58 h 119"/>
                <a:gd name="T26" fmla="*/ 23 w 166"/>
                <a:gd name="T27" fmla="*/ 60 h 119"/>
                <a:gd name="T28" fmla="*/ 26 w 166"/>
                <a:gd name="T29" fmla="*/ 65 h 119"/>
                <a:gd name="T30" fmla="*/ 47 w 166"/>
                <a:gd name="T31" fmla="*/ 86 h 119"/>
                <a:gd name="T32" fmla="*/ 49 w 166"/>
                <a:gd name="T33" fmla="*/ 87 h 119"/>
                <a:gd name="T34" fmla="*/ 54 w 166"/>
                <a:gd name="T35" fmla="*/ 91 h 119"/>
                <a:gd name="T36" fmla="*/ 70 w 166"/>
                <a:gd name="T37" fmla="*/ 88 h 119"/>
                <a:gd name="T38" fmla="*/ 76 w 166"/>
                <a:gd name="T39" fmla="*/ 84 h 119"/>
                <a:gd name="T40" fmla="*/ 77 w 166"/>
                <a:gd name="T41" fmla="*/ 90 h 119"/>
                <a:gd name="T42" fmla="*/ 76 w 166"/>
                <a:gd name="T43" fmla="*/ 101 h 119"/>
                <a:gd name="T44" fmla="*/ 91 w 166"/>
                <a:gd name="T45" fmla="*/ 109 h 119"/>
                <a:gd name="T46" fmla="*/ 95 w 166"/>
                <a:gd name="T47" fmla="*/ 106 h 119"/>
                <a:gd name="T48" fmla="*/ 97 w 166"/>
                <a:gd name="T49" fmla="*/ 92 h 119"/>
                <a:gd name="T50" fmla="*/ 102 w 166"/>
                <a:gd name="T51" fmla="*/ 86 h 119"/>
                <a:gd name="T52" fmla="*/ 105 w 166"/>
                <a:gd name="T53" fmla="*/ 93 h 119"/>
                <a:gd name="T54" fmla="*/ 104 w 166"/>
                <a:gd name="T55" fmla="*/ 119 h 119"/>
                <a:gd name="T56" fmla="*/ 38 w 166"/>
                <a:gd name="T57" fmla="*/ 8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6" h="119">
                  <a:moveTo>
                    <a:pt x="38" y="86"/>
                  </a:moveTo>
                  <a:cubicBezTo>
                    <a:pt x="23" y="74"/>
                    <a:pt x="11" y="59"/>
                    <a:pt x="1" y="43"/>
                  </a:cubicBezTo>
                  <a:cubicBezTo>
                    <a:pt x="0" y="23"/>
                    <a:pt x="13" y="11"/>
                    <a:pt x="29" y="0"/>
                  </a:cubicBezTo>
                  <a:cubicBezTo>
                    <a:pt x="29" y="1"/>
                    <a:pt x="30" y="2"/>
                    <a:pt x="30" y="3"/>
                  </a:cubicBezTo>
                  <a:cubicBezTo>
                    <a:pt x="28" y="9"/>
                    <a:pt x="22" y="13"/>
                    <a:pt x="18" y="17"/>
                  </a:cubicBezTo>
                  <a:cubicBezTo>
                    <a:pt x="14" y="23"/>
                    <a:pt x="14" y="24"/>
                    <a:pt x="21" y="26"/>
                  </a:cubicBezTo>
                  <a:cubicBezTo>
                    <a:pt x="48" y="32"/>
                    <a:pt x="75" y="33"/>
                    <a:pt x="102" y="38"/>
                  </a:cubicBezTo>
                  <a:cubicBezTo>
                    <a:pt x="120" y="40"/>
                    <a:pt x="137" y="42"/>
                    <a:pt x="155" y="44"/>
                  </a:cubicBezTo>
                  <a:cubicBezTo>
                    <a:pt x="159" y="45"/>
                    <a:pt x="163" y="45"/>
                    <a:pt x="166" y="49"/>
                  </a:cubicBezTo>
                  <a:cubicBezTo>
                    <a:pt x="166" y="50"/>
                    <a:pt x="166" y="51"/>
                    <a:pt x="166" y="52"/>
                  </a:cubicBezTo>
                  <a:cubicBezTo>
                    <a:pt x="162" y="56"/>
                    <a:pt x="158" y="56"/>
                    <a:pt x="154" y="55"/>
                  </a:cubicBezTo>
                  <a:cubicBezTo>
                    <a:pt x="119" y="47"/>
                    <a:pt x="85" y="51"/>
                    <a:pt x="51" y="55"/>
                  </a:cubicBezTo>
                  <a:cubicBezTo>
                    <a:pt x="44" y="56"/>
                    <a:pt x="36" y="56"/>
                    <a:pt x="28" y="58"/>
                  </a:cubicBezTo>
                  <a:cubicBezTo>
                    <a:pt x="26" y="58"/>
                    <a:pt x="24" y="58"/>
                    <a:pt x="23" y="60"/>
                  </a:cubicBezTo>
                  <a:cubicBezTo>
                    <a:pt x="22" y="63"/>
                    <a:pt x="25" y="64"/>
                    <a:pt x="26" y="65"/>
                  </a:cubicBezTo>
                  <a:cubicBezTo>
                    <a:pt x="33" y="72"/>
                    <a:pt x="39" y="80"/>
                    <a:pt x="47" y="86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51" y="89"/>
                    <a:pt x="53" y="90"/>
                    <a:pt x="54" y="91"/>
                  </a:cubicBezTo>
                  <a:cubicBezTo>
                    <a:pt x="64" y="97"/>
                    <a:pt x="64" y="97"/>
                    <a:pt x="70" y="88"/>
                  </a:cubicBezTo>
                  <a:cubicBezTo>
                    <a:pt x="71" y="86"/>
                    <a:pt x="73" y="83"/>
                    <a:pt x="76" y="84"/>
                  </a:cubicBezTo>
                  <a:cubicBezTo>
                    <a:pt x="78" y="85"/>
                    <a:pt x="77" y="88"/>
                    <a:pt x="77" y="90"/>
                  </a:cubicBezTo>
                  <a:cubicBezTo>
                    <a:pt x="77" y="94"/>
                    <a:pt x="73" y="98"/>
                    <a:pt x="76" y="101"/>
                  </a:cubicBezTo>
                  <a:cubicBezTo>
                    <a:pt x="80" y="105"/>
                    <a:pt x="86" y="106"/>
                    <a:pt x="91" y="109"/>
                  </a:cubicBezTo>
                  <a:cubicBezTo>
                    <a:pt x="94" y="110"/>
                    <a:pt x="94" y="108"/>
                    <a:pt x="95" y="106"/>
                  </a:cubicBezTo>
                  <a:cubicBezTo>
                    <a:pt x="96" y="101"/>
                    <a:pt x="96" y="96"/>
                    <a:pt x="97" y="92"/>
                  </a:cubicBezTo>
                  <a:cubicBezTo>
                    <a:pt x="98" y="89"/>
                    <a:pt x="98" y="85"/>
                    <a:pt x="102" y="86"/>
                  </a:cubicBezTo>
                  <a:cubicBezTo>
                    <a:pt x="105" y="86"/>
                    <a:pt x="105" y="90"/>
                    <a:pt x="105" y="93"/>
                  </a:cubicBezTo>
                  <a:cubicBezTo>
                    <a:pt x="103" y="102"/>
                    <a:pt x="104" y="110"/>
                    <a:pt x="104" y="119"/>
                  </a:cubicBezTo>
                  <a:cubicBezTo>
                    <a:pt x="80" y="113"/>
                    <a:pt x="58" y="102"/>
                    <a:pt x="38" y="86"/>
                  </a:cubicBezTo>
                  <a:close/>
                </a:path>
              </a:pathLst>
            </a:custGeom>
            <a:solidFill>
              <a:srgbClr val="D75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09" name="Freeform 106"/>
            <p:cNvSpPr>
              <a:spLocks/>
            </p:cNvSpPr>
            <p:nvPr/>
          </p:nvSpPr>
          <p:spPr bwMode="auto">
            <a:xfrm>
              <a:off x="-3090863" y="3746501"/>
              <a:ext cx="765175" cy="111125"/>
            </a:xfrm>
            <a:custGeom>
              <a:avLst/>
              <a:gdLst>
                <a:gd name="T0" fmla="*/ 261 w 261"/>
                <a:gd name="T1" fmla="*/ 16 h 38"/>
                <a:gd name="T2" fmla="*/ 218 w 261"/>
                <a:gd name="T3" fmla="*/ 14 h 38"/>
                <a:gd name="T4" fmla="*/ 214 w 261"/>
                <a:gd name="T5" fmla="*/ 14 h 38"/>
                <a:gd name="T6" fmla="*/ 164 w 261"/>
                <a:gd name="T7" fmla="*/ 12 h 38"/>
                <a:gd name="T8" fmla="*/ 106 w 261"/>
                <a:gd name="T9" fmla="*/ 24 h 38"/>
                <a:gd name="T10" fmla="*/ 75 w 261"/>
                <a:gd name="T11" fmla="*/ 33 h 38"/>
                <a:gd name="T12" fmla="*/ 69 w 261"/>
                <a:gd name="T13" fmla="*/ 33 h 38"/>
                <a:gd name="T14" fmla="*/ 70 w 261"/>
                <a:gd name="T15" fmla="*/ 27 h 38"/>
                <a:gd name="T16" fmla="*/ 84 w 261"/>
                <a:gd name="T17" fmla="*/ 17 h 38"/>
                <a:gd name="T18" fmla="*/ 64 w 261"/>
                <a:gd name="T19" fmla="*/ 13 h 38"/>
                <a:gd name="T20" fmla="*/ 62 w 261"/>
                <a:gd name="T21" fmla="*/ 12 h 38"/>
                <a:gd name="T22" fmla="*/ 34 w 261"/>
                <a:gd name="T23" fmla="*/ 19 h 38"/>
                <a:gd name="T24" fmla="*/ 28 w 261"/>
                <a:gd name="T25" fmla="*/ 32 h 38"/>
                <a:gd name="T26" fmla="*/ 22 w 261"/>
                <a:gd name="T27" fmla="*/ 36 h 38"/>
                <a:gd name="T28" fmla="*/ 21 w 261"/>
                <a:gd name="T29" fmla="*/ 29 h 38"/>
                <a:gd name="T30" fmla="*/ 26 w 261"/>
                <a:gd name="T31" fmla="*/ 14 h 38"/>
                <a:gd name="T32" fmla="*/ 21 w 261"/>
                <a:gd name="T33" fmla="*/ 6 h 38"/>
                <a:gd name="T34" fmla="*/ 3 w 261"/>
                <a:gd name="T35" fmla="*/ 6 h 38"/>
                <a:gd name="T36" fmla="*/ 0 w 261"/>
                <a:gd name="T37" fmla="*/ 3 h 38"/>
                <a:gd name="T38" fmla="*/ 1 w 261"/>
                <a:gd name="T39" fmla="*/ 1 h 38"/>
                <a:gd name="T40" fmla="*/ 70 w 261"/>
                <a:gd name="T41" fmla="*/ 2 h 38"/>
                <a:gd name="T42" fmla="*/ 179 w 261"/>
                <a:gd name="T43" fmla="*/ 8 h 38"/>
                <a:gd name="T44" fmla="*/ 261 w 261"/>
                <a:gd name="T45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1" h="38">
                  <a:moveTo>
                    <a:pt x="261" y="16"/>
                  </a:moveTo>
                  <a:cubicBezTo>
                    <a:pt x="247" y="18"/>
                    <a:pt x="233" y="14"/>
                    <a:pt x="218" y="14"/>
                  </a:cubicBezTo>
                  <a:cubicBezTo>
                    <a:pt x="217" y="14"/>
                    <a:pt x="215" y="14"/>
                    <a:pt x="214" y="14"/>
                  </a:cubicBezTo>
                  <a:cubicBezTo>
                    <a:pt x="197" y="14"/>
                    <a:pt x="180" y="12"/>
                    <a:pt x="164" y="12"/>
                  </a:cubicBezTo>
                  <a:cubicBezTo>
                    <a:pt x="144" y="11"/>
                    <a:pt x="124" y="12"/>
                    <a:pt x="106" y="24"/>
                  </a:cubicBezTo>
                  <a:cubicBezTo>
                    <a:pt x="94" y="19"/>
                    <a:pt x="85" y="26"/>
                    <a:pt x="75" y="33"/>
                  </a:cubicBezTo>
                  <a:cubicBezTo>
                    <a:pt x="73" y="34"/>
                    <a:pt x="71" y="36"/>
                    <a:pt x="69" y="33"/>
                  </a:cubicBezTo>
                  <a:cubicBezTo>
                    <a:pt x="67" y="31"/>
                    <a:pt x="69" y="29"/>
                    <a:pt x="70" y="27"/>
                  </a:cubicBezTo>
                  <a:cubicBezTo>
                    <a:pt x="74" y="22"/>
                    <a:pt x="79" y="21"/>
                    <a:pt x="84" y="17"/>
                  </a:cubicBezTo>
                  <a:cubicBezTo>
                    <a:pt x="78" y="11"/>
                    <a:pt x="71" y="12"/>
                    <a:pt x="64" y="13"/>
                  </a:cubicBezTo>
                  <a:cubicBezTo>
                    <a:pt x="63" y="13"/>
                    <a:pt x="63" y="12"/>
                    <a:pt x="62" y="12"/>
                  </a:cubicBezTo>
                  <a:cubicBezTo>
                    <a:pt x="51" y="5"/>
                    <a:pt x="40" y="7"/>
                    <a:pt x="34" y="19"/>
                  </a:cubicBezTo>
                  <a:cubicBezTo>
                    <a:pt x="32" y="23"/>
                    <a:pt x="30" y="28"/>
                    <a:pt x="28" y="32"/>
                  </a:cubicBezTo>
                  <a:cubicBezTo>
                    <a:pt x="26" y="34"/>
                    <a:pt x="25" y="38"/>
                    <a:pt x="22" y="36"/>
                  </a:cubicBezTo>
                  <a:cubicBezTo>
                    <a:pt x="19" y="35"/>
                    <a:pt x="20" y="32"/>
                    <a:pt x="21" y="29"/>
                  </a:cubicBezTo>
                  <a:cubicBezTo>
                    <a:pt x="22" y="24"/>
                    <a:pt x="24" y="19"/>
                    <a:pt x="26" y="14"/>
                  </a:cubicBezTo>
                  <a:cubicBezTo>
                    <a:pt x="30" y="7"/>
                    <a:pt x="30" y="7"/>
                    <a:pt x="21" y="6"/>
                  </a:cubicBezTo>
                  <a:cubicBezTo>
                    <a:pt x="15" y="6"/>
                    <a:pt x="9" y="7"/>
                    <a:pt x="3" y="6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4" y="1"/>
                    <a:pt x="47" y="0"/>
                    <a:pt x="70" y="2"/>
                  </a:cubicBezTo>
                  <a:cubicBezTo>
                    <a:pt x="107" y="2"/>
                    <a:pt x="143" y="5"/>
                    <a:pt x="179" y="8"/>
                  </a:cubicBezTo>
                  <a:cubicBezTo>
                    <a:pt x="206" y="10"/>
                    <a:pt x="234" y="13"/>
                    <a:pt x="261" y="16"/>
                  </a:cubicBezTo>
                  <a:close/>
                </a:path>
              </a:pathLst>
            </a:custGeom>
            <a:solidFill>
              <a:srgbClr val="D7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0" name="Freeform 107"/>
            <p:cNvSpPr>
              <a:spLocks/>
            </p:cNvSpPr>
            <p:nvPr/>
          </p:nvSpPr>
          <p:spPr bwMode="auto">
            <a:xfrm>
              <a:off x="-2360613" y="3603626"/>
              <a:ext cx="650875" cy="339725"/>
            </a:xfrm>
            <a:custGeom>
              <a:avLst/>
              <a:gdLst>
                <a:gd name="T0" fmla="*/ 67 w 222"/>
                <a:gd name="T1" fmla="*/ 36 h 116"/>
                <a:gd name="T2" fmla="*/ 94 w 222"/>
                <a:gd name="T3" fmla="*/ 48 h 116"/>
                <a:gd name="T4" fmla="*/ 81 w 222"/>
                <a:gd name="T5" fmla="*/ 20 h 116"/>
                <a:gd name="T6" fmla="*/ 94 w 222"/>
                <a:gd name="T7" fmla="*/ 44 h 116"/>
                <a:gd name="T8" fmla="*/ 105 w 222"/>
                <a:gd name="T9" fmla="*/ 49 h 116"/>
                <a:gd name="T10" fmla="*/ 113 w 222"/>
                <a:gd name="T11" fmla="*/ 53 h 116"/>
                <a:gd name="T12" fmla="*/ 141 w 222"/>
                <a:gd name="T13" fmla="*/ 77 h 116"/>
                <a:gd name="T14" fmla="*/ 217 w 222"/>
                <a:gd name="T15" fmla="*/ 112 h 116"/>
                <a:gd name="T16" fmla="*/ 220 w 222"/>
                <a:gd name="T17" fmla="*/ 116 h 116"/>
                <a:gd name="T18" fmla="*/ 123 w 222"/>
                <a:gd name="T19" fmla="*/ 76 h 116"/>
                <a:gd name="T20" fmla="*/ 8 w 222"/>
                <a:gd name="T21" fmla="*/ 19 h 116"/>
                <a:gd name="T22" fmla="*/ 0 w 222"/>
                <a:gd name="T23" fmla="*/ 14 h 116"/>
                <a:gd name="T24" fmla="*/ 2 w 222"/>
                <a:gd name="T25" fmla="*/ 14 h 116"/>
                <a:gd name="T26" fmla="*/ 16 w 222"/>
                <a:gd name="T27" fmla="*/ 8 h 116"/>
                <a:gd name="T28" fmla="*/ 17 w 222"/>
                <a:gd name="T29" fmla="*/ 9 h 116"/>
                <a:gd name="T30" fmla="*/ 27 w 222"/>
                <a:gd name="T31" fmla="*/ 27 h 116"/>
                <a:gd name="T32" fmla="*/ 42 w 222"/>
                <a:gd name="T33" fmla="*/ 17 h 116"/>
                <a:gd name="T34" fmla="*/ 46 w 222"/>
                <a:gd name="T35" fmla="*/ 0 h 116"/>
                <a:gd name="T36" fmla="*/ 44 w 222"/>
                <a:gd name="T37" fmla="*/ 26 h 116"/>
                <a:gd name="T38" fmla="*/ 56 w 222"/>
                <a:gd name="T39" fmla="*/ 40 h 116"/>
                <a:gd name="T40" fmla="*/ 68 w 222"/>
                <a:gd name="T41" fmla="*/ 43 h 116"/>
                <a:gd name="T42" fmla="*/ 67 w 222"/>
                <a:gd name="T43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2" h="116">
                  <a:moveTo>
                    <a:pt x="67" y="36"/>
                  </a:moveTo>
                  <a:cubicBezTo>
                    <a:pt x="75" y="48"/>
                    <a:pt x="77" y="48"/>
                    <a:pt x="94" y="48"/>
                  </a:cubicBezTo>
                  <a:cubicBezTo>
                    <a:pt x="89" y="39"/>
                    <a:pt x="82" y="31"/>
                    <a:pt x="81" y="20"/>
                  </a:cubicBezTo>
                  <a:cubicBezTo>
                    <a:pt x="86" y="28"/>
                    <a:pt x="89" y="36"/>
                    <a:pt x="94" y="44"/>
                  </a:cubicBezTo>
                  <a:cubicBezTo>
                    <a:pt x="97" y="48"/>
                    <a:pt x="100" y="50"/>
                    <a:pt x="105" y="49"/>
                  </a:cubicBezTo>
                  <a:cubicBezTo>
                    <a:pt x="108" y="49"/>
                    <a:pt x="111" y="49"/>
                    <a:pt x="113" y="53"/>
                  </a:cubicBezTo>
                  <a:cubicBezTo>
                    <a:pt x="120" y="64"/>
                    <a:pt x="130" y="71"/>
                    <a:pt x="141" y="77"/>
                  </a:cubicBezTo>
                  <a:cubicBezTo>
                    <a:pt x="166" y="90"/>
                    <a:pt x="191" y="102"/>
                    <a:pt x="217" y="112"/>
                  </a:cubicBezTo>
                  <a:cubicBezTo>
                    <a:pt x="219" y="113"/>
                    <a:pt x="222" y="113"/>
                    <a:pt x="220" y="116"/>
                  </a:cubicBezTo>
                  <a:cubicBezTo>
                    <a:pt x="187" y="104"/>
                    <a:pt x="155" y="90"/>
                    <a:pt x="123" y="76"/>
                  </a:cubicBezTo>
                  <a:cubicBezTo>
                    <a:pt x="84" y="59"/>
                    <a:pt x="45" y="41"/>
                    <a:pt x="8" y="19"/>
                  </a:cubicBezTo>
                  <a:cubicBezTo>
                    <a:pt x="5" y="18"/>
                    <a:pt x="2" y="16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2" y="18"/>
                    <a:pt x="12" y="18"/>
                    <a:pt x="16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3" y="19"/>
                    <a:pt x="19" y="23"/>
                    <a:pt x="27" y="27"/>
                  </a:cubicBezTo>
                  <a:cubicBezTo>
                    <a:pt x="42" y="33"/>
                    <a:pt x="42" y="34"/>
                    <a:pt x="42" y="17"/>
                  </a:cubicBezTo>
                  <a:cubicBezTo>
                    <a:pt x="42" y="12"/>
                    <a:pt x="42" y="6"/>
                    <a:pt x="46" y="0"/>
                  </a:cubicBezTo>
                  <a:cubicBezTo>
                    <a:pt x="45" y="10"/>
                    <a:pt x="44" y="18"/>
                    <a:pt x="44" y="26"/>
                  </a:cubicBezTo>
                  <a:cubicBezTo>
                    <a:pt x="45" y="34"/>
                    <a:pt x="49" y="38"/>
                    <a:pt x="56" y="40"/>
                  </a:cubicBezTo>
                  <a:cubicBezTo>
                    <a:pt x="60" y="41"/>
                    <a:pt x="63" y="43"/>
                    <a:pt x="68" y="43"/>
                  </a:cubicBezTo>
                  <a:cubicBezTo>
                    <a:pt x="68" y="41"/>
                    <a:pt x="68" y="38"/>
                    <a:pt x="67" y="36"/>
                  </a:cubicBezTo>
                  <a:close/>
                </a:path>
              </a:pathLst>
            </a:custGeom>
            <a:solidFill>
              <a:srgbClr val="D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1" name="Freeform 108"/>
            <p:cNvSpPr>
              <a:spLocks/>
            </p:cNvSpPr>
            <p:nvPr/>
          </p:nvSpPr>
          <p:spPr bwMode="auto">
            <a:xfrm>
              <a:off x="-2536825" y="3282951"/>
              <a:ext cx="377825" cy="255588"/>
            </a:xfrm>
            <a:custGeom>
              <a:avLst/>
              <a:gdLst>
                <a:gd name="T0" fmla="*/ 117 w 129"/>
                <a:gd name="T1" fmla="*/ 78 h 87"/>
                <a:gd name="T2" fmla="*/ 84 w 129"/>
                <a:gd name="T3" fmla="*/ 68 h 87"/>
                <a:gd name="T4" fmla="*/ 16 w 129"/>
                <a:gd name="T5" fmla="*/ 45 h 87"/>
                <a:gd name="T6" fmla="*/ 9 w 129"/>
                <a:gd name="T7" fmla="*/ 51 h 87"/>
                <a:gd name="T8" fmla="*/ 22 w 129"/>
                <a:gd name="T9" fmla="*/ 87 h 87"/>
                <a:gd name="T10" fmla="*/ 9 w 129"/>
                <a:gd name="T11" fmla="*/ 27 h 87"/>
                <a:gd name="T12" fmla="*/ 59 w 129"/>
                <a:gd name="T13" fmla="*/ 5 h 87"/>
                <a:gd name="T14" fmla="*/ 70 w 129"/>
                <a:gd name="T15" fmla="*/ 0 h 87"/>
                <a:gd name="T16" fmla="*/ 115 w 129"/>
                <a:gd name="T17" fmla="*/ 0 h 87"/>
                <a:gd name="T18" fmla="*/ 127 w 129"/>
                <a:gd name="T19" fmla="*/ 4 h 87"/>
                <a:gd name="T20" fmla="*/ 124 w 129"/>
                <a:gd name="T21" fmla="*/ 11 h 87"/>
                <a:gd name="T22" fmla="*/ 121 w 129"/>
                <a:gd name="T23" fmla="*/ 11 h 87"/>
                <a:gd name="T24" fmla="*/ 102 w 129"/>
                <a:gd name="T25" fmla="*/ 10 h 87"/>
                <a:gd name="T26" fmla="*/ 95 w 129"/>
                <a:gd name="T27" fmla="*/ 16 h 87"/>
                <a:gd name="T28" fmla="*/ 94 w 129"/>
                <a:gd name="T29" fmla="*/ 27 h 87"/>
                <a:gd name="T30" fmla="*/ 90 w 129"/>
                <a:gd name="T31" fmla="*/ 32 h 87"/>
                <a:gd name="T32" fmla="*/ 86 w 129"/>
                <a:gd name="T33" fmla="*/ 26 h 87"/>
                <a:gd name="T34" fmla="*/ 87 w 129"/>
                <a:gd name="T35" fmla="*/ 16 h 87"/>
                <a:gd name="T36" fmla="*/ 82 w 129"/>
                <a:gd name="T37" fmla="*/ 9 h 87"/>
                <a:gd name="T38" fmla="*/ 72 w 129"/>
                <a:gd name="T39" fmla="*/ 15 h 87"/>
                <a:gd name="T40" fmla="*/ 70 w 129"/>
                <a:gd name="T41" fmla="*/ 25 h 87"/>
                <a:gd name="T42" fmla="*/ 64 w 129"/>
                <a:gd name="T43" fmla="*/ 16 h 87"/>
                <a:gd name="T44" fmla="*/ 58 w 129"/>
                <a:gd name="T45" fmla="*/ 12 h 87"/>
                <a:gd name="T46" fmla="*/ 40 w 129"/>
                <a:gd name="T47" fmla="*/ 18 h 87"/>
                <a:gd name="T48" fmla="*/ 39 w 129"/>
                <a:gd name="T49" fmla="*/ 25 h 87"/>
                <a:gd name="T50" fmla="*/ 100 w 129"/>
                <a:gd name="T51" fmla="*/ 65 h 87"/>
                <a:gd name="T52" fmla="*/ 118 w 129"/>
                <a:gd name="T53" fmla="*/ 77 h 87"/>
                <a:gd name="T54" fmla="*/ 117 w 129"/>
                <a:gd name="T55" fmla="*/ 7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87">
                  <a:moveTo>
                    <a:pt x="117" y="78"/>
                  </a:moveTo>
                  <a:cubicBezTo>
                    <a:pt x="105" y="77"/>
                    <a:pt x="95" y="72"/>
                    <a:pt x="84" y="68"/>
                  </a:cubicBezTo>
                  <a:cubicBezTo>
                    <a:pt x="61" y="60"/>
                    <a:pt x="39" y="51"/>
                    <a:pt x="16" y="45"/>
                  </a:cubicBezTo>
                  <a:cubicBezTo>
                    <a:pt x="8" y="43"/>
                    <a:pt x="8" y="43"/>
                    <a:pt x="9" y="51"/>
                  </a:cubicBezTo>
                  <a:cubicBezTo>
                    <a:pt x="11" y="64"/>
                    <a:pt x="18" y="75"/>
                    <a:pt x="22" y="87"/>
                  </a:cubicBezTo>
                  <a:cubicBezTo>
                    <a:pt x="9" y="69"/>
                    <a:pt x="0" y="50"/>
                    <a:pt x="9" y="27"/>
                  </a:cubicBezTo>
                  <a:cubicBezTo>
                    <a:pt x="24" y="17"/>
                    <a:pt x="42" y="10"/>
                    <a:pt x="59" y="5"/>
                  </a:cubicBezTo>
                  <a:cubicBezTo>
                    <a:pt x="62" y="2"/>
                    <a:pt x="66" y="0"/>
                    <a:pt x="70" y="0"/>
                  </a:cubicBezTo>
                  <a:cubicBezTo>
                    <a:pt x="85" y="0"/>
                    <a:pt x="100" y="0"/>
                    <a:pt x="115" y="0"/>
                  </a:cubicBezTo>
                  <a:cubicBezTo>
                    <a:pt x="119" y="1"/>
                    <a:pt x="123" y="1"/>
                    <a:pt x="127" y="4"/>
                  </a:cubicBezTo>
                  <a:cubicBezTo>
                    <a:pt x="129" y="8"/>
                    <a:pt x="126" y="9"/>
                    <a:pt x="124" y="11"/>
                  </a:cubicBezTo>
                  <a:cubicBezTo>
                    <a:pt x="123" y="11"/>
                    <a:pt x="122" y="11"/>
                    <a:pt x="121" y="11"/>
                  </a:cubicBezTo>
                  <a:cubicBezTo>
                    <a:pt x="115" y="9"/>
                    <a:pt x="108" y="10"/>
                    <a:pt x="102" y="10"/>
                  </a:cubicBezTo>
                  <a:cubicBezTo>
                    <a:pt x="97" y="10"/>
                    <a:pt x="96" y="12"/>
                    <a:pt x="95" y="16"/>
                  </a:cubicBezTo>
                  <a:cubicBezTo>
                    <a:pt x="95" y="20"/>
                    <a:pt x="95" y="23"/>
                    <a:pt x="94" y="27"/>
                  </a:cubicBezTo>
                  <a:cubicBezTo>
                    <a:pt x="93" y="29"/>
                    <a:pt x="92" y="32"/>
                    <a:pt x="90" y="32"/>
                  </a:cubicBezTo>
                  <a:cubicBezTo>
                    <a:pt x="87" y="31"/>
                    <a:pt x="87" y="28"/>
                    <a:pt x="86" y="26"/>
                  </a:cubicBezTo>
                  <a:cubicBezTo>
                    <a:pt x="86" y="23"/>
                    <a:pt x="86" y="19"/>
                    <a:pt x="87" y="16"/>
                  </a:cubicBezTo>
                  <a:cubicBezTo>
                    <a:pt x="87" y="12"/>
                    <a:pt x="88" y="8"/>
                    <a:pt x="82" y="9"/>
                  </a:cubicBezTo>
                  <a:cubicBezTo>
                    <a:pt x="78" y="9"/>
                    <a:pt x="73" y="8"/>
                    <a:pt x="72" y="15"/>
                  </a:cubicBezTo>
                  <a:cubicBezTo>
                    <a:pt x="72" y="18"/>
                    <a:pt x="75" y="24"/>
                    <a:pt x="70" y="25"/>
                  </a:cubicBezTo>
                  <a:cubicBezTo>
                    <a:pt x="65" y="25"/>
                    <a:pt x="65" y="19"/>
                    <a:pt x="64" y="16"/>
                  </a:cubicBezTo>
                  <a:cubicBezTo>
                    <a:pt x="64" y="11"/>
                    <a:pt x="61" y="11"/>
                    <a:pt x="58" y="12"/>
                  </a:cubicBezTo>
                  <a:cubicBezTo>
                    <a:pt x="51" y="14"/>
                    <a:pt x="45" y="16"/>
                    <a:pt x="40" y="18"/>
                  </a:cubicBezTo>
                  <a:cubicBezTo>
                    <a:pt x="35" y="20"/>
                    <a:pt x="34" y="22"/>
                    <a:pt x="39" y="25"/>
                  </a:cubicBezTo>
                  <a:cubicBezTo>
                    <a:pt x="59" y="39"/>
                    <a:pt x="79" y="53"/>
                    <a:pt x="100" y="65"/>
                  </a:cubicBezTo>
                  <a:cubicBezTo>
                    <a:pt x="106" y="69"/>
                    <a:pt x="114" y="70"/>
                    <a:pt x="118" y="77"/>
                  </a:cubicBezTo>
                  <a:cubicBezTo>
                    <a:pt x="117" y="77"/>
                    <a:pt x="117" y="78"/>
                    <a:pt x="117" y="78"/>
                  </a:cubicBezTo>
                  <a:close/>
                </a:path>
              </a:pathLst>
            </a:custGeom>
            <a:solidFill>
              <a:srgbClr val="D65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2" name="Freeform 109"/>
            <p:cNvSpPr>
              <a:spLocks/>
            </p:cNvSpPr>
            <p:nvPr/>
          </p:nvSpPr>
          <p:spPr bwMode="auto">
            <a:xfrm>
              <a:off x="-2173288" y="3905251"/>
              <a:ext cx="146050" cy="411163"/>
            </a:xfrm>
            <a:custGeom>
              <a:avLst/>
              <a:gdLst>
                <a:gd name="T0" fmla="*/ 0 w 50"/>
                <a:gd name="T1" fmla="*/ 140 h 140"/>
                <a:gd name="T2" fmla="*/ 3 w 50"/>
                <a:gd name="T3" fmla="*/ 127 h 140"/>
                <a:gd name="T4" fmla="*/ 14 w 50"/>
                <a:gd name="T5" fmla="*/ 91 h 140"/>
                <a:gd name="T6" fmla="*/ 29 w 50"/>
                <a:gd name="T7" fmla="*/ 30 h 140"/>
                <a:gd name="T8" fmla="*/ 33 w 50"/>
                <a:gd name="T9" fmla="*/ 18 h 140"/>
                <a:gd name="T10" fmla="*/ 35 w 50"/>
                <a:gd name="T11" fmla="*/ 6 h 140"/>
                <a:gd name="T12" fmla="*/ 36 w 50"/>
                <a:gd name="T13" fmla="*/ 1 h 140"/>
                <a:gd name="T14" fmla="*/ 42 w 50"/>
                <a:gd name="T15" fmla="*/ 3 h 140"/>
                <a:gd name="T16" fmla="*/ 50 w 50"/>
                <a:gd name="T17" fmla="*/ 19 h 140"/>
                <a:gd name="T18" fmla="*/ 41 w 50"/>
                <a:gd name="T19" fmla="*/ 58 h 140"/>
                <a:gd name="T20" fmla="*/ 24 w 50"/>
                <a:gd name="T21" fmla="*/ 111 h 140"/>
                <a:gd name="T22" fmla="*/ 19 w 50"/>
                <a:gd name="T23" fmla="*/ 119 h 140"/>
                <a:gd name="T24" fmla="*/ 0 w 50"/>
                <a:gd name="T2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40">
                  <a:moveTo>
                    <a:pt x="0" y="140"/>
                  </a:moveTo>
                  <a:cubicBezTo>
                    <a:pt x="1" y="136"/>
                    <a:pt x="1" y="131"/>
                    <a:pt x="3" y="127"/>
                  </a:cubicBezTo>
                  <a:cubicBezTo>
                    <a:pt x="9" y="116"/>
                    <a:pt x="10" y="103"/>
                    <a:pt x="14" y="91"/>
                  </a:cubicBezTo>
                  <a:cubicBezTo>
                    <a:pt x="21" y="71"/>
                    <a:pt x="25" y="50"/>
                    <a:pt x="29" y="30"/>
                  </a:cubicBezTo>
                  <a:cubicBezTo>
                    <a:pt x="29" y="25"/>
                    <a:pt x="29" y="21"/>
                    <a:pt x="33" y="18"/>
                  </a:cubicBezTo>
                  <a:cubicBezTo>
                    <a:pt x="36" y="14"/>
                    <a:pt x="34" y="10"/>
                    <a:pt x="35" y="6"/>
                  </a:cubicBezTo>
                  <a:cubicBezTo>
                    <a:pt x="35" y="4"/>
                    <a:pt x="34" y="2"/>
                    <a:pt x="36" y="1"/>
                  </a:cubicBezTo>
                  <a:cubicBezTo>
                    <a:pt x="39" y="0"/>
                    <a:pt x="40" y="1"/>
                    <a:pt x="42" y="3"/>
                  </a:cubicBezTo>
                  <a:cubicBezTo>
                    <a:pt x="48" y="7"/>
                    <a:pt x="48" y="14"/>
                    <a:pt x="50" y="19"/>
                  </a:cubicBezTo>
                  <a:cubicBezTo>
                    <a:pt x="47" y="32"/>
                    <a:pt x="44" y="45"/>
                    <a:pt x="41" y="58"/>
                  </a:cubicBezTo>
                  <a:cubicBezTo>
                    <a:pt x="37" y="76"/>
                    <a:pt x="32" y="94"/>
                    <a:pt x="24" y="111"/>
                  </a:cubicBezTo>
                  <a:cubicBezTo>
                    <a:pt x="23" y="114"/>
                    <a:pt x="22" y="117"/>
                    <a:pt x="19" y="119"/>
                  </a:cubicBezTo>
                  <a:cubicBezTo>
                    <a:pt x="15" y="128"/>
                    <a:pt x="8" y="134"/>
                    <a:pt x="0" y="140"/>
                  </a:cubicBezTo>
                  <a:close/>
                </a:path>
              </a:pathLst>
            </a:custGeom>
            <a:solidFill>
              <a:srgbClr val="D8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3" name="Freeform 110"/>
            <p:cNvSpPr>
              <a:spLocks/>
            </p:cNvSpPr>
            <p:nvPr/>
          </p:nvSpPr>
          <p:spPr bwMode="auto">
            <a:xfrm>
              <a:off x="-2117725" y="3937001"/>
              <a:ext cx="106363" cy="317500"/>
            </a:xfrm>
            <a:custGeom>
              <a:avLst/>
              <a:gdLst>
                <a:gd name="T0" fmla="*/ 0 w 36"/>
                <a:gd name="T1" fmla="*/ 108 h 108"/>
                <a:gd name="T2" fmla="*/ 23 w 36"/>
                <a:gd name="T3" fmla="*/ 29 h 108"/>
                <a:gd name="T4" fmla="*/ 31 w 36"/>
                <a:gd name="T5" fmla="*/ 8 h 108"/>
                <a:gd name="T6" fmla="*/ 36 w 36"/>
                <a:gd name="T7" fmla="*/ 0 h 108"/>
                <a:gd name="T8" fmla="*/ 18 w 36"/>
                <a:gd name="T9" fmla="*/ 83 h 108"/>
                <a:gd name="T10" fmla="*/ 0 w 36"/>
                <a:gd name="T11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08">
                  <a:moveTo>
                    <a:pt x="0" y="108"/>
                  </a:moveTo>
                  <a:cubicBezTo>
                    <a:pt x="8" y="82"/>
                    <a:pt x="18" y="56"/>
                    <a:pt x="23" y="29"/>
                  </a:cubicBezTo>
                  <a:cubicBezTo>
                    <a:pt x="24" y="21"/>
                    <a:pt x="25" y="14"/>
                    <a:pt x="31" y="8"/>
                  </a:cubicBezTo>
                  <a:cubicBezTo>
                    <a:pt x="32" y="6"/>
                    <a:pt x="34" y="3"/>
                    <a:pt x="36" y="0"/>
                  </a:cubicBezTo>
                  <a:cubicBezTo>
                    <a:pt x="34" y="29"/>
                    <a:pt x="27" y="56"/>
                    <a:pt x="18" y="83"/>
                  </a:cubicBezTo>
                  <a:cubicBezTo>
                    <a:pt x="15" y="93"/>
                    <a:pt x="10" y="102"/>
                    <a:pt x="0" y="108"/>
                  </a:cubicBezTo>
                  <a:close/>
                </a:path>
              </a:pathLst>
            </a:custGeom>
            <a:solidFill>
              <a:srgbClr val="CB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4" name="Freeform 111"/>
            <p:cNvSpPr>
              <a:spLocks/>
            </p:cNvSpPr>
            <p:nvPr/>
          </p:nvSpPr>
          <p:spPr bwMode="auto">
            <a:xfrm>
              <a:off x="-1314450" y="2578101"/>
              <a:ext cx="58738" cy="193675"/>
            </a:xfrm>
            <a:custGeom>
              <a:avLst/>
              <a:gdLst>
                <a:gd name="T0" fmla="*/ 17 w 20"/>
                <a:gd name="T1" fmla="*/ 66 h 66"/>
                <a:gd name="T2" fmla="*/ 0 w 20"/>
                <a:gd name="T3" fmla="*/ 0 h 66"/>
                <a:gd name="T4" fmla="*/ 4 w 20"/>
                <a:gd name="T5" fmla="*/ 4 h 66"/>
                <a:gd name="T6" fmla="*/ 18 w 20"/>
                <a:gd name="T7" fmla="*/ 32 h 66"/>
                <a:gd name="T8" fmla="*/ 17 w 20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6">
                  <a:moveTo>
                    <a:pt x="17" y="66"/>
                  </a:moveTo>
                  <a:cubicBezTo>
                    <a:pt x="9" y="44"/>
                    <a:pt x="4" y="22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ubicBezTo>
                    <a:pt x="18" y="9"/>
                    <a:pt x="19" y="20"/>
                    <a:pt x="18" y="32"/>
                  </a:cubicBezTo>
                  <a:cubicBezTo>
                    <a:pt x="18" y="43"/>
                    <a:pt x="20" y="55"/>
                    <a:pt x="17" y="6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5" name="Freeform 112"/>
            <p:cNvSpPr>
              <a:spLocks/>
            </p:cNvSpPr>
            <p:nvPr/>
          </p:nvSpPr>
          <p:spPr bwMode="auto">
            <a:xfrm>
              <a:off x="-3271838" y="3743326"/>
              <a:ext cx="387350" cy="158750"/>
            </a:xfrm>
            <a:custGeom>
              <a:avLst/>
              <a:gdLst>
                <a:gd name="T0" fmla="*/ 132 w 132"/>
                <a:gd name="T1" fmla="*/ 3 h 54"/>
                <a:gd name="T2" fmla="*/ 72 w 132"/>
                <a:gd name="T3" fmla="*/ 3 h 54"/>
                <a:gd name="T4" fmla="*/ 62 w 132"/>
                <a:gd name="T5" fmla="*/ 4 h 54"/>
                <a:gd name="T6" fmla="*/ 48 w 132"/>
                <a:gd name="T7" fmla="*/ 8 h 54"/>
                <a:gd name="T8" fmla="*/ 36 w 132"/>
                <a:gd name="T9" fmla="*/ 22 h 54"/>
                <a:gd name="T10" fmla="*/ 41 w 132"/>
                <a:gd name="T11" fmla="*/ 45 h 54"/>
                <a:gd name="T12" fmla="*/ 40 w 132"/>
                <a:gd name="T13" fmla="*/ 53 h 54"/>
                <a:gd name="T14" fmla="*/ 33 w 132"/>
                <a:gd name="T15" fmla="*/ 47 h 54"/>
                <a:gd name="T16" fmla="*/ 27 w 132"/>
                <a:gd name="T17" fmla="*/ 20 h 54"/>
                <a:gd name="T18" fmla="*/ 18 w 132"/>
                <a:gd name="T19" fmla="*/ 14 h 54"/>
                <a:gd name="T20" fmla="*/ 0 w 132"/>
                <a:gd name="T21" fmla="*/ 18 h 54"/>
                <a:gd name="T22" fmla="*/ 0 w 132"/>
                <a:gd name="T23" fmla="*/ 16 h 54"/>
                <a:gd name="T24" fmla="*/ 39 w 132"/>
                <a:gd name="T25" fmla="*/ 3 h 54"/>
                <a:gd name="T26" fmla="*/ 130 w 132"/>
                <a:gd name="T27" fmla="*/ 2 h 54"/>
                <a:gd name="T28" fmla="*/ 132 w 132"/>
                <a:gd name="T29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54">
                  <a:moveTo>
                    <a:pt x="132" y="3"/>
                  </a:moveTo>
                  <a:cubicBezTo>
                    <a:pt x="112" y="3"/>
                    <a:pt x="92" y="3"/>
                    <a:pt x="72" y="3"/>
                  </a:cubicBezTo>
                  <a:cubicBezTo>
                    <a:pt x="68" y="3"/>
                    <a:pt x="65" y="2"/>
                    <a:pt x="62" y="4"/>
                  </a:cubicBezTo>
                  <a:cubicBezTo>
                    <a:pt x="58" y="9"/>
                    <a:pt x="53" y="7"/>
                    <a:pt x="48" y="8"/>
                  </a:cubicBezTo>
                  <a:cubicBezTo>
                    <a:pt x="37" y="8"/>
                    <a:pt x="34" y="11"/>
                    <a:pt x="36" y="22"/>
                  </a:cubicBezTo>
                  <a:cubicBezTo>
                    <a:pt x="36" y="30"/>
                    <a:pt x="38" y="37"/>
                    <a:pt x="41" y="45"/>
                  </a:cubicBezTo>
                  <a:cubicBezTo>
                    <a:pt x="42" y="47"/>
                    <a:pt x="43" y="51"/>
                    <a:pt x="40" y="53"/>
                  </a:cubicBezTo>
                  <a:cubicBezTo>
                    <a:pt x="36" y="54"/>
                    <a:pt x="34" y="50"/>
                    <a:pt x="33" y="47"/>
                  </a:cubicBezTo>
                  <a:cubicBezTo>
                    <a:pt x="29" y="39"/>
                    <a:pt x="27" y="30"/>
                    <a:pt x="27" y="20"/>
                  </a:cubicBezTo>
                  <a:cubicBezTo>
                    <a:pt x="27" y="12"/>
                    <a:pt x="26" y="11"/>
                    <a:pt x="18" y="14"/>
                  </a:cubicBezTo>
                  <a:cubicBezTo>
                    <a:pt x="12" y="15"/>
                    <a:pt x="7" y="20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2" y="8"/>
                    <a:pt x="25" y="5"/>
                    <a:pt x="39" y="3"/>
                  </a:cubicBezTo>
                  <a:cubicBezTo>
                    <a:pt x="69" y="0"/>
                    <a:pt x="99" y="1"/>
                    <a:pt x="130" y="2"/>
                  </a:cubicBezTo>
                  <a:cubicBezTo>
                    <a:pt x="131" y="2"/>
                    <a:pt x="132" y="2"/>
                    <a:pt x="132" y="3"/>
                  </a:cubicBezTo>
                  <a:close/>
                </a:path>
              </a:pathLst>
            </a:custGeom>
            <a:solidFill>
              <a:srgbClr val="D66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6" name="Freeform 113"/>
            <p:cNvSpPr>
              <a:spLocks/>
            </p:cNvSpPr>
            <p:nvPr/>
          </p:nvSpPr>
          <p:spPr bwMode="auto">
            <a:xfrm>
              <a:off x="-3324225" y="3790951"/>
              <a:ext cx="100013" cy="103188"/>
            </a:xfrm>
            <a:custGeom>
              <a:avLst/>
              <a:gdLst>
                <a:gd name="T0" fmla="*/ 18 w 34"/>
                <a:gd name="T1" fmla="*/ 0 h 35"/>
                <a:gd name="T2" fmla="*/ 18 w 34"/>
                <a:gd name="T3" fmla="*/ 2 h 35"/>
                <a:gd name="T4" fmla="*/ 32 w 34"/>
                <a:gd name="T5" fmla="*/ 27 h 35"/>
                <a:gd name="T6" fmla="*/ 31 w 34"/>
                <a:gd name="T7" fmla="*/ 33 h 35"/>
                <a:gd name="T8" fmla="*/ 26 w 34"/>
                <a:gd name="T9" fmla="*/ 32 h 35"/>
                <a:gd name="T10" fmla="*/ 17 w 34"/>
                <a:gd name="T11" fmla="*/ 17 h 35"/>
                <a:gd name="T12" fmla="*/ 5 w 34"/>
                <a:gd name="T13" fmla="*/ 12 h 35"/>
                <a:gd name="T14" fmla="*/ 0 w 34"/>
                <a:gd name="T15" fmla="*/ 12 h 35"/>
                <a:gd name="T16" fmla="*/ 0 w 34"/>
                <a:gd name="T17" fmla="*/ 11 h 35"/>
                <a:gd name="T18" fmla="*/ 18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8" y="0"/>
                  </a:moveTo>
                  <a:cubicBezTo>
                    <a:pt x="18" y="0"/>
                    <a:pt x="18" y="1"/>
                    <a:pt x="18" y="2"/>
                  </a:cubicBezTo>
                  <a:cubicBezTo>
                    <a:pt x="23" y="10"/>
                    <a:pt x="26" y="20"/>
                    <a:pt x="32" y="27"/>
                  </a:cubicBezTo>
                  <a:cubicBezTo>
                    <a:pt x="33" y="29"/>
                    <a:pt x="34" y="32"/>
                    <a:pt x="31" y="33"/>
                  </a:cubicBezTo>
                  <a:cubicBezTo>
                    <a:pt x="30" y="35"/>
                    <a:pt x="28" y="33"/>
                    <a:pt x="26" y="32"/>
                  </a:cubicBezTo>
                  <a:cubicBezTo>
                    <a:pt x="22" y="28"/>
                    <a:pt x="19" y="23"/>
                    <a:pt x="17" y="17"/>
                  </a:cubicBezTo>
                  <a:cubicBezTo>
                    <a:pt x="15" y="11"/>
                    <a:pt x="13" y="7"/>
                    <a:pt x="5" y="12"/>
                  </a:cubicBezTo>
                  <a:cubicBezTo>
                    <a:pt x="4" y="13"/>
                    <a:pt x="2" y="14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5" y="6"/>
                    <a:pt x="11" y="3"/>
                    <a:pt x="18" y="0"/>
                  </a:cubicBezTo>
                  <a:close/>
                </a:path>
              </a:pathLst>
            </a:custGeom>
            <a:solidFill>
              <a:srgbClr val="D75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7" name="Freeform 114"/>
            <p:cNvSpPr>
              <a:spLocks/>
            </p:cNvSpPr>
            <p:nvPr/>
          </p:nvSpPr>
          <p:spPr bwMode="auto">
            <a:xfrm>
              <a:off x="-2460625" y="3552826"/>
              <a:ext cx="50800" cy="58738"/>
            </a:xfrm>
            <a:custGeom>
              <a:avLst/>
              <a:gdLst>
                <a:gd name="T0" fmla="*/ 0 w 17"/>
                <a:gd name="T1" fmla="*/ 0 h 20"/>
                <a:gd name="T2" fmla="*/ 17 w 17"/>
                <a:gd name="T3" fmla="*/ 20 h 20"/>
                <a:gd name="T4" fmla="*/ 0 w 1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0" y="0"/>
                  </a:moveTo>
                  <a:cubicBezTo>
                    <a:pt x="6" y="6"/>
                    <a:pt x="12" y="12"/>
                    <a:pt x="17" y="20"/>
                  </a:cubicBezTo>
                  <a:cubicBezTo>
                    <a:pt x="9" y="14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D65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8" name="Freeform 115"/>
            <p:cNvSpPr>
              <a:spLocks/>
            </p:cNvSpPr>
            <p:nvPr/>
          </p:nvSpPr>
          <p:spPr bwMode="auto">
            <a:xfrm>
              <a:off x="-1370013" y="1871663"/>
              <a:ext cx="14288" cy="68263"/>
            </a:xfrm>
            <a:custGeom>
              <a:avLst/>
              <a:gdLst>
                <a:gd name="T0" fmla="*/ 5 w 5"/>
                <a:gd name="T1" fmla="*/ 7 h 23"/>
                <a:gd name="T2" fmla="*/ 1 w 5"/>
                <a:gd name="T3" fmla="*/ 23 h 23"/>
                <a:gd name="T4" fmla="*/ 2 w 5"/>
                <a:gd name="T5" fmla="*/ 0 h 23"/>
                <a:gd name="T6" fmla="*/ 5 w 5"/>
                <a:gd name="T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3">
                  <a:moveTo>
                    <a:pt x="5" y="7"/>
                  </a:moveTo>
                  <a:cubicBezTo>
                    <a:pt x="3" y="12"/>
                    <a:pt x="2" y="18"/>
                    <a:pt x="1" y="23"/>
                  </a:cubicBezTo>
                  <a:cubicBezTo>
                    <a:pt x="0" y="15"/>
                    <a:pt x="3" y="8"/>
                    <a:pt x="2" y="0"/>
                  </a:cubicBezTo>
                  <a:cubicBezTo>
                    <a:pt x="3" y="2"/>
                    <a:pt x="4" y="5"/>
                    <a:pt x="5" y="7"/>
                  </a:cubicBezTo>
                  <a:close/>
                </a:path>
              </a:pathLst>
            </a:custGeom>
            <a:solidFill>
              <a:srgbClr val="BAB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19" name="Freeform 116"/>
            <p:cNvSpPr>
              <a:spLocks/>
            </p:cNvSpPr>
            <p:nvPr/>
          </p:nvSpPr>
          <p:spPr bwMode="auto">
            <a:xfrm>
              <a:off x="-1022350" y="2171701"/>
              <a:ext cx="44450" cy="17463"/>
            </a:xfrm>
            <a:custGeom>
              <a:avLst/>
              <a:gdLst>
                <a:gd name="T0" fmla="*/ 15 w 15"/>
                <a:gd name="T1" fmla="*/ 1 h 6"/>
                <a:gd name="T2" fmla="*/ 0 w 15"/>
                <a:gd name="T3" fmla="*/ 5 h 6"/>
                <a:gd name="T4" fmla="*/ 11 w 15"/>
                <a:gd name="T5" fmla="*/ 0 h 6"/>
                <a:gd name="T6" fmla="*/ 15 w 1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5" y="1"/>
                  </a:moveTo>
                  <a:cubicBezTo>
                    <a:pt x="11" y="4"/>
                    <a:pt x="6" y="6"/>
                    <a:pt x="0" y="5"/>
                  </a:cubicBezTo>
                  <a:cubicBezTo>
                    <a:pt x="4" y="3"/>
                    <a:pt x="8" y="2"/>
                    <a:pt x="11" y="0"/>
                  </a:cubicBezTo>
                  <a:cubicBezTo>
                    <a:pt x="13" y="0"/>
                    <a:pt x="14" y="1"/>
                    <a:pt x="15" y="1"/>
                  </a:cubicBezTo>
                  <a:close/>
                </a:path>
              </a:pathLst>
            </a:custGeom>
            <a:solidFill>
              <a:srgbClr val="D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0" name="Freeform 117"/>
            <p:cNvSpPr>
              <a:spLocks/>
            </p:cNvSpPr>
            <p:nvPr/>
          </p:nvSpPr>
          <p:spPr bwMode="auto">
            <a:xfrm>
              <a:off x="-2471738" y="3517901"/>
              <a:ext cx="28575" cy="34925"/>
            </a:xfrm>
            <a:custGeom>
              <a:avLst/>
              <a:gdLst>
                <a:gd name="T0" fmla="*/ 10 w 10"/>
                <a:gd name="T1" fmla="*/ 0 h 12"/>
                <a:gd name="T2" fmla="*/ 4 w 10"/>
                <a:gd name="T3" fmla="*/ 12 h 12"/>
                <a:gd name="T4" fmla="*/ 0 w 10"/>
                <a:gd name="T5" fmla="*/ 7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10" y="5"/>
                    <a:pt x="4" y="6"/>
                    <a:pt x="4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5" y="6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D65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1" name="Freeform 118"/>
            <p:cNvSpPr>
              <a:spLocks/>
            </p:cNvSpPr>
            <p:nvPr/>
          </p:nvSpPr>
          <p:spPr bwMode="auto">
            <a:xfrm>
              <a:off x="-1912938" y="2185988"/>
              <a:ext cx="604838" cy="1481138"/>
            </a:xfrm>
            <a:custGeom>
              <a:avLst/>
              <a:gdLst>
                <a:gd name="T0" fmla="*/ 204 w 206"/>
                <a:gd name="T1" fmla="*/ 28 h 505"/>
                <a:gd name="T2" fmla="*/ 194 w 206"/>
                <a:gd name="T3" fmla="*/ 48 h 505"/>
                <a:gd name="T4" fmla="*/ 185 w 206"/>
                <a:gd name="T5" fmla="*/ 130 h 505"/>
                <a:gd name="T6" fmla="*/ 187 w 206"/>
                <a:gd name="T7" fmla="*/ 228 h 505"/>
                <a:gd name="T8" fmla="*/ 193 w 206"/>
                <a:gd name="T9" fmla="*/ 300 h 505"/>
                <a:gd name="T10" fmla="*/ 193 w 206"/>
                <a:gd name="T11" fmla="*/ 349 h 505"/>
                <a:gd name="T12" fmla="*/ 180 w 206"/>
                <a:gd name="T13" fmla="*/ 417 h 505"/>
                <a:gd name="T14" fmla="*/ 152 w 206"/>
                <a:gd name="T15" fmla="*/ 493 h 505"/>
                <a:gd name="T16" fmla="*/ 147 w 206"/>
                <a:gd name="T17" fmla="*/ 504 h 505"/>
                <a:gd name="T18" fmla="*/ 139 w 206"/>
                <a:gd name="T19" fmla="*/ 498 h 505"/>
                <a:gd name="T20" fmla="*/ 107 w 206"/>
                <a:gd name="T21" fmla="*/ 465 h 505"/>
                <a:gd name="T22" fmla="*/ 12 w 206"/>
                <a:gd name="T23" fmla="*/ 411 h 505"/>
                <a:gd name="T24" fmla="*/ 1 w 206"/>
                <a:gd name="T25" fmla="*/ 404 h 505"/>
                <a:gd name="T26" fmla="*/ 2 w 206"/>
                <a:gd name="T27" fmla="*/ 395 h 505"/>
                <a:gd name="T28" fmla="*/ 72 w 206"/>
                <a:gd name="T29" fmla="*/ 241 h 505"/>
                <a:gd name="T30" fmla="*/ 107 w 206"/>
                <a:gd name="T31" fmla="*/ 188 h 505"/>
                <a:gd name="T32" fmla="*/ 172 w 206"/>
                <a:gd name="T33" fmla="*/ 68 h 505"/>
                <a:gd name="T34" fmla="*/ 198 w 206"/>
                <a:gd name="T35" fmla="*/ 8 h 505"/>
                <a:gd name="T36" fmla="*/ 205 w 206"/>
                <a:gd name="T37" fmla="*/ 0 h 505"/>
                <a:gd name="T38" fmla="*/ 204 w 206"/>
                <a:gd name="T39" fmla="*/ 2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05">
                  <a:moveTo>
                    <a:pt x="204" y="28"/>
                  </a:moveTo>
                  <a:cubicBezTo>
                    <a:pt x="196" y="33"/>
                    <a:pt x="196" y="41"/>
                    <a:pt x="194" y="48"/>
                  </a:cubicBezTo>
                  <a:cubicBezTo>
                    <a:pt x="188" y="75"/>
                    <a:pt x="185" y="102"/>
                    <a:pt x="185" y="130"/>
                  </a:cubicBezTo>
                  <a:cubicBezTo>
                    <a:pt x="186" y="162"/>
                    <a:pt x="185" y="195"/>
                    <a:pt x="187" y="228"/>
                  </a:cubicBezTo>
                  <a:cubicBezTo>
                    <a:pt x="189" y="252"/>
                    <a:pt x="191" y="276"/>
                    <a:pt x="193" y="300"/>
                  </a:cubicBezTo>
                  <a:cubicBezTo>
                    <a:pt x="195" y="316"/>
                    <a:pt x="194" y="333"/>
                    <a:pt x="193" y="349"/>
                  </a:cubicBezTo>
                  <a:cubicBezTo>
                    <a:pt x="191" y="372"/>
                    <a:pt x="186" y="395"/>
                    <a:pt x="180" y="417"/>
                  </a:cubicBezTo>
                  <a:cubicBezTo>
                    <a:pt x="174" y="444"/>
                    <a:pt x="163" y="468"/>
                    <a:pt x="152" y="493"/>
                  </a:cubicBezTo>
                  <a:cubicBezTo>
                    <a:pt x="151" y="497"/>
                    <a:pt x="147" y="499"/>
                    <a:pt x="147" y="504"/>
                  </a:cubicBezTo>
                  <a:cubicBezTo>
                    <a:pt x="143" y="505"/>
                    <a:pt x="141" y="501"/>
                    <a:pt x="139" y="498"/>
                  </a:cubicBezTo>
                  <a:cubicBezTo>
                    <a:pt x="129" y="487"/>
                    <a:pt x="118" y="476"/>
                    <a:pt x="107" y="465"/>
                  </a:cubicBezTo>
                  <a:cubicBezTo>
                    <a:pt x="79" y="440"/>
                    <a:pt x="46" y="424"/>
                    <a:pt x="12" y="411"/>
                  </a:cubicBezTo>
                  <a:cubicBezTo>
                    <a:pt x="8" y="409"/>
                    <a:pt x="4" y="408"/>
                    <a:pt x="1" y="404"/>
                  </a:cubicBezTo>
                  <a:cubicBezTo>
                    <a:pt x="0" y="401"/>
                    <a:pt x="1" y="398"/>
                    <a:pt x="2" y="395"/>
                  </a:cubicBezTo>
                  <a:cubicBezTo>
                    <a:pt x="22" y="342"/>
                    <a:pt x="45" y="290"/>
                    <a:pt x="72" y="241"/>
                  </a:cubicBezTo>
                  <a:cubicBezTo>
                    <a:pt x="83" y="222"/>
                    <a:pt x="96" y="206"/>
                    <a:pt x="107" y="188"/>
                  </a:cubicBezTo>
                  <a:cubicBezTo>
                    <a:pt x="130" y="149"/>
                    <a:pt x="152" y="109"/>
                    <a:pt x="172" y="68"/>
                  </a:cubicBezTo>
                  <a:cubicBezTo>
                    <a:pt x="181" y="49"/>
                    <a:pt x="190" y="29"/>
                    <a:pt x="198" y="8"/>
                  </a:cubicBezTo>
                  <a:cubicBezTo>
                    <a:pt x="199" y="5"/>
                    <a:pt x="200" y="0"/>
                    <a:pt x="205" y="0"/>
                  </a:cubicBezTo>
                  <a:cubicBezTo>
                    <a:pt x="205" y="9"/>
                    <a:pt x="206" y="19"/>
                    <a:pt x="204" y="28"/>
                  </a:cubicBezTo>
                  <a:close/>
                </a:path>
              </a:pathLst>
            </a:custGeom>
            <a:solidFill>
              <a:srgbClr val="C9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2" name="Freeform 119"/>
            <p:cNvSpPr>
              <a:spLocks/>
            </p:cNvSpPr>
            <p:nvPr/>
          </p:nvSpPr>
          <p:spPr bwMode="auto">
            <a:xfrm>
              <a:off x="-2363788" y="2141538"/>
              <a:ext cx="1055688" cy="1206500"/>
            </a:xfrm>
            <a:custGeom>
              <a:avLst/>
              <a:gdLst>
                <a:gd name="T0" fmla="*/ 359 w 360"/>
                <a:gd name="T1" fmla="*/ 15 h 411"/>
                <a:gd name="T2" fmla="*/ 338 w 360"/>
                <a:gd name="T3" fmla="*/ 65 h 411"/>
                <a:gd name="T4" fmla="*/ 328 w 360"/>
                <a:gd name="T5" fmla="*/ 85 h 411"/>
                <a:gd name="T6" fmla="*/ 314 w 360"/>
                <a:gd name="T7" fmla="*/ 108 h 411"/>
                <a:gd name="T8" fmla="*/ 255 w 360"/>
                <a:gd name="T9" fmla="*/ 191 h 411"/>
                <a:gd name="T10" fmla="*/ 195 w 360"/>
                <a:gd name="T11" fmla="*/ 281 h 411"/>
                <a:gd name="T12" fmla="*/ 141 w 360"/>
                <a:gd name="T13" fmla="*/ 387 h 411"/>
                <a:gd name="T14" fmla="*/ 136 w 360"/>
                <a:gd name="T15" fmla="*/ 399 h 411"/>
                <a:gd name="T16" fmla="*/ 127 w 360"/>
                <a:gd name="T17" fmla="*/ 411 h 411"/>
                <a:gd name="T18" fmla="*/ 103 w 360"/>
                <a:gd name="T19" fmla="*/ 406 h 411"/>
                <a:gd name="T20" fmla="*/ 74 w 360"/>
                <a:gd name="T21" fmla="*/ 400 h 411"/>
                <a:gd name="T22" fmla="*/ 68 w 360"/>
                <a:gd name="T23" fmla="*/ 396 h 411"/>
                <a:gd name="T24" fmla="*/ 52 w 360"/>
                <a:gd name="T25" fmla="*/ 393 h 411"/>
                <a:gd name="T26" fmla="*/ 0 w 360"/>
                <a:gd name="T27" fmla="*/ 394 h 411"/>
                <a:gd name="T28" fmla="*/ 13 w 360"/>
                <a:gd name="T29" fmla="*/ 377 h 411"/>
                <a:gd name="T30" fmla="*/ 114 w 360"/>
                <a:gd name="T31" fmla="*/ 249 h 411"/>
                <a:gd name="T32" fmla="*/ 237 w 360"/>
                <a:gd name="T33" fmla="*/ 136 h 411"/>
                <a:gd name="T34" fmla="*/ 294 w 360"/>
                <a:gd name="T35" fmla="*/ 92 h 411"/>
                <a:gd name="T36" fmla="*/ 317 w 360"/>
                <a:gd name="T37" fmla="*/ 64 h 411"/>
                <a:gd name="T38" fmla="*/ 341 w 360"/>
                <a:gd name="T39" fmla="*/ 31 h 411"/>
                <a:gd name="T40" fmla="*/ 352 w 360"/>
                <a:gd name="T41" fmla="*/ 5 h 411"/>
                <a:gd name="T42" fmla="*/ 356 w 360"/>
                <a:gd name="T43" fmla="*/ 1 h 411"/>
                <a:gd name="T44" fmla="*/ 359 w 360"/>
                <a:gd name="T45" fmla="*/ 6 h 411"/>
                <a:gd name="T46" fmla="*/ 359 w 360"/>
                <a:gd name="T47" fmla="*/ 1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0" h="411">
                  <a:moveTo>
                    <a:pt x="359" y="15"/>
                  </a:moveTo>
                  <a:cubicBezTo>
                    <a:pt x="352" y="31"/>
                    <a:pt x="345" y="48"/>
                    <a:pt x="338" y="65"/>
                  </a:cubicBezTo>
                  <a:cubicBezTo>
                    <a:pt x="335" y="71"/>
                    <a:pt x="332" y="79"/>
                    <a:pt x="328" y="85"/>
                  </a:cubicBezTo>
                  <a:cubicBezTo>
                    <a:pt x="321" y="91"/>
                    <a:pt x="319" y="101"/>
                    <a:pt x="314" y="108"/>
                  </a:cubicBezTo>
                  <a:cubicBezTo>
                    <a:pt x="296" y="137"/>
                    <a:pt x="275" y="164"/>
                    <a:pt x="255" y="191"/>
                  </a:cubicBezTo>
                  <a:cubicBezTo>
                    <a:pt x="233" y="220"/>
                    <a:pt x="213" y="250"/>
                    <a:pt x="195" y="281"/>
                  </a:cubicBezTo>
                  <a:cubicBezTo>
                    <a:pt x="175" y="316"/>
                    <a:pt x="158" y="352"/>
                    <a:pt x="141" y="387"/>
                  </a:cubicBezTo>
                  <a:cubicBezTo>
                    <a:pt x="139" y="391"/>
                    <a:pt x="138" y="395"/>
                    <a:pt x="136" y="399"/>
                  </a:cubicBezTo>
                  <a:cubicBezTo>
                    <a:pt x="134" y="403"/>
                    <a:pt x="133" y="408"/>
                    <a:pt x="127" y="411"/>
                  </a:cubicBezTo>
                  <a:cubicBezTo>
                    <a:pt x="119" y="411"/>
                    <a:pt x="111" y="407"/>
                    <a:pt x="103" y="406"/>
                  </a:cubicBezTo>
                  <a:cubicBezTo>
                    <a:pt x="93" y="405"/>
                    <a:pt x="84" y="401"/>
                    <a:pt x="74" y="400"/>
                  </a:cubicBezTo>
                  <a:cubicBezTo>
                    <a:pt x="71" y="400"/>
                    <a:pt x="69" y="399"/>
                    <a:pt x="68" y="396"/>
                  </a:cubicBezTo>
                  <a:cubicBezTo>
                    <a:pt x="63" y="393"/>
                    <a:pt x="57" y="393"/>
                    <a:pt x="52" y="393"/>
                  </a:cubicBezTo>
                  <a:cubicBezTo>
                    <a:pt x="35" y="392"/>
                    <a:pt x="17" y="391"/>
                    <a:pt x="0" y="394"/>
                  </a:cubicBezTo>
                  <a:cubicBezTo>
                    <a:pt x="3" y="387"/>
                    <a:pt x="8" y="383"/>
                    <a:pt x="13" y="377"/>
                  </a:cubicBezTo>
                  <a:cubicBezTo>
                    <a:pt x="44" y="332"/>
                    <a:pt x="78" y="290"/>
                    <a:pt x="114" y="249"/>
                  </a:cubicBezTo>
                  <a:cubicBezTo>
                    <a:pt x="150" y="206"/>
                    <a:pt x="190" y="167"/>
                    <a:pt x="237" y="136"/>
                  </a:cubicBezTo>
                  <a:cubicBezTo>
                    <a:pt x="257" y="123"/>
                    <a:pt x="276" y="108"/>
                    <a:pt x="294" y="92"/>
                  </a:cubicBezTo>
                  <a:cubicBezTo>
                    <a:pt x="303" y="84"/>
                    <a:pt x="311" y="74"/>
                    <a:pt x="317" y="64"/>
                  </a:cubicBezTo>
                  <a:cubicBezTo>
                    <a:pt x="325" y="53"/>
                    <a:pt x="335" y="44"/>
                    <a:pt x="341" y="31"/>
                  </a:cubicBezTo>
                  <a:cubicBezTo>
                    <a:pt x="346" y="23"/>
                    <a:pt x="349" y="14"/>
                    <a:pt x="352" y="5"/>
                  </a:cubicBezTo>
                  <a:cubicBezTo>
                    <a:pt x="353" y="3"/>
                    <a:pt x="353" y="0"/>
                    <a:pt x="356" y="1"/>
                  </a:cubicBezTo>
                  <a:cubicBezTo>
                    <a:pt x="359" y="1"/>
                    <a:pt x="359" y="4"/>
                    <a:pt x="359" y="6"/>
                  </a:cubicBezTo>
                  <a:cubicBezTo>
                    <a:pt x="360" y="9"/>
                    <a:pt x="359" y="12"/>
                    <a:pt x="359" y="15"/>
                  </a:cubicBezTo>
                  <a:close/>
                </a:path>
              </a:pathLst>
            </a:custGeom>
            <a:solidFill>
              <a:srgbClr val="657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3" name="Freeform 120"/>
            <p:cNvSpPr>
              <a:spLocks/>
            </p:cNvSpPr>
            <p:nvPr/>
          </p:nvSpPr>
          <p:spPr bwMode="auto">
            <a:xfrm>
              <a:off x="-2065338" y="3324226"/>
              <a:ext cx="765175" cy="657225"/>
            </a:xfrm>
            <a:custGeom>
              <a:avLst/>
              <a:gdLst>
                <a:gd name="T0" fmla="*/ 0 w 261"/>
                <a:gd name="T1" fmla="*/ 0 h 224"/>
                <a:gd name="T2" fmla="*/ 26 w 261"/>
                <a:gd name="T3" fmla="*/ 6 h 224"/>
                <a:gd name="T4" fmla="*/ 54 w 261"/>
                <a:gd name="T5" fmla="*/ 16 h 224"/>
                <a:gd name="T6" fmla="*/ 128 w 261"/>
                <a:gd name="T7" fmla="*/ 51 h 224"/>
                <a:gd name="T8" fmla="*/ 161 w 261"/>
                <a:gd name="T9" fmla="*/ 76 h 224"/>
                <a:gd name="T10" fmla="*/ 153 w 261"/>
                <a:gd name="T11" fmla="*/ 77 h 224"/>
                <a:gd name="T12" fmla="*/ 125 w 261"/>
                <a:gd name="T13" fmla="*/ 60 h 224"/>
                <a:gd name="T14" fmla="*/ 84 w 261"/>
                <a:gd name="T15" fmla="*/ 51 h 224"/>
                <a:gd name="T16" fmla="*/ 75 w 261"/>
                <a:gd name="T17" fmla="*/ 58 h 224"/>
                <a:gd name="T18" fmla="*/ 68 w 261"/>
                <a:gd name="T19" fmla="*/ 83 h 224"/>
                <a:gd name="T20" fmla="*/ 75 w 261"/>
                <a:gd name="T21" fmla="*/ 96 h 224"/>
                <a:gd name="T22" fmla="*/ 83 w 261"/>
                <a:gd name="T23" fmla="*/ 99 h 224"/>
                <a:gd name="T24" fmla="*/ 87 w 261"/>
                <a:gd name="T25" fmla="*/ 100 h 224"/>
                <a:gd name="T26" fmla="*/ 121 w 261"/>
                <a:gd name="T27" fmla="*/ 107 h 224"/>
                <a:gd name="T28" fmla="*/ 125 w 261"/>
                <a:gd name="T29" fmla="*/ 107 h 224"/>
                <a:gd name="T30" fmla="*/ 155 w 261"/>
                <a:gd name="T31" fmla="*/ 113 h 224"/>
                <a:gd name="T32" fmla="*/ 157 w 261"/>
                <a:gd name="T33" fmla="*/ 114 h 224"/>
                <a:gd name="T34" fmla="*/ 191 w 261"/>
                <a:gd name="T35" fmla="*/ 141 h 224"/>
                <a:gd name="T36" fmla="*/ 199 w 261"/>
                <a:gd name="T37" fmla="*/ 195 h 224"/>
                <a:gd name="T38" fmla="*/ 216 w 261"/>
                <a:gd name="T39" fmla="*/ 193 h 224"/>
                <a:gd name="T40" fmla="*/ 224 w 261"/>
                <a:gd name="T41" fmla="*/ 189 h 224"/>
                <a:gd name="T42" fmla="*/ 246 w 261"/>
                <a:gd name="T43" fmla="*/ 129 h 224"/>
                <a:gd name="T44" fmla="*/ 256 w 261"/>
                <a:gd name="T45" fmla="*/ 94 h 224"/>
                <a:gd name="T46" fmla="*/ 260 w 261"/>
                <a:gd name="T47" fmla="*/ 102 h 224"/>
                <a:gd name="T48" fmla="*/ 233 w 261"/>
                <a:gd name="T49" fmla="*/ 214 h 224"/>
                <a:gd name="T50" fmla="*/ 224 w 261"/>
                <a:gd name="T51" fmla="*/ 224 h 224"/>
                <a:gd name="T52" fmla="*/ 205 w 261"/>
                <a:gd name="T53" fmla="*/ 221 h 224"/>
                <a:gd name="T54" fmla="*/ 198 w 261"/>
                <a:gd name="T55" fmla="*/ 214 h 224"/>
                <a:gd name="T56" fmla="*/ 183 w 261"/>
                <a:gd name="T57" fmla="*/ 194 h 224"/>
                <a:gd name="T58" fmla="*/ 162 w 261"/>
                <a:gd name="T59" fmla="*/ 178 h 224"/>
                <a:gd name="T60" fmla="*/ 146 w 261"/>
                <a:gd name="T61" fmla="*/ 181 h 224"/>
                <a:gd name="T62" fmla="*/ 148 w 261"/>
                <a:gd name="T63" fmla="*/ 178 h 224"/>
                <a:gd name="T64" fmla="*/ 158 w 261"/>
                <a:gd name="T65" fmla="*/ 171 h 224"/>
                <a:gd name="T66" fmla="*/ 160 w 261"/>
                <a:gd name="T67" fmla="*/ 164 h 224"/>
                <a:gd name="T68" fmla="*/ 138 w 261"/>
                <a:gd name="T69" fmla="*/ 156 h 224"/>
                <a:gd name="T70" fmla="*/ 121 w 261"/>
                <a:gd name="T71" fmla="*/ 158 h 224"/>
                <a:gd name="T72" fmla="*/ 119 w 261"/>
                <a:gd name="T73" fmla="*/ 156 h 224"/>
                <a:gd name="T74" fmla="*/ 129 w 261"/>
                <a:gd name="T75" fmla="*/ 150 h 224"/>
                <a:gd name="T76" fmla="*/ 143 w 261"/>
                <a:gd name="T77" fmla="*/ 144 h 224"/>
                <a:gd name="T78" fmla="*/ 120 w 261"/>
                <a:gd name="T79" fmla="*/ 132 h 224"/>
                <a:gd name="T80" fmla="*/ 105 w 261"/>
                <a:gd name="T81" fmla="*/ 124 h 224"/>
                <a:gd name="T82" fmla="*/ 65 w 261"/>
                <a:gd name="T83" fmla="*/ 112 h 224"/>
                <a:gd name="T84" fmla="*/ 51 w 261"/>
                <a:gd name="T85" fmla="*/ 107 h 224"/>
                <a:gd name="T86" fmla="*/ 49 w 261"/>
                <a:gd name="T87" fmla="*/ 99 h 224"/>
                <a:gd name="T88" fmla="*/ 49 w 261"/>
                <a:gd name="T89" fmla="*/ 93 h 224"/>
                <a:gd name="T90" fmla="*/ 64 w 261"/>
                <a:gd name="T91" fmla="*/ 60 h 224"/>
                <a:gd name="T92" fmla="*/ 51 w 261"/>
                <a:gd name="T93" fmla="*/ 36 h 224"/>
                <a:gd name="T94" fmla="*/ 5 w 261"/>
                <a:gd name="T95" fmla="*/ 6 h 224"/>
                <a:gd name="T96" fmla="*/ 0 w 261"/>
                <a:gd name="T9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1" h="224">
                  <a:moveTo>
                    <a:pt x="0" y="0"/>
                  </a:moveTo>
                  <a:cubicBezTo>
                    <a:pt x="9" y="2"/>
                    <a:pt x="18" y="4"/>
                    <a:pt x="26" y="6"/>
                  </a:cubicBezTo>
                  <a:cubicBezTo>
                    <a:pt x="37" y="5"/>
                    <a:pt x="46" y="9"/>
                    <a:pt x="54" y="16"/>
                  </a:cubicBezTo>
                  <a:cubicBezTo>
                    <a:pt x="80" y="25"/>
                    <a:pt x="105" y="36"/>
                    <a:pt x="128" y="51"/>
                  </a:cubicBezTo>
                  <a:cubicBezTo>
                    <a:pt x="140" y="58"/>
                    <a:pt x="151" y="67"/>
                    <a:pt x="161" y="76"/>
                  </a:cubicBezTo>
                  <a:cubicBezTo>
                    <a:pt x="157" y="79"/>
                    <a:pt x="157" y="79"/>
                    <a:pt x="153" y="77"/>
                  </a:cubicBezTo>
                  <a:cubicBezTo>
                    <a:pt x="143" y="71"/>
                    <a:pt x="135" y="65"/>
                    <a:pt x="125" y="60"/>
                  </a:cubicBezTo>
                  <a:cubicBezTo>
                    <a:pt x="112" y="54"/>
                    <a:pt x="99" y="51"/>
                    <a:pt x="84" y="51"/>
                  </a:cubicBezTo>
                  <a:cubicBezTo>
                    <a:pt x="78" y="51"/>
                    <a:pt x="76" y="53"/>
                    <a:pt x="75" y="58"/>
                  </a:cubicBezTo>
                  <a:cubicBezTo>
                    <a:pt x="74" y="67"/>
                    <a:pt x="70" y="74"/>
                    <a:pt x="68" y="83"/>
                  </a:cubicBezTo>
                  <a:cubicBezTo>
                    <a:pt x="65" y="92"/>
                    <a:pt x="66" y="93"/>
                    <a:pt x="75" y="96"/>
                  </a:cubicBezTo>
                  <a:cubicBezTo>
                    <a:pt x="77" y="97"/>
                    <a:pt x="80" y="98"/>
                    <a:pt x="83" y="99"/>
                  </a:cubicBezTo>
                  <a:cubicBezTo>
                    <a:pt x="84" y="99"/>
                    <a:pt x="86" y="100"/>
                    <a:pt x="87" y="100"/>
                  </a:cubicBezTo>
                  <a:cubicBezTo>
                    <a:pt x="98" y="104"/>
                    <a:pt x="110" y="105"/>
                    <a:pt x="121" y="107"/>
                  </a:cubicBezTo>
                  <a:cubicBezTo>
                    <a:pt x="122" y="107"/>
                    <a:pt x="123" y="107"/>
                    <a:pt x="125" y="107"/>
                  </a:cubicBezTo>
                  <a:cubicBezTo>
                    <a:pt x="134" y="111"/>
                    <a:pt x="144" y="113"/>
                    <a:pt x="155" y="113"/>
                  </a:cubicBezTo>
                  <a:cubicBezTo>
                    <a:pt x="155" y="114"/>
                    <a:pt x="156" y="114"/>
                    <a:pt x="157" y="114"/>
                  </a:cubicBezTo>
                  <a:cubicBezTo>
                    <a:pt x="169" y="122"/>
                    <a:pt x="180" y="132"/>
                    <a:pt x="191" y="141"/>
                  </a:cubicBezTo>
                  <a:cubicBezTo>
                    <a:pt x="205" y="152"/>
                    <a:pt x="207" y="177"/>
                    <a:pt x="199" y="195"/>
                  </a:cubicBezTo>
                  <a:cubicBezTo>
                    <a:pt x="205" y="197"/>
                    <a:pt x="211" y="196"/>
                    <a:pt x="216" y="193"/>
                  </a:cubicBezTo>
                  <a:cubicBezTo>
                    <a:pt x="219" y="192"/>
                    <a:pt x="221" y="190"/>
                    <a:pt x="224" y="189"/>
                  </a:cubicBezTo>
                  <a:cubicBezTo>
                    <a:pt x="236" y="171"/>
                    <a:pt x="240" y="150"/>
                    <a:pt x="246" y="129"/>
                  </a:cubicBezTo>
                  <a:cubicBezTo>
                    <a:pt x="249" y="118"/>
                    <a:pt x="253" y="106"/>
                    <a:pt x="256" y="94"/>
                  </a:cubicBezTo>
                  <a:cubicBezTo>
                    <a:pt x="261" y="96"/>
                    <a:pt x="260" y="99"/>
                    <a:pt x="260" y="102"/>
                  </a:cubicBezTo>
                  <a:cubicBezTo>
                    <a:pt x="254" y="140"/>
                    <a:pt x="247" y="178"/>
                    <a:pt x="233" y="214"/>
                  </a:cubicBezTo>
                  <a:cubicBezTo>
                    <a:pt x="231" y="218"/>
                    <a:pt x="228" y="222"/>
                    <a:pt x="224" y="224"/>
                  </a:cubicBezTo>
                  <a:cubicBezTo>
                    <a:pt x="218" y="223"/>
                    <a:pt x="211" y="222"/>
                    <a:pt x="205" y="221"/>
                  </a:cubicBezTo>
                  <a:cubicBezTo>
                    <a:pt x="201" y="220"/>
                    <a:pt x="200" y="217"/>
                    <a:pt x="198" y="214"/>
                  </a:cubicBezTo>
                  <a:cubicBezTo>
                    <a:pt x="195" y="206"/>
                    <a:pt x="191" y="198"/>
                    <a:pt x="183" y="194"/>
                  </a:cubicBezTo>
                  <a:cubicBezTo>
                    <a:pt x="183" y="183"/>
                    <a:pt x="173" y="176"/>
                    <a:pt x="162" y="178"/>
                  </a:cubicBezTo>
                  <a:cubicBezTo>
                    <a:pt x="157" y="180"/>
                    <a:pt x="152" y="184"/>
                    <a:pt x="146" y="181"/>
                  </a:cubicBezTo>
                  <a:cubicBezTo>
                    <a:pt x="145" y="180"/>
                    <a:pt x="146" y="179"/>
                    <a:pt x="148" y="178"/>
                  </a:cubicBezTo>
                  <a:cubicBezTo>
                    <a:pt x="150" y="173"/>
                    <a:pt x="154" y="173"/>
                    <a:pt x="158" y="171"/>
                  </a:cubicBezTo>
                  <a:cubicBezTo>
                    <a:pt x="162" y="170"/>
                    <a:pt x="162" y="168"/>
                    <a:pt x="160" y="164"/>
                  </a:cubicBezTo>
                  <a:cubicBezTo>
                    <a:pt x="154" y="156"/>
                    <a:pt x="149" y="154"/>
                    <a:pt x="138" y="156"/>
                  </a:cubicBezTo>
                  <a:cubicBezTo>
                    <a:pt x="133" y="158"/>
                    <a:pt x="127" y="162"/>
                    <a:pt x="121" y="158"/>
                  </a:cubicBezTo>
                  <a:cubicBezTo>
                    <a:pt x="120" y="157"/>
                    <a:pt x="120" y="156"/>
                    <a:pt x="119" y="156"/>
                  </a:cubicBezTo>
                  <a:cubicBezTo>
                    <a:pt x="121" y="152"/>
                    <a:pt x="125" y="152"/>
                    <a:pt x="129" y="150"/>
                  </a:cubicBezTo>
                  <a:cubicBezTo>
                    <a:pt x="134" y="149"/>
                    <a:pt x="139" y="149"/>
                    <a:pt x="143" y="144"/>
                  </a:cubicBezTo>
                  <a:cubicBezTo>
                    <a:pt x="136" y="138"/>
                    <a:pt x="130" y="132"/>
                    <a:pt x="120" y="132"/>
                  </a:cubicBezTo>
                  <a:cubicBezTo>
                    <a:pt x="114" y="132"/>
                    <a:pt x="111" y="126"/>
                    <a:pt x="105" y="124"/>
                  </a:cubicBezTo>
                  <a:cubicBezTo>
                    <a:pt x="92" y="118"/>
                    <a:pt x="79" y="116"/>
                    <a:pt x="65" y="112"/>
                  </a:cubicBezTo>
                  <a:cubicBezTo>
                    <a:pt x="61" y="110"/>
                    <a:pt x="56" y="109"/>
                    <a:pt x="51" y="107"/>
                  </a:cubicBezTo>
                  <a:cubicBezTo>
                    <a:pt x="51" y="105"/>
                    <a:pt x="51" y="102"/>
                    <a:pt x="49" y="99"/>
                  </a:cubicBezTo>
                  <a:cubicBezTo>
                    <a:pt x="48" y="97"/>
                    <a:pt x="48" y="95"/>
                    <a:pt x="49" y="93"/>
                  </a:cubicBezTo>
                  <a:cubicBezTo>
                    <a:pt x="58" y="84"/>
                    <a:pt x="61" y="72"/>
                    <a:pt x="64" y="60"/>
                  </a:cubicBezTo>
                  <a:cubicBezTo>
                    <a:pt x="68" y="49"/>
                    <a:pt x="58" y="42"/>
                    <a:pt x="51" y="36"/>
                  </a:cubicBezTo>
                  <a:cubicBezTo>
                    <a:pt x="37" y="24"/>
                    <a:pt x="23" y="12"/>
                    <a:pt x="5" y="6"/>
                  </a:cubicBezTo>
                  <a:cubicBezTo>
                    <a:pt x="2" y="5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D84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4" name="Freeform 121"/>
            <p:cNvSpPr>
              <a:spLocks/>
            </p:cNvSpPr>
            <p:nvPr/>
          </p:nvSpPr>
          <p:spPr bwMode="auto">
            <a:xfrm>
              <a:off x="-1885950" y="3459163"/>
              <a:ext cx="482600" cy="457200"/>
            </a:xfrm>
            <a:custGeom>
              <a:avLst/>
              <a:gdLst>
                <a:gd name="T0" fmla="*/ 95 w 165"/>
                <a:gd name="T1" fmla="*/ 70 h 156"/>
                <a:gd name="T2" fmla="*/ 63 w 165"/>
                <a:gd name="T3" fmla="*/ 63 h 156"/>
                <a:gd name="T4" fmla="*/ 59 w 165"/>
                <a:gd name="T5" fmla="*/ 42 h 156"/>
                <a:gd name="T6" fmla="*/ 55 w 165"/>
                <a:gd name="T7" fmla="*/ 31 h 156"/>
                <a:gd name="T8" fmla="*/ 60 w 165"/>
                <a:gd name="T9" fmla="*/ 63 h 156"/>
                <a:gd name="T10" fmla="*/ 25 w 165"/>
                <a:gd name="T11" fmla="*/ 56 h 156"/>
                <a:gd name="T12" fmla="*/ 23 w 165"/>
                <a:gd name="T13" fmla="*/ 39 h 156"/>
                <a:gd name="T14" fmla="*/ 22 w 165"/>
                <a:gd name="T15" fmla="*/ 55 h 156"/>
                <a:gd name="T16" fmla="*/ 14 w 165"/>
                <a:gd name="T17" fmla="*/ 53 h 156"/>
                <a:gd name="T18" fmla="*/ 4 w 165"/>
                <a:gd name="T19" fmla="*/ 34 h 156"/>
                <a:gd name="T20" fmla="*/ 12 w 165"/>
                <a:gd name="T21" fmla="*/ 5 h 156"/>
                <a:gd name="T22" fmla="*/ 19 w 165"/>
                <a:gd name="T23" fmla="*/ 1 h 156"/>
                <a:gd name="T24" fmla="*/ 81 w 165"/>
                <a:gd name="T25" fmla="*/ 20 h 156"/>
                <a:gd name="T26" fmla="*/ 96 w 165"/>
                <a:gd name="T27" fmla="*/ 30 h 156"/>
                <a:gd name="T28" fmla="*/ 100 w 165"/>
                <a:gd name="T29" fmla="*/ 30 h 156"/>
                <a:gd name="T30" fmla="*/ 138 w 165"/>
                <a:gd name="T31" fmla="*/ 70 h 156"/>
                <a:gd name="T32" fmla="*/ 160 w 165"/>
                <a:gd name="T33" fmla="*/ 114 h 156"/>
                <a:gd name="T34" fmla="*/ 162 w 165"/>
                <a:gd name="T35" fmla="*/ 140 h 156"/>
                <a:gd name="T36" fmla="*/ 163 w 165"/>
                <a:gd name="T37" fmla="*/ 143 h 156"/>
                <a:gd name="T38" fmla="*/ 135 w 165"/>
                <a:gd name="T39" fmla="*/ 153 h 156"/>
                <a:gd name="T40" fmla="*/ 134 w 165"/>
                <a:gd name="T41" fmla="*/ 147 h 156"/>
                <a:gd name="T42" fmla="*/ 127 w 165"/>
                <a:gd name="T43" fmla="*/ 96 h 156"/>
                <a:gd name="T44" fmla="*/ 95 w 165"/>
                <a:gd name="T45" fmla="*/ 70 h 156"/>
                <a:gd name="T46" fmla="*/ 93 w 165"/>
                <a:gd name="T47" fmla="*/ 40 h 156"/>
                <a:gd name="T48" fmla="*/ 93 w 165"/>
                <a:gd name="T49" fmla="*/ 41 h 156"/>
                <a:gd name="T50" fmla="*/ 93 w 165"/>
                <a:gd name="T51" fmla="*/ 42 h 156"/>
                <a:gd name="T52" fmla="*/ 95 w 165"/>
                <a:gd name="T53" fmla="*/ 7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56">
                  <a:moveTo>
                    <a:pt x="95" y="70"/>
                  </a:moveTo>
                  <a:cubicBezTo>
                    <a:pt x="84" y="70"/>
                    <a:pt x="73" y="70"/>
                    <a:pt x="63" y="63"/>
                  </a:cubicBezTo>
                  <a:cubicBezTo>
                    <a:pt x="59" y="57"/>
                    <a:pt x="61" y="49"/>
                    <a:pt x="59" y="42"/>
                  </a:cubicBezTo>
                  <a:cubicBezTo>
                    <a:pt x="58" y="39"/>
                    <a:pt x="57" y="35"/>
                    <a:pt x="55" y="31"/>
                  </a:cubicBezTo>
                  <a:cubicBezTo>
                    <a:pt x="60" y="44"/>
                    <a:pt x="62" y="56"/>
                    <a:pt x="60" y="63"/>
                  </a:cubicBezTo>
                  <a:cubicBezTo>
                    <a:pt x="48" y="62"/>
                    <a:pt x="36" y="62"/>
                    <a:pt x="25" y="56"/>
                  </a:cubicBezTo>
                  <a:cubicBezTo>
                    <a:pt x="22" y="50"/>
                    <a:pt x="25" y="44"/>
                    <a:pt x="23" y="39"/>
                  </a:cubicBezTo>
                  <a:cubicBezTo>
                    <a:pt x="23" y="44"/>
                    <a:pt x="25" y="50"/>
                    <a:pt x="22" y="55"/>
                  </a:cubicBezTo>
                  <a:cubicBezTo>
                    <a:pt x="19" y="54"/>
                    <a:pt x="17" y="54"/>
                    <a:pt x="14" y="53"/>
                  </a:cubicBezTo>
                  <a:cubicBezTo>
                    <a:pt x="0" y="49"/>
                    <a:pt x="0" y="48"/>
                    <a:pt x="4" y="34"/>
                  </a:cubicBezTo>
                  <a:cubicBezTo>
                    <a:pt x="7" y="24"/>
                    <a:pt x="12" y="16"/>
                    <a:pt x="12" y="5"/>
                  </a:cubicBezTo>
                  <a:cubicBezTo>
                    <a:pt x="12" y="1"/>
                    <a:pt x="16" y="2"/>
                    <a:pt x="19" y="1"/>
                  </a:cubicBezTo>
                  <a:cubicBezTo>
                    <a:pt x="42" y="0"/>
                    <a:pt x="62" y="8"/>
                    <a:pt x="81" y="20"/>
                  </a:cubicBezTo>
                  <a:cubicBezTo>
                    <a:pt x="86" y="24"/>
                    <a:pt x="91" y="27"/>
                    <a:pt x="96" y="30"/>
                  </a:cubicBezTo>
                  <a:cubicBezTo>
                    <a:pt x="97" y="31"/>
                    <a:pt x="99" y="32"/>
                    <a:pt x="100" y="30"/>
                  </a:cubicBezTo>
                  <a:cubicBezTo>
                    <a:pt x="115" y="41"/>
                    <a:pt x="126" y="56"/>
                    <a:pt x="138" y="70"/>
                  </a:cubicBezTo>
                  <a:cubicBezTo>
                    <a:pt x="147" y="84"/>
                    <a:pt x="155" y="98"/>
                    <a:pt x="160" y="114"/>
                  </a:cubicBezTo>
                  <a:cubicBezTo>
                    <a:pt x="162" y="122"/>
                    <a:pt x="165" y="131"/>
                    <a:pt x="162" y="140"/>
                  </a:cubicBezTo>
                  <a:cubicBezTo>
                    <a:pt x="161" y="141"/>
                    <a:pt x="162" y="142"/>
                    <a:pt x="163" y="143"/>
                  </a:cubicBezTo>
                  <a:cubicBezTo>
                    <a:pt x="157" y="151"/>
                    <a:pt x="143" y="156"/>
                    <a:pt x="135" y="153"/>
                  </a:cubicBezTo>
                  <a:cubicBezTo>
                    <a:pt x="130" y="151"/>
                    <a:pt x="132" y="149"/>
                    <a:pt x="134" y="147"/>
                  </a:cubicBezTo>
                  <a:cubicBezTo>
                    <a:pt x="143" y="134"/>
                    <a:pt x="141" y="105"/>
                    <a:pt x="127" y="96"/>
                  </a:cubicBezTo>
                  <a:cubicBezTo>
                    <a:pt x="116" y="88"/>
                    <a:pt x="105" y="79"/>
                    <a:pt x="95" y="70"/>
                  </a:cubicBezTo>
                  <a:cubicBezTo>
                    <a:pt x="97" y="61"/>
                    <a:pt x="95" y="51"/>
                    <a:pt x="93" y="40"/>
                  </a:cubicBezTo>
                  <a:cubicBezTo>
                    <a:pt x="93" y="41"/>
                    <a:pt x="92" y="41"/>
                    <a:pt x="93" y="41"/>
                  </a:cubicBezTo>
                  <a:cubicBezTo>
                    <a:pt x="93" y="41"/>
                    <a:pt x="93" y="41"/>
                    <a:pt x="93" y="42"/>
                  </a:cubicBezTo>
                  <a:cubicBezTo>
                    <a:pt x="95" y="51"/>
                    <a:pt x="97" y="60"/>
                    <a:pt x="95" y="70"/>
                  </a:cubicBezTo>
                  <a:close/>
                </a:path>
              </a:pathLst>
            </a:custGeom>
            <a:solidFill>
              <a:srgbClr val="D89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5" name="Freeform 122"/>
            <p:cNvSpPr>
              <a:spLocks/>
            </p:cNvSpPr>
            <p:nvPr/>
          </p:nvSpPr>
          <p:spPr bwMode="auto">
            <a:xfrm>
              <a:off x="-1408113" y="3487738"/>
              <a:ext cx="139700" cy="496888"/>
            </a:xfrm>
            <a:custGeom>
              <a:avLst/>
              <a:gdLst>
                <a:gd name="T0" fmla="*/ 0 w 48"/>
                <a:gd name="T1" fmla="*/ 168 h 169"/>
                <a:gd name="T2" fmla="*/ 30 w 48"/>
                <a:gd name="T3" fmla="*/ 62 h 169"/>
                <a:gd name="T4" fmla="*/ 32 w 48"/>
                <a:gd name="T5" fmla="*/ 38 h 169"/>
                <a:gd name="T6" fmla="*/ 45 w 48"/>
                <a:gd name="T7" fmla="*/ 0 h 169"/>
                <a:gd name="T8" fmla="*/ 43 w 48"/>
                <a:gd name="T9" fmla="*/ 37 h 169"/>
                <a:gd name="T10" fmla="*/ 27 w 48"/>
                <a:gd name="T11" fmla="*/ 129 h 169"/>
                <a:gd name="T12" fmla="*/ 22 w 48"/>
                <a:gd name="T13" fmla="*/ 155 h 169"/>
                <a:gd name="T14" fmla="*/ 20 w 48"/>
                <a:gd name="T15" fmla="*/ 156 h 169"/>
                <a:gd name="T16" fmla="*/ 0 w 48"/>
                <a:gd name="T17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69">
                  <a:moveTo>
                    <a:pt x="0" y="168"/>
                  </a:moveTo>
                  <a:cubicBezTo>
                    <a:pt x="17" y="135"/>
                    <a:pt x="24" y="98"/>
                    <a:pt x="30" y="62"/>
                  </a:cubicBezTo>
                  <a:cubicBezTo>
                    <a:pt x="31" y="54"/>
                    <a:pt x="34" y="47"/>
                    <a:pt x="32" y="38"/>
                  </a:cubicBezTo>
                  <a:cubicBezTo>
                    <a:pt x="36" y="26"/>
                    <a:pt x="41" y="13"/>
                    <a:pt x="45" y="0"/>
                  </a:cubicBezTo>
                  <a:cubicBezTo>
                    <a:pt x="48" y="12"/>
                    <a:pt x="45" y="25"/>
                    <a:pt x="43" y="37"/>
                  </a:cubicBezTo>
                  <a:cubicBezTo>
                    <a:pt x="38" y="68"/>
                    <a:pt x="34" y="99"/>
                    <a:pt x="27" y="129"/>
                  </a:cubicBezTo>
                  <a:cubicBezTo>
                    <a:pt x="25" y="138"/>
                    <a:pt x="19" y="146"/>
                    <a:pt x="22" y="155"/>
                  </a:cubicBezTo>
                  <a:cubicBezTo>
                    <a:pt x="21" y="155"/>
                    <a:pt x="20" y="156"/>
                    <a:pt x="20" y="156"/>
                  </a:cubicBezTo>
                  <a:cubicBezTo>
                    <a:pt x="17" y="167"/>
                    <a:pt x="10" y="169"/>
                    <a:pt x="0" y="168"/>
                  </a:cubicBezTo>
                  <a:close/>
                </a:path>
              </a:pathLst>
            </a:custGeom>
            <a:solidFill>
              <a:srgbClr val="D7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6" name="Freeform 123"/>
            <p:cNvSpPr>
              <a:spLocks/>
            </p:cNvSpPr>
            <p:nvPr/>
          </p:nvSpPr>
          <p:spPr bwMode="auto">
            <a:xfrm>
              <a:off x="-2749550" y="3916363"/>
              <a:ext cx="631825" cy="317500"/>
            </a:xfrm>
            <a:custGeom>
              <a:avLst/>
              <a:gdLst>
                <a:gd name="T0" fmla="*/ 213 w 216"/>
                <a:gd name="T1" fmla="*/ 22 h 108"/>
                <a:gd name="T2" fmla="*/ 168 w 216"/>
                <a:gd name="T3" fmla="*/ 76 h 108"/>
                <a:gd name="T4" fmla="*/ 154 w 216"/>
                <a:gd name="T5" fmla="*/ 85 h 108"/>
                <a:gd name="T6" fmla="*/ 138 w 216"/>
                <a:gd name="T7" fmla="*/ 91 h 108"/>
                <a:gd name="T8" fmla="*/ 108 w 216"/>
                <a:gd name="T9" fmla="*/ 100 h 108"/>
                <a:gd name="T10" fmla="*/ 63 w 216"/>
                <a:gd name="T11" fmla="*/ 107 h 108"/>
                <a:gd name="T12" fmla="*/ 8 w 216"/>
                <a:gd name="T13" fmla="*/ 93 h 108"/>
                <a:gd name="T14" fmla="*/ 4 w 216"/>
                <a:gd name="T15" fmla="*/ 79 h 108"/>
                <a:gd name="T16" fmla="*/ 10 w 216"/>
                <a:gd name="T17" fmla="*/ 51 h 108"/>
                <a:gd name="T18" fmla="*/ 12 w 216"/>
                <a:gd name="T19" fmla="*/ 43 h 108"/>
                <a:gd name="T20" fmla="*/ 23 w 216"/>
                <a:gd name="T21" fmla="*/ 35 h 108"/>
                <a:gd name="T22" fmla="*/ 41 w 216"/>
                <a:gd name="T23" fmla="*/ 39 h 108"/>
                <a:gd name="T24" fmla="*/ 35 w 216"/>
                <a:gd name="T25" fmla="*/ 53 h 108"/>
                <a:gd name="T26" fmla="*/ 31 w 216"/>
                <a:gd name="T27" fmla="*/ 59 h 108"/>
                <a:gd name="T28" fmla="*/ 43 w 216"/>
                <a:gd name="T29" fmla="*/ 41 h 108"/>
                <a:gd name="T30" fmla="*/ 57 w 216"/>
                <a:gd name="T31" fmla="*/ 41 h 108"/>
                <a:gd name="T32" fmla="*/ 111 w 216"/>
                <a:gd name="T33" fmla="*/ 57 h 108"/>
                <a:gd name="T34" fmla="*/ 125 w 216"/>
                <a:gd name="T35" fmla="*/ 57 h 108"/>
                <a:gd name="T36" fmla="*/ 153 w 216"/>
                <a:gd name="T37" fmla="*/ 52 h 108"/>
                <a:gd name="T38" fmla="*/ 186 w 216"/>
                <a:gd name="T39" fmla="*/ 11 h 108"/>
                <a:gd name="T40" fmla="*/ 196 w 216"/>
                <a:gd name="T41" fmla="*/ 3 h 108"/>
                <a:gd name="T42" fmla="*/ 212 w 216"/>
                <a:gd name="T43" fmla="*/ 13 h 108"/>
                <a:gd name="T44" fmla="*/ 213 w 216"/>
                <a:gd name="T45" fmla="*/ 2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6" h="108">
                  <a:moveTo>
                    <a:pt x="213" y="22"/>
                  </a:moveTo>
                  <a:cubicBezTo>
                    <a:pt x="209" y="50"/>
                    <a:pt x="188" y="63"/>
                    <a:pt x="168" y="76"/>
                  </a:cubicBezTo>
                  <a:cubicBezTo>
                    <a:pt x="163" y="79"/>
                    <a:pt x="158" y="81"/>
                    <a:pt x="154" y="85"/>
                  </a:cubicBezTo>
                  <a:cubicBezTo>
                    <a:pt x="148" y="85"/>
                    <a:pt x="143" y="89"/>
                    <a:pt x="138" y="91"/>
                  </a:cubicBezTo>
                  <a:cubicBezTo>
                    <a:pt x="128" y="94"/>
                    <a:pt x="118" y="99"/>
                    <a:pt x="108" y="100"/>
                  </a:cubicBezTo>
                  <a:cubicBezTo>
                    <a:pt x="93" y="103"/>
                    <a:pt x="78" y="106"/>
                    <a:pt x="63" y="107"/>
                  </a:cubicBezTo>
                  <a:cubicBezTo>
                    <a:pt x="43" y="108"/>
                    <a:pt x="25" y="103"/>
                    <a:pt x="8" y="93"/>
                  </a:cubicBezTo>
                  <a:cubicBezTo>
                    <a:pt x="1" y="90"/>
                    <a:pt x="0" y="86"/>
                    <a:pt x="4" y="79"/>
                  </a:cubicBezTo>
                  <a:cubicBezTo>
                    <a:pt x="10" y="70"/>
                    <a:pt x="7" y="60"/>
                    <a:pt x="10" y="51"/>
                  </a:cubicBezTo>
                  <a:cubicBezTo>
                    <a:pt x="10" y="48"/>
                    <a:pt x="11" y="46"/>
                    <a:pt x="12" y="43"/>
                  </a:cubicBezTo>
                  <a:cubicBezTo>
                    <a:pt x="13" y="37"/>
                    <a:pt x="17" y="34"/>
                    <a:pt x="23" y="35"/>
                  </a:cubicBezTo>
                  <a:cubicBezTo>
                    <a:pt x="30" y="35"/>
                    <a:pt x="36" y="35"/>
                    <a:pt x="41" y="39"/>
                  </a:cubicBezTo>
                  <a:cubicBezTo>
                    <a:pt x="42" y="45"/>
                    <a:pt x="36" y="48"/>
                    <a:pt x="35" y="53"/>
                  </a:cubicBezTo>
                  <a:cubicBezTo>
                    <a:pt x="34" y="55"/>
                    <a:pt x="32" y="57"/>
                    <a:pt x="31" y="59"/>
                  </a:cubicBezTo>
                  <a:cubicBezTo>
                    <a:pt x="35" y="54"/>
                    <a:pt x="37" y="46"/>
                    <a:pt x="43" y="41"/>
                  </a:cubicBezTo>
                  <a:cubicBezTo>
                    <a:pt x="48" y="38"/>
                    <a:pt x="52" y="39"/>
                    <a:pt x="57" y="41"/>
                  </a:cubicBezTo>
                  <a:cubicBezTo>
                    <a:pt x="74" y="48"/>
                    <a:pt x="94" y="50"/>
                    <a:pt x="111" y="57"/>
                  </a:cubicBezTo>
                  <a:cubicBezTo>
                    <a:pt x="116" y="59"/>
                    <a:pt x="120" y="58"/>
                    <a:pt x="125" y="57"/>
                  </a:cubicBezTo>
                  <a:cubicBezTo>
                    <a:pt x="134" y="54"/>
                    <a:pt x="143" y="53"/>
                    <a:pt x="153" y="52"/>
                  </a:cubicBezTo>
                  <a:cubicBezTo>
                    <a:pt x="170" y="50"/>
                    <a:pt x="188" y="28"/>
                    <a:pt x="186" y="11"/>
                  </a:cubicBezTo>
                  <a:cubicBezTo>
                    <a:pt x="184" y="3"/>
                    <a:pt x="188" y="0"/>
                    <a:pt x="196" y="3"/>
                  </a:cubicBezTo>
                  <a:cubicBezTo>
                    <a:pt x="202" y="5"/>
                    <a:pt x="207" y="8"/>
                    <a:pt x="212" y="13"/>
                  </a:cubicBezTo>
                  <a:cubicBezTo>
                    <a:pt x="214" y="15"/>
                    <a:pt x="216" y="18"/>
                    <a:pt x="213" y="22"/>
                  </a:cubicBezTo>
                  <a:close/>
                </a:path>
              </a:pathLst>
            </a:custGeom>
            <a:solidFill>
              <a:srgbClr val="D89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7" name="Freeform 124"/>
            <p:cNvSpPr>
              <a:spLocks/>
            </p:cNvSpPr>
            <p:nvPr/>
          </p:nvSpPr>
          <p:spPr bwMode="auto">
            <a:xfrm>
              <a:off x="-3014663" y="3870326"/>
              <a:ext cx="947738" cy="422275"/>
            </a:xfrm>
            <a:custGeom>
              <a:avLst/>
              <a:gdLst>
                <a:gd name="T0" fmla="*/ 132 w 323"/>
                <a:gd name="T1" fmla="*/ 58 h 144"/>
                <a:gd name="T2" fmla="*/ 113 w 323"/>
                <a:gd name="T3" fmla="*/ 53 h 144"/>
                <a:gd name="T4" fmla="*/ 105 w 323"/>
                <a:gd name="T5" fmla="*/ 58 h 144"/>
                <a:gd name="T6" fmla="*/ 101 w 323"/>
                <a:gd name="T7" fmla="*/ 78 h 144"/>
                <a:gd name="T8" fmla="*/ 95 w 323"/>
                <a:gd name="T9" fmla="*/ 98 h 144"/>
                <a:gd name="T10" fmla="*/ 98 w 323"/>
                <a:gd name="T11" fmla="*/ 106 h 144"/>
                <a:gd name="T12" fmla="*/ 166 w 323"/>
                <a:gd name="T13" fmla="*/ 119 h 144"/>
                <a:gd name="T14" fmla="*/ 198 w 323"/>
                <a:gd name="T15" fmla="*/ 116 h 144"/>
                <a:gd name="T16" fmla="*/ 103 w 323"/>
                <a:gd name="T17" fmla="*/ 127 h 144"/>
                <a:gd name="T18" fmla="*/ 61 w 323"/>
                <a:gd name="T19" fmla="*/ 124 h 144"/>
                <a:gd name="T20" fmla="*/ 31 w 323"/>
                <a:gd name="T21" fmla="*/ 119 h 144"/>
                <a:gd name="T22" fmla="*/ 0 w 323"/>
                <a:gd name="T23" fmla="*/ 111 h 144"/>
                <a:gd name="T24" fmla="*/ 9 w 323"/>
                <a:gd name="T25" fmla="*/ 109 h 144"/>
                <a:gd name="T26" fmla="*/ 79 w 323"/>
                <a:gd name="T27" fmla="*/ 100 h 144"/>
                <a:gd name="T28" fmla="*/ 92 w 323"/>
                <a:gd name="T29" fmla="*/ 85 h 144"/>
                <a:gd name="T30" fmla="*/ 95 w 323"/>
                <a:gd name="T31" fmla="*/ 50 h 144"/>
                <a:gd name="T32" fmla="*/ 102 w 323"/>
                <a:gd name="T33" fmla="*/ 36 h 144"/>
                <a:gd name="T34" fmla="*/ 162 w 323"/>
                <a:gd name="T35" fmla="*/ 47 h 144"/>
                <a:gd name="T36" fmla="*/ 203 w 323"/>
                <a:gd name="T37" fmla="*/ 48 h 144"/>
                <a:gd name="T38" fmla="*/ 209 w 323"/>
                <a:gd name="T39" fmla="*/ 45 h 144"/>
                <a:gd name="T40" fmla="*/ 209 w 323"/>
                <a:gd name="T41" fmla="*/ 45 h 144"/>
                <a:gd name="T42" fmla="*/ 212 w 323"/>
                <a:gd name="T43" fmla="*/ 41 h 144"/>
                <a:gd name="T44" fmla="*/ 212 w 323"/>
                <a:gd name="T45" fmla="*/ 41 h 144"/>
                <a:gd name="T46" fmla="*/ 245 w 323"/>
                <a:gd name="T47" fmla="*/ 31 h 144"/>
                <a:gd name="T48" fmla="*/ 245 w 323"/>
                <a:gd name="T49" fmla="*/ 32 h 144"/>
                <a:gd name="T50" fmla="*/ 268 w 323"/>
                <a:gd name="T51" fmla="*/ 27 h 144"/>
                <a:gd name="T52" fmla="*/ 290 w 323"/>
                <a:gd name="T53" fmla="*/ 9 h 144"/>
                <a:gd name="T54" fmla="*/ 316 w 323"/>
                <a:gd name="T55" fmla="*/ 9 h 144"/>
                <a:gd name="T56" fmla="*/ 320 w 323"/>
                <a:gd name="T57" fmla="*/ 22 h 144"/>
                <a:gd name="T58" fmla="*/ 320 w 323"/>
                <a:gd name="T59" fmla="*/ 30 h 144"/>
                <a:gd name="T60" fmla="*/ 303 w 323"/>
                <a:gd name="T61" fmla="*/ 108 h 144"/>
                <a:gd name="T62" fmla="*/ 293 w 323"/>
                <a:gd name="T63" fmla="*/ 140 h 144"/>
                <a:gd name="T64" fmla="*/ 291 w 323"/>
                <a:gd name="T65" fmla="*/ 142 h 144"/>
                <a:gd name="T66" fmla="*/ 290 w 323"/>
                <a:gd name="T67" fmla="*/ 139 h 144"/>
                <a:gd name="T68" fmla="*/ 299 w 323"/>
                <a:gd name="T69" fmla="*/ 92 h 144"/>
                <a:gd name="T70" fmla="*/ 303 w 323"/>
                <a:gd name="T71" fmla="*/ 38 h 144"/>
                <a:gd name="T72" fmla="*/ 281 w 323"/>
                <a:gd name="T73" fmla="*/ 20 h 144"/>
                <a:gd name="T74" fmla="*/ 278 w 323"/>
                <a:gd name="T75" fmla="*/ 25 h 144"/>
                <a:gd name="T76" fmla="*/ 275 w 323"/>
                <a:gd name="T77" fmla="*/ 47 h 144"/>
                <a:gd name="T78" fmla="*/ 237 w 323"/>
                <a:gd name="T79" fmla="*/ 72 h 144"/>
                <a:gd name="T80" fmla="*/ 174 w 323"/>
                <a:gd name="T81" fmla="*/ 69 h 144"/>
                <a:gd name="T82" fmla="*/ 149 w 323"/>
                <a:gd name="T83" fmla="*/ 61 h 144"/>
                <a:gd name="T84" fmla="*/ 132 w 323"/>
                <a:gd name="T85" fmla="*/ 5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3" h="144">
                  <a:moveTo>
                    <a:pt x="132" y="58"/>
                  </a:moveTo>
                  <a:cubicBezTo>
                    <a:pt x="126" y="55"/>
                    <a:pt x="119" y="55"/>
                    <a:pt x="113" y="53"/>
                  </a:cubicBezTo>
                  <a:cubicBezTo>
                    <a:pt x="109" y="52"/>
                    <a:pt x="106" y="54"/>
                    <a:pt x="105" y="58"/>
                  </a:cubicBezTo>
                  <a:cubicBezTo>
                    <a:pt x="102" y="65"/>
                    <a:pt x="101" y="71"/>
                    <a:pt x="101" y="78"/>
                  </a:cubicBezTo>
                  <a:cubicBezTo>
                    <a:pt x="100" y="85"/>
                    <a:pt x="100" y="92"/>
                    <a:pt x="95" y="98"/>
                  </a:cubicBezTo>
                  <a:cubicBezTo>
                    <a:pt x="93" y="102"/>
                    <a:pt x="95" y="104"/>
                    <a:pt x="98" y="106"/>
                  </a:cubicBezTo>
                  <a:cubicBezTo>
                    <a:pt x="120" y="118"/>
                    <a:pt x="142" y="122"/>
                    <a:pt x="166" y="119"/>
                  </a:cubicBezTo>
                  <a:cubicBezTo>
                    <a:pt x="177" y="118"/>
                    <a:pt x="187" y="117"/>
                    <a:pt x="198" y="116"/>
                  </a:cubicBezTo>
                  <a:cubicBezTo>
                    <a:pt x="167" y="126"/>
                    <a:pt x="135" y="129"/>
                    <a:pt x="103" y="127"/>
                  </a:cubicBezTo>
                  <a:cubicBezTo>
                    <a:pt x="89" y="126"/>
                    <a:pt x="75" y="125"/>
                    <a:pt x="61" y="124"/>
                  </a:cubicBezTo>
                  <a:cubicBezTo>
                    <a:pt x="51" y="122"/>
                    <a:pt x="41" y="120"/>
                    <a:pt x="31" y="119"/>
                  </a:cubicBezTo>
                  <a:cubicBezTo>
                    <a:pt x="21" y="116"/>
                    <a:pt x="10" y="115"/>
                    <a:pt x="0" y="111"/>
                  </a:cubicBezTo>
                  <a:cubicBezTo>
                    <a:pt x="3" y="108"/>
                    <a:pt x="6" y="108"/>
                    <a:pt x="9" y="109"/>
                  </a:cubicBezTo>
                  <a:cubicBezTo>
                    <a:pt x="33" y="111"/>
                    <a:pt x="56" y="107"/>
                    <a:pt x="79" y="100"/>
                  </a:cubicBezTo>
                  <a:cubicBezTo>
                    <a:pt x="87" y="97"/>
                    <a:pt x="91" y="92"/>
                    <a:pt x="92" y="85"/>
                  </a:cubicBezTo>
                  <a:cubicBezTo>
                    <a:pt x="94" y="73"/>
                    <a:pt x="96" y="62"/>
                    <a:pt x="95" y="50"/>
                  </a:cubicBezTo>
                  <a:cubicBezTo>
                    <a:pt x="94" y="44"/>
                    <a:pt x="94" y="38"/>
                    <a:pt x="102" y="36"/>
                  </a:cubicBezTo>
                  <a:cubicBezTo>
                    <a:pt x="122" y="39"/>
                    <a:pt x="142" y="47"/>
                    <a:pt x="162" y="47"/>
                  </a:cubicBezTo>
                  <a:cubicBezTo>
                    <a:pt x="176" y="47"/>
                    <a:pt x="189" y="52"/>
                    <a:pt x="203" y="48"/>
                  </a:cubicBezTo>
                  <a:cubicBezTo>
                    <a:pt x="205" y="48"/>
                    <a:pt x="207" y="47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10" y="44"/>
                    <a:pt x="211" y="43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23" y="45"/>
                    <a:pt x="239" y="40"/>
                    <a:pt x="245" y="31"/>
                  </a:cubicBezTo>
                  <a:cubicBezTo>
                    <a:pt x="245" y="32"/>
                    <a:pt x="245" y="32"/>
                    <a:pt x="245" y="32"/>
                  </a:cubicBezTo>
                  <a:cubicBezTo>
                    <a:pt x="254" y="33"/>
                    <a:pt x="265" y="33"/>
                    <a:pt x="268" y="27"/>
                  </a:cubicBezTo>
                  <a:cubicBezTo>
                    <a:pt x="273" y="17"/>
                    <a:pt x="284" y="16"/>
                    <a:pt x="290" y="9"/>
                  </a:cubicBezTo>
                  <a:cubicBezTo>
                    <a:pt x="299" y="0"/>
                    <a:pt x="307" y="7"/>
                    <a:pt x="316" y="9"/>
                  </a:cubicBezTo>
                  <a:cubicBezTo>
                    <a:pt x="323" y="10"/>
                    <a:pt x="320" y="17"/>
                    <a:pt x="320" y="22"/>
                  </a:cubicBezTo>
                  <a:cubicBezTo>
                    <a:pt x="320" y="24"/>
                    <a:pt x="320" y="27"/>
                    <a:pt x="320" y="30"/>
                  </a:cubicBezTo>
                  <a:cubicBezTo>
                    <a:pt x="317" y="57"/>
                    <a:pt x="311" y="83"/>
                    <a:pt x="303" y="108"/>
                  </a:cubicBezTo>
                  <a:cubicBezTo>
                    <a:pt x="300" y="119"/>
                    <a:pt x="296" y="129"/>
                    <a:pt x="293" y="140"/>
                  </a:cubicBezTo>
                  <a:cubicBezTo>
                    <a:pt x="293" y="141"/>
                    <a:pt x="293" y="144"/>
                    <a:pt x="291" y="142"/>
                  </a:cubicBezTo>
                  <a:cubicBezTo>
                    <a:pt x="290" y="142"/>
                    <a:pt x="290" y="140"/>
                    <a:pt x="290" y="139"/>
                  </a:cubicBezTo>
                  <a:cubicBezTo>
                    <a:pt x="293" y="124"/>
                    <a:pt x="296" y="108"/>
                    <a:pt x="299" y="92"/>
                  </a:cubicBezTo>
                  <a:cubicBezTo>
                    <a:pt x="303" y="74"/>
                    <a:pt x="307" y="56"/>
                    <a:pt x="303" y="38"/>
                  </a:cubicBezTo>
                  <a:cubicBezTo>
                    <a:pt x="301" y="31"/>
                    <a:pt x="289" y="20"/>
                    <a:pt x="281" y="20"/>
                  </a:cubicBezTo>
                  <a:cubicBezTo>
                    <a:pt x="277" y="20"/>
                    <a:pt x="277" y="22"/>
                    <a:pt x="278" y="25"/>
                  </a:cubicBezTo>
                  <a:cubicBezTo>
                    <a:pt x="282" y="33"/>
                    <a:pt x="280" y="40"/>
                    <a:pt x="275" y="47"/>
                  </a:cubicBezTo>
                  <a:cubicBezTo>
                    <a:pt x="265" y="60"/>
                    <a:pt x="254" y="69"/>
                    <a:pt x="237" y="72"/>
                  </a:cubicBezTo>
                  <a:cubicBezTo>
                    <a:pt x="215" y="77"/>
                    <a:pt x="195" y="75"/>
                    <a:pt x="174" y="69"/>
                  </a:cubicBezTo>
                  <a:cubicBezTo>
                    <a:pt x="166" y="67"/>
                    <a:pt x="158" y="64"/>
                    <a:pt x="149" y="61"/>
                  </a:cubicBezTo>
                  <a:cubicBezTo>
                    <a:pt x="144" y="59"/>
                    <a:pt x="138" y="57"/>
                    <a:pt x="132" y="58"/>
                  </a:cubicBezTo>
                  <a:close/>
                </a:path>
              </a:pathLst>
            </a:custGeom>
            <a:solidFill>
              <a:srgbClr val="D84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8" name="Freeform 125"/>
            <p:cNvSpPr>
              <a:spLocks/>
            </p:cNvSpPr>
            <p:nvPr/>
          </p:nvSpPr>
          <p:spPr bwMode="auto">
            <a:xfrm>
              <a:off x="-3392488" y="3752851"/>
              <a:ext cx="682625" cy="449263"/>
            </a:xfrm>
            <a:custGeom>
              <a:avLst/>
              <a:gdLst>
                <a:gd name="T0" fmla="*/ 227 w 233"/>
                <a:gd name="T1" fmla="*/ 93 h 153"/>
                <a:gd name="T2" fmla="*/ 213 w 233"/>
                <a:gd name="T3" fmla="*/ 142 h 153"/>
                <a:gd name="T4" fmla="*/ 129 w 233"/>
                <a:gd name="T5" fmla="*/ 151 h 153"/>
                <a:gd name="T6" fmla="*/ 94 w 233"/>
                <a:gd name="T7" fmla="*/ 134 h 153"/>
                <a:gd name="T8" fmla="*/ 92 w 233"/>
                <a:gd name="T9" fmla="*/ 133 h 153"/>
                <a:gd name="T10" fmla="*/ 73 w 233"/>
                <a:gd name="T11" fmla="*/ 131 h 153"/>
                <a:gd name="T12" fmla="*/ 69 w 233"/>
                <a:gd name="T13" fmla="*/ 109 h 153"/>
                <a:gd name="T14" fmla="*/ 57 w 233"/>
                <a:gd name="T15" fmla="*/ 123 h 153"/>
                <a:gd name="T16" fmla="*/ 43 w 233"/>
                <a:gd name="T17" fmla="*/ 109 h 153"/>
                <a:gd name="T18" fmla="*/ 12 w 233"/>
                <a:gd name="T19" fmla="*/ 85 h 153"/>
                <a:gd name="T20" fmla="*/ 70 w 233"/>
                <a:gd name="T21" fmla="*/ 73 h 153"/>
                <a:gd name="T22" fmla="*/ 149 w 233"/>
                <a:gd name="T23" fmla="*/ 76 h 153"/>
                <a:gd name="T24" fmla="*/ 175 w 233"/>
                <a:gd name="T25" fmla="*/ 78 h 153"/>
                <a:gd name="T26" fmla="*/ 212 w 233"/>
                <a:gd name="T27" fmla="*/ 94 h 153"/>
                <a:gd name="T28" fmla="*/ 212 w 233"/>
                <a:gd name="T29" fmla="*/ 73 h 153"/>
                <a:gd name="T30" fmla="*/ 160 w 233"/>
                <a:gd name="T31" fmla="*/ 75 h 153"/>
                <a:gd name="T32" fmla="*/ 13 w 233"/>
                <a:gd name="T33" fmla="*/ 53 h 153"/>
                <a:gd name="T34" fmla="*/ 23 w 233"/>
                <a:gd name="T35" fmla="*/ 25 h 153"/>
                <a:gd name="T36" fmla="*/ 44 w 233"/>
                <a:gd name="T37" fmla="*/ 33 h 153"/>
                <a:gd name="T38" fmla="*/ 41 w 233"/>
                <a:gd name="T39" fmla="*/ 15 h 153"/>
                <a:gd name="T40" fmla="*/ 71 w 233"/>
                <a:gd name="T41" fmla="*/ 12 h 153"/>
                <a:gd name="T42" fmla="*/ 73 w 233"/>
                <a:gd name="T43" fmla="*/ 13 h 153"/>
                <a:gd name="T44" fmla="*/ 103 w 233"/>
                <a:gd name="T45" fmla="*/ 1 h 153"/>
                <a:gd name="T46" fmla="*/ 104 w 233"/>
                <a:gd name="T47" fmla="*/ 5 h 153"/>
                <a:gd name="T48" fmla="*/ 107 w 233"/>
                <a:gd name="T49" fmla="*/ 2 h 153"/>
                <a:gd name="T50" fmla="*/ 137 w 233"/>
                <a:gd name="T51" fmla="*/ 3 h 153"/>
                <a:gd name="T52" fmla="*/ 126 w 233"/>
                <a:gd name="T53" fmla="*/ 33 h 153"/>
                <a:gd name="T54" fmla="*/ 152 w 233"/>
                <a:gd name="T55" fmla="*/ 3 h 153"/>
                <a:gd name="T56" fmla="*/ 166 w 233"/>
                <a:gd name="T57" fmla="*/ 10 h 153"/>
                <a:gd name="T58" fmla="*/ 166 w 233"/>
                <a:gd name="T59" fmla="*/ 10 h 153"/>
                <a:gd name="T60" fmla="*/ 191 w 233"/>
                <a:gd name="T61" fmla="*/ 17 h 153"/>
                <a:gd name="T62" fmla="*/ 188 w 233"/>
                <a:gd name="T63" fmla="*/ 21 h 153"/>
                <a:gd name="T64" fmla="*/ 212 w 233"/>
                <a:gd name="T65" fmla="*/ 24 h 153"/>
                <a:gd name="T66" fmla="*/ 211 w 233"/>
                <a:gd name="T67" fmla="*/ 30 h 153"/>
                <a:gd name="T68" fmla="*/ 205 w 233"/>
                <a:gd name="T69" fmla="*/ 34 h 153"/>
                <a:gd name="T70" fmla="*/ 188 w 233"/>
                <a:gd name="T71" fmla="*/ 56 h 153"/>
                <a:gd name="T72" fmla="*/ 231 w 233"/>
                <a:gd name="T73" fmla="*/ 7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3" h="153">
                  <a:moveTo>
                    <a:pt x="231" y="76"/>
                  </a:moveTo>
                  <a:cubicBezTo>
                    <a:pt x="227" y="81"/>
                    <a:pt x="226" y="86"/>
                    <a:pt x="227" y="93"/>
                  </a:cubicBezTo>
                  <a:cubicBezTo>
                    <a:pt x="229" y="106"/>
                    <a:pt x="227" y="119"/>
                    <a:pt x="222" y="132"/>
                  </a:cubicBezTo>
                  <a:cubicBezTo>
                    <a:pt x="221" y="137"/>
                    <a:pt x="218" y="140"/>
                    <a:pt x="213" y="142"/>
                  </a:cubicBezTo>
                  <a:cubicBezTo>
                    <a:pt x="192" y="148"/>
                    <a:pt x="170" y="153"/>
                    <a:pt x="148" y="153"/>
                  </a:cubicBezTo>
                  <a:cubicBezTo>
                    <a:pt x="142" y="153"/>
                    <a:pt x="135" y="152"/>
                    <a:pt x="129" y="151"/>
                  </a:cubicBezTo>
                  <a:cubicBezTo>
                    <a:pt x="118" y="150"/>
                    <a:pt x="108" y="147"/>
                    <a:pt x="98" y="143"/>
                  </a:cubicBezTo>
                  <a:cubicBezTo>
                    <a:pt x="95" y="141"/>
                    <a:pt x="94" y="139"/>
                    <a:pt x="94" y="134"/>
                  </a:cubicBezTo>
                  <a:cubicBezTo>
                    <a:pt x="95" y="127"/>
                    <a:pt x="95" y="120"/>
                    <a:pt x="96" y="112"/>
                  </a:cubicBezTo>
                  <a:cubicBezTo>
                    <a:pt x="92" y="119"/>
                    <a:pt x="92" y="126"/>
                    <a:pt x="92" y="133"/>
                  </a:cubicBezTo>
                  <a:cubicBezTo>
                    <a:pt x="91" y="139"/>
                    <a:pt x="89" y="139"/>
                    <a:pt x="85" y="136"/>
                  </a:cubicBezTo>
                  <a:cubicBezTo>
                    <a:pt x="81" y="134"/>
                    <a:pt x="77" y="132"/>
                    <a:pt x="73" y="131"/>
                  </a:cubicBezTo>
                  <a:cubicBezTo>
                    <a:pt x="65" y="129"/>
                    <a:pt x="64" y="124"/>
                    <a:pt x="67" y="117"/>
                  </a:cubicBezTo>
                  <a:cubicBezTo>
                    <a:pt x="68" y="115"/>
                    <a:pt x="70" y="113"/>
                    <a:pt x="69" y="109"/>
                  </a:cubicBezTo>
                  <a:cubicBezTo>
                    <a:pt x="65" y="113"/>
                    <a:pt x="64" y="117"/>
                    <a:pt x="63" y="121"/>
                  </a:cubicBezTo>
                  <a:cubicBezTo>
                    <a:pt x="62" y="125"/>
                    <a:pt x="60" y="125"/>
                    <a:pt x="57" y="123"/>
                  </a:cubicBezTo>
                  <a:cubicBezTo>
                    <a:pt x="52" y="120"/>
                    <a:pt x="45" y="118"/>
                    <a:pt x="41" y="113"/>
                  </a:cubicBezTo>
                  <a:cubicBezTo>
                    <a:pt x="43" y="112"/>
                    <a:pt x="42" y="110"/>
                    <a:pt x="43" y="109"/>
                  </a:cubicBezTo>
                  <a:cubicBezTo>
                    <a:pt x="42" y="110"/>
                    <a:pt x="43" y="112"/>
                    <a:pt x="41" y="113"/>
                  </a:cubicBezTo>
                  <a:cubicBezTo>
                    <a:pt x="29" y="106"/>
                    <a:pt x="21" y="95"/>
                    <a:pt x="12" y="85"/>
                  </a:cubicBezTo>
                  <a:cubicBezTo>
                    <a:pt x="8" y="81"/>
                    <a:pt x="12" y="80"/>
                    <a:pt x="15" y="79"/>
                  </a:cubicBezTo>
                  <a:cubicBezTo>
                    <a:pt x="33" y="76"/>
                    <a:pt x="52" y="75"/>
                    <a:pt x="70" y="73"/>
                  </a:cubicBezTo>
                  <a:cubicBezTo>
                    <a:pt x="81" y="72"/>
                    <a:pt x="92" y="71"/>
                    <a:pt x="102" y="71"/>
                  </a:cubicBezTo>
                  <a:cubicBezTo>
                    <a:pt x="118" y="71"/>
                    <a:pt x="134" y="72"/>
                    <a:pt x="149" y="76"/>
                  </a:cubicBezTo>
                  <a:cubicBezTo>
                    <a:pt x="153" y="77"/>
                    <a:pt x="156" y="77"/>
                    <a:pt x="160" y="75"/>
                  </a:cubicBezTo>
                  <a:cubicBezTo>
                    <a:pt x="165" y="77"/>
                    <a:pt x="170" y="77"/>
                    <a:pt x="175" y="78"/>
                  </a:cubicBezTo>
                  <a:cubicBezTo>
                    <a:pt x="184" y="81"/>
                    <a:pt x="192" y="86"/>
                    <a:pt x="199" y="91"/>
                  </a:cubicBezTo>
                  <a:cubicBezTo>
                    <a:pt x="203" y="94"/>
                    <a:pt x="207" y="96"/>
                    <a:pt x="212" y="94"/>
                  </a:cubicBezTo>
                  <a:cubicBezTo>
                    <a:pt x="217" y="92"/>
                    <a:pt x="221" y="90"/>
                    <a:pt x="221" y="84"/>
                  </a:cubicBezTo>
                  <a:cubicBezTo>
                    <a:pt x="221" y="77"/>
                    <a:pt x="217" y="74"/>
                    <a:pt x="212" y="73"/>
                  </a:cubicBezTo>
                  <a:cubicBezTo>
                    <a:pt x="205" y="70"/>
                    <a:pt x="198" y="72"/>
                    <a:pt x="191" y="73"/>
                  </a:cubicBezTo>
                  <a:cubicBezTo>
                    <a:pt x="181" y="76"/>
                    <a:pt x="170" y="79"/>
                    <a:pt x="160" y="75"/>
                  </a:cubicBezTo>
                  <a:cubicBezTo>
                    <a:pt x="153" y="72"/>
                    <a:pt x="145" y="71"/>
                    <a:pt x="137" y="70"/>
                  </a:cubicBezTo>
                  <a:cubicBezTo>
                    <a:pt x="96" y="65"/>
                    <a:pt x="54" y="60"/>
                    <a:pt x="13" y="53"/>
                  </a:cubicBezTo>
                  <a:cubicBezTo>
                    <a:pt x="0" y="51"/>
                    <a:pt x="0" y="50"/>
                    <a:pt x="8" y="41"/>
                  </a:cubicBezTo>
                  <a:cubicBezTo>
                    <a:pt x="13" y="35"/>
                    <a:pt x="18" y="30"/>
                    <a:pt x="23" y="25"/>
                  </a:cubicBezTo>
                  <a:cubicBezTo>
                    <a:pt x="29" y="24"/>
                    <a:pt x="33" y="16"/>
                    <a:pt x="37" y="18"/>
                  </a:cubicBezTo>
                  <a:cubicBezTo>
                    <a:pt x="42" y="20"/>
                    <a:pt x="41" y="28"/>
                    <a:pt x="44" y="33"/>
                  </a:cubicBezTo>
                  <a:cubicBezTo>
                    <a:pt x="46" y="37"/>
                    <a:pt x="49" y="42"/>
                    <a:pt x="55" y="47"/>
                  </a:cubicBezTo>
                  <a:cubicBezTo>
                    <a:pt x="49" y="35"/>
                    <a:pt x="40" y="27"/>
                    <a:pt x="41" y="15"/>
                  </a:cubicBezTo>
                  <a:cubicBezTo>
                    <a:pt x="48" y="11"/>
                    <a:pt x="55" y="8"/>
                    <a:pt x="63" y="6"/>
                  </a:cubicBezTo>
                  <a:cubicBezTo>
                    <a:pt x="69" y="4"/>
                    <a:pt x="72" y="5"/>
                    <a:pt x="71" y="12"/>
                  </a:cubicBezTo>
                  <a:cubicBezTo>
                    <a:pt x="70" y="25"/>
                    <a:pt x="73" y="37"/>
                    <a:pt x="80" y="48"/>
                  </a:cubicBezTo>
                  <a:cubicBezTo>
                    <a:pt x="76" y="37"/>
                    <a:pt x="73" y="25"/>
                    <a:pt x="73" y="13"/>
                  </a:cubicBezTo>
                  <a:cubicBezTo>
                    <a:pt x="73" y="6"/>
                    <a:pt x="76" y="3"/>
                    <a:pt x="82" y="2"/>
                  </a:cubicBezTo>
                  <a:cubicBezTo>
                    <a:pt x="89" y="2"/>
                    <a:pt x="96" y="2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4" y="3"/>
                    <a:pt x="104" y="4"/>
                    <a:pt x="104" y="5"/>
                  </a:cubicBezTo>
                  <a:cubicBezTo>
                    <a:pt x="101" y="17"/>
                    <a:pt x="100" y="28"/>
                    <a:pt x="100" y="41"/>
                  </a:cubicBezTo>
                  <a:cubicBezTo>
                    <a:pt x="101" y="27"/>
                    <a:pt x="100" y="14"/>
                    <a:pt x="107" y="2"/>
                  </a:cubicBezTo>
                  <a:cubicBezTo>
                    <a:pt x="114" y="2"/>
                    <a:pt x="122" y="2"/>
                    <a:pt x="130" y="2"/>
                  </a:cubicBezTo>
                  <a:cubicBezTo>
                    <a:pt x="132" y="2"/>
                    <a:pt x="135" y="0"/>
                    <a:pt x="137" y="3"/>
                  </a:cubicBezTo>
                  <a:cubicBezTo>
                    <a:pt x="138" y="5"/>
                    <a:pt x="136" y="7"/>
                    <a:pt x="134" y="9"/>
                  </a:cubicBezTo>
                  <a:cubicBezTo>
                    <a:pt x="130" y="17"/>
                    <a:pt x="127" y="25"/>
                    <a:pt x="126" y="33"/>
                  </a:cubicBezTo>
                  <a:cubicBezTo>
                    <a:pt x="129" y="26"/>
                    <a:pt x="133" y="19"/>
                    <a:pt x="136" y="12"/>
                  </a:cubicBezTo>
                  <a:cubicBezTo>
                    <a:pt x="140" y="5"/>
                    <a:pt x="145" y="2"/>
                    <a:pt x="152" y="3"/>
                  </a:cubicBezTo>
                  <a:cubicBezTo>
                    <a:pt x="157" y="4"/>
                    <a:pt x="161" y="4"/>
                    <a:pt x="165" y="5"/>
                  </a:cubicBezTo>
                  <a:cubicBezTo>
                    <a:pt x="171" y="6"/>
                    <a:pt x="166" y="8"/>
                    <a:pt x="166" y="10"/>
                  </a:cubicBezTo>
                  <a:cubicBezTo>
                    <a:pt x="154" y="19"/>
                    <a:pt x="150" y="32"/>
                    <a:pt x="148" y="42"/>
                  </a:cubicBezTo>
                  <a:cubicBezTo>
                    <a:pt x="150" y="32"/>
                    <a:pt x="155" y="19"/>
                    <a:pt x="166" y="10"/>
                  </a:cubicBezTo>
                  <a:cubicBezTo>
                    <a:pt x="175" y="4"/>
                    <a:pt x="183" y="9"/>
                    <a:pt x="191" y="12"/>
                  </a:cubicBezTo>
                  <a:cubicBezTo>
                    <a:pt x="195" y="13"/>
                    <a:pt x="193" y="15"/>
                    <a:pt x="191" y="17"/>
                  </a:cubicBezTo>
                  <a:cubicBezTo>
                    <a:pt x="184" y="21"/>
                    <a:pt x="177" y="23"/>
                    <a:pt x="173" y="30"/>
                  </a:cubicBezTo>
                  <a:cubicBezTo>
                    <a:pt x="178" y="27"/>
                    <a:pt x="183" y="24"/>
                    <a:pt x="188" y="21"/>
                  </a:cubicBezTo>
                  <a:cubicBezTo>
                    <a:pt x="196" y="15"/>
                    <a:pt x="203" y="15"/>
                    <a:pt x="209" y="22"/>
                  </a:cubicBezTo>
                  <a:cubicBezTo>
                    <a:pt x="210" y="23"/>
                    <a:pt x="211" y="24"/>
                    <a:pt x="212" y="24"/>
                  </a:cubicBezTo>
                  <a:cubicBezTo>
                    <a:pt x="214" y="25"/>
                    <a:pt x="216" y="26"/>
                    <a:pt x="215" y="28"/>
                  </a:cubicBezTo>
                  <a:cubicBezTo>
                    <a:pt x="214" y="30"/>
                    <a:pt x="212" y="30"/>
                    <a:pt x="211" y="30"/>
                  </a:cubicBezTo>
                  <a:cubicBezTo>
                    <a:pt x="199" y="31"/>
                    <a:pt x="187" y="33"/>
                    <a:pt x="178" y="40"/>
                  </a:cubicBezTo>
                  <a:cubicBezTo>
                    <a:pt x="187" y="37"/>
                    <a:pt x="196" y="35"/>
                    <a:pt x="205" y="34"/>
                  </a:cubicBezTo>
                  <a:cubicBezTo>
                    <a:pt x="221" y="31"/>
                    <a:pt x="223" y="33"/>
                    <a:pt x="227" y="51"/>
                  </a:cubicBezTo>
                  <a:cubicBezTo>
                    <a:pt x="213" y="47"/>
                    <a:pt x="200" y="45"/>
                    <a:pt x="188" y="56"/>
                  </a:cubicBezTo>
                  <a:cubicBezTo>
                    <a:pt x="197" y="52"/>
                    <a:pt x="207" y="51"/>
                    <a:pt x="216" y="52"/>
                  </a:cubicBezTo>
                  <a:cubicBezTo>
                    <a:pt x="228" y="53"/>
                    <a:pt x="233" y="59"/>
                    <a:pt x="231" y="71"/>
                  </a:cubicBezTo>
                  <a:cubicBezTo>
                    <a:pt x="231" y="73"/>
                    <a:pt x="231" y="74"/>
                    <a:pt x="231" y="76"/>
                  </a:cubicBezTo>
                  <a:close/>
                </a:path>
              </a:pathLst>
            </a:custGeom>
            <a:solidFill>
              <a:srgbClr val="D8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29" name="Freeform 126"/>
            <p:cNvSpPr>
              <a:spLocks/>
            </p:cNvSpPr>
            <p:nvPr/>
          </p:nvSpPr>
          <p:spPr bwMode="auto">
            <a:xfrm>
              <a:off x="-2624138" y="3933826"/>
              <a:ext cx="222250" cy="76200"/>
            </a:xfrm>
            <a:custGeom>
              <a:avLst/>
              <a:gdLst>
                <a:gd name="T0" fmla="*/ 76 w 76"/>
                <a:gd name="T1" fmla="*/ 23 h 26"/>
                <a:gd name="T2" fmla="*/ 34 w 76"/>
                <a:gd name="T3" fmla="*/ 13 h 26"/>
                <a:gd name="T4" fmla="*/ 36 w 76"/>
                <a:gd name="T5" fmla="*/ 20 h 26"/>
                <a:gd name="T6" fmla="*/ 28 w 76"/>
                <a:gd name="T7" fmla="*/ 20 h 26"/>
                <a:gd name="T8" fmla="*/ 5 w 76"/>
                <a:gd name="T9" fmla="*/ 16 h 26"/>
                <a:gd name="T10" fmla="*/ 0 w 76"/>
                <a:gd name="T11" fmla="*/ 13 h 26"/>
                <a:gd name="T12" fmla="*/ 4 w 76"/>
                <a:gd name="T13" fmla="*/ 12 h 26"/>
                <a:gd name="T14" fmla="*/ 46 w 76"/>
                <a:gd name="T15" fmla="*/ 3 h 26"/>
                <a:gd name="T16" fmla="*/ 62 w 76"/>
                <a:gd name="T17" fmla="*/ 7 h 26"/>
                <a:gd name="T18" fmla="*/ 76 w 76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6">
                  <a:moveTo>
                    <a:pt x="76" y="23"/>
                  </a:moveTo>
                  <a:cubicBezTo>
                    <a:pt x="60" y="26"/>
                    <a:pt x="46" y="24"/>
                    <a:pt x="34" y="13"/>
                  </a:cubicBezTo>
                  <a:cubicBezTo>
                    <a:pt x="33" y="16"/>
                    <a:pt x="38" y="17"/>
                    <a:pt x="36" y="20"/>
                  </a:cubicBezTo>
                  <a:cubicBezTo>
                    <a:pt x="34" y="22"/>
                    <a:pt x="31" y="21"/>
                    <a:pt x="28" y="20"/>
                  </a:cubicBezTo>
                  <a:cubicBezTo>
                    <a:pt x="21" y="19"/>
                    <a:pt x="13" y="17"/>
                    <a:pt x="5" y="16"/>
                  </a:cubicBezTo>
                  <a:cubicBezTo>
                    <a:pt x="3" y="16"/>
                    <a:pt x="1" y="16"/>
                    <a:pt x="0" y="13"/>
                  </a:cubicBezTo>
                  <a:cubicBezTo>
                    <a:pt x="1" y="12"/>
                    <a:pt x="3" y="12"/>
                    <a:pt x="4" y="12"/>
                  </a:cubicBezTo>
                  <a:cubicBezTo>
                    <a:pt x="19" y="15"/>
                    <a:pt x="33" y="10"/>
                    <a:pt x="46" y="3"/>
                  </a:cubicBezTo>
                  <a:cubicBezTo>
                    <a:pt x="53" y="0"/>
                    <a:pt x="57" y="1"/>
                    <a:pt x="62" y="7"/>
                  </a:cubicBezTo>
                  <a:cubicBezTo>
                    <a:pt x="66" y="12"/>
                    <a:pt x="73" y="15"/>
                    <a:pt x="76" y="23"/>
                  </a:cubicBezTo>
                  <a:close/>
                </a:path>
              </a:pathLst>
            </a:custGeom>
            <a:solidFill>
              <a:srgbClr val="D7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0" name="Freeform 127"/>
            <p:cNvSpPr>
              <a:spLocks/>
            </p:cNvSpPr>
            <p:nvPr/>
          </p:nvSpPr>
          <p:spPr bwMode="auto">
            <a:xfrm>
              <a:off x="-2454275" y="3908426"/>
              <a:ext cx="152400" cy="82550"/>
            </a:xfrm>
            <a:custGeom>
              <a:avLst/>
              <a:gdLst>
                <a:gd name="T0" fmla="*/ 21 w 52"/>
                <a:gd name="T1" fmla="*/ 28 h 28"/>
                <a:gd name="T2" fmla="*/ 4 w 52"/>
                <a:gd name="T3" fmla="*/ 11 h 28"/>
                <a:gd name="T4" fmla="*/ 0 w 52"/>
                <a:gd name="T5" fmla="*/ 5 h 28"/>
                <a:gd name="T6" fmla="*/ 6 w 52"/>
                <a:gd name="T7" fmla="*/ 4 h 28"/>
                <a:gd name="T8" fmla="*/ 29 w 52"/>
                <a:gd name="T9" fmla="*/ 1 h 28"/>
                <a:gd name="T10" fmla="*/ 35 w 52"/>
                <a:gd name="T11" fmla="*/ 3 h 28"/>
                <a:gd name="T12" fmla="*/ 47 w 52"/>
                <a:gd name="T13" fmla="*/ 15 h 28"/>
                <a:gd name="T14" fmla="*/ 44 w 52"/>
                <a:gd name="T15" fmla="*/ 23 h 28"/>
                <a:gd name="T16" fmla="*/ 21 w 52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8">
                  <a:moveTo>
                    <a:pt x="21" y="28"/>
                  </a:moveTo>
                  <a:cubicBezTo>
                    <a:pt x="16" y="22"/>
                    <a:pt x="10" y="16"/>
                    <a:pt x="4" y="11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1" y="3"/>
                    <a:pt x="4" y="4"/>
                    <a:pt x="6" y="4"/>
                  </a:cubicBezTo>
                  <a:cubicBezTo>
                    <a:pt x="14" y="3"/>
                    <a:pt x="22" y="4"/>
                    <a:pt x="29" y="1"/>
                  </a:cubicBezTo>
                  <a:cubicBezTo>
                    <a:pt x="32" y="0"/>
                    <a:pt x="33" y="2"/>
                    <a:pt x="35" y="3"/>
                  </a:cubicBezTo>
                  <a:cubicBezTo>
                    <a:pt x="39" y="7"/>
                    <a:pt x="42" y="11"/>
                    <a:pt x="47" y="15"/>
                  </a:cubicBezTo>
                  <a:cubicBezTo>
                    <a:pt x="52" y="20"/>
                    <a:pt x="50" y="22"/>
                    <a:pt x="44" y="23"/>
                  </a:cubicBezTo>
                  <a:cubicBezTo>
                    <a:pt x="37" y="25"/>
                    <a:pt x="29" y="27"/>
                    <a:pt x="21" y="28"/>
                  </a:cubicBezTo>
                  <a:close/>
                </a:path>
              </a:pathLst>
            </a:custGeom>
            <a:solidFill>
              <a:srgbClr val="D79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1" name="Freeform 128"/>
            <p:cNvSpPr>
              <a:spLocks/>
            </p:cNvSpPr>
            <p:nvPr/>
          </p:nvSpPr>
          <p:spPr bwMode="auto">
            <a:xfrm>
              <a:off x="-2346325" y="3894138"/>
              <a:ext cx="120650" cy="69850"/>
            </a:xfrm>
            <a:custGeom>
              <a:avLst/>
              <a:gdLst>
                <a:gd name="T0" fmla="*/ 17 w 41"/>
                <a:gd name="T1" fmla="*/ 23 h 24"/>
                <a:gd name="T2" fmla="*/ 3 w 41"/>
                <a:gd name="T3" fmla="*/ 8 h 24"/>
                <a:gd name="T4" fmla="*/ 0 w 41"/>
                <a:gd name="T5" fmla="*/ 4 h 24"/>
                <a:gd name="T6" fmla="*/ 5 w 41"/>
                <a:gd name="T7" fmla="*/ 2 h 24"/>
                <a:gd name="T8" fmla="*/ 31 w 41"/>
                <a:gd name="T9" fmla="*/ 1 h 24"/>
                <a:gd name="T10" fmla="*/ 40 w 41"/>
                <a:gd name="T11" fmla="*/ 10 h 24"/>
                <a:gd name="T12" fmla="*/ 35 w 41"/>
                <a:gd name="T13" fmla="*/ 17 h 24"/>
                <a:gd name="T14" fmla="*/ 17 w 41"/>
                <a:gd name="T15" fmla="*/ 24 h 24"/>
                <a:gd name="T16" fmla="*/ 17 w 41"/>
                <a:gd name="T1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4">
                  <a:moveTo>
                    <a:pt x="17" y="23"/>
                  </a:moveTo>
                  <a:cubicBezTo>
                    <a:pt x="13" y="17"/>
                    <a:pt x="7" y="13"/>
                    <a:pt x="3" y="8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14" y="3"/>
                    <a:pt x="22" y="4"/>
                    <a:pt x="31" y="1"/>
                  </a:cubicBezTo>
                  <a:cubicBezTo>
                    <a:pt x="35" y="0"/>
                    <a:pt x="38" y="6"/>
                    <a:pt x="40" y="10"/>
                  </a:cubicBezTo>
                  <a:cubicBezTo>
                    <a:pt x="41" y="14"/>
                    <a:pt x="38" y="16"/>
                    <a:pt x="35" y="17"/>
                  </a:cubicBezTo>
                  <a:cubicBezTo>
                    <a:pt x="29" y="19"/>
                    <a:pt x="23" y="20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lose/>
                </a:path>
              </a:pathLst>
            </a:custGeom>
            <a:solidFill>
              <a:srgbClr val="D89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2" name="Freeform 129"/>
            <p:cNvSpPr>
              <a:spLocks/>
            </p:cNvSpPr>
            <p:nvPr/>
          </p:nvSpPr>
          <p:spPr bwMode="auto">
            <a:xfrm>
              <a:off x="-1725613" y="3760788"/>
              <a:ext cx="161925" cy="85725"/>
            </a:xfrm>
            <a:custGeom>
              <a:avLst/>
              <a:gdLst>
                <a:gd name="T0" fmla="*/ 5 w 55"/>
                <a:gd name="T1" fmla="*/ 9 h 29"/>
                <a:gd name="T2" fmla="*/ 23 w 55"/>
                <a:gd name="T3" fmla="*/ 4 h 29"/>
                <a:gd name="T4" fmla="*/ 42 w 55"/>
                <a:gd name="T5" fmla="*/ 8 h 29"/>
                <a:gd name="T6" fmla="*/ 38 w 55"/>
                <a:gd name="T7" fmla="*/ 27 h 29"/>
                <a:gd name="T8" fmla="*/ 32 w 55"/>
                <a:gd name="T9" fmla="*/ 29 h 29"/>
                <a:gd name="T10" fmla="*/ 23 w 55"/>
                <a:gd name="T11" fmla="*/ 26 h 29"/>
                <a:gd name="T12" fmla="*/ 5 w 55"/>
                <a:gd name="T13" fmla="*/ 15 h 29"/>
                <a:gd name="T14" fmla="*/ 5 w 55"/>
                <a:gd name="T1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9">
                  <a:moveTo>
                    <a:pt x="5" y="9"/>
                  </a:moveTo>
                  <a:cubicBezTo>
                    <a:pt x="11" y="9"/>
                    <a:pt x="17" y="7"/>
                    <a:pt x="23" y="4"/>
                  </a:cubicBezTo>
                  <a:cubicBezTo>
                    <a:pt x="31" y="0"/>
                    <a:pt x="36" y="2"/>
                    <a:pt x="42" y="8"/>
                  </a:cubicBezTo>
                  <a:cubicBezTo>
                    <a:pt x="55" y="24"/>
                    <a:pt x="55" y="21"/>
                    <a:pt x="38" y="27"/>
                  </a:cubicBezTo>
                  <a:cubicBezTo>
                    <a:pt x="36" y="27"/>
                    <a:pt x="34" y="28"/>
                    <a:pt x="32" y="29"/>
                  </a:cubicBezTo>
                  <a:cubicBezTo>
                    <a:pt x="28" y="29"/>
                    <a:pt x="25" y="28"/>
                    <a:pt x="23" y="26"/>
                  </a:cubicBezTo>
                  <a:cubicBezTo>
                    <a:pt x="17" y="21"/>
                    <a:pt x="12" y="17"/>
                    <a:pt x="5" y="15"/>
                  </a:cubicBezTo>
                  <a:cubicBezTo>
                    <a:pt x="0" y="13"/>
                    <a:pt x="1" y="11"/>
                    <a:pt x="5" y="9"/>
                  </a:cubicBezTo>
                  <a:close/>
                </a:path>
              </a:pathLst>
            </a:custGeom>
            <a:solidFill>
              <a:srgbClr val="D89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3" name="Freeform 130"/>
            <p:cNvSpPr>
              <a:spLocks/>
            </p:cNvSpPr>
            <p:nvPr/>
          </p:nvSpPr>
          <p:spPr bwMode="auto">
            <a:xfrm>
              <a:off x="-1636713" y="3829051"/>
              <a:ext cx="122238" cy="82550"/>
            </a:xfrm>
            <a:custGeom>
              <a:avLst/>
              <a:gdLst>
                <a:gd name="T0" fmla="*/ 0 w 42"/>
                <a:gd name="T1" fmla="*/ 9 h 28"/>
                <a:gd name="T2" fmla="*/ 9 w 42"/>
                <a:gd name="T3" fmla="*/ 6 h 28"/>
                <a:gd name="T4" fmla="*/ 37 w 42"/>
                <a:gd name="T5" fmla="*/ 11 h 28"/>
                <a:gd name="T6" fmla="*/ 37 w 42"/>
                <a:gd name="T7" fmla="*/ 22 h 28"/>
                <a:gd name="T8" fmla="*/ 20 w 42"/>
                <a:gd name="T9" fmla="*/ 22 h 28"/>
                <a:gd name="T10" fmla="*/ 5 w 42"/>
                <a:gd name="T11" fmla="*/ 14 h 28"/>
                <a:gd name="T12" fmla="*/ 0 w 42"/>
                <a:gd name="T1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8">
                  <a:moveTo>
                    <a:pt x="0" y="9"/>
                  </a:moveTo>
                  <a:cubicBezTo>
                    <a:pt x="3" y="8"/>
                    <a:pt x="7" y="7"/>
                    <a:pt x="9" y="6"/>
                  </a:cubicBezTo>
                  <a:cubicBezTo>
                    <a:pt x="20" y="0"/>
                    <a:pt x="28" y="3"/>
                    <a:pt x="37" y="11"/>
                  </a:cubicBezTo>
                  <a:cubicBezTo>
                    <a:pt x="42" y="16"/>
                    <a:pt x="42" y="19"/>
                    <a:pt x="37" y="22"/>
                  </a:cubicBezTo>
                  <a:cubicBezTo>
                    <a:pt x="31" y="27"/>
                    <a:pt x="26" y="28"/>
                    <a:pt x="20" y="22"/>
                  </a:cubicBezTo>
                  <a:cubicBezTo>
                    <a:pt x="16" y="19"/>
                    <a:pt x="10" y="16"/>
                    <a:pt x="5" y="14"/>
                  </a:cubicBezTo>
                  <a:cubicBezTo>
                    <a:pt x="3" y="13"/>
                    <a:pt x="0" y="12"/>
                    <a:pt x="0" y="9"/>
                  </a:cubicBezTo>
                  <a:close/>
                </a:path>
              </a:pathLst>
            </a:custGeom>
            <a:solidFill>
              <a:srgbClr val="D79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4" name="Freeform 131"/>
            <p:cNvSpPr>
              <a:spLocks/>
            </p:cNvSpPr>
            <p:nvPr/>
          </p:nvSpPr>
          <p:spPr bwMode="auto">
            <a:xfrm>
              <a:off x="-1768475" y="3711576"/>
              <a:ext cx="134938" cy="69850"/>
            </a:xfrm>
            <a:custGeom>
              <a:avLst/>
              <a:gdLst>
                <a:gd name="T0" fmla="*/ 42 w 46"/>
                <a:gd name="T1" fmla="*/ 12 h 24"/>
                <a:gd name="T2" fmla="*/ 40 w 46"/>
                <a:gd name="T3" fmla="*/ 17 h 24"/>
                <a:gd name="T4" fmla="*/ 18 w 46"/>
                <a:gd name="T5" fmla="*/ 24 h 24"/>
                <a:gd name="T6" fmla="*/ 11 w 46"/>
                <a:gd name="T7" fmla="*/ 19 h 24"/>
                <a:gd name="T8" fmla="*/ 0 w 46"/>
                <a:gd name="T9" fmla="*/ 7 h 24"/>
                <a:gd name="T10" fmla="*/ 33 w 46"/>
                <a:gd name="T11" fmla="*/ 8 h 24"/>
                <a:gd name="T12" fmla="*/ 42 w 46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4">
                  <a:moveTo>
                    <a:pt x="42" y="12"/>
                  </a:moveTo>
                  <a:cubicBezTo>
                    <a:pt x="46" y="15"/>
                    <a:pt x="43" y="16"/>
                    <a:pt x="40" y="17"/>
                  </a:cubicBezTo>
                  <a:cubicBezTo>
                    <a:pt x="33" y="21"/>
                    <a:pt x="26" y="22"/>
                    <a:pt x="18" y="24"/>
                  </a:cubicBezTo>
                  <a:cubicBezTo>
                    <a:pt x="15" y="24"/>
                    <a:pt x="13" y="22"/>
                    <a:pt x="11" y="19"/>
                  </a:cubicBezTo>
                  <a:cubicBezTo>
                    <a:pt x="9" y="15"/>
                    <a:pt x="5" y="11"/>
                    <a:pt x="0" y="7"/>
                  </a:cubicBezTo>
                  <a:cubicBezTo>
                    <a:pt x="12" y="0"/>
                    <a:pt x="22" y="3"/>
                    <a:pt x="33" y="8"/>
                  </a:cubicBezTo>
                  <a:cubicBezTo>
                    <a:pt x="36" y="9"/>
                    <a:pt x="38" y="12"/>
                    <a:pt x="42" y="12"/>
                  </a:cubicBezTo>
                  <a:close/>
                </a:path>
              </a:pathLst>
            </a:custGeom>
            <a:solidFill>
              <a:srgbClr val="D89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5" name="Freeform 132"/>
            <p:cNvSpPr>
              <a:spLocks/>
            </p:cNvSpPr>
            <p:nvPr/>
          </p:nvSpPr>
          <p:spPr bwMode="auto">
            <a:xfrm>
              <a:off x="-2100263" y="3535363"/>
              <a:ext cx="190500" cy="103188"/>
            </a:xfrm>
            <a:custGeom>
              <a:avLst/>
              <a:gdLst>
                <a:gd name="T0" fmla="*/ 63 w 65"/>
                <a:gd name="T1" fmla="*/ 22 h 35"/>
                <a:gd name="T2" fmla="*/ 61 w 65"/>
                <a:gd name="T3" fmla="*/ 27 h 35"/>
                <a:gd name="T4" fmla="*/ 30 w 65"/>
                <a:gd name="T5" fmla="*/ 25 h 35"/>
                <a:gd name="T6" fmla="*/ 3 w 65"/>
                <a:gd name="T7" fmla="*/ 6 h 35"/>
                <a:gd name="T8" fmla="*/ 4 w 65"/>
                <a:gd name="T9" fmla="*/ 2 h 35"/>
                <a:gd name="T10" fmla="*/ 13 w 65"/>
                <a:gd name="T11" fmla="*/ 2 h 35"/>
                <a:gd name="T12" fmla="*/ 43 w 65"/>
                <a:gd name="T13" fmla="*/ 2 h 35"/>
                <a:gd name="T14" fmla="*/ 64 w 65"/>
                <a:gd name="T15" fmla="*/ 14 h 35"/>
                <a:gd name="T16" fmla="*/ 63 w 65"/>
                <a:gd name="T17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5">
                  <a:moveTo>
                    <a:pt x="63" y="22"/>
                  </a:moveTo>
                  <a:cubicBezTo>
                    <a:pt x="63" y="24"/>
                    <a:pt x="62" y="26"/>
                    <a:pt x="61" y="27"/>
                  </a:cubicBezTo>
                  <a:cubicBezTo>
                    <a:pt x="51" y="35"/>
                    <a:pt x="40" y="34"/>
                    <a:pt x="30" y="25"/>
                  </a:cubicBezTo>
                  <a:cubicBezTo>
                    <a:pt x="22" y="17"/>
                    <a:pt x="13" y="11"/>
                    <a:pt x="3" y="6"/>
                  </a:cubicBezTo>
                  <a:cubicBezTo>
                    <a:pt x="0" y="4"/>
                    <a:pt x="2" y="3"/>
                    <a:pt x="4" y="2"/>
                  </a:cubicBezTo>
                  <a:cubicBezTo>
                    <a:pt x="7" y="1"/>
                    <a:pt x="10" y="2"/>
                    <a:pt x="13" y="2"/>
                  </a:cubicBezTo>
                  <a:cubicBezTo>
                    <a:pt x="23" y="4"/>
                    <a:pt x="33" y="4"/>
                    <a:pt x="43" y="2"/>
                  </a:cubicBezTo>
                  <a:cubicBezTo>
                    <a:pt x="51" y="0"/>
                    <a:pt x="61" y="7"/>
                    <a:pt x="64" y="14"/>
                  </a:cubicBezTo>
                  <a:cubicBezTo>
                    <a:pt x="65" y="17"/>
                    <a:pt x="65" y="20"/>
                    <a:pt x="63" y="22"/>
                  </a:cubicBezTo>
                  <a:close/>
                </a:path>
              </a:pathLst>
            </a:custGeom>
            <a:solidFill>
              <a:srgbClr val="F2CC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6" name="Freeform 133"/>
            <p:cNvSpPr>
              <a:spLocks/>
            </p:cNvSpPr>
            <p:nvPr/>
          </p:nvSpPr>
          <p:spPr bwMode="auto">
            <a:xfrm>
              <a:off x="-2193925" y="3506788"/>
              <a:ext cx="103188" cy="46038"/>
            </a:xfrm>
            <a:custGeom>
              <a:avLst/>
              <a:gdLst>
                <a:gd name="T0" fmla="*/ 35 w 35"/>
                <a:gd name="T1" fmla="*/ 14 h 16"/>
                <a:gd name="T2" fmla="*/ 35 w 35"/>
                <a:gd name="T3" fmla="*/ 16 h 16"/>
                <a:gd name="T4" fmla="*/ 0 w 35"/>
                <a:gd name="T5" fmla="*/ 2 h 16"/>
                <a:gd name="T6" fmla="*/ 0 w 35"/>
                <a:gd name="T7" fmla="*/ 2 h 16"/>
                <a:gd name="T8" fmla="*/ 5 w 35"/>
                <a:gd name="T9" fmla="*/ 1 h 16"/>
                <a:gd name="T10" fmla="*/ 33 w 35"/>
                <a:gd name="T11" fmla="*/ 10 h 16"/>
                <a:gd name="T12" fmla="*/ 35 w 35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6">
                  <a:moveTo>
                    <a:pt x="35" y="14"/>
                  </a:moveTo>
                  <a:cubicBezTo>
                    <a:pt x="34" y="14"/>
                    <a:pt x="34" y="15"/>
                    <a:pt x="35" y="16"/>
                  </a:cubicBezTo>
                  <a:cubicBezTo>
                    <a:pt x="23" y="14"/>
                    <a:pt x="10" y="1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4" y="2"/>
                    <a:pt x="24" y="5"/>
                    <a:pt x="33" y="10"/>
                  </a:cubicBezTo>
                  <a:cubicBezTo>
                    <a:pt x="34" y="10"/>
                    <a:pt x="35" y="12"/>
                    <a:pt x="35" y="14"/>
                  </a:cubicBezTo>
                  <a:close/>
                </a:path>
              </a:pathLst>
            </a:custGeom>
            <a:solidFill>
              <a:srgbClr val="D65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7" name="Freeform 134"/>
            <p:cNvSpPr>
              <a:spLocks/>
            </p:cNvSpPr>
            <p:nvPr/>
          </p:nvSpPr>
          <p:spPr bwMode="auto">
            <a:xfrm>
              <a:off x="-2184400" y="3594101"/>
              <a:ext cx="28575" cy="114300"/>
            </a:xfrm>
            <a:custGeom>
              <a:avLst/>
              <a:gdLst>
                <a:gd name="T0" fmla="*/ 7 w 10"/>
                <a:gd name="T1" fmla="*/ 39 h 39"/>
                <a:gd name="T2" fmla="*/ 10 w 10"/>
                <a:gd name="T3" fmla="*/ 0 h 39"/>
                <a:gd name="T4" fmla="*/ 7 w 1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9">
                  <a:moveTo>
                    <a:pt x="7" y="39"/>
                  </a:moveTo>
                  <a:cubicBezTo>
                    <a:pt x="0" y="26"/>
                    <a:pt x="4" y="13"/>
                    <a:pt x="10" y="0"/>
                  </a:cubicBezTo>
                  <a:cubicBezTo>
                    <a:pt x="6" y="13"/>
                    <a:pt x="7" y="26"/>
                    <a:pt x="7" y="39"/>
                  </a:cubicBezTo>
                  <a:close/>
                </a:path>
              </a:pathLst>
            </a:custGeom>
            <a:solidFill>
              <a:srgbClr val="D8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8" name="Freeform 135"/>
            <p:cNvSpPr>
              <a:spLocks/>
            </p:cNvSpPr>
            <p:nvPr/>
          </p:nvSpPr>
          <p:spPr bwMode="auto">
            <a:xfrm>
              <a:off x="-2443163" y="3479801"/>
              <a:ext cx="68263" cy="38100"/>
            </a:xfrm>
            <a:custGeom>
              <a:avLst/>
              <a:gdLst>
                <a:gd name="T0" fmla="*/ 0 w 23"/>
                <a:gd name="T1" fmla="*/ 13 h 13"/>
                <a:gd name="T2" fmla="*/ 23 w 23"/>
                <a:gd name="T3" fmla="*/ 0 h 13"/>
                <a:gd name="T4" fmla="*/ 0 w 2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3">
                  <a:moveTo>
                    <a:pt x="0" y="13"/>
                  </a:moveTo>
                  <a:cubicBezTo>
                    <a:pt x="6" y="5"/>
                    <a:pt x="15" y="3"/>
                    <a:pt x="23" y="0"/>
                  </a:cubicBezTo>
                  <a:cubicBezTo>
                    <a:pt x="15" y="3"/>
                    <a:pt x="8" y="10"/>
                    <a:pt x="0" y="13"/>
                  </a:cubicBezTo>
                  <a:close/>
                </a:path>
              </a:pathLst>
            </a:custGeom>
            <a:solidFill>
              <a:srgbClr val="D65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39" name="Freeform 136"/>
            <p:cNvSpPr>
              <a:spLocks/>
            </p:cNvSpPr>
            <p:nvPr/>
          </p:nvSpPr>
          <p:spPr bwMode="auto">
            <a:xfrm>
              <a:off x="-3400425" y="3908426"/>
              <a:ext cx="254000" cy="73025"/>
            </a:xfrm>
            <a:custGeom>
              <a:avLst/>
              <a:gdLst>
                <a:gd name="T0" fmla="*/ 87 w 87"/>
                <a:gd name="T1" fmla="*/ 14 h 25"/>
                <a:gd name="T2" fmla="*/ 25 w 87"/>
                <a:gd name="T3" fmla="*/ 18 h 25"/>
                <a:gd name="T4" fmla="*/ 16 w 87"/>
                <a:gd name="T5" fmla="*/ 20 h 25"/>
                <a:gd name="T6" fmla="*/ 5 w 87"/>
                <a:gd name="T7" fmla="*/ 20 h 25"/>
                <a:gd name="T8" fmla="*/ 2 w 87"/>
                <a:gd name="T9" fmla="*/ 3 h 25"/>
                <a:gd name="T10" fmla="*/ 8 w 87"/>
                <a:gd name="T11" fmla="*/ 1 h 25"/>
                <a:gd name="T12" fmla="*/ 87 w 87"/>
                <a:gd name="T1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5">
                  <a:moveTo>
                    <a:pt x="87" y="14"/>
                  </a:moveTo>
                  <a:cubicBezTo>
                    <a:pt x="66" y="15"/>
                    <a:pt x="45" y="14"/>
                    <a:pt x="25" y="18"/>
                  </a:cubicBezTo>
                  <a:cubicBezTo>
                    <a:pt x="22" y="19"/>
                    <a:pt x="19" y="20"/>
                    <a:pt x="16" y="20"/>
                  </a:cubicBezTo>
                  <a:cubicBezTo>
                    <a:pt x="12" y="21"/>
                    <a:pt x="9" y="25"/>
                    <a:pt x="5" y="20"/>
                  </a:cubicBezTo>
                  <a:cubicBezTo>
                    <a:pt x="1" y="15"/>
                    <a:pt x="0" y="9"/>
                    <a:pt x="2" y="3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33" y="9"/>
                    <a:pt x="60" y="10"/>
                    <a:pt x="87" y="14"/>
                  </a:cubicBezTo>
                  <a:close/>
                </a:path>
              </a:pathLst>
            </a:custGeom>
            <a:solidFill>
              <a:srgbClr val="F2C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0" name="Freeform 137"/>
            <p:cNvSpPr>
              <a:spLocks/>
            </p:cNvSpPr>
            <p:nvPr/>
          </p:nvSpPr>
          <p:spPr bwMode="auto">
            <a:xfrm>
              <a:off x="-3105150" y="3756026"/>
              <a:ext cx="26988" cy="119063"/>
            </a:xfrm>
            <a:custGeom>
              <a:avLst/>
              <a:gdLst>
                <a:gd name="T0" fmla="*/ 9 w 9"/>
                <a:gd name="T1" fmla="*/ 1 h 41"/>
                <a:gd name="T2" fmla="*/ 3 w 9"/>
                <a:gd name="T3" fmla="*/ 41 h 41"/>
                <a:gd name="T4" fmla="*/ 5 w 9"/>
                <a:gd name="T5" fmla="*/ 0 h 41"/>
                <a:gd name="T6" fmla="*/ 9 w 9"/>
                <a:gd name="T7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1"/>
                  </a:moveTo>
                  <a:cubicBezTo>
                    <a:pt x="4" y="14"/>
                    <a:pt x="3" y="27"/>
                    <a:pt x="3" y="41"/>
                  </a:cubicBezTo>
                  <a:cubicBezTo>
                    <a:pt x="0" y="27"/>
                    <a:pt x="3" y="14"/>
                    <a:pt x="5" y="0"/>
                  </a:cubicBezTo>
                  <a:cubicBezTo>
                    <a:pt x="6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D66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1" name="Freeform 138"/>
            <p:cNvSpPr>
              <a:spLocks/>
            </p:cNvSpPr>
            <p:nvPr/>
          </p:nvSpPr>
          <p:spPr bwMode="auto">
            <a:xfrm>
              <a:off x="-2457450" y="3294063"/>
              <a:ext cx="592138" cy="306388"/>
            </a:xfrm>
            <a:custGeom>
              <a:avLst/>
              <a:gdLst>
                <a:gd name="T0" fmla="*/ 125 w 202"/>
                <a:gd name="T1" fmla="*/ 86 h 104"/>
                <a:gd name="T2" fmla="*/ 90 w 202"/>
                <a:gd name="T3" fmla="*/ 74 h 104"/>
                <a:gd name="T4" fmla="*/ 32 w 202"/>
                <a:gd name="T5" fmla="*/ 38 h 104"/>
                <a:gd name="T6" fmla="*/ 0 w 202"/>
                <a:gd name="T7" fmla="*/ 17 h 104"/>
                <a:gd name="T8" fmla="*/ 34 w 202"/>
                <a:gd name="T9" fmla="*/ 4 h 104"/>
                <a:gd name="T10" fmla="*/ 40 w 202"/>
                <a:gd name="T11" fmla="*/ 9 h 104"/>
                <a:gd name="T12" fmla="*/ 43 w 202"/>
                <a:gd name="T13" fmla="*/ 19 h 104"/>
                <a:gd name="T14" fmla="*/ 42 w 202"/>
                <a:gd name="T15" fmla="*/ 13 h 104"/>
                <a:gd name="T16" fmla="*/ 50 w 202"/>
                <a:gd name="T17" fmla="*/ 2 h 104"/>
                <a:gd name="T18" fmla="*/ 62 w 202"/>
                <a:gd name="T19" fmla="*/ 14 h 104"/>
                <a:gd name="T20" fmla="*/ 63 w 202"/>
                <a:gd name="T21" fmla="*/ 25 h 104"/>
                <a:gd name="T22" fmla="*/ 65 w 202"/>
                <a:gd name="T23" fmla="*/ 12 h 104"/>
                <a:gd name="T24" fmla="*/ 75 w 202"/>
                <a:gd name="T25" fmla="*/ 2 h 104"/>
                <a:gd name="T26" fmla="*/ 89 w 202"/>
                <a:gd name="T27" fmla="*/ 3 h 104"/>
                <a:gd name="T28" fmla="*/ 95 w 202"/>
                <a:gd name="T29" fmla="*/ 6 h 104"/>
                <a:gd name="T30" fmla="*/ 92 w 202"/>
                <a:gd name="T31" fmla="*/ 14 h 104"/>
                <a:gd name="T32" fmla="*/ 89 w 202"/>
                <a:gd name="T33" fmla="*/ 22 h 104"/>
                <a:gd name="T34" fmla="*/ 95 w 202"/>
                <a:gd name="T35" fmla="*/ 6 h 104"/>
                <a:gd name="T36" fmla="*/ 100 w 202"/>
                <a:gd name="T37" fmla="*/ 3 h 104"/>
                <a:gd name="T38" fmla="*/ 134 w 202"/>
                <a:gd name="T39" fmla="*/ 10 h 104"/>
                <a:gd name="T40" fmla="*/ 139 w 202"/>
                <a:gd name="T41" fmla="*/ 13 h 104"/>
                <a:gd name="T42" fmla="*/ 199 w 202"/>
                <a:gd name="T43" fmla="*/ 56 h 104"/>
                <a:gd name="T44" fmla="*/ 202 w 202"/>
                <a:gd name="T45" fmla="*/ 61 h 104"/>
                <a:gd name="T46" fmla="*/ 185 w 202"/>
                <a:gd name="T47" fmla="*/ 104 h 104"/>
                <a:gd name="T48" fmla="*/ 162 w 202"/>
                <a:gd name="T49" fmla="*/ 88 h 104"/>
                <a:gd name="T50" fmla="*/ 125 w 202"/>
                <a:gd name="T51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4">
                  <a:moveTo>
                    <a:pt x="125" y="86"/>
                  </a:moveTo>
                  <a:cubicBezTo>
                    <a:pt x="114" y="80"/>
                    <a:pt x="102" y="77"/>
                    <a:pt x="90" y="74"/>
                  </a:cubicBezTo>
                  <a:cubicBezTo>
                    <a:pt x="70" y="63"/>
                    <a:pt x="51" y="51"/>
                    <a:pt x="32" y="38"/>
                  </a:cubicBezTo>
                  <a:cubicBezTo>
                    <a:pt x="22" y="31"/>
                    <a:pt x="11" y="24"/>
                    <a:pt x="0" y="17"/>
                  </a:cubicBezTo>
                  <a:cubicBezTo>
                    <a:pt x="12" y="11"/>
                    <a:pt x="23" y="7"/>
                    <a:pt x="34" y="4"/>
                  </a:cubicBezTo>
                  <a:cubicBezTo>
                    <a:pt x="40" y="3"/>
                    <a:pt x="41" y="5"/>
                    <a:pt x="40" y="9"/>
                  </a:cubicBezTo>
                  <a:cubicBezTo>
                    <a:pt x="40" y="13"/>
                    <a:pt x="41" y="16"/>
                    <a:pt x="43" y="19"/>
                  </a:cubicBezTo>
                  <a:cubicBezTo>
                    <a:pt x="44" y="17"/>
                    <a:pt x="43" y="15"/>
                    <a:pt x="42" y="13"/>
                  </a:cubicBezTo>
                  <a:cubicBezTo>
                    <a:pt x="41" y="6"/>
                    <a:pt x="42" y="3"/>
                    <a:pt x="50" y="2"/>
                  </a:cubicBezTo>
                  <a:cubicBezTo>
                    <a:pt x="63" y="0"/>
                    <a:pt x="64" y="1"/>
                    <a:pt x="62" y="14"/>
                  </a:cubicBezTo>
                  <a:cubicBezTo>
                    <a:pt x="62" y="18"/>
                    <a:pt x="62" y="22"/>
                    <a:pt x="63" y="25"/>
                  </a:cubicBezTo>
                  <a:cubicBezTo>
                    <a:pt x="64" y="21"/>
                    <a:pt x="65" y="16"/>
                    <a:pt x="65" y="12"/>
                  </a:cubicBezTo>
                  <a:cubicBezTo>
                    <a:pt x="65" y="5"/>
                    <a:pt x="68" y="2"/>
                    <a:pt x="75" y="2"/>
                  </a:cubicBezTo>
                  <a:cubicBezTo>
                    <a:pt x="80" y="3"/>
                    <a:pt x="84" y="3"/>
                    <a:pt x="89" y="3"/>
                  </a:cubicBezTo>
                  <a:cubicBezTo>
                    <a:pt x="91" y="3"/>
                    <a:pt x="94" y="2"/>
                    <a:pt x="95" y="6"/>
                  </a:cubicBezTo>
                  <a:cubicBezTo>
                    <a:pt x="93" y="8"/>
                    <a:pt x="93" y="12"/>
                    <a:pt x="92" y="14"/>
                  </a:cubicBezTo>
                  <a:cubicBezTo>
                    <a:pt x="90" y="17"/>
                    <a:pt x="90" y="20"/>
                    <a:pt x="89" y="22"/>
                  </a:cubicBezTo>
                  <a:cubicBezTo>
                    <a:pt x="91" y="17"/>
                    <a:pt x="92" y="11"/>
                    <a:pt x="95" y="6"/>
                  </a:cubicBezTo>
                  <a:cubicBezTo>
                    <a:pt x="97" y="5"/>
                    <a:pt x="98" y="2"/>
                    <a:pt x="100" y="3"/>
                  </a:cubicBezTo>
                  <a:cubicBezTo>
                    <a:pt x="112" y="4"/>
                    <a:pt x="123" y="6"/>
                    <a:pt x="134" y="10"/>
                  </a:cubicBezTo>
                  <a:cubicBezTo>
                    <a:pt x="136" y="11"/>
                    <a:pt x="138" y="12"/>
                    <a:pt x="139" y="13"/>
                  </a:cubicBezTo>
                  <a:cubicBezTo>
                    <a:pt x="163" y="22"/>
                    <a:pt x="182" y="38"/>
                    <a:pt x="199" y="56"/>
                  </a:cubicBezTo>
                  <a:cubicBezTo>
                    <a:pt x="201" y="57"/>
                    <a:pt x="202" y="59"/>
                    <a:pt x="202" y="61"/>
                  </a:cubicBezTo>
                  <a:cubicBezTo>
                    <a:pt x="201" y="77"/>
                    <a:pt x="197" y="92"/>
                    <a:pt x="185" y="104"/>
                  </a:cubicBezTo>
                  <a:cubicBezTo>
                    <a:pt x="183" y="91"/>
                    <a:pt x="174" y="85"/>
                    <a:pt x="162" y="88"/>
                  </a:cubicBezTo>
                  <a:cubicBezTo>
                    <a:pt x="149" y="91"/>
                    <a:pt x="137" y="88"/>
                    <a:pt x="125" y="86"/>
                  </a:cubicBezTo>
                  <a:close/>
                </a:path>
              </a:pathLst>
            </a:custGeom>
            <a:solidFill>
              <a:srgbClr val="D89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2" name="Freeform 139"/>
            <p:cNvSpPr>
              <a:spLocks/>
            </p:cNvSpPr>
            <p:nvPr/>
          </p:nvSpPr>
          <p:spPr bwMode="auto">
            <a:xfrm>
              <a:off x="-2516188" y="3348038"/>
              <a:ext cx="207963" cy="111125"/>
            </a:xfrm>
            <a:custGeom>
              <a:avLst/>
              <a:gdLst>
                <a:gd name="T0" fmla="*/ 71 w 71"/>
                <a:gd name="T1" fmla="*/ 38 h 38"/>
                <a:gd name="T2" fmla="*/ 5 w 71"/>
                <a:gd name="T3" fmla="*/ 19 h 38"/>
                <a:gd name="T4" fmla="*/ 1 w 71"/>
                <a:gd name="T5" fmla="*/ 14 h 38"/>
                <a:gd name="T6" fmla="*/ 12 w 71"/>
                <a:gd name="T7" fmla="*/ 2 h 38"/>
                <a:gd name="T8" fmla="*/ 21 w 71"/>
                <a:gd name="T9" fmla="*/ 7 h 38"/>
                <a:gd name="T10" fmla="*/ 62 w 71"/>
                <a:gd name="T11" fmla="*/ 34 h 38"/>
                <a:gd name="T12" fmla="*/ 71 w 71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8">
                  <a:moveTo>
                    <a:pt x="71" y="38"/>
                  </a:moveTo>
                  <a:cubicBezTo>
                    <a:pt x="48" y="32"/>
                    <a:pt x="27" y="23"/>
                    <a:pt x="5" y="19"/>
                  </a:cubicBezTo>
                  <a:cubicBezTo>
                    <a:pt x="2" y="19"/>
                    <a:pt x="0" y="17"/>
                    <a:pt x="1" y="14"/>
                  </a:cubicBezTo>
                  <a:cubicBezTo>
                    <a:pt x="3" y="8"/>
                    <a:pt x="6" y="5"/>
                    <a:pt x="12" y="2"/>
                  </a:cubicBezTo>
                  <a:cubicBezTo>
                    <a:pt x="17" y="0"/>
                    <a:pt x="19" y="5"/>
                    <a:pt x="21" y="7"/>
                  </a:cubicBezTo>
                  <a:cubicBezTo>
                    <a:pt x="33" y="18"/>
                    <a:pt x="48" y="26"/>
                    <a:pt x="62" y="34"/>
                  </a:cubicBezTo>
                  <a:cubicBezTo>
                    <a:pt x="65" y="35"/>
                    <a:pt x="68" y="37"/>
                    <a:pt x="71" y="38"/>
                  </a:cubicBezTo>
                  <a:close/>
                </a:path>
              </a:pathLst>
            </a:custGeom>
            <a:solidFill>
              <a:srgbClr val="F1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3" name="Freeform 140"/>
            <p:cNvSpPr>
              <a:spLocks/>
            </p:cNvSpPr>
            <p:nvPr/>
          </p:nvSpPr>
          <p:spPr bwMode="auto">
            <a:xfrm>
              <a:off x="-1989138" y="2373313"/>
              <a:ext cx="585788" cy="998538"/>
            </a:xfrm>
            <a:custGeom>
              <a:avLst/>
              <a:gdLst>
                <a:gd name="T0" fmla="*/ 28 w 200"/>
                <a:gd name="T1" fmla="*/ 340 h 340"/>
                <a:gd name="T2" fmla="*/ 0 w 200"/>
                <a:gd name="T3" fmla="*/ 330 h 340"/>
                <a:gd name="T4" fmla="*/ 38 w 200"/>
                <a:gd name="T5" fmla="*/ 251 h 340"/>
                <a:gd name="T6" fmla="*/ 88 w 200"/>
                <a:gd name="T7" fmla="*/ 163 h 340"/>
                <a:gd name="T8" fmla="*/ 166 w 200"/>
                <a:gd name="T9" fmla="*/ 55 h 340"/>
                <a:gd name="T10" fmla="*/ 196 w 200"/>
                <a:gd name="T11" fmla="*/ 6 h 340"/>
                <a:gd name="T12" fmla="*/ 200 w 200"/>
                <a:gd name="T13" fmla="*/ 6 h 340"/>
                <a:gd name="T14" fmla="*/ 114 w 200"/>
                <a:gd name="T15" fmla="*/ 157 h 340"/>
                <a:gd name="T16" fmla="*/ 45 w 200"/>
                <a:gd name="T17" fmla="*/ 296 h 340"/>
                <a:gd name="T18" fmla="*/ 28 w 200"/>
                <a:gd name="T1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340">
                  <a:moveTo>
                    <a:pt x="28" y="340"/>
                  </a:moveTo>
                  <a:cubicBezTo>
                    <a:pt x="19" y="336"/>
                    <a:pt x="9" y="333"/>
                    <a:pt x="0" y="330"/>
                  </a:cubicBezTo>
                  <a:cubicBezTo>
                    <a:pt x="11" y="303"/>
                    <a:pt x="24" y="277"/>
                    <a:pt x="38" y="251"/>
                  </a:cubicBezTo>
                  <a:cubicBezTo>
                    <a:pt x="53" y="221"/>
                    <a:pt x="70" y="191"/>
                    <a:pt x="88" y="163"/>
                  </a:cubicBezTo>
                  <a:cubicBezTo>
                    <a:pt x="112" y="125"/>
                    <a:pt x="140" y="91"/>
                    <a:pt x="166" y="55"/>
                  </a:cubicBezTo>
                  <a:cubicBezTo>
                    <a:pt x="177" y="39"/>
                    <a:pt x="186" y="23"/>
                    <a:pt x="196" y="6"/>
                  </a:cubicBezTo>
                  <a:cubicBezTo>
                    <a:pt x="197" y="5"/>
                    <a:pt x="198" y="0"/>
                    <a:pt x="200" y="6"/>
                  </a:cubicBezTo>
                  <a:cubicBezTo>
                    <a:pt x="175" y="58"/>
                    <a:pt x="147" y="109"/>
                    <a:pt x="114" y="157"/>
                  </a:cubicBezTo>
                  <a:cubicBezTo>
                    <a:pt x="85" y="200"/>
                    <a:pt x="65" y="249"/>
                    <a:pt x="45" y="296"/>
                  </a:cubicBezTo>
                  <a:cubicBezTo>
                    <a:pt x="39" y="311"/>
                    <a:pt x="34" y="325"/>
                    <a:pt x="28" y="340"/>
                  </a:cubicBezTo>
                  <a:close/>
                </a:path>
              </a:pathLst>
            </a:custGeom>
            <a:solidFill>
              <a:srgbClr val="4D5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4" name="Freeform 141"/>
            <p:cNvSpPr>
              <a:spLocks/>
            </p:cNvSpPr>
            <p:nvPr/>
          </p:nvSpPr>
          <p:spPr bwMode="auto">
            <a:xfrm>
              <a:off x="-1736725" y="3532188"/>
              <a:ext cx="34925" cy="111125"/>
            </a:xfrm>
            <a:custGeom>
              <a:avLst/>
              <a:gdLst>
                <a:gd name="T0" fmla="*/ 9 w 12"/>
                <a:gd name="T1" fmla="*/ 38 h 38"/>
                <a:gd name="T2" fmla="*/ 0 w 12"/>
                <a:gd name="T3" fmla="*/ 0 h 38"/>
                <a:gd name="T4" fmla="*/ 12 w 12"/>
                <a:gd name="T5" fmla="*/ 38 h 38"/>
                <a:gd name="T6" fmla="*/ 9 w 1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8">
                  <a:moveTo>
                    <a:pt x="9" y="38"/>
                  </a:moveTo>
                  <a:cubicBezTo>
                    <a:pt x="9" y="25"/>
                    <a:pt x="6" y="12"/>
                    <a:pt x="0" y="0"/>
                  </a:cubicBezTo>
                  <a:cubicBezTo>
                    <a:pt x="11" y="10"/>
                    <a:pt x="10" y="25"/>
                    <a:pt x="12" y="38"/>
                  </a:cubicBezTo>
                  <a:cubicBezTo>
                    <a:pt x="11" y="38"/>
                    <a:pt x="10" y="38"/>
                    <a:pt x="9" y="38"/>
                  </a:cubicBezTo>
                  <a:close/>
                </a:path>
              </a:pathLst>
            </a:custGeom>
            <a:solidFill>
              <a:srgbClr val="E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5" name="Freeform 142"/>
            <p:cNvSpPr>
              <a:spLocks/>
            </p:cNvSpPr>
            <p:nvPr/>
          </p:nvSpPr>
          <p:spPr bwMode="auto">
            <a:xfrm>
              <a:off x="-1824038" y="3546476"/>
              <a:ext cx="14288" cy="76200"/>
            </a:xfrm>
            <a:custGeom>
              <a:avLst/>
              <a:gdLst>
                <a:gd name="T0" fmla="*/ 1 w 5"/>
                <a:gd name="T1" fmla="*/ 25 h 26"/>
                <a:gd name="T2" fmla="*/ 0 w 5"/>
                <a:gd name="T3" fmla="*/ 0 h 26"/>
                <a:gd name="T4" fmla="*/ 4 w 5"/>
                <a:gd name="T5" fmla="*/ 26 h 26"/>
                <a:gd name="T6" fmla="*/ 1 w 5"/>
                <a:gd name="T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6">
                  <a:moveTo>
                    <a:pt x="1" y="25"/>
                  </a:moveTo>
                  <a:cubicBezTo>
                    <a:pt x="1" y="17"/>
                    <a:pt x="1" y="9"/>
                    <a:pt x="0" y="0"/>
                  </a:cubicBezTo>
                  <a:cubicBezTo>
                    <a:pt x="5" y="8"/>
                    <a:pt x="4" y="17"/>
                    <a:pt x="4" y="26"/>
                  </a:cubicBezTo>
                  <a:cubicBezTo>
                    <a:pt x="3" y="26"/>
                    <a:pt x="1" y="26"/>
                    <a:pt x="1" y="25"/>
                  </a:cubicBezTo>
                  <a:close/>
                </a:path>
              </a:pathLst>
            </a:custGeom>
            <a:solidFill>
              <a:srgbClr val="EF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6" name="Freeform 143"/>
            <p:cNvSpPr>
              <a:spLocks/>
            </p:cNvSpPr>
            <p:nvPr/>
          </p:nvSpPr>
          <p:spPr bwMode="auto">
            <a:xfrm>
              <a:off x="-1622425" y="3556001"/>
              <a:ext cx="26988" cy="107950"/>
            </a:xfrm>
            <a:custGeom>
              <a:avLst/>
              <a:gdLst>
                <a:gd name="T0" fmla="*/ 5 w 9"/>
                <a:gd name="T1" fmla="*/ 37 h 37"/>
                <a:gd name="T2" fmla="*/ 0 w 9"/>
                <a:gd name="T3" fmla="*/ 0 h 37"/>
                <a:gd name="T4" fmla="*/ 5 w 9"/>
                <a:gd name="T5" fmla="*/ 37 h 37"/>
                <a:gd name="T6" fmla="*/ 5 w 9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7">
                  <a:moveTo>
                    <a:pt x="5" y="37"/>
                  </a:moveTo>
                  <a:cubicBezTo>
                    <a:pt x="6" y="24"/>
                    <a:pt x="3" y="12"/>
                    <a:pt x="0" y="0"/>
                  </a:cubicBezTo>
                  <a:cubicBezTo>
                    <a:pt x="7" y="12"/>
                    <a:pt x="9" y="2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lose/>
                </a:path>
              </a:pathLst>
            </a:custGeom>
            <a:solidFill>
              <a:srgbClr val="EFB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7" name="Freeform 144"/>
            <p:cNvSpPr>
              <a:spLocks/>
            </p:cNvSpPr>
            <p:nvPr/>
          </p:nvSpPr>
          <p:spPr bwMode="auto">
            <a:xfrm>
              <a:off x="-2603500" y="4075113"/>
              <a:ext cx="84138" cy="90488"/>
            </a:xfrm>
            <a:custGeom>
              <a:avLst/>
              <a:gdLst>
                <a:gd name="T0" fmla="*/ 0 w 29"/>
                <a:gd name="T1" fmla="*/ 31 h 31"/>
                <a:gd name="T2" fmla="*/ 29 w 29"/>
                <a:gd name="T3" fmla="*/ 0 h 31"/>
                <a:gd name="T4" fmla="*/ 0 w 29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1">
                  <a:moveTo>
                    <a:pt x="0" y="31"/>
                  </a:moveTo>
                  <a:cubicBezTo>
                    <a:pt x="12" y="22"/>
                    <a:pt x="21" y="11"/>
                    <a:pt x="29" y="0"/>
                  </a:cubicBezTo>
                  <a:cubicBezTo>
                    <a:pt x="27" y="11"/>
                    <a:pt x="13" y="28"/>
                    <a:pt x="0" y="31"/>
                  </a:cubicBezTo>
                  <a:close/>
                </a:path>
              </a:pathLst>
            </a:custGeom>
            <a:solidFill>
              <a:srgbClr val="ECB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8" name="Freeform 145"/>
            <p:cNvSpPr>
              <a:spLocks/>
            </p:cNvSpPr>
            <p:nvPr/>
          </p:nvSpPr>
          <p:spPr bwMode="auto">
            <a:xfrm>
              <a:off x="-2486025" y="4106863"/>
              <a:ext cx="69850" cy="92075"/>
            </a:xfrm>
            <a:custGeom>
              <a:avLst/>
              <a:gdLst>
                <a:gd name="T0" fmla="*/ 24 w 24"/>
                <a:gd name="T1" fmla="*/ 0 h 31"/>
                <a:gd name="T2" fmla="*/ 0 w 24"/>
                <a:gd name="T3" fmla="*/ 31 h 31"/>
                <a:gd name="T4" fmla="*/ 24 w 2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1">
                  <a:moveTo>
                    <a:pt x="24" y="0"/>
                  </a:moveTo>
                  <a:cubicBezTo>
                    <a:pt x="19" y="13"/>
                    <a:pt x="14" y="25"/>
                    <a:pt x="0" y="31"/>
                  </a:cubicBezTo>
                  <a:cubicBezTo>
                    <a:pt x="9" y="21"/>
                    <a:pt x="18" y="12"/>
                    <a:pt x="24" y="0"/>
                  </a:cubicBezTo>
                  <a:close/>
                </a:path>
              </a:pathLst>
            </a:custGeom>
            <a:solidFill>
              <a:srgbClr val="EEB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49" name="Freeform 146"/>
            <p:cNvSpPr>
              <a:spLocks/>
            </p:cNvSpPr>
            <p:nvPr/>
          </p:nvSpPr>
          <p:spPr bwMode="auto">
            <a:xfrm>
              <a:off x="-2673350" y="4040188"/>
              <a:ext cx="46038" cy="65088"/>
            </a:xfrm>
            <a:custGeom>
              <a:avLst/>
              <a:gdLst>
                <a:gd name="T0" fmla="*/ 16 w 16"/>
                <a:gd name="T1" fmla="*/ 0 h 22"/>
                <a:gd name="T2" fmla="*/ 0 w 16"/>
                <a:gd name="T3" fmla="*/ 22 h 22"/>
                <a:gd name="T4" fmla="*/ 12 w 16"/>
                <a:gd name="T5" fmla="*/ 3 h 22"/>
                <a:gd name="T6" fmla="*/ 16 w 16"/>
                <a:gd name="T7" fmla="*/ 0 h 22"/>
                <a:gd name="T8" fmla="*/ 16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cubicBezTo>
                    <a:pt x="12" y="9"/>
                    <a:pt x="8" y="17"/>
                    <a:pt x="0" y="22"/>
                  </a:cubicBezTo>
                  <a:cubicBezTo>
                    <a:pt x="4" y="16"/>
                    <a:pt x="8" y="10"/>
                    <a:pt x="12" y="3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EE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0" name="Freeform 147"/>
            <p:cNvSpPr>
              <a:spLocks/>
            </p:cNvSpPr>
            <p:nvPr/>
          </p:nvSpPr>
          <p:spPr bwMode="auto">
            <a:xfrm>
              <a:off x="-2922588" y="3951288"/>
              <a:ext cx="195263" cy="96838"/>
            </a:xfrm>
            <a:custGeom>
              <a:avLst/>
              <a:gdLst>
                <a:gd name="T0" fmla="*/ 0 w 67"/>
                <a:gd name="T1" fmla="*/ 7 h 33"/>
                <a:gd name="T2" fmla="*/ 39 w 67"/>
                <a:gd name="T3" fmla="*/ 1 h 33"/>
                <a:gd name="T4" fmla="*/ 54 w 67"/>
                <a:gd name="T5" fmla="*/ 3 h 33"/>
                <a:gd name="T6" fmla="*/ 64 w 67"/>
                <a:gd name="T7" fmla="*/ 22 h 33"/>
                <a:gd name="T8" fmla="*/ 42 w 67"/>
                <a:gd name="T9" fmla="*/ 29 h 33"/>
                <a:gd name="T10" fmla="*/ 2 w 67"/>
                <a:gd name="T11" fmla="*/ 9 h 33"/>
                <a:gd name="T12" fmla="*/ 0 w 67"/>
                <a:gd name="T13" fmla="*/ 7 h 33"/>
                <a:gd name="T14" fmla="*/ 0 w 67"/>
                <a:gd name="T1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3">
                  <a:moveTo>
                    <a:pt x="0" y="7"/>
                  </a:moveTo>
                  <a:cubicBezTo>
                    <a:pt x="13" y="7"/>
                    <a:pt x="26" y="3"/>
                    <a:pt x="39" y="1"/>
                  </a:cubicBezTo>
                  <a:cubicBezTo>
                    <a:pt x="44" y="0"/>
                    <a:pt x="50" y="1"/>
                    <a:pt x="54" y="3"/>
                  </a:cubicBezTo>
                  <a:cubicBezTo>
                    <a:pt x="63" y="6"/>
                    <a:pt x="67" y="15"/>
                    <a:pt x="64" y="22"/>
                  </a:cubicBezTo>
                  <a:cubicBezTo>
                    <a:pt x="61" y="28"/>
                    <a:pt x="46" y="33"/>
                    <a:pt x="42" y="29"/>
                  </a:cubicBezTo>
                  <a:cubicBezTo>
                    <a:pt x="31" y="18"/>
                    <a:pt x="16" y="15"/>
                    <a:pt x="2" y="9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1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1" name="Freeform 148"/>
            <p:cNvSpPr>
              <a:spLocks/>
            </p:cNvSpPr>
            <p:nvPr/>
          </p:nvSpPr>
          <p:spPr bwMode="auto">
            <a:xfrm>
              <a:off x="-2967038" y="3781426"/>
              <a:ext cx="61913" cy="120650"/>
            </a:xfrm>
            <a:custGeom>
              <a:avLst/>
              <a:gdLst>
                <a:gd name="T0" fmla="*/ 21 w 21"/>
                <a:gd name="T1" fmla="*/ 0 h 41"/>
                <a:gd name="T2" fmla="*/ 2 w 21"/>
                <a:gd name="T3" fmla="*/ 41 h 41"/>
                <a:gd name="T4" fmla="*/ 21 w 21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1">
                  <a:moveTo>
                    <a:pt x="21" y="0"/>
                  </a:moveTo>
                  <a:cubicBezTo>
                    <a:pt x="11" y="11"/>
                    <a:pt x="5" y="24"/>
                    <a:pt x="2" y="41"/>
                  </a:cubicBezTo>
                  <a:cubicBezTo>
                    <a:pt x="0" y="25"/>
                    <a:pt x="10" y="5"/>
                    <a:pt x="21" y="0"/>
                  </a:cubicBezTo>
                  <a:close/>
                </a:path>
              </a:pathLst>
            </a:custGeom>
            <a:solidFill>
              <a:srgbClr val="D7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2" name="Freeform 149"/>
            <p:cNvSpPr>
              <a:spLocks/>
            </p:cNvSpPr>
            <p:nvPr/>
          </p:nvSpPr>
          <p:spPr bwMode="auto">
            <a:xfrm>
              <a:off x="-2897188" y="4092576"/>
              <a:ext cx="92075" cy="73025"/>
            </a:xfrm>
            <a:custGeom>
              <a:avLst/>
              <a:gdLst>
                <a:gd name="T0" fmla="*/ 0 w 31"/>
                <a:gd name="T1" fmla="*/ 0 h 25"/>
                <a:gd name="T2" fmla="*/ 31 w 31"/>
                <a:gd name="T3" fmla="*/ 25 h 25"/>
                <a:gd name="T4" fmla="*/ 0 w 31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5">
                  <a:moveTo>
                    <a:pt x="0" y="0"/>
                  </a:moveTo>
                  <a:cubicBezTo>
                    <a:pt x="10" y="10"/>
                    <a:pt x="20" y="18"/>
                    <a:pt x="31" y="25"/>
                  </a:cubicBezTo>
                  <a:cubicBezTo>
                    <a:pt x="17" y="21"/>
                    <a:pt x="8" y="11"/>
                    <a:pt x="0" y="0"/>
                  </a:cubicBezTo>
                  <a:close/>
                </a:path>
              </a:pathLst>
            </a:custGeom>
            <a:solidFill>
              <a:srgbClr val="D36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3" name="Freeform 150"/>
            <p:cNvSpPr>
              <a:spLocks/>
            </p:cNvSpPr>
            <p:nvPr/>
          </p:nvSpPr>
          <p:spPr bwMode="auto">
            <a:xfrm>
              <a:off x="-2849563" y="4081463"/>
              <a:ext cx="100013" cy="28575"/>
            </a:xfrm>
            <a:custGeom>
              <a:avLst/>
              <a:gdLst>
                <a:gd name="T0" fmla="*/ 34 w 34"/>
                <a:gd name="T1" fmla="*/ 7 h 10"/>
                <a:gd name="T2" fmla="*/ 0 w 34"/>
                <a:gd name="T3" fmla="*/ 0 h 10"/>
                <a:gd name="T4" fmla="*/ 34 w 34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0">
                  <a:moveTo>
                    <a:pt x="34" y="7"/>
                  </a:moveTo>
                  <a:cubicBezTo>
                    <a:pt x="25" y="10"/>
                    <a:pt x="13" y="8"/>
                    <a:pt x="0" y="0"/>
                  </a:cubicBezTo>
                  <a:cubicBezTo>
                    <a:pt x="10" y="3"/>
                    <a:pt x="21" y="6"/>
                    <a:pt x="34" y="7"/>
                  </a:cubicBezTo>
                  <a:close/>
                </a:path>
              </a:pathLst>
            </a:custGeom>
            <a:solidFill>
              <a:srgbClr val="D95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4" name="Freeform 151"/>
            <p:cNvSpPr>
              <a:spLocks/>
            </p:cNvSpPr>
            <p:nvPr/>
          </p:nvSpPr>
          <p:spPr bwMode="auto">
            <a:xfrm>
              <a:off x="-3271838" y="4048126"/>
              <a:ext cx="17463" cy="36513"/>
            </a:xfrm>
            <a:custGeom>
              <a:avLst/>
              <a:gdLst>
                <a:gd name="T0" fmla="*/ 0 w 6"/>
                <a:gd name="T1" fmla="*/ 12 h 12"/>
                <a:gd name="T2" fmla="*/ 6 w 6"/>
                <a:gd name="T3" fmla="*/ 0 h 12"/>
                <a:gd name="T4" fmla="*/ 0 w 6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cubicBezTo>
                    <a:pt x="0" y="8"/>
                    <a:pt x="3" y="4"/>
                    <a:pt x="6" y="0"/>
                  </a:cubicBezTo>
                  <a:cubicBezTo>
                    <a:pt x="6" y="6"/>
                    <a:pt x="3" y="9"/>
                    <a:pt x="0" y="12"/>
                  </a:cubicBezTo>
                  <a:close/>
                </a:path>
              </a:pathLst>
            </a:custGeom>
            <a:solidFill>
              <a:srgbClr val="D75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5" name="Freeform 152"/>
            <p:cNvSpPr>
              <a:spLocks/>
            </p:cNvSpPr>
            <p:nvPr/>
          </p:nvSpPr>
          <p:spPr bwMode="auto">
            <a:xfrm>
              <a:off x="-2009775" y="3565526"/>
              <a:ext cx="74613" cy="49213"/>
            </a:xfrm>
            <a:custGeom>
              <a:avLst/>
              <a:gdLst>
                <a:gd name="T0" fmla="*/ 10 w 25"/>
                <a:gd name="T1" fmla="*/ 1 h 17"/>
                <a:gd name="T2" fmla="*/ 25 w 25"/>
                <a:gd name="T3" fmla="*/ 11 h 17"/>
                <a:gd name="T4" fmla="*/ 16 w 25"/>
                <a:gd name="T5" fmla="*/ 17 h 17"/>
                <a:gd name="T6" fmla="*/ 1 w 25"/>
                <a:gd name="T7" fmla="*/ 7 h 17"/>
                <a:gd name="T8" fmla="*/ 10 w 2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7">
                  <a:moveTo>
                    <a:pt x="10" y="1"/>
                  </a:moveTo>
                  <a:cubicBezTo>
                    <a:pt x="19" y="0"/>
                    <a:pt x="25" y="5"/>
                    <a:pt x="25" y="11"/>
                  </a:cubicBezTo>
                  <a:cubicBezTo>
                    <a:pt x="25" y="16"/>
                    <a:pt x="21" y="17"/>
                    <a:pt x="16" y="17"/>
                  </a:cubicBezTo>
                  <a:cubicBezTo>
                    <a:pt x="9" y="17"/>
                    <a:pt x="0" y="12"/>
                    <a:pt x="1" y="7"/>
                  </a:cubicBezTo>
                  <a:cubicBezTo>
                    <a:pt x="1" y="1"/>
                    <a:pt x="5" y="1"/>
                    <a:pt x="10" y="1"/>
                  </a:cubicBezTo>
                  <a:close/>
                </a:path>
              </a:pathLst>
            </a:custGeom>
            <a:solidFill>
              <a:srgbClr val="D84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6" name="Freeform 153"/>
            <p:cNvSpPr>
              <a:spLocks/>
            </p:cNvSpPr>
            <p:nvPr/>
          </p:nvSpPr>
          <p:spPr bwMode="auto">
            <a:xfrm>
              <a:off x="-2006600" y="3432176"/>
              <a:ext cx="96838" cy="23813"/>
            </a:xfrm>
            <a:custGeom>
              <a:avLst/>
              <a:gdLst>
                <a:gd name="T0" fmla="*/ 0 w 33"/>
                <a:gd name="T1" fmla="*/ 8 h 8"/>
                <a:gd name="T2" fmla="*/ 33 w 33"/>
                <a:gd name="T3" fmla="*/ 2 h 8"/>
                <a:gd name="T4" fmla="*/ 0 w 3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8">
                  <a:moveTo>
                    <a:pt x="0" y="8"/>
                  </a:moveTo>
                  <a:cubicBezTo>
                    <a:pt x="10" y="3"/>
                    <a:pt x="21" y="0"/>
                    <a:pt x="33" y="2"/>
                  </a:cubicBezTo>
                  <a:cubicBezTo>
                    <a:pt x="22" y="4"/>
                    <a:pt x="11" y="5"/>
                    <a:pt x="0" y="8"/>
                  </a:cubicBezTo>
                  <a:close/>
                </a:path>
              </a:pathLst>
            </a:custGeom>
            <a:solidFill>
              <a:srgbClr val="D75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7" name="Freeform 154"/>
            <p:cNvSpPr>
              <a:spLocks/>
            </p:cNvSpPr>
            <p:nvPr/>
          </p:nvSpPr>
          <p:spPr bwMode="auto">
            <a:xfrm>
              <a:off x="-1990725" y="3486151"/>
              <a:ext cx="95250" cy="28575"/>
            </a:xfrm>
            <a:custGeom>
              <a:avLst/>
              <a:gdLst>
                <a:gd name="T0" fmla="*/ 33 w 33"/>
                <a:gd name="T1" fmla="*/ 10 h 10"/>
                <a:gd name="T2" fmla="*/ 0 w 33"/>
                <a:gd name="T3" fmla="*/ 2 h 10"/>
                <a:gd name="T4" fmla="*/ 33 w 3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0">
                  <a:moveTo>
                    <a:pt x="33" y="10"/>
                  </a:moveTo>
                  <a:cubicBezTo>
                    <a:pt x="23" y="5"/>
                    <a:pt x="12" y="2"/>
                    <a:pt x="0" y="2"/>
                  </a:cubicBezTo>
                  <a:cubicBezTo>
                    <a:pt x="12" y="0"/>
                    <a:pt x="23" y="2"/>
                    <a:pt x="33" y="10"/>
                  </a:cubicBezTo>
                  <a:close/>
                </a:path>
              </a:pathLst>
            </a:custGeom>
            <a:solidFill>
              <a:srgbClr val="D6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8" name="Freeform 155"/>
            <p:cNvSpPr>
              <a:spLocks/>
            </p:cNvSpPr>
            <p:nvPr/>
          </p:nvSpPr>
          <p:spPr bwMode="auto">
            <a:xfrm>
              <a:off x="-2198688" y="3313113"/>
              <a:ext cx="19050" cy="58738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  <a:gd name="T4" fmla="*/ 7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7"/>
                    <a:pt x="2" y="13"/>
                    <a:pt x="0" y="20"/>
                  </a:cubicBezTo>
                  <a:cubicBezTo>
                    <a:pt x="1" y="13"/>
                    <a:pt x="2" y="6"/>
                    <a:pt x="7" y="0"/>
                  </a:cubicBezTo>
                  <a:close/>
                </a:path>
              </a:pathLst>
            </a:custGeom>
            <a:solidFill>
              <a:srgbClr val="D65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59" name="Freeform 156"/>
            <p:cNvSpPr>
              <a:spLocks/>
            </p:cNvSpPr>
            <p:nvPr/>
          </p:nvSpPr>
          <p:spPr bwMode="auto">
            <a:xfrm>
              <a:off x="-2832100" y="3970338"/>
              <a:ext cx="82550" cy="55563"/>
            </a:xfrm>
            <a:custGeom>
              <a:avLst/>
              <a:gdLst>
                <a:gd name="T0" fmla="*/ 12 w 28"/>
                <a:gd name="T1" fmla="*/ 0 h 19"/>
                <a:gd name="T2" fmla="*/ 27 w 28"/>
                <a:gd name="T3" fmla="*/ 7 h 19"/>
                <a:gd name="T4" fmla="*/ 25 w 28"/>
                <a:gd name="T5" fmla="*/ 14 h 19"/>
                <a:gd name="T6" fmla="*/ 9 w 28"/>
                <a:gd name="T7" fmla="*/ 15 h 19"/>
                <a:gd name="T8" fmla="*/ 1 w 28"/>
                <a:gd name="T9" fmla="*/ 6 h 19"/>
                <a:gd name="T10" fmla="*/ 12 w 2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12" y="0"/>
                  </a:moveTo>
                  <a:cubicBezTo>
                    <a:pt x="18" y="0"/>
                    <a:pt x="24" y="1"/>
                    <a:pt x="27" y="7"/>
                  </a:cubicBezTo>
                  <a:cubicBezTo>
                    <a:pt x="28" y="9"/>
                    <a:pt x="27" y="12"/>
                    <a:pt x="25" y="14"/>
                  </a:cubicBezTo>
                  <a:cubicBezTo>
                    <a:pt x="20" y="19"/>
                    <a:pt x="14" y="18"/>
                    <a:pt x="9" y="15"/>
                  </a:cubicBezTo>
                  <a:cubicBezTo>
                    <a:pt x="5" y="13"/>
                    <a:pt x="0" y="11"/>
                    <a:pt x="1" y="6"/>
                  </a:cubicBezTo>
                  <a:cubicBezTo>
                    <a:pt x="3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D84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8262" name="Grupo 8261"/>
          <p:cNvGrpSpPr/>
          <p:nvPr/>
        </p:nvGrpSpPr>
        <p:grpSpPr>
          <a:xfrm>
            <a:off x="5641754" y="1494878"/>
            <a:ext cx="3101376" cy="2799194"/>
            <a:chOff x="6082293" y="1315606"/>
            <a:chExt cx="3436173" cy="3101370"/>
          </a:xfrm>
        </p:grpSpPr>
        <p:grpSp>
          <p:nvGrpSpPr>
            <p:cNvPr id="166" name="Google Shape;1455;p22"/>
            <p:cNvGrpSpPr/>
            <p:nvPr/>
          </p:nvGrpSpPr>
          <p:grpSpPr>
            <a:xfrm>
              <a:off x="7418751" y="1315606"/>
              <a:ext cx="810008" cy="772303"/>
              <a:chOff x="2403160" y="1394400"/>
              <a:chExt cx="810008" cy="772303"/>
            </a:xfrm>
          </p:grpSpPr>
          <p:sp>
            <p:nvSpPr>
              <p:cNvPr id="167" name="Google Shape;1456;p22"/>
              <p:cNvSpPr/>
              <p:nvPr/>
            </p:nvSpPr>
            <p:spPr>
              <a:xfrm>
                <a:off x="2527602" y="1725655"/>
                <a:ext cx="236933" cy="285961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753" extrusionOk="0">
                    <a:moveTo>
                      <a:pt x="1119" y="0"/>
                    </a:moveTo>
                    <a:lnTo>
                      <a:pt x="922" y="566"/>
                    </a:lnTo>
                    <a:lnTo>
                      <a:pt x="1070" y="80"/>
                    </a:lnTo>
                    <a:lnTo>
                      <a:pt x="873" y="19"/>
                    </a:lnTo>
                    <a:lnTo>
                      <a:pt x="720" y="535"/>
                    </a:lnTo>
                    <a:lnTo>
                      <a:pt x="695" y="602"/>
                    </a:lnTo>
                    <a:lnTo>
                      <a:pt x="683" y="652"/>
                    </a:lnTo>
                    <a:lnTo>
                      <a:pt x="535" y="596"/>
                    </a:lnTo>
                    <a:lnTo>
                      <a:pt x="327" y="1223"/>
                    </a:lnTo>
                    <a:lnTo>
                      <a:pt x="1" y="2181"/>
                    </a:lnTo>
                    <a:lnTo>
                      <a:pt x="1346" y="2753"/>
                    </a:lnTo>
                    <a:lnTo>
                      <a:pt x="2096" y="1254"/>
                    </a:lnTo>
                    <a:cubicBezTo>
                      <a:pt x="2096" y="1254"/>
                      <a:pt x="2047" y="1229"/>
                      <a:pt x="1985" y="1211"/>
                    </a:cubicBezTo>
                    <a:lnTo>
                      <a:pt x="2047" y="1100"/>
                    </a:lnTo>
                    <a:lnTo>
                      <a:pt x="2243" y="738"/>
                    </a:lnTo>
                    <a:lnTo>
                      <a:pt x="2163" y="695"/>
                    </a:lnTo>
                    <a:lnTo>
                      <a:pt x="2280" y="492"/>
                    </a:lnTo>
                    <a:lnTo>
                      <a:pt x="2102" y="387"/>
                    </a:lnTo>
                    <a:lnTo>
                      <a:pt x="2028" y="516"/>
                    </a:lnTo>
                    <a:lnTo>
                      <a:pt x="1832" y="424"/>
                    </a:lnTo>
                    <a:lnTo>
                      <a:pt x="1733" y="639"/>
                    </a:lnTo>
                    <a:lnTo>
                      <a:pt x="1844" y="252"/>
                    </a:lnTo>
                    <a:lnTo>
                      <a:pt x="1647" y="197"/>
                    </a:lnTo>
                    <a:lnTo>
                      <a:pt x="1574" y="455"/>
                    </a:lnTo>
                    <a:lnTo>
                      <a:pt x="1482" y="418"/>
                    </a:lnTo>
                    <a:lnTo>
                      <a:pt x="1432" y="541"/>
                    </a:lnTo>
                    <a:lnTo>
                      <a:pt x="1322" y="486"/>
                    </a:lnTo>
                    <a:lnTo>
                      <a:pt x="1383" y="381"/>
                    </a:lnTo>
                    <a:lnTo>
                      <a:pt x="1236" y="295"/>
                    </a:lnTo>
                    <a:lnTo>
                      <a:pt x="1316" y="68"/>
                    </a:lnTo>
                    <a:lnTo>
                      <a:pt x="1119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457;p22"/>
              <p:cNvSpPr/>
              <p:nvPr/>
            </p:nvSpPr>
            <p:spPr>
              <a:xfrm>
                <a:off x="2819905" y="2036447"/>
                <a:ext cx="174298" cy="118103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137" extrusionOk="0">
                    <a:moveTo>
                      <a:pt x="1113" y="0"/>
                    </a:moveTo>
                    <a:lnTo>
                      <a:pt x="676" y="49"/>
                    </a:lnTo>
                    <a:lnTo>
                      <a:pt x="1" y="111"/>
                    </a:lnTo>
                    <a:lnTo>
                      <a:pt x="19" y="1088"/>
                    </a:lnTo>
                    <a:lnTo>
                      <a:pt x="1137" y="1137"/>
                    </a:lnTo>
                    <a:cubicBezTo>
                      <a:pt x="1137" y="1137"/>
                      <a:pt x="1137" y="1100"/>
                      <a:pt x="1137" y="1057"/>
                    </a:cubicBezTo>
                    <a:lnTo>
                      <a:pt x="1217" y="1063"/>
                    </a:lnTo>
                    <a:lnTo>
                      <a:pt x="1494" y="1081"/>
                    </a:lnTo>
                    <a:lnTo>
                      <a:pt x="1500" y="1020"/>
                    </a:lnTo>
                    <a:lnTo>
                      <a:pt x="1653" y="1038"/>
                    </a:lnTo>
                    <a:lnTo>
                      <a:pt x="1666" y="903"/>
                    </a:lnTo>
                    <a:lnTo>
                      <a:pt x="1567" y="891"/>
                    </a:lnTo>
                    <a:lnTo>
                      <a:pt x="1567" y="744"/>
                    </a:lnTo>
                    <a:lnTo>
                      <a:pt x="1414" y="744"/>
                    </a:lnTo>
                    <a:lnTo>
                      <a:pt x="1678" y="707"/>
                    </a:lnTo>
                    <a:lnTo>
                      <a:pt x="1659" y="572"/>
                    </a:lnTo>
                    <a:lnTo>
                      <a:pt x="1481" y="596"/>
                    </a:lnTo>
                    <a:lnTo>
                      <a:pt x="1475" y="529"/>
                    </a:lnTo>
                    <a:lnTo>
                      <a:pt x="1389" y="535"/>
                    </a:lnTo>
                    <a:lnTo>
                      <a:pt x="1389" y="449"/>
                    </a:lnTo>
                    <a:lnTo>
                      <a:pt x="1475" y="461"/>
                    </a:lnTo>
                    <a:lnTo>
                      <a:pt x="1487" y="350"/>
                    </a:lnTo>
                    <a:lnTo>
                      <a:pt x="1641" y="332"/>
                    </a:lnTo>
                    <a:lnTo>
                      <a:pt x="1635" y="197"/>
                    </a:lnTo>
                    <a:lnTo>
                      <a:pt x="1236" y="234"/>
                    </a:lnTo>
                    <a:lnTo>
                      <a:pt x="1236" y="234"/>
                    </a:lnTo>
                    <a:lnTo>
                      <a:pt x="1573" y="191"/>
                    </a:lnTo>
                    <a:lnTo>
                      <a:pt x="1555" y="49"/>
                    </a:lnTo>
                    <a:lnTo>
                      <a:pt x="1199" y="99"/>
                    </a:lnTo>
                    <a:lnTo>
                      <a:pt x="1150" y="105"/>
                    </a:lnTo>
                    <a:lnTo>
                      <a:pt x="1113" y="105"/>
                    </a:lnTo>
                    <a:lnTo>
                      <a:pt x="1113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458;p22"/>
              <p:cNvSpPr/>
              <p:nvPr/>
            </p:nvSpPr>
            <p:spPr>
              <a:xfrm>
                <a:off x="2935413" y="1867340"/>
                <a:ext cx="277755" cy="290428"/>
              </a:xfrm>
              <a:custGeom>
                <a:avLst/>
                <a:gdLst/>
                <a:ahLst/>
                <a:cxnLst/>
                <a:rect l="l" t="t" r="r" b="b"/>
                <a:pathLst>
                  <a:path w="2674" h="2796" extrusionOk="0">
                    <a:moveTo>
                      <a:pt x="1401" y="0"/>
                    </a:moveTo>
                    <a:lnTo>
                      <a:pt x="1" y="1155"/>
                    </a:lnTo>
                    <a:lnTo>
                      <a:pt x="406" y="1530"/>
                    </a:lnTo>
                    <a:lnTo>
                      <a:pt x="1100" y="2187"/>
                    </a:lnTo>
                    <a:lnTo>
                      <a:pt x="1752" y="2796"/>
                    </a:lnTo>
                    <a:lnTo>
                      <a:pt x="2673" y="2040"/>
                    </a:lnTo>
                    <a:lnTo>
                      <a:pt x="2157" y="1217"/>
                    </a:lnTo>
                    <a:lnTo>
                      <a:pt x="1696" y="473"/>
                    </a:lnTo>
                    <a:lnTo>
                      <a:pt x="1401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459;p22"/>
              <p:cNvSpPr/>
              <p:nvPr/>
            </p:nvSpPr>
            <p:spPr>
              <a:xfrm>
                <a:off x="2888878" y="1717345"/>
                <a:ext cx="196631" cy="270380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603" extrusionOk="0">
                    <a:moveTo>
                      <a:pt x="1069" y="0"/>
                    </a:moveTo>
                    <a:lnTo>
                      <a:pt x="541" y="517"/>
                    </a:lnTo>
                    <a:cubicBezTo>
                      <a:pt x="473" y="584"/>
                      <a:pt x="455" y="682"/>
                      <a:pt x="492" y="768"/>
                    </a:cubicBezTo>
                    <a:lnTo>
                      <a:pt x="645" y="1106"/>
                    </a:lnTo>
                    <a:cubicBezTo>
                      <a:pt x="590" y="1137"/>
                      <a:pt x="529" y="1174"/>
                      <a:pt x="473" y="1217"/>
                    </a:cubicBezTo>
                    <a:cubicBezTo>
                      <a:pt x="92" y="1530"/>
                      <a:pt x="0" y="2046"/>
                      <a:pt x="258" y="2372"/>
                    </a:cubicBezTo>
                    <a:lnTo>
                      <a:pt x="227" y="2390"/>
                    </a:lnTo>
                    <a:cubicBezTo>
                      <a:pt x="178" y="2433"/>
                      <a:pt x="172" y="2507"/>
                      <a:pt x="215" y="2556"/>
                    </a:cubicBezTo>
                    <a:cubicBezTo>
                      <a:pt x="236" y="2587"/>
                      <a:pt x="270" y="2603"/>
                      <a:pt x="305" y="2603"/>
                    </a:cubicBezTo>
                    <a:cubicBezTo>
                      <a:pt x="332" y="2603"/>
                      <a:pt x="360" y="2593"/>
                      <a:pt x="381" y="2575"/>
                    </a:cubicBezTo>
                    <a:lnTo>
                      <a:pt x="1831" y="1383"/>
                    </a:lnTo>
                    <a:cubicBezTo>
                      <a:pt x="1880" y="1340"/>
                      <a:pt x="1892" y="1266"/>
                      <a:pt x="1849" y="1217"/>
                    </a:cubicBezTo>
                    <a:cubicBezTo>
                      <a:pt x="1825" y="1186"/>
                      <a:pt x="1791" y="1170"/>
                      <a:pt x="1757" y="1170"/>
                    </a:cubicBezTo>
                    <a:cubicBezTo>
                      <a:pt x="1731" y="1170"/>
                      <a:pt x="1705" y="1180"/>
                      <a:pt x="1683" y="1198"/>
                    </a:cubicBezTo>
                    <a:lnTo>
                      <a:pt x="1647" y="1229"/>
                    </a:lnTo>
                    <a:cubicBezTo>
                      <a:pt x="1511" y="1066"/>
                      <a:pt x="1312" y="985"/>
                      <a:pt x="1098" y="985"/>
                    </a:cubicBezTo>
                    <a:cubicBezTo>
                      <a:pt x="981" y="985"/>
                      <a:pt x="861" y="1009"/>
                      <a:pt x="744" y="1057"/>
                    </a:cubicBezTo>
                    <a:lnTo>
                      <a:pt x="590" y="725"/>
                    </a:lnTo>
                    <a:cubicBezTo>
                      <a:pt x="572" y="682"/>
                      <a:pt x="578" y="627"/>
                      <a:pt x="615" y="590"/>
                    </a:cubicBezTo>
                    <a:lnTo>
                      <a:pt x="1143" y="74"/>
                    </a:lnTo>
                    <a:lnTo>
                      <a:pt x="1069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460;p22"/>
              <p:cNvSpPr/>
              <p:nvPr/>
            </p:nvSpPr>
            <p:spPr>
              <a:xfrm>
                <a:off x="2698683" y="1925405"/>
                <a:ext cx="154562" cy="159652"/>
              </a:xfrm>
              <a:custGeom>
                <a:avLst/>
                <a:gdLst/>
                <a:ahLst/>
                <a:cxnLst/>
                <a:rect l="l" t="t" r="r" b="b"/>
                <a:pathLst>
                  <a:path w="1488" h="1537" extrusionOk="0">
                    <a:moveTo>
                      <a:pt x="990" y="0"/>
                    </a:moveTo>
                    <a:lnTo>
                      <a:pt x="621" y="332"/>
                    </a:lnTo>
                    <a:lnTo>
                      <a:pt x="228" y="676"/>
                    </a:lnTo>
                    <a:lnTo>
                      <a:pt x="0" y="879"/>
                    </a:lnTo>
                    <a:lnTo>
                      <a:pt x="750" y="1536"/>
                    </a:lnTo>
                    <a:lnTo>
                      <a:pt x="922" y="1284"/>
                    </a:lnTo>
                    <a:lnTo>
                      <a:pt x="1192" y="879"/>
                    </a:lnTo>
                    <a:lnTo>
                      <a:pt x="1487" y="436"/>
                    </a:lnTo>
                    <a:lnTo>
                      <a:pt x="99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461;p22"/>
              <p:cNvSpPr/>
              <p:nvPr/>
            </p:nvSpPr>
            <p:spPr>
              <a:xfrm>
                <a:off x="2671884" y="2016503"/>
                <a:ext cx="107300" cy="150200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1446" extrusionOk="0">
                    <a:moveTo>
                      <a:pt x="177" y="1"/>
                    </a:moveTo>
                    <a:cubicBezTo>
                      <a:pt x="159" y="1"/>
                      <a:pt x="143" y="7"/>
                      <a:pt x="129" y="20"/>
                    </a:cubicBezTo>
                    <a:cubicBezTo>
                      <a:pt x="105" y="51"/>
                      <a:pt x="105" y="94"/>
                      <a:pt x="136" y="112"/>
                    </a:cubicBezTo>
                    <a:lnTo>
                      <a:pt x="148" y="125"/>
                    </a:lnTo>
                    <a:cubicBezTo>
                      <a:pt x="0" y="303"/>
                      <a:pt x="43" y="585"/>
                      <a:pt x="252" y="764"/>
                    </a:cubicBezTo>
                    <a:cubicBezTo>
                      <a:pt x="277" y="788"/>
                      <a:pt x="314" y="813"/>
                      <a:pt x="344" y="831"/>
                    </a:cubicBezTo>
                    <a:lnTo>
                      <a:pt x="252" y="1009"/>
                    </a:lnTo>
                    <a:cubicBezTo>
                      <a:pt x="228" y="1058"/>
                      <a:pt x="240" y="1114"/>
                      <a:pt x="277" y="1151"/>
                    </a:cubicBezTo>
                    <a:lnTo>
                      <a:pt x="559" y="1446"/>
                    </a:lnTo>
                    <a:lnTo>
                      <a:pt x="602" y="1409"/>
                    </a:lnTo>
                    <a:lnTo>
                      <a:pt x="320" y="1114"/>
                    </a:lnTo>
                    <a:cubicBezTo>
                      <a:pt x="295" y="1089"/>
                      <a:pt x="295" y="1065"/>
                      <a:pt x="308" y="1040"/>
                    </a:cubicBezTo>
                    <a:lnTo>
                      <a:pt x="394" y="856"/>
                    </a:lnTo>
                    <a:cubicBezTo>
                      <a:pt x="461" y="886"/>
                      <a:pt x="532" y="901"/>
                      <a:pt x="601" y="901"/>
                    </a:cubicBezTo>
                    <a:cubicBezTo>
                      <a:pt x="714" y="901"/>
                      <a:pt x="821" y="860"/>
                      <a:pt x="897" y="776"/>
                    </a:cubicBezTo>
                    <a:lnTo>
                      <a:pt x="916" y="794"/>
                    </a:lnTo>
                    <a:cubicBezTo>
                      <a:pt x="927" y="806"/>
                      <a:pt x="943" y="812"/>
                      <a:pt x="959" y="812"/>
                    </a:cubicBezTo>
                    <a:cubicBezTo>
                      <a:pt x="977" y="812"/>
                      <a:pt x="995" y="804"/>
                      <a:pt x="1008" y="788"/>
                    </a:cubicBezTo>
                    <a:cubicBezTo>
                      <a:pt x="1032" y="764"/>
                      <a:pt x="1026" y="721"/>
                      <a:pt x="1002" y="696"/>
                    </a:cubicBezTo>
                    <a:lnTo>
                      <a:pt x="222" y="14"/>
                    </a:lnTo>
                    <a:cubicBezTo>
                      <a:pt x="207" y="6"/>
                      <a:pt x="192" y="1"/>
                      <a:pt x="177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462;p22"/>
              <p:cNvSpPr/>
              <p:nvPr/>
            </p:nvSpPr>
            <p:spPr>
              <a:xfrm>
                <a:off x="2699306" y="1394400"/>
                <a:ext cx="241296" cy="279833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2694" extrusionOk="0">
                    <a:moveTo>
                      <a:pt x="1309" y="806"/>
                    </a:moveTo>
                    <a:cubicBezTo>
                      <a:pt x="1457" y="806"/>
                      <a:pt x="1573" y="922"/>
                      <a:pt x="1573" y="1064"/>
                    </a:cubicBezTo>
                    <a:cubicBezTo>
                      <a:pt x="1573" y="1211"/>
                      <a:pt x="1450" y="1328"/>
                      <a:pt x="1309" y="1328"/>
                    </a:cubicBezTo>
                    <a:cubicBezTo>
                      <a:pt x="1162" y="1328"/>
                      <a:pt x="1045" y="1211"/>
                      <a:pt x="1045" y="1064"/>
                    </a:cubicBezTo>
                    <a:cubicBezTo>
                      <a:pt x="1045" y="922"/>
                      <a:pt x="1162" y="806"/>
                      <a:pt x="1309" y="806"/>
                    </a:cubicBezTo>
                    <a:close/>
                    <a:moveTo>
                      <a:pt x="1088" y="1500"/>
                    </a:moveTo>
                    <a:cubicBezTo>
                      <a:pt x="1192" y="1500"/>
                      <a:pt x="1278" y="1586"/>
                      <a:pt x="1278" y="1690"/>
                    </a:cubicBezTo>
                    <a:cubicBezTo>
                      <a:pt x="1278" y="1795"/>
                      <a:pt x="1192" y="1881"/>
                      <a:pt x="1088" y="1881"/>
                    </a:cubicBezTo>
                    <a:cubicBezTo>
                      <a:pt x="977" y="1881"/>
                      <a:pt x="891" y="1795"/>
                      <a:pt x="891" y="1690"/>
                    </a:cubicBezTo>
                    <a:cubicBezTo>
                      <a:pt x="891" y="1586"/>
                      <a:pt x="977" y="1500"/>
                      <a:pt x="1088" y="1500"/>
                    </a:cubicBezTo>
                    <a:close/>
                    <a:moveTo>
                      <a:pt x="689" y="1850"/>
                    </a:moveTo>
                    <a:cubicBezTo>
                      <a:pt x="879" y="1850"/>
                      <a:pt x="1033" y="2004"/>
                      <a:pt x="1033" y="2194"/>
                    </a:cubicBezTo>
                    <a:cubicBezTo>
                      <a:pt x="1033" y="2385"/>
                      <a:pt x="879" y="2538"/>
                      <a:pt x="689" y="2538"/>
                    </a:cubicBezTo>
                    <a:cubicBezTo>
                      <a:pt x="498" y="2538"/>
                      <a:pt x="345" y="2385"/>
                      <a:pt x="345" y="2194"/>
                    </a:cubicBezTo>
                    <a:cubicBezTo>
                      <a:pt x="345" y="2004"/>
                      <a:pt x="498" y="1850"/>
                      <a:pt x="689" y="1850"/>
                    </a:cubicBezTo>
                    <a:close/>
                    <a:moveTo>
                      <a:pt x="1543" y="2145"/>
                    </a:moveTo>
                    <a:cubicBezTo>
                      <a:pt x="1672" y="2145"/>
                      <a:pt x="1782" y="2256"/>
                      <a:pt x="1782" y="2385"/>
                    </a:cubicBezTo>
                    <a:cubicBezTo>
                      <a:pt x="1782" y="2520"/>
                      <a:pt x="1672" y="2630"/>
                      <a:pt x="1543" y="2630"/>
                    </a:cubicBezTo>
                    <a:cubicBezTo>
                      <a:pt x="1407" y="2630"/>
                      <a:pt x="1297" y="2520"/>
                      <a:pt x="1297" y="2385"/>
                    </a:cubicBezTo>
                    <a:cubicBezTo>
                      <a:pt x="1297" y="2256"/>
                      <a:pt x="1407" y="2145"/>
                      <a:pt x="1543" y="2145"/>
                    </a:cubicBezTo>
                    <a:close/>
                    <a:moveTo>
                      <a:pt x="1156" y="1"/>
                    </a:moveTo>
                    <a:lnTo>
                      <a:pt x="1076" y="161"/>
                    </a:lnTo>
                    <a:cubicBezTo>
                      <a:pt x="1205" y="191"/>
                      <a:pt x="1297" y="302"/>
                      <a:pt x="1297" y="437"/>
                    </a:cubicBezTo>
                    <a:cubicBezTo>
                      <a:pt x="1297" y="591"/>
                      <a:pt x="1174" y="720"/>
                      <a:pt x="1020" y="720"/>
                    </a:cubicBezTo>
                    <a:cubicBezTo>
                      <a:pt x="953" y="720"/>
                      <a:pt x="891" y="695"/>
                      <a:pt x="842" y="652"/>
                    </a:cubicBezTo>
                    <a:lnTo>
                      <a:pt x="474" y="1426"/>
                    </a:lnTo>
                    <a:cubicBezTo>
                      <a:pt x="541" y="1463"/>
                      <a:pt x="584" y="1537"/>
                      <a:pt x="584" y="1617"/>
                    </a:cubicBezTo>
                    <a:cubicBezTo>
                      <a:pt x="584" y="1739"/>
                      <a:pt x="486" y="1838"/>
                      <a:pt x="369" y="1838"/>
                    </a:cubicBezTo>
                    <a:cubicBezTo>
                      <a:pt x="338" y="1838"/>
                      <a:pt x="314" y="1832"/>
                      <a:pt x="289" y="1819"/>
                    </a:cubicBezTo>
                    <a:lnTo>
                      <a:pt x="1" y="2421"/>
                    </a:lnTo>
                    <a:cubicBezTo>
                      <a:pt x="228" y="2524"/>
                      <a:pt x="677" y="2694"/>
                      <a:pt x="1223" y="2694"/>
                    </a:cubicBezTo>
                    <a:cubicBezTo>
                      <a:pt x="1563" y="2694"/>
                      <a:pt x="1939" y="2628"/>
                      <a:pt x="2323" y="2440"/>
                    </a:cubicBezTo>
                    <a:lnTo>
                      <a:pt x="2102" y="1991"/>
                    </a:lnTo>
                    <a:cubicBezTo>
                      <a:pt x="2046" y="2016"/>
                      <a:pt x="1991" y="2028"/>
                      <a:pt x="1923" y="2028"/>
                    </a:cubicBezTo>
                    <a:cubicBezTo>
                      <a:pt x="1696" y="2028"/>
                      <a:pt x="1512" y="1844"/>
                      <a:pt x="1512" y="1617"/>
                    </a:cubicBezTo>
                    <a:cubicBezTo>
                      <a:pt x="1512" y="1457"/>
                      <a:pt x="1610" y="1316"/>
                      <a:pt x="1751" y="1248"/>
                    </a:cubicBezTo>
                    <a:lnTo>
                      <a:pt x="1156" y="1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463;p22"/>
              <p:cNvSpPr/>
              <p:nvPr/>
            </p:nvSpPr>
            <p:spPr>
              <a:xfrm>
                <a:off x="2683310" y="1649723"/>
                <a:ext cx="273289" cy="68348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658" extrusionOk="0">
                    <a:moveTo>
                      <a:pt x="148" y="0"/>
                    </a:moveTo>
                    <a:lnTo>
                      <a:pt x="1" y="314"/>
                    </a:lnTo>
                    <a:cubicBezTo>
                      <a:pt x="1" y="314"/>
                      <a:pt x="517" y="658"/>
                      <a:pt x="1334" y="658"/>
                    </a:cubicBezTo>
                    <a:cubicBezTo>
                      <a:pt x="2157" y="658"/>
                      <a:pt x="2630" y="314"/>
                      <a:pt x="2630" y="314"/>
                    </a:cubicBezTo>
                    <a:lnTo>
                      <a:pt x="2489" y="19"/>
                    </a:lnTo>
                    <a:cubicBezTo>
                      <a:pt x="2103" y="216"/>
                      <a:pt x="1721" y="284"/>
                      <a:pt x="1378" y="284"/>
                    </a:cubicBezTo>
                    <a:cubicBezTo>
                      <a:pt x="812" y="284"/>
                      <a:pt x="351" y="100"/>
                      <a:pt x="148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464;p22"/>
              <p:cNvSpPr/>
              <p:nvPr/>
            </p:nvSpPr>
            <p:spPr>
              <a:xfrm>
                <a:off x="2740129" y="1592280"/>
                <a:ext cx="61389" cy="6066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84" extrusionOk="0">
                    <a:moveTo>
                      <a:pt x="296" y="0"/>
                    </a:moveTo>
                    <a:cubicBezTo>
                      <a:pt x="136" y="0"/>
                      <a:pt x="1" y="129"/>
                      <a:pt x="1" y="289"/>
                    </a:cubicBezTo>
                    <a:cubicBezTo>
                      <a:pt x="1" y="449"/>
                      <a:pt x="136" y="584"/>
                      <a:pt x="296" y="584"/>
                    </a:cubicBezTo>
                    <a:cubicBezTo>
                      <a:pt x="455" y="584"/>
                      <a:pt x="591" y="449"/>
                      <a:pt x="591" y="289"/>
                    </a:cubicBezTo>
                    <a:cubicBezTo>
                      <a:pt x="591" y="129"/>
                      <a:pt x="455" y="0"/>
                      <a:pt x="296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465;p22"/>
              <p:cNvSpPr/>
              <p:nvPr/>
            </p:nvSpPr>
            <p:spPr>
              <a:xfrm>
                <a:off x="2839745" y="1622923"/>
                <a:ext cx="38952" cy="3895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75" extrusionOk="0">
                    <a:moveTo>
                      <a:pt x="191" y="0"/>
                    </a:moveTo>
                    <a:cubicBezTo>
                      <a:pt x="86" y="0"/>
                      <a:pt x="0" y="80"/>
                      <a:pt x="0" y="185"/>
                    </a:cubicBezTo>
                    <a:cubicBezTo>
                      <a:pt x="0" y="289"/>
                      <a:pt x="86" y="375"/>
                      <a:pt x="191" y="375"/>
                    </a:cubicBezTo>
                    <a:cubicBezTo>
                      <a:pt x="295" y="375"/>
                      <a:pt x="375" y="289"/>
                      <a:pt x="375" y="185"/>
                    </a:cubicBezTo>
                    <a:cubicBezTo>
                      <a:pt x="375" y="80"/>
                      <a:pt x="295" y="0"/>
                      <a:pt x="191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466;p22"/>
              <p:cNvSpPr/>
              <p:nvPr/>
            </p:nvSpPr>
            <p:spPr>
              <a:xfrm>
                <a:off x="2862078" y="1529125"/>
                <a:ext cx="54325" cy="7094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683" extrusionOk="0">
                    <a:moveTo>
                      <a:pt x="209" y="0"/>
                    </a:moveTo>
                    <a:cubicBezTo>
                      <a:pt x="86" y="55"/>
                      <a:pt x="0" y="178"/>
                      <a:pt x="0" y="326"/>
                    </a:cubicBezTo>
                    <a:cubicBezTo>
                      <a:pt x="0" y="522"/>
                      <a:pt x="160" y="682"/>
                      <a:pt x="356" y="682"/>
                    </a:cubicBezTo>
                    <a:cubicBezTo>
                      <a:pt x="418" y="682"/>
                      <a:pt x="473" y="670"/>
                      <a:pt x="522" y="645"/>
                    </a:cubicBezTo>
                    <a:cubicBezTo>
                      <a:pt x="473" y="535"/>
                      <a:pt x="277" y="135"/>
                      <a:pt x="209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467;p22"/>
              <p:cNvSpPr/>
              <p:nvPr/>
            </p:nvSpPr>
            <p:spPr>
              <a:xfrm>
                <a:off x="2797572" y="1555301"/>
                <a:ext cx="28877" cy="28773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77" extrusionOk="0">
                    <a:moveTo>
                      <a:pt x="142" y="0"/>
                    </a:moveTo>
                    <a:cubicBezTo>
                      <a:pt x="62" y="0"/>
                      <a:pt x="1" y="61"/>
                      <a:pt x="1" y="141"/>
                    </a:cubicBezTo>
                    <a:cubicBezTo>
                      <a:pt x="1" y="215"/>
                      <a:pt x="62" y="276"/>
                      <a:pt x="142" y="276"/>
                    </a:cubicBezTo>
                    <a:cubicBezTo>
                      <a:pt x="216" y="276"/>
                      <a:pt x="277" y="215"/>
                      <a:pt x="277" y="141"/>
                    </a:cubicBezTo>
                    <a:cubicBezTo>
                      <a:pt x="277" y="61"/>
                      <a:pt x="216" y="0"/>
                      <a:pt x="142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468;p22"/>
              <p:cNvSpPr/>
              <p:nvPr/>
            </p:nvSpPr>
            <p:spPr>
              <a:xfrm>
                <a:off x="2730573" y="1547615"/>
                <a:ext cx="24410" cy="31993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08" extrusionOk="0">
                    <a:moveTo>
                      <a:pt x="154" y="0"/>
                    </a:moveTo>
                    <a:cubicBezTo>
                      <a:pt x="130" y="43"/>
                      <a:pt x="25" y="246"/>
                      <a:pt x="1" y="295"/>
                    </a:cubicBezTo>
                    <a:cubicBezTo>
                      <a:pt x="19" y="301"/>
                      <a:pt x="44" y="307"/>
                      <a:pt x="68" y="307"/>
                    </a:cubicBezTo>
                    <a:cubicBezTo>
                      <a:pt x="160" y="307"/>
                      <a:pt x="234" y="234"/>
                      <a:pt x="234" y="142"/>
                    </a:cubicBezTo>
                    <a:cubicBezTo>
                      <a:pt x="234" y="86"/>
                      <a:pt x="197" y="31"/>
                      <a:pt x="154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469;p22"/>
              <p:cNvSpPr/>
              <p:nvPr/>
            </p:nvSpPr>
            <p:spPr>
              <a:xfrm>
                <a:off x="2782087" y="1416110"/>
                <a:ext cx="39679" cy="4736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56" extrusionOk="0">
                    <a:moveTo>
                      <a:pt x="191" y="1"/>
                    </a:moveTo>
                    <a:cubicBezTo>
                      <a:pt x="161" y="62"/>
                      <a:pt x="31" y="326"/>
                      <a:pt x="1" y="394"/>
                    </a:cubicBezTo>
                    <a:cubicBezTo>
                      <a:pt x="38" y="431"/>
                      <a:pt x="93" y="455"/>
                      <a:pt x="154" y="455"/>
                    </a:cubicBezTo>
                    <a:cubicBezTo>
                      <a:pt x="277" y="455"/>
                      <a:pt x="382" y="357"/>
                      <a:pt x="382" y="228"/>
                    </a:cubicBezTo>
                    <a:cubicBezTo>
                      <a:pt x="382" y="117"/>
                      <a:pt x="302" y="19"/>
                      <a:pt x="191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470;p22"/>
              <p:cNvSpPr/>
              <p:nvPr/>
            </p:nvSpPr>
            <p:spPr>
              <a:xfrm>
                <a:off x="2805770" y="1483109"/>
                <a:ext cx="44042" cy="44146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25" extrusionOk="0">
                    <a:moveTo>
                      <a:pt x="215" y="1"/>
                    </a:moveTo>
                    <a:cubicBezTo>
                      <a:pt x="98" y="1"/>
                      <a:pt x="0" y="93"/>
                      <a:pt x="0" y="210"/>
                    </a:cubicBezTo>
                    <a:cubicBezTo>
                      <a:pt x="0" y="326"/>
                      <a:pt x="98" y="425"/>
                      <a:pt x="215" y="425"/>
                    </a:cubicBezTo>
                    <a:cubicBezTo>
                      <a:pt x="332" y="425"/>
                      <a:pt x="424" y="326"/>
                      <a:pt x="424" y="210"/>
                    </a:cubicBezTo>
                    <a:cubicBezTo>
                      <a:pt x="424" y="93"/>
                      <a:pt x="332" y="1"/>
                      <a:pt x="215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471;p22"/>
              <p:cNvSpPr/>
              <p:nvPr/>
            </p:nvSpPr>
            <p:spPr>
              <a:xfrm>
                <a:off x="2757372" y="1745391"/>
                <a:ext cx="157055" cy="165365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92" extrusionOk="0">
                    <a:moveTo>
                      <a:pt x="798" y="202"/>
                    </a:moveTo>
                    <a:cubicBezTo>
                      <a:pt x="833" y="202"/>
                      <a:pt x="869" y="215"/>
                      <a:pt x="898" y="240"/>
                    </a:cubicBezTo>
                    <a:cubicBezTo>
                      <a:pt x="953" y="296"/>
                      <a:pt x="959" y="388"/>
                      <a:pt x="910" y="449"/>
                    </a:cubicBezTo>
                    <a:cubicBezTo>
                      <a:pt x="880" y="482"/>
                      <a:pt x="839" y="499"/>
                      <a:pt x="799" y="499"/>
                    </a:cubicBezTo>
                    <a:cubicBezTo>
                      <a:pt x="764" y="499"/>
                      <a:pt x="729" y="487"/>
                      <a:pt x="701" y="462"/>
                    </a:cubicBezTo>
                    <a:cubicBezTo>
                      <a:pt x="640" y="406"/>
                      <a:pt x="633" y="314"/>
                      <a:pt x="689" y="253"/>
                    </a:cubicBezTo>
                    <a:cubicBezTo>
                      <a:pt x="715" y="220"/>
                      <a:pt x="756" y="202"/>
                      <a:pt x="798" y="202"/>
                    </a:cubicBezTo>
                    <a:close/>
                    <a:moveTo>
                      <a:pt x="723" y="734"/>
                    </a:moveTo>
                    <a:cubicBezTo>
                      <a:pt x="750" y="734"/>
                      <a:pt x="777" y="743"/>
                      <a:pt x="799" y="763"/>
                    </a:cubicBezTo>
                    <a:cubicBezTo>
                      <a:pt x="842" y="806"/>
                      <a:pt x="848" y="879"/>
                      <a:pt x="805" y="928"/>
                    </a:cubicBezTo>
                    <a:cubicBezTo>
                      <a:pt x="782" y="955"/>
                      <a:pt x="749" y="970"/>
                      <a:pt x="717" y="970"/>
                    </a:cubicBezTo>
                    <a:cubicBezTo>
                      <a:pt x="691" y="970"/>
                      <a:pt x="665" y="960"/>
                      <a:pt x="646" y="941"/>
                    </a:cubicBezTo>
                    <a:cubicBezTo>
                      <a:pt x="597" y="898"/>
                      <a:pt x="590" y="824"/>
                      <a:pt x="633" y="775"/>
                    </a:cubicBezTo>
                    <a:cubicBezTo>
                      <a:pt x="657" y="748"/>
                      <a:pt x="690" y="734"/>
                      <a:pt x="723" y="734"/>
                    </a:cubicBezTo>
                    <a:close/>
                    <a:moveTo>
                      <a:pt x="1107" y="572"/>
                    </a:moveTo>
                    <a:cubicBezTo>
                      <a:pt x="1157" y="572"/>
                      <a:pt x="1208" y="590"/>
                      <a:pt x="1248" y="627"/>
                    </a:cubicBezTo>
                    <a:cubicBezTo>
                      <a:pt x="1334" y="701"/>
                      <a:pt x="1340" y="836"/>
                      <a:pt x="1266" y="922"/>
                    </a:cubicBezTo>
                    <a:cubicBezTo>
                      <a:pt x="1223" y="969"/>
                      <a:pt x="1162" y="994"/>
                      <a:pt x="1103" y="994"/>
                    </a:cubicBezTo>
                    <a:cubicBezTo>
                      <a:pt x="1053" y="994"/>
                      <a:pt x="1004" y="977"/>
                      <a:pt x="965" y="941"/>
                    </a:cubicBezTo>
                    <a:cubicBezTo>
                      <a:pt x="879" y="861"/>
                      <a:pt x="873" y="732"/>
                      <a:pt x="953" y="646"/>
                    </a:cubicBezTo>
                    <a:cubicBezTo>
                      <a:pt x="992" y="596"/>
                      <a:pt x="1049" y="572"/>
                      <a:pt x="1107" y="572"/>
                    </a:cubicBezTo>
                    <a:close/>
                    <a:moveTo>
                      <a:pt x="364" y="886"/>
                    </a:moveTo>
                    <a:cubicBezTo>
                      <a:pt x="403" y="886"/>
                      <a:pt x="442" y="900"/>
                      <a:pt x="474" y="928"/>
                    </a:cubicBezTo>
                    <a:cubicBezTo>
                      <a:pt x="535" y="984"/>
                      <a:pt x="541" y="1088"/>
                      <a:pt x="486" y="1150"/>
                    </a:cubicBezTo>
                    <a:cubicBezTo>
                      <a:pt x="453" y="1186"/>
                      <a:pt x="410" y="1204"/>
                      <a:pt x="366" y="1204"/>
                    </a:cubicBezTo>
                    <a:cubicBezTo>
                      <a:pt x="328" y="1204"/>
                      <a:pt x="290" y="1190"/>
                      <a:pt x="259" y="1162"/>
                    </a:cubicBezTo>
                    <a:cubicBezTo>
                      <a:pt x="191" y="1107"/>
                      <a:pt x="185" y="1002"/>
                      <a:pt x="246" y="941"/>
                    </a:cubicBezTo>
                    <a:cubicBezTo>
                      <a:pt x="276" y="905"/>
                      <a:pt x="320" y="886"/>
                      <a:pt x="364" y="886"/>
                    </a:cubicBezTo>
                    <a:close/>
                    <a:moveTo>
                      <a:pt x="468" y="1"/>
                    </a:moveTo>
                    <a:lnTo>
                      <a:pt x="382" y="296"/>
                    </a:lnTo>
                    <a:cubicBezTo>
                      <a:pt x="412" y="308"/>
                      <a:pt x="449" y="326"/>
                      <a:pt x="480" y="351"/>
                    </a:cubicBezTo>
                    <a:cubicBezTo>
                      <a:pt x="584" y="443"/>
                      <a:pt x="590" y="603"/>
                      <a:pt x="498" y="707"/>
                    </a:cubicBezTo>
                    <a:cubicBezTo>
                      <a:pt x="449" y="765"/>
                      <a:pt x="381" y="794"/>
                      <a:pt x="315" y="794"/>
                    </a:cubicBezTo>
                    <a:cubicBezTo>
                      <a:pt x="289" y="794"/>
                      <a:pt x="264" y="790"/>
                      <a:pt x="240" y="781"/>
                    </a:cubicBezTo>
                    <a:lnTo>
                      <a:pt x="1" y="1592"/>
                    </a:lnTo>
                    <a:lnTo>
                      <a:pt x="105" y="1549"/>
                    </a:lnTo>
                    <a:cubicBezTo>
                      <a:pt x="56" y="1488"/>
                      <a:pt x="56" y="1395"/>
                      <a:pt x="111" y="1334"/>
                    </a:cubicBezTo>
                    <a:cubicBezTo>
                      <a:pt x="147" y="1298"/>
                      <a:pt x="194" y="1279"/>
                      <a:pt x="241" y="1279"/>
                    </a:cubicBezTo>
                    <a:cubicBezTo>
                      <a:pt x="282" y="1279"/>
                      <a:pt x="323" y="1293"/>
                      <a:pt x="357" y="1322"/>
                    </a:cubicBezTo>
                    <a:cubicBezTo>
                      <a:pt x="382" y="1346"/>
                      <a:pt x="406" y="1383"/>
                      <a:pt x="412" y="1420"/>
                    </a:cubicBezTo>
                    <a:lnTo>
                      <a:pt x="891" y="1217"/>
                    </a:lnTo>
                    <a:cubicBezTo>
                      <a:pt x="879" y="1174"/>
                      <a:pt x="885" y="1125"/>
                      <a:pt x="916" y="1088"/>
                    </a:cubicBezTo>
                    <a:cubicBezTo>
                      <a:pt x="943" y="1058"/>
                      <a:pt x="980" y="1043"/>
                      <a:pt x="1018" y="1043"/>
                    </a:cubicBezTo>
                    <a:cubicBezTo>
                      <a:pt x="1050" y="1043"/>
                      <a:pt x="1081" y="1053"/>
                      <a:pt x="1106" y="1076"/>
                    </a:cubicBezTo>
                    <a:cubicBezTo>
                      <a:pt x="1119" y="1088"/>
                      <a:pt x="1131" y="1100"/>
                      <a:pt x="1137" y="1113"/>
                    </a:cubicBezTo>
                    <a:lnTo>
                      <a:pt x="1512" y="959"/>
                    </a:lnTo>
                    <a:cubicBezTo>
                      <a:pt x="1414" y="732"/>
                      <a:pt x="1119" y="185"/>
                      <a:pt x="468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472;p22"/>
              <p:cNvSpPr/>
              <p:nvPr/>
            </p:nvSpPr>
            <p:spPr>
              <a:xfrm>
                <a:off x="2806505" y="1723681"/>
                <a:ext cx="130256" cy="120077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156" extrusionOk="0">
                    <a:moveTo>
                      <a:pt x="56" y="1"/>
                    </a:moveTo>
                    <a:lnTo>
                      <a:pt x="1" y="191"/>
                    </a:lnTo>
                    <a:cubicBezTo>
                      <a:pt x="676" y="370"/>
                      <a:pt x="971" y="953"/>
                      <a:pt x="1057" y="1156"/>
                    </a:cubicBezTo>
                    <a:lnTo>
                      <a:pt x="1254" y="1076"/>
                    </a:lnTo>
                    <a:cubicBezTo>
                      <a:pt x="1254" y="1076"/>
                      <a:pt x="1162" y="707"/>
                      <a:pt x="787" y="370"/>
                    </a:cubicBezTo>
                    <a:cubicBezTo>
                      <a:pt x="412" y="38"/>
                      <a:pt x="56" y="1"/>
                      <a:pt x="56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473;p22"/>
              <p:cNvSpPr/>
              <p:nvPr/>
            </p:nvSpPr>
            <p:spPr>
              <a:xfrm>
                <a:off x="2851794" y="1808131"/>
                <a:ext cx="41030" cy="37394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0" extrusionOk="0">
                    <a:moveTo>
                      <a:pt x="195" y="1"/>
                    </a:moveTo>
                    <a:cubicBezTo>
                      <a:pt x="146" y="1"/>
                      <a:pt x="98" y="21"/>
                      <a:pt x="62" y="60"/>
                    </a:cubicBezTo>
                    <a:cubicBezTo>
                      <a:pt x="1" y="134"/>
                      <a:pt x="7" y="245"/>
                      <a:pt x="81" y="312"/>
                    </a:cubicBezTo>
                    <a:cubicBezTo>
                      <a:pt x="112" y="344"/>
                      <a:pt x="155" y="359"/>
                      <a:pt x="198" y="359"/>
                    </a:cubicBezTo>
                    <a:cubicBezTo>
                      <a:pt x="247" y="359"/>
                      <a:pt x="297" y="339"/>
                      <a:pt x="333" y="300"/>
                    </a:cubicBezTo>
                    <a:cubicBezTo>
                      <a:pt x="394" y="226"/>
                      <a:pt x="394" y="109"/>
                      <a:pt x="314" y="48"/>
                    </a:cubicBezTo>
                    <a:cubicBezTo>
                      <a:pt x="280" y="16"/>
                      <a:pt x="237" y="1"/>
                      <a:pt x="195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474;p22"/>
              <p:cNvSpPr/>
              <p:nvPr/>
            </p:nvSpPr>
            <p:spPr>
              <a:xfrm>
                <a:off x="2826968" y="1769802"/>
                <a:ext cx="26280" cy="2399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31" extrusionOk="0">
                    <a:moveTo>
                      <a:pt x="129" y="1"/>
                    </a:moveTo>
                    <a:cubicBezTo>
                      <a:pt x="98" y="1"/>
                      <a:pt x="66" y="13"/>
                      <a:pt x="43" y="36"/>
                    </a:cubicBezTo>
                    <a:cubicBezTo>
                      <a:pt x="0" y="85"/>
                      <a:pt x="0" y="159"/>
                      <a:pt x="49" y="202"/>
                    </a:cubicBezTo>
                    <a:cubicBezTo>
                      <a:pt x="72" y="221"/>
                      <a:pt x="99" y="231"/>
                      <a:pt x="126" y="231"/>
                    </a:cubicBezTo>
                    <a:cubicBezTo>
                      <a:pt x="159" y="231"/>
                      <a:pt x="192" y="217"/>
                      <a:pt x="215" y="190"/>
                    </a:cubicBezTo>
                    <a:cubicBezTo>
                      <a:pt x="252" y="147"/>
                      <a:pt x="252" y="73"/>
                      <a:pt x="203" y="30"/>
                    </a:cubicBezTo>
                    <a:cubicBezTo>
                      <a:pt x="183" y="10"/>
                      <a:pt x="156" y="1"/>
                      <a:pt x="129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475;p22"/>
              <p:cNvSpPr/>
              <p:nvPr/>
            </p:nvSpPr>
            <p:spPr>
              <a:xfrm>
                <a:off x="2782926" y="1779254"/>
                <a:ext cx="31993" cy="4518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35" extrusionOk="0">
                    <a:moveTo>
                      <a:pt x="117" y="0"/>
                    </a:moveTo>
                    <a:cubicBezTo>
                      <a:pt x="99" y="74"/>
                      <a:pt x="25" y="332"/>
                      <a:pt x="0" y="424"/>
                    </a:cubicBezTo>
                    <a:cubicBezTo>
                      <a:pt x="23" y="431"/>
                      <a:pt x="46" y="435"/>
                      <a:pt x="69" y="435"/>
                    </a:cubicBezTo>
                    <a:cubicBezTo>
                      <a:pt x="129" y="435"/>
                      <a:pt x="188" y="412"/>
                      <a:pt x="228" y="363"/>
                    </a:cubicBezTo>
                    <a:cubicBezTo>
                      <a:pt x="308" y="271"/>
                      <a:pt x="301" y="136"/>
                      <a:pt x="209" y="50"/>
                    </a:cubicBezTo>
                    <a:cubicBezTo>
                      <a:pt x="185" y="31"/>
                      <a:pt x="154" y="13"/>
                      <a:pt x="117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476;p22"/>
              <p:cNvSpPr/>
              <p:nvPr/>
            </p:nvSpPr>
            <p:spPr>
              <a:xfrm>
                <a:off x="2822502" y="1824959"/>
                <a:ext cx="19840" cy="179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73" extrusionOk="0">
                    <a:moveTo>
                      <a:pt x="96" y="1"/>
                    </a:moveTo>
                    <a:cubicBezTo>
                      <a:pt x="72" y="1"/>
                      <a:pt x="48" y="10"/>
                      <a:pt x="31" y="27"/>
                    </a:cubicBezTo>
                    <a:cubicBezTo>
                      <a:pt x="0" y="64"/>
                      <a:pt x="0" y="119"/>
                      <a:pt x="37" y="150"/>
                    </a:cubicBezTo>
                    <a:cubicBezTo>
                      <a:pt x="55" y="165"/>
                      <a:pt x="75" y="172"/>
                      <a:pt x="96" y="172"/>
                    </a:cubicBezTo>
                    <a:cubicBezTo>
                      <a:pt x="118" y="172"/>
                      <a:pt x="141" y="163"/>
                      <a:pt x="160" y="144"/>
                    </a:cubicBezTo>
                    <a:cubicBezTo>
                      <a:pt x="191" y="107"/>
                      <a:pt x="185" y="52"/>
                      <a:pt x="148" y="21"/>
                    </a:cubicBezTo>
                    <a:cubicBezTo>
                      <a:pt x="134" y="7"/>
                      <a:pt x="115" y="1"/>
                      <a:pt x="96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477;p22"/>
              <p:cNvSpPr/>
              <p:nvPr/>
            </p:nvSpPr>
            <p:spPr>
              <a:xfrm>
                <a:off x="2852418" y="1857056"/>
                <a:ext cx="20567" cy="13503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104" y="1"/>
                    </a:moveTo>
                    <a:cubicBezTo>
                      <a:pt x="74" y="1"/>
                      <a:pt x="46" y="12"/>
                      <a:pt x="26" y="32"/>
                    </a:cubicBezTo>
                    <a:cubicBezTo>
                      <a:pt x="1" y="62"/>
                      <a:pt x="1" y="99"/>
                      <a:pt x="7" y="130"/>
                    </a:cubicBezTo>
                    <a:cubicBezTo>
                      <a:pt x="32" y="124"/>
                      <a:pt x="161" y="68"/>
                      <a:pt x="198" y="56"/>
                    </a:cubicBezTo>
                    <a:cubicBezTo>
                      <a:pt x="191" y="44"/>
                      <a:pt x="179" y="38"/>
                      <a:pt x="173" y="25"/>
                    </a:cubicBezTo>
                    <a:cubicBezTo>
                      <a:pt x="153" y="9"/>
                      <a:pt x="128" y="1"/>
                      <a:pt x="104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478;p22"/>
              <p:cNvSpPr/>
              <p:nvPr/>
            </p:nvSpPr>
            <p:spPr>
              <a:xfrm>
                <a:off x="2766929" y="1881466"/>
                <a:ext cx="30123" cy="2357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27" extrusionOk="0">
                    <a:moveTo>
                      <a:pt x="146" y="1"/>
                    </a:moveTo>
                    <a:cubicBezTo>
                      <a:pt x="108" y="1"/>
                      <a:pt x="70" y="16"/>
                      <a:pt x="44" y="49"/>
                    </a:cubicBezTo>
                    <a:cubicBezTo>
                      <a:pt x="1" y="98"/>
                      <a:pt x="1" y="171"/>
                      <a:pt x="38" y="227"/>
                    </a:cubicBezTo>
                    <a:cubicBezTo>
                      <a:pt x="74" y="214"/>
                      <a:pt x="240" y="147"/>
                      <a:pt x="290" y="128"/>
                    </a:cubicBezTo>
                    <a:cubicBezTo>
                      <a:pt x="283" y="92"/>
                      <a:pt x="271" y="61"/>
                      <a:pt x="240" y="36"/>
                    </a:cubicBezTo>
                    <a:cubicBezTo>
                      <a:pt x="214" y="13"/>
                      <a:pt x="180" y="1"/>
                      <a:pt x="146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479;p22"/>
              <p:cNvSpPr/>
              <p:nvPr/>
            </p:nvSpPr>
            <p:spPr>
              <a:xfrm>
                <a:off x="2780329" y="1840540"/>
                <a:ext cx="30123" cy="2690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9" extrusionOk="0">
                    <a:moveTo>
                      <a:pt x="143" y="0"/>
                    </a:moveTo>
                    <a:cubicBezTo>
                      <a:pt x="108" y="0"/>
                      <a:pt x="73" y="14"/>
                      <a:pt x="50" y="43"/>
                    </a:cubicBezTo>
                    <a:cubicBezTo>
                      <a:pt x="1" y="98"/>
                      <a:pt x="7" y="178"/>
                      <a:pt x="56" y="227"/>
                    </a:cubicBezTo>
                    <a:cubicBezTo>
                      <a:pt x="82" y="248"/>
                      <a:pt x="113" y="258"/>
                      <a:pt x="144" y="258"/>
                    </a:cubicBezTo>
                    <a:cubicBezTo>
                      <a:pt x="179" y="258"/>
                      <a:pt x="214" y="245"/>
                      <a:pt x="240" y="215"/>
                    </a:cubicBezTo>
                    <a:cubicBezTo>
                      <a:pt x="290" y="160"/>
                      <a:pt x="283" y="80"/>
                      <a:pt x="228" y="31"/>
                    </a:cubicBezTo>
                    <a:cubicBezTo>
                      <a:pt x="205" y="11"/>
                      <a:pt x="174" y="0"/>
                      <a:pt x="143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480;p22"/>
              <p:cNvSpPr/>
              <p:nvPr/>
            </p:nvSpPr>
            <p:spPr>
              <a:xfrm>
                <a:off x="2444710" y="1969448"/>
                <a:ext cx="248982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1887" extrusionOk="0">
                    <a:moveTo>
                      <a:pt x="861" y="324"/>
                    </a:moveTo>
                    <a:cubicBezTo>
                      <a:pt x="908" y="324"/>
                      <a:pt x="956" y="335"/>
                      <a:pt x="1002" y="356"/>
                    </a:cubicBezTo>
                    <a:cubicBezTo>
                      <a:pt x="1149" y="436"/>
                      <a:pt x="1211" y="621"/>
                      <a:pt x="1131" y="768"/>
                    </a:cubicBezTo>
                    <a:cubicBezTo>
                      <a:pt x="1074" y="876"/>
                      <a:pt x="967" y="936"/>
                      <a:pt x="856" y="936"/>
                    </a:cubicBezTo>
                    <a:cubicBezTo>
                      <a:pt x="810" y="936"/>
                      <a:pt x="763" y="925"/>
                      <a:pt x="719" y="903"/>
                    </a:cubicBezTo>
                    <a:cubicBezTo>
                      <a:pt x="572" y="823"/>
                      <a:pt x="510" y="639"/>
                      <a:pt x="584" y="492"/>
                    </a:cubicBezTo>
                    <a:cubicBezTo>
                      <a:pt x="640" y="384"/>
                      <a:pt x="748" y="324"/>
                      <a:pt x="861" y="324"/>
                    </a:cubicBezTo>
                    <a:close/>
                    <a:moveTo>
                      <a:pt x="1101" y="977"/>
                    </a:moveTo>
                    <a:cubicBezTo>
                      <a:pt x="1126" y="977"/>
                      <a:pt x="1151" y="983"/>
                      <a:pt x="1174" y="995"/>
                    </a:cubicBezTo>
                    <a:cubicBezTo>
                      <a:pt x="1260" y="1038"/>
                      <a:pt x="1290" y="1143"/>
                      <a:pt x="1247" y="1223"/>
                    </a:cubicBezTo>
                    <a:cubicBezTo>
                      <a:pt x="1217" y="1283"/>
                      <a:pt x="1158" y="1316"/>
                      <a:pt x="1097" y="1316"/>
                    </a:cubicBezTo>
                    <a:cubicBezTo>
                      <a:pt x="1071" y="1316"/>
                      <a:pt x="1044" y="1309"/>
                      <a:pt x="1020" y="1296"/>
                    </a:cubicBezTo>
                    <a:cubicBezTo>
                      <a:pt x="934" y="1253"/>
                      <a:pt x="903" y="1155"/>
                      <a:pt x="946" y="1069"/>
                    </a:cubicBezTo>
                    <a:cubicBezTo>
                      <a:pt x="977" y="1012"/>
                      <a:pt x="1039" y="977"/>
                      <a:pt x="1101" y="977"/>
                    </a:cubicBezTo>
                    <a:close/>
                    <a:moveTo>
                      <a:pt x="364" y="1008"/>
                    </a:moveTo>
                    <a:cubicBezTo>
                      <a:pt x="397" y="1008"/>
                      <a:pt x="430" y="1016"/>
                      <a:pt x="461" y="1032"/>
                    </a:cubicBezTo>
                    <a:cubicBezTo>
                      <a:pt x="565" y="1088"/>
                      <a:pt x="608" y="1217"/>
                      <a:pt x="553" y="1321"/>
                    </a:cubicBezTo>
                    <a:cubicBezTo>
                      <a:pt x="514" y="1394"/>
                      <a:pt x="439" y="1437"/>
                      <a:pt x="362" y="1437"/>
                    </a:cubicBezTo>
                    <a:cubicBezTo>
                      <a:pt x="329" y="1437"/>
                      <a:pt x="296" y="1430"/>
                      <a:pt x="264" y="1413"/>
                    </a:cubicBezTo>
                    <a:cubicBezTo>
                      <a:pt x="160" y="1358"/>
                      <a:pt x="123" y="1229"/>
                      <a:pt x="172" y="1124"/>
                    </a:cubicBezTo>
                    <a:cubicBezTo>
                      <a:pt x="211" y="1051"/>
                      <a:pt x="286" y="1008"/>
                      <a:pt x="364" y="1008"/>
                    </a:cubicBezTo>
                    <a:close/>
                    <a:moveTo>
                      <a:pt x="1496" y="1343"/>
                    </a:moveTo>
                    <a:cubicBezTo>
                      <a:pt x="1532" y="1343"/>
                      <a:pt x="1569" y="1352"/>
                      <a:pt x="1604" y="1370"/>
                    </a:cubicBezTo>
                    <a:cubicBezTo>
                      <a:pt x="1714" y="1432"/>
                      <a:pt x="1763" y="1567"/>
                      <a:pt x="1702" y="1683"/>
                    </a:cubicBezTo>
                    <a:cubicBezTo>
                      <a:pt x="1663" y="1761"/>
                      <a:pt x="1582" y="1809"/>
                      <a:pt x="1496" y="1809"/>
                    </a:cubicBezTo>
                    <a:cubicBezTo>
                      <a:pt x="1460" y="1809"/>
                      <a:pt x="1423" y="1800"/>
                      <a:pt x="1389" y="1782"/>
                    </a:cubicBezTo>
                    <a:cubicBezTo>
                      <a:pt x="1278" y="1726"/>
                      <a:pt x="1229" y="1585"/>
                      <a:pt x="1290" y="1468"/>
                    </a:cubicBezTo>
                    <a:cubicBezTo>
                      <a:pt x="1329" y="1391"/>
                      <a:pt x="1411" y="1343"/>
                      <a:pt x="1496" y="1343"/>
                    </a:cubicBezTo>
                    <a:close/>
                    <a:moveTo>
                      <a:pt x="959" y="0"/>
                    </a:moveTo>
                    <a:cubicBezTo>
                      <a:pt x="676" y="221"/>
                      <a:pt x="25" y="830"/>
                      <a:pt x="0" y="1813"/>
                    </a:cubicBezTo>
                    <a:lnTo>
                      <a:pt x="449" y="1831"/>
                    </a:lnTo>
                    <a:cubicBezTo>
                      <a:pt x="449" y="1776"/>
                      <a:pt x="461" y="1720"/>
                      <a:pt x="486" y="1671"/>
                    </a:cubicBezTo>
                    <a:cubicBezTo>
                      <a:pt x="551" y="1545"/>
                      <a:pt x="680" y="1472"/>
                      <a:pt x="813" y="1472"/>
                    </a:cubicBezTo>
                    <a:cubicBezTo>
                      <a:pt x="869" y="1472"/>
                      <a:pt x="925" y="1484"/>
                      <a:pt x="977" y="1511"/>
                    </a:cubicBezTo>
                    <a:cubicBezTo>
                      <a:pt x="1106" y="1579"/>
                      <a:pt x="1180" y="1714"/>
                      <a:pt x="1174" y="1849"/>
                    </a:cubicBezTo>
                    <a:lnTo>
                      <a:pt x="2396" y="1886"/>
                    </a:lnTo>
                    <a:lnTo>
                      <a:pt x="2304" y="1763"/>
                    </a:lnTo>
                    <a:cubicBezTo>
                      <a:pt x="2256" y="1820"/>
                      <a:pt x="2183" y="1853"/>
                      <a:pt x="2110" y="1853"/>
                    </a:cubicBezTo>
                    <a:cubicBezTo>
                      <a:pt x="2071" y="1853"/>
                      <a:pt x="2033" y="1844"/>
                      <a:pt x="1997" y="1825"/>
                    </a:cubicBezTo>
                    <a:cubicBezTo>
                      <a:pt x="1874" y="1763"/>
                      <a:pt x="1825" y="1610"/>
                      <a:pt x="1892" y="1493"/>
                    </a:cubicBezTo>
                    <a:cubicBezTo>
                      <a:pt x="1917" y="1438"/>
                      <a:pt x="1960" y="1401"/>
                      <a:pt x="2009" y="1376"/>
                    </a:cubicBezTo>
                    <a:lnTo>
                      <a:pt x="1548" y="774"/>
                    </a:lnTo>
                    <a:cubicBezTo>
                      <a:pt x="1517" y="795"/>
                      <a:pt x="1480" y="806"/>
                      <a:pt x="1442" y="806"/>
                    </a:cubicBezTo>
                    <a:cubicBezTo>
                      <a:pt x="1413" y="806"/>
                      <a:pt x="1385" y="800"/>
                      <a:pt x="1358" y="787"/>
                    </a:cubicBezTo>
                    <a:cubicBezTo>
                      <a:pt x="1260" y="737"/>
                      <a:pt x="1223" y="621"/>
                      <a:pt x="1272" y="522"/>
                    </a:cubicBezTo>
                    <a:cubicBezTo>
                      <a:pt x="1284" y="498"/>
                      <a:pt x="1297" y="479"/>
                      <a:pt x="1315" y="467"/>
                    </a:cubicBezTo>
                    <a:lnTo>
                      <a:pt x="959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481;p22"/>
              <p:cNvSpPr/>
              <p:nvPr/>
            </p:nvSpPr>
            <p:spPr>
              <a:xfrm>
                <a:off x="2403160" y="1941298"/>
                <a:ext cx="138670" cy="21647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4" extrusionOk="0">
                    <a:moveTo>
                      <a:pt x="1150" y="1"/>
                    </a:moveTo>
                    <a:cubicBezTo>
                      <a:pt x="1150" y="1"/>
                      <a:pt x="664" y="271"/>
                      <a:pt x="333" y="916"/>
                    </a:cubicBezTo>
                    <a:cubicBezTo>
                      <a:pt x="1" y="1561"/>
                      <a:pt x="81" y="2077"/>
                      <a:pt x="81" y="2077"/>
                    </a:cubicBezTo>
                    <a:lnTo>
                      <a:pt x="370" y="2084"/>
                    </a:lnTo>
                    <a:cubicBezTo>
                      <a:pt x="370" y="1064"/>
                      <a:pt x="1076" y="437"/>
                      <a:pt x="1334" y="247"/>
                    </a:cubicBezTo>
                    <a:lnTo>
                      <a:pt x="1150" y="1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482;p22"/>
              <p:cNvSpPr/>
              <p:nvPr/>
            </p:nvSpPr>
            <p:spPr>
              <a:xfrm>
                <a:off x="2503399" y="2008193"/>
                <a:ext cx="61389" cy="53806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8" extrusionOk="0">
                    <a:moveTo>
                      <a:pt x="296" y="0"/>
                    </a:moveTo>
                    <a:cubicBezTo>
                      <a:pt x="201" y="0"/>
                      <a:pt x="110" y="50"/>
                      <a:pt x="62" y="137"/>
                    </a:cubicBezTo>
                    <a:cubicBezTo>
                      <a:pt x="0" y="266"/>
                      <a:pt x="50" y="420"/>
                      <a:pt x="172" y="487"/>
                    </a:cubicBezTo>
                    <a:cubicBezTo>
                      <a:pt x="212" y="508"/>
                      <a:pt x="254" y="518"/>
                      <a:pt x="295" y="518"/>
                    </a:cubicBezTo>
                    <a:cubicBezTo>
                      <a:pt x="390" y="518"/>
                      <a:pt x="480" y="466"/>
                      <a:pt x="523" y="377"/>
                    </a:cubicBezTo>
                    <a:cubicBezTo>
                      <a:pt x="590" y="248"/>
                      <a:pt x="541" y="94"/>
                      <a:pt x="412" y="26"/>
                    </a:cubicBezTo>
                    <a:cubicBezTo>
                      <a:pt x="374" y="9"/>
                      <a:pt x="335" y="0"/>
                      <a:pt x="296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483;p22"/>
              <p:cNvSpPr/>
              <p:nvPr/>
            </p:nvSpPr>
            <p:spPr>
              <a:xfrm>
                <a:off x="2462576" y="2079035"/>
                <a:ext cx="39679" cy="34797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35" extrusionOk="0">
                    <a:moveTo>
                      <a:pt x="190" y="1"/>
                    </a:moveTo>
                    <a:cubicBezTo>
                      <a:pt x="129" y="1"/>
                      <a:pt x="73" y="33"/>
                      <a:pt x="43" y="88"/>
                    </a:cubicBezTo>
                    <a:cubicBezTo>
                      <a:pt x="0" y="174"/>
                      <a:pt x="31" y="272"/>
                      <a:pt x="117" y="315"/>
                    </a:cubicBezTo>
                    <a:cubicBezTo>
                      <a:pt x="141" y="328"/>
                      <a:pt x="167" y="334"/>
                      <a:pt x="193" y="334"/>
                    </a:cubicBezTo>
                    <a:cubicBezTo>
                      <a:pt x="251" y="334"/>
                      <a:pt x="308" y="301"/>
                      <a:pt x="338" y="241"/>
                    </a:cubicBezTo>
                    <a:cubicBezTo>
                      <a:pt x="381" y="162"/>
                      <a:pt x="350" y="63"/>
                      <a:pt x="271" y="20"/>
                    </a:cubicBezTo>
                    <a:cubicBezTo>
                      <a:pt x="244" y="7"/>
                      <a:pt x="217" y="1"/>
                      <a:pt x="190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484;p22"/>
              <p:cNvSpPr/>
              <p:nvPr/>
            </p:nvSpPr>
            <p:spPr>
              <a:xfrm>
                <a:off x="2495712" y="2127233"/>
                <a:ext cx="66478" cy="3438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31" extrusionOk="0">
                    <a:moveTo>
                      <a:pt x="320" y="0"/>
                    </a:moveTo>
                    <a:cubicBezTo>
                      <a:pt x="204" y="0"/>
                      <a:pt x="94" y="63"/>
                      <a:pt x="38" y="171"/>
                    </a:cubicBezTo>
                    <a:cubicBezTo>
                      <a:pt x="13" y="220"/>
                      <a:pt x="1" y="269"/>
                      <a:pt x="1" y="318"/>
                    </a:cubicBezTo>
                    <a:cubicBezTo>
                      <a:pt x="105" y="324"/>
                      <a:pt x="498" y="330"/>
                      <a:pt x="640" y="330"/>
                    </a:cubicBezTo>
                    <a:cubicBezTo>
                      <a:pt x="640" y="214"/>
                      <a:pt x="578" y="91"/>
                      <a:pt x="468" y="35"/>
                    </a:cubicBezTo>
                    <a:cubicBezTo>
                      <a:pt x="420" y="12"/>
                      <a:pt x="370" y="0"/>
                      <a:pt x="320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485;p22"/>
              <p:cNvSpPr/>
              <p:nvPr/>
            </p:nvSpPr>
            <p:spPr>
              <a:xfrm>
                <a:off x="2544222" y="2075919"/>
                <a:ext cx="28877" cy="2576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48" extrusionOk="0">
                    <a:moveTo>
                      <a:pt x="142" y="0"/>
                    </a:moveTo>
                    <a:cubicBezTo>
                      <a:pt x="96" y="0"/>
                      <a:pt x="53" y="25"/>
                      <a:pt x="31" y="69"/>
                    </a:cubicBezTo>
                    <a:cubicBezTo>
                      <a:pt x="1" y="124"/>
                      <a:pt x="19" y="204"/>
                      <a:pt x="81" y="235"/>
                    </a:cubicBezTo>
                    <a:cubicBezTo>
                      <a:pt x="98" y="244"/>
                      <a:pt x="117" y="248"/>
                      <a:pt x="136" y="248"/>
                    </a:cubicBezTo>
                    <a:cubicBezTo>
                      <a:pt x="181" y="248"/>
                      <a:pt x="225" y="223"/>
                      <a:pt x="246" y="179"/>
                    </a:cubicBezTo>
                    <a:cubicBezTo>
                      <a:pt x="277" y="118"/>
                      <a:pt x="253" y="44"/>
                      <a:pt x="197" y="13"/>
                    </a:cubicBezTo>
                    <a:cubicBezTo>
                      <a:pt x="179" y="4"/>
                      <a:pt x="160" y="0"/>
                      <a:pt x="142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486;p22"/>
              <p:cNvSpPr/>
              <p:nvPr/>
            </p:nvSpPr>
            <p:spPr>
              <a:xfrm>
                <a:off x="2577462" y="2021073"/>
                <a:ext cx="24929" cy="27318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3" extrusionOk="0">
                    <a:moveTo>
                      <a:pt x="74" y="1"/>
                    </a:moveTo>
                    <a:cubicBezTo>
                      <a:pt x="55" y="13"/>
                      <a:pt x="43" y="25"/>
                      <a:pt x="37" y="44"/>
                    </a:cubicBezTo>
                    <a:cubicBezTo>
                      <a:pt x="0" y="118"/>
                      <a:pt x="25" y="210"/>
                      <a:pt x="98" y="247"/>
                    </a:cubicBezTo>
                    <a:cubicBezTo>
                      <a:pt x="120" y="257"/>
                      <a:pt x="142" y="262"/>
                      <a:pt x="163" y="262"/>
                    </a:cubicBezTo>
                    <a:cubicBezTo>
                      <a:pt x="189" y="262"/>
                      <a:pt x="216" y="254"/>
                      <a:pt x="240" y="240"/>
                    </a:cubicBezTo>
                    <a:cubicBezTo>
                      <a:pt x="215" y="204"/>
                      <a:pt x="98" y="44"/>
                      <a:pt x="74" y="1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487;p22"/>
              <p:cNvSpPr/>
              <p:nvPr/>
            </p:nvSpPr>
            <p:spPr>
              <a:xfrm>
                <a:off x="2639994" y="2116222"/>
                <a:ext cx="40926" cy="40822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3" extrusionOk="0">
                    <a:moveTo>
                      <a:pt x="160" y="0"/>
                    </a:moveTo>
                    <a:cubicBezTo>
                      <a:pt x="117" y="19"/>
                      <a:pt x="74" y="49"/>
                      <a:pt x="49" y="98"/>
                    </a:cubicBezTo>
                    <a:cubicBezTo>
                      <a:pt x="0" y="197"/>
                      <a:pt x="37" y="320"/>
                      <a:pt x="135" y="369"/>
                    </a:cubicBezTo>
                    <a:cubicBezTo>
                      <a:pt x="166" y="385"/>
                      <a:pt x="198" y="393"/>
                      <a:pt x="230" y="393"/>
                    </a:cubicBezTo>
                    <a:cubicBezTo>
                      <a:pt x="292" y="393"/>
                      <a:pt x="352" y="363"/>
                      <a:pt x="393" y="313"/>
                    </a:cubicBezTo>
                    <a:cubicBezTo>
                      <a:pt x="357" y="264"/>
                      <a:pt x="203" y="62"/>
                      <a:pt x="160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488;p22"/>
              <p:cNvSpPr/>
              <p:nvPr/>
            </p:nvSpPr>
            <p:spPr>
              <a:xfrm>
                <a:off x="2578085" y="2113729"/>
                <a:ext cx="44146" cy="38848"/>
              </a:xfrm>
              <a:custGeom>
                <a:avLst/>
                <a:gdLst/>
                <a:ahLst/>
                <a:cxnLst/>
                <a:rect l="l" t="t" r="r" b="b"/>
                <a:pathLst>
                  <a:path w="425" h="374" extrusionOk="0">
                    <a:moveTo>
                      <a:pt x="220" y="0"/>
                    </a:moveTo>
                    <a:cubicBezTo>
                      <a:pt x="149" y="0"/>
                      <a:pt x="79" y="38"/>
                      <a:pt x="43" y="104"/>
                    </a:cubicBezTo>
                    <a:cubicBezTo>
                      <a:pt x="0" y="196"/>
                      <a:pt x="37" y="307"/>
                      <a:pt x="129" y="356"/>
                    </a:cubicBezTo>
                    <a:cubicBezTo>
                      <a:pt x="155" y="368"/>
                      <a:pt x="183" y="374"/>
                      <a:pt x="210" y="374"/>
                    </a:cubicBezTo>
                    <a:cubicBezTo>
                      <a:pt x="279" y="374"/>
                      <a:pt x="346" y="336"/>
                      <a:pt x="381" y="270"/>
                    </a:cubicBezTo>
                    <a:cubicBezTo>
                      <a:pt x="424" y="184"/>
                      <a:pt x="393" y="67"/>
                      <a:pt x="301" y="18"/>
                    </a:cubicBezTo>
                    <a:cubicBezTo>
                      <a:pt x="275" y="6"/>
                      <a:pt x="247" y="0"/>
                      <a:pt x="220" y="0"/>
                    </a:cubicBez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" name="Google Shape;1491;p22"/>
            <p:cNvGrpSpPr/>
            <p:nvPr/>
          </p:nvGrpSpPr>
          <p:grpSpPr>
            <a:xfrm>
              <a:off x="6963669" y="2086353"/>
              <a:ext cx="1722554" cy="781235"/>
              <a:chOff x="1948078" y="2165147"/>
              <a:chExt cx="1722554" cy="781235"/>
            </a:xfrm>
          </p:grpSpPr>
          <p:sp>
            <p:nvSpPr>
              <p:cNvPr id="201" name="Google Shape;1492;p22"/>
              <p:cNvSpPr/>
              <p:nvPr/>
            </p:nvSpPr>
            <p:spPr>
              <a:xfrm>
                <a:off x="1948078" y="2600692"/>
                <a:ext cx="247632" cy="328133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3159" extrusionOk="0">
                    <a:moveTo>
                      <a:pt x="1801" y="0"/>
                    </a:moveTo>
                    <a:cubicBezTo>
                      <a:pt x="1781" y="0"/>
                      <a:pt x="1760" y="2"/>
                      <a:pt x="1739" y="5"/>
                    </a:cubicBezTo>
                    <a:cubicBezTo>
                      <a:pt x="1524" y="42"/>
                      <a:pt x="1376" y="245"/>
                      <a:pt x="1413" y="460"/>
                    </a:cubicBezTo>
                    <a:cubicBezTo>
                      <a:pt x="1438" y="626"/>
                      <a:pt x="1438" y="792"/>
                      <a:pt x="1407" y="951"/>
                    </a:cubicBezTo>
                    <a:lnTo>
                      <a:pt x="1727" y="1056"/>
                    </a:lnTo>
                    <a:lnTo>
                      <a:pt x="1389" y="1062"/>
                    </a:lnTo>
                    <a:cubicBezTo>
                      <a:pt x="1352" y="1197"/>
                      <a:pt x="1303" y="1332"/>
                      <a:pt x="1235" y="1455"/>
                    </a:cubicBezTo>
                    <a:lnTo>
                      <a:pt x="1462" y="1547"/>
                    </a:lnTo>
                    <a:lnTo>
                      <a:pt x="1198" y="1529"/>
                    </a:lnTo>
                    <a:cubicBezTo>
                      <a:pt x="1131" y="1646"/>
                      <a:pt x="1051" y="1756"/>
                      <a:pt x="965" y="1861"/>
                    </a:cubicBezTo>
                    <a:lnTo>
                      <a:pt x="1204" y="2051"/>
                    </a:lnTo>
                    <a:lnTo>
                      <a:pt x="891" y="1940"/>
                    </a:lnTo>
                    <a:cubicBezTo>
                      <a:pt x="817" y="2014"/>
                      <a:pt x="737" y="2088"/>
                      <a:pt x="651" y="2156"/>
                    </a:cubicBezTo>
                    <a:lnTo>
                      <a:pt x="928" y="2426"/>
                    </a:lnTo>
                    <a:lnTo>
                      <a:pt x="578" y="2217"/>
                    </a:lnTo>
                    <a:cubicBezTo>
                      <a:pt x="473" y="2297"/>
                      <a:pt x="369" y="2364"/>
                      <a:pt x="264" y="2420"/>
                    </a:cubicBezTo>
                    <a:cubicBezTo>
                      <a:pt x="74" y="2524"/>
                      <a:pt x="0" y="2764"/>
                      <a:pt x="105" y="2954"/>
                    </a:cubicBezTo>
                    <a:cubicBezTo>
                      <a:pt x="177" y="3086"/>
                      <a:pt x="311" y="3159"/>
                      <a:pt x="449" y="3159"/>
                    </a:cubicBezTo>
                    <a:cubicBezTo>
                      <a:pt x="511" y="3159"/>
                      <a:pt x="574" y="3144"/>
                      <a:pt x="633" y="3114"/>
                    </a:cubicBezTo>
                    <a:cubicBezTo>
                      <a:pt x="1548" y="2616"/>
                      <a:pt x="2384" y="1566"/>
                      <a:pt x="2187" y="331"/>
                    </a:cubicBezTo>
                    <a:cubicBezTo>
                      <a:pt x="2175" y="269"/>
                      <a:pt x="2157" y="214"/>
                      <a:pt x="2120" y="165"/>
                    </a:cubicBezTo>
                    <a:cubicBezTo>
                      <a:pt x="2046" y="64"/>
                      <a:pt x="1930" y="0"/>
                      <a:pt x="1801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493;p22"/>
              <p:cNvSpPr/>
              <p:nvPr/>
            </p:nvSpPr>
            <p:spPr>
              <a:xfrm>
                <a:off x="2560218" y="2619909"/>
                <a:ext cx="149992" cy="323043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3110" extrusionOk="0">
                    <a:moveTo>
                      <a:pt x="515" y="0"/>
                    </a:moveTo>
                    <a:cubicBezTo>
                      <a:pt x="446" y="0"/>
                      <a:pt x="375" y="22"/>
                      <a:pt x="314" y="66"/>
                    </a:cubicBezTo>
                    <a:cubicBezTo>
                      <a:pt x="154" y="183"/>
                      <a:pt x="123" y="398"/>
                      <a:pt x="234" y="551"/>
                    </a:cubicBezTo>
                    <a:cubicBezTo>
                      <a:pt x="320" y="674"/>
                      <a:pt x="387" y="803"/>
                      <a:pt x="430" y="945"/>
                    </a:cubicBezTo>
                    <a:lnTo>
                      <a:pt x="725" y="895"/>
                    </a:lnTo>
                    <a:lnTo>
                      <a:pt x="455" y="1037"/>
                    </a:lnTo>
                    <a:cubicBezTo>
                      <a:pt x="486" y="1160"/>
                      <a:pt x="498" y="1289"/>
                      <a:pt x="492" y="1411"/>
                    </a:cubicBezTo>
                    <a:lnTo>
                      <a:pt x="713" y="1393"/>
                    </a:lnTo>
                    <a:lnTo>
                      <a:pt x="492" y="1485"/>
                    </a:lnTo>
                    <a:cubicBezTo>
                      <a:pt x="486" y="1602"/>
                      <a:pt x="467" y="1725"/>
                      <a:pt x="436" y="1835"/>
                    </a:cubicBezTo>
                    <a:lnTo>
                      <a:pt x="707" y="1891"/>
                    </a:lnTo>
                    <a:lnTo>
                      <a:pt x="412" y="1928"/>
                    </a:lnTo>
                    <a:cubicBezTo>
                      <a:pt x="387" y="2020"/>
                      <a:pt x="357" y="2112"/>
                      <a:pt x="314" y="2198"/>
                    </a:cubicBezTo>
                    <a:lnTo>
                      <a:pt x="639" y="2302"/>
                    </a:lnTo>
                    <a:lnTo>
                      <a:pt x="277" y="2278"/>
                    </a:lnTo>
                    <a:cubicBezTo>
                      <a:pt x="228" y="2376"/>
                      <a:pt x="172" y="2474"/>
                      <a:pt x="111" y="2566"/>
                    </a:cubicBezTo>
                    <a:cubicBezTo>
                      <a:pt x="0" y="2720"/>
                      <a:pt x="43" y="2935"/>
                      <a:pt x="197" y="3046"/>
                    </a:cubicBezTo>
                    <a:cubicBezTo>
                      <a:pt x="259" y="3088"/>
                      <a:pt x="329" y="3109"/>
                      <a:pt x="398" y="3109"/>
                    </a:cubicBezTo>
                    <a:cubicBezTo>
                      <a:pt x="508" y="3109"/>
                      <a:pt x="614" y="3057"/>
                      <a:pt x="682" y="2960"/>
                    </a:cubicBezTo>
                    <a:cubicBezTo>
                      <a:pt x="1204" y="2204"/>
                      <a:pt x="1444" y="1037"/>
                      <a:pt x="799" y="146"/>
                    </a:cubicBezTo>
                    <a:cubicBezTo>
                      <a:pt x="768" y="97"/>
                      <a:pt x="725" y="66"/>
                      <a:pt x="676" y="41"/>
                    </a:cubicBezTo>
                    <a:cubicBezTo>
                      <a:pt x="627" y="14"/>
                      <a:pt x="571" y="0"/>
                      <a:pt x="515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494;p22"/>
              <p:cNvSpPr/>
              <p:nvPr/>
            </p:nvSpPr>
            <p:spPr>
              <a:xfrm>
                <a:off x="3076475" y="2545950"/>
                <a:ext cx="282118" cy="211692"/>
              </a:xfrm>
              <a:custGeom>
                <a:avLst/>
                <a:gdLst/>
                <a:ahLst/>
                <a:cxnLst/>
                <a:rect l="l" t="t" r="r" b="b"/>
                <a:pathLst>
                  <a:path w="2716" h="2038" extrusionOk="0">
                    <a:moveTo>
                      <a:pt x="2366" y="1"/>
                    </a:moveTo>
                    <a:cubicBezTo>
                      <a:pt x="2217" y="1"/>
                      <a:pt x="2079" y="94"/>
                      <a:pt x="2034" y="244"/>
                    </a:cubicBezTo>
                    <a:cubicBezTo>
                      <a:pt x="1985" y="391"/>
                      <a:pt x="1917" y="520"/>
                      <a:pt x="1837" y="631"/>
                    </a:cubicBezTo>
                    <a:lnTo>
                      <a:pt x="2046" y="846"/>
                    </a:lnTo>
                    <a:lnTo>
                      <a:pt x="1770" y="710"/>
                    </a:lnTo>
                    <a:cubicBezTo>
                      <a:pt x="1690" y="809"/>
                      <a:pt x="1598" y="895"/>
                      <a:pt x="1499" y="968"/>
                    </a:cubicBezTo>
                    <a:lnTo>
                      <a:pt x="1641" y="1128"/>
                    </a:lnTo>
                    <a:lnTo>
                      <a:pt x="1438" y="1005"/>
                    </a:lnTo>
                    <a:cubicBezTo>
                      <a:pt x="1340" y="1073"/>
                      <a:pt x="1229" y="1128"/>
                      <a:pt x="1118" y="1177"/>
                    </a:cubicBezTo>
                    <a:lnTo>
                      <a:pt x="1241" y="1423"/>
                    </a:lnTo>
                    <a:lnTo>
                      <a:pt x="1032" y="1208"/>
                    </a:lnTo>
                    <a:cubicBezTo>
                      <a:pt x="940" y="1245"/>
                      <a:pt x="848" y="1269"/>
                      <a:pt x="756" y="1294"/>
                    </a:cubicBezTo>
                    <a:lnTo>
                      <a:pt x="867" y="1614"/>
                    </a:lnTo>
                    <a:lnTo>
                      <a:pt x="676" y="1306"/>
                    </a:lnTo>
                    <a:cubicBezTo>
                      <a:pt x="566" y="1331"/>
                      <a:pt x="449" y="1343"/>
                      <a:pt x="344" y="1343"/>
                    </a:cubicBezTo>
                    <a:cubicBezTo>
                      <a:pt x="154" y="1349"/>
                      <a:pt x="0" y="1509"/>
                      <a:pt x="7" y="1706"/>
                    </a:cubicBezTo>
                    <a:cubicBezTo>
                      <a:pt x="13" y="1892"/>
                      <a:pt x="166" y="2038"/>
                      <a:pt x="351" y="2038"/>
                    </a:cubicBezTo>
                    <a:cubicBezTo>
                      <a:pt x="355" y="2038"/>
                      <a:pt x="359" y="2038"/>
                      <a:pt x="363" y="2037"/>
                    </a:cubicBezTo>
                    <a:cubicBezTo>
                      <a:pt x="1284" y="2007"/>
                      <a:pt x="2359" y="1509"/>
                      <a:pt x="2691" y="452"/>
                    </a:cubicBezTo>
                    <a:cubicBezTo>
                      <a:pt x="2710" y="403"/>
                      <a:pt x="2716" y="348"/>
                      <a:pt x="2704" y="293"/>
                    </a:cubicBezTo>
                    <a:cubicBezTo>
                      <a:pt x="2685" y="170"/>
                      <a:pt x="2599" y="59"/>
                      <a:pt x="2470" y="16"/>
                    </a:cubicBezTo>
                    <a:cubicBezTo>
                      <a:pt x="2435" y="6"/>
                      <a:pt x="2400" y="1"/>
                      <a:pt x="2366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495;p22"/>
              <p:cNvSpPr/>
              <p:nvPr/>
            </p:nvSpPr>
            <p:spPr>
              <a:xfrm>
                <a:off x="3191360" y="2170652"/>
                <a:ext cx="151342" cy="275574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2653" extrusionOk="0">
                    <a:moveTo>
                      <a:pt x="347" y="1"/>
                    </a:moveTo>
                    <a:cubicBezTo>
                      <a:pt x="251" y="1"/>
                      <a:pt x="157" y="49"/>
                      <a:pt x="98" y="134"/>
                    </a:cubicBezTo>
                    <a:cubicBezTo>
                      <a:pt x="0" y="269"/>
                      <a:pt x="37" y="459"/>
                      <a:pt x="172" y="557"/>
                    </a:cubicBezTo>
                    <a:cubicBezTo>
                      <a:pt x="283" y="631"/>
                      <a:pt x="375" y="723"/>
                      <a:pt x="449" y="828"/>
                    </a:cubicBezTo>
                    <a:lnTo>
                      <a:pt x="676" y="705"/>
                    </a:lnTo>
                    <a:lnTo>
                      <a:pt x="498" y="901"/>
                    </a:lnTo>
                    <a:cubicBezTo>
                      <a:pt x="559" y="994"/>
                      <a:pt x="602" y="1092"/>
                      <a:pt x="639" y="1196"/>
                    </a:cubicBezTo>
                    <a:lnTo>
                      <a:pt x="811" y="1123"/>
                    </a:lnTo>
                    <a:lnTo>
                      <a:pt x="811" y="1123"/>
                    </a:lnTo>
                    <a:lnTo>
                      <a:pt x="658" y="1258"/>
                    </a:lnTo>
                    <a:cubicBezTo>
                      <a:pt x="682" y="1362"/>
                      <a:pt x="701" y="1461"/>
                      <a:pt x="713" y="1565"/>
                    </a:cubicBezTo>
                    <a:lnTo>
                      <a:pt x="952" y="1534"/>
                    </a:lnTo>
                    <a:lnTo>
                      <a:pt x="719" y="1651"/>
                    </a:lnTo>
                    <a:cubicBezTo>
                      <a:pt x="719" y="1737"/>
                      <a:pt x="719" y="1817"/>
                      <a:pt x="713" y="1903"/>
                    </a:cubicBezTo>
                    <a:lnTo>
                      <a:pt x="1008" y="1897"/>
                    </a:lnTo>
                    <a:lnTo>
                      <a:pt x="1008" y="1897"/>
                    </a:lnTo>
                    <a:lnTo>
                      <a:pt x="707" y="1977"/>
                    </a:lnTo>
                    <a:cubicBezTo>
                      <a:pt x="694" y="2075"/>
                      <a:pt x="676" y="2173"/>
                      <a:pt x="645" y="2265"/>
                    </a:cubicBezTo>
                    <a:cubicBezTo>
                      <a:pt x="602" y="2425"/>
                      <a:pt x="694" y="2597"/>
                      <a:pt x="860" y="2640"/>
                    </a:cubicBezTo>
                    <a:cubicBezTo>
                      <a:pt x="888" y="2649"/>
                      <a:pt x="917" y="2653"/>
                      <a:pt x="945" y="2653"/>
                    </a:cubicBezTo>
                    <a:cubicBezTo>
                      <a:pt x="1076" y="2653"/>
                      <a:pt x="1200" y="2563"/>
                      <a:pt x="1235" y="2431"/>
                    </a:cubicBezTo>
                    <a:cubicBezTo>
                      <a:pt x="1456" y="1651"/>
                      <a:pt x="1321" y="619"/>
                      <a:pt x="522" y="60"/>
                    </a:cubicBezTo>
                    <a:cubicBezTo>
                      <a:pt x="486" y="29"/>
                      <a:pt x="443" y="11"/>
                      <a:pt x="393" y="5"/>
                    </a:cubicBezTo>
                    <a:cubicBezTo>
                      <a:pt x="378" y="2"/>
                      <a:pt x="363" y="1"/>
                      <a:pt x="347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1496;p22"/>
              <p:cNvSpPr/>
              <p:nvPr/>
            </p:nvSpPr>
            <p:spPr>
              <a:xfrm>
                <a:off x="2170897" y="2474588"/>
                <a:ext cx="393885" cy="461713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4445" extrusionOk="0">
                    <a:moveTo>
                      <a:pt x="668" y="50"/>
                    </a:moveTo>
                    <a:cubicBezTo>
                      <a:pt x="827" y="50"/>
                      <a:pt x="1010" y="93"/>
                      <a:pt x="1217" y="175"/>
                    </a:cubicBezTo>
                    <a:cubicBezTo>
                      <a:pt x="1985" y="482"/>
                      <a:pt x="3048" y="1342"/>
                      <a:pt x="3490" y="2251"/>
                    </a:cubicBezTo>
                    <a:cubicBezTo>
                      <a:pt x="3742" y="2761"/>
                      <a:pt x="3724" y="3283"/>
                      <a:pt x="3441" y="3689"/>
                    </a:cubicBezTo>
                    <a:cubicBezTo>
                      <a:pt x="3115" y="4150"/>
                      <a:pt x="2501" y="4397"/>
                      <a:pt x="1716" y="4397"/>
                    </a:cubicBezTo>
                    <a:cubicBezTo>
                      <a:pt x="1570" y="4397"/>
                      <a:pt x="1417" y="4388"/>
                      <a:pt x="1260" y="4371"/>
                    </a:cubicBezTo>
                    <a:cubicBezTo>
                      <a:pt x="867" y="4328"/>
                      <a:pt x="584" y="4193"/>
                      <a:pt x="418" y="3959"/>
                    </a:cubicBezTo>
                    <a:cubicBezTo>
                      <a:pt x="117" y="3554"/>
                      <a:pt x="240" y="2927"/>
                      <a:pt x="302" y="2626"/>
                    </a:cubicBezTo>
                    <a:cubicBezTo>
                      <a:pt x="400" y="2135"/>
                      <a:pt x="480" y="1551"/>
                      <a:pt x="210" y="814"/>
                    </a:cubicBezTo>
                    <a:cubicBezTo>
                      <a:pt x="74" y="451"/>
                      <a:pt x="111" y="249"/>
                      <a:pt x="332" y="132"/>
                    </a:cubicBezTo>
                    <a:cubicBezTo>
                      <a:pt x="412" y="83"/>
                      <a:pt x="504" y="58"/>
                      <a:pt x="609" y="52"/>
                    </a:cubicBezTo>
                    <a:cubicBezTo>
                      <a:pt x="628" y="51"/>
                      <a:pt x="648" y="50"/>
                      <a:pt x="668" y="50"/>
                    </a:cubicBezTo>
                    <a:close/>
                    <a:moveTo>
                      <a:pt x="672" y="1"/>
                    </a:moveTo>
                    <a:cubicBezTo>
                      <a:pt x="533" y="1"/>
                      <a:pt x="412" y="30"/>
                      <a:pt x="308" y="89"/>
                    </a:cubicBezTo>
                    <a:cubicBezTo>
                      <a:pt x="1" y="255"/>
                      <a:pt x="62" y="556"/>
                      <a:pt x="160" y="832"/>
                    </a:cubicBezTo>
                    <a:cubicBezTo>
                      <a:pt x="431" y="1557"/>
                      <a:pt x="351" y="2135"/>
                      <a:pt x="259" y="2614"/>
                    </a:cubicBezTo>
                    <a:cubicBezTo>
                      <a:pt x="197" y="2927"/>
                      <a:pt x="68" y="3566"/>
                      <a:pt x="382" y="3990"/>
                    </a:cubicBezTo>
                    <a:cubicBezTo>
                      <a:pt x="554" y="4230"/>
                      <a:pt x="849" y="4371"/>
                      <a:pt x="1254" y="4420"/>
                    </a:cubicBezTo>
                    <a:cubicBezTo>
                      <a:pt x="1418" y="4436"/>
                      <a:pt x="1576" y="4445"/>
                      <a:pt x="1729" y="4445"/>
                    </a:cubicBezTo>
                    <a:cubicBezTo>
                      <a:pt x="1806" y="4445"/>
                      <a:pt x="1881" y="4443"/>
                      <a:pt x="1954" y="4438"/>
                    </a:cubicBezTo>
                    <a:cubicBezTo>
                      <a:pt x="2642" y="4389"/>
                      <a:pt x="3183" y="4137"/>
                      <a:pt x="3484" y="3714"/>
                    </a:cubicBezTo>
                    <a:cubicBezTo>
                      <a:pt x="3773" y="3296"/>
                      <a:pt x="3791" y="2755"/>
                      <a:pt x="3533" y="2227"/>
                    </a:cubicBezTo>
                    <a:cubicBezTo>
                      <a:pt x="3085" y="1311"/>
                      <a:pt x="2010" y="439"/>
                      <a:pt x="1236" y="126"/>
                    </a:cubicBezTo>
                    <a:cubicBezTo>
                      <a:pt x="1025" y="42"/>
                      <a:pt x="837" y="1"/>
                      <a:pt x="672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497;p22"/>
              <p:cNvSpPr/>
              <p:nvPr/>
            </p:nvSpPr>
            <p:spPr>
              <a:xfrm>
                <a:off x="2323177" y="2736559"/>
                <a:ext cx="76346" cy="567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46" extrusionOk="0">
                    <a:moveTo>
                      <a:pt x="225" y="1"/>
                    </a:moveTo>
                    <a:cubicBezTo>
                      <a:pt x="95" y="1"/>
                      <a:pt x="0" y="97"/>
                      <a:pt x="21" y="227"/>
                    </a:cubicBezTo>
                    <a:cubicBezTo>
                      <a:pt x="52" y="401"/>
                      <a:pt x="374" y="546"/>
                      <a:pt x="544" y="546"/>
                    </a:cubicBezTo>
                    <a:cubicBezTo>
                      <a:pt x="578" y="546"/>
                      <a:pt x="605" y="540"/>
                      <a:pt x="624" y="528"/>
                    </a:cubicBezTo>
                    <a:cubicBezTo>
                      <a:pt x="734" y="460"/>
                      <a:pt x="574" y="172"/>
                      <a:pt x="421" y="67"/>
                    </a:cubicBezTo>
                    <a:cubicBezTo>
                      <a:pt x="353" y="21"/>
                      <a:pt x="285" y="1"/>
                      <a:pt x="225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1498;p22"/>
              <p:cNvSpPr/>
              <p:nvPr/>
            </p:nvSpPr>
            <p:spPr>
              <a:xfrm>
                <a:off x="2194580" y="2494636"/>
                <a:ext cx="201097" cy="15456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488" extrusionOk="0">
                    <a:moveTo>
                      <a:pt x="404" y="1"/>
                    </a:moveTo>
                    <a:cubicBezTo>
                      <a:pt x="310" y="1"/>
                      <a:pt x="224" y="15"/>
                      <a:pt x="160" y="49"/>
                    </a:cubicBezTo>
                    <a:cubicBezTo>
                      <a:pt x="12" y="129"/>
                      <a:pt x="0" y="221"/>
                      <a:pt x="111" y="541"/>
                    </a:cubicBezTo>
                    <a:cubicBezTo>
                      <a:pt x="190" y="762"/>
                      <a:pt x="240" y="971"/>
                      <a:pt x="264" y="1168"/>
                    </a:cubicBezTo>
                    <a:cubicBezTo>
                      <a:pt x="336" y="1283"/>
                      <a:pt x="511" y="1419"/>
                      <a:pt x="804" y="1419"/>
                    </a:cubicBezTo>
                    <a:cubicBezTo>
                      <a:pt x="838" y="1419"/>
                      <a:pt x="873" y="1417"/>
                      <a:pt x="909" y="1413"/>
                    </a:cubicBezTo>
                    <a:cubicBezTo>
                      <a:pt x="971" y="1408"/>
                      <a:pt x="1027" y="1406"/>
                      <a:pt x="1078" y="1406"/>
                    </a:cubicBezTo>
                    <a:cubicBezTo>
                      <a:pt x="1336" y="1406"/>
                      <a:pt x="1471" y="1461"/>
                      <a:pt x="1517" y="1487"/>
                    </a:cubicBezTo>
                    <a:cubicBezTo>
                      <a:pt x="1554" y="1376"/>
                      <a:pt x="1616" y="1278"/>
                      <a:pt x="1708" y="1217"/>
                    </a:cubicBezTo>
                    <a:cubicBezTo>
                      <a:pt x="1831" y="1137"/>
                      <a:pt x="1898" y="1051"/>
                      <a:pt x="1917" y="959"/>
                    </a:cubicBezTo>
                    <a:cubicBezTo>
                      <a:pt x="1935" y="873"/>
                      <a:pt x="1917" y="774"/>
                      <a:pt x="1855" y="664"/>
                    </a:cubicBezTo>
                    <a:cubicBezTo>
                      <a:pt x="1536" y="418"/>
                      <a:pt x="1204" y="221"/>
                      <a:pt x="915" y="105"/>
                    </a:cubicBezTo>
                    <a:cubicBezTo>
                      <a:pt x="776" y="49"/>
                      <a:pt x="577" y="1"/>
                      <a:pt x="404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499;p22"/>
              <p:cNvSpPr/>
              <p:nvPr/>
            </p:nvSpPr>
            <p:spPr>
              <a:xfrm>
                <a:off x="2199047" y="2626037"/>
                <a:ext cx="165365" cy="28918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2784" extrusionOk="0">
                    <a:moveTo>
                      <a:pt x="233" y="1"/>
                    </a:moveTo>
                    <a:lnTo>
                      <a:pt x="233" y="1"/>
                    </a:lnTo>
                    <a:cubicBezTo>
                      <a:pt x="289" y="443"/>
                      <a:pt x="246" y="843"/>
                      <a:pt x="172" y="1211"/>
                    </a:cubicBezTo>
                    <a:cubicBezTo>
                      <a:pt x="117" y="1494"/>
                      <a:pt x="0" y="2077"/>
                      <a:pt x="264" y="2434"/>
                    </a:cubicBezTo>
                    <a:cubicBezTo>
                      <a:pt x="399" y="2624"/>
                      <a:pt x="651" y="2741"/>
                      <a:pt x="995" y="2784"/>
                    </a:cubicBezTo>
                    <a:lnTo>
                      <a:pt x="1014" y="2784"/>
                    </a:lnTo>
                    <a:cubicBezTo>
                      <a:pt x="1008" y="2741"/>
                      <a:pt x="1001" y="2692"/>
                      <a:pt x="1008" y="2630"/>
                    </a:cubicBezTo>
                    <a:cubicBezTo>
                      <a:pt x="1026" y="2507"/>
                      <a:pt x="1106" y="2323"/>
                      <a:pt x="1370" y="2145"/>
                    </a:cubicBezTo>
                    <a:cubicBezTo>
                      <a:pt x="1585" y="2010"/>
                      <a:pt x="1585" y="1869"/>
                      <a:pt x="1591" y="1721"/>
                    </a:cubicBezTo>
                    <a:cubicBezTo>
                      <a:pt x="1591" y="1703"/>
                      <a:pt x="1591" y="1678"/>
                      <a:pt x="1591" y="1660"/>
                    </a:cubicBezTo>
                    <a:cubicBezTo>
                      <a:pt x="1530" y="1635"/>
                      <a:pt x="1462" y="1604"/>
                      <a:pt x="1376" y="1555"/>
                    </a:cubicBezTo>
                    <a:cubicBezTo>
                      <a:pt x="956" y="1312"/>
                      <a:pt x="1115" y="971"/>
                      <a:pt x="1405" y="971"/>
                    </a:cubicBezTo>
                    <a:cubicBezTo>
                      <a:pt x="1408" y="971"/>
                      <a:pt x="1410" y="971"/>
                      <a:pt x="1413" y="972"/>
                    </a:cubicBezTo>
                    <a:cubicBezTo>
                      <a:pt x="1388" y="830"/>
                      <a:pt x="1382" y="523"/>
                      <a:pt x="1456" y="271"/>
                    </a:cubicBezTo>
                    <a:cubicBezTo>
                      <a:pt x="1425" y="255"/>
                      <a:pt x="1295" y="191"/>
                      <a:pt x="1027" y="191"/>
                    </a:cubicBezTo>
                    <a:cubicBezTo>
                      <a:pt x="980" y="191"/>
                      <a:pt x="928" y="193"/>
                      <a:pt x="872" y="197"/>
                    </a:cubicBezTo>
                    <a:cubicBezTo>
                      <a:pt x="834" y="201"/>
                      <a:pt x="797" y="203"/>
                      <a:pt x="762" y="203"/>
                    </a:cubicBezTo>
                    <a:cubicBezTo>
                      <a:pt x="504" y="203"/>
                      <a:pt x="331" y="109"/>
                      <a:pt x="23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500;p22"/>
              <p:cNvSpPr/>
              <p:nvPr/>
            </p:nvSpPr>
            <p:spPr>
              <a:xfrm>
                <a:off x="2306245" y="2569945"/>
                <a:ext cx="238076" cy="347765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3348" extrusionOk="0">
                    <a:moveTo>
                      <a:pt x="860" y="0"/>
                    </a:moveTo>
                    <a:cubicBezTo>
                      <a:pt x="897" y="92"/>
                      <a:pt x="909" y="172"/>
                      <a:pt x="891" y="240"/>
                    </a:cubicBezTo>
                    <a:cubicBezTo>
                      <a:pt x="866" y="350"/>
                      <a:pt x="793" y="449"/>
                      <a:pt x="657" y="535"/>
                    </a:cubicBezTo>
                    <a:cubicBezTo>
                      <a:pt x="387" y="707"/>
                      <a:pt x="399" y="1321"/>
                      <a:pt x="424" y="1518"/>
                    </a:cubicBezTo>
                    <a:cubicBezTo>
                      <a:pt x="547" y="1536"/>
                      <a:pt x="682" y="1610"/>
                      <a:pt x="805" y="1770"/>
                    </a:cubicBezTo>
                    <a:cubicBezTo>
                      <a:pt x="935" y="1937"/>
                      <a:pt x="960" y="2229"/>
                      <a:pt x="720" y="2229"/>
                    </a:cubicBezTo>
                    <a:cubicBezTo>
                      <a:pt x="688" y="2229"/>
                      <a:pt x="651" y="2224"/>
                      <a:pt x="608" y="2212"/>
                    </a:cubicBezTo>
                    <a:cubicBezTo>
                      <a:pt x="608" y="2230"/>
                      <a:pt x="602" y="2243"/>
                      <a:pt x="602" y="2261"/>
                    </a:cubicBezTo>
                    <a:cubicBezTo>
                      <a:pt x="602" y="2409"/>
                      <a:pt x="602" y="2574"/>
                      <a:pt x="363" y="2728"/>
                    </a:cubicBezTo>
                    <a:cubicBezTo>
                      <a:pt x="0" y="2961"/>
                      <a:pt x="6" y="3213"/>
                      <a:pt x="31" y="3330"/>
                    </a:cubicBezTo>
                    <a:cubicBezTo>
                      <a:pt x="159" y="3342"/>
                      <a:pt x="283" y="3348"/>
                      <a:pt x="403" y="3348"/>
                    </a:cubicBezTo>
                    <a:cubicBezTo>
                      <a:pt x="1146" y="3348"/>
                      <a:pt x="1726" y="3121"/>
                      <a:pt x="2027" y="2697"/>
                    </a:cubicBezTo>
                    <a:cubicBezTo>
                      <a:pt x="2279" y="2335"/>
                      <a:pt x="2292" y="1880"/>
                      <a:pt x="2064" y="1407"/>
                    </a:cubicBezTo>
                    <a:cubicBezTo>
                      <a:pt x="1806" y="891"/>
                      <a:pt x="1352" y="393"/>
                      <a:pt x="860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501;p22"/>
              <p:cNvSpPr/>
              <p:nvPr/>
            </p:nvSpPr>
            <p:spPr>
              <a:xfrm>
                <a:off x="2621504" y="2283252"/>
                <a:ext cx="302581" cy="393054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3784" extrusionOk="0">
                    <a:moveTo>
                      <a:pt x="1576" y="38"/>
                    </a:moveTo>
                    <a:cubicBezTo>
                      <a:pt x="1585" y="38"/>
                      <a:pt x="1594" y="38"/>
                      <a:pt x="1603" y="39"/>
                    </a:cubicBezTo>
                    <a:cubicBezTo>
                      <a:pt x="1671" y="45"/>
                      <a:pt x="1745" y="63"/>
                      <a:pt x="1819" y="106"/>
                    </a:cubicBezTo>
                    <a:cubicBezTo>
                      <a:pt x="1935" y="168"/>
                      <a:pt x="2052" y="278"/>
                      <a:pt x="2163" y="438"/>
                    </a:cubicBezTo>
                    <a:cubicBezTo>
                      <a:pt x="2537" y="960"/>
                      <a:pt x="2875" y="1968"/>
                      <a:pt x="2789" y="2748"/>
                    </a:cubicBezTo>
                    <a:cubicBezTo>
                      <a:pt x="2740" y="3184"/>
                      <a:pt x="2513" y="3522"/>
                      <a:pt x="2156" y="3669"/>
                    </a:cubicBezTo>
                    <a:cubicBezTo>
                      <a:pt x="2026" y="3723"/>
                      <a:pt x="1885" y="3749"/>
                      <a:pt x="1737" y="3749"/>
                    </a:cubicBezTo>
                    <a:cubicBezTo>
                      <a:pt x="1338" y="3749"/>
                      <a:pt x="885" y="3561"/>
                      <a:pt x="442" y="3203"/>
                    </a:cubicBezTo>
                    <a:cubicBezTo>
                      <a:pt x="203" y="3012"/>
                      <a:pt x="74" y="2809"/>
                      <a:pt x="61" y="2588"/>
                    </a:cubicBezTo>
                    <a:cubicBezTo>
                      <a:pt x="37" y="2195"/>
                      <a:pt x="375" y="1839"/>
                      <a:pt x="541" y="1667"/>
                    </a:cubicBezTo>
                    <a:cubicBezTo>
                      <a:pt x="811" y="1384"/>
                      <a:pt x="1106" y="1034"/>
                      <a:pt x="1235" y="438"/>
                    </a:cubicBezTo>
                    <a:cubicBezTo>
                      <a:pt x="1293" y="157"/>
                      <a:pt x="1397" y="38"/>
                      <a:pt x="1576" y="38"/>
                    </a:cubicBezTo>
                    <a:close/>
                    <a:moveTo>
                      <a:pt x="1573" y="1"/>
                    </a:moveTo>
                    <a:cubicBezTo>
                      <a:pt x="1327" y="1"/>
                      <a:pt x="1245" y="219"/>
                      <a:pt x="1198" y="426"/>
                    </a:cubicBezTo>
                    <a:cubicBezTo>
                      <a:pt x="1069" y="1015"/>
                      <a:pt x="780" y="1360"/>
                      <a:pt x="516" y="1636"/>
                    </a:cubicBezTo>
                    <a:cubicBezTo>
                      <a:pt x="344" y="1814"/>
                      <a:pt x="0" y="2183"/>
                      <a:pt x="25" y="2588"/>
                    </a:cubicBezTo>
                    <a:cubicBezTo>
                      <a:pt x="37" y="2822"/>
                      <a:pt x="172" y="3037"/>
                      <a:pt x="418" y="3233"/>
                    </a:cubicBezTo>
                    <a:cubicBezTo>
                      <a:pt x="565" y="3356"/>
                      <a:pt x="719" y="3454"/>
                      <a:pt x="866" y="3540"/>
                    </a:cubicBezTo>
                    <a:cubicBezTo>
                      <a:pt x="1167" y="3700"/>
                      <a:pt x="1460" y="3784"/>
                      <a:pt x="1730" y="3784"/>
                    </a:cubicBezTo>
                    <a:cubicBezTo>
                      <a:pt x="1885" y="3784"/>
                      <a:pt x="2032" y="3756"/>
                      <a:pt x="2169" y="3700"/>
                    </a:cubicBezTo>
                    <a:cubicBezTo>
                      <a:pt x="2537" y="3553"/>
                      <a:pt x="2777" y="3203"/>
                      <a:pt x="2826" y="2748"/>
                    </a:cubicBezTo>
                    <a:cubicBezTo>
                      <a:pt x="2912" y="1962"/>
                      <a:pt x="2574" y="942"/>
                      <a:pt x="2193" y="413"/>
                    </a:cubicBezTo>
                    <a:cubicBezTo>
                      <a:pt x="2003" y="155"/>
                      <a:pt x="1806" y="14"/>
                      <a:pt x="1603" y="2"/>
                    </a:cubicBezTo>
                    <a:cubicBezTo>
                      <a:pt x="1593" y="1"/>
                      <a:pt x="1583" y="1"/>
                      <a:pt x="157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502;p22"/>
              <p:cNvSpPr/>
              <p:nvPr/>
            </p:nvSpPr>
            <p:spPr>
              <a:xfrm>
                <a:off x="2746569" y="2506270"/>
                <a:ext cx="46639" cy="5609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40" extrusionOk="0">
                    <a:moveTo>
                      <a:pt x="198" y="0"/>
                    </a:moveTo>
                    <a:cubicBezTo>
                      <a:pt x="141" y="0"/>
                      <a:pt x="89" y="31"/>
                      <a:pt x="62" y="91"/>
                    </a:cubicBezTo>
                    <a:cubicBezTo>
                      <a:pt x="0" y="245"/>
                      <a:pt x="227" y="540"/>
                      <a:pt x="332" y="540"/>
                    </a:cubicBezTo>
                    <a:cubicBezTo>
                      <a:pt x="436" y="540"/>
                      <a:pt x="449" y="288"/>
                      <a:pt x="393" y="152"/>
                    </a:cubicBezTo>
                    <a:cubicBezTo>
                      <a:pt x="349" y="50"/>
                      <a:pt x="270" y="0"/>
                      <a:pt x="198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503;p22"/>
              <p:cNvSpPr/>
              <p:nvPr/>
            </p:nvSpPr>
            <p:spPr>
              <a:xfrm>
                <a:off x="2745219" y="2297275"/>
                <a:ext cx="130360" cy="156640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1508" extrusionOk="0">
                    <a:moveTo>
                      <a:pt x="363" y="0"/>
                    </a:moveTo>
                    <a:cubicBezTo>
                      <a:pt x="258" y="0"/>
                      <a:pt x="217" y="67"/>
                      <a:pt x="161" y="303"/>
                    </a:cubicBezTo>
                    <a:cubicBezTo>
                      <a:pt x="118" y="481"/>
                      <a:pt x="62" y="635"/>
                      <a:pt x="1" y="782"/>
                    </a:cubicBezTo>
                    <a:cubicBezTo>
                      <a:pt x="1" y="899"/>
                      <a:pt x="75" y="1083"/>
                      <a:pt x="320" y="1206"/>
                    </a:cubicBezTo>
                    <a:cubicBezTo>
                      <a:pt x="578" y="1341"/>
                      <a:pt x="664" y="1464"/>
                      <a:pt x="689" y="1507"/>
                    </a:cubicBezTo>
                    <a:cubicBezTo>
                      <a:pt x="763" y="1452"/>
                      <a:pt x="843" y="1415"/>
                      <a:pt x="922" y="1415"/>
                    </a:cubicBezTo>
                    <a:cubicBezTo>
                      <a:pt x="1039" y="1409"/>
                      <a:pt x="1119" y="1384"/>
                      <a:pt x="1174" y="1329"/>
                    </a:cubicBezTo>
                    <a:cubicBezTo>
                      <a:pt x="1223" y="1280"/>
                      <a:pt x="1248" y="1212"/>
                      <a:pt x="1254" y="1108"/>
                    </a:cubicBezTo>
                    <a:cubicBezTo>
                      <a:pt x="1144" y="813"/>
                      <a:pt x="1008" y="549"/>
                      <a:pt x="867" y="352"/>
                    </a:cubicBezTo>
                    <a:cubicBezTo>
                      <a:pt x="769" y="205"/>
                      <a:pt x="560" y="14"/>
                      <a:pt x="394" y="2"/>
                    </a:cubicBezTo>
                    <a:cubicBezTo>
                      <a:pt x="383" y="1"/>
                      <a:pt x="373" y="0"/>
                      <a:pt x="363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504;p22"/>
              <p:cNvSpPr/>
              <p:nvPr/>
            </p:nvSpPr>
            <p:spPr>
              <a:xfrm>
                <a:off x="2636151" y="2385464"/>
                <a:ext cx="177518" cy="222807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45" extrusionOk="0">
                    <a:moveTo>
                      <a:pt x="1020" y="1"/>
                    </a:moveTo>
                    <a:cubicBezTo>
                      <a:pt x="873" y="314"/>
                      <a:pt x="676" y="554"/>
                      <a:pt x="473" y="763"/>
                    </a:cubicBezTo>
                    <a:cubicBezTo>
                      <a:pt x="320" y="928"/>
                      <a:pt x="0" y="1266"/>
                      <a:pt x="25" y="1604"/>
                    </a:cubicBezTo>
                    <a:cubicBezTo>
                      <a:pt x="37" y="1789"/>
                      <a:pt x="148" y="1967"/>
                      <a:pt x="363" y="2139"/>
                    </a:cubicBezTo>
                    <a:cubicBezTo>
                      <a:pt x="363" y="2139"/>
                      <a:pt x="369" y="2145"/>
                      <a:pt x="375" y="2145"/>
                    </a:cubicBezTo>
                    <a:cubicBezTo>
                      <a:pt x="381" y="2114"/>
                      <a:pt x="400" y="2083"/>
                      <a:pt x="430" y="2047"/>
                    </a:cubicBezTo>
                    <a:cubicBezTo>
                      <a:pt x="498" y="1973"/>
                      <a:pt x="627" y="1881"/>
                      <a:pt x="873" y="1875"/>
                    </a:cubicBezTo>
                    <a:cubicBezTo>
                      <a:pt x="1069" y="1875"/>
                      <a:pt x="1131" y="1782"/>
                      <a:pt x="1192" y="1690"/>
                    </a:cubicBezTo>
                    <a:cubicBezTo>
                      <a:pt x="1198" y="1678"/>
                      <a:pt x="1211" y="1660"/>
                      <a:pt x="1217" y="1647"/>
                    </a:cubicBezTo>
                    <a:cubicBezTo>
                      <a:pt x="1186" y="1610"/>
                      <a:pt x="1155" y="1561"/>
                      <a:pt x="1125" y="1494"/>
                    </a:cubicBezTo>
                    <a:cubicBezTo>
                      <a:pt x="989" y="1231"/>
                      <a:pt x="1103" y="1080"/>
                      <a:pt x="1249" y="1080"/>
                    </a:cubicBezTo>
                    <a:cubicBezTo>
                      <a:pt x="1295" y="1080"/>
                      <a:pt x="1344" y="1094"/>
                      <a:pt x="1389" y="1125"/>
                    </a:cubicBezTo>
                    <a:cubicBezTo>
                      <a:pt x="1432" y="1021"/>
                      <a:pt x="1555" y="818"/>
                      <a:pt x="1708" y="683"/>
                    </a:cubicBezTo>
                    <a:cubicBezTo>
                      <a:pt x="1696" y="658"/>
                      <a:pt x="1616" y="529"/>
                      <a:pt x="1352" y="394"/>
                    </a:cubicBezTo>
                    <a:cubicBezTo>
                      <a:pt x="1137" y="283"/>
                      <a:pt x="1045" y="124"/>
                      <a:pt x="1020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505;p22"/>
              <p:cNvSpPr/>
              <p:nvPr/>
            </p:nvSpPr>
            <p:spPr>
              <a:xfrm>
                <a:off x="2677597" y="2420574"/>
                <a:ext cx="226650" cy="241192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2322" extrusionOk="0">
                    <a:moveTo>
                      <a:pt x="1936" y="1"/>
                    </a:moveTo>
                    <a:cubicBezTo>
                      <a:pt x="1917" y="68"/>
                      <a:pt x="1893" y="124"/>
                      <a:pt x="1856" y="167"/>
                    </a:cubicBezTo>
                    <a:cubicBezTo>
                      <a:pt x="1795" y="228"/>
                      <a:pt x="1702" y="259"/>
                      <a:pt x="1580" y="259"/>
                    </a:cubicBezTo>
                    <a:cubicBezTo>
                      <a:pt x="1328" y="265"/>
                      <a:pt x="1082" y="670"/>
                      <a:pt x="1014" y="812"/>
                    </a:cubicBezTo>
                    <a:cubicBezTo>
                      <a:pt x="1088" y="873"/>
                      <a:pt x="1143" y="977"/>
                      <a:pt x="1162" y="1131"/>
                    </a:cubicBezTo>
                    <a:cubicBezTo>
                      <a:pt x="1171" y="1267"/>
                      <a:pt x="1104" y="1426"/>
                      <a:pt x="993" y="1426"/>
                    </a:cubicBezTo>
                    <a:cubicBezTo>
                      <a:pt x="949" y="1426"/>
                      <a:pt x="898" y="1401"/>
                      <a:pt x="842" y="1340"/>
                    </a:cubicBezTo>
                    <a:cubicBezTo>
                      <a:pt x="836" y="1352"/>
                      <a:pt x="830" y="1358"/>
                      <a:pt x="824" y="1371"/>
                    </a:cubicBezTo>
                    <a:cubicBezTo>
                      <a:pt x="762" y="1469"/>
                      <a:pt x="689" y="1573"/>
                      <a:pt x="474" y="1580"/>
                    </a:cubicBezTo>
                    <a:cubicBezTo>
                      <a:pt x="136" y="1580"/>
                      <a:pt x="31" y="1745"/>
                      <a:pt x="1" y="1831"/>
                    </a:cubicBezTo>
                    <a:cubicBezTo>
                      <a:pt x="416" y="2153"/>
                      <a:pt x="831" y="2322"/>
                      <a:pt x="1192" y="2322"/>
                    </a:cubicBezTo>
                    <a:cubicBezTo>
                      <a:pt x="1328" y="2322"/>
                      <a:pt x="1456" y="2298"/>
                      <a:pt x="1573" y="2249"/>
                    </a:cubicBezTo>
                    <a:cubicBezTo>
                      <a:pt x="1893" y="2120"/>
                      <a:pt x="2089" y="1825"/>
                      <a:pt x="2132" y="1420"/>
                    </a:cubicBezTo>
                    <a:cubicBezTo>
                      <a:pt x="2182" y="977"/>
                      <a:pt x="2089" y="455"/>
                      <a:pt x="1936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506;p22"/>
              <p:cNvSpPr/>
              <p:nvPr/>
            </p:nvSpPr>
            <p:spPr>
              <a:xfrm>
                <a:off x="3093095" y="2448412"/>
                <a:ext cx="164742" cy="187698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807" extrusionOk="0">
                    <a:moveTo>
                      <a:pt x="1301" y="20"/>
                    </a:moveTo>
                    <a:cubicBezTo>
                      <a:pt x="1328" y="20"/>
                      <a:pt x="1355" y="29"/>
                      <a:pt x="1382" y="46"/>
                    </a:cubicBezTo>
                    <a:cubicBezTo>
                      <a:pt x="1413" y="71"/>
                      <a:pt x="1444" y="95"/>
                      <a:pt x="1462" y="132"/>
                    </a:cubicBezTo>
                    <a:cubicBezTo>
                      <a:pt x="1499" y="187"/>
                      <a:pt x="1524" y="267"/>
                      <a:pt x="1530" y="365"/>
                    </a:cubicBezTo>
                    <a:cubicBezTo>
                      <a:pt x="1567" y="685"/>
                      <a:pt x="1462" y="1213"/>
                      <a:pt x="1229" y="1533"/>
                    </a:cubicBezTo>
                    <a:cubicBezTo>
                      <a:pt x="1114" y="1697"/>
                      <a:pt x="949" y="1788"/>
                      <a:pt x="780" y="1788"/>
                    </a:cubicBezTo>
                    <a:cubicBezTo>
                      <a:pt x="759" y="1788"/>
                      <a:pt x="739" y="1787"/>
                      <a:pt x="719" y="1785"/>
                    </a:cubicBezTo>
                    <a:cubicBezTo>
                      <a:pt x="461" y="1748"/>
                      <a:pt x="227" y="1520"/>
                      <a:pt x="80" y="1152"/>
                    </a:cubicBezTo>
                    <a:cubicBezTo>
                      <a:pt x="25" y="1004"/>
                      <a:pt x="25" y="881"/>
                      <a:pt x="68" y="783"/>
                    </a:cubicBezTo>
                    <a:cubicBezTo>
                      <a:pt x="160" y="605"/>
                      <a:pt x="399" y="531"/>
                      <a:pt x="510" y="494"/>
                    </a:cubicBezTo>
                    <a:cubicBezTo>
                      <a:pt x="700" y="439"/>
                      <a:pt x="915" y="359"/>
                      <a:pt x="1124" y="132"/>
                    </a:cubicBezTo>
                    <a:cubicBezTo>
                      <a:pt x="1189" y="55"/>
                      <a:pt x="1246" y="20"/>
                      <a:pt x="1301" y="20"/>
                    </a:cubicBezTo>
                    <a:close/>
                    <a:moveTo>
                      <a:pt x="1299" y="1"/>
                    </a:moveTo>
                    <a:cubicBezTo>
                      <a:pt x="1226" y="1"/>
                      <a:pt x="1164" y="59"/>
                      <a:pt x="1112" y="120"/>
                    </a:cubicBezTo>
                    <a:cubicBezTo>
                      <a:pt x="909" y="347"/>
                      <a:pt x="694" y="421"/>
                      <a:pt x="504" y="482"/>
                    </a:cubicBezTo>
                    <a:cubicBezTo>
                      <a:pt x="387" y="513"/>
                      <a:pt x="141" y="587"/>
                      <a:pt x="55" y="777"/>
                    </a:cubicBezTo>
                    <a:cubicBezTo>
                      <a:pt x="0" y="881"/>
                      <a:pt x="6" y="1011"/>
                      <a:pt x="62" y="1158"/>
                    </a:cubicBezTo>
                    <a:cubicBezTo>
                      <a:pt x="98" y="1250"/>
                      <a:pt x="141" y="1330"/>
                      <a:pt x="184" y="1404"/>
                    </a:cubicBezTo>
                    <a:cubicBezTo>
                      <a:pt x="326" y="1637"/>
                      <a:pt x="516" y="1778"/>
                      <a:pt x="719" y="1803"/>
                    </a:cubicBezTo>
                    <a:cubicBezTo>
                      <a:pt x="740" y="1806"/>
                      <a:pt x="761" y="1807"/>
                      <a:pt x="781" y="1807"/>
                    </a:cubicBezTo>
                    <a:cubicBezTo>
                      <a:pt x="955" y="1807"/>
                      <a:pt x="1120" y="1715"/>
                      <a:pt x="1241" y="1545"/>
                    </a:cubicBezTo>
                    <a:cubicBezTo>
                      <a:pt x="1481" y="1226"/>
                      <a:pt x="1585" y="691"/>
                      <a:pt x="1548" y="359"/>
                    </a:cubicBezTo>
                    <a:cubicBezTo>
                      <a:pt x="1536" y="200"/>
                      <a:pt x="1481" y="89"/>
                      <a:pt x="1395" y="34"/>
                    </a:cubicBezTo>
                    <a:cubicBezTo>
                      <a:pt x="1361" y="10"/>
                      <a:pt x="1329" y="1"/>
                      <a:pt x="1299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507;p22"/>
              <p:cNvSpPr/>
              <p:nvPr/>
            </p:nvSpPr>
            <p:spPr>
              <a:xfrm>
                <a:off x="3157497" y="2543457"/>
                <a:ext cx="21502" cy="2970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86" extrusionOk="0">
                    <a:moveTo>
                      <a:pt x="115" y="0"/>
                    </a:moveTo>
                    <a:cubicBezTo>
                      <a:pt x="99" y="0"/>
                      <a:pt x="83" y="5"/>
                      <a:pt x="68" y="16"/>
                    </a:cubicBezTo>
                    <a:cubicBezTo>
                      <a:pt x="1" y="71"/>
                      <a:pt x="25" y="255"/>
                      <a:pt x="74" y="280"/>
                    </a:cubicBezTo>
                    <a:cubicBezTo>
                      <a:pt x="79" y="283"/>
                      <a:pt x="85" y="285"/>
                      <a:pt x="90" y="285"/>
                    </a:cubicBezTo>
                    <a:cubicBezTo>
                      <a:pt x="132" y="285"/>
                      <a:pt x="186" y="191"/>
                      <a:pt x="197" y="126"/>
                    </a:cubicBezTo>
                    <a:cubicBezTo>
                      <a:pt x="206" y="47"/>
                      <a:pt x="163" y="0"/>
                      <a:pt x="115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508;p22"/>
              <p:cNvSpPr/>
              <p:nvPr/>
            </p:nvSpPr>
            <p:spPr>
              <a:xfrm>
                <a:off x="3190737" y="2455580"/>
                <a:ext cx="56818" cy="8341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803" extrusionOk="0">
                    <a:moveTo>
                      <a:pt x="363" y="1"/>
                    </a:moveTo>
                    <a:cubicBezTo>
                      <a:pt x="330" y="1"/>
                      <a:pt x="297" y="28"/>
                      <a:pt x="240" y="94"/>
                    </a:cubicBezTo>
                    <a:cubicBezTo>
                      <a:pt x="172" y="161"/>
                      <a:pt x="111" y="217"/>
                      <a:pt x="43" y="266"/>
                    </a:cubicBezTo>
                    <a:cubicBezTo>
                      <a:pt x="12" y="315"/>
                      <a:pt x="0" y="413"/>
                      <a:pt x="80" y="530"/>
                    </a:cubicBezTo>
                    <a:cubicBezTo>
                      <a:pt x="160" y="653"/>
                      <a:pt x="166" y="733"/>
                      <a:pt x="166" y="757"/>
                    </a:cubicBezTo>
                    <a:cubicBezTo>
                      <a:pt x="184" y="755"/>
                      <a:pt x="201" y="754"/>
                      <a:pt x="217" y="754"/>
                    </a:cubicBezTo>
                    <a:cubicBezTo>
                      <a:pt x="246" y="754"/>
                      <a:pt x="272" y="758"/>
                      <a:pt x="295" y="769"/>
                    </a:cubicBezTo>
                    <a:cubicBezTo>
                      <a:pt x="333" y="793"/>
                      <a:pt x="367" y="802"/>
                      <a:pt x="398" y="802"/>
                    </a:cubicBezTo>
                    <a:cubicBezTo>
                      <a:pt x="407" y="802"/>
                      <a:pt x="416" y="802"/>
                      <a:pt x="424" y="800"/>
                    </a:cubicBezTo>
                    <a:cubicBezTo>
                      <a:pt x="455" y="788"/>
                      <a:pt x="485" y="763"/>
                      <a:pt x="516" y="720"/>
                    </a:cubicBezTo>
                    <a:cubicBezTo>
                      <a:pt x="541" y="567"/>
                      <a:pt x="547" y="413"/>
                      <a:pt x="535" y="290"/>
                    </a:cubicBezTo>
                    <a:cubicBezTo>
                      <a:pt x="528" y="204"/>
                      <a:pt x="485" y="69"/>
                      <a:pt x="418" y="20"/>
                    </a:cubicBezTo>
                    <a:cubicBezTo>
                      <a:pt x="397" y="8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509;p22"/>
              <p:cNvSpPr/>
              <p:nvPr/>
            </p:nvSpPr>
            <p:spPr>
              <a:xfrm>
                <a:off x="3100678" y="2485080"/>
                <a:ext cx="105431" cy="85279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821" extrusionOk="0">
                    <a:moveTo>
                      <a:pt x="879" y="0"/>
                    </a:moveTo>
                    <a:lnTo>
                      <a:pt x="879" y="0"/>
                    </a:lnTo>
                    <a:cubicBezTo>
                      <a:pt x="738" y="105"/>
                      <a:pt x="591" y="160"/>
                      <a:pt x="449" y="203"/>
                    </a:cubicBezTo>
                    <a:cubicBezTo>
                      <a:pt x="345" y="234"/>
                      <a:pt x="118" y="301"/>
                      <a:pt x="44" y="461"/>
                    </a:cubicBezTo>
                    <a:cubicBezTo>
                      <a:pt x="1" y="541"/>
                      <a:pt x="7" y="651"/>
                      <a:pt x="56" y="780"/>
                    </a:cubicBezTo>
                    <a:cubicBezTo>
                      <a:pt x="56" y="780"/>
                      <a:pt x="56" y="780"/>
                      <a:pt x="56" y="787"/>
                    </a:cubicBezTo>
                    <a:cubicBezTo>
                      <a:pt x="68" y="774"/>
                      <a:pt x="87" y="762"/>
                      <a:pt x="111" y="756"/>
                    </a:cubicBezTo>
                    <a:cubicBezTo>
                      <a:pt x="128" y="748"/>
                      <a:pt x="151" y="743"/>
                      <a:pt x="180" y="743"/>
                    </a:cubicBezTo>
                    <a:cubicBezTo>
                      <a:pt x="223" y="743"/>
                      <a:pt x="278" y="756"/>
                      <a:pt x="345" y="793"/>
                    </a:cubicBezTo>
                    <a:cubicBezTo>
                      <a:pt x="380" y="813"/>
                      <a:pt x="409" y="821"/>
                      <a:pt x="435" y="821"/>
                    </a:cubicBezTo>
                    <a:cubicBezTo>
                      <a:pt x="472" y="821"/>
                      <a:pt x="503" y="805"/>
                      <a:pt x="535" y="787"/>
                    </a:cubicBezTo>
                    <a:cubicBezTo>
                      <a:pt x="541" y="787"/>
                      <a:pt x="548" y="780"/>
                      <a:pt x="554" y="780"/>
                    </a:cubicBezTo>
                    <a:cubicBezTo>
                      <a:pt x="554" y="750"/>
                      <a:pt x="548" y="719"/>
                      <a:pt x="554" y="682"/>
                    </a:cubicBezTo>
                    <a:cubicBezTo>
                      <a:pt x="557" y="571"/>
                      <a:pt x="609" y="522"/>
                      <a:pt x="663" y="522"/>
                    </a:cubicBezTo>
                    <a:cubicBezTo>
                      <a:pt x="701" y="522"/>
                      <a:pt x="740" y="547"/>
                      <a:pt x="763" y="590"/>
                    </a:cubicBezTo>
                    <a:cubicBezTo>
                      <a:pt x="806" y="553"/>
                      <a:pt x="910" y="498"/>
                      <a:pt x="1015" y="473"/>
                    </a:cubicBezTo>
                    <a:cubicBezTo>
                      <a:pt x="1015" y="461"/>
                      <a:pt x="1008" y="387"/>
                      <a:pt x="928" y="258"/>
                    </a:cubicBezTo>
                    <a:cubicBezTo>
                      <a:pt x="861" y="154"/>
                      <a:pt x="861" y="62"/>
                      <a:pt x="879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510;p22"/>
              <p:cNvSpPr/>
              <p:nvPr/>
            </p:nvSpPr>
            <p:spPr>
              <a:xfrm>
                <a:off x="3107741" y="2534836"/>
                <a:ext cx="135969" cy="93693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902" extrusionOk="0">
                    <a:moveTo>
                      <a:pt x="1309" y="0"/>
                    </a:moveTo>
                    <a:lnTo>
                      <a:pt x="1309" y="0"/>
                    </a:lnTo>
                    <a:cubicBezTo>
                      <a:pt x="1284" y="25"/>
                      <a:pt x="1254" y="43"/>
                      <a:pt x="1229" y="56"/>
                    </a:cubicBezTo>
                    <a:cubicBezTo>
                      <a:pt x="1218" y="59"/>
                      <a:pt x="1206" y="60"/>
                      <a:pt x="1195" y="60"/>
                    </a:cubicBezTo>
                    <a:cubicBezTo>
                      <a:pt x="1160" y="60"/>
                      <a:pt x="1123" y="48"/>
                      <a:pt x="1082" y="25"/>
                    </a:cubicBezTo>
                    <a:cubicBezTo>
                      <a:pt x="1060" y="13"/>
                      <a:pt x="1033" y="7"/>
                      <a:pt x="1005" y="7"/>
                    </a:cubicBezTo>
                    <a:cubicBezTo>
                      <a:pt x="893" y="7"/>
                      <a:pt x="750" y="90"/>
                      <a:pt x="701" y="129"/>
                    </a:cubicBezTo>
                    <a:cubicBezTo>
                      <a:pt x="713" y="172"/>
                      <a:pt x="713" y="234"/>
                      <a:pt x="682" y="301"/>
                    </a:cubicBezTo>
                    <a:cubicBezTo>
                      <a:pt x="657" y="355"/>
                      <a:pt x="607" y="401"/>
                      <a:pt x="563" y="401"/>
                    </a:cubicBezTo>
                    <a:cubicBezTo>
                      <a:pt x="532" y="401"/>
                      <a:pt x="505" y="378"/>
                      <a:pt x="492" y="320"/>
                    </a:cubicBezTo>
                    <a:cubicBezTo>
                      <a:pt x="486" y="320"/>
                      <a:pt x="480" y="320"/>
                      <a:pt x="473" y="326"/>
                    </a:cubicBezTo>
                    <a:cubicBezTo>
                      <a:pt x="445" y="340"/>
                      <a:pt x="411" y="357"/>
                      <a:pt x="370" y="357"/>
                    </a:cubicBezTo>
                    <a:cubicBezTo>
                      <a:pt x="342" y="357"/>
                      <a:pt x="309" y="349"/>
                      <a:pt x="271" y="326"/>
                    </a:cubicBezTo>
                    <a:cubicBezTo>
                      <a:pt x="208" y="293"/>
                      <a:pt x="156" y="282"/>
                      <a:pt x="115" y="282"/>
                    </a:cubicBezTo>
                    <a:cubicBezTo>
                      <a:pt x="56" y="282"/>
                      <a:pt x="19" y="305"/>
                      <a:pt x="0" y="320"/>
                    </a:cubicBezTo>
                    <a:cubicBezTo>
                      <a:pt x="136" y="658"/>
                      <a:pt x="351" y="873"/>
                      <a:pt x="584" y="897"/>
                    </a:cubicBezTo>
                    <a:cubicBezTo>
                      <a:pt x="604" y="900"/>
                      <a:pt x="625" y="902"/>
                      <a:pt x="645" y="902"/>
                    </a:cubicBezTo>
                    <a:cubicBezTo>
                      <a:pt x="794" y="902"/>
                      <a:pt x="930" y="822"/>
                      <a:pt x="1039" y="676"/>
                    </a:cubicBezTo>
                    <a:cubicBezTo>
                      <a:pt x="1174" y="492"/>
                      <a:pt x="1260" y="240"/>
                      <a:pt x="1309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511;p22"/>
              <p:cNvSpPr/>
              <p:nvPr/>
            </p:nvSpPr>
            <p:spPr>
              <a:xfrm>
                <a:off x="3366181" y="2676520"/>
                <a:ext cx="304450" cy="254072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2446" extrusionOk="0">
                    <a:moveTo>
                      <a:pt x="1422" y="29"/>
                    </a:moveTo>
                    <a:cubicBezTo>
                      <a:pt x="1514" y="29"/>
                      <a:pt x="1598" y="48"/>
                      <a:pt x="1672" y="86"/>
                    </a:cubicBezTo>
                    <a:cubicBezTo>
                      <a:pt x="1948" y="234"/>
                      <a:pt x="2059" y="615"/>
                      <a:pt x="2108" y="799"/>
                    </a:cubicBezTo>
                    <a:cubicBezTo>
                      <a:pt x="2188" y="1094"/>
                      <a:pt x="2304" y="1438"/>
                      <a:pt x="2661" y="1776"/>
                    </a:cubicBezTo>
                    <a:cubicBezTo>
                      <a:pt x="2839" y="1935"/>
                      <a:pt x="2876" y="2058"/>
                      <a:pt x="2784" y="2187"/>
                    </a:cubicBezTo>
                    <a:cubicBezTo>
                      <a:pt x="2753" y="2236"/>
                      <a:pt x="2710" y="2273"/>
                      <a:pt x="2648" y="2304"/>
                    </a:cubicBezTo>
                    <a:cubicBezTo>
                      <a:pt x="2556" y="2359"/>
                      <a:pt x="2433" y="2396"/>
                      <a:pt x="2280" y="2408"/>
                    </a:cubicBezTo>
                    <a:cubicBezTo>
                      <a:pt x="2231" y="2413"/>
                      <a:pt x="2180" y="2415"/>
                      <a:pt x="2126" y="2415"/>
                    </a:cubicBezTo>
                    <a:cubicBezTo>
                      <a:pt x="1616" y="2415"/>
                      <a:pt x="899" y="2231"/>
                      <a:pt x="443" y="1886"/>
                    </a:cubicBezTo>
                    <a:cubicBezTo>
                      <a:pt x="166" y="1677"/>
                      <a:pt x="31" y="1383"/>
                      <a:pt x="74" y="1081"/>
                    </a:cubicBezTo>
                    <a:cubicBezTo>
                      <a:pt x="136" y="670"/>
                      <a:pt x="504" y="307"/>
                      <a:pt x="1094" y="92"/>
                    </a:cubicBezTo>
                    <a:cubicBezTo>
                      <a:pt x="1212" y="51"/>
                      <a:pt x="1322" y="29"/>
                      <a:pt x="1422" y="29"/>
                    </a:cubicBezTo>
                    <a:close/>
                    <a:moveTo>
                      <a:pt x="1423" y="0"/>
                    </a:moveTo>
                    <a:cubicBezTo>
                      <a:pt x="1320" y="0"/>
                      <a:pt x="1206" y="23"/>
                      <a:pt x="1082" y="68"/>
                    </a:cubicBezTo>
                    <a:cubicBezTo>
                      <a:pt x="940" y="117"/>
                      <a:pt x="805" y="185"/>
                      <a:pt x="695" y="252"/>
                    </a:cubicBezTo>
                    <a:cubicBezTo>
                      <a:pt x="326" y="467"/>
                      <a:pt x="93" y="756"/>
                      <a:pt x="44" y="1075"/>
                    </a:cubicBezTo>
                    <a:cubicBezTo>
                      <a:pt x="1" y="1389"/>
                      <a:pt x="136" y="1690"/>
                      <a:pt x="431" y="1911"/>
                    </a:cubicBezTo>
                    <a:cubicBezTo>
                      <a:pt x="886" y="2261"/>
                      <a:pt x="1614" y="2445"/>
                      <a:pt x="2131" y="2445"/>
                    </a:cubicBezTo>
                    <a:cubicBezTo>
                      <a:pt x="2185" y="2445"/>
                      <a:pt x="2237" y="2443"/>
                      <a:pt x="2286" y="2439"/>
                    </a:cubicBezTo>
                    <a:cubicBezTo>
                      <a:pt x="2538" y="2415"/>
                      <a:pt x="2716" y="2335"/>
                      <a:pt x="2808" y="2206"/>
                    </a:cubicBezTo>
                    <a:cubicBezTo>
                      <a:pt x="2931" y="2021"/>
                      <a:pt x="2814" y="1874"/>
                      <a:pt x="2685" y="1751"/>
                    </a:cubicBezTo>
                    <a:cubicBezTo>
                      <a:pt x="2335" y="1426"/>
                      <a:pt x="2218" y="1081"/>
                      <a:pt x="2138" y="787"/>
                    </a:cubicBezTo>
                    <a:cubicBezTo>
                      <a:pt x="2083" y="602"/>
                      <a:pt x="1979" y="209"/>
                      <a:pt x="1684" y="62"/>
                    </a:cubicBezTo>
                    <a:cubicBezTo>
                      <a:pt x="1607" y="20"/>
                      <a:pt x="1520" y="0"/>
                      <a:pt x="1423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512;p22"/>
              <p:cNvSpPr/>
              <p:nvPr/>
            </p:nvSpPr>
            <p:spPr>
              <a:xfrm>
                <a:off x="3465693" y="2779459"/>
                <a:ext cx="54429" cy="276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266" extrusionOk="0">
                    <a:moveTo>
                      <a:pt x="265" y="1"/>
                    </a:moveTo>
                    <a:cubicBezTo>
                      <a:pt x="165" y="1"/>
                      <a:pt x="64" y="29"/>
                      <a:pt x="44" y="66"/>
                    </a:cubicBezTo>
                    <a:cubicBezTo>
                      <a:pt x="1" y="133"/>
                      <a:pt x="167" y="250"/>
                      <a:pt x="284" y="262"/>
                    </a:cubicBezTo>
                    <a:cubicBezTo>
                      <a:pt x="298" y="265"/>
                      <a:pt x="311" y="266"/>
                      <a:pt x="324" y="266"/>
                    </a:cubicBezTo>
                    <a:cubicBezTo>
                      <a:pt x="457" y="266"/>
                      <a:pt x="523" y="156"/>
                      <a:pt x="462" y="66"/>
                    </a:cubicBezTo>
                    <a:cubicBezTo>
                      <a:pt x="426" y="19"/>
                      <a:pt x="346" y="1"/>
                      <a:pt x="265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513;p22"/>
              <p:cNvSpPr/>
              <p:nvPr/>
            </p:nvSpPr>
            <p:spPr>
              <a:xfrm>
                <a:off x="3520020" y="2833059"/>
                <a:ext cx="135346" cy="84864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817" extrusionOk="0">
                    <a:moveTo>
                      <a:pt x="712" y="0"/>
                    </a:moveTo>
                    <a:cubicBezTo>
                      <a:pt x="636" y="0"/>
                      <a:pt x="546" y="23"/>
                      <a:pt x="449" y="84"/>
                    </a:cubicBezTo>
                    <a:cubicBezTo>
                      <a:pt x="252" y="201"/>
                      <a:pt x="129" y="213"/>
                      <a:pt x="92" y="213"/>
                    </a:cubicBezTo>
                    <a:cubicBezTo>
                      <a:pt x="98" y="287"/>
                      <a:pt x="92" y="355"/>
                      <a:pt x="62" y="416"/>
                    </a:cubicBezTo>
                    <a:cubicBezTo>
                      <a:pt x="12" y="490"/>
                      <a:pt x="0" y="557"/>
                      <a:pt x="12" y="619"/>
                    </a:cubicBezTo>
                    <a:cubicBezTo>
                      <a:pt x="25" y="668"/>
                      <a:pt x="68" y="717"/>
                      <a:pt x="129" y="760"/>
                    </a:cubicBezTo>
                    <a:cubicBezTo>
                      <a:pt x="312" y="797"/>
                      <a:pt x="492" y="816"/>
                      <a:pt x="650" y="816"/>
                    </a:cubicBezTo>
                    <a:cubicBezTo>
                      <a:pt x="704" y="816"/>
                      <a:pt x="756" y="814"/>
                      <a:pt x="805" y="809"/>
                    </a:cubicBezTo>
                    <a:cubicBezTo>
                      <a:pt x="946" y="797"/>
                      <a:pt x="1161" y="742"/>
                      <a:pt x="1241" y="631"/>
                    </a:cubicBezTo>
                    <a:cubicBezTo>
                      <a:pt x="1303" y="545"/>
                      <a:pt x="1278" y="496"/>
                      <a:pt x="1131" y="349"/>
                    </a:cubicBezTo>
                    <a:cubicBezTo>
                      <a:pt x="1026" y="244"/>
                      <a:pt x="940" y="140"/>
                      <a:pt x="872" y="41"/>
                    </a:cubicBezTo>
                    <a:cubicBezTo>
                      <a:pt x="835" y="18"/>
                      <a:pt x="779" y="0"/>
                      <a:pt x="712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1514;p22"/>
              <p:cNvSpPr/>
              <p:nvPr/>
            </p:nvSpPr>
            <p:spPr>
              <a:xfrm>
                <a:off x="3471510" y="2688154"/>
                <a:ext cx="135346" cy="16391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578" extrusionOk="0">
                    <a:moveTo>
                      <a:pt x="407" y="1"/>
                    </a:moveTo>
                    <a:cubicBezTo>
                      <a:pt x="318" y="1"/>
                      <a:pt x="219" y="21"/>
                      <a:pt x="111" y="60"/>
                    </a:cubicBezTo>
                    <a:lnTo>
                      <a:pt x="99" y="60"/>
                    </a:lnTo>
                    <a:cubicBezTo>
                      <a:pt x="117" y="85"/>
                      <a:pt x="135" y="109"/>
                      <a:pt x="148" y="146"/>
                    </a:cubicBezTo>
                    <a:cubicBezTo>
                      <a:pt x="172" y="220"/>
                      <a:pt x="178" y="343"/>
                      <a:pt x="80" y="515"/>
                    </a:cubicBezTo>
                    <a:cubicBezTo>
                      <a:pt x="0" y="650"/>
                      <a:pt x="37" y="730"/>
                      <a:pt x="74" y="810"/>
                    </a:cubicBezTo>
                    <a:cubicBezTo>
                      <a:pt x="80" y="822"/>
                      <a:pt x="86" y="834"/>
                      <a:pt x="92" y="847"/>
                    </a:cubicBezTo>
                    <a:cubicBezTo>
                      <a:pt x="135" y="840"/>
                      <a:pt x="185" y="840"/>
                      <a:pt x="240" y="840"/>
                    </a:cubicBezTo>
                    <a:cubicBezTo>
                      <a:pt x="547" y="859"/>
                      <a:pt x="547" y="1098"/>
                      <a:pt x="381" y="1172"/>
                    </a:cubicBezTo>
                    <a:cubicBezTo>
                      <a:pt x="436" y="1246"/>
                      <a:pt x="529" y="1418"/>
                      <a:pt x="553" y="1578"/>
                    </a:cubicBezTo>
                    <a:cubicBezTo>
                      <a:pt x="578" y="1578"/>
                      <a:pt x="694" y="1578"/>
                      <a:pt x="897" y="1455"/>
                    </a:cubicBezTo>
                    <a:cubicBezTo>
                      <a:pt x="1001" y="1389"/>
                      <a:pt x="1098" y="1365"/>
                      <a:pt x="1178" y="1365"/>
                    </a:cubicBezTo>
                    <a:cubicBezTo>
                      <a:pt x="1226" y="1365"/>
                      <a:pt x="1268" y="1373"/>
                      <a:pt x="1303" y="1387"/>
                    </a:cubicBezTo>
                    <a:cubicBezTo>
                      <a:pt x="1149" y="1154"/>
                      <a:pt x="1063" y="926"/>
                      <a:pt x="1002" y="699"/>
                    </a:cubicBezTo>
                    <a:cubicBezTo>
                      <a:pt x="952" y="527"/>
                      <a:pt x="860" y="171"/>
                      <a:pt x="615" y="48"/>
                    </a:cubicBezTo>
                    <a:cubicBezTo>
                      <a:pt x="554" y="16"/>
                      <a:pt x="485" y="1"/>
                      <a:pt x="407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1515;p22"/>
              <p:cNvSpPr/>
              <p:nvPr/>
            </p:nvSpPr>
            <p:spPr>
              <a:xfrm>
                <a:off x="3378335" y="2695633"/>
                <a:ext cx="155809" cy="215847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2078" extrusionOk="0">
                    <a:moveTo>
                      <a:pt x="971" y="1"/>
                    </a:moveTo>
                    <a:lnTo>
                      <a:pt x="971" y="1"/>
                    </a:lnTo>
                    <a:cubicBezTo>
                      <a:pt x="436" y="209"/>
                      <a:pt x="92" y="535"/>
                      <a:pt x="37" y="904"/>
                    </a:cubicBezTo>
                    <a:cubicBezTo>
                      <a:pt x="0" y="1174"/>
                      <a:pt x="117" y="1432"/>
                      <a:pt x="375" y="1629"/>
                    </a:cubicBezTo>
                    <a:cubicBezTo>
                      <a:pt x="658" y="1844"/>
                      <a:pt x="1051" y="1997"/>
                      <a:pt x="1432" y="2077"/>
                    </a:cubicBezTo>
                    <a:cubicBezTo>
                      <a:pt x="1389" y="2034"/>
                      <a:pt x="1358" y="1997"/>
                      <a:pt x="1352" y="1948"/>
                    </a:cubicBezTo>
                    <a:cubicBezTo>
                      <a:pt x="1333" y="1880"/>
                      <a:pt x="1346" y="1807"/>
                      <a:pt x="1395" y="1721"/>
                    </a:cubicBezTo>
                    <a:cubicBezTo>
                      <a:pt x="1499" y="1549"/>
                      <a:pt x="1321" y="1217"/>
                      <a:pt x="1254" y="1112"/>
                    </a:cubicBezTo>
                    <a:cubicBezTo>
                      <a:pt x="1226" y="1122"/>
                      <a:pt x="1196" y="1127"/>
                      <a:pt x="1163" y="1127"/>
                    </a:cubicBezTo>
                    <a:cubicBezTo>
                      <a:pt x="1108" y="1127"/>
                      <a:pt x="1044" y="1113"/>
                      <a:pt x="971" y="1082"/>
                    </a:cubicBezTo>
                    <a:cubicBezTo>
                      <a:pt x="836" y="1014"/>
                      <a:pt x="731" y="824"/>
                      <a:pt x="959" y="781"/>
                    </a:cubicBezTo>
                    <a:cubicBezTo>
                      <a:pt x="959" y="768"/>
                      <a:pt x="953" y="762"/>
                      <a:pt x="946" y="750"/>
                    </a:cubicBezTo>
                    <a:cubicBezTo>
                      <a:pt x="909" y="670"/>
                      <a:pt x="866" y="578"/>
                      <a:pt x="953" y="424"/>
                    </a:cubicBezTo>
                    <a:cubicBezTo>
                      <a:pt x="1088" y="197"/>
                      <a:pt x="1014" y="56"/>
                      <a:pt x="971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1516;p22"/>
              <p:cNvSpPr/>
              <p:nvPr/>
            </p:nvSpPr>
            <p:spPr>
              <a:xfrm>
                <a:off x="2198943" y="2304027"/>
                <a:ext cx="413724" cy="284818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2742" extrusionOk="0">
                    <a:moveTo>
                      <a:pt x="1318" y="92"/>
                    </a:moveTo>
                    <a:cubicBezTo>
                      <a:pt x="1332" y="92"/>
                      <a:pt x="1348" y="96"/>
                      <a:pt x="1365" y="103"/>
                    </a:cubicBezTo>
                    <a:cubicBezTo>
                      <a:pt x="1408" y="121"/>
                      <a:pt x="1432" y="152"/>
                      <a:pt x="1420" y="177"/>
                    </a:cubicBezTo>
                    <a:cubicBezTo>
                      <a:pt x="1413" y="191"/>
                      <a:pt x="1396" y="200"/>
                      <a:pt x="1375" y="200"/>
                    </a:cubicBezTo>
                    <a:cubicBezTo>
                      <a:pt x="1361" y="200"/>
                      <a:pt x="1345" y="196"/>
                      <a:pt x="1328" y="189"/>
                    </a:cubicBezTo>
                    <a:cubicBezTo>
                      <a:pt x="1291" y="177"/>
                      <a:pt x="1260" y="140"/>
                      <a:pt x="1273" y="115"/>
                    </a:cubicBezTo>
                    <a:cubicBezTo>
                      <a:pt x="1280" y="100"/>
                      <a:pt x="1297" y="92"/>
                      <a:pt x="1318" y="92"/>
                    </a:cubicBezTo>
                    <a:close/>
                    <a:moveTo>
                      <a:pt x="1539" y="206"/>
                    </a:moveTo>
                    <a:cubicBezTo>
                      <a:pt x="1558" y="206"/>
                      <a:pt x="1578" y="211"/>
                      <a:pt x="1598" y="220"/>
                    </a:cubicBezTo>
                    <a:cubicBezTo>
                      <a:pt x="1660" y="244"/>
                      <a:pt x="1690" y="287"/>
                      <a:pt x="1678" y="324"/>
                    </a:cubicBezTo>
                    <a:cubicBezTo>
                      <a:pt x="1670" y="343"/>
                      <a:pt x="1645" y="355"/>
                      <a:pt x="1613" y="355"/>
                    </a:cubicBezTo>
                    <a:cubicBezTo>
                      <a:pt x="1593" y="355"/>
                      <a:pt x="1572" y="351"/>
                      <a:pt x="1549" y="342"/>
                    </a:cubicBezTo>
                    <a:cubicBezTo>
                      <a:pt x="1494" y="318"/>
                      <a:pt x="1457" y="275"/>
                      <a:pt x="1469" y="238"/>
                    </a:cubicBezTo>
                    <a:cubicBezTo>
                      <a:pt x="1481" y="219"/>
                      <a:pt x="1507" y="206"/>
                      <a:pt x="1539" y="206"/>
                    </a:cubicBezTo>
                    <a:close/>
                    <a:moveTo>
                      <a:pt x="1802" y="332"/>
                    </a:moveTo>
                    <a:cubicBezTo>
                      <a:pt x="1816" y="332"/>
                      <a:pt x="1833" y="335"/>
                      <a:pt x="1850" y="342"/>
                    </a:cubicBezTo>
                    <a:cubicBezTo>
                      <a:pt x="1887" y="355"/>
                      <a:pt x="1912" y="392"/>
                      <a:pt x="1906" y="416"/>
                    </a:cubicBezTo>
                    <a:cubicBezTo>
                      <a:pt x="1898" y="431"/>
                      <a:pt x="1882" y="439"/>
                      <a:pt x="1860" y="439"/>
                    </a:cubicBezTo>
                    <a:cubicBezTo>
                      <a:pt x="1846" y="439"/>
                      <a:pt x="1830" y="436"/>
                      <a:pt x="1813" y="428"/>
                    </a:cubicBezTo>
                    <a:cubicBezTo>
                      <a:pt x="1770" y="410"/>
                      <a:pt x="1746" y="379"/>
                      <a:pt x="1758" y="355"/>
                    </a:cubicBezTo>
                    <a:cubicBezTo>
                      <a:pt x="1762" y="340"/>
                      <a:pt x="1779" y="332"/>
                      <a:pt x="1802" y="332"/>
                    </a:cubicBezTo>
                    <a:close/>
                    <a:moveTo>
                      <a:pt x="1244" y="311"/>
                    </a:moveTo>
                    <a:cubicBezTo>
                      <a:pt x="1250" y="311"/>
                      <a:pt x="1255" y="311"/>
                      <a:pt x="1260" y="312"/>
                    </a:cubicBezTo>
                    <a:cubicBezTo>
                      <a:pt x="1340" y="318"/>
                      <a:pt x="1402" y="361"/>
                      <a:pt x="1402" y="410"/>
                    </a:cubicBezTo>
                    <a:cubicBezTo>
                      <a:pt x="1396" y="450"/>
                      <a:pt x="1338" y="484"/>
                      <a:pt x="1270" y="484"/>
                    </a:cubicBezTo>
                    <a:cubicBezTo>
                      <a:pt x="1265" y="484"/>
                      <a:pt x="1260" y="484"/>
                      <a:pt x="1254" y="484"/>
                    </a:cubicBezTo>
                    <a:cubicBezTo>
                      <a:pt x="1174" y="478"/>
                      <a:pt x="1113" y="435"/>
                      <a:pt x="1113" y="385"/>
                    </a:cubicBezTo>
                    <a:cubicBezTo>
                      <a:pt x="1119" y="346"/>
                      <a:pt x="1177" y="311"/>
                      <a:pt x="1244" y="311"/>
                    </a:cubicBezTo>
                    <a:close/>
                    <a:moveTo>
                      <a:pt x="1580" y="419"/>
                    </a:moveTo>
                    <a:cubicBezTo>
                      <a:pt x="1614" y="419"/>
                      <a:pt x="1653" y="428"/>
                      <a:pt x="1690" y="447"/>
                    </a:cubicBezTo>
                    <a:cubicBezTo>
                      <a:pt x="1783" y="490"/>
                      <a:pt x="1832" y="564"/>
                      <a:pt x="1807" y="619"/>
                    </a:cubicBezTo>
                    <a:cubicBezTo>
                      <a:pt x="1793" y="650"/>
                      <a:pt x="1758" y="666"/>
                      <a:pt x="1715" y="666"/>
                    </a:cubicBezTo>
                    <a:cubicBezTo>
                      <a:pt x="1681" y="666"/>
                      <a:pt x="1642" y="656"/>
                      <a:pt x="1604" y="637"/>
                    </a:cubicBezTo>
                    <a:cubicBezTo>
                      <a:pt x="1512" y="594"/>
                      <a:pt x="1463" y="514"/>
                      <a:pt x="1488" y="465"/>
                    </a:cubicBezTo>
                    <a:cubicBezTo>
                      <a:pt x="1502" y="434"/>
                      <a:pt x="1537" y="419"/>
                      <a:pt x="1580" y="419"/>
                    </a:cubicBezTo>
                    <a:close/>
                    <a:moveTo>
                      <a:pt x="1312" y="0"/>
                    </a:moveTo>
                    <a:cubicBezTo>
                      <a:pt x="1080" y="0"/>
                      <a:pt x="851" y="113"/>
                      <a:pt x="652" y="398"/>
                    </a:cubicBezTo>
                    <a:cubicBezTo>
                      <a:pt x="0" y="1328"/>
                      <a:pt x="1326" y="1928"/>
                      <a:pt x="2037" y="1928"/>
                    </a:cubicBezTo>
                    <a:cubicBezTo>
                      <a:pt x="2096" y="1928"/>
                      <a:pt x="2151" y="1924"/>
                      <a:pt x="2200" y="1915"/>
                    </a:cubicBezTo>
                    <a:cubicBezTo>
                      <a:pt x="2314" y="2329"/>
                      <a:pt x="2474" y="2440"/>
                      <a:pt x="2561" y="2440"/>
                    </a:cubicBezTo>
                    <a:cubicBezTo>
                      <a:pt x="2568" y="2440"/>
                      <a:pt x="2575" y="2439"/>
                      <a:pt x="2581" y="2437"/>
                    </a:cubicBezTo>
                    <a:cubicBezTo>
                      <a:pt x="2716" y="2407"/>
                      <a:pt x="2729" y="2210"/>
                      <a:pt x="2649" y="1970"/>
                    </a:cubicBezTo>
                    <a:lnTo>
                      <a:pt x="2649" y="1970"/>
                    </a:lnTo>
                    <a:cubicBezTo>
                      <a:pt x="2680" y="1983"/>
                      <a:pt x="2710" y="1989"/>
                      <a:pt x="2741" y="1989"/>
                    </a:cubicBezTo>
                    <a:cubicBezTo>
                      <a:pt x="2938" y="2118"/>
                      <a:pt x="3147" y="2253"/>
                      <a:pt x="3183" y="2278"/>
                    </a:cubicBezTo>
                    <a:cubicBezTo>
                      <a:pt x="3251" y="2327"/>
                      <a:pt x="3165" y="2665"/>
                      <a:pt x="3337" y="2732"/>
                    </a:cubicBezTo>
                    <a:cubicBezTo>
                      <a:pt x="3354" y="2738"/>
                      <a:pt x="3371" y="2741"/>
                      <a:pt x="3387" y="2741"/>
                    </a:cubicBezTo>
                    <a:cubicBezTo>
                      <a:pt x="3541" y="2741"/>
                      <a:pt x="3676" y="2502"/>
                      <a:pt x="3626" y="2302"/>
                    </a:cubicBezTo>
                    <a:cubicBezTo>
                      <a:pt x="3810" y="2253"/>
                      <a:pt x="3982" y="1983"/>
                      <a:pt x="3835" y="1829"/>
                    </a:cubicBezTo>
                    <a:cubicBezTo>
                      <a:pt x="3803" y="1797"/>
                      <a:pt x="3769" y="1785"/>
                      <a:pt x="3735" y="1785"/>
                    </a:cubicBezTo>
                    <a:cubicBezTo>
                      <a:pt x="3615" y="1785"/>
                      <a:pt x="3489" y="1940"/>
                      <a:pt x="3411" y="1940"/>
                    </a:cubicBezTo>
                    <a:cubicBezTo>
                      <a:pt x="3409" y="1940"/>
                      <a:pt x="3407" y="1940"/>
                      <a:pt x="3405" y="1940"/>
                    </a:cubicBezTo>
                    <a:cubicBezTo>
                      <a:pt x="3349" y="1934"/>
                      <a:pt x="3128" y="1786"/>
                      <a:pt x="2938" y="1657"/>
                    </a:cubicBezTo>
                    <a:cubicBezTo>
                      <a:pt x="2925" y="1626"/>
                      <a:pt x="2907" y="1602"/>
                      <a:pt x="2882" y="1583"/>
                    </a:cubicBezTo>
                    <a:lnTo>
                      <a:pt x="2882" y="1583"/>
                    </a:lnTo>
                    <a:cubicBezTo>
                      <a:pt x="2891" y="1585"/>
                      <a:pt x="2899" y="1585"/>
                      <a:pt x="2908" y="1585"/>
                    </a:cubicBezTo>
                    <a:cubicBezTo>
                      <a:pt x="3038" y="1585"/>
                      <a:pt x="3224" y="1464"/>
                      <a:pt x="3190" y="1338"/>
                    </a:cubicBezTo>
                    <a:cubicBezTo>
                      <a:pt x="3168" y="1233"/>
                      <a:pt x="3047" y="1184"/>
                      <a:pt x="2883" y="1184"/>
                    </a:cubicBezTo>
                    <a:cubicBezTo>
                      <a:pt x="2815" y="1184"/>
                      <a:pt x="2740" y="1193"/>
                      <a:pt x="2661" y="1209"/>
                    </a:cubicBezTo>
                    <a:cubicBezTo>
                      <a:pt x="2511" y="736"/>
                      <a:pt x="1904" y="0"/>
                      <a:pt x="1312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1517;p22"/>
              <p:cNvSpPr/>
              <p:nvPr/>
            </p:nvSpPr>
            <p:spPr>
              <a:xfrm>
                <a:off x="3155004" y="2710695"/>
                <a:ext cx="212004" cy="235479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267" extrusionOk="0">
                    <a:moveTo>
                      <a:pt x="615" y="1378"/>
                    </a:moveTo>
                    <a:cubicBezTo>
                      <a:pt x="617" y="1378"/>
                      <a:pt x="619" y="1378"/>
                      <a:pt x="621" y="1379"/>
                    </a:cubicBezTo>
                    <a:cubicBezTo>
                      <a:pt x="639" y="1385"/>
                      <a:pt x="645" y="1410"/>
                      <a:pt x="639" y="1434"/>
                    </a:cubicBezTo>
                    <a:cubicBezTo>
                      <a:pt x="634" y="1461"/>
                      <a:pt x="614" y="1479"/>
                      <a:pt x="601" y="1479"/>
                    </a:cubicBezTo>
                    <a:cubicBezTo>
                      <a:pt x="599" y="1479"/>
                      <a:pt x="598" y="1478"/>
                      <a:pt x="596" y="1477"/>
                    </a:cubicBezTo>
                    <a:cubicBezTo>
                      <a:pt x="578" y="1471"/>
                      <a:pt x="571" y="1447"/>
                      <a:pt x="578" y="1422"/>
                    </a:cubicBezTo>
                    <a:cubicBezTo>
                      <a:pt x="583" y="1395"/>
                      <a:pt x="602" y="1378"/>
                      <a:pt x="615" y="1378"/>
                    </a:cubicBezTo>
                    <a:close/>
                    <a:moveTo>
                      <a:pt x="747" y="1426"/>
                    </a:moveTo>
                    <a:cubicBezTo>
                      <a:pt x="752" y="1426"/>
                      <a:pt x="757" y="1427"/>
                      <a:pt x="762" y="1428"/>
                    </a:cubicBezTo>
                    <a:cubicBezTo>
                      <a:pt x="799" y="1441"/>
                      <a:pt x="811" y="1502"/>
                      <a:pt x="786" y="1557"/>
                    </a:cubicBezTo>
                    <a:cubicBezTo>
                      <a:pt x="770" y="1611"/>
                      <a:pt x="731" y="1646"/>
                      <a:pt x="697" y="1646"/>
                    </a:cubicBezTo>
                    <a:cubicBezTo>
                      <a:pt x="692" y="1646"/>
                      <a:pt x="687" y="1645"/>
                      <a:pt x="682" y="1643"/>
                    </a:cubicBezTo>
                    <a:cubicBezTo>
                      <a:pt x="645" y="1631"/>
                      <a:pt x="639" y="1570"/>
                      <a:pt x="657" y="1514"/>
                    </a:cubicBezTo>
                    <a:cubicBezTo>
                      <a:pt x="679" y="1461"/>
                      <a:pt x="714" y="1426"/>
                      <a:pt x="747" y="1426"/>
                    </a:cubicBezTo>
                    <a:close/>
                    <a:moveTo>
                      <a:pt x="571" y="1532"/>
                    </a:moveTo>
                    <a:cubicBezTo>
                      <a:pt x="574" y="1532"/>
                      <a:pt x="576" y="1532"/>
                      <a:pt x="578" y="1533"/>
                    </a:cubicBezTo>
                    <a:cubicBezTo>
                      <a:pt x="602" y="1539"/>
                      <a:pt x="614" y="1576"/>
                      <a:pt x="602" y="1613"/>
                    </a:cubicBezTo>
                    <a:cubicBezTo>
                      <a:pt x="591" y="1646"/>
                      <a:pt x="570" y="1669"/>
                      <a:pt x="548" y="1669"/>
                    </a:cubicBezTo>
                    <a:cubicBezTo>
                      <a:pt x="546" y="1669"/>
                      <a:pt x="543" y="1668"/>
                      <a:pt x="541" y="1668"/>
                    </a:cubicBezTo>
                    <a:cubicBezTo>
                      <a:pt x="516" y="1662"/>
                      <a:pt x="510" y="1625"/>
                      <a:pt x="516" y="1588"/>
                    </a:cubicBezTo>
                    <a:cubicBezTo>
                      <a:pt x="527" y="1555"/>
                      <a:pt x="553" y="1532"/>
                      <a:pt x="571" y="1532"/>
                    </a:cubicBezTo>
                    <a:close/>
                    <a:moveTo>
                      <a:pt x="497" y="1704"/>
                    </a:moveTo>
                    <a:cubicBezTo>
                      <a:pt x="499" y="1704"/>
                      <a:pt x="501" y="1704"/>
                      <a:pt x="504" y="1705"/>
                    </a:cubicBezTo>
                    <a:cubicBezTo>
                      <a:pt x="516" y="1711"/>
                      <a:pt x="528" y="1735"/>
                      <a:pt x="516" y="1760"/>
                    </a:cubicBezTo>
                    <a:cubicBezTo>
                      <a:pt x="511" y="1787"/>
                      <a:pt x="496" y="1804"/>
                      <a:pt x="480" y="1804"/>
                    </a:cubicBezTo>
                    <a:cubicBezTo>
                      <a:pt x="478" y="1804"/>
                      <a:pt x="475" y="1804"/>
                      <a:pt x="473" y="1803"/>
                    </a:cubicBezTo>
                    <a:cubicBezTo>
                      <a:pt x="461" y="1797"/>
                      <a:pt x="448" y="1772"/>
                      <a:pt x="461" y="1748"/>
                    </a:cubicBezTo>
                    <a:cubicBezTo>
                      <a:pt x="466" y="1721"/>
                      <a:pt x="481" y="1704"/>
                      <a:pt x="497" y="1704"/>
                    </a:cubicBezTo>
                    <a:close/>
                    <a:moveTo>
                      <a:pt x="651" y="1705"/>
                    </a:moveTo>
                    <a:cubicBezTo>
                      <a:pt x="682" y="1705"/>
                      <a:pt x="707" y="1742"/>
                      <a:pt x="713" y="1797"/>
                    </a:cubicBezTo>
                    <a:cubicBezTo>
                      <a:pt x="713" y="1846"/>
                      <a:pt x="688" y="1889"/>
                      <a:pt x="657" y="1889"/>
                    </a:cubicBezTo>
                    <a:cubicBezTo>
                      <a:pt x="627" y="1889"/>
                      <a:pt x="602" y="1846"/>
                      <a:pt x="602" y="1797"/>
                    </a:cubicBezTo>
                    <a:cubicBezTo>
                      <a:pt x="596" y="1748"/>
                      <a:pt x="621" y="1705"/>
                      <a:pt x="651" y="1705"/>
                    </a:cubicBezTo>
                    <a:close/>
                    <a:moveTo>
                      <a:pt x="1507" y="0"/>
                    </a:moveTo>
                    <a:cubicBezTo>
                      <a:pt x="1469" y="0"/>
                      <a:pt x="1433" y="14"/>
                      <a:pt x="1407" y="46"/>
                    </a:cubicBezTo>
                    <a:cubicBezTo>
                      <a:pt x="1321" y="150"/>
                      <a:pt x="1505" y="255"/>
                      <a:pt x="1505" y="316"/>
                    </a:cubicBezTo>
                    <a:cubicBezTo>
                      <a:pt x="1505" y="353"/>
                      <a:pt x="1425" y="501"/>
                      <a:pt x="1352" y="636"/>
                    </a:cubicBezTo>
                    <a:cubicBezTo>
                      <a:pt x="1339" y="642"/>
                      <a:pt x="1321" y="660"/>
                      <a:pt x="1309" y="673"/>
                    </a:cubicBezTo>
                    <a:cubicBezTo>
                      <a:pt x="1314" y="600"/>
                      <a:pt x="1232" y="485"/>
                      <a:pt x="1152" y="485"/>
                    </a:cubicBezTo>
                    <a:cubicBezTo>
                      <a:pt x="1145" y="485"/>
                      <a:pt x="1138" y="486"/>
                      <a:pt x="1130" y="488"/>
                    </a:cubicBezTo>
                    <a:cubicBezTo>
                      <a:pt x="1038" y="525"/>
                      <a:pt x="1032" y="673"/>
                      <a:pt x="1081" y="845"/>
                    </a:cubicBezTo>
                    <a:cubicBezTo>
                      <a:pt x="676" y="1023"/>
                      <a:pt x="0" y="1797"/>
                      <a:pt x="694" y="2184"/>
                    </a:cubicBezTo>
                    <a:cubicBezTo>
                      <a:pt x="797" y="2241"/>
                      <a:pt x="891" y="2267"/>
                      <a:pt x="977" y="2267"/>
                    </a:cubicBezTo>
                    <a:cubicBezTo>
                      <a:pt x="1465" y="2267"/>
                      <a:pt x="1661" y="1436"/>
                      <a:pt x="1567" y="1090"/>
                    </a:cubicBezTo>
                    <a:cubicBezTo>
                      <a:pt x="1849" y="980"/>
                      <a:pt x="1898" y="863"/>
                      <a:pt x="1880" y="808"/>
                    </a:cubicBezTo>
                    <a:cubicBezTo>
                      <a:pt x="1864" y="767"/>
                      <a:pt x="1823" y="749"/>
                      <a:pt x="1767" y="749"/>
                    </a:cubicBezTo>
                    <a:cubicBezTo>
                      <a:pt x="1713" y="749"/>
                      <a:pt x="1645" y="765"/>
                      <a:pt x="1573" y="795"/>
                    </a:cubicBezTo>
                    <a:cubicBezTo>
                      <a:pt x="1579" y="777"/>
                      <a:pt x="1579" y="759"/>
                      <a:pt x="1579" y="740"/>
                    </a:cubicBezTo>
                    <a:cubicBezTo>
                      <a:pt x="1653" y="605"/>
                      <a:pt x="1720" y="464"/>
                      <a:pt x="1732" y="439"/>
                    </a:cubicBezTo>
                    <a:cubicBezTo>
                      <a:pt x="1763" y="390"/>
                      <a:pt x="1991" y="427"/>
                      <a:pt x="2015" y="310"/>
                    </a:cubicBezTo>
                    <a:cubicBezTo>
                      <a:pt x="2040" y="215"/>
                      <a:pt x="1923" y="137"/>
                      <a:pt x="1803" y="137"/>
                    </a:cubicBezTo>
                    <a:cubicBezTo>
                      <a:pt x="1775" y="137"/>
                      <a:pt x="1747" y="141"/>
                      <a:pt x="1720" y="150"/>
                    </a:cubicBezTo>
                    <a:cubicBezTo>
                      <a:pt x="1690" y="69"/>
                      <a:pt x="1593" y="0"/>
                      <a:pt x="1507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1518;p22"/>
              <p:cNvSpPr/>
              <p:nvPr/>
            </p:nvSpPr>
            <p:spPr>
              <a:xfrm>
                <a:off x="2854495" y="2567868"/>
                <a:ext cx="285857" cy="228623"/>
              </a:xfrm>
              <a:custGeom>
                <a:avLst/>
                <a:gdLst/>
                <a:ahLst/>
                <a:cxnLst/>
                <a:rect l="l" t="t" r="r" b="b"/>
                <a:pathLst>
                  <a:path w="2752" h="2201" extrusionOk="0">
                    <a:moveTo>
                      <a:pt x="2092" y="542"/>
                    </a:moveTo>
                    <a:cubicBezTo>
                      <a:pt x="2095" y="542"/>
                      <a:pt x="2098" y="542"/>
                      <a:pt x="2101" y="542"/>
                    </a:cubicBezTo>
                    <a:cubicBezTo>
                      <a:pt x="2131" y="555"/>
                      <a:pt x="2144" y="610"/>
                      <a:pt x="2125" y="665"/>
                    </a:cubicBezTo>
                    <a:cubicBezTo>
                      <a:pt x="2109" y="708"/>
                      <a:pt x="2079" y="741"/>
                      <a:pt x="2047" y="741"/>
                    </a:cubicBezTo>
                    <a:cubicBezTo>
                      <a:pt x="2043" y="741"/>
                      <a:pt x="2038" y="741"/>
                      <a:pt x="2033" y="739"/>
                    </a:cubicBezTo>
                    <a:cubicBezTo>
                      <a:pt x="2002" y="727"/>
                      <a:pt x="1990" y="678"/>
                      <a:pt x="2008" y="622"/>
                    </a:cubicBezTo>
                    <a:cubicBezTo>
                      <a:pt x="2025" y="572"/>
                      <a:pt x="2063" y="542"/>
                      <a:pt x="2092" y="542"/>
                    </a:cubicBezTo>
                    <a:close/>
                    <a:moveTo>
                      <a:pt x="2244" y="697"/>
                    </a:moveTo>
                    <a:cubicBezTo>
                      <a:pt x="2250" y="697"/>
                      <a:pt x="2255" y="699"/>
                      <a:pt x="2260" y="702"/>
                    </a:cubicBezTo>
                    <a:cubicBezTo>
                      <a:pt x="2273" y="714"/>
                      <a:pt x="2273" y="745"/>
                      <a:pt x="2254" y="770"/>
                    </a:cubicBezTo>
                    <a:cubicBezTo>
                      <a:pt x="2241" y="788"/>
                      <a:pt x="2221" y="799"/>
                      <a:pt x="2206" y="799"/>
                    </a:cubicBezTo>
                    <a:cubicBezTo>
                      <a:pt x="2201" y="799"/>
                      <a:pt x="2196" y="798"/>
                      <a:pt x="2193" y="794"/>
                    </a:cubicBezTo>
                    <a:cubicBezTo>
                      <a:pt x="2174" y="782"/>
                      <a:pt x="2180" y="757"/>
                      <a:pt x="2199" y="727"/>
                    </a:cubicBezTo>
                    <a:cubicBezTo>
                      <a:pt x="2212" y="709"/>
                      <a:pt x="2229" y="697"/>
                      <a:pt x="2244" y="697"/>
                    </a:cubicBezTo>
                    <a:close/>
                    <a:moveTo>
                      <a:pt x="2120" y="814"/>
                    </a:moveTo>
                    <a:cubicBezTo>
                      <a:pt x="2127" y="814"/>
                      <a:pt x="2133" y="816"/>
                      <a:pt x="2137" y="819"/>
                    </a:cubicBezTo>
                    <a:cubicBezTo>
                      <a:pt x="2162" y="837"/>
                      <a:pt x="2156" y="874"/>
                      <a:pt x="2131" y="911"/>
                    </a:cubicBezTo>
                    <a:cubicBezTo>
                      <a:pt x="2113" y="938"/>
                      <a:pt x="2085" y="955"/>
                      <a:pt x="2064" y="955"/>
                    </a:cubicBezTo>
                    <a:cubicBezTo>
                      <a:pt x="2057" y="955"/>
                      <a:pt x="2050" y="953"/>
                      <a:pt x="2045" y="948"/>
                    </a:cubicBezTo>
                    <a:cubicBezTo>
                      <a:pt x="2021" y="936"/>
                      <a:pt x="2027" y="893"/>
                      <a:pt x="2051" y="856"/>
                    </a:cubicBezTo>
                    <a:cubicBezTo>
                      <a:pt x="2074" y="828"/>
                      <a:pt x="2101" y="814"/>
                      <a:pt x="2120" y="814"/>
                    </a:cubicBezTo>
                    <a:close/>
                    <a:moveTo>
                      <a:pt x="1943" y="781"/>
                    </a:moveTo>
                    <a:cubicBezTo>
                      <a:pt x="1956" y="781"/>
                      <a:pt x="1968" y="785"/>
                      <a:pt x="1978" y="794"/>
                    </a:cubicBezTo>
                    <a:cubicBezTo>
                      <a:pt x="2014" y="819"/>
                      <a:pt x="2002" y="886"/>
                      <a:pt x="1953" y="936"/>
                    </a:cubicBezTo>
                    <a:cubicBezTo>
                      <a:pt x="1923" y="974"/>
                      <a:pt x="1884" y="998"/>
                      <a:pt x="1852" y="998"/>
                    </a:cubicBezTo>
                    <a:cubicBezTo>
                      <a:pt x="1839" y="998"/>
                      <a:pt x="1827" y="994"/>
                      <a:pt x="1818" y="985"/>
                    </a:cubicBezTo>
                    <a:cubicBezTo>
                      <a:pt x="1781" y="960"/>
                      <a:pt x="1793" y="893"/>
                      <a:pt x="1842" y="837"/>
                    </a:cubicBezTo>
                    <a:cubicBezTo>
                      <a:pt x="1872" y="803"/>
                      <a:pt x="1911" y="781"/>
                      <a:pt x="1943" y="781"/>
                    </a:cubicBezTo>
                    <a:close/>
                    <a:moveTo>
                      <a:pt x="1995" y="992"/>
                    </a:moveTo>
                    <a:cubicBezTo>
                      <a:pt x="2000" y="992"/>
                      <a:pt x="2005" y="994"/>
                      <a:pt x="2008" y="997"/>
                    </a:cubicBezTo>
                    <a:cubicBezTo>
                      <a:pt x="2027" y="1009"/>
                      <a:pt x="2021" y="1040"/>
                      <a:pt x="2002" y="1065"/>
                    </a:cubicBezTo>
                    <a:cubicBezTo>
                      <a:pt x="1989" y="1083"/>
                      <a:pt x="1972" y="1094"/>
                      <a:pt x="1957" y="1094"/>
                    </a:cubicBezTo>
                    <a:cubicBezTo>
                      <a:pt x="1951" y="1094"/>
                      <a:pt x="1946" y="1093"/>
                      <a:pt x="1941" y="1089"/>
                    </a:cubicBezTo>
                    <a:cubicBezTo>
                      <a:pt x="1928" y="1077"/>
                      <a:pt x="1928" y="1052"/>
                      <a:pt x="1947" y="1022"/>
                    </a:cubicBezTo>
                    <a:cubicBezTo>
                      <a:pt x="1960" y="1004"/>
                      <a:pt x="1980" y="992"/>
                      <a:pt x="1995" y="992"/>
                    </a:cubicBezTo>
                    <a:close/>
                    <a:moveTo>
                      <a:pt x="1753" y="1"/>
                    </a:moveTo>
                    <a:cubicBezTo>
                      <a:pt x="1296" y="1"/>
                      <a:pt x="871" y="676"/>
                      <a:pt x="847" y="1028"/>
                    </a:cubicBezTo>
                    <a:cubicBezTo>
                      <a:pt x="509" y="1034"/>
                      <a:pt x="411" y="1145"/>
                      <a:pt x="411" y="1206"/>
                    </a:cubicBezTo>
                    <a:cubicBezTo>
                      <a:pt x="411" y="1289"/>
                      <a:pt x="520" y="1337"/>
                      <a:pt x="672" y="1337"/>
                    </a:cubicBezTo>
                    <a:cubicBezTo>
                      <a:pt x="689" y="1337"/>
                      <a:pt x="706" y="1336"/>
                      <a:pt x="724" y="1335"/>
                    </a:cubicBezTo>
                    <a:lnTo>
                      <a:pt x="724" y="1335"/>
                    </a:lnTo>
                    <a:cubicBezTo>
                      <a:pt x="712" y="1353"/>
                      <a:pt x="706" y="1372"/>
                      <a:pt x="700" y="1390"/>
                    </a:cubicBezTo>
                    <a:cubicBezTo>
                      <a:pt x="571" y="1507"/>
                      <a:pt x="442" y="1624"/>
                      <a:pt x="417" y="1648"/>
                    </a:cubicBezTo>
                    <a:cubicBezTo>
                      <a:pt x="411" y="1655"/>
                      <a:pt x="400" y="1657"/>
                      <a:pt x="386" y="1657"/>
                    </a:cubicBezTo>
                    <a:cubicBezTo>
                      <a:pt x="337" y="1657"/>
                      <a:pt x="252" y="1627"/>
                      <a:pt x="179" y="1627"/>
                    </a:cubicBezTo>
                    <a:cubicBezTo>
                      <a:pt x="135" y="1627"/>
                      <a:pt x="97" y="1638"/>
                      <a:pt x="73" y="1673"/>
                    </a:cubicBezTo>
                    <a:cubicBezTo>
                      <a:pt x="1" y="1781"/>
                      <a:pt x="154" y="1949"/>
                      <a:pt x="311" y="1949"/>
                    </a:cubicBezTo>
                    <a:cubicBezTo>
                      <a:pt x="313" y="1949"/>
                      <a:pt x="316" y="1949"/>
                      <a:pt x="319" y="1949"/>
                    </a:cubicBezTo>
                    <a:cubicBezTo>
                      <a:pt x="324" y="2067"/>
                      <a:pt x="435" y="2201"/>
                      <a:pt x="546" y="2201"/>
                    </a:cubicBezTo>
                    <a:cubicBezTo>
                      <a:pt x="569" y="2201"/>
                      <a:pt x="592" y="2195"/>
                      <a:pt x="614" y="2183"/>
                    </a:cubicBezTo>
                    <a:cubicBezTo>
                      <a:pt x="743" y="2103"/>
                      <a:pt x="589" y="1931"/>
                      <a:pt x="614" y="1863"/>
                    </a:cubicBezTo>
                    <a:cubicBezTo>
                      <a:pt x="632" y="1826"/>
                      <a:pt x="767" y="1697"/>
                      <a:pt x="896" y="1587"/>
                    </a:cubicBezTo>
                    <a:cubicBezTo>
                      <a:pt x="915" y="1587"/>
                      <a:pt x="933" y="1575"/>
                      <a:pt x="958" y="1562"/>
                    </a:cubicBezTo>
                    <a:lnTo>
                      <a:pt x="958" y="1562"/>
                    </a:lnTo>
                    <a:cubicBezTo>
                      <a:pt x="921" y="1648"/>
                      <a:pt x="970" y="1820"/>
                      <a:pt x="1068" y="1820"/>
                    </a:cubicBezTo>
                    <a:cubicBezTo>
                      <a:pt x="1179" y="1820"/>
                      <a:pt x="1240" y="1673"/>
                      <a:pt x="1253" y="1476"/>
                    </a:cubicBezTo>
                    <a:cubicBezTo>
                      <a:pt x="1750" y="1446"/>
                      <a:pt x="2752" y="893"/>
                      <a:pt x="2174" y="223"/>
                    </a:cubicBezTo>
                    <a:cubicBezTo>
                      <a:pt x="2038" y="65"/>
                      <a:pt x="1894" y="1"/>
                      <a:pt x="1753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1519;p22"/>
              <p:cNvSpPr/>
              <p:nvPr/>
            </p:nvSpPr>
            <p:spPr>
              <a:xfrm>
                <a:off x="2761839" y="2165147"/>
                <a:ext cx="288454" cy="140851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1356" extrusionOk="0">
                    <a:moveTo>
                      <a:pt x="2262" y="971"/>
                    </a:moveTo>
                    <a:cubicBezTo>
                      <a:pt x="2297" y="971"/>
                      <a:pt x="2325" y="984"/>
                      <a:pt x="2329" y="1010"/>
                    </a:cubicBezTo>
                    <a:cubicBezTo>
                      <a:pt x="2341" y="1040"/>
                      <a:pt x="2304" y="1077"/>
                      <a:pt x="2249" y="1096"/>
                    </a:cubicBezTo>
                    <a:cubicBezTo>
                      <a:pt x="2232" y="1101"/>
                      <a:pt x="2215" y="1104"/>
                      <a:pt x="2200" y="1104"/>
                    </a:cubicBezTo>
                    <a:cubicBezTo>
                      <a:pt x="2167" y="1104"/>
                      <a:pt x="2141" y="1091"/>
                      <a:pt x="2132" y="1065"/>
                    </a:cubicBezTo>
                    <a:cubicBezTo>
                      <a:pt x="2126" y="1034"/>
                      <a:pt x="2163" y="991"/>
                      <a:pt x="2212" y="979"/>
                    </a:cubicBezTo>
                    <a:cubicBezTo>
                      <a:pt x="2229" y="973"/>
                      <a:pt x="2247" y="971"/>
                      <a:pt x="2262" y="971"/>
                    </a:cubicBezTo>
                    <a:close/>
                    <a:moveTo>
                      <a:pt x="1925" y="966"/>
                    </a:moveTo>
                    <a:cubicBezTo>
                      <a:pt x="1930" y="966"/>
                      <a:pt x="1936" y="966"/>
                      <a:pt x="1942" y="967"/>
                    </a:cubicBezTo>
                    <a:cubicBezTo>
                      <a:pt x="2010" y="973"/>
                      <a:pt x="2065" y="1010"/>
                      <a:pt x="2059" y="1053"/>
                    </a:cubicBezTo>
                    <a:cubicBezTo>
                      <a:pt x="2059" y="1092"/>
                      <a:pt x="2007" y="1121"/>
                      <a:pt x="1947" y="1121"/>
                    </a:cubicBezTo>
                    <a:cubicBezTo>
                      <a:pt x="1941" y="1121"/>
                      <a:pt x="1935" y="1121"/>
                      <a:pt x="1930" y="1120"/>
                    </a:cubicBezTo>
                    <a:cubicBezTo>
                      <a:pt x="1856" y="1108"/>
                      <a:pt x="1807" y="1071"/>
                      <a:pt x="1807" y="1028"/>
                    </a:cubicBezTo>
                    <a:cubicBezTo>
                      <a:pt x="1812" y="995"/>
                      <a:pt x="1864" y="966"/>
                      <a:pt x="1925" y="966"/>
                    </a:cubicBezTo>
                    <a:close/>
                    <a:moveTo>
                      <a:pt x="1842" y="1162"/>
                    </a:moveTo>
                    <a:cubicBezTo>
                      <a:pt x="1846" y="1162"/>
                      <a:pt x="1851" y="1163"/>
                      <a:pt x="1856" y="1163"/>
                    </a:cubicBezTo>
                    <a:cubicBezTo>
                      <a:pt x="1887" y="1163"/>
                      <a:pt x="1911" y="1176"/>
                      <a:pt x="1911" y="1194"/>
                    </a:cubicBezTo>
                    <a:cubicBezTo>
                      <a:pt x="1911" y="1213"/>
                      <a:pt x="1881" y="1231"/>
                      <a:pt x="1850" y="1231"/>
                    </a:cubicBezTo>
                    <a:cubicBezTo>
                      <a:pt x="1819" y="1231"/>
                      <a:pt x="1795" y="1213"/>
                      <a:pt x="1795" y="1194"/>
                    </a:cubicBezTo>
                    <a:cubicBezTo>
                      <a:pt x="1795" y="1178"/>
                      <a:pt x="1813" y="1162"/>
                      <a:pt x="1842" y="1162"/>
                    </a:cubicBezTo>
                    <a:close/>
                    <a:moveTo>
                      <a:pt x="2039" y="1150"/>
                    </a:moveTo>
                    <a:cubicBezTo>
                      <a:pt x="2044" y="1150"/>
                      <a:pt x="2048" y="1150"/>
                      <a:pt x="2053" y="1151"/>
                    </a:cubicBezTo>
                    <a:cubicBezTo>
                      <a:pt x="2096" y="1151"/>
                      <a:pt x="2132" y="1170"/>
                      <a:pt x="2132" y="1200"/>
                    </a:cubicBezTo>
                    <a:cubicBezTo>
                      <a:pt x="2132" y="1225"/>
                      <a:pt x="2096" y="1243"/>
                      <a:pt x="2053" y="1243"/>
                    </a:cubicBezTo>
                    <a:cubicBezTo>
                      <a:pt x="2003" y="1243"/>
                      <a:pt x="1973" y="1219"/>
                      <a:pt x="1973" y="1194"/>
                    </a:cubicBezTo>
                    <a:cubicBezTo>
                      <a:pt x="1973" y="1172"/>
                      <a:pt x="2002" y="1150"/>
                      <a:pt x="2039" y="1150"/>
                    </a:cubicBezTo>
                    <a:close/>
                    <a:moveTo>
                      <a:pt x="2237" y="1194"/>
                    </a:moveTo>
                    <a:cubicBezTo>
                      <a:pt x="2268" y="1194"/>
                      <a:pt x="2292" y="1213"/>
                      <a:pt x="2292" y="1231"/>
                    </a:cubicBezTo>
                    <a:cubicBezTo>
                      <a:pt x="2292" y="1249"/>
                      <a:pt x="2268" y="1262"/>
                      <a:pt x="2237" y="1262"/>
                    </a:cubicBezTo>
                    <a:cubicBezTo>
                      <a:pt x="2206" y="1262"/>
                      <a:pt x="2182" y="1249"/>
                      <a:pt x="2182" y="1225"/>
                    </a:cubicBezTo>
                    <a:cubicBezTo>
                      <a:pt x="2182" y="1206"/>
                      <a:pt x="2206" y="1194"/>
                      <a:pt x="2237" y="1194"/>
                    </a:cubicBezTo>
                    <a:close/>
                    <a:moveTo>
                      <a:pt x="867" y="0"/>
                    </a:moveTo>
                    <a:cubicBezTo>
                      <a:pt x="846" y="0"/>
                      <a:pt x="829" y="6"/>
                      <a:pt x="818" y="15"/>
                    </a:cubicBezTo>
                    <a:cubicBezTo>
                      <a:pt x="738" y="70"/>
                      <a:pt x="781" y="205"/>
                      <a:pt x="891" y="346"/>
                    </a:cubicBezTo>
                    <a:cubicBezTo>
                      <a:pt x="873" y="346"/>
                      <a:pt x="848" y="346"/>
                      <a:pt x="830" y="352"/>
                    </a:cubicBezTo>
                    <a:cubicBezTo>
                      <a:pt x="664" y="316"/>
                      <a:pt x="492" y="279"/>
                      <a:pt x="461" y="273"/>
                    </a:cubicBezTo>
                    <a:cubicBezTo>
                      <a:pt x="400" y="260"/>
                      <a:pt x="369" y="8"/>
                      <a:pt x="240" y="8"/>
                    </a:cubicBezTo>
                    <a:cubicBezTo>
                      <a:pt x="105" y="15"/>
                      <a:pt x="56" y="242"/>
                      <a:pt x="154" y="371"/>
                    </a:cubicBezTo>
                    <a:cubicBezTo>
                      <a:pt x="44" y="457"/>
                      <a:pt x="1" y="678"/>
                      <a:pt x="136" y="739"/>
                    </a:cubicBezTo>
                    <a:cubicBezTo>
                      <a:pt x="154" y="748"/>
                      <a:pt x="170" y="752"/>
                      <a:pt x="185" y="752"/>
                    </a:cubicBezTo>
                    <a:cubicBezTo>
                      <a:pt x="291" y="752"/>
                      <a:pt x="341" y="571"/>
                      <a:pt x="400" y="555"/>
                    </a:cubicBezTo>
                    <a:cubicBezTo>
                      <a:pt x="402" y="555"/>
                      <a:pt x="405" y="555"/>
                      <a:pt x="409" y="555"/>
                    </a:cubicBezTo>
                    <a:cubicBezTo>
                      <a:pt x="461" y="555"/>
                      <a:pt x="631" y="594"/>
                      <a:pt x="781" y="629"/>
                    </a:cubicBezTo>
                    <a:cubicBezTo>
                      <a:pt x="799" y="641"/>
                      <a:pt x="818" y="653"/>
                      <a:pt x="836" y="666"/>
                    </a:cubicBezTo>
                    <a:cubicBezTo>
                      <a:pt x="750" y="684"/>
                      <a:pt x="640" y="825"/>
                      <a:pt x="695" y="905"/>
                    </a:cubicBezTo>
                    <a:cubicBezTo>
                      <a:pt x="719" y="942"/>
                      <a:pt x="759" y="958"/>
                      <a:pt x="808" y="958"/>
                    </a:cubicBezTo>
                    <a:cubicBezTo>
                      <a:pt x="883" y="958"/>
                      <a:pt x="981" y="919"/>
                      <a:pt x="1082" y="856"/>
                    </a:cubicBezTo>
                    <a:cubicBezTo>
                      <a:pt x="1268" y="1086"/>
                      <a:pt x="1708" y="1355"/>
                      <a:pt x="2078" y="1355"/>
                    </a:cubicBezTo>
                    <a:cubicBezTo>
                      <a:pt x="2331" y="1355"/>
                      <a:pt x="2551" y="1230"/>
                      <a:pt x="2636" y="881"/>
                    </a:cubicBezTo>
                    <a:cubicBezTo>
                      <a:pt x="2777" y="323"/>
                      <a:pt x="2295" y="129"/>
                      <a:pt x="1833" y="129"/>
                    </a:cubicBezTo>
                    <a:cubicBezTo>
                      <a:pt x="1588" y="129"/>
                      <a:pt x="1349" y="183"/>
                      <a:pt x="1211" y="266"/>
                    </a:cubicBezTo>
                    <a:cubicBezTo>
                      <a:pt x="1056" y="60"/>
                      <a:pt x="937" y="0"/>
                      <a:pt x="867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1520;p22"/>
              <p:cNvSpPr/>
              <p:nvPr/>
            </p:nvSpPr>
            <p:spPr>
              <a:xfrm>
                <a:off x="2339381" y="2169718"/>
                <a:ext cx="250852" cy="195592"/>
              </a:xfrm>
              <a:custGeom>
                <a:avLst/>
                <a:gdLst/>
                <a:ahLst/>
                <a:cxnLst/>
                <a:rect l="l" t="t" r="r" b="b"/>
                <a:pathLst>
                  <a:path w="2415" h="1883" extrusionOk="0">
                    <a:moveTo>
                      <a:pt x="1359" y="246"/>
                    </a:moveTo>
                    <a:cubicBezTo>
                      <a:pt x="1638" y="246"/>
                      <a:pt x="1796" y="590"/>
                      <a:pt x="1407" y="738"/>
                    </a:cubicBezTo>
                    <a:cubicBezTo>
                      <a:pt x="1324" y="769"/>
                      <a:pt x="1255" y="783"/>
                      <a:pt x="1199" y="783"/>
                    </a:cubicBezTo>
                    <a:cubicBezTo>
                      <a:pt x="921" y="783"/>
                      <a:pt x="958" y="457"/>
                      <a:pt x="1106" y="339"/>
                    </a:cubicBezTo>
                    <a:cubicBezTo>
                      <a:pt x="1194" y="273"/>
                      <a:pt x="1281" y="246"/>
                      <a:pt x="1359" y="246"/>
                    </a:cubicBezTo>
                    <a:close/>
                    <a:moveTo>
                      <a:pt x="1249" y="0"/>
                    </a:moveTo>
                    <a:cubicBezTo>
                      <a:pt x="1047" y="0"/>
                      <a:pt x="825" y="26"/>
                      <a:pt x="584" y="69"/>
                    </a:cubicBezTo>
                    <a:cubicBezTo>
                      <a:pt x="130" y="149"/>
                      <a:pt x="1" y="689"/>
                      <a:pt x="443" y="867"/>
                    </a:cubicBezTo>
                    <a:cubicBezTo>
                      <a:pt x="879" y="1046"/>
                      <a:pt x="873" y="1439"/>
                      <a:pt x="1082" y="1728"/>
                    </a:cubicBezTo>
                    <a:cubicBezTo>
                      <a:pt x="1158" y="1831"/>
                      <a:pt x="1283" y="1882"/>
                      <a:pt x="1411" y="1882"/>
                    </a:cubicBezTo>
                    <a:cubicBezTo>
                      <a:pt x="1635" y="1882"/>
                      <a:pt x="1871" y="1726"/>
                      <a:pt x="1887" y="1414"/>
                    </a:cubicBezTo>
                    <a:cubicBezTo>
                      <a:pt x="1905" y="929"/>
                      <a:pt x="1991" y="941"/>
                      <a:pt x="2188" y="794"/>
                    </a:cubicBezTo>
                    <a:cubicBezTo>
                      <a:pt x="2384" y="652"/>
                      <a:pt x="2415" y="480"/>
                      <a:pt x="2083" y="241"/>
                    </a:cubicBezTo>
                    <a:cubicBezTo>
                      <a:pt x="1849" y="67"/>
                      <a:pt x="1573" y="0"/>
                      <a:pt x="1249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1521;p22"/>
              <p:cNvSpPr/>
              <p:nvPr/>
            </p:nvSpPr>
            <p:spPr>
              <a:xfrm>
                <a:off x="2441698" y="2200257"/>
                <a:ext cx="76035" cy="45808"/>
              </a:xfrm>
              <a:custGeom>
                <a:avLst/>
                <a:gdLst/>
                <a:ahLst/>
                <a:cxnLst/>
                <a:rect l="l" t="t" r="r" b="b"/>
                <a:pathLst>
                  <a:path w="732" h="441" extrusionOk="0">
                    <a:moveTo>
                      <a:pt x="366" y="0"/>
                    </a:moveTo>
                    <a:cubicBezTo>
                      <a:pt x="301" y="0"/>
                      <a:pt x="229" y="22"/>
                      <a:pt x="158" y="76"/>
                    </a:cubicBezTo>
                    <a:cubicBezTo>
                      <a:pt x="31" y="172"/>
                      <a:pt x="1" y="441"/>
                      <a:pt x="230" y="441"/>
                    </a:cubicBezTo>
                    <a:cubicBezTo>
                      <a:pt x="278" y="441"/>
                      <a:pt x="338" y="429"/>
                      <a:pt x="410" y="401"/>
                    </a:cubicBezTo>
                    <a:cubicBezTo>
                      <a:pt x="732" y="281"/>
                      <a:pt x="596" y="0"/>
                      <a:pt x="366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1522;p22"/>
              <p:cNvSpPr/>
              <p:nvPr/>
            </p:nvSpPr>
            <p:spPr>
              <a:xfrm>
                <a:off x="2877451" y="2322309"/>
                <a:ext cx="254591" cy="245866"/>
              </a:xfrm>
              <a:custGeom>
                <a:avLst/>
                <a:gdLst/>
                <a:ahLst/>
                <a:cxnLst/>
                <a:rect l="l" t="t" r="r" b="b"/>
                <a:pathLst>
                  <a:path w="2451" h="2367" extrusionOk="0">
                    <a:moveTo>
                      <a:pt x="1319" y="597"/>
                    </a:moveTo>
                    <a:cubicBezTo>
                      <a:pt x="1778" y="597"/>
                      <a:pt x="1870" y="1170"/>
                      <a:pt x="1414" y="1170"/>
                    </a:cubicBezTo>
                    <a:cubicBezTo>
                      <a:pt x="1383" y="1170"/>
                      <a:pt x="1350" y="1167"/>
                      <a:pt x="1314" y="1162"/>
                    </a:cubicBezTo>
                    <a:cubicBezTo>
                      <a:pt x="712" y="1063"/>
                      <a:pt x="983" y="633"/>
                      <a:pt x="1241" y="603"/>
                    </a:cubicBezTo>
                    <a:cubicBezTo>
                      <a:pt x="1268" y="599"/>
                      <a:pt x="1294" y="597"/>
                      <a:pt x="1319" y="597"/>
                    </a:cubicBezTo>
                    <a:close/>
                    <a:moveTo>
                      <a:pt x="663" y="0"/>
                    </a:moveTo>
                    <a:cubicBezTo>
                      <a:pt x="269" y="0"/>
                      <a:pt x="1" y="383"/>
                      <a:pt x="288" y="744"/>
                    </a:cubicBezTo>
                    <a:cubicBezTo>
                      <a:pt x="620" y="1168"/>
                      <a:pt x="387" y="1549"/>
                      <a:pt x="436" y="1948"/>
                    </a:cubicBezTo>
                    <a:cubicBezTo>
                      <a:pt x="462" y="2191"/>
                      <a:pt x="697" y="2366"/>
                      <a:pt x="946" y="2366"/>
                    </a:cubicBezTo>
                    <a:cubicBezTo>
                      <a:pt x="1111" y="2366"/>
                      <a:pt x="1282" y="2288"/>
                      <a:pt x="1400" y="2102"/>
                    </a:cubicBezTo>
                    <a:cubicBezTo>
                      <a:pt x="1695" y="1629"/>
                      <a:pt x="1775" y="1690"/>
                      <a:pt x="2052" y="1659"/>
                    </a:cubicBezTo>
                    <a:cubicBezTo>
                      <a:pt x="2322" y="1629"/>
                      <a:pt x="2451" y="1475"/>
                      <a:pt x="2260" y="1051"/>
                    </a:cubicBezTo>
                    <a:cubicBezTo>
                      <a:pt x="2039" y="560"/>
                      <a:pt x="1560" y="277"/>
                      <a:pt x="878" y="37"/>
                    </a:cubicBezTo>
                    <a:cubicBezTo>
                      <a:pt x="804" y="12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1523;p22"/>
              <p:cNvSpPr/>
              <p:nvPr/>
            </p:nvSpPr>
            <p:spPr>
              <a:xfrm>
                <a:off x="2962836" y="2389515"/>
                <a:ext cx="99925" cy="49132"/>
              </a:xfrm>
              <a:custGeom>
                <a:avLst/>
                <a:gdLst/>
                <a:ahLst/>
                <a:cxnLst/>
                <a:rect l="l" t="t" r="r" b="b"/>
                <a:pathLst>
                  <a:path w="962" h="473" extrusionOk="0">
                    <a:moveTo>
                      <a:pt x="502" y="0"/>
                    </a:moveTo>
                    <a:cubicBezTo>
                      <a:pt x="481" y="0"/>
                      <a:pt x="459" y="2"/>
                      <a:pt x="437" y="5"/>
                    </a:cubicBezTo>
                    <a:cubicBezTo>
                      <a:pt x="222" y="29"/>
                      <a:pt x="1" y="386"/>
                      <a:pt x="498" y="466"/>
                    </a:cubicBezTo>
                    <a:cubicBezTo>
                      <a:pt x="529" y="471"/>
                      <a:pt x="558" y="473"/>
                      <a:pt x="585" y="473"/>
                    </a:cubicBezTo>
                    <a:cubicBezTo>
                      <a:pt x="962" y="473"/>
                      <a:pt x="879" y="0"/>
                      <a:pt x="502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1524;p22"/>
              <p:cNvSpPr/>
              <p:nvPr/>
            </p:nvSpPr>
            <p:spPr>
              <a:xfrm>
                <a:off x="3276434" y="2385984"/>
                <a:ext cx="153004" cy="1571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513" extrusionOk="0">
                    <a:moveTo>
                      <a:pt x="964" y="580"/>
                    </a:moveTo>
                    <a:cubicBezTo>
                      <a:pt x="1012" y="580"/>
                      <a:pt x="1062" y="595"/>
                      <a:pt x="1098" y="622"/>
                    </a:cubicBezTo>
                    <a:cubicBezTo>
                      <a:pt x="1303" y="779"/>
                      <a:pt x="1217" y="1019"/>
                      <a:pt x="1070" y="1019"/>
                    </a:cubicBezTo>
                    <a:cubicBezTo>
                      <a:pt x="1014" y="1019"/>
                      <a:pt x="950" y="985"/>
                      <a:pt x="889" y="899"/>
                    </a:cubicBezTo>
                    <a:cubicBezTo>
                      <a:pt x="725" y="677"/>
                      <a:pt x="839" y="580"/>
                      <a:pt x="964" y="580"/>
                    </a:cubicBezTo>
                    <a:close/>
                    <a:moveTo>
                      <a:pt x="879" y="0"/>
                    </a:moveTo>
                    <a:cubicBezTo>
                      <a:pt x="750" y="0"/>
                      <a:pt x="632" y="88"/>
                      <a:pt x="613" y="266"/>
                    </a:cubicBezTo>
                    <a:cubicBezTo>
                      <a:pt x="570" y="598"/>
                      <a:pt x="299" y="665"/>
                      <a:pt x="146" y="862"/>
                    </a:cubicBezTo>
                    <a:cubicBezTo>
                      <a:pt x="0" y="1047"/>
                      <a:pt x="140" y="1369"/>
                      <a:pt x="422" y="1369"/>
                    </a:cubicBezTo>
                    <a:cubicBezTo>
                      <a:pt x="449" y="1369"/>
                      <a:pt x="478" y="1366"/>
                      <a:pt x="508" y="1360"/>
                    </a:cubicBezTo>
                    <a:cubicBezTo>
                      <a:pt x="615" y="1334"/>
                      <a:pt x="689" y="1323"/>
                      <a:pt x="745" y="1323"/>
                    </a:cubicBezTo>
                    <a:cubicBezTo>
                      <a:pt x="866" y="1323"/>
                      <a:pt x="901" y="1376"/>
                      <a:pt x="994" y="1452"/>
                    </a:cubicBezTo>
                    <a:cubicBezTo>
                      <a:pt x="1043" y="1490"/>
                      <a:pt x="1091" y="1513"/>
                      <a:pt x="1137" y="1513"/>
                    </a:cubicBezTo>
                    <a:cubicBezTo>
                      <a:pt x="1216" y="1513"/>
                      <a:pt x="1290" y="1445"/>
                      <a:pt x="1356" y="1274"/>
                    </a:cubicBezTo>
                    <a:cubicBezTo>
                      <a:pt x="1473" y="954"/>
                      <a:pt x="1387" y="616"/>
                      <a:pt x="1190" y="211"/>
                    </a:cubicBezTo>
                    <a:cubicBezTo>
                      <a:pt x="1120" y="71"/>
                      <a:pt x="996" y="0"/>
                      <a:pt x="879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1525;p22"/>
              <p:cNvSpPr/>
              <p:nvPr/>
            </p:nvSpPr>
            <p:spPr>
              <a:xfrm>
                <a:off x="3356833" y="2449970"/>
                <a:ext cx="50170" cy="38017"/>
              </a:xfrm>
              <a:custGeom>
                <a:avLst/>
                <a:gdLst/>
                <a:ahLst/>
                <a:cxnLst/>
                <a:rect l="l" t="t" r="r" b="b"/>
                <a:pathLst>
                  <a:path w="483" h="366" extrusionOk="0">
                    <a:moveTo>
                      <a:pt x="201" y="1"/>
                    </a:moveTo>
                    <a:cubicBezTo>
                      <a:pt x="98" y="1"/>
                      <a:pt x="1" y="84"/>
                      <a:pt x="134" y="271"/>
                    </a:cubicBezTo>
                    <a:cubicBezTo>
                      <a:pt x="185" y="339"/>
                      <a:pt x="239" y="366"/>
                      <a:pt x="285" y="366"/>
                    </a:cubicBezTo>
                    <a:cubicBezTo>
                      <a:pt x="410" y="366"/>
                      <a:pt x="482" y="167"/>
                      <a:pt x="312" y="37"/>
                    </a:cubicBezTo>
                    <a:cubicBezTo>
                      <a:pt x="283" y="13"/>
                      <a:pt x="242" y="1"/>
                      <a:pt x="201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1526;p22"/>
              <p:cNvSpPr/>
              <p:nvPr/>
            </p:nvSpPr>
            <p:spPr>
              <a:xfrm>
                <a:off x="2670429" y="2715888"/>
                <a:ext cx="224261" cy="22987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2213" extrusionOk="0">
                    <a:moveTo>
                      <a:pt x="1364" y="841"/>
                    </a:moveTo>
                    <a:cubicBezTo>
                      <a:pt x="1410" y="841"/>
                      <a:pt x="1456" y="850"/>
                      <a:pt x="1495" y="868"/>
                    </a:cubicBezTo>
                    <a:cubicBezTo>
                      <a:pt x="1873" y="1050"/>
                      <a:pt x="1782" y="1481"/>
                      <a:pt x="1520" y="1481"/>
                    </a:cubicBezTo>
                    <a:cubicBezTo>
                      <a:pt x="1445" y="1481"/>
                      <a:pt x="1357" y="1446"/>
                      <a:pt x="1262" y="1360"/>
                    </a:cubicBezTo>
                    <a:cubicBezTo>
                      <a:pt x="907" y="1036"/>
                      <a:pt x="1145" y="841"/>
                      <a:pt x="1364" y="841"/>
                    </a:cubicBezTo>
                    <a:close/>
                    <a:moveTo>
                      <a:pt x="1062" y="1"/>
                    </a:moveTo>
                    <a:cubicBezTo>
                      <a:pt x="828" y="1"/>
                      <a:pt x="623" y="177"/>
                      <a:pt x="653" y="487"/>
                    </a:cubicBezTo>
                    <a:cubicBezTo>
                      <a:pt x="702" y="1004"/>
                      <a:pt x="315" y="1188"/>
                      <a:pt x="143" y="1532"/>
                    </a:cubicBezTo>
                    <a:cubicBezTo>
                      <a:pt x="1" y="1817"/>
                      <a:pt x="243" y="2213"/>
                      <a:pt x="607" y="2213"/>
                    </a:cubicBezTo>
                    <a:cubicBezTo>
                      <a:pt x="681" y="2213"/>
                      <a:pt x="761" y="2196"/>
                      <a:pt x="844" y="2158"/>
                    </a:cubicBezTo>
                    <a:cubicBezTo>
                      <a:pt x="1060" y="2059"/>
                      <a:pt x="1187" y="2021"/>
                      <a:pt x="1281" y="2021"/>
                    </a:cubicBezTo>
                    <a:cubicBezTo>
                      <a:pt x="1396" y="2021"/>
                      <a:pt x="1465" y="2076"/>
                      <a:pt x="1593" y="2140"/>
                    </a:cubicBezTo>
                    <a:cubicBezTo>
                      <a:pt x="1661" y="2176"/>
                      <a:pt x="1724" y="2196"/>
                      <a:pt x="1782" y="2196"/>
                    </a:cubicBezTo>
                    <a:cubicBezTo>
                      <a:pt x="1924" y="2196"/>
                      <a:pt x="2031" y="2075"/>
                      <a:pt x="2079" y="1765"/>
                    </a:cubicBezTo>
                    <a:cubicBezTo>
                      <a:pt x="2158" y="1255"/>
                      <a:pt x="1919" y="776"/>
                      <a:pt x="1495" y="229"/>
                    </a:cubicBezTo>
                    <a:cubicBezTo>
                      <a:pt x="1375" y="73"/>
                      <a:pt x="1213" y="1"/>
                      <a:pt x="1062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527;p22"/>
              <p:cNvSpPr/>
              <p:nvPr/>
            </p:nvSpPr>
            <p:spPr>
              <a:xfrm>
                <a:off x="2774096" y="2808752"/>
                <a:ext cx="83098" cy="5526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32" extrusionOk="0">
                    <a:moveTo>
                      <a:pt x="375" y="1"/>
                    </a:moveTo>
                    <a:cubicBezTo>
                      <a:pt x="195" y="1"/>
                      <a:pt x="1" y="161"/>
                      <a:pt x="294" y="429"/>
                    </a:cubicBezTo>
                    <a:cubicBezTo>
                      <a:pt x="374" y="502"/>
                      <a:pt x="448" y="532"/>
                      <a:pt x="510" y="532"/>
                    </a:cubicBezTo>
                    <a:cubicBezTo>
                      <a:pt x="726" y="532"/>
                      <a:pt x="799" y="176"/>
                      <a:pt x="485" y="23"/>
                    </a:cubicBezTo>
                    <a:cubicBezTo>
                      <a:pt x="452" y="8"/>
                      <a:pt x="414" y="1"/>
                      <a:pt x="375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1528;p22"/>
              <p:cNvSpPr/>
              <p:nvPr/>
            </p:nvSpPr>
            <p:spPr>
              <a:xfrm>
                <a:off x="2553155" y="2178131"/>
                <a:ext cx="205564" cy="267472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2575" extrusionOk="0">
                    <a:moveTo>
                      <a:pt x="1120" y="280"/>
                    </a:moveTo>
                    <a:cubicBezTo>
                      <a:pt x="1130" y="280"/>
                      <a:pt x="1140" y="283"/>
                      <a:pt x="1150" y="289"/>
                    </a:cubicBezTo>
                    <a:cubicBezTo>
                      <a:pt x="1180" y="301"/>
                      <a:pt x="1193" y="338"/>
                      <a:pt x="1174" y="369"/>
                    </a:cubicBezTo>
                    <a:cubicBezTo>
                      <a:pt x="1166" y="390"/>
                      <a:pt x="1146" y="402"/>
                      <a:pt x="1125" y="402"/>
                    </a:cubicBezTo>
                    <a:cubicBezTo>
                      <a:pt x="1115" y="402"/>
                      <a:pt x="1104" y="399"/>
                      <a:pt x="1094" y="393"/>
                    </a:cubicBezTo>
                    <a:cubicBezTo>
                      <a:pt x="1070" y="381"/>
                      <a:pt x="1057" y="344"/>
                      <a:pt x="1070" y="313"/>
                    </a:cubicBezTo>
                    <a:cubicBezTo>
                      <a:pt x="1082" y="293"/>
                      <a:pt x="1100" y="280"/>
                      <a:pt x="1120" y="280"/>
                    </a:cubicBezTo>
                    <a:close/>
                    <a:moveTo>
                      <a:pt x="824" y="639"/>
                    </a:moveTo>
                    <a:cubicBezTo>
                      <a:pt x="873" y="688"/>
                      <a:pt x="928" y="731"/>
                      <a:pt x="984" y="768"/>
                    </a:cubicBezTo>
                    <a:cubicBezTo>
                      <a:pt x="1039" y="811"/>
                      <a:pt x="1094" y="848"/>
                      <a:pt x="1150" y="879"/>
                    </a:cubicBezTo>
                    <a:cubicBezTo>
                      <a:pt x="1180" y="897"/>
                      <a:pt x="1211" y="909"/>
                      <a:pt x="1242" y="922"/>
                    </a:cubicBezTo>
                    <a:cubicBezTo>
                      <a:pt x="1272" y="934"/>
                      <a:pt x="1303" y="946"/>
                      <a:pt x="1334" y="958"/>
                    </a:cubicBezTo>
                    <a:cubicBezTo>
                      <a:pt x="1401" y="977"/>
                      <a:pt x="1469" y="989"/>
                      <a:pt x="1537" y="1008"/>
                    </a:cubicBezTo>
                    <a:cubicBezTo>
                      <a:pt x="1493" y="1020"/>
                      <a:pt x="1447" y="1026"/>
                      <a:pt x="1400" y="1026"/>
                    </a:cubicBezTo>
                    <a:cubicBezTo>
                      <a:pt x="1374" y="1026"/>
                      <a:pt x="1348" y="1024"/>
                      <a:pt x="1322" y="1020"/>
                    </a:cubicBezTo>
                    <a:cubicBezTo>
                      <a:pt x="1285" y="1020"/>
                      <a:pt x="1248" y="1008"/>
                      <a:pt x="1217" y="995"/>
                    </a:cubicBezTo>
                    <a:cubicBezTo>
                      <a:pt x="1180" y="983"/>
                      <a:pt x="1143" y="971"/>
                      <a:pt x="1113" y="952"/>
                    </a:cubicBezTo>
                    <a:cubicBezTo>
                      <a:pt x="1045" y="915"/>
                      <a:pt x="990" y="872"/>
                      <a:pt x="941" y="817"/>
                    </a:cubicBezTo>
                    <a:cubicBezTo>
                      <a:pt x="891" y="768"/>
                      <a:pt x="848" y="707"/>
                      <a:pt x="824" y="639"/>
                    </a:cubicBezTo>
                    <a:close/>
                    <a:moveTo>
                      <a:pt x="805" y="848"/>
                    </a:moveTo>
                    <a:lnTo>
                      <a:pt x="805" y="848"/>
                    </a:lnTo>
                    <a:cubicBezTo>
                      <a:pt x="891" y="922"/>
                      <a:pt x="977" y="989"/>
                      <a:pt x="1070" y="1038"/>
                    </a:cubicBezTo>
                    <a:cubicBezTo>
                      <a:pt x="1113" y="1069"/>
                      <a:pt x="1162" y="1088"/>
                      <a:pt x="1217" y="1100"/>
                    </a:cubicBezTo>
                    <a:cubicBezTo>
                      <a:pt x="1266" y="1118"/>
                      <a:pt x="1322" y="1131"/>
                      <a:pt x="1377" y="1143"/>
                    </a:cubicBezTo>
                    <a:cubicBezTo>
                      <a:pt x="1336" y="1152"/>
                      <a:pt x="1293" y="1157"/>
                      <a:pt x="1250" y="1157"/>
                    </a:cubicBezTo>
                    <a:cubicBezTo>
                      <a:pt x="1235" y="1157"/>
                      <a:pt x="1220" y="1157"/>
                      <a:pt x="1205" y="1155"/>
                    </a:cubicBezTo>
                    <a:cubicBezTo>
                      <a:pt x="1174" y="1149"/>
                      <a:pt x="1150" y="1143"/>
                      <a:pt x="1119" y="1131"/>
                    </a:cubicBezTo>
                    <a:cubicBezTo>
                      <a:pt x="1088" y="1124"/>
                      <a:pt x="1064" y="1112"/>
                      <a:pt x="1039" y="1100"/>
                    </a:cubicBezTo>
                    <a:cubicBezTo>
                      <a:pt x="984" y="1069"/>
                      <a:pt x="941" y="1032"/>
                      <a:pt x="898" y="989"/>
                    </a:cubicBezTo>
                    <a:cubicBezTo>
                      <a:pt x="861" y="952"/>
                      <a:pt x="824" y="903"/>
                      <a:pt x="805" y="848"/>
                    </a:cubicBezTo>
                    <a:close/>
                    <a:moveTo>
                      <a:pt x="818" y="1026"/>
                    </a:moveTo>
                    <a:cubicBezTo>
                      <a:pt x="879" y="1081"/>
                      <a:pt x="934" y="1131"/>
                      <a:pt x="1002" y="1167"/>
                    </a:cubicBezTo>
                    <a:cubicBezTo>
                      <a:pt x="1039" y="1186"/>
                      <a:pt x="1070" y="1198"/>
                      <a:pt x="1107" y="1210"/>
                    </a:cubicBezTo>
                    <a:cubicBezTo>
                      <a:pt x="1143" y="1223"/>
                      <a:pt x="1180" y="1229"/>
                      <a:pt x="1223" y="1241"/>
                    </a:cubicBezTo>
                    <a:cubicBezTo>
                      <a:pt x="1202" y="1248"/>
                      <a:pt x="1178" y="1251"/>
                      <a:pt x="1153" y="1251"/>
                    </a:cubicBezTo>
                    <a:cubicBezTo>
                      <a:pt x="1136" y="1251"/>
                      <a:pt x="1118" y="1250"/>
                      <a:pt x="1100" y="1247"/>
                    </a:cubicBezTo>
                    <a:cubicBezTo>
                      <a:pt x="1082" y="1247"/>
                      <a:pt x="1057" y="1241"/>
                      <a:pt x="1039" y="1235"/>
                    </a:cubicBezTo>
                    <a:cubicBezTo>
                      <a:pt x="1021" y="1223"/>
                      <a:pt x="1002" y="1217"/>
                      <a:pt x="984" y="1210"/>
                    </a:cubicBezTo>
                    <a:cubicBezTo>
                      <a:pt x="947" y="1186"/>
                      <a:pt x="910" y="1161"/>
                      <a:pt x="885" y="1131"/>
                    </a:cubicBezTo>
                    <a:cubicBezTo>
                      <a:pt x="855" y="1100"/>
                      <a:pt x="830" y="1069"/>
                      <a:pt x="818" y="1026"/>
                    </a:cubicBezTo>
                    <a:close/>
                    <a:moveTo>
                      <a:pt x="1598" y="0"/>
                    </a:moveTo>
                    <a:cubicBezTo>
                      <a:pt x="1598" y="0"/>
                      <a:pt x="762" y="129"/>
                      <a:pt x="480" y="670"/>
                    </a:cubicBezTo>
                    <a:cubicBezTo>
                      <a:pt x="449" y="731"/>
                      <a:pt x="425" y="799"/>
                      <a:pt x="412" y="866"/>
                    </a:cubicBezTo>
                    <a:cubicBezTo>
                      <a:pt x="363" y="891"/>
                      <a:pt x="105" y="1045"/>
                      <a:pt x="7" y="1315"/>
                    </a:cubicBezTo>
                    <a:cubicBezTo>
                      <a:pt x="222" y="1217"/>
                      <a:pt x="332" y="1198"/>
                      <a:pt x="382" y="1192"/>
                    </a:cubicBezTo>
                    <a:cubicBezTo>
                      <a:pt x="394" y="1518"/>
                      <a:pt x="517" y="1819"/>
                      <a:pt x="566" y="1923"/>
                    </a:cubicBezTo>
                    <a:cubicBezTo>
                      <a:pt x="518" y="1912"/>
                      <a:pt x="468" y="1905"/>
                      <a:pt x="419" y="1905"/>
                    </a:cubicBezTo>
                    <a:cubicBezTo>
                      <a:pt x="272" y="1905"/>
                      <a:pt x="125" y="1969"/>
                      <a:pt x="1" y="2193"/>
                    </a:cubicBezTo>
                    <a:cubicBezTo>
                      <a:pt x="58" y="2224"/>
                      <a:pt x="118" y="2239"/>
                      <a:pt x="177" y="2239"/>
                    </a:cubicBezTo>
                    <a:cubicBezTo>
                      <a:pt x="330" y="2239"/>
                      <a:pt x="483" y="2141"/>
                      <a:pt x="584" y="1960"/>
                    </a:cubicBezTo>
                    <a:cubicBezTo>
                      <a:pt x="584" y="1966"/>
                      <a:pt x="584" y="1966"/>
                      <a:pt x="584" y="1966"/>
                    </a:cubicBezTo>
                    <a:cubicBezTo>
                      <a:pt x="468" y="2224"/>
                      <a:pt x="529" y="2476"/>
                      <a:pt x="738" y="2574"/>
                    </a:cubicBezTo>
                    <a:cubicBezTo>
                      <a:pt x="885" y="2261"/>
                      <a:pt x="775" y="2083"/>
                      <a:pt x="627" y="1954"/>
                    </a:cubicBezTo>
                    <a:cubicBezTo>
                      <a:pt x="744" y="1935"/>
                      <a:pt x="1051" y="1862"/>
                      <a:pt x="1328" y="1683"/>
                    </a:cubicBezTo>
                    <a:cubicBezTo>
                      <a:pt x="1352" y="1733"/>
                      <a:pt x="1401" y="1831"/>
                      <a:pt x="1438" y="2052"/>
                    </a:cubicBezTo>
                    <a:cubicBezTo>
                      <a:pt x="1592" y="1831"/>
                      <a:pt x="1580" y="1554"/>
                      <a:pt x="1573" y="1475"/>
                    </a:cubicBezTo>
                    <a:cubicBezTo>
                      <a:pt x="1623" y="1419"/>
                      <a:pt x="1666" y="1364"/>
                      <a:pt x="1696" y="1296"/>
                    </a:cubicBezTo>
                    <a:cubicBezTo>
                      <a:pt x="1979" y="750"/>
                      <a:pt x="1598" y="0"/>
                      <a:pt x="1598" y="0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529;p22"/>
              <p:cNvSpPr/>
              <p:nvPr/>
            </p:nvSpPr>
            <p:spPr>
              <a:xfrm>
                <a:off x="3341251" y="2557065"/>
                <a:ext cx="153939" cy="161002"/>
              </a:xfrm>
              <a:custGeom>
                <a:avLst/>
                <a:gdLst/>
                <a:ahLst/>
                <a:cxnLst/>
                <a:rect l="l" t="t" r="r" b="b"/>
                <a:pathLst>
                  <a:path w="1482" h="1550" extrusionOk="0">
                    <a:moveTo>
                      <a:pt x="988" y="119"/>
                    </a:moveTo>
                    <a:cubicBezTo>
                      <a:pt x="997" y="119"/>
                      <a:pt x="1006" y="122"/>
                      <a:pt x="1015" y="130"/>
                    </a:cubicBezTo>
                    <a:cubicBezTo>
                      <a:pt x="1027" y="143"/>
                      <a:pt x="1033" y="167"/>
                      <a:pt x="1021" y="186"/>
                    </a:cubicBezTo>
                    <a:cubicBezTo>
                      <a:pt x="1011" y="192"/>
                      <a:pt x="999" y="197"/>
                      <a:pt x="988" y="197"/>
                    </a:cubicBezTo>
                    <a:cubicBezTo>
                      <a:pt x="979" y="197"/>
                      <a:pt x="971" y="194"/>
                      <a:pt x="965" y="186"/>
                    </a:cubicBezTo>
                    <a:cubicBezTo>
                      <a:pt x="947" y="173"/>
                      <a:pt x="947" y="149"/>
                      <a:pt x="959" y="130"/>
                    </a:cubicBezTo>
                    <a:cubicBezTo>
                      <a:pt x="966" y="124"/>
                      <a:pt x="976" y="119"/>
                      <a:pt x="988" y="119"/>
                    </a:cubicBezTo>
                    <a:close/>
                    <a:moveTo>
                      <a:pt x="750" y="309"/>
                    </a:moveTo>
                    <a:lnTo>
                      <a:pt x="750" y="309"/>
                    </a:lnTo>
                    <a:cubicBezTo>
                      <a:pt x="781" y="345"/>
                      <a:pt x="806" y="382"/>
                      <a:pt x="836" y="419"/>
                    </a:cubicBezTo>
                    <a:cubicBezTo>
                      <a:pt x="867" y="450"/>
                      <a:pt x="898" y="481"/>
                      <a:pt x="935" y="511"/>
                    </a:cubicBezTo>
                    <a:cubicBezTo>
                      <a:pt x="947" y="524"/>
                      <a:pt x="965" y="536"/>
                      <a:pt x="984" y="554"/>
                    </a:cubicBezTo>
                    <a:cubicBezTo>
                      <a:pt x="1002" y="567"/>
                      <a:pt x="1021" y="579"/>
                      <a:pt x="1039" y="585"/>
                    </a:cubicBezTo>
                    <a:cubicBezTo>
                      <a:pt x="1076" y="610"/>
                      <a:pt x="1119" y="628"/>
                      <a:pt x="1162" y="646"/>
                    </a:cubicBezTo>
                    <a:cubicBezTo>
                      <a:pt x="1151" y="648"/>
                      <a:pt x="1140" y="649"/>
                      <a:pt x="1128" y="649"/>
                    </a:cubicBezTo>
                    <a:cubicBezTo>
                      <a:pt x="1092" y="649"/>
                      <a:pt x="1053" y="642"/>
                      <a:pt x="1021" y="628"/>
                    </a:cubicBezTo>
                    <a:cubicBezTo>
                      <a:pt x="996" y="622"/>
                      <a:pt x="978" y="603"/>
                      <a:pt x="953" y="597"/>
                    </a:cubicBezTo>
                    <a:cubicBezTo>
                      <a:pt x="935" y="585"/>
                      <a:pt x="916" y="567"/>
                      <a:pt x="898" y="554"/>
                    </a:cubicBezTo>
                    <a:cubicBezTo>
                      <a:pt x="861" y="524"/>
                      <a:pt x="824" y="481"/>
                      <a:pt x="800" y="444"/>
                    </a:cubicBezTo>
                    <a:cubicBezTo>
                      <a:pt x="775" y="401"/>
                      <a:pt x="757" y="352"/>
                      <a:pt x="750" y="309"/>
                    </a:cubicBezTo>
                    <a:close/>
                    <a:moveTo>
                      <a:pt x="707" y="444"/>
                    </a:moveTo>
                    <a:lnTo>
                      <a:pt x="707" y="444"/>
                    </a:lnTo>
                    <a:cubicBezTo>
                      <a:pt x="757" y="505"/>
                      <a:pt x="800" y="560"/>
                      <a:pt x="855" y="603"/>
                    </a:cubicBezTo>
                    <a:cubicBezTo>
                      <a:pt x="879" y="628"/>
                      <a:pt x="910" y="646"/>
                      <a:pt x="941" y="665"/>
                    </a:cubicBezTo>
                    <a:cubicBezTo>
                      <a:pt x="972" y="683"/>
                      <a:pt x="1002" y="696"/>
                      <a:pt x="1039" y="714"/>
                    </a:cubicBezTo>
                    <a:cubicBezTo>
                      <a:pt x="1002" y="714"/>
                      <a:pt x="965" y="708"/>
                      <a:pt x="929" y="696"/>
                    </a:cubicBezTo>
                    <a:cubicBezTo>
                      <a:pt x="910" y="689"/>
                      <a:pt x="892" y="677"/>
                      <a:pt x="873" y="671"/>
                    </a:cubicBezTo>
                    <a:cubicBezTo>
                      <a:pt x="861" y="659"/>
                      <a:pt x="843" y="653"/>
                      <a:pt x="824" y="640"/>
                    </a:cubicBezTo>
                    <a:cubicBezTo>
                      <a:pt x="800" y="610"/>
                      <a:pt x="769" y="585"/>
                      <a:pt x="750" y="548"/>
                    </a:cubicBezTo>
                    <a:cubicBezTo>
                      <a:pt x="732" y="517"/>
                      <a:pt x="714" y="481"/>
                      <a:pt x="707" y="444"/>
                    </a:cubicBezTo>
                    <a:close/>
                    <a:moveTo>
                      <a:pt x="689" y="560"/>
                    </a:moveTo>
                    <a:lnTo>
                      <a:pt x="689" y="560"/>
                    </a:lnTo>
                    <a:cubicBezTo>
                      <a:pt x="726" y="603"/>
                      <a:pt x="757" y="646"/>
                      <a:pt x="793" y="677"/>
                    </a:cubicBezTo>
                    <a:cubicBezTo>
                      <a:pt x="812" y="696"/>
                      <a:pt x="836" y="708"/>
                      <a:pt x="855" y="720"/>
                    </a:cubicBezTo>
                    <a:cubicBezTo>
                      <a:pt x="879" y="732"/>
                      <a:pt x="904" y="745"/>
                      <a:pt x="929" y="757"/>
                    </a:cubicBezTo>
                    <a:cubicBezTo>
                      <a:pt x="898" y="757"/>
                      <a:pt x="873" y="757"/>
                      <a:pt x="849" y="745"/>
                    </a:cubicBezTo>
                    <a:cubicBezTo>
                      <a:pt x="830" y="739"/>
                      <a:pt x="818" y="732"/>
                      <a:pt x="806" y="726"/>
                    </a:cubicBezTo>
                    <a:cubicBezTo>
                      <a:pt x="800" y="720"/>
                      <a:pt x="787" y="708"/>
                      <a:pt x="775" y="702"/>
                    </a:cubicBezTo>
                    <a:cubicBezTo>
                      <a:pt x="757" y="683"/>
                      <a:pt x="738" y="665"/>
                      <a:pt x="720" y="640"/>
                    </a:cubicBezTo>
                    <a:cubicBezTo>
                      <a:pt x="707" y="616"/>
                      <a:pt x="695" y="591"/>
                      <a:pt x="689" y="560"/>
                    </a:cubicBezTo>
                    <a:close/>
                    <a:moveTo>
                      <a:pt x="1299" y="1"/>
                    </a:moveTo>
                    <a:cubicBezTo>
                      <a:pt x="1165" y="1"/>
                      <a:pt x="740" y="22"/>
                      <a:pt x="529" y="284"/>
                    </a:cubicBezTo>
                    <a:cubicBezTo>
                      <a:pt x="499" y="321"/>
                      <a:pt x="474" y="358"/>
                      <a:pt x="456" y="401"/>
                    </a:cubicBezTo>
                    <a:cubicBezTo>
                      <a:pt x="419" y="407"/>
                      <a:pt x="228" y="474"/>
                      <a:pt x="130" y="634"/>
                    </a:cubicBezTo>
                    <a:cubicBezTo>
                      <a:pt x="222" y="611"/>
                      <a:pt x="287" y="605"/>
                      <a:pt x="331" y="605"/>
                    </a:cubicBezTo>
                    <a:cubicBezTo>
                      <a:pt x="358" y="605"/>
                      <a:pt x="376" y="607"/>
                      <a:pt x="388" y="610"/>
                    </a:cubicBezTo>
                    <a:cubicBezTo>
                      <a:pt x="351" y="818"/>
                      <a:pt x="388" y="1027"/>
                      <a:pt x="406" y="1107"/>
                    </a:cubicBezTo>
                    <a:cubicBezTo>
                      <a:pt x="358" y="1084"/>
                      <a:pt x="305" y="1067"/>
                      <a:pt x="249" y="1067"/>
                    </a:cubicBezTo>
                    <a:cubicBezTo>
                      <a:pt x="171" y="1067"/>
                      <a:pt x="87" y="1101"/>
                      <a:pt x="1" y="1205"/>
                    </a:cubicBezTo>
                    <a:cubicBezTo>
                      <a:pt x="44" y="1244"/>
                      <a:pt x="97" y="1263"/>
                      <a:pt x="153" y="1263"/>
                    </a:cubicBezTo>
                    <a:cubicBezTo>
                      <a:pt x="240" y="1263"/>
                      <a:pt x="334" y="1218"/>
                      <a:pt x="413" y="1132"/>
                    </a:cubicBezTo>
                    <a:lnTo>
                      <a:pt x="413" y="1138"/>
                    </a:lnTo>
                    <a:cubicBezTo>
                      <a:pt x="296" y="1285"/>
                      <a:pt x="302" y="1457"/>
                      <a:pt x="425" y="1550"/>
                    </a:cubicBezTo>
                    <a:cubicBezTo>
                      <a:pt x="566" y="1371"/>
                      <a:pt x="517" y="1242"/>
                      <a:pt x="443" y="1138"/>
                    </a:cubicBezTo>
                    <a:cubicBezTo>
                      <a:pt x="517" y="1138"/>
                      <a:pt x="732" y="1132"/>
                      <a:pt x="929" y="1058"/>
                    </a:cubicBezTo>
                    <a:cubicBezTo>
                      <a:pt x="941" y="1089"/>
                      <a:pt x="959" y="1162"/>
                      <a:pt x="953" y="1310"/>
                    </a:cubicBezTo>
                    <a:cubicBezTo>
                      <a:pt x="1082" y="1187"/>
                      <a:pt x="1113" y="1009"/>
                      <a:pt x="1119" y="954"/>
                    </a:cubicBezTo>
                    <a:cubicBezTo>
                      <a:pt x="1162" y="929"/>
                      <a:pt x="1193" y="892"/>
                      <a:pt x="1230" y="855"/>
                    </a:cubicBezTo>
                    <a:cubicBezTo>
                      <a:pt x="1482" y="542"/>
                      <a:pt x="1340" y="1"/>
                      <a:pt x="1340" y="1"/>
                    </a:cubicBezTo>
                    <a:cubicBezTo>
                      <a:pt x="1340" y="1"/>
                      <a:pt x="1325" y="1"/>
                      <a:pt x="1299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1530;p22"/>
              <p:cNvSpPr/>
              <p:nvPr/>
            </p:nvSpPr>
            <p:spPr>
              <a:xfrm>
                <a:off x="2915054" y="2763878"/>
                <a:ext cx="273185" cy="182504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757" extrusionOk="0">
                    <a:moveTo>
                      <a:pt x="370" y="980"/>
                    </a:moveTo>
                    <a:cubicBezTo>
                      <a:pt x="396" y="980"/>
                      <a:pt x="420" y="997"/>
                      <a:pt x="430" y="1021"/>
                    </a:cubicBezTo>
                    <a:cubicBezTo>
                      <a:pt x="442" y="1045"/>
                      <a:pt x="430" y="1082"/>
                      <a:pt x="399" y="1094"/>
                    </a:cubicBezTo>
                    <a:cubicBezTo>
                      <a:pt x="391" y="1098"/>
                      <a:pt x="383" y="1099"/>
                      <a:pt x="375" y="1099"/>
                    </a:cubicBezTo>
                    <a:cubicBezTo>
                      <a:pt x="351" y="1099"/>
                      <a:pt x="329" y="1086"/>
                      <a:pt x="320" y="1064"/>
                    </a:cubicBezTo>
                    <a:cubicBezTo>
                      <a:pt x="307" y="1033"/>
                      <a:pt x="320" y="1002"/>
                      <a:pt x="350" y="984"/>
                    </a:cubicBezTo>
                    <a:cubicBezTo>
                      <a:pt x="357" y="981"/>
                      <a:pt x="364" y="980"/>
                      <a:pt x="370" y="980"/>
                    </a:cubicBezTo>
                    <a:close/>
                    <a:moveTo>
                      <a:pt x="1081" y="781"/>
                    </a:moveTo>
                    <a:lnTo>
                      <a:pt x="1081" y="781"/>
                    </a:lnTo>
                    <a:cubicBezTo>
                      <a:pt x="1118" y="800"/>
                      <a:pt x="1155" y="824"/>
                      <a:pt x="1180" y="855"/>
                    </a:cubicBezTo>
                    <a:cubicBezTo>
                      <a:pt x="1210" y="886"/>
                      <a:pt x="1235" y="922"/>
                      <a:pt x="1247" y="959"/>
                    </a:cubicBezTo>
                    <a:cubicBezTo>
                      <a:pt x="1259" y="978"/>
                      <a:pt x="1266" y="1002"/>
                      <a:pt x="1272" y="1021"/>
                    </a:cubicBezTo>
                    <a:cubicBezTo>
                      <a:pt x="1272" y="1039"/>
                      <a:pt x="1278" y="1058"/>
                      <a:pt x="1278" y="1082"/>
                    </a:cubicBezTo>
                    <a:cubicBezTo>
                      <a:pt x="1284" y="1125"/>
                      <a:pt x="1278" y="1162"/>
                      <a:pt x="1266" y="1205"/>
                    </a:cubicBezTo>
                    <a:cubicBezTo>
                      <a:pt x="1259" y="1162"/>
                      <a:pt x="1253" y="1125"/>
                      <a:pt x="1241" y="1088"/>
                    </a:cubicBezTo>
                    <a:cubicBezTo>
                      <a:pt x="1235" y="1051"/>
                      <a:pt x="1223" y="1015"/>
                      <a:pt x="1204" y="978"/>
                    </a:cubicBezTo>
                    <a:cubicBezTo>
                      <a:pt x="1173" y="910"/>
                      <a:pt x="1130" y="849"/>
                      <a:pt x="1081" y="781"/>
                    </a:cubicBezTo>
                    <a:close/>
                    <a:moveTo>
                      <a:pt x="903" y="763"/>
                    </a:moveTo>
                    <a:lnTo>
                      <a:pt x="903" y="763"/>
                    </a:lnTo>
                    <a:cubicBezTo>
                      <a:pt x="952" y="781"/>
                      <a:pt x="1001" y="824"/>
                      <a:pt x="1038" y="861"/>
                    </a:cubicBezTo>
                    <a:cubicBezTo>
                      <a:pt x="1081" y="904"/>
                      <a:pt x="1112" y="953"/>
                      <a:pt x="1137" y="1008"/>
                    </a:cubicBezTo>
                    <a:cubicBezTo>
                      <a:pt x="1149" y="1039"/>
                      <a:pt x="1155" y="1064"/>
                      <a:pt x="1167" y="1094"/>
                    </a:cubicBezTo>
                    <a:cubicBezTo>
                      <a:pt x="1167" y="1119"/>
                      <a:pt x="1180" y="1150"/>
                      <a:pt x="1180" y="1180"/>
                    </a:cubicBezTo>
                    <a:cubicBezTo>
                      <a:pt x="1186" y="1236"/>
                      <a:pt x="1173" y="1297"/>
                      <a:pt x="1155" y="1352"/>
                    </a:cubicBezTo>
                    <a:cubicBezTo>
                      <a:pt x="1143" y="1291"/>
                      <a:pt x="1143" y="1236"/>
                      <a:pt x="1124" y="1187"/>
                    </a:cubicBezTo>
                    <a:cubicBezTo>
                      <a:pt x="1112" y="1137"/>
                      <a:pt x="1100" y="1082"/>
                      <a:pt x="1075" y="1039"/>
                    </a:cubicBezTo>
                    <a:cubicBezTo>
                      <a:pt x="1032" y="941"/>
                      <a:pt x="971" y="849"/>
                      <a:pt x="903" y="763"/>
                    </a:cubicBezTo>
                    <a:close/>
                    <a:moveTo>
                      <a:pt x="694" y="763"/>
                    </a:moveTo>
                    <a:lnTo>
                      <a:pt x="694" y="763"/>
                    </a:lnTo>
                    <a:cubicBezTo>
                      <a:pt x="756" y="793"/>
                      <a:pt x="817" y="836"/>
                      <a:pt x="866" y="892"/>
                    </a:cubicBezTo>
                    <a:cubicBezTo>
                      <a:pt x="915" y="947"/>
                      <a:pt x="952" y="1008"/>
                      <a:pt x="983" y="1076"/>
                    </a:cubicBezTo>
                    <a:cubicBezTo>
                      <a:pt x="1001" y="1107"/>
                      <a:pt x="1014" y="1144"/>
                      <a:pt x="1020" y="1180"/>
                    </a:cubicBezTo>
                    <a:cubicBezTo>
                      <a:pt x="1026" y="1217"/>
                      <a:pt x="1038" y="1248"/>
                      <a:pt x="1038" y="1285"/>
                    </a:cubicBezTo>
                    <a:cubicBezTo>
                      <a:pt x="1044" y="1359"/>
                      <a:pt x="1032" y="1432"/>
                      <a:pt x="1008" y="1500"/>
                    </a:cubicBezTo>
                    <a:cubicBezTo>
                      <a:pt x="995" y="1432"/>
                      <a:pt x="989" y="1365"/>
                      <a:pt x="977" y="1297"/>
                    </a:cubicBezTo>
                    <a:cubicBezTo>
                      <a:pt x="965" y="1266"/>
                      <a:pt x="958" y="1236"/>
                      <a:pt x="946" y="1199"/>
                    </a:cubicBezTo>
                    <a:cubicBezTo>
                      <a:pt x="934" y="1168"/>
                      <a:pt x="922" y="1137"/>
                      <a:pt x="909" y="1107"/>
                    </a:cubicBezTo>
                    <a:cubicBezTo>
                      <a:pt x="885" y="1045"/>
                      <a:pt x="848" y="990"/>
                      <a:pt x="811" y="929"/>
                    </a:cubicBezTo>
                    <a:cubicBezTo>
                      <a:pt x="774" y="873"/>
                      <a:pt x="737" y="818"/>
                      <a:pt x="694" y="763"/>
                    </a:cubicBezTo>
                    <a:close/>
                    <a:moveTo>
                      <a:pt x="1425" y="1"/>
                    </a:moveTo>
                    <a:lnTo>
                      <a:pt x="1425" y="1"/>
                    </a:lnTo>
                    <a:cubicBezTo>
                      <a:pt x="1149" y="75"/>
                      <a:pt x="977" y="320"/>
                      <a:pt x="946" y="369"/>
                    </a:cubicBezTo>
                    <a:cubicBezTo>
                      <a:pt x="879" y="382"/>
                      <a:pt x="811" y="400"/>
                      <a:pt x="750" y="425"/>
                    </a:cubicBezTo>
                    <a:cubicBezTo>
                      <a:pt x="184" y="664"/>
                      <a:pt x="0" y="1488"/>
                      <a:pt x="0" y="1488"/>
                    </a:cubicBezTo>
                    <a:cubicBezTo>
                      <a:pt x="0" y="1488"/>
                      <a:pt x="446" y="1756"/>
                      <a:pt x="908" y="1756"/>
                    </a:cubicBezTo>
                    <a:cubicBezTo>
                      <a:pt x="1035" y="1756"/>
                      <a:pt x="1164" y="1736"/>
                      <a:pt x="1284" y="1684"/>
                    </a:cubicBezTo>
                    <a:cubicBezTo>
                      <a:pt x="1352" y="1653"/>
                      <a:pt x="1419" y="1610"/>
                      <a:pt x="1475" y="1567"/>
                    </a:cubicBezTo>
                    <a:cubicBezTo>
                      <a:pt x="1505" y="1572"/>
                      <a:pt x="1562" y="1579"/>
                      <a:pt x="1634" y="1579"/>
                    </a:cubicBezTo>
                    <a:cubicBezTo>
                      <a:pt x="1753" y="1579"/>
                      <a:pt x="1913" y="1560"/>
                      <a:pt x="2058" y="1475"/>
                    </a:cubicBezTo>
                    <a:cubicBezTo>
                      <a:pt x="1843" y="1420"/>
                      <a:pt x="1745" y="1371"/>
                      <a:pt x="1702" y="1340"/>
                    </a:cubicBezTo>
                    <a:cubicBezTo>
                      <a:pt x="1892" y="1082"/>
                      <a:pt x="1991" y="775"/>
                      <a:pt x="2021" y="664"/>
                    </a:cubicBezTo>
                    <a:cubicBezTo>
                      <a:pt x="2104" y="773"/>
                      <a:pt x="2214" y="866"/>
                      <a:pt x="2384" y="866"/>
                    </a:cubicBezTo>
                    <a:cubicBezTo>
                      <a:pt x="2454" y="866"/>
                      <a:pt x="2536" y="850"/>
                      <a:pt x="2629" y="812"/>
                    </a:cubicBezTo>
                    <a:cubicBezTo>
                      <a:pt x="2573" y="660"/>
                      <a:pt x="2431" y="578"/>
                      <a:pt x="2259" y="578"/>
                    </a:cubicBezTo>
                    <a:cubicBezTo>
                      <a:pt x="2188" y="578"/>
                      <a:pt x="2111" y="593"/>
                      <a:pt x="2034" y="621"/>
                    </a:cubicBezTo>
                    <a:cubicBezTo>
                      <a:pt x="2034" y="621"/>
                      <a:pt x="2034" y="615"/>
                      <a:pt x="2034" y="615"/>
                    </a:cubicBezTo>
                    <a:cubicBezTo>
                      <a:pt x="2285" y="492"/>
                      <a:pt x="2402" y="259"/>
                      <a:pt x="2304" y="50"/>
                    </a:cubicBezTo>
                    <a:lnTo>
                      <a:pt x="2304" y="50"/>
                    </a:lnTo>
                    <a:cubicBezTo>
                      <a:pt x="1991" y="197"/>
                      <a:pt x="1960" y="400"/>
                      <a:pt x="1991" y="597"/>
                    </a:cubicBezTo>
                    <a:cubicBezTo>
                      <a:pt x="1892" y="542"/>
                      <a:pt x="1604" y="400"/>
                      <a:pt x="1278" y="363"/>
                    </a:cubicBezTo>
                    <a:cubicBezTo>
                      <a:pt x="1284" y="314"/>
                      <a:pt x="1309" y="204"/>
                      <a:pt x="1425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1531;p22"/>
              <p:cNvSpPr/>
              <p:nvPr/>
            </p:nvSpPr>
            <p:spPr>
              <a:xfrm>
                <a:off x="3045832" y="2166601"/>
                <a:ext cx="193411" cy="258539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2489" extrusionOk="0">
                    <a:moveTo>
                      <a:pt x="1072" y="1276"/>
                    </a:moveTo>
                    <a:cubicBezTo>
                      <a:pt x="1102" y="1276"/>
                      <a:pt x="1130" y="1282"/>
                      <a:pt x="1162" y="1291"/>
                    </a:cubicBezTo>
                    <a:cubicBezTo>
                      <a:pt x="1119" y="1297"/>
                      <a:pt x="1082" y="1303"/>
                      <a:pt x="1051" y="1315"/>
                    </a:cubicBezTo>
                    <a:cubicBezTo>
                      <a:pt x="1014" y="1328"/>
                      <a:pt x="977" y="1340"/>
                      <a:pt x="947" y="1352"/>
                    </a:cubicBezTo>
                    <a:cubicBezTo>
                      <a:pt x="879" y="1389"/>
                      <a:pt x="824" y="1432"/>
                      <a:pt x="762" y="1481"/>
                    </a:cubicBezTo>
                    <a:cubicBezTo>
                      <a:pt x="775" y="1444"/>
                      <a:pt x="799" y="1407"/>
                      <a:pt x="830" y="1383"/>
                    </a:cubicBezTo>
                    <a:cubicBezTo>
                      <a:pt x="854" y="1352"/>
                      <a:pt x="891" y="1334"/>
                      <a:pt x="928" y="1315"/>
                    </a:cubicBezTo>
                    <a:cubicBezTo>
                      <a:pt x="947" y="1303"/>
                      <a:pt x="965" y="1297"/>
                      <a:pt x="983" y="1291"/>
                    </a:cubicBezTo>
                    <a:cubicBezTo>
                      <a:pt x="1002" y="1291"/>
                      <a:pt x="1020" y="1278"/>
                      <a:pt x="1039" y="1278"/>
                    </a:cubicBezTo>
                    <a:cubicBezTo>
                      <a:pt x="1050" y="1277"/>
                      <a:pt x="1061" y="1276"/>
                      <a:pt x="1072" y="1276"/>
                    </a:cubicBezTo>
                    <a:close/>
                    <a:moveTo>
                      <a:pt x="1181" y="1374"/>
                    </a:moveTo>
                    <a:cubicBezTo>
                      <a:pt x="1222" y="1374"/>
                      <a:pt x="1262" y="1380"/>
                      <a:pt x="1303" y="1389"/>
                    </a:cubicBezTo>
                    <a:cubicBezTo>
                      <a:pt x="1248" y="1401"/>
                      <a:pt x="1198" y="1407"/>
                      <a:pt x="1143" y="1426"/>
                    </a:cubicBezTo>
                    <a:cubicBezTo>
                      <a:pt x="1094" y="1438"/>
                      <a:pt x="1051" y="1457"/>
                      <a:pt x="1002" y="1481"/>
                    </a:cubicBezTo>
                    <a:cubicBezTo>
                      <a:pt x="910" y="1524"/>
                      <a:pt x="830" y="1579"/>
                      <a:pt x="744" y="1653"/>
                    </a:cubicBezTo>
                    <a:cubicBezTo>
                      <a:pt x="768" y="1604"/>
                      <a:pt x="799" y="1555"/>
                      <a:pt x="842" y="1518"/>
                    </a:cubicBezTo>
                    <a:cubicBezTo>
                      <a:pt x="879" y="1481"/>
                      <a:pt x="928" y="1444"/>
                      <a:pt x="977" y="1420"/>
                    </a:cubicBezTo>
                    <a:cubicBezTo>
                      <a:pt x="1002" y="1407"/>
                      <a:pt x="1026" y="1401"/>
                      <a:pt x="1057" y="1389"/>
                    </a:cubicBezTo>
                    <a:cubicBezTo>
                      <a:pt x="1082" y="1383"/>
                      <a:pt x="1106" y="1377"/>
                      <a:pt x="1137" y="1377"/>
                    </a:cubicBezTo>
                    <a:cubicBezTo>
                      <a:pt x="1152" y="1375"/>
                      <a:pt x="1167" y="1374"/>
                      <a:pt x="1181" y="1374"/>
                    </a:cubicBezTo>
                    <a:close/>
                    <a:moveTo>
                      <a:pt x="1305" y="1501"/>
                    </a:moveTo>
                    <a:cubicBezTo>
                      <a:pt x="1355" y="1501"/>
                      <a:pt x="1406" y="1511"/>
                      <a:pt x="1450" y="1524"/>
                    </a:cubicBezTo>
                    <a:cubicBezTo>
                      <a:pt x="1383" y="1536"/>
                      <a:pt x="1321" y="1549"/>
                      <a:pt x="1254" y="1567"/>
                    </a:cubicBezTo>
                    <a:cubicBezTo>
                      <a:pt x="1223" y="1573"/>
                      <a:pt x="1192" y="1586"/>
                      <a:pt x="1168" y="1598"/>
                    </a:cubicBezTo>
                    <a:cubicBezTo>
                      <a:pt x="1137" y="1610"/>
                      <a:pt x="1106" y="1622"/>
                      <a:pt x="1082" y="1635"/>
                    </a:cubicBezTo>
                    <a:cubicBezTo>
                      <a:pt x="1020" y="1665"/>
                      <a:pt x="965" y="1696"/>
                      <a:pt x="916" y="1733"/>
                    </a:cubicBezTo>
                    <a:cubicBezTo>
                      <a:pt x="861" y="1770"/>
                      <a:pt x="805" y="1807"/>
                      <a:pt x="756" y="1856"/>
                    </a:cubicBezTo>
                    <a:cubicBezTo>
                      <a:pt x="781" y="1788"/>
                      <a:pt x="824" y="1733"/>
                      <a:pt x="873" y="1684"/>
                    </a:cubicBezTo>
                    <a:cubicBezTo>
                      <a:pt x="922" y="1635"/>
                      <a:pt x="983" y="1592"/>
                      <a:pt x="1045" y="1561"/>
                    </a:cubicBezTo>
                    <a:cubicBezTo>
                      <a:pt x="1076" y="1549"/>
                      <a:pt x="1106" y="1536"/>
                      <a:pt x="1143" y="1524"/>
                    </a:cubicBezTo>
                    <a:cubicBezTo>
                      <a:pt x="1174" y="1518"/>
                      <a:pt x="1211" y="1506"/>
                      <a:pt x="1248" y="1506"/>
                    </a:cubicBezTo>
                    <a:cubicBezTo>
                      <a:pt x="1266" y="1502"/>
                      <a:pt x="1286" y="1501"/>
                      <a:pt x="1305" y="1501"/>
                    </a:cubicBezTo>
                    <a:close/>
                    <a:moveTo>
                      <a:pt x="1032" y="2091"/>
                    </a:moveTo>
                    <a:cubicBezTo>
                      <a:pt x="1053" y="2091"/>
                      <a:pt x="1073" y="2103"/>
                      <a:pt x="1082" y="2126"/>
                    </a:cubicBezTo>
                    <a:cubicBezTo>
                      <a:pt x="1094" y="2151"/>
                      <a:pt x="1088" y="2188"/>
                      <a:pt x="1057" y="2200"/>
                    </a:cubicBezTo>
                    <a:cubicBezTo>
                      <a:pt x="1049" y="2203"/>
                      <a:pt x="1041" y="2205"/>
                      <a:pt x="1034" y="2205"/>
                    </a:cubicBezTo>
                    <a:cubicBezTo>
                      <a:pt x="1012" y="2205"/>
                      <a:pt x="993" y="2192"/>
                      <a:pt x="983" y="2169"/>
                    </a:cubicBezTo>
                    <a:cubicBezTo>
                      <a:pt x="971" y="2145"/>
                      <a:pt x="983" y="2108"/>
                      <a:pt x="1008" y="2095"/>
                    </a:cubicBezTo>
                    <a:cubicBezTo>
                      <a:pt x="1016" y="2092"/>
                      <a:pt x="1024" y="2091"/>
                      <a:pt x="1032" y="2091"/>
                    </a:cubicBezTo>
                    <a:close/>
                    <a:moveTo>
                      <a:pt x="738" y="1"/>
                    </a:moveTo>
                    <a:lnTo>
                      <a:pt x="738" y="1"/>
                    </a:lnTo>
                    <a:cubicBezTo>
                      <a:pt x="535" y="93"/>
                      <a:pt x="467" y="326"/>
                      <a:pt x="572" y="578"/>
                    </a:cubicBezTo>
                    <a:cubicBezTo>
                      <a:pt x="476" y="401"/>
                      <a:pt x="327" y="301"/>
                      <a:pt x="176" y="301"/>
                    </a:cubicBezTo>
                    <a:cubicBezTo>
                      <a:pt x="123" y="301"/>
                      <a:pt x="70" y="313"/>
                      <a:pt x="19" y="338"/>
                    </a:cubicBezTo>
                    <a:cubicBezTo>
                      <a:pt x="137" y="566"/>
                      <a:pt x="281" y="629"/>
                      <a:pt x="426" y="629"/>
                    </a:cubicBezTo>
                    <a:cubicBezTo>
                      <a:pt x="468" y="629"/>
                      <a:pt x="511" y="623"/>
                      <a:pt x="553" y="615"/>
                    </a:cubicBezTo>
                    <a:lnTo>
                      <a:pt x="553" y="615"/>
                    </a:lnTo>
                    <a:cubicBezTo>
                      <a:pt x="504" y="719"/>
                      <a:pt x="375" y="1002"/>
                      <a:pt x="351" y="1309"/>
                    </a:cubicBezTo>
                    <a:cubicBezTo>
                      <a:pt x="308" y="1303"/>
                      <a:pt x="197" y="1285"/>
                      <a:pt x="0" y="1180"/>
                    </a:cubicBezTo>
                    <a:lnTo>
                      <a:pt x="0" y="1180"/>
                    </a:lnTo>
                    <a:cubicBezTo>
                      <a:pt x="86" y="1438"/>
                      <a:pt x="326" y="1598"/>
                      <a:pt x="369" y="1622"/>
                    </a:cubicBezTo>
                    <a:cubicBezTo>
                      <a:pt x="381" y="1690"/>
                      <a:pt x="406" y="1751"/>
                      <a:pt x="431" y="1813"/>
                    </a:cubicBezTo>
                    <a:cubicBezTo>
                      <a:pt x="682" y="2341"/>
                      <a:pt x="1475" y="2489"/>
                      <a:pt x="1475" y="2489"/>
                    </a:cubicBezTo>
                    <a:cubicBezTo>
                      <a:pt x="1475" y="2489"/>
                      <a:pt x="1862" y="1782"/>
                      <a:pt x="1616" y="1254"/>
                    </a:cubicBezTo>
                    <a:cubicBezTo>
                      <a:pt x="1586" y="1192"/>
                      <a:pt x="1543" y="1131"/>
                      <a:pt x="1499" y="1076"/>
                    </a:cubicBezTo>
                    <a:cubicBezTo>
                      <a:pt x="1512" y="1002"/>
                      <a:pt x="1530" y="738"/>
                      <a:pt x="1389" y="529"/>
                    </a:cubicBezTo>
                    <a:cubicBezTo>
                      <a:pt x="1346" y="732"/>
                      <a:pt x="1297" y="830"/>
                      <a:pt x="1272" y="873"/>
                    </a:cubicBezTo>
                    <a:cubicBezTo>
                      <a:pt x="1020" y="695"/>
                      <a:pt x="725" y="615"/>
                      <a:pt x="615" y="590"/>
                    </a:cubicBezTo>
                    <a:cubicBezTo>
                      <a:pt x="756" y="467"/>
                      <a:pt x="873" y="308"/>
                      <a:pt x="738" y="1"/>
                    </a:cubicBez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1" name="Google Shape;1534;p22"/>
            <p:cNvGrpSpPr/>
            <p:nvPr/>
          </p:nvGrpSpPr>
          <p:grpSpPr>
            <a:xfrm>
              <a:off x="6568634" y="2859697"/>
              <a:ext cx="2476890" cy="779570"/>
              <a:chOff x="1553043" y="2938491"/>
              <a:chExt cx="2476890" cy="779570"/>
            </a:xfrm>
          </p:grpSpPr>
          <p:sp>
            <p:nvSpPr>
              <p:cNvPr id="242" name="Google Shape;1535;p22"/>
              <p:cNvSpPr/>
              <p:nvPr/>
            </p:nvSpPr>
            <p:spPr>
              <a:xfrm>
                <a:off x="2729949" y="3289586"/>
                <a:ext cx="299361" cy="424631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4088" extrusionOk="0">
                    <a:moveTo>
                      <a:pt x="2079" y="1"/>
                    </a:moveTo>
                    <a:cubicBezTo>
                      <a:pt x="1986" y="1"/>
                      <a:pt x="1894" y="150"/>
                      <a:pt x="1813" y="377"/>
                    </a:cubicBezTo>
                    <a:cubicBezTo>
                      <a:pt x="1733" y="592"/>
                      <a:pt x="1536" y="1323"/>
                      <a:pt x="1567" y="1790"/>
                    </a:cubicBezTo>
                    <a:cubicBezTo>
                      <a:pt x="1558" y="1742"/>
                      <a:pt x="1546" y="1717"/>
                      <a:pt x="1532" y="1717"/>
                    </a:cubicBezTo>
                    <a:cubicBezTo>
                      <a:pt x="1517" y="1717"/>
                      <a:pt x="1500" y="1743"/>
                      <a:pt x="1481" y="1796"/>
                    </a:cubicBezTo>
                    <a:cubicBezTo>
                      <a:pt x="1548" y="1404"/>
                      <a:pt x="1375" y="776"/>
                      <a:pt x="1232" y="776"/>
                    </a:cubicBezTo>
                    <a:cubicBezTo>
                      <a:pt x="1219" y="776"/>
                      <a:pt x="1205" y="782"/>
                      <a:pt x="1192" y="795"/>
                    </a:cubicBezTo>
                    <a:cubicBezTo>
                      <a:pt x="1045" y="930"/>
                      <a:pt x="1469" y="1360"/>
                      <a:pt x="1456" y="1845"/>
                    </a:cubicBezTo>
                    <a:cubicBezTo>
                      <a:pt x="1438" y="1808"/>
                      <a:pt x="1426" y="1771"/>
                      <a:pt x="1407" y="1753"/>
                    </a:cubicBezTo>
                    <a:cubicBezTo>
                      <a:pt x="1395" y="1735"/>
                      <a:pt x="1383" y="1716"/>
                      <a:pt x="1370" y="1710"/>
                    </a:cubicBezTo>
                    <a:cubicBezTo>
                      <a:pt x="1364" y="1704"/>
                      <a:pt x="1358" y="1698"/>
                      <a:pt x="1352" y="1698"/>
                    </a:cubicBezTo>
                    <a:cubicBezTo>
                      <a:pt x="1339" y="1689"/>
                      <a:pt x="1322" y="1683"/>
                      <a:pt x="1309" y="1683"/>
                    </a:cubicBezTo>
                    <a:cubicBezTo>
                      <a:pt x="1304" y="1683"/>
                      <a:pt x="1300" y="1684"/>
                      <a:pt x="1297" y="1685"/>
                    </a:cubicBezTo>
                    <a:cubicBezTo>
                      <a:pt x="1284" y="1685"/>
                      <a:pt x="1272" y="1692"/>
                      <a:pt x="1260" y="1698"/>
                    </a:cubicBezTo>
                    <a:cubicBezTo>
                      <a:pt x="1260" y="1698"/>
                      <a:pt x="1260" y="1704"/>
                      <a:pt x="1254" y="1704"/>
                    </a:cubicBezTo>
                    <a:cubicBezTo>
                      <a:pt x="1254" y="1704"/>
                      <a:pt x="1254" y="1710"/>
                      <a:pt x="1254" y="1710"/>
                    </a:cubicBezTo>
                    <a:cubicBezTo>
                      <a:pt x="1254" y="1710"/>
                      <a:pt x="1284" y="1710"/>
                      <a:pt x="1315" y="1728"/>
                    </a:cubicBezTo>
                    <a:cubicBezTo>
                      <a:pt x="1334" y="1735"/>
                      <a:pt x="1346" y="1753"/>
                      <a:pt x="1358" y="1771"/>
                    </a:cubicBezTo>
                    <a:cubicBezTo>
                      <a:pt x="1364" y="1784"/>
                      <a:pt x="1370" y="1796"/>
                      <a:pt x="1377" y="1814"/>
                    </a:cubicBezTo>
                    <a:cubicBezTo>
                      <a:pt x="1383" y="1821"/>
                      <a:pt x="1383" y="1833"/>
                      <a:pt x="1383" y="1845"/>
                    </a:cubicBezTo>
                    <a:cubicBezTo>
                      <a:pt x="1389" y="1876"/>
                      <a:pt x="1389" y="1913"/>
                      <a:pt x="1383" y="1962"/>
                    </a:cubicBezTo>
                    <a:cubicBezTo>
                      <a:pt x="1377" y="2017"/>
                      <a:pt x="1327" y="2073"/>
                      <a:pt x="1254" y="2116"/>
                    </a:cubicBezTo>
                    <a:cubicBezTo>
                      <a:pt x="1217" y="2140"/>
                      <a:pt x="1180" y="2159"/>
                      <a:pt x="1143" y="2177"/>
                    </a:cubicBezTo>
                    <a:cubicBezTo>
                      <a:pt x="1057" y="2220"/>
                      <a:pt x="965" y="2257"/>
                      <a:pt x="867" y="2294"/>
                    </a:cubicBezTo>
                    <a:lnTo>
                      <a:pt x="768" y="2337"/>
                    </a:lnTo>
                    <a:cubicBezTo>
                      <a:pt x="682" y="2367"/>
                      <a:pt x="602" y="2398"/>
                      <a:pt x="523" y="2435"/>
                    </a:cubicBezTo>
                    <a:cubicBezTo>
                      <a:pt x="510" y="2441"/>
                      <a:pt x="492" y="2447"/>
                      <a:pt x="480" y="2453"/>
                    </a:cubicBezTo>
                    <a:cubicBezTo>
                      <a:pt x="357" y="2515"/>
                      <a:pt x="258" y="2576"/>
                      <a:pt x="197" y="2644"/>
                    </a:cubicBezTo>
                    <a:cubicBezTo>
                      <a:pt x="179" y="2668"/>
                      <a:pt x="160" y="2699"/>
                      <a:pt x="142" y="2724"/>
                    </a:cubicBezTo>
                    <a:cubicBezTo>
                      <a:pt x="111" y="2779"/>
                      <a:pt x="86" y="2840"/>
                      <a:pt x="68" y="2896"/>
                    </a:cubicBezTo>
                    <a:cubicBezTo>
                      <a:pt x="0" y="3117"/>
                      <a:pt x="31" y="3363"/>
                      <a:pt x="166" y="3572"/>
                    </a:cubicBezTo>
                    <a:cubicBezTo>
                      <a:pt x="191" y="3615"/>
                      <a:pt x="222" y="3651"/>
                      <a:pt x="252" y="3694"/>
                    </a:cubicBezTo>
                    <a:cubicBezTo>
                      <a:pt x="308" y="3750"/>
                      <a:pt x="363" y="3805"/>
                      <a:pt x="430" y="3860"/>
                    </a:cubicBezTo>
                    <a:cubicBezTo>
                      <a:pt x="492" y="3903"/>
                      <a:pt x="559" y="3940"/>
                      <a:pt x="639" y="3977"/>
                    </a:cubicBezTo>
                    <a:cubicBezTo>
                      <a:pt x="658" y="3989"/>
                      <a:pt x="682" y="4002"/>
                      <a:pt x="713" y="4008"/>
                    </a:cubicBezTo>
                    <a:cubicBezTo>
                      <a:pt x="719" y="4014"/>
                      <a:pt x="725" y="4014"/>
                      <a:pt x="738" y="4020"/>
                    </a:cubicBezTo>
                    <a:cubicBezTo>
                      <a:pt x="750" y="4026"/>
                      <a:pt x="768" y="4032"/>
                      <a:pt x="787" y="4038"/>
                    </a:cubicBezTo>
                    <a:lnTo>
                      <a:pt x="799" y="4038"/>
                    </a:lnTo>
                    <a:cubicBezTo>
                      <a:pt x="805" y="4038"/>
                      <a:pt x="811" y="4045"/>
                      <a:pt x="818" y="4045"/>
                    </a:cubicBezTo>
                    <a:cubicBezTo>
                      <a:pt x="836" y="4051"/>
                      <a:pt x="848" y="4051"/>
                      <a:pt x="861" y="4057"/>
                    </a:cubicBezTo>
                    <a:cubicBezTo>
                      <a:pt x="873" y="4057"/>
                      <a:pt x="885" y="4063"/>
                      <a:pt x="897" y="4063"/>
                    </a:cubicBezTo>
                    <a:cubicBezTo>
                      <a:pt x="916" y="4069"/>
                      <a:pt x="928" y="4069"/>
                      <a:pt x="940" y="4069"/>
                    </a:cubicBezTo>
                    <a:cubicBezTo>
                      <a:pt x="953" y="4075"/>
                      <a:pt x="965" y="4075"/>
                      <a:pt x="983" y="4075"/>
                    </a:cubicBezTo>
                    <a:cubicBezTo>
                      <a:pt x="996" y="4075"/>
                      <a:pt x="1008" y="4081"/>
                      <a:pt x="1020" y="4081"/>
                    </a:cubicBezTo>
                    <a:lnTo>
                      <a:pt x="1063" y="4081"/>
                    </a:lnTo>
                    <a:cubicBezTo>
                      <a:pt x="1076" y="4088"/>
                      <a:pt x="1088" y="4088"/>
                      <a:pt x="1094" y="4088"/>
                    </a:cubicBezTo>
                    <a:lnTo>
                      <a:pt x="1174" y="4088"/>
                    </a:lnTo>
                    <a:cubicBezTo>
                      <a:pt x="1192" y="4088"/>
                      <a:pt x="1205" y="4081"/>
                      <a:pt x="1223" y="4081"/>
                    </a:cubicBezTo>
                    <a:lnTo>
                      <a:pt x="1248" y="4081"/>
                    </a:lnTo>
                    <a:cubicBezTo>
                      <a:pt x="1266" y="4081"/>
                      <a:pt x="1284" y="4075"/>
                      <a:pt x="1303" y="4075"/>
                    </a:cubicBezTo>
                    <a:cubicBezTo>
                      <a:pt x="1309" y="4075"/>
                      <a:pt x="1315" y="4075"/>
                      <a:pt x="1321" y="4069"/>
                    </a:cubicBezTo>
                    <a:cubicBezTo>
                      <a:pt x="1340" y="4069"/>
                      <a:pt x="1358" y="4063"/>
                      <a:pt x="1377" y="4063"/>
                    </a:cubicBezTo>
                    <a:cubicBezTo>
                      <a:pt x="1383" y="4057"/>
                      <a:pt x="1389" y="4057"/>
                      <a:pt x="1389" y="4057"/>
                    </a:cubicBezTo>
                    <a:cubicBezTo>
                      <a:pt x="1567" y="4020"/>
                      <a:pt x="1727" y="3934"/>
                      <a:pt x="1856" y="3811"/>
                    </a:cubicBezTo>
                    <a:cubicBezTo>
                      <a:pt x="2132" y="3547"/>
                      <a:pt x="2083" y="3234"/>
                      <a:pt x="1874" y="2865"/>
                    </a:cubicBezTo>
                    <a:cubicBezTo>
                      <a:pt x="1671" y="2490"/>
                      <a:pt x="1622" y="2251"/>
                      <a:pt x="1696" y="2091"/>
                    </a:cubicBezTo>
                    <a:cubicBezTo>
                      <a:pt x="1764" y="1949"/>
                      <a:pt x="1901" y="1943"/>
                      <a:pt x="1921" y="1943"/>
                    </a:cubicBezTo>
                    <a:cubicBezTo>
                      <a:pt x="1923" y="1943"/>
                      <a:pt x="1923" y="1944"/>
                      <a:pt x="1923" y="1944"/>
                    </a:cubicBezTo>
                    <a:cubicBezTo>
                      <a:pt x="1923" y="1944"/>
                      <a:pt x="1898" y="1918"/>
                      <a:pt x="1843" y="1918"/>
                    </a:cubicBezTo>
                    <a:cubicBezTo>
                      <a:pt x="1803" y="1918"/>
                      <a:pt x="1749" y="1931"/>
                      <a:pt x="1678" y="1974"/>
                    </a:cubicBezTo>
                    <a:cubicBezTo>
                      <a:pt x="1702" y="1913"/>
                      <a:pt x="1714" y="1851"/>
                      <a:pt x="1714" y="1814"/>
                    </a:cubicBezTo>
                    <a:cubicBezTo>
                      <a:pt x="1917" y="1575"/>
                      <a:pt x="2249" y="1335"/>
                      <a:pt x="2409" y="1249"/>
                    </a:cubicBezTo>
                    <a:cubicBezTo>
                      <a:pt x="2630" y="1133"/>
                      <a:pt x="2882" y="1004"/>
                      <a:pt x="2783" y="856"/>
                    </a:cubicBezTo>
                    <a:cubicBezTo>
                      <a:pt x="2755" y="817"/>
                      <a:pt x="2713" y="800"/>
                      <a:pt x="2663" y="800"/>
                    </a:cubicBezTo>
                    <a:cubicBezTo>
                      <a:pt x="2595" y="800"/>
                      <a:pt x="2512" y="831"/>
                      <a:pt x="2427" y="881"/>
                    </a:cubicBezTo>
                    <a:cubicBezTo>
                      <a:pt x="2618" y="715"/>
                      <a:pt x="2777" y="660"/>
                      <a:pt x="2734" y="549"/>
                    </a:cubicBezTo>
                    <a:cubicBezTo>
                      <a:pt x="2712" y="479"/>
                      <a:pt x="2661" y="448"/>
                      <a:pt x="2598" y="448"/>
                    </a:cubicBezTo>
                    <a:cubicBezTo>
                      <a:pt x="2540" y="448"/>
                      <a:pt x="2470" y="474"/>
                      <a:pt x="2403" y="518"/>
                    </a:cubicBezTo>
                    <a:cubicBezTo>
                      <a:pt x="2556" y="328"/>
                      <a:pt x="2654" y="248"/>
                      <a:pt x="2611" y="174"/>
                    </a:cubicBezTo>
                    <a:cubicBezTo>
                      <a:pt x="2589" y="136"/>
                      <a:pt x="2558" y="118"/>
                      <a:pt x="2521" y="118"/>
                    </a:cubicBezTo>
                    <a:cubicBezTo>
                      <a:pt x="2426" y="118"/>
                      <a:pt x="2290" y="242"/>
                      <a:pt x="2157" y="481"/>
                    </a:cubicBezTo>
                    <a:cubicBezTo>
                      <a:pt x="2034" y="703"/>
                      <a:pt x="1727" y="1354"/>
                      <a:pt x="1598" y="1876"/>
                    </a:cubicBezTo>
                    <a:cubicBezTo>
                      <a:pt x="1665" y="1384"/>
                      <a:pt x="2028" y="469"/>
                      <a:pt x="2120" y="309"/>
                    </a:cubicBezTo>
                    <a:cubicBezTo>
                      <a:pt x="2218" y="137"/>
                      <a:pt x="2212" y="27"/>
                      <a:pt x="2095" y="2"/>
                    </a:cubicBezTo>
                    <a:cubicBezTo>
                      <a:pt x="2090" y="1"/>
                      <a:pt x="2085" y="1"/>
                      <a:pt x="2079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1536;p22"/>
              <p:cNvSpPr/>
              <p:nvPr/>
            </p:nvSpPr>
            <p:spPr>
              <a:xfrm>
                <a:off x="2030347" y="2950852"/>
                <a:ext cx="190294" cy="306424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2950" extrusionOk="0">
                    <a:moveTo>
                      <a:pt x="978" y="1"/>
                    </a:moveTo>
                    <a:cubicBezTo>
                      <a:pt x="947" y="7"/>
                      <a:pt x="916" y="7"/>
                      <a:pt x="885" y="19"/>
                    </a:cubicBezTo>
                    <a:lnTo>
                      <a:pt x="873" y="19"/>
                    </a:lnTo>
                    <a:cubicBezTo>
                      <a:pt x="842" y="26"/>
                      <a:pt x="812" y="38"/>
                      <a:pt x="781" y="44"/>
                    </a:cubicBezTo>
                    <a:cubicBezTo>
                      <a:pt x="781" y="44"/>
                      <a:pt x="775" y="44"/>
                      <a:pt x="775" y="50"/>
                    </a:cubicBezTo>
                    <a:cubicBezTo>
                      <a:pt x="658" y="93"/>
                      <a:pt x="547" y="161"/>
                      <a:pt x="468" y="259"/>
                    </a:cubicBezTo>
                    <a:cubicBezTo>
                      <a:pt x="302" y="474"/>
                      <a:pt x="363" y="683"/>
                      <a:pt x="541" y="929"/>
                    </a:cubicBezTo>
                    <a:cubicBezTo>
                      <a:pt x="713" y="1168"/>
                      <a:pt x="769" y="1334"/>
                      <a:pt x="732" y="1451"/>
                    </a:cubicBezTo>
                    <a:cubicBezTo>
                      <a:pt x="695" y="1568"/>
                      <a:pt x="590" y="1574"/>
                      <a:pt x="590" y="1574"/>
                    </a:cubicBezTo>
                    <a:cubicBezTo>
                      <a:pt x="590" y="1574"/>
                      <a:pt x="605" y="1587"/>
                      <a:pt x="635" y="1587"/>
                    </a:cubicBezTo>
                    <a:cubicBezTo>
                      <a:pt x="662" y="1587"/>
                      <a:pt x="703" y="1575"/>
                      <a:pt x="756" y="1531"/>
                    </a:cubicBezTo>
                    <a:lnTo>
                      <a:pt x="756" y="1531"/>
                    </a:lnTo>
                    <a:cubicBezTo>
                      <a:pt x="744" y="1574"/>
                      <a:pt x="738" y="1623"/>
                      <a:pt x="744" y="1647"/>
                    </a:cubicBezTo>
                    <a:cubicBezTo>
                      <a:pt x="627" y="1832"/>
                      <a:pt x="412" y="2028"/>
                      <a:pt x="308" y="2102"/>
                    </a:cubicBezTo>
                    <a:cubicBezTo>
                      <a:pt x="167" y="2206"/>
                      <a:pt x="1" y="2317"/>
                      <a:pt x="87" y="2409"/>
                    </a:cubicBezTo>
                    <a:cubicBezTo>
                      <a:pt x="104" y="2431"/>
                      <a:pt x="127" y="2440"/>
                      <a:pt x="154" y="2440"/>
                    </a:cubicBezTo>
                    <a:cubicBezTo>
                      <a:pt x="204" y="2440"/>
                      <a:pt x="267" y="2408"/>
                      <a:pt x="326" y="2360"/>
                    </a:cubicBezTo>
                    <a:lnTo>
                      <a:pt x="326" y="2360"/>
                    </a:lnTo>
                    <a:cubicBezTo>
                      <a:pt x="210" y="2495"/>
                      <a:pt x="105" y="2544"/>
                      <a:pt x="142" y="2624"/>
                    </a:cubicBezTo>
                    <a:cubicBezTo>
                      <a:pt x="161" y="2665"/>
                      <a:pt x="192" y="2683"/>
                      <a:pt x="228" y="2683"/>
                    </a:cubicBezTo>
                    <a:cubicBezTo>
                      <a:pt x="273" y="2683"/>
                      <a:pt x="327" y="2656"/>
                      <a:pt x="382" y="2612"/>
                    </a:cubicBezTo>
                    <a:lnTo>
                      <a:pt x="382" y="2612"/>
                    </a:lnTo>
                    <a:cubicBezTo>
                      <a:pt x="289" y="2759"/>
                      <a:pt x="222" y="2821"/>
                      <a:pt x="265" y="2870"/>
                    </a:cubicBezTo>
                    <a:cubicBezTo>
                      <a:pt x="282" y="2893"/>
                      <a:pt x="302" y="2904"/>
                      <a:pt x="324" y="2904"/>
                    </a:cubicBezTo>
                    <a:cubicBezTo>
                      <a:pt x="390" y="2904"/>
                      <a:pt x="475" y="2803"/>
                      <a:pt x="554" y="2618"/>
                    </a:cubicBezTo>
                    <a:cubicBezTo>
                      <a:pt x="621" y="2452"/>
                      <a:pt x="775" y="1973"/>
                      <a:pt x="818" y="1598"/>
                    </a:cubicBezTo>
                    <a:lnTo>
                      <a:pt x="818" y="1598"/>
                    </a:lnTo>
                    <a:cubicBezTo>
                      <a:pt x="818" y="1948"/>
                      <a:pt x="646" y="2612"/>
                      <a:pt x="597" y="2735"/>
                    </a:cubicBezTo>
                    <a:cubicBezTo>
                      <a:pt x="541" y="2864"/>
                      <a:pt x="554" y="2938"/>
                      <a:pt x="640" y="2950"/>
                    </a:cubicBezTo>
                    <a:cubicBezTo>
                      <a:pt x="707" y="2950"/>
                      <a:pt x="763" y="2833"/>
                      <a:pt x="799" y="2661"/>
                    </a:cubicBezTo>
                    <a:cubicBezTo>
                      <a:pt x="836" y="2501"/>
                      <a:pt x="910" y="1973"/>
                      <a:pt x="849" y="1654"/>
                    </a:cubicBezTo>
                    <a:lnTo>
                      <a:pt x="849" y="1654"/>
                    </a:lnTo>
                    <a:cubicBezTo>
                      <a:pt x="857" y="1685"/>
                      <a:pt x="867" y="1701"/>
                      <a:pt x="877" y="1701"/>
                    </a:cubicBezTo>
                    <a:cubicBezTo>
                      <a:pt x="887" y="1701"/>
                      <a:pt x="897" y="1681"/>
                      <a:pt x="904" y="1641"/>
                    </a:cubicBezTo>
                    <a:lnTo>
                      <a:pt x="904" y="1641"/>
                    </a:lnTo>
                    <a:cubicBezTo>
                      <a:pt x="893" y="1916"/>
                      <a:pt x="1064" y="2329"/>
                      <a:pt x="1166" y="2329"/>
                    </a:cubicBezTo>
                    <a:cubicBezTo>
                      <a:pt x="1178" y="2329"/>
                      <a:pt x="1189" y="2323"/>
                      <a:pt x="1199" y="2311"/>
                    </a:cubicBezTo>
                    <a:cubicBezTo>
                      <a:pt x="1285" y="2206"/>
                      <a:pt x="953" y="1942"/>
                      <a:pt x="922" y="1598"/>
                    </a:cubicBezTo>
                    <a:lnTo>
                      <a:pt x="922" y="1598"/>
                    </a:lnTo>
                    <a:cubicBezTo>
                      <a:pt x="935" y="1629"/>
                      <a:pt x="947" y="1647"/>
                      <a:pt x="965" y="1666"/>
                    </a:cubicBezTo>
                    <a:cubicBezTo>
                      <a:pt x="978" y="1684"/>
                      <a:pt x="990" y="1690"/>
                      <a:pt x="1008" y="1697"/>
                    </a:cubicBezTo>
                    <a:cubicBezTo>
                      <a:pt x="1021" y="1703"/>
                      <a:pt x="1033" y="1703"/>
                      <a:pt x="1039" y="1703"/>
                    </a:cubicBezTo>
                    <a:cubicBezTo>
                      <a:pt x="1057" y="1697"/>
                      <a:pt x="1070" y="1690"/>
                      <a:pt x="1076" y="1684"/>
                    </a:cubicBezTo>
                    <a:cubicBezTo>
                      <a:pt x="1076" y="1684"/>
                      <a:pt x="1076" y="1678"/>
                      <a:pt x="1076" y="1678"/>
                    </a:cubicBezTo>
                    <a:cubicBezTo>
                      <a:pt x="1076" y="1678"/>
                      <a:pt x="1070" y="1680"/>
                      <a:pt x="1060" y="1680"/>
                    </a:cubicBezTo>
                    <a:cubicBezTo>
                      <a:pt x="1051" y="1680"/>
                      <a:pt x="1039" y="1678"/>
                      <a:pt x="1027" y="1672"/>
                    </a:cubicBezTo>
                    <a:cubicBezTo>
                      <a:pt x="1021" y="1666"/>
                      <a:pt x="1008" y="1660"/>
                      <a:pt x="996" y="1647"/>
                    </a:cubicBezTo>
                    <a:cubicBezTo>
                      <a:pt x="990" y="1641"/>
                      <a:pt x="984" y="1629"/>
                      <a:pt x="978" y="1617"/>
                    </a:cubicBezTo>
                    <a:cubicBezTo>
                      <a:pt x="965" y="1592"/>
                      <a:pt x="959" y="1561"/>
                      <a:pt x="959" y="1512"/>
                    </a:cubicBezTo>
                    <a:cubicBezTo>
                      <a:pt x="959" y="1469"/>
                      <a:pt x="1002" y="1420"/>
                      <a:pt x="1064" y="1377"/>
                    </a:cubicBezTo>
                    <a:cubicBezTo>
                      <a:pt x="1156" y="1303"/>
                      <a:pt x="1297" y="1236"/>
                      <a:pt x="1426" y="1162"/>
                    </a:cubicBezTo>
                    <a:cubicBezTo>
                      <a:pt x="1469" y="1137"/>
                      <a:pt x="1512" y="1113"/>
                      <a:pt x="1549" y="1088"/>
                    </a:cubicBezTo>
                    <a:cubicBezTo>
                      <a:pt x="1629" y="1039"/>
                      <a:pt x="1696" y="984"/>
                      <a:pt x="1727" y="929"/>
                    </a:cubicBezTo>
                    <a:cubicBezTo>
                      <a:pt x="1819" y="781"/>
                      <a:pt x="1831" y="603"/>
                      <a:pt x="1764" y="443"/>
                    </a:cubicBezTo>
                    <a:cubicBezTo>
                      <a:pt x="1721" y="333"/>
                      <a:pt x="1641" y="228"/>
                      <a:pt x="1524" y="148"/>
                    </a:cubicBezTo>
                    <a:cubicBezTo>
                      <a:pt x="1463" y="99"/>
                      <a:pt x="1389" y="62"/>
                      <a:pt x="1303" y="38"/>
                    </a:cubicBezTo>
                    <a:cubicBezTo>
                      <a:pt x="1272" y="26"/>
                      <a:pt x="1242" y="19"/>
                      <a:pt x="1205" y="13"/>
                    </a:cubicBezTo>
                    <a:lnTo>
                      <a:pt x="1193" y="13"/>
                    </a:lnTo>
                    <a:lnTo>
                      <a:pt x="1193" y="7"/>
                    </a:lnTo>
                    <a:lnTo>
                      <a:pt x="1186" y="7"/>
                    </a:lnTo>
                    <a:cubicBezTo>
                      <a:pt x="1156" y="7"/>
                      <a:pt x="1131" y="1"/>
                      <a:pt x="110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537;p22"/>
              <p:cNvSpPr/>
              <p:nvPr/>
            </p:nvSpPr>
            <p:spPr>
              <a:xfrm>
                <a:off x="3211097" y="3067191"/>
                <a:ext cx="651073" cy="385055"/>
              </a:xfrm>
              <a:custGeom>
                <a:avLst/>
                <a:gdLst/>
                <a:ahLst/>
                <a:cxnLst/>
                <a:rect l="l" t="t" r="r" b="b"/>
                <a:pathLst>
                  <a:path w="6268" h="3707" extrusionOk="0">
                    <a:moveTo>
                      <a:pt x="3384" y="1"/>
                    </a:moveTo>
                    <a:cubicBezTo>
                      <a:pt x="3302" y="1"/>
                      <a:pt x="3221" y="4"/>
                      <a:pt x="3140" y="11"/>
                    </a:cubicBezTo>
                    <a:cubicBezTo>
                      <a:pt x="3017" y="24"/>
                      <a:pt x="2900" y="42"/>
                      <a:pt x="2784" y="67"/>
                    </a:cubicBezTo>
                    <a:cubicBezTo>
                      <a:pt x="2470" y="128"/>
                      <a:pt x="2175" y="245"/>
                      <a:pt x="1911" y="386"/>
                    </a:cubicBezTo>
                    <a:cubicBezTo>
                      <a:pt x="1844" y="423"/>
                      <a:pt x="1782" y="460"/>
                      <a:pt x="1721" y="503"/>
                    </a:cubicBezTo>
                    <a:cubicBezTo>
                      <a:pt x="1684" y="521"/>
                      <a:pt x="1659" y="540"/>
                      <a:pt x="1629" y="564"/>
                    </a:cubicBezTo>
                    <a:cubicBezTo>
                      <a:pt x="1383" y="730"/>
                      <a:pt x="1180" y="927"/>
                      <a:pt x="1027" y="1136"/>
                    </a:cubicBezTo>
                    <a:cubicBezTo>
                      <a:pt x="996" y="1179"/>
                      <a:pt x="965" y="1215"/>
                      <a:pt x="941" y="1258"/>
                    </a:cubicBezTo>
                    <a:cubicBezTo>
                      <a:pt x="916" y="1295"/>
                      <a:pt x="891" y="1338"/>
                      <a:pt x="867" y="1381"/>
                    </a:cubicBezTo>
                    <a:cubicBezTo>
                      <a:pt x="775" y="1529"/>
                      <a:pt x="707" y="1682"/>
                      <a:pt x="658" y="1830"/>
                    </a:cubicBezTo>
                    <a:cubicBezTo>
                      <a:pt x="652" y="1854"/>
                      <a:pt x="640" y="1873"/>
                      <a:pt x="633" y="1891"/>
                    </a:cubicBezTo>
                    <a:cubicBezTo>
                      <a:pt x="603" y="1996"/>
                      <a:pt x="578" y="2088"/>
                      <a:pt x="560" y="2180"/>
                    </a:cubicBezTo>
                    <a:cubicBezTo>
                      <a:pt x="529" y="2321"/>
                      <a:pt x="511" y="2444"/>
                      <a:pt x="511" y="2542"/>
                    </a:cubicBezTo>
                    <a:cubicBezTo>
                      <a:pt x="504" y="2542"/>
                      <a:pt x="498" y="2549"/>
                      <a:pt x="498" y="2549"/>
                    </a:cubicBezTo>
                    <a:lnTo>
                      <a:pt x="492" y="2549"/>
                    </a:lnTo>
                    <a:cubicBezTo>
                      <a:pt x="492" y="2549"/>
                      <a:pt x="480" y="2807"/>
                      <a:pt x="400" y="3071"/>
                    </a:cubicBezTo>
                    <a:cubicBezTo>
                      <a:pt x="394" y="3089"/>
                      <a:pt x="382" y="3108"/>
                      <a:pt x="375" y="3126"/>
                    </a:cubicBezTo>
                    <a:cubicBezTo>
                      <a:pt x="369" y="3157"/>
                      <a:pt x="357" y="3181"/>
                      <a:pt x="345" y="3200"/>
                    </a:cubicBezTo>
                    <a:cubicBezTo>
                      <a:pt x="332" y="3224"/>
                      <a:pt x="320" y="3249"/>
                      <a:pt x="308" y="3267"/>
                    </a:cubicBezTo>
                    <a:cubicBezTo>
                      <a:pt x="240" y="3372"/>
                      <a:pt x="160" y="3439"/>
                      <a:pt x="87" y="3482"/>
                    </a:cubicBezTo>
                    <a:cubicBezTo>
                      <a:pt x="74" y="3489"/>
                      <a:pt x="56" y="3495"/>
                      <a:pt x="44" y="3501"/>
                    </a:cubicBezTo>
                    <a:cubicBezTo>
                      <a:pt x="31" y="3507"/>
                      <a:pt x="25" y="3513"/>
                      <a:pt x="19" y="3519"/>
                    </a:cubicBezTo>
                    <a:cubicBezTo>
                      <a:pt x="13" y="3525"/>
                      <a:pt x="7" y="3538"/>
                      <a:pt x="7" y="3544"/>
                    </a:cubicBezTo>
                    <a:cubicBezTo>
                      <a:pt x="7" y="3556"/>
                      <a:pt x="1" y="3568"/>
                      <a:pt x="7" y="3575"/>
                    </a:cubicBezTo>
                    <a:lnTo>
                      <a:pt x="7" y="3581"/>
                    </a:lnTo>
                    <a:cubicBezTo>
                      <a:pt x="12" y="3641"/>
                      <a:pt x="62" y="3706"/>
                      <a:pt x="112" y="3706"/>
                    </a:cubicBezTo>
                    <a:cubicBezTo>
                      <a:pt x="118" y="3706"/>
                      <a:pt x="124" y="3706"/>
                      <a:pt x="130" y="3704"/>
                    </a:cubicBezTo>
                    <a:cubicBezTo>
                      <a:pt x="369" y="3618"/>
                      <a:pt x="879" y="3028"/>
                      <a:pt x="1125" y="2721"/>
                    </a:cubicBezTo>
                    <a:cubicBezTo>
                      <a:pt x="1125" y="2714"/>
                      <a:pt x="1119" y="2714"/>
                      <a:pt x="1119" y="2714"/>
                    </a:cubicBezTo>
                    <a:cubicBezTo>
                      <a:pt x="1395" y="2493"/>
                      <a:pt x="1979" y="2125"/>
                      <a:pt x="2950" y="1928"/>
                    </a:cubicBezTo>
                    <a:cubicBezTo>
                      <a:pt x="3231" y="1871"/>
                      <a:pt x="3497" y="1846"/>
                      <a:pt x="3744" y="1846"/>
                    </a:cubicBezTo>
                    <a:cubicBezTo>
                      <a:pt x="4938" y="1846"/>
                      <a:pt x="5726" y="2420"/>
                      <a:pt x="6021" y="2721"/>
                    </a:cubicBezTo>
                    <a:cubicBezTo>
                      <a:pt x="6087" y="2810"/>
                      <a:pt x="6100" y="2905"/>
                      <a:pt x="6168" y="2905"/>
                    </a:cubicBezTo>
                    <a:cubicBezTo>
                      <a:pt x="6171" y="2905"/>
                      <a:pt x="6173" y="2905"/>
                      <a:pt x="6175" y="2905"/>
                    </a:cubicBezTo>
                    <a:cubicBezTo>
                      <a:pt x="6187" y="2905"/>
                      <a:pt x="6199" y="2905"/>
                      <a:pt x="6212" y="2899"/>
                    </a:cubicBezTo>
                    <a:cubicBezTo>
                      <a:pt x="6230" y="2893"/>
                      <a:pt x="6242" y="2874"/>
                      <a:pt x="6255" y="2856"/>
                    </a:cubicBezTo>
                    <a:cubicBezTo>
                      <a:pt x="6261" y="2844"/>
                      <a:pt x="6261" y="2819"/>
                      <a:pt x="6261" y="2801"/>
                    </a:cubicBezTo>
                    <a:cubicBezTo>
                      <a:pt x="6267" y="2727"/>
                      <a:pt x="6236" y="2641"/>
                      <a:pt x="6236" y="2641"/>
                    </a:cubicBezTo>
                    <a:cubicBezTo>
                      <a:pt x="6206" y="2327"/>
                      <a:pt x="6150" y="2045"/>
                      <a:pt x="6070" y="1793"/>
                    </a:cubicBezTo>
                    <a:cubicBezTo>
                      <a:pt x="5978" y="1529"/>
                      <a:pt x="5862" y="1295"/>
                      <a:pt x="5708" y="1093"/>
                    </a:cubicBezTo>
                    <a:cubicBezTo>
                      <a:pt x="5401" y="687"/>
                      <a:pt x="4958" y="392"/>
                      <a:pt x="4369" y="171"/>
                    </a:cubicBezTo>
                    <a:cubicBezTo>
                      <a:pt x="4246" y="128"/>
                      <a:pt x="4123" y="91"/>
                      <a:pt x="4000" y="67"/>
                    </a:cubicBezTo>
                    <a:cubicBezTo>
                      <a:pt x="3794" y="23"/>
                      <a:pt x="3588" y="1"/>
                      <a:pt x="3384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538;p22"/>
              <p:cNvSpPr/>
              <p:nvPr/>
            </p:nvSpPr>
            <p:spPr>
              <a:xfrm>
                <a:off x="2475353" y="3285950"/>
                <a:ext cx="262382" cy="420891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052" extrusionOk="0">
                    <a:moveTo>
                      <a:pt x="1640" y="0"/>
                    </a:moveTo>
                    <a:cubicBezTo>
                      <a:pt x="1634" y="6"/>
                      <a:pt x="1634" y="6"/>
                      <a:pt x="1628" y="6"/>
                    </a:cubicBezTo>
                    <a:cubicBezTo>
                      <a:pt x="1628" y="6"/>
                      <a:pt x="1622" y="6"/>
                      <a:pt x="1622" y="13"/>
                    </a:cubicBezTo>
                    <a:cubicBezTo>
                      <a:pt x="1616" y="13"/>
                      <a:pt x="1610" y="19"/>
                      <a:pt x="1610" y="19"/>
                    </a:cubicBezTo>
                    <a:cubicBezTo>
                      <a:pt x="1610" y="19"/>
                      <a:pt x="1604" y="19"/>
                      <a:pt x="1604" y="25"/>
                    </a:cubicBezTo>
                    <a:cubicBezTo>
                      <a:pt x="1597" y="31"/>
                      <a:pt x="1597" y="37"/>
                      <a:pt x="1597" y="43"/>
                    </a:cubicBezTo>
                    <a:cubicBezTo>
                      <a:pt x="1597" y="74"/>
                      <a:pt x="1591" y="111"/>
                      <a:pt x="1573" y="148"/>
                    </a:cubicBezTo>
                    <a:cubicBezTo>
                      <a:pt x="1567" y="166"/>
                      <a:pt x="1561" y="185"/>
                      <a:pt x="1548" y="203"/>
                    </a:cubicBezTo>
                    <a:cubicBezTo>
                      <a:pt x="1524" y="240"/>
                      <a:pt x="1499" y="271"/>
                      <a:pt x="1462" y="307"/>
                    </a:cubicBezTo>
                    <a:cubicBezTo>
                      <a:pt x="1444" y="326"/>
                      <a:pt x="1432" y="338"/>
                      <a:pt x="1413" y="350"/>
                    </a:cubicBezTo>
                    <a:cubicBezTo>
                      <a:pt x="1266" y="455"/>
                      <a:pt x="1118" y="516"/>
                      <a:pt x="1118" y="516"/>
                    </a:cubicBezTo>
                    <a:lnTo>
                      <a:pt x="1118" y="522"/>
                    </a:lnTo>
                    <a:lnTo>
                      <a:pt x="1118" y="529"/>
                    </a:lnTo>
                    <a:cubicBezTo>
                      <a:pt x="1106" y="535"/>
                      <a:pt x="1094" y="535"/>
                      <a:pt x="1081" y="541"/>
                    </a:cubicBezTo>
                    <a:cubicBezTo>
                      <a:pt x="1063" y="547"/>
                      <a:pt x="1045" y="553"/>
                      <a:pt x="1032" y="565"/>
                    </a:cubicBezTo>
                    <a:cubicBezTo>
                      <a:pt x="909" y="621"/>
                      <a:pt x="756" y="719"/>
                      <a:pt x="608" y="860"/>
                    </a:cubicBezTo>
                    <a:cubicBezTo>
                      <a:pt x="565" y="897"/>
                      <a:pt x="522" y="940"/>
                      <a:pt x="486" y="983"/>
                    </a:cubicBezTo>
                    <a:cubicBezTo>
                      <a:pt x="449" y="1032"/>
                      <a:pt x="406" y="1082"/>
                      <a:pt x="375" y="1131"/>
                    </a:cubicBezTo>
                    <a:cubicBezTo>
                      <a:pt x="277" y="1272"/>
                      <a:pt x="203" y="1438"/>
                      <a:pt x="148" y="1616"/>
                    </a:cubicBezTo>
                    <a:cubicBezTo>
                      <a:pt x="0" y="2157"/>
                      <a:pt x="68" y="2839"/>
                      <a:pt x="492" y="3361"/>
                    </a:cubicBezTo>
                    <a:cubicBezTo>
                      <a:pt x="869" y="3825"/>
                      <a:pt x="1280" y="4052"/>
                      <a:pt x="1805" y="4052"/>
                    </a:cubicBezTo>
                    <a:cubicBezTo>
                      <a:pt x="1982" y="4052"/>
                      <a:pt x="2172" y="4026"/>
                      <a:pt x="2378" y="3975"/>
                    </a:cubicBezTo>
                    <a:lnTo>
                      <a:pt x="2421" y="3975"/>
                    </a:lnTo>
                    <a:cubicBezTo>
                      <a:pt x="2433" y="3969"/>
                      <a:pt x="2439" y="3969"/>
                      <a:pt x="2451" y="3969"/>
                    </a:cubicBezTo>
                    <a:cubicBezTo>
                      <a:pt x="2488" y="3957"/>
                      <a:pt x="2525" y="3944"/>
                      <a:pt x="2525" y="3908"/>
                    </a:cubicBezTo>
                    <a:cubicBezTo>
                      <a:pt x="2525" y="3901"/>
                      <a:pt x="2525" y="3889"/>
                      <a:pt x="2519" y="3883"/>
                    </a:cubicBezTo>
                    <a:cubicBezTo>
                      <a:pt x="2507" y="3834"/>
                      <a:pt x="2445" y="3846"/>
                      <a:pt x="2378" y="3828"/>
                    </a:cubicBezTo>
                    <a:cubicBezTo>
                      <a:pt x="2083" y="3693"/>
                      <a:pt x="1395" y="3201"/>
                      <a:pt x="1253" y="2132"/>
                    </a:cubicBezTo>
                    <a:cubicBezTo>
                      <a:pt x="1167" y="1499"/>
                      <a:pt x="1272" y="1075"/>
                      <a:pt x="1346" y="860"/>
                    </a:cubicBezTo>
                    <a:lnTo>
                      <a:pt x="1352" y="860"/>
                    </a:lnTo>
                    <a:cubicBezTo>
                      <a:pt x="1481" y="652"/>
                      <a:pt x="1739" y="215"/>
                      <a:pt x="1739" y="56"/>
                    </a:cubicBezTo>
                    <a:cubicBezTo>
                      <a:pt x="1739" y="19"/>
                      <a:pt x="1696" y="0"/>
                      <a:pt x="165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539;p22"/>
              <p:cNvSpPr/>
              <p:nvPr/>
            </p:nvSpPr>
            <p:spPr>
              <a:xfrm>
                <a:off x="1812106" y="3282938"/>
                <a:ext cx="379862" cy="434187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4180" extrusionOk="0">
                    <a:moveTo>
                      <a:pt x="1546" y="1"/>
                    </a:moveTo>
                    <a:cubicBezTo>
                      <a:pt x="1442" y="1"/>
                      <a:pt x="1367" y="16"/>
                      <a:pt x="1334" y="35"/>
                    </a:cubicBezTo>
                    <a:cubicBezTo>
                      <a:pt x="1266" y="85"/>
                      <a:pt x="1235" y="146"/>
                      <a:pt x="1217" y="201"/>
                    </a:cubicBezTo>
                    <a:cubicBezTo>
                      <a:pt x="1192" y="257"/>
                      <a:pt x="1174" y="306"/>
                      <a:pt x="1125" y="336"/>
                    </a:cubicBezTo>
                    <a:cubicBezTo>
                      <a:pt x="1095" y="359"/>
                      <a:pt x="1070" y="363"/>
                      <a:pt x="1043" y="363"/>
                    </a:cubicBezTo>
                    <a:cubicBezTo>
                      <a:pt x="1025" y="363"/>
                      <a:pt x="1006" y="361"/>
                      <a:pt x="984" y="361"/>
                    </a:cubicBezTo>
                    <a:lnTo>
                      <a:pt x="965" y="361"/>
                    </a:lnTo>
                    <a:cubicBezTo>
                      <a:pt x="947" y="361"/>
                      <a:pt x="934" y="361"/>
                      <a:pt x="916" y="367"/>
                    </a:cubicBezTo>
                    <a:cubicBezTo>
                      <a:pt x="873" y="379"/>
                      <a:pt x="818" y="398"/>
                      <a:pt x="750" y="453"/>
                    </a:cubicBezTo>
                    <a:lnTo>
                      <a:pt x="744" y="453"/>
                    </a:lnTo>
                    <a:cubicBezTo>
                      <a:pt x="732" y="465"/>
                      <a:pt x="719" y="478"/>
                      <a:pt x="707" y="490"/>
                    </a:cubicBezTo>
                    <a:cubicBezTo>
                      <a:pt x="707" y="496"/>
                      <a:pt x="701" y="502"/>
                      <a:pt x="701" y="502"/>
                    </a:cubicBezTo>
                    <a:cubicBezTo>
                      <a:pt x="689" y="515"/>
                      <a:pt x="683" y="527"/>
                      <a:pt x="670" y="539"/>
                    </a:cubicBezTo>
                    <a:cubicBezTo>
                      <a:pt x="670" y="545"/>
                      <a:pt x="670" y="545"/>
                      <a:pt x="664" y="551"/>
                    </a:cubicBezTo>
                    <a:cubicBezTo>
                      <a:pt x="658" y="564"/>
                      <a:pt x="652" y="582"/>
                      <a:pt x="640" y="594"/>
                    </a:cubicBezTo>
                    <a:cubicBezTo>
                      <a:pt x="640" y="601"/>
                      <a:pt x="640" y="607"/>
                      <a:pt x="640" y="607"/>
                    </a:cubicBezTo>
                    <a:cubicBezTo>
                      <a:pt x="627" y="625"/>
                      <a:pt x="621" y="644"/>
                      <a:pt x="615" y="662"/>
                    </a:cubicBezTo>
                    <a:cubicBezTo>
                      <a:pt x="615" y="662"/>
                      <a:pt x="615" y="668"/>
                      <a:pt x="615" y="668"/>
                    </a:cubicBezTo>
                    <a:cubicBezTo>
                      <a:pt x="609" y="693"/>
                      <a:pt x="603" y="711"/>
                      <a:pt x="597" y="736"/>
                    </a:cubicBezTo>
                    <a:cubicBezTo>
                      <a:pt x="597" y="736"/>
                      <a:pt x="597" y="736"/>
                      <a:pt x="597" y="742"/>
                    </a:cubicBezTo>
                    <a:cubicBezTo>
                      <a:pt x="590" y="767"/>
                      <a:pt x="584" y="791"/>
                      <a:pt x="578" y="816"/>
                    </a:cubicBezTo>
                    <a:cubicBezTo>
                      <a:pt x="535" y="1080"/>
                      <a:pt x="566" y="1430"/>
                      <a:pt x="640" y="1762"/>
                    </a:cubicBezTo>
                    <a:cubicBezTo>
                      <a:pt x="756" y="2309"/>
                      <a:pt x="1180" y="2782"/>
                      <a:pt x="1592" y="2812"/>
                    </a:cubicBezTo>
                    <a:cubicBezTo>
                      <a:pt x="1608" y="2814"/>
                      <a:pt x="1624" y="2814"/>
                      <a:pt x="1640" y="2814"/>
                    </a:cubicBezTo>
                    <a:cubicBezTo>
                      <a:pt x="2006" y="2814"/>
                      <a:pt x="2314" y="2482"/>
                      <a:pt x="2390" y="2235"/>
                    </a:cubicBezTo>
                    <a:cubicBezTo>
                      <a:pt x="2440" y="2554"/>
                      <a:pt x="2691" y="2868"/>
                      <a:pt x="2827" y="2935"/>
                    </a:cubicBezTo>
                    <a:cubicBezTo>
                      <a:pt x="2598" y="3034"/>
                      <a:pt x="2321" y="3102"/>
                      <a:pt x="1988" y="3102"/>
                    </a:cubicBezTo>
                    <a:cubicBezTo>
                      <a:pt x="1927" y="3102"/>
                      <a:pt x="1865" y="3100"/>
                      <a:pt x="1801" y="3095"/>
                    </a:cubicBezTo>
                    <a:cubicBezTo>
                      <a:pt x="1229" y="3046"/>
                      <a:pt x="873" y="2874"/>
                      <a:pt x="695" y="2769"/>
                    </a:cubicBezTo>
                    <a:cubicBezTo>
                      <a:pt x="701" y="2763"/>
                      <a:pt x="701" y="2763"/>
                      <a:pt x="701" y="2763"/>
                    </a:cubicBezTo>
                    <a:cubicBezTo>
                      <a:pt x="541" y="2603"/>
                      <a:pt x="209" y="2302"/>
                      <a:pt x="62" y="2266"/>
                    </a:cubicBezTo>
                    <a:cubicBezTo>
                      <a:pt x="60" y="2265"/>
                      <a:pt x="58" y="2265"/>
                      <a:pt x="57" y="2265"/>
                    </a:cubicBezTo>
                    <a:cubicBezTo>
                      <a:pt x="34" y="2265"/>
                      <a:pt x="12" y="2299"/>
                      <a:pt x="1" y="2327"/>
                    </a:cubicBezTo>
                    <a:cubicBezTo>
                      <a:pt x="1" y="2333"/>
                      <a:pt x="1" y="2333"/>
                      <a:pt x="1" y="2333"/>
                    </a:cubicBezTo>
                    <a:cubicBezTo>
                      <a:pt x="1" y="2339"/>
                      <a:pt x="1" y="2339"/>
                      <a:pt x="1" y="2345"/>
                    </a:cubicBezTo>
                    <a:cubicBezTo>
                      <a:pt x="1" y="2345"/>
                      <a:pt x="1" y="2352"/>
                      <a:pt x="1" y="2358"/>
                    </a:cubicBezTo>
                    <a:cubicBezTo>
                      <a:pt x="1" y="2358"/>
                      <a:pt x="1" y="2364"/>
                      <a:pt x="1" y="2364"/>
                    </a:cubicBezTo>
                    <a:cubicBezTo>
                      <a:pt x="7" y="2370"/>
                      <a:pt x="7" y="2370"/>
                      <a:pt x="7" y="2376"/>
                    </a:cubicBezTo>
                    <a:cubicBezTo>
                      <a:pt x="7" y="2376"/>
                      <a:pt x="7" y="2376"/>
                      <a:pt x="13" y="2382"/>
                    </a:cubicBezTo>
                    <a:cubicBezTo>
                      <a:pt x="13" y="2382"/>
                      <a:pt x="19" y="2388"/>
                      <a:pt x="25" y="2388"/>
                    </a:cubicBezTo>
                    <a:cubicBezTo>
                      <a:pt x="99" y="2407"/>
                      <a:pt x="197" y="2468"/>
                      <a:pt x="259" y="2616"/>
                    </a:cubicBezTo>
                    <a:cubicBezTo>
                      <a:pt x="277" y="2653"/>
                      <a:pt x="296" y="2696"/>
                      <a:pt x="308" y="2732"/>
                    </a:cubicBezTo>
                    <a:cubicBezTo>
                      <a:pt x="320" y="2775"/>
                      <a:pt x="326" y="2812"/>
                      <a:pt x="339" y="2843"/>
                    </a:cubicBezTo>
                    <a:cubicBezTo>
                      <a:pt x="345" y="2880"/>
                      <a:pt x="351" y="2904"/>
                      <a:pt x="351" y="2904"/>
                    </a:cubicBezTo>
                    <a:lnTo>
                      <a:pt x="363" y="2904"/>
                    </a:lnTo>
                    <a:cubicBezTo>
                      <a:pt x="375" y="3003"/>
                      <a:pt x="412" y="3138"/>
                      <a:pt x="486" y="3285"/>
                    </a:cubicBezTo>
                    <a:cubicBezTo>
                      <a:pt x="504" y="3328"/>
                      <a:pt x="529" y="3371"/>
                      <a:pt x="554" y="3421"/>
                    </a:cubicBezTo>
                    <a:cubicBezTo>
                      <a:pt x="609" y="3507"/>
                      <a:pt x="676" y="3593"/>
                      <a:pt x="750" y="3679"/>
                    </a:cubicBezTo>
                    <a:cubicBezTo>
                      <a:pt x="1027" y="3972"/>
                      <a:pt x="1494" y="4179"/>
                      <a:pt x="1987" y="4179"/>
                    </a:cubicBezTo>
                    <a:cubicBezTo>
                      <a:pt x="2237" y="4179"/>
                      <a:pt x="2493" y="4126"/>
                      <a:pt x="2734" y="4004"/>
                    </a:cubicBezTo>
                    <a:cubicBezTo>
                      <a:pt x="3380" y="3672"/>
                      <a:pt x="3656" y="3218"/>
                      <a:pt x="3638" y="2462"/>
                    </a:cubicBezTo>
                    <a:cubicBezTo>
                      <a:pt x="3638" y="2462"/>
                      <a:pt x="3644" y="2444"/>
                      <a:pt x="3644" y="2419"/>
                    </a:cubicBezTo>
                    <a:cubicBezTo>
                      <a:pt x="3644" y="2395"/>
                      <a:pt x="3644" y="2364"/>
                      <a:pt x="3638" y="2345"/>
                    </a:cubicBezTo>
                    <a:cubicBezTo>
                      <a:pt x="3631" y="2327"/>
                      <a:pt x="3625" y="2321"/>
                      <a:pt x="3613" y="2315"/>
                    </a:cubicBezTo>
                    <a:cubicBezTo>
                      <a:pt x="3601" y="2315"/>
                      <a:pt x="3595" y="2309"/>
                      <a:pt x="3588" y="2309"/>
                    </a:cubicBezTo>
                    <a:cubicBezTo>
                      <a:pt x="3545" y="2315"/>
                      <a:pt x="3539" y="2370"/>
                      <a:pt x="3509" y="2425"/>
                    </a:cubicBezTo>
                    <a:cubicBezTo>
                      <a:pt x="3423" y="2548"/>
                      <a:pt x="3226" y="2739"/>
                      <a:pt x="2925" y="2886"/>
                    </a:cubicBezTo>
                    <a:cubicBezTo>
                      <a:pt x="2943" y="2868"/>
                      <a:pt x="2962" y="2837"/>
                      <a:pt x="2980" y="2806"/>
                    </a:cubicBezTo>
                    <a:cubicBezTo>
                      <a:pt x="2796" y="2708"/>
                      <a:pt x="2673" y="2579"/>
                      <a:pt x="2593" y="2462"/>
                    </a:cubicBezTo>
                    <a:lnTo>
                      <a:pt x="2593" y="2462"/>
                    </a:lnTo>
                    <a:cubicBezTo>
                      <a:pt x="2688" y="2577"/>
                      <a:pt x="2807" y="2625"/>
                      <a:pt x="2923" y="2625"/>
                    </a:cubicBezTo>
                    <a:cubicBezTo>
                      <a:pt x="3055" y="2625"/>
                      <a:pt x="3184" y="2563"/>
                      <a:pt x="3269" y="2468"/>
                    </a:cubicBezTo>
                    <a:cubicBezTo>
                      <a:pt x="3145" y="2301"/>
                      <a:pt x="3015" y="2248"/>
                      <a:pt x="2900" y="2248"/>
                    </a:cubicBezTo>
                    <a:cubicBezTo>
                      <a:pt x="2721" y="2248"/>
                      <a:pt x="2579" y="2378"/>
                      <a:pt x="2556" y="2401"/>
                    </a:cubicBezTo>
                    <a:cubicBezTo>
                      <a:pt x="2507" y="2315"/>
                      <a:pt x="2476" y="2235"/>
                      <a:pt x="2464" y="2180"/>
                    </a:cubicBezTo>
                    <a:lnTo>
                      <a:pt x="2464" y="2180"/>
                    </a:lnTo>
                    <a:cubicBezTo>
                      <a:pt x="2481" y="2182"/>
                      <a:pt x="2501" y="2183"/>
                      <a:pt x="2524" y="2183"/>
                    </a:cubicBezTo>
                    <a:cubicBezTo>
                      <a:pt x="2634" y="2183"/>
                      <a:pt x="2812" y="2150"/>
                      <a:pt x="3011" y="2008"/>
                    </a:cubicBezTo>
                    <a:cubicBezTo>
                      <a:pt x="3195" y="1878"/>
                      <a:pt x="3312" y="1620"/>
                      <a:pt x="3287" y="1319"/>
                    </a:cubicBezTo>
                    <a:lnTo>
                      <a:pt x="3287" y="1319"/>
                    </a:lnTo>
                    <a:lnTo>
                      <a:pt x="3287" y="1326"/>
                    </a:lnTo>
                    <a:cubicBezTo>
                      <a:pt x="3287" y="1319"/>
                      <a:pt x="3281" y="1319"/>
                      <a:pt x="3281" y="1319"/>
                    </a:cubicBezTo>
                    <a:cubicBezTo>
                      <a:pt x="3281" y="1301"/>
                      <a:pt x="3281" y="1289"/>
                      <a:pt x="3275" y="1270"/>
                    </a:cubicBezTo>
                    <a:cubicBezTo>
                      <a:pt x="3275" y="1252"/>
                      <a:pt x="3275" y="1240"/>
                      <a:pt x="3269" y="1221"/>
                    </a:cubicBezTo>
                    <a:cubicBezTo>
                      <a:pt x="3269" y="1203"/>
                      <a:pt x="3263" y="1190"/>
                      <a:pt x="3257" y="1172"/>
                    </a:cubicBezTo>
                    <a:cubicBezTo>
                      <a:pt x="3257" y="1154"/>
                      <a:pt x="3251" y="1141"/>
                      <a:pt x="3244" y="1123"/>
                    </a:cubicBezTo>
                    <a:cubicBezTo>
                      <a:pt x="3238" y="1104"/>
                      <a:pt x="3232" y="1086"/>
                      <a:pt x="3226" y="1074"/>
                    </a:cubicBezTo>
                    <a:cubicBezTo>
                      <a:pt x="3220" y="1055"/>
                      <a:pt x="3214" y="1037"/>
                      <a:pt x="3208" y="1018"/>
                    </a:cubicBezTo>
                    <a:cubicBezTo>
                      <a:pt x="3201" y="1006"/>
                      <a:pt x="3195" y="988"/>
                      <a:pt x="3189" y="969"/>
                    </a:cubicBezTo>
                    <a:cubicBezTo>
                      <a:pt x="3177" y="951"/>
                      <a:pt x="3171" y="932"/>
                      <a:pt x="3158" y="914"/>
                    </a:cubicBezTo>
                    <a:cubicBezTo>
                      <a:pt x="3152" y="902"/>
                      <a:pt x="3140" y="883"/>
                      <a:pt x="3134" y="871"/>
                    </a:cubicBezTo>
                    <a:cubicBezTo>
                      <a:pt x="3122" y="853"/>
                      <a:pt x="3109" y="828"/>
                      <a:pt x="3097" y="810"/>
                    </a:cubicBezTo>
                    <a:cubicBezTo>
                      <a:pt x="3085" y="797"/>
                      <a:pt x="3079" y="779"/>
                      <a:pt x="3066" y="767"/>
                    </a:cubicBezTo>
                    <a:cubicBezTo>
                      <a:pt x="3054" y="742"/>
                      <a:pt x="3036" y="724"/>
                      <a:pt x="3017" y="699"/>
                    </a:cubicBezTo>
                    <a:cubicBezTo>
                      <a:pt x="3011" y="687"/>
                      <a:pt x="2999" y="674"/>
                      <a:pt x="2993" y="662"/>
                    </a:cubicBezTo>
                    <a:cubicBezTo>
                      <a:pt x="2962" y="631"/>
                      <a:pt x="2931" y="594"/>
                      <a:pt x="2900" y="564"/>
                    </a:cubicBezTo>
                    <a:cubicBezTo>
                      <a:pt x="2796" y="459"/>
                      <a:pt x="2679" y="367"/>
                      <a:pt x="2556" y="300"/>
                    </a:cubicBezTo>
                    <a:cubicBezTo>
                      <a:pt x="2538" y="287"/>
                      <a:pt x="2519" y="275"/>
                      <a:pt x="2501" y="263"/>
                    </a:cubicBezTo>
                    <a:cubicBezTo>
                      <a:pt x="2440" y="226"/>
                      <a:pt x="2378" y="195"/>
                      <a:pt x="2317" y="171"/>
                    </a:cubicBezTo>
                    <a:cubicBezTo>
                      <a:pt x="2298" y="164"/>
                      <a:pt x="2274" y="152"/>
                      <a:pt x="2255" y="146"/>
                    </a:cubicBezTo>
                    <a:cubicBezTo>
                      <a:pt x="2212" y="128"/>
                      <a:pt x="2175" y="115"/>
                      <a:pt x="2132" y="103"/>
                    </a:cubicBezTo>
                    <a:cubicBezTo>
                      <a:pt x="2102" y="91"/>
                      <a:pt x="2065" y="78"/>
                      <a:pt x="2028" y="72"/>
                    </a:cubicBezTo>
                    <a:cubicBezTo>
                      <a:pt x="2022" y="66"/>
                      <a:pt x="2010" y="66"/>
                      <a:pt x="2003" y="66"/>
                    </a:cubicBezTo>
                    <a:cubicBezTo>
                      <a:pt x="1874" y="29"/>
                      <a:pt x="1752" y="11"/>
                      <a:pt x="1647" y="5"/>
                    </a:cubicBezTo>
                    <a:lnTo>
                      <a:pt x="1641" y="5"/>
                    </a:lnTo>
                    <a:cubicBezTo>
                      <a:pt x="1607" y="2"/>
                      <a:pt x="1576" y="1"/>
                      <a:pt x="1546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540;p22"/>
              <p:cNvSpPr/>
              <p:nvPr/>
            </p:nvSpPr>
            <p:spPr>
              <a:xfrm>
                <a:off x="2926480" y="2938491"/>
                <a:ext cx="410608" cy="357633"/>
              </a:xfrm>
              <a:custGeom>
                <a:avLst/>
                <a:gdLst/>
                <a:ahLst/>
                <a:cxnLst/>
                <a:rect l="l" t="t" r="r" b="b"/>
                <a:pathLst>
                  <a:path w="3953" h="3443" extrusionOk="0">
                    <a:moveTo>
                      <a:pt x="1676" y="0"/>
                    </a:moveTo>
                    <a:cubicBezTo>
                      <a:pt x="1424" y="0"/>
                      <a:pt x="1126" y="148"/>
                      <a:pt x="701" y="587"/>
                    </a:cubicBezTo>
                    <a:cubicBezTo>
                      <a:pt x="253" y="1048"/>
                      <a:pt x="68" y="1472"/>
                      <a:pt x="19" y="1797"/>
                    </a:cubicBezTo>
                    <a:cubicBezTo>
                      <a:pt x="19" y="1803"/>
                      <a:pt x="19" y="1803"/>
                      <a:pt x="19" y="1803"/>
                    </a:cubicBezTo>
                    <a:cubicBezTo>
                      <a:pt x="13" y="1834"/>
                      <a:pt x="7" y="1865"/>
                      <a:pt x="7" y="1889"/>
                    </a:cubicBezTo>
                    <a:cubicBezTo>
                      <a:pt x="7" y="1895"/>
                      <a:pt x="7" y="1902"/>
                      <a:pt x="7" y="1908"/>
                    </a:cubicBezTo>
                    <a:cubicBezTo>
                      <a:pt x="7" y="1932"/>
                      <a:pt x="1" y="1957"/>
                      <a:pt x="1" y="1975"/>
                    </a:cubicBezTo>
                    <a:lnTo>
                      <a:pt x="1" y="2000"/>
                    </a:lnTo>
                    <a:cubicBezTo>
                      <a:pt x="7" y="2024"/>
                      <a:pt x="7" y="2049"/>
                      <a:pt x="7" y="2074"/>
                    </a:cubicBezTo>
                    <a:cubicBezTo>
                      <a:pt x="37" y="2356"/>
                      <a:pt x="191" y="2473"/>
                      <a:pt x="253" y="2510"/>
                    </a:cubicBezTo>
                    <a:lnTo>
                      <a:pt x="259" y="2510"/>
                    </a:lnTo>
                    <a:cubicBezTo>
                      <a:pt x="253" y="2553"/>
                      <a:pt x="253" y="2596"/>
                      <a:pt x="253" y="2633"/>
                    </a:cubicBezTo>
                    <a:cubicBezTo>
                      <a:pt x="259" y="2713"/>
                      <a:pt x="277" y="2780"/>
                      <a:pt x="308" y="2835"/>
                    </a:cubicBezTo>
                    <a:cubicBezTo>
                      <a:pt x="320" y="2854"/>
                      <a:pt x="332" y="2872"/>
                      <a:pt x="345" y="2891"/>
                    </a:cubicBezTo>
                    <a:cubicBezTo>
                      <a:pt x="351" y="2897"/>
                      <a:pt x="357" y="2903"/>
                      <a:pt x="363" y="2909"/>
                    </a:cubicBezTo>
                    <a:cubicBezTo>
                      <a:pt x="369" y="2921"/>
                      <a:pt x="382" y="2934"/>
                      <a:pt x="394" y="2946"/>
                    </a:cubicBezTo>
                    <a:cubicBezTo>
                      <a:pt x="400" y="2952"/>
                      <a:pt x="400" y="2958"/>
                      <a:pt x="406" y="2964"/>
                    </a:cubicBezTo>
                    <a:cubicBezTo>
                      <a:pt x="418" y="2977"/>
                      <a:pt x="437" y="2989"/>
                      <a:pt x="449" y="2995"/>
                    </a:cubicBezTo>
                    <a:cubicBezTo>
                      <a:pt x="449" y="3001"/>
                      <a:pt x="455" y="3007"/>
                      <a:pt x="461" y="3007"/>
                    </a:cubicBezTo>
                    <a:cubicBezTo>
                      <a:pt x="498" y="3038"/>
                      <a:pt x="541" y="3063"/>
                      <a:pt x="590" y="3087"/>
                    </a:cubicBezTo>
                    <a:lnTo>
                      <a:pt x="603" y="3087"/>
                    </a:lnTo>
                    <a:cubicBezTo>
                      <a:pt x="603" y="3093"/>
                      <a:pt x="609" y="3100"/>
                      <a:pt x="609" y="3112"/>
                    </a:cubicBezTo>
                    <a:cubicBezTo>
                      <a:pt x="615" y="3118"/>
                      <a:pt x="615" y="3124"/>
                      <a:pt x="615" y="3130"/>
                    </a:cubicBezTo>
                    <a:cubicBezTo>
                      <a:pt x="621" y="3136"/>
                      <a:pt x="627" y="3143"/>
                      <a:pt x="633" y="3155"/>
                    </a:cubicBezTo>
                    <a:cubicBezTo>
                      <a:pt x="633" y="3155"/>
                      <a:pt x="640" y="3161"/>
                      <a:pt x="640" y="3167"/>
                    </a:cubicBezTo>
                    <a:cubicBezTo>
                      <a:pt x="646" y="3179"/>
                      <a:pt x="652" y="3186"/>
                      <a:pt x="658" y="3198"/>
                    </a:cubicBezTo>
                    <a:cubicBezTo>
                      <a:pt x="664" y="3198"/>
                      <a:pt x="664" y="3204"/>
                      <a:pt x="670" y="3204"/>
                    </a:cubicBezTo>
                    <a:cubicBezTo>
                      <a:pt x="676" y="3216"/>
                      <a:pt x="683" y="3229"/>
                      <a:pt x="695" y="3235"/>
                    </a:cubicBezTo>
                    <a:cubicBezTo>
                      <a:pt x="695" y="3241"/>
                      <a:pt x="701" y="3241"/>
                      <a:pt x="701" y="3241"/>
                    </a:cubicBezTo>
                    <a:cubicBezTo>
                      <a:pt x="713" y="3253"/>
                      <a:pt x="719" y="3265"/>
                      <a:pt x="732" y="3272"/>
                    </a:cubicBezTo>
                    <a:cubicBezTo>
                      <a:pt x="738" y="3278"/>
                      <a:pt x="738" y="3278"/>
                      <a:pt x="738" y="3278"/>
                    </a:cubicBezTo>
                    <a:cubicBezTo>
                      <a:pt x="850" y="3371"/>
                      <a:pt x="1018" y="3443"/>
                      <a:pt x="1274" y="3443"/>
                    </a:cubicBezTo>
                    <a:cubicBezTo>
                      <a:pt x="1356" y="3443"/>
                      <a:pt x="1448" y="3435"/>
                      <a:pt x="1549" y="3419"/>
                    </a:cubicBezTo>
                    <a:cubicBezTo>
                      <a:pt x="2249" y="3302"/>
                      <a:pt x="2956" y="2934"/>
                      <a:pt x="3251" y="2590"/>
                    </a:cubicBezTo>
                    <a:cubicBezTo>
                      <a:pt x="3324" y="2504"/>
                      <a:pt x="3361" y="2411"/>
                      <a:pt x="3380" y="2325"/>
                    </a:cubicBezTo>
                    <a:cubicBezTo>
                      <a:pt x="3380" y="2307"/>
                      <a:pt x="3386" y="2289"/>
                      <a:pt x="3386" y="2270"/>
                    </a:cubicBezTo>
                    <a:cubicBezTo>
                      <a:pt x="3386" y="2264"/>
                      <a:pt x="3386" y="2258"/>
                      <a:pt x="3386" y="2252"/>
                    </a:cubicBezTo>
                    <a:cubicBezTo>
                      <a:pt x="3386" y="2233"/>
                      <a:pt x="3386" y="2221"/>
                      <a:pt x="3386" y="2209"/>
                    </a:cubicBezTo>
                    <a:cubicBezTo>
                      <a:pt x="3386" y="2203"/>
                      <a:pt x="3386" y="2196"/>
                      <a:pt x="3386" y="2190"/>
                    </a:cubicBezTo>
                    <a:cubicBezTo>
                      <a:pt x="3380" y="2172"/>
                      <a:pt x="3380" y="2160"/>
                      <a:pt x="3380" y="2141"/>
                    </a:cubicBezTo>
                    <a:cubicBezTo>
                      <a:pt x="3380" y="2141"/>
                      <a:pt x="3380" y="2135"/>
                      <a:pt x="3373" y="2135"/>
                    </a:cubicBezTo>
                    <a:cubicBezTo>
                      <a:pt x="3373" y="2117"/>
                      <a:pt x="3367" y="2104"/>
                      <a:pt x="3361" y="2086"/>
                    </a:cubicBezTo>
                    <a:cubicBezTo>
                      <a:pt x="3361" y="2080"/>
                      <a:pt x="3361" y="2074"/>
                      <a:pt x="3355" y="2067"/>
                    </a:cubicBezTo>
                    <a:cubicBezTo>
                      <a:pt x="3355" y="2055"/>
                      <a:pt x="3349" y="2043"/>
                      <a:pt x="3343" y="2031"/>
                    </a:cubicBezTo>
                    <a:cubicBezTo>
                      <a:pt x="3343" y="2024"/>
                      <a:pt x="3343" y="2024"/>
                      <a:pt x="3337" y="2018"/>
                    </a:cubicBezTo>
                    <a:cubicBezTo>
                      <a:pt x="3330" y="2000"/>
                      <a:pt x="3324" y="1988"/>
                      <a:pt x="3318" y="1969"/>
                    </a:cubicBezTo>
                    <a:cubicBezTo>
                      <a:pt x="3306" y="1957"/>
                      <a:pt x="3300" y="1938"/>
                      <a:pt x="3294" y="1926"/>
                    </a:cubicBezTo>
                    <a:cubicBezTo>
                      <a:pt x="3287" y="1920"/>
                      <a:pt x="3287" y="1920"/>
                      <a:pt x="3281" y="1914"/>
                    </a:cubicBezTo>
                    <a:cubicBezTo>
                      <a:pt x="3275" y="1902"/>
                      <a:pt x="3269" y="1895"/>
                      <a:pt x="3263" y="1883"/>
                    </a:cubicBezTo>
                    <a:cubicBezTo>
                      <a:pt x="3257" y="1877"/>
                      <a:pt x="3257" y="1877"/>
                      <a:pt x="3251" y="1871"/>
                    </a:cubicBezTo>
                    <a:cubicBezTo>
                      <a:pt x="3244" y="1859"/>
                      <a:pt x="3232" y="1846"/>
                      <a:pt x="3226" y="1834"/>
                    </a:cubicBezTo>
                    <a:cubicBezTo>
                      <a:pt x="3214" y="1822"/>
                      <a:pt x="3201" y="1816"/>
                      <a:pt x="3195" y="1803"/>
                    </a:cubicBezTo>
                    <a:cubicBezTo>
                      <a:pt x="3189" y="1803"/>
                      <a:pt x="3189" y="1797"/>
                      <a:pt x="3183" y="1797"/>
                    </a:cubicBezTo>
                    <a:cubicBezTo>
                      <a:pt x="3177" y="1791"/>
                      <a:pt x="3171" y="1779"/>
                      <a:pt x="3158" y="1773"/>
                    </a:cubicBezTo>
                    <a:cubicBezTo>
                      <a:pt x="3146" y="1662"/>
                      <a:pt x="3091" y="1570"/>
                      <a:pt x="3011" y="1496"/>
                    </a:cubicBezTo>
                    <a:cubicBezTo>
                      <a:pt x="2913" y="1410"/>
                      <a:pt x="2857" y="1355"/>
                      <a:pt x="2802" y="1275"/>
                    </a:cubicBezTo>
                    <a:cubicBezTo>
                      <a:pt x="2802" y="1263"/>
                      <a:pt x="2808" y="1256"/>
                      <a:pt x="2808" y="1244"/>
                    </a:cubicBezTo>
                    <a:cubicBezTo>
                      <a:pt x="2821" y="1213"/>
                      <a:pt x="2827" y="1183"/>
                      <a:pt x="2839" y="1158"/>
                    </a:cubicBezTo>
                    <a:cubicBezTo>
                      <a:pt x="2845" y="1146"/>
                      <a:pt x="2845" y="1134"/>
                      <a:pt x="2851" y="1121"/>
                    </a:cubicBezTo>
                    <a:cubicBezTo>
                      <a:pt x="2864" y="1091"/>
                      <a:pt x="2876" y="1066"/>
                      <a:pt x="2888" y="1035"/>
                    </a:cubicBezTo>
                    <a:cubicBezTo>
                      <a:pt x="2888" y="1029"/>
                      <a:pt x="2894" y="1017"/>
                      <a:pt x="2894" y="1011"/>
                    </a:cubicBezTo>
                    <a:cubicBezTo>
                      <a:pt x="2913" y="980"/>
                      <a:pt x="2925" y="943"/>
                      <a:pt x="2943" y="912"/>
                    </a:cubicBezTo>
                    <a:cubicBezTo>
                      <a:pt x="3093" y="647"/>
                      <a:pt x="3282" y="521"/>
                      <a:pt x="3430" y="521"/>
                    </a:cubicBezTo>
                    <a:cubicBezTo>
                      <a:pt x="3447" y="521"/>
                      <a:pt x="3463" y="522"/>
                      <a:pt x="3478" y="525"/>
                    </a:cubicBezTo>
                    <a:cubicBezTo>
                      <a:pt x="3656" y="562"/>
                      <a:pt x="3705" y="722"/>
                      <a:pt x="3588" y="937"/>
                    </a:cubicBezTo>
                    <a:cubicBezTo>
                      <a:pt x="3552" y="998"/>
                      <a:pt x="3558" y="1041"/>
                      <a:pt x="3601" y="1072"/>
                    </a:cubicBezTo>
                    <a:cubicBezTo>
                      <a:pt x="3612" y="1081"/>
                      <a:pt x="3636" y="1095"/>
                      <a:pt x="3667" y="1095"/>
                    </a:cubicBezTo>
                    <a:cubicBezTo>
                      <a:pt x="3720" y="1095"/>
                      <a:pt x="3793" y="1054"/>
                      <a:pt x="3859" y="876"/>
                    </a:cubicBezTo>
                    <a:cubicBezTo>
                      <a:pt x="3953" y="599"/>
                      <a:pt x="3771" y="284"/>
                      <a:pt x="3368" y="284"/>
                    </a:cubicBezTo>
                    <a:cubicBezTo>
                      <a:pt x="3350" y="284"/>
                      <a:pt x="3331" y="284"/>
                      <a:pt x="3312" y="286"/>
                    </a:cubicBezTo>
                    <a:cubicBezTo>
                      <a:pt x="3146" y="298"/>
                      <a:pt x="2986" y="353"/>
                      <a:pt x="2851" y="427"/>
                    </a:cubicBezTo>
                    <a:lnTo>
                      <a:pt x="2845" y="427"/>
                    </a:lnTo>
                    <a:cubicBezTo>
                      <a:pt x="2802" y="446"/>
                      <a:pt x="2759" y="470"/>
                      <a:pt x="2722" y="495"/>
                    </a:cubicBezTo>
                    <a:cubicBezTo>
                      <a:pt x="2722" y="495"/>
                      <a:pt x="2716" y="501"/>
                      <a:pt x="2716" y="501"/>
                    </a:cubicBezTo>
                    <a:cubicBezTo>
                      <a:pt x="2704" y="507"/>
                      <a:pt x="2698" y="513"/>
                      <a:pt x="2685" y="519"/>
                    </a:cubicBezTo>
                    <a:cubicBezTo>
                      <a:pt x="2679" y="519"/>
                      <a:pt x="2679" y="525"/>
                      <a:pt x="2673" y="525"/>
                    </a:cubicBezTo>
                    <a:cubicBezTo>
                      <a:pt x="2642" y="550"/>
                      <a:pt x="2618" y="568"/>
                      <a:pt x="2593" y="587"/>
                    </a:cubicBezTo>
                    <a:cubicBezTo>
                      <a:pt x="2587" y="593"/>
                      <a:pt x="2587" y="599"/>
                      <a:pt x="2581" y="599"/>
                    </a:cubicBezTo>
                    <a:cubicBezTo>
                      <a:pt x="2575" y="605"/>
                      <a:pt x="2569" y="611"/>
                      <a:pt x="2562" y="618"/>
                    </a:cubicBezTo>
                    <a:cubicBezTo>
                      <a:pt x="2556" y="618"/>
                      <a:pt x="2550" y="624"/>
                      <a:pt x="2550" y="630"/>
                    </a:cubicBezTo>
                    <a:lnTo>
                      <a:pt x="2538" y="642"/>
                    </a:lnTo>
                    <a:cubicBezTo>
                      <a:pt x="2532" y="648"/>
                      <a:pt x="2526" y="654"/>
                      <a:pt x="2519" y="661"/>
                    </a:cubicBezTo>
                    <a:cubicBezTo>
                      <a:pt x="2519" y="667"/>
                      <a:pt x="2519" y="667"/>
                      <a:pt x="2513" y="667"/>
                    </a:cubicBezTo>
                    <a:cubicBezTo>
                      <a:pt x="2507" y="654"/>
                      <a:pt x="2501" y="648"/>
                      <a:pt x="2489" y="636"/>
                    </a:cubicBezTo>
                    <a:cubicBezTo>
                      <a:pt x="2489" y="630"/>
                      <a:pt x="2483" y="630"/>
                      <a:pt x="2483" y="624"/>
                    </a:cubicBezTo>
                    <a:cubicBezTo>
                      <a:pt x="2470" y="618"/>
                      <a:pt x="2464" y="605"/>
                      <a:pt x="2452" y="593"/>
                    </a:cubicBezTo>
                    <a:cubicBezTo>
                      <a:pt x="2446" y="593"/>
                      <a:pt x="2446" y="587"/>
                      <a:pt x="2440" y="581"/>
                    </a:cubicBezTo>
                    <a:cubicBezTo>
                      <a:pt x="2427" y="575"/>
                      <a:pt x="2421" y="562"/>
                      <a:pt x="2409" y="556"/>
                    </a:cubicBezTo>
                    <a:cubicBezTo>
                      <a:pt x="2403" y="550"/>
                      <a:pt x="2397" y="550"/>
                      <a:pt x="2390" y="544"/>
                    </a:cubicBezTo>
                    <a:cubicBezTo>
                      <a:pt x="2378" y="538"/>
                      <a:pt x="2360" y="525"/>
                      <a:pt x="2341" y="513"/>
                    </a:cubicBezTo>
                    <a:lnTo>
                      <a:pt x="2341" y="507"/>
                    </a:lnTo>
                    <a:lnTo>
                      <a:pt x="2341" y="495"/>
                    </a:lnTo>
                    <a:cubicBezTo>
                      <a:pt x="2341" y="489"/>
                      <a:pt x="2341" y="482"/>
                      <a:pt x="2335" y="470"/>
                    </a:cubicBezTo>
                    <a:cubicBezTo>
                      <a:pt x="2335" y="470"/>
                      <a:pt x="2335" y="464"/>
                      <a:pt x="2335" y="464"/>
                    </a:cubicBezTo>
                    <a:cubicBezTo>
                      <a:pt x="2335" y="452"/>
                      <a:pt x="2335" y="446"/>
                      <a:pt x="2329" y="439"/>
                    </a:cubicBezTo>
                    <a:cubicBezTo>
                      <a:pt x="2329" y="433"/>
                      <a:pt x="2329" y="433"/>
                      <a:pt x="2329" y="433"/>
                    </a:cubicBezTo>
                    <a:cubicBezTo>
                      <a:pt x="2323" y="421"/>
                      <a:pt x="2323" y="409"/>
                      <a:pt x="2317" y="403"/>
                    </a:cubicBezTo>
                    <a:cubicBezTo>
                      <a:pt x="2317" y="396"/>
                      <a:pt x="2317" y="396"/>
                      <a:pt x="2317" y="396"/>
                    </a:cubicBezTo>
                    <a:cubicBezTo>
                      <a:pt x="2317" y="384"/>
                      <a:pt x="2311" y="372"/>
                      <a:pt x="2304" y="366"/>
                    </a:cubicBezTo>
                    <a:lnTo>
                      <a:pt x="2304" y="360"/>
                    </a:lnTo>
                    <a:cubicBezTo>
                      <a:pt x="2255" y="255"/>
                      <a:pt x="2151" y="151"/>
                      <a:pt x="1985" y="71"/>
                    </a:cubicBezTo>
                    <a:cubicBezTo>
                      <a:pt x="1973" y="71"/>
                      <a:pt x="1967" y="65"/>
                      <a:pt x="1954" y="58"/>
                    </a:cubicBezTo>
                    <a:cubicBezTo>
                      <a:pt x="1865" y="23"/>
                      <a:pt x="1774" y="0"/>
                      <a:pt x="1676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1541;p22"/>
              <p:cNvSpPr/>
              <p:nvPr/>
            </p:nvSpPr>
            <p:spPr>
              <a:xfrm>
                <a:off x="2153030" y="3129308"/>
                <a:ext cx="434083" cy="326887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3147" extrusionOk="0">
                    <a:moveTo>
                      <a:pt x="2086" y="1"/>
                    </a:moveTo>
                    <a:cubicBezTo>
                      <a:pt x="1890" y="1"/>
                      <a:pt x="1639" y="56"/>
                      <a:pt x="1303" y="187"/>
                    </a:cubicBezTo>
                    <a:cubicBezTo>
                      <a:pt x="726" y="409"/>
                      <a:pt x="388" y="710"/>
                      <a:pt x="210" y="974"/>
                    </a:cubicBezTo>
                    <a:cubicBezTo>
                      <a:pt x="210" y="974"/>
                      <a:pt x="210" y="980"/>
                      <a:pt x="210" y="980"/>
                    </a:cubicBezTo>
                    <a:cubicBezTo>
                      <a:pt x="191" y="1005"/>
                      <a:pt x="179" y="1029"/>
                      <a:pt x="167" y="1048"/>
                    </a:cubicBezTo>
                    <a:cubicBezTo>
                      <a:pt x="160" y="1054"/>
                      <a:pt x="160" y="1060"/>
                      <a:pt x="154" y="1066"/>
                    </a:cubicBezTo>
                    <a:cubicBezTo>
                      <a:pt x="148" y="1084"/>
                      <a:pt x="136" y="1109"/>
                      <a:pt x="130" y="1127"/>
                    </a:cubicBezTo>
                    <a:cubicBezTo>
                      <a:pt x="124" y="1134"/>
                      <a:pt x="124" y="1140"/>
                      <a:pt x="117" y="1146"/>
                    </a:cubicBezTo>
                    <a:cubicBezTo>
                      <a:pt x="111" y="1170"/>
                      <a:pt x="99" y="1189"/>
                      <a:pt x="93" y="1213"/>
                    </a:cubicBezTo>
                    <a:cubicBezTo>
                      <a:pt x="1" y="1484"/>
                      <a:pt x="99" y="1650"/>
                      <a:pt x="136" y="1705"/>
                    </a:cubicBezTo>
                    <a:cubicBezTo>
                      <a:pt x="68" y="1815"/>
                      <a:pt x="38" y="1920"/>
                      <a:pt x="44" y="2006"/>
                    </a:cubicBezTo>
                    <a:cubicBezTo>
                      <a:pt x="50" y="2030"/>
                      <a:pt x="50" y="2049"/>
                      <a:pt x="56" y="2073"/>
                    </a:cubicBezTo>
                    <a:cubicBezTo>
                      <a:pt x="56" y="2080"/>
                      <a:pt x="62" y="2086"/>
                      <a:pt x="62" y="2092"/>
                    </a:cubicBezTo>
                    <a:cubicBezTo>
                      <a:pt x="68" y="2110"/>
                      <a:pt x="68" y="2123"/>
                      <a:pt x="74" y="2141"/>
                    </a:cubicBezTo>
                    <a:cubicBezTo>
                      <a:pt x="74" y="2147"/>
                      <a:pt x="81" y="2153"/>
                      <a:pt x="81" y="2160"/>
                    </a:cubicBezTo>
                    <a:cubicBezTo>
                      <a:pt x="87" y="2178"/>
                      <a:pt x="93" y="2190"/>
                      <a:pt x="99" y="2209"/>
                    </a:cubicBezTo>
                    <a:cubicBezTo>
                      <a:pt x="105" y="2215"/>
                      <a:pt x="105" y="2221"/>
                      <a:pt x="111" y="2221"/>
                    </a:cubicBezTo>
                    <a:cubicBezTo>
                      <a:pt x="130" y="2264"/>
                      <a:pt x="160" y="2307"/>
                      <a:pt x="191" y="2344"/>
                    </a:cubicBezTo>
                    <a:cubicBezTo>
                      <a:pt x="191" y="2344"/>
                      <a:pt x="197" y="2344"/>
                      <a:pt x="197" y="2350"/>
                    </a:cubicBezTo>
                    <a:lnTo>
                      <a:pt x="197" y="2368"/>
                    </a:lnTo>
                    <a:lnTo>
                      <a:pt x="197" y="2393"/>
                    </a:lnTo>
                    <a:cubicBezTo>
                      <a:pt x="197" y="2399"/>
                      <a:pt x="203" y="2411"/>
                      <a:pt x="203" y="2418"/>
                    </a:cubicBezTo>
                    <a:cubicBezTo>
                      <a:pt x="203" y="2424"/>
                      <a:pt x="203" y="2430"/>
                      <a:pt x="203" y="2436"/>
                    </a:cubicBezTo>
                    <a:cubicBezTo>
                      <a:pt x="203" y="2448"/>
                      <a:pt x="210" y="2454"/>
                      <a:pt x="210" y="2467"/>
                    </a:cubicBezTo>
                    <a:cubicBezTo>
                      <a:pt x="210" y="2473"/>
                      <a:pt x="210" y="2479"/>
                      <a:pt x="210" y="2479"/>
                    </a:cubicBezTo>
                    <a:cubicBezTo>
                      <a:pt x="216" y="2491"/>
                      <a:pt x="216" y="2504"/>
                      <a:pt x="222" y="2516"/>
                    </a:cubicBezTo>
                    <a:cubicBezTo>
                      <a:pt x="222" y="2522"/>
                      <a:pt x="228" y="2522"/>
                      <a:pt x="228" y="2528"/>
                    </a:cubicBezTo>
                    <a:cubicBezTo>
                      <a:pt x="228" y="2540"/>
                      <a:pt x="234" y="2553"/>
                      <a:pt x="240" y="2565"/>
                    </a:cubicBezTo>
                    <a:cubicBezTo>
                      <a:pt x="240" y="2571"/>
                      <a:pt x="246" y="2571"/>
                      <a:pt x="246" y="2571"/>
                    </a:cubicBezTo>
                    <a:cubicBezTo>
                      <a:pt x="320" y="2737"/>
                      <a:pt x="511" y="2915"/>
                      <a:pt x="904" y="3026"/>
                    </a:cubicBezTo>
                    <a:cubicBezTo>
                      <a:pt x="1201" y="3108"/>
                      <a:pt x="1518" y="3146"/>
                      <a:pt x="1815" y="3146"/>
                    </a:cubicBezTo>
                    <a:cubicBezTo>
                      <a:pt x="2182" y="3146"/>
                      <a:pt x="2517" y="3088"/>
                      <a:pt x="2741" y="2983"/>
                    </a:cubicBezTo>
                    <a:cubicBezTo>
                      <a:pt x="2839" y="2940"/>
                      <a:pt x="2913" y="2878"/>
                      <a:pt x="2962" y="2805"/>
                    </a:cubicBezTo>
                    <a:cubicBezTo>
                      <a:pt x="2974" y="2792"/>
                      <a:pt x="2980" y="2774"/>
                      <a:pt x="2993" y="2762"/>
                    </a:cubicBezTo>
                    <a:cubicBezTo>
                      <a:pt x="2993" y="2755"/>
                      <a:pt x="2993" y="2749"/>
                      <a:pt x="2999" y="2743"/>
                    </a:cubicBezTo>
                    <a:cubicBezTo>
                      <a:pt x="3005" y="2731"/>
                      <a:pt x="3011" y="2719"/>
                      <a:pt x="3011" y="2706"/>
                    </a:cubicBezTo>
                    <a:cubicBezTo>
                      <a:pt x="3017" y="2700"/>
                      <a:pt x="3017" y="2694"/>
                      <a:pt x="3017" y="2694"/>
                    </a:cubicBezTo>
                    <a:cubicBezTo>
                      <a:pt x="3023" y="2676"/>
                      <a:pt x="3029" y="2657"/>
                      <a:pt x="3036" y="2645"/>
                    </a:cubicBezTo>
                    <a:cubicBezTo>
                      <a:pt x="3036" y="2639"/>
                      <a:pt x="3036" y="2639"/>
                      <a:pt x="3036" y="2639"/>
                    </a:cubicBezTo>
                    <a:cubicBezTo>
                      <a:pt x="3042" y="2620"/>
                      <a:pt x="3042" y="2608"/>
                      <a:pt x="3048" y="2590"/>
                    </a:cubicBezTo>
                    <a:lnTo>
                      <a:pt x="3048" y="2571"/>
                    </a:lnTo>
                    <a:cubicBezTo>
                      <a:pt x="3048" y="2559"/>
                      <a:pt x="3048" y="2547"/>
                      <a:pt x="3048" y="2534"/>
                    </a:cubicBezTo>
                    <a:cubicBezTo>
                      <a:pt x="3048" y="2528"/>
                      <a:pt x="3054" y="2522"/>
                      <a:pt x="3054" y="2522"/>
                    </a:cubicBezTo>
                    <a:cubicBezTo>
                      <a:pt x="3054" y="2504"/>
                      <a:pt x="3054" y="2485"/>
                      <a:pt x="3048" y="2473"/>
                    </a:cubicBezTo>
                    <a:lnTo>
                      <a:pt x="3048" y="2467"/>
                    </a:lnTo>
                    <a:cubicBezTo>
                      <a:pt x="3048" y="2454"/>
                      <a:pt x="3048" y="2436"/>
                      <a:pt x="3048" y="2418"/>
                    </a:cubicBezTo>
                    <a:cubicBezTo>
                      <a:pt x="3048" y="2418"/>
                      <a:pt x="3042" y="2411"/>
                      <a:pt x="3042" y="2405"/>
                    </a:cubicBezTo>
                    <a:cubicBezTo>
                      <a:pt x="3042" y="2393"/>
                      <a:pt x="3042" y="2381"/>
                      <a:pt x="3036" y="2368"/>
                    </a:cubicBezTo>
                    <a:cubicBezTo>
                      <a:pt x="3036" y="2368"/>
                      <a:pt x="3036" y="2362"/>
                      <a:pt x="3036" y="2356"/>
                    </a:cubicBezTo>
                    <a:cubicBezTo>
                      <a:pt x="3029" y="2344"/>
                      <a:pt x="3029" y="2325"/>
                      <a:pt x="3023" y="2313"/>
                    </a:cubicBezTo>
                    <a:cubicBezTo>
                      <a:pt x="3017" y="2301"/>
                      <a:pt x="3011" y="2282"/>
                      <a:pt x="3011" y="2270"/>
                    </a:cubicBezTo>
                    <a:lnTo>
                      <a:pt x="3005" y="2264"/>
                    </a:lnTo>
                    <a:cubicBezTo>
                      <a:pt x="2999" y="2252"/>
                      <a:pt x="2999" y="2246"/>
                      <a:pt x="2993" y="2233"/>
                    </a:cubicBezTo>
                    <a:cubicBezTo>
                      <a:pt x="3029" y="2129"/>
                      <a:pt x="3017" y="2024"/>
                      <a:pt x="2974" y="1926"/>
                    </a:cubicBezTo>
                    <a:cubicBezTo>
                      <a:pt x="2919" y="1809"/>
                      <a:pt x="2894" y="1736"/>
                      <a:pt x="2882" y="1643"/>
                    </a:cubicBezTo>
                    <a:cubicBezTo>
                      <a:pt x="2888" y="1637"/>
                      <a:pt x="2894" y="1631"/>
                      <a:pt x="2900" y="1625"/>
                    </a:cubicBezTo>
                    <a:cubicBezTo>
                      <a:pt x="2919" y="1600"/>
                      <a:pt x="2943" y="1576"/>
                      <a:pt x="2962" y="1557"/>
                    </a:cubicBezTo>
                    <a:cubicBezTo>
                      <a:pt x="2968" y="1551"/>
                      <a:pt x="2980" y="1539"/>
                      <a:pt x="2986" y="1533"/>
                    </a:cubicBezTo>
                    <a:cubicBezTo>
                      <a:pt x="3011" y="1508"/>
                      <a:pt x="3029" y="1490"/>
                      <a:pt x="3054" y="1471"/>
                    </a:cubicBezTo>
                    <a:cubicBezTo>
                      <a:pt x="3060" y="1465"/>
                      <a:pt x="3066" y="1459"/>
                      <a:pt x="3072" y="1453"/>
                    </a:cubicBezTo>
                    <a:cubicBezTo>
                      <a:pt x="3097" y="1428"/>
                      <a:pt x="3128" y="1410"/>
                      <a:pt x="3152" y="1385"/>
                    </a:cubicBezTo>
                    <a:cubicBezTo>
                      <a:pt x="3322" y="1262"/>
                      <a:pt x="3476" y="1209"/>
                      <a:pt x="3599" y="1209"/>
                    </a:cubicBezTo>
                    <a:cubicBezTo>
                      <a:pt x="3672" y="1209"/>
                      <a:pt x="3733" y="1228"/>
                      <a:pt x="3779" y="1263"/>
                    </a:cubicBezTo>
                    <a:cubicBezTo>
                      <a:pt x="3926" y="1367"/>
                      <a:pt x="3902" y="1527"/>
                      <a:pt x="3711" y="1668"/>
                    </a:cubicBezTo>
                    <a:cubicBezTo>
                      <a:pt x="3656" y="1711"/>
                      <a:pt x="3644" y="1748"/>
                      <a:pt x="3668" y="1791"/>
                    </a:cubicBezTo>
                    <a:cubicBezTo>
                      <a:pt x="3678" y="1811"/>
                      <a:pt x="3707" y="1850"/>
                      <a:pt x="3764" y="1850"/>
                    </a:cubicBezTo>
                    <a:cubicBezTo>
                      <a:pt x="3812" y="1850"/>
                      <a:pt x="3881" y="1820"/>
                      <a:pt x="3976" y="1723"/>
                    </a:cubicBezTo>
                    <a:cubicBezTo>
                      <a:pt x="4178" y="1514"/>
                      <a:pt x="4141" y="1134"/>
                      <a:pt x="3736" y="986"/>
                    </a:cubicBezTo>
                    <a:cubicBezTo>
                      <a:pt x="3582" y="931"/>
                      <a:pt x="3416" y="912"/>
                      <a:pt x="3269" y="912"/>
                    </a:cubicBezTo>
                    <a:lnTo>
                      <a:pt x="3263" y="912"/>
                    </a:lnTo>
                    <a:cubicBezTo>
                      <a:pt x="3220" y="919"/>
                      <a:pt x="3171" y="919"/>
                      <a:pt x="3128" y="925"/>
                    </a:cubicBezTo>
                    <a:lnTo>
                      <a:pt x="3122" y="925"/>
                    </a:lnTo>
                    <a:cubicBezTo>
                      <a:pt x="3109" y="931"/>
                      <a:pt x="3097" y="931"/>
                      <a:pt x="3085" y="931"/>
                    </a:cubicBezTo>
                    <a:lnTo>
                      <a:pt x="3072" y="931"/>
                    </a:lnTo>
                    <a:cubicBezTo>
                      <a:pt x="3036" y="937"/>
                      <a:pt x="3005" y="949"/>
                      <a:pt x="2980" y="955"/>
                    </a:cubicBezTo>
                    <a:cubicBezTo>
                      <a:pt x="2974" y="955"/>
                      <a:pt x="2968" y="955"/>
                      <a:pt x="2962" y="962"/>
                    </a:cubicBezTo>
                    <a:cubicBezTo>
                      <a:pt x="2956" y="962"/>
                      <a:pt x="2950" y="962"/>
                      <a:pt x="2943" y="968"/>
                    </a:cubicBezTo>
                    <a:cubicBezTo>
                      <a:pt x="2931" y="968"/>
                      <a:pt x="2925" y="974"/>
                      <a:pt x="2919" y="974"/>
                    </a:cubicBezTo>
                    <a:cubicBezTo>
                      <a:pt x="2913" y="974"/>
                      <a:pt x="2913" y="980"/>
                      <a:pt x="2907" y="980"/>
                    </a:cubicBezTo>
                    <a:cubicBezTo>
                      <a:pt x="2900" y="980"/>
                      <a:pt x="2888" y="986"/>
                      <a:pt x="2882" y="992"/>
                    </a:cubicBezTo>
                    <a:lnTo>
                      <a:pt x="2876" y="992"/>
                    </a:lnTo>
                    <a:cubicBezTo>
                      <a:pt x="2876" y="980"/>
                      <a:pt x="2870" y="968"/>
                      <a:pt x="2870" y="955"/>
                    </a:cubicBezTo>
                    <a:cubicBezTo>
                      <a:pt x="2864" y="949"/>
                      <a:pt x="2864" y="943"/>
                      <a:pt x="2864" y="943"/>
                    </a:cubicBezTo>
                    <a:cubicBezTo>
                      <a:pt x="2857" y="931"/>
                      <a:pt x="2857" y="919"/>
                      <a:pt x="2851" y="906"/>
                    </a:cubicBezTo>
                    <a:lnTo>
                      <a:pt x="2845" y="888"/>
                    </a:lnTo>
                    <a:cubicBezTo>
                      <a:pt x="2839" y="876"/>
                      <a:pt x="2833" y="863"/>
                      <a:pt x="2827" y="851"/>
                    </a:cubicBezTo>
                    <a:cubicBezTo>
                      <a:pt x="2821" y="845"/>
                      <a:pt x="2821" y="839"/>
                      <a:pt x="2814" y="839"/>
                    </a:cubicBezTo>
                    <a:cubicBezTo>
                      <a:pt x="2808" y="820"/>
                      <a:pt x="2796" y="802"/>
                      <a:pt x="2784" y="789"/>
                    </a:cubicBezTo>
                    <a:cubicBezTo>
                      <a:pt x="2784" y="783"/>
                      <a:pt x="2784" y="783"/>
                      <a:pt x="2784" y="783"/>
                    </a:cubicBezTo>
                    <a:cubicBezTo>
                      <a:pt x="2790" y="777"/>
                      <a:pt x="2790" y="777"/>
                      <a:pt x="2790" y="771"/>
                    </a:cubicBezTo>
                    <a:cubicBezTo>
                      <a:pt x="2796" y="765"/>
                      <a:pt x="2796" y="759"/>
                      <a:pt x="2796" y="746"/>
                    </a:cubicBezTo>
                    <a:cubicBezTo>
                      <a:pt x="2796" y="746"/>
                      <a:pt x="2802" y="746"/>
                      <a:pt x="2802" y="740"/>
                    </a:cubicBezTo>
                    <a:cubicBezTo>
                      <a:pt x="2802" y="734"/>
                      <a:pt x="2802" y="722"/>
                      <a:pt x="2808" y="716"/>
                    </a:cubicBezTo>
                    <a:cubicBezTo>
                      <a:pt x="2808" y="710"/>
                      <a:pt x="2808" y="710"/>
                      <a:pt x="2808" y="710"/>
                    </a:cubicBezTo>
                    <a:cubicBezTo>
                      <a:pt x="2808" y="697"/>
                      <a:pt x="2808" y="685"/>
                      <a:pt x="2808" y="679"/>
                    </a:cubicBezTo>
                    <a:lnTo>
                      <a:pt x="2808" y="673"/>
                    </a:lnTo>
                    <a:cubicBezTo>
                      <a:pt x="2814" y="660"/>
                      <a:pt x="2814" y="654"/>
                      <a:pt x="2814" y="642"/>
                    </a:cubicBezTo>
                    <a:lnTo>
                      <a:pt x="2814" y="636"/>
                    </a:lnTo>
                    <a:cubicBezTo>
                      <a:pt x="2808" y="525"/>
                      <a:pt x="2765" y="390"/>
                      <a:pt x="2649" y="255"/>
                    </a:cubicBezTo>
                    <a:cubicBezTo>
                      <a:pt x="2642" y="249"/>
                      <a:pt x="2636" y="237"/>
                      <a:pt x="2630" y="230"/>
                    </a:cubicBezTo>
                    <a:cubicBezTo>
                      <a:pt x="2499" y="92"/>
                      <a:pt x="2338" y="1"/>
                      <a:pt x="2086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1542;p22"/>
              <p:cNvSpPr/>
              <p:nvPr/>
            </p:nvSpPr>
            <p:spPr>
              <a:xfrm>
                <a:off x="3004386" y="3290001"/>
                <a:ext cx="247632" cy="427435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4115" extrusionOk="0">
                    <a:moveTo>
                      <a:pt x="1880" y="1"/>
                    </a:moveTo>
                    <a:cubicBezTo>
                      <a:pt x="1811" y="1"/>
                      <a:pt x="1709" y="39"/>
                      <a:pt x="1561" y="152"/>
                    </a:cubicBezTo>
                    <a:cubicBezTo>
                      <a:pt x="1358" y="305"/>
                      <a:pt x="1315" y="465"/>
                      <a:pt x="1303" y="539"/>
                    </a:cubicBezTo>
                    <a:cubicBezTo>
                      <a:pt x="1236" y="514"/>
                      <a:pt x="1174" y="504"/>
                      <a:pt x="1114" y="504"/>
                    </a:cubicBezTo>
                    <a:cubicBezTo>
                      <a:pt x="1069" y="504"/>
                      <a:pt x="1025" y="510"/>
                      <a:pt x="983" y="520"/>
                    </a:cubicBezTo>
                    <a:cubicBezTo>
                      <a:pt x="916" y="539"/>
                      <a:pt x="854" y="569"/>
                      <a:pt x="793" y="613"/>
                    </a:cubicBezTo>
                    <a:cubicBezTo>
                      <a:pt x="793" y="613"/>
                      <a:pt x="793" y="619"/>
                      <a:pt x="793" y="619"/>
                    </a:cubicBezTo>
                    <a:cubicBezTo>
                      <a:pt x="780" y="625"/>
                      <a:pt x="768" y="637"/>
                      <a:pt x="756" y="649"/>
                    </a:cubicBezTo>
                    <a:cubicBezTo>
                      <a:pt x="756" y="649"/>
                      <a:pt x="750" y="649"/>
                      <a:pt x="750" y="656"/>
                    </a:cubicBezTo>
                    <a:cubicBezTo>
                      <a:pt x="737" y="662"/>
                      <a:pt x="731" y="674"/>
                      <a:pt x="719" y="680"/>
                    </a:cubicBezTo>
                    <a:cubicBezTo>
                      <a:pt x="719" y="686"/>
                      <a:pt x="713" y="686"/>
                      <a:pt x="713" y="692"/>
                    </a:cubicBezTo>
                    <a:cubicBezTo>
                      <a:pt x="701" y="705"/>
                      <a:pt x="694" y="711"/>
                      <a:pt x="688" y="723"/>
                    </a:cubicBezTo>
                    <a:cubicBezTo>
                      <a:pt x="682" y="723"/>
                      <a:pt x="682" y="729"/>
                      <a:pt x="676" y="729"/>
                    </a:cubicBezTo>
                    <a:cubicBezTo>
                      <a:pt x="664" y="748"/>
                      <a:pt x="651" y="760"/>
                      <a:pt x="645" y="772"/>
                    </a:cubicBezTo>
                    <a:cubicBezTo>
                      <a:pt x="645" y="772"/>
                      <a:pt x="651" y="778"/>
                      <a:pt x="651" y="778"/>
                    </a:cubicBezTo>
                    <a:cubicBezTo>
                      <a:pt x="658" y="785"/>
                      <a:pt x="670" y="785"/>
                      <a:pt x="682" y="791"/>
                    </a:cubicBezTo>
                    <a:cubicBezTo>
                      <a:pt x="688" y="791"/>
                      <a:pt x="701" y="791"/>
                      <a:pt x="713" y="797"/>
                    </a:cubicBezTo>
                    <a:lnTo>
                      <a:pt x="768" y="797"/>
                    </a:lnTo>
                    <a:cubicBezTo>
                      <a:pt x="651" y="883"/>
                      <a:pt x="553" y="981"/>
                      <a:pt x="461" y="1098"/>
                    </a:cubicBezTo>
                    <a:cubicBezTo>
                      <a:pt x="449" y="1116"/>
                      <a:pt x="436" y="1135"/>
                      <a:pt x="418" y="1153"/>
                    </a:cubicBezTo>
                    <a:cubicBezTo>
                      <a:pt x="363" y="1227"/>
                      <a:pt x="313" y="1307"/>
                      <a:pt x="270" y="1387"/>
                    </a:cubicBezTo>
                    <a:cubicBezTo>
                      <a:pt x="197" y="1528"/>
                      <a:pt x="135" y="1675"/>
                      <a:pt x="92" y="1829"/>
                    </a:cubicBezTo>
                    <a:cubicBezTo>
                      <a:pt x="68" y="1933"/>
                      <a:pt x="43" y="2038"/>
                      <a:pt x="31" y="2136"/>
                    </a:cubicBezTo>
                    <a:cubicBezTo>
                      <a:pt x="6" y="2296"/>
                      <a:pt x="0" y="2449"/>
                      <a:pt x="12" y="2597"/>
                    </a:cubicBezTo>
                    <a:cubicBezTo>
                      <a:pt x="19" y="2695"/>
                      <a:pt x="31" y="2787"/>
                      <a:pt x="49" y="2879"/>
                    </a:cubicBezTo>
                    <a:cubicBezTo>
                      <a:pt x="203" y="3604"/>
                      <a:pt x="719" y="4022"/>
                      <a:pt x="1131" y="4096"/>
                    </a:cubicBezTo>
                    <a:cubicBezTo>
                      <a:pt x="1161" y="4102"/>
                      <a:pt x="1186" y="4108"/>
                      <a:pt x="1217" y="4108"/>
                    </a:cubicBezTo>
                    <a:lnTo>
                      <a:pt x="1241" y="4108"/>
                    </a:lnTo>
                    <a:cubicBezTo>
                      <a:pt x="1260" y="4114"/>
                      <a:pt x="1278" y="4114"/>
                      <a:pt x="1296" y="4114"/>
                    </a:cubicBezTo>
                    <a:lnTo>
                      <a:pt x="1333" y="4114"/>
                    </a:lnTo>
                    <a:cubicBezTo>
                      <a:pt x="1352" y="4114"/>
                      <a:pt x="1370" y="4114"/>
                      <a:pt x="1382" y="4108"/>
                    </a:cubicBezTo>
                    <a:lnTo>
                      <a:pt x="1425" y="4108"/>
                    </a:lnTo>
                    <a:cubicBezTo>
                      <a:pt x="1438" y="4108"/>
                      <a:pt x="1456" y="4102"/>
                      <a:pt x="1475" y="4102"/>
                    </a:cubicBezTo>
                    <a:cubicBezTo>
                      <a:pt x="1487" y="4102"/>
                      <a:pt x="1499" y="4096"/>
                      <a:pt x="1511" y="4096"/>
                    </a:cubicBezTo>
                    <a:cubicBezTo>
                      <a:pt x="1524" y="4090"/>
                      <a:pt x="1542" y="4090"/>
                      <a:pt x="1561" y="4084"/>
                    </a:cubicBezTo>
                    <a:cubicBezTo>
                      <a:pt x="1573" y="4084"/>
                      <a:pt x="1585" y="4077"/>
                      <a:pt x="1597" y="4077"/>
                    </a:cubicBezTo>
                    <a:cubicBezTo>
                      <a:pt x="1610" y="4071"/>
                      <a:pt x="1628" y="4065"/>
                      <a:pt x="1640" y="4065"/>
                    </a:cubicBezTo>
                    <a:cubicBezTo>
                      <a:pt x="1659" y="4059"/>
                      <a:pt x="1671" y="4053"/>
                      <a:pt x="1683" y="4047"/>
                    </a:cubicBezTo>
                    <a:cubicBezTo>
                      <a:pt x="1696" y="4047"/>
                      <a:pt x="1714" y="4041"/>
                      <a:pt x="1726" y="4034"/>
                    </a:cubicBezTo>
                    <a:cubicBezTo>
                      <a:pt x="1739" y="4028"/>
                      <a:pt x="1751" y="4022"/>
                      <a:pt x="1763" y="4016"/>
                    </a:cubicBezTo>
                    <a:cubicBezTo>
                      <a:pt x="1769" y="4016"/>
                      <a:pt x="1776" y="4010"/>
                      <a:pt x="1788" y="4010"/>
                    </a:cubicBezTo>
                    <a:lnTo>
                      <a:pt x="1782" y="4010"/>
                    </a:lnTo>
                    <a:cubicBezTo>
                      <a:pt x="2021" y="3899"/>
                      <a:pt x="2212" y="3703"/>
                      <a:pt x="2273" y="3420"/>
                    </a:cubicBezTo>
                    <a:cubicBezTo>
                      <a:pt x="2384" y="2886"/>
                      <a:pt x="1898" y="2382"/>
                      <a:pt x="1714" y="2062"/>
                    </a:cubicBezTo>
                    <a:cubicBezTo>
                      <a:pt x="1542" y="1767"/>
                      <a:pt x="1524" y="1460"/>
                      <a:pt x="1524" y="1221"/>
                    </a:cubicBezTo>
                    <a:cubicBezTo>
                      <a:pt x="1530" y="1153"/>
                      <a:pt x="1530" y="1086"/>
                      <a:pt x="1530" y="1030"/>
                    </a:cubicBezTo>
                    <a:cubicBezTo>
                      <a:pt x="1561" y="1055"/>
                      <a:pt x="1604" y="1079"/>
                      <a:pt x="1653" y="1092"/>
                    </a:cubicBezTo>
                    <a:cubicBezTo>
                      <a:pt x="1677" y="963"/>
                      <a:pt x="1647" y="692"/>
                      <a:pt x="1382" y="569"/>
                    </a:cubicBezTo>
                    <a:cubicBezTo>
                      <a:pt x="1469" y="359"/>
                      <a:pt x="1789" y="224"/>
                      <a:pt x="1973" y="224"/>
                    </a:cubicBezTo>
                    <a:cubicBezTo>
                      <a:pt x="1998" y="224"/>
                      <a:pt x="2021" y="226"/>
                      <a:pt x="2040" y="232"/>
                    </a:cubicBezTo>
                    <a:cubicBezTo>
                      <a:pt x="2040" y="232"/>
                      <a:pt x="2058" y="158"/>
                      <a:pt x="1985" y="47"/>
                    </a:cubicBezTo>
                    <a:cubicBezTo>
                      <a:pt x="1964" y="21"/>
                      <a:pt x="1931" y="1"/>
                      <a:pt x="188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1543;p22"/>
              <p:cNvSpPr/>
              <p:nvPr/>
            </p:nvSpPr>
            <p:spPr>
              <a:xfrm>
                <a:off x="1714464" y="2959370"/>
                <a:ext cx="345999" cy="353063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399" extrusionOk="0">
                    <a:moveTo>
                      <a:pt x="2191" y="1"/>
                    </a:moveTo>
                    <a:cubicBezTo>
                      <a:pt x="1982" y="1"/>
                      <a:pt x="1769" y="72"/>
                      <a:pt x="1598" y="238"/>
                    </a:cubicBezTo>
                    <a:cubicBezTo>
                      <a:pt x="1217" y="625"/>
                      <a:pt x="1352" y="1314"/>
                      <a:pt x="1334" y="1682"/>
                    </a:cubicBezTo>
                    <a:cubicBezTo>
                      <a:pt x="1315" y="2020"/>
                      <a:pt x="1168" y="2290"/>
                      <a:pt x="1033" y="2487"/>
                    </a:cubicBezTo>
                    <a:cubicBezTo>
                      <a:pt x="990" y="2548"/>
                      <a:pt x="953" y="2598"/>
                      <a:pt x="922" y="2641"/>
                    </a:cubicBezTo>
                    <a:cubicBezTo>
                      <a:pt x="910" y="2610"/>
                      <a:pt x="891" y="2567"/>
                      <a:pt x="855" y="2530"/>
                    </a:cubicBezTo>
                    <a:cubicBezTo>
                      <a:pt x="769" y="2622"/>
                      <a:pt x="646" y="2868"/>
                      <a:pt x="793" y="3114"/>
                    </a:cubicBezTo>
                    <a:cubicBezTo>
                      <a:pt x="718" y="3166"/>
                      <a:pt x="618" y="3188"/>
                      <a:pt x="514" y="3188"/>
                    </a:cubicBezTo>
                    <a:cubicBezTo>
                      <a:pt x="328" y="3188"/>
                      <a:pt x="133" y="3119"/>
                      <a:pt x="62" y="3040"/>
                    </a:cubicBezTo>
                    <a:cubicBezTo>
                      <a:pt x="62" y="3040"/>
                      <a:pt x="1" y="3089"/>
                      <a:pt x="13" y="3224"/>
                    </a:cubicBezTo>
                    <a:cubicBezTo>
                      <a:pt x="13" y="3295"/>
                      <a:pt x="75" y="3370"/>
                      <a:pt x="313" y="3370"/>
                    </a:cubicBezTo>
                    <a:cubicBezTo>
                      <a:pt x="345" y="3370"/>
                      <a:pt x="380" y="3368"/>
                      <a:pt x="418" y="3365"/>
                    </a:cubicBezTo>
                    <a:cubicBezTo>
                      <a:pt x="670" y="3347"/>
                      <a:pt x="799" y="3236"/>
                      <a:pt x="842" y="3187"/>
                    </a:cubicBezTo>
                    <a:cubicBezTo>
                      <a:pt x="922" y="3279"/>
                      <a:pt x="1014" y="3341"/>
                      <a:pt x="1106" y="3372"/>
                    </a:cubicBezTo>
                    <a:cubicBezTo>
                      <a:pt x="1158" y="3390"/>
                      <a:pt x="1210" y="3398"/>
                      <a:pt x="1264" y="3398"/>
                    </a:cubicBezTo>
                    <a:cubicBezTo>
                      <a:pt x="1281" y="3398"/>
                      <a:pt x="1298" y="3398"/>
                      <a:pt x="1315" y="3396"/>
                    </a:cubicBezTo>
                    <a:lnTo>
                      <a:pt x="1322" y="3396"/>
                    </a:lnTo>
                    <a:cubicBezTo>
                      <a:pt x="1334" y="3396"/>
                      <a:pt x="1346" y="3390"/>
                      <a:pt x="1365" y="3390"/>
                    </a:cubicBezTo>
                    <a:lnTo>
                      <a:pt x="1377" y="3390"/>
                    </a:lnTo>
                    <a:cubicBezTo>
                      <a:pt x="1389" y="3384"/>
                      <a:pt x="1401" y="3384"/>
                      <a:pt x="1414" y="3378"/>
                    </a:cubicBezTo>
                    <a:lnTo>
                      <a:pt x="1426" y="3378"/>
                    </a:lnTo>
                    <a:cubicBezTo>
                      <a:pt x="1438" y="3372"/>
                      <a:pt x="1451" y="3372"/>
                      <a:pt x="1463" y="3365"/>
                    </a:cubicBezTo>
                    <a:lnTo>
                      <a:pt x="1481" y="3365"/>
                    </a:lnTo>
                    <a:cubicBezTo>
                      <a:pt x="1494" y="3359"/>
                      <a:pt x="1512" y="3353"/>
                      <a:pt x="1530" y="3347"/>
                    </a:cubicBezTo>
                    <a:cubicBezTo>
                      <a:pt x="1518" y="3329"/>
                      <a:pt x="1506" y="3310"/>
                      <a:pt x="1487" y="3292"/>
                    </a:cubicBezTo>
                    <a:cubicBezTo>
                      <a:pt x="1481" y="3286"/>
                      <a:pt x="1475" y="3286"/>
                      <a:pt x="1469" y="3279"/>
                    </a:cubicBezTo>
                    <a:cubicBezTo>
                      <a:pt x="1457" y="3273"/>
                      <a:pt x="1444" y="3267"/>
                      <a:pt x="1438" y="3261"/>
                    </a:cubicBezTo>
                    <a:cubicBezTo>
                      <a:pt x="1481" y="3255"/>
                      <a:pt x="1524" y="3255"/>
                      <a:pt x="1561" y="3243"/>
                    </a:cubicBezTo>
                    <a:cubicBezTo>
                      <a:pt x="1616" y="3236"/>
                      <a:pt x="1672" y="3224"/>
                      <a:pt x="1721" y="3212"/>
                    </a:cubicBezTo>
                    <a:cubicBezTo>
                      <a:pt x="1856" y="3181"/>
                      <a:pt x="1979" y="3132"/>
                      <a:pt x="2102" y="3071"/>
                    </a:cubicBezTo>
                    <a:cubicBezTo>
                      <a:pt x="2126" y="3058"/>
                      <a:pt x="2151" y="3046"/>
                      <a:pt x="2169" y="3034"/>
                    </a:cubicBezTo>
                    <a:cubicBezTo>
                      <a:pt x="2218" y="3009"/>
                      <a:pt x="2268" y="2978"/>
                      <a:pt x="2311" y="2954"/>
                    </a:cubicBezTo>
                    <a:cubicBezTo>
                      <a:pt x="2329" y="2935"/>
                      <a:pt x="2354" y="2923"/>
                      <a:pt x="2378" y="2905"/>
                    </a:cubicBezTo>
                    <a:cubicBezTo>
                      <a:pt x="2464" y="2843"/>
                      <a:pt x="2544" y="2776"/>
                      <a:pt x="2624" y="2702"/>
                    </a:cubicBezTo>
                    <a:cubicBezTo>
                      <a:pt x="2642" y="2684"/>
                      <a:pt x="2661" y="2665"/>
                      <a:pt x="2679" y="2647"/>
                    </a:cubicBezTo>
                    <a:cubicBezTo>
                      <a:pt x="2790" y="2536"/>
                      <a:pt x="2888" y="2413"/>
                      <a:pt x="2974" y="2290"/>
                    </a:cubicBezTo>
                    <a:cubicBezTo>
                      <a:pt x="2999" y="2247"/>
                      <a:pt x="3023" y="2204"/>
                      <a:pt x="3048" y="2161"/>
                    </a:cubicBezTo>
                    <a:cubicBezTo>
                      <a:pt x="3072" y="2118"/>
                      <a:pt x="3097" y="2075"/>
                      <a:pt x="3115" y="2032"/>
                    </a:cubicBezTo>
                    <a:cubicBezTo>
                      <a:pt x="3134" y="1989"/>
                      <a:pt x="3158" y="1940"/>
                      <a:pt x="3171" y="1897"/>
                    </a:cubicBezTo>
                    <a:cubicBezTo>
                      <a:pt x="3201" y="1811"/>
                      <a:pt x="3232" y="1725"/>
                      <a:pt x="3251" y="1645"/>
                    </a:cubicBezTo>
                    <a:cubicBezTo>
                      <a:pt x="3330" y="1277"/>
                      <a:pt x="3287" y="939"/>
                      <a:pt x="3183" y="675"/>
                    </a:cubicBezTo>
                    <a:cubicBezTo>
                      <a:pt x="3158" y="619"/>
                      <a:pt x="3134" y="564"/>
                      <a:pt x="3103" y="515"/>
                    </a:cubicBezTo>
                    <a:cubicBezTo>
                      <a:pt x="3054" y="429"/>
                      <a:pt x="2993" y="349"/>
                      <a:pt x="2925" y="288"/>
                    </a:cubicBezTo>
                    <a:cubicBezTo>
                      <a:pt x="2907" y="269"/>
                      <a:pt x="2882" y="251"/>
                      <a:pt x="2864" y="232"/>
                    </a:cubicBezTo>
                    <a:cubicBezTo>
                      <a:pt x="2857" y="232"/>
                      <a:pt x="2845" y="226"/>
                      <a:pt x="2839" y="220"/>
                    </a:cubicBezTo>
                    <a:cubicBezTo>
                      <a:pt x="2827" y="208"/>
                      <a:pt x="2808" y="195"/>
                      <a:pt x="2796" y="183"/>
                    </a:cubicBezTo>
                    <a:cubicBezTo>
                      <a:pt x="2784" y="177"/>
                      <a:pt x="2771" y="171"/>
                      <a:pt x="2765" y="165"/>
                    </a:cubicBezTo>
                    <a:cubicBezTo>
                      <a:pt x="2747" y="159"/>
                      <a:pt x="2735" y="146"/>
                      <a:pt x="2722" y="140"/>
                    </a:cubicBezTo>
                    <a:cubicBezTo>
                      <a:pt x="2710" y="134"/>
                      <a:pt x="2698" y="128"/>
                      <a:pt x="2685" y="122"/>
                    </a:cubicBezTo>
                    <a:cubicBezTo>
                      <a:pt x="2673" y="116"/>
                      <a:pt x="2655" y="109"/>
                      <a:pt x="2642" y="103"/>
                    </a:cubicBezTo>
                    <a:cubicBezTo>
                      <a:pt x="2630" y="97"/>
                      <a:pt x="2618" y="91"/>
                      <a:pt x="2606" y="85"/>
                    </a:cubicBezTo>
                    <a:cubicBezTo>
                      <a:pt x="2593" y="79"/>
                      <a:pt x="2575" y="73"/>
                      <a:pt x="2563" y="66"/>
                    </a:cubicBezTo>
                    <a:cubicBezTo>
                      <a:pt x="2550" y="66"/>
                      <a:pt x="2538" y="60"/>
                      <a:pt x="2526" y="54"/>
                    </a:cubicBezTo>
                    <a:cubicBezTo>
                      <a:pt x="2507" y="48"/>
                      <a:pt x="2495" y="42"/>
                      <a:pt x="2477" y="42"/>
                    </a:cubicBezTo>
                    <a:cubicBezTo>
                      <a:pt x="2464" y="36"/>
                      <a:pt x="2452" y="36"/>
                      <a:pt x="2440" y="30"/>
                    </a:cubicBezTo>
                    <a:cubicBezTo>
                      <a:pt x="2421" y="23"/>
                      <a:pt x="2409" y="23"/>
                      <a:pt x="2390" y="17"/>
                    </a:cubicBezTo>
                    <a:cubicBezTo>
                      <a:pt x="2378" y="17"/>
                      <a:pt x="2366" y="11"/>
                      <a:pt x="2354" y="11"/>
                    </a:cubicBezTo>
                    <a:lnTo>
                      <a:pt x="2329" y="11"/>
                    </a:lnTo>
                    <a:cubicBezTo>
                      <a:pt x="2284" y="4"/>
                      <a:pt x="2238" y="1"/>
                      <a:pt x="2191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1544;p22"/>
              <p:cNvSpPr/>
              <p:nvPr/>
            </p:nvSpPr>
            <p:spPr>
              <a:xfrm>
                <a:off x="3694840" y="3372062"/>
                <a:ext cx="335093" cy="345999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3331" extrusionOk="0">
                    <a:moveTo>
                      <a:pt x="492" y="1"/>
                    </a:moveTo>
                    <a:cubicBezTo>
                      <a:pt x="492" y="1"/>
                      <a:pt x="406" y="56"/>
                      <a:pt x="357" y="167"/>
                    </a:cubicBezTo>
                    <a:cubicBezTo>
                      <a:pt x="578" y="271"/>
                      <a:pt x="719" y="412"/>
                      <a:pt x="818" y="547"/>
                    </a:cubicBezTo>
                    <a:cubicBezTo>
                      <a:pt x="710" y="421"/>
                      <a:pt x="578" y="368"/>
                      <a:pt x="449" y="368"/>
                    </a:cubicBezTo>
                    <a:cubicBezTo>
                      <a:pt x="291" y="368"/>
                      <a:pt x="138" y="447"/>
                      <a:pt x="43" y="566"/>
                    </a:cubicBezTo>
                    <a:cubicBezTo>
                      <a:pt x="186" y="745"/>
                      <a:pt x="331" y="803"/>
                      <a:pt x="458" y="803"/>
                    </a:cubicBezTo>
                    <a:cubicBezTo>
                      <a:pt x="670" y="803"/>
                      <a:pt x="834" y="642"/>
                      <a:pt x="861" y="615"/>
                    </a:cubicBezTo>
                    <a:cubicBezTo>
                      <a:pt x="922" y="713"/>
                      <a:pt x="959" y="805"/>
                      <a:pt x="977" y="861"/>
                    </a:cubicBezTo>
                    <a:cubicBezTo>
                      <a:pt x="968" y="860"/>
                      <a:pt x="958" y="860"/>
                      <a:pt x="947" y="860"/>
                    </a:cubicBezTo>
                    <a:cubicBezTo>
                      <a:pt x="826" y="860"/>
                      <a:pt x="599" y="896"/>
                      <a:pt x="357" y="1082"/>
                    </a:cubicBezTo>
                    <a:cubicBezTo>
                      <a:pt x="129" y="1248"/>
                      <a:pt x="0" y="1592"/>
                      <a:pt x="86" y="1979"/>
                    </a:cubicBezTo>
                    <a:cubicBezTo>
                      <a:pt x="86" y="1979"/>
                      <a:pt x="86" y="1985"/>
                      <a:pt x="86" y="1985"/>
                    </a:cubicBezTo>
                    <a:cubicBezTo>
                      <a:pt x="93" y="2016"/>
                      <a:pt x="105" y="2053"/>
                      <a:pt x="117" y="2089"/>
                    </a:cubicBezTo>
                    <a:cubicBezTo>
                      <a:pt x="142" y="2163"/>
                      <a:pt x="166" y="2231"/>
                      <a:pt x="203" y="2304"/>
                    </a:cubicBezTo>
                    <a:lnTo>
                      <a:pt x="209" y="2304"/>
                    </a:lnTo>
                    <a:cubicBezTo>
                      <a:pt x="222" y="2341"/>
                      <a:pt x="246" y="2372"/>
                      <a:pt x="265" y="2403"/>
                    </a:cubicBezTo>
                    <a:cubicBezTo>
                      <a:pt x="271" y="2409"/>
                      <a:pt x="271" y="2415"/>
                      <a:pt x="271" y="2421"/>
                    </a:cubicBezTo>
                    <a:cubicBezTo>
                      <a:pt x="295" y="2452"/>
                      <a:pt x="314" y="2483"/>
                      <a:pt x="338" y="2513"/>
                    </a:cubicBezTo>
                    <a:cubicBezTo>
                      <a:pt x="344" y="2520"/>
                      <a:pt x="351" y="2526"/>
                      <a:pt x="351" y="2532"/>
                    </a:cubicBezTo>
                    <a:cubicBezTo>
                      <a:pt x="375" y="2563"/>
                      <a:pt x="406" y="2593"/>
                      <a:pt x="430" y="2624"/>
                    </a:cubicBezTo>
                    <a:cubicBezTo>
                      <a:pt x="437" y="2630"/>
                      <a:pt x="443" y="2630"/>
                      <a:pt x="443" y="2636"/>
                    </a:cubicBezTo>
                    <a:cubicBezTo>
                      <a:pt x="473" y="2667"/>
                      <a:pt x="504" y="2704"/>
                      <a:pt x="541" y="2735"/>
                    </a:cubicBezTo>
                    <a:cubicBezTo>
                      <a:pt x="584" y="2771"/>
                      <a:pt x="627" y="2808"/>
                      <a:pt x="670" y="2845"/>
                    </a:cubicBezTo>
                    <a:cubicBezTo>
                      <a:pt x="732" y="2894"/>
                      <a:pt x="799" y="2943"/>
                      <a:pt x="873" y="2986"/>
                    </a:cubicBezTo>
                    <a:cubicBezTo>
                      <a:pt x="904" y="3005"/>
                      <a:pt x="940" y="3029"/>
                      <a:pt x="977" y="3048"/>
                    </a:cubicBezTo>
                    <a:cubicBezTo>
                      <a:pt x="1026" y="3072"/>
                      <a:pt x="1076" y="3097"/>
                      <a:pt x="1119" y="3115"/>
                    </a:cubicBezTo>
                    <a:cubicBezTo>
                      <a:pt x="1143" y="3128"/>
                      <a:pt x="1162" y="3134"/>
                      <a:pt x="1180" y="3146"/>
                    </a:cubicBezTo>
                    <a:cubicBezTo>
                      <a:pt x="1211" y="3158"/>
                      <a:pt x="1241" y="3165"/>
                      <a:pt x="1266" y="3177"/>
                    </a:cubicBezTo>
                    <a:cubicBezTo>
                      <a:pt x="1284" y="3183"/>
                      <a:pt x="1297" y="3189"/>
                      <a:pt x="1315" y="3195"/>
                    </a:cubicBezTo>
                    <a:cubicBezTo>
                      <a:pt x="1346" y="3208"/>
                      <a:pt x="1383" y="3220"/>
                      <a:pt x="1420" y="3226"/>
                    </a:cubicBezTo>
                    <a:cubicBezTo>
                      <a:pt x="1450" y="3238"/>
                      <a:pt x="1487" y="3251"/>
                      <a:pt x="1518" y="3257"/>
                    </a:cubicBezTo>
                    <a:cubicBezTo>
                      <a:pt x="1721" y="3309"/>
                      <a:pt x="1908" y="3330"/>
                      <a:pt x="2055" y="3330"/>
                    </a:cubicBezTo>
                    <a:cubicBezTo>
                      <a:pt x="2203" y="3330"/>
                      <a:pt x="2310" y="3309"/>
                      <a:pt x="2353" y="3275"/>
                    </a:cubicBezTo>
                    <a:cubicBezTo>
                      <a:pt x="2415" y="3232"/>
                      <a:pt x="2446" y="3183"/>
                      <a:pt x="2464" y="3134"/>
                    </a:cubicBezTo>
                    <a:cubicBezTo>
                      <a:pt x="2470" y="3128"/>
                      <a:pt x="2470" y="3115"/>
                      <a:pt x="2476" y="3109"/>
                    </a:cubicBezTo>
                    <a:cubicBezTo>
                      <a:pt x="2507" y="3036"/>
                      <a:pt x="2519" y="2968"/>
                      <a:pt x="2581" y="2925"/>
                    </a:cubicBezTo>
                    <a:cubicBezTo>
                      <a:pt x="2614" y="2898"/>
                      <a:pt x="2643" y="2893"/>
                      <a:pt x="2675" y="2893"/>
                    </a:cubicBezTo>
                    <a:cubicBezTo>
                      <a:pt x="2695" y="2893"/>
                      <a:pt x="2715" y="2895"/>
                      <a:pt x="2738" y="2895"/>
                    </a:cubicBezTo>
                    <a:cubicBezTo>
                      <a:pt x="2747" y="2895"/>
                      <a:pt x="2756" y="2895"/>
                      <a:pt x="2765" y="2894"/>
                    </a:cubicBezTo>
                    <a:cubicBezTo>
                      <a:pt x="2790" y="2894"/>
                      <a:pt x="2820" y="2888"/>
                      <a:pt x="2851" y="2876"/>
                    </a:cubicBezTo>
                    <a:cubicBezTo>
                      <a:pt x="2894" y="2857"/>
                      <a:pt x="2949" y="2827"/>
                      <a:pt x="3011" y="2778"/>
                    </a:cubicBezTo>
                    <a:cubicBezTo>
                      <a:pt x="3023" y="2759"/>
                      <a:pt x="3041" y="2747"/>
                      <a:pt x="3054" y="2728"/>
                    </a:cubicBezTo>
                    <a:cubicBezTo>
                      <a:pt x="3054" y="2728"/>
                      <a:pt x="3060" y="2722"/>
                      <a:pt x="3060" y="2716"/>
                    </a:cubicBezTo>
                    <a:cubicBezTo>
                      <a:pt x="3072" y="2704"/>
                      <a:pt x="3084" y="2692"/>
                      <a:pt x="3091" y="2673"/>
                    </a:cubicBezTo>
                    <a:cubicBezTo>
                      <a:pt x="3097" y="2667"/>
                      <a:pt x="3097" y="2661"/>
                      <a:pt x="3097" y="2661"/>
                    </a:cubicBezTo>
                    <a:cubicBezTo>
                      <a:pt x="3109" y="2642"/>
                      <a:pt x="3115" y="2624"/>
                      <a:pt x="3121" y="2606"/>
                    </a:cubicBezTo>
                    <a:cubicBezTo>
                      <a:pt x="3128" y="2606"/>
                      <a:pt x="3128" y="2599"/>
                      <a:pt x="3128" y="2593"/>
                    </a:cubicBezTo>
                    <a:cubicBezTo>
                      <a:pt x="3140" y="2575"/>
                      <a:pt x="3146" y="2550"/>
                      <a:pt x="3152" y="2532"/>
                    </a:cubicBezTo>
                    <a:cubicBezTo>
                      <a:pt x="3152" y="2526"/>
                      <a:pt x="3152" y="2526"/>
                      <a:pt x="3152" y="2520"/>
                    </a:cubicBezTo>
                    <a:cubicBezTo>
                      <a:pt x="3158" y="2495"/>
                      <a:pt x="3164" y="2470"/>
                      <a:pt x="3171" y="2446"/>
                    </a:cubicBezTo>
                    <a:cubicBezTo>
                      <a:pt x="3171" y="2446"/>
                      <a:pt x="3171" y="2440"/>
                      <a:pt x="3171" y="2440"/>
                    </a:cubicBezTo>
                    <a:cubicBezTo>
                      <a:pt x="3177" y="2415"/>
                      <a:pt x="3183" y="2384"/>
                      <a:pt x="3189" y="2354"/>
                    </a:cubicBezTo>
                    <a:cubicBezTo>
                      <a:pt x="3226" y="2053"/>
                      <a:pt x="3183" y="1647"/>
                      <a:pt x="3084" y="1272"/>
                    </a:cubicBezTo>
                    <a:cubicBezTo>
                      <a:pt x="2925" y="646"/>
                      <a:pt x="2427" y="124"/>
                      <a:pt x="1948" y="105"/>
                    </a:cubicBezTo>
                    <a:cubicBezTo>
                      <a:pt x="1938" y="105"/>
                      <a:pt x="1928" y="105"/>
                      <a:pt x="1919" y="105"/>
                    </a:cubicBezTo>
                    <a:cubicBezTo>
                      <a:pt x="1484" y="105"/>
                      <a:pt x="1129" y="505"/>
                      <a:pt x="1051" y="799"/>
                    </a:cubicBezTo>
                    <a:cubicBezTo>
                      <a:pt x="983" y="400"/>
                      <a:pt x="639" y="19"/>
                      <a:pt x="492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1545;p22"/>
              <p:cNvSpPr/>
              <p:nvPr/>
            </p:nvSpPr>
            <p:spPr>
              <a:xfrm>
                <a:off x="3329202" y="2947632"/>
                <a:ext cx="250852" cy="140643"/>
              </a:xfrm>
              <a:custGeom>
                <a:avLst/>
                <a:gdLst/>
                <a:ahLst/>
                <a:cxnLst/>
                <a:rect l="l" t="t" r="r" b="b"/>
                <a:pathLst>
                  <a:path w="2415" h="1354" extrusionOk="0">
                    <a:moveTo>
                      <a:pt x="1467" y="0"/>
                    </a:moveTo>
                    <a:cubicBezTo>
                      <a:pt x="1461" y="0"/>
                      <a:pt x="1455" y="1"/>
                      <a:pt x="1450" y="1"/>
                    </a:cubicBezTo>
                    <a:lnTo>
                      <a:pt x="1438" y="1"/>
                    </a:lnTo>
                    <a:cubicBezTo>
                      <a:pt x="1426" y="7"/>
                      <a:pt x="1419" y="7"/>
                      <a:pt x="1413" y="13"/>
                    </a:cubicBezTo>
                    <a:cubicBezTo>
                      <a:pt x="1376" y="32"/>
                      <a:pt x="1358" y="69"/>
                      <a:pt x="1358" y="112"/>
                    </a:cubicBezTo>
                    <a:cubicBezTo>
                      <a:pt x="1362" y="185"/>
                      <a:pt x="1347" y="217"/>
                      <a:pt x="1311" y="217"/>
                    </a:cubicBezTo>
                    <a:cubicBezTo>
                      <a:pt x="1292" y="217"/>
                      <a:pt x="1267" y="208"/>
                      <a:pt x="1235" y="192"/>
                    </a:cubicBezTo>
                    <a:cubicBezTo>
                      <a:pt x="1223" y="186"/>
                      <a:pt x="1204" y="179"/>
                      <a:pt x="1192" y="173"/>
                    </a:cubicBezTo>
                    <a:cubicBezTo>
                      <a:pt x="1112" y="124"/>
                      <a:pt x="1026" y="93"/>
                      <a:pt x="952" y="93"/>
                    </a:cubicBezTo>
                    <a:cubicBezTo>
                      <a:pt x="903" y="93"/>
                      <a:pt x="854" y="106"/>
                      <a:pt x="830" y="130"/>
                    </a:cubicBezTo>
                    <a:cubicBezTo>
                      <a:pt x="817" y="136"/>
                      <a:pt x="811" y="149"/>
                      <a:pt x="805" y="161"/>
                    </a:cubicBezTo>
                    <a:cubicBezTo>
                      <a:pt x="805" y="167"/>
                      <a:pt x="799" y="179"/>
                      <a:pt x="799" y="192"/>
                    </a:cubicBezTo>
                    <a:cubicBezTo>
                      <a:pt x="799" y="198"/>
                      <a:pt x="799" y="210"/>
                      <a:pt x="799" y="222"/>
                    </a:cubicBezTo>
                    <a:cubicBezTo>
                      <a:pt x="799" y="253"/>
                      <a:pt x="805" y="284"/>
                      <a:pt x="780" y="302"/>
                    </a:cubicBezTo>
                    <a:cubicBezTo>
                      <a:pt x="780" y="308"/>
                      <a:pt x="768" y="308"/>
                      <a:pt x="762" y="308"/>
                    </a:cubicBezTo>
                    <a:cubicBezTo>
                      <a:pt x="762" y="315"/>
                      <a:pt x="756" y="315"/>
                      <a:pt x="756" y="315"/>
                    </a:cubicBezTo>
                    <a:cubicBezTo>
                      <a:pt x="737" y="315"/>
                      <a:pt x="719" y="315"/>
                      <a:pt x="688" y="308"/>
                    </a:cubicBezTo>
                    <a:cubicBezTo>
                      <a:pt x="630" y="299"/>
                      <a:pt x="575" y="294"/>
                      <a:pt x="525" y="294"/>
                    </a:cubicBezTo>
                    <a:cubicBezTo>
                      <a:pt x="507" y="294"/>
                      <a:pt x="490" y="294"/>
                      <a:pt x="473" y="296"/>
                    </a:cubicBezTo>
                    <a:cubicBezTo>
                      <a:pt x="363" y="302"/>
                      <a:pt x="289" y="327"/>
                      <a:pt x="258" y="388"/>
                    </a:cubicBezTo>
                    <a:cubicBezTo>
                      <a:pt x="215" y="499"/>
                      <a:pt x="369" y="536"/>
                      <a:pt x="357" y="603"/>
                    </a:cubicBezTo>
                    <a:cubicBezTo>
                      <a:pt x="357" y="616"/>
                      <a:pt x="350" y="622"/>
                      <a:pt x="344" y="628"/>
                    </a:cubicBezTo>
                    <a:cubicBezTo>
                      <a:pt x="338" y="628"/>
                      <a:pt x="332" y="634"/>
                      <a:pt x="326" y="640"/>
                    </a:cubicBezTo>
                    <a:cubicBezTo>
                      <a:pt x="307" y="646"/>
                      <a:pt x="289" y="652"/>
                      <a:pt x="264" y="659"/>
                    </a:cubicBezTo>
                    <a:cubicBezTo>
                      <a:pt x="123" y="695"/>
                      <a:pt x="0" y="757"/>
                      <a:pt x="43" y="984"/>
                    </a:cubicBezTo>
                    <a:cubicBezTo>
                      <a:pt x="49" y="1009"/>
                      <a:pt x="55" y="1027"/>
                      <a:pt x="68" y="1052"/>
                    </a:cubicBezTo>
                    <a:cubicBezTo>
                      <a:pt x="117" y="1178"/>
                      <a:pt x="223" y="1232"/>
                      <a:pt x="318" y="1232"/>
                    </a:cubicBezTo>
                    <a:cubicBezTo>
                      <a:pt x="352" y="1232"/>
                      <a:pt x="384" y="1225"/>
                      <a:pt x="412" y="1211"/>
                    </a:cubicBezTo>
                    <a:cubicBezTo>
                      <a:pt x="464" y="1187"/>
                      <a:pt x="498" y="1172"/>
                      <a:pt x="522" y="1172"/>
                    </a:cubicBezTo>
                    <a:cubicBezTo>
                      <a:pt x="552" y="1172"/>
                      <a:pt x="567" y="1194"/>
                      <a:pt x="584" y="1248"/>
                    </a:cubicBezTo>
                    <a:cubicBezTo>
                      <a:pt x="598" y="1306"/>
                      <a:pt x="626" y="1354"/>
                      <a:pt x="690" y="1354"/>
                    </a:cubicBezTo>
                    <a:cubicBezTo>
                      <a:pt x="734" y="1354"/>
                      <a:pt x="797" y="1331"/>
                      <a:pt x="885" y="1273"/>
                    </a:cubicBezTo>
                    <a:cubicBezTo>
                      <a:pt x="956" y="1225"/>
                      <a:pt x="1006" y="1194"/>
                      <a:pt x="1047" y="1194"/>
                    </a:cubicBezTo>
                    <a:cubicBezTo>
                      <a:pt x="1074" y="1194"/>
                      <a:pt x="1097" y="1207"/>
                      <a:pt x="1118" y="1236"/>
                    </a:cubicBezTo>
                    <a:cubicBezTo>
                      <a:pt x="1150" y="1279"/>
                      <a:pt x="1177" y="1310"/>
                      <a:pt x="1216" y="1310"/>
                    </a:cubicBezTo>
                    <a:cubicBezTo>
                      <a:pt x="1260" y="1310"/>
                      <a:pt x="1320" y="1268"/>
                      <a:pt x="1419" y="1156"/>
                    </a:cubicBezTo>
                    <a:cubicBezTo>
                      <a:pt x="1522" y="1043"/>
                      <a:pt x="1616" y="1000"/>
                      <a:pt x="1678" y="1000"/>
                    </a:cubicBezTo>
                    <a:cubicBezTo>
                      <a:pt x="1687" y="1000"/>
                      <a:pt x="1695" y="1001"/>
                      <a:pt x="1702" y="1003"/>
                    </a:cubicBezTo>
                    <a:cubicBezTo>
                      <a:pt x="1782" y="1015"/>
                      <a:pt x="1745" y="1119"/>
                      <a:pt x="1819" y="1138"/>
                    </a:cubicBezTo>
                    <a:cubicBezTo>
                      <a:pt x="1823" y="1138"/>
                      <a:pt x="1827" y="1138"/>
                      <a:pt x="1831" y="1138"/>
                    </a:cubicBezTo>
                    <a:cubicBezTo>
                      <a:pt x="1885" y="1138"/>
                      <a:pt x="1953" y="1098"/>
                      <a:pt x="2021" y="898"/>
                    </a:cubicBezTo>
                    <a:cubicBezTo>
                      <a:pt x="2101" y="659"/>
                      <a:pt x="2286" y="431"/>
                      <a:pt x="2415" y="401"/>
                    </a:cubicBezTo>
                    <a:lnTo>
                      <a:pt x="2408" y="401"/>
                    </a:lnTo>
                    <a:cubicBezTo>
                      <a:pt x="2077" y="364"/>
                      <a:pt x="1905" y="265"/>
                      <a:pt x="1745" y="143"/>
                    </a:cubicBezTo>
                    <a:cubicBezTo>
                      <a:pt x="1720" y="124"/>
                      <a:pt x="1696" y="106"/>
                      <a:pt x="1677" y="87"/>
                    </a:cubicBezTo>
                    <a:cubicBezTo>
                      <a:pt x="1594" y="26"/>
                      <a:pt x="1521" y="0"/>
                      <a:pt x="1467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1546;p22"/>
              <p:cNvSpPr/>
              <p:nvPr/>
            </p:nvSpPr>
            <p:spPr>
              <a:xfrm>
                <a:off x="2272382" y="2952826"/>
                <a:ext cx="323667" cy="167962"/>
              </a:xfrm>
              <a:custGeom>
                <a:avLst/>
                <a:gdLst/>
                <a:ahLst/>
                <a:cxnLst/>
                <a:rect l="l" t="t" r="r" b="b"/>
                <a:pathLst>
                  <a:path w="3116" h="1617" extrusionOk="0">
                    <a:moveTo>
                      <a:pt x="3108" y="915"/>
                    </a:moveTo>
                    <a:lnTo>
                      <a:pt x="3108" y="915"/>
                    </a:lnTo>
                    <a:cubicBezTo>
                      <a:pt x="3109" y="915"/>
                      <a:pt x="3109" y="916"/>
                      <a:pt x="3109" y="916"/>
                    </a:cubicBezTo>
                    <a:lnTo>
                      <a:pt x="3115" y="916"/>
                    </a:lnTo>
                    <a:cubicBezTo>
                      <a:pt x="3113" y="916"/>
                      <a:pt x="3111" y="915"/>
                      <a:pt x="3108" y="915"/>
                    </a:cubicBezTo>
                    <a:close/>
                    <a:moveTo>
                      <a:pt x="1346" y="0"/>
                    </a:moveTo>
                    <a:cubicBezTo>
                      <a:pt x="1297" y="0"/>
                      <a:pt x="1260" y="19"/>
                      <a:pt x="1229" y="50"/>
                    </a:cubicBezTo>
                    <a:cubicBezTo>
                      <a:pt x="1186" y="99"/>
                      <a:pt x="1192" y="179"/>
                      <a:pt x="1162" y="209"/>
                    </a:cubicBezTo>
                    <a:cubicBezTo>
                      <a:pt x="1156" y="215"/>
                      <a:pt x="1143" y="215"/>
                      <a:pt x="1137" y="215"/>
                    </a:cubicBezTo>
                    <a:lnTo>
                      <a:pt x="1131" y="215"/>
                    </a:lnTo>
                    <a:cubicBezTo>
                      <a:pt x="1127" y="217"/>
                      <a:pt x="1122" y="218"/>
                      <a:pt x="1116" y="218"/>
                    </a:cubicBezTo>
                    <a:cubicBezTo>
                      <a:pt x="1097" y="218"/>
                      <a:pt x="1070" y="210"/>
                      <a:pt x="1033" y="191"/>
                    </a:cubicBezTo>
                    <a:cubicBezTo>
                      <a:pt x="873" y="117"/>
                      <a:pt x="732" y="74"/>
                      <a:pt x="621" y="74"/>
                    </a:cubicBezTo>
                    <a:cubicBezTo>
                      <a:pt x="590" y="74"/>
                      <a:pt x="560" y="80"/>
                      <a:pt x="535" y="93"/>
                    </a:cubicBezTo>
                    <a:cubicBezTo>
                      <a:pt x="529" y="99"/>
                      <a:pt x="523" y="99"/>
                      <a:pt x="517" y="99"/>
                    </a:cubicBezTo>
                    <a:cubicBezTo>
                      <a:pt x="504" y="111"/>
                      <a:pt x="492" y="117"/>
                      <a:pt x="480" y="136"/>
                    </a:cubicBezTo>
                    <a:cubicBezTo>
                      <a:pt x="406" y="228"/>
                      <a:pt x="486" y="301"/>
                      <a:pt x="510" y="369"/>
                    </a:cubicBezTo>
                    <a:cubicBezTo>
                      <a:pt x="517" y="381"/>
                      <a:pt x="523" y="394"/>
                      <a:pt x="523" y="406"/>
                    </a:cubicBezTo>
                    <a:cubicBezTo>
                      <a:pt x="523" y="412"/>
                      <a:pt x="523" y="424"/>
                      <a:pt x="517" y="437"/>
                    </a:cubicBezTo>
                    <a:cubicBezTo>
                      <a:pt x="510" y="455"/>
                      <a:pt x="492" y="461"/>
                      <a:pt x="467" y="467"/>
                    </a:cubicBezTo>
                    <a:lnTo>
                      <a:pt x="357" y="467"/>
                    </a:lnTo>
                    <a:cubicBezTo>
                      <a:pt x="308" y="467"/>
                      <a:pt x="265" y="467"/>
                      <a:pt x="222" y="480"/>
                    </a:cubicBezTo>
                    <a:cubicBezTo>
                      <a:pt x="173" y="492"/>
                      <a:pt x="123" y="516"/>
                      <a:pt x="87" y="553"/>
                    </a:cubicBezTo>
                    <a:cubicBezTo>
                      <a:pt x="44" y="602"/>
                      <a:pt x="13" y="676"/>
                      <a:pt x="7" y="787"/>
                    </a:cubicBezTo>
                    <a:lnTo>
                      <a:pt x="7" y="793"/>
                    </a:lnTo>
                    <a:cubicBezTo>
                      <a:pt x="1" y="805"/>
                      <a:pt x="1" y="817"/>
                      <a:pt x="1" y="836"/>
                    </a:cubicBezTo>
                    <a:cubicBezTo>
                      <a:pt x="7" y="848"/>
                      <a:pt x="7" y="860"/>
                      <a:pt x="7" y="879"/>
                    </a:cubicBezTo>
                    <a:cubicBezTo>
                      <a:pt x="29" y="1091"/>
                      <a:pt x="193" y="1202"/>
                      <a:pt x="334" y="1202"/>
                    </a:cubicBezTo>
                    <a:cubicBezTo>
                      <a:pt x="348" y="1202"/>
                      <a:pt x="362" y="1201"/>
                      <a:pt x="375" y="1198"/>
                    </a:cubicBezTo>
                    <a:cubicBezTo>
                      <a:pt x="424" y="1191"/>
                      <a:pt x="460" y="1186"/>
                      <a:pt x="488" y="1186"/>
                    </a:cubicBezTo>
                    <a:cubicBezTo>
                      <a:pt x="551" y="1186"/>
                      <a:pt x="566" y="1213"/>
                      <a:pt x="566" y="1303"/>
                    </a:cubicBezTo>
                    <a:cubicBezTo>
                      <a:pt x="566" y="1399"/>
                      <a:pt x="591" y="1480"/>
                      <a:pt x="720" y="1480"/>
                    </a:cubicBezTo>
                    <a:cubicBezTo>
                      <a:pt x="771" y="1480"/>
                      <a:pt x="839" y="1468"/>
                      <a:pt x="928" y="1438"/>
                    </a:cubicBezTo>
                    <a:cubicBezTo>
                      <a:pt x="1007" y="1412"/>
                      <a:pt x="1070" y="1396"/>
                      <a:pt x="1118" y="1396"/>
                    </a:cubicBezTo>
                    <a:cubicBezTo>
                      <a:pt x="1173" y="1396"/>
                      <a:pt x="1209" y="1418"/>
                      <a:pt x="1229" y="1475"/>
                    </a:cubicBezTo>
                    <a:cubicBezTo>
                      <a:pt x="1260" y="1553"/>
                      <a:pt x="1287" y="1607"/>
                      <a:pt x="1356" y="1607"/>
                    </a:cubicBezTo>
                    <a:cubicBezTo>
                      <a:pt x="1411" y="1607"/>
                      <a:pt x="1494" y="1572"/>
                      <a:pt x="1629" y="1487"/>
                    </a:cubicBezTo>
                    <a:cubicBezTo>
                      <a:pt x="1755" y="1407"/>
                      <a:pt x="1863" y="1379"/>
                      <a:pt x="1939" y="1379"/>
                    </a:cubicBezTo>
                    <a:cubicBezTo>
                      <a:pt x="1974" y="1379"/>
                      <a:pt x="2002" y="1385"/>
                      <a:pt x="2022" y="1395"/>
                    </a:cubicBezTo>
                    <a:cubicBezTo>
                      <a:pt x="2120" y="1444"/>
                      <a:pt x="2040" y="1561"/>
                      <a:pt x="2126" y="1604"/>
                    </a:cubicBezTo>
                    <a:cubicBezTo>
                      <a:pt x="2141" y="1611"/>
                      <a:pt x="2159" y="1617"/>
                      <a:pt x="2179" y="1617"/>
                    </a:cubicBezTo>
                    <a:cubicBezTo>
                      <a:pt x="2241" y="1617"/>
                      <a:pt x="2329" y="1568"/>
                      <a:pt x="2458" y="1383"/>
                    </a:cubicBezTo>
                    <a:cubicBezTo>
                      <a:pt x="2637" y="1126"/>
                      <a:pt x="2933" y="915"/>
                      <a:pt x="3101" y="915"/>
                    </a:cubicBezTo>
                    <a:cubicBezTo>
                      <a:pt x="3104" y="915"/>
                      <a:pt x="3106" y="915"/>
                      <a:pt x="3108" y="915"/>
                    </a:cubicBezTo>
                    <a:lnTo>
                      <a:pt x="3108" y="915"/>
                    </a:lnTo>
                    <a:cubicBezTo>
                      <a:pt x="2716" y="756"/>
                      <a:pt x="2538" y="572"/>
                      <a:pt x="2384" y="363"/>
                    </a:cubicBezTo>
                    <a:cubicBezTo>
                      <a:pt x="2360" y="332"/>
                      <a:pt x="2341" y="301"/>
                      <a:pt x="2317" y="271"/>
                    </a:cubicBezTo>
                    <a:cubicBezTo>
                      <a:pt x="2237" y="160"/>
                      <a:pt x="2157" y="105"/>
                      <a:pt x="2089" y="86"/>
                    </a:cubicBezTo>
                    <a:cubicBezTo>
                      <a:pt x="2077" y="80"/>
                      <a:pt x="2065" y="80"/>
                      <a:pt x="2046" y="80"/>
                    </a:cubicBezTo>
                    <a:cubicBezTo>
                      <a:pt x="1991" y="86"/>
                      <a:pt x="1942" y="123"/>
                      <a:pt x="1930" y="185"/>
                    </a:cubicBezTo>
                    <a:cubicBezTo>
                      <a:pt x="1905" y="265"/>
                      <a:pt x="1880" y="301"/>
                      <a:pt x="1844" y="301"/>
                    </a:cubicBezTo>
                    <a:cubicBezTo>
                      <a:pt x="1807" y="301"/>
                      <a:pt x="1758" y="265"/>
                      <a:pt x="1696" y="197"/>
                    </a:cubicBezTo>
                    <a:cubicBezTo>
                      <a:pt x="1586" y="80"/>
                      <a:pt x="1450" y="7"/>
                      <a:pt x="1346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1547;p22"/>
              <p:cNvSpPr/>
              <p:nvPr/>
            </p:nvSpPr>
            <p:spPr>
              <a:xfrm>
                <a:off x="2624621" y="3275667"/>
                <a:ext cx="182608" cy="309644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981" extrusionOk="0">
                    <a:moveTo>
                      <a:pt x="1052" y="1"/>
                    </a:moveTo>
                    <a:cubicBezTo>
                      <a:pt x="838" y="1"/>
                      <a:pt x="713" y="169"/>
                      <a:pt x="713" y="302"/>
                    </a:cubicBezTo>
                    <a:cubicBezTo>
                      <a:pt x="713" y="435"/>
                      <a:pt x="709" y="479"/>
                      <a:pt x="636" y="479"/>
                    </a:cubicBezTo>
                    <a:cubicBezTo>
                      <a:pt x="622" y="479"/>
                      <a:pt x="605" y="477"/>
                      <a:pt x="584" y="474"/>
                    </a:cubicBezTo>
                    <a:cubicBezTo>
                      <a:pt x="563" y="470"/>
                      <a:pt x="543" y="467"/>
                      <a:pt x="523" y="467"/>
                    </a:cubicBezTo>
                    <a:cubicBezTo>
                      <a:pt x="425" y="467"/>
                      <a:pt x="358" y="533"/>
                      <a:pt x="394" y="800"/>
                    </a:cubicBezTo>
                    <a:cubicBezTo>
                      <a:pt x="425" y="978"/>
                      <a:pt x="419" y="1064"/>
                      <a:pt x="314" y="1082"/>
                    </a:cubicBezTo>
                    <a:cubicBezTo>
                      <a:pt x="167" y="1113"/>
                      <a:pt x="99" y="1144"/>
                      <a:pt x="234" y="1463"/>
                    </a:cubicBezTo>
                    <a:cubicBezTo>
                      <a:pt x="320" y="1660"/>
                      <a:pt x="302" y="1801"/>
                      <a:pt x="265" y="1856"/>
                    </a:cubicBezTo>
                    <a:cubicBezTo>
                      <a:pt x="242" y="1889"/>
                      <a:pt x="213" y="1896"/>
                      <a:pt x="183" y="1896"/>
                    </a:cubicBezTo>
                    <a:cubicBezTo>
                      <a:pt x="158" y="1896"/>
                      <a:pt x="132" y="1891"/>
                      <a:pt x="109" y="1891"/>
                    </a:cubicBezTo>
                    <a:cubicBezTo>
                      <a:pt x="84" y="1891"/>
                      <a:pt x="61" y="1896"/>
                      <a:pt x="44" y="1918"/>
                    </a:cubicBezTo>
                    <a:cubicBezTo>
                      <a:pt x="7" y="1973"/>
                      <a:pt x="1" y="2071"/>
                      <a:pt x="203" y="2274"/>
                    </a:cubicBezTo>
                    <a:cubicBezTo>
                      <a:pt x="431" y="2495"/>
                      <a:pt x="584" y="2821"/>
                      <a:pt x="548" y="2981"/>
                    </a:cubicBezTo>
                    <a:lnTo>
                      <a:pt x="554" y="2981"/>
                    </a:lnTo>
                    <a:cubicBezTo>
                      <a:pt x="769" y="2624"/>
                      <a:pt x="971" y="2483"/>
                      <a:pt x="1199" y="2366"/>
                    </a:cubicBezTo>
                    <a:cubicBezTo>
                      <a:pt x="1229" y="2354"/>
                      <a:pt x="1260" y="2336"/>
                      <a:pt x="1297" y="2323"/>
                    </a:cubicBezTo>
                    <a:cubicBezTo>
                      <a:pt x="1463" y="2243"/>
                      <a:pt x="1524" y="2145"/>
                      <a:pt x="1524" y="2065"/>
                    </a:cubicBezTo>
                    <a:cubicBezTo>
                      <a:pt x="1518" y="2022"/>
                      <a:pt x="1487" y="1979"/>
                      <a:pt x="1438" y="1955"/>
                    </a:cubicBezTo>
                    <a:cubicBezTo>
                      <a:pt x="1352" y="1918"/>
                      <a:pt x="1328" y="1875"/>
                      <a:pt x="1352" y="1832"/>
                    </a:cubicBezTo>
                    <a:cubicBezTo>
                      <a:pt x="1358" y="1819"/>
                      <a:pt x="1371" y="1813"/>
                      <a:pt x="1377" y="1801"/>
                    </a:cubicBezTo>
                    <a:cubicBezTo>
                      <a:pt x="1395" y="1783"/>
                      <a:pt x="1426" y="1758"/>
                      <a:pt x="1463" y="1733"/>
                    </a:cubicBezTo>
                    <a:cubicBezTo>
                      <a:pt x="1555" y="1672"/>
                      <a:pt x="1629" y="1598"/>
                      <a:pt x="1672" y="1525"/>
                    </a:cubicBezTo>
                    <a:cubicBezTo>
                      <a:pt x="1684" y="1506"/>
                      <a:pt x="1690" y="1482"/>
                      <a:pt x="1696" y="1463"/>
                    </a:cubicBezTo>
                    <a:cubicBezTo>
                      <a:pt x="1703" y="1451"/>
                      <a:pt x="1709" y="1439"/>
                      <a:pt x="1709" y="1426"/>
                    </a:cubicBezTo>
                    <a:cubicBezTo>
                      <a:pt x="1715" y="1389"/>
                      <a:pt x="1709" y="1359"/>
                      <a:pt x="1696" y="1328"/>
                    </a:cubicBezTo>
                    <a:cubicBezTo>
                      <a:pt x="1690" y="1322"/>
                      <a:pt x="1690" y="1316"/>
                      <a:pt x="1684" y="1310"/>
                    </a:cubicBezTo>
                    <a:cubicBezTo>
                      <a:pt x="1678" y="1303"/>
                      <a:pt x="1672" y="1297"/>
                      <a:pt x="1666" y="1297"/>
                    </a:cubicBezTo>
                    <a:cubicBezTo>
                      <a:pt x="1647" y="1279"/>
                      <a:pt x="1616" y="1267"/>
                      <a:pt x="1592" y="1254"/>
                    </a:cubicBezTo>
                    <a:cubicBezTo>
                      <a:pt x="1586" y="1254"/>
                      <a:pt x="1586" y="1248"/>
                      <a:pt x="1580" y="1248"/>
                    </a:cubicBezTo>
                    <a:cubicBezTo>
                      <a:pt x="1561" y="1236"/>
                      <a:pt x="1543" y="1230"/>
                      <a:pt x="1537" y="1211"/>
                    </a:cubicBezTo>
                    <a:cubicBezTo>
                      <a:pt x="1537" y="1205"/>
                      <a:pt x="1537" y="1199"/>
                      <a:pt x="1537" y="1193"/>
                    </a:cubicBezTo>
                    <a:cubicBezTo>
                      <a:pt x="1537" y="1168"/>
                      <a:pt x="1549" y="1138"/>
                      <a:pt x="1580" y="1095"/>
                    </a:cubicBezTo>
                    <a:cubicBezTo>
                      <a:pt x="1616" y="1039"/>
                      <a:pt x="1647" y="984"/>
                      <a:pt x="1678" y="935"/>
                    </a:cubicBezTo>
                    <a:cubicBezTo>
                      <a:pt x="1690" y="910"/>
                      <a:pt x="1703" y="886"/>
                      <a:pt x="1709" y="861"/>
                    </a:cubicBezTo>
                    <a:cubicBezTo>
                      <a:pt x="1746" y="787"/>
                      <a:pt x="1758" y="720"/>
                      <a:pt x="1758" y="664"/>
                    </a:cubicBezTo>
                    <a:cubicBezTo>
                      <a:pt x="1752" y="634"/>
                      <a:pt x="1746" y="603"/>
                      <a:pt x="1721" y="578"/>
                    </a:cubicBezTo>
                    <a:cubicBezTo>
                      <a:pt x="1690" y="544"/>
                      <a:pt x="1657" y="533"/>
                      <a:pt x="1624" y="533"/>
                    </a:cubicBezTo>
                    <a:cubicBezTo>
                      <a:pt x="1605" y="533"/>
                      <a:pt x="1586" y="537"/>
                      <a:pt x="1567" y="542"/>
                    </a:cubicBezTo>
                    <a:cubicBezTo>
                      <a:pt x="1549" y="548"/>
                      <a:pt x="1537" y="554"/>
                      <a:pt x="1518" y="560"/>
                    </a:cubicBezTo>
                    <a:cubicBezTo>
                      <a:pt x="1500" y="569"/>
                      <a:pt x="1486" y="575"/>
                      <a:pt x="1472" y="575"/>
                    </a:cubicBezTo>
                    <a:cubicBezTo>
                      <a:pt x="1467" y="575"/>
                      <a:pt x="1462" y="574"/>
                      <a:pt x="1457" y="572"/>
                    </a:cubicBezTo>
                    <a:lnTo>
                      <a:pt x="1438" y="572"/>
                    </a:lnTo>
                    <a:cubicBezTo>
                      <a:pt x="1438" y="572"/>
                      <a:pt x="1432" y="566"/>
                      <a:pt x="1426" y="566"/>
                    </a:cubicBezTo>
                    <a:cubicBezTo>
                      <a:pt x="1401" y="548"/>
                      <a:pt x="1401" y="511"/>
                      <a:pt x="1414" y="462"/>
                    </a:cubicBezTo>
                    <a:cubicBezTo>
                      <a:pt x="1414" y="456"/>
                      <a:pt x="1414" y="449"/>
                      <a:pt x="1414" y="437"/>
                    </a:cubicBezTo>
                    <a:cubicBezTo>
                      <a:pt x="1426" y="406"/>
                      <a:pt x="1426" y="376"/>
                      <a:pt x="1432" y="345"/>
                    </a:cubicBezTo>
                    <a:cubicBezTo>
                      <a:pt x="1432" y="339"/>
                      <a:pt x="1432" y="339"/>
                      <a:pt x="1432" y="339"/>
                    </a:cubicBezTo>
                    <a:cubicBezTo>
                      <a:pt x="1432" y="314"/>
                      <a:pt x="1432" y="296"/>
                      <a:pt x="1432" y="277"/>
                    </a:cubicBezTo>
                    <a:cubicBezTo>
                      <a:pt x="1432" y="265"/>
                      <a:pt x="1426" y="253"/>
                      <a:pt x="1426" y="247"/>
                    </a:cubicBezTo>
                    <a:cubicBezTo>
                      <a:pt x="1408" y="142"/>
                      <a:pt x="1346" y="56"/>
                      <a:pt x="1174" y="13"/>
                    </a:cubicBezTo>
                    <a:lnTo>
                      <a:pt x="1162" y="13"/>
                    </a:lnTo>
                    <a:cubicBezTo>
                      <a:pt x="1150" y="13"/>
                      <a:pt x="1137" y="7"/>
                      <a:pt x="1125" y="7"/>
                    </a:cubicBezTo>
                    <a:cubicBezTo>
                      <a:pt x="1100" y="3"/>
                      <a:pt x="1076" y="1"/>
                      <a:pt x="1052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1548;p22"/>
              <p:cNvSpPr/>
              <p:nvPr/>
            </p:nvSpPr>
            <p:spPr>
              <a:xfrm>
                <a:off x="3608001" y="2951579"/>
                <a:ext cx="165469" cy="14230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370" extrusionOk="0">
                    <a:moveTo>
                      <a:pt x="578" y="0"/>
                    </a:moveTo>
                    <a:cubicBezTo>
                      <a:pt x="505" y="19"/>
                      <a:pt x="517" y="86"/>
                      <a:pt x="511" y="135"/>
                    </a:cubicBezTo>
                    <a:cubicBezTo>
                      <a:pt x="505" y="148"/>
                      <a:pt x="499" y="160"/>
                      <a:pt x="486" y="166"/>
                    </a:cubicBezTo>
                    <a:cubicBezTo>
                      <a:pt x="480" y="169"/>
                      <a:pt x="476" y="171"/>
                      <a:pt x="471" y="171"/>
                    </a:cubicBezTo>
                    <a:cubicBezTo>
                      <a:pt x="466" y="171"/>
                      <a:pt x="462" y="169"/>
                      <a:pt x="456" y="166"/>
                    </a:cubicBezTo>
                    <a:cubicBezTo>
                      <a:pt x="449" y="160"/>
                      <a:pt x="443" y="154"/>
                      <a:pt x="431" y="154"/>
                    </a:cubicBezTo>
                    <a:cubicBezTo>
                      <a:pt x="425" y="148"/>
                      <a:pt x="419" y="141"/>
                      <a:pt x="413" y="135"/>
                    </a:cubicBezTo>
                    <a:cubicBezTo>
                      <a:pt x="400" y="123"/>
                      <a:pt x="394" y="117"/>
                      <a:pt x="382" y="111"/>
                    </a:cubicBezTo>
                    <a:cubicBezTo>
                      <a:pt x="370" y="105"/>
                      <a:pt x="357" y="92"/>
                      <a:pt x="345" y="86"/>
                    </a:cubicBezTo>
                    <a:cubicBezTo>
                      <a:pt x="317" y="72"/>
                      <a:pt x="290" y="65"/>
                      <a:pt x="259" y="65"/>
                    </a:cubicBezTo>
                    <a:cubicBezTo>
                      <a:pt x="249" y="65"/>
                      <a:pt x="239" y="66"/>
                      <a:pt x="228" y="68"/>
                    </a:cubicBezTo>
                    <a:cubicBezTo>
                      <a:pt x="191" y="74"/>
                      <a:pt x="148" y="98"/>
                      <a:pt x="105" y="154"/>
                    </a:cubicBezTo>
                    <a:cubicBezTo>
                      <a:pt x="93" y="166"/>
                      <a:pt x="81" y="184"/>
                      <a:pt x="75" y="197"/>
                    </a:cubicBezTo>
                    <a:cubicBezTo>
                      <a:pt x="1" y="326"/>
                      <a:pt x="56" y="449"/>
                      <a:pt x="136" y="492"/>
                    </a:cubicBezTo>
                    <a:cubicBezTo>
                      <a:pt x="228" y="535"/>
                      <a:pt x="247" y="547"/>
                      <a:pt x="198" y="614"/>
                    </a:cubicBezTo>
                    <a:cubicBezTo>
                      <a:pt x="148" y="676"/>
                      <a:pt x="136" y="743"/>
                      <a:pt x="327" y="811"/>
                    </a:cubicBezTo>
                    <a:cubicBezTo>
                      <a:pt x="431" y="848"/>
                      <a:pt x="480" y="872"/>
                      <a:pt x="462" y="940"/>
                    </a:cubicBezTo>
                    <a:cubicBezTo>
                      <a:pt x="437" y="1026"/>
                      <a:pt x="437" y="1075"/>
                      <a:pt x="652" y="1087"/>
                    </a:cubicBezTo>
                    <a:cubicBezTo>
                      <a:pt x="787" y="1100"/>
                      <a:pt x="861" y="1149"/>
                      <a:pt x="879" y="1186"/>
                    </a:cubicBezTo>
                    <a:cubicBezTo>
                      <a:pt x="910" y="1241"/>
                      <a:pt x="830" y="1272"/>
                      <a:pt x="855" y="1327"/>
                    </a:cubicBezTo>
                    <a:cubicBezTo>
                      <a:pt x="866" y="1349"/>
                      <a:pt x="891" y="1370"/>
                      <a:pt x="947" y="1370"/>
                    </a:cubicBezTo>
                    <a:cubicBezTo>
                      <a:pt x="983" y="1370"/>
                      <a:pt x="1033" y="1361"/>
                      <a:pt x="1101" y="1339"/>
                    </a:cubicBezTo>
                    <a:cubicBezTo>
                      <a:pt x="1189" y="1307"/>
                      <a:pt x="1288" y="1292"/>
                      <a:pt x="1375" y="1292"/>
                    </a:cubicBezTo>
                    <a:cubicBezTo>
                      <a:pt x="1471" y="1292"/>
                      <a:pt x="1554" y="1310"/>
                      <a:pt x="1592" y="1346"/>
                    </a:cubicBezTo>
                    <a:cubicBezTo>
                      <a:pt x="1586" y="1333"/>
                      <a:pt x="1586" y="1327"/>
                      <a:pt x="1580" y="1315"/>
                    </a:cubicBezTo>
                    <a:cubicBezTo>
                      <a:pt x="1561" y="1296"/>
                      <a:pt x="1549" y="1272"/>
                      <a:pt x="1543" y="1253"/>
                    </a:cubicBezTo>
                    <a:cubicBezTo>
                      <a:pt x="1537" y="1247"/>
                      <a:pt x="1537" y="1241"/>
                      <a:pt x="1531" y="1235"/>
                    </a:cubicBezTo>
                    <a:cubicBezTo>
                      <a:pt x="1518" y="1210"/>
                      <a:pt x="1512" y="1186"/>
                      <a:pt x="1500" y="1167"/>
                    </a:cubicBezTo>
                    <a:cubicBezTo>
                      <a:pt x="1500" y="1161"/>
                      <a:pt x="1500" y="1155"/>
                      <a:pt x="1494" y="1155"/>
                    </a:cubicBezTo>
                    <a:cubicBezTo>
                      <a:pt x="1488" y="1130"/>
                      <a:pt x="1482" y="1106"/>
                      <a:pt x="1475" y="1087"/>
                    </a:cubicBezTo>
                    <a:cubicBezTo>
                      <a:pt x="1469" y="1081"/>
                      <a:pt x="1469" y="1081"/>
                      <a:pt x="1469" y="1075"/>
                    </a:cubicBezTo>
                    <a:cubicBezTo>
                      <a:pt x="1463" y="1057"/>
                      <a:pt x="1457" y="1032"/>
                      <a:pt x="1451" y="1014"/>
                    </a:cubicBezTo>
                    <a:cubicBezTo>
                      <a:pt x="1451" y="1014"/>
                      <a:pt x="1451" y="1008"/>
                      <a:pt x="1451" y="1008"/>
                    </a:cubicBezTo>
                    <a:cubicBezTo>
                      <a:pt x="1445" y="989"/>
                      <a:pt x="1445" y="965"/>
                      <a:pt x="1445" y="940"/>
                    </a:cubicBezTo>
                    <a:cubicBezTo>
                      <a:pt x="1439" y="915"/>
                      <a:pt x="1439" y="897"/>
                      <a:pt x="1439" y="872"/>
                    </a:cubicBezTo>
                    <a:lnTo>
                      <a:pt x="1439" y="866"/>
                    </a:lnTo>
                    <a:cubicBezTo>
                      <a:pt x="1432" y="848"/>
                      <a:pt x="1432" y="823"/>
                      <a:pt x="1432" y="805"/>
                    </a:cubicBezTo>
                    <a:cubicBezTo>
                      <a:pt x="1432" y="780"/>
                      <a:pt x="1432" y="762"/>
                      <a:pt x="1439" y="737"/>
                    </a:cubicBezTo>
                    <a:cubicBezTo>
                      <a:pt x="1439" y="633"/>
                      <a:pt x="1408" y="565"/>
                      <a:pt x="1365" y="541"/>
                    </a:cubicBezTo>
                    <a:cubicBezTo>
                      <a:pt x="1352" y="536"/>
                      <a:pt x="1339" y="533"/>
                      <a:pt x="1327" y="533"/>
                    </a:cubicBezTo>
                    <a:cubicBezTo>
                      <a:pt x="1309" y="533"/>
                      <a:pt x="1291" y="539"/>
                      <a:pt x="1273" y="553"/>
                    </a:cubicBezTo>
                    <a:cubicBezTo>
                      <a:pt x="1266" y="559"/>
                      <a:pt x="1254" y="565"/>
                      <a:pt x="1248" y="571"/>
                    </a:cubicBezTo>
                    <a:cubicBezTo>
                      <a:pt x="1236" y="578"/>
                      <a:pt x="1230" y="578"/>
                      <a:pt x="1223" y="584"/>
                    </a:cubicBezTo>
                    <a:cubicBezTo>
                      <a:pt x="1219" y="585"/>
                      <a:pt x="1215" y="586"/>
                      <a:pt x="1211" y="586"/>
                    </a:cubicBezTo>
                    <a:cubicBezTo>
                      <a:pt x="1197" y="586"/>
                      <a:pt x="1184" y="578"/>
                      <a:pt x="1174" y="559"/>
                    </a:cubicBezTo>
                    <a:cubicBezTo>
                      <a:pt x="1168" y="541"/>
                      <a:pt x="1162" y="516"/>
                      <a:pt x="1156" y="479"/>
                    </a:cubicBezTo>
                    <a:cubicBezTo>
                      <a:pt x="1150" y="430"/>
                      <a:pt x="1137" y="387"/>
                      <a:pt x="1119" y="350"/>
                    </a:cubicBezTo>
                    <a:cubicBezTo>
                      <a:pt x="1113" y="326"/>
                      <a:pt x="1101" y="307"/>
                      <a:pt x="1088" y="295"/>
                    </a:cubicBezTo>
                    <a:cubicBezTo>
                      <a:pt x="1076" y="270"/>
                      <a:pt x="1058" y="252"/>
                      <a:pt x="1039" y="240"/>
                    </a:cubicBezTo>
                    <a:cubicBezTo>
                      <a:pt x="1026" y="235"/>
                      <a:pt x="1013" y="231"/>
                      <a:pt x="998" y="231"/>
                    </a:cubicBezTo>
                    <a:cubicBezTo>
                      <a:pt x="992" y="231"/>
                      <a:pt x="985" y="232"/>
                      <a:pt x="978" y="234"/>
                    </a:cubicBezTo>
                    <a:lnTo>
                      <a:pt x="965" y="234"/>
                    </a:lnTo>
                    <a:cubicBezTo>
                      <a:pt x="953" y="240"/>
                      <a:pt x="947" y="246"/>
                      <a:pt x="935" y="252"/>
                    </a:cubicBezTo>
                    <a:lnTo>
                      <a:pt x="929" y="264"/>
                    </a:lnTo>
                    <a:cubicBezTo>
                      <a:pt x="910" y="270"/>
                      <a:pt x="898" y="283"/>
                      <a:pt x="886" y="283"/>
                    </a:cubicBezTo>
                    <a:lnTo>
                      <a:pt x="873" y="283"/>
                    </a:lnTo>
                    <a:cubicBezTo>
                      <a:pt x="867" y="283"/>
                      <a:pt x="867" y="277"/>
                      <a:pt x="861" y="277"/>
                    </a:cubicBezTo>
                    <a:cubicBezTo>
                      <a:pt x="849" y="264"/>
                      <a:pt x="843" y="252"/>
                      <a:pt x="830" y="234"/>
                    </a:cubicBezTo>
                    <a:cubicBezTo>
                      <a:pt x="812" y="203"/>
                      <a:pt x="793" y="172"/>
                      <a:pt x="781" y="148"/>
                    </a:cubicBezTo>
                    <a:cubicBezTo>
                      <a:pt x="769" y="135"/>
                      <a:pt x="763" y="123"/>
                      <a:pt x="750" y="111"/>
                    </a:cubicBezTo>
                    <a:cubicBezTo>
                      <a:pt x="738" y="92"/>
                      <a:pt x="720" y="68"/>
                      <a:pt x="701" y="55"/>
                    </a:cubicBezTo>
                    <a:cubicBezTo>
                      <a:pt x="701" y="49"/>
                      <a:pt x="701" y="49"/>
                      <a:pt x="695" y="49"/>
                    </a:cubicBezTo>
                    <a:cubicBezTo>
                      <a:pt x="677" y="31"/>
                      <a:pt x="652" y="12"/>
                      <a:pt x="628" y="6"/>
                    </a:cubicBezTo>
                    <a:cubicBezTo>
                      <a:pt x="615" y="0"/>
                      <a:pt x="597" y="0"/>
                      <a:pt x="578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1549;p22"/>
              <p:cNvSpPr/>
              <p:nvPr/>
            </p:nvSpPr>
            <p:spPr>
              <a:xfrm>
                <a:off x="2543598" y="2950229"/>
                <a:ext cx="394508" cy="375291"/>
              </a:xfrm>
              <a:custGeom>
                <a:avLst/>
                <a:gdLst/>
                <a:ahLst/>
                <a:cxnLst/>
                <a:rect l="l" t="t" r="r" b="b"/>
                <a:pathLst>
                  <a:path w="3798" h="3613" extrusionOk="0">
                    <a:moveTo>
                      <a:pt x="2556" y="1"/>
                    </a:moveTo>
                    <a:cubicBezTo>
                      <a:pt x="2532" y="1"/>
                      <a:pt x="2501" y="1"/>
                      <a:pt x="2476" y="7"/>
                    </a:cubicBezTo>
                    <a:cubicBezTo>
                      <a:pt x="2396" y="7"/>
                      <a:pt x="2323" y="13"/>
                      <a:pt x="2243" y="25"/>
                    </a:cubicBezTo>
                    <a:lnTo>
                      <a:pt x="2231" y="25"/>
                    </a:lnTo>
                    <a:cubicBezTo>
                      <a:pt x="1874" y="75"/>
                      <a:pt x="1500" y="222"/>
                      <a:pt x="1149" y="517"/>
                    </a:cubicBezTo>
                    <a:cubicBezTo>
                      <a:pt x="1" y="1481"/>
                      <a:pt x="351" y="2907"/>
                      <a:pt x="824" y="3048"/>
                    </a:cubicBezTo>
                    <a:cubicBezTo>
                      <a:pt x="836" y="3048"/>
                      <a:pt x="848" y="3054"/>
                      <a:pt x="861" y="3054"/>
                    </a:cubicBezTo>
                    <a:lnTo>
                      <a:pt x="947" y="3054"/>
                    </a:lnTo>
                    <a:cubicBezTo>
                      <a:pt x="959" y="3054"/>
                      <a:pt x="977" y="3048"/>
                      <a:pt x="990" y="3042"/>
                    </a:cubicBezTo>
                    <a:cubicBezTo>
                      <a:pt x="1180" y="2974"/>
                      <a:pt x="1420" y="2845"/>
                      <a:pt x="1672" y="2686"/>
                    </a:cubicBezTo>
                    <a:cubicBezTo>
                      <a:pt x="1727" y="2649"/>
                      <a:pt x="1782" y="2606"/>
                      <a:pt x="1844" y="2569"/>
                    </a:cubicBezTo>
                    <a:cubicBezTo>
                      <a:pt x="1948" y="2495"/>
                      <a:pt x="2059" y="2415"/>
                      <a:pt x="2163" y="2335"/>
                    </a:cubicBezTo>
                    <a:cubicBezTo>
                      <a:pt x="2163" y="2335"/>
                      <a:pt x="2163" y="2341"/>
                      <a:pt x="2163" y="2341"/>
                    </a:cubicBezTo>
                    <a:cubicBezTo>
                      <a:pt x="2169" y="2354"/>
                      <a:pt x="2169" y="2360"/>
                      <a:pt x="2175" y="2366"/>
                    </a:cubicBezTo>
                    <a:cubicBezTo>
                      <a:pt x="2181" y="2391"/>
                      <a:pt x="2194" y="2415"/>
                      <a:pt x="2206" y="2440"/>
                    </a:cubicBezTo>
                    <a:cubicBezTo>
                      <a:pt x="2206" y="2446"/>
                      <a:pt x="2206" y="2446"/>
                      <a:pt x="2212" y="2452"/>
                    </a:cubicBezTo>
                    <a:cubicBezTo>
                      <a:pt x="2237" y="2520"/>
                      <a:pt x="2267" y="2587"/>
                      <a:pt x="2298" y="2661"/>
                    </a:cubicBezTo>
                    <a:cubicBezTo>
                      <a:pt x="2421" y="2944"/>
                      <a:pt x="2575" y="3251"/>
                      <a:pt x="2673" y="3453"/>
                    </a:cubicBezTo>
                    <a:cubicBezTo>
                      <a:pt x="2736" y="3577"/>
                      <a:pt x="2785" y="3612"/>
                      <a:pt x="2846" y="3612"/>
                    </a:cubicBezTo>
                    <a:cubicBezTo>
                      <a:pt x="2879" y="3612"/>
                      <a:pt x="2916" y="3602"/>
                      <a:pt x="2962" y="3589"/>
                    </a:cubicBezTo>
                    <a:cubicBezTo>
                      <a:pt x="3201" y="3521"/>
                      <a:pt x="3594" y="3220"/>
                      <a:pt x="3730" y="3017"/>
                    </a:cubicBezTo>
                    <a:cubicBezTo>
                      <a:pt x="3742" y="3005"/>
                      <a:pt x="3748" y="2993"/>
                      <a:pt x="3754" y="2980"/>
                    </a:cubicBezTo>
                    <a:cubicBezTo>
                      <a:pt x="3760" y="2968"/>
                      <a:pt x="3760" y="2962"/>
                      <a:pt x="3767" y="2950"/>
                    </a:cubicBezTo>
                    <a:cubicBezTo>
                      <a:pt x="3767" y="2950"/>
                      <a:pt x="3767" y="2944"/>
                      <a:pt x="3767" y="2944"/>
                    </a:cubicBezTo>
                    <a:cubicBezTo>
                      <a:pt x="3779" y="2919"/>
                      <a:pt x="3785" y="2894"/>
                      <a:pt x="3785" y="2870"/>
                    </a:cubicBezTo>
                    <a:cubicBezTo>
                      <a:pt x="3791" y="2808"/>
                      <a:pt x="3767" y="2747"/>
                      <a:pt x="3699" y="2673"/>
                    </a:cubicBezTo>
                    <a:cubicBezTo>
                      <a:pt x="3687" y="2655"/>
                      <a:pt x="3668" y="2643"/>
                      <a:pt x="3650" y="2624"/>
                    </a:cubicBezTo>
                    <a:cubicBezTo>
                      <a:pt x="3607" y="2587"/>
                      <a:pt x="3502" y="2495"/>
                      <a:pt x="3373" y="2378"/>
                    </a:cubicBezTo>
                    <a:cubicBezTo>
                      <a:pt x="3367" y="2378"/>
                      <a:pt x="3367" y="2372"/>
                      <a:pt x="3361" y="2372"/>
                    </a:cubicBezTo>
                    <a:cubicBezTo>
                      <a:pt x="3269" y="2292"/>
                      <a:pt x="3177" y="2212"/>
                      <a:pt x="3078" y="2133"/>
                    </a:cubicBezTo>
                    <a:cubicBezTo>
                      <a:pt x="2949" y="2022"/>
                      <a:pt x="2827" y="1918"/>
                      <a:pt x="2759" y="1856"/>
                    </a:cubicBezTo>
                    <a:cubicBezTo>
                      <a:pt x="2820" y="1795"/>
                      <a:pt x="2888" y="1739"/>
                      <a:pt x="2956" y="1684"/>
                    </a:cubicBezTo>
                    <a:cubicBezTo>
                      <a:pt x="3029" y="1617"/>
                      <a:pt x="3097" y="1549"/>
                      <a:pt x="3171" y="1481"/>
                    </a:cubicBezTo>
                    <a:cubicBezTo>
                      <a:pt x="3306" y="1346"/>
                      <a:pt x="3429" y="1217"/>
                      <a:pt x="3533" y="1094"/>
                    </a:cubicBezTo>
                    <a:cubicBezTo>
                      <a:pt x="3545" y="1076"/>
                      <a:pt x="3558" y="1057"/>
                      <a:pt x="3576" y="1039"/>
                    </a:cubicBezTo>
                    <a:cubicBezTo>
                      <a:pt x="3594" y="1014"/>
                      <a:pt x="3613" y="990"/>
                      <a:pt x="3625" y="965"/>
                    </a:cubicBezTo>
                    <a:cubicBezTo>
                      <a:pt x="3650" y="941"/>
                      <a:pt x="3662" y="916"/>
                      <a:pt x="3680" y="892"/>
                    </a:cubicBezTo>
                    <a:cubicBezTo>
                      <a:pt x="3699" y="855"/>
                      <a:pt x="3717" y="830"/>
                      <a:pt x="3736" y="799"/>
                    </a:cubicBezTo>
                    <a:cubicBezTo>
                      <a:pt x="3748" y="769"/>
                      <a:pt x="3760" y="738"/>
                      <a:pt x="3773" y="713"/>
                    </a:cubicBezTo>
                    <a:cubicBezTo>
                      <a:pt x="3785" y="670"/>
                      <a:pt x="3797" y="634"/>
                      <a:pt x="3797" y="597"/>
                    </a:cubicBezTo>
                    <a:cubicBezTo>
                      <a:pt x="3797" y="584"/>
                      <a:pt x="3797" y="572"/>
                      <a:pt x="3791" y="566"/>
                    </a:cubicBezTo>
                    <a:lnTo>
                      <a:pt x="3791" y="554"/>
                    </a:lnTo>
                    <a:cubicBezTo>
                      <a:pt x="3791" y="548"/>
                      <a:pt x="3785" y="535"/>
                      <a:pt x="3785" y="529"/>
                    </a:cubicBezTo>
                    <a:cubicBezTo>
                      <a:pt x="3785" y="523"/>
                      <a:pt x="3779" y="523"/>
                      <a:pt x="3779" y="517"/>
                    </a:cubicBezTo>
                    <a:cubicBezTo>
                      <a:pt x="3773" y="511"/>
                      <a:pt x="3767" y="498"/>
                      <a:pt x="3760" y="486"/>
                    </a:cubicBezTo>
                    <a:cubicBezTo>
                      <a:pt x="3760" y="480"/>
                      <a:pt x="3760" y="480"/>
                      <a:pt x="3760" y="480"/>
                    </a:cubicBezTo>
                    <a:cubicBezTo>
                      <a:pt x="3754" y="468"/>
                      <a:pt x="3748" y="462"/>
                      <a:pt x="3742" y="449"/>
                    </a:cubicBezTo>
                    <a:lnTo>
                      <a:pt x="3730" y="437"/>
                    </a:lnTo>
                    <a:cubicBezTo>
                      <a:pt x="3723" y="431"/>
                      <a:pt x="3717" y="419"/>
                      <a:pt x="3705" y="412"/>
                    </a:cubicBezTo>
                    <a:cubicBezTo>
                      <a:pt x="3705" y="406"/>
                      <a:pt x="3699" y="406"/>
                      <a:pt x="3699" y="400"/>
                    </a:cubicBezTo>
                    <a:cubicBezTo>
                      <a:pt x="3687" y="388"/>
                      <a:pt x="3674" y="382"/>
                      <a:pt x="3662" y="369"/>
                    </a:cubicBezTo>
                    <a:cubicBezTo>
                      <a:pt x="3656" y="363"/>
                      <a:pt x="3656" y="357"/>
                      <a:pt x="3650" y="357"/>
                    </a:cubicBezTo>
                    <a:cubicBezTo>
                      <a:pt x="3637" y="345"/>
                      <a:pt x="3631" y="339"/>
                      <a:pt x="3619" y="333"/>
                    </a:cubicBezTo>
                    <a:cubicBezTo>
                      <a:pt x="3613" y="326"/>
                      <a:pt x="3607" y="320"/>
                      <a:pt x="3601" y="320"/>
                    </a:cubicBezTo>
                    <a:cubicBezTo>
                      <a:pt x="3594" y="308"/>
                      <a:pt x="3582" y="302"/>
                      <a:pt x="3570" y="296"/>
                    </a:cubicBezTo>
                    <a:cubicBezTo>
                      <a:pt x="3558" y="290"/>
                      <a:pt x="3545" y="277"/>
                      <a:pt x="3533" y="271"/>
                    </a:cubicBezTo>
                    <a:cubicBezTo>
                      <a:pt x="3527" y="265"/>
                      <a:pt x="3515" y="259"/>
                      <a:pt x="3508" y="253"/>
                    </a:cubicBezTo>
                    <a:cubicBezTo>
                      <a:pt x="3496" y="247"/>
                      <a:pt x="3484" y="240"/>
                      <a:pt x="3478" y="234"/>
                    </a:cubicBezTo>
                    <a:cubicBezTo>
                      <a:pt x="3465" y="234"/>
                      <a:pt x="3459" y="228"/>
                      <a:pt x="3453" y="222"/>
                    </a:cubicBezTo>
                    <a:lnTo>
                      <a:pt x="3416" y="204"/>
                    </a:lnTo>
                    <a:cubicBezTo>
                      <a:pt x="3410" y="204"/>
                      <a:pt x="3410" y="197"/>
                      <a:pt x="3404" y="197"/>
                    </a:cubicBezTo>
                    <a:cubicBezTo>
                      <a:pt x="3379" y="185"/>
                      <a:pt x="3349" y="173"/>
                      <a:pt x="3318" y="161"/>
                    </a:cubicBezTo>
                    <a:cubicBezTo>
                      <a:pt x="3312" y="154"/>
                      <a:pt x="3306" y="154"/>
                      <a:pt x="3300" y="154"/>
                    </a:cubicBezTo>
                    <a:cubicBezTo>
                      <a:pt x="3287" y="148"/>
                      <a:pt x="3269" y="136"/>
                      <a:pt x="3257" y="130"/>
                    </a:cubicBezTo>
                    <a:lnTo>
                      <a:pt x="3238" y="130"/>
                    </a:lnTo>
                    <a:cubicBezTo>
                      <a:pt x="3183" y="105"/>
                      <a:pt x="3128" y="87"/>
                      <a:pt x="3066" y="75"/>
                    </a:cubicBezTo>
                    <a:cubicBezTo>
                      <a:pt x="3066" y="75"/>
                      <a:pt x="3060" y="68"/>
                      <a:pt x="3060" y="68"/>
                    </a:cubicBezTo>
                    <a:cubicBezTo>
                      <a:pt x="2974" y="50"/>
                      <a:pt x="2882" y="32"/>
                      <a:pt x="2784" y="19"/>
                    </a:cubicBezTo>
                    <a:lnTo>
                      <a:pt x="2777" y="19"/>
                    </a:lnTo>
                    <a:cubicBezTo>
                      <a:pt x="2710" y="7"/>
                      <a:pt x="2630" y="7"/>
                      <a:pt x="2556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1550;p22"/>
              <p:cNvSpPr/>
              <p:nvPr/>
            </p:nvSpPr>
            <p:spPr>
              <a:xfrm>
                <a:off x="2214316" y="3469704"/>
                <a:ext cx="272042" cy="239426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2305" extrusionOk="0">
                    <a:moveTo>
                      <a:pt x="1787" y="0"/>
                    </a:moveTo>
                    <a:cubicBezTo>
                      <a:pt x="1783" y="0"/>
                      <a:pt x="1780" y="0"/>
                      <a:pt x="1776" y="1"/>
                    </a:cubicBezTo>
                    <a:lnTo>
                      <a:pt x="1751" y="1"/>
                    </a:lnTo>
                    <a:cubicBezTo>
                      <a:pt x="1751" y="7"/>
                      <a:pt x="1745" y="7"/>
                      <a:pt x="1745" y="7"/>
                    </a:cubicBezTo>
                    <a:cubicBezTo>
                      <a:pt x="1739" y="7"/>
                      <a:pt x="1733" y="7"/>
                      <a:pt x="1727" y="13"/>
                    </a:cubicBezTo>
                    <a:lnTo>
                      <a:pt x="1715" y="13"/>
                    </a:lnTo>
                    <a:cubicBezTo>
                      <a:pt x="1708" y="19"/>
                      <a:pt x="1702" y="19"/>
                      <a:pt x="1702" y="19"/>
                    </a:cubicBezTo>
                    <a:cubicBezTo>
                      <a:pt x="1690" y="25"/>
                      <a:pt x="1684" y="31"/>
                      <a:pt x="1678" y="37"/>
                    </a:cubicBezTo>
                    <a:cubicBezTo>
                      <a:pt x="1585" y="111"/>
                      <a:pt x="1481" y="222"/>
                      <a:pt x="1377" y="357"/>
                    </a:cubicBezTo>
                    <a:cubicBezTo>
                      <a:pt x="1352" y="388"/>
                      <a:pt x="1327" y="425"/>
                      <a:pt x="1297" y="455"/>
                    </a:cubicBezTo>
                    <a:cubicBezTo>
                      <a:pt x="1235" y="541"/>
                      <a:pt x="1174" y="633"/>
                      <a:pt x="1112" y="726"/>
                    </a:cubicBezTo>
                    <a:cubicBezTo>
                      <a:pt x="1106" y="719"/>
                      <a:pt x="1100" y="707"/>
                      <a:pt x="1094" y="701"/>
                    </a:cubicBezTo>
                    <a:cubicBezTo>
                      <a:pt x="1088" y="695"/>
                      <a:pt x="1082" y="689"/>
                      <a:pt x="1076" y="683"/>
                    </a:cubicBezTo>
                    <a:cubicBezTo>
                      <a:pt x="1063" y="664"/>
                      <a:pt x="1045" y="646"/>
                      <a:pt x="1026" y="627"/>
                    </a:cubicBezTo>
                    <a:cubicBezTo>
                      <a:pt x="1026" y="621"/>
                      <a:pt x="1020" y="615"/>
                      <a:pt x="1014" y="609"/>
                    </a:cubicBezTo>
                    <a:cubicBezTo>
                      <a:pt x="996" y="590"/>
                      <a:pt x="977" y="572"/>
                      <a:pt x="959" y="554"/>
                    </a:cubicBezTo>
                    <a:cubicBezTo>
                      <a:pt x="824" y="412"/>
                      <a:pt x="664" y="259"/>
                      <a:pt x="560" y="154"/>
                    </a:cubicBezTo>
                    <a:cubicBezTo>
                      <a:pt x="509" y="107"/>
                      <a:pt x="476" y="90"/>
                      <a:pt x="448" y="90"/>
                    </a:cubicBezTo>
                    <a:cubicBezTo>
                      <a:pt x="417" y="90"/>
                      <a:pt x="392" y="110"/>
                      <a:pt x="357" y="136"/>
                    </a:cubicBezTo>
                    <a:cubicBezTo>
                      <a:pt x="222" y="228"/>
                      <a:pt x="50" y="498"/>
                      <a:pt x="13" y="652"/>
                    </a:cubicBezTo>
                    <a:cubicBezTo>
                      <a:pt x="7" y="658"/>
                      <a:pt x="7" y="670"/>
                      <a:pt x="7" y="676"/>
                    </a:cubicBezTo>
                    <a:cubicBezTo>
                      <a:pt x="7" y="689"/>
                      <a:pt x="7" y="695"/>
                      <a:pt x="7" y="701"/>
                    </a:cubicBezTo>
                    <a:cubicBezTo>
                      <a:pt x="7" y="701"/>
                      <a:pt x="0" y="701"/>
                      <a:pt x="0" y="707"/>
                    </a:cubicBezTo>
                    <a:cubicBezTo>
                      <a:pt x="0" y="719"/>
                      <a:pt x="7" y="732"/>
                      <a:pt x="7" y="750"/>
                    </a:cubicBezTo>
                    <a:cubicBezTo>
                      <a:pt x="19" y="787"/>
                      <a:pt x="43" y="818"/>
                      <a:pt x="93" y="848"/>
                    </a:cubicBezTo>
                    <a:cubicBezTo>
                      <a:pt x="105" y="855"/>
                      <a:pt x="123" y="867"/>
                      <a:pt x="142" y="873"/>
                    </a:cubicBezTo>
                    <a:cubicBezTo>
                      <a:pt x="215" y="904"/>
                      <a:pt x="498" y="1008"/>
                      <a:pt x="701" y="1088"/>
                    </a:cubicBezTo>
                    <a:cubicBezTo>
                      <a:pt x="744" y="1100"/>
                      <a:pt x="781" y="1119"/>
                      <a:pt x="811" y="1131"/>
                    </a:cubicBezTo>
                    <a:cubicBezTo>
                      <a:pt x="830" y="1137"/>
                      <a:pt x="848" y="1143"/>
                      <a:pt x="861" y="1149"/>
                    </a:cubicBezTo>
                    <a:cubicBezTo>
                      <a:pt x="836" y="1186"/>
                      <a:pt x="811" y="1229"/>
                      <a:pt x="793" y="1272"/>
                    </a:cubicBezTo>
                    <a:cubicBezTo>
                      <a:pt x="682" y="1469"/>
                      <a:pt x="590" y="1659"/>
                      <a:pt x="541" y="1819"/>
                    </a:cubicBezTo>
                    <a:cubicBezTo>
                      <a:pt x="510" y="1899"/>
                      <a:pt x="498" y="1973"/>
                      <a:pt x="492" y="2034"/>
                    </a:cubicBezTo>
                    <a:cubicBezTo>
                      <a:pt x="486" y="2077"/>
                      <a:pt x="492" y="2108"/>
                      <a:pt x="498" y="2139"/>
                    </a:cubicBezTo>
                    <a:cubicBezTo>
                      <a:pt x="504" y="2151"/>
                      <a:pt x="510" y="2157"/>
                      <a:pt x="517" y="2163"/>
                    </a:cubicBezTo>
                    <a:cubicBezTo>
                      <a:pt x="517" y="2169"/>
                      <a:pt x="517" y="2169"/>
                      <a:pt x="523" y="2175"/>
                    </a:cubicBezTo>
                    <a:cubicBezTo>
                      <a:pt x="529" y="2182"/>
                      <a:pt x="535" y="2188"/>
                      <a:pt x="541" y="2194"/>
                    </a:cubicBezTo>
                    <a:lnTo>
                      <a:pt x="547" y="2200"/>
                    </a:lnTo>
                    <a:cubicBezTo>
                      <a:pt x="553" y="2206"/>
                      <a:pt x="566" y="2212"/>
                      <a:pt x="578" y="2225"/>
                    </a:cubicBezTo>
                    <a:cubicBezTo>
                      <a:pt x="584" y="2225"/>
                      <a:pt x="584" y="2225"/>
                      <a:pt x="590" y="2231"/>
                    </a:cubicBezTo>
                    <a:cubicBezTo>
                      <a:pt x="596" y="2237"/>
                      <a:pt x="609" y="2243"/>
                      <a:pt x="627" y="2249"/>
                    </a:cubicBezTo>
                    <a:lnTo>
                      <a:pt x="633" y="2249"/>
                    </a:lnTo>
                    <a:cubicBezTo>
                      <a:pt x="646" y="2255"/>
                      <a:pt x="664" y="2261"/>
                      <a:pt x="682" y="2268"/>
                    </a:cubicBezTo>
                    <a:lnTo>
                      <a:pt x="689" y="2268"/>
                    </a:lnTo>
                    <a:cubicBezTo>
                      <a:pt x="707" y="2274"/>
                      <a:pt x="725" y="2280"/>
                      <a:pt x="744" y="2286"/>
                    </a:cubicBezTo>
                    <a:lnTo>
                      <a:pt x="750" y="2286"/>
                    </a:lnTo>
                    <a:cubicBezTo>
                      <a:pt x="775" y="2292"/>
                      <a:pt x="793" y="2292"/>
                      <a:pt x="818" y="2298"/>
                    </a:cubicBezTo>
                    <a:cubicBezTo>
                      <a:pt x="842" y="2298"/>
                      <a:pt x="867" y="2298"/>
                      <a:pt x="891" y="2304"/>
                    </a:cubicBezTo>
                    <a:lnTo>
                      <a:pt x="897" y="2304"/>
                    </a:lnTo>
                    <a:cubicBezTo>
                      <a:pt x="947" y="2304"/>
                      <a:pt x="1002" y="2304"/>
                      <a:pt x="1063" y="2298"/>
                    </a:cubicBezTo>
                    <a:cubicBezTo>
                      <a:pt x="1125" y="2292"/>
                      <a:pt x="1180" y="2286"/>
                      <a:pt x="1241" y="2268"/>
                    </a:cubicBezTo>
                    <a:lnTo>
                      <a:pt x="1248" y="2268"/>
                    </a:lnTo>
                    <a:cubicBezTo>
                      <a:pt x="1309" y="2255"/>
                      <a:pt x="1370" y="2237"/>
                      <a:pt x="1432" y="2212"/>
                    </a:cubicBezTo>
                    <a:cubicBezTo>
                      <a:pt x="1499" y="2188"/>
                      <a:pt x="1561" y="2157"/>
                      <a:pt x="1622" y="2120"/>
                    </a:cubicBezTo>
                    <a:cubicBezTo>
                      <a:pt x="1813" y="2010"/>
                      <a:pt x="1991" y="1850"/>
                      <a:pt x="2132" y="1610"/>
                    </a:cubicBezTo>
                    <a:cubicBezTo>
                      <a:pt x="2618" y="784"/>
                      <a:pt x="2107" y="0"/>
                      <a:pt x="1787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1551;p22"/>
              <p:cNvSpPr/>
              <p:nvPr/>
            </p:nvSpPr>
            <p:spPr>
              <a:xfrm>
                <a:off x="1631572" y="3331967"/>
                <a:ext cx="202967" cy="20681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1991" extrusionOk="0">
                    <a:moveTo>
                      <a:pt x="910" y="1"/>
                    </a:moveTo>
                    <a:cubicBezTo>
                      <a:pt x="734" y="1"/>
                      <a:pt x="599" y="63"/>
                      <a:pt x="571" y="159"/>
                    </a:cubicBezTo>
                    <a:cubicBezTo>
                      <a:pt x="571" y="165"/>
                      <a:pt x="571" y="165"/>
                      <a:pt x="571" y="165"/>
                    </a:cubicBezTo>
                    <a:cubicBezTo>
                      <a:pt x="565" y="178"/>
                      <a:pt x="565" y="190"/>
                      <a:pt x="565" y="209"/>
                    </a:cubicBezTo>
                    <a:cubicBezTo>
                      <a:pt x="571" y="276"/>
                      <a:pt x="584" y="362"/>
                      <a:pt x="608" y="460"/>
                    </a:cubicBezTo>
                    <a:cubicBezTo>
                      <a:pt x="620" y="491"/>
                      <a:pt x="627" y="522"/>
                      <a:pt x="639" y="553"/>
                    </a:cubicBezTo>
                    <a:cubicBezTo>
                      <a:pt x="657" y="620"/>
                      <a:pt x="676" y="688"/>
                      <a:pt x="700" y="761"/>
                    </a:cubicBezTo>
                    <a:cubicBezTo>
                      <a:pt x="719" y="811"/>
                      <a:pt x="737" y="860"/>
                      <a:pt x="756" y="903"/>
                    </a:cubicBezTo>
                    <a:lnTo>
                      <a:pt x="731" y="909"/>
                    </a:lnTo>
                    <a:lnTo>
                      <a:pt x="713" y="909"/>
                    </a:lnTo>
                    <a:cubicBezTo>
                      <a:pt x="694" y="915"/>
                      <a:pt x="670" y="915"/>
                      <a:pt x="651" y="915"/>
                    </a:cubicBezTo>
                    <a:cubicBezTo>
                      <a:pt x="645" y="915"/>
                      <a:pt x="639" y="921"/>
                      <a:pt x="633" y="921"/>
                    </a:cubicBezTo>
                    <a:cubicBezTo>
                      <a:pt x="614" y="921"/>
                      <a:pt x="590" y="927"/>
                      <a:pt x="571" y="927"/>
                    </a:cubicBezTo>
                    <a:cubicBezTo>
                      <a:pt x="412" y="952"/>
                      <a:pt x="233" y="983"/>
                      <a:pt x="117" y="1007"/>
                    </a:cubicBezTo>
                    <a:cubicBezTo>
                      <a:pt x="0" y="1026"/>
                      <a:pt x="6" y="1062"/>
                      <a:pt x="6" y="1130"/>
                    </a:cubicBezTo>
                    <a:cubicBezTo>
                      <a:pt x="6" y="1265"/>
                      <a:pt x="98" y="1505"/>
                      <a:pt x="184" y="1603"/>
                    </a:cubicBezTo>
                    <a:cubicBezTo>
                      <a:pt x="190" y="1609"/>
                      <a:pt x="197" y="1615"/>
                      <a:pt x="203" y="1622"/>
                    </a:cubicBezTo>
                    <a:cubicBezTo>
                      <a:pt x="203" y="1628"/>
                      <a:pt x="209" y="1628"/>
                      <a:pt x="215" y="1634"/>
                    </a:cubicBezTo>
                    <a:cubicBezTo>
                      <a:pt x="227" y="1640"/>
                      <a:pt x="240" y="1652"/>
                      <a:pt x="252" y="1652"/>
                    </a:cubicBezTo>
                    <a:cubicBezTo>
                      <a:pt x="265" y="1657"/>
                      <a:pt x="278" y="1660"/>
                      <a:pt x="293" y="1660"/>
                    </a:cubicBezTo>
                    <a:cubicBezTo>
                      <a:pt x="314" y="1660"/>
                      <a:pt x="337" y="1654"/>
                      <a:pt x="362" y="1640"/>
                    </a:cubicBezTo>
                    <a:cubicBezTo>
                      <a:pt x="375" y="1634"/>
                      <a:pt x="387" y="1628"/>
                      <a:pt x="393" y="1622"/>
                    </a:cubicBezTo>
                    <a:cubicBezTo>
                      <a:pt x="405" y="1615"/>
                      <a:pt x="412" y="1609"/>
                      <a:pt x="424" y="1603"/>
                    </a:cubicBezTo>
                    <a:cubicBezTo>
                      <a:pt x="436" y="1597"/>
                      <a:pt x="448" y="1585"/>
                      <a:pt x="467" y="1579"/>
                    </a:cubicBezTo>
                    <a:cubicBezTo>
                      <a:pt x="491" y="1560"/>
                      <a:pt x="528" y="1536"/>
                      <a:pt x="565" y="1511"/>
                    </a:cubicBezTo>
                    <a:cubicBezTo>
                      <a:pt x="596" y="1492"/>
                      <a:pt x="627" y="1468"/>
                      <a:pt x="657" y="1449"/>
                    </a:cubicBezTo>
                    <a:cubicBezTo>
                      <a:pt x="694" y="1425"/>
                      <a:pt x="725" y="1406"/>
                      <a:pt x="756" y="1382"/>
                    </a:cubicBezTo>
                    <a:cubicBezTo>
                      <a:pt x="774" y="1376"/>
                      <a:pt x="786" y="1363"/>
                      <a:pt x="805" y="1351"/>
                    </a:cubicBezTo>
                    <a:cubicBezTo>
                      <a:pt x="848" y="1320"/>
                      <a:pt x="891" y="1296"/>
                      <a:pt x="915" y="1277"/>
                    </a:cubicBezTo>
                    <a:cubicBezTo>
                      <a:pt x="934" y="1314"/>
                      <a:pt x="952" y="1345"/>
                      <a:pt x="965" y="1382"/>
                    </a:cubicBezTo>
                    <a:cubicBezTo>
                      <a:pt x="1032" y="1517"/>
                      <a:pt x="1100" y="1646"/>
                      <a:pt x="1173" y="1751"/>
                    </a:cubicBezTo>
                    <a:cubicBezTo>
                      <a:pt x="1210" y="1812"/>
                      <a:pt x="1253" y="1867"/>
                      <a:pt x="1290" y="1904"/>
                    </a:cubicBezTo>
                    <a:cubicBezTo>
                      <a:pt x="1333" y="1947"/>
                      <a:pt x="1370" y="1978"/>
                      <a:pt x="1407" y="1984"/>
                    </a:cubicBezTo>
                    <a:cubicBezTo>
                      <a:pt x="1413" y="1990"/>
                      <a:pt x="1419" y="1990"/>
                      <a:pt x="1431" y="1990"/>
                    </a:cubicBezTo>
                    <a:lnTo>
                      <a:pt x="1438" y="1990"/>
                    </a:lnTo>
                    <a:cubicBezTo>
                      <a:pt x="1444" y="1990"/>
                      <a:pt x="1456" y="1990"/>
                      <a:pt x="1462" y="1984"/>
                    </a:cubicBezTo>
                    <a:lnTo>
                      <a:pt x="1468" y="1984"/>
                    </a:lnTo>
                    <a:cubicBezTo>
                      <a:pt x="1474" y="1984"/>
                      <a:pt x="1487" y="1978"/>
                      <a:pt x="1499" y="1972"/>
                    </a:cubicBezTo>
                    <a:lnTo>
                      <a:pt x="1505" y="1972"/>
                    </a:lnTo>
                    <a:cubicBezTo>
                      <a:pt x="1517" y="1966"/>
                      <a:pt x="1524" y="1959"/>
                      <a:pt x="1536" y="1953"/>
                    </a:cubicBezTo>
                    <a:lnTo>
                      <a:pt x="1542" y="1953"/>
                    </a:lnTo>
                    <a:cubicBezTo>
                      <a:pt x="1554" y="1941"/>
                      <a:pt x="1567" y="1935"/>
                      <a:pt x="1579" y="1923"/>
                    </a:cubicBezTo>
                    <a:cubicBezTo>
                      <a:pt x="1591" y="1910"/>
                      <a:pt x="1603" y="1904"/>
                      <a:pt x="1616" y="1892"/>
                    </a:cubicBezTo>
                    <a:cubicBezTo>
                      <a:pt x="1616" y="1892"/>
                      <a:pt x="1616" y="1886"/>
                      <a:pt x="1622" y="1886"/>
                    </a:cubicBezTo>
                    <a:cubicBezTo>
                      <a:pt x="1634" y="1880"/>
                      <a:pt x="1646" y="1861"/>
                      <a:pt x="1659" y="1849"/>
                    </a:cubicBezTo>
                    <a:cubicBezTo>
                      <a:pt x="1671" y="1837"/>
                      <a:pt x="1683" y="1818"/>
                      <a:pt x="1702" y="1806"/>
                    </a:cubicBezTo>
                    <a:cubicBezTo>
                      <a:pt x="1702" y="1800"/>
                      <a:pt x="1702" y="1800"/>
                      <a:pt x="1702" y="1800"/>
                    </a:cubicBezTo>
                    <a:cubicBezTo>
                      <a:pt x="1726" y="1769"/>
                      <a:pt x="1751" y="1732"/>
                      <a:pt x="1775" y="1689"/>
                    </a:cubicBezTo>
                    <a:lnTo>
                      <a:pt x="1782" y="1689"/>
                    </a:lnTo>
                    <a:cubicBezTo>
                      <a:pt x="1800" y="1646"/>
                      <a:pt x="1825" y="1603"/>
                      <a:pt x="1843" y="1554"/>
                    </a:cubicBezTo>
                    <a:cubicBezTo>
                      <a:pt x="1868" y="1505"/>
                      <a:pt x="1886" y="1456"/>
                      <a:pt x="1898" y="1400"/>
                    </a:cubicBezTo>
                    <a:cubicBezTo>
                      <a:pt x="1954" y="1185"/>
                      <a:pt x="1947" y="927"/>
                      <a:pt x="1825" y="651"/>
                    </a:cubicBezTo>
                    <a:cubicBezTo>
                      <a:pt x="1613" y="174"/>
                      <a:pt x="1205" y="1"/>
                      <a:pt x="910" y="1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1552;p22"/>
              <p:cNvSpPr/>
              <p:nvPr/>
            </p:nvSpPr>
            <p:spPr>
              <a:xfrm>
                <a:off x="3264073" y="3312023"/>
                <a:ext cx="425150" cy="392534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3779" extrusionOk="0">
                    <a:moveTo>
                      <a:pt x="2550" y="1918"/>
                    </a:moveTo>
                    <a:lnTo>
                      <a:pt x="2550" y="1918"/>
                    </a:lnTo>
                    <a:cubicBezTo>
                      <a:pt x="2636" y="2022"/>
                      <a:pt x="2771" y="2096"/>
                      <a:pt x="2888" y="2108"/>
                    </a:cubicBezTo>
                    <a:cubicBezTo>
                      <a:pt x="2900" y="2108"/>
                      <a:pt x="2910" y="2111"/>
                      <a:pt x="2919" y="2111"/>
                    </a:cubicBezTo>
                    <a:cubicBezTo>
                      <a:pt x="2923" y="2111"/>
                      <a:pt x="2927" y="2110"/>
                      <a:pt x="2931" y="2108"/>
                    </a:cubicBezTo>
                    <a:cubicBezTo>
                      <a:pt x="2949" y="2108"/>
                      <a:pt x="2968" y="2108"/>
                      <a:pt x="2986" y="2102"/>
                    </a:cubicBezTo>
                    <a:lnTo>
                      <a:pt x="2986" y="2102"/>
                    </a:lnTo>
                    <a:cubicBezTo>
                      <a:pt x="2980" y="2201"/>
                      <a:pt x="2986" y="2323"/>
                      <a:pt x="3017" y="2459"/>
                    </a:cubicBezTo>
                    <a:cubicBezTo>
                      <a:pt x="2888" y="2366"/>
                      <a:pt x="2753" y="2256"/>
                      <a:pt x="2648" y="2164"/>
                    </a:cubicBezTo>
                    <a:cubicBezTo>
                      <a:pt x="2605" y="2127"/>
                      <a:pt x="2569" y="2096"/>
                      <a:pt x="2538" y="2065"/>
                    </a:cubicBezTo>
                    <a:cubicBezTo>
                      <a:pt x="2538" y="2065"/>
                      <a:pt x="2544" y="2059"/>
                      <a:pt x="2544" y="2053"/>
                    </a:cubicBezTo>
                    <a:cubicBezTo>
                      <a:pt x="2550" y="2029"/>
                      <a:pt x="2556" y="1998"/>
                      <a:pt x="2556" y="1973"/>
                    </a:cubicBezTo>
                    <a:cubicBezTo>
                      <a:pt x="2556" y="1955"/>
                      <a:pt x="2550" y="1936"/>
                      <a:pt x="2550" y="1918"/>
                    </a:cubicBezTo>
                    <a:close/>
                    <a:moveTo>
                      <a:pt x="2409" y="2483"/>
                    </a:moveTo>
                    <a:lnTo>
                      <a:pt x="2409" y="2483"/>
                    </a:lnTo>
                    <a:cubicBezTo>
                      <a:pt x="2458" y="2545"/>
                      <a:pt x="2513" y="2612"/>
                      <a:pt x="2550" y="2680"/>
                    </a:cubicBezTo>
                    <a:cubicBezTo>
                      <a:pt x="2556" y="2692"/>
                      <a:pt x="2562" y="2704"/>
                      <a:pt x="2569" y="2723"/>
                    </a:cubicBezTo>
                    <a:cubicBezTo>
                      <a:pt x="2575" y="2735"/>
                      <a:pt x="2581" y="2747"/>
                      <a:pt x="2581" y="2760"/>
                    </a:cubicBezTo>
                    <a:cubicBezTo>
                      <a:pt x="2587" y="2784"/>
                      <a:pt x="2587" y="2809"/>
                      <a:pt x="2575" y="2827"/>
                    </a:cubicBezTo>
                    <a:cubicBezTo>
                      <a:pt x="2556" y="2864"/>
                      <a:pt x="2513" y="2889"/>
                      <a:pt x="2452" y="2901"/>
                    </a:cubicBezTo>
                    <a:cubicBezTo>
                      <a:pt x="2421" y="2907"/>
                      <a:pt x="2390" y="2913"/>
                      <a:pt x="2354" y="2919"/>
                    </a:cubicBezTo>
                    <a:lnTo>
                      <a:pt x="2243" y="2919"/>
                    </a:lnTo>
                    <a:cubicBezTo>
                      <a:pt x="2206" y="2919"/>
                      <a:pt x="2169" y="2913"/>
                      <a:pt x="2139" y="2913"/>
                    </a:cubicBezTo>
                    <a:cubicBezTo>
                      <a:pt x="2114" y="2876"/>
                      <a:pt x="2083" y="2839"/>
                      <a:pt x="2053" y="2809"/>
                    </a:cubicBezTo>
                    <a:cubicBezTo>
                      <a:pt x="2040" y="2796"/>
                      <a:pt x="2028" y="2784"/>
                      <a:pt x="2016" y="2778"/>
                    </a:cubicBezTo>
                    <a:cubicBezTo>
                      <a:pt x="2341" y="2778"/>
                      <a:pt x="2433" y="2624"/>
                      <a:pt x="2409" y="2483"/>
                    </a:cubicBezTo>
                    <a:close/>
                    <a:moveTo>
                      <a:pt x="2059" y="0"/>
                    </a:moveTo>
                    <a:cubicBezTo>
                      <a:pt x="1916" y="0"/>
                      <a:pt x="1826" y="135"/>
                      <a:pt x="1819" y="271"/>
                    </a:cubicBezTo>
                    <a:cubicBezTo>
                      <a:pt x="1769" y="161"/>
                      <a:pt x="1697" y="120"/>
                      <a:pt x="1629" y="120"/>
                    </a:cubicBezTo>
                    <a:cubicBezTo>
                      <a:pt x="1511" y="120"/>
                      <a:pt x="1403" y="242"/>
                      <a:pt x="1438" y="339"/>
                    </a:cubicBezTo>
                    <a:cubicBezTo>
                      <a:pt x="1349" y="295"/>
                      <a:pt x="1267" y="276"/>
                      <a:pt x="1195" y="276"/>
                    </a:cubicBezTo>
                    <a:cubicBezTo>
                      <a:pt x="866" y="276"/>
                      <a:pt x="730" y="669"/>
                      <a:pt x="891" y="855"/>
                    </a:cubicBezTo>
                    <a:cubicBezTo>
                      <a:pt x="861" y="851"/>
                      <a:pt x="831" y="850"/>
                      <a:pt x="803" y="850"/>
                    </a:cubicBezTo>
                    <a:cubicBezTo>
                      <a:pt x="258" y="850"/>
                      <a:pt x="196" y="1499"/>
                      <a:pt x="418" y="1709"/>
                    </a:cubicBezTo>
                    <a:cubicBezTo>
                      <a:pt x="1" y="1844"/>
                      <a:pt x="259" y="2299"/>
                      <a:pt x="486" y="2360"/>
                    </a:cubicBezTo>
                    <a:cubicBezTo>
                      <a:pt x="400" y="2391"/>
                      <a:pt x="345" y="2434"/>
                      <a:pt x="302" y="2471"/>
                    </a:cubicBezTo>
                    <a:lnTo>
                      <a:pt x="302" y="2477"/>
                    </a:lnTo>
                    <a:cubicBezTo>
                      <a:pt x="289" y="2489"/>
                      <a:pt x="277" y="2502"/>
                      <a:pt x="271" y="2514"/>
                    </a:cubicBezTo>
                    <a:cubicBezTo>
                      <a:pt x="246" y="2557"/>
                      <a:pt x="234" y="2606"/>
                      <a:pt x="240" y="2649"/>
                    </a:cubicBezTo>
                    <a:cubicBezTo>
                      <a:pt x="240" y="2661"/>
                      <a:pt x="240" y="2680"/>
                      <a:pt x="246" y="2692"/>
                    </a:cubicBezTo>
                    <a:cubicBezTo>
                      <a:pt x="252" y="2735"/>
                      <a:pt x="277" y="2778"/>
                      <a:pt x="308" y="2815"/>
                    </a:cubicBezTo>
                    <a:cubicBezTo>
                      <a:pt x="308" y="2821"/>
                      <a:pt x="308" y="2821"/>
                      <a:pt x="308" y="2821"/>
                    </a:cubicBezTo>
                    <a:cubicBezTo>
                      <a:pt x="314" y="2833"/>
                      <a:pt x="326" y="2846"/>
                      <a:pt x="338" y="2858"/>
                    </a:cubicBezTo>
                    <a:cubicBezTo>
                      <a:pt x="351" y="2870"/>
                      <a:pt x="363" y="2882"/>
                      <a:pt x="369" y="2889"/>
                    </a:cubicBezTo>
                    <a:lnTo>
                      <a:pt x="375" y="2895"/>
                    </a:lnTo>
                    <a:cubicBezTo>
                      <a:pt x="388" y="2901"/>
                      <a:pt x="394" y="2913"/>
                      <a:pt x="406" y="2919"/>
                    </a:cubicBezTo>
                    <a:lnTo>
                      <a:pt x="412" y="2919"/>
                    </a:lnTo>
                    <a:cubicBezTo>
                      <a:pt x="418" y="2932"/>
                      <a:pt x="431" y="2938"/>
                      <a:pt x="443" y="2944"/>
                    </a:cubicBezTo>
                    <a:cubicBezTo>
                      <a:pt x="449" y="2944"/>
                      <a:pt x="449" y="2944"/>
                      <a:pt x="449" y="2950"/>
                    </a:cubicBezTo>
                    <a:cubicBezTo>
                      <a:pt x="461" y="2956"/>
                      <a:pt x="474" y="2962"/>
                      <a:pt x="486" y="2962"/>
                    </a:cubicBezTo>
                    <a:cubicBezTo>
                      <a:pt x="486" y="2962"/>
                      <a:pt x="486" y="2968"/>
                      <a:pt x="492" y="2968"/>
                    </a:cubicBezTo>
                    <a:cubicBezTo>
                      <a:pt x="504" y="2968"/>
                      <a:pt x="517" y="2975"/>
                      <a:pt x="523" y="2981"/>
                    </a:cubicBezTo>
                    <a:lnTo>
                      <a:pt x="529" y="2981"/>
                    </a:lnTo>
                    <a:cubicBezTo>
                      <a:pt x="541" y="2981"/>
                      <a:pt x="553" y="2987"/>
                      <a:pt x="566" y="2987"/>
                    </a:cubicBezTo>
                    <a:cubicBezTo>
                      <a:pt x="298" y="3350"/>
                      <a:pt x="624" y="3741"/>
                      <a:pt x="952" y="3741"/>
                    </a:cubicBezTo>
                    <a:cubicBezTo>
                      <a:pt x="1067" y="3741"/>
                      <a:pt x="1183" y="3692"/>
                      <a:pt x="1272" y="3577"/>
                    </a:cubicBezTo>
                    <a:cubicBezTo>
                      <a:pt x="1338" y="3717"/>
                      <a:pt x="1464" y="3779"/>
                      <a:pt x="1582" y="3779"/>
                    </a:cubicBezTo>
                    <a:cubicBezTo>
                      <a:pt x="1620" y="3779"/>
                      <a:pt x="1656" y="3773"/>
                      <a:pt x="1690" y="3761"/>
                    </a:cubicBezTo>
                    <a:cubicBezTo>
                      <a:pt x="1721" y="3755"/>
                      <a:pt x="1751" y="3736"/>
                      <a:pt x="1776" y="3718"/>
                    </a:cubicBezTo>
                    <a:cubicBezTo>
                      <a:pt x="1788" y="3712"/>
                      <a:pt x="1801" y="3700"/>
                      <a:pt x="1813" y="3687"/>
                    </a:cubicBezTo>
                    <a:cubicBezTo>
                      <a:pt x="1844" y="3657"/>
                      <a:pt x="1862" y="3614"/>
                      <a:pt x="1868" y="3564"/>
                    </a:cubicBezTo>
                    <a:cubicBezTo>
                      <a:pt x="1868" y="3546"/>
                      <a:pt x="1868" y="3534"/>
                      <a:pt x="1862" y="3515"/>
                    </a:cubicBezTo>
                    <a:lnTo>
                      <a:pt x="1862" y="3515"/>
                    </a:lnTo>
                    <a:cubicBezTo>
                      <a:pt x="1903" y="3543"/>
                      <a:pt x="1942" y="3555"/>
                      <a:pt x="1980" y="3555"/>
                    </a:cubicBezTo>
                    <a:cubicBezTo>
                      <a:pt x="2009" y="3555"/>
                      <a:pt x="2038" y="3547"/>
                      <a:pt x="2065" y="3534"/>
                    </a:cubicBezTo>
                    <a:cubicBezTo>
                      <a:pt x="2077" y="3521"/>
                      <a:pt x="2089" y="3515"/>
                      <a:pt x="2102" y="3497"/>
                    </a:cubicBezTo>
                    <a:cubicBezTo>
                      <a:pt x="2114" y="3485"/>
                      <a:pt x="2126" y="3472"/>
                      <a:pt x="2139" y="3454"/>
                    </a:cubicBezTo>
                    <a:cubicBezTo>
                      <a:pt x="2145" y="3448"/>
                      <a:pt x="2151" y="3442"/>
                      <a:pt x="2157" y="3429"/>
                    </a:cubicBezTo>
                    <a:cubicBezTo>
                      <a:pt x="2163" y="3411"/>
                      <a:pt x="2175" y="3392"/>
                      <a:pt x="2182" y="3374"/>
                    </a:cubicBezTo>
                    <a:cubicBezTo>
                      <a:pt x="2200" y="3325"/>
                      <a:pt x="2212" y="3263"/>
                      <a:pt x="2212" y="3202"/>
                    </a:cubicBezTo>
                    <a:lnTo>
                      <a:pt x="2212" y="3190"/>
                    </a:lnTo>
                    <a:cubicBezTo>
                      <a:pt x="2286" y="3208"/>
                      <a:pt x="2378" y="3233"/>
                      <a:pt x="2483" y="3276"/>
                    </a:cubicBezTo>
                    <a:cubicBezTo>
                      <a:pt x="2685" y="3356"/>
                      <a:pt x="2931" y="3485"/>
                      <a:pt x="3189" y="3706"/>
                    </a:cubicBezTo>
                    <a:cubicBezTo>
                      <a:pt x="3195" y="3706"/>
                      <a:pt x="3195" y="3700"/>
                      <a:pt x="3195" y="3700"/>
                    </a:cubicBezTo>
                    <a:cubicBezTo>
                      <a:pt x="3195" y="3706"/>
                      <a:pt x="3195" y="3712"/>
                      <a:pt x="3201" y="3718"/>
                    </a:cubicBezTo>
                    <a:cubicBezTo>
                      <a:pt x="3213" y="3731"/>
                      <a:pt x="3232" y="3737"/>
                      <a:pt x="3256" y="3737"/>
                    </a:cubicBezTo>
                    <a:cubicBezTo>
                      <a:pt x="3336" y="3737"/>
                      <a:pt x="3474" y="3671"/>
                      <a:pt x="3601" y="3558"/>
                    </a:cubicBezTo>
                    <a:cubicBezTo>
                      <a:pt x="3767" y="3411"/>
                      <a:pt x="3859" y="3239"/>
                      <a:pt x="3810" y="3177"/>
                    </a:cubicBezTo>
                    <a:cubicBezTo>
                      <a:pt x="3810" y="3177"/>
                      <a:pt x="3502" y="2846"/>
                      <a:pt x="3416" y="2366"/>
                    </a:cubicBezTo>
                    <a:cubicBezTo>
                      <a:pt x="3410" y="2342"/>
                      <a:pt x="3404" y="2317"/>
                      <a:pt x="3404" y="2293"/>
                    </a:cubicBezTo>
                    <a:cubicBezTo>
                      <a:pt x="3398" y="2280"/>
                      <a:pt x="3398" y="2262"/>
                      <a:pt x="3398" y="2244"/>
                    </a:cubicBezTo>
                    <a:cubicBezTo>
                      <a:pt x="3398" y="2225"/>
                      <a:pt x="3392" y="2201"/>
                      <a:pt x="3392" y="2176"/>
                    </a:cubicBezTo>
                    <a:cubicBezTo>
                      <a:pt x="3392" y="2158"/>
                      <a:pt x="3392" y="2139"/>
                      <a:pt x="3392" y="2121"/>
                    </a:cubicBezTo>
                    <a:cubicBezTo>
                      <a:pt x="3631" y="2115"/>
                      <a:pt x="3871" y="1924"/>
                      <a:pt x="3668" y="1672"/>
                    </a:cubicBezTo>
                    <a:cubicBezTo>
                      <a:pt x="3693" y="1666"/>
                      <a:pt x="3711" y="1660"/>
                      <a:pt x="3730" y="1654"/>
                    </a:cubicBezTo>
                    <a:cubicBezTo>
                      <a:pt x="3736" y="1654"/>
                      <a:pt x="3742" y="1654"/>
                      <a:pt x="3748" y="1648"/>
                    </a:cubicBezTo>
                    <a:cubicBezTo>
                      <a:pt x="3760" y="1648"/>
                      <a:pt x="3773" y="1641"/>
                      <a:pt x="3785" y="1641"/>
                    </a:cubicBezTo>
                    <a:cubicBezTo>
                      <a:pt x="3791" y="1635"/>
                      <a:pt x="3797" y="1635"/>
                      <a:pt x="3803" y="1629"/>
                    </a:cubicBezTo>
                    <a:cubicBezTo>
                      <a:pt x="3816" y="1629"/>
                      <a:pt x="3828" y="1623"/>
                      <a:pt x="3834" y="1617"/>
                    </a:cubicBezTo>
                    <a:lnTo>
                      <a:pt x="3853" y="1611"/>
                    </a:lnTo>
                    <a:cubicBezTo>
                      <a:pt x="3865" y="1605"/>
                      <a:pt x="3871" y="1598"/>
                      <a:pt x="3883" y="1598"/>
                    </a:cubicBezTo>
                    <a:cubicBezTo>
                      <a:pt x="3889" y="1592"/>
                      <a:pt x="3889" y="1592"/>
                      <a:pt x="3896" y="1586"/>
                    </a:cubicBezTo>
                    <a:cubicBezTo>
                      <a:pt x="3908" y="1580"/>
                      <a:pt x="3914" y="1580"/>
                      <a:pt x="3920" y="1574"/>
                    </a:cubicBezTo>
                    <a:cubicBezTo>
                      <a:pt x="3926" y="1568"/>
                      <a:pt x="3932" y="1568"/>
                      <a:pt x="3939" y="1562"/>
                    </a:cubicBezTo>
                    <a:cubicBezTo>
                      <a:pt x="3945" y="1555"/>
                      <a:pt x="3951" y="1549"/>
                      <a:pt x="3957" y="1549"/>
                    </a:cubicBezTo>
                    <a:lnTo>
                      <a:pt x="3969" y="1537"/>
                    </a:lnTo>
                    <a:cubicBezTo>
                      <a:pt x="3975" y="1531"/>
                      <a:pt x="3982" y="1525"/>
                      <a:pt x="3988" y="1519"/>
                    </a:cubicBezTo>
                    <a:cubicBezTo>
                      <a:pt x="3994" y="1512"/>
                      <a:pt x="3994" y="1512"/>
                      <a:pt x="4000" y="1506"/>
                    </a:cubicBezTo>
                    <a:cubicBezTo>
                      <a:pt x="4006" y="1500"/>
                      <a:pt x="4006" y="1494"/>
                      <a:pt x="4012" y="1488"/>
                    </a:cubicBezTo>
                    <a:cubicBezTo>
                      <a:pt x="4018" y="1488"/>
                      <a:pt x="4025" y="1482"/>
                      <a:pt x="4025" y="1476"/>
                    </a:cubicBezTo>
                    <a:cubicBezTo>
                      <a:pt x="4031" y="1469"/>
                      <a:pt x="4031" y="1463"/>
                      <a:pt x="4037" y="1457"/>
                    </a:cubicBezTo>
                    <a:cubicBezTo>
                      <a:pt x="4037" y="1457"/>
                      <a:pt x="4043" y="1451"/>
                      <a:pt x="4043" y="1445"/>
                    </a:cubicBezTo>
                    <a:cubicBezTo>
                      <a:pt x="4049" y="1439"/>
                      <a:pt x="4055" y="1433"/>
                      <a:pt x="4055" y="1426"/>
                    </a:cubicBezTo>
                    <a:cubicBezTo>
                      <a:pt x="4055" y="1420"/>
                      <a:pt x="4061" y="1420"/>
                      <a:pt x="4061" y="1414"/>
                    </a:cubicBezTo>
                    <a:cubicBezTo>
                      <a:pt x="4068" y="1408"/>
                      <a:pt x="4068" y="1402"/>
                      <a:pt x="4068" y="1396"/>
                    </a:cubicBezTo>
                    <a:cubicBezTo>
                      <a:pt x="4074" y="1390"/>
                      <a:pt x="4074" y="1383"/>
                      <a:pt x="4074" y="1377"/>
                    </a:cubicBezTo>
                    <a:cubicBezTo>
                      <a:pt x="4080" y="1371"/>
                      <a:pt x="4080" y="1365"/>
                      <a:pt x="4080" y="1359"/>
                    </a:cubicBezTo>
                    <a:cubicBezTo>
                      <a:pt x="4086" y="1353"/>
                      <a:pt x="4086" y="1347"/>
                      <a:pt x="4086" y="1347"/>
                    </a:cubicBezTo>
                    <a:cubicBezTo>
                      <a:pt x="4086" y="1340"/>
                      <a:pt x="4086" y="1328"/>
                      <a:pt x="4092" y="1322"/>
                    </a:cubicBezTo>
                    <a:cubicBezTo>
                      <a:pt x="4092" y="1322"/>
                      <a:pt x="4092" y="1316"/>
                      <a:pt x="4092" y="1310"/>
                    </a:cubicBezTo>
                    <a:cubicBezTo>
                      <a:pt x="4092" y="1304"/>
                      <a:pt x="4092" y="1297"/>
                      <a:pt x="4092" y="1291"/>
                    </a:cubicBezTo>
                    <a:cubicBezTo>
                      <a:pt x="4092" y="1285"/>
                      <a:pt x="4092" y="1279"/>
                      <a:pt x="4092" y="1273"/>
                    </a:cubicBezTo>
                    <a:lnTo>
                      <a:pt x="4092" y="1254"/>
                    </a:lnTo>
                    <a:cubicBezTo>
                      <a:pt x="4092" y="1248"/>
                      <a:pt x="4092" y="1242"/>
                      <a:pt x="4092" y="1236"/>
                    </a:cubicBezTo>
                    <a:cubicBezTo>
                      <a:pt x="4092" y="1230"/>
                      <a:pt x="4092" y="1230"/>
                      <a:pt x="4092" y="1224"/>
                    </a:cubicBezTo>
                    <a:cubicBezTo>
                      <a:pt x="4092" y="1218"/>
                      <a:pt x="4092" y="1211"/>
                      <a:pt x="4092" y="1205"/>
                    </a:cubicBezTo>
                    <a:cubicBezTo>
                      <a:pt x="4092" y="1199"/>
                      <a:pt x="4086" y="1193"/>
                      <a:pt x="4086" y="1187"/>
                    </a:cubicBezTo>
                    <a:cubicBezTo>
                      <a:pt x="4086" y="1181"/>
                      <a:pt x="4086" y="1175"/>
                      <a:pt x="4086" y="1168"/>
                    </a:cubicBezTo>
                    <a:cubicBezTo>
                      <a:pt x="4086" y="1162"/>
                      <a:pt x="4080" y="1162"/>
                      <a:pt x="4080" y="1156"/>
                    </a:cubicBezTo>
                    <a:cubicBezTo>
                      <a:pt x="4080" y="1150"/>
                      <a:pt x="4080" y="1144"/>
                      <a:pt x="4074" y="1138"/>
                    </a:cubicBezTo>
                    <a:cubicBezTo>
                      <a:pt x="4074" y="1132"/>
                      <a:pt x="4074" y="1125"/>
                      <a:pt x="4074" y="1119"/>
                    </a:cubicBezTo>
                    <a:cubicBezTo>
                      <a:pt x="4068" y="1113"/>
                      <a:pt x="4068" y="1107"/>
                      <a:pt x="4068" y="1101"/>
                    </a:cubicBezTo>
                    <a:cubicBezTo>
                      <a:pt x="4061" y="1101"/>
                      <a:pt x="4061" y="1095"/>
                      <a:pt x="4061" y="1095"/>
                    </a:cubicBezTo>
                    <a:cubicBezTo>
                      <a:pt x="4061" y="1082"/>
                      <a:pt x="4055" y="1076"/>
                      <a:pt x="4055" y="1070"/>
                    </a:cubicBezTo>
                    <a:cubicBezTo>
                      <a:pt x="4049" y="1070"/>
                      <a:pt x="4049" y="1064"/>
                      <a:pt x="4049" y="1064"/>
                    </a:cubicBezTo>
                    <a:cubicBezTo>
                      <a:pt x="4043" y="1058"/>
                      <a:pt x="4043" y="1046"/>
                      <a:pt x="4037" y="1039"/>
                    </a:cubicBezTo>
                    <a:cubicBezTo>
                      <a:pt x="3988" y="941"/>
                      <a:pt x="3908" y="867"/>
                      <a:pt x="3828" y="849"/>
                    </a:cubicBezTo>
                    <a:cubicBezTo>
                      <a:pt x="3816" y="849"/>
                      <a:pt x="3803" y="849"/>
                      <a:pt x="3797" y="843"/>
                    </a:cubicBezTo>
                    <a:cubicBezTo>
                      <a:pt x="3926" y="492"/>
                      <a:pt x="3699" y="260"/>
                      <a:pt x="3475" y="260"/>
                    </a:cubicBezTo>
                    <a:cubicBezTo>
                      <a:pt x="3378" y="260"/>
                      <a:pt x="3281" y="304"/>
                      <a:pt x="3214" y="401"/>
                    </a:cubicBezTo>
                    <a:cubicBezTo>
                      <a:pt x="3065" y="168"/>
                      <a:pt x="2910" y="69"/>
                      <a:pt x="2779" y="69"/>
                    </a:cubicBezTo>
                    <a:cubicBezTo>
                      <a:pt x="2650" y="69"/>
                      <a:pt x="2544" y="165"/>
                      <a:pt x="2489" y="327"/>
                    </a:cubicBezTo>
                    <a:cubicBezTo>
                      <a:pt x="2322" y="86"/>
                      <a:pt x="2174" y="0"/>
                      <a:pt x="2059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1553;p22"/>
              <p:cNvSpPr/>
              <p:nvPr/>
            </p:nvSpPr>
            <p:spPr>
              <a:xfrm>
                <a:off x="1553043" y="3496296"/>
                <a:ext cx="240673" cy="217925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098" extrusionOk="0">
                    <a:moveTo>
                      <a:pt x="1198" y="562"/>
                    </a:moveTo>
                    <a:lnTo>
                      <a:pt x="1198" y="562"/>
                    </a:lnTo>
                    <a:cubicBezTo>
                      <a:pt x="1192" y="605"/>
                      <a:pt x="1186" y="654"/>
                      <a:pt x="1174" y="697"/>
                    </a:cubicBezTo>
                    <a:cubicBezTo>
                      <a:pt x="1161" y="764"/>
                      <a:pt x="1143" y="826"/>
                      <a:pt x="1131" y="869"/>
                    </a:cubicBezTo>
                    <a:cubicBezTo>
                      <a:pt x="1106" y="875"/>
                      <a:pt x="1082" y="887"/>
                      <a:pt x="1063" y="900"/>
                    </a:cubicBezTo>
                    <a:cubicBezTo>
                      <a:pt x="1094" y="820"/>
                      <a:pt x="1094" y="709"/>
                      <a:pt x="1045" y="654"/>
                    </a:cubicBezTo>
                    <a:cubicBezTo>
                      <a:pt x="1057" y="648"/>
                      <a:pt x="1075" y="642"/>
                      <a:pt x="1094" y="635"/>
                    </a:cubicBezTo>
                    <a:cubicBezTo>
                      <a:pt x="1125" y="617"/>
                      <a:pt x="1161" y="592"/>
                      <a:pt x="1198" y="562"/>
                    </a:cubicBezTo>
                    <a:close/>
                    <a:moveTo>
                      <a:pt x="1475" y="672"/>
                    </a:moveTo>
                    <a:cubicBezTo>
                      <a:pt x="1512" y="672"/>
                      <a:pt x="1555" y="734"/>
                      <a:pt x="1592" y="807"/>
                    </a:cubicBezTo>
                    <a:cubicBezTo>
                      <a:pt x="1604" y="820"/>
                      <a:pt x="1610" y="838"/>
                      <a:pt x="1616" y="857"/>
                    </a:cubicBezTo>
                    <a:cubicBezTo>
                      <a:pt x="1598" y="881"/>
                      <a:pt x="1585" y="906"/>
                      <a:pt x="1579" y="943"/>
                    </a:cubicBezTo>
                    <a:cubicBezTo>
                      <a:pt x="1536" y="850"/>
                      <a:pt x="1481" y="814"/>
                      <a:pt x="1438" y="807"/>
                    </a:cubicBezTo>
                    <a:cubicBezTo>
                      <a:pt x="1431" y="806"/>
                      <a:pt x="1425" y="805"/>
                      <a:pt x="1418" y="805"/>
                    </a:cubicBezTo>
                    <a:cubicBezTo>
                      <a:pt x="1401" y="805"/>
                      <a:pt x="1384" y="811"/>
                      <a:pt x="1370" y="820"/>
                    </a:cubicBezTo>
                    <a:cubicBezTo>
                      <a:pt x="1366" y="824"/>
                      <a:pt x="1362" y="825"/>
                      <a:pt x="1360" y="828"/>
                    </a:cubicBezTo>
                    <a:lnTo>
                      <a:pt x="1360" y="828"/>
                    </a:lnTo>
                    <a:cubicBezTo>
                      <a:pt x="1378" y="780"/>
                      <a:pt x="1396" y="733"/>
                      <a:pt x="1426" y="697"/>
                    </a:cubicBezTo>
                    <a:cubicBezTo>
                      <a:pt x="1438" y="678"/>
                      <a:pt x="1456" y="672"/>
                      <a:pt x="1475" y="672"/>
                    </a:cubicBezTo>
                    <a:close/>
                    <a:moveTo>
                      <a:pt x="1413" y="0"/>
                    </a:moveTo>
                    <a:cubicBezTo>
                      <a:pt x="1376" y="0"/>
                      <a:pt x="1348" y="10"/>
                      <a:pt x="1340" y="27"/>
                    </a:cubicBezTo>
                    <a:cubicBezTo>
                      <a:pt x="1340" y="27"/>
                      <a:pt x="1260" y="248"/>
                      <a:pt x="1063" y="396"/>
                    </a:cubicBezTo>
                    <a:cubicBezTo>
                      <a:pt x="1051" y="408"/>
                      <a:pt x="1045" y="414"/>
                      <a:pt x="1032" y="420"/>
                    </a:cubicBezTo>
                    <a:cubicBezTo>
                      <a:pt x="1026" y="427"/>
                      <a:pt x="1020" y="433"/>
                      <a:pt x="1014" y="433"/>
                    </a:cubicBezTo>
                    <a:cubicBezTo>
                      <a:pt x="1002" y="439"/>
                      <a:pt x="989" y="445"/>
                      <a:pt x="983" y="451"/>
                    </a:cubicBezTo>
                    <a:cubicBezTo>
                      <a:pt x="971" y="457"/>
                      <a:pt x="965" y="463"/>
                      <a:pt x="959" y="463"/>
                    </a:cubicBezTo>
                    <a:cubicBezTo>
                      <a:pt x="928" y="420"/>
                      <a:pt x="885" y="377"/>
                      <a:pt x="842" y="365"/>
                    </a:cubicBezTo>
                    <a:cubicBezTo>
                      <a:pt x="829" y="361"/>
                      <a:pt x="816" y="359"/>
                      <a:pt x="803" y="359"/>
                    </a:cubicBezTo>
                    <a:cubicBezTo>
                      <a:pt x="759" y="359"/>
                      <a:pt x="715" y="384"/>
                      <a:pt x="682" y="445"/>
                    </a:cubicBezTo>
                    <a:cubicBezTo>
                      <a:pt x="670" y="433"/>
                      <a:pt x="658" y="414"/>
                      <a:pt x="645" y="402"/>
                    </a:cubicBezTo>
                    <a:cubicBezTo>
                      <a:pt x="639" y="396"/>
                      <a:pt x="633" y="396"/>
                      <a:pt x="627" y="390"/>
                    </a:cubicBezTo>
                    <a:cubicBezTo>
                      <a:pt x="621" y="384"/>
                      <a:pt x="609" y="371"/>
                      <a:pt x="602" y="365"/>
                    </a:cubicBezTo>
                    <a:cubicBezTo>
                      <a:pt x="596" y="365"/>
                      <a:pt x="590" y="359"/>
                      <a:pt x="584" y="359"/>
                    </a:cubicBezTo>
                    <a:cubicBezTo>
                      <a:pt x="578" y="353"/>
                      <a:pt x="572" y="347"/>
                      <a:pt x="559" y="347"/>
                    </a:cubicBezTo>
                    <a:cubicBezTo>
                      <a:pt x="553" y="341"/>
                      <a:pt x="547" y="341"/>
                      <a:pt x="547" y="341"/>
                    </a:cubicBezTo>
                    <a:cubicBezTo>
                      <a:pt x="535" y="334"/>
                      <a:pt x="529" y="334"/>
                      <a:pt x="523" y="334"/>
                    </a:cubicBezTo>
                    <a:cubicBezTo>
                      <a:pt x="516" y="328"/>
                      <a:pt x="510" y="328"/>
                      <a:pt x="504" y="328"/>
                    </a:cubicBezTo>
                    <a:lnTo>
                      <a:pt x="467" y="328"/>
                    </a:lnTo>
                    <a:cubicBezTo>
                      <a:pt x="461" y="328"/>
                      <a:pt x="455" y="334"/>
                      <a:pt x="449" y="334"/>
                    </a:cubicBezTo>
                    <a:lnTo>
                      <a:pt x="430" y="341"/>
                    </a:lnTo>
                    <a:cubicBezTo>
                      <a:pt x="424" y="341"/>
                      <a:pt x="418" y="341"/>
                      <a:pt x="412" y="347"/>
                    </a:cubicBezTo>
                    <a:cubicBezTo>
                      <a:pt x="406" y="347"/>
                      <a:pt x="400" y="347"/>
                      <a:pt x="400" y="353"/>
                    </a:cubicBezTo>
                    <a:cubicBezTo>
                      <a:pt x="394" y="353"/>
                      <a:pt x="387" y="359"/>
                      <a:pt x="381" y="359"/>
                    </a:cubicBezTo>
                    <a:cubicBezTo>
                      <a:pt x="375" y="365"/>
                      <a:pt x="369" y="365"/>
                      <a:pt x="369" y="371"/>
                    </a:cubicBezTo>
                    <a:cubicBezTo>
                      <a:pt x="363" y="377"/>
                      <a:pt x="357" y="377"/>
                      <a:pt x="351" y="384"/>
                    </a:cubicBezTo>
                    <a:cubicBezTo>
                      <a:pt x="344" y="384"/>
                      <a:pt x="344" y="390"/>
                      <a:pt x="338" y="396"/>
                    </a:cubicBezTo>
                    <a:cubicBezTo>
                      <a:pt x="332" y="396"/>
                      <a:pt x="332" y="402"/>
                      <a:pt x="326" y="408"/>
                    </a:cubicBezTo>
                    <a:cubicBezTo>
                      <a:pt x="320" y="414"/>
                      <a:pt x="320" y="414"/>
                      <a:pt x="314" y="420"/>
                    </a:cubicBezTo>
                    <a:cubicBezTo>
                      <a:pt x="314" y="427"/>
                      <a:pt x="308" y="433"/>
                      <a:pt x="308" y="433"/>
                    </a:cubicBezTo>
                    <a:cubicBezTo>
                      <a:pt x="301" y="439"/>
                      <a:pt x="301" y="445"/>
                      <a:pt x="295" y="451"/>
                    </a:cubicBezTo>
                    <a:cubicBezTo>
                      <a:pt x="295" y="457"/>
                      <a:pt x="289" y="457"/>
                      <a:pt x="289" y="463"/>
                    </a:cubicBezTo>
                    <a:cubicBezTo>
                      <a:pt x="289" y="470"/>
                      <a:pt x="283" y="476"/>
                      <a:pt x="283" y="482"/>
                    </a:cubicBezTo>
                    <a:cubicBezTo>
                      <a:pt x="283" y="488"/>
                      <a:pt x="277" y="488"/>
                      <a:pt x="277" y="494"/>
                    </a:cubicBezTo>
                    <a:cubicBezTo>
                      <a:pt x="277" y="500"/>
                      <a:pt x="277" y="506"/>
                      <a:pt x="271" y="513"/>
                    </a:cubicBezTo>
                    <a:cubicBezTo>
                      <a:pt x="271" y="513"/>
                      <a:pt x="271" y="519"/>
                      <a:pt x="271" y="525"/>
                    </a:cubicBezTo>
                    <a:cubicBezTo>
                      <a:pt x="271" y="531"/>
                      <a:pt x="271" y="531"/>
                      <a:pt x="271" y="537"/>
                    </a:cubicBezTo>
                    <a:cubicBezTo>
                      <a:pt x="271" y="543"/>
                      <a:pt x="271" y="549"/>
                      <a:pt x="271" y="549"/>
                    </a:cubicBezTo>
                    <a:cubicBezTo>
                      <a:pt x="271" y="556"/>
                      <a:pt x="271" y="562"/>
                      <a:pt x="271" y="568"/>
                    </a:cubicBezTo>
                    <a:cubicBezTo>
                      <a:pt x="271" y="568"/>
                      <a:pt x="271" y="568"/>
                      <a:pt x="271" y="574"/>
                    </a:cubicBezTo>
                    <a:lnTo>
                      <a:pt x="277" y="574"/>
                    </a:lnTo>
                    <a:cubicBezTo>
                      <a:pt x="277" y="580"/>
                      <a:pt x="277" y="580"/>
                      <a:pt x="277" y="586"/>
                    </a:cubicBezTo>
                    <a:cubicBezTo>
                      <a:pt x="0" y="617"/>
                      <a:pt x="13" y="930"/>
                      <a:pt x="215" y="961"/>
                    </a:cubicBezTo>
                    <a:cubicBezTo>
                      <a:pt x="87" y="1178"/>
                      <a:pt x="161" y="1309"/>
                      <a:pt x="304" y="1309"/>
                    </a:cubicBezTo>
                    <a:cubicBezTo>
                      <a:pt x="319" y="1309"/>
                      <a:pt x="334" y="1308"/>
                      <a:pt x="351" y="1305"/>
                    </a:cubicBezTo>
                    <a:lnTo>
                      <a:pt x="351" y="1305"/>
                    </a:lnTo>
                    <a:cubicBezTo>
                      <a:pt x="228" y="1546"/>
                      <a:pt x="313" y="1641"/>
                      <a:pt x="412" y="1641"/>
                    </a:cubicBezTo>
                    <a:cubicBezTo>
                      <a:pt x="437" y="1641"/>
                      <a:pt x="462" y="1636"/>
                      <a:pt x="486" y="1625"/>
                    </a:cubicBezTo>
                    <a:lnTo>
                      <a:pt x="486" y="1625"/>
                    </a:lnTo>
                    <a:cubicBezTo>
                      <a:pt x="405" y="1729"/>
                      <a:pt x="486" y="1804"/>
                      <a:pt x="555" y="1804"/>
                    </a:cubicBezTo>
                    <a:cubicBezTo>
                      <a:pt x="576" y="1804"/>
                      <a:pt x="595" y="1798"/>
                      <a:pt x="609" y="1784"/>
                    </a:cubicBezTo>
                    <a:cubicBezTo>
                      <a:pt x="612" y="1946"/>
                      <a:pt x="712" y="2011"/>
                      <a:pt x="807" y="2011"/>
                    </a:cubicBezTo>
                    <a:cubicBezTo>
                      <a:pt x="878" y="2011"/>
                      <a:pt x="947" y="1974"/>
                      <a:pt x="971" y="1913"/>
                    </a:cubicBezTo>
                    <a:cubicBezTo>
                      <a:pt x="1022" y="2048"/>
                      <a:pt x="1116" y="2097"/>
                      <a:pt x="1209" y="2097"/>
                    </a:cubicBezTo>
                    <a:cubicBezTo>
                      <a:pt x="1328" y="2097"/>
                      <a:pt x="1447" y="2015"/>
                      <a:pt x="1475" y="1926"/>
                    </a:cubicBezTo>
                    <a:cubicBezTo>
                      <a:pt x="1514" y="1965"/>
                      <a:pt x="1552" y="1981"/>
                      <a:pt x="1588" y="1981"/>
                    </a:cubicBezTo>
                    <a:cubicBezTo>
                      <a:pt x="1696" y="1981"/>
                      <a:pt x="1776" y="1829"/>
                      <a:pt x="1757" y="1741"/>
                    </a:cubicBezTo>
                    <a:lnTo>
                      <a:pt x="1757" y="1741"/>
                    </a:lnTo>
                    <a:cubicBezTo>
                      <a:pt x="1782" y="1760"/>
                      <a:pt x="1800" y="1778"/>
                      <a:pt x="1825" y="1784"/>
                    </a:cubicBezTo>
                    <a:cubicBezTo>
                      <a:pt x="1825" y="1784"/>
                      <a:pt x="1825" y="1784"/>
                      <a:pt x="1825" y="1790"/>
                    </a:cubicBezTo>
                    <a:cubicBezTo>
                      <a:pt x="1831" y="1790"/>
                      <a:pt x="1831" y="1790"/>
                      <a:pt x="1837" y="1797"/>
                    </a:cubicBezTo>
                    <a:lnTo>
                      <a:pt x="1856" y="1797"/>
                    </a:lnTo>
                    <a:cubicBezTo>
                      <a:pt x="1862" y="1803"/>
                      <a:pt x="1862" y="1803"/>
                      <a:pt x="1868" y="1803"/>
                    </a:cubicBezTo>
                    <a:lnTo>
                      <a:pt x="1911" y="1803"/>
                    </a:lnTo>
                    <a:cubicBezTo>
                      <a:pt x="1911" y="1803"/>
                      <a:pt x="1917" y="1797"/>
                      <a:pt x="1923" y="1797"/>
                    </a:cubicBezTo>
                    <a:cubicBezTo>
                      <a:pt x="1923" y="1797"/>
                      <a:pt x="1929" y="1797"/>
                      <a:pt x="1929" y="1790"/>
                    </a:cubicBezTo>
                    <a:lnTo>
                      <a:pt x="1942" y="1790"/>
                    </a:lnTo>
                    <a:cubicBezTo>
                      <a:pt x="1948" y="1784"/>
                      <a:pt x="1948" y="1784"/>
                      <a:pt x="1954" y="1778"/>
                    </a:cubicBezTo>
                    <a:cubicBezTo>
                      <a:pt x="1960" y="1778"/>
                      <a:pt x="1960" y="1778"/>
                      <a:pt x="1966" y="1772"/>
                    </a:cubicBezTo>
                    <a:lnTo>
                      <a:pt x="1972" y="1766"/>
                    </a:lnTo>
                    <a:cubicBezTo>
                      <a:pt x="1979" y="1760"/>
                      <a:pt x="1979" y="1760"/>
                      <a:pt x="1979" y="1754"/>
                    </a:cubicBezTo>
                    <a:cubicBezTo>
                      <a:pt x="1985" y="1747"/>
                      <a:pt x="1991" y="1741"/>
                      <a:pt x="1997" y="1735"/>
                    </a:cubicBezTo>
                    <a:cubicBezTo>
                      <a:pt x="1997" y="1735"/>
                      <a:pt x="1997" y="1729"/>
                      <a:pt x="2003" y="1723"/>
                    </a:cubicBezTo>
                    <a:cubicBezTo>
                      <a:pt x="2003" y="1723"/>
                      <a:pt x="2009" y="1717"/>
                      <a:pt x="2009" y="1711"/>
                    </a:cubicBezTo>
                    <a:cubicBezTo>
                      <a:pt x="2009" y="1711"/>
                      <a:pt x="2009" y="1704"/>
                      <a:pt x="2015" y="1698"/>
                    </a:cubicBezTo>
                    <a:cubicBezTo>
                      <a:pt x="2015" y="1698"/>
                      <a:pt x="2015" y="1692"/>
                      <a:pt x="2022" y="1686"/>
                    </a:cubicBezTo>
                    <a:cubicBezTo>
                      <a:pt x="2022" y="1686"/>
                      <a:pt x="2022" y="1680"/>
                      <a:pt x="2022" y="1674"/>
                    </a:cubicBezTo>
                    <a:cubicBezTo>
                      <a:pt x="2022" y="1674"/>
                      <a:pt x="2028" y="1668"/>
                      <a:pt x="2028" y="1661"/>
                    </a:cubicBezTo>
                    <a:cubicBezTo>
                      <a:pt x="2028" y="1655"/>
                      <a:pt x="2028" y="1655"/>
                      <a:pt x="2028" y="1649"/>
                    </a:cubicBezTo>
                    <a:cubicBezTo>
                      <a:pt x="2028" y="1643"/>
                      <a:pt x="2028" y="1643"/>
                      <a:pt x="2034" y="1637"/>
                    </a:cubicBezTo>
                    <a:cubicBezTo>
                      <a:pt x="2034" y="1631"/>
                      <a:pt x="2034" y="1631"/>
                      <a:pt x="2034" y="1625"/>
                    </a:cubicBezTo>
                    <a:lnTo>
                      <a:pt x="2034" y="1606"/>
                    </a:lnTo>
                    <a:lnTo>
                      <a:pt x="2034" y="1600"/>
                    </a:lnTo>
                    <a:cubicBezTo>
                      <a:pt x="2034" y="1594"/>
                      <a:pt x="2034" y="1588"/>
                      <a:pt x="2028" y="1582"/>
                    </a:cubicBezTo>
                    <a:cubicBezTo>
                      <a:pt x="2028" y="1582"/>
                      <a:pt x="2028" y="1582"/>
                      <a:pt x="2028" y="1575"/>
                    </a:cubicBezTo>
                    <a:cubicBezTo>
                      <a:pt x="2028" y="1569"/>
                      <a:pt x="2022" y="1563"/>
                      <a:pt x="2022" y="1557"/>
                    </a:cubicBezTo>
                    <a:lnTo>
                      <a:pt x="2022" y="1557"/>
                    </a:lnTo>
                    <a:cubicBezTo>
                      <a:pt x="2036" y="1559"/>
                      <a:pt x="2050" y="1560"/>
                      <a:pt x="2063" y="1560"/>
                    </a:cubicBezTo>
                    <a:cubicBezTo>
                      <a:pt x="2141" y="1560"/>
                      <a:pt x="2201" y="1530"/>
                      <a:pt x="2243" y="1483"/>
                    </a:cubicBezTo>
                    <a:cubicBezTo>
                      <a:pt x="2298" y="1416"/>
                      <a:pt x="2316" y="1317"/>
                      <a:pt x="2286" y="1231"/>
                    </a:cubicBezTo>
                    <a:cubicBezTo>
                      <a:pt x="2267" y="1164"/>
                      <a:pt x="2212" y="1108"/>
                      <a:pt x="2126" y="1090"/>
                    </a:cubicBezTo>
                    <a:cubicBezTo>
                      <a:pt x="2217" y="968"/>
                      <a:pt x="2120" y="817"/>
                      <a:pt x="2017" y="817"/>
                    </a:cubicBezTo>
                    <a:cubicBezTo>
                      <a:pt x="1996" y="817"/>
                      <a:pt x="1974" y="823"/>
                      <a:pt x="1954" y="838"/>
                    </a:cubicBezTo>
                    <a:cubicBezTo>
                      <a:pt x="1966" y="761"/>
                      <a:pt x="1914" y="721"/>
                      <a:pt x="1843" y="721"/>
                    </a:cubicBezTo>
                    <a:cubicBezTo>
                      <a:pt x="1807" y="721"/>
                      <a:pt x="1766" y="731"/>
                      <a:pt x="1727" y="752"/>
                    </a:cubicBezTo>
                    <a:cubicBezTo>
                      <a:pt x="1714" y="715"/>
                      <a:pt x="1702" y="666"/>
                      <a:pt x="1696" y="605"/>
                    </a:cubicBezTo>
                    <a:cubicBezTo>
                      <a:pt x="1684" y="494"/>
                      <a:pt x="1690" y="353"/>
                      <a:pt x="1727" y="181"/>
                    </a:cubicBezTo>
                    <a:cubicBezTo>
                      <a:pt x="1727" y="181"/>
                      <a:pt x="1727" y="181"/>
                      <a:pt x="1727" y="175"/>
                    </a:cubicBezTo>
                    <a:cubicBezTo>
                      <a:pt x="1745" y="138"/>
                      <a:pt x="1671" y="70"/>
                      <a:pt x="1561" y="33"/>
                    </a:cubicBezTo>
                    <a:cubicBezTo>
                      <a:pt x="1507" y="11"/>
                      <a:pt x="1454" y="0"/>
                      <a:pt x="1413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" name="Google Shape;1556;p22"/>
            <p:cNvGrpSpPr/>
            <p:nvPr/>
          </p:nvGrpSpPr>
          <p:grpSpPr>
            <a:xfrm>
              <a:off x="6082293" y="3639169"/>
              <a:ext cx="3436173" cy="777807"/>
              <a:chOff x="1066702" y="3717963"/>
              <a:chExt cx="3436173" cy="777807"/>
            </a:xfrm>
          </p:grpSpPr>
          <p:sp>
            <p:nvSpPr>
              <p:cNvPr id="262" name="Google Shape;1557;p22"/>
              <p:cNvSpPr/>
              <p:nvPr/>
            </p:nvSpPr>
            <p:spPr>
              <a:xfrm>
                <a:off x="1386428" y="3724300"/>
                <a:ext cx="518324" cy="266225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2563" extrusionOk="0">
                    <a:moveTo>
                      <a:pt x="2446" y="1"/>
                    </a:moveTo>
                    <a:cubicBezTo>
                      <a:pt x="2268" y="1"/>
                      <a:pt x="2096" y="19"/>
                      <a:pt x="1930" y="44"/>
                    </a:cubicBezTo>
                    <a:cubicBezTo>
                      <a:pt x="1709" y="351"/>
                      <a:pt x="1512" y="849"/>
                      <a:pt x="1512" y="1266"/>
                    </a:cubicBezTo>
                    <a:cubicBezTo>
                      <a:pt x="1451" y="916"/>
                      <a:pt x="1389" y="443"/>
                      <a:pt x="1500" y="136"/>
                    </a:cubicBezTo>
                    <a:lnTo>
                      <a:pt x="1500" y="136"/>
                    </a:lnTo>
                    <a:cubicBezTo>
                      <a:pt x="615" y="388"/>
                      <a:pt x="1" y="965"/>
                      <a:pt x="1" y="1641"/>
                    </a:cubicBezTo>
                    <a:cubicBezTo>
                      <a:pt x="1" y="2544"/>
                      <a:pt x="1119" y="2563"/>
                      <a:pt x="2495" y="2563"/>
                    </a:cubicBezTo>
                    <a:cubicBezTo>
                      <a:pt x="3871" y="2563"/>
                      <a:pt x="4989" y="2544"/>
                      <a:pt x="4989" y="1641"/>
                    </a:cubicBezTo>
                    <a:cubicBezTo>
                      <a:pt x="4989" y="972"/>
                      <a:pt x="4375" y="394"/>
                      <a:pt x="3503" y="142"/>
                    </a:cubicBezTo>
                    <a:cubicBezTo>
                      <a:pt x="3429" y="290"/>
                      <a:pt x="3269" y="652"/>
                      <a:pt x="3183" y="1242"/>
                    </a:cubicBezTo>
                    <a:cubicBezTo>
                      <a:pt x="3067" y="720"/>
                      <a:pt x="3171" y="259"/>
                      <a:pt x="3226" y="75"/>
                    </a:cubicBezTo>
                    <a:cubicBezTo>
                      <a:pt x="3073" y="38"/>
                      <a:pt x="2913" y="19"/>
                      <a:pt x="2747" y="7"/>
                    </a:cubicBezTo>
                    <a:cubicBezTo>
                      <a:pt x="2679" y="222"/>
                      <a:pt x="2514" y="757"/>
                      <a:pt x="2452" y="1070"/>
                    </a:cubicBezTo>
                    <a:cubicBezTo>
                      <a:pt x="2360" y="529"/>
                      <a:pt x="2415" y="154"/>
                      <a:pt x="24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1558;p22"/>
              <p:cNvSpPr/>
              <p:nvPr/>
            </p:nvSpPr>
            <p:spPr>
              <a:xfrm>
                <a:off x="3316425" y="3717963"/>
                <a:ext cx="391288" cy="20109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936" extrusionOk="0">
                    <a:moveTo>
                      <a:pt x="1880" y="0"/>
                    </a:moveTo>
                    <a:cubicBezTo>
                      <a:pt x="842" y="0"/>
                      <a:pt x="0" y="7"/>
                      <a:pt x="0" y="695"/>
                    </a:cubicBezTo>
                    <a:cubicBezTo>
                      <a:pt x="0" y="1198"/>
                      <a:pt x="461" y="1635"/>
                      <a:pt x="1118" y="1825"/>
                    </a:cubicBezTo>
                    <a:cubicBezTo>
                      <a:pt x="1180" y="1715"/>
                      <a:pt x="1297" y="1438"/>
                      <a:pt x="1364" y="996"/>
                    </a:cubicBezTo>
                    <a:lnTo>
                      <a:pt x="1364" y="996"/>
                    </a:lnTo>
                    <a:cubicBezTo>
                      <a:pt x="1450" y="1389"/>
                      <a:pt x="1370" y="1739"/>
                      <a:pt x="1327" y="1880"/>
                    </a:cubicBezTo>
                    <a:cubicBezTo>
                      <a:pt x="1444" y="1905"/>
                      <a:pt x="1567" y="1917"/>
                      <a:pt x="1690" y="1930"/>
                    </a:cubicBezTo>
                    <a:cubicBezTo>
                      <a:pt x="1739" y="1764"/>
                      <a:pt x="1868" y="1358"/>
                      <a:pt x="1911" y="1125"/>
                    </a:cubicBezTo>
                    <a:cubicBezTo>
                      <a:pt x="1979" y="1536"/>
                      <a:pt x="1942" y="1819"/>
                      <a:pt x="1917" y="1936"/>
                    </a:cubicBezTo>
                    <a:cubicBezTo>
                      <a:pt x="2052" y="1930"/>
                      <a:pt x="2181" y="1923"/>
                      <a:pt x="2310" y="1899"/>
                    </a:cubicBezTo>
                    <a:cubicBezTo>
                      <a:pt x="2476" y="1672"/>
                      <a:pt x="2624" y="1291"/>
                      <a:pt x="2624" y="971"/>
                    </a:cubicBezTo>
                    <a:cubicBezTo>
                      <a:pt x="2673" y="1241"/>
                      <a:pt x="2716" y="1598"/>
                      <a:pt x="2636" y="1831"/>
                    </a:cubicBezTo>
                    <a:cubicBezTo>
                      <a:pt x="3299" y="1641"/>
                      <a:pt x="3766" y="1205"/>
                      <a:pt x="3766" y="695"/>
                    </a:cubicBezTo>
                    <a:cubicBezTo>
                      <a:pt x="3766" y="7"/>
                      <a:pt x="2925" y="0"/>
                      <a:pt x="18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1559;p22"/>
              <p:cNvSpPr/>
              <p:nvPr/>
            </p:nvSpPr>
            <p:spPr>
              <a:xfrm>
                <a:off x="2605508" y="4228505"/>
                <a:ext cx="518220" cy="266225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2563" extrusionOk="0">
                    <a:moveTo>
                      <a:pt x="2452" y="0"/>
                    </a:moveTo>
                    <a:cubicBezTo>
                      <a:pt x="2274" y="0"/>
                      <a:pt x="2102" y="19"/>
                      <a:pt x="1930" y="43"/>
                    </a:cubicBezTo>
                    <a:cubicBezTo>
                      <a:pt x="1714" y="350"/>
                      <a:pt x="1512" y="848"/>
                      <a:pt x="1512" y="1272"/>
                    </a:cubicBezTo>
                    <a:cubicBezTo>
                      <a:pt x="1456" y="916"/>
                      <a:pt x="1395" y="443"/>
                      <a:pt x="1499" y="135"/>
                    </a:cubicBezTo>
                    <a:lnTo>
                      <a:pt x="1499" y="135"/>
                    </a:lnTo>
                    <a:cubicBezTo>
                      <a:pt x="621" y="387"/>
                      <a:pt x="0" y="965"/>
                      <a:pt x="0" y="1641"/>
                    </a:cubicBezTo>
                    <a:cubicBezTo>
                      <a:pt x="0" y="2544"/>
                      <a:pt x="1119" y="2562"/>
                      <a:pt x="2495" y="2562"/>
                    </a:cubicBezTo>
                    <a:cubicBezTo>
                      <a:pt x="3877" y="2562"/>
                      <a:pt x="4989" y="2544"/>
                      <a:pt x="4989" y="1641"/>
                    </a:cubicBezTo>
                    <a:cubicBezTo>
                      <a:pt x="4989" y="971"/>
                      <a:pt x="4381" y="393"/>
                      <a:pt x="3508" y="142"/>
                    </a:cubicBezTo>
                    <a:cubicBezTo>
                      <a:pt x="3429" y="289"/>
                      <a:pt x="3275" y="652"/>
                      <a:pt x="3183" y="1241"/>
                    </a:cubicBezTo>
                    <a:cubicBezTo>
                      <a:pt x="3066" y="719"/>
                      <a:pt x="3177" y="258"/>
                      <a:pt x="3232" y="74"/>
                    </a:cubicBezTo>
                    <a:cubicBezTo>
                      <a:pt x="3078" y="37"/>
                      <a:pt x="2919" y="19"/>
                      <a:pt x="2753" y="6"/>
                    </a:cubicBezTo>
                    <a:cubicBezTo>
                      <a:pt x="2685" y="221"/>
                      <a:pt x="2519" y="756"/>
                      <a:pt x="2458" y="1069"/>
                    </a:cubicBezTo>
                    <a:cubicBezTo>
                      <a:pt x="2366" y="529"/>
                      <a:pt x="2421" y="154"/>
                      <a:pt x="24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1560;p22"/>
              <p:cNvSpPr/>
              <p:nvPr/>
            </p:nvSpPr>
            <p:spPr>
              <a:xfrm>
                <a:off x="1066702" y="4314825"/>
                <a:ext cx="388172" cy="180946"/>
              </a:xfrm>
              <a:custGeom>
                <a:avLst/>
                <a:gdLst/>
                <a:ahLst/>
                <a:cxnLst/>
                <a:rect l="l" t="t" r="r" b="b"/>
                <a:pathLst>
                  <a:path w="3737" h="1742" extrusionOk="0">
                    <a:moveTo>
                      <a:pt x="2277" y="476"/>
                    </a:moveTo>
                    <a:cubicBezTo>
                      <a:pt x="2358" y="476"/>
                      <a:pt x="2519" y="584"/>
                      <a:pt x="2667" y="742"/>
                    </a:cubicBezTo>
                    <a:cubicBezTo>
                      <a:pt x="2845" y="932"/>
                      <a:pt x="2944" y="1135"/>
                      <a:pt x="2882" y="1191"/>
                    </a:cubicBezTo>
                    <a:cubicBezTo>
                      <a:pt x="2873" y="1200"/>
                      <a:pt x="2860" y="1204"/>
                      <a:pt x="2843" y="1204"/>
                    </a:cubicBezTo>
                    <a:cubicBezTo>
                      <a:pt x="2761" y="1204"/>
                      <a:pt x="2600" y="1097"/>
                      <a:pt x="2452" y="939"/>
                    </a:cubicBezTo>
                    <a:cubicBezTo>
                      <a:pt x="2274" y="748"/>
                      <a:pt x="2176" y="545"/>
                      <a:pt x="2237" y="490"/>
                    </a:cubicBezTo>
                    <a:cubicBezTo>
                      <a:pt x="2247" y="481"/>
                      <a:pt x="2260" y="476"/>
                      <a:pt x="2277" y="476"/>
                    </a:cubicBezTo>
                    <a:close/>
                    <a:moveTo>
                      <a:pt x="1584" y="507"/>
                    </a:moveTo>
                    <a:cubicBezTo>
                      <a:pt x="1668" y="507"/>
                      <a:pt x="1825" y="614"/>
                      <a:pt x="1973" y="773"/>
                    </a:cubicBezTo>
                    <a:cubicBezTo>
                      <a:pt x="2151" y="963"/>
                      <a:pt x="2250" y="1166"/>
                      <a:pt x="2188" y="1221"/>
                    </a:cubicBezTo>
                    <a:cubicBezTo>
                      <a:pt x="2179" y="1231"/>
                      <a:pt x="2166" y="1235"/>
                      <a:pt x="2149" y="1235"/>
                    </a:cubicBezTo>
                    <a:cubicBezTo>
                      <a:pt x="2069" y="1235"/>
                      <a:pt x="1912" y="1128"/>
                      <a:pt x="1764" y="969"/>
                    </a:cubicBezTo>
                    <a:cubicBezTo>
                      <a:pt x="1580" y="779"/>
                      <a:pt x="1488" y="576"/>
                      <a:pt x="1543" y="521"/>
                    </a:cubicBezTo>
                    <a:cubicBezTo>
                      <a:pt x="1553" y="512"/>
                      <a:pt x="1567" y="507"/>
                      <a:pt x="1584" y="507"/>
                    </a:cubicBezTo>
                    <a:close/>
                    <a:moveTo>
                      <a:pt x="888" y="540"/>
                    </a:moveTo>
                    <a:cubicBezTo>
                      <a:pt x="971" y="540"/>
                      <a:pt x="1129" y="644"/>
                      <a:pt x="1279" y="803"/>
                    </a:cubicBezTo>
                    <a:cubicBezTo>
                      <a:pt x="1457" y="994"/>
                      <a:pt x="1555" y="1197"/>
                      <a:pt x="1500" y="1252"/>
                    </a:cubicBezTo>
                    <a:cubicBezTo>
                      <a:pt x="1490" y="1261"/>
                      <a:pt x="1476" y="1266"/>
                      <a:pt x="1459" y="1266"/>
                    </a:cubicBezTo>
                    <a:cubicBezTo>
                      <a:pt x="1375" y="1266"/>
                      <a:pt x="1218" y="1158"/>
                      <a:pt x="1070" y="1000"/>
                    </a:cubicBezTo>
                    <a:cubicBezTo>
                      <a:pt x="892" y="810"/>
                      <a:pt x="793" y="607"/>
                      <a:pt x="849" y="552"/>
                    </a:cubicBezTo>
                    <a:cubicBezTo>
                      <a:pt x="859" y="544"/>
                      <a:pt x="872" y="540"/>
                      <a:pt x="888" y="540"/>
                    </a:cubicBezTo>
                    <a:close/>
                    <a:moveTo>
                      <a:pt x="2018" y="0"/>
                    </a:moveTo>
                    <a:cubicBezTo>
                      <a:pt x="1957" y="0"/>
                      <a:pt x="1895" y="2"/>
                      <a:pt x="1832" y="5"/>
                    </a:cubicBezTo>
                    <a:cubicBezTo>
                      <a:pt x="812" y="48"/>
                      <a:pt x="1" y="478"/>
                      <a:pt x="26" y="957"/>
                    </a:cubicBezTo>
                    <a:cubicBezTo>
                      <a:pt x="43" y="1401"/>
                      <a:pt x="784" y="1742"/>
                      <a:pt x="1718" y="1742"/>
                    </a:cubicBezTo>
                    <a:cubicBezTo>
                      <a:pt x="1780" y="1742"/>
                      <a:pt x="1842" y="1740"/>
                      <a:pt x="1905" y="1737"/>
                    </a:cubicBezTo>
                    <a:cubicBezTo>
                      <a:pt x="2925" y="1694"/>
                      <a:pt x="3736" y="1264"/>
                      <a:pt x="3712" y="791"/>
                    </a:cubicBezTo>
                    <a:cubicBezTo>
                      <a:pt x="3694" y="342"/>
                      <a:pt x="2947" y="0"/>
                      <a:pt x="20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1561;p22"/>
              <p:cNvSpPr/>
              <p:nvPr/>
            </p:nvSpPr>
            <p:spPr>
              <a:xfrm>
                <a:off x="4024746" y="3745906"/>
                <a:ext cx="300088" cy="411854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3965" extrusionOk="0">
                    <a:moveTo>
                      <a:pt x="1293" y="747"/>
                    </a:moveTo>
                    <a:cubicBezTo>
                      <a:pt x="1301" y="747"/>
                      <a:pt x="1308" y="748"/>
                      <a:pt x="1315" y="751"/>
                    </a:cubicBezTo>
                    <a:cubicBezTo>
                      <a:pt x="1401" y="788"/>
                      <a:pt x="1371" y="1046"/>
                      <a:pt x="1248" y="1323"/>
                    </a:cubicBezTo>
                    <a:cubicBezTo>
                      <a:pt x="1135" y="1582"/>
                      <a:pt x="980" y="1769"/>
                      <a:pt x="889" y="1769"/>
                    </a:cubicBezTo>
                    <a:cubicBezTo>
                      <a:pt x="881" y="1769"/>
                      <a:pt x="874" y="1768"/>
                      <a:pt x="867" y="1765"/>
                    </a:cubicBezTo>
                    <a:cubicBezTo>
                      <a:pt x="787" y="1728"/>
                      <a:pt x="818" y="1470"/>
                      <a:pt x="941" y="1187"/>
                    </a:cubicBezTo>
                    <a:cubicBezTo>
                      <a:pt x="1054" y="933"/>
                      <a:pt x="1203" y="747"/>
                      <a:pt x="1293" y="747"/>
                    </a:cubicBezTo>
                    <a:close/>
                    <a:moveTo>
                      <a:pt x="1643" y="1472"/>
                    </a:moveTo>
                    <a:cubicBezTo>
                      <a:pt x="1651" y="1472"/>
                      <a:pt x="1659" y="1473"/>
                      <a:pt x="1666" y="1476"/>
                    </a:cubicBezTo>
                    <a:cubicBezTo>
                      <a:pt x="1752" y="1513"/>
                      <a:pt x="1721" y="1771"/>
                      <a:pt x="1598" y="2048"/>
                    </a:cubicBezTo>
                    <a:cubicBezTo>
                      <a:pt x="1485" y="2307"/>
                      <a:pt x="1336" y="2494"/>
                      <a:pt x="1246" y="2494"/>
                    </a:cubicBezTo>
                    <a:cubicBezTo>
                      <a:pt x="1238" y="2494"/>
                      <a:pt x="1230" y="2493"/>
                      <a:pt x="1223" y="2490"/>
                    </a:cubicBezTo>
                    <a:cubicBezTo>
                      <a:pt x="1137" y="2453"/>
                      <a:pt x="1168" y="2195"/>
                      <a:pt x="1291" y="1912"/>
                    </a:cubicBezTo>
                    <a:cubicBezTo>
                      <a:pt x="1404" y="1658"/>
                      <a:pt x="1553" y="1472"/>
                      <a:pt x="1643" y="1472"/>
                    </a:cubicBezTo>
                    <a:close/>
                    <a:moveTo>
                      <a:pt x="1999" y="2197"/>
                    </a:moveTo>
                    <a:cubicBezTo>
                      <a:pt x="2007" y="2197"/>
                      <a:pt x="2015" y="2198"/>
                      <a:pt x="2022" y="2201"/>
                    </a:cubicBezTo>
                    <a:cubicBezTo>
                      <a:pt x="2108" y="2238"/>
                      <a:pt x="2077" y="2496"/>
                      <a:pt x="1954" y="2773"/>
                    </a:cubicBezTo>
                    <a:cubicBezTo>
                      <a:pt x="1841" y="3032"/>
                      <a:pt x="1687" y="3219"/>
                      <a:pt x="1596" y="3219"/>
                    </a:cubicBezTo>
                    <a:cubicBezTo>
                      <a:pt x="1588" y="3219"/>
                      <a:pt x="1580" y="3218"/>
                      <a:pt x="1573" y="3215"/>
                    </a:cubicBezTo>
                    <a:cubicBezTo>
                      <a:pt x="1487" y="3178"/>
                      <a:pt x="1518" y="2920"/>
                      <a:pt x="1641" y="2637"/>
                    </a:cubicBezTo>
                    <a:cubicBezTo>
                      <a:pt x="1754" y="2383"/>
                      <a:pt x="1908" y="2197"/>
                      <a:pt x="1999" y="2197"/>
                    </a:cubicBezTo>
                    <a:close/>
                    <a:moveTo>
                      <a:pt x="733" y="0"/>
                    </a:moveTo>
                    <a:cubicBezTo>
                      <a:pt x="652" y="0"/>
                      <a:pt x="575" y="17"/>
                      <a:pt x="504" y="51"/>
                    </a:cubicBezTo>
                    <a:cubicBezTo>
                      <a:pt x="1" y="297"/>
                      <a:pt x="19" y="1359"/>
                      <a:pt x="535" y="2422"/>
                    </a:cubicBezTo>
                    <a:cubicBezTo>
                      <a:pt x="985" y="3344"/>
                      <a:pt x="1659" y="3964"/>
                      <a:pt x="2159" y="3964"/>
                    </a:cubicBezTo>
                    <a:cubicBezTo>
                      <a:pt x="2239" y="3964"/>
                      <a:pt x="2315" y="3948"/>
                      <a:pt x="2384" y="3915"/>
                    </a:cubicBezTo>
                    <a:cubicBezTo>
                      <a:pt x="2888" y="3669"/>
                      <a:pt x="2870" y="2607"/>
                      <a:pt x="2354" y="1538"/>
                    </a:cubicBezTo>
                    <a:cubicBezTo>
                      <a:pt x="1904" y="623"/>
                      <a:pt x="1232" y="0"/>
                      <a:pt x="7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1562;p22"/>
              <p:cNvSpPr/>
              <p:nvPr/>
            </p:nvSpPr>
            <p:spPr>
              <a:xfrm>
                <a:off x="2892721" y="3724611"/>
                <a:ext cx="387444" cy="235894"/>
              </a:xfrm>
              <a:custGeom>
                <a:avLst/>
                <a:gdLst/>
                <a:ahLst/>
                <a:cxnLst/>
                <a:rect l="l" t="t" r="r" b="b"/>
                <a:pathLst>
                  <a:path w="3730" h="2271" extrusionOk="0">
                    <a:moveTo>
                      <a:pt x="2158" y="594"/>
                    </a:moveTo>
                    <a:cubicBezTo>
                      <a:pt x="2251" y="594"/>
                      <a:pt x="2391" y="628"/>
                      <a:pt x="2537" y="692"/>
                    </a:cubicBezTo>
                    <a:cubicBezTo>
                      <a:pt x="2783" y="797"/>
                      <a:pt x="2949" y="938"/>
                      <a:pt x="2918" y="1012"/>
                    </a:cubicBezTo>
                    <a:cubicBezTo>
                      <a:pt x="2906" y="1040"/>
                      <a:pt x="2865" y="1054"/>
                      <a:pt x="2806" y="1054"/>
                    </a:cubicBezTo>
                    <a:cubicBezTo>
                      <a:pt x="2713" y="1054"/>
                      <a:pt x="2573" y="1020"/>
                      <a:pt x="2427" y="956"/>
                    </a:cubicBezTo>
                    <a:cubicBezTo>
                      <a:pt x="2181" y="858"/>
                      <a:pt x="2015" y="711"/>
                      <a:pt x="2046" y="637"/>
                    </a:cubicBezTo>
                    <a:cubicBezTo>
                      <a:pt x="2058" y="608"/>
                      <a:pt x="2099" y="594"/>
                      <a:pt x="2158" y="594"/>
                    </a:cubicBezTo>
                    <a:close/>
                    <a:moveTo>
                      <a:pt x="1540" y="907"/>
                    </a:moveTo>
                    <a:cubicBezTo>
                      <a:pt x="1633" y="907"/>
                      <a:pt x="1772" y="940"/>
                      <a:pt x="1917" y="999"/>
                    </a:cubicBezTo>
                    <a:cubicBezTo>
                      <a:pt x="2163" y="1104"/>
                      <a:pt x="2335" y="1245"/>
                      <a:pt x="2298" y="1319"/>
                    </a:cubicBezTo>
                    <a:cubicBezTo>
                      <a:pt x="2285" y="1349"/>
                      <a:pt x="2241" y="1363"/>
                      <a:pt x="2178" y="1363"/>
                    </a:cubicBezTo>
                    <a:cubicBezTo>
                      <a:pt x="2085" y="1363"/>
                      <a:pt x="1949" y="1332"/>
                      <a:pt x="1806" y="1270"/>
                    </a:cubicBezTo>
                    <a:cubicBezTo>
                      <a:pt x="1567" y="1165"/>
                      <a:pt x="1395" y="1024"/>
                      <a:pt x="1425" y="950"/>
                    </a:cubicBezTo>
                    <a:cubicBezTo>
                      <a:pt x="1437" y="921"/>
                      <a:pt x="1479" y="907"/>
                      <a:pt x="1540" y="907"/>
                    </a:cubicBezTo>
                    <a:close/>
                    <a:moveTo>
                      <a:pt x="925" y="1219"/>
                    </a:moveTo>
                    <a:cubicBezTo>
                      <a:pt x="1019" y="1219"/>
                      <a:pt x="1156" y="1251"/>
                      <a:pt x="1302" y="1313"/>
                    </a:cubicBezTo>
                    <a:cubicBezTo>
                      <a:pt x="1542" y="1417"/>
                      <a:pt x="1714" y="1558"/>
                      <a:pt x="1683" y="1632"/>
                    </a:cubicBezTo>
                    <a:cubicBezTo>
                      <a:pt x="1669" y="1661"/>
                      <a:pt x="1626" y="1675"/>
                      <a:pt x="1564" y="1675"/>
                    </a:cubicBezTo>
                    <a:cubicBezTo>
                      <a:pt x="1469" y="1675"/>
                      <a:pt x="1331" y="1642"/>
                      <a:pt x="1186" y="1583"/>
                    </a:cubicBezTo>
                    <a:cubicBezTo>
                      <a:pt x="946" y="1478"/>
                      <a:pt x="774" y="1337"/>
                      <a:pt x="805" y="1263"/>
                    </a:cubicBezTo>
                    <a:cubicBezTo>
                      <a:pt x="817" y="1234"/>
                      <a:pt x="861" y="1219"/>
                      <a:pt x="925" y="1219"/>
                    </a:cubicBezTo>
                    <a:close/>
                    <a:moveTo>
                      <a:pt x="2800" y="0"/>
                    </a:moveTo>
                    <a:cubicBezTo>
                      <a:pt x="2423" y="0"/>
                      <a:pt x="1948" y="120"/>
                      <a:pt x="1474" y="360"/>
                    </a:cubicBezTo>
                    <a:cubicBezTo>
                      <a:pt x="559" y="821"/>
                      <a:pt x="0" y="1534"/>
                      <a:pt x="215" y="1964"/>
                    </a:cubicBezTo>
                    <a:cubicBezTo>
                      <a:pt x="318" y="2169"/>
                      <a:pt x="579" y="2271"/>
                      <a:pt x="923" y="2271"/>
                    </a:cubicBezTo>
                    <a:cubicBezTo>
                      <a:pt x="1300" y="2271"/>
                      <a:pt x="1777" y="2149"/>
                      <a:pt x="2255" y="1909"/>
                    </a:cubicBezTo>
                    <a:cubicBezTo>
                      <a:pt x="3164" y="1454"/>
                      <a:pt x="3729" y="735"/>
                      <a:pt x="3514" y="305"/>
                    </a:cubicBezTo>
                    <a:cubicBezTo>
                      <a:pt x="3411" y="102"/>
                      <a:pt x="3147" y="0"/>
                      <a:pt x="28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1563;p22"/>
              <p:cNvSpPr/>
              <p:nvPr/>
            </p:nvSpPr>
            <p:spPr>
              <a:xfrm>
                <a:off x="3726107" y="4343494"/>
                <a:ext cx="241296" cy="147499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1420" extrusionOk="0">
                    <a:moveTo>
                      <a:pt x="714" y="226"/>
                    </a:moveTo>
                    <a:cubicBezTo>
                      <a:pt x="762" y="226"/>
                      <a:pt x="825" y="344"/>
                      <a:pt x="861" y="491"/>
                    </a:cubicBezTo>
                    <a:cubicBezTo>
                      <a:pt x="897" y="650"/>
                      <a:pt x="891" y="792"/>
                      <a:pt x="842" y="804"/>
                    </a:cubicBezTo>
                    <a:cubicBezTo>
                      <a:pt x="840" y="805"/>
                      <a:pt x="838" y="805"/>
                      <a:pt x="835" y="805"/>
                    </a:cubicBezTo>
                    <a:cubicBezTo>
                      <a:pt x="787" y="805"/>
                      <a:pt x="724" y="686"/>
                      <a:pt x="689" y="534"/>
                    </a:cubicBezTo>
                    <a:cubicBezTo>
                      <a:pt x="652" y="374"/>
                      <a:pt x="658" y="239"/>
                      <a:pt x="707" y="226"/>
                    </a:cubicBezTo>
                    <a:cubicBezTo>
                      <a:pt x="709" y="226"/>
                      <a:pt x="712" y="226"/>
                      <a:pt x="714" y="226"/>
                    </a:cubicBezTo>
                    <a:close/>
                    <a:moveTo>
                      <a:pt x="1095" y="422"/>
                    </a:moveTo>
                    <a:cubicBezTo>
                      <a:pt x="1144" y="422"/>
                      <a:pt x="1213" y="535"/>
                      <a:pt x="1248" y="687"/>
                    </a:cubicBezTo>
                    <a:cubicBezTo>
                      <a:pt x="1284" y="847"/>
                      <a:pt x="1278" y="988"/>
                      <a:pt x="1229" y="1001"/>
                    </a:cubicBezTo>
                    <a:cubicBezTo>
                      <a:pt x="1228" y="1001"/>
                      <a:pt x="1227" y="1001"/>
                      <a:pt x="1225" y="1001"/>
                    </a:cubicBezTo>
                    <a:cubicBezTo>
                      <a:pt x="1176" y="1001"/>
                      <a:pt x="1105" y="886"/>
                      <a:pt x="1069" y="730"/>
                    </a:cubicBezTo>
                    <a:cubicBezTo>
                      <a:pt x="1033" y="570"/>
                      <a:pt x="1039" y="435"/>
                      <a:pt x="1088" y="423"/>
                    </a:cubicBezTo>
                    <a:cubicBezTo>
                      <a:pt x="1090" y="422"/>
                      <a:pt x="1093" y="422"/>
                      <a:pt x="1095" y="422"/>
                    </a:cubicBezTo>
                    <a:close/>
                    <a:moveTo>
                      <a:pt x="1479" y="613"/>
                    </a:moveTo>
                    <a:cubicBezTo>
                      <a:pt x="1527" y="613"/>
                      <a:pt x="1593" y="728"/>
                      <a:pt x="1635" y="884"/>
                    </a:cubicBezTo>
                    <a:cubicBezTo>
                      <a:pt x="1672" y="1044"/>
                      <a:pt x="1659" y="1179"/>
                      <a:pt x="1610" y="1191"/>
                    </a:cubicBezTo>
                    <a:cubicBezTo>
                      <a:pt x="1608" y="1192"/>
                      <a:pt x="1606" y="1192"/>
                      <a:pt x="1604" y="1192"/>
                    </a:cubicBezTo>
                    <a:cubicBezTo>
                      <a:pt x="1560" y="1192"/>
                      <a:pt x="1492" y="1079"/>
                      <a:pt x="1456" y="927"/>
                    </a:cubicBezTo>
                    <a:cubicBezTo>
                      <a:pt x="1420" y="767"/>
                      <a:pt x="1426" y="626"/>
                      <a:pt x="1475" y="613"/>
                    </a:cubicBezTo>
                    <a:cubicBezTo>
                      <a:pt x="1476" y="613"/>
                      <a:pt x="1477" y="613"/>
                      <a:pt x="1479" y="613"/>
                    </a:cubicBezTo>
                    <a:close/>
                    <a:moveTo>
                      <a:pt x="577" y="0"/>
                    </a:moveTo>
                    <a:cubicBezTo>
                      <a:pt x="363" y="0"/>
                      <a:pt x="200" y="63"/>
                      <a:pt x="136" y="190"/>
                    </a:cubicBezTo>
                    <a:cubicBezTo>
                      <a:pt x="0" y="454"/>
                      <a:pt x="351" y="902"/>
                      <a:pt x="916" y="1191"/>
                    </a:cubicBezTo>
                    <a:cubicBezTo>
                      <a:pt x="1212" y="1342"/>
                      <a:pt x="1511" y="1420"/>
                      <a:pt x="1747" y="1420"/>
                    </a:cubicBezTo>
                    <a:cubicBezTo>
                      <a:pt x="1961" y="1420"/>
                      <a:pt x="2123" y="1356"/>
                      <a:pt x="2188" y="1228"/>
                    </a:cubicBezTo>
                    <a:cubicBezTo>
                      <a:pt x="2323" y="964"/>
                      <a:pt x="1973" y="515"/>
                      <a:pt x="1401" y="226"/>
                    </a:cubicBezTo>
                    <a:cubicBezTo>
                      <a:pt x="1106" y="76"/>
                      <a:pt x="811" y="0"/>
                      <a:pt x="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1564;p22"/>
              <p:cNvSpPr/>
              <p:nvPr/>
            </p:nvSpPr>
            <p:spPr>
              <a:xfrm>
                <a:off x="4079592" y="4161610"/>
                <a:ext cx="139916" cy="133372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284" extrusionOk="0">
                    <a:moveTo>
                      <a:pt x="867" y="356"/>
                    </a:moveTo>
                    <a:cubicBezTo>
                      <a:pt x="978" y="362"/>
                      <a:pt x="1070" y="386"/>
                      <a:pt x="1070" y="423"/>
                    </a:cubicBezTo>
                    <a:cubicBezTo>
                      <a:pt x="1070" y="454"/>
                      <a:pt x="978" y="485"/>
                      <a:pt x="867" y="485"/>
                    </a:cubicBezTo>
                    <a:cubicBezTo>
                      <a:pt x="757" y="478"/>
                      <a:pt x="664" y="454"/>
                      <a:pt x="664" y="417"/>
                    </a:cubicBezTo>
                    <a:cubicBezTo>
                      <a:pt x="664" y="386"/>
                      <a:pt x="757" y="356"/>
                      <a:pt x="867" y="356"/>
                    </a:cubicBezTo>
                    <a:close/>
                    <a:moveTo>
                      <a:pt x="647" y="582"/>
                    </a:moveTo>
                    <a:cubicBezTo>
                      <a:pt x="657" y="582"/>
                      <a:pt x="667" y="582"/>
                      <a:pt x="677" y="583"/>
                    </a:cubicBezTo>
                    <a:cubicBezTo>
                      <a:pt x="787" y="583"/>
                      <a:pt x="880" y="614"/>
                      <a:pt x="880" y="644"/>
                    </a:cubicBezTo>
                    <a:cubicBezTo>
                      <a:pt x="880" y="681"/>
                      <a:pt x="781" y="706"/>
                      <a:pt x="671" y="706"/>
                    </a:cubicBezTo>
                    <a:cubicBezTo>
                      <a:pt x="560" y="700"/>
                      <a:pt x="474" y="675"/>
                      <a:pt x="474" y="638"/>
                    </a:cubicBezTo>
                    <a:cubicBezTo>
                      <a:pt x="474" y="610"/>
                      <a:pt x="546" y="582"/>
                      <a:pt x="647" y="582"/>
                    </a:cubicBezTo>
                    <a:close/>
                    <a:moveTo>
                      <a:pt x="480" y="804"/>
                    </a:moveTo>
                    <a:cubicBezTo>
                      <a:pt x="591" y="804"/>
                      <a:pt x="683" y="835"/>
                      <a:pt x="683" y="865"/>
                    </a:cubicBezTo>
                    <a:cubicBezTo>
                      <a:pt x="683" y="902"/>
                      <a:pt x="591" y="927"/>
                      <a:pt x="480" y="927"/>
                    </a:cubicBezTo>
                    <a:cubicBezTo>
                      <a:pt x="363" y="927"/>
                      <a:pt x="277" y="896"/>
                      <a:pt x="277" y="859"/>
                    </a:cubicBezTo>
                    <a:cubicBezTo>
                      <a:pt x="277" y="829"/>
                      <a:pt x="370" y="804"/>
                      <a:pt x="480" y="804"/>
                    </a:cubicBezTo>
                    <a:close/>
                    <a:moveTo>
                      <a:pt x="1050" y="0"/>
                    </a:moveTo>
                    <a:cubicBezTo>
                      <a:pt x="871" y="0"/>
                      <a:pt x="613" y="152"/>
                      <a:pt x="394" y="399"/>
                    </a:cubicBezTo>
                    <a:cubicBezTo>
                      <a:pt x="112" y="724"/>
                      <a:pt x="1" y="1099"/>
                      <a:pt x="155" y="1234"/>
                    </a:cubicBezTo>
                    <a:cubicBezTo>
                      <a:pt x="192" y="1267"/>
                      <a:pt x="242" y="1283"/>
                      <a:pt x="300" y="1283"/>
                    </a:cubicBezTo>
                    <a:cubicBezTo>
                      <a:pt x="479" y="1283"/>
                      <a:pt x="735" y="1134"/>
                      <a:pt x="953" y="884"/>
                    </a:cubicBezTo>
                    <a:cubicBezTo>
                      <a:pt x="1236" y="558"/>
                      <a:pt x="1346" y="184"/>
                      <a:pt x="1193" y="48"/>
                    </a:cubicBezTo>
                    <a:cubicBezTo>
                      <a:pt x="1156" y="16"/>
                      <a:pt x="1107" y="0"/>
                      <a:pt x="10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1565;p22"/>
              <p:cNvSpPr/>
              <p:nvPr/>
            </p:nvSpPr>
            <p:spPr>
              <a:xfrm>
                <a:off x="1931569" y="3718794"/>
                <a:ext cx="345999" cy="340182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75" extrusionOk="0">
                    <a:moveTo>
                      <a:pt x="1199" y="91"/>
                    </a:moveTo>
                    <a:cubicBezTo>
                      <a:pt x="1381" y="91"/>
                      <a:pt x="1577" y="104"/>
                      <a:pt x="1776" y="128"/>
                    </a:cubicBezTo>
                    <a:cubicBezTo>
                      <a:pt x="2182" y="183"/>
                      <a:pt x="2563" y="281"/>
                      <a:pt x="2839" y="410"/>
                    </a:cubicBezTo>
                    <a:cubicBezTo>
                      <a:pt x="3091" y="527"/>
                      <a:pt x="3232" y="662"/>
                      <a:pt x="3220" y="767"/>
                    </a:cubicBezTo>
                    <a:cubicBezTo>
                      <a:pt x="3208" y="853"/>
                      <a:pt x="3097" y="932"/>
                      <a:pt x="2894" y="988"/>
                    </a:cubicBezTo>
                    <a:lnTo>
                      <a:pt x="2864" y="994"/>
                    </a:lnTo>
                    <a:lnTo>
                      <a:pt x="2747" y="3052"/>
                    </a:lnTo>
                    <a:cubicBezTo>
                      <a:pt x="2747" y="3089"/>
                      <a:pt x="2729" y="3126"/>
                      <a:pt x="2698" y="3150"/>
                    </a:cubicBezTo>
                    <a:cubicBezTo>
                      <a:pt x="2672" y="3171"/>
                      <a:pt x="2643" y="3183"/>
                      <a:pt x="2612" y="3183"/>
                    </a:cubicBezTo>
                    <a:cubicBezTo>
                      <a:pt x="2606" y="3183"/>
                      <a:pt x="2600" y="3182"/>
                      <a:pt x="2593" y="3181"/>
                    </a:cubicBezTo>
                    <a:lnTo>
                      <a:pt x="222" y="2880"/>
                    </a:lnTo>
                    <a:cubicBezTo>
                      <a:pt x="185" y="2874"/>
                      <a:pt x="148" y="2855"/>
                      <a:pt x="130" y="2825"/>
                    </a:cubicBezTo>
                    <a:cubicBezTo>
                      <a:pt x="105" y="2794"/>
                      <a:pt x="99" y="2751"/>
                      <a:pt x="105" y="2714"/>
                    </a:cubicBezTo>
                    <a:lnTo>
                      <a:pt x="505" y="693"/>
                    </a:lnTo>
                    <a:lnTo>
                      <a:pt x="474" y="681"/>
                    </a:lnTo>
                    <a:cubicBezTo>
                      <a:pt x="296" y="576"/>
                      <a:pt x="204" y="472"/>
                      <a:pt x="216" y="386"/>
                    </a:cubicBezTo>
                    <a:cubicBezTo>
                      <a:pt x="228" y="275"/>
                      <a:pt x="400" y="183"/>
                      <a:pt x="677" y="134"/>
                    </a:cubicBezTo>
                    <a:cubicBezTo>
                      <a:pt x="828" y="105"/>
                      <a:pt x="1006" y="91"/>
                      <a:pt x="1199" y="91"/>
                    </a:cubicBezTo>
                    <a:close/>
                    <a:moveTo>
                      <a:pt x="1182" y="0"/>
                    </a:moveTo>
                    <a:cubicBezTo>
                      <a:pt x="990" y="0"/>
                      <a:pt x="812" y="14"/>
                      <a:pt x="658" y="42"/>
                    </a:cubicBezTo>
                    <a:cubicBezTo>
                      <a:pt x="326" y="103"/>
                      <a:pt x="142" y="220"/>
                      <a:pt x="124" y="373"/>
                    </a:cubicBezTo>
                    <a:cubicBezTo>
                      <a:pt x="111" y="496"/>
                      <a:pt x="204" y="625"/>
                      <a:pt x="400" y="742"/>
                    </a:cubicBezTo>
                    <a:lnTo>
                      <a:pt x="13" y="2696"/>
                    </a:lnTo>
                    <a:cubicBezTo>
                      <a:pt x="1" y="2757"/>
                      <a:pt x="13" y="2825"/>
                      <a:pt x="56" y="2880"/>
                    </a:cubicBezTo>
                    <a:cubicBezTo>
                      <a:pt x="93" y="2929"/>
                      <a:pt x="148" y="2966"/>
                      <a:pt x="210" y="2972"/>
                    </a:cubicBezTo>
                    <a:lnTo>
                      <a:pt x="2581" y="3273"/>
                    </a:lnTo>
                    <a:cubicBezTo>
                      <a:pt x="2589" y="3274"/>
                      <a:pt x="2597" y="3274"/>
                      <a:pt x="2604" y="3274"/>
                    </a:cubicBezTo>
                    <a:cubicBezTo>
                      <a:pt x="2659" y="3274"/>
                      <a:pt x="2716" y="3255"/>
                      <a:pt x="2759" y="3218"/>
                    </a:cubicBezTo>
                    <a:cubicBezTo>
                      <a:pt x="2808" y="3181"/>
                      <a:pt x="2833" y="3120"/>
                      <a:pt x="2839" y="3058"/>
                    </a:cubicBezTo>
                    <a:lnTo>
                      <a:pt x="2950" y="1068"/>
                    </a:lnTo>
                    <a:cubicBezTo>
                      <a:pt x="3171" y="1000"/>
                      <a:pt x="3300" y="902"/>
                      <a:pt x="3312" y="779"/>
                    </a:cubicBezTo>
                    <a:cubicBezTo>
                      <a:pt x="3331" y="625"/>
                      <a:pt x="3183" y="466"/>
                      <a:pt x="2876" y="324"/>
                    </a:cubicBezTo>
                    <a:cubicBezTo>
                      <a:pt x="2593" y="195"/>
                      <a:pt x="2206" y="91"/>
                      <a:pt x="1789" y="42"/>
                    </a:cubicBezTo>
                    <a:cubicBezTo>
                      <a:pt x="1580" y="14"/>
                      <a:pt x="1374" y="0"/>
                      <a:pt x="11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1566;p22"/>
              <p:cNvSpPr/>
              <p:nvPr/>
            </p:nvSpPr>
            <p:spPr>
              <a:xfrm>
                <a:off x="1950786" y="3736038"/>
                <a:ext cx="308294" cy="30497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2936" extrusionOk="0">
                    <a:moveTo>
                      <a:pt x="905" y="1"/>
                    </a:moveTo>
                    <a:cubicBezTo>
                      <a:pt x="360" y="1"/>
                      <a:pt x="126" y="117"/>
                      <a:pt x="117" y="214"/>
                    </a:cubicBezTo>
                    <a:cubicBezTo>
                      <a:pt x="98" y="343"/>
                      <a:pt x="424" y="459"/>
                      <a:pt x="424" y="459"/>
                    </a:cubicBezTo>
                    <a:lnTo>
                      <a:pt x="0" y="2591"/>
                    </a:lnTo>
                    <a:cubicBezTo>
                      <a:pt x="0" y="2603"/>
                      <a:pt x="6" y="2609"/>
                      <a:pt x="6" y="2616"/>
                    </a:cubicBezTo>
                    <a:cubicBezTo>
                      <a:pt x="12" y="2622"/>
                      <a:pt x="19" y="2628"/>
                      <a:pt x="31" y="2628"/>
                    </a:cubicBezTo>
                    <a:lnTo>
                      <a:pt x="2439" y="2935"/>
                    </a:lnTo>
                    <a:cubicBezTo>
                      <a:pt x="2451" y="2935"/>
                      <a:pt x="2458" y="2929"/>
                      <a:pt x="2464" y="2923"/>
                    </a:cubicBezTo>
                    <a:cubicBezTo>
                      <a:pt x="2470" y="2923"/>
                      <a:pt x="2476" y="2917"/>
                      <a:pt x="2476" y="2904"/>
                    </a:cubicBezTo>
                    <a:cubicBezTo>
                      <a:pt x="2476" y="2904"/>
                      <a:pt x="2580" y="797"/>
                      <a:pt x="2599" y="736"/>
                    </a:cubicBezTo>
                    <a:cubicBezTo>
                      <a:pt x="2734" y="717"/>
                      <a:pt x="2943" y="680"/>
                      <a:pt x="2955" y="576"/>
                    </a:cubicBezTo>
                    <a:cubicBezTo>
                      <a:pt x="2968" y="465"/>
                      <a:pt x="2611" y="177"/>
                      <a:pt x="1579" y="48"/>
                    </a:cubicBezTo>
                    <a:cubicBezTo>
                      <a:pt x="1315" y="15"/>
                      <a:pt x="1092" y="1"/>
                      <a:pt x="9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1567;p22"/>
              <p:cNvSpPr/>
              <p:nvPr/>
            </p:nvSpPr>
            <p:spPr>
              <a:xfrm>
                <a:off x="3124361" y="4169089"/>
                <a:ext cx="334469" cy="323667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3116" extrusionOk="0">
                    <a:moveTo>
                      <a:pt x="1610" y="93"/>
                    </a:moveTo>
                    <a:cubicBezTo>
                      <a:pt x="2021" y="93"/>
                      <a:pt x="2408" y="142"/>
                      <a:pt x="2697" y="234"/>
                    </a:cubicBezTo>
                    <a:cubicBezTo>
                      <a:pt x="2961" y="320"/>
                      <a:pt x="3121" y="431"/>
                      <a:pt x="3127" y="542"/>
                    </a:cubicBezTo>
                    <a:cubicBezTo>
                      <a:pt x="3127" y="628"/>
                      <a:pt x="3023" y="720"/>
                      <a:pt x="2832" y="800"/>
                    </a:cubicBezTo>
                    <a:lnTo>
                      <a:pt x="2802" y="812"/>
                    </a:lnTo>
                    <a:lnTo>
                      <a:pt x="2949" y="2864"/>
                    </a:lnTo>
                    <a:cubicBezTo>
                      <a:pt x="2949" y="2907"/>
                      <a:pt x="2937" y="2944"/>
                      <a:pt x="2912" y="2968"/>
                    </a:cubicBezTo>
                    <a:cubicBezTo>
                      <a:pt x="2888" y="2999"/>
                      <a:pt x="2851" y="3017"/>
                      <a:pt x="2808" y="3017"/>
                    </a:cubicBezTo>
                    <a:lnTo>
                      <a:pt x="424" y="3024"/>
                    </a:lnTo>
                    <a:cubicBezTo>
                      <a:pt x="381" y="3024"/>
                      <a:pt x="344" y="3005"/>
                      <a:pt x="320" y="2974"/>
                    </a:cubicBezTo>
                    <a:cubicBezTo>
                      <a:pt x="295" y="2950"/>
                      <a:pt x="283" y="2913"/>
                      <a:pt x="283" y="2876"/>
                    </a:cubicBezTo>
                    <a:lnTo>
                      <a:pt x="418" y="818"/>
                    </a:lnTo>
                    <a:lnTo>
                      <a:pt x="387" y="806"/>
                    </a:lnTo>
                    <a:cubicBezTo>
                      <a:pt x="197" y="732"/>
                      <a:pt x="92" y="634"/>
                      <a:pt x="92" y="548"/>
                    </a:cubicBezTo>
                    <a:cubicBezTo>
                      <a:pt x="92" y="443"/>
                      <a:pt x="252" y="327"/>
                      <a:pt x="516" y="241"/>
                    </a:cubicBezTo>
                    <a:cubicBezTo>
                      <a:pt x="811" y="148"/>
                      <a:pt x="1198" y="99"/>
                      <a:pt x="1610" y="93"/>
                    </a:cubicBezTo>
                    <a:close/>
                    <a:moveTo>
                      <a:pt x="1610" y="1"/>
                    </a:moveTo>
                    <a:cubicBezTo>
                      <a:pt x="1186" y="7"/>
                      <a:pt x="787" y="56"/>
                      <a:pt x="492" y="155"/>
                    </a:cubicBezTo>
                    <a:cubicBezTo>
                      <a:pt x="172" y="259"/>
                      <a:pt x="0" y="394"/>
                      <a:pt x="0" y="548"/>
                    </a:cubicBezTo>
                    <a:cubicBezTo>
                      <a:pt x="0" y="677"/>
                      <a:pt x="111" y="787"/>
                      <a:pt x="326" y="879"/>
                    </a:cubicBezTo>
                    <a:lnTo>
                      <a:pt x="191" y="2870"/>
                    </a:lnTo>
                    <a:cubicBezTo>
                      <a:pt x="184" y="2931"/>
                      <a:pt x="209" y="2993"/>
                      <a:pt x="252" y="3042"/>
                    </a:cubicBezTo>
                    <a:cubicBezTo>
                      <a:pt x="295" y="3091"/>
                      <a:pt x="356" y="3116"/>
                      <a:pt x="424" y="3116"/>
                    </a:cubicBezTo>
                    <a:lnTo>
                      <a:pt x="2808" y="3110"/>
                    </a:lnTo>
                    <a:cubicBezTo>
                      <a:pt x="2875" y="3110"/>
                      <a:pt x="2937" y="3079"/>
                      <a:pt x="2980" y="3036"/>
                    </a:cubicBezTo>
                    <a:cubicBezTo>
                      <a:pt x="3023" y="2987"/>
                      <a:pt x="3047" y="2925"/>
                      <a:pt x="3041" y="2858"/>
                    </a:cubicBezTo>
                    <a:lnTo>
                      <a:pt x="2900" y="873"/>
                    </a:lnTo>
                    <a:cubicBezTo>
                      <a:pt x="3103" y="781"/>
                      <a:pt x="3219" y="664"/>
                      <a:pt x="3219" y="542"/>
                    </a:cubicBezTo>
                    <a:cubicBezTo>
                      <a:pt x="3213" y="382"/>
                      <a:pt x="3047" y="247"/>
                      <a:pt x="2728" y="148"/>
                    </a:cubicBezTo>
                    <a:cubicBezTo>
                      <a:pt x="2427" y="56"/>
                      <a:pt x="2027" y="1"/>
                      <a:pt x="16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1568;p22"/>
              <p:cNvSpPr/>
              <p:nvPr/>
            </p:nvSpPr>
            <p:spPr>
              <a:xfrm>
                <a:off x="3142228" y="4187683"/>
                <a:ext cx="298114" cy="286584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759" extrusionOk="0">
                    <a:moveTo>
                      <a:pt x="1438" y="0"/>
                    </a:moveTo>
                    <a:cubicBezTo>
                      <a:pt x="393" y="6"/>
                      <a:pt x="0" y="221"/>
                      <a:pt x="6" y="350"/>
                    </a:cubicBezTo>
                    <a:cubicBezTo>
                      <a:pt x="6" y="485"/>
                      <a:pt x="344" y="559"/>
                      <a:pt x="344" y="559"/>
                    </a:cubicBezTo>
                    <a:lnTo>
                      <a:pt x="197" y="2722"/>
                    </a:lnTo>
                    <a:cubicBezTo>
                      <a:pt x="197" y="2734"/>
                      <a:pt x="203" y="2746"/>
                      <a:pt x="209" y="2746"/>
                    </a:cubicBezTo>
                    <a:cubicBezTo>
                      <a:pt x="209" y="2752"/>
                      <a:pt x="221" y="2759"/>
                      <a:pt x="227" y="2759"/>
                    </a:cubicBezTo>
                    <a:lnTo>
                      <a:pt x="2660" y="2752"/>
                    </a:lnTo>
                    <a:cubicBezTo>
                      <a:pt x="2673" y="2752"/>
                      <a:pt x="2679" y="2746"/>
                      <a:pt x="2679" y="2740"/>
                    </a:cubicBezTo>
                    <a:cubicBezTo>
                      <a:pt x="2685" y="2734"/>
                      <a:pt x="2691" y="2728"/>
                      <a:pt x="2691" y="2716"/>
                    </a:cubicBezTo>
                    <a:cubicBezTo>
                      <a:pt x="2691" y="2716"/>
                      <a:pt x="2525" y="614"/>
                      <a:pt x="2531" y="553"/>
                    </a:cubicBezTo>
                    <a:cubicBezTo>
                      <a:pt x="2666" y="516"/>
                      <a:pt x="2869" y="449"/>
                      <a:pt x="2869" y="344"/>
                    </a:cubicBezTo>
                    <a:cubicBezTo>
                      <a:pt x="2869" y="240"/>
                      <a:pt x="2476" y="0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1569;p22"/>
              <p:cNvSpPr/>
              <p:nvPr/>
            </p:nvSpPr>
            <p:spPr>
              <a:xfrm>
                <a:off x="1527490" y="4000709"/>
                <a:ext cx="641413" cy="337586"/>
              </a:xfrm>
              <a:custGeom>
                <a:avLst/>
                <a:gdLst/>
                <a:ahLst/>
                <a:cxnLst/>
                <a:rect l="l" t="t" r="r" b="b"/>
                <a:pathLst>
                  <a:path w="6175" h="3250" extrusionOk="0">
                    <a:moveTo>
                      <a:pt x="3656" y="0"/>
                    </a:moveTo>
                    <a:cubicBezTo>
                      <a:pt x="3564" y="55"/>
                      <a:pt x="3478" y="123"/>
                      <a:pt x="3398" y="184"/>
                    </a:cubicBezTo>
                    <a:cubicBezTo>
                      <a:pt x="3312" y="252"/>
                      <a:pt x="3232" y="326"/>
                      <a:pt x="3152" y="393"/>
                    </a:cubicBezTo>
                    <a:cubicBezTo>
                      <a:pt x="3085" y="461"/>
                      <a:pt x="3017" y="522"/>
                      <a:pt x="2949" y="590"/>
                    </a:cubicBezTo>
                    <a:cubicBezTo>
                      <a:pt x="2827" y="602"/>
                      <a:pt x="2526" y="657"/>
                      <a:pt x="2335" y="872"/>
                    </a:cubicBezTo>
                    <a:cubicBezTo>
                      <a:pt x="2126" y="1106"/>
                      <a:pt x="2120" y="1456"/>
                      <a:pt x="2126" y="1548"/>
                    </a:cubicBezTo>
                    <a:cubicBezTo>
                      <a:pt x="1831" y="1524"/>
                      <a:pt x="1561" y="1493"/>
                      <a:pt x="1309" y="1456"/>
                    </a:cubicBezTo>
                    <a:cubicBezTo>
                      <a:pt x="1457" y="1431"/>
                      <a:pt x="1666" y="1382"/>
                      <a:pt x="1825" y="1235"/>
                    </a:cubicBezTo>
                    <a:cubicBezTo>
                      <a:pt x="2034" y="1038"/>
                      <a:pt x="2077" y="731"/>
                      <a:pt x="2089" y="608"/>
                    </a:cubicBezTo>
                    <a:cubicBezTo>
                      <a:pt x="2157" y="547"/>
                      <a:pt x="2218" y="485"/>
                      <a:pt x="2292" y="424"/>
                    </a:cubicBezTo>
                    <a:cubicBezTo>
                      <a:pt x="2366" y="356"/>
                      <a:pt x="2452" y="283"/>
                      <a:pt x="2532" y="221"/>
                    </a:cubicBezTo>
                    <a:cubicBezTo>
                      <a:pt x="2618" y="154"/>
                      <a:pt x="2704" y="92"/>
                      <a:pt x="2796" y="37"/>
                    </a:cubicBezTo>
                    <a:lnTo>
                      <a:pt x="2796" y="37"/>
                    </a:lnTo>
                    <a:cubicBezTo>
                      <a:pt x="2704" y="86"/>
                      <a:pt x="2612" y="141"/>
                      <a:pt x="2519" y="203"/>
                    </a:cubicBezTo>
                    <a:cubicBezTo>
                      <a:pt x="2433" y="258"/>
                      <a:pt x="2341" y="320"/>
                      <a:pt x="2261" y="387"/>
                    </a:cubicBezTo>
                    <a:cubicBezTo>
                      <a:pt x="2188" y="442"/>
                      <a:pt x="2114" y="504"/>
                      <a:pt x="2040" y="559"/>
                    </a:cubicBezTo>
                    <a:cubicBezTo>
                      <a:pt x="1917" y="565"/>
                      <a:pt x="1610" y="590"/>
                      <a:pt x="1401" y="786"/>
                    </a:cubicBezTo>
                    <a:cubicBezTo>
                      <a:pt x="1186" y="989"/>
                      <a:pt x="1143" y="1309"/>
                      <a:pt x="1137" y="1425"/>
                    </a:cubicBezTo>
                    <a:cubicBezTo>
                      <a:pt x="898" y="1382"/>
                      <a:pt x="689" y="1327"/>
                      <a:pt x="504" y="1272"/>
                    </a:cubicBezTo>
                    <a:cubicBezTo>
                      <a:pt x="633" y="1253"/>
                      <a:pt x="805" y="1204"/>
                      <a:pt x="934" y="1094"/>
                    </a:cubicBezTo>
                    <a:cubicBezTo>
                      <a:pt x="1131" y="922"/>
                      <a:pt x="1180" y="639"/>
                      <a:pt x="1192" y="535"/>
                    </a:cubicBezTo>
                    <a:cubicBezTo>
                      <a:pt x="1254" y="479"/>
                      <a:pt x="1315" y="424"/>
                      <a:pt x="1377" y="375"/>
                    </a:cubicBezTo>
                    <a:cubicBezTo>
                      <a:pt x="1450" y="313"/>
                      <a:pt x="1530" y="252"/>
                      <a:pt x="1604" y="197"/>
                    </a:cubicBezTo>
                    <a:cubicBezTo>
                      <a:pt x="1684" y="141"/>
                      <a:pt x="1764" y="86"/>
                      <a:pt x="1850" y="37"/>
                    </a:cubicBezTo>
                    <a:lnTo>
                      <a:pt x="1850" y="37"/>
                    </a:lnTo>
                    <a:cubicBezTo>
                      <a:pt x="1758" y="80"/>
                      <a:pt x="1678" y="129"/>
                      <a:pt x="1592" y="178"/>
                    </a:cubicBezTo>
                    <a:cubicBezTo>
                      <a:pt x="1512" y="227"/>
                      <a:pt x="1432" y="283"/>
                      <a:pt x="1352" y="338"/>
                    </a:cubicBezTo>
                    <a:cubicBezTo>
                      <a:pt x="1285" y="387"/>
                      <a:pt x="1217" y="436"/>
                      <a:pt x="1149" y="492"/>
                    </a:cubicBezTo>
                    <a:cubicBezTo>
                      <a:pt x="1039" y="492"/>
                      <a:pt x="756" y="504"/>
                      <a:pt x="566" y="676"/>
                    </a:cubicBezTo>
                    <a:cubicBezTo>
                      <a:pt x="388" y="836"/>
                      <a:pt x="326" y="1075"/>
                      <a:pt x="308" y="1198"/>
                    </a:cubicBezTo>
                    <a:cubicBezTo>
                      <a:pt x="216" y="1161"/>
                      <a:pt x="130" y="1124"/>
                      <a:pt x="56" y="1081"/>
                    </a:cubicBezTo>
                    <a:cubicBezTo>
                      <a:pt x="51" y="1080"/>
                      <a:pt x="46" y="1079"/>
                      <a:pt x="41" y="1079"/>
                    </a:cubicBezTo>
                    <a:cubicBezTo>
                      <a:pt x="28" y="1079"/>
                      <a:pt x="16" y="1085"/>
                      <a:pt x="7" y="1094"/>
                    </a:cubicBezTo>
                    <a:cubicBezTo>
                      <a:pt x="7" y="1100"/>
                      <a:pt x="1" y="1106"/>
                      <a:pt x="1" y="1112"/>
                    </a:cubicBezTo>
                    <a:cubicBezTo>
                      <a:pt x="1" y="1124"/>
                      <a:pt x="7" y="1143"/>
                      <a:pt x="19" y="1143"/>
                    </a:cubicBezTo>
                    <a:cubicBezTo>
                      <a:pt x="99" y="1186"/>
                      <a:pt x="179" y="1229"/>
                      <a:pt x="277" y="1266"/>
                    </a:cubicBezTo>
                    <a:cubicBezTo>
                      <a:pt x="240" y="1358"/>
                      <a:pt x="154" y="1640"/>
                      <a:pt x="259" y="1892"/>
                    </a:cubicBezTo>
                    <a:cubicBezTo>
                      <a:pt x="357" y="2132"/>
                      <a:pt x="597" y="2267"/>
                      <a:pt x="701" y="2316"/>
                    </a:cubicBezTo>
                    <a:cubicBezTo>
                      <a:pt x="738" y="2390"/>
                      <a:pt x="775" y="2470"/>
                      <a:pt x="812" y="2543"/>
                    </a:cubicBezTo>
                    <a:cubicBezTo>
                      <a:pt x="861" y="2629"/>
                      <a:pt x="910" y="2709"/>
                      <a:pt x="959" y="2795"/>
                    </a:cubicBezTo>
                    <a:cubicBezTo>
                      <a:pt x="1014" y="2875"/>
                      <a:pt x="1070" y="2955"/>
                      <a:pt x="1125" y="3029"/>
                    </a:cubicBezTo>
                    <a:cubicBezTo>
                      <a:pt x="1076" y="2949"/>
                      <a:pt x="1027" y="2869"/>
                      <a:pt x="977" y="2783"/>
                    </a:cubicBezTo>
                    <a:cubicBezTo>
                      <a:pt x="934" y="2697"/>
                      <a:pt x="891" y="2611"/>
                      <a:pt x="855" y="2525"/>
                    </a:cubicBezTo>
                    <a:cubicBezTo>
                      <a:pt x="818" y="2445"/>
                      <a:pt x="787" y="2371"/>
                      <a:pt x="756" y="2292"/>
                    </a:cubicBezTo>
                    <a:cubicBezTo>
                      <a:pt x="793" y="2193"/>
                      <a:pt x="873" y="1923"/>
                      <a:pt x="769" y="1677"/>
                    </a:cubicBezTo>
                    <a:cubicBezTo>
                      <a:pt x="707" y="1524"/>
                      <a:pt x="578" y="1407"/>
                      <a:pt x="468" y="1333"/>
                    </a:cubicBezTo>
                    <a:lnTo>
                      <a:pt x="468" y="1333"/>
                    </a:lnTo>
                    <a:cubicBezTo>
                      <a:pt x="664" y="1401"/>
                      <a:pt x="879" y="1450"/>
                      <a:pt x="1125" y="1499"/>
                    </a:cubicBezTo>
                    <a:cubicBezTo>
                      <a:pt x="1106" y="1585"/>
                      <a:pt x="1057" y="1929"/>
                      <a:pt x="1229" y="2193"/>
                    </a:cubicBezTo>
                    <a:cubicBezTo>
                      <a:pt x="1389" y="2433"/>
                      <a:pt x="1678" y="2531"/>
                      <a:pt x="1795" y="2562"/>
                    </a:cubicBezTo>
                    <a:cubicBezTo>
                      <a:pt x="1850" y="2642"/>
                      <a:pt x="1911" y="2715"/>
                      <a:pt x="1967" y="2783"/>
                    </a:cubicBezTo>
                    <a:cubicBezTo>
                      <a:pt x="2034" y="2869"/>
                      <a:pt x="2108" y="2949"/>
                      <a:pt x="2175" y="3029"/>
                    </a:cubicBezTo>
                    <a:cubicBezTo>
                      <a:pt x="2249" y="3109"/>
                      <a:pt x="2329" y="3182"/>
                      <a:pt x="2409" y="3250"/>
                    </a:cubicBezTo>
                    <a:cubicBezTo>
                      <a:pt x="2335" y="3176"/>
                      <a:pt x="2261" y="3096"/>
                      <a:pt x="2194" y="3010"/>
                    </a:cubicBezTo>
                    <a:cubicBezTo>
                      <a:pt x="2132" y="2931"/>
                      <a:pt x="2065" y="2845"/>
                      <a:pt x="2003" y="2758"/>
                    </a:cubicBezTo>
                    <a:cubicBezTo>
                      <a:pt x="1954" y="2679"/>
                      <a:pt x="1905" y="2605"/>
                      <a:pt x="1856" y="2531"/>
                    </a:cubicBezTo>
                    <a:cubicBezTo>
                      <a:pt x="1874" y="2408"/>
                      <a:pt x="1899" y="2101"/>
                      <a:pt x="1745" y="1855"/>
                    </a:cubicBezTo>
                    <a:cubicBezTo>
                      <a:pt x="1629" y="1683"/>
                      <a:pt x="1438" y="1585"/>
                      <a:pt x="1303" y="1530"/>
                    </a:cubicBezTo>
                    <a:lnTo>
                      <a:pt x="1303" y="1530"/>
                    </a:lnTo>
                    <a:cubicBezTo>
                      <a:pt x="1549" y="1567"/>
                      <a:pt x="1825" y="1597"/>
                      <a:pt x="2114" y="1622"/>
                    </a:cubicBezTo>
                    <a:cubicBezTo>
                      <a:pt x="2108" y="1733"/>
                      <a:pt x="2102" y="2052"/>
                      <a:pt x="2286" y="2285"/>
                    </a:cubicBezTo>
                    <a:cubicBezTo>
                      <a:pt x="2464" y="2513"/>
                      <a:pt x="2765" y="2586"/>
                      <a:pt x="2882" y="2605"/>
                    </a:cubicBezTo>
                    <a:cubicBezTo>
                      <a:pt x="2943" y="2679"/>
                      <a:pt x="3005" y="2746"/>
                      <a:pt x="3072" y="2814"/>
                    </a:cubicBezTo>
                    <a:cubicBezTo>
                      <a:pt x="3146" y="2888"/>
                      <a:pt x="3226" y="2961"/>
                      <a:pt x="3306" y="3035"/>
                    </a:cubicBezTo>
                    <a:cubicBezTo>
                      <a:pt x="3386" y="3109"/>
                      <a:pt x="3466" y="3176"/>
                      <a:pt x="3552" y="3238"/>
                    </a:cubicBezTo>
                    <a:cubicBezTo>
                      <a:pt x="3472" y="3170"/>
                      <a:pt x="3392" y="3096"/>
                      <a:pt x="3318" y="3017"/>
                    </a:cubicBezTo>
                    <a:cubicBezTo>
                      <a:pt x="3244" y="2943"/>
                      <a:pt x="3177" y="2863"/>
                      <a:pt x="3109" y="2777"/>
                    </a:cubicBezTo>
                    <a:cubicBezTo>
                      <a:pt x="3048" y="2709"/>
                      <a:pt x="2993" y="2636"/>
                      <a:pt x="2937" y="2568"/>
                    </a:cubicBezTo>
                    <a:cubicBezTo>
                      <a:pt x="2943" y="2445"/>
                      <a:pt x="2949" y="2132"/>
                      <a:pt x="2765" y="1905"/>
                    </a:cubicBezTo>
                    <a:cubicBezTo>
                      <a:pt x="2655" y="1763"/>
                      <a:pt x="2495" y="1683"/>
                      <a:pt x="2360" y="1634"/>
                    </a:cubicBezTo>
                    <a:lnTo>
                      <a:pt x="2360" y="1634"/>
                    </a:lnTo>
                    <a:cubicBezTo>
                      <a:pt x="2599" y="1653"/>
                      <a:pt x="2851" y="1659"/>
                      <a:pt x="3109" y="1659"/>
                    </a:cubicBezTo>
                    <a:cubicBezTo>
                      <a:pt x="3091" y="1659"/>
                      <a:pt x="3079" y="1665"/>
                      <a:pt x="3079" y="1665"/>
                    </a:cubicBezTo>
                    <a:cubicBezTo>
                      <a:pt x="3079" y="1665"/>
                      <a:pt x="3146" y="2046"/>
                      <a:pt x="3416" y="2224"/>
                    </a:cubicBezTo>
                    <a:cubicBezTo>
                      <a:pt x="3560" y="2322"/>
                      <a:pt x="3733" y="2347"/>
                      <a:pt x="3864" y="2347"/>
                    </a:cubicBezTo>
                    <a:cubicBezTo>
                      <a:pt x="3929" y="2347"/>
                      <a:pt x="3984" y="2341"/>
                      <a:pt x="4018" y="2335"/>
                    </a:cubicBezTo>
                    <a:cubicBezTo>
                      <a:pt x="4092" y="2378"/>
                      <a:pt x="4166" y="2421"/>
                      <a:pt x="4240" y="2457"/>
                    </a:cubicBezTo>
                    <a:cubicBezTo>
                      <a:pt x="4326" y="2507"/>
                      <a:pt x="4412" y="2550"/>
                      <a:pt x="4504" y="2586"/>
                    </a:cubicBezTo>
                    <a:cubicBezTo>
                      <a:pt x="4590" y="2629"/>
                      <a:pt x="4682" y="2660"/>
                      <a:pt x="4774" y="2691"/>
                    </a:cubicBezTo>
                    <a:cubicBezTo>
                      <a:pt x="4682" y="2654"/>
                      <a:pt x="4596" y="2611"/>
                      <a:pt x="4510" y="2568"/>
                    </a:cubicBezTo>
                    <a:cubicBezTo>
                      <a:pt x="4430" y="2525"/>
                      <a:pt x="4344" y="2476"/>
                      <a:pt x="4264" y="2421"/>
                    </a:cubicBezTo>
                    <a:cubicBezTo>
                      <a:pt x="4197" y="2378"/>
                      <a:pt x="4123" y="2335"/>
                      <a:pt x="4055" y="2285"/>
                    </a:cubicBezTo>
                    <a:cubicBezTo>
                      <a:pt x="4031" y="2181"/>
                      <a:pt x="3945" y="1911"/>
                      <a:pt x="3730" y="1763"/>
                    </a:cubicBezTo>
                    <a:cubicBezTo>
                      <a:pt x="3638" y="1702"/>
                      <a:pt x="3533" y="1671"/>
                      <a:pt x="3435" y="1659"/>
                    </a:cubicBezTo>
                    <a:cubicBezTo>
                      <a:pt x="3625" y="1653"/>
                      <a:pt x="3816" y="1647"/>
                      <a:pt x="4012" y="1640"/>
                    </a:cubicBezTo>
                    <a:cubicBezTo>
                      <a:pt x="4109" y="1719"/>
                      <a:pt x="4348" y="1899"/>
                      <a:pt x="4631" y="1899"/>
                    </a:cubicBezTo>
                    <a:cubicBezTo>
                      <a:pt x="4636" y="1899"/>
                      <a:pt x="4640" y="1899"/>
                      <a:pt x="4645" y="1898"/>
                    </a:cubicBezTo>
                    <a:cubicBezTo>
                      <a:pt x="4934" y="1892"/>
                      <a:pt x="5173" y="1696"/>
                      <a:pt x="5266" y="1610"/>
                    </a:cubicBezTo>
                    <a:cubicBezTo>
                      <a:pt x="5358" y="1604"/>
                      <a:pt x="5450" y="1591"/>
                      <a:pt x="5542" y="1579"/>
                    </a:cubicBezTo>
                    <a:cubicBezTo>
                      <a:pt x="5653" y="1567"/>
                      <a:pt x="5757" y="1548"/>
                      <a:pt x="5862" y="1530"/>
                    </a:cubicBezTo>
                    <a:cubicBezTo>
                      <a:pt x="5966" y="1511"/>
                      <a:pt x="6077" y="1481"/>
                      <a:pt x="6175" y="1450"/>
                    </a:cubicBezTo>
                    <a:lnTo>
                      <a:pt x="6175" y="1450"/>
                    </a:lnTo>
                    <a:cubicBezTo>
                      <a:pt x="6070" y="1474"/>
                      <a:pt x="5966" y="1493"/>
                      <a:pt x="5862" y="1505"/>
                    </a:cubicBezTo>
                    <a:cubicBezTo>
                      <a:pt x="5751" y="1518"/>
                      <a:pt x="5647" y="1530"/>
                      <a:pt x="5536" y="1530"/>
                    </a:cubicBezTo>
                    <a:cubicBezTo>
                      <a:pt x="5450" y="1536"/>
                      <a:pt x="5358" y="1542"/>
                      <a:pt x="5266" y="1542"/>
                    </a:cubicBezTo>
                    <a:cubicBezTo>
                      <a:pt x="5175" y="1463"/>
                      <a:pt x="4930" y="1278"/>
                      <a:pt x="4647" y="1278"/>
                    </a:cubicBezTo>
                    <a:cubicBezTo>
                      <a:pt x="4642" y="1278"/>
                      <a:pt x="4637" y="1278"/>
                      <a:pt x="4633" y="1278"/>
                    </a:cubicBezTo>
                    <a:cubicBezTo>
                      <a:pt x="4344" y="1284"/>
                      <a:pt x="4098" y="1481"/>
                      <a:pt x="4012" y="1567"/>
                    </a:cubicBezTo>
                    <a:cubicBezTo>
                      <a:pt x="3816" y="1573"/>
                      <a:pt x="3625" y="1579"/>
                      <a:pt x="3435" y="1585"/>
                    </a:cubicBezTo>
                    <a:cubicBezTo>
                      <a:pt x="3539" y="1554"/>
                      <a:pt x="3650" y="1505"/>
                      <a:pt x="3742" y="1419"/>
                    </a:cubicBezTo>
                    <a:cubicBezTo>
                      <a:pt x="3932" y="1241"/>
                      <a:pt x="3975" y="965"/>
                      <a:pt x="3988" y="854"/>
                    </a:cubicBezTo>
                    <a:cubicBezTo>
                      <a:pt x="4043" y="799"/>
                      <a:pt x="4104" y="743"/>
                      <a:pt x="4166" y="688"/>
                    </a:cubicBezTo>
                    <a:cubicBezTo>
                      <a:pt x="4240" y="627"/>
                      <a:pt x="4313" y="565"/>
                      <a:pt x="4393" y="504"/>
                    </a:cubicBezTo>
                    <a:cubicBezTo>
                      <a:pt x="4467" y="449"/>
                      <a:pt x="4547" y="393"/>
                      <a:pt x="4627" y="338"/>
                    </a:cubicBezTo>
                    <a:lnTo>
                      <a:pt x="4627" y="338"/>
                    </a:lnTo>
                    <a:cubicBezTo>
                      <a:pt x="4541" y="387"/>
                      <a:pt x="4461" y="436"/>
                      <a:pt x="4381" y="485"/>
                    </a:cubicBezTo>
                    <a:cubicBezTo>
                      <a:pt x="4295" y="541"/>
                      <a:pt x="4215" y="596"/>
                      <a:pt x="4141" y="657"/>
                    </a:cubicBezTo>
                    <a:cubicBezTo>
                      <a:pt x="4074" y="707"/>
                      <a:pt x="4006" y="756"/>
                      <a:pt x="3945" y="811"/>
                    </a:cubicBezTo>
                    <a:cubicBezTo>
                      <a:pt x="3834" y="811"/>
                      <a:pt x="3552" y="836"/>
                      <a:pt x="3361" y="1014"/>
                    </a:cubicBezTo>
                    <a:cubicBezTo>
                      <a:pt x="3171" y="1192"/>
                      <a:pt x="3128" y="1481"/>
                      <a:pt x="3122" y="1585"/>
                    </a:cubicBezTo>
                    <a:cubicBezTo>
                      <a:pt x="2808" y="1585"/>
                      <a:pt x="2513" y="1573"/>
                      <a:pt x="2237" y="1554"/>
                    </a:cubicBezTo>
                    <a:cubicBezTo>
                      <a:pt x="2378" y="1530"/>
                      <a:pt x="2630" y="1462"/>
                      <a:pt x="2790" y="1278"/>
                    </a:cubicBezTo>
                    <a:cubicBezTo>
                      <a:pt x="2986" y="1063"/>
                      <a:pt x="3005" y="750"/>
                      <a:pt x="3005" y="633"/>
                    </a:cubicBezTo>
                    <a:cubicBezTo>
                      <a:pt x="3060" y="565"/>
                      <a:pt x="3122" y="498"/>
                      <a:pt x="3183" y="430"/>
                    </a:cubicBezTo>
                    <a:cubicBezTo>
                      <a:pt x="3257" y="350"/>
                      <a:pt x="3337" y="277"/>
                      <a:pt x="3410" y="203"/>
                    </a:cubicBezTo>
                    <a:cubicBezTo>
                      <a:pt x="3490" y="135"/>
                      <a:pt x="3570" y="61"/>
                      <a:pt x="3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1570;p22"/>
              <p:cNvSpPr/>
              <p:nvPr/>
            </p:nvSpPr>
            <p:spPr>
              <a:xfrm>
                <a:off x="3676974" y="3719833"/>
                <a:ext cx="419333" cy="752556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7245" extrusionOk="0">
                    <a:moveTo>
                      <a:pt x="2003" y="1"/>
                    </a:moveTo>
                    <a:cubicBezTo>
                      <a:pt x="1985" y="1"/>
                      <a:pt x="1972" y="13"/>
                      <a:pt x="1972" y="25"/>
                    </a:cubicBezTo>
                    <a:cubicBezTo>
                      <a:pt x="1936" y="124"/>
                      <a:pt x="1905" y="228"/>
                      <a:pt x="1880" y="345"/>
                    </a:cubicBezTo>
                    <a:cubicBezTo>
                      <a:pt x="1836" y="338"/>
                      <a:pt x="1754" y="326"/>
                      <a:pt x="1654" y="326"/>
                    </a:cubicBezTo>
                    <a:cubicBezTo>
                      <a:pt x="1503" y="326"/>
                      <a:pt x="1312" y="352"/>
                      <a:pt x="1149" y="456"/>
                    </a:cubicBezTo>
                    <a:cubicBezTo>
                      <a:pt x="891" y="615"/>
                      <a:pt x="781" y="929"/>
                      <a:pt x="744" y="1051"/>
                    </a:cubicBezTo>
                    <a:cubicBezTo>
                      <a:pt x="664" y="1113"/>
                      <a:pt x="584" y="1168"/>
                      <a:pt x="504" y="1230"/>
                    </a:cubicBezTo>
                    <a:cubicBezTo>
                      <a:pt x="418" y="1303"/>
                      <a:pt x="326" y="1377"/>
                      <a:pt x="246" y="1451"/>
                    </a:cubicBezTo>
                    <a:cubicBezTo>
                      <a:pt x="160" y="1531"/>
                      <a:pt x="80" y="1610"/>
                      <a:pt x="0" y="1690"/>
                    </a:cubicBezTo>
                    <a:cubicBezTo>
                      <a:pt x="86" y="1617"/>
                      <a:pt x="172" y="1543"/>
                      <a:pt x="258" y="1469"/>
                    </a:cubicBezTo>
                    <a:cubicBezTo>
                      <a:pt x="351" y="1402"/>
                      <a:pt x="443" y="1334"/>
                      <a:pt x="535" y="1273"/>
                    </a:cubicBezTo>
                    <a:cubicBezTo>
                      <a:pt x="615" y="1217"/>
                      <a:pt x="701" y="1168"/>
                      <a:pt x="781" y="1113"/>
                    </a:cubicBezTo>
                    <a:cubicBezTo>
                      <a:pt x="830" y="1122"/>
                      <a:pt x="911" y="1133"/>
                      <a:pt x="1005" y="1133"/>
                    </a:cubicBezTo>
                    <a:cubicBezTo>
                      <a:pt x="1155" y="1133"/>
                      <a:pt x="1341" y="1106"/>
                      <a:pt x="1499" y="1008"/>
                    </a:cubicBezTo>
                    <a:cubicBezTo>
                      <a:pt x="1671" y="898"/>
                      <a:pt x="1776" y="726"/>
                      <a:pt x="1837" y="585"/>
                    </a:cubicBezTo>
                    <a:lnTo>
                      <a:pt x="1837" y="585"/>
                    </a:lnTo>
                    <a:cubicBezTo>
                      <a:pt x="1807" y="824"/>
                      <a:pt x="1788" y="1088"/>
                      <a:pt x="1782" y="1377"/>
                    </a:cubicBezTo>
                    <a:cubicBezTo>
                      <a:pt x="1678" y="1377"/>
                      <a:pt x="1266" y="1389"/>
                      <a:pt x="996" y="1641"/>
                    </a:cubicBezTo>
                    <a:cubicBezTo>
                      <a:pt x="750" y="1875"/>
                      <a:pt x="695" y="2231"/>
                      <a:pt x="682" y="2378"/>
                    </a:cubicBezTo>
                    <a:cubicBezTo>
                      <a:pt x="602" y="2458"/>
                      <a:pt x="529" y="2538"/>
                      <a:pt x="455" y="2618"/>
                    </a:cubicBezTo>
                    <a:cubicBezTo>
                      <a:pt x="375" y="2716"/>
                      <a:pt x="295" y="2815"/>
                      <a:pt x="215" y="2913"/>
                    </a:cubicBezTo>
                    <a:cubicBezTo>
                      <a:pt x="142" y="3011"/>
                      <a:pt x="68" y="3116"/>
                      <a:pt x="0" y="3226"/>
                    </a:cubicBezTo>
                    <a:cubicBezTo>
                      <a:pt x="80" y="3122"/>
                      <a:pt x="154" y="3024"/>
                      <a:pt x="240" y="2931"/>
                    </a:cubicBezTo>
                    <a:cubicBezTo>
                      <a:pt x="326" y="2839"/>
                      <a:pt x="412" y="2747"/>
                      <a:pt x="498" y="2655"/>
                    </a:cubicBezTo>
                    <a:cubicBezTo>
                      <a:pt x="578" y="2581"/>
                      <a:pt x="652" y="2507"/>
                      <a:pt x="732" y="2434"/>
                    </a:cubicBezTo>
                    <a:cubicBezTo>
                      <a:pt x="873" y="2434"/>
                      <a:pt x="1241" y="2403"/>
                      <a:pt x="1493" y="2170"/>
                    </a:cubicBezTo>
                    <a:cubicBezTo>
                      <a:pt x="1671" y="2004"/>
                      <a:pt x="1751" y="1764"/>
                      <a:pt x="1782" y="1592"/>
                    </a:cubicBezTo>
                    <a:cubicBezTo>
                      <a:pt x="1788" y="1887"/>
                      <a:pt x="1807" y="2213"/>
                      <a:pt x="1843" y="2557"/>
                    </a:cubicBezTo>
                    <a:cubicBezTo>
                      <a:pt x="1708" y="2569"/>
                      <a:pt x="1334" y="2630"/>
                      <a:pt x="1100" y="2888"/>
                    </a:cubicBezTo>
                    <a:cubicBezTo>
                      <a:pt x="879" y="3140"/>
                      <a:pt x="854" y="3503"/>
                      <a:pt x="854" y="3644"/>
                    </a:cubicBezTo>
                    <a:cubicBezTo>
                      <a:pt x="787" y="3730"/>
                      <a:pt x="719" y="3822"/>
                      <a:pt x="652" y="3908"/>
                    </a:cubicBezTo>
                    <a:cubicBezTo>
                      <a:pt x="578" y="4013"/>
                      <a:pt x="510" y="4117"/>
                      <a:pt x="443" y="4222"/>
                    </a:cubicBezTo>
                    <a:cubicBezTo>
                      <a:pt x="375" y="4326"/>
                      <a:pt x="314" y="4437"/>
                      <a:pt x="252" y="4553"/>
                    </a:cubicBezTo>
                    <a:cubicBezTo>
                      <a:pt x="320" y="4443"/>
                      <a:pt x="387" y="4338"/>
                      <a:pt x="461" y="4240"/>
                    </a:cubicBezTo>
                    <a:cubicBezTo>
                      <a:pt x="541" y="4135"/>
                      <a:pt x="615" y="4037"/>
                      <a:pt x="695" y="3945"/>
                    </a:cubicBezTo>
                    <a:cubicBezTo>
                      <a:pt x="768" y="3865"/>
                      <a:pt x="836" y="3785"/>
                      <a:pt x="910" y="3705"/>
                    </a:cubicBezTo>
                    <a:cubicBezTo>
                      <a:pt x="1051" y="3687"/>
                      <a:pt x="1413" y="3626"/>
                      <a:pt x="1641" y="3374"/>
                    </a:cubicBezTo>
                    <a:cubicBezTo>
                      <a:pt x="1788" y="3214"/>
                      <a:pt x="1850" y="3011"/>
                      <a:pt x="1874" y="2845"/>
                    </a:cubicBezTo>
                    <a:cubicBezTo>
                      <a:pt x="1905" y="3122"/>
                      <a:pt x="1948" y="3417"/>
                      <a:pt x="2003" y="3724"/>
                    </a:cubicBezTo>
                    <a:cubicBezTo>
                      <a:pt x="1991" y="3699"/>
                      <a:pt x="1991" y="3687"/>
                      <a:pt x="1991" y="3687"/>
                    </a:cubicBezTo>
                    <a:cubicBezTo>
                      <a:pt x="1991" y="3687"/>
                      <a:pt x="1561" y="3841"/>
                      <a:pt x="1401" y="4191"/>
                    </a:cubicBezTo>
                    <a:cubicBezTo>
                      <a:pt x="1278" y="4473"/>
                      <a:pt x="1358" y="4793"/>
                      <a:pt x="1395" y="4916"/>
                    </a:cubicBezTo>
                    <a:cubicBezTo>
                      <a:pt x="1364" y="5008"/>
                      <a:pt x="1327" y="5100"/>
                      <a:pt x="1297" y="5198"/>
                    </a:cubicBezTo>
                    <a:cubicBezTo>
                      <a:pt x="1260" y="5309"/>
                      <a:pt x="1229" y="5413"/>
                      <a:pt x="1205" y="5524"/>
                    </a:cubicBezTo>
                    <a:cubicBezTo>
                      <a:pt x="1174" y="5635"/>
                      <a:pt x="1149" y="5751"/>
                      <a:pt x="1131" y="5862"/>
                    </a:cubicBezTo>
                    <a:cubicBezTo>
                      <a:pt x="1162" y="5751"/>
                      <a:pt x="1192" y="5641"/>
                      <a:pt x="1229" y="5536"/>
                    </a:cubicBezTo>
                    <a:cubicBezTo>
                      <a:pt x="1266" y="5426"/>
                      <a:pt x="1303" y="5321"/>
                      <a:pt x="1346" y="5217"/>
                    </a:cubicBezTo>
                    <a:cubicBezTo>
                      <a:pt x="1383" y="5125"/>
                      <a:pt x="1426" y="5039"/>
                      <a:pt x="1463" y="4946"/>
                    </a:cubicBezTo>
                    <a:cubicBezTo>
                      <a:pt x="1579" y="4897"/>
                      <a:pt x="1874" y="4744"/>
                      <a:pt x="2003" y="4461"/>
                    </a:cubicBezTo>
                    <a:cubicBezTo>
                      <a:pt x="2052" y="4338"/>
                      <a:pt x="2071" y="4209"/>
                      <a:pt x="2071" y="4092"/>
                    </a:cubicBezTo>
                    <a:cubicBezTo>
                      <a:pt x="2108" y="4314"/>
                      <a:pt x="2157" y="4535"/>
                      <a:pt x="2206" y="4768"/>
                    </a:cubicBezTo>
                    <a:cubicBezTo>
                      <a:pt x="2132" y="4891"/>
                      <a:pt x="1966" y="5217"/>
                      <a:pt x="2034" y="5549"/>
                    </a:cubicBezTo>
                    <a:cubicBezTo>
                      <a:pt x="2102" y="5886"/>
                      <a:pt x="2378" y="6126"/>
                      <a:pt x="2495" y="6212"/>
                    </a:cubicBezTo>
                    <a:cubicBezTo>
                      <a:pt x="2519" y="6316"/>
                      <a:pt x="2550" y="6427"/>
                      <a:pt x="2581" y="6531"/>
                    </a:cubicBezTo>
                    <a:cubicBezTo>
                      <a:pt x="2618" y="6654"/>
                      <a:pt x="2661" y="6777"/>
                      <a:pt x="2710" y="6894"/>
                    </a:cubicBezTo>
                    <a:cubicBezTo>
                      <a:pt x="2753" y="7011"/>
                      <a:pt x="2802" y="7127"/>
                      <a:pt x="2863" y="7244"/>
                    </a:cubicBezTo>
                    <a:cubicBezTo>
                      <a:pt x="2814" y="7127"/>
                      <a:pt x="2771" y="7005"/>
                      <a:pt x="2734" y="6882"/>
                    </a:cubicBezTo>
                    <a:cubicBezTo>
                      <a:pt x="2697" y="6765"/>
                      <a:pt x="2667" y="6642"/>
                      <a:pt x="2636" y="6519"/>
                    </a:cubicBezTo>
                    <a:cubicBezTo>
                      <a:pt x="2618" y="6409"/>
                      <a:pt x="2593" y="6304"/>
                      <a:pt x="2575" y="6200"/>
                    </a:cubicBezTo>
                    <a:cubicBezTo>
                      <a:pt x="2648" y="6077"/>
                      <a:pt x="2814" y="5745"/>
                      <a:pt x="2747" y="5407"/>
                    </a:cubicBezTo>
                    <a:cubicBezTo>
                      <a:pt x="2685" y="5075"/>
                      <a:pt x="2403" y="4836"/>
                      <a:pt x="2292" y="4750"/>
                    </a:cubicBezTo>
                    <a:cubicBezTo>
                      <a:pt x="2237" y="4523"/>
                      <a:pt x="2194" y="4301"/>
                      <a:pt x="2157" y="4080"/>
                    </a:cubicBezTo>
                    <a:lnTo>
                      <a:pt x="2157" y="4080"/>
                    </a:lnTo>
                    <a:cubicBezTo>
                      <a:pt x="2206" y="4197"/>
                      <a:pt x="2286" y="4320"/>
                      <a:pt x="2403" y="4406"/>
                    </a:cubicBezTo>
                    <a:cubicBezTo>
                      <a:pt x="2604" y="4557"/>
                      <a:pt x="2868" y="4580"/>
                      <a:pt x="3024" y="4580"/>
                    </a:cubicBezTo>
                    <a:cubicBezTo>
                      <a:pt x="3058" y="4580"/>
                      <a:pt x="3087" y="4579"/>
                      <a:pt x="3109" y="4578"/>
                    </a:cubicBezTo>
                    <a:cubicBezTo>
                      <a:pt x="3189" y="4633"/>
                      <a:pt x="3269" y="4695"/>
                      <a:pt x="3343" y="4750"/>
                    </a:cubicBezTo>
                    <a:cubicBezTo>
                      <a:pt x="3429" y="4824"/>
                      <a:pt x="3515" y="4897"/>
                      <a:pt x="3601" y="4977"/>
                    </a:cubicBezTo>
                    <a:cubicBezTo>
                      <a:pt x="3687" y="5051"/>
                      <a:pt x="3766" y="5131"/>
                      <a:pt x="3840" y="5217"/>
                    </a:cubicBezTo>
                    <a:cubicBezTo>
                      <a:pt x="3773" y="5125"/>
                      <a:pt x="3699" y="5039"/>
                      <a:pt x="3619" y="4959"/>
                    </a:cubicBezTo>
                    <a:cubicBezTo>
                      <a:pt x="3539" y="4873"/>
                      <a:pt x="3459" y="4793"/>
                      <a:pt x="3373" y="4713"/>
                    </a:cubicBezTo>
                    <a:cubicBezTo>
                      <a:pt x="3306" y="4645"/>
                      <a:pt x="3226" y="4578"/>
                      <a:pt x="3152" y="4516"/>
                    </a:cubicBezTo>
                    <a:cubicBezTo>
                      <a:pt x="3127" y="4387"/>
                      <a:pt x="3048" y="4068"/>
                      <a:pt x="2802" y="3884"/>
                    </a:cubicBezTo>
                    <a:cubicBezTo>
                      <a:pt x="2601" y="3732"/>
                      <a:pt x="2346" y="3709"/>
                      <a:pt x="2188" y="3709"/>
                    </a:cubicBezTo>
                    <a:cubicBezTo>
                      <a:pt x="2148" y="3709"/>
                      <a:pt x="2114" y="3710"/>
                      <a:pt x="2089" y="3712"/>
                    </a:cubicBezTo>
                    <a:cubicBezTo>
                      <a:pt x="2028" y="3355"/>
                      <a:pt x="1979" y="3011"/>
                      <a:pt x="1948" y="2686"/>
                    </a:cubicBezTo>
                    <a:lnTo>
                      <a:pt x="1948" y="2686"/>
                    </a:lnTo>
                    <a:cubicBezTo>
                      <a:pt x="2003" y="2845"/>
                      <a:pt x="2132" y="3122"/>
                      <a:pt x="2378" y="3275"/>
                    </a:cubicBezTo>
                    <a:cubicBezTo>
                      <a:pt x="2549" y="3381"/>
                      <a:pt x="2747" y="3409"/>
                      <a:pt x="2909" y="3409"/>
                    </a:cubicBezTo>
                    <a:cubicBezTo>
                      <a:pt x="3019" y="3409"/>
                      <a:pt x="3113" y="3396"/>
                      <a:pt x="3170" y="3386"/>
                    </a:cubicBezTo>
                    <a:cubicBezTo>
                      <a:pt x="3263" y="3441"/>
                      <a:pt x="3355" y="3503"/>
                      <a:pt x="3441" y="3558"/>
                    </a:cubicBezTo>
                    <a:cubicBezTo>
                      <a:pt x="3545" y="3626"/>
                      <a:pt x="3650" y="3699"/>
                      <a:pt x="3748" y="3773"/>
                    </a:cubicBezTo>
                    <a:cubicBezTo>
                      <a:pt x="3852" y="3853"/>
                      <a:pt x="3945" y="3933"/>
                      <a:pt x="4037" y="4019"/>
                    </a:cubicBezTo>
                    <a:cubicBezTo>
                      <a:pt x="3951" y="3927"/>
                      <a:pt x="3865" y="3841"/>
                      <a:pt x="3766" y="3755"/>
                    </a:cubicBezTo>
                    <a:cubicBezTo>
                      <a:pt x="3674" y="3669"/>
                      <a:pt x="3576" y="3589"/>
                      <a:pt x="3478" y="3515"/>
                    </a:cubicBezTo>
                    <a:cubicBezTo>
                      <a:pt x="3392" y="3447"/>
                      <a:pt x="3300" y="3380"/>
                      <a:pt x="3213" y="3318"/>
                    </a:cubicBezTo>
                    <a:cubicBezTo>
                      <a:pt x="3170" y="3177"/>
                      <a:pt x="3048" y="2839"/>
                      <a:pt x="2759" y="2661"/>
                    </a:cubicBezTo>
                    <a:cubicBezTo>
                      <a:pt x="2585" y="2552"/>
                      <a:pt x="2381" y="2524"/>
                      <a:pt x="2217" y="2524"/>
                    </a:cubicBezTo>
                    <a:cubicBezTo>
                      <a:pt x="2086" y="2524"/>
                      <a:pt x="1979" y="2542"/>
                      <a:pt x="1936" y="2550"/>
                    </a:cubicBezTo>
                    <a:cubicBezTo>
                      <a:pt x="1899" y="2206"/>
                      <a:pt x="1880" y="1887"/>
                      <a:pt x="1874" y="1586"/>
                    </a:cubicBezTo>
                    <a:lnTo>
                      <a:pt x="1874" y="1586"/>
                    </a:lnTo>
                    <a:cubicBezTo>
                      <a:pt x="1929" y="1752"/>
                      <a:pt x="2034" y="1985"/>
                      <a:pt x="2231" y="2139"/>
                    </a:cubicBezTo>
                    <a:cubicBezTo>
                      <a:pt x="2447" y="2297"/>
                      <a:pt x="2719" y="2328"/>
                      <a:pt x="2893" y="2328"/>
                    </a:cubicBezTo>
                    <a:cubicBezTo>
                      <a:pt x="2941" y="2328"/>
                      <a:pt x="2981" y="2326"/>
                      <a:pt x="3011" y="2323"/>
                    </a:cubicBezTo>
                    <a:cubicBezTo>
                      <a:pt x="3097" y="2385"/>
                      <a:pt x="3183" y="2452"/>
                      <a:pt x="3269" y="2520"/>
                    </a:cubicBezTo>
                    <a:cubicBezTo>
                      <a:pt x="3367" y="2593"/>
                      <a:pt x="3465" y="2679"/>
                      <a:pt x="3558" y="2759"/>
                    </a:cubicBezTo>
                    <a:cubicBezTo>
                      <a:pt x="3650" y="2845"/>
                      <a:pt x="3736" y="2938"/>
                      <a:pt x="3822" y="3030"/>
                    </a:cubicBezTo>
                    <a:cubicBezTo>
                      <a:pt x="3742" y="2931"/>
                      <a:pt x="3662" y="2833"/>
                      <a:pt x="3576" y="2741"/>
                    </a:cubicBezTo>
                    <a:cubicBezTo>
                      <a:pt x="3490" y="2649"/>
                      <a:pt x="3398" y="2563"/>
                      <a:pt x="3306" y="2477"/>
                    </a:cubicBezTo>
                    <a:cubicBezTo>
                      <a:pt x="3226" y="2403"/>
                      <a:pt x="3146" y="2329"/>
                      <a:pt x="3060" y="2256"/>
                    </a:cubicBezTo>
                    <a:cubicBezTo>
                      <a:pt x="3029" y="2114"/>
                      <a:pt x="2937" y="1764"/>
                      <a:pt x="2667" y="1561"/>
                    </a:cubicBezTo>
                    <a:cubicBezTo>
                      <a:pt x="2455" y="1402"/>
                      <a:pt x="2180" y="1371"/>
                      <a:pt x="2004" y="1371"/>
                    </a:cubicBezTo>
                    <a:cubicBezTo>
                      <a:pt x="1949" y="1371"/>
                      <a:pt x="1905" y="1374"/>
                      <a:pt x="1874" y="1377"/>
                    </a:cubicBezTo>
                    <a:cubicBezTo>
                      <a:pt x="1880" y="1094"/>
                      <a:pt x="1893" y="843"/>
                      <a:pt x="1929" y="615"/>
                    </a:cubicBezTo>
                    <a:cubicBezTo>
                      <a:pt x="1972" y="763"/>
                      <a:pt x="2059" y="947"/>
                      <a:pt x="2218" y="1076"/>
                    </a:cubicBezTo>
                    <a:cubicBezTo>
                      <a:pt x="2427" y="1242"/>
                      <a:pt x="2709" y="1268"/>
                      <a:pt x="2860" y="1268"/>
                    </a:cubicBezTo>
                    <a:cubicBezTo>
                      <a:pt x="2883" y="1268"/>
                      <a:pt x="2903" y="1267"/>
                      <a:pt x="2919" y="1266"/>
                    </a:cubicBezTo>
                    <a:cubicBezTo>
                      <a:pt x="2998" y="1322"/>
                      <a:pt x="3072" y="1383"/>
                      <a:pt x="3146" y="1451"/>
                    </a:cubicBezTo>
                    <a:cubicBezTo>
                      <a:pt x="3232" y="1524"/>
                      <a:pt x="3318" y="1598"/>
                      <a:pt x="3398" y="1678"/>
                    </a:cubicBezTo>
                    <a:cubicBezTo>
                      <a:pt x="3478" y="1758"/>
                      <a:pt x="3558" y="1838"/>
                      <a:pt x="3625" y="1924"/>
                    </a:cubicBezTo>
                    <a:cubicBezTo>
                      <a:pt x="3558" y="1832"/>
                      <a:pt x="3490" y="1746"/>
                      <a:pt x="3410" y="1660"/>
                    </a:cubicBezTo>
                    <a:cubicBezTo>
                      <a:pt x="3336" y="1574"/>
                      <a:pt x="3256" y="1488"/>
                      <a:pt x="3177" y="1408"/>
                    </a:cubicBezTo>
                    <a:cubicBezTo>
                      <a:pt x="3109" y="1340"/>
                      <a:pt x="3035" y="1273"/>
                      <a:pt x="2962" y="1205"/>
                    </a:cubicBezTo>
                    <a:cubicBezTo>
                      <a:pt x="2937" y="1076"/>
                      <a:pt x="2863" y="757"/>
                      <a:pt x="2624" y="566"/>
                    </a:cubicBezTo>
                    <a:cubicBezTo>
                      <a:pt x="2430" y="405"/>
                      <a:pt x="2171" y="375"/>
                      <a:pt x="2014" y="375"/>
                    </a:cubicBezTo>
                    <a:cubicBezTo>
                      <a:pt x="1997" y="375"/>
                      <a:pt x="1981" y="375"/>
                      <a:pt x="1966" y="376"/>
                    </a:cubicBezTo>
                    <a:cubicBezTo>
                      <a:pt x="1991" y="259"/>
                      <a:pt x="2016" y="148"/>
                      <a:pt x="2052" y="56"/>
                    </a:cubicBezTo>
                    <a:cubicBezTo>
                      <a:pt x="2059" y="32"/>
                      <a:pt x="2046" y="7"/>
                      <a:pt x="20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1571;p22"/>
              <p:cNvSpPr/>
              <p:nvPr/>
            </p:nvSpPr>
            <p:spPr>
              <a:xfrm>
                <a:off x="2470886" y="3987309"/>
                <a:ext cx="354205" cy="305697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2943" extrusionOk="0">
                    <a:moveTo>
                      <a:pt x="2009" y="0"/>
                    </a:moveTo>
                    <a:lnTo>
                      <a:pt x="2009" y="0"/>
                    </a:lnTo>
                    <a:cubicBezTo>
                      <a:pt x="2071" y="25"/>
                      <a:pt x="2132" y="43"/>
                      <a:pt x="2187" y="74"/>
                    </a:cubicBezTo>
                    <a:cubicBezTo>
                      <a:pt x="2249" y="98"/>
                      <a:pt x="2304" y="123"/>
                      <a:pt x="2365" y="154"/>
                    </a:cubicBezTo>
                    <a:cubicBezTo>
                      <a:pt x="2415" y="178"/>
                      <a:pt x="2464" y="209"/>
                      <a:pt x="2507" y="233"/>
                    </a:cubicBezTo>
                    <a:cubicBezTo>
                      <a:pt x="2531" y="301"/>
                      <a:pt x="2605" y="479"/>
                      <a:pt x="2759" y="565"/>
                    </a:cubicBezTo>
                    <a:cubicBezTo>
                      <a:pt x="2838" y="610"/>
                      <a:pt x="2929" y="622"/>
                      <a:pt x="3007" y="622"/>
                    </a:cubicBezTo>
                    <a:cubicBezTo>
                      <a:pt x="3025" y="622"/>
                      <a:pt x="3043" y="622"/>
                      <a:pt x="3060" y="621"/>
                    </a:cubicBezTo>
                    <a:lnTo>
                      <a:pt x="3060" y="621"/>
                    </a:lnTo>
                    <a:cubicBezTo>
                      <a:pt x="2937" y="670"/>
                      <a:pt x="2795" y="731"/>
                      <a:pt x="2648" y="811"/>
                    </a:cubicBezTo>
                    <a:cubicBezTo>
                      <a:pt x="2623" y="756"/>
                      <a:pt x="2501" y="553"/>
                      <a:pt x="2304" y="485"/>
                    </a:cubicBezTo>
                    <a:cubicBezTo>
                      <a:pt x="2250" y="468"/>
                      <a:pt x="2196" y="461"/>
                      <a:pt x="2144" y="461"/>
                    </a:cubicBezTo>
                    <a:cubicBezTo>
                      <a:pt x="2016" y="461"/>
                      <a:pt x="1902" y="502"/>
                      <a:pt x="1849" y="528"/>
                    </a:cubicBezTo>
                    <a:cubicBezTo>
                      <a:pt x="1788" y="510"/>
                      <a:pt x="1726" y="498"/>
                      <a:pt x="1665" y="479"/>
                    </a:cubicBezTo>
                    <a:cubicBezTo>
                      <a:pt x="1591" y="467"/>
                      <a:pt x="1524" y="455"/>
                      <a:pt x="1450" y="442"/>
                    </a:cubicBezTo>
                    <a:cubicBezTo>
                      <a:pt x="1382" y="430"/>
                      <a:pt x="1309" y="424"/>
                      <a:pt x="1235" y="418"/>
                    </a:cubicBezTo>
                    <a:lnTo>
                      <a:pt x="1235" y="418"/>
                    </a:lnTo>
                    <a:cubicBezTo>
                      <a:pt x="1309" y="430"/>
                      <a:pt x="1376" y="442"/>
                      <a:pt x="1450" y="455"/>
                    </a:cubicBezTo>
                    <a:cubicBezTo>
                      <a:pt x="1518" y="473"/>
                      <a:pt x="1585" y="492"/>
                      <a:pt x="1659" y="516"/>
                    </a:cubicBezTo>
                    <a:cubicBezTo>
                      <a:pt x="1714" y="528"/>
                      <a:pt x="1776" y="553"/>
                      <a:pt x="1831" y="571"/>
                    </a:cubicBezTo>
                    <a:cubicBezTo>
                      <a:pt x="1868" y="639"/>
                      <a:pt x="1985" y="817"/>
                      <a:pt x="2169" y="879"/>
                    </a:cubicBezTo>
                    <a:cubicBezTo>
                      <a:pt x="2221" y="895"/>
                      <a:pt x="2274" y="902"/>
                      <a:pt x="2325" y="902"/>
                    </a:cubicBezTo>
                    <a:cubicBezTo>
                      <a:pt x="2406" y="902"/>
                      <a:pt x="2481" y="885"/>
                      <a:pt x="2537" y="866"/>
                    </a:cubicBezTo>
                    <a:lnTo>
                      <a:pt x="2537" y="866"/>
                    </a:lnTo>
                    <a:cubicBezTo>
                      <a:pt x="2390" y="952"/>
                      <a:pt x="2236" y="1051"/>
                      <a:pt x="2071" y="1161"/>
                    </a:cubicBezTo>
                    <a:cubicBezTo>
                      <a:pt x="2028" y="1094"/>
                      <a:pt x="1899" y="922"/>
                      <a:pt x="1702" y="879"/>
                    </a:cubicBezTo>
                    <a:cubicBezTo>
                      <a:pt x="1667" y="870"/>
                      <a:pt x="1631" y="867"/>
                      <a:pt x="1596" y="867"/>
                    </a:cubicBezTo>
                    <a:cubicBezTo>
                      <a:pt x="1449" y="867"/>
                      <a:pt x="1313" y="929"/>
                      <a:pt x="1253" y="958"/>
                    </a:cubicBezTo>
                    <a:cubicBezTo>
                      <a:pt x="1192" y="946"/>
                      <a:pt x="1131" y="940"/>
                      <a:pt x="1069" y="928"/>
                    </a:cubicBezTo>
                    <a:cubicBezTo>
                      <a:pt x="995" y="922"/>
                      <a:pt x="928" y="915"/>
                      <a:pt x="854" y="909"/>
                    </a:cubicBezTo>
                    <a:cubicBezTo>
                      <a:pt x="780" y="903"/>
                      <a:pt x="713" y="903"/>
                      <a:pt x="639" y="903"/>
                    </a:cubicBezTo>
                    <a:cubicBezTo>
                      <a:pt x="707" y="909"/>
                      <a:pt x="780" y="915"/>
                      <a:pt x="854" y="922"/>
                    </a:cubicBezTo>
                    <a:cubicBezTo>
                      <a:pt x="922" y="934"/>
                      <a:pt x="995" y="946"/>
                      <a:pt x="1063" y="958"/>
                    </a:cubicBezTo>
                    <a:cubicBezTo>
                      <a:pt x="1124" y="977"/>
                      <a:pt x="1186" y="989"/>
                      <a:pt x="1241" y="1001"/>
                    </a:cubicBezTo>
                    <a:cubicBezTo>
                      <a:pt x="1290" y="1069"/>
                      <a:pt x="1419" y="1235"/>
                      <a:pt x="1610" y="1278"/>
                    </a:cubicBezTo>
                    <a:cubicBezTo>
                      <a:pt x="1648" y="1288"/>
                      <a:pt x="1686" y="1292"/>
                      <a:pt x="1724" y="1292"/>
                    </a:cubicBezTo>
                    <a:cubicBezTo>
                      <a:pt x="1802" y="1292"/>
                      <a:pt x="1877" y="1274"/>
                      <a:pt x="1935" y="1253"/>
                    </a:cubicBezTo>
                    <a:lnTo>
                      <a:pt x="1935" y="1253"/>
                    </a:lnTo>
                    <a:cubicBezTo>
                      <a:pt x="1806" y="1345"/>
                      <a:pt x="1671" y="1444"/>
                      <a:pt x="1530" y="1554"/>
                    </a:cubicBezTo>
                    <a:cubicBezTo>
                      <a:pt x="1542" y="1542"/>
                      <a:pt x="1548" y="1536"/>
                      <a:pt x="1548" y="1536"/>
                    </a:cubicBezTo>
                    <a:cubicBezTo>
                      <a:pt x="1548" y="1536"/>
                      <a:pt x="1371" y="1381"/>
                      <a:pt x="1164" y="1381"/>
                    </a:cubicBezTo>
                    <a:cubicBezTo>
                      <a:pt x="1153" y="1381"/>
                      <a:pt x="1142" y="1381"/>
                      <a:pt x="1131" y="1382"/>
                    </a:cubicBezTo>
                    <a:cubicBezTo>
                      <a:pt x="959" y="1395"/>
                      <a:pt x="817" y="1524"/>
                      <a:pt x="768" y="1579"/>
                    </a:cubicBezTo>
                    <a:cubicBezTo>
                      <a:pt x="713" y="1585"/>
                      <a:pt x="658" y="1597"/>
                      <a:pt x="602" y="1603"/>
                    </a:cubicBezTo>
                    <a:cubicBezTo>
                      <a:pt x="535" y="1616"/>
                      <a:pt x="473" y="1628"/>
                      <a:pt x="412" y="1647"/>
                    </a:cubicBezTo>
                    <a:cubicBezTo>
                      <a:pt x="344" y="1665"/>
                      <a:pt x="283" y="1683"/>
                      <a:pt x="221" y="1702"/>
                    </a:cubicBezTo>
                    <a:cubicBezTo>
                      <a:pt x="283" y="1683"/>
                      <a:pt x="350" y="1671"/>
                      <a:pt x="412" y="1659"/>
                    </a:cubicBezTo>
                    <a:cubicBezTo>
                      <a:pt x="479" y="1647"/>
                      <a:pt x="541" y="1640"/>
                      <a:pt x="602" y="1634"/>
                    </a:cubicBezTo>
                    <a:cubicBezTo>
                      <a:pt x="658" y="1628"/>
                      <a:pt x="719" y="1622"/>
                      <a:pt x="768" y="1622"/>
                    </a:cubicBezTo>
                    <a:cubicBezTo>
                      <a:pt x="826" y="1663"/>
                      <a:pt x="972" y="1758"/>
                      <a:pt x="1133" y="1758"/>
                    </a:cubicBezTo>
                    <a:cubicBezTo>
                      <a:pt x="1142" y="1758"/>
                      <a:pt x="1152" y="1758"/>
                      <a:pt x="1161" y="1757"/>
                    </a:cubicBezTo>
                    <a:cubicBezTo>
                      <a:pt x="1235" y="1751"/>
                      <a:pt x="1303" y="1720"/>
                      <a:pt x="1364" y="1690"/>
                    </a:cubicBezTo>
                    <a:lnTo>
                      <a:pt x="1364" y="1690"/>
                    </a:lnTo>
                    <a:cubicBezTo>
                      <a:pt x="1266" y="1769"/>
                      <a:pt x="1167" y="1855"/>
                      <a:pt x="1063" y="1941"/>
                    </a:cubicBezTo>
                    <a:cubicBezTo>
                      <a:pt x="1051" y="1940"/>
                      <a:pt x="1036" y="1940"/>
                      <a:pt x="1019" y="1940"/>
                    </a:cubicBezTo>
                    <a:cubicBezTo>
                      <a:pt x="922" y="1940"/>
                      <a:pt x="751" y="1961"/>
                      <a:pt x="621" y="2070"/>
                    </a:cubicBezTo>
                    <a:cubicBezTo>
                      <a:pt x="473" y="2193"/>
                      <a:pt x="430" y="2396"/>
                      <a:pt x="418" y="2476"/>
                    </a:cubicBezTo>
                    <a:cubicBezTo>
                      <a:pt x="369" y="2519"/>
                      <a:pt x="326" y="2568"/>
                      <a:pt x="283" y="2611"/>
                    </a:cubicBezTo>
                    <a:cubicBezTo>
                      <a:pt x="227" y="2660"/>
                      <a:pt x="178" y="2715"/>
                      <a:pt x="135" y="2771"/>
                    </a:cubicBezTo>
                    <a:cubicBezTo>
                      <a:pt x="86" y="2826"/>
                      <a:pt x="43" y="2881"/>
                      <a:pt x="0" y="2943"/>
                    </a:cubicBezTo>
                    <a:cubicBezTo>
                      <a:pt x="43" y="2887"/>
                      <a:pt x="92" y="2832"/>
                      <a:pt x="141" y="2783"/>
                    </a:cubicBezTo>
                    <a:cubicBezTo>
                      <a:pt x="197" y="2734"/>
                      <a:pt x="246" y="2685"/>
                      <a:pt x="301" y="2636"/>
                    </a:cubicBezTo>
                    <a:cubicBezTo>
                      <a:pt x="350" y="2593"/>
                      <a:pt x="393" y="2556"/>
                      <a:pt x="442" y="2513"/>
                    </a:cubicBezTo>
                    <a:cubicBezTo>
                      <a:pt x="456" y="2514"/>
                      <a:pt x="471" y="2514"/>
                      <a:pt x="490" y="2514"/>
                    </a:cubicBezTo>
                    <a:cubicBezTo>
                      <a:pt x="591" y="2514"/>
                      <a:pt x="761" y="2494"/>
                      <a:pt x="891" y="2390"/>
                    </a:cubicBezTo>
                    <a:cubicBezTo>
                      <a:pt x="1038" y="2267"/>
                      <a:pt x="1081" y="2058"/>
                      <a:pt x="1094" y="1978"/>
                    </a:cubicBezTo>
                    <a:cubicBezTo>
                      <a:pt x="1192" y="1892"/>
                      <a:pt x="1296" y="1806"/>
                      <a:pt x="1395" y="1726"/>
                    </a:cubicBezTo>
                    <a:lnTo>
                      <a:pt x="1395" y="1726"/>
                    </a:lnTo>
                    <a:cubicBezTo>
                      <a:pt x="1352" y="1788"/>
                      <a:pt x="1315" y="1862"/>
                      <a:pt x="1296" y="1941"/>
                    </a:cubicBezTo>
                    <a:cubicBezTo>
                      <a:pt x="1272" y="2113"/>
                      <a:pt x="1364" y="2279"/>
                      <a:pt x="1407" y="2341"/>
                    </a:cubicBezTo>
                    <a:cubicBezTo>
                      <a:pt x="1395" y="2396"/>
                      <a:pt x="1389" y="2451"/>
                      <a:pt x="1376" y="2507"/>
                    </a:cubicBezTo>
                    <a:cubicBezTo>
                      <a:pt x="1370" y="2568"/>
                      <a:pt x="1352" y="2636"/>
                      <a:pt x="1339" y="2697"/>
                    </a:cubicBezTo>
                    <a:cubicBezTo>
                      <a:pt x="1321" y="2758"/>
                      <a:pt x="1303" y="2820"/>
                      <a:pt x="1284" y="2881"/>
                    </a:cubicBezTo>
                    <a:cubicBezTo>
                      <a:pt x="1309" y="2826"/>
                      <a:pt x="1333" y="2765"/>
                      <a:pt x="1352" y="2703"/>
                    </a:cubicBezTo>
                    <a:cubicBezTo>
                      <a:pt x="1370" y="2642"/>
                      <a:pt x="1389" y="2574"/>
                      <a:pt x="1407" y="2513"/>
                    </a:cubicBezTo>
                    <a:cubicBezTo>
                      <a:pt x="1425" y="2457"/>
                      <a:pt x="1438" y="2402"/>
                      <a:pt x="1450" y="2347"/>
                    </a:cubicBezTo>
                    <a:cubicBezTo>
                      <a:pt x="1505" y="2304"/>
                      <a:pt x="1640" y="2175"/>
                      <a:pt x="1671" y="1997"/>
                    </a:cubicBezTo>
                    <a:cubicBezTo>
                      <a:pt x="1696" y="1825"/>
                      <a:pt x="1597" y="1653"/>
                      <a:pt x="1561" y="1597"/>
                    </a:cubicBezTo>
                    <a:cubicBezTo>
                      <a:pt x="1720" y="1468"/>
                      <a:pt x="1880" y="1352"/>
                      <a:pt x="2040" y="1241"/>
                    </a:cubicBezTo>
                    <a:lnTo>
                      <a:pt x="2040" y="1241"/>
                    </a:lnTo>
                    <a:cubicBezTo>
                      <a:pt x="1972" y="1315"/>
                      <a:pt x="1868" y="1456"/>
                      <a:pt x="1862" y="1622"/>
                    </a:cubicBezTo>
                    <a:cubicBezTo>
                      <a:pt x="1849" y="1812"/>
                      <a:pt x="1966" y="1984"/>
                      <a:pt x="2015" y="2052"/>
                    </a:cubicBezTo>
                    <a:cubicBezTo>
                      <a:pt x="2015" y="2113"/>
                      <a:pt x="2009" y="2169"/>
                      <a:pt x="2009" y="2230"/>
                    </a:cubicBezTo>
                    <a:cubicBezTo>
                      <a:pt x="2003" y="2304"/>
                      <a:pt x="1991" y="2378"/>
                      <a:pt x="1978" y="2445"/>
                    </a:cubicBezTo>
                    <a:cubicBezTo>
                      <a:pt x="1972" y="2519"/>
                      <a:pt x="1954" y="2586"/>
                      <a:pt x="1935" y="2660"/>
                    </a:cubicBezTo>
                    <a:cubicBezTo>
                      <a:pt x="1960" y="2586"/>
                      <a:pt x="1978" y="2519"/>
                      <a:pt x="1997" y="2451"/>
                    </a:cubicBezTo>
                    <a:cubicBezTo>
                      <a:pt x="2015" y="2378"/>
                      <a:pt x="2028" y="2310"/>
                      <a:pt x="2040" y="2236"/>
                    </a:cubicBezTo>
                    <a:cubicBezTo>
                      <a:pt x="2046" y="2175"/>
                      <a:pt x="2058" y="2113"/>
                      <a:pt x="2064" y="2052"/>
                    </a:cubicBezTo>
                    <a:cubicBezTo>
                      <a:pt x="2126" y="1991"/>
                      <a:pt x="2261" y="1837"/>
                      <a:pt x="2273" y="1647"/>
                    </a:cubicBezTo>
                    <a:cubicBezTo>
                      <a:pt x="2286" y="1431"/>
                      <a:pt x="2138" y="1247"/>
                      <a:pt x="2101" y="1198"/>
                    </a:cubicBezTo>
                    <a:cubicBezTo>
                      <a:pt x="2267" y="1087"/>
                      <a:pt x="2421" y="989"/>
                      <a:pt x="2568" y="909"/>
                    </a:cubicBezTo>
                    <a:lnTo>
                      <a:pt x="2568" y="909"/>
                    </a:lnTo>
                    <a:cubicBezTo>
                      <a:pt x="2501" y="983"/>
                      <a:pt x="2408" y="1094"/>
                      <a:pt x="2390" y="1235"/>
                    </a:cubicBezTo>
                    <a:cubicBezTo>
                      <a:pt x="2359" y="1431"/>
                      <a:pt x="2464" y="1610"/>
                      <a:pt x="2513" y="1677"/>
                    </a:cubicBezTo>
                    <a:cubicBezTo>
                      <a:pt x="2501" y="1739"/>
                      <a:pt x="2494" y="1800"/>
                      <a:pt x="2482" y="1862"/>
                    </a:cubicBezTo>
                    <a:cubicBezTo>
                      <a:pt x="2470" y="1929"/>
                      <a:pt x="2451" y="2003"/>
                      <a:pt x="2439" y="2070"/>
                    </a:cubicBezTo>
                    <a:cubicBezTo>
                      <a:pt x="2421" y="2144"/>
                      <a:pt x="2402" y="2212"/>
                      <a:pt x="2378" y="2279"/>
                    </a:cubicBezTo>
                    <a:cubicBezTo>
                      <a:pt x="2408" y="2212"/>
                      <a:pt x="2433" y="2144"/>
                      <a:pt x="2451" y="2077"/>
                    </a:cubicBezTo>
                    <a:cubicBezTo>
                      <a:pt x="2476" y="2009"/>
                      <a:pt x="2494" y="1935"/>
                      <a:pt x="2513" y="1868"/>
                    </a:cubicBezTo>
                    <a:cubicBezTo>
                      <a:pt x="2531" y="1806"/>
                      <a:pt x="2544" y="1745"/>
                      <a:pt x="2556" y="1683"/>
                    </a:cubicBezTo>
                    <a:cubicBezTo>
                      <a:pt x="2617" y="1634"/>
                      <a:pt x="2771" y="1487"/>
                      <a:pt x="2802" y="1296"/>
                    </a:cubicBezTo>
                    <a:cubicBezTo>
                      <a:pt x="2832" y="1100"/>
                      <a:pt x="2716" y="915"/>
                      <a:pt x="2679" y="848"/>
                    </a:cubicBezTo>
                    <a:cubicBezTo>
                      <a:pt x="2820" y="774"/>
                      <a:pt x="2949" y="713"/>
                      <a:pt x="3072" y="670"/>
                    </a:cubicBezTo>
                    <a:lnTo>
                      <a:pt x="3072" y="670"/>
                    </a:lnTo>
                    <a:cubicBezTo>
                      <a:pt x="3010" y="731"/>
                      <a:pt x="2943" y="829"/>
                      <a:pt x="2918" y="940"/>
                    </a:cubicBezTo>
                    <a:cubicBezTo>
                      <a:pt x="2888" y="1112"/>
                      <a:pt x="2980" y="1284"/>
                      <a:pt x="3017" y="1345"/>
                    </a:cubicBezTo>
                    <a:cubicBezTo>
                      <a:pt x="3010" y="1401"/>
                      <a:pt x="2998" y="1456"/>
                      <a:pt x="2986" y="1505"/>
                    </a:cubicBezTo>
                    <a:cubicBezTo>
                      <a:pt x="2974" y="1573"/>
                      <a:pt x="2955" y="1634"/>
                      <a:pt x="2943" y="1696"/>
                    </a:cubicBezTo>
                    <a:cubicBezTo>
                      <a:pt x="2924" y="1757"/>
                      <a:pt x="2900" y="1819"/>
                      <a:pt x="2875" y="1886"/>
                    </a:cubicBezTo>
                    <a:cubicBezTo>
                      <a:pt x="2906" y="1825"/>
                      <a:pt x="2931" y="1763"/>
                      <a:pt x="2955" y="1702"/>
                    </a:cubicBezTo>
                    <a:cubicBezTo>
                      <a:pt x="2974" y="1640"/>
                      <a:pt x="2998" y="1579"/>
                      <a:pt x="3017" y="1517"/>
                    </a:cubicBezTo>
                    <a:cubicBezTo>
                      <a:pt x="3029" y="1462"/>
                      <a:pt x="3041" y="1407"/>
                      <a:pt x="3060" y="1352"/>
                    </a:cubicBezTo>
                    <a:cubicBezTo>
                      <a:pt x="3115" y="1309"/>
                      <a:pt x="3256" y="1180"/>
                      <a:pt x="3287" y="1008"/>
                    </a:cubicBezTo>
                    <a:cubicBezTo>
                      <a:pt x="3318" y="854"/>
                      <a:pt x="3244" y="700"/>
                      <a:pt x="3201" y="627"/>
                    </a:cubicBezTo>
                    <a:cubicBezTo>
                      <a:pt x="3269" y="608"/>
                      <a:pt x="3330" y="590"/>
                      <a:pt x="3385" y="584"/>
                    </a:cubicBezTo>
                    <a:cubicBezTo>
                      <a:pt x="3398" y="584"/>
                      <a:pt x="3410" y="565"/>
                      <a:pt x="3404" y="553"/>
                    </a:cubicBezTo>
                    <a:cubicBezTo>
                      <a:pt x="3404" y="553"/>
                      <a:pt x="3404" y="547"/>
                      <a:pt x="3404" y="541"/>
                    </a:cubicBezTo>
                    <a:cubicBezTo>
                      <a:pt x="3398" y="535"/>
                      <a:pt x="3385" y="535"/>
                      <a:pt x="3379" y="535"/>
                    </a:cubicBezTo>
                    <a:cubicBezTo>
                      <a:pt x="3318" y="547"/>
                      <a:pt x="3256" y="559"/>
                      <a:pt x="3195" y="578"/>
                    </a:cubicBezTo>
                    <a:cubicBezTo>
                      <a:pt x="3176" y="516"/>
                      <a:pt x="3103" y="326"/>
                      <a:pt x="2943" y="240"/>
                    </a:cubicBezTo>
                    <a:cubicBezTo>
                      <a:pt x="2861" y="194"/>
                      <a:pt x="2771" y="181"/>
                      <a:pt x="2693" y="181"/>
                    </a:cubicBezTo>
                    <a:cubicBezTo>
                      <a:pt x="2624" y="181"/>
                      <a:pt x="2566" y="191"/>
                      <a:pt x="2531" y="197"/>
                    </a:cubicBezTo>
                    <a:cubicBezTo>
                      <a:pt x="2482" y="172"/>
                      <a:pt x="2427" y="154"/>
                      <a:pt x="2378" y="129"/>
                    </a:cubicBezTo>
                    <a:cubicBezTo>
                      <a:pt x="2316" y="104"/>
                      <a:pt x="2255" y="80"/>
                      <a:pt x="2193" y="55"/>
                    </a:cubicBezTo>
                    <a:cubicBezTo>
                      <a:pt x="2132" y="37"/>
                      <a:pt x="2071" y="18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1572;p22"/>
              <p:cNvSpPr/>
              <p:nvPr/>
            </p:nvSpPr>
            <p:spPr>
              <a:xfrm>
                <a:off x="1204544" y="3972871"/>
                <a:ext cx="319823" cy="3416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3289" extrusionOk="0">
                    <a:moveTo>
                      <a:pt x="1616" y="307"/>
                    </a:moveTo>
                    <a:cubicBezTo>
                      <a:pt x="1747" y="307"/>
                      <a:pt x="1888" y="347"/>
                      <a:pt x="2034" y="428"/>
                    </a:cubicBezTo>
                    <a:cubicBezTo>
                      <a:pt x="2262" y="557"/>
                      <a:pt x="2422" y="766"/>
                      <a:pt x="2489" y="1018"/>
                    </a:cubicBezTo>
                    <a:cubicBezTo>
                      <a:pt x="2489" y="1024"/>
                      <a:pt x="2495" y="1030"/>
                      <a:pt x="2495" y="1036"/>
                    </a:cubicBezTo>
                    <a:cubicBezTo>
                      <a:pt x="2219" y="1362"/>
                      <a:pt x="1979" y="1515"/>
                      <a:pt x="1783" y="1577"/>
                    </a:cubicBezTo>
                    <a:cubicBezTo>
                      <a:pt x="1690" y="1423"/>
                      <a:pt x="1561" y="1288"/>
                      <a:pt x="1383" y="1177"/>
                    </a:cubicBezTo>
                    <a:cubicBezTo>
                      <a:pt x="1254" y="1104"/>
                      <a:pt x="1113" y="1067"/>
                      <a:pt x="966" y="1067"/>
                    </a:cubicBezTo>
                    <a:cubicBezTo>
                      <a:pt x="959" y="932"/>
                      <a:pt x="990" y="796"/>
                      <a:pt x="1070" y="655"/>
                    </a:cubicBezTo>
                    <a:cubicBezTo>
                      <a:pt x="1198" y="426"/>
                      <a:pt x="1391" y="307"/>
                      <a:pt x="1616" y="307"/>
                    </a:cubicBezTo>
                    <a:close/>
                    <a:moveTo>
                      <a:pt x="1088" y="1380"/>
                    </a:moveTo>
                    <a:lnTo>
                      <a:pt x="1088" y="1380"/>
                    </a:lnTo>
                    <a:cubicBezTo>
                      <a:pt x="1138" y="1392"/>
                      <a:pt x="1181" y="1411"/>
                      <a:pt x="1224" y="1441"/>
                    </a:cubicBezTo>
                    <a:cubicBezTo>
                      <a:pt x="1297" y="1484"/>
                      <a:pt x="1359" y="1534"/>
                      <a:pt x="1414" y="1595"/>
                    </a:cubicBezTo>
                    <a:cubicBezTo>
                      <a:pt x="1340" y="1577"/>
                      <a:pt x="1291" y="1546"/>
                      <a:pt x="1254" y="1527"/>
                    </a:cubicBezTo>
                    <a:cubicBezTo>
                      <a:pt x="1187" y="1484"/>
                      <a:pt x="1131" y="1435"/>
                      <a:pt x="1088" y="1380"/>
                    </a:cubicBezTo>
                    <a:close/>
                    <a:moveTo>
                      <a:pt x="2508" y="1466"/>
                    </a:moveTo>
                    <a:lnTo>
                      <a:pt x="2508" y="1466"/>
                    </a:lnTo>
                    <a:cubicBezTo>
                      <a:pt x="2477" y="1656"/>
                      <a:pt x="2397" y="1853"/>
                      <a:pt x="2280" y="2044"/>
                    </a:cubicBezTo>
                    <a:cubicBezTo>
                      <a:pt x="2188" y="2197"/>
                      <a:pt x="2090" y="2314"/>
                      <a:pt x="1991" y="2412"/>
                    </a:cubicBezTo>
                    <a:cubicBezTo>
                      <a:pt x="1991" y="2228"/>
                      <a:pt x="1973" y="2037"/>
                      <a:pt x="1912" y="1853"/>
                    </a:cubicBezTo>
                    <a:cubicBezTo>
                      <a:pt x="2090" y="1792"/>
                      <a:pt x="2293" y="1675"/>
                      <a:pt x="2508" y="1466"/>
                    </a:cubicBezTo>
                    <a:close/>
                    <a:moveTo>
                      <a:pt x="750" y="1411"/>
                    </a:moveTo>
                    <a:cubicBezTo>
                      <a:pt x="818" y="1558"/>
                      <a:pt x="935" y="1687"/>
                      <a:pt x="1095" y="1786"/>
                    </a:cubicBezTo>
                    <a:cubicBezTo>
                      <a:pt x="1175" y="1837"/>
                      <a:pt x="1341" y="1916"/>
                      <a:pt x="1563" y="1916"/>
                    </a:cubicBezTo>
                    <a:cubicBezTo>
                      <a:pt x="1579" y="1916"/>
                      <a:pt x="1595" y="1915"/>
                      <a:pt x="1611" y="1915"/>
                    </a:cubicBezTo>
                    <a:cubicBezTo>
                      <a:pt x="1666" y="2056"/>
                      <a:pt x="1690" y="2228"/>
                      <a:pt x="1684" y="2418"/>
                    </a:cubicBezTo>
                    <a:cubicBezTo>
                      <a:pt x="1684" y="2492"/>
                      <a:pt x="1678" y="2566"/>
                      <a:pt x="1666" y="2639"/>
                    </a:cubicBezTo>
                    <a:cubicBezTo>
                      <a:pt x="1506" y="2718"/>
                      <a:pt x="1353" y="2742"/>
                      <a:pt x="1225" y="2742"/>
                    </a:cubicBezTo>
                    <a:cubicBezTo>
                      <a:pt x="1093" y="2742"/>
                      <a:pt x="988" y="2716"/>
                      <a:pt x="929" y="2701"/>
                    </a:cubicBezTo>
                    <a:cubicBezTo>
                      <a:pt x="695" y="2627"/>
                      <a:pt x="492" y="2461"/>
                      <a:pt x="394" y="2265"/>
                    </a:cubicBezTo>
                    <a:cubicBezTo>
                      <a:pt x="320" y="2123"/>
                      <a:pt x="314" y="1976"/>
                      <a:pt x="363" y="1829"/>
                    </a:cubicBezTo>
                    <a:cubicBezTo>
                      <a:pt x="382" y="1779"/>
                      <a:pt x="400" y="1730"/>
                      <a:pt x="431" y="1687"/>
                    </a:cubicBezTo>
                    <a:cubicBezTo>
                      <a:pt x="505" y="1564"/>
                      <a:pt x="615" y="1466"/>
                      <a:pt x="750" y="1411"/>
                    </a:cubicBezTo>
                    <a:close/>
                    <a:moveTo>
                      <a:pt x="1611" y="1"/>
                    </a:moveTo>
                    <a:cubicBezTo>
                      <a:pt x="1282" y="1"/>
                      <a:pt x="992" y="175"/>
                      <a:pt x="806" y="508"/>
                    </a:cubicBezTo>
                    <a:cubicBezTo>
                      <a:pt x="689" y="710"/>
                      <a:pt x="646" y="919"/>
                      <a:pt x="664" y="1122"/>
                    </a:cubicBezTo>
                    <a:cubicBezTo>
                      <a:pt x="388" y="1220"/>
                      <a:pt x="179" y="1441"/>
                      <a:pt x="75" y="1730"/>
                    </a:cubicBezTo>
                    <a:cubicBezTo>
                      <a:pt x="1" y="1958"/>
                      <a:pt x="13" y="2185"/>
                      <a:pt x="124" y="2406"/>
                    </a:cubicBezTo>
                    <a:cubicBezTo>
                      <a:pt x="259" y="2670"/>
                      <a:pt x="523" y="2891"/>
                      <a:pt x="843" y="2990"/>
                    </a:cubicBezTo>
                    <a:cubicBezTo>
                      <a:pt x="975" y="3032"/>
                      <a:pt x="1103" y="3050"/>
                      <a:pt x="1226" y="3050"/>
                    </a:cubicBezTo>
                    <a:cubicBezTo>
                      <a:pt x="1354" y="3050"/>
                      <a:pt x="1476" y="3030"/>
                      <a:pt x="1592" y="2996"/>
                    </a:cubicBezTo>
                    <a:lnTo>
                      <a:pt x="1592" y="2996"/>
                    </a:lnTo>
                    <a:cubicBezTo>
                      <a:pt x="1574" y="3051"/>
                      <a:pt x="1561" y="3082"/>
                      <a:pt x="1561" y="3082"/>
                    </a:cubicBezTo>
                    <a:cubicBezTo>
                      <a:pt x="1531" y="3162"/>
                      <a:pt x="1574" y="3248"/>
                      <a:pt x="1654" y="3278"/>
                    </a:cubicBezTo>
                    <a:cubicBezTo>
                      <a:pt x="1670" y="3285"/>
                      <a:pt x="1687" y="3288"/>
                      <a:pt x="1705" y="3288"/>
                    </a:cubicBezTo>
                    <a:cubicBezTo>
                      <a:pt x="1765" y="3288"/>
                      <a:pt x="1826" y="3250"/>
                      <a:pt x="1850" y="3192"/>
                    </a:cubicBezTo>
                    <a:cubicBezTo>
                      <a:pt x="1887" y="3088"/>
                      <a:pt x="1924" y="2965"/>
                      <a:pt x="1948" y="2824"/>
                    </a:cubicBezTo>
                    <a:cubicBezTo>
                      <a:pt x="2194" y="2664"/>
                      <a:pt x="2397" y="2437"/>
                      <a:pt x="2544" y="2203"/>
                    </a:cubicBezTo>
                    <a:cubicBezTo>
                      <a:pt x="2759" y="1841"/>
                      <a:pt x="2858" y="1466"/>
                      <a:pt x="2815" y="1116"/>
                    </a:cubicBezTo>
                    <a:cubicBezTo>
                      <a:pt x="2888" y="1030"/>
                      <a:pt x="2956" y="925"/>
                      <a:pt x="3030" y="815"/>
                    </a:cubicBezTo>
                    <a:cubicBezTo>
                      <a:pt x="3079" y="747"/>
                      <a:pt x="3054" y="655"/>
                      <a:pt x="2987" y="606"/>
                    </a:cubicBezTo>
                    <a:cubicBezTo>
                      <a:pt x="2960" y="590"/>
                      <a:pt x="2931" y="583"/>
                      <a:pt x="2902" y="583"/>
                    </a:cubicBezTo>
                    <a:cubicBezTo>
                      <a:pt x="2853" y="583"/>
                      <a:pt x="2805" y="606"/>
                      <a:pt x="2778" y="649"/>
                    </a:cubicBezTo>
                    <a:cubicBezTo>
                      <a:pt x="2753" y="686"/>
                      <a:pt x="2735" y="717"/>
                      <a:pt x="2716" y="741"/>
                    </a:cubicBezTo>
                    <a:cubicBezTo>
                      <a:pt x="2606" y="502"/>
                      <a:pt x="2422" y="299"/>
                      <a:pt x="2182" y="164"/>
                    </a:cubicBezTo>
                    <a:cubicBezTo>
                      <a:pt x="1987" y="54"/>
                      <a:pt x="1793" y="1"/>
                      <a:pt x="1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1573;p22"/>
              <p:cNvSpPr/>
              <p:nvPr/>
            </p:nvSpPr>
            <p:spPr>
              <a:xfrm>
                <a:off x="4198944" y="4137823"/>
                <a:ext cx="303931" cy="350362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3373" extrusionOk="0">
                    <a:moveTo>
                      <a:pt x="1262" y="544"/>
                    </a:moveTo>
                    <a:cubicBezTo>
                      <a:pt x="1410" y="544"/>
                      <a:pt x="1557" y="580"/>
                      <a:pt x="1690" y="652"/>
                    </a:cubicBezTo>
                    <a:cubicBezTo>
                      <a:pt x="1696" y="652"/>
                      <a:pt x="1703" y="658"/>
                      <a:pt x="1709" y="658"/>
                    </a:cubicBezTo>
                    <a:cubicBezTo>
                      <a:pt x="1770" y="1082"/>
                      <a:pt x="1727" y="1359"/>
                      <a:pt x="1641" y="1549"/>
                    </a:cubicBezTo>
                    <a:cubicBezTo>
                      <a:pt x="1573" y="1537"/>
                      <a:pt x="1505" y="1531"/>
                      <a:pt x="1434" y="1531"/>
                    </a:cubicBezTo>
                    <a:cubicBezTo>
                      <a:pt x="1320" y="1531"/>
                      <a:pt x="1202" y="1548"/>
                      <a:pt x="1076" y="1586"/>
                    </a:cubicBezTo>
                    <a:cubicBezTo>
                      <a:pt x="935" y="1629"/>
                      <a:pt x="812" y="1709"/>
                      <a:pt x="713" y="1819"/>
                    </a:cubicBezTo>
                    <a:cubicBezTo>
                      <a:pt x="609" y="1740"/>
                      <a:pt x="529" y="1617"/>
                      <a:pt x="480" y="1469"/>
                    </a:cubicBezTo>
                    <a:cubicBezTo>
                      <a:pt x="345" y="1070"/>
                      <a:pt x="517" y="744"/>
                      <a:pt x="953" y="597"/>
                    </a:cubicBezTo>
                    <a:cubicBezTo>
                      <a:pt x="1054" y="561"/>
                      <a:pt x="1159" y="544"/>
                      <a:pt x="1262" y="544"/>
                    </a:cubicBezTo>
                    <a:close/>
                    <a:moveTo>
                      <a:pt x="1408" y="1838"/>
                    </a:moveTo>
                    <a:cubicBezTo>
                      <a:pt x="1346" y="1875"/>
                      <a:pt x="1291" y="1899"/>
                      <a:pt x="1254" y="1912"/>
                    </a:cubicBezTo>
                    <a:cubicBezTo>
                      <a:pt x="1174" y="1936"/>
                      <a:pt x="1101" y="1942"/>
                      <a:pt x="1033" y="1942"/>
                    </a:cubicBezTo>
                    <a:cubicBezTo>
                      <a:pt x="1076" y="1912"/>
                      <a:pt x="1119" y="1893"/>
                      <a:pt x="1168" y="1875"/>
                    </a:cubicBezTo>
                    <a:cubicBezTo>
                      <a:pt x="1248" y="1850"/>
                      <a:pt x="1328" y="1838"/>
                      <a:pt x="1408" y="1838"/>
                    </a:cubicBezTo>
                    <a:close/>
                    <a:moveTo>
                      <a:pt x="2040" y="941"/>
                    </a:moveTo>
                    <a:lnTo>
                      <a:pt x="2040" y="941"/>
                    </a:lnTo>
                    <a:cubicBezTo>
                      <a:pt x="2163" y="1088"/>
                      <a:pt x="2256" y="1273"/>
                      <a:pt x="2323" y="1488"/>
                    </a:cubicBezTo>
                    <a:cubicBezTo>
                      <a:pt x="2372" y="1660"/>
                      <a:pt x="2397" y="1813"/>
                      <a:pt x="2403" y="1948"/>
                    </a:cubicBezTo>
                    <a:cubicBezTo>
                      <a:pt x="2268" y="1826"/>
                      <a:pt x="2108" y="1715"/>
                      <a:pt x="1936" y="1641"/>
                    </a:cubicBezTo>
                    <a:cubicBezTo>
                      <a:pt x="2004" y="1463"/>
                      <a:pt x="2053" y="1236"/>
                      <a:pt x="2040" y="941"/>
                    </a:cubicBezTo>
                    <a:close/>
                    <a:moveTo>
                      <a:pt x="1782" y="1899"/>
                    </a:moveTo>
                    <a:cubicBezTo>
                      <a:pt x="1924" y="1961"/>
                      <a:pt x="2065" y="2053"/>
                      <a:pt x="2206" y="2182"/>
                    </a:cubicBezTo>
                    <a:cubicBezTo>
                      <a:pt x="2262" y="2237"/>
                      <a:pt x="2311" y="2286"/>
                      <a:pt x="2360" y="2342"/>
                    </a:cubicBezTo>
                    <a:cubicBezTo>
                      <a:pt x="2256" y="2692"/>
                      <a:pt x="2016" y="2870"/>
                      <a:pt x="1911" y="2931"/>
                    </a:cubicBezTo>
                    <a:cubicBezTo>
                      <a:pt x="1758" y="3023"/>
                      <a:pt x="1583" y="3072"/>
                      <a:pt x="1419" y="3072"/>
                    </a:cubicBezTo>
                    <a:cubicBezTo>
                      <a:pt x="1353" y="3072"/>
                      <a:pt x="1289" y="3064"/>
                      <a:pt x="1230" y="3048"/>
                    </a:cubicBezTo>
                    <a:cubicBezTo>
                      <a:pt x="1076" y="3005"/>
                      <a:pt x="959" y="2913"/>
                      <a:pt x="885" y="2778"/>
                    </a:cubicBezTo>
                    <a:cubicBezTo>
                      <a:pt x="855" y="2729"/>
                      <a:pt x="836" y="2679"/>
                      <a:pt x="824" y="2630"/>
                    </a:cubicBezTo>
                    <a:cubicBezTo>
                      <a:pt x="781" y="2489"/>
                      <a:pt x="781" y="2348"/>
                      <a:pt x="830" y="2213"/>
                    </a:cubicBezTo>
                    <a:cubicBezTo>
                      <a:pt x="905" y="2233"/>
                      <a:pt x="983" y="2243"/>
                      <a:pt x="1062" y="2243"/>
                    </a:cubicBezTo>
                    <a:cubicBezTo>
                      <a:pt x="1153" y="2243"/>
                      <a:pt x="1245" y="2230"/>
                      <a:pt x="1340" y="2200"/>
                    </a:cubicBezTo>
                    <a:cubicBezTo>
                      <a:pt x="1438" y="2176"/>
                      <a:pt x="1623" y="2096"/>
                      <a:pt x="1782" y="1899"/>
                    </a:cubicBezTo>
                    <a:close/>
                    <a:moveTo>
                      <a:pt x="1763" y="1"/>
                    </a:moveTo>
                    <a:cubicBezTo>
                      <a:pt x="1749" y="1"/>
                      <a:pt x="1735" y="3"/>
                      <a:pt x="1721" y="7"/>
                    </a:cubicBezTo>
                    <a:cubicBezTo>
                      <a:pt x="1641" y="32"/>
                      <a:pt x="1592" y="111"/>
                      <a:pt x="1610" y="191"/>
                    </a:cubicBezTo>
                    <a:cubicBezTo>
                      <a:pt x="1623" y="228"/>
                      <a:pt x="1629" y="265"/>
                      <a:pt x="1641" y="302"/>
                    </a:cubicBezTo>
                    <a:cubicBezTo>
                      <a:pt x="1520" y="263"/>
                      <a:pt x="1393" y="243"/>
                      <a:pt x="1265" y="243"/>
                    </a:cubicBezTo>
                    <a:cubicBezTo>
                      <a:pt x="1127" y="243"/>
                      <a:pt x="988" y="267"/>
                      <a:pt x="855" y="314"/>
                    </a:cubicBezTo>
                    <a:cubicBezTo>
                      <a:pt x="259" y="517"/>
                      <a:pt x="1" y="1008"/>
                      <a:pt x="191" y="1568"/>
                    </a:cubicBezTo>
                    <a:cubicBezTo>
                      <a:pt x="265" y="1789"/>
                      <a:pt x="394" y="1961"/>
                      <a:pt x="554" y="2077"/>
                    </a:cubicBezTo>
                    <a:cubicBezTo>
                      <a:pt x="449" y="2348"/>
                      <a:pt x="474" y="2655"/>
                      <a:pt x="621" y="2925"/>
                    </a:cubicBezTo>
                    <a:cubicBezTo>
                      <a:pt x="732" y="3134"/>
                      <a:pt x="922" y="3275"/>
                      <a:pt x="1156" y="3337"/>
                    </a:cubicBezTo>
                    <a:cubicBezTo>
                      <a:pt x="1244" y="3361"/>
                      <a:pt x="1336" y="3373"/>
                      <a:pt x="1430" y="3373"/>
                    </a:cubicBezTo>
                    <a:cubicBezTo>
                      <a:pt x="1645" y="3373"/>
                      <a:pt x="1868" y="3311"/>
                      <a:pt x="2065" y="3196"/>
                    </a:cubicBezTo>
                    <a:cubicBezTo>
                      <a:pt x="2311" y="3048"/>
                      <a:pt x="2471" y="2852"/>
                      <a:pt x="2575" y="2636"/>
                    </a:cubicBezTo>
                    <a:cubicBezTo>
                      <a:pt x="2600" y="2686"/>
                      <a:pt x="2618" y="2716"/>
                      <a:pt x="2618" y="2716"/>
                    </a:cubicBezTo>
                    <a:cubicBezTo>
                      <a:pt x="2644" y="2769"/>
                      <a:pt x="2699" y="2800"/>
                      <a:pt x="2754" y="2800"/>
                    </a:cubicBezTo>
                    <a:cubicBezTo>
                      <a:pt x="2777" y="2800"/>
                      <a:pt x="2799" y="2795"/>
                      <a:pt x="2821" y="2784"/>
                    </a:cubicBezTo>
                    <a:cubicBezTo>
                      <a:pt x="2894" y="2741"/>
                      <a:pt x="2925" y="2655"/>
                      <a:pt x="2888" y="2575"/>
                    </a:cubicBezTo>
                    <a:cubicBezTo>
                      <a:pt x="2839" y="2483"/>
                      <a:pt x="2772" y="2372"/>
                      <a:pt x="2679" y="2256"/>
                    </a:cubicBezTo>
                    <a:cubicBezTo>
                      <a:pt x="2729" y="1967"/>
                      <a:pt x="2692" y="1666"/>
                      <a:pt x="2612" y="1402"/>
                    </a:cubicBezTo>
                    <a:cubicBezTo>
                      <a:pt x="2489" y="996"/>
                      <a:pt x="2274" y="677"/>
                      <a:pt x="1985" y="474"/>
                    </a:cubicBezTo>
                    <a:cubicBezTo>
                      <a:pt x="1967" y="363"/>
                      <a:pt x="1942" y="241"/>
                      <a:pt x="1905" y="111"/>
                    </a:cubicBezTo>
                    <a:cubicBezTo>
                      <a:pt x="1885" y="46"/>
                      <a:pt x="1827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1574;p22"/>
              <p:cNvSpPr/>
              <p:nvPr/>
            </p:nvSpPr>
            <p:spPr>
              <a:xfrm>
                <a:off x="2551285" y="3724611"/>
                <a:ext cx="335716" cy="26207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2523" extrusionOk="0">
                    <a:moveTo>
                      <a:pt x="1474" y="305"/>
                    </a:moveTo>
                    <a:cubicBezTo>
                      <a:pt x="1588" y="305"/>
                      <a:pt x="1708" y="318"/>
                      <a:pt x="1831" y="342"/>
                    </a:cubicBezTo>
                    <a:cubicBezTo>
                      <a:pt x="2003" y="379"/>
                      <a:pt x="2150" y="428"/>
                      <a:pt x="2273" y="489"/>
                    </a:cubicBezTo>
                    <a:cubicBezTo>
                      <a:pt x="2101" y="551"/>
                      <a:pt x="1929" y="637"/>
                      <a:pt x="1782" y="754"/>
                    </a:cubicBezTo>
                    <a:cubicBezTo>
                      <a:pt x="1659" y="606"/>
                      <a:pt x="1481" y="459"/>
                      <a:pt x="1211" y="330"/>
                    </a:cubicBezTo>
                    <a:cubicBezTo>
                      <a:pt x="1295" y="313"/>
                      <a:pt x="1383" y="305"/>
                      <a:pt x="1474" y="305"/>
                    </a:cubicBezTo>
                    <a:close/>
                    <a:moveTo>
                      <a:pt x="1708" y="1306"/>
                    </a:moveTo>
                    <a:cubicBezTo>
                      <a:pt x="1714" y="1380"/>
                      <a:pt x="1708" y="1442"/>
                      <a:pt x="1702" y="1485"/>
                    </a:cubicBezTo>
                    <a:cubicBezTo>
                      <a:pt x="1684" y="1558"/>
                      <a:pt x="1659" y="1626"/>
                      <a:pt x="1622" y="1687"/>
                    </a:cubicBezTo>
                    <a:cubicBezTo>
                      <a:pt x="1616" y="1638"/>
                      <a:pt x="1616" y="1589"/>
                      <a:pt x="1628" y="1540"/>
                    </a:cubicBezTo>
                    <a:cubicBezTo>
                      <a:pt x="1641" y="1460"/>
                      <a:pt x="1671" y="1380"/>
                      <a:pt x="1708" y="1306"/>
                    </a:cubicBezTo>
                    <a:close/>
                    <a:moveTo>
                      <a:pt x="811" y="489"/>
                    </a:moveTo>
                    <a:cubicBezTo>
                      <a:pt x="1211" y="631"/>
                      <a:pt x="1438" y="803"/>
                      <a:pt x="1561" y="969"/>
                    </a:cubicBezTo>
                    <a:cubicBezTo>
                      <a:pt x="1450" y="1110"/>
                      <a:pt x="1370" y="1282"/>
                      <a:pt x="1327" y="1485"/>
                    </a:cubicBezTo>
                    <a:cubicBezTo>
                      <a:pt x="1297" y="1626"/>
                      <a:pt x="1309" y="1773"/>
                      <a:pt x="1364" y="1915"/>
                    </a:cubicBezTo>
                    <a:cubicBezTo>
                      <a:pt x="1278" y="1949"/>
                      <a:pt x="1183" y="1969"/>
                      <a:pt x="1080" y="1969"/>
                    </a:cubicBezTo>
                    <a:cubicBezTo>
                      <a:pt x="1037" y="1969"/>
                      <a:pt x="992" y="1965"/>
                      <a:pt x="946" y="1958"/>
                    </a:cubicBezTo>
                    <a:cubicBezTo>
                      <a:pt x="529" y="1884"/>
                      <a:pt x="326" y="1577"/>
                      <a:pt x="400" y="1128"/>
                    </a:cubicBezTo>
                    <a:cubicBezTo>
                      <a:pt x="443" y="870"/>
                      <a:pt x="584" y="649"/>
                      <a:pt x="793" y="502"/>
                    </a:cubicBezTo>
                    <a:cubicBezTo>
                      <a:pt x="799" y="496"/>
                      <a:pt x="805" y="489"/>
                      <a:pt x="811" y="489"/>
                    </a:cubicBezTo>
                    <a:close/>
                    <a:moveTo>
                      <a:pt x="2599" y="711"/>
                    </a:moveTo>
                    <a:cubicBezTo>
                      <a:pt x="2863" y="969"/>
                      <a:pt x="2906" y="1263"/>
                      <a:pt x="2912" y="1386"/>
                    </a:cubicBezTo>
                    <a:cubicBezTo>
                      <a:pt x="2925" y="1632"/>
                      <a:pt x="2839" y="1878"/>
                      <a:pt x="2691" y="2038"/>
                    </a:cubicBezTo>
                    <a:cubicBezTo>
                      <a:pt x="2581" y="2154"/>
                      <a:pt x="2445" y="2216"/>
                      <a:pt x="2286" y="2216"/>
                    </a:cubicBezTo>
                    <a:cubicBezTo>
                      <a:pt x="2236" y="2216"/>
                      <a:pt x="2181" y="2216"/>
                      <a:pt x="2132" y="2203"/>
                    </a:cubicBezTo>
                    <a:cubicBezTo>
                      <a:pt x="1985" y="2173"/>
                      <a:pt x="1862" y="2105"/>
                      <a:pt x="1763" y="2001"/>
                    </a:cubicBezTo>
                    <a:cubicBezTo>
                      <a:pt x="1880" y="1878"/>
                      <a:pt x="1960" y="1724"/>
                      <a:pt x="1997" y="1546"/>
                    </a:cubicBezTo>
                    <a:cubicBezTo>
                      <a:pt x="2015" y="1442"/>
                      <a:pt x="2034" y="1239"/>
                      <a:pt x="1942" y="1012"/>
                    </a:cubicBezTo>
                    <a:cubicBezTo>
                      <a:pt x="2058" y="913"/>
                      <a:pt x="2206" y="833"/>
                      <a:pt x="2384" y="772"/>
                    </a:cubicBezTo>
                    <a:cubicBezTo>
                      <a:pt x="2458" y="747"/>
                      <a:pt x="2531" y="729"/>
                      <a:pt x="2599" y="711"/>
                    </a:cubicBezTo>
                    <a:close/>
                    <a:moveTo>
                      <a:pt x="1484" y="0"/>
                    </a:moveTo>
                    <a:cubicBezTo>
                      <a:pt x="1227" y="0"/>
                      <a:pt x="988" y="52"/>
                      <a:pt x="780" y="158"/>
                    </a:cubicBezTo>
                    <a:cubicBezTo>
                      <a:pt x="670" y="121"/>
                      <a:pt x="553" y="90"/>
                      <a:pt x="424" y="59"/>
                    </a:cubicBezTo>
                    <a:cubicBezTo>
                      <a:pt x="410" y="55"/>
                      <a:pt x="396" y="53"/>
                      <a:pt x="383" y="53"/>
                    </a:cubicBezTo>
                    <a:cubicBezTo>
                      <a:pt x="314" y="53"/>
                      <a:pt x="255" y="103"/>
                      <a:pt x="240" y="170"/>
                    </a:cubicBezTo>
                    <a:cubicBezTo>
                      <a:pt x="221" y="256"/>
                      <a:pt x="271" y="336"/>
                      <a:pt x="357" y="354"/>
                    </a:cubicBezTo>
                    <a:cubicBezTo>
                      <a:pt x="393" y="360"/>
                      <a:pt x="424" y="373"/>
                      <a:pt x="461" y="379"/>
                    </a:cubicBezTo>
                    <a:cubicBezTo>
                      <a:pt x="271" y="563"/>
                      <a:pt x="142" y="809"/>
                      <a:pt x="99" y="1079"/>
                    </a:cubicBezTo>
                    <a:cubicBezTo>
                      <a:pt x="0" y="1700"/>
                      <a:pt x="314" y="2160"/>
                      <a:pt x="897" y="2253"/>
                    </a:cubicBezTo>
                    <a:cubicBezTo>
                      <a:pt x="966" y="2266"/>
                      <a:pt x="1034" y="2272"/>
                      <a:pt x="1100" y="2272"/>
                    </a:cubicBezTo>
                    <a:cubicBezTo>
                      <a:pt x="1251" y="2272"/>
                      <a:pt x="1394" y="2239"/>
                      <a:pt x="1518" y="2179"/>
                    </a:cubicBezTo>
                    <a:cubicBezTo>
                      <a:pt x="1708" y="2400"/>
                      <a:pt x="1991" y="2523"/>
                      <a:pt x="2292" y="2523"/>
                    </a:cubicBezTo>
                    <a:cubicBezTo>
                      <a:pt x="2531" y="2517"/>
                      <a:pt x="2746" y="2418"/>
                      <a:pt x="2912" y="2246"/>
                    </a:cubicBezTo>
                    <a:cubicBezTo>
                      <a:pt x="3115" y="2025"/>
                      <a:pt x="3232" y="1700"/>
                      <a:pt x="3213" y="1368"/>
                    </a:cubicBezTo>
                    <a:cubicBezTo>
                      <a:pt x="3201" y="1085"/>
                      <a:pt x="3103" y="852"/>
                      <a:pt x="2961" y="661"/>
                    </a:cubicBezTo>
                    <a:lnTo>
                      <a:pt x="3054" y="661"/>
                    </a:lnTo>
                    <a:cubicBezTo>
                      <a:pt x="3140" y="661"/>
                      <a:pt x="3207" y="594"/>
                      <a:pt x="3207" y="508"/>
                    </a:cubicBezTo>
                    <a:cubicBezTo>
                      <a:pt x="3207" y="428"/>
                      <a:pt x="3140" y="354"/>
                      <a:pt x="3060" y="354"/>
                    </a:cubicBezTo>
                    <a:cubicBezTo>
                      <a:pt x="2949" y="354"/>
                      <a:pt x="2820" y="360"/>
                      <a:pt x="2679" y="385"/>
                    </a:cubicBezTo>
                    <a:cubicBezTo>
                      <a:pt x="2445" y="207"/>
                      <a:pt x="2163" y="96"/>
                      <a:pt x="1892" y="41"/>
                    </a:cubicBezTo>
                    <a:cubicBezTo>
                      <a:pt x="1753" y="14"/>
                      <a:pt x="1616" y="0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1575;p22"/>
              <p:cNvSpPr/>
              <p:nvPr/>
            </p:nvSpPr>
            <p:spPr>
              <a:xfrm>
                <a:off x="3460603" y="4301633"/>
                <a:ext cx="141163" cy="187282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803" extrusionOk="0">
                    <a:moveTo>
                      <a:pt x="755" y="170"/>
                    </a:moveTo>
                    <a:cubicBezTo>
                      <a:pt x="841" y="170"/>
                      <a:pt x="924" y="191"/>
                      <a:pt x="990" y="230"/>
                    </a:cubicBezTo>
                    <a:cubicBezTo>
                      <a:pt x="1064" y="273"/>
                      <a:pt x="1113" y="341"/>
                      <a:pt x="1137" y="421"/>
                    </a:cubicBezTo>
                    <a:cubicBezTo>
                      <a:pt x="1143" y="451"/>
                      <a:pt x="1150" y="482"/>
                      <a:pt x="1150" y="513"/>
                    </a:cubicBezTo>
                    <a:cubicBezTo>
                      <a:pt x="1150" y="593"/>
                      <a:pt x="1131" y="672"/>
                      <a:pt x="1088" y="734"/>
                    </a:cubicBezTo>
                    <a:cubicBezTo>
                      <a:pt x="1008" y="691"/>
                      <a:pt x="910" y="666"/>
                      <a:pt x="806" y="666"/>
                    </a:cubicBezTo>
                    <a:cubicBezTo>
                      <a:pt x="750" y="672"/>
                      <a:pt x="640" y="685"/>
                      <a:pt x="529" y="771"/>
                    </a:cubicBezTo>
                    <a:cubicBezTo>
                      <a:pt x="455" y="715"/>
                      <a:pt x="394" y="648"/>
                      <a:pt x="339" y="556"/>
                    </a:cubicBezTo>
                    <a:cubicBezTo>
                      <a:pt x="314" y="519"/>
                      <a:pt x="296" y="482"/>
                      <a:pt x="277" y="445"/>
                    </a:cubicBezTo>
                    <a:cubicBezTo>
                      <a:pt x="382" y="273"/>
                      <a:pt x="535" y="212"/>
                      <a:pt x="603" y="193"/>
                    </a:cubicBezTo>
                    <a:cubicBezTo>
                      <a:pt x="653" y="177"/>
                      <a:pt x="705" y="170"/>
                      <a:pt x="755" y="170"/>
                    </a:cubicBezTo>
                    <a:close/>
                    <a:moveTo>
                      <a:pt x="812" y="838"/>
                    </a:moveTo>
                    <a:cubicBezTo>
                      <a:pt x="855" y="838"/>
                      <a:pt x="898" y="844"/>
                      <a:pt x="935" y="857"/>
                    </a:cubicBezTo>
                    <a:cubicBezTo>
                      <a:pt x="910" y="863"/>
                      <a:pt x="885" y="869"/>
                      <a:pt x="855" y="869"/>
                    </a:cubicBezTo>
                    <a:cubicBezTo>
                      <a:pt x="842" y="871"/>
                      <a:pt x="829" y="871"/>
                      <a:pt x="816" y="871"/>
                    </a:cubicBezTo>
                    <a:cubicBezTo>
                      <a:pt x="783" y="871"/>
                      <a:pt x="751" y="866"/>
                      <a:pt x="720" y="857"/>
                    </a:cubicBezTo>
                    <a:cubicBezTo>
                      <a:pt x="756" y="844"/>
                      <a:pt x="787" y="838"/>
                      <a:pt x="812" y="838"/>
                    </a:cubicBezTo>
                    <a:close/>
                    <a:moveTo>
                      <a:pt x="197" y="654"/>
                    </a:moveTo>
                    <a:cubicBezTo>
                      <a:pt x="253" y="740"/>
                      <a:pt x="320" y="820"/>
                      <a:pt x="406" y="887"/>
                    </a:cubicBezTo>
                    <a:cubicBezTo>
                      <a:pt x="339" y="973"/>
                      <a:pt x="283" y="1090"/>
                      <a:pt x="247" y="1250"/>
                    </a:cubicBezTo>
                    <a:cubicBezTo>
                      <a:pt x="204" y="1158"/>
                      <a:pt x="179" y="1041"/>
                      <a:pt x="173" y="918"/>
                    </a:cubicBezTo>
                    <a:cubicBezTo>
                      <a:pt x="173" y="814"/>
                      <a:pt x="179" y="728"/>
                      <a:pt x="197" y="654"/>
                    </a:cubicBezTo>
                    <a:close/>
                    <a:moveTo>
                      <a:pt x="1088" y="967"/>
                    </a:moveTo>
                    <a:cubicBezTo>
                      <a:pt x="1137" y="1023"/>
                      <a:pt x="1162" y="1102"/>
                      <a:pt x="1168" y="1189"/>
                    </a:cubicBezTo>
                    <a:cubicBezTo>
                      <a:pt x="1186" y="1422"/>
                      <a:pt x="1045" y="1576"/>
                      <a:pt x="787" y="1594"/>
                    </a:cubicBezTo>
                    <a:cubicBezTo>
                      <a:pt x="772" y="1595"/>
                      <a:pt x="757" y="1596"/>
                      <a:pt x="743" y="1596"/>
                    </a:cubicBezTo>
                    <a:cubicBezTo>
                      <a:pt x="613" y="1596"/>
                      <a:pt x="493" y="1547"/>
                      <a:pt x="394" y="1459"/>
                    </a:cubicBezTo>
                    <a:cubicBezTo>
                      <a:pt x="394" y="1459"/>
                      <a:pt x="388" y="1453"/>
                      <a:pt x="388" y="1453"/>
                    </a:cubicBezTo>
                    <a:cubicBezTo>
                      <a:pt x="412" y="1213"/>
                      <a:pt x="480" y="1072"/>
                      <a:pt x="554" y="980"/>
                    </a:cubicBezTo>
                    <a:cubicBezTo>
                      <a:pt x="631" y="1018"/>
                      <a:pt x="723" y="1042"/>
                      <a:pt x="826" y="1042"/>
                    </a:cubicBezTo>
                    <a:cubicBezTo>
                      <a:pt x="837" y="1042"/>
                      <a:pt x="849" y="1042"/>
                      <a:pt x="861" y="1041"/>
                    </a:cubicBezTo>
                    <a:cubicBezTo>
                      <a:pt x="941" y="1041"/>
                      <a:pt x="1021" y="1010"/>
                      <a:pt x="1088" y="967"/>
                    </a:cubicBezTo>
                    <a:close/>
                    <a:moveTo>
                      <a:pt x="752" y="1"/>
                    </a:moveTo>
                    <a:cubicBezTo>
                      <a:pt x="686" y="1"/>
                      <a:pt x="618" y="10"/>
                      <a:pt x="554" y="27"/>
                    </a:cubicBezTo>
                    <a:cubicBezTo>
                      <a:pt x="406" y="70"/>
                      <a:pt x="290" y="156"/>
                      <a:pt x="204" y="255"/>
                    </a:cubicBezTo>
                    <a:cubicBezTo>
                      <a:pt x="191" y="224"/>
                      <a:pt x="191" y="206"/>
                      <a:pt x="191" y="206"/>
                    </a:cubicBezTo>
                    <a:cubicBezTo>
                      <a:pt x="181" y="169"/>
                      <a:pt x="148" y="141"/>
                      <a:pt x="109" y="141"/>
                    </a:cubicBezTo>
                    <a:cubicBezTo>
                      <a:pt x="101" y="141"/>
                      <a:pt x="94" y="142"/>
                      <a:pt x="87" y="144"/>
                    </a:cubicBezTo>
                    <a:cubicBezTo>
                      <a:pt x="44" y="150"/>
                      <a:pt x="13" y="199"/>
                      <a:pt x="25" y="242"/>
                    </a:cubicBezTo>
                    <a:cubicBezTo>
                      <a:pt x="38" y="304"/>
                      <a:pt x="56" y="371"/>
                      <a:pt x="87" y="445"/>
                    </a:cubicBezTo>
                    <a:cubicBezTo>
                      <a:pt x="25" y="599"/>
                      <a:pt x="1" y="765"/>
                      <a:pt x="7" y="924"/>
                    </a:cubicBezTo>
                    <a:cubicBezTo>
                      <a:pt x="13" y="1158"/>
                      <a:pt x="87" y="1361"/>
                      <a:pt x="210" y="1508"/>
                    </a:cubicBezTo>
                    <a:cubicBezTo>
                      <a:pt x="204" y="1576"/>
                      <a:pt x="204" y="1643"/>
                      <a:pt x="204" y="1717"/>
                    </a:cubicBezTo>
                    <a:cubicBezTo>
                      <a:pt x="204" y="1766"/>
                      <a:pt x="240" y="1803"/>
                      <a:pt x="290" y="1803"/>
                    </a:cubicBezTo>
                    <a:cubicBezTo>
                      <a:pt x="333" y="1803"/>
                      <a:pt x="369" y="1766"/>
                      <a:pt x="369" y="1717"/>
                    </a:cubicBezTo>
                    <a:cubicBezTo>
                      <a:pt x="369" y="1698"/>
                      <a:pt x="369" y="1674"/>
                      <a:pt x="369" y="1655"/>
                    </a:cubicBezTo>
                    <a:cubicBezTo>
                      <a:pt x="482" y="1725"/>
                      <a:pt x="609" y="1762"/>
                      <a:pt x="742" y="1762"/>
                    </a:cubicBezTo>
                    <a:cubicBezTo>
                      <a:pt x="761" y="1762"/>
                      <a:pt x="780" y="1761"/>
                      <a:pt x="799" y="1760"/>
                    </a:cubicBezTo>
                    <a:cubicBezTo>
                      <a:pt x="1150" y="1735"/>
                      <a:pt x="1358" y="1508"/>
                      <a:pt x="1340" y="1176"/>
                    </a:cubicBezTo>
                    <a:cubicBezTo>
                      <a:pt x="1328" y="1047"/>
                      <a:pt x="1285" y="930"/>
                      <a:pt x="1217" y="851"/>
                    </a:cubicBezTo>
                    <a:cubicBezTo>
                      <a:pt x="1309" y="715"/>
                      <a:pt x="1340" y="550"/>
                      <a:pt x="1303" y="384"/>
                    </a:cubicBezTo>
                    <a:cubicBezTo>
                      <a:pt x="1266" y="255"/>
                      <a:pt x="1193" y="150"/>
                      <a:pt x="1070" y="83"/>
                    </a:cubicBezTo>
                    <a:cubicBezTo>
                      <a:pt x="980" y="28"/>
                      <a:pt x="868" y="1"/>
                      <a:pt x="7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1576;p22"/>
              <p:cNvSpPr/>
              <p:nvPr/>
            </p:nvSpPr>
            <p:spPr>
              <a:xfrm>
                <a:off x="2327228" y="3901717"/>
                <a:ext cx="231740" cy="221456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132" extrusionOk="0">
                    <a:moveTo>
                      <a:pt x="382" y="1"/>
                    </a:moveTo>
                    <a:cubicBezTo>
                      <a:pt x="333" y="1"/>
                      <a:pt x="290" y="38"/>
                      <a:pt x="290" y="87"/>
                    </a:cubicBezTo>
                    <a:cubicBezTo>
                      <a:pt x="302" y="566"/>
                      <a:pt x="216" y="1027"/>
                      <a:pt x="19" y="1469"/>
                    </a:cubicBezTo>
                    <a:cubicBezTo>
                      <a:pt x="1" y="1512"/>
                      <a:pt x="25" y="1561"/>
                      <a:pt x="75" y="1580"/>
                    </a:cubicBezTo>
                    <a:lnTo>
                      <a:pt x="1703" y="2126"/>
                    </a:lnTo>
                    <a:cubicBezTo>
                      <a:pt x="1712" y="2130"/>
                      <a:pt x="1722" y="2131"/>
                      <a:pt x="1732" y="2131"/>
                    </a:cubicBezTo>
                    <a:cubicBezTo>
                      <a:pt x="1762" y="2131"/>
                      <a:pt x="1793" y="2117"/>
                      <a:pt x="1807" y="2090"/>
                    </a:cubicBezTo>
                    <a:cubicBezTo>
                      <a:pt x="2102" y="1500"/>
                      <a:pt x="2231" y="861"/>
                      <a:pt x="2176" y="185"/>
                    </a:cubicBezTo>
                    <a:cubicBezTo>
                      <a:pt x="2170" y="142"/>
                      <a:pt x="2139" y="111"/>
                      <a:pt x="2096" y="105"/>
                    </a:cubicBezTo>
                    <a:lnTo>
                      <a:pt x="38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1577;p22"/>
              <p:cNvSpPr/>
              <p:nvPr/>
            </p:nvSpPr>
            <p:spPr>
              <a:xfrm>
                <a:off x="2284535" y="4074148"/>
                <a:ext cx="204940" cy="162353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563" extrusionOk="0">
                    <a:moveTo>
                      <a:pt x="451" y="1"/>
                    </a:moveTo>
                    <a:cubicBezTo>
                      <a:pt x="425" y="1"/>
                      <a:pt x="401" y="14"/>
                      <a:pt x="387" y="36"/>
                    </a:cubicBezTo>
                    <a:cubicBezTo>
                      <a:pt x="326" y="147"/>
                      <a:pt x="185" y="387"/>
                      <a:pt x="25" y="577"/>
                    </a:cubicBezTo>
                    <a:cubicBezTo>
                      <a:pt x="0" y="602"/>
                      <a:pt x="0" y="638"/>
                      <a:pt x="13" y="669"/>
                    </a:cubicBezTo>
                    <a:cubicBezTo>
                      <a:pt x="203" y="1001"/>
                      <a:pt x="406" y="1284"/>
                      <a:pt x="694" y="1542"/>
                    </a:cubicBezTo>
                    <a:cubicBezTo>
                      <a:pt x="708" y="1555"/>
                      <a:pt x="729" y="1562"/>
                      <a:pt x="749" y="1562"/>
                    </a:cubicBezTo>
                    <a:cubicBezTo>
                      <a:pt x="756" y="1562"/>
                      <a:pt x="762" y="1562"/>
                      <a:pt x="768" y="1560"/>
                    </a:cubicBezTo>
                    <a:cubicBezTo>
                      <a:pt x="1174" y="1437"/>
                      <a:pt x="1745" y="976"/>
                      <a:pt x="1948" y="626"/>
                    </a:cubicBezTo>
                    <a:cubicBezTo>
                      <a:pt x="1972" y="583"/>
                      <a:pt x="1954" y="528"/>
                      <a:pt x="1905" y="516"/>
                    </a:cubicBezTo>
                    <a:lnTo>
                      <a:pt x="479" y="6"/>
                    </a:lnTo>
                    <a:cubicBezTo>
                      <a:pt x="470" y="3"/>
                      <a:pt x="460" y="1"/>
                      <a:pt x="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1578;p22"/>
              <p:cNvSpPr/>
              <p:nvPr/>
            </p:nvSpPr>
            <p:spPr>
              <a:xfrm>
                <a:off x="2173493" y="4146549"/>
                <a:ext cx="155809" cy="84241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811" extrusionOk="0">
                    <a:moveTo>
                      <a:pt x="975" y="1"/>
                    </a:moveTo>
                    <a:cubicBezTo>
                      <a:pt x="971" y="1"/>
                      <a:pt x="968" y="1"/>
                      <a:pt x="965" y="3"/>
                    </a:cubicBezTo>
                    <a:cubicBezTo>
                      <a:pt x="873" y="43"/>
                      <a:pt x="553" y="152"/>
                      <a:pt x="296" y="152"/>
                    </a:cubicBezTo>
                    <a:cubicBezTo>
                      <a:pt x="277" y="152"/>
                      <a:pt x="258" y="152"/>
                      <a:pt x="240" y="150"/>
                    </a:cubicBezTo>
                    <a:cubicBezTo>
                      <a:pt x="232" y="150"/>
                      <a:pt x="224" y="150"/>
                      <a:pt x="217" y="150"/>
                    </a:cubicBezTo>
                    <a:cubicBezTo>
                      <a:pt x="117" y="150"/>
                      <a:pt x="42" y="188"/>
                      <a:pt x="25" y="273"/>
                    </a:cubicBezTo>
                    <a:cubicBezTo>
                      <a:pt x="0" y="390"/>
                      <a:pt x="68" y="445"/>
                      <a:pt x="215" y="519"/>
                    </a:cubicBezTo>
                    <a:cubicBezTo>
                      <a:pt x="508" y="660"/>
                      <a:pt x="956" y="810"/>
                      <a:pt x="1299" y="810"/>
                    </a:cubicBezTo>
                    <a:cubicBezTo>
                      <a:pt x="1359" y="810"/>
                      <a:pt x="1416" y="806"/>
                      <a:pt x="1469" y="795"/>
                    </a:cubicBezTo>
                    <a:cubicBezTo>
                      <a:pt x="1487" y="789"/>
                      <a:pt x="1499" y="759"/>
                      <a:pt x="1481" y="740"/>
                    </a:cubicBezTo>
                    <a:cubicBezTo>
                      <a:pt x="1223" y="433"/>
                      <a:pt x="1051" y="114"/>
                      <a:pt x="1002" y="21"/>
                    </a:cubicBezTo>
                    <a:cubicBezTo>
                      <a:pt x="997" y="8"/>
                      <a:pt x="986" y="1"/>
                      <a:pt x="9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1579;p22"/>
              <p:cNvSpPr/>
              <p:nvPr/>
            </p:nvSpPr>
            <p:spPr>
              <a:xfrm>
                <a:off x="2347068" y="3753488"/>
                <a:ext cx="188944" cy="1470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1416" extrusionOk="0">
                    <a:moveTo>
                      <a:pt x="1015" y="0"/>
                    </a:moveTo>
                    <a:cubicBezTo>
                      <a:pt x="1008" y="0"/>
                      <a:pt x="1002" y="1"/>
                      <a:pt x="996" y="2"/>
                    </a:cubicBezTo>
                    <a:cubicBezTo>
                      <a:pt x="633" y="138"/>
                      <a:pt x="338" y="322"/>
                      <a:pt x="37" y="562"/>
                    </a:cubicBezTo>
                    <a:cubicBezTo>
                      <a:pt x="13" y="580"/>
                      <a:pt x="0" y="611"/>
                      <a:pt x="13" y="641"/>
                    </a:cubicBezTo>
                    <a:cubicBezTo>
                      <a:pt x="92" y="881"/>
                      <a:pt x="129" y="1157"/>
                      <a:pt x="148" y="1280"/>
                    </a:cubicBezTo>
                    <a:cubicBezTo>
                      <a:pt x="148" y="1317"/>
                      <a:pt x="178" y="1348"/>
                      <a:pt x="221" y="1348"/>
                    </a:cubicBezTo>
                    <a:lnTo>
                      <a:pt x="1733" y="1416"/>
                    </a:lnTo>
                    <a:cubicBezTo>
                      <a:pt x="1782" y="1416"/>
                      <a:pt x="1819" y="1373"/>
                      <a:pt x="1813" y="1330"/>
                    </a:cubicBezTo>
                    <a:cubicBezTo>
                      <a:pt x="1757" y="924"/>
                      <a:pt x="1401" y="279"/>
                      <a:pt x="1075" y="21"/>
                    </a:cubicBezTo>
                    <a:cubicBezTo>
                      <a:pt x="1057" y="7"/>
                      <a:pt x="1035" y="0"/>
                      <a:pt x="1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1580;p22"/>
              <p:cNvSpPr/>
              <p:nvPr/>
            </p:nvSpPr>
            <p:spPr>
              <a:xfrm>
                <a:off x="2258982" y="3724092"/>
                <a:ext cx="163495" cy="80397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774" extrusionOk="0">
                    <a:moveTo>
                      <a:pt x="508" y="1"/>
                    </a:moveTo>
                    <a:cubicBezTo>
                      <a:pt x="430" y="1"/>
                      <a:pt x="356" y="4"/>
                      <a:pt x="289" y="9"/>
                    </a:cubicBezTo>
                    <a:cubicBezTo>
                      <a:pt x="123" y="21"/>
                      <a:pt x="37" y="46"/>
                      <a:pt x="19" y="163"/>
                    </a:cubicBezTo>
                    <a:cubicBezTo>
                      <a:pt x="1" y="255"/>
                      <a:pt x="62" y="322"/>
                      <a:pt x="173" y="359"/>
                    </a:cubicBezTo>
                    <a:cubicBezTo>
                      <a:pt x="424" y="439"/>
                      <a:pt x="707" y="691"/>
                      <a:pt x="787" y="765"/>
                    </a:cubicBezTo>
                    <a:cubicBezTo>
                      <a:pt x="793" y="771"/>
                      <a:pt x="801" y="774"/>
                      <a:pt x="808" y="774"/>
                    </a:cubicBezTo>
                    <a:cubicBezTo>
                      <a:pt x="816" y="774"/>
                      <a:pt x="824" y="771"/>
                      <a:pt x="830" y="765"/>
                    </a:cubicBezTo>
                    <a:cubicBezTo>
                      <a:pt x="910" y="697"/>
                      <a:pt x="1186" y="470"/>
                      <a:pt x="1549" y="279"/>
                    </a:cubicBezTo>
                    <a:cubicBezTo>
                      <a:pt x="1567" y="267"/>
                      <a:pt x="1573" y="236"/>
                      <a:pt x="1549" y="224"/>
                    </a:cubicBezTo>
                    <a:cubicBezTo>
                      <a:pt x="1307" y="63"/>
                      <a:pt x="865" y="1"/>
                      <a:pt x="5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1581;p22"/>
              <p:cNvSpPr/>
              <p:nvPr/>
            </p:nvSpPr>
            <p:spPr>
              <a:xfrm>
                <a:off x="3225743" y="3916156"/>
                <a:ext cx="222183" cy="22540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2170" extrusionOk="0">
                    <a:moveTo>
                      <a:pt x="506" y="0"/>
                    </a:moveTo>
                    <a:cubicBezTo>
                      <a:pt x="398" y="0"/>
                      <a:pt x="289" y="5"/>
                      <a:pt x="179" y="15"/>
                    </a:cubicBezTo>
                    <a:cubicBezTo>
                      <a:pt x="136" y="15"/>
                      <a:pt x="105" y="52"/>
                      <a:pt x="99" y="95"/>
                    </a:cubicBezTo>
                    <a:lnTo>
                      <a:pt x="7" y="1809"/>
                    </a:lnTo>
                    <a:cubicBezTo>
                      <a:pt x="1" y="1858"/>
                      <a:pt x="44" y="1901"/>
                      <a:pt x="93" y="1901"/>
                    </a:cubicBezTo>
                    <a:cubicBezTo>
                      <a:pt x="133" y="1900"/>
                      <a:pt x="173" y="1899"/>
                      <a:pt x="213" y="1899"/>
                    </a:cubicBezTo>
                    <a:cubicBezTo>
                      <a:pt x="650" y="1899"/>
                      <a:pt x="1070" y="1991"/>
                      <a:pt x="1475" y="2159"/>
                    </a:cubicBezTo>
                    <a:cubicBezTo>
                      <a:pt x="1487" y="2166"/>
                      <a:pt x="1499" y="2169"/>
                      <a:pt x="1511" y="2169"/>
                    </a:cubicBezTo>
                    <a:cubicBezTo>
                      <a:pt x="1543" y="2169"/>
                      <a:pt x="1572" y="2146"/>
                      <a:pt x="1586" y="2110"/>
                    </a:cubicBezTo>
                    <a:lnTo>
                      <a:pt x="2127" y="476"/>
                    </a:lnTo>
                    <a:cubicBezTo>
                      <a:pt x="2139" y="439"/>
                      <a:pt x="2120" y="396"/>
                      <a:pt x="2084" y="378"/>
                    </a:cubicBezTo>
                    <a:cubicBezTo>
                      <a:pt x="1585" y="131"/>
                      <a:pt x="1060" y="0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1582;p22"/>
              <p:cNvSpPr/>
              <p:nvPr/>
            </p:nvSpPr>
            <p:spPr>
              <a:xfrm>
                <a:off x="3398071" y="3981700"/>
                <a:ext cx="163495" cy="203071"/>
              </a:xfrm>
              <a:custGeom>
                <a:avLst/>
                <a:gdLst/>
                <a:ahLst/>
                <a:cxnLst/>
                <a:rect l="l" t="t" r="r" b="b"/>
                <a:pathLst>
                  <a:path w="1574" h="1955" extrusionOk="0">
                    <a:moveTo>
                      <a:pt x="585" y="0"/>
                    </a:moveTo>
                    <a:cubicBezTo>
                      <a:pt x="555" y="0"/>
                      <a:pt x="524" y="20"/>
                      <a:pt x="511" y="54"/>
                    </a:cubicBezTo>
                    <a:lnTo>
                      <a:pt x="13" y="1485"/>
                    </a:lnTo>
                    <a:cubicBezTo>
                      <a:pt x="1" y="1516"/>
                      <a:pt x="13" y="1559"/>
                      <a:pt x="50" y="1578"/>
                    </a:cubicBezTo>
                    <a:cubicBezTo>
                      <a:pt x="154" y="1633"/>
                      <a:pt x="394" y="1774"/>
                      <a:pt x="590" y="1934"/>
                    </a:cubicBezTo>
                    <a:cubicBezTo>
                      <a:pt x="605" y="1948"/>
                      <a:pt x="623" y="1954"/>
                      <a:pt x="641" y="1954"/>
                    </a:cubicBezTo>
                    <a:cubicBezTo>
                      <a:pt x="654" y="1954"/>
                      <a:pt x="666" y="1951"/>
                      <a:pt x="676" y="1946"/>
                    </a:cubicBezTo>
                    <a:cubicBezTo>
                      <a:pt x="1014" y="1756"/>
                      <a:pt x="1291" y="1547"/>
                      <a:pt x="1549" y="1258"/>
                    </a:cubicBezTo>
                    <a:cubicBezTo>
                      <a:pt x="1567" y="1240"/>
                      <a:pt x="1573" y="1209"/>
                      <a:pt x="1561" y="1184"/>
                    </a:cubicBezTo>
                    <a:cubicBezTo>
                      <a:pt x="1438" y="785"/>
                      <a:pt x="978" y="208"/>
                      <a:pt x="621" y="11"/>
                    </a:cubicBezTo>
                    <a:cubicBezTo>
                      <a:pt x="610" y="4"/>
                      <a:pt x="598" y="0"/>
                      <a:pt x="5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1583;p22"/>
              <p:cNvSpPr/>
              <p:nvPr/>
            </p:nvSpPr>
            <p:spPr>
              <a:xfrm>
                <a:off x="3471510" y="4140732"/>
                <a:ext cx="89434" cy="153420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477" extrusionOk="0">
                    <a:moveTo>
                      <a:pt x="759" y="1"/>
                    </a:moveTo>
                    <a:cubicBezTo>
                      <a:pt x="751" y="1"/>
                      <a:pt x="744" y="4"/>
                      <a:pt x="737" y="10"/>
                    </a:cubicBezTo>
                    <a:cubicBezTo>
                      <a:pt x="430" y="268"/>
                      <a:pt x="111" y="446"/>
                      <a:pt x="19" y="489"/>
                    </a:cubicBezTo>
                    <a:cubicBezTo>
                      <a:pt x="6" y="501"/>
                      <a:pt x="0" y="520"/>
                      <a:pt x="6" y="532"/>
                    </a:cubicBezTo>
                    <a:cubicBezTo>
                      <a:pt x="43" y="630"/>
                      <a:pt x="172" y="993"/>
                      <a:pt x="154" y="1257"/>
                    </a:cubicBezTo>
                    <a:cubicBezTo>
                      <a:pt x="148" y="1367"/>
                      <a:pt x="185" y="1454"/>
                      <a:pt x="283" y="1472"/>
                    </a:cubicBezTo>
                    <a:cubicBezTo>
                      <a:pt x="297" y="1475"/>
                      <a:pt x="310" y="1477"/>
                      <a:pt x="322" y="1477"/>
                    </a:cubicBezTo>
                    <a:cubicBezTo>
                      <a:pt x="408" y="1477"/>
                      <a:pt x="458" y="1404"/>
                      <a:pt x="522" y="1275"/>
                    </a:cubicBezTo>
                    <a:cubicBezTo>
                      <a:pt x="688" y="937"/>
                      <a:pt x="860" y="372"/>
                      <a:pt x="793" y="28"/>
                    </a:cubicBezTo>
                    <a:cubicBezTo>
                      <a:pt x="789" y="12"/>
                      <a:pt x="774" y="1"/>
                      <a:pt x="7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1584;p22"/>
              <p:cNvSpPr/>
              <p:nvPr/>
            </p:nvSpPr>
            <p:spPr>
              <a:xfrm>
                <a:off x="3077098" y="3935476"/>
                <a:ext cx="146876" cy="18832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1813" extrusionOk="0">
                    <a:moveTo>
                      <a:pt x="1337" y="1"/>
                    </a:moveTo>
                    <a:cubicBezTo>
                      <a:pt x="1334" y="1"/>
                      <a:pt x="1331" y="1"/>
                      <a:pt x="1328" y="1"/>
                    </a:cubicBezTo>
                    <a:cubicBezTo>
                      <a:pt x="922" y="57"/>
                      <a:pt x="283" y="419"/>
                      <a:pt x="19" y="751"/>
                    </a:cubicBezTo>
                    <a:cubicBezTo>
                      <a:pt x="7" y="769"/>
                      <a:pt x="1" y="800"/>
                      <a:pt x="7" y="825"/>
                    </a:cubicBezTo>
                    <a:cubicBezTo>
                      <a:pt x="142" y="1187"/>
                      <a:pt x="326" y="1482"/>
                      <a:pt x="566" y="1783"/>
                    </a:cubicBezTo>
                    <a:cubicBezTo>
                      <a:pt x="584" y="1801"/>
                      <a:pt x="605" y="1812"/>
                      <a:pt x="627" y="1812"/>
                    </a:cubicBezTo>
                    <a:cubicBezTo>
                      <a:pt x="635" y="1812"/>
                      <a:pt x="643" y="1811"/>
                      <a:pt x="652" y="1808"/>
                    </a:cubicBezTo>
                    <a:cubicBezTo>
                      <a:pt x="891" y="1728"/>
                      <a:pt x="1168" y="1685"/>
                      <a:pt x="1291" y="1672"/>
                    </a:cubicBezTo>
                    <a:cubicBezTo>
                      <a:pt x="1328" y="1666"/>
                      <a:pt x="1358" y="1636"/>
                      <a:pt x="1358" y="1599"/>
                    </a:cubicBezTo>
                    <a:lnTo>
                      <a:pt x="1414" y="81"/>
                    </a:lnTo>
                    <a:cubicBezTo>
                      <a:pt x="1414" y="36"/>
                      <a:pt x="1377" y="1"/>
                      <a:pt x="13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1585;p22"/>
              <p:cNvSpPr/>
              <p:nvPr/>
            </p:nvSpPr>
            <p:spPr>
              <a:xfrm>
                <a:off x="3046455" y="4050673"/>
                <a:ext cx="83098" cy="16079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548" extrusionOk="0">
                    <a:moveTo>
                      <a:pt x="266" y="0"/>
                    </a:moveTo>
                    <a:cubicBezTo>
                      <a:pt x="256" y="0"/>
                      <a:pt x="246" y="5"/>
                      <a:pt x="240" y="17"/>
                    </a:cubicBezTo>
                    <a:cubicBezTo>
                      <a:pt x="50" y="312"/>
                      <a:pt x="1" y="895"/>
                      <a:pt x="31" y="1276"/>
                    </a:cubicBezTo>
                    <a:cubicBezTo>
                      <a:pt x="50" y="1442"/>
                      <a:pt x="68" y="1528"/>
                      <a:pt x="185" y="1546"/>
                    </a:cubicBezTo>
                    <a:cubicBezTo>
                      <a:pt x="193" y="1547"/>
                      <a:pt x="201" y="1548"/>
                      <a:pt x="209" y="1548"/>
                    </a:cubicBezTo>
                    <a:cubicBezTo>
                      <a:pt x="294" y="1548"/>
                      <a:pt x="353" y="1488"/>
                      <a:pt x="382" y="1393"/>
                    </a:cubicBezTo>
                    <a:cubicBezTo>
                      <a:pt x="461" y="1135"/>
                      <a:pt x="713" y="852"/>
                      <a:pt x="787" y="772"/>
                    </a:cubicBezTo>
                    <a:cubicBezTo>
                      <a:pt x="799" y="760"/>
                      <a:pt x="799" y="742"/>
                      <a:pt x="787" y="729"/>
                    </a:cubicBezTo>
                    <a:cubicBezTo>
                      <a:pt x="719" y="649"/>
                      <a:pt x="486" y="373"/>
                      <a:pt x="296" y="17"/>
                    </a:cubicBezTo>
                    <a:cubicBezTo>
                      <a:pt x="289" y="7"/>
                      <a:pt x="277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1586;p22"/>
              <p:cNvSpPr/>
              <p:nvPr/>
            </p:nvSpPr>
            <p:spPr>
              <a:xfrm>
                <a:off x="1481577" y="4317214"/>
                <a:ext cx="211900" cy="176168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696" extrusionOk="0">
                    <a:moveTo>
                      <a:pt x="338" y="197"/>
                    </a:moveTo>
                    <a:cubicBezTo>
                      <a:pt x="387" y="197"/>
                      <a:pt x="430" y="240"/>
                      <a:pt x="430" y="295"/>
                    </a:cubicBezTo>
                    <a:cubicBezTo>
                      <a:pt x="430" y="344"/>
                      <a:pt x="387" y="387"/>
                      <a:pt x="338" y="387"/>
                    </a:cubicBezTo>
                    <a:cubicBezTo>
                      <a:pt x="283" y="387"/>
                      <a:pt x="240" y="344"/>
                      <a:pt x="240" y="295"/>
                    </a:cubicBezTo>
                    <a:cubicBezTo>
                      <a:pt x="240" y="240"/>
                      <a:pt x="283" y="197"/>
                      <a:pt x="338" y="197"/>
                    </a:cubicBezTo>
                    <a:close/>
                    <a:moveTo>
                      <a:pt x="762" y="197"/>
                    </a:moveTo>
                    <a:cubicBezTo>
                      <a:pt x="817" y="197"/>
                      <a:pt x="860" y="240"/>
                      <a:pt x="860" y="295"/>
                    </a:cubicBezTo>
                    <a:cubicBezTo>
                      <a:pt x="860" y="350"/>
                      <a:pt x="817" y="393"/>
                      <a:pt x="762" y="393"/>
                    </a:cubicBezTo>
                    <a:cubicBezTo>
                      <a:pt x="707" y="393"/>
                      <a:pt x="670" y="350"/>
                      <a:pt x="670" y="295"/>
                    </a:cubicBezTo>
                    <a:cubicBezTo>
                      <a:pt x="670" y="240"/>
                      <a:pt x="713" y="197"/>
                      <a:pt x="762" y="197"/>
                    </a:cubicBezTo>
                    <a:close/>
                    <a:moveTo>
                      <a:pt x="1192" y="203"/>
                    </a:moveTo>
                    <a:cubicBezTo>
                      <a:pt x="1241" y="203"/>
                      <a:pt x="1284" y="246"/>
                      <a:pt x="1284" y="295"/>
                    </a:cubicBezTo>
                    <a:cubicBezTo>
                      <a:pt x="1284" y="350"/>
                      <a:pt x="1241" y="393"/>
                      <a:pt x="1186" y="393"/>
                    </a:cubicBezTo>
                    <a:cubicBezTo>
                      <a:pt x="1137" y="393"/>
                      <a:pt x="1094" y="350"/>
                      <a:pt x="1094" y="295"/>
                    </a:cubicBezTo>
                    <a:cubicBezTo>
                      <a:pt x="1094" y="240"/>
                      <a:pt x="1137" y="203"/>
                      <a:pt x="1192" y="203"/>
                    </a:cubicBezTo>
                    <a:close/>
                    <a:moveTo>
                      <a:pt x="1616" y="203"/>
                    </a:moveTo>
                    <a:cubicBezTo>
                      <a:pt x="1671" y="203"/>
                      <a:pt x="1714" y="246"/>
                      <a:pt x="1714" y="295"/>
                    </a:cubicBezTo>
                    <a:cubicBezTo>
                      <a:pt x="1714" y="350"/>
                      <a:pt x="1671" y="393"/>
                      <a:pt x="1616" y="393"/>
                    </a:cubicBezTo>
                    <a:cubicBezTo>
                      <a:pt x="1561" y="393"/>
                      <a:pt x="1518" y="350"/>
                      <a:pt x="1518" y="295"/>
                    </a:cubicBezTo>
                    <a:cubicBezTo>
                      <a:pt x="1518" y="246"/>
                      <a:pt x="1561" y="203"/>
                      <a:pt x="1616" y="203"/>
                    </a:cubicBezTo>
                    <a:close/>
                    <a:moveTo>
                      <a:pt x="338" y="744"/>
                    </a:moveTo>
                    <a:cubicBezTo>
                      <a:pt x="387" y="744"/>
                      <a:pt x="430" y="787"/>
                      <a:pt x="430" y="842"/>
                    </a:cubicBezTo>
                    <a:cubicBezTo>
                      <a:pt x="430" y="897"/>
                      <a:pt x="387" y="940"/>
                      <a:pt x="332" y="940"/>
                    </a:cubicBezTo>
                    <a:cubicBezTo>
                      <a:pt x="283" y="940"/>
                      <a:pt x="240" y="897"/>
                      <a:pt x="240" y="842"/>
                    </a:cubicBezTo>
                    <a:cubicBezTo>
                      <a:pt x="240" y="787"/>
                      <a:pt x="283" y="744"/>
                      <a:pt x="338" y="744"/>
                    </a:cubicBezTo>
                    <a:close/>
                    <a:moveTo>
                      <a:pt x="762" y="750"/>
                    </a:moveTo>
                    <a:cubicBezTo>
                      <a:pt x="817" y="750"/>
                      <a:pt x="860" y="793"/>
                      <a:pt x="860" y="842"/>
                    </a:cubicBezTo>
                    <a:cubicBezTo>
                      <a:pt x="860" y="897"/>
                      <a:pt x="817" y="940"/>
                      <a:pt x="762" y="940"/>
                    </a:cubicBezTo>
                    <a:cubicBezTo>
                      <a:pt x="707" y="940"/>
                      <a:pt x="664" y="897"/>
                      <a:pt x="664" y="842"/>
                    </a:cubicBezTo>
                    <a:cubicBezTo>
                      <a:pt x="664" y="787"/>
                      <a:pt x="707" y="750"/>
                      <a:pt x="762" y="750"/>
                    </a:cubicBezTo>
                    <a:close/>
                    <a:moveTo>
                      <a:pt x="1186" y="750"/>
                    </a:moveTo>
                    <a:cubicBezTo>
                      <a:pt x="1241" y="750"/>
                      <a:pt x="1284" y="793"/>
                      <a:pt x="1284" y="842"/>
                    </a:cubicBezTo>
                    <a:cubicBezTo>
                      <a:pt x="1284" y="897"/>
                      <a:pt x="1241" y="940"/>
                      <a:pt x="1186" y="940"/>
                    </a:cubicBezTo>
                    <a:cubicBezTo>
                      <a:pt x="1137" y="940"/>
                      <a:pt x="1094" y="897"/>
                      <a:pt x="1094" y="842"/>
                    </a:cubicBezTo>
                    <a:cubicBezTo>
                      <a:pt x="1094" y="793"/>
                      <a:pt x="1137" y="750"/>
                      <a:pt x="1186" y="750"/>
                    </a:cubicBezTo>
                    <a:close/>
                    <a:moveTo>
                      <a:pt x="1616" y="750"/>
                    </a:moveTo>
                    <a:cubicBezTo>
                      <a:pt x="1665" y="750"/>
                      <a:pt x="1708" y="793"/>
                      <a:pt x="1708" y="848"/>
                    </a:cubicBezTo>
                    <a:cubicBezTo>
                      <a:pt x="1708" y="897"/>
                      <a:pt x="1665" y="940"/>
                      <a:pt x="1616" y="940"/>
                    </a:cubicBezTo>
                    <a:cubicBezTo>
                      <a:pt x="1561" y="940"/>
                      <a:pt x="1518" y="897"/>
                      <a:pt x="1518" y="842"/>
                    </a:cubicBezTo>
                    <a:cubicBezTo>
                      <a:pt x="1518" y="793"/>
                      <a:pt x="1561" y="750"/>
                      <a:pt x="1616" y="750"/>
                    </a:cubicBezTo>
                    <a:close/>
                    <a:moveTo>
                      <a:pt x="332" y="1297"/>
                    </a:moveTo>
                    <a:cubicBezTo>
                      <a:pt x="387" y="1297"/>
                      <a:pt x="430" y="1340"/>
                      <a:pt x="430" y="1389"/>
                    </a:cubicBezTo>
                    <a:cubicBezTo>
                      <a:pt x="430" y="1444"/>
                      <a:pt x="387" y="1487"/>
                      <a:pt x="332" y="1487"/>
                    </a:cubicBezTo>
                    <a:cubicBezTo>
                      <a:pt x="283" y="1487"/>
                      <a:pt x="240" y="1444"/>
                      <a:pt x="240" y="1389"/>
                    </a:cubicBezTo>
                    <a:cubicBezTo>
                      <a:pt x="240" y="1340"/>
                      <a:pt x="283" y="1297"/>
                      <a:pt x="332" y="1297"/>
                    </a:cubicBezTo>
                    <a:close/>
                    <a:moveTo>
                      <a:pt x="762" y="1297"/>
                    </a:moveTo>
                    <a:cubicBezTo>
                      <a:pt x="811" y="1297"/>
                      <a:pt x="854" y="1340"/>
                      <a:pt x="854" y="1389"/>
                    </a:cubicBezTo>
                    <a:cubicBezTo>
                      <a:pt x="854" y="1444"/>
                      <a:pt x="811" y="1487"/>
                      <a:pt x="762" y="1487"/>
                    </a:cubicBezTo>
                    <a:cubicBezTo>
                      <a:pt x="707" y="1487"/>
                      <a:pt x="664" y="1444"/>
                      <a:pt x="664" y="1389"/>
                    </a:cubicBezTo>
                    <a:cubicBezTo>
                      <a:pt x="664" y="1340"/>
                      <a:pt x="707" y="1297"/>
                      <a:pt x="762" y="1297"/>
                    </a:cubicBezTo>
                    <a:close/>
                    <a:moveTo>
                      <a:pt x="1186" y="1297"/>
                    </a:moveTo>
                    <a:cubicBezTo>
                      <a:pt x="1241" y="1297"/>
                      <a:pt x="1284" y="1340"/>
                      <a:pt x="1284" y="1395"/>
                    </a:cubicBezTo>
                    <a:cubicBezTo>
                      <a:pt x="1284" y="1444"/>
                      <a:pt x="1241" y="1487"/>
                      <a:pt x="1186" y="1487"/>
                    </a:cubicBezTo>
                    <a:cubicBezTo>
                      <a:pt x="1137" y="1487"/>
                      <a:pt x="1094" y="1444"/>
                      <a:pt x="1094" y="1389"/>
                    </a:cubicBezTo>
                    <a:cubicBezTo>
                      <a:pt x="1094" y="1340"/>
                      <a:pt x="1137" y="1297"/>
                      <a:pt x="1186" y="1297"/>
                    </a:cubicBezTo>
                    <a:close/>
                    <a:moveTo>
                      <a:pt x="1616" y="1297"/>
                    </a:moveTo>
                    <a:cubicBezTo>
                      <a:pt x="1665" y="1297"/>
                      <a:pt x="1708" y="1340"/>
                      <a:pt x="1708" y="1395"/>
                    </a:cubicBezTo>
                    <a:cubicBezTo>
                      <a:pt x="1708" y="1444"/>
                      <a:pt x="1665" y="1487"/>
                      <a:pt x="1610" y="1487"/>
                    </a:cubicBezTo>
                    <a:cubicBezTo>
                      <a:pt x="1561" y="1487"/>
                      <a:pt x="1518" y="1444"/>
                      <a:pt x="1518" y="1395"/>
                    </a:cubicBezTo>
                    <a:cubicBezTo>
                      <a:pt x="1518" y="1340"/>
                      <a:pt x="1561" y="1297"/>
                      <a:pt x="1616" y="1297"/>
                    </a:cubicBezTo>
                    <a:close/>
                    <a:moveTo>
                      <a:pt x="142" y="0"/>
                    </a:moveTo>
                    <a:cubicBezTo>
                      <a:pt x="62" y="6"/>
                      <a:pt x="0" y="80"/>
                      <a:pt x="0" y="160"/>
                    </a:cubicBezTo>
                    <a:lnTo>
                      <a:pt x="0" y="166"/>
                    </a:lnTo>
                    <a:lnTo>
                      <a:pt x="37" y="166"/>
                    </a:lnTo>
                    <a:lnTo>
                      <a:pt x="37" y="264"/>
                    </a:lnTo>
                    <a:lnTo>
                      <a:pt x="0" y="264"/>
                    </a:lnTo>
                    <a:lnTo>
                      <a:pt x="0" y="381"/>
                    </a:lnTo>
                    <a:lnTo>
                      <a:pt x="37" y="381"/>
                    </a:lnTo>
                    <a:lnTo>
                      <a:pt x="37" y="473"/>
                    </a:lnTo>
                    <a:lnTo>
                      <a:pt x="0" y="473"/>
                    </a:lnTo>
                    <a:lnTo>
                      <a:pt x="0" y="590"/>
                    </a:lnTo>
                    <a:lnTo>
                      <a:pt x="37" y="590"/>
                    </a:lnTo>
                    <a:lnTo>
                      <a:pt x="37" y="682"/>
                    </a:lnTo>
                    <a:lnTo>
                      <a:pt x="0" y="682"/>
                    </a:lnTo>
                    <a:lnTo>
                      <a:pt x="0" y="799"/>
                    </a:lnTo>
                    <a:lnTo>
                      <a:pt x="37" y="799"/>
                    </a:lnTo>
                    <a:lnTo>
                      <a:pt x="37" y="891"/>
                    </a:lnTo>
                    <a:lnTo>
                      <a:pt x="0" y="891"/>
                    </a:lnTo>
                    <a:lnTo>
                      <a:pt x="0" y="1008"/>
                    </a:lnTo>
                    <a:lnTo>
                      <a:pt x="37" y="1008"/>
                    </a:lnTo>
                    <a:lnTo>
                      <a:pt x="37" y="1106"/>
                    </a:lnTo>
                    <a:lnTo>
                      <a:pt x="0" y="1106"/>
                    </a:lnTo>
                    <a:lnTo>
                      <a:pt x="0" y="1223"/>
                    </a:lnTo>
                    <a:lnTo>
                      <a:pt x="37" y="1223"/>
                    </a:lnTo>
                    <a:lnTo>
                      <a:pt x="37" y="1315"/>
                    </a:lnTo>
                    <a:lnTo>
                      <a:pt x="0" y="1315"/>
                    </a:lnTo>
                    <a:lnTo>
                      <a:pt x="0" y="1432"/>
                    </a:lnTo>
                    <a:lnTo>
                      <a:pt x="37" y="1432"/>
                    </a:lnTo>
                    <a:lnTo>
                      <a:pt x="37" y="1524"/>
                    </a:lnTo>
                    <a:lnTo>
                      <a:pt x="0" y="1524"/>
                    </a:lnTo>
                    <a:lnTo>
                      <a:pt x="0" y="1530"/>
                    </a:lnTo>
                    <a:cubicBezTo>
                      <a:pt x="0" y="1616"/>
                      <a:pt x="62" y="1684"/>
                      <a:pt x="142" y="1690"/>
                    </a:cubicBezTo>
                    <a:lnTo>
                      <a:pt x="142" y="1665"/>
                    </a:lnTo>
                    <a:lnTo>
                      <a:pt x="234" y="1665"/>
                    </a:lnTo>
                    <a:lnTo>
                      <a:pt x="234" y="1696"/>
                    </a:lnTo>
                    <a:lnTo>
                      <a:pt x="350" y="1696"/>
                    </a:lnTo>
                    <a:lnTo>
                      <a:pt x="350" y="1665"/>
                    </a:lnTo>
                    <a:lnTo>
                      <a:pt x="449" y="1665"/>
                    </a:lnTo>
                    <a:lnTo>
                      <a:pt x="449" y="1696"/>
                    </a:lnTo>
                    <a:lnTo>
                      <a:pt x="565" y="1696"/>
                    </a:lnTo>
                    <a:lnTo>
                      <a:pt x="565" y="1665"/>
                    </a:lnTo>
                    <a:lnTo>
                      <a:pt x="658" y="1665"/>
                    </a:lnTo>
                    <a:lnTo>
                      <a:pt x="658" y="1696"/>
                    </a:lnTo>
                    <a:lnTo>
                      <a:pt x="774" y="1696"/>
                    </a:lnTo>
                    <a:lnTo>
                      <a:pt x="774" y="1665"/>
                    </a:lnTo>
                    <a:lnTo>
                      <a:pt x="867" y="1665"/>
                    </a:lnTo>
                    <a:lnTo>
                      <a:pt x="867" y="1696"/>
                    </a:lnTo>
                    <a:lnTo>
                      <a:pt x="983" y="1696"/>
                    </a:lnTo>
                    <a:lnTo>
                      <a:pt x="983" y="1665"/>
                    </a:lnTo>
                    <a:lnTo>
                      <a:pt x="1075" y="1665"/>
                    </a:lnTo>
                    <a:lnTo>
                      <a:pt x="1075" y="1696"/>
                    </a:lnTo>
                    <a:lnTo>
                      <a:pt x="1192" y="1696"/>
                    </a:lnTo>
                    <a:lnTo>
                      <a:pt x="1192" y="1665"/>
                    </a:lnTo>
                    <a:lnTo>
                      <a:pt x="1290" y="1665"/>
                    </a:lnTo>
                    <a:lnTo>
                      <a:pt x="1290" y="1696"/>
                    </a:lnTo>
                    <a:lnTo>
                      <a:pt x="1407" y="1696"/>
                    </a:lnTo>
                    <a:lnTo>
                      <a:pt x="1407" y="1665"/>
                    </a:lnTo>
                    <a:lnTo>
                      <a:pt x="1499" y="1665"/>
                    </a:lnTo>
                    <a:lnTo>
                      <a:pt x="1499" y="1696"/>
                    </a:lnTo>
                    <a:lnTo>
                      <a:pt x="1616" y="1696"/>
                    </a:lnTo>
                    <a:lnTo>
                      <a:pt x="1616" y="1665"/>
                    </a:lnTo>
                    <a:lnTo>
                      <a:pt x="1714" y="1665"/>
                    </a:lnTo>
                    <a:lnTo>
                      <a:pt x="1714" y="1696"/>
                    </a:lnTo>
                    <a:lnTo>
                      <a:pt x="1831" y="1696"/>
                    </a:lnTo>
                    <a:lnTo>
                      <a:pt x="1831" y="1665"/>
                    </a:lnTo>
                    <a:lnTo>
                      <a:pt x="1923" y="1665"/>
                    </a:lnTo>
                    <a:lnTo>
                      <a:pt x="1923" y="1690"/>
                    </a:lnTo>
                    <a:cubicBezTo>
                      <a:pt x="1991" y="1665"/>
                      <a:pt x="2040" y="1604"/>
                      <a:pt x="2040" y="1530"/>
                    </a:cubicBezTo>
                    <a:lnTo>
                      <a:pt x="2040" y="1524"/>
                    </a:lnTo>
                    <a:lnTo>
                      <a:pt x="2003" y="1524"/>
                    </a:lnTo>
                    <a:lnTo>
                      <a:pt x="2003" y="1432"/>
                    </a:lnTo>
                    <a:lnTo>
                      <a:pt x="2040" y="1432"/>
                    </a:lnTo>
                    <a:lnTo>
                      <a:pt x="2040" y="1315"/>
                    </a:lnTo>
                    <a:lnTo>
                      <a:pt x="2003" y="1315"/>
                    </a:lnTo>
                    <a:lnTo>
                      <a:pt x="2003" y="1223"/>
                    </a:lnTo>
                    <a:lnTo>
                      <a:pt x="2040" y="1223"/>
                    </a:lnTo>
                    <a:lnTo>
                      <a:pt x="2040" y="1106"/>
                    </a:lnTo>
                    <a:lnTo>
                      <a:pt x="2003" y="1106"/>
                    </a:lnTo>
                    <a:lnTo>
                      <a:pt x="2003" y="1008"/>
                    </a:lnTo>
                    <a:lnTo>
                      <a:pt x="2040" y="1008"/>
                    </a:lnTo>
                    <a:lnTo>
                      <a:pt x="2040" y="891"/>
                    </a:lnTo>
                    <a:lnTo>
                      <a:pt x="2003" y="891"/>
                    </a:lnTo>
                    <a:lnTo>
                      <a:pt x="2003" y="799"/>
                    </a:lnTo>
                    <a:lnTo>
                      <a:pt x="2040" y="799"/>
                    </a:lnTo>
                    <a:lnTo>
                      <a:pt x="2040" y="682"/>
                    </a:lnTo>
                    <a:lnTo>
                      <a:pt x="2003" y="682"/>
                    </a:lnTo>
                    <a:lnTo>
                      <a:pt x="2003" y="590"/>
                    </a:lnTo>
                    <a:lnTo>
                      <a:pt x="2040" y="590"/>
                    </a:lnTo>
                    <a:lnTo>
                      <a:pt x="2040" y="473"/>
                    </a:lnTo>
                    <a:lnTo>
                      <a:pt x="2003" y="473"/>
                    </a:lnTo>
                    <a:lnTo>
                      <a:pt x="2003" y="381"/>
                    </a:lnTo>
                    <a:lnTo>
                      <a:pt x="2040" y="381"/>
                    </a:lnTo>
                    <a:lnTo>
                      <a:pt x="2040" y="264"/>
                    </a:lnTo>
                    <a:lnTo>
                      <a:pt x="2003" y="264"/>
                    </a:lnTo>
                    <a:lnTo>
                      <a:pt x="2003" y="166"/>
                    </a:lnTo>
                    <a:lnTo>
                      <a:pt x="2040" y="166"/>
                    </a:lnTo>
                    <a:lnTo>
                      <a:pt x="2040" y="160"/>
                    </a:lnTo>
                    <a:cubicBezTo>
                      <a:pt x="2040" y="86"/>
                      <a:pt x="1991" y="25"/>
                      <a:pt x="1923" y="6"/>
                    </a:cubicBezTo>
                    <a:lnTo>
                      <a:pt x="1923" y="31"/>
                    </a:lnTo>
                    <a:lnTo>
                      <a:pt x="1831" y="31"/>
                    </a:lnTo>
                    <a:lnTo>
                      <a:pt x="1831" y="0"/>
                    </a:lnTo>
                    <a:lnTo>
                      <a:pt x="1714" y="0"/>
                    </a:lnTo>
                    <a:lnTo>
                      <a:pt x="1714" y="31"/>
                    </a:lnTo>
                    <a:lnTo>
                      <a:pt x="1622" y="31"/>
                    </a:lnTo>
                    <a:lnTo>
                      <a:pt x="1622" y="0"/>
                    </a:lnTo>
                    <a:lnTo>
                      <a:pt x="1499" y="0"/>
                    </a:lnTo>
                    <a:lnTo>
                      <a:pt x="1499" y="31"/>
                    </a:lnTo>
                    <a:lnTo>
                      <a:pt x="1407" y="31"/>
                    </a:lnTo>
                    <a:lnTo>
                      <a:pt x="1407" y="0"/>
                    </a:lnTo>
                    <a:lnTo>
                      <a:pt x="1290" y="0"/>
                    </a:lnTo>
                    <a:lnTo>
                      <a:pt x="1290" y="31"/>
                    </a:lnTo>
                    <a:lnTo>
                      <a:pt x="1198" y="31"/>
                    </a:lnTo>
                    <a:lnTo>
                      <a:pt x="1198" y="0"/>
                    </a:lnTo>
                    <a:lnTo>
                      <a:pt x="1075" y="0"/>
                    </a:lnTo>
                    <a:lnTo>
                      <a:pt x="1075" y="31"/>
                    </a:lnTo>
                    <a:lnTo>
                      <a:pt x="983" y="31"/>
                    </a:lnTo>
                    <a:lnTo>
                      <a:pt x="983" y="0"/>
                    </a:lnTo>
                    <a:lnTo>
                      <a:pt x="867" y="0"/>
                    </a:lnTo>
                    <a:lnTo>
                      <a:pt x="867" y="31"/>
                    </a:lnTo>
                    <a:lnTo>
                      <a:pt x="774" y="31"/>
                    </a:lnTo>
                    <a:lnTo>
                      <a:pt x="774" y="0"/>
                    </a:lnTo>
                    <a:lnTo>
                      <a:pt x="658" y="0"/>
                    </a:lnTo>
                    <a:lnTo>
                      <a:pt x="658" y="31"/>
                    </a:lnTo>
                    <a:lnTo>
                      <a:pt x="565" y="31"/>
                    </a:lnTo>
                    <a:lnTo>
                      <a:pt x="565" y="0"/>
                    </a:lnTo>
                    <a:lnTo>
                      <a:pt x="449" y="0"/>
                    </a:lnTo>
                    <a:lnTo>
                      <a:pt x="449" y="31"/>
                    </a:lnTo>
                    <a:lnTo>
                      <a:pt x="357" y="31"/>
                    </a:lnTo>
                    <a:lnTo>
                      <a:pt x="357" y="0"/>
                    </a:lnTo>
                    <a:lnTo>
                      <a:pt x="234" y="0"/>
                    </a:lnTo>
                    <a:lnTo>
                      <a:pt x="234" y="31"/>
                    </a:lnTo>
                    <a:lnTo>
                      <a:pt x="142" y="31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1587;p22"/>
              <p:cNvSpPr/>
              <p:nvPr/>
            </p:nvSpPr>
            <p:spPr>
              <a:xfrm>
                <a:off x="2842861" y="3974429"/>
                <a:ext cx="193514" cy="225611"/>
              </a:xfrm>
              <a:custGeom>
                <a:avLst/>
                <a:gdLst/>
                <a:ahLst/>
                <a:cxnLst/>
                <a:rect l="l" t="t" r="r" b="b"/>
                <a:pathLst>
                  <a:path w="1863" h="2172" extrusionOk="0">
                    <a:moveTo>
                      <a:pt x="443" y="345"/>
                    </a:moveTo>
                    <a:cubicBezTo>
                      <a:pt x="447" y="345"/>
                      <a:pt x="451" y="345"/>
                      <a:pt x="455" y="345"/>
                    </a:cubicBezTo>
                    <a:cubicBezTo>
                      <a:pt x="505" y="345"/>
                      <a:pt x="541" y="394"/>
                      <a:pt x="541" y="450"/>
                    </a:cubicBezTo>
                    <a:cubicBezTo>
                      <a:pt x="536" y="495"/>
                      <a:pt x="493" y="530"/>
                      <a:pt x="443" y="530"/>
                    </a:cubicBezTo>
                    <a:cubicBezTo>
                      <a:pt x="439" y="530"/>
                      <a:pt x="435" y="530"/>
                      <a:pt x="431" y="530"/>
                    </a:cubicBezTo>
                    <a:cubicBezTo>
                      <a:pt x="382" y="530"/>
                      <a:pt x="345" y="480"/>
                      <a:pt x="351" y="425"/>
                    </a:cubicBezTo>
                    <a:cubicBezTo>
                      <a:pt x="351" y="380"/>
                      <a:pt x="393" y="345"/>
                      <a:pt x="443" y="345"/>
                    </a:cubicBezTo>
                    <a:close/>
                    <a:moveTo>
                      <a:pt x="985" y="400"/>
                    </a:moveTo>
                    <a:cubicBezTo>
                      <a:pt x="989" y="400"/>
                      <a:pt x="993" y="400"/>
                      <a:pt x="996" y="400"/>
                    </a:cubicBezTo>
                    <a:cubicBezTo>
                      <a:pt x="1051" y="407"/>
                      <a:pt x="1088" y="450"/>
                      <a:pt x="1082" y="505"/>
                    </a:cubicBezTo>
                    <a:cubicBezTo>
                      <a:pt x="1076" y="551"/>
                      <a:pt x="1038" y="592"/>
                      <a:pt x="988" y="592"/>
                    </a:cubicBezTo>
                    <a:cubicBezTo>
                      <a:pt x="985" y="592"/>
                      <a:pt x="981" y="591"/>
                      <a:pt x="978" y="591"/>
                    </a:cubicBezTo>
                    <a:cubicBezTo>
                      <a:pt x="922" y="585"/>
                      <a:pt x="886" y="536"/>
                      <a:pt x="892" y="487"/>
                    </a:cubicBezTo>
                    <a:cubicBezTo>
                      <a:pt x="897" y="435"/>
                      <a:pt x="940" y="400"/>
                      <a:pt x="985" y="400"/>
                    </a:cubicBezTo>
                    <a:close/>
                    <a:moveTo>
                      <a:pt x="1532" y="455"/>
                    </a:moveTo>
                    <a:cubicBezTo>
                      <a:pt x="1536" y="455"/>
                      <a:pt x="1539" y="455"/>
                      <a:pt x="1543" y="456"/>
                    </a:cubicBezTo>
                    <a:cubicBezTo>
                      <a:pt x="1592" y="462"/>
                      <a:pt x="1635" y="505"/>
                      <a:pt x="1629" y="560"/>
                    </a:cubicBezTo>
                    <a:cubicBezTo>
                      <a:pt x="1623" y="611"/>
                      <a:pt x="1581" y="647"/>
                      <a:pt x="1535" y="647"/>
                    </a:cubicBezTo>
                    <a:cubicBezTo>
                      <a:pt x="1532" y="647"/>
                      <a:pt x="1528" y="647"/>
                      <a:pt x="1524" y="646"/>
                    </a:cubicBezTo>
                    <a:cubicBezTo>
                      <a:pt x="1469" y="640"/>
                      <a:pt x="1432" y="591"/>
                      <a:pt x="1438" y="542"/>
                    </a:cubicBezTo>
                    <a:cubicBezTo>
                      <a:pt x="1444" y="491"/>
                      <a:pt x="1487" y="455"/>
                      <a:pt x="1532" y="455"/>
                    </a:cubicBezTo>
                    <a:close/>
                    <a:moveTo>
                      <a:pt x="400" y="768"/>
                    </a:moveTo>
                    <a:cubicBezTo>
                      <a:pt x="404" y="768"/>
                      <a:pt x="408" y="769"/>
                      <a:pt x="412" y="769"/>
                    </a:cubicBezTo>
                    <a:cubicBezTo>
                      <a:pt x="462" y="775"/>
                      <a:pt x="498" y="818"/>
                      <a:pt x="492" y="874"/>
                    </a:cubicBezTo>
                    <a:cubicBezTo>
                      <a:pt x="492" y="920"/>
                      <a:pt x="449" y="960"/>
                      <a:pt x="398" y="960"/>
                    </a:cubicBezTo>
                    <a:cubicBezTo>
                      <a:pt x="395" y="960"/>
                      <a:pt x="391" y="960"/>
                      <a:pt x="388" y="960"/>
                    </a:cubicBezTo>
                    <a:cubicBezTo>
                      <a:pt x="339" y="953"/>
                      <a:pt x="302" y="904"/>
                      <a:pt x="302" y="855"/>
                    </a:cubicBezTo>
                    <a:cubicBezTo>
                      <a:pt x="308" y="804"/>
                      <a:pt x="350" y="768"/>
                      <a:pt x="400" y="768"/>
                    </a:cubicBezTo>
                    <a:close/>
                    <a:moveTo>
                      <a:pt x="942" y="824"/>
                    </a:moveTo>
                    <a:cubicBezTo>
                      <a:pt x="946" y="824"/>
                      <a:pt x="949" y="824"/>
                      <a:pt x="953" y="824"/>
                    </a:cubicBezTo>
                    <a:cubicBezTo>
                      <a:pt x="1008" y="831"/>
                      <a:pt x="1045" y="874"/>
                      <a:pt x="1039" y="929"/>
                    </a:cubicBezTo>
                    <a:cubicBezTo>
                      <a:pt x="1033" y="975"/>
                      <a:pt x="995" y="1015"/>
                      <a:pt x="945" y="1015"/>
                    </a:cubicBezTo>
                    <a:cubicBezTo>
                      <a:pt x="942" y="1015"/>
                      <a:pt x="938" y="1015"/>
                      <a:pt x="935" y="1015"/>
                    </a:cubicBezTo>
                    <a:cubicBezTo>
                      <a:pt x="879" y="1009"/>
                      <a:pt x="842" y="960"/>
                      <a:pt x="849" y="910"/>
                    </a:cubicBezTo>
                    <a:cubicBezTo>
                      <a:pt x="854" y="859"/>
                      <a:pt x="897" y="824"/>
                      <a:pt x="942" y="824"/>
                    </a:cubicBezTo>
                    <a:close/>
                    <a:moveTo>
                      <a:pt x="1488" y="879"/>
                    </a:moveTo>
                    <a:cubicBezTo>
                      <a:pt x="1492" y="879"/>
                      <a:pt x="1496" y="879"/>
                      <a:pt x="1500" y="880"/>
                    </a:cubicBezTo>
                    <a:cubicBezTo>
                      <a:pt x="1549" y="886"/>
                      <a:pt x="1592" y="929"/>
                      <a:pt x="1586" y="984"/>
                    </a:cubicBezTo>
                    <a:cubicBezTo>
                      <a:pt x="1580" y="1035"/>
                      <a:pt x="1538" y="1071"/>
                      <a:pt x="1492" y="1071"/>
                    </a:cubicBezTo>
                    <a:cubicBezTo>
                      <a:pt x="1489" y="1071"/>
                      <a:pt x="1485" y="1071"/>
                      <a:pt x="1481" y="1070"/>
                    </a:cubicBezTo>
                    <a:cubicBezTo>
                      <a:pt x="1426" y="1064"/>
                      <a:pt x="1389" y="1015"/>
                      <a:pt x="1395" y="966"/>
                    </a:cubicBezTo>
                    <a:cubicBezTo>
                      <a:pt x="1401" y="914"/>
                      <a:pt x="1438" y="879"/>
                      <a:pt x="1488" y="879"/>
                    </a:cubicBezTo>
                    <a:close/>
                    <a:moveTo>
                      <a:pt x="353" y="1192"/>
                    </a:moveTo>
                    <a:cubicBezTo>
                      <a:pt x="356" y="1192"/>
                      <a:pt x="360" y="1193"/>
                      <a:pt x="363" y="1193"/>
                    </a:cubicBezTo>
                    <a:cubicBezTo>
                      <a:pt x="419" y="1199"/>
                      <a:pt x="455" y="1242"/>
                      <a:pt x="449" y="1297"/>
                    </a:cubicBezTo>
                    <a:cubicBezTo>
                      <a:pt x="444" y="1343"/>
                      <a:pt x="406" y="1384"/>
                      <a:pt x="355" y="1384"/>
                    </a:cubicBezTo>
                    <a:cubicBezTo>
                      <a:pt x="352" y="1384"/>
                      <a:pt x="348" y="1384"/>
                      <a:pt x="345" y="1383"/>
                    </a:cubicBezTo>
                    <a:cubicBezTo>
                      <a:pt x="296" y="1377"/>
                      <a:pt x="253" y="1328"/>
                      <a:pt x="259" y="1279"/>
                    </a:cubicBezTo>
                    <a:cubicBezTo>
                      <a:pt x="265" y="1228"/>
                      <a:pt x="307" y="1192"/>
                      <a:pt x="353" y="1192"/>
                    </a:cubicBezTo>
                    <a:close/>
                    <a:moveTo>
                      <a:pt x="899" y="1248"/>
                    </a:moveTo>
                    <a:cubicBezTo>
                      <a:pt x="903" y="1248"/>
                      <a:pt x="906" y="1248"/>
                      <a:pt x="910" y="1248"/>
                    </a:cubicBezTo>
                    <a:cubicBezTo>
                      <a:pt x="965" y="1254"/>
                      <a:pt x="1002" y="1297"/>
                      <a:pt x="996" y="1353"/>
                    </a:cubicBezTo>
                    <a:cubicBezTo>
                      <a:pt x="990" y="1399"/>
                      <a:pt x="952" y="1439"/>
                      <a:pt x="902" y="1439"/>
                    </a:cubicBezTo>
                    <a:cubicBezTo>
                      <a:pt x="899" y="1439"/>
                      <a:pt x="895" y="1439"/>
                      <a:pt x="892" y="1439"/>
                    </a:cubicBezTo>
                    <a:cubicBezTo>
                      <a:pt x="836" y="1433"/>
                      <a:pt x="799" y="1383"/>
                      <a:pt x="806" y="1334"/>
                    </a:cubicBezTo>
                    <a:cubicBezTo>
                      <a:pt x="811" y="1283"/>
                      <a:pt x="854" y="1248"/>
                      <a:pt x="899" y="1248"/>
                    </a:cubicBezTo>
                    <a:close/>
                    <a:moveTo>
                      <a:pt x="1445" y="1303"/>
                    </a:moveTo>
                    <a:cubicBezTo>
                      <a:pt x="1449" y="1303"/>
                      <a:pt x="1453" y="1303"/>
                      <a:pt x="1457" y="1304"/>
                    </a:cubicBezTo>
                    <a:cubicBezTo>
                      <a:pt x="1506" y="1310"/>
                      <a:pt x="1549" y="1359"/>
                      <a:pt x="1543" y="1408"/>
                    </a:cubicBezTo>
                    <a:cubicBezTo>
                      <a:pt x="1537" y="1459"/>
                      <a:pt x="1495" y="1495"/>
                      <a:pt x="1449" y="1495"/>
                    </a:cubicBezTo>
                    <a:cubicBezTo>
                      <a:pt x="1446" y="1495"/>
                      <a:pt x="1442" y="1494"/>
                      <a:pt x="1438" y="1494"/>
                    </a:cubicBezTo>
                    <a:cubicBezTo>
                      <a:pt x="1383" y="1488"/>
                      <a:pt x="1346" y="1439"/>
                      <a:pt x="1352" y="1390"/>
                    </a:cubicBezTo>
                    <a:cubicBezTo>
                      <a:pt x="1358" y="1338"/>
                      <a:pt x="1395" y="1303"/>
                      <a:pt x="1445" y="1303"/>
                    </a:cubicBezTo>
                    <a:close/>
                    <a:moveTo>
                      <a:pt x="310" y="1616"/>
                    </a:moveTo>
                    <a:cubicBezTo>
                      <a:pt x="313" y="1616"/>
                      <a:pt x="317" y="1616"/>
                      <a:pt x="320" y="1617"/>
                    </a:cubicBezTo>
                    <a:cubicBezTo>
                      <a:pt x="376" y="1623"/>
                      <a:pt x="412" y="1666"/>
                      <a:pt x="406" y="1721"/>
                    </a:cubicBezTo>
                    <a:cubicBezTo>
                      <a:pt x="401" y="1767"/>
                      <a:pt x="363" y="1808"/>
                      <a:pt x="312" y="1808"/>
                    </a:cubicBezTo>
                    <a:cubicBezTo>
                      <a:pt x="309" y="1808"/>
                      <a:pt x="305" y="1808"/>
                      <a:pt x="302" y="1807"/>
                    </a:cubicBezTo>
                    <a:cubicBezTo>
                      <a:pt x="253" y="1801"/>
                      <a:pt x="210" y="1752"/>
                      <a:pt x="216" y="1703"/>
                    </a:cubicBezTo>
                    <a:cubicBezTo>
                      <a:pt x="222" y="1652"/>
                      <a:pt x="264" y="1616"/>
                      <a:pt x="310" y="1616"/>
                    </a:cubicBezTo>
                    <a:close/>
                    <a:moveTo>
                      <a:pt x="855" y="1672"/>
                    </a:moveTo>
                    <a:cubicBezTo>
                      <a:pt x="859" y="1672"/>
                      <a:pt x="863" y="1672"/>
                      <a:pt x="867" y="1672"/>
                    </a:cubicBezTo>
                    <a:cubicBezTo>
                      <a:pt x="916" y="1678"/>
                      <a:pt x="959" y="1721"/>
                      <a:pt x="953" y="1777"/>
                    </a:cubicBezTo>
                    <a:cubicBezTo>
                      <a:pt x="947" y="1828"/>
                      <a:pt x="905" y="1863"/>
                      <a:pt x="859" y="1863"/>
                    </a:cubicBezTo>
                    <a:cubicBezTo>
                      <a:pt x="856" y="1863"/>
                      <a:pt x="852" y="1863"/>
                      <a:pt x="849" y="1863"/>
                    </a:cubicBezTo>
                    <a:cubicBezTo>
                      <a:pt x="793" y="1857"/>
                      <a:pt x="756" y="1807"/>
                      <a:pt x="763" y="1758"/>
                    </a:cubicBezTo>
                    <a:cubicBezTo>
                      <a:pt x="768" y="1707"/>
                      <a:pt x="806" y="1672"/>
                      <a:pt x="855" y="1672"/>
                    </a:cubicBezTo>
                    <a:close/>
                    <a:moveTo>
                      <a:pt x="1402" y="1727"/>
                    </a:moveTo>
                    <a:cubicBezTo>
                      <a:pt x="1406" y="1727"/>
                      <a:pt x="1410" y="1727"/>
                      <a:pt x="1414" y="1727"/>
                    </a:cubicBezTo>
                    <a:cubicBezTo>
                      <a:pt x="1463" y="1734"/>
                      <a:pt x="1500" y="1783"/>
                      <a:pt x="1500" y="1832"/>
                    </a:cubicBezTo>
                    <a:cubicBezTo>
                      <a:pt x="1494" y="1883"/>
                      <a:pt x="1452" y="1919"/>
                      <a:pt x="1401" y="1919"/>
                    </a:cubicBezTo>
                    <a:cubicBezTo>
                      <a:pt x="1397" y="1919"/>
                      <a:pt x="1393" y="1918"/>
                      <a:pt x="1389" y="1918"/>
                    </a:cubicBezTo>
                    <a:cubicBezTo>
                      <a:pt x="1340" y="1912"/>
                      <a:pt x="1303" y="1863"/>
                      <a:pt x="1309" y="1814"/>
                    </a:cubicBezTo>
                    <a:cubicBezTo>
                      <a:pt x="1309" y="1762"/>
                      <a:pt x="1352" y="1727"/>
                      <a:pt x="1402" y="1727"/>
                    </a:cubicBezTo>
                    <a:close/>
                    <a:moveTo>
                      <a:pt x="337" y="1"/>
                    </a:moveTo>
                    <a:cubicBezTo>
                      <a:pt x="269" y="1"/>
                      <a:pt x="208" y="42"/>
                      <a:pt x="185" y="106"/>
                    </a:cubicBezTo>
                    <a:lnTo>
                      <a:pt x="210" y="106"/>
                    </a:lnTo>
                    <a:lnTo>
                      <a:pt x="197" y="198"/>
                    </a:lnTo>
                    <a:lnTo>
                      <a:pt x="167" y="198"/>
                    </a:lnTo>
                    <a:lnTo>
                      <a:pt x="154" y="314"/>
                    </a:lnTo>
                    <a:lnTo>
                      <a:pt x="185" y="314"/>
                    </a:lnTo>
                    <a:lnTo>
                      <a:pt x="179" y="407"/>
                    </a:lnTo>
                    <a:lnTo>
                      <a:pt x="148" y="407"/>
                    </a:lnTo>
                    <a:lnTo>
                      <a:pt x="136" y="523"/>
                    </a:lnTo>
                    <a:lnTo>
                      <a:pt x="167" y="530"/>
                    </a:lnTo>
                    <a:lnTo>
                      <a:pt x="154" y="622"/>
                    </a:lnTo>
                    <a:lnTo>
                      <a:pt x="124" y="616"/>
                    </a:lnTo>
                    <a:lnTo>
                      <a:pt x="111" y="732"/>
                    </a:lnTo>
                    <a:lnTo>
                      <a:pt x="142" y="738"/>
                    </a:lnTo>
                    <a:lnTo>
                      <a:pt x="136" y="831"/>
                    </a:lnTo>
                    <a:lnTo>
                      <a:pt x="105" y="824"/>
                    </a:lnTo>
                    <a:lnTo>
                      <a:pt x="93" y="941"/>
                    </a:lnTo>
                    <a:lnTo>
                      <a:pt x="124" y="947"/>
                    </a:lnTo>
                    <a:lnTo>
                      <a:pt x="111" y="1039"/>
                    </a:lnTo>
                    <a:lnTo>
                      <a:pt x="81" y="1039"/>
                    </a:lnTo>
                    <a:lnTo>
                      <a:pt x="68" y="1156"/>
                    </a:lnTo>
                    <a:lnTo>
                      <a:pt x="99" y="1156"/>
                    </a:lnTo>
                    <a:lnTo>
                      <a:pt x="93" y="1248"/>
                    </a:lnTo>
                    <a:lnTo>
                      <a:pt x="62" y="1248"/>
                    </a:lnTo>
                    <a:lnTo>
                      <a:pt x="50" y="1365"/>
                    </a:lnTo>
                    <a:lnTo>
                      <a:pt x="81" y="1365"/>
                    </a:lnTo>
                    <a:lnTo>
                      <a:pt x="68" y="1457"/>
                    </a:lnTo>
                    <a:lnTo>
                      <a:pt x="38" y="1457"/>
                    </a:lnTo>
                    <a:lnTo>
                      <a:pt x="25" y="1574"/>
                    </a:lnTo>
                    <a:lnTo>
                      <a:pt x="56" y="1574"/>
                    </a:lnTo>
                    <a:lnTo>
                      <a:pt x="50" y="1666"/>
                    </a:lnTo>
                    <a:lnTo>
                      <a:pt x="19" y="1666"/>
                    </a:lnTo>
                    <a:lnTo>
                      <a:pt x="7" y="1783"/>
                    </a:lnTo>
                    <a:lnTo>
                      <a:pt x="38" y="1783"/>
                    </a:lnTo>
                    <a:lnTo>
                      <a:pt x="25" y="1881"/>
                    </a:lnTo>
                    <a:lnTo>
                      <a:pt x="1" y="1875"/>
                    </a:lnTo>
                    <a:lnTo>
                      <a:pt x="1" y="1875"/>
                    </a:lnTo>
                    <a:cubicBezTo>
                      <a:pt x="1" y="1955"/>
                      <a:pt x="62" y="2022"/>
                      <a:pt x="142" y="2035"/>
                    </a:cubicBezTo>
                    <a:lnTo>
                      <a:pt x="154" y="2035"/>
                    </a:lnTo>
                    <a:lnTo>
                      <a:pt x="154" y="1998"/>
                    </a:lnTo>
                    <a:lnTo>
                      <a:pt x="247" y="2004"/>
                    </a:lnTo>
                    <a:lnTo>
                      <a:pt x="247" y="2041"/>
                    </a:lnTo>
                    <a:lnTo>
                      <a:pt x="363" y="2053"/>
                    </a:lnTo>
                    <a:lnTo>
                      <a:pt x="363" y="2016"/>
                    </a:lnTo>
                    <a:lnTo>
                      <a:pt x="455" y="2029"/>
                    </a:lnTo>
                    <a:lnTo>
                      <a:pt x="455" y="2065"/>
                    </a:lnTo>
                    <a:lnTo>
                      <a:pt x="572" y="2078"/>
                    </a:lnTo>
                    <a:lnTo>
                      <a:pt x="572" y="2041"/>
                    </a:lnTo>
                    <a:lnTo>
                      <a:pt x="670" y="2047"/>
                    </a:lnTo>
                    <a:lnTo>
                      <a:pt x="664" y="2084"/>
                    </a:lnTo>
                    <a:lnTo>
                      <a:pt x="781" y="2096"/>
                    </a:lnTo>
                    <a:lnTo>
                      <a:pt x="787" y="2059"/>
                    </a:lnTo>
                    <a:lnTo>
                      <a:pt x="879" y="2072"/>
                    </a:lnTo>
                    <a:lnTo>
                      <a:pt x="873" y="2108"/>
                    </a:lnTo>
                    <a:lnTo>
                      <a:pt x="990" y="2121"/>
                    </a:lnTo>
                    <a:lnTo>
                      <a:pt x="996" y="2084"/>
                    </a:lnTo>
                    <a:lnTo>
                      <a:pt x="1088" y="2090"/>
                    </a:lnTo>
                    <a:lnTo>
                      <a:pt x="1082" y="2127"/>
                    </a:lnTo>
                    <a:lnTo>
                      <a:pt x="1199" y="2139"/>
                    </a:lnTo>
                    <a:lnTo>
                      <a:pt x="1205" y="2102"/>
                    </a:lnTo>
                    <a:lnTo>
                      <a:pt x="1297" y="2115"/>
                    </a:lnTo>
                    <a:lnTo>
                      <a:pt x="1291" y="2151"/>
                    </a:lnTo>
                    <a:lnTo>
                      <a:pt x="1408" y="2164"/>
                    </a:lnTo>
                    <a:lnTo>
                      <a:pt x="1414" y="2127"/>
                    </a:lnTo>
                    <a:lnTo>
                      <a:pt x="1506" y="2133"/>
                    </a:lnTo>
                    <a:lnTo>
                      <a:pt x="1500" y="2170"/>
                    </a:lnTo>
                    <a:lnTo>
                      <a:pt x="1512" y="2170"/>
                    </a:lnTo>
                    <a:cubicBezTo>
                      <a:pt x="1520" y="2171"/>
                      <a:pt x="1527" y="2172"/>
                      <a:pt x="1534" y="2172"/>
                    </a:cubicBezTo>
                    <a:cubicBezTo>
                      <a:pt x="1605" y="2172"/>
                      <a:pt x="1667" y="2119"/>
                      <a:pt x="1684" y="2047"/>
                    </a:cubicBezTo>
                    <a:lnTo>
                      <a:pt x="1653" y="2041"/>
                    </a:lnTo>
                    <a:lnTo>
                      <a:pt x="1666" y="1949"/>
                    </a:lnTo>
                    <a:lnTo>
                      <a:pt x="1696" y="1955"/>
                    </a:lnTo>
                    <a:lnTo>
                      <a:pt x="1709" y="1838"/>
                    </a:lnTo>
                    <a:lnTo>
                      <a:pt x="1678" y="1832"/>
                    </a:lnTo>
                    <a:lnTo>
                      <a:pt x="1684" y="1740"/>
                    </a:lnTo>
                    <a:lnTo>
                      <a:pt x="1715" y="1746"/>
                    </a:lnTo>
                    <a:lnTo>
                      <a:pt x="1727" y="1629"/>
                    </a:lnTo>
                    <a:lnTo>
                      <a:pt x="1696" y="1623"/>
                    </a:lnTo>
                    <a:lnTo>
                      <a:pt x="1709" y="1531"/>
                    </a:lnTo>
                    <a:lnTo>
                      <a:pt x="1739" y="1537"/>
                    </a:lnTo>
                    <a:lnTo>
                      <a:pt x="1752" y="1420"/>
                    </a:lnTo>
                    <a:lnTo>
                      <a:pt x="1721" y="1414"/>
                    </a:lnTo>
                    <a:lnTo>
                      <a:pt x="1727" y="1322"/>
                    </a:lnTo>
                    <a:lnTo>
                      <a:pt x="1758" y="1322"/>
                    </a:lnTo>
                    <a:lnTo>
                      <a:pt x="1770" y="1205"/>
                    </a:lnTo>
                    <a:lnTo>
                      <a:pt x="1739" y="1205"/>
                    </a:lnTo>
                    <a:lnTo>
                      <a:pt x="1752" y="1113"/>
                    </a:lnTo>
                    <a:lnTo>
                      <a:pt x="1782" y="1113"/>
                    </a:lnTo>
                    <a:lnTo>
                      <a:pt x="1795" y="996"/>
                    </a:lnTo>
                    <a:lnTo>
                      <a:pt x="1764" y="996"/>
                    </a:lnTo>
                    <a:lnTo>
                      <a:pt x="1770" y="904"/>
                    </a:lnTo>
                    <a:lnTo>
                      <a:pt x="1801" y="904"/>
                    </a:lnTo>
                    <a:lnTo>
                      <a:pt x="1813" y="788"/>
                    </a:lnTo>
                    <a:lnTo>
                      <a:pt x="1782" y="788"/>
                    </a:lnTo>
                    <a:lnTo>
                      <a:pt x="1795" y="695"/>
                    </a:lnTo>
                    <a:lnTo>
                      <a:pt x="1825" y="695"/>
                    </a:lnTo>
                    <a:lnTo>
                      <a:pt x="1838" y="579"/>
                    </a:lnTo>
                    <a:lnTo>
                      <a:pt x="1807" y="573"/>
                    </a:lnTo>
                    <a:lnTo>
                      <a:pt x="1813" y="480"/>
                    </a:lnTo>
                    <a:lnTo>
                      <a:pt x="1844" y="480"/>
                    </a:lnTo>
                    <a:lnTo>
                      <a:pt x="1856" y="364"/>
                    </a:lnTo>
                    <a:lnTo>
                      <a:pt x="1825" y="364"/>
                    </a:lnTo>
                    <a:lnTo>
                      <a:pt x="1838" y="271"/>
                    </a:lnTo>
                    <a:lnTo>
                      <a:pt x="1862" y="271"/>
                    </a:lnTo>
                    <a:cubicBezTo>
                      <a:pt x="1850" y="204"/>
                      <a:pt x="1795" y="149"/>
                      <a:pt x="1721" y="142"/>
                    </a:cubicBezTo>
                    <a:lnTo>
                      <a:pt x="1709" y="136"/>
                    </a:lnTo>
                    <a:lnTo>
                      <a:pt x="1709" y="173"/>
                    </a:lnTo>
                    <a:lnTo>
                      <a:pt x="1617" y="161"/>
                    </a:lnTo>
                    <a:lnTo>
                      <a:pt x="1617" y="130"/>
                    </a:lnTo>
                    <a:lnTo>
                      <a:pt x="1500" y="118"/>
                    </a:lnTo>
                    <a:lnTo>
                      <a:pt x="1500" y="149"/>
                    </a:lnTo>
                    <a:lnTo>
                      <a:pt x="1402" y="142"/>
                    </a:lnTo>
                    <a:lnTo>
                      <a:pt x="1408" y="106"/>
                    </a:lnTo>
                    <a:lnTo>
                      <a:pt x="1291" y="93"/>
                    </a:lnTo>
                    <a:lnTo>
                      <a:pt x="1285" y="130"/>
                    </a:lnTo>
                    <a:lnTo>
                      <a:pt x="1193" y="118"/>
                    </a:lnTo>
                    <a:lnTo>
                      <a:pt x="1199" y="87"/>
                    </a:lnTo>
                    <a:lnTo>
                      <a:pt x="1082" y="75"/>
                    </a:lnTo>
                    <a:lnTo>
                      <a:pt x="1076" y="106"/>
                    </a:lnTo>
                    <a:lnTo>
                      <a:pt x="984" y="99"/>
                    </a:lnTo>
                    <a:lnTo>
                      <a:pt x="990" y="63"/>
                    </a:lnTo>
                    <a:lnTo>
                      <a:pt x="873" y="50"/>
                    </a:lnTo>
                    <a:lnTo>
                      <a:pt x="867" y="87"/>
                    </a:lnTo>
                    <a:lnTo>
                      <a:pt x="775" y="75"/>
                    </a:lnTo>
                    <a:lnTo>
                      <a:pt x="781" y="44"/>
                    </a:lnTo>
                    <a:lnTo>
                      <a:pt x="664" y="32"/>
                    </a:lnTo>
                    <a:lnTo>
                      <a:pt x="658" y="63"/>
                    </a:lnTo>
                    <a:lnTo>
                      <a:pt x="566" y="56"/>
                    </a:lnTo>
                    <a:lnTo>
                      <a:pt x="566" y="20"/>
                    </a:lnTo>
                    <a:lnTo>
                      <a:pt x="449" y="7"/>
                    </a:lnTo>
                    <a:lnTo>
                      <a:pt x="449" y="44"/>
                    </a:lnTo>
                    <a:lnTo>
                      <a:pt x="357" y="32"/>
                    </a:lnTo>
                    <a:lnTo>
                      <a:pt x="357" y="1"/>
                    </a:lnTo>
                    <a:lnTo>
                      <a:pt x="351" y="1"/>
                    </a:lnTo>
                    <a:cubicBezTo>
                      <a:pt x="346" y="1"/>
                      <a:pt x="342" y="1"/>
                      <a:pt x="3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1588;p22"/>
              <p:cNvSpPr/>
              <p:nvPr/>
            </p:nvSpPr>
            <p:spPr>
              <a:xfrm>
                <a:off x="4003036" y="4307658"/>
                <a:ext cx="206291" cy="172324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1659" extrusionOk="0">
                    <a:moveTo>
                      <a:pt x="443" y="203"/>
                    </a:moveTo>
                    <a:cubicBezTo>
                      <a:pt x="492" y="203"/>
                      <a:pt x="529" y="246"/>
                      <a:pt x="529" y="295"/>
                    </a:cubicBezTo>
                    <a:cubicBezTo>
                      <a:pt x="529" y="344"/>
                      <a:pt x="486" y="387"/>
                      <a:pt x="437" y="387"/>
                    </a:cubicBezTo>
                    <a:cubicBezTo>
                      <a:pt x="388" y="381"/>
                      <a:pt x="351" y="338"/>
                      <a:pt x="351" y="289"/>
                    </a:cubicBezTo>
                    <a:cubicBezTo>
                      <a:pt x="351" y="240"/>
                      <a:pt x="394" y="203"/>
                      <a:pt x="443" y="203"/>
                    </a:cubicBezTo>
                    <a:close/>
                    <a:moveTo>
                      <a:pt x="849" y="215"/>
                    </a:moveTo>
                    <a:cubicBezTo>
                      <a:pt x="898" y="215"/>
                      <a:pt x="935" y="258"/>
                      <a:pt x="935" y="307"/>
                    </a:cubicBezTo>
                    <a:cubicBezTo>
                      <a:pt x="935" y="356"/>
                      <a:pt x="892" y="399"/>
                      <a:pt x="842" y="399"/>
                    </a:cubicBezTo>
                    <a:cubicBezTo>
                      <a:pt x="793" y="393"/>
                      <a:pt x="750" y="350"/>
                      <a:pt x="756" y="301"/>
                    </a:cubicBezTo>
                    <a:cubicBezTo>
                      <a:pt x="756" y="252"/>
                      <a:pt x="799" y="215"/>
                      <a:pt x="849" y="215"/>
                    </a:cubicBezTo>
                    <a:close/>
                    <a:moveTo>
                      <a:pt x="1254" y="227"/>
                    </a:moveTo>
                    <a:cubicBezTo>
                      <a:pt x="1303" y="227"/>
                      <a:pt x="1340" y="270"/>
                      <a:pt x="1340" y="320"/>
                    </a:cubicBezTo>
                    <a:cubicBezTo>
                      <a:pt x="1340" y="369"/>
                      <a:pt x="1297" y="412"/>
                      <a:pt x="1248" y="412"/>
                    </a:cubicBezTo>
                    <a:cubicBezTo>
                      <a:pt x="1199" y="406"/>
                      <a:pt x="1156" y="369"/>
                      <a:pt x="1156" y="313"/>
                    </a:cubicBezTo>
                    <a:cubicBezTo>
                      <a:pt x="1162" y="264"/>
                      <a:pt x="1205" y="227"/>
                      <a:pt x="1254" y="227"/>
                    </a:cubicBezTo>
                    <a:close/>
                    <a:moveTo>
                      <a:pt x="1653" y="240"/>
                    </a:moveTo>
                    <a:cubicBezTo>
                      <a:pt x="1709" y="240"/>
                      <a:pt x="1746" y="283"/>
                      <a:pt x="1746" y="332"/>
                    </a:cubicBezTo>
                    <a:cubicBezTo>
                      <a:pt x="1739" y="387"/>
                      <a:pt x="1703" y="424"/>
                      <a:pt x="1647" y="424"/>
                    </a:cubicBezTo>
                    <a:cubicBezTo>
                      <a:pt x="1598" y="418"/>
                      <a:pt x="1561" y="381"/>
                      <a:pt x="1561" y="326"/>
                    </a:cubicBezTo>
                    <a:cubicBezTo>
                      <a:pt x="1561" y="277"/>
                      <a:pt x="1604" y="240"/>
                      <a:pt x="1653" y="240"/>
                    </a:cubicBezTo>
                    <a:close/>
                    <a:moveTo>
                      <a:pt x="425" y="719"/>
                    </a:moveTo>
                    <a:cubicBezTo>
                      <a:pt x="480" y="725"/>
                      <a:pt x="517" y="768"/>
                      <a:pt x="517" y="817"/>
                    </a:cubicBezTo>
                    <a:cubicBezTo>
                      <a:pt x="511" y="866"/>
                      <a:pt x="468" y="903"/>
                      <a:pt x="419" y="903"/>
                    </a:cubicBezTo>
                    <a:cubicBezTo>
                      <a:pt x="369" y="903"/>
                      <a:pt x="333" y="860"/>
                      <a:pt x="333" y="811"/>
                    </a:cubicBezTo>
                    <a:cubicBezTo>
                      <a:pt x="333" y="762"/>
                      <a:pt x="376" y="719"/>
                      <a:pt x="425" y="719"/>
                    </a:cubicBezTo>
                    <a:close/>
                    <a:moveTo>
                      <a:pt x="821" y="737"/>
                    </a:moveTo>
                    <a:cubicBezTo>
                      <a:pt x="824" y="737"/>
                      <a:pt x="827" y="737"/>
                      <a:pt x="830" y="737"/>
                    </a:cubicBezTo>
                    <a:cubicBezTo>
                      <a:pt x="879" y="737"/>
                      <a:pt x="922" y="780"/>
                      <a:pt x="916" y="829"/>
                    </a:cubicBezTo>
                    <a:cubicBezTo>
                      <a:pt x="916" y="879"/>
                      <a:pt x="873" y="915"/>
                      <a:pt x="824" y="915"/>
                    </a:cubicBezTo>
                    <a:cubicBezTo>
                      <a:pt x="775" y="915"/>
                      <a:pt x="738" y="872"/>
                      <a:pt x="738" y="823"/>
                    </a:cubicBezTo>
                    <a:cubicBezTo>
                      <a:pt x="738" y="777"/>
                      <a:pt x="776" y="737"/>
                      <a:pt x="821" y="737"/>
                    </a:cubicBezTo>
                    <a:close/>
                    <a:moveTo>
                      <a:pt x="1226" y="749"/>
                    </a:moveTo>
                    <a:cubicBezTo>
                      <a:pt x="1229" y="749"/>
                      <a:pt x="1232" y="749"/>
                      <a:pt x="1236" y="750"/>
                    </a:cubicBezTo>
                    <a:cubicBezTo>
                      <a:pt x="1285" y="750"/>
                      <a:pt x="1328" y="793"/>
                      <a:pt x="1322" y="842"/>
                    </a:cubicBezTo>
                    <a:cubicBezTo>
                      <a:pt x="1322" y="891"/>
                      <a:pt x="1279" y="928"/>
                      <a:pt x="1229" y="928"/>
                    </a:cubicBezTo>
                    <a:cubicBezTo>
                      <a:pt x="1180" y="928"/>
                      <a:pt x="1137" y="885"/>
                      <a:pt x="1143" y="836"/>
                    </a:cubicBezTo>
                    <a:cubicBezTo>
                      <a:pt x="1143" y="790"/>
                      <a:pt x="1181" y="749"/>
                      <a:pt x="1226" y="749"/>
                    </a:cubicBezTo>
                    <a:close/>
                    <a:moveTo>
                      <a:pt x="1632" y="761"/>
                    </a:moveTo>
                    <a:cubicBezTo>
                      <a:pt x="1635" y="761"/>
                      <a:pt x="1638" y="761"/>
                      <a:pt x="1641" y="762"/>
                    </a:cubicBezTo>
                    <a:cubicBezTo>
                      <a:pt x="1690" y="762"/>
                      <a:pt x="1727" y="805"/>
                      <a:pt x="1727" y="854"/>
                    </a:cubicBezTo>
                    <a:cubicBezTo>
                      <a:pt x="1727" y="903"/>
                      <a:pt x="1684" y="940"/>
                      <a:pt x="1635" y="940"/>
                    </a:cubicBezTo>
                    <a:cubicBezTo>
                      <a:pt x="1586" y="940"/>
                      <a:pt x="1543" y="897"/>
                      <a:pt x="1549" y="848"/>
                    </a:cubicBezTo>
                    <a:cubicBezTo>
                      <a:pt x="1549" y="802"/>
                      <a:pt x="1587" y="761"/>
                      <a:pt x="1632" y="761"/>
                    </a:cubicBezTo>
                    <a:close/>
                    <a:moveTo>
                      <a:pt x="412" y="1241"/>
                    </a:moveTo>
                    <a:cubicBezTo>
                      <a:pt x="462" y="1241"/>
                      <a:pt x="498" y="1284"/>
                      <a:pt x="498" y="1333"/>
                    </a:cubicBezTo>
                    <a:cubicBezTo>
                      <a:pt x="498" y="1382"/>
                      <a:pt x="455" y="1425"/>
                      <a:pt x="406" y="1425"/>
                    </a:cubicBezTo>
                    <a:cubicBezTo>
                      <a:pt x="357" y="1419"/>
                      <a:pt x="314" y="1382"/>
                      <a:pt x="320" y="1327"/>
                    </a:cubicBezTo>
                    <a:cubicBezTo>
                      <a:pt x="320" y="1278"/>
                      <a:pt x="363" y="1241"/>
                      <a:pt x="412" y="1241"/>
                    </a:cubicBezTo>
                    <a:close/>
                    <a:moveTo>
                      <a:pt x="818" y="1253"/>
                    </a:moveTo>
                    <a:cubicBezTo>
                      <a:pt x="867" y="1253"/>
                      <a:pt x="904" y="1296"/>
                      <a:pt x="904" y="1346"/>
                    </a:cubicBezTo>
                    <a:cubicBezTo>
                      <a:pt x="904" y="1401"/>
                      <a:pt x="861" y="1438"/>
                      <a:pt x="812" y="1438"/>
                    </a:cubicBezTo>
                    <a:cubicBezTo>
                      <a:pt x="763" y="1432"/>
                      <a:pt x="720" y="1395"/>
                      <a:pt x="720" y="1339"/>
                    </a:cubicBezTo>
                    <a:cubicBezTo>
                      <a:pt x="726" y="1290"/>
                      <a:pt x="769" y="1253"/>
                      <a:pt x="818" y="1253"/>
                    </a:cubicBezTo>
                    <a:close/>
                    <a:moveTo>
                      <a:pt x="1217" y="1266"/>
                    </a:moveTo>
                    <a:cubicBezTo>
                      <a:pt x="1272" y="1266"/>
                      <a:pt x="1309" y="1309"/>
                      <a:pt x="1309" y="1358"/>
                    </a:cubicBezTo>
                    <a:cubicBezTo>
                      <a:pt x="1303" y="1413"/>
                      <a:pt x="1260" y="1450"/>
                      <a:pt x="1211" y="1450"/>
                    </a:cubicBezTo>
                    <a:cubicBezTo>
                      <a:pt x="1162" y="1444"/>
                      <a:pt x="1125" y="1407"/>
                      <a:pt x="1125" y="1352"/>
                    </a:cubicBezTo>
                    <a:cubicBezTo>
                      <a:pt x="1125" y="1303"/>
                      <a:pt x="1168" y="1266"/>
                      <a:pt x="1217" y="1266"/>
                    </a:cubicBezTo>
                    <a:close/>
                    <a:moveTo>
                      <a:pt x="1623" y="1278"/>
                    </a:moveTo>
                    <a:cubicBezTo>
                      <a:pt x="1672" y="1278"/>
                      <a:pt x="1715" y="1321"/>
                      <a:pt x="1709" y="1376"/>
                    </a:cubicBezTo>
                    <a:cubicBezTo>
                      <a:pt x="1709" y="1425"/>
                      <a:pt x="1666" y="1462"/>
                      <a:pt x="1617" y="1462"/>
                    </a:cubicBezTo>
                    <a:cubicBezTo>
                      <a:pt x="1567" y="1456"/>
                      <a:pt x="1531" y="1419"/>
                      <a:pt x="1531" y="1370"/>
                    </a:cubicBezTo>
                    <a:cubicBezTo>
                      <a:pt x="1531" y="1315"/>
                      <a:pt x="1574" y="1278"/>
                      <a:pt x="1623" y="1278"/>
                    </a:cubicBezTo>
                    <a:close/>
                    <a:moveTo>
                      <a:pt x="161" y="0"/>
                    </a:moveTo>
                    <a:cubicBezTo>
                      <a:pt x="99" y="19"/>
                      <a:pt x="50" y="74"/>
                      <a:pt x="44" y="148"/>
                    </a:cubicBezTo>
                    <a:lnTo>
                      <a:pt x="44" y="154"/>
                    </a:lnTo>
                    <a:lnTo>
                      <a:pt x="81" y="154"/>
                    </a:lnTo>
                    <a:lnTo>
                      <a:pt x="74" y="240"/>
                    </a:lnTo>
                    <a:lnTo>
                      <a:pt x="44" y="240"/>
                    </a:lnTo>
                    <a:lnTo>
                      <a:pt x="38" y="350"/>
                    </a:lnTo>
                    <a:lnTo>
                      <a:pt x="68" y="356"/>
                    </a:lnTo>
                    <a:lnTo>
                      <a:pt x="68" y="442"/>
                    </a:lnTo>
                    <a:lnTo>
                      <a:pt x="38" y="442"/>
                    </a:lnTo>
                    <a:lnTo>
                      <a:pt x="31" y="553"/>
                    </a:lnTo>
                    <a:lnTo>
                      <a:pt x="62" y="553"/>
                    </a:lnTo>
                    <a:lnTo>
                      <a:pt x="62" y="639"/>
                    </a:lnTo>
                    <a:lnTo>
                      <a:pt x="31" y="639"/>
                    </a:lnTo>
                    <a:lnTo>
                      <a:pt x="25" y="750"/>
                    </a:lnTo>
                    <a:lnTo>
                      <a:pt x="56" y="756"/>
                    </a:lnTo>
                    <a:lnTo>
                      <a:pt x="56" y="842"/>
                    </a:lnTo>
                    <a:lnTo>
                      <a:pt x="25" y="842"/>
                    </a:lnTo>
                    <a:lnTo>
                      <a:pt x="19" y="952"/>
                    </a:lnTo>
                    <a:lnTo>
                      <a:pt x="50" y="952"/>
                    </a:lnTo>
                    <a:lnTo>
                      <a:pt x="50" y="1038"/>
                    </a:lnTo>
                    <a:lnTo>
                      <a:pt x="13" y="1038"/>
                    </a:lnTo>
                    <a:lnTo>
                      <a:pt x="13" y="1149"/>
                    </a:lnTo>
                    <a:lnTo>
                      <a:pt x="44" y="1155"/>
                    </a:lnTo>
                    <a:lnTo>
                      <a:pt x="38" y="1241"/>
                    </a:lnTo>
                    <a:lnTo>
                      <a:pt x="7" y="1241"/>
                    </a:lnTo>
                    <a:lnTo>
                      <a:pt x="7" y="1352"/>
                    </a:lnTo>
                    <a:lnTo>
                      <a:pt x="38" y="1352"/>
                    </a:lnTo>
                    <a:lnTo>
                      <a:pt x="31" y="1438"/>
                    </a:lnTo>
                    <a:lnTo>
                      <a:pt x="1" y="1438"/>
                    </a:lnTo>
                    <a:lnTo>
                      <a:pt x="1" y="1450"/>
                    </a:lnTo>
                    <a:cubicBezTo>
                      <a:pt x="1" y="1518"/>
                      <a:pt x="44" y="1579"/>
                      <a:pt x="111" y="1597"/>
                    </a:cubicBezTo>
                    <a:lnTo>
                      <a:pt x="111" y="1579"/>
                    </a:lnTo>
                    <a:lnTo>
                      <a:pt x="197" y="1579"/>
                    </a:lnTo>
                    <a:lnTo>
                      <a:pt x="197" y="1610"/>
                    </a:lnTo>
                    <a:lnTo>
                      <a:pt x="308" y="1610"/>
                    </a:lnTo>
                    <a:lnTo>
                      <a:pt x="308" y="1585"/>
                    </a:lnTo>
                    <a:lnTo>
                      <a:pt x="400" y="1585"/>
                    </a:lnTo>
                    <a:lnTo>
                      <a:pt x="400" y="1616"/>
                    </a:lnTo>
                    <a:lnTo>
                      <a:pt x="511" y="1622"/>
                    </a:lnTo>
                    <a:lnTo>
                      <a:pt x="511" y="1591"/>
                    </a:lnTo>
                    <a:lnTo>
                      <a:pt x="603" y="1591"/>
                    </a:lnTo>
                    <a:lnTo>
                      <a:pt x="597" y="1622"/>
                    </a:lnTo>
                    <a:lnTo>
                      <a:pt x="713" y="1628"/>
                    </a:lnTo>
                    <a:lnTo>
                      <a:pt x="713" y="1597"/>
                    </a:lnTo>
                    <a:lnTo>
                      <a:pt x="799" y="1597"/>
                    </a:lnTo>
                    <a:lnTo>
                      <a:pt x="799" y="1628"/>
                    </a:lnTo>
                    <a:lnTo>
                      <a:pt x="910" y="1634"/>
                    </a:lnTo>
                    <a:lnTo>
                      <a:pt x="910" y="1604"/>
                    </a:lnTo>
                    <a:lnTo>
                      <a:pt x="1002" y="1604"/>
                    </a:lnTo>
                    <a:lnTo>
                      <a:pt x="996" y="1634"/>
                    </a:lnTo>
                    <a:lnTo>
                      <a:pt x="1107" y="1640"/>
                    </a:lnTo>
                    <a:lnTo>
                      <a:pt x="1113" y="1610"/>
                    </a:lnTo>
                    <a:lnTo>
                      <a:pt x="1199" y="1616"/>
                    </a:lnTo>
                    <a:lnTo>
                      <a:pt x="1199" y="1640"/>
                    </a:lnTo>
                    <a:lnTo>
                      <a:pt x="1309" y="1647"/>
                    </a:lnTo>
                    <a:lnTo>
                      <a:pt x="1309" y="1616"/>
                    </a:lnTo>
                    <a:lnTo>
                      <a:pt x="1401" y="1622"/>
                    </a:lnTo>
                    <a:lnTo>
                      <a:pt x="1395" y="1647"/>
                    </a:lnTo>
                    <a:lnTo>
                      <a:pt x="1506" y="1653"/>
                    </a:lnTo>
                    <a:lnTo>
                      <a:pt x="1512" y="1622"/>
                    </a:lnTo>
                    <a:lnTo>
                      <a:pt x="1598" y="1628"/>
                    </a:lnTo>
                    <a:lnTo>
                      <a:pt x="1598" y="1659"/>
                    </a:lnTo>
                    <a:lnTo>
                      <a:pt x="1709" y="1659"/>
                    </a:lnTo>
                    <a:lnTo>
                      <a:pt x="1709" y="1628"/>
                    </a:lnTo>
                    <a:lnTo>
                      <a:pt x="1795" y="1634"/>
                    </a:lnTo>
                    <a:lnTo>
                      <a:pt x="1795" y="1659"/>
                    </a:lnTo>
                    <a:cubicBezTo>
                      <a:pt x="1875" y="1653"/>
                      <a:pt x="1936" y="1591"/>
                      <a:pt x="1936" y="1511"/>
                    </a:cubicBezTo>
                    <a:lnTo>
                      <a:pt x="1936" y="1505"/>
                    </a:lnTo>
                    <a:lnTo>
                      <a:pt x="1899" y="1505"/>
                    </a:lnTo>
                    <a:lnTo>
                      <a:pt x="1905" y="1419"/>
                    </a:lnTo>
                    <a:lnTo>
                      <a:pt x="1942" y="1419"/>
                    </a:lnTo>
                    <a:lnTo>
                      <a:pt x="1942" y="1309"/>
                    </a:lnTo>
                    <a:lnTo>
                      <a:pt x="1905" y="1309"/>
                    </a:lnTo>
                    <a:lnTo>
                      <a:pt x="1911" y="1217"/>
                    </a:lnTo>
                    <a:lnTo>
                      <a:pt x="1948" y="1217"/>
                    </a:lnTo>
                    <a:lnTo>
                      <a:pt x="1948" y="1106"/>
                    </a:lnTo>
                    <a:lnTo>
                      <a:pt x="1918" y="1106"/>
                    </a:lnTo>
                    <a:lnTo>
                      <a:pt x="1918" y="1020"/>
                    </a:lnTo>
                    <a:lnTo>
                      <a:pt x="1954" y="1020"/>
                    </a:lnTo>
                    <a:lnTo>
                      <a:pt x="1954" y="909"/>
                    </a:lnTo>
                    <a:lnTo>
                      <a:pt x="1924" y="909"/>
                    </a:lnTo>
                    <a:lnTo>
                      <a:pt x="1924" y="817"/>
                    </a:lnTo>
                    <a:lnTo>
                      <a:pt x="1961" y="817"/>
                    </a:lnTo>
                    <a:lnTo>
                      <a:pt x="1967" y="707"/>
                    </a:lnTo>
                    <a:lnTo>
                      <a:pt x="1930" y="707"/>
                    </a:lnTo>
                    <a:lnTo>
                      <a:pt x="1930" y="621"/>
                    </a:lnTo>
                    <a:lnTo>
                      <a:pt x="1967" y="621"/>
                    </a:lnTo>
                    <a:lnTo>
                      <a:pt x="1973" y="510"/>
                    </a:lnTo>
                    <a:lnTo>
                      <a:pt x="1936" y="510"/>
                    </a:lnTo>
                    <a:lnTo>
                      <a:pt x="1936" y="418"/>
                    </a:lnTo>
                    <a:lnTo>
                      <a:pt x="1973" y="418"/>
                    </a:lnTo>
                    <a:lnTo>
                      <a:pt x="1979" y="307"/>
                    </a:lnTo>
                    <a:lnTo>
                      <a:pt x="1942" y="307"/>
                    </a:lnTo>
                    <a:lnTo>
                      <a:pt x="1948" y="221"/>
                    </a:lnTo>
                    <a:lnTo>
                      <a:pt x="1979" y="221"/>
                    </a:lnTo>
                    <a:lnTo>
                      <a:pt x="1979" y="215"/>
                    </a:lnTo>
                    <a:cubicBezTo>
                      <a:pt x="1985" y="135"/>
                      <a:pt x="1924" y="68"/>
                      <a:pt x="1850" y="55"/>
                    </a:cubicBezTo>
                    <a:lnTo>
                      <a:pt x="1850" y="86"/>
                    </a:lnTo>
                    <a:lnTo>
                      <a:pt x="1764" y="80"/>
                    </a:lnTo>
                    <a:lnTo>
                      <a:pt x="1764" y="55"/>
                    </a:lnTo>
                    <a:lnTo>
                      <a:pt x="1653" y="49"/>
                    </a:lnTo>
                    <a:lnTo>
                      <a:pt x="1647" y="80"/>
                    </a:lnTo>
                    <a:lnTo>
                      <a:pt x="1561" y="74"/>
                    </a:lnTo>
                    <a:lnTo>
                      <a:pt x="1561" y="43"/>
                    </a:lnTo>
                    <a:lnTo>
                      <a:pt x="1451" y="43"/>
                    </a:lnTo>
                    <a:lnTo>
                      <a:pt x="1451" y="74"/>
                    </a:lnTo>
                    <a:lnTo>
                      <a:pt x="1365" y="68"/>
                    </a:lnTo>
                    <a:lnTo>
                      <a:pt x="1365" y="37"/>
                    </a:lnTo>
                    <a:lnTo>
                      <a:pt x="1254" y="37"/>
                    </a:lnTo>
                    <a:lnTo>
                      <a:pt x="1248" y="62"/>
                    </a:lnTo>
                    <a:lnTo>
                      <a:pt x="1162" y="62"/>
                    </a:lnTo>
                    <a:lnTo>
                      <a:pt x="1162" y="31"/>
                    </a:lnTo>
                    <a:lnTo>
                      <a:pt x="1051" y="31"/>
                    </a:lnTo>
                    <a:lnTo>
                      <a:pt x="1051" y="55"/>
                    </a:lnTo>
                    <a:lnTo>
                      <a:pt x="965" y="55"/>
                    </a:lnTo>
                    <a:lnTo>
                      <a:pt x="965" y="25"/>
                    </a:lnTo>
                    <a:lnTo>
                      <a:pt x="855" y="19"/>
                    </a:lnTo>
                    <a:lnTo>
                      <a:pt x="849" y="49"/>
                    </a:lnTo>
                    <a:lnTo>
                      <a:pt x="763" y="49"/>
                    </a:lnTo>
                    <a:lnTo>
                      <a:pt x="763" y="19"/>
                    </a:lnTo>
                    <a:lnTo>
                      <a:pt x="652" y="12"/>
                    </a:lnTo>
                    <a:lnTo>
                      <a:pt x="652" y="43"/>
                    </a:lnTo>
                    <a:lnTo>
                      <a:pt x="566" y="43"/>
                    </a:lnTo>
                    <a:lnTo>
                      <a:pt x="566" y="12"/>
                    </a:lnTo>
                    <a:lnTo>
                      <a:pt x="449" y="6"/>
                    </a:lnTo>
                    <a:lnTo>
                      <a:pt x="449" y="37"/>
                    </a:lnTo>
                    <a:lnTo>
                      <a:pt x="363" y="31"/>
                    </a:lnTo>
                    <a:lnTo>
                      <a:pt x="363" y="6"/>
                    </a:lnTo>
                    <a:lnTo>
                      <a:pt x="253" y="0"/>
                    </a:lnTo>
                    <a:lnTo>
                      <a:pt x="253" y="31"/>
                    </a:lnTo>
                    <a:lnTo>
                      <a:pt x="161" y="25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1589;p22"/>
              <p:cNvSpPr/>
              <p:nvPr/>
            </p:nvSpPr>
            <p:spPr>
              <a:xfrm>
                <a:off x="1793728" y="4277638"/>
                <a:ext cx="791405" cy="213977"/>
              </a:xfrm>
              <a:custGeom>
                <a:avLst/>
                <a:gdLst/>
                <a:ahLst/>
                <a:cxnLst/>
                <a:rect l="l" t="t" r="r" b="b"/>
                <a:pathLst>
                  <a:path w="7619" h="2060" extrusionOk="0">
                    <a:moveTo>
                      <a:pt x="3687" y="0"/>
                    </a:moveTo>
                    <a:cubicBezTo>
                      <a:pt x="3484" y="0"/>
                      <a:pt x="3288" y="13"/>
                      <a:pt x="3097" y="31"/>
                    </a:cubicBezTo>
                    <a:cubicBezTo>
                      <a:pt x="3048" y="283"/>
                      <a:pt x="2987" y="584"/>
                      <a:pt x="2925" y="860"/>
                    </a:cubicBezTo>
                    <a:cubicBezTo>
                      <a:pt x="2796" y="578"/>
                      <a:pt x="2815" y="295"/>
                      <a:pt x="2882" y="56"/>
                    </a:cubicBezTo>
                    <a:lnTo>
                      <a:pt x="2882" y="56"/>
                    </a:lnTo>
                    <a:cubicBezTo>
                      <a:pt x="2667" y="80"/>
                      <a:pt x="2458" y="117"/>
                      <a:pt x="2262" y="160"/>
                    </a:cubicBezTo>
                    <a:cubicBezTo>
                      <a:pt x="2213" y="332"/>
                      <a:pt x="2157" y="523"/>
                      <a:pt x="2102" y="701"/>
                    </a:cubicBezTo>
                    <a:cubicBezTo>
                      <a:pt x="2041" y="529"/>
                      <a:pt x="2041" y="357"/>
                      <a:pt x="2065" y="209"/>
                    </a:cubicBezTo>
                    <a:lnTo>
                      <a:pt x="2065" y="209"/>
                    </a:lnTo>
                    <a:cubicBezTo>
                      <a:pt x="836" y="516"/>
                      <a:pt x="1" y="1106"/>
                      <a:pt x="1" y="1641"/>
                    </a:cubicBezTo>
                    <a:cubicBezTo>
                      <a:pt x="1" y="2029"/>
                      <a:pt x="284" y="2059"/>
                      <a:pt x="2414" y="2059"/>
                    </a:cubicBezTo>
                    <a:cubicBezTo>
                      <a:pt x="2812" y="2059"/>
                      <a:pt x="3274" y="2058"/>
                      <a:pt x="3810" y="2058"/>
                    </a:cubicBezTo>
                    <a:cubicBezTo>
                      <a:pt x="7213" y="2058"/>
                      <a:pt x="7619" y="2003"/>
                      <a:pt x="7619" y="1641"/>
                    </a:cubicBezTo>
                    <a:cubicBezTo>
                      <a:pt x="7619" y="1039"/>
                      <a:pt x="6832" y="498"/>
                      <a:pt x="5671" y="209"/>
                    </a:cubicBezTo>
                    <a:lnTo>
                      <a:pt x="5671" y="209"/>
                    </a:lnTo>
                    <a:cubicBezTo>
                      <a:pt x="5702" y="363"/>
                      <a:pt x="5696" y="529"/>
                      <a:pt x="5634" y="701"/>
                    </a:cubicBezTo>
                    <a:cubicBezTo>
                      <a:pt x="5585" y="523"/>
                      <a:pt x="5530" y="338"/>
                      <a:pt x="5475" y="166"/>
                    </a:cubicBezTo>
                    <a:cubicBezTo>
                      <a:pt x="5278" y="123"/>
                      <a:pt x="5075" y="86"/>
                      <a:pt x="4860" y="62"/>
                    </a:cubicBezTo>
                    <a:lnTo>
                      <a:pt x="4860" y="62"/>
                    </a:lnTo>
                    <a:cubicBezTo>
                      <a:pt x="4928" y="301"/>
                      <a:pt x="4940" y="578"/>
                      <a:pt x="4811" y="860"/>
                    </a:cubicBezTo>
                    <a:cubicBezTo>
                      <a:pt x="4750" y="584"/>
                      <a:pt x="4695" y="289"/>
                      <a:pt x="4639" y="37"/>
                    </a:cubicBezTo>
                    <a:cubicBezTo>
                      <a:pt x="4400" y="13"/>
                      <a:pt x="4148" y="0"/>
                      <a:pt x="3896" y="0"/>
                    </a:cubicBezTo>
                    <a:cubicBezTo>
                      <a:pt x="3933" y="314"/>
                      <a:pt x="3933" y="701"/>
                      <a:pt x="3810" y="1026"/>
                    </a:cubicBezTo>
                    <a:cubicBezTo>
                      <a:pt x="3669" y="719"/>
                      <a:pt x="3662" y="320"/>
                      <a:pt x="36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1590;p22"/>
              <p:cNvSpPr/>
              <p:nvPr/>
            </p:nvSpPr>
            <p:spPr>
              <a:xfrm>
                <a:off x="3560842" y="3954485"/>
                <a:ext cx="176168" cy="509183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4902" extrusionOk="0">
                    <a:moveTo>
                      <a:pt x="337" y="0"/>
                    </a:moveTo>
                    <a:cubicBezTo>
                      <a:pt x="323" y="0"/>
                      <a:pt x="309" y="1"/>
                      <a:pt x="295" y="3"/>
                    </a:cubicBezTo>
                    <a:cubicBezTo>
                      <a:pt x="0" y="40"/>
                      <a:pt x="56" y="291"/>
                      <a:pt x="332" y="2485"/>
                    </a:cubicBezTo>
                    <a:cubicBezTo>
                      <a:pt x="590" y="4569"/>
                      <a:pt x="663" y="4901"/>
                      <a:pt x="872" y="4901"/>
                    </a:cubicBezTo>
                    <a:cubicBezTo>
                      <a:pt x="882" y="4901"/>
                      <a:pt x="892" y="4901"/>
                      <a:pt x="903" y="4899"/>
                    </a:cubicBezTo>
                    <a:cubicBezTo>
                      <a:pt x="1290" y="4856"/>
                      <a:pt x="1573" y="4303"/>
                      <a:pt x="1665" y="3535"/>
                    </a:cubicBezTo>
                    <a:lnTo>
                      <a:pt x="1665" y="3535"/>
                    </a:lnTo>
                    <a:cubicBezTo>
                      <a:pt x="1607" y="3555"/>
                      <a:pt x="1541" y="3567"/>
                      <a:pt x="1473" y="3567"/>
                    </a:cubicBezTo>
                    <a:cubicBezTo>
                      <a:pt x="1433" y="3567"/>
                      <a:pt x="1392" y="3563"/>
                      <a:pt x="1352" y="3554"/>
                    </a:cubicBezTo>
                    <a:cubicBezTo>
                      <a:pt x="1456" y="3505"/>
                      <a:pt x="1573" y="3449"/>
                      <a:pt x="1677" y="3406"/>
                    </a:cubicBezTo>
                    <a:cubicBezTo>
                      <a:pt x="1690" y="3277"/>
                      <a:pt x="1696" y="3142"/>
                      <a:pt x="1696" y="3001"/>
                    </a:cubicBezTo>
                    <a:lnTo>
                      <a:pt x="1696" y="3001"/>
                    </a:lnTo>
                    <a:cubicBezTo>
                      <a:pt x="1605" y="3039"/>
                      <a:pt x="1502" y="3065"/>
                      <a:pt x="1392" y="3065"/>
                    </a:cubicBezTo>
                    <a:cubicBezTo>
                      <a:pt x="1324" y="3065"/>
                      <a:pt x="1253" y="3055"/>
                      <a:pt x="1180" y="3031"/>
                    </a:cubicBezTo>
                    <a:cubicBezTo>
                      <a:pt x="1352" y="2976"/>
                      <a:pt x="1536" y="2909"/>
                      <a:pt x="1696" y="2859"/>
                    </a:cubicBezTo>
                    <a:cubicBezTo>
                      <a:pt x="1690" y="2700"/>
                      <a:pt x="1677" y="2540"/>
                      <a:pt x="1659" y="2374"/>
                    </a:cubicBezTo>
                    <a:cubicBezTo>
                      <a:pt x="1537" y="2405"/>
                      <a:pt x="1395" y="2428"/>
                      <a:pt x="1251" y="2428"/>
                    </a:cubicBezTo>
                    <a:cubicBezTo>
                      <a:pt x="1164" y="2428"/>
                      <a:pt x="1075" y="2420"/>
                      <a:pt x="989" y="2399"/>
                    </a:cubicBezTo>
                    <a:cubicBezTo>
                      <a:pt x="1180" y="2288"/>
                      <a:pt x="1438" y="2251"/>
                      <a:pt x="1647" y="2239"/>
                    </a:cubicBezTo>
                    <a:cubicBezTo>
                      <a:pt x="1628" y="2110"/>
                      <a:pt x="1604" y="1987"/>
                      <a:pt x="1579" y="1864"/>
                    </a:cubicBezTo>
                    <a:cubicBezTo>
                      <a:pt x="1407" y="1852"/>
                      <a:pt x="1211" y="1833"/>
                      <a:pt x="1026" y="1821"/>
                    </a:cubicBezTo>
                    <a:cubicBezTo>
                      <a:pt x="1151" y="1746"/>
                      <a:pt x="1282" y="1718"/>
                      <a:pt x="1405" y="1718"/>
                    </a:cubicBezTo>
                    <a:cubicBezTo>
                      <a:pt x="1452" y="1718"/>
                      <a:pt x="1498" y="1722"/>
                      <a:pt x="1542" y="1729"/>
                    </a:cubicBezTo>
                    <a:cubicBezTo>
                      <a:pt x="1512" y="1594"/>
                      <a:pt x="1469" y="1459"/>
                      <a:pt x="1426" y="1336"/>
                    </a:cubicBezTo>
                    <a:cubicBezTo>
                      <a:pt x="1309" y="1317"/>
                      <a:pt x="1186" y="1299"/>
                      <a:pt x="1069" y="1274"/>
                    </a:cubicBezTo>
                    <a:cubicBezTo>
                      <a:pt x="1161" y="1231"/>
                      <a:pt x="1252" y="1212"/>
                      <a:pt x="1344" y="1212"/>
                    </a:cubicBezTo>
                    <a:cubicBezTo>
                      <a:pt x="1357" y="1212"/>
                      <a:pt x="1370" y="1212"/>
                      <a:pt x="1383" y="1213"/>
                    </a:cubicBezTo>
                    <a:cubicBezTo>
                      <a:pt x="1100" y="482"/>
                      <a:pt x="670" y="0"/>
                      <a:pt x="3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711004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0" name="Google Shape;760;p20"/>
          <p:cNvCxnSpPr/>
          <p:nvPr/>
        </p:nvCxnSpPr>
        <p:spPr>
          <a:xfrm rot="10800000">
            <a:off x="5704413" y="2946964"/>
            <a:ext cx="15879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61" name="Google Shape;761;p20"/>
          <p:cNvGrpSpPr/>
          <p:nvPr/>
        </p:nvGrpSpPr>
        <p:grpSpPr>
          <a:xfrm>
            <a:off x="4637697" y="2202723"/>
            <a:ext cx="1480275" cy="1941826"/>
            <a:chOff x="4637697" y="2207235"/>
            <a:chExt cx="1480275" cy="1941826"/>
          </a:xfrm>
        </p:grpSpPr>
        <p:sp>
          <p:nvSpPr>
            <p:cNvPr id="762" name="Google Shape;762;p20"/>
            <p:cNvSpPr/>
            <p:nvPr/>
          </p:nvSpPr>
          <p:spPr>
            <a:xfrm>
              <a:off x="4637697" y="2207235"/>
              <a:ext cx="609515" cy="493120"/>
            </a:xfrm>
            <a:custGeom>
              <a:avLst/>
              <a:gdLst/>
              <a:ahLst/>
              <a:cxnLst/>
              <a:rect l="l" t="t" r="r" b="b"/>
              <a:pathLst>
                <a:path w="6661" h="5389" extrusionOk="0">
                  <a:moveTo>
                    <a:pt x="1" y="1"/>
                  </a:moveTo>
                  <a:lnTo>
                    <a:pt x="1" y="1783"/>
                  </a:lnTo>
                  <a:cubicBezTo>
                    <a:pt x="2212" y="2034"/>
                    <a:pt x="4074" y="3441"/>
                    <a:pt x="4965" y="5389"/>
                  </a:cubicBezTo>
                  <a:lnTo>
                    <a:pt x="6660" y="4836"/>
                  </a:lnTo>
                  <a:cubicBezTo>
                    <a:pt x="5524" y="2188"/>
                    <a:pt x="2999" y="271"/>
                    <a:pt x="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0"/>
            <p:cNvSpPr/>
            <p:nvPr/>
          </p:nvSpPr>
          <p:spPr>
            <a:xfrm>
              <a:off x="5101535" y="2524299"/>
              <a:ext cx="1016438" cy="1624763"/>
            </a:xfrm>
            <a:custGeom>
              <a:avLst/>
              <a:gdLst/>
              <a:ahLst/>
              <a:cxnLst/>
              <a:rect l="l" t="t" r="r" b="b"/>
              <a:pathLst>
                <a:path w="11108" h="17756" extrusionOk="0">
                  <a:moveTo>
                    <a:pt x="10493" y="1"/>
                  </a:moveTo>
                  <a:lnTo>
                    <a:pt x="2851" y="2483"/>
                  </a:lnTo>
                  <a:cubicBezTo>
                    <a:pt x="3004" y="3140"/>
                    <a:pt x="3090" y="3822"/>
                    <a:pt x="3090" y="4529"/>
                  </a:cubicBezTo>
                  <a:cubicBezTo>
                    <a:pt x="3090" y="7220"/>
                    <a:pt x="1892" y="9634"/>
                    <a:pt x="0" y="11262"/>
                  </a:cubicBezTo>
                  <a:lnTo>
                    <a:pt x="4718" y="17756"/>
                  </a:lnTo>
                  <a:cubicBezTo>
                    <a:pt x="8613" y="14665"/>
                    <a:pt x="11108" y="9886"/>
                    <a:pt x="11108" y="4529"/>
                  </a:cubicBezTo>
                  <a:cubicBezTo>
                    <a:pt x="11108" y="2962"/>
                    <a:pt x="10893" y="1445"/>
                    <a:pt x="10493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0"/>
            <p:cNvSpPr/>
            <p:nvPr/>
          </p:nvSpPr>
          <p:spPr>
            <a:xfrm>
              <a:off x="5314558" y="3502483"/>
              <a:ext cx="416622" cy="457159"/>
            </a:xfrm>
            <a:custGeom>
              <a:avLst/>
              <a:gdLst/>
              <a:ahLst/>
              <a:cxnLst/>
              <a:rect l="l" t="t" r="r" b="b"/>
              <a:pathLst>
                <a:path w="4553" h="4996" extrusionOk="0">
                  <a:moveTo>
                    <a:pt x="1900" y="0"/>
                  </a:moveTo>
                  <a:cubicBezTo>
                    <a:pt x="1659" y="0"/>
                    <a:pt x="1439" y="161"/>
                    <a:pt x="1370" y="394"/>
                  </a:cubicBezTo>
                  <a:cubicBezTo>
                    <a:pt x="1284" y="253"/>
                    <a:pt x="1143" y="142"/>
                    <a:pt x="965" y="99"/>
                  </a:cubicBezTo>
                  <a:cubicBezTo>
                    <a:pt x="919" y="89"/>
                    <a:pt x="874" y="84"/>
                    <a:pt x="829" y="84"/>
                  </a:cubicBezTo>
                  <a:cubicBezTo>
                    <a:pt x="536" y="84"/>
                    <a:pt x="273" y="285"/>
                    <a:pt x="209" y="578"/>
                  </a:cubicBezTo>
                  <a:cubicBezTo>
                    <a:pt x="160" y="799"/>
                    <a:pt x="234" y="1014"/>
                    <a:pt x="381" y="1162"/>
                  </a:cubicBezTo>
                  <a:cubicBezTo>
                    <a:pt x="228" y="1248"/>
                    <a:pt x="111" y="1389"/>
                    <a:pt x="68" y="1573"/>
                  </a:cubicBezTo>
                  <a:cubicBezTo>
                    <a:pt x="0" y="1899"/>
                    <a:pt x="203" y="2225"/>
                    <a:pt x="523" y="2304"/>
                  </a:cubicBezTo>
                  <a:cubicBezTo>
                    <a:pt x="437" y="2384"/>
                    <a:pt x="375" y="2489"/>
                    <a:pt x="351" y="2605"/>
                  </a:cubicBezTo>
                  <a:cubicBezTo>
                    <a:pt x="283" y="2913"/>
                    <a:pt x="467" y="3214"/>
                    <a:pt x="762" y="3300"/>
                  </a:cubicBezTo>
                  <a:cubicBezTo>
                    <a:pt x="750" y="3324"/>
                    <a:pt x="738" y="3355"/>
                    <a:pt x="732" y="3392"/>
                  </a:cubicBezTo>
                  <a:cubicBezTo>
                    <a:pt x="670" y="3674"/>
                    <a:pt x="848" y="3957"/>
                    <a:pt x="1131" y="4018"/>
                  </a:cubicBezTo>
                  <a:cubicBezTo>
                    <a:pt x="1168" y="4027"/>
                    <a:pt x="1205" y="4031"/>
                    <a:pt x="1241" y="4031"/>
                  </a:cubicBezTo>
                  <a:cubicBezTo>
                    <a:pt x="1308" y="4031"/>
                    <a:pt x="1372" y="4018"/>
                    <a:pt x="1432" y="3994"/>
                  </a:cubicBezTo>
                  <a:lnTo>
                    <a:pt x="1432" y="3994"/>
                  </a:lnTo>
                  <a:cubicBezTo>
                    <a:pt x="1377" y="4277"/>
                    <a:pt x="1555" y="4553"/>
                    <a:pt x="1837" y="4621"/>
                  </a:cubicBezTo>
                  <a:cubicBezTo>
                    <a:pt x="1873" y="4628"/>
                    <a:pt x="1909" y="4631"/>
                    <a:pt x="1945" y="4631"/>
                  </a:cubicBezTo>
                  <a:cubicBezTo>
                    <a:pt x="2063" y="4631"/>
                    <a:pt x="2178" y="4593"/>
                    <a:pt x="2267" y="4522"/>
                  </a:cubicBezTo>
                  <a:cubicBezTo>
                    <a:pt x="2292" y="4743"/>
                    <a:pt x="2452" y="4934"/>
                    <a:pt x="2679" y="4983"/>
                  </a:cubicBezTo>
                  <a:cubicBezTo>
                    <a:pt x="2718" y="4991"/>
                    <a:pt x="2756" y="4995"/>
                    <a:pt x="2793" y="4995"/>
                  </a:cubicBezTo>
                  <a:cubicBezTo>
                    <a:pt x="3038" y="4995"/>
                    <a:pt x="3253" y="4829"/>
                    <a:pt x="3312" y="4584"/>
                  </a:cubicBezTo>
                  <a:cubicBezTo>
                    <a:pt x="3318" y="4535"/>
                    <a:pt x="3324" y="4492"/>
                    <a:pt x="3324" y="4449"/>
                  </a:cubicBezTo>
                  <a:cubicBezTo>
                    <a:pt x="3361" y="4473"/>
                    <a:pt x="3404" y="4485"/>
                    <a:pt x="3453" y="4498"/>
                  </a:cubicBezTo>
                  <a:cubicBezTo>
                    <a:pt x="3495" y="4507"/>
                    <a:pt x="3536" y="4511"/>
                    <a:pt x="3578" y="4511"/>
                  </a:cubicBezTo>
                  <a:cubicBezTo>
                    <a:pt x="3847" y="4511"/>
                    <a:pt x="4095" y="4326"/>
                    <a:pt x="4154" y="4049"/>
                  </a:cubicBezTo>
                  <a:cubicBezTo>
                    <a:pt x="4184" y="3902"/>
                    <a:pt x="4160" y="3760"/>
                    <a:pt x="4092" y="3638"/>
                  </a:cubicBezTo>
                  <a:cubicBezTo>
                    <a:pt x="4289" y="3576"/>
                    <a:pt x="4448" y="3410"/>
                    <a:pt x="4498" y="3195"/>
                  </a:cubicBezTo>
                  <a:cubicBezTo>
                    <a:pt x="4553" y="2943"/>
                    <a:pt x="4442" y="2698"/>
                    <a:pt x="4240" y="2569"/>
                  </a:cubicBezTo>
                  <a:cubicBezTo>
                    <a:pt x="4313" y="2495"/>
                    <a:pt x="4369" y="2397"/>
                    <a:pt x="4399" y="2280"/>
                  </a:cubicBezTo>
                  <a:cubicBezTo>
                    <a:pt x="4467" y="1979"/>
                    <a:pt x="4270" y="1678"/>
                    <a:pt x="3963" y="1610"/>
                  </a:cubicBezTo>
                  <a:cubicBezTo>
                    <a:pt x="3969" y="1598"/>
                    <a:pt x="3969" y="1586"/>
                    <a:pt x="3975" y="1573"/>
                  </a:cubicBezTo>
                  <a:cubicBezTo>
                    <a:pt x="4049" y="1235"/>
                    <a:pt x="3834" y="904"/>
                    <a:pt x="3496" y="830"/>
                  </a:cubicBezTo>
                  <a:cubicBezTo>
                    <a:pt x="3452" y="820"/>
                    <a:pt x="3408" y="815"/>
                    <a:pt x="3364" y="815"/>
                  </a:cubicBezTo>
                  <a:cubicBezTo>
                    <a:pt x="3298" y="815"/>
                    <a:pt x="3233" y="826"/>
                    <a:pt x="3171" y="848"/>
                  </a:cubicBezTo>
                  <a:cubicBezTo>
                    <a:pt x="3140" y="658"/>
                    <a:pt x="2999" y="498"/>
                    <a:pt x="2802" y="455"/>
                  </a:cubicBezTo>
                  <a:cubicBezTo>
                    <a:pt x="2764" y="446"/>
                    <a:pt x="2727" y="442"/>
                    <a:pt x="2691" y="442"/>
                  </a:cubicBezTo>
                  <a:cubicBezTo>
                    <a:pt x="2603" y="442"/>
                    <a:pt x="2520" y="467"/>
                    <a:pt x="2446" y="511"/>
                  </a:cubicBezTo>
                  <a:cubicBezTo>
                    <a:pt x="2427" y="277"/>
                    <a:pt x="2261" y="68"/>
                    <a:pt x="2016" y="13"/>
                  </a:cubicBezTo>
                  <a:cubicBezTo>
                    <a:pt x="1977" y="4"/>
                    <a:pt x="1938" y="0"/>
                    <a:pt x="190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0"/>
            <p:cNvSpPr/>
            <p:nvPr/>
          </p:nvSpPr>
          <p:spPr>
            <a:xfrm>
              <a:off x="5336519" y="3521699"/>
              <a:ext cx="93976" cy="85923"/>
            </a:xfrm>
            <a:custGeom>
              <a:avLst/>
              <a:gdLst/>
              <a:ahLst/>
              <a:cxnLst/>
              <a:rect l="l" t="t" r="r" b="b"/>
              <a:pathLst>
                <a:path w="1027" h="939" extrusionOk="0">
                  <a:moveTo>
                    <a:pt x="514" y="1"/>
                  </a:moveTo>
                  <a:cubicBezTo>
                    <a:pt x="299" y="1"/>
                    <a:pt x="103" y="150"/>
                    <a:pt x="55" y="368"/>
                  </a:cubicBezTo>
                  <a:cubicBezTo>
                    <a:pt x="0" y="620"/>
                    <a:pt x="160" y="872"/>
                    <a:pt x="412" y="927"/>
                  </a:cubicBezTo>
                  <a:cubicBezTo>
                    <a:pt x="445" y="935"/>
                    <a:pt x="479" y="938"/>
                    <a:pt x="512" y="938"/>
                  </a:cubicBezTo>
                  <a:cubicBezTo>
                    <a:pt x="727" y="938"/>
                    <a:pt x="923" y="789"/>
                    <a:pt x="971" y="571"/>
                  </a:cubicBezTo>
                  <a:cubicBezTo>
                    <a:pt x="1026" y="319"/>
                    <a:pt x="866" y="67"/>
                    <a:pt x="614" y="12"/>
                  </a:cubicBezTo>
                  <a:cubicBezTo>
                    <a:pt x="581" y="4"/>
                    <a:pt x="547" y="1"/>
                    <a:pt x="51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0"/>
            <p:cNvSpPr/>
            <p:nvPr/>
          </p:nvSpPr>
          <p:spPr>
            <a:xfrm>
              <a:off x="5342650" y="3531765"/>
              <a:ext cx="61400" cy="61308"/>
            </a:xfrm>
            <a:custGeom>
              <a:avLst/>
              <a:gdLst/>
              <a:ahLst/>
              <a:cxnLst/>
              <a:rect l="l" t="t" r="r" b="b"/>
              <a:pathLst>
                <a:path w="671" h="670" extrusionOk="0">
                  <a:moveTo>
                    <a:pt x="339" y="0"/>
                  </a:moveTo>
                  <a:cubicBezTo>
                    <a:pt x="154" y="0"/>
                    <a:pt x="1" y="154"/>
                    <a:pt x="1" y="332"/>
                  </a:cubicBezTo>
                  <a:cubicBezTo>
                    <a:pt x="1" y="516"/>
                    <a:pt x="154" y="670"/>
                    <a:pt x="339" y="670"/>
                  </a:cubicBezTo>
                  <a:cubicBezTo>
                    <a:pt x="523" y="670"/>
                    <a:pt x="670" y="516"/>
                    <a:pt x="670" y="332"/>
                  </a:cubicBezTo>
                  <a:cubicBezTo>
                    <a:pt x="670" y="154"/>
                    <a:pt x="523" y="0"/>
                    <a:pt x="339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0"/>
            <p:cNvSpPr/>
            <p:nvPr/>
          </p:nvSpPr>
          <p:spPr>
            <a:xfrm>
              <a:off x="5322427" y="3616223"/>
              <a:ext cx="99008" cy="90315"/>
            </a:xfrm>
            <a:custGeom>
              <a:avLst/>
              <a:gdLst/>
              <a:ahLst/>
              <a:cxnLst/>
              <a:rect l="l" t="t" r="r" b="b"/>
              <a:pathLst>
                <a:path w="1082" h="987" extrusionOk="0">
                  <a:moveTo>
                    <a:pt x="543" y="0"/>
                  </a:moveTo>
                  <a:cubicBezTo>
                    <a:pt x="316" y="0"/>
                    <a:pt x="109" y="156"/>
                    <a:pt x="56" y="386"/>
                  </a:cubicBezTo>
                  <a:cubicBezTo>
                    <a:pt x="0" y="656"/>
                    <a:pt x="166" y="914"/>
                    <a:pt x="431" y="975"/>
                  </a:cubicBezTo>
                  <a:cubicBezTo>
                    <a:pt x="466" y="983"/>
                    <a:pt x="501" y="986"/>
                    <a:pt x="535" y="986"/>
                  </a:cubicBezTo>
                  <a:cubicBezTo>
                    <a:pt x="766" y="986"/>
                    <a:pt x="972" y="831"/>
                    <a:pt x="1020" y="601"/>
                  </a:cubicBezTo>
                  <a:cubicBezTo>
                    <a:pt x="1082" y="337"/>
                    <a:pt x="910" y="72"/>
                    <a:pt x="646" y="11"/>
                  </a:cubicBezTo>
                  <a:cubicBezTo>
                    <a:pt x="611" y="4"/>
                    <a:pt x="577" y="0"/>
                    <a:pt x="54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0"/>
            <p:cNvSpPr/>
            <p:nvPr/>
          </p:nvSpPr>
          <p:spPr>
            <a:xfrm>
              <a:off x="5328009" y="3623086"/>
              <a:ext cx="67622" cy="61857"/>
            </a:xfrm>
            <a:custGeom>
              <a:avLst/>
              <a:gdLst/>
              <a:ahLst/>
              <a:cxnLst/>
              <a:rect l="l" t="t" r="r" b="b"/>
              <a:pathLst>
                <a:path w="739" h="676" extrusionOk="0">
                  <a:moveTo>
                    <a:pt x="366" y="1"/>
                  </a:moveTo>
                  <a:cubicBezTo>
                    <a:pt x="212" y="1"/>
                    <a:pt x="75" y="109"/>
                    <a:pt x="38" y="268"/>
                  </a:cubicBezTo>
                  <a:cubicBezTo>
                    <a:pt x="1" y="446"/>
                    <a:pt x="112" y="630"/>
                    <a:pt x="296" y="667"/>
                  </a:cubicBezTo>
                  <a:cubicBezTo>
                    <a:pt x="322" y="673"/>
                    <a:pt x="347" y="676"/>
                    <a:pt x="373" y="676"/>
                  </a:cubicBezTo>
                  <a:cubicBezTo>
                    <a:pt x="527" y="676"/>
                    <a:pt x="663" y="567"/>
                    <a:pt x="695" y="409"/>
                  </a:cubicBezTo>
                  <a:cubicBezTo>
                    <a:pt x="738" y="231"/>
                    <a:pt x="621" y="46"/>
                    <a:pt x="443" y="10"/>
                  </a:cubicBezTo>
                  <a:cubicBezTo>
                    <a:pt x="417" y="4"/>
                    <a:pt x="392" y="1"/>
                    <a:pt x="366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0"/>
            <p:cNvSpPr/>
            <p:nvPr/>
          </p:nvSpPr>
          <p:spPr>
            <a:xfrm>
              <a:off x="5440468" y="3511634"/>
              <a:ext cx="92878" cy="81348"/>
            </a:xfrm>
            <a:custGeom>
              <a:avLst/>
              <a:gdLst/>
              <a:ahLst/>
              <a:cxnLst/>
              <a:rect l="l" t="t" r="r" b="b"/>
              <a:pathLst>
                <a:path w="1015" h="889" extrusionOk="0">
                  <a:moveTo>
                    <a:pt x="509" y="1"/>
                  </a:moveTo>
                  <a:cubicBezTo>
                    <a:pt x="351" y="1"/>
                    <a:pt x="198" y="86"/>
                    <a:pt x="117" y="239"/>
                  </a:cubicBezTo>
                  <a:cubicBezTo>
                    <a:pt x="1" y="454"/>
                    <a:pt x="81" y="724"/>
                    <a:pt x="296" y="834"/>
                  </a:cubicBezTo>
                  <a:cubicBezTo>
                    <a:pt x="363" y="871"/>
                    <a:pt x="435" y="888"/>
                    <a:pt x="507" y="888"/>
                  </a:cubicBezTo>
                  <a:cubicBezTo>
                    <a:pt x="664" y="888"/>
                    <a:pt x="817" y="804"/>
                    <a:pt x="898" y="656"/>
                  </a:cubicBezTo>
                  <a:cubicBezTo>
                    <a:pt x="1014" y="441"/>
                    <a:pt x="934" y="171"/>
                    <a:pt x="719" y="54"/>
                  </a:cubicBezTo>
                  <a:cubicBezTo>
                    <a:pt x="653" y="18"/>
                    <a:pt x="581" y="1"/>
                    <a:pt x="5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0"/>
            <p:cNvSpPr/>
            <p:nvPr/>
          </p:nvSpPr>
          <p:spPr>
            <a:xfrm>
              <a:off x="5447239" y="3516483"/>
              <a:ext cx="63596" cy="58106"/>
            </a:xfrm>
            <a:custGeom>
              <a:avLst/>
              <a:gdLst/>
              <a:ahLst/>
              <a:cxnLst/>
              <a:rect l="l" t="t" r="r" b="b"/>
              <a:pathLst>
                <a:path w="695" h="635" extrusionOk="0">
                  <a:moveTo>
                    <a:pt x="351" y="0"/>
                  </a:moveTo>
                  <a:cubicBezTo>
                    <a:pt x="204" y="0"/>
                    <a:pt x="69" y="103"/>
                    <a:pt x="37" y="247"/>
                  </a:cubicBezTo>
                  <a:cubicBezTo>
                    <a:pt x="0" y="419"/>
                    <a:pt x="111" y="591"/>
                    <a:pt x="277" y="628"/>
                  </a:cubicBezTo>
                  <a:cubicBezTo>
                    <a:pt x="299" y="633"/>
                    <a:pt x="322" y="635"/>
                    <a:pt x="344" y="635"/>
                  </a:cubicBezTo>
                  <a:cubicBezTo>
                    <a:pt x="491" y="635"/>
                    <a:pt x="626" y="533"/>
                    <a:pt x="658" y="388"/>
                  </a:cubicBezTo>
                  <a:cubicBezTo>
                    <a:pt x="695" y="216"/>
                    <a:pt x="584" y="44"/>
                    <a:pt x="418" y="7"/>
                  </a:cubicBezTo>
                  <a:cubicBezTo>
                    <a:pt x="396" y="3"/>
                    <a:pt x="373" y="0"/>
                    <a:pt x="351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0"/>
            <p:cNvSpPr/>
            <p:nvPr/>
          </p:nvSpPr>
          <p:spPr>
            <a:xfrm>
              <a:off x="5419696" y="3600027"/>
              <a:ext cx="88851" cy="81073"/>
            </a:xfrm>
            <a:custGeom>
              <a:avLst/>
              <a:gdLst/>
              <a:ahLst/>
              <a:cxnLst/>
              <a:rect l="l" t="t" r="r" b="b"/>
              <a:pathLst>
                <a:path w="971" h="886" extrusionOk="0">
                  <a:moveTo>
                    <a:pt x="487" y="0"/>
                  </a:moveTo>
                  <a:cubicBezTo>
                    <a:pt x="286" y="0"/>
                    <a:pt x="98" y="139"/>
                    <a:pt x="56" y="348"/>
                  </a:cubicBezTo>
                  <a:cubicBezTo>
                    <a:pt x="0" y="587"/>
                    <a:pt x="154" y="821"/>
                    <a:pt x="387" y="876"/>
                  </a:cubicBezTo>
                  <a:cubicBezTo>
                    <a:pt x="418" y="882"/>
                    <a:pt x="449" y="885"/>
                    <a:pt x="480" y="885"/>
                  </a:cubicBezTo>
                  <a:cubicBezTo>
                    <a:pt x="686" y="885"/>
                    <a:pt x="873" y="747"/>
                    <a:pt x="916" y="538"/>
                  </a:cubicBezTo>
                  <a:cubicBezTo>
                    <a:pt x="971" y="298"/>
                    <a:pt x="817" y="65"/>
                    <a:pt x="578" y="10"/>
                  </a:cubicBezTo>
                  <a:cubicBezTo>
                    <a:pt x="548" y="3"/>
                    <a:pt x="517" y="0"/>
                    <a:pt x="4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0"/>
            <p:cNvSpPr/>
            <p:nvPr/>
          </p:nvSpPr>
          <p:spPr>
            <a:xfrm>
              <a:off x="5424729" y="3608080"/>
              <a:ext cx="59112" cy="53713"/>
            </a:xfrm>
            <a:custGeom>
              <a:avLst/>
              <a:gdLst/>
              <a:ahLst/>
              <a:cxnLst/>
              <a:rect l="l" t="t" r="r" b="b"/>
              <a:pathLst>
                <a:path w="646" h="587" extrusionOk="0">
                  <a:moveTo>
                    <a:pt x="320" y="0"/>
                  </a:moveTo>
                  <a:cubicBezTo>
                    <a:pt x="185" y="0"/>
                    <a:pt x="63" y="92"/>
                    <a:pt x="31" y="229"/>
                  </a:cubicBezTo>
                  <a:cubicBezTo>
                    <a:pt x="1" y="389"/>
                    <a:pt x="99" y="548"/>
                    <a:pt x="259" y="579"/>
                  </a:cubicBezTo>
                  <a:cubicBezTo>
                    <a:pt x="281" y="584"/>
                    <a:pt x="304" y="587"/>
                    <a:pt x="326" y="587"/>
                  </a:cubicBezTo>
                  <a:cubicBezTo>
                    <a:pt x="460" y="587"/>
                    <a:pt x="577" y="495"/>
                    <a:pt x="609" y="358"/>
                  </a:cubicBezTo>
                  <a:cubicBezTo>
                    <a:pt x="646" y="198"/>
                    <a:pt x="547" y="38"/>
                    <a:pt x="388" y="8"/>
                  </a:cubicBezTo>
                  <a:cubicBezTo>
                    <a:pt x="365" y="3"/>
                    <a:pt x="342" y="0"/>
                    <a:pt x="320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0"/>
            <p:cNvSpPr/>
            <p:nvPr/>
          </p:nvSpPr>
          <p:spPr>
            <a:xfrm>
              <a:off x="5515776" y="3555556"/>
              <a:ext cx="85557" cy="77962"/>
            </a:xfrm>
            <a:custGeom>
              <a:avLst/>
              <a:gdLst/>
              <a:ahLst/>
              <a:cxnLst/>
              <a:rect l="l" t="t" r="r" b="b"/>
              <a:pathLst>
                <a:path w="935" h="852" extrusionOk="0">
                  <a:moveTo>
                    <a:pt x="472" y="1"/>
                  </a:moveTo>
                  <a:cubicBezTo>
                    <a:pt x="276" y="1"/>
                    <a:pt x="98" y="138"/>
                    <a:pt x="50" y="336"/>
                  </a:cubicBezTo>
                  <a:cubicBezTo>
                    <a:pt x="1" y="563"/>
                    <a:pt x="148" y="791"/>
                    <a:pt x="376" y="840"/>
                  </a:cubicBezTo>
                  <a:cubicBezTo>
                    <a:pt x="408" y="848"/>
                    <a:pt x="440" y="851"/>
                    <a:pt x="472" y="851"/>
                  </a:cubicBezTo>
                  <a:cubicBezTo>
                    <a:pt x="664" y="851"/>
                    <a:pt x="837" y="715"/>
                    <a:pt x="879" y="520"/>
                  </a:cubicBezTo>
                  <a:cubicBezTo>
                    <a:pt x="935" y="293"/>
                    <a:pt x="787" y="66"/>
                    <a:pt x="560" y="10"/>
                  </a:cubicBezTo>
                  <a:cubicBezTo>
                    <a:pt x="530" y="4"/>
                    <a:pt x="501" y="1"/>
                    <a:pt x="47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0"/>
            <p:cNvSpPr/>
            <p:nvPr/>
          </p:nvSpPr>
          <p:spPr>
            <a:xfrm>
              <a:off x="5521999" y="3568824"/>
              <a:ext cx="52341" cy="47308"/>
            </a:xfrm>
            <a:custGeom>
              <a:avLst/>
              <a:gdLst/>
              <a:ahLst/>
              <a:cxnLst/>
              <a:rect l="l" t="t" r="r" b="b"/>
              <a:pathLst>
                <a:path w="572" h="517" extrusionOk="0">
                  <a:moveTo>
                    <a:pt x="287" y="0"/>
                  </a:moveTo>
                  <a:cubicBezTo>
                    <a:pt x="167" y="0"/>
                    <a:pt x="58" y="81"/>
                    <a:pt x="31" y="203"/>
                  </a:cubicBezTo>
                  <a:cubicBezTo>
                    <a:pt x="0" y="338"/>
                    <a:pt x="93" y="480"/>
                    <a:pt x="228" y="510"/>
                  </a:cubicBezTo>
                  <a:cubicBezTo>
                    <a:pt x="247" y="515"/>
                    <a:pt x="266" y="517"/>
                    <a:pt x="285" y="517"/>
                  </a:cubicBezTo>
                  <a:cubicBezTo>
                    <a:pt x="406" y="517"/>
                    <a:pt x="515" y="436"/>
                    <a:pt x="541" y="314"/>
                  </a:cubicBezTo>
                  <a:cubicBezTo>
                    <a:pt x="572" y="173"/>
                    <a:pt x="480" y="37"/>
                    <a:pt x="344" y="7"/>
                  </a:cubicBezTo>
                  <a:cubicBezTo>
                    <a:pt x="325" y="3"/>
                    <a:pt x="306" y="0"/>
                    <a:pt x="287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0"/>
            <p:cNvSpPr/>
            <p:nvPr/>
          </p:nvSpPr>
          <p:spPr>
            <a:xfrm>
              <a:off x="5350519" y="3712852"/>
              <a:ext cx="89492" cy="81439"/>
            </a:xfrm>
            <a:custGeom>
              <a:avLst/>
              <a:gdLst/>
              <a:ahLst/>
              <a:cxnLst/>
              <a:rect l="l" t="t" r="r" b="b"/>
              <a:pathLst>
                <a:path w="978" h="890" extrusionOk="0">
                  <a:moveTo>
                    <a:pt x="486" y="0"/>
                  </a:moveTo>
                  <a:cubicBezTo>
                    <a:pt x="282" y="0"/>
                    <a:pt x="98" y="143"/>
                    <a:pt x="56" y="349"/>
                  </a:cubicBezTo>
                  <a:cubicBezTo>
                    <a:pt x="1" y="589"/>
                    <a:pt x="154" y="829"/>
                    <a:pt x="394" y="878"/>
                  </a:cubicBezTo>
                  <a:cubicBezTo>
                    <a:pt x="427" y="885"/>
                    <a:pt x="460" y="889"/>
                    <a:pt x="493" y="889"/>
                  </a:cubicBezTo>
                  <a:cubicBezTo>
                    <a:pt x="696" y="889"/>
                    <a:pt x="881" y="746"/>
                    <a:pt x="928" y="540"/>
                  </a:cubicBezTo>
                  <a:cubicBezTo>
                    <a:pt x="977" y="300"/>
                    <a:pt x="824" y="61"/>
                    <a:pt x="584" y="12"/>
                  </a:cubicBezTo>
                  <a:cubicBezTo>
                    <a:pt x="551" y="4"/>
                    <a:pt x="518" y="0"/>
                    <a:pt x="48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0"/>
            <p:cNvSpPr/>
            <p:nvPr/>
          </p:nvSpPr>
          <p:spPr>
            <a:xfrm>
              <a:off x="5361225" y="3726670"/>
              <a:ext cx="55727" cy="50968"/>
            </a:xfrm>
            <a:custGeom>
              <a:avLst/>
              <a:gdLst/>
              <a:ahLst/>
              <a:cxnLst/>
              <a:rect l="l" t="t" r="r" b="b"/>
              <a:pathLst>
                <a:path w="609" h="557" extrusionOk="0">
                  <a:moveTo>
                    <a:pt x="300" y="0"/>
                  </a:moveTo>
                  <a:cubicBezTo>
                    <a:pt x="174" y="0"/>
                    <a:pt x="57" y="91"/>
                    <a:pt x="31" y="217"/>
                  </a:cubicBezTo>
                  <a:cubicBezTo>
                    <a:pt x="0" y="371"/>
                    <a:pt x="93" y="518"/>
                    <a:pt x="246" y="549"/>
                  </a:cubicBezTo>
                  <a:cubicBezTo>
                    <a:pt x="267" y="554"/>
                    <a:pt x="288" y="556"/>
                    <a:pt x="309" y="556"/>
                  </a:cubicBezTo>
                  <a:cubicBezTo>
                    <a:pt x="433" y="556"/>
                    <a:pt x="546" y="466"/>
                    <a:pt x="578" y="340"/>
                  </a:cubicBezTo>
                  <a:cubicBezTo>
                    <a:pt x="609" y="186"/>
                    <a:pt x="516" y="39"/>
                    <a:pt x="363" y="8"/>
                  </a:cubicBezTo>
                  <a:cubicBezTo>
                    <a:pt x="342" y="3"/>
                    <a:pt x="321" y="0"/>
                    <a:pt x="300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0"/>
            <p:cNvSpPr/>
            <p:nvPr/>
          </p:nvSpPr>
          <p:spPr>
            <a:xfrm>
              <a:off x="5389866" y="3792919"/>
              <a:ext cx="74851" cy="68537"/>
            </a:xfrm>
            <a:custGeom>
              <a:avLst/>
              <a:gdLst/>
              <a:ahLst/>
              <a:cxnLst/>
              <a:rect l="l" t="t" r="r" b="b"/>
              <a:pathLst>
                <a:path w="818" h="749" extrusionOk="0">
                  <a:moveTo>
                    <a:pt x="413" y="1"/>
                  </a:moveTo>
                  <a:cubicBezTo>
                    <a:pt x="239" y="1"/>
                    <a:pt x="81" y="121"/>
                    <a:pt x="44" y="292"/>
                  </a:cubicBezTo>
                  <a:cubicBezTo>
                    <a:pt x="1" y="494"/>
                    <a:pt x="130" y="697"/>
                    <a:pt x="326" y="740"/>
                  </a:cubicBezTo>
                  <a:cubicBezTo>
                    <a:pt x="353" y="746"/>
                    <a:pt x="379" y="748"/>
                    <a:pt x="405" y="748"/>
                  </a:cubicBezTo>
                  <a:cubicBezTo>
                    <a:pt x="579" y="748"/>
                    <a:pt x="737" y="628"/>
                    <a:pt x="775" y="457"/>
                  </a:cubicBezTo>
                  <a:cubicBezTo>
                    <a:pt x="818" y="255"/>
                    <a:pt x="689" y="52"/>
                    <a:pt x="492" y="9"/>
                  </a:cubicBezTo>
                  <a:cubicBezTo>
                    <a:pt x="466" y="3"/>
                    <a:pt x="439" y="1"/>
                    <a:pt x="4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0"/>
            <p:cNvSpPr/>
            <p:nvPr/>
          </p:nvSpPr>
          <p:spPr>
            <a:xfrm>
              <a:off x="5395539" y="3801154"/>
              <a:ext cx="48406" cy="44197"/>
            </a:xfrm>
            <a:custGeom>
              <a:avLst/>
              <a:gdLst/>
              <a:ahLst/>
              <a:cxnLst/>
              <a:rect l="l" t="t" r="r" b="b"/>
              <a:pathLst>
                <a:path w="529" h="483" extrusionOk="0">
                  <a:moveTo>
                    <a:pt x="271" y="1"/>
                  </a:moveTo>
                  <a:cubicBezTo>
                    <a:pt x="156" y="1"/>
                    <a:pt x="58" y="76"/>
                    <a:pt x="31" y="189"/>
                  </a:cubicBezTo>
                  <a:cubicBezTo>
                    <a:pt x="0" y="318"/>
                    <a:pt x="86" y="447"/>
                    <a:pt x="215" y="478"/>
                  </a:cubicBezTo>
                  <a:cubicBezTo>
                    <a:pt x="231" y="481"/>
                    <a:pt x="247" y="482"/>
                    <a:pt x="262" y="482"/>
                  </a:cubicBezTo>
                  <a:cubicBezTo>
                    <a:pt x="374" y="482"/>
                    <a:pt x="476" y="407"/>
                    <a:pt x="498" y="294"/>
                  </a:cubicBezTo>
                  <a:cubicBezTo>
                    <a:pt x="529" y="165"/>
                    <a:pt x="449" y="36"/>
                    <a:pt x="320" y="5"/>
                  </a:cubicBezTo>
                  <a:cubicBezTo>
                    <a:pt x="303" y="2"/>
                    <a:pt x="287" y="1"/>
                    <a:pt x="271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0"/>
            <p:cNvSpPr/>
            <p:nvPr/>
          </p:nvSpPr>
          <p:spPr>
            <a:xfrm>
              <a:off x="5435435" y="3690251"/>
              <a:ext cx="90590" cy="79426"/>
            </a:xfrm>
            <a:custGeom>
              <a:avLst/>
              <a:gdLst/>
              <a:ahLst/>
              <a:cxnLst/>
              <a:rect l="l" t="t" r="r" b="b"/>
              <a:pathLst>
                <a:path w="990" h="868" extrusionOk="0">
                  <a:moveTo>
                    <a:pt x="492" y="0"/>
                  </a:moveTo>
                  <a:cubicBezTo>
                    <a:pt x="412" y="0"/>
                    <a:pt x="331" y="22"/>
                    <a:pt x="258" y="68"/>
                  </a:cubicBezTo>
                  <a:cubicBezTo>
                    <a:pt x="56" y="197"/>
                    <a:pt x="0" y="467"/>
                    <a:pt x="129" y="670"/>
                  </a:cubicBezTo>
                  <a:cubicBezTo>
                    <a:pt x="212" y="797"/>
                    <a:pt x="354" y="867"/>
                    <a:pt x="498" y="867"/>
                  </a:cubicBezTo>
                  <a:cubicBezTo>
                    <a:pt x="578" y="867"/>
                    <a:pt x="659" y="845"/>
                    <a:pt x="731" y="799"/>
                  </a:cubicBezTo>
                  <a:cubicBezTo>
                    <a:pt x="928" y="670"/>
                    <a:pt x="989" y="400"/>
                    <a:pt x="860" y="197"/>
                  </a:cubicBezTo>
                  <a:cubicBezTo>
                    <a:pt x="778" y="71"/>
                    <a:pt x="636" y="0"/>
                    <a:pt x="49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0"/>
            <p:cNvSpPr/>
            <p:nvPr/>
          </p:nvSpPr>
          <p:spPr>
            <a:xfrm>
              <a:off x="5441566" y="3697571"/>
              <a:ext cx="58563" cy="53622"/>
            </a:xfrm>
            <a:custGeom>
              <a:avLst/>
              <a:gdLst/>
              <a:ahLst/>
              <a:cxnLst/>
              <a:rect l="l" t="t" r="r" b="b"/>
              <a:pathLst>
                <a:path w="640" h="586" extrusionOk="0">
                  <a:moveTo>
                    <a:pt x="329" y="1"/>
                  </a:moveTo>
                  <a:cubicBezTo>
                    <a:pt x="192" y="1"/>
                    <a:pt x="70" y="93"/>
                    <a:pt x="38" y="228"/>
                  </a:cubicBezTo>
                  <a:cubicBezTo>
                    <a:pt x="1" y="387"/>
                    <a:pt x="99" y="541"/>
                    <a:pt x="259" y="578"/>
                  </a:cubicBezTo>
                  <a:cubicBezTo>
                    <a:pt x="282" y="583"/>
                    <a:pt x="304" y="586"/>
                    <a:pt x="326" y="586"/>
                  </a:cubicBezTo>
                  <a:cubicBezTo>
                    <a:pt x="460" y="586"/>
                    <a:pt x="578" y="494"/>
                    <a:pt x="609" y="357"/>
                  </a:cubicBezTo>
                  <a:cubicBezTo>
                    <a:pt x="640" y="197"/>
                    <a:pt x="542" y="43"/>
                    <a:pt x="388" y="7"/>
                  </a:cubicBezTo>
                  <a:cubicBezTo>
                    <a:pt x="368" y="3"/>
                    <a:pt x="349" y="1"/>
                    <a:pt x="329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0"/>
            <p:cNvSpPr/>
            <p:nvPr/>
          </p:nvSpPr>
          <p:spPr>
            <a:xfrm>
              <a:off x="5451174" y="3829795"/>
              <a:ext cx="92237" cy="84185"/>
            </a:xfrm>
            <a:custGeom>
              <a:avLst/>
              <a:gdLst/>
              <a:ahLst/>
              <a:cxnLst/>
              <a:rect l="l" t="t" r="r" b="b"/>
              <a:pathLst>
                <a:path w="1008" h="920" extrusionOk="0">
                  <a:moveTo>
                    <a:pt x="502" y="0"/>
                  </a:moveTo>
                  <a:cubicBezTo>
                    <a:pt x="293" y="0"/>
                    <a:pt x="103" y="144"/>
                    <a:pt x="56" y="362"/>
                  </a:cubicBezTo>
                  <a:cubicBezTo>
                    <a:pt x="0" y="607"/>
                    <a:pt x="154" y="853"/>
                    <a:pt x="406" y="908"/>
                  </a:cubicBezTo>
                  <a:cubicBezTo>
                    <a:pt x="440" y="916"/>
                    <a:pt x="473" y="920"/>
                    <a:pt x="507" y="920"/>
                  </a:cubicBezTo>
                  <a:cubicBezTo>
                    <a:pt x="715" y="920"/>
                    <a:pt x="905" y="776"/>
                    <a:pt x="953" y="558"/>
                  </a:cubicBezTo>
                  <a:cubicBezTo>
                    <a:pt x="1008" y="312"/>
                    <a:pt x="854" y="67"/>
                    <a:pt x="602" y="11"/>
                  </a:cubicBezTo>
                  <a:cubicBezTo>
                    <a:pt x="569" y="4"/>
                    <a:pt x="535" y="0"/>
                    <a:pt x="5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0"/>
            <p:cNvSpPr/>
            <p:nvPr/>
          </p:nvSpPr>
          <p:spPr>
            <a:xfrm>
              <a:off x="5461240" y="3841874"/>
              <a:ext cx="58014" cy="53256"/>
            </a:xfrm>
            <a:custGeom>
              <a:avLst/>
              <a:gdLst/>
              <a:ahLst/>
              <a:cxnLst/>
              <a:rect l="l" t="t" r="r" b="b"/>
              <a:pathLst>
                <a:path w="634" h="582" extrusionOk="0">
                  <a:moveTo>
                    <a:pt x="315" y="1"/>
                  </a:moveTo>
                  <a:cubicBezTo>
                    <a:pt x="181" y="1"/>
                    <a:pt x="63" y="93"/>
                    <a:pt x="32" y="230"/>
                  </a:cubicBezTo>
                  <a:cubicBezTo>
                    <a:pt x="1" y="383"/>
                    <a:pt x="99" y="537"/>
                    <a:pt x="253" y="574"/>
                  </a:cubicBezTo>
                  <a:cubicBezTo>
                    <a:pt x="275" y="579"/>
                    <a:pt x="296" y="581"/>
                    <a:pt x="318" y="581"/>
                  </a:cubicBezTo>
                  <a:cubicBezTo>
                    <a:pt x="452" y="581"/>
                    <a:pt x="571" y="485"/>
                    <a:pt x="603" y="353"/>
                  </a:cubicBezTo>
                  <a:cubicBezTo>
                    <a:pt x="634" y="193"/>
                    <a:pt x="535" y="39"/>
                    <a:pt x="382" y="8"/>
                  </a:cubicBezTo>
                  <a:cubicBezTo>
                    <a:pt x="359" y="3"/>
                    <a:pt x="337" y="1"/>
                    <a:pt x="315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0"/>
            <p:cNvSpPr/>
            <p:nvPr/>
          </p:nvSpPr>
          <p:spPr>
            <a:xfrm>
              <a:off x="5525933" y="3867953"/>
              <a:ext cx="89492" cy="81439"/>
            </a:xfrm>
            <a:custGeom>
              <a:avLst/>
              <a:gdLst/>
              <a:ahLst/>
              <a:cxnLst/>
              <a:rect l="l" t="t" r="r" b="b"/>
              <a:pathLst>
                <a:path w="978" h="890" extrusionOk="0">
                  <a:moveTo>
                    <a:pt x="485" y="1"/>
                  </a:moveTo>
                  <a:cubicBezTo>
                    <a:pt x="282" y="1"/>
                    <a:pt x="98" y="144"/>
                    <a:pt x="56" y="350"/>
                  </a:cubicBezTo>
                  <a:cubicBezTo>
                    <a:pt x="0" y="590"/>
                    <a:pt x="154" y="823"/>
                    <a:pt x="394" y="878"/>
                  </a:cubicBezTo>
                  <a:cubicBezTo>
                    <a:pt x="427" y="886"/>
                    <a:pt x="460" y="890"/>
                    <a:pt x="492" y="890"/>
                  </a:cubicBezTo>
                  <a:cubicBezTo>
                    <a:pt x="696" y="890"/>
                    <a:pt x="880" y="747"/>
                    <a:pt x="922" y="541"/>
                  </a:cubicBezTo>
                  <a:cubicBezTo>
                    <a:pt x="977" y="301"/>
                    <a:pt x="824" y="61"/>
                    <a:pt x="584" y="12"/>
                  </a:cubicBezTo>
                  <a:cubicBezTo>
                    <a:pt x="551" y="5"/>
                    <a:pt x="518" y="1"/>
                    <a:pt x="4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0"/>
            <p:cNvSpPr/>
            <p:nvPr/>
          </p:nvSpPr>
          <p:spPr>
            <a:xfrm>
              <a:off x="5531515" y="3878659"/>
              <a:ext cx="56916" cy="52249"/>
            </a:xfrm>
            <a:custGeom>
              <a:avLst/>
              <a:gdLst/>
              <a:ahLst/>
              <a:cxnLst/>
              <a:rect l="l" t="t" r="r" b="b"/>
              <a:pathLst>
                <a:path w="622" h="571" extrusionOk="0">
                  <a:moveTo>
                    <a:pt x="313" y="0"/>
                  </a:moveTo>
                  <a:cubicBezTo>
                    <a:pt x="181" y="0"/>
                    <a:pt x="64" y="92"/>
                    <a:pt x="32" y="227"/>
                  </a:cubicBezTo>
                  <a:cubicBezTo>
                    <a:pt x="1" y="381"/>
                    <a:pt x="99" y="528"/>
                    <a:pt x="253" y="565"/>
                  </a:cubicBezTo>
                  <a:cubicBezTo>
                    <a:pt x="272" y="569"/>
                    <a:pt x="291" y="571"/>
                    <a:pt x="310" y="571"/>
                  </a:cubicBezTo>
                  <a:cubicBezTo>
                    <a:pt x="438" y="571"/>
                    <a:pt x="559" y="484"/>
                    <a:pt x="591" y="350"/>
                  </a:cubicBezTo>
                  <a:cubicBezTo>
                    <a:pt x="621" y="196"/>
                    <a:pt x="523" y="43"/>
                    <a:pt x="370" y="6"/>
                  </a:cubicBezTo>
                  <a:cubicBezTo>
                    <a:pt x="351" y="2"/>
                    <a:pt x="332" y="0"/>
                    <a:pt x="313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0"/>
            <p:cNvSpPr/>
            <p:nvPr/>
          </p:nvSpPr>
          <p:spPr>
            <a:xfrm>
              <a:off x="5600693" y="3824671"/>
              <a:ext cx="88394" cy="81256"/>
            </a:xfrm>
            <a:custGeom>
              <a:avLst/>
              <a:gdLst/>
              <a:ahLst/>
              <a:cxnLst/>
              <a:rect l="l" t="t" r="r" b="b"/>
              <a:pathLst>
                <a:path w="966" h="888" extrusionOk="0">
                  <a:moveTo>
                    <a:pt x="480" y="1"/>
                  </a:moveTo>
                  <a:cubicBezTo>
                    <a:pt x="277" y="1"/>
                    <a:pt x="97" y="144"/>
                    <a:pt x="50" y="350"/>
                  </a:cubicBezTo>
                  <a:cubicBezTo>
                    <a:pt x="1" y="590"/>
                    <a:pt x="148" y="823"/>
                    <a:pt x="388" y="878"/>
                  </a:cubicBezTo>
                  <a:cubicBezTo>
                    <a:pt x="419" y="885"/>
                    <a:pt x="450" y="888"/>
                    <a:pt x="480" y="888"/>
                  </a:cubicBezTo>
                  <a:cubicBezTo>
                    <a:pt x="685" y="888"/>
                    <a:pt x="868" y="749"/>
                    <a:pt x="916" y="541"/>
                  </a:cubicBezTo>
                  <a:cubicBezTo>
                    <a:pt x="965" y="301"/>
                    <a:pt x="818" y="67"/>
                    <a:pt x="578" y="12"/>
                  </a:cubicBezTo>
                  <a:cubicBezTo>
                    <a:pt x="545" y="5"/>
                    <a:pt x="512" y="1"/>
                    <a:pt x="48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0"/>
            <p:cNvSpPr/>
            <p:nvPr/>
          </p:nvSpPr>
          <p:spPr>
            <a:xfrm>
              <a:off x="5608562" y="3830619"/>
              <a:ext cx="58014" cy="52707"/>
            </a:xfrm>
            <a:custGeom>
              <a:avLst/>
              <a:gdLst/>
              <a:ahLst/>
              <a:cxnLst/>
              <a:rect l="l" t="t" r="r" b="b"/>
              <a:pathLst>
                <a:path w="634" h="576" extrusionOk="0">
                  <a:moveTo>
                    <a:pt x="310" y="1"/>
                  </a:moveTo>
                  <a:cubicBezTo>
                    <a:pt x="180" y="1"/>
                    <a:pt x="63" y="92"/>
                    <a:pt x="31" y="224"/>
                  </a:cubicBezTo>
                  <a:cubicBezTo>
                    <a:pt x="1" y="383"/>
                    <a:pt x="99" y="537"/>
                    <a:pt x="252" y="568"/>
                  </a:cubicBezTo>
                  <a:cubicBezTo>
                    <a:pt x="275" y="573"/>
                    <a:pt x="298" y="575"/>
                    <a:pt x="320" y="575"/>
                  </a:cubicBezTo>
                  <a:cubicBezTo>
                    <a:pt x="453" y="575"/>
                    <a:pt x="570" y="484"/>
                    <a:pt x="596" y="353"/>
                  </a:cubicBezTo>
                  <a:cubicBezTo>
                    <a:pt x="633" y="193"/>
                    <a:pt x="535" y="39"/>
                    <a:pt x="375" y="9"/>
                  </a:cubicBezTo>
                  <a:cubicBezTo>
                    <a:pt x="353" y="3"/>
                    <a:pt x="332" y="1"/>
                    <a:pt x="310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0"/>
            <p:cNvSpPr/>
            <p:nvPr/>
          </p:nvSpPr>
          <p:spPr>
            <a:xfrm>
              <a:off x="5618719" y="3739846"/>
              <a:ext cx="96172" cy="88119"/>
            </a:xfrm>
            <a:custGeom>
              <a:avLst/>
              <a:gdLst/>
              <a:ahLst/>
              <a:cxnLst/>
              <a:rect l="l" t="t" r="r" b="b"/>
              <a:pathLst>
                <a:path w="1051" h="963" extrusionOk="0">
                  <a:moveTo>
                    <a:pt x="524" y="1"/>
                  </a:moveTo>
                  <a:cubicBezTo>
                    <a:pt x="304" y="1"/>
                    <a:pt x="103" y="151"/>
                    <a:pt x="55" y="380"/>
                  </a:cubicBezTo>
                  <a:cubicBezTo>
                    <a:pt x="0" y="638"/>
                    <a:pt x="160" y="896"/>
                    <a:pt x="424" y="951"/>
                  </a:cubicBezTo>
                  <a:cubicBezTo>
                    <a:pt x="458" y="959"/>
                    <a:pt x="493" y="962"/>
                    <a:pt x="527" y="962"/>
                  </a:cubicBezTo>
                  <a:cubicBezTo>
                    <a:pt x="747" y="962"/>
                    <a:pt x="947" y="812"/>
                    <a:pt x="995" y="583"/>
                  </a:cubicBezTo>
                  <a:cubicBezTo>
                    <a:pt x="1051" y="325"/>
                    <a:pt x="891" y="67"/>
                    <a:pt x="627" y="11"/>
                  </a:cubicBezTo>
                  <a:cubicBezTo>
                    <a:pt x="592" y="4"/>
                    <a:pt x="558" y="1"/>
                    <a:pt x="52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0"/>
            <p:cNvSpPr/>
            <p:nvPr/>
          </p:nvSpPr>
          <p:spPr>
            <a:xfrm>
              <a:off x="5623752" y="3753114"/>
              <a:ext cx="64694" cy="58929"/>
            </a:xfrm>
            <a:custGeom>
              <a:avLst/>
              <a:gdLst/>
              <a:ahLst/>
              <a:cxnLst/>
              <a:rect l="l" t="t" r="r" b="b"/>
              <a:pathLst>
                <a:path w="707" h="644" extrusionOk="0">
                  <a:moveTo>
                    <a:pt x="356" y="1"/>
                  </a:moveTo>
                  <a:cubicBezTo>
                    <a:pt x="205" y="1"/>
                    <a:pt x="75" y="104"/>
                    <a:pt x="37" y="254"/>
                  </a:cubicBezTo>
                  <a:cubicBezTo>
                    <a:pt x="0" y="426"/>
                    <a:pt x="111" y="598"/>
                    <a:pt x="283" y="634"/>
                  </a:cubicBezTo>
                  <a:cubicBezTo>
                    <a:pt x="308" y="641"/>
                    <a:pt x="333" y="644"/>
                    <a:pt x="358" y="644"/>
                  </a:cubicBezTo>
                  <a:cubicBezTo>
                    <a:pt x="503" y="644"/>
                    <a:pt x="632" y="542"/>
                    <a:pt x="664" y="395"/>
                  </a:cubicBezTo>
                  <a:cubicBezTo>
                    <a:pt x="707" y="223"/>
                    <a:pt x="596" y="51"/>
                    <a:pt x="424" y="8"/>
                  </a:cubicBezTo>
                  <a:cubicBezTo>
                    <a:pt x="401" y="3"/>
                    <a:pt x="378" y="1"/>
                    <a:pt x="356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0"/>
            <p:cNvSpPr/>
            <p:nvPr/>
          </p:nvSpPr>
          <p:spPr>
            <a:xfrm>
              <a:off x="5617530" y="3660969"/>
              <a:ext cx="92878" cy="81348"/>
            </a:xfrm>
            <a:custGeom>
              <a:avLst/>
              <a:gdLst/>
              <a:ahLst/>
              <a:cxnLst/>
              <a:rect l="l" t="t" r="r" b="b"/>
              <a:pathLst>
                <a:path w="1015" h="889" extrusionOk="0">
                  <a:moveTo>
                    <a:pt x="509" y="1"/>
                  </a:moveTo>
                  <a:cubicBezTo>
                    <a:pt x="439" y="1"/>
                    <a:pt x="369" y="17"/>
                    <a:pt x="302" y="50"/>
                  </a:cubicBezTo>
                  <a:cubicBezTo>
                    <a:pt x="87" y="167"/>
                    <a:pt x="1" y="431"/>
                    <a:pt x="118" y="652"/>
                  </a:cubicBezTo>
                  <a:cubicBezTo>
                    <a:pt x="194" y="802"/>
                    <a:pt x="349" y="889"/>
                    <a:pt x="508" y="889"/>
                  </a:cubicBezTo>
                  <a:cubicBezTo>
                    <a:pt x="577" y="889"/>
                    <a:pt x="648" y="872"/>
                    <a:pt x="713" y="837"/>
                  </a:cubicBezTo>
                  <a:cubicBezTo>
                    <a:pt x="929" y="726"/>
                    <a:pt x="1015" y="456"/>
                    <a:pt x="904" y="241"/>
                  </a:cubicBezTo>
                  <a:cubicBezTo>
                    <a:pt x="822" y="86"/>
                    <a:pt x="669" y="1"/>
                    <a:pt x="5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0"/>
            <p:cNvSpPr/>
            <p:nvPr/>
          </p:nvSpPr>
          <p:spPr>
            <a:xfrm>
              <a:off x="5627687" y="3672224"/>
              <a:ext cx="52341" cy="47400"/>
            </a:xfrm>
            <a:custGeom>
              <a:avLst/>
              <a:gdLst/>
              <a:ahLst/>
              <a:cxnLst/>
              <a:rect l="l" t="t" r="r" b="b"/>
              <a:pathLst>
                <a:path w="572" h="518" extrusionOk="0">
                  <a:moveTo>
                    <a:pt x="287" y="1"/>
                  </a:moveTo>
                  <a:cubicBezTo>
                    <a:pt x="167" y="1"/>
                    <a:pt x="58" y="82"/>
                    <a:pt x="31" y="204"/>
                  </a:cubicBezTo>
                  <a:cubicBezTo>
                    <a:pt x="0" y="345"/>
                    <a:pt x="93" y="480"/>
                    <a:pt x="234" y="511"/>
                  </a:cubicBezTo>
                  <a:cubicBezTo>
                    <a:pt x="252" y="515"/>
                    <a:pt x="271" y="517"/>
                    <a:pt x="289" y="517"/>
                  </a:cubicBezTo>
                  <a:cubicBezTo>
                    <a:pt x="406" y="517"/>
                    <a:pt x="515" y="436"/>
                    <a:pt x="541" y="314"/>
                  </a:cubicBezTo>
                  <a:cubicBezTo>
                    <a:pt x="572" y="173"/>
                    <a:pt x="486" y="32"/>
                    <a:pt x="344" y="7"/>
                  </a:cubicBezTo>
                  <a:cubicBezTo>
                    <a:pt x="325" y="3"/>
                    <a:pt x="306" y="1"/>
                    <a:pt x="287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0"/>
            <p:cNvSpPr/>
            <p:nvPr/>
          </p:nvSpPr>
          <p:spPr>
            <a:xfrm>
              <a:off x="5574797" y="3589230"/>
              <a:ext cx="96263" cy="87662"/>
            </a:xfrm>
            <a:custGeom>
              <a:avLst/>
              <a:gdLst/>
              <a:ahLst/>
              <a:cxnLst/>
              <a:rect l="l" t="t" r="r" b="b"/>
              <a:pathLst>
                <a:path w="1052" h="958" extrusionOk="0">
                  <a:moveTo>
                    <a:pt x="528" y="0"/>
                  </a:moveTo>
                  <a:cubicBezTo>
                    <a:pt x="307" y="0"/>
                    <a:pt x="110" y="155"/>
                    <a:pt x="62" y="380"/>
                  </a:cubicBezTo>
                  <a:cubicBezTo>
                    <a:pt x="1" y="632"/>
                    <a:pt x="167" y="890"/>
                    <a:pt x="425" y="945"/>
                  </a:cubicBezTo>
                  <a:cubicBezTo>
                    <a:pt x="461" y="953"/>
                    <a:pt x="498" y="958"/>
                    <a:pt x="533" y="958"/>
                  </a:cubicBezTo>
                  <a:cubicBezTo>
                    <a:pt x="750" y="958"/>
                    <a:pt x="943" y="804"/>
                    <a:pt x="996" y="582"/>
                  </a:cubicBezTo>
                  <a:cubicBezTo>
                    <a:pt x="1051" y="324"/>
                    <a:pt x="886" y="72"/>
                    <a:pt x="628" y="11"/>
                  </a:cubicBezTo>
                  <a:cubicBezTo>
                    <a:pt x="594" y="4"/>
                    <a:pt x="561" y="0"/>
                    <a:pt x="5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0"/>
            <p:cNvSpPr/>
            <p:nvPr/>
          </p:nvSpPr>
          <p:spPr>
            <a:xfrm>
              <a:off x="5582117" y="3605243"/>
              <a:ext cx="58014" cy="52615"/>
            </a:xfrm>
            <a:custGeom>
              <a:avLst/>
              <a:gdLst/>
              <a:ahLst/>
              <a:cxnLst/>
              <a:rect l="l" t="t" r="r" b="b"/>
              <a:pathLst>
                <a:path w="634" h="575" extrusionOk="0">
                  <a:moveTo>
                    <a:pt x="314" y="0"/>
                  </a:moveTo>
                  <a:cubicBezTo>
                    <a:pt x="181" y="0"/>
                    <a:pt x="64" y="91"/>
                    <a:pt x="38" y="223"/>
                  </a:cubicBezTo>
                  <a:cubicBezTo>
                    <a:pt x="1" y="383"/>
                    <a:pt x="99" y="536"/>
                    <a:pt x="253" y="567"/>
                  </a:cubicBezTo>
                  <a:cubicBezTo>
                    <a:pt x="275" y="572"/>
                    <a:pt x="298" y="575"/>
                    <a:pt x="320" y="575"/>
                  </a:cubicBezTo>
                  <a:cubicBezTo>
                    <a:pt x="454" y="575"/>
                    <a:pt x="571" y="484"/>
                    <a:pt x="603" y="352"/>
                  </a:cubicBezTo>
                  <a:cubicBezTo>
                    <a:pt x="634" y="192"/>
                    <a:pt x="535" y="39"/>
                    <a:pt x="382" y="8"/>
                  </a:cubicBezTo>
                  <a:cubicBezTo>
                    <a:pt x="359" y="3"/>
                    <a:pt x="336" y="0"/>
                    <a:pt x="314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0"/>
            <p:cNvSpPr/>
            <p:nvPr/>
          </p:nvSpPr>
          <p:spPr>
            <a:xfrm>
              <a:off x="5508548" y="3642668"/>
              <a:ext cx="82080" cy="74485"/>
            </a:xfrm>
            <a:custGeom>
              <a:avLst/>
              <a:gdLst/>
              <a:ahLst/>
              <a:cxnLst/>
              <a:rect l="l" t="t" r="r" b="b"/>
              <a:pathLst>
                <a:path w="897" h="814" extrusionOk="0">
                  <a:moveTo>
                    <a:pt x="445" y="1"/>
                  </a:moveTo>
                  <a:cubicBezTo>
                    <a:pt x="262" y="1"/>
                    <a:pt x="91" y="127"/>
                    <a:pt x="49" y="318"/>
                  </a:cubicBezTo>
                  <a:cubicBezTo>
                    <a:pt x="0" y="539"/>
                    <a:pt x="141" y="760"/>
                    <a:pt x="362" y="803"/>
                  </a:cubicBezTo>
                  <a:cubicBezTo>
                    <a:pt x="393" y="810"/>
                    <a:pt x="424" y="813"/>
                    <a:pt x="454" y="813"/>
                  </a:cubicBezTo>
                  <a:cubicBezTo>
                    <a:pt x="640" y="813"/>
                    <a:pt x="805" y="687"/>
                    <a:pt x="848" y="496"/>
                  </a:cubicBezTo>
                  <a:cubicBezTo>
                    <a:pt x="897" y="275"/>
                    <a:pt x="756" y="60"/>
                    <a:pt x="534" y="11"/>
                  </a:cubicBezTo>
                  <a:cubicBezTo>
                    <a:pt x="505" y="4"/>
                    <a:pt x="475" y="1"/>
                    <a:pt x="44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0"/>
            <p:cNvSpPr/>
            <p:nvPr/>
          </p:nvSpPr>
          <p:spPr>
            <a:xfrm>
              <a:off x="5514678" y="3654472"/>
              <a:ext cx="50694" cy="46576"/>
            </a:xfrm>
            <a:custGeom>
              <a:avLst/>
              <a:gdLst/>
              <a:ahLst/>
              <a:cxnLst/>
              <a:rect l="l" t="t" r="r" b="b"/>
              <a:pathLst>
                <a:path w="554" h="509" extrusionOk="0">
                  <a:moveTo>
                    <a:pt x="286" y="0"/>
                  </a:moveTo>
                  <a:cubicBezTo>
                    <a:pt x="168" y="0"/>
                    <a:pt x="58" y="81"/>
                    <a:pt x="31" y="201"/>
                  </a:cubicBezTo>
                  <a:cubicBezTo>
                    <a:pt x="1" y="336"/>
                    <a:pt x="87" y="471"/>
                    <a:pt x="222" y="502"/>
                  </a:cubicBezTo>
                  <a:cubicBezTo>
                    <a:pt x="241" y="506"/>
                    <a:pt x="260" y="508"/>
                    <a:pt x="279" y="508"/>
                  </a:cubicBezTo>
                  <a:cubicBezTo>
                    <a:pt x="398" y="508"/>
                    <a:pt x="502" y="428"/>
                    <a:pt x="523" y="312"/>
                  </a:cubicBezTo>
                  <a:cubicBezTo>
                    <a:pt x="554" y="170"/>
                    <a:pt x="467" y="35"/>
                    <a:pt x="332" y="5"/>
                  </a:cubicBezTo>
                  <a:cubicBezTo>
                    <a:pt x="317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0"/>
            <p:cNvSpPr/>
            <p:nvPr/>
          </p:nvSpPr>
          <p:spPr>
            <a:xfrm>
              <a:off x="5488233" y="3759611"/>
              <a:ext cx="74851" cy="68629"/>
            </a:xfrm>
            <a:custGeom>
              <a:avLst/>
              <a:gdLst/>
              <a:ahLst/>
              <a:cxnLst/>
              <a:rect l="l" t="t" r="r" b="b"/>
              <a:pathLst>
                <a:path w="818" h="750" extrusionOk="0">
                  <a:moveTo>
                    <a:pt x="401" y="0"/>
                  </a:moveTo>
                  <a:cubicBezTo>
                    <a:pt x="235" y="0"/>
                    <a:pt x="81" y="120"/>
                    <a:pt x="44" y="293"/>
                  </a:cubicBezTo>
                  <a:cubicBezTo>
                    <a:pt x="1" y="496"/>
                    <a:pt x="124" y="692"/>
                    <a:pt x="326" y="742"/>
                  </a:cubicBezTo>
                  <a:cubicBezTo>
                    <a:pt x="353" y="747"/>
                    <a:pt x="379" y="750"/>
                    <a:pt x="405" y="750"/>
                  </a:cubicBezTo>
                  <a:cubicBezTo>
                    <a:pt x="579" y="750"/>
                    <a:pt x="738" y="629"/>
                    <a:pt x="775" y="453"/>
                  </a:cubicBezTo>
                  <a:cubicBezTo>
                    <a:pt x="818" y="250"/>
                    <a:pt x="689" y="54"/>
                    <a:pt x="486" y="11"/>
                  </a:cubicBezTo>
                  <a:cubicBezTo>
                    <a:pt x="458" y="3"/>
                    <a:pt x="429" y="0"/>
                    <a:pt x="40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0"/>
            <p:cNvSpPr/>
            <p:nvPr/>
          </p:nvSpPr>
          <p:spPr>
            <a:xfrm>
              <a:off x="5495005" y="3771690"/>
              <a:ext cx="46759" cy="42367"/>
            </a:xfrm>
            <a:custGeom>
              <a:avLst/>
              <a:gdLst/>
              <a:ahLst/>
              <a:cxnLst/>
              <a:rect l="l" t="t" r="r" b="b"/>
              <a:pathLst>
                <a:path w="511" h="463" extrusionOk="0">
                  <a:moveTo>
                    <a:pt x="248" y="1"/>
                  </a:moveTo>
                  <a:cubicBezTo>
                    <a:pt x="145" y="1"/>
                    <a:pt x="52" y="75"/>
                    <a:pt x="31" y="180"/>
                  </a:cubicBezTo>
                  <a:cubicBezTo>
                    <a:pt x="1" y="309"/>
                    <a:pt x="80" y="431"/>
                    <a:pt x="203" y="456"/>
                  </a:cubicBezTo>
                  <a:cubicBezTo>
                    <a:pt x="222" y="460"/>
                    <a:pt x="241" y="463"/>
                    <a:pt x="259" y="463"/>
                  </a:cubicBezTo>
                  <a:cubicBezTo>
                    <a:pt x="366" y="463"/>
                    <a:pt x="459" y="388"/>
                    <a:pt x="480" y="278"/>
                  </a:cubicBezTo>
                  <a:cubicBezTo>
                    <a:pt x="510" y="155"/>
                    <a:pt x="431" y="32"/>
                    <a:pt x="302" y="8"/>
                  </a:cubicBezTo>
                  <a:cubicBezTo>
                    <a:pt x="284" y="3"/>
                    <a:pt x="266" y="1"/>
                    <a:pt x="248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0"/>
            <p:cNvSpPr/>
            <p:nvPr/>
          </p:nvSpPr>
          <p:spPr>
            <a:xfrm>
              <a:off x="5555764" y="3711388"/>
              <a:ext cx="78145" cy="71923"/>
            </a:xfrm>
            <a:custGeom>
              <a:avLst/>
              <a:gdLst/>
              <a:ahLst/>
              <a:cxnLst/>
              <a:rect l="l" t="t" r="r" b="b"/>
              <a:pathLst>
                <a:path w="854" h="786" extrusionOk="0">
                  <a:moveTo>
                    <a:pt x="429" y="1"/>
                  </a:moveTo>
                  <a:cubicBezTo>
                    <a:pt x="250" y="1"/>
                    <a:pt x="86" y="123"/>
                    <a:pt x="43" y="310"/>
                  </a:cubicBezTo>
                  <a:cubicBezTo>
                    <a:pt x="0" y="519"/>
                    <a:pt x="129" y="728"/>
                    <a:pt x="344" y="777"/>
                  </a:cubicBezTo>
                  <a:cubicBezTo>
                    <a:pt x="370" y="782"/>
                    <a:pt x="396" y="785"/>
                    <a:pt x="422" y="785"/>
                  </a:cubicBezTo>
                  <a:cubicBezTo>
                    <a:pt x="603" y="785"/>
                    <a:pt x="768" y="659"/>
                    <a:pt x="811" y="476"/>
                  </a:cubicBezTo>
                  <a:cubicBezTo>
                    <a:pt x="854" y="267"/>
                    <a:pt x="719" y="58"/>
                    <a:pt x="510" y="9"/>
                  </a:cubicBezTo>
                  <a:cubicBezTo>
                    <a:pt x="483" y="4"/>
                    <a:pt x="456" y="1"/>
                    <a:pt x="42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0"/>
            <p:cNvSpPr/>
            <p:nvPr/>
          </p:nvSpPr>
          <p:spPr>
            <a:xfrm>
              <a:off x="5559058" y="3717336"/>
              <a:ext cx="45661" cy="41452"/>
            </a:xfrm>
            <a:custGeom>
              <a:avLst/>
              <a:gdLst/>
              <a:ahLst/>
              <a:cxnLst/>
              <a:rect l="l" t="t" r="r" b="b"/>
              <a:pathLst>
                <a:path w="499" h="453" extrusionOk="0">
                  <a:moveTo>
                    <a:pt x="249" y="1"/>
                  </a:moveTo>
                  <a:cubicBezTo>
                    <a:pt x="144" y="1"/>
                    <a:pt x="52" y="71"/>
                    <a:pt x="25" y="178"/>
                  </a:cubicBezTo>
                  <a:cubicBezTo>
                    <a:pt x="1" y="300"/>
                    <a:pt x="81" y="423"/>
                    <a:pt x="198" y="448"/>
                  </a:cubicBezTo>
                  <a:cubicBezTo>
                    <a:pt x="213" y="451"/>
                    <a:pt x="229" y="453"/>
                    <a:pt x="245" y="453"/>
                  </a:cubicBezTo>
                  <a:cubicBezTo>
                    <a:pt x="350" y="453"/>
                    <a:pt x="446" y="383"/>
                    <a:pt x="468" y="276"/>
                  </a:cubicBezTo>
                  <a:cubicBezTo>
                    <a:pt x="499" y="153"/>
                    <a:pt x="419" y="30"/>
                    <a:pt x="296" y="6"/>
                  </a:cubicBezTo>
                  <a:cubicBezTo>
                    <a:pt x="280" y="2"/>
                    <a:pt x="264" y="1"/>
                    <a:pt x="249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0"/>
            <p:cNvSpPr/>
            <p:nvPr/>
          </p:nvSpPr>
          <p:spPr>
            <a:xfrm>
              <a:off x="5552927" y="3787795"/>
              <a:ext cx="67531" cy="61308"/>
            </a:xfrm>
            <a:custGeom>
              <a:avLst/>
              <a:gdLst/>
              <a:ahLst/>
              <a:cxnLst/>
              <a:rect l="l" t="t" r="r" b="b"/>
              <a:pathLst>
                <a:path w="738" h="670" extrusionOk="0">
                  <a:moveTo>
                    <a:pt x="366" y="1"/>
                  </a:moveTo>
                  <a:cubicBezTo>
                    <a:pt x="211" y="1"/>
                    <a:pt x="75" y="108"/>
                    <a:pt x="43" y="262"/>
                  </a:cubicBezTo>
                  <a:cubicBezTo>
                    <a:pt x="0" y="446"/>
                    <a:pt x="117" y="624"/>
                    <a:pt x="295" y="661"/>
                  </a:cubicBezTo>
                  <a:cubicBezTo>
                    <a:pt x="321" y="667"/>
                    <a:pt x="347" y="670"/>
                    <a:pt x="372" y="670"/>
                  </a:cubicBezTo>
                  <a:cubicBezTo>
                    <a:pt x="527" y="670"/>
                    <a:pt x="663" y="562"/>
                    <a:pt x="695" y="409"/>
                  </a:cubicBezTo>
                  <a:cubicBezTo>
                    <a:pt x="738" y="225"/>
                    <a:pt x="621" y="47"/>
                    <a:pt x="443" y="10"/>
                  </a:cubicBezTo>
                  <a:cubicBezTo>
                    <a:pt x="417" y="4"/>
                    <a:pt x="391" y="1"/>
                    <a:pt x="36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0"/>
            <p:cNvSpPr/>
            <p:nvPr/>
          </p:nvSpPr>
          <p:spPr>
            <a:xfrm>
              <a:off x="5559058" y="3801063"/>
              <a:ext cx="39439" cy="35870"/>
            </a:xfrm>
            <a:custGeom>
              <a:avLst/>
              <a:gdLst/>
              <a:ahLst/>
              <a:cxnLst/>
              <a:rect l="l" t="t" r="r" b="b"/>
              <a:pathLst>
                <a:path w="431" h="392" extrusionOk="0">
                  <a:moveTo>
                    <a:pt x="216" y="1"/>
                  </a:moveTo>
                  <a:cubicBezTo>
                    <a:pt x="127" y="1"/>
                    <a:pt x="47" y="64"/>
                    <a:pt x="25" y="153"/>
                  </a:cubicBezTo>
                  <a:cubicBezTo>
                    <a:pt x="1" y="258"/>
                    <a:pt x="69" y="362"/>
                    <a:pt x="173" y="387"/>
                  </a:cubicBezTo>
                  <a:cubicBezTo>
                    <a:pt x="187" y="390"/>
                    <a:pt x="202" y="392"/>
                    <a:pt x="216" y="392"/>
                  </a:cubicBezTo>
                  <a:cubicBezTo>
                    <a:pt x="305" y="392"/>
                    <a:pt x="385" y="329"/>
                    <a:pt x="406" y="239"/>
                  </a:cubicBezTo>
                  <a:cubicBezTo>
                    <a:pt x="431" y="135"/>
                    <a:pt x="363" y="31"/>
                    <a:pt x="259" y="6"/>
                  </a:cubicBezTo>
                  <a:cubicBezTo>
                    <a:pt x="244" y="3"/>
                    <a:pt x="230" y="1"/>
                    <a:pt x="216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0"/>
            <p:cNvSpPr/>
            <p:nvPr/>
          </p:nvSpPr>
          <p:spPr>
            <a:xfrm>
              <a:off x="5537189" y="3601674"/>
              <a:ext cx="249077" cy="332621"/>
            </a:xfrm>
            <a:custGeom>
              <a:avLst/>
              <a:gdLst/>
              <a:ahLst/>
              <a:cxnLst/>
              <a:rect l="l" t="t" r="r" b="b"/>
              <a:pathLst>
                <a:path w="2722" h="3635" extrusionOk="0">
                  <a:moveTo>
                    <a:pt x="1474" y="1"/>
                  </a:moveTo>
                  <a:cubicBezTo>
                    <a:pt x="1315" y="1"/>
                    <a:pt x="1155" y="63"/>
                    <a:pt x="1032" y="188"/>
                  </a:cubicBezTo>
                  <a:cubicBezTo>
                    <a:pt x="0" y="1239"/>
                    <a:pt x="1438" y="3635"/>
                    <a:pt x="1438" y="3635"/>
                  </a:cubicBezTo>
                  <a:cubicBezTo>
                    <a:pt x="2722" y="1859"/>
                    <a:pt x="2347" y="772"/>
                    <a:pt x="1954" y="244"/>
                  </a:cubicBezTo>
                  <a:cubicBezTo>
                    <a:pt x="1836" y="83"/>
                    <a:pt x="1656" y="1"/>
                    <a:pt x="147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0"/>
            <p:cNvSpPr/>
            <p:nvPr/>
          </p:nvSpPr>
          <p:spPr>
            <a:xfrm>
              <a:off x="5555123" y="3621622"/>
              <a:ext cx="208723" cy="282933"/>
            </a:xfrm>
            <a:custGeom>
              <a:avLst/>
              <a:gdLst/>
              <a:ahLst/>
              <a:cxnLst/>
              <a:rect l="l" t="t" r="r" b="b"/>
              <a:pathLst>
                <a:path w="2281" h="3092" extrusionOk="0">
                  <a:moveTo>
                    <a:pt x="1244" y="1"/>
                  </a:moveTo>
                  <a:cubicBezTo>
                    <a:pt x="1147" y="1"/>
                    <a:pt x="1050" y="35"/>
                    <a:pt x="972" y="105"/>
                  </a:cubicBezTo>
                  <a:cubicBezTo>
                    <a:pt x="1" y="959"/>
                    <a:pt x="1242" y="3091"/>
                    <a:pt x="1242" y="3091"/>
                  </a:cubicBezTo>
                  <a:cubicBezTo>
                    <a:pt x="2280" y="1408"/>
                    <a:pt x="1887" y="523"/>
                    <a:pt x="1555" y="142"/>
                  </a:cubicBezTo>
                  <a:cubicBezTo>
                    <a:pt x="1472" y="49"/>
                    <a:pt x="1358" y="1"/>
                    <a:pt x="124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0"/>
            <p:cNvSpPr/>
            <p:nvPr/>
          </p:nvSpPr>
          <p:spPr>
            <a:xfrm>
              <a:off x="5569215" y="3636538"/>
              <a:ext cx="172670" cy="246057"/>
            </a:xfrm>
            <a:custGeom>
              <a:avLst/>
              <a:gdLst/>
              <a:ahLst/>
              <a:cxnLst/>
              <a:rect l="l" t="t" r="r" b="b"/>
              <a:pathLst>
                <a:path w="1887" h="2689" extrusionOk="0">
                  <a:moveTo>
                    <a:pt x="1082" y="1"/>
                  </a:moveTo>
                  <a:cubicBezTo>
                    <a:pt x="1028" y="1"/>
                    <a:pt x="974" y="18"/>
                    <a:pt x="928" y="53"/>
                  </a:cubicBezTo>
                  <a:cubicBezTo>
                    <a:pt x="1" y="796"/>
                    <a:pt x="1082" y="2689"/>
                    <a:pt x="1082" y="2689"/>
                  </a:cubicBezTo>
                  <a:cubicBezTo>
                    <a:pt x="1887" y="1116"/>
                    <a:pt x="1518" y="366"/>
                    <a:pt x="1266" y="84"/>
                  </a:cubicBezTo>
                  <a:cubicBezTo>
                    <a:pt x="1218" y="29"/>
                    <a:pt x="1150" y="1"/>
                    <a:pt x="1082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0"/>
            <p:cNvSpPr/>
            <p:nvPr/>
          </p:nvSpPr>
          <p:spPr>
            <a:xfrm>
              <a:off x="5606275" y="3644956"/>
              <a:ext cx="53530" cy="78237"/>
            </a:xfrm>
            <a:custGeom>
              <a:avLst/>
              <a:gdLst/>
              <a:ahLst/>
              <a:cxnLst/>
              <a:rect l="l" t="t" r="r" b="b"/>
              <a:pathLst>
                <a:path w="585" h="855" extrusionOk="0">
                  <a:moveTo>
                    <a:pt x="355" y="0"/>
                  </a:moveTo>
                  <a:cubicBezTo>
                    <a:pt x="230" y="0"/>
                    <a:pt x="101" y="158"/>
                    <a:pt x="50" y="373"/>
                  </a:cubicBezTo>
                  <a:cubicBezTo>
                    <a:pt x="1" y="606"/>
                    <a:pt x="69" y="821"/>
                    <a:pt x="198" y="852"/>
                  </a:cubicBezTo>
                  <a:cubicBezTo>
                    <a:pt x="206" y="854"/>
                    <a:pt x="215" y="854"/>
                    <a:pt x="224" y="854"/>
                  </a:cubicBezTo>
                  <a:cubicBezTo>
                    <a:pt x="352" y="854"/>
                    <a:pt x="483" y="695"/>
                    <a:pt x="529" y="477"/>
                  </a:cubicBezTo>
                  <a:cubicBezTo>
                    <a:pt x="585" y="244"/>
                    <a:pt x="517" y="29"/>
                    <a:pt x="388" y="4"/>
                  </a:cubicBezTo>
                  <a:cubicBezTo>
                    <a:pt x="377" y="2"/>
                    <a:pt x="366" y="0"/>
                    <a:pt x="355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0"/>
            <p:cNvSpPr/>
            <p:nvPr/>
          </p:nvSpPr>
          <p:spPr>
            <a:xfrm>
              <a:off x="5611948" y="3732343"/>
              <a:ext cx="19216" cy="32210"/>
            </a:xfrm>
            <a:custGeom>
              <a:avLst/>
              <a:gdLst/>
              <a:ahLst/>
              <a:cxnLst/>
              <a:rect l="l" t="t" r="r" b="b"/>
              <a:pathLst>
                <a:path w="210" h="352" extrusionOk="0">
                  <a:moveTo>
                    <a:pt x="99" y="1"/>
                  </a:moveTo>
                  <a:cubicBezTo>
                    <a:pt x="97" y="1"/>
                    <a:pt x="95" y="1"/>
                    <a:pt x="93" y="1"/>
                  </a:cubicBezTo>
                  <a:cubicBezTo>
                    <a:pt x="37" y="7"/>
                    <a:pt x="0" y="87"/>
                    <a:pt x="7" y="186"/>
                  </a:cubicBezTo>
                  <a:cubicBezTo>
                    <a:pt x="12" y="274"/>
                    <a:pt x="58" y="352"/>
                    <a:pt x="111" y="352"/>
                  </a:cubicBezTo>
                  <a:cubicBezTo>
                    <a:pt x="113" y="352"/>
                    <a:pt x="115" y="352"/>
                    <a:pt x="117" y="352"/>
                  </a:cubicBezTo>
                  <a:cubicBezTo>
                    <a:pt x="172" y="352"/>
                    <a:pt x="209" y="266"/>
                    <a:pt x="203" y="167"/>
                  </a:cubicBezTo>
                  <a:cubicBezTo>
                    <a:pt x="197" y="78"/>
                    <a:pt x="151" y="1"/>
                    <a:pt x="99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0"/>
            <p:cNvSpPr/>
            <p:nvPr/>
          </p:nvSpPr>
          <p:spPr>
            <a:xfrm>
              <a:off x="5352807" y="3785873"/>
              <a:ext cx="315967" cy="179990"/>
            </a:xfrm>
            <a:custGeom>
              <a:avLst/>
              <a:gdLst/>
              <a:ahLst/>
              <a:cxnLst/>
              <a:rect l="l" t="t" r="r" b="b"/>
              <a:pathLst>
                <a:path w="3453" h="1967" extrusionOk="0">
                  <a:moveTo>
                    <a:pt x="1022" y="0"/>
                  </a:moveTo>
                  <a:cubicBezTo>
                    <a:pt x="868" y="0"/>
                    <a:pt x="711" y="23"/>
                    <a:pt x="553" y="74"/>
                  </a:cubicBezTo>
                  <a:cubicBezTo>
                    <a:pt x="172" y="203"/>
                    <a:pt x="0" y="651"/>
                    <a:pt x="215" y="995"/>
                  </a:cubicBezTo>
                  <a:cubicBezTo>
                    <a:pt x="494" y="1437"/>
                    <a:pt x="1025" y="1966"/>
                    <a:pt x="1976" y="1966"/>
                  </a:cubicBezTo>
                  <a:cubicBezTo>
                    <a:pt x="2386" y="1966"/>
                    <a:pt x="2874" y="1868"/>
                    <a:pt x="3453" y="1622"/>
                  </a:cubicBezTo>
                  <a:cubicBezTo>
                    <a:pt x="3453" y="1622"/>
                    <a:pt x="2328" y="0"/>
                    <a:pt x="102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0"/>
            <p:cNvSpPr/>
            <p:nvPr/>
          </p:nvSpPr>
          <p:spPr>
            <a:xfrm>
              <a:off x="5377513" y="3796945"/>
              <a:ext cx="269940" cy="143754"/>
            </a:xfrm>
            <a:custGeom>
              <a:avLst/>
              <a:gdLst/>
              <a:ahLst/>
              <a:cxnLst/>
              <a:rect l="l" t="t" r="r" b="b"/>
              <a:pathLst>
                <a:path w="2950" h="1571" extrusionOk="0">
                  <a:moveTo>
                    <a:pt x="827" y="1"/>
                  </a:moveTo>
                  <a:cubicBezTo>
                    <a:pt x="639" y="1"/>
                    <a:pt x="480" y="41"/>
                    <a:pt x="351" y="94"/>
                  </a:cubicBezTo>
                  <a:cubicBezTo>
                    <a:pt x="93" y="205"/>
                    <a:pt x="1" y="518"/>
                    <a:pt x="154" y="751"/>
                  </a:cubicBezTo>
                  <a:cubicBezTo>
                    <a:pt x="581" y="1417"/>
                    <a:pt x="1360" y="1570"/>
                    <a:pt x="1987" y="1570"/>
                  </a:cubicBezTo>
                  <a:cubicBezTo>
                    <a:pt x="2524" y="1570"/>
                    <a:pt x="2949" y="1458"/>
                    <a:pt x="2949" y="1458"/>
                  </a:cubicBezTo>
                  <a:cubicBezTo>
                    <a:pt x="2060" y="299"/>
                    <a:pt x="1339" y="1"/>
                    <a:pt x="82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0"/>
            <p:cNvSpPr/>
            <p:nvPr/>
          </p:nvSpPr>
          <p:spPr>
            <a:xfrm>
              <a:off x="5399474" y="3810305"/>
              <a:ext cx="220985" cy="114930"/>
            </a:xfrm>
            <a:custGeom>
              <a:avLst/>
              <a:gdLst/>
              <a:ahLst/>
              <a:cxnLst/>
              <a:rect l="l" t="t" r="r" b="b"/>
              <a:pathLst>
                <a:path w="2415" h="1256" extrusionOk="0">
                  <a:moveTo>
                    <a:pt x="619" y="0"/>
                  </a:moveTo>
                  <a:cubicBezTo>
                    <a:pt x="522" y="0"/>
                    <a:pt x="424" y="13"/>
                    <a:pt x="326" y="40"/>
                  </a:cubicBezTo>
                  <a:cubicBezTo>
                    <a:pt x="105" y="102"/>
                    <a:pt x="0" y="341"/>
                    <a:pt x="111" y="538"/>
                  </a:cubicBezTo>
                  <a:cubicBezTo>
                    <a:pt x="279" y="846"/>
                    <a:pt x="723" y="1255"/>
                    <a:pt x="1900" y="1255"/>
                  </a:cubicBezTo>
                  <a:cubicBezTo>
                    <a:pt x="2058" y="1255"/>
                    <a:pt x="2229" y="1248"/>
                    <a:pt x="2415" y="1232"/>
                  </a:cubicBezTo>
                  <a:cubicBezTo>
                    <a:pt x="2415" y="1232"/>
                    <a:pt x="1578" y="0"/>
                    <a:pt x="619" y="0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0"/>
            <p:cNvSpPr/>
            <p:nvPr/>
          </p:nvSpPr>
          <p:spPr>
            <a:xfrm>
              <a:off x="5416860" y="3794017"/>
              <a:ext cx="73753" cy="50328"/>
            </a:xfrm>
            <a:custGeom>
              <a:avLst/>
              <a:gdLst/>
              <a:ahLst/>
              <a:cxnLst/>
              <a:rect l="l" t="t" r="r" b="b"/>
              <a:pathLst>
                <a:path w="806" h="550" extrusionOk="0">
                  <a:moveTo>
                    <a:pt x="342" y="1"/>
                  </a:moveTo>
                  <a:cubicBezTo>
                    <a:pt x="189" y="1"/>
                    <a:pt x="61" y="76"/>
                    <a:pt x="31" y="194"/>
                  </a:cubicBezTo>
                  <a:cubicBezTo>
                    <a:pt x="1" y="335"/>
                    <a:pt x="142" y="488"/>
                    <a:pt x="345" y="538"/>
                  </a:cubicBezTo>
                  <a:cubicBezTo>
                    <a:pt x="382" y="545"/>
                    <a:pt x="419" y="549"/>
                    <a:pt x="454" y="549"/>
                  </a:cubicBezTo>
                  <a:cubicBezTo>
                    <a:pt x="612" y="549"/>
                    <a:pt x="745" y="475"/>
                    <a:pt x="775" y="359"/>
                  </a:cubicBezTo>
                  <a:cubicBezTo>
                    <a:pt x="805" y="212"/>
                    <a:pt x="664" y="58"/>
                    <a:pt x="461" y="15"/>
                  </a:cubicBezTo>
                  <a:cubicBezTo>
                    <a:pt x="421" y="6"/>
                    <a:pt x="381" y="1"/>
                    <a:pt x="342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0"/>
            <p:cNvSpPr/>
            <p:nvPr/>
          </p:nvSpPr>
          <p:spPr>
            <a:xfrm>
              <a:off x="5495005" y="3813965"/>
              <a:ext cx="37243" cy="26994"/>
            </a:xfrm>
            <a:custGeom>
              <a:avLst/>
              <a:gdLst/>
              <a:ahLst/>
              <a:cxnLst/>
              <a:rect l="l" t="t" r="r" b="b"/>
              <a:pathLst>
                <a:path w="407" h="295" extrusionOk="0">
                  <a:moveTo>
                    <a:pt x="152" y="1"/>
                  </a:moveTo>
                  <a:cubicBezTo>
                    <a:pt x="100" y="1"/>
                    <a:pt x="56" y="22"/>
                    <a:pt x="37" y="62"/>
                  </a:cubicBezTo>
                  <a:cubicBezTo>
                    <a:pt x="1" y="123"/>
                    <a:pt x="50" y="215"/>
                    <a:pt x="142" y="264"/>
                  </a:cubicBezTo>
                  <a:cubicBezTo>
                    <a:pt x="179" y="284"/>
                    <a:pt x="219" y="294"/>
                    <a:pt x="255" y="294"/>
                  </a:cubicBezTo>
                  <a:cubicBezTo>
                    <a:pt x="308" y="294"/>
                    <a:pt x="354" y="274"/>
                    <a:pt x="375" y="234"/>
                  </a:cubicBezTo>
                  <a:cubicBezTo>
                    <a:pt x="406" y="172"/>
                    <a:pt x="357" y="80"/>
                    <a:pt x="265" y="31"/>
                  </a:cubicBezTo>
                  <a:cubicBezTo>
                    <a:pt x="227" y="11"/>
                    <a:pt x="187" y="1"/>
                    <a:pt x="152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0"/>
            <p:cNvSpPr/>
            <p:nvPr/>
          </p:nvSpPr>
          <p:spPr>
            <a:xfrm>
              <a:off x="5431501" y="2846853"/>
              <a:ext cx="97361" cy="103584"/>
            </a:xfrm>
            <a:custGeom>
              <a:avLst/>
              <a:gdLst/>
              <a:ahLst/>
              <a:cxnLst/>
              <a:rect l="l" t="t" r="r" b="b"/>
              <a:pathLst>
                <a:path w="1064" h="1132" extrusionOk="0">
                  <a:moveTo>
                    <a:pt x="410" y="0"/>
                  </a:moveTo>
                  <a:cubicBezTo>
                    <a:pt x="370" y="0"/>
                    <a:pt x="329" y="7"/>
                    <a:pt x="289" y="21"/>
                  </a:cubicBezTo>
                  <a:cubicBezTo>
                    <a:pt x="209" y="45"/>
                    <a:pt x="148" y="76"/>
                    <a:pt x="99" y="113"/>
                  </a:cubicBezTo>
                  <a:cubicBezTo>
                    <a:pt x="25" y="162"/>
                    <a:pt x="0" y="254"/>
                    <a:pt x="37" y="334"/>
                  </a:cubicBezTo>
                  <a:cubicBezTo>
                    <a:pt x="191" y="653"/>
                    <a:pt x="191" y="1096"/>
                    <a:pt x="191" y="1096"/>
                  </a:cubicBezTo>
                  <a:cubicBezTo>
                    <a:pt x="297" y="1121"/>
                    <a:pt x="394" y="1131"/>
                    <a:pt x="482" y="1131"/>
                  </a:cubicBezTo>
                  <a:cubicBezTo>
                    <a:pt x="864" y="1131"/>
                    <a:pt x="1063" y="936"/>
                    <a:pt x="1063" y="936"/>
                  </a:cubicBezTo>
                  <a:cubicBezTo>
                    <a:pt x="1051" y="629"/>
                    <a:pt x="867" y="334"/>
                    <a:pt x="725" y="156"/>
                  </a:cubicBezTo>
                  <a:cubicBezTo>
                    <a:pt x="647" y="59"/>
                    <a:pt x="531" y="0"/>
                    <a:pt x="4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0"/>
            <p:cNvSpPr/>
            <p:nvPr/>
          </p:nvSpPr>
          <p:spPr>
            <a:xfrm>
              <a:off x="5431501" y="2847676"/>
              <a:ext cx="61949" cy="70276"/>
            </a:xfrm>
            <a:custGeom>
              <a:avLst/>
              <a:gdLst/>
              <a:ahLst/>
              <a:cxnLst/>
              <a:rect l="l" t="t" r="r" b="b"/>
              <a:pathLst>
                <a:path w="677" h="768" extrusionOk="0">
                  <a:moveTo>
                    <a:pt x="326" y="0"/>
                  </a:moveTo>
                  <a:cubicBezTo>
                    <a:pt x="314" y="0"/>
                    <a:pt x="301" y="2"/>
                    <a:pt x="289" y="6"/>
                  </a:cubicBezTo>
                  <a:cubicBezTo>
                    <a:pt x="209" y="36"/>
                    <a:pt x="148" y="67"/>
                    <a:pt x="92" y="104"/>
                  </a:cubicBezTo>
                  <a:cubicBezTo>
                    <a:pt x="19" y="153"/>
                    <a:pt x="0" y="245"/>
                    <a:pt x="37" y="325"/>
                  </a:cubicBezTo>
                  <a:cubicBezTo>
                    <a:pt x="99" y="460"/>
                    <a:pt x="142" y="620"/>
                    <a:pt x="160" y="761"/>
                  </a:cubicBezTo>
                  <a:cubicBezTo>
                    <a:pt x="189" y="765"/>
                    <a:pt x="217" y="767"/>
                    <a:pt x="244" y="767"/>
                  </a:cubicBezTo>
                  <a:cubicBezTo>
                    <a:pt x="376" y="767"/>
                    <a:pt x="482" y="721"/>
                    <a:pt x="553" y="675"/>
                  </a:cubicBezTo>
                  <a:cubicBezTo>
                    <a:pt x="645" y="614"/>
                    <a:pt x="676" y="497"/>
                    <a:pt x="633" y="399"/>
                  </a:cubicBezTo>
                  <a:cubicBezTo>
                    <a:pt x="578" y="270"/>
                    <a:pt x="510" y="153"/>
                    <a:pt x="455" y="67"/>
                  </a:cubicBezTo>
                  <a:cubicBezTo>
                    <a:pt x="425" y="28"/>
                    <a:pt x="376" y="0"/>
                    <a:pt x="32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0"/>
            <p:cNvSpPr/>
            <p:nvPr/>
          </p:nvSpPr>
          <p:spPr>
            <a:xfrm>
              <a:off x="5439919" y="2856735"/>
              <a:ext cx="39988" cy="51060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189" y="0"/>
                  </a:moveTo>
                  <a:cubicBezTo>
                    <a:pt x="167" y="0"/>
                    <a:pt x="145" y="6"/>
                    <a:pt x="123" y="17"/>
                  </a:cubicBezTo>
                  <a:cubicBezTo>
                    <a:pt x="111" y="23"/>
                    <a:pt x="99" y="36"/>
                    <a:pt x="87" y="42"/>
                  </a:cubicBezTo>
                  <a:cubicBezTo>
                    <a:pt x="25" y="85"/>
                    <a:pt x="0" y="165"/>
                    <a:pt x="31" y="238"/>
                  </a:cubicBezTo>
                  <a:cubicBezTo>
                    <a:pt x="105" y="404"/>
                    <a:pt x="142" y="558"/>
                    <a:pt x="142" y="558"/>
                  </a:cubicBezTo>
                  <a:cubicBezTo>
                    <a:pt x="216" y="558"/>
                    <a:pt x="283" y="533"/>
                    <a:pt x="332" y="509"/>
                  </a:cubicBezTo>
                  <a:cubicBezTo>
                    <a:pt x="400" y="472"/>
                    <a:pt x="437" y="398"/>
                    <a:pt x="418" y="324"/>
                  </a:cubicBezTo>
                  <a:cubicBezTo>
                    <a:pt x="400" y="238"/>
                    <a:pt x="351" y="140"/>
                    <a:pt x="314" y="72"/>
                  </a:cubicBezTo>
                  <a:cubicBezTo>
                    <a:pt x="284" y="26"/>
                    <a:pt x="238" y="0"/>
                    <a:pt x="189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0"/>
            <p:cNvSpPr/>
            <p:nvPr/>
          </p:nvSpPr>
          <p:spPr>
            <a:xfrm>
              <a:off x="5334780" y="2933416"/>
              <a:ext cx="269940" cy="419276"/>
            </a:xfrm>
            <a:custGeom>
              <a:avLst/>
              <a:gdLst/>
              <a:ahLst/>
              <a:cxnLst/>
              <a:rect l="l" t="t" r="r" b="b"/>
              <a:pathLst>
                <a:path w="2950" h="4582" extrusionOk="0">
                  <a:moveTo>
                    <a:pt x="1675" y="0"/>
                  </a:moveTo>
                  <a:cubicBezTo>
                    <a:pt x="1497" y="0"/>
                    <a:pt x="1319" y="61"/>
                    <a:pt x="1180" y="187"/>
                  </a:cubicBezTo>
                  <a:cubicBezTo>
                    <a:pt x="1033" y="310"/>
                    <a:pt x="910" y="500"/>
                    <a:pt x="848" y="776"/>
                  </a:cubicBezTo>
                  <a:cubicBezTo>
                    <a:pt x="842" y="819"/>
                    <a:pt x="836" y="862"/>
                    <a:pt x="836" y="905"/>
                  </a:cubicBezTo>
                  <a:cubicBezTo>
                    <a:pt x="842" y="1237"/>
                    <a:pt x="830" y="2742"/>
                    <a:pt x="167" y="3633"/>
                  </a:cubicBezTo>
                  <a:cubicBezTo>
                    <a:pt x="13" y="3842"/>
                    <a:pt x="1" y="4131"/>
                    <a:pt x="154" y="4346"/>
                  </a:cubicBezTo>
                  <a:cubicBezTo>
                    <a:pt x="160" y="4358"/>
                    <a:pt x="173" y="4370"/>
                    <a:pt x="185" y="4383"/>
                  </a:cubicBezTo>
                  <a:cubicBezTo>
                    <a:pt x="297" y="4515"/>
                    <a:pt x="461" y="4582"/>
                    <a:pt x="630" y="4582"/>
                  </a:cubicBezTo>
                  <a:cubicBezTo>
                    <a:pt x="720" y="4582"/>
                    <a:pt x="812" y="4563"/>
                    <a:pt x="898" y="4524"/>
                  </a:cubicBezTo>
                  <a:cubicBezTo>
                    <a:pt x="1254" y="4364"/>
                    <a:pt x="1893" y="3990"/>
                    <a:pt x="2366" y="3265"/>
                  </a:cubicBezTo>
                  <a:cubicBezTo>
                    <a:pt x="2827" y="2558"/>
                    <a:pt x="2950" y="1673"/>
                    <a:pt x="2642" y="887"/>
                  </a:cubicBezTo>
                  <a:cubicBezTo>
                    <a:pt x="2556" y="666"/>
                    <a:pt x="2433" y="445"/>
                    <a:pt x="2261" y="260"/>
                  </a:cubicBezTo>
                  <a:cubicBezTo>
                    <a:pt x="2107" y="89"/>
                    <a:pt x="1890" y="0"/>
                    <a:pt x="167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0"/>
            <p:cNvSpPr/>
            <p:nvPr/>
          </p:nvSpPr>
          <p:spPr>
            <a:xfrm>
              <a:off x="5348323" y="2943482"/>
              <a:ext cx="237821" cy="391275"/>
            </a:xfrm>
            <a:custGeom>
              <a:avLst/>
              <a:gdLst/>
              <a:ahLst/>
              <a:cxnLst/>
              <a:rect l="l" t="t" r="r" b="b"/>
              <a:pathLst>
                <a:path w="2599" h="4276" extrusionOk="0">
                  <a:moveTo>
                    <a:pt x="1476" y="0"/>
                  </a:moveTo>
                  <a:cubicBezTo>
                    <a:pt x="1387" y="0"/>
                    <a:pt x="1300" y="23"/>
                    <a:pt x="1223" y="71"/>
                  </a:cubicBezTo>
                  <a:cubicBezTo>
                    <a:pt x="860" y="292"/>
                    <a:pt x="823" y="789"/>
                    <a:pt x="823" y="789"/>
                  </a:cubicBezTo>
                  <a:cubicBezTo>
                    <a:pt x="762" y="2454"/>
                    <a:pt x="301" y="3314"/>
                    <a:pt x="105" y="3609"/>
                  </a:cubicBezTo>
                  <a:cubicBezTo>
                    <a:pt x="25" y="3732"/>
                    <a:pt x="0" y="3892"/>
                    <a:pt x="55" y="4033"/>
                  </a:cubicBezTo>
                  <a:cubicBezTo>
                    <a:pt x="98" y="4131"/>
                    <a:pt x="160" y="4187"/>
                    <a:pt x="227" y="4224"/>
                  </a:cubicBezTo>
                  <a:cubicBezTo>
                    <a:pt x="287" y="4259"/>
                    <a:pt x="355" y="4276"/>
                    <a:pt x="425" y="4276"/>
                  </a:cubicBezTo>
                  <a:cubicBezTo>
                    <a:pt x="476" y="4276"/>
                    <a:pt x="528" y="4266"/>
                    <a:pt x="578" y="4248"/>
                  </a:cubicBezTo>
                  <a:cubicBezTo>
                    <a:pt x="854" y="4156"/>
                    <a:pt x="1124" y="3966"/>
                    <a:pt x="1352" y="3763"/>
                  </a:cubicBezTo>
                  <a:cubicBezTo>
                    <a:pt x="2267" y="2964"/>
                    <a:pt x="2599" y="1680"/>
                    <a:pt x="2150" y="550"/>
                  </a:cubicBezTo>
                  <a:cubicBezTo>
                    <a:pt x="2150" y="537"/>
                    <a:pt x="2144" y="525"/>
                    <a:pt x="2138" y="513"/>
                  </a:cubicBezTo>
                  <a:cubicBezTo>
                    <a:pt x="2052" y="310"/>
                    <a:pt x="1898" y="138"/>
                    <a:pt x="1696" y="46"/>
                  </a:cubicBezTo>
                  <a:lnTo>
                    <a:pt x="1690" y="46"/>
                  </a:lnTo>
                  <a:cubicBezTo>
                    <a:pt x="1620" y="16"/>
                    <a:pt x="1548" y="0"/>
                    <a:pt x="147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0"/>
            <p:cNvSpPr/>
            <p:nvPr/>
          </p:nvSpPr>
          <p:spPr>
            <a:xfrm>
              <a:off x="5353356" y="2953913"/>
              <a:ext cx="230044" cy="368033"/>
            </a:xfrm>
            <a:custGeom>
              <a:avLst/>
              <a:gdLst/>
              <a:ahLst/>
              <a:cxnLst/>
              <a:rect l="l" t="t" r="r" b="b"/>
              <a:pathLst>
                <a:path w="2514" h="4022" extrusionOk="0">
                  <a:moveTo>
                    <a:pt x="1351" y="0"/>
                  </a:moveTo>
                  <a:cubicBezTo>
                    <a:pt x="1238" y="0"/>
                    <a:pt x="1126" y="41"/>
                    <a:pt x="1039" y="129"/>
                  </a:cubicBezTo>
                  <a:cubicBezTo>
                    <a:pt x="996" y="165"/>
                    <a:pt x="965" y="208"/>
                    <a:pt x="934" y="251"/>
                  </a:cubicBezTo>
                  <a:cubicBezTo>
                    <a:pt x="848" y="393"/>
                    <a:pt x="805" y="552"/>
                    <a:pt x="799" y="718"/>
                  </a:cubicBezTo>
                  <a:cubicBezTo>
                    <a:pt x="793" y="2457"/>
                    <a:pt x="252" y="3299"/>
                    <a:pt x="68" y="3532"/>
                  </a:cubicBezTo>
                  <a:cubicBezTo>
                    <a:pt x="25" y="3593"/>
                    <a:pt x="0" y="3667"/>
                    <a:pt x="0" y="3741"/>
                  </a:cubicBezTo>
                  <a:cubicBezTo>
                    <a:pt x="0" y="3747"/>
                    <a:pt x="0" y="3747"/>
                    <a:pt x="0" y="3753"/>
                  </a:cubicBezTo>
                  <a:cubicBezTo>
                    <a:pt x="6" y="3905"/>
                    <a:pt x="141" y="4022"/>
                    <a:pt x="288" y="4022"/>
                  </a:cubicBezTo>
                  <a:cubicBezTo>
                    <a:pt x="313" y="4022"/>
                    <a:pt x="338" y="4018"/>
                    <a:pt x="363" y="4011"/>
                  </a:cubicBezTo>
                  <a:cubicBezTo>
                    <a:pt x="903" y="3852"/>
                    <a:pt x="1438" y="3256"/>
                    <a:pt x="1438" y="3256"/>
                  </a:cubicBezTo>
                  <a:cubicBezTo>
                    <a:pt x="2513" y="1855"/>
                    <a:pt x="2046" y="700"/>
                    <a:pt x="1776" y="239"/>
                  </a:cubicBezTo>
                  <a:cubicBezTo>
                    <a:pt x="1681" y="86"/>
                    <a:pt x="1515" y="0"/>
                    <a:pt x="1351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0"/>
            <p:cNvSpPr/>
            <p:nvPr/>
          </p:nvSpPr>
          <p:spPr>
            <a:xfrm>
              <a:off x="5417409" y="2974410"/>
              <a:ext cx="50694" cy="70733"/>
            </a:xfrm>
            <a:custGeom>
              <a:avLst/>
              <a:gdLst/>
              <a:ahLst/>
              <a:cxnLst/>
              <a:rect l="l" t="t" r="r" b="b"/>
              <a:pathLst>
                <a:path w="554" h="773" extrusionOk="0">
                  <a:moveTo>
                    <a:pt x="316" y="0"/>
                  </a:moveTo>
                  <a:cubicBezTo>
                    <a:pt x="191" y="0"/>
                    <a:pt x="72" y="147"/>
                    <a:pt x="38" y="341"/>
                  </a:cubicBezTo>
                  <a:cubicBezTo>
                    <a:pt x="1" y="556"/>
                    <a:pt x="81" y="746"/>
                    <a:pt x="210" y="771"/>
                  </a:cubicBezTo>
                  <a:cubicBezTo>
                    <a:pt x="217" y="772"/>
                    <a:pt x="224" y="772"/>
                    <a:pt x="231" y="772"/>
                  </a:cubicBezTo>
                  <a:cubicBezTo>
                    <a:pt x="354" y="772"/>
                    <a:pt x="482" y="624"/>
                    <a:pt x="517" y="427"/>
                  </a:cubicBezTo>
                  <a:cubicBezTo>
                    <a:pt x="554" y="212"/>
                    <a:pt x="474" y="21"/>
                    <a:pt x="345" y="3"/>
                  </a:cubicBezTo>
                  <a:cubicBezTo>
                    <a:pt x="335" y="1"/>
                    <a:pt x="326" y="0"/>
                    <a:pt x="316" y="0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0"/>
            <p:cNvSpPr/>
            <p:nvPr/>
          </p:nvSpPr>
          <p:spPr>
            <a:xfrm>
              <a:off x="5421893" y="3050450"/>
              <a:ext cx="14183" cy="22053"/>
            </a:xfrm>
            <a:custGeom>
              <a:avLst/>
              <a:gdLst/>
              <a:ahLst/>
              <a:cxnLst/>
              <a:rect l="l" t="t" r="r" b="b"/>
              <a:pathLst>
                <a:path w="155" h="241" extrusionOk="0">
                  <a:moveTo>
                    <a:pt x="80" y="1"/>
                  </a:moveTo>
                  <a:cubicBezTo>
                    <a:pt x="40" y="1"/>
                    <a:pt x="7" y="54"/>
                    <a:pt x="7" y="118"/>
                  </a:cubicBezTo>
                  <a:cubicBezTo>
                    <a:pt x="1" y="179"/>
                    <a:pt x="32" y="235"/>
                    <a:pt x="75" y="241"/>
                  </a:cubicBezTo>
                  <a:cubicBezTo>
                    <a:pt x="111" y="241"/>
                    <a:pt x="148" y="192"/>
                    <a:pt x="154" y="124"/>
                  </a:cubicBezTo>
                  <a:cubicBezTo>
                    <a:pt x="154" y="57"/>
                    <a:pt x="124" y="1"/>
                    <a:pt x="87" y="1"/>
                  </a:cubicBezTo>
                  <a:cubicBezTo>
                    <a:pt x="85" y="1"/>
                    <a:pt x="83" y="1"/>
                    <a:pt x="80" y="1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0"/>
            <p:cNvSpPr/>
            <p:nvPr/>
          </p:nvSpPr>
          <p:spPr>
            <a:xfrm>
              <a:off x="5464625" y="2905324"/>
              <a:ext cx="224462" cy="495957"/>
            </a:xfrm>
            <a:custGeom>
              <a:avLst/>
              <a:gdLst/>
              <a:ahLst/>
              <a:cxnLst/>
              <a:rect l="l" t="t" r="r" b="b"/>
              <a:pathLst>
                <a:path w="2453" h="5420" extrusionOk="0">
                  <a:moveTo>
                    <a:pt x="744" y="0"/>
                  </a:moveTo>
                  <a:cubicBezTo>
                    <a:pt x="723" y="0"/>
                    <a:pt x="703" y="1"/>
                    <a:pt x="683" y="2"/>
                  </a:cubicBezTo>
                  <a:cubicBezTo>
                    <a:pt x="462" y="21"/>
                    <a:pt x="308" y="94"/>
                    <a:pt x="204" y="174"/>
                  </a:cubicBezTo>
                  <a:cubicBezTo>
                    <a:pt x="87" y="266"/>
                    <a:pt x="56" y="426"/>
                    <a:pt x="111" y="561"/>
                  </a:cubicBezTo>
                  <a:cubicBezTo>
                    <a:pt x="111" y="567"/>
                    <a:pt x="118" y="574"/>
                    <a:pt x="118" y="586"/>
                  </a:cubicBezTo>
                  <a:cubicBezTo>
                    <a:pt x="615" y="1784"/>
                    <a:pt x="646" y="3117"/>
                    <a:pt x="240" y="4340"/>
                  </a:cubicBezTo>
                  <a:cubicBezTo>
                    <a:pt x="185" y="4499"/>
                    <a:pt x="136" y="4634"/>
                    <a:pt x="93" y="4745"/>
                  </a:cubicBezTo>
                  <a:cubicBezTo>
                    <a:pt x="1" y="4978"/>
                    <a:pt x="105" y="5243"/>
                    <a:pt x="333" y="5347"/>
                  </a:cubicBezTo>
                  <a:cubicBezTo>
                    <a:pt x="339" y="5353"/>
                    <a:pt x="339" y="5353"/>
                    <a:pt x="345" y="5353"/>
                  </a:cubicBezTo>
                  <a:cubicBezTo>
                    <a:pt x="445" y="5399"/>
                    <a:pt x="543" y="5420"/>
                    <a:pt x="636" y="5420"/>
                  </a:cubicBezTo>
                  <a:cubicBezTo>
                    <a:pt x="1104" y="5420"/>
                    <a:pt x="1481" y="4909"/>
                    <a:pt x="1696" y="4530"/>
                  </a:cubicBezTo>
                  <a:cubicBezTo>
                    <a:pt x="1936" y="4112"/>
                    <a:pt x="2126" y="3621"/>
                    <a:pt x="2231" y="3154"/>
                  </a:cubicBezTo>
                  <a:cubicBezTo>
                    <a:pt x="2452" y="2146"/>
                    <a:pt x="2274" y="1028"/>
                    <a:pt x="1481" y="303"/>
                  </a:cubicBezTo>
                  <a:cubicBezTo>
                    <a:pt x="1276" y="114"/>
                    <a:pt x="1016" y="0"/>
                    <a:pt x="74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0"/>
            <p:cNvSpPr/>
            <p:nvPr/>
          </p:nvSpPr>
          <p:spPr>
            <a:xfrm>
              <a:off x="5478168" y="2918409"/>
              <a:ext cx="219337" cy="470153"/>
            </a:xfrm>
            <a:custGeom>
              <a:avLst/>
              <a:gdLst/>
              <a:ahLst/>
              <a:cxnLst/>
              <a:rect l="l" t="t" r="r" b="b"/>
              <a:pathLst>
                <a:path w="2397" h="5138" extrusionOk="0">
                  <a:moveTo>
                    <a:pt x="572" y="0"/>
                  </a:moveTo>
                  <a:cubicBezTo>
                    <a:pt x="553" y="0"/>
                    <a:pt x="535" y="0"/>
                    <a:pt x="522" y="7"/>
                  </a:cubicBezTo>
                  <a:cubicBezTo>
                    <a:pt x="264" y="13"/>
                    <a:pt x="99" y="277"/>
                    <a:pt x="185" y="517"/>
                  </a:cubicBezTo>
                  <a:cubicBezTo>
                    <a:pt x="928" y="2550"/>
                    <a:pt x="221" y="4240"/>
                    <a:pt x="49" y="4596"/>
                  </a:cubicBezTo>
                  <a:cubicBezTo>
                    <a:pt x="13" y="4670"/>
                    <a:pt x="0" y="4749"/>
                    <a:pt x="13" y="4823"/>
                  </a:cubicBezTo>
                  <a:cubicBezTo>
                    <a:pt x="25" y="4934"/>
                    <a:pt x="80" y="5007"/>
                    <a:pt x="148" y="5057"/>
                  </a:cubicBezTo>
                  <a:cubicBezTo>
                    <a:pt x="223" y="5111"/>
                    <a:pt x="313" y="5137"/>
                    <a:pt x="402" y="5137"/>
                  </a:cubicBezTo>
                  <a:cubicBezTo>
                    <a:pt x="494" y="5137"/>
                    <a:pt x="586" y="5110"/>
                    <a:pt x="664" y="5057"/>
                  </a:cubicBezTo>
                  <a:cubicBezTo>
                    <a:pt x="1174" y="4700"/>
                    <a:pt x="1591" y="3865"/>
                    <a:pt x="1591" y="3865"/>
                  </a:cubicBezTo>
                  <a:cubicBezTo>
                    <a:pt x="2396" y="2169"/>
                    <a:pt x="1757" y="947"/>
                    <a:pt x="1364" y="424"/>
                  </a:cubicBezTo>
                  <a:cubicBezTo>
                    <a:pt x="1180" y="173"/>
                    <a:pt x="885" y="7"/>
                    <a:pt x="57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0"/>
            <p:cNvSpPr/>
            <p:nvPr/>
          </p:nvSpPr>
          <p:spPr>
            <a:xfrm>
              <a:off x="5486586" y="2929115"/>
              <a:ext cx="170382" cy="440322"/>
            </a:xfrm>
            <a:custGeom>
              <a:avLst/>
              <a:gdLst/>
              <a:ahLst/>
              <a:cxnLst/>
              <a:rect l="l" t="t" r="r" b="b"/>
              <a:pathLst>
                <a:path w="1862" h="4812" extrusionOk="0">
                  <a:moveTo>
                    <a:pt x="523" y="0"/>
                  </a:moveTo>
                  <a:cubicBezTo>
                    <a:pt x="314" y="0"/>
                    <a:pt x="172" y="203"/>
                    <a:pt x="234" y="400"/>
                  </a:cubicBezTo>
                  <a:cubicBezTo>
                    <a:pt x="947" y="2544"/>
                    <a:pt x="172" y="4215"/>
                    <a:pt x="25" y="4503"/>
                  </a:cubicBezTo>
                  <a:cubicBezTo>
                    <a:pt x="7" y="4546"/>
                    <a:pt x="0" y="4589"/>
                    <a:pt x="7" y="4632"/>
                  </a:cubicBezTo>
                  <a:cubicBezTo>
                    <a:pt x="19" y="4682"/>
                    <a:pt x="50" y="4725"/>
                    <a:pt x="80" y="4749"/>
                  </a:cubicBezTo>
                  <a:cubicBezTo>
                    <a:pt x="133" y="4790"/>
                    <a:pt x="195" y="4811"/>
                    <a:pt x="257" y="4811"/>
                  </a:cubicBezTo>
                  <a:cubicBezTo>
                    <a:pt x="297" y="4811"/>
                    <a:pt x="337" y="4803"/>
                    <a:pt x="375" y="4786"/>
                  </a:cubicBezTo>
                  <a:cubicBezTo>
                    <a:pt x="1493" y="4258"/>
                    <a:pt x="1727" y="2445"/>
                    <a:pt x="1727" y="2445"/>
                  </a:cubicBezTo>
                  <a:cubicBezTo>
                    <a:pt x="1862" y="1567"/>
                    <a:pt x="1450" y="787"/>
                    <a:pt x="1223" y="430"/>
                  </a:cubicBezTo>
                  <a:cubicBezTo>
                    <a:pt x="1112" y="252"/>
                    <a:pt x="940" y="111"/>
                    <a:pt x="738" y="37"/>
                  </a:cubicBezTo>
                  <a:cubicBezTo>
                    <a:pt x="658" y="12"/>
                    <a:pt x="584" y="0"/>
                    <a:pt x="523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0"/>
            <p:cNvSpPr/>
            <p:nvPr/>
          </p:nvSpPr>
          <p:spPr>
            <a:xfrm>
              <a:off x="5492168" y="2952175"/>
              <a:ext cx="54628" cy="69727"/>
            </a:xfrm>
            <a:custGeom>
              <a:avLst/>
              <a:gdLst/>
              <a:ahLst/>
              <a:cxnLst/>
              <a:rect l="l" t="t" r="r" b="b"/>
              <a:pathLst>
                <a:path w="597" h="762" extrusionOk="0">
                  <a:moveTo>
                    <a:pt x="240" y="0"/>
                  </a:moveTo>
                  <a:cubicBezTo>
                    <a:pt x="225" y="0"/>
                    <a:pt x="211" y="2"/>
                    <a:pt x="197" y="6"/>
                  </a:cubicBezTo>
                  <a:cubicBezTo>
                    <a:pt x="62" y="37"/>
                    <a:pt x="1" y="234"/>
                    <a:pt x="62" y="442"/>
                  </a:cubicBezTo>
                  <a:cubicBezTo>
                    <a:pt x="112" y="629"/>
                    <a:pt x="239" y="762"/>
                    <a:pt x="362" y="762"/>
                  </a:cubicBezTo>
                  <a:cubicBezTo>
                    <a:pt x="377" y="762"/>
                    <a:pt x="392" y="760"/>
                    <a:pt x="406" y="756"/>
                  </a:cubicBezTo>
                  <a:cubicBezTo>
                    <a:pt x="535" y="719"/>
                    <a:pt x="597" y="522"/>
                    <a:pt x="535" y="320"/>
                  </a:cubicBezTo>
                  <a:cubicBezTo>
                    <a:pt x="486" y="133"/>
                    <a:pt x="358" y="0"/>
                    <a:pt x="240" y="0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0"/>
            <p:cNvSpPr/>
            <p:nvPr/>
          </p:nvSpPr>
          <p:spPr>
            <a:xfrm>
              <a:off x="5515227" y="3031967"/>
              <a:ext cx="19765" cy="28275"/>
            </a:xfrm>
            <a:custGeom>
              <a:avLst/>
              <a:gdLst/>
              <a:ahLst/>
              <a:cxnLst/>
              <a:rect l="l" t="t" r="r" b="b"/>
              <a:pathLst>
                <a:path w="216" h="309" extrusionOk="0">
                  <a:moveTo>
                    <a:pt x="100" y="0"/>
                  </a:moveTo>
                  <a:cubicBezTo>
                    <a:pt x="97" y="0"/>
                    <a:pt x="95" y="0"/>
                    <a:pt x="93" y="0"/>
                  </a:cubicBezTo>
                  <a:cubicBezTo>
                    <a:pt x="38" y="7"/>
                    <a:pt x="1" y="80"/>
                    <a:pt x="13" y="166"/>
                  </a:cubicBezTo>
                  <a:cubicBezTo>
                    <a:pt x="25" y="243"/>
                    <a:pt x="70" y="308"/>
                    <a:pt x="123" y="308"/>
                  </a:cubicBezTo>
                  <a:cubicBezTo>
                    <a:pt x="125" y="308"/>
                    <a:pt x="127" y="308"/>
                    <a:pt x="130" y="308"/>
                  </a:cubicBezTo>
                  <a:cubicBezTo>
                    <a:pt x="185" y="302"/>
                    <a:pt x="216" y="228"/>
                    <a:pt x="210" y="142"/>
                  </a:cubicBezTo>
                  <a:cubicBezTo>
                    <a:pt x="198" y="60"/>
                    <a:pt x="147" y="0"/>
                    <a:pt x="100" y="0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0"/>
            <p:cNvSpPr/>
            <p:nvPr/>
          </p:nvSpPr>
          <p:spPr>
            <a:xfrm>
              <a:off x="5675452" y="2698066"/>
              <a:ext cx="426230" cy="378922"/>
            </a:xfrm>
            <a:custGeom>
              <a:avLst/>
              <a:gdLst/>
              <a:ahLst/>
              <a:cxnLst/>
              <a:rect l="l" t="t" r="r" b="b"/>
              <a:pathLst>
                <a:path w="4658" h="4141" extrusionOk="0">
                  <a:moveTo>
                    <a:pt x="2325" y="0"/>
                  </a:moveTo>
                  <a:cubicBezTo>
                    <a:pt x="1866" y="0"/>
                    <a:pt x="1404" y="153"/>
                    <a:pt x="1020" y="467"/>
                  </a:cubicBezTo>
                  <a:cubicBezTo>
                    <a:pt x="136" y="1192"/>
                    <a:pt x="1" y="2494"/>
                    <a:pt x="726" y="3379"/>
                  </a:cubicBezTo>
                  <a:cubicBezTo>
                    <a:pt x="1136" y="3880"/>
                    <a:pt x="1732" y="4141"/>
                    <a:pt x="2333" y="4141"/>
                  </a:cubicBezTo>
                  <a:cubicBezTo>
                    <a:pt x="2792" y="4141"/>
                    <a:pt x="3254" y="3988"/>
                    <a:pt x="3638" y="3674"/>
                  </a:cubicBezTo>
                  <a:cubicBezTo>
                    <a:pt x="4522" y="2949"/>
                    <a:pt x="4657" y="1647"/>
                    <a:pt x="3932" y="762"/>
                  </a:cubicBezTo>
                  <a:cubicBezTo>
                    <a:pt x="3522" y="261"/>
                    <a:pt x="2926" y="0"/>
                    <a:pt x="232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0"/>
            <p:cNvSpPr/>
            <p:nvPr/>
          </p:nvSpPr>
          <p:spPr>
            <a:xfrm>
              <a:off x="5702446" y="2710602"/>
              <a:ext cx="377824" cy="335366"/>
            </a:xfrm>
            <a:custGeom>
              <a:avLst/>
              <a:gdLst/>
              <a:ahLst/>
              <a:cxnLst/>
              <a:rect l="l" t="t" r="r" b="b"/>
              <a:pathLst>
                <a:path w="4129" h="3665" extrusionOk="0">
                  <a:moveTo>
                    <a:pt x="2067" y="0"/>
                  </a:moveTo>
                  <a:cubicBezTo>
                    <a:pt x="1523" y="0"/>
                    <a:pt x="987" y="242"/>
                    <a:pt x="627" y="705"/>
                  </a:cubicBezTo>
                  <a:cubicBezTo>
                    <a:pt x="1" y="1497"/>
                    <a:pt x="142" y="2646"/>
                    <a:pt x="934" y="3273"/>
                  </a:cubicBezTo>
                  <a:cubicBezTo>
                    <a:pt x="1270" y="3537"/>
                    <a:pt x="1668" y="3664"/>
                    <a:pt x="2063" y="3664"/>
                  </a:cubicBezTo>
                  <a:cubicBezTo>
                    <a:pt x="2607" y="3664"/>
                    <a:pt x="3145" y="3422"/>
                    <a:pt x="3508" y="2960"/>
                  </a:cubicBezTo>
                  <a:cubicBezTo>
                    <a:pt x="4129" y="2167"/>
                    <a:pt x="3988" y="1012"/>
                    <a:pt x="3195" y="392"/>
                  </a:cubicBezTo>
                  <a:cubicBezTo>
                    <a:pt x="2859" y="128"/>
                    <a:pt x="2461" y="0"/>
                    <a:pt x="206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0"/>
            <p:cNvSpPr/>
            <p:nvPr/>
          </p:nvSpPr>
          <p:spPr>
            <a:xfrm>
              <a:off x="5719283" y="2720942"/>
              <a:ext cx="333444" cy="292084"/>
            </a:xfrm>
            <a:custGeom>
              <a:avLst/>
              <a:gdLst/>
              <a:ahLst/>
              <a:cxnLst/>
              <a:rect l="l" t="t" r="r" b="b"/>
              <a:pathLst>
                <a:path w="3644" h="3192" extrusionOk="0">
                  <a:moveTo>
                    <a:pt x="1815" y="1"/>
                  </a:moveTo>
                  <a:cubicBezTo>
                    <a:pt x="1543" y="1"/>
                    <a:pt x="1267" y="71"/>
                    <a:pt x="1015" y="217"/>
                  </a:cubicBezTo>
                  <a:cubicBezTo>
                    <a:pt x="259" y="659"/>
                    <a:pt x="1" y="1636"/>
                    <a:pt x="443" y="2398"/>
                  </a:cubicBezTo>
                  <a:cubicBezTo>
                    <a:pt x="739" y="2908"/>
                    <a:pt x="1274" y="3192"/>
                    <a:pt x="1824" y="3192"/>
                  </a:cubicBezTo>
                  <a:cubicBezTo>
                    <a:pt x="2096" y="3192"/>
                    <a:pt x="2372" y="3122"/>
                    <a:pt x="2624" y="2976"/>
                  </a:cubicBezTo>
                  <a:cubicBezTo>
                    <a:pt x="3386" y="2533"/>
                    <a:pt x="3644" y="1556"/>
                    <a:pt x="3202" y="795"/>
                  </a:cubicBezTo>
                  <a:cubicBezTo>
                    <a:pt x="2902" y="285"/>
                    <a:pt x="2365" y="1"/>
                    <a:pt x="1815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5856448" y="2708864"/>
              <a:ext cx="93427" cy="60485"/>
            </a:xfrm>
            <a:custGeom>
              <a:avLst/>
              <a:gdLst/>
              <a:ahLst/>
              <a:cxnLst/>
              <a:rect l="l" t="t" r="r" b="b"/>
              <a:pathLst>
                <a:path w="1021" h="661" extrusionOk="0">
                  <a:moveTo>
                    <a:pt x="460" y="1"/>
                  </a:moveTo>
                  <a:cubicBezTo>
                    <a:pt x="221" y="1"/>
                    <a:pt x="30" y="121"/>
                    <a:pt x="13" y="282"/>
                  </a:cubicBezTo>
                  <a:cubicBezTo>
                    <a:pt x="1" y="466"/>
                    <a:pt x="204" y="632"/>
                    <a:pt x="480" y="656"/>
                  </a:cubicBezTo>
                  <a:cubicBezTo>
                    <a:pt x="507" y="659"/>
                    <a:pt x="534" y="661"/>
                    <a:pt x="560" y="661"/>
                  </a:cubicBezTo>
                  <a:cubicBezTo>
                    <a:pt x="795" y="661"/>
                    <a:pt x="986" y="540"/>
                    <a:pt x="1002" y="380"/>
                  </a:cubicBezTo>
                  <a:cubicBezTo>
                    <a:pt x="1021" y="196"/>
                    <a:pt x="812" y="30"/>
                    <a:pt x="541" y="5"/>
                  </a:cubicBezTo>
                  <a:cubicBezTo>
                    <a:pt x="514" y="2"/>
                    <a:pt x="487" y="1"/>
                    <a:pt x="460" y="1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0"/>
            <p:cNvSpPr/>
            <p:nvPr/>
          </p:nvSpPr>
          <p:spPr>
            <a:xfrm>
              <a:off x="5955456" y="2740799"/>
              <a:ext cx="42184" cy="30380"/>
            </a:xfrm>
            <a:custGeom>
              <a:avLst/>
              <a:gdLst/>
              <a:ahLst/>
              <a:cxnLst/>
              <a:rect l="l" t="t" r="r" b="b"/>
              <a:pathLst>
                <a:path w="461" h="332" extrusionOk="0">
                  <a:moveTo>
                    <a:pt x="158" y="1"/>
                  </a:moveTo>
                  <a:cubicBezTo>
                    <a:pt x="106" y="1"/>
                    <a:pt x="63" y="19"/>
                    <a:pt x="43" y="55"/>
                  </a:cubicBezTo>
                  <a:cubicBezTo>
                    <a:pt x="0" y="123"/>
                    <a:pt x="55" y="234"/>
                    <a:pt x="160" y="289"/>
                  </a:cubicBezTo>
                  <a:cubicBezTo>
                    <a:pt x="208" y="317"/>
                    <a:pt x="259" y="331"/>
                    <a:pt x="305" y="331"/>
                  </a:cubicBezTo>
                  <a:cubicBezTo>
                    <a:pt x="357" y="331"/>
                    <a:pt x="401" y="313"/>
                    <a:pt x="424" y="277"/>
                  </a:cubicBezTo>
                  <a:cubicBezTo>
                    <a:pt x="461" y="209"/>
                    <a:pt x="412" y="98"/>
                    <a:pt x="307" y="43"/>
                  </a:cubicBezTo>
                  <a:cubicBezTo>
                    <a:pt x="256" y="15"/>
                    <a:pt x="203" y="1"/>
                    <a:pt x="158" y="1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0"/>
            <p:cNvSpPr/>
            <p:nvPr/>
          </p:nvSpPr>
          <p:spPr>
            <a:xfrm>
              <a:off x="5736211" y="2654419"/>
              <a:ext cx="108525" cy="123349"/>
            </a:xfrm>
            <a:custGeom>
              <a:avLst/>
              <a:gdLst/>
              <a:ahLst/>
              <a:cxnLst/>
              <a:rect l="l" t="t" r="r" b="b"/>
              <a:pathLst>
                <a:path w="1186" h="1348" extrusionOk="0">
                  <a:moveTo>
                    <a:pt x="822" y="1"/>
                  </a:moveTo>
                  <a:cubicBezTo>
                    <a:pt x="810" y="1"/>
                    <a:pt x="798" y="2"/>
                    <a:pt x="787" y="4"/>
                  </a:cubicBezTo>
                  <a:cubicBezTo>
                    <a:pt x="0" y="145"/>
                    <a:pt x="43" y="907"/>
                    <a:pt x="98" y="1233"/>
                  </a:cubicBezTo>
                  <a:cubicBezTo>
                    <a:pt x="98" y="1239"/>
                    <a:pt x="105" y="1239"/>
                    <a:pt x="105" y="1245"/>
                  </a:cubicBezTo>
                  <a:cubicBezTo>
                    <a:pt x="120" y="1307"/>
                    <a:pt x="175" y="1348"/>
                    <a:pt x="236" y="1348"/>
                  </a:cubicBezTo>
                  <a:cubicBezTo>
                    <a:pt x="247" y="1348"/>
                    <a:pt x="259" y="1346"/>
                    <a:pt x="270" y="1343"/>
                  </a:cubicBezTo>
                  <a:cubicBezTo>
                    <a:pt x="1186" y="1073"/>
                    <a:pt x="1088" y="416"/>
                    <a:pt x="995" y="127"/>
                  </a:cubicBezTo>
                  <a:cubicBezTo>
                    <a:pt x="969" y="52"/>
                    <a:pt x="900" y="1"/>
                    <a:pt x="82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0"/>
            <p:cNvSpPr/>
            <p:nvPr/>
          </p:nvSpPr>
          <p:spPr>
            <a:xfrm>
              <a:off x="5736211" y="2654785"/>
              <a:ext cx="90590" cy="113649"/>
            </a:xfrm>
            <a:custGeom>
              <a:avLst/>
              <a:gdLst/>
              <a:ahLst/>
              <a:cxnLst/>
              <a:rect l="l" t="t" r="r" b="b"/>
              <a:pathLst>
                <a:path w="990" h="1242" extrusionOk="0">
                  <a:moveTo>
                    <a:pt x="787" y="0"/>
                  </a:moveTo>
                  <a:cubicBezTo>
                    <a:pt x="0" y="135"/>
                    <a:pt x="43" y="903"/>
                    <a:pt x="98" y="1229"/>
                  </a:cubicBezTo>
                  <a:cubicBezTo>
                    <a:pt x="98" y="1229"/>
                    <a:pt x="105" y="1235"/>
                    <a:pt x="105" y="1241"/>
                  </a:cubicBezTo>
                  <a:cubicBezTo>
                    <a:pt x="989" y="971"/>
                    <a:pt x="891" y="320"/>
                    <a:pt x="799" y="31"/>
                  </a:cubicBezTo>
                  <a:cubicBezTo>
                    <a:pt x="799" y="19"/>
                    <a:pt x="793" y="6"/>
                    <a:pt x="78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0"/>
            <p:cNvSpPr/>
            <p:nvPr/>
          </p:nvSpPr>
          <p:spPr>
            <a:xfrm>
              <a:off x="5746826" y="2668327"/>
              <a:ext cx="63047" cy="89400"/>
            </a:xfrm>
            <a:custGeom>
              <a:avLst/>
              <a:gdLst/>
              <a:ahLst/>
              <a:cxnLst/>
              <a:rect l="l" t="t" r="r" b="b"/>
              <a:pathLst>
                <a:path w="689" h="977" extrusionOk="0">
                  <a:moveTo>
                    <a:pt x="510" y="0"/>
                  </a:moveTo>
                  <a:cubicBezTo>
                    <a:pt x="500" y="0"/>
                    <a:pt x="490" y="2"/>
                    <a:pt x="480" y="6"/>
                  </a:cubicBezTo>
                  <a:cubicBezTo>
                    <a:pt x="320" y="79"/>
                    <a:pt x="1" y="313"/>
                    <a:pt x="50" y="976"/>
                  </a:cubicBezTo>
                  <a:cubicBezTo>
                    <a:pt x="50" y="976"/>
                    <a:pt x="689" y="682"/>
                    <a:pt x="591" y="67"/>
                  </a:cubicBezTo>
                  <a:cubicBezTo>
                    <a:pt x="586" y="28"/>
                    <a:pt x="549" y="0"/>
                    <a:pt x="5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0"/>
            <p:cNvSpPr/>
            <p:nvPr/>
          </p:nvSpPr>
          <p:spPr>
            <a:xfrm>
              <a:off x="5755885" y="2674092"/>
              <a:ext cx="37151" cy="37792"/>
            </a:xfrm>
            <a:custGeom>
              <a:avLst/>
              <a:gdLst/>
              <a:ahLst/>
              <a:cxnLst/>
              <a:rect l="l" t="t" r="r" b="b"/>
              <a:pathLst>
                <a:path w="406" h="413" extrusionOk="0">
                  <a:moveTo>
                    <a:pt x="297" y="1"/>
                  </a:moveTo>
                  <a:cubicBezTo>
                    <a:pt x="236" y="1"/>
                    <a:pt x="159" y="48"/>
                    <a:pt x="98" y="127"/>
                  </a:cubicBezTo>
                  <a:cubicBezTo>
                    <a:pt x="19" y="231"/>
                    <a:pt x="0" y="354"/>
                    <a:pt x="62" y="397"/>
                  </a:cubicBezTo>
                  <a:cubicBezTo>
                    <a:pt x="75" y="408"/>
                    <a:pt x="92" y="413"/>
                    <a:pt x="111" y="413"/>
                  </a:cubicBezTo>
                  <a:cubicBezTo>
                    <a:pt x="169" y="413"/>
                    <a:pt x="247" y="366"/>
                    <a:pt x="307" y="287"/>
                  </a:cubicBezTo>
                  <a:cubicBezTo>
                    <a:pt x="387" y="182"/>
                    <a:pt x="406" y="59"/>
                    <a:pt x="350" y="16"/>
                  </a:cubicBezTo>
                  <a:cubicBezTo>
                    <a:pt x="335" y="6"/>
                    <a:pt x="317" y="1"/>
                    <a:pt x="297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0"/>
            <p:cNvSpPr/>
            <p:nvPr/>
          </p:nvSpPr>
          <p:spPr>
            <a:xfrm>
              <a:off x="5666485" y="3145432"/>
              <a:ext cx="346895" cy="415433"/>
            </a:xfrm>
            <a:custGeom>
              <a:avLst/>
              <a:gdLst/>
              <a:ahLst/>
              <a:cxnLst/>
              <a:rect l="l" t="t" r="r" b="b"/>
              <a:pathLst>
                <a:path w="3791" h="4540" extrusionOk="0">
                  <a:moveTo>
                    <a:pt x="1955" y="1"/>
                  </a:moveTo>
                  <a:cubicBezTo>
                    <a:pt x="1571" y="1"/>
                    <a:pt x="1114" y="133"/>
                    <a:pt x="676" y="604"/>
                  </a:cubicBezTo>
                  <a:cubicBezTo>
                    <a:pt x="676" y="604"/>
                    <a:pt x="283" y="1058"/>
                    <a:pt x="222" y="1617"/>
                  </a:cubicBezTo>
                  <a:cubicBezTo>
                    <a:pt x="191" y="1851"/>
                    <a:pt x="160" y="2078"/>
                    <a:pt x="92" y="2299"/>
                  </a:cubicBezTo>
                  <a:cubicBezTo>
                    <a:pt x="43" y="2483"/>
                    <a:pt x="0" y="2729"/>
                    <a:pt x="13" y="3006"/>
                  </a:cubicBezTo>
                  <a:cubicBezTo>
                    <a:pt x="47" y="3893"/>
                    <a:pt x="797" y="4540"/>
                    <a:pt x="1616" y="4540"/>
                  </a:cubicBezTo>
                  <a:cubicBezTo>
                    <a:pt x="1834" y="4540"/>
                    <a:pt x="2057" y="4494"/>
                    <a:pt x="2273" y="4394"/>
                  </a:cubicBezTo>
                  <a:cubicBezTo>
                    <a:pt x="3134" y="3989"/>
                    <a:pt x="3791" y="2975"/>
                    <a:pt x="3779" y="2023"/>
                  </a:cubicBezTo>
                  <a:cubicBezTo>
                    <a:pt x="3766" y="1077"/>
                    <a:pt x="3097" y="106"/>
                    <a:pt x="2108" y="8"/>
                  </a:cubicBezTo>
                  <a:cubicBezTo>
                    <a:pt x="2058" y="3"/>
                    <a:pt x="2007" y="1"/>
                    <a:pt x="195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0"/>
            <p:cNvSpPr/>
            <p:nvPr/>
          </p:nvSpPr>
          <p:spPr>
            <a:xfrm>
              <a:off x="5676001" y="3163367"/>
              <a:ext cx="312124" cy="372517"/>
            </a:xfrm>
            <a:custGeom>
              <a:avLst/>
              <a:gdLst/>
              <a:ahLst/>
              <a:cxnLst/>
              <a:rect l="l" t="t" r="r" b="b"/>
              <a:pathLst>
                <a:path w="3411" h="4071" extrusionOk="0">
                  <a:moveTo>
                    <a:pt x="1743" y="1"/>
                  </a:moveTo>
                  <a:cubicBezTo>
                    <a:pt x="1402" y="1"/>
                    <a:pt x="998" y="120"/>
                    <a:pt x="603" y="537"/>
                  </a:cubicBezTo>
                  <a:cubicBezTo>
                    <a:pt x="603" y="537"/>
                    <a:pt x="253" y="948"/>
                    <a:pt x="197" y="1452"/>
                  </a:cubicBezTo>
                  <a:cubicBezTo>
                    <a:pt x="173" y="1655"/>
                    <a:pt x="142" y="1864"/>
                    <a:pt x="87" y="2060"/>
                  </a:cubicBezTo>
                  <a:cubicBezTo>
                    <a:pt x="38" y="2226"/>
                    <a:pt x="1" y="2447"/>
                    <a:pt x="13" y="2693"/>
                  </a:cubicBezTo>
                  <a:cubicBezTo>
                    <a:pt x="47" y="3493"/>
                    <a:pt x="720" y="4071"/>
                    <a:pt x="1452" y="4071"/>
                  </a:cubicBezTo>
                  <a:cubicBezTo>
                    <a:pt x="1647" y="4071"/>
                    <a:pt x="1847" y="4029"/>
                    <a:pt x="2040" y="3940"/>
                  </a:cubicBezTo>
                  <a:cubicBezTo>
                    <a:pt x="2815" y="3578"/>
                    <a:pt x="3410" y="2668"/>
                    <a:pt x="3398" y="1808"/>
                  </a:cubicBezTo>
                  <a:cubicBezTo>
                    <a:pt x="3380" y="967"/>
                    <a:pt x="2784" y="94"/>
                    <a:pt x="1893" y="8"/>
                  </a:cubicBezTo>
                  <a:cubicBezTo>
                    <a:pt x="1845" y="3"/>
                    <a:pt x="1795" y="1"/>
                    <a:pt x="174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0"/>
            <p:cNvSpPr/>
            <p:nvPr/>
          </p:nvSpPr>
          <p:spPr>
            <a:xfrm>
              <a:off x="5688995" y="3185420"/>
              <a:ext cx="261430" cy="312581"/>
            </a:xfrm>
            <a:custGeom>
              <a:avLst/>
              <a:gdLst/>
              <a:ahLst/>
              <a:cxnLst/>
              <a:rect l="l" t="t" r="r" b="b"/>
              <a:pathLst>
                <a:path w="2857" h="3416" extrusionOk="0">
                  <a:moveTo>
                    <a:pt x="1462" y="1"/>
                  </a:moveTo>
                  <a:cubicBezTo>
                    <a:pt x="1176" y="1"/>
                    <a:pt x="835" y="101"/>
                    <a:pt x="504" y="449"/>
                  </a:cubicBezTo>
                  <a:cubicBezTo>
                    <a:pt x="504" y="449"/>
                    <a:pt x="209" y="793"/>
                    <a:pt x="166" y="1217"/>
                  </a:cubicBezTo>
                  <a:cubicBezTo>
                    <a:pt x="148" y="1389"/>
                    <a:pt x="117" y="1561"/>
                    <a:pt x="74" y="1733"/>
                  </a:cubicBezTo>
                  <a:cubicBezTo>
                    <a:pt x="31" y="1868"/>
                    <a:pt x="0" y="2053"/>
                    <a:pt x="6" y="2261"/>
                  </a:cubicBezTo>
                  <a:cubicBezTo>
                    <a:pt x="35" y="2930"/>
                    <a:pt x="600" y="3416"/>
                    <a:pt x="1214" y="3416"/>
                  </a:cubicBezTo>
                  <a:cubicBezTo>
                    <a:pt x="1378" y="3416"/>
                    <a:pt x="1546" y="3381"/>
                    <a:pt x="1708" y="3306"/>
                  </a:cubicBezTo>
                  <a:cubicBezTo>
                    <a:pt x="2359" y="3005"/>
                    <a:pt x="2857" y="2237"/>
                    <a:pt x="2845" y="1518"/>
                  </a:cubicBezTo>
                  <a:cubicBezTo>
                    <a:pt x="2832" y="812"/>
                    <a:pt x="2335" y="81"/>
                    <a:pt x="1585" y="7"/>
                  </a:cubicBezTo>
                  <a:cubicBezTo>
                    <a:pt x="1545" y="3"/>
                    <a:pt x="1504" y="1"/>
                    <a:pt x="1462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0"/>
            <p:cNvSpPr/>
            <p:nvPr/>
          </p:nvSpPr>
          <p:spPr>
            <a:xfrm>
              <a:off x="5711962" y="3182034"/>
              <a:ext cx="90681" cy="78786"/>
            </a:xfrm>
            <a:custGeom>
              <a:avLst/>
              <a:gdLst/>
              <a:ahLst/>
              <a:cxnLst/>
              <a:rect l="l" t="t" r="r" b="b"/>
              <a:pathLst>
                <a:path w="991" h="861" extrusionOk="0">
                  <a:moveTo>
                    <a:pt x="704" y="1"/>
                  </a:moveTo>
                  <a:cubicBezTo>
                    <a:pt x="575" y="1"/>
                    <a:pt x="411" y="76"/>
                    <a:pt x="277" y="210"/>
                  </a:cubicBezTo>
                  <a:cubicBezTo>
                    <a:pt x="69" y="412"/>
                    <a:pt x="1" y="677"/>
                    <a:pt x="124" y="799"/>
                  </a:cubicBezTo>
                  <a:cubicBezTo>
                    <a:pt x="163" y="841"/>
                    <a:pt x="221" y="861"/>
                    <a:pt x="287" y="861"/>
                  </a:cubicBezTo>
                  <a:cubicBezTo>
                    <a:pt x="416" y="861"/>
                    <a:pt x="580" y="786"/>
                    <a:pt x="714" y="652"/>
                  </a:cubicBezTo>
                  <a:cubicBezTo>
                    <a:pt x="922" y="449"/>
                    <a:pt x="990" y="185"/>
                    <a:pt x="867" y="62"/>
                  </a:cubicBezTo>
                  <a:cubicBezTo>
                    <a:pt x="828" y="21"/>
                    <a:pt x="770" y="1"/>
                    <a:pt x="704" y="1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0"/>
            <p:cNvSpPr/>
            <p:nvPr/>
          </p:nvSpPr>
          <p:spPr>
            <a:xfrm>
              <a:off x="5699609" y="3264388"/>
              <a:ext cx="24249" cy="25713"/>
            </a:xfrm>
            <a:custGeom>
              <a:avLst/>
              <a:gdLst/>
              <a:ahLst/>
              <a:cxnLst/>
              <a:rect l="l" t="t" r="r" b="b"/>
              <a:pathLst>
                <a:path w="265" h="281" extrusionOk="0">
                  <a:moveTo>
                    <a:pt x="174" y="1"/>
                  </a:moveTo>
                  <a:cubicBezTo>
                    <a:pt x="130" y="1"/>
                    <a:pt x="81" y="31"/>
                    <a:pt x="50" y="84"/>
                  </a:cubicBezTo>
                  <a:cubicBezTo>
                    <a:pt x="1" y="151"/>
                    <a:pt x="1" y="237"/>
                    <a:pt x="50" y="268"/>
                  </a:cubicBezTo>
                  <a:cubicBezTo>
                    <a:pt x="63" y="276"/>
                    <a:pt x="78" y="280"/>
                    <a:pt x="93" y="280"/>
                  </a:cubicBezTo>
                  <a:cubicBezTo>
                    <a:pt x="136" y="280"/>
                    <a:pt x="186" y="250"/>
                    <a:pt x="222" y="200"/>
                  </a:cubicBezTo>
                  <a:cubicBezTo>
                    <a:pt x="265" y="127"/>
                    <a:pt x="265" y="47"/>
                    <a:pt x="222" y="16"/>
                  </a:cubicBezTo>
                  <a:cubicBezTo>
                    <a:pt x="208" y="6"/>
                    <a:pt x="191" y="1"/>
                    <a:pt x="174" y="1"/>
                  </a:cubicBezTo>
                  <a:close/>
                </a:path>
              </a:pathLst>
            </a:custGeom>
            <a:solidFill>
              <a:srgbClr val="E6F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0"/>
            <p:cNvSpPr/>
            <p:nvPr/>
          </p:nvSpPr>
          <p:spPr>
            <a:xfrm>
              <a:off x="5876762" y="3133354"/>
              <a:ext cx="149062" cy="63413"/>
            </a:xfrm>
            <a:custGeom>
              <a:avLst/>
              <a:gdLst/>
              <a:ahLst/>
              <a:cxnLst/>
              <a:rect l="l" t="t" r="r" b="b"/>
              <a:pathLst>
                <a:path w="1629" h="693" extrusionOk="0">
                  <a:moveTo>
                    <a:pt x="716" y="0"/>
                  </a:moveTo>
                  <a:cubicBezTo>
                    <a:pt x="436" y="0"/>
                    <a:pt x="205" y="79"/>
                    <a:pt x="86" y="127"/>
                  </a:cubicBezTo>
                  <a:cubicBezTo>
                    <a:pt x="31" y="152"/>
                    <a:pt x="0" y="170"/>
                    <a:pt x="0" y="170"/>
                  </a:cubicBezTo>
                  <a:cubicBezTo>
                    <a:pt x="194" y="588"/>
                    <a:pt x="491" y="693"/>
                    <a:pt x="741" y="693"/>
                  </a:cubicBezTo>
                  <a:cubicBezTo>
                    <a:pt x="991" y="693"/>
                    <a:pt x="1192" y="588"/>
                    <a:pt x="1192" y="588"/>
                  </a:cubicBezTo>
                  <a:cubicBezTo>
                    <a:pt x="1272" y="545"/>
                    <a:pt x="1438" y="484"/>
                    <a:pt x="1554" y="441"/>
                  </a:cubicBezTo>
                  <a:cubicBezTo>
                    <a:pt x="1616" y="422"/>
                    <a:pt x="1628" y="336"/>
                    <a:pt x="1573" y="293"/>
                  </a:cubicBezTo>
                  <a:cubicBezTo>
                    <a:pt x="1567" y="287"/>
                    <a:pt x="1560" y="281"/>
                    <a:pt x="1548" y="275"/>
                  </a:cubicBezTo>
                  <a:cubicBezTo>
                    <a:pt x="1262" y="65"/>
                    <a:pt x="969" y="0"/>
                    <a:pt x="71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0"/>
            <p:cNvSpPr/>
            <p:nvPr/>
          </p:nvSpPr>
          <p:spPr>
            <a:xfrm>
              <a:off x="5884632" y="3133354"/>
              <a:ext cx="133872" cy="47766"/>
            </a:xfrm>
            <a:custGeom>
              <a:avLst/>
              <a:gdLst/>
              <a:ahLst/>
              <a:cxnLst/>
              <a:rect l="l" t="t" r="r" b="b"/>
              <a:pathLst>
                <a:path w="1463" h="522" extrusionOk="0">
                  <a:moveTo>
                    <a:pt x="630" y="0"/>
                  </a:moveTo>
                  <a:cubicBezTo>
                    <a:pt x="350" y="0"/>
                    <a:pt x="119" y="79"/>
                    <a:pt x="0" y="127"/>
                  </a:cubicBezTo>
                  <a:cubicBezTo>
                    <a:pt x="190" y="439"/>
                    <a:pt x="450" y="522"/>
                    <a:pt x="672" y="522"/>
                  </a:cubicBezTo>
                  <a:cubicBezTo>
                    <a:pt x="922" y="522"/>
                    <a:pt x="1124" y="416"/>
                    <a:pt x="1124" y="416"/>
                  </a:cubicBezTo>
                  <a:cubicBezTo>
                    <a:pt x="1198" y="373"/>
                    <a:pt x="1345" y="318"/>
                    <a:pt x="1462" y="275"/>
                  </a:cubicBezTo>
                  <a:cubicBezTo>
                    <a:pt x="1176" y="65"/>
                    <a:pt x="883" y="0"/>
                    <a:pt x="63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0"/>
            <p:cNvSpPr/>
            <p:nvPr/>
          </p:nvSpPr>
          <p:spPr>
            <a:xfrm>
              <a:off x="5890763" y="3136099"/>
              <a:ext cx="109165" cy="37243"/>
            </a:xfrm>
            <a:custGeom>
              <a:avLst/>
              <a:gdLst/>
              <a:ahLst/>
              <a:cxnLst/>
              <a:rect l="l" t="t" r="r" b="b"/>
              <a:pathLst>
                <a:path w="1193" h="407" extrusionOk="0">
                  <a:moveTo>
                    <a:pt x="537" y="0"/>
                  </a:moveTo>
                  <a:cubicBezTo>
                    <a:pt x="229" y="0"/>
                    <a:pt x="1" y="110"/>
                    <a:pt x="1" y="110"/>
                  </a:cubicBezTo>
                  <a:cubicBezTo>
                    <a:pt x="180" y="336"/>
                    <a:pt x="404" y="406"/>
                    <a:pt x="611" y="406"/>
                  </a:cubicBezTo>
                  <a:cubicBezTo>
                    <a:pt x="835" y="406"/>
                    <a:pt x="1041" y="324"/>
                    <a:pt x="1149" y="269"/>
                  </a:cubicBezTo>
                  <a:cubicBezTo>
                    <a:pt x="1186" y="245"/>
                    <a:pt x="1192" y="189"/>
                    <a:pt x="1156" y="171"/>
                  </a:cubicBezTo>
                  <a:cubicBezTo>
                    <a:pt x="942" y="41"/>
                    <a:pt x="724" y="0"/>
                    <a:pt x="5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0"/>
            <p:cNvSpPr/>
            <p:nvPr/>
          </p:nvSpPr>
          <p:spPr>
            <a:xfrm>
              <a:off x="5947587" y="3139301"/>
              <a:ext cx="38249" cy="20955"/>
            </a:xfrm>
            <a:custGeom>
              <a:avLst/>
              <a:gdLst/>
              <a:ahLst/>
              <a:cxnLst/>
              <a:rect l="l" t="t" r="r" b="b"/>
              <a:pathLst>
                <a:path w="418" h="229" extrusionOk="0">
                  <a:moveTo>
                    <a:pt x="194" y="0"/>
                  </a:moveTo>
                  <a:cubicBezTo>
                    <a:pt x="93" y="0"/>
                    <a:pt x="12" y="42"/>
                    <a:pt x="6" y="99"/>
                  </a:cubicBezTo>
                  <a:cubicBezTo>
                    <a:pt x="0" y="161"/>
                    <a:pt x="86" y="222"/>
                    <a:pt x="203" y="228"/>
                  </a:cubicBezTo>
                  <a:cubicBezTo>
                    <a:pt x="210" y="229"/>
                    <a:pt x="217" y="229"/>
                    <a:pt x="224" y="229"/>
                  </a:cubicBezTo>
                  <a:cubicBezTo>
                    <a:pt x="325" y="229"/>
                    <a:pt x="406" y="187"/>
                    <a:pt x="412" y="130"/>
                  </a:cubicBezTo>
                  <a:cubicBezTo>
                    <a:pt x="418" y="68"/>
                    <a:pt x="332" y="13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0"/>
            <p:cNvSpPr/>
            <p:nvPr/>
          </p:nvSpPr>
          <p:spPr>
            <a:xfrm>
              <a:off x="5493358" y="2732014"/>
              <a:ext cx="116394" cy="105871"/>
            </a:xfrm>
            <a:custGeom>
              <a:avLst/>
              <a:gdLst/>
              <a:ahLst/>
              <a:cxnLst/>
              <a:rect l="l" t="t" r="r" b="b"/>
              <a:pathLst>
                <a:path w="1272" h="1157" extrusionOk="0">
                  <a:moveTo>
                    <a:pt x="634" y="0"/>
                  </a:moveTo>
                  <a:cubicBezTo>
                    <a:pt x="375" y="0"/>
                    <a:pt x="137" y="178"/>
                    <a:pt x="74" y="440"/>
                  </a:cubicBezTo>
                  <a:cubicBezTo>
                    <a:pt x="0" y="753"/>
                    <a:pt x="191" y="1067"/>
                    <a:pt x="504" y="1141"/>
                  </a:cubicBezTo>
                  <a:cubicBezTo>
                    <a:pt x="548" y="1151"/>
                    <a:pt x="591" y="1156"/>
                    <a:pt x="635" y="1156"/>
                  </a:cubicBezTo>
                  <a:cubicBezTo>
                    <a:pt x="895" y="1156"/>
                    <a:pt x="1135" y="974"/>
                    <a:pt x="1198" y="710"/>
                  </a:cubicBezTo>
                  <a:cubicBezTo>
                    <a:pt x="1272" y="397"/>
                    <a:pt x="1081" y="90"/>
                    <a:pt x="768" y="16"/>
                  </a:cubicBezTo>
                  <a:cubicBezTo>
                    <a:pt x="723" y="6"/>
                    <a:pt x="679" y="0"/>
                    <a:pt x="63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0"/>
            <p:cNvSpPr/>
            <p:nvPr/>
          </p:nvSpPr>
          <p:spPr>
            <a:xfrm>
              <a:off x="5511293" y="2739609"/>
              <a:ext cx="79975" cy="79975"/>
            </a:xfrm>
            <a:custGeom>
              <a:avLst/>
              <a:gdLst/>
              <a:ahLst/>
              <a:cxnLst/>
              <a:rect l="l" t="t" r="r" b="b"/>
              <a:pathLst>
                <a:path w="874" h="874" extrusionOk="0">
                  <a:moveTo>
                    <a:pt x="437" y="1"/>
                  </a:moveTo>
                  <a:cubicBezTo>
                    <a:pt x="197" y="1"/>
                    <a:pt x="1" y="197"/>
                    <a:pt x="1" y="437"/>
                  </a:cubicBezTo>
                  <a:cubicBezTo>
                    <a:pt x="1" y="677"/>
                    <a:pt x="197" y="873"/>
                    <a:pt x="437" y="873"/>
                  </a:cubicBezTo>
                  <a:cubicBezTo>
                    <a:pt x="677" y="873"/>
                    <a:pt x="873" y="677"/>
                    <a:pt x="873" y="437"/>
                  </a:cubicBezTo>
                  <a:cubicBezTo>
                    <a:pt x="873" y="197"/>
                    <a:pt x="677" y="1"/>
                    <a:pt x="43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0"/>
            <p:cNvSpPr/>
            <p:nvPr/>
          </p:nvSpPr>
          <p:spPr>
            <a:xfrm>
              <a:off x="5530966" y="2740799"/>
              <a:ext cx="50145" cy="50053"/>
            </a:xfrm>
            <a:custGeom>
              <a:avLst/>
              <a:gdLst/>
              <a:ahLst/>
              <a:cxnLst/>
              <a:rect l="l" t="t" r="r" b="b"/>
              <a:pathLst>
                <a:path w="548" h="547" extrusionOk="0">
                  <a:moveTo>
                    <a:pt x="277" y="0"/>
                  </a:moveTo>
                  <a:cubicBezTo>
                    <a:pt x="124" y="0"/>
                    <a:pt x="1" y="123"/>
                    <a:pt x="1" y="270"/>
                  </a:cubicBezTo>
                  <a:cubicBezTo>
                    <a:pt x="1" y="424"/>
                    <a:pt x="124" y="547"/>
                    <a:pt x="277" y="547"/>
                  </a:cubicBezTo>
                  <a:cubicBezTo>
                    <a:pt x="425" y="547"/>
                    <a:pt x="548" y="424"/>
                    <a:pt x="548" y="270"/>
                  </a:cubicBezTo>
                  <a:cubicBezTo>
                    <a:pt x="548" y="123"/>
                    <a:pt x="425" y="0"/>
                    <a:pt x="277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0"/>
            <p:cNvSpPr/>
            <p:nvPr/>
          </p:nvSpPr>
          <p:spPr>
            <a:xfrm>
              <a:off x="5167876" y="3511451"/>
              <a:ext cx="105688" cy="105780"/>
            </a:xfrm>
            <a:custGeom>
              <a:avLst/>
              <a:gdLst/>
              <a:ahLst/>
              <a:cxnLst/>
              <a:rect l="l" t="t" r="r" b="b"/>
              <a:pathLst>
                <a:path w="1155" h="1156" extrusionOk="0">
                  <a:moveTo>
                    <a:pt x="578" y="1"/>
                  </a:moveTo>
                  <a:cubicBezTo>
                    <a:pt x="258" y="1"/>
                    <a:pt x="0" y="259"/>
                    <a:pt x="0" y="578"/>
                  </a:cubicBezTo>
                  <a:cubicBezTo>
                    <a:pt x="0" y="898"/>
                    <a:pt x="258" y="1156"/>
                    <a:pt x="578" y="1156"/>
                  </a:cubicBezTo>
                  <a:cubicBezTo>
                    <a:pt x="897" y="1156"/>
                    <a:pt x="1155" y="898"/>
                    <a:pt x="1155" y="578"/>
                  </a:cubicBezTo>
                  <a:cubicBezTo>
                    <a:pt x="1155" y="259"/>
                    <a:pt x="897" y="1"/>
                    <a:pt x="57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0"/>
            <p:cNvSpPr/>
            <p:nvPr/>
          </p:nvSpPr>
          <p:spPr>
            <a:xfrm>
              <a:off x="5180778" y="3519320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7" y="1"/>
                  </a:moveTo>
                  <a:cubicBezTo>
                    <a:pt x="197" y="1"/>
                    <a:pt x="0" y="198"/>
                    <a:pt x="0" y="437"/>
                  </a:cubicBezTo>
                  <a:cubicBezTo>
                    <a:pt x="0" y="677"/>
                    <a:pt x="197" y="873"/>
                    <a:pt x="437" y="873"/>
                  </a:cubicBezTo>
                  <a:cubicBezTo>
                    <a:pt x="682" y="873"/>
                    <a:pt x="873" y="677"/>
                    <a:pt x="873" y="437"/>
                  </a:cubicBezTo>
                  <a:cubicBezTo>
                    <a:pt x="873" y="198"/>
                    <a:pt x="682" y="1"/>
                    <a:pt x="43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0"/>
            <p:cNvSpPr/>
            <p:nvPr/>
          </p:nvSpPr>
          <p:spPr>
            <a:xfrm>
              <a:off x="5201000" y="3520510"/>
              <a:ext cx="49596" cy="49504"/>
            </a:xfrm>
            <a:custGeom>
              <a:avLst/>
              <a:gdLst/>
              <a:ahLst/>
              <a:cxnLst/>
              <a:rect l="l" t="t" r="r" b="b"/>
              <a:pathLst>
                <a:path w="542" h="541" extrusionOk="0">
                  <a:moveTo>
                    <a:pt x="271" y="0"/>
                  </a:moveTo>
                  <a:cubicBezTo>
                    <a:pt x="117" y="0"/>
                    <a:pt x="0" y="123"/>
                    <a:pt x="0" y="271"/>
                  </a:cubicBezTo>
                  <a:cubicBezTo>
                    <a:pt x="0" y="424"/>
                    <a:pt x="117" y="541"/>
                    <a:pt x="271" y="541"/>
                  </a:cubicBezTo>
                  <a:cubicBezTo>
                    <a:pt x="418" y="541"/>
                    <a:pt x="541" y="424"/>
                    <a:pt x="541" y="271"/>
                  </a:cubicBezTo>
                  <a:cubicBezTo>
                    <a:pt x="541" y="123"/>
                    <a:pt x="418" y="0"/>
                    <a:pt x="271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0"/>
            <p:cNvSpPr/>
            <p:nvPr/>
          </p:nvSpPr>
          <p:spPr>
            <a:xfrm>
              <a:off x="5771075" y="3615674"/>
              <a:ext cx="116394" cy="106054"/>
            </a:xfrm>
            <a:custGeom>
              <a:avLst/>
              <a:gdLst/>
              <a:ahLst/>
              <a:cxnLst/>
              <a:rect l="l" t="t" r="r" b="b"/>
              <a:pathLst>
                <a:path w="1272" h="1159" extrusionOk="0">
                  <a:moveTo>
                    <a:pt x="636" y="0"/>
                  </a:moveTo>
                  <a:cubicBezTo>
                    <a:pt x="488" y="0"/>
                    <a:pt x="341" y="57"/>
                    <a:pt x="227" y="170"/>
                  </a:cubicBezTo>
                  <a:cubicBezTo>
                    <a:pt x="0" y="398"/>
                    <a:pt x="0" y="760"/>
                    <a:pt x="227" y="988"/>
                  </a:cubicBezTo>
                  <a:cubicBezTo>
                    <a:pt x="341" y="1101"/>
                    <a:pt x="488" y="1158"/>
                    <a:pt x="636" y="1158"/>
                  </a:cubicBezTo>
                  <a:cubicBezTo>
                    <a:pt x="783" y="1158"/>
                    <a:pt x="931" y="1101"/>
                    <a:pt x="1044" y="988"/>
                  </a:cubicBezTo>
                  <a:cubicBezTo>
                    <a:pt x="1272" y="760"/>
                    <a:pt x="1272" y="398"/>
                    <a:pt x="1044" y="170"/>
                  </a:cubicBezTo>
                  <a:cubicBezTo>
                    <a:pt x="931" y="57"/>
                    <a:pt x="783" y="0"/>
                    <a:pt x="6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0"/>
            <p:cNvSpPr/>
            <p:nvPr/>
          </p:nvSpPr>
          <p:spPr>
            <a:xfrm>
              <a:off x="5789558" y="3623361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1" y="0"/>
                    <a:pt x="1" y="197"/>
                    <a:pt x="1" y="437"/>
                  </a:cubicBezTo>
                  <a:cubicBezTo>
                    <a:pt x="1" y="676"/>
                    <a:pt x="191" y="873"/>
                    <a:pt x="437" y="873"/>
                  </a:cubicBezTo>
                  <a:cubicBezTo>
                    <a:pt x="677" y="873"/>
                    <a:pt x="873" y="676"/>
                    <a:pt x="873" y="437"/>
                  </a:cubicBezTo>
                  <a:cubicBezTo>
                    <a:pt x="873" y="197"/>
                    <a:pt x="677" y="0"/>
                    <a:pt x="43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0"/>
            <p:cNvSpPr/>
            <p:nvPr/>
          </p:nvSpPr>
          <p:spPr>
            <a:xfrm>
              <a:off x="5809232" y="3624459"/>
              <a:ext cx="49596" cy="50145"/>
            </a:xfrm>
            <a:custGeom>
              <a:avLst/>
              <a:gdLst/>
              <a:ahLst/>
              <a:cxnLst/>
              <a:rect l="l" t="t" r="r" b="b"/>
              <a:pathLst>
                <a:path w="542" h="548" extrusionOk="0">
                  <a:moveTo>
                    <a:pt x="271" y="1"/>
                  </a:moveTo>
                  <a:cubicBezTo>
                    <a:pt x="124" y="1"/>
                    <a:pt x="1" y="124"/>
                    <a:pt x="1" y="271"/>
                  </a:cubicBezTo>
                  <a:cubicBezTo>
                    <a:pt x="1" y="425"/>
                    <a:pt x="124" y="548"/>
                    <a:pt x="271" y="548"/>
                  </a:cubicBezTo>
                  <a:cubicBezTo>
                    <a:pt x="419" y="548"/>
                    <a:pt x="541" y="425"/>
                    <a:pt x="541" y="271"/>
                  </a:cubicBezTo>
                  <a:cubicBezTo>
                    <a:pt x="541" y="124"/>
                    <a:pt x="419" y="1"/>
                    <a:pt x="271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0"/>
            <p:cNvSpPr/>
            <p:nvPr/>
          </p:nvSpPr>
          <p:spPr>
            <a:xfrm>
              <a:off x="5943012" y="2591006"/>
              <a:ext cx="114290" cy="105688"/>
            </a:xfrm>
            <a:custGeom>
              <a:avLst/>
              <a:gdLst/>
              <a:ahLst/>
              <a:cxnLst/>
              <a:rect l="l" t="t" r="r" b="b"/>
              <a:pathLst>
                <a:path w="1249" h="1155" extrusionOk="0">
                  <a:moveTo>
                    <a:pt x="620" y="0"/>
                  </a:moveTo>
                  <a:cubicBezTo>
                    <a:pt x="341" y="0"/>
                    <a:pt x="100" y="203"/>
                    <a:pt x="56" y="488"/>
                  </a:cubicBezTo>
                  <a:cubicBezTo>
                    <a:pt x="1" y="802"/>
                    <a:pt x="216" y="1096"/>
                    <a:pt x="535" y="1146"/>
                  </a:cubicBezTo>
                  <a:cubicBezTo>
                    <a:pt x="569" y="1151"/>
                    <a:pt x="602" y="1154"/>
                    <a:pt x="634" y="1154"/>
                  </a:cubicBezTo>
                  <a:cubicBezTo>
                    <a:pt x="908" y="1154"/>
                    <a:pt x="1150" y="953"/>
                    <a:pt x="1199" y="673"/>
                  </a:cubicBezTo>
                  <a:cubicBezTo>
                    <a:pt x="1248" y="353"/>
                    <a:pt x="1033" y="58"/>
                    <a:pt x="720" y="9"/>
                  </a:cubicBezTo>
                  <a:cubicBezTo>
                    <a:pt x="686" y="3"/>
                    <a:pt x="652" y="0"/>
                    <a:pt x="62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0"/>
            <p:cNvSpPr/>
            <p:nvPr/>
          </p:nvSpPr>
          <p:spPr>
            <a:xfrm>
              <a:off x="5960489" y="2597960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7" y="1"/>
                  </a:moveTo>
                  <a:cubicBezTo>
                    <a:pt x="197" y="1"/>
                    <a:pt x="0" y="197"/>
                    <a:pt x="0" y="437"/>
                  </a:cubicBezTo>
                  <a:cubicBezTo>
                    <a:pt x="0" y="683"/>
                    <a:pt x="197" y="873"/>
                    <a:pt x="437" y="873"/>
                  </a:cubicBezTo>
                  <a:cubicBezTo>
                    <a:pt x="676" y="873"/>
                    <a:pt x="873" y="683"/>
                    <a:pt x="873" y="437"/>
                  </a:cubicBezTo>
                  <a:cubicBezTo>
                    <a:pt x="873" y="197"/>
                    <a:pt x="676" y="1"/>
                    <a:pt x="43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0"/>
            <p:cNvSpPr/>
            <p:nvPr/>
          </p:nvSpPr>
          <p:spPr>
            <a:xfrm>
              <a:off x="5980163" y="2599058"/>
              <a:ext cx="50145" cy="50145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271" y="1"/>
                  </a:moveTo>
                  <a:cubicBezTo>
                    <a:pt x="123" y="1"/>
                    <a:pt x="0" y="124"/>
                    <a:pt x="0" y="271"/>
                  </a:cubicBezTo>
                  <a:cubicBezTo>
                    <a:pt x="0" y="425"/>
                    <a:pt x="123" y="548"/>
                    <a:pt x="271" y="548"/>
                  </a:cubicBezTo>
                  <a:cubicBezTo>
                    <a:pt x="424" y="548"/>
                    <a:pt x="547" y="425"/>
                    <a:pt x="547" y="271"/>
                  </a:cubicBezTo>
                  <a:cubicBezTo>
                    <a:pt x="547" y="124"/>
                    <a:pt x="424" y="1"/>
                    <a:pt x="271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0"/>
            <p:cNvSpPr/>
            <p:nvPr/>
          </p:nvSpPr>
          <p:spPr>
            <a:xfrm>
              <a:off x="5595111" y="2817754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1"/>
                  </a:moveTo>
                  <a:cubicBezTo>
                    <a:pt x="172" y="1"/>
                    <a:pt x="0" y="173"/>
                    <a:pt x="0" y="382"/>
                  </a:cubicBezTo>
                  <a:cubicBezTo>
                    <a:pt x="0" y="597"/>
                    <a:pt x="172" y="769"/>
                    <a:pt x="387" y="769"/>
                  </a:cubicBezTo>
                  <a:cubicBezTo>
                    <a:pt x="596" y="769"/>
                    <a:pt x="768" y="597"/>
                    <a:pt x="768" y="382"/>
                  </a:cubicBezTo>
                  <a:cubicBezTo>
                    <a:pt x="768" y="173"/>
                    <a:pt x="596" y="1"/>
                    <a:pt x="38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0"/>
            <p:cNvSpPr/>
            <p:nvPr/>
          </p:nvSpPr>
          <p:spPr>
            <a:xfrm>
              <a:off x="5604078" y="2822878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0"/>
            <p:cNvSpPr/>
            <p:nvPr/>
          </p:nvSpPr>
          <p:spPr>
            <a:xfrm>
              <a:off x="5616981" y="2823428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79" y="0"/>
                  </a:moveTo>
                  <a:cubicBezTo>
                    <a:pt x="81" y="0"/>
                    <a:pt x="1" y="80"/>
                    <a:pt x="1" y="178"/>
                  </a:cubicBezTo>
                  <a:cubicBezTo>
                    <a:pt x="1" y="283"/>
                    <a:pt x="81" y="363"/>
                    <a:pt x="179" y="363"/>
                  </a:cubicBezTo>
                  <a:cubicBezTo>
                    <a:pt x="283" y="363"/>
                    <a:pt x="363" y="283"/>
                    <a:pt x="363" y="178"/>
                  </a:cubicBezTo>
                  <a:cubicBezTo>
                    <a:pt x="363" y="80"/>
                    <a:pt x="283" y="0"/>
                    <a:pt x="179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0"/>
            <p:cNvSpPr/>
            <p:nvPr/>
          </p:nvSpPr>
          <p:spPr>
            <a:xfrm>
              <a:off x="5503972" y="3997157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8" y="1"/>
                  </a:moveTo>
                  <a:cubicBezTo>
                    <a:pt x="173" y="1"/>
                    <a:pt x="1" y="173"/>
                    <a:pt x="1" y="388"/>
                  </a:cubicBezTo>
                  <a:cubicBezTo>
                    <a:pt x="1" y="597"/>
                    <a:pt x="173" y="769"/>
                    <a:pt x="388" y="769"/>
                  </a:cubicBezTo>
                  <a:cubicBezTo>
                    <a:pt x="597" y="769"/>
                    <a:pt x="769" y="597"/>
                    <a:pt x="769" y="388"/>
                  </a:cubicBezTo>
                  <a:cubicBezTo>
                    <a:pt x="769" y="173"/>
                    <a:pt x="597" y="1"/>
                    <a:pt x="388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0"/>
            <p:cNvSpPr/>
            <p:nvPr/>
          </p:nvSpPr>
          <p:spPr>
            <a:xfrm>
              <a:off x="5513031" y="4002830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3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0"/>
            <p:cNvSpPr/>
            <p:nvPr/>
          </p:nvSpPr>
          <p:spPr>
            <a:xfrm>
              <a:off x="5525933" y="4003379"/>
              <a:ext cx="33216" cy="33216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85" y="1"/>
                  </a:moveTo>
                  <a:cubicBezTo>
                    <a:pt x="80" y="1"/>
                    <a:pt x="0" y="80"/>
                    <a:pt x="0" y="179"/>
                  </a:cubicBezTo>
                  <a:cubicBezTo>
                    <a:pt x="0" y="277"/>
                    <a:pt x="80" y="363"/>
                    <a:pt x="185" y="363"/>
                  </a:cubicBezTo>
                  <a:cubicBezTo>
                    <a:pt x="283" y="363"/>
                    <a:pt x="363" y="277"/>
                    <a:pt x="363" y="179"/>
                  </a:cubicBezTo>
                  <a:cubicBezTo>
                    <a:pt x="363" y="80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0"/>
            <p:cNvSpPr/>
            <p:nvPr/>
          </p:nvSpPr>
          <p:spPr>
            <a:xfrm>
              <a:off x="5709217" y="3066281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0"/>
                  </a:moveTo>
                  <a:cubicBezTo>
                    <a:pt x="172" y="0"/>
                    <a:pt x="0" y="172"/>
                    <a:pt x="0" y="381"/>
                  </a:cubicBezTo>
                  <a:cubicBezTo>
                    <a:pt x="0" y="596"/>
                    <a:pt x="172" y="768"/>
                    <a:pt x="387" y="768"/>
                  </a:cubicBezTo>
                  <a:cubicBezTo>
                    <a:pt x="596" y="768"/>
                    <a:pt x="768" y="596"/>
                    <a:pt x="768" y="381"/>
                  </a:cubicBezTo>
                  <a:cubicBezTo>
                    <a:pt x="768" y="172"/>
                    <a:pt x="596" y="0"/>
                    <a:pt x="3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0"/>
            <p:cNvSpPr/>
            <p:nvPr/>
          </p:nvSpPr>
          <p:spPr>
            <a:xfrm>
              <a:off x="5717636" y="3071314"/>
              <a:ext cx="53530" cy="52981"/>
            </a:xfrm>
            <a:custGeom>
              <a:avLst/>
              <a:gdLst/>
              <a:ahLst/>
              <a:cxnLst/>
              <a:rect l="l" t="t" r="r" b="b"/>
              <a:pathLst>
                <a:path w="585" h="579" extrusionOk="0">
                  <a:moveTo>
                    <a:pt x="295" y="1"/>
                  </a:moveTo>
                  <a:cubicBezTo>
                    <a:pt x="136" y="1"/>
                    <a:pt x="0" y="130"/>
                    <a:pt x="0" y="289"/>
                  </a:cubicBezTo>
                  <a:cubicBezTo>
                    <a:pt x="0" y="449"/>
                    <a:pt x="136" y="578"/>
                    <a:pt x="295" y="578"/>
                  </a:cubicBezTo>
                  <a:cubicBezTo>
                    <a:pt x="455" y="578"/>
                    <a:pt x="584" y="449"/>
                    <a:pt x="584" y="289"/>
                  </a:cubicBezTo>
                  <a:cubicBezTo>
                    <a:pt x="584" y="130"/>
                    <a:pt x="455" y="1"/>
                    <a:pt x="29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0"/>
            <p:cNvSpPr/>
            <p:nvPr/>
          </p:nvSpPr>
          <p:spPr>
            <a:xfrm>
              <a:off x="5731087" y="3071863"/>
              <a:ext cx="33308" cy="33308"/>
            </a:xfrm>
            <a:custGeom>
              <a:avLst/>
              <a:gdLst/>
              <a:ahLst/>
              <a:cxnLst/>
              <a:rect l="l" t="t" r="r" b="b"/>
              <a:pathLst>
                <a:path w="364" h="364" extrusionOk="0">
                  <a:moveTo>
                    <a:pt x="179" y="1"/>
                  </a:moveTo>
                  <a:cubicBezTo>
                    <a:pt x="81" y="1"/>
                    <a:pt x="1" y="81"/>
                    <a:pt x="1" y="185"/>
                  </a:cubicBezTo>
                  <a:cubicBezTo>
                    <a:pt x="1" y="283"/>
                    <a:pt x="81" y="363"/>
                    <a:pt x="179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1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0"/>
            <p:cNvSpPr/>
            <p:nvPr/>
          </p:nvSpPr>
          <p:spPr>
            <a:xfrm>
              <a:off x="5263406" y="3449685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602"/>
                    <a:pt x="172" y="768"/>
                    <a:pt x="381" y="768"/>
                  </a:cubicBezTo>
                  <a:cubicBezTo>
                    <a:pt x="596" y="768"/>
                    <a:pt x="768" y="602"/>
                    <a:pt x="768" y="387"/>
                  </a:cubicBezTo>
                  <a:cubicBezTo>
                    <a:pt x="768" y="172"/>
                    <a:pt x="596" y="0"/>
                    <a:pt x="38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0"/>
            <p:cNvSpPr/>
            <p:nvPr/>
          </p:nvSpPr>
          <p:spPr>
            <a:xfrm>
              <a:off x="5271825" y="3455267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89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0"/>
            <p:cNvSpPr/>
            <p:nvPr/>
          </p:nvSpPr>
          <p:spPr>
            <a:xfrm>
              <a:off x="5284727" y="3455816"/>
              <a:ext cx="33308" cy="33308"/>
            </a:xfrm>
            <a:custGeom>
              <a:avLst/>
              <a:gdLst/>
              <a:ahLst/>
              <a:cxnLst/>
              <a:rect l="l" t="t" r="r" b="b"/>
              <a:pathLst>
                <a:path w="364" h="364" extrusionOk="0">
                  <a:moveTo>
                    <a:pt x="185" y="1"/>
                  </a:moveTo>
                  <a:cubicBezTo>
                    <a:pt x="87" y="1"/>
                    <a:pt x="1" y="81"/>
                    <a:pt x="1" y="179"/>
                  </a:cubicBezTo>
                  <a:cubicBezTo>
                    <a:pt x="1" y="283"/>
                    <a:pt x="87" y="363"/>
                    <a:pt x="185" y="363"/>
                  </a:cubicBezTo>
                  <a:cubicBezTo>
                    <a:pt x="283" y="363"/>
                    <a:pt x="363" y="277"/>
                    <a:pt x="363" y="179"/>
                  </a:cubicBezTo>
                  <a:cubicBezTo>
                    <a:pt x="363" y="81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0"/>
            <p:cNvSpPr/>
            <p:nvPr/>
          </p:nvSpPr>
          <p:spPr>
            <a:xfrm>
              <a:off x="6010542" y="3057222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1"/>
                  </a:moveTo>
                  <a:cubicBezTo>
                    <a:pt x="172" y="1"/>
                    <a:pt x="0" y="173"/>
                    <a:pt x="0" y="382"/>
                  </a:cubicBezTo>
                  <a:cubicBezTo>
                    <a:pt x="0" y="597"/>
                    <a:pt x="172" y="769"/>
                    <a:pt x="381" y="769"/>
                  </a:cubicBezTo>
                  <a:cubicBezTo>
                    <a:pt x="596" y="769"/>
                    <a:pt x="768" y="597"/>
                    <a:pt x="768" y="382"/>
                  </a:cubicBezTo>
                  <a:cubicBezTo>
                    <a:pt x="768" y="173"/>
                    <a:pt x="596" y="1"/>
                    <a:pt x="38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0"/>
            <p:cNvSpPr/>
            <p:nvPr/>
          </p:nvSpPr>
          <p:spPr>
            <a:xfrm>
              <a:off x="6018961" y="3062346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0"/>
            <p:cNvSpPr/>
            <p:nvPr/>
          </p:nvSpPr>
          <p:spPr>
            <a:xfrm>
              <a:off x="6031863" y="3062895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85" y="0"/>
                  </a:moveTo>
                  <a:cubicBezTo>
                    <a:pt x="87" y="0"/>
                    <a:pt x="1" y="80"/>
                    <a:pt x="1" y="185"/>
                  </a:cubicBezTo>
                  <a:cubicBezTo>
                    <a:pt x="1" y="283"/>
                    <a:pt x="87" y="363"/>
                    <a:pt x="185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0"/>
                    <a:pt x="283" y="0"/>
                    <a:pt x="185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0"/>
            <p:cNvSpPr/>
            <p:nvPr/>
          </p:nvSpPr>
          <p:spPr>
            <a:xfrm>
              <a:off x="5558509" y="3423240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1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1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0"/>
            <p:cNvSpPr/>
            <p:nvPr/>
          </p:nvSpPr>
          <p:spPr>
            <a:xfrm>
              <a:off x="5566928" y="3428273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90" y="1"/>
                  </a:moveTo>
                  <a:cubicBezTo>
                    <a:pt x="130" y="1"/>
                    <a:pt x="1" y="130"/>
                    <a:pt x="1" y="289"/>
                  </a:cubicBezTo>
                  <a:cubicBezTo>
                    <a:pt x="1" y="449"/>
                    <a:pt x="130" y="578"/>
                    <a:pt x="290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30"/>
                    <a:pt x="449" y="1"/>
                    <a:pt x="29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0"/>
            <p:cNvSpPr/>
            <p:nvPr/>
          </p:nvSpPr>
          <p:spPr>
            <a:xfrm>
              <a:off x="5580470" y="3428822"/>
              <a:ext cx="32667" cy="33308"/>
            </a:xfrm>
            <a:custGeom>
              <a:avLst/>
              <a:gdLst/>
              <a:ahLst/>
              <a:cxnLst/>
              <a:rect l="l" t="t" r="r" b="b"/>
              <a:pathLst>
                <a:path w="357" h="364" extrusionOk="0">
                  <a:moveTo>
                    <a:pt x="179" y="1"/>
                  </a:moveTo>
                  <a:cubicBezTo>
                    <a:pt x="80" y="1"/>
                    <a:pt x="0" y="81"/>
                    <a:pt x="0" y="185"/>
                  </a:cubicBezTo>
                  <a:cubicBezTo>
                    <a:pt x="0" y="283"/>
                    <a:pt x="80" y="363"/>
                    <a:pt x="179" y="363"/>
                  </a:cubicBezTo>
                  <a:cubicBezTo>
                    <a:pt x="277" y="363"/>
                    <a:pt x="357" y="283"/>
                    <a:pt x="357" y="185"/>
                  </a:cubicBezTo>
                  <a:cubicBezTo>
                    <a:pt x="357" y="81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0"/>
            <p:cNvSpPr/>
            <p:nvPr/>
          </p:nvSpPr>
          <p:spPr>
            <a:xfrm>
              <a:off x="5860383" y="3557020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1"/>
                  </a:moveTo>
                  <a:cubicBezTo>
                    <a:pt x="173" y="1"/>
                    <a:pt x="1" y="173"/>
                    <a:pt x="1" y="388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8"/>
                  </a:cubicBezTo>
                  <a:cubicBezTo>
                    <a:pt x="769" y="173"/>
                    <a:pt x="597" y="1"/>
                    <a:pt x="38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0"/>
            <p:cNvSpPr/>
            <p:nvPr/>
          </p:nvSpPr>
          <p:spPr>
            <a:xfrm>
              <a:off x="5868893" y="3562602"/>
              <a:ext cx="52890" cy="52981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90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8" y="578"/>
                    <a:pt x="577" y="449"/>
                    <a:pt x="577" y="290"/>
                  </a:cubicBezTo>
                  <a:cubicBezTo>
                    <a:pt x="577" y="130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0"/>
            <p:cNvSpPr/>
            <p:nvPr/>
          </p:nvSpPr>
          <p:spPr>
            <a:xfrm>
              <a:off x="5881795" y="3563242"/>
              <a:ext cx="33216" cy="32667"/>
            </a:xfrm>
            <a:custGeom>
              <a:avLst/>
              <a:gdLst/>
              <a:ahLst/>
              <a:cxnLst/>
              <a:rect l="l" t="t" r="r" b="b"/>
              <a:pathLst>
                <a:path w="363" h="357" extrusionOk="0">
                  <a:moveTo>
                    <a:pt x="185" y="0"/>
                  </a:moveTo>
                  <a:cubicBezTo>
                    <a:pt x="80" y="0"/>
                    <a:pt x="0" y="80"/>
                    <a:pt x="0" y="178"/>
                  </a:cubicBezTo>
                  <a:cubicBezTo>
                    <a:pt x="0" y="277"/>
                    <a:pt x="80" y="356"/>
                    <a:pt x="185" y="356"/>
                  </a:cubicBezTo>
                  <a:cubicBezTo>
                    <a:pt x="283" y="356"/>
                    <a:pt x="363" y="277"/>
                    <a:pt x="363" y="178"/>
                  </a:cubicBezTo>
                  <a:cubicBezTo>
                    <a:pt x="363" y="80"/>
                    <a:pt x="283" y="0"/>
                    <a:pt x="185" y="0"/>
                  </a:cubicBezTo>
                  <a:close/>
                </a:path>
              </a:pathLst>
            </a:custGeom>
            <a:solidFill>
              <a:srgbClr val="FFDF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0"/>
            <p:cNvSpPr/>
            <p:nvPr/>
          </p:nvSpPr>
          <p:spPr>
            <a:xfrm>
              <a:off x="4959245" y="2775662"/>
              <a:ext cx="346987" cy="715661"/>
            </a:xfrm>
            <a:custGeom>
              <a:avLst/>
              <a:gdLst/>
              <a:ahLst/>
              <a:cxnLst/>
              <a:rect l="l" t="t" r="r" b="b"/>
              <a:pathLst>
                <a:path w="3792" h="7821" extrusionOk="0">
                  <a:moveTo>
                    <a:pt x="3589" y="0"/>
                  </a:moveTo>
                  <a:lnTo>
                    <a:pt x="1899" y="547"/>
                  </a:lnTo>
                  <a:cubicBezTo>
                    <a:pt x="1979" y="946"/>
                    <a:pt x="2022" y="1358"/>
                    <a:pt x="2022" y="1782"/>
                  </a:cubicBezTo>
                  <a:cubicBezTo>
                    <a:pt x="2022" y="3600"/>
                    <a:pt x="1242" y="5240"/>
                    <a:pt x="1" y="6383"/>
                  </a:cubicBezTo>
                  <a:lnTo>
                    <a:pt x="1045" y="7821"/>
                  </a:lnTo>
                  <a:cubicBezTo>
                    <a:pt x="2729" y="6352"/>
                    <a:pt x="3791" y="4190"/>
                    <a:pt x="3791" y="1782"/>
                  </a:cubicBezTo>
                  <a:cubicBezTo>
                    <a:pt x="3791" y="1167"/>
                    <a:pt x="3724" y="571"/>
                    <a:pt x="35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76" name="Google Shape;876;p20"/>
          <p:cNvCxnSpPr/>
          <p:nvPr/>
        </p:nvCxnSpPr>
        <p:spPr>
          <a:xfrm rot="10800000">
            <a:off x="5399313" y="4115150"/>
            <a:ext cx="1893000" cy="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7" name="Google Shape;877;p20"/>
          <p:cNvCxnSpPr/>
          <p:nvPr/>
        </p:nvCxnSpPr>
        <p:spPr>
          <a:xfrm rot="10800000">
            <a:off x="5446413" y="1777400"/>
            <a:ext cx="18459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8" name="Google Shape;878;p20"/>
          <p:cNvCxnSpPr/>
          <p:nvPr/>
        </p:nvCxnSpPr>
        <p:spPr>
          <a:xfrm>
            <a:off x="1851663" y="3637185"/>
            <a:ext cx="1741800" cy="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79" name="Google Shape;879;p20"/>
          <p:cNvCxnSpPr/>
          <p:nvPr/>
        </p:nvCxnSpPr>
        <p:spPr>
          <a:xfrm>
            <a:off x="1851663" y="2263550"/>
            <a:ext cx="188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80" name="Google Shape;880;p2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881" name="Google Shape;881;p20"/>
          <p:cNvGrpSpPr/>
          <p:nvPr/>
        </p:nvGrpSpPr>
        <p:grpSpPr>
          <a:xfrm>
            <a:off x="4637697" y="1394400"/>
            <a:ext cx="1383007" cy="1231749"/>
            <a:chOff x="4637697" y="1394400"/>
            <a:chExt cx="1383007" cy="1231749"/>
          </a:xfrm>
        </p:grpSpPr>
        <p:sp>
          <p:nvSpPr>
            <p:cNvPr id="882" name="Google Shape;882;p20"/>
            <p:cNvSpPr/>
            <p:nvPr/>
          </p:nvSpPr>
          <p:spPr>
            <a:xfrm>
              <a:off x="4637697" y="1394400"/>
              <a:ext cx="1383007" cy="1231749"/>
            </a:xfrm>
            <a:custGeom>
              <a:avLst/>
              <a:gdLst/>
              <a:ahLst/>
              <a:cxnLst/>
              <a:rect l="l" t="t" r="r" b="b"/>
              <a:pathLst>
                <a:path w="15114" h="13461" extrusionOk="0">
                  <a:moveTo>
                    <a:pt x="1" y="0"/>
                  </a:moveTo>
                  <a:lnTo>
                    <a:pt x="1" y="8030"/>
                  </a:lnTo>
                  <a:cubicBezTo>
                    <a:pt x="3380" y="8300"/>
                    <a:pt x="6224" y="10463"/>
                    <a:pt x="7471" y="13461"/>
                  </a:cubicBezTo>
                  <a:lnTo>
                    <a:pt x="15114" y="10979"/>
                  </a:lnTo>
                  <a:cubicBezTo>
                    <a:pt x="12804" y="4768"/>
                    <a:pt x="6943" y="289"/>
                    <a:pt x="1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0"/>
            <p:cNvSpPr/>
            <p:nvPr/>
          </p:nvSpPr>
          <p:spPr>
            <a:xfrm>
              <a:off x="4665240" y="1683006"/>
              <a:ext cx="454871" cy="403537"/>
            </a:xfrm>
            <a:custGeom>
              <a:avLst/>
              <a:gdLst/>
              <a:ahLst/>
              <a:cxnLst/>
              <a:rect l="l" t="t" r="r" b="b"/>
              <a:pathLst>
                <a:path w="4971" h="4410" extrusionOk="0">
                  <a:moveTo>
                    <a:pt x="2556" y="1"/>
                  </a:moveTo>
                  <a:cubicBezTo>
                    <a:pt x="2439" y="1"/>
                    <a:pt x="2316" y="6"/>
                    <a:pt x="2188" y="16"/>
                  </a:cubicBezTo>
                  <a:cubicBezTo>
                    <a:pt x="2188" y="16"/>
                    <a:pt x="547" y="195"/>
                    <a:pt x="191" y="1700"/>
                  </a:cubicBezTo>
                  <a:cubicBezTo>
                    <a:pt x="1" y="2492"/>
                    <a:pt x="418" y="3309"/>
                    <a:pt x="1186" y="3574"/>
                  </a:cubicBezTo>
                  <a:cubicBezTo>
                    <a:pt x="1358" y="3635"/>
                    <a:pt x="1561" y="3684"/>
                    <a:pt x="1801" y="3709"/>
                  </a:cubicBezTo>
                  <a:cubicBezTo>
                    <a:pt x="1973" y="3727"/>
                    <a:pt x="2145" y="3776"/>
                    <a:pt x="2298" y="3850"/>
                  </a:cubicBezTo>
                  <a:cubicBezTo>
                    <a:pt x="2464" y="3930"/>
                    <a:pt x="2649" y="4053"/>
                    <a:pt x="2747" y="4237"/>
                  </a:cubicBezTo>
                  <a:cubicBezTo>
                    <a:pt x="2790" y="4317"/>
                    <a:pt x="2864" y="4378"/>
                    <a:pt x="2956" y="4403"/>
                  </a:cubicBezTo>
                  <a:lnTo>
                    <a:pt x="2974" y="4403"/>
                  </a:lnTo>
                  <a:cubicBezTo>
                    <a:pt x="2994" y="4407"/>
                    <a:pt x="3014" y="4409"/>
                    <a:pt x="3033" y="4409"/>
                  </a:cubicBezTo>
                  <a:cubicBezTo>
                    <a:pt x="3186" y="4409"/>
                    <a:pt x="3313" y="4285"/>
                    <a:pt x="3324" y="4133"/>
                  </a:cubicBezTo>
                  <a:cubicBezTo>
                    <a:pt x="3343" y="3918"/>
                    <a:pt x="3423" y="3604"/>
                    <a:pt x="3705" y="3426"/>
                  </a:cubicBezTo>
                  <a:cubicBezTo>
                    <a:pt x="3705" y="3426"/>
                    <a:pt x="4442" y="3094"/>
                    <a:pt x="4719" y="2308"/>
                  </a:cubicBezTo>
                  <a:cubicBezTo>
                    <a:pt x="4971" y="1601"/>
                    <a:pt x="4701" y="809"/>
                    <a:pt x="4074" y="397"/>
                  </a:cubicBezTo>
                  <a:cubicBezTo>
                    <a:pt x="3732" y="177"/>
                    <a:pt x="3247" y="1"/>
                    <a:pt x="255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0"/>
            <p:cNvSpPr/>
            <p:nvPr/>
          </p:nvSpPr>
          <p:spPr>
            <a:xfrm>
              <a:off x="4704587" y="1691332"/>
              <a:ext cx="398138" cy="295561"/>
            </a:xfrm>
            <a:custGeom>
              <a:avLst/>
              <a:gdLst/>
              <a:ahLst/>
              <a:cxnLst/>
              <a:rect l="l" t="t" r="r" b="b"/>
              <a:pathLst>
                <a:path w="4351" h="3230" extrusionOk="0">
                  <a:moveTo>
                    <a:pt x="2070" y="0"/>
                  </a:moveTo>
                  <a:cubicBezTo>
                    <a:pt x="1022" y="0"/>
                    <a:pt x="155" y="610"/>
                    <a:pt x="81" y="1431"/>
                  </a:cubicBezTo>
                  <a:cubicBezTo>
                    <a:pt x="1" y="2315"/>
                    <a:pt x="873" y="3120"/>
                    <a:pt x="2034" y="3218"/>
                  </a:cubicBezTo>
                  <a:cubicBezTo>
                    <a:pt x="2118" y="3226"/>
                    <a:pt x="2201" y="3230"/>
                    <a:pt x="2283" y="3230"/>
                  </a:cubicBezTo>
                  <a:cubicBezTo>
                    <a:pt x="3330" y="3230"/>
                    <a:pt x="4196" y="2626"/>
                    <a:pt x="4271" y="1805"/>
                  </a:cubicBezTo>
                  <a:cubicBezTo>
                    <a:pt x="4350" y="921"/>
                    <a:pt x="3478" y="116"/>
                    <a:pt x="2317" y="11"/>
                  </a:cubicBezTo>
                  <a:cubicBezTo>
                    <a:pt x="2234" y="4"/>
                    <a:pt x="2151" y="0"/>
                    <a:pt x="207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0"/>
            <p:cNvSpPr/>
            <p:nvPr/>
          </p:nvSpPr>
          <p:spPr>
            <a:xfrm>
              <a:off x="4754091" y="1703320"/>
              <a:ext cx="325575" cy="242397"/>
            </a:xfrm>
            <a:custGeom>
              <a:avLst/>
              <a:gdLst/>
              <a:ahLst/>
              <a:cxnLst/>
              <a:rect l="l" t="t" r="r" b="b"/>
              <a:pathLst>
                <a:path w="3558" h="2649" extrusionOk="0">
                  <a:moveTo>
                    <a:pt x="1694" y="0"/>
                  </a:moveTo>
                  <a:cubicBezTo>
                    <a:pt x="832" y="0"/>
                    <a:pt x="125" y="498"/>
                    <a:pt x="62" y="1171"/>
                  </a:cubicBezTo>
                  <a:cubicBezTo>
                    <a:pt x="0" y="1896"/>
                    <a:pt x="713" y="2553"/>
                    <a:pt x="1659" y="2639"/>
                  </a:cubicBezTo>
                  <a:cubicBezTo>
                    <a:pt x="1728" y="2645"/>
                    <a:pt x="1796" y="2648"/>
                    <a:pt x="1864" y="2648"/>
                  </a:cubicBezTo>
                  <a:cubicBezTo>
                    <a:pt x="2726" y="2648"/>
                    <a:pt x="3433" y="2150"/>
                    <a:pt x="3496" y="1478"/>
                  </a:cubicBezTo>
                  <a:cubicBezTo>
                    <a:pt x="3557" y="753"/>
                    <a:pt x="2845" y="95"/>
                    <a:pt x="1899" y="9"/>
                  </a:cubicBezTo>
                  <a:cubicBezTo>
                    <a:pt x="1830" y="3"/>
                    <a:pt x="1761" y="0"/>
                    <a:pt x="169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0"/>
            <p:cNvSpPr/>
            <p:nvPr/>
          </p:nvSpPr>
          <p:spPr>
            <a:xfrm>
              <a:off x="4924382" y="1705058"/>
              <a:ext cx="120970" cy="75583"/>
            </a:xfrm>
            <a:custGeom>
              <a:avLst/>
              <a:gdLst/>
              <a:ahLst/>
              <a:cxnLst/>
              <a:rect l="l" t="t" r="r" b="b"/>
              <a:pathLst>
                <a:path w="1322" h="826" extrusionOk="0">
                  <a:moveTo>
                    <a:pt x="448" y="0"/>
                  </a:moveTo>
                  <a:cubicBezTo>
                    <a:pt x="266" y="0"/>
                    <a:pt x="121" y="67"/>
                    <a:pt x="75" y="187"/>
                  </a:cubicBezTo>
                  <a:cubicBezTo>
                    <a:pt x="1" y="377"/>
                    <a:pt x="204" y="629"/>
                    <a:pt x="529" y="758"/>
                  </a:cubicBezTo>
                  <a:cubicBezTo>
                    <a:pt x="647" y="804"/>
                    <a:pt x="766" y="826"/>
                    <a:pt x="873" y="826"/>
                  </a:cubicBezTo>
                  <a:cubicBezTo>
                    <a:pt x="1055" y="826"/>
                    <a:pt x="1202" y="762"/>
                    <a:pt x="1248" y="642"/>
                  </a:cubicBezTo>
                  <a:cubicBezTo>
                    <a:pt x="1322" y="451"/>
                    <a:pt x="1119" y="193"/>
                    <a:pt x="793" y="70"/>
                  </a:cubicBezTo>
                  <a:cubicBezTo>
                    <a:pt x="674" y="23"/>
                    <a:pt x="555" y="0"/>
                    <a:pt x="448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0"/>
            <p:cNvSpPr/>
            <p:nvPr/>
          </p:nvSpPr>
          <p:spPr>
            <a:xfrm>
              <a:off x="5041325" y="1768745"/>
              <a:ext cx="46759" cy="45295"/>
            </a:xfrm>
            <a:custGeom>
              <a:avLst/>
              <a:gdLst/>
              <a:ahLst/>
              <a:cxnLst/>
              <a:rect l="l" t="t" r="r" b="b"/>
              <a:pathLst>
                <a:path w="511" h="495" extrusionOk="0">
                  <a:moveTo>
                    <a:pt x="144" y="0"/>
                  </a:moveTo>
                  <a:cubicBezTo>
                    <a:pt x="115" y="0"/>
                    <a:pt x="89" y="8"/>
                    <a:pt x="68" y="26"/>
                  </a:cubicBezTo>
                  <a:cubicBezTo>
                    <a:pt x="1" y="87"/>
                    <a:pt x="25" y="234"/>
                    <a:pt x="124" y="357"/>
                  </a:cubicBezTo>
                  <a:cubicBezTo>
                    <a:pt x="198" y="444"/>
                    <a:pt x="290" y="494"/>
                    <a:pt x="362" y="494"/>
                  </a:cubicBezTo>
                  <a:cubicBezTo>
                    <a:pt x="391" y="494"/>
                    <a:pt x="417" y="486"/>
                    <a:pt x="437" y="468"/>
                  </a:cubicBezTo>
                  <a:cubicBezTo>
                    <a:pt x="511" y="413"/>
                    <a:pt x="486" y="265"/>
                    <a:pt x="388" y="142"/>
                  </a:cubicBezTo>
                  <a:cubicBezTo>
                    <a:pt x="313" y="54"/>
                    <a:pt x="218" y="0"/>
                    <a:pt x="144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0"/>
            <p:cNvSpPr/>
            <p:nvPr/>
          </p:nvSpPr>
          <p:spPr>
            <a:xfrm>
              <a:off x="4675397" y="1454244"/>
              <a:ext cx="348085" cy="239286"/>
            </a:xfrm>
            <a:custGeom>
              <a:avLst/>
              <a:gdLst/>
              <a:ahLst/>
              <a:cxnLst/>
              <a:rect l="l" t="t" r="r" b="b"/>
              <a:pathLst>
                <a:path w="3804" h="2615" extrusionOk="0">
                  <a:moveTo>
                    <a:pt x="2085" y="1"/>
                  </a:moveTo>
                  <a:cubicBezTo>
                    <a:pt x="1916" y="1"/>
                    <a:pt x="1747" y="88"/>
                    <a:pt x="1665" y="274"/>
                  </a:cubicBezTo>
                  <a:cubicBezTo>
                    <a:pt x="1395" y="888"/>
                    <a:pt x="1610" y="1939"/>
                    <a:pt x="1610" y="1939"/>
                  </a:cubicBezTo>
                  <a:cubicBezTo>
                    <a:pt x="1242" y="1416"/>
                    <a:pt x="759" y="1324"/>
                    <a:pt x="449" y="1324"/>
                  </a:cubicBezTo>
                  <a:cubicBezTo>
                    <a:pt x="439" y="1324"/>
                    <a:pt x="428" y="1324"/>
                    <a:pt x="418" y="1325"/>
                  </a:cubicBezTo>
                  <a:cubicBezTo>
                    <a:pt x="105" y="1331"/>
                    <a:pt x="0" y="1755"/>
                    <a:pt x="283" y="1896"/>
                  </a:cubicBezTo>
                  <a:lnTo>
                    <a:pt x="289" y="1896"/>
                  </a:lnTo>
                  <a:cubicBezTo>
                    <a:pt x="307" y="1902"/>
                    <a:pt x="326" y="1914"/>
                    <a:pt x="344" y="1914"/>
                  </a:cubicBezTo>
                  <a:cubicBezTo>
                    <a:pt x="891" y="2050"/>
                    <a:pt x="1432" y="2437"/>
                    <a:pt x="1659" y="2615"/>
                  </a:cubicBezTo>
                  <a:cubicBezTo>
                    <a:pt x="1905" y="2541"/>
                    <a:pt x="2077" y="2523"/>
                    <a:pt x="2077" y="2523"/>
                  </a:cubicBezTo>
                  <a:cubicBezTo>
                    <a:pt x="2224" y="2504"/>
                    <a:pt x="2366" y="2504"/>
                    <a:pt x="2495" y="2504"/>
                  </a:cubicBezTo>
                  <a:cubicBezTo>
                    <a:pt x="2624" y="1957"/>
                    <a:pt x="3195" y="1810"/>
                    <a:pt x="3422" y="1773"/>
                  </a:cubicBezTo>
                  <a:cubicBezTo>
                    <a:pt x="3496" y="1767"/>
                    <a:pt x="3557" y="1730"/>
                    <a:pt x="3607" y="1681"/>
                  </a:cubicBezTo>
                  <a:cubicBezTo>
                    <a:pt x="3607" y="1681"/>
                    <a:pt x="3613" y="1675"/>
                    <a:pt x="3613" y="1675"/>
                  </a:cubicBezTo>
                  <a:cubicBezTo>
                    <a:pt x="3803" y="1466"/>
                    <a:pt x="3650" y="1128"/>
                    <a:pt x="3367" y="1128"/>
                  </a:cubicBezTo>
                  <a:cubicBezTo>
                    <a:pt x="3362" y="1128"/>
                    <a:pt x="3358" y="1128"/>
                    <a:pt x="3353" y="1128"/>
                  </a:cubicBezTo>
                  <a:cubicBezTo>
                    <a:pt x="2716" y="1128"/>
                    <a:pt x="2329" y="1982"/>
                    <a:pt x="2329" y="1982"/>
                  </a:cubicBezTo>
                  <a:cubicBezTo>
                    <a:pt x="2611" y="1257"/>
                    <a:pt x="2617" y="735"/>
                    <a:pt x="2556" y="385"/>
                  </a:cubicBezTo>
                  <a:cubicBezTo>
                    <a:pt x="2508" y="136"/>
                    <a:pt x="2296" y="1"/>
                    <a:pt x="208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0"/>
            <p:cNvSpPr/>
            <p:nvPr/>
          </p:nvSpPr>
          <p:spPr>
            <a:xfrm>
              <a:off x="4693973" y="1466780"/>
              <a:ext cx="314869" cy="210004"/>
            </a:xfrm>
            <a:custGeom>
              <a:avLst/>
              <a:gdLst/>
              <a:ahLst/>
              <a:cxnLst/>
              <a:rect l="l" t="t" r="r" b="b"/>
              <a:pathLst>
                <a:path w="3441" h="2295" extrusionOk="0">
                  <a:moveTo>
                    <a:pt x="1890" y="0"/>
                  </a:moveTo>
                  <a:cubicBezTo>
                    <a:pt x="1813" y="0"/>
                    <a:pt x="1735" y="28"/>
                    <a:pt x="1671" y="88"/>
                  </a:cubicBezTo>
                  <a:cubicBezTo>
                    <a:pt x="1192" y="536"/>
                    <a:pt x="1542" y="2128"/>
                    <a:pt x="1542" y="2128"/>
                  </a:cubicBezTo>
                  <a:cubicBezTo>
                    <a:pt x="1198" y="1415"/>
                    <a:pt x="590" y="1280"/>
                    <a:pt x="326" y="1261"/>
                  </a:cubicBezTo>
                  <a:cubicBezTo>
                    <a:pt x="315" y="1260"/>
                    <a:pt x="305" y="1259"/>
                    <a:pt x="294" y="1259"/>
                  </a:cubicBezTo>
                  <a:cubicBezTo>
                    <a:pt x="212" y="1259"/>
                    <a:pt x="130" y="1302"/>
                    <a:pt x="86" y="1378"/>
                  </a:cubicBezTo>
                  <a:cubicBezTo>
                    <a:pt x="0" y="1525"/>
                    <a:pt x="147" y="1611"/>
                    <a:pt x="147" y="1611"/>
                  </a:cubicBezTo>
                  <a:cubicBezTo>
                    <a:pt x="633" y="1704"/>
                    <a:pt x="1173" y="2078"/>
                    <a:pt x="1395" y="2244"/>
                  </a:cubicBezTo>
                  <a:cubicBezTo>
                    <a:pt x="1440" y="2276"/>
                    <a:pt x="1499" y="2294"/>
                    <a:pt x="1556" y="2294"/>
                  </a:cubicBezTo>
                  <a:cubicBezTo>
                    <a:pt x="1576" y="2294"/>
                    <a:pt x="1597" y="2292"/>
                    <a:pt x="1616" y="2287"/>
                  </a:cubicBezTo>
                  <a:cubicBezTo>
                    <a:pt x="1788" y="2244"/>
                    <a:pt x="1923" y="2232"/>
                    <a:pt x="2021" y="2226"/>
                  </a:cubicBezTo>
                  <a:cubicBezTo>
                    <a:pt x="2120" y="2220"/>
                    <a:pt x="2206" y="2158"/>
                    <a:pt x="2255" y="2072"/>
                  </a:cubicBezTo>
                  <a:cubicBezTo>
                    <a:pt x="2494" y="1611"/>
                    <a:pt x="2943" y="1519"/>
                    <a:pt x="3164" y="1495"/>
                  </a:cubicBezTo>
                  <a:cubicBezTo>
                    <a:pt x="3268" y="1489"/>
                    <a:pt x="3367" y="1421"/>
                    <a:pt x="3391" y="1317"/>
                  </a:cubicBezTo>
                  <a:cubicBezTo>
                    <a:pt x="3440" y="1126"/>
                    <a:pt x="3213" y="1059"/>
                    <a:pt x="3213" y="1059"/>
                  </a:cubicBezTo>
                  <a:cubicBezTo>
                    <a:pt x="3193" y="1056"/>
                    <a:pt x="3173" y="1054"/>
                    <a:pt x="3152" y="1054"/>
                  </a:cubicBezTo>
                  <a:cubicBezTo>
                    <a:pt x="2589" y="1054"/>
                    <a:pt x="1960" y="2085"/>
                    <a:pt x="1960" y="2085"/>
                  </a:cubicBezTo>
                  <a:cubicBezTo>
                    <a:pt x="2328" y="1138"/>
                    <a:pt x="2310" y="573"/>
                    <a:pt x="2236" y="272"/>
                  </a:cubicBezTo>
                  <a:cubicBezTo>
                    <a:pt x="2192" y="105"/>
                    <a:pt x="2042" y="0"/>
                    <a:pt x="189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0"/>
            <p:cNvSpPr/>
            <p:nvPr/>
          </p:nvSpPr>
          <p:spPr>
            <a:xfrm>
              <a:off x="4823818" y="1479957"/>
              <a:ext cx="86106" cy="166722"/>
            </a:xfrm>
            <a:custGeom>
              <a:avLst/>
              <a:gdLst/>
              <a:ahLst/>
              <a:cxnLst/>
              <a:rect l="l" t="t" r="r" b="b"/>
              <a:pathLst>
                <a:path w="941" h="1822" extrusionOk="0">
                  <a:moveTo>
                    <a:pt x="503" y="0"/>
                  </a:moveTo>
                  <a:cubicBezTo>
                    <a:pt x="420" y="0"/>
                    <a:pt x="338" y="42"/>
                    <a:pt x="295" y="128"/>
                  </a:cubicBezTo>
                  <a:cubicBezTo>
                    <a:pt x="264" y="190"/>
                    <a:pt x="234" y="269"/>
                    <a:pt x="209" y="374"/>
                  </a:cubicBezTo>
                  <a:cubicBezTo>
                    <a:pt x="209" y="374"/>
                    <a:pt x="0" y="1277"/>
                    <a:pt x="252" y="1756"/>
                  </a:cubicBezTo>
                  <a:cubicBezTo>
                    <a:pt x="274" y="1800"/>
                    <a:pt x="315" y="1822"/>
                    <a:pt x="356" y="1822"/>
                  </a:cubicBezTo>
                  <a:cubicBezTo>
                    <a:pt x="395" y="1822"/>
                    <a:pt x="434" y="1802"/>
                    <a:pt x="455" y="1762"/>
                  </a:cubicBezTo>
                  <a:cubicBezTo>
                    <a:pt x="621" y="1443"/>
                    <a:pt x="940" y="718"/>
                    <a:pt x="731" y="159"/>
                  </a:cubicBezTo>
                  <a:cubicBezTo>
                    <a:pt x="692" y="54"/>
                    <a:pt x="597" y="0"/>
                    <a:pt x="50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0"/>
            <p:cNvSpPr/>
            <p:nvPr/>
          </p:nvSpPr>
          <p:spPr>
            <a:xfrm>
              <a:off x="4705136" y="1586102"/>
              <a:ext cx="124904" cy="76498"/>
            </a:xfrm>
            <a:custGeom>
              <a:avLst/>
              <a:gdLst/>
              <a:ahLst/>
              <a:cxnLst/>
              <a:rect l="l" t="t" r="r" b="b"/>
              <a:pathLst>
                <a:path w="1365" h="836" extrusionOk="0">
                  <a:moveTo>
                    <a:pt x="173" y="0"/>
                  </a:moveTo>
                  <a:cubicBezTo>
                    <a:pt x="173" y="0"/>
                    <a:pt x="1" y="68"/>
                    <a:pt x="124" y="215"/>
                  </a:cubicBezTo>
                  <a:cubicBezTo>
                    <a:pt x="124" y="215"/>
                    <a:pt x="898" y="320"/>
                    <a:pt x="1365" y="836"/>
                  </a:cubicBezTo>
                  <a:cubicBezTo>
                    <a:pt x="1365" y="836"/>
                    <a:pt x="1033" y="56"/>
                    <a:pt x="17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0"/>
            <p:cNvSpPr/>
            <p:nvPr/>
          </p:nvSpPr>
          <p:spPr>
            <a:xfrm>
              <a:off x="4899126" y="1567527"/>
              <a:ext cx="108616" cy="65884"/>
            </a:xfrm>
            <a:custGeom>
              <a:avLst/>
              <a:gdLst/>
              <a:ahLst/>
              <a:cxnLst/>
              <a:rect l="l" t="t" r="r" b="b"/>
              <a:pathLst>
                <a:path w="1187" h="720" extrusionOk="0">
                  <a:moveTo>
                    <a:pt x="940" y="1"/>
                  </a:moveTo>
                  <a:cubicBezTo>
                    <a:pt x="451" y="1"/>
                    <a:pt x="0" y="719"/>
                    <a:pt x="0" y="719"/>
                  </a:cubicBezTo>
                  <a:cubicBezTo>
                    <a:pt x="412" y="289"/>
                    <a:pt x="965" y="265"/>
                    <a:pt x="965" y="265"/>
                  </a:cubicBezTo>
                  <a:cubicBezTo>
                    <a:pt x="1186" y="68"/>
                    <a:pt x="947" y="1"/>
                    <a:pt x="947" y="1"/>
                  </a:cubicBezTo>
                  <a:cubicBezTo>
                    <a:pt x="944" y="1"/>
                    <a:pt x="942" y="1"/>
                    <a:pt x="94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0"/>
            <p:cNvSpPr/>
            <p:nvPr/>
          </p:nvSpPr>
          <p:spPr>
            <a:xfrm>
              <a:off x="4864812" y="1491029"/>
              <a:ext cx="38341" cy="52524"/>
            </a:xfrm>
            <a:custGeom>
              <a:avLst/>
              <a:gdLst/>
              <a:ahLst/>
              <a:cxnLst/>
              <a:rect l="l" t="t" r="r" b="b"/>
              <a:pathLst>
                <a:path w="419" h="574" extrusionOk="0">
                  <a:moveTo>
                    <a:pt x="193" y="1"/>
                  </a:moveTo>
                  <a:cubicBezTo>
                    <a:pt x="190" y="1"/>
                    <a:pt x="188" y="1"/>
                    <a:pt x="185" y="1"/>
                  </a:cubicBezTo>
                  <a:cubicBezTo>
                    <a:pt x="74" y="13"/>
                    <a:pt x="1" y="148"/>
                    <a:pt x="13" y="308"/>
                  </a:cubicBezTo>
                  <a:cubicBezTo>
                    <a:pt x="25" y="455"/>
                    <a:pt x="115" y="573"/>
                    <a:pt x="219" y="573"/>
                  </a:cubicBezTo>
                  <a:cubicBezTo>
                    <a:pt x="224" y="573"/>
                    <a:pt x="229" y="573"/>
                    <a:pt x="234" y="572"/>
                  </a:cubicBezTo>
                  <a:cubicBezTo>
                    <a:pt x="339" y="566"/>
                    <a:pt x="418" y="431"/>
                    <a:pt x="406" y="271"/>
                  </a:cubicBezTo>
                  <a:cubicBezTo>
                    <a:pt x="394" y="121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0"/>
            <p:cNvSpPr/>
            <p:nvPr/>
          </p:nvSpPr>
          <p:spPr>
            <a:xfrm>
              <a:off x="5388768" y="2100450"/>
              <a:ext cx="484061" cy="363092"/>
            </a:xfrm>
            <a:custGeom>
              <a:avLst/>
              <a:gdLst/>
              <a:ahLst/>
              <a:cxnLst/>
              <a:rect l="l" t="t" r="r" b="b"/>
              <a:pathLst>
                <a:path w="5290" h="3968" extrusionOk="0">
                  <a:moveTo>
                    <a:pt x="3822" y="0"/>
                  </a:moveTo>
                  <a:cubicBezTo>
                    <a:pt x="3469" y="0"/>
                    <a:pt x="3057" y="145"/>
                    <a:pt x="2593" y="547"/>
                  </a:cubicBezTo>
                  <a:cubicBezTo>
                    <a:pt x="2593" y="547"/>
                    <a:pt x="2106" y="210"/>
                    <a:pt x="1510" y="210"/>
                  </a:cubicBezTo>
                  <a:cubicBezTo>
                    <a:pt x="1270" y="210"/>
                    <a:pt x="1013" y="265"/>
                    <a:pt x="762" y="418"/>
                  </a:cubicBezTo>
                  <a:cubicBezTo>
                    <a:pt x="615" y="511"/>
                    <a:pt x="486" y="633"/>
                    <a:pt x="381" y="769"/>
                  </a:cubicBezTo>
                  <a:cubicBezTo>
                    <a:pt x="234" y="971"/>
                    <a:pt x="136" y="1211"/>
                    <a:pt x="93" y="1463"/>
                  </a:cubicBezTo>
                  <a:cubicBezTo>
                    <a:pt x="0" y="2071"/>
                    <a:pt x="86" y="3060"/>
                    <a:pt x="1352" y="3791"/>
                  </a:cubicBezTo>
                  <a:cubicBezTo>
                    <a:pt x="1551" y="3907"/>
                    <a:pt x="1773" y="3967"/>
                    <a:pt x="1996" y="3967"/>
                  </a:cubicBezTo>
                  <a:cubicBezTo>
                    <a:pt x="2152" y="3967"/>
                    <a:pt x="2309" y="3938"/>
                    <a:pt x="2458" y="3877"/>
                  </a:cubicBezTo>
                  <a:cubicBezTo>
                    <a:pt x="2501" y="3859"/>
                    <a:pt x="2550" y="3834"/>
                    <a:pt x="2581" y="3816"/>
                  </a:cubicBezTo>
                  <a:cubicBezTo>
                    <a:pt x="2797" y="3898"/>
                    <a:pt x="3023" y="3938"/>
                    <a:pt x="3247" y="3938"/>
                  </a:cubicBezTo>
                  <a:cubicBezTo>
                    <a:pt x="3629" y="3938"/>
                    <a:pt x="4006" y="3821"/>
                    <a:pt x="4319" y="3588"/>
                  </a:cubicBezTo>
                  <a:cubicBezTo>
                    <a:pt x="4762" y="3251"/>
                    <a:pt x="5204" y="2679"/>
                    <a:pt x="5265" y="1696"/>
                  </a:cubicBezTo>
                  <a:cubicBezTo>
                    <a:pt x="5290" y="1297"/>
                    <a:pt x="5179" y="910"/>
                    <a:pt x="4952" y="597"/>
                  </a:cubicBezTo>
                  <a:cubicBezTo>
                    <a:pt x="4842" y="449"/>
                    <a:pt x="4706" y="320"/>
                    <a:pt x="4553" y="222"/>
                  </a:cubicBezTo>
                  <a:cubicBezTo>
                    <a:pt x="4350" y="93"/>
                    <a:pt x="4106" y="0"/>
                    <a:pt x="382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0"/>
            <p:cNvSpPr/>
            <p:nvPr/>
          </p:nvSpPr>
          <p:spPr>
            <a:xfrm>
              <a:off x="5396088" y="2099901"/>
              <a:ext cx="480127" cy="331889"/>
            </a:xfrm>
            <a:custGeom>
              <a:avLst/>
              <a:gdLst/>
              <a:ahLst/>
              <a:cxnLst/>
              <a:rect l="l" t="t" r="r" b="b"/>
              <a:pathLst>
                <a:path w="5247" h="3627" extrusionOk="0">
                  <a:moveTo>
                    <a:pt x="3735" y="1"/>
                  </a:moveTo>
                  <a:cubicBezTo>
                    <a:pt x="3384" y="1"/>
                    <a:pt x="2975" y="146"/>
                    <a:pt x="2513" y="547"/>
                  </a:cubicBezTo>
                  <a:cubicBezTo>
                    <a:pt x="2513" y="547"/>
                    <a:pt x="2025" y="215"/>
                    <a:pt x="1432" y="215"/>
                  </a:cubicBezTo>
                  <a:cubicBezTo>
                    <a:pt x="1191" y="215"/>
                    <a:pt x="933" y="270"/>
                    <a:pt x="682" y="424"/>
                  </a:cubicBezTo>
                  <a:cubicBezTo>
                    <a:pt x="596" y="480"/>
                    <a:pt x="516" y="541"/>
                    <a:pt x="449" y="609"/>
                  </a:cubicBezTo>
                  <a:cubicBezTo>
                    <a:pt x="350" y="701"/>
                    <a:pt x="277" y="824"/>
                    <a:pt x="252" y="959"/>
                  </a:cubicBezTo>
                  <a:cubicBezTo>
                    <a:pt x="246" y="959"/>
                    <a:pt x="246" y="965"/>
                    <a:pt x="246" y="965"/>
                  </a:cubicBezTo>
                  <a:cubicBezTo>
                    <a:pt x="0" y="2102"/>
                    <a:pt x="891" y="3269"/>
                    <a:pt x="2243" y="3558"/>
                  </a:cubicBezTo>
                  <a:cubicBezTo>
                    <a:pt x="2456" y="3604"/>
                    <a:pt x="2667" y="3626"/>
                    <a:pt x="2873" y="3626"/>
                  </a:cubicBezTo>
                  <a:cubicBezTo>
                    <a:pt x="3977" y="3626"/>
                    <a:pt x="4929" y="2991"/>
                    <a:pt x="5136" y="2028"/>
                  </a:cubicBezTo>
                  <a:cubicBezTo>
                    <a:pt x="5247" y="1536"/>
                    <a:pt x="5136" y="1033"/>
                    <a:pt x="4872" y="603"/>
                  </a:cubicBezTo>
                  <a:cubicBezTo>
                    <a:pt x="4762" y="455"/>
                    <a:pt x="4626" y="326"/>
                    <a:pt x="4467" y="228"/>
                  </a:cubicBezTo>
                  <a:cubicBezTo>
                    <a:pt x="4263" y="96"/>
                    <a:pt x="4018" y="1"/>
                    <a:pt x="373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0"/>
            <p:cNvSpPr/>
            <p:nvPr/>
          </p:nvSpPr>
          <p:spPr>
            <a:xfrm>
              <a:off x="5429213" y="2116188"/>
              <a:ext cx="431263" cy="285130"/>
            </a:xfrm>
            <a:custGeom>
              <a:avLst/>
              <a:gdLst/>
              <a:ahLst/>
              <a:cxnLst/>
              <a:rect l="l" t="t" r="r" b="b"/>
              <a:pathLst>
                <a:path w="4713" h="3116" extrusionOk="0">
                  <a:moveTo>
                    <a:pt x="3383" y="1"/>
                  </a:moveTo>
                  <a:cubicBezTo>
                    <a:pt x="3177" y="1"/>
                    <a:pt x="2967" y="50"/>
                    <a:pt x="2771" y="154"/>
                  </a:cubicBezTo>
                  <a:cubicBezTo>
                    <a:pt x="2575" y="253"/>
                    <a:pt x="2372" y="406"/>
                    <a:pt x="2219" y="627"/>
                  </a:cubicBezTo>
                  <a:cubicBezTo>
                    <a:pt x="2219" y="627"/>
                    <a:pt x="1654" y="196"/>
                    <a:pt x="1021" y="196"/>
                  </a:cubicBezTo>
                  <a:cubicBezTo>
                    <a:pt x="974" y="196"/>
                    <a:pt x="927" y="198"/>
                    <a:pt x="879" y="203"/>
                  </a:cubicBezTo>
                  <a:cubicBezTo>
                    <a:pt x="357" y="265"/>
                    <a:pt x="1" y="769"/>
                    <a:pt x="81" y="1297"/>
                  </a:cubicBezTo>
                  <a:cubicBezTo>
                    <a:pt x="173" y="1831"/>
                    <a:pt x="541" y="2550"/>
                    <a:pt x="1825" y="2980"/>
                  </a:cubicBezTo>
                  <a:cubicBezTo>
                    <a:pt x="2095" y="3069"/>
                    <a:pt x="2377" y="3115"/>
                    <a:pt x="2657" y="3115"/>
                  </a:cubicBezTo>
                  <a:cubicBezTo>
                    <a:pt x="3053" y="3115"/>
                    <a:pt x="3447" y="3024"/>
                    <a:pt x="3804" y="2833"/>
                  </a:cubicBezTo>
                  <a:cubicBezTo>
                    <a:pt x="4166" y="2636"/>
                    <a:pt x="4510" y="2329"/>
                    <a:pt x="4645" y="1850"/>
                  </a:cubicBezTo>
                  <a:cubicBezTo>
                    <a:pt x="4713" y="1616"/>
                    <a:pt x="4713" y="1358"/>
                    <a:pt x="4664" y="1119"/>
                  </a:cubicBezTo>
                  <a:cubicBezTo>
                    <a:pt x="4639" y="1008"/>
                    <a:pt x="4602" y="885"/>
                    <a:pt x="4547" y="756"/>
                  </a:cubicBezTo>
                  <a:cubicBezTo>
                    <a:pt x="4340" y="277"/>
                    <a:pt x="3871" y="1"/>
                    <a:pt x="3383" y="1"/>
                  </a:cubicBezTo>
                  <a:close/>
                </a:path>
              </a:pathLst>
            </a:custGeom>
            <a:solidFill>
              <a:srgbClr val="E7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0"/>
            <p:cNvSpPr/>
            <p:nvPr/>
          </p:nvSpPr>
          <p:spPr>
            <a:xfrm>
              <a:off x="5710315" y="2112620"/>
              <a:ext cx="111362" cy="64053"/>
            </a:xfrm>
            <a:custGeom>
              <a:avLst/>
              <a:gdLst/>
              <a:ahLst/>
              <a:cxnLst/>
              <a:rect l="l" t="t" r="r" b="b"/>
              <a:pathLst>
                <a:path w="1217" h="700" extrusionOk="0">
                  <a:moveTo>
                    <a:pt x="377" y="0"/>
                  </a:moveTo>
                  <a:cubicBezTo>
                    <a:pt x="218" y="0"/>
                    <a:pt x="96" y="51"/>
                    <a:pt x="62" y="144"/>
                  </a:cubicBezTo>
                  <a:cubicBezTo>
                    <a:pt x="1" y="304"/>
                    <a:pt x="203" y="519"/>
                    <a:pt x="504" y="636"/>
                  </a:cubicBezTo>
                  <a:cubicBezTo>
                    <a:pt x="623" y="678"/>
                    <a:pt x="740" y="699"/>
                    <a:pt x="841" y="699"/>
                  </a:cubicBezTo>
                  <a:cubicBezTo>
                    <a:pt x="1001" y="699"/>
                    <a:pt x="1124" y="647"/>
                    <a:pt x="1162" y="550"/>
                  </a:cubicBezTo>
                  <a:cubicBezTo>
                    <a:pt x="1217" y="396"/>
                    <a:pt x="1020" y="175"/>
                    <a:pt x="713" y="64"/>
                  </a:cubicBezTo>
                  <a:cubicBezTo>
                    <a:pt x="596" y="21"/>
                    <a:pt x="479" y="0"/>
                    <a:pt x="377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0"/>
            <p:cNvSpPr/>
            <p:nvPr/>
          </p:nvSpPr>
          <p:spPr>
            <a:xfrm>
              <a:off x="5821036" y="2172098"/>
              <a:ext cx="29373" cy="31935"/>
            </a:xfrm>
            <a:custGeom>
              <a:avLst/>
              <a:gdLst/>
              <a:ahLst/>
              <a:cxnLst/>
              <a:rect l="l" t="t" r="r" b="b"/>
              <a:pathLst>
                <a:path w="321" h="349" extrusionOk="0">
                  <a:moveTo>
                    <a:pt x="93" y="0"/>
                  </a:moveTo>
                  <a:cubicBezTo>
                    <a:pt x="79" y="0"/>
                    <a:pt x="67" y="4"/>
                    <a:pt x="56" y="10"/>
                  </a:cubicBezTo>
                  <a:cubicBezTo>
                    <a:pt x="1" y="47"/>
                    <a:pt x="7" y="145"/>
                    <a:pt x="62" y="237"/>
                  </a:cubicBezTo>
                  <a:cubicBezTo>
                    <a:pt x="109" y="307"/>
                    <a:pt x="169" y="349"/>
                    <a:pt x="220" y="349"/>
                  </a:cubicBezTo>
                  <a:cubicBezTo>
                    <a:pt x="236" y="349"/>
                    <a:pt x="252" y="345"/>
                    <a:pt x="265" y="336"/>
                  </a:cubicBezTo>
                  <a:cubicBezTo>
                    <a:pt x="320" y="305"/>
                    <a:pt x="314" y="207"/>
                    <a:pt x="253" y="115"/>
                  </a:cubicBezTo>
                  <a:cubicBezTo>
                    <a:pt x="209" y="42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0"/>
            <p:cNvSpPr/>
            <p:nvPr/>
          </p:nvSpPr>
          <p:spPr>
            <a:xfrm>
              <a:off x="5626589" y="2001076"/>
              <a:ext cx="152447" cy="153179"/>
            </a:xfrm>
            <a:custGeom>
              <a:avLst/>
              <a:gdLst/>
              <a:ahLst/>
              <a:cxnLst/>
              <a:rect l="l" t="t" r="r" b="b"/>
              <a:pathLst>
                <a:path w="1666" h="1674" extrusionOk="0">
                  <a:moveTo>
                    <a:pt x="1139" y="0"/>
                  </a:moveTo>
                  <a:cubicBezTo>
                    <a:pt x="30" y="0"/>
                    <a:pt x="0" y="1640"/>
                    <a:pt x="0" y="1640"/>
                  </a:cubicBezTo>
                  <a:cubicBezTo>
                    <a:pt x="131" y="1663"/>
                    <a:pt x="251" y="1673"/>
                    <a:pt x="361" y="1673"/>
                  </a:cubicBezTo>
                  <a:cubicBezTo>
                    <a:pt x="1386" y="1673"/>
                    <a:pt x="1536" y="761"/>
                    <a:pt x="1536" y="761"/>
                  </a:cubicBezTo>
                  <a:cubicBezTo>
                    <a:pt x="1554" y="577"/>
                    <a:pt x="1610" y="362"/>
                    <a:pt x="1647" y="227"/>
                  </a:cubicBezTo>
                  <a:cubicBezTo>
                    <a:pt x="1665" y="159"/>
                    <a:pt x="1622" y="85"/>
                    <a:pt x="1554" y="67"/>
                  </a:cubicBezTo>
                  <a:cubicBezTo>
                    <a:pt x="1401" y="21"/>
                    <a:pt x="1264" y="0"/>
                    <a:pt x="113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0"/>
            <p:cNvSpPr/>
            <p:nvPr/>
          </p:nvSpPr>
          <p:spPr>
            <a:xfrm>
              <a:off x="5627687" y="2000984"/>
              <a:ext cx="128839" cy="136251"/>
            </a:xfrm>
            <a:custGeom>
              <a:avLst/>
              <a:gdLst/>
              <a:ahLst/>
              <a:cxnLst/>
              <a:rect l="l" t="t" r="r" b="b"/>
              <a:pathLst>
                <a:path w="1408" h="1489" extrusionOk="0">
                  <a:moveTo>
                    <a:pt x="1128" y="0"/>
                  </a:moveTo>
                  <a:cubicBezTo>
                    <a:pt x="241" y="0"/>
                    <a:pt x="42" y="1045"/>
                    <a:pt x="0" y="1469"/>
                  </a:cubicBezTo>
                  <a:cubicBezTo>
                    <a:pt x="100" y="1480"/>
                    <a:pt x="199" y="1488"/>
                    <a:pt x="297" y="1488"/>
                  </a:cubicBezTo>
                  <a:cubicBezTo>
                    <a:pt x="417" y="1488"/>
                    <a:pt x="536" y="1475"/>
                    <a:pt x="652" y="1438"/>
                  </a:cubicBezTo>
                  <a:cubicBezTo>
                    <a:pt x="990" y="1327"/>
                    <a:pt x="1223" y="1008"/>
                    <a:pt x="1334" y="670"/>
                  </a:cubicBezTo>
                  <a:cubicBezTo>
                    <a:pt x="1383" y="516"/>
                    <a:pt x="1407" y="350"/>
                    <a:pt x="1407" y="185"/>
                  </a:cubicBezTo>
                  <a:cubicBezTo>
                    <a:pt x="1407" y="92"/>
                    <a:pt x="1340" y="13"/>
                    <a:pt x="1248" y="6"/>
                  </a:cubicBezTo>
                  <a:cubicBezTo>
                    <a:pt x="1206" y="2"/>
                    <a:pt x="1166" y="0"/>
                    <a:pt x="112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0"/>
            <p:cNvSpPr/>
            <p:nvPr/>
          </p:nvSpPr>
          <p:spPr>
            <a:xfrm>
              <a:off x="5639491" y="2010135"/>
              <a:ext cx="102394" cy="108342"/>
            </a:xfrm>
            <a:custGeom>
              <a:avLst/>
              <a:gdLst/>
              <a:ahLst/>
              <a:cxnLst/>
              <a:rect l="l" t="t" r="r" b="b"/>
              <a:pathLst>
                <a:path w="1119" h="1184" extrusionOk="0">
                  <a:moveTo>
                    <a:pt x="905" y="0"/>
                  </a:moveTo>
                  <a:cubicBezTo>
                    <a:pt x="196" y="0"/>
                    <a:pt x="36" y="830"/>
                    <a:pt x="0" y="1166"/>
                  </a:cubicBezTo>
                  <a:cubicBezTo>
                    <a:pt x="79" y="1177"/>
                    <a:pt x="157" y="1184"/>
                    <a:pt x="235" y="1184"/>
                  </a:cubicBezTo>
                  <a:cubicBezTo>
                    <a:pt x="333" y="1184"/>
                    <a:pt x="430" y="1172"/>
                    <a:pt x="523" y="1141"/>
                  </a:cubicBezTo>
                  <a:cubicBezTo>
                    <a:pt x="787" y="1055"/>
                    <a:pt x="977" y="803"/>
                    <a:pt x="1063" y="539"/>
                  </a:cubicBezTo>
                  <a:cubicBezTo>
                    <a:pt x="1100" y="410"/>
                    <a:pt x="1119" y="281"/>
                    <a:pt x="1119" y="146"/>
                  </a:cubicBezTo>
                  <a:cubicBezTo>
                    <a:pt x="1119" y="78"/>
                    <a:pt x="1063" y="17"/>
                    <a:pt x="996" y="5"/>
                  </a:cubicBezTo>
                  <a:cubicBezTo>
                    <a:pt x="964" y="2"/>
                    <a:pt x="934" y="0"/>
                    <a:pt x="90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0"/>
            <p:cNvSpPr/>
            <p:nvPr/>
          </p:nvSpPr>
          <p:spPr>
            <a:xfrm>
              <a:off x="5672066" y="2010867"/>
              <a:ext cx="61949" cy="39622"/>
            </a:xfrm>
            <a:custGeom>
              <a:avLst/>
              <a:gdLst/>
              <a:ahLst/>
              <a:cxnLst/>
              <a:rect l="l" t="t" r="r" b="b"/>
              <a:pathLst>
                <a:path w="677" h="433" extrusionOk="0">
                  <a:moveTo>
                    <a:pt x="455" y="0"/>
                  </a:moveTo>
                  <a:cubicBezTo>
                    <a:pt x="394" y="0"/>
                    <a:pt x="325" y="15"/>
                    <a:pt x="259" y="46"/>
                  </a:cubicBezTo>
                  <a:cubicBezTo>
                    <a:pt x="99" y="120"/>
                    <a:pt x="1" y="255"/>
                    <a:pt x="44" y="353"/>
                  </a:cubicBezTo>
                  <a:cubicBezTo>
                    <a:pt x="69" y="406"/>
                    <a:pt x="134" y="433"/>
                    <a:pt x="216" y="433"/>
                  </a:cubicBezTo>
                  <a:cubicBezTo>
                    <a:pt x="276" y="433"/>
                    <a:pt x="345" y="418"/>
                    <a:pt x="412" y="390"/>
                  </a:cubicBezTo>
                  <a:cubicBezTo>
                    <a:pt x="578" y="316"/>
                    <a:pt x="677" y="175"/>
                    <a:pt x="634" y="83"/>
                  </a:cubicBezTo>
                  <a:cubicBezTo>
                    <a:pt x="609" y="29"/>
                    <a:pt x="540" y="0"/>
                    <a:pt x="455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0"/>
            <p:cNvSpPr/>
            <p:nvPr/>
          </p:nvSpPr>
          <p:spPr>
            <a:xfrm>
              <a:off x="5655779" y="2045364"/>
              <a:ext cx="19765" cy="17935"/>
            </a:xfrm>
            <a:custGeom>
              <a:avLst/>
              <a:gdLst/>
              <a:ahLst/>
              <a:cxnLst/>
              <a:rect l="l" t="t" r="r" b="b"/>
              <a:pathLst>
                <a:path w="216" h="196" extrusionOk="0">
                  <a:moveTo>
                    <a:pt x="144" y="0"/>
                  </a:moveTo>
                  <a:cubicBezTo>
                    <a:pt x="114" y="0"/>
                    <a:pt x="78" y="15"/>
                    <a:pt x="50" y="44"/>
                  </a:cubicBezTo>
                  <a:cubicBezTo>
                    <a:pt x="7" y="93"/>
                    <a:pt x="1" y="154"/>
                    <a:pt x="31" y="179"/>
                  </a:cubicBezTo>
                  <a:cubicBezTo>
                    <a:pt x="43" y="190"/>
                    <a:pt x="58" y="195"/>
                    <a:pt x="75" y="195"/>
                  </a:cubicBezTo>
                  <a:cubicBezTo>
                    <a:pt x="105" y="195"/>
                    <a:pt x="139" y="179"/>
                    <a:pt x="166" y="148"/>
                  </a:cubicBezTo>
                  <a:cubicBezTo>
                    <a:pt x="203" y="105"/>
                    <a:pt x="216" y="44"/>
                    <a:pt x="185" y="13"/>
                  </a:cubicBezTo>
                  <a:cubicBezTo>
                    <a:pt x="174" y="4"/>
                    <a:pt x="160" y="0"/>
                    <a:pt x="144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0"/>
            <p:cNvSpPr/>
            <p:nvPr/>
          </p:nvSpPr>
          <p:spPr>
            <a:xfrm>
              <a:off x="5080672" y="2015808"/>
              <a:ext cx="243495" cy="382308"/>
            </a:xfrm>
            <a:custGeom>
              <a:avLst/>
              <a:gdLst/>
              <a:ahLst/>
              <a:cxnLst/>
              <a:rect l="l" t="t" r="r" b="b"/>
              <a:pathLst>
                <a:path w="2661" h="4178" extrusionOk="0">
                  <a:moveTo>
                    <a:pt x="1355" y="0"/>
                  </a:moveTo>
                  <a:cubicBezTo>
                    <a:pt x="938" y="0"/>
                    <a:pt x="531" y="226"/>
                    <a:pt x="302" y="606"/>
                  </a:cubicBezTo>
                  <a:cubicBezTo>
                    <a:pt x="290" y="625"/>
                    <a:pt x="277" y="643"/>
                    <a:pt x="271" y="655"/>
                  </a:cubicBezTo>
                  <a:cubicBezTo>
                    <a:pt x="50" y="1036"/>
                    <a:pt x="1" y="1491"/>
                    <a:pt x="111" y="1915"/>
                  </a:cubicBezTo>
                  <a:cubicBezTo>
                    <a:pt x="511" y="3414"/>
                    <a:pt x="1770" y="4034"/>
                    <a:pt x="1997" y="4133"/>
                  </a:cubicBezTo>
                  <a:cubicBezTo>
                    <a:pt x="2022" y="4145"/>
                    <a:pt x="2047" y="4151"/>
                    <a:pt x="2071" y="4157"/>
                  </a:cubicBezTo>
                  <a:cubicBezTo>
                    <a:pt x="2123" y="4171"/>
                    <a:pt x="2172" y="4177"/>
                    <a:pt x="2216" y="4177"/>
                  </a:cubicBezTo>
                  <a:cubicBezTo>
                    <a:pt x="2308" y="4177"/>
                    <a:pt x="2384" y="4151"/>
                    <a:pt x="2446" y="4114"/>
                  </a:cubicBezTo>
                  <a:cubicBezTo>
                    <a:pt x="2538" y="4059"/>
                    <a:pt x="2599" y="3967"/>
                    <a:pt x="2630" y="3868"/>
                  </a:cubicBezTo>
                  <a:cubicBezTo>
                    <a:pt x="2661" y="3770"/>
                    <a:pt x="2655" y="3660"/>
                    <a:pt x="2612" y="3561"/>
                  </a:cubicBezTo>
                  <a:cubicBezTo>
                    <a:pt x="2286" y="2781"/>
                    <a:pt x="2464" y="1620"/>
                    <a:pt x="2464" y="1620"/>
                  </a:cubicBezTo>
                  <a:cubicBezTo>
                    <a:pt x="2569" y="754"/>
                    <a:pt x="2268" y="336"/>
                    <a:pt x="1905" y="139"/>
                  </a:cubicBezTo>
                  <a:cubicBezTo>
                    <a:pt x="1832" y="96"/>
                    <a:pt x="1752" y="66"/>
                    <a:pt x="1678" y="47"/>
                  </a:cubicBezTo>
                  <a:cubicBezTo>
                    <a:pt x="1572" y="15"/>
                    <a:pt x="1463" y="0"/>
                    <a:pt x="135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0"/>
            <p:cNvSpPr/>
            <p:nvPr/>
          </p:nvSpPr>
          <p:spPr>
            <a:xfrm>
              <a:off x="5107116" y="2027154"/>
              <a:ext cx="214762" cy="351471"/>
            </a:xfrm>
            <a:custGeom>
              <a:avLst/>
              <a:gdLst/>
              <a:ahLst/>
              <a:cxnLst/>
              <a:rect l="l" t="t" r="r" b="b"/>
              <a:pathLst>
                <a:path w="2347" h="3841" extrusionOk="0">
                  <a:moveTo>
                    <a:pt x="1187" y="1"/>
                  </a:moveTo>
                  <a:cubicBezTo>
                    <a:pt x="1150" y="1"/>
                    <a:pt x="1113" y="4"/>
                    <a:pt x="1076" y="9"/>
                  </a:cubicBezTo>
                  <a:cubicBezTo>
                    <a:pt x="756" y="64"/>
                    <a:pt x="455" y="255"/>
                    <a:pt x="271" y="556"/>
                  </a:cubicBezTo>
                  <a:cubicBezTo>
                    <a:pt x="265" y="568"/>
                    <a:pt x="252" y="587"/>
                    <a:pt x="240" y="605"/>
                  </a:cubicBezTo>
                  <a:cubicBezTo>
                    <a:pt x="44" y="955"/>
                    <a:pt x="1" y="1373"/>
                    <a:pt x="99" y="1760"/>
                  </a:cubicBezTo>
                  <a:cubicBezTo>
                    <a:pt x="455" y="3105"/>
                    <a:pt x="1567" y="3677"/>
                    <a:pt x="1819" y="3794"/>
                  </a:cubicBezTo>
                  <a:cubicBezTo>
                    <a:pt x="1844" y="3806"/>
                    <a:pt x="1874" y="3818"/>
                    <a:pt x="1905" y="3824"/>
                  </a:cubicBezTo>
                  <a:cubicBezTo>
                    <a:pt x="1923" y="3830"/>
                    <a:pt x="1948" y="3830"/>
                    <a:pt x="1960" y="3837"/>
                  </a:cubicBezTo>
                  <a:cubicBezTo>
                    <a:pt x="1980" y="3839"/>
                    <a:pt x="1999" y="3840"/>
                    <a:pt x="2017" y="3840"/>
                  </a:cubicBezTo>
                  <a:cubicBezTo>
                    <a:pt x="2233" y="3840"/>
                    <a:pt x="2346" y="3677"/>
                    <a:pt x="2261" y="3462"/>
                  </a:cubicBezTo>
                  <a:cubicBezTo>
                    <a:pt x="2255" y="3462"/>
                    <a:pt x="2255" y="3462"/>
                    <a:pt x="2255" y="3456"/>
                  </a:cubicBezTo>
                  <a:cubicBezTo>
                    <a:pt x="1936" y="2694"/>
                    <a:pt x="2114" y="1551"/>
                    <a:pt x="2114" y="1551"/>
                  </a:cubicBezTo>
                  <a:cubicBezTo>
                    <a:pt x="2212" y="703"/>
                    <a:pt x="1917" y="286"/>
                    <a:pt x="1561" y="95"/>
                  </a:cubicBezTo>
                  <a:lnTo>
                    <a:pt x="1555" y="95"/>
                  </a:lnTo>
                  <a:cubicBezTo>
                    <a:pt x="1441" y="33"/>
                    <a:pt x="1315" y="1"/>
                    <a:pt x="118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0"/>
            <p:cNvSpPr/>
            <p:nvPr/>
          </p:nvSpPr>
          <p:spPr>
            <a:xfrm>
              <a:off x="5133012" y="2048383"/>
              <a:ext cx="177703" cy="315235"/>
            </a:xfrm>
            <a:custGeom>
              <a:avLst/>
              <a:gdLst/>
              <a:ahLst/>
              <a:cxnLst/>
              <a:rect l="l" t="t" r="r" b="b"/>
              <a:pathLst>
                <a:path w="1942" h="3445" extrusionOk="0">
                  <a:moveTo>
                    <a:pt x="940" y="0"/>
                  </a:moveTo>
                  <a:cubicBezTo>
                    <a:pt x="646" y="0"/>
                    <a:pt x="348" y="151"/>
                    <a:pt x="184" y="465"/>
                  </a:cubicBezTo>
                  <a:cubicBezTo>
                    <a:pt x="74" y="674"/>
                    <a:pt x="0" y="963"/>
                    <a:pt x="43" y="1344"/>
                  </a:cubicBezTo>
                  <a:cubicBezTo>
                    <a:pt x="80" y="1725"/>
                    <a:pt x="221" y="2087"/>
                    <a:pt x="430" y="2407"/>
                  </a:cubicBezTo>
                  <a:cubicBezTo>
                    <a:pt x="670" y="2769"/>
                    <a:pt x="1081" y="3230"/>
                    <a:pt x="1702" y="3439"/>
                  </a:cubicBezTo>
                  <a:cubicBezTo>
                    <a:pt x="1702" y="3439"/>
                    <a:pt x="1724" y="3444"/>
                    <a:pt x="1755" y="3444"/>
                  </a:cubicBezTo>
                  <a:cubicBezTo>
                    <a:pt x="1795" y="3444"/>
                    <a:pt x="1851" y="3435"/>
                    <a:pt x="1892" y="3390"/>
                  </a:cubicBezTo>
                  <a:cubicBezTo>
                    <a:pt x="1941" y="3340"/>
                    <a:pt x="1941" y="3261"/>
                    <a:pt x="1911" y="3199"/>
                  </a:cubicBezTo>
                  <a:cubicBezTo>
                    <a:pt x="1812" y="3002"/>
                    <a:pt x="1530" y="2370"/>
                    <a:pt x="1702" y="1639"/>
                  </a:cubicBezTo>
                  <a:cubicBezTo>
                    <a:pt x="1702" y="1639"/>
                    <a:pt x="1812" y="1233"/>
                    <a:pt x="1788" y="889"/>
                  </a:cubicBezTo>
                  <a:cubicBezTo>
                    <a:pt x="1788" y="889"/>
                    <a:pt x="1788" y="766"/>
                    <a:pt x="1739" y="606"/>
                  </a:cubicBezTo>
                  <a:cubicBezTo>
                    <a:pt x="1626" y="208"/>
                    <a:pt x="1286" y="0"/>
                    <a:pt x="94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0"/>
            <p:cNvSpPr/>
            <p:nvPr/>
          </p:nvSpPr>
          <p:spPr>
            <a:xfrm>
              <a:off x="5247119" y="2091482"/>
              <a:ext cx="55727" cy="77139"/>
            </a:xfrm>
            <a:custGeom>
              <a:avLst/>
              <a:gdLst/>
              <a:ahLst/>
              <a:cxnLst/>
              <a:rect l="l" t="t" r="r" b="b"/>
              <a:pathLst>
                <a:path w="609" h="843" extrusionOk="0">
                  <a:moveTo>
                    <a:pt x="307" y="0"/>
                  </a:moveTo>
                  <a:cubicBezTo>
                    <a:pt x="142" y="0"/>
                    <a:pt x="6" y="185"/>
                    <a:pt x="0" y="418"/>
                  </a:cubicBezTo>
                  <a:cubicBezTo>
                    <a:pt x="0" y="652"/>
                    <a:pt x="129" y="842"/>
                    <a:pt x="295" y="842"/>
                  </a:cubicBezTo>
                  <a:cubicBezTo>
                    <a:pt x="298" y="842"/>
                    <a:pt x="301" y="842"/>
                    <a:pt x="303" y="842"/>
                  </a:cubicBezTo>
                  <a:cubicBezTo>
                    <a:pt x="471" y="842"/>
                    <a:pt x="602" y="654"/>
                    <a:pt x="602" y="424"/>
                  </a:cubicBezTo>
                  <a:cubicBezTo>
                    <a:pt x="608" y="191"/>
                    <a:pt x="473" y="0"/>
                    <a:pt x="307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0"/>
            <p:cNvSpPr/>
            <p:nvPr/>
          </p:nvSpPr>
          <p:spPr>
            <a:xfrm>
              <a:off x="5276309" y="2174111"/>
              <a:ext cx="19765" cy="26536"/>
            </a:xfrm>
            <a:custGeom>
              <a:avLst/>
              <a:gdLst/>
              <a:ahLst/>
              <a:cxnLst/>
              <a:rect l="l" t="t" r="r" b="b"/>
              <a:pathLst>
                <a:path w="216" h="290" extrusionOk="0">
                  <a:moveTo>
                    <a:pt x="104" y="0"/>
                  </a:moveTo>
                  <a:cubicBezTo>
                    <a:pt x="46" y="0"/>
                    <a:pt x="7" y="65"/>
                    <a:pt x="1" y="142"/>
                  </a:cubicBezTo>
                  <a:cubicBezTo>
                    <a:pt x="1" y="222"/>
                    <a:pt x="50" y="289"/>
                    <a:pt x="105" y="289"/>
                  </a:cubicBezTo>
                  <a:cubicBezTo>
                    <a:pt x="160" y="289"/>
                    <a:pt x="210" y="222"/>
                    <a:pt x="210" y="142"/>
                  </a:cubicBezTo>
                  <a:cubicBezTo>
                    <a:pt x="216" y="62"/>
                    <a:pt x="167" y="0"/>
                    <a:pt x="111" y="0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0"/>
            <p:cNvSpPr/>
            <p:nvPr/>
          </p:nvSpPr>
          <p:spPr>
            <a:xfrm>
              <a:off x="5107116" y="1871414"/>
              <a:ext cx="184474" cy="198291"/>
            </a:xfrm>
            <a:custGeom>
              <a:avLst/>
              <a:gdLst/>
              <a:ahLst/>
              <a:cxnLst/>
              <a:rect l="l" t="t" r="r" b="b"/>
              <a:pathLst>
                <a:path w="2016" h="2167" extrusionOk="0">
                  <a:moveTo>
                    <a:pt x="532" y="0"/>
                  </a:moveTo>
                  <a:cubicBezTo>
                    <a:pt x="513" y="0"/>
                    <a:pt x="493" y="3"/>
                    <a:pt x="474" y="9"/>
                  </a:cubicBezTo>
                  <a:lnTo>
                    <a:pt x="467" y="9"/>
                  </a:lnTo>
                  <a:cubicBezTo>
                    <a:pt x="363" y="46"/>
                    <a:pt x="314" y="163"/>
                    <a:pt x="357" y="261"/>
                  </a:cubicBezTo>
                  <a:cubicBezTo>
                    <a:pt x="461" y="513"/>
                    <a:pt x="498" y="796"/>
                    <a:pt x="517" y="1011"/>
                  </a:cubicBezTo>
                  <a:cubicBezTo>
                    <a:pt x="529" y="1201"/>
                    <a:pt x="443" y="1379"/>
                    <a:pt x="302" y="1508"/>
                  </a:cubicBezTo>
                  <a:cubicBezTo>
                    <a:pt x="203" y="1594"/>
                    <a:pt x="123" y="1699"/>
                    <a:pt x="62" y="1779"/>
                  </a:cubicBezTo>
                  <a:cubicBezTo>
                    <a:pt x="1" y="1871"/>
                    <a:pt x="25" y="2000"/>
                    <a:pt x="117" y="2055"/>
                  </a:cubicBezTo>
                  <a:cubicBezTo>
                    <a:pt x="123" y="2055"/>
                    <a:pt x="123" y="2061"/>
                    <a:pt x="130" y="2061"/>
                  </a:cubicBezTo>
                  <a:cubicBezTo>
                    <a:pt x="177" y="2088"/>
                    <a:pt x="228" y="2100"/>
                    <a:pt x="279" y="2100"/>
                  </a:cubicBezTo>
                  <a:cubicBezTo>
                    <a:pt x="380" y="2100"/>
                    <a:pt x="482" y="2053"/>
                    <a:pt x="560" y="1975"/>
                  </a:cubicBezTo>
                  <a:cubicBezTo>
                    <a:pt x="609" y="1932"/>
                    <a:pt x="658" y="1889"/>
                    <a:pt x="713" y="1859"/>
                  </a:cubicBezTo>
                  <a:cubicBezTo>
                    <a:pt x="792" y="1810"/>
                    <a:pt x="882" y="1786"/>
                    <a:pt x="974" y="1786"/>
                  </a:cubicBezTo>
                  <a:cubicBezTo>
                    <a:pt x="1068" y="1786"/>
                    <a:pt x="1163" y="1812"/>
                    <a:pt x="1248" y="1865"/>
                  </a:cubicBezTo>
                  <a:cubicBezTo>
                    <a:pt x="1383" y="1945"/>
                    <a:pt x="1518" y="2049"/>
                    <a:pt x="1592" y="2104"/>
                  </a:cubicBezTo>
                  <a:cubicBezTo>
                    <a:pt x="1636" y="2143"/>
                    <a:pt x="1695" y="2167"/>
                    <a:pt x="1755" y="2167"/>
                  </a:cubicBezTo>
                  <a:cubicBezTo>
                    <a:pt x="1762" y="2167"/>
                    <a:pt x="1769" y="2166"/>
                    <a:pt x="1776" y="2166"/>
                  </a:cubicBezTo>
                  <a:cubicBezTo>
                    <a:pt x="1837" y="2160"/>
                    <a:pt x="1880" y="2135"/>
                    <a:pt x="1917" y="2104"/>
                  </a:cubicBezTo>
                  <a:cubicBezTo>
                    <a:pt x="2016" y="2024"/>
                    <a:pt x="2016" y="1883"/>
                    <a:pt x="1936" y="1785"/>
                  </a:cubicBezTo>
                  <a:cubicBezTo>
                    <a:pt x="1739" y="1576"/>
                    <a:pt x="1500" y="1429"/>
                    <a:pt x="1334" y="1349"/>
                  </a:cubicBezTo>
                  <a:cubicBezTo>
                    <a:pt x="1205" y="1281"/>
                    <a:pt x="1106" y="1177"/>
                    <a:pt x="1057" y="1041"/>
                  </a:cubicBezTo>
                  <a:cubicBezTo>
                    <a:pt x="928" y="716"/>
                    <a:pt x="787" y="329"/>
                    <a:pt x="707" y="126"/>
                  </a:cubicBezTo>
                  <a:cubicBezTo>
                    <a:pt x="678" y="47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0"/>
            <p:cNvSpPr/>
            <p:nvPr/>
          </p:nvSpPr>
          <p:spPr>
            <a:xfrm>
              <a:off x="5140241" y="1871139"/>
              <a:ext cx="140094" cy="175415"/>
            </a:xfrm>
            <a:custGeom>
              <a:avLst/>
              <a:gdLst/>
              <a:ahLst/>
              <a:cxnLst/>
              <a:rect l="l" t="t" r="r" b="b"/>
              <a:pathLst>
                <a:path w="1531" h="1917" extrusionOk="0">
                  <a:moveTo>
                    <a:pt x="191" y="0"/>
                  </a:moveTo>
                  <a:cubicBezTo>
                    <a:pt x="148" y="62"/>
                    <a:pt x="136" y="154"/>
                    <a:pt x="155" y="227"/>
                  </a:cubicBezTo>
                  <a:cubicBezTo>
                    <a:pt x="173" y="326"/>
                    <a:pt x="222" y="418"/>
                    <a:pt x="259" y="510"/>
                  </a:cubicBezTo>
                  <a:cubicBezTo>
                    <a:pt x="394" y="842"/>
                    <a:pt x="333" y="1241"/>
                    <a:pt x="118" y="1524"/>
                  </a:cubicBezTo>
                  <a:cubicBezTo>
                    <a:pt x="81" y="1573"/>
                    <a:pt x="38" y="1616"/>
                    <a:pt x="19" y="1677"/>
                  </a:cubicBezTo>
                  <a:cubicBezTo>
                    <a:pt x="1" y="1733"/>
                    <a:pt x="26" y="1812"/>
                    <a:pt x="87" y="1825"/>
                  </a:cubicBezTo>
                  <a:cubicBezTo>
                    <a:pt x="96" y="1828"/>
                    <a:pt x="105" y="1830"/>
                    <a:pt x="115" y="1830"/>
                  </a:cubicBezTo>
                  <a:cubicBezTo>
                    <a:pt x="156" y="1830"/>
                    <a:pt x="201" y="1801"/>
                    <a:pt x="241" y="1776"/>
                  </a:cubicBezTo>
                  <a:cubicBezTo>
                    <a:pt x="352" y="1701"/>
                    <a:pt x="484" y="1664"/>
                    <a:pt x="616" y="1664"/>
                  </a:cubicBezTo>
                  <a:cubicBezTo>
                    <a:pt x="724" y="1664"/>
                    <a:pt x="832" y="1689"/>
                    <a:pt x="929" y="1739"/>
                  </a:cubicBezTo>
                  <a:cubicBezTo>
                    <a:pt x="996" y="1769"/>
                    <a:pt x="1052" y="1812"/>
                    <a:pt x="1113" y="1849"/>
                  </a:cubicBezTo>
                  <a:cubicBezTo>
                    <a:pt x="1181" y="1886"/>
                    <a:pt x="1248" y="1917"/>
                    <a:pt x="1322" y="1917"/>
                  </a:cubicBezTo>
                  <a:cubicBezTo>
                    <a:pt x="1389" y="1917"/>
                    <a:pt x="1469" y="1892"/>
                    <a:pt x="1506" y="1831"/>
                  </a:cubicBezTo>
                  <a:cubicBezTo>
                    <a:pt x="1525" y="1806"/>
                    <a:pt x="1531" y="1776"/>
                    <a:pt x="1531" y="1751"/>
                  </a:cubicBezTo>
                  <a:cubicBezTo>
                    <a:pt x="1346" y="1561"/>
                    <a:pt x="1125" y="1425"/>
                    <a:pt x="972" y="1352"/>
                  </a:cubicBezTo>
                  <a:cubicBezTo>
                    <a:pt x="843" y="1284"/>
                    <a:pt x="744" y="1180"/>
                    <a:pt x="689" y="1044"/>
                  </a:cubicBezTo>
                  <a:cubicBezTo>
                    <a:pt x="566" y="713"/>
                    <a:pt x="419" y="326"/>
                    <a:pt x="345" y="123"/>
                  </a:cubicBezTo>
                  <a:cubicBezTo>
                    <a:pt x="320" y="62"/>
                    <a:pt x="259" y="12"/>
                    <a:pt x="19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0"/>
            <p:cNvSpPr/>
            <p:nvPr/>
          </p:nvSpPr>
          <p:spPr>
            <a:xfrm>
              <a:off x="5160555" y="1882943"/>
              <a:ext cx="106969" cy="151532"/>
            </a:xfrm>
            <a:custGeom>
              <a:avLst/>
              <a:gdLst/>
              <a:ahLst/>
              <a:cxnLst/>
              <a:rect l="l" t="t" r="r" b="b"/>
              <a:pathLst>
                <a:path w="1169" h="1656" extrusionOk="0">
                  <a:moveTo>
                    <a:pt x="31" y="0"/>
                  </a:moveTo>
                  <a:cubicBezTo>
                    <a:pt x="31" y="1"/>
                    <a:pt x="430" y="885"/>
                    <a:pt x="0" y="1475"/>
                  </a:cubicBezTo>
                  <a:cubicBezTo>
                    <a:pt x="0" y="1475"/>
                    <a:pt x="146" y="1402"/>
                    <a:pt x="354" y="1402"/>
                  </a:cubicBezTo>
                  <a:cubicBezTo>
                    <a:pt x="430" y="1402"/>
                    <a:pt x="514" y="1411"/>
                    <a:pt x="602" y="1438"/>
                  </a:cubicBezTo>
                  <a:cubicBezTo>
                    <a:pt x="694" y="1462"/>
                    <a:pt x="774" y="1505"/>
                    <a:pt x="854" y="1554"/>
                  </a:cubicBezTo>
                  <a:cubicBezTo>
                    <a:pt x="903" y="1591"/>
                    <a:pt x="983" y="1640"/>
                    <a:pt x="1051" y="1653"/>
                  </a:cubicBezTo>
                  <a:cubicBezTo>
                    <a:pt x="1058" y="1654"/>
                    <a:pt x="1064" y="1655"/>
                    <a:pt x="1071" y="1655"/>
                  </a:cubicBezTo>
                  <a:cubicBezTo>
                    <a:pt x="1133" y="1655"/>
                    <a:pt x="1168" y="1580"/>
                    <a:pt x="1118" y="1536"/>
                  </a:cubicBezTo>
                  <a:cubicBezTo>
                    <a:pt x="1051" y="1468"/>
                    <a:pt x="928" y="1370"/>
                    <a:pt x="694" y="1247"/>
                  </a:cubicBezTo>
                  <a:cubicBezTo>
                    <a:pt x="565" y="1180"/>
                    <a:pt x="467" y="1069"/>
                    <a:pt x="418" y="934"/>
                  </a:cubicBezTo>
                  <a:cubicBezTo>
                    <a:pt x="332" y="700"/>
                    <a:pt x="191" y="326"/>
                    <a:pt x="3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0"/>
            <p:cNvSpPr/>
            <p:nvPr/>
          </p:nvSpPr>
          <p:spPr>
            <a:xfrm>
              <a:off x="5245929" y="1733974"/>
              <a:ext cx="304803" cy="289247"/>
            </a:xfrm>
            <a:custGeom>
              <a:avLst/>
              <a:gdLst/>
              <a:ahLst/>
              <a:cxnLst/>
              <a:rect l="l" t="t" r="r" b="b"/>
              <a:pathLst>
                <a:path w="3331" h="3161" extrusionOk="0">
                  <a:moveTo>
                    <a:pt x="1865" y="0"/>
                  </a:moveTo>
                  <a:cubicBezTo>
                    <a:pt x="1698" y="0"/>
                    <a:pt x="1529" y="30"/>
                    <a:pt x="1365" y="92"/>
                  </a:cubicBezTo>
                  <a:cubicBezTo>
                    <a:pt x="1279" y="129"/>
                    <a:pt x="1193" y="166"/>
                    <a:pt x="1107" y="221"/>
                  </a:cubicBezTo>
                  <a:cubicBezTo>
                    <a:pt x="763" y="442"/>
                    <a:pt x="499" y="719"/>
                    <a:pt x="339" y="915"/>
                  </a:cubicBezTo>
                  <a:cubicBezTo>
                    <a:pt x="167" y="1130"/>
                    <a:pt x="56" y="1388"/>
                    <a:pt x="38" y="1659"/>
                  </a:cubicBezTo>
                  <a:cubicBezTo>
                    <a:pt x="1" y="2218"/>
                    <a:pt x="327" y="2556"/>
                    <a:pt x="640" y="2752"/>
                  </a:cubicBezTo>
                  <a:cubicBezTo>
                    <a:pt x="892" y="2912"/>
                    <a:pt x="1144" y="2974"/>
                    <a:pt x="1205" y="2992"/>
                  </a:cubicBezTo>
                  <a:cubicBezTo>
                    <a:pt x="1217" y="2992"/>
                    <a:pt x="1230" y="2998"/>
                    <a:pt x="1242" y="2998"/>
                  </a:cubicBezTo>
                  <a:cubicBezTo>
                    <a:pt x="1664" y="3121"/>
                    <a:pt x="2036" y="3160"/>
                    <a:pt x="2327" y="3160"/>
                  </a:cubicBezTo>
                  <a:cubicBezTo>
                    <a:pt x="2371" y="3160"/>
                    <a:pt x="2412" y="3159"/>
                    <a:pt x="2452" y="3158"/>
                  </a:cubicBezTo>
                  <a:cubicBezTo>
                    <a:pt x="2827" y="3139"/>
                    <a:pt x="3153" y="2875"/>
                    <a:pt x="3232" y="2500"/>
                  </a:cubicBezTo>
                  <a:cubicBezTo>
                    <a:pt x="3331" y="2064"/>
                    <a:pt x="3312" y="1610"/>
                    <a:pt x="3294" y="1444"/>
                  </a:cubicBezTo>
                  <a:cubicBezTo>
                    <a:pt x="3294" y="1401"/>
                    <a:pt x="3288" y="1358"/>
                    <a:pt x="3282" y="1321"/>
                  </a:cubicBezTo>
                  <a:cubicBezTo>
                    <a:pt x="3263" y="1223"/>
                    <a:pt x="3245" y="1130"/>
                    <a:pt x="3220" y="1044"/>
                  </a:cubicBezTo>
                  <a:cubicBezTo>
                    <a:pt x="3047" y="394"/>
                    <a:pt x="2472" y="0"/>
                    <a:pt x="186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0"/>
            <p:cNvSpPr/>
            <p:nvPr/>
          </p:nvSpPr>
          <p:spPr>
            <a:xfrm>
              <a:off x="5258923" y="1742850"/>
              <a:ext cx="268201" cy="264449"/>
            </a:xfrm>
            <a:custGeom>
              <a:avLst/>
              <a:gdLst/>
              <a:ahLst/>
              <a:cxnLst/>
              <a:rect l="l" t="t" r="r" b="b"/>
              <a:pathLst>
                <a:path w="2931" h="2890" extrusionOk="0">
                  <a:moveTo>
                    <a:pt x="1605" y="1"/>
                  </a:moveTo>
                  <a:cubicBezTo>
                    <a:pt x="1418" y="1"/>
                    <a:pt x="1227" y="56"/>
                    <a:pt x="1069" y="155"/>
                  </a:cubicBezTo>
                  <a:lnTo>
                    <a:pt x="1063" y="155"/>
                  </a:lnTo>
                  <a:cubicBezTo>
                    <a:pt x="731" y="364"/>
                    <a:pt x="479" y="634"/>
                    <a:pt x="320" y="825"/>
                  </a:cubicBezTo>
                  <a:cubicBezTo>
                    <a:pt x="154" y="1033"/>
                    <a:pt x="49" y="1279"/>
                    <a:pt x="31" y="1543"/>
                  </a:cubicBezTo>
                  <a:cubicBezTo>
                    <a:pt x="0" y="2023"/>
                    <a:pt x="246" y="2330"/>
                    <a:pt x="510" y="2526"/>
                  </a:cubicBezTo>
                  <a:cubicBezTo>
                    <a:pt x="572" y="2575"/>
                    <a:pt x="639" y="2612"/>
                    <a:pt x="713" y="2643"/>
                  </a:cubicBezTo>
                  <a:cubicBezTo>
                    <a:pt x="842" y="2698"/>
                    <a:pt x="953" y="2729"/>
                    <a:pt x="989" y="2735"/>
                  </a:cubicBezTo>
                  <a:cubicBezTo>
                    <a:pt x="1002" y="2741"/>
                    <a:pt x="1008" y="2741"/>
                    <a:pt x="1020" y="2748"/>
                  </a:cubicBezTo>
                  <a:cubicBezTo>
                    <a:pt x="1421" y="2863"/>
                    <a:pt x="1768" y="2890"/>
                    <a:pt x="2035" y="2890"/>
                  </a:cubicBezTo>
                  <a:cubicBezTo>
                    <a:pt x="2066" y="2890"/>
                    <a:pt x="2097" y="2889"/>
                    <a:pt x="2126" y="2889"/>
                  </a:cubicBezTo>
                  <a:cubicBezTo>
                    <a:pt x="2476" y="2870"/>
                    <a:pt x="2771" y="2631"/>
                    <a:pt x="2845" y="2287"/>
                  </a:cubicBezTo>
                  <a:cubicBezTo>
                    <a:pt x="2931" y="1887"/>
                    <a:pt x="2912" y="1476"/>
                    <a:pt x="2900" y="1322"/>
                  </a:cubicBezTo>
                  <a:cubicBezTo>
                    <a:pt x="2900" y="1279"/>
                    <a:pt x="2894" y="1242"/>
                    <a:pt x="2888" y="1205"/>
                  </a:cubicBezTo>
                  <a:cubicBezTo>
                    <a:pt x="2875" y="1113"/>
                    <a:pt x="2857" y="1033"/>
                    <a:pt x="2832" y="954"/>
                  </a:cubicBezTo>
                  <a:cubicBezTo>
                    <a:pt x="2679" y="376"/>
                    <a:pt x="2175" y="20"/>
                    <a:pt x="1634" y="1"/>
                  </a:cubicBezTo>
                  <a:cubicBezTo>
                    <a:pt x="1625" y="1"/>
                    <a:pt x="1615" y="1"/>
                    <a:pt x="160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0"/>
            <p:cNvSpPr/>
            <p:nvPr/>
          </p:nvSpPr>
          <p:spPr>
            <a:xfrm>
              <a:off x="5262857" y="1761425"/>
              <a:ext cx="231142" cy="227481"/>
            </a:xfrm>
            <a:custGeom>
              <a:avLst/>
              <a:gdLst/>
              <a:ahLst/>
              <a:cxnLst/>
              <a:rect l="l" t="t" r="r" b="b"/>
              <a:pathLst>
                <a:path w="2526" h="2486" extrusionOk="0">
                  <a:moveTo>
                    <a:pt x="1378" y="1"/>
                  </a:moveTo>
                  <a:cubicBezTo>
                    <a:pt x="1216" y="1"/>
                    <a:pt x="1055" y="49"/>
                    <a:pt x="916" y="130"/>
                  </a:cubicBezTo>
                  <a:cubicBezTo>
                    <a:pt x="916" y="130"/>
                    <a:pt x="916" y="130"/>
                    <a:pt x="916" y="136"/>
                  </a:cubicBezTo>
                  <a:cubicBezTo>
                    <a:pt x="627" y="314"/>
                    <a:pt x="412" y="542"/>
                    <a:pt x="277" y="714"/>
                  </a:cubicBezTo>
                  <a:cubicBezTo>
                    <a:pt x="135" y="886"/>
                    <a:pt x="43" y="1101"/>
                    <a:pt x="25" y="1328"/>
                  </a:cubicBezTo>
                  <a:cubicBezTo>
                    <a:pt x="0" y="1740"/>
                    <a:pt x="209" y="2010"/>
                    <a:pt x="436" y="2176"/>
                  </a:cubicBezTo>
                  <a:cubicBezTo>
                    <a:pt x="492" y="2219"/>
                    <a:pt x="547" y="2250"/>
                    <a:pt x="608" y="2274"/>
                  </a:cubicBezTo>
                  <a:cubicBezTo>
                    <a:pt x="725" y="2323"/>
                    <a:pt x="817" y="2348"/>
                    <a:pt x="848" y="2354"/>
                  </a:cubicBezTo>
                  <a:cubicBezTo>
                    <a:pt x="860" y="2360"/>
                    <a:pt x="867" y="2360"/>
                    <a:pt x="879" y="2366"/>
                  </a:cubicBezTo>
                  <a:cubicBezTo>
                    <a:pt x="1201" y="2455"/>
                    <a:pt x="1489" y="2486"/>
                    <a:pt x="1715" y="2486"/>
                  </a:cubicBezTo>
                  <a:cubicBezTo>
                    <a:pt x="1756" y="2486"/>
                    <a:pt x="1794" y="2485"/>
                    <a:pt x="1831" y="2483"/>
                  </a:cubicBezTo>
                  <a:cubicBezTo>
                    <a:pt x="2126" y="2471"/>
                    <a:pt x="2384" y="2262"/>
                    <a:pt x="2445" y="1967"/>
                  </a:cubicBezTo>
                  <a:cubicBezTo>
                    <a:pt x="2525" y="1623"/>
                    <a:pt x="2507" y="1267"/>
                    <a:pt x="2495" y="1138"/>
                  </a:cubicBezTo>
                  <a:cubicBezTo>
                    <a:pt x="2495" y="1101"/>
                    <a:pt x="2488" y="1070"/>
                    <a:pt x="2482" y="1039"/>
                  </a:cubicBezTo>
                  <a:cubicBezTo>
                    <a:pt x="2470" y="959"/>
                    <a:pt x="2458" y="886"/>
                    <a:pt x="2439" y="818"/>
                  </a:cubicBezTo>
                  <a:cubicBezTo>
                    <a:pt x="2304" y="321"/>
                    <a:pt x="1874" y="13"/>
                    <a:pt x="1407" y="1"/>
                  </a:cubicBezTo>
                  <a:cubicBezTo>
                    <a:pt x="1398" y="1"/>
                    <a:pt x="1388" y="1"/>
                    <a:pt x="137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0"/>
            <p:cNvSpPr/>
            <p:nvPr/>
          </p:nvSpPr>
          <p:spPr>
            <a:xfrm>
              <a:off x="5260570" y="1837282"/>
              <a:ext cx="60851" cy="91871"/>
            </a:xfrm>
            <a:custGeom>
              <a:avLst/>
              <a:gdLst/>
              <a:ahLst/>
              <a:cxnLst/>
              <a:rect l="l" t="t" r="r" b="b"/>
              <a:pathLst>
                <a:path w="665" h="1004" extrusionOk="0">
                  <a:moveTo>
                    <a:pt x="310" y="1"/>
                  </a:moveTo>
                  <a:cubicBezTo>
                    <a:pt x="305" y="1"/>
                    <a:pt x="300" y="1"/>
                    <a:pt x="296" y="1"/>
                  </a:cubicBezTo>
                  <a:cubicBezTo>
                    <a:pt x="124" y="8"/>
                    <a:pt x="1" y="247"/>
                    <a:pt x="25" y="524"/>
                  </a:cubicBezTo>
                  <a:cubicBezTo>
                    <a:pt x="43" y="793"/>
                    <a:pt x="189" y="1003"/>
                    <a:pt x="355" y="1003"/>
                  </a:cubicBezTo>
                  <a:cubicBezTo>
                    <a:pt x="360" y="1003"/>
                    <a:pt x="365" y="1003"/>
                    <a:pt x="369" y="1003"/>
                  </a:cubicBezTo>
                  <a:cubicBezTo>
                    <a:pt x="541" y="991"/>
                    <a:pt x="664" y="757"/>
                    <a:pt x="646" y="481"/>
                  </a:cubicBezTo>
                  <a:cubicBezTo>
                    <a:pt x="628" y="212"/>
                    <a:pt x="476" y="1"/>
                    <a:pt x="310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0"/>
            <p:cNvSpPr/>
            <p:nvPr/>
          </p:nvSpPr>
          <p:spPr>
            <a:xfrm>
              <a:off x="5293786" y="1937754"/>
              <a:ext cx="27635" cy="28641"/>
            </a:xfrm>
            <a:custGeom>
              <a:avLst/>
              <a:gdLst/>
              <a:ahLst/>
              <a:cxnLst/>
              <a:rect l="l" t="t" r="r" b="b"/>
              <a:pathLst>
                <a:path w="302" h="313" extrusionOk="0">
                  <a:moveTo>
                    <a:pt x="95" y="1"/>
                  </a:moveTo>
                  <a:cubicBezTo>
                    <a:pt x="78" y="1"/>
                    <a:pt x="62" y="6"/>
                    <a:pt x="49" y="15"/>
                  </a:cubicBezTo>
                  <a:cubicBezTo>
                    <a:pt x="0" y="52"/>
                    <a:pt x="6" y="144"/>
                    <a:pt x="62" y="218"/>
                  </a:cubicBezTo>
                  <a:cubicBezTo>
                    <a:pt x="107" y="277"/>
                    <a:pt x="165" y="312"/>
                    <a:pt x="213" y="312"/>
                  </a:cubicBezTo>
                  <a:cubicBezTo>
                    <a:pt x="230" y="312"/>
                    <a:pt x="245" y="308"/>
                    <a:pt x="258" y="298"/>
                  </a:cubicBezTo>
                  <a:cubicBezTo>
                    <a:pt x="301" y="261"/>
                    <a:pt x="295" y="169"/>
                    <a:pt x="240" y="89"/>
                  </a:cubicBezTo>
                  <a:cubicBezTo>
                    <a:pt x="199" y="35"/>
                    <a:pt x="142" y="1"/>
                    <a:pt x="95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0"/>
            <p:cNvSpPr/>
            <p:nvPr/>
          </p:nvSpPr>
          <p:spPr>
            <a:xfrm>
              <a:off x="5433148" y="1763987"/>
              <a:ext cx="33308" cy="30014"/>
            </a:xfrm>
            <a:custGeom>
              <a:avLst/>
              <a:gdLst/>
              <a:ahLst/>
              <a:cxnLst/>
              <a:rect l="l" t="t" r="r" b="b"/>
              <a:pathLst>
                <a:path w="364" h="328" extrusionOk="0">
                  <a:moveTo>
                    <a:pt x="180" y="1"/>
                  </a:moveTo>
                  <a:cubicBezTo>
                    <a:pt x="163" y="1"/>
                    <a:pt x="146" y="4"/>
                    <a:pt x="130" y="10"/>
                  </a:cubicBezTo>
                  <a:cubicBezTo>
                    <a:pt x="44" y="41"/>
                    <a:pt x="1" y="133"/>
                    <a:pt x="31" y="219"/>
                  </a:cubicBezTo>
                  <a:cubicBezTo>
                    <a:pt x="56" y="286"/>
                    <a:pt x="117" y="327"/>
                    <a:pt x="184" y="327"/>
                  </a:cubicBezTo>
                  <a:cubicBezTo>
                    <a:pt x="203" y="327"/>
                    <a:pt x="222" y="324"/>
                    <a:pt x="240" y="317"/>
                  </a:cubicBezTo>
                  <a:cubicBezTo>
                    <a:pt x="320" y="286"/>
                    <a:pt x="363" y="194"/>
                    <a:pt x="333" y="108"/>
                  </a:cubicBezTo>
                  <a:cubicBezTo>
                    <a:pt x="308" y="45"/>
                    <a:pt x="245" y="1"/>
                    <a:pt x="18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0"/>
            <p:cNvSpPr/>
            <p:nvPr/>
          </p:nvSpPr>
          <p:spPr>
            <a:xfrm>
              <a:off x="5440468" y="1767647"/>
              <a:ext cx="20863" cy="18667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7" y="1"/>
                  </a:moveTo>
                  <a:cubicBezTo>
                    <a:pt x="105" y="1"/>
                    <a:pt x="93" y="3"/>
                    <a:pt x="81" y="7"/>
                  </a:cubicBezTo>
                  <a:cubicBezTo>
                    <a:pt x="25" y="25"/>
                    <a:pt x="1" y="87"/>
                    <a:pt x="19" y="136"/>
                  </a:cubicBezTo>
                  <a:cubicBezTo>
                    <a:pt x="33" y="179"/>
                    <a:pt x="70" y="203"/>
                    <a:pt x="112" y="203"/>
                  </a:cubicBezTo>
                  <a:cubicBezTo>
                    <a:pt x="124" y="203"/>
                    <a:pt x="136" y="201"/>
                    <a:pt x="148" y="197"/>
                  </a:cubicBezTo>
                  <a:cubicBezTo>
                    <a:pt x="203" y="179"/>
                    <a:pt x="228" y="124"/>
                    <a:pt x="210" y="68"/>
                  </a:cubicBezTo>
                  <a:cubicBezTo>
                    <a:pt x="195" y="25"/>
                    <a:pt x="158" y="1"/>
                    <a:pt x="11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0"/>
            <p:cNvSpPr/>
            <p:nvPr/>
          </p:nvSpPr>
          <p:spPr>
            <a:xfrm>
              <a:off x="5415213" y="1879740"/>
              <a:ext cx="33765" cy="29465"/>
            </a:xfrm>
            <a:custGeom>
              <a:avLst/>
              <a:gdLst/>
              <a:ahLst/>
              <a:cxnLst/>
              <a:rect l="l" t="t" r="r" b="b"/>
              <a:pathLst>
                <a:path w="369" h="322" extrusionOk="0">
                  <a:moveTo>
                    <a:pt x="186" y="1"/>
                  </a:moveTo>
                  <a:cubicBezTo>
                    <a:pt x="167" y="1"/>
                    <a:pt x="148" y="4"/>
                    <a:pt x="129" y="11"/>
                  </a:cubicBezTo>
                  <a:cubicBezTo>
                    <a:pt x="43" y="41"/>
                    <a:pt x="0" y="133"/>
                    <a:pt x="31" y="213"/>
                  </a:cubicBezTo>
                  <a:cubicBezTo>
                    <a:pt x="55" y="280"/>
                    <a:pt x="116" y="321"/>
                    <a:pt x="183" y="321"/>
                  </a:cubicBezTo>
                  <a:cubicBezTo>
                    <a:pt x="202" y="321"/>
                    <a:pt x="221" y="318"/>
                    <a:pt x="240" y="312"/>
                  </a:cubicBezTo>
                  <a:cubicBezTo>
                    <a:pt x="320" y="281"/>
                    <a:pt x="369" y="189"/>
                    <a:pt x="338" y="109"/>
                  </a:cubicBezTo>
                  <a:cubicBezTo>
                    <a:pt x="314" y="42"/>
                    <a:pt x="253" y="1"/>
                    <a:pt x="18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0"/>
            <p:cNvSpPr/>
            <p:nvPr/>
          </p:nvSpPr>
          <p:spPr>
            <a:xfrm>
              <a:off x="5422533" y="1882943"/>
              <a:ext cx="21412" cy="19125"/>
            </a:xfrm>
            <a:custGeom>
              <a:avLst/>
              <a:gdLst/>
              <a:ahLst/>
              <a:cxnLst/>
              <a:rect l="l" t="t" r="r" b="b"/>
              <a:pathLst>
                <a:path w="234" h="209" extrusionOk="0">
                  <a:moveTo>
                    <a:pt x="113" y="1"/>
                  </a:moveTo>
                  <a:cubicBezTo>
                    <a:pt x="102" y="1"/>
                    <a:pt x="91" y="3"/>
                    <a:pt x="80" y="6"/>
                  </a:cubicBezTo>
                  <a:cubicBezTo>
                    <a:pt x="25" y="25"/>
                    <a:pt x="0" y="86"/>
                    <a:pt x="18" y="141"/>
                  </a:cubicBezTo>
                  <a:cubicBezTo>
                    <a:pt x="33" y="181"/>
                    <a:pt x="75" y="208"/>
                    <a:pt x="117" y="208"/>
                  </a:cubicBezTo>
                  <a:cubicBezTo>
                    <a:pt x="127" y="208"/>
                    <a:pt x="138" y="207"/>
                    <a:pt x="147" y="203"/>
                  </a:cubicBezTo>
                  <a:cubicBezTo>
                    <a:pt x="203" y="184"/>
                    <a:pt x="234" y="123"/>
                    <a:pt x="215" y="68"/>
                  </a:cubicBezTo>
                  <a:cubicBezTo>
                    <a:pt x="195" y="28"/>
                    <a:pt x="156" y="1"/>
                    <a:pt x="11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0"/>
            <p:cNvSpPr/>
            <p:nvPr/>
          </p:nvSpPr>
          <p:spPr>
            <a:xfrm>
              <a:off x="5319041" y="1808092"/>
              <a:ext cx="33857" cy="29739"/>
            </a:xfrm>
            <a:custGeom>
              <a:avLst/>
              <a:gdLst/>
              <a:ahLst/>
              <a:cxnLst/>
              <a:rect l="l" t="t" r="r" b="b"/>
              <a:pathLst>
                <a:path w="370" h="325" extrusionOk="0">
                  <a:moveTo>
                    <a:pt x="179" y="0"/>
                  </a:moveTo>
                  <a:cubicBezTo>
                    <a:pt x="163" y="0"/>
                    <a:pt x="146" y="2"/>
                    <a:pt x="130" y="7"/>
                  </a:cubicBezTo>
                  <a:cubicBezTo>
                    <a:pt x="44" y="38"/>
                    <a:pt x="1" y="130"/>
                    <a:pt x="31" y="216"/>
                  </a:cubicBezTo>
                  <a:cubicBezTo>
                    <a:pt x="55" y="283"/>
                    <a:pt x="117" y="324"/>
                    <a:pt x="184" y="324"/>
                  </a:cubicBezTo>
                  <a:cubicBezTo>
                    <a:pt x="202" y="324"/>
                    <a:pt x="221" y="321"/>
                    <a:pt x="240" y="314"/>
                  </a:cubicBezTo>
                  <a:cubicBezTo>
                    <a:pt x="326" y="284"/>
                    <a:pt x="369" y="191"/>
                    <a:pt x="339" y="105"/>
                  </a:cubicBezTo>
                  <a:cubicBezTo>
                    <a:pt x="314" y="41"/>
                    <a:pt x="248" y="0"/>
                    <a:pt x="17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5326362" y="1811478"/>
              <a:ext cx="21412" cy="18942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105" y="1"/>
                    <a:pt x="93" y="3"/>
                    <a:pt x="80" y="7"/>
                  </a:cubicBezTo>
                  <a:cubicBezTo>
                    <a:pt x="31" y="25"/>
                    <a:pt x="1" y="87"/>
                    <a:pt x="19" y="136"/>
                  </a:cubicBezTo>
                  <a:cubicBezTo>
                    <a:pt x="33" y="178"/>
                    <a:pt x="72" y="206"/>
                    <a:pt x="114" y="206"/>
                  </a:cubicBezTo>
                  <a:cubicBezTo>
                    <a:pt x="127" y="206"/>
                    <a:pt x="141" y="203"/>
                    <a:pt x="154" y="197"/>
                  </a:cubicBezTo>
                  <a:cubicBezTo>
                    <a:pt x="203" y="179"/>
                    <a:pt x="234" y="124"/>
                    <a:pt x="216" y="68"/>
                  </a:cubicBezTo>
                  <a:cubicBezTo>
                    <a:pt x="201" y="25"/>
                    <a:pt x="161" y="1"/>
                    <a:pt x="11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5319590" y="1918538"/>
              <a:ext cx="33857" cy="29739"/>
            </a:xfrm>
            <a:custGeom>
              <a:avLst/>
              <a:gdLst/>
              <a:ahLst/>
              <a:cxnLst/>
              <a:rect l="l" t="t" r="r" b="b"/>
              <a:pathLst>
                <a:path w="370" h="325" extrusionOk="0">
                  <a:moveTo>
                    <a:pt x="186" y="1"/>
                  </a:moveTo>
                  <a:cubicBezTo>
                    <a:pt x="168" y="1"/>
                    <a:pt x="149" y="4"/>
                    <a:pt x="130" y="10"/>
                  </a:cubicBezTo>
                  <a:cubicBezTo>
                    <a:pt x="44" y="41"/>
                    <a:pt x="1" y="133"/>
                    <a:pt x="31" y="219"/>
                  </a:cubicBezTo>
                  <a:cubicBezTo>
                    <a:pt x="56" y="284"/>
                    <a:pt x="122" y="324"/>
                    <a:pt x="191" y="324"/>
                  </a:cubicBezTo>
                  <a:cubicBezTo>
                    <a:pt x="207" y="324"/>
                    <a:pt x="224" y="322"/>
                    <a:pt x="240" y="318"/>
                  </a:cubicBezTo>
                  <a:cubicBezTo>
                    <a:pt x="320" y="287"/>
                    <a:pt x="369" y="195"/>
                    <a:pt x="339" y="109"/>
                  </a:cubicBezTo>
                  <a:cubicBezTo>
                    <a:pt x="315" y="41"/>
                    <a:pt x="253" y="1"/>
                    <a:pt x="18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5326911" y="1921741"/>
              <a:ext cx="21504" cy="19125"/>
            </a:xfrm>
            <a:custGeom>
              <a:avLst/>
              <a:gdLst/>
              <a:ahLst/>
              <a:cxnLst/>
              <a:rect l="l" t="t" r="r" b="b"/>
              <a:pathLst>
                <a:path w="235" h="209" extrusionOk="0">
                  <a:moveTo>
                    <a:pt x="113" y="1"/>
                  </a:moveTo>
                  <a:cubicBezTo>
                    <a:pt x="103" y="1"/>
                    <a:pt x="92" y="2"/>
                    <a:pt x="81" y="6"/>
                  </a:cubicBezTo>
                  <a:cubicBezTo>
                    <a:pt x="25" y="25"/>
                    <a:pt x="1" y="86"/>
                    <a:pt x="19" y="141"/>
                  </a:cubicBezTo>
                  <a:cubicBezTo>
                    <a:pt x="34" y="181"/>
                    <a:pt x="76" y="208"/>
                    <a:pt x="118" y="208"/>
                  </a:cubicBezTo>
                  <a:cubicBezTo>
                    <a:pt x="128" y="208"/>
                    <a:pt x="138" y="206"/>
                    <a:pt x="148" y="203"/>
                  </a:cubicBezTo>
                  <a:cubicBezTo>
                    <a:pt x="203" y="184"/>
                    <a:pt x="234" y="123"/>
                    <a:pt x="216" y="68"/>
                  </a:cubicBezTo>
                  <a:cubicBezTo>
                    <a:pt x="196" y="28"/>
                    <a:pt x="157" y="1"/>
                    <a:pt x="11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5410088" y="1971977"/>
              <a:ext cx="33857" cy="30014"/>
            </a:xfrm>
            <a:custGeom>
              <a:avLst/>
              <a:gdLst/>
              <a:ahLst/>
              <a:cxnLst/>
              <a:rect l="l" t="t" r="r" b="b"/>
              <a:pathLst>
                <a:path w="370" h="328" extrusionOk="0">
                  <a:moveTo>
                    <a:pt x="186" y="0"/>
                  </a:moveTo>
                  <a:cubicBezTo>
                    <a:pt x="168" y="0"/>
                    <a:pt x="149" y="3"/>
                    <a:pt x="130" y="10"/>
                  </a:cubicBezTo>
                  <a:cubicBezTo>
                    <a:pt x="44" y="41"/>
                    <a:pt x="1" y="133"/>
                    <a:pt x="32" y="219"/>
                  </a:cubicBezTo>
                  <a:cubicBezTo>
                    <a:pt x="56" y="286"/>
                    <a:pt x="117" y="327"/>
                    <a:pt x="184" y="327"/>
                  </a:cubicBezTo>
                  <a:cubicBezTo>
                    <a:pt x="203" y="327"/>
                    <a:pt x="222" y="324"/>
                    <a:pt x="240" y="317"/>
                  </a:cubicBezTo>
                  <a:cubicBezTo>
                    <a:pt x="320" y="287"/>
                    <a:pt x="370" y="194"/>
                    <a:pt x="339" y="108"/>
                  </a:cubicBezTo>
                  <a:cubicBezTo>
                    <a:pt x="315" y="41"/>
                    <a:pt x="253" y="0"/>
                    <a:pt x="18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5417409" y="1975637"/>
              <a:ext cx="21504" cy="18667"/>
            </a:xfrm>
            <a:custGeom>
              <a:avLst/>
              <a:gdLst/>
              <a:ahLst/>
              <a:cxnLst/>
              <a:rect l="l" t="t" r="r" b="b"/>
              <a:pathLst>
                <a:path w="235" h="204" extrusionOk="0">
                  <a:moveTo>
                    <a:pt x="117" y="1"/>
                  </a:moveTo>
                  <a:cubicBezTo>
                    <a:pt x="105" y="1"/>
                    <a:pt x="93" y="3"/>
                    <a:pt x="81" y="7"/>
                  </a:cubicBezTo>
                  <a:cubicBezTo>
                    <a:pt x="25" y="25"/>
                    <a:pt x="1" y="81"/>
                    <a:pt x="19" y="136"/>
                  </a:cubicBezTo>
                  <a:cubicBezTo>
                    <a:pt x="34" y="179"/>
                    <a:pt x="74" y="203"/>
                    <a:pt x="114" y="203"/>
                  </a:cubicBezTo>
                  <a:cubicBezTo>
                    <a:pt x="126" y="203"/>
                    <a:pt x="137" y="201"/>
                    <a:pt x="148" y="197"/>
                  </a:cubicBezTo>
                  <a:cubicBezTo>
                    <a:pt x="203" y="179"/>
                    <a:pt x="234" y="124"/>
                    <a:pt x="216" y="68"/>
                  </a:cubicBezTo>
                  <a:cubicBezTo>
                    <a:pt x="197" y="25"/>
                    <a:pt x="159" y="1"/>
                    <a:pt x="11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5499489" y="1888708"/>
              <a:ext cx="33308" cy="30014"/>
            </a:xfrm>
            <a:custGeom>
              <a:avLst/>
              <a:gdLst/>
              <a:ahLst/>
              <a:cxnLst/>
              <a:rect l="l" t="t" r="r" b="b"/>
              <a:pathLst>
                <a:path w="364" h="328" extrusionOk="0">
                  <a:moveTo>
                    <a:pt x="186" y="1"/>
                  </a:moveTo>
                  <a:cubicBezTo>
                    <a:pt x="168" y="1"/>
                    <a:pt x="148" y="4"/>
                    <a:pt x="130" y="11"/>
                  </a:cubicBezTo>
                  <a:cubicBezTo>
                    <a:pt x="44" y="42"/>
                    <a:pt x="1" y="134"/>
                    <a:pt x="31" y="220"/>
                  </a:cubicBezTo>
                  <a:cubicBezTo>
                    <a:pt x="55" y="287"/>
                    <a:pt x="117" y="328"/>
                    <a:pt x="184" y="328"/>
                  </a:cubicBezTo>
                  <a:cubicBezTo>
                    <a:pt x="202" y="328"/>
                    <a:pt x="222" y="325"/>
                    <a:pt x="240" y="318"/>
                  </a:cubicBezTo>
                  <a:cubicBezTo>
                    <a:pt x="320" y="287"/>
                    <a:pt x="363" y="195"/>
                    <a:pt x="339" y="109"/>
                  </a:cubicBezTo>
                  <a:cubicBezTo>
                    <a:pt x="315" y="42"/>
                    <a:pt x="253" y="1"/>
                    <a:pt x="18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5506809" y="1892460"/>
              <a:ext cx="20863" cy="18667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7" y="1"/>
                  </a:moveTo>
                  <a:cubicBezTo>
                    <a:pt x="105" y="1"/>
                    <a:pt x="93" y="3"/>
                    <a:pt x="80" y="7"/>
                  </a:cubicBezTo>
                  <a:cubicBezTo>
                    <a:pt x="25" y="25"/>
                    <a:pt x="1" y="80"/>
                    <a:pt x="19" y="136"/>
                  </a:cubicBezTo>
                  <a:cubicBezTo>
                    <a:pt x="33" y="179"/>
                    <a:pt x="70" y="203"/>
                    <a:pt x="112" y="203"/>
                  </a:cubicBezTo>
                  <a:cubicBezTo>
                    <a:pt x="124" y="203"/>
                    <a:pt x="136" y="201"/>
                    <a:pt x="148" y="197"/>
                  </a:cubicBezTo>
                  <a:cubicBezTo>
                    <a:pt x="203" y="179"/>
                    <a:pt x="228" y="123"/>
                    <a:pt x="209" y="68"/>
                  </a:cubicBezTo>
                  <a:cubicBezTo>
                    <a:pt x="195" y="25"/>
                    <a:pt x="158" y="1"/>
                    <a:pt x="11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0"/>
            <p:cNvSpPr/>
            <p:nvPr/>
          </p:nvSpPr>
          <p:spPr>
            <a:xfrm>
              <a:off x="5188098" y="1677149"/>
              <a:ext cx="201860" cy="169925"/>
            </a:xfrm>
            <a:custGeom>
              <a:avLst/>
              <a:gdLst/>
              <a:ahLst/>
              <a:cxnLst/>
              <a:rect l="l" t="t" r="r" b="b"/>
              <a:pathLst>
                <a:path w="2206" h="1857" extrusionOk="0">
                  <a:moveTo>
                    <a:pt x="1813" y="1"/>
                  </a:moveTo>
                  <a:cubicBezTo>
                    <a:pt x="1724" y="1"/>
                    <a:pt x="1633" y="37"/>
                    <a:pt x="1567" y="99"/>
                  </a:cubicBezTo>
                  <a:cubicBezTo>
                    <a:pt x="1475" y="185"/>
                    <a:pt x="1419" y="308"/>
                    <a:pt x="1395" y="431"/>
                  </a:cubicBezTo>
                  <a:cubicBezTo>
                    <a:pt x="1370" y="553"/>
                    <a:pt x="1346" y="701"/>
                    <a:pt x="1346" y="830"/>
                  </a:cubicBezTo>
                  <a:cubicBezTo>
                    <a:pt x="1296" y="633"/>
                    <a:pt x="1241" y="437"/>
                    <a:pt x="1118" y="283"/>
                  </a:cubicBezTo>
                  <a:cubicBezTo>
                    <a:pt x="1022" y="163"/>
                    <a:pt x="874" y="77"/>
                    <a:pt x="723" y="77"/>
                  </a:cubicBezTo>
                  <a:cubicBezTo>
                    <a:pt x="681" y="77"/>
                    <a:pt x="638" y="84"/>
                    <a:pt x="596" y="99"/>
                  </a:cubicBezTo>
                  <a:cubicBezTo>
                    <a:pt x="455" y="148"/>
                    <a:pt x="357" y="295"/>
                    <a:pt x="344" y="449"/>
                  </a:cubicBezTo>
                  <a:cubicBezTo>
                    <a:pt x="326" y="603"/>
                    <a:pt x="387" y="756"/>
                    <a:pt x="479" y="873"/>
                  </a:cubicBezTo>
                  <a:cubicBezTo>
                    <a:pt x="578" y="996"/>
                    <a:pt x="725" y="1082"/>
                    <a:pt x="866" y="1149"/>
                  </a:cubicBezTo>
                  <a:cubicBezTo>
                    <a:pt x="810" y="1139"/>
                    <a:pt x="753" y="1134"/>
                    <a:pt x="696" y="1134"/>
                  </a:cubicBezTo>
                  <a:cubicBezTo>
                    <a:pt x="541" y="1134"/>
                    <a:pt x="385" y="1171"/>
                    <a:pt x="246" y="1248"/>
                  </a:cubicBezTo>
                  <a:cubicBezTo>
                    <a:pt x="135" y="1303"/>
                    <a:pt x="37" y="1395"/>
                    <a:pt x="19" y="1512"/>
                  </a:cubicBezTo>
                  <a:cubicBezTo>
                    <a:pt x="0" y="1653"/>
                    <a:pt x="111" y="1782"/>
                    <a:pt x="240" y="1831"/>
                  </a:cubicBezTo>
                  <a:cubicBezTo>
                    <a:pt x="295" y="1849"/>
                    <a:pt x="351" y="1856"/>
                    <a:pt x="408" y="1856"/>
                  </a:cubicBezTo>
                  <a:cubicBezTo>
                    <a:pt x="489" y="1856"/>
                    <a:pt x="571" y="1841"/>
                    <a:pt x="651" y="1819"/>
                  </a:cubicBezTo>
                  <a:cubicBezTo>
                    <a:pt x="903" y="1745"/>
                    <a:pt x="1131" y="1616"/>
                    <a:pt x="1339" y="1457"/>
                  </a:cubicBezTo>
                  <a:cubicBezTo>
                    <a:pt x="1444" y="1377"/>
                    <a:pt x="1542" y="1291"/>
                    <a:pt x="1634" y="1205"/>
                  </a:cubicBezTo>
                  <a:cubicBezTo>
                    <a:pt x="1892" y="971"/>
                    <a:pt x="2206" y="707"/>
                    <a:pt x="2150" y="320"/>
                  </a:cubicBezTo>
                  <a:cubicBezTo>
                    <a:pt x="2132" y="191"/>
                    <a:pt x="2046" y="62"/>
                    <a:pt x="1917" y="19"/>
                  </a:cubicBezTo>
                  <a:cubicBezTo>
                    <a:pt x="1884" y="7"/>
                    <a:pt x="1848" y="1"/>
                    <a:pt x="181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0"/>
            <p:cNvSpPr/>
            <p:nvPr/>
          </p:nvSpPr>
          <p:spPr>
            <a:xfrm>
              <a:off x="5197615" y="1684195"/>
              <a:ext cx="172121" cy="144944"/>
            </a:xfrm>
            <a:custGeom>
              <a:avLst/>
              <a:gdLst/>
              <a:ahLst/>
              <a:cxnLst/>
              <a:rect l="l" t="t" r="r" b="b"/>
              <a:pathLst>
                <a:path w="1881" h="1584" extrusionOk="0">
                  <a:moveTo>
                    <a:pt x="619" y="0"/>
                  </a:moveTo>
                  <a:cubicBezTo>
                    <a:pt x="577" y="0"/>
                    <a:pt x="534" y="7"/>
                    <a:pt x="492" y="22"/>
                  </a:cubicBezTo>
                  <a:cubicBezTo>
                    <a:pt x="351" y="71"/>
                    <a:pt x="253" y="218"/>
                    <a:pt x="240" y="372"/>
                  </a:cubicBezTo>
                  <a:cubicBezTo>
                    <a:pt x="222" y="526"/>
                    <a:pt x="283" y="679"/>
                    <a:pt x="375" y="796"/>
                  </a:cubicBezTo>
                  <a:cubicBezTo>
                    <a:pt x="474" y="919"/>
                    <a:pt x="621" y="1005"/>
                    <a:pt x="762" y="1072"/>
                  </a:cubicBezTo>
                  <a:cubicBezTo>
                    <a:pt x="706" y="1062"/>
                    <a:pt x="649" y="1057"/>
                    <a:pt x="592" y="1057"/>
                  </a:cubicBezTo>
                  <a:cubicBezTo>
                    <a:pt x="437" y="1057"/>
                    <a:pt x="281" y="1094"/>
                    <a:pt x="142" y="1171"/>
                  </a:cubicBezTo>
                  <a:cubicBezTo>
                    <a:pt x="1" y="1244"/>
                    <a:pt x="1" y="1447"/>
                    <a:pt x="136" y="1527"/>
                  </a:cubicBezTo>
                  <a:cubicBezTo>
                    <a:pt x="191" y="1563"/>
                    <a:pt x="260" y="1583"/>
                    <a:pt x="331" y="1583"/>
                  </a:cubicBezTo>
                  <a:cubicBezTo>
                    <a:pt x="370" y="1583"/>
                    <a:pt x="410" y="1577"/>
                    <a:pt x="449" y="1564"/>
                  </a:cubicBezTo>
                  <a:cubicBezTo>
                    <a:pt x="572" y="1527"/>
                    <a:pt x="750" y="1466"/>
                    <a:pt x="947" y="1367"/>
                  </a:cubicBezTo>
                  <a:cubicBezTo>
                    <a:pt x="1229" y="1232"/>
                    <a:pt x="1481" y="1036"/>
                    <a:pt x="1678" y="784"/>
                  </a:cubicBezTo>
                  <a:cubicBezTo>
                    <a:pt x="1758" y="679"/>
                    <a:pt x="1825" y="562"/>
                    <a:pt x="1862" y="446"/>
                  </a:cubicBezTo>
                  <a:cubicBezTo>
                    <a:pt x="1874" y="403"/>
                    <a:pt x="1881" y="366"/>
                    <a:pt x="1874" y="323"/>
                  </a:cubicBezTo>
                  <a:cubicBezTo>
                    <a:pt x="1865" y="155"/>
                    <a:pt x="1732" y="67"/>
                    <a:pt x="1595" y="67"/>
                  </a:cubicBezTo>
                  <a:cubicBezTo>
                    <a:pt x="1476" y="67"/>
                    <a:pt x="1355" y="134"/>
                    <a:pt x="1309" y="274"/>
                  </a:cubicBezTo>
                  <a:cubicBezTo>
                    <a:pt x="1303" y="298"/>
                    <a:pt x="1297" y="323"/>
                    <a:pt x="1291" y="354"/>
                  </a:cubicBezTo>
                  <a:cubicBezTo>
                    <a:pt x="1260" y="476"/>
                    <a:pt x="1242" y="624"/>
                    <a:pt x="1242" y="747"/>
                  </a:cubicBezTo>
                  <a:cubicBezTo>
                    <a:pt x="1192" y="556"/>
                    <a:pt x="1137" y="360"/>
                    <a:pt x="1014" y="206"/>
                  </a:cubicBezTo>
                  <a:cubicBezTo>
                    <a:pt x="918" y="86"/>
                    <a:pt x="770" y="0"/>
                    <a:pt x="61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0"/>
            <p:cNvSpPr/>
            <p:nvPr/>
          </p:nvSpPr>
          <p:spPr>
            <a:xfrm>
              <a:off x="5208321" y="1785125"/>
              <a:ext cx="79335" cy="35046"/>
            </a:xfrm>
            <a:custGeom>
              <a:avLst/>
              <a:gdLst/>
              <a:ahLst/>
              <a:cxnLst/>
              <a:rect l="l" t="t" r="r" b="b"/>
              <a:pathLst>
                <a:path w="867" h="383" extrusionOk="0">
                  <a:moveTo>
                    <a:pt x="447" y="0"/>
                  </a:moveTo>
                  <a:cubicBezTo>
                    <a:pt x="282" y="0"/>
                    <a:pt x="155" y="59"/>
                    <a:pt x="80" y="105"/>
                  </a:cubicBezTo>
                  <a:cubicBezTo>
                    <a:pt x="25" y="135"/>
                    <a:pt x="0" y="203"/>
                    <a:pt x="25" y="264"/>
                  </a:cubicBezTo>
                  <a:cubicBezTo>
                    <a:pt x="60" y="350"/>
                    <a:pt x="134" y="382"/>
                    <a:pt x="223" y="382"/>
                  </a:cubicBezTo>
                  <a:cubicBezTo>
                    <a:pt x="479" y="382"/>
                    <a:pt x="867" y="123"/>
                    <a:pt x="867" y="123"/>
                  </a:cubicBezTo>
                  <a:cubicBezTo>
                    <a:pt x="710" y="32"/>
                    <a:pt x="568" y="0"/>
                    <a:pt x="44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0"/>
            <p:cNvSpPr/>
            <p:nvPr/>
          </p:nvSpPr>
          <p:spPr>
            <a:xfrm>
              <a:off x="5220674" y="1693071"/>
              <a:ext cx="92329" cy="95440"/>
            </a:xfrm>
            <a:custGeom>
              <a:avLst/>
              <a:gdLst/>
              <a:ahLst/>
              <a:cxnLst/>
              <a:rect l="l" t="t" r="r" b="b"/>
              <a:pathLst>
                <a:path w="1009" h="1043" extrusionOk="0">
                  <a:moveTo>
                    <a:pt x="427" y="0"/>
                  </a:moveTo>
                  <a:cubicBezTo>
                    <a:pt x="201" y="0"/>
                    <a:pt x="1" y="241"/>
                    <a:pt x="99" y="502"/>
                  </a:cubicBezTo>
                  <a:cubicBezTo>
                    <a:pt x="246" y="896"/>
                    <a:pt x="916" y="1043"/>
                    <a:pt x="916" y="1043"/>
                  </a:cubicBezTo>
                  <a:cubicBezTo>
                    <a:pt x="990" y="1037"/>
                    <a:pt x="1008" y="982"/>
                    <a:pt x="1008" y="982"/>
                  </a:cubicBezTo>
                  <a:cubicBezTo>
                    <a:pt x="928" y="453"/>
                    <a:pt x="787" y="195"/>
                    <a:pt x="639" y="78"/>
                  </a:cubicBezTo>
                  <a:cubicBezTo>
                    <a:pt x="572" y="24"/>
                    <a:pt x="498" y="0"/>
                    <a:pt x="42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0"/>
            <p:cNvSpPr/>
            <p:nvPr/>
          </p:nvSpPr>
          <p:spPr>
            <a:xfrm>
              <a:off x="5312910" y="1696457"/>
              <a:ext cx="47949" cy="78054"/>
            </a:xfrm>
            <a:custGeom>
              <a:avLst/>
              <a:gdLst/>
              <a:ahLst/>
              <a:cxnLst/>
              <a:rect l="l" t="t" r="r" b="b"/>
              <a:pathLst>
                <a:path w="524" h="853" extrusionOk="0">
                  <a:moveTo>
                    <a:pt x="317" y="0"/>
                  </a:moveTo>
                  <a:cubicBezTo>
                    <a:pt x="288" y="0"/>
                    <a:pt x="257" y="7"/>
                    <a:pt x="227" y="23"/>
                  </a:cubicBezTo>
                  <a:lnTo>
                    <a:pt x="221" y="23"/>
                  </a:lnTo>
                  <a:cubicBezTo>
                    <a:pt x="172" y="48"/>
                    <a:pt x="141" y="84"/>
                    <a:pt x="123" y="134"/>
                  </a:cubicBezTo>
                  <a:cubicBezTo>
                    <a:pt x="0" y="471"/>
                    <a:pt x="104" y="852"/>
                    <a:pt x="104" y="852"/>
                  </a:cubicBezTo>
                  <a:cubicBezTo>
                    <a:pt x="399" y="582"/>
                    <a:pt x="485" y="361"/>
                    <a:pt x="504" y="226"/>
                  </a:cubicBezTo>
                  <a:cubicBezTo>
                    <a:pt x="523" y="100"/>
                    <a:pt x="428" y="0"/>
                    <a:pt x="31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0"/>
            <p:cNvSpPr/>
            <p:nvPr/>
          </p:nvSpPr>
          <p:spPr>
            <a:xfrm>
              <a:off x="5242635" y="1690326"/>
              <a:ext cx="50694" cy="38249"/>
            </a:xfrm>
            <a:custGeom>
              <a:avLst/>
              <a:gdLst/>
              <a:ahLst/>
              <a:cxnLst/>
              <a:rect l="l" t="t" r="r" b="b"/>
              <a:pathLst>
                <a:path w="554" h="418" extrusionOk="0">
                  <a:moveTo>
                    <a:pt x="184" y="0"/>
                  </a:moveTo>
                  <a:cubicBezTo>
                    <a:pt x="127" y="0"/>
                    <a:pt x="80" y="20"/>
                    <a:pt x="55" y="59"/>
                  </a:cubicBezTo>
                  <a:cubicBezTo>
                    <a:pt x="0" y="139"/>
                    <a:pt x="55" y="268"/>
                    <a:pt x="178" y="354"/>
                  </a:cubicBezTo>
                  <a:cubicBezTo>
                    <a:pt x="242" y="396"/>
                    <a:pt x="312" y="417"/>
                    <a:pt x="372" y="417"/>
                  </a:cubicBezTo>
                  <a:cubicBezTo>
                    <a:pt x="428" y="417"/>
                    <a:pt x="474" y="399"/>
                    <a:pt x="498" y="360"/>
                  </a:cubicBezTo>
                  <a:cubicBezTo>
                    <a:pt x="553" y="280"/>
                    <a:pt x="498" y="145"/>
                    <a:pt x="375" y="65"/>
                  </a:cubicBezTo>
                  <a:cubicBezTo>
                    <a:pt x="312" y="22"/>
                    <a:pt x="243" y="0"/>
                    <a:pt x="184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0"/>
            <p:cNvSpPr/>
            <p:nvPr/>
          </p:nvSpPr>
          <p:spPr>
            <a:xfrm>
              <a:off x="5077926" y="1577226"/>
              <a:ext cx="115845" cy="105597"/>
            </a:xfrm>
            <a:custGeom>
              <a:avLst/>
              <a:gdLst/>
              <a:ahLst/>
              <a:cxnLst/>
              <a:rect l="l" t="t" r="r" b="b"/>
              <a:pathLst>
                <a:path w="1266" h="1154" extrusionOk="0">
                  <a:moveTo>
                    <a:pt x="632" y="1"/>
                  </a:moveTo>
                  <a:cubicBezTo>
                    <a:pt x="484" y="1"/>
                    <a:pt x="335" y="57"/>
                    <a:pt x="221" y="171"/>
                  </a:cubicBezTo>
                  <a:cubicBezTo>
                    <a:pt x="0" y="392"/>
                    <a:pt x="0" y="761"/>
                    <a:pt x="221" y="988"/>
                  </a:cubicBezTo>
                  <a:cubicBezTo>
                    <a:pt x="335" y="1099"/>
                    <a:pt x="484" y="1154"/>
                    <a:pt x="632" y="1154"/>
                  </a:cubicBezTo>
                  <a:cubicBezTo>
                    <a:pt x="780" y="1154"/>
                    <a:pt x="928" y="1099"/>
                    <a:pt x="1038" y="988"/>
                  </a:cubicBezTo>
                  <a:cubicBezTo>
                    <a:pt x="1266" y="761"/>
                    <a:pt x="1266" y="392"/>
                    <a:pt x="1038" y="171"/>
                  </a:cubicBezTo>
                  <a:cubicBezTo>
                    <a:pt x="928" y="57"/>
                    <a:pt x="780" y="1"/>
                    <a:pt x="63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0"/>
            <p:cNvSpPr/>
            <p:nvPr/>
          </p:nvSpPr>
          <p:spPr>
            <a:xfrm>
              <a:off x="5095861" y="1585004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7" y="0"/>
                    <a:pt x="1" y="190"/>
                    <a:pt x="1" y="436"/>
                  </a:cubicBezTo>
                  <a:cubicBezTo>
                    <a:pt x="1" y="676"/>
                    <a:pt x="197" y="872"/>
                    <a:pt x="437" y="872"/>
                  </a:cubicBezTo>
                  <a:cubicBezTo>
                    <a:pt x="676" y="872"/>
                    <a:pt x="873" y="676"/>
                    <a:pt x="873" y="436"/>
                  </a:cubicBezTo>
                  <a:cubicBezTo>
                    <a:pt x="873" y="190"/>
                    <a:pt x="676" y="0"/>
                    <a:pt x="43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0"/>
            <p:cNvSpPr/>
            <p:nvPr/>
          </p:nvSpPr>
          <p:spPr>
            <a:xfrm>
              <a:off x="5115535" y="1586102"/>
              <a:ext cx="50145" cy="49504"/>
            </a:xfrm>
            <a:custGeom>
              <a:avLst/>
              <a:gdLst/>
              <a:ahLst/>
              <a:cxnLst/>
              <a:rect l="l" t="t" r="r" b="b"/>
              <a:pathLst>
                <a:path w="548" h="541" extrusionOk="0">
                  <a:moveTo>
                    <a:pt x="277" y="0"/>
                  </a:moveTo>
                  <a:cubicBezTo>
                    <a:pt x="124" y="0"/>
                    <a:pt x="1" y="117"/>
                    <a:pt x="1" y="271"/>
                  </a:cubicBezTo>
                  <a:cubicBezTo>
                    <a:pt x="1" y="418"/>
                    <a:pt x="124" y="541"/>
                    <a:pt x="277" y="541"/>
                  </a:cubicBezTo>
                  <a:cubicBezTo>
                    <a:pt x="425" y="541"/>
                    <a:pt x="547" y="418"/>
                    <a:pt x="547" y="271"/>
                  </a:cubicBezTo>
                  <a:cubicBezTo>
                    <a:pt x="547" y="117"/>
                    <a:pt x="425" y="0"/>
                    <a:pt x="277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0"/>
            <p:cNvSpPr/>
            <p:nvPr/>
          </p:nvSpPr>
          <p:spPr>
            <a:xfrm>
              <a:off x="4685463" y="1442714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1"/>
                  </a:moveTo>
                  <a:cubicBezTo>
                    <a:pt x="259" y="1"/>
                    <a:pt x="1" y="259"/>
                    <a:pt x="1" y="578"/>
                  </a:cubicBezTo>
                  <a:cubicBezTo>
                    <a:pt x="1" y="898"/>
                    <a:pt x="259" y="1156"/>
                    <a:pt x="578" y="1156"/>
                  </a:cubicBezTo>
                  <a:cubicBezTo>
                    <a:pt x="898" y="1156"/>
                    <a:pt x="1156" y="898"/>
                    <a:pt x="1156" y="578"/>
                  </a:cubicBezTo>
                  <a:cubicBezTo>
                    <a:pt x="1156" y="259"/>
                    <a:pt x="898" y="1"/>
                    <a:pt x="57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0"/>
            <p:cNvSpPr/>
            <p:nvPr/>
          </p:nvSpPr>
          <p:spPr>
            <a:xfrm>
              <a:off x="4698456" y="1450584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6" y="1"/>
                  </a:moveTo>
                  <a:cubicBezTo>
                    <a:pt x="197" y="1"/>
                    <a:pt x="0" y="197"/>
                    <a:pt x="0" y="437"/>
                  </a:cubicBezTo>
                  <a:cubicBezTo>
                    <a:pt x="0" y="676"/>
                    <a:pt x="197" y="873"/>
                    <a:pt x="436" y="873"/>
                  </a:cubicBezTo>
                  <a:cubicBezTo>
                    <a:pt x="676" y="873"/>
                    <a:pt x="873" y="676"/>
                    <a:pt x="873" y="437"/>
                  </a:cubicBezTo>
                  <a:cubicBezTo>
                    <a:pt x="873" y="197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0"/>
            <p:cNvSpPr/>
            <p:nvPr/>
          </p:nvSpPr>
          <p:spPr>
            <a:xfrm>
              <a:off x="4718130" y="1451682"/>
              <a:ext cx="50053" cy="49596"/>
            </a:xfrm>
            <a:custGeom>
              <a:avLst/>
              <a:gdLst/>
              <a:ahLst/>
              <a:cxnLst/>
              <a:rect l="l" t="t" r="r" b="b"/>
              <a:pathLst>
                <a:path w="547" h="542" extrusionOk="0">
                  <a:moveTo>
                    <a:pt x="271" y="1"/>
                  </a:moveTo>
                  <a:cubicBezTo>
                    <a:pt x="123" y="1"/>
                    <a:pt x="0" y="124"/>
                    <a:pt x="0" y="271"/>
                  </a:cubicBezTo>
                  <a:cubicBezTo>
                    <a:pt x="0" y="425"/>
                    <a:pt x="123" y="542"/>
                    <a:pt x="271" y="542"/>
                  </a:cubicBezTo>
                  <a:cubicBezTo>
                    <a:pt x="424" y="542"/>
                    <a:pt x="547" y="425"/>
                    <a:pt x="547" y="271"/>
                  </a:cubicBezTo>
                  <a:cubicBezTo>
                    <a:pt x="547" y="124"/>
                    <a:pt x="424" y="1"/>
                    <a:pt x="271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0"/>
            <p:cNvSpPr/>
            <p:nvPr/>
          </p:nvSpPr>
          <p:spPr>
            <a:xfrm>
              <a:off x="5335329" y="2042527"/>
              <a:ext cx="105780" cy="106329"/>
            </a:xfrm>
            <a:custGeom>
              <a:avLst/>
              <a:gdLst/>
              <a:ahLst/>
              <a:cxnLst/>
              <a:rect l="l" t="t" r="r" b="b"/>
              <a:pathLst>
                <a:path w="1156" h="1162" extrusionOk="0">
                  <a:moveTo>
                    <a:pt x="578" y="1"/>
                  </a:moveTo>
                  <a:cubicBezTo>
                    <a:pt x="259" y="1"/>
                    <a:pt x="1" y="259"/>
                    <a:pt x="1" y="578"/>
                  </a:cubicBezTo>
                  <a:cubicBezTo>
                    <a:pt x="1" y="898"/>
                    <a:pt x="259" y="1162"/>
                    <a:pt x="578" y="1162"/>
                  </a:cubicBezTo>
                  <a:cubicBezTo>
                    <a:pt x="898" y="1162"/>
                    <a:pt x="1156" y="898"/>
                    <a:pt x="1156" y="578"/>
                  </a:cubicBezTo>
                  <a:cubicBezTo>
                    <a:pt x="1156" y="259"/>
                    <a:pt x="898" y="1"/>
                    <a:pt x="57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0"/>
            <p:cNvSpPr/>
            <p:nvPr/>
          </p:nvSpPr>
          <p:spPr>
            <a:xfrm>
              <a:off x="5348323" y="2050397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6" y="1"/>
                  </a:moveTo>
                  <a:cubicBezTo>
                    <a:pt x="197" y="1"/>
                    <a:pt x="0" y="197"/>
                    <a:pt x="0" y="437"/>
                  </a:cubicBezTo>
                  <a:cubicBezTo>
                    <a:pt x="0" y="677"/>
                    <a:pt x="197" y="873"/>
                    <a:pt x="436" y="873"/>
                  </a:cubicBezTo>
                  <a:cubicBezTo>
                    <a:pt x="676" y="873"/>
                    <a:pt x="872" y="677"/>
                    <a:pt x="872" y="437"/>
                  </a:cubicBezTo>
                  <a:cubicBezTo>
                    <a:pt x="872" y="197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0"/>
            <p:cNvSpPr/>
            <p:nvPr/>
          </p:nvSpPr>
          <p:spPr>
            <a:xfrm>
              <a:off x="5367996" y="2051586"/>
              <a:ext cx="50053" cy="49504"/>
            </a:xfrm>
            <a:custGeom>
              <a:avLst/>
              <a:gdLst/>
              <a:ahLst/>
              <a:cxnLst/>
              <a:rect l="l" t="t" r="r" b="b"/>
              <a:pathLst>
                <a:path w="547" h="541" extrusionOk="0">
                  <a:moveTo>
                    <a:pt x="270" y="0"/>
                  </a:moveTo>
                  <a:cubicBezTo>
                    <a:pt x="123" y="0"/>
                    <a:pt x="0" y="123"/>
                    <a:pt x="0" y="270"/>
                  </a:cubicBezTo>
                  <a:cubicBezTo>
                    <a:pt x="0" y="424"/>
                    <a:pt x="123" y="541"/>
                    <a:pt x="270" y="541"/>
                  </a:cubicBezTo>
                  <a:cubicBezTo>
                    <a:pt x="424" y="541"/>
                    <a:pt x="547" y="424"/>
                    <a:pt x="547" y="270"/>
                  </a:cubicBezTo>
                  <a:cubicBezTo>
                    <a:pt x="547" y="123"/>
                    <a:pt x="424" y="0"/>
                    <a:pt x="270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0"/>
            <p:cNvSpPr/>
            <p:nvPr/>
          </p:nvSpPr>
          <p:spPr>
            <a:xfrm>
              <a:off x="5307237" y="2466194"/>
              <a:ext cx="114198" cy="106054"/>
            </a:xfrm>
            <a:custGeom>
              <a:avLst/>
              <a:gdLst/>
              <a:ahLst/>
              <a:cxnLst/>
              <a:rect l="l" t="t" r="r" b="b"/>
              <a:pathLst>
                <a:path w="1248" h="1159" extrusionOk="0">
                  <a:moveTo>
                    <a:pt x="619" y="1"/>
                  </a:moveTo>
                  <a:cubicBezTo>
                    <a:pt x="340" y="1"/>
                    <a:pt x="100" y="203"/>
                    <a:pt x="56" y="488"/>
                  </a:cubicBezTo>
                  <a:cubicBezTo>
                    <a:pt x="1" y="802"/>
                    <a:pt x="216" y="1097"/>
                    <a:pt x="529" y="1152"/>
                  </a:cubicBezTo>
                  <a:cubicBezTo>
                    <a:pt x="560" y="1157"/>
                    <a:pt x="590" y="1159"/>
                    <a:pt x="620" y="1159"/>
                  </a:cubicBezTo>
                  <a:cubicBezTo>
                    <a:pt x="903" y="1159"/>
                    <a:pt x="1148" y="956"/>
                    <a:pt x="1192" y="673"/>
                  </a:cubicBezTo>
                  <a:cubicBezTo>
                    <a:pt x="1248" y="353"/>
                    <a:pt x="1033" y="58"/>
                    <a:pt x="719" y="9"/>
                  </a:cubicBezTo>
                  <a:cubicBezTo>
                    <a:pt x="686" y="3"/>
                    <a:pt x="652" y="1"/>
                    <a:pt x="61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0"/>
            <p:cNvSpPr/>
            <p:nvPr/>
          </p:nvSpPr>
          <p:spPr>
            <a:xfrm>
              <a:off x="5324715" y="2473697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6" y="1"/>
                  </a:moveTo>
                  <a:cubicBezTo>
                    <a:pt x="197" y="1"/>
                    <a:pt x="0" y="191"/>
                    <a:pt x="0" y="437"/>
                  </a:cubicBezTo>
                  <a:cubicBezTo>
                    <a:pt x="0" y="677"/>
                    <a:pt x="197" y="873"/>
                    <a:pt x="436" y="873"/>
                  </a:cubicBezTo>
                  <a:cubicBezTo>
                    <a:pt x="676" y="873"/>
                    <a:pt x="872" y="677"/>
                    <a:pt x="872" y="437"/>
                  </a:cubicBezTo>
                  <a:cubicBezTo>
                    <a:pt x="872" y="191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0"/>
            <p:cNvSpPr/>
            <p:nvPr/>
          </p:nvSpPr>
          <p:spPr>
            <a:xfrm>
              <a:off x="5344388" y="2474337"/>
              <a:ext cx="49504" cy="50053"/>
            </a:xfrm>
            <a:custGeom>
              <a:avLst/>
              <a:gdLst/>
              <a:ahLst/>
              <a:cxnLst/>
              <a:rect l="l" t="t" r="r" b="b"/>
              <a:pathLst>
                <a:path w="541" h="547" extrusionOk="0">
                  <a:moveTo>
                    <a:pt x="270" y="0"/>
                  </a:moveTo>
                  <a:cubicBezTo>
                    <a:pt x="123" y="0"/>
                    <a:pt x="0" y="123"/>
                    <a:pt x="0" y="277"/>
                  </a:cubicBezTo>
                  <a:cubicBezTo>
                    <a:pt x="0" y="424"/>
                    <a:pt x="123" y="547"/>
                    <a:pt x="270" y="547"/>
                  </a:cubicBezTo>
                  <a:cubicBezTo>
                    <a:pt x="424" y="547"/>
                    <a:pt x="541" y="424"/>
                    <a:pt x="541" y="277"/>
                  </a:cubicBezTo>
                  <a:cubicBezTo>
                    <a:pt x="541" y="123"/>
                    <a:pt x="424" y="0"/>
                    <a:pt x="270" y="0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0"/>
            <p:cNvSpPr/>
            <p:nvPr/>
          </p:nvSpPr>
          <p:spPr>
            <a:xfrm>
              <a:off x="4677044" y="2029076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8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8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0"/>
            <p:cNvSpPr/>
            <p:nvPr/>
          </p:nvSpPr>
          <p:spPr>
            <a:xfrm>
              <a:off x="4686103" y="2034658"/>
              <a:ext cx="52890" cy="52981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90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0"/>
            <p:cNvSpPr/>
            <p:nvPr/>
          </p:nvSpPr>
          <p:spPr>
            <a:xfrm>
              <a:off x="4699005" y="2035207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78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77"/>
                    <a:pt x="80" y="363"/>
                    <a:pt x="178" y="363"/>
                  </a:cubicBezTo>
                  <a:cubicBezTo>
                    <a:pt x="283" y="363"/>
                    <a:pt x="363" y="277"/>
                    <a:pt x="363" y="179"/>
                  </a:cubicBezTo>
                  <a:cubicBezTo>
                    <a:pt x="363" y="81"/>
                    <a:pt x="283" y="1"/>
                    <a:pt x="178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0"/>
            <p:cNvSpPr/>
            <p:nvPr/>
          </p:nvSpPr>
          <p:spPr>
            <a:xfrm>
              <a:off x="5213902" y="1589488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8" y="0"/>
                  </a:moveTo>
                  <a:cubicBezTo>
                    <a:pt x="173" y="0"/>
                    <a:pt x="1" y="172"/>
                    <a:pt x="1" y="381"/>
                  </a:cubicBezTo>
                  <a:cubicBezTo>
                    <a:pt x="1" y="596"/>
                    <a:pt x="173" y="768"/>
                    <a:pt x="388" y="768"/>
                  </a:cubicBezTo>
                  <a:cubicBezTo>
                    <a:pt x="597" y="768"/>
                    <a:pt x="769" y="596"/>
                    <a:pt x="769" y="381"/>
                  </a:cubicBezTo>
                  <a:cubicBezTo>
                    <a:pt x="769" y="172"/>
                    <a:pt x="597" y="0"/>
                    <a:pt x="38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0"/>
            <p:cNvSpPr/>
            <p:nvPr/>
          </p:nvSpPr>
          <p:spPr>
            <a:xfrm>
              <a:off x="5222961" y="1594521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0"/>
            <p:cNvSpPr/>
            <p:nvPr/>
          </p:nvSpPr>
          <p:spPr>
            <a:xfrm>
              <a:off x="5235864" y="1595070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79" y="1"/>
                  </a:moveTo>
                  <a:cubicBezTo>
                    <a:pt x="80" y="1"/>
                    <a:pt x="0" y="80"/>
                    <a:pt x="0" y="185"/>
                  </a:cubicBezTo>
                  <a:cubicBezTo>
                    <a:pt x="0" y="283"/>
                    <a:pt x="80" y="363"/>
                    <a:pt x="179" y="363"/>
                  </a:cubicBezTo>
                  <a:cubicBezTo>
                    <a:pt x="277" y="363"/>
                    <a:pt x="363" y="283"/>
                    <a:pt x="363" y="185"/>
                  </a:cubicBezTo>
                  <a:cubicBezTo>
                    <a:pt x="363" y="80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0"/>
            <p:cNvSpPr/>
            <p:nvPr/>
          </p:nvSpPr>
          <p:spPr>
            <a:xfrm>
              <a:off x="5004814" y="2029625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1"/>
                  </a:moveTo>
                  <a:cubicBezTo>
                    <a:pt x="172" y="1"/>
                    <a:pt x="0" y="173"/>
                    <a:pt x="0" y="381"/>
                  </a:cubicBezTo>
                  <a:cubicBezTo>
                    <a:pt x="0" y="596"/>
                    <a:pt x="172" y="768"/>
                    <a:pt x="387" y="768"/>
                  </a:cubicBezTo>
                  <a:cubicBezTo>
                    <a:pt x="596" y="768"/>
                    <a:pt x="768" y="596"/>
                    <a:pt x="768" y="381"/>
                  </a:cubicBezTo>
                  <a:cubicBezTo>
                    <a:pt x="768" y="173"/>
                    <a:pt x="596" y="1"/>
                    <a:pt x="38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0"/>
            <p:cNvSpPr/>
            <p:nvPr/>
          </p:nvSpPr>
          <p:spPr>
            <a:xfrm>
              <a:off x="5013782" y="2034658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90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0"/>
            <p:cNvSpPr/>
            <p:nvPr/>
          </p:nvSpPr>
          <p:spPr>
            <a:xfrm>
              <a:off x="5026775" y="2035207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78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84"/>
                    <a:pt x="80" y="363"/>
                    <a:pt x="178" y="363"/>
                  </a:cubicBezTo>
                  <a:cubicBezTo>
                    <a:pt x="276" y="363"/>
                    <a:pt x="362" y="284"/>
                    <a:pt x="362" y="179"/>
                  </a:cubicBezTo>
                  <a:cubicBezTo>
                    <a:pt x="362" y="81"/>
                    <a:pt x="276" y="1"/>
                    <a:pt x="178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0"/>
            <p:cNvSpPr/>
            <p:nvPr/>
          </p:nvSpPr>
          <p:spPr>
            <a:xfrm>
              <a:off x="5337068" y="2381003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0"/>
                  </a:moveTo>
                  <a:cubicBezTo>
                    <a:pt x="172" y="0"/>
                    <a:pt x="0" y="172"/>
                    <a:pt x="0" y="381"/>
                  </a:cubicBezTo>
                  <a:cubicBezTo>
                    <a:pt x="0" y="596"/>
                    <a:pt x="172" y="768"/>
                    <a:pt x="387" y="768"/>
                  </a:cubicBezTo>
                  <a:cubicBezTo>
                    <a:pt x="596" y="768"/>
                    <a:pt x="768" y="596"/>
                    <a:pt x="768" y="381"/>
                  </a:cubicBezTo>
                  <a:cubicBezTo>
                    <a:pt x="768" y="172"/>
                    <a:pt x="596" y="0"/>
                    <a:pt x="38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0"/>
            <p:cNvSpPr/>
            <p:nvPr/>
          </p:nvSpPr>
          <p:spPr>
            <a:xfrm>
              <a:off x="5346035" y="2386035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89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0"/>
            <p:cNvSpPr/>
            <p:nvPr/>
          </p:nvSpPr>
          <p:spPr>
            <a:xfrm>
              <a:off x="5358937" y="2386585"/>
              <a:ext cx="33308" cy="33308"/>
            </a:xfrm>
            <a:custGeom>
              <a:avLst/>
              <a:gdLst/>
              <a:ahLst/>
              <a:cxnLst/>
              <a:rect l="l" t="t" r="r" b="b"/>
              <a:pathLst>
                <a:path w="364" h="364" extrusionOk="0">
                  <a:moveTo>
                    <a:pt x="179" y="1"/>
                  </a:moveTo>
                  <a:cubicBezTo>
                    <a:pt x="81" y="1"/>
                    <a:pt x="1" y="81"/>
                    <a:pt x="1" y="179"/>
                  </a:cubicBezTo>
                  <a:cubicBezTo>
                    <a:pt x="1" y="283"/>
                    <a:pt x="81" y="363"/>
                    <a:pt x="179" y="363"/>
                  </a:cubicBezTo>
                  <a:cubicBezTo>
                    <a:pt x="283" y="363"/>
                    <a:pt x="363" y="283"/>
                    <a:pt x="363" y="179"/>
                  </a:cubicBezTo>
                  <a:cubicBezTo>
                    <a:pt x="363" y="81"/>
                    <a:pt x="283" y="1"/>
                    <a:pt x="179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0"/>
            <p:cNvSpPr/>
            <p:nvPr/>
          </p:nvSpPr>
          <p:spPr>
            <a:xfrm>
              <a:off x="5606915" y="1901976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1"/>
                  </a:moveTo>
                  <a:cubicBezTo>
                    <a:pt x="172" y="1"/>
                    <a:pt x="0" y="173"/>
                    <a:pt x="0" y="388"/>
                  </a:cubicBezTo>
                  <a:cubicBezTo>
                    <a:pt x="0" y="603"/>
                    <a:pt x="172" y="769"/>
                    <a:pt x="387" y="769"/>
                  </a:cubicBezTo>
                  <a:cubicBezTo>
                    <a:pt x="596" y="769"/>
                    <a:pt x="768" y="603"/>
                    <a:pt x="768" y="388"/>
                  </a:cubicBezTo>
                  <a:cubicBezTo>
                    <a:pt x="768" y="173"/>
                    <a:pt x="596" y="1"/>
                    <a:pt x="38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0"/>
            <p:cNvSpPr/>
            <p:nvPr/>
          </p:nvSpPr>
          <p:spPr>
            <a:xfrm>
              <a:off x="5615883" y="1907649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0"/>
            <p:cNvSpPr/>
            <p:nvPr/>
          </p:nvSpPr>
          <p:spPr>
            <a:xfrm>
              <a:off x="5628785" y="1908198"/>
              <a:ext cx="33308" cy="33308"/>
            </a:xfrm>
            <a:custGeom>
              <a:avLst/>
              <a:gdLst/>
              <a:ahLst/>
              <a:cxnLst/>
              <a:rect l="l" t="t" r="r" b="b"/>
              <a:pathLst>
                <a:path w="364" h="364" extrusionOk="0">
                  <a:moveTo>
                    <a:pt x="179" y="1"/>
                  </a:moveTo>
                  <a:cubicBezTo>
                    <a:pt x="81" y="1"/>
                    <a:pt x="1" y="80"/>
                    <a:pt x="1" y="179"/>
                  </a:cubicBezTo>
                  <a:cubicBezTo>
                    <a:pt x="1" y="283"/>
                    <a:pt x="81" y="363"/>
                    <a:pt x="179" y="363"/>
                  </a:cubicBezTo>
                  <a:cubicBezTo>
                    <a:pt x="283" y="363"/>
                    <a:pt x="363" y="283"/>
                    <a:pt x="363" y="179"/>
                  </a:cubicBezTo>
                  <a:cubicBezTo>
                    <a:pt x="363" y="80"/>
                    <a:pt x="283" y="1"/>
                    <a:pt x="179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0"/>
            <p:cNvSpPr/>
            <p:nvPr/>
          </p:nvSpPr>
          <p:spPr>
            <a:xfrm>
              <a:off x="5891861" y="2314662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0"/>
            <p:cNvSpPr/>
            <p:nvPr/>
          </p:nvSpPr>
          <p:spPr>
            <a:xfrm>
              <a:off x="5900371" y="2319695"/>
              <a:ext cx="53439" cy="53530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289" y="1"/>
                  </a:moveTo>
                  <a:cubicBezTo>
                    <a:pt x="129" y="1"/>
                    <a:pt x="0" y="136"/>
                    <a:pt x="0" y="296"/>
                  </a:cubicBezTo>
                  <a:cubicBezTo>
                    <a:pt x="0" y="455"/>
                    <a:pt x="129" y="584"/>
                    <a:pt x="289" y="584"/>
                  </a:cubicBezTo>
                  <a:cubicBezTo>
                    <a:pt x="449" y="584"/>
                    <a:pt x="584" y="455"/>
                    <a:pt x="584" y="296"/>
                  </a:cubicBezTo>
                  <a:cubicBezTo>
                    <a:pt x="584" y="136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0"/>
            <p:cNvSpPr/>
            <p:nvPr/>
          </p:nvSpPr>
          <p:spPr>
            <a:xfrm>
              <a:off x="5913822" y="2320793"/>
              <a:ext cx="32667" cy="33308"/>
            </a:xfrm>
            <a:custGeom>
              <a:avLst/>
              <a:gdLst/>
              <a:ahLst/>
              <a:cxnLst/>
              <a:rect l="l" t="t" r="r" b="b"/>
              <a:pathLst>
                <a:path w="357" h="364" extrusionOk="0">
                  <a:moveTo>
                    <a:pt x="179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77"/>
                    <a:pt x="80" y="363"/>
                    <a:pt x="179" y="363"/>
                  </a:cubicBezTo>
                  <a:cubicBezTo>
                    <a:pt x="277" y="363"/>
                    <a:pt x="357" y="277"/>
                    <a:pt x="357" y="179"/>
                  </a:cubicBezTo>
                  <a:cubicBezTo>
                    <a:pt x="357" y="81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E3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" name="Google Shape;965;p20"/>
          <p:cNvSpPr/>
          <p:nvPr/>
        </p:nvSpPr>
        <p:spPr>
          <a:xfrm>
            <a:off x="5143078" y="4276887"/>
            <a:ext cx="24889" cy="22602"/>
          </a:xfrm>
          <a:custGeom>
            <a:avLst/>
            <a:gdLst/>
            <a:ahLst/>
            <a:cxnLst/>
            <a:rect l="l" t="t" r="r" b="b"/>
            <a:pathLst>
              <a:path w="272" h="247" extrusionOk="0">
                <a:moveTo>
                  <a:pt x="139" y="0"/>
                </a:moveTo>
                <a:cubicBezTo>
                  <a:pt x="106" y="0"/>
                  <a:pt x="73" y="14"/>
                  <a:pt x="50" y="40"/>
                </a:cubicBezTo>
                <a:cubicBezTo>
                  <a:pt x="1" y="89"/>
                  <a:pt x="1" y="163"/>
                  <a:pt x="50" y="212"/>
                </a:cubicBezTo>
                <a:cubicBezTo>
                  <a:pt x="73" y="235"/>
                  <a:pt x="103" y="246"/>
                  <a:pt x="133" y="246"/>
                </a:cubicBezTo>
                <a:cubicBezTo>
                  <a:pt x="167" y="246"/>
                  <a:pt x="202" y="232"/>
                  <a:pt x="228" y="206"/>
                </a:cubicBezTo>
                <a:cubicBezTo>
                  <a:pt x="271" y="157"/>
                  <a:pt x="271" y="83"/>
                  <a:pt x="222" y="34"/>
                </a:cubicBezTo>
                <a:cubicBezTo>
                  <a:pt x="199" y="11"/>
                  <a:pt x="169" y="0"/>
                  <a:pt x="139" y="0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20"/>
          <p:cNvSpPr/>
          <p:nvPr/>
        </p:nvSpPr>
        <p:spPr>
          <a:xfrm>
            <a:off x="5143078" y="4149512"/>
            <a:ext cx="12445" cy="11347"/>
          </a:xfrm>
          <a:custGeom>
            <a:avLst/>
            <a:gdLst/>
            <a:ahLst/>
            <a:cxnLst/>
            <a:rect l="l" t="t" r="r" b="b"/>
            <a:pathLst>
              <a:path w="136" h="124" extrusionOk="0">
                <a:moveTo>
                  <a:pt x="68" y="1"/>
                </a:moveTo>
                <a:cubicBezTo>
                  <a:pt x="53" y="1"/>
                  <a:pt x="38" y="7"/>
                  <a:pt x="25" y="19"/>
                </a:cubicBezTo>
                <a:cubicBezTo>
                  <a:pt x="1" y="44"/>
                  <a:pt x="1" y="81"/>
                  <a:pt x="25" y="105"/>
                </a:cubicBezTo>
                <a:cubicBezTo>
                  <a:pt x="38" y="118"/>
                  <a:pt x="54" y="124"/>
                  <a:pt x="71" y="124"/>
                </a:cubicBezTo>
                <a:cubicBezTo>
                  <a:pt x="87" y="124"/>
                  <a:pt x="102" y="118"/>
                  <a:pt x="111" y="105"/>
                </a:cubicBezTo>
                <a:cubicBezTo>
                  <a:pt x="136" y="81"/>
                  <a:pt x="136" y="38"/>
                  <a:pt x="111" y="19"/>
                </a:cubicBezTo>
                <a:cubicBezTo>
                  <a:pt x="99" y="7"/>
                  <a:pt x="84" y="1"/>
                  <a:pt x="68" y="1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20"/>
          <p:cNvSpPr/>
          <p:nvPr/>
        </p:nvSpPr>
        <p:spPr>
          <a:xfrm>
            <a:off x="5241994" y="4157656"/>
            <a:ext cx="12536" cy="11621"/>
          </a:xfrm>
          <a:custGeom>
            <a:avLst/>
            <a:gdLst/>
            <a:ahLst/>
            <a:cxnLst/>
            <a:rect l="l" t="t" r="r" b="b"/>
            <a:pathLst>
              <a:path w="137" h="127" extrusionOk="0">
                <a:moveTo>
                  <a:pt x="74" y="1"/>
                </a:moveTo>
                <a:cubicBezTo>
                  <a:pt x="57" y="1"/>
                  <a:pt x="39" y="9"/>
                  <a:pt x="26" y="22"/>
                </a:cubicBezTo>
                <a:cubicBezTo>
                  <a:pt x="1" y="47"/>
                  <a:pt x="1" y="84"/>
                  <a:pt x="26" y="108"/>
                </a:cubicBezTo>
                <a:cubicBezTo>
                  <a:pt x="38" y="121"/>
                  <a:pt x="55" y="127"/>
                  <a:pt x="72" y="127"/>
                </a:cubicBezTo>
                <a:cubicBezTo>
                  <a:pt x="89" y="127"/>
                  <a:pt x="105" y="121"/>
                  <a:pt x="118" y="108"/>
                </a:cubicBezTo>
                <a:cubicBezTo>
                  <a:pt x="136" y="84"/>
                  <a:pt x="136" y="41"/>
                  <a:pt x="112" y="16"/>
                </a:cubicBezTo>
                <a:cubicBezTo>
                  <a:pt x="101" y="6"/>
                  <a:pt x="88" y="1"/>
                  <a:pt x="74" y="1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20"/>
          <p:cNvSpPr/>
          <p:nvPr/>
        </p:nvSpPr>
        <p:spPr>
          <a:xfrm>
            <a:off x="5167876" y="4269841"/>
            <a:ext cx="12445" cy="11347"/>
          </a:xfrm>
          <a:custGeom>
            <a:avLst/>
            <a:gdLst/>
            <a:ahLst/>
            <a:cxnLst/>
            <a:rect l="l" t="t" r="r" b="b"/>
            <a:pathLst>
              <a:path w="136" h="124" extrusionOk="0">
                <a:moveTo>
                  <a:pt x="68" y="1"/>
                </a:moveTo>
                <a:cubicBezTo>
                  <a:pt x="52" y="1"/>
                  <a:pt x="37" y="7"/>
                  <a:pt x="25" y="19"/>
                </a:cubicBezTo>
                <a:cubicBezTo>
                  <a:pt x="0" y="44"/>
                  <a:pt x="0" y="80"/>
                  <a:pt x="25" y="105"/>
                </a:cubicBezTo>
                <a:cubicBezTo>
                  <a:pt x="37" y="117"/>
                  <a:pt x="52" y="123"/>
                  <a:pt x="68" y="123"/>
                </a:cubicBezTo>
                <a:cubicBezTo>
                  <a:pt x="83" y="123"/>
                  <a:pt x="98" y="117"/>
                  <a:pt x="111" y="105"/>
                </a:cubicBezTo>
                <a:cubicBezTo>
                  <a:pt x="135" y="80"/>
                  <a:pt x="135" y="37"/>
                  <a:pt x="111" y="19"/>
                </a:cubicBezTo>
                <a:cubicBezTo>
                  <a:pt x="98" y="7"/>
                  <a:pt x="83" y="1"/>
                  <a:pt x="68" y="1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20"/>
          <p:cNvSpPr/>
          <p:nvPr/>
        </p:nvSpPr>
        <p:spPr>
          <a:xfrm>
            <a:off x="5297721" y="4177055"/>
            <a:ext cx="70367" cy="70367"/>
          </a:xfrm>
          <a:custGeom>
            <a:avLst/>
            <a:gdLst/>
            <a:ahLst/>
            <a:cxnLst/>
            <a:rect l="l" t="t" r="r" b="b"/>
            <a:pathLst>
              <a:path w="769" h="769" extrusionOk="0">
                <a:moveTo>
                  <a:pt x="387" y="1"/>
                </a:moveTo>
                <a:cubicBezTo>
                  <a:pt x="172" y="1"/>
                  <a:pt x="0" y="173"/>
                  <a:pt x="0" y="382"/>
                </a:cubicBezTo>
                <a:cubicBezTo>
                  <a:pt x="0" y="597"/>
                  <a:pt x="172" y="769"/>
                  <a:pt x="387" y="769"/>
                </a:cubicBezTo>
                <a:cubicBezTo>
                  <a:pt x="596" y="769"/>
                  <a:pt x="768" y="597"/>
                  <a:pt x="768" y="382"/>
                </a:cubicBezTo>
                <a:cubicBezTo>
                  <a:pt x="768" y="173"/>
                  <a:pt x="596" y="1"/>
                  <a:pt x="387" y="1"/>
                </a:cubicBezTo>
                <a:close/>
              </a:path>
            </a:pathLst>
          </a:custGeom>
          <a:solidFill>
            <a:srgbClr val="A4E2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" name="Google Shape;970;p20"/>
          <p:cNvGrpSpPr/>
          <p:nvPr/>
        </p:nvGrpSpPr>
        <p:grpSpPr>
          <a:xfrm>
            <a:off x="3717435" y="3437240"/>
            <a:ext cx="1709130" cy="1047457"/>
            <a:chOff x="3717435" y="3437240"/>
            <a:chExt cx="1709130" cy="1047457"/>
          </a:xfrm>
        </p:grpSpPr>
        <p:sp>
          <p:nvSpPr>
            <p:cNvPr id="971" name="Google Shape;971;p20"/>
            <p:cNvSpPr/>
            <p:nvPr/>
          </p:nvSpPr>
          <p:spPr>
            <a:xfrm>
              <a:off x="3717435" y="3632328"/>
              <a:ext cx="1709130" cy="852369"/>
            </a:xfrm>
            <a:custGeom>
              <a:avLst/>
              <a:gdLst/>
              <a:ahLst/>
              <a:cxnLst/>
              <a:rect l="l" t="t" r="r" b="b"/>
              <a:pathLst>
                <a:path w="18678" h="9315" extrusionOk="0">
                  <a:moveTo>
                    <a:pt x="4719" y="1"/>
                  </a:moveTo>
                  <a:lnTo>
                    <a:pt x="1" y="6501"/>
                  </a:lnTo>
                  <a:cubicBezTo>
                    <a:pt x="2673" y="8276"/>
                    <a:pt x="5886" y="9314"/>
                    <a:pt x="9339" y="9314"/>
                  </a:cubicBezTo>
                  <a:cubicBezTo>
                    <a:pt x="12792" y="9314"/>
                    <a:pt x="16005" y="8276"/>
                    <a:pt x="18677" y="6501"/>
                  </a:cubicBezTo>
                  <a:lnTo>
                    <a:pt x="13959" y="1"/>
                  </a:lnTo>
                  <a:cubicBezTo>
                    <a:pt x="12613" y="824"/>
                    <a:pt x="11028" y="1297"/>
                    <a:pt x="9339" y="1297"/>
                  </a:cubicBezTo>
                  <a:cubicBezTo>
                    <a:pt x="7643" y="1297"/>
                    <a:pt x="6064" y="824"/>
                    <a:pt x="4719" y="1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0"/>
            <p:cNvSpPr/>
            <p:nvPr/>
          </p:nvSpPr>
          <p:spPr>
            <a:xfrm>
              <a:off x="4009243" y="3734630"/>
              <a:ext cx="285038" cy="578586"/>
            </a:xfrm>
            <a:custGeom>
              <a:avLst/>
              <a:gdLst/>
              <a:ahLst/>
              <a:cxnLst/>
              <a:rect l="l" t="t" r="r" b="b"/>
              <a:pathLst>
                <a:path w="3115" h="6323" extrusionOk="0">
                  <a:moveTo>
                    <a:pt x="2519" y="1"/>
                  </a:moveTo>
                  <a:lnTo>
                    <a:pt x="2519" y="1"/>
                  </a:lnTo>
                  <a:cubicBezTo>
                    <a:pt x="2605" y="376"/>
                    <a:pt x="2562" y="757"/>
                    <a:pt x="2451" y="1113"/>
                  </a:cubicBezTo>
                  <a:cubicBezTo>
                    <a:pt x="2126" y="2188"/>
                    <a:pt x="1161" y="3042"/>
                    <a:pt x="1161" y="3042"/>
                  </a:cubicBezTo>
                  <a:cubicBezTo>
                    <a:pt x="56" y="4136"/>
                    <a:pt x="0" y="5567"/>
                    <a:pt x="25" y="6101"/>
                  </a:cubicBezTo>
                  <a:cubicBezTo>
                    <a:pt x="31" y="6243"/>
                    <a:pt x="43" y="6323"/>
                    <a:pt x="43" y="6323"/>
                  </a:cubicBezTo>
                  <a:cubicBezTo>
                    <a:pt x="572" y="6286"/>
                    <a:pt x="1051" y="5966"/>
                    <a:pt x="1432" y="5604"/>
                  </a:cubicBezTo>
                  <a:cubicBezTo>
                    <a:pt x="2120" y="4959"/>
                    <a:pt x="2568" y="4099"/>
                    <a:pt x="2759" y="3171"/>
                  </a:cubicBezTo>
                  <a:cubicBezTo>
                    <a:pt x="3115" y="1383"/>
                    <a:pt x="2519" y="1"/>
                    <a:pt x="251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0"/>
            <p:cNvSpPr/>
            <p:nvPr/>
          </p:nvSpPr>
          <p:spPr>
            <a:xfrm>
              <a:off x="4009243" y="3836384"/>
              <a:ext cx="231691" cy="456610"/>
            </a:xfrm>
            <a:custGeom>
              <a:avLst/>
              <a:gdLst/>
              <a:ahLst/>
              <a:cxnLst/>
              <a:rect l="l" t="t" r="r" b="b"/>
              <a:pathLst>
                <a:path w="2532" h="4990" extrusionOk="0">
                  <a:moveTo>
                    <a:pt x="2451" y="1"/>
                  </a:moveTo>
                  <a:lnTo>
                    <a:pt x="2451" y="1"/>
                  </a:lnTo>
                  <a:cubicBezTo>
                    <a:pt x="2126" y="1076"/>
                    <a:pt x="1161" y="1930"/>
                    <a:pt x="1161" y="1930"/>
                  </a:cubicBezTo>
                  <a:cubicBezTo>
                    <a:pt x="56" y="3024"/>
                    <a:pt x="0" y="4455"/>
                    <a:pt x="25" y="4989"/>
                  </a:cubicBezTo>
                  <a:lnTo>
                    <a:pt x="25" y="4989"/>
                  </a:lnTo>
                  <a:cubicBezTo>
                    <a:pt x="418" y="4873"/>
                    <a:pt x="768" y="4621"/>
                    <a:pt x="1063" y="4338"/>
                  </a:cubicBezTo>
                  <a:cubicBezTo>
                    <a:pt x="1751" y="3693"/>
                    <a:pt x="2200" y="2833"/>
                    <a:pt x="2384" y="1905"/>
                  </a:cubicBezTo>
                  <a:cubicBezTo>
                    <a:pt x="2531" y="1187"/>
                    <a:pt x="2519" y="523"/>
                    <a:pt x="245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0"/>
            <p:cNvSpPr/>
            <p:nvPr/>
          </p:nvSpPr>
          <p:spPr>
            <a:xfrm>
              <a:off x="3944000" y="4106963"/>
              <a:ext cx="204148" cy="179350"/>
            </a:xfrm>
            <a:custGeom>
              <a:avLst/>
              <a:gdLst/>
              <a:ahLst/>
              <a:cxnLst/>
              <a:rect l="l" t="t" r="r" b="b"/>
              <a:pathLst>
                <a:path w="2231" h="1960" extrusionOk="0">
                  <a:moveTo>
                    <a:pt x="1117" y="0"/>
                  </a:moveTo>
                  <a:cubicBezTo>
                    <a:pt x="749" y="0"/>
                    <a:pt x="394" y="212"/>
                    <a:pt x="228" y="570"/>
                  </a:cubicBezTo>
                  <a:cubicBezTo>
                    <a:pt x="1" y="1062"/>
                    <a:pt x="216" y="1645"/>
                    <a:pt x="707" y="1873"/>
                  </a:cubicBezTo>
                  <a:cubicBezTo>
                    <a:pt x="838" y="1932"/>
                    <a:pt x="976" y="1960"/>
                    <a:pt x="1112" y="1960"/>
                  </a:cubicBezTo>
                  <a:cubicBezTo>
                    <a:pt x="1484" y="1960"/>
                    <a:pt x="1841" y="1749"/>
                    <a:pt x="2003" y="1394"/>
                  </a:cubicBezTo>
                  <a:cubicBezTo>
                    <a:pt x="2231" y="902"/>
                    <a:pt x="2016" y="318"/>
                    <a:pt x="1524" y="91"/>
                  </a:cubicBezTo>
                  <a:cubicBezTo>
                    <a:pt x="1393" y="30"/>
                    <a:pt x="1254" y="0"/>
                    <a:pt x="111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0"/>
            <p:cNvSpPr/>
            <p:nvPr/>
          </p:nvSpPr>
          <p:spPr>
            <a:xfrm>
              <a:off x="3968706" y="4122152"/>
              <a:ext cx="162055" cy="153820"/>
            </a:xfrm>
            <a:custGeom>
              <a:avLst/>
              <a:gdLst/>
              <a:ahLst/>
              <a:cxnLst/>
              <a:rect l="l" t="t" r="r" b="b"/>
              <a:pathLst>
                <a:path w="1771" h="1681" extrusionOk="0">
                  <a:moveTo>
                    <a:pt x="883" y="0"/>
                  </a:moveTo>
                  <a:cubicBezTo>
                    <a:pt x="459" y="0"/>
                    <a:pt x="96" y="324"/>
                    <a:pt x="50" y="754"/>
                  </a:cubicBezTo>
                  <a:cubicBezTo>
                    <a:pt x="1" y="1215"/>
                    <a:pt x="339" y="1627"/>
                    <a:pt x="800" y="1676"/>
                  </a:cubicBezTo>
                  <a:cubicBezTo>
                    <a:pt x="829" y="1679"/>
                    <a:pt x="859" y="1681"/>
                    <a:pt x="889" y="1681"/>
                  </a:cubicBezTo>
                  <a:cubicBezTo>
                    <a:pt x="1313" y="1681"/>
                    <a:pt x="1681" y="1357"/>
                    <a:pt x="1721" y="926"/>
                  </a:cubicBezTo>
                  <a:cubicBezTo>
                    <a:pt x="1770" y="466"/>
                    <a:pt x="1438" y="54"/>
                    <a:pt x="972" y="5"/>
                  </a:cubicBezTo>
                  <a:cubicBezTo>
                    <a:pt x="942" y="2"/>
                    <a:pt x="912" y="0"/>
                    <a:pt x="88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0"/>
            <p:cNvSpPr/>
            <p:nvPr/>
          </p:nvSpPr>
          <p:spPr>
            <a:xfrm>
              <a:off x="3986184" y="4137983"/>
              <a:ext cx="144578" cy="128382"/>
            </a:xfrm>
            <a:custGeom>
              <a:avLst/>
              <a:gdLst/>
              <a:ahLst/>
              <a:cxnLst/>
              <a:rect l="l" t="t" r="r" b="b"/>
              <a:pathLst>
                <a:path w="1580" h="1403" extrusionOk="0">
                  <a:moveTo>
                    <a:pt x="787" y="0"/>
                  </a:moveTo>
                  <a:cubicBezTo>
                    <a:pt x="709" y="0"/>
                    <a:pt x="630" y="13"/>
                    <a:pt x="553" y="41"/>
                  </a:cubicBezTo>
                  <a:cubicBezTo>
                    <a:pt x="191" y="170"/>
                    <a:pt x="0" y="575"/>
                    <a:pt x="129" y="938"/>
                  </a:cubicBezTo>
                  <a:cubicBezTo>
                    <a:pt x="231" y="1223"/>
                    <a:pt x="500" y="1402"/>
                    <a:pt x="790" y="1402"/>
                  </a:cubicBezTo>
                  <a:cubicBezTo>
                    <a:pt x="868" y="1402"/>
                    <a:pt x="948" y="1389"/>
                    <a:pt x="1026" y="1362"/>
                  </a:cubicBezTo>
                  <a:cubicBezTo>
                    <a:pt x="1389" y="1233"/>
                    <a:pt x="1579" y="833"/>
                    <a:pt x="1450" y="465"/>
                  </a:cubicBezTo>
                  <a:cubicBezTo>
                    <a:pt x="1349" y="179"/>
                    <a:pt x="1075" y="0"/>
                    <a:pt x="78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0"/>
            <p:cNvSpPr/>
            <p:nvPr/>
          </p:nvSpPr>
          <p:spPr>
            <a:xfrm>
              <a:off x="4085100" y="4182454"/>
              <a:ext cx="45661" cy="59661"/>
            </a:xfrm>
            <a:custGeom>
              <a:avLst/>
              <a:gdLst/>
              <a:ahLst/>
              <a:cxnLst/>
              <a:rect l="l" t="t" r="r" b="b"/>
              <a:pathLst>
                <a:path w="499" h="652" extrusionOk="0">
                  <a:moveTo>
                    <a:pt x="290" y="0"/>
                  </a:moveTo>
                  <a:cubicBezTo>
                    <a:pt x="182" y="0"/>
                    <a:pt x="71" y="117"/>
                    <a:pt x="37" y="280"/>
                  </a:cubicBezTo>
                  <a:cubicBezTo>
                    <a:pt x="1" y="458"/>
                    <a:pt x="68" y="624"/>
                    <a:pt x="185" y="648"/>
                  </a:cubicBezTo>
                  <a:cubicBezTo>
                    <a:pt x="195" y="650"/>
                    <a:pt x="205" y="652"/>
                    <a:pt x="215" y="652"/>
                  </a:cubicBezTo>
                  <a:cubicBezTo>
                    <a:pt x="322" y="652"/>
                    <a:pt x="428" y="535"/>
                    <a:pt x="461" y="372"/>
                  </a:cubicBezTo>
                  <a:cubicBezTo>
                    <a:pt x="498" y="194"/>
                    <a:pt x="437" y="28"/>
                    <a:pt x="320" y="3"/>
                  </a:cubicBezTo>
                  <a:cubicBezTo>
                    <a:pt x="310" y="1"/>
                    <a:pt x="300" y="0"/>
                    <a:pt x="290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0"/>
            <p:cNvSpPr/>
            <p:nvPr/>
          </p:nvSpPr>
          <p:spPr>
            <a:xfrm>
              <a:off x="4075035" y="4245501"/>
              <a:ext cx="25896" cy="20406"/>
            </a:xfrm>
            <a:custGeom>
              <a:avLst/>
              <a:gdLst/>
              <a:ahLst/>
              <a:cxnLst/>
              <a:rect l="l" t="t" r="r" b="b"/>
              <a:pathLst>
                <a:path w="283" h="223" extrusionOk="0">
                  <a:moveTo>
                    <a:pt x="192" y="1"/>
                  </a:moveTo>
                  <a:cubicBezTo>
                    <a:pt x="160" y="1"/>
                    <a:pt x="122" y="13"/>
                    <a:pt x="86" y="39"/>
                  </a:cubicBezTo>
                  <a:cubicBezTo>
                    <a:pt x="25" y="82"/>
                    <a:pt x="0" y="150"/>
                    <a:pt x="31" y="193"/>
                  </a:cubicBezTo>
                  <a:cubicBezTo>
                    <a:pt x="42" y="213"/>
                    <a:pt x="65" y="222"/>
                    <a:pt x="93" y="222"/>
                  </a:cubicBezTo>
                  <a:cubicBezTo>
                    <a:pt x="126" y="222"/>
                    <a:pt x="164" y="210"/>
                    <a:pt x="197" y="187"/>
                  </a:cubicBezTo>
                  <a:cubicBezTo>
                    <a:pt x="258" y="138"/>
                    <a:pt x="283" y="70"/>
                    <a:pt x="258" y="27"/>
                  </a:cubicBezTo>
                  <a:cubicBezTo>
                    <a:pt x="244" y="10"/>
                    <a:pt x="220" y="1"/>
                    <a:pt x="192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0"/>
            <p:cNvSpPr/>
            <p:nvPr/>
          </p:nvSpPr>
          <p:spPr>
            <a:xfrm>
              <a:off x="4057008" y="3884973"/>
              <a:ext cx="204697" cy="178984"/>
            </a:xfrm>
            <a:custGeom>
              <a:avLst/>
              <a:gdLst/>
              <a:ahLst/>
              <a:cxnLst/>
              <a:rect l="l" t="t" r="r" b="b"/>
              <a:pathLst>
                <a:path w="2237" h="1956" extrusionOk="0">
                  <a:moveTo>
                    <a:pt x="1115" y="0"/>
                  </a:moveTo>
                  <a:cubicBezTo>
                    <a:pt x="787" y="0"/>
                    <a:pt x="467" y="165"/>
                    <a:pt x="283" y="465"/>
                  </a:cubicBezTo>
                  <a:cubicBezTo>
                    <a:pt x="0" y="926"/>
                    <a:pt x="148" y="1528"/>
                    <a:pt x="609" y="1811"/>
                  </a:cubicBezTo>
                  <a:cubicBezTo>
                    <a:pt x="769" y="1909"/>
                    <a:pt x="947" y="1956"/>
                    <a:pt x="1122" y="1956"/>
                  </a:cubicBezTo>
                  <a:cubicBezTo>
                    <a:pt x="1450" y="1956"/>
                    <a:pt x="1770" y="1791"/>
                    <a:pt x="1954" y="1491"/>
                  </a:cubicBezTo>
                  <a:cubicBezTo>
                    <a:pt x="2237" y="1030"/>
                    <a:pt x="2089" y="428"/>
                    <a:pt x="1628" y="146"/>
                  </a:cubicBezTo>
                  <a:cubicBezTo>
                    <a:pt x="1468" y="47"/>
                    <a:pt x="1290" y="0"/>
                    <a:pt x="111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0"/>
            <p:cNvSpPr/>
            <p:nvPr/>
          </p:nvSpPr>
          <p:spPr>
            <a:xfrm>
              <a:off x="4076682" y="3900071"/>
              <a:ext cx="173768" cy="154186"/>
            </a:xfrm>
            <a:custGeom>
              <a:avLst/>
              <a:gdLst/>
              <a:ahLst/>
              <a:cxnLst/>
              <a:rect l="l" t="t" r="r" b="b"/>
              <a:pathLst>
                <a:path w="1899" h="1685" extrusionOk="0">
                  <a:moveTo>
                    <a:pt x="950" y="0"/>
                  </a:moveTo>
                  <a:cubicBezTo>
                    <a:pt x="604" y="0"/>
                    <a:pt x="280" y="214"/>
                    <a:pt x="154" y="558"/>
                  </a:cubicBezTo>
                  <a:cubicBezTo>
                    <a:pt x="0" y="994"/>
                    <a:pt x="228" y="1480"/>
                    <a:pt x="664" y="1633"/>
                  </a:cubicBezTo>
                  <a:cubicBezTo>
                    <a:pt x="759" y="1668"/>
                    <a:pt x="855" y="1684"/>
                    <a:pt x="950" y="1684"/>
                  </a:cubicBezTo>
                  <a:cubicBezTo>
                    <a:pt x="1293" y="1684"/>
                    <a:pt x="1614" y="1470"/>
                    <a:pt x="1739" y="1123"/>
                  </a:cubicBezTo>
                  <a:cubicBezTo>
                    <a:pt x="1899" y="687"/>
                    <a:pt x="1671" y="208"/>
                    <a:pt x="1229" y="48"/>
                  </a:cubicBezTo>
                  <a:cubicBezTo>
                    <a:pt x="1137" y="16"/>
                    <a:pt x="1043" y="0"/>
                    <a:pt x="95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0"/>
            <p:cNvSpPr/>
            <p:nvPr/>
          </p:nvSpPr>
          <p:spPr>
            <a:xfrm>
              <a:off x="4100839" y="3915810"/>
              <a:ext cx="140643" cy="128015"/>
            </a:xfrm>
            <a:custGeom>
              <a:avLst/>
              <a:gdLst/>
              <a:ahLst/>
              <a:cxnLst/>
              <a:rect l="l" t="t" r="r" b="b"/>
              <a:pathLst>
                <a:path w="1537" h="1399" extrusionOk="0">
                  <a:moveTo>
                    <a:pt x="765" y="0"/>
                  </a:moveTo>
                  <a:cubicBezTo>
                    <a:pt x="714" y="0"/>
                    <a:pt x="661" y="6"/>
                    <a:pt x="609" y="18"/>
                  </a:cubicBezTo>
                  <a:cubicBezTo>
                    <a:pt x="234" y="104"/>
                    <a:pt x="1" y="478"/>
                    <a:pt x="87" y="853"/>
                  </a:cubicBezTo>
                  <a:cubicBezTo>
                    <a:pt x="161" y="1176"/>
                    <a:pt x="450" y="1399"/>
                    <a:pt x="768" y="1399"/>
                  </a:cubicBezTo>
                  <a:cubicBezTo>
                    <a:pt x="819" y="1399"/>
                    <a:pt x="871" y="1393"/>
                    <a:pt x="922" y="1381"/>
                  </a:cubicBezTo>
                  <a:cubicBezTo>
                    <a:pt x="1297" y="1295"/>
                    <a:pt x="1536" y="921"/>
                    <a:pt x="1450" y="546"/>
                  </a:cubicBezTo>
                  <a:cubicBezTo>
                    <a:pt x="1376" y="223"/>
                    <a:pt x="1087" y="0"/>
                    <a:pt x="76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0"/>
            <p:cNvSpPr/>
            <p:nvPr/>
          </p:nvSpPr>
          <p:spPr>
            <a:xfrm>
              <a:off x="4198658" y="3959823"/>
              <a:ext cx="45661" cy="59661"/>
            </a:xfrm>
            <a:custGeom>
              <a:avLst/>
              <a:gdLst/>
              <a:ahLst/>
              <a:cxnLst/>
              <a:rect l="l" t="t" r="r" b="b"/>
              <a:pathLst>
                <a:path w="499" h="652" extrusionOk="0">
                  <a:moveTo>
                    <a:pt x="284" y="0"/>
                  </a:moveTo>
                  <a:cubicBezTo>
                    <a:pt x="177" y="0"/>
                    <a:pt x="71" y="117"/>
                    <a:pt x="37" y="280"/>
                  </a:cubicBezTo>
                  <a:cubicBezTo>
                    <a:pt x="1" y="458"/>
                    <a:pt x="62" y="624"/>
                    <a:pt x="179" y="649"/>
                  </a:cubicBezTo>
                  <a:cubicBezTo>
                    <a:pt x="188" y="651"/>
                    <a:pt x="198" y="652"/>
                    <a:pt x="208" y="652"/>
                  </a:cubicBezTo>
                  <a:cubicBezTo>
                    <a:pt x="316" y="652"/>
                    <a:pt x="428" y="529"/>
                    <a:pt x="461" y="366"/>
                  </a:cubicBezTo>
                  <a:cubicBezTo>
                    <a:pt x="498" y="188"/>
                    <a:pt x="431" y="28"/>
                    <a:pt x="314" y="3"/>
                  </a:cubicBezTo>
                  <a:cubicBezTo>
                    <a:pt x="304" y="1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0"/>
            <p:cNvSpPr/>
            <p:nvPr/>
          </p:nvSpPr>
          <p:spPr>
            <a:xfrm>
              <a:off x="4187952" y="4023144"/>
              <a:ext cx="25987" cy="20314"/>
            </a:xfrm>
            <a:custGeom>
              <a:avLst/>
              <a:gdLst/>
              <a:ahLst/>
              <a:cxnLst/>
              <a:rect l="l" t="t" r="r" b="b"/>
              <a:pathLst>
                <a:path w="284" h="222" extrusionOk="0">
                  <a:moveTo>
                    <a:pt x="190" y="1"/>
                  </a:moveTo>
                  <a:cubicBezTo>
                    <a:pt x="158" y="1"/>
                    <a:pt x="120" y="13"/>
                    <a:pt x="87" y="36"/>
                  </a:cubicBezTo>
                  <a:cubicBezTo>
                    <a:pt x="25" y="79"/>
                    <a:pt x="1" y="153"/>
                    <a:pt x="25" y="190"/>
                  </a:cubicBezTo>
                  <a:cubicBezTo>
                    <a:pt x="40" y="211"/>
                    <a:pt x="65" y="222"/>
                    <a:pt x="95" y="222"/>
                  </a:cubicBezTo>
                  <a:cubicBezTo>
                    <a:pt x="126" y="222"/>
                    <a:pt x="163" y="209"/>
                    <a:pt x="197" y="184"/>
                  </a:cubicBezTo>
                  <a:cubicBezTo>
                    <a:pt x="259" y="141"/>
                    <a:pt x="283" y="67"/>
                    <a:pt x="253" y="30"/>
                  </a:cubicBezTo>
                  <a:cubicBezTo>
                    <a:pt x="241" y="10"/>
                    <a:pt x="218" y="1"/>
                    <a:pt x="190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0"/>
            <p:cNvSpPr/>
            <p:nvPr/>
          </p:nvSpPr>
          <p:spPr>
            <a:xfrm>
              <a:off x="4011439" y="4003929"/>
              <a:ext cx="190147" cy="179441"/>
            </a:xfrm>
            <a:custGeom>
              <a:avLst/>
              <a:gdLst/>
              <a:ahLst/>
              <a:cxnLst/>
              <a:rect l="l" t="t" r="r" b="b"/>
              <a:pathLst>
                <a:path w="2078" h="1961" extrusionOk="0">
                  <a:moveTo>
                    <a:pt x="1043" y="0"/>
                  </a:moveTo>
                  <a:cubicBezTo>
                    <a:pt x="554" y="0"/>
                    <a:pt x="125" y="364"/>
                    <a:pt x="68" y="861"/>
                  </a:cubicBezTo>
                  <a:cubicBezTo>
                    <a:pt x="1" y="1401"/>
                    <a:pt x="388" y="1887"/>
                    <a:pt x="922" y="1954"/>
                  </a:cubicBezTo>
                  <a:cubicBezTo>
                    <a:pt x="960" y="1959"/>
                    <a:pt x="998" y="1961"/>
                    <a:pt x="1035" y="1961"/>
                  </a:cubicBezTo>
                  <a:cubicBezTo>
                    <a:pt x="1524" y="1961"/>
                    <a:pt x="1947" y="1597"/>
                    <a:pt x="2010" y="1100"/>
                  </a:cubicBezTo>
                  <a:cubicBezTo>
                    <a:pt x="2077" y="560"/>
                    <a:pt x="1690" y="74"/>
                    <a:pt x="1156" y="7"/>
                  </a:cubicBezTo>
                  <a:cubicBezTo>
                    <a:pt x="1118" y="2"/>
                    <a:pt x="1080" y="0"/>
                    <a:pt x="104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0"/>
            <p:cNvSpPr/>
            <p:nvPr/>
          </p:nvSpPr>
          <p:spPr>
            <a:xfrm>
              <a:off x="4033400" y="4018569"/>
              <a:ext cx="154094" cy="154094"/>
            </a:xfrm>
            <a:custGeom>
              <a:avLst/>
              <a:gdLst/>
              <a:ahLst/>
              <a:cxnLst/>
              <a:rect l="l" t="t" r="r" b="b"/>
              <a:pathLst>
                <a:path w="1684" h="1684" extrusionOk="0">
                  <a:moveTo>
                    <a:pt x="842" y="0"/>
                  </a:moveTo>
                  <a:cubicBezTo>
                    <a:pt x="381" y="0"/>
                    <a:pt x="0" y="381"/>
                    <a:pt x="0" y="842"/>
                  </a:cubicBezTo>
                  <a:cubicBezTo>
                    <a:pt x="0" y="1309"/>
                    <a:pt x="381" y="1684"/>
                    <a:pt x="842" y="1684"/>
                  </a:cubicBezTo>
                  <a:cubicBezTo>
                    <a:pt x="1309" y="1684"/>
                    <a:pt x="1684" y="1309"/>
                    <a:pt x="1684" y="842"/>
                  </a:cubicBezTo>
                  <a:cubicBezTo>
                    <a:pt x="1684" y="381"/>
                    <a:pt x="1309" y="0"/>
                    <a:pt x="84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0"/>
            <p:cNvSpPr/>
            <p:nvPr/>
          </p:nvSpPr>
          <p:spPr>
            <a:xfrm>
              <a:off x="4045753" y="4033942"/>
              <a:ext cx="145127" cy="127924"/>
            </a:xfrm>
            <a:custGeom>
              <a:avLst/>
              <a:gdLst/>
              <a:ahLst/>
              <a:cxnLst/>
              <a:rect l="l" t="t" r="r" b="b"/>
              <a:pathLst>
                <a:path w="1586" h="1398" extrusionOk="0">
                  <a:moveTo>
                    <a:pt x="794" y="1"/>
                  </a:moveTo>
                  <a:cubicBezTo>
                    <a:pt x="706" y="1"/>
                    <a:pt x="616" y="18"/>
                    <a:pt x="529" y="54"/>
                  </a:cubicBezTo>
                  <a:cubicBezTo>
                    <a:pt x="173" y="201"/>
                    <a:pt x="1" y="606"/>
                    <a:pt x="148" y="969"/>
                  </a:cubicBezTo>
                  <a:cubicBezTo>
                    <a:pt x="259" y="1237"/>
                    <a:pt x="520" y="1397"/>
                    <a:pt x="794" y="1397"/>
                  </a:cubicBezTo>
                  <a:cubicBezTo>
                    <a:pt x="884" y="1397"/>
                    <a:pt x="975" y="1380"/>
                    <a:pt x="1063" y="1344"/>
                  </a:cubicBezTo>
                  <a:cubicBezTo>
                    <a:pt x="1420" y="1196"/>
                    <a:pt x="1586" y="791"/>
                    <a:pt x="1444" y="434"/>
                  </a:cubicBezTo>
                  <a:cubicBezTo>
                    <a:pt x="1333" y="165"/>
                    <a:pt x="1070" y="1"/>
                    <a:pt x="794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0"/>
            <p:cNvSpPr/>
            <p:nvPr/>
          </p:nvSpPr>
          <p:spPr>
            <a:xfrm>
              <a:off x="4145860" y="4078962"/>
              <a:ext cx="45569" cy="59661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88" y="1"/>
                  </a:moveTo>
                  <a:cubicBezTo>
                    <a:pt x="176" y="1"/>
                    <a:pt x="71" y="117"/>
                    <a:pt x="37" y="280"/>
                  </a:cubicBezTo>
                  <a:cubicBezTo>
                    <a:pt x="0" y="459"/>
                    <a:pt x="68" y="624"/>
                    <a:pt x="184" y="649"/>
                  </a:cubicBezTo>
                  <a:cubicBezTo>
                    <a:pt x="194" y="651"/>
                    <a:pt x="204" y="652"/>
                    <a:pt x="213" y="652"/>
                  </a:cubicBezTo>
                  <a:cubicBezTo>
                    <a:pt x="321" y="652"/>
                    <a:pt x="427" y="530"/>
                    <a:pt x="461" y="366"/>
                  </a:cubicBezTo>
                  <a:cubicBezTo>
                    <a:pt x="498" y="188"/>
                    <a:pt x="436" y="28"/>
                    <a:pt x="320" y="4"/>
                  </a:cubicBezTo>
                  <a:cubicBezTo>
                    <a:pt x="309" y="2"/>
                    <a:pt x="299" y="1"/>
                    <a:pt x="288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0"/>
            <p:cNvSpPr/>
            <p:nvPr/>
          </p:nvSpPr>
          <p:spPr>
            <a:xfrm>
              <a:off x="4135703" y="4142009"/>
              <a:ext cx="25987" cy="20223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84" y="1"/>
                  </a:moveTo>
                  <a:cubicBezTo>
                    <a:pt x="154" y="1"/>
                    <a:pt x="118" y="11"/>
                    <a:pt x="87" y="34"/>
                  </a:cubicBezTo>
                  <a:cubicBezTo>
                    <a:pt x="25" y="83"/>
                    <a:pt x="1" y="150"/>
                    <a:pt x="25" y="193"/>
                  </a:cubicBezTo>
                  <a:cubicBezTo>
                    <a:pt x="40" y="211"/>
                    <a:pt x="65" y="220"/>
                    <a:pt x="94" y="220"/>
                  </a:cubicBezTo>
                  <a:cubicBezTo>
                    <a:pt x="125" y="220"/>
                    <a:pt x="162" y="210"/>
                    <a:pt x="197" y="187"/>
                  </a:cubicBezTo>
                  <a:cubicBezTo>
                    <a:pt x="259" y="138"/>
                    <a:pt x="283" y="71"/>
                    <a:pt x="252" y="28"/>
                  </a:cubicBezTo>
                  <a:cubicBezTo>
                    <a:pt x="238" y="10"/>
                    <a:pt x="213" y="1"/>
                    <a:pt x="184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0"/>
            <p:cNvSpPr/>
            <p:nvPr/>
          </p:nvSpPr>
          <p:spPr>
            <a:xfrm>
              <a:off x="3957543" y="3884881"/>
              <a:ext cx="264266" cy="399694"/>
            </a:xfrm>
            <a:custGeom>
              <a:avLst/>
              <a:gdLst/>
              <a:ahLst/>
              <a:cxnLst/>
              <a:rect l="l" t="t" r="r" b="b"/>
              <a:pathLst>
                <a:path w="2888" h="4368" extrusionOk="0">
                  <a:moveTo>
                    <a:pt x="2200" y="0"/>
                  </a:moveTo>
                  <a:cubicBezTo>
                    <a:pt x="2129" y="0"/>
                    <a:pt x="2057" y="8"/>
                    <a:pt x="1984" y="24"/>
                  </a:cubicBezTo>
                  <a:cubicBezTo>
                    <a:pt x="1456" y="147"/>
                    <a:pt x="1130" y="669"/>
                    <a:pt x="1247" y="1197"/>
                  </a:cubicBezTo>
                  <a:cubicBezTo>
                    <a:pt x="1259" y="1253"/>
                    <a:pt x="1278" y="1308"/>
                    <a:pt x="1296" y="1357"/>
                  </a:cubicBezTo>
                  <a:cubicBezTo>
                    <a:pt x="842" y="1517"/>
                    <a:pt x="571" y="1996"/>
                    <a:pt x="670" y="2475"/>
                  </a:cubicBezTo>
                  <a:cubicBezTo>
                    <a:pt x="307" y="2592"/>
                    <a:pt x="49" y="2911"/>
                    <a:pt x="0" y="3274"/>
                  </a:cubicBezTo>
                  <a:cubicBezTo>
                    <a:pt x="18" y="3397"/>
                    <a:pt x="55" y="3513"/>
                    <a:pt x="92" y="3636"/>
                  </a:cubicBezTo>
                  <a:cubicBezTo>
                    <a:pt x="141" y="3796"/>
                    <a:pt x="203" y="3956"/>
                    <a:pt x="289" y="4115"/>
                  </a:cubicBezTo>
                  <a:cubicBezTo>
                    <a:pt x="418" y="4238"/>
                    <a:pt x="578" y="4330"/>
                    <a:pt x="762" y="4367"/>
                  </a:cubicBezTo>
                  <a:cubicBezTo>
                    <a:pt x="762" y="4324"/>
                    <a:pt x="762" y="4287"/>
                    <a:pt x="762" y="4238"/>
                  </a:cubicBezTo>
                  <a:cubicBezTo>
                    <a:pt x="762" y="4195"/>
                    <a:pt x="762" y="4140"/>
                    <a:pt x="768" y="4085"/>
                  </a:cubicBezTo>
                  <a:cubicBezTo>
                    <a:pt x="786" y="3784"/>
                    <a:pt x="848" y="3409"/>
                    <a:pt x="977" y="3010"/>
                  </a:cubicBezTo>
                  <a:cubicBezTo>
                    <a:pt x="995" y="2960"/>
                    <a:pt x="1014" y="2905"/>
                    <a:pt x="1032" y="2856"/>
                  </a:cubicBezTo>
                  <a:cubicBezTo>
                    <a:pt x="1044" y="2825"/>
                    <a:pt x="1057" y="2801"/>
                    <a:pt x="1069" y="2770"/>
                  </a:cubicBezTo>
                  <a:cubicBezTo>
                    <a:pt x="1087" y="2727"/>
                    <a:pt x="1106" y="2678"/>
                    <a:pt x="1124" y="2635"/>
                  </a:cubicBezTo>
                  <a:cubicBezTo>
                    <a:pt x="1130" y="2623"/>
                    <a:pt x="1137" y="2616"/>
                    <a:pt x="1137" y="2610"/>
                  </a:cubicBezTo>
                  <a:cubicBezTo>
                    <a:pt x="1161" y="2561"/>
                    <a:pt x="1186" y="2512"/>
                    <a:pt x="1210" y="2463"/>
                  </a:cubicBezTo>
                  <a:cubicBezTo>
                    <a:pt x="1327" y="2235"/>
                    <a:pt x="1468" y="2008"/>
                    <a:pt x="1653" y="1787"/>
                  </a:cubicBezTo>
                  <a:cubicBezTo>
                    <a:pt x="1683" y="1756"/>
                    <a:pt x="1708" y="1719"/>
                    <a:pt x="1745" y="1683"/>
                  </a:cubicBezTo>
                  <a:cubicBezTo>
                    <a:pt x="1757" y="1670"/>
                    <a:pt x="1769" y="1652"/>
                    <a:pt x="1782" y="1640"/>
                  </a:cubicBezTo>
                  <a:cubicBezTo>
                    <a:pt x="1806" y="1609"/>
                    <a:pt x="1837" y="1584"/>
                    <a:pt x="1862" y="1554"/>
                  </a:cubicBezTo>
                  <a:cubicBezTo>
                    <a:pt x="1874" y="1547"/>
                    <a:pt x="1886" y="1535"/>
                    <a:pt x="1892" y="1523"/>
                  </a:cubicBezTo>
                  <a:cubicBezTo>
                    <a:pt x="1892" y="1523"/>
                    <a:pt x="1905" y="1517"/>
                    <a:pt x="1917" y="1498"/>
                  </a:cubicBezTo>
                  <a:cubicBezTo>
                    <a:pt x="1941" y="1480"/>
                    <a:pt x="1984" y="1443"/>
                    <a:pt x="2034" y="1388"/>
                  </a:cubicBezTo>
                  <a:cubicBezTo>
                    <a:pt x="2206" y="1216"/>
                    <a:pt x="2500" y="896"/>
                    <a:pt x="2765" y="485"/>
                  </a:cubicBezTo>
                  <a:cubicBezTo>
                    <a:pt x="2783" y="454"/>
                    <a:pt x="2801" y="423"/>
                    <a:pt x="2820" y="392"/>
                  </a:cubicBezTo>
                  <a:cubicBezTo>
                    <a:pt x="2844" y="356"/>
                    <a:pt x="2863" y="319"/>
                    <a:pt x="2887" y="282"/>
                  </a:cubicBezTo>
                  <a:cubicBezTo>
                    <a:pt x="2704" y="103"/>
                    <a:pt x="2460" y="0"/>
                    <a:pt x="220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0"/>
            <p:cNvSpPr/>
            <p:nvPr/>
          </p:nvSpPr>
          <p:spPr>
            <a:xfrm>
              <a:off x="3915359" y="3734630"/>
              <a:ext cx="332346" cy="578586"/>
            </a:xfrm>
            <a:custGeom>
              <a:avLst/>
              <a:gdLst/>
              <a:ahLst/>
              <a:cxnLst/>
              <a:rect l="l" t="t" r="r" b="b"/>
              <a:pathLst>
                <a:path w="3632" h="6323" extrusionOk="0">
                  <a:moveTo>
                    <a:pt x="3545" y="1"/>
                  </a:moveTo>
                  <a:cubicBezTo>
                    <a:pt x="3545" y="1"/>
                    <a:pt x="2857" y="732"/>
                    <a:pt x="2323" y="965"/>
                  </a:cubicBezTo>
                  <a:cubicBezTo>
                    <a:pt x="2150" y="1039"/>
                    <a:pt x="1985" y="1125"/>
                    <a:pt x="1831" y="1236"/>
                  </a:cubicBezTo>
                  <a:cubicBezTo>
                    <a:pt x="1665" y="1359"/>
                    <a:pt x="1444" y="1531"/>
                    <a:pt x="1223" y="1758"/>
                  </a:cubicBezTo>
                  <a:cubicBezTo>
                    <a:pt x="344" y="2655"/>
                    <a:pt x="0" y="3957"/>
                    <a:pt x="381" y="5155"/>
                  </a:cubicBezTo>
                  <a:cubicBezTo>
                    <a:pt x="504" y="5555"/>
                    <a:pt x="719" y="5960"/>
                    <a:pt x="1069" y="6323"/>
                  </a:cubicBezTo>
                  <a:cubicBezTo>
                    <a:pt x="1069" y="6323"/>
                    <a:pt x="1051" y="6181"/>
                    <a:pt x="1045" y="5948"/>
                  </a:cubicBezTo>
                  <a:cubicBezTo>
                    <a:pt x="1045" y="5321"/>
                    <a:pt x="1174" y="4043"/>
                    <a:pt x="2181" y="3042"/>
                  </a:cubicBezTo>
                  <a:cubicBezTo>
                    <a:pt x="2181" y="3042"/>
                    <a:pt x="3631" y="1758"/>
                    <a:pt x="3588" y="357"/>
                  </a:cubicBezTo>
                  <a:cubicBezTo>
                    <a:pt x="3582" y="241"/>
                    <a:pt x="3570" y="118"/>
                    <a:pt x="354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0"/>
            <p:cNvSpPr/>
            <p:nvPr/>
          </p:nvSpPr>
          <p:spPr>
            <a:xfrm>
              <a:off x="3957543" y="3806645"/>
              <a:ext cx="273142" cy="417812"/>
            </a:xfrm>
            <a:custGeom>
              <a:avLst/>
              <a:gdLst/>
              <a:ahLst/>
              <a:cxnLst/>
              <a:rect l="l" t="t" r="r" b="b"/>
              <a:pathLst>
                <a:path w="2985" h="4566" extrusionOk="0">
                  <a:moveTo>
                    <a:pt x="2932" y="0"/>
                  </a:moveTo>
                  <a:cubicBezTo>
                    <a:pt x="2922" y="0"/>
                    <a:pt x="2910" y="4"/>
                    <a:pt x="2900" y="13"/>
                  </a:cubicBezTo>
                  <a:cubicBezTo>
                    <a:pt x="2427" y="430"/>
                    <a:pt x="1929" y="639"/>
                    <a:pt x="1929" y="639"/>
                  </a:cubicBezTo>
                  <a:cubicBezTo>
                    <a:pt x="1278" y="953"/>
                    <a:pt x="891" y="1567"/>
                    <a:pt x="891" y="1567"/>
                  </a:cubicBezTo>
                  <a:cubicBezTo>
                    <a:pt x="0" y="2980"/>
                    <a:pt x="276" y="4104"/>
                    <a:pt x="448" y="4534"/>
                  </a:cubicBezTo>
                  <a:cubicBezTo>
                    <a:pt x="457" y="4556"/>
                    <a:pt x="474" y="4565"/>
                    <a:pt x="492" y="4565"/>
                  </a:cubicBezTo>
                  <a:cubicBezTo>
                    <a:pt x="514" y="4565"/>
                    <a:pt x="537" y="4550"/>
                    <a:pt x="541" y="4522"/>
                  </a:cubicBezTo>
                  <a:cubicBezTo>
                    <a:pt x="602" y="3072"/>
                    <a:pt x="1732" y="2114"/>
                    <a:pt x="1732" y="2114"/>
                  </a:cubicBezTo>
                  <a:cubicBezTo>
                    <a:pt x="2617" y="1290"/>
                    <a:pt x="2900" y="400"/>
                    <a:pt x="2980" y="56"/>
                  </a:cubicBezTo>
                  <a:cubicBezTo>
                    <a:pt x="2984" y="25"/>
                    <a:pt x="2960" y="0"/>
                    <a:pt x="2932" y="0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0"/>
            <p:cNvSpPr/>
            <p:nvPr/>
          </p:nvSpPr>
          <p:spPr>
            <a:xfrm>
              <a:off x="4146409" y="3859077"/>
              <a:ext cx="64145" cy="68903"/>
            </a:xfrm>
            <a:custGeom>
              <a:avLst/>
              <a:gdLst/>
              <a:ahLst/>
              <a:cxnLst/>
              <a:rect l="l" t="t" r="r" b="b"/>
              <a:pathLst>
                <a:path w="701" h="753" extrusionOk="0">
                  <a:moveTo>
                    <a:pt x="491" y="1"/>
                  </a:moveTo>
                  <a:cubicBezTo>
                    <a:pt x="378" y="1"/>
                    <a:pt x="239" y="88"/>
                    <a:pt x="142" y="232"/>
                  </a:cubicBezTo>
                  <a:cubicBezTo>
                    <a:pt x="13" y="423"/>
                    <a:pt x="0" y="644"/>
                    <a:pt x="111" y="724"/>
                  </a:cubicBezTo>
                  <a:cubicBezTo>
                    <a:pt x="139" y="743"/>
                    <a:pt x="173" y="752"/>
                    <a:pt x="210" y="752"/>
                  </a:cubicBezTo>
                  <a:cubicBezTo>
                    <a:pt x="322" y="752"/>
                    <a:pt x="462" y="665"/>
                    <a:pt x="559" y="521"/>
                  </a:cubicBezTo>
                  <a:cubicBezTo>
                    <a:pt x="688" y="324"/>
                    <a:pt x="701" y="109"/>
                    <a:pt x="590" y="29"/>
                  </a:cubicBezTo>
                  <a:cubicBezTo>
                    <a:pt x="561" y="10"/>
                    <a:pt x="528" y="1"/>
                    <a:pt x="491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0"/>
            <p:cNvSpPr/>
            <p:nvPr/>
          </p:nvSpPr>
          <p:spPr>
            <a:xfrm>
              <a:off x="4137350" y="3933561"/>
              <a:ext cx="29922" cy="24981"/>
            </a:xfrm>
            <a:custGeom>
              <a:avLst/>
              <a:gdLst/>
              <a:ahLst/>
              <a:cxnLst/>
              <a:rect l="l" t="t" r="r" b="b"/>
              <a:pathLst>
                <a:path w="327" h="273" extrusionOk="0">
                  <a:moveTo>
                    <a:pt x="218" y="1"/>
                  </a:moveTo>
                  <a:cubicBezTo>
                    <a:pt x="177" y="1"/>
                    <a:pt x="128" y="20"/>
                    <a:pt x="87" y="57"/>
                  </a:cubicBezTo>
                  <a:cubicBezTo>
                    <a:pt x="26" y="118"/>
                    <a:pt x="1" y="204"/>
                    <a:pt x="44" y="247"/>
                  </a:cubicBezTo>
                  <a:cubicBezTo>
                    <a:pt x="61" y="265"/>
                    <a:pt x="85" y="273"/>
                    <a:pt x="112" y="273"/>
                  </a:cubicBezTo>
                  <a:cubicBezTo>
                    <a:pt x="152" y="273"/>
                    <a:pt x="200" y="254"/>
                    <a:pt x="241" y="217"/>
                  </a:cubicBezTo>
                  <a:cubicBezTo>
                    <a:pt x="308" y="155"/>
                    <a:pt x="327" y="69"/>
                    <a:pt x="284" y="26"/>
                  </a:cubicBezTo>
                  <a:cubicBezTo>
                    <a:pt x="269" y="9"/>
                    <a:pt x="245" y="1"/>
                    <a:pt x="218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0"/>
            <p:cNvSpPr/>
            <p:nvPr/>
          </p:nvSpPr>
          <p:spPr>
            <a:xfrm>
              <a:off x="4682718" y="4065511"/>
              <a:ext cx="599358" cy="343876"/>
            </a:xfrm>
            <a:custGeom>
              <a:avLst/>
              <a:gdLst/>
              <a:ahLst/>
              <a:cxnLst/>
              <a:rect l="l" t="t" r="r" b="b"/>
              <a:pathLst>
                <a:path w="6550" h="3758" extrusionOk="0">
                  <a:moveTo>
                    <a:pt x="5269" y="0"/>
                  </a:moveTo>
                  <a:cubicBezTo>
                    <a:pt x="5160" y="0"/>
                    <a:pt x="5042" y="13"/>
                    <a:pt x="4915" y="40"/>
                  </a:cubicBezTo>
                  <a:cubicBezTo>
                    <a:pt x="4688" y="89"/>
                    <a:pt x="4473" y="182"/>
                    <a:pt x="4276" y="298"/>
                  </a:cubicBezTo>
                  <a:cubicBezTo>
                    <a:pt x="3760" y="618"/>
                    <a:pt x="2236" y="1496"/>
                    <a:pt x="989" y="1625"/>
                  </a:cubicBezTo>
                  <a:cubicBezTo>
                    <a:pt x="787" y="1644"/>
                    <a:pt x="596" y="1717"/>
                    <a:pt x="449" y="1847"/>
                  </a:cubicBezTo>
                  <a:cubicBezTo>
                    <a:pt x="430" y="1859"/>
                    <a:pt x="418" y="1871"/>
                    <a:pt x="406" y="1883"/>
                  </a:cubicBezTo>
                  <a:lnTo>
                    <a:pt x="363" y="1933"/>
                  </a:lnTo>
                  <a:cubicBezTo>
                    <a:pt x="0" y="2326"/>
                    <a:pt x="62" y="2946"/>
                    <a:pt x="467" y="3290"/>
                  </a:cubicBezTo>
                  <a:cubicBezTo>
                    <a:pt x="522" y="3339"/>
                    <a:pt x="584" y="3389"/>
                    <a:pt x="658" y="3432"/>
                  </a:cubicBezTo>
                  <a:cubicBezTo>
                    <a:pt x="987" y="3650"/>
                    <a:pt x="1372" y="3757"/>
                    <a:pt x="1763" y="3757"/>
                  </a:cubicBezTo>
                  <a:cubicBezTo>
                    <a:pt x="1933" y="3757"/>
                    <a:pt x="2105" y="3737"/>
                    <a:pt x="2273" y="3696"/>
                  </a:cubicBezTo>
                  <a:cubicBezTo>
                    <a:pt x="3078" y="3493"/>
                    <a:pt x="4688" y="3032"/>
                    <a:pt x="5824" y="2338"/>
                  </a:cubicBezTo>
                  <a:cubicBezTo>
                    <a:pt x="5873" y="2307"/>
                    <a:pt x="5916" y="2277"/>
                    <a:pt x="5953" y="2246"/>
                  </a:cubicBezTo>
                  <a:cubicBezTo>
                    <a:pt x="6027" y="2178"/>
                    <a:pt x="6138" y="2074"/>
                    <a:pt x="6254" y="1920"/>
                  </a:cubicBezTo>
                  <a:cubicBezTo>
                    <a:pt x="6494" y="1601"/>
                    <a:pt x="6549" y="1208"/>
                    <a:pt x="6451" y="851"/>
                  </a:cubicBezTo>
                  <a:cubicBezTo>
                    <a:pt x="6353" y="513"/>
                    <a:pt x="6113" y="218"/>
                    <a:pt x="5751" y="83"/>
                  </a:cubicBezTo>
                  <a:cubicBezTo>
                    <a:pt x="5609" y="34"/>
                    <a:pt x="5450" y="0"/>
                    <a:pt x="526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0"/>
            <p:cNvSpPr/>
            <p:nvPr/>
          </p:nvSpPr>
          <p:spPr>
            <a:xfrm>
              <a:off x="4708522" y="4074753"/>
              <a:ext cx="570717" cy="302973"/>
            </a:xfrm>
            <a:custGeom>
              <a:avLst/>
              <a:gdLst/>
              <a:ahLst/>
              <a:cxnLst/>
              <a:rect l="l" t="t" r="r" b="b"/>
              <a:pathLst>
                <a:path w="6237" h="3311" extrusionOk="0">
                  <a:moveTo>
                    <a:pt x="4961" y="1"/>
                  </a:moveTo>
                  <a:cubicBezTo>
                    <a:pt x="4852" y="1"/>
                    <a:pt x="4735" y="12"/>
                    <a:pt x="4608" y="38"/>
                  </a:cubicBezTo>
                  <a:cubicBezTo>
                    <a:pt x="4387" y="87"/>
                    <a:pt x="4172" y="179"/>
                    <a:pt x="3976" y="302"/>
                  </a:cubicBezTo>
                  <a:cubicBezTo>
                    <a:pt x="3453" y="621"/>
                    <a:pt x="1936" y="1494"/>
                    <a:pt x="689" y="1623"/>
                  </a:cubicBezTo>
                  <a:lnTo>
                    <a:pt x="683" y="1623"/>
                  </a:lnTo>
                  <a:cubicBezTo>
                    <a:pt x="265" y="1666"/>
                    <a:pt x="1" y="2102"/>
                    <a:pt x="154" y="2495"/>
                  </a:cubicBezTo>
                  <a:cubicBezTo>
                    <a:pt x="204" y="2636"/>
                    <a:pt x="296" y="2765"/>
                    <a:pt x="419" y="2870"/>
                  </a:cubicBezTo>
                  <a:cubicBezTo>
                    <a:pt x="468" y="2913"/>
                    <a:pt x="529" y="2962"/>
                    <a:pt x="597" y="2999"/>
                  </a:cubicBezTo>
                  <a:cubicBezTo>
                    <a:pt x="908" y="3208"/>
                    <a:pt x="1275" y="3310"/>
                    <a:pt x="1646" y="3310"/>
                  </a:cubicBezTo>
                  <a:cubicBezTo>
                    <a:pt x="1809" y="3310"/>
                    <a:pt x="1973" y="3290"/>
                    <a:pt x="2133" y="3251"/>
                  </a:cubicBezTo>
                  <a:cubicBezTo>
                    <a:pt x="2894" y="3060"/>
                    <a:pt x="4424" y="2624"/>
                    <a:pt x="5505" y="1961"/>
                  </a:cubicBezTo>
                  <a:cubicBezTo>
                    <a:pt x="5548" y="1936"/>
                    <a:pt x="5585" y="1905"/>
                    <a:pt x="5622" y="1875"/>
                  </a:cubicBezTo>
                  <a:cubicBezTo>
                    <a:pt x="5696" y="1813"/>
                    <a:pt x="5800" y="1709"/>
                    <a:pt x="5911" y="1573"/>
                  </a:cubicBezTo>
                  <a:cubicBezTo>
                    <a:pt x="5911" y="1567"/>
                    <a:pt x="5911" y="1567"/>
                    <a:pt x="5911" y="1567"/>
                  </a:cubicBezTo>
                  <a:cubicBezTo>
                    <a:pt x="6236" y="1131"/>
                    <a:pt x="6120" y="498"/>
                    <a:pt x="5665" y="197"/>
                  </a:cubicBezTo>
                  <a:cubicBezTo>
                    <a:pt x="5598" y="154"/>
                    <a:pt x="5524" y="117"/>
                    <a:pt x="5444" y="87"/>
                  </a:cubicBezTo>
                  <a:cubicBezTo>
                    <a:pt x="5302" y="33"/>
                    <a:pt x="5143" y="1"/>
                    <a:pt x="496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0"/>
            <p:cNvSpPr/>
            <p:nvPr/>
          </p:nvSpPr>
          <p:spPr>
            <a:xfrm>
              <a:off x="4736614" y="4087015"/>
              <a:ext cx="519565" cy="264815"/>
            </a:xfrm>
            <a:custGeom>
              <a:avLst/>
              <a:gdLst/>
              <a:ahLst/>
              <a:cxnLst/>
              <a:rect l="l" t="t" r="r" b="b"/>
              <a:pathLst>
                <a:path w="5678" h="2894" extrusionOk="0">
                  <a:moveTo>
                    <a:pt x="4670" y="1"/>
                  </a:moveTo>
                  <a:cubicBezTo>
                    <a:pt x="4480" y="1"/>
                    <a:pt x="4254" y="41"/>
                    <a:pt x="3988" y="143"/>
                  </a:cubicBezTo>
                  <a:cubicBezTo>
                    <a:pt x="3884" y="180"/>
                    <a:pt x="3785" y="229"/>
                    <a:pt x="3687" y="285"/>
                  </a:cubicBezTo>
                  <a:cubicBezTo>
                    <a:pt x="3226" y="555"/>
                    <a:pt x="1568" y="1476"/>
                    <a:pt x="738" y="1495"/>
                  </a:cubicBezTo>
                  <a:cubicBezTo>
                    <a:pt x="738" y="1495"/>
                    <a:pt x="733" y="1495"/>
                    <a:pt x="723" y="1495"/>
                  </a:cubicBezTo>
                  <a:cubicBezTo>
                    <a:pt x="652" y="1495"/>
                    <a:pt x="351" y="1509"/>
                    <a:pt x="173" y="1741"/>
                  </a:cubicBezTo>
                  <a:cubicBezTo>
                    <a:pt x="1" y="1974"/>
                    <a:pt x="56" y="2312"/>
                    <a:pt x="277" y="2502"/>
                  </a:cubicBezTo>
                  <a:cubicBezTo>
                    <a:pt x="413" y="2625"/>
                    <a:pt x="621" y="2748"/>
                    <a:pt x="929" y="2828"/>
                  </a:cubicBezTo>
                  <a:cubicBezTo>
                    <a:pt x="1096" y="2873"/>
                    <a:pt x="1267" y="2893"/>
                    <a:pt x="1438" y="2893"/>
                  </a:cubicBezTo>
                  <a:cubicBezTo>
                    <a:pt x="1643" y="2893"/>
                    <a:pt x="1849" y="2863"/>
                    <a:pt x="2047" y="2810"/>
                  </a:cubicBezTo>
                  <a:cubicBezTo>
                    <a:pt x="2790" y="2607"/>
                    <a:pt x="4449" y="2091"/>
                    <a:pt x="5223" y="1427"/>
                  </a:cubicBezTo>
                  <a:cubicBezTo>
                    <a:pt x="5223" y="1427"/>
                    <a:pt x="5352" y="1323"/>
                    <a:pt x="5463" y="1151"/>
                  </a:cubicBezTo>
                  <a:cubicBezTo>
                    <a:pt x="5678" y="837"/>
                    <a:pt x="5610" y="420"/>
                    <a:pt x="5303" y="198"/>
                  </a:cubicBezTo>
                  <a:cubicBezTo>
                    <a:pt x="5156" y="89"/>
                    <a:pt x="4951" y="1"/>
                    <a:pt x="4670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0"/>
            <p:cNvSpPr/>
            <p:nvPr/>
          </p:nvSpPr>
          <p:spPr>
            <a:xfrm>
              <a:off x="5084057" y="4074845"/>
              <a:ext cx="64786" cy="40994"/>
            </a:xfrm>
            <a:custGeom>
              <a:avLst/>
              <a:gdLst/>
              <a:ahLst/>
              <a:cxnLst/>
              <a:rect l="l" t="t" r="r" b="b"/>
              <a:pathLst>
                <a:path w="708" h="448" extrusionOk="0">
                  <a:moveTo>
                    <a:pt x="465" y="0"/>
                  </a:moveTo>
                  <a:cubicBezTo>
                    <a:pt x="409" y="0"/>
                    <a:pt x="346" y="12"/>
                    <a:pt x="283" y="37"/>
                  </a:cubicBezTo>
                  <a:cubicBezTo>
                    <a:pt x="105" y="104"/>
                    <a:pt x="1" y="239"/>
                    <a:pt x="38" y="344"/>
                  </a:cubicBezTo>
                  <a:cubicBezTo>
                    <a:pt x="65" y="411"/>
                    <a:pt x="145" y="447"/>
                    <a:pt x="245" y="447"/>
                  </a:cubicBezTo>
                  <a:cubicBezTo>
                    <a:pt x="301" y="447"/>
                    <a:pt x="363" y="436"/>
                    <a:pt x="425" y="411"/>
                  </a:cubicBezTo>
                  <a:cubicBezTo>
                    <a:pt x="597" y="344"/>
                    <a:pt x="707" y="202"/>
                    <a:pt x="670" y="98"/>
                  </a:cubicBezTo>
                  <a:cubicBezTo>
                    <a:pt x="643" y="36"/>
                    <a:pt x="564" y="0"/>
                    <a:pt x="465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0"/>
            <p:cNvSpPr/>
            <p:nvPr/>
          </p:nvSpPr>
          <p:spPr>
            <a:xfrm>
              <a:off x="5055416" y="4103394"/>
              <a:ext cx="26536" cy="16471"/>
            </a:xfrm>
            <a:custGeom>
              <a:avLst/>
              <a:gdLst/>
              <a:ahLst/>
              <a:cxnLst/>
              <a:rect l="l" t="t" r="r" b="b"/>
              <a:pathLst>
                <a:path w="290" h="180" extrusionOk="0">
                  <a:moveTo>
                    <a:pt x="185" y="1"/>
                  </a:moveTo>
                  <a:cubicBezTo>
                    <a:pt x="162" y="1"/>
                    <a:pt x="137" y="5"/>
                    <a:pt x="111" y="13"/>
                  </a:cubicBezTo>
                  <a:cubicBezTo>
                    <a:pt x="43" y="44"/>
                    <a:pt x="0" y="99"/>
                    <a:pt x="13" y="142"/>
                  </a:cubicBezTo>
                  <a:cubicBezTo>
                    <a:pt x="25" y="166"/>
                    <a:pt x="57" y="180"/>
                    <a:pt x="98" y="180"/>
                  </a:cubicBezTo>
                  <a:cubicBezTo>
                    <a:pt x="121" y="180"/>
                    <a:pt x="146" y="176"/>
                    <a:pt x="172" y="167"/>
                  </a:cubicBezTo>
                  <a:cubicBezTo>
                    <a:pt x="240" y="136"/>
                    <a:pt x="289" y="81"/>
                    <a:pt x="271" y="38"/>
                  </a:cubicBezTo>
                  <a:cubicBezTo>
                    <a:pt x="259" y="14"/>
                    <a:pt x="226" y="1"/>
                    <a:pt x="185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0"/>
            <p:cNvSpPr/>
            <p:nvPr/>
          </p:nvSpPr>
          <p:spPr>
            <a:xfrm>
              <a:off x="4705136" y="4170375"/>
              <a:ext cx="572455" cy="207991"/>
            </a:xfrm>
            <a:custGeom>
              <a:avLst/>
              <a:gdLst/>
              <a:ahLst/>
              <a:cxnLst/>
              <a:rect l="l" t="t" r="r" b="b"/>
              <a:pathLst>
                <a:path w="6256" h="2273" extrusionOk="0">
                  <a:moveTo>
                    <a:pt x="6249" y="0"/>
                  </a:moveTo>
                  <a:cubicBezTo>
                    <a:pt x="6212" y="25"/>
                    <a:pt x="6175" y="49"/>
                    <a:pt x="6126" y="80"/>
                  </a:cubicBezTo>
                  <a:cubicBezTo>
                    <a:pt x="6028" y="141"/>
                    <a:pt x="5911" y="215"/>
                    <a:pt x="5770" y="301"/>
                  </a:cubicBezTo>
                  <a:cubicBezTo>
                    <a:pt x="5254" y="602"/>
                    <a:pt x="4400" y="1038"/>
                    <a:pt x="3060" y="1591"/>
                  </a:cubicBezTo>
                  <a:cubicBezTo>
                    <a:pt x="3048" y="1597"/>
                    <a:pt x="2544" y="1825"/>
                    <a:pt x="1912" y="1978"/>
                  </a:cubicBezTo>
                  <a:cubicBezTo>
                    <a:pt x="1598" y="2058"/>
                    <a:pt x="1248" y="2114"/>
                    <a:pt x="916" y="2114"/>
                  </a:cubicBezTo>
                  <a:cubicBezTo>
                    <a:pt x="578" y="2107"/>
                    <a:pt x="259" y="2046"/>
                    <a:pt x="1" y="1886"/>
                  </a:cubicBezTo>
                  <a:lnTo>
                    <a:pt x="1" y="1886"/>
                  </a:lnTo>
                  <a:cubicBezTo>
                    <a:pt x="56" y="1985"/>
                    <a:pt x="130" y="2071"/>
                    <a:pt x="222" y="2144"/>
                  </a:cubicBezTo>
                  <a:cubicBezTo>
                    <a:pt x="234" y="2157"/>
                    <a:pt x="247" y="2169"/>
                    <a:pt x="265" y="2181"/>
                  </a:cubicBezTo>
                  <a:cubicBezTo>
                    <a:pt x="472" y="2245"/>
                    <a:pt x="701" y="2272"/>
                    <a:pt x="935" y="2272"/>
                  </a:cubicBezTo>
                  <a:cubicBezTo>
                    <a:pt x="1083" y="2272"/>
                    <a:pt x="1234" y="2262"/>
                    <a:pt x="1383" y="2243"/>
                  </a:cubicBezTo>
                  <a:cubicBezTo>
                    <a:pt x="2249" y="2138"/>
                    <a:pt x="3073" y="1763"/>
                    <a:pt x="3128" y="1739"/>
                  </a:cubicBezTo>
                  <a:cubicBezTo>
                    <a:pt x="3417" y="1622"/>
                    <a:pt x="3681" y="1505"/>
                    <a:pt x="3927" y="1395"/>
                  </a:cubicBezTo>
                  <a:cubicBezTo>
                    <a:pt x="4400" y="1192"/>
                    <a:pt x="4793" y="1002"/>
                    <a:pt x="5118" y="836"/>
                  </a:cubicBezTo>
                  <a:cubicBezTo>
                    <a:pt x="5536" y="627"/>
                    <a:pt x="5843" y="449"/>
                    <a:pt x="6065" y="313"/>
                  </a:cubicBezTo>
                  <a:cubicBezTo>
                    <a:pt x="6132" y="270"/>
                    <a:pt x="6194" y="234"/>
                    <a:pt x="6243" y="197"/>
                  </a:cubicBezTo>
                  <a:cubicBezTo>
                    <a:pt x="6255" y="129"/>
                    <a:pt x="6255" y="68"/>
                    <a:pt x="624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0"/>
            <p:cNvSpPr/>
            <p:nvPr/>
          </p:nvSpPr>
          <p:spPr>
            <a:xfrm>
              <a:off x="4693973" y="4114649"/>
              <a:ext cx="573462" cy="202501"/>
            </a:xfrm>
            <a:custGeom>
              <a:avLst/>
              <a:gdLst/>
              <a:ahLst/>
              <a:cxnLst/>
              <a:rect l="l" t="t" r="r" b="b"/>
              <a:pathLst>
                <a:path w="6267" h="2213" extrusionOk="0">
                  <a:moveTo>
                    <a:pt x="6193" y="1"/>
                  </a:moveTo>
                  <a:cubicBezTo>
                    <a:pt x="6162" y="19"/>
                    <a:pt x="6137" y="32"/>
                    <a:pt x="6107" y="50"/>
                  </a:cubicBezTo>
                  <a:cubicBezTo>
                    <a:pt x="6070" y="75"/>
                    <a:pt x="6021" y="99"/>
                    <a:pt x="5972" y="130"/>
                  </a:cubicBezTo>
                  <a:cubicBezTo>
                    <a:pt x="4925" y="731"/>
                    <a:pt x="2426" y="2057"/>
                    <a:pt x="780" y="2057"/>
                  </a:cubicBezTo>
                  <a:cubicBezTo>
                    <a:pt x="726" y="2057"/>
                    <a:pt x="673" y="2056"/>
                    <a:pt x="621" y="2053"/>
                  </a:cubicBezTo>
                  <a:cubicBezTo>
                    <a:pt x="510" y="2047"/>
                    <a:pt x="399" y="2034"/>
                    <a:pt x="295" y="2010"/>
                  </a:cubicBezTo>
                  <a:cubicBezTo>
                    <a:pt x="190" y="1991"/>
                    <a:pt x="98" y="1961"/>
                    <a:pt x="6" y="1924"/>
                  </a:cubicBezTo>
                  <a:cubicBezTo>
                    <a:pt x="0" y="1979"/>
                    <a:pt x="0" y="2041"/>
                    <a:pt x="6" y="2096"/>
                  </a:cubicBezTo>
                  <a:cubicBezTo>
                    <a:pt x="117" y="2139"/>
                    <a:pt x="240" y="2163"/>
                    <a:pt x="369" y="2188"/>
                  </a:cubicBezTo>
                  <a:cubicBezTo>
                    <a:pt x="492" y="2206"/>
                    <a:pt x="627" y="2213"/>
                    <a:pt x="762" y="2213"/>
                  </a:cubicBezTo>
                  <a:cubicBezTo>
                    <a:pt x="770" y="2213"/>
                    <a:pt x="778" y="2213"/>
                    <a:pt x="785" y="2213"/>
                  </a:cubicBezTo>
                  <a:cubicBezTo>
                    <a:pt x="2481" y="2213"/>
                    <a:pt x="4963" y="901"/>
                    <a:pt x="6033" y="284"/>
                  </a:cubicBezTo>
                  <a:cubicBezTo>
                    <a:pt x="6088" y="253"/>
                    <a:pt x="6137" y="222"/>
                    <a:pt x="6180" y="198"/>
                  </a:cubicBezTo>
                  <a:cubicBezTo>
                    <a:pt x="6211" y="179"/>
                    <a:pt x="6242" y="161"/>
                    <a:pt x="6266" y="148"/>
                  </a:cubicBezTo>
                  <a:cubicBezTo>
                    <a:pt x="6242" y="99"/>
                    <a:pt x="6217" y="50"/>
                    <a:pt x="619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0"/>
            <p:cNvSpPr/>
            <p:nvPr/>
          </p:nvSpPr>
          <p:spPr>
            <a:xfrm>
              <a:off x="4705777" y="4078139"/>
              <a:ext cx="530729" cy="181820"/>
            </a:xfrm>
            <a:custGeom>
              <a:avLst/>
              <a:gdLst/>
              <a:ahLst/>
              <a:cxnLst/>
              <a:rect l="l" t="t" r="r" b="b"/>
              <a:pathLst>
                <a:path w="5800" h="1987" extrusionOk="0">
                  <a:moveTo>
                    <a:pt x="5621" y="1"/>
                  </a:moveTo>
                  <a:cubicBezTo>
                    <a:pt x="5578" y="13"/>
                    <a:pt x="5529" y="31"/>
                    <a:pt x="5474" y="50"/>
                  </a:cubicBezTo>
                  <a:cubicBezTo>
                    <a:pt x="5412" y="68"/>
                    <a:pt x="5345" y="93"/>
                    <a:pt x="5265" y="123"/>
                  </a:cubicBezTo>
                  <a:cubicBezTo>
                    <a:pt x="4866" y="271"/>
                    <a:pt x="4258" y="529"/>
                    <a:pt x="3404" y="977"/>
                  </a:cubicBezTo>
                  <a:cubicBezTo>
                    <a:pt x="3387" y="983"/>
                    <a:pt x="1676" y="1826"/>
                    <a:pt x="797" y="1826"/>
                  </a:cubicBezTo>
                  <a:cubicBezTo>
                    <a:pt x="703" y="1826"/>
                    <a:pt x="619" y="1816"/>
                    <a:pt x="547" y="1795"/>
                  </a:cubicBezTo>
                  <a:cubicBezTo>
                    <a:pt x="541" y="1795"/>
                    <a:pt x="528" y="1788"/>
                    <a:pt x="522" y="1788"/>
                  </a:cubicBezTo>
                  <a:lnTo>
                    <a:pt x="510" y="1788"/>
                  </a:lnTo>
                  <a:cubicBezTo>
                    <a:pt x="504" y="1782"/>
                    <a:pt x="436" y="1770"/>
                    <a:pt x="338" y="1764"/>
                  </a:cubicBezTo>
                  <a:cubicBezTo>
                    <a:pt x="277" y="1758"/>
                    <a:pt x="209" y="1758"/>
                    <a:pt x="141" y="1758"/>
                  </a:cubicBezTo>
                  <a:lnTo>
                    <a:pt x="104" y="1795"/>
                  </a:lnTo>
                  <a:cubicBezTo>
                    <a:pt x="68" y="1838"/>
                    <a:pt x="31" y="1887"/>
                    <a:pt x="0" y="1936"/>
                  </a:cubicBezTo>
                  <a:cubicBezTo>
                    <a:pt x="80" y="1917"/>
                    <a:pt x="154" y="1917"/>
                    <a:pt x="221" y="1917"/>
                  </a:cubicBezTo>
                  <a:cubicBezTo>
                    <a:pt x="326" y="1917"/>
                    <a:pt x="412" y="1930"/>
                    <a:pt x="455" y="1936"/>
                  </a:cubicBezTo>
                  <a:cubicBezTo>
                    <a:pt x="461" y="1942"/>
                    <a:pt x="473" y="1942"/>
                    <a:pt x="473" y="1942"/>
                  </a:cubicBezTo>
                  <a:cubicBezTo>
                    <a:pt x="563" y="1973"/>
                    <a:pt x="671" y="1986"/>
                    <a:pt x="790" y="1986"/>
                  </a:cubicBezTo>
                  <a:cubicBezTo>
                    <a:pt x="1721" y="1986"/>
                    <a:pt x="3396" y="1157"/>
                    <a:pt x="3477" y="1119"/>
                  </a:cubicBezTo>
                  <a:cubicBezTo>
                    <a:pt x="4466" y="603"/>
                    <a:pt x="5124" y="339"/>
                    <a:pt x="5505" y="209"/>
                  </a:cubicBezTo>
                  <a:cubicBezTo>
                    <a:pt x="5572" y="185"/>
                    <a:pt x="5634" y="166"/>
                    <a:pt x="5683" y="154"/>
                  </a:cubicBezTo>
                  <a:cubicBezTo>
                    <a:pt x="5732" y="136"/>
                    <a:pt x="5769" y="123"/>
                    <a:pt x="5800" y="117"/>
                  </a:cubicBezTo>
                  <a:cubicBezTo>
                    <a:pt x="5744" y="74"/>
                    <a:pt x="5689" y="37"/>
                    <a:pt x="562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0"/>
            <p:cNvSpPr/>
            <p:nvPr/>
          </p:nvSpPr>
          <p:spPr>
            <a:xfrm>
              <a:off x="4725999" y="4082622"/>
              <a:ext cx="499800" cy="177337"/>
            </a:xfrm>
            <a:custGeom>
              <a:avLst/>
              <a:gdLst/>
              <a:ahLst/>
              <a:cxnLst/>
              <a:rect l="l" t="t" r="r" b="b"/>
              <a:pathLst>
                <a:path w="5462" h="1938" extrusionOk="0">
                  <a:moveTo>
                    <a:pt x="5253" y="1"/>
                  </a:moveTo>
                  <a:cubicBezTo>
                    <a:pt x="5191" y="19"/>
                    <a:pt x="5124" y="44"/>
                    <a:pt x="5044" y="74"/>
                  </a:cubicBezTo>
                  <a:cubicBezTo>
                    <a:pt x="4645" y="222"/>
                    <a:pt x="4037" y="480"/>
                    <a:pt x="3189" y="928"/>
                  </a:cubicBezTo>
                  <a:cubicBezTo>
                    <a:pt x="3167" y="934"/>
                    <a:pt x="1455" y="1777"/>
                    <a:pt x="576" y="1777"/>
                  </a:cubicBezTo>
                  <a:cubicBezTo>
                    <a:pt x="482" y="1777"/>
                    <a:pt x="398" y="1767"/>
                    <a:pt x="326" y="1746"/>
                  </a:cubicBezTo>
                  <a:cubicBezTo>
                    <a:pt x="320" y="1746"/>
                    <a:pt x="307" y="1739"/>
                    <a:pt x="301" y="1739"/>
                  </a:cubicBezTo>
                  <a:lnTo>
                    <a:pt x="295" y="1739"/>
                  </a:lnTo>
                  <a:cubicBezTo>
                    <a:pt x="283" y="1733"/>
                    <a:pt x="215" y="1721"/>
                    <a:pt x="117" y="1715"/>
                  </a:cubicBezTo>
                  <a:cubicBezTo>
                    <a:pt x="68" y="1758"/>
                    <a:pt x="31" y="1813"/>
                    <a:pt x="0" y="1868"/>
                  </a:cubicBezTo>
                  <a:cubicBezTo>
                    <a:pt x="105" y="1868"/>
                    <a:pt x="191" y="1881"/>
                    <a:pt x="234" y="1887"/>
                  </a:cubicBezTo>
                  <a:cubicBezTo>
                    <a:pt x="240" y="1893"/>
                    <a:pt x="252" y="1893"/>
                    <a:pt x="252" y="1893"/>
                  </a:cubicBezTo>
                  <a:cubicBezTo>
                    <a:pt x="342" y="1924"/>
                    <a:pt x="450" y="1937"/>
                    <a:pt x="569" y="1937"/>
                  </a:cubicBezTo>
                  <a:cubicBezTo>
                    <a:pt x="1500" y="1937"/>
                    <a:pt x="3175" y="1108"/>
                    <a:pt x="3256" y="1070"/>
                  </a:cubicBezTo>
                  <a:cubicBezTo>
                    <a:pt x="4245" y="554"/>
                    <a:pt x="4903" y="290"/>
                    <a:pt x="5284" y="160"/>
                  </a:cubicBezTo>
                  <a:cubicBezTo>
                    <a:pt x="5351" y="136"/>
                    <a:pt x="5413" y="117"/>
                    <a:pt x="5462" y="105"/>
                  </a:cubicBezTo>
                  <a:cubicBezTo>
                    <a:pt x="5394" y="62"/>
                    <a:pt x="5327" y="31"/>
                    <a:pt x="5253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0"/>
            <p:cNvSpPr/>
            <p:nvPr/>
          </p:nvSpPr>
          <p:spPr>
            <a:xfrm>
              <a:off x="4720875" y="4119224"/>
              <a:ext cx="538690" cy="197925"/>
            </a:xfrm>
            <a:custGeom>
              <a:avLst/>
              <a:gdLst/>
              <a:ahLst/>
              <a:cxnLst/>
              <a:rect l="l" t="t" r="r" b="b"/>
              <a:pathLst>
                <a:path w="5887" h="2163" extrusionOk="0">
                  <a:moveTo>
                    <a:pt x="5813" y="0"/>
                  </a:moveTo>
                  <a:cubicBezTo>
                    <a:pt x="5776" y="25"/>
                    <a:pt x="5727" y="49"/>
                    <a:pt x="5678" y="80"/>
                  </a:cubicBezTo>
                  <a:cubicBezTo>
                    <a:pt x="4631" y="681"/>
                    <a:pt x="2132" y="2007"/>
                    <a:pt x="486" y="2007"/>
                  </a:cubicBezTo>
                  <a:cubicBezTo>
                    <a:pt x="432" y="2007"/>
                    <a:pt x="379" y="2006"/>
                    <a:pt x="327" y="2003"/>
                  </a:cubicBezTo>
                  <a:cubicBezTo>
                    <a:pt x="210" y="1997"/>
                    <a:pt x="105" y="1984"/>
                    <a:pt x="1" y="1960"/>
                  </a:cubicBezTo>
                  <a:lnTo>
                    <a:pt x="1" y="1960"/>
                  </a:lnTo>
                  <a:cubicBezTo>
                    <a:pt x="7" y="1978"/>
                    <a:pt x="13" y="1997"/>
                    <a:pt x="19" y="2009"/>
                  </a:cubicBezTo>
                  <a:cubicBezTo>
                    <a:pt x="32" y="2052"/>
                    <a:pt x="50" y="2095"/>
                    <a:pt x="75" y="2138"/>
                  </a:cubicBezTo>
                  <a:cubicBezTo>
                    <a:pt x="198" y="2156"/>
                    <a:pt x="327" y="2163"/>
                    <a:pt x="462" y="2163"/>
                  </a:cubicBezTo>
                  <a:cubicBezTo>
                    <a:pt x="470" y="2163"/>
                    <a:pt x="477" y="2163"/>
                    <a:pt x="485" y="2163"/>
                  </a:cubicBezTo>
                  <a:cubicBezTo>
                    <a:pt x="2187" y="2163"/>
                    <a:pt x="4669" y="851"/>
                    <a:pt x="5739" y="234"/>
                  </a:cubicBezTo>
                  <a:cubicBezTo>
                    <a:pt x="5794" y="203"/>
                    <a:pt x="5843" y="172"/>
                    <a:pt x="5886" y="148"/>
                  </a:cubicBezTo>
                  <a:cubicBezTo>
                    <a:pt x="5868" y="92"/>
                    <a:pt x="5843" y="49"/>
                    <a:pt x="581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0"/>
            <p:cNvSpPr/>
            <p:nvPr/>
          </p:nvSpPr>
          <p:spPr>
            <a:xfrm>
              <a:off x="4788955" y="4177696"/>
              <a:ext cx="476741" cy="197925"/>
            </a:xfrm>
            <a:custGeom>
              <a:avLst/>
              <a:gdLst/>
              <a:ahLst/>
              <a:cxnLst/>
              <a:rect l="l" t="t" r="r" b="b"/>
              <a:pathLst>
                <a:path w="5210" h="2163" extrusionOk="0">
                  <a:moveTo>
                    <a:pt x="5210" y="0"/>
                  </a:moveTo>
                  <a:cubicBezTo>
                    <a:pt x="5112" y="61"/>
                    <a:pt x="4995" y="135"/>
                    <a:pt x="4854" y="221"/>
                  </a:cubicBezTo>
                  <a:cubicBezTo>
                    <a:pt x="4338" y="522"/>
                    <a:pt x="3484" y="958"/>
                    <a:pt x="2144" y="1511"/>
                  </a:cubicBezTo>
                  <a:cubicBezTo>
                    <a:pt x="2132" y="1517"/>
                    <a:pt x="1628" y="1745"/>
                    <a:pt x="996" y="1898"/>
                  </a:cubicBezTo>
                  <a:cubicBezTo>
                    <a:pt x="682" y="1972"/>
                    <a:pt x="332" y="2034"/>
                    <a:pt x="0" y="2034"/>
                  </a:cubicBezTo>
                  <a:cubicBezTo>
                    <a:pt x="148" y="2095"/>
                    <a:pt x="307" y="2138"/>
                    <a:pt x="467" y="2163"/>
                  </a:cubicBezTo>
                  <a:cubicBezTo>
                    <a:pt x="1333" y="2058"/>
                    <a:pt x="2157" y="1683"/>
                    <a:pt x="2212" y="1659"/>
                  </a:cubicBezTo>
                  <a:cubicBezTo>
                    <a:pt x="2501" y="1542"/>
                    <a:pt x="2765" y="1425"/>
                    <a:pt x="3011" y="1315"/>
                  </a:cubicBezTo>
                  <a:cubicBezTo>
                    <a:pt x="3428" y="1155"/>
                    <a:pt x="3852" y="965"/>
                    <a:pt x="4202" y="756"/>
                  </a:cubicBezTo>
                  <a:cubicBezTo>
                    <a:pt x="4620" y="547"/>
                    <a:pt x="4927" y="369"/>
                    <a:pt x="5149" y="233"/>
                  </a:cubicBezTo>
                  <a:cubicBezTo>
                    <a:pt x="5179" y="160"/>
                    <a:pt x="5198" y="80"/>
                    <a:pt x="521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0"/>
            <p:cNvSpPr/>
            <p:nvPr/>
          </p:nvSpPr>
          <p:spPr>
            <a:xfrm>
              <a:off x="4747320" y="4089394"/>
              <a:ext cx="462192" cy="170565"/>
            </a:xfrm>
            <a:custGeom>
              <a:avLst/>
              <a:gdLst/>
              <a:ahLst/>
              <a:cxnLst/>
              <a:rect l="l" t="t" r="r" b="b"/>
              <a:pathLst>
                <a:path w="5051" h="1864" extrusionOk="0">
                  <a:moveTo>
                    <a:pt x="4811" y="0"/>
                  </a:moveTo>
                  <a:cubicBezTo>
                    <a:pt x="4412" y="148"/>
                    <a:pt x="3810" y="406"/>
                    <a:pt x="2956" y="854"/>
                  </a:cubicBezTo>
                  <a:cubicBezTo>
                    <a:pt x="2934" y="860"/>
                    <a:pt x="1229" y="1704"/>
                    <a:pt x="349" y="1704"/>
                  </a:cubicBezTo>
                  <a:cubicBezTo>
                    <a:pt x="253" y="1704"/>
                    <a:pt x="166" y="1694"/>
                    <a:pt x="93" y="1672"/>
                  </a:cubicBezTo>
                  <a:cubicBezTo>
                    <a:pt x="81" y="1684"/>
                    <a:pt x="68" y="1702"/>
                    <a:pt x="62" y="1715"/>
                  </a:cubicBezTo>
                  <a:cubicBezTo>
                    <a:pt x="38" y="1745"/>
                    <a:pt x="19" y="1782"/>
                    <a:pt x="1" y="1813"/>
                  </a:cubicBezTo>
                  <a:cubicBezTo>
                    <a:pt x="13" y="1819"/>
                    <a:pt x="19" y="1819"/>
                    <a:pt x="25" y="1819"/>
                  </a:cubicBezTo>
                  <a:cubicBezTo>
                    <a:pt x="115" y="1850"/>
                    <a:pt x="221" y="1863"/>
                    <a:pt x="340" y="1863"/>
                  </a:cubicBezTo>
                  <a:cubicBezTo>
                    <a:pt x="1267" y="1863"/>
                    <a:pt x="2942" y="1034"/>
                    <a:pt x="3023" y="996"/>
                  </a:cubicBezTo>
                  <a:cubicBezTo>
                    <a:pt x="4012" y="480"/>
                    <a:pt x="4670" y="216"/>
                    <a:pt x="5051" y="86"/>
                  </a:cubicBezTo>
                  <a:cubicBezTo>
                    <a:pt x="4983" y="50"/>
                    <a:pt x="4903" y="19"/>
                    <a:pt x="481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0"/>
            <p:cNvSpPr/>
            <p:nvPr/>
          </p:nvSpPr>
          <p:spPr>
            <a:xfrm>
              <a:off x="4750706" y="4126453"/>
              <a:ext cx="495317" cy="190696"/>
            </a:xfrm>
            <a:custGeom>
              <a:avLst/>
              <a:gdLst/>
              <a:ahLst/>
              <a:cxnLst/>
              <a:rect l="l" t="t" r="r" b="b"/>
              <a:pathLst>
                <a:path w="5413" h="2084" extrusionOk="0">
                  <a:moveTo>
                    <a:pt x="5352" y="1"/>
                  </a:moveTo>
                  <a:cubicBezTo>
                    <a:pt x="4305" y="602"/>
                    <a:pt x="1806" y="1928"/>
                    <a:pt x="160" y="1928"/>
                  </a:cubicBezTo>
                  <a:cubicBezTo>
                    <a:pt x="106" y="1928"/>
                    <a:pt x="53" y="1927"/>
                    <a:pt x="1" y="1924"/>
                  </a:cubicBezTo>
                  <a:lnTo>
                    <a:pt x="1" y="1924"/>
                  </a:lnTo>
                  <a:cubicBezTo>
                    <a:pt x="31" y="1979"/>
                    <a:pt x="74" y="2028"/>
                    <a:pt x="123" y="2071"/>
                  </a:cubicBezTo>
                  <a:cubicBezTo>
                    <a:pt x="130" y="2077"/>
                    <a:pt x="136" y="2084"/>
                    <a:pt x="142" y="2084"/>
                  </a:cubicBezTo>
                  <a:cubicBezTo>
                    <a:pt x="150" y="2084"/>
                    <a:pt x="158" y="2084"/>
                    <a:pt x="165" y="2084"/>
                  </a:cubicBezTo>
                  <a:cubicBezTo>
                    <a:pt x="1861" y="2084"/>
                    <a:pt x="4343" y="772"/>
                    <a:pt x="5413" y="155"/>
                  </a:cubicBezTo>
                  <a:cubicBezTo>
                    <a:pt x="5401" y="99"/>
                    <a:pt x="5376" y="50"/>
                    <a:pt x="53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0"/>
            <p:cNvSpPr/>
            <p:nvPr/>
          </p:nvSpPr>
          <p:spPr>
            <a:xfrm>
              <a:off x="4880551" y="4197918"/>
              <a:ext cx="352569" cy="153545"/>
            </a:xfrm>
            <a:custGeom>
              <a:avLst/>
              <a:gdLst/>
              <a:ahLst/>
              <a:cxnLst/>
              <a:rect l="l" t="t" r="r" b="b"/>
              <a:pathLst>
                <a:path w="3853" h="1678" extrusionOk="0">
                  <a:moveTo>
                    <a:pt x="3853" y="0"/>
                  </a:moveTo>
                  <a:lnTo>
                    <a:pt x="3853" y="0"/>
                  </a:lnTo>
                  <a:cubicBezTo>
                    <a:pt x="3337" y="301"/>
                    <a:pt x="2489" y="737"/>
                    <a:pt x="1143" y="1290"/>
                  </a:cubicBezTo>
                  <a:cubicBezTo>
                    <a:pt x="1137" y="1296"/>
                    <a:pt x="627" y="1524"/>
                    <a:pt x="1" y="1677"/>
                  </a:cubicBezTo>
                  <a:cubicBezTo>
                    <a:pt x="160" y="1665"/>
                    <a:pt x="320" y="1641"/>
                    <a:pt x="474" y="1598"/>
                  </a:cubicBezTo>
                  <a:cubicBezTo>
                    <a:pt x="836" y="1499"/>
                    <a:pt x="1420" y="1327"/>
                    <a:pt x="2010" y="1094"/>
                  </a:cubicBezTo>
                  <a:cubicBezTo>
                    <a:pt x="2427" y="934"/>
                    <a:pt x="2851" y="744"/>
                    <a:pt x="3201" y="535"/>
                  </a:cubicBezTo>
                  <a:cubicBezTo>
                    <a:pt x="3373" y="430"/>
                    <a:pt x="3527" y="326"/>
                    <a:pt x="3650" y="215"/>
                  </a:cubicBezTo>
                  <a:cubicBezTo>
                    <a:pt x="3650" y="215"/>
                    <a:pt x="3754" y="135"/>
                    <a:pt x="385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0"/>
            <p:cNvSpPr/>
            <p:nvPr/>
          </p:nvSpPr>
          <p:spPr>
            <a:xfrm>
              <a:off x="5006461" y="4268468"/>
              <a:ext cx="25438" cy="22602"/>
            </a:xfrm>
            <a:custGeom>
              <a:avLst/>
              <a:gdLst/>
              <a:ahLst/>
              <a:cxnLst/>
              <a:rect l="l" t="t" r="r" b="b"/>
              <a:pathLst>
                <a:path w="278" h="247" extrusionOk="0">
                  <a:moveTo>
                    <a:pt x="142" y="0"/>
                  </a:moveTo>
                  <a:cubicBezTo>
                    <a:pt x="109" y="0"/>
                    <a:pt x="76" y="14"/>
                    <a:pt x="50" y="40"/>
                  </a:cubicBezTo>
                  <a:cubicBezTo>
                    <a:pt x="1" y="89"/>
                    <a:pt x="7" y="163"/>
                    <a:pt x="56" y="212"/>
                  </a:cubicBezTo>
                  <a:cubicBezTo>
                    <a:pt x="76" y="235"/>
                    <a:pt x="105" y="246"/>
                    <a:pt x="134" y="246"/>
                  </a:cubicBezTo>
                  <a:cubicBezTo>
                    <a:pt x="167" y="246"/>
                    <a:pt x="202" y="232"/>
                    <a:pt x="228" y="206"/>
                  </a:cubicBezTo>
                  <a:cubicBezTo>
                    <a:pt x="277" y="157"/>
                    <a:pt x="271" y="83"/>
                    <a:pt x="222" y="34"/>
                  </a:cubicBezTo>
                  <a:cubicBezTo>
                    <a:pt x="199" y="11"/>
                    <a:pt x="171" y="0"/>
                    <a:pt x="14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0"/>
            <p:cNvSpPr/>
            <p:nvPr/>
          </p:nvSpPr>
          <p:spPr>
            <a:xfrm>
              <a:off x="5116084" y="4147042"/>
              <a:ext cx="24889" cy="22602"/>
            </a:xfrm>
            <a:custGeom>
              <a:avLst/>
              <a:gdLst/>
              <a:ahLst/>
              <a:cxnLst/>
              <a:rect l="l" t="t" r="r" b="b"/>
              <a:pathLst>
                <a:path w="272" h="247" extrusionOk="0">
                  <a:moveTo>
                    <a:pt x="139" y="0"/>
                  </a:moveTo>
                  <a:cubicBezTo>
                    <a:pt x="105" y="0"/>
                    <a:pt x="70" y="14"/>
                    <a:pt x="44" y="40"/>
                  </a:cubicBezTo>
                  <a:cubicBezTo>
                    <a:pt x="1" y="89"/>
                    <a:pt x="1" y="163"/>
                    <a:pt x="50" y="212"/>
                  </a:cubicBezTo>
                  <a:cubicBezTo>
                    <a:pt x="73" y="235"/>
                    <a:pt x="103" y="246"/>
                    <a:pt x="132" y="246"/>
                  </a:cubicBezTo>
                  <a:cubicBezTo>
                    <a:pt x="166" y="246"/>
                    <a:pt x="199" y="232"/>
                    <a:pt x="222" y="206"/>
                  </a:cubicBezTo>
                  <a:cubicBezTo>
                    <a:pt x="271" y="157"/>
                    <a:pt x="271" y="83"/>
                    <a:pt x="222" y="34"/>
                  </a:cubicBezTo>
                  <a:cubicBezTo>
                    <a:pt x="199" y="11"/>
                    <a:pt x="169" y="0"/>
                    <a:pt x="13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0"/>
            <p:cNvSpPr/>
            <p:nvPr/>
          </p:nvSpPr>
          <p:spPr>
            <a:xfrm>
              <a:off x="4851910" y="4374980"/>
              <a:ext cx="25347" cy="22602"/>
            </a:xfrm>
            <a:custGeom>
              <a:avLst/>
              <a:gdLst/>
              <a:ahLst/>
              <a:cxnLst/>
              <a:rect l="l" t="t" r="r" b="b"/>
              <a:pathLst>
                <a:path w="277" h="247" extrusionOk="0">
                  <a:moveTo>
                    <a:pt x="136" y="0"/>
                  </a:moveTo>
                  <a:cubicBezTo>
                    <a:pt x="105" y="0"/>
                    <a:pt x="74" y="13"/>
                    <a:pt x="50" y="37"/>
                  </a:cubicBezTo>
                  <a:cubicBezTo>
                    <a:pt x="0" y="86"/>
                    <a:pt x="7" y="166"/>
                    <a:pt x="56" y="215"/>
                  </a:cubicBezTo>
                  <a:cubicBezTo>
                    <a:pt x="76" y="236"/>
                    <a:pt x="106" y="247"/>
                    <a:pt x="136" y="247"/>
                  </a:cubicBezTo>
                  <a:cubicBezTo>
                    <a:pt x="169" y="247"/>
                    <a:pt x="202" y="235"/>
                    <a:pt x="228" y="209"/>
                  </a:cubicBezTo>
                  <a:cubicBezTo>
                    <a:pt x="277" y="160"/>
                    <a:pt x="271" y="80"/>
                    <a:pt x="222" y="37"/>
                  </a:cubicBezTo>
                  <a:cubicBezTo>
                    <a:pt x="197" y="13"/>
                    <a:pt x="166" y="0"/>
                    <a:pt x="1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0"/>
            <p:cNvSpPr/>
            <p:nvPr/>
          </p:nvSpPr>
          <p:spPr>
            <a:xfrm>
              <a:off x="4720326" y="4264808"/>
              <a:ext cx="24889" cy="22602"/>
            </a:xfrm>
            <a:custGeom>
              <a:avLst/>
              <a:gdLst/>
              <a:ahLst/>
              <a:cxnLst/>
              <a:rect l="l" t="t" r="r" b="b"/>
              <a:pathLst>
                <a:path w="272" h="247" extrusionOk="0">
                  <a:moveTo>
                    <a:pt x="133" y="0"/>
                  </a:moveTo>
                  <a:cubicBezTo>
                    <a:pt x="101" y="0"/>
                    <a:pt x="68" y="13"/>
                    <a:pt x="44" y="37"/>
                  </a:cubicBezTo>
                  <a:cubicBezTo>
                    <a:pt x="1" y="86"/>
                    <a:pt x="1" y="166"/>
                    <a:pt x="50" y="215"/>
                  </a:cubicBezTo>
                  <a:cubicBezTo>
                    <a:pt x="74" y="236"/>
                    <a:pt x="105" y="247"/>
                    <a:pt x="135" y="247"/>
                  </a:cubicBezTo>
                  <a:cubicBezTo>
                    <a:pt x="168" y="247"/>
                    <a:pt x="200" y="235"/>
                    <a:pt x="222" y="209"/>
                  </a:cubicBezTo>
                  <a:cubicBezTo>
                    <a:pt x="271" y="160"/>
                    <a:pt x="271" y="86"/>
                    <a:pt x="222" y="37"/>
                  </a:cubicBezTo>
                  <a:cubicBezTo>
                    <a:pt x="197" y="13"/>
                    <a:pt x="165" y="0"/>
                    <a:pt x="13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0"/>
            <p:cNvSpPr/>
            <p:nvPr/>
          </p:nvSpPr>
          <p:spPr>
            <a:xfrm>
              <a:off x="4879453" y="4245043"/>
              <a:ext cx="24798" cy="22602"/>
            </a:xfrm>
            <a:custGeom>
              <a:avLst/>
              <a:gdLst/>
              <a:ahLst/>
              <a:cxnLst/>
              <a:rect l="l" t="t" r="r" b="b"/>
              <a:pathLst>
                <a:path w="271" h="247" extrusionOk="0">
                  <a:moveTo>
                    <a:pt x="136" y="0"/>
                  </a:moveTo>
                  <a:cubicBezTo>
                    <a:pt x="104" y="0"/>
                    <a:pt x="72" y="13"/>
                    <a:pt x="50" y="38"/>
                  </a:cubicBezTo>
                  <a:cubicBezTo>
                    <a:pt x="0" y="87"/>
                    <a:pt x="0" y="167"/>
                    <a:pt x="50" y="210"/>
                  </a:cubicBezTo>
                  <a:cubicBezTo>
                    <a:pt x="74" y="235"/>
                    <a:pt x="106" y="247"/>
                    <a:pt x="139" y="247"/>
                  </a:cubicBezTo>
                  <a:cubicBezTo>
                    <a:pt x="171" y="247"/>
                    <a:pt x="203" y="235"/>
                    <a:pt x="228" y="210"/>
                  </a:cubicBezTo>
                  <a:cubicBezTo>
                    <a:pt x="271" y="161"/>
                    <a:pt x="271" y="81"/>
                    <a:pt x="222" y="32"/>
                  </a:cubicBezTo>
                  <a:cubicBezTo>
                    <a:pt x="198" y="11"/>
                    <a:pt x="167" y="0"/>
                    <a:pt x="1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0"/>
            <p:cNvSpPr/>
            <p:nvPr/>
          </p:nvSpPr>
          <p:spPr>
            <a:xfrm>
              <a:off x="5007651" y="4131852"/>
              <a:ext cx="24798" cy="22602"/>
            </a:xfrm>
            <a:custGeom>
              <a:avLst/>
              <a:gdLst/>
              <a:ahLst/>
              <a:cxnLst/>
              <a:rect l="l" t="t" r="r" b="b"/>
              <a:pathLst>
                <a:path w="271" h="247" extrusionOk="0">
                  <a:moveTo>
                    <a:pt x="138" y="0"/>
                  </a:moveTo>
                  <a:cubicBezTo>
                    <a:pt x="104" y="0"/>
                    <a:pt x="69" y="14"/>
                    <a:pt x="43" y="40"/>
                  </a:cubicBezTo>
                  <a:cubicBezTo>
                    <a:pt x="0" y="89"/>
                    <a:pt x="0" y="163"/>
                    <a:pt x="49" y="212"/>
                  </a:cubicBezTo>
                  <a:cubicBezTo>
                    <a:pt x="72" y="235"/>
                    <a:pt x="102" y="246"/>
                    <a:pt x="132" y="246"/>
                  </a:cubicBezTo>
                  <a:cubicBezTo>
                    <a:pt x="165" y="246"/>
                    <a:pt x="198" y="232"/>
                    <a:pt x="221" y="206"/>
                  </a:cubicBezTo>
                  <a:cubicBezTo>
                    <a:pt x="270" y="157"/>
                    <a:pt x="270" y="83"/>
                    <a:pt x="221" y="34"/>
                  </a:cubicBezTo>
                  <a:cubicBezTo>
                    <a:pt x="198" y="11"/>
                    <a:pt x="168" y="0"/>
                    <a:pt x="13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0"/>
            <p:cNvSpPr/>
            <p:nvPr/>
          </p:nvSpPr>
          <p:spPr>
            <a:xfrm>
              <a:off x="5026135" y="4257488"/>
              <a:ext cx="12536" cy="11347"/>
            </a:xfrm>
            <a:custGeom>
              <a:avLst/>
              <a:gdLst/>
              <a:ahLst/>
              <a:cxnLst/>
              <a:rect l="l" t="t" r="r" b="b"/>
              <a:pathLst>
                <a:path w="137" h="124" extrusionOk="0">
                  <a:moveTo>
                    <a:pt x="68" y="0"/>
                  </a:moveTo>
                  <a:cubicBezTo>
                    <a:pt x="53" y="0"/>
                    <a:pt x="38" y="7"/>
                    <a:pt x="25" y="19"/>
                  </a:cubicBezTo>
                  <a:cubicBezTo>
                    <a:pt x="1" y="43"/>
                    <a:pt x="7" y="80"/>
                    <a:pt x="32" y="105"/>
                  </a:cubicBezTo>
                  <a:cubicBezTo>
                    <a:pt x="44" y="117"/>
                    <a:pt x="59" y="123"/>
                    <a:pt x="75" y="123"/>
                  </a:cubicBezTo>
                  <a:cubicBezTo>
                    <a:pt x="90" y="123"/>
                    <a:pt x="105" y="117"/>
                    <a:pt x="118" y="105"/>
                  </a:cubicBezTo>
                  <a:cubicBezTo>
                    <a:pt x="136" y="80"/>
                    <a:pt x="136" y="43"/>
                    <a:pt x="111" y="19"/>
                  </a:cubicBezTo>
                  <a:cubicBezTo>
                    <a:pt x="99" y="7"/>
                    <a:pt x="84" y="0"/>
                    <a:pt x="6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4882838" y="4381111"/>
              <a:ext cx="12445" cy="11438"/>
            </a:xfrm>
            <a:custGeom>
              <a:avLst/>
              <a:gdLst/>
              <a:ahLst/>
              <a:cxnLst/>
              <a:rect l="l" t="t" r="r" b="b"/>
              <a:pathLst>
                <a:path w="136" h="125" extrusionOk="0">
                  <a:moveTo>
                    <a:pt x="68" y="1"/>
                  </a:moveTo>
                  <a:cubicBezTo>
                    <a:pt x="52" y="1"/>
                    <a:pt x="37" y="7"/>
                    <a:pt x="25" y="19"/>
                  </a:cubicBezTo>
                  <a:cubicBezTo>
                    <a:pt x="0" y="44"/>
                    <a:pt x="0" y="87"/>
                    <a:pt x="25" y="112"/>
                  </a:cubicBezTo>
                  <a:cubicBezTo>
                    <a:pt x="36" y="120"/>
                    <a:pt x="52" y="125"/>
                    <a:pt x="67" y="125"/>
                  </a:cubicBezTo>
                  <a:cubicBezTo>
                    <a:pt x="84" y="125"/>
                    <a:pt x="101" y="119"/>
                    <a:pt x="111" y="105"/>
                  </a:cubicBezTo>
                  <a:cubicBezTo>
                    <a:pt x="135" y="81"/>
                    <a:pt x="135" y="44"/>
                    <a:pt x="111" y="19"/>
                  </a:cubicBezTo>
                  <a:cubicBezTo>
                    <a:pt x="99" y="7"/>
                    <a:pt x="83" y="1"/>
                    <a:pt x="6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4909832" y="4250167"/>
              <a:ext cx="12445" cy="11347"/>
            </a:xfrm>
            <a:custGeom>
              <a:avLst/>
              <a:gdLst/>
              <a:ahLst/>
              <a:cxnLst/>
              <a:rect l="l" t="t" r="r" b="b"/>
              <a:pathLst>
                <a:path w="136" h="124" extrusionOk="0">
                  <a:moveTo>
                    <a:pt x="65" y="1"/>
                  </a:moveTo>
                  <a:cubicBezTo>
                    <a:pt x="49" y="1"/>
                    <a:pt x="34" y="7"/>
                    <a:pt x="25" y="19"/>
                  </a:cubicBezTo>
                  <a:cubicBezTo>
                    <a:pt x="0" y="44"/>
                    <a:pt x="0" y="80"/>
                    <a:pt x="25" y="105"/>
                  </a:cubicBezTo>
                  <a:cubicBezTo>
                    <a:pt x="37" y="117"/>
                    <a:pt x="52" y="123"/>
                    <a:pt x="68" y="123"/>
                  </a:cubicBezTo>
                  <a:cubicBezTo>
                    <a:pt x="83" y="123"/>
                    <a:pt x="98" y="117"/>
                    <a:pt x="111" y="105"/>
                  </a:cubicBezTo>
                  <a:cubicBezTo>
                    <a:pt x="135" y="80"/>
                    <a:pt x="135" y="44"/>
                    <a:pt x="111" y="19"/>
                  </a:cubicBezTo>
                  <a:cubicBezTo>
                    <a:pt x="98" y="7"/>
                    <a:pt x="82" y="1"/>
                    <a:pt x="6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4996396" y="4151251"/>
              <a:ext cx="12445" cy="11621"/>
            </a:xfrm>
            <a:custGeom>
              <a:avLst/>
              <a:gdLst/>
              <a:ahLst/>
              <a:cxnLst/>
              <a:rect l="l" t="t" r="r" b="b"/>
              <a:pathLst>
                <a:path w="136" h="127" extrusionOk="0">
                  <a:moveTo>
                    <a:pt x="70" y="1"/>
                  </a:moveTo>
                  <a:cubicBezTo>
                    <a:pt x="54" y="1"/>
                    <a:pt x="38" y="9"/>
                    <a:pt x="25" y="25"/>
                  </a:cubicBezTo>
                  <a:cubicBezTo>
                    <a:pt x="0" y="49"/>
                    <a:pt x="0" y="86"/>
                    <a:pt x="25" y="111"/>
                  </a:cubicBezTo>
                  <a:cubicBezTo>
                    <a:pt x="36" y="122"/>
                    <a:pt x="50" y="126"/>
                    <a:pt x="64" y="126"/>
                  </a:cubicBezTo>
                  <a:cubicBezTo>
                    <a:pt x="82" y="126"/>
                    <a:pt x="100" y="119"/>
                    <a:pt x="111" y="105"/>
                  </a:cubicBezTo>
                  <a:cubicBezTo>
                    <a:pt x="135" y="80"/>
                    <a:pt x="135" y="43"/>
                    <a:pt x="111" y="19"/>
                  </a:cubicBezTo>
                  <a:cubicBezTo>
                    <a:pt x="99" y="7"/>
                    <a:pt x="85" y="1"/>
                    <a:pt x="7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4745124" y="4281096"/>
              <a:ext cx="12994" cy="11347"/>
            </a:xfrm>
            <a:custGeom>
              <a:avLst/>
              <a:gdLst/>
              <a:ahLst/>
              <a:cxnLst/>
              <a:rect l="l" t="t" r="r" b="b"/>
              <a:pathLst>
                <a:path w="142" h="124" extrusionOk="0">
                  <a:moveTo>
                    <a:pt x="68" y="0"/>
                  </a:moveTo>
                  <a:cubicBezTo>
                    <a:pt x="52" y="0"/>
                    <a:pt x="37" y="7"/>
                    <a:pt x="25" y="19"/>
                  </a:cubicBezTo>
                  <a:cubicBezTo>
                    <a:pt x="0" y="43"/>
                    <a:pt x="6" y="80"/>
                    <a:pt x="31" y="105"/>
                  </a:cubicBezTo>
                  <a:cubicBezTo>
                    <a:pt x="43" y="117"/>
                    <a:pt x="58" y="123"/>
                    <a:pt x="74" y="123"/>
                  </a:cubicBezTo>
                  <a:cubicBezTo>
                    <a:pt x="89" y="123"/>
                    <a:pt x="105" y="117"/>
                    <a:pt x="117" y="105"/>
                  </a:cubicBezTo>
                  <a:cubicBezTo>
                    <a:pt x="141" y="80"/>
                    <a:pt x="135" y="43"/>
                    <a:pt x="111" y="19"/>
                  </a:cubicBezTo>
                  <a:cubicBezTo>
                    <a:pt x="98" y="7"/>
                    <a:pt x="83" y="0"/>
                    <a:pt x="6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4170017" y="4105133"/>
              <a:ext cx="293548" cy="302424"/>
            </a:xfrm>
            <a:custGeom>
              <a:avLst/>
              <a:gdLst/>
              <a:ahLst/>
              <a:cxnLst/>
              <a:rect l="l" t="t" r="r" b="b"/>
              <a:pathLst>
                <a:path w="3208" h="3305" extrusionOk="0">
                  <a:moveTo>
                    <a:pt x="1731" y="0"/>
                  </a:moveTo>
                  <a:cubicBezTo>
                    <a:pt x="1722" y="0"/>
                    <a:pt x="1712" y="0"/>
                    <a:pt x="1702" y="0"/>
                  </a:cubicBezTo>
                  <a:cubicBezTo>
                    <a:pt x="1702" y="0"/>
                    <a:pt x="1831" y="572"/>
                    <a:pt x="1438" y="1057"/>
                  </a:cubicBezTo>
                  <a:cubicBezTo>
                    <a:pt x="1389" y="1119"/>
                    <a:pt x="1327" y="1174"/>
                    <a:pt x="1266" y="1217"/>
                  </a:cubicBezTo>
                  <a:cubicBezTo>
                    <a:pt x="1082" y="1346"/>
                    <a:pt x="621" y="1672"/>
                    <a:pt x="277" y="1887"/>
                  </a:cubicBezTo>
                  <a:cubicBezTo>
                    <a:pt x="74" y="2016"/>
                    <a:pt x="0" y="2274"/>
                    <a:pt x="117" y="2482"/>
                  </a:cubicBezTo>
                  <a:cubicBezTo>
                    <a:pt x="264" y="2759"/>
                    <a:pt x="541" y="3109"/>
                    <a:pt x="1008" y="3281"/>
                  </a:cubicBezTo>
                  <a:cubicBezTo>
                    <a:pt x="1053" y="3297"/>
                    <a:pt x="1098" y="3305"/>
                    <a:pt x="1143" y="3305"/>
                  </a:cubicBezTo>
                  <a:cubicBezTo>
                    <a:pt x="1270" y="3305"/>
                    <a:pt x="1391" y="3243"/>
                    <a:pt x="1469" y="3134"/>
                  </a:cubicBezTo>
                  <a:cubicBezTo>
                    <a:pt x="1604" y="2943"/>
                    <a:pt x="1800" y="2661"/>
                    <a:pt x="1985" y="2372"/>
                  </a:cubicBezTo>
                  <a:cubicBezTo>
                    <a:pt x="2083" y="2230"/>
                    <a:pt x="2239" y="2147"/>
                    <a:pt x="2406" y="2147"/>
                  </a:cubicBezTo>
                  <a:cubicBezTo>
                    <a:pt x="2427" y="2147"/>
                    <a:pt x="2448" y="2148"/>
                    <a:pt x="2470" y="2151"/>
                  </a:cubicBezTo>
                  <a:cubicBezTo>
                    <a:pt x="2636" y="2175"/>
                    <a:pt x="2851" y="2212"/>
                    <a:pt x="3047" y="2280"/>
                  </a:cubicBezTo>
                  <a:cubicBezTo>
                    <a:pt x="3047" y="2280"/>
                    <a:pt x="3207" y="1856"/>
                    <a:pt x="3201" y="1457"/>
                  </a:cubicBezTo>
                  <a:cubicBezTo>
                    <a:pt x="3201" y="1457"/>
                    <a:pt x="2544" y="1340"/>
                    <a:pt x="2163" y="1315"/>
                  </a:cubicBezTo>
                  <a:cubicBezTo>
                    <a:pt x="2163" y="1315"/>
                    <a:pt x="2427" y="861"/>
                    <a:pt x="2458" y="209"/>
                  </a:cubicBezTo>
                  <a:cubicBezTo>
                    <a:pt x="2458" y="209"/>
                    <a:pt x="2085" y="0"/>
                    <a:pt x="1731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0"/>
            <p:cNvSpPr/>
            <p:nvPr/>
          </p:nvSpPr>
          <p:spPr>
            <a:xfrm>
              <a:off x="4203691" y="4109067"/>
              <a:ext cx="259874" cy="277169"/>
            </a:xfrm>
            <a:custGeom>
              <a:avLst/>
              <a:gdLst/>
              <a:ahLst/>
              <a:cxnLst/>
              <a:rect l="l" t="t" r="r" b="b"/>
              <a:pathLst>
                <a:path w="2840" h="3029" extrusionOk="0">
                  <a:moveTo>
                    <a:pt x="1660" y="1"/>
                  </a:moveTo>
                  <a:lnTo>
                    <a:pt x="1660" y="1"/>
                  </a:lnTo>
                  <a:cubicBezTo>
                    <a:pt x="1672" y="326"/>
                    <a:pt x="1629" y="996"/>
                    <a:pt x="1137" y="1352"/>
                  </a:cubicBezTo>
                  <a:cubicBezTo>
                    <a:pt x="1137" y="1352"/>
                    <a:pt x="511" y="1672"/>
                    <a:pt x="161" y="1960"/>
                  </a:cubicBezTo>
                  <a:cubicBezTo>
                    <a:pt x="25" y="2065"/>
                    <a:pt x="1" y="2261"/>
                    <a:pt x="111" y="2396"/>
                  </a:cubicBezTo>
                  <a:cubicBezTo>
                    <a:pt x="277" y="2605"/>
                    <a:pt x="548" y="2900"/>
                    <a:pt x="818" y="3005"/>
                  </a:cubicBezTo>
                  <a:cubicBezTo>
                    <a:pt x="860" y="3021"/>
                    <a:pt x="903" y="3028"/>
                    <a:pt x="947" y="3028"/>
                  </a:cubicBezTo>
                  <a:cubicBezTo>
                    <a:pt x="1068" y="3028"/>
                    <a:pt x="1188" y="2968"/>
                    <a:pt x="1260" y="2863"/>
                  </a:cubicBezTo>
                  <a:cubicBezTo>
                    <a:pt x="1371" y="2704"/>
                    <a:pt x="1494" y="2519"/>
                    <a:pt x="1617" y="2329"/>
                  </a:cubicBezTo>
                  <a:cubicBezTo>
                    <a:pt x="1709" y="2187"/>
                    <a:pt x="1869" y="2104"/>
                    <a:pt x="2037" y="2104"/>
                  </a:cubicBezTo>
                  <a:cubicBezTo>
                    <a:pt x="2059" y="2104"/>
                    <a:pt x="2080" y="2105"/>
                    <a:pt x="2102" y="2108"/>
                  </a:cubicBezTo>
                  <a:cubicBezTo>
                    <a:pt x="2268" y="2132"/>
                    <a:pt x="2483" y="2169"/>
                    <a:pt x="2679" y="2237"/>
                  </a:cubicBezTo>
                  <a:cubicBezTo>
                    <a:pt x="2679" y="2237"/>
                    <a:pt x="2839" y="1813"/>
                    <a:pt x="2833" y="1414"/>
                  </a:cubicBezTo>
                  <a:cubicBezTo>
                    <a:pt x="2833" y="1414"/>
                    <a:pt x="2176" y="1297"/>
                    <a:pt x="1795" y="1272"/>
                  </a:cubicBezTo>
                  <a:cubicBezTo>
                    <a:pt x="1795" y="1272"/>
                    <a:pt x="2059" y="818"/>
                    <a:pt x="2084" y="166"/>
                  </a:cubicBezTo>
                  <a:cubicBezTo>
                    <a:pt x="2084" y="166"/>
                    <a:pt x="1899" y="62"/>
                    <a:pt x="1660" y="1"/>
                  </a:cubicBezTo>
                  <a:close/>
                </a:path>
              </a:pathLst>
            </a:custGeom>
            <a:solidFill>
              <a:srgbClr val="C0E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0"/>
            <p:cNvSpPr/>
            <p:nvPr/>
          </p:nvSpPr>
          <p:spPr>
            <a:xfrm>
              <a:off x="4225652" y="4111904"/>
              <a:ext cx="240109" cy="257678"/>
            </a:xfrm>
            <a:custGeom>
              <a:avLst/>
              <a:gdLst/>
              <a:ahLst/>
              <a:cxnLst/>
              <a:rect l="l" t="t" r="r" b="b"/>
              <a:pathLst>
                <a:path w="2624" h="2816" extrusionOk="0">
                  <a:moveTo>
                    <a:pt x="1530" y="0"/>
                  </a:moveTo>
                  <a:cubicBezTo>
                    <a:pt x="1555" y="418"/>
                    <a:pt x="1444" y="762"/>
                    <a:pt x="1321" y="1014"/>
                  </a:cubicBezTo>
                  <a:cubicBezTo>
                    <a:pt x="1198" y="1254"/>
                    <a:pt x="1002" y="1450"/>
                    <a:pt x="762" y="1567"/>
                  </a:cubicBezTo>
                  <a:cubicBezTo>
                    <a:pt x="510" y="1690"/>
                    <a:pt x="295" y="1831"/>
                    <a:pt x="148" y="1942"/>
                  </a:cubicBezTo>
                  <a:cubicBezTo>
                    <a:pt x="25" y="2034"/>
                    <a:pt x="0" y="2212"/>
                    <a:pt x="86" y="2335"/>
                  </a:cubicBezTo>
                  <a:cubicBezTo>
                    <a:pt x="271" y="2605"/>
                    <a:pt x="504" y="2734"/>
                    <a:pt x="664" y="2802"/>
                  </a:cubicBezTo>
                  <a:cubicBezTo>
                    <a:pt x="691" y="2811"/>
                    <a:pt x="719" y="2816"/>
                    <a:pt x="747" y="2816"/>
                  </a:cubicBezTo>
                  <a:cubicBezTo>
                    <a:pt x="826" y="2816"/>
                    <a:pt x="901" y="2779"/>
                    <a:pt x="947" y="2716"/>
                  </a:cubicBezTo>
                  <a:cubicBezTo>
                    <a:pt x="1057" y="2544"/>
                    <a:pt x="1241" y="2304"/>
                    <a:pt x="1364" y="2138"/>
                  </a:cubicBezTo>
                  <a:cubicBezTo>
                    <a:pt x="1468" y="2000"/>
                    <a:pt x="1625" y="1916"/>
                    <a:pt x="1796" y="1916"/>
                  </a:cubicBezTo>
                  <a:cubicBezTo>
                    <a:pt x="1808" y="1916"/>
                    <a:pt x="1820" y="1916"/>
                    <a:pt x="1831" y="1917"/>
                  </a:cubicBezTo>
                  <a:cubicBezTo>
                    <a:pt x="2138" y="1935"/>
                    <a:pt x="2495" y="2046"/>
                    <a:pt x="2495" y="2046"/>
                  </a:cubicBezTo>
                  <a:cubicBezTo>
                    <a:pt x="2624" y="1782"/>
                    <a:pt x="2593" y="1469"/>
                    <a:pt x="2593" y="1469"/>
                  </a:cubicBezTo>
                  <a:cubicBezTo>
                    <a:pt x="2237" y="1346"/>
                    <a:pt x="1407" y="1321"/>
                    <a:pt x="1407" y="1321"/>
                  </a:cubicBezTo>
                  <a:cubicBezTo>
                    <a:pt x="1678" y="1081"/>
                    <a:pt x="1807" y="117"/>
                    <a:pt x="1807" y="117"/>
                  </a:cubicBezTo>
                  <a:cubicBezTo>
                    <a:pt x="1678" y="19"/>
                    <a:pt x="1530" y="0"/>
                    <a:pt x="1530" y="0"/>
                  </a:cubicBezTo>
                  <a:close/>
                </a:path>
              </a:pathLst>
            </a:custGeom>
            <a:solidFill>
              <a:srgbClr val="D6F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0"/>
            <p:cNvSpPr/>
            <p:nvPr/>
          </p:nvSpPr>
          <p:spPr>
            <a:xfrm>
              <a:off x="4317248" y="4286769"/>
              <a:ext cx="46210" cy="40262"/>
            </a:xfrm>
            <a:custGeom>
              <a:avLst/>
              <a:gdLst/>
              <a:ahLst/>
              <a:cxnLst/>
              <a:rect l="l" t="t" r="r" b="b"/>
              <a:pathLst>
                <a:path w="505" h="440" extrusionOk="0">
                  <a:moveTo>
                    <a:pt x="330" y="0"/>
                  </a:moveTo>
                  <a:cubicBezTo>
                    <a:pt x="265" y="0"/>
                    <a:pt x="189" y="32"/>
                    <a:pt x="130" y="92"/>
                  </a:cubicBezTo>
                  <a:cubicBezTo>
                    <a:pt x="25" y="184"/>
                    <a:pt x="1" y="325"/>
                    <a:pt x="68" y="399"/>
                  </a:cubicBezTo>
                  <a:cubicBezTo>
                    <a:pt x="98" y="426"/>
                    <a:pt x="137" y="439"/>
                    <a:pt x="180" y="439"/>
                  </a:cubicBezTo>
                  <a:cubicBezTo>
                    <a:pt x="245" y="439"/>
                    <a:pt x="319" y="409"/>
                    <a:pt x="382" y="350"/>
                  </a:cubicBezTo>
                  <a:cubicBezTo>
                    <a:pt x="480" y="252"/>
                    <a:pt x="505" y="117"/>
                    <a:pt x="437" y="43"/>
                  </a:cubicBezTo>
                  <a:cubicBezTo>
                    <a:pt x="410" y="14"/>
                    <a:pt x="372" y="0"/>
                    <a:pt x="330" y="0"/>
                  </a:cubicBezTo>
                  <a:close/>
                </a:path>
              </a:pathLst>
            </a:custGeom>
            <a:solidFill>
              <a:srgbClr val="EAF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0"/>
            <p:cNvSpPr/>
            <p:nvPr/>
          </p:nvSpPr>
          <p:spPr>
            <a:xfrm>
              <a:off x="4310568" y="4331607"/>
              <a:ext cx="20314" cy="17660"/>
            </a:xfrm>
            <a:custGeom>
              <a:avLst/>
              <a:gdLst/>
              <a:ahLst/>
              <a:cxnLst/>
              <a:rect l="l" t="t" r="r" b="b"/>
              <a:pathLst>
                <a:path w="222" h="193" extrusionOk="0">
                  <a:moveTo>
                    <a:pt x="140" y="1"/>
                  </a:moveTo>
                  <a:cubicBezTo>
                    <a:pt x="112" y="1"/>
                    <a:pt x="81" y="13"/>
                    <a:pt x="55" y="38"/>
                  </a:cubicBezTo>
                  <a:cubicBezTo>
                    <a:pt x="12" y="81"/>
                    <a:pt x="0" y="143"/>
                    <a:pt x="31" y="173"/>
                  </a:cubicBezTo>
                  <a:cubicBezTo>
                    <a:pt x="44" y="186"/>
                    <a:pt x="62" y="193"/>
                    <a:pt x="82" y="193"/>
                  </a:cubicBezTo>
                  <a:cubicBezTo>
                    <a:pt x="110" y="193"/>
                    <a:pt x="141" y="180"/>
                    <a:pt x="166" y="155"/>
                  </a:cubicBezTo>
                  <a:cubicBezTo>
                    <a:pt x="209" y="112"/>
                    <a:pt x="221" y="50"/>
                    <a:pt x="191" y="20"/>
                  </a:cubicBezTo>
                  <a:cubicBezTo>
                    <a:pt x="178" y="7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EAF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0"/>
            <p:cNvSpPr/>
            <p:nvPr/>
          </p:nvSpPr>
          <p:spPr>
            <a:xfrm>
              <a:off x="4322372" y="4105133"/>
              <a:ext cx="72563" cy="79335"/>
            </a:xfrm>
            <a:custGeom>
              <a:avLst/>
              <a:gdLst/>
              <a:ahLst/>
              <a:cxnLst/>
              <a:rect l="l" t="t" r="r" b="b"/>
              <a:pathLst>
                <a:path w="793" h="867" extrusionOk="0">
                  <a:moveTo>
                    <a:pt x="66" y="0"/>
                  </a:moveTo>
                  <a:cubicBezTo>
                    <a:pt x="57" y="0"/>
                    <a:pt x="47" y="0"/>
                    <a:pt x="37" y="0"/>
                  </a:cubicBezTo>
                  <a:cubicBezTo>
                    <a:pt x="37" y="0"/>
                    <a:pt x="105" y="289"/>
                    <a:pt x="0" y="633"/>
                  </a:cubicBezTo>
                  <a:cubicBezTo>
                    <a:pt x="19" y="627"/>
                    <a:pt x="43" y="627"/>
                    <a:pt x="68" y="621"/>
                  </a:cubicBezTo>
                  <a:cubicBezTo>
                    <a:pt x="221" y="596"/>
                    <a:pt x="338" y="523"/>
                    <a:pt x="338" y="523"/>
                  </a:cubicBezTo>
                  <a:cubicBezTo>
                    <a:pt x="436" y="750"/>
                    <a:pt x="572" y="836"/>
                    <a:pt x="676" y="867"/>
                  </a:cubicBezTo>
                  <a:cubicBezTo>
                    <a:pt x="731" y="689"/>
                    <a:pt x="780" y="461"/>
                    <a:pt x="793" y="209"/>
                  </a:cubicBezTo>
                  <a:cubicBezTo>
                    <a:pt x="793" y="209"/>
                    <a:pt x="420" y="0"/>
                    <a:pt x="6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0"/>
            <p:cNvSpPr/>
            <p:nvPr/>
          </p:nvSpPr>
          <p:spPr>
            <a:xfrm>
              <a:off x="4401615" y="4228847"/>
              <a:ext cx="61949" cy="84917"/>
            </a:xfrm>
            <a:custGeom>
              <a:avLst/>
              <a:gdLst/>
              <a:ahLst/>
              <a:cxnLst/>
              <a:rect l="l" t="t" r="r" b="b"/>
              <a:pathLst>
                <a:path w="677" h="928" extrusionOk="0">
                  <a:moveTo>
                    <a:pt x="0" y="0"/>
                  </a:moveTo>
                  <a:cubicBezTo>
                    <a:pt x="86" y="215"/>
                    <a:pt x="246" y="350"/>
                    <a:pt x="246" y="350"/>
                  </a:cubicBezTo>
                  <a:cubicBezTo>
                    <a:pt x="123" y="516"/>
                    <a:pt x="80" y="676"/>
                    <a:pt x="93" y="823"/>
                  </a:cubicBezTo>
                  <a:cubicBezTo>
                    <a:pt x="228" y="842"/>
                    <a:pt x="375" y="879"/>
                    <a:pt x="516" y="928"/>
                  </a:cubicBezTo>
                  <a:cubicBezTo>
                    <a:pt x="516" y="928"/>
                    <a:pt x="676" y="504"/>
                    <a:pt x="670" y="105"/>
                  </a:cubicBezTo>
                  <a:cubicBezTo>
                    <a:pt x="670" y="105"/>
                    <a:pt x="332" y="43"/>
                    <a:pt x="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0"/>
            <p:cNvSpPr/>
            <p:nvPr/>
          </p:nvSpPr>
          <p:spPr>
            <a:xfrm>
              <a:off x="4251822" y="3937862"/>
              <a:ext cx="409027" cy="437302"/>
            </a:xfrm>
            <a:custGeom>
              <a:avLst/>
              <a:gdLst/>
              <a:ahLst/>
              <a:cxnLst/>
              <a:rect l="l" t="t" r="r" b="b"/>
              <a:pathLst>
                <a:path w="4470" h="4779" extrusionOk="0">
                  <a:moveTo>
                    <a:pt x="1412" y="0"/>
                  </a:moveTo>
                  <a:cubicBezTo>
                    <a:pt x="1267" y="0"/>
                    <a:pt x="1131" y="34"/>
                    <a:pt x="1023" y="71"/>
                  </a:cubicBezTo>
                  <a:cubicBezTo>
                    <a:pt x="857" y="127"/>
                    <a:pt x="710" y="219"/>
                    <a:pt x="587" y="348"/>
                  </a:cubicBezTo>
                  <a:cubicBezTo>
                    <a:pt x="151" y="778"/>
                    <a:pt x="427" y="1214"/>
                    <a:pt x="427" y="1214"/>
                  </a:cubicBezTo>
                  <a:cubicBezTo>
                    <a:pt x="415" y="1226"/>
                    <a:pt x="396" y="1239"/>
                    <a:pt x="384" y="1251"/>
                  </a:cubicBezTo>
                  <a:cubicBezTo>
                    <a:pt x="1" y="1640"/>
                    <a:pt x="284" y="2269"/>
                    <a:pt x="791" y="2269"/>
                  </a:cubicBezTo>
                  <a:cubicBezTo>
                    <a:pt x="828" y="2269"/>
                    <a:pt x="867" y="2266"/>
                    <a:pt x="906" y="2259"/>
                  </a:cubicBezTo>
                  <a:cubicBezTo>
                    <a:pt x="1078" y="2228"/>
                    <a:pt x="1207" y="2148"/>
                    <a:pt x="1207" y="2148"/>
                  </a:cubicBezTo>
                  <a:cubicBezTo>
                    <a:pt x="1356" y="2492"/>
                    <a:pt x="1582" y="2545"/>
                    <a:pt x="1706" y="2545"/>
                  </a:cubicBezTo>
                  <a:cubicBezTo>
                    <a:pt x="1762" y="2545"/>
                    <a:pt x="1797" y="2535"/>
                    <a:pt x="1797" y="2535"/>
                  </a:cubicBezTo>
                  <a:lnTo>
                    <a:pt x="1797" y="2535"/>
                  </a:lnTo>
                  <a:cubicBezTo>
                    <a:pt x="1607" y="3082"/>
                    <a:pt x="2080" y="3469"/>
                    <a:pt x="2080" y="3469"/>
                  </a:cubicBezTo>
                  <a:cubicBezTo>
                    <a:pt x="1809" y="3831"/>
                    <a:pt x="1895" y="4169"/>
                    <a:pt x="2037" y="4403"/>
                  </a:cubicBezTo>
                  <a:cubicBezTo>
                    <a:pt x="2178" y="4631"/>
                    <a:pt x="2426" y="4779"/>
                    <a:pt x="2688" y="4779"/>
                  </a:cubicBezTo>
                  <a:cubicBezTo>
                    <a:pt x="2757" y="4779"/>
                    <a:pt x="2828" y="4768"/>
                    <a:pt x="2897" y="4747"/>
                  </a:cubicBezTo>
                  <a:cubicBezTo>
                    <a:pt x="3259" y="4636"/>
                    <a:pt x="3358" y="4298"/>
                    <a:pt x="3358" y="4298"/>
                  </a:cubicBezTo>
                  <a:cubicBezTo>
                    <a:pt x="3460" y="4332"/>
                    <a:pt x="3557" y="4346"/>
                    <a:pt x="3646" y="4346"/>
                  </a:cubicBezTo>
                  <a:cubicBezTo>
                    <a:pt x="3767" y="4346"/>
                    <a:pt x="3874" y="4321"/>
                    <a:pt x="3966" y="4286"/>
                  </a:cubicBezTo>
                  <a:cubicBezTo>
                    <a:pt x="4267" y="4163"/>
                    <a:pt x="4470" y="3862"/>
                    <a:pt x="4470" y="3536"/>
                  </a:cubicBezTo>
                  <a:cubicBezTo>
                    <a:pt x="4463" y="3137"/>
                    <a:pt x="4175" y="2953"/>
                    <a:pt x="4175" y="2953"/>
                  </a:cubicBezTo>
                  <a:cubicBezTo>
                    <a:pt x="4451" y="2682"/>
                    <a:pt x="4365" y="2332"/>
                    <a:pt x="4365" y="2332"/>
                  </a:cubicBezTo>
                  <a:cubicBezTo>
                    <a:pt x="4171" y="1632"/>
                    <a:pt x="3665" y="1559"/>
                    <a:pt x="3462" y="1559"/>
                  </a:cubicBezTo>
                  <a:cubicBezTo>
                    <a:pt x="3408" y="1559"/>
                    <a:pt x="3376" y="1564"/>
                    <a:pt x="3376" y="1564"/>
                  </a:cubicBezTo>
                  <a:cubicBezTo>
                    <a:pt x="3456" y="1343"/>
                    <a:pt x="3388" y="1067"/>
                    <a:pt x="3321" y="889"/>
                  </a:cubicBezTo>
                  <a:cubicBezTo>
                    <a:pt x="3272" y="753"/>
                    <a:pt x="3210" y="631"/>
                    <a:pt x="3124" y="520"/>
                  </a:cubicBezTo>
                  <a:cubicBezTo>
                    <a:pt x="2912" y="256"/>
                    <a:pt x="2676" y="182"/>
                    <a:pt x="2478" y="182"/>
                  </a:cubicBezTo>
                  <a:cubicBezTo>
                    <a:pt x="2230" y="182"/>
                    <a:pt x="2043" y="299"/>
                    <a:pt x="2043" y="299"/>
                  </a:cubicBezTo>
                  <a:cubicBezTo>
                    <a:pt x="1851" y="70"/>
                    <a:pt x="1622" y="0"/>
                    <a:pt x="141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0"/>
            <p:cNvSpPr/>
            <p:nvPr/>
          </p:nvSpPr>
          <p:spPr>
            <a:xfrm>
              <a:off x="4303797" y="3950581"/>
              <a:ext cx="357053" cy="411681"/>
            </a:xfrm>
            <a:custGeom>
              <a:avLst/>
              <a:gdLst/>
              <a:ahLst/>
              <a:cxnLst/>
              <a:rect l="l" t="t" r="r" b="b"/>
              <a:pathLst>
                <a:path w="3902" h="4499" extrusionOk="0">
                  <a:moveTo>
                    <a:pt x="1125" y="0"/>
                  </a:moveTo>
                  <a:cubicBezTo>
                    <a:pt x="885" y="0"/>
                    <a:pt x="645" y="68"/>
                    <a:pt x="443" y="203"/>
                  </a:cubicBezTo>
                  <a:cubicBezTo>
                    <a:pt x="277" y="307"/>
                    <a:pt x="136" y="467"/>
                    <a:pt x="68" y="657"/>
                  </a:cubicBezTo>
                  <a:cubicBezTo>
                    <a:pt x="0" y="842"/>
                    <a:pt x="25" y="1069"/>
                    <a:pt x="148" y="1229"/>
                  </a:cubicBezTo>
                  <a:cubicBezTo>
                    <a:pt x="74" y="1321"/>
                    <a:pt x="13" y="1425"/>
                    <a:pt x="37" y="1542"/>
                  </a:cubicBezTo>
                  <a:cubicBezTo>
                    <a:pt x="62" y="1659"/>
                    <a:pt x="142" y="1757"/>
                    <a:pt x="252" y="1812"/>
                  </a:cubicBezTo>
                  <a:cubicBezTo>
                    <a:pt x="313" y="1841"/>
                    <a:pt x="384" y="1853"/>
                    <a:pt x="456" y="1853"/>
                  </a:cubicBezTo>
                  <a:cubicBezTo>
                    <a:pt x="495" y="1853"/>
                    <a:pt x="534" y="1849"/>
                    <a:pt x="572" y="1843"/>
                  </a:cubicBezTo>
                  <a:cubicBezTo>
                    <a:pt x="676" y="1831"/>
                    <a:pt x="781" y="1788"/>
                    <a:pt x="879" y="1751"/>
                  </a:cubicBezTo>
                  <a:lnTo>
                    <a:pt x="879" y="1751"/>
                  </a:lnTo>
                  <a:cubicBezTo>
                    <a:pt x="854" y="1837"/>
                    <a:pt x="916" y="1941"/>
                    <a:pt x="983" y="2009"/>
                  </a:cubicBezTo>
                  <a:cubicBezTo>
                    <a:pt x="1099" y="2130"/>
                    <a:pt x="1265" y="2202"/>
                    <a:pt x="1435" y="2202"/>
                  </a:cubicBezTo>
                  <a:cubicBezTo>
                    <a:pt x="1455" y="2202"/>
                    <a:pt x="1474" y="2201"/>
                    <a:pt x="1493" y="2199"/>
                  </a:cubicBezTo>
                  <a:lnTo>
                    <a:pt x="1493" y="2199"/>
                  </a:lnTo>
                  <a:cubicBezTo>
                    <a:pt x="1420" y="2408"/>
                    <a:pt x="1420" y="2611"/>
                    <a:pt x="1487" y="2814"/>
                  </a:cubicBezTo>
                  <a:cubicBezTo>
                    <a:pt x="1555" y="3017"/>
                    <a:pt x="1696" y="3201"/>
                    <a:pt x="1874" y="3318"/>
                  </a:cubicBezTo>
                  <a:cubicBezTo>
                    <a:pt x="1733" y="3397"/>
                    <a:pt x="1641" y="3533"/>
                    <a:pt x="1616" y="3692"/>
                  </a:cubicBezTo>
                  <a:cubicBezTo>
                    <a:pt x="1592" y="3852"/>
                    <a:pt x="1635" y="4018"/>
                    <a:pt x="1721" y="4153"/>
                  </a:cubicBezTo>
                  <a:cubicBezTo>
                    <a:pt x="1807" y="4288"/>
                    <a:pt x="1966" y="4411"/>
                    <a:pt x="2157" y="4473"/>
                  </a:cubicBezTo>
                  <a:cubicBezTo>
                    <a:pt x="2210" y="4490"/>
                    <a:pt x="2263" y="4498"/>
                    <a:pt x="2316" y="4498"/>
                  </a:cubicBezTo>
                  <a:cubicBezTo>
                    <a:pt x="2520" y="4498"/>
                    <a:pt x="2711" y="4372"/>
                    <a:pt x="2790" y="4171"/>
                  </a:cubicBezTo>
                  <a:cubicBezTo>
                    <a:pt x="2790" y="4165"/>
                    <a:pt x="2796" y="4153"/>
                    <a:pt x="2796" y="4153"/>
                  </a:cubicBezTo>
                  <a:cubicBezTo>
                    <a:pt x="2898" y="4191"/>
                    <a:pt x="2996" y="4206"/>
                    <a:pt x="3087" y="4206"/>
                  </a:cubicBezTo>
                  <a:cubicBezTo>
                    <a:pt x="3203" y="4206"/>
                    <a:pt x="3308" y="4181"/>
                    <a:pt x="3398" y="4147"/>
                  </a:cubicBezTo>
                  <a:cubicBezTo>
                    <a:pt x="3699" y="4024"/>
                    <a:pt x="3902" y="3723"/>
                    <a:pt x="3895" y="3397"/>
                  </a:cubicBezTo>
                  <a:cubicBezTo>
                    <a:pt x="3895" y="2998"/>
                    <a:pt x="3601" y="2814"/>
                    <a:pt x="3601" y="2814"/>
                  </a:cubicBezTo>
                  <a:cubicBezTo>
                    <a:pt x="3883" y="2537"/>
                    <a:pt x="3797" y="2193"/>
                    <a:pt x="3797" y="2193"/>
                  </a:cubicBezTo>
                  <a:cubicBezTo>
                    <a:pt x="3603" y="1493"/>
                    <a:pt x="3097" y="1420"/>
                    <a:pt x="2894" y="1420"/>
                  </a:cubicBezTo>
                  <a:cubicBezTo>
                    <a:pt x="2840" y="1420"/>
                    <a:pt x="2808" y="1425"/>
                    <a:pt x="2808" y="1425"/>
                  </a:cubicBezTo>
                  <a:cubicBezTo>
                    <a:pt x="2888" y="1204"/>
                    <a:pt x="2820" y="928"/>
                    <a:pt x="2753" y="750"/>
                  </a:cubicBezTo>
                  <a:cubicBezTo>
                    <a:pt x="2704" y="614"/>
                    <a:pt x="2642" y="492"/>
                    <a:pt x="2556" y="381"/>
                  </a:cubicBezTo>
                  <a:cubicBezTo>
                    <a:pt x="2344" y="117"/>
                    <a:pt x="2108" y="43"/>
                    <a:pt x="1910" y="43"/>
                  </a:cubicBezTo>
                  <a:cubicBezTo>
                    <a:pt x="1662" y="43"/>
                    <a:pt x="1475" y="160"/>
                    <a:pt x="1475" y="160"/>
                  </a:cubicBezTo>
                  <a:cubicBezTo>
                    <a:pt x="1389" y="55"/>
                    <a:pt x="1260" y="0"/>
                    <a:pt x="112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0"/>
            <p:cNvSpPr/>
            <p:nvPr/>
          </p:nvSpPr>
          <p:spPr>
            <a:xfrm>
              <a:off x="4320634" y="3964948"/>
              <a:ext cx="331248" cy="380569"/>
            </a:xfrm>
            <a:custGeom>
              <a:avLst/>
              <a:gdLst/>
              <a:ahLst/>
              <a:cxnLst/>
              <a:rect l="l" t="t" r="r" b="b"/>
              <a:pathLst>
                <a:path w="3620" h="4159" extrusionOk="0">
                  <a:moveTo>
                    <a:pt x="1690" y="1"/>
                  </a:moveTo>
                  <a:cubicBezTo>
                    <a:pt x="1671" y="1"/>
                    <a:pt x="1653" y="1"/>
                    <a:pt x="1635" y="3"/>
                  </a:cubicBezTo>
                  <a:cubicBezTo>
                    <a:pt x="1506" y="15"/>
                    <a:pt x="1365" y="58"/>
                    <a:pt x="1260" y="175"/>
                  </a:cubicBezTo>
                  <a:cubicBezTo>
                    <a:pt x="1260" y="175"/>
                    <a:pt x="1099" y="21"/>
                    <a:pt x="836" y="21"/>
                  </a:cubicBezTo>
                  <a:cubicBezTo>
                    <a:pt x="685" y="21"/>
                    <a:pt x="501" y="71"/>
                    <a:pt x="296" y="230"/>
                  </a:cubicBezTo>
                  <a:cubicBezTo>
                    <a:pt x="222" y="292"/>
                    <a:pt x="154" y="365"/>
                    <a:pt x="111" y="451"/>
                  </a:cubicBezTo>
                  <a:cubicBezTo>
                    <a:pt x="44" y="593"/>
                    <a:pt x="1" y="808"/>
                    <a:pt x="203" y="1053"/>
                  </a:cubicBezTo>
                  <a:cubicBezTo>
                    <a:pt x="203" y="1053"/>
                    <a:pt x="81" y="1096"/>
                    <a:pt x="68" y="1262"/>
                  </a:cubicBezTo>
                  <a:cubicBezTo>
                    <a:pt x="56" y="1360"/>
                    <a:pt x="117" y="1453"/>
                    <a:pt x="210" y="1483"/>
                  </a:cubicBezTo>
                  <a:cubicBezTo>
                    <a:pt x="258" y="1500"/>
                    <a:pt x="320" y="1512"/>
                    <a:pt x="401" y="1512"/>
                  </a:cubicBezTo>
                  <a:cubicBezTo>
                    <a:pt x="526" y="1512"/>
                    <a:pt x="695" y="1483"/>
                    <a:pt x="922" y="1397"/>
                  </a:cubicBezTo>
                  <a:lnTo>
                    <a:pt x="922" y="1397"/>
                  </a:lnTo>
                  <a:cubicBezTo>
                    <a:pt x="922" y="1397"/>
                    <a:pt x="763" y="1815"/>
                    <a:pt x="1506" y="1938"/>
                  </a:cubicBezTo>
                  <a:cubicBezTo>
                    <a:pt x="1506" y="1938"/>
                    <a:pt x="1322" y="2687"/>
                    <a:pt x="1893" y="3179"/>
                  </a:cubicBezTo>
                  <a:cubicBezTo>
                    <a:pt x="1893" y="3179"/>
                    <a:pt x="1524" y="3492"/>
                    <a:pt x="1696" y="3861"/>
                  </a:cubicBezTo>
                  <a:cubicBezTo>
                    <a:pt x="1781" y="4042"/>
                    <a:pt x="1968" y="4158"/>
                    <a:pt x="2164" y="4158"/>
                  </a:cubicBezTo>
                  <a:cubicBezTo>
                    <a:pt x="2194" y="4158"/>
                    <a:pt x="2225" y="4155"/>
                    <a:pt x="2255" y="4150"/>
                  </a:cubicBezTo>
                  <a:cubicBezTo>
                    <a:pt x="2397" y="4125"/>
                    <a:pt x="2532" y="4045"/>
                    <a:pt x="2556" y="3824"/>
                  </a:cubicBezTo>
                  <a:cubicBezTo>
                    <a:pt x="2556" y="3824"/>
                    <a:pt x="2723" y="3936"/>
                    <a:pt x="2947" y="3936"/>
                  </a:cubicBezTo>
                  <a:cubicBezTo>
                    <a:pt x="3050" y="3936"/>
                    <a:pt x="3165" y="3912"/>
                    <a:pt x="3281" y="3842"/>
                  </a:cubicBezTo>
                  <a:cubicBezTo>
                    <a:pt x="3496" y="3713"/>
                    <a:pt x="3619" y="3480"/>
                    <a:pt x="3613" y="3234"/>
                  </a:cubicBezTo>
                  <a:cubicBezTo>
                    <a:pt x="3607" y="3032"/>
                    <a:pt x="3533" y="2792"/>
                    <a:pt x="3226" y="2638"/>
                  </a:cubicBezTo>
                  <a:cubicBezTo>
                    <a:pt x="3226" y="2638"/>
                    <a:pt x="3601" y="2454"/>
                    <a:pt x="3509" y="2006"/>
                  </a:cubicBezTo>
                  <a:cubicBezTo>
                    <a:pt x="3447" y="1711"/>
                    <a:pt x="3214" y="1483"/>
                    <a:pt x="2931" y="1416"/>
                  </a:cubicBezTo>
                  <a:cubicBezTo>
                    <a:pt x="2853" y="1396"/>
                    <a:pt x="2768" y="1384"/>
                    <a:pt x="2677" y="1384"/>
                  </a:cubicBezTo>
                  <a:cubicBezTo>
                    <a:pt x="2625" y="1384"/>
                    <a:pt x="2570" y="1388"/>
                    <a:pt x="2513" y="1397"/>
                  </a:cubicBezTo>
                  <a:cubicBezTo>
                    <a:pt x="2513" y="1397"/>
                    <a:pt x="2685" y="740"/>
                    <a:pt x="2298" y="285"/>
                  </a:cubicBezTo>
                  <a:cubicBezTo>
                    <a:pt x="2150" y="109"/>
                    <a:pt x="1923" y="1"/>
                    <a:pt x="169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0"/>
            <p:cNvSpPr/>
            <p:nvPr/>
          </p:nvSpPr>
          <p:spPr>
            <a:xfrm>
              <a:off x="4588834" y="4102753"/>
              <a:ext cx="55178" cy="74943"/>
            </a:xfrm>
            <a:custGeom>
              <a:avLst/>
              <a:gdLst/>
              <a:ahLst/>
              <a:cxnLst/>
              <a:rect l="l" t="t" r="r" b="b"/>
              <a:pathLst>
                <a:path w="603" h="819" extrusionOk="0">
                  <a:moveTo>
                    <a:pt x="212" y="0"/>
                  </a:moveTo>
                  <a:cubicBezTo>
                    <a:pt x="196" y="0"/>
                    <a:pt x="181" y="3"/>
                    <a:pt x="166" y="8"/>
                  </a:cubicBezTo>
                  <a:cubicBezTo>
                    <a:pt x="43" y="45"/>
                    <a:pt x="0" y="266"/>
                    <a:pt x="80" y="487"/>
                  </a:cubicBezTo>
                  <a:cubicBezTo>
                    <a:pt x="146" y="685"/>
                    <a:pt x="285" y="819"/>
                    <a:pt x="402" y="819"/>
                  </a:cubicBezTo>
                  <a:cubicBezTo>
                    <a:pt x="416" y="819"/>
                    <a:pt x="429" y="817"/>
                    <a:pt x="443" y="813"/>
                  </a:cubicBezTo>
                  <a:cubicBezTo>
                    <a:pt x="565" y="770"/>
                    <a:pt x="602" y="555"/>
                    <a:pt x="529" y="334"/>
                  </a:cubicBezTo>
                  <a:cubicBezTo>
                    <a:pt x="464" y="134"/>
                    <a:pt x="328" y="0"/>
                    <a:pt x="212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0"/>
            <p:cNvSpPr/>
            <p:nvPr/>
          </p:nvSpPr>
          <p:spPr>
            <a:xfrm>
              <a:off x="4610703" y="4185199"/>
              <a:ext cx="22053" cy="28275"/>
            </a:xfrm>
            <a:custGeom>
              <a:avLst/>
              <a:gdLst/>
              <a:ahLst/>
              <a:cxnLst/>
              <a:rect l="l" t="t" r="r" b="b"/>
              <a:pathLst>
                <a:path w="241" h="309" extrusionOk="0">
                  <a:moveTo>
                    <a:pt x="151" y="0"/>
                  </a:moveTo>
                  <a:cubicBezTo>
                    <a:pt x="102" y="0"/>
                    <a:pt x="52" y="51"/>
                    <a:pt x="25" y="121"/>
                  </a:cubicBezTo>
                  <a:cubicBezTo>
                    <a:pt x="1" y="207"/>
                    <a:pt x="19" y="287"/>
                    <a:pt x="68" y="305"/>
                  </a:cubicBezTo>
                  <a:cubicBezTo>
                    <a:pt x="76" y="307"/>
                    <a:pt x="83" y="309"/>
                    <a:pt x="90" y="309"/>
                  </a:cubicBezTo>
                  <a:cubicBezTo>
                    <a:pt x="139" y="309"/>
                    <a:pt x="189" y="258"/>
                    <a:pt x="216" y="188"/>
                  </a:cubicBezTo>
                  <a:cubicBezTo>
                    <a:pt x="240" y="102"/>
                    <a:pt x="222" y="22"/>
                    <a:pt x="173" y="4"/>
                  </a:cubicBezTo>
                  <a:cubicBezTo>
                    <a:pt x="166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0"/>
            <p:cNvSpPr/>
            <p:nvPr/>
          </p:nvSpPr>
          <p:spPr>
            <a:xfrm>
              <a:off x="4519656" y="3837573"/>
              <a:ext cx="82721" cy="69178"/>
            </a:xfrm>
            <a:custGeom>
              <a:avLst/>
              <a:gdLst/>
              <a:ahLst/>
              <a:cxnLst/>
              <a:rect l="l" t="t" r="r" b="b"/>
              <a:pathLst>
                <a:path w="904" h="756" extrusionOk="0">
                  <a:moveTo>
                    <a:pt x="145" y="1"/>
                  </a:moveTo>
                  <a:cubicBezTo>
                    <a:pt x="133" y="1"/>
                    <a:pt x="122" y="3"/>
                    <a:pt x="111" y="6"/>
                  </a:cubicBezTo>
                  <a:cubicBezTo>
                    <a:pt x="93" y="6"/>
                    <a:pt x="68" y="19"/>
                    <a:pt x="50" y="37"/>
                  </a:cubicBezTo>
                  <a:cubicBezTo>
                    <a:pt x="1" y="86"/>
                    <a:pt x="1" y="166"/>
                    <a:pt x="44" y="215"/>
                  </a:cubicBezTo>
                  <a:cubicBezTo>
                    <a:pt x="148" y="338"/>
                    <a:pt x="400" y="584"/>
                    <a:pt x="891" y="756"/>
                  </a:cubicBezTo>
                  <a:lnTo>
                    <a:pt x="897" y="658"/>
                  </a:lnTo>
                  <a:lnTo>
                    <a:pt x="904" y="615"/>
                  </a:lnTo>
                  <a:cubicBezTo>
                    <a:pt x="904" y="615"/>
                    <a:pt x="443" y="400"/>
                    <a:pt x="265" y="74"/>
                  </a:cubicBezTo>
                  <a:cubicBezTo>
                    <a:pt x="240" y="30"/>
                    <a:pt x="192" y="1"/>
                    <a:pt x="145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0"/>
            <p:cNvSpPr/>
            <p:nvPr/>
          </p:nvSpPr>
          <p:spPr>
            <a:xfrm>
              <a:off x="4527526" y="3837665"/>
              <a:ext cx="74851" cy="60119"/>
            </a:xfrm>
            <a:custGeom>
              <a:avLst/>
              <a:gdLst/>
              <a:ahLst/>
              <a:cxnLst/>
              <a:rect l="l" t="t" r="r" b="b"/>
              <a:pathLst>
                <a:path w="818" h="657" extrusionOk="0">
                  <a:moveTo>
                    <a:pt x="58" y="0"/>
                  </a:moveTo>
                  <a:cubicBezTo>
                    <a:pt x="47" y="0"/>
                    <a:pt x="36" y="2"/>
                    <a:pt x="25" y="5"/>
                  </a:cubicBezTo>
                  <a:cubicBezTo>
                    <a:pt x="1" y="48"/>
                    <a:pt x="7" y="110"/>
                    <a:pt x="44" y="147"/>
                  </a:cubicBezTo>
                  <a:cubicBezTo>
                    <a:pt x="142" y="269"/>
                    <a:pt x="375" y="491"/>
                    <a:pt x="811" y="657"/>
                  </a:cubicBezTo>
                  <a:lnTo>
                    <a:pt x="818" y="614"/>
                  </a:lnTo>
                  <a:cubicBezTo>
                    <a:pt x="818" y="614"/>
                    <a:pt x="357" y="399"/>
                    <a:pt x="179" y="79"/>
                  </a:cubicBezTo>
                  <a:cubicBezTo>
                    <a:pt x="154" y="30"/>
                    <a:pt x="105" y="0"/>
                    <a:pt x="58" y="0"/>
                  </a:cubicBezTo>
                  <a:close/>
                </a:path>
              </a:pathLst>
            </a:custGeom>
            <a:solidFill>
              <a:srgbClr val="C0E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4590481" y="3728408"/>
              <a:ext cx="489735" cy="360255"/>
            </a:xfrm>
            <a:custGeom>
              <a:avLst/>
              <a:gdLst/>
              <a:ahLst/>
              <a:cxnLst/>
              <a:rect l="l" t="t" r="r" b="b"/>
              <a:pathLst>
                <a:path w="5352" h="3937" extrusionOk="0">
                  <a:moveTo>
                    <a:pt x="3348" y="1"/>
                  </a:moveTo>
                  <a:cubicBezTo>
                    <a:pt x="3330" y="1"/>
                    <a:pt x="3312" y="1"/>
                    <a:pt x="3294" y="1"/>
                  </a:cubicBezTo>
                  <a:cubicBezTo>
                    <a:pt x="2765" y="14"/>
                    <a:pt x="2286" y="241"/>
                    <a:pt x="1942" y="591"/>
                  </a:cubicBezTo>
                  <a:cubicBezTo>
                    <a:pt x="1769" y="776"/>
                    <a:pt x="1528" y="868"/>
                    <a:pt x="1272" y="868"/>
                  </a:cubicBezTo>
                  <a:cubicBezTo>
                    <a:pt x="1264" y="868"/>
                    <a:pt x="1256" y="868"/>
                    <a:pt x="1248" y="868"/>
                  </a:cubicBezTo>
                  <a:cubicBezTo>
                    <a:pt x="1199" y="868"/>
                    <a:pt x="1143" y="868"/>
                    <a:pt x="1088" y="874"/>
                  </a:cubicBezTo>
                  <a:cubicBezTo>
                    <a:pt x="486" y="935"/>
                    <a:pt x="13" y="1451"/>
                    <a:pt x="7" y="2053"/>
                  </a:cubicBezTo>
                  <a:cubicBezTo>
                    <a:pt x="1" y="2730"/>
                    <a:pt x="541" y="3270"/>
                    <a:pt x="1208" y="3270"/>
                  </a:cubicBezTo>
                  <a:cubicBezTo>
                    <a:pt x="1219" y="3270"/>
                    <a:pt x="1230" y="3270"/>
                    <a:pt x="1242" y="3270"/>
                  </a:cubicBezTo>
                  <a:cubicBezTo>
                    <a:pt x="1285" y="3270"/>
                    <a:pt x="1334" y="3264"/>
                    <a:pt x="1377" y="3257"/>
                  </a:cubicBezTo>
                  <a:cubicBezTo>
                    <a:pt x="1416" y="3252"/>
                    <a:pt x="1455" y="3249"/>
                    <a:pt x="1494" y="3249"/>
                  </a:cubicBezTo>
                  <a:cubicBezTo>
                    <a:pt x="1705" y="3249"/>
                    <a:pt x="1911" y="3331"/>
                    <a:pt x="2077" y="3466"/>
                  </a:cubicBezTo>
                  <a:cubicBezTo>
                    <a:pt x="2417" y="3763"/>
                    <a:pt x="2867" y="3937"/>
                    <a:pt x="3355" y="3937"/>
                  </a:cubicBezTo>
                  <a:cubicBezTo>
                    <a:pt x="3422" y="3937"/>
                    <a:pt x="3489" y="3934"/>
                    <a:pt x="3558" y="3927"/>
                  </a:cubicBezTo>
                  <a:cubicBezTo>
                    <a:pt x="4522" y="3823"/>
                    <a:pt x="5278" y="3012"/>
                    <a:pt x="5315" y="2047"/>
                  </a:cubicBezTo>
                  <a:cubicBezTo>
                    <a:pt x="5351" y="917"/>
                    <a:pt x="4454" y="1"/>
                    <a:pt x="334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4609056" y="3743598"/>
              <a:ext cx="440231" cy="310019"/>
            </a:xfrm>
            <a:custGeom>
              <a:avLst/>
              <a:gdLst/>
              <a:ahLst/>
              <a:cxnLst/>
              <a:rect l="l" t="t" r="r" b="b"/>
              <a:pathLst>
                <a:path w="4811" h="3388" extrusionOk="0">
                  <a:moveTo>
                    <a:pt x="3098" y="1"/>
                  </a:moveTo>
                  <a:cubicBezTo>
                    <a:pt x="3083" y="1"/>
                    <a:pt x="3068" y="1"/>
                    <a:pt x="3054" y="1"/>
                  </a:cubicBezTo>
                  <a:cubicBezTo>
                    <a:pt x="2581" y="13"/>
                    <a:pt x="2157" y="222"/>
                    <a:pt x="1862" y="542"/>
                  </a:cubicBezTo>
                  <a:cubicBezTo>
                    <a:pt x="1663" y="746"/>
                    <a:pt x="1387" y="856"/>
                    <a:pt x="1102" y="856"/>
                  </a:cubicBezTo>
                  <a:cubicBezTo>
                    <a:pt x="1087" y="856"/>
                    <a:pt x="1072" y="856"/>
                    <a:pt x="1057" y="855"/>
                  </a:cubicBezTo>
                  <a:cubicBezTo>
                    <a:pt x="1002" y="855"/>
                    <a:pt x="946" y="855"/>
                    <a:pt x="891" y="861"/>
                  </a:cubicBezTo>
                  <a:cubicBezTo>
                    <a:pt x="443" y="923"/>
                    <a:pt x="86" y="1297"/>
                    <a:pt x="50" y="1746"/>
                  </a:cubicBezTo>
                  <a:cubicBezTo>
                    <a:pt x="1" y="2334"/>
                    <a:pt x="462" y="2815"/>
                    <a:pt x="1029" y="2815"/>
                  </a:cubicBezTo>
                  <a:cubicBezTo>
                    <a:pt x="1037" y="2815"/>
                    <a:pt x="1044" y="2815"/>
                    <a:pt x="1051" y="2815"/>
                  </a:cubicBezTo>
                  <a:cubicBezTo>
                    <a:pt x="1100" y="2809"/>
                    <a:pt x="1155" y="2803"/>
                    <a:pt x="1204" y="2797"/>
                  </a:cubicBezTo>
                  <a:cubicBezTo>
                    <a:pt x="1271" y="2784"/>
                    <a:pt x="1338" y="2777"/>
                    <a:pt x="1405" y="2777"/>
                  </a:cubicBezTo>
                  <a:cubicBezTo>
                    <a:pt x="1624" y="2777"/>
                    <a:pt x="1840" y="2847"/>
                    <a:pt x="2009" y="2993"/>
                  </a:cubicBezTo>
                  <a:cubicBezTo>
                    <a:pt x="2305" y="3242"/>
                    <a:pt x="2688" y="3388"/>
                    <a:pt x="3103" y="3388"/>
                  </a:cubicBezTo>
                  <a:cubicBezTo>
                    <a:pt x="3127" y="3388"/>
                    <a:pt x="3152" y="3387"/>
                    <a:pt x="3177" y="3386"/>
                  </a:cubicBezTo>
                  <a:cubicBezTo>
                    <a:pt x="4055" y="3343"/>
                    <a:pt x="4762" y="2618"/>
                    <a:pt x="4786" y="1740"/>
                  </a:cubicBezTo>
                  <a:cubicBezTo>
                    <a:pt x="4810" y="778"/>
                    <a:pt x="4042" y="1"/>
                    <a:pt x="309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4625985" y="3759886"/>
              <a:ext cx="397955" cy="261613"/>
            </a:xfrm>
            <a:custGeom>
              <a:avLst/>
              <a:gdLst/>
              <a:ahLst/>
              <a:cxnLst/>
              <a:rect l="l" t="t" r="r" b="b"/>
              <a:pathLst>
                <a:path w="4349" h="2859" extrusionOk="0">
                  <a:moveTo>
                    <a:pt x="2856" y="1"/>
                  </a:moveTo>
                  <a:cubicBezTo>
                    <a:pt x="2842" y="1"/>
                    <a:pt x="2828" y="1"/>
                    <a:pt x="2813" y="1"/>
                  </a:cubicBezTo>
                  <a:cubicBezTo>
                    <a:pt x="2396" y="14"/>
                    <a:pt x="2021" y="204"/>
                    <a:pt x="1769" y="499"/>
                  </a:cubicBezTo>
                  <a:cubicBezTo>
                    <a:pt x="1590" y="705"/>
                    <a:pt x="1329" y="829"/>
                    <a:pt x="1061" y="829"/>
                  </a:cubicBezTo>
                  <a:cubicBezTo>
                    <a:pt x="1016" y="829"/>
                    <a:pt x="972" y="825"/>
                    <a:pt x="927" y="818"/>
                  </a:cubicBezTo>
                  <a:cubicBezTo>
                    <a:pt x="882" y="811"/>
                    <a:pt x="836" y="806"/>
                    <a:pt x="789" y="806"/>
                  </a:cubicBezTo>
                  <a:cubicBezTo>
                    <a:pt x="760" y="806"/>
                    <a:pt x="731" y="808"/>
                    <a:pt x="700" y="812"/>
                  </a:cubicBezTo>
                  <a:cubicBezTo>
                    <a:pt x="350" y="855"/>
                    <a:pt x="67" y="1150"/>
                    <a:pt x="37" y="1507"/>
                  </a:cubicBezTo>
                  <a:cubicBezTo>
                    <a:pt x="0" y="1966"/>
                    <a:pt x="357" y="2342"/>
                    <a:pt x="802" y="2342"/>
                  </a:cubicBezTo>
                  <a:cubicBezTo>
                    <a:pt x="809" y="2342"/>
                    <a:pt x="816" y="2342"/>
                    <a:pt x="823" y="2342"/>
                  </a:cubicBezTo>
                  <a:cubicBezTo>
                    <a:pt x="866" y="2342"/>
                    <a:pt x="909" y="2336"/>
                    <a:pt x="952" y="2330"/>
                  </a:cubicBezTo>
                  <a:cubicBezTo>
                    <a:pt x="1039" y="2312"/>
                    <a:pt x="1127" y="2303"/>
                    <a:pt x="1215" y="2303"/>
                  </a:cubicBezTo>
                  <a:cubicBezTo>
                    <a:pt x="1490" y="2303"/>
                    <a:pt x="1760" y="2391"/>
                    <a:pt x="1984" y="2563"/>
                  </a:cubicBezTo>
                  <a:cubicBezTo>
                    <a:pt x="2226" y="2746"/>
                    <a:pt x="2530" y="2859"/>
                    <a:pt x="2862" y="2859"/>
                  </a:cubicBezTo>
                  <a:cubicBezTo>
                    <a:pt x="2909" y="2859"/>
                    <a:pt x="2956" y="2857"/>
                    <a:pt x="3004" y="2852"/>
                  </a:cubicBezTo>
                  <a:cubicBezTo>
                    <a:pt x="3680" y="2778"/>
                    <a:pt x="4220" y="2231"/>
                    <a:pt x="4276" y="1556"/>
                  </a:cubicBezTo>
                  <a:cubicBezTo>
                    <a:pt x="4348" y="704"/>
                    <a:pt x="3678" y="1"/>
                    <a:pt x="2856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4615187" y="3831991"/>
              <a:ext cx="96263" cy="73021"/>
            </a:xfrm>
            <a:custGeom>
              <a:avLst/>
              <a:gdLst/>
              <a:ahLst/>
              <a:cxnLst/>
              <a:rect l="l" t="t" r="r" b="b"/>
              <a:pathLst>
                <a:path w="1052" h="798" extrusionOk="0">
                  <a:moveTo>
                    <a:pt x="637" y="1"/>
                  </a:moveTo>
                  <a:cubicBezTo>
                    <a:pt x="543" y="1"/>
                    <a:pt x="441" y="27"/>
                    <a:pt x="345" y="80"/>
                  </a:cubicBezTo>
                  <a:cubicBezTo>
                    <a:pt x="105" y="215"/>
                    <a:pt x="1" y="467"/>
                    <a:pt x="99" y="639"/>
                  </a:cubicBezTo>
                  <a:cubicBezTo>
                    <a:pt x="157" y="744"/>
                    <a:pt x="275" y="798"/>
                    <a:pt x="410" y="798"/>
                  </a:cubicBezTo>
                  <a:cubicBezTo>
                    <a:pt x="504" y="798"/>
                    <a:pt x="606" y="771"/>
                    <a:pt x="701" y="719"/>
                  </a:cubicBezTo>
                  <a:cubicBezTo>
                    <a:pt x="941" y="583"/>
                    <a:pt x="1051" y="331"/>
                    <a:pt x="947" y="159"/>
                  </a:cubicBezTo>
                  <a:cubicBezTo>
                    <a:pt x="889" y="54"/>
                    <a:pt x="771" y="1"/>
                    <a:pt x="637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4709071" y="3816619"/>
              <a:ext cx="40079" cy="29007"/>
            </a:xfrm>
            <a:custGeom>
              <a:avLst/>
              <a:gdLst/>
              <a:ahLst/>
              <a:cxnLst/>
              <a:rect l="l" t="t" r="r" b="b"/>
              <a:pathLst>
                <a:path w="438" h="317" extrusionOk="0">
                  <a:moveTo>
                    <a:pt x="230" y="0"/>
                  </a:moveTo>
                  <a:cubicBezTo>
                    <a:pt x="219" y="0"/>
                    <a:pt x="208" y="1"/>
                    <a:pt x="198" y="2"/>
                  </a:cubicBezTo>
                  <a:cubicBezTo>
                    <a:pt x="87" y="20"/>
                    <a:pt x="1" y="100"/>
                    <a:pt x="13" y="186"/>
                  </a:cubicBezTo>
                  <a:cubicBezTo>
                    <a:pt x="19" y="264"/>
                    <a:pt x="105" y="317"/>
                    <a:pt x="208" y="317"/>
                  </a:cubicBezTo>
                  <a:cubicBezTo>
                    <a:pt x="219" y="317"/>
                    <a:pt x="230" y="316"/>
                    <a:pt x="241" y="315"/>
                  </a:cubicBezTo>
                  <a:cubicBezTo>
                    <a:pt x="351" y="297"/>
                    <a:pt x="437" y="217"/>
                    <a:pt x="425" y="131"/>
                  </a:cubicBezTo>
                  <a:cubicBezTo>
                    <a:pt x="419" y="53"/>
                    <a:pt x="333" y="0"/>
                    <a:pt x="230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5086345" y="3916725"/>
              <a:ext cx="114198" cy="106054"/>
            </a:xfrm>
            <a:custGeom>
              <a:avLst/>
              <a:gdLst/>
              <a:ahLst/>
              <a:cxnLst/>
              <a:rect l="l" t="t" r="r" b="b"/>
              <a:pathLst>
                <a:path w="1248" h="1159" extrusionOk="0">
                  <a:moveTo>
                    <a:pt x="628" y="1"/>
                  </a:moveTo>
                  <a:cubicBezTo>
                    <a:pt x="345" y="1"/>
                    <a:pt x="100" y="203"/>
                    <a:pt x="56" y="487"/>
                  </a:cubicBezTo>
                  <a:cubicBezTo>
                    <a:pt x="0" y="806"/>
                    <a:pt x="215" y="1101"/>
                    <a:pt x="535" y="1150"/>
                  </a:cubicBezTo>
                  <a:cubicBezTo>
                    <a:pt x="568" y="1156"/>
                    <a:pt x="601" y="1159"/>
                    <a:pt x="633" y="1159"/>
                  </a:cubicBezTo>
                  <a:cubicBezTo>
                    <a:pt x="908" y="1159"/>
                    <a:pt x="1149" y="957"/>
                    <a:pt x="1198" y="671"/>
                  </a:cubicBezTo>
                  <a:cubicBezTo>
                    <a:pt x="1247" y="358"/>
                    <a:pt x="1032" y="63"/>
                    <a:pt x="719" y="8"/>
                  </a:cubicBezTo>
                  <a:cubicBezTo>
                    <a:pt x="688" y="3"/>
                    <a:pt x="658" y="1"/>
                    <a:pt x="62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5103731" y="3924136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7" y="0"/>
                    <a:pt x="1" y="197"/>
                    <a:pt x="1" y="436"/>
                  </a:cubicBezTo>
                  <a:cubicBezTo>
                    <a:pt x="1" y="676"/>
                    <a:pt x="197" y="873"/>
                    <a:pt x="437" y="873"/>
                  </a:cubicBezTo>
                  <a:cubicBezTo>
                    <a:pt x="676" y="873"/>
                    <a:pt x="873" y="676"/>
                    <a:pt x="873" y="436"/>
                  </a:cubicBezTo>
                  <a:cubicBezTo>
                    <a:pt x="873" y="197"/>
                    <a:pt x="676" y="0"/>
                    <a:pt x="4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5123953" y="3925235"/>
              <a:ext cx="49596" cy="50145"/>
            </a:xfrm>
            <a:custGeom>
              <a:avLst/>
              <a:gdLst/>
              <a:ahLst/>
              <a:cxnLst/>
              <a:rect l="l" t="t" r="r" b="b"/>
              <a:pathLst>
                <a:path w="542" h="548" extrusionOk="0">
                  <a:moveTo>
                    <a:pt x="271" y="1"/>
                  </a:moveTo>
                  <a:cubicBezTo>
                    <a:pt x="118" y="1"/>
                    <a:pt x="1" y="123"/>
                    <a:pt x="1" y="271"/>
                  </a:cubicBezTo>
                  <a:cubicBezTo>
                    <a:pt x="1" y="424"/>
                    <a:pt x="118" y="547"/>
                    <a:pt x="271" y="547"/>
                  </a:cubicBezTo>
                  <a:cubicBezTo>
                    <a:pt x="419" y="547"/>
                    <a:pt x="541" y="424"/>
                    <a:pt x="541" y="271"/>
                  </a:cubicBezTo>
                  <a:cubicBezTo>
                    <a:pt x="541" y="123"/>
                    <a:pt x="419" y="1"/>
                    <a:pt x="27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0"/>
            <p:cNvSpPr/>
            <p:nvPr/>
          </p:nvSpPr>
          <p:spPr>
            <a:xfrm>
              <a:off x="4340307" y="4339567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0"/>
                  </a:moveTo>
                  <a:cubicBezTo>
                    <a:pt x="259" y="0"/>
                    <a:pt x="1" y="258"/>
                    <a:pt x="1" y="578"/>
                  </a:cubicBezTo>
                  <a:cubicBezTo>
                    <a:pt x="1" y="897"/>
                    <a:pt x="259" y="1155"/>
                    <a:pt x="578" y="1155"/>
                  </a:cubicBezTo>
                  <a:cubicBezTo>
                    <a:pt x="898" y="1155"/>
                    <a:pt x="1156" y="897"/>
                    <a:pt x="1156" y="578"/>
                  </a:cubicBezTo>
                  <a:cubicBezTo>
                    <a:pt x="1156" y="258"/>
                    <a:pt x="898" y="0"/>
                    <a:pt x="57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0"/>
            <p:cNvSpPr/>
            <p:nvPr/>
          </p:nvSpPr>
          <p:spPr>
            <a:xfrm>
              <a:off x="4353301" y="4347437"/>
              <a:ext cx="79884" cy="79884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436" y="0"/>
                  </a:moveTo>
                  <a:cubicBezTo>
                    <a:pt x="197" y="0"/>
                    <a:pt x="0" y="197"/>
                    <a:pt x="0" y="437"/>
                  </a:cubicBezTo>
                  <a:cubicBezTo>
                    <a:pt x="0" y="676"/>
                    <a:pt x="197" y="873"/>
                    <a:pt x="436" y="873"/>
                  </a:cubicBezTo>
                  <a:cubicBezTo>
                    <a:pt x="676" y="873"/>
                    <a:pt x="872" y="676"/>
                    <a:pt x="872" y="437"/>
                  </a:cubicBezTo>
                  <a:cubicBezTo>
                    <a:pt x="872" y="197"/>
                    <a:pt x="676" y="0"/>
                    <a:pt x="4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4372974" y="4348535"/>
              <a:ext cx="50053" cy="49596"/>
            </a:xfrm>
            <a:custGeom>
              <a:avLst/>
              <a:gdLst/>
              <a:ahLst/>
              <a:cxnLst/>
              <a:rect l="l" t="t" r="r" b="b"/>
              <a:pathLst>
                <a:path w="547" h="542" extrusionOk="0">
                  <a:moveTo>
                    <a:pt x="270" y="1"/>
                  </a:moveTo>
                  <a:cubicBezTo>
                    <a:pt x="123" y="1"/>
                    <a:pt x="0" y="124"/>
                    <a:pt x="0" y="271"/>
                  </a:cubicBezTo>
                  <a:cubicBezTo>
                    <a:pt x="0" y="425"/>
                    <a:pt x="123" y="541"/>
                    <a:pt x="270" y="541"/>
                  </a:cubicBezTo>
                  <a:cubicBezTo>
                    <a:pt x="424" y="541"/>
                    <a:pt x="547" y="425"/>
                    <a:pt x="547" y="271"/>
                  </a:cubicBezTo>
                  <a:cubicBezTo>
                    <a:pt x="547" y="124"/>
                    <a:pt x="424" y="1"/>
                    <a:pt x="27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3814704" y="4123708"/>
              <a:ext cx="105780" cy="106329"/>
            </a:xfrm>
            <a:custGeom>
              <a:avLst/>
              <a:gdLst/>
              <a:ahLst/>
              <a:cxnLst/>
              <a:rect l="l" t="t" r="r" b="b"/>
              <a:pathLst>
                <a:path w="1156" h="1162" extrusionOk="0">
                  <a:moveTo>
                    <a:pt x="578" y="0"/>
                  </a:moveTo>
                  <a:cubicBezTo>
                    <a:pt x="259" y="0"/>
                    <a:pt x="1" y="264"/>
                    <a:pt x="1" y="578"/>
                  </a:cubicBezTo>
                  <a:cubicBezTo>
                    <a:pt x="1" y="897"/>
                    <a:pt x="259" y="1161"/>
                    <a:pt x="578" y="1161"/>
                  </a:cubicBezTo>
                  <a:cubicBezTo>
                    <a:pt x="898" y="1161"/>
                    <a:pt x="1156" y="897"/>
                    <a:pt x="1156" y="578"/>
                  </a:cubicBezTo>
                  <a:cubicBezTo>
                    <a:pt x="1156" y="264"/>
                    <a:pt x="898" y="0"/>
                    <a:pt x="57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3827606" y="4131577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7" y="0"/>
                    <a:pt x="1" y="197"/>
                    <a:pt x="1" y="436"/>
                  </a:cubicBezTo>
                  <a:cubicBezTo>
                    <a:pt x="1" y="676"/>
                    <a:pt x="197" y="873"/>
                    <a:pt x="437" y="873"/>
                  </a:cubicBezTo>
                  <a:cubicBezTo>
                    <a:pt x="677" y="873"/>
                    <a:pt x="873" y="676"/>
                    <a:pt x="873" y="436"/>
                  </a:cubicBezTo>
                  <a:cubicBezTo>
                    <a:pt x="873" y="197"/>
                    <a:pt x="677" y="0"/>
                    <a:pt x="43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3847280" y="4132676"/>
              <a:ext cx="50145" cy="50145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277" y="1"/>
                  </a:moveTo>
                  <a:cubicBezTo>
                    <a:pt x="124" y="1"/>
                    <a:pt x="1" y="123"/>
                    <a:pt x="1" y="271"/>
                  </a:cubicBezTo>
                  <a:cubicBezTo>
                    <a:pt x="1" y="424"/>
                    <a:pt x="124" y="547"/>
                    <a:pt x="277" y="547"/>
                  </a:cubicBezTo>
                  <a:cubicBezTo>
                    <a:pt x="425" y="547"/>
                    <a:pt x="548" y="424"/>
                    <a:pt x="548" y="271"/>
                  </a:cubicBezTo>
                  <a:cubicBezTo>
                    <a:pt x="548" y="123"/>
                    <a:pt x="425" y="1"/>
                    <a:pt x="27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4699554" y="4091041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1"/>
                  </a:moveTo>
                  <a:cubicBezTo>
                    <a:pt x="258" y="1"/>
                    <a:pt x="0" y="259"/>
                    <a:pt x="0" y="578"/>
                  </a:cubicBezTo>
                  <a:cubicBezTo>
                    <a:pt x="0" y="898"/>
                    <a:pt x="258" y="1156"/>
                    <a:pt x="578" y="1156"/>
                  </a:cubicBezTo>
                  <a:cubicBezTo>
                    <a:pt x="897" y="1156"/>
                    <a:pt x="1155" y="898"/>
                    <a:pt x="1155" y="578"/>
                  </a:cubicBezTo>
                  <a:cubicBezTo>
                    <a:pt x="1155" y="259"/>
                    <a:pt x="897" y="1"/>
                    <a:pt x="57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4712457" y="4098910"/>
              <a:ext cx="79975" cy="79975"/>
            </a:xfrm>
            <a:custGeom>
              <a:avLst/>
              <a:gdLst/>
              <a:ahLst/>
              <a:cxnLst/>
              <a:rect l="l" t="t" r="r" b="b"/>
              <a:pathLst>
                <a:path w="874" h="874" extrusionOk="0">
                  <a:moveTo>
                    <a:pt x="437" y="1"/>
                  </a:moveTo>
                  <a:cubicBezTo>
                    <a:pt x="197" y="1"/>
                    <a:pt x="1" y="198"/>
                    <a:pt x="1" y="437"/>
                  </a:cubicBezTo>
                  <a:cubicBezTo>
                    <a:pt x="1" y="677"/>
                    <a:pt x="197" y="873"/>
                    <a:pt x="437" y="873"/>
                  </a:cubicBezTo>
                  <a:cubicBezTo>
                    <a:pt x="677" y="873"/>
                    <a:pt x="873" y="677"/>
                    <a:pt x="873" y="437"/>
                  </a:cubicBezTo>
                  <a:cubicBezTo>
                    <a:pt x="873" y="198"/>
                    <a:pt x="677" y="1"/>
                    <a:pt x="43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4732130" y="4100100"/>
              <a:ext cx="50145" cy="49504"/>
            </a:xfrm>
            <a:custGeom>
              <a:avLst/>
              <a:gdLst/>
              <a:ahLst/>
              <a:cxnLst/>
              <a:rect l="l" t="t" r="r" b="b"/>
              <a:pathLst>
                <a:path w="548" h="541" extrusionOk="0">
                  <a:moveTo>
                    <a:pt x="277" y="0"/>
                  </a:moveTo>
                  <a:cubicBezTo>
                    <a:pt x="124" y="0"/>
                    <a:pt x="1" y="123"/>
                    <a:pt x="1" y="271"/>
                  </a:cubicBezTo>
                  <a:cubicBezTo>
                    <a:pt x="1" y="418"/>
                    <a:pt x="124" y="541"/>
                    <a:pt x="277" y="541"/>
                  </a:cubicBezTo>
                  <a:cubicBezTo>
                    <a:pt x="425" y="541"/>
                    <a:pt x="548" y="424"/>
                    <a:pt x="548" y="271"/>
                  </a:cubicBezTo>
                  <a:cubicBezTo>
                    <a:pt x="548" y="123"/>
                    <a:pt x="425" y="0"/>
                    <a:pt x="27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4329052" y="3777912"/>
              <a:ext cx="105780" cy="106420"/>
            </a:xfrm>
            <a:custGeom>
              <a:avLst/>
              <a:gdLst/>
              <a:ahLst/>
              <a:cxnLst/>
              <a:rect l="l" t="t" r="r" b="b"/>
              <a:pathLst>
                <a:path w="1156" h="1163" extrusionOk="0">
                  <a:moveTo>
                    <a:pt x="578" y="1"/>
                  </a:moveTo>
                  <a:cubicBezTo>
                    <a:pt x="259" y="1"/>
                    <a:pt x="1" y="265"/>
                    <a:pt x="1" y="578"/>
                  </a:cubicBezTo>
                  <a:cubicBezTo>
                    <a:pt x="1" y="898"/>
                    <a:pt x="259" y="1162"/>
                    <a:pt x="578" y="1162"/>
                  </a:cubicBezTo>
                  <a:cubicBezTo>
                    <a:pt x="898" y="1162"/>
                    <a:pt x="1156" y="898"/>
                    <a:pt x="1156" y="578"/>
                  </a:cubicBezTo>
                  <a:cubicBezTo>
                    <a:pt x="1156" y="265"/>
                    <a:pt x="898" y="1"/>
                    <a:pt x="578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4342046" y="3785782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cubicBezTo>
                    <a:pt x="0" y="677"/>
                    <a:pt x="197" y="873"/>
                    <a:pt x="436" y="873"/>
                  </a:cubicBezTo>
                  <a:cubicBezTo>
                    <a:pt x="676" y="873"/>
                    <a:pt x="873" y="677"/>
                    <a:pt x="873" y="437"/>
                  </a:cubicBezTo>
                  <a:cubicBezTo>
                    <a:pt x="873" y="198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4361719" y="3786971"/>
              <a:ext cx="50053" cy="50145"/>
            </a:xfrm>
            <a:custGeom>
              <a:avLst/>
              <a:gdLst/>
              <a:ahLst/>
              <a:cxnLst/>
              <a:rect l="l" t="t" r="r" b="b"/>
              <a:pathLst>
                <a:path w="547" h="548" extrusionOk="0">
                  <a:moveTo>
                    <a:pt x="277" y="0"/>
                  </a:moveTo>
                  <a:cubicBezTo>
                    <a:pt x="123" y="0"/>
                    <a:pt x="0" y="123"/>
                    <a:pt x="0" y="271"/>
                  </a:cubicBezTo>
                  <a:cubicBezTo>
                    <a:pt x="0" y="424"/>
                    <a:pt x="123" y="547"/>
                    <a:pt x="277" y="547"/>
                  </a:cubicBezTo>
                  <a:cubicBezTo>
                    <a:pt x="424" y="547"/>
                    <a:pt x="547" y="424"/>
                    <a:pt x="547" y="271"/>
                  </a:cubicBezTo>
                  <a:cubicBezTo>
                    <a:pt x="547" y="123"/>
                    <a:pt x="424" y="0"/>
                    <a:pt x="27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0"/>
            <p:cNvSpPr/>
            <p:nvPr/>
          </p:nvSpPr>
          <p:spPr>
            <a:xfrm>
              <a:off x="4634861" y="4041628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0"/>
            <p:cNvSpPr/>
            <p:nvPr/>
          </p:nvSpPr>
          <p:spPr>
            <a:xfrm>
              <a:off x="4643371" y="4046661"/>
              <a:ext cx="53439" cy="52981"/>
            </a:xfrm>
            <a:custGeom>
              <a:avLst/>
              <a:gdLst/>
              <a:ahLst/>
              <a:cxnLst/>
              <a:rect l="l" t="t" r="r" b="b"/>
              <a:pathLst>
                <a:path w="584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84" y="449"/>
                    <a:pt x="584" y="289"/>
                  </a:cubicBezTo>
                  <a:cubicBezTo>
                    <a:pt x="584" y="130"/>
                    <a:pt x="455" y="1"/>
                    <a:pt x="2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4656822" y="4047210"/>
              <a:ext cx="32667" cy="33308"/>
            </a:xfrm>
            <a:custGeom>
              <a:avLst/>
              <a:gdLst/>
              <a:ahLst/>
              <a:cxnLst/>
              <a:rect l="l" t="t" r="r" b="b"/>
              <a:pathLst>
                <a:path w="357" h="364" extrusionOk="0">
                  <a:moveTo>
                    <a:pt x="179" y="1"/>
                  </a:moveTo>
                  <a:cubicBezTo>
                    <a:pt x="80" y="1"/>
                    <a:pt x="1" y="87"/>
                    <a:pt x="1" y="185"/>
                  </a:cubicBezTo>
                  <a:cubicBezTo>
                    <a:pt x="1" y="283"/>
                    <a:pt x="80" y="363"/>
                    <a:pt x="179" y="363"/>
                  </a:cubicBezTo>
                  <a:cubicBezTo>
                    <a:pt x="277" y="363"/>
                    <a:pt x="357" y="283"/>
                    <a:pt x="357" y="185"/>
                  </a:cubicBezTo>
                  <a:cubicBezTo>
                    <a:pt x="357" y="87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4431446" y="3858345"/>
              <a:ext cx="70276" cy="70367"/>
            </a:xfrm>
            <a:custGeom>
              <a:avLst/>
              <a:gdLst/>
              <a:ahLst/>
              <a:cxnLst/>
              <a:rect l="l" t="t" r="r" b="b"/>
              <a:pathLst>
                <a:path w="768" h="769" extrusionOk="0">
                  <a:moveTo>
                    <a:pt x="381" y="0"/>
                  </a:moveTo>
                  <a:cubicBezTo>
                    <a:pt x="172" y="0"/>
                    <a:pt x="0" y="173"/>
                    <a:pt x="0" y="381"/>
                  </a:cubicBezTo>
                  <a:cubicBezTo>
                    <a:pt x="0" y="596"/>
                    <a:pt x="172" y="768"/>
                    <a:pt x="381" y="768"/>
                  </a:cubicBezTo>
                  <a:cubicBezTo>
                    <a:pt x="596" y="768"/>
                    <a:pt x="768" y="596"/>
                    <a:pt x="768" y="381"/>
                  </a:cubicBezTo>
                  <a:cubicBezTo>
                    <a:pt x="768" y="173"/>
                    <a:pt x="596" y="0"/>
                    <a:pt x="381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4439864" y="3863377"/>
              <a:ext cx="52890" cy="52981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90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4452766" y="3863926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85" y="1"/>
                  </a:moveTo>
                  <a:cubicBezTo>
                    <a:pt x="86" y="1"/>
                    <a:pt x="0" y="81"/>
                    <a:pt x="0" y="185"/>
                  </a:cubicBezTo>
                  <a:cubicBezTo>
                    <a:pt x="0" y="284"/>
                    <a:pt x="86" y="363"/>
                    <a:pt x="185" y="363"/>
                  </a:cubicBezTo>
                  <a:cubicBezTo>
                    <a:pt x="283" y="363"/>
                    <a:pt x="363" y="284"/>
                    <a:pt x="363" y="185"/>
                  </a:cubicBezTo>
                  <a:cubicBezTo>
                    <a:pt x="363" y="81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3882692" y="4226010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3891202" y="4231592"/>
              <a:ext cx="52890" cy="52981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90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3904104" y="4232141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85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77"/>
                    <a:pt x="80" y="363"/>
                    <a:pt x="185" y="363"/>
                  </a:cubicBezTo>
                  <a:cubicBezTo>
                    <a:pt x="283" y="363"/>
                    <a:pt x="363" y="277"/>
                    <a:pt x="363" y="179"/>
                  </a:cubicBezTo>
                  <a:cubicBezTo>
                    <a:pt x="363" y="81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4127284" y="3698669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1"/>
                  </a:moveTo>
                  <a:cubicBezTo>
                    <a:pt x="172" y="1"/>
                    <a:pt x="0" y="173"/>
                    <a:pt x="0" y="388"/>
                  </a:cubicBezTo>
                  <a:cubicBezTo>
                    <a:pt x="0" y="603"/>
                    <a:pt x="172" y="769"/>
                    <a:pt x="381" y="769"/>
                  </a:cubicBezTo>
                  <a:cubicBezTo>
                    <a:pt x="596" y="769"/>
                    <a:pt x="768" y="603"/>
                    <a:pt x="768" y="388"/>
                  </a:cubicBezTo>
                  <a:cubicBezTo>
                    <a:pt x="768" y="173"/>
                    <a:pt x="596" y="1"/>
                    <a:pt x="38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0"/>
            <p:cNvSpPr/>
            <p:nvPr/>
          </p:nvSpPr>
          <p:spPr>
            <a:xfrm>
              <a:off x="4135703" y="3704342"/>
              <a:ext cx="53530" cy="52890"/>
            </a:xfrm>
            <a:custGeom>
              <a:avLst/>
              <a:gdLst/>
              <a:ahLst/>
              <a:cxnLst/>
              <a:rect l="l" t="t" r="r" b="b"/>
              <a:pathLst>
                <a:path w="585" h="578" extrusionOk="0">
                  <a:moveTo>
                    <a:pt x="295" y="0"/>
                  </a:moveTo>
                  <a:cubicBezTo>
                    <a:pt x="136" y="0"/>
                    <a:pt x="1" y="129"/>
                    <a:pt x="1" y="289"/>
                  </a:cubicBezTo>
                  <a:cubicBezTo>
                    <a:pt x="1" y="449"/>
                    <a:pt x="136" y="578"/>
                    <a:pt x="295" y="578"/>
                  </a:cubicBezTo>
                  <a:cubicBezTo>
                    <a:pt x="455" y="578"/>
                    <a:pt x="584" y="449"/>
                    <a:pt x="584" y="289"/>
                  </a:cubicBezTo>
                  <a:cubicBezTo>
                    <a:pt x="584" y="129"/>
                    <a:pt x="455" y="0"/>
                    <a:pt x="29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0"/>
            <p:cNvSpPr/>
            <p:nvPr/>
          </p:nvSpPr>
          <p:spPr>
            <a:xfrm>
              <a:off x="4149154" y="3704891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79" y="0"/>
                  </a:moveTo>
                  <a:cubicBezTo>
                    <a:pt x="81" y="0"/>
                    <a:pt x="1" y="80"/>
                    <a:pt x="1" y="178"/>
                  </a:cubicBezTo>
                  <a:cubicBezTo>
                    <a:pt x="1" y="277"/>
                    <a:pt x="81" y="363"/>
                    <a:pt x="179" y="363"/>
                  </a:cubicBezTo>
                  <a:cubicBezTo>
                    <a:pt x="277" y="363"/>
                    <a:pt x="363" y="277"/>
                    <a:pt x="363" y="178"/>
                  </a:cubicBezTo>
                  <a:cubicBezTo>
                    <a:pt x="363" y="80"/>
                    <a:pt x="277" y="0"/>
                    <a:pt x="1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5306688" y="4182180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5319590" y="4182729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79" y="0"/>
                  </a:moveTo>
                  <a:cubicBezTo>
                    <a:pt x="81" y="0"/>
                    <a:pt x="1" y="80"/>
                    <a:pt x="1" y="185"/>
                  </a:cubicBezTo>
                  <a:cubicBezTo>
                    <a:pt x="1" y="283"/>
                    <a:pt x="81" y="363"/>
                    <a:pt x="179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0"/>
                    <a:pt x="283" y="0"/>
                    <a:pt x="17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4195272" y="3437240"/>
              <a:ext cx="752812" cy="235717"/>
            </a:xfrm>
            <a:custGeom>
              <a:avLst/>
              <a:gdLst/>
              <a:ahLst/>
              <a:cxnLst/>
              <a:rect l="l" t="t" r="r" b="b"/>
              <a:pathLst>
                <a:path w="8227" h="2576" extrusionOk="0">
                  <a:moveTo>
                    <a:pt x="1045" y="1"/>
                  </a:moveTo>
                  <a:lnTo>
                    <a:pt x="1" y="1445"/>
                  </a:lnTo>
                  <a:cubicBezTo>
                    <a:pt x="1205" y="2163"/>
                    <a:pt x="2612" y="2575"/>
                    <a:pt x="4117" y="2575"/>
                  </a:cubicBezTo>
                  <a:cubicBezTo>
                    <a:pt x="5616" y="2575"/>
                    <a:pt x="7029" y="2163"/>
                    <a:pt x="8227" y="1445"/>
                  </a:cubicBezTo>
                  <a:lnTo>
                    <a:pt x="7183" y="1"/>
                  </a:lnTo>
                  <a:cubicBezTo>
                    <a:pt x="6279" y="517"/>
                    <a:pt x="5229" y="806"/>
                    <a:pt x="4117" y="806"/>
                  </a:cubicBezTo>
                  <a:cubicBezTo>
                    <a:pt x="2999" y="806"/>
                    <a:pt x="1954" y="517"/>
                    <a:pt x="104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" name="Google Shape;1068;p20"/>
          <p:cNvGrpSpPr/>
          <p:nvPr/>
        </p:nvGrpSpPr>
        <p:grpSpPr>
          <a:xfrm>
            <a:off x="3122654" y="1394400"/>
            <a:ext cx="1383007" cy="1305956"/>
            <a:chOff x="3122654" y="1394400"/>
            <a:chExt cx="1383007" cy="1305956"/>
          </a:xfrm>
        </p:grpSpPr>
        <p:sp>
          <p:nvSpPr>
            <p:cNvPr id="1069" name="Google Shape;1069;p20"/>
            <p:cNvSpPr/>
            <p:nvPr/>
          </p:nvSpPr>
          <p:spPr>
            <a:xfrm>
              <a:off x="3122654" y="1394400"/>
              <a:ext cx="1383007" cy="1231200"/>
            </a:xfrm>
            <a:custGeom>
              <a:avLst/>
              <a:gdLst/>
              <a:ahLst/>
              <a:cxnLst/>
              <a:rect l="l" t="t" r="r" b="b"/>
              <a:pathLst>
                <a:path w="15114" h="13455" extrusionOk="0">
                  <a:moveTo>
                    <a:pt x="15114" y="0"/>
                  </a:moveTo>
                  <a:cubicBezTo>
                    <a:pt x="8178" y="289"/>
                    <a:pt x="2317" y="4768"/>
                    <a:pt x="1" y="10973"/>
                  </a:cubicBezTo>
                  <a:lnTo>
                    <a:pt x="7643" y="13455"/>
                  </a:lnTo>
                  <a:cubicBezTo>
                    <a:pt x="8891" y="10463"/>
                    <a:pt x="11735" y="8300"/>
                    <a:pt x="15114" y="8030"/>
                  </a:cubicBezTo>
                  <a:lnTo>
                    <a:pt x="15114" y="0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0"/>
            <p:cNvSpPr/>
            <p:nvPr/>
          </p:nvSpPr>
          <p:spPr>
            <a:xfrm>
              <a:off x="3291938" y="1904447"/>
              <a:ext cx="362085" cy="549579"/>
            </a:xfrm>
            <a:custGeom>
              <a:avLst/>
              <a:gdLst/>
              <a:ahLst/>
              <a:cxnLst/>
              <a:rect l="l" t="t" r="r" b="b"/>
              <a:pathLst>
                <a:path w="3957" h="6006" extrusionOk="0">
                  <a:moveTo>
                    <a:pt x="2726" y="1"/>
                  </a:moveTo>
                  <a:cubicBezTo>
                    <a:pt x="2531" y="1"/>
                    <a:pt x="2331" y="54"/>
                    <a:pt x="2144" y="171"/>
                  </a:cubicBezTo>
                  <a:cubicBezTo>
                    <a:pt x="1923" y="306"/>
                    <a:pt x="1720" y="490"/>
                    <a:pt x="1542" y="680"/>
                  </a:cubicBezTo>
                  <a:cubicBezTo>
                    <a:pt x="1057" y="1209"/>
                    <a:pt x="707" y="1872"/>
                    <a:pt x="492" y="2603"/>
                  </a:cubicBezTo>
                  <a:cubicBezTo>
                    <a:pt x="0" y="4293"/>
                    <a:pt x="412" y="5159"/>
                    <a:pt x="829" y="5589"/>
                  </a:cubicBezTo>
                  <a:cubicBezTo>
                    <a:pt x="1096" y="5860"/>
                    <a:pt x="1435" y="6005"/>
                    <a:pt x="1777" y="6005"/>
                  </a:cubicBezTo>
                  <a:cubicBezTo>
                    <a:pt x="1909" y="6005"/>
                    <a:pt x="2041" y="5984"/>
                    <a:pt x="2169" y="5939"/>
                  </a:cubicBezTo>
                  <a:cubicBezTo>
                    <a:pt x="2550" y="5810"/>
                    <a:pt x="2814" y="5509"/>
                    <a:pt x="2998" y="5147"/>
                  </a:cubicBezTo>
                  <a:cubicBezTo>
                    <a:pt x="3232" y="4692"/>
                    <a:pt x="3342" y="4139"/>
                    <a:pt x="3397" y="3709"/>
                  </a:cubicBezTo>
                  <a:cubicBezTo>
                    <a:pt x="3447" y="3279"/>
                    <a:pt x="3545" y="2849"/>
                    <a:pt x="3705" y="2456"/>
                  </a:cubicBezTo>
                  <a:cubicBezTo>
                    <a:pt x="3907" y="1946"/>
                    <a:pt x="3957" y="1528"/>
                    <a:pt x="3920" y="1184"/>
                  </a:cubicBezTo>
                  <a:cubicBezTo>
                    <a:pt x="3895" y="982"/>
                    <a:pt x="3840" y="797"/>
                    <a:pt x="3754" y="644"/>
                  </a:cubicBezTo>
                  <a:cubicBezTo>
                    <a:pt x="3537" y="243"/>
                    <a:pt x="3141" y="1"/>
                    <a:pt x="272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0"/>
            <p:cNvSpPr/>
            <p:nvPr/>
          </p:nvSpPr>
          <p:spPr>
            <a:xfrm>
              <a:off x="3330644" y="1922748"/>
              <a:ext cx="323379" cy="500441"/>
            </a:xfrm>
            <a:custGeom>
              <a:avLst/>
              <a:gdLst/>
              <a:ahLst/>
              <a:cxnLst/>
              <a:rect l="l" t="t" r="r" b="b"/>
              <a:pathLst>
                <a:path w="3534" h="5469" extrusionOk="0">
                  <a:moveTo>
                    <a:pt x="2491" y="0"/>
                  </a:moveTo>
                  <a:cubicBezTo>
                    <a:pt x="2312" y="0"/>
                    <a:pt x="2129" y="50"/>
                    <a:pt x="1955" y="155"/>
                  </a:cubicBezTo>
                  <a:cubicBezTo>
                    <a:pt x="1752" y="278"/>
                    <a:pt x="1568" y="444"/>
                    <a:pt x="1408" y="622"/>
                  </a:cubicBezTo>
                  <a:cubicBezTo>
                    <a:pt x="966" y="1101"/>
                    <a:pt x="646" y="1709"/>
                    <a:pt x="449" y="2367"/>
                  </a:cubicBezTo>
                  <a:cubicBezTo>
                    <a:pt x="1" y="3909"/>
                    <a:pt x="376" y="4701"/>
                    <a:pt x="757" y="5088"/>
                  </a:cubicBezTo>
                  <a:cubicBezTo>
                    <a:pt x="996" y="5336"/>
                    <a:pt x="1305" y="5469"/>
                    <a:pt x="1617" y="5469"/>
                  </a:cubicBezTo>
                  <a:cubicBezTo>
                    <a:pt x="1739" y="5469"/>
                    <a:pt x="1861" y="5449"/>
                    <a:pt x="1979" y="5408"/>
                  </a:cubicBezTo>
                  <a:cubicBezTo>
                    <a:pt x="2164" y="5346"/>
                    <a:pt x="2317" y="5242"/>
                    <a:pt x="2446" y="5107"/>
                  </a:cubicBezTo>
                  <a:cubicBezTo>
                    <a:pt x="2532" y="5014"/>
                    <a:pt x="2600" y="4910"/>
                    <a:pt x="2655" y="4787"/>
                  </a:cubicBezTo>
                  <a:cubicBezTo>
                    <a:pt x="2833" y="4369"/>
                    <a:pt x="2925" y="3890"/>
                    <a:pt x="2974" y="3509"/>
                  </a:cubicBezTo>
                  <a:cubicBezTo>
                    <a:pt x="3024" y="3079"/>
                    <a:pt x="3122" y="2649"/>
                    <a:pt x="3282" y="2250"/>
                  </a:cubicBezTo>
                  <a:cubicBezTo>
                    <a:pt x="3484" y="1746"/>
                    <a:pt x="3534" y="1328"/>
                    <a:pt x="3497" y="984"/>
                  </a:cubicBezTo>
                  <a:cubicBezTo>
                    <a:pt x="3497" y="984"/>
                    <a:pt x="3497" y="984"/>
                    <a:pt x="3497" y="978"/>
                  </a:cubicBezTo>
                  <a:cubicBezTo>
                    <a:pt x="3447" y="566"/>
                    <a:pt x="3196" y="204"/>
                    <a:pt x="2852" y="69"/>
                  </a:cubicBezTo>
                  <a:cubicBezTo>
                    <a:pt x="2736" y="24"/>
                    <a:pt x="2614" y="0"/>
                    <a:pt x="249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0"/>
            <p:cNvSpPr/>
            <p:nvPr/>
          </p:nvSpPr>
          <p:spPr>
            <a:xfrm>
              <a:off x="3359377" y="1959075"/>
              <a:ext cx="280554" cy="434374"/>
            </a:xfrm>
            <a:custGeom>
              <a:avLst/>
              <a:gdLst/>
              <a:ahLst/>
              <a:cxnLst/>
              <a:rect l="l" t="t" r="r" b="b"/>
              <a:pathLst>
                <a:path w="3066" h="4747" extrusionOk="0">
                  <a:moveTo>
                    <a:pt x="2159" y="1"/>
                  </a:moveTo>
                  <a:cubicBezTo>
                    <a:pt x="2004" y="1"/>
                    <a:pt x="1847" y="42"/>
                    <a:pt x="1702" y="133"/>
                  </a:cubicBezTo>
                  <a:cubicBezTo>
                    <a:pt x="1524" y="243"/>
                    <a:pt x="1364" y="385"/>
                    <a:pt x="1223" y="538"/>
                  </a:cubicBezTo>
                  <a:cubicBezTo>
                    <a:pt x="836" y="956"/>
                    <a:pt x="559" y="1478"/>
                    <a:pt x="393" y="2056"/>
                  </a:cubicBezTo>
                  <a:cubicBezTo>
                    <a:pt x="0" y="3395"/>
                    <a:pt x="326" y="4083"/>
                    <a:pt x="658" y="4421"/>
                  </a:cubicBezTo>
                  <a:cubicBezTo>
                    <a:pt x="868" y="4631"/>
                    <a:pt x="1140" y="4747"/>
                    <a:pt x="1415" y="4747"/>
                  </a:cubicBezTo>
                  <a:cubicBezTo>
                    <a:pt x="1517" y="4747"/>
                    <a:pt x="1620" y="4731"/>
                    <a:pt x="1720" y="4697"/>
                  </a:cubicBezTo>
                  <a:cubicBezTo>
                    <a:pt x="1874" y="4642"/>
                    <a:pt x="2009" y="4550"/>
                    <a:pt x="2120" y="4433"/>
                  </a:cubicBezTo>
                  <a:cubicBezTo>
                    <a:pt x="2200" y="4353"/>
                    <a:pt x="2255" y="4261"/>
                    <a:pt x="2304" y="4157"/>
                  </a:cubicBezTo>
                  <a:cubicBezTo>
                    <a:pt x="2464" y="3794"/>
                    <a:pt x="2544" y="3376"/>
                    <a:pt x="2581" y="3051"/>
                  </a:cubicBezTo>
                  <a:cubicBezTo>
                    <a:pt x="2624" y="2670"/>
                    <a:pt x="2710" y="2301"/>
                    <a:pt x="2851" y="1957"/>
                  </a:cubicBezTo>
                  <a:cubicBezTo>
                    <a:pt x="3023" y="1515"/>
                    <a:pt x="3066" y="1152"/>
                    <a:pt x="3035" y="858"/>
                  </a:cubicBezTo>
                  <a:cubicBezTo>
                    <a:pt x="3035" y="858"/>
                    <a:pt x="3035" y="851"/>
                    <a:pt x="3035" y="851"/>
                  </a:cubicBezTo>
                  <a:cubicBezTo>
                    <a:pt x="2992" y="489"/>
                    <a:pt x="2777" y="182"/>
                    <a:pt x="2476" y="59"/>
                  </a:cubicBezTo>
                  <a:cubicBezTo>
                    <a:pt x="2375" y="21"/>
                    <a:pt x="2268" y="1"/>
                    <a:pt x="2159" y="1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0"/>
            <p:cNvSpPr/>
            <p:nvPr/>
          </p:nvSpPr>
          <p:spPr>
            <a:xfrm>
              <a:off x="3570752" y="2045730"/>
              <a:ext cx="62498" cy="93152"/>
            </a:xfrm>
            <a:custGeom>
              <a:avLst/>
              <a:gdLst/>
              <a:ahLst/>
              <a:cxnLst/>
              <a:rect l="l" t="t" r="r" b="b"/>
              <a:pathLst>
                <a:path w="683" h="1018" extrusionOk="0">
                  <a:moveTo>
                    <a:pt x="353" y="1"/>
                  </a:moveTo>
                  <a:cubicBezTo>
                    <a:pt x="186" y="1"/>
                    <a:pt x="42" y="202"/>
                    <a:pt x="19" y="470"/>
                  </a:cubicBezTo>
                  <a:cubicBezTo>
                    <a:pt x="0" y="752"/>
                    <a:pt x="123" y="992"/>
                    <a:pt x="295" y="1016"/>
                  </a:cubicBezTo>
                  <a:cubicBezTo>
                    <a:pt x="302" y="1017"/>
                    <a:pt x="310" y="1018"/>
                    <a:pt x="317" y="1018"/>
                  </a:cubicBezTo>
                  <a:cubicBezTo>
                    <a:pt x="486" y="1018"/>
                    <a:pt x="634" y="814"/>
                    <a:pt x="658" y="543"/>
                  </a:cubicBezTo>
                  <a:cubicBezTo>
                    <a:pt x="682" y="267"/>
                    <a:pt x="559" y="21"/>
                    <a:pt x="381" y="3"/>
                  </a:cubicBezTo>
                  <a:cubicBezTo>
                    <a:pt x="372" y="1"/>
                    <a:pt x="362" y="1"/>
                    <a:pt x="35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3576883" y="2149130"/>
              <a:ext cx="29373" cy="35687"/>
            </a:xfrm>
            <a:custGeom>
              <a:avLst/>
              <a:gdLst/>
              <a:ahLst/>
              <a:cxnLst/>
              <a:rect l="l" t="t" r="r" b="b"/>
              <a:pathLst>
                <a:path w="321" h="390" extrusionOk="0">
                  <a:moveTo>
                    <a:pt x="194" y="1"/>
                  </a:moveTo>
                  <a:cubicBezTo>
                    <a:pt x="141" y="1"/>
                    <a:pt x="81" y="51"/>
                    <a:pt x="44" y="126"/>
                  </a:cubicBezTo>
                  <a:cubicBezTo>
                    <a:pt x="1" y="224"/>
                    <a:pt x="13" y="341"/>
                    <a:pt x="81" y="378"/>
                  </a:cubicBezTo>
                  <a:cubicBezTo>
                    <a:pt x="94" y="386"/>
                    <a:pt x="108" y="389"/>
                    <a:pt x="122" y="389"/>
                  </a:cubicBezTo>
                  <a:cubicBezTo>
                    <a:pt x="177" y="389"/>
                    <a:pt x="237" y="339"/>
                    <a:pt x="271" y="261"/>
                  </a:cubicBezTo>
                  <a:cubicBezTo>
                    <a:pt x="320" y="163"/>
                    <a:pt x="302" y="52"/>
                    <a:pt x="240" y="15"/>
                  </a:cubicBezTo>
                  <a:cubicBezTo>
                    <a:pt x="226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3568007" y="1792903"/>
              <a:ext cx="46119" cy="117035"/>
            </a:xfrm>
            <a:custGeom>
              <a:avLst/>
              <a:gdLst/>
              <a:ahLst/>
              <a:cxnLst/>
              <a:rect l="l" t="t" r="r" b="b"/>
              <a:pathLst>
                <a:path w="504" h="1279" extrusionOk="0">
                  <a:moveTo>
                    <a:pt x="231" y="1"/>
                  </a:moveTo>
                  <a:cubicBezTo>
                    <a:pt x="89" y="1"/>
                    <a:pt x="0" y="170"/>
                    <a:pt x="49" y="327"/>
                  </a:cubicBezTo>
                  <a:cubicBezTo>
                    <a:pt x="184" y="720"/>
                    <a:pt x="30" y="1138"/>
                    <a:pt x="30" y="1138"/>
                  </a:cubicBezTo>
                  <a:cubicBezTo>
                    <a:pt x="178" y="1199"/>
                    <a:pt x="337" y="1279"/>
                    <a:pt x="337" y="1279"/>
                  </a:cubicBezTo>
                  <a:cubicBezTo>
                    <a:pt x="503" y="763"/>
                    <a:pt x="491" y="394"/>
                    <a:pt x="466" y="204"/>
                  </a:cubicBezTo>
                  <a:cubicBezTo>
                    <a:pt x="448" y="99"/>
                    <a:pt x="380" y="20"/>
                    <a:pt x="288" y="7"/>
                  </a:cubicBezTo>
                  <a:cubicBezTo>
                    <a:pt x="270" y="1"/>
                    <a:pt x="258" y="1"/>
                    <a:pt x="239" y="1"/>
                  </a:cubicBezTo>
                  <a:cubicBezTo>
                    <a:pt x="237" y="1"/>
                    <a:pt x="234" y="1"/>
                    <a:pt x="23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3580818" y="1797844"/>
              <a:ext cx="29373" cy="106512"/>
            </a:xfrm>
            <a:custGeom>
              <a:avLst/>
              <a:gdLst/>
              <a:ahLst/>
              <a:cxnLst/>
              <a:rect l="l" t="t" r="r" b="b"/>
              <a:pathLst>
                <a:path w="321" h="1164" extrusionOk="0">
                  <a:moveTo>
                    <a:pt x="145" y="0"/>
                  </a:moveTo>
                  <a:cubicBezTo>
                    <a:pt x="90" y="0"/>
                    <a:pt x="37" y="38"/>
                    <a:pt x="13" y="101"/>
                  </a:cubicBezTo>
                  <a:cubicBezTo>
                    <a:pt x="13" y="101"/>
                    <a:pt x="13" y="107"/>
                    <a:pt x="13" y="107"/>
                  </a:cubicBezTo>
                  <a:cubicBezTo>
                    <a:pt x="1" y="156"/>
                    <a:pt x="7" y="205"/>
                    <a:pt x="25" y="248"/>
                  </a:cubicBezTo>
                  <a:cubicBezTo>
                    <a:pt x="142" y="512"/>
                    <a:pt x="56" y="869"/>
                    <a:pt x="13" y="1016"/>
                  </a:cubicBezTo>
                  <a:cubicBezTo>
                    <a:pt x="1" y="1065"/>
                    <a:pt x="19" y="1127"/>
                    <a:pt x="56" y="1151"/>
                  </a:cubicBezTo>
                  <a:lnTo>
                    <a:pt x="62" y="1151"/>
                  </a:lnTo>
                  <a:cubicBezTo>
                    <a:pt x="74" y="1160"/>
                    <a:pt x="87" y="1163"/>
                    <a:pt x="100" y="1163"/>
                  </a:cubicBezTo>
                  <a:cubicBezTo>
                    <a:pt x="136" y="1163"/>
                    <a:pt x="173" y="1136"/>
                    <a:pt x="191" y="1096"/>
                  </a:cubicBezTo>
                  <a:cubicBezTo>
                    <a:pt x="320" y="758"/>
                    <a:pt x="308" y="346"/>
                    <a:pt x="296" y="193"/>
                  </a:cubicBezTo>
                  <a:cubicBezTo>
                    <a:pt x="296" y="138"/>
                    <a:pt x="277" y="76"/>
                    <a:pt x="234" y="39"/>
                  </a:cubicBezTo>
                  <a:cubicBezTo>
                    <a:pt x="208" y="13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3588687" y="1798759"/>
              <a:ext cx="22602" cy="30288"/>
            </a:xfrm>
            <a:custGeom>
              <a:avLst/>
              <a:gdLst/>
              <a:ahLst/>
              <a:cxnLst/>
              <a:rect l="l" t="t" r="r" b="b"/>
              <a:pathLst>
                <a:path w="247" h="331" extrusionOk="0">
                  <a:moveTo>
                    <a:pt x="90" y="1"/>
                  </a:moveTo>
                  <a:cubicBezTo>
                    <a:pt x="83" y="1"/>
                    <a:pt x="75" y="2"/>
                    <a:pt x="68" y="5"/>
                  </a:cubicBezTo>
                  <a:cubicBezTo>
                    <a:pt x="13" y="29"/>
                    <a:pt x="1" y="121"/>
                    <a:pt x="32" y="207"/>
                  </a:cubicBezTo>
                  <a:cubicBezTo>
                    <a:pt x="57" y="280"/>
                    <a:pt x="109" y="330"/>
                    <a:pt x="154" y="330"/>
                  </a:cubicBezTo>
                  <a:cubicBezTo>
                    <a:pt x="163" y="330"/>
                    <a:pt x="171" y="328"/>
                    <a:pt x="179" y="324"/>
                  </a:cubicBezTo>
                  <a:cubicBezTo>
                    <a:pt x="234" y="300"/>
                    <a:pt x="247" y="214"/>
                    <a:pt x="216" y="121"/>
                  </a:cubicBezTo>
                  <a:cubicBezTo>
                    <a:pt x="189" y="48"/>
                    <a:pt x="136" y="1"/>
                    <a:pt x="90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0"/>
            <p:cNvSpPr/>
            <p:nvPr/>
          </p:nvSpPr>
          <p:spPr>
            <a:xfrm>
              <a:off x="3442554" y="1883950"/>
              <a:ext cx="245782" cy="179075"/>
            </a:xfrm>
            <a:custGeom>
              <a:avLst/>
              <a:gdLst/>
              <a:ahLst/>
              <a:cxnLst/>
              <a:rect l="l" t="t" r="r" b="b"/>
              <a:pathLst>
                <a:path w="2686" h="1957" extrusionOk="0">
                  <a:moveTo>
                    <a:pt x="946" y="1"/>
                  </a:moveTo>
                  <a:cubicBezTo>
                    <a:pt x="574" y="1"/>
                    <a:pt x="334" y="147"/>
                    <a:pt x="185" y="296"/>
                  </a:cubicBezTo>
                  <a:cubicBezTo>
                    <a:pt x="1" y="481"/>
                    <a:pt x="74" y="825"/>
                    <a:pt x="314" y="886"/>
                  </a:cubicBezTo>
                  <a:cubicBezTo>
                    <a:pt x="359" y="898"/>
                    <a:pt x="404" y="903"/>
                    <a:pt x="447" y="903"/>
                  </a:cubicBezTo>
                  <a:cubicBezTo>
                    <a:pt x="665" y="903"/>
                    <a:pt x="848" y="776"/>
                    <a:pt x="848" y="775"/>
                  </a:cubicBezTo>
                  <a:lnTo>
                    <a:pt x="848" y="775"/>
                  </a:lnTo>
                  <a:cubicBezTo>
                    <a:pt x="805" y="831"/>
                    <a:pt x="775" y="880"/>
                    <a:pt x="750" y="929"/>
                  </a:cubicBezTo>
                  <a:cubicBezTo>
                    <a:pt x="581" y="1252"/>
                    <a:pt x="825" y="1606"/>
                    <a:pt x="1102" y="1606"/>
                  </a:cubicBezTo>
                  <a:cubicBezTo>
                    <a:pt x="1177" y="1606"/>
                    <a:pt x="1255" y="1579"/>
                    <a:pt x="1328" y="1519"/>
                  </a:cubicBezTo>
                  <a:cubicBezTo>
                    <a:pt x="1506" y="1365"/>
                    <a:pt x="1622" y="1132"/>
                    <a:pt x="1622" y="1132"/>
                  </a:cubicBezTo>
                  <a:cubicBezTo>
                    <a:pt x="1801" y="1660"/>
                    <a:pt x="2034" y="1863"/>
                    <a:pt x="2218" y="1937"/>
                  </a:cubicBezTo>
                  <a:cubicBezTo>
                    <a:pt x="2253" y="1950"/>
                    <a:pt x="2289" y="1957"/>
                    <a:pt x="2323" y="1957"/>
                  </a:cubicBezTo>
                  <a:cubicBezTo>
                    <a:pt x="2488" y="1957"/>
                    <a:pt x="2633" y="1808"/>
                    <a:pt x="2648" y="1605"/>
                  </a:cubicBezTo>
                  <a:cubicBezTo>
                    <a:pt x="2685" y="898"/>
                    <a:pt x="1764" y="229"/>
                    <a:pt x="1764" y="229"/>
                  </a:cubicBezTo>
                  <a:cubicBezTo>
                    <a:pt x="1764" y="229"/>
                    <a:pt x="1567" y="137"/>
                    <a:pt x="1395" y="63"/>
                  </a:cubicBezTo>
                  <a:cubicBezTo>
                    <a:pt x="1227" y="19"/>
                    <a:pt x="1078" y="1"/>
                    <a:pt x="94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0"/>
            <p:cNvSpPr/>
            <p:nvPr/>
          </p:nvSpPr>
          <p:spPr>
            <a:xfrm>
              <a:off x="3442554" y="1895296"/>
              <a:ext cx="242397" cy="167729"/>
            </a:xfrm>
            <a:custGeom>
              <a:avLst/>
              <a:gdLst/>
              <a:ahLst/>
              <a:cxnLst/>
              <a:rect l="l" t="t" r="r" b="b"/>
              <a:pathLst>
                <a:path w="2649" h="1833" extrusionOk="0">
                  <a:moveTo>
                    <a:pt x="418" y="0"/>
                  </a:moveTo>
                  <a:lnTo>
                    <a:pt x="418" y="0"/>
                  </a:lnTo>
                  <a:cubicBezTo>
                    <a:pt x="326" y="49"/>
                    <a:pt x="246" y="111"/>
                    <a:pt x="185" y="172"/>
                  </a:cubicBezTo>
                  <a:cubicBezTo>
                    <a:pt x="1" y="357"/>
                    <a:pt x="74" y="701"/>
                    <a:pt x="314" y="762"/>
                  </a:cubicBezTo>
                  <a:cubicBezTo>
                    <a:pt x="359" y="774"/>
                    <a:pt x="404" y="779"/>
                    <a:pt x="447" y="779"/>
                  </a:cubicBezTo>
                  <a:cubicBezTo>
                    <a:pt x="665" y="779"/>
                    <a:pt x="848" y="652"/>
                    <a:pt x="848" y="651"/>
                  </a:cubicBezTo>
                  <a:lnTo>
                    <a:pt x="848" y="651"/>
                  </a:lnTo>
                  <a:cubicBezTo>
                    <a:pt x="805" y="707"/>
                    <a:pt x="775" y="756"/>
                    <a:pt x="750" y="805"/>
                  </a:cubicBezTo>
                  <a:cubicBezTo>
                    <a:pt x="581" y="1128"/>
                    <a:pt x="825" y="1482"/>
                    <a:pt x="1102" y="1482"/>
                  </a:cubicBezTo>
                  <a:cubicBezTo>
                    <a:pt x="1177" y="1482"/>
                    <a:pt x="1255" y="1455"/>
                    <a:pt x="1328" y="1395"/>
                  </a:cubicBezTo>
                  <a:cubicBezTo>
                    <a:pt x="1506" y="1241"/>
                    <a:pt x="1622" y="1008"/>
                    <a:pt x="1622" y="1008"/>
                  </a:cubicBezTo>
                  <a:cubicBezTo>
                    <a:pt x="1801" y="1536"/>
                    <a:pt x="2034" y="1739"/>
                    <a:pt x="2218" y="1813"/>
                  </a:cubicBezTo>
                  <a:cubicBezTo>
                    <a:pt x="2253" y="1826"/>
                    <a:pt x="2289" y="1833"/>
                    <a:pt x="2323" y="1833"/>
                  </a:cubicBezTo>
                  <a:cubicBezTo>
                    <a:pt x="2488" y="1833"/>
                    <a:pt x="2633" y="1684"/>
                    <a:pt x="2648" y="1481"/>
                  </a:cubicBezTo>
                  <a:cubicBezTo>
                    <a:pt x="2648" y="1438"/>
                    <a:pt x="2648" y="1395"/>
                    <a:pt x="2642" y="1352"/>
                  </a:cubicBezTo>
                  <a:cubicBezTo>
                    <a:pt x="2607" y="1469"/>
                    <a:pt x="2527" y="1598"/>
                    <a:pt x="2369" y="1598"/>
                  </a:cubicBezTo>
                  <a:cubicBezTo>
                    <a:pt x="2362" y="1598"/>
                    <a:pt x="2355" y="1598"/>
                    <a:pt x="2347" y="1598"/>
                  </a:cubicBezTo>
                  <a:cubicBezTo>
                    <a:pt x="2274" y="1598"/>
                    <a:pt x="2206" y="1561"/>
                    <a:pt x="2151" y="1505"/>
                  </a:cubicBezTo>
                  <a:cubicBezTo>
                    <a:pt x="2040" y="1401"/>
                    <a:pt x="1831" y="1174"/>
                    <a:pt x="1672" y="793"/>
                  </a:cubicBezTo>
                  <a:cubicBezTo>
                    <a:pt x="1672" y="793"/>
                    <a:pt x="1475" y="1149"/>
                    <a:pt x="1217" y="1241"/>
                  </a:cubicBezTo>
                  <a:cubicBezTo>
                    <a:pt x="1188" y="1253"/>
                    <a:pt x="1159" y="1258"/>
                    <a:pt x="1131" y="1258"/>
                  </a:cubicBezTo>
                  <a:cubicBezTo>
                    <a:pt x="960" y="1258"/>
                    <a:pt x="812" y="1066"/>
                    <a:pt x="854" y="860"/>
                  </a:cubicBezTo>
                  <a:cubicBezTo>
                    <a:pt x="879" y="750"/>
                    <a:pt x="941" y="621"/>
                    <a:pt x="1070" y="473"/>
                  </a:cubicBezTo>
                  <a:lnTo>
                    <a:pt x="1070" y="473"/>
                  </a:lnTo>
                  <a:cubicBezTo>
                    <a:pt x="1069" y="473"/>
                    <a:pt x="819" y="629"/>
                    <a:pt x="570" y="629"/>
                  </a:cubicBezTo>
                  <a:cubicBezTo>
                    <a:pt x="514" y="629"/>
                    <a:pt x="459" y="621"/>
                    <a:pt x="406" y="602"/>
                  </a:cubicBezTo>
                  <a:cubicBezTo>
                    <a:pt x="289" y="559"/>
                    <a:pt x="216" y="412"/>
                    <a:pt x="252" y="283"/>
                  </a:cubicBezTo>
                  <a:cubicBezTo>
                    <a:pt x="277" y="197"/>
                    <a:pt x="326" y="99"/>
                    <a:pt x="41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0"/>
            <p:cNvSpPr/>
            <p:nvPr/>
          </p:nvSpPr>
          <p:spPr>
            <a:xfrm>
              <a:off x="3479705" y="1891728"/>
              <a:ext cx="193991" cy="130303"/>
            </a:xfrm>
            <a:custGeom>
              <a:avLst/>
              <a:gdLst/>
              <a:ahLst/>
              <a:cxnLst/>
              <a:rect l="l" t="t" r="r" b="b"/>
              <a:pathLst>
                <a:path w="2120" h="1424" extrusionOk="0">
                  <a:moveTo>
                    <a:pt x="526" y="0"/>
                  </a:moveTo>
                  <a:cubicBezTo>
                    <a:pt x="274" y="0"/>
                    <a:pt x="140" y="105"/>
                    <a:pt x="74" y="199"/>
                  </a:cubicBezTo>
                  <a:cubicBezTo>
                    <a:pt x="0" y="303"/>
                    <a:pt x="49" y="457"/>
                    <a:pt x="160" y="494"/>
                  </a:cubicBezTo>
                  <a:cubicBezTo>
                    <a:pt x="199" y="506"/>
                    <a:pt x="243" y="511"/>
                    <a:pt x="288" y="511"/>
                  </a:cubicBezTo>
                  <a:cubicBezTo>
                    <a:pt x="546" y="511"/>
                    <a:pt x="866" y="346"/>
                    <a:pt x="866" y="346"/>
                  </a:cubicBezTo>
                  <a:lnTo>
                    <a:pt x="866" y="346"/>
                  </a:lnTo>
                  <a:cubicBezTo>
                    <a:pt x="664" y="561"/>
                    <a:pt x="608" y="758"/>
                    <a:pt x="602" y="887"/>
                  </a:cubicBezTo>
                  <a:cubicBezTo>
                    <a:pt x="592" y="1006"/>
                    <a:pt x="673" y="1100"/>
                    <a:pt x="770" y="1100"/>
                  </a:cubicBezTo>
                  <a:cubicBezTo>
                    <a:pt x="787" y="1100"/>
                    <a:pt x="805" y="1096"/>
                    <a:pt x="823" y="1090"/>
                  </a:cubicBezTo>
                  <a:cubicBezTo>
                    <a:pt x="1069" y="1004"/>
                    <a:pt x="1290" y="568"/>
                    <a:pt x="1290" y="568"/>
                  </a:cubicBezTo>
                  <a:cubicBezTo>
                    <a:pt x="1474" y="1114"/>
                    <a:pt x="1708" y="1323"/>
                    <a:pt x="1855" y="1403"/>
                  </a:cubicBezTo>
                  <a:cubicBezTo>
                    <a:pt x="1880" y="1417"/>
                    <a:pt x="1906" y="1423"/>
                    <a:pt x="1932" y="1423"/>
                  </a:cubicBezTo>
                  <a:cubicBezTo>
                    <a:pt x="2020" y="1423"/>
                    <a:pt x="2102" y="1347"/>
                    <a:pt x="2107" y="1237"/>
                  </a:cubicBezTo>
                  <a:cubicBezTo>
                    <a:pt x="2120" y="961"/>
                    <a:pt x="1800" y="635"/>
                    <a:pt x="1542" y="420"/>
                  </a:cubicBezTo>
                  <a:cubicBezTo>
                    <a:pt x="1321" y="230"/>
                    <a:pt x="1063" y="95"/>
                    <a:pt x="793" y="33"/>
                  </a:cubicBezTo>
                  <a:cubicBezTo>
                    <a:pt x="692" y="10"/>
                    <a:pt x="603" y="0"/>
                    <a:pt x="52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3613485" y="1936016"/>
              <a:ext cx="45569" cy="46027"/>
            </a:xfrm>
            <a:custGeom>
              <a:avLst/>
              <a:gdLst/>
              <a:ahLst/>
              <a:cxnLst/>
              <a:rect l="l" t="t" r="r" b="b"/>
              <a:pathLst>
                <a:path w="498" h="503" extrusionOk="0">
                  <a:moveTo>
                    <a:pt x="128" y="1"/>
                  </a:moveTo>
                  <a:cubicBezTo>
                    <a:pt x="99" y="1"/>
                    <a:pt x="74" y="10"/>
                    <a:pt x="55" y="28"/>
                  </a:cubicBezTo>
                  <a:cubicBezTo>
                    <a:pt x="0" y="96"/>
                    <a:pt x="37" y="249"/>
                    <a:pt x="141" y="372"/>
                  </a:cubicBezTo>
                  <a:cubicBezTo>
                    <a:pt x="213" y="456"/>
                    <a:pt x="298" y="503"/>
                    <a:pt x="364" y="503"/>
                  </a:cubicBezTo>
                  <a:cubicBezTo>
                    <a:pt x="396" y="503"/>
                    <a:pt x="423" y="492"/>
                    <a:pt x="443" y="471"/>
                  </a:cubicBezTo>
                  <a:cubicBezTo>
                    <a:pt x="498" y="403"/>
                    <a:pt x="461" y="256"/>
                    <a:pt x="356" y="133"/>
                  </a:cubicBezTo>
                  <a:cubicBezTo>
                    <a:pt x="280" y="47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3656767" y="1979847"/>
              <a:ext cx="14092" cy="18667"/>
            </a:xfrm>
            <a:custGeom>
              <a:avLst/>
              <a:gdLst/>
              <a:ahLst/>
              <a:cxnLst/>
              <a:rect l="l" t="t" r="r" b="b"/>
              <a:pathLst>
                <a:path w="154" h="204" extrusionOk="0">
                  <a:moveTo>
                    <a:pt x="45" y="1"/>
                  </a:moveTo>
                  <a:cubicBezTo>
                    <a:pt x="40" y="1"/>
                    <a:pt x="35" y="2"/>
                    <a:pt x="31" y="4"/>
                  </a:cubicBezTo>
                  <a:cubicBezTo>
                    <a:pt x="0" y="22"/>
                    <a:pt x="6" y="78"/>
                    <a:pt x="31" y="133"/>
                  </a:cubicBezTo>
                  <a:cubicBezTo>
                    <a:pt x="52" y="175"/>
                    <a:pt x="86" y="203"/>
                    <a:pt x="111" y="203"/>
                  </a:cubicBezTo>
                  <a:cubicBezTo>
                    <a:pt x="115" y="203"/>
                    <a:pt x="119" y="202"/>
                    <a:pt x="123" y="201"/>
                  </a:cubicBezTo>
                  <a:cubicBezTo>
                    <a:pt x="154" y="182"/>
                    <a:pt x="148" y="127"/>
                    <a:pt x="123" y="71"/>
                  </a:cubicBezTo>
                  <a:cubicBezTo>
                    <a:pt x="103" y="26"/>
                    <a:pt x="70" y="1"/>
                    <a:pt x="45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3668022" y="1692339"/>
              <a:ext cx="306999" cy="307548"/>
            </a:xfrm>
            <a:custGeom>
              <a:avLst/>
              <a:gdLst/>
              <a:ahLst/>
              <a:cxnLst/>
              <a:rect l="l" t="t" r="r" b="b"/>
              <a:pathLst>
                <a:path w="3355" h="3361" extrusionOk="0">
                  <a:moveTo>
                    <a:pt x="1677" y="0"/>
                  </a:moveTo>
                  <a:cubicBezTo>
                    <a:pt x="750" y="0"/>
                    <a:pt x="0" y="756"/>
                    <a:pt x="0" y="1684"/>
                  </a:cubicBezTo>
                  <a:cubicBezTo>
                    <a:pt x="0" y="2611"/>
                    <a:pt x="750" y="3361"/>
                    <a:pt x="1677" y="3361"/>
                  </a:cubicBezTo>
                  <a:cubicBezTo>
                    <a:pt x="2605" y="3361"/>
                    <a:pt x="3354" y="2611"/>
                    <a:pt x="3354" y="1684"/>
                  </a:cubicBezTo>
                  <a:cubicBezTo>
                    <a:pt x="3354" y="756"/>
                    <a:pt x="2605" y="0"/>
                    <a:pt x="167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3697761" y="1705790"/>
              <a:ext cx="258136" cy="258136"/>
            </a:xfrm>
            <a:custGeom>
              <a:avLst/>
              <a:gdLst/>
              <a:ahLst/>
              <a:cxnLst/>
              <a:rect l="l" t="t" r="r" b="b"/>
              <a:pathLst>
                <a:path w="2821" h="2821" extrusionOk="0">
                  <a:moveTo>
                    <a:pt x="1414" y="1"/>
                  </a:moveTo>
                  <a:cubicBezTo>
                    <a:pt x="633" y="1"/>
                    <a:pt x="1" y="634"/>
                    <a:pt x="1" y="1414"/>
                  </a:cubicBezTo>
                  <a:cubicBezTo>
                    <a:pt x="1" y="2188"/>
                    <a:pt x="633" y="2821"/>
                    <a:pt x="1414" y="2821"/>
                  </a:cubicBezTo>
                  <a:cubicBezTo>
                    <a:pt x="2194" y="2821"/>
                    <a:pt x="2821" y="2188"/>
                    <a:pt x="2821" y="1414"/>
                  </a:cubicBezTo>
                  <a:cubicBezTo>
                    <a:pt x="2821" y="634"/>
                    <a:pt x="2194" y="1"/>
                    <a:pt x="1414" y="1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3717435" y="1717869"/>
              <a:ext cx="236174" cy="213207"/>
            </a:xfrm>
            <a:custGeom>
              <a:avLst/>
              <a:gdLst/>
              <a:ahLst/>
              <a:cxnLst/>
              <a:rect l="l" t="t" r="r" b="b"/>
              <a:pathLst>
                <a:path w="2581" h="2330" extrusionOk="0">
                  <a:moveTo>
                    <a:pt x="1288" y="0"/>
                  </a:moveTo>
                  <a:cubicBezTo>
                    <a:pt x="1002" y="0"/>
                    <a:pt x="716" y="105"/>
                    <a:pt x="492" y="317"/>
                  </a:cubicBezTo>
                  <a:cubicBezTo>
                    <a:pt x="25" y="760"/>
                    <a:pt x="1" y="1497"/>
                    <a:pt x="443" y="1964"/>
                  </a:cubicBezTo>
                  <a:cubicBezTo>
                    <a:pt x="673" y="2207"/>
                    <a:pt x="983" y="2330"/>
                    <a:pt x="1293" y="2330"/>
                  </a:cubicBezTo>
                  <a:cubicBezTo>
                    <a:pt x="1579" y="2330"/>
                    <a:pt x="1866" y="2225"/>
                    <a:pt x="2090" y="2013"/>
                  </a:cubicBezTo>
                  <a:cubicBezTo>
                    <a:pt x="2563" y="1571"/>
                    <a:pt x="2581" y="833"/>
                    <a:pt x="2139" y="366"/>
                  </a:cubicBezTo>
                  <a:cubicBezTo>
                    <a:pt x="1909" y="124"/>
                    <a:pt x="1599" y="0"/>
                    <a:pt x="128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3933294" y="1834995"/>
              <a:ext cx="30471" cy="35687"/>
            </a:xfrm>
            <a:custGeom>
              <a:avLst/>
              <a:gdLst/>
              <a:ahLst/>
              <a:cxnLst/>
              <a:rect l="l" t="t" r="r" b="b"/>
              <a:pathLst>
                <a:path w="333" h="390" extrusionOk="0">
                  <a:moveTo>
                    <a:pt x="168" y="1"/>
                  </a:moveTo>
                  <a:cubicBezTo>
                    <a:pt x="89" y="1"/>
                    <a:pt x="25" y="77"/>
                    <a:pt x="13" y="174"/>
                  </a:cubicBezTo>
                  <a:cubicBezTo>
                    <a:pt x="1" y="284"/>
                    <a:pt x="62" y="377"/>
                    <a:pt x="142" y="389"/>
                  </a:cubicBezTo>
                  <a:cubicBezTo>
                    <a:pt x="145" y="389"/>
                    <a:pt x="148" y="389"/>
                    <a:pt x="151" y="389"/>
                  </a:cubicBezTo>
                  <a:cubicBezTo>
                    <a:pt x="234" y="389"/>
                    <a:pt x="308" y="311"/>
                    <a:pt x="320" y="211"/>
                  </a:cubicBezTo>
                  <a:cubicBezTo>
                    <a:pt x="333" y="100"/>
                    <a:pt x="271" y="8"/>
                    <a:pt x="185" y="2"/>
                  </a:cubicBezTo>
                  <a:cubicBezTo>
                    <a:pt x="179" y="1"/>
                    <a:pt x="173" y="1"/>
                    <a:pt x="16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3725853" y="1681267"/>
              <a:ext cx="185115" cy="90041"/>
            </a:xfrm>
            <a:custGeom>
              <a:avLst/>
              <a:gdLst/>
              <a:ahLst/>
              <a:cxnLst/>
              <a:rect l="l" t="t" r="r" b="b"/>
              <a:pathLst>
                <a:path w="2023" h="984" extrusionOk="0">
                  <a:moveTo>
                    <a:pt x="1012" y="1"/>
                  </a:moveTo>
                  <a:cubicBezTo>
                    <a:pt x="821" y="1"/>
                    <a:pt x="630" y="34"/>
                    <a:pt x="449" y="103"/>
                  </a:cubicBezTo>
                  <a:cubicBezTo>
                    <a:pt x="302" y="158"/>
                    <a:pt x="154" y="244"/>
                    <a:pt x="81" y="355"/>
                  </a:cubicBezTo>
                  <a:cubicBezTo>
                    <a:pt x="1" y="484"/>
                    <a:pt x="87" y="662"/>
                    <a:pt x="240" y="687"/>
                  </a:cubicBezTo>
                  <a:cubicBezTo>
                    <a:pt x="268" y="691"/>
                    <a:pt x="299" y="693"/>
                    <a:pt x="330" y="693"/>
                  </a:cubicBezTo>
                  <a:cubicBezTo>
                    <a:pt x="444" y="693"/>
                    <a:pt x="577" y="660"/>
                    <a:pt x="683" y="539"/>
                  </a:cubicBezTo>
                  <a:lnTo>
                    <a:pt x="683" y="539"/>
                  </a:lnTo>
                  <a:cubicBezTo>
                    <a:pt x="683" y="539"/>
                    <a:pt x="664" y="760"/>
                    <a:pt x="800" y="896"/>
                  </a:cubicBezTo>
                  <a:cubicBezTo>
                    <a:pt x="859" y="955"/>
                    <a:pt x="938" y="984"/>
                    <a:pt x="1018" y="984"/>
                  </a:cubicBezTo>
                  <a:cubicBezTo>
                    <a:pt x="1110" y="984"/>
                    <a:pt x="1203" y="946"/>
                    <a:pt x="1273" y="877"/>
                  </a:cubicBezTo>
                  <a:cubicBezTo>
                    <a:pt x="1352" y="803"/>
                    <a:pt x="1402" y="693"/>
                    <a:pt x="1334" y="527"/>
                  </a:cubicBezTo>
                  <a:lnTo>
                    <a:pt x="1334" y="527"/>
                  </a:lnTo>
                  <a:cubicBezTo>
                    <a:pt x="1334" y="527"/>
                    <a:pt x="1537" y="654"/>
                    <a:pt x="1736" y="654"/>
                  </a:cubicBezTo>
                  <a:cubicBezTo>
                    <a:pt x="1755" y="654"/>
                    <a:pt x="1775" y="653"/>
                    <a:pt x="1795" y="650"/>
                  </a:cubicBezTo>
                  <a:cubicBezTo>
                    <a:pt x="1955" y="625"/>
                    <a:pt x="2022" y="422"/>
                    <a:pt x="1912" y="300"/>
                  </a:cubicBezTo>
                  <a:cubicBezTo>
                    <a:pt x="1819" y="201"/>
                    <a:pt x="1660" y="91"/>
                    <a:pt x="1352" y="35"/>
                  </a:cubicBezTo>
                  <a:cubicBezTo>
                    <a:pt x="1240" y="12"/>
                    <a:pt x="1126" y="1"/>
                    <a:pt x="101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3736559" y="1681267"/>
              <a:ext cx="163153" cy="75126"/>
            </a:xfrm>
            <a:custGeom>
              <a:avLst/>
              <a:gdLst/>
              <a:ahLst/>
              <a:cxnLst/>
              <a:rect l="l" t="t" r="r" b="b"/>
              <a:pathLst>
                <a:path w="1783" h="821" extrusionOk="0">
                  <a:moveTo>
                    <a:pt x="895" y="1"/>
                  </a:moveTo>
                  <a:cubicBezTo>
                    <a:pt x="704" y="1"/>
                    <a:pt x="513" y="34"/>
                    <a:pt x="332" y="103"/>
                  </a:cubicBezTo>
                  <a:cubicBezTo>
                    <a:pt x="246" y="134"/>
                    <a:pt x="166" y="177"/>
                    <a:pt x="93" y="226"/>
                  </a:cubicBezTo>
                  <a:cubicBezTo>
                    <a:pt x="13" y="281"/>
                    <a:pt x="1" y="404"/>
                    <a:pt x="74" y="472"/>
                  </a:cubicBezTo>
                  <a:cubicBezTo>
                    <a:pt x="117" y="508"/>
                    <a:pt x="173" y="527"/>
                    <a:pt x="228" y="527"/>
                  </a:cubicBezTo>
                  <a:cubicBezTo>
                    <a:pt x="314" y="527"/>
                    <a:pt x="455" y="502"/>
                    <a:pt x="603" y="355"/>
                  </a:cubicBezTo>
                  <a:cubicBezTo>
                    <a:pt x="603" y="355"/>
                    <a:pt x="621" y="644"/>
                    <a:pt x="762" y="766"/>
                  </a:cubicBezTo>
                  <a:cubicBezTo>
                    <a:pt x="804" y="804"/>
                    <a:pt x="853" y="821"/>
                    <a:pt x="900" y="821"/>
                  </a:cubicBezTo>
                  <a:cubicBezTo>
                    <a:pt x="987" y="821"/>
                    <a:pt x="1071" y="765"/>
                    <a:pt x="1106" y="674"/>
                  </a:cubicBezTo>
                  <a:cubicBezTo>
                    <a:pt x="1137" y="607"/>
                    <a:pt x="1149" y="508"/>
                    <a:pt x="1113" y="373"/>
                  </a:cubicBezTo>
                  <a:lnTo>
                    <a:pt x="1113" y="373"/>
                  </a:lnTo>
                  <a:cubicBezTo>
                    <a:pt x="1113" y="373"/>
                    <a:pt x="1378" y="528"/>
                    <a:pt x="1573" y="528"/>
                  </a:cubicBezTo>
                  <a:cubicBezTo>
                    <a:pt x="1584" y="528"/>
                    <a:pt x="1594" y="528"/>
                    <a:pt x="1604" y="527"/>
                  </a:cubicBezTo>
                  <a:cubicBezTo>
                    <a:pt x="1721" y="515"/>
                    <a:pt x="1782" y="398"/>
                    <a:pt x="1739" y="293"/>
                  </a:cubicBezTo>
                  <a:cubicBezTo>
                    <a:pt x="1733" y="269"/>
                    <a:pt x="1715" y="238"/>
                    <a:pt x="1690" y="207"/>
                  </a:cubicBezTo>
                  <a:cubicBezTo>
                    <a:pt x="1592" y="140"/>
                    <a:pt x="1444" y="78"/>
                    <a:pt x="1235" y="35"/>
                  </a:cubicBezTo>
                  <a:cubicBezTo>
                    <a:pt x="1123" y="12"/>
                    <a:pt x="1009" y="1"/>
                    <a:pt x="89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3746075" y="1685568"/>
              <a:ext cx="144029" cy="59295"/>
            </a:xfrm>
            <a:custGeom>
              <a:avLst/>
              <a:gdLst/>
              <a:ahLst/>
              <a:cxnLst/>
              <a:rect l="l" t="t" r="r" b="b"/>
              <a:pathLst>
                <a:path w="1574" h="648" extrusionOk="0">
                  <a:moveTo>
                    <a:pt x="775" y="1"/>
                  </a:moveTo>
                  <a:cubicBezTo>
                    <a:pt x="775" y="1"/>
                    <a:pt x="314" y="31"/>
                    <a:pt x="105" y="160"/>
                  </a:cubicBezTo>
                  <a:cubicBezTo>
                    <a:pt x="0" y="219"/>
                    <a:pt x="51" y="383"/>
                    <a:pt x="167" y="383"/>
                  </a:cubicBezTo>
                  <a:cubicBezTo>
                    <a:pt x="173" y="383"/>
                    <a:pt x="179" y="383"/>
                    <a:pt x="185" y="382"/>
                  </a:cubicBezTo>
                  <a:cubicBezTo>
                    <a:pt x="271" y="369"/>
                    <a:pt x="388" y="320"/>
                    <a:pt x="529" y="179"/>
                  </a:cubicBezTo>
                  <a:cubicBezTo>
                    <a:pt x="529" y="179"/>
                    <a:pt x="554" y="486"/>
                    <a:pt x="701" y="609"/>
                  </a:cubicBezTo>
                  <a:cubicBezTo>
                    <a:pt x="730" y="636"/>
                    <a:pt x="766" y="648"/>
                    <a:pt x="801" y="648"/>
                  </a:cubicBezTo>
                  <a:cubicBezTo>
                    <a:pt x="863" y="648"/>
                    <a:pt x="924" y="610"/>
                    <a:pt x="947" y="547"/>
                  </a:cubicBezTo>
                  <a:cubicBezTo>
                    <a:pt x="972" y="474"/>
                    <a:pt x="984" y="363"/>
                    <a:pt x="935" y="197"/>
                  </a:cubicBezTo>
                  <a:lnTo>
                    <a:pt x="935" y="197"/>
                  </a:lnTo>
                  <a:cubicBezTo>
                    <a:pt x="935" y="197"/>
                    <a:pt x="1212" y="382"/>
                    <a:pt x="1414" y="382"/>
                  </a:cubicBezTo>
                  <a:cubicBezTo>
                    <a:pt x="1420" y="382"/>
                    <a:pt x="1426" y="382"/>
                    <a:pt x="1432" y="382"/>
                  </a:cubicBezTo>
                  <a:cubicBezTo>
                    <a:pt x="1525" y="382"/>
                    <a:pt x="1574" y="265"/>
                    <a:pt x="1506" y="203"/>
                  </a:cubicBezTo>
                  <a:cubicBezTo>
                    <a:pt x="1408" y="117"/>
                    <a:pt x="1199" y="1"/>
                    <a:pt x="77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3746167" y="1691424"/>
              <a:ext cx="43922" cy="28733"/>
            </a:xfrm>
            <a:custGeom>
              <a:avLst/>
              <a:gdLst/>
              <a:ahLst/>
              <a:cxnLst/>
              <a:rect l="l" t="t" r="r" b="b"/>
              <a:pathLst>
                <a:path w="480" h="314" extrusionOk="0">
                  <a:moveTo>
                    <a:pt x="327" y="0"/>
                  </a:moveTo>
                  <a:cubicBezTo>
                    <a:pt x="284" y="0"/>
                    <a:pt x="234" y="11"/>
                    <a:pt x="184" y="35"/>
                  </a:cubicBezTo>
                  <a:cubicBezTo>
                    <a:pt x="68" y="84"/>
                    <a:pt x="0" y="189"/>
                    <a:pt x="31" y="256"/>
                  </a:cubicBezTo>
                  <a:cubicBezTo>
                    <a:pt x="49" y="292"/>
                    <a:pt x="97" y="314"/>
                    <a:pt x="157" y="314"/>
                  </a:cubicBezTo>
                  <a:cubicBezTo>
                    <a:pt x="199" y="314"/>
                    <a:pt x="247" y="303"/>
                    <a:pt x="295" y="281"/>
                  </a:cubicBezTo>
                  <a:cubicBezTo>
                    <a:pt x="412" y="225"/>
                    <a:pt x="479" y="127"/>
                    <a:pt x="449" y="60"/>
                  </a:cubicBezTo>
                  <a:cubicBezTo>
                    <a:pt x="431" y="21"/>
                    <a:pt x="385" y="0"/>
                    <a:pt x="327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3810769" y="1631214"/>
              <a:ext cx="35504" cy="52798"/>
            </a:xfrm>
            <a:custGeom>
              <a:avLst/>
              <a:gdLst/>
              <a:ahLst/>
              <a:cxnLst/>
              <a:rect l="l" t="t" r="r" b="b"/>
              <a:pathLst>
                <a:path w="388" h="577" extrusionOk="0">
                  <a:moveTo>
                    <a:pt x="260" y="1"/>
                  </a:moveTo>
                  <a:cubicBezTo>
                    <a:pt x="224" y="1"/>
                    <a:pt x="189" y="16"/>
                    <a:pt x="166" y="48"/>
                  </a:cubicBezTo>
                  <a:cubicBezTo>
                    <a:pt x="1" y="251"/>
                    <a:pt x="44" y="576"/>
                    <a:pt x="44" y="576"/>
                  </a:cubicBezTo>
                  <a:lnTo>
                    <a:pt x="160" y="576"/>
                  </a:lnTo>
                  <a:cubicBezTo>
                    <a:pt x="154" y="410"/>
                    <a:pt x="265" y="275"/>
                    <a:pt x="338" y="208"/>
                  </a:cubicBezTo>
                  <a:cubicBezTo>
                    <a:pt x="375" y="171"/>
                    <a:pt x="388" y="116"/>
                    <a:pt x="363" y="66"/>
                  </a:cubicBezTo>
                  <a:cubicBezTo>
                    <a:pt x="363" y="66"/>
                    <a:pt x="363" y="60"/>
                    <a:pt x="363" y="60"/>
                  </a:cubicBezTo>
                  <a:cubicBezTo>
                    <a:pt x="340" y="21"/>
                    <a:pt x="300" y="1"/>
                    <a:pt x="26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3814155" y="1633868"/>
              <a:ext cx="25987" cy="43373"/>
            </a:xfrm>
            <a:custGeom>
              <a:avLst/>
              <a:gdLst/>
              <a:ahLst/>
              <a:cxnLst/>
              <a:rect l="l" t="t" r="r" b="b"/>
              <a:pathLst>
                <a:path w="284" h="474" extrusionOk="0">
                  <a:moveTo>
                    <a:pt x="222" y="0"/>
                  </a:moveTo>
                  <a:cubicBezTo>
                    <a:pt x="222" y="0"/>
                    <a:pt x="0" y="87"/>
                    <a:pt x="50" y="474"/>
                  </a:cubicBezTo>
                  <a:cubicBezTo>
                    <a:pt x="50" y="474"/>
                    <a:pt x="93" y="240"/>
                    <a:pt x="246" y="130"/>
                  </a:cubicBezTo>
                  <a:cubicBezTo>
                    <a:pt x="271" y="105"/>
                    <a:pt x="283" y="68"/>
                    <a:pt x="265" y="37"/>
                  </a:cubicBezTo>
                  <a:cubicBezTo>
                    <a:pt x="258" y="25"/>
                    <a:pt x="240" y="13"/>
                    <a:pt x="22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3705630" y="2248870"/>
              <a:ext cx="226109" cy="198840"/>
            </a:xfrm>
            <a:custGeom>
              <a:avLst/>
              <a:gdLst/>
              <a:ahLst/>
              <a:cxnLst/>
              <a:rect l="l" t="t" r="r" b="b"/>
              <a:pathLst>
                <a:path w="2471" h="2173" extrusionOk="0">
                  <a:moveTo>
                    <a:pt x="1241" y="1"/>
                  </a:moveTo>
                  <a:cubicBezTo>
                    <a:pt x="823" y="1"/>
                    <a:pt x="422" y="241"/>
                    <a:pt x="240" y="646"/>
                  </a:cubicBezTo>
                  <a:cubicBezTo>
                    <a:pt x="1" y="1192"/>
                    <a:pt x="246" y="1831"/>
                    <a:pt x="793" y="2077"/>
                  </a:cubicBezTo>
                  <a:cubicBezTo>
                    <a:pt x="937" y="2142"/>
                    <a:pt x="1088" y="2172"/>
                    <a:pt x="1236" y="2172"/>
                  </a:cubicBezTo>
                  <a:cubicBezTo>
                    <a:pt x="1649" y="2172"/>
                    <a:pt x="2044" y="1933"/>
                    <a:pt x="2225" y="1530"/>
                  </a:cubicBezTo>
                  <a:cubicBezTo>
                    <a:pt x="2470" y="983"/>
                    <a:pt x="2225" y="338"/>
                    <a:pt x="1678" y="93"/>
                  </a:cubicBezTo>
                  <a:cubicBezTo>
                    <a:pt x="1536" y="30"/>
                    <a:pt x="1387" y="1"/>
                    <a:pt x="124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3742781" y="2263053"/>
              <a:ext cx="170931" cy="156657"/>
            </a:xfrm>
            <a:custGeom>
              <a:avLst/>
              <a:gdLst/>
              <a:ahLst/>
              <a:cxnLst/>
              <a:rect l="l" t="t" r="r" b="b"/>
              <a:pathLst>
                <a:path w="1868" h="1712" extrusionOk="0">
                  <a:moveTo>
                    <a:pt x="936" y="1"/>
                  </a:moveTo>
                  <a:cubicBezTo>
                    <a:pt x="539" y="1"/>
                    <a:pt x="179" y="277"/>
                    <a:pt x="98" y="681"/>
                  </a:cubicBezTo>
                  <a:cubicBezTo>
                    <a:pt x="0" y="1148"/>
                    <a:pt x="301" y="1596"/>
                    <a:pt x="762" y="1695"/>
                  </a:cubicBezTo>
                  <a:cubicBezTo>
                    <a:pt x="819" y="1706"/>
                    <a:pt x="876" y="1712"/>
                    <a:pt x="932" y="1712"/>
                  </a:cubicBezTo>
                  <a:cubicBezTo>
                    <a:pt x="1329" y="1712"/>
                    <a:pt x="1689" y="1435"/>
                    <a:pt x="1770" y="1031"/>
                  </a:cubicBezTo>
                  <a:cubicBezTo>
                    <a:pt x="1868" y="564"/>
                    <a:pt x="1573" y="116"/>
                    <a:pt x="1106" y="18"/>
                  </a:cubicBezTo>
                  <a:cubicBezTo>
                    <a:pt x="1049" y="6"/>
                    <a:pt x="992" y="1"/>
                    <a:pt x="936" y="1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3770324" y="2269550"/>
              <a:ext cx="129937" cy="118956"/>
            </a:xfrm>
            <a:custGeom>
              <a:avLst/>
              <a:gdLst/>
              <a:ahLst/>
              <a:cxnLst/>
              <a:rect l="l" t="t" r="r" b="b"/>
              <a:pathLst>
                <a:path w="1420" h="1300" extrusionOk="0">
                  <a:moveTo>
                    <a:pt x="709" y="0"/>
                  </a:moveTo>
                  <a:cubicBezTo>
                    <a:pt x="409" y="0"/>
                    <a:pt x="138" y="212"/>
                    <a:pt x="74" y="518"/>
                  </a:cubicBezTo>
                  <a:cubicBezTo>
                    <a:pt x="0" y="868"/>
                    <a:pt x="228" y="1212"/>
                    <a:pt x="578" y="1286"/>
                  </a:cubicBezTo>
                  <a:cubicBezTo>
                    <a:pt x="623" y="1295"/>
                    <a:pt x="668" y="1300"/>
                    <a:pt x="713" y="1300"/>
                  </a:cubicBezTo>
                  <a:cubicBezTo>
                    <a:pt x="1017" y="1300"/>
                    <a:pt x="1287" y="1088"/>
                    <a:pt x="1346" y="782"/>
                  </a:cubicBezTo>
                  <a:cubicBezTo>
                    <a:pt x="1419" y="426"/>
                    <a:pt x="1192" y="82"/>
                    <a:pt x="842" y="14"/>
                  </a:cubicBezTo>
                  <a:cubicBezTo>
                    <a:pt x="797" y="5"/>
                    <a:pt x="753" y="0"/>
                    <a:pt x="70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0"/>
            <p:cNvSpPr/>
            <p:nvPr/>
          </p:nvSpPr>
          <p:spPr>
            <a:xfrm>
              <a:off x="3827606" y="2266896"/>
              <a:ext cx="66433" cy="51243"/>
            </a:xfrm>
            <a:custGeom>
              <a:avLst/>
              <a:gdLst/>
              <a:ahLst/>
              <a:cxnLst/>
              <a:rect l="l" t="t" r="r" b="b"/>
              <a:pathLst>
                <a:path w="726" h="560" extrusionOk="0">
                  <a:moveTo>
                    <a:pt x="253" y="0"/>
                  </a:moveTo>
                  <a:cubicBezTo>
                    <a:pt x="180" y="0"/>
                    <a:pt x="117" y="26"/>
                    <a:pt x="81" y="80"/>
                  </a:cubicBezTo>
                  <a:cubicBezTo>
                    <a:pt x="1" y="191"/>
                    <a:pt x="68" y="369"/>
                    <a:pt x="228" y="473"/>
                  </a:cubicBezTo>
                  <a:cubicBezTo>
                    <a:pt x="307" y="530"/>
                    <a:pt x="396" y="559"/>
                    <a:pt x="474" y="559"/>
                  </a:cubicBezTo>
                  <a:cubicBezTo>
                    <a:pt x="548" y="559"/>
                    <a:pt x="613" y="533"/>
                    <a:pt x="652" y="479"/>
                  </a:cubicBezTo>
                  <a:cubicBezTo>
                    <a:pt x="726" y="369"/>
                    <a:pt x="658" y="191"/>
                    <a:pt x="498" y="86"/>
                  </a:cubicBezTo>
                  <a:cubicBezTo>
                    <a:pt x="420" y="29"/>
                    <a:pt x="331" y="0"/>
                    <a:pt x="253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0"/>
            <p:cNvSpPr/>
            <p:nvPr/>
          </p:nvSpPr>
          <p:spPr>
            <a:xfrm>
              <a:off x="3882692" y="2317682"/>
              <a:ext cx="22053" cy="26079"/>
            </a:xfrm>
            <a:custGeom>
              <a:avLst/>
              <a:gdLst/>
              <a:ahLst/>
              <a:cxnLst/>
              <a:rect l="l" t="t" r="r" b="b"/>
              <a:pathLst>
                <a:path w="241" h="285" extrusionOk="0">
                  <a:moveTo>
                    <a:pt x="99" y="0"/>
                  </a:moveTo>
                  <a:cubicBezTo>
                    <a:pt x="91" y="0"/>
                    <a:pt x="83" y="2"/>
                    <a:pt x="75" y="4"/>
                  </a:cubicBezTo>
                  <a:cubicBezTo>
                    <a:pt x="19" y="23"/>
                    <a:pt x="1" y="96"/>
                    <a:pt x="25" y="176"/>
                  </a:cubicBezTo>
                  <a:cubicBezTo>
                    <a:pt x="47" y="239"/>
                    <a:pt x="95" y="285"/>
                    <a:pt x="143" y="285"/>
                  </a:cubicBezTo>
                  <a:cubicBezTo>
                    <a:pt x="151" y="285"/>
                    <a:pt x="159" y="283"/>
                    <a:pt x="167" y="281"/>
                  </a:cubicBezTo>
                  <a:cubicBezTo>
                    <a:pt x="222" y="262"/>
                    <a:pt x="241" y="188"/>
                    <a:pt x="216" y="109"/>
                  </a:cubicBezTo>
                  <a:cubicBezTo>
                    <a:pt x="195" y="45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0"/>
            <p:cNvSpPr/>
            <p:nvPr/>
          </p:nvSpPr>
          <p:spPr>
            <a:xfrm>
              <a:off x="3623551" y="2113352"/>
              <a:ext cx="226658" cy="198657"/>
            </a:xfrm>
            <a:custGeom>
              <a:avLst/>
              <a:gdLst/>
              <a:ahLst/>
              <a:cxnLst/>
              <a:rect l="l" t="t" r="r" b="b"/>
              <a:pathLst>
                <a:path w="2477" h="2171" extrusionOk="0">
                  <a:moveTo>
                    <a:pt x="1239" y="0"/>
                  </a:moveTo>
                  <a:cubicBezTo>
                    <a:pt x="839" y="0"/>
                    <a:pt x="454" y="223"/>
                    <a:pt x="265" y="609"/>
                  </a:cubicBezTo>
                  <a:cubicBezTo>
                    <a:pt x="1" y="1150"/>
                    <a:pt x="222" y="1795"/>
                    <a:pt x="763" y="2059"/>
                  </a:cubicBezTo>
                  <a:cubicBezTo>
                    <a:pt x="917" y="2135"/>
                    <a:pt x="1081" y="2170"/>
                    <a:pt x="1241" y="2170"/>
                  </a:cubicBezTo>
                  <a:cubicBezTo>
                    <a:pt x="1641" y="2170"/>
                    <a:pt x="2024" y="1947"/>
                    <a:pt x="2212" y="1561"/>
                  </a:cubicBezTo>
                  <a:cubicBezTo>
                    <a:pt x="2477" y="1027"/>
                    <a:pt x="2255" y="376"/>
                    <a:pt x="1715" y="112"/>
                  </a:cubicBezTo>
                  <a:cubicBezTo>
                    <a:pt x="1562" y="36"/>
                    <a:pt x="1399" y="0"/>
                    <a:pt x="123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0"/>
            <p:cNvSpPr/>
            <p:nvPr/>
          </p:nvSpPr>
          <p:spPr>
            <a:xfrm>
              <a:off x="3661800" y="2127992"/>
              <a:ext cx="171023" cy="156840"/>
            </a:xfrm>
            <a:custGeom>
              <a:avLst/>
              <a:gdLst/>
              <a:ahLst/>
              <a:cxnLst/>
              <a:rect l="l" t="t" r="r" b="b"/>
              <a:pathLst>
                <a:path w="1869" h="1714" extrusionOk="0">
                  <a:moveTo>
                    <a:pt x="930" y="0"/>
                  </a:moveTo>
                  <a:cubicBezTo>
                    <a:pt x="535" y="0"/>
                    <a:pt x="179" y="281"/>
                    <a:pt x="99" y="683"/>
                  </a:cubicBezTo>
                  <a:cubicBezTo>
                    <a:pt x="1" y="1143"/>
                    <a:pt x="302" y="1598"/>
                    <a:pt x="762" y="1696"/>
                  </a:cubicBezTo>
                  <a:cubicBezTo>
                    <a:pt x="819" y="1708"/>
                    <a:pt x="876" y="1713"/>
                    <a:pt x="932" y="1713"/>
                  </a:cubicBezTo>
                  <a:cubicBezTo>
                    <a:pt x="1330" y="1713"/>
                    <a:pt x="1689" y="1437"/>
                    <a:pt x="1770" y="1033"/>
                  </a:cubicBezTo>
                  <a:cubicBezTo>
                    <a:pt x="1868" y="566"/>
                    <a:pt x="1573" y="117"/>
                    <a:pt x="1106" y="19"/>
                  </a:cubicBezTo>
                  <a:cubicBezTo>
                    <a:pt x="1047" y="7"/>
                    <a:pt x="989" y="0"/>
                    <a:pt x="930" y="0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0"/>
            <p:cNvSpPr/>
            <p:nvPr/>
          </p:nvSpPr>
          <p:spPr>
            <a:xfrm>
              <a:off x="3689343" y="2134215"/>
              <a:ext cx="129937" cy="119414"/>
            </a:xfrm>
            <a:custGeom>
              <a:avLst/>
              <a:gdLst/>
              <a:ahLst/>
              <a:cxnLst/>
              <a:rect l="l" t="t" r="r" b="b"/>
              <a:pathLst>
                <a:path w="1420" h="1305" extrusionOk="0">
                  <a:moveTo>
                    <a:pt x="716" y="0"/>
                  </a:moveTo>
                  <a:cubicBezTo>
                    <a:pt x="413" y="0"/>
                    <a:pt x="139" y="209"/>
                    <a:pt x="74" y="522"/>
                  </a:cubicBezTo>
                  <a:cubicBezTo>
                    <a:pt x="1" y="873"/>
                    <a:pt x="228" y="1217"/>
                    <a:pt x="578" y="1290"/>
                  </a:cubicBezTo>
                  <a:cubicBezTo>
                    <a:pt x="623" y="1300"/>
                    <a:pt x="667" y="1304"/>
                    <a:pt x="711" y="1304"/>
                  </a:cubicBezTo>
                  <a:cubicBezTo>
                    <a:pt x="1011" y="1304"/>
                    <a:pt x="1282" y="1092"/>
                    <a:pt x="1346" y="787"/>
                  </a:cubicBezTo>
                  <a:cubicBezTo>
                    <a:pt x="1420" y="430"/>
                    <a:pt x="1192" y="86"/>
                    <a:pt x="842" y="13"/>
                  </a:cubicBezTo>
                  <a:cubicBezTo>
                    <a:pt x="800" y="4"/>
                    <a:pt x="758" y="0"/>
                    <a:pt x="71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0"/>
            <p:cNvSpPr/>
            <p:nvPr/>
          </p:nvSpPr>
          <p:spPr>
            <a:xfrm>
              <a:off x="3746716" y="2131653"/>
              <a:ext cx="66433" cy="51334"/>
            </a:xfrm>
            <a:custGeom>
              <a:avLst/>
              <a:gdLst/>
              <a:ahLst/>
              <a:cxnLst/>
              <a:rect l="l" t="t" r="r" b="b"/>
              <a:pathLst>
                <a:path w="726" h="561" extrusionOk="0">
                  <a:moveTo>
                    <a:pt x="259" y="1"/>
                  </a:moveTo>
                  <a:cubicBezTo>
                    <a:pt x="183" y="1"/>
                    <a:pt x="117" y="28"/>
                    <a:pt x="80" y="84"/>
                  </a:cubicBezTo>
                  <a:cubicBezTo>
                    <a:pt x="0" y="188"/>
                    <a:pt x="68" y="366"/>
                    <a:pt x="227" y="477"/>
                  </a:cubicBezTo>
                  <a:cubicBezTo>
                    <a:pt x="305" y="533"/>
                    <a:pt x="393" y="560"/>
                    <a:pt x="470" y="560"/>
                  </a:cubicBezTo>
                  <a:cubicBezTo>
                    <a:pt x="546" y="560"/>
                    <a:pt x="612" y="534"/>
                    <a:pt x="651" y="483"/>
                  </a:cubicBezTo>
                  <a:cubicBezTo>
                    <a:pt x="725" y="372"/>
                    <a:pt x="658" y="194"/>
                    <a:pt x="498" y="84"/>
                  </a:cubicBezTo>
                  <a:cubicBezTo>
                    <a:pt x="421" y="28"/>
                    <a:pt x="335" y="1"/>
                    <a:pt x="25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0"/>
            <p:cNvSpPr/>
            <p:nvPr/>
          </p:nvSpPr>
          <p:spPr>
            <a:xfrm>
              <a:off x="3801802" y="2182712"/>
              <a:ext cx="21961" cy="26170"/>
            </a:xfrm>
            <a:custGeom>
              <a:avLst/>
              <a:gdLst/>
              <a:ahLst/>
              <a:cxnLst/>
              <a:rect l="l" t="t" r="r" b="b"/>
              <a:pathLst>
                <a:path w="240" h="286" extrusionOk="0">
                  <a:moveTo>
                    <a:pt x="98" y="1"/>
                  </a:moveTo>
                  <a:cubicBezTo>
                    <a:pt x="90" y="1"/>
                    <a:pt x="82" y="2"/>
                    <a:pt x="74" y="5"/>
                  </a:cubicBezTo>
                  <a:cubicBezTo>
                    <a:pt x="19" y="17"/>
                    <a:pt x="0" y="97"/>
                    <a:pt x="25" y="177"/>
                  </a:cubicBezTo>
                  <a:cubicBezTo>
                    <a:pt x="46" y="240"/>
                    <a:pt x="94" y="285"/>
                    <a:pt x="142" y="285"/>
                  </a:cubicBezTo>
                  <a:cubicBezTo>
                    <a:pt x="150" y="285"/>
                    <a:pt x="158" y="284"/>
                    <a:pt x="166" y="281"/>
                  </a:cubicBezTo>
                  <a:cubicBezTo>
                    <a:pt x="221" y="263"/>
                    <a:pt x="240" y="189"/>
                    <a:pt x="215" y="109"/>
                  </a:cubicBezTo>
                  <a:cubicBezTo>
                    <a:pt x="195" y="42"/>
                    <a:pt x="143" y="1"/>
                    <a:pt x="9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0"/>
            <p:cNvSpPr/>
            <p:nvPr/>
          </p:nvSpPr>
          <p:spPr>
            <a:xfrm>
              <a:off x="3810220" y="2128725"/>
              <a:ext cx="217050" cy="198840"/>
            </a:xfrm>
            <a:custGeom>
              <a:avLst/>
              <a:gdLst/>
              <a:ahLst/>
              <a:cxnLst/>
              <a:rect l="l" t="t" r="r" b="b"/>
              <a:pathLst>
                <a:path w="2372" h="2173" extrusionOk="0">
                  <a:moveTo>
                    <a:pt x="1184" y="0"/>
                  </a:moveTo>
                  <a:cubicBezTo>
                    <a:pt x="683" y="0"/>
                    <a:pt x="230" y="351"/>
                    <a:pt x="123" y="865"/>
                  </a:cubicBezTo>
                  <a:cubicBezTo>
                    <a:pt x="0" y="1449"/>
                    <a:pt x="375" y="2026"/>
                    <a:pt x="959" y="2149"/>
                  </a:cubicBezTo>
                  <a:cubicBezTo>
                    <a:pt x="1034" y="2165"/>
                    <a:pt x="1110" y="2172"/>
                    <a:pt x="1184" y="2172"/>
                  </a:cubicBezTo>
                  <a:cubicBezTo>
                    <a:pt x="1689" y="2172"/>
                    <a:pt x="2142" y="1822"/>
                    <a:pt x="2249" y="1314"/>
                  </a:cubicBezTo>
                  <a:cubicBezTo>
                    <a:pt x="2372" y="724"/>
                    <a:pt x="1997" y="146"/>
                    <a:pt x="1407" y="23"/>
                  </a:cubicBezTo>
                  <a:cubicBezTo>
                    <a:pt x="1333" y="8"/>
                    <a:pt x="1258" y="0"/>
                    <a:pt x="118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0"/>
            <p:cNvSpPr/>
            <p:nvPr/>
          </p:nvSpPr>
          <p:spPr>
            <a:xfrm>
              <a:off x="3842796" y="2143365"/>
              <a:ext cx="171023" cy="156748"/>
            </a:xfrm>
            <a:custGeom>
              <a:avLst/>
              <a:gdLst/>
              <a:ahLst/>
              <a:cxnLst/>
              <a:rect l="l" t="t" r="r" b="b"/>
              <a:pathLst>
                <a:path w="1869" h="1713" extrusionOk="0">
                  <a:moveTo>
                    <a:pt x="937" y="0"/>
                  </a:moveTo>
                  <a:cubicBezTo>
                    <a:pt x="539" y="0"/>
                    <a:pt x="180" y="277"/>
                    <a:pt x="99" y="687"/>
                  </a:cubicBezTo>
                  <a:cubicBezTo>
                    <a:pt x="1" y="1147"/>
                    <a:pt x="296" y="1596"/>
                    <a:pt x="763" y="1694"/>
                  </a:cubicBezTo>
                  <a:cubicBezTo>
                    <a:pt x="822" y="1707"/>
                    <a:pt x="880" y="1713"/>
                    <a:pt x="938" y="1713"/>
                  </a:cubicBezTo>
                  <a:cubicBezTo>
                    <a:pt x="1334" y="1713"/>
                    <a:pt x="1690" y="1432"/>
                    <a:pt x="1770" y="1031"/>
                  </a:cubicBezTo>
                  <a:cubicBezTo>
                    <a:pt x="1868" y="570"/>
                    <a:pt x="1567" y="115"/>
                    <a:pt x="1107" y="17"/>
                  </a:cubicBezTo>
                  <a:cubicBezTo>
                    <a:pt x="1050" y="6"/>
                    <a:pt x="993" y="0"/>
                    <a:pt x="937" y="0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0"/>
            <p:cNvSpPr/>
            <p:nvPr/>
          </p:nvSpPr>
          <p:spPr>
            <a:xfrm>
              <a:off x="3870339" y="2149771"/>
              <a:ext cx="129937" cy="119048"/>
            </a:xfrm>
            <a:custGeom>
              <a:avLst/>
              <a:gdLst/>
              <a:ahLst/>
              <a:cxnLst/>
              <a:rect l="l" t="t" r="r" b="b"/>
              <a:pathLst>
                <a:path w="1420" h="1301" extrusionOk="0">
                  <a:moveTo>
                    <a:pt x="710" y="1"/>
                  </a:moveTo>
                  <a:cubicBezTo>
                    <a:pt x="409" y="1"/>
                    <a:pt x="139" y="213"/>
                    <a:pt x="74" y="518"/>
                  </a:cubicBezTo>
                  <a:cubicBezTo>
                    <a:pt x="1" y="869"/>
                    <a:pt x="228" y="1213"/>
                    <a:pt x="578" y="1286"/>
                  </a:cubicBezTo>
                  <a:cubicBezTo>
                    <a:pt x="623" y="1296"/>
                    <a:pt x="667" y="1300"/>
                    <a:pt x="711" y="1300"/>
                  </a:cubicBezTo>
                  <a:cubicBezTo>
                    <a:pt x="1012" y="1300"/>
                    <a:pt x="1282" y="1088"/>
                    <a:pt x="1346" y="782"/>
                  </a:cubicBezTo>
                  <a:cubicBezTo>
                    <a:pt x="1420" y="432"/>
                    <a:pt x="1193" y="88"/>
                    <a:pt x="842" y="15"/>
                  </a:cubicBezTo>
                  <a:cubicBezTo>
                    <a:pt x="798" y="5"/>
                    <a:pt x="753" y="1"/>
                    <a:pt x="71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0"/>
            <p:cNvSpPr/>
            <p:nvPr/>
          </p:nvSpPr>
          <p:spPr>
            <a:xfrm>
              <a:off x="3927712" y="2147300"/>
              <a:ext cx="66433" cy="51334"/>
            </a:xfrm>
            <a:custGeom>
              <a:avLst/>
              <a:gdLst/>
              <a:ahLst/>
              <a:cxnLst/>
              <a:rect l="l" t="t" r="r" b="b"/>
              <a:pathLst>
                <a:path w="726" h="561" extrusionOk="0">
                  <a:moveTo>
                    <a:pt x="256" y="1"/>
                  </a:moveTo>
                  <a:cubicBezTo>
                    <a:pt x="181" y="1"/>
                    <a:pt x="117" y="27"/>
                    <a:pt x="80" y="78"/>
                  </a:cubicBezTo>
                  <a:cubicBezTo>
                    <a:pt x="0" y="189"/>
                    <a:pt x="68" y="367"/>
                    <a:pt x="228" y="478"/>
                  </a:cubicBezTo>
                  <a:cubicBezTo>
                    <a:pt x="305" y="533"/>
                    <a:pt x="391" y="561"/>
                    <a:pt x="467" y="561"/>
                  </a:cubicBezTo>
                  <a:cubicBezTo>
                    <a:pt x="543" y="561"/>
                    <a:pt x="609" y="533"/>
                    <a:pt x="645" y="478"/>
                  </a:cubicBezTo>
                  <a:cubicBezTo>
                    <a:pt x="725" y="373"/>
                    <a:pt x="658" y="195"/>
                    <a:pt x="498" y="85"/>
                  </a:cubicBezTo>
                  <a:cubicBezTo>
                    <a:pt x="420" y="28"/>
                    <a:pt x="333" y="1"/>
                    <a:pt x="25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0"/>
            <p:cNvSpPr/>
            <p:nvPr/>
          </p:nvSpPr>
          <p:spPr>
            <a:xfrm>
              <a:off x="3822024" y="2044266"/>
              <a:ext cx="209180" cy="170565"/>
            </a:xfrm>
            <a:custGeom>
              <a:avLst/>
              <a:gdLst/>
              <a:ahLst/>
              <a:cxnLst/>
              <a:rect l="l" t="t" r="r" b="b"/>
              <a:pathLst>
                <a:path w="2286" h="1864" extrusionOk="0">
                  <a:moveTo>
                    <a:pt x="660" y="1"/>
                  </a:moveTo>
                  <a:cubicBezTo>
                    <a:pt x="622" y="1"/>
                    <a:pt x="584" y="7"/>
                    <a:pt x="547" y="19"/>
                  </a:cubicBezTo>
                  <a:cubicBezTo>
                    <a:pt x="332" y="92"/>
                    <a:pt x="222" y="332"/>
                    <a:pt x="154" y="553"/>
                  </a:cubicBezTo>
                  <a:cubicBezTo>
                    <a:pt x="93" y="762"/>
                    <a:pt x="43" y="971"/>
                    <a:pt x="19" y="1186"/>
                  </a:cubicBezTo>
                  <a:cubicBezTo>
                    <a:pt x="0" y="1315"/>
                    <a:pt x="56" y="1450"/>
                    <a:pt x="166" y="1524"/>
                  </a:cubicBezTo>
                  <a:cubicBezTo>
                    <a:pt x="455" y="1720"/>
                    <a:pt x="811" y="1843"/>
                    <a:pt x="1155" y="1862"/>
                  </a:cubicBezTo>
                  <a:cubicBezTo>
                    <a:pt x="1179" y="1863"/>
                    <a:pt x="1202" y="1864"/>
                    <a:pt x="1226" y="1864"/>
                  </a:cubicBezTo>
                  <a:cubicBezTo>
                    <a:pt x="1306" y="1864"/>
                    <a:pt x="1386" y="1855"/>
                    <a:pt x="1463" y="1831"/>
                  </a:cubicBezTo>
                  <a:cubicBezTo>
                    <a:pt x="1561" y="1800"/>
                    <a:pt x="1647" y="1739"/>
                    <a:pt x="1696" y="1647"/>
                  </a:cubicBezTo>
                  <a:cubicBezTo>
                    <a:pt x="1745" y="1555"/>
                    <a:pt x="1739" y="1438"/>
                    <a:pt x="1684" y="1346"/>
                  </a:cubicBezTo>
                  <a:cubicBezTo>
                    <a:pt x="1635" y="1260"/>
                    <a:pt x="1561" y="1174"/>
                    <a:pt x="1456" y="1168"/>
                  </a:cubicBezTo>
                  <a:cubicBezTo>
                    <a:pt x="1659" y="1155"/>
                    <a:pt x="1862" y="1112"/>
                    <a:pt x="2022" y="989"/>
                  </a:cubicBezTo>
                  <a:cubicBezTo>
                    <a:pt x="2181" y="873"/>
                    <a:pt x="2286" y="651"/>
                    <a:pt x="2218" y="461"/>
                  </a:cubicBezTo>
                  <a:cubicBezTo>
                    <a:pt x="2169" y="320"/>
                    <a:pt x="2028" y="215"/>
                    <a:pt x="1874" y="178"/>
                  </a:cubicBezTo>
                  <a:cubicBezTo>
                    <a:pt x="1833" y="170"/>
                    <a:pt x="1791" y="166"/>
                    <a:pt x="1750" y="166"/>
                  </a:cubicBezTo>
                  <a:cubicBezTo>
                    <a:pt x="1636" y="166"/>
                    <a:pt x="1523" y="195"/>
                    <a:pt x="1420" y="240"/>
                  </a:cubicBezTo>
                  <a:cubicBezTo>
                    <a:pt x="1278" y="301"/>
                    <a:pt x="1180" y="381"/>
                    <a:pt x="1051" y="473"/>
                  </a:cubicBezTo>
                  <a:cubicBezTo>
                    <a:pt x="1082" y="338"/>
                    <a:pt x="1033" y="191"/>
                    <a:pt x="928" y="105"/>
                  </a:cubicBezTo>
                  <a:cubicBezTo>
                    <a:pt x="857" y="39"/>
                    <a:pt x="758" y="1"/>
                    <a:pt x="66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0"/>
            <p:cNvSpPr/>
            <p:nvPr/>
          </p:nvSpPr>
          <p:spPr>
            <a:xfrm>
              <a:off x="3823671" y="2044540"/>
              <a:ext cx="206435" cy="149702"/>
            </a:xfrm>
            <a:custGeom>
              <a:avLst/>
              <a:gdLst/>
              <a:ahLst/>
              <a:cxnLst/>
              <a:rect l="l" t="t" r="r" b="b"/>
              <a:pathLst>
                <a:path w="2256" h="1636" extrusionOk="0">
                  <a:moveTo>
                    <a:pt x="640" y="1"/>
                  </a:moveTo>
                  <a:cubicBezTo>
                    <a:pt x="602" y="1"/>
                    <a:pt x="565" y="6"/>
                    <a:pt x="529" y="16"/>
                  </a:cubicBezTo>
                  <a:cubicBezTo>
                    <a:pt x="314" y="89"/>
                    <a:pt x="204" y="329"/>
                    <a:pt x="136" y="550"/>
                  </a:cubicBezTo>
                  <a:cubicBezTo>
                    <a:pt x="75" y="753"/>
                    <a:pt x="32" y="956"/>
                    <a:pt x="1" y="1165"/>
                  </a:cubicBezTo>
                  <a:cubicBezTo>
                    <a:pt x="166" y="1294"/>
                    <a:pt x="626" y="1635"/>
                    <a:pt x="1017" y="1635"/>
                  </a:cubicBezTo>
                  <a:cubicBezTo>
                    <a:pt x="1091" y="1635"/>
                    <a:pt x="1163" y="1623"/>
                    <a:pt x="1230" y="1595"/>
                  </a:cubicBezTo>
                  <a:cubicBezTo>
                    <a:pt x="1303" y="1564"/>
                    <a:pt x="1365" y="1496"/>
                    <a:pt x="1383" y="1416"/>
                  </a:cubicBezTo>
                  <a:cubicBezTo>
                    <a:pt x="1408" y="1318"/>
                    <a:pt x="1395" y="1177"/>
                    <a:pt x="1211" y="1085"/>
                  </a:cubicBezTo>
                  <a:cubicBezTo>
                    <a:pt x="1211" y="1085"/>
                    <a:pt x="2256" y="870"/>
                    <a:pt x="1991" y="286"/>
                  </a:cubicBezTo>
                  <a:cubicBezTo>
                    <a:pt x="1967" y="231"/>
                    <a:pt x="1918" y="188"/>
                    <a:pt x="1856" y="175"/>
                  </a:cubicBezTo>
                  <a:cubicBezTo>
                    <a:pt x="1815" y="167"/>
                    <a:pt x="1773" y="163"/>
                    <a:pt x="1732" y="163"/>
                  </a:cubicBezTo>
                  <a:cubicBezTo>
                    <a:pt x="1618" y="163"/>
                    <a:pt x="1505" y="192"/>
                    <a:pt x="1402" y="237"/>
                  </a:cubicBezTo>
                  <a:cubicBezTo>
                    <a:pt x="1260" y="298"/>
                    <a:pt x="1162" y="378"/>
                    <a:pt x="1033" y="470"/>
                  </a:cubicBezTo>
                  <a:cubicBezTo>
                    <a:pt x="1064" y="335"/>
                    <a:pt x="1015" y="188"/>
                    <a:pt x="910" y="102"/>
                  </a:cubicBezTo>
                  <a:cubicBezTo>
                    <a:pt x="839" y="35"/>
                    <a:pt x="739" y="1"/>
                    <a:pt x="64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0"/>
            <p:cNvSpPr/>
            <p:nvPr/>
          </p:nvSpPr>
          <p:spPr>
            <a:xfrm>
              <a:off x="3834927" y="2053325"/>
              <a:ext cx="163062" cy="126826"/>
            </a:xfrm>
            <a:custGeom>
              <a:avLst/>
              <a:gdLst/>
              <a:ahLst/>
              <a:cxnLst/>
              <a:rect l="l" t="t" r="r" b="b"/>
              <a:pathLst>
                <a:path w="1782" h="1386" extrusionOk="0">
                  <a:moveTo>
                    <a:pt x="515" y="0"/>
                  </a:moveTo>
                  <a:cubicBezTo>
                    <a:pt x="466" y="0"/>
                    <a:pt x="415" y="14"/>
                    <a:pt x="369" y="43"/>
                  </a:cubicBezTo>
                  <a:cubicBezTo>
                    <a:pt x="56" y="239"/>
                    <a:pt x="1" y="952"/>
                    <a:pt x="1" y="952"/>
                  </a:cubicBezTo>
                  <a:cubicBezTo>
                    <a:pt x="466" y="1315"/>
                    <a:pt x="768" y="1386"/>
                    <a:pt x="940" y="1386"/>
                  </a:cubicBezTo>
                  <a:cubicBezTo>
                    <a:pt x="966" y="1386"/>
                    <a:pt x="988" y="1384"/>
                    <a:pt x="1008" y="1382"/>
                  </a:cubicBezTo>
                  <a:cubicBezTo>
                    <a:pt x="1107" y="1363"/>
                    <a:pt x="1174" y="1259"/>
                    <a:pt x="1137" y="1167"/>
                  </a:cubicBezTo>
                  <a:cubicBezTo>
                    <a:pt x="1076" y="1013"/>
                    <a:pt x="830" y="927"/>
                    <a:pt x="830" y="927"/>
                  </a:cubicBezTo>
                  <a:cubicBezTo>
                    <a:pt x="1555" y="798"/>
                    <a:pt x="1727" y="540"/>
                    <a:pt x="1758" y="362"/>
                  </a:cubicBezTo>
                  <a:cubicBezTo>
                    <a:pt x="1781" y="252"/>
                    <a:pt x="1689" y="152"/>
                    <a:pt x="1580" y="152"/>
                  </a:cubicBezTo>
                  <a:cubicBezTo>
                    <a:pt x="1574" y="152"/>
                    <a:pt x="1567" y="153"/>
                    <a:pt x="1561" y="153"/>
                  </a:cubicBezTo>
                  <a:cubicBezTo>
                    <a:pt x="1229" y="184"/>
                    <a:pt x="781" y="522"/>
                    <a:pt x="781" y="522"/>
                  </a:cubicBezTo>
                  <a:cubicBezTo>
                    <a:pt x="818" y="405"/>
                    <a:pt x="818" y="307"/>
                    <a:pt x="799" y="233"/>
                  </a:cubicBezTo>
                  <a:cubicBezTo>
                    <a:pt x="768" y="91"/>
                    <a:pt x="644" y="0"/>
                    <a:pt x="51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0"/>
            <p:cNvSpPr/>
            <p:nvPr/>
          </p:nvSpPr>
          <p:spPr>
            <a:xfrm>
              <a:off x="3945098" y="2064122"/>
              <a:ext cx="49596" cy="29465"/>
            </a:xfrm>
            <a:custGeom>
              <a:avLst/>
              <a:gdLst/>
              <a:ahLst/>
              <a:cxnLst/>
              <a:rect l="l" t="t" r="r" b="b"/>
              <a:pathLst>
                <a:path w="542" h="322" extrusionOk="0">
                  <a:moveTo>
                    <a:pt x="325" y="1"/>
                  </a:moveTo>
                  <a:cubicBezTo>
                    <a:pt x="296" y="1"/>
                    <a:pt x="265" y="4"/>
                    <a:pt x="234" y="11"/>
                  </a:cubicBezTo>
                  <a:cubicBezTo>
                    <a:pt x="99" y="41"/>
                    <a:pt x="1" y="133"/>
                    <a:pt x="19" y="219"/>
                  </a:cubicBezTo>
                  <a:cubicBezTo>
                    <a:pt x="34" y="282"/>
                    <a:pt x="115" y="322"/>
                    <a:pt x="217" y="322"/>
                  </a:cubicBezTo>
                  <a:cubicBezTo>
                    <a:pt x="246" y="322"/>
                    <a:pt x="277" y="318"/>
                    <a:pt x="308" y="312"/>
                  </a:cubicBezTo>
                  <a:cubicBezTo>
                    <a:pt x="443" y="281"/>
                    <a:pt x="541" y="189"/>
                    <a:pt x="523" y="103"/>
                  </a:cubicBezTo>
                  <a:cubicBezTo>
                    <a:pt x="509" y="40"/>
                    <a:pt x="427" y="1"/>
                    <a:pt x="325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0"/>
            <p:cNvSpPr/>
            <p:nvPr/>
          </p:nvSpPr>
          <p:spPr>
            <a:xfrm>
              <a:off x="3850116" y="2051129"/>
              <a:ext cx="46759" cy="36877"/>
            </a:xfrm>
            <a:custGeom>
              <a:avLst/>
              <a:gdLst/>
              <a:ahLst/>
              <a:cxnLst/>
              <a:rect l="l" t="t" r="r" b="b"/>
              <a:pathLst>
                <a:path w="511" h="403" extrusionOk="0">
                  <a:moveTo>
                    <a:pt x="360" y="1"/>
                  </a:moveTo>
                  <a:cubicBezTo>
                    <a:pt x="299" y="1"/>
                    <a:pt x="225" y="28"/>
                    <a:pt x="160" y="79"/>
                  </a:cubicBezTo>
                  <a:cubicBezTo>
                    <a:pt x="50" y="165"/>
                    <a:pt x="1" y="294"/>
                    <a:pt x="56" y="361"/>
                  </a:cubicBezTo>
                  <a:cubicBezTo>
                    <a:pt x="79" y="389"/>
                    <a:pt x="115" y="402"/>
                    <a:pt x="157" y="402"/>
                  </a:cubicBezTo>
                  <a:cubicBezTo>
                    <a:pt x="218" y="402"/>
                    <a:pt x="292" y="375"/>
                    <a:pt x="357" y="325"/>
                  </a:cubicBezTo>
                  <a:cubicBezTo>
                    <a:pt x="468" y="232"/>
                    <a:pt x="511" y="110"/>
                    <a:pt x="461" y="42"/>
                  </a:cubicBezTo>
                  <a:cubicBezTo>
                    <a:pt x="439" y="14"/>
                    <a:pt x="402" y="1"/>
                    <a:pt x="360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0"/>
            <p:cNvSpPr/>
            <p:nvPr/>
          </p:nvSpPr>
          <p:spPr>
            <a:xfrm>
              <a:off x="3841149" y="2085534"/>
              <a:ext cx="12994" cy="15281"/>
            </a:xfrm>
            <a:custGeom>
              <a:avLst/>
              <a:gdLst/>
              <a:ahLst/>
              <a:cxnLst/>
              <a:rect l="l" t="t" r="r" b="b"/>
              <a:pathLst>
                <a:path w="142" h="167" extrusionOk="0">
                  <a:moveTo>
                    <a:pt x="91" y="1"/>
                  </a:moveTo>
                  <a:cubicBezTo>
                    <a:pt x="68" y="1"/>
                    <a:pt x="39" y="24"/>
                    <a:pt x="19" y="59"/>
                  </a:cubicBezTo>
                  <a:cubicBezTo>
                    <a:pt x="0" y="108"/>
                    <a:pt x="6" y="151"/>
                    <a:pt x="31" y="164"/>
                  </a:cubicBezTo>
                  <a:cubicBezTo>
                    <a:pt x="35" y="166"/>
                    <a:pt x="40" y="167"/>
                    <a:pt x="45" y="167"/>
                  </a:cubicBezTo>
                  <a:cubicBezTo>
                    <a:pt x="70" y="167"/>
                    <a:pt x="102" y="144"/>
                    <a:pt x="117" y="108"/>
                  </a:cubicBezTo>
                  <a:cubicBezTo>
                    <a:pt x="142" y="65"/>
                    <a:pt x="135" y="16"/>
                    <a:pt x="105" y="4"/>
                  </a:cubicBezTo>
                  <a:cubicBezTo>
                    <a:pt x="100" y="2"/>
                    <a:pt x="96" y="1"/>
                    <a:pt x="91" y="1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0"/>
            <p:cNvSpPr/>
            <p:nvPr/>
          </p:nvSpPr>
          <p:spPr>
            <a:xfrm>
              <a:off x="3996890" y="1513356"/>
              <a:ext cx="352569" cy="453590"/>
            </a:xfrm>
            <a:custGeom>
              <a:avLst/>
              <a:gdLst/>
              <a:ahLst/>
              <a:cxnLst/>
              <a:rect l="l" t="t" r="r" b="b"/>
              <a:pathLst>
                <a:path w="3853" h="4957" extrusionOk="0">
                  <a:moveTo>
                    <a:pt x="3421" y="1"/>
                  </a:moveTo>
                  <a:cubicBezTo>
                    <a:pt x="3108" y="1"/>
                    <a:pt x="2725" y="100"/>
                    <a:pt x="2623" y="562"/>
                  </a:cubicBezTo>
                  <a:cubicBezTo>
                    <a:pt x="2623" y="562"/>
                    <a:pt x="2530" y="459"/>
                    <a:pt x="2335" y="459"/>
                  </a:cubicBezTo>
                  <a:cubicBezTo>
                    <a:pt x="2312" y="459"/>
                    <a:pt x="2287" y="460"/>
                    <a:pt x="2261" y="464"/>
                  </a:cubicBezTo>
                  <a:cubicBezTo>
                    <a:pt x="1898" y="500"/>
                    <a:pt x="1604" y="789"/>
                    <a:pt x="1548" y="1145"/>
                  </a:cubicBezTo>
                  <a:cubicBezTo>
                    <a:pt x="1530" y="1256"/>
                    <a:pt x="1530" y="1379"/>
                    <a:pt x="1567" y="1520"/>
                  </a:cubicBezTo>
                  <a:cubicBezTo>
                    <a:pt x="1567" y="1520"/>
                    <a:pt x="1542" y="1502"/>
                    <a:pt x="1505" y="1477"/>
                  </a:cubicBezTo>
                  <a:cubicBezTo>
                    <a:pt x="1417" y="1424"/>
                    <a:pt x="1321" y="1400"/>
                    <a:pt x="1226" y="1400"/>
                  </a:cubicBezTo>
                  <a:cubicBezTo>
                    <a:pt x="989" y="1400"/>
                    <a:pt x="759" y="1551"/>
                    <a:pt x="676" y="1797"/>
                  </a:cubicBezTo>
                  <a:cubicBezTo>
                    <a:pt x="621" y="1956"/>
                    <a:pt x="602" y="2165"/>
                    <a:pt x="694" y="2411"/>
                  </a:cubicBezTo>
                  <a:cubicBezTo>
                    <a:pt x="694" y="2411"/>
                    <a:pt x="677" y="2409"/>
                    <a:pt x="647" y="2409"/>
                  </a:cubicBezTo>
                  <a:cubicBezTo>
                    <a:pt x="524" y="2409"/>
                    <a:pt x="194" y="2441"/>
                    <a:pt x="80" y="2774"/>
                  </a:cubicBezTo>
                  <a:cubicBezTo>
                    <a:pt x="37" y="2903"/>
                    <a:pt x="43" y="3044"/>
                    <a:pt x="80" y="3173"/>
                  </a:cubicBezTo>
                  <a:cubicBezTo>
                    <a:pt x="117" y="3283"/>
                    <a:pt x="184" y="3412"/>
                    <a:pt x="301" y="3492"/>
                  </a:cubicBezTo>
                  <a:cubicBezTo>
                    <a:pt x="301" y="3492"/>
                    <a:pt x="98" y="3646"/>
                    <a:pt x="55" y="3972"/>
                  </a:cubicBezTo>
                  <a:cubicBezTo>
                    <a:pt x="0" y="4426"/>
                    <a:pt x="313" y="4850"/>
                    <a:pt x="762" y="4936"/>
                  </a:cubicBezTo>
                  <a:cubicBezTo>
                    <a:pt x="839" y="4948"/>
                    <a:pt x="925" y="4956"/>
                    <a:pt x="1021" y="4956"/>
                  </a:cubicBezTo>
                  <a:cubicBezTo>
                    <a:pt x="1117" y="4956"/>
                    <a:pt x="1223" y="4948"/>
                    <a:pt x="1339" y="4930"/>
                  </a:cubicBezTo>
                  <a:lnTo>
                    <a:pt x="3428" y="4371"/>
                  </a:lnTo>
                  <a:lnTo>
                    <a:pt x="3852" y="58"/>
                  </a:lnTo>
                  <a:cubicBezTo>
                    <a:pt x="3852" y="58"/>
                    <a:pt x="3657" y="1"/>
                    <a:pt x="342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0"/>
            <p:cNvSpPr/>
            <p:nvPr/>
          </p:nvSpPr>
          <p:spPr>
            <a:xfrm>
              <a:off x="3999086" y="1513539"/>
              <a:ext cx="303705" cy="430806"/>
            </a:xfrm>
            <a:custGeom>
              <a:avLst/>
              <a:gdLst/>
              <a:ahLst/>
              <a:cxnLst/>
              <a:rect l="l" t="t" r="r" b="b"/>
              <a:pathLst>
                <a:path w="3319" h="4708" extrusionOk="0">
                  <a:moveTo>
                    <a:pt x="3318" y="1"/>
                  </a:moveTo>
                  <a:cubicBezTo>
                    <a:pt x="3023" y="19"/>
                    <a:pt x="2692" y="136"/>
                    <a:pt x="2599" y="560"/>
                  </a:cubicBezTo>
                  <a:cubicBezTo>
                    <a:pt x="2599" y="560"/>
                    <a:pt x="2506" y="457"/>
                    <a:pt x="2311" y="457"/>
                  </a:cubicBezTo>
                  <a:cubicBezTo>
                    <a:pt x="2288" y="457"/>
                    <a:pt x="2263" y="458"/>
                    <a:pt x="2237" y="462"/>
                  </a:cubicBezTo>
                  <a:cubicBezTo>
                    <a:pt x="1874" y="498"/>
                    <a:pt x="1580" y="787"/>
                    <a:pt x="1524" y="1143"/>
                  </a:cubicBezTo>
                  <a:cubicBezTo>
                    <a:pt x="1512" y="1254"/>
                    <a:pt x="1512" y="1377"/>
                    <a:pt x="1543" y="1518"/>
                  </a:cubicBezTo>
                  <a:cubicBezTo>
                    <a:pt x="1543" y="1518"/>
                    <a:pt x="1518" y="1500"/>
                    <a:pt x="1481" y="1481"/>
                  </a:cubicBezTo>
                  <a:cubicBezTo>
                    <a:pt x="1391" y="1426"/>
                    <a:pt x="1293" y="1400"/>
                    <a:pt x="1196" y="1400"/>
                  </a:cubicBezTo>
                  <a:cubicBezTo>
                    <a:pt x="962" y="1400"/>
                    <a:pt x="734" y="1551"/>
                    <a:pt x="652" y="1795"/>
                  </a:cubicBezTo>
                  <a:cubicBezTo>
                    <a:pt x="597" y="1954"/>
                    <a:pt x="578" y="2163"/>
                    <a:pt x="670" y="2409"/>
                  </a:cubicBezTo>
                  <a:cubicBezTo>
                    <a:pt x="670" y="2409"/>
                    <a:pt x="653" y="2407"/>
                    <a:pt x="623" y="2407"/>
                  </a:cubicBezTo>
                  <a:cubicBezTo>
                    <a:pt x="500" y="2407"/>
                    <a:pt x="170" y="2439"/>
                    <a:pt x="56" y="2772"/>
                  </a:cubicBezTo>
                  <a:cubicBezTo>
                    <a:pt x="13" y="2901"/>
                    <a:pt x="19" y="3042"/>
                    <a:pt x="56" y="3171"/>
                  </a:cubicBezTo>
                  <a:cubicBezTo>
                    <a:pt x="93" y="3281"/>
                    <a:pt x="160" y="3410"/>
                    <a:pt x="277" y="3490"/>
                  </a:cubicBezTo>
                  <a:cubicBezTo>
                    <a:pt x="277" y="3490"/>
                    <a:pt x="74" y="3644"/>
                    <a:pt x="31" y="3970"/>
                  </a:cubicBezTo>
                  <a:cubicBezTo>
                    <a:pt x="1" y="4209"/>
                    <a:pt x="74" y="4443"/>
                    <a:pt x="222" y="4621"/>
                  </a:cubicBezTo>
                  <a:cubicBezTo>
                    <a:pt x="266" y="4679"/>
                    <a:pt x="330" y="4708"/>
                    <a:pt x="394" y="4708"/>
                  </a:cubicBezTo>
                  <a:cubicBezTo>
                    <a:pt x="470" y="4708"/>
                    <a:pt x="547" y="4667"/>
                    <a:pt x="590" y="4590"/>
                  </a:cubicBezTo>
                  <a:cubicBezTo>
                    <a:pt x="805" y="4215"/>
                    <a:pt x="1100" y="4099"/>
                    <a:pt x="1100" y="4099"/>
                  </a:cubicBezTo>
                  <a:cubicBezTo>
                    <a:pt x="904" y="3195"/>
                    <a:pt x="1850" y="3159"/>
                    <a:pt x="1850" y="3159"/>
                  </a:cubicBezTo>
                  <a:cubicBezTo>
                    <a:pt x="1272" y="1715"/>
                    <a:pt x="2329" y="1469"/>
                    <a:pt x="2329" y="1469"/>
                  </a:cubicBezTo>
                  <a:cubicBezTo>
                    <a:pt x="2139" y="443"/>
                    <a:pt x="3238" y="296"/>
                    <a:pt x="3238" y="296"/>
                  </a:cubicBezTo>
                  <a:cubicBezTo>
                    <a:pt x="3244" y="204"/>
                    <a:pt x="3281" y="87"/>
                    <a:pt x="331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0"/>
            <p:cNvSpPr/>
            <p:nvPr/>
          </p:nvSpPr>
          <p:spPr>
            <a:xfrm>
              <a:off x="4003021" y="1566337"/>
              <a:ext cx="202958" cy="353941"/>
            </a:xfrm>
            <a:custGeom>
              <a:avLst/>
              <a:gdLst/>
              <a:ahLst/>
              <a:cxnLst/>
              <a:rect l="l" t="t" r="r" b="b"/>
              <a:pathLst>
                <a:path w="2218" h="3868" extrusionOk="0">
                  <a:moveTo>
                    <a:pt x="2148" y="1"/>
                  </a:moveTo>
                  <a:cubicBezTo>
                    <a:pt x="2145" y="1"/>
                    <a:pt x="2142" y="1"/>
                    <a:pt x="2139" y="1"/>
                  </a:cubicBezTo>
                  <a:cubicBezTo>
                    <a:pt x="1408" y="106"/>
                    <a:pt x="1555" y="1033"/>
                    <a:pt x="1555" y="1033"/>
                  </a:cubicBezTo>
                  <a:cubicBezTo>
                    <a:pt x="1426" y="940"/>
                    <a:pt x="1287" y="914"/>
                    <a:pt x="1178" y="914"/>
                  </a:cubicBezTo>
                  <a:cubicBezTo>
                    <a:pt x="1137" y="914"/>
                    <a:pt x="1100" y="918"/>
                    <a:pt x="1070" y="923"/>
                  </a:cubicBezTo>
                  <a:cubicBezTo>
                    <a:pt x="1027" y="929"/>
                    <a:pt x="977" y="941"/>
                    <a:pt x="934" y="966"/>
                  </a:cubicBezTo>
                  <a:cubicBezTo>
                    <a:pt x="511" y="1169"/>
                    <a:pt x="701" y="1900"/>
                    <a:pt x="701" y="1900"/>
                  </a:cubicBezTo>
                  <a:cubicBezTo>
                    <a:pt x="675" y="1897"/>
                    <a:pt x="651" y="1896"/>
                    <a:pt x="627" y="1896"/>
                  </a:cubicBezTo>
                  <a:cubicBezTo>
                    <a:pt x="542" y="1896"/>
                    <a:pt x="468" y="1911"/>
                    <a:pt x="406" y="1930"/>
                  </a:cubicBezTo>
                  <a:cubicBezTo>
                    <a:pt x="271" y="1973"/>
                    <a:pt x="154" y="2072"/>
                    <a:pt x="111" y="2207"/>
                  </a:cubicBezTo>
                  <a:cubicBezTo>
                    <a:pt x="1" y="2557"/>
                    <a:pt x="363" y="2895"/>
                    <a:pt x="363" y="2895"/>
                  </a:cubicBezTo>
                  <a:cubicBezTo>
                    <a:pt x="1" y="3239"/>
                    <a:pt x="93" y="3589"/>
                    <a:pt x="210" y="3798"/>
                  </a:cubicBezTo>
                  <a:cubicBezTo>
                    <a:pt x="235" y="3845"/>
                    <a:pt x="279" y="3868"/>
                    <a:pt x="323" y="3868"/>
                  </a:cubicBezTo>
                  <a:cubicBezTo>
                    <a:pt x="366" y="3868"/>
                    <a:pt x="410" y="3846"/>
                    <a:pt x="437" y="3804"/>
                  </a:cubicBezTo>
                  <a:cubicBezTo>
                    <a:pt x="578" y="3565"/>
                    <a:pt x="830" y="3337"/>
                    <a:pt x="830" y="3337"/>
                  </a:cubicBezTo>
                  <a:cubicBezTo>
                    <a:pt x="805" y="2606"/>
                    <a:pt x="1481" y="2385"/>
                    <a:pt x="1481" y="2385"/>
                  </a:cubicBezTo>
                  <a:cubicBezTo>
                    <a:pt x="1100" y="1132"/>
                    <a:pt x="2096" y="714"/>
                    <a:pt x="2096" y="714"/>
                  </a:cubicBezTo>
                  <a:cubicBezTo>
                    <a:pt x="2065" y="419"/>
                    <a:pt x="2145" y="198"/>
                    <a:pt x="2200" y="81"/>
                  </a:cubicBezTo>
                  <a:cubicBezTo>
                    <a:pt x="2217" y="41"/>
                    <a:pt x="2191" y="1"/>
                    <a:pt x="2148" y="1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0"/>
            <p:cNvSpPr/>
            <p:nvPr/>
          </p:nvSpPr>
          <p:spPr>
            <a:xfrm>
              <a:off x="4067989" y="1516101"/>
              <a:ext cx="411864" cy="573828"/>
            </a:xfrm>
            <a:custGeom>
              <a:avLst/>
              <a:gdLst/>
              <a:ahLst/>
              <a:cxnLst/>
              <a:rect l="l" t="t" r="r" b="b"/>
              <a:pathLst>
                <a:path w="4501" h="6271" extrusionOk="0">
                  <a:moveTo>
                    <a:pt x="3267" y="1"/>
                  </a:moveTo>
                  <a:cubicBezTo>
                    <a:pt x="3147" y="1"/>
                    <a:pt x="3029" y="33"/>
                    <a:pt x="2928" y="96"/>
                  </a:cubicBezTo>
                  <a:cubicBezTo>
                    <a:pt x="2915" y="102"/>
                    <a:pt x="2903" y="108"/>
                    <a:pt x="2897" y="120"/>
                  </a:cubicBezTo>
                  <a:cubicBezTo>
                    <a:pt x="2633" y="305"/>
                    <a:pt x="2682" y="612"/>
                    <a:pt x="2682" y="612"/>
                  </a:cubicBezTo>
                  <a:cubicBezTo>
                    <a:pt x="2670" y="599"/>
                    <a:pt x="2651" y="593"/>
                    <a:pt x="2633" y="587"/>
                  </a:cubicBezTo>
                  <a:cubicBezTo>
                    <a:pt x="2545" y="540"/>
                    <a:pt x="2455" y="519"/>
                    <a:pt x="2368" y="519"/>
                  </a:cubicBezTo>
                  <a:cubicBezTo>
                    <a:pt x="2019" y="519"/>
                    <a:pt x="1712" y="856"/>
                    <a:pt x="1791" y="1244"/>
                  </a:cubicBezTo>
                  <a:cubicBezTo>
                    <a:pt x="1846" y="1515"/>
                    <a:pt x="1975" y="1742"/>
                    <a:pt x="1975" y="1742"/>
                  </a:cubicBezTo>
                  <a:cubicBezTo>
                    <a:pt x="1963" y="1736"/>
                    <a:pt x="1945" y="1736"/>
                    <a:pt x="1932" y="1730"/>
                  </a:cubicBezTo>
                  <a:cubicBezTo>
                    <a:pt x="1891" y="1719"/>
                    <a:pt x="1850" y="1714"/>
                    <a:pt x="1810" y="1714"/>
                  </a:cubicBezTo>
                  <a:cubicBezTo>
                    <a:pt x="1590" y="1714"/>
                    <a:pt x="1390" y="1862"/>
                    <a:pt x="1312" y="2080"/>
                  </a:cubicBezTo>
                  <a:cubicBezTo>
                    <a:pt x="1085" y="2719"/>
                    <a:pt x="1693" y="3579"/>
                    <a:pt x="1693" y="3579"/>
                  </a:cubicBezTo>
                  <a:cubicBezTo>
                    <a:pt x="1511" y="3462"/>
                    <a:pt x="1334" y="3426"/>
                    <a:pt x="1187" y="3426"/>
                  </a:cubicBezTo>
                  <a:cubicBezTo>
                    <a:pt x="1096" y="3426"/>
                    <a:pt x="1017" y="3440"/>
                    <a:pt x="956" y="3456"/>
                  </a:cubicBezTo>
                  <a:cubicBezTo>
                    <a:pt x="857" y="3475"/>
                    <a:pt x="771" y="3524"/>
                    <a:pt x="704" y="3597"/>
                  </a:cubicBezTo>
                  <a:cubicBezTo>
                    <a:pt x="396" y="3911"/>
                    <a:pt x="753" y="4310"/>
                    <a:pt x="753" y="4310"/>
                  </a:cubicBezTo>
                  <a:lnTo>
                    <a:pt x="698" y="4310"/>
                  </a:lnTo>
                  <a:cubicBezTo>
                    <a:pt x="689" y="4310"/>
                    <a:pt x="680" y="4310"/>
                    <a:pt x="672" y="4310"/>
                  </a:cubicBezTo>
                  <a:cubicBezTo>
                    <a:pt x="280" y="4310"/>
                    <a:pt x="0" y="4718"/>
                    <a:pt x="132" y="5096"/>
                  </a:cubicBezTo>
                  <a:cubicBezTo>
                    <a:pt x="341" y="5717"/>
                    <a:pt x="1195" y="5717"/>
                    <a:pt x="1195" y="5717"/>
                  </a:cubicBezTo>
                  <a:cubicBezTo>
                    <a:pt x="1189" y="5717"/>
                    <a:pt x="1189" y="5723"/>
                    <a:pt x="1189" y="5723"/>
                  </a:cubicBezTo>
                  <a:cubicBezTo>
                    <a:pt x="1183" y="5735"/>
                    <a:pt x="1171" y="5748"/>
                    <a:pt x="1171" y="5760"/>
                  </a:cubicBezTo>
                  <a:cubicBezTo>
                    <a:pt x="1164" y="5766"/>
                    <a:pt x="1158" y="5778"/>
                    <a:pt x="1158" y="5791"/>
                  </a:cubicBezTo>
                  <a:cubicBezTo>
                    <a:pt x="1152" y="5797"/>
                    <a:pt x="1146" y="5809"/>
                    <a:pt x="1146" y="5821"/>
                  </a:cubicBezTo>
                  <a:cubicBezTo>
                    <a:pt x="1146" y="5828"/>
                    <a:pt x="1140" y="5834"/>
                    <a:pt x="1140" y="5834"/>
                  </a:cubicBezTo>
                  <a:cubicBezTo>
                    <a:pt x="1140" y="5840"/>
                    <a:pt x="1140" y="5846"/>
                    <a:pt x="1140" y="5852"/>
                  </a:cubicBezTo>
                  <a:cubicBezTo>
                    <a:pt x="1134" y="5864"/>
                    <a:pt x="1134" y="5877"/>
                    <a:pt x="1134" y="5889"/>
                  </a:cubicBezTo>
                  <a:cubicBezTo>
                    <a:pt x="1134" y="5907"/>
                    <a:pt x="1134" y="5932"/>
                    <a:pt x="1140" y="5957"/>
                  </a:cubicBezTo>
                  <a:cubicBezTo>
                    <a:pt x="1158" y="6125"/>
                    <a:pt x="1300" y="6270"/>
                    <a:pt x="1490" y="6270"/>
                  </a:cubicBezTo>
                  <a:cubicBezTo>
                    <a:pt x="1494" y="6270"/>
                    <a:pt x="1498" y="6270"/>
                    <a:pt x="1502" y="6270"/>
                  </a:cubicBezTo>
                  <a:cubicBezTo>
                    <a:pt x="1957" y="6270"/>
                    <a:pt x="2405" y="6165"/>
                    <a:pt x="2774" y="6043"/>
                  </a:cubicBezTo>
                  <a:cubicBezTo>
                    <a:pt x="2909" y="5993"/>
                    <a:pt x="3044" y="5938"/>
                    <a:pt x="3167" y="5864"/>
                  </a:cubicBezTo>
                  <a:cubicBezTo>
                    <a:pt x="3241" y="5828"/>
                    <a:pt x="3309" y="5785"/>
                    <a:pt x="3376" y="5742"/>
                  </a:cubicBezTo>
                  <a:cubicBezTo>
                    <a:pt x="3505" y="5649"/>
                    <a:pt x="3628" y="5551"/>
                    <a:pt x="3739" y="5441"/>
                  </a:cubicBezTo>
                  <a:cubicBezTo>
                    <a:pt x="3794" y="5379"/>
                    <a:pt x="3849" y="5318"/>
                    <a:pt x="3898" y="5256"/>
                  </a:cubicBezTo>
                  <a:cubicBezTo>
                    <a:pt x="4298" y="4765"/>
                    <a:pt x="4500" y="4126"/>
                    <a:pt x="4433" y="3462"/>
                  </a:cubicBezTo>
                  <a:cubicBezTo>
                    <a:pt x="4396" y="3167"/>
                    <a:pt x="4334" y="2885"/>
                    <a:pt x="4273" y="2639"/>
                  </a:cubicBezTo>
                  <a:cubicBezTo>
                    <a:pt x="4132" y="2135"/>
                    <a:pt x="4058" y="1619"/>
                    <a:pt x="4027" y="1097"/>
                  </a:cubicBezTo>
                  <a:cubicBezTo>
                    <a:pt x="3978" y="372"/>
                    <a:pt x="3702" y="120"/>
                    <a:pt x="3474" y="34"/>
                  </a:cubicBezTo>
                  <a:cubicBezTo>
                    <a:pt x="3407" y="12"/>
                    <a:pt x="3337" y="1"/>
                    <a:pt x="326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0"/>
            <p:cNvSpPr/>
            <p:nvPr/>
          </p:nvSpPr>
          <p:spPr>
            <a:xfrm>
              <a:off x="4067989" y="1524794"/>
              <a:ext cx="374164" cy="537134"/>
            </a:xfrm>
            <a:custGeom>
              <a:avLst/>
              <a:gdLst/>
              <a:ahLst/>
              <a:cxnLst/>
              <a:rect l="l" t="t" r="r" b="b"/>
              <a:pathLst>
                <a:path w="4089" h="5870" extrusionOk="0">
                  <a:moveTo>
                    <a:pt x="2928" y="1"/>
                  </a:moveTo>
                  <a:cubicBezTo>
                    <a:pt x="2915" y="7"/>
                    <a:pt x="2903" y="13"/>
                    <a:pt x="2897" y="25"/>
                  </a:cubicBezTo>
                  <a:cubicBezTo>
                    <a:pt x="2633" y="210"/>
                    <a:pt x="2682" y="517"/>
                    <a:pt x="2682" y="517"/>
                  </a:cubicBezTo>
                  <a:cubicBezTo>
                    <a:pt x="2663" y="504"/>
                    <a:pt x="2651" y="498"/>
                    <a:pt x="2633" y="492"/>
                  </a:cubicBezTo>
                  <a:cubicBezTo>
                    <a:pt x="2545" y="445"/>
                    <a:pt x="2455" y="424"/>
                    <a:pt x="2368" y="424"/>
                  </a:cubicBezTo>
                  <a:cubicBezTo>
                    <a:pt x="2019" y="424"/>
                    <a:pt x="1712" y="761"/>
                    <a:pt x="1791" y="1149"/>
                  </a:cubicBezTo>
                  <a:cubicBezTo>
                    <a:pt x="1840" y="1420"/>
                    <a:pt x="1975" y="1647"/>
                    <a:pt x="1975" y="1647"/>
                  </a:cubicBezTo>
                  <a:cubicBezTo>
                    <a:pt x="1963" y="1641"/>
                    <a:pt x="1945" y="1641"/>
                    <a:pt x="1932" y="1635"/>
                  </a:cubicBezTo>
                  <a:cubicBezTo>
                    <a:pt x="1891" y="1624"/>
                    <a:pt x="1850" y="1619"/>
                    <a:pt x="1809" y="1619"/>
                  </a:cubicBezTo>
                  <a:cubicBezTo>
                    <a:pt x="1589" y="1619"/>
                    <a:pt x="1384" y="1767"/>
                    <a:pt x="1312" y="1985"/>
                  </a:cubicBezTo>
                  <a:cubicBezTo>
                    <a:pt x="1078" y="2624"/>
                    <a:pt x="1687" y="3484"/>
                    <a:pt x="1687" y="3484"/>
                  </a:cubicBezTo>
                  <a:cubicBezTo>
                    <a:pt x="1505" y="3367"/>
                    <a:pt x="1330" y="3331"/>
                    <a:pt x="1185" y="3331"/>
                  </a:cubicBezTo>
                  <a:cubicBezTo>
                    <a:pt x="1095" y="3331"/>
                    <a:pt x="1017" y="3345"/>
                    <a:pt x="956" y="3361"/>
                  </a:cubicBezTo>
                  <a:cubicBezTo>
                    <a:pt x="857" y="3380"/>
                    <a:pt x="771" y="3429"/>
                    <a:pt x="698" y="3502"/>
                  </a:cubicBezTo>
                  <a:cubicBezTo>
                    <a:pt x="396" y="3816"/>
                    <a:pt x="753" y="4215"/>
                    <a:pt x="753" y="4215"/>
                  </a:cubicBezTo>
                  <a:lnTo>
                    <a:pt x="698" y="4215"/>
                  </a:lnTo>
                  <a:cubicBezTo>
                    <a:pt x="689" y="4215"/>
                    <a:pt x="680" y="4215"/>
                    <a:pt x="671" y="4215"/>
                  </a:cubicBezTo>
                  <a:cubicBezTo>
                    <a:pt x="274" y="4215"/>
                    <a:pt x="0" y="4623"/>
                    <a:pt x="132" y="5001"/>
                  </a:cubicBezTo>
                  <a:cubicBezTo>
                    <a:pt x="341" y="5622"/>
                    <a:pt x="1195" y="5622"/>
                    <a:pt x="1195" y="5622"/>
                  </a:cubicBezTo>
                  <a:cubicBezTo>
                    <a:pt x="1189" y="5622"/>
                    <a:pt x="1189" y="5628"/>
                    <a:pt x="1189" y="5628"/>
                  </a:cubicBezTo>
                  <a:cubicBezTo>
                    <a:pt x="1140" y="5702"/>
                    <a:pt x="1121" y="5788"/>
                    <a:pt x="1134" y="5862"/>
                  </a:cubicBezTo>
                  <a:cubicBezTo>
                    <a:pt x="1201" y="5867"/>
                    <a:pt x="1270" y="5870"/>
                    <a:pt x="1339" y="5870"/>
                  </a:cubicBezTo>
                  <a:cubicBezTo>
                    <a:pt x="1734" y="5870"/>
                    <a:pt x="2136" y="5788"/>
                    <a:pt x="2387" y="5720"/>
                  </a:cubicBezTo>
                  <a:cubicBezTo>
                    <a:pt x="2565" y="5677"/>
                    <a:pt x="2737" y="5616"/>
                    <a:pt x="2903" y="5530"/>
                  </a:cubicBezTo>
                  <a:cubicBezTo>
                    <a:pt x="3401" y="5266"/>
                    <a:pt x="3689" y="4879"/>
                    <a:pt x="3849" y="4504"/>
                  </a:cubicBezTo>
                  <a:cubicBezTo>
                    <a:pt x="4052" y="4031"/>
                    <a:pt x="4089" y="3502"/>
                    <a:pt x="3966" y="2999"/>
                  </a:cubicBezTo>
                  <a:cubicBezTo>
                    <a:pt x="3831" y="2470"/>
                    <a:pt x="3769" y="1960"/>
                    <a:pt x="3732" y="1647"/>
                  </a:cubicBezTo>
                  <a:cubicBezTo>
                    <a:pt x="3714" y="1475"/>
                    <a:pt x="3714" y="1309"/>
                    <a:pt x="3714" y="1143"/>
                  </a:cubicBezTo>
                  <a:cubicBezTo>
                    <a:pt x="3714" y="210"/>
                    <a:pt x="3229" y="25"/>
                    <a:pt x="292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0"/>
            <p:cNvSpPr/>
            <p:nvPr/>
          </p:nvSpPr>
          <p:spPr>
            <a:xfrm>
              <a:off x="4086839" y="1547670"/>
              <a:ext cx="326124" cy="477016"/>
            </a:xfrm>
            <a:custGeom>
              <a:avLst/>
              <a:gdLst/>
              <a:ahLst/>
              <a:cxnLst/>
              <a:rect l="l" t="t" r="r" b="b"/>
              <a:pathLst>
                <a:path w="3564" h="5213" extrusionOk="0">
                  <a:moveTo>
                    <a:pt x="2756" y="0"/>
                  </a:moveTo>
                  <a:cubicBezTo>
                    <a:pt x="2710" y="0"/>
                    <a:pt x="2665" y="21"/>
                    <a:pt x="2636" y="58"/>
                  </a:cubicBezTo>
                  <a:cubicBezTo>
                    <a:pt x="2488" y="236"/>
                    <a:pt x="2525" y="469"/>
                    <a:pt x="2525" y="469"/>
                  </a:cubicBezTo>
                  <a:cubicBezTo>
                    <a:pt x="2470" y="383"/>
                    <a:pt x="2402" y="334"/>
                    <a:pt x="2335" y="297"/>
                  </a:cubicBezTo>
                  <a:cubicBezTo>
                    <a:pt x="2279" y="272"/>
                    <a:pt x="2221" y="260"/>
                    <a:pt x="2163" y="260"/>
                  </a:cubicBezTo>
                  <a:cubicBezTo>
                    <a:pt x="1995" y="260"/>
                    <a:pt x="1832" y="360"/>
                    <a:pt x="1763" y="525"/>
                  </a:cubicBezTo>
                  <a:cubicBezTo>
                    <a:pt x="1579" y="942"/>
                    <a:pt x="1954" y="1588"/>
                    <a:pt x="1954" y="1588"/>
                  </a:cubicBezTo>
                  <a:cubicBezTo>
                    <a:pt x="1868" y="1520"/>
                    <a:pt x="1788" y="1489"/>
                    <a:pt x="1714" y="1477"/>
                  </a:cubicBezTo>
                  <a:cubicBezTo>
                    <a:pt x="1689" y="1472"/>
                    <a:pt x="1664" y="1470"/>
                    <a:pt x="1640" y="1470"/>
                  </a:cubicBezTo>
                  <a:cubicBezTo>
                    <a:pt x="1483" y="1470"/>
                    <a:pt x="1340" y="1567"/>
                    <a:pt x="1266" y="1710"/>
                  </a:cubicBezTo>
                  <a:cubicBezTo>
                    <a:pt x="995" y="2294"/>
                    <a:pt x="1659" y="3400"/>
                    <a:pt x="1659" y="3400"/>
                  </a:cubicBezTo>
                  <a:cubicBezTo>
                    <a:pt x="1405" y="3213"/>
                    <a:pt x="1170" y="3161"/>
                    <a:pt x="992" y="3161"/>
                  </a:cubicBezTo>
                  <a:cubicBezTo>
                    <a:pt x="925" y="3161"/>
                    <a:pt x="866" y="3169"/>
                    <a:pt x="817" y="3179"/>
                  </a:cubicBezTo>
                  <a:cubicBezTo>
                    <a:pt x="719" y="3197"/>
                    <a:pt x="621" y="3246"/>
                    <a:pt x="565" y="3326"/>
                  </a:cubicBezTo>
                  <a:cubicBezTo>
                    <a:pt x="332" y="3640"/>
                    <a:pt x="731" y="4051"/>
                    <a:pt x="731" y="4051"/>
                  </a:cubicBezTo>
                  <a:cubicBezTo>
                    <a:pt x="651" y="4051"/>
                    <a:pt x="578" y="4051"/>
                    <a:pt x="516" y="4063"/>
                  </a:cubicBezTo>
                  <a:cubicBezTo>
                    <a:pt x="203" y="4100"/>
                    <a:pt x="0" y="4420"/>
                    <a:pt x="111" y="4715"/>
                  </a:cubicBezTo>
                  <a:cubicBezTo>
                    <a:pt x="258" y="5110"/>
                    <a:pt x="798" y="5213"/>
                    <a:pt x="1315" y="5213"/>
                  </a:cubicBezTo>
                  <a:cubicBezTo>
                    <a:pt x="1705" y="5213"/>
                    <a:pt x="2082" y="5154"/>
                    <a:pt x="2267" y="5120"/>
                  </a:cubicBezTo>
                  <a:cubicBezTo>
                    <a:pt x="2359" y="5102"/>
                    <a:pt x="2445" y="5083"/>
                    <a:pt x="2531" y="5053"/>
                  </a:cubicBezTo>
                  <a:cubicBezTo>
                    <a:pt x="3176" y="4801"/>
                    <a:pt x="3422" y="4156"/>
                    <a:pt x="3502" y="3615"/>
                  </a:cubicBezTo>
                  <a:cubicBezTo>
                    <a:pt x="3563" y="3240"/>
                    <a:pt x="3545" y="2853"/>
                    <a:pt x="3471" y="2478"/>
                  </a:cubicBezTo>
                  <a:cubicBezTo>
                    <a:pt x="3428" y="2245"/>
                    <a:pt x="3379" y="1987"/>
                    <a:pt x="3342" y="1760"/>
                  </a:cubicBezTo>
                  <a:cubicBezTo>
                    <a:pt x="3293" y="1459"/>
                    <a:pt x="3256" y="1158"/>
                    <a:pt x="3244" y="850"/>
                  </a:cubicBezTo>
                  <a:cubicBezTo>
                    <a:pt x="3219" y="297"/>
                    <a:pt x="2967" y="89"/>
                    <a:pt x="2820" y="15"/>
                  </a:cubicBezTo>
                  <a:cubicBezTo>
                    <a:pt x="2800" y="5"/>
                    <a:pt x="2778" y="0"/>
                    <a:pt x="2756" y="0"/>
                  </a:cubicBezTo>
                  <a:close/>
                </a:path>
              </a:pathLst>
            </a:custGeom>
            <a:solidFill>
              <a:srgbClr val="AC9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0"/>
            <p:cNvSpPr/>
            <p:nvPr/>
          </p:nvSpPr>
          <p:spPr>
            <a:xfrm>
              <a:off x="4329052" y="1771124"/>
              <a:ext cx="109714" cy="242854"/>
            </a:xfrm>
            <a:custGeom>
              <a:avLst/>
              <a:gdLst/>
              <a:ahLst/>
              <a:cxnLst/>
              <a:rect l="l" t="t" r="r" b="b"/>
              <a:pathLst>
                <a:path w="1199" h="2654" extrusionOk="0">
                  <a:moveTo>
                    <a:pt x="415" y="0"/>
                  </a:moveTo>
                  <a:cubicBezTo>
                    <a:pt x="404" y="0"/>
                    <a:pt x="393" y="2"/>
                    <a:pt x="382" y="6"/>
                  </a:cubicBezTo>
                  <a:cubicBezTo>
                    <a:pt x="326" y="30"/>
                    <a:pt x="302" y="92"/>
                    <a:pt x="320" y="147"/>
                  </a:cubicBezTo>
                  <a:cubicBezTo>
                    <a:pt x="320" y="147"/>
                    <a:pt x="406" y="393"/>
                    <a:pt x="413" y="675"/>
                  </a:cubicBezTo>
                  <a:cubicBezTo>
                    <a:pt x="290" y="571"/>
                    <a:pt x="191" y="509"/>
                    <a:pt x="179" y="503"/>
                  </a:cubicBezTo>
                  <a:cubicBezTo>
                    <a:pt x="161" y="492"/>
                    <a:pt x="142" y="487"/>
                    <a:pt x="122" y="487"/>
                  </a:cubicBezTo>
                  <a:cubicBezTo>
                    <a:pt x="86" y="487"/>
                    <a:pt x="51" y="505"/>
                    <a:pt x="32" y="540"/>
                  </a:cubicBezTo>
                  <a:cubicBezTo>
                    <a:pt x="1" y="589"/>
                    <a:pt x="19" y="657"/>
                    <a:pt x="68" y="688"/>
                  </a:cubicBezTo>
                  <a:cubicBezTo>
                    <a:pt x="75" y="688"/>
                    <a:pt x="640" y="1044"/>
                    <a:pt x="738" y="1443"/>
                  </a:cubicBezTo>
                  <a:cubicBezTo>
                    <a:pt x="726" y="1535"/>
                    <a:pt x="726" y="1615"/>
                    <a:pt x="720" y="1701"/>
                  </a:cubicBezTo>
                  <a:cubicBezTo>
                    <a:pt x="720" y="1892"/>
                    <a:pt x="738" y="2070"/>
                    <a:pt x="763" y="2217"/>
                  </a:cubicBezTo>
                  <a:cubicBezTo>
                    <a:pt x="800" y="2414"/>
                    <a:pt x="849" y="2561"/>
                    <a:pt x="886" y="2654"/>
                  </a:cubicBezTo>
                  <a:cubicBezTo>
                    <a:pt x="941" y="2592"/>
                    <a:pt x="996" y="2531"/>
                    <a:pt x="1045" y="2469"/>
                  </a:cubicBezTo>
                  <a:cubicBezTo>
                    <a:pt x="1008" y="2340"/>
                    <a:pt x="965" y="2150"/>
                    <a:pt x="947" y="1922"/>
                  </a:cubicBezTo>
                  <a:cubicBezTo>
                    <a:pt x="922" y="1578"/>
                    <a:pt x="959" y="1142"/>
                    <a:pt x="1174" y="688"/>
                  </a:cubicBezTo>
                  <a:cubicBezTo>
                    <a:pt x="1174" y="681"/>
                    <a:pt x="1180" y="675"/>
                    <a:pt x="1180" y="669"/>
                  </a:cubicBezTo>
                  <a:cubicBezTo>
                    <a:pt x="1199" y="626"/>
                    <a:pt x="1187" y="583"/>
                    <a:pt x="1156" y="546"/>
                  </a:cubicBezTo>
                  <a:cubicBezTo>
                    <a:pt x="1150" y="540"/>
                    <a:pt x="1137" y="534"/>
                    <a:pt x="1125" y="528"/>
                  </a:cubicBezTo>
                  <a:cubicBezTo>
                    <a:pt x="1112" y="521"/>
                    <a:pt x="1097" y="518"/>
                    <a:pt x="1083" y="518"/>
                  </a:cubicBezTo>
                  <a:cubicBezTo>
                    <a:pt x="1043" y="518"/>
                    <a:pt x="1002" y="541"/>
                    <a:pt x="984" y="577"/>
                  </a:cubicBezTo>
                  <a:cubicBezTo>
                    <a:pt x="947" y="651"/>
                    <a:pt x="916" y="731"/>
                    <a:pt x="892" y="804"/>
                  </a:cubicBezTo>
                  <a:cubicBezTo>
                    <a:pt x="855" y="896"/>
                    <a:pt x="824" y="995"/>
                    <a:pt x="800" y="1087"/>
                  </a:cubicBezTo>
                  <a:cubicBezTo>
                    <a:pt x="744" y="1007"/>
                    <a:pt x="683" y="933"/>
                    <a:pt x="621" y="866"/>
                  </a:cubicBezTo>
                  <a:cubicBezTo>
                    <a:pt x="664" y="466"/>
                    <a:pt x="529" y="86"/>
                    <a:pt x="523" y="73"/>
                  </a:cubicBezTo>
                  <a:cubicBezTo>
                    <a:pt x="503" y="29"/>
                    <a:pt x="460" y="0"/>
                    <a:pt x="415" y="0"/>
                  </a:cubicBezTo>
                  <a:close/>
                </a:path>
              </a:pathLst>
            </a:custGeom>
            <a:solidFill>
              <a:srgbClr val="DED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0"/>
            <p:cNvSpPr/>
            <p:nvPr/>
          </p:nvSpPr>
          <p:spPr>
            <a:xfrm>
              <a:off x="4230135" y="1901976"/>
              <a:ext cx="146866" cy="150800"/>
            </a:xfrm>
            <a:custGeom>
              <a:avLst/>
              <a:gdLst/>
              <a:ahLst/>
              <a:cxnLst/>
              <a:rect l="l" t="t" r="r" b="b"/>
              <a:pathLst>
                <a:path w="1605" h="1648" extrusionOk="0">
                  <a:moveTo>
                    <a:pt x="228" y="1"/>
                  </a:moveTo>
                  <a:cubicBezTo>
                    <a:pt x="173" y="1"/>
                    <a:pt x="123" y="44"/>
                    <a:pt x="117" y="105"/>
                  </a:cubicBezTo>
                  <a:cubicBezTo>
                    <a:pt x="111" y="572"/>
                    <a:pt x="412" y="836"/>
                    <a:pt x="615" y="935"/>
                  </a:cubicBezTo>
                  <a:cubicBezTo>
                    <a:pt x="627" y="1002"/>
                    <a:pt x="652" y="1070"/>
                    <a:pt x="676" y="1144"/>
                  </a:cubicBezTo>
                  <a:cubicBezTo>
                    <a:pt x="351" y="1064"/>
                    <a:pt x="130" y="1064"/>
                    <a:pt x="111" y="1064"/>
                  </a:cubicBezTo>
                  <a:cubicBezTo>
                    <a:pt x="108" y="1063"/>
                    <a:pt x="105" y="1063"/>
                    <a:pt x="102" y="1063"/>
                  </a:cubicBezTo>
                  <a:cubicBezTo>
                    <a:pt x="50" y="1063"/>
                    <a:pt x="6" y="1110"/>
                    <a:pt x="1" y="1168"/>
                  </a:cubicBezTo>
                  <a:cubicBezTo>
                    <a:pt x="1" y="1224"/>
                    <a:pt x="50" y="1273"/>
                    <a:pt x="111" y="1279"/>
                  </a:cubicBezTo>
                  <a:cubicBezTo>
                    <a:pt x="111" y="1279"/>
                    <a:pt x="203" y="1279"/>
                    <a:pt x="351" y="1297"/>
                  </a:cubicBezTo>
                  <a:cubicBezTo>
                    <a:pt x="517" y="1322"/>
                    <a:pt x="744" y="1371"/>
                    <a:pt x="1002" y="1469"/>
                  </a:cubicBezTo>
                  <a:cubicBezTo>
                    <a:pt x="1125" y="1518"/>
                    <a:pt x="1260" y="1574"/>
                    <a:pt x="1395" y="1647"/>
                  </a:cubicBezTo>
                  <a:cubicBezTo>
                    <a:pt x="1469" y="1611"/>
                    <a:pt x="1537" y="1568"/>
                    <a:pt x="1604" y="1525"/>
                  </a:cubicBezTo>
                  <a:cubicBezTo>
                    <a:pt x="1481" y="1451"/>
                    <a:pt x="1364" y="1389"/>
                    <a:pt x="1248" y="1340"/>
                  </a:cubicBezTo>
                  <a:cubicBezTo>
                    <a:pt x="1149" y="1291"/>
                    <a:pt x="1045" y="1254"/>
                    <a:pt x="953" y="1224"/>
                  </a:cubicBezTo>
                  <a:cubicBezTo>
                    <a:pt x="947" y="1211"/>
                    <a:pt x="934" y="1199"/>
                    <a:pt x="928" y="1187"/>
                  </a:cubicBezTo>
                  <a:cubicBezTo>
                    <a:pt x="781" y="910"/>
                    <a:pt x="781" y="548"/>
                    <a:pt x="781" y="542"/>
                  </a:cubicBezTo>
                  <a:cubicBezTo>
                    <a:pt x="781" y="480"/>
                    <a:pt x="732" y="437"/>
                    <a:pt x="676" y="431"/>
                  </a:cubicBezTo>
                  <a:cubicBezTo>
                    <a:pt x="615" y="431"/>
                    <a:pt x="566" y="480"/>
                    <a:pt x="566" y="542"/>
                  </a:cubicBezTo>
                  <a:cubicBezTo>
                    <a:pt x="566" y="548"/>
                    <a:pt x="566" y="591"/>
                    <a:pt x="572" y="652"/>
                  </a:cubicBezTo>
                  <a:cubicBezTo>
                    <a:pt x="455" y="554"/>
                    <a:pt x="332" y="388"/>
                    <a:pt x="332" y="112"/>
                  </a:cubicBezTo>
                  <a:cubicBezTo>
                    <a:pt x="339" y="50"/>
                    <a:pt x="289" y="1"/>
                    <a:pt x="228" y="1"/>
                  </a:cubicBezTo>
                  <a:close/>
                </a:path>
              </a:pathLst>
            </a:custGeom>
            <a:solidFill>
              <a:srgbClr val="DED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0"/>
            <p:cNvSpPr/>
            <p:nvPr/>
          </p:nvSpPr>
          <p:spPr>
            <a:xfrm>
              <a:off x="4230684" y="1901976"/>
              <a:ext cx="113649" cy="134512"/>
            </a:xfrm>
            <a:custGeom>
              <a:avLst/>
              <a:gdLst/>
              <a:ahLst/>
              <a:cxnLst/>
              <a:rect l="l" t="t" r="r" b="b"/>
              <a:pathLst>
                <a:path w="1242" h="1470" extrusionOk="0">
                  <a:moveTo>
                    <a:pt x="222" y="1"/>
                  </a:moveTo>
                  <a:cubicBezTo>
                    <a:pt x="167" y="1"/>
                    <a:pt x="117" y="50"/>
                    <a:pt x="117" y="105"/>
                  </a:cubicBezTo>
                  <a:cubicBezTo>
                    <a:pt x="105" y="572"/>
                    <a:pt x="412" y="836"/>
                    <a:pt x="609" y="935"/>
                  </a:cubicBezTo>
                  <a:cubicBezTo>
                    <a:pt x="627" y="1002"/>
                    <a:pt x="646" y="1070"/>
                    <a:pt x="670" y="1144"/>
                  </a:cubicBezTo>
                  <a:cubicBezTo>
                    <a:pt x="351" y="1064"/>
                    <a:pt x="124" y="1064"/>
                    <a:pt x="105" y="1064"/>
                  </a:cubicBezTo>
                  <a:cubicBezTo>
                    <a:pt x="50" y="1064"/>
                    <a:pt x="1" y="1107"/>
                    <a:pt x="1" y="1168"/>
                  </a:cubicBezTo>
                  <a:cubicBezTo>
                    <a:pt x="1" y="1230"/>
                    <a:pt x="44" y="1273"/>
                    <a:pt x="105" y="1279"/>
                  </a:cubicBezTo>
                  <a:cubicBezTo>
                    <a:pt x="105" y="1279"/>
                    <a:pt x="197" y="1279"/>
                    <a:pt x="345" y="1303"/>
                  </a:cubicBezTo>
                  <a:cubicBezTo>
                    <a:pt x="511" y="1322"/>
                    <a:pt x="738" y="1371"/>
                    <a:pt x="996" y="1469"/>
                  </a:cubicBezTo>
                  <a:cubicBezTo>
                    <a:pt x="1039" y="1451"/>
                    <a:pt x="1082" y="1432"/>
                    <a:pt x="1125" y="1408"/>
                  </a:cubicBezTo>
                  <a:cubicBezTo>
                    <a:pt x="1168" y="1383"/>
                    <a:pt x="1205" y="1365"/>
                    <a:pt x="1242" y="1340"/>
                  </a:cubicBezTo>
                  <a:cubicBezTo>
                    <a:pt x="1143" y="1291"/>
                    <a:pt x="1039" y="1254"/>
                    <a:pt x="947" y="1224"/>
                  </a:cubicBezTo>
                  <a:cubicBezTo>
                    <a:pt x="935" y="1211"/>
                    <a:pt x="928" y="1199"/>
                    <a:pt x="928" y="1187"/>
                  </a:cubicBezTo>
                  <a:cubicBezTo>
                    <a:pt x="781" y="910"/>
                    <a:pt x="781" y="548"/>
                    <a:pt x="781" y="542"/>
                  </a:cubicBezTo>
                  <a:cubicBezTo>
                    <a:pt x="781" y="480"/>
                    <a:pt x="732" y="437"/>
                    <a:pt x="670" y="437"/>
                  </a:cubicBezTo>
                  <a:cubicBezTo>
                    <a:pt x="609" y="437"/>
                    <a:pt x="566" y="480"/>
                    <a:pt x="560" y="542"/>
                  </a:cubicBezTo>
                  <a:cubicBezTo>
                    <a:pt x="560" y="548"/>
                    <a:pt x="560" y="591"/>
                    <a:pt x="566" y="652"/>
                  </a:cubicBezTo>
                  <a:cubicBezTo>
                    <a:pt x="455" y="554"/>
                    <a:pt x="326" y="388"/>
                    <a:pt x="326" y="112"/>
                  </a:cubicBezTo>
                  <a:cubicBezTo>
                    <a:pt x="333" y="50"/>
                    <a:pt x="283" y="1"/>
                    <a:pt x="222" y="1"/>
                  </a:cubicBezTo>
                  <a:close/>
                </a:path>
              </a:pathLst>
            </a:custGeom>
            <a:solidFill>
              <a:srgbClr val="F3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0"/>
            <p:cNvSpPr/>
            <p:nvPr/>
          </p:nvSpPr>
          <p:spPr>
            <a:xfrm>
              <a:off x="4329052" y="1771124"/>
              <a:ext cx="107518" cy="202958"/>
            </a:xfrm>
            <a:custGeom>
              <a:avLst/>
              <a:gdLst/>
              <a:ahLst/>
              <a:cxnLst/>
              <a:rect l="l" t="t" r="r" b="b"/>
              <a:pathLst>
                <a:path w="1175" h="2218" extrusionOk="0">
                  <a:moveTo>
                    <a:pt x="415" y="0"/>
                  </a:moveTo>
                  <a:cubicBezTo>
                    <a:pt x="404" y="0"/>
                    <a:pt x="393" y="2"/>
                    <a:pt x="382" y="6"/>
                  </a:cubicBezTo>
                  <a:cubicBezTo>
                    <a:pt x="326" y="30"/>
                    <a:pt x="302" y="92"/>
                    <a:pt x="320" y="147"/>
                  </a:cubicBezTo>
                  <a:cubicBezTo>
                    <a:pt x="320" y="147"/>
                    <a:pt x="406" y="393"/>
                    <a:pt x="413" y="675"/>
                  </a:cubicBezTo>
                  <a:cubicBezTo>
                    <a:pt x="290" y="571"/>
                    <a:pt x="191" y="509"/>
                    <a:pt x="179" y="503"/>
                  </a:cubicBezTo>
                  <a:cubicBezTo>
                    <a:pt x="163" y="493"/>
                    <a:pt x="144" y="488"/>
                    <a:pt x="126" y="488"/>
                  </a:cubicBezTo>
                  <a:cubicBezTo>
                    <a:pt x="89" y="488"/>
                    <a:pt x="52" y="507"/>
                    <a:pt x="32" y="540"/>
                  </a:cubicBezTo>
                  <a:cubicBezTo>
                    <a:pt x="1" y="589"/>
                    <a:pt x="19" y="657"/>
                    <a:pt x="68" y="688"/>
                  </a:cubicBezTo>
                  <a:cubicBezTo>
                    <a:pt x="75" y="688"/>
                    <a:pt x="640" y="1044"/>
                    <a:pt x="738" y="1443"/>
                  </a:cubicBezTo>
                  <a:cubicBezTo>
                    <a:pt x="726" y="1535"/>
                    <a:pt x="726" y="1615"/>
                    <a:pt x="720" y="1701"/>
                  </a:cubicBezTo>
                  <a:cubicBezTo>
                    <a:pt x="720" y="1892"/>
                    <a:pt x="738" y="2070"/>
                    <a:pt x="763" y="2217"/>
                  </a:cubicBezTo>
                  <a:cubicBezTo>
                    <a:pt x="836" y="2119"/>
                    <a:pt x="898" y="2021"/>
                    <a:pt x="947" y="1916"/>
                  </a:cubicBezTo>
                  <a:cubicBezTo>
                    <a:pt x="916" y="1578"/>
                    <a:pt x="959" y="1142"/>
                    <a:pt x="1174" y="688"/>
                  </a:cubicBezTo>
                  <a:cubicBezTo>
                    <a:pt x="1168" y="638"/>
                    <a:pt x="1162" y="595"/>
                    <a:pt x="1156" y="546"/>
                  </a:cubicBezTo>
                  <a:cubicBezTo>
                    <a:pt x="1150" y="540"/>
                    <a:pt x="1144" y="534"/>
                    <a:pt x="1125" y="528"/>
                  </a:cubicBezTo>
                  <a:cubicBezTo>
                    <a:pt x="1112" y="521"/>
                    <a:pt x="1097" y="518"/>
                    <a:pt x="1083" y="518"/>
                  </a:cubicBezTo>
                  <a:cubicBezTo>
                    <a:pt x="1043" y="518"/>
                    <a:pt x="1002" y="541"/>
                    <a:pt x="984" y="577"/>
                  </a:cubicBezTo>
                  <a:cubicBezTo>
                    <a:pt x="947" y="651"/>
                    <a:pt x="916" y="731"/>
                    <a:pt x="892" y="804"/>
                  </a:cubicBezTo>
                  <a:cubicBezTo>
                    <a:pt x="855" y="896"/>
                    <a:pt x="824" y="995"/>
                    <a:pt x="800" y="1087"/>
                  </a:cubicBezTo>
                  <a:cubicBezTo>
                    <a:pt x="744" y="1007"/>
                    <a:pt x="683" y="933"/>
                    <a:pt x="621" y="866"/>
                  </a:cubicBezTo>
                  <a:cubicBezTo>
                    <a:pt x="664" y="466"/>
                    <a:pt x="529" y="86"/>
                    <a:pt x="523" y="73"/>
                  </a:cubicBezTo>
                  <a:cubicBezTo>
                    <a:pt x="503" y="29"/>
                    <a:pt x="460" y="0"/>
                    <a:pt x="415" y="0"/>
                  </a:cubicBezTo>
                  <a:close/>
                </a:path>
              </a:pathLst>
            </a:custGeom>
            <a:solidFill>
              <a:srgbClr val="F3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0"/>
            <p:cNvSpPr/>
            <p:nvPr/>
          </p:nvSpPr>
          <p:spPr>
            <a:xfrm>
              <a:off x="4230135" y="1901976"/>
              <a:ext cx="85008" cy="119323"/>
            </a:xfrm>
            <a:custGeom>
              <a:avLst/>
              <a:gdLst/>
              <a:ahLst/>
              <a:cxnLst/>
              <a:rect l="l" t="t" r="r" b="b"/>
              <a:pathLst>
                <a:path w="929" h="1304" extrusionOk="0">
                  <a:moveTo>
                    <a:pt x="228" y="1"/>
                  </a:moveTo>
                  <a:cubicBezTo>
                    <a:pt x="173" y="1"/>
                    <a:pt x="123" y="50"/>
                    <a:pt x="117" y="105"/>
                  </a:cubicBezTo>
                  <a:cubicBezTo>
                    <a:pt x="111" y="572"/>
                    <a:pt x="412" y="836"/>
                    <a:pt x="615" y="935"/>
                  </a:cubicBezTo>
                  <a:cubicBezTo>
                    <a:pt x="633" y="1002"/>
                    <a:pt x="652" y="1070"/>
                    <a:pt x="676" y="1144"/>
                  </a:cubicBezTo>
                  <a:cubicBezTo>
                    <a:pt x="357" y="1064"/>
                    <a:pt x="130" y="1064"/>
                    <a:pt x="111" y="1064"/>
                  </a:cubicBezTo>
                  <a:cubicBezTo>
                    <a:pt x="56" y="1064"/>
                    <a:pt x="7" y="1107"/>
                    <a:pt x="7" y="1168"/>
                  </a:cubicBezTo>
                  <a:cubicBezTo>
                    <a:pt x="1" y="1230"/>
                    <a:pt x="50" y="1273"/>
                    <a:pt x="111" y="1279"/>
                  </a:cubicBezTo>
                  <a:cubicBezTo>
                    <a:pt x="111" y="1279"/>
                    <a:pt x="203" y="1279"/>
                    <a:pt x="351" y="1303"/>
                  </a:cubicBezTo>
                  <a:cubicBezTo>
                    <a:pt x="498" y="1285"/>
                    <a:pt x="615" y="1267"/>
                    <a:pt x="701" y="1248"/>
                  </a:cubicBezTo>
                  <a:cubicBezTo>
                    <a:pt x="781" y="1236"/>
                    <a:pt x="855" y="1217"/>
                    <a:pt x="928" y="1187"/>
                  </a:cubicBezTo>
                  <a:cubicBezTo>
                    <a:pt x="781" y="910"/>
                    <a:pt x="781" y="548"/>
                    <a:pt x="781" y="542"/>
                  </a:cubicBezTo>
                  <a:cubicBezTo>
                    <a:pt x="781" y="480"/>
                    <a:pt x="732" y="437"/>
                    <a:pt x="676" y="437"/>
                  </a:cubicBezTo>
                  <a:cubicBezTo>
                    <a:pt x="615" y="437"/>
                    <a:pt x="566" y="480"/>
                    <a:pt x="566" y="542"/>
                  </a:cubicBezTo>
                  <a:cubicBezTo>
                    <a:pt x="566" y="548"/>
                    <a:pt x="566" y="591"/>
                    <a:pt x="572" y="652"/>
                  </a:cubicBezTo>
                  <a:cubicBezTo>
                    <a:pt x="455" y="554"/>
                    <a:pt x="332" y="388"/>
                    <a:pt x="332" y="112"/>
                  </a:cubicBezTo>
                  <a:cubicBezTo>
                    <a:pt x="339" y="50"/>
                    <a:pt x="289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0"/>
            <p:cNvSpPr/>
            <p:nvPr/>
          </p:nvSpPr>
          <p:spPr>
            <a:xfrm>
              <a:off x="4329052" y="1771399"/>
              <a:ext cx="81622" cy="155467"/>
            </a:xfrm>
            <a:custGeom>
              <a:avLst/>
              <a:gdLst/>
              <a:ahLst/>
              <a:cxnLst/>
              <a:rect l="l" t="t" r="r" b="b"/>
              <a:pathLst>
                <a:path w="892" h="1699" extrusionOk="0">
                  <a:moveTo>
                    <a:pt x="422" y="0"/>
                  </a:moveTo>
                  <a:cubicBezTo>
                    <a:pt x="408" y="0"/>
                    <a:pt x="395" y="3"/>
                    <a:pt x="382" y="9"/>
                  </a:cubicBezTo>
                  <a:cubicBezTo>
                    <a:pt x="326" y="27"/>
                    <a:pt x="302" y="89"/>
                    <a:pt x="320" y="144"/>
                  </a:cubicBezTo>
                  <a:cubicBezTo>
                    <a:pt x="320" y="144"/>
                    <a:pt x="406" y="390"/>
                    <a:pt x="413" y="672"/>
                  </a:cubicBezTo>
                  <a:cubicBezTo>
                    <a:pt x="290" y="568"/>
                    <a:pt x="191" y="506"/>
                    <a:pt x="179" y="500"/>
                  </a:cubicBezTo>
                  <a:cubicBezTo>
                    <a:pt x="163" y="490"/>
                    <a:pt x="144" y="485"/>
                    <a:pt x="126" y="485"/>
                  </a:cubicBezTo>
                  <a:cubicBezTo>
                    <a:pt x="89" y="485"/>
                    <a:pt x="52" y="504"/>
                    <a:pt x="32" y="537"/>
                  </a:cubicBezTo>
                  <a:cubicBezTo>
                    <a:pt x="1" y="586"/>
                    <a:pt x="19" y="654"/>
                    <a:pt x="68" y="685"/>
                  </a:cubicBezTo>
                  <a:cubicBezTo>
                    <a:pt x="75" y="691"/>
                    <a:pt x="640" y="1041"/>
                    <a:pt x="738" y="1446"/>
                  </a:cubicBezTo>
                  <a:cubicBezTo>
                    <a:pt x="726" y="1532"/>
                    <a:pt x="726" y="1618"/>
                    <a:pt x="720" y="1698"/>
                  </a:cubicBezTo>
                  <a:cubicBezTo>
                    <a:pt x="787" y="1520"/>
                    <a:pt x="830" y="1342"/>
                    <a:pt x="855" y="1170"/>
                  </a:cubicBezTo>
                  <a:cubicBezTo>
                    <a:pt x="873" y="1047"/>
                    <a:pt x="886" y="924"/>
                    <a:pt x="892" y="801"/>
                  </a:cubicBezTo>
                  <a:lnTo>
                    <a:pt x="892" y="801"/>
                  </a:lnTo>
                  <a:cubicBezTo>
                    <a:pt x="855" y="893"/>
                    <a:pt x="824" y="992"/>
                    <a:pt x="800" y="1084"/>
                  </a:cubicBezTo>
                  <a:cubicBezTo>
                    <a:pt x="744" y="1004"/>
                    <a:pt x="683" y="930"/>
                    <a:pt x="621" y="863"/>
                  </a:cubicBezTo>
                  <a:cubicBezTo>
                    <a:pt x="664" y="463"/>
                    <a:pt x="529" y="89"/>
                    <a:pt x="523" y="70"/>
                  </a:cubicBezTo>
                  <a:cubicBezTo>
                    <a:pt x="504" y="28"/>
                    <a:pt x="464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0"/>
            <p:cNvSpPr/>
            <p:nvPr/>
          </p:nvSpPr>
          <p:spPr>
            <a:xfrm>
              <a:off x="3598844" y="2411382"/>
              <a:ext cx="105780" cy="105688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78" y="0"/>
                  </a:moveTo>
                  <a:cubicBezTo>
                    <a:pt x="258" y="0"/>
                    <a:pt x="0" y="258"/>
                    <a:pt x="0" y="578"/>
                  </a:cubicBezTo>
                  <a:cubicBezTo>
                    <a:pt x="0" y="897"/>
                    <a:pt x="258" y="1155"/>
                    <a:pt x="578" y="1155"/>
                  </a:cubicBezTo>
                  <a:cubicBezTo>
                    <a:pt x="897" y="1155"/>
                    <a:pt x="1155" y="897"/>
                    <a:pt x="1155" y="578"/>
                  </a:cubicBezTo>
                  <a:cubicBezTo>
                    <a:pt x="1155" y="258"/>
                    <a:pt x="897" y="0"/>
                    <a:pt x="57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0"/>
            <p:cNvSpPr/>
            <p:nvPr/>
          </p:nvSpPr>
          <p:spPr>
            <a:xfrm>
              <a:off x="3611747" y="2419252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1" y="0"/>
                    <a:pt x="1" y="190"/>
                    <a:pt x="1" y="436"/>
                  </a:cubicBezTo>
                  <a:cubicBezTo>
                    <a:pt x="1" y="676"/>
                    <a:pt x="191" y="872"/>
                    <a:pt x="437" y="872"/>
                  </a:cubicBezTo>
                  <a:cubicBezTo>
                    <a:pt x="677" y="872"/>
                    <a:pt x="873" y="676"/>
                    <a:pt x="873" y="436"/>
                  </a:cubicBezTo>
                  <a:cubicBezTo>
                    <a:pt x="873" y="190"/>
                    <a:pt x="677" y="0"/>
                    <a:pt x="43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0"/>
            <p:cNvSpPr/>
            <p:nvPr/>
          </p:nvSpPr>
          <p:spPr>
            <a:xfrm>
              <a:off x="3631420" y="2419801"/>
              <a:ext cx="49596" cy="50053"/>
            </a:xfrm>
            <a:custGeom>
              <a:avLst/>
              <a:gdLst/>
              <a:ahLst/>
              <a:cxnLst/>
              <a:rect l="l" t="t" r="r" b="b"/>
              <a:pathLst>
                <a:path w="542" h="547" extrusionOk="0">
                  <a:moveTo>
                    <a:pt x="271" y="0"/>
                  </a:moveTo>
                  <a:cubicBezTo>
                    <a:pt x="124" y="0"/>
                    <a:pt x="1" y="123"/>
                    <a:pt x="1" y="277"/>
                  </a:cubicBezTo>
                  <a:cubicBezTo>
                    <a:pt x="1" y="424"/>
                    <a:pt x="124" y="547"/>
                    <a:pt x="271" y="547"/>
                  </a:cubicBezTo>
                  <a:cubicBezTo>
                    <a:pt x="419" y="547"/>
                    <a:pt x="541" y="424"/>
                    <a:pt x="541" y="277"/>
                  </a:cubicBezTo>
                  <a:cubicBezTo>
                    <a:pt x="541" y="123"/>
                    <a:pt x="419" y="0"/>
                    <a:pt x="27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0"/>
            <p:cNvSpPr/>
            <p:nvPr/>
          </p:nvSpPr>
          <p:spPr>
            <a:xfrm>
              <a:off x="4054172" y="2080227"/>
              <a:ext cx="106329" cy="105780"/>
            </a:xfrm>
            <a:custGeom>
              <a:avLst/>
              <a:gdLst/>
              <a:ahLst/>
              <a:cxnLst/>
              <a:rect l="l" t="t" r="r" b="b"/>
              <a:pathLst>
                <a:path w="1162" h="1156" extrusionOk="0">
                  <a:moveTo>
                    <a:pt x="584" y="0"/>
                  </a:moveTo>
                  <a:cubicBezTo>
                    <a:pt x="265" y="0"/>
                    <a:pt x="1" y="258"/>
                    <a:pt x="1" y="578"/>
                  </a:cubicBezTo>
                  <a:cubicBezTo>
                    <a:pt x="1" y="897"/>
                    <a:pt x="265" y="1155"/>
                    <a:pt x="584" y="1155"/>
                  </a:cubicBezTo>
                  <a:cubicBezTo>
                    <a:pt x="898" y="1155"/>
                    <a:pt x="1162" y="897"/>
                    <a:pt x="1162" y="578"/>
                  </a:cubicBezTo>
                  <a:cubicBezTo>
                    <a:pt x="1162" y="258"/>
                    <a:pt x="898" y="0"/>
                    <a:pt x="58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0"/>
            <p:cNvSpPr/>
            <p:nvPr/>
          </p:nvSpPr>
          <p:spPr>
            <a:xfrm>
              <a:off x="4067715" y="2088096"/>
              <a:ext cx="79884" cy="79884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436" y="0"/>
                  </a:moveTo>
                  <a:cubicBezTo>
                    <a:pt x="191" y="0"/>
                    <a:pt x="0" y="197"/>
                    <a:pt x="0" y="437"/>
                  </a:cubicBezTo>
                  <a:cubicBezTo>
                    <a:pt x="0" y="676"/>
                    <a:pt x="191" y="873"/>
                    <a:pt x="436" y="873"/>
                  </a:cubicBezTo>
                  <a:cubicBezTo>
                    <a:pt x="676" y="873"/>
                    <a:pt x="873" y="676"/>
                    <a:pt x="873" y="437"/>
                  </a:cubicBezTo>
                  <a:cubicBezTo>
                    <a:pt x="873" y="197"/>
                    <a:pt x="676" y="0"/>
                    <a:pt x="43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0"/>
            <p:cNvSpPr/>
            <p:nvPr/>
          </p:nvSpPr>
          <p:spPr>
            <a:xfrm>
              <a:off x="4087388" y="2089195"/>
              <a:ext cx="49504" cy="50145"/>
            </a:xfrm>
            <a:custGeom>
              <a:avLst/>
              <a:gdLst/>
              <a:ahLst/>
              <a:cxnLst/>
              <a:rect l="l" t="t" r="r" b="b"/>
              <a:pathLst>
                <a:path w="541" h="548" extrusionOk="0">
                  <a:moveTo>
                    <a:pt x="270" y="1"/>
                  </a:moveTo>
                  <a:cubicBezTo>
                    <a:pt x="117" y="1"/>
                    <a:pt x="0" y="124"/>
                    <a:pt x="0" y="271"/>
                  </a:cubicBezTo>
                  <a:cubicBezTo>
                    <a:pt x="0" y="425"/>
                    <a:pt x="117" y="548"/>
                    <a:pt x="270" y="548"/>
                  </a:cubicBezTo>
                  <a:cubicBezTo>
                    <a:pt x="418" y="548"/>
                    <a:pt x="541" y="425"/>
                    <a:pt x="541" y="271"/>
                  </a:cubicBezTo>
                  <a:cubicBezTo>
                    <a:pt x="541" y="124"/>
                    <a:pt x="418" y="1"/>
                    <a:pt x="27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0"/>
            <p:cNvSpPr/>
            <p:nvPr/>
          </p:nvSpPr>
          <p:spPr>
            <a:xfrm>
              <a:off x="3909686" y="1575396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1"/>
                  </a:moveTo>
                  <a:cubicBezTo>
                    <a:pt x="259" y="1"/>
                    <a:pt x="1" y="259"/>
                    <a:pt x="1" y="578"/>
                  </a:cubicBezTo>
                  <a:cubicBezTo>
                    <a:pt x="1" y="898"/>
                    <a:pt x="259" y="1156"/>
                    <a:pt x="578" y="1156"/>
                  </a:cubicBezTo>
                  <a:cubicBezTo>
                    <a:pt x="898" y="1156"/>
                    <a:pt x="1156" y="898"/>
                    <a:pt x="1156" y="578"/>
                  </a:cubicBezTo>
                  <a:cubicBezTo>
                    <a:pt x="1156" y="259"/>
                    <a:pt x="898" y="1"/>
                    <a:pt x="57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0"/>
            <p:cNvSpPr/>
            <p:nvPr/>
          </p:nvSpPr>
          <p:spPr>
            <a:xfrm>
              <a:off x="3922680" y="1583266"/>
              <a:ext cx="79884" cy="79884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436" y="1"/>
                  </a:moveTo>
                  <a:cubicBezTo>
                    <a:pt x="197" y="1"/>
                    <a:pt x="0" y="197"/>
                    <a:pt x="0" y="437"/>
                  </a:cubicBezTo>
                  <a:cubicBezTo>
                    <a:pt x="0" y="676"/>
                    <a:pt x="197" y="873"/>
                    <a:pt x="436" y="873"/>
                  </a:cubicBezTo>
                  <a:cubicBezTo>
                    <a:pt x="676" y="873"/>
                    <a:pt x="872" y="676"/>
                    <a:pt x="872" y="437"/>
                  </a:cubicBezTo>
                  <a:cubicBezTo>
                    <a:pt x="872" y="197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3942902" y="1584364"/>
              <a:ext cx="49504" cy="50145"/>
            </a:xfrm>
            <a:custGeom>
              <a:avLst/>
              <a:gdLst/>
              <a:ahLst/>
              <a:cxnLst/>
              <a:rect l="l" t="t" r="r" b="b"/>
              <a:pathLst>
                <a:path w="541" h="548" extrusionOk="0">
                  <a:moveTo>
                    <a:pt x="271" y="1"/>
                  </a:moveTo>
                  <a:cubicBezTo>
                    <a:pt x="117" y="1"/>
                    <a:pt x="0" y="124"/>
                    <a:pt x="0" y="271"/>
                  </a:cubicBezTo>
                  <a:cubicBezTo>
                    <a:pt x="0" y="425"/>
                    <a:pt x="117" y="548"/>
                    <a:pt x="271" y="548"/>
                  </a:cubicBezTo>
                  <a:cubicBezTo>
                    <a:pt x="418" y="548"/>
                    <a:pt x="541" y="425"/>
                    <a:pt x="541" y="271"/>
                  </a:cubicBezTo>
                  <a:cubicBezTo>
                    <a:pt x="541" y="124"/>
                    <a:pt x="418" y="1"/>
                    <a:pt x="27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3719173" y="2478272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596"/>
                    <a:pt x="172" y="768"/>
                    <a:pt x="387" y="768"/>
                  </a:cubicBezTo>
                  <a:cubicBezTo>
                    <a:pt x="596" y="768"/>
                    <a:pt x="768" y="596"/>
                    <a:pt x="768" y="387"/>
                  </a:cubicBezTo>
                  <a:cubicBezTo>
                    <a:pt x="768" y="172"/>
                    <a:pt x="596" y="0"/>
                    <a:pt x="38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3727592" y="2483305"/>
              <a:ext cx="53439" cy="53530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295" y="0"/>
                  </a:moveTo>
                  <a:cubicBezTo>
                    <a:pt x="135" y="0"/>
                    <a:pt x="0" y="136"/>
                    <a:pt x="0" y="295"/>
                  </a:cubicBezTo>
                  <a:cubicBezTo>
                    <a:pt x="0" y="455"/>
                    <a:pt x="135" y="584"/>
                    <a:pt x="295" y="584"/>
                  </a:cubicBezTo>
                  <a:cubicBezTo>
                    <a:pt x="455" y="584"/>
                    <a:pt x="584" y="455"/>
                    <a:pt x="584" y="295"/>
                  </a:cubicBezTo>
                  <a:cubicBezTo>
                    <a:pt x="584" y="136"/>
                    <a:pt x="455" y="0"/>
                    <a:pt x="29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3741043" y="2484403"/>
              <a:ext cx="32759" cy="32667"/>
            </a:xfrm>
            <a:custGeom>
              <a:avLst/>
              <a:gdLst/>
              <a:ahLst/>
              <a:cxnLst/>
              <a:rect l="l" t="t" r="r" b="b"/>
              <a:pathLst>
                <a:path w="358" h="357" extrusionOk="0">
                  <a:moveTo>
                    <a:pt x="179" y="1"/>
                  </a:moveTo>
                  <a:cubicBezTo>
                    <a:pt x="81" y="1"/>
                    <a:pt x="1" y="81"/>
                    <a:pt x="1" y="179"/>
                  </a:cubicBezTo>
                  <a:cubicBezTo>
                    <a:pt x="1" y="277"/>
                    <a:pt x="81" y="357"/>
                    <a:pt x="179" y="357"/>
                  </a:cubicBezTo>
                  <a:cubicBezTo>
                    <a:pt x="277" y="357"/>
                    <a:pt x="357" y="277"/>
                    <a:pt x="357" y="179"/>
                  </a:cubicBezTo>
                  <a:cubicBezTo>
                    <a:pt x="357" y="81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3230630" y="2200556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596"/>
                    <a:pt x="172" y="768"/>
                    <a:pt x="381" y="768"/>
                  </a:cubicBezTo>
                  <a:cubicBezTo>
                    <a:pt x="596" y="768"/>
                    <a:pt x="768" y="596"/>
                    <a:pt x="768" y="387"/>
                  </a:cubicBezTo>
                  <a:cubicBezTo>
                    <a:pt x="768" y="172"/>
                    <a:pt x="596" y="0"/>
                    <a:pt x="38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3239048" y="2205588"/>
              <a:ext cx="53530" cy="53530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289" y="0"/>
                  </a:moveTo>
                  <a:cubicBezTo>
                    <a:pt x="130" y="0"/>
                    <a:pt x="1" y="129"/>
                    <a:pt x="1" y="289"/>
                  </a:cubicBezTo>
                  <a:cubicBezTo>
                    <a:pt x="1" y="449"/>
                    <a:pt x="130" y="584"/>
                    <a:pt x="289" y="584"/>
                  </a:cubicBezTo>
                  <a:cubicBezTo>
                    <a:pt x="449" y="584"/>
                    <a:pt x="584" y="449"/>
                    <a:pt x="584" y="289"/>
                  </a:cubicBezTo>
                  <a:cubicBezTo>
                    <a:pt x="584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3252591" y="2206686"/>
              <a:ext cx="32667" cy="32759"/>
            </a:xfrm>
            <a:custGeom>
              <a:avLst/>
              <a:gdLst/>
              <a:ahLst/>
              <a:cxnLst/>
              <a:rect l="l" t="t" r="r" b="b"/>
              <a:pathLst>
                <a:path w="357" h="358" extrusionOk="0">
                  <a:moveTo>
                    <a:pt x="178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77"/>
                    <a:pt x="80" y="357"/>
                    <a:pt x="178" y="357"/>
                  </a:cubicBezTo>
                  <a:cubicBezTo>
                    <a:pt x="276" y="357"/>
                    <a:pt x="356" y="277"/>
                    <a:pt x="356" y="179"/>
                  </a:cubicBezTo>
                  <a:cubicBezTo>
                    <a:pt x="356" y="81"/>
                    <a:pt x="276" y="1"/>
                    <a:pt x="17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3715787" y="2014435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1"/>
                  </a:moveTo>
                  <a:cubicBezTo>
                    <a:pt x="172" y="1"/>
                    <a:pt x="0" y="173"/>
                    <a:pt x="0" y="382"/>
                  </a:cubicBezTo>
                  <a:cubicBezTo>
                    <a:pt x="0" y="597"/>
                    <a:pt x="172" y="769"/>
                    <a:pt x="387" y="769"/>
                  </a:cubicBezTo>
                  <a:cubicBezTo>
                    <a:pt x="596" y="769"/>
                    <a:pt x="768" y="597"/>
                    <a:pt x="768" y="382"/>
                  </a:cubicBezTo>
                  <a:cubicBezTo>
                    <a:pt x="768" y="173"/>
                    <a:pt x="596" y="1"/>
                    <a:pt x="38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3724755" y="2019468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90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3737657" y="2020109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85" y="0"/>
                  </a:moveTo>
                  <a:cubicBezTo>
                    <a:pt x="81" y="0"/>
                    <a:pt x="1" y="80"/>
                    <a:pt x="1" y="184"/>
                  </a:cubicBezTo>
                  <a:cubicBezTo>
                    <a:pt x="1" y="283"/>
                    <a:pt x="81" y="363"/>
                    <a:pt x="185" y="363"/>
                  </a:cubicBezTo>
                  <a:cubicBezTo>
                    <a:pt x="283" y="363"/>
                    <a:pt x="363" y="283"/>
                    <a:pt x="363" y="184"/>
                  </a:cubicBezTo>
                  <a:cubicBezTo>
                    <a:pt x="363" y="80"/>
                    <a:pt x="283" y="0"/>
                    <a:pt x="18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0"/>
            <p:cNvSpPr/>
            <p:nvPr/>
          </p:nvSpPr>
          <p:spPr>
            <a:xfrm>
              <a:off x="4398779" y="2029076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8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8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0"/>
            <p:cNvSpPr/>
            <p:nvPr/>
          </p:nvSpPr>
          <p:spPr>
            <a:xfrm>
              <a:off x="4407746" y="2034658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90" y="1"/>
                  </a:moveTo>
                  <a:cubicBezTo>
                    <a:pt x="130" y="1"/>
                    <a:pt x="1" y="130"/>
                    <a:pt x="1" y="290"/>
                  </a:cubicBezTo>
                  <a:cubicBezTo>
                    <a:pt x="1" y="449"/>
                    <a:pt x="130" y="578"/>
                    <a:pt x="290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9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4420740" y="2035207"/>
              <a:ext cx="33216" cy="33308"/>
            </a:xfrm>
            <a:custGeom>
              <a:avLst/>
              <a:gdLst/>
              <a:ahLst/>
              <a:cxnLst/>
              <a:rect l="l" t="t" r="r" b="b"/>
              <a:pathLst>
                <a:path w="363" h="364" extrusionOk="0">
                  <a:moveTo>
                    <a:pt x="178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84"/>
                    <a:pt x="80" y="363"/>
                    <a:pt x="178" y="363"/>
                  </a:cubicBezTo>
                  <a:cubicBezTo>
                    <a:pt x="283" y="363"/>
                    <a:pt x="363" y="284"/>
                    <a:pt x="363" y="179"/>
                  </a:cubicBezTo>
                  <a:cubicBezTo>
                    <a:pt x="363" y="81"/>
                    <a:pt x="283" y="1"/>
                    <a:pt x="17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4022694" y="1538337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4031113" y="1543370"/>
              <a:ext cx="52981" cy="52890"/>
            </a:xfrm>
            <a:custGeom>
              <a:avLst/>
              <a:gdLst/>
              <a:ahLst/>
              <a:cxnLst/>
              <a:rect l="l" t="t" r="r" b="b"/>
              <a:pathLst>
                <a:path w="579" h="578" extrusionOk="0">
                  <a:moveTo>
                    <a:pt x="290" y="0"/>
                  </a:moveTo>
                  <a:cubicBezTo>
                    <a:pt x="130" y="0"/>
                    <a:pt x="1" y="129"/>
                    <a:pt x="1" y="289"/>
                  </a:cubicBezTo>
                  <a:cubicBezTo>
                    <a:pt x="1" y="449"/>
                    <a:pt x="130" y="578"/>
                    <a:pt x="290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9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4044655" y="1544468"/>
              <a:ext cx="32667" cy="32667"/>
            </a:xfrm>
            <a:custGeom>
              <a:avLst/>
              <a:gdLst/>
              <a:ahLst/>
              <a:cxnLst/>
              <a:rect l="l" t="t" r="r" b="b"/>
              <a:pathLst>
                <a:path w="357" h="357" extrusionOk="0">
                  <a:moveTo>
                    <a:pt x="178" y="1"/>
                  </a:moveTo>
                  <a:cubicBezTo>
                    <a:pt x="80" y="1"/>
                    <a:pt x="0" y="81"/>
                    <a:pt x="0" y="179"/>
                  </a:cubicBezTo>
                  <a:cubicBezTo>
                    <a:pt x="0" y="277"/>
                    <a:pt x="80" y="357"/>
                    <a:pt x="178" y="357"/>
                  </a:cubicBezTo>
                  <a:cubicBezTo>
                    <a:pt x="277" y="357"/>
                    <a:pt x="357" y="277"/>
                    <a:pt x="357" y="179"/>
                  </a:cubicBezTo>
                  <a:cubicBezTo>
                    <a:pt x="357" y="81"/>
                    <a:pt x="277" y="1"/>
                    <a:pt x="17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3191282" y="2284740"/>
              <a:ext cx="113649" cy="106146"/>
            </a:xfrm>
            <a:custGeom>
              <a:avLst/>
              <a:gdLst/>
              <a:ahLst/>
              <a:cxnLst/>
              <a:rect l="l" t="t" r="r" b="b"/>
              <a:pathLst>
                <a:path w="1242" h="1160" extrusionOk="0">
                  <a:moveTo>
                    <a:pt x="623" y="1"/>
                  </a:moveTo>
                  <a:cubicBezTo>
                    <a:pt x="344" y="1"/>
                    <a:pt x="94" y="204"/>
                    <a:pt x="50" y="487"/>
                  </a:cubicBezTo>
                  <a:cubicBezTo>
                    <a:pt x="0" y="807"/>
                    <a:pt x="209" y="1101"/>
                    <a:pt x="529" y="1151"/>
                  </a:cubicBezTo>
                  <a:cubicBezTo>
                    <a:pt x="562" y="1156"/>
                    <a:pt x="595" y="1159"/>
                    <a:pt x="627" y="1159"/>
                  </a:cubicBezTo>
                  <a:cubicBezTo>
                    <a:pt x="902" y="1159"/>
                    <a:pt x="1143" y="957"/>
                    <a:pt x="1192" y="671"/>
                  </a:cubicBezTo>
                  <a:cubicBezTo>
                    <a:pt x="1241" y="358"/>
                    <a:pt x="1026" y="63"/>
                    <a:pt x="713" y="8"/>
                  </a:cubicBezTo>
                  <a:cubicBezTo>
                    <a:pt x="683" y="3"/>
                    <a:pt x="653" y="1"/>
                    <a:pt x="623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3207570" y="2292701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7" y="1"/>
                  </a:moveTo>
                  <a:cubicBezTo>
                    <a:pt x="197" y="1"/>
                    <a:pt x="1" y="197"/>
                    <a:pt x="1" y="437"/>
                  </a:cubicBezTo>
                  <a:cubicBezTo>
                    <a:pt x="1" y="677"/>
                    <a:pt x="197" y="873"/>
                    <a:pt x="437" y="873"/>
                  </a:cubicBezTo>
                  <a:cubicBezTo>
                    <a:pt x="682" y="873"/>
                    <a:pt x="873" y="677"/>
                    <a:pt x="873" y="437"/>
                  </a:cubicBezTo>
                  <a:cubicBezTo>
                    <a:pt x="873" y="197"/>
                    <a:pt x="682" y="1"/>
                    <a:pt x="43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3227793" y="2293890"/>
              <a:ext cx="49596" cy="49504"/>
            </a:xfrm>
            <a:custGeom>
              <a:avLst/>
              <a:gdLst/>
              <a:ahLst/>
              <a:cxnLst/>
              <a:rect l="l" t="t" r="r" b="b"/>
              <a:pathLst>
                <a:path w="542" h="541" extrusionOk="0">
                  <a:moveTo>
                    <a:pt x="271" y="0"/>
                  </a:moveTo>
                  <a:cubicBezTo>
                    <a:pt x="117" y="0"/>
                    <a:pt x="1" y="123"/>
                    <a:pt x="1" y="270"/>
                  </a:cubicBezTo>
                  <a:cubicBezTo>
                    <a:pt x="1" y="424"/>
                    <a:pt x="117" y="541"/>
                    <a:pt x="271" y="541"/>
                  </a:cubicBezTo>
                  <a:cubicBezTo>
                    <a:pt x="418" y="541"/>
                    <a:pt x="541" y="424"/>
                    <a:pt x="541" y="270"/>
                  </a:cubicBezTo>
                  <a:cubicBezTo>
                    <a:pt x="541" y="123"/>
                    <a:pt x="418" y="0"/>
                    <a:pt x="27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4398229" y="1438231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1"/>
                  </a:moveTo>
                  <a:cubicBezTo>
                    <a:pt x="173" y="1"/>
                    <a:pt x="1" y="173"/>
                    <a:pt x="1" y="388"/>
                  </a:cubicBezTo>
                  <a:cubicBezTo>
                    <a:pt x="1" y="596"/>
                    <a:pt x="173" y="768"/>
                    <a:pt x="381" y="768"/>
                  </a:cubicBezTo>
                  <a:cubicBezTo>
                    <a:pt x="596" y="768"/>
                    <a:pt x="768" y="596"/>
                    <a:pt x="768" y="388"/>
                  </a:cubicBezTo>
                  <a:cubicBezTo>
                    <a:pt x="768" y="173"/>
                    <a:pt x="596" y="1"/>
                    <a:pt x="38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4406648" y="1443812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90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90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4419550" y="1444453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85" y="0"/>
                  </a:moveTo>
                  <a:cubicBezTo>
                    <a:pt x="87" y="0"/>
                    <a:pt x="1" y="80"/>
                    <a:pt x="1" y="178"/>
                  </a:cubicBezTo>
                  <a:cubicBezTo>
                    <a:pt x="1" y="277"/>
                    <a:pt x="87" y="363"/>
                    <a:pt x="185" y="363"/>
                  </a:cubicBezTo>
                  <a:cubicBezTo>
                    <a:pt x="284" y="363"/>
                    <a:pt x="363" y="277"/>
                    <a:pt x="363" y="178"/>
                  </a:cubicBezTo>
                  <a:cubicBezTo>
                    <a:pt x="363" y="80"/>
                    <a:pt x="284" y="0"/>
                    <a:pt x="185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3896784" y="2207235"/>
              <a:ext cx="608874" cy="493120"/>
            </a:xfrm>
            <a:custGeom>
              <a:avLst/>
              <a:gdLst/>
              <a:ahLst/>
              <a:cxnLst/>
              <a:rect l="l" t="t" r="r" b="b"/>
              <a:pathLst>
                <a:path w="6654" h="5389" extrusionOk="0">
                  <a:moveTo>
                    <a:pt x="6654" y="1"/>
                  </a:moveTo>
                  <a:cubicBezTo>
                    <a:pt x="3656" y="271"/>
                    <a:pt x="1131" y="2188"/>
                    <a:pt x="1" y="4836"/>
                  </a:cubicBezTo>
                  <a:lnTo>
                    <a:pt x="1690" y="5389"/>
                  </a:lnTo>
                  <a:cubicBezTo>
                    <a:pt x="2581" y="3441"/>
                    <a:pt x="4442" y="2034"/>
                    <a:pt x="6654" y="1783"/>
                  </a:cubicBezTo>
                  <a:lnTo>
                    <a:pt x="6654" y="1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" name="Google Shape;1156;p20"/>
          <p:cNvGrpSpPr/>
          <p:nvPr/>
        </p:nvGrpSpPr>
        <p:grpSpPr>
          <a:xfrm>
            <a:off x="3026025" y="2524299"/>
            <a:ext cx="1158085" cy="1625312"/>
            <a:chOff x="3026025" y="2524299"/>
            <a:chExt cx="1158085" cy="1625312"/>
          </a:xfrm>
        </p:grpSpPr>
        <p:sp>
          <p:nvSpPr>
            <p:cNvPr id="1157" name="Google Shape;1157;p20"/>
            <p:cNvSpPr/>
            <p:nvPr/>
          </p:nvSpPr>
          <p:spPr>
            <a:xfrm>
              <a:off x="3026025" y="2524299"/>
              <a:ext cx="1016438" cy="1625312"/>
            </a:xfrm>
            <a:custGeom>
              <a:avLst/>
              <a:gdLst/>
              <a:ahLst/>
              <a:cxnLst/>
              <a:rect l="l" t="t" r="r" b="b"/>
              <a:pathLst>
                <a:path w="11108" h="17762" extrusionOk="0">
                  <a:moveTo>
                    <a:pt x="615" y="1"/>
                  </a:moveTo>
                  <a:cubicBezTo>
                    <a:pt x="209" y="1438"/>
                    <a:pt x="0" y="2962"/>
                    <a:pt x="0" y="4529"/>
                  </a:cubicBezTo>
                  <a:cubicBezTo>
                    <a:pt x="0" y="9892"/>
                    <a:pt x="2494" y="14665"/>
                    <a:pt x="6389" y="17762"/>
                  </a:cubicBezTo>
                  <a:lnTo>
                    <a:pt x="11108" y="11262"/>
                  </a:lnTo>
                  <a:cubicBezTo>
                    <a:pt x="9215" y="9634"/>
                    <a:pt x="8011" y="7220"/>
                    <a:pt x="8017" y="4529"/>
                  </a:cubicBezTo>
                  <a:cubicBezTo>
                    <a:pt x="8017" y="3828"/>
                    <a:pt x="8097" y="3140"/>
                    <a:pt x="8251" y="2483"/>
                  </a:cubicBezTo>
                  <a:lnTo>
                    <a:pt x="615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3671957" y="3505320"/>
              <a:ext cx="95074" cy="107427"/>
            </a:xfrm>
            <a:custGeom>
              <a:avLst/>
              <a:gdLst/>
              <a:ahLst/>
              <a:cxnLst/>
              <a:rect l="l" t="t" r="r" b="b"/>
              <a:pathLst>
                <a:path w="1039" h="1174" extrusionOk="0">
                  <a:moveTo>
                    <a:pt x="535" y="0"/>
                  </a:moveTo>
                  <a:lnTo>
                    <a:pt x="0" y="867"/>
                  </a:lnTo>
                  <a:lnTo>
                    <a:pt x="356" y="1075"/>
                  </a:lnTo>
                  <a:lnTo>
                    <a:pt x="516" y="1174"/>
                  </a:lnTo>
                  <a:lnTo>
                    <a:pt x="1038" y="338"/>
                  </a:lnTo>
                  <a:lnTo>
                    <a:pt x="885" y="234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3671316" y="3505320"/>
              <a:ext cx="79975" cy="95623"/>
            </a:xfrm>
            <a:custGeom>
              <a:avLst/>
              <a:gdLst/>
              <a:ahLst/>
              <a:cxnLst/>
              <a:rect l="l" t="t" r="r" b="b"/>
              <a:pathLst>
                <a:path w="874" h="1045" extrusionOk="0">
                  <a:moveTo>
                    <a:pt x="542" y="0"/>
                  </a:moveTo>
                  <a:lnTo>
                    <a:pt x="1" y="867"/>
                  </a:lnTo>
                  <a:lnTo>
                    <a:pt x="290" y="1032"/>
                  </a:lnTo>
                  <a:cubicBezTo>
                    <a:pt x="302" y="1041"/>
                    <a:pt x="317" y="1045"/>
                    <a:pt x="332" y="1045"/>
                  </a:cubicBezTo>
                  <a:cubicBezTo>
                    <a:pt x="361" y="1045"/>
                    <a:pt x="390" y="1030"/>
                    <a:pt x="406" y="1002"/>
                  </a:cubicBezTo>
                  <a:lnTo>
                    <a:pt x="843" y="308"/>
                  </a:lnTo>
                  <a:cubicBezTo>
                    <a:pt x="873" y="265"/>
                    <a:pt x="861" y="215"/>
                    <a:pt x="818" y="185"/>
                  </a:cubicBezTo>
                  <a:lnTo>
                    <a:pt x="542" y="0"/>
                  </a:ln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3680924" y="3513830"/>
              <a:ext cx="59661" cy="76681"/>
            </a:xfrm>
            <a:custGeom>
              <a:avLst/>
              <a:gdLst/>
              <a:ahLst/>
              <a:cxnLst/>
              <a:rect l="l" t="t" r="r" b="b"/>
              <a:pathLst>
                <a:path w="652" h="838" extrusionOk="0">
                  <a:moveTo>
                    <a:pt x="486" y="1"/>
                  </a:moveTo>
                  <a:cubicBezTo>
                    <a:pt x="457" y="1"/>
                    <a:pt x="427" y="16"/>
                    <a:pt x="412" y="42"/>
                  </a:cubicBezTo>
                  <a:lnTo>
                    <a:pt x="25" y="669"/>
                  </a:lnTo>
                  <a:cubicBezTo>
                    <a:pt x="0" y="712"/>
                    <a:pt x="13" y="767"/>
                    <a:pt x="56" y="792"/>
                  </a:cubicBezTo>
                  <a:lnTo>
                    <a:pt x="117" y="829"/>
                  </a:lnTo>
                  <a:cubicBezTo>
                    <a:pt x="130" y="835"/>
                    <a:pt x="144" y="837"/>
                    <a:pt x="158" y="837"/>
                  </a:cubicBezTo>
                  <a:cubicBezTo>
                    <a:pt x="188" y="837"/>
                    <a:pt x="217" y="824"/>
                    <a:pt x="234" y="798"/>
                  </a:cubicBezTo>
                  <a:lnTo>
                    <a:pt x="627" y="184"/>
                  </a:lnTo>
                  <a:cubicBezTo>
                    <a:pt x="652" y="147"/>
                    <a:pt x="639" y="98"/>
                    <a:pt x="602" y="67"/>
                  </a:cubicBezTo>
                  <a:lnTo>
                    <a:pt x="535" y="18"/>
                  </a:lnTo>
                  <a:cubicBezTo>
                    <a:pt x="521" y="6"/>
                    <a:pt x="504" y="1"/>
                    <a:pt x="4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3656218" y="3359736"/>
              <a:ext cx="211468" cy="216501"/>
            </a:xfrm>
            <a:custGeom>
              <a:avLst/>
              <a:gdLst/>
              <a:ahLst/>
              <a:cxnLst/>
              <a:rect l="l" t="t" r="r" b="b"/>
              <a:pathLst>
                <a:path w="2311" h="2366" extrusionOk="0">
                  <a:moveTo>
                    <a:pt x="1597" y="0"/>
                  </a:moveTo>
                  <a:cubicBezTo>
                    <a:pt x="1296" y="0"/>
                    <a:pt x="1032" y="197"/>
                    <a:pt x="934" y="467"/>
                  </a:cubicBezTo>
                  <a:cubicBezTo>
                    <a:pt x="866" y="449"/>
                    <a:pt x="799" y="436"/>
                    <a:pt x="725" y="436"/>
                  </a:cubicBezTo>
                  <a:cubicBezTo>
                    <a:pt x="326" y="436"/>
                    <a:pt x="0" y="762"/>
                    <a:pt x="0" y="1161"/>
                  </a:cubicBezTo>
                  <a:cubicBezTo>
                    <a:pt x="0" y="1567"/>
                    <a:pt x="326" y="1892"/>
                    <a:pt x="725" y="1892"/>
                  </a:cubicBezTo>
                  <a:cubicBezTo>
                    <a:pt x="793" y="1892"/>
                    <a:pt x="860" y="1880"/>
                    <a:pt x="922" y="1862"/>
                  </a:cubicBezTo>
                  <a:cubicBezTo>
                    <a:pt x="1008" y="2150"/>
                    <a:pt x="1278" y="2365"/>
                    <a:pt x="1591" y="2365"/>
                  </a:cubicBezTo>
                  <a:cubicBezTo>
                    <a:pt x="1984" y="2365"/>
                    <a:pt x="2298" y="2046"/>
                    <a:pt x="2298" y="1659"/>
                  </a:cubicBezTo>
                  <a:cubicBezTo>
                    <a:pt x="2298" y="1481"/>
                    <a:pt x="2230" y="1315"/>
                    <a:pt x="2126" y="1192"/>
                  </a:cubicBezTo>
                  <a:cubicBezTo>
                    <a:pt x="2236" y="1063"/>
                    <a:pt x="2310" y="897"/>
                    <a:pt x="2310" y="713"/>
                  </a:cubicBezTo>
                  <a:cubicBezTo>
                    <a:pt x="2310" y="320"/>
                    <a:pt x="1991" y="0"/>
                    <a:pt x="159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3657865" y="3406037"/>
              <a:ext cx="124904" cy="110355"/>
            </a:xfrm>
            <a:custGeom>
              <a:avLst/>
              <a:gdLst/>
              <a:ahLst/>
              <a:cxnLst/>
              <a:rect l="l" t="t" r="r" b="b"/>
              <a:pathLst>
                <a:path w="1365" h="1206" extrusionOk="0">
                  <a:moveTo>
                    <a:pt x="686" y="0"/>
                  </a:moveTo>
                  <a:cubicBezTo>
                    <a:pt x="609" y="0"/>
                    <a:pt x="531" y="15"/>
                    <a:pt x="455" y="47"/>
                  </a:cubicBezTo>
                  <a:cubicBezTo>
                    <a:pt x="148" y="170"/>
                    <a:pt x="1" y="526"/>
                    <a:pt x="123" y="833"/>
                  </a:cubicBezTo>
                  <a:cubicBezTo>
                    <a:pt x="221" y="1065"/>
                    <a:pt x="444" y="1206"/>
                    <a:pt x="679" y="1206"/>
                  </a:cubicBezTo>
                  <a:cubicBezTo>
                    <a:pt x="756" y="1206"/>
                    <a:pt x="834" y="1191"/>
                    <a:pt x="910" y="1159"/>
                  </a:cubicBezTo>
                  <a:cubicBezTo>
                    <a:pt x="1223" y="1036"/>
                    <a:pt x="1364" y="680"/>
                    <a:pt x="1242" y="373"/>
                  </a:cubicBezTo>
                  <a:cubicBezTo>
                    <a:pt x="1144" y="141"/>
                    <a:pt x="921" y="0"/>
                    <a:pt x="68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3739396" y="3365501"/>
              <a:ext cx="123715" cy="109074"/>
            </a:xfrm>
            <a:custGeom>
              <a:avLst/>
              <a:gdLst/>
              <a:ahLst/>
              <a:cxnLst/>
              <a:rect l="l" t="t" r="r" b="b"/>
              <a:pathLst>
                <a:path w="1352" h="1192" extrusionOk="0">
                  <a:moveTo>
                    <a:pt x="679" y="1"/>
                  </a:moveTo>
                  <a:cubicBezTo>
                    <a:pt x="603" y="1"/>
                    <a:pt x="524" y="16"/>
                    <a:pt x="449" y="48"/>
                  </a:cubicBezTo>
                  <a:cubicBezTo>
                    <a:pt x="148" y="171"/>
                    <a:pt x="0" y="521"/>
                    <a:pt x="129" y="822"/>
                  </a:cubicBezTo>
                  <a:cubicBezTo>
                    <a:pt x="222" y="1054"/>
                    <a:pt x="445" y="1192"/>
                    <a:pt x="679" y="1192"/>
                  </a:cubicBezTo>
                  <a:cubicBezTo>
                    <a:pt x="754" y="1192"/>
                    <a:pt x="830" y="1177"/>
                    <a:pt x="903" y="1147"/>
                  </a:cubicBezTo>
                  <a:cubicBezTo>
                    <a:pt x="1211" y="1025"/>
                    <a:pt x="1352" y="674"/>
                    <a:pt x="1229" y="373"/>
                  </a:cubicBezTo>
                  <a:cubicBezTo>
                    <a:pt x="1136" y="142"/>
                    <a:pt x="915" y="1"/>
                    <a:pt x="67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3746716" y="3456914"/>
              <a:ext cx="103492" cy="103584"/>
            </a:xfrm>
            <a:custGeom>
              <a:avLst/>
              <a:gdLst/>
              <a:ahLst/>
              <a:cxnLst/>
              <a:rect l="l" t="t" r="r" b="b"/>
              <a:pathLst>
                <a:path w="1131" h="1132" extrusionOk="0">
                  <a:moveTo>
                    <a:pt x="565" y="1"/>
                  </a:moveTo>
                  <a:cubicBezTo>
                    <a:pt x="258" y="1"/>
                    <a:pt x="0" y="253"/>
                    <a:pt x="0" y="566"/>
                  </a:cubicBezTo>
                  <a:cubicBezTo>
                    <a:pt x="0" y="880"/>
                    <a:pt x="258" y="1131"/>
                    <a:pt x="565" y="1131"/>
                  </a:cubicBezTo>
                  <a:cubicBezTo>
                    <a:pt x="879" y="1131"/>
                    <a:pt x="1131" y="880"/>
                    <a:pt x="1131" y="566"/>
                  </a:cubicBezTo>
                  <a:cubicBezTo>
                    <a:pt x="1131" y="253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3755683" y="3370351"/>
              <a:ext cx="85557" cy="85008"/>
            </a:xfrm>
            <a:custGeom>
              <a:avLst/>
              <a:gdLst/>
              <a:ahLst/>
              <a:cxnLst/>
              <a:rect l="l" t="t" r="r" b="b"/>
              <a:pathLst>
                <a:path w="935" h="929" extrusionOk="0">
                  <a:moveTo>
                    <a:pt x="467" y="1"/>
                  </a:moveTo>
                  <a:cubicBezTo>
                    <a:pt x="209" y="1"/>
                    <a:pt x="0" y="210"/>
                    <a:pt x="0" y="468"/>
                  </a:cubicBezTo>
                  <a:cubicBezTo>
                    <a:pt x="0" y="720"/>
                    <a:pt x="209" y="929"/>
                    <a:pt x="467" y="929"/>
                  </a:cubicBezTo>
                  <a:cubicBezTo>
                    <a:pt x="725" y="929"/>
                    <a:pt x="934" y="720"/>
                    <a:pt x="934" y="468"/>
                  </a:cubicBezTo>
                  <a:cubicBezTo>
                    <a:pt x="934" y="210"/>
                    <a:pt x="725" y="1"/>
                    <a:pt x="46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3672506" y="3410338"/>
              <a:ext cx="90590" cy="90590"/>
            </a:xfrm>
            <a:custGeom>
              <a:avLst/>
              <a:gdLst/>
              <a:ahLst/>
              <a:cxnLst/>
              <a:rect l="l" t="t" r="r" b="b"/>
              <a:pathLst>
                <a:path w="990" h="990" extrusionOk="0">
                  <a:moveTo>
                    <a:pt x="492" y="0"/>
                  </a:moveTo>
                  <a:cubicBezTo>
                    <a:pt x="221" y="0"/>
                    <a:pt x="0" y="221"/>
                    <a:pt x="0" y="492"/>
                  </a:cubicBezTo>
                  <a:cubicBezTo>
                    <a:pt x="0" y="768"/>
                    <a:pt x="221" y="989"/>
                    <a:pt x="492" y="989"/>
                  </a:cubicBezTo>
                  <a:cubicBezTo>
                    <a:pt x="762" y="989"/>
                    <a:pt x="989" y="768"/>
                    <a:pt x="989" y="492"/>
                  </a:cubicBezTo>
                  <a:cubicBezTo>
                    <a:pt x="989" y="221"/>
                    <a:pt x="762" y="0"/>
                    <a:pt x="49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3761906" y="3462587"/>
              <a:ext cx="84917" cy="85008"/>
            </a:xfrm>
            <a:custGeom>
              <a:avLst/>
              <a:gdLst/>
              <a:ahLst/>
              <a:cxnLst/>
              <a:rect l="l" t="t" r="r" b="b"/>
              <a:pathLst>
                <a:path w="928" h="929" extrusionOk="0">
                  <a:moveTo>
                    <a:pt x="467" y="0"/>
                  </a:moveTo>
                  <a:cubicBezTo>
                    <a:pt x="209" y="0"/>
                    <a:pt x="0" y="209"/>
                    <a:pt x="0" y="467"/>
                  </a:cubicBezTo>
                  <a:cubicBezTo>
                    <a:pt x="0" y="719"/>
                    <a:pt x="209" y="928"/>
                    <a:pt x="467" y="928"/>
                  </a:cubicBezTo>
                  <a:cubicBezTo>
                    <a:pt x="719" y="928"/>
                    <a:pt x="928" y="719"/>
                    <a:pt x="928" y="467"/>
                  </a:cubicBezTo>
                  <a:cubicBezTo>
                    <a:pt x="928" y="209"/>
                    <a:pt x="719" y="0"/>
                    <a:pt x="46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3776455" y="3363488"/>
              <a:ext cx="50145" cy="29099"/>
            </a:xfrm>
            <a:custGeom>
              <a:avLst/>
              <a:gdLst/>
              <a:ahLst/>
              <a:cxnLst/>
              <a:rect l="l" t="t" r="r" b="b"/>
              <a:pathLst>
                <a:path w="548" h="318" extrusionOk="0">
                  <a:moveTo>
                    <a:pt x="299" y="0"/>
                  </a:moveTo>
                  <a:cubicBezTo>
                    <a:pt x="286" y="0"/>
                    <a:pt x="273" y="1"/>
                    <a:pt x="259" y="2"/>
                  </a:cubicBezTo>
                  <a:cubicBezTo>
                    <a:pt x="111" y="14"/>
                    <a:pt x="1" y="94"/>
                    <a:pt x="13" y="180"/>
                  </a:cubicBezTo>
                  <a:cubicBezTo>
                    <a:pt x="19" y="264"/>
                    <a:pt x="120" y="317"/>
                    <a:pt x="249" y="317"/>
                  </a:cubicBezTo>
                  <a:cubicBezTo>
                    <a:pt x="262" y="317"/>
                    <a:pt x="276" y="317"/>
                    <a:pt x="290" y="315"/>
                  </a:cubicBezTo>
                  <a:cubicBezTo>
                    <a:pt x="437" y="303"/>
                    <a:pt x="548" y="223"/>
                    <a:pt x="541" y="131"/>
                  </a:cubicBezTo>
                  <a:cubicBezTo>
                    <a:pt x="530" y="53"/>
                    <a:pt x="428" y="0"/>
                    <a:pt x="299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3757331" y="3378037"/>
              <a:ext cx="17569" cy="12902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36" y="0"/>
                  </a:moveTo>
                  <a:cubicBezTo>
                    <a:pt x="115" y="0"/>
                    <a:pt x="87" y="10"/>
                    <a:pt x="62" y="27"/>
                  </a:cubicBezTo>
                  <a:cubicBezTo>
                    <a:pt x="19" y="52"/>
                    <a:pt x="1" y="101"/>
                    <a:pt x="19" y="126"/>
                  </a:cubicBezTo>
                  <a:cubicBezTo>
                    <a:pt x="27" y="136"/>
                    <a:pt x="40" y="141"/>
                    <a:pt x="56" y="141"/>
                  </a:cubicBezTo>
                  <a:cubicBezTo>
                    <a:pt x="78" y="141"/>
                    <a:pt x="105" y="131"/>
                    <a:pt x="130" y="113"/>
                  </a:cubicBezTo>
                  <a:cubicBezTo>
                    <a:pt x="167" y="83"/>
                    <a:pt x="191" y="40"/>
                    <a:pt x="173" y="15"/>
                  </a:cubicBezTo>
                  <a:cubicBezTo>
                    <a:pt x="165" y="5"/>
                    <a:pt x="152" y="0"/>
                    <a:pt x="136" y="0"/>
                  </a:cubicBezTo>
                  <a:close/>
                </a:path>
              </a:pathLst>
            </a:custGeom>
            <a:solidFill>
              <a:srgbClr val="A7E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3439718" y="3565896"/>
              <a:ext cx="364922" cy="419001"/>
            </a:xfrm>
            <a:custGeom>
              <a:avLst/>
              <a:gdLst/>
              <a:ahLst/>
              <a:cxnLst/>
              <a:rect l="l" t="t" r="r" b="b"/>
              <a:pathLst>
                <a:path w="3988" h="4579" extrusionOk="0">
                  <a:moveTo>
                    <a:pt x="1865" y="0"/>
                  </a:moveTo>
                  <a:cubicBezTo>
                    <a:pt x="1212" y="0"/>
                    <a:pt x="490" y="325"/>
                    <a:pt x="240" y="1636"/>
                  </a:cubicBezTo>
                  <a:cubicBezTo>
                    <a:pt x="240" y="1636"/>
                    <a:pt x="1" y="2846"/>
                    <a:pt x="124" y="3829"/>
                  </a:cubicBezTo>
                  <a:cubicBezTo>
                    <a:pt x="136" y="3964"/>
                    <a:pt x="185" y="4087"/>
                    <a:pt x="259" y="4198"/>
                  </a:cubicBezTo>
                  <a:cubicBezTo>
                    <a:pt x="414" y="4433"/>
                    <a:pt x="678" y="4578"/>
                    <a:pt x="966" y="4578"/>
                  </a:cubicBezTo>
                  <a:cubicBezTo>
                    <a:pt x="1033" y="4578"/>
                    <a:pt x="1100" y="4570"/>
                    <a:pt x="1168" y="4554"/>
                  </a:cubicBezTo>
                  <a:cubicBezTo>
                    <a:pt x="1746" y="4419"/>
                    <a:pt x="2550" y="4057"/>
                    <a:pt x="3343" y="3160"/>
                  </a:cubicBezTo>
                  <a:cubicBezTo>
                    <a:pt x="3582" y="2889"/>
                    <a:pt x="3761" y="2576"/>
                    <a:pt x="3853" y="2226"/>
                  </a:cubicBezTo>
                  <a:cubicBezTo>
                    <a:pt x="3982" y="1765"/>
                    <a:pt x="3988" y="1132"/>
                    <a:pt x="3435" y="598"/>
                  </a:cubicBezTo>
                  <a:cubicBezTo>
                    <a:pt x="3318" y="487"/>
                    <a:pt x="3195" y="395"/>
                    <a:pt x="3054" y="315"/>
                  </a:cubicBezTo>
                  <a:cubicBezTo>
                    <a:pt x="2950" y="254"/>
                    <a:pt x="2839" y="205"/>
                    <a:pt x="2722" y="162"/>
                  </a:cubicBezTo>
                  <a:cubicBezTo>
                    <a:pt x="2499" y="82"/>
                    <a:pt x="2191" y="0"/>
                    <a:pt x="186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3439718" y="3566170"/>
              <a:ext cx="324477" cy="387707"/>
            </a:xfrm>
            <a:custGeom>
              <a:avLst/>
              <a:gdLst/>
              <a:ahLst/>
              <a:cxnLst/>
              <a:rect l="l" t="t" r="r" b="b"/>
              <a:pathLst>
                <a:path w="3546" h="4237" extrusionOk="0">
                  <a:moveTo>
                    <a:pt x="1863" y="0"/>
                  </a:moveTo>
                  <a:cubicBezTo>
                    <a:pt x="1210" y="0"/>
                    <a:pt x="486" y="322"/>
                    <a:pt x="240" y="1633"/>
                  </a:cubicBezTo>
                  <a:cubicBezTo>
                    <a:pt x="240" y="1633"/>
                    <a:pt x="1" y="2843"/>
                    <a:pt x="124" y="3826"/>
                  </a:cubicBezTo>
                  <a:cubicBezTo>
                    <a:pt x="124" y="3826"/>
                    <a:pt x="124" y="3826"/>
                    <a:pt x="124" y="3832"/>
                  </a:cubicBezTo>
                  <a:cubicBezTo>
                    <a:pt x="152" y="4068"/>
                    <a:pt x="364" y="4237"/>
                    <a:pt x="592" y="4237"/>
                  </a:cubicBezTo>
                  <a:cubicBezTo>
                    <a:pt x="614" y="4237"/>
                    <a:pt x="636" y="4235"/>
                    <a:pt x="658" y="4232"/>
                  </a:cubicBezTo>
                  <a:cubicBezTo>
                    <a:pt x="689" y="4232"/>
                    <a:pt x="713" y="4226"/>
                    <a:pt x="738" y="4219"/>
                  </a:cubicBezTo>
                  <a:cubicBezTo>
                    <a:pt x="1309" y="4078"/>
                    <a:pt x="2114" y="3722"/>
                    <a:pt x="2913" y="2819"/>
                  </a:cubicBezTo>
                  <a:cubicBezTo>
                    <a:pt x="3152" y="2548"/>
                    <a:pt x="3331" y="2235"/>
                    <a:pt x="3423" y="1891"/>
                  </a:cubicBezTo>
                  <a:cubicBezTo>
                    <a:pt x="3521" y="1535"/>
                    <a:pt x="3546" y="1086"/>
                    <a:pt x="3306" y="650"/>
                  </a:cubicBezTo>
                  <a:cubicBezTo>
                    <a:pt x="3183" y="423"/>
                    <a:pt x="2974" y="251"/>
                    <a:pt x="2729" y="165"/>
                  </a:cubicBezTo>
                  <a:cubicBezTo>
                    <a:pt x="2729" y="165"/>
                    <a:pt x="2722" y="165"/>
                    <a:pt x="2722" y="159"/>
                  </a:cubicBezTo>
                  <a:cubicBezTo>
                    <a:pt x="2499" y="81"/>
                    <a:pt x="2190" y="0"/>
                    <a:pt x="186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3462228" y="3584563"/>
              <a:ext cx="262619" cy="337745"/>
            </a:xfrm>
            <a:custGeom>
              <a:avLst/>
              <a:gdLst/>
              <a:ahLst/>
              <a:cxnLst/>
              <a:rect l="l" t="t" r="r" b="b"/>
              <a:pathLst>
                <a:path w="2870" h="3691" extrusionOk="0">
                  <a:moveTo>
                    <a:pt x="1684" y="0"/>
                  </a:moveTo>
                  <a:cubicBezTo>
                    <a:pt x="1675" y="0"/>
                    <a:pt x="1667" y="0"/>
                    <a:pt x="1659" y="1"/>
                  </a:cubicBezTo>
                  <a:cubicBezTo>
                    <a:pt x="1383" y="1"/>
                    <a:pt x="1205" y="56"/>
                    <a:pt x="1205" y="56"/>
                  </a:cubicBezTo>
                  <a:cubicBezTo>
                    <a:pt x="1" y="375"/>
                    <a:pt x="1" y="2575"/>
                    <a:pt x="37" y="3361"/>
                  </a:cubicBezTo>
                  <a:cubicBezTo>
                    <a:pt x="49" y="3546"/>
                    <a:pt x="204" y="3691"/>
                    <a:pt x="380" y="3691"/>
                  </a:cubicBezTo>
                  <a:cubicBezTo>
                    <a:pt x="397" y="3691"/>
                    <a:pt x="414" y="3689"/>
                    <a:pt x="431" y="3687"/>
                  </a:cubicBezTo>
                  <a:cubicBezTo>
                    <a:pt x="928" y="3595"/>
                    <a:pt x="1543" y="3115"/>
                    <a:pt x="1543" y="3115"/>
                  </a:cubicBezTo>
                  <a:cubicBezTo>
                    <a:pt x="2642" y="2317"/>
                    <a:pt x="2870" y="1567"/>
                    <a:pt x="2820" y="1020"/>
                  </a:cubicBezTo>
                  <a:cubicBezTo>
                    <a:pt x="2772" y="439"/>
                    <a:pt x="2269" y="0"/>
                    <a:pt x="1684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0"/>
            <p:cNvSpPr/>
            <p:nvPr/>
          </p:nvSpPr>
          <p:spPr>
            <a:xfrm>
              <a:off x="3479705" y="3626747"/>
              <a:ext cx="307548" cy="187311"/>
            </a:xfrm>
            <a:custGeom>
              <a:avLst/>
              <a:gdLst/>
              <a:ahLst/>
              <a:cxnLst/>
              <a:rect l="l" t="t" r="r" b="b"/>
              <a:pathLst>
                <a:path w="3361" h="2047" extrusionOk="0">
                  <a:moveTo>
                    <a:pt x="166" y="0"/>
                  </a:moveTo>
                  <a:cubicBezTo>
                    <a:pt x="154" y="25"/>
                    <a:pt x="141" y="43"/>
                    <a:pt x="123" y="68"/>
                  </a:cubicBezTo>
                  <a:cubicBezTo>
                    <a:pt x="123" y="68"/>
                    <a:pt x="123" y="68"/>
                    <a:pt x="123" y="74"/>
                  </a:cubicBezTo>
                  <a:cubicBezTo>
                    <a:pt x="111" y="92"/>
                    <a:pt x="98" y="111"/>
                    <a:pt x="86" y="129"/>
                  </a:cubicBezTo>
                  <a:cubicBezTo>
                    <a:pt x="80" y="148"/>
                    <a:pt x="68" y="172"/>
                    <a:pt x="55" y="191"/>
                  </a:cubicBezTo>
                  <a:cubicBezTo>
                    <a:pt x="49" y="203"/>
                    <a:pt x="37" y="222"/>
                    <a:pt x="31" y="240"/>
                  </a:cubicBezTo>
                  <a:cubicBezTo>
                    <a:pt x="18" y="265"/>
                    <a:pt x="12" y="283"/>
                    <a:pt x="0" y="308"/>
                  </a:cubicBezTo>
                  <a:cubicBezTo>
                    <a:pt x="49" y="351"/>
                    <a:pt x="98" y="406"/>
                    <a:pt x="154" y="455"/>
                  </a:cubicBezTo>
                  <a:cubicBezTo>
                    <a:pt x="608" y="879"/>
                    <a:pt x="1296" y="1376"/>
                    <a:pt x="2279" y="1751"/>
                  </a:cubicBezTo>
                  <a:cubicBezTo>
                    <a:pt x="2408" y="1800"/>
                    <a:pt x="2543" y="1850"/>
                    <a:pt x="2679" y="1893"/>
                  </a:cubicBezTo>
                  <a:cubicBezTo>
                    <a:pt x="2857" y="1948"/>
                    <a:pt x="3035" y="1997"/>
                    <a:pt x="3225" y="2046"/>
                  </a:cubicBezTo>
                  <a:cubicBezTo>
                    <a:pt x="3275" y="1948"/>
                    <a:pt x="3324" y="1850"/>
                    <a:pt x="3361" y="1745"/>
                  </a:cubicBezTo>
                  <a:cubicBezTo>
                    <a:pt x="3182" y="1702"/>
                    <a:pt x="3010" y="1659"/>
                    <a:pt x="2844" y="1610"/>
                  </a:cubicBezTo>
                  <a:cubicBezTo>
                    <a:pt x="2709" y="1567"/>
                    <a:pt x="2574" y="1518"/>
                    <a:pt x="2445" y="1469"/>
                  </a:cubicBezTo>
                  <a:cubicBezTo>
                    <a:pt x="1431" y="1088"/>
                    <a:pt x="743" y="566"/>
                    <a:pt x="313" y="148"/>
                  </a:cubicBezTo>
                  <a:cubicBezTo>
                    <a:pt x="258" y="99"/>
                    <a:pt x="209" y="49"/>
                    <a:pt x="16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0"/>
            <p:cNvSpPr/>
            <p:nvPr/>
          </p:nvSpPr>
          <p:spPr>
            <a:xfrm>
              <a:off x="3450973" y="3757690"/>
              <a:ext cx="250266" cy="164801"/>
            </a:xfrm>
            <a:custGeom>
              <a:avLst/>
              <a:gdLst/>
              <a:ahLst/>
              <a:cxnLst/>
              <a:rect l="l" t="t" r="r" b="b"/>
              <a:pathLst>
                <a:path w="2735" h="1801" extrusionOk="0">
                  <a:moveTo>
                    <a:pt x="44" y="1"/>
                  </a:moveTo>
                  <a:cubicBezTo>
                    <a:pt x="38" y="32"/>
                    <a:pt x="38" y="62"/>
                    <a:pt x="31" y="99"/>
                  </a:cubicBezTo>
                  <a:cubicBezTo>
                    <a:pt x="25" y="130"/>
                    <a:pt x="25" y="161"/>
                    <a:pt x="19" y="197"/>
                  </a:cubicBezTo>
                  <a:cubicBezTo>
                    <a:pt x="19" y="197"/>
                    <a:pt x="19" y="204"/>
                    <a:pt x="19" y="204"/>
                  </a:cubicBezTo>
                  <a:cubicBezTo>
                    <a:pt x="19" y="222"/>
                    <a:pt x="13" y="247"/>
                    <a:pt x="13" y="265"/>
                  </a:cubicBezTo>
                  <a:cubicBezTo>
                    <a:pt x="13" y="290"/>
                    <a:pt x="7" y="308"/>
                    <a:pt x="7" y="333"/>
                  </a:cubicBezTo>
                  <a:cubicBezTo>
                    <a:pt x="7" y="357"/>
                    <a:pt x="1" y="376"/>
                    <a:pt x="1" y="400"/>
                  </a:cubicBezTo>
                  <a:cubicBezTo>
                    <a:pt x="1" y="406"/>
                    <a:pt x="1" y="412"/>
                    <a:pt x="1" y="419"/>
                  </a:cubicBezTo>
                  <a:cubicBezTo>
                    <a:pt x="50" y="468"/>
                    <a:pt x="105" y="523"/>
                    <a:pt x="167" y="572"/>
                  </a:cubicBezTo>
                  <a:cubicBezTo>
                    <a:pt x="468" y="849"/>
                    <a:pt x="879" y="1156"/>
                    <a:pt x="1395" y="1414"/>
                  </a:cubicBezTo>
                  <a:cubicBezTo>
                    <a:pt x="1524" y="1481"/>
                    <a:pt x="1659" y="1543"/>
                    <a:pt x="1801" y="1598"/>
                  </a:cubicBezTo>
                  <a:cubicBezTo>
                    <a:pt x="1997" y="1672"/>
                    <a:pt x="2200" y="1746"/>
                    <a:pt x="2415" y="1801"/>
                  </a:cubicBezTo>
                  <a:cubicBezTo>
                    <a:pt x="2520" y="1727"/>
                    <a:pt x="2624" y="1641"/>
                    <a:pt x="2735" y="1549"/>
                  </a:cubicBezTo>
                  <a:cubicBezTo>
                    <a:pt x="2513" y="1500"/>
                    <a:pt x="2311" y="1438"/>
                    <a:pt x="2114" y="1371"/>
                  </a:cubicBezTo>
                  <a:cubicBezTo>
                    <a:pt x="1967" y="1316"/>
                    <a:pt x="1831" y="1260"/>
                    <a:pt x="1696" y="1199"/>
                  </a:cubicBezTo>
                  <a:cubicBezTo>
                    <a:pt x="1021" y="885"/>
                    <a:pt x="523" y="480"/>
                    <a:pt x="197" y="161"/>
                  </a:cubicBezTo>
                  <a:cubicBezTo>
                    <a:pt x="142" y="105"/>
                    <a:pt x="93" y="50"/>
                    <a:pt x="4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3450973" y="3757690"/>
              <a:ext cx="193533" cy="146316"/>
            </a:xfrm>
            <a:custGeom>
              <a:avLst/>
              <a:gdLst/>
              <a:ahLst/>
              <a:cxnLst/>
              <a:rect l="l" t="t" r="r" b="b"/>
              <a:pathLst>
                <a:path w="2115" h="1599" extrusionOk="0">
                  <a:moveTo>
                    <a:pt x="44" y="1"/>
                  </a:moveTo>
                  <a:cubicBezTo>
                    <a:pt x="38" y="32"/>
                    <a:pt x="38" y="62"/>
                    <a:pt x="31" y="99"/>
                  </a:cubicBezTo>
                  <a:cubicBezTo>
                    <a:pt x="25" y="130"/>
                    <a:pt x="25" y="161"/>
                    <a:pt x="19" y="197"/>
                  </a:cubicBezTo>
                  <a:cubicBezTo>
                    <a:pt x="19" y="197"/>
                    <a:pt x="19" y="204"/>
                    <a:pt x="19" y="204"/>
                  </a:cubicBezTo>
                  <a:cubicBezTo>
                    <a:pt x="19" y="228"/>
                    <a:pt x="13" y="247"/>
                    <a:pt x="13" y="265"/>
                  </a:cubicBezTo>
                  <a:cubicBezTo>
                    <a:pt x="13" y="290"/>
                    <a:pt x="7" y="308"/>
                    <a:pt x="7" y="333"/>
                  </a:cubicBezTo>
                  <a:cubicBezTo>
                    <a:pt x="7" y="357"/>
                    <a:pt x="1" y="376"/>
                    <a:pt x="1" y="400"/>
                  </a:cubicBezTo>
                  <a:cubicBezTo>
                    <a:pt x="1" y="406"/>
                    <a:pt x="1" y="412"/>
                    <a:pt x="1" y="419"/>
                  </a:cubicBezTo>
                  <a:cubicBezTo>
                    <a:pt x="50" y="468"/>
                    <a:pt x="105" y="523"/>
                    <a:pt x="167" y="578"/>
                  </a:cubicBezTo>
                  <a:cubicBezTo>
                    <a:pt x="468" y="849"/>
                    <a:pt x="879" y="1156"/>
                    <a:pt x="1395" y="1414"/>
                  </a:cubicBezTo>
                  <a:cubicBezTo>
                    <a:pt x="1524" y="1481"/>
                    <a:pt x="1659" y="1543"/>
                    <a:pt x="1801" y="1598"/>
                  </a:cubicBezTo>
                  <a:cubicBezTo>
                    <a:pt x="1905" y="1531"/>
                    <a:pt x="2010" y="1457"/>
                    <a:pt x="2114" y="1371"/>
                  </a:cubicBezTo>
                  <a:cubicBezTo>
                    <a:pt x="1967" y="1316"/>
                    <a:pt x="1831" y="1260"/>
                    <a:pt x="1696" y="1199"/>
                  </a:cubicBezTo>
                  <a:cubicBezTo>
                    <a:pt x="1021" y="892"/>
                    <a:pt x="523" y="480"/>
                    <a:pt x="197" y="161"/>
                  </a:cubicBezTo>
                  <a:cubicBezTo>
                    <a:pt x="142" y="105"/>
                    <a:pt x="93" y="50"/>
                    <a:pt x="4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3479705" y="3626747"/>
              <a:ext cx="260332" cy="173219"/>
            </a:xfrm>
            <a:custGeom>
              <a:avLst/>
              <a:gdLst/>
              <a:ahLst/>
              <a:cxnLst/>
              <a:rect l="l" t="t" r="r" b="b"/>
              <a:pathLst>
                <a:path w="2845" h="1893" extrusionOk="0">
                  <a:moveTo>
                    <a:pt x="166" y="0"/>
                  </a:moveTo>
                  <a:cubicBezTo>
                    <a:pt x="154" y="25"/>
                    <a:pt x="141" y="43"/>
                    <a:pt x="129" y="68"/>
                  </a:cubicBezTo>
                  <a:cubicBezTo>
                    <a:pt x="123" y="68"/>
                    <a:pt x="123" y="68"/>
                    <a:pt x="123" y="74"/>
                  </a:cubicBezTo>
                  <a:cubicBezTo>
                    <a:pt x="111" y="92"/>
                    <a:pt x="98" y="111"/>
                    <a:pt x="86" y="129"/>
                  </a:cubicBezTo>
                  <a:cubicBezTo>
                    <a:pt x="80" y="148"/>
                    <a:pt x="68" y="172"/>
                    <a:pt x="61" y="191"/>
                  </a:cubicBezTo>
                  <a:cubicBezTo>
                    <a:pt x="49" y="203"/>
                    <a:pt x="43" y="222"/>
                    <a:pt x="31" y="240"/>
                  </a:cubicBezTo>
                  <a:cubicBezTo>
                    <a:pt x="25" y="265"/>
                    <a:pt x="12" y="283"/>
                    <a:pt x="0" y="308"/>
                  </a:cubicBezTo>
                  <a:cubicBezTo>
                    <a:pt x="49" y="351"/>
                    <a:pt x="98" y="406"/>
                    <a:pt x="154" y="455"/>
                  </a:cubicBezTo>
                  <a:cubicBezTo>
                    <a:pt x="608" y="879"/>
                    <a:pt x="1296" y="1376"/>
                    <a:pt x="2279" y="1751"/>
                  </a:cubicBezTo>
                  <a:cubicBezTo>
                    <a:pt x="2408" y="1800"/>
                    <a:pt x="2543" y="1850"/>
                    <a:pt x="2685" y="1893"/>
                  </a:cubicBezTo>
                  <a:cubicBezTo>
                    <a:pt x="2746" y="1800"/>
                    <a:pt x="2801" y="1708"/>
                    <a:pt x="2844" y="1604"/>
                  </a:cubicBezTo>
                  <a:cubicBezTo>
                    <a:pt x="2709" y="1567"/>
                    <a:pt x="2574" y="1518"/>
                    <a:pt x="2445" y="1469"/>
                  </a:cubicBezTo>
                  <a:cubicBezTo>
                    <a:pt x="1431" y="1088"/>
                    <a:pt x="743" y="566"/>
                    <a:pt x="313" y="148"/>
                  </a:cubicBezTo>
                  <a:cubicBezTo>
                    <a:pt x="258" y="99"/>
                    <a:pt x="209" y="49"/>
                    <a:pt x="166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3466163" y="3772330"/>
              <a:ext cx="140094" cy="114747"/>
            </a:xfrm>
            <a:custGeom>
              <a:avLst/>
              <a:gdLst/>
              <a:ahLst/>
              <a:cxnLst/>
              <a:rect l="l" t="t" r="r" b="b"/>
              <a:pathLst>
                <a:path w="1531" h="1254" extrusionOk="0">
                  <a:moveTo>
                    <a:pt x="31" y="1"/>
                  </a:moveTo>
                  <a:cubicBezTo>
                    <a:pt x="13" y="142"/>
                    <a:pt x="7" y="283"/>
                    <a:pt x="1" y="412"/>
                  </a:cubicBezTo>
                  <a:cubicBezTo>
                    <a:pt x="302" y="689"/>
                    <a:pt x="713" y="996"/>
                    <a:pt x="1229" y="1254"/>
                  </a:cubicBezTo>
                  <a:cubicBezTo>
                    <a:pt x="1389" y="1149"/>
                    <a:pt x="1500" y="1063"/>
                    <a:pt x="1500" y="1063"/>
                  </a:cubicBezTo>
                  <a:cubicBezTo>
                    <a:pt x="1512" y="1057"/>
                    <a:pt x="1524" y="1045"/>
                    <a:pt x="1530" y="1039"/>
                  </a:cubicBezTo>
                  <a:cubicBezTo>
                    <a:pt x="855" y="725"/>
                    <a:pt x="357" y="320"/>
                    <a:pt x="3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3493706" y="3640198"/>
              <a:ext cx="209821" cy="146866"/>
            </a:xfrm>
            <a:custGeom>
              <a:avLst/>
              <a:gdLst/>
              <a:ahLst/>
              <a:cxnLst/>
              <a:rect l="l" t="t" r="r" b="b"/>
              <a:pathLst>
                <a:path w="2293" h="1605" extrusionOk="0">
                  <a:moveTo>
                    <a:pt x="160" y="1"/>
                  </a:moveTo>
                  <a:cubicBezTo>
                    <a:pt x="99" y="93"/>
                    <a:pt x="50" y="197"/>
                    <a:pt x="1" y="308"/>
                  </a:cubicBezTo>
                  <a:cubicBezTo>
                    <a:pt x="455" y="732"/>
                    <a:pt x="1143" y="1229"/>
                    <a:pt x="2126" y="1604"/>
                  </a:cubicBezTo>
                  <a:cubicBezTo>
                    <a:pt x="2188" y="1506"/>
                    <a:pt x="2249" y="1414"/>
                    <a:pt x="2292" y="1322"/>
                  </a:cubicBezTo>
                  <a:cubicBezTo>
                    <a:pt x="1278" y="941"/>
                    <a:pt x="590" y="419"/>
                    <a:pt x="16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0"/>
            <p:cNvSpPr/>
            <p:nvPr/>
          </p:nvSpPr>
          <p:spPr>
            <a:xfrm>
              <a:off x="3555563" y="3573857"/>
              <a:ext cx="105780" cy="60119"/>
            </a:xfrm>
            <a:custGeom>
              <a:avLst/>
              <a:gdLst/>
              <a:ahLst/>
              <a:cxnLst/>
              <a:rect l="l" t="t" r="r" b="b"/>
              <a:pathLst>
                <a:path w="1156" h="657" extrusionOk="0">
                  <a:moveTo>
                    <a:pt x="654" y="0"/>
                  </a:moveTo>
                  <a:cubicBezTo>
                    <a:pt x="617" y="0"/>
                    <a:pt x="579" y="2"/>
                    <a:pt x="541" y="7"/>
                  </a:cubicBezTo>
                  <a:cubicBezTo>
                    <a:pt x="234" y="38"/>
                    <a:pt x="0" y="210"/>
                    <a:pt x="19" y="388"/>
                  </a:cubicBezTo>
                  <a:cubicBezTo>
                    <a:pt x="35" y="547"/>
                    <a:pt x="247" y="657"/>
                    <a:pt x="516" y="657"/>
                  </a:cubicBezTo>
                  <a:cubicBezTo>
                    <a:pt x="548" y="657"/>
                    <a:pt x="581" y="655"/>
                    <a:pt x="615" y="652"/>
                  </a:cubicBezTo>
                  <a:cubicBezTo>
                    <a:pt x="922" y="615"/>
                    <a:pt x="1155" y="443"/>
                    <a:pt x="1137" y="265"/>
                  </a:cubicBezTo>
                  <a:cubicBezTo>
                    <a:pt x="1115" y="109"/>
                    <a:pt x="910" y="0"/>
                    <a:pt x="65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0"/>
            <p:cNvSpPr/>
            <p:nvPr/>
          </p:nvSpPr>
          <p:spPr>
            <a:xfrm>
              <a:off x="3518412" y="3601400"/>
              <a:ext cx="31569" cy="22053"/>
            </a:xfrm>
            <a:custGeom>
              <a:avLst/>
              <a:gdLst/>
              <a:ahLst/>
              <a:cxnLst/>
              <a:rect l="l" t="t" r="r" b="b"/>
              <a:pathLst>
                <a:path w="345" h="241" extrusionOk="0">
                  <a:moveTo>
                    <a:pt x="243" y="1"/>
                  </a:moveTo>
                  <a:cubicBezTo>
                    <a:pt x="207" y="1"/>
                    <a:pt x="164" y="13"/>
                    <a:pt x="124" y="38"/>
                  </a:cubicBezTo>
                  <a:cubicBezTo>
                    <a:pt x="44" y="81"/>
                    <a:pt x="1" y="161"/>
                    <a:pt x="25" y="204"/>
                  </a:cubicBezTo>
                  <a:cubicBezTo>
                    <a:pt x="41" y="228"/>
                    <a:pt x="70" y="240"/>
                    <a:pt x="105" y="240"/>
                  </a:cubicBezTo>
                  <a:cubicBezTo>
                    <a:pt x="141" y="240"/>
                    <a:pt x="182" y="228"/>
                    <a:pt x="222" y="204"/>
                  </a:cubicBezTo>
                  <a:cubicBezTo>
                    <a:pt x="302" y="161"/>
                    <a:pt x="345" y="81"/>
                    <a:pt x="320" y="38"/>
                  </a:cubicBezTo>
                  <a:cubicBezTo>
                    <a:pt x="308" y="13"/>
                    <a:pt x="279" y="1"/>
                    <a:pt x="24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0"/>
            <p:cNvSpPr/>
            <p:nvPr/>
          </p:nvSpPr>
          <p:spPr>
            <a:xfrm>
              <a:off x="3333481" y="2684432"/>
              <a:ext cx="401524" cy="488179"/>
            </a:xfrm>
            <a:custGeom>
              <a:avLst/>
              <a:gdLst/>
              <a:ahLst/>
              <a:cxnLst/>
              <a:rect l="l" t="t" r="r" b="b"/>
              <a:pathLst>
                <a:path w="4388" h="5335" extrusionOk="0">
                  <a:moveTo>
                    <a:pt x="591" y="0"/>
                  </a:moveTo>
                  <a:cubicBezTo>
                    <a:pt x="557" y="0"/>
                    <a:pt x="526" y="1"/>
                    <a:pt x="498" y="2"/>
                  </a:cubicBezTo>
                  <a:cubicBezTo>
                    <a:pt x="382" y="8"/>
                    <a:pt x="283" y="88"/>
                    <a:pt x="259" y="198"/>
                  </a:cubicBezTo>
                  <a:lnTo>
                    <a:pt x="31" y="1120"/>
                  </a:lnTo>
                  <a:cubicBezTo>
                    <a:pt x="1" y="1237"/>
                    <a:pt x="56" y="1359"/>
                    <a:pt x="160" y="1409"/>
                  </a:cubicBezTo>
                  <a:cubicBezTo>
                    <a:pt x="1930" y="2324"/>
                    <a:pt x="2323" y="4161"/>
                    <a:pt x="2415" y="4960"/>
                  </a:cubicBezTo>
                  <a:cubicBezTo>
                    <a:pt x="2433" y="5171"/>
                    <a:pt x="2617" y="5335"/>
                    <a:pt x="2827" y="5335"/>
                  </a:cubicBezTo>
                  <a:cubicBezTo>
                    <a:pt x="2831" y="5335"/>
                    <a:pt x="2835" y="5334"/>
                    <a:pt x="2839" y="5334"/>
                  </a:cubicBezTo>
                  <a:lnTo>
                    <a:pt x="3754" y="5316"/>
                  </a:lnTo>
                  <a:cubicBezTo>
                    <a:pt x="3945" y="5316"/>
                    <a:pt x="4111" y="5187"/>
                    <a:pt x="4160" y="5003"/>
                  </a:cubicBezTo>
                  <a:cubicBezTo>
                    <a:pt x="4387" y="4136"/>
                    <a:pt x="4129" y="3074"/>
                    <a:pt x="3908" y="2410"/>
                  </a:cubicBezTo>
                  <a:cubicBezTo>
                    <a:pt x="3693" y="1771"/>
                    <a:pt x="3312" y="1194"/>
                    <a:pt x="2784" y="770"/>
                  </a:cubicBezTo>
                  <a:cubicBezTo>
                    <a:pt x="1943" y="95"/>
                    <a:pt x="1039" y="0"/>
                    <a:pt x="591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0"/>
            <p:cNvSpPr/>
            <p:nvPr/>
          </p:nvSpPr>
          <p:spPr>
            <a:xfrm>
              <a:off x="3333481" y="2741348"/>
              <a:ext cx="333444" cy="431263"/>
            </a:xfrm>
            <a:custGeom>
              <a:avLst/>
              <a:gdLst/>
              <a:ahLst/>
              <a:cxnLst/>
              <a:rect l="l" t="t" r="r" b="b"/>
              <a:pathLst>
                <a:path w="3644" h="4713" extrusionOk="0">
                  <a:moveTo>
                    <a:pt x="522" y="0"/>
                  </a:moveTo>
                  <a:cubicBezTo>
                    <a:pt x="463" y="0"/>
                    <a:pt x="404" y="4"/>
                    <a:pt x="345" y="13"/>
                  </a:cubicBezTo>
                  <a:cubicBezTo>
                    <a:pt x="222" y="31"/>
                    <a:pt x="124" y="129"/>
                    <a:pt x="93" y="246"/>
                  </a:cubicBezTo>
                  <a:lnTo>
                    <a:pt x="31" y="498"/>
                  </a:lnTo>
                  <a:cubicBezTo>
                    <a:pt x="1" y="615"/>
                    <a:pt x="56" y="737"/>
                    <a:pt x="160" y="787"/>
                  </a:cubicBezTo>
                  <a:cubicBezTo>
                    <a:pt x="1930" y="1702"/>
                    <a:pt x="2323" y="3539"/>
                    <a:pt x="2415" y="4338"/>
                  </a:cubicBezTo>
                  <a:cubicBezTo>
                    <a:pt x="2439" y="4549"/>
                    <a:pt x="2617" y="4713"/>
                    <a:pt x="2827" y="4713"/>
                  </a:cubicBezTo>
                  <a:cubicBezTo>
                    <a:pt x="2831" y="4713"/>
                    <a:pt x="2835" y="4712"/>
                    <a:pt x="2839" y="4712"/>
                  </a:cubicBezTo>
                  <a:lnTo>
                    <a:pt x="3287" y="4706"/>
                  </a:lnTo>
                  <a:cubicBezTo>
                    <a:pt x="3447" y="4700"/>
                    <a:pt x="3576" y="4583"/>
                    <a:pt x="3595" y="4424"/>
                  </a:cubicBezTo>
                  <a:cubicBezTo>
                    <a:pt x="3638" y="4018"/>
                    <a:pt x="3644" y="3410"/>
                    <a:pt x="3441" y="2722"/>
                  </a:cubicBezTo>
                  <a:cubicBezTo>
                    <a:pt x="3146" y="1739"/>
                    <a:pt x="2489" y="897"/>
                    <a:pt x="1616" y="363"/>
                  </a:cubicBezTo>
                  <a:cubicBezTo>
                    <a:pt x="1282" y="161"/>
                    <a:pt x="901" y="0"/>
                    <a:pt x="522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0"/>
            <p:cNvSpPr/>
            <p:nvPr/>
          </p:nvSpPr>
          <p:spPr>
            <a:xfrm>
              <a:off x="3345285" y="2759832"/>
              <a:ext cx="299770" cy="400426"/>
            </a:xfrm>
            <a:custGeom>
              <a:avLst/>
              <a:gdLst/>
              <a:ahLst/>
              <a:cxnLst/>
              <a:rect l="l" t="t" r="r" b="b"/>
              <a:pathLst>
                <a:path w="3276" h="4376" extrusionOk="0">
                  <a:moveTo>
                    <a:pt x="331" y="0"/>
                  </a:moveTo>
                  <a:cubicBezTo>
                    <a:pt x="290" y="0"/>
                    <a:pt x="250" y="3"/>
                    <a:pt x="210" y="7"/>
                  </a:cubicBezTo>
                  <a:cubicBezTo>
                    <a:pt x="136" y="13"/>
                    <a:pt x="68" y="75"/>
                    <a:pt x="56" y="148"/>
                  </a:cubicBezTo>
                  <a:lnTo>
                    <a:pt x="19" y="308"/>
                  </a:lnTo>
                  <a:cubicBezTo>
                    <a:pt x="1" y="388"/>
                    <a:pt x="38" y="462"/>
                    <a:pt x="111" y="492"/>
                  </a:cubicBezTo>
                  <a:cubicBezTo>
                    <a:pt x="412" y="615"/>
                    <a:pt x="1193" y="1027"/>
                    <a:pt x="1807" y="2164"/>
                  </a:cubicBezTo>
                  <a:cubicBezTo>
                    <a:pt x="1807" y="2164"/>
                    <a:pt x="2317" y="3122"/>
                    <a:pt x="2384" y="4062"/>
                  </a:cubicBezTo>
                  <a:cubicBezTo>
                    <a:pt x="2391" y="4209"/>
                    <a:pt x="2507" y="4326"/>
                    <a:pt x="2655" y="4338"/>
                  </a:cubicBezTo>
                  <a:lnTo>
                    <a:pt x="2999" y="4375"/>
                  </a:lnTo>
                  <a:cubicBezTo>
                    <a:pt x="3003" y="4375"/>
                    <a:pt x="3007" y="4376"/>
                    <a:pt x="3012" y="4376"/>
                  </a:cubicBezTo>
                  <a:cubicBezTo>
                    <a:pt x="3117" y="4376"/>
                    <a:pt x="3208" y="4303"/>
                    <a:pt x="3220" y="4197"/>
                  </a:cubicBezTo>
                  <a:cubicBezTo>
                    <a:pt x="3257" y="3927"/>
                    <a:pt x="3275" y="3386"/>
                    <a:pt x="3054" y="2661"/>
                  </a:cubicBezTo>
                  <a:cubicBezTo>
                    <a:pt x="2784" y="1783"/>
                    <a:pt x="2249" y="1002"/>
                    <a:pt x="1500" y="468"/>
                  </a:cubicBezTo>
                  <a:cubicBezTo>
                    <a:pt x="1143" y="211"/>
                    <a:pt x="730" y="0"/>
                    <a:pt x="331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0"/>
            <p:cNvSpPr/>
            <p:nvPr/>
          </p:nvSpPr>
          <p:spPr>
            <a:xfrm>
              <a:off x="3563981" y="3082752"/>
              <a:ext cx="52341" cy="76681"/>
            </a:xfrm>
            <a:custGeom>
              <a:avLst/>
              <a:gdLst/>
              <a:ahLst/>
              <a:cxnLst/>
              <a:rect l="l" t="t" r="r" b="b"/>
              <a:pathLst>
                <a:path w="572" h="838" extrusionOk="0">
                  <a:moveTo>
                    <a:pt x="222" y="1"/>
                  </a:moveTo>
                  <a:cubicBezTo>
                    <a:pt x="212" y="1"/>
                    <a:pt x="201" y="2"/>
                    <a:pt x="191" y="5"/>
                  </a:cubicBezTo>
                  <a:cubicBezTo>
                    <a:pt x="62" y="35"/>
                    <a:pt x="1" y="244"/>
                    <a:pt x="56" y="471"/>
                  </a:cubicBezTo>
                  <a:cubicBezTo>
                    <a:pt x="101" y="680"/>
                    <a:pt x="229" y="838"/>
                    <a:pt x="350" y="838"/>
                  </a:cubicBezTo>
                  <a:cubicBezTo>
                    <a:pt x="361" y="838"/>
                    <a:pt x="371" y="836"/>
                    <a:pt x="381" y="834"/>
                  </a:cubicBezTo>
                  <a:cubicBezTo>
                    <a:pt x="510" y="803"/>
                    <a:pt x="572" y="594"/>
                    <a:pt x="517" y="367"/>
                  </a:cubicBezTo>
                  <a:cubicBezTo>
                    <a:pt x="471" y="158"/>
                    <a:pt x="343" y="1"/>
                    <a:pt x="22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0"/>
            <p:cNvSpPr/>
            <p:nvPr/>
          </p:nvSpPr>
          <p:spPr>
            <a:xfrm>
              <a:off x="3562334" y="3044594"/>
              <a:ext cx="22510" cy="30471"/>
            </a:xfrm>
            <a:custGeom>
              <a:avLst/>
              <a:gdLst/>
              <a:ahLst/>
              <a:cxnLst/>
              <a:rect l="l" t="t" r="r" b="b"/>
              <a:pathLst>
                <a:path w="246" h="333" extrusionOk="0">
                  <a:moveTo>
                    <a:pt x="83" y="0"/>
                  </a:moveTo>
                  <a:cubicBezTo>
                    <a:pt x="76" y="0"/>
                    <a:pt x="69" y="1"/>
                    <a:pt x="62" y="4"/>
                  </a:cubicBezTo>
                  <a:cubicBezTo>
                    <a:pt x="12" y="22"/>
                    <a:pt x="0" y="108"/>
                    <a:pt x="31" y="194"/>
                  </a:cubicBezTo>
                  <a:cubicBezTo>
                    <a:pt x="58" y="275"/>
                    <a:pt x="113" y="333"/>
                    <a:pt x="160" y="333"/>
                  </a:cubicBezTo>
                  <a:cubicBezTo>
                    <a:pt x="166" y="333"/>
                    <a:pt x="172" y="332"/>
                    <a:pt x="178" y="329"/>
                  </a:cubicBezTo>
                  <a:cubicBezTo>
                    <a:pt x="227" y="311"/>
                    <a:pt x="246" y="225"/>
                    <a:pt x="215" y="133"/>
                  </a:cubicBezTo>
                  <a:cubicBezTo>
                    <a:pt x="188" y="53"/>
                    <a:pt x="134" y="0"/>
                    <a:pt x="8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0"/>
            <p:cNvSpPr/>
            <p:nvPr/>
          </p:nvSpPr>
          <p:spPr>
            <a:xfrm>
              <a:off x="3351507" y="2684432"/>
              <a:ext cx="383497" cy="486441"/>
            </a:xfrm>
            <a:custGeom>
              <a:avLst/>
              <a:gdLst/>
              <a:ahLst/>
              <a:cxnLst/>
              <a:rect l="l" t="t" r="r" b="b"/>
              <a:pathLst>
                <a:path w="4191" h="5316" extrusionOk="0">
                  <a:moveTo>
                    <a:pt x="394" y="0"/>
                  </a:moveTo>
                  <a:cubicBezTo>
                    <a:pt x="360" y="0"/>
                    <a:pt x="329" y="1"/>
                    <a:pt x="301" y="2"/>
                  </a:cubicBezTo>
                  <a:cubicBezTo>
                    <a:pt x="185" y="2"/>
                    <a:pt x="86" y="88"/>
                    <a:pt x="56" y="198"/>
                  </a:cubicBezTo>
                  <a:lnTo>
                    <a:pt x="0" y="420"/>
                  </a:lnTo>
                  <a:cubicBezTo>
                    <a:pt x="117" y="385"/>
                    <a:pt x="240" y="369"/>
                    <a:pt x="365" y="369"/>
                  </a:cubicBezTo>
                  <a:cubicBezTo>
                    <a:pt x="659" y="369"/>
                    <a:pt x="970" y="456"/>
                    <a:pt x="1272" y="585"/>
                  </a:cubicBezTo>
                  <a:cubicBezTo>
                    <a:pt x="2544" y="1132"/>
                    <a:pt x="3447" y="2312"/>
                    <a:pt x="3637" y="3682"/>
                  </a:cubicBezTo>
                  <a:cubicBezTo>
                    <a:pt x="3736" y="4394"/>
                    <a:pt x="3656" y="4984"/>
                    <a:pt x="3582" y="5316"/>
                  </a:cubicBezTo>
                  <a:cubicBezTo>
                    <a:pt x="3643" y="5310"/>
                    <a:pt x="3699" y="5298"/>
                    <a:pt x="3748" y="5267"/>
                  </a:cubicBezTo>
                  <a:cubicBezTo>
                    <a:pt x="3852" y="5211"/>
                    <a:pt x="3926" y="5119"/>
                    <a:pt x="3957" y="5003"/>
                  </a:cubicBezTo>
                  <a:cubicBezTo>
                    <a:pt x="4190" y="4136"/>
                    <a:pt x="3926" y="3074"/>
                    <a:pt x="3711" y="2410"/>
                  </a:cubicBezTo>
                  <a:cubicBezTo>
                    <a:pt x="3496" y="1771"/>
                    <a:pt x="3115" y="1194"/>
                    <a:pt x="2587" y="770"/>
                  </a:cubicBezTo>
                  <a:cubicBezTo>
                    <a:pt x="1746" y="95"/>
                    <a:pt x="842" y="0"/>
                    <a:pt x="394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0"/>
            <p:cNvSpPr/>
            <p:nvPr/>
          </p:nvSpPr>
          <p:spPr>
            <a:xfrm>
              <a:off x="3351507" y="2701269"/>
              <a:ext cx="366569" cy="469604"/>
            </a:xfrm>
            <a:custGeom>
              <a:avLst/>
              <a:gdLst/>
              <a:ahLst/>
              <a:cxnLst/>
              <a:rect l="l" t="t" r="r" b="b"/>
              <a:pathLst>
                <a:path w="4006" h="5132" extrusionOk="0">
                  <a:moveTo>
                    <a:pt x="211" y="1"/>
                  </a:moveTo>
                  <a:cubicBezTo>
                    <a:pt x="177" y="1"/>
                    <a:pt x="146" y="1"/>
                    <a:pt x="117" y="2"/>
                  </a:cubicBezTo>
                  <a:cubicBezTo>
                    <a:pt x="99" y="2"/>
                    <a:pt x="80" y="8"/>
                    <a:pt x="56" y="14"/>
                  </a:cubicBezTo>
                  <a:lnTo>
                    <a:pt x="0" y="236"/>
                  </a:lnTo>
                  <a:cubicBezTo>
                    <a:pt x="117" y="201"/>
                    <a:pt x="240" y="185"/>
                    <a:pt x="365" y="185"/>
                  </a:cubicBezTo>
                  <a:cubicBezTo>
                    <a:pt x="659" y="185"/>
                    <a:pt x="970" y="272"/>
                    <a:pt x="1272" y="401"/>
                  </a:cubicBezTo>
                  <a:cubicBezTo>
                    <a:pt x="2544" y="948"/>
                    <a:pt x="3441" y="2128"/>
                    <a:pt x="3631" y="3498"/>
                  </a:cubicBezTo>
                  <a:cubicBezTo>
                    <a:pt x="3736" y="4210"/>
                    <a:pt x="3656" y="4800"/>
                    <a:pt x="3582" y="5132"/>
                  </a:cubicBezTo>
                  <a:cubicBezTo>
                    <a:pt x="3643" y="5126"/>
                    <a:pt x="3699" y="5114"/>
                    <a:pt x="3748" y="5083"/>
                  </a:cubicBezTo>
                  <a:cubicBezTo>
                    <a:pt x="3760" y="5058"/>
                    <a:pt x="3772" y="5034"/>
                    <a:pt x="3779" y="5003"/>
                  </a:cubicBezTo>
                  <a:cubicBezTo>
                    <a:pt x="4006" y="4137"/>
                    <a:pt x="3748" y="3074"/>
                    <a:pt x="3527" y="2416"/>
                  </a:cubicBezTo>
                  <a:cubicBezTo>
                    <a:pt x="3318" y="1771"/>
                    <a:pt x="2931" y="1194"/>
                    <a:pt x="2409" y="776"/>
                  </a:cubicBezTo>
                  <a:cubicBezTo>
                    <a:pt x="1568" y="96"/>
                    <a:pt x="664" y="1"/>
                    <a:pt x="21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0"/>
            <p:cNvSpPr/>
            <p:nvPr/>
          </p:nvSpPr>
          <p:spPr>
            <a:xfrm>
              <a:off x="3450973" y="2981181"/>
              <a:ext cx="65335" cy="57465"/>
            </a:xfrm>
            <a:custGeom>
              <a:avLst/>
              <a:gdLst/>
              <a:ahLst/>
              <a:cxnLst/>
              <a:rect l="l" t="t" r="r" b="b"/>
              <a:pathLst>
                <a:path w="714" h="628" extrusionOk="0">
                  <a:moveTo>
                    <a:pt x="357" y="1"/>
                  </a:moveTo>
                  <a:cubicBezTo>
                    <a:pt x="309" y="1"/>
                    <a:pt x="261" y="11"/>
                    <a:pt x="216" y="33"/>
                  </a:cubicBezTo>
                  <a:cubicBezTo>
                    <a:pt x="62" y="113"/>
                    <a:pt x="1" y="304"/>
                    <a:pt x="74" y="457"/>
                  </a:cubicBezTo>
                  <a:cubicBezTo>
                    <a:pt x="130" y="565"/>
                    <a:pt x="241" y="627"/>
                    <a:pt x="355" y="627"/>
                  </a:cubicBezTo>
                  <a:cubicBezTo>
                    <a:pt x="403" y="627"/>
                    <a:pt x="453" y="616"/>
                    <a:pt x="498" y="592"/>
                  </a:cubicBezTo>
                  <a:cubicBezTo>
                    <a:pt x="652" y="512"/>
                    <a:pt x="713" y="322"/>
                    <a:pt x="633" y="168"/>
                  </a:cubicBezTo>
                  <a:cubicBezTo>
                    <a:pt x="577" y="60"/>
                    <a:pt x="469" y="1"/>
                    <a:pt x="35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0"/>
            <p:cNvSpPr/>
            <p:nvPr/>
          </p:nvSpPr>
          <p:spPr>
            <a:xfrm>
              <a:off x="3455457" y="2988959"/>
              <a:ext cx="50145" cy="43556"/>
            </a:xfrm>
            <a:custGeom>
              <a:avLst/>
              <a:gdLst/>
              <a:ahLst/>
              <a:cxnLst/>
              <a:rect l="l" t="t" r="r" b="b"/>
              <a:pathLst>
                <a:path w="548" h="476" extrusionOk="0">
                  <a:moveTo>
                    <a:pt x="277" y="0"/>
                  </a:moveTo>
                  <a:cubicBezTo>
                    <a:pt x="240" y="0"/>
                    <a:pt x="202" y="9"/>
                    <a:pt x="167" y="28"/>
                  </a:cubicBezTo>
                  <a:cubicBezTo>
                    <a:pt x="50" y="83"/>
                    <a:pt x="1" y="231"/>
                    <a:pt x="62" y="348"/>
                  </a:cubicBezTo>
                  <a:cubicBezTo>
                    <a:pt x="106" y="430"/>
                    <a:pt x="189" y="476"/>
                    <a:pt x="276" y="476"/>
                  </a:cubicBezTo>
                  <a:cubicBezTo>
                    <a:pt x="312" y="476"/>
                    <a:pt x="348" y="468"/>
                    <a:pt x="382" y="452"/>
                  </a:cubicBezTo>
                  <a:cubicBezTo>
                    <a:pt x="498" y="391"/>
                    <a:pt x="548" y="249"/>
                    <a:pt x="486" y="133"/>
                  </a:cubicBezTo>
                  <a:cubicBezTo>
                    <a:pt x="443" y="47"/>
                    <a:pt x="362" y="0"/>
                    <a:pt x="27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0"/>
            <p:cNvSpPr/>
            <p:nvPr/>
          </p:nvSpPr>
          <p:spPr>
            <a:xfrm>
              <a:off x="3457195" y="2997927"/>
              <a:ext cx="32667" cy="28367"/>
            </a:xfrm>
            <a:custGeom>
              <a:avLst/>
              <a:gdLst/>
              <a:ahLst/>
              <a:cxnLst/>
              <a:rect l="l" t="t" r="r" b="b"/>
              <a:pathLst>
                <a:path w="357" h="310" extrusionOk="0">
                  <a:moveTo>
                    <a:pt x="177" y="1"/>
                  </a:moveTo>
                  <a:cubicBezTo>
                    <a:pt x="155" y="1"/>
                    <a:pt x="132" y="6"/>
                    <a:pt x="111" y="16"/>
                  </a:cubicBezTo>
                  <a:cubicBezTo>
                    <a:pt x="31" y="59"/>
                    <a:pt x="0" y="151"/>
                    <a:pt x="37" y="225"/>
                  </a:cubicBezTo>
                  <a:cubicBezTo>
                    <a:pt x="67" y="281"/>
                    <a:pt x="121" y="309"/>
                    <a:pt x="175" y="309"/>
                  </a:cubicBezTo>
                  <a:cubicBezTo>
                    <a:pt x="199" y="309"/>
                    <a:pt x="224" y="304"/>
                    <a:pt x="246" y="293"/>
                  </a:cubicBezTo>
                  <a:cubicBezTo>
                    <a:pt x="326" y="256"/>
                    <a:pt x="357" y="164"/>
                    <a:pt x="314" y="84"/>
                  </a:cubicBezTo>
                  <a:cubicBezTo>
                    <a:pt x="287" y="31"/>
                    <a:pt x="233" y="1"/>
                    <a:pt x="17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0"/>
            <p:cNvSpPr/>
            <p:nvPr/>
          </p:nvSpPr>
          <p:spPr>
            <a:xfrm>
              <a:off x="3405495" y="2896631"/>
              <a:ext cx="65243" cy="57282"/>
            </a:xfrm>
            <a:custGeom>
              <a:avLst/>
              <a:gdLst/>
              <a:ahLst/>
              <a:cxnLst/>
              <a:rect l="l" t="t" r="r" b="b"/>
              <a:pathLst>
                <a:path w="713" h="626" extrusionOk="0">
                  <a:moveTo>
                    <a:pt x="358" y="1"/>
                  </a:moveTo>
                  <a:cubicBezTo>
                    <a:pt x="310" y="1"/>
                    <a:pt x="261" y="12"/>
                    <a:pt x="215" y="36"/>
                  </a:cubicBezTo>
                  <a:cubicBezTo>
                    <a:pt x="62" y="116"/>
                    <a:pt x="0" y="300"/>
                    <a:pt x="80" y="454"/>
                  </a:cubicBezTo>
                  <a:cubicBezTo>
                    <a:pt x="137" y="563"/>
                    <a:pt x="247" y="626"/>
                    <a:pt x="362" y="626"/>
                  </a:cubicBezTo>
                  <a:cubicBezTo>
                    <a:pt x="407" y="626"/>
                    <a:pt x="454" y="616"/>
                    <a:pt x="498" y="595"/>
                  </a:cubicBezTo>
                  <a:cubicBezTo>
                    <a:pt x="651" y="515"/>
                    <a:pt x="713" y="324"/>
                    <a:pt x="633" y="171"/>
                  </a:cubicBezTo>
                  <a:cubicBezTo>
                    <a:pt x="581" y="63"/>
                    <a:pt x="472" y="1"/>
                    <a:pt x="35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0"/>
            <p:cNvSpPr/>
            <p:nvPr/>
          </p:nvSpPr>
          <p:spPr>
            <a:xfrm>
              <a:off x="3412175" y="2904684"/>
              <a:ext cx="46759" cy="43831"/>
            </a:xfrm>
            <a:custGeom>
              <a:avLst/>
              <a:gdLst/>
              <a:ahLst/>
              <a:cxnLst/>
              <a:rect l="l" t="t" r="r" b="b"/>
              <a:pathLst>
                <a:path w="511" h="479" extrusionOk="0">
                  <a:moveTo>
                    <a:pt x="257" y="1"/>
                  </a:moveTo>
                  <a:cubicBezTo>
                    <a:pt x="140" y="1"/>
                    <a:pt x="36" y="88"/>
                    <a:pt x="19" y="206"/>
                  </a:cubicBezTo>
                  <a:cubicBezTo>
                    <a:pt x="1" y="335"/>
                    <a:pt x="87" y="458"/>
                    <a:pt x="216" y="476"/>
                  </a:cubicBezTo>
                  <a:cubicBezTo>
                    <a:pt x="228" y="478"/>
                    <a:pt x="240" y="479"/>
                    <a:pt x="252" y="479"/>
                  </a:cubicBezTo>
                  <a:cubicBezTo>
                    <a:pt x="371" y="479"/>
                    <a:pt x="469" y="397"/>
                    <a:pt x="486" y="279"/>
                  </a:cubicBezTo>
                  <a:cubicBezTo>
                    <a:pt x="511" y="144"/>
                    <a:pt x="419" y="28"/>
                    <a:pt x="290" y="3"/>
                  </a:cubicBezTo>
                  <a:cubicBezTo>
                    <a:pt x="278" y="1"/>
                    <a:pt x="267" y="1"/>
                    <a:pt x="25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0"/>
            <p:cNvSpPr/>
            <p:nvPr/>
          </p:nvSpPr>
          <p:spPr>
            <a:xfrm>
              <a:off x="3412175" y="2913651"/>
              <a:ext cx="32118" cy="28184"/>
            </a:xfrm>
            <a:custGeom>
              <a:avLst/>
              <a:gdLst/>
              <a:ahLst/>
              <a:cxnLst/>
              <a:rect l="l" t="t" r="r" b="b"/>
              <a:pathLst>
                <a:path w="351" h="308" extrusionOk="0">
                  <a:moveTo>
                    <a:pt x="173" y="0"/>
                  </a:moveTo>
                  <a:cubicBezTo>
                    <a:pt x="150" y="0"/>
                    <a:pt x="126" y="5"/>
                    <a:pt x="105" y="16"/>
                  </a:cubicBezTo>
                  <a:cubicBezTo>
                    <a:pt x="32" y="52"/>
                    <a:pt x="1" y="151"/>
                    <a:pt x="38" y="225"/>
                  </a:cubicBezTo>
                  <a:cubicBezTo>
                    <a:pt x="64" y="277"/>
                    <a:pt x="118" y="308"/>
                    <a:pt x="176" y="308"/>
                  </a:cubicBezTo>
                  <a:cubicBezTo>
                    <a:pt x="200" y="308"/>
                    <a:pt x="224" y="303"/>
                    <a:pt x="247" y="292"/>
                  </a:cubicBezTo>
                  <a:cubicBezTo>
                    <a:pt x="320" y="255"/>
                    <a:pt x="351" y="157"/>
                    <a:pt x="314" y="83"/>
                  </a:cubicBezTo>
                  <a:cubicBezTo>
                    <a:pt x="288" y="31"/>
                    <a:pt x="230" y="0"/>
                    <a:pt x="17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0"/>
            <p:cNvSpPr/>
            <p:nvPr/>
          </p:nvSpPr>
          <p:spPr>
            <a:xfrm>
              <a:off x="3447038" y="2929298"/>
              <a:ext cx="65335" cy="57099"/>
            </a:xfrm>
            <a:custGeom>
              <a:avLst/>
              <a:gdLst/>
              <a:ahLst/>
              <a:cxnLst/>
              <a:rect l="l" t="t" r="r" b="b"/>
              <a:pathLst>
                <a:path w="714" h="624" extrusionOk="0">
                  <a:moveTo>
                    <a:pt x="359" y="0"/>
                  </a:moveTo>
                  <a:cubicBezTo>
                    <a:pt x="311" y="0"/>
                    <a:pt x="261" y="11"/>
                    <a:pt x="216" y="35"/>
                  </a:cubicBezTo>
                  <a:cubicBezTo>
                    <a:pt x="62" y="115"/>
                    <a:pt x="1" y="299"/>
                    <a:pt x="81" y="453"/>
                  </a:cubicBezTo>
                  <a:cubicBezTo>
                    <a:pt x="137" y="561"/>
                    <a:pt x="247" y="623"/>
                    <a:pt x="361" y="623"/>
                  </a:cubicBezTo>
                  <a:cubicBezTo>
                    <a:pt x="410" y="623"/>
                    <a:pt x="459" y="612"/>
                    <a:pt x="504" y="588"/>
                  </a:cubicBezTo>
                  <a:cubicBezTo>
                    <a:pt x="658" y="514"/>
                    <a:pt x="713" y="324"/>
                    <a:pt x="640" y="170"/>
                  </a:cubicBezTo>
                  <a:cubicBezTo>
                    <a:pt x="584" y="62"/>
                    <a:pt x="473" y="0"/>
                    <a:pt x="35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0"/>
            <p:cNvSpPr/>
            <p:nvPr/>
          </p:nvSpPr>
          <p:spPr>
            <a:xfrm>
              <a:off x="3452071" y="2936802"/>
              <a:ext cx="49596" cy="43739"/>
            </a:xfrm>
            <a:custGeom>
              <a:avLst/>
              <a:gdLst/>
              <a:ahLst/>
              <a:cxnLst/>
              <a:rect l="l" t="t" r="r" b="b"/>
              <a:pathLst>
                <a:path w="542" h="478" extrusionOk="0">
                  <a:moveTo>
                    <a:pt x="269" y="0"/>
                  </a:moveTo>
                  <a:cubicBezTo>
                    <a:pt x="232" y="0"/>
                    <a:pt x="195" y="9"/>
                    <a:pt x="161" y="27"/>
                  </a:cubicBezTo>
                  <a:cubicBezTo>
                    <a:pt x="44" y="88"/>
                    <a:pt x="1" y="230"/>
                    <a:pt x="62" y="346"/>
                  </a:cubicBezTo>
                  <a:cubicBezTo>
                    <a:pt x="101" y="429"/>
                    <a:pt x="186" y="477"/>
                    <a:pt x="274" y="477"/>
                  </a:cubicBezTo>
                  <a:cubicBezTo>
                    <a:pt x="310" y="477"/>
                    <a:pt x="347" y="469"/>
                    <a:pt x="382" y="451"/>
                  </a:cubicBezTo>
                  <a:cubicBezTo>
                    <a:pt x="499" y="389"/>
                    <a:pt x="542" y="248"/>
                    <a:pt x="486" y="131"/>
                  </a:cubicBezTo>
                  <a:cubicBezTo>
                    <a:pt x="443" y="49"/>
                    <a:pt x="357" y="0"/>
                    <a:pt x="26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0"/>
            <p:cNvSpPr/>
            <p:nvPr/>
          </p:nvSpPr>
          <p:spPr>
            <a:xfrm>
              <a:off x="3453809" y="2945861"/>
              <a:ext cx="32118" cy="28641"/>
            </a:xfrm>
            <a:custGeom>
              <a:avLst/>
              <a:gdLst/>
              <a:ahLst/>
              <a:cxnLst/>
              <a:rect l="l" t="t" r="r" b="b"/>
              <a:pathLst>
                <a:path w="351" h="313" extrusionOk="0">
                  <a:moveTo>
                    <a:pt x="180" y="0"/>
                  </a:moveTo>
                  <a:cubicBezTo>
                    <a:pt x="155" y="0"/>
                    <a:pt x="129" y="7"/>
                    <a:pt x="105" y="20"/>
                  </a:cubicBezTo>
                  <a:cubicBezTo>
                    <a:pt x="31" y="57"/>
                    <a:pt x="0" y="149"/>
                    <a:pt x="37" y="229"/>
                  </a:cubicBezTo>
                  <a:cubicBezTo>
                    <a:pt x="64" y="281"/>
                    <a:pt x="121" y="312"/>
                    <a:pt x="178" y="312"/>
                  </a:cubicBezTo>
                  <a:cubicBezTo>
                    <a:pt x="202" y="312"/>
                    <a:pt x="225" y="307"/>
                    <a:pt x="246" y="296"/>
                  </a:cubicBezTo>
                  <a:cubicBezTo>
                    <a:pt x="320" y="253"/>
                    <a:pt x="351" y="161"/>
                    <a:pt x="314" y="88"/>
                  </a:cubicBezTo>
                  <a:cubicBezTo>
                    <a:pt x="288" y="32"/>
                    <a:pt x="236" y="0"/>
                    <a:pt x="18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0"/>
            <p:cNvSpPr/>
            <p:nvPr/>
          </p:nvSpPr>
          <p:spPr>
            <a:xfrm>
              <a:off x="3430201" y="2877507"/>
              <a:ext cx="65335" cy="57374"/>
            </a:xfrm>
            <a:custGeom>
              <a:avLst/>
              <a:gdLst/>
              <a:ahLst/>
              <a:cxnLst/>
              <a:rect l="l" t="t" r="r" b="b"/>
              <a:pathLst>
                <a:path w="714" h="627" extrusionOk="0">
                  <a:moveTo>
                    <a:pt x="358" y="1"/>
                  </a:moveTo>
                  <a:cubicBezTo>
                    <a:pt x="310" y="1"/>
                    <a:pt x="261" y="12"/>
                    <a:pt x="215" y="36"/>
                  </a:cubicBezTo>
                  <a:cubicBezTo>
                    <a:pt x="62" y="116"/>
                    <a:pt x="0" y="300"/>
                    <a:pt x="80" y="454"/>
                  </a:cubicBezTo>
                  <a:cubicBezTo>
                    <a:pt x="137" y="563"/>
                    <a:pt x="248" y="626"/>
                    <a:pt x="362" y="626"/>
                  </a:cubicBezTo>
                  <a:cubicBezTo>
                    <a:pt x="408" y="626"/>
                    <a:pt x="454" y="616"/>
                    <a:pt x="498" y="595"/>
                  </a:cubicBezTo>
                  <a:cubicBezTo>
                    <a:pt x="652" y="515"/>
                    <a:pt x="713" y="325"/>
                    <a:pt x="633" y="171"/>
                  </a:cubicBezTo>
                  <a:cubicBezTo>
                    <a:pt x="581" y="63"/>
                    <a:pt x="472" y="1"/>
                    <a:pt x="35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0"/>
            <p:cNvSpPr/>
            <p:nvPr/>
          </p:nvSpPr>
          <p:spPr>
            <a:xfrm>
              <a:off x="3434685" y="2885285"/>
              <a:ext cx="50145" cy="43648"/>
            </a:xfrm>
            <a:custGeom>
              <a:avLst/>
              <a:gdLst/>
              <a:ahLst/>
              <a:cxnLst/>
              <a:rect l="l" t="t" r="r" b="b"/>
              <a:pathLst>
                <a:path w="548" h="477" extrusionOk="0">
                  <a:moveTo>
                    <a:pt x="272" y="1"/>
                  </a:moveTo>
                  <a:cubicBezTo>
                    <a:pt x="237" y="1"/>
                    <a:pt x="200" y="8"/>
                    <a:pt x="166" y="25"/>
                  </a:cubicBezTo>
                  <a:cubicBezTo>
                    <a:pt x="50" y="86"/>
                    <a:pt x="1" y="227"/>
                    <a:pt x="62" y="350"/>
                  </a:cubicBezTo>
                  <a:cubicBezTo>
                    <a:pt x="104" y="431"/>
                    <a:pt x="185" y="476"/>
                    <a:pt x="270" y="476"/>
                  </a:cubicBezTo>
                  <a:cubicBezTo>
                    <a:pt x="307" y="476"/>
                    <a:pt x="345" y="467"/>
                    <a:pt x="381" y="448"/>
                  </a:cubicBezTo>
                  <a:cubicBezTo>
                    <a:pt x="498" y="393"/>
                    <a:pt x="547" y="246"/>
                    <a:pt x="486" y="129"/>
                  </a:cubicBezTo>
                  <a:cubicBezTo>
                    <a:pt x="442" y="46"/>
                    <a:pt x="359" y="1"/>
                    <a:pt x="27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0"/>
            <p:cNvSpPr/>
            <p:nvPr/>
          </p:nvSpPr>
          <p:spPr>
            <a:xfrm>
              <a:off x="3436332" y="2894527"/>
              <a:ext cx="32759" cy="28184"/>
            </a:xfrm>
            <a:custGeom>
              <a:avLst/>
              <a:gdLst/>
              <a:ahLst/>
              <a:cxnLst/>
              <a:rect l="l" t="t" r="r" b="b"/>
              <a:pathLst>
                <a:path w="358" h="308" extrusionOk="0">
                  <a:moveTo>
                    <a:pt x="178" y="0"/>
                  </a:moveTo>
                  <a:cubicBezTo>
                    <a:pt x="156" y="0"/>
                    <a:pt x="133" y="5"/>
                    <a:pt x="112" y="16"/>
                  </a:cubicBezTo>
                  <a:cubicBezTo>
                    <a:pt x="32" y="53"/>
                    <a:pt x="1" y="145"/>
                    <a:pt x="44" y="225"/>
                  </a:cubicBezTo>
                  <a:cubicBezTo>
                    <a:pt x="70" y="277"/>
                    <a:pt x="125" y="308"/>
                    <a:pt x="182" y="308"/>
                  </a:cubicBezTo>
                  <a:cubicBezTo>
                    <a:pt x="206" y="308"/>
                    <a:pt x="230" y="303"/>
                    <a:pt x="253" y="292"/>
                  </a:cubicBezTo>
                  <a:cubicBezTo>
                    <a:pt x="327" y="255"/>
                    <a:pt x="357" y="157"/>
                    <a:pt x="320" y="83"/>
                  </a:cubicBezTo>
                  <a:cubicBezTo>
                    <a:pt x="290" y="31"/>
                    <a:pt x="234" y="0"/>
                    <a:pt x="17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0"/>
            <p:cNvSpPr/>
            <p:nvPr/>
          </p:nvSpPr>
          <p:spPr>
            <a:xfrm>
              <a:off x="3481352" y="2962972"/>
              <a:ext cx="65335" cy="57099"/>
            </a:xfrm>
            <a:custGeom>
              <a:avLst/>
              <a:gdLst/>
              <a:ahLst/>
              <a:cxnLst/>
              <a:rect l="l" t="t" r="r" b="b"/>
              <a:pathLst>
                <a:path w="714" h="624" extrusionOk="0">
                  <a:moveTo>
                    <a:pt x="357" y="1"/>
                  </a:moveTo>
                  <a:cubicBezTo>
                    <a:pt x="310" y="1"/>
                    <a:pt x="261" y="12"/>
                    <a:pt x="215" y="36"/>
                  </a:cubicBezTo>
                  <a:cubicBezTo>
                    <a:pt x="62" y="116"/>
                    <a:pt x="0" y="300"/>
                    <a:pt x="80" y="453"/>
                  </a:cubicBezTo>
                  <a:cubicBezTo>
                    <a:pt x="132" y="561"/>
                    <a:pt x="241" y="624"/>
                    <a:pt x="355" y="624"/>
                  </a:cubicBezTo>
                  <a:cubicBezTo>
                    <a:pt x="403" y="624"/>
                    <a:pt x="452" y="612"/>
                    <a:pt x="498" y="589"/>
                  </a:cubicBezTo>
                  <a:cubicBezTo>
                    <a:pt x="652" y="515"/>
                    <a:pt x="713" y="324"/>
                    <a:pt x="633" y="171"/>
                  </a:cubicBezTo>
                  <a:cubicBezTo>
                    <a:pt x="577" y="63"/>
                    <a:pt x="470" y="1"/>
                    <a:pt x="357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0"/>
            <p:cNvSpPr/>
            <p:nvPr/>
          </p:nvSpPr>
          <p:spPr>
            <a:xfrm>
              <a:off x="3485836" y="2970475"/>
              <a:ext cx="50145" cy="43739"/>
            </a:xfrm>
            <a:custGeom>
              <a:avLst/>
              <a:gdLst/>
              <a:ahLst/>
              <a:cxnLst/>
              <a:rect l="l" t="t" r="r" b="b"/>
              <a:pathLst>
                <a:path w="548" h="478" extrusionOk="0">
                  <a:moveTo>
                    <a:pt x="273" y="1"/>
                  </a:moveTo>
                  <a:cubicBezTo>
                    <a:pt x="237" y="1"/>
                    <a:pt x="201" y="9"/>
                    <a:pt x="166" y="27"/>
                  </a:cubicBezTo>
                  <a:cubicBezTo>
                    <a:pt x="50" y="89"/>
                    <a:pt x="1" y="230"/>
                    <a:pt x="62" y="347"/>
                  </a:cubicBezTo>
                  <a:cubicBezTo>
                    <a:pt x="105" y="429"/>
                    <a:pt x="188" y="478"/>
                    <a:pt x="275" y="478"/>
                  </a:cubicBezTo>
                  <a:cubicBezTo>
                    <a:pt x="311" y="478"/>
                    <a:pt x="347" y="469"/>
                    <a:pt x="381" y="451"/>
                  </a:cubicBezTo>
                  <a:cubicBezTo>
                    <a:pt x="498" y="390"/>
                    <a:pt x="547" y="249"/>
                    <a:pt x="486" y="132"/>
                  </a:cubicBezTo>
                  <a:cubicBezTo>
                    <a:pt x="443" y="50"/>
                    <a:pt x="360" y="1"/>
                    <a:pt x="273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0"/>
            <p:cNvSpPr/>
            <p:nvPr/>
          </p:nvSpPr>
          <p:spPr>
            <a:xfrm>
              <a:off x="3487575" y="2979626"/>
              <a:ext cx="32667" cy="28550"/>
            </a:xfrm>
            <a:custGeom>
              <a:avLst/>
              <a:gdLst/>
              <a:ahLst/>
              <a:cxnLst/>
              <a:rect l="l" t="t" r="r" b="b"/>
              <a:pathLst>
                <a:path w="357" h="312" extrusionOk="0">
                  <a:moveTo>
                    <a:pt x="180" y="0"/>
                  </a:moveTo>
                  <a:cubicBezTo>
                    <a:pt x="155" y="0"/>
                    <a:pt x="129" y="6"/>
                    <a:pt x="104" y="20"/>
                  </a:cubicBezTo>
                  <a:cubicBezTo>
                    <a:pt x="31" y="56"/>
                    <a:pt x="0" y="149"/>
                    <a:pt x="37" y="228"/>
                  </a:cubicBezTo>
                  <a:cubicBezTo>
                    <a:pt x="68" y="281"/>
                    <a:pt x="123" y="312"/>
                    <a:pt x="179" y="312"/>
                  </a:cubicBezTo>
                  <a:cubicBezTo>
                    <a:pt x="202" y="312"/>
                    <a:pt x="225" y="307"/>
                    <a:pt x="246" y="296"/>
                  </a:cubicBezTo>
                  <a:cubicBezTo>
                    <a:pt x="326" y="253"/>
                    <a:pt x="356" y="161"/>
                    <a:pt x="313" y="87"/>
                  </a:cubicBezTo>
                  <a:cubicBezTo>
                    <a:pt x="288" y="32"/>
                    <a:pt x="236" y="0"/>
                    <a:pt x="18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0"/>
            <p:cNvSpPr/>
            <p:nvPr/>
          </p:nvSpPr>
          <p:spPr>
            <a:xfrm>
              <a:off x="3470097" y="3050084"/>
              <a:ext cx="65335" cy="57099"/>
            </a:xfrm>
            <a:custGeom>
              <a:avLst/>
              <a:gdLst/>
              <a:ahLst/>
              <a:cxnLst/>
              <a:rect l="l" t="t" r="r" b="b"/>
              <a:pathLst>
                <a:path w="714" h="624" extrusionOk="0">
                  <a:moveTo>
                    <a:pt x="353" y="1"/>
                  </a:moveTo>
                  <a:cubicBezTo>
                    <a:pt x="304" y="1"/>
                    <a:pt x="255" y="12"/>
                    <a:pt x="209" y="36"/>
                  </a:cubicBezTo>
                  <a:cubicBezTo>
                    <a:pt x="56" y="116"/>
                    <a:pt x="1" y="300"/>
                    <a:pt x="74" y="454"/>
                  </a:cubicBezTo>
                  <a:cubicBezTo>
                    <a:pt x="130" y="562"/>
                    <a:pt x="241" y="624"/>
                    <a:pt x="355" y="624"/>
                  </a:cubicBezTo>
                  <a:cubicBezTo>
                    <a:pt x="403" y="624"/>
                    <a:pt x="452" y="613"/>
                    <a:pt x="498" y="589"/>
                  </a:cubicBezTo>
                  <a:cubicBezTo>
                    <a:pt x="652" y="515"/>
                    <a:pt x="713" y="325"/>
                    <a:pt x="633" y="171"/>
                  </a:cubicBezTo>
                  <a:cubicBezTo>
                    <a:pt x="577" y="63"/>
                    <a:pt x="467" y="1"/>
                    <a:pt x="353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0"/>
            <p:cNvSpPr/>
            <p:nvPr/>
          </p:nvSpPr>
          <p:spPr>
            <a:xfrm>
              <a:off x="3474581" y="3057862"/>
              <a:ext cx="49596" cy="43556"/>
            </a:xfrm>
            <a:custGeom>
              <a:avLst/>
              <a:gdLst/>
              <a:ahLst/>
              <a:cxnLst/>
              <a:rect l="l" t="t" r="r" b="b"/>
              <a:pathLst>
                <a:path w="542" h="476" extrusionOk="0">
                  <a:moveTo>
                    <a:pt x="272" y="1"/>
                  </a:moveTo>
                  <a:cubicBezTo>
                    <a:pt x="237" y="1"/>
                    <a:pt x="201" y="9"/>
                    <a:pt x="167" y="25"/>
                  </a:cubicBezTo>
                  <a:cubicBezTo>
                    <a:pt x="44" y="86"/>
                    <a:pt x="1" y="227"/>
                    <a:pt x="62" y="344"/>
                  </a:cubicBezTo>
                  <a:cubicBezTo>
                    <a:pt x="101" y="426"/>
                    <a:pt x="186" y="475"/>
                    <a:pt x="274" y="475"/>
                  </a:cubicBezTo>
                  <a:cubicBezTo>
                    <a:pt x="310" y="475"/>
                    <a:pt x="347" y="467"/>
                    <a:pt x="382" y="449"/>
                  </a:cubicBezTo>
                  <a:cubicBezTo>
                    <a:pt x="498" y="393"/>
                    <a:pt x="541" y="246"/>
                    <a:pt x="486" y="129"/>
                  </a:cubicBezTo>
                  <a:cubicBezTo>
                    <a:pt x="443" y="46"/>
                    <a:pt x="359" y="1"/>
                    <a:pt x="27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0"/>
            <p:cNvSpPr/>
            <p:nvPr/>
          </p:nvSpPr>
          <p:spPr>
            <a:xfrm>
              <a:off x="3476320" y="3067104"/>
              <a:ext cx="32667" cy="28184"/>
            </a:xfrm>
            <a:custGeom>
              <a:avLst/>
              <a:gdLst/>
              <a:ahLst/>
              <a:cxnLst/>
              <a:rect l="l" t="t" r="r" b="b"/>
              <a:pathLst>
                <a:path w="357" h="308" extrusionOk="0">
                  <a:moveTo>
                    <a:pt x="175" y="0"/>
                  </a:moveTo>
                  <a:cubicBezTo>
                    <a:pt x="152" y="0"/>
                    <a:pt x="128" y="5"/>
                    <a:pt x="105" y="16"/>
                  </a:cubicBezTo>
                  <a:cubicBezTo>
                    <a:pt x="31" y="53"/>
                    <a:pt x="0" y="145"/>
                    <a:pt x="37" y="225"/>
                  </a:cubicBezTo>
                  <a:cubicBezTo>
                    <a:pt x="68" y="277"/>
                    <a:pt x="123" y="308"/>
                    <a:pt x="179" y="308"/>
                  </a:cubicBezTo>
                  <a:cubicBezTo>
                    <a:pt x="202" y="308"/>
                    <a:pt x="225" y="303"/>
                    <a:pt x="246" y="292"/>
                  </a:cubicBezTo>
                  <a:cubicBezTo>
                    <a:pt x="326" y="255"/>
                    <a:pt x="356" y="157"/>
                    <a:pt x="313" y="83"/>
                  </a:cubicBezTo>
                  <a:cubicBezTo>
                    <a:pt x="287" y="31"/>
                    <a:pt x="233" y="0"/>
                    <a:pt x="175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0"/>
            <p:cNvSpPr/>
            <p:nvPr/>
          </p:nvSpPr>
          <p:spPr>
            <a:xfrm>
              <a:off x="3488124" y="3012476"/>
              <a:ext cx="65243" cy="57374"/>
            </a:xfrm>
            <a:custGeom>
              <a:avLst/>
              <a:gdLst/>
              <a:ahLst/>
              <a:cxnLst/>
              <a:rect l="l" t="t" r="r" b="b"/>
              <a:pathLst>
                <a:path w="713" h="627" extrusionOk="0">
                  <a:moveTo>
                    <a:pt x="357" y="0"/>
                  </a:moveTo>
                  <a:cubicBezTo>
                    <a:pt x="309" y="0"/>
                    <a:pt x="261" y="12"/>
                    <a:pt x="215" y="35"/>
                  </a:cubicBezTo>
                  <a:cubicBezTo>
                    <a:pt x="62" y="115"/>
                    <a:pt x="0" y="306"/>
                    <a:pt x="80" y="459"/>
                  </a:cubicBezTo>
                  <a:cubicBezTo>
                    <a:pt x="132" y="567"/>
                    <a:pt x="242" y="627"/>
                    <a:pt x="356" y="627"/>
                  </a:cubicBezTo>
                  <a:cubicBezTo>
                    <a:pt x="404" y="627"/>
                    <a:pt x="452" y="616"/>
                    <a:pt x="498" y="594"/>
                  </a:cubicBezTo>
                  <a:cubicBezTo>
                    <a:pt x="651" y="515"/>
                    <a:pt x="713" y="324"/>
                    <a:pt x="633" y="170"/>
                  </a:cubicBezTo>
                  <a:cubicBezTo>
                    <a:pt x="577" y="63"/>
                    <a:pt x="469" y="0"/>
                    <a:pt x="35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0"/>
            <p:cNvSpPr/>
            <p:nvPr/>
          </p:nvSpPr>
          <p:spPr>
            <a:xfrm>
              <a:off x="3492607" y="3020437"/>
              <a:ext cx="50145" cy="43556"/>
            </a:xfrm>
            <a:custGeom>
              <a:avLst/>
              <a:gdLst/>
              <a:ahLst/>
              <a:cxnLst/>
              <a:rect l="l" t="t" r="r" b="b"/>
              <a:pathLst>
                <a:path w="548" h="476" extrusionOk="0">
                  <a:moveTo>
                    <a:pt x="278" y="0"/>
                  </a:moveTo>
                  <a:cubicBezTo>
                    <a:pt x="240" y="0"/>
                    <a:pt x="202" y="9"/>
                    <a:pt x="166" y="28"/>
                  </a:cubicBezTo>
                  <a:cubicBezTo>
                    <a:pt x="49" y="83"/>
                    <a:pt x="0" y="231"/>
                    <a:pt x="62" y="348"/>
                  </a:cubicBezTo>
                  <a:cubicBezTo>
                    <a:pt x="105" y="430"/>
                    <a:pt x="189" y="476"/>
                    <a:pt x="275" y="476"/>
                  </a:cubicBezTo>
                  <a:cubicBezTo>
                    <a:pt x="311" y="476"/>
                    <a:pt x="347" y="468"/>
                    <a:pt x="381" y="452"/>
                  </a:cubicBezTo>
                  <a:cubicBezTo>
                    <a:pt x="498" y="391"/>
                    <a:pt x="547" y="249"/>
                    <a:pt x="486" y="126"/>
                  </a:cubicBezTo>
                  <a:cubicBezTo>
                    <a:pt x="443" y="46"/>
                    <a:pt x="362" y="0"/>
                    <a:pt x="27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0"/>
            <p:cNvSpPr/>
            <p:nvPr/>
          </p:nvSpPr>
          <p:spPr>
            <a:xfrm>
              <a:off x="3494255" y="3029404"/>
              <a:ext cx="32759" cy="28275"/>
            </a:xfrm>
            <a:custGeom>
              <a:avLst/>
              <a:gdLst/>
              <a:ahLst/>
              <a:cxnLst/>
              <a:rect l="l" t="t" r="r" b="b"/>
              <a:pathLst>
                <a:path w="358" h="309" extrusionOk="0">
                  <a:moveTo>
                    <a:pt x="178" y="1"/>
                  </a:moveTo>
                  <a:cubicBezTo>
                    <a:pt x="155" y="1"/>
                    <a:pt x="133" y="6"/>
                    <a:pt x="111" y="16"/>
                  </a:cubicBezTo>
                  <a:cubicBezTo>
                    <a:pt x="31" y="59"/>
                    <a:pt x="1" y="151"/>
                    <a:pt x="44" y="225"/>
                  </a:cubicBezTo>
                  <a:cubicBezTo>
                    <a:pt x="70" y="278"/>
                    <a:pt x="124" y="308"/>
                    <a:pt x="182" y="308"/>
                  </a:cubicBezTo>
                  <a:cubicBezTo>
                    <a:pt x="206" y="308"/>
                    <a:pt x="230" y="303"/>
                    <a:pt x="253" y="293"/>
                  </a:cubicBezTo>
                  <a:cubicBezTo>
                    <a:pt x="326" y="256"/>
                    <a:pt x="357" y="164"/>
                    <a:pt x="320" y="84"/>
                  </a:cubicBezTo>
                  <a:cubicBezTo>
                    <a:pt x="290" y="31"/>
                    <a:pt x="234" y="1"/>
                    <a:pt x="17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0"/>
            <p:cNvSpPr/>
            <p:nvPr/>
          </p:nvSpPr>
          <p:spPr>
            <a:xfrm>
              <a:off x="3503863" y="3062529"/>
              <a:ext cx="65243" cy="57282"/>
            </a:xfrm>
            <a:custGeom>
              <a:avLst/>
              <a:gdLst/>
              <a:ahLst/>
              <a:cxnLst/>
              <a:rect l="l" t="t" r="r" b="b"/>
              <a:pathLst>
                <a:path w="713" h="626" extrusionOk="0">
                  <a:moveTo>
                    <a:pt x="358" y="1"/>
                  </a:moveTo>
                  <a:cubicBezTo>
                    <a:pt x="303" y="1"/>
                    <a:pt x="248" y="16"/>
                    <a:pt x="197" y="47"/>
                  </a:cubicBezTo>
                  <a:cubicBezTo>
                    <a:pt x="49" y="133"/>
                    <a:pt x="0" y="324"/>
                    <a:pt x="86" y="477"/>
                  </a:cubicBezTo>
                  <a:cubicBezTo>
                    <a:pt x="147" y="574"/>
                    <a:pt x="249" y="626"/>
                    <a:pt x="354" y="626"/>
                  </a:cubicBezTo>
                  <a:cubicBezTo>
                    <a:pt x="410" y="626"/>
                    <a:pt x="465" y="612"/>
                    <a:pt x="516" y="582"/>
                  </a:cubicBezTo>
                  <a:cubicBezTo>
                    <a:pt x="664" y="496"/>
                    <a:pt x="713" y="299"/>
                    <a:pt x="621" y="152"/>
                  </a:cubicBezTo>
                  <a:cubicBezTo>
                    <a:pt x="564" y="55"/>
                    <a:pt x="463" y="1"/>
                    <a:pt x="35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0"/>
            <p:cNvSpPr/>
            <p:nvPr/>
          </p:nvSpPr>
          <p:spPr>
            <a:xfrm>
              <a:off x="3508346" y="3069941"/>
              <a:ext cx="50145" cy="43556"/>
            </a:xfrm>
            <a:custGeom>
              <a:avLst/>
              <a:gdLst/>
              <a:ahLst/>
              <a:cxnLst/>
              <a:rect l="l" t="t" r="r" b="b"/>
              <a:pathLst>
                <a:path w="548" h="476" extrusionOk="0">
                  <a:moveTo>
                    <a:pt x="277" y="0"/>
                  </a:moveTo>
                  <a:cubicBezTo>
                    <a:pt x="240" y="0"/>
                    <a:pt x="202" y="9"/>
                    <a:pt x="166" y="28"/>
                  </a:cubicBezTo>
                  <a:cubicBezTo>
                    <a:pt x="49" y="83"/>
                    <a:pt x="0" y="231"/>
                    <a:pt x="62" y="347"/>
                  </a:cubicBezTo>
                  <a:cubicBezTo>
                    <a:pt x="105" y="430"/>
                    <a:pt x="189" y="476"/>
                    <a:pt x="275" y="476"/>
                  </a:cubicBezTo>
                  <a:cubicBezTo>
                    <a:pt x="311" y="476"/>
                    <a:pt x="347" y="468"/>
                    <a:pt x="381" y="452"/>
                  </a:cubicBezTo>
                  <a:cubicBezTo>
                    <a:pt x="498" y="390"/>
                    <a:pt x="547" y="249"/>
                    <a:pt x="486" y="132"/>
                  </a:cubicBezTo>
                  <a:cubicBezTo>
                    <a:pt x="443" y="47"/>
                    <a:pt x="362" y="0"/>
                    <a:pt x="27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0"/>
            <p:cNvSpPr/>
            <p:nvPr/>
          </p:nvSpPr>
          <p:spPr>
            <a:xfrm>
              <a:off x="3510542" y="3078908"/>
              <a:ext cx="32210" cy="28367"/>
            </a:xfrm>
            <a:custGeom>
              <a:avLst/>
              <a:gdLst/>
              <a:ahLst/>
              <a:cxnLst/>
              <a:rect l="l" t="t" r="r" b="b"/>
              <a:pathLst>
                <a:path w="352" h="310" extrusionOk="0">
                  <a:moveTo>
                    <a:pt x="173" y="0"/>
                  </a:moveTo>
                  <a:cubicBezTo>
                    <a:pt x="150" y="0"/>
                    <a:pt x="127" y="5"/>
                    <a:pt x="105" y="16"/>
                  </a:cubicBezTo>
                  <a:cubicBezTo>
                    <a:pt x="32" y="59"/>
                    <a:pt x="1" y="151"/>
                    <a:pt x="38" y="225"/>
                  </a:cubicBezTo>
                  <a:cubicBezTo>
                    <a:pt x="63" y="280"/>
                    <a:pt x="116" y="309"/>
                    <a:pt x="172" y="309"/>
                  </a:cubicBezTo>
                  <a:cubicBezTo>
                    <a:pt x="197" y="309"/>
                    <a:pt x="222" y="304"/>
                    <a:pt x="247" y="292"/>
                  </a:cubicBezTo>
                  <a:cubicBezTo>
                    <a:pt x="320" y="255"/>
                    <a:pt x="351" y="163"/>
                    <a:pt x="314" y="83"/>
                  </a:cubicBezTo>
                  <a:cubicBezTo>
                    <a:pt x="288" y="31"/>
                    <a:pt x="231" y="0"/>
                    <a:pt x="17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0"/>
            <p:cNvSpPr/>
            <p:nvPr/>
          </p:nvSpPr>
          <p:spPr>
            <a:xfrm>
              <a:off x="3499379" y="3101876"/>
              <a:ext cx="65243" cy="57374"/>
            </a:xfrm>
            <a:custGeom>
              <a:avLst/>
              <a:gdLst/>
              <a:ahLst/>
              <a:cxnLst/>
              <a:rect l="l" t="t" r="r" b="b"/>
              <a:pathLst>
                <a:path w="713" h="627" extrusionOk="0">
                  <a:moveTo>
                    <a:pt x="357" y="0"/>
                  </a:moveTo>
                  <a:cubicBezTo>
                    <a:pt x="309" y="0"/>
                    <a:pt x="261" y="11"/>
                    <a:pt x="215" y="35"/>
                  </a:cubicBezTo>
                  <a:cubicBezTo>
                    <a:pt x="61" y="115"/>
                    <a:pt x="0" y="305"/>
                    <a:pt x="80" y="459"/>
                  </a:cubicBezTo>
                  <a:cubicBezTo>
                    <a:pt x="132" y="567"/>
                    <a:pt x="242" y="627"/>
                    <a:pt x="355" y="627"/>
                  </a:cubicBezTo>
                  <a:cubicBezTo>
                    <a:pt x="403" y="627"/>
                    <a:pt x="452" y="616"/>
                    <a:pt x="498" y="594"/>
                  </a:cubicBezTo>
                  <a:cubicBezTo>
                    <a:pt x="651" y="514"/>
                    <a:pt x="713" y="324"/>
                    <a:pt x="633" y="170"/>
                  </a:cubicBezTo>
                  <a:cubicBezTo>
                    <a:pt x="577" y="62"/>
                    <a:pt x="469" y="0"/>
                    <a:pt x="35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0"/>
            <p:cNvSpPr/>
            <p:nvPr/>
          </p:nvSpPr>
          <p:spPr>
            <a:xfrm>
              <a:off x="3503863" y="3109837"/>
              <a:ext cx="50053" cy="43373"/>
            </a:xfrm>
            <a:custGeom>
              <a:avLst/>
              <a:gdLst/>
              <a:ahLst/>
              <a:cxnLst/>
              <a:rect l="l" t="t" r="r" b="b"/>
              <a:pathLst>
                <a:path w="547" h="474" extrusionOk="0">
                  <a:moveTo>
                    <a:pt x="278" y="0"/>
                  </a:moveTo>
                  <a:cubicBezTo>
                    <a:pt x="240" y="0"/>
                    <a:pt x="202" y="9"/>
                    <a:pt x="166" y="28"/>
                  </a:cubicBezTo>
                  <a:cubicBezTo>
                    <a:pt x="49" y="83"/>
                    <a:pt x="0" y="231"/>
                    <a:pt x="62" y="347"/>
                  </a:cubicBezTo>
                  <a:cubicBezTo>
                    <a:pt x="104" y="428"/>
                    <a:pt x="185" y="474"/>
                    <a:pt x="269" y="474"/>
                  </a:cubicBezTo>
                  <a:cubicBezTo>
                    <a:pt x="307" y="474"/>
                    <a:pt x="345" y="465"/>
                    <a:pt x="381" y="446"/>
                  </a:cubicBezTo>
                  <a:cubicBezTo>
                    <a:pt x="498" y="390"/>
                    <a:pt x="547" y="243"/>
                    <a:pt x="486" y="126"/>
                  </a:cubicBezTo>
                  <a:cubicBezTo>
                    <a:pt x="443" y="46"/>
                    <a:pt x="362" y="0"/>
                    <a:pt x="27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0"/>
            <p:cNvSpPr/>
            <p:nvPr/>
          </p:nvSpPr>
          <p:spPr>
            <a:xfrm>
              <a:off x="3506059" y="3118804"/>
              <a:ext cx="32118" cy="28275"/>
            </a:xfrm>
            <a:custGeom>
              <a:avLst/>
              <a:gdLst/>
              <a:ahLst/>
              <a:cxnLst/>
              <a:rect l="l" t="t" r="r" b="b"/>
              <a:pathLst>
                <a:path w="351" h="309" extrusionOk="0">
                  <a:moveTo>
                    <a:pt x="172" y="0"/>
                  </a:moveTo>
                  <a:cubicBezTo>
                    <a:pt x="149" y="0"/>
                    <a:pt x="126" y="5"/>
                    <a:pt x="105" y="16"/>
                  </a:cubicBezTo>
                  <a:cubicBezTo>
                    <a:pt x="25" y="59"/>
                    <a:pt x="1" y="151"/>
                    <a:pt x="38" y="225"/>
                  </a:cubicBezTo>
                  <a:cubicBezTo>
                    <a:pt x="64" y="277"/>
                    <a:pt x="118" y="308"/>
                    <a:pt x="176" y="308"/>
                  </a:cubicBezTo>
                  <a:cubicBezTo>
                    <a:pt x="200" y="308"/>
                    <a:pt x="224" y="303"/>
                    <a:pt x="247" y="292"/>
                  </a:cubicBezTo>
                  <a:cubicBezTo>
                    <a:pt x="320" y="256"/>
                    <a:pt x="351" y="163"/>
                    <a:pt x="314" y="84"/>
                  </a:cubicBezTo>
                  <a:cubicBezTo>
                    <a:pt x="283" y="31"/>
                    <a:pt x="228" y="0"/>
                    <a:pt x="17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0"/>
            <p:cNvSpPr/>
            <p:nvPr/>
          </p:nvSpPr>
          <p:spPr>
            <a:xfrm>
              <a:off x="3383534" y="2852801"/>
              <a:ext cx="65335" cy="57282"/>
            </a:xfrm>
            <a:custGeom>
              <a:avLst/>
              <a:gdLst/>
              <a:ahLst/>
              <a:cxnLst/>
              <a:rect l="l" t="t" r="r" b="b"/>
              <a:pathLst>
                <a:path w="714" h="626" extrusionOk="0">
                  <a:moveTo>
                    <a:pt x="359" y="0"/>
                  </a:moveTo>
                  <a:cubicBezTo>
                    <a:pt x="310" y="0"/>
                    <a:pt x="261" y="12"/>
                    <a:pt x="215" y="36"/>
                  </a:cubicBezTo>
                  <a:cubicBezTo>
                    <a:pt x="62" y="115"/>
                    <a:pt x="0" y="300"/>
                    <a:pt x="80" y="453"/>
                  </a:cubicBezTo>
                  <a:cubicBezTo>
                    <a:pt x="137" y="563"/>
                    <a:pt x="248" y="626"/>
                    <a:pt x="362" y="626"/>
                  </a:cubicBezTo>
                  <a:cubicBezTo>
                    <a:pt x="408" y="626"/>
                    <a:pt x="454" y="616"/>
                    <a:pt x="498" y="595"/>
                  </a:cubicBezTo>
                  <a:cubicBezTo>
                    <a:pt x="652" y="515"/>
                    <a:pt x="713" y="324"/>
                    <a:pt x="633" y="171"/>
                  </a:cubicBezTo>
                  <a:cubicBezTo>
                    <a:pt x="582" y="63"/>
                    <a:pt x="472" y="0"/>
                    <a:pt x="35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0"/>
            <p:cNvSpPr/>
            <p:nvPr/>
          </p:nvSpPr>
          <p:spPr>
            <a:xfrm>
              <a:off x="3388567" y="2860578"/>
              <a:ext cx="49596" cy="43648"/>
            </a:xfrm>
            <a:custGeom>
              <a:avLst/>
              <a:gdLst/>
              <a:ahLst/>
              <a:cxnLst/>
              <a:rect l="l" t="t" r="r" b="b"/>
              <a:pathLst>
                <a:path w="542" h="477" extrusionOk="0">
                  <a:moveTo>
                    <a:pt x="268" y="0"/>
                  </a:moveTo>
                  <a:cubicBezTo>
                    <a:pt x="231" y="0"/>
                    <a:pt x="195" y="8"/>
                    <a:pt x="160" y="24"/>
                  </a:cubicBezTo>
                  <a:cubicBezTo>
                    <a:pt x="44" y="86"/>
                    <a:pt x="1" y="227"/>
                    <a:pt x="56" y="350"/>
                  </a:cubicBezTo>
                  <a:cubicBezTo>
                    <a:pt x="99" y="431"/>
                    <a:pt x="179" y="476"/>
                    <a:pt x="264" y="476"/>
                  </a:cubicBezTo>
                  <a:cubicBezTo>
                    <a:pt x="301" y="476"/>
                    <a:pt x="340" y="467"/>
                    <a:pt x="376" y="448"/>
                  </a:cubicBezTo>
                  <a:cubicBezTo>
                    <a:pt x="498" y="393"/>
                    <a:pt x="541" y="245"/>
                    <a:pt x="480" y="129"/>
                  </a:cubicBezTo>
                  <a:cubicBezTo>
                    <a:pt x="441" y="46"/>
                    <a:pt x="355" y="0"/>
                    <a:pt x="26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0"/>
            <p:cNvSpPr/>
            <p:nvPr/>
          </p:nvSpPr>
          <p:spPr>
            <a:xfrm>
              <a:off x="3390305" y="2869729"/>
              <a:ext cx="32118" cy="28275"/>
            </a:xfrm>
            <a:custGeom>
              <a:avLst/>
              <a:gdLst/>
              <a:ahLst/>
              <a:cxnLst/>
              <a:rect l="l" t="t" r="r" b="b"/>
              <a:pathLst>
                <a:path w="351" h="309" extrusionOk="0">
                  <a:moveTo>
                    <a:pt x="172" y="1"/>
                  </a:moveTo>
                  <a:cubicBezTo>
                    <a:pt x="149" y="1"/>
                    <a:pt x="126" y="6"/>
                    <a:pt x="105" y="16"/>
                  </a:cubicBezTo>
                  <a:cubicBezTo>
                    <a:pt x="31" y="53"/>
                    <a:pt x="0" y="152"/>
                    <a:pt x="37" y="225"/>
                  </a:cubicBezTo>
                  <a:cubicBezTo>
                    <a:pt x="63" y="278"/>
                    <a:pt x="121" y="309"/>
                    <a:pt x="178" y="309"/>
                  </a:cubicBezTo>
                  <a:cubicBezTo>
                    <a:pt x="201" y="309"/>
                    <a:pt x="225" y="303"/>
                    <a:pt x="246" y="293"/>
                  </a:cubicBezTo>
                  <a:cubicBezTo>
                    <a:pt x="320" y="256"/>
                    <a:pt x="350" y="158"/>
                    <a:pt x="314" y="84"/>
                  </a:cubicBezTo>
                  <a:cubicBezTo>
                    <a:pt x="287" y="32"/>
                    <a:pt x="230" y="1"/>
                    <a:pt x="17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0"/>
            <p:cNvSpPr/>
            <p:nvPr/>
          </p:nvSpPr>
          <p:spPr>
            <a:xfrm>
              <a:off x="3337415" y="2805584"/>
              <a:ext cx="65335" cy="57099"/>
            </a:xfrm>
            <a:custGeom>
              <a:avLst/>
              <a:gdLst/>
              <a:ahLst/>
              <a:cxnLst/>
              <a:rect l="l" t="t" r="r" b="b"/>
              <a:pathLst>
                <a:path w="714" h="624" extrusionOk="0">
                  <a:moveTo>
                    <a:pt x="358" y="0"/>
                  </a:moveTo>
                  <a:cubicBezTo>
                    <a:pt x="310" y="0"/>
                    <a:pt x="262" y="12"/>
                    <a:pt x="216" y="35"/>
                  </a:cubicBezTo>
                  <a:cubicBezTo>
                    <a:pt x="62" y="109"/>
                    <a:pt x="1" y="300"/>
                    <a:pt x="81" y="453"/>
                  </a:cubicBezTo>
                  <a:cubicBezTo>
                    <a:pt x="132" y="561"/>
                    <a:pt x="242" y="623"/>
                    <a:pt x="355" y="623"/>
                  </a:cubicBezTo>
                  <a:cubicBezTo>
                    <a:pt x="403" y="623"/>
                    <a:pt x="453" y="612"/>
                    <a:pt x="498" y="588"/>
                  </a:cubicBezTo>
                  <a:cubicBezTo>
                    <a:pt x="652" y="509"/>
                    <a:pt x="713" y="324"/>
                    <a:pt x="633" y="171"/>
                  </a:cubicBezTo>
                  <a:cubicBezTo>
                    <a:pt x="577" y="63"/>
                    <a:pt x="470" y="0"/>
                    <a:pt x="35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0"/>
            <p:cNvSpPr/>
            <p:nvPr/>
          </p:nvSpPr>
          <p:spPr>
            <a:xfrm>
              <a:off x="3341899" y="2813087"/>
              <a:ext cx="50145" cy="43739"/>
            </a:xfrm>
            <a:custGeom>
              <a:avLst/>
              <a:gdLst/>
              <a:ahLst/>
              <a:cxnLst/>
              <a:rect l="l" t="t" r="r" b="b"/>
              <a:pathLst>
                <a:path w="548" h="478" extrusionOk="0">
                  <a:moveTo>
                    <a:pt x="274" y="1"/>
                  </a:moveTo>
                  <a:cubicBezTo>
                    <a:pt x="238" y="1"/>
                    <a:pt x="201" y="9"/>
                    <a:pt x="167" y="27"/>
                  </a:cubicBezTo>
                  <a:cubicBezTo>
                    <a:pt x="50" y="89"/>
                    <a:pt x="1" y="230"/>
                    <a:pt x="62" y="347"/>
                  </a:cubicBezTo>
                  <a:cubicBezTo>
                    <a:pt x="106" y="429"/>
                    <a:pt x="189" y="478"/>
                    <a:pt x="275" y="478"/>
                  </a:cubicBezTo>
                  <a:cubicBezTo>
                    <a:pt x="311" y="478"/>
                    <a:pt x="347" y="469"/>
                    <a:pt x="382" y="451"/>
                  </a:cubicBezTo>
                  <a:cubicBezTo>
                    <a:pt x="498" y="390"/>
                    <a:pt x="548" y="248"/>
                    <a:pt x="486" y="132"/>
                  </a:cubicBezTo>
                  <a:cubicBezTo>
                    <a:pt x="443" y="49"/>
                    <a:pt x="360" y="1"/>
                    <a:pt x="27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0"/>
            <p:cNvSpPr/>
            <p:nvPr/>
          </p:nvSpPr>
          <p:spPr>
            <a:xfrm>
              <a:off x="3343638" y="2822146"/>
              <a:ext cx="32667" cy="28641"/>
            </a:xfrm>
            <a:custGeom>
              <a:avLst/>
              <a:gdLst/>
              <a:ahLst/>
              <a:cxnLst/>
              <a:rect l="l" t="t" r="r" b="b"/>
              <a:pathLst>
                <a:path w="357" h="313" extrusionOk="0">
                  <a:moveTo>
                    <a:pt x="180" y="1"/>
                  </a:moveTo>
                  <a:cubicBezTo>
                    <a:pt x="155" y="1"/>
                    <a:pt x="129" y="7"/>
                    <a:pt x="105" y="20"/>
                  </a:cubicBezTo>
                  <a:cubicBezTo>
                    <a:pt x="31" y="57"/>
                    <a:pt x="0" y="149"/>
                    <a:pt x="37" y="229"/>
                  </a:cubicBezTo>
                  <a:cubicBezTo>
                    <a:pt x="68" y="282"/>
                    <a:pt x="123" y="312"/>
                    <a:pt x="179" y="312"/>
                  </a:cubicBezTo>
                  <a:cubicBezTo>
                    <a:pt x="202" y="312"/>
                    <a:pt x="225" y="307"/>
                    <a:pt x="246" y="297"/>
                  </a:cubicBezTo>
                  <a:cubicBezTo>
                    <a:pt x="326" y="254"/>
                    <a:pt x="357" y="162"/>
                    <a:pt x="314" y="88"/>
                  </a:cubicBezTo>
                  <a:cubicBezTo>
                    <a:pt x="288" y="33"/>
                    <a:pt x="236" y="1"/>
                    <a:pt x="180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0"/>
            <p:cNvSpPr/>
            <p:nvPr/>
          </p:nvSpPr>
          <p:spPr>
            <a:xfrm>
              <a:off x="3370083" y="2818486"/>
              <a:ext cx="65243" cy="57099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358" y="1"/>
                  </a:moveTo>
                  <a:cubicBezTo>
                    <a:pt x="310" y="1"/>
                    <a:pt x="261" y="12"/>
                    <a:pt x="215" y="36"/>
                  </a:cubicBezTo>
                  <a:cubicBezTo>
                    <a:pt x="61" y="116"/>
                    <a:pt x="0" y="300"/>
                    <a:pt x="80" y="454"/>
                  </a:cubicBezTo>
                  <a:cubicBezTo>
                    <a:pt x="136" y="561"/>
                    <a:pt x="243" y="624"/>
                    <a:pt x="356" y="624"/>
                  </a:cubicBezTo>
                  <a:cubicBezTo>
                    <a:pt x="403" y="624"/>
                    <a:pt x="452" y="613"/>
                    <a:pt x="498" y="589"/>
                  </a:cubicBezTo>
                  <a:cubicBezTo>
                    <a:pt x="651" y="515"/>
                    <a:pt x="713" y="325"/>
                    <a:pt x="639" y="171"/>
                  </a:cubicBezTo>
                  <a:cubicBezTo>
                    <a:pt x="583" y="63"/>
                    <a:pt x="472" y="1"/>
                    <a:pt x="35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0"/>
            <p:cNvSpPr/>
            <p:nvPr/>
          </p:nvSpPr>
          <p:spPr>
            <a:xfrm>
              <a:off x="3375115" y="2825990"/>
              <a:ext cx="49504" cy="43831"/>
            </a:xfrm>
            <a:custGeom>
              <a:avLst/>
              <a:gdLst/>
              <a:ahLst/>
              <a:cxnLst/>
              <a:rect l="l" t="t" r="r" b="b"/>
              <a:pathLst>
                <a:path w="541" h="479" extrusionOk="0">
                  <a:moveTo>
                    <a:pt x="268" y="1"/>
                  </a:moveTo>
                  <a:cubicBezTo>
                    <a:pt x="232" y="1"/>
                    <a:pt x="194" y="9"/>
                    <a:pt x="160" y="28"/>
                  </a:cubicBezTo>
                  <a:cubicBezTo>
                    <a:pt x="43" y="89"/>
                    <a:pt x="0" y="230"/>
                    <a:pt x="56" y="347"/>
                  </a:cubicBezTo>
                  <a:cubicBezTo>
                    <a:pt x="99" y="429"/>
                    <a:pt x="185" y="478"/>
                    <a:pt x="273" y="478"/>
                  </a:cubicBezTo>
                  <a:cubicBezTo>
                    <a:pt x="310" y="478"/>
                    <a:pt x="347" y="470"/>
                    <a:pt x="381" y="451"/>
                  </a:cubicBezTo>
                  <a:cubicBezTo>
                    <a:pt x="498" y="390"/>
                    <a:pt x="541" y="249"/>
                    <a:pt x="480" y="132"/>
                  </a:cubicBezTo>
                  <a:cubicBezTo>
                    <a:pt x="441" y="50"/>
                    <a:pt x="356" y="1"/>
                    <a:pt x="26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0"/>
            <p:cNvSpPr/>
            <p:nvPr/>
          </p:nvSpPr>
          <p:spPr>
            <a:xfrm>
              <a:off x="3376763" y="2835140"/>
              <a:ext cx="32118" cy="28550"/>
            </a:xfrm>
            <a:custGeom>
              <a:avLst/>
              <a:gdLst/>
              <a:ahLst/>
              <a:cxnLst/>
              <a:rect l="l" t="t" r="r" b="b"/>
              <a:pathLst>
                <a:path w="351" h="312" extrusionOk="0">
                  <a:moveTo>
                    <a:pt x="180" y="0"/>
                  </a:moveTo>
                  <a:cubicBezTo>
                    <a:pt x="155" y="0"/>
                    <a:pt x="130" y="6"/>
                    <a:pt x="105" y="20"/>
                  </a:cubicBezTo>
                  <a:cubicBezTo>
                    <a:pt x="31" y="57"/>
                    <a:pt x="1" y="149"/>
                    <a:pt x="38" y="229"/>
                  </a:cubicBezTo>
                  <a:cubicBezTo>
                    <a:pt x="64" y="281"/>
                    <a:pt x="121" y="312"/>
                    <a:pt x="179" y="312"/>
                  </a:cubicBezTo>
                  <a:cubicBezTo>
                    <a:pt x="202" y="312"/>
                    <a:pt x="225" y="307"/>
                    <a:pt x="246" y="296"/>
                  </a:cubicBezTo>
                  <a:cubicBezTo>
                    <a:pt x="320" y="253"/>
                    <a:pt x="351" y="161"/>
                    <a:pt x="314" y="87"/>
                  </a:cubicBezTo>
                  <a:cubicBezTo>
                    <a:pt x="289" y="32"/>
                    <a:pt x="236" y="0"/>
                    <a:pt x="180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0"/>
            <p:cNvSpPr/>
            <p:nvPr/>
          </p:nvSpPr>
          <p:spPr>
            <a:xfrm>
              <a:off x="3215989" y="3176269"/>
              <a:ext cx="50694" cy="92420"/>
            </a:xfrm>
            <a:custGeom>
              <a:avLst/>
              <a:gdLst/>
              <a:ahLst/>
              <a:cxnLst/>
              <a:rect l="l" t="t" r="r" b="b"/>
              <a:pathLst>
                <a:path w="554" h="1010" extrusionOk="0">
                  <a:moveTo>
                    <a:pt x="235" y="0"/>
                  </a:moveTo>
                  <a:cubicBezTo>
                    <a:pt x="227" y="0"/>
                    <a:pt x="218" y="1"/>
                    <a:pt x="210" y="2"/>
                  </a:cubicBezTo>
                  <a:lnTo>
                    <a:pt x="191" y="2"/>
                  </a:lnTo>
                  <a:cubicBezTo>
                    <a:pt x="117" y="15"/>
                    <a:pt x="50" y="76"/>
                    <a:pt x="44" y="156"/>
                  </a:cubicBezTo>
                  <a:cubicBezTo>
                    <a:pt x="1" y="525"/>
                    <a:pt x="222" y="838"/>
                    <a:pt x="339" y="967"/>
                  </a:cubicBezTo>
                  <a:cubicBezTo>
                    <a:pt x="360" y="995"/>
                    <a:pt x="391" y="1009"/>
                    <a:pt x="423" y="1009"/>
                  </a:cubicBezTo>
                  <a:cubicBezTo>
                    <a:pt x="447" y="1009"/>
                    <a:pt x="471" y="1001"/>
                    <a:pt x="492" y="985"/>
                  </a:cubicBezTo>
                  <a:cubicBezTo>
                    <a:pt x="498" y="985"/>
                    <a:pt x="498" y="985"/>
                    <a:pt x="498" y="979"/>
                  </a:cubicBezTo>
                  <a:cubicBezTo>
                    <a:pt x="547" y="942"/>
                    <a:pt x="554" y="875"/>
                    <a:pt x="523" y="826"/>
                  </a:cubicBezTo>
                  <a:cubicBezTo>
                    <a:pt x="375" y="611"/>
                    <a:pt x="382" y="365"/>
                    <a:pt x="406" y="211"/>
                  </a:cubicBezTo>
                  <a:cubicBezTo>
                    <a:pt x="423" y="103"/>
                    <a:pt x="340" y="0"/>
                    <a:pt x="235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0"/>
            <p:cNvSpPr/>
            <p:nvPr/>
          </p:nvSpPr>
          <p:spPr>
            <a:xfrm>
              <a:off x="3214891" y="3182217"/>
              <a:ext cx="42275" cy="81439"/>
            </a:xfrm>
            <a:custGeom>
              <a:avLst/>
              <a:gdLst/>
              <a:ahLst/>
              <a:cxnLst/>
              <a:rect l="l" t="t" r="r" b="b"/>
              <a:pathLst>
                <a:path w="462" h="890" extrusionOk="0">
                  <a:moveTo>
                    <a:pt x="201" y="1"/>
                  </a:moveTo>
                  <a:cubicBezTo>
                    <a:pt x="154" y="1"/>
                    <a:pt x="109" y="38"/>
                    <a:pt x="99" y="85"/>
                  </a:cubicBezTo>
                  <a:cubicBezTo>
                    <a:pt x="1" y="508"/>
                    <a:pt x="387" y="889"/>
                    <a:pt x="381" y="890"/>
                  </a:cubicBezTo>
                  <a:lnTo>
                    <a:pt x="381" y="890"/>
                  </a:lnTo>
                  <a:cubicBezTo>
                    <a:pt x="461" y="883"/>
                    <a:pt x="455" y="816"/>
                    <a:pt x="455" y="816"/>
                  </a:cubicBezTo>
                  <a:cubicBezTo>
                    <a:pt x="258" y="533"/>
                    <a:pt x="326" y="128"/>
                    <a:pt x="326" y="128"/>
                  </a:cubicBezTo>
                  <a:cubicBezTo>
                    <a:pt x="314" y="48"/>
                    <a:pt x="271" y="17"/>
                    <a:pt x="228" y="5"/>
                  </a:cubicBezTo>
                  <a:cubicBezTo>
                    <a:pt x="219" y="2"/>
                    <a:pt x="210" y="1"/>
                    <a:pt x="201" y="1"/>
                  </a:cubicBezTo>
                  <a:close/>
                  <a:moveTo>
                    <a:pt x="381" y="890"/>
                  </a:moveTo>
                  <a:cubicBezTo>
                    <a:pt x="381" y="890"/>
                    <a:pt x="381" y="890"/>
                    <a:pt x="381" y="890"/>
                  </a:cubicBezTo>
                  <a:cubicBezTo>
                    <a:pt x="381" y="890"/>
                    <a:pt x="381" y="890"/>
                    <a:pt x="381" y="89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0"/>
            <p:cNvSpPr/>
            <p:nvPr/>
          </p:nvSpPr>
          <p:spPr>
            <a:xfrm>
              <a:off x="3219374" y="3184688"/>
              <a:ext cx="16928" cy="26170"/>
            </a:xfrm>
            <a:custGeom>
              <a:avLst/>
              <a:gdLst/>
              <a:ahLst/>
              <a:cxnLst/>
              <a:rect l="l" t="t" r="r" b="b"/>
              <a:pathLst>
                <a:path w="185" h="286" extrusionOk="0">
                  <a:moveTo>
                    <a:pt x="106" y="1"/>
                  </a:moveTo>
                  <a:cubicBezTo>
                    <a:pt x="66" y="1"/>
                    <a:pt x="24" y="59"/>
                    <a:pt x="13" y="132"/>
                  </a:cubicBezTo>
                  <a:cubicBezTo>
                    <a:pt x="1" y="205"/>
                    <a:pt x="25" y="273"/>
                    <a:pt x="68" y="285"/>
                  </a:cubicBezTo>
                  <a:cubicBezTo>
                    <a:pt x="70" y="285"/>
                    <a:pt x="72" y="286"/>
                    <a:pt x="74" y="286"/>
                  </a:cubicBezTo>
                  <a:cubicBezTo>
                    <a:pt x="116" y="286"/>
                    <a:pt x="161" y="226"/>
                    <a:pt x="173" y="156"/>
                  </a:cubicBezTo>
                  <a:cubicBezTo>
                    <a:pt x="185" y="76"/>
                    <a:pt x="160" y="9"/>
                    <a:pt x="117" y="3"/>
                  </a:cubicBezTo>
                  <a:cubicBezTo>
                    <a:pt x="114" y="1"/>
                    <a:pt x="110" y="1"/>
                    <a:pt x="10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0"/>
            <p:cNvSpPr/>
            <p:nvPr/>
          </p:nvSpPr>
          <p:spPr>
            <a:xfrm>
              <a:off x="3155321" y="3246911"/>
              <a:ext cx="107427" cy="82721"/>
            </a:xfrm>
            <a:custGeom>
              <a:avLst/>
              <a:gdLst/>
              <a:ahLst/>
              <a:cxnLst/>
              <a:rect l="l" t="t" r="r" b="b"/>
              <a:pathLst>
                <a:path w="1174" h="904" extrusionOk="0">
                  <a:moveTo>
                    <a:pt x="586" y="374"/>
                  </a:moveTo>
                  <a:cubicBezTo>
                    <a:pt x="599" y="374"/>
                    <a:pt x="611" y="378"/>
                    <a:pt x="621" y="385"/>
                  </a:cubicBezTo>
                  <a:cubicBezTo>
                    <a:pt x="633" y="391"/>
                    <a:pt x="639" y="404"/>
                    <a:pt x="639" y="422"/>
                  </a:cubicBezTo>
                  <a:cubicBezTo>
                    <a:pt x="645" y="453"/>
                    <a:pt x="633" y="496"/>
                    <a:pt x="615" y="521"/>
                  </a:cubicBezTo>
                  <a:cubicBezTo>
                    <a:pt x="593" y="547"/>
                    <a:pt x="562" y="565"/>
                    <a:pt x="539" y="565"/>
                  </a:cubicBezTo>
                  <a:cubicBezTo>
                    <a:pt x="535" y="565"/>
                    <a:pt x="532" y="564"/>
                    <a:pt x="529" y="564"/>
                  </a:cubicBezTo>
                  <a:cubicBezTo>
                    <a:pt x="498" y="564"/>
                    <a:pt x="473" y="533"/>
                    <a:pt x="467" y="502"/>
                  </a:cubicBezTo>
                  <a:cubicBezTo>
                    <a:pt x="461" y="496"/>
                    <a:pt x="461" y="496"/>
                    <a:pt x="461" y="490"/>
                  </a:cubicBezTo>
                  <a:cubicBezTo>
                    <a:pt x="473" y="465"/>
                    <a:pt x="486" y="435"/>
                    <a:pt x="504" y="416"/>
                  </a:cubicBezTo>
                  <a:cubicBezTo>
                    <a:pt x="525" y="391"/>
                    <a:pt x="558" y="374"/>
                    <a:pt x="586" y="374"/>
                  </a:cubicBezTo>
                  <a:close/>
                  <a:moveTo>
                    <a:pt x="784" y="1"/>
                  </a:moveTo>
                  <a:cubicBezTo>
                    <a:pt x="766" y="1"/>
                    <a:pt x="749" y="2"/>
                    <a:pt x="731" y="4"/>
                  </a:cubicBezTo>
                  <a:cubicBezTo>
                    <a:pt x="565" y="29"/>
                    <a:pt x="418" y="152"/>
                    <a:pt x="357" y="324"/>
                  </a:cubicBezTo>
                  <a:cubicBezTo>
                    <a:pt x="338" y="379"/>
                    <a:pt x="326" y="428"/>
                    <a:pt x="332" y="478"/>
                  </a:cubicBezTo>
                  <a:cubicBezTo>
                    <a:pt x="320" y="508"/>
                    <a:pt x="314" y="533"/>
                    <a:pt x="307" y="564"/>
                  </a:cubicBezTo>
                  <a:cubicBezTo>
                    <a:pt x="289" y="631"/>
                    <a:pt x="271" y="693"/>
                    <a:pt x="234" y="736"/>
                  </a:cubicBezTo>
                  <a:cubicBezTo>
                    <a:pt x="213" y="756"/>
                    <a:pt x="181" y="771"/>
                    <a:pt x="153" y="771"/>
                  </a:cubicBezTo>
                  <a:cubicBezTo>
                    <a:pt x="139" y="771"/>
                    <a:pt x="127" y="768"/>
                    <a:pt x="117" y="760"/>
                  </a:cubicBezTo>
                  <a:cubicBezTo>
                    <a:pt x="105" y="749"/>
                    <a:pt x="90" y="742"/>
                    <a:pt x="74" y="742"/>
                  </a:cubicBezTo>
                  <a:cubicBezTo>
                    <a:pt x="56" y="742"/>
                    <a:pt x="38" y="750"/>
                    <a:pt x="25" y="766"/>
                  </a:cubicBezTo>
                  <a:cubicBezTo>
                    <a:pt x="0" y="791"/>
                    <a:pt x="6" y="834"/>
                    <a:pt x="31" y="858"/>
                  </a:cubicBezTo>
                  <a:cubicBezTo>
                    <a:pt x="67" y="890"/>
                    <a:pt x="110" y="903"/>
                    <a:pt x="152" y="903"/>
                  </a:cubicBezTo>
                  <a:cubicBezTo>
                    <a:pt x="217" y="903"/>
                    <a:pt x="281" y="872"/>
                    <a:pt x="326" y="828"/>
                  </a:cubicBezTo>
                  <a:cubicBezTo>
                    <a:pt x="375" y="779"/>
                    <a:pt x="400" y="717"/>
                    <a:pt x="418" y="656"/>
                  </a:cubicBezTo>
                  <a:cubicBezTo>
                    <a:pt x="443" y="674"/>
                    <a:pt x="473" y="693"/>
                    <a:pt x="510" y="693"/>
                  </a:cubicBezTo>
                  <a:cubicBezTo>
                    <a:pt x="520" y="694"/>
                    <a:pt x="529" y="695"/>
                    <a:pt x="538" y="695"/>
                  </a:cubicBezTo>
                  <a:cubicBezTo>
                    <a:pt x="602" y="695"/>
                    <a:pt x="665" y="659"/>
                    <a:pt x="713" y="600"/>
                  </a:cubicBezTo>
                  <a:cubicBezTo>
                    <a:pt x="756" y="551"/>
                    <a:pt x="780" y="471"/>
                    <a:pt x="768" y="404"/>
                  </a:cubicBezTo>
                  <a:cubicBezTo>
                    <a:pt x="762" y="355"/>
                    <a:pt x="737" y="305"/>
                    <a:pt x="694" y="275"/>
                  </a:cubicBezTo>
                  <a:cubicBezTo>
                    <a:pt x="665" y="254"/>
                    <a:pt x="633" y="244"/>
                    <a:pt x="600" y="244"/>
                  </a:cubicBezTo>
                  <a:cubicBezTo>
                    <a:pt x="584" y="244"/>
                    <a:pt x="569" y="246"/>
                    <a:pt x="553" y="250"/>
                  </a:cubicBezTo>
                  <a:cubicBezTo>
                    <a:pt x="608" y="189"/>
                    <a:pt x="676" y="146"/>
                    <a:pt x="750" y="133"/>
                  </a:cubicBezTo>
                  <a:cubicBezTo>
                    <a:pt x="762" y="132"/>
                    <a:pt x="775" y="131"/>
                    <a:pt x="788" y="131"/>
                  </a:cubicBezTo>
                  <a:cubicBezTo>
                    <a:pt x="898" y="131"/>
                    <a:pt x="1005" y="200"/>
                    <a:pt x="1038" y="293"/>
                  </a:cubicBezTo>
                  <a:cubicBezTo>
                    <a:pt x="1048" y="317"/>
                    <a:pt x="1073" y="334"/>
                    <a:pt x="1101" y="334"/>
                  </a:cubicBezTo>
                  <a:cubicBezTo>
                    <a:pt x="1109" y="334"/>
                    <a:pt x="1117" y="333"/>
                    <a:pt x="1124" y="330"/>
                  </a:cubicBezTo>
                  <a:cubicBezTo>
                    <a:pt x="1131" y="324"/>
                    <a:pt x="1143" y="318"/>
                    <a:pt x="1149" y="312"/>
                  </a:cubicBezTo>
                  <a:cubicBezTo>
                    <a:pt x="1167" y="293"/>
                    <a:pt x="1174" y="269"/>
                    <a:pt x="1161" y="244"/>
                  </a:cubicBezTo>
                  <a:cubicBezTo>
                    <a:pt x="1106" y="100"/>
                    <a:pt x="946" y="1"/>
                    <a:pt x="7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0"/>
            <p:cNvSpPr/>
            <p:nvPr/>
          </p:nvSpPr>
          <p:spPr>
            <a:xfrm>
              <a:off x="3149648" y="3185877"/>
              <a:ext cx="473996" cy="458532"/>
            </a:xfrm>
            <a:custGeom>
              <a:avLst/>
              <a:gdLst/>
              <a:ahLst/>
              <a:cxnLst/>
              <a:rect l="l" t="t" r="r" b="b"/>
              <a:pathLst>
                <a:path w="5180" h="5011" extrusionOk="0">
                  <a:moveTo>
                    <a:pt x="2429" y="0"/>
                  </a:moveTo>
                  <a:cubicBezTo>
                    <a:pt x="1930" y="0"/>
                    <a:pt x="1742" y="242"/>
                    <a:pt x="1672" y="395"/>
                  </a:cubicBezTo>
                  <a:cubicBezTo>
                    <a:pt x="1641" y="469"/>
                    <a:pt x="1635" y="518"/>
                    <a:pt x="1635" y="518"/>
                  </a:cubicBezTo>
                  <a:cubicBezTo>
                    <a:pt x="1592" y="524"/>
                    <a:pt x="1555" y="536"/>
                    <a:pt x="1518" y="549"/>
                  </a:cubicBezTo>
                  <a:cubicBezTo>
                    <a:pt x="1094" y="696"/>
                    <a:pt x="916" y="1028"/>
                    <a:pt x="849" y="1224"/>
                  </a:cubicBezTo>
                  <a:cubicBezTo>
                    <a:pt x="812" y="1329"/>
                    <a:pt x="806" y="1396"/>
                    <a:pt x="806" y="1396"/>
                  </a:cubicBezTo>
                  <a:cubicBezTo>
                    <a:pt x="769" y="1396"/>
                    <a:pt x="738" y="1403"/>
                    <a:pt x="707" y="1409"/>
                  </a:cubicBezTo>
                  <a:cubicBezTo>
                    <a:pt x="406" y="1489"/>
                    <a:pt x="314" y="1869"/>
                    <a:pt x="314" y="1869"/>
                  </a:cubicBezTo>
                  <a:cubicBezTo>
                    <a:pt x="1" y="3239"/>
                    <a:pt x="695" y="4204"/>
                    <a:pt x="1107" y="4640"/>
                  </a:cubicBezTo>
                  <a:cubicBezTo>
                    <a:pt x="1321" y="4866"/>
                    <a:pt x="1618" y="5010"/>
                    <a:pt x="1934" y="5010"/>
                  </a:cubicBezTo>
                  <a:cubicBezTo>
                    <a:pt x="1953" y="5010"/>
                    <a:pt x="1972" y="5010"/>
                    <a:pt x="1991" y="5009"/>
                  </a:cubicBezTo>
                  <a:cubicBezTo>
                    <a:pt x="2575" y="4984"/>
                    <a:pt x="2894" y="4517"/>
                    <a:pt x="3017" y="4302"/>
                  </a:cubicBezTo>
                  <a:cubicBezTo>
                    <a:pt x="3054" y="4229"/>
                    <a:pt x="3073" y="4186"/>
                    <a:pt x="3073" y="4186"/>
                  </a:cubicBezTo>
                  <a:cubicBezTo>
                    <a:pt x="3128" y="4186"/>
                    <a:pt x="3183" y="4186"/>
                    <a:pt x="3238" y="4173"/>
                  </a:cubicBezTo>
                  <a:cubicBezTo>
                    <a:pt x="3613" y="4112"/>
                    <a:pt x="3939" y="3768"/>
                    <a:pt x="3939" y="3768"/>
                  </a:cubicBezTo>
                  <a:cubicBezTo>
                    <a:pt x="4277" y="3418"/>
                    <a:pt x="4344" y="3129"/>
                    <a:pt x="4350" y="2957"/>
                  </a:cubicBezTo>
                  <a:cubicBezTo>
                    <a:pt x="4350" y="2834"/>
                    <a:pt x="4314" y="2760"/>
                    <a:pt x="4314" y="2760"/>
                  </a:cubicBezTo>
                  <a:cubicBezTo>
                    <a:pt x="4363" y="2760"/>
                    <a:pt x="4412" y="2754"/>
                    <a:pt x="4461" y="2736"/>
                  </a:cubicBezTo>
                  <a:cubicBezTo>
                    <a:pt x="4590" y="2693"/>
                    <a:pt x="4701" y="2607"/>
                    <a:pt x="4793" y="2502"/>
                  </a:cubicBezTo>
                  <a:cubicBezTo>
                    <a:pt x="5137" y="2115"/>
                    <a:pt x="5180" y="1544"/>
                    <a:pt x="4916" y="1089"/>
                  </a:cubicBezTo>
                  <a:cubicBezTo>
                    <a:pt x="4296" y="8"/>
                    <a:pt x="2547" y="2"/>
                    <a:pt x="2502" y="2"/>
                  </a:cubicBezTo>
                  <a:cubicBezTo>
                    <a:pt x="2502" y="2"/>
                    <a:pt x="2501" y="2"/>
                    <a:pt x="2501" y="2"/>
                  </a:cubicBezTo>
                  <a:cubicBezTo>
                    <a:pt x="2476" y="1"/>
                    <a:pt x="2452" y="0"/>
                    <a:pt x="2429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0"/>
            <p:cNvSpPr/>
            <p:nvPr/>
          </p:nvSpPr>
          <p:spPr>
            <a:xfrm>
              <a:off x="3316095" y="3199237"/>
              <a:ext cx="285679" cy="208814"/>
            </a:xfrm>
            <a:custGeom>
              <a:avLst/>
              <a:gdLst/>
              <a:ahLst/>
              <a:cxnLst/>
              <a:rect l="l" t="t" r="r" b="b"/>
              <a:pathLst>
                <a:path w="3122" h="2282" extrusionOk="0">
                  <a:moveTo>
                    <a:pt x="723" y="0"/>
                  </a:moveTo>
                  <a:cubicBezTo>
                    <a:pt x="638" y="0"/>
                    <a:pt x="551" y="3"/>
                    <a:pt x="461" y="9"/>
                  </a:cubicBezTo>
                  <a:cubicBezTo>
                    <a:pt x="461" y="9"/>
                    <a:pt x="105" y="46"/>
                    <a:pt x="0" y="317"/>
                  </a:cubicBezTo>
                  <a:cubicBezTo>
                    <a:pt x="0" y="317"/>
                    <a:pt x="1757" y="740"/>
                    <a:pt x="2421" y="2135"/>
                  </a:cubicBezTo>
                  <a:cubicBezTo>
                    <a:pt x="2466" y="2229"/>
                    <a:pt x="2557" y="2282"/>
                    <a:pt x="2649" y="2282"/>
                  </a:cubicBezTo>
                  <a:cubicBezTo>
                    <a:pt x="2707" y="2282"/>
                    <a:pt x="2766" y="2260"/>
                    <a:pt x="2814" y="2215"/>
                  </a:cubicBezTo>
                  <a:cubicBezTo>
                    <a:pt x="2974" y="2055"/>
                    <a:pt x="3121" y="1785"/>
                    <a:pt x="3017" y="1349"/>
                  </a:cubicBezTo>
                  <a:cubicBezTo>
                    <a:pt x="2925" y="968"/>
                    <a:pt x="2685" y="648"/>
                    <a:pt x="2353" y="439"/>
                  </a:cubicBezTo>
                  <a:cubicBezTo>
                    <a:pt x="2011" y="230"/>
                    <a:pt x="1471" y="0"/>
                    <a:pt x="72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0"/>
            <p:cNvSpPr/>
            <p:nvPr/>
          </p:nvSpPr>
          <p:spPr>
            <a:xfrm>
              <a:off x="3335768" y="3211682"/>
              <a:ext cx="239011" cy="156199"/>
            </a:xfrm>
            <a:custGeom>
              <a:avLst/>
              <a:gdLst/>
              <a:ahLst/>
              <a:cxnLst/>
              <a:rect l="l" t="t" r="r" b="b"/>
              <a:pathLst>
                <a:path w="2612" h="1707" extrusionOk="0">
                  <a:moveTo>
                    <a:pt x="667" y="0"/>
                  </a:moveTo>
                  <a:cubicBezTo>
                    <a:pt x="454" y="0"/>
                    <a:pt x="230" y="31"/>
                    <a:pt x="0" y="107"/>
                  </a:cubicBezTo>
                  <a:cubicBezTo>
                    <a:pt x="0" y="107"/>
                    <a:pt x="1321" y="310"/>
                    <a:pt x="2144" y="1600"/>
                  </a:cubicBezTo>
                  <a:cubicBezTo>
                    <a:pt x="2189" y="1671"/>
                    <a:pt x="2264" y="1707"/>
                    <a:pt x="2338" y="1707"/>
                  </a:cubicBezTo>
                  <a:cubicBezTo>
                    <a:pt x="2416" y="1707"/>
                    <a:pt x="2493" y="1667"/>
                    <a:pt x="2531" y="1587"/>
                  </a:cubicBezTo>
                  <a:cubicBezTo>
                    <a:pt x="2581" y="1471"/>
                    <a:pt x="2611" y="1317"/>
                    <a:pt x="2574" y="1114"/>
                  </a:cubicBezTo>
                  <a:cubicBezTo>
                    <a:pt x="2513" y="832"/>
                    <a:pt x="2329" y="592"/>
                    <a:pt x="2089" y="439"/>
                  </a:cubicBezTo>
                  <a:cubicBezTo>
                    <a:pt x="1785" y="248"/>
                    <a:pt x="1270" y="0"/>
                    <a:pt x="667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0"/>
            <p:cNvSpPr/>
            <p:nvPr/>
          </p:nvSpPr>
          <p:spPr>
            <a:xfrm>
              <a:off x="3236211" y="3251669"/>
              <a:ext cx="286868" cy="294829"/>
            </a:xfrm>
            <a:custGeom>
              <a:avLst/>
              <a:gdLst/>
              <a:ahLst/>
              <a:cxnLst/>
              <a:rect l="l" t="t" r="r" b="b"/>
              <a:pathLst>
                <a:path w="3135" h="3222" extrusionOk="0">
                  <a:moveTo>
                    <a:pt x="753" y="0"/>
                  </a:moveTo>
                  <a:cubicBezTo>
                    <a:pt x="555" y="0"/>
                    <a:pt x="360" y="81"/>
                    <a:pt x="222" y="235"/>
                  </a:cubicBezTo>
                  <a:cubicBezTo>
                    <a:pt x="222" y="235"/>
                    <a:pt x="216" y="241"/>
                    <a:pt x="216" y="241"/>
                  </a:cubicBezTo>
                  <a:cubicBezTo>
                    <a:pt x="38" y="450"/>
                    <a:pt x="1" y="751"/>
                    <a:pt x="111" y="997"/>
                  </a:cubicBezTo>
                  <a:cubicBezTo>
                    <a:pt x="726" y="2391"/>
                    <a:pt x="1445" y="2938"/>
                    <a:pt x="1844" y="3147"/>
                  </a:cubicBezTo>
                  <a:cubicBezTo>
                    <a:pt x="1941" y="3197"/>
                    <a:pt x="2047" y="3222"/>
                    <a:pt x="2154" y="3222"/>
                  </a:cubicBezTo>
                  <a:cubicBezTo>
                    <a:pt x="2257" y="3222"/>
                    <a:pt x="2362" y="3199"/>
                    <a:pt x="2458" y="3153"/>
                  </a:cubicBezTo>
                  <a:cubicBezTo>
                    <a:pt x="2796" y="2987"/>
                    <a:pt x="2962" y="2754"/>
                    <a:pt x="3036" y="2545"/>
                  </a:cubicBezTo>
                  <a:cubicBezTo>
                    <a:pt x="3134" y="2299"/>
                    <a:pt x="3109" y="2029"/>
                    <a:pt x="3005" y="1789"/>
                  </a:cubicBezTo>
                  <a:cubicBezTo>
                    <a:pt x="2618" y="917"/>
                    <a:pt x="1598" y="327"/>
                    <a:pt x="1076" y="75"/>
                  </a:cubicBezTo>
                  <a:cubicBezTo>
                    <a:pt x="973" y="25"/>
                    <a:pt x="863" y="0"/>
                    <a:pt x="753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0"/>
            <p:cNvSpPr/>
            <p:nvPr/>
          </p:nvSpPr>
          <p:spPr>
            <a:xfrm>
              <a:off x="3242983" y="3259172"/>
              <a:ext cx="247979" cy="255024"/>
            </a:xfrm>
            <a:custGeom>
              <a:avLst/>
              <a:gdLst/>
              <a:ahLst/>
              <a:cxnLst/>
              <a:rect l="l" t="t" r="r" b="b"/>
              <a:pathLst>
                <a:path w="2710" h="2787" extrusionOk="0">
                  <a:moveTo>
                    <a:pt x="643" y="1"/>
                  </a:moveTo>
                  <a:cubicBezTo>
                    <a:pt x="474" y="1"/>
                    <a:pt x="309" y="69"/>
                    <a:pt x="191" y="202"/>
                  </a:cubicBezTo>
                  <a:cubicBezTo>
                    <a:pt x="191" y="208"/>
                    <a:pt x="185" y="208"/>
                    <a:pt x="185" y="214"/>
                  </a:cubicBezTo>
                  <a:cubicBezTo>
                    <a:pt x="31" y="393"/>
                    <a:pt x="1" y="651"/>
                    <a:pt x="93" y="866"/>
                  </a:cubicBezTo>
                  <a:cubicBezTo>
                    <a:pt x="627" y="2070"/>
                    <a:pt x="1248" y="2543"/>
                    <a:pt x="1598" y="2721"/>
                  </a:cubicBezTo>
                  <a:cubicBezTo>
                    <a:pt x="1682" y="2765"/>
                    <a:pt x="1773" y="2786"/>
                    <a:pt x="1865" y="2786"/>
                  </a:cubicBezTo>
                  <a:cubicBezTo>
                    <a:pt x="1953" y="2786"/>
                    <a:pt x="2042" y="2766"/>
                    <a:pt x="2126" y="2727"/>
                  </a:cubicBezTo>
                  <a:cubicBezTo>
                    <a:pt x="2415" y="2586"/>
                    <a:pt x="2556" y="2389"/>
                    <a:pt x="2630" y="2205"/>
                  </a:cubicBezTo>
                  <a:cubicBezTo>
                    <a:pt x="2710" y="1996"/>
                    <a:pt x="2691" y="1757"/>
                    <a:pt x="2599" y="1548"/>
                  </a:cubicBezTo>
                  <a:cubicBezTo>
                    <a:pt x="2261" y="792"/>
                    <a:pt x="1383" y="288"/>
                    <a:pt x="928" y="67"/>
                  </a:cubicBezTo>
                  <a:cubicBezTo>
                    <a:pt x="837" y="23"/>
                    <a:pt x="740" y="1"/>
                    <a:pt x="643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0"/>
            <p:cNvSpPr/>
            <p:nvPr/>
          </p:nvSpPr>
          <p:spPr>
            <a:xfrm>
              <a:off x="3179478" y="3331553"/>
              <a:ext cx="220436" cy="295836"/>
            </a:xfrm>
            <a:custGeom>
              <a:avLst/>
              <a:gdLst/>
              <a:ahLst/>
              <a:cxnLst/>
              <a:rect l="l" t="t" r="r" b="b"/>
              <a:pathLst>
                <a:path w="2409" h="3233" extrusionOk="0">
                  <a:moveTo>
                    <a:pt x="510" y="1"/>
                  </a:moveTo>
                  <a:cubicBezTo>
                    <a:pt x="510" y="1"/>
                    <a:pt x="0" y="75"/>
                    <a:pt x="68" y="1064"/>
                  </a:cubicBezTo>
                  <a:cubicBezTo>
                    <a:pt x="105" y="1525"/>
                    <a:pt x="252" y="1967"/>
                    <a:pt x="492" y="2366"/>
                  </a:cubicBezTo>
                  <a:cubicBezTo>
                    <a:pt x="740" y="2773"/>
                    <a:pt x="1121" y="3233"/>
                    <a:pt x="1580" y="3233"/>
                  </a:cubicBezTo>
                  <a:cubicBezTo>
                    <a:pt x="1586" y="3233"/>
                    <a:pt x="1592" y="3233"/>
                    <a:pt x="1598" y="3232"/>
                  </a:cubicBezTo>
                  <a:cubicBezTo>
                    <a:pt x="1598" y="3232"/>
                    <a:pt x="1991" y="3232"/>
                    <a:pt x="2304" y="2858"/>
                  </a:cubicBezTo>
                  <a:cubicBezTo>
                    <a:pt x="2409" y="2729"/>
                    <a:pt x="2366" y="2538"/>
                    <a:pt x="2224" y="2465"/>
                  </a:cubicBezTo>
                  <a:cubicBezTo>
                    <a:pt x="1850" y="2274"/>
                    <a:pt x="1143" y="1697"/>
                    <a:pt x="510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0"/>
            <p:cNvSpPr/>
            <p:nvPr/>
          </p:nvSpPr>
          <p:spPr>
            <a:xfrm>
              <a:off x="3157517" y="3350952"/>
              <a:ext cx="200853" cy="264083"/>
            </a:xfrm>
            <a:custGeom>
              <a:avLst/>
              <a:gdLst/>
              <a:ahLst/>
              <a:cxnLst/>
              <a:rect l="l" t="t" r="r" b="b"/>
              <a:pathLst>
                <a:path w="2195" h="2886" extrusionOk="0">
                  <a:moveTo>
                    <a:pt x="631" y="0"/>
                  </a:moveTo>
                  <a:cubicBezTo>
                    <a:pt x="611" y="0"/>
                    <a:pt x="590" y="11"/>
                    <a:pt x="578" y="35"/>
                  </a:cubicBezTo>
                  <a:cubicBezTo>
                    <a:pt x="1" y="1196"/>
                    <a:pt x="1014" y="2369"/>
                    <a:pt x="1334" y="2701"/>
                  </a:cubicBezTo>
                  <a:cubicBezTo>
                    <a:pt x="1408" y="2775"/>
                    <a:pt x="1500" y="2836"/>
                    <a:pt x="1604" y="2867"/>
                  </a:cubicBezTo>
                  <a:cubicBezTo>
                    <a:pt x="1651" y="2879"/>
                    <a:pt x="1694" y="2885"/>
                    <a:pt x="1734" y="2885"/>
                  </a:cubicBezTo>
                  <a:cubicBezTo>
                    <a:pt x="1830" y="2885"/>
                    <a:pt x="1908" y="2852"/>
                    <a:pt x="1973" y="2799"/>
                  </a:cubicBezTo>
                  <a:cubicBezTo>
                    <a:pt x="2188" y="2633"/>
                    <a:pt x="2194" y="2302"/>
                    <a:pt x="1991" y="2117"/>
                  </a:cubicBezTo>
                  <a:cubicBezTo>
                    <a:pt x="1309" y="1491"/>
                    <a:pt x="830" y="397"/>
                    <a:pt x="689" y="35"/>
                  </a:cubicBezTo>
                  <a:cubicBezTo>
                    <a:pt x="676" y="13"/>
                    <a:pt x="654" y="0"/>
                    <a:pt x="631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0"/>
            <p:cNvSpPr/>
            <p:nvPr/>
          </p:nvSpPr>
          <p:spPr>
            <a:xfrm>
              <a:off x="3353703" y="3190270"/>
              <a:ext cx="77688" cy="50877"/>
            </a:xfrm>
            <a:custGeom>
              <a:avLst/>
              <a:gdLst/>
              <a:ahLst/>
              <a:cxnLst/>
              <a:rect l="l" t="t" r="r" b="b"/>
              <a:pathLst>
                <a:path w="849" h="556" extrusionOk="0">
                  <a:moveTo>
                    <a:pt x="371" y="1"/>
                  </a:moveTo>
                  <a:cubicBezTo>
                    <a:pt x="190" y="1"/>
                    <a:pt x="41" y="86"/>
                    <a:pt x="25" y="212"/>
                  </a:cubicBezTo>
                  <a:cubicBezTo>
                    <a:pt x="1" y="365"/>
                    <a:pt x="161" y="513"/>
                    <a:pt x="382" y="550"/>
                  </a:cubicBezTo>
                  <a:cubicBezTo>
                    <a:pt x="410" y="554"/>
                    <a:pt x="439" y="556"/>
                    <a:pt x="466" y="556"/>
                  </a:cubicBezTo>
                  <a:cubicBezTo>
                    <a:pt x="651" y="556"/>
                    <a:pt x="803" y="469"/>
                    <a:pt x="824" y="341"/>
                  </a:cubicBezTo>
                  <a:cubicBezTo>
                    <a:pt x="849" y="187"/>
                    <a:pt x="689" y="40"/>
                    <a:pt x="468" y="9"/>
                  </a:cubicBezTo>
                  <a:cubicBezTo>
                    <a:pt x="435" y="4"/>
                    <a:pt x="402" y="1"/>
                    <a:pt x="37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0"/>
            <p:cNvSpPr/>
            <p:nvPr/>
          </p:nvSpPr>
          <p:spPr>
            <a:xfrm>
              <a:off x="3436973" y="3208296"/>
              <a:ext cx="30380" cy="21961"/>
            </a:xfrm>
            <a:custGeom>
              <a:avLst/>
              <a:gdLst/>
              <a:ahLst/>
              <a:cxnLst/>
              <a:rect l="l" t="t" r="r" b="b"/>
              <a:pathLst>
                <a:path w="332" h="240" extrusionOk="0">
                  <a:moveTo>
                    <a:pt x="122" y="1"/>
                  </a:moveTo>
                  <a:cubicBezTo>
                    <a:pt x="80" y="1"/>
                    <a:pt x="45" y="17"/>
                    <a:pt x="31" y="46"/>
                  </a:cubicBezTo>
                  <a:cubicBezTo>
                    <a:pt x="0" y="95"/>
                    <a:pt x="43" y="175"/>
                    <a:pt x="117" y="211"/>
                  </a:cubicBezTo>
                  <a:cubicBezTo>
                    <a:pt x="149" y="230"/>
                    <a:pt x="184" y="240"/>
                    <a:pt x="215" y="240"/>
                  </a:cubicBezTo>
                  <a:cubicBezTo>
                    <a:pt x="255" y="240"/>
                    <a:pt x="290" y="224"/>
                    <a:pt x="307" y="193"/>
                  </a:cubicBezTo>
                  <a:cubicBezTo>
                    <a:pt x="332" y="144"/>
                    <a:pt x="295" y="70"/>
                    <a:pt x="215" y="27"/>
                  </a:cubicBezTo>
                  <a:cubicBezTo>
                    <a:pt x="184" y="9"/>
                    <a:pt x="151" y="1"/>
                    <a:pt x="12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0"/>
            <p:cNvSpPr/>
            <p:nvPr/>
          </p:nvSpPr>
          <p:spPr>
            <a:xfrm>
              <a:off x="3214342" y="3297879"/>
              <a:ext cx="231691" cy="281744"/>
            </a:xfrm>
            <a:custGeom>
              <a:avLst/>
              <a:gdLst/>
              <a:ahLst/>
              <a:cxnLst/>
              <a:rect l="l" t="t" r="r" b="b"/>
              <a:pathLst>
                <a:path w="2532" h="3079" extrusionOk="0">
                  <a:moveTo>
                    <a:pt x="142" y="0"/>
                  </a:moveTo>
                  <a:cubicBezTo>
                    <a:pt x="105" y="105"/>
                    <a:pt x="99" y="172"/>
                    <a:pt x="99" y="172"/>
                  </a:cubicBezTo>
                  <a:cubicBezTo>
                    <a:pt x="62" y="172"/>
                    <a:pt x="31" y="179"/>
                    <a:pt x="0" y="185"/>
                  </a:cubicBezTo>
                  <a:cubicBezTo>
                    <a:pt x="314" y="971"/>
                    <a:pt x="1069" y="2525"/>
                    <a:pt x="2310" y="3078"/>
                  </a:cubicBezTo>
                  <a:cubicBezTo>
                    <a:pt x="2347" y="3005"/>
                    <a:pt x="2366" y="2962"/>
                    <a:pt x="2366" y="2962"/>
                  </a:cubicBezTo>
                  <a:cubicBezTo>
                    <a:pt x="2421" y="2962"/>
                    <a:pt x="2476" y="2962"/>
                    <a:pt x="2531" y="2949"/>
                  </a:cubicBezTo>
                  <a:cubicBezTo>
                    <a:pt x="1229" y="2470"/>
                    <a:pt x="430" y="744"/>
                    <a:pt x="14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0"/>
            <p:cNvSpPr/>
            <p:nvPr/>
          </p:nvSpPr>
          <p:spPr>
            <a:xfrm>
              <a:off x="3288552" y="3221930"/>
              <a:ext cx="269299" cy="234527"/>
            </a:xfrm>
            <a:custGeom>
              <a:avLst/>
              <a:gdLst/>
              <a:ahLst/>
              <a:cxnLst/>
              <a:rect l="l" t="t" r="r" b="b"/>
              <a:pathLst>
                <a:path w="2943" h="2563" extrusionOk="0">
                  <a:moveTo>
                    <a:pt x="154" y="1"/>
                  </a:moveTo>
                  <a:cubicBezTo>
                    <a:pt x="123" y="69"/>
                    <a:pt x="117" y="118"/>
                    <a:pt x="117" y="118"/>
                  </a:cubicBezTo>
                  <a:cubicBezTo>
                    <a:pt x="74" y="130"/>
                    <a:pt x="37" y="142"/>
                    <a:pt x="0" y="155"/>
                  </a:cubicBezTo>
                  <a:cubicBezTo>
                    <a:pt x="682" y="382"/>
                    <a:pt x="2126" y="1033"/>
                    <a:pt x="2832" y="2563"/>
                  </a:cubicBezTo>
                  <a:cubicBezTo>
                    <a:pt x="2832" y="2440"/>
                    <a:pt x="2796" y="2366"/>
                    <a:pt x="2796" y="2366"/>
                  </a:cubicBezTo>
                  <a:cubicBezTo>
                    <a:pt x="2845" y="2366"/>
                    <a:pt x="2894" y="2360"/>
                    <a:pt x="2943" y="2342"/>
                  </a:cubicBezTo>
                  <a:cubicBezTo>
                    <a:pt x="2218" y="910"/>
                    <a:pt x="873" y="259"/>
                    <a:pt x="154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0"/>
            <p:cNvSpPr/>
            <p:nvPr/>
          </p:nvSpPr>
          <p:spPr>
            <a:xfrm>
              <a:off x="3042313" y="2643255"/>
              <a:ext cx="330059" cy="484976"/>
            </a:xfrm>
            <a:custGeom>
              <a:avLst/>
              <a:gdLst/>
              <a:ahLst/>
              <a:cxnLst/>
              <a:rect l="l" t="t" r="r" b="b"/>
              <a:pathLst>
                <a:path w="3607" h="5300" extrusionOk="0">
                  <a:moveTo>
                    <a:pt x="1989" y="1"/>
                  </a:moveTo>
                  <a:cubicBezTo>
                    <a:pt x="1915" y="1"/>
                    <a:pt x="1841" y="17"/>
                    <a:pt x="1770" y="52"/>
                  </a:cubicBezTo>
                  <a:cubicBezTo>
                    <a:pt x="633" y="618"/>
                    <a:pt x="0" y="1908"/>
                    <a:pt x="314" y="3192"/>
                  </a:cubicBezTo>
                  <a:cubicBezTo>
                    <a:pt x="622" y="4453"/>
                    <a:pt x="1748" y="5300"/>
                    <a:pt x="2993" y="5300"/>
                  </a:cubicBezTo>
                  <a:cubicBezTo>
                    <a:pt x="3016" y="5300"/>
                    <a:pt x="3038" y="5300"/>
                    <a:pt x="3060" y="5299"/>
                  </a:cubicBezTo>
                  <a:cubicBezTo>
                    <a:pt x="3379" y="5293"/>
                    <a:pt x="3607" y="4992"/>
                    <a:pt x="3533" y="4685"/>
                  </a:cubicBezTo>
                  <a:lnTo>
                    <a:pt x="2476" y="378"/>
                  </a:lnTo>
                  <a:cubicBezTo>
                    <a:pt x="2416" y="148"/>
                    <a:pt x="2208" y="1"/>
                    <a:pt x="1989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0"/>
            <p:cNvSpPr/>
            <p:nvPr/>
          </p:nvSpPr>
          <p:spPr>
            <a:xfrm>
              <a:off x="3073790" y="2669974"/>
              <a:ext cx="292450" cy="429067"/>
            </a:xfrm>
            <a:custGeom>
              <a:avLst/>
              <a:gdLst/>
              <a:ahLst/>
              <a:cxnLst/>
              <a:rect l="l" t="t" r="r" b="b"/>
              <a:pathLst>
                <a:path w="3196" h="4689" extrusionOk="0">
                  <a:moveTo>
                    <a:pt x="1765" y="1"/>
                  </a:moveTo>
                  <a:cubicBezTo>
                    <a:pt x="1699" y="1"/>
                    <a:pt x="1631" y="16"/>
                    <a:pt x="1567" y="49"/>
                  </a:cubicBezTo>
                  <a:cubicBezTo>
                    <a:pt x="566" y="547"/>
                    <a:pt x="0" y="1690"/>
                    <a:pt x="283" y="2826"/>
                  </a:cubicBezTo>
                  <a:cubicBezTo>
                    <a:pt x="555" y="3939"/>
                    <a:pt x="1553" y="4688"/>
                    <a:pt x="2656" y="4688"/>
                  </a:cubicBezTo>
                  <a:cubicBezTo>
                    <a:pt x="2674" y="4688"/>
                    <a:pt x="2692" y="4688"/>
                    <a:pt x="2710" y="4688"/>
                  </a:cubicBezTo>
                  <a:cubicBezTo>
                    <a:pt x="2992" y="4681"/>
                    <a:pt x="3195" y="4417"/>
                    <a:pt x="3127" y="4141"/>
                  </a:cubicBezTo>
                  <a:lnTo>
                    <a:pt x="2194" y="338"/>
                  </a:lnTo>
                  <a:cubicBezTo>
                    <a:pt x="2143" y="132"/>
                    <a:pt x="1960" y="1"/>
                    <a:pt x="1765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0"/>
            <p:cNvSpPr/>
            <p:nvPr/>
          </p:nvSpPr>
          <p:spPr>
            <a:xfrm>
              <a:off x="3154132" y="2686171"/>
              <a:ext cx="149702" cy="171572"/>
            </a:xfrm>
            <a:custGeom>
              <a:avLst/>
              <a:gdLst/>
              <a:ahLst/>
              <a:cxnLst/>
              <a:rect l="l" t="t" r="r" b="b"/>
              <a:pathLst>
                <a:path w="1636" h="1875" extrusionOk="0">
                  <a:moveTo>
                    <a:pt x="843" y="0"/>
                  </a:moveTo>
                  <a:cubicBezTo>
                    <a:pt x="796" y="0"/>
                    <a:pt x="748" y="9"/>
                    <a:pt x="701" y="26"/>
                  </a:cubicBezTo>
                  <a:cubicBezTo>
                    <a:pt x="419" y="136"/>
                    <a:pt x="247" y="321"/>
                    <a:pt x="142" y="499"/>
                  </a:cubicBezTo>
                  <a:cubicBezTo>
                    <a:pt x="1" y="745"/>
                    <a:pt x="93" y="1052"/>
                    <a:pt x="345" y="1187"/>
                  </a:cubicBezTo>
                  <a:lnTo>
                    <a:pt x="1635" y="1875"/>
                  </a:lnTo>
                  <a:lnTo>
                    <a:pt x="1254" y="321"/>
                  </a:lnTo>
                  <a:cubicBezTo>
                    <a:pt x="1205" y="129"/>
                    <a:pt x="1030" y="0"/>
                    <a:pt x="8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0"/>
            <p:cNvSpPr/>
            <p:nvPr/>
          </p:nvSpPr>
          <p:spPr>
            <a:xfrm>
              <a:off x="3172158" y="2698890"/>
              <a:ext cx="122068" cy="145401"/>
            </a:xfrm>
            <a:custGeom>
              <a:avLst/>
              <a:gdLst/>
              <a:ahLst/>
              <a:cxnLst/>
              <a:rect l="l" t="t" r="r" b="b"/>
              <a:pathLst>
                <a:path w="1334" h="1589" extrusionOk="0">
                  <a:moveTo>
                    <a:pt x="633" y="1"/>
                  </a:moveTo>
                  <a:cubicBezTo>
                    <a:pt x="581" y="1"/>
                    <a:pt x="529" y="12"/>
                    <a:pt x="480" y="34"/>
                  </a:cubicBezTo>
                  <a:cubicBezTo>
                    <a:pt x="283" y="133"/>
                    <a:pt x="160" y="280"/>
                    <a:pt x="87" y="421"/>
                  </a:cubicBezTo>
                  <a:cubicBezTo>
                    <a:pt x="1" y="587"/>
                    <a:pt x="56" y="790"/>
                    <a:pt x="216" y="894"/>
                  </a:cubicBezTo>
                  <a:lnTo>
                    <a:pt x="1334" y="1589"/>
                  </a:lnTo>
                  <a:lnTo>
                    <a:pt x="1014" y="298"/>
                  </a:lnTo>
                  <a:cubicBezTo>
                    <a:pt x="972" y="119"/>
                    <a:pt x="805" y="1"/>
                    <a:pt x="63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0"/>
            <p:cNvSpPr/>
            <p:nvPr/>
          </p:nvSpPr>
          <p:spPr>
            <a:xfrm>
              <a:off x="3188995" y="2714537"/>
              <a:ext cx="95714" cy="114564"/>
            </a:xfrm>
            <a:custGeom>
              <a:avLst/>
              <a:gdLst/>
              <a:ahLst/>
              <a:cxnLst/>
              <a:rect l="l" t="t" r="r" b="b"/>
              <a:pathLst>
                <a:path w="1046" h="1252" extrusionOk="0">
                  <a:moveTo>
                    <a:pt x="458" y="1"/>
                  </a:moveTo>
                  <a:cubicBezTo>
                    <a:pt x="425" y="1"/>
                    <a:pt x="391" y="6"/>
                    <a:pt x="357" y="17"/>
                  </a:cubicBezTo>
                  <a:cubicBezTo>
                    <a:pt x="179" y="72"/>
                    <a:pt x="87" y="207"/>
                    <a:pt x="44" y="330"/>
                  </a:cubicBezTo>
                  <a:cubicBezTo>
                    <a:pt x="1" y="447"/>
                    <a:pt x="50" y="576"/>
                    <a:pt x="154" y="650"/>
                  </a:cubicBezTo>
                  <a:lnTo>
                    <a:pt x="1045" y="1252"/>
                  </a:lnTo>
                  <a:lnTo>
                    <a:pt x="799" y="275"/>
                  </a:lnTo>
                  <a:cubicBezTo>
                    <a:pt x="759" y="113"/>
                    <a:pt x="614" y="1"/>
                    <a:pt x="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0"/>
            <p:cNvSpPr/>
            <p:nvPr/>
          </p:nvSpPr>
          <p:spPr>
            <a:xfrm>
              <a:off x="3224407" y="2696602"/>
              <a:ext cx="44014" cy="41177"/>
            </a:xfrm>
            <a:custGeom>
              <a:avLst/>
              <a:gdLst/>
              <a:ahLst/>
              <a:cxnLst/>
              <a:rect l="l" t="t" r="r" b="b"/>
              <a:pathLst>
                <a:path w="481" h="450" extrusionOk="0">
                  <a:moveTo>
                    <a:pt x="140" y="0"/>
                  </a:moveTo>
                  <a:cubicBezTo>
                    <a:pt x="110" y="0"/>
                    <a:pt x="83" y="9"/>
                    <a:pt x="62" y="29"/>
                  </a:cubicBezTo>
                  <a:cubicBezTo>
                    <a:pt x="1" y="84"/>
                    <a:pt x="25" y="219"/>
                    <a:pt x="124" y="330"/>
                  </a:cubicBezTo>
                  <a:cubicBezTo>
                    <a:pt x="191" y="406"/>
                    <a:pt x="274" y="450"/>
                    <a:pt x="340" y="450"/>
                  </a:cubicBezTo>
                  <a:cubicBezTo>
                    <a:pt x="371" y="450"/>
                    <a:pt x="398" y="441"/>
                    <a:pt x="419" y="422"/>
                  </a:cubicBezTo>
                  <a:cubicBezTo>
                    <a:pt x="480" y="366"/>
                    <a:pt x="455" y="225"/>
                    <a:pt x="357" y="121"/>
                  </a:cubicBezTo>
                  <a:cubicBezTo>
                    <a:pt x="289" y="44"/>
                    <a:pt x="207" y="0"/>
                    <a:pt x="140" y="0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0"/>
            <p:cNvSpPr/>
            <p:nvPr/>
          </p:nvSpPr>
          <p:spPr>
            <a:xfrm>
              <a:off x="3106366" y="2795427"/>
              <a:ext cx="200762" cy="116577"/>
            </a:xfrm>
            <a:custGeom>
              <a:avLst/>
              <a:gdLst/>
              <a:ahLst/>
              <a:cxnLst/>
              <a:rect l="l" t="t" r="r" b="b"/>
              <a:pathLst>
                <a:path w="2194" h="1274" extrusionOk="0">
                  <a:moveTo>
                    <a:pt x="486" y="0"/>
                  </a:moveTo>
                  <a:cubicBezTo>
                    <a:pt x="381" y="0"/>
                    <a:pt x="277" y="47"/>
                    <a:pt x="210" y="134"/>
                  </a:cubicBezTo>
                  <a:cubicBezTo>
                    <a:pt x="1" y="429"/>
                    <a:pt x="7" y="761"/>
                    <a:pt x="56" y="1000"/>
                  </a:cubicBezTo>
                  <a:cubicBezTo>
                    <a:pt x="93" y="1164"/>
                    <a:pt x="239" y="1274"/>
                    <a:pt x="396" y="1274"/>
                  </a:cubicBezTo>
                  <a:cubicBezTo>
                    <a:pt x="422" y="1274"/>
                    <a:pt x="448" y="1271"/>
                    <a:pt x="474" y="1265"/>
                  </a:cubicBezTo>
                  <a:lnTo>
                    <a:pt x="2194" y="841"/>
                  </a:lnTo>
                  <a:lnTo>
                    <a:pt x="652" y="42"/>
                  </a:lnTo>
                  <a:cubicBezTo>
                    <a:pt x="600" y="14"/>
                    <a:pt x="543" y="0"/>
                    <a:pt x="48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0"/>
            <p:cNvSpPr/>
            <p:nvPr/>
          </p:nvSpPr>
          <p:spPr>
            <a:xfrm>
              <a:off x="3117621" y="2804303"/>
              <a:ext cx="169284" cy="98276"/>
            </a:xfrm>
            <a:custGeom>
              <a:avLst/>
              <a:gdLst/>
              <a:ahLst/>
              <a:cxnLst/>
              <a:rect l="l" t="t" r="r" b="b"/>
              <a:pathLst>
                <a:path w="1850" h="1074" extrusionOk="0">
                  <a:moveTo>
                    <a:pt x="398" y="0"/>
                  </a:moveTo>
                  <a:cubicBezTo>
                    <a:pt x="311" y="0"/>
                    <a:pt x="226" y="40"/>
                    <a:pt x="173" y="117"/>
                  </a:cubicBezTo>
                  <a:cubicBezTo>
                    <a:pt x="44" y="295"/>
                    <a:pt x="7" y="529"/>
                    <a:pt x="1" y="725"/>
                  </a:cubicBezTo>
                  <a:cubicBezTo>
                    <a:pt x="1" y="923"/>
                    <a:pt x="154" y="1074"/>
                    <a:pt x="335" y="1074"/>
                  </a:cubicBezTo>
                  <a:cubicBezTo>
                    <a:pt x="362" y="1074"/>
                    <a:pt x="390" y="1070"/>
                    <a:pt x="418" y="1063"/>
                  </a:cubicBezTo>
                  <a:lnTo>
                    <a:pt x="1850" y="713"/>
                  </a:lnTo>
                  <a:lnTo>
                    <a:pt x="529" y="31"/>
                  </a:lnTo>
                  <a:cubicBezTo>
                    <a:pt x="488" y="10"/>
                    <a:pt x="443" y="0"/>
                    <a:pt x="39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0"/>
            <p:cNvSpPr/>
            <p:nvPr/>
          </p:nvSpPr>
          <p:spPr>
            <a:xfrm>
              <a:off x="3125674" y="2813545"/>
              <a:ext cx="144395" cy="80890"/>
            </a:xfrm>
            <a:custGeom>
              <a:avLst/>
              <a:gdLst/>
              <a:ahLst/>
              <a:cxnLst/>
              <a:rect l="l" t="t" r="r" b="b"/>
              <a:pathLst>
                <a:path w="1578" h="884" extrusionOk="0">
                  <a:moveTo>
                    <a:pt x="369" y="0"/>
                  </a:moveTo>
                  <a:cubicBezTo>
                    <a:pt x="281" y="0"/>
                    <a:pt x="195" y="46"/>
                    <a:pt x="152" y="127"/>
                  </a:cubicBezTo>
                  <a:cubicBezTo>
                    <a:pt x="91" y="231"/>
                    <a:pt x="35" y="379"/>
                    <a:pt x="17" y="575"/>
                  </a:cubicBezTo>
                  <a:cubicBezTo>
                    <a:pt x="1" y="744"/>
                    <a:pt x="138" y="883"/>
                    <a:pt x="302" y="883"/>
                  </a:cubicBezTo>
                  <a:cubicBezTo>
                    <a:pt x="324" y="883"/>
                    <a:pt x="345" y="881"/>
                    <a:pt x="367" y="876"/>
                  </a:cubicBezTo>
                  <a:lnTo>
                    <a:pt x="1577" y="606"/>
                  </a:lnTo>
                  <a:lnTo>
                    <a:pt x="484" y="28"/>
                  </a:lnTo>
                  <a:cubicBezTo>
                    <a:pt x="448" y="9"/>
                    <a:pt x="40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0"/>
            <p:cNvSpPr/>
            <p:nvPr/>
          </p:nvSpPr>
          <p:spPr>
            <a:xfrm>
              <a:off x="3124942" y="2803754"/>
              <a:ext cx="42275" cy="32484"/>
            </a:xfrm>
            <a:custGeom>
              <a:avLst/>
              <a:gdLst/>
              <a:ahLst/>
              <a:cxnLst/>
              <a:rect l="l" t="t" r="r" b="b"/>
              <a:pathLst>
                <a:path w="462" h="355" extrusionOk="0">
                  <a:moveTo>
                    <a:pt x="308" y="1"/>
                  </a:moveTo>
                  <a:cubicBezTo>
                    <a:pt x="258" y="1"/>
                    <a:pt x="201" y="19"/>
                    <a:pt x="148" y="55"/>
                  </a:cubicBezTo>
                  <a:cubicBezTo>
                    <a:pt x="43" y="129"/>
                    <a:pt x="0" y="240"/>
                    <a:pt x="50" y="307"/>
                  </a:cubicBezTo>
                  <a:cubicBezTo>
                    <a:pt x="73" y="339"/>
                    <a:pt x="110" y="354"/>
                    <a:pt x="155" y="354"/>
                  </a:cubicBezTo>
                  <a:cubicBezTo>
                    <a:pt x="205" y="354"/>
                    <a:pt x="264" y="334"/>
                    <a:pt x="320" y="295"/>
                  </a:cubicBezTo>
                  <a:cubicBezTo>
                    <a:pt x="418" y="221"/>
                    <a:pt x="461" y="111"/>
                    <a:pt x="412" y="43"/>
                  </a:cubicBezTo>
                  <a:cubicBezTo>
                    <a:pt x="389" y="15"/>
                    <a:pt x="352" y="1"/>
                    <a:pt x="308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0"/>
            <p:cNvSpPr/>
            <p:nvPr/>
          </p:nvSpPr>
          <p:spPr>
            <a:xfrm>
              <a:off x="3223309" y="2895899"/>
              <a:ext cx="129937" cy="190056"/>
            </a:xfrm>
            <a:custGeom>
              <a:avLst/>
              <a:gdLst/>
              <a:ahLst/>
              <a:cxnLst/>
              <a:rect l="l" t="t" r="r" b="b"/>
              <a:pathLst>
                <a:path w="1420" h="2077" extrusionOk="0">
                  <a:moveTo>
                    <a:pt x="977" y="1"/>
                  </a:moveTo>
                  <a:lnTo>
                    <a:pt x="154" y="1211"/>
                  </a:lnTo>
                  <a:cubicBezTo>
                    <a:pt x="1" y="1438"/>
                    <a:pt x="56" y="1764"/>
                    <a:pt x="295" y="1911"/>
                  </a:cubicBezTo>
                  <a:cubicBezTo>
                    <a:pt x="442" y="2002"/>
                    <a:pt x="629" y="2076"/>
                    <a:pt x="858" y="2076"/>
                  </a:cubicBezTo>
                  <a:cubicBezTo>
                    <a:pt x="908" y="2076"/>
                    <a:pt x="960" y="2073"/>
                    <a:pt x="1014" y="2065"/>
                  </a:cubicBezTo>
                  <a:cubicBezTo>
                    <a:pt x="1260" y="2034"/>
                    <a:pt x="1420" y="1795"/>
                    <a:pt x="1364" y="1555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0"/>
            <p:cNvSpPr/>
            <p:nvPr/>
          </p:nvSpPr>
          <p:spPr>
            <a:xfrm>
              <a:off x="3241336" y="2912187"/>
              <a:ext cx="103492" cy="162147"/>
            </a:xfrm>
            <a:custGeom>
              <a:avLst/>
              <a:gdLst/>
              <a:ahLst/>
              <a:cxnLst/>
              <a:rect l="l" t="t" r="r" b="b"/>
              <a:pathLst>
                <a:path w="1131" h="1772" extrusionOk="0">
                  <a:moveTo>
                    <a:pt x="756" y="1"/>
                  </a:moveTo>
                  <a:lnTo>
                    <a:pt x="92" y="1137"/>
                  </a:lnTo>
                  <a:cubicBezTo>
                    <a:pt x="0" y="1297"/>
                    <a:pt x="43" y="1512"/>
                    <a:pt x="197" y="1617"/>
                  </a:cubicBezTo>
                  <a:cubicBezTo>
                    <a:pt x="317" y="1697"/>
                    <a:pt x="480" y="1772"/>
                    <a:pt x="680" y="1772"/>
                  </a:cubicBezTo>
                  <a:cubicBezTo>
                    <a:pt x="695" y="1772"/>
                    <a:pt x="710" y="1771"/>
                    <a:pt x="725" y="1770"/>
                  </a:cubicBezTo>
                  <a:cubicBezTo>
                    <a:pt x="965" y="1764"/>
                    <a:pt x="1131" y="1531"/>
                    <a:pt x="1075" y="1291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0"/>
            <p:cNvSpPr/>
            <p:nvPr/>
          </p:nvSpPr>
          <p:spPr>
            <a:xfrm>
              <a:off x="3257074" y="2930213"/>
              <a:ext cx="78786" cy="130029"/>
            </a:xfrm>
            <a:custGeom>
              <a:avLst/>
              <a:gdLst/>
              <a:ahLst/>
              <a:cxnLst/>
              <a:rect l="l" t="t" r="r" b="b"/>
              <a:pathLst>
                <a:path w="861" h="1421" extrusionOk="0">
                  <a:moveTo>
                    <a:pt x="572" y="0"/>
                  </a:moveTo>
                  <a:lnTo>
                    <a:pt x="62" y="947"/>
                  </a:lnTo>
                  <a:cubicBezTo>
                    <a:pt x="0" y="1057"/>
                    <a:pt x="19" y="1198"/>
                    <a:pt x="111" y="1284"/>
                  </a:cubicBezTo>
                  <a:cubicBezTo>
                    <a:pt x="194" y="1352"/>
                    <a:pt x="309" y="1420"/>
                    <a:pt x="455" y="1420"/>
                  </a:cubicBezTo>
                  <a:cubicBezTo>
                    <a:pt x="480" y="1420"/>
                    <a:pt x="507" y="1418"/>
                    <a:pt x="535" y="1414"/>
                  </a:cubicBezTo>
                  <a:cubicBezTo>
                    <a:pt x="737" y="1377"/>
                    <a:pt x="860" y="1174"/>
                    <a:pt x="811" y="977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0"/>
            <p:cNvSpPr/>
            <p:nvPr/>
          </p:nvSpPr>
          <p:spPr>
            <a:xfrm>
              <a:off x="3310422" y="3023274"/>
              <a:ext cx="34406" cy="47766"/>
            </a:xfrm>
            <a:custGeom>
              <a:avLst/>
              <a:gdLst/>
              <a:ahLst/>
              <a:cxnLst/>
              <a:rect l="l" t="t" r="r" b="b"/>
              <a:pathLst>
                <a:path w="376" h="522" extrusionOk="0">
                  <a:moveTo>
                    <a:pt x="231" y="1"/>
                  </a:moveTo>
                  <a:cubicBezTo>
                    <a:pt x="150" y="1"/>
                    <a:pt x="65" y="90"/>
                    <a:pt x="32" y="224"/>
                  </a:cubicBezTo>
                  <a:cubicBezTo>
                    <a:pt x="1" y="360"/>
                    <a:pt x="38" y="495"/>
                    <a:pt x="124" y="519"/>
                  </a:cubicBezTo>
                  <a:cubicBezTo>
                    <a:pt x="131" y="521"/>
                    <a:pt x="138" y="522"/>
                    <a:pt x="145" y="522"/>
                  </a:cubicBezTo>
                  <a:cubicBezTo>
                    <a:pt x="224" y="522"/>
                    <a:pt x="305" y="428"/>
                    <a:pt x="339" y="298"/>
                  </a:cubicBezTo>
                  <a:cubicBezTo>
                    <a:pt x="376" y="157"/>
                    <a:pt x="339" y="22"/>
                    <a:pt x="253" y="3"/>
                  </a:cubicBezTo>
                  <a:cubicBezTo>
                    <a:pt x="245" y="2"/>
                    <a:pt x="238" y="1"/>
                    <a:pt x="231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0"/>
            <p:cNvSpPr/>
            <p:nvPr/>
          </p:nvSpPr>
          <p:spPr>
            <a:xfrm>
              <a:off x="3124393" y="2881350"/>
              <a:ext cx="185023" cy="144395"/>
            </a:xfrm>
            <a:custGeom>
              <a:avLst/>
              <a:gdLst/>
              <a:ahLst/>
              <a:cxnLst/>
              <a:rect l="l" t="t" r="r" b="b"/>
              <a:pathLst>
                <a:path w="2022" h="1578" extrusionOk="0">
                  <a:moveTo>
                    <a:pt x="2022" y="0"/>
                  </a:moveTo>
                  <a:lnTo>
                    <a:pt x="301" y="424"/>
                  </a:lnTo>
                  <a:cubicBezTo>
                    <a:pt x="117" y="473"/>
                    <a:pt x="0" y="664"/>
                    <a:pt x="56" y="848"/>
                  </a:cubicBezTo>
                  <a:cubicBezTo>
                    <a:pt x="123" y="1087"/>
                    <a:pt x="271" y="1382"/>
                    <a:pt x="590" y="1542"/>
                  </a:cubicBezTo>
                  <a:cubicBezTo>
                    <a:pt x="637" y="1566"/>
                    <a:pt x="687" y="1578"/>
                    <a:pt x="737" y="1578"/>
                  </a:cubicBezTo>
                  <a:cubicBezTo>
                    <a:pt x="851" y="1578"/>
                    <a:pt x="962" y="1519"/>
                    <a:pt x="1026" y="1425"/>
                  </a:cubicBezTo>
                  <a:lnTo>
                    <a:pt x="202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0"/>
            <p:cNvSpPr/>
            <p:nvPr/>
          </p:nvSpPr>
          <p:spPr>
            <a:xfrm>
              <a:off x="3132811" y="2893154"/>
              <a:ext cx="159768" cy="122342"/>
            </a:xfrm>
            <a:custGeom>
              <a:avLst/>
              <a:gdLst/>
              <a:ahLst/>
              <a:cxnLst/>
              <a:rect l="l" t="t" r="r" b="b"/>
              <a:pathLst>
                <a:path w="1746" h="1337" extrusionOk="0">
                  <a:moveTo>
                    <a:pt x="1745" y="0"/>
                  </a:moveTo>
                  <a:lnTo>
                    <a:pt x="320" y="356"/>
                  </a:lnTo>
                  <a:cubicBezTo>
                    <a:pt x="105" y="405"/>
                    <a:pt x="0" y="651"/>
                    <a:pt x="105" y="842"/>
                  </a:cubicBezTo>
                  <a:cubicBezTo>
                    <a:pt x="203" y="1020"/>
                    <a:pt x="344" y="1210"/>
                    <a:pt x="541" y="1309"/>
                  </a:cubicBezTo>
                  <a:cubicBezTo>
                    <a:pt x="579" y="1328"/>
                    <a:pt x="621" y="1337"/>
                    <a:pt x="662" y="1337"/>
                  </a:cubicBezTo>
                  <a:cubicBezTo>
                    <a:pt x="752" y="1337"/>
                    <a:pt x="842" y="1293"/>
                    <a:pt x="897" y="1216"/>
                  </a:cubicBezTo>
                  <a:lnTo>
                    <a:pt x="1745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0"/>
            <p:cNvSpPr/>
            <p:nvPr/>
          </p:nvSpPr>
          <p:spPr>
            <a:xfrm>
              <a:off x="3142968" y="2901572"/>
              <a:ext cx="134970" cy="103218"/>
            </a:xfrm>
            <a:custGeom>
              <a:avLst/>
              <a:gdLst/>
              <a:ahLst/>
              <a:cxnLst/>
              <a:rect l="l" t="t" r="r" b="b"/>
              <a:pathLst>
                <a:path w="1475" h="1128" extrusionOk="0">
                  <a:moveTo>
                    <a:pt x="1474" y="0"/>
                  </a:moveTo>
                  <a:lnTo>
                    <a:pt x="276" y="320"/>
                  </a:lnTo>
                  <a:cubicBezTo>
                    <a:pt x="92" y="369"/>
                    <a:pt x="0" y="590"/>
                    <a:pt x="104" y="750"/>
                  </a:cubicBezTo>
                  <a:cubicBezTo>
                    <a:pt x="215" y="916"/>
                    <a:pt x="332" y="1020"/>
                    <a:pt x="430" y="1088"/>
                  </a:cubicBezTo>
                  <a:cubicBezTo>
                    <a:pt x="473" y="1115"/>
                    <a:pt x="521" y="1128"/>
                    <a:pt x="568" y="1128"/>
                  </a:cubicBezTo>
                  <a:cubicBezTo>
                    <a:pt x="649" y="1128"/>
                    <a:pt x="728" y="1090"/>
                    <a:pt x="774" y="1020"/>
                  </a:cubicBezTo>
                  <a:lnTo>
                    <a:pt x="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0"/>
            <p:cNvSpPr/>
            <p:nvPr/>
          </p:nvSpPr>
          <p:spPr>
            <a:xfrm>
              <a:off x="3169870" y="2988868"/>
              <a:ext cx="42824" cy="27268"/>
            </a:xfrm>
            <a:custGeom>
              <a:avLst/>
              <a:gdLst/>
              <a:ahLst/>
              <a:cxnLst/>
              <a:rect l="l" t="t" r="r" b="b"/>
              <a:pathLst>
                <a:path w="468" h="298" extrusionOk="0">
                  <a:moveTo>
                    <a:pt x="202" y="1"/>
                  </a:moveTo>
                  <a:cubicBezTo>
                    <a:pt x="102" y="1"/>
                    <a:pt x="24" y="47"/>
                    <a:pt x="13" y="115"/>
                  </a:cubicBezTo>
                  <a:cubicBezTo>
                    <a:pt x="1" y="195"/>
                    <a:pt x="87" y="275"/>
                    <a:pt x="210" y="293"/>
                  </a:cubicBezTo>
                  <a:cubicBezTo>
                    <a:pt x="227" y="296"/>
                    <a:pt x="244" y="297"/>
                    <a:pt x="261" y="297"/>
                  </a:cubicBezTo>
                  <a:cubicBezTo>
                    <a:pt x="362" y="297"/>
                    <a:pt x="445" y="251"/>
                    <a:pt x="456" y="183"/>
                  </a:cubicBezTo>
                  <a:cubicBezTo>
                    <a:pt x="468" y="103"/>
                    <a:pt x="376" y="23"/>
                    <a:pt x="253" y="5"/>
                  </a:cubicBezTo>
                  <a:cubicBezTo>
                    <a:pt x="235" y="2"/>
                    <a:pt x="218" y="1"/>
                    <a:pt x="202" y="1"/>
                  </a:cubicBezTo>
                  <a:close/>
                </a:path>
              </a:pathLst>
            </a:cu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0"/>
            <p:cNvSpPr/>
            <p:nvPr/>
          </p:nvSpPr>
          <p:spPr>
            <a:xfrm>
              <a:off x="3681473" y="3192191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0"/>
                  </a:moveTo>
                  <a:cubicBezTo>
                    <a:pt x="259" y="0"/>
                    <a:pt x="1" y="258"/>
                    <a:pt x="1" y="578"/>
                  </a:cubicBezTo>
                  <a:cubicBezTo>
                    <a:pt x="1" y="897"/>
                    <a:pt x="259" y="1155"/>
                    <a:pt x="578" y="1155"/>
                  </a:cubicBezTo>
                  <a:cubicBezTo>
                    <a:pt x="897" y="1155"/>
                    <a:pt x="1156" y="897"/>
                    <a:pt x="1156" y="578"/>
                  </a:cubicBezTo>
                  <a:cubicBezTo>
                    <a:pt x="1156" y="258"/>
                    <a:pt x="897" y="0"/>
                    <a:pt x="57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0"/>
            <p:cNvSpPr/>
            <p:nvPr/>
          </p:nvSpPr>
          <p:spPr>
            <a:xfrm>
              <a:off x="3694375" y="3200061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7" y="0"/>
                    <a:pt x="1" y="191"/>
                    <a:pt x="1" y="437"/>
                  </a:cubicBezTo>
                  <a:cubicBezTo>
                    <a:pt x="1" y="676"/>
                    <a:pt x="197" y="873"/>
                    <a:pt x="437" y="873"/>
                  </a:cubicBezTo>
                  <a:cubicBezTo>
                    <a:pt x="683" y="873"/>
                    <a:pt x="873" y="676"/>
                    <a:pt x="873" y="437"/>
                  </a:cubicBezTo>
                  <a:cubicBezTo>
                    <a:pt x="873" y="191"/>
                    <a:pt x="683" y="0"/>
                    <a:pt x="43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0"/>
            <p:cNvSpPr/>
            <p:nvPr/>
          </p:nvSpPr>
          <p:spPr>
            <a:xfrm>
              <a:off x="3714689" y="3201159"/>
              <a:ext cx="49504" cy="49596"/>
            </a:xfrm>
            <a:custGeom>
              <a:avLst/>
              <a:gdLst/>
              <a:ahLst/>
              <a:cxnLst/>
              <a:rect l="l" t="t" r="r" b="b"/>
              <a:pathLst>
                <a:path w="541" h="542" extrusionOk="0">
                  <a:moveTo>
                    <a:pt x="270" y="1"/>
                  </a:moveTo>
                  <a:cubicBezTo>
                    <a:pt x="123" y="1"/>
                    <a:pt x="0" y="117"/>
                    <a:pt x="0" y="271"/>
                  </a:cubicBezTo>
                  <a:cubicBezTo>
                    <a:pt x="0" y="418"/>
                    <a:pt x="123" y="541"/>
                    <a:pt x="270" y="541"/>
                  </a:cubicBezTo>
                  <a:cubicBezTo>
                    <a:pt x="418" y="541"/>
                    <a:pt x="541" y="418"/>
                    <a:pt x="541" y="271"/>
                  </a:cubicBezTo>
                  <a:cubicBezTo>
                    <a:pt x="541" y="117"/>
                    <a:pt x="418" y="1"/>
                    <a:pt x="27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0"/>
            <p:cNvSpPr/>
            <p:nvPr/>
          </p:nvSpPr>
          <p:spPr>
            <a:xfrm>
              <a:off x="3080562" y="3153393"/>
              <a:ext cx="115845" cy="105597"/>
            </a:xfrm>
            <a:custGeom>
              <a:avLst/>
              <a:gdLst/>
              <a:ahLst/>
              <a:cxnLst/>
              <a:rect l="l" t="t" r="r" b="b"/>
              <a:pathLst>
                <a:path w="1266" h="1154" extrusionOk="0">
                  <a:moveTo>
                    <a:pt x="633" y="0"/>
                  </a:moveTo>
                  <a:cubicBezTo>
                    <a:pt x="484" y="0"/>
                    <a:pt x="335" y="56"/>
                    <a:pt x="221" y="166"/>
                  </a:cubicBezTo>
                  <a:cubicBezTo>
                    <a:pt x="0" y="394"/>
                    <a:pt x="0" y="762"/>
                    <a:pt x="221" y="983"/>
                  </a:cubicBezTo>
                  <a:cubicBezTo>
                    <a:pt x="335" y="1097"/>
                    <a:pt x="484" y="1154"/>
                    <a:pt x="633" y="1154"/>
                  </a:cubicBezTo>
                  <a:cubicBezTo>
                    <a:pt x="782" y="1154"/>
                    <a:pt x="931" y="1097"/>
                    <a:pt x="1045" y="983"/>
                  </a:cubicBezTo>
                  <a:cubicBezTo>
                    <a:pt x="1266" y="762"/>
                    <a:pt x="1266" y="394"/>
                    <a:pt x="1045" y="166"/>
                  </a:cubicBezTo>
                  <a:cubicBezTo>
                    <a:pt x="931" y="56"/>
                    <a:pt x="782" y="0"/>
                    <a:pt x="633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0"/>
            <p:cNvSpPr/>
            <p:nvPr/>
          </p:nvSpPr>
          <p:spPr>
            <a:xfrm>
              <a:off x="3098497" y="3160714"/>
              <a:ext cx="79975" cy="7988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437" y="0"/>
                  </a:moveTo>
                  <a:cubicBezTo>
                    <a:pt x="197" y="0"/>
                    <a:pt x="1" y="197"/>
                    <a:pt x="1" y="437"/>
                  </a:cubicBezTo>
                  <a:cubicBezTo>
                    <a:pt x="1" y="682"/>
                    <a:pt x="197" y="873"/>
                    <a:pt x="437" y="873"/>
                  </a:cubicBezTo>
                  <a:cubicBezTo>
                    <a:pt x="676" y="873"/>
                    <a:pt x="873" y="682"/>
                    <a:pt x="873" y="437"/>
                  </a:cubicBezTo>
                  <a:cubicBezTo>
                    <a:pt x="873" y="197"/>
                    <a:pt x="676" y="0"/>
                    <a:pt x="43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0"/>
            <p:cNvSpPr/>
            <p:nvPr/>
          </p:nvSpPr>
          <p:spPr>
            <a:xfrm>
              <a:off x="3118170" y="3161812"/>
              <a:ext cx="50145" cy="50145"/>
            </a:xfrm>
            <a:custGeom>
              <a:avLst/>
              <a:gdLst/>
              <a:ahLst/>
              <a:cxnLst/>
              <a:rect l="l" t="t" r="r" b="b"/>
              <a:pathLst>
                <a:path w="548" h="548" extrusionOk="0">
                  <a:moveTo>
                    <a:pt x="271" y="1"/>
                  </a:moveTo>
                  <a:cubicBezTo>
                    <a:pt x="124" y="1"/>
                    <a:pt x="1" y="124"/>
                    <a:pt x="1" y="277"/>
                  </a:cubicBezTo>
                  <a:cubicBezTo>
                    <a:pt x="1" y="425"/>
                    <a:pt x="124" y="547"/>
                    <a:pt x="271" y="547"/>
                  </a:cubicBezTo>
                  <a:cubicBezTo>
                    <a:pt x="425" y="547"/>
                    <a:pt x="547" y="425"/>
                    <a:pt x="547" y="277"/>
                  </a:cubicBezTo>
                  <a:cubicBezTo>
                    <a:pt x="547" y="124"/>
                    <a:pt x="425" y="1"/>
                    <a:pt x="271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0"/>
            <p:cNvSpPr/>
            <p:nvPr/>
          </p:nvSpPr>
          <p:spPr>
            <a:xfrm>
              <a:off x="3314356" y="3678996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1"/>
                  </a:moveTo>
                  <a:cubicBezTo>
                    <a:pt x="259" y="1"/>
                    <a:pt x="1" y="259"/>
                    <a:pt x="1" y="578"/>
                  </a:cubicBezTo>
                  <a:cubicBezTo>
                    <a:pt x="1" y="898"/>
                    <a:pt x="259" y="1156"/>
                    <a:pt x="578" y="1156"/>
                  </a:cubicBezTo>
                  <a:cubicBezTo>
                    <a:pt x="898" y="1156"/>
                    <a:pt x="1156" y="898"/>
                    <a:pt x="1156" y="578"/>
                  </a:cubicBezTo>
                  <a:cubicBezTo>
                    <a:pt x="1156" y="259"/>
                    <a:pt x="898" y="1"/>
                    <a:pt x="57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0"/>
            <p:cNvSpPr/>
            <p:nvPr/>
          </p:nvSpPr>
          <p:spPr>
            <a:xfrm>
              <a:off x="3327350" y="3686865"/>
              <a:ext cx="79884" cy="79975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6" y="1"/>
                  </a:moveTo>
                  <a:cubicBezTo>
                    <a:pt x="197" y="1"/>
                    <a:pt x="0" y="191"/>
                    <a:pt x="0" y="437"/>
                  </a:cubicBezTo>
                  <a:cubicBezTo>
                    <a:pt x="0" y="676"/>
                    <a:pt x="197" y="873"/>
                    <a:pt x="436" y="873"/>
                  </a:cubicBezTo>
                  <a:cubicBezTo>
                    <a:pt x="676" y="873"/>
                    <a:pt x="872" y="676"/>
                    <a:pt x="872" y="437"/>
                  </a:cubicBezTo>
                  <a:cubicBezTo>
                    <a:pt x="872" y="191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0"/>
            <p:cNvSpPr/>
            <p:nvPr/>
          </p:nvSpPr>
          <p:spPr>
            <a:xfrm>
              <a:off x="3347023" y="3687963"/>
              <a:ext cx="50053" cy="49596"/>
            </a:xfrm>
            <a:custGeom>
              <a:avLst/>
              <a:gdLst/>
              <a:ahLst/>
              <a:cxnLst/>
              <a:rect l="l" t="t" r="r" b="b"/>
              <a:pathLst>
                <a:path w="547" h="542" extrusionOk="0">
                  <a:moveTo>
                    <a:pt x="277" y="1"/>
                  </a:moveTo>
                  <a:cubicBezTo>
                    <a:pt x="123" y="1"/>
                    <a:pt x="0" y="118"/>
                    <a:pt x="0" y="271"/>
                  </a:cubicBezTo>
                  <a:cubicBezTo>
                    <a:pt x="0" y="419"/>
                    <a:pt x="123" y="542"/>
                    <a:pt x="277" y="542"/>
                  </a:cubicBezTo>
                  <a:cubicBezTo>
                    <a:pt x="424" y="542"/>
                    <a:pt x="547" y="419"/>
                    <a:pt x="547" y="271"/>
                  </a:cubicBezTo>
                  <a:cubicBezTo>
                    <a:pt x="547" y="118"/>
                    <a:pt x="424" y="1"/>
                    <a:pt x="27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0"/>
            <p:cNvSpPr/>
            <p:nvPr/>
          </p:nvSpPr>
          <p:spPr>
            <a:xfrm>
              <a:off x="3809122" y="3591334"/>
              <a:ext cx="105780" cy="105780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78" y="0"/>
                  </a:moveTo>
                  <a:cubicBezTo>
                    <a:pt x="258" y="0"/>
                    <a:pt x="0" y="258"/>
                    <a:pt x="0" y="578"/>
                  </a:cubicBezTo>
                  <a:cubicBezTo>
                    <a:pt x="0" y="897"/>
                    <a:pt x="258" y="1155"/>
                    <a:pt x="578" y="1155"/>
                  </a:cubicBezTo>
                  <a:cubicBezTo>
                    <a:pt x="897" y="1155"/>
                    <a:pt x="1155" y="897"/>
                    <a:pt x="1155" y="578"/>
                  </a:cubicBezTo>
                  <a:cubicBezTo>
                    <a:pt x="1155" y="258"/>
                    <a:pt x="897" y="0"/>
                    <a:pt x="578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0"/>
            <p:cNvSpPr/>
            <p:nvPr/>
          </p:nvSpPr>
          <p:spPr>
            <a:xfrm>
              <a:off x="3822024" y="3599204"/>
              <a:ext cx="79884" cy="79884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437" y="0"/>
                  </a:moveTo>
                  <a:cubicBezTo>
                    <a:pt x="197" y="0"/>
                    <a:pt x="0" y="197"/>
                    <a:pt x="0" y="437"/>
                  </a:cubicBezTo>
                  <a:cubicBezTo>
                    <a:pt x="0" y="676"/>
                    <a:pt x="197" y="873"/>
                    <a:pt x="437" y="873"/>
                  </a:cubicBezTo>
                  <a:cubicBezTo>
                    <a:pt x="676" y="873"/>
                    <a:pt x="873" y="676"/>
                    <a:pt x="873" y="437"/>
                  </a:cubicBezTo>
                  <a:cubicBezTo>
                    <a:pt x="873" y="197"/>
                    <a:pt x="676" y="0"/>
                    <a:pt x="43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0"/>
            <p:cNvSpPr/>
            <p:nvPr/>
          </p:nvSpPr>
          <p:spPr>
            <a:xfrm>
              <a:off x="3841698" y="3600302"/>
              <a:ext cx="50145" cy="49596"/>
            </a:xfrm>
            <a:custGeom>
              <a:avLst/>
              <a:gdLst/>
              <a:ahLst/>
              <a:cxnLst/>
              <a:rect l="l" t="t" r="r" b="b"/>
              <a:pathLst>
                <a:path w="548" h="542" extrusionOk="0">
                  <a:moveTo>
                    <a:pt x="277" y="1"/>
                  </a:moveTo>
                  <a:cubicBezTo>
                    <a:pt x="123" y="1"/>
                    <a:pt x="0" y="123"/>
                    <a:pt x="0" y="271"/>
                  </a:cubicBezTo>
                  <a:cubicBezTo>
                    <a:pt x="0" y="425"/>
                    <a:pt x="123" y="541"/>
                    <a:pt x="277" y="541"/>
                  </a:cubicBezTo>
                  <a:cubicBezTo>
                    <a:pt x="424" y="541"/>
                    <a:pt x="547" y="425"/>
                    <a:pt x="547" y="271"/>
                  </a:cubicBezTo>
                  <a:cubicBezTo>
                    <a:pt x="547" y="123"/>
                    <a:pt x="424" y="1"/>
                    <a:pt x="277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0"/>
            <p:cNvSpPr/>
            <p:nvPr/>
          </p:nvSpPr>
          <p:spPr>
            <a:xfrm>
              <a:off x="3649996" y="3304010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8" y="1"/>
                  </a:moveTo>
                  <a:cubicBezTo>
                    <a:pt x="173" y="1"/>
                    <a:pt x="1" y="173"/>
                    <a:pt x="1" y="382"/>
                  </a:cubicBezTo>
                  <a:cubicBezTo>
                    <a:pt x="1" y="597"/>
                    <a:pt x="173" y="769"/>
                    <a:pt x="388" y="769"/>
                  </a:cubicBezTo>
                  <a:cubicBezTo>
                    <a:pt x="596" y="769"/>
                    <a:pt x="768" y="597"/>
                    <a:pt x="768" y="382"/>
                  </a:cubicBezTo>
                  <a:cubicBezTo>
                    <a:pt x="768" y="173"/>
                    <a:pt x="596" y="1"/>
                    <a:pt x="388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0"/>
            <p:cNvSpPr/>
            <p:nvPr/>
          </p:nvSpPr>
          <p:spPr>
            <a:xfrm>
              <a:off x="3658963" y="3309134"/>
              <a:ext cx="52981" cy="52890"/>
            </a:xfrm>
            <a:custGeom>
              <a:avLst/>
              <a:gdLst/>
              <a:ahLst/>
              <a:cxnLst/>
              <a:rect l="l" t="t" r="r" b="b"/>
              <a:pathLst>
                <a:path w="579" h="578" extrusionOk="0">
                  <a:moveTo>
                    <a:pt x="290" y="0"/>
                  </a:moveTo>
                  <a:cubicBezTo>
                    <a:pt x="130" y="0"/>
                    <a:pt x="1" y="129"/>
                    <a:pt x="1" y="289"/>
                  </a:cubicBezTo>
                  <a:cubicBezTo>
                    <a:pt x="1" y="449"/>
                    <a:pt x="130" y="578"/>
                    <a:pt x="290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0"/>
            <p:cNvSpPr/>
            <p:nvPr/>
          </p:nvSpPr>
          <p:spPr>
            <a:xfrm>
              <a:off x="3671957" y="3309683"/>
              <a:ext cx="33216" cy="33216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78" y="0"/>
                  </a:moveTo>
                  <a:cubicBezTo>
                    <a:pt x="80" y="0"/>
                    <a:pt x="0" y="86"/>
                    <a:pt x="0" y="185"/>
                  </a:cubicBezTo>
                  <a:cubicBezTo>
                    <a:pt x="0" y="283"/>
                    <a:pt x="80" y="363"/>
                    <a:pt x="178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6"/>
                    <a:pt x="283" y="0"/>
                    <a:pt x="17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0"/>
            <p:cNvSpPr/>
            <p:nvPr/>
          </p:nvSpPr>
          <p:spPr>
            <a:xfrm>
              <a:off x="3906941" y="3535699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0"/>
                  </a:moveTo>
                  <a:cubicBezTo>
                    <a:pt x="172" y="0"/>
                    <a:pt x="0" y="172"/>
                    <a:pt x="0" y="381"/>
                  </a:cubicBezTo>
                  <a:cubicBezTo>
                    <a:pt x="0" y="596"/>
                    <a:pt x="172" y="768"/>
                    <a:pt x="381" y="768"/>
                  </a:cubicBezTo>
                  <a:cubicBezTo>
                    <a:pt x="590" y="768"/>
                    <a:pt x="768" y="596"/>
                    <a:pt x="768" y="381"/>
                  </a:cubicBezTo>
                  <a:cubicBezTo>
                    <a:pt x="768" y="172"/>
                    <a:pt x="590" y="0"/>
                    <a:pt x="381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0"/>
            <p:cNvSpPr/>
            <p:nvPr/>
          </p:nvSpPr>
          <p:spPr>
            <a:xfrm>
              <a:off x="3915359" y="3540732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0"/>
            <p:cNvSpPr/>
            <p:nvPr/>
          </p:nvSpPr>
          <p:spPr>
            <a:xfrm>
              <a:off x="3928261" y="3541281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85" y="1"/>
                  </a:moveTo>
                  <a:cubicBezTo>
                    <a:pt x="80" y="1"/>
                    <a:pt x="1" y="87"/>
                    <a:pt x="1" y="185"/>
                  </a:cubicBezTo>
                  <a:cubicBezTo>
                    <a:pt x="1" y="283"/>
                    <a:pt x="80" y="363"/>
                    <a:pt x="185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7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0"/>
            <p:cNvSpPr/>
            <p:nvPr/>
          </p:nvSpPr>
          <p:spPr>
            <a:xfrm>
              <a:off x="3393050" y="3098307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0"/>
                  </a:moveTo>
                  <a:cubicBezTo>
                    <a:pt x="173" y="0"/>
                    <a:pt x="1" y="172"/>
                    <a:pt x="1" y="387"/>
                  </a:cubicBezTo>
                  <a:cubicBezTo>
                    <a:pt x="1" y="596"/>
                    <a:pt x="173" y="768"/>
                    <a:pt x="382" y="768"/>
                  </a:cubicBezTo>
                  <a:cubicBezTo>
                    <a:pt x="597" y="768"/>
                    <a:pt x="769" y="596"/>
                    <a:pt x="769" y="387"/>
                  </a:cubicBezTo>
                  <a:cubicBezTo>
                    <a:pt x="769" y="172"/>
                    <a:pt x="597" y="0"/>
                    <a:pt x="382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0"/>
            <p:cNvSpPr/>
            <p:nvPr/>
          </p:nvSpPr>
          <p:spPr>
            <a:xfrm>
              <a:off x="3401560" y="3103340"/>
              <a:ext cx="53439" cy="52981"/>
            </a:xfrm>
            <a:custGeom>
              <a:avLst/>
              <a:gdLst/>
              <a:ahLst/>
              <a:cxnLst/>
              <a:rect l="l" t="t" r="r" b="b"/>
              <a:pathLst>
                <a:path w="584" h="579" extrusionOk="0">
                  <a:moveTo>
                    <a:pt x="289" y="1"/>
                  </a:moveTo>
                  <a:cubicBezTo>
                    <a:pt x="129" y="1"/>
                    <a:pt x="0" y="130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84" y="449"/>
                    <a:pt x="584" y="289"/>
                  </a:cubicBezTo>
                  <a:cubicBezTo>
                    <a:pt x="584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0"/>
            <p:cNvSpPr/>
            <p:nvPr/>
          </p:nvSpPr>
          <p:spPr>
            <a:xfrm>
              <a:off x="3415011" y="3103889"/>
              <a:ext cx="32667" cy="33308"/>
            </a:xfrm>
            <a:custGeom>
              <a:avLst/>
              <a:gdLst/>
              <a:ahLst/>
              <a:cxnLst/>
              <a:rect l="l" t="t" r="r" b="b"/>
              <a:pathLst>
                <a:path w="357" h="364" extrusionOk="0">
                  <a:moveTo>
                    <a:pt x="179" y="1"/>
                  </a:moveTo>
                  <a:cubicBezTo>
                    <a:pt x="80" y="1"/>
                    <a:pt x="1" y="87"/>
                    <a:pt x="1" y="185"/>
                  </a:cubicBezTo>
                  <a:cubicBezTo>
                    <a:pt x="1" y="283"/>
                    <a:pt x="80" y="363"/>
                    <a:pt x="179" y="363"/>
                  </a:cubicBezTo>
                  <a:cubicBezTo>
                    <a:pt x="277" y="363"/>
                    <a:pt x="357" y="283"/>
                    <a:pt x="357" y="185"/>
                  </a:cubicBezTo>
                  <a:cubicBezTo>
                    <a:pt x="357" y="87"/>
                    <a:pt x="277" y="1"/>
                    <a:pt x="17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0"/>
            <p:cNvSpPr/>
            <p:nvPr/>
          </p:nvSpPr>
          <p:spPr>
            <a:xfrm>
              <a:off x="3073241" y="3071863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1" y="1"/>
                  </a:moveTo>
                  <a:cubicBezTo>
                    <a:pt x="172" y="1"/>
                    <a:pt x="0" y="173"/>
                    <a:pt x="0" y="388"/>
                  </a:cubicBezTo>
                  <a:cubicBezTo>
                    <a:pt x="0" y="597"/>
                    <a:pt x="172" y="769"/>
                    <a:pt x="381" y="769"/>
                  </a:cubicBezTo>
                  <a:cubicBezTo>
                    <a:pt x="596" y="769"/>
                    <a:pt x="768" y="597"/>
                    <a:pt x="768" y="388"/>
                  </a:cubicBezTo>
                  <a:cubicBezTo>
                    <a:pt x="768" y="173"/>
                    <a:pt x="596" y="1"/>
                    <a:pt x="381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0"/>
            <p:cNvSpPr/>
            <p:nvPr/>
          </p:nvSpPr>
          <p:spPr>
            <a:xfrm>
              <a:off x="3081660" y="3077536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9"/>
                    <a:pt x="129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0"/>
            <p:cNvSpPr/>
            <p:nvPr/>
          </p:nvSpPr>
          <p:spPr>
            <a:xfrm>
              <a:off x="3094562" y="3078085"/>
              <a:ext cx="33308" cy="33216"/>
            </a:xfrm>
            <a:custGeom>
              <a:avLst/>
              <a:gdLst/>
              <a:ahLst/>
              <a:cxnLst/>
              <a:rect l="l" t="t" r="r" b="b"/>
              <a:pathLst>
                <a:path w="364" h="363" extrusionOk="0">
                  <a:moveTo>
                    <a:pt x="185" y="0"/>
                  </a:moveTo>
                  <a:cubicBezTo>
                    <a:pt x="81" y="0"/>
                    <a:pt x="1" y="80"/>
                    <a:pt x="1" y="178"/>
                  </a:cubicBezTo>
                  <a:cubicBezTo>
                    <a:pt x="1" y="277"/>
                    <a:pt x="81" y="363"/>
                    <a:pt x="185" y="363"/>
                  </a:cubicBezTo>
                  <a:cubicBezTo>
                    <a:pt x="283" y="363"/>
                    <a:pt x="363" y="277"/>
                    <a:pt x="363" y="178"/>
                  </a:cubicBezTo>
                  <a:cubicBezTo>
                    <a:pt x="363" y="80"/>
                    <a:pt x="283" y="0"/>
                    <a:pt x="18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0"/>
            <p:cNvSpPr/>
            <p:nvPr/>
          </p:nvSpPr>
          <p:spPr>
            <a:xfrm>
              <a:off x="3104719" y="2581123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7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596"/>
                    <a:pt x="172" y="768"/>
                    <a:pt x="387" y="768"/>
                  </a:cubicBezTo>
                  <a:cubicBezTo>
                    <a:pt x="596" y="768"/>
                    <a:pt x="768" y="596"/>
                    <a:pt x="768" y="387"/>
                  </a:cubicBezTo>
                  <a:cubicBezTo>
                    <a:pt x="768" y="172"/>
                    <a:pt x="596" y="0"/>
                    <a:pt x="387" y="0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0"/>
            <p:cNvSpPr/>
            <p:nvPr/>
          </p:nvSpPr>
          <p:spPr>
            <a:xfrm>
              <a:off x="3113687" y="2586156"/>
              <a:ext cx="52981" cy="52981"/>
            </a:xfrm>
            <a:custGeom>
              <a:avLst/>
              <a:gdLst/>
              <a:ahLst/>
              <a:cxnLst/>
              <a:rect l="l" t="t" r="r" b="b"/>
              <a:pathLst>
                <a:path w="579" h="579" extrusionOk="0">
                  <a:moveTo>
                    <a:pt x="289" y="1"/>
                  </a:moveTo>
                  <a:cubicBezTo>
                    <a:pt x="130" y="1"/>
                    <a:pt x="1" y="130"/>
                    <a:pt x="1" y="289"/>
                  </a:cubicBezTo>
                  <a:cubicBezTo>
                    <a:pt x="1" y="449"/>
                    <a:pt x="130" y="578"/>
                    <a:pt x="289" y="578"/>
                  </a:cubicBezTo>
                  <a:cubicBezTo>
                    <a:pt x="449" y="578"/>
                    <a:pt x="578" y="449"/>
                    <a:pt x="578" y="289"/>
                  </a:cubicBezTo>
                  <a:cubicBezTo>
                    <a:pt x="578" y="130"/>
                    <a:pt x="449" y="1"/>
                    <a:pt x="28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0"/>
            <p:cNvSpPr/>
            <p:nvPr/>
          </p:nvSpPr>
          <p:spPr>
            <a:xfrm>
              <a:off x="3126589" y="2586705"/>
              <a:ext cx="33308" cy="33308"/>
            </a:xfrm>
            <a:custGeom>
              <a:avLst/>
              <a:gdLst/>
              <a:ahLst/>
              <a:cxnLst/>
              <a:rect l="l" t="t" r="r" b="b"/>
              <a:pathLst>
                <a:path w="364" h="364" extrusionOk="0">
                  <a:moveTo>
                    <a:pt x="185" y="1"/>
                  </a:moveTo>
                  <a:cubicBezTo>
                    <a:pt x="81" y="1"/>
                    <a:pt x="1" y="87"/>
                    <a:pt x="1" y="185"/>
                  </a:cubicBezTo>
                  <a:cubicBezTo>
                    <a:pt x="1" y="283"/>
                    <a:pt x="81" y="363"/>
                    <a:pt x="185" y="363"/>
                  </a:cubicBezTo>
                  <a:cubicBezTo>
                    <a:pt x="283" y="363"/>
                    <a:pt x="363" y="283"/>
                    <a:pt x="363" y="185"/>
                  </a:cubicBezTo>
                  <a:cubicBezTo>
                    <a:pt x="363" y="87"/>
                    <a:pt x="283" y="1"/>
                    <a:pt x="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0"/>
            <p:cNvSpPr/>
            <p:nvPr/>
          </p:nvSpPr>
          <p:spPr>
            <a:xfrm>
              <a:off x="3667381" y="2762668"/>
              <a:ext cx="70367" cy="70367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382" y="1"/>
                  </a:moveTo>
                  <a:cubicBezTo>
                    <a:pt x="173" y="1"/>
                    <a:pt x="1" y="173"/>
                    <a:pt x="1" y="388"/>
                  </a:cubicBezTo>
                  <a:cubicBezTo>
                    <a:pt x="1" y="597"/>
                    <a:pt x="173" y="769"/>
                    <a:pt x="382" y="769"/>
                  </a:cubicBezTo>
                  <a:cubicBezTo>
                    <a:pt x="597" y="769"/>
                    <a:pt x="769" y="597"/>
                    <a:pt x="769" y="388"/>
                  </a:cubicBezTo>
                  <a:cubicBezTo>
                    <a:pt x="769" y="173"/>
                    <a:pt x="597" y="1"/>
                    <a:pt x="382" y="1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0"/>
            <p:cNvSpPr/>
            <p:nvPr/>
          </p:nvSpPr>
          <p:spPr>
            <a:xfrm>
              <a:off x="3675891" y="2767793"/>
              <a:ext cx="52890" cy="52890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9" y="0"/>
                  </a:moveTo>
                  <a:cubicBezTo>
                    <a:pt x="129" y="0"/>
                    <a:pt x="0" y="129"/>
                    <a:pt x="0" y="289"/>
                  </a:cubicBezTo>
                  <a:cubicBezTo>
                    <a:pt x="0" y="448"/>
                    <a:pt x="129" y="578"/>
                    <a:pt x="289" y="578"/>
                  </a:cubicBezTo>
                  <a:cubicBezTo>
                    <a:pt x="449" y="578"/>
                    <a:pt x="578" y="448"/>
                    <a:pt x="578" y="289"/>
                  </a:cubicBezTo>
                  <a:cubicBezTo>
                    <a:pt x="578" y="129"/>
                    <a:pt x="449" y="0"/>
                    <a:pt x="2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0"/>
            <p:cNvSpPr/>
            <p:nvPr/>
          </p:nvSpPr>
          <p:spPr>
            <a:xfrm>
              <a:off x="3688794" y="2768342"/>
              <a:ext cx="33216" cy="33216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85" y="0"/>
                  </a:moveTo>
                  <a:cubicBezTo>
                    <a:pt x="80" y="0"/>
                    <a:pt x="0" y="86"/>
                    <a:pt x="0" y="184"/>
                  </a:cubicBezTo>
                  <a:cubicBezTo>
                    <a:pt x="0" y="283"/>
                    <a:pt x="80" y="363"/>
                    <a:pt x="185" y="363"/>
                  </a:cubicBezTo>
                  <a:cubicBezTo>
                    <a:pt x="283" y="363"/>
                    <a:pt x="363" y="283"/>
                    <a:pt x="363" y="184"/>
                  </a:cubicBezTo>
                  <a:cubicBezTo>
                    <a:pt x="363" y="86"/>
                    <a:pt x="283" y="0"/>
                    <a:pt x="185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0"/>
            <p:cNvSpPr/>
            <p:nvPr/>
          </p:nvSpPr>
          <p:spPr>
            <a:xfrm>
              <a:off x="3837763" y="2775662"/>
              <a:ext cx="346346" cy="715661"/>
            </a:xfrm>
            <a:custGeom>
              <a:avLst/>
              <a:gdLst/>
              <a:ahLst/>
              <a:cxnLst/>
              <a:rect l="l" t="t" r="r" b="b"/>
              <a:pathLst>
                <a:path w="3785" h="7821" extrusionOk="0">
                  <a:moveTo>
                    <a:pt x="197" y="0"/>
                  </a:moveTo>
                  <a:cubicBezTo>
                    <a:pt x="68" y="571"/>
                    <a:pt x="0" y="1167"/>
                    <a:pt x="0" y="1782"/>
                  </a:cubicBezTo>
                  <a:cubicBezTo>
                    <a:pt x="0" y="4190"/>
                    <a:pt x="1057" y="6352"/>
                    <a:pt x="2740" y="7821"/>
                  </a:cubicBezTo>
                  <a:lnTo>
                    <a:pt x="3785" y="6383"/>
                  </a:lnTo>
                  <a:cubicBezTo>
                    <a:pt x="2544" y="5240"/>
                    <a:pt x="1770" y="3600"/>
                    <a:pt x="1770" y="1782"/>
                  </a:cubicBezTo>
                  <a:cubicBezTo>
                    <a:pt x="1770" y="1358"/>
                    <a:pt x="1807" y="946"/>
                    <a:pt x="1887" y="547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8" name="Google Shape;1288;p20"/>
          <p:cNvSpPr txBox="1"/>
          <p:nvPr/>
        </p:nvSpPr>
        <p:spPr>
          <a:xfrm flipH="1">
            <a:off x="6629089" y="1490848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9" name="Google Shape;1289;p20"/>
          <p:cNvSpPr txBox="1"/>
          <p:nvPr/>
        </p:nvSpPr>
        <p:spPr>
          <a:xfrm flipH="1">
            <a:off x="6631236" y="3823102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0" name="Google Shape;1290;p20"/>
          <p:cNvSpPr txBox="1"/>
          <p:nvPr/>
        </p:nvSpPr>
        <p:spPr>
          <a:xfrm flipH="1">
            <a:off x="661775" y="1970153"/>
            <a:ext cx="18531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37150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It’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1" name="Google Shape;1291;p20"/>
          <p:cNvSpPr txBox="1"/>
          <p:nvPr/>
        </p:nvSpPr>
        <p:spPr>
          <a:xfrm flipH="1">
            <a:off x="6629089" y="2656978"/>
            <a:ext cx="18510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2" name="Google Shape;1292;p20"/>
          <p:cNvSpPr txBox="1"/>
          <p:nvPr/>
        </p:nvSpPr>
        <p:spPr>
          <a:xfrm flipH="1">
            <a:off x="661775" y="3343776"/>
            <a:ext cx="1853100" cy="586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37150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Mars is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 cold place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1" name="Google Shape;7971;p47"/>
          <p:cNvSpPr/>
          <p:nvPr/>
        </p:nvSpPr>
        <p:spPr>
          <a:xfrm>
            <a:off x="3386948" y="6650794"/>
            <a:ext cx="109359" cy="126818"/>
          </a:xfrm>
          <a:custGeom>
            <a:avLst/>
            <a:gdLst/>
            <a:ahLst/>
            <a:cxnLst/>
            <a:rect l="l" t="t" r="r" b="b"/>
            <a:pathLst>
              <a:path w="9890" h="11469" fill="none" extrusionOk="0">
                <a:moveTo>
                  <a:pt x="5787" y="5735"/>
                </a:moveTo>
                <a:lnTo>
                  <a:pt x="7418" y="3473"/>
                </a:lnTo>
                <a:lnTo>
                  <a:pt x="9890" y="1"/>
                </a:lnTo>
                <a:lnTo>
                  <a:pt x="4945" y="1"/>
                </a:lnTo>
                <a:lnTo>
                  <a:pt x="0" y="1"/>
                </a:lnTo>
                <a:lnTo>
                  <a:pt x="2473" y="3473"/>
                </a:lnTo>
                <a:lnTo>
                  <a:pt x="4051" y="5735"/>
                </a:lnTo>
                <a:lnTo>
                  <a:pt x="2473" y="7997"/>
                </a:lnTo>
                <a:lnTo>
                  <a:pt x="0" y="11469"/>
                </a:lnTo>
                <a:lnTo>
                  <a:pt x="4945" y="11469"/>
                </a:lnTo>
                <a:lnTo>
                  <a:pt x="9890" y="11469"/>
                </a:lnTo>
                <a:lnTo>
                  <a:pt x="7418" y="7997"/>
                </a:lnTo>
                <a:close/>
              </a:path>
            </a:pathLst>
          </a:custGeom>
          <a:noFill/>
          <a:ln w="79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2" name="Google Shape;7972;p47"/>
          <p:cNvSpPr/>
          <p:nvPr/>
        </p:nvSpPr>
        <p:spPr>
          <a:xfrm>
            <a:off x="3414283" y="6720604"/>
            <a:ext cx="54104" cy="37817"/>
          </a:xfrm>
          <a:custGeom>
            <a:avLst/>
            <a:gdLst/>
            <a:ahLst/>
            <a:cxnLst/>
            <a:rect l="l" t="t" r="r" b="b"/>
            <a:pathLst>
              <a:path w="4893" h="3420" extrusionOk="0">
                <a:moveTo>
                  <a:pt x="2473" y="0"/>
                </a:moveTo>
                <a:lnTo>
                  <a:pt x="1263" y="1684"/>
                </a:lnTo>
                <a:lnTo>
                  <a:pt x="1" y="3420"/>
                </a:lnTo>
                <a:lnTo>
                  <a:pt x="4893" y="3420"/>
                </a:lnTo>
                <a:lnTo>
                  <a:pt x="3683" y="1684"/>
                </a:lnTo>
                <a:lnTo>
                  <a:pt x="24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3" name="Google Shape;7973;p47"/>
          <p:cNvSpPr/>
          <p:nvPr/>
        </p:nvSpPr>
        <p:spPr>
          <a:xfrm>
            <a:off x="3414870" y="6670577"/>
            <a:ext cx="52943" cy="37231"/>
          </a:xfrm>
          <a:custGeom>
            <a:avLst/>
            <a:gdLst/>
            <a:ahLst/>
            <a:cxnLst/>
            <a:rect l="l" t="t" r="r" b="b"/>
            <a:pathLst>
              <a:path w="4788" h="3367" extrusionOk="0">
                <a:moveTo>
                  <a:pt x="0" y="0"/>
                </a:moveTo>
                <a:lnTo>
                  <a:pt x="1210" y="1684"/>
                </a:lnTo>
                <a:lnTo>
                  <a:pt x="2420" y="3367"/>
                </a:lnTo>
                <a:lnTo>
                  <a:pt x="3630" y="1684"/>
                </a:lnTo>
                <a:lnTo>
                  <a:pt x="47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4" name="Google Shape;7974;p47"/>
          <p:cNvSpPr/>
          <p:nvPr/>
        </p:nvSpPr>
        <p:spPr>
          <a:xfrm>
            <a:off x="1122705" y="6636253"/>
            <a:ext cx="79116" cy="155900"/>
          </a:xfrm>
          <a:custGeom>
            <a:avLst/>
            <a:gdLst/>
            <a:ahLst/>
            <a:cxnLst/>
            <a:rect l="l" t="t" r="r" b="b"/>
            <a:pathLst>
              <a:path w="7155" h="14099" extrusionOk="0">
                <a:moveTo>
                  <a:pt x="0" y="1"/>
                </a:moveTo>
                <a:lnTo>
                  <a:pt x="0" y="14099"/>
                </a:lnTo>
                <a:lnTo>
                  <a:pt x="7155" y="14099"/>
                </a:lnTo>
                <a:lnTo>
                  <a:pt x="715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5" name="Google Shape;7975;p47"/>
          <p:cNvSpPr/>
          <p:nvPr/>
        </p:nvSpPr>
        <p:spPr>
          <a:xfrm>
            <a:off x="1084311" y="6674647"/>
            <a:ext cx="155900" cy="79702"/>
          </a:xfrm>
          <a:custGeom>
            <a:avLst/>
            <a:gdLst/>
            <a:ahLst/>
            <a:cxnLst/>
            <a:rect l="l" t="t" r="r" b="b"/>
            <a:pathLst>
              <a:path w="14099" h="7208" extrusionOk="0">
                <a:moveTo>
                  <a:pt x="0" y="1"/>
                </a:moveTo>
                <a:lnTo>
                  <a:pt x="0" y="7208"/>
                </a:lnTo>
                <a:lnTo>
                  <a:pt x="14099" y="7208"/>
                </a:lnTo>
                <a:lnTo>
                  <a:pt x="14099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47"/>
          <p:cNvSpPr txBox="1"/>
          <p:nvPr/>
        </p:nvSpPr>
        <p:spPr>
          <a:xfrm>
            <a:off x="1909210" y="389970"/>
            <a:ext cx="5215489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spcAft>
                <a:spcPts val="200"/>
              </a:spcAft>
            </a:pPr>
            <a:r>
              <a:rPr lang="es-PE" sz="1800" dirty="0" smtClean="0">
                <a:latin typeface="Roboto"/>
                <a:ea typeface="Roboto"/>
                <a:cs typeface="Roboto"/>
                <a:sym typeface="Roboto"/>
              </a:rPr>
              <a:t>EDITABLES VECTORES</a:t>
            </a:r>
            <a:endParaRPr sz="1800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2700" y="1028775"/>
            <a:ext cx="3680394" cy="3238425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58100" y="1028775"/>
            <a:ext cx="4095000" cy="163125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92250" y="2983115"/>
            <a:ext cx="3299278" cy="1480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68802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2" name="Google Shape;8182;p48"/>
          <p:cNvSpPr txBox="1">
            <a:spLocks noGrp="1"/>
          </p:cNvSpPr>
          <p:nvPr>
            <p:ph type="title" idx="4294967295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 (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free users)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3" name="Google Shape;8183;p48"/>
          <p:cNvSpPr txBox="1">
            <a:spLocks noGrp="1"/>
          </p:cNvSpPr>
          <p:nvPr>
            <p:ph type="body" idx="4294967295"/>
          </p:nvPr>
        </p:nvSpPr>
        <p:spPr>
          <a:xfrm>
            <a:off x="1048350" y="6902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1400"/>
              </a:spcBef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lang="es-PE" sz="1000" b="1" u="sng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https://</a:t>
            </a:r>
            <a:r>
              <a:rPr lang="es-PE" sz="1000" b="1" u="sng" dirty="0" smtClean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www.plantillaspower-point.com</a:t>
            </a:r>
            <a:r>
              <a:rPr lang="es-PE" sz="1000" b="1" u="sng" dirty="0" smtClean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 smtClean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keeping the Thanks slide.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000" b="1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sz="1000" b="1" dirty="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Modify this template.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it for both personal and commercial purposes.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000" b="1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sz="1000" b="1" dirty="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Sublicense, sell or rent any of Slidesgo Content (or a modified version of Slidesgo Content).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Distribute this Slidesgo Template (or a modified version of this Slidesgo Template) or include it in a database or in any other product or service that offers downloadable images, icons or presentations that may be subject to distribution or resale.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any of the elements that are part of this Slidesgo Template in an isolated and separated way from this Template.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Delete the “Thanks” or “Credits” slide.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Register any of the elements that are part of this template as a trademark or logo, or register it as a work in an intellectual property registry or similar.</a:t>
            </a: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000"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00"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4" name="Google Shape;8184;p48"/>
          <p:cNvSpPr txBox="1"/>
          <p:nvPr/>
        </p:nvSpPr>
        <p:spPr>
          <a:xfrm>
            <a:off x="1048350" y="4314290"/>
            <a:ext cx="70473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For more information about editing slides, please </a:t>
            </a:r>
            <a:r>
              <a:rPr lang="en" sz="900">
                <a:solidFill>
                  <a:srgbClr val="FFFFFF"/>
                </a:solidFill>
              </a:rPr>
              <a:t>read </a:t>
            </a:r>
            <a:r>
              <a:rPr lang="en" sz="1000">
                <a:solidFill>
                  <a:srgbClr val="FFFFFF"/>
                </a:solidFill>
              </a:rPr>
              <a:t>our FAQs or visit Slidesgo School:</a:t>
            </a:r>
            <a:endParaRPr sz="1000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869FB2"/>
                </a:solidFill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https://slidesgo.com/faqs</a:t>
            </a:r>
            <a:r>
              <a:rPr lang="en" sz="1200">
                <a:solidFill>
                  <a:srgbClr val="FFFFFF"/>
                </a:solidFill>
              </a:rPr>
              <a:t> </a:t>
            </a:r>
            <a:r>
              <a:rPr lang="en" sz="1000">
                <a:solidFill>
                  <a:srgbClr val="FFFFFF"/>
                </a:solidFill>
              </a:rPr>
              <a:t>and</a:t>
            </a:r>
            <a:r>
              <a:rPr lang="en" sz="1200">
                <a:solidFill>
                  <a:srgbClr val="FFFFFF"/>
                </a:solidFill>
              </a:rPr>
              <a:t> </a:t>
            </a:r>
            <a:r>
              <a:rPr lang="en" sz="1000" u="sng">
                <a:solidFill>
                  <a:srgbClr val="869FB2"/>
                </a:solidFill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https://slidesgo.com/slidesgo-school</a:t>
            </a:r>
            <a:endParaRPr sz="1000" u="sng">
              <a:solidFill>
                <a:srgbClr val="869FB2"/>
              </a:solidFill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9" name="Google Shape;8189;p49"/>
          <p:cNvSpPr txBox="1">
            <a:spLocks noGrp="1"/>
          </p:cNvSpPr>
          <p:nvPr>
            <p:ph type="title" idx="4294967295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 (premium users)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0" name="Google Shape;8190;p49"/>
          <p:cNvSpPr txBox="1">
            <a:spLocks noGrp="1"/>
          </p:cNvSpPr>
          <p:nvPr>
            <p:ph type="body" idx="4294967295"/>
          </p:nvPr>
        </p:nvSpPr>
        <p:spPr>
          <a:xfrm>
            <a:off x="1048350" y="6902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be a Premium user on </a:t>
            </a:r>
            <a:r>
              <a:rPr lang="en" sz="1000" b="1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lang="en" b="1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lidesgo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sz="1000" b="1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Modify this template.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it for both personal and commercial purposes.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Hide or delete the “Thanks” slide and the mention to Slidesgo in the credits.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Share this template in an editable format with people who are not part of your team.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sz="1000" b="1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spcBef>
                <a:spcPts val="4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Sublicense, sell or rent this Slidesgo Template (or a modified version of this Slidesgo Template).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Distribute this Slidesgo Template (or a modified version of this Slidesgo Template) or include it in a database or in any other product or service that offers downloadable images, icons or presentations that may be subject to distribution or resale.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any of the elements that are part of this Slidesgo Template in an isolated and separated way from this Template.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Arial"/>
              <a:buChar char="●"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Register any of the elements that are part of this template as a trademark or logo, or register it as a work in an intellectual property registry or similar.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1" name="Google Shape;8191;p49"/>
          <p:cNvSpPr txBox="1">
            <a:spLocks noGrp="1"/>
          </p:cNvSpPr>
          <p:nvPr>
            <p:ph type="body" idx="4294967295"/>
          </p:nvPr>
        </p:nvSpPr>
        <p:spPr>
          <a:xfrm>
            <a:off x="1048350" y="4314290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 sz="9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0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https://slidesgo.com/faqs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0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0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https://slidesgo.com/slidesgo-school</a:t>
            </a:r>
            <a:endParaRPr sz="10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1" name="Google Shape;651;p19"/>
          <p:cNvCxnSpPr/>
          <p:nvPr/>
        </p:nvCxnSpPr>
        <p:spPr>
          <a:xfrm>
            <a:off x="666750" y="3478200"/>
            <a:ext cx="23430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2" name="Google Shape;652;p19"/>
          <p:cNvCxnSpPr/>
          <p:nvPr/>
        </p:nvCxnSpPr>
        <p:spPr>
          <a:xfrm rot="10800000">
            <a:off x="6134100" y="3478200"/>
            <a:ext cx="23622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19"/>
          <p:cNvCxnSpPr/>
          <p:nvPr/>
        </p:nvCxnSpPr>
        <p:spPr>
          <a:xfrm>
            <a:off x="666750" y="1715975"/>
            <a:ext cx="2371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4" name="Google Shape;654;p19"/>
          <p:cNvCxnSpPr/>
          <p:nvPr/>
        </p:nvCxnSpPr>
        <p:spPr>
          <a:xfrm rot="10800000">
            <a:off x="6153000" y="1715950"/>
            <a:ext cx="2343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55" name="Google Shape;655;p1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656" name="Google Shape;656;p19"/>
          <p:cNvSpPr/>
          <p:nvPr/>
        </p:nvSpPr>
        <p:spPr>
          <a:xfrm flipH="1">
            <a:off x="2976575" y="1383297"/>
            <a:ext cx="725189" cy="674409"/>
          </a:xfrm>
          <a:custGeom>
            <a:avLst/>
            <a:gdLst/>
            <a:ahLst/>
            <a:cxnLst/>
            <a:rect l="l" t="t" r="r" b="b"/>
            <a:pathLst>
              <a:path w="47398" h="44079" extrusionOk="0">
                <a:moveTo>
                  <a:pt x="23649" y="0"/>
                </a:moveTo>
                <a:cubicBezTo>
                  <a:pt x="13047" y="0"/>
                  <a:pt x="3700" y="7687"/>
                  <a:pt x="1947" y="18489"/>
                </a:cubicBezTo>
                <a:cubicBezTo>
                  <a:pt x="1" y="30535"/>
                  <a:pt x="8155" y="41793"/>
                  <a:pt x="20148" y="43792"/>
                </a:cubicBezTo>
                <a:cubicBezTo>
                  <a:pt x="21346" y="43985"/>
                  <a:pt x="22536" y="44079"/>
                  <a:pt x="23710" y="44079"/>
                </a:cubicBezTo>
                <a:cubicBezTo>
                  <a:pt x="34351" y="44079"/>
                  <a:pt x="43698" y="36387"/>
                  <a:pt x="45451" y="25538"/>
                </a:cubicBezTo>
                <a:cubicBezTo>
                  <a:pt x="47398" y="13544"/>
                  <a:pt x="39244" y="2234"/>
                  <a:pt x="27197" y="287"/>
                </a:cubicBezTo>
                <a:cubicBezTo>
                  <a:pt x="26005" y="94"/>
                  <a:pt x="24819" y="0"/>
                  <a:pt x="23649" y="0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55%</a:t>
            </a:r>
            <a:endParaRPr/>
          </a:p>
        </p:txBody>
      </p:sp>
      <p:sp>
        <p:nvSpPr>
          <p:cNvPr id="657" name="Google Shape;657;p19"/>
          <p:cNvSpPr/>
          <p:nvPr/>
        </p:nvSpPr>
        <p:spPr>
          <a:xfrm flipH="1">
            <a:off x="5475269" y="1381125"/>
            <a:ext cx="673674" cy="673674"/>
          </a:xfrm>
          <a:custGeom>
            <a:avLst/>
            <a:gdLst/>
            <a:ahLst/>
            <a:cxnLst/>
            <a:rect l="l" t="t" r="r" b="b"/>
            <a:pathLst>
              <a:path w="44031" h="44031" extrusionOk="0">
                <a:moveTo>
                  <a:pt x="21989" y="1"/>
                </a:moveTo>
                <a:cubicBezTo>
                  <a:pt x="9838" y="1"/>
                  <a:pt x="0" y="9838"/>
                  <a:pt x="0" y="22042"/>
                </a:cubicBezTo>
                <a:cubicBezTo>
                  <a:pt x="0" y="34194"/>
                  <a:pt x="9838" y="44031"/>
                  <a:pt x="21989" y="44031"/>
                </a:cubicBezTo>
                <a:cubicBezTo>
                  <a:pt x="34141" y="44031"/>
                  <a:pt x="44031" y="34194"/>
                  <a:pt x="44031" y="22042"/>
                </a:cubicBezTo>
                <a:cubicBezTo>
                  <a:pt x="44031" y="9838"/>
                  <a:pt x="34141" y="1"/>
                  <a:pt x="21989" y="1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65%</a:t>
            </a:r>
            <a:endParaRPr/>
          </a:p>
        </p:txBody>
      </p:sp>
      <p:sp>
        <p:nvSpPr>
          <p:cNvPr id="658" name="Google Shape;658;p19"/>
          <p:cNvSpPr/>
          <p:nvPr/>
        </p:nvSpPr>
        <p:spPr>
          <a:xfrm flipH="1">
            <a:off x="2993051" y="3174415"/>
            <a:ext cx="673674" cy="673674"/>
          </a:xfrm>
          <a:custGeom>
            <a:avLst/>
            <a:gdLst/>
            <a:ahLst/>
            <a:cxnLst/>
            <a:rect l="l" t="t" r="r" b="b"/>
            <a:pathLst>
              <a:path w="44031" h="44031" extrusionOk="0">
                <a:moveTo>
                  <a:pt x="22042" y="0"/>
                </a:moveTo>
                <a:cubicBezTo>
                  <a:pt x="9890" y="0"/>
                  <a:pt x="1" y="9837"/>
                  <a:pt x="1" y="21989"/>
                </a:cubicBezTo>
                <a:cubicBezTo>
                  <a:pt x="1" y="34193"/>
                  <a:pt x="9890" y="44031"/>
                  <a:pt x="22042" y="44031"/>
                </a:cubicBezTo>
                <a:cubicBezTo>
                  <a:pt x="34194" y="44031"/>
                  <a:pt x="44031" y="34193"/>
                  <a:pt x="44031" y="21989"/>
                </a:cubicBezTo>
                <a:cubicBezTo>
                  <a:pt x="44031" y="9837"/>
                  <a:pt x="34194" y="0"/>
                  <a:pt x="22042" y="0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40%</a:t>
            </a:r>
            <a:endParaRPr/>
          </a:p>
        </p:txBody>
      </p:sp>
      <p:sp>
        <p:nvSpPr>
          <p:cNvPr id="659" name="Google Shape;659;p19"/>
          <p:cNvSpPr/>
          <p:nvPr/>
        </p:nvSpPr>
        <p:spPr>
          <a:xfrm>
            <a:off x="5422116" y="3180591"/>
            <a:ext cx="745309" cy="673751"/>
          </a:xfrm>
          <a:custGeom>
            <a:avLst/>
            <a:gdLst/>
            <a:ahLst/>
            <a:cxnLst/>
            <a:rect l="l" t="t" r="r" b="b"/>
            <a:pathLst>
              <a:path w="48713" h="44036" extrusionOk="0">
                <a:moveTo>
                  <a:pt x="24371" y="0"/>
                </a:moveTo>
                <a:cubicBezTo>
                  <a:pt x="14543" y="0"/>
                  <a:pt x="5577" y="6615"/>
                  <a:pt x="2999" y="16573"/>
                </a:cubicBezTo>
                <a:cubicBezTo>
                  <a:pt x="0" y="28357"/>
                  <a:pt x="7102" y="40351"/>
                  <a:pt x="18886" y="43349"/>
                </a:cubicBezTo>
                <a:cubicBezTo>
                  <a:pt x="20710" y="43814"/>
                  <a:pt x="22540" y="44036"/>
                  <a:pt x="24341" y="44036"/>
                </a:cubicBezTo>
                <a:cubicBezTo>
                  <a:pt x="34168" y="44036"/>
                  <a:pt x="43127" y="37421"/>
                  <a:pt x="45661" y="27463"/>
                </a:cubicBezTo>
                <a:cubicBezTo>
                  <a:pt x="48713" y="15732"/>
                  <a:pt x="41611" y="3738"/>
                  <a:pt x="29827" y="687"/>
                </a:cubicBezTo>
                <a:cubicBezTo>
                  <a:pt x="28002" y="222"/>
                  <a:pt x="26172" y="0"/>
                  <a:pt x="24371" y="0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60%</a:t>
            </a:r>
            <a:endParaRPr sz="1800" b="1"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660" name="Google Shape;660;p19"/>
          <p:cNvGrpSpPr/>
          <p:nvPr/>
        </p:nvGrpSpPr>
        <p:grpSpPr>
          <a:xfrm>
            <a:off x="4849077" y="1523586"/>
            <a:ext cx="990798" cy="1258820"/>
            <a:chOff x="4849077" y="1447386"/>
            <a:chExt cx="990798" cy="1258820"/>
          </a:xfrm>
        </p:grpSpPr>
        <p:sp>
          <p:nvSpPr>
            <p:cNvPr id="661" name="Google Shape;661;p19"/>
            <p:cNvSpPr/>
            <p:nvPr/>
          </p:nvSpPr>
          <p:spPr>
            <a:xfrm flipH="1">
              <a:off x="4925545" y="1453490"/>
              <a:ext cx="838670" cy="612842"/>
            </a:xfrm>
            <a:custGeom>
              <a:avLst/>
              <a:gdLst/>
              <a:ahLst/>
              <a:cxnLst/>
              <a:rect l="l" t="t" r="r" b="b"/>
              <a:pathLst>
                <a:path w="54815" h="40055" extrusionOk="0">
                  <a:moveTo>
                    <a:pt x="37495" y="0"/>
                  </a:moveTo>
                  <a:cubicBezTo>
                    <a:pt x="36001" y="0"/>
                    <a:pt x="34499" y="264"/>
                    <a:pt x="33037" y="759"/>
                  </a:cubicBezTo>
                  <a:cubicBezTo>
                    <a:pt x="32632" y="911"/>
                    <a:pt x="32762" y="1499"/>
                    <a:pt x="33145" y="1499"/>
                  </a:cubicBezTo>
                  <a:cubicBezTo>
                    <a:pt x="33161" y="1499"/>
                    <a:pt x="33178" y="1498"/>
                    <a:pt x="33194" y="1496"/>
                  </a:cubicBezTo>
                  <a:cubicBezTo>
                    <a:pt x="33703" y="1434"/>
                    <a:pt x="34193" y="1402"/>
                    <a:pt x="34663" y="1402"/>
                  </a:cubicBezTo>
                  <a:cubicBezTo>
                    <a:pt x="37403" y="1402"/>
                    <a:pt x="39451" y="2499"/>
                    <a:pt x="40349" y="5283"/>
                  </a:cubicBezTo>
                  <a:cubicBezTo>
                    <a:pt x="41190" y="7861"/>
                    <a:pt x="40506" y="10649"/>
                    <a:pt x="38823" y="12806"/>
                  </a:cubicBezTo>
                  <a:cubicBezTo>
                    <a:pt x="35614" y="16856"/>
                    <a:pt x="30406" y="18171"/>
                    <a:pt x="25356" y="18645"/>
                  </a:cubicBezTo>
                  <a:cubicBezTo>
                    <a:pt x="21358" y="19013"/>
                    <a:pt x="17255" y="18908"/>
                    <a:pt x="13310" y="19697"/>
                  </a:cubicBezTo>
                  <a:cubicBezTo>
                    <a:pt x="9364" y="20433"/>
                    <a:pt x="5419" y="22222"/>
                    <a:pt x="3262" y="25484"/>
                  </a:cubicBezTo>
                  <a:cubicBezTo>
                    <a:pt x="1" y="30271"/>
                    <a:pt x="2157" y="37530"/>
                    <a:pt x="7471" y="40055"/>
                  </a:cubicBezTo>
                  <a:lnTo>
                    <a:pt x="42874" y="36899"/>
                  </a:lnTo>
                  <a:lnTo>
                    <a:pt x="44241" y="36951"/>
                  </a:lnTo>
                  <a:cubicBezTo>
                    <a:pt x="51606" y="31165"/>
                    <a:pt x="54815" y="20907"/>
                    <a:pt x="51922" y="12122"/>
                  </a:cubicBezTo>
                  <a:cubicBezTo>
                    <a:pt x="50501" y="7756"/>
                    <a:pt x="47555" y="3705"/>
                    <a:pt x="43347" y="1496"/>
                  </a:cubicBezTo>
                  <a:cubicBezTo>
                    <a:pt x="41481" y="472"/>
                    <a:pt x="39494" y="0"/>
                    <a:pt x="37495" y="0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9"/>
            <p:cNvSpPr/>
            <p:nvPr/>
          </p:nvSpPr>
          <p:spPr>
            <a:xfrm flipH="1">
              <a:off x="4925545" y="1447386"/>
              <a:ext cx="838670" cy="618946"/>
            </a:xfrm>
            <a:custGeom>
              <a:avLst/>
              <a:gdLst/>
              <a:ahLst/>
              <a:cxnLst/>
              <a:rect l="l" t="t" r="r" b="b"/>
              <a:pathLst>
                <a:path w="54815" h="40454" fill="none" extrusionOk="0">
                  <a:moveTo>
                    <a:pt x="51922" y="12521"/>
                  </a:moveTo>
                  <a:cubicBezTo>
                    <a:pt x="50501" y="8155"/>
                    <a:pt x="47555" y="4104"/>
                    <a:pt x="43347" y="1895"/>
                  </a:cubicBezTo>
                  <a:cubicBezTo>
                    <a:pt x="40086" y="106"/>
                    <a:pt x="36456" y="1"/>
                    <a:pt x="33037" y="1158"/>
                  </a:cubicBezTo>
                  <a:cubicBezTo>
                    <a:pt x="32616" y="1316"/>
                    <a:pt x="32774" y="1947"/>
                    <a:pt x="33194" y="1895"/>
                  </a:cubicBezTo>
                  <a:cubicBezTo>
                    <a:pt x="36666" y="1474"/>
                    <a:pt x="39297" y="2421"/>
                    <a:pt x="40349" y="5682"/>
                  </a:cubicBezTo>
                  <a:cubicBezTo>
                    <a:pt x="41190" y="8260"/>
                    <a:pt x="40506" y="11048"/>
                    <a:pt x="38823" y="13205"/>
                  </a:cubicBezTo>
                  <a:cubicBezTo>
                    <a:pt x="35614" y="17255"/>
                    <a:pt x="30406" y="18570"/>
                    <a:pt x="25356" y="19044"/>
                  </a:cubicBezTo>
                  <a:cubicBezTo>
                    <a:pt x="21358" y="19412"/>
                    <a:pt x="17255" y="19307"/>
                    <a:pt x="13310" y="20096"/>
                  </a:cubicBezTo>
                  <a:cubicBezTo>
                    <a:pt x="9364" y="20832"/>
                    <a:pt x="5419" y="22621"/>
                    <a:pt x="3262" y="25883"/>
                  </a:cubicBezTo>
                  <a:cubicBezTo>
                    <a:pt x="1" y="30670"/>
                    <a:pt x="2157" y="37929"/>
                    <a:pt x="7471" y="40454"/>
                  </a:cubicBezTo>
                  <a:lnTo>
                    <a:pt x="42874" y="37298"/>
                  </a:lnTo>
                  <a:lnTo>
                    <a:pt x="44241" y="37350"/>
                  </a:lnTo>
                  <a:cubicBezTo>
                    <a:pt x="51606" y="31564"/>
                    <a:pt x="54815" y="21306"/>
                    <a:pt x="51922" y="1252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9"/>
            <p:cNvSpPr/>
            <p:nvPr/>
          </p:nvSpPr>
          <p:spPr>
            <a:xfrm flipH="1">
              <a:off x="4849077" y="1862467"/>
              <a:ext cx="971474" cy="443731"/>
            </a:xfrm>
            <a:custGeom>
              <a:avLst/>
              <a:gdLst/>
              <a:ahLst/>
              <a:cxnLst/>
              <a:rect l="l" t="t" r="r" b="b"/>
              <a:pathLst>
                <a:path w="63495" h="29002" extrusionOk="0">
                  <a:moveTo>
                    <a:pt x="51767" y="1"/>
                  </a:moveTo>
                  <a:cubicBezTo>
                    <a:pt x="50901" y="1"/>
                    <a:pt x="50032" y="123"/>
                    <a:pt x="49186" y="384"/>
                  </a:cubicBezTo>
                  <a:cubicBezTo>
                    <a:pt x="45609" y="1489"/>
                    <a:pt x="43136" y="4593"/>
                    <a:pt x="39980" y="6539"/>
                  </a:cubicBezTo>
                  <a:cubicBezTo>
                    <a:pt x="36392" y="8747"/>
                    <a:pt x="32000" y="9306"/>
                    <a:pt x="27647" y="9306"/>
                  </a:cubicBezTo>
                  <a:cubicBezTo>
                    <a:pt x="27022" y="9306"/>
                    <a:pt x="26398" y="9294"/>
                    <a:pt x="25777" y="9274"/>
                  </a:cubicBezTo>
                  <a:cubicBezTo>
                    <a:pt x="22213" y="9121"/>
                    <a:pt x="18650" y="8689"/>
                    <a:pt x="15087" y="8689"/>
                  </a:cubicBezTo>
                  <a:cubicBezTo>
                    <a:pt x="13758" y="8689"/>
                    <a:pt x="12429" y="8749"/>
                    <a:pt x="11100" y="8906"/>
                  </a:cubicBezTo>
                  <a:cubicBezTo>
                    <a:pt x="7733" y="9274"/>
                    <a:pt x="4209" y="10432"/>
                    <a:pt x="2157" y="13009"/>
                  </a:cubicBezTo>
                  <a:cubicBezTo>
                    <a:pt x="369" y="15271"/>
                    <a:pt x="0" y="18480"/>
                    <a:pt x="1263" y="21058"/>
                  </a:cubicBezTo>
                  <a:cubicBezTo>
                    <a:pt x="2525" y="23636"/>
                    <a:pt x="5313" y="25477"/>
                    <a:pt x="8259" y="25635"/>
                  </a:cubicBezTo>
                  <a:lnTo>
                    <a:pt x="45977" y="29001"/>
                  </a:lnTo>
                  <a:cubicBezTo>
                    <a:pt x="50817" y="27160"/>
                    <a:pt x="55551" y="24582"/>
                    <a:pt x="58760" y="20690"/>
                  </a:cubicBezTo>
                  <a:cubicBezTo>
                    <a:pt x="61969" y="16797"/>
                    <a:pt x="63494" y="11379"/>
                    <a:pt x="61653" y="6749"/>
                  </a:cubicBezTo>
                  <a:cubicBezTo>
                    <a:pt x="60127" y="2869"/>
                    <a:pt x="55964" y="1"/>
                    <a:pt x="51767" y="1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9"/>
            <p:cNvSpPr/>
            <p:nvPr/>
          </p:nvSpPr>
          <p:spPr>
            <a:xfrm flipH="1">
              <a:off x="4849077" y="1844994"/>
              <a:ext cx="971474" cy="461203"/>
            </a:xfrm>
            <a:custGeom>
              <a:avLst/>
              <a:gdLst/>
              <a:ahLst/>
              <a:cxnLst/>
              <a:rect l="l" t="t" r="r" b="b"/>
              <a:pathLst>
                <a:path w="63495" h="30144" fill="none" extrusionOk="0">
                  <a:moveTo>
                    <a:pt x="45977" y="30143"/>
                  </a:moveTo>
                  <a:cubicBezTo>
                    <a:pt x="50817" y="28302"/>
                    <a:pt x="55551" y="25724"/>
                    <a:pt x="58760" y="21832"/>
                  </a:cubicBezTo>
                  <a:cubicBezTo>
                    <a:pt x="61969" y="17939"/>
                    <a:pt x="63494" y="12521"/>
                    <a:pt x="61653" y="7891"/>
                  </a:cubicBezTo>
                  <a:cubicBezTo>
                    <a:pt x="59812" y="3210"/>
                    <a:pt x="54131" y="1"/>
                    <a:pt x="49186" y="1526"/>
                  </a:cubicBezTo>
                  <a:cubicBezTo>
                    <a:pt x="45609" y="2631"/>
                    <a:pt x="43136" y="5735"/>
                    <a:pt x="39980" y="7681"/>
                  </a:cubicBezTo>
                  <a:cubicBezTo>
                    <a:pt x="35877" y="10206"/>
                    <a:pt x="30722" y="10574"/>
                    <a:pt x="25777" y="10416"/>
                  </a:cubicBezTo>
                  <a:cubicBezTo>
                    <a:pt x="20884" y="10206"/>
                    <a:pt x="15992" y="9470"/>
                    <a:pt x="11100" y="10048"/>
                  </a:cubicBezTo>
                  <a:cubicBezTo>
                    <a:pt x="7733" y="10416"/>
                    <a:pt x="4209" y="11574"/>
                    <a:pt x="2157" y="14151"/>
                  </a:cubicBezTo>
                  <a:cubicBezTo>
                    <a:pt x="369" y="16413"/>
                    <a:pt x="0" y="19622"/>
                    <a:pt x="1263" y="22200"/>
                  </a:cubicBezTo>
                  <a:cubicBezTo>
                    <a:pt x="2525" y="24778"/>
                    <a:pt x="5313" y="26619"/>
                    <a:pt x="8259" y="26777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9"/>
            <p:cNvSpPr/>
            <p:nvPr/>
          </p:nvSpPr>
          <p:spPr>
            <a:xfrm flipH="1">
              <a:off x="5616112" y="2145216"/>
              <a:ext cx="223763" cy="560990"/>
            </a:xfrm>
            <a:custGeom>
              <a:avLst/>
              <a:gdLst/>
              <a:ahLst/>
              <a:cxnLst/>
              <a:rect l="l" t="t" r="r" b="b"/>
              <a:pathLst>
                <a:path w="14625" h="36666" extrusionOk="0">
                  <a:moveTo>
                    <a:pt x="4420" y="0"/>
                  </a:moveTo>
                  <a:cubicBezTo>
                    <a:pt x="2000" y="0"/>
                    <a:pt x="1" y="1789"/>
                    <a:pt x="1" y="4051"/>
                  </a:cubicBezTo>
                  <a:lnTo>
                    <a:pt x="9838" y="36666"/>
                  </a:lnTo>
                  <a:lnTo>
                    <a:pt x="14625" y="36666"/>
                  </a:lnTo>
                  <a:lnTo>
                    <a:pt x="8891" y="4051"/>
                  </a:lnTo>
                  <a:cubicBezTo>
                    <a:pt x="8891" y="1789"/>
                    <a:pt x="6892" y="0"/>
                    <a:pt x="4420" y="0"/>
                  </a:cubicBezTo>
                  <a:close/>
                </a:path>
              </a:pathLst>
            </a:custGeom>
            <a:solidFill>
              <a:srgbClr val="96D2F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9"/>
            <p:cNvSpPr/>
            <p:nvPr/>
          </p:nvSpPr>
          <p:spPr>
            <a:xfrm flipH="1">
              <a:off x="5527568" y="2145216"/>
              <a:ext cx="176287" cy="560990"/>
            </a:xfrm>
            <a:custGeom>
              <a:avLst/>
              <a:gdLst/>
              <a:ahLst/>
              <a:cxnLst/>
              <a:rect l="l" t="t" r="r" b="b"/>
              <a:pathLst>
                <a:path w="11522" h="36666" extrusionOk="0">
                  <a:moveTo>
                    <a:pt x="4420" y="0"/>
                  </a:moveTo>
                  <a:cubicBezTo>
                    <a:pt x="2000" y="0"/>
                    <a:pt x="1" y="1789"/>
                    <a:pt x="1" y="4051"/>
                  </a:cubicBezTo>
                  <a:lnTo>
                    <a:pt x="5735" y="36666"/>
                  </a:lnTo>
                  <a:lnTo>
                    <a:pt x="11521" y="36666"/>
                  </a:lnTo>
                  <a:lnTo>
                    <a:pt x="8891" y="4051"/>
                  </a:lnTo>
                  <a:cubicBezTo>
                    <a:pt x="8891" y="1789"/>
                    <a:pt x="6892" y="0"/>
                    <a:pt x="4420" y="0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9"/>
            <p:cNvSpPr/>
            <p:nvPr/>
          </p:nvSpPr>
          <p:spPr>
            <a:xfrm flipH="1">
              <a:off x="5431786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extrusionOk="0">
                  <a:moveTo>
                    <a:pt x="4419" y="0"/>
                  </a:moveTo>
                  <a:cubicBezTo>
                    <a:pt x="1999" y="0"/>
                    <a:pt x="0" y="1789"/>
                    <a:pt x="0" y="4051"/>
                  </a:cubicBezTo>
                  <a:lnTo>
                    <a:pt x="2630" y="36666"/>
                  </a:lnTo>
                  <a:lnTo>
                    <a:pt x="8890" y="36666"/>
                  </a:lnTo>
                  <a:lnTo>
                    <a:pt x="8890" y="4051"/>
                  </a:lnTo>
                  <a:cubicBezTo>
                    <a:pt x="8890" y="1789"/>
                    <a:pt x="6891" y="0"/>
                    <a:pt x="4419" y="0"/>
                  </a:cubicBezTo>
                  <a:close/>
                </a:path>
              </a:pathLst>
            </a:custGeom>
            <a:solidFill>
              <a:srgbClr val="96D2F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9"/>
            <p:cNvSpPr/>
            <p:nvPr/>
          </p:nvSpPr>
          <p:spPr>
            <a:xfrm flipH="1">
              <a:off x="4887690" y="2145216"/>
              <a:ext cx="224573" cy="560990"/>
            </a:xfrm>
            <a:custGeom>
              <a:avLst/>
              <a:gdLst/>
              <a:ahLst/>
              <a:cxnLst/>
              <a:rect l="l" t="t" r="r" b="b"/>
              <a:pathLst>
                <a:path w="14678" h="36666" extrusionOk="0">
                  <a:moveTo>
                    <a:pt x="10206" y="0"/>
                  </a:moveTo>
                  <a:cubicBezTo>
                    <a:pt x="7786" y="0"/>
                    <a:pt x="5787" y="1789"/>
                    <a:pt x="5787" y="4051"/>
                  </a:cubicBezTo>
                  <a:lnTo>
                    <a:pt x="1" y="36666"/>
                  </a:lnTo>
                  <a:lnTo>
                    <a:pt x="4840" y="36666"/>
                  </a:lnTo>
                  <a:lnTo>
                    <a:pt x="14677" y="4051"/>
                  </a:lnTo>
                  <a:cubicBezTo>
                    <a:pt x="14677" y="1789"/>
                    <a:pt x="12678" y="0"/>
                    <a:pt x="10206" y="0"/>
                  </a:cubicBezTo>
                  <a:close/>
                </a:path>
              </a:pathLst>
            </a:custGeom>
            <a:solidFill>
              <a:srgbClr val="96D2F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9"/>
            <p:cNvSpPr/>
            <p:nvPr/>
          </p:nvSpPr>
          <p:spPr>
            <a:xfrm flipH="1">
              <a:off x="5023725" y="2145216"/>
              <a:ext cx="177067" cy="560990"/>
            </a:xfrm>
            <a:custGeom>
              <a:avLst/>
              <a:gdLst/>
              <a:ahLst/>
              <a:cxnLst/>
              <a:rect l="l" t="t" r="r" b="b"/>
              <a:pathLst>
                <a:path w="11573" h="36666" extrusionOk="0">
                  <a:moveTo>
                    <a:pt x="7102" y="0"/>
                  </a:moveTo>
                  <a:cubicBezTo>
                    <a:pt x="4682" y="0"/>
                    <a:pt x="2683" y="1789"/>
                    <a:pt x="2683" y="4051"/>
                  </a:cubicBezTo>
                  <a:lnTo>
                    <a:pt x="0" y="36666"/>
                  </a:lnTo>
                  <a:lnTo>
                    <a:pt x="5787" y="36666"/>
                  </a:lnTo>
                  <a:lnTo>
                    <a:pt x="11573" y="4051"/>
                  </a:lnTo>
                  <a:cubicBezTo>
                    <a:pt x="11573" y="1789"/>
                    <a:pt x="9574" y="0"/>
                    <a:pt x="7102" y="0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9"/>
            <p:cNvSpPr/>
            <p:nvPr/>
          </p:nvSpPr>
          <p:spPr>
            <a:xfrm flipH="1">
              <a:off x="515974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extrusionOk="0">
                  <a:moveTo>
                    <a:pt x="4420" y="0"/>
                  </a:moveTo>
                  <a:cubicBezTo>
                    <a:pt x="2000" y="0"/>
                    <a:pt x="1" y="1789"/>
                    <a:pt x="1" y="4051"/>
                  </a:cubicBezTo>
                  <a:lnTo>
                    <a:pt x="1" y="36666"/>
                  </a:lnTo>
                  <a:lnTo>
                    <a:pt x="6208" y="36666"/>
                  </a:lnTo>
                  <a:lnTo>
                    <a:pt x="8891" y="4051"/>
                  </a:lnTo>
                  <a:cubicBezTo>
                    <a:pt x="8891" y="1789"/>
                    <a:pt x="6892" y="0"/>
                    <a:pt x="4420" y="0"/>
                  </a:cubicBezTo>
                  <a:close/>
                </a:path>
              </a:pathLst>
            </a:custGeom>
            <a:solidFill>
              <a:srgbClr val="96D2F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9"/>
            <p:cNvSpPr/>
            <p:nvPr/>
          </p:nvSpPr>
          <p:spPr>
            <a:xfrm flipH="1">
              <a:off x="529576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extrusionOk="0">
                  <a:moveTo>
                    <a:pt x="3683" y="0"/>
                  </a:moveTo>
                  <a:cubicBezTo>
                    <a:pt x="1631" y="0"/>
                    <a:pt x="0" y="1631"/>
                    <a:pt x="0" y="3683"/>
                  </a:cubicBezTo>
                  <a:lnTo>
                    <a:pt x="0" y="36666"/>
                  </a:lnTo>
                  <a:lnTo>
                    <a:pt x="8891" y="36666"/>
                  </a:lnTo>
                  <a:lnTo>
                    <a:pt x="8891" y="3683"/>
                  </a:lnTo>
                  <a:cubicBezTo>
                    <a:pt x="8891" y="1631"/>
                    <a:pt x="7207" y="0"/>
                    <a:pt x="5156" y="0"/>
                  </a:cubicBezTo>
                  <a:close/>
                </a:path>
              </a:pathLst>
            </a:custGeom>
            <a:solidFill>
              <a:srgbClr val="96D2F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9"/>
            <p:cNvSpPr/>
            <p:nvPr/>
          </p:nvSpPr>
          <p:spPr>
            <a:xfrm flipH="1">
              <a:off x="529576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extrusionOk="0">
                  <a:moveTo>
                    <a:pt x="3683" y="0"/>
                  </a:moveTo>
                  <a:cubicBezTo>
                    <a:pt x="1631" y="0"/>
                    <a:pt x="0" y="1631"/>
                    <a:pt x="0" y="3683"/>
                  </a:cubicBezTo>
                  <a:lnTo>
                    <a:pt x="0" y="36666"/>
                  </a:lnTo>
                  <a:lnTo>
                    <a:pt x="8891" y="36666"/>
                  </a:lnTo>
                  <a:lnTo>
                    <a:pt x="8891" y="3683"/>
                  </a:lnTo>
                  <a:cubicBezTo>
                    <a:pt x="8891" y="1631"/>
                    <a:pt x="7207" y="0"/>
                    <a:pt x="5156" y="0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9"/>
            <p:cNvSpPr/>
            <p:nvPr/>
          </p:nvSpPr>
          <p:spPr>
            <a:xfrm flipH="1">
              <a:off x="5616112" y="2145216"/>
              <a:ext cx="223763" cy="560990"/>
            </a:xfrm>
            <a:custGeom>
              <a:avLst/>
              <a:gdLst/>
              <a:ahLst/>
              <a:cxnLst/>
              <a:rect l="l" t="t" r="r" b="b"/>
              <a:pathLst>
                <a:path w="14625" h="36666" fill="none" extrusionOk="0">
                  <a:moveTo>
                    <a:pt x="14625" y="36666"/>
                  </a:moveTo>
                  <a:lnTo>
                    <a:pt x="9838" y="36666"/>
                  </a:lnTo>
                  <a:lnTo>
                    <a:pt x="1" y="4051"/>
                  </a:lnTo>
                  <a:cubicBezTo>
                    <a:pt x="1" y="1789"/>
                    <a:pt x="2000" y="0"/>
                    <a:pt x="4420" y="0"/>
                  </a:cubicBezTo>
                  <a:lnTo>
                    <a:pt x="4420" y="0"/>
                  </a:lnTo>
                  <a:cubicBezTo>
                    <a:pt x="6892" y="0"/>
                    <a:pt x="8891" y="1789"/>
                    <a:pt x="8891" y="405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9"/>
            <p:cNvSpPr/>
            <p:nvPr/>
          </p:nvSpPr>
          <p:spPr>
            <a:xfrm flipH="1">
              <a:off x="5527568" y="2145216"/>
              <a:ext cx="176287" cy="560990"/>
            </a:xfrm>
            <a:custGeom>
              <a:avLst/>
              <a:gdLst/>
              <a:ahLst/>
              <a:cxnLst/>
              <a:rect l="l" t="t" r="r" b="b"/>
              <a:pathLst>
                <a:path w="11522" h="36666" fill="none" extrusionOk="0">
                  <a:moveTo>
                    <a:pt x="11521" y="36666"/>
                  </a:moveTo>
                  <a:lnTo>
                    <a:pt x="5735" y="36666"/>
                  </a:lnTo>
                  <a:lnTo>
                    <a:pt x="1" y="4051"/>
                  </a:lnTo>
                  <a:cubicBezTo>
                    <a:pt x="1" y="1789"/>
                    <a:pt x="2000" y="0"/>
                    <a:pt x="4420" y="0"/>
                  </a:cubicBezTo>
                  <a:lnTo>
                    <a:pt x="4420" y="0"/>
                  </a:lnTo>
                  <a:cubicBezTo>
                    <a:pt x="6892" y="0"/>
                    <a:pt x="8891" y="1789"/>
                    <a:pt x="8891" y="405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9"/>
            <p:cNvSpPr/>
            <p:nvPr/>
          </p:nvSpPr>
          <p:spPr>
            <a:xfrm flipH="1">
              <a:off x="5431786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fill="none" extrusionOk="0">
                  <a:moveTo>
                    <a:pt x="8890" y="36666"/>
                  </a:moveTo>
                  <a:lnTo>
                    <a:pt x="2630" y="36666"/>
                  </a:lnTo>
                  <a:lnTo>
                    <a:pt x="0" y="4051"/>
                  </a:lnTo>
                  <a:cubicBezTo>
                    <a:pt x="0" y="1789"/>
                    <a:pt x="1999" y="0"/>
                    <a:pt x="4419" y="0"/>
                  </a:cubicBezTo>
                  <a:lnTo>
                    <a:pt x="4419" y="0"/>
                  </a:lnTo>
                  <a:cubicBezTo>
                    <a:pt x="6891" y="0"/>
                    <a:pt x="8890" y="1789"/>
                    <a:pt x="8890" y="4051"/>
                  </a:cubicBezTo>
                  <a:lnTo>
                    <a:pt x="8890" y="36666"/>
                  </a:ln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9"/>
            <p:cNvSpPr/>
            <p:nvPr/>
          </p:nvSpPr>
          <p:spPr>
            <a:xfrm flipH="1">
              <a:off x="4887690" y="2145216"/>
              <a:ext cx="224573" cy="560990"/>
            </a:xfrm>
            <a:custGeom>
              <a:avLst/>
              <a:gdLst/>
              <a:ahLst/>
              <a:cxnLst/>
              <a:rect l="l" t="t" r="r" b="b"/>
              <a:pathLst>
                <a:path w="14678" h="36666" fill="none" extrusionOk="0">
                  <a:moveTo>
                    <a:pt x="1" y="36666"/>
                  </a:moveTo>
                  <a:lnTo>
                    <a:pt x="4840" y="36666"/>
                  </a:lnTo>
                  <a:lnTo>
                    <a:pt x="14677" y="4051"/>
                  </a:lnTo>
                  <a:cubicBezTo>
                    <a:pt x="14677" y="1789"/>
                    <a:pt x="12678" y="0"/>
                    <a:pt x="10206" y="0"/>
                  </a:cubicBezTo>
                  <a:lnTo>
                    <a:pt x="10206" y="0"/>
                  </a:lnTo>
                  <a:cubicBezTo>
                    <a:pt x="7786" y="0"/>
                    <a:pt x="5787" y="1789"/>
                    <a:pt x="5787" y="405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9"/>
            <p:cNvSpPr/>
            <p:nvPr/>
          </p:nvSpPr>
          <p:spPr>
            <a:xfrm flipH="1">
              <a:off x="5023725" y="2145216"/>
              <a:ext cx="177067" cy="560990"/>
            </a:xfrm>
            <a:custGeom>
              <a:avLst/>
              <a:gdLst/>
              <a:ahLst/>
              <a:cxnLst/>
              <a:rect l="l" t="t" r="r" b="b"/>
              <a:pathLst>
                <a:path w="11573" h="36666" fill="none" extrusionOk="0">
                  <a:moveTo>
                    <a:pt x="0" y="36666"/>
                  </a:moveTo>
                  <a:lnTo>
                    <a:pt x="5787" y="36666"/>
                  </a:lnTo>
                  <a:lnTo>
                    <a:pt x="11573" y="4051"/>
                  </a:lnTo>
                  <a:cubicBezTo>
                    <a:pt x="11573" y="1789"/>
                    <a:pt x="9574" y="0"/>
                    <a:pt x="7102" y="0"/>
                  </a:cubicBezTo>
                  <a:lnTo>
                    <a:pt x="7102" y="0"/>
                  </a:lnTo>
                  <a:cubicBezTo>
                    <a:pt x="4682" y="0"/>
                    <a:pt x="2683" y="1789"/>
                    <a:pt x="2683" y="405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9"/>
            <p:cNvSpPr/>
            <p:nvPr/>
          </p:nvSpPr>
          <p:spPr>
            <a:xfrm flipH="1">
              <a:off x="515974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fill="none" extrusionOk="0">
                  <a:moveTo>
                    <a:pt x="1" y="36666"/>
                  </a:moveTo>
                  <a:lnTo>
                    <a:pt x="6208" y="36666"/>
                  </a:lnTo>
                  <a:lnTo>
                    <a:pt x="8891" y="4051"/>
                  </a:lnTo>
                  <a:cubicBezTo>
                    <a:pt x="8891" y="1789"/>
                    <a:pt x="6892" y="0"/>
                    <a:pt x="4420" y="0"/>
                  </a:cubicBezTo>
                  <a:lnTo>
                    <a:pt x="4420" y="0"/>
                  </a:lnTo>
                  <a:cubicBezTo>
                    <a:pt x="2000" y="0"/>
                    <a:pt x="1" y="1789"/>
                    <a:pt x="1" y="4051"/>
                  </a:cubicBezTo>
                  <a:lnTo>
                    <a:pt x="1" y="36666"/>
                  </a:ln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9"/>
            <p:cNvSpPr/>
            <p:nvPr/>
          </p:nvSpPr>
          <p:spPr>
            <a:xfrm flipH="1">
              <a:off x="529576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fill="none" extrusionOk="0">
                  <a:moveTo>
                    <a:pt x="8891" y="36666"/>
                  </a:moveTo>
                  <a:lnTo>
                    <a:pt x="0" y="36666"/>
                  </a:lnTo>
                  <a:lnTo>
                    <a:pt x="0" y="3683"/>
                  </a:lnTo>
                  <a:cubicBezTo>
                    <a:pt x="0" y="1631"/>
                    <a:pt x="1631" y="0"/>
                    <a:pt x="3683" y="0"/>
                  </a:cubicBezTo>
                  <a:lnTo>
                    <a:pt x="5156" y="0"/>
                  </a:lnTo>
                  <a:cubicBezTo>
                    <a:pt x="7207" y="0"/>
                    <a:pt x="8891" y="1631"/>
                    <a:pt x="8891" y="3683"/>
                  </a:cubicBezTo>
                  <a:lnTo>
                    <a:pt x="8891" y="36666"/>
                  </a:ln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9"/>
            <p:cNvSpPr/>
            <p:nvPr/>
          </p:nvSpPr>
          <p:spPr>
            <a:xfrm flipH="1">
              <a:off x="5295765" y="2145216"/>
              <a:ext cx="136032" cy="560990"/>
            </a:xfrm>
            <a:custGeom>
              <a:avLst/>
              <a:gdLst/>
              <a:ahLst/>
              <a:cxnLst/>
              <a:rect l="l" t="t" r="r" b="b"/>
              <a:pathLst>
                <a:path w="8891" h="36666" fill="none" extrusionOk="0">
                  <a:moveTo>
                    <a:pt x="8891" y="36666"/>
                  </a:moveTo>
                  <a:lnTo>
                    <a:pt x="0" y="36666"/>
                  </a:lnTo>
                  <a:lnTo>
                    <a:pt x="0" y="3683"/>
                  </a:lnTo>
                  <a:cubicBezTo>
                    <a:pt x="0" y="1631"/>
                    <a:pt x="1631" y="0"/>
                    <a:pt x="3683" y="0"/>
                  </a:cubicBezTo>
                  <a:lnTo>
                    <a:pt x="5156" y="0"/>
                  </a:lnTo>
                  <a:cubicBezTo>
                    <a:pt x="7207" y="0"/>
                    <a:pt x="8891" y="1631"/>
                    <a:pt x="8891" y="3683"/>
                  </a:cubicBezTo>
                  <a:lnTo>
                    <a:pt x="8891" y="36666"/>
                  </a:ln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9"/>
            <p:cNvSpPr/>
            <p:nvPr/>
          </p:nvSpPr>
          <p:spPr>
            <a:xfrm flipH="1">
              <a:off x="5298051" y="1568120"/>
              <a:ext cx="154530" cy="154545"/>
            </a:xfrm>
            <a:custGeom>
              <a:avLst/>
              <a:gdLst/>
              <a:ahLst/>
              <a:cxnLst/>
              <a:rect l="l" t="t" r="r" b="b"/>
              <a:pathLst>
                <a:path w="10100" h="10101" extrusionOk="0">
                  <a:moveTo>
                    <a:pt x="5050" y="1"/>
                  </a:moveTo>
                  <a:cubicBezTo>
                    <a:pt x="2262" y="1"/>
                    <a:pt x="0" y="2263"/>
                    <a:pt x="0" y="5051"/>
                  </a:cubicBezTo>
                  <a:cubicBezTo>
                    <a:pt x="0" y="7839"/>
                    <a:pt x="2262" y="10101"/>
                    <a:pt x="5050" y="10101"/>
                  </a:cubicBezTo>
                  <a:cubicBezTo>
                    <a:pt x="7838" y="10101"/>
                    <a:pt x="10100" y="7839"/>
                    <a:pt x="10100" y="5051"/>
                  </a:cubicBezTo>
                  <a:cubicBezTo>
                    <a:pt x="10100" y="2263"/>
                    <a:pt x="7838" y="1"/>
                    <a:pt x="5050" y="1"/>
                  </a:cubicBezTo>
                  <a:close/>
                </a:path>
              </a:pathLst>
            </a:custGeom>
            <a:solidFill>
              <a:srgbClr val="E0666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9"/>
            <p:cNvSpPr/>
            <p:nvPr/>
          </p:nvSpPr>
          <p:spPr>
            <a:xfrm flipH="1">
              <a:off x="5298051" y="1568120"/>
              <a:ext cx="154530" cy="154545"/>
            </a:xfrm>
            <a:custGeom>
              <a:avLst/>
              <a:gdLst/>
              <a:ahLst/>
              <a:cxnLst/>
              <a:rect l="l" t="t" r="r" b="b"/>
              <a:pathLst>
                <a:path w="10100" h="10101" fill="none" extrusionOk="0">
                  <a:moveTo>
                    <a:pt x="10100" y="5051"/>
                  </a:moveTo>
                  <a:cubicBezTo>
                    <a:pt x="10100" y="7839"/>
                    <a:pt x="7838" y="10101"/>
                    <a:pt x="5050" y="10101"/>
                  </a:cubicBezTo>
                  <a:cubicBezTo>
                    <a:pt x="2262" y="10101"/>
                    <a:pt x="0" y="7839"/>
                    <a:pt x="0" y="5051"/>
                  </a:cubicBezTo>
                  <a:cubicBezTo>
                    <a:pt x="0" y="2263"/>
                    <a:pt x="2262" y="1"/>
                    <a:pt x="5050" y="1"/>
                  </a:cubicBezTo>
                  <a:cubicBezTo>
                    <a:pt x="7838" y="1"/>
                    <a:pt x="10100" y="2263"/>
                    <a:pt x="10100" y="5051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9"/>
            <p:cNvSpPr/>
            <p:nvPr/>
          </p:nvSpPr>
          <p:spPr>
            <a:xfrm flipH="1">
              <a:off x="5380946" y="1453827"/>
              <a:ext cx="57956" cy="114306"/>
            </a:xfrm>
            <a:custGeom>
              <a:avLst/>
              <a:gdLst/>
              <a:ahLst/>
              <a:cxnLst/>
              <a:rect l="l" t="t" r="r" b="b"/>
              <a:pathLst>
                <a:path w="3788" h="7471" fill="none" extrusionOk="0">
                  <a:moveTo>
                    <a:pt x="0" y="1"/>
                  </a:moveTo>
                  <a:cubicBezTo>
                    <a:pt x="0" y="1"/>
                    <a:pt x="3788" y="4946"/>
                    <a:pt x="3788" y="7471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9"/>
            <p:cNvSpPr/>
            <p:nvPr/>
          </p:nvSpPr>
          <p:spPr>
            <a:xfrm flipH="1">
              <a:off x="5318964" y="1473947"/>
              <a:ext cx="63602" cy="79698"/>
            </a:xfrm>
            <a:custGeom>
              <a:avLst/>
              <a:gdLst/>
              <a:ahLst/>
              <a:cxnLst/>
              <a:rect l="l" t="t" r="r" b="b"/>
              <a:pathLst>
                <a:path w="4157" h="5209" fill="none" extrusionOk="0">
                  <a:moveTo>
                    <a:pt x="1" y="5209"/>
                  </a:moveTo>
                  <a:cubicBezTo>
                    <a:pt x="1" y="3999"/>
                    <a:pt x="422" y="2789"/>
                    <a:pt x="1158" y="1895"/>
                  </a:cubicBezTo>
                  <a:cubicBezTo>
                    <a:pt x="1947" y="948"/>
                    <a:pt x="2999" y="264"/>
                    <a:pt x="4156" y="1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5426153" y="1823268"/>
              <a:ext cx="41861" cy="4039"/>
            </a:xfrm>
            <a:custGeom>
              <a:avLst/>
              <a:gdLst/>
              <a:ahLst/>
              <a:cxnLst/>
              <a:rect l="l" t="t" r="r" b="b"/>
              <a:pathLst>
                <a:path w="2736" h="264" fill="none" extrusionOk="0">
                  <a:moveTo>
                    <a:pt x="0" y="263"/>
                  </a:moveTo>
                  <a:cubicBezTo>
                    <a:pt x="895" y="263"/>
                    <a:pt x="1841" y="211"/>
                    <a:pt x="2736" y="0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5531589" y="1828898"/>
              <a:ext cx="95793" cy="33813"/>
            </a:xfrm>
            <a:custGeom>
              <a:avLst/>
              <a:gdLst/>
              <a:ahLst/>
              <a:cxnLst/>
              <a:rect l="l" t="t" r="r" b="b"/>
              <a:pathLst>
                <a:path w="6261" h="2210" fill="none" extrusionOk="0">
                  <a:moveTo>
                    <a:pt x="0" y="2210"/>
                  </a:moveTo>
                  <a:cubicBezTo>
                    <a:pt x="1473" y="474"/>
                    <a:pt x="3998" y="1"/>
                    <a:pt x="6260" y="1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4946454" y="1944002"/>
              <a:ext cx="48302" cy="77280"/>
            </a:xfrm>
            <a:custGeom>
              <a:avLst/>
              <a:gdLst/>
              <a:ahLst/>
              <a:cxnLst/>
              <a:rect l="l" t="t" r="r" b="b"/>
              <a:pathLst>
                <a:path w="3157" h="5051" fill="none" extrusionOk="0">
                  <a:moveTo>
                    <a:pt x="1" y="0"/>
                  </a:moveTo>
                  <a:cubicBezTo>
                    <a:pt x="1895" y="947"/>
                    <a:pt x="3157" y="2946"/>
                    <a:pt x="3105" y="5050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" name="Google Shape;688;p19"/>
          <p:cNvGrpSpPr/>
          <p:nvPr/>
        </p:nvGrpSpPr>
        <p:grpSpPr>
          <a:xfrm>
            <a:off x="3463104" y="3448871"/>
            <a:ext cx="1022989" cy="1123586"/>
            <a:chOff x="3463104" y="3448871"/>
            <a:chExt cx="1022989" cy="1123586"/>
          </a:xfrm>
        </p:grpSpPr>
        <p:sp>
          <p:nvSpPr>
            <p:cNvPr id="689" name="Google Shape;689;p19"/>
            <p:cNvSpPr/>
            <p:nvPr/>
          </p:nvSpPr>
          <p:spPr>
            <a:xfrm flipH="1">
              <a:off x="3463915" y="3449682"/>
              <a:ext cx="1022178" cy="1022178"/>
            </a:xfrm>
            <a:custGeom>
              <a:avLst/>
              <a:gdLst/>
              <a:ahLst/>
              <a:cxnLst/>
              <a:rect l="l" t="t" r="r" b="b"/>
              <a:pathLst>
                <a:path w="66809" h="66809" extrusionOk="0">
                  <a:moveTo>
                    <a:pt x="33405" y="19254"/>
                  </a:moveTo>
                  <a:cubicBezTo>
                    <a:pt x="41191" y="19254"/>
                    <a:pt x="47556" y="25566"/>
                    <a:pt x="47556" y="33404"/>
                  </a:cubicBezTo>
                  <a:cubicBezTo>
                    <a:pt x="47556" y="41190"/>
                    <a:pt x="41191" y="47555"/>
                    <a:pt x="33405" y="47555"/>
                  </a:cubicBezTo>
                  <a:cubicBezTo>
                    <a:pt x="25567" y="47555"/>
                    <a:pt x="19254" y="41190"/>
                    <a:pt x="19254" y="33404"/>
                  </a:cubicBezTo>
                  <a:cubicBezTo>
                    <a:pt x="19254" y="25566"/>
                    <a:pt x="25567" y="19254"/>
                    <a:pt x="33405" y="19254"/>
                  </a:cubicBezTo>
                  <a:close/>
                  <a:moveTo>
                    <a:pt x="33405" y="0"/>
                  </a:moveTo>
                  <a:cubicBezTo>
                    <a:pt x="14941" y="0"/>
                    <a:pt x="1" y="14940"/>
                    <a:pt x="1" y="33404"/>
                  </a:cubicBezTo>
                  <a:cubicBezTo>
                    <a:pt x="1" y="51869"/>
                    <a:pt x="14941" y="66808"/>
                    <a:pt x="33405" y="66808"/>
                  </a:cubicBezTo>
                  <a:cubicBezTo>
                    <a:pt x="51869" y="66808"/>
                    <a:pt x="66809" y="51869"/>
                    <a:pt x="66809" y="33404"/>
                  </a:cubicBezTo>
                  <a:cubicBezTo>
                    <a:pt x="66809" y="14940"/>
                    <a:pt x="51869" y="0"/>
                    <a:pt x="33405" y="0"/>
                  </a:cubicBezTo>
                  <a:close/>
                </a:path>
              </a:pathLst>
            </a:custGeom>
            <a:solidFill>
              <a:srgbClr val="E0666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3463915" y="3449682"/>
              <a:ext cx="1022178" cy="1022178"/>
            </a:xfrm>
            <a:custGeom>
              <a:avLst/>
              <a:gdLst/>
              <a:ahLst/>
              <a:cxnLst/>
              <a:rect l="l" t="t" r="r" b="b"/>
              <a:pathLst>
                <a:path w="66809" h="66809" fill="none" extrusionOk="0">
                  <a:moveTo>
                    <a:pt x="33405" y="0"/>
                  </a:moveTo>
                  <a:cubicBezTo>
                    <a:pt x="14941" y="0"/>
                    <a:pt x="1" y="14940"/>
                    <a:pt x="1" y="33404"/>
                  </a:cubicBezTo>
                  <a:cubicBezTo>
                    <a:pt x="1" y="51869"/>
                    <a:pt x="14941" y="66808"/>
                    <a:pt x="33405" y="66808"/>
                  </a:cubicBezTo>
                  <a:cubicBezTo>
                    <a:pt x="51869" y="66808"/>
                    <a:pt x="66809" y="51869"/>
                    <a:pt x="66809" y="33404"/>
                  </a:cubicBezTo>
                  <a:cubicBezTo>
                    <a:pt x="66809" y="14940"/>
                    <a:pt x="51869" y="0"/>
                    <a:pt x="33405" y="0"/>
                  </a:cubicBezTo>
                  <a:close/>
                  <a:moveTo>
                    <a:pt x="33405" y="47555"/>
                  </a:moveTo>
                  <a:cubicBezTo>
                    <a:pt x="25567" y="47555"/>
                    <a:pt x="19254" y="41190"/>
                    <a:pt x="19254" y="33404"/>
                  </a:cubicBezTo>
                  <a:cubicBezTo>
                    <a:pt x="19254" y="25566"/>
                    <a:pt x="25567" y="19254"/>
                    <a:pt x="33405" y="19254"/>
                  </a:cubicBezTo>
                  <a:cubicBezTo>
                    <a:pt x="41191" y="19254"/>
                    <a:pt x="47556" y="25566"/>
                    <a:pt x="47556" y="33404"/>
                  </a:cubicBezTo>
                  <a:cubicBezTo>
                    <a:pt x="47556" y="41190"/>
                    <a:pt x="41191" y="47555"/>
                    <a:pt x="33405" y="47555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3463104" y="3448871"/>
              <a:ext cx="1022989" cy="1121352"/>
            </a:xfrm>
            <a:custGeom>
              <a:avLst/>
              <a:gdLst/>
              <a:ahLst/>
              <a:cxnLst/>
              <a:rect l="l" t="t" r="r" b="b"/>
              <a:pathLst>
                <a:path w="66862" h="73291" extrusionOk="0">
                  <a:moveTo>
                    <a:pt x="33458" y="1"/>
                  </a:moveTo>
                  <a:cubicBezTo>
                    <a:pt x="14993" y="1"/>
                    <a:pt x="1" y="14940"/>
                    <a:pt x="1" y="33405"/>
                  </a:cubicBezTo>
                  <a:cubicBezTo>
                    <a:pt x="1" y="34299"/>
                    <a:pt x="53" y="35193"/>
                    <a:pt x="159" y="36087"/>
                  </a:cubicBezTo>
                  <a:cubicBezTo>
                    <a:pt x="790" y="35982"/>
                    <a:pt x="1421" y="35772"/>
                    <a:pt x="2000" y="35614"/>
                  </a:cubicBezTo>
                  <a:cubicBezTo>
                    <a:pt x="2824" y="35350"/>
                    <a:pt x="3689" y="35128"/>
                    <a:pt x="4518" y="35128"/>
                  </a:cubicBezTo>
                  <a:cubicBezTo>
                    <a:pt x="5012" y="35128"/>
                    <a:pt x="5493" y="35207"/>
                    <a:pt x="5945" y="35404"/>
                  </a:cubicBezTo>
                  <a:cubicBezTo>
                    <a:pt x="7681" y="36193"/>
                    <a:pt x="8312" y="38349"/>
                    <a:pt x="8312" y="40243"/>
                  </a:cubicBezTo>
                  <a:cubicBezTo>
                    <a:pt x="8312" y="42084"/>
                    <a:pt x="7892" y="44031"/>
                    <a:pt x="8418" y="45872"/>
                  </a:cubicBezTo>
                  <a:cubicBezTo>
                    <a:pt x="8850" y="47342"/>
                    <a:pt x="10243" y="48706"/>
                    <a:pt x="11689" y="48706"/>
                  </a:cubicBezTo>
                  <a:cubicBezTo>
                    <a:pt x="12002" y="48706"/>
                    <a:pt x="12317" y="48643"/>
                    <a:pt x="12626" y="48502"/>
                  </a:cubicBezTo>
                  <a:cubicBezTo>
                    <a:pt x="14730" y="47555"/>
                    <a:pt x="14835" y="43978"/>
                    <a:pt x="17045" y="43505"/>
                  </a:cubicBezTo>
                  <a:cubicBezTo>
                    <a:pt x="17172" y="43483"/>
                    <a:pt x="17298" y="43472"/>
                    <a:pt x="17422" y="43472"/>
                  </a:cubicBezTo>
                  <a:cubicBezTo>
                    <a:pt x="18482" y="43472"/>
                    <a:pt x="19431" y="44235"/>
                    <a:pt x="20043" y="45083"/>
                  </a:cubicBezTo>
                  <a:cubicBezTo>
                    <a:pt x="20727" y="46082"/>
                    <a:pt x="21043" y="47292"/>
                    <a:pt x="21674" y="48292"/>
                  </a:cubicBezTo>
                  <a:cubicBezTo>
                    <a:pt x="22854" y="50117"/>
                    <a:pt x="25038" y="51058"/>
                    <a:pt x="27203" y="51058"/>
                  </a:cubicBezTo>
                  <a:cubicBezTo>
                    <a:pt x="29092" y="51058"/>
                    <a:pt x="30966" y="50341"/>
                    <a:pt x="32143" y="48870"/>
                  </a:cubicBezTo>
                  <a:cubicBezTo>
                    <a:pt x="32511" y="48450"/>
                    <a:pt x="32774" y="47976"/>
                    <a:pt x="32984" y="47555"/>
                  </a:cubicBezTo>
                  <a:cubicBezTo>
                    <a:pt x="25409" y="47292"/>
                    <a:pt x="19307" y="41032"/>
                    <a:pt x="19307" y="33405"/>
                  </a:cubicBezTo>
                  <a:cubicBezTo>
                    <a:pt x="19307" y="25566"/>
                    <a:pt x="25619" y="19254"/>
                    <a:pt x="33458" y="19254"/>
                  </a:cubicBezTo>
                  <a:cubicBezTo>
                    <a:pt x="41243" y="19254"/>
                    <a:pt x="47608" y="25566"/>
                    <a:pt x="47608" y="33405"/>
                  </a:cubicBezTo>
                  <a:cubicBezTo>
                    <a:pt x="47608" y="36929"/>
                    <a:pt x="46293" y="40191"/>
                    <a:pt x="44084" y="42663"/>
                  </a:cubicBezTo>
                  <a:cubicBezTo>
                    <a:pt x="44136" y="42716"/>
                    <a:pt x="44189" y="42768"/>
                    <a:pt x="44189" y="42821"/>
                  </a:cubicBezTo>
                  <a:cubicBezTo>
                    <a:pt x="44294" y="42979"/>
                    <a:pt x="44347" y="43084"/>
                    <a:pt x="44399" y="43242"/>
                  </a:cubicBezTo>
                  <a:cubicBezTo>
                    <a:pt x="45399" y="45399"/>
                    <a:pt x="45452" y="47924"/>
                    <a:pt x="45452" y="50291"/>
                  </a:cubicBezTo>
                  <a:cubicBezTo>
                    <a:pt x="45504" y="55025"/>
                    <a:pt x="45504" y="59760"/>
                    <a:pt x="45557" y="64494"/>
                  </a:cubicBezTo>
                  <a:lnTo>
                    <a:pt x="45557" y="64547"/>
                  </a:lnTo>
                  <a:cubicBezTo>
                    <a:pt x="45557" y="66440"/>
                    <a:pt x="45609" y="68439"/>
                    <a:pt x="46346" y="70175"/>
                  </a:cubicBezTo>
                  <a:cubicBezTo>
                    <a:pt x="47096" y="71876"/>
                    <a:pt x="48749" y="73291"/>
                    <a:pt x="50583" y="73291"/>
                  </a:cubicBezTo>
                  <a:cubicBezTo>
                    <a:pt x="50678" y="73291"/>
                    <a:pt x="50774" y="73287"/>
                    <a:pt x="50870" y="73279"/>
                  </a:cubicBezTo>
                  <a:cubicBezTo>
                    <a:pt x="52711" y="73121"/>
                    <a:pt x="54184" y="71438"/>
                    <a:pt x="54657" y="69649"/>
                  </a:cubicBezTo>
                  <a:cubicBezTo>
                    <a:pt x="55131" y="67861"/>
                    <a:pt x="54763" y="65914"/>
                    <a:pt x="54342" y="64126"/>
                  </a:cubicBezTo>
                  <a:cubicBezTo>
                    <a:pt x="53974" y="62811"/>
                    <a:pt x="53605" y="61548"/>
                    <a:pt x="53237" y="60338"/>
                  </a:cubicBezTo>
                  <a:lnTo>
                    <a:pt x="52869" y="59128"/>
                  </a:lnTo>
                  <a:cubicBezTo>
                    <a:pt x="52764" y="58760"/>
                    <a:pt x="52658" y="58445"/>
                    <a:pt x="52553" y="58129"/>
                  </a:cubicBezTo>
                  <a:cubicBezTo>
                    <a:pt x="52553" y="58024"/>
                    <a:pt x="52501" y="57918"/>
                    <a:pt x="52501" y="57813"/>
                  </a:cubicBezTo>
                  <a:cubicBezTo>
                    <a:pt x="52395" y="57550"/>
                    <a:pt x="52343" y="57235"/>
                    <a:pt x="52238" y="56972"/>
                  </a:cubicBezTo>
                  <a:cubicBezTo>
                    <a:pt x="52238" y="56866"/>
                    <a:pt x="52185" y="56814"/>
                    <a:pt x="52185" y="56761"/>
                  </a:cubicBezTo>
                  <a:cubicBezTo>
                    <a:pt x="52080" y="56393"/>
                    <a:pt x="52027" y="56077"/>
                    <a:pt x="51922" y="55709"/>
                  </a:cubicBezTo>
                  <a:lnTo>
                    <a:pt x="51869" y="55446"/>
                  </a:lnTo>
                  <a:cubicBezTo>
                    <a:pt x="51817" y="55183"/>
                    <a:pt x="51764" y="54867"/>
                    <a:pt x="51712" y="54604"/>
                  </a:cubicBezTo>
                  <a:cubicBezTo>
                    <a:pt x="51712" y="54499"/>
                    <a:pt x="51659" y="54447"/>
                    <a:pt x="51659" y="54341"/>
                  </a:cubicBezTo>
                  <a:cubicBezTo>
                    <a:pt x="51606" y="53973"/>
                    <a:pt x="51554" y="53657"/>
                    <a:pt x="51501" y="53289"/>
                  </a:cubicBezTo>
                  <a:cubicBezTo>
                    <a:pt x="51501" y="53237"/>
                    <a:pt x="51501" y="53131"/>
                    <a:pt x="51449" y="53079"/>
                  </a:cubicBezTo>
                  <a:cubicBezTo>
                    <a:pt x="51449" y="52816"/>
                    <a:pt x="51396" y="52500"/>
                    <a:pt x="51396" y="52185"/>
                  </a:cubicBezTo>
                  <a:lnTo>
                    <a:pt x="51343" y="51922"/>
                  </a:lnTo>
                  <a:cubicBezTo>
                    <a:pt x="51343" y="51553"/>
                    <a:pt x="51343" y="51185"/>
                    <a:pt x="51343" y="50817"/>
                  </a:cubicBezTo>
                  <a:cubicBezTo>
                    <a:pt x="51343" y="49607"/>
                    <a:pt x="51554" y="48239"/>
                    <a:pt x="52501" y="47450"/>
                  </a:cubicBezTo>
                  <a:cubicBezTo>
                    <a:pt x="52968" y="47090"/>
                    <a:pt x="53522" y="46933"/>
                    <a:pt x="54095" y="46933"/>
                  </a:cubicBezTo>
                  <a:cubicBezTo>
                    <a:pt x="55197" y="46933"/>
                    <a:pt x="56368" y="47514"/>
                    <a:pt x="57130" y="48344"/>
                  </a:cubicBezTo>
                  <a:cubicBezTo>
                    <a:pt x="58287" y="49607"/>
                    <a:pt x="58918" y="51290"/>
                    <a:pt x="59918" y="52711"/>
                  </a:cubicBezTo>
                  <a:cubicBezTo>
                    <a:pt x="60767" y="53872"/>
                    <a:pt x="62146" y="54919"/>
                    <a:pt x="63541" y="54919"/>
                  </a:cubicBezTo>
                  <a:cubicBezTo>
                    <a:pt x="63789" y="54919"/>
                    <a:pt x="64038" y="54886"/>
                    <a:pt x="64284" y="54815"/>
                  </a:cubicBezTo>
                  <a:cubicBezTo>
                    <a:pt x="66231" y="54236"/>
                    <a:pt x="66862" y="51606"/>
                    <a:pt x="66231" y="49660"/>
                  </a:cubicBezTo>
                  <a:cubicBezTo>
                    <a:pt x="65810" y="48450"/>
                    <a:pt x="65021" y="47397"/>
                    <a:pt x="64232" y="46345"/>
                  </a:cubicBezTo>
                  <a:lnTo>
                    <a:pt x="63758" y="45662"/>
                  </a:lnTo>
                  <a:lnTo>
                    <a:pt x="63495" y="45346"/>
                  </a:lnTo>
                  <a:cubicBezTo>
                    <a:pt x="63337" y="45083"/>
                    <a:pt x="63127" y="44820"/>
                    <a:pt x="62916" y="44504"/>
                  </a:cubicBezTo>
                  <a:cubicBezTo>
                    <a:pt x="61759" y="42821"/>
                    <a:pt x="60970" y="40611"/>
                    <a:pt x="61917" y="38770"/>
                  </a:cubicBezTo>
                  <a:cubicBezTo>
                    <a:pt x="62811" y="37034"/>
                    <a:pt x="64705" y="36508"/>
                    <a:pt x="66704" y="36193"/>
                  </a:cubicBezTo>
                  <a:cubicBezTo>
                    <a:pt x="66809" y="35298"/>
                    <a:pt x="66862" y="34352"/>
                    <a:pt x="66862" y="33405"/>
                  </a:cubicBezTo>
                  <a:cubicBezTo>
                    <a:pt x="66862" y="14940"/>
                    <a:pt x="51869" y="1"/>
                    <a:pt x="33458" y="1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3463104" y="3448871"/>
              <a:ext cx="1022989" cy="1123586"/>
            </a:xfrm>
            <a:custGeom>
              <a:avLst/>
              <a:gdLst/>
              <a:ahLst/>
              <a:cxnLst/>
              <a:rect l="l" t="t" r="r" b="b"/>
              <a:pathLst>
                <a:path w="66862" h="73437" fill="none" extrusionOk="0">
                  <a:moveTo>
                    <a:pt x="66704" y="36193"/>
                  </a:moveTo>
                  <a:cubicBezTo>
                    <a:pt x="66809" y="35298"/>
                    <a:pt x="66862" y="34352"/>
                    <a:pt x="66862" y="33405"/>
                  </a:cubicBezTo>
                  <a:cubicBezTo>
                    <a:pt x="66862" y="14940"/>
                    <a:pt x="51869" y="1"/>
                    <a:pt x="33458" y="1"/>
                  </a:cubicBezTo>
                  <a:cubicBezTo>
                    <a:pt x="14993" y="1"/>
                    <a:pt x="1" y="14940"/>
                    <a:pt x="1" y="33405"/>
                  </a:cubicBezTo>
                  <a:cubicBezTo>
                    <a:pt x="1" y="34299"/>
                    <a:pt x="53" y="35193"/>
                    <a:pt x="159" y="36087"/>
                  </a:cubicBezTo>
                  <a:cubicBezTo>
                    <a:pt x="790" y="35982"/>
                    <a:pt x="1421" y="35772"/>
                    <a:pt x="2000" y="35614"/>
                  </a:cubicBezTo>
                  <a:cubicBezTo>
                    <a:pt x="3315" y="35193"/>
                    <a:pt x="4735" y="34878"/>
                    <a:pt x="5945" y="35404"/>
                  </a:cubicBezTo>
                  <a:cubicBezTo>
                    <a:pt x="7681" y="36193"/>
                    <a:pt x="8312" y="38349"/>
                    <a:pt x="8312" y="40243"/>
                  </a:cubicBezTo>
                  <a:cubicBezTo>
                    <a:pt x="8312" y="42084"/>
                    <a:pt x="7892" y="44031"/>
                    <a:pt x="8418" y="45872"/>
                  </a:cubicBezTo>
                  <a:cubicBezTo>
                    <a:pt x="8944" y="47661"/>
                    <a:pt x="10890" y="49291"/>
                    <a:pt x="12626" y="48502"/>
                  </a:cubicBezTo>
                  <a:cubicBezTo>
                    <a:pt x="14730" y="47555"/>
                    <a:pt x="14835" y="43978"/>
                    <a:pt x="17045" y="43505"/>
                  </a:cubicBezTo>
                  <a:cubicBezTo>
                    <a:pt x="18255" y="43294"/>
                    <a:pt x="19360" y="44136"/>
                    <a:pt x="20043" y="45083"/>
                  </a:cubicBezTo>
                  <a:cubicBezTo>
                    <a:pt x="20727" y="46082"/>
                    <a:pt x="21043" y="47292"/>
                    <a:pt x="21674" y="48292"/>
                  </a:cubicBezTo>
                  <a:cubicBezTo>
                    <a:pt x="23884" y="51711"/>
                    <a:pt x="29617" y="52027"/>
                    <a:pt x="32143" y="48870"/>
                  </a:cubicBezTo>
                  <a:cubicBezTo>
                    <a:pt x="32511" y="48450"/>
                    <a:pt x="32774" y="47976"/>
                    <a:pt x="32984" y="47555"/>
                  </a:cubicBezTo>
                  <a:cubicBezTo>
                    <a:pt x="25409" y="47292"/>
                    <a:pt x="19307" y="41032"/>
                    <a:pt x="19307" y="33405"/>
                  </a:cubicBezTo>
                  <a:cubicBezTo>
                    <a:pt x="19307" y="25566"/>
                    <a:pt x="25619" y="19254"/>
                    <a:pt x="33458" y="19254"/>
                  </a:cubicBezTo>
                  <a:cubicBezTo>
                    <a:pt x="41243" y="19254"/>
                    <a:pt x="47608" y="25566"/>
                    <a:pt x="47608" y="33405"/>
                  </a:cubicBezTo>
                  <a:cubicBezTo>
                    <a:pt x="47608" y="36929"/>
                    <a:pt x="46293" y="40191"/>
                    <a:pt x="44084" y="42663"/>
                  </a:cubicBezTo>
                  <a:cubicBezTo>
                    <a:pt x="44136" y="42716"/>
                    <a:pt x="44189" y="42768"/>
                    <a:pt x="44189" y="42821"/>
                  </a:cubicBezTo>
                  <a:cubicBezTo>
                    <a:pt x="44294" y="42979"/>
                    <a:pt x="44347" y="43084"/>
                    <a:pt x="44399" y="43242"/>
                  </a:cubicBezTo>
                  <a:cubicBezTo>
                    <a:pt x="45399" y="45399"/>
                    <a:pt x="45452" y="47924"/>
                    <a:pt x="45452" y="50291"/>
                  </a:cubicBezTo>
                  <a:cubicBezTo>
                    <a:pt x="45504" y="55025"/>
                    <a:pt x="45504" y="59760"/>
                    <a:pt x="45557" y="64494"/>
                  </a:cubicBezTo>
                  <a:lnTo>
                    <a:pt x="45557" y="64547"/>
                  </a:lnTo>
                  <a:lnTo>
                    <a:pt x="45557" y="64547"/>
                  </a:lnTo>
                  <a:cubicBezTo>
                    <a:pt x="45557" y="66440"/>
                    <a:pt x="45609" y="68439"/>
                    <a:pt x="46346" y="70175"/>
                  </a:cubicBezTo>
                  <a:cubicBezTo>
                    <a:pt x="47135" y="71964"/>
                    <a:pt x="48923" y="73437"/>
                    <a:pt x="50870" y="73279"/>
                  </a:cubicBezTo>
                  <a:cubicBezTo>
                    <a:pt x="52711" y="73121"/>
                    <a:pt x="54184" y="71438"/>
                    <a:pt x="54657" y="69649"/>
                  </a:cubicBezTo>
                  <a:cubicBezTo>
                    <a:pt x="55131" y="67861"/>
                    <a:pt x="54763" y="65914"/>
                    <a:pt x="54342" y="64126"/>
                  </a:cubicBezTo>
                  <a:cubicBezTo>
                    <a:pt x="53974" y="62811"/>
                    <a:pt x="53605" y="61548"/>
                    <a:pt x="53237" y="60338"/>
                  </a:cubicBezTo>
                  <a:lnTo>
                    <a:pt x="53237" y="60338"/>
                  </a:lnTo>
                  <a:lnTo>
                    <a:pt x="52869" y="59128"/>
                  </a:lnTo>
                  <a:cubicBezTo>
                    <a:pt x="52869" y="59128"/>
                    <a:pt x="52869" y="59128"/>
                    <a:pt x="52869" y="59128"/>
                  </a:cubicBezTo>
                  <a:cubicBezTo>
                    <a:pt x="52764" y="58760"/>
                    <a:pt x="52658" y="58445"/>
                    <a:pt x="52553" y="58129"/>
                  </a:cubicBezTo>
                  <a:cubicBezTo>
                    <a:pt x="52553" y="58024"/>
                    <a:pt x="52501" y="57918"/>
                    <a:pt x="52501" y="57813"/>
                  </a:cubicBezTo>
                  <a:cubicBezTo>
                    <a:pt x="52395" y="57550"/>
                    <a:pt x="52343" y="57235"/>
                    <a:pt x="52238" y="56972"/>
                  </a:cubicBezTo>
                  <a:cubicBezTo>
                    <a:pt x="52238" y="56866"/>
                    <a:pt x="52185" y="56814"/>
                    <a:pt x="52185" y="56761"/>
                  </a:cubicBezTo>
                  <a:cubicBezTo>
                    <a:pt x="52080" y="56393"/>
                    <a:pt x="52027" y="56077"/>
                    <a:pt x="51922" y="55709"/>
                  </a:cubicBezTo>
                  <a:lnTo>
                    <a:pt x="51869" y="55446"/>
                  </a:lnTo>
                  <a:cubicBezTo>
                    <a:pt x="51817" y="55183"/>
                    <a:pt x="51764" y="54867"/>
                    <a:pt x="51712" y="54604"/>
                  </a:cubicBezTo>
                  <a:cubicBezTo>
                    <a:pt x="51712" y="54499"/>
                    <a:pt x="51659" y="54447"/>
                    <a:pt x="51659" y="54341"/>
                  </a:cubicBezTo>
                  <a:cubicBezTo>
                    <a:pt x="51606" y="53973"/>
                    <a:pt x="51554" y="53657"/>
                    <a:pt x="51501" y="53289"/>
                  </a:cubicBezTo>
                  <a:cubicBezTo>
                    <a:pt x="51501" y="53237"/>
                    <a:pt x="51501" y="53131"/>
                    <a:pt x="51449" y="53079"/>
                  </a:cubicBezTo>
                  <a:cubicBezTo>
                    <a:pt x="51449" y="52816"/>
                    <a:pt x="51396" y="52500"/>
                    <a:pt x="51396" y="52185"/>
                  </a:cubicBezTo>
                  <a:lnTo>
                    <a:pt x="51343" y="51922"/>
                  </a:lnTo>
                  <a:cubicBezTo>
                    <a:pt x="51343" y="51553"/>
                    <a:pt x="51343" y="51185"/>
                    <a:pt x="51343" y="50817"/>
                  </a:cubicBezTo>
                  <a:cubicBezTo>
                    <a:pt x="51343" y="49607"/>
                    <a:pt x="51554" y="48239"/>
                    <a:pt x="52501" y="47450"/>
                  </a:cubicBezTo>
                  <a:cubicBezTo>
                    <a:pt x="53868" y="46398"/>
                    <a:pt x="55973" y="47082"/>
                    <a:pt x="57130" y="48344"/>
                  </a:cubicBezTo>
                  <a:cubicBezTo>
                    <a:pt x="58287" y="49607"/>
                    <a:pt x="58918" y="51290"/>
                    <a:pt x="59918" y="52711"/>
                  </a:cubicBezTo>
                  <a:cubicBezTo>
                    <a:pt x="60917" y="54078"/>
                    <a:pt x="62653" y="55288"/>
                    <a:pt x="64284" y="54815"/>
                  </a:cubicBezTo>
                  <a:cubicBezTo>
                    <a:pt x="66231" y="54236"/>
                    <a:pt x="66862" y="51606"/>
                    <a:pt x="66231" y="49660"/>
                  </a:cubicBezTo>
                  <a:cubicBezTo>
                    <a:pt x="65810" y="48450"/>
                    <a:pt x="65021" y="47397"/>
                    <a:pt x="64232" y="46345"/>
                  </a:cubicBezTo>
                  <a:lnTo>
                    <a:pt x="64232" y="46345"/>
                  </a:lnTo>
                  <a:lnTo>
                    <a:pt x="63758" y="45662"/>
                  </a:lnTo>
                  <a:lnTo>
                    <a:pt x="63495" y="45346"/>
                  </a:lnTo>
                  <a:cubicBezTo>
                    <a:pt x="63337" y="45083"/>
                    <a:pt x="63127" y="44820"/>
                    <a:pt x="62916" y="44504"/>
                  </a:cubicBezTo>
                  <a:cubicBezTo>
                    <a:pt x="61759" y="42821"/>
                    <a:pt x="60970" y="40611"/>
                    <a:pt x="61917" y="38770"/>
                  </a:cubicBezTo>
                  <a:cubicBezTo>
                    <a:pt x="62811" y="37034"/>
                    <a:pt x="64705" y="36508"/>
                    <a:pt x="66704" y="36193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3928303" y="3645908"/>
              <a:ext cx="49909" cy="28458"/>
            </a:xfrm>
            <a:custGeom>
              <a:avLst/>
              <a:gdLst/>
              <a:ahLst/>
              <a:cxnLst/>
              <a:rect l="l" t="t" r="r" b="b"/>
              <a:pathLst>
                <a:path w="3262" h="1860" extrusionOk="0">
                  <a:moveTo>
                    <a:pt x="2661" y="1"/>
                  </a:moveTo>
                  <a:cubicBezTo>
                    <a:pt x="2633" y="1"/>
                    <a:pt x="2605" y="4"/>
                    <a:pt x="2578" y="11"/>
                  </a:cubicBezTo>
                  <a:lnTo>
                    <a:pt x="369" y="642"/>
                  </a:lnTo>
                  <a:cubicBezTo>
                    <a:pt x="106" y="747"/>
                    <a:pt x="1" y="1063"/>
                    <a:pt x="106" y="1378"/>
                  </a:cubicBezTo>
                  <a:cubicBezTo>
                    <a:pt x="200" y="1662"/>
                    <a:pt x="421" y="1860"/>
                    <a:pt x="618" y="1860"/>
                  </a:cubicBezTo>
                  <a:cubicBezTo>
                    <a:pt x="640" y="1860"/>
                    <a:pt x="663" y="1857"/>
                    <a:pt x="684" y="1852"/>
                  </a:cubicBezTo>
                  <a:lnTo>
                    <a:pt x="2894" y="1168"/>
                  </a:lnTo>
                  <a:cubicBezTo>
                    <a:pt x="3157" y="1115"/>
                    <a:pt x="3262" y="800"/>
                    <a:pt x="3157" y="432"/>
                  </a:cubicBezTo>
                  <a:cubicBezTo>
                    <a:pt x="3065" y="156"/>
                    <a:pt x="2853" y="1"/>
                    <a:pt x="2661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3740765" y="3735828"/>
              <a:ext cx="43467" cy="41233"/>
            </a:xfrm>
            <a:custGeom>
              <a:avLst/>
              <a:gdLst/>
              <a:ahLst/>
              <a:cxnLst/>
              <a:rect l="l" t="t" r="r" b="b"/>
              <a:pathLst>
                <a:path w="2841" h="2695" extrusionOk="0">
                  <a:moveTo>
                    <a:pt x="788" y="1"/>
                  </a:moveTo>
                  <a:cubicBezTo>
                    <a:pt x="640" y="1"/>
                    <a:pt x="469" y="83"/>
                    <a:pt x="316" y="236"/>
                  </a:cubicBezTo>
                  <a:cubicBezTo>
                    <a:pt x="53" y="446"/>
                    <a:pt x="0" y="762"/>
                    <a:pt x="211" y="972"/>
                  </a:cubicBezTo>
                  <a:lnTo>
                    <a:pt x="1842" y="2603"/>
                  </a:lnTo>
                  <a:cubicBezTo>
                    <a:pt x="1904" y="2665"/>
                    <a:pt x="1991" y="2695"/>
                    <a:pt x="2089" y="2695"/>
                  </a:cubicBezTo>
                  <a:cubicBezTo>
                    <a:pt x="2240" y="2695"/>
                    <a:pt x="2419" y="2625"/>
                    <a:pt x="2578" y="2498"/>
                  </a:cubicBezTo>
                  <a:cubicBezTo>
                    <a:pt x="2788" y="2235"/>
                    <a:pt x="2841" y="1919"/>
                    <a:pt x="2683" y="1761"/>
                  </a:cubicBezTo>
                  <a:lnTo>
                    <a:pt x="1052" y="131"/>
                  </a:lnTo>
                  <a:cubicBezTo>
                    <a:pt x="987" y="43"/>
                    <a:pt x="893" y="1"/>
                    <a:pt x="788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9"/>
            <p:cNvSpPr/>
            <p:nvPr/>
          </p:nvSpPr>
          <p:spPr>
            <a:xfrm flipH="1">
              <a:off x="3592657" y="4007698"/>
              <a:ext cx="43483" cy="41417"/>
            </a:xfrm>
            <a:custGeom>
              <a:avLst/>
              <a:gdLst/>
              <a:ahLst/>
              <a:cxnLst/>
              <a:rect l="l" t="t" r="r" b="b"/>
              <a:pathLst>
                <a:path w="2842" h="2707" extrusionOk="0">
                  <a:moveTo>
                    <a:pt x="806" y="1"/>
                  </a:moveTo>
                  <a:cubicBezTo>
                    <a:pt x="641" y="1"/>
                    <a:pt x="448" y="83"/>
                    <a:pt x="316" y="247"/>
                  </a:cubicBezTo>
                  <a:cubicBezTo>
                    <a:pt x="53" y="458"/>
                    <a:pt x="1" y="773"/>
                    <a:pt x="159" y="931"/>
                  </a:cubicBezTo>
                  <a:lnTo>
                    <a:pt x="1789" y="2615"/>
                  </a:lnTo>
                  <a:cubicBezTo>
                    <a:pt x="1872" y="2677"/>
                    <a:pt x="1972" y="2706"/>
                    <a:pt x="2074" y="2706"/>
                  </a:cubicBezTo>
                  <a:cubicBezTo>
                    <a:pt x="2232" y="2706"/>
                    <a:pt x="2398" y="2637"/>
                    <a:pt x="2526" y="2509"/>
                  </a:cubicBezTo>
                  <a:cubicBezTo>
                    <a:pt x="2789" y="2246"/>
                    <a:pt x="2841" y="1931"/>
                    <a:pt x="2684" y="1773"/>
                  </a:cubicBezTo>
                  <a:lnTo>
                    <a:pt x="1053" y="90"/>
                  </a:lnTo>
                  <a:cubicBezTo>
                    <a:pt x="994" y="30"/>
                    <a:pt x="905" y="1"/>
                    <a:pt x="806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9"/>
            <p:cNvSpPr/>
            <p:nvPr/>
          </p:nvSpPr>
          <p:spPr>
            <a:xfrm flipH="1">
              <a:off x="4183437" y="3734894"/>
              <a:ext cx="38648" cy="43299"/>
            </a:xfrm>
            <a:custGeom>
              <a:avLst/>
              <a:gdLst/>
              <a:ahLst/>
              <a:cxnLst/>
              <a:rect l="l" t="t" r="r" b="b"/>
              <a:pathLst>
                <a:path w="2526" h="2830" extrusionOk="0">
                  <a:moveTo>
                    <a:pt x="1830" y="0"/>
                  </a:moveTo>
                  <a:cubicBezTo>
                    <a:pt x="1687" y="0"/>
                    <a:pt x="1558" y="55"/>
                    <a:pt x="1473" y="139"/>
                  </a:cubicBezTo>
                  <a:lnTo>
                    <a:pt x="158" y="2033"/>
                  </a:lnTo>
                  <a:cubicBezTo>
                    <a:pt x="0" y="2243"/>
                    <a:pt x="106" y="2559"/>
                    <a:pt x="316" y="2717"/>
                  </a:cubicBezTo>
                  <a:cubicBezTo>
                    <a:pt x="438" y="2790"/>
                    <a:pt x="571" y="2829"/>
                    <a:pt x="690" y="2829"/>
                  </a:cubicBezTo>
                  <a:cubicBezTo>
                    <a:pt x="827" y="2829"/>
                    <a:pt x="943" y="2777"/>
                    <a:pt x="1000" y="2664"/>
                  </a:cubicBezTo>
                  <a:lnTo>
                    <a:pt x="2368" y="770"/>
                  </a:lnTo>
                  <a:cubicBezTo>
                    <a:pt x="2525" y="560"/>
                    <a:pt x="2420" y="297"/>
                    <a:pt x="2210" y="139"/>
                  </a:cubicBezTo>
                  <a:cubicBezTo>
                    <a:pt x="2087" y="41"/>
                    <a:pt x="1954" y="0"/>
                    <a:pt x="1830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9"/>
            <p:cNvSpPr/>
            <p:nvPr/>
          </p:nvSpPr>
          <p:spPr>
            <a:xfrm flipH="1">
              <a:off x="4064323" y="3552591"/>
              <a:ext cx="37837" cy="43299"/>
            </a:xfrm>
            <a:custGeom>
              <a:avLst/>
              <a:gdLst/>
              <a:ahLst/>
              <a:cxnLst/>
              <a:rect l="l" t="t" r="r" b="b"/>
              <a:pathLst>
                <a:path w="2473" h="2830" extrusionOk="0">
                  <a:moveTo>
                    <a:pt x="1802" y="0"/>
                  </a:moveTo>
                  <a:cubicBezTo>
                    <a:pt x="1673" y="0"/>
                    <a:pt x="1558" y="53"/>
                    <a:pt x="1473" y="165"/>
                  </a:cubicBezTo>
                  <a:lnTo>
                    <a:pt x="106" y="2059"/>
                  </a:lnTo>
                  <a:cubicBezTo>
                    <a:pt x="0" y="2217"/>
                    <a:pt x="53" y="2533"/>
                    <a:pt x="316" y="2690"/>
                  </a:cubicBezTo>
                  <a:cubicBezTo>
                    <a:pt x="438" y="2788"/>
                    <a:pt x="561" y="2829"/>
                    <a:pt x="672" y="2829"/>
                  </a:cubicBezTo>
                  <a:cubicBezTo>
                    <a:pt x="801" y="2829"/>
                    <a:pt x="915" y="2775"/>
                    <a:pt x="1000" y="2690"/>
                  </a:cubicBezTo>
                  <a:lnTo>
                    <a:pt x="2368" y="797"/>
                  </a:lnTo>
                  <a:cubicBezTo>
                    <a:pt x="2473" y="586"/>
                    <a:pt x="2420" y="271"/>
                    <a:pt x="2157" y="113"/>
                  </a:cubicBezTo>
                  <a:cubicBezTo>
                    <a:pt x="2035" y="40"/>
                    <a:pt x="1913" y="0"/>
                    <a:pt x="1802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9"/>
            <p:cNvSpPr/>
            <p:nvPr/>
          </p:nvSpPr>
          <p:spPr>
            <a:xfrm flipH="1">
              <a:off x="3743183" y="3604108"/>
              <a:ext cx="38632" cy="43421"/>
            </a:xfrm>
            <a:custGeom>
              <a:avLst/>
              <a:gdLst/>
              <a:ahLst/>
              <a:cxnLst/>
              <a:rect l="l" t="t" r="r" b="b"/>
              <a:pathLst>
                <a:path w="2525" h="2838" extrusionOk="0">
                  <a:moveTo>
                    <a:pt x="1836" y="0"/>
                  </a:moveTo>
                  <a:cubicBezTo>
                    <a:pt x="1699" y="0"/>
                    <a:pt x="1582" y="52"/>
                    <a:pt x="1526" y="165"/>
                  </a:cubicBezTo>
                  <a:lnTo>
                    <a:pt x="158" y="2059"/>
                  </a:lnTo>
                  <a:cubicBezTo>
                    <a:pt x="0" y="2269"/>
                    <a:pt x="105" y="2532"/>
                    <a:pt x="368" y="2743"/>
                  </a:cubicBezTo>
                  <a:cubicBezTo>
                    <a:pt x="457" y="2809"/>
                    <a:pt x="563" y="2838"/>
                    <a:pt x="669" y="2838"/>
                  </a:cubicBezTo>
                  <a:cubicBezTo>
                    <a:pt x="816" y="2838"/>
                    <a:pt x="961" y="2782"/>
                    <a:pt x="1052" y="2690"/>
                  </a:cubicBezTo>
                  <a:lnTo>
                    <a:pt x="2367" y="796"/>
                  </a:lnTo>
                  <a:cubicBezTo>
                    <a:pt x="2525" y="586"/>
                    <a:pt x="2420" y="323"/>
                    <a:pt x="2210" y="113"/>
                  </a:cubicBezTo>
                  <a:cubicBezTo>
                    <a:pt x="2088" y="39"/>
                    <a:pt x="1954" y="0"/>
                    <a:pt x="1836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9"/>
            <p:cNvSpPr/>
            <p:nvPr/>
          </p:nvSpPr>
          <p:spPr>
            <a:xfrm flipH="1">
              <a:off x="4308196" y="3694364"/>
              <a:ext cx="16922" cy="49098"/>
            </a:xfrm>
            <a:custGeom>
              <a:avLst/>
              <a:gdLst/>
              <a:ahLst/>
              <a:cxnLst/>
              <a:rect l="l" t="t" r="r" b="b"/>
              <a:pathLst>
                <a:path w="1106" h="3209" extrusionOk="0">
                  <a:moveTo>
                    <a:pt x="527" y="0"/>
                  </a:moveTo>
                  <a:cubicBezTo>
                    <a:pt x="211" y="53"/>
                    <a:pt x="1" y="210"/>
                    <a:pt x="1" y="473"/>
                  </a:cubicBezTo>
                  <a:lnTo>
                    <a:pt x="53" y="2788"/>
                  </a:lnTo>
                  <a:cubicBezTo>
                    <a:pt x="53" y="3051"/>
                    <a:pt x="317" y="3209"/>
                    <a:pt x="580" y="3209"/>
                  </a:cubicBezTo>
                  <a:cubicBezTo>
                    <a:pt x="895" y="3209"/>
                    <a:pt x="1106" y="2999"/>
                    <a:pt x="1106" y="2788"/>
                  </a:cubicBezTo>
                  <a:lnTo>
                    <a:pt x="1053" y="421"/>
                  </a:lnTo>
                  <a:cubicBezTo>
                    <a:pt x="1053" y="210"/>
                    <a:pt x="843" y="0"/>
                    <a:pt x="527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9"/>
            <p:cNvSpPr/>
            <p:nvPr/>
          </p:nvSpPr>
          <p:spPr>
            <a:xfrm flipH="1">
              <a:off x="3504129" y="3864396"/>
              <a:ext cx="41861" cy="39030"/>
            </a:xfrm>
            <a:custGeom>
              <a:avLst/>
              <a:gdLst/>
              <a:ahLst/>
              <a:cxnLst/>
              <a:rect l="l" t="t" r="r" b="b"/>
              <a:pathLst>
                <a:path w="2736" h="2551" extrusionOk="0">
                  <a:moveTo>
                    <a:pt x="650" y="0"/>
                  </a:moveTo>
                  <a:cubicBezTo>
                    <a:pt x="504" y="0"/>
                    <a:pt x="338" y="70"/>
                    <a:pt x="211" y="197"/>
                  </a:cubicBezTo>
                  <a:cubicBezTo>
                    <a:pt x="0" y="407"/>
                    <a:pt x="0" y="723"/>
                    <a:pt x="158" y="881"/>
                  </a:cubicBezTo>
                  <a:lnTo>
                    <a:pt x="1842" y="2459"/>
                  </a:lnTo>
                  <a:cubicBezTo>
                    <a:pt x="1904" y="2521"/>
                    <a:pt x="1991" y="2551"/>
                    <a:pt x="2086" y="2551"/>
                  </a:cubicBezTo>
                  <a:cubicBezTo>
                    <a:pt x="2232" y="2551"/>
                    <a:pt x="2398" y="2481"/>
                    <a:pt x="2525" y="2354"/>
                  </a:cubicBezTo>
                  <a:cubicBezTo>
                    <a:pt x="2736" y="2143"/>
                    <a:pt x="2736" y="1828"/>
                    <a:pt x="2578" y="1670"/>
                  </a:cubicBezTo>
                  <a:lnTo>
                    <a:pt x="895" y="92"/>
                  </a:lnTo>
                  <a:cubicBezTo>
                    <a:pt x="832" y="30"/>
                    <a:pt x="746" y="0"/>
                    <a:pt x="650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9"/>
            <p:cNvSpPr/>
            <p:nvPr/>
          </p:nvSpPr>
          <p:spPr>
            <a:xfrm flipH="1">
              <a:off x="3643363" y="3871327"/>
              <a:ext cx="49924" cy="25168"/>
            </a:xfrm>
            <a:custGeom>
              <a:avLst/>
              <a:gdLst/>
              <a:ahLst/>
              <a:cxnLst/>
              <a:rect l="l" t="t" r="r" b="b"/>
              <a:pathLst>
                <a:path w="3263" h="1645" extrusionOk="0">
                  <a:moveTo>
                    <a:pt x="2739" y="0"/>
                  </a:moveTo>
                  <a:cubicBezTo>
                    <a:pt x="2720" y="0"/>
                    <a:pt x="2702" y="3"/>
                    <a:pt x="2684" y="7"/>
                  </a:cubicBezTo>
                  <a:lnTo>
                    <a:pt x="369" y="428"/>
                  </a:lnTo>
                  <a:cubicBezTo>
                    <a:pt x="159" y="481"/>
                    <a:pt x="1" y="796"/>
                    <a:pt x="53" y="1112"/>
                  </a:cubicBezTo>
                  <a:cubicBezTo>
                    <a:pt x="101" y="1400"/>
                    <a:pt x="325" y="1645"/>
                    <a:pt x="524" y="1645"/>
                  </a:cubicBezTo>
                  <a:cubicBezTo>
                    <a:pt x="543" y="1645"/>
                    <a:pt x="561" y="1642"/>
                    <a:pt x="579" y="1638"/>
                  </a:cubicBezTo>
                  <a:lnTo>
                    <a:pt x="2894" y="1217"/>
                  </a:lnTo>
                  <a:cubicBezTo>
                    <a:pt x="3104" y="1164"/>
                    <a:pt x="3262" y="849"/>
                    <a:pt x="3210" y="533"/>
                  </a:cubicBezTo>
                  <a:cubicBezTo>
                    <a:pt x="3162" y="245"/>
                    <a:pt x="2938" y="0"/>
                    <a:pt x="2739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9"/>
            <p:cNvSpPr/>
            <p:nvPr/>
          </p:nvSpPr>
          <p:spPr>
            <a:xfrm flipH="1">
              <a:off x="4259097" y="3851987"/>
              <a:ext cx="49924" cy="24404"/>
            </a:xfrm>
            <a:custGeom>
              <a:avLst/>
              <a:gdLst/>
              <a:ahLst/>
              <a:cxnLst/>
              <a:rect l="l" t="t" r="r" b="b"/>
              <a:pathLst>
                <a:path w="3263" h="1595" extrusionOk="0">
                  <a:moveTo>
                    <a:pt x="2750" y="1"/>
                  </a:moveTo>
                  <a:cubicBezTo>
                    <a:pt x="2728" y="1"/>
                    <a:pt x="2706" y="3"/>
                    <a:pt x="2684" y="9"/>
                  </a:cubicBezTo>
                  <a:lnTo>
                    <a:pt x="422" y="429"/>
                  </a:lnTo>
                  <a:cubicBezTo>
                    <a:pt x="159" y="482"/>
                    <a:pt x="1" y="745"/>
                    <a:pt x="106" y="1113"/>
                  </a:cubicBezTo>
                  <a:cubicBezTo>
                    <a:pt x="153" y="1396"/>
                    <a:pt x="327" y="1595"/>
                    <a:pt x="553" y="1595"/>
                  </a:cubicBezTo>
                  <a:cubicBezTo>
                    <a:pt x="579" y="1595"/>
                    <a:pt x="605" y="1592"/>
                    <a:pt x="632" y="1587"/>
                  </a:cubicBezTo>
                  <a:lnTo>
                    <a:pt x="2894" y="1166"/>
                  </a:lnTo>
                  <a:cubicBezTo>
                    <a:pt x="3157" y="1113"/>
                    <a:pt x="3262" y="850"/>
                    <a:pt x="3210" y="482"/>
                  </a:cubicBezTo>
                  <a:cubicBezTo>
                    <a:pt x="3163" y="199"/>
                    <a:pt x="2946" y="1"/>
                    <a:pt x="2750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4149638" y="3624763"/>
              <a:ext cx="43467" cy="41815"/>
            </a:xfrm>
            <a:custGeom>
              <a:avLst/>
              <a:gdLst/>
              <a:ahLst/>
              <a:cxnLst/>
              <a:rect l="l" t="t" r="r" b="b"/>
              <a:pathLst>
                <a:path w="2841" h="2733" extrusionOk="0">
                  <a:moveTo>
                    <a:pt x="787" y="0"/>
                  </a:moveTo>
                  <a:cubicBezTo>
                    <a:pt x="640" y="0"/>
                    <a:pt x="469" y="82"/>
                    <a:pt x="316" y="235"/>
                  </a:cubicBezTo>
                  <a:cubicBezTo>
                    <a:pt x="53" y="446"/>
                    <a:pt x="0" y="814"/>
                    <a:pt x="211" y="972"/>
                  </a:cubicBezTo>
                  <a:lnTo>
                    <a:pt x="1841" y="2603"/>
                  </a:lnTo>
                  <a:cubicBezTo>
                    <a:pt x="1907" y="2690"/>
                    <a:pt x="2001" y="2732"/>
                    <a:pt x="2106" y="2732"/>
                  </a:cubicBezTo>
                  <a:cubicBezTo>
                    <a:pt x="2253" y="2732"/>
                    <a:pt x="2424" y="2651"/>
                    <a:pt x="2578" y="2497"/>
                  </a:cubicBezTo>
                  <a:cubicBezTo>
                    <a:pt x="2788" y="2287"/>
                    <a:pt x="2841" y="1919"/>
                    <a:pt x="2683" y="1761"/>
                  </a:cubicBezTo>
                  <a:lnTo>
                    <a:pt x="1052" y="130"/>
                  </a:lnTo>
                  <a:cubicBezTo>
                    <a:pt x="986" y="42"/>
                    <a:pt x="893" y="0"/>
                    <a:pt x="787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3863903" y="3511097"/>
              <a:ext cx="42672" cy="41417"/>
            </a:xfrm>
            <a:custGeom>
              <a:avLst/>
              <a:gdLst/>
              <a:ahLst/>
              <a:cxnLst/>
              <a:rect l="l" t="t" r="r" b="b"/>
              <a:pathLst>
                <a:path w="2789" h="2707" extrusionOk="0">
                  <a:moveTo>
                    <a:pt x="767" y="1"/>
                  </a:moveTo>
                  <a:cubicBezTo>
                    <a:pt x="613" y="1"/>
                    <a:pt x="428" y="83"/>
                    <a:pt x="263" y="247"/>
                  </a:cubicBezTo>
                  <a:cubicBezTo>
                    <a:pt x="53" y="458"/>
                    <a:pt x="0" y="773"/>
                    <a:pt x="158" y="984"/>
                  </a:cubicBezTo>
                  <a:lnTo>
                    <a:pt x="1789" y="2614"/>
                  </a:lnTo>
                  <a:cubicBezTo>
                    <a:pt x="1851" y="2677"/>
                    <a:pt x="1938" y="2706"/>
                    <a:pt x="2037" y="2706"/>
                  </a:cubicBezTo>
                  <a:cubicBezTo>
                    <a:pt x="2188" y="2706"/>
                    <a:pt x="2366" y="2637"/>
                    <a:pt x="2525" y="2509"/>
                  </a:cubicBezTo>
                  <a:cubicBezTo>
                    <a:pt x="2736" y="2246"/>
                    <a:pt x="2789" y="1931"/>
                    <a:pt x="2631" y="1773"/>
                  </a:cubicBezTo>
                  <a:lnTo>
                    <a:pt x="1000" y="89"/>
                  </a:lnTo>
                  <a:cubicBezTo>
                    <a:pt x="941" y="30"/>
                    <a:pt x="859" y="1"/>
                    <a:pt x="767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4263932" y="3983998"/>
              <a:ext cx="39443" cy="44508"/>
            </a:xfrm>
            <a:custGeom>
              <a:avLst/>
              <a:gdLst/>
              <a:ahLst/>
              <a:cxnLst/>
              <a:rect l="l" t="t" r="r" b="b"/>
              <a:pathLst>
                <a:path w="2578" h="2909" extrusionOk="0">
                  <a:moveTo>
                    <a:pt x="1778" y="0"/>
                  </a:moveTo>
                  <a:cubicBezTo>
                    <a:pt x="1635" y="0"/>
                    <a:pt x="1505" y="53"/>
                    <a:pt x="1421" y="166"/>
                  </a:cubicBezTo>
                  <a:lnTo>
                    <a:pt x="158" y="2059"/>
                  </a:lnTo>
                  <a:cubicBezTo>
                    <a:pt x="0" y="2270"/>
                    <a:pt x="105" y="2585"/>
                    <a:pt x="421" y="2796"/>
                  </a:cubicBezTo>
                  <a:cubicBezTo>
                    <a:pt x="543" y="2869"/>
                    <a:pt x="677" y="2908"/>
                    <a:pt x="800" y="2908"/>
                  </a:cubicBezTo>
                  <a:cubicBezTo>
                    <a:pt x="943" y="2908"/>
                    <a:pt x="1073" y="2856"/>
                    <a:pt x="1158" y="2743"/>
                  </a:cubicBezTo>
                  <a:lnTo>
                    <a:pt x="2420" y="849"/>
                  </a:lnTo>
                  <a:cubicBezTo>
                    <a:pt x="2578" y="639"/>
                    <a:pt x="2420" y="323"/>
                    <a:pt x="2157" y="113"/>
                  </a:cubicBezTo>
                  <a:cubicBezTo>
                    <a:pt x="2035" y="40"/>
                    <a:pt x="1902" y="0"/>
                    <a:pt x="1778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4382250" y="3872077"/>
              <a:ext cx="26576" cy="48623"/>
            </a:xfrm>
            <a:custGeom>
              <a:avLst/>
              <a:gdLst/>
              <a:ahLst/>
              <a:cxnLst/>
              <a:rect l="l" t="t" r="r" b="b"/>
              <a:pathLst>
                <a:path w="1737" h="3178" extrusionOk="0">
                  <a:moveTo>
                    <a:pt x="651" y="0"/>
                  </a:moveTo>
                  <a:cubicBezTo>
                    <a:pt x="610" y="0"/>
                    <a:pt x="569" y="4"/>
                    <a:pt x="527" y="11"/>
                  </a:cubicBezTo>
                  <a:cubicBezTo>
                    <a:pt x="211" y="116"/>
                    <a:pt x="1" y="326"/>
                    <a:pt x="54" y="589"/>
                  </a:cubicBezTo>
                  <a:lnTo>
                    <a:pt x="527" y="2851"/>
                  </a:lnTo>
                  <a:cubicBezTo>
                    <a:pt x="527" y="3034"/>
                    <a:pt x="765" y="3177"/>
                    <a:pt x="1069" y="3177"/>
                  </a:cubicBezTo>
                  <a:cubicBezTo>
                    <a:pt x="1115" y="3177"/>
                    <a:pt x="1162" y="3174"/>
                    <a:pt x="1211" y="3167"/>
                  </a:cubicBezTo>
                  <a:cubicBezTo>
                    <a:pt x="1527" y="3062"/>
                    <a:pt x="1737" y="2851"/>
                    <a:pt x="1684" y="2588"/>
                  </a:cubicBezTo>
                  <a:lnTo>
                    <a:pt x="1211" y="326"/>
                  </a:lnTo>
                  <a:cubicBezTo>
                    <a:pt x="1165" y="144"/>
                    <a:pt x="921" y="0"/>
                    <a:pt x="651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3705344" y="4009886"/>
              <a:ext cx="31396" cy="47308"/>
            </a:xfrm>
            <a:custGeom>
              <a:avLst/>
              <a:gdLst/>
              <a:ahLst/>
              <a:cxnLst/>
              <a:rect l="l" t="t" r="r" b="b"/>
              <a:pathLst>
                <a:path w="2052" h="3092" extrusionOk="0">
                  <a:moveTo>
                    <a:pt x="1234" y="1"/>
                  </a:moveTo>
                  <a:cubicBezTo>
                    <a:pt x="1036" y="1"/>
                    <a:pt x="878" y="82"/>
                    <a:pt x="842" y="262"/>
                  </a:cubicBezTo>
                  <a:lnTo>
                    <a:pt x="53" y="2419"/>
                  </a:lnTo>
                  <a:cubicBezTo>
                    <a:pt x="0" y="2629"/>
                    <a:pt x="158" y="2945"/>
                    <a:pt x="474" y="3050"/>
                  </a:cubicBezTo>
                  <a:cubicBezTo>
                    <a:pt x="558" y="3078"/>
                    <a:pt x="643" y="3091"/>
                    <a:pt x="723" y="3091"/>
                  </a:cubicBezTo>
                  <a:cubicBezTo>
                    <a:pt x="943" y="3091"/>
                    <a:pt x="1133" y="2994"/>
                    <a:pt x="1210" y="2840"/>
                  </a:cubicBezTo>
                  <a:lnTo>
                    <a:pt x="1946" y="630"/>
                  </a:lnTo>
                  <a:cubicBezTo>
                    <a:pt x="2052" y="420"/>
                    <a:pt x="1841" y="157"/>
                    <a:pt x="1526" y="52"/>
                  </a:cubicBezTo>
                  <a:cubicBezTo>
                    <a:pt x="1426" y="18"/>
                    <a:pt x="1326" y="1"/>
                    <a:pt x="1234" y="1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9"/>
            <p:cNvSpPr/>
            <p:nvPr/>
          </p:nvSpPr>
          <p:spPr>
            <a:xfrm flipH="1">
              <a:off x="3613588" y="3719028"/>
              <a:ext cx="31396" cy="47614"/>
            </a:xfrm>
            <a:custGeom>
              <a:avLst/>
              <a:gdLst/>
              <a:ahLst/>
              <a:cxnLst/>
              <a:rect l="l" t="t" r="r" b="b"/>
              <a:pathLst>
                <a:path w="2052" h="3112" extrusionOk="0">
                  <a:moveTo>
                    <a:pt x="1368" y="0"/>
                  </a:moveTo>
                  <a:cubicBezTo>
                    <a:pt x="1131" y="0"/>
                    <a:pt x="923" y="78"/>
                    <a:pt x="842" y="282"/>
                  </a:cubicBezTo>
                  <a:lnTo>
                    <a:pt x="105" y="2439"/>
                  </a:lnTo>
                  <a:cubicBezTo>
                    <a:pt x="0" y="2702"/>
                    <a:pt x="210" y="2965"/>
                    <a:pt x="526" y="3070"/>
                  </a:cubicBezTo>
                  <a:cubicBezTo>
                    <a:pt x="611" y="3098"/>
                    <a:pt x="695" y="3111"/>
                    <a:pt x="775" y="3111"/>
                  </a:cubicBezTo>
                  <a:cubicBezTo>
                    <a:pt x="992" y="3111"/>
                    <a:pt x="1171" y="3013"/>
                    <a:pt x="1210" y="2859"/>
                  </a:cubicBezTo>
                  <a:lnTo>
                    <a:pt x="1999" y="650"/>
                  </a:lnTo>
                  <a:cubicBezTo>
                    <a:pt x="2052" y="440"/>
                    <a:pt x="1894" y="177"/>
                    <a:pt x="1578" y="19"/>
                  </a:cubicBezTo>
                  <a:cubicBezTo>
                    <a:pt x="1507" y="7"/>
                    <a:pt x="1436" y="0"/>
                    <a:pt x="1368" y="0"/>
                  </a:cubicBezTo>
                  <a:close/>
                </a:path>
              </a:pathLst>
            </a:custGeom>
            <a:solidFill>
              <a:srgbClr val="A4E289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9"/>
            <p:cNvSpPr/>
            <p:nvPr/>
          </p:nvSpPr>
          <p:spPr>
            <a:xfrm flipH="1">
              <a:off x="3982225" y="4355152"/>
              <a:ext cx="185941" cy="39459"/>
            </a:xfrm>
            <a:custGeom>
              <a:avLst/>
              <a:gdLst/>
              <a:ahLst/>
              <a:cxnLst/>
              <a:rect l="l" t="t" r="r" b="b"/>
              <a:pathLst>
                <a:path w="12153" h="2579" fill="none" extrusionOk="0">
                  <a:moveTo>
                    <a:pt x="1" y="1"/>
                  </a:moveTo>
                  <a:cubicBezTo>
                    <a:pt x="3736" y="1631"/>
                    <a:pt x="7839" y="2578"/>
                    <a:pt x="12153" y="2578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9"/>
            <p:cNvSpPr/>
            <p:nvPr/>
          </p:nvSpPr>
          <p:spPr>
            <a:xfrm flipH="1">
              <a:off x="4211620" y="4307660"/>
              <a:ext cx="38632" cy="24970"/>
            </a:xfrm>
            <a:custGeom>
              <a:avLst/>
              <a:gdLst/>
              <a:ahLst/>
              <a:cxnLst/>
              <a:rect l="l" t="t" r="r" b="b"/>
              <a:pathLst>
                <a:path w="2525" h="1632" fill="none" extrusionOk="0">
                  <a:moveTo>
                    <a:pt x="0" y="1"/>
                  </a:moveTo>
                  <a:cubicBezTo>
                    <a:pt x="842" y="580"/>
                    <a:pt x="1631" y="1106"/>
                    <a:pt x="2525" y="1632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" name="Google Shape;711;p19"/>
          <p:cNvGrpSpPr/>
          <p:nvPr/>
        </p:nvGrpSpPr>
        <p:grpSpPr>
          <a:xfrm>
            <a:off x="3372589" y="1754711"/>
            <a:ext cx="1035045" cy="1035856"/>
            <a:chOff x="3372589" y="1678511"/>
            <a:chExt cx="1035045" cy="1035856"/>
          </a:xfrm>
        </p:grpSpPr>
        <p:sp>
          <p:nvSpPr>
            <p:cNvPr id="712" name="Google Shape;712;p19"/>
            <p:cNvSpPr/>
            <p:nvPr/>
          </p:nvSpPr>
          <p:spPr>
            <a:xfrm flipH="1">
              <a:off x="3372589" y="1691623"/>
              <a:ext cx="1035045" cy="1022744"/>
            </a:xfrm>
            <a:custGeom>
              <a:avLst/>
              <a:gdLst/>
              <a:ahLst/>
              <a:cxnLst/>
              <a:rect l="l" t="t" r="r" b="b"/>
              <a:pathLst>
                <a:path w="67650" h="66846" extrusionOk="0">
                  <a:moveTo>
                    <a:pt x="34267" y="0"/>
                  </a:moveTo>
                  <a:cubicBezTo>
                    <a:pt x="33737" y="0"/>
                    <a:pt x="33204" y="13"/>
                    <a:pt x="32668" y="38"/>
                  </a:cubicBezTo>
                  <a:cubicBezTo>
                    <a:pt x="15571" y="827"/>
                    <a:pt x="1684" y="14714"/>
                    <a:pt x="894" y="31863"/>
                  </a:cubicBezTo>
                  <a:cubicBezTo>
                    <a:pt x="0" y="51012"/>
                    <a:pt x="15256" y="66846"/>
                    <a:pt x="34246" y="66846"/>
                  </a:cubicBezTo>
                  <a:cubicBezTo>
                    <a:pt x="34667" y="66846"/>
                    <a:pt x="35088" y="66846"/>
                    <a:pt x="35509" y="66793"/>
                  </a:cubicBezTo>
                  <a:cubicBezTo>
                    <a:pt x="38034" y="66688"/>
                    <a:pt x="40085" y="64794"/>
                    <a:pt x="40348" y="62269"/>
                  </a:cubicBezTo>
                  <a:cubicBezTo>
                    <a:pt x="40453" y="61743"/>
                    <a:pt x="40506" y="61164"/>
                    <a:pt x="40611" y="60586"/>
                  </a:cubicBezTo>
                  <a:cubicBezTo>
                    <a:pt x="41085" y="58113"/>
                    <a:pt x="42137" y="55536"/>
                    <a:pt x="44136" y="53905"/>
                  </a:cubicBezTo>
                  <a:cubicBezTo>
                    <a:pt x="47029" y="51485"/>
                    <a:pt x="50764" y="52642"/>
                    <a:pt x="53868" y="50854"/>
                  </a:cubicBezTo>
                  <a:cubicBezTo>
                    <a:pt x="56445" y="49433"/>
                    <a:pt x="58444" y="47171"/>
                    <a:pt x="59496" y="44436"/>
                  </a:cubicBezTo>
                  <a:cubicBezTo>
                    <a:pt x="60338" y="42332"/>
                    <a:pt x="61601" y="40228"/>
                    <a:pt x="62916" y="39333"/>
                  </a:cubicBezTo>
                  <a:cubicBezTo>
                    <a:pt x="63863" y="38649"/>
                    <a:pt x="64757" y="38123"/>
                    <a:pt x="65599" y="37545"/>
                  </a:cubicBezTo>
                  <a:cubicBezTo>
                    <a:pt x="66914" y="36598"/>
                    <a:pt x="67650" y="35072"/>
                    <a:pt x="67650" y="33442"/>
                  </a:cubicBezTo>
                  <a:cubicBezTo>
                    <a:pt x="67650" y="14981"/>
                    <a:pt x="52737" y="0"/>
                    <a:pt x="34267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9"/>
            <p:cNvSpPr/>
            <p:nvPr/>
          </p:nvSpPr>
          <p:spPr>
            <a:xfrm flipH="1">
              <a:off x="3372589" y="1678511"/>
              <a:ext cx="1035045" cy="1035856"/>
            </a:xfrm>
            <a:custGeom>
              <a:avLst/>
              <a:gdLst/>
              <a:ahLst/>
              <a:cxnLst/>
              <a:rect l="l" t="t" r="r" b="b"/>
              <a:pathLst>
                <a:path w="67650" h="67703" fill="none" extrusionOk="0">
                  <a:moveTo>
                    <a:pt x="32668" y="895"/>
                  </a:moveTo>
                  <a:cubicBezTo>
                    <a:pt x="15571" y="1684"/>
                    <a:pt x="1684" y="15571"/>
                    <a:pt x="894" y="32720"/>
                  </a:cubicBezTo>
                  <a:cubicBezTo>
                    <a:pt x="0" y="51869"/>
                    <a:pt x="15256" y="67703"/>
                    <a:pt x="34246" y="67703"/>
                  </a:cubicBezTo>
                  <a:cubicBezTo>
                    <a:pt x="34667" y="67703"/>
                    <a:pt x="35088" y="67703"/>
                    <a:pt x="35509" y="67650"/>
                  </a:cubicBezTo>
                  <a:cubicBezTo>
                    <a:pt x="38034" y="67545"/>
                    <a:pt x="40085" y="65651"/>
                    <a:pt x="40348" y="63126"/>
                  </a:cubicBezTo>
                  <a:cubicBezTo>
                    <a:pt x="40453" y="62600"/>
                    <a:pt x="40506" y="62021"/>
                    <a:pt x="40611" y="61443"/>
                  </a:cubicBezTo>
                  <a:cubicBezTo>
                    <a:pt x="41085" y="58970"/>
                    <a:pt x="42137" y="56393"/>
                    <a:pt x="44136" y="54762"/>
                  </a:cubicBezTo>
                  <a:cubicBezTo>
                    <a:pt x="47029" y="52342"/>
                    <a:pt x="50764" y="53499"/>
                    <a:pt x="53868" y="51711"/>
                  </a:cubicBezTo>
                  <a:cubicBezTo>
                    <a:pt x="53868" y="51711"/>
                    <a:pt x="53868" y="51711"/>
                    <a:pt x="53868" y="51711"/>
                  </a:cubicBezTo>
                  <a:cubicBezTo>
                    <a:pt x="56445" y="50290"/>
                    <a:pt x="58444" y="48028"/>
                    <a:pt x="59496" y="45293"/>
                  </a:cubicBezTo>
                  <a:cubicBezTo>
                    <a:pt x="60338" y="43189"/>
                    <a:pt x="61601" y="41085"/>
                    <a:pt x="62916" y="40190"/>
                  </a:cubicBezTo>
                  <a:cubicBezTo>
                    <a:pt x="63863" y="39506"/>
                    <a:pt x="64757" y="38980"/>
                    <a:pt x="65599" y="38402"/>
                  </a:cubicBezTo>
                  <a:cubicBezTo>
                    <a:pt x="66914" y="37455"/>
                    <a:pt x="67650" y="35929"/>
                    <a:pt x="67650" y="34299"/>
                  </a:cubicBezTo>
                  <a:lnTo>
                    <a:pt x="67650" y="34299"/>
                  </a:lnTo>
                  <a:cubicBezTo>
                    <a:pt x="67650" y="15308"/>
                    <a:pt x="51869" y="0"/>
                    <a:pt x="32668" y="895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9"/>
            <p:cNvSpPr/>
            <p:nvPr/>
          </p:nvSpPr>
          <p:spPr>
            <a:xfrm flipH="1">
              <a:off x="4318280" y="2185577"/>
              <a:ext cx="3244" cy="67611"/>
            </a:xfrm>
            <a:custGeom>
              <a:avLst/>
              <a:gdLst/>
              <a:ahLst/>
              <a:cxnLst/>
              <a:rect l="l" t="t" r="r" b="b"/>
              <a:pathLst>
                <a:path w="212" h="4419" fill="none" extrusionOk="0">
                  <a:moveTo>
                    <a:pt x="106" y="0"/>
                  </a:moveTo>
                  <a:cubicBezTo>
                    <a:pt x="1" y="1631"/>
                    <a:pt x="54" y="2841"/>
                    <a:pt x="211" y="4419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9"/>
            <p:cNvSpPr/>
            <p:nvPr/>
          </p:nvSpPr>
          <p:spPr>
            <a:xfrm flipH="1">
              <a:off x="3447411" y="2205697"/>
              <a:ext cx="15" cy="1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flipH="1">
              <a:off x="4253086" y="2307108"/>
              <a:ext cx="55554" cy="132008"/>
            </a:xfrm>
            <a:custGeom>
              <a:avLst/>
              <a:gdLst/>
              <a:ahLst/>
              <a:cxnLst/>
              <a:rect l="l" t="t" r="r" b="b"/>
              <a:pathLst>
                <a:path w="3631" h="8628" fill="none" extrusionOk="0">
                  <a:moveTo>
                    <a:pt x="1" y="1"/>
                  </a:moveTo>
                  <a:cubicBezTo>
                    <a:pt x="737" y="3104"/>
                    <a:pt x="2000" y="5998"/>
                    <a:pt x="3630" y="8628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3959318" y="1707490"/>
              <a:ext cx="61980" cy="61980"/>
            </a:xfrm>
            <a:custGeom>
              <a:avLst/>
              <a:gdLst/>
              <a:ahLst/>
              <a:cxnLst/>
              <a:rect l="l" t="t" r="r" b="b"/>
              <a:pathLst>
                <a:path w="4051" h="4051" extrusionOk="0">
                  <a:moveTo>
                    <a:pt x="2000" y="0"/>
                  </a:moveTo>
                  <a:cubicBezTo>
                    <a:pt x="895" y="0"/>
                    <a:pt x="1" y="894"/>
                    <a:pt x="1" y="2052"/>
                  </a:cubicBezTo>
                  <a:cubicBezTo>
                    <a:pt x="1" y="3156"/>
                    <a:pt x="895" y="4051"/>
                    <a:pt x="2000" y="4051"/>
                  </a:cubicBezTo>
                  <a:cubicBezTo>
                    <a:pt x="3157" y="4051"/>
                    <a:pt x="4051" y="3156"/>
                    <a:pt x="4051" y="2052"/>
                  </a:cubicBezTo>
                  <a:cubicBezTo>
                    <a:pt x="4051" y="894"/>
                    <a:pt x="3157" y="0"/>
                    <a:pt x="2000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4084873" y="1875701"/>
              <a:ext cx="62791" cy="62791"/>
            </a:xfrm>
            <a:custGeom>
              <a:avLst/>
              <a:gdLst/>
              <a:ahLst/>
              <a:cxnLst/>
              <a:rect l="l" t="t" r="r" b="b"/>
              <a:pathLst>
                <a:path w="4104" h="4104" extrusionOk="0">
                  <a:moveTo>
                    <a:pt x="2052" y="0"/>
                  </a:moveTo>
                  <a:cubicBezTo>
                    <a:pt x="947" y="0"/>
                    <a:pt x="1" y="947"/>
                    <a:pt x="1" y="2052"/>
                  </a:cubicBezTo>
                  <a:cubicBezTo>
                    <a:pt x="1" y="3157"/>
                    <a:pt x="947" y="4104"/>
                    <a:pt x="2052" y="4104"/>
                  </a:cubicBezTo>
                  <a:cubicBezTo>
                    <a:pt x="3157" y="4104"/>
                    <a:pt x="4104" y="3157"/>
                    <a:pt x="4104" y="2052"/>
                  </a:cubicBezTo>
                  <a:cubicBezTo>
                    <a:pt x="4104" y="947"/>
                    <a:pt x="3157" y="0"/>
                    <a:pt x="2052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9"/>
            <p:cNvSpPr/>
            <p:nvPr/>
          </p:nvSpPr>
          <p:spPr>
            <a:xfrm flipH="1">
              <a:off x="4124318" y="2276522"/>
              <a:ext cx="61980" cy="61996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2000" y="1"/>
                  </a:moveTo>
                  <a:cubicBezTo>
                    <a:pt x="895" y="1"/>
                    <a:pt x="1" y="895"/>
                    <a:pt x="1" y="2000"/>
                  </a:cubicBezTo>
                  <a:cubicBezTo>
                    <a:pt x="1" y="3157"/>
                    <a:pt x="895" y="4051"/>
                    <a:pt x="2000" y="4051"/>
                  </a:cubicBezTo>
                  <a:cubicBezTo>
                    <a:pt x="3157" y="4051"/>
                    <a:pt x="4051" y="3157"/>
                    <a:pt x="4051" y="2000"/>
                  </a:cubicBezTo>
                  <a:cubicBezTo>
                    <a:pt x="4051" y="895"/>
                    <a:pt x="3157" y="1"/>
                    <a:pt x="2000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9"/>
            <p:cNvSpPr/>
            <p:nvPr/>
          </p:nvSpPr>
          <p:spPr>
            <a:xfrm flipH="1">
              <a:off x="3845820" y="2377137"/>
              <a:ext cx="61996" cy="61980"/>
            </a:xfrm>
            <a:custGeom>
              <a:avLst/>
              <a:gdLst/>
              <a:ahLst/>
              <a:cxnLst/>
              <a:rect l="l" t="t" r="r" b="b"/>
              <a:pathLst>
                <a:path w="4052" h="4051" extrusionOk="0">
                  <a:moveTo>
                    <a:pt x="2052" y="0"/>
                  </a:moveTo>
                  <a:cubicBezTo>
                    <a:pt x="895" y="0"/>
                    <a:pt x="1" y="895"/>
                    <a:pt x="1" y="1999"/>
                  </a:cubicBezTo>
                  <a:cubicBezTo>
                    <a:pt x="1" y="3157"/>
                    <a:pt x="895" y="4051"/>
                    <a:pt x="2052" y="4051"/>
                  </a:cubicBezTo>
                  <a:cubicBezTo>
                    <a:pt x="3157" y="4051"/>
                    <a:pt x="4051" y="3157"/>
                    <a:pt x="4051" y="1999"/>
                  </a:cubicBezTo>
                  <a:cubicBezTo>
                    <a:pt x="4051" y="895"/>
                    <a:pt x="3157" y="0"/>
                    <a:pt x="2052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9"/>
            <p:cNvSpPr/>
            <p:nvPr/>
          </p:nvSpPr>
          <p:spPr>
            <a:xfrm flipH="1">
              <a:off x="3940804" y="2247544"/>
              <a:ext cx="40254" cy="40254"/>
            </a:xfrm>
            <a:custGeom>
              <a:avLst/>
              <a:gdLst/>
              <a:ahLst/>
              <a:cxnLst/>
              <a:rect l="l" t="t" r="r" b="b"/>
              <a:pathLst>
                <a:path w="2631" h="2631" extrusionOk="0">
                  <a:moveTo>
                    <a:pt x="1316" y="1"/>
                  </a:moveTo>
                  <a:cubicBezTo>
                    <a:pt x="579" y="1"/>
                    <a:pt x="1" y="580"/>
                    <a:pt x="1" y="1316"/>
                  </a:cubicBezTo>
                  <a:cubicBezTo>
                    <a:pt x="1" y="2052"/>
                    <a:pt x="579" y="2631"/>
                    <a:pt x="1316" y="2631"/>
                  </a:cubicBezTo>
                  <a:cubicBezTo>
                    <a:pt x="2052" y="2631"/>
                    <a:pt x="2631" y="2052"/>
                    <a:pt x="2631" y="1316"/>
                  </a:cubicBezTo>
                  <a:cubicBezTo>
                    <a:pt x="2631" y="580"/>
                    <a:pt x="2052" y="1"/>
                    <a:pt x="1316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9"/>
            <p:cNvSpPr/>
            <p:nvPr/>
          </p:nvSpPr>
          <p:spPr>
            <a:xfrm flipH="1">
              <a:off x="3719453" y="1707490"/>
              <a:ext cx="40254" cy="40254"/>
            </a:xfrm>
            <a:custGeom>
              <a:avLst/>
              <a:gdLst/>
              <a:ahLst/>
              <a:cxnLst/>
              <a:rect l="l" t="t" r="r" b="b"/>
              <a:pathLst>
                <a:path w="2631" h="2631" extrusionOk="0">
                  <a:moveTo>
                    <a:pt x="1315" y="0"/>
                  </a:moveTo>
                  <a:cubicBezTo>
                    <a:pt x="579" y="0"/>
                    <a:pt x="0" y="579"/>
                    <a:pt x="0" y="1315"/>
                  </a:cubicBezTo>
                  <a:cubicBezTo>
                    <a:pt x="0" y="2052"/>
                    <a:pt x="579" y="2630"/>
                    <a:pt x="1315" y="2630"/>
                  </a:cubicBezTo>
                  <a:cubicBezTo>
                    <a:pt x="2052" y="2630"/>
                    <a:pt x="2630" y="2052"/>
                    <a:pt x="2630" y="1315"/>
                  </a:cubicBezTo>
                  <a:cubicBezTo>
                    <a:pt x="2630" y="579"/>
                    <a:pt x="2052" y="0"/>
                    <a:pt x="1315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9"/>
            <p:cNvSpPr/>
            <p:nvPr/>
          </p:nvSpPr>
          <p:spPr>
            <a:xfrm flipH="1">
              <a:off x="3653462" y="2418983"/>
              <a:ext cx="40254" cy="40254"/>
            </a:xfrm>
            <a:custGeom>
              <a:avLst/>
              <a:gdLst/>
              <a:ahLst/>
              <a:cxnLst/>
              <a:rect l="l" t="t" r="r" b="b"/>
              <a:pathLst>
                <a:path w="2631" h="2631" extrusionOk="0">
                  <a:moveTo>
                    <a:pt x="1316" y="1"/>
                  </a:moveTo>
                  <a:cubicBezTo>
                    <a:pt x="579" y="1"/>
                    <a:pt x="1" y="579"/>
                    <a:pt x="1" y="1316"/>
                  </a:cubicBezTo>
                  <a:cubicBezTo>
                    <a:pt x="1" y="2052"/>
                    <a:pt x="579" y="2631"/>
                    <a:pt x="1316" y="2631"/>
                  </a:cubicBezTo>
                  <a:cubicBezTo>
                    <a:pt x="2052" y="2631"/>
                    <a:pt x="2631" y="2052"/>
                    <a:pt x="2631" y="1316"/>
                  </a:cubicBezTo>
                  <a:cubicBezTo>
                    <a:pt x="2631" y="579"/>
                    <a:pt x="2052" y="1"/>
                    <a:pt x="1316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9"/>
            <p:cNvSpPr/>
            <p:nvPr/>
          </p:nvSpPr>
          <p:spPr>
            <a:xfrm flipH="1">
              <a:off x="3590685" y="1898238"/>
              <a:ext cx="62776" cy="61980"/>
            </a:xfrm>
            <a:custGeom>
              <a:avLst/>
              <a:gdLst/>
              <a:ahLst/>
              <a:cxnLst/>
              <a:rect l="l" t="t" r="r" b="b"/>
              <a:pathLst>
                <a:path w="4103" h="4051" extrusionOk="0">
                  <a:moveTo>
                    <a:pt x="2052" y="0"/>
                  </a:moveTo>
                  <a:cubicBezTo>
                    <a:pt x="947" y="0"/>
                    <a:pt x="0" y="895"/>
                    <a:pt x="0" y="2052"/>
                  </a:cubicBezTo>
                  <a:cubicBezTo>
                    <a:pt x="0" y="3157"/>
                    <a:pt x="947" y="4051"/>
                    <a:pt x="2052" y="4051"/>
                  </a:cubicBezTo>
                  <a:cubicBezTo>
                    <a:pt x="3156" y="4051"/>
                    <a:pt x="4103" y="3157"/>
                    <a:pt x="4103" y="2052"/>
                  </a:cubicBezTo>
                  <a:cubicBezTo>
                    <a:pt x="4103" y="895"/>
                    <a:pt x="3156" y="0"/>
                    <a:pt x="2052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9"/>
            <p:cNvSpPr/>
            <p:nvPr/>
          </p:nvSpPr>
          <p:spPr>
            <a:xfrm flipH="1">
              <a:off x="3545610" y="2203280"/>
              <a:ext cx="61980" cy="62791"/>
            </a:xfrm>
            <a:custGeom>
              <a:avLst/>
              <a:gdLst/>
              <a:ahLst/>
              <a:cxnLst/>
              <a:rect l="l" t="t" r="r" b="b"/>
              <a:pathLst>
                <a:path w="4051" h="4104" extrusionOk="0">
                  <a:moveTo>
                    <a:pt x="2052" y="1"/>
                  </a:moveTo>
                  <a:cubicBezTo>
                    <a:pt x="895" y="1"/>
                    <a:pt x="1" y="947"/>
                    <a:pt x="1" y="2052"/>
                  </a:cubicBezTo>
                  <a:cubicBezTo>
                    <a:pt x="1" y="3157"/>
                    <a:pt x="895" y="4104"/>
                    <a:pt x="2052" y="4104"/>
                  </a:cubicBezTo>
                  <a:cubicBezTo>
                    <a:pt x="3157" y="4104"/>
                    <a:pt x="4051" y="3157"/>
                    <a:pt x="4051" y="2052"/>
                  </a:cubicBezTo>
                  <a:cubicBezTo>
                    <a:pt x="4051" y="895"/>
                    <a:pt x="3157" y="1"/>
                    <a:pt x="2052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9"/>
            <p:cNvSpPr/>
            <p:nvPr/>
          </p:nvSpPr>
          <p:spPr>
            <a:xfrm flipH="1">
              <a:off x="3969768" y="2049558"/>
              <a:ext cx="62791" cy="61980"/>
            </a:xfrm>
            <a:custGeom>
              <a:avLst/>
              <a:gdLst/>
              <a:ahLst/>
              <a:cxnLst/>
              <a:rect l="l" t="t" r="r" b="b"/>
              <a:pathLst>
                <a:path w="4104" h="4051" extrusionOk="0">
                  <a:moveTo>
                    <a:pt x="2052" y="0"/>
                  </a:moveTo>
                  <a:cubicBezTo>
                    <a:pt x="947" y="0"/>
                    <a:pt x="0" y="894"/>
                    <a:pt x="0" y="2052"/>
                  </a:cubicBezTo>
                  <a:cubicBezTo>
                    <a:pt x="0" y="3156"/>
                    <a:pt x="947" y="4051"/>
                    <a:pt x="2052" y="4051"/>
                  </a:cubicBezTo>
                  <a:cubicBezTo>
                    <a:pt x="3156" y="4051"/>
                    <a:pt x="4103" y="3156"/>
                    <a:pt x="4103" y="2052"/>
                  </a:cubicBezTo>
                  <a:cubicBezTo>
                    <a:pt x="4103" y="894"/>
                    <a:pt x="3156" y="0"/>
                    <a:pt x="2052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9"/>
            <p:cNvSpPr/>
            <p:nvPr/>
          </p:nvSpPr>
          <p:spPr>
            <a:xfrm flipH="1">
              <a:off x="3862727" y="2645152"/>
              <a:ext cx="61980" cy="61996"/>
            </a:xfrm>
            <a:custGeom>
              <a:avLst/>
              <a:gdLst/>
              <a:ahLst/>
              <a:cxnLst/>
              <a:rect l="l" t="t" r="r" b="b"/>
              <a:pathLst>
                <a:path w="4051" h="4052" extrusionOk="0">
                  <a:moveTo>
                    <a:pt x="2052" y="1"/>
                  </a:moveTo>
                  <a:cubicBezTo>
                    <a:pt x="894" y="1"/>
                    <a:pt x="0" y="895"/>
                    <a:pt x="0" y="2000"/>
                  </a:cubicBezTo>
                  <a:cubicBezTo>
                    <a:pt x="0" y="3157"/>
                    <a:pt x="894" y="4051"/>
                    <a:pt x="2052" y="4051"/>
                  </a:cubicBezTo>
                  <a:cubicBezTo>
                    <a:pt x="3156" y="4051"/>
                    <a:pt x="4051" y="3157"/>
                    <a:pt x="4051" y="2000"/>
                  </a:cubicBezTo>
                  <a:cubicBezTo>
                    <a:pt x="4051" y="895"/>
                    <a:pt x="3156" y="1"/>
                    <a:pt x="2052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9"/>
            <p:cNvSpPr/>
            <p:nvPr/>
          </p:nvSpPr>
          <p:spPr>
            <a:xfrm flipH="1">
              <a:off x="3739575" y="2142109"/>
              <a:ext cx="92580" cy="92580"/>
            </a:xfrm>
            <a:custGeom>
              <a:avLst/>
              <a:gdLst/>
              <a:ahLst/>
              <a:cxnLst/>
              <a:rect l="l" t="t" r="r" b="b"/>
              <a:pathLst>
                <a:path w="6051" h="6051" extrusionOk="0">
                  <a:moveTo>
                    <a:pt x="2999" y="1"/>
                  </a:moveTo>
                  <a:cubicBezTo>
                    <a:pt x="1368" y="1"/>
                    <a:pt x="1" y="1368"/>
                    <a:pt x="1" y="2999"/>
                  </a:cubicBezTo>
                  <a:cubicBezTo>
                    <a:pt x="1" y="4682"/>
                    <a:pt x="1368" y="6050"/>
                    <a:pt x="2999" y="6050"/>
                  </a:cubicBezTo>
                  <a:cubicBezTo>
                    <a:pt x="4683" y="6050"/>
                    <a:pt x="6050" y="4682"/>
                    <a:pt x="6050" y="2999"/>
                  </a:cubicBezTo>
                  <a:cubicBezTo>
                    <a:pt x="6050" y="1368"/>
                    <a:pt x="4683" y="1"/>
                    <a:pt x="2999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9"/>
            <p:cNvSpPr/>
            <p:nvPr/>
          </p:nvSpPr>
          <p:spPr>
            <a:xfrm flipH="1">
              <a:off x="4023703" y="2485784"/>
              <a:ext cx="92565" cy="92580"/>
            </a:xfrm>
            <a:custGeom>
              <a:avLst/>
              <a:gdLst/>
              <a:ahLst/>
              <a:cxnLst/>
              <a:rect l="l" t="t" r="r" b="b"/>
              <a:pathLst>
                <a:path w="6050" h="6051" extrusionOk="0">
                  <a:moveTo>
                    <a:pt x="2999" y="1"/>
                  </a:moveTo>
                  <a:cubicBezTo>
                    <a:pt x="1368" y="1"/>
                    <a:pt x="0" y="1369"/>
                    <a:pt x="0" y="3052"/>
                  </a:cubicBezTo>
                  <a:cubicBezTo>
                    <a:pt x="0" y="4683"/>
                    <a:pt x="1368" y="6050"/>
                    <a:pt x="2999" y="6050"/>
                  </a:cubicBezTo>
                  <a:cubicBezTo>
                    <a:pt x="4682" y="6050"/>
                    <a:pt x="6050" y="4683"/>
                    <a:pt x="6050" y="3052"/>
                  </a:cubicBezTo>
                  <a:cubicBezTo>
                    <a:pt x="6050" y="1369"/>
                    <a:pt x="4682" y="1"/>
                    <a:pt x="2999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9"/>
            <p:cNvSpPr/>
            <p:nvPr/>
          </p:nvSpPr>
          <p:spPr>
            <a:xfrm flipH="1">
              <a:off x="4175024" y="2019768"/>
              <a:ext cx="92565" cy="91769"/>
            </a:xfrm>
            <a:custGeom>
              <a:avLst/>
              <a:gdLst/>
              <a:ahLst/>
              <a:cxnLst/>
              <a:rect l="l" t="t" r="r" b="b"/>
              <a:pathLst>
                <a:path w="6050" h="5998" extrusionOk="0">
                  <a:moveTo>
                    <a:pt x="2999" y="1"/>
                  </a:moveTo>
                  <a:cubicBezTo>
                    <a:pt x="1368" y="1"/>
                    <a:pt x="0" y="1316"/>
                    <a:pt x="0" y="2999"/>
                  </a:cubicBezTo>
                  <a:cubicBezTo>
                    <a:pt x="0" y="4683"/>
                    <a:pt x="1368" y="5998"/>
                    <a:pt x="2999" y="5998"/>
                  </a:cubicBezTo>
                  <a:cubicBezTo>
                    <a:pt x="4682" y="5998"/>
                    <a:pt x="6050" y="4683"/>
                    <a:pt x="6050" y="2999"/>
                  </a:cubicBezTo>
                  <a:cubicBezTo>
                    <a:pt x="6050" y="1316"/>
                    <a:pt x="4682" y="1"/>
                    <a:pt x="2999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9"/>
            <p:cNvSpPr/>
            <p:nvPr/>
          </p:nvSpPr>
          <p:spPr>
            <a:xfrm flipH="1">
              <a:off x="3786271" y="1838674"/>
              <a:ext cx="90148" cy="90958"/>
            </a:xfrm>
            <a:custGeom>
              <a:avLst/>
              <a:gdLst/>
              <a:ahLst/>
              <a:cxnLst/>
              <a:rect l="l" t="t" r="r" b="b"/>
              <a:pathLst>
                <a:path w="5892" h="5945" extrusionOk="0">
                  <a:moveTo>
                    <a:pt x="2946" y="1"/>
                  </a:moveTo>
                  <a:cubicBezTo>
                    <a:pt x="1316" y="1"/>
                    <a:pt x="0" y="1316"/>
                    <a:pt x="0" y="2946"/>
                  </a:cubicBezTo>
                  <a:cubicBezTo>
                    <a:pt x="0" y="4630"/>
                    <a:pt x="1316" y="5945"/>
                    <a:pt x="2946" y="5945"/>
                  </a:cubicBezTo>
                  <a:cubicBezTo>
                    <a:pt x="4577" y="5945"/>
                    <a:pt x="5892" y="4630"/>
                    <a:pt x="5892" y="2946"/>
                  </a:cubicBezTo>
                  <a:cubicBezTo>
                    <a:pt x="5892" y="1316"/>
                    <a:pt x="4577" y="1"/>
                    <a:pt x="2946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9"/>
            <p:cNvSpPr/>
            <p:nvPr/>
          </p:nvSpPr>
          <p:spPr>
            <a:xfrm flipH="1">
              <a:off x="3402338" y="2024603"/>
              <a:ext cx="90958" cy="90958"/>
            </a:xfrm>
            <a:custGeom>
              <a:avLst/>
              <a:gdLst/>
              <a:ahLst/>
              <a:cxnLst/>
              <a:rect l="l" t="t" r="r" b="b"/>
              <a:pathLst>
                <a:path w="5945" h="5945" extrusionOk="0">
                  <a:moveTo>
                    <a:pt x="2999" y="0"/>
                  </a:moveTo>
                  <a:cubicBezTo>
                    <a:pt x="1316" y="0"/>
                    <a:pt x="0" y="1315"/>
                    <a:pt x="0" y="2999"/>
                  </a:cubicBezTo>
                  <a:cubicBezTo>
                    <a:pt x="0" y="4630"/>
                    <a:pt x="1316" y="5945"/>
                    <a:pt x="2999" y="5945"/>
                  </a:cubicBezTo>
                  <a:cubicBezTo>
                    <a:pt x="4630" y="5945"/>
                    <a:pt x="5945" y="4630"/>
                    <a:pt x="5945" y="2999"/>
                  </a:cubicBezTo>
                  <a:cubicBezTo>
                    <a:pt x="5945" y="1315"/>
                    <a:pt x="4630" y="0"/>
                    <a:pt x="2999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" name="Google Shape;733;p19"/>
          <p:cNvGrpSpPr/>
          <p:nvPr/>
        </p:nvGrpSpPr>
        <p:grpSpPr>
          <a:xfrm>
            <a:off x="4953678" y="3439793"/>
            <a:ext cx="1057582" cy="1023798"/>
            <a:chOff x="4953678" y="3439793"/>
            <a:chExt cx="1057582" cy="1023798"/>
          </a:xfrm>
        </p:grpSpPr>
        <p:sp>
          <p:nvSpPr>
            <p:cNvPr id="734" name="Google Shape;734;p19"/>
            <p:cNvSpPr/>
            <p:nvPr/>
          </p:nvSpPr>
          <p:spPr>
            <a:xfrm>
              <a:off x="4953678" y="3735991"/>
              <a:ext cx="1057582" cy="242275"/>
            </a:xfrm>
            <a:custGeom>
              <a:avLst/>
              <a:gdLst/>
              <a:ahLst/>
              <a:cxnLst/>
              <a:rect l="l" t="t" r="r" b="b"/>
              <a:pathLst>
                <a:path w="69123" h="15835" extrusionOk="0">
                  <a:moveTo>
                    <a:pt x="6576" y="0"/>
                  </a:moveTo>
                  <a:cubicBezTo>
                    <a:pt x="2946" y="0"/>
                    <a:pt x="0" y="2946"/>
                    <a:pt x="0" y="6523"/>
                  </a:cubicBezTo>
                  <a:lnTo>
                    <a:pt x="0" y="9311"/>
                  </a:lnTo>
                  <a:cubicBezTo>
                    <a:pt x="0" y="12888"/>
                    <a:pt x="2946" y="15834"/>
                    <a:pt x="6576" y="15834"/>
                  </a:cubicBezTo>
                  <a:lnTo>
                    <a:pt x="62600" y="15834"/>
                  </a:lnTo>
                  <a:cubicBezTo>
                    <a:pt x="66230" y="15834"/>
                    <a:pt x="69123" y="12888"/>
                    <a:pt x="69123" y="9311"/>
                  </a:cubicBezTo>
                  <a:lnTo>
                    <a:pt x="69123" y="6523"/>
                  </a:lnTo>
                  <a:cubicBezTo>
                    <a:pt x="69123" y="2946"/>
                    <a:pt x="66230" y="0"/>
                    <a:pt x="62600" y="0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4953678" y="3735991"/>
              <a:ext cx="1057582" cy="242275"/>
            </a:xfrm>
            <a:custGeom>
              <a:avLst/>
              <a:gdLst/>
              <a:ahLst/>
              <a:cxnLst/>
              <a:rect l="l" t="t" r="r" b="b"/>
              <a:pathLst>
                <a:path w="69123" h="15835" fill="none" extrusionOk="0">
                  <a:moveTo>
                    <a:pt x="62600" y="15834"/>
                  </a:moveTo>
                  <a:lnTo>
                    <a:pt x="6576" y="15834"/>
                  </a:lnTo>
                  <a:cubicBezTo>
                    <a:pt x="2946" y="15834"/>
                    <a:pt x="0" y="12888"/>
                    <a:pt x="0" y="9311"/>
                  </a:cubicBezTo>
                  <a:lnTo>
                    <a:pt x="0" y="6523"/>
                  </a:lnTo>
                  <a:cubicBezTo>
                    <a:pt x="0" y="2946"/>
                    <a:pt x="2946" y="0"/>
                    <a:pt x="6576" y="0"/>
                  </a:cubicBezTo>
                  <a:lnTo>
                    <a:pt x="62600" y="0"/>
                  </a:lnTo>
                  <a:cubicBezTo>
                    <a:pt x="66230" y="0"/>
                    <a:pt x="69123" y="2946"/>
                    <a:pt x="69123" y="6523"/>
                  </a:cubicBezTo>
                  <a:lnTo>
                    <a:pt x="69123" y="9311"/>
                  </a:lnTo>
                  <a:cubicBezTo>
                    <a:pt x="69123" y="12888"/>
                    <a:pt x="66230" y="15834"/>
                    <a:pt x="62600" y="15834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5826169" y="3804399"/>
              <a:ext cx="111078" cy="64398"/>
            </a:xfrm>
            <a:custGeom>
              <a:avLst/>
              <a:gdLst/>
              <a:ahLst/>
              <a:cxnLst/>
              <a:rect l="l" t="t" r="r" b="b"/>
              <a:pathLst>
                <a:path w="7260" h="4209" fill="none" extrusionOk="0">
                  <a:moveTo>
                    <a:pt x="7260" y="4209"/>
                  </a:moveTo>
                  <a:lnTo>
                    <a:pt x="7260" y="4209"/>
                  </a:lnTo>
                  <a:cubicBezTo>
                    <a:pt x="7260" y="1894"/>
                    <a:pt x="5366" y="1"/>
                    <a:pt x="3104" y="1"/>
                  </a:cubicBezTo>
                  <a:lnTo>
                    <a:pt x="0" y="1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5703016" y="3804399"/>
              <a:ext cx="52326" cy="15"/>
            </a:xfrm>
            <a:custGeom>
              <a:avLst/>
              <a:gdLst/>
              <a:ahLst/>
              <a:cxnLst/>
              <a:rect l="l" t="t" r="r" b="b"/>
              <a:pathLst>
                <a:path w="3420" h="1" fill="none" extrusionOk="0">
                  <a:moveTo>
                    <a:pt x="3420" y="1"/>
                  </a:moveTo>
                  <a:lnTo>
                    <a:pt x="1" y="1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4953678" y="3978256"/>
              <a:ext cx="1057582" cy="243071"/>
            </a:xfrm>
            <a:custGeom>
              <a:avLst/>
              <a:gdLst/>
              <a:ahLst/>
              <a:cxnLst/>
              <a:rect l="l" t="t" r="r" b="b"/>
              <a:pathLst>
                <a:path w="69123" h="15887" extrusionOk="0">
                  <a:moveTo>
                    <a:pt x="6576" y="0"/>
                  </a:moveTo>
                  <a:cubicBezTo>
                    <a:pt x="2946" y="0"/>
                    <a:pt x="0" y="2946"/>
                    <a:pt x="0" y="6576"/>
                  </a:cubicBezTo>
                  <a:lnTo>
                    <a:pt x="0" y="9311"/>
                  </a:lnTo>
                  <a:cubicBezTo>
                    <a:pt x="0" y="12941"/>
                    <a:pt x="2946" y="15887"/>
                    <a:pt x="6576" y="15887"/>
                  </a:cubicBezTo>
                  <a:lnTo>
                    <a:pt x="62600" y="15887"/>
                  </a:lnTo>
                  <a:cubicBezTo>
                    <a:pt x="66230" y="15887"/>
                    <a:pt x="69123" y="12941"/>
                    <a:pt x="69123" y="9311"/>
                  </a:cubicBezTo>
                  <a:lnTo>
                    <a:pt x="69123" y="6576"/>
                  </a:lnTo>
                  <a:cubicBezTo>
                    <a:pt x="69123" y="2946"/>
                    <a:pt x="66230" y="0"/>
                    <a:pt x="62600" y="0"/>
                  </a:cubicBezTo>
                  <a:close/>
                </a:path>
              </a:pathLst>
            </a:custGeom>
            <a:solidFill>
              <a:srgbClr val="FFD96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4953678" y="3978256"/>
              <a:ext cx="1057582" cy="243071"/>
            </a:xfrm>
            <a:custGeom>
              <a:avLst/>
              <a:gdLst/>
              <a:ahLst/>
              <a:cxnLst/>
              <a:rect l="l" t="t" r="r" b="b"/>
              <a:pathLst>
                <a:path w="69123" h="15887" fill="none" extrusionOk="0">
                  <a:moveTo>
                    <a:pt x="62600" y="15887"/>
                  </a:moveTo>
                  <a:lnTo>
                    <a:pt x="6576" y="15887"/>
                  </a:lnTo>
                  <a:cubicBezTo>
                    <a:pt x="2946" y="15887"/>
                    <a:pt x="0" y="12941"/>
                    <a:pt x="0" y="9311"/>
                  </a:cubicBezTo>
                  <a:lnTo>
                    <a:pt x="0" y="6576"/>
                  </a:lnTo>
                  <a:cubicBezTo>
                    <a:pt x="0" y="2946"/>
                    <a:pt x="2946" y="0"/>
                    <a:pt x="6576" y="0"/>
                  </a:cubicBezTo>
                  <a:lnTo>
                    <a:pt x="62600" y="0"/>
                  </a:lnTo>
                  <a:cubicBezTo>
                    <a:pt x="66230" y="0"/>
                    <a:pt x="69123" y="2946"/>
                    <a:pt x="69123" y="6576"/>
                  </a:cubicBezTo>
                  <a:lnTo>
                    <a:pt x="69123" y="9311"/>
                  </a:lnTo>
                  <a:cubicBezTo>
                    <a:pt x="69123" y="12941"/>
                    <a:pt x="66230" y="15887"/>
                    <a:pt x="62600" y="15887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5826169" y="4047474"/>
              <a:ext cx="111078" cy="63587"/>
            </a:xfrm>
            <a:custGeom>
              <a:avLst/>
              <a:gdLst/>
              <a:ahLst/>
              <a:cxnLst/>
              <a:rect l="l" t="t" r="r" b="b"/>
              <a:pathLst>
                <a:path w="7260" h="4156" fill="none" extrusionOk="0">
                  <a:moveTo>
                    <a:pt x="7260" y="4156"/>
                  </a:moveTo>
                  <a:lnTo>
                    <a:pt x="7260" y="4156"/>
                  </a:lnTo>
                  <a:cubicBezTo>
                    <a:pt x="7260" y="1841"/>
                    <a:pt x="5366" y="0"/>
                    <a:pt x="3104" y="0"/>
                  </a:cubicBezTo>
                  <a:lnTo>
                    <a:pt x="0" y="0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5703016" y="4046663"/>
              <a:ext cx="52326" cy="15"/>
            </a:xfrm>
            <a:custGeom>
              <a:avLst/>
              <a:gdLst/>
              <a:ahLst/>
              <a:cxnLst/>
              <a:rect l="l" t="t" r="r" b="b"/>
              <a:pathLst>
                <a:path w="3420" h="1" fill="none" extrusionOk="0">
                  <a:moveTo>
                    <a:pt x="3420" y="1"/>
                  </a:moveTo>
                  <a:lnTo>
                    <a:pt x="1" y="1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4953678" y="4221316"/>
              <a:ext cx="1057582" cy="242275"/>
            </a:xfrm>
            <a:custGeom>
              <a:avLst/>
              <a:gdLst/>
              <a:ahLst/>
              <a:cxnLst/>
              <a:rect l="l" t="t" r="r" b="b"/>
              <a:pathLst>
                <a:path w="69123" h="15835" extrusionOk="0">
                  <a:moveTo>
                    <a:pt x="6576" y="1"/>
                  </a:moveTo>
                  <a:cubicBezTo>
                    <a:pt x="2946" y="1"/>
                    <a:pt x="0" y="2894"/>
                    <a:pt x="0" y="6524"/>
                  </a:cubicBezTo>
                  <a:lnTo>
                    <a:pt x="0" y="9312"/>
                  </a:lnTo>
                  <a:cubicBezTo>
                    <a:pt x="0" y="12889"/>
                    <a:pt x="2946" y="15835"/>
                    <a:pt x="6576" y="15835"/>
                  </a:cubicBezTo>
                  <a:lnTo>
                    <a:pt x="62600" y="15835"/>
                  </a:lnTo>
                  <a:cubicBezTo>
                    <a:pt x="66230" y="15835"/>
                    <a:pt x="69123" y="12889"/>
                    <a:pt x="69123" y="9312"/>
                  </a:cubicBezTo>
                  <a:lnTo>
                    <a:pt x="69123" y="6524"/>
                  </a:lnTo>
                  <a:cubicBezTo>
                    <a:pt x="69123" y="2894"/>
                    <a:pt x="66230" y="1"/>
                    <a:pt x="62600" y="1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953678" y="4221316"/>
              <a:ext cx="1057582" cy="242275"/>
            </a:xfrm>
            <a:custGeom>
              <a:avLst/>
              <a:gdLst/>
              <a:ahLst/>
              <a:cxnLst/>
              <a:rect l="l" t="t" r="r" b="b"/>
              <a:pathLst>
                <a:path w="69123" h="15835" fill="none" extrusionOk="0">
                  <a:moveTo>
                    <a:pt x="62600" y="15835"/>
                  </a:moveTo>
                  <a:lnTo>
                    <a:pt x="6576" y="15835"/>
                  </a:lnTo>
                  <a:cubicBezTo>
                    <a:pt x="2946" y="15835"/>
                    <a:pt x="0" y="12889"/>
                    <a:pt x="0" y="9312"/>
                  </a:cubicBezTo>
                  <a:lnTo>
                    <a:pt x="0" y="6524"/>
                  </a:lnTo>
                  <a:cubicBezTo>
                    <a:pt x="0" y="2894"/>
                    <a:pt x="2946" y="1"/>
                    <a:pt x="6576" y="1"/>
                  </a:cubicBezTo>
                  <a:lnTo>
                    <a:pt x="62600" y="1"/>
                  </a:lnTo>
                  <a:cubicBezTo>
                    <a:pt x="66230" y="1"/>
                    <a:pt x="69123" y="2894"/>
                    <a:pt x="69123" y="6524"/>
                  </a:cubicBezTo>
                  <a:lnTo>
                    <a:pt x="69123" y="9312"/>
                  </a:lnTo>
                  <a:cubicBezTo>
                    <a:pt x="69123" y="12889"/>
                    <a:pt x="66230" y="15835"/>
                    <a:pt x="62600" y="15835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5826169" y="4289739"/>
              <a:ext cx="111078" cy="63602"/>
            </a:xfrm>
            <a:custGeom>
              <a:avLst/>
              <a:gdLst/>
              <a:ahLst/>
              <a:cxnLst/>
              <a:rect l="l" t="t" r="r" b="b"/>
              <a:pathLst>
                <a:path w="7260" h="4157" fill="none" extrusionOk="0">
                  <a:moveTo>
                    <a:pt x="7260" y="4156"/>
                  </a:moveTo>
                  <a:lnTo>
                    <a:pt x="7260" y="4156"/>
                  </a:lnTo>
                  <a:cubicBezTo>
                    <a:pt x="7260" y="1894"/>
                    <a:pt x="5366" y="0"/>
                    <a:pt x="3104" y="0"/>
                  </a:cubicBezTo>
                  <a:lnTo>
                    <a:pt x="0" y="0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5703016" y="4289739"/>
              <a:ext cx="52326" cy="15"/>
            </a:xfrm>
            <a:custGeom>
              <a:avLst/>
              <a:gdLst/>
              <a:ahLst/>
              <a:cxnLst/>
              <a:rect l="l" t="t" r="r" b="b"/>
              <a:pathLst>
                <a:path w="3420" h="1" fill="none" extrusionOk="0">
                  <a:moveTo>
                    <a:pt x="3420" y="0"/>
                  </a:moveTo>
                  <a:lnTo>
                    <a:pt x="1" y="0"/>
                  </a:ln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5092116" y="3735991"/>
              <a:ext cx="640672" cy="617906"/>
            </a:xfrm>
            <a:custGeom>
              <a:avLst/>
              <a:gdLst/>
              <a:ahLst/>
              <a:cxnLst/>
              <a:rect l="l" t="t" r="r" b="b"/>
              <a:pathLst>
                <a:path w="41874" h="40386" extrusionOk="0">
                  <a:moveTo>
                    <a:pt x="0" y="0"/>
                  </a:moveTo>
                  <a:cubicBezTo>
                    <a:pt x="3157" y="3735"/>
                    <a:pt x="4314" y="9101"/>
                    <a:pt x="2841" y="13783"/>
                  </a:cubicBezTo>
                  <a:cubicBezTo>
                    <a:pt x="2368" y="15256"/>
                    <a:pt x="1631" y="16729"/>
                    <a:pt x="1210" y="18254"/>
                  </a:cubicBezTo>
                  <a:cubicBezTo>
                    <a:pt x="737" y="19780"/>
                    <a:pt x="632" y="21463"/>
                    <a:pt x="1263" y="22883"/>
                  </a:cubicBezTo>
                  <a:cubicBezTo>
                    <a:pt x="1847" y="24096"/>
                    <a:pt x="3120" y="25078"/>
                    <a:pt x="4429" y="25078"/>
                  </a:cubicBezTo>
                  <a:cubicBezTo>
                    <a:pt x="4654" y="25078"/>
                    <a:pt x="4880" y="25049"/>
                    <a:pt x="5103" y="24988"/>
                  </a:cubicBezTo>
                  <a:cubicBezTo>
                    <a:pt x="6734" y="24514"/>
                    <a:pt x="7575" y="22726"/>
                    <a:pt x="7786" y="21095"/>
                  </a:cubicBezTo>
                  <a:cubicBezTo>
                    <a:pt x="8049" y="19464"/>
                    <a:pt x="7891" y="17781"/>
                    <a:pt x="8470" y="16203"/>
                  </a:cubicBezTo>
                  <a:cubicBezTo>
                    <a:pt x="8968" y="14757"/>
                    <a:pt x="10410" y="10480"/>
                    <a:pt x="11903" y="10480"/>
                  </a:cubicBezTo>
                  <a:cubicBezTo>
                    <a:pt x="11986" y="10480"/>
                    <a:pt x="12069" y="10493"/>
                    <a:pt x="12152" y="10521"/>
                  </a:cubicBezTo>
                  <a:cubicBezTo>
                    <a:pt x="13835" y="11100"/>
                    <a:pt x="14256" y="16623"/>
                    <a:pt x="14309" y="18412"/>
                  </a:cubicBezTo>
                  <a:cubicBezTo>
                    <a:pt x="14362" y="22883"/>
                    <a:pt x="14256" y="27355"/>
                    <a:pt x="13993" y="31826"/>
                  </a:cubicBezTo>
                  <a:cubicBezTo>
                    <a:pt x="13888" y="33773"/>
                    <a:pt x="13783" y="35772"/>
                    <a:pt x="14519" y="37560"/>
                  </a:cubicBezTo>
                  <a:cubicBezTo>
                    <a:pt x="15161" y="39072"/>
                    <a:pt x="16721" y="40385"/>
                    <a:pt x="18330" y="40385"/>
                  </a:cubicBezTo>
                  <a:cubicBezTo>
                    <a:pt x="18567" y="40385"/>
                    <a:pt x="18806" y="40357"/>
                    <a:pt x="19043" y="40296"/>
                  </a:cubicBezTo>
                  <a:cubicBezTo>
                    <a:pt x="20464" y="39927"/>
                    <a:pt x="21411" y="38560"/>
                    <a:pt x="21726" y="37192"/>
                  </a:cubicBezTo>
                  <a:cubicBezTo>
                    <a:pt x="22094" y="35772"/>
                    <a:pt x="21937" y="34299"/>
                    <a:pt x="21726" y="32878"/>
                  </a:cubicBezTo>
                  <a:lnTo>
                    <a:pt x="19885" y="17307"/>
                  </a:lnTo>
                  <a:cubicBezTo>
                    <a:pt x="19727" y="16045"/>
                    <a:pt x="19622" y="14782"/>
                    <a:pt x="20043" y="13572"/>
                  </a:cubicBezTo>
                  <a:cubicBezTo>
                    <a:pt x="20385" y="12496"/>
                    <a:pt x="21410" y="11557"/>
                    <a:pt x="22566" y="11557"/>
                  </a:cubicBezTo>
                  <a:cubicBezTo>
                    <a:pt x="22654" y="11557"/>
                    <a:pt x="22742" y="11562"/>
                    <a:pt x="22831" y="11573"/>
                  </a:cubicBezTo>
                  <a:cubicBezTo>
                    <a:pt x="24935" y="11889"/>
                    <a:pt x="25566" y="15045"/>
                    <a:pt x="27618" y="15413"/>
                  </a:cubicBezTo>
                  <a:cubicBezTo>
                    <a:pt x="27742" y="15434"/>
                    <a:pt x="27865" y="15444"/>
                    <a:pt x="27986" y="15444"/>
                  </a:cubicBezTo>
                  <a:cubicBezTo>
                    <a:pt x="29397" y="15444"/>
                    <a:pt x="30540" y="14083"/>
                    <a:pt x="30879" y="12678"/>
                  </a:cubicBezTo>
                  <a:cubicBezTo>
                    <a:pt x="31248" y="11152"/>
                    <a:pt x="31037" y="9522"/>
                    <a:pt x="31248" y="7996"/>
                  </a:cubicBezTo>
                  <a:cubicBezTo>
                    <a:pt x="31563" y="5787"/>
                    <a:pt x="32984" y="3735"/>
                    <a:pt x="34930" y="2630"/>
                  </a:cubicBezTo>
                  <a:cubicBezTo>
                    <a:pt x="36771" y="1578"/>
                    <a:pt x="38928" y="1315"/>
                    <a:pt x="40874" y="526"/>
                  </a:cubicBezTo>
                  <a:cubicBezTo>
                    <a:pt x="41190" y="368"/>
                    <a:pt x="41558" y="211"/>
                    <a:pt x="41874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5092116" y="3735991"/>
              <a:ext cx="640672" cy="623766"/>
            </a:xfrm>
            <a:custGeom>
              <a:avLst/>
              <a:gdLst/>
              <a:ahLst/>
              <a:cxnLst/>
              <a:rect l="l" t="t" r="r" b="b"/>
              <a:pathLst>
                <a:path w="41874" h="40769" fill="none" extrusionOk="0">
                  <a:moveTo>
                    <a:pt x="0" y="0"/>
                  </a:moveTo>
                  <a:cubicBezTo>
                    <a:pt x="3157" y="3735"/>
                    <a:pt x="4314" y="9101"/>
                    <a:pt x="2841" y="13783"/>
                  </a:cubicBezTo>
                  <a:cubicBezTo>
                    <a:pt x="2368" y="15256"/>
                    <a:pt x="1631" y="16729"/>
                    <a:pt x="1210" y="18254"/>
                  </a:cubicBezTo>
                  <a:cubicBezTo>
                    <a:pt x="737" y="19780"/>
                    <a:pt x="632" y="21463"/>
                    <a:pt x="1263" y="22883"/>
                  </a:cubicBezTo>
                  <a:cubicBezTo>
                    <a:pt x="1947" y="24304"/>
                    <a:pt x="3577" y="25408"/>
                    <a:pt x="5103" y="24988"/>
                  </a:cubicBezTo>
                  <a:cubicBezTo>
                    <a:pt x="6734" y="24514"/>
                    <a:pt x="7575" y="22726"/>
                    <a:pt x="7786" y="21095"/>
                  </a:cubicBezTo>
                  <a:cubicBezTo>
                    <a:pt x="8049" y="19464"/>
                    <a:pt x="8102" y="18622"/>
                    <a:pt x="8470" y="16203"/>
                  </a:cubicBezTo>
                  <a:cubicBezTo>
                    <a:pt x="8680" y="14572"/>
                    <a:pt x="8575" y="10679"/>
                    <a:pt x="11994" y="11152"/>
                  </a:cubicBezTo>
                  <a:cubicBezTo>
                    <a:pt x="14782" y="11521"/>
                    <a:pt x="14309" y="16623"/>
                    <a:pt x="14309" y="18412"/>
                  </a:cubicBezTo>
                  <a:cubicBezTo>
                    <a:pt x="14309" y="23146"/>
                    <a:pt x="14256" y="27355"/>
                    <a:pt x="13993" y="31826"/>
                  </a:cubicBezTo>
                  <a:cubicBezTo>
                    <a:pt x="13888" y="33773"/>
                    <a:pt x="13783" y="35772"/>
                    <a:pt x="14519" y="37560"/>
                  </a:cubicBezTo>
                  <a:cubicBezTo>
                    <a:pt x="15256" y="39349"/>
                    <a:pt x="17202" y="40769"/>
                    <a:pt x="19043" y="40296"/>
                  </a:cubicBezTo>
                  <a:cubicBezTo>
                    <a:pt x="20464" y="39927"/>
                    <a:pt x="21411" y="38560"/>
                    <a:pt x="21726" y="37192"/>
                  </a:cubicBezTo>
                  <a:cubicBezTo>
                    <a:pt x="22094" y="35772"/>
                    <a:pt x="21937" y="34299"/>
                    <a:pt x="21726" y="32878"/>
                  </a:cubicBezTo>
                  <a:lnTo>
                    <a:pt x="19885" y="17307"/>
                  </a:lnTo>
                  <a:cubicBezTo>
                    <a:pt x="19727" y="16045"/>
                    <a:pt x="19622" y="14782"/>
                    <a:pt x="20043" y="13572"/>
                  </a:cubicBezTo>
                  <a:cubicBezTo>
                    <a:pt x="20411" y="12415"/>
                    <a:pt x="21568" y="11415"/>
                    <a:pt x="22831" y="11573"/>
                  </a:cubicBezTo>
                  <a:cubicBezTo>
                    <a:pt x="24935" y="11889"/>
                    <a:pt x="25566" y="15045"/>
                    <a:pt x="27618" y="15413"/>
                  </a:cubicBezTo>
                  <a:cubicBezTo>
                    <a:pt x="29196" y="15676"/>
                    <a:pt x="30511" y="14204"/>
                    <a:pt x="30879" y="12678"/>
                  </a:cubicBezTo>
                  <a:cubicBezTo>
                    <a:pt x="31248" y="11152"/>
                    <a:pt x="31037" y="9522"/>
                    <a:pt x="31248" y="7996"/>
                  </a:cubicBezTo>
                  <a:cubicBezTo>
                    <a:pt x="31563" y="5787"/>
                    <a:pt x="32984" y="3735"/>
                    <a:pt x="34930" y="2630"/>
                  </a:cubicBezTo>
                  <a:cubicBezTo>
                    <a:pt x="36771" y="1578"/>
                    <a:pt x="38928" y="1315"/>
                    <a:pt x="40874" y="526"/>
                  </a:cubicBezTo>
                  <a:cubicBezTo>
                    <a:pt x="41190" y="368"/>
                    <a:pt x="41558" y="211"/>
                    <a:pt x="41874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5360134" y="3566158"/>
              <a:ext cx="169845" cy="169845"/>
            </a:xfrm>
            <a:custGeom>
              <a:avLst/>
              <a:gdLst/>
              <a:ahLst/>
              <a:cxnLst/>
              <a:rect l="l" t="t" r="r" b="b"/>
              <a:pathLst>
                <a:path w="11101" h="11101" extrusionOk="0">
                  <a:moveTo>
                    <a:pt x="5577" y="1"/>
                  </a:moveTo>
                  <a:cubicBezTo>
                    <a:pt x="2473" y="1"/>
                    <a:pt x="1" y="2473"/>
                    <a:pt x="1" y="5577"/>
                  </a:cubicBezTo>
                  <a:cubicBezTo>
                    <a:pt x="1" y="8628"/>
                    <a:pt x="2473" y="11100"/>
                    <a:pt x="5577" y="11100"/>
                  </a:cubicBezTo>
                  <a:cubicBezTo>
                    <a:pt x="8628" y="11100"/>
                    <a:pt x="11100" y="8628"/>
                    <a:pt x="11100" y="5577"/>
                  </a:cubicBezTo>
                  <a:cubicBezTo>
                    <a:pt x="11100" y="2473"/>
                    <a:pt x="8628" y="1"/>
                    <a:pt x="5577" y="1"/>
                  </a:cubicBezTo>
                  <a:close/>
                </a:path>
              </a:pathLst>
            </a:custGeom>
            <a:solidFill>
              <a:srgbClr val="E06666"/>
            </a:solidFill>
            <a:ln w="19050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5360134" y="3566158"/>
              <a:ext cx="169845" cy="169845"/>
            </a:xfrm>
            <a:custGeom>
              <a:avLst/>
              <a:gdLst/>
              <a:ahLst/>
              <a:cxnLst/>
              <a:rect l="l" t="t" r="r" b="b"/>
              <a:pathLst>
                <a:path w="11101" h="11101" fill="none" extrusionOk="0">
                  <a:moveTo>
                    <a:pt x="11100" y="5577"/>
                  </a:moveTo>
                  <a:cubicBezTo>
                    <a:pt x="11100" y="8628"/>
                    <a:pt x="8628" y="11100"/>
                    <a:pt x="5577" y="11100"/>
                  </a:cubicBezTo>
                  <a:cubicBezTo>
                    <a:pt x="2473" y="11100"/>
                    <a:pt x="1" y="8628"/>
                    <a:pt x="1" y="5577"/>
                  </a:cubicBezTo>
                  <a:cubicBezTo>
                    <a:pt x="1" y="2473"/>
                    <a:pt x="2473" y="1"/>
                    <a:pt x="5577" y="1"/>
                  </a:cubicBezTo>
                  <a:cubicBezTo>
                    <a:pt x="8628" y="1"/>
                    <a:pt x="11100" y="2473"/>
                    <a:pt x="11100" y="5577"/>
                  </a:cubicBezTo>
                  <a:close/>
                </a:path>
              </a:pathLst>
            </a:custGeom>
            <a:noFill/>
            <a:ln w="19050" cap="flat" cmpd="sng">
              <a:noFill/>
              <a:prstDash val="solid"/>
              <a:miter lim="5260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5374623" y="3439793"/>
              <a:ext cx="64398" cy="126378"/>
            </a:xfrm>
            <a:custGeom>
              <a:avLst/>
              <a:gdLst/>
              <a:ahLst/>
              <a:cxnLst/>
              <a:rect l="l" t="t" r="r" b="b"/>
              <a:pathLst>
                <a:path w="4209" h="8260" fill="none" extrusionOk="0">
                  <a:moveTo>
                    <a:pt x="1" y="1"/>
                  </a:moveTo>
                  <a:cubicBezTo>
                    <a:pt x="1" y="1"/>
                    <a:pt x="4156" y="5472"/>
                    <a:pt x="4209" y="8260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5436605" y="3462330"/>
              <a:ext cx="70839" cy="87746"/>
            </a:xfrm>
            <a:custGeom>
              <a:avLst/>
              <a:gdLst/>
              <a:ahLst/>
              <a:cxnLst/>
              <a:rect l="l" t="t" r="r" b="b"/>
              <a:pathLst>
                <a:path w="4630" h="5735" fill="none" extrusionOk="0">
                  <a:moveTo>
                    <a:pt x="0" y="5735"/>
                  </a:moveTo>
                  <a:cubicBezTo>
                    <a:pt x="53" y="4419"/>
                    <a:pt x="526" y="3104"/>
                    <a:pt x="1315" y="2052"/>
                  </a:cubicBezTo>
                  <a:cubicBezTo>
                    <a:pt x="2157" y="1053"/>
                    <a:pt x="3367" y="316"/>
                    <a:pt x="4630" y="1"/>
                  </a:cubicBezTo>
                </a:path>
              </a:pathLst>
            </a:custGeom>
            <a:noFill/>
            <a:ln w="19050" cap="rnd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" name="Google Shape;752;p19"/>
          <p:cNvSpPr/>
          <p:nvPr/>
        </p:nvSpPr>
        <p:spPr>
          <a:xfrm>
            <a:off x="659525" y="1792172"/>
            <a:ext cx="19404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smallest one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53" name="Google Shape;753;p19"/>
          <p:cNvSpPr/>
          <p:nvPr/>
        </p:nvSpPr>
        <p:spPr>
          <a:xfrm>
            <a:off x="662375" y="3554402"/>
            <a:ext cx="19404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54" name="Google Shape;754;p19"/>
          <p:cNvSpPr/>
          <p:nvPr/>
        </p:nvSpPr>
        <p:spPr>
          <a:xfrm>
            <a:off x="6539325" y="1792147"/>
            <a:ext cx="19431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This planet is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755" name="Google Shape;755;p19"/>
          <p:cNvSpPr/>
          <p:nvPr/>
        </p:nvSpPr>
        <p:spPr>
          <a:xfrm>
            <a:off x="6542176" y="3554402"/>
            <a:ext cx="19431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7" name="Google Shape;1297;p21"/>
          <p:cNvGrpSpPr/>
          <p:nvPr/>
        </p:nvGrpSpPr>
        <p:grpSpPr>
          <a:xfrm>
            <a:off x="2755497" y="3202044"/>
            <a:ext cx="1554352" cy="196204"/>
            <a:chOff x="4144130" y="2837997"/>
            <a:chExt cx="1997882" cy="223416"/>
          </a:xfrm>
        </p:grpSpPr>
        <p:sp>
          <p:nvSpPr>
            <p:cNvPr id="1298" name="Google Shape;1298;p21"/>
            <p:cNvSpPr/>
            <p:nvPr/>
          </p:nvSpPr>
          <p:spPr>
            <a:xfrm flipH="1">
              <a:off x="4144134" y="2837997"/>
              <a:ext cx="1997878" cy="223416"/>
            </a:xfrm>
            <a:custGeom>
              <a:avLst/>
              <a:gdLst/>
              <a:ahLst/>
              <a:cxnLst/>
              <a:rect l="l" t="t" r="r" b="b"/>
              <a:pathLst>
                <a:path w="15059" h="1684" extrusionOk="0">
                  <a:moveTo>
                    <a:pt x="1" y="0"/>
                  </a:moveTo>
                  <a:lnTo>
                    <a:pt x="1" y="1684"/>
                  </a:lnTo>
                  <a:lnTo>
                    <a:pt x="15058" y="1684"/>
                  </a:lnTo>
                  <a:lnTo>
                    <a:pt x="1505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1"/>
            <p:cNvSpPr/>
            <p:nvPr/>
          </p:nvSpPr>
          <p:spPr>
            <a:xfrm flipH="1">
              <a:off x="4144130" y="2837997"/>
              <a:ext cx="1401261" cy="223416"/>
            </a:xfrm>
            <a:custGeom>
              <a:avLst/>
              <a:gdLst/>
              <a:ahLst/>
              <a:cxnLst/>
              <a:rect l="l" t="t" r="r" b="b"/>
              <a:pathLst>
                <a:path w="10562" h="1684" extrusionOk="0">
                  <a:moveTo>
                    <a:pt x="1" y="0"/>
                  </a:moveTo>
                  <a:lnTo>
                    <a:pt x="1" y="1684"/>
                  </a:lnTo>
                  <a:lnTo>
                    <a:pt x="10561" y="1684"/>
                  </a:lnTo>
                  <a:lnTo>
                    <a:pt x="1056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" name="Google Shape;1300;p21"/>
          <p:cNvGrpSpPr/>
          <p:nvPr/>
        </p:nvGrpSpPr>
        <p:grpSpPr>
          <a:xfrm>
            <a:off x="4834616" y="4288354"/>
            <a:ext cx="1554362" cy="196331"/>
            <a:chOff x="6487312" y="3962375"/>
            <a:chExt cx="1997895" cy="223560"/>
          </a:xfrm>
        </p:grpSpPr>
        <p:sp>
          <p:nvSpPr>
            <p:cNvPr id="1301" name="Google Shape;1301;p21"/>
            <p:cNvSpPr/>
            <p:nvPr/>
          </p:nvSpPr>
          <p:spPr>
            <a:xfrm>
              <a:off x="6487312" y="3962386"/>
              <a:ext cx="1997878" cy="223549"/>
            </a:xfrm>
            <a:custGeom>
              <a:avLst/>
              <a:gdLst/>
              <a:ahLst/>
              <a:cxnLst/>
              <a:rect l="l" t="t" r="r" b="b"/>
              <a:pathLst>
                <a:path w="15059" h="1685" extrusionOk="0">
                  <a:moveTo>
                    <a:pt x="1" y="1"/>
                  </a:moveTo>
                  <a:lnTo>
                    <a:pt x="1" y="1684"/>
                  </a:lnTo>
                  <a:lnTo>
                    <a:pt x="15058" y="1684"/>
                  </a:lnTo>
                  <a:lnTo>
                    <a:pt x="150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1"/>
            <p:cNvSpPr/>
            <p:nvPr/>
          </p:nvSpPr>
          <p:spPr>
            <a:xfrm>
              <a:off x="7017402" y="3962375"/>
              <a:ext cx="1467805" cy="223549"/>
            </a:xfrm>
            <a:custGeom>
              <a:avLst/>
              <a:gdLst/>
              <a:ahLst/>
              <a:cxnLst/>
              <a:rect l="l" t="t" r="r" b="b"/>
              <a:pathLst>
                <a:path w="7533" h="1685" extrusionOk="0">
                  <a:moveTo>
                    <a:pt x="0" y="1"/>
                  </a:moveTo>
                  <a:lnTo>
                    <a:pt x="0" y="1684"/>
                  </a:lnTo>
                  <a:lnTo>
                    <a:pt x="7532" y="1684"/>
                  </a:lnTo>
                  <a:lnTo>
                    <a:pt x="7532" y="1"/>
                  </a:ln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21"/>
          <p:cNvGrpSpPr/>
          <p:nvPr/>
        </p:nvGrpSpPr>
        <p:grpSpPr>
          <a:xfrm>
            <a:off x="4834616" y="2111069"/>
            <a:ext cx="1554356" cy="196903"/>
            <a:chOff x="6487312" y="1722743"/>
            <a:chExt cx="1997887" cy="224212"/>
          </a:xfrm>
        </p:grpSpPr>
        <p:sp>
          <p:nvSpPr>
            <p:cNvPr id="1304" name="Google Shape;1304;p21"/>
            <p:cNvSpPr/>
            <p:nvPr/>
          </p:nvSpPr>
          <p:spPr>
            <a:xfrm>
              <a:off x="6487312" y="1722743"/>
              <a:ext cx="1997878" cy="224212"/>
            </a:xfrm>
            <a:custGeom>
              <a:avLst/>
              <a:gdLst/>
              <a:ahLst/>
              <a:cxnLst/>
              <a:rect l="l" t="t" r="r" b="b"/>
              <a:pathLst>
                <a:path w="15059" h="1690" extrusionOk="0">
                  <a:moveTo>
                    <a:pt x="1" y="0"/>
                  </a:moveTo>
                  <a:lnTo>
                    <a:pt x="1" y="1690"/>
                  </a:lnTo>
                  <a:lnTo>
                    <a:pt x="15058" y="1690"/>
                  </a:lnTo>
                  <a:lnTo>
                    <a:pt x="1505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1"/>
            <p:cNvSpPr/>
            <p:nvPr/>
          </p:nvSpPr>
          <p:spPr>
            <a:xfrm>
              <a:off x="7890041" y="1722743"/>
              <a:ext cx="595158" cy="224212"/>
            </a:xfrm>
            <a:custGeom>
              <a:avLst/>
              <a:gdLst/>
              <a:ahLst/>
              <a:cxnLst/>
              <a:rect l="l" t="t" r="r" b="b"/>
              <a:pathLst>
                <a:path w="4486" h="1690" extrusionOk="0">
                  <a:moveTo>
                    <a:pt x="1" y="0"/>
                  </a:moveTo>
                  <a:lnTo>
                    <a:pt x="1" y="1690"/>
                  </a:lnTo>
                  <a:lnTo>
                    <a:pt x="4485" y="1690"/>
                  </a:lnTo>
                  <a:lnTo>
                    <a:pt x="4485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" name="Google Shape;1306;p21"/>
          <p:cNvGrpSpPr/>
          <p:nvPr/>
        </p:nvGrpSpPr>
        <p:grpSpPr>
          <a:xfrm>
            <a:off x="4834616" y="3207492"/>
            <a:ext cx="1554353" cy="196321"/>
            <a:chOff x="6487312" y="2844208"/>
            <a:chExt cx="1997883" cy="223549"/>
          </a:xfrm>
        </p:grpSpPr>
        <p:sp>
          <p:nvSpPr>
            <p:cNvPr id="1307" name="Google Shape;1307;p21"/>
            <p:cNvSpPr/>
            <p:nvPr/>
          </p:nvSpPr>
          <p:spPr>
            <a:xfrm>
              <a:off x="6487312" y="2844208"/>
              <a:ext cx="1997878" cy="223549"/>
            </a:xfrm>
            <a:custGeom>
              <a:avLst/>
              <a:gdLst/>
              <a:ahLst/>
              <a:cxnLst/>
              <a:rect l="l" t="t" r="r" b="b"/>
              <a:pathLst>
                <a:path w="15059" h="1685" extrusionOk="0">
                  <a:moveTo>
                    <a:pt x="1" y="1"/>
                  </a:moveTo>
                  <a:lnTo>
                    <a:pt x="1" y="1684"/>
                  </a:lnTo>
                  <a:lnTo>
                    <a:pt x="15058" y="1684"/>
                  </a:lnTo>
                  <a:lnTo>
                    <a:pt x="150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1"/>
            <p:cNvSpPr/>
            <p:nvPr/>
          </p:nvSpPr>
          <p:spPr>
            <a:xfrm>
              <a:off x="7295808" y="2844208"/>
              <a:ext cx="1189387" cy="223549"/>
            </a:xfrm>
            <a:custGeom>
              <a:avLst/>
              <a:gdLst/>
              <a:ahLst/>
              <a:cxnLst/>
              <a:rect l="l" t="t" r="r" b="b"/>
              <a:pathLst>
                <a:path w="8965" h="1685" extrusionOk="0">
                  <a:moveTo>
                    <a:pt x="1" y="1"/>
                  </a:moveTo>
                  <a:lnTo>
                    <a:pt x="1" y="1684"/>
                  </a:lnTo>
                  <a:lnTo>
                    <a:pt x="8964" y="1684"/>
                  </a:lnTo>
                  <a:lnTo>
                    <a:pt x="8964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" name="Google Shape;1309;p21"/>
          <p:cNvGrpSpPr/>
          <p:nvPr/>
        </p:nvGrpSpPr>
        <p:grpSpPr>
          <a:xfrm>
            <a:off x="2796794" y="2623923"/>
            <a:ext cx="683803" cy="485502"/>
            <a:chOff x="4191356" y="2179685"/>
            <a:chExt cx="778641" cy="552837"/>
          </a:xfrm>
        </p:grpSpPr>
        <p:sp>
          <p:nvSpPr>
            <p:cNvPr id="1310" name="Google Shape;1310;p21"/>
            <p:cNvSpPr/>
            <p:nvPr/>
          </p:nvSpPr>
          <p:spPr>
            <a:xfrm flipH="1">
              <a:off x="4191356" y="2179685"/>
              <a:ext cx="622886" cy="548856"/>
            </a:xfrm>
            <a:custGeom>
              <a:avLst/>
              <a:gdLst/>
              <a:ahLst/>
              <a:cxnLst/>
              <a:rect l="l" t="t" r="r" b="b"/>
              <a:pathLst>
                <a:path w="4695" h="4137" extrusionOk="0">
                  <a:moveTo>
                    <a:pt x="2347" y="0"/>
                  </a:moveTo>
                  <a:cubicBezTo>
                    <a:pt x="2083" y="0"/>
                    <a:pt x="1814" y="51"/>
                    <a:pt x="1555" y="158"/>
                  </a:cubicBezTo>
                  <a:cubicBezTo>
                    <a:pt x="504" y="594"/>
                    <a:pt x="0" y="1805"/>
                    <a:pt x="437" y="2861"/>
                  </a:cubicBezTo>
                  <a:cubicBezTo>
                    <a:pt x="766" y="3655"/>
                    <a:pt x="1537" y="4136"/>
                    <a:pt x="2351" y="4136"/>
                  </a:cubicBezTo>
                  <a:cubicBezTo>
                    <a:pt x="2614" y="4136"/>
                    <a:pt x="2881" y="4086"/>
                    <a:pt x="3140" y="3979"/>
                  </a:cubicBezTo>
                  <a:cubicBezTo>
                    <a:pt x="4196" y="3543"/>
                    <a:pt x="4694" y="2333"/>
                    <a:pt x="4258" y="1276"/>
                  </a:cubicBezTo>
                  <a:cubicBezTo>
                    <a:pt x="3929" y="479"/>
                    <a:pt x="3159" y="0"/>
                    <a:pt x="2347" y="0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1"/>
            <p:cNvSpPr/>
            <p:nvPr/>
          </p:nvSpPr>
          <p:spPr>
            <a:xfrm flipH="1">
              <a:off x="4457889" y="2296701"/>
              <a:ext cx="332736" cy="435688"/>
            </a:xfrm>
            <a:custGeom>
              <a:avLst/>
              <a:gdLst/>
              <a:ahLst/>
              <a:cxnLst/>
              <a:rect l="l" t="t" r="r" b="b"/>
              <a:pathLst>
                <a:path w="2508" h="3284" extrusionOk="0">
                  <a:moveTo>
                    <a:pt x="535" y="1"/>
                  </a:moveTo>
                  <a:cubicBezTo>
                    <a:pt x="376" y="1"/>
                    <a:pt x="276" y="229"/>
                    <a:pt x="252" y="271"/>
                  </a:cubicBezTo>
                  <a:cubicBezTo>
                    <a:pt x="179" y="425"/>
                    <a:pt x="130" y="585"/>
                    <a:pt x="99" y="757"/>
                  </a:cubicBezTo>
                  <a:cubicBezTo>
                    <a:pt x="1" y="1316"/>
                    <a:pt x="166" y="1893"/>
                    <a:pt x="467" y="2379"/>
                  </a:cubicBezTo>
                  <a:cubicBezTo>
                    <a:pt x="633" y="2655"/>
                    <a:pt x="848" y="2907"/>
                    <a:pt x="1125" y="3073"/>
                  </a:cubicBezTo>
                  <a:cubicBezTo>
                    <a:pt x="1354" y="3212"/>
                    <a:pt x="1624" y="3284"/>
                    <a:pt x="1895" y="3284"/>
                  </a:cubicBezTo>
                  <a:cubicBezTo>
                    <a:pt x="2105" y="3284"/>
                    <a:pt x="2315" y="3241"/>
                    <a:pt x="2507" y="3153"/>
                  </a:cubicBezTo>
                  <a:cubicBezTo>
                    <a:pt x="2390" y="3005"/>
                    <a:pt x="2280" y="2852"/>
                    <a:pt x="2163" y="2698"/>
                  </a:cubicBezTo>
                  <a:cubicBezTo>
                    <a:pt x="1979" y="2452"/>
                    <a:pt x="1788" y="2200"/>
                    <a:pt x="1635" y="1930"/>
                  </a:cubicBezTo>
                  <a:cubicBezTo>
                    <a:pt x="1469" y="1660"/>
                    <a:pt x="1340" y="1371"/>
                    <a:pt x="1211" y="1082"/>
                  </a:cubicBezTo>
                  <a:cubicBezTo>
                    <a:pt x="1119" y="873"/>
                    <a:pt x="1026" y="671"/>
                    <a:pt x="934" y="462"/>
                  </a:cubicBezTo>
                  <a:cubicBezTo>
                    <a:pt x="904" y="394"/>
                    <a:pt x="1039" y="191"/>
                    <a:pt x="1014" y="124"/>
                  </a:cubicBezTo>
                  <a:cubicBezTo>
                    <a:pt x="1007" y="106"/>
                    <a:pt x="992" y="98"/>
                    <a:pt x="972" y="98"/>
                  </a:cubicBezTo>
                  <a:cubicBezTo>
                    <a:pt x="900" y="98"/>
                    <a:pt x="762" y="195"/>
                    <a:pt x="681" y="195"/>
                  </a:cubicBezTo>
                  <a:cubicBezTo>
                    <a:pt x="673" y="195"/>
                    <a:pt x="665" y="194"/>
                    <a:pt x="658" y="191"/>
                  </a:cubicBezTo>
                  <a:cubicBezTo>
                    <a:pt x="560" y="161"/>
                    <a:pt x="652" y="7"/>
                    <a:pt x="547" y="1"/>
                  </a:cubicBezTo>
                  <a:cubicBezTo>
                    <a:pt x="543" y="1"/>
                    <a:pt x="539" y="1"/>
                    <a:pt x="53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1"/>
            <p:cNvSpPr/>
            <p:nvPr/>
          </p:nvSpPr>
          <p:spPr>
            <a:xfrm flipH="1">
              <a:off x="4220011" y="2206352"/>
              <a:ext cx="363648" cy="414992"/>
            </a:xfrm>
            <a:custGeom>
              <a:avLst/>
              <a:gdLst/>
              <a:ahLst/>
              <a:cxnLst/>
              <a:rect l="l" t="t" r="r" b="b"/>
              <a:pathLst>
                <a:path w="2741" h="3128" extrusionOk="0">
                  <a:moveTo>
                    <a:pt x="1084" y="1"/>
                  </a:moveTo>
                  <a:cubicBezTo>
                    <a:pt x="1066" y="1"/>
                    <a:pt x="1047" y="2"/>
                    <a:pt x="1027" y="6"/>
                  </a:cubicBezTo>
                  <a:cubicBezTo>
                    <a:pt x="898" y="31"/>
                    <a:pt x="873" y="160"/>
                    <a:pt x="744" y="203"/>
                  </a:cubicBezTo>
                  <a:cubicBezTo>
                    <a:pt x="721" y="211"/>
                    <a:pt x="690" y="214"/>
                    <a:pt x="654" y="214"/>
                  </a:cubicBezTo>
                  <a:cubicBezTo>
                    <a:pt x="572" y="214"/>
                    <a:pt x="466" y="199"/>
                    <a:pt x="378" y="199"/>
                  </a:cubicBezTo>
                  <a:cubicBezTo>
                    <a:pt x="310" y="199"/>
                    <a:pt x="252" y="208"/>
                    <a:pt x="222" y="240"/>
                  </a:cubicBezTo>
                  <a:cubicBezTo>
                    <a:pt x="56" y="406"/>
                    <a:pt x="1" y="805"/>
                    <a:pt x="56" y="1032"/>
                  </a:cubicBezTo>
                  <a:cubicBezTo>
                    <a:pt x="179" y="1597"/>
                    <a:pt x="523" y="2107"/>
                    <a:pt x="996" y="2439"/>
                  </a:cubicBezTo>
                  <a:cubicBezTo>
                    <a:pt x="1131" y="2531"/>
                    <a:pt x="1267" y="2611"/>
                    <a:pt x="1408" y="2691"/>
                  </a:cubicBezTo>
                  <a:cubicBezTo>
                    <a:pt x="1574" y="2783"/>
                    <a:pt x="1733" y="2875"/>
                    <a:pt x="1899" y="2967"/>
                  </a:cubicBezTo>
                  <a:cubicBezTo>
                    <a:pt x="2016" y="3029"/>
                    <a:pt x="2133" y="3096"/>
                    <a:pt x="2262" y="3127"/>
                  </a:cubicBezTo>
                  <a:cubicBezTo>
                    <a:pt x="2446" y="2949"/>
                    <a:pt x="2563" y="2716"/>
                    <a:pt x="2624" y="2470"/>
                  </a:cubicBezTo>
                  <a:cubicBezTo>
                    <a:pt x="2692" y="2224"/>
                    <a:pt x="2710" y="1972"/>
                    <a:pt x="2729" y="1720"/>
                  </a:cubicBezTo>
                  <a:cubicBezTo>
                    <a:pt x="2741" y="1567"/>
                    <a:pt x="2680" y="1112"/>
                    <a:pt x="2526" y="934"/>
                  </a:cubicBezTo>
                  <a:cubicBezTo>
                    <a:pt x="2422" y="817"/>
                    <a:pt x="2342" y="676"/>
                    <a:pt x="2256" y="541"/>
                  </a:cubicBezTo>
                  <a:cubicBezTo>
                    <a:pt x="2133" y="363"/>
                    <a:pt x="1918" y="98"/>
                    <a:pt x="1709" y="19"/>
                  </a:cubicBezTo>
                  <a:cubicBezTo>
                    <a:pt x="1686" y="10"/>
                    <a:pt x="1668" y="6"/>
                    <a:pt x="1652" y="6"/>
                  </a:cubicBezTo>
                  <a:cubicBezTo>
                    <a:pt x="1576" y="6"/>
                    <a:pt x="1556" y="86"/>
                    <a:pt x="1445" y="86"/>
                  </a:cubicBezTo>
                  <a:cubicBezTo>
                    <a:pt x="1299" y="86"/>
                    <a:pt x="1215" y="1"/>
                    <a:pt x="10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1"/>
            <p:cNvSpPr/>
            <p:nvPr/>
          </p:nvSpPr>
          <p:spPr>
            <a:xfrm flipH="1">
              <a:off x="4241902" y="2238060"/>
              <a:ext cx="479469" cy="489950"/>
            </a:xfrm>
            <a:custGeom>
              <a:avLst/>
              <a:gdLst/>
              <a:ahLst/>
              <a:cxnLst/>
              <a:rect l="l" t="t" r="r" b="b"/>
              <a:pathLst>
                <a:path w="3614" h="3693" extrusionOk="0">
                  <a:moveTo>
                    <a:pt x="1930" y="1"/>
                  </a:moveTo>
                  <a:cubicBezTo>
                    <a:pt x="1721" y="1"/>
                    <a:pt x="1543" y="154"/>
                    <a:pt x="1358" y="216"/>
                  </a:cubicBezTo>
                  <a:cubicBezTo>
                    <a:pt x="1315" y="230"/>
                    <a:pt x="1264" y="235"/>
                    <a:pt x="1209" y="235"/>
                  </a:cubicBezTo>
                  <a:cubicBezTo>
                    <a:pt x="1120" y="235"/>
                    <a:pt x="1021" y="223"/>
                    <a:pt x="930" y="223"/>
                  </a:cubicBezTo>
                  <a:cubicBezTo>
                    <a:pt x="844" y="223"/>
                    <a:pt x="764" y="234"/>
                    <a:pt x="707" y="277"/>
                  </a:cubicBezTo>
                  <a:cubicBezTo>
                    <a:pt x="591" y="363"/>
                    <a:pt x="677" y="572"/>
                    <a:pt x="609" y="756"/>
                  </a:cubicBezTo>
                  <a:cubicBezTo>
                    <a:pt x="554" y="910"/>
                    <a:pt x="259" y="898"/>
                    <a:pt x="197" y="1002"/>
                  </a:cubicBezTo>
                  <a:cubicBezTo>
                    <a:pt x="124" y="1131"/>
                    <a:pt x="246" y="1242"/>
                    <a:pt x="191" y="1358"/>
                  </a:cubicBezTo>
                  <a:cubicBezTo>
                    <a:pt x="136" y="1481"/>
                    <a:pt x="1" y="1702"/>
                    <a:pt x="1" y="1874"/>
                  </a:cubicBezTo>
                  <a:cubicBezTo>
                    <a:pt x="1" y="2096"/>
                    <a:pt x="154" y="2133"/>
                    <a:pt x="228" y="2329"/>
                  </a:cubicBezTo>
                  <a:cubicBezTo>
                    <a:pt x="289" y="2501"/>
                    <a:pt x="234" y="2698"/>
                    <a:pt x="339" y="2839"/>
                  </a:cubicBezTo>
                  <a:cubicBezTo>
                    <a:pt x="431" y="2962"/>
                    <a:pt x="683" y="2913"/>
                    <a:pt x="806" y="3011"/>
                  </a:cubicBezTo>
                  <a:cubicBezTo>
                    <a:pt x="965" y="3146"/>
                    <a:pt x="941" y="3306"/>
                    <a:pt x="1100" y="3441"/>
                  </a:cubicBezTo>
                  <a:cubicBezTo>
                    <a:pt x="1266" y="3576"/>
                    <a:pt x="1616" y="3693"/>
                    <a:pt x="1844" y="3693"/>
                  </a:cubicBezTo>
                  <a:cubicBezTo>
                    <a:pt x="2876" y="3693"/>
                    <a:pt x="3607" y="2956"/>
                    <a:pt x="3607" y="1924"/>
                  </a:cubicBezTo>
                  <a:cubicBezTo>
                    <a:pt x="3607" y="1788"/>
                    <a:pt x="3613" y="1530"/>
                    <a:pt x="3576" y="1420"/>
                  </a:cubicBezTo>
                  <a:cubicBezTo>
                    <a:pt x="3509" y="1236"/>
                    <a:pt x="3367" y="1211"/>
                    <a:pt x="3257" y="1033"/>
                  </a:cubicBezTo>
                  <a:cubicBezTo>
                    <a:pt x="3122" y="812"/>
                    <a:pt x="3275" y="547"/>
                    <a:pt x="3066" y="400"/>
                  </a:cubicBezTo>
                  <a:cubicBezTo>
                    <a:pt x="3016" y="367"/>
                    <a:pt x="2965" y="356"/>
                    <a:pt x="2913" y="356"/>
                  </a:cubicBezTo>
                  <a:cubicBezTo>
                    <a:pt x="2825" y="356"/>
                    <a:pt x="2735" y="385"/>
                    <a:pt x="2641" y="385"/>
                  </a:cubicBezTo>
                  <a:cubicBezTo>
                    <a:pt x="2605" y="385"/>
                    <a:pt x="2569" y="381"/>
                    <a:pt x="2532" y="369"/>
                  </a:cubicBezTo>
                  <a:cubicBezTo>
                    <a:pt x="2366" y="320"/>
                    <a:pt x="2114" y="1"/>
                    <a:pt x="193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1"/>
            <p:cNvSpPr/>
            <p:nvPr/>
          </p:nvSpPr>
          <p:spPr>
            <a:xfrm flipH="1">
              <a:off x="4282764" y="2337563"/>
              <a:ext cx="352239" cy="322919"/>
            </a:xfrm>
            <a:custGeom>
              <a:avLst/>
              <a:gdLst/>
              <a:ahLst/>
              <a:cxnLst/>
              <a:rect l="l" t="t" r="r" b="b"/>
              <a:pathLst>
                <a:path w="2655" h="2434" extrusionOk="0">
                  <a:moveTo>
                    <a:pt x="1439" y="0"/>
                  </a:moveTo>
                  <a:cubicBezTo>
                    <a:pt x="1439" y="0"/>
                    <a:pt x="1445" y="25"/>
                    <a:pt x="1451" y="62"/>
                  </a:cubicBezTo>
                  <a:cubicBezTo>
                    <a:pt x="1457" y="80"/>
                    <a:pt x="1457" y="99"/>
                    <a:pt x="1463" y="123"/>
                  </a:cubicBezTo>
                  <a:cubicBezTo>
                    <a:pt x="1469" y="148"/>
                    <a:pt x="1469" y="178"/>
                    <a:pt x="1475" y="209"/>
                  </a:cubicBezTo>
                  <a:cubicBezTo>
                    <a:pt x="1475" y="240"/>
                    <a:pt x="1482" y="277"/>
                    <a:pt x="1482" y="314"/>
                  </a:cubicBezTo>
                  <a:cubicBezTo>
                    <a:pt x="1482" y="350"/>
                    <a:pt x="1488" y="387"/>
                    <a:pt x="1482" y="424"/>
                  </a:cubicBezTo>
                  <a:cubicBezTo>
                    <a:pt x="1482" y="467"/>
                    <a:pt x="1482" y="504"/>
                    <a:pt x="1475" y="547"/>
                  </a:cubicBezTo>
                  <a:cubicBezTo>
                    <a:pt x="1469" y="590"/>
                    <a:pt x="1463" y="627"/>
                    <a:pt x="1457" y="670"/>
                  </a:cubicBezTo>
                  <a:cubicBezTo>
                    <a:pt x="1445" y="713"/>
                    <a:pt x="1439" y="750"/>
                    <a:pt x="1426" y="787"/>
                  </a:cubicBezTo>
                  <a:cubicBezTo>
                    <a:pt x="1420" y="811"/>
                    <a:pt x="1414" y="830"/>
                    <a:pt x="1408" y="848"/>
                  </a:cubicBezTo>
                  <a:lnTo>
                    <a:pt x="1389" y="903"/>
                  </a:lnTo>
                  <a:cubicBezTo>
                    <a:pt x="1377" y="940"/>
                    <a:pt x="1359" y="971"/>
                    <a:pt x="1346" y="1002"/>
                  </a:cubicBezTo>
                  <a:cubicBezTo>
                    <a:pt x="1328" y="1032"/>
                    <a:pt x="1316" y="1063"/>
                    <a:pt x="1297" y="1088"/>
                  </a:cubicBezTo>
                  <a:cubicBezTo>
                    <a:pt x="1273" y="1137"/>
                    <a:pt x="1248" y="1167"/>
                    <a:pt x="1230" y="1198"/>
                  </a:cubicBezTo>
                  <a:cubicBezTo>
                    <a:pt x="1217" y="1180"/>
                    <a:pt x="1205" y="1167"/>
                    <a:pt x="1193" y="1155"/>
                  </a:cubicBezTo>
                  <a:cubicBezTo>
                    <a:pt x="1119" y="1081"/>
                    <a:pt x="1051" y="1008"/>
                    <a:pt x="990" y="934"/>
                  </a:cubicBezTo>
                  <a:cubicBezTo>
                    <a:pt x="929" y="866"/>
                    <a:pt x="873" y="793"/>
                    <a:pt x="824" y="725"/>
                  </a:cubicBezTo>
                  <a:cubicBezTo>
                    <a:pt x="769" y="664"/>
                    <a:pt x="726" y="602"/>
                    <a:pt x="689" y="547"/>
                  </a:cubicBezTo>
                  <a:cubicBezTo>
                    <a:pt x="646" y="492"/>
                    <a:pt x="615" y="443"/>
                    <a:pt x="585" y="406"/>
                  </a:cubicBezTo>
                  <a:lnTo>
                    <a:pt x="505" y="277"/>
                  </a:lnTo>
                  <a:lnTo>
                    <a:pt x="505" y="277"/>
                  </a:lnTo>
                  <a:cubicBezTo>
                    <a:pt x="505" y="277"/>
                    <a:pt x="529" y="326"/>
                    <a:pt x="572" y="412"/>
                  </a:cubicBezTo>
                  <a:cubicBezTo>
                    <a:pt x="597" y="455"/>
                    <a:pt x="628" y="504"/>
                    <a:pt x="664" y="559"/>
                  </a:cubicBezTo>
                  <a:cubicBezTo>
                    <a:pt x="695" y="621"/>
                    <a:pt x="738" y="688"/>
                    <a:pt x="781" y="756"/>
                  </a:cubicBezTo>
                  <a:cubicBezTo>
                    <a:pt x="830" y="823"/>
                    <a:pt x="873" y="903"/>
                    <a:pt x="935" y="977"/>
                  </a:cubicBezTo>
                  <a:cubicBezTo>
                    <a:pt x="965" y="1020"/>
                    <a:pt x="996" y="1063"/>
                    <a:pt x="1027" y="1106"/>
                  </a:cubicBezTo>
                  <a:cubicBezTo>
                    <a:pt x="1021" y="1112"/>
                    <a:pt x="1008" y="1112"/>
                    <a:pt x="1002" y="1118"/>
                  </a:cubicBezTo>
                  <a:cubicBezTo>
                    <a:pt x="984" y="1124"/>
                    <a:pt x="959" y="1131"/>
                    <a:pt x="935" y="1143"/>
                  </a:cubicBezTo>
                  <a:cubicBezTo>
                    <a:pt x="916" y="1149"/>
                    <a:pt x="886" y="1155"/>
                    <a:pt x="861" y="1161"/>
                  </a:cubicBezTo>
                  <a:cubicBezTo>
                    <a:pt x="830" y="1167"/>
                    <a:pt x="800" y="1174"/>
                    <a:pt x="769" y="1180"/>
                  </a:cubicBezTo>
                  <a:cubicBezTo>
                    <a:pt x="738" y="1186"/>
                    <a:pt x="701" y="1186"/>
                    <a:pt x="671" y="1186"/>
                  </a:cubicBezTo>
                  <a:cubicBezTo>
                    <a:pt x="634" y="1186"/>
                    <a:pt x="603" y="1192"/>
                    <a:pt x="566" y="1192"/>
                  </a:cubicBezTo>
                  <a:cubicBezTo>
                    <a:pt x="529" y="1186"/>
                    <a:pt x="492" y="1186"/>
                    <a:pt x="462" y="1186"/>
                  </a:cubicBezTo>
                  <a:cubicBezTo>
                    <a:pt x="425" y="1180"/>
                    <a:pt x="388" y="1180"/>
                    <a:pt x="357" y="1174"/>
                  </a:cubicBezTo>
                  <a:cubicBezTo>
                    <a:pt x="327" y="1167"/>
                    <a:pt x="290" y="1161"/>
                    <a:pt x="259" y="1155"/>
                  </a:cubicBezTo>
                  <a:cubicBezTo>
                    <a:pt x="234" y="1149"/>
                    <a:pt x="204" y="1143"/>
                    <a:pt x="179" y="1137"/>
                  </a:cubicBezTo>
                  <a:cubicBezTo>
                    <a:pt x="124" y="1124"/>
                    <a:pt x="81" y="1106"/>
                    <a:pt x="50" y="1100"/>
                  </a:cubicBezTo>
                  <a:cubicBezTo>
                    <a:pt x="20" y="1094"/>
                    <a:pt x="1" y="1088"/>
                    <a:pt x="1" y="1088"/>
                  </a:cubicBezTo>
                  <a:lnTo>
                    <a:pt x="1" y="1088"/>
                  </a:lnTo>
                  <a:cubicBezTo>
                    <a:pt x="1" y="1088"/>
                    <a:pt x="20" y="1094"/>
                    <a:pt x="50" y="1106"/>
                  </a:cubicBezTo>
                  <a:cubicBezTo>
                    <a:pt x="75" y="1118"/>
                    <a:pt x="118" y="1143"/>
                    <a:pt x="167" y="1161"/>
                  </a:cubicBezTo>
                  <a:cubicBezTo>
                    <a:pt x="191" y="1174"/>
                    <a:pt x="222" y="1186"/>
                    <a:pt x="253" y="1198"/>
                  </a:cubicBezTo>
                  <a:cubicBezTo>
                    <a:pt x="277" y="1204"/>
                    <a:pt x="314" y="1217"/>
                    <a:pt x="345" y="1229"/>
                  </a:cubicBezTo>
                  <a:cubicBezTo>
                    <a:pt x="376" y="1241"/>
                    <a:pt x="413" y="1247"/>
                    <a:pt x="449" y="1260"/>
                  </a:cubicBezTo>
                  <a:cubicBezTo>
                    <a:pt x="480" y="1272"/>
                    <a:pt x="517" y="1272"/>
                    <a:pt x="554" y="1284"/>
                  </a:cubicBezTo>
                  <a:cubicBezTo>
                    <a:pt x="591" y="1290"/>
                    <a:pt x="628" y="1290"/>
                    <a:pt x="664" y="1296"/>
                  </a:cubicBezTo>
                  <a:cubicBezTo>
                    <a:pt x="701" y="1303"/>
                    <a:pt x="738" y="1303"/>
                    <a:pt x="775" y="1303"/>
                  </a:cubicBezTo>
                  <a:lnTo>
                    <a:pt x="879" y="1303"/>
                  </a:lnTo>
                  <a:cubicBezTo>
                    <a:pt x="910" y="1303"/>
                    <a:pt x="941" y="1296"/>
                    <a:pt x="972" y="1290"/>
                  </a:cubicBezTo>
                  <a:cubicBezTo>
                    <a:pt x="1002" y="1290"/>
                    <a:pt x="1027" y="1284"/>
                    <a:pt x="1051" y="1278"/>
                  </a:cubicBezTo>
                  <a:cubicBezTo>
                    <a:pt x="1076" y="1272"/>
                    <a:pt x="1094" y="1266"/>
                    <a:pt x="1113" y="1260"/>
                  </a:cubicBezTo>
                  <a:cubicBezTo>
                    <a:pt x="1125" y="1253"/>
                    <a:pt x="1131" y="1253"/>
                    <a:pt x="1137" y="1247"/>
                  </a:cubicBezTo>
                  <a:cubicBezTo>
                    <a:pt x="1162" y="1284"/>
                    <a:pt x="1187" y="1315"/>
                    <a:pt x="1217" y="1346"/>
                  </a:cubicBezTo>
                  <a:cubicBezTo>
                    <a:pt x="1254" y="1389"/>
                    <a:pt x="1291" y="1426"/>
                    <a:pt x="1328" y="1469"/>
                  </a:cubicBezTo>
                  <a:cubicBezTo>
                    <a:pt x="1340" y="1487"/>
                    <a:pt x="1353" y="1499"/>
                    <a:pt x="1371" y="1518"/>
                  </a:cubicBezTo>
                  <a:cubicBezTo>
                    <a:pt x="1365" y="1518"/>
                    <a:pt x="1359" y="1524"/>
                    <a:pt x="1346" y="1530"/>
                  </a:cubicBezTo>
                  <a:cubicBezTo>
                    <a:pt x="1322" y="1548"/>
                    <a:pt x="1279" y="1573"/>
                    <a:pt x="1224" y="1604"/>
                  </a:cubicBezTo>
                  <a:cubicBezTo>
                    <a:pt x="1199" y="1616"/>
                    <a:pt x="1168" y="1628"/>
                    <a:pt x="1137" y="1647"/>
                  </a:cubicBezTo>
                  <a:cubicBezTo>
                    <a:pt x="1101" y="1659"/>
                    <a:pt x="1070" y="1671"/>
                    <a:pt x="1033" y="1690"/>
                  </a:cubicBezTo>
                  <a:cubicBezTo>
                    <a:pt x="996" y="1702"/>
                    <a:pt x="959" y="1714"/>
                    <a:pt x="922" y="1727"/>
                  </a:cubicBezTo>
                  <a:cubicBezTo>
                    <a:pt x="879" y="1733"/>
                    <a:pt x="843" y="1745"/>
                    <a:pt x="806" y="1757"/>
                  </a:cubicBezTo>
                  <a:lnTo>
                    <a:pt x="744" y="1770"/>
                  </a:lnTo>
                  <a:cubicBezTo>
                    <a:pt x="720" y="1770"/>
                    <a:pt x="701" y="1776"/>
                    <a:pt x="683" y="1776"/>
                  </a:cubicBezTo>
                  <a:cubicBezTo>
                    <a:pt x="640" y="1782"/>
                    <a:pt x="603" y="1788"/>
                    <a:pt x="560" y="1788"/>
                  </a:cubicBezTo>
                  <a:cubicBezTo>
                    <a:pt x="548" y="1790"/>
                    <a:pt x="535" y="1791"/>
                    <a:pt x="523" y="1791"/>
                  </a:cubicBezTo>
                  <a:cubicBezTo>
                    <a:pt x="499" y="1791"/>
                    <a:pt x="474" y="1788"/>
                    <a:pt x="449" y="1788"/>
                  </a:cubicBezTo>
                  <a:lnTo>
                    <a:pt x="400" y="1788"/>
                  </a:lnTo>
                  <a:cubicBezTo>
                    <a:pt x="382" y="1788"/>
                    <a:pt x="363" y="1788"/>
                    <a:pt x="351" y="1782"/>
                  </a:cubicBezTo>
                  <a:cubicBezTo>
                    <a:pt x="320" y="1782"/>
                    <a:pt x="290" y="1776"/>
                    <a:pt x="265" y="1776"/>
                  </a:cubicBezTo>
                  <a:cubicBezTo>
                    <a:pt x="241" y="1770"/>
                    <a:pt x="216" y="1763"/>
                    <a:pt x="198" y="1757"/>
                  </a:cubicBezTo>
                  <a:cubicBezTo>
                    <a:pt x="161" y="1751"/>
                    <a:pt x="142" y="1751"/>
                    <a:pt x="142" y="1751"/>
                  </a:cubicBezTo>
                  <a:lnTo>
                    <a:pt x="142" y="1751"/>
                  </a:lnTo>
                  <a:cubicBezTo>
                    <a:pt x="142" y="1751"/>
                    <a:pt x="161" y="1757"/>
                    <a:pt x="198" y="1770"/>
                  </a:cubicBezTo>
                  <a:cubicBezTo>
                    <a:pt x="216" y="1776"/>
                    <a:pt x="234" y="1782"/>
                    <a:pt x="259" y="1788"/>
                  </a:cubicBezTo>
                  <a:cubicBezTo>
                    <a:pt x="284" y="1800"/>
                    <a:pt x="314" y="1806"/>
                    <a:pt x="345" y="1813"/>
                  </a:cubicBezTo>
                  <a:cubicBezTo>
                    <a:pt x="363" y="1819"/>
                    <a:pt x="376" y="1819"/>
                    <a:pt x="394" y="1825"/>
                  </a:cubicBezTo>
                  <a:cubicBezTo>
                    <a:pt x="413" y="1825"/>
                    <a:pt x="431" y="1831"/>
                    <a:pt x="449" y="1831"/>
                  </a:cubicBezTo>
                  <a:cubicBezTo>
                    <a:pt x="486" y="1837"/>
                    <a:pt x="523" y="1843"/>
                    <a:pt x="560" y="1849"/>
                  </a:cubicBezTo>
                  <a:cubicBezTo>
                    <a:pt x="589" y="1849"/>
                    <a:pt x="617" y="1852"/>
                    <a:pt x="646" y="1852"/>
                  </a:cubicBezTo>
                  <a:cubicBezTo>
                    <a:pt x="660" y="1852"/>
                    <a:pt x="675" y="1851"/>
                    <a:pt x="689" y="1849"/>
                  </a:cubicBezTo>
                  <a:lnTo>
                    <a:pt x="818" y="1849"/>
                  </a:lnTo>
                  <a:cubicBezTo>
                    <a:pt x="861" y="1843"/>
                    <a:pt x="904" y="1837"/>
                    <a:pt x="947" y="1831"/>
                  </a:cubicBezTo>
                  <a:cubicBezTo>
                    <a:pt x="990" y="1825"/>
                    <a:pt x="1027" y="1819"/>
                    <a:pt x="1070" y="1806"/>
                  </a:cubicBezTo>
                  <a:cubicBezTo>
                    <a:pt x="1107" y="1800"/>
                    <a:pt x="1150" y="1788"/>
                    <a:pt x="1187" y="1776"/>
                  </a:cubicBezTo>
                  <a:cubicBezTo>
                    <a:pt x="1224" y="1770"/>
                    <a:pt x="1254" y="1757"/>
                    <a:pt x="1285" y="1745"/>
                  </a:cubicBezTo>
                  <a:cubicBezTo>
                    <a:pt x="1346" y="1720"/>
                    <a:pt x="1402" y="1702"/>
                    <a:pt x="1432" y="1684"/>
                  </a:cubicBezTo>
                  <a:cubicBezTo>
                    <a:pt x="1451" y="1677"/>
                    <a:pt x="1469" y="1671"/>
                    <a:pt x="1475" y="1665"/>
                  </a:cubicBezTo>
                  <a:cubicBezTo>
                    <a:pt x="1488" y="1659"/>
                    <a:pt x="1494" y="1653"/>
                    <a:pt x="1494" y="1653"/>
                  </a:cubicBezTo>
                  <a:lnTo>
                    <a:pt x="1475" y="1628"/>
                  </a:lnTo>
                  <a:lnTo>
                    <a:pt x="1475" y="1628"/>
                  </a:lnTo>
                  <a:cubicBezTo>
                    <a:pt x="1506" y="1659"/>
                    <a:pt x="1531" y="1684"/>
                    <a:pt x="1561" y="1714"/>
                  </a:cubicBezTo>
                  <a:cubicBezTo>
                    <a:pt x="1598" y="1751"/>
                    <a:pt x="1641" y="1788"/>
                    <a:pt x="1678" y="1831"/>
                  </a:cubicBezTo>
                  <a:cubicBezTo>
                    <a:pt x="1721" y="1868"/>
                    <a:pt x="1764" y="1905"/>
                    <a:pt x="1807" y="1942"/>
                  </a:cubicBezTo>
                  <a:cubicBezTo>
                    <a:pt x="1850" y="1978"/>
                    <a:pt x="1893" y="2009"/>
                    <a:pt x="1936" y="2046"/>
                  </a:cubicBezTo>
                  <a:cubicBezTo>
                    <a:pt x="1942" y="2052"/>
                    <a:pt x="1955" y="2058"/>
                    <a:pt x="1961" y="2064"/>
                  </a:cubicBezTo>
                  <a:cubicBezTo>
                    <a:pt x="1942" y="2077"/>
                    <a:pt x="1918" y="2089"/>
                    <a:pt x="1893" y="2101"/>
                  </a:cubicBezTo>
                  <a:cubicBezTo>
                    <a:pt x="1838" y="2138"/>
                    <a:pt x="1764" y="2169"/>
                    <a:pt x="1690" y="2206"/>
                  </a:cubicBezTo>
                  <a:cubicBezTo>
                    <a:pt x="1647" y="2218"/>
                    <a:pt x="1611" y="2236"/>
                    <a:pt x="1561" y="2249"/>
                  </a:cubicBezTo>
                  <a:cubicBezTo>
                    <a:pt x="1543" y="2255"/>
                    <a:pt x="1525" y="2267"/>
                    <a:pt x="1500" y="2273"/>
                  </a:cubicBezTo>
                  <a:lnTo>
                    <a:pt x="1432" y="2292"/>
                  </a:lnTo>
                  <a:cubicBezTo>
                    <a:pt x="1389" y="2304"/>
                    <a:pt x="1346" y="2316"/>
                    <a:pt x="1303" y="2322"/>
                  </a:cubicBezTo>
                  <a:cubicBezTo>
                    <a:pt x="1260" y="2335"/>
                    <a:pt x="1217" y="2341"/>
                    <a:pt x="1174" y="2347"/>
                  </a:cubicBezTo>
                  <a:cubicBezTo>
                    <a:pt x="1131" y="2353"/>
                    <a:pt x="1088" y="2353"/>
                    <a:pt x="1051" y="2359"/>
                  </a:cubicBezTo>
                  <a:cubicBezTo>
                    <a:pt x="1008" y="2365"/>
                    <a:pt x="972" y="2365"/>
                    <a:pt x="935" y="2365"/>
                  </a:cubicBezTo>
                  <a:cubicBezTo>
                    <a:pt x="914" y="2365"/>
                    <a:pt x="894" y="2368"/>
                    <a:pt x="873" y="2368"/>
                  </a:cubicBezTo>
                  <a:cubicBezTo>
                    <a:pt x="863" y="2368"/>
                    <a:pt x="853" y="2368"/>
                    <a:pt x="843" y="2365"/>
                  </a:cubicBezTo>
                  <a:lnTo>
                    <a:pt x="769" y="2365"/>
                  </a:lnTo>
                  <a:cubicBezTo>
                    <a:pt x="726" y="2359"/>
                    <a:pt x="707" y="2359"/>
                    <a:pt x="707" y="2359"/>
                  </a:cubicBezTo>
                  <a:lnTo>
                    <a:pt x="707" y="2359"/>
                  </a:lnTo>
                  <a:cubicBezTo>
                    <a:pt x="707" y="2359"/>
                    <a:pt x="726" y="2365"/>
                    <a:pt x="769" y="2372"/>
                  </a:cubicBezTo>
                  <a:cubicBezTo>
                    <a:pt x="787" y="2378"/>
                    <a:pt x="812" y="2378"/>
                    <a:pt x="843" y="2384"/>
                  </a:cubicBezTo>
                  <a:cubicBezTo>
                    <a:pt x="867" y="2390"/>
                    <a:pt x="898" y="2390"/>
                    <a:pt x="935" y="2396"/>
                  </a:cubicBezTo>
                  <a:cubicBezTo>
                    <a:pt x="972" y="2396"/>
                    <a:pt x="1008" y="2402"/>
                    <a:pt x="1051" y="2402"/>
                  </a:cubicBezTo>
                  <a:cubicBezTo>
                    <a:pt x="1076" y="2402"/>
                    <a:pt x="1103" y="2405"/>
                    <a:pt x="1132" y="2405"/>
                  </a:cubicBezTo>
                  <a:cubicBezTo>
                    <a:pt x="1146" y="2405"/>
                    <a:pt x="1160" y="2404"/>
                    <a:pt x="1174" y="2402"/>
                  </a:cubicBezTo>
                  <a:cubicBezTo>
                    <a:pt x="1224" y="2402"/>
                    <a:pt x="1267" y="2402"/>
                    <a:pt x="1316" y="2396"/>
                  </a:cubicBezTo>
                  <a:cubicBezTo>
                    <a:pt x="1359" y="2396"/>
                    <a:pt x="1408" y="2390"/>
                    <a:pt x="1457" y="2384"/>
                  </a:cubicBezTo>
                  <a:lnTo>
                    <a:pt x="1525" y="2372"/>
                  </a:lnTo>
                  <a:cubicBezTo>
                    <a:pt x="1549" y="2365"/>
                    <a:pt x="1574" y="2359"/>
                    <a:pt x="1592" y="2353"/>
                  </a:cubicBezTo>
                  <a:cubicBezTo>
                    <a:pt x="1641" y="2347"/>
                    <a:pt x="1684" y="2335"/>
                    <a:pt x="1727" y="2322"/>
                  </a:cubicBezTo>
                  <a:cubicBezTo>
                    <a:pt x="1813" y="2298"/>
                    <a:pt x="1893" y="2273"/>
                    <a:pt x="1961" y="2243"/>
                  </a:cubicBezTo>
                  <a:cubicBezTo>
                    <a:pt x="2022" y="2224"/>
                    <a:pt x="2071" y="2200"/>
                    <a:pt x="2108" y="2181"/>
                  </a:cubicBezTo>
                  <a:cubicBezTo>
                    <a:pt x="2133" y="2200"/>
                    <a:pt x="2163" y="2218"/>
                    <a:pt x="2188" y="2236"/>
                  </a:cubicBezTo>
                  <a:cubicBezTo>
                    <a:pt x="2231" y="2267"/>
                    <a:pt x="2274" y="2298"/>
                    <a:pt x="2311" y="2322"/>
                  </a:cubicBezTo>
                  <a:cubicBezTo>
                    <a:pt x="2354" y="2353"/>
                    <a:pt x="2391" y="2378"/>
                    <a:pt x="2434" y="2402"/>
                  </a:cubicBezTo>
                  <a:cubicBezTo>
                    <a:pt x="2452" y="2408"/>
                    <a:pt x="2464" y="2421"/>
                    <a:pt x="2483" y="2433"/>
                  </a:cubicBezTo>
                  <a:cubicBezTo>
                    <a:pt x="2544" y="2365"/>
                    <a:pt x="2600" y="2292"/>
                    <a:pt x="2655" y="2218"/>
                  </a:cubicBezTo>
                  <a:cubicBezTo>
                    <a:pt x="2624" y="2200"/>
                    <a:pt x="2587" y="2187"/>
                    <a:pt x="2557" y="2169"/>
                  </a:cubicBezTo>
                  <a:cubicBezTo>
                    <a:pt x="2520" y="2150"/>
                    <a:pt x="2477" y="2132"/>
                    <a:pt x="2440" y="2107"/>
                  </a:cubicBezTo>
                  <a:cubicBezTo>
                    <a:pt x="2397" y="2089"/>
                    <a:pt x="2354" y="2064"/>
                    <a:pt x="2311" y="2040"/>
                  </a:cubicBezTo>
                  <a:cubicBezTo>
                    <a:pt x="2274" y="2015"/>
                    <a:pt x="2231" y="1991"/>
                    <a:pt x="2188" y="1960"/>
                  </a:cubicBezTo>
                  <a:cubicBezTo>
                    <a:pt x="2139" y="1935"/>
                    <a:pt x="2102" y="1905"/>
                    <a:pt x="2053" y="1880"/>
                  </a:cubicBezTo>
                  <a:cubicBezTo>
                    <a:pt x="2016" y="1856"/>
                    <a:pt x="1979" y="1831"/>
                    <a:pt x="1942" y="1800"/>
                  </a:cubicBezTo>
                  <a:cubicBezTo>
                    <a:pt x="1967" y="1770"/>
                    <a:pt x="1998" y="1720"/>
                    <a:pt x="2022" y="1665"/>
                  </a:cubicBezTo>
                  <a:cubicBezTo>
                    <a:pt x="2041" y="1634"/>
                    <a:pt x="2059" y="1604"/>
                    <a:pt x="2071" y="1567"/>
                  </a:cubicBezTo>
                  <a:cubicBezTo>
                    <a:pt x="2090" y="1530"/>
                    <a:pt x="2102" y="1493"/>
                    <a:pt x="2120" y="1450"/>
                  </a:cubicBezTo>
                  <a:cubicBezTo>
                    <a:pt x="2133" y="1407"/>
                    <a:pt x="2145" y="1364"/>
                    <a:pt x="2157" y="1321"/>
                  </a:cubicBezTo>
                  <a:cubicBezTo>
                    <a:pt x="2163" y="1303"/>
                    <a:pt x="2170" y="1278"/>
                    <a:pt x="2170" y="1253"/>
                  </a:cubicBezTo>
                  <a:lnTo>
                    <a:pt x="2182" y="1186"/>
                  </a:lnTo>
                  <a:cubicBezTo>
                    <a:pt x="2188" y="1143"/>
                    <a:pt x="2194" y="1100"/>
                    <a:pt x="2194" y="1051"/>
                  </a:cubicBezTo>
                  <a:cubicBezTo>
                    <a:pt x="2200" y="1008"/>
                    <a:pt x="2194" y="965"/>
                    <a:pt x="2194" y="922"/>
                  </a:cubicBezTo>
                  <a:cubicBezTo>
                    <a:pt x="2194" y="879"/>
                    <a:pt x="2188" y="842"/>
                    <a:pt x="2182" y="805"/>
                  </a:cubicBezTo>
                  <a:cubicBezTo>
                    <a:pt x="2182" y="762"/>
                    <a:pt x="2170" y="731"/>
                    <a:pt x="2163" y="694"/>
                  </a:cubicBezTo>
                  <a:cubicBezTo>
                    <a:pt x="2157" y="664"/>
                    <a:pt x="2151" y="633"/>
                    <a:pt x="2145" y="608"/>
                  </a:cubicBezTo>
                  <a:cubicBezTo>
                    <a:pt x="2133" y="584"/>
                    <a:pt x="2127" y="559"/>
                    <a:pt x="2120" y="541"/>
                  </a:cubicBezTo>
                  <a:cubicBezTo>
                    <a:pt x="2108" y="504"/>
                    <a:pt x="2102" y="486"/>
                    <a:pt x="2102" y="486"/>
                  </a:cubicBezTo>
                  <a:lnTo>
                    <a:pt x="2102" y="486"/>
                  </a:lnTo>
                  <a:cubicBezTo>
                    <a:pt x="2102" y="486"/>
                    <a:pt x="2108" y="504"/>
                    <a:pt x="2114" y="541"/>
                  </a:cubicBezTo>
                  <a:cubicBezTo>
                    <a:pt x="2120" y="565"/>
                    <a:pt x="2120" y="584"/>
                    <a:pt x="2127" y="615"/>
                  </a:cubicBezTo>
                  <a:cubicBezTo>
                    <a:pt x="2133" y="639"/>
                    <a:pt x="2133" y="670"/>
                    <a:pt x="2139" y="701"/>
                  </a:cubicBezTo>
                  <a:cubicBezTo>
                    <a:pt x="2139" y="731"/>
                    <a:pt x="2145" y="768"/>
                    <a:pt x="2139" y="805"/>
                  </a:cubicBezTo>
                  <a:cubicBezTo>
                    <a:pt x="2139" y="842"/>
                    <a:pt x="2145" y="885"/>
                    <a:pt x="2139" y="922"/>
                  </a:cubicBezTo>
                  <a:cubicBezTo>
                    <a:pt x="2133" y="965"/>
                    <a:pt x="2133" y="1008"/>
                    <a:pt x="2120" y="1045"/>
                  </a:cubicBezTo>
                  <a:cubicBezTo>
                    <a:pt x="2108" y="1088"/>
                    <a:pt x="2102" y="1131"/>
                    <a:pt x="2090" y="1174"/>
                  </a:cubicBezTo>
                  <a:lnTo>
                    <a:pt x="2071" y="1235"/>
                  </a:lnTo>
                  <a:cubicBezTo>
                    <a:pt x="2065" y="1253"/>
                    <a:pt x="2059" y="1272"/>
                    <a:pt x="2053" y="1290"/>
                  </a:cubicBezTo>
                  <a:cubicBezTo>
                    <a:pt x="2041" y="1327"/>
                    <a:pt x="2016" y="1364"/>
                    <a:pt x="2004" y="1401"/>
                  </a:cubicBezTo>
                  <a:cubicBezTo>
                    <a:pt x="1985" y="1438"/>
                    <a:pt x="1967" y="1475"/>
                    <a:pt x="1948" y="1505"/>
                  </a:cubicBezTo>
                  <a:cubicBezTo>
                    <a:pt x="1930" y="1536"/>
                    <a:pt x="1912" y="1561"/>
                    <a:pt x="1893" y="1585"/>
                  </a:cubicBezTo>
                  <a:cubicBezTo>
                    <a:pt x="1856" y="1634"/>
                    <a:pt x="1826" y="1671"/>
                    <a:pt x="1801" y="1702"/>
                  </a:cubicBezTo>
                  <a:cubicBezTo>
                    <a:pt x="1795" y="1696"/>
                    <a:pt x="1795" y="1696"/>
                    <a:pt x="1795" y="1696"/>
                  </a:cubicBezTo>
                  <a:cubicBezTo>
                    <a:pt x="1752" y="1659"/>
                    <a:pt x="1709" y="1628"/>
                    <a:pt x="1666" y="1591"/>
                  </a:cubicBezTo>
                  <a:cubicBezTo>
                    <a:pt x="1623" y="1561"/>
                    <a:pt x="1580" y="1524"/>
                    <a:pt x="1537" y="1487"/>
                  </a:cubicBezTo>
                  <a:cubicBezTo>
                    <a:pt x="1500" y="1450"/>
                    <a:pt x="1457" y="1413"/>
                    <a:pt x="1420" y="1376"/>
                  </a:cubicBezTo>
                  <a:cubicBezTo>
                    <a:pt x="1396" y="1358"/>
                    <a:pt x="1377" y="1339"/>
                    <a:pt x="1359" y="1321"/>
                  </a:cubicBezTo>
                  <a:cubicBezTo>
                    <a:pt x="1359" y="1315"/>
                    <a:pt x="1365" y="1315"/>
                    <a:pt x="1365" y="1309"/>
                  </a:cubicBezTo>
                  <a:cubicBezTo>
                    <a:pt x="1389" y="1272"/>
                    <a:pt x="1414" y="1223"/>
                    <a:pt x="1439" y="1161"/>
                  </a:cubicBezTo>
                  <a:cubicBezTo>
                    <a:pt x="1451" y="1131"/>
                    <a:pt x="1463" y="1094"/>
                    <a:pt x="1475" y="1057"/>
                  </a:cubicBezTo>
                  <a:cubicBezTo>
                    <a:pt x="1488" y="1020"/>
                    <a:pt x="1500" y="983"/>
                    <a:pt x="1506" y="940"/>
                  </a:cubicBezTo>
                  <a:cubicBezTo>
                    <a:pt x="1512" y="922"/>
                    <a:pt x="1518" y="897"/>
                    <a:pt x="1525" y="879"/>
                  </a:cubicBezTo>
                  <a:cubicBezTo>
                    <a:pt x="1525" y="854"/>
                    <a:pt x="1531" y="836"/>
                    <a:pt x="1531" y="811"/>
                  </a:cubicBezTo>
                  <a:cubicBezTo>
                    <a:pt x="1543" y="774"/>
                    <a:pt x="1543" y="725"/>
                    <a:pt x="1549" y="682"/>
                  </a:cubicBezTo>
                  <a:cubicBezTo>
                    <a:pt x="1549" y="639"/>
                    <a:pt x="1549" y="596"/>
                    <a:pt x="1549" y="553"/>
                  </a:cubicBezTo>
                  <a:cubicBezTo>
                    <a:pt x="1549" y="510"/>
                    <a:pt x="1543" y="467"/>
                    <a:pt x="1543" y="424"/>
                  </a:cubicBezTo>
                  <a:cubicBezTo>
                    <a:pt x="1537" y="387"/>
                    <a:pt x="1531" y="344"/>
                    <a:pt x="1525" y="307"/>
                  </a:cubicBezTo>
                  <a:cubicBezTo>
                    <a:pt x="1518" y="271"/>
                    <a:pt x="1512" y="240"/>
                    <a:pt x="1506" y="209"/>
                  </a:cubicBezTo>
                  <a:cubicBezTo>
                    <a:pt x="1494" y="172"/>
                    <a:pt x="1488" y="148"/>
                    <a:pt x="1482" y="123"/>
                  </a:cubicBezTo>
                  <a:cubicBezTo>
                    <a:pt x="1475" y="99"/>
                    <a:pt x="1463" y="74"/>
                    <a:pt x="1457" y="55"/>
                  </a:cubicBezTo>
                  <a:cubicBezTo>
                    <a:pt x="1451" y="25"/>
                    <a:pt x="1439" y="0"/>
                    <a:pt x="14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1"/>
            <p:cNvSpPr/>
            <p:nvPr/>
          </p:nvSpPr>
          <p:spPr>
            <a:xfrm flipH="1">
              <a:off x="4642965" y="2407613"/>
              <a:ext cx="322123" cy="322123"/>
            </a:xfrm>
            <a:custGeom>
              <a:avLst/>
              <a:gdLst/>
              <a:ahLst/>
              <a:cxnLst/>
              <a:rect l="l" t="t" r="r" b="b"/>
              <a:pathLst>
                <a:path w="2428" h="2428" extrusionOk="0">
                  <a:moveTo>
                    <a:pt x="1217" y="1"/>
                  </a:moveTo>
                  <a:cubicBezTo>
                    <a:pt x="541" y="1"/>
                    <a:pt x="1" y="541"/>
                    <a:pt x="1" y="1217"/>
                  </a:cubicBezTo>
                  <a:cubicBezTo>
                    <a:pt x="1" y="1887"/>
                    <a:pt x="541" y="2427"/>
                    <a:pt x="1217" y="2427"/>
                  </a:cubicBezTo>
                  <a:cubicBezTo>
                    <a:pt x="1887" y="2427"/>
                    <a:pt x="2428" y="1887"/>
                    <a:pt x="2428" y="1217"/>
                  </a:cubicBezTo>
                  <a:cubicBezTo>
                    <a:pt x="2428" y="541"/>
                    <a:pt x="1887" y="1"/>
                    <a:pt x="1217" y="1"/>
                  </a:cubicBezTo>
                  <a:close/>
                </a:path>
              </a:pathLst>
            </a:custGeom>
            <a:solidFill>
              <a:srgbClr val="BAEC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1"/>
            <p:cNvSpPr/>
            <p:nvPr/>
          </p:nvSpPr>
          <p:spPr>
            <a:xfrm flipH="1">
              <a:off x="4634871" y="2476735"/>
              <a:ext cx="195688" cy="255788"/>
            </a:xfrm>
            <a:custGeom>
              <a:avLst/>
              <a:gdLst/>
              <a:ahLst/>
              <a:cxnLst/>
              <a:rect l="l" t="t" r="r" b="b"/>
              <a:pathLst>
                <a:path w="1475" h="1928" extrusionOk="0">
                  <a:moveTo>
                    <a:pt x="1161" y="1"/>
                  </a:moveTo>
                  <a:cubicBezTo>
                    <a:pt x="1157" y="1"/>
                    <a:pt x="1153" y="1"/>
                    <a:pt x="1149" y="2"/>
                  </a:cubicBezTo>
                  <a:cubicBezTo>
                    <a:pt x="1088" y="2"/>
                    <a:pt x="1143" y="94"/>
                    <a:pt x="1088" y="112"/>
                  </a:cubicBezTo>
                  <a:cubicBezTo>
                    <a:pt x="1084" y="114"/>
                    <a:pt x="1079" y="114"/>
                    <a:pt x="1074" y="114"/>
                  </a:cubicBezTo>
                  <a:cubicBezTo>
                    <a:pt x="1024" y="114"/>
                    <a:pt x="940" y="57"/>
                    <a:pt x="900" y="57"/>
                  </a:cubicBezTo>
                  <a:cubicBezTo>
                    <a:pt x="890" y="57"/>
                    <a:pt x="882" y="60"/>
                    <a:pt x="879" y="69"/>
                  </a:cubicBezTo>
                  <a:cubicBezTo>
                    <a:pt x="861" y="112"/>
                    <a:pt x="940" y="229"/>
                    <a:pt x="928" y="272"/>
                  </a:cubicBezTo>
                  <a:cubicBezTo>
                    <a:pt x="873" y="389"/>
                    <a:pt x="818" y="512"/>
                    <a:pt x="762" y="635"/>
                  </a:cubicBezTo>
                  <a:cubicBezTo>
                    <a:pt x="682" y="807"/>
                    <a:pt x="609" y="972"/>
                    <a:pt x="517" y="1132"/>
                  </a:cubicBezTo>
                  <a:cubicBezTo>
                    <a:pt x="424" y="1292"/>
                    <a:pt x="314" y="1439"/>
                    <a:pt x="203" y="1581"/>
                  </a:cubicBezTo>
                  <a:cubicBezTo>
                    <a:pt x="136" y="1673"/>
                    <a:pt x="68" y="1759"/>
                    <a:pt x="0" y="1851"/>
                  </a:cubicBezTo>
                  <a:cubicBezTo>
                    <a:pt x="113" y="1902"/>
                    <a:pt x="236" y="1927"/>
                    <a:pt x="359" y="1927"/>
                  </a:cubicBezTo>
                  <a:cubicBezTo>
                    <a:pt x="518" y="1927"/>
                    <a:pt x="676" y="1885"/>
                    <a:pt x="811" y="1802"/>
                  </a:cubicBezTo>
                  <a:cubicBezTo>
                    <a:pt x="977" y="1704"/>
                    <a:pt x="1100" y="1556"/>
                    <a:pt x="1198" y="1396"/>
                  </a:cubicBezTo>
                  <a:cubicBezTo>
                    <a:pt x="1371" y="1108"/>
                    <a:pt x="1475" y="770"/>
                    <a:pt x="1414" y="438"/>
                  </a:cubicBezTo>
                  <a:cubicBezTo>
                    <a:pt x="1395" y="340"/>
                    <a:pt x="1364" y="247"/>
                    <a:pt x="1321" y="155"/>
                  </a:cubicBezTo>
                  <a:cubicBezTo>
                    <a:pt x="1310" y="132"/>
                    <a:pt x="1253" y="1"/>
                    <a:pt x="116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1"/>
            <p:cNvSpPr/>
            <p:nvPr/>
          </p:nvSpPr>
          <p:spPr>
            <a:xfrm flipH="1">
              <a:off x="4757061" y="2423534"/>
              <a:ext cx="212935" cy="243449"/>
            </a:xfrm>
            <a:custGeom>
              <a:avLst/>
              <a:gdLst/>
              <a:ahLst/>
              <a:cxnLst/>
              <a:rect l="l" t="t" r="r" b="b"/>
              <a:pathLst>
                <a:path w="1605" h="1835" extrusionOk="0">
                  <a:moveTo>
                    <a:pt x="971" y="0"/>
                  </a:moveTo>
                  <a:cubicBezTo>
                    <a:pt x="901" y="0"/>
                    <a:pt x="854" y="47"/>
                    <a:pt x="775" y="47"/>
                  </a:cubicBezTo>
                  <a:cubicBezTo>
                    <a:pt x="771" y="47"/>
                    <a:pt x="767" y="47"/>
                    <a:pt x="763" y="46"/>
                  </a:cubicBezTo>
                  <a:cubicBezTo>
                    <a:pt x="693" y="46"/>
                    <a:pt x="684" y="2"/>
                    <a:pt x="640" y="2"/>
                  </a:cubicBezTo>
                  <a:cubicBezTo>
                    <a:pt x="630" y="2"/>
                    <a:pt x="618" y="4"/>
                    <a:pt x="603" y="10"/>
                  </a:cubicBezTo>
                  <a:cubicBezTo>
                    <a:pt x="486" y="59"/>
                    <a:pt x="357" y="212"/>
                    <a:pt x="290" y="317"/>
                  </a:cubicBezTo>
                  <a:cubicBezTo>
                    <a:pt x="234" y="397"/>
                    <a:pt x="191" y="476"/>
                    <a:pt x="130" y="550"/>
                  </a:cubicBezTo>
                  <a:cubicBezTo>
                    <a:pt x="38" y="648"/>
                    <a:pt x="1" y="919"/>
                    <a:pt x="7" y="1011"/>
                  </a:cubicBezTo>
                  <a:cubicBezTo>
                    <a:pt x="19" y="1158"/>
                    <a:pt x="32" y="1306"/>
                    <a:pt x="69" y="1453"/>
                  </a:cubicBezTo>
                  <a:cubicBezTo>
                    <a:pt x="105" y="1595"/>
                    <a:pt x="173" y="1736"/>
                    <a:pt x="284" y="1834"/>
                  </a:cubicBezTo>
                  <a:cubicBezTo>
                    <a:pt x="357" y="1816"/>
                    <a:pt x="425" y="1779"/>
                    <a:pt x="492" y="1742"/>
                  </a:cubicBezTo>
                  <a:cubicBezTo>
                    <a:pt x="591" y="1687"/>
                    <a:pt x="683" y="1631"/>
                    <a:pt x="781" y="1582"/>
                  </a:cubicBezTo>
                  <a:cubicBezTo>
                    <a:pt x="861" y="1533"/>
                    <a:pt x="947" y="1490"/>
                    <a:pt x="1021" y="1435"/>
                  </a:cubicBezTo>
                  <a:cubicBezTo>
                    <a:pt x="1303" y="1238"/>
                    <a:pt x="1500" y="937"/>
                    <a:pt x="1580" y="605"/>
                  </a:cubicBezTo>
                  <a:cubicBezTo>
                    <a:pt x="1604" y="470"/>
                    <a:pt x="1574" y="237"/>
                    <a:pt x="1482" y="139"/>
                  </a:cubicBezTo>
                  <a:cubicBezTo>
                    <a:pt x="1463" y="122"/>
                    <a:pt x="1430" y="117"/>
                    <a:pt x="1392" y="117"/>
                  </a:cubicBezTo>
                  <a:cubicBezTo>
                    <a:pt x="1339" y="117"/>
                    <a:pt x="1274" y="127"/>
                    <a:pt x="1224" y="127"/>
                  </a:cubicBezTo>
                  <a:cubicBezTo>
                    <a:pt x="1202" y="127"/>
                    <a:pt x="1183" y="125"/>
                    <a:pt x="1168" y="120"/>
                  </a:cubicBezTo>
                  <a:cubicBezTo>
                    <a:pt x="1094" y="89"/>
                    <a:pt x="1082" y="16"/>
                    <a:pt x="1002" y="3"/>
                  </a:cubicBezTo>
                  <a:cubicBezTo>
                    <a:pt x="991" y="1"/>
                    <a:pt x="981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1"/>
            <p:cNvSpPr/>
            <p:nvPr/>
          </p:nvSpPr>
          <p:spPr>
            <a:xfrm flipH="1">
              <a:off x="4675602" y="2441842"/>
              <a:ext cx="282056" cy="287894"/>
            </a:xfrm>
            <a:custGeom>
              <a:avLst/>
              <a:gdLst/>
              <a:ahLst/>
              <a:cxnLst/>
              <a:rect l="l" t="t" r="r" b="b"/>
              <a:pathLst>
                <a:path w="2126" h="2170" extrusionOk="0">
                  <a:moveTo>
                    <a:pt x="989" y="1"/>
                  </a:moveTo>
                  <a:cubicBezTo>
                    <a:pt x="885" y="1"/>
                    <a:pt x="737" y="191"/>
                    <a:pt x="639" y="222"/>
                  </a:cubicBezTo>
                  <a:cubicBezTo>
                    <a:pt x="619" y="227"/>
                    <a:pt x="599" y="229"/>
                    <a:pt x="580" y="229"/>
                  </a:cubicBezTo>
                  <a:cubicBezTo>
                    <a:pt x="520" y="229"/>
                    <a:pt x="463" y="210"/>
                    <a:pt x="410" y="210"/>
                  </a:cubicBezTo>
                  <a:cubicBezTo>
                    <a:pt x="381" y="210"/>
                    <a:pt x="353" y="216"/>
                    <a:pt x="326" y="234"/>
                  </a:cubicBezTo>
                  <a:cubicBezTo>
                    <a:pt x="203" y="320"/>
                    <a:pt x="289" y="480"/>
                    <a:pt x="209" y="609"/>
                  </a:cubicBezTo>
                  <a:cubicBezTo>
                    <a:pt x="148" y="713"/>
                    <a:pt x="62" y="726"/>
                    <a:pt x="25" y="836"/>
                  </a:cubicBezTo>
                  <a:cubicBezTo>
                    <a:pt x="0" y="904"/>
                    <a:pt x="6" y="1051"/>
                    <a:pt x="6" y="1131"/>
                  </a:cubicBezTo>
                  <a:cubicBezTo>
                    <a:pt x="6" y="1739"/>
                    <a:pt x="436" y="2169"/>
                    <a:pt x="1045" y="2169"/>
                  </a:cubicBezTo>
                  <a:cubicBezTo>
                    <a:pt x="1174" y="2169"/>
                    <a:pt x="1382" y="2102"/>
                    <a:pt x="1475" y="2022"/>
                  </a:cubicBezTo>
                  <a:cubicBezTo>
                    <a:pt x="1573" y="1942"/>
                    <a:pt x="1554" y="1850"/>
                    <a:pt x="1653" y="1770"/>
                  </a:cubicBezTo>
                  <a:cubicBezTo>
                    <a:pt x="1720" y="1708"/>
                    <a:pt x="1874" y="1745"/>
                    <a:pt x="1923" y="1665"/>
                  </a:cubicBezTo>
                  <a:cubicBezTo>
                    <a:pt x="1984" y="1586"/>
                    <a:pt x="1954" y="1469"/>
                    <a:pt x="1991" y="1371"/>
                  </a:cubicBezTo>
                  <a:cubicBezTo>
                    <a:pt x="2034" y="1254"/>
                    <a:pt x="2126" y="1229"/>
                    <a:pt x="2126" y="1100"/>
                  </a:cubicBezTo>
                  <a:cubicBezTo>
                    <a:pt x="2126" y="1002"/>
                    <a:pt x="2046" y="873"/>
                    <a:pt x="2009" y="799"/>
                  </a:cubicBezTo>
                  <a:cubicBezTo>
                    <a:pt x="1978" y="732"/>
                    <a:pt x="2052" y="664"/>
                    <a:pt x="2009" y="590"/>
                  </a:cubicBezTo>
                  <a:cubicBezTo>
                    <a:pt x="1972" y="529"/>
                    <a:pt x="1800" y="535"/>
                    <a:pt x="1769" y="449"/>
                  </a:cubicBezTo>
                  <a:cubicBezTo>
                    <a:pt x="1726" y="338"/>
                    <a:pt x="1776" y="216"/>
                    <a:pt x="1708" y="160"/>
                  </a:cubicBezTo>
                  <a:cubicBezTo>
                    <a:pt x="1676" y="139"/>
                    <a:pt x="1633" y="133"/>
                    <a:pt x="1586" y="133"/>
                  </a:cubicBezTo>
                  <a:cubicBezTo>
                    <a:pt x="1530" y="133"/>
                    <a:pt x="1469" y="141"/>
                    <a:pt x="1414" y="141"/>
                  </a:cubicBezTo>
                  <a:cubicBezTo>
                    <a:pt x="1382" y="141"/>
                    <a:pt x="1352" y="139"/>
                    <a:pt x="1327" y="130"/>
                  </a:cubicBezTo>
                  <a:cubicBezTo>
                    <a:pt x="1217" y="93"/>
                    <a:pt x="1112" y="1"/>
                    <a:pt x="98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1"/>
            <p:cNvSpPr/>
            <p:nvPr/>
          </p:nvSpPr>
          <p:spPr>
            <a:xfrm flipH="1">
              <a:off x="4726945" y="2500483"/>
              <a:ext cx="206302" cy="189320"/>
            </a:xfrm>
            <a:custGeom>
              <a:avLst/>
              <a:gdLst/>
              <a:ahLst/>
              <a:cxnLst/>
              <a:rect l="l" t="t" r="r" b="b"/>
              <a:pathLst>
                <a:path w="1555" h="1427" extrusionOk="0">
                  <a:moveTo>
                    <a:pt x="1555" y="640"/>
                  </a:moveTo>
                  <a:lnTo>
                    <a:pt x="1547" y="644"/>
                  </a:lnTo>
                  <a:lnTo>
                    <a:pt x="1547" y="644"/>
                  </a:lnTo>
                  <a:cubicBezTo>
                    <a:pt x="1553" y="642"/>
                    <a:pt x="1555" y="640"/>
                    <a:pt x="1555" y="640"/>
                  </a:cubicBezTo>
                  <a:close/>
                  <a:moveTo>
                    <a:pt x="713" y="1"/>
                  </a:moveTo>
                  <a:cubicBezTo>
                    <a:pt x="713" y="1"/>
                    <a:pt x="707" y="13"/>
                    <a:pt x="701" y="38"/>
                  </a:cubicBezTo>
                  <a:cubicBezTo>
                    <a:pt x="695" y="50"/>
                    <a:pt x="695" y="62"/>
                    <a:pt x="688" y="75"/>
                  </a:cubicBezTo>
                  <a:cubicBezTo>
                    <a:pt x="682" y="87"/>
                    <a:pt x="682" y="105"/>
                    <a:pt x="676" y="124"/>
                  </a:cubicBezTo>
                  <a:cubicBezTo>
                    <a:pt x="670" y="142"/>
                    <a:pt x="664" y="161"/>
                    <a:pt x="664" y="185"/>
                  </a:cubicBezTo>
                  <a:cubicBezTo>
                    <a:pt x="658" y="204"/>
                    <a:pt x="652" y="228"/>
                    <a:pt x="652" y="253"/>
                  </a:cubicBezTo>
                  <a:cubicBezTo>
                    <a:pt x="652" y="277"/>
                    <a:pt x="645" y="302"/>
                    <a:pt x="645" y="327"/>
                  </a:cubicBezTo>
                  <a:cubicBezTo>
                    <a:pt x="645" y="351"/>
                    <a:pt x="645" y="376"/>
                    <a:pt x="652" y="400"/>
                  </a:cubicBezTo>
                  <a:cubicBezTo>
                    <a:pt x="652" y="431"/>
                    <a:pt x="652" y="456"/>
                    <a:pt x="658" y="480"/>
                  </a:cubicBezTo>
                  <a:cubicBezTo>
                    <a:pt x="658" y="492"/>
                    <a:pt x="664" y="505"/>
                    <a:pt x="664" y="517"/>
                  </a:cubicBezTo>
                  <a:cubicBezTo>
                    <a:pt x="664" y="529"/>
                    <a:pt x="670" y="542"/>
                    <a:pt x="670" y="554"/>
                  </a:cubicBezTo>
                  <a:cubicBezTo>
                    <a:pt x="676" y="578"/>
                    <a:pt x="682" y="597"/>
                    <a:pt x="688" y="621"/>
                  </a:cubicBezTo>
                  <a:cubicBezTo>
                    <a:pt x="701" y="640"/>
                    <a:pt x="707" y="664"/>
                    <a:pt x="713" y="683"/>
                  </a:cubicBezTo>
                  <a:cubicBezTo>
                    <a:pt x="725" y="720"/>
                    <a:pt x="744" y="750"/>
                    <a:pt x="756" y="769"/>
                  </a:cubicBezTo>
                  <a:cubicBezTo>
                    <a:pt x="756" y="769"/>
                    <a:pt x="756" y="775"/>
                    <a:pt x="762" y="775"/>
                  </a:cubicBezTo>
                  <a:lnTo>
                    <a:pt x="725" y="812"/>
                  </a:lnTo>
                  <a:cubicBezTo>
                    <a:pt x="701" y="830"/>
                    <a:pt x="676" y="849"/>
                    <a:pt x="652" y="873"/>
                  </a:cubicBezTo>
                  <a:cubicBezTo>
                    <a:pt x="627" y="892"/>
                    <a:pt x="609" y="916"/>
                    <a:pt x="578" y="935"/>
                  </a:cubicBezTo>
                  <a:cubicBezTo>
                    <a:pt x="553" y="953"/>
                    <a:pt x="529" y="978"/>
                    <a:pt x="504" y="996"/>
                  </a:cubicBezTo>
                  <a:lnTo>
                    <a:pt x="498" y="996"/>
                  </a:lnTo>
                  <a:cubicBezTo>
                    <a:pt x="486" y="984"/>
                    <a:pt x="467" y="959"/>
                    <a:pt x="449" y="935"/>
                  </a:cubicBezTo>
                  <a:cubicBezTo>
                    <a:pt x="437" y="916"/>
                    <a:pt x="424" y="898"/>
                    <a:pt x="412" y="879"/>
                  </a:cubicBezTo>
                  <a:cubicBezTo>
                    <a:pt x="406" y="867"/>
                    <a:pt x="394" y="843"/>
                    <a:pt x="381" y="824"/>
                  </a:cubicBezTo>
                  <a:cubicBezTo>
                    <a:pt x="375" y="800"/>
                    <a:pt x="363" y="781"/>
                    <a:pt x="351" y="757"/>
                  </a:cubicBezTo>
                  <a:cubicBezTo>
                    <a:pt x="351" y="744"/>
                    <a:pt x="344" y="732"/>
                    <a:pt x="338" y="726"/>
                  </a:cubicBezTo>
                  <a:lnTo>
                    <a:pt x="332" y="689"/>
                  </a:lnTo>
                  <a:cubicBezTo>
                    <a:pt x="320" y="664"/>
                    <a:pt x="320" y="640"/>
                    <a:pt x="314" y="615"/>
                  </a:cubicBezTo>
                  <a:cubicBezTo>
                    <a:pt x="308" y="591"/>
                    <a:pt x="308" y="566"/>
                    <a:pt x="301" y="542"/>
                  </a:cubicBezTo>
                  <a:cubicBezTo>
                    <a:pt x="301" y="517"/>
                    <a:pt x="301" y="499"/>
                    <a:pt x="301" y="474"/>
                  </a:cubicBezTo>
                  <a:cubicBezTo>
                    <a:pt x="301" y="449"/>
                    <a:pt x="301" y="431"/>
                    <a:pt x="301" y="413"/>
                  </a:cubicBezTo>
                  <a:cubicBezTo>
                    <a:pt x="308" y="394"/>
                    <a:pt x="308" y="376"/>
                    <a:pt x="308" y="357"/>
                  </a:cubicBezTo>
                  <a:cubicBezTo>
                    <a:pt x="314" y="345"/>
                    <a:pt x="314" y="333"/>
                    <a:pt x="320" y="320"/>
                  </a:cubicBezTo>
                  <a:cubicBezTo>
                    <a:pt x="320" y="296"/>
                    <a:pt x="326" y="284"/>
                    <a:pt x="326" y="284"/>
                  </a:cubicBezTo>
                  <a:lnTo>
                    <a:pt x="326" y="284"/>
                  </a:lnTo>
                  <a:cubicBezTo>
                    <a:pt x="326" y="284"/>
                    <a:pt x="320" y="296"/>
                    <a:pt x="314" y="320"/>
                  </a:cubicBezTo>
                  <a:cubicBezTo>
                    <a:pt x="308" y="327"/>
                    <a:pt x="308" y="345"/>
                    <a:pt x="301" y="357"/>
                  </a:cubicBezTo>
                  <a:cubicBezTo>
                    <a:pt x="295" y="376"/>
                    <a:pt x="295" y="388"/>
                    <a:pt x="289" y="413"/>
                  </a:cubicBezTo>
                  <a:cubicBezTo>
                    <a:pt x="283" y="431"/>
                    <a:pt x="277" y="449"/>
                    <a:pt x="277" y="474"/>
                  </a:cubicBezTo>
                  <a:cubicBezTo>
                    <a:pt x="277" y="492"/>
                    <a:pt x="271" y="517"/>
                    <a:pt x="271" y="542"/>
                  </a:cubicBezTo>
                  <a:cubicBezTo>
                    <a:pt x="271" y="566"/>
                    <a:pt x="271" y="597"/>
                    <a:pt x="271" y="621"/>
                  </a:cubicBezTo>
                  <a:cubicBezTo>
                    <a:pt x="271" y="646"/>
                    <a:pt x="271" y="671"/>
                    <a:pt x="277" y="701"/>
                  </a:cubicBezTo>
                  <a:lnTo>
                    <a:pt x="283" y="738"/>
                  </a:lnTo>
                  <a:lnTo>
                    <a:pt x="295" y="781"/>
                  </a:lnTo>
                  <a:cubicBezTo>
                    <a:pt x="301" y="806"/>
                    <a:pt x="308" y="830"/>
                    <a:pt x="314" y="855"/>
                  </a:cubicBezTo>
                  <a:cubicBezTo>
                    <a:pt x="326" y="879"/>
                    <a:pt x="332" y="898"/>
                    <a:pt x="344" y="922"/>
                  </a:cubicBezTo>
                  <a:cubicBezTo>
                    <a:pt x="351" y="941"/>
                    <a:pt x="363" y="965"/>
                    <a:pt x="369" y="978"/>
                  </a:cubicBezTo>
                  <a:cubicBezTo>
                    <a:pt x="387" y="1015"/>
                    <a:pt x="406" y="1039"/>
                    <a:pt x="418" y="1058"/>
                  </a:cubicBezTo>
                  <a:cubicBezTo>
                    <a:pt x="400" y="1076"/>
                    <a:pt x="375" y="1088"/>
                    <a:pt x="351" y="1107"/>
                  </a:cubicBezTo>
                  <a:cubicBezTo>
                    <a:pt x="326" y="1119"/>
                    <a:pt x="301" y="1137"/>
                    <a:pt x="277" y="1156"/>
                  </a:cubicBezTo>
                  <a:cubicBezTo>
                    <a:pt x="252" y="1168"/>
                    <a:pt x="228" y="1187"/>
                    <a:pt x="203" y="1199"/>
                  </a:cubicBezTo>
                  <a:cubicBezTo>
                    <a:pt x="179" y="1211"/>
                    <a:pt x="154" y="1230"/>
                    <a:pt x="129" y="1242"/>
                  </a:cubicBezTo>
                  <a:cubicBezTo>
                    <a:pt x="105" y="1254"/>
                    <a:pt x="80" y="1266"/>
                    <a:pt x="56" y="1279"/>
                  </a:cubicBezTo>
                  <a:cubicBezTo>
                    <a:pt x="37" y="1285"/>
                    <a:pt x="19" y="1291"/>
                    <a:pt x="0" y="1303"/>
                  </a:cubicBezTo>
                  <a:cubicBezTo>
                    <a:pt x="31" y="1346"/>
                    <a:pt x="68" y="1389"/>
                    <a:pt x="105" y="1426"/>
                  </a:cubicBezTo>
                  <a:cubicBezTo>
                    <a:pt x="117" y="1420"/>
                    <a:pt x="123" y="1414"/>
                    <a:pt x="136" y="1408"/>
                  </a:cubicBezTo>
                  <a:cubicBezTo>
                    <a:pt x="154" y="1395"/>
                    <a:pt x="179" y="1383"/>
                    <a:pt x="203" y="1365"/>
                  </a:cubicBezTo>
                  <a:cubicBezTo>
                    <a:pt x="228" y="1346"/>
                    <a:pt x="252" y="1334"/>
                    <a:pt x="277" y="1316"/>
                  </a:cubicBezTo>
                  <a:cubicBezTo>
                    <a:pt x="295" y="1303"/>
                    <a:pt x="308" y="1291"/>
                    <a:pt x="326" y="1279"/>
                  </a:cubicBezTo>
                  <a:cubicBezTo>
                    <a:pt x="344" y="1291"/>
                    <a:pt x="375" y="1303"/>
                    <a:pt x="412" y="1322"/>
                  </a:cubicBezTo>
                  <a:cubicBezTo>
                    <a:pt x="449" y="1334"/>
                    <a:pt x="498" y="1352"/>
                    <a:pt x="547" y="1365"/>
                  </a:cubicBezTo>
                  <a:cubicBezTo>
                    <a:pt x="572" y="1371"/>
                    <a:pt x="596" y="1377"/>
                    <a:pt x="627" y="1383"/>
                  </a:cubicBezTo>
                  <a:cubicBezTo>
                    <a:pt x="639" y="1389"/>
                    <a:pt x="652" y="1389"/>
                    <a:pt x="664" y="1395"/>
                  </a:cubicBezTo>
                  <a:lnTo>
                    <a:pt x="707" y="1402"/>
                  </a:lnTo>
                  <a:cubicBezTo>
                    <a:pt x="738" y="1402"/>
                    <a:pt x="762" y="1408"/>
                    <a:pt x="793" y="1408"/>
                  </a:cubicBezTo>
                  <a:cubicBezTo>
                    <a:pt x="817" y="1414"/>
                    <a:pt x="842" y="1414"/>
                    <a:pt x="873" y="1414"/>
                  </a:cubicBezTo>
                  <a:lnTo>
                    <a:pt x="947" y="1414"/>
                  </a:lnTo>
                  <a:cubicBezTo>
                    <a:pt x="971" y="1414"/>
                    <a:pt x="990" y="1408"/>
                    <a:pt x="1014" y="1408"/>
                  </a:cubicBezTo>
                  <a:cubicBezTo>
                    <a:pt x="1033" y="1408"/>
                    <a:pt x="1051" y="1408"/>
                    <a:pt x="1069" y="1402"/>
                  </a:cubicBezTo>
                  <a:cubicBezTo>
                    <a:pt x="1082" y="1402"/>
                    <a:pt x="1100" y="1395"/>
                    <a:pt x="1112" y="1395"/>
                  </a:cubicBezTo>
                  <a:cubicBezTo>
                    <a:pt x="1131" y="1389"/>
                    <a:pt x="1149" y="1389"/>
                    <a:pt x="1149" y="1389"/>
                  </a:cubicBezTo>
                  <a:lnTo>
                    <a:pt x="1063" y="1389"/>
                  </a:lnTo>
                  <a:cubicBezTo>
                    <a:pt x="1059" y="1391"/>
                    <a:pt x="1054" y="1392"/>
                    <a:pt x="1049" y="1392"/>
                  </a:cubicBezTo>
                  <a:cubicBezTo>
                    <a:pt x="1038" y="1392"/>
                    <a:pt x="1024" y="1389"/>
                    <a:pt x="1008" y="1389"/>
                  </a:cubicBezTo>
                  <a:lnTo>
                    <a:pt x="947" y="1389"/>
                  </a:lnTo>
                  <a:cubicBezTo>
                    <a:pt x="922" y="1383"/>
                    <a:pt x="897" y="1383"/>
                    <a:pt x="873" y="1377"/>
                  </a:cubicBezTo>
                  <a:cubicBezTo>
                    <a:pt x="848" y="1377"/>
                    <a:pt x="824" y="1371"/>
                    <a:pt x="799" y="1365"/>
                  </a:cubicBezTo>
                  <a:cubicBezTo>
                    <a:pt x="768" y="1359"/>
                    <a:pt x="744" y="1352"/>
                    <a:pt x="719" y="1346"/>
                  </a:cubicBezTo>
                  <a:lnTo>
                    <a:pt x="682" y="1334"/>
                  </a:lnTo>
                  <a:cubicBezTo>
                    <a:pt x="670" y="1334"/>
                    <a:pt x="658" y="1328"/>
                    <a:pt x="645" y="1322"/>
                  </a:cubicBezTo>
                  <a:cubicBezTo>
                    <a:pt x="615" y="1316"/>
                    <a:pt x="596" y="1303"/>
                    <a:pt x="572" y="1297"/>
                  </a:cubicBezTo>
                  <a:cubicBezTo>
                    <a:pt x="523" y="1273"/>
                    <a:pt x="486" y="1254"/>
                    <a:pt x="449" y="1236"/>
                  </a:cubicBezTo>
                  <a:cubicBezTo>
                    <a:pt x="437" y="1230"/>
                    <a:pt x="424" y="1223"/>
                    <a:pt x="412" y="1217"/>
                  </a:cubicBezTo>
                  <a:cubicBezTo>
                    <a:pt x="418" y="1211"/>
                    <a:pt x="418" y="1205"/>
                    <a:pt x="424" y="1205"/>
                  </a:cubicBezTo>
                  <a:cubicBezTo>
                    <a:pt x="449" y="1180"/>
                    <a:pt x="480" y="1162"/>
                    <a:pt x="498" y="1137"/>
                  </a:cubicBezTo>
                  <a:cubicBezTo>
                    <a:pt x="523" y="1119"/>
                    <a:pt x="547" y="1094"/>
                    <a:pt x="572" y="1076"/>
                  </a:cubicBezTo>
                  <a:cubicBezTo>
                    <a:pt x="596" y="1051"/>
                    <a:pt x="621" y="1027"/>
                    <a:pt x="645" y="1008"/>
                  </a:cubicBezTo>
                  <a:cubicBezTo>
                    <a:pt x="660" y="994"/>
                    <a:pt x="670" y="984"/>
                    <a:pt x="682" y="972"/>
                  </a:cubicBezTo>
                  <a:lnTo>
                    <a:pt x="682" y="972"/>
                  </a:lnTo>
                  <a:cubicBezTo>
                    <a:pt x="682" y="972"/>
                    <a:pt x="688" y="978"/>
                    <a:pt x="695" y="978"/>
                  </a:cubicBezTo>
                  <a:cubicBezTo>
                    <a:pt x="701" y="984"/>
                    <a:pt x="707" y="984"/>
                    <a:pt x="719" y="990"/>
                  </a:cubicBezTo>
                  <a:cubicBezTo>
                    <a:pt x="738" y="1002"/>
                    <a:pt x="768" y="1015"/>
                    <a:pt x="805" y="1027"/>
                  </a:cubicBezTo>
                  <a:cubicBezTo>
                    <a:pt x="824" y="1033"/>
                    <a:pt x="842" y="1039"/>
                    <a:pt x="867" y="1045"/>
                  </a:cubicBezTo>
                  <a:cubicBezTo>
                    <a:pt x="885" y="1051"/>
                    <a:pt x="910" y="1058"/>
                    <a:pt x="934" y="1064"/>
                  </a:cubicBezTo>
                  <a:cubicBezTo>
                    <a:pt x="959" y="1070"/>
                    <a:pt x="977" y="1076"/>
                    <a:pt x="1008" y="1076"/>
                  </a:cubicBezTo>
                  <a:cubicBezTo>
                    <a:pt x="1033" y="1082"/>
                    <a:pt x="1057" y="1082"/>
                    <a:pt x="1082" y="1088"/>
                  </a:cubicBezTo>
                  <a:lnTo>
                    <a:pt x="1229" y="1088"/>
                  </a:lnTo>
                  <a:cubicBezTo>
                    <a:pt x="1254" y="1088"/>
                    <a:pt x="1278" y="1082"/>
                    <a:pt x="1297" y="1076"/>
                  </a:cubicBezTo>
                  <a:lnTo>
                    <a:pt x="1327" y="1076"/>
                  </a:lnTo>
                  <a:cubicBezTo>
                    <a:pt x="1340" y="1070"/>
                    <a:pt x="1346" y="1070"/>
                    <a:pt x="1358" y="1064"/>
                  </a:cubicBezTo>
                  <a:cubicBezTo>
                    <a:pt x="1377" y="1064"/>
                    <a:pt x="1395" y="1058"/>
                    <a:pt x="1407" y="1051"/>
                  </a:cubicBezTo>
                  <a:cubicBezTo>
                    <a:pt x="1420" y="1045"/>
                    <a:pt x="1432" y="1045"/>
                    <a:pt x="1444" y="1039"/>
                  </a:cubicBezTo>
                  <a:cubicBezTo>
                    <a:pt x="1462" y="1033"/>
                    <a:pt x="1475" y="1027"/>
                    <a:pt x="1475" y="1027"/>
                  </a:cubicBezTo>
                  <a:lnTo>
                    <a:pt x="1475" y="1027"/>
                  </a:lnTo>
                  <a:cubicBezTo>
                    <a:pt x="1475" y="1027"/>
                    <a:pt x="1462" y="1033"/>
                    <a:pt x="1444" y="1033"/>
                  </a:cubicBezTo>
                  <a:cubicBezTo>
                    <a:pt x="1432" y="1039"/>
                    <a:pt x="1420" y="1039"/>
                    <a:pt x="1407" y="1045"/>
                  </a:cubicBezTo>
                  <a:cubicBezTo>
                    <a:pt x="1389" y="1045"/>
                    <a:pt x="1370" y="1045"/>
                    <a:pt x="1352" y="1051"/>
                  </a:cubicBezTo>
                  <a:lnTo>
                    <a:pt x="1297" y="1051"/>
                  </a:lnTo>
                  <a:cubicBezTo>
                    <a:pt x="1280" y="1051"/>
                    <a:pt x="1267" y="1054"/>
                    <a:pt x="1252" y="1054"/>
                  </a:cubicBezTo>
                  <a:cubicBezTo>
                    <a:pt x="1245" y="1054"/>
                    <a:pt x="1237" y="1054"/>
                    <a:pt x="1229" y="1051"/>
                  </a:cubicBezTo>
                  <a:cubicBezTo>
                    <a:pt x="1205" y="1051"/>
                    <a:pt x="1186" y="1051"/>
                    <a:pt x="1162" y="1045"/>
                  </a:cubicBezTo>
                  <a:cubicBezTo>
                    <a:pt x="1149" y="1045"/>
                    <a:pt x="1137" y="1039"/>
                    <a:pt x="1125" y="1039"/>
                  </a:cubicBezTo>
                  <a:lnTo>
                    <a:pt x="1088" y="1033"/>
                  </a:lnTo>
                  <a:cubicBezTo>
                    <a:pt x="1063" y="1027"/>
                    <a:pt x="1045" y="1021"/>
                    <a:pt x="1020" y="1015"/>
                  </a:cubicBezTo>
                  <a:cubicBezTo>
                    <a:pt x="996" y="1008"/>
                    <a:pt x="977" y="1002"/>
                    <a:pt x="953" y="990"/>
                  </a:cubicBezTo>
                  <a:cubicBezTo>
                    <a:pt x="934" y="984"/>
                    <a:pt x="910" y="978"/>
                    <a:pt x="891" y="965"/>
                  </a:cubicBezTo>
                  <a:cubicBezTo>
                    <a:pt x="873" y="959"/>
                    <a:pt x="854" y="953"/>
                    <a:pt x="842" y="941"/>
                  </a:cubicBezTo>
                  <a:cubicBezTo>
                    <a:pt x="811" y="929"/>
                    <a:pt x="787" y="910"/>
                    <a:pt x="768" y="898"/>
                  </a:cubicBezTo>
                  <a:cubicBezTo>
                    <a:pt x="762" y="898"/>
                    <a:pt x="756" y="892"/>
                    <a:pt x="756" y="892"/>
                  </a:cubicBezTo>
                  <a:cubicBezTo>
                    <a:pt x="762" y="886"/>
                    <a:pt x="774" y="873"/>
                    <a:pt x="781" y="867"/>
                  </a:cubicBezTo>
                  <a:cubicBezTo>
                    <a:pt x="805" y="843"/>
                    <a:pt x="824" y="818"/>
                    <a:pt x="842" y="793"/>
                  </a:cubicBezTo>
                  <a:cubicBezTo>
                    <a:pt x="861" y="775"/>
                    <a:pt x="873" y="757"/>
                    <a:pt x="891" y="738"/>
                  </a:cubicBezTo>
                  <a:lnTo>
                    <a:pt x="904" y="738"/>
                  </a:lnTo>
                  <a:cubicBezTo>
                    <a:pt x="916" y="744"/>
                    <a:pt x="928" y="750"/>
                    <a:pt x="940" y="750"/>
                  </a:cubicBezTo>
                  <a:cubicBezTo>
                    <a:pt x="953" y="757"/>
                    <a:pt x="971" y="757"/>
                    <a:pt x="990" y="763"/>
                  </a:cubicBezTo>
                  <a:cubicBezTo>
                    <a:pt x="1008" y="763"/>
                    <a:pt x="1026" y="769"/>
                    <a:pt x="1045" y="769"/>
                  </a:cubicBezTo>
                  <a:lnTo>
                    <a:pt x="1106" y="769"/>
                  </a:lnTo>
                  <a:cubicBezTo>
                    <a:pt x="1125" y="769"/>
                    <a:pt x="1149" y="769"/>
                    <a:pt x="1168" y="763"/>
                  </a:cubicBezTo>
                  <a:cubicBezTo>
                    <a:pt x="1192" y="763"/>
                    <a:pt x="1211" y="763"/>
                    <a:pt x="1235" y="757"/>
                  </a:cubicBezTo>
                  <a:cubicBezTo>
                    <a:pt x="1254" y="750"/>
                    <a:pt x="1278" y="750"/>
                    <a:pt x="1297" y="744"/>
                  </a:cubicBezTo>
                  <a:cubicBezTo>
                    <a:pt x="1315" y="738"/>
                    <a:pt x="1340" y="732"/>
                    <a:pt x="1358" y="726"/>
                  </a:cubicBezTo>
                  <a:cubicBezTo>
                    <a:pt x="1377" y="720"/>
                    <a:pt x="1395" y="714"/>
                    <a:pt x="1413" y="707"/>
                  </a:cubicBezTo>
                  <a:cubicBezTo>
                    <a:pt x="1432" y="701"/>
                    <a:pt x="1444" y="689"/>
                    <a:pt x="1463" y="683"/>
                  </a:cubicBezTo>
                  <a:cubicBezTo>
                    <a:pt x="1493" y="677"/>
                    <a:pt x="1512" y="658"/>
                    <a:pt x="1530" y="652"/>
                  </a:cubicBezTo>
                  <a:lnTo>
                    <a:pt x="1547" y="644"/>
                  </a:lnTo>
                  <a:lnTo>
                    <a:pt x="1547" y="644"/>
                  </a:lnTo>
                  <a:cubicBezTo>
                    <a:pt x="1543" y="645"/>
                    <a:pt x="1538" y="646"/>
                    <a:pt x="1530" y="646"/>
                  </a:cubicBezTo>
                  <a:cubicBezTo>
                    <a:pt x="1512" y="652"/>
                    <a:pt x="1487" y="664"/>
                    <a:pt x="1456" y="671"/>
                  </a:cubicBezTo>
                  <a:cubicBezTo>
                    <a:pt x="1438" y="671"/>
                    <a:pt x="1420" y="677"/>
                    <a:pt x="1407" y="683"/>
                  </a:cubicBezTo>
                  <a:cubicBezTo>
                    <a:pt x="1389" y="683"/>
                    <a:pt x="1370" y="689"/>
                    <a:pt x="1346" y="689"/>
                  </a:cubicBezTo>
                  <a:cubicBezTo>
                    <a:pt x="1327" y="695"/>
                    <a:pt x="1309" y="695"/>
                    <a:pt x="1291" y="695"/>
                  </a:cubicBezTo>
                  <a:cubicBezTo>
                    <a:pt x="1266" y="701"/>
                    <a:pt x="1248" y="701"/>
                    <a:pt x="1229" y="701"/>
                  </a:cubicBezTo>
                  <a:lnTo>
                    <a:pt x="1168" y="701"/>
                  </a:lnTo>
                  <a:cubicBezTo>
                    <a:pt x="1143" y="701"/>
                    <a:pt x="1125" y="695"/>
                    <a:pt x="1106" y="695"/>
                  </a:cubicBezTo>
                  <a:cubicBezTo>
                    <a:pt x="1088" y="695"/>
                    <a:pt x="1069" y="689"/>
                    <a:pt x="1057" y="683"/>
                  </a:cubicBezTo>
                  <a:cubicBezTo>
                    <a:pt x="1039" y="683"/>
                    <a:pt x="1020" y="677"/>
                    <a:pt x="1008" y="671"/>
                  </a:cubicBezTo>
                  <a:cubicBezTo>
                    <a:pt x="996" y="671"/>
                    <a:pt x="983" y="664"/>
                    <a:pt x="971" y="658"/>
                  </a:cubicBezTo>
                  <a:cubicBezTo>
                    <a:pt x="965" y="658"/>
                    <a:pt x="959" y="652"/>
                    <a:pt x="959" y="652"/>
                  </a:cubicBezTo>
                  <a:cubicBezTo>
                    <a:pt x="977" y="628"/>
                    <a:pt x="996" y="603"/>
                    <a:pt x="1008" y="578"/>
                  </a:cubicBezTo>
                  <a:cubicBezTo>
                    <a:pt x="1045" y="535"/>
                    <a:pt x="1069" y="486"/>
                    <a:pt x="1100" y="449"/>
                  </a:cubicBezTo>
                  <a:cubicBezTo>
                    <a:pt x="1125" y="406"/>
                    <a:pt x="1149" y="370"/>
                    <a:pt x="1168" y="333"/>
                  </a:cubicBezTo>
                  <a:cubicBezTo>
                    <a:pt x="1192" y="302"/>
                    <a:pt x="1205" y="271"/>
                    <a:pt x="1223" y="247"/>
                  </a:cubicBezTo>
                  <a:cubicBezTo>
                    <a:pt x="1247" y="192"/>
                    <a:pt x="1266" y="167"/>
                    <a:pt x="1266" y="167"/>
                  </a:cubicBezTo>
                  <a:lnTo>
                    <a:pt x="1266" y="167"/>
                  </a:lnTo>
                  <a:cubicBezTo>
                    <a:pt x="1266" y="167"/>
                    <a:pt x="1247" y="192"/>
                    <a:pt x="1211" y="241"/>
                  </a:cubicBezTo>
                  <a:cubicBezTo>
                    <a:pt x="1198" y="265"/>
                    <a:pt x="1180" y="296"/>
                    <a:pt x="1155" y="327"/>
                  </a:cubicBezTo>
                  <a:cubicBezTo>
                    <a:pt x="1131" y="357"/>
                    <a:pt x="1106" y="394"/>
                    <a:pt x="1076" y="431"/>
                  </a:cubicBezTo>
                  <a:cubicBezTo>
                    <a:pt x="1045" y="468"/>
                    <a:pt x="1014" y="511"/>
                    <a:pt x="977" y="554"/>
                  </a:cubicBezTo>
                  <a:cubicBezTo>
                    <a:pt x="940" y="591"/>
                    <a:pt x="904" y="640"/>
                    <a:pt x="861" y="683"/>
                  </a:cubicBezTo>
                  <a:cubicBezTo>
                    <a:pt x="848" y="689"/>
                    <a:pt x="842" y="695"/>
                    <a:pt x="836" y="707"/>
                  </a:cubicBezTo>
                  <a:cubicBezTo>
                    <a:pt x="824" y="689"/>
                    <a:pt x="811" y="671"/>
                    <a:pt x="793" y="646"/>
                  </a:cubicBezTo>
                  <a:cubicBezTo>
                    <a:pt x="787" y="628"/>
                    <a:pt x="781" y="609"/>
                    <a:pt x="768" y="591"/>
                  </a:cubicBezTo>
                  <a:cubicBezTo>
                    <a:pt x="762" y="572"/>
                    <a:pt x="750" y="554"/>
                    <a:pt x="744" y="535"/>
                  </a:cubicBezTo>
                  <a:cubicBezTo>
                    <a:pt x="738" y="523"/>
                    <a:pt x="731" y="511"/>
                    <a:pt x="731" y="499"/>
                  </a:cubicBezTo>
                  <a:cubicBezTo>
                    <a:pt x="725" y="492"/>
                    <a:pt x="725" y="480"/>
                    <a:pt x="719" y="468"/>
                  </a:cubicBezTo>
                  <a:cubicBezTo>
                    <a:pt x="713" y="443"/>
                    <a:pt x="707" y="419"/>
                    <a:pt x="701" y="394"/>
                  </a:cubicBezTo>
                  <a:cubicBezTo>
                    <a:pt x="695" y="376"/>
                    <a:pt x="695" y="351"/>
                    <a:pt x="688" y="327"/>
                  </a:cubicBezTo>
                  <a:cubicBezTo>
                    <a:pt x="688" y="302"/>
                    <a:pt x="688" y="277"/>
                    <a:pt x="688" y="253"/>
                  </a:cubicBezTo>
                  <a:cubicBezTo>
                    <a:pt x="682" y="228"/>
                    <a:pt x="688" y="210"/>
                    <a:pt x="688" y="185"/>
                  </a:cubicBezTo>
                  <a:cubicBezTo>
                    <a:pt x="688" y="167"/>
                    <a:pt x="688" y="148"/>
                    <a:pt x="688" y="130"/>
                  </a:cubicBezTo>
                  <a:cubicBezTo>
                    <a:pt x="695" y="111"/>
                    <a:pt x="695" y="93"/>
                    <a:pt x="695" y="75"/>
                  </a:cubicBezTo>
                  <a:cubicBezTo>
                    <a:pt x="701" y="62"/>
                    <a:pt x="701" y="50"/>
                    <a:pt x="707" y="38"/>
                  </a:cubicBezTo>
                  <a:cubicBezTo>
                    <a:pt x="707" y="13"/>
                    <a:pt x="713" y="1"/>
                    <a:pt x="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" name="Google Shape;1320;p21"/>
          <p:cNvGrpSpPr/>
          <p:nvPr/>
        </p:nvGrpSpPr>
        <p:grpSpPr>
          <a:xfrm>
            <a:off x="5550631" y="1485534"/>
            <a:ext cx="730874" cy="542243"/>
            <a:chOff x="7530636" y="1010435"/>
            <a:chExt cx="832241" cy="617448"/>
          </a:xfrm>
        </p:grpSpPr>
        <p:sp>
          <p:nvSpPr>
            <p:cNvPr id="1321" name="Google Shape;1321;p21"/>
            <p:cNvSpPr/>
            <p:nvPr/>
          </p:nvSpPr>
          <p:spPr>
            <a:xfrm>
              <a:off x="7539525" y="1010435"/>
              <a:ext cx="324511" cy="602985"/>
            </a:xfrm>
            <a:custGeom>
              <a:avLst/>
              <a:gdLst/>
              <a:ahLst/>
              <a:cxnLst/>
              <a:rect l="l" t="t" r="r" b="b"/>
              <a:pathLst>
                <a:path w="2446" h="4545" extrusionOk="0">
                  <a:moveTo>
                    <a:pt x="1753" y="0"/>
                  </a:moveTo>
                  <a:cubicBezTo>
                    <a:pt x="1502" y="0"/>
                    <a:pt x="1223" y="124"/>
                    <a:pt x="1033" y="375"/>
                  </a:cubicBezTo>
                  <a:cubicBezTo>
                    <a:pt x="333" y="1296"/>
                    <a:pt x="1" y="2420"/>
                    <a:pt x="105" y="3582"/>
                  </a:cubicBezTo>
                  <a:cubicBezTo>
                    <a:pt x="155" y="4137"/>
                    <a:pt x="583" y="4545"/>
                    <a:pt x="964" y="4545"/>
                  </a:cubicBezTo>
                  <a:cubicBezTo>
                    <a:pt x="1008" y="4545"/>
                    <a:pt x="1052" y="4539"/>
                    <a:pt x="1094" y="4528"/>
                  </a:cubicBezTo>
                  <a:cubicBezTo>
                    <a:pt x="1101" y="4522"/>
                    <a:pt x="1107" y="4522"/>
                    <a:pt x="1113" y="4522"/>
                  </a:cubicBezTo>
                  <a:cubicBezTo>
                    <a:pt x="1524" y="4411"/>
                    <a:pt x="1709" y="3962"/>
                    <a:pt x="1660" y="3526"/>
                  </a:cubicBezTo>
                  <a:cubicBezTo>
                    <a:pt x="1543" y="2678"/>
                    <a:pt x="1739" y="1825"/>
                    <a:pt x="2243" y="1100"/>
                  </a:cubicBezTo>
                  <a:cubicBezTo>
                    <a:pt x="2446" y="799"/>
                    <a:pt x="2440" y="393"/>
                    <a:pt x="2163" y="147"/>
                  </a:cubicBezTo>
                  <a:cubicBezTo>
                    <a:pt x="2163" y="147"/>
                    <a:pt x="2157" y="141"/>
                    <a:pt x="2157" y="141"/>
                  </a:cubicBezTo>
                  <a:cubicBezTo>
                    <a:pt x="2052" y="47"/>
                    <a:pt x="1908" y="0"/>
                    <a:pt x="1753" y="0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7587684" y="1029938"/>
              <a:ext cx="276352" cy="583615"/>
            </a:xfrm>
            <a:custGeom>
              <a:avLst/>
              <a:gdLst/>
              <a:ahLst/>
              <a:cxnLst/>
              <a:rect l="l" t="t" r="r" b="b"/>
              <a:pathLst>
                <a:path w="2083" h="4399" extrusionOk="0">
                  <a:moveTo>
                    <a:pt x="1800" y="0"/>
                  </a:moveTo>
                  <a:cubicBezTo>
                    <a:pt x="1800" y="0"/>
                    <a:pt x="1985" y="375"/>
                    <a:pt x="1659" y="830"/>
                  </a:cubicBezTo>
                  <a:cubicBezTo>
                    <a:pt x="1155" y="1549"/>
                    <a:pt x="811" y="2249"/>
                    <a:pt x="928" y="3103"/>
                  </a:cubicBezTo>
                  <a:cubicBezTo>
                    <a:pt x="983" y="3539"/>
                    <a:pt x="793" y="3981"/>
                    <a:pt x="381" y="4092"/>
                  </a:cubicBezTo>
                  <a:cubicBezTo>
                    <a:pt x="375" y="4098"/>
                    <a:pt x="375" y="4098"/>
                    <a:pt x="369" y="4098"/>
                  </a:cubicBezTo>
                  <a:cubicBezTo>
                    <a:pt x="326" y="4109"/>
                    <a:pt x="282" y="4115"/>
                    <a:pt x="236" y="4115"/>
                  </a:cubicBezTo>
                  <a:cubicBezTo>
                    <a:pt x="158" y="4115"/>
                    <a:pt x="78" y="4099"/>
                    <a:pt x="0" y="4067"/>
                  </a:cubicBezTo>
                  <a:lnTo>
                    <a:pt x="0" y="4067"/>
                  </a:lnTo>
                  <a:cubicBezTo>
                    <a:pt x="167" y="4274"/>
                    <a:pt x="392" y="4399"/>
                    <a:pt x="600" y="4399"/>
                  </a:cubicBezTo>
                  <a:cubicBezTo>
                    <a:pt x="645" y="4399"/>
                    <a:pt x="689" y="4393"/>
                    <a:pt x="731" y="4381"/>
                  </a:cubicBezTo>
                  <a:cubicBezTo>
                    <a:pt x="738" y="4375"/>
                    <a:pt x="744" y="4375"/>
                    <a:pt x="750" y="4375"/>
                  </a:cubicBezTo>
                  <a:cubicBezTo>
                    <a:pt x="1161" y="4264"/>
                    <a:pt x="1346" y="3815"/>
                    <a:pt x="1290" y="3385"/>
                  </a:cubicBezTo>
                  <a:cubicBezTo>
                    <a:pt x="1174" y="2531"/>
                    <a:pt x="1376" y="1678"/>
                    <a:pt x="1874" y="953"/>
                  </a:cubicBezTo>
                  <a:cubicBezTo>
                    <a:pt x="2083" y="652"/>
                    <a:pt x="2077" y="246"/>
                    <a:pt x="1800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7651234" y="1611035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7530636" y="1011231"/>
              <a:ext cx="271575" cy="599934"/>
            </a:xfrm>
            <a:custGeom>
              <a:avLst/>
              <a:gdLst/>
              <a:ahLst/>
              <a:cxnLst/>
              <a:rect l="l" t="t" r="r" b="b"/>
              <a:pathLst>
                <a:path w="2047" h="4522" extrusionOk="0">
                  <a:moveTo>
                    <a:pt x="1935" y="0"/>
                  </a:moveTo>
                  <a:cubicBezTo>
                    <a:pt x="1708" y="98"/>
                    <a:pt x="860" y="528"/>
                    <a:pt x="436" y="2009"/>
                  </a:cubicBezTo>
                  <a:cubicBezTo>
                    <a:pt x="0" y="3496"/>
                    <a:pt x="608" y="4294"/>
                    <a:pt x="774" y="4479"/>
                  </a:cubicBezTo>
                  <a:cubicBezTo>
                    <a:pt x="799" y="4491"/>
                    <a:pt x="817" y="4497"/>
                    <a:pt x="836" y="4503"/>
                  </a:cubicBezTo>
                  <a:lnTo>
                    <a:pt x="854" y="4485"/>
                  </a:lnTo>
                  <a:cubicBezTo>
                    <a:pt x="848" y="4473"/>
                    <a:pt x="0" y="3698"/>
                    <a:pt x="486" y="2021"/>
                  </a:cubicBezTo>
                  <a:cubicBezTo>
                    <a:pt x="916" y="547"/>
                    <a:pt x="1757" y="129"/>
                    <a:pt x="1960" y="49"/>
                  </a:cubicBezTo>
                  <a:lnTo>
                    <a:pt x="1960" y="49"/>
                  </a:lnTo>
                  <a:cubicBezTo>
                    <a:pt x="1708" y="240"/>
                    <a:pt x="744" y="1044"/>
                    <a:pt x="590" y="2255"/>
                  </a:cubicBezTo>
                  <a:cubicBezTo>
                    <a:pt x="412" y="3631"/>
                    <a:pt x="897" y="4503"/>
                    <a:pt x="910" y="4522"/>
                  </a:cubicBezTo>
                  <a:lnTo>
                    <a:pt x="953" y="4497"/>
                  </a:lnTo>
                  <a:cubicBezTo>
                    <a:pt x="946" y="4491"/>
                    <a:pt x="461" y="3625"/>
                    <a:pt x="639" y="2261"/>
                  </a:cubicBezTo>
                  <a:cubicBezTo>
                    <a:pt x="817" y="897"/>
                    <a:pt x="2034" y="55"/>
                    <a:pt x="2046" y="49"/>
                  </a:cubicBezTo>
                  <a:lnTo>
                    <a:pt x="2034" y="25"/>
                  </a:lnTo>
                  <a:cubicBezTo>
                    <a:pt x="2003" y="18"/>
                    <a:pt x="1966" y="6"/>
                    <a:pt x="1935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7636507" y="1016007"/>
              <a:ext cx="174594" cy="596750"/>
            </a:xfrm>
            <a:custGeom>
              <a:avLst/>
              <a:gdLst/>
              <a:ahLst/>
              <a:cxnLst/>
              <a:rect l="l" t="t" r="r" b="b"/>
              <a:pathLst>
                <a:path w="1316" h="4498" extrusionOk="0">
                  <a:moveTo>
                    <a:pt x="1273" y="1"/>
                  </a:moveTo>
                  <a:cubicBezTo>
                    <a:pt x="1162" y="111"/>
                    <a:pt x="204" y="1058"/>
                    <a:pt x="105" y="2262"/>
                  </a:cubicBezTo>
                  <a:cubicBezTo>
                    <a:pt x="1" y="3472"/>
                    <a:pt x="228" y="4424"/>
                    <a:pt x="247" y="4498"/>
                  </a:cubicBezTo>
                  <a:lnTo>
                    <a:pt x="277" y="4498"/>
                  </a:lnTo>
                  <a:lnTo>
                    <a:pt x="302" y="4492"/>
                  </a:lnTo>
                  <a:cubicBezTo>
                    <a:pt x="296" y="4480"/>
                    <a:pt x="50" y="3515"/>
                    <a:pt x="155" y="2262"/>
                  </a:cubicBezTo>
                  <a:cubicBezTo>
                    <a:pt x="265" y="1021"/>
                    <a:pt x="1303" y="44"/>
                    <a:pt x="1316" y="32"/>
                  </a:cubicBezTo>
                  <a:lnTo>
                    <a:pt x="1303" y="19"/>
                  </a:lnTo>
                  <a:cubicBezTo>
                    <a:pt x="1291" y="13"/>
                    <a:pt x="1279" y="7"/>
                    <a:pt x="1273" y="1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7668348" y="1023437"/>
              <a:ext cx="152571" cy="586932"/>
            </a:xfrm>
            <a:custGeom>
              <a:avLst/>
              <a:gdLst/>
              <a:ahLst/>
              <a:cxnLst/>
              <a:rect l="l" t="t" r="r" b="b"/>
              <a:pathLst>
                <a:path w="1150" h="4424" extrusionOk="0">
                  <a:moveTo>
                    <a:pt x="1100" y="0"/>
                  </a:moveTo>
                  <a:cubicBezTo>
                    <a:pt x="1100" y="6"/>
                    <a:pt x="965" y="357"/>
                    <a:pt x="596" y="866"/>
                  </a:cubicBezTo>
                  <a:cubicBezTo>
                    <a:pt x="234" y="1376"/>
                    <a:pt x="1" y="2212"/>
                    <a:pt x="56" y="2845"/>
                  </a:cubicBezTo>
                  <a:lnTo>
                    <a:pt x="62" y="2968"/>
                  </a:lnTo>
                  <a:cubicBezTo>
                    <a:pt x="111" y="3545"/>
                    <a:pt x="173" y="4258"/>
                    <a:pt x="105" y="4417"/>
                  </a:cubicBezTo>
                  <a:lnTo>
                    <a:pt x="123" y="4424"/>
                  </a:lnTo>
                  <a:lnTo>
                    <a:pt x="142" y="4424"/>
                  </a:lnTo>
                  <a:lnTo>
                    <a:pt x="160" y="4417"/>
                  </a:lnTo>
                  <a:cubicBezTo>
                    <a:pt x="222" y="4221"/>
                    <a:pt x="166" y="3551"/>
                    <a:pt x="117" y="2961"/>
                  </a:cubicBezTo>
                  <a:lnTo>
                    <a:pt x="105" y="2845"/>
                  </a:lnTo>
                  <a:cubicBezTo>
                    <a:pt x="56" y="2218"/>
                    <a:pt x="283" y="1395"/>
                    <a:pt x="639" y="897"/>
                  </a:cubicBezTo>
                  <a:cubicBezTo>
                    <a:pt x="1014" y="381"/>
                    <a:pt x="1149" y="25"/>
                    <a:pt x="1149" y="19"/>
                  </a:cubicBezTo>
                  <a:lnTo>
                    <a:pt x="1100" y="0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7697669" y="1042939"/>
              <a:ext cx="144478" cy="562521"/>
            </a:xfrm>
            <a:custGeom>
              <a:avLst/>
              <a:gdLst/>
              <a:ahLst/>
              <a:cxnLst/>
              <a:rect l="l" t="t" r="r" b="b"/>
              <a:pathLst>
                <a:path w="1089" h="4240" extrusionOk="0">
                  <a:moveTo>
                    <a:pt x="1039" y="1"/>
                  </a:moveTo>
                  <a:cubicBezTo>
                    <a:pt x="1008" y="173"/>
                    <a:pt x="855" y="443"/>
                    <a:pt x="689" y="726"/>
                  </a:cubicBezTo>
                  <a:cubicBezTo>
                    <a:pt x="455" y="1125"/>
                    <a:pt x="197" y="1580"/>
                    <a:pt x="160" y="1942"/>
                  </a:cubicBezTo>
                  <a:cubicBezTo>
                    <a:pt x="142" y="2151"/>
                    <a:pt x="148" y="2409"/>
                    <a:pt x="160" y="2685"/>
                  </a:cubicBezTo>
                  <a:cubicBezTo>
                    <a:pt x="179" y="3232"/>
                    <a:pt x="197" y="3853"/>
                    <a:pt x="1" y="4227"/>
                  </a:cubicBezTo>
                  <a:lnTo>
                    <a:pt x="25" y="4240"/>
                  </a:lnTo>
                  <a:cubicBezTo>
                    <a:pt x="38" y="4234"/>
                    <a:pt x="50" y="4227"/>
                    <a:pt x="62" y="4221"/>
                  </a:cubicBezTo>
                  <a:cubicBezTo>
                    <a:pt x="246" y="3834"/>
                    <a:pt x="228" y="3226"/>
                    <a:pt x="210" y="2685"/>
                  </a:cubicBezTo>
                  <a:cubicBezTo>
                    <a:pt x="203" y="2409"/>
                    <a:pt x="197" y="2151"/>
                    <a:pt x="216" y="1948"/>
                  </a:cubicBezTo>
                  <a:cubicBezTo>
                    <a:pt x="246" y="1598"/>
                    <a:pt x="504" y="1149"/>
                    <a:pt x="738" y="750"/>
                  </a:cubicBezTo>
                  <a:cubicBezTo>
                    <a:pt x="898" y="468"/>
                    <a:pt x="1045" y="216"/>
                    <a:pt x="1088" y="38"/>
                  </a:cubicBezTo>
                  <a:cubicBezTo>
                    <a:pt x="1082" y="25"/>
                    <a:pt x="1076" y="13"/>
                    <a:pt x="1070" y="7"/>
                  </a:cubicBezTo>
                  <a:lnTo>
                    <a:pt x="1039" y="1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7610637" y="1044532"/>
              <a:ext cx="132007" cy="193831"/>
            </a:xfrm>
            <a:custGeom>
              <a:avLst/>
              <a:gdLst/>
              <a:ahLst/>
              <a:cxnLst/>
              <a:rect l="l" t="t" r="r" b="b"/>
              <a:pathLst>
                <a:path w="995" h="1461" extrusionOk="0">
                  <a:moveTo>
                    <a:pt x="886" y="0"/>
                  </a:moveTo>
                  <a:cubicBezTo>
                    <a:pt x="851" y="0"/>
                    <a:pt x="810" y="16"/>
                    <a:pt x="767" y="56"/>
                  </a:cubicBezTo>
                  <a:cubicBezTo>
                    <a:pt x="442" y="357"/>
                    <a:pt x="116" y="935"/>
                    <a:pt x="36" y="1260"/>
                  </a:cubicBezTo>
                  <a:cubicBezTo>
                    <a:pt x="0" y="1399"/>
                    <a:pt x="40" y="1461"/>
                    <a:pt x="104" y="1461"/>
                  </a:cubicBezTo>
                  <a:cubicBezTo>
                    <a:pt x="194" y="1461"/>
                    <a:pt x="333" y="1343"/>
                    <a:pt x="386" y="1150"/>
                  </a:cubicBezTo>
                  <a:cubicBezTo>
                    <a:pt x="472" y="824"/>
                    <a:pt x="829" y="253"/>
                    <a:pt x="945" y="124"/>
                  </a:cubicBezTo>
                  <a:cubicBezTo>
                    <a:pt x="995" y="66"/>
                    <a:pt x="956" y="0"/>
                    <a:pt x="886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7647917" y="1249110"/>
              <a:ext cx="138773" cy="363648"/>
            </a:xfrm>
            <a:custGeom>
              <a:avLst/>
              <a:gdLst/>
              <a:ahLst/>
              <a:cxnLst/>
              <a:rect l="l" t="t" r="r" b="b"/>
              <a:pathLst>
                <a:path w="1046" h="2741" extrusionOk="0">
                  <a:moveTo>
                    <a:pt x="1045" y="1"/>
                  </a:moveTo>
                  <a:cubicBezTo>
                    <a:pt x="1045" y="1"/>
                    <a:pt x="689" y="640"/>
                    <a:pt x="658" y="1242"/>
                  </a:cubicBezTo>
                  <a:cubicBezTo>
                    <a:pt x="628" y="1832"/>
                    <a:pt x="769" y="2520"/>
                    <a:pt x="1" y="2723"/>
                  </a:cubicBezTo>
                  <a:cubicBezTo>
                    <a:pt x="47" y="2735"/>
                    <a:pt x="95" y="2741"/>
                    <a:pt x="141" y="2741"/>
                  </a:cubicBezTo>
                  <a:cubicBezTo>
                    <a:pt x="188" y="2741"/>
                    <a:pt x="234" y="2735"/>
                    <a:pt x="277" y="2723"/>
                  </a:cubicBezTo>
                  <a:lnTo>
                    <a:pt x="296" y="2723"/>
                  </a:lnTo>
                  <a:cubicBezTo>
                    <a:pt x="707" y="2612"/>
                    <a:pt x="892" y="2163"/>
                    <a:pt x="836" y="1727"/>
                  </a:cubicBezTo>
                  <a:cubicBezTo>
                    <a:pt x="757" y="1138"/>
                    <a:pt x="830" y="548"/>
                    <a:pt x="1045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7781649" y="1046124"/>
              <a:ext cx="13134" cy="10879"/>
            </a:xfrm>
            <a:custGeom>
              <a:avLst/>
              <a:gdLst/>
              <a:ahLst/>
              <a:cxnLst/>
              <a:rect l="l" t="t" r="r" b="b"/>
              <a:pathLst>
                <a:path w="99" h="82" extrusionOk="0">
                  <a:moveTo>
                    <a:pt x="49" y="1"/>
                  </a:moveTo>
                  <a:cubicBezTo>
                    <a:pt x="34" y="1"/>
                    <a:pt x="21" y="8"/>
                    <a:pt x="13" y="20"/>
                  </a:cubicBezTo>
                  <a:cubicBezTo>
                    <a:pt x="0" y="38"/>
                    <a:pt x="13" y="69"/>
                    <a:pt x="31" y="75"/>
                  </a:cubicBezTo>
                  <a:cubicBezTo>
                    <a:pt x="38" y="79"/>
                    <a:pt x="45" y="81"/>
                    <a:pt x="52" y="81"/>
                  </a:cubicBezTo>
                  <a:cubicBezTo>
                    <a:pt x="65" y="81"/>
                    <a:pt x="79" y="75"/>
                    <a:pt x="86" y="63"/>
                  </a:cubicBezTo>
                  <a:cubicBezTo>
                    <a:pt x="99" y="44"/>
                    <a:pt x="93" y="14"/>
                    <a:pt x="74" y="7"/>
                  </a:cubicBezTo>
                  <a:cubicBezTo>
                    <a:pt x="65" y="3"/>
                    <a:pt x="57" y="1"/>
                    <a:pt x="49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7782445" y="1126124"/>
              <a:ext cx="12338" cy="11410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46" y="0"/>
                  </a:moveTo>
                  <a:cubicBezTo>
                    <a:pt x="31" y="0"/>
                    <a:pt x="17" y="7"/>
                    <a:pt x="13" y="19"/>
                  </a:cubicBezTo>
                  <a:cubicBezTo>
                    <a:pt x="1" y="43"/>
                    <a:pt x="7" y="68"/>
                    <a:pt x="25" y="80"/>
                  </a:cubicBezTo>
                  <a:cubicBezTo>
                    <a:pt x="30" y="84"/>
                    <a:pt x="36" y="85"/>
                    <a:pt x="43" y="85"/>
                  </a:cubicBezTo>
                  <a:cubicBezTo>
                    <a:pt x="59" y="85"/>
                    <a:pt x="76" y="75"/>
                    <a:pt x="80" y="62"/>
                  </a:cubicBezTo>
                  <a:cubicBezTo>
                    <a:pt x="93" y="43"/>
                    <a:pt x="87" y="19"/>
                    <a:pt x="68" y="6"/>
                  </a:cubicBezTo>
                  <a:cubicBezTo>
                    <a:pt x="62" y="2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7722213" y="1121215"/>
              <a:ext cx="13134" cy="11542"/>
            </a:xfrm>
            <a:custGeom>
              <a:avLst/>
              <a:gdLst/>
              <a:ahLst/>
              <a:cxnLst/>
              <a:rect l="l" t="t" r="r" b="b"/>
              <a:pathLst>
                <a:path w="99" h="87" extrusionOk="0">
                  <a:moveTo>
                    <a:pt x="48" y="0"/>
                  </a:moveTo>
                  <a:cubicBezTo>
                    <a:pt x="34" y="0"/>
                    <a:pt x="20" y="9"/>
                    <a:pt x="12" y="25"/>
                  </a:cubicBezTo>
                  <a:cubicBezTo>
                    <a:pt x="0" y="43"/>
                    <a:pt x="6" y="68"/>
                    <a:pt x="25" y="80"/>
                  </a:cubicBezTo>
                  <a:cubicBezTo>
                    <a:pt x="33" y="85"/>
                    <a:pt x="42" y="87"/>
                    <a:pt x="50" y="87"/>
                  </a:cubicBezTo>
                  <a:cubicBezTo>
                    <a:pt x="65" y="87"/>
                    <a:pt x="78" y="80"/>
                    <a:pt x="86" y="68"/>
                  </a:cubicBezTo>
                  <a:cubicBezTo>
                    <a:pt x="98" y="43"/>
                    <a:pt x="86" y="19"/>
                    <a:pt x="68" y="7"/>
                  </a:cubicBezTo>
                  <a:cubicBezTo>
                    <a:pt x="61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7755513" y="1213288"/>
              <a:ext cx="13267" cy="1141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47" y="0"/>
                  </a:moveTo>
                  <a:cubicBezTo>
                    <a:pt x="34" y="0"/>
                    <a:pt x="21" y="7"/>
                    <a:pt x="13" y="19"/>
                  </a:cubicBezTo>
                  <a:cubicBezTo>
                    <a:pt x="1" y="44"/>
                    <a:pt x="7" y="68"/>
                    <a:pt x="25" y="81"/>
                  </a:cubicBezTo>
                  <a:cubicBezTo>
                    <a:pt x="32" y="84"/>
                    <a:pt x="39" y="85"/>
                    <a:pt x="46" y="85"/>
                  </a:cubicBezTo>
                  <a:cubicBezTo>
                    <a:pt x="63" y="85"/>
                    <a:pt x="78" y="75"/>
                    <a:pt x="87" y="62"/>
                  </a:cubicBezTo>
                  <a:cubicBezTo>
                    <a:pt x="99" y="44"/>
                    <a:pt x="93" y="19"/>
                    <a:pt x="68" y="7"/>
                  </a:cubicBezTo>
                  <a:cubicBezTo>
                    <a:pt x="62" y="2"/>
                    <a:pt x="55" y="0"/>
                    <a:pt x="47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7691168" y="1211829"/>
              <a:ext cx="13134" cy="11410"/>
            </a:xfrm>
            <a:custGeom>
              <a:avLst/>
              <a:gdLst/>
              <a:ahLst/>
              <a:cxnLst/>
              <a:rect l="l" t="t" r="r" b="b"/>
              <a:pathLst>
                <a:path w="99" h="86" extrusionOk="0">
                  <a:moveTo>
                    <a:pt x="54" y="1"/>
                  </a:moveTo>
                  <a:cubicBezTo>
                    <a:pt x="37" y="1"/>
                    <a:pt x="22" y="11"/>
                    <a:pt x="13" y="24"/>
                  </a:cubicBezTo>
                  <a:cubicBezTo>
                    <a:pt x="1" y="42"/>
                    <a:pt x="13" y="67"/>
                    <a:pt x="31" y="79"/>
                  </a:cubicBezTo>
                  <a:cubicBezTo>
                    <a:pt x="38" y="84"/>
                    <a:pt x="45" y="86"/>
                    <a:pt x="52" y="86"/>
                  </a:cubicBezTo>
                  <a:cubicBezTo>
                    <a:pt x="66" y="86"/>
                    <a:pt x="79" y="79"/>
                    <a:pt x="87" y="67"/>
                  </a:cubicBezTo>
                  <a:cubicBezTo>
                    <a:pt x="99" y="42"/>
                    <a:pt x="93" y="18"/>
                    <a:pt x="74" y="6"/>
                  </a:cubicBezTo>
                  <a:cubicBezTo>
                    <a:pt x="67" y="2"/>
                    <a:pt x="61" y="1"/>
                    <a:pt x="54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7594185" y="1279358"/>
              <a:ext cx="13134" cy="11542"/>
            </a:xfrm>
            <a:custGeom>
              <a:avLst/>
              <a:gdLst/>
              <a:ahLst/>
              <a:cxnLst/>
              <a:rect l="l" t="t" r="r" b="b"/>
              <a:pathLst>
                <a:path w="99" h="87" extrusionOk="0">
                  <a:moveTo>
                    <a:pt x="48" y="0"/>
                  </a:moveTo>
                  <a:cubicBezTo>
                    <a:pt x="35" y="0"/>
                    <a:pt x="21" y="8"/>
                    <a:pt x="13" y="25"/>
                  </a:cubicBezTo>
                  <a:cubicBezTo>
                    <a:pt x="0" y="43"/>
                    <a:pt x="7" y="68"/>
                    <a:pt x="25" y="80"/>
                  </a:cubicBezTo>
                  <a:cubicBezTo>
                    <a:pt x="33" y="84"/>
                    <a:pt x="41" y="86"/>
                    <a:pt x="49" y="86"/>
                  </a:cubicBezTo>
                  <a:cubicBezTo>
                    <a:pt x="65" y="86"/>
                    <a:pt x="78" y="78"/>
                    <a:pt x="86" y="62"/>
                  </a:cubicBezTo>
                  <a:cubicBezTo>
                    <a:pt x="99" y="43"/>
                    <a:pt x="86" y="19"/>
                    <a:pt x="68" y="6"/>
                  </a:cubicBezTo>
                  <a:cubicBezTo>
                    <a:pt x="62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7651234" y="1325793"/>
              <a:ext cx="13134" cy="11012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47" y="0"/>
                  </a:moveTo>
                  <a:cubicBezTo>
                    <a:pt x="34" y="0"/>
                    <a:pt x="21" y="7"/>
                    <a:pt x="13" y="19"/>
                  </a:cubicBezTo>
                  <a:cubicBezTo>
                    <a:pt x="1" y="37"/>
                    <a:pt x="7" y="68"/>
                    <a:pt x="25" y="80"/>
                  </a:cubicBezTo>
                  <a:cubicBezTo>
                    <a:pt x="31" y="82"/>
                    <a:pt x="37" y="83"/>
                    <a:pt x="43" y="83"/>
                  </a:cubicBezTo>
                  <a:cubicBezTo>
                    <a:pt x="61" y="83"/>
                    <a:pt x="77" y="76"/>
                    <a:pt x="87" y="62"/>
                  </a:cubicBezTo>
                  <a:cubicBezTo>
                    <a:pt x="99" y="43"/>
                    <a:pt x="87" y="19"/>
                    <a:pt x="68" y="7"/>
                  </a:cubicBezTo>
                  <a:cubicBezTo>
                    <a:pt x="62" y="2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696873" y="1393455"/>
              <a:ext cx="13134" cy="11012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47" y="0"/>
                  </a:moveTo>
                  <a:cubicBezTo>
                    <a:pt x="34" y="0"/>
                    <a:pt x="21" y="7"/>
                    <a:pt x="13" y="19"/>
                  </a:cubicBezTo>
                  <a:cubicBezTo>
                    <a:pt x="1" y="37"/>
                    <a:pt x="7" y="68"/>
                    <a:pt x="25" y="80"/>
                  </a:cubicBezTo>
                  <a:cubicBezTo>
                    <a:pt x="31" y="82"/>
                    <a:pt x="37" y="83"/>
                    <a:pt x="43" y="83"/>
                  </a:cubicBezTo>
                  <a:cubicBezTo>
                    <a:pt x="61" y="83"/>
                    <a:pt x="77" y="76"/>
                    <a:pt x="87" y="62"/>
                  </a:cubicBezTo>
                  <a:cubicBezTo>
                    <a:pt x="99" y="43"/>
                    <a:pt x="87" y="19"/>
                    <a:pt x="68" y="7"/>
                  </a:cubicBezTo>
                  <a:cubicBezTo>
                    <a:pt x="62" y="2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7620321" y="1396374"/>
              <a:ext cx="12338" cy="11144"/>
            </a:xfrm>
            <a:custGeom>
              <a:avLst/>
              <a:gdLst/>
              <a:ahLst/>
              <a:cxnLst/>
              <a:rect l="l" t="t" r="r" b="b"/>
              <a:pathLst>
                <a:path w="93" h="84" extrusionOk="0">
                  <a:moveTo>
                    <a:pt x="53" y="1"/>
                  </a:moveTo>
                  <a:cubicBezTo>
                    <a:pt x="38" y="1"/>
                    <a:pt x="22" y="8"/>
                    <a:pt x="12" y="21"/>
                  </a:cubicBezTo>
                  <a:cubicBezTo>
                    <a:pt x="0" y="40"/>
                    <a:pt x="6" y="64"/>
                    <a:pt x="25" y="77"/>
                  </a:cubicBezTo>
                  <a:cubicBezTo>
                    <a:pt x="31" y="81"/>
                    <a:pt x="39" y="83"/>
                    <a:pt x="47" y="83"/>
                  </a:cubicBezTo>
                  <a:cubicBezTo>
                    <a:pt x="63" y="83"/>
                    <a:pt x="78" y="76"/>
                    <a:pt x="86" y="64"/>
                  </a:cubicBezTo>
                  <a:cubicBezTo>
                    <a:pt x="92" y="46"/>
                    <a:pt x="86" y="15"/>
                    <a:pt x="68" y="3"/>
                  </a:cubicBezTo>
                  <a:cubicBezTo>
                    <a:pt x="63" y="1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7569774" y="1454484"/>
              <a:ext cx="13134" cy="10879"/>
            </a:xfrm>
            <a:custGeom>
              <a:avLst/>
              <a:gdLst/>
              <a:ahLst/>
              <a:cxnLst/>
              <a:rect l="l" t="t" r="r" b="b"/>
              <a:pathLst>
                <a:path w="99" h="82" extrusionOk="0">
                  <a:moveTo>
                    <a:pt x="47" y="1"/>
                  </a:moveTo>
                  <a:cubicBezTo>
                    <a:pt x="33" y="1"/>
                    <a:pt x="20" y="8"/>
                    <a:pt x="12" y="20"/>
                  </a:cubicBezTo>
                  <a:cubicBezTo>
                    <a:pt x="0" y="38"/>
                    <a:pt x="6" y="63"/>
                    <a:pt x="25" y="75"/>
                  </a:cubicBezTo>
                  <a:cubicBezTo>
                    <a:pt x="33" y="79"/>
                    <a:pt x="42" y="81"/>
                    <a:pt x="50" y="81"/>
                  </a:cubicBezTo>
                  <a:cubicBezTo>
                    <a:pt x="65" y="81"/>
                    <a:pt x="78" y="74"/>
                    <a:pt x="86" y="63"/>
                  </a:cubicBezTo>
                  <a:cubicBezTo>
                    <a:pt x="98" y="44"/>
                    <a:pt x="86" y="20"/>
                    <a:pt x="68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7608912" y="1538464"/>
              <a:ext cx="12338" cy="10879"/>
            </a:xfrm>
            <a:custGeom>
              <a:avLst/>
              <a:gdLst/>
              <a:ahLst/>
              <a:cxnLst/>
              <a:rect l="l" t="t" r="r" b="b"/>
              <a:pathLst>
                <a:path w="93" h="82" extrusionOk="0">
                  <a:moveTo>
                    <a:pt x="47" y="1"/>
                  </a:moveTo>
                  <a:cubicBezTo>
                    <a:pt x="33" y="1"/>
                    <a:pt x="20" y="7"/>
                    <a:pt x="12" y="19"/>
                  </a:cubicBezTo>
                  <a:cubicBezTo>
                    <a:pt x="0" y="38"/>
                    <a:pt x="6" y="69"/>
                    <a:pt x="25" y="75"/>
                  </a:cubicBezTo>
                  <a:cubicBezTo>
                    <a:pt x="31" y="79"/>
                    <a:pt x="39" y="81"/>
                    <a:pt x="47" y="81"/>
                  </a:cubicBezTo>
                  <a:cubicBezTo>
                    <a:pt x="63" y="81"/>
                    <a:pt x="78" y="74"/>
                    <a:pt x="86" y="62"/>
                  </a:cubicBezTo>
                  <a:cubicBezTo>
                    <a:pt x="92" y="44"/>
                    <a:pt x="86" y="13"/>
                    <a:pt x="68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656939" y="1511665"/>
              <a:ext cx="13134" cy="11542"/>
            </a:xfrm>
            <a:custGeom>
              <a:avLst/>
              <a:gdLst/>
              <a:ahLst/>
              <a:cxnLst/>
              <a:rect l="l" t="t" r="r" b="b"/>
              <a:pathLst>
                <a:path w="99" h="87" extrusionOk="0">
                  <a:moveTo>
                    <a:pt x="50" y="0"/>
                  </a:moveTo>
                  <a:cubicBezTo>
                    <a:pt x="35" y="0"/>
                    <a:pt x="21" y="8"/>
                    <a:pt x="13" y="25"/>
                  </a:cubicBezTo>
                  <a:cubicBezTo>
                    <a:pt x="1" y="43"/>
                    <a:pt x="7" y="68"/>
                    <a:pt x="31" y="80"/>
                  </a:cubicBezTo>
                  <a:cubicBezTo>
                    <a:pt x="37" y="84"/>
                    <a:pt x="44" y="86"/>
                    <a:pt x="51" y="86"/>
                  </a:cubicBezTo>
                  <a:cubicBezTo>
                    <a:pt x="65" y="86"/>
                    <a:pt x="78" y="78"/>
                    <a:pt x="87" y="62"/>
                  </a:cubicBezTo>
                  <a:cubicBezTo>
                    <a:pt x="99" y="43"/>
                    <a:pt x="93" y="19"/>
                    <a:pt x="74" y="6"/>
                  </a:cubicBezTo>
                  <a:cubicBezTo>
                    <a:pt x="66" y="2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7705894" y="1533555"/>
              <a:ext cx="13134" cy="11675"/>
            </a:xfrm>
            <a:custGeom>
              <a:avLst/>
              <a:gdLst/>
              <a:ahLst/>
              <a:cxnLst/>
              <a:rect l="l" t="t" r="r" b="b"/>
              <a:pathLst>
                <a:path w="99" h="88" extrusionOk="0">
                  <a:moveTo>
                    <a:pt x="47" y="1"/>
                  </a:moveTo>
                  <a:cubicBezTo>
                    <a:pt x="33" y="1"/>
                    <a:pt x="20" y="8"/>
                    <a:pt x="12" y="19"/>
                  </a:cubicBezTo>
                  <a:cubicBezTo>
                    <a:pt x="0" y="44"/>
                    <a:pt x="6" y="69"/>
                    <a:pt x="25" y="81"/>
                  </a:cubicBezTo>
                  <a:cubicBezTo>
                    <a:pt x="33" y="85"/>
                    <a:pt x="41" y="87"/>
                    <a:pt x="49" y="87"/>
                  </a:cubicBezTo>
                  <a:cubicBezTo>
                    <a:pt x="64" y="87"/>
                    <a:pt x="78" y="79"/>
                    <a:pt x="86" y="62"/>
                  </a:cubicBezTo>
                  <a:cubicBezTo>
                    <a:pt x="98" y="44"/>
                    <a:pt x="92" y="19"/>
                    <a:pt x="68" y="7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7802081" y="1195909"/>
              <a:ext cx="560796" cy="431974"/>
            </a:xfrm>
            <a:custGeom>
              <a:avLst/>
              <a:gdLst/>
              <a:ahLst/>
              <a:cxnLst/>
              <a:rect l="l" t="t" r="r" b="b"/>
              <a:pathLst>
                <a:path w="4227" h="3256" extrusionOk="0">
                  <a:moveTo>
                    <a:pt x="3380" y="0"/>
                  </a:moveTo>
                  <a:cubicBezTo>
                    <a:pt x="3316" y="0"/>
                    <a:pt x="3249" y="7"/>
                    <a:pt x="3182" y="21"/>
                  </a:cubicBezTo>
                  <a:cubicBezTo>
                    <a:pt x="2046" y="248"/>
                    <a:pt x="1057" y="875"/>
                    <a:pt x="369" y="1815"/>
                  </a:cubicBezTo>
                  <a:cubicBezTo>
                    <a:pt x="0" y="2319"/>
                    <a:pt x="105" y="2988"/>
                    <a:pt x="485" y="3179"/>
                  </a:cubicBezTo>
                  <a:cubicBezTo>
                    <a:pt x="492" y="3179"/>
                    <a:pt x="498" y="3185"/>
                    <a:pt x="504" y="3185"/>
                  </a:cubicBezTo>
                  <a:cubicBezTo>
                    <a:pt x="601" y="3234"/>
                    <a:pt x="702" y="3256"/>
                    <a:pt x="803" y="3256"/>
                  </a:cubicBezTo>
                  <a:cubicBezTo>
                    <a:pt x="1095" y="3256"/>
                    <a:pt x="1384" y="3068"/>
                    <a:pt x="1567" y="2798"/>
                  </a:cubicBezTo>
                  <a:cubicBezTo>
                    <a:pt x="2040" y="2085"/>
                    <a:pt x="2759" y="1575"/>
                    <a:pt x="3606" y="1360"/>
                  </a:cubicBezTo>
                  <a:cubicBezTo>
                    <a:pt x="3963" y="1274"/>
                    <a:pt x="4227" y="967"/>
                    <a:pt x="4184" y="599"/>
                  </a:cubicBezTo>
                  <a:cubicBezTo>
                    <a:pt x="4184" y="592"/>
                    <a:pt x="4184" y="592"/>
                    <a:pt x="4178" y="586"/>
                  </a:cubicBezTo>
                  <a:cubicBezTo>
                    <a:pt x="4140" y="273"/>
                    <a:pt x="3795" y="0"/>
                    <a:pt x="3380" y="0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819195" y="1275246"/>
              <a:ext cx="543682" cy="352637"/>
            </a:xfrm>
            <a:custGeom>
              <a:avLst/>
              <a:gdLst/>
              <a:ahLst/>
              <a:cxnLst/>
              <a:rect l="l" t="t" r="r" b="b"/>
              <a:pathLst>
                <a:path w="4098" h="2658" extrusionOk="0">
                  <a:moveTo>
                    <a:pt x="4055" y="0"/>
                  </a:moveTo>
                  <a:cubicBezTo>
                    <a:pt x="4053" y="0"/>
                    <a:pt x="3940" y="401"/>
                    <a:pt x="3397" y="529"/>
                  </a:cubicBezTo>
                  <a:cubicBezTo>
                    <a:pt x="2544" y="732"/>
                    <a:pt x="1825" y="1033"/>
                    <a:pt x="1346" y="1751"/>
                  </a:cubicBezTo>
                  <a:cubicBezTo>
                    <a:pt x="1163" y="2020"/>
                    <a:pt x="877" y="2204"/>
                    <a:pt x="586" y="2204"/>
                  </a:cubicBezTo>
                  <a:cubicBezTo>
                    <a:pt x="484" y="2204"/>
                    <a:pt x="381" y="2182"/>
                    <a:pt x="283" y="2132"/>
                  </a:cubicBezTo>
                  <a:cubicBezTo>
                    <a:pt x="277" y="2132"/>
                    <a:pt x="277" y="2132"/>
                    <a:pt x="270" y="2126"/>
                  </a:cubicBezTo>
                  <a:cubicBezTo>
                    <a:pt x="160" y="2071"/>
                    <a:pt x="74" y="1979"/>
                    <a:pt x="12" y="1862"/>
                  </a:cubicBezTo>
                  <a:lnTo>
                    <a:pt x="12" y="1862"/>
                  </a:lnTo>
                  <a:cubicBezTo>
                    <a:pt x="0" y="2182"/>
                    <a:pt x="129" y="2464"/>
                    <a:pt x="356" y="2581"/>
                  </a:cubicBezTo>
                  <a:cubicBezTo>
                    <a:pt x="363" y="2581"/>
                    <a:pt x="369" y="2581"/>
                    <a:pt x="375" y="2587"/>
                  </a:cubicBezTo>
                  <a:cubicBezTo>
                    <a:pt x="472" y="2636"/>
                    <a:pt x="573" y="2658"/>
                    <a:pt x="674" y="2658"/>
                  </a:cubicBezTo>
                  <a:cubicBezTo>
                    <a:pt x="966" y="2658"/>
                    <a:pt x="1255" y="2470"/>
                    <a:pt x="1438" y="2200"/>
                  </a:cubicBezTo>
                  <a:cubicBezTo>
                    <a:pt x="1911" y="1487"/>
                    <a:pt x="2630" y="977"/>
                    <a:pt x="3477" y="769"/>
                  </a:cubicBezTo>
                  <a:cubicBezTo>
                    <a:pt x="3834" y="676"/>
                    <a:pt x="4098" y="369"/>
                    <a:pt x="4055" y="1"/>
                  </a:cubicBezTo>
                  <a:cubicBezTo>
                    <a:pt x="4055" y="1"/>
                    <a:pt x="4055" y="0"/>
                    <a:pt x="4055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841086" y="1595512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822379" y="1223106"/>
              <a:ext cx="525108" cy="373466"/>
            </a:xfrm>
            <a:custGeom>
              <a:avLst/>
              <a:gdLst/>
              <a:ahLst/>
              <a:cxnLst/>
              <a:rect l="l" t="t" r="r" b="b"/>
              <a:pathLst>
                <a:path w="3958" h="2815" extrusionOk="0">
                  <a:moveTo>
                    <a:pt x="3280" y="0"/>
                  </a:moveTo>
                  <a:cubicBezTo>
                    <a:pt x="2841" y="0"/>
                    <a:pt x="2208" y="120"/>
                    <a:pt x="1444" y="602"/>
                  </a:cubicBezTo>
                  <a:cubicBezTo>
                    <a:pt x="136" y="1438"/>
                    <a:pt x="62" y="2433"/>
                    <a:pt x="68" y="2685"/>
                  </a:cubicBezTo>
                  <a:cubicBezTo>
                    <a:pt x="81" y="2704"/>
                    <a:pt x="87" y="2722"/>
                    <a:pt x="99" y="2740"/>
                  </a:cubicBezTo>
                  <a:lnTo>
                    <a:pt x="124" y="2740"/>
                  </a:lnTo>
                  <a:cubicBezTo>
                    <a:pt x="124" y="2728"/>
                    <a:pt x="1" y="1585"/>
                    <a:pt x="1475" y="652"/>
                  </a:cubicBezTo>
                  <a:cubicBezTo>
                    <a:pt x="2230" y="172"/>
                    <a:pt x="2851" y="53"/>
                    <a:pt x="3280" y="53"/>
                  </a:cubicBezTo>
                  <a:cubicBezTo>
                    <a:pt x="3588" y="53"/>
                    <a:pt x="3796" y="114"/>
                    <a:pt x="3883" y="148"/>
                  </a:cubicBezTo>
                  <a:cubicBezTo>
                    <a:pt x="3826" y="143"/>
                    <a:pt x="3736" y="138"/>
                    <a:pt x="3622" y="138"/>
                  </a:cubicBezTo>
                  <a:cubicBezTo>
                    <a:pt x="3119" y="138"/>
                    <a:pt x="2148" y="235"/>
                    <a:pt x="1401" y="891"/>
                  </a:cubicBezTo>
                  <a:cubicBezTo>
                    <a:pt x="357" y="1807"/>
                    <a:pt x="142" y="2783"/>
                    <a:pt x="142" y="2808"/>
                  </a:cubicBezTo>
                  <a:lnTo>
                    <a:pt x="191" y="2814"/>
                  </a:lnTo>
                  <a:cubicBezTo>
                    <a:pt x="191" y="2808"/>
                    <a:pt x="400" y="1837"/>
                    <a:pt x="1432" y="934"/>
                  </a:cubicBezTo>
                  <a:cubicBezTo>
                    <a:pt x="2178" y="281"/>
                    <a:pt x="3146" y="189"/>
                    <a:pt x="3636" y="189"/>
                  </a:cubicBezTo>
                  <a:cubicBezTo>
                    <a:pt x="3829" y="189"/>
                    <a:pt x="3947" y="203"/>
                    <a:pt x="3951" y="203"/>
                  </a:cubicBezTo>
                  <a:lnTo>
                    <a:pt x="3957" y="179"/>
                  </a:lnTo>
                  <a:cubicBezTo>
                    <a:pt x="3939" y="148"/>
                    <a:pt x="3920" y="117"/>
                    <a:pt x="3896" y="93"/>
                  </a:cubicBezTo>
                  <a:cubicBezTo>
                    <a:pt x="3802" y="60"/>
                    <a:pt x="3589" y="0"/>
                    <a:pt x="3280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853424" y="1250834"/>
              <a:ext cx="498043" cy="361924"/>
            </a:xfrm>
            <a:custGeom>
              <a:avLst/>
              <a:gdLst/>
              <a:ahLst/>
              <a:cxnLst/>
              <a:rect l="l" t="t" r="r" b="b"/>
              <a:pathLst>
                <a:path w="3754" h="2728" extrusionOk="0">
                  <a:moveTo>
                    <a:pt x="3742" y="0"/>
                  </a:moveTo>
                  <a:cubicBezTo>
                    <a:pt x="3588" y="6"/>
                    <a:pt x="2242" y="92"/>
                    <a:pt x="1370" y="922"/>
                  </a:cubicBezTo>
                  <a:cubicBezTo>
                    <a:pt x="492" y="1763"/>
                    <a:pt x="37" y="2630"/>
                    <a:pt x="0" y="2697"/>
                  </a:cubicBezTo>
                  <a:cubicBezTo>
                    <a:pt x="6" y="2703"/>
                    <a:pt x="12" y="2710"/>
                    <a:pt x="25" y="2716"/>
                  </a:cubicBezTo>
                  <a:lnTo>
                    <a:pt x="43" y="2728"/>
                  </a:lnTo>
                  <a:cubicBezTo>
                    <a:pt x="49" y="2716"/>
                    <a:pt x="504" y="1825"/>
                    <a:pt x="1413" y="959"/>
                  </a:cubicBezTo>
                  <a:cubicBezTo>
                    <a:pt x="2316" y="99"/>
                    <a:pt x="3742" y="49"/>
                    <a:pt x="3754" y="49"/>
                  </a:cubicBezTo>
                  <a:lnTo>
                    <a:pt x="3754" y="31"/>
                  </a:lnTo>
                  <a:cubicBezTo>
                    <a:pt x="3754" y="25"/>
                    <a:pt x="3748" y="13"/>
                    <a:pt x="3742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864834" y="1263040"/>
              <a:ext cx="490746" cy="356352"/>
            </a:xfrm>
            <a:custGeom>
              <a:avLst/>
              <a:gdLst/>
              <a:ahLst/>
              <a:cxnLst/>
              <a:rect l="l" t="t" r="r" b="b"/>
              <a:pathLst>
                <a:path w="3699" h="2686" extrusionOk="0">
                  <a:moveTo>
                    <a:pt x="3674" y="0"/>
                  </a:moveTo>
                  <a:cubicBezTo>
                    <a:pt x="3668" y="0"/>
                    <a:pt x="3336" y="172"/>
                    <a:pt x="2722" y="314"/>
                  </a:cubicBezTo>
                  <a:cubicBezTo>
                    <a:pt x="2107" y="455"/>
                    <a:pt x="1389" y="928"/>
                    <a:pt x="1008" y="1438"/>
                  </a:cubicBezTo>
                  <a:lnTo>
                    <a:pt x="934" y="1536"/>
                  </a:lnTo>
                  <a:cubicBezTo>
                    <a:pt x="590" y="1997"/>
                    <a:pt x="160" y="2575"/>
                    <a:pt x="0" y="2648"/>
                  </a:cubicBezTo>
                  <a:lnTo>
                    <a:pt x="12" y="2673"/>
                  </a:lnTo>
                  <a:cubicBezTo>
                    <a:pt x="19" y="2673"/>
                    <a:pt x="25" y="2679"/>
                    <a:pt x="31" y="2679"/>
                  </a:cubicBezTo>
                  <a:cubicBezTo>
                    <a:pt x="31" y="2679"/>
                    <a:pt x="37" y="2685"/>
                    <a:pt x="43" y="2685"/>
                  </a:cubicBezTo>
                  <a:cubicBezTo>
                    <a:pt x="221" y="2581"/>
                    <a:pt x="621" y="2040"/>
                    <a:pt x="977" y="1567"/>
                  </a:cubicBezTo>
                  <a:lnTo>
                    <a:pt x="1051" y="1469"/>
                  </a:lnTo>
                  <a:cubicBezTo>
                    <a:pt x="1425" y="965"/>
                    <a:pt x="2132" y="504"/>
                    <a:pt x="2734" y="363"/>
                  </a:cubicBezTo>
                  <a:cubicBezTo>
                    <a:pt x="3354" y="222"/>
                    <a:pt x="3692" y="43"/>
                    <a:pt x="3699" y="43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881020" y="1290768"/>
              <a:ext cx="476153" cy="334328"/>
            </a:xfrm>
            <a:custGeom>
              <a:avLst/>
              <a:gdLst/>
              <a:ahLst/>
              <a:cxnLst/>
              <a:rect l="l" t="t" r="r" b="b"/>
              <a:pathLst>
                <a:path w="3589" h="2520" extrusionOk="0">
                  <a:moveTo>
                    <a:pt x="3577" y="0"/>
                  </a:moveTo>
                  <a:cubicBezTo>
                    <a:pt x="3435" y="111"/>
                    <a:pt x="3140" y="209"/>
                    <a:pt x="2833" y="314"/>
                  </a:cubicBezTo>
                  <a:cubicBezTo>
                    <a:pt x="2391" y="461"/>
                    <a:pt x="1893" y="627"/>
                    <a:pt x="1629" y="879"/>
                  </a:cubicBezTo>
                  <a:cubicBezTo>
                    <a:pt x="1482" y="1020"/>
                    <a:pt x="1316" y="1223"/>
                    <a:pt x="1138" y="1432"/>
                  </a:cubicBezTo>
                  <a:cubicBezTo>
                    <a:pt x="787" y="1856"/>
                    <a:pt x="394" y="2335"/>
                    <a:pt x="1" y="2488"/>
                  </a:cubicBezTo>
                  <a:lnTo>
                    <a:pt x="7" y="2507"/>
                  </a:lnTo>
                  <a:cubicBezTo>
                    <a:pt x="19" y="2513"/>
                    <a:pt x="38" y="2519"/>
                    <a:pt x="50" y="2519"/>
                  </a:cubicBezTo>
                  <a:cubicBezTo>
                    <a:pt x="443" y="2353"/>
                    <a:pt x="837" y="1886"/>
                    <a:pt x="1174" y="1469"/>
                  </a:cubicBezTo>
                  <a:cubicBezTo>
                    <a:pt x="1353" y="1260"/>
                    <a:pt x="1518" y="1057"/>
                    <a:pt x="1666" y="916"/>
                  </a:cubicBezTo>
                  <a:cubicBezTo>
                    <a:pt x="1924" y="676"/>
                    <a:pt x="2415" y="510"/>
                    <a:pt x="2845" y="363"/>
                  </a:cubicBezTo>
                  <a:cubicBezTo>
                    <a:pt x="3159" y="258"/>
                    <a:pt x="3435" y="166"/>
                    <a:pt x="3583" y="62"/>
                  </a:cubicBezTo>
                  <a:cubicBezTo>
                    <a:pt x="3589" y="49"/>
                    <a:pt x="3589" y="37"/>
                    <a:pt x="3589" y="25"/>
                  </a:cubicBezTo>
                  <a:lnTo>
                    <a:pt x="3577" y="0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8053227" y="1215809"/>
              <a:ext cx="229784" cy="87695"/>
            </a:xfrm>
            <a:custGeom>
              <a:avLst/>
              <a:gdLst/>
              <a:ahLst/>
              <a:cxnLst/>
              <a:rect l="l" t="t" r="r" b="b"/>
              <a:pathLst>
                <a:path w="1732" h="661" extrusionOk="0">
                  <a:moveTo>
                    <a:pt x="1529" y="0"/>
                  </a:moveTo>
                  <a:cubicBezTo>
                    <a:pt x="1093" y="12"/>
                    <a:pt x="466" y="234"/>
                    <a:pt x="190" y="424"/>
                  </a:cubicBezTo>
                  <a:cubicBezTo>
                    <a:pt x="0" y="552"/>
                    <a:pt x="87" y="660"/>
                    <a:pt x="250" y="660"/>
                  </a:cubicBezTo>
                  <a:cubicBezTo>
                    <a:pt x="330" y="660"/>
                    <a:pt x="428" y="634"/>
                    <a:pt x="521" y="571"/>
                  </a:cubicBezTo>
                  <a:cubicBezTo>
                    <a:pt x="804" y="387"/>
                    <a:pt x="1449" y="191"/>
                    <a:pt x="1627" y="172"/>
                  </a:cubicBezTo>
                  <a:cubicBezTo>
                    <a:pt x="1732" y="154"/>
                    <a:pt x="1713" y="0"/>
                    <a:pt x="1529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7838698" y="1413754"/>
              <a:ext cx="343217" cy="214129"/>
            </a:xfrm>
            <a:custGeom>
              <a:avLst/>
              <a:gdLst/>
              <a:ahLst/>
              <a:cxnLst/>
              <a:rect l="l" t="t" r="r" b="b"/>
              <a:pathLst>
                <a:path w="2587" h="1614" extrusionOk="0">
                  <a:moveTo>
                    <a:pt x="2587" y="1"/>
                  </a:moveTo>
                  <a:lnTo>
                    <a:pt x="2587" y="1"/>
                  </a:lnTo>
                  <a:cubicBezTo>
                    <a:pt x="2587" y="1"/>
                    <a:pt x="1893" y="241"/>
                    <a:pt x="1475" y="671"/>
                  </a:cubicBezTo>
                  <a:cubicBezTo>
                    <a:pt x="1150" y="1005"/>
                    <a:pt x="864" y="1454"/>
                    <a:pt x="408" y="1454"/>
                  </a:cubicBezTo>
                  <a:cubicBezTo>
                    <a:pt x="286" y="1454"/>
                    <a:pt x="151" y="1422"/>
                    <a:pt x="1" y="1346"/>
                  </a:cubicBezTo>
                  <a:lnTo>
                    <a:pt x="1" y="1346"/>
                  </a:lnTo>
                  <a:cubicBezTo>
                    <a:pt x="56" y="1432"/>
                    <a:pt x="130" y="1494"/>
                    <a:pt x="209" y="1537"/>
                  </a:cubicBezTo>
                  <a:cubicBezTo>
                    <a:pt x="216" y="1537"/>
                    <a:pt x="222" y="1537"/>
                    <a:pt x="228" y="1543"/>
                  </a:cubicBezTo>
                  <a:cubicBezTo>
                    <a:pt x="325" y="1592"/>
                    <a:pt x="426" y="1614"/>
                    <a:pt x="527" y="1614"/>
                  </a:cubicBezTo>
                  <a:cubicBezTo>
                    <a:pt x="819" y="1614"/>
                    <a:pt x="1108" y="1426"/>
                    <a:pt x="1291" y="1156"/>
                  </a:cubicBezTo>
                  <a:cubicBezTo>
                    <a:pt x="1616" y="664"/>
                    <a:pt x="2065" y="265"/>
                    <a:pt x="258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8307424" y="1260387"/>
              <a:ext cx="13134" cy="11277"/>
            </a:xfrm>
            <a:custGeom>
              <a:avLst/>
              <a:gdLst/>
              <a:ahLst/>
              <a:cxnLst/>
              <a:rect l="l" t="t" r="r" b="b"/>
              <a:pathLst>
                <a:path w="99" h="85" extrusionOk="0">
                  <a:moveTo>
                    <a:pt x="49" y="0"/>
                  </a:moveTo>
                  <a:cubicBezTo>
                    <a:pt x="45" y="0"/>
                    <a:pt x="41" y="1"/>
                    <a:pt x="37" y="2"/>
                  </a:cubicBezTo>
                  <a:cubicBezTo>
                    <a:pt x="12" y="14"/>
                    <a:pt x="0" y="33"/>
                    <a:pt x="12" y="57"/>
                  </a:cubicBezTo>
                  <a:cubicBezTo>
                    <a:pt x="17" y="76"/>
                    <a:pt x="32" y="84"/>
                    <a:pt x="48" y="84"/>
                  </a:cubicBezTo>
                  <a:cubicBezTo>
                    <a:pt x="52" y="84"/>
                    <a:pt x="57" y="83"/>
                    <a:pt x="61" y="82"/>
                  </a:cubicBezTo>
                  <a:cubicBezTo>
                    <a:pt x="86" y="76"/>
                    <a:pt x="98" y="51"/>
                    <a:pt x="92" y="33"/>
                  </a:cubicBezTo>
                  <a:cubicBezTo>
                    <a:pt x="87" y="12"/>
                    <a:pt x="69" y="0"/>
                    <a:pt x="49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1"/>
            <p:cNvSpPr/>
            <p:nvPr/>
          </p:nvSpPr>
          <p:spPr>
            <a:xfrm>
              <a:off x="8255152" y="1320752"/>
              <a:ext cx="12471" cy="11144"/>
            </a:xfrm>
            <a:custGeom>
              <a:avLst/>
              <a:gdLst/>
              <a:ahLst/>
              <a:cxnLst/>
              <a:rect l="l" t="t" r="r" b="b"/>
              <a:pathLst>
                <a:path w="94" h="84" extrusionOk="0">
                  <a:moveTo>
                    <a:pt x="44" y="0"/>
                  </a:moveTo>
                  <a:cubicBezTo>
                    <a:pt x="40" y="0"/>
                    <a:pt x="36" y="1"/>
                    <a:pt x="32" y="2"/>
                  </a:cubicBezTo>
                  <a:cubicBezTo>
                    <a:pt x="7" y="14"/>
                    <a:pt x="1" y="32"/>
                    <a:pt x="7" y="57"/>
                  </a:cubicBezTo>
                  <a:cubicBezTo>
                    <a:pt x="12" y="76"/>
                    <a:pt x="27" y="84"/>
                    <a:pt x="42" y="84"/>
                  </a:cubicBezTo>
                  <a:cubicBezTo>
                    <a:pt x="47" y="84"/>
                    <a:pt x="52" y="83"/>
                    <a:pt x="56" y="81"/>
                  </a:cubicBezTo>
                  <a:cubicBezTo>
                    <a:pt x="81" y="75"/>
                    <a:pt x="93" y="51"/>
                    <a:pt x="87" y="32"/>
                  </a:cubicBezTo>
                  <a:cubicBezTo>
                    <a:pt x="82" y="12"/>
                    <a:pt x="64" y="0"/>
                    <a:pt x="44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1"/>
            <p:cNvSpPr/>
            <p:nvPr/>
          </p:nvSpPr>
          <p:spPr>
            <a:xfrm>
              <a:off x="8212830" y="1277501"/>
              <a:ext cx="12338" cy="11542"/>
            </a:xfrm>
            <a:custGeom>
              <a:avLst/>
              <a:gdLst/>
              <a:ahLst/>
              <a:cxnLst/>
              <a:rect l="l" t="t" r="r" b="b"/>
              <a:pathLst>
                <a:path w="93" h="87" extrusionOk="0">
                  <a:moveTo>
                    <a:pt x="47" y="0"/>
                  </a:moveTo>
                  <a:cubicBezTo>
                    <a:pt x="44" y="0"/>
                    <a:pt x="40" y="1"/>
                    <a:pt x="37" y="2"/>
                  </a:cubicBezTo>
                  <a:cubicBezTo>
                    <a:pt x="13" y="14"/>
                    <a:pt x="0" y="33"/>
                    <a:pt x="7" y="57"/>
                  </a:cubicBezTo>
                  <a:cubicBezTo>
                    <a:pt x="16" y="75"/>
                    <a:pt x="28" y="87"/>
                    <a:pt x="43" y="87"/>
                  </a:cubicBezTo>
                  <a:cubicBezTo>
                    <a:pt x="49" y="87"/>
                    <a:pt x="55" y="85"/>
                    <a:pt x="62" y="82"/>
                  </a:cubicBezTo>
                  <a:cubicBezTo>
                    <a:pt x="86" y="76"/>
                    <a:pt x="93" y="51"/>
                    <a:pt x="86" y="33"/>
                  </a:cubicBezTo>
                  <a:cubicBezTo>
                    <a:pt x="81" y="12"/>
                    <a:pt x="64" y="0"/>
                    <a:pt x="47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1"/>
            <p:cNvSpPr/>
            <p:nvPr/>
          </p:nvSpPr>
          <p:spPr>
            <a:xfrm>
              <a:off x="8177805" y="1368778"/>
              <a:ext cx="12338" cy="11144"/>
            </a:xfrm>
            <a:custGeom>
              <a:avLst/>
              <a:gdLst/>
              <a:ahLst/>
              <a:cxnLst/>
              <a:rect l="l" t="t" r="r" b="b"/>
              <a:pathLst>
                <a:path w="93" h="84" extrusionOk="0">
                  <a:moveTo>
                    <a:pt x="43" y="0"/>
                  </a:moveTo>
                  <a:cubicBezTo>
                    <a:pt x="39" y="0"/>
                    <a:pt x="35" y="1"/>
                    <a:pt x="31" y="2"/>
                  </a:cubicBezTo>
                  <a:cubicBezTo>
                    <a:pt x="6" y="8"/>
                    <a:pt x="0" y="33"/>
                    <a:pt x="6" y="57"/>
                  </a:cubicBezTo>
                  <a:cubicBezTo>
                    <a:pt x="11" y="73"/>
                    <a:pt x="29" y="84"/>
                    <a:pt x="45" y="84"/>
                  </a:cubicBezTo>
                  <a:cubicBezTo>
                    <a:pt x="49" y="84"/>
                    <a:pt x="52" y="83"/>
                    <a:pt x="56" y="82"/>
                  </a:cubicBezTo>
                  <a:cubicBezTo>
                    <a:pt x="80" y="76"/>
                    <a:pt x="92" y="51"/>
                    <a:pt x="86" y="27"/>
                  </a:cubicBezTo>
                  <a:cubicBezTo>
                    <a:pt x="76" y="11"/>
                    <a:pt x="62" y="0"/>
                    <a:pt x="43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1"/>
            <p:cNvSpPr/>
            <p:nvPr/>
          </p:nvSpPr>
          <p:spPr>
            <a:xfrm>
              <a:off x="8130441" y="1325528"/>
              <a:ext cx="12471" cy="11144"/>
            </a:xfrm>
            <a:custGeom>
              <a:avLst/>
              <a:gdLst/>
              <a:ahLst/>
              <a:cxnLst/>
              <a:rect l="l" t="t" r="r" b="b"/>
              <a:pathLst>
                <a:path w="94" h="84" extrusionOk="0">
                  <a:moveTo>
                    <a:pt x="44" y="1"/>
                  </a:moveTo>
                  <a:cubicBezTo>
                    <a:pt x="40" y="1"/>
                    <a:pt x="36" y="1"/>
                    <a:pt x="32" y="2"/>
                  </a:cubicBezTo>
                  <a:cubicBezTo>
                    <a:pt x="7" y="9"/>
                    <a:pt x="1" y="33"/>
                    <a:pt x="7" y="58"/>
                  </a:cubicBezTo>
                  <a:cubicBezTo>
                    <a:pt x="12" y="73"/>
                    <a:pt x="30" y="84"/>
                    <a:pt x="46" y="84"/>
                  </a:cubicBezTo>
                  <a:cubicBezTo>
                    <a:pt x="49" y="84"/>
                    <a:pt x="53" y="83"/>
                    <a:pt x="56" y="82"/>
                  </a:cubicBezTo>
                  <a:cubicBezTo>
                    <a:pt x="81" y="76"/>
                    <a:pt x="93" y="52"/>
                    <a:pt x="87" y="27"/>
                  </a:cubicBezTo>
                  <a:cubicBezTo>
                    <a:pt x="77" y="12"/>
                    <a:pt x="63" y="1"/>
                    <a:pt x="44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1"/>
            <p:cNvSpPr/>
            <p:nvPr/>
          </p:nvSpPr>
          <p:spPr>
            <a:xfrm>
              <a:off x="8012364" y="1311730"/>
              <a:ext cx="12338" cy="11144"/>
            </a:xfrm>
            <a:custGeom>
              <a:avLst/>
              <a:gdLst/>
              <a:ahLst/>
              <a:cxnLst/>
              <a:rect l="l" t="t" r="r" b="b"/>
              <a:pathLst>
                <a:path w="93" h="84" extrusionOk="0">
                  <a:moveTo>
                    <a:pt x="47" y="0"/>
                  </a:moveTo>
                  <a:cubicBezTo>
                    <a:pt x="44" y="0"/>
                    <a:pt x="40" y="1"/>
                    <a:pt x="37" y="2"/>
                  </a:cubicBezTo>
                  <a:cubicBezTo>
                    <a:pt x="12" y="8"/>
                    <a:pt x="0" y="33"/>
                    <a:pt x="6" y="57"/>
                  </a:cubicBezTo>
                  <a:cubicBezTo>
                    <a:pt x="11" y="72"/>
                    <a:pt x="29" y="83"/>
                    <a:pt x="49" y="83"/>
                  </a:cubicBezTo>
                  <a:cubicBezTo>
                    <a:pt x="53" y="83"/>
                    <a:pt x="57" y="83"/>
                    <a:pt x="62" y="82"/>
                  </a:cubicBezTo>
                  <a:cubicBezTo>
                    <a:pt x="86" y="76"/>
                    <a:pt x="92" y="51"/>
                    <a:pt x="86" y="27"/>
                  </a:cubicBezTo>
                  <a:cubicBezTo>
                    <a:pt x="81" y="11"/>
                    <a:pt x="64" y="0"/>
                    <a:pt x="47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1"/>
            <p:cNvSpPr/>
            <p:nvPr/>
          </p:nvSpPr>
          <p:spPr>
            <a:xfrm>
              <a:off x="8024570" y="1384168"/>
              <a:ext cx="13134" cy="11277"/>
            </a:xfrm>
            <a:custGeom>
              <a:avLst/>
              <a:gdLst/>
              <a:ahLst/>
              <a:cxnLst/>
              <a:rect l="l" t="t" r="r" b="b"/>
              <a:pathLst>
                <a:path w="99" h="85" extrusionOk="0">
                  <a:moveTo>
                    <a:pt x="51" y="1"/>
                  </a:moveTo>
                  <a:cubicBezTo>
                    <a:pt x="46" y="1"/>
                    <a:pt x="41" y="1"/>
                    <a:pt x="37" y="3"/>
                  </a:cubicBezTo>
                  <a:cubicBezTo>
                    <a:pt x="13" y="9"/>
                    <a:pt x="0" y="34"/>
                    <a:pt x="6" y="52"/>
                  </a:cubicBezTo>
                  <a:cubicBezTo>
                    <a:pt x="17" y="72"/>
                    <a:pt x="31" y="84"/>
                    <a:pt x="50" y="84"/>
                  </a:cubicBezTo>
                  <a:cubicBezTo>
                    <a:pt x="53" y="84"/>
                    <a:pt x="57" y="84"/>
                    <a:pt x="62" y="83"/>
                  </a:cubicBezTo>
                  <a:cubicBezTo>
                    <a:pt x="86" y="70"/>
                    <a:pt x="99" y="52"/>
                    <a:pt x="86" y="27"/>
                  </a:cubicBezTo>
                  <a:cubicBezTo>
                    <a:pt x="82" y="9"/>
                    <a:pt x="66" y="1"/>
                    <a:pt x="51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1"/>
            <p:cNvSpPr/>
            <p:nvPr/>
          </p:nvSpPr>
          <p:spPr>
            <a:xfrm>
              <a:off x="8013956" y="1464965"/>
              <a:ext cx="13134" cy="11144"/>
            </a:xfrm>
            <a:custGeom>
              <a:avLst/>
              <a:gdLst/>
              <a:ahLst/>
              <a:cxnLst/>
              <a:rect l="l" t="t" r="r" b="b"/>
              <a:pathLst>
                <a:path w="99" h="84" extrusionOk="0">
                  <a:moveTo>
                    <a:pt x="50" y="0"/>
                  </a:moveTo>
                  <a:cubicBezTo>
                    <a:pt x="46" y="0"/>
                    <a:pt x="42" y="1"/>
                    <a:pt x="37" y="2"/>
                  </a:cubicBezTo>
                  <a:cubicBezTo>
                    <a:pt x="13" y="8"/>
                    <a:pt x="0" y="33"/>
                    <a:pt x="13" y="57"/>
                  </a:cubicBezTo>
                  <a:cubicBezTo>
                    <a:pt x="18" y="72"/>
                    <a:pt x="35" y="83"/>
                    <a:pt x="52" y="83"/>
                  </a:cubicBezTo>
                  <a:cubicBezTo>
                    <a:pt x="55" y="83"/>
                    <a:pt x="59" y="83"/>
                    <a:pt x="62" y="82"/>
                  </a:cubicBezTo>
                  <a:cubicBezTo>
                    <a:pt x="86" y="76"/>
                    <a:pt x="99" y="51"/>
                    <a:pt x="93" y="27"/>
                  </a:cubicBezTo>
                  <a:cubicBezTo>
                    <a:pt x="82" y="11"/>
                    <a:pt x="68" y="0"/>
                    <a:pt x="50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7954387" y="1416407"/>
              <a:ext cx="13267" cy="11542"/>
            </a:xfrm>
            <a:custGeom>
              <a:avLst/>
              <a:gdLst/>
              <a:ahLst/>
              <a:cxnLst/>
              <a:rect l="l" t="t" r="r" b="b"/>
              <a:pathLst>
                <a:path w="100" h="87" extrusionOk="0">
                  <a:moveTo>
                    <a:pt x="53" y="1"/>
                  </a:moveTo>
                  <a:cubicBezTo>
                    <a:pt x="48" y="1"/>
                    <a:pt x="43" y="2"/>
                    <a:pt x="38" y="6"/>
                  </a:cubicBezTo>
                  <a:cubicBezTo>
                    <a:pt x="13" y="12"/>
                    <a:pt x="1" y="36"/>
                    <a:pt x="7" y="55"/>
                  </a:cubicBezTo>
                  <a:cubicBezTo>
                    <a:pt x="17" y="75"/>
                    <a:pt x="32" y="87"/>
                    <a:pt x="50" y="87"/>
                  </a:cubicBezTo>
                  <a:cubicBezTo>
                    <a:pt x="54" y="87"/>
                    <a:pt x="58" y="86"/>
                    <a:pt x="62" y="85"/>
                  </a:cubicBezTo>
                  <a:cubicBezTo>
                    <a:pt x="87" y="73"/>
                    <a:pt x="99" y="55"/>
                    <a:pt x="87" y="30"/>
                  </a:cubicBezTo>
                  <a:cubicBezTo>
                    <a:pt x="82" y="12"/>
                    <a:pt x="68" y="1"/>
                    <a:pt x="53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1"/>
            <p:cNvSpPr/>
            <p:nvPr/>
          </p:nvSpPr>
          <p:spPr>
            <a:xfrm>
              <a:off x="7878632" y="1426623"/>
              <a:ext cx="12338" cy="11144"/>
            </a:xfrm>
            <a:custGeom>
              <a:avLst/>
              <a:gdLst/>
              <a:ahLst/>
              <a:cxnLst/>
              <a:rect l="l" t="t" r="r" b="b"/>
              <a:pathLst>
                <a:path w="93" h="84" extrusionOk="0">
                  <a:moveTo>
                    <a:pt x="44" y="1"/>
                  </a:moveTo>
                  <a:cubicBezTo>
                    <a:pt x="40" y="1"/>
                    <a:pt x="36" y="1"/>
                    <a:pt x="31" y="2"/>
                  </a:cubicBezTo>
                  <a:cubicBezTo>
                    <a:pt x="13" y="8"/>
                    <a:pt x="1" y="33"/>
                    <a:pt x="7" y="58"/>
                  </a:cubicBezTo>
                  <a:cubicBezTo>
                    <a:pt x="12" y="73"/>
                    <a:pt x="29" y="84"/>
                    <a:pt x="49" y="84"/>
                  </a:cubicBezTo>
                  <a:cubicBezTo>
                    <a:pt x="53" y="84"/>
                    <a:pt x="58" y="83"/>
                    <a:pt x="62" y="82"/>
                  </a:cubicBezTo>
                  <a:cubicBezTo>
                    <a:pt x="80" y="76"/>
                    <a:pt x="93" y="51"/>
                    <a:pt x="87" y="27"/>
                  </a:cubicBezTo>
                  <a:cubicBezTo>
                    <a:pt x="82" y="12"/>
                    <a:pt x="64" y="1"/>
                    <a:pt x="44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1"/>
            <p:cNvSpPr/>
            <p:nvPr/>
          </p:nvSpPr>
          <p:spPr>
            <a:xfrm>
              <a:off x="7852496" y="1515512"/>
              <a:ext cx="12471" cy="11144"/>
            </a:xfrm>
            <a:custGeom>
              <a:avLst/>
              <a:gdLst/>
              <a:ahLst/>
              <a:cxnLst/>
              <a:rect l="l" t="t" r="r" b="b"/>
              <a:pathLst>
                <a:path w="94" h="84" extrusionOk="0">
                  <a:moveTo>
                    <a:pt x="45" y="0"/>
                  </a:moveTo>
                  <a:cubicBezTo>
                    <a:pt x="40" y="0"/>
                    <a:pt x="36" y="1"/>
                    <a:pt x="32" y="2"/>
                  </a:cubicBezTo>
                  <a:cubicBezTo>
                    <a:pt x="13" y="8"/>
                    <a:pt x="1" y="33"/>
                    <a:pt x="7" y="57"/>
                  </a:cubicBezTo>
                  <a:cubicBezTo>
                    <a:pt x="12" y="72"/>
                    <a:pt x="30" y="83"/>
                    <a:pt x="46" y="83"/>
                  </a:cubicBezTo>
                  <a:cubicBezTo>
                    <a:pt x="50" y="83"/>
                    <a:pt x="53" y="83"/>
                    <a:pt x="56" y="82"/>
                  </a:cubicBezTo>
                  <a:cubicBezTo>
                    <a:pt x="81" y="76"/>
                    <a:pt x="93" y="51"/>
                    <a:pt x="87" y="26"/>
                  </a:cubicBezTo>
                  <a:cubicBezTo>
                    <a:pt x="82" y="11"/>
                    <a:pt x="64" y="0"/>
                    <a:pt x="45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1"/>
            <p:cNvSpPr/>
            <p:nvPr/>
          </p:nvSpPr>
          <p:spPr>
            <a:xfrm>
              <a:off x="7906360" y="1527718"/>
              <a:ext cx="12338" cy="11144"/>
            </a:xfrm>
            <a:custGeom>
              <a:avLst/>
              <a:gdLst/>
              <a:ahLst/>
              <a:cxnLst/>
              <a:rect l="l" t="t" r="r" b="b"/>
              <a:pathLst>
                <a:path w="93" h="84" extrusionOk="0">
                  <a:moveTo>
                    <a:pt x="44" y="0"/>
                  </a:moveTo>
                  <a:cubicBezTo>
                    <a:pt x="40" y="0"/>
                    <a:pt x="36" y="1"/>
                    <a:pt x="31" y="2"/>
                  </a:cubicBezTo>
                  <a:cubicBezTo>
                    <a:pt x="13" y="8"/>
                    <a:pt x="0" y="33"/>
                    <a:pt x="7" y="57"/>
                  </a:cubicBezTo>
                  <a:cubicBezTo>
                    <a:pt x="12" y="73"/>
                    <a:pt x="29" y="84"/>
                    <a:pt x="49" y="84"/>
                  </a:cubicBezTo>
                  <a:cubicBezTo>
                    <a:pt x="53" y="84"/>
                    <a:pt x="58" y="83"/>
                    <a:pt x="62" y="82"/>
                  </a:cubicBezTo>
                  <a:cubicBezTo>
                    <a:pt x="80" y="76"/>
                    <a:pt x="93" y="51"/>
                    <a:pt x="86" y="27"/>
                  </a:cubicBezTo>
                  <a:cubicBezTo>
                    <a:pt x="81" y="11"/>
                    <a:pt x="64" y="0"/>
                    <a:pt x="44" y="0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1"/>
            <p:cNvSpPr/>
            <p:nvPr/>
          </p:nvSpPr>
          <p:spPr>
            <a:xfrm>
              <a:off x="7928383" y="1576142"/>
              <a:ext cx="12338" cy="11675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50" y="1"/>
                  </a:moveTo>
                  <a:cubicBezTo>
                    <a:pt x="44" y="1"/>
                    <a:pt x="38" y="2"/>
                    <a:pt x="31" y="6"/>
                  </a:cubicBezTo>
                  <a:cubicBezTo>
                    <a:pt x="13" y="12"/>
                    <a:pt x="0" y="36"/>
                    <a:pt x="6" y="55"/>
                  </a:cubicBezTo>
                  <a:cubicBezTo>
                    <a:pt x="12" y="75"/>
                    <a:pt x="29" y="87"/>
                    <a:pt x="49" y="87"/>
                  </a:cubicBezTo>
                  <a:cubicBezTo>
                    <a:pt x="53" y="87"/>
                    <a:pt x="58" y="87"/>
                    <a:pt x="62" y="86"/>
                  </a:cubicBezTo>
                  <a:cubicBezTo>
                    <a:pt x="80" y="73"/>
                    <a:pt x="92" y="55"/>
                    <a:pt x="86" y="30"/>
                  </a:cubicBezTo>
                  <a:cubicBezTo>
                    <a:pt x="82" y="12"/>
                    <a:pt x="67" y="1"/>
                    <a:pt x="50" y="1"/>
                  </a:cubicBezTo>
                  <a:close/>
                </a:path>
              </a:pathLst>
            </a:custGeom>
            <a:solidFill>
              <a:srgbClr val="CDEF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" name="Google Shape;1365;p21"/>
          <p:cNvGrpSpPr/>
          <p:nvPr/>
        </p:nvGrpSpPr>
        <p:grpSpPr>
          <a:xfrm>
            <a:off x="5730991" y="2600832"/>
            <a:ext cx="649667" cy="523950"/>
            <a:chOff x="7736011" y="2153392"/>
            <a:chExt cx="739771" cy="596618"/>
          </a:xfrm>
        </p:grpSpPr>
        <p:sp>
          <p:nvSpPr>
            <p:cNvPr id="1366" name="Google Shape;1366;p21"/>
            <p:cNvSpPr/>
            <p:nvPr/>
          </p:nvSpPr>
          <p:spPr>
            <a:xfrm>
              <a:off x="8056013" y="2259927"/>
              <a:ext cx="337114" cy="429718"/>
            </a:xfrm>
            <a:custGeom>
              <a:avLst/>
              <a:gdLst/>
              <a:ahLst/>
              <a:cxnLst/>
              <a:rect l="l" t="t" r="r" b="b"/>
              <a:pathLst>
                <a:path w="2541" h="3239" extrusionOk="0">
                  <a:moveTo>
                    <a:pt x="1928" y="0"/>
                  </a:moveTo>
                  <a:cubicBezTo>
                    <a:pt x="1882" y="0"/>
                    <a:pt x="1836" y="7"/>
                    <a:pt x="1791" y="18"/>
                  </a:cubicBezTo>
                  <a:cubicBezTo>
                    <a:pt x="1600" y="67"/>
                    <a:pt x="1406" y="90"/>
                    <a:pt x="1213" y="90"/>
                  </a:cubicBezTo>
                  <a:cubicBezTo>
                    <a:pt x="1062" y="90"/>
                    <a:pt x="912" y="76"/>
                    <a:pt x="765" y="49"/>
                  </a:cubicBezTo>
                  <a:cubicBezTo>
                    <a:pt x="731" y="43"/>
                    <a:pt x="698" y="39"/>
                    <a:pt x="664" y="39"/>
                  </a:cubicBezTo>
                  <a:cubicBezTo>
                    <a:pt x="436" y="39"/>
                    <a:pt x="208" y="199"/>
                    <a:pt x="138" y="713"/>
                  </a:cubicBezTo>
                  <a:cubicBezTo>
                    <a:pt x="1" y="1849"/>
                    <a:pt x="517" y="3219"/>
                    <a:pt x="1029" y="3219"/>
                  </a:cubicBezTo>
                  <a:cubicBezTo>
                    <a:pt x="1068" y="3219"/>
                    <a:pt x="1107" y="3211"/>
                    <a:pt x="1146" y="3195"/>
                  </a:cubicBezTo>
                  <a:cubicBezTo>
                    <a:pt x="1182" y="3178"/>
                    <a:pt x="1221" y="3170"/>
                    <a:pt x="1261" y="3170"/>
                  </a:cubicBezTo>
                  <a:cubicBezTo>
                    <a:pt x="1307" y="3170"/>
                    <a:pt x="1354" y="3181"/>
                    <a:pt x="1397" y="3201"/>
                  </a:cubicBezTo>
                  <a:cubicBezTo>
                    <a:pt x="1444" y="3226"/>
                    <a:pt x="1490" y="3239"/>
                    <a:pt x="1537" y="3239"/>
                  </a:cubicBezTo>
                  <a:cubicBezTo>
                    <a:pt x="2037" y="3239"/>
                    <a:pt x="2541" y="1838"/>
                    <a:pt x="2417" y="663"/>
                  </a:cubicBezTo>
                  <a:cubicBezTo>
                    <a:pt x="2356" y="155"/>
                    <a:pt x="2148" y="0"/>
                    <a:pt x="1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1"/>
            <p:cNvSpPr/>
            <p:nvPr/>
          </p:nvSpPr>
          <p:spPr>
            <a:xfrm>
              <a:off x="7972032" y="2307290"/>
              <a:ext cx="325705" cy="411542"/>
            </a:xfrm>
            <a:custGeom>
              <a:avLst/>
              <a:gdLst/>
              <a:ahLst/>
              <a:cxnLst/>
              <a:rect l="l" t="t" r="r" b="b"/>
              <a:pathLst>
                <a:path w="2455" h="3102" extrusionOk="0">
                  <a:moveTo>
                    <a:pt x="1733" y="1"/>
                  </a:moveTo>
                  <a:cubicBezTo>
                    <a:pt x="1682" y="1"/>
                    <a:pt x="1631" y="9"/>
                    <a:pt x="1582" y="24"/>
                  </a:cubicBezTo>
                  <a:cubicBezTo>
                    <a:pt x="1369" y="89"/>
                    <a:pt x="1148" y="122"/>
                    <a:pt x="928" y="122"/>
                  </a:cubicBezTo>
                  <a:cubicBezTo>
                    <a:pt x="817" y="122"/>
                    <a:pt x="708" y="114"/>
                    <a:pt x="599" y="98"/>
                  </a:cubicBezTo>
                  <a:cubicBezTo>
                    <a:pt x="576" y="95"/>
                    <a:pt x="552" y="93"/>
                    <a:pt x="529" y="93"/>
                  </a:cubicBezTo>
                  <a:cubicBezTo>
                    <a:pt x="300" y="93"/>
                    <a:pt x="80" y="241"/>
                    <a:pt x="46" y="749"/>
                  </a:cubicBezTo>
                  <a:cubicBezTo>
                    <a:pt x="1" y="1827"/>
                    <a:pt x="589" y="3098"/>
                    <a:pt x="1081" y="3098"/>
                  </a:cubicBezTo>
                  <a:cubicBezTo>
                    <a:pt x="1122" y="3098"/>
                    <a:pt x="1162" y="3089"/>
                    <a:pt x="1201" y="3071"/>
                  </a:cubicBezTo>
                  <a:cubicBezTo>
                    <a:pt x="1238" y="3053"/>
                    <a:pt x="1281" y="3043"/>
                    <a:pt x="1324" y="3043"/>
                  </a:cubicBezTo>
                  <a:cubicBezTo>
                    <a:pt x="1367" y="3043"/>
                    <a:pt x="1410" y="3053"/>
                    <a:pt x="1447" y="3071"/>
                  </a:cubicBezTo>
                  <a:cubicBezTo>
                    <a:pt x="1490" y="3092"/>
                    <a:pt x="1532" y="3102"/>
                    <a:pt x="1574" y="3102"/>
                  </a:cubicBezTo>
                  <a:cubicBezTo>
                    <a:pt x="2064" y="3102"/>
                    <a:pt x="2455" y="1734"/>
                    <a:pt x="2239" y="607"/>
                  </a:cubicBezTo>
                  <a:cubicBezTo>
                    <a:pt x="2141" y="144"/>
                    <a:pt x="1939" y="1"/>
                    <a:pt x="1733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1"/>
            <p:cNvSpPr/>
            <p:nvPr/>
          </p:nvSpPr>
          <p:spPr>
            <a:xfrm>
              <a:off x="8003342" y="2319761"/>
              <a:ext cx="170481" cy="397479"/>
            </a:xfrm>
            <a:custGeom>
              <a:avLst/>
              <a:gdLst/>
              <a:ahLst/>
              <a:cxnLst/>
              <a:rect l="l" t="t" r="r" b="b"/>
              <a:pathLst>
                <a:path w="1285" h="2996" extrusionOk="0">
                  <a:moveTo>
                    <a:pt x="296" y="0"/>
                  </a:moveTo>
                  <a:cubicBezTo>
                    <a:pt x="190" y="0"/>
                    <a:pt x="87" y="28"/>
                    <a:pt x="1" y="114"/>
                  </a:cubicBezTo>
                  <a:cubicBezTo>
                    <a:pt x="228" y="262"/>
                    <a:pt x="431" y="470"/>
                    <a:pt x="412" y="944"/>
                  </a:cubicBezTo>
                  <a:cubicBezTo>
                    <a:pt x="388" y="1423"/>
                    <a:pt x="510" y="2479"/>
                    <a:pt x="904" y="2995"/>
                  </a:cubicBezTo>
                  <a:cubicBezTo>
                    <a:pt x="922" y="2989"/>
                    <a:pt x="947" y="2983"/>
                    <a:pt x="965" y="2977"/>
                  </a:cubicBezTo>
                  <a:cubicBezTo>
                    <a:pt x="1002" y="2959"/>
                    <a:pt x="1043" y="2949"/>
                    <a:pt x="1086" y="2949"/>
                  </a:cubicBezTo>
                  <a:cubicBezTo>
                    <a:pt x="1128" y="2949"/>
                    <a:pt x="1171" y="2959"/>
                    <a:pt x="1211" y="2977"/>
                  </a:cubicBezTo>
                  <a:cubicBezTo>
                    <a:pt x="1223" y="2977"/>
                    <a:pt x="1235" y="2983"/>
                    <a:pt x="1242" y="2989"/>
                  </a:cubicBezTo>
                  <a:cubicBezTo>
                    <a:pt x="1266" y="2848"/>
                    <a:pt x="1278" y="2688"/>
                    <a:pt x="1278" y="2578"/>
                  </a:cubicBezTo>
                  <a:cubicBezTo>
                    <a:pt x="1285" y="2332"/>
                    <a:pt x="1254" y="735"/>
                    <a:pt x="1014" y="4"/>
                  </a:cubicBezTo>
                  <a:cubicBezTo>
                    <a:pt x="907" y="19"/>
                    <a:pt x="798" y="27"/>
                    <a:pt x="689" y="27"/>
                  </a:cubicBezTo>
                  <a:cubicBezTo>
                    <a:pt x="580" y="27"/>
                    <a:pt x="470" y="19"/>
                    <a:pt x="363" y="4"/>
                  </a:cubicBezTo>
                  <a:cubicBezTo>
                    <a:pt x="341" y="1"/>
                    <a:pt x="318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1"/>
            <p:cNvSpPr/>
            <p:nvPr/>
          </p:nvSpPr>
          <p:spPr>
            <a:xfrm>
              <a:off x="8149546" y="2305831"/>
              <a:ext cx="326236" cy="421891"/>
            </a:xfrm>
            <a:custGeom>
              <a:avLst/>
              <a:gdLst/>
              <a:ahLst/>
              <a:cxnLst/>
              <a:rect l="l" t="t" r="r" b="b"/>
              <a:pathLst>
                <a:path w="2459" h="3180" extrusionOk="0">
                  <a:moveTo>
                    <a:pt x="759" y="0"/>
                  </a:moveTo>
                  <a:cubicBezTo>
                    <a:pt x="546" y="0"/>
                    <a:pt x="328" y="149"/>
                    <a:pt x="226" y="631"/>
                  </a:cubicBezTo>
                  <a:cubicBezTo>
                    <a:pt x="1" y="1749"/>
                    <a:pt x="409" y="3137"/>
                    <a:pt x="906" y="3137"/>
                  </a:cubicBezTo>
                  <a:cubicBezTo>
                    <a:pt x="939" y="3137"/>
                    <a:pt x="972" y="3131"/>
                    <a:pt x="1006" y="3119"/>
                  </a:cubicBezTo>
                  <a:cubicBezTo>
                    <a:pt x="1039" y="3106"/>
                    <a:pt x="1074" y="3100"/>
                    <a:pt x="1110" y="3100"/>
                  </a:cubicBezTo>
                  <a:cubicBezTo>
                    <a:pt x="1159" y="3100"/>
                    <a:pt x="1208" y="3112"/>
                    <a:pt x="1251" y="3137"/>
                  </a:cubicBezTo>
                  <a:cubicBezTo>
                    <a:pt x="1297" y="3166"/>
                    <a:pt x="1344" y="3180"/>
                    <a:pt x="1392" y="3180"/>
                  </a:cubicBezTo>
                  <a:cubicBezTo>
                    <a:pt x="1869" y="3180"/>
                    <a:pt x="2459" y="1854"/>
                    <a:pt x="2431" y="705"/>
                  </a:cubicBezTo>
                  <a:cubicBezTo>
                    <a:pt x="2405" y="188"/>
                    <a:pt x="2207" y="29"/>
                    <a:pt x="1984" y="29"/>
                  </a:cubicBezTo>
                  <a:cubicBezTo>
                    <a:pt x="1947" y="29"/>
                    <a:pt x="1910" y="33"/>
                    <a:pt x="1872" y="41"/>
                  </a:cubicBezTo>
                  <a:cubicBezTo>
                    <a:pt x="1727" y="68"/>
                    <a:pt x="1578" y="82"/>
                    <a:pt x="1430" y="82"/>
                  </a:cubicBezTo>
                  <a:cubicBezTo>
                    <a:pt x="1245" y="82"/>
                    <a:pt x="1060" y="61"/>
                    <a:pt x="883" y="16"/>
                  </a:cubicBezTo>
                  <a:cubicBezTo>
                    <a:pt x="842" y="6"/>
                    <a:pt x="801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1"/>
            <p:cNvSpPr/>
            <p:nvPr/>
          </p:nvSpPr>
          <p:spPr>
            <a:xfrm>
              <a:off x="8006659" y="2307157"/>
              <a:ext cx="260962" cy="80000"/>
            </a:xfrm>
            <a:custGeom>
              <a:avLst/>
              <a:gdLst/>
              <a:ahLst/>
              <a:cxnLst/>
              <a:rect l="l" t="t" r="r" b="b"/>
              <a:pathLst>
                <a:path w="1967" h="603" extrusionOk="0">
                  <a:moveTo>
                    <a:pt x="1472" y="1"/>
                  </a:moveTo>
                  <a:cubicBezTo>
                    <a:pt x="1421" y="1"/>
                    <a:pt x="1370" y="10"/>
                    <a:pt x="1321" y="25"/>
                  </a:cubicBezTo>
                  <a:cubicBezTo>
                    <a:pt x="1108" y="90"/>
                    <a:pt x="887" y="123"/>
                    <a:pt x="667" y="123"/>
                  </a:cubicBezTo>
                  <a:cubicBezTo>
                    <a:pt x="556" y="123"/>
                    <a:pt x="447" y="115"/>
                    <a:pt x="338" y="99"/>
                  </a:cubicBezTo>
                  <a:cubicBezTo>
                    <a:pt x="317" y="96"/>
                    <a:pt x="295" y="95"/>
                    <a:pt x="273" y="95"/>
                  </a:cubicBezTo>
                  <a:cubicBezTo>
                    <a:pt x="177" y="95"/>
                    <a:pt x="80" y="119"/>
                    <a:pt x="0" y="185"/>
                  </a:cubicBezTo>
                  <a:cubicBezTo>
                    <a:pt x="0" y="185"/>
                    <a:pt x="203" y="234"/>
                    <a:pt x="320" y="326"/>
                  </a:cubicBezTo>
                  <a:cubicBezTo>
                    <a:pt x="461" y="424"/>
                    <a:pt x="510" y="504"/>
                    <a:pt x="688" y="541"/>
                  </a:cubicBezTo>
                  <a:cubicBezTo>
                    <a:pt x="860" y="559"/>
                    <a:pt x="1956" y="590"/>
                    <a:pt x="1954" y="602"/>
                  </a:cubicBezTo>
                  <a:lnTo>
                    <a:pt x="1954" y="602"/>
                  </a:lnTo>
                  <a:cubicBezTo>
                    <a:pt x="1954" y="601"/>
                    <a:pt x="1960" y="583"/>
                    <a:pt x="1966" y="547"/>
                  </a:cubicBezTo>
                  <a:cubicBezTo>
                    <a:pt x="1864" y="133"/>
                    <a:pt x="1668" y="1"/>
                    <a:pt x="1472" y="1"/>
                  </a:cubicBezTo>
                  <a:close/>
                  <a:moveTo>
                    <a:pt x="1954" y="602"/>
                  </a:moveTo>
                  <a:lnTo>
                    <a:pt x="1954" y="602"/>
                  </a:lnTo>
                  <a:cubicBezTo>
                    <a:pt x="1954" y="602"/>
                    <a:pt x="1954" y="602"/>
                    <a:pt x="1954" y="602"/>
                  </a:cubicBezTo>
                  <a:cubicBezTo>
                    <a:pt x="1954" y="602"/>
                    <a:pt x="1954" y="602"/>
                    <a:pt x="1954" y="6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1"/>
            <p:cNvSpPr/>
            <p:nvPr/>
          </p:nvSpPr>
          <p:spPr>
            <a:xfrm>
              <a:off x="8155118" y="2153392"/>
              <a:ext cx="128690" cy="217977"/>
            </a:xfrm>
            <a:custGeom>
              <a:avLst/>
              <a:gdLst/>
              <a:ahLst/>
              <a:cxnLst/>
              <a:rect l="l" t="t" r="r" b="b"/>
              <a:pathLst>
                <a:path w="970" h="1643" extrusionOk="0">
                  <a:moveTo>
                    <a:pt x="970" y="1607"/>
                  </a:moveTo>
                  <a:lnTo>
                    <a:pt x="970" y="1607"/>
                  </a:lnTo>
                  <a:cubicBezTo>
                    <a:pt x="970" y="1608"/>
                    <a:pt x="970" y="1608"/>
                    <a:pt x="970" y="1608"/>
                  </a:cubicBezTo>
                  <a:cubicBezTo>
                    <a:pt x="970" y="1608"/>
                    <a:pt x="970" y="1608"/>
                    <a:pt x="970" y="1607"/>
                  </a:cubicBezTo>
                  <a:close/>
                  <a:moveTo>
                    <a:pt x="247" y="0"/>
                  </a:moveTo>
                  <a:cubicBezTo>
                    <a:pt x="236" y="0"/>
                    <a:pt x="225" y="1"/>
                    <a:pt x="214" y="4"/>
                  </a:cubicBezTo>
                  <a:cubicBezTo>
                    <a:pt x="116" y="29"/>
                    <a:pt x="98" y="115"/>
                    <a:pt x="177" y="225"/>
                  </a:cubicBezTo>
                  <a:cubicBezTo>
                    <a:pt x="257" y="336"/>
                    <a:pt x="300" y="471"/>
                    <a:pt x="325" y="711"/>
                  </a:cubicBezTo>
                  <a:cubicBezTo>
                    <a:pt x="349" y="938"/>
                    <a:pt x="270" y="1417"/>
                    <a:pt x="67" y="1577"/>
                  </a:cubicBezTo>
                  <a:cubicBezTo>
                    <a:pt x="0" y="1628"/>
                    <a:pt x="110" y="1643"/>
                    <a:pt x="273" y="1643"/>
                  </a:cubicBezTo>
                  <a:cubicBezTo>
                    <a:pt x="524" y="1643"/>
                    <a:pt x="901" y="1607"/>
                    <a:pt x="962" y="1607"/>
                  </a:cubicBezTo>
                  <a:cubicBezTo>
                    <a:pt x="966" y="1607"/>
                    <a:pt x="969" y="1607"/>
                    <a:pt x="970" y="1607"/>
                  </a:cubicBezTo>
                  <a:lnTo>
                    <a:pt x="970" y="1607"/>
                  </a:lnTo>
                  <a:cubicBezTo>
                    <a:pt x="960" y="1598"/>
                    <a:pt x="760" y="1400"/>
                    <a:pt x="724" y="1215"/>
                  </a:cubicBezTo>
                  <a:cubicBezTo>
                    <a:pt x="687" y="1030"/>
                    <a:pt x="693" y="440"/>
                    <a:pt x="712" y="238"/>
                  </a:cubicBezTo>
                  <a:cubicBezTo>
                    <a:pt x="721" y="81"/>
                    <a:pt x="680" y="20"/>
                    <a:pt x="612" y="20"/>
                  </a:cubicBezTo>
                  <a:cubicBezTo>
                    <a:pt x="592" y="20"/>
                    <a:pt x="570" y="25"/>
                    <a:pt x="546" y="35"/>
                  </a:cubicBezTo>
                  <a:cubicBezTo>
                    <a:pt x="527" y="43"/>
                    <a:pt x="507" y="46"/>
                    <a:pt x="486" y="46"/>
                  </a:cubicBezTo>
                  <a:cubicBezTo>
                    <a:pt x="406" y="46"/>
                    <a:pt x="318" y="0"/>
                    <a:pt x="247" y="0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1"/>
            <p:cNvSpPr/>
            <p:nvPr/>
          </p:nvSpPr>
          <p:spPr>
            <a:xfrm>
              <a:off x="8211238" y="2155913"/>
              <a:ext cx="72570" cy="213333"/>
            </a:xfrm>
            <a:custGeom>
              <a:avLst/>
              <a:gdLst/>
              <a:ahLst/>
              <a:cxnLst/>
              <a:rect l="l" t="t" r="r" b="b"/>
              <a:pathLst>
                <a:path w="547" h="1608" extrusionOk="0">
                  <a:moveTo>
                    <a:pt x="189" y="1"/>
                  </a:moveTo>
                  <a:cubicBezTo>
                    <a:pt x="169" y="1"/>
                    <a:pt x="147" y="6"/>
                    <a:pt x="123" y="16"/>
                  </a:cubicBezTo>
                  <a:cubicBezTo>
                    <a:pt x="98" y="22"/>
                    <a:pt x="74" y="28"/>
                    <a:pt x="55" y="28"/>
                  </a:cubicBezTo>
                  <a:cubicBezTo>
                    <a:pt x="129" y="139"/>
                    <a:pt x="141" y="268"/>
                    <a:pt x="105" y="489"/>
                  </a:cubicBezTo>
                  <a:cubicBezTo>
                    <a:pt x="62" y="766"/>
                    <a:pt x="0" y="1288"/>
                    <a:pt x="184" y="1607"/>
                  </a:cubicBezTo>
                  <a:cubicBezTo>
                    <a:pt x="375" y="1595"/>
                    <a:pt x="547" y="1583"/>
                    <a:pt x="547" y="1583"/>
                  </a:cubicBezTo>
                  <a:cubicBezTo>
                    <a:pt x="547" y="1583"/>
                    <a:pt x="338" y="1380"/>
                    <a:pt x="301" y="1196"/>
                  </a:cubicBezTo>
                  <a:cubicBezTo>
                    <a:pt x="264" y="1011"/>
                    <a:pt x="270" y="415"/>
                    <a:pt x="289" y="219"/>
                  </a:cubicBezTo>
                  <a:cubicBezTo>
                    <a:pt x="298" y="62"/>
                    <a:pt x="257" y="1"/>
                    <a:pt x="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1"/>
            <p:cNvSpPr/>
            <p:nvPr/>
          </p:nvSpPr>
          <p:spPr>
            <a:xfrm>
              <a:off x="8065698" y="2342448"/>
              <a:ext cx="317745" cy="404909"/>
            </a:xfrm>
            <a:custGeom>
              <a:avLst/>
              <a:gdLst/>
              <a:ahLst/>
              <a:cxnLst/>
              <a:rect l="l" t="t" r="r" b="b"/>
              <a:pathLst>
                <a:path w="2395" h="3052" extrusionOk="0">
                  <a:moveTo>
                    <a:pt x="1810" y="1"/>
                  </a:moveTo>
                  <a:cubicBezTo>
                    <a:pt x="1769" y="1"/>
                    <a:pt x="1727" y="7"/>
                    <a:pt x="1687" y="17"/>
                  </a:cubicBezTo>
                  <a:cubicBezTo>
                    <a:pt x="1510" y="61"/>
                    <a:pt x="1329" y="83"/>
                    <a:pt x="1149" y="83"/>
                  </a:cubicBezTo>
                  <a:cubicBezTo>
                    <a:pt x="1005" y="83"/>
                    <a:pt x="862" y="69"/>
                    <a:pt x="722" y="41"/>
                  </a:cubicBezTo>
                  <a:cubicBezTo>
                    <a:pt x="688" y="35"/>
                    <a:pt x="653" y="31"/>
                    <a:pt x="618" y="31"/>
                  </a:cubicBezTo>
                  <a:cubicBezTo>
                    <a:pt x="404" y="31"/>
                    <a:pt x="195" y="175"/>
                    <a:pt x="126" y="650"/>
                  </a:cubicBezTo>
                  <a:cubicBezTo>
                    <a:pt x="1" y="1720"/>
                    <a:pt x="488" y="3024"/>
                    <a:pt x="972" y="3024"/>
                  </a:cubicBezTo>
                  <a:cubicBezTo>
                    <a:pt x="1008" y="3024"/>
                    <a:pt x="1043" y="3017"/>
                    <a:pt x="1079" y="3003"/>
                  </a:cubicBezTo>
                  <a:cubicBezTo>
                    <a:pt x="1111" y="2989"/>
                    <a:pt x="1146" y="2983"/>
                    <a:pt x="1182" y="2983"/>
                  </a:cubicBezTo>
                  <a:cubicBezTo>
                    <a:pt x="1229" y="2983"/>
                    <a:pt x="1276" y="2994"/>
                    <a:pt x="1318" y="3015"/>
                  </a:cubicBezTo>
                  <a:cubicBezTo>
                    <a:pt x="1362" y="3040"/>
                    <a:pt x="1406" y="3052"/>
                    <a:pt x="1451" y="3052"/>
                  </a:cubicBezTo>
                  <a:cubicBezTo>
                    <a:pt x="1918" y="3052"/>
                    <a:pt x="2394" y="1737"/>
                    <a:pt x="2277" y="631"/>
                  </a:cubicBezTo>
                  <a:cubicBezTo>
                    <a:pt x="2215" y="149"/>
                    <a:pt x="2017" y="1"/>
                    <a:pt x="1810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1"/>
            <p:cNvSpPr/>
            <p:nvPr/>
          </p:nvSpPr>
          <p:spPr>
            <a:xfrm>
              <a:off x="8143576" y="2342448"/>
              <a:ext cx="239867" cy="404909"/>
            </a:xfrm>
            <a:custGeom>
              <a:avLst/>
              <a:gdLst/>
              <a:ahLst/>
              <a:cxnLst/>
              <a:rect l="l" t="t" r="r" b="b"/>
              <a:pathLst>
                <a:path w="1808" h="3052" extrusionOk="0">
                  <a:moveTo>
                    <a:pt x="1223" y="1"/>
                  </a:moveTo>
                  <a:cubicBezTo>
                    <a:pt x="1182" y="1"/>
                    <a:pt x="1140" y="7"/>
                    <a:pt x="1100" y="17"/>
                  </a:cubicBezTo>
                  <a:cubicBezTo>
                    <a:pt x="1020" y="35"/>
                    <a:pt x="940" y="54"/>
                    <a:pt x="860" y="60"/>
                  </a:cubicBezTo>
                  <a:cubicBezTo>
                    <a:pt x="860" y="60"/>
                    <a:pt x="1260" y="398"/>
                    <a:pt x="1131" y="1669"/>
                  </a:cubicBezTo>
                  <a:cubicBezTo>
                    <a:pt x="1023" y="2637"/>
                    <a:pt x="330" y="2782"/>
                    <a:pt x="77" y="2782"/>
                  </a:cubicBezTo>
                  <a:cubicBezTo>
                    <a:pt x="42" y="2782"/>
                    <a:pt x="16" y="2779"/>
                    <a:pt x="0" y="2775"/>
                  </a:cubicBezTo>
                  <a:lnTo>
                    <a:pt x="0" y="2775"/>
                  </a:lnTo>
                  <a:cubicBezTo>
                    <a:pt x="115" y="2933"/>
                    <a:pt x="236" y="3027"/>
                    <a:pt x="371" y="3027"/>
                  </a:cubicBezTo>
                  <a:cubicBezTo>
                    <a:pt x="410" y="3027"/>
                    <a:pt x="450" y="3019"/>
                    <a:pt x="492" y="3003"/>
                  </a:cubicBezTo>
                  <a:cubicBezTo>
                    <a:pt x="524" y="2989"/>
                    <a:pt x="559" y="2983"/>
                    <a:pt x="595" y="2983"/>
                  </a:cubicBezTo>
                  <a:cubicBezTo>
                    <a:pt x="642" y="2983"/>
                    <a:pt x="689" y="2994"/>
                    <a:pt x="731" y="3015"/>
                  </a:cubicBezTo>
                  <a:cubicBezTo>
                    <a:pt x="775" y="3040"/>
                    <a:pt x="819" y="3052"/>
                    <a:pt x="864" y="3052"/>
                  </a:cubicBezTo>
                  <a:cubicBezTo>
                    <a:pt x="1331" y="3052"/>
                    <a:pt x="1807" y="1737"/>
                    <a:pt x="1690" y="631"/>
                  </a:cubicBezTo>
                  <a:cubicBezTo>
                    <a:pt x="1628" y="149"/>
                    <a:pt x="1430" y="1"/>
                    <a:pt x="1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1"/>
            <p:cNvSpPr/>
            <p:nvPr/>
          </p:nvSpPr>
          <p:spPr>
            <a:xfrm>
              <a:off x="8097937" y="2391801"/>
              <a:ext cx="59569" cy="161061"/>
            </a:xfrm>
            <a:custGeom>
              <a:avLst/>
              <a:gdLst/>
              <a:ahLst/>
              <a:cxnLst/>
              <a:rect l="l" t="t" r="r" b="b"/>
              <a:pathLst>
                <a:path w="449" h="1214" extrusionOk="0">
                  <a:moveTo>
                    <a:pt x="242" y="0"/>
                  </a:moveTo>
                  <a:cubicBezTo>
                    <a:pt x="237" y="0"/>
                    <a:pt x="232" y="1"/>
                    <a:pt x="227" y="1"/>
                  </a:cubicBezTo>
                  <a:cubicBezTo>
                    <a:pt x="166" y="20"/>
                    <a:pt x="129" y="75"/>
                    <a:pt x="111" y="136"/>
                  </a:cubicBezTo>
                  <a:cubicBezTo>
                    <a:pt x="0" y="419"/>
                    <a:pt x="74" y="738"/>
                    <a:pt x="148" y="1039"/>
                  </a:cubicBezTo>
                  <a:cubicBezTo>
                    <a:pt x="160" y="1089"/>
                    <a:pt x="172" y="1138"/>
                    <a:pt x="209" y="1175"/>
                  </a:cubicBezTo>
                  <a:cubicBezTo>
                    <a:pt x="232" y="1197"/>
                    <a:pt x="264" y="1213"/>
                    <a:pt x="294" y="1213"/>
                  </a:cubicBezTo>
                  <a:cubicBezTo>
                    <a:pt x="312" y="1213"/>
                    <a:pt x="330" y="1207"/>
                    <a:pt x="344" y="1193"/>
                  </a:cubicBezTo>
                  <a:cubicBezTo>
                    <a:pt x="375" y="1168"/>
                    <a:pt x="381" y="1125"/>
                    <a:pt x="387" y="1082"/>
                  </a:cubicBezTo>
                  <a:lnTo>
                    <a:pt x="436" y="431"/>
                  </a:lnTo>
                  <a:cubicBezTo>
                    <a:pt x="443" y="308"/>
                    <a:pt x="449" y="173"/>
                    <a:pt x="375" y="75"/>
                  </a:cubicBezTo>
                  <a:cubicBezTo>
                    <a:pt x="347" y="30"/>
                    <a:pt x="293" y="0"/>
                    <a:pt x="242" y="0"/>
                  </a:cubicBezTo>
                  <a:close/>
                </a:path>
              </a:pathLst>
            </a:custGeom>
            <a:solidFill>
              <a:srgbClr val="FFF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1"/>
            <p:cNvSpPr/>
            <p:nvPr/>
          </p:nvSpPr>
          <p:spPr>
            <a:xfrm>
              <a:off x="7991933" y="2391138"/>
              <a:ext cx="27065" cy="90083"/>
            </a:xfrm>
            <a:custGeom>
              <a:avLst/>
              <a:gdLst/>
              <a:ahLst/>
              <a:cxnLst/>
              <a:rect l="l" t="t" r="r" b="b"/>
              <a:pathLst>
                <a:path w="204" h="679" extrusionOk="0">
                  <a:moveTo>
                    <a:pt x="68" y="1"/>
                  </a:moveTo>
                  <a:cubicBezTo>
                    <a:pt x="46" y="1"/>
                    <a:pt x="22" y="16"/>
                    <a:pt x="19" y="43"/>
                  </a:cubicBezTo>
                  <a:lnTo>
                    <a:pt x="7" y="246"/>
                  </a:lnTo>
                  <a:cubicBezTo>
                    <a:pt x="7" y="344"/>
                    <a:pt x="1" y="442"/>
                    <a:pt x="19" y="541"/>
                  </a:cubicBezTo>
                  <a:cubicBezTo>
                    <a:pt x="31" y="571"/>
                    <a:pt x="44" y="608"/>
                    <a:pt x="62" y="639"/>
                  </a:cubicBezTo>
                  <a:cubicBezTo>
                    <a:pt x="77" y="666"/>
                    <a:pt x="102" y="678"/>
                    <a:pt x="127" y="678"/>
                  </a:cubicBezTo>
                  <a:cubicBezTo>
                    <a:pt x="165" y="678"/>
                    <a:pt x="203" y="650"/>
                    <a:pt x="203" y="602"/>
                  </a:cubicBezTo>
                  <a:cubicBezTo>
                    <a:pt x="203" y="412"/>
                    <a:pt x="173" y="215"/>
                    <a:pt x="111" y="37"/>
                  </a:cubicBezTo>
                  <a:cubicBezTo>
                    <a:pt x="105" y="12"/>
                    <a:pt x="87" y="1"/>
                    <a:pt x="68" y="1"/>
                  </a:cubicBezTo>
                  <a:close/>
                </a:path>
              </a:pathLst>
            </a:custGeom>
            <a:solidFill>
              <a:srgbClr val="FFF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1"/>
            <p:cNvSpPr/>
            <p:nvPr/>
          </p:nvSpPr>
          <p:spPr>
            <a:xfrm>
              <a:off x="7782445" y="2449115"/>
              <a:ext cx="242255" cy="260962"/>
            </a:xfrm>
            <a:custGeom>
              <a:avLst/>
              <a:gdLst/>
              <a:ahLst/>
              <a:cxnLst/>
              <a:rect l="l" t="t" r="r" b="b"/>
              <a:pathLst>
                <a:path w="1826" h="1967" extrusionOk="0">
                  <a:moveTo>
                    <a:pt x="825" y="0"/>
                  </a:moveTo>
                  <a:cubicBezTo>
                    <a:pt x="725" y="0"/>
                    <a:pt x="610" y="62"/>
                    <a:pt x="486" y="239"/>
                  </a:cubicBezTo>
                  <a:cubicBezTo>
                    <a:pt x="80" y="847"/>
                    <a:pt x="1" y="1793"/>
                    <a:pt x="351" y="1818"/>
                  </a:cubicBezTo>
                  <a:cubicBezTo>
                    <a:pt x="400" y="1818"/>
                    <a:pt x="449" y="1848"/>
                    <a:pt x="480" y="1891"/>
                  </a:cubicBezTo>
                  <a:cubicBezTo>
                    <a:pt x="515" y="1943"/>
                    <a:pt x="565" y="1967"/>
                    <a:pt x="627" y="1967"/>
                  </a:cubicBezTo>
                  <a:cubicBezTo>
                    <a:pt x="924" y="1967"/>
                    <a:pt x="1472" y="1419"/>
                    <a:pt x="1696" y="829"/>
                  </a:cubicBezTo>
                  <a:cubicBezTo>
                    <a:pt x="1825" y="485"/>
                    <a:pt x="1696" y="356"/>
                    <a:pt x="1543" y="319"/>
                  </a:cubicBezTo>
                  <a:cubicBezTo>
                    <a:pt x="1340" y="276"/>
                    <a:pt x="1156" y="184"/>
                    <a:pt x="996" y="61"/>
                  </a:cubicBezTo>
                  <a:cubicBezTo>
                    <a:pt x="946" y="25"/>
                    <a:pt x="889" y="0"/>
                    <a:pt x="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1"/>
            <p:cNvSpPr/>
            <p:nvPr/>
          </p:nvSpPr>
          <p:spPr>
            <a:xfrm>
              <a:off x="7736011" y="2450176"/>
              <a:ext cx="216119" cy="253400"/>
            </a:xfrm>
            <a:custGeom>
              <a:avLst/>
              <a:gdLst/>
              <a:ahLst/>
              <a:cxnLst/>
              <a:rect l="l" t="t" r="r" b="b"/>
              <a:pathLst>
                <a:path w="1629" h="1910" extrusionOk="0">
                  <a:moveTo>
                    <a:pt x="661" y="1"/>
                  </a:moveTo>
                  <a:cubicBezTo>
                    <a:pt x="564" y="1"/>
                    <a:pt x="454" y="65"/>
                    <a:pt x="344" y="249"/>
                  </a:cubicBezTo>
                  <a:cubicBezTo>
                    <a:pt x="7" y="845"/>
                    <a:pt x="0" y="1767"/>
                    <a:pt x="332" y="1773"/>
                  </a:cubicBezTo>
                  <a:cubicBezTo>
                    <a:pt x="381" y="1779"/>
                    <a:pt x="430" y="1804"/>
                    <a:pt x="461" y="1840"/>
                  </a:cubicBezTo>
                  <a:cubicBezTo>
                    <a:pt x="497" y="1888"/>
                    <a:pt x="544" y="1910"/>
                    <a:pt x="599" y="1910"/>
                  </a:cubicBezTo>
                  <a:cubicBezTo>
                    <a:pt x="880" y="1910"/>
                    <a:pt x="1368" y="1349"/>
                    <a:pt x="1542" y="759"/>
                  </a:cubicBezTo>
                  <a:cubicBezTo>
                    <a:pt x="1628" y="421"/>
                    <a:pt x="1506" y="305"/>
                    <a:pt x="1352" y="274"/>
                  </a:cubicBezTo>
                  <a:cubicBezTo>
                    <a:pt x="1155" y="243"/>
                    <a:pt x="971" y="163"/>
                    <a:pt x="811" y="53"/>
                  </a:cubicBezTo>
                  <a:cubicBezTo>
                    <a:pt x="767" y="22"/>
                    <a:pt x="716" y="1"/>
                    <a:pt x="661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1"/>
            <p:cNvSpPr/>
            <p:nvPr/>
          </p:nvSpPr>
          <p:spPr>
            <a:xfrm>
              <a:off x="7766127" y="2450043"/>
              <a:ext cx="123250" cy="246766"/>
            </a:xfrm>
            <a:custGeom>
              <a:avLst/>
              <a:gdLst/>
              <a:ahLst/>
              <a:cxnLst/>
              <a:rect l="l" t="t" r="r" b="b"/>
              <a:pathLst>
                <a:path w="929" h="1860" extrusionOk="0">
                  <a:moveTo>
                    <a:pt x="433" y="1"/>
                  </a:moveTo>
                  <a:cubicBezTo>
                    <a:pt x="413" y="1"/>
                    <a:pt x="391" y="4"/>
                    <a:pt x="369" y="11"/>
                  </a:cubicBezTo>
                  <a:cubicBezTo>
                    <a:pt x="449" y="152"/>
                    <a:pt x="498" y="318"/>
                    <a:pt x="363" y="557"/>
                  </a:cubicBezTo>
                  <a:cubicBezTo>
                    <a:pt x="222" y="803"/>
                    <a:pt x="1" y="1393"/>
                    <a:pt x="68" y="1774"/>
                  </a:cubicBezTo>
                  <a:lnTo>
                    <a:pt x="105" y="1774"/>
                  </a:lnTo>
                  <a:cubicBezTo>
                    <a:pt x="154" y="1780"/>
                    <a:pt x="203" y="1805"/>
                    <a:pt x="234" y="1841"/>
                  </a:cubicBezTo>
                  <a:cubicBezTo>
                    <a:pt x="240" y="1848"/>
                    <a:pt x="246" y="1854"/>
                    <a:pt x="246" y="1860"/>
                  </a:cubicBezTo>
                  <a:cubicBezTo>
                    <a:pt x="302" y="1786"/>
                    <a:pt x="345" y="1706"/>
                    <a:pt x="376" y="1651"/>
                  </a:cubicBezTo>
                  <a:cubicBezTo>
                    <a:pt x="443" y="1522"/>
                    <a:pt x="861" y="674"/>
                    <a:pt x="928" y="226"/>
                  </a:cubicBezTo>
                  <a:cubicBezTo>
                    <a:pt x="806" y="183"/>
                    <a:pt x="689" y="127"/>
                    <a:pt x="584" y="54"/>
                  </a:cubicBezTo>
                  <a:cubicBezTo>
                    <a:pt x="540" y="22"/>
                    <a:pt x="489" y="1"/>
                    <a:pt x="433" y="1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1"/>
            <p:cNvSpPr/>
            <p:nvPr/>
          </p:nvSpPr>
          <p:spPr>
            <a:xfrm>
              <a:off x="7813490" y="2499397"/>
              <a:ext cx="250348" cy="250614"/>
            </a:xfrm>
            <a:custGeom>
              <a:avLst/>
              <a:gdLst/>
              <a:ahLst/>
              <a:cxnLst/>
              <a:rect l="l" t="t" r="r" b="b"/>
              <a:pathLst>
                <a:path w="1887" h="1889" extrusionOk="0">
                  <a:moveTo>
                    <a:pt x="937" y="0"/>
                  </a:moveTo>
                  <a:cubicBezTo>
                    <a:pt x="841" y="0"/>
                    <a:pt x="726" y="57"/>
                    <a:pt x="596" y="216"/>
                  </a:cubicBezTo>
                  <a:cubicBezTo>
                    <a:pt x="154" y="781"/>
                    <a:pt x="0" y="1691"/>
                    <a:pt x="338" y="1734"/>
                  </a:cubicBezTo>
                  <a:cubicBezTo>
                    <a:pt x="387" y="1740"/>
                    <a:pt x="436" y="1764"/>
                    <a:pt x="461" y="1807"/>
                  </a:cubicBezTo>
                  <a:cubicBezTo>
                    <a:pt x="494" y="1863"/>
                    <a:pt x="547" y="1888"/>
                    <a:pt x="614" y="1888"/>
                  </a:cubicBezTo>
                  <a:cubicBezTo>
                    <a:pt x="909" y="1888"/>
                    <a:pt x="1473" y="1394"/>
                    <a:pt x="1739" y="843"/>
                  </a:cubicBezTo>
                  <a:cubicBezTo>
                    <a:pt x="1886" y="517"/>
                    <a:pt x="1776" y="388"/>
                    <a:pt x="1622" y="345"/>
                  </a:cubicBezTo>
                  <a:cubicBezTo>
                    <a:pt x="1432" y="290"/>
                    <a:pt x="1253" y="198"/>
                    <a:pt x="1106" y="69"/>
                  </a:cubicBezTo>
                  <a:cubicBezTo>
                    <a:pt x="1060" y="28"/>
                    <a:pt x="1003" y="0"/>
                    <a:pt x="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1"/>
            <p:cNvSpPr/>
            <p:nvPr/>
          </p:nvSpPr>
          <p:spPr>
            <a:xfrm>
              <a:off x="7817470" y="2450176"/>
              <a:ext cx="133864" cy="100033"/>
            </a:xfrm>
            <a:custGeom>
              <a:avLst/>
              <a:gdLst/>
              <a:ahLst/>
              <a:cxnLst/>
              <a:rect l="l" t="t" r="r" b="b"/>
              <a:pathLst>
                <a:path w="1009" h="754" extrusionOk="0">
                  <a:moveTo>
                    <a:pt x="39" y="0"/>
                  </a:moveTo>
                  <a:cubicBezTo>
                    <a:pt x="27" y="0"/>
                    <a:pt x="14" y="1"/>
                    <a:pt x="1" y="4"/>
                  </a:cubicBezTo>
                  <a:cubicBezTo>
                    <a:pt x="1" y="4"/>
                    <a:pt x="93" y="90"/>
                    <a:pt x="130" y="163"/>
                  </a:cubicBezTo>
                  <a:cubicBezTo>
                    <a:pt x="179" y="255"/>
                    <a:pt x="179" y="311"/>
                    <a:pt x="265" y="378"/>
                  </a:cubicBezTo>
                  <a:cubicBezTo>
                    <a:pt x="351" y="434"/>
                    <a:pt x="916" y="747"/>
                    <a:pt x="916" y="753"/>
                  </a:cubicBezTo>
                  <a:cubicBezTo>
                    <a:pt x="916" y="753"/>
                    <a:pt x="922" y="741"/>
                    <a:pt x="935" y="722"/>
                  </a:cubicBezTo>
                  <a:cubicBezTo>
                    <a:pt x="1008" y="415"/>
                    <a:pt x="885" y="305"/>
                    <a:pt x="738" y="274"/>
                  </a:cubicBezTo>
                  <a:cubicBezTo>
                    <a:pt x="541" y="243"/>
                    <a:pt x="357" y="163"/>
                    <a:pt x="197" y="53"/>
                  </a:cubicBezTo>
                  <a:cubicBezTo>
                    <a:pt x="152" y="22"/>
                    <a:pt x="98" y="0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1"/>
            <p:cNvSpPr/>
            <p:nvPr/>
          </p:nvSpPr>
          <p:spPr>
            <a:xfrm>
              <a:off x="7874784" y="2404670"/>
              <a:ext cx="118076" cy="138905"/>
            </a:xfrm>
            <a:custGeom>
              <a:avLst/>
              <a:gdLst/>
              <a:ahLst/>
              <a:cxnLst/>
              <a:rect l="l" t="t" r="r" b="b"/>
              <a:pathLst>
                <a:path w="890" h="1047" extrusionOk="0">
                  <a:moveTo>
                    <a:pt x="607" y="0"/>
                  </a:moveTo>
                  <a:cubicBezTo>
                    <a:pt x="562" y="0"/>
                    <a:pt x="535" y="42"/>
                    <a:pt x="546" y="113"/>
                  </a:cubicBezTo>
                  <a:cubicBezTo>
                    <a:pt x="558" y="187"/>
                    <a:pt x="546" y="273"/>
                    <a:pt x="496" y="402"/>
                  </a:cubicBezTo>
                  <a:cubicBezTo>
                    <a:pt x="447" y="531"/>
                    <a:pt x="281" y="758"/>
                    <a:pt x="128" y="789"/>
                  </a:cubicBezTo>
                  <a:cubicBezTo>
                    <a:pt x="1" y="813"/>
                    <a:pt x="582" y="1034"/>
                    <a:pt x="595" y="1046"/>
                  </a:cubicBezTo>
                  <a:lnTo>
                    <a:pt x="595" y="1046"/>
                  </a:lnTo>
                  <a:cubicBezTo>
                    <a:pt x="591" y="1037"/>
                    <a:pt x="540" y="884"/>
                    <a:pt x="570" y="777"/>
                  </a:cubicBezTo>
                  <a:cubicBezTo>
                    <a:pt x="601" y="672"/>
                    <a:pt x="767" y="359"/>
                    <a:pt x="828" y="261"/>
                  </a:cubicBezTo>
                  <a:cubicBezTo>
                    <a:pt x="890" y="156"/>
                    <a:pt x="859" y="113"/>
                    <a:pt x="791" y="107"/>
                  </a:cubicBezTo>
                  <a:cubicBezTo>
                    <a:pt x="724" y="107"/>
                    <a:pt x="687" y="15"/>
                    <a:pt x="625" y="3"/>
                  </a:cubicBezTo>
                  <a:cubicBezTo>
                    <a:pt x="619" y="1"/>
                    <a:pt x="613" y="0"/>
                    <a:pt x="607" y="0"/>
                  </a:cubicBezTo>
                  <a:close/>
                  <a:moveTo>
                    <a:pt x="595" y="1046"/>
                  </a:moveTo>
                  <a:lnTo>
                    <a:pt x="595" y="1046"/>
                  </a:lnTo>
                  <a:cubicBezTo>
                    <a:pt x="595" y="1047"/>
                    <a:pt x="595" y="1047"/>
                    <a:pt x="595" y="1047"/>
                  </a:cubicBezTo>
                  <a:cubicBezTo>
                    <a:pt x="595" y="1047"/>
                    <a:pt x="595" y="1047"/>
                    <a:pt x="595" y="1046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1"/>
            <p:cNvSpPr/>
            <p:nvPr/>
          </p:nvSpPr>
          <p:spPr>
            <a:xfrm>
              <a:off x="7926791" y="2417141"/>
              <a:ext cx="66070" cy="126435"/>
            </a:xfrm>
            <a:custGeom>
              <a:avLst/>
              <a:gdLst/>
              <a:ahLst/>
              <a:cxnLst/>
              <a:rect l="l" t="t" r="r" b="b"/>
              <a:pathLst>
                <a:path w="498" h="953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75" y="81"/>
                    <a:pt x="344" y="148"/>
                    <a:pt x="270" y="259"/>
                  </a:cubicBezTo>
                  <a:cubicBezTo>
                    <a:pt x="172" y="388"/>
                    <a:pt x="0" y="646"/>
                    <a:pt x="6" y="867"/>
                  </a:cubicBezTo>
                  <a:cubicBezTo>
                    <a:pt x="103" y="907"/>
                    <a:pt x="195" y="947"/>
                    <a:pt x="203" y="952"/>
                  </a:cubicBezTo>
                  <a:lnTo>
                    <a:pt x="203" y="952"/>
                  </a:lnTo>
                  <a:cubicBezTo>
                    <a:pt x="199" y="941"/>
                    <a:pt x="149" y="783"/>
                    <a:pt x="178" y="683"/>
                  </a:cubicBezTo>
                  <a:cubicBezTo>
                    <a:pt x="209" y="572"/>
                    <a:pt x="375" y="265"/>
                    <a:pt x="436" y="167"/>
                  </a:cubicBezTo>
                  <a:cubicBezTo>
                    <a:pt x="498" y="62"/>
                    <a:pt x="467" y="19"/>
                    <a:pt x="406" y="13"/>
                  </a:cubicBezTo>
                  <a:cubicBezTo>
                    <a:pt x="387" y="13"/>
                    <a:pt x="375" y="7"/>
                    <a:pt x="362" y="1"/>
                  </a:cubicBezTo>
                  <a:close/>
                  <a:moveTo>
                    <a:pt x="203" y="952"/>
                  </a:moveTo>
                  <a:lnTo>
                    <a:pt x="203" y="952"/>
                  </a:lnTo>
                  <a:cubicBezTo>
                    <a:pt x="203" y="953"/>
                    <a:pt x="203" y="953"/>
                    <a:pt x="203" y="953"/>
                  </a:cubicBezTo>
                  <a:cubicBezTo>
                    <a:pt x="203" y="953"/>
                    <a:pt x="203" y="953"/>
                    <a:pt x="203" y="9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1"/>
            <p:cNvSpPr/>
            <p:nvPr/>
          </p:nvSpPr>
          <p:spPr>
            <a:xfrm>
              <a:off x="7770240" y="2493029"/>
              <a:ext cx="227529" cy="246236"/>
            </a:xfrm>
            <a:custGeom>
              <a:avLst/>
              <a:gdLst/>
              <a:ahLst/>
              <a:cxnLst/>
              <a:rect l="l" t="t" r="r" b="b"/>
              <a:pathLst>
                <a:path w="1715" h="1856" extrusionOk="0">
                  <a:moveTo>
                    <a:pt x="774" y="0"/>
                  </a:moveTo>
                  <a:cubicBezTo>
                    <a:pt x="682" y="0"/>
                    <a:pt x="576" y="58"/>
                    <a:pt x="461" y="221"/>
                  </a:cubicBezTo>
                  <a:cubicBezTo>
                    <a:pt x="80" y="786"/>
                    <a:pt x="0" y="1689"/>
                    <a:pt x="326" y="1714"/>
                  </a:cubicBezTo>
                  <a:cubicBezTo>
                    <a:pt x="375" y="1720"/>
                    <a:pt x="424" y="1745"/>
                    <a:pt x="449" y="1782"/>
                  </a:cubicBezTo>
                  <a:cubicBezTo>
                    <a:pt x="482" y="1832"/>
                    <a:pt x="531" y="1855"/>
                    <a:pt x="591" y="1855"/>
                  </a:cubicBezTo>
                  <a:cubicBezTo>
                    <a:pt x="871" y="1855"/>
                    <a:pt x="1385" y="1344"/>
                    <a:pt x="1598" y="786"/>
                  </a:cubicBezTo>
                  <a:cubicBezTo>
                    <a:pt x="1715" y="467"/>
                    <a:pt x="1598" y="344"/>
                    <a:pt x="1450" y="307"/>
                  </a:cubicBezTo>
                  <a:cubicBezTo>
                    <a:pt x="1260" y="264"/>
                    <a:pt x="1088" y="178"/>
                    <a:pt x="934" y="61"/>
                  </a:cubicBezTo>
                  <a:cubicBezTo>
                    <a:pt x="888" y="25"/>
                    <a:pt x="834" y="0"/>
                    <a:pt x="774" y="0"/>
                  </a:cubicBezTo>
                  <a:close/>
                </a:path>
              </a:pathLst>
            </a:custGeom>
            <a:solidFill>
              <a:srgbClr val="F3BC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1"/>
            <p:cNvSpPr/>
            <p:nvPr/>
          </p:nvSpPr>
          <p:spPr>
            <a:xfrm>
              <a:off x="7820787" y="2515317"/>
              <a:ext cx="53864" cy="87960"/>
            </a:xfrm>
            <a:custGeom>
              <a:avLst/>
              <a:gdLst/>
              <a:ahLst/>
              <a:cxnLst/>
              <a:rect l="l" t="t" r="r" b="b"/>
              <a:pathLst>
                <a:path w="406" h="663" extrusionOk="0">
                  <a:moveTo>
                    <a:pt x="315" y="1"/>
                  </a:moveTo>
                  <a:cubicBezTo>
                    <a:pt x="288" y="1"/>
                    <a:pt x="259" y="21"/>
                    <a:pt x="234" y="41"/>
                  </a:cubicBezTo>
                  <a:cubicBezTo>
                    <a:pt x="99" y="158"/>
                    <a:pt x="56" y="348"/>
                    <a:pt x="13" y="526"/>
                  </a:cubicBezTo>
                  <a:cubicBezTo>
                    <a:pt x="7" y="551"/>
                    <a:pt x="0" y="582"/>
                    <a:pt x="13" y="612"/>
                  </a:cubicBezTo>
                  <a:cubicBezTo>
                    <a:pt x="18" y="640"/>
                    <a:pt x="43" y="662"/>
                    <a:pt x="66" y="662"/>
                  </a:cubicBezTo>
                  <a:cubicBezTo>
                    <a:pt x="69" y="662"/>
                    <a:pt x="72" y="662"/>
                    <a:pt x="74" y="661"/>
                  </a:cubicBezTo>
                  <a:cubicBezTo>
                    <a:pt x="99" y="655"/>
                    <a:pt x="111" y="631"/>
                    <a:pt x="123" y="612"/>
                  </a:cubicBezTo>
                  <a:cubicBezTo>
                    <a:pt x="191" y="502"/>
                    <a:pt x="258" y="391"/>
                    <a:pt x="326" y="280"/>
                  </a:cubicBezTo>
                  <a:cubicBezTo>
                    <a:pt x="369" y="219"/>
                    <a:pt x="406" y="151"/>
                    <a:pt x="394" y="78"/>
                  </a:cubicBezTo>
                  <a:cubicBezTo>
                    <a:pt x="387" y="47"/>
                    <a:pt x="369" y="10"/>
                    <a:pt x="332" y="4"/>
                  </a:cubicBezTo>
                  <a:cubicBezTo>
                    <a:pt x="326" y="2"/>
                    <a:pt x="321" y="1"/>
                    <a:pt x="315" y="1"/>
                  </a:cubicBezTo>
                  <a:close/>
                </a:path>
              </a:pathLst>
            </a:custGeom>
            <a:solidFill>
              <a:srgbClr val="FFF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1"/>
            <p:cNvSpPr/>
            <p:nvPr/>
          </p:nvSpPr>
          <p:spPr>
            <a:xfrm>
              <a:off x="7775148" y="2480292"/>
              <a:ext cx="25871" cy="50547"/>
            </a:xfrm>
            <a:custGeom>
              <a:avLst/>
              <a:gdLst/>
              <a:ahLst/>
              <a:cxnLst/>
              <a:rect l="l" t="t" r="r" b="b"/>
              <a:pathLst>
                <a:path w="195" h="381" extrusionOk="0">
                  <a:moveTo>
                    <a:pt x="162" y="0"/>
                  </a:moveTo>
                  <a:cubicBezTo>
                    <a:pt x="152" y="0"/>
                    <a:pt x="142" y="5"/>
                    <a:pt x="135" y="16"/>
                  </a:cubicBezTo>
                  <a:lnTo>
                    <a:pt x="80" y="114"/>
                  </a:lnTo>
                  <a:cubicBezTo>
                    <a:pt x="49" y="164"/>
                    <a:pt x="19" y="219"/>
                    <a:pt x="6" y="274"/>
                  </a:cubicBezTo>
                  <a:cubicBezTo>
                    <a:pt x="0" y="293"/>
                    <a:pt x="0" y="317"/>
                    <a:pt x="0" y="336"/>
                  </a:cubicBezTo>
                  <a:cubicBezTo>
                    <a:pt x="0" y="364"/>
                    <a:pt x="21" y="380"/>
                    <a:pt x="43" y="380"/>
                  </a:cubicBezTo>
                  <a:cubicBezTo>
                    <a:pt x="59" y="380"/>
                    <a:pt x="76" y="372"/>
                    <a:pt x="86" y="354"/>
                  </a:cubicBezTo>
                  <a:cubicBezTo>
                    <a:pt x="135" y="256"/>
                    <a:pt x="172" y="145"/>
                    <a:pt x="191" y="35"/>
                  </a:cubicBezTo>
                  <a:cubicBezTo>
                    <a:pt x="195" y="15"/>
                    <a:pt x="179" y="0"/>
                    <a:pt x="162" y="0"/>
                  </a:cubicBezTo>
                  <a:close/>
                </a:path>
              </a:pathLst>
            </a:custGeom>
            <a:solidFill>
              <a:srgbClr val="FFF4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" name="Google Shape;1387;p21"/>
          <p:cNvGrpSpPr/>
          <p:nvPr/>
        </p:nvGrpSpPr>
        <p:grpSpPr>
          <a:xfrm>
            <a:off x="5708038" y="3625545"/>
            <a:ext cx="596304" cy="592341"/>
            <a:chOff x="7709874" y="3207624"/>
            <a:chExt cx="679007" cy="674495"/>
          </a:xfrm>
        </p:grpSpPr>
        <p:sp>
          <p:nvSpPr>
            <p:cNvPr id="1388" name="Google Shape;1388;p21"/>
            <p:cNvSpPr/>
            <p:nvPr/>
          </p:nvSpPr>
          <p:spPr>
            <a:xfrm>
              <a:off x="7862313" y="3334191"/>
              <a:ext cx="526567" cy="386468"/>
            </a:xfrm>
            <a:custGeom>
              <a:avLst/>
              <a:gdLst/>
              <a:ahLst/>
              <a:cxnLst/>
              <a:rect l="l" t="t" r="r" b="b"/>
              <a:pathLst>
                <a:path w="3969" h="2913" extrusionOk="0">
                  <a:moveTo>
                    <a:pt x="564" y="1"/>
                  </a:moveTo>
                  <a:cubicBezTo>
                    <a:pt x="460" y="1"/>
                    <a:pt x="358" y="42"/>
                    <a:pt x="271" y="116"/>
                  </a:cubicBezTo>
                  <a:cubicBezTo>
                    <a:pt x="1" y="343"/>
                    <a:pt x="99" y="614"/>
                    <a:pt x="246" y="939"/>
                  </a:cubicBezTo>
                  <a:cubicBezTo>
                    <a:pt x="738" y="1990"/>
                    <a:pt x="1506" y="2776"/>
                    <a:pt x="2649" y="2905"/>
                  </a:cubicBezTo>
                  <a:cubicBezTo>
                    <a:pt x="2695" y="2910"/>
                    <a:pt x="2742" y="2913"/>
                    <a:pt x="2788" y="2913"/>
                  </a:cubicBezTo>
                  <a:cubicBezTo>
                    <a:pt x="3369" y="2913"/>
                    <a:pt x="3934" y="2531"/>
                    <a:pt x="3951" y="2002"/>
                  </a:cubicBezTo>
                  <a:cubicBezTo>
                    <a:pt x="3968" y="1469"/>
                    <a:pt x="3619" y="1089"/>
                    <a:pt x="3100" y="1089"/>
                  </a:cubicBezTo>
                  <a:cubicBezTo>
                    <a:pt x="3069" y="1089"/>
                    <a:pt x="3037" y="1090"/>
                    <a:pt x="3005" y="1093"/>
                  </a:cubicBezTo>
                  <a:cubicBezTo>
                    <a:pt x="2899" y="1102"/>
                    <a:pt x="2795" y="1106"/>
                    <a:pt x="2692" y="1106"/>
                  </a:cubicBezTo>
                  <a:cubicBezTo>
                    <a:pt x="1963" y="1106"/>
                    <a:pt x="1332" y="868"/>
                    <a:pt x="971" y="269"/>
                  </a:cubicBezTo>
                  <a:cubicBezTo>
                    <a:pt x="860" y="83"/>
                    <a:pt x="711" y="1"/>
                    <a:pt x="564" y="1"/>
                  </a:cubicBezTo>
                  <a:close/>
                </a:path>
              </a:pathLst>
            </a:custGeom>
            <a:solidFill>
              <a:srgbClr val="978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1"/>
            <p:cNvSpPr/>
            <p:nvPr/>
          </p:nvSpPr>
          <p:spPr>
            <a:xfrm>
              <a:off x="7942181" y="3334855"/>
              <a:ext cx="446700" cy="385672"/>
            </a:xfrm>
            <a:custGeom>
              <a:avLst/>
              <a:gdLst/>
              <a:ahLst/>
              <a:cxnLst/>
              <a:rect l="l" t="t" r="r" b="b"/>
              <a:pathLst>
                <a:path w="3367" h="2907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3"/>
                    <a:pt x="259" y="1143"/>
                    <a:pt x="1285" y="1352"/>
                  </a:cubicBezTo>
                  <a:cubicBezTo>
                    <a:pt x="2311" y="1561"/>
                    <a:pt x="2876" y="2083"/>
                    <a:pt x="2219" y="2906"/>
                  </a:cubicBezTo>
                  <a:cubicBezTo>
                    <a:pt x="2784" y="2900"/>
                    <a:pt x="3337" y="2519"/>
                    <a:pt x="3349" y="1997"/>
                  </a:cubicBezTo>
                  <a:cubicBezTo>
                    <a:pt x="3366" y="1464"/>
                    <a:pt x="3017" y="1084"/>
                    <a:pt x="2498" y="1084"/>
                  </a:cubicBezTo>
                  <a:cubicBezTo>
                    <a:pt x="2467" y="1084"/>
                    <a:pt x="2435" y="1085"/>
                    <a:pt x="2403" y="1088"/>
                  </a:cubicBezTo>
                  <a:cubicBezTo>
                    <a:pt x="2295" y="1097"/>
                    <a:pt x="2189" y="1102"/>
                    <a:pt x="2085" y="1102"/>
                  </a:cubicBezTo>
                  <a:cubicBezTo>
                    <a:pt x="1358" y="1102"/>
                    <a:pt x="730" y="867"/>
                    <a:pt x="369" y="264"/>
                  </a:cubicBezTo>
                  <a:cubicBezTo>
                    <a:pt x="271" y="92"/>
                    <a:pt x="136" y="13"/>
                    <a:pt x="1" y="0"/>
                  </a:cubicBezTo>
                  <a:close/>
                </a:path>
              </a:pathLst>
            </a:custGeom>
            <a:solidFill>
              <a:srgbClr val="938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1"/>
            <p:cNvSpPr/>
            <p:nvPr/>
          </p:nvSpPr>
          <p:spPr>
            <a:xfrm>
              <a:off x="8126461" y="3469383"/>
              <a:ext cx="260033" cy="220896"/>
            </a:xfrm>
            <a:custGeom>
              <a:avLst/>
              <a:gdLst/>
              <a:ahLst/>
              <a:cxnLst/>
              <a:rect l="l" t="t" r="r" b="b"/>
              <a:pathLst>
                <a:path w="1960" h="1665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609" y="178"/>
                    <a:pt x="959" y="283"/>
                  </a:cubicBezTo>
                  <a:cubicBezTo>
                    <a:pt x="1229" y="362"/>
                    <a:pt x="1462" y="553"/>
                    <a:pt x="1573" y="817"/>
                  </a:cubicBezTo>
                  <a:cubicBezTo>
                    <a:pt x="1665" y="1032"/>
                    <a:pt x="1690" y="1315"/>
                    <a:pt x="1555" y="1665"/>
                  </a:cubicBezTo>
                  <a:cubicBezTo>
                    <a:pt x="1647" y="1603"/>
                    <a:pt x="1727" y="1524"/>
                    <a:pt x="1788" y="1438"/>
                  </a:cubicBezTo>
                  <a:lnTo>
                    <a:pt x="1794" y="1438"/>
                  </a:lnTo>
                  <a:cubicBezTo>
                    <a:pt x="1806" y="1425"/>
                    <a:pt x="1813" y="1407"/>
                    <a:pt x="1825" y="1395"/>
                  </a:cubicBezTo>
                  <a:lnTo>
                    <a:pt x="1831" y="1388"/>
                  </a:lnTo>
                  <a:cubicBezTo>
                    <a:pt x="1837" y="1370"/>
                    <a:pt x="1849" y="1358"/>
                    <a:pt x="1856" y="1339"/>
                  </a:cubicBezTo>
                  <a:cubicBezTo>
                    <a:pt x="1856" y="1339"/>
                    <a:pt x="1862" y="1339"/>
                    <a:pt x="1862" y="1333"/>
                  </a:cubicBezTo>
                  <a:cubicBezTo>
                    <a:pt x="1880" y="1302"/>
                    <a:pt x="1899" y="1266"/>
                    <a:pt x="1911" y="1229"/>
                  </a:cubicBezTo>
                  <a:cubicBezTo>
                    <a:pt x="1911" y="1223"/>
                    <a:pt x="1911" y="1223"/>
                    <a:pt x="1911" y="1223"/>
                  </a:cubicBezTo>
                  <a:cubicBezTo>
                    <a:pt x="1917" y="1204"/>
                    <a:pt x="1923" y="1192"/>
                    <a:pt x="1929" y="1173"/>
                  </a:cubicBezTo>
                  <a:cubicBezTo>
                    <a:pt x="1929" y="1167"/>
                    <a:pt x="1929" y="1161"/>
                    <a:pt x="1935" y="1155"/>
                  </a:cubicBezTo>
                  <a:cubicBezTo>
                    <a:pt x="1935" y="1143"/>
                    <a:pt x="1942" y="1130"/>
                    <a:pt x="1942" y="1118"/>
                  </a:cubicBezTo>
                  <a:cubicBezTo>
                    <a:pt x="1948" y="1112"/>
                    <a:pt x="1948" y="1106"/>
                    <a:pt x="1948" y="1100"/>
                  </a:cubicBezTo>
                  <a:cubicBezTo>
                    <a:pt x="1954" y="1087"/>
                    <a:pt x="1954" y="1075"/>
                    <a:pt x="1954" y="1057"/>
                  </a:cubicBezTo>
                  <a:cubicBezTo>
                    <a:pt x="1954" y="1051"/>
                    <a:pt x="1954" y="1044"/>
                    <a:pt x="1960" y="1038"/>
                  </a:cubicBezTo>
                  <a:cubicBezTo>
                    <a:pt x="1960" y="1020"/>
                    <a:pt x="1960" y="1001"/>
                    <a:pt x="1960" y="983"/>
                  </a:cubicBezTo>
                  <a:cubicBezTo>
                    <a:pt x="1960" y="952"/>
                    <a:pt x="1960" y="922"/>
                    <a:pt x="1960" y="897"/>
                  </a:cubicBezTo>
                  <a:lnTo>
                    <a:pt x="1960" y="885"/>
                  </a:lnTo>
                  <a:cubicBezTo>
                    <a:pt x="1960" y="860"/>
                    <a:pt x="1960" y="829"/>
                    <a:pt x="1954" y="805"/>
                  </a:cubicBezTo>
                  <a:cubicBezTo>
                    <a:pt x="1954" y="805"/>
                    <a:pt x="1954" y="799"/>
                    <a:pt x="1954" y="793"/>
                  </a:cubicBezTo>
                  <a:cubicBezTo>
                    <a:pt x="1948" y="768"/>
                    <a:pt x="1942" y="743"/>
                    <a:pt x="1935" y="719"/>
                  </a:cubicBezTo>
                  <a:cubicBezTo>
                    <a:pt x="1935" y="713"/>
                    <a:pt x="1935" y="713"/>
                    <a:pt x="1935" y="707"/>
                  </a:cubicBezTo>
                  <a:cubicBezTo>
                    <a:pt x="1929" y="682"/>
                    <a:pt x="1923" y="657"/>
                    <a:pt x="1917" y="633"/>
                  </a:cubicBezTo>
                  <a:cubicBezTo>
                    <a:pt x="1911" y="633"/>
                    <a:pt x="1911" y="627"/>
                    <a:pt x="1911" y="627"/>
                  </a:cubicBezTo>
                  <a:cubicBezTo>
                    <a:pt x="1892" y="577"/>
                    <a:pt x="1874" y="528"/>
                    <a:pt x="1849" y="485"/>
                  </a:cubicBezTo>
                  <a:cubicBezTo>
                    <a:pt x="1849" y="479"/>
                    <a:pt x="1849" y="479"/>
                    <a:pt x="1849" y="479"/>
                  </a:cubicBezTo>
                  <a:cubicBezTo>
                    <a:pt x="1837" y="455"/>
                    <a:pt x="1819" y="436"/>
                    <a:pt x="1806" y="418"/>
                  </a:cubicBezTo>
                  <a:lnTo>
                    <a:pt x="1800" y="412"/>
                  </a:lnTo>
                  <a:cubicBezTo>
                    <a:pt x="1788" y="387"/>
                    <a:pt x="1776" y="369"/>
                    <a:pt x="1757" y="350"/>
                  </a:cubicBezTo>
                  <a:cubicBezTo>
                    <a:pt x="1757" y="350"/>
                    <a:pt x="1757" y="350"/>
                    <a:pt x="1751" y="344"/>
                  </a:cubicBezTo>
                  <a:cubicBezTo>
                    <a:pt x="1739" y="326"/>
                    <a:pt x="1720" y="307"/>
                    <a:pt x="1702" y="295"/>
                  </a:cubicBezTo>
                  <a:lnTo>
                    <a:pt x="1702" y="289"/>
                  </a:lnTo>
                  <a:cubicBezTo>
                    <a:pt x="1665" y="258"/>
                    <a:pt x="1622" y="227"/>
                    <a:pt x="1579" y="197"/>
                  </a:cubicBezTo>
                  <a:lnTo>
                    <a:pt x="1573" y="197"/>
                  </a:lnTo>
                  <a:cubicBezTo>
                    <a:pt x="1555" y="184"/>
                    <a:pt x="1530" y="172"/>
                    <a:pt x="1505" y="160"/>
                  </a:cubicBezTo>
                  <a:cubicBezTo>
                    <a:pt x="1481" y="147"/>
                    <a:pt x="1456" y="135"/>
                    <a:pt x="1432" y="129"/>
                  </a:cubicBezTo>
                  <a:lnTo>
                    <a:pt x="1425" y="129"/>
                  </a:lnTo>
                  <a:cubicBezTo>
                    <a:pt x="1327" y="90"/>
                    <a:pt x="1217" y="70"/>
                    <a:pt x="1098" y="70"/>
                  </a:cubicBezTo>
                  <a:cubicBezTo>
                    <a:pt x="1069" y="70"/>
                    <a:pt x="1038" y="71"/>
                    <a:pt x="1008" y="74"/>
                  </a:cubicBezTo>
                  <a:cubicBezTo>
                    <a:pt x="902" y="83"/>
                    <a:pt x="798" y="88"/>
                    <a:pt x="695" y="88"/>
                  </a:cubicBezTo>
                  <a:cubicBezTo>
                    <a:pt x="451" y="88"/>
                    <a:pt x="216" y="61"/>
                    <a:pt x="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1"/>
            <p:cNvSpPr/>
            <p:nvPr/>
          </p:nvSpPr>
          <p:spPr>
            <a:xfrm>
              <a:off x="7888184" y="3416580"/>
              <a:ext cx="106269" cy="114362"/>
            </a:xfrm>
            <a:custGeom>
              <a:avLst/>
              <a:gdLst/>
              <a:ahLst/>
              <a:cxnLst/>
              <a:rect l="l" t="t" r="r" b="b"/>
              <a:pathLst>
                <a:path w="801" h="862" extrusionOk="0">
                  <a:moveTo>
                    <a:pt x="152" y="0"/>
                  </a:moveTo>
                  <a:cubicBezTo>
                    <a:pt x="135" y="0"/>
                    <a:pt x="118" y="6"/>
                    <a:pt x="101" y="17"/>
                  </a:cubicBezTo>
                  <a:cubicBezTo>
                    <a:pt x="0" y="89"/>
                    <a:pt x="363" y="861"/>
                    <a:pt x="588" y="861"/>
                  </a:cubicBezTo>
                  <a:cubicBezTo>
                    <a:pt x="612" y="861"/>
                    <a:pt x="634" y="853"/>
                    <a:pt x="653" y="834"/>
                  </a:cubicBezTo>
                  <a:cubicBezTo>
                    <a:pt x="801" y="699"/>
                    <a:pt x="543" y="619"/>
                    <a:pt x="432" y="373"/>
                  </a:cubicBezTo>
                  <a:cubicBezTo>
                    <a:pt x="339" y="161"/>
                    <a:pt x="245" y="0"/>
                    <a:pt x="152" y="0"/>
                  </a:cubicBezTo>
                  <a:close/>
                </a:path>
              </a:pathLst>
            </a:custGeom>
            <a:solidFill>
              <a:srgbClr val="BFB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1"/>
            <p:cNvSpPr/>
            <p:nvPr/>
          </p:nvSpPr>
          <p:spPr>
            <a:xfrm>
              <a:off x="7871335" y="3324639"/>
              <a:ext cx="116617" cy="94328"/>
            </a:xfrm>
            <a:custGeom>
              <a:avLst/>
              <a:gdLst/>
              <a:ahLst/>
              <a:cxnLst/>
              <a:rect l="l" t="t" r="r" b="b"/>
              <a:pathLst>
                <a:path w="879" h="711" extrusionOk="0">
                  <a:moveTo>
                    <a:pt x="511" y="1"/>
                  </a:moveTo>
                  <a:cubicBezTo>
                    <a:pt x="441" y="1"/>
                    <a:pt x="355" y="24"/>
                    <a:pt x="246" y="83"/>
                  </a:cubicBezTo>
                  <a:cubicBezTo>
                    <a:pt x="6" y="212"/>
                    <a:pt x="19" y="397"/>
                    <a:pt x="13" y="428"/>
                  </a:cubicBezTo>
                  <a:cubicBezTo>
                    <a:pt x="0" y="464"/>
                    <a:pt x="49" y="655"/>
                    <a:pt x="13" y="710"/>
                  </a:cubicBezTo>
                  <a:cubicBezTo>
                    <a:pt x="13" y="710"/>
                    <a:pt x="185" y="538"/>
                    <a:pt x="191" y="354"/>
                  </a:cubicBezTo>
                  <a:cubicBezTo>
                    <a:pt x="191" y="354"/>
                    <a:pt x="314" y="471"/>
                    <a:pt x="443" y="501"/>
                  </a:cubicBezTo>
                  <a:cubicBezTo>
                    <a:pt x="424" y="384"/>
                    <a:pt x="492" y="194"/>
                    <a:pt x="492" y="194"/>
                  </a:cubicBezTo>
                  <a:cubicBezTo>
                    <a:pt x="492" y="194"/>
                    <a:pt x="632" y="290"/>
                    <a:pt x="767" y="290"/>
                  </a:cubicBezTo>
                  <a:cubicBezTo>
                    <a:pt x="806" y="290"/>
                    <a:pt x="844" y="282"/>
                    <a:pt x="879" y="262"/>
                  </a:cubicBezTo>
                  <a:cubicBezTo>
                    <a:pt x="787" y="211"/>
                    <a:pt x="722" y="1"/>
                    <a:pt x="511" y="1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1"/>
            <p:cNvSpPr/>
            <p:nvPr/>
          </p:nvSpPr>
          <p:spPr>
            <a:xfrm>
              <a:off x="7915382" y="3324374"/>
              <a:ext cx="72570" cy="39138"/>
            </a:xfrm>
            <a:custGeom>
              <a:avLst/>
              <a:gdLst/>
              <a:ahLst/>
              <a:cxnLst/>
              <a:rect l="l" t="t" r="r" b="b"/>
              <a:pathLst>
                <a:path w="547" h="295" extrusionOk="0">
                  <a:moveTo>
                    <a:pt x="177" y="1"/>
                  </a:moveTo>
                  <a:cubicBezTo>
                    <a:pt x="127" y="1"/>
                    <a:pt x="69" y="13"/>
                    <a:pt x="0" y="42"/>
                  </a:cubicBezTo>
                  <a:cubicBezTo>
                    <a:pt x="3" y="42"/>
                    <a:pt x="7" y="42"/>
                    <a:pt x="10" y="42"/>
                  </a:cubicBezTo>
                  <a:cubicBezTo>
                    <a:pt x="172" y="42"/>
                    <a:pt x="322" y="186"/>
                    <a:pt x="430" y="294"/>
                  </a:cubicBezTo>
                  <a:cubicBezTo>
                    <a:pt x="473" y="294"/>
                    <a:pt x="510" y="282"/>
                    <a:pt x="547" y="264"/>
                  </a:cubicBezTo>
                  <a:cubicBezTo>
                    <a:pt x="453" y="214"/>
                    <a:pt x="386" y="1"/>
                    <a:pt x="177" y="1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1"/>
            <p:cNvSpPr/>
            <p:nvPr/>
          </p:nvSpPr>
          <p:spPr>
            <a:xfrm>
              <a:off x="7920158" y="3342152"/>
              <a:ext cx="16451" cy="49088"/>
            </a:xfrm>
            <a:custGeom>
              <a:avLst/>
              <a:gdLst/>
              <a:ahLst/>
              <a:cxnLst/>
              <a:rect l="l" t="t" r="r" b="b"/>
              <a:pathLst>
                <a:path w="124" h="370" extrusionOk="0">
                  <a:moveTo>
                    <a:pt x="32" y="1"/>
                  </a:moveTo>
                  <a:lnTo>
                    <a:pt x="32" y="1"/>
                  </a:lnTo>
                  <a:cubicBezTo>
                    <a:pt x="32" y="1"/>
                    <a:pt x="1" y="216"/>
                    <a:pt x="75" y="369"/>
                  </a:cubicBezTo>
                  <a:cubicBezTo>
                    <a:pt x="56" y="252"/>
                    <a:pt x="124" y="62"/>
                    <a:pt x="124" y="62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1"/>
            <p:cNvSpPr/>
            <p:nvPr/>
          </p:nvSpPr>
          <p:spPr>
            <a:xfrm>
              <a:off x="7867222" y="3248486"/>
              <a:ext cx="46567" cy="92206"/>
            </a:xfrm>
            <a:custGeom>
              <a:avLst/>
              <a:gdLst/>
              <a:ahLst/>
              <a:cxnLst/>
              <a:rect l="l" t="t" r="r" b="b"/>
              <a:pathLst>
                <a:path w="351" h="695" extrusionOk="0">
                  <a:moveTo>
                    <a:pt x="185" y="0"/>
                  </a:moveTo>
                  <a:lnTo>
                    <a:pt x="1" y="31"/>
                  </a:lnTo>
                  <a:cubicBezTo>
                    <a:pt x="50" y="283"/>
                    <a:pt x="277" y="694"/>
                    <a:pt x="277" y="694"/>
                  </a:cubicBezTo>
                  <a:lnTo>
                    <a:pt x="351" y="651"/>
                  </a:lnTo>
                  <a:cubicBezTo>
                    <a:pt x="203" y="363"/>
                    <a:pt x="185" y="0"/>
                    <a:pt x="185" y="0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1"/>
            <p:cNvSpPr/>
            <p:nvPr/>
          </p:nvSpPr>
          <p:spPr>
            <a:xfrm>
              <a:off x="7878632" y="3248486"/>
              <a:ext cx="35158" cy="89685"/>
            </a:xfrm>
            <a:custGeom>
              <a:avLst/>
              <a:gdLst/>
              <a:ahLst/>
              <a:cxnLst/>
              <a:rect l="l" t="t" r="r" b="b"/>
              <a:pathLst>
                <a:path w="265" h="676" extrusionOk="0">
                  <a:moveTo>
                    <a:pt x="99" y="0"/>
                  </a:moveTo>
                  <a:lnTo>
                    <a:pt x="1" y="19"/>
                  </a:lnTo>
                  <a:cubicBezTo>
                    <a:pt x="1" y="19"/>
                    <a:pt x="31" y="320"/>
                    <a:pt x="228" y="676"/>
                  </a:cubicBezTo>
                  <a:lnTo>
                    <a:pt x="265" y="651"/>
                  </a:lnTo>
                  <a:cubicBezTo>
                    <a:pt x="117" y="363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1"/>
            <p:cNvSpPr/>
            <p:nvPr/>
          </p:nvSpPr>
          <p:spPr>
            <a:xfrm>
              <a:off x="7709874" y="3313893"/>
              <a:ext cx="438740" cy="568226"/>
            </a:xfrm>
            <a:custGeom>
              <a:avLst/>
              <a:gdLst/>
              <a:ahLst/>
              <a:cxnLst/>
              <a:rect l="l" t="t" r="r" b="b"/>
              <a:pathLst>
                <a:path w="3307" h="4283" extrusionOk="0">
                  <a:moveTo>
                    <a:pt x="737" y="0"/>
                  </a:moveTo>
                  <a:cubicBezTo>
                    <a:pt x="713" y="0"/>
                    <a:pt x="689" y="2"/>
                    <a:pt x="664" y="5"/>
                  </a:cubicBezTo>
                  <a:cubicBezTo>
                    <a:pt x="283" y="60"/>
                    <a:pt x="216" y="367"/>
                    <a:pt x="167" y="754"/>
                  </a:cubicBezTo>
                  <a:cubicBezTo>
                    <a:pt x="1" y="2008"/>
                    <a:pt x="253" y="3181"/>
                    <a:pt x="1230" y="3961"/>
                  </a:cubicBezTo>
                  <a:cubicBezTo>
                    <a:pt x="1490" y="4171"/>
                    <a:pt x="1823" y="4282"/>
                    <a:pt x="2137" y="4282"/>
                  </a:cubicBezTo>
                  <a:cubicBezTo>
                    <a:pt x="2467" y="4282"/>
                    <a:pt x="2776" y="4158"/>
                    <a:pt x="2956" y="3894"/>
                  </a:cubicBezTo>
                  <a:cubicBezTo>
                    <a:pt x="3306" y="3384"/>
                    <a:pt x="3165" y="2794"/>
                    <a:pt x="2612" y="2505"/>
                  </a:cubicBezTo>
                  <a:cubicBezTo>
                    <a:pt x="1776" y="2069"/>
                    <a:pt x="1199" y="1430"/>
                    <a:pt x="1223" y="564"/>
                  </a:cubicBezTo>
                  <a:cubicBezTo>
                    <a:pt x="1229" y="186"/>
                    <a:pt x="1002" y="0"/>
                    <a:pt x="737" y="0"/>
                  </a:cubicBezTo>
                  <a:close/>
                </a:path>
              </a:pathLst>
            </a:custGeom>
            <a:solidFill>
              <a:srgbClr val="9786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1"/>
            <p:cNvSpPr/>
            <p:nvPr/>
          </p:nvSpPr>
          <p:spPr>
            <a:xfrm>
              <a:off x="7790671" y="3326629"/>
              <a:ext cx="357944" cy="555357"/>
            </a:xfrm>
            <a:custGeom>
              <a:avLst/>
              <a:gdLst/>
              <a:ahLst/>
              <a:cxnLst/>
              <a:rect l="l" t="t" r="r" b="b"/>
              <a:pathLst>
                <a:path w="2698" h="4186" extrusionOk="0">
                  <a:moveTo>
                    <a:pt x="430" y="1"/>
                  </a:moveTo>
                  <a:cubicBezTo>
                    <a:pt x="424" y="19"/>
                    <a:pt x="0" y="1205"/>
                    <a:pt x="823" y="1998"/>
                  </a:cubicBezTo>
                  <a:cubicBezTo>
                    <a:pt x="1647" y="2790"/>
                    <a:pt x="1862" y="3595"/>
                    <a:pt x="768" y="3970"/>
                  </a:cubicBezTo>
                  <a:cubicBezTo>
                    <a:pt x="1001" y="4111"/>
                    <a:pt x="1270" y="4186"/>
                    <a:pt x="1526" y="4186"/>
                  </a:cubicBezTo>
                  <a:cubicBezTo>
                    <a:pt x="1857" y="4186"/>
                    <a:pt x="2167" y="4061"/>
                    <a:pt x="2347" y="3798"/>
                  </a:cubicBezTo>
                  <a:cubicBezTo>
                    <a:pt x="2697" y="3288"/>
                    <a:pt x="2556" y="2698"/>
                    <a:pt x="2003" y="2409"/>
                  </a:cubicBezTo>
                  <a:cubicBezTo>
                    <a:pt x="1173" y="1973"/>
                    <a:pt x="590" y="1334"/>
                    <a:pt x="614" y="468"/>
                  </a:cubicBezTo>
                  <a:cubicBezTo>
                    <a:pt x="621" y="247"/>
                    <a:pt x="547" y="93"/>
                    <a:pt x="430" y="1"/>
                  </a:cubicBezTo>
                  <a:close/>
                </a:path>
              </a:pathLst>
            </a:custGeom>
            <a:solidFill>
              <a:srgbClr val="938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7938997" y="3558935"/>
              <a:ext cx="188391" cy="322919"/>
            </a:xfrm>
            <a:custGeom>
              <a:avLst/>
              <a:gdLst/>
              <a:ahLst/>
              <a:cxnLst/>
              <a:rect l="l" t="t" r="r" b="b"/>
              <a:pathLst>
                <a:path w="1420" h="2434" extrusionOk="0">
                  <a:moveTo>
                    <a:pt x="0" y="1"/>
                  </a:moveTo>
                  <a:cubicBezTo>
                    <a:pt x="1" y="1"/>
                    <a:pt x="455" y="523"/>
                    <a:pt x="713" y="818"/>
                  </a:cubicBezTo>
                  <a:cubicBezTo>
                    <a:pt x="922" y="1051"/>
                    <a:pt x="1020" y="1359"/>
                    <a:pt x="971" y="1666"/>
                  </a:cubicBezTo>
                  <a:cubicBezTo>
                    <a:pt x="928" y="1918"/>
                    <a:pt x="787" y="2188"/>
                    <a:pt x="455" y="2434"/>
                  </a:cubicBezTo>
                  <a:cubicBezTo>
                    <a:pt x="578" y="2434"/>
                    <a:pt x="694" y="2409"/>
                    <a:pt x="805" y="2366"/>
                  </a:cubicBezTo>
                  <a:lnTo>
                    <a:pt x="811" y="2366"/>
                  </a:lnTo>
                  <a:cubicBezTo>
                    <a:pt x="830" y="2360"/>
                    <a:pt x="848" y="2354"/>
                    <a:pt x="866" y="2348"/>
                  </a:cubicBezTo>
                  <a:cubicBezTo>
                    <a:pt x="866" y="2341"/>
                    <a:pt x="873" y="2341"/>
                    <a:pt x="873" y="2341"/>
                  </a:cubicBezTo>
                  <a:cubicBezTo>
                    <a:pt x="891" y="2335"/>
                    <a:pt x="909" y="2323"/>
                    <a:pt x="922" y="2317"/>
                  </a:cubicBezTo>
                  <a:cubicBezTo>
                    <a:pt x="928" y="2317"/>
                    <a:pt x="928" y="2311"/>
                    <a:pt x="934" y="2311"/>
                  </a:cubicBezTo>
                  <a:cubicBezTo>
                    <a:pt x="971" y="2292"/>
                    <a:pt x="1008" y="2268"/>
                    <a:pt x="1045" y="2243"/>
                  </a:cubicBezTo>
                  <a:cubicBezTo>
                    <a:pt x="1045" y="2243"/>
                    <a:pt x="1045" y="2237"/>
                    <a:pt x="1045" y="2237"/>
                  </a:cubicBezTo>
                  <a:cubicBezTo>
                    <a:pt x="1063" y="2225"/>
                    <a:pt x="1075" y="2219"/>
                    <a:pt x="1088" y="2200"/>
                  </a:cubicBezTo>
                  <a:cubicBezTo>
                    <a:pt x="1094" y="2200"/>
                    <a:pt x="1100" y="2194"/>
                    <a:pt x="1100" y="2194"/>
                  </a:cubicBezTo>
                  <a:cubicBezTo>
                    <a:pt x="1112" y="2182"/>
                    <a:pt x="1124" y="2169"/>
                    <a:pt x="1137" y="2157"/>
                  </a:cubicBezTo>
                  <a:cubicBezTo>
                    <a:pt x="1137" y="2157"/>
                    <a:pt x="1143" y="2151"/>
                    <a:pt x="1149" y="2145"/>
                  </a:cubicBezTo>
                  <a:cubicBezTo>
                    <a:pt x="1161" y="2133"/>
                    <a:pt x="1167" y="2126"/>
                    <a:pt x="1180" y="2114"/>
                  </a:cubicBezTo>
                  <a:cubicBezTo>
                    <a:pt x="1180" y="2108"/>
                    <a:pt x="1186" y="2102"/>
                    <a:pt x="1192" y="2096"/>
                  </a:cubicBezTo>
                  <a:cubicBezTo>
                    <a:pt x="1204" y="2083"/>
                    <a:pt x="1217" y="2065"/>
                    <a:pt x="1229" y="2047"/>
                  </a:cubicBezTo>
                  <a:cubicBezTo>
                    <a:pt x="1247" y="2022"/>
                    <a:pt x="1266" y="1991"/>
                    <a:pt x="1278" y="1967"/>
                  </a:cubicBezTo>
                  <a:cubicBezTo>
                    <a:pt x="1278" y="1961"/>
                    <a:pt x="1284" y="1961"/>
                    <a:pt x="1284" y="1954"/>
                  </a:cubicBezTo>
                  <a:cubicBezTo>
                    <a:pt x="1296" y="1930"/>
                    <a:pt x="1315" y="1905"/>
                    <a:pt x="1321" y="1881"/>
                  </a:cubicBezTo>
                  <a:cubicBezTo>
                    <a:pt x="1327" y="1875"/>
                    <a:pt x="1327" y="1868"/>
                    <a:pt x="1327" y="1862"/>
                  </a:cubicBezTo>
                  <a:cubicBezTo>
                    <a:pt x="1339" y="1838"/>
                    <a:pt x="1352" y="1813"/>
                    <a:pt x="1364" y="1789"/>
                  </a:cubicBezTo>
                  <a:cubicBezTo>
                    <a:pt x="1364" y="1782"/>
                    <a:pt x="1364" y="1782"/>
                    <a:pt x="1364" y="1776"/>
                  </a:cubicBezTo>
                  <a:cubicBezTo>
                    <a:pt x="1376" y="1752"/>
                    <a:pt x="1382" y="1721"/>
                    <a:pt x="1389" y="1696"/>
                  </a:cubicBezTo>
                  <a:cubicBezTo>
                    <a:pt x="1389" y="1690"/>
                    <a:pt x="1389" y="1690"/>
                    <a:pt x="1389" y="1690"/>
                  </a:cubicBezTo>
                  <a:cubicBezTo>
                    <a:pt x="1407" y="1629"/>
                    <a:pt x="1413" y="1574"/>
                    <a:pt x="1419" y="1518"/>
                  </a:cubicBezTo>
                  <a:cubicBezTo>
                    <a:pt x="1419" y="1518"/>
                    <a:pt x="1419" y="1518"/>
                    <a:pt x="1419" y="1512"/>
                  </a:cubicBezTo>
                  <a:cubicBezTo>
                    <a:pt x="1419" y="1488"/>
                    <a:pt x="1419" y="1463"/>
                    <a:pt x="1419" y="1432"/>
                  </a:cubicBezTo>
                  <a:cubicBezTo>
                    <a:pt x="1419" y="1432"/>
                    <a:pt x="1419" y="1426"/>
                    <a:pt x="1419" y="1426"/>
                  </a:cubicBezTo>
                  <a:cubicBezTo>
                    <a:pt x="1413" y="1402"/>
                    <a:pt x="1413" y="1371"/>
                    <a:pt x="1407" y="1346"/>
                  </a:cubicBezTo>
                  <a:cubicBezTo>
                    <a:pt x="1407" y="1346"/>
                    <a:pt x="1407" y="1340"/>
                    <a:pt x="1407" y="1340"/>
                  </a:cubicBezTo>
                  <a:cubicBezTo>
                    <a:pt x="1407" y="1316"/>
                    <a:pt x="1401" y="1285"/>
                    <a:pt x="1389" y="1260"/>
                  </a:cubicBezTo>
                  <a:cubicBezTo>
                    <a:pt x="1376" y="1205"/>
                    <a:pt x="1358" y="1150"/>
                    <a:pt x="1333" y="1100"/>
                  </a:cubicBezTo>
                  <a:cubicBezTo>
                    <a:pt x="1321" y="1070"/>
                    <a:pt x="1303" y="1045"/>
                    <a:pt x="1290" y="1027"/>
                  </a:cubicBezTo>
                  <a:cubicBezTo>
                    <a:pt x="1290" y="1021"/>
                    <a:pt x="1290" y="1021"/>
                    <a:pt x="1290" y="1021"/>
                  </a:cubicBezTo>
                  <a:cubicBezTo>
                    <a:pt x="1272" y="996"/>
                    <a:pt x="1260" y="971"/>
                    <a:pt x="1241" y="947"/>
                  </a:cubicBezTo>
                  <a:cubicBezTo>
                    <a:pt x="1149" y="836"/>
                    <a:pt x="1032" y="732"/>
                    <a:pt x="885" y="658"/>
                  </a:cubicBezTo>
                  <a:cubicBezTo>
                    <a:pt x="535" y="474"/>
                    <a:pt x="234" y="259"/>
                    <a:pt x="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7724733" y="3381289"/>
              <a:ext cx="69254" cy="142222"/>
            </a:xfrm>
            <a:custGeom>
              <a:avLst/>
              <a:gdLst/>
              <a:ahLst/>
              <a:cxnLst/>
              <a:rect l="l" t="t" r="r" b="b"/>
              <a:pathLst>
                <a:path w="522" h="1072" extrusionOk="0">
                  <a:moveTo>
                    <a:pt x="275" y="0"/>
                  </a:moveTo>
                  <a:cubicBezTo>
                    <a:pt x="274" y="0"/>
                    <a:pt x="272" y="0"/>
                    <a:pt x="270" y="1"/>
                  </a:cubicBezTo>
                  <a:cubicBezTo>
                    <a:pt x="126" y="6"/>
                    <a:pt x="0" y="1072"/>
                    <a:pt x="283" y="1072"/>
                  </a:cubicBezTo>
                  <a:cubicBezTo>
                    <a:pt x="290" y="1072"/>
                    <a:pt x="298" y="1071"/>
                    <a:pt x="307" y="1069"/>
                  </a:cubicBezTo>
                  <a:cubicBezTo>
                    <a:pt x="522" y="1033"/>
                    <a:pt x="325" y="811"/>
                    <a:pt x="374" y="517"/>
                  </a:cubicBezTo>
                  <a:cubicBezTo>
                    <a:pt x="417" y="232"/>
                    <a:pt x="417" y="0"/>
                    <a:pt x="275" y="0"/>
                  </a:cubicBezTo>
                  <a:close/>
                </a:path>
              </a:pathLst>
            </a:custGeom>
            <a:solidFill>
              <a:srgbClr val="BFB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7734418" y="3305269"/>
              <a:ext cx="149254" cy="71244"/>
            </a:xfrm>
            <a:custGeom>
              <a:avLst/>
              <a:gdLst/>
              <a:ahLst/>
              <a:cxnLst/>
              <a:rect l="l" t="t" r="r" b="b"/>
              <a:pathLst>
                <a:path w="1125" h="537" extrusionOk="0">
                  <a:moveTo>
                    <a:pt x="541" y="1"/>
                  </a:moveTo>
                  <a:cubicBezTo>
                    <a:pt x="279" y="1"/>
                    <a:pt x="189" y="157"/>
                    <a:pt x="160" y="186"/>
                  </a:cubicBezTo>
                  <a:cubicBezTo>
                    <a:pt x="135" y="211"/>
                    <a:pt x="68" y="414"/>
                    <a:pt x="0" y="444"/>
                  </a:cubicBezTo>
                  <a:cubicBezTo>
                    <a:pt x="0" y="444"/>
                    <a:pt x="264" y="383"/>
                    <a:pt x="375" y="223"/>
                  </a:cubicBezTo>
                  <a:cubicBezTo>
                    <a:pt x="375" y="223"/>
                    <a:pt x="412" y="401"/>
                    <a:pt x="516" y="506"/>
                  </a:cubicBezTo>
                  <a:cubicBezTo>
                    <a:pt x="572" y="389"/>
                    <a:pt x="744" y="248"/>
                    <a:pt x="744" y="248"/>
                  </a:cubicBezTo>
                  <a:cubicBezTo>
                    <a:pt x="744" y="248"/>
                    <a:pt x="866" y="530"/>
                    <a:pt x="1063" y="537"/>
                  </a:cubicBezTo>
                  <a:cubicBezTo>
                    <a:pt x="983" y="408"/>
                    <a:pt x="1124" y="39"/>
                    <a:pt x="584" y="2"/>
                  </a:cubicBezTo>
                  <a:cubicBezTo>
                    <a:pt x="569" y="1"/>
                    <a:pt x="554" y="1"/>
                    <a:pt x="541" y="1"/>
                  </a:cubicBez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7824900" y="3307127"/>
              <a:ext cx="56252" cy="69386"/>
            </a:xfrm>
            <a:custGeom>
              <a:avLst/>
              <a:gdLst/>
              <a:ahLst/>
              <a:cxnLst/>
              <a:rect l="l" t="t" r="r" b="b"/>
              <a:pathLst>
                <a:path w="424" h="523" extrusionOk="0">
                  <a:moveTo>
                    <a:pt x="0" y="0"/>
                  </a:moveTo>
                  <a:lnTo>
                    <a:pt x="0" y="0"/>
                  </a:lnTo>
                  <a:cubicBezTo>
                    <a:pt x="160" y="86"/>
                    <a:pt x="215" y="314"/>
                    <a:pt x="258" y="480"/>
                  </a:cubicBezTo>
                  <a:cubicBezTo>
                    <a:pt x="295" y="504"/>
                    <a:pt x="332" y="523"/>
                    <a:pt x="381" y="523"/>
                  </a:cubicBezTo>
                  <a:cubicBezTo>
                    <a:pt x="307" y="400"/>
                    <a:pt x="424" y="68"/>
                    <a:pt x="0" y="0"/>
                  </a:cubicBez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7802877" y="3323445"/>
              <a:ext cx="30249" cy="48955"/>
            </a:xfrm>
            <a:custGeom>
              <a:avLst/>
              <a:gdLst/>
              <a:ahLst/>
              <a:cxnLst/>
              <a:rect l="l" t="t" r="r" b="b"/>
              <a:pathLst>
                <a:path w="228" h="369" extrusionOk="0">
                  <a:moveTo>
                    <a:pt x="185" y="0"/>
                  </a:moveTo>
                  <a:cubicBezTo>
                    <a:pt x="178" y="0"/>
                    <a:pt x="19" y="178"/>
                    <a:pt x="0" y="369"/>
                  </a:cubicBezTo>
                  <a:cubicBezTo>
                    <a:pt x="56" y="252"/>
                    <a:pt x="228" y="111"/>
                    <a:pt x="228" y="111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7808582" y="3207624"/>
              <a:ext cx="42454" cy="103748"/>
            </a:xfrm>
            <a:custGeom>
              <a:avLst/>
              <a:gdLst/>
              <a:ahLst/>
              <a:cxnLst/>
              <a:rect l="l" t="t" r="r" b="b"/>
              <a:pathLst>
                <a:path w="320" h="782" extrusionOk="0">
                  <a:moveTo>
                    <a:pt x="135" y="1"/>
                  </a:moveTo>
                  <a:cubicBezTo>
                    <a:pt x="31" y="265"/>
                    <a:pt x="0" y="775"/>
                    <a:pt x="0" y="775"/>
                  </a:cubicBezTo>
                  <a:lnTo>
                    <a:pt x="92" y="781"/>
                  </a:lnTo>
                  <a:cubicBezTo>
                    <a:pt x="129" y="425"/>
                    <a:pt x="320" y="81"/>
                    <a:pt x="320" y="81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B4E7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7815082" y="3212532"/>
              <a:ext cx="35954" cy="98839"/>
            </a:xfrm>
            <a:custGeom>
              <a:avLst/>
              <a:gdLst/>
              <a:ahLst/>
              <a:cxnLst/>
              <a:rect l="l" t="t" r="r" b="b"/>
              <a:pathLst>
                <a:path w="271" h="745" extrusionOk="0">
                  <a:moveTo>
                    <a:pt x="172" y="1"/>
                  </a:moveTo>
                  <a:cubicBezTo>
                    <a:pt x="172" y="1"/>
                    <a:pt x="25" y="296"/>
                    <a:pt x="0" y="738"/>
                  </a:cubicBezTo>
                  <a:lnTo>
                    <a:pt x="43" y="744"/>
                  </a:lnTo>
                  <a:cubicBezTo>
                    <a:pt x="80" y="388"/>
                    <a:pt x="271" y="44"/>
                    <a:pt x="271" y="44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ABE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21"/>
          <p:cNvGrpSpPr/>
          <p:nvPr/>
        </p:nvGrpSpPr>
        <p:grpSpPr>
          <a:xfrm>
            <a:off x="2755492" y="2111376"/>
            <a:ext cx="1554356" cy="196321"/>
            <a:chOff x="4144124" y="1716400"/>
            <a:chExt cx="1997887" cy="223549"/>
          </a:xfrm>
        </p:grpSpPr>
        <p:sp>
          <p:nvSpPr>
            <p:cNvPr id="1407" name="Google Shape;1407;p21"/>
            <p:cNvSpPr/>
            <p:nvPr/>
          </p:nvSpPr>
          <p:spPr>
            <a:xfrm flipH="1">
              <a:off x="4144134" y="1716400"/>
              <a:ext cx="1997878" cy="223549"/>
            </a:xfrm>
            <a:custGeom>
              <a:avLst/>
              <a:gdLst/>
              <a:ahLst/>
              <a:cxnLst/>
              <a:rect l="l" t="t" r="r" b="b"/>
              <a:pathLst>
                <a:path w="15059" h="1685" extrusionOk="0">
                  <a:moveTo>
                    <a:pt x="1" y="1"/>
                  </a:moveTo>
                  <a:lnTo>
                    <a:pt x="1" y="1684"/>
                  </a:lnTo>
                  <a:lnTo>
                    <a:pt x="15058" y="1684"/>
                  </a:lnTo>
                  <a:lnTo>
                    <a:pt x="150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1"/>
            <p:cNvSpPr/>
            <p:nvPr/>
          </p:nvSpPr>
          <p:spPr>
            <a:xfrm flipH="1">
              <a:off x="4144124" y="1716400"/>
              <a:ext cx="1593849" cy="223549"/>
            </a:xfrm>
            <a:custGeom>
              <a:avLst/>
              <a:gdLst/>
              <a:ahLst/>
              <a:cxnLst/>
              <a:rect l="l" t="t" r="r" b="b"/>
              <a:pathLst>
                <a:path w="8694" h="1685" extrusionOk="0">
                  <a:moveTo>
                    <a:pt x="0" y="1"/>
                  </a:moveTo>
                  <a:lnTo>
                    <a:pt x="0" y="1684"/>
                  </a:lnTo>
                  <a:lnTo>
                    <a:pt x="8693" y="1684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" name="Google Shape;1409;p21"/>
          <p:cNvGrpSpPr/>
          <p:nvPr/>
        </p:nvGrpSpPr>
        <p:grpSpPr>
          <a:xfrm>
            <a:off x="2780364" y="1512283"/>
            <a:ext cx="692310" cy="486900"/>
            <a:chOff x="4172647" y="1034208"/>
            <a:chExt cx="788328" cy="554429"/>
          </a:xfrm>
        </p:grpSpPr>
        <p:sp>
          <p:nvSpPr>
            <p:cNvPr id="1410" name="Google Shape;1410;p21"/>
            <p:cNvSpPr/>
            <p:nvPr/>
          </p:nvSpPr>
          <p:spPr>
            <a:xfrm flipH="1">
              <a:off x="4558189" y="1268902"/>
              <a:ext cx="402786" cy="319735"/>
            </a:xfrm>
            <a:custGeom>
              <a:avLst/>
              <a:gdLst/>
              <a:ahLst/>
              <a:cxnLst/>
              <a:rect l="l" t="t" r="r" b="b"/>
              <a:pathLst>
                <a:path w="3036" h="2410" extrusionOk="0">
                  <a:moveTo>
                    <a:pt x="1274" y="0"/>
                  </a:moveTo>
                  <a:cubicBezTo>
                    <a:pt x="979" y="0"/>
                    <a:pt x="581" y="67"/>
                    <a:pt x="363" y="615"/>
                  </a:cubicBezTo>
                  <a:cubicBezTo>
                    <a:pt x="1" y="1512"/>
                    <a:pt x="719" y="2409"/>
                    <a:pt x="1518" y="2409"/>
                  </a:cubicBezTo>
                  <a:cubicBezTo>
                    <a:pt x="2415" y="2409"/>
                    <a:pt x="3035" y="1512"/>
                    <a:pt x="2679" y="615"/>
                  </a:cubicBezTo>
                  <a:cubicBezTo>
                    <a:pt x="2456" y="67"/>
                    <a:pt x="2054" y="0"/>
                    <a:pt x="1759" y="0"/>
                  </a:cubicBezTo>
                  <a:cubicBezTo>
                    <a:pt x="1664" y="0"/>
                    <a:pt x="1581" y="7"/>
                    <a:pt x="1518" y="7"/>
                  </a:cubicBezTo>
                  <a:cubicBezTo>
                    <a:pt x="1454" y="7"/>
                    <a:pt x="1369" y="0"/>
                    <a:pt x="1274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1"/>
            <p:cNvSpPr/>
            <p:nvPr/>
          </p:nvSpPr>
          <p:spPr>
            <a:xfrm flipH="1">
              <a:off x="4701604" y="1245287"/>
              <a:ext cx="123250" cy="69519"/>
            </a:xfrm>
            <a:custGeom>
              <a:avLst/>
              <a:gdLst/>
              <a:ahLst/>
              <a:cxnLst/>
              <a:rect l="l" t="t" r="r" b="b"/>
              <a:pathLst>
                <a:path w="929" h="524" extrusionOk="0">
                  <a:moveTo>
                    <a:pt x="271" y="1"/>
                  </a:moveTo>
                  <a:cubicBezTo>
                    <a:pt x="271" y="1"/>
                    <a:pt x="314" y="32"/>
                    <a:pt x="326" y="99"/>
                  </a:cubicBezTo>
                  <a:cubicBezTo>
                    <a:pt x="252" y="99"/>
                    <a:pt x="160" y="105"/>
                    <a:pt x="13" y="130"/>
                  </a:cubicBezTo>
                  <a:cubicBezTo>
                    <a:pt x="13" y="130"/>
                    <a:pt x="148" y="154"/>
                    <a:pt x="216" y="222"/>
                  </a:cubicBezTo>
                  <a:cubicBezTo>
                    <a:pt x="216" y="222"/>
                    <a:pt x="74" y="277"/>
                    <a:pt x="0" y="376"/>
                  </a:cubicBezTo>
                  <a:cubicBezTo>
                    <a:pt x="0" y="376"/>
                    <a:pt x="197" y="333"/>
                    <a:pt x="338" y="320"/>
                  </a:cubicBezTo>
                  <a:cubicBezTo>
                    <a:pt x="338" y="320"/>
                    <a:pt x="474" y="388"/>
                    <a:pt x="486" y="523"/>
                  </a:cubicBezTo>
                  <a:cubicBezTo>
                    <a:pt x="486" y="523"/>
                    <a:pt x="603" y="425"/>
                    <a:pt x="603" y="339"/>
                  </a:cubicBezTo>
                  <a:cubicBezTo>
                    <a:pt x="603" y="339"/>
                    <a:pt x="605" y="339"/>
                    <a:pt x="610" y="339"/>
                  </a:cubicBezTo>
                  <a:cubicBezTo>
                    <a:pt x="636" y="339"/>
                    <a:pt x="721" y="343"/>
                    <a:pt x="824" y="394"/>
                  </a:cubicBezTo>
                  <a:cubicBezTo>
                    <a:pt x="824" y="394"/>
                    <a:pt x="811" y="290"/>
                    <a:pt x="701" y="234"/>
                  </a:cubicBezTo>
                  <a:cubicBezTo>
                    <a:pt x="701" y="234"/>
                    <a:pt x="803" y="160"/>
                    <a:pt x="915" y="160"/>
                  </a:cubicBezTo>
                  <a:cubicBezTo>
                    <a:pt x="920" y="160"/>
                    <a:pt x="924" y="160"/>
                    <a:pt x="928" y="161"/>
                  </a:cubicBezTo>
                  <a:cubicBezTo>
                    <a:pt x="928" y="161"/>
                    <a:pt x="748" y="96"/>
                    <a:pt x="589" y="96"/>
                  </a:cubicBezTo>
                  <a:cubicBezTo>
                    <a:pt x="541" y="96"/>
                    <a:pt x="494" y="102"/>
                    <a:pt x="455" y="118"/>
                  </a:cubicBezTo>
                  <a:lnTo>
                    <a:pt x="449" y="111"/>
                  </a:lnTo>
                  <a:cubicBezTo>
                    <a:pt x="424" y="68"/>
                    <a:pt x="369" y="25"/>
                    <a:pt x="27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1"/>
            <p:cNvSpPr/>
            <p:nvPr/>
          </p:nvSpPr>
          <p:spPr>
            <a:xfrm flipH="1">
              <a:off x="4731853" y="1207874"/>
              <a:ext cx="35954" cy="66070"/>
            </a:xfrm>
            <a:custGeom>
              <a:avLst/>
              <a:gdLst/>
              <a:ahLst/>
              <a:cxnLst/>
              <a:rect l="l" t="t" r="r" b="b"/>
              <a:pathLst>
                <a:path w="271" h="498" extrusionOk="0">
                  <a:moveTo>
                    <a:pt x="136" y="0"/>
                  </a:moveTo>
                  <a:cubicBezTo>
                    <a:pt x="136" y="0"/>
                    <a:pt x="50" y="215"/>
                    <a:pt x="1" y="479"/>
                  </a:cubicBezTo>
                  <a:cubicBezTo>
                    <a:pt x="1" y="479"/>
                    <a:pt x="11" y="498"/>
                    <a:pt x="47" y="498"/>
                  </a:cubicBezTo>
                  <a:cubicBezTo>
                    <a:pt x="58" y="498"/>
                    <a:pt x="71" y="496"/>
                    <a:pt x="87" y="492"/>
                  </a:cubicBezTo>
                  <a:cubicBezTo>
                    <a:pt x="87" y="492"/>
                    <a:pt x="111" y="246"/>
                    <a:pt x="271" y="56"/>
                  </a:cubicBezTo>
                  <a:cubicBezTo>
                    <a:pt x="271" y="56"/>
                    <a:pt x="252" y="0"/>
                    <a:pt x="13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1"/>
            <p:cNvSpPr/>
            <p:nvPr/>
          </p:nvSpPr>
          <p:spPr>
            <a:xfrm flipH="1">
              <a:off x="4731853" y="1209466"/>
              <a:ext cx="29453" cy="64478"/>
            </a:xfrm>
            <a:custGeom>
              <a:avLst/>
              <a:gdLst/>
              <a:ahLst/>
              <a:cxnLst/>
              <a:rect l="l" t="t" r="r" b="b"/>
              <a:pathLst>
                <a:path w="222" h="486" extrusionOk="0">
                  <a:moveTo>
                    <a:pt x="167" y="1"/>
                  </a:moveTo>
                  <a:cubicBezTo>
                    <a:pt x="167" y="1"/>
                    <a:pt x="13" y="222"/>
                    <a:pt x="1" y="486"/>
                  </a:cubicBezTo>
                  <a:lnTo>
                    <a:pt x="38" y="486"/>
                  </a:lnTo>
                  <a:cubicBezTo>
                    <a:pt x="38" y="486"/>
                    <a:pt x="62" y="234"/>
                    <a:pt x="222" y="44"/>
                  </a:cubicBezTo>
                  <a:cubicBezTo>
                    <a:pt x="222" y="44"/>
                    <a:pt x="210" y="19"/>
                    <a:pt x="16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1"/>
            <p:cNvSpPr/>
            <p:nvPr/>
          </p:nvSpPr>
          <p:spPr>
            <a:xfrm flipH="1">
              <a:off x="4558188" y="1275536"/>
              <a:ext cx="284577" cy="313101"/>
            </a:xfrm>
            <a:custGeom>
              <a:avLst/>
              <a:gdLst/>
              <a:ahLst/>
              <a:cxnLst/>
              <a:rect l="l" t="t" r="r" b="b"/>
              <a:pathLst>
                <a:path w="2145" h="2360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598" y="252"/>
                    <a:pt x="1985" y="2095"/>
                    <a:pt x="0" y="2169"/>
                  </a:cubicBezTo>
                  <a:cubicBezTo>
                    <a:pt x="191" y="2286"/>
                    <a:pt x="406" y="2359"/>
                    <a:pt x="627" y="2359"/>
                  </a:cubicBezTo>
                  <a:cubicBezTo>
                    <a:pt x="1524" y="2359"/>
                    <a:pt x="2144" y="1462"/>
                    <a:pt x="1788" y="565"/>
                  </a:cubicBezTo>
                  <a:cubicBezTo>
                    <a:pt x="1653" y="227"/>
                    <a:pt x="1444" y="74"/>
                    <a:pt x="124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1"/>
            <p:cNvSpPr/>
            <p:nvPr/>
          </p:nvSpPr>
          <p:spPr>
            <a:xfrm flipH="1">
              <a:off x="4558188" y="1350494"/>
              <a:ext cx="212007" cy="238143"/>
            </a:xfrm>
            <a:custGeom>
              <a:avLst/>
              <a:gdLst/>
              <a:ahLst/>
              <a:cxnLst/>
              <a:rect l="l" t="t" r="r" b="b"/>
              <a:pathLst>
                <a:path w="1598" h="1795" extrusionOk="0">
                  <a:moveTo>
                    <a:pt x="1241" y="0"/>
                  </a:moveTo>
                  <a:cubicBezTo>
                    <a:pt x="1241" y="1"/>
                    <a:pt x="1481" y="1364"/>
                    <a:pt x="0" y="1788"/>
                  </a:cubicBezTo>
                  <a:cubicBezTo>
                    <a:pt x="31" y="1788"/>
                    <a:pt x="55" y="1794"/>
                    <a:pt x="80" y="1794"/>
                  </a:cubicBezTo>
                  <a:cubicBezTo>
                    <a:pt x="977" y="1794"/>
                    <a:pt x="1597" y="897"/>
                    <a:pt x="124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1"/>
            <p:cNvSpPr/>
            <p:nvPr/>
          </p:nvSpPr>
          <p:spPr>
            <a:xfrm flipH="1">
              <a:off x="4812517" y="1301672"/>
              <a:ext cx="94594" cy="97778"/>
            </a:xfrm>
            <a:custGeom>
              <a:avLst/>
              <a:gdLst/>
              <a:ahLst/>
              <a:cxnLst/>
              <a:rect l="l" t="t" r="r" b="b"/>
              <a:pathLst>
                <a:path w="713" h="737" extrusionOk="0">
                  <a:moveTo>
                    <a:pt x="504" y="1"/>
                  </a:moveTo>
                  <a:cubicBezTo>
                    <a:pt x="396" y="1"/>
                    <a:pt x="261" y="85"/>
                    <a:pt x="160" y="227"/>
                  </a:cubicBezTo>
                  <a:cubicBezTo>
                    <a:pt x="25" y="411"/>
                    <a:pt x="0" y="626"/>
                    <a:pt x="111" y="706"/>
                  </a:cubicBezTo>
                  <a:cubicBezTo>
                    <a:pt x="139" y="726"/>
                    <a:pt x="172" y="736"/>
                    <a:pt x="209" y="736"/>
                  </a:cubicBezTo>
                  <a:cubicBezTo>
                    <a:pt x="319" y="736"/>
                    <a:pt x="458" y="652"/>
                    <a:pt x="559" y="510"/>
                  </a:cubicBezTo>
                  <a:cubicBezTo>
                    <a:pt x="694" y="325"/>
                    <a:pt x="713" y="110"/>
                    <a:pt x="602" y="30"/>
                  </a:cubicBezTo>
                  <a:cubicBezTo>
                    <a:pt x="574" y="10"/>
                    <a:pt x="541" y="1"/>
                    <a:pt x="504" y="1"/>
                  </a:cubicBezTo>
                  <a:close/>
                </a:path>
              </a:pathLst>
            </a:custGeom>
            <a:solidFill>
              <a:srgbClr val="EC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1"/>
            <p:cNvSpPr/>
            <p:nvPr/>
          </p:nvSpPr>
          <p:spPr>
            <a:xfrm flipH="1">
              <a:off x="4172649" y="1122699"/>
              <a:ext cx="586136" cy="465937"/>
            </a:xfrm>
            <a:custGeom>
              <a:avLst/>
              <a:gdLst/>
              <a:ahLst/>
              <a:cxnLst/>
              <a:rect l="l" t="t" r="r" b="b"/>
              <a:pathLst>
                <a:path w="4418" h="3512" extrusionOk="0">
                  <a:moveTo>
                    <a:pt x="1863" y="0"/>
                  </a:moveTo>
                  <a:cubicBezTo>
                    <a:pt x="1431" y="0"/>
                    <a:pt x="845" y="96"/>
                    <a:pt x="522" y="900"/>
                  </a:cubicBezTo>
                  <a:cubicBezTo>
                    <a:pt x="0" y="2203"/>
                    <a:pt x="1045" y="3511"/>
                    <a:pt x="2212" y="3511"/>
                  </a:cubicBezTo>
                  <a:cubicBezTo>
                    <a:pt x="3514" y="3511"/>
                    <a:pt x="4417" y="2203"/>
                    <a:pt x="3895" y="900"/>
                  </a:cubicBezTo>
                  <a:cubicBezTo>
                    <a:pt x="3573" y="96"/>
                    <a:pt x="2983" y="0"/>
                    <a:pt x="2555" y="0"/>
                  </a:cubicBezTo>
                  <a:cubicBezTo>
                    <a:pt x="2420" y="0"/>
                    <a:pt x="2301" y="9"/>
                    <a:pt x="2212" y="9"/>
                  </a:cubicBezTo>
                  <a:cubicBezTo>
                    <a:pt x="2119" y="9"/>
                    <a:pt x="1999" y="0"/>
                    <a:pt x="186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1"/>
            <p:cNvSpPr/>
            <p:nvPr/>
          </p:nvSpPr>
          <p:spPr>
            <a:xfrm flipH="1">
              <a:off x="4382133" y="1089664"/>
              <a:ext cx="179503" cy="99502"/>
            </a:xfrm>
            <a:custGeom>
              <a:avLst/>
              <a:gdLst/>
              <a:ahLst/>
              <a:cxnLst/>
              <a:rect l="l" t="t" r="r" b="b"/>
              <a:pathLst>
                <a:path w="1353" h="750" extrusionOk="0">
                  <a:moveTo>
                    <a:pt x="400" y="0"/>
                  </a:moveTo>
                  <a:cubicBezTo>
                    <a:pt x="400" y="0"/>
                    <a:pt x="462" y="43"/>
                    <a:pt x="480" y="142"/>
                  </a:cubicBezTo>
                  <a:cubicBezTo>
                    <a:pt x="457" y="140"/>
                    <a:pt x="433" y="140"/>
                    <a:pt x="408" y="140"/>
                  </a:cubicBezTo>
                  <a:cubicBezTo>
                    <a:pt x="313" y="140"/>
                    <a:pt x="197" y="151"/>
                    <a:pt x="32" y="185"/>
                  </a:cubicBezTo>
                  <a:cubicBezTo>
                    <a:pt x="32" y="185"/>
                    <a:pt x="222" y="222"/>
                    <a:pt x="320" y="314"/>
                  </a:cubicBezTo>
                  <a:cubicBezTo>
                    <a:pt x="320" y="314"/>
                    <a:pt x="118" y="400"/>
                    <a:pt x="1" y="541"/>
                  </a:cubicBezTo>
                  <a:cubicBezTo>
                    <a:pt x="1" y="541"/>
                    <a:pt x="290" y="473"/>
                    <a:pt x="498" y="455"/>
                  </a:cubicBezTo>
                  <a:cubicBezTo>
                    <a:pt x="498" y="455"/>
                    <a:pt x="695" y="553"/>
                    <a:pt x="720" y="750"/>
                  </a:cubicBezTo>
                  <a:cubicBezTo>
                    <a:pt x="720" y="750"/>
                    <a:pt x="886" y="609"/>
                    <a:pt x="879" y="486"/>
                  </a:cubicBezTo>
                  <a:cubicBezTo>
                    <a:pt x="879" y="486"/>
                    <a:pt x="886" y="485"/>
                    <a:pt x="898" y="485"/>
                  </a:cubicBezTo>
                  <a:cubicBezTo>
                    <a:pt x="943" y="485"/>
                    <a:pt x="1064" y="493"/>
                    <a:pt x="1205" y="566"/>
                  </a:cubicBezTo>
                  <a:cubicBezTo>
                    <a:pt x="1205" y="566"/>
                    <a:pt x="1205" y="566"/>
                    <a:pt x="1205" y="566"/>
                  </a:cubicBezTo>
                  <a:cubicBezTo>
                    <a:pt x="1210" y="566"/>
                    <a:pt x="1178" y="411"/>
                    <a:pt x="1027" y="332"/>
                  </a:cubicBezTo>
                  <a:cubicBezTo>
                    <a:pt x="1027" y="332"/>
                    <a:pt x="1187" y="222"/>
                    <a:pt x="1352" y="222"/>
                  </a:cubicBezTo>
                  <a:cubicBezTo>
                    <a:pt x="1352" y="222"/>
                    <a:pt x="1091" y="131"/>
                    <a:pt x="861" y="131"/>
                  </a:cubicBezTo>
                  <a:cubicBezTo>
                    <a:pt x="792" y="131"/>
                    <a:pt x="726" y="139"/>
                    <a:pt x="671" y="160"/>
                  </a:cubicBezTo>
                  <a:lnTo>
                    <a:pt x="658" y="160"/>
                  </a:lnTo>
                  <a:cubicBezTo>
                    <a:pt x="627" y="93"/>
                    <a:pt x="548" y="31"/>
                    <a:pt x="400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1"/>
            <p:cNvSpPr/>
            <p:nvPr/>
          </p:nvSpPr>
          <p:spPr>
            <a:xfrm flipH="1">
              <a:off x="4425383" y="1034208"/>
              <a:ext cx="52272" cy="96584"/>
            </a:xfrm>
            <a:custGeom>
              <a:avLst/>
              <a:gdLst/>
              <a:ahLst/>
              <a:cxnLst/>
              <a:rect l="l" t="t" r="r" b="b"/>
              <a:pathLst>
                <a:path w="394" h="728" extrusionOk="0">
                  <a:moveTo>
                    <a:pt x="197" y="1"/>
                  </a:moveTo>
                  <a:cubicBezTo>
                    <a:pt x="197" y="1"/>
                    <a:pt x="68" y="314"/>
                    <a:pt x="1" y="701"/>
                  </a:cubicBezTo>
                  <a:cubicBezTo>
                    <a:pt x="1" y="701"/>
                    <a:pt x="19" y="727"/>
                    <a:pt x="74" y="727"/>
                  </a:cubicBezTo>
                  <a:cubicBezTo>
                    <a:pt x="89" y="727"/>
                    <a:pt x="108" y="725"/>
                    <a:pt x="130" y="719"/>
                  </a:cubicBezTo>
                  <a:cubicBezTo>
                    <a:pt x="130" y="719"/>
                    <a:pt x="154" y="363"/>
                    <a:pt x="394" y="81"/>
                  </a:cubicBezTo>
                  <a:cubicBezTo>
                    <a:pt x="394" y="81"/>
                    <a:pt x="363" y="1"/>
                    <a:pt x="197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1"/>
            <p:cNvSpPr/>
            <p:nvPr/>
          </p:nvSpPr>
          <p:spPr>
            <a:xfrm flipH="1">
              <a:off x="4425383" y="1036729"/>
              <a:ext cx="43250" cy="93798"/>
            </a:xfrm>
            <a:custGeom>
              <a:avLst/>
              <a:gdLst/>
              <a:ahLst/>
              <a:cxnLst/>
              <a:rect l="l" t="t" r="r" b="b"/>
              <a:pathLst>
                <a:path w="326" h="707" extrusionOk="0">
                  <a:moveTo>
                    <a:pt x="252" y="0"/>
                  </a:moveTo>
                  <a:cubicBezTo>
                    <a:pt x="246" y="0"/>
                    <a:pt x="25" y="320"/>
                    <a:pt x="0" y="707"/>
                  </a:cubicBezTo>
                  <a:cubicBezTo>
                    <a:pt x="19" y="707"/>
                    <a:pt x="37" y="707"/>
                    <a:pt x="62" y="700"/>
                  </a:cubicBezTo>
                  <a:cubicBezTo>
                    <a:pt x="62" y="700"/>
                    <a:pt x="92" y="344"/>
                    <a:pt x="326" y="62"/>
                  </a:cubicBezTo>
                  <a:cubicBezTo>
                    <a:pt x="326" y="62"/>
                    <a:pt x="314" y="25"/>
                    <a:pt x="252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1"/>
            <p:cNvSpPr/>
            <p:nvPr/>
          </p:nvSpPr>
          <p:spPr>
            <a:xfrm flipH="1">
              <a:off x="4172647" y="1132915"/>
              <a:ext cx="414196" cy="455721"/>
            </a:xfrm>
            <a:custGeom>
              <a:avLst/>
              <a:gdLst/>
              <a:ahLst/>
              <a:cxnLst/>
              <a:rect l="l" t="t" r="r" b="b"/>
              <a:pathLst>
                <a:path w="3122" h="3435" extrusionOk="0">
                  <a:moveTo>
                    <a:pt x="1807" y="0"/>
                  </a:moveTo>
                  <a:lnTo>
                    <a:pt x="1807" y="0"/>
                  </a:lnTo>
                  <a:cubicBezTo>
                    <a:pt x="2323" y="369"/>
                    <a:pt x="2888" y="3053"/>
                    <a:pt x="0" y="3158"/>
                  </a:cubicBezTo>
                  <a:cubicBezTo>
                    <a:pt x="277" y="3330"/>
                    <a:pt x="590" y="3434"/>
                    <a:pt x="916" y="3434"/>
                  </a:cubicBezTo>
                  <a:cubicBezTo>
                    <a:pt x="2218" y="3434"/>
                    <a:pt x="3121" y="2126"/>
                    <a:pt x="2599" y="823"/>
                  </a:cubicBezTo>
                  <a:cubicBezTo>
                    <a:pt x="2403" y="332"/>
                    <a:pt x="2108" y="104"/>
                    <a:pt x="180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1"/>
            <p:cNvSpPr/>
            <p:nvPr/>
          </p:nvSpPr>
          <p:spPr>
            <a:xfrm flipH="1">
              <a:off x="4172647" y="1242103"/>
              <a:ext cx="308192" cy="346534"/>
            </a:xfrm>
            <a:custGeom>
              <a:avLst/>
              <a:gdLst/>
              <a:ahLst/>
              <a:cxnLst/>
              <a:rect l="l" t="t" r="r" b="b"/>
              <a:pathLst>
                <a:path w="2323" h="2612" extrusionOk="0">
                  <a:moveTo>
                    <a:pt x="1800" y="0"/>
                  </a:moveTo>
                  <a:cubicBezTo>
                    <a:pt x="1800" y="1"/>
                    <a:pt x="2156" y="1991"/>
                    <a:pt x="0" y="2605"/>
                  </a:cubicBezTo>
                  <a:cubicBezTo>
                    <a:pt x="37" y="2605"/>
                    <a:pt x="74" y="2611"/>
                    <a:pt x="117" y="2611"/>
                  </a:cubicBezTo>
                  <a:cubicBezTo>
                    <a:pt x="1419" y="2611"/>
                    <a:pt x="2322" y="1303"/>
                    <a:pt x="180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1"/>
            <p:cNvSpPr/>
            <p:nvPr/>
          </p:nvSpPr>
          <p:spPr>
            <a:xfrm flipH="1">
              <a:off x="4542665" y="1170328"/>
              <a:ext cx="137048" cy="142753"/>
            </a:xfrm>
            <a:custGeom>
              <a:avLst/>
              <a:gdLst/>
              <a:ahLst/>
              <a:cxnLst/>
              <a:rect l="l" t="t" r="r" b="b"/>
              <a:pathLst>
                <a:path w="1033" h="1076" extrusionOk="0">
                  <a:moveTo>
                    <a:pt x="730" y="1"/>
                  </a:moveTo>
                  <a:cubicBezTo>
                    <a:pt x="571" y="1"/>
                    <a:pt x="368" y="124"/>
                    <a:pt x="221" y="326"/>
                  </a:cubicBezTo>
                  <a:cubicBezTo>
                    <a:pt x="31" y="603"/>
                    <a:pt x="0" y="916"/>
                    <a:pt x="160" y="1033"/>
                  </a:cubicBezTo>
                  <a:cubicBezTo>
                    <a:pt x="200" y="1062"/>
                    <a:pt x="248" y="1076"/>
                    <a:pt x="302" y="1076"/>
                  </a:cubicBezTo>
                  <a:cubicBezTo>
                    <a:pt x="461" y="1076"/>
                    <a:pt x="664" y="953"/>
                    <a:pt x="811" y="750"/>
                  </a:cubicBezTo>
                  <a:cubicBezTo>
                    <a:pt x="1001" y="474"/>
                    <a:pt x="1032" y="160"/>
                    <a:pt x="872" y="44"/>
                  </a:cubicBezTo>
                  <a:cubicBezTo>
                    <a:pt x="832" y="14"/>
                    <a:pt x="784" y="1"/>
                    <a:pt x="730" y="1"/>
                  </a:cubicBezTo>
                  <a:close/>
                </a:path>
              </a:pathLst>
            </a:custGeom>
            <a:solidFill>
              <a:srgbClr val="EC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" name="Google Shape;1424;p21"/>
          <p:cNvGrpSpPr/>
          <p:nvPr/>
        </p:nvGrpSpPr>
        <p:grpSpPr>
          <a:xfrm>
            <a:off x="2891731" y="3655410"/>
            <a:ext cx="649624" cy="525737"/>
            <a:chOff x="4299775" y="3278076"/>
            <a:chExt cx="695083" cy="562526"/>
          </a:xfrm>
        </p:grpSpPr>
        <p:sp>
          <p:nvSpPr>
            <p:cNvPr id="1425" name="Google Shape;1425;p21"/>
            <p:cNvSpPr/>
            <p:nvPr/>
          </p:nvSpPr>
          <p:spPr>
            <a:xfrm>
              <a:off x="4408100" y="3307555"/>
              <a:ext cx="586758" cy="242756"/>
            </a:xfrm>
            <a:custGeom>
              <a:avLst/>
              <a:gdLst/>
              <a:ahLst/>
              <a:cxnLst/>
              <a:rect l="l" t="t" r="r" b="b"/>
              <a:pathLst>
                <a:path w="4160" h="1721" extrusionOk="0">
                  <a:moveTo>
                    <a:pt x="215" y="129"/>
                  </a:moveTo>
                  <a:cubicBezTo>
                    <a:pt x="215" y="129"/>
                    <a:pt x="234" y="135"/>
                    <a:pt x="265" y="154"/>
                  </a:cubicBezTo>
                  <a:cubicBezTo>
                    <a:pt x="283" y="160"/>
                    <a:pt x="301" y="166"/>
                    <a:pt x="326" y="178"/>
                  </a:cubicBezTo>
                  <a:cubicBezTo>
                    <a:pt x="338" y="178"/>
                    <a:pt x="351" y="185"/>
                    <a:pt x="369" y="191"/>
                  </a:cubicBezTo>
                  <a:cubicBezTo>
                    <a:pt x="381" y="197"/>
                    <a:pt x="394" y="203"/>
                    <a:pt x="406" y="209"/>
                  </a:cubicBezTo>
                  <a:cubicBezTo>
                    <a:pt x="461" y="228"/>
                    <a:pt x="529" y="252"/>
                    <a:pt x="609" y="283"/>
                  </a:cubicBezTo>
                  <a:cubicBezTo>
                    <a:pt x="682" y="307"/>
                    <a:pt x="768" y="338"/>
                    <a:pt x="860" y="369"/>
                  </a:cubicBezTo>
                  <a:cubicBezTo>
                    <a:pt x="903" y="381"/>
                    <a:pt x="953" y="393"/>
                    <a:pt x="996" y="406"/>
                  </a:cubicBezTo>
                  <a:cubicBezTo>
                    <a:pt x="1045" y="418"/>
                    <a:pt x="1094" y="430"/>
                    <a:pt x="1143" y="443"/>
                  </a:cubicBezTo>
                  <a:cubicBezTo>
                    <a:pt x="1241" y="467"/>
                    <a:pt x="1340" y="486"/>
                    <a:pt x="1444" y="504"/>
                  </a:cubicBezTo>
                  <a:cubicBezTo>
                    <a:pt x="1549" y="522"/>
                    <a:pt x="1653" y="535"/>
                    <a:pt x="1757" y="541"/>
                  </a:cubicBezTo>
                  <a:cubicBezTo>
                    <a:pt x="1862" y="547"/>
                    <a:pt x="1966" y="547"/>
                    <a:pt x="2071" y="547"/>
                  </a:cubicBezTo>
                  <a:cubicBezTo>
                    <a:pt x="2175" y="541"/>
                    <a:pt x="2286" y="529"/>
                    <a:pt x="2390" y="516"/>
                  </a:cubicBezTo>
                  <a:cubicBezTo>
                    <a:pt x="2495" y="504"/>
                    <a:pt x="2593" y="486"/>
                    <a:pt x="2697" y="461"/>
                  </a:cubicBezTo>
                  <a:cubicBezTo>
                    <a:pt x="2802" y="443"/>
                    <a:pt x="2900" y="412"/>
                    <a:pt x="2998" y="387"/>
                  </a:cubicBezTo>
                  <a:cubicBezTo>
                    <a:pt x="3091" y="357"/>
                    <a:pt x="3189" y="326"/>
                    <a:pt x="3275" y="295"/>
                  </a:cubicBezTo>
                  <a:cubicBezTo>
                    <a:pt x="3318" y="277"/>
                    <a:pt x="3361" y="264"/>
                    <a:pt x="3404" y="246"/>
                  </a:cubicBezTo>
                  <a:cubicBezTo>
                    <a:pt x="3441" y="228"/>
                    <a:pt x="3484" y="215"/>
                    <a:pt x="3521" y="197"/>
                  </a:cubicBezTo>
                  <a:cubicBezTo>
                    <a:pt x="3557" y="185"/>
                    <a:pt x="3594" y="166"/>
                    <a:pt x="3625" y="154"/>
                  </a:cubicBezTo>
                  <a:cubicBezTo>
                    <a:pt x="3656" y="142"/>
                    <a:pt x="3686" y="129"/>
                    <a:pt x="3717" y="117"/>
                  </a:cubicBezTo>
                  <a:cubicBezTo>
                    <a:pt x="3772" y="92"/>
                    <a:pt x="3815" y="74"/>
                    <a:pt x="3852" y="56"/>
                  </a:cubicBezTo>
                  <a:cubicBezTo>
                    <a:pt x="3883" y="43"/>
                    <a:pt x="3901" y="37"/>
                    <a:pt x="3901" y="37"/>
                  </a:cubicBezTo>
                  <a:lnTo>
                    <a:pt x="3914" y="31"/>
                  </a:lnTo>
                  <a:cubicBezTo>
                    <a:pt x="4006" y="0"/>
                    <a:pt x="4110" y="49"/>
                    <a:pt x="4147" y="142"/>
                  </a:cubicBezTo>
                  <a:cubicBezTo>
                    <a:pt x="4160" y="178"/>
                    <a:pt x="4160" y="215"/>
                    <a:pt x="4147" y="246"/>
                  </a:cubicBezTo>
                  <a:cubicBezTo>
                    <a:pt x="4147" y="246"/>
                    <a:pt x="4147" y="264"/>
                    <a:pt x="4135" y="301"/>
                  </a:cubicBezTo>
                  <a:cubicBezTo>
                    <a:pt x="4129" y="320"/>
                    <a:pt x="4123" y="344"/>
                    <a:pt x="4110" y="369"/>
                  </a:cubicBezTo>
                  <a:cubicBezTo>
                    <a:pt x="4104" y="393"/>
                    <a:pt x="4092" y="424"/>
                    <a:pt x="4080" y="455"/>
                  </a:cubicBezTo>
                  <a:cubicBezTo>
                    <a:pt x="4061" y="486"/>
                    <a:pt x="4049" y="522"/>
                    <a:pt x="4031" y="559"/>
                  </a:cubicBezTo>
                  <a:cubicBezTo>
                    <a:pt x="4012" y="602"/>
                    <a:pt x="3988" y="639"/>
                    <a:pt x="3963" y="682"/>
                  </a:cubicBezTo>
                  <a:cubicBezTo>
                    <a:pt x="3938" y="725"/>
                    <a:pt x="3901" y="768"/>
                    <a:pt x="3871" y="811"/>
                  </a:cubicBezTo>
                  <a:cubicBezTo>
                    <a:pt x="3840" y="860"/>
                    <a:pt x="3803" y="903"/>
                    <a:pt x="3760" y="953"/>
                  </a:cubicBezTo>
                  <a:cubicBezTo>
                    <a:pt x="3680" y="1045"/>
                    <a:pt x="3582" y="1137"/>
                    <a:pt x="3471" y="1229"/>
                  </a:cubicBezTo>
                  <a:cubicBezTo>
                    <a:pt x="3355" y="1315"/>
                    <a:pt x="3232" y="1401"/>
                    <a:pt x="3084" y="1475"/>
                  </a:cubicBezTo>
                  <a:cubicBezTo>
                    <a:pt x="2943" y="1542"/>
                    <a:pt x="2783" y="1604"/>
                    <a:pt x="2617" y="1647"/>
                  </a:cubicBezTo>
                  <a:cubicBezTo>
                    <a:pt x="2452" y="1690"/>
                    <a:pt x="2280" y="1708"/>
                    <a:pt x="2101" y="1714"/>
                  </a:cubicBezTo>
                  <a:cubicBezTo>
                    <a:pt x="1929" y="1720"/>
                    <a:pt x="1751" y="1702"/>
                    <a:pt x="1585" y="1671"/>
                  </a:cubicBezTo>
                  <a:cubicBezTo>
                    <a:pt x="1420" y="1634"/>
                    <a:pt x="1260" y="1579"/>
                    <a:pt x="1112" y="1512"/>
                  </a:cubicBezTo>
                  <a:cubicBezTo>
                    <a:pt x="965" y="1450"/>
                    <a:pt x="830" y="1370"/>
                    <a:pt x="713" y="1284"/>
                  </a:cubicBezTo>
                  <a:cubicBezTo>
                    <a:pt x="688" y="1260"/>
                    <a:pt x="658" y="1235"/>
                    <a:pt x="633" y="1217"/>
                  </a:cubicBezTo>
                  <a:cubicBezTo>
                    <a:pt x="602" y="1192"/>
                    <a:pt x="578" y="1174"/>
                    <a:pt x="553" y="1149"/>
                  </a:cubicBezTo>
                  <a:cubicBezTo>
                    <a:pt x="529" y="1125"/>
                    <a:pt x="504" y="1100"/>
                    <a:pt x="480" y="1082"/>
                  </a:cubicBezTo>
                  <a:cubicBezTo>
                    <a:pt x="461" y="1057"/>
                    <a:pt x="437" y="1039"/>
                    <a:pt x="418" y="1014"/>
                  </a:cubicBezTo>
                  <a:cubicBezTo>
                    <a:pt x="332" y="922"/>
                    <a:pt x="265" y="830"/>
                    <a:pt x="215" y="744"/>
                  </a:cubicBezTo>
                  <a:cubicBezTo>
                    <a:pt x="185" y="701"/>
                    <a:pt x="160" y="664"/>
                    <a:pt x="142" y="627"/>
                  </a:cubicBezTo>
                  <a:cubicBezTo>
                    <a:pt x="123" y="584"/>
                    <a:pt x="105" y="553"/>
                    <a:pt x="86" y="516"/>
                  </a:cubicBezTo>
                  <a:cubicBezTo>
                    <a:pt x="80" y="504"/>
                    <a:pt x="74" y="486"/>
                    <a:pt x="68" y="473"/>
                  </a:cubicBezTo>
                  <a:cubicBezTo>
                    <a:pt x="62" y="455"/>
                    <a:pt x="62" y="443"/>
                    <a:pt x="56" y="430"/>
                  </a:cubicBezTo>
                  <a:cubicBezTo>
                    <a:pt x="49" y="406"/>
                    <a:pt x="37" y="387"/>
                    <a:pt x="37" y="369"/>
                  </a:cubicBezTo>
                  <a:cubicBezTo>
                    <a:pt x="25" y="332"/>
                    <a:pt x="19" y="314"/>
                    <a:pt x="19" y="314"/>
                  </a:cubicBezTo>
                  <a:cubicBezTo>
                    <a:pt x="0" y="234"/>
                    <a:pt x="49" y="148"/>
                    <a:pt x="136" y="129"/>
                  </a:cubicBezTo>
                  <a:cubicBezTo>
                    <a:pt x="160" y="123"/>
                    <a:pt x="185" y="123"/>
                    <a:pt x="215" y="129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1"/>
            <p:cNvSpPr/>
            <p:nvPr/>
          </p:nvSpPr>
          <p:spPr>
            <a:xfrm>
              <a:off x="4408100" y="3316159"/>
              <a:ext cx="586758" cy="234151"/>
            </a:xfrm>
            <a:custGeom>
              <a:avLst/>
              <a:gdLst/>
              <a:ahLst/>
              <a:cxnLst/>
              <a:rect l="l" t="t" r="r" b="b"/>
              <a:pathLst>
                <a:path w="4160" h="1660" extrusionOk="0">
                  <a:moveTo>
                    <a:pt x="4049" y="81"/>
                  </a:moveTo>
                  <a:cubicBezTo>
                    <a:pt x="4031" y="117"/>
                    <a:pt x="4006" y="154"/>
                    <a:pt x="3981" y="197"/>
                  </a:cubicBezTo>
                  <a:cubicBezTo>
                    <a:pt x="3957" y="240"/>
                    <a:pt x="3926" y="283"/>
                    <a:pt x="3895" y="332"/>
                  </a:cubicBezTo>
                  <a:cubicBezTo>
                    <a:pt x="3865" y="375"/>
                    <a:pt x="3822" y="418"/>
                    <a:pt x="3785" y="468"/>
                  </a:cubicBezTo>
                  <a:cubicBezTo>
                    <a:pt x="3705" y="560"/>
                    <a:pt x="3607" y="658"/>
                    <a:pt x="3490" y="744"/>
                  </a:cubicBezTo>
                  <a:cubicBezTo>
                    <a:pt x="3379" y="836"/>
                    <a:pt x="3250" y="922"/>
                    <a:pt x="3103" y="990"/>
                  </a:cubicBezTo>
                  <a:cubicBezTo>
                    <a:pt x="2962" y="1057"/>
                    <a:pt x="2802" y="1125"/>
                    <a:pt x="2636" y="1162"/>
                  </a:cubicBezTo>
                  <a:cubicBezTo>
                    <a:pt x="2470" y="1205"/>
                    <a:pt x="2298" y="1229"/>
                    <a:pt x="2126" y="1229"/>
                  </a:cubicBezTo>
                  <a:cubicBezTo>
                    <a:pt x="1948" y="1236"/>
                    <a:pt x="1776" y="1217"/>
                    <a:pt x="1604" y="1186"/>
                  </a:cubicBezTo>
                  <a:cubicBezTo>
                    <a:pt x="1438" y="1150"/>
                    <a:pt x="1278" y="1094"/>
                    <a:pt x="1131" y="1033"/>
                  </a:cubicBezTo>
                  <a:cubicBezTo>
                    <a:pt x="983" y="965"/>
                    <a:pt x="854" y="885"/>
                    <a:pt x="738" y="799"/>
                  </a:cubicBezTo>
                  <a:cubicBezTo>
                    <a:pt x="707" y="775"/>
                    <a:pt x="676" y="756"/>
                    <a:pt x="652" y="732"/>
                  </a:cubicBezTo>
                  <a:cubicBezTo>
                    <a:pt x="627" y="707"/>
                    <a:pt x="596" y="689"/>
                    <a:pt x="572" y="664"/>
                  </a:cubicBezTo>
                  <a:cubicBezTo>
                    <a:pt x="547" y="640"/>
                    <a:pt x="523" y="621"/>
                    <a:pt x="504" y="597"/>
                  </a:cubicBezTo>
                  <a:cubicBezTo>
                    <a:pt x="480" y="572"/>
                    <a:pt x="455" y="554"/>
                    <a:pt x="437" y="529"/>
                  </a:cubicBezTo>
                  <a:cubicBezTo>
                    <a:pt x="351" y="437"/>
                    <a:pt x="289" y="345"/>
                    <a:pt x="234" y="259"/>
                  </a:cubicBezTo>
                  <a:cubicBezTo>
                    <a:pt x="209" y="216"/>
                    <a:pt x="185" y="179"/>
                    <a:pt x="166" y="142"/>
                  </a:cubicBezTo>
                  <a:cubicBezTo>
                    <a:pt x="148" y="117"/>
                    <a:pt x="136" y="93"/>
                    <a:pt x="123" y="68"/>
                  </a:cubicBezTo>
                  <a:cubicBezTo>
                    <a:pt x="43" y="93"/>
                    <a:pt x="0" y="173"/>
                    <a:pt x="19" y="253"/>
                  </a:cubicBezTo>
                  <a:cubicBezTo>
                    <a:pt x="19" y="253"/>
                    <a:pt x="25" y="271"/>
                    <a:pt x="31" y="308"/>
                  </a:cubicBezTo>
                  <a:cubicBezTo>
                    <a:pt x="37" y="326"/>
                    <a:pt x="43" y="345"/>
                    <a:pt x="56" y="369"/>
                  </a:cubicBezTo>
                  <a:cubicBezTo>
                    <a:pt x="56" y="382"/>
                    <a:pt x="62" y="394"/>
                    <a:pt x="68" y="412"/>
                  </a:cubicBezTo>
                  <a:cubicBezTo>
                    <a:pt x="74" y="425"/>
                    <a:pt x="80" y="443"/>
                    <a:pt x="86" y="455"/>
                  </a:cubicBezTo>
                  <a:cubicBezTo>
                    <a:pt x="99" y="492"/>
                    <a:pt x="117" y="523"/>
                    <a:pt x="142" y="566"/>
                  </a:cubicBezTo>
                  <a:cubicBezTo>
                    <a:pt x="160" y="603"/>
                    <a:pt x="185" y="640"/>
                    <a:pt x="209" y="683"/>
                  </a:cubicBezTo>
                  <a:cubicBezTo>
                    <a:pt x="265" y="769"/>
                    <a:pt x="332" y="861"/>
                    <a:pt x="412" y="953"/>
                  </a:cubicBezTo>
                  <a:cubicBezTo>
                    <a:pt x="437" y="978"/>
                    <a:pt x="455" y="996"/>
                    <a:pt x="480" y="1021"/>
                  </a:cubicBezTo>
                  <a:cubicBezTo>
                    <a:pt x="504" y="1045"/>
                    <a:pt x="529" y="1064"/>
                    <a:pt x="553" y="1088"/>
                  </a:cubicBezTo>
                  <a:cubicBezTo>
                    <a:pt x="578" y="1113"/>
                    <a:pt x="602" y="1131"/>
                    <a:pt x="627" y="1156"/>
                  </a:cubicBezTo>
                  <a:cubicBezTo>
                    <a:pt x="658" y="1174"/>
                    <a:pt x="682" y="1199"/>
                    <a:pt x="713" y="1223"/>
                  </a:cubicBezTo>
                  <a:cubicBezTo>
                    <a:pt x="830" y="1309"/>
                    <a:pt x="965" y="1383"/>
                    <a:pt x="1112" y="1451"/>
                  </a:cubicBezTo>
                  <a:cubicBezTo>
                    <a:pt x="1260" y="1518"/>
                    <a:pt x="1420" y="1573"/>
                    <a:pt x="1585" y="1610"/>
                  </a:cubicBezTo>
                  <a:cubicBezTo>
                    <a:pt x="1751" y="1641"/>
                    <a:pt x="1929" y="1659"/>
                    <a:pt x="2101" y="1653"/>
                  </a:cubicBezTo>
                  <a:cubicBezTo>
                    <a:pt x="2280" y="1653"/>
                    <a:pt x="2452" y="1623"/>
                    <a:pt x="2617" y="1586"/>
                  </a:cubicBezTo>
                  <a:cubicBezTo>
                    <a:pt x="2783" y="1549"/>
                    <a:pt x="2937" y="1481"/>
                    <a:pt x="3084" y="1414"/>
                  </a:cubicBezTo>
                  <a:cubicBezTo>
                    <a:pt x="3226" y="1340"/>
                    <a:pt x="3355" y="1254"/>
                    <a:pt x="3471" y="1168"/>
                  </a:cubicBezTo>
                  <a:cubicBezTo>
                    <a:pt x="3582" y="1076"/>
                    <a:pt x="3680" y="984"/>
                    <a:pt x="3760" y="892"/>
                  </a:cubicBezTo>
                  <a:cubicBezTo>
                    <a:pt x="3803" y="842"/>
                    <a:pt x="3840" y="799"/>
                    <a:pt x="3871" y="750"/>
                  </a:cubicBezTo>
                  <a:cubicBezTo>
                    <a:pt x="3901" y="707"/>
                    <a:pt x="3932" y="664"/>
                    <a:pt x="3957" y="621"/>
                  </a:cubicBezTo>
                  <a:cubicBezTo>
                    <a:pt x="3981" y="578"/>
                    <a:pt x="4006" y="541"/>
                    <a:pt x="4024" y="498"/>
                  </a:cubicBezTo>
                  <a:cubicBezTo>
                    <a:pt x="4043" y="461"/>
                    <a:pt x="4061" y="425"/>
                    <a:pt x="4074" y="394"/>
                  </a:cubicBezTo>
                  <a:cubicBezTo>
                    <a:pt x="4092" y="363"/>
                    <a:pt x="4104" y="332"/>
                    <a:pt x="4110" y="308"/>
                  </a:cubicBezTo>
                  <a:cubicBezTo>
                    <a:pt x="4117" y="283"/>
                    <a:pt x="4129" y="259"/>
                    <a:pt x="4135" y="240"/>
                  </a:cubicBezTo>
                  <a:cubicBezTo>
                    <a:pt x="4141" y="203"/>
                    <a:pt x="4147" y="185"/>
                    <a:pt x="4147" y="185"/>
                  </a:cubicBezTo>
                  <a:cubicBezTo>
                    <a:pt x="4160" y="154"/>
                    <a:pt x="4153" y="117"/>
                    <a:pt x="4141" y="81"/>
                  </a:cubicBezTo>
                  <a:cubicBezTo>
                    <a:pt x="4129" y="50"/>
                    <a:pt x="4110" y="19"/>
                    <a:pt x="4086" y="1"/>
                  </a:cubicBezTo>
                  <a:cubicBezTo>
                    <a:pt x="4074" y="25"/>
                    <a:pt x="4061" y="50"/>
                    <a:pt x="4049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1"/>
            <p:cNvSpPr/>
            <p:nvPr/>
          </p:nvSpPr>
          <p:spPr>
            <a:xfrm>
              <a:off x="4366491" y="3278076"/>
              <a:ext cx="78987" cy="80683"/>
            </a:xfrm>
            <a:custGeom>
              <a:avLst/>
              <a:gdLst/>
              <a:ahLst/>
              <a:cxnLst/>
              <a:rect l="l" t="t" r="r" b="b"/>
              <a:pathLst>
                <a:path w="560" h="572" extrusionOk="0">
                  <a:moveTo>
                    <a:pt x="517" y="443"/>
                  </a:moveTo>
                  <a:lnTo>
                    <a:pt x="418" y="535"/>
                  </a:lnTo>
                  <a:cubicBezTo>
                    <a:pt x="375" y="572"/>
                    <a:pt x="314" y="572"/>
                    <a:pt x="271" y="535"/>
                  </a:cubicBezTo>
                  <a:lnTo>
                    <a:pt x="50" y="344"/>
                  </a:lnTo>
                  <a:cubicBezTo>
                    <a:pt x="0" y="301"/>
                    <a:pt x="0" y="228"/>
                    <a:pt x="50" y="185"/>
                  </a:cubicBezTo>
                  <a:lnTo>
                    <a:pt x="209" y="43"/>
                  </a:lnTo>
                  <a:cubicBezTo>
                    <a:pt x="252" y="0"/>
                    <a:pt x="326" y="7"/>
                    <a:pt x="363" y="62"/>
                  </a:cubicBezTo>
                  <a:lnTo>
                    <a:pt x="529" y="301"/>
                  </a:lnTo>
                  <a:cubicBezTo>
                    <a:pt x="560" y="344"/>
                    <a:pt x="560" y="406"/>
                    <a:pt x="517" y="443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1"/>
            <p:cNvSpPr/>
            <p:nvPr/>
          </p:nvSpPr>
          <p:spPr>
            <a:xfrm>
              <a:off x="4366491" y="3304875"/>
              <a:ext cx="78987" cy="52614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3" y="1"/>
                  </a:moveTo>
                  <a:lnTo>
                    <a:pt x="43" y="1"/>
                  </a:lnTo>
                  <a:cubicBezTo>
                    <a:pt x="0" y="44"/>
                    <a:pt x="7" y="111"/>
                    <a:pt x="50" y="154"/>
                  </a:cubicBezTo>
                  <a:lnTo>
                    <a:pt x="271" y="345"/>
                  </a:lnTo>
                  <a:cubicBezTo>
                    <a:pt x="292" y="363"/>
                    <a:pt x="318" y="373"/>
                    <a:pt x="344" y="373"/>
                  </a:cubicBezTo>
                  <a:cubicBezTo>
                    <a:pt x="371" y="373"/>
                    <a:pt x="397" y="363"/>
                    <a:pt x="418" y="345"/>
                  </a:cubicBezTo>
                  <a:lnTo>
                    <a:pt x="517" y="253"/>
                  </a:lnTo>
                  <a:cubicBezTo>
                    <a:pt x="560" y="216"/>
                    <a:pt x="560" y="161"/>
                    <a:pt x="529" y="111"/>
                  </a:cubicBezTo>
                  <a:lnTo>
                    <a:pt x="529" y="105"/>
                  </a:lnTo>
                  <a:cubicBezTo>
                    <a:pt x="523" y="111"/>
                    <a:pt x="523" y="111"/>
                    <a:pt x="517" y="111"/>
                  </a:cubicBezTo>
                  <a:lnTo>
                    <a:pt x="418" y="204"/>
                  </a:lnTo>
                  <a:cubicBezTo>
                    <a:pt x="397" y="222"/>
                    <a:pt x="372" y="231"/>
                    <a:pt x="347" y="231"/>
                  </a:cubicBezTo>
                  <a:cubicBezTo>
                    <a:pt x="321" y="231"/>
                    <a:pt x="295" y="222"/>
                    <a:pt x="271" y="204"/>
                  </a:cubicBezTo>
                  <a:lnTo>
                    <a:pt x="50" y="13"/>
                  </a:lnTo>
                  <a:cubicBezTo>
                    <a:pt x="50" y="13"/>
                    <a:pt x="43" y="7"/>
                    <a:pt x="4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1"/>
            <p:cNvSpPr/>
            <p:nvPr/>
          </p:nvSpPr>
          <p:spPr>
            <a:xfrm>
              <a:off x="4384686" y="3316159"/>
              <a:ext cx="510592" cy="398762"/>
            </a:xfrm>
            <a:custGeom>
              <a:avLst/>
              <a:gdLst/>
              <a:ahLst/>
              <a:cxnLst/>
              <a:rect l="l" t="t" r="r" b="b"/>
              <a:pathLst>
                <a:path w="3620" h="2827" extrusionOk="0">
                  <a:moveTo>
                    <a:pt x="351" y="81"/>
                  </a:moveTo>
                  <a:cubicBezTo>
                    <a:pt x="351" y="81"/>
                    <a:pt x="363" y="99"/>
                    <a:pt x="381" y="130"/>
                  </a:cubicBezTo>
                  <a:cubicBezTo>
                    <a:pt x="394" y="142"/>
                    <a:pt x="406" y="160"/>
                    <a:pt x="418" y="185"/>
                  </a:cubicBezTo>
                  <a:cubicBezTo>
                    <a:pt x="431" y="197"/>
                    <a:pt x="437" y="210"/>
                    <a:pt x="443" y="222"/>
                  </a:cubicBezTo>
                  <a:cubicBezTo>
                    <a:pt x="449" y="234"/>
                    <a:pt x="461" y="240"/>
                    <a:pt x="467" y="253"/>
                  </a:cubicBezTo>
                  <a:cubicBezTo>
                    <a:pt x="504" y="302"/>
                    <a:pt x="547" y="363"/>
                    <a:pt x="590" y="425"/>
                  </a:cubicBezTo>
                  <a:cubicBezTo>
                    <a:pt x="639" y="492"/>
                    <a:pt x="695" y="566"/>
                    <a:pt x="750" y="640"/>
                  </a:cubicBezTo>
                  <a:cubicBezTo>
                    <a:pt x="781" y="677"/>
                    <a:pt x="811" y="713"/>
                    <a:pt x="842" y="750"/>
                  </a:cubicBezTo>
                  <a:cubicBezTo>
                    <a:pt x="873" y="787"/>
                    <a:pt x="910" y="824"/>
                    <a:pt x="940" y="861"/>
                  </a:cubicBezTo>
                  <a:cubicBezTo>
                    <a:pt x="1008" y="935"/>
                    <a:pt x="1082" y="1008"/>
                    <a:pt x="1155" y="1082"/>
                  </a:cubicBezTo>
                  <a:cubicBezTo>
                    <a:pt x="1235" y="1150"/>
                    <a:pt x="1315" y="1217"/>
                    <a:pt x="1395" y="1285"/>
                  </a:cubicBezTo>
                  <a:cubicBezTo>
                    <a:pt x="1481" y="1346"/>
                    <a:pt x="1567" y="1408"/>
                    <a:pt x="1653" y="1469"/>
                  </a:cubicBezTo>
                  <a:cubicBezTo>
                    <a:pt x="1745" y="1524"/>
                    <a:pt x="1837" y="1573"/>
                    <a:pt x="1930" y="1623"/>
                  </a:cubicBezTo>
                  <a:cubicBezTo>
                    <a:pt x="2028" y="1672"/>
                    <a:pt x="2120" y="1715"/>
                    <a:pt x="2218" y="1752"/>
                  </a:cubicBezTo>
                  <a:cubicBezTo>
                    <a:pt x="2317" y="1795"/>
                    <a:pt x="2415" y="1825"/>
                    <a:pt x="2507" y="1856"/>
                  </a:cubicBezTo>
                  <a:cubicBezTo>
                    <a:pt x="2605" y="1881"/>
                    <a:pt x="2697" y="1911"/>
                    <a:pt x="2790" y="1936"/>
                  </a:cubicBezTo>
                  <a:cubicBezTo>
                    <a:pt x="2839" y="1942"/>
                    <a:pt x="2882" y="1954"/>
                    <a:pt x="2925" y="1967"/>
                  </a:cubicBezTo>
                  <a:cubicBezTo>
                    <a:pt x="2968" y="1973"/>
                    <a:pt x="3005" y="1985"/>
                    <a:pt x="3048" y="1991"/>
                  </a:cubicBezTo>
                  <a:cubicBezTo>
                    <a:pt x="3085" y="1997"/>
                    <a:pt x="3121" y="2010"/>
                    <a:pt x="3158" y="2016"/>
                  </a:cubicBezTo>
                  <a:cubicBezTo>
                    <a:pt x="3195" y="2022"/>
                    <a:pt x="3226" y="2028"/>
                    <a:pt x="3257" y="2034"/>
                  </a:cubicBezTo>
                  <a:cubicBezTo>
                    <a:pt x="3318" y="2047"/>
                    <a:pt x="3367" y="2053"/>
                    <a:pt x="3398" y="2059"/>
                  </a:cubicBezTo>
                  <a:cubicBezTo>
                    <a:pt x="3435" y="2071"/>
                    <a:pt x="3453" y="2071"/>
                    <a:pt x="3453" y="2071"/>
                  </a:cubicBezTo>
                  <a:lnTo>
                    <a:pt x="3465" y="2077"/>
                  </a:lnTo>
                  <a:cubicBezTo>
                    <a:pt x="3564" y="2102"/>
                    <a:pt x="3619" y="2200"/>
                    <a:pt x="3594" y="2298"/>
                  </a:cubicBezTo>
                  <a:cubicBezTo>
                    <a:pt x="3588" y="2329"/>
                    <a:pt x="3570" y="2360"/>
                    <a:pt x="3545" y="2384"/>
                  </a:cubicBezTo>
                  <a:cubicBezTo>
                    <a:pt x="3545" y="2384"/>
                    <a:pt x="3527" y="2397"/>
                    <a:pt x="3496" y="2421"/>
                  </a:cubicBezTo>
                  <a:cubicBezTo>
                    <a:pt x="3484" y="2434"/>
                    <a:pt x="3465" y="2446"/>
                    <a:pt x="3441" y="2464"/>
                  </a:cubicBezTo>
                  <a:cubicBezTo>
                    <a:pt x="3422" y="2483"/>
                    <a:pt x="3398" y="2501"/>
                    <a:pt x="3367" y="2520"/>
                  </a:cubicBezTo>
                  <a:cubicBezTo>
                    <a:pt x="3336" y="2538"/>
                    <a:pt x="3300" y="2556"/>
                    <a:pt x="3263" y="2581"/>
                  </a:cubicBezTo>
                  <a:cubicBezTo>
                    <a:pt x="3226" y="2599"/>
                    <a:pt x="3183" y="2618"/>
                    <a:pt x="3140" y="2642"/>
                  </a:cubicBezTo>
                  <a:cubicBezTo>
                    <a:pt x="3097" y="2661"/>
                    <a:pt x="3048" y="2679"/>
                    <a:pt x="2992" y="2698"/>
                  </a:cubicBezTo>
                  <a:cubicBezTo>
                    <a:pt x="2943" y="2722"/>
                    <a:pt x="2888" y="2735"/>
                    <a:pt x="2826" y="2753"/>
                  </a:cubicBezTo>
                  <a:cubicBezTo>
                    <a:pt x="2710" y="2784"/>
                    <a:pt x="2575" y="2808"/>
                    <a:pt x="2427" y="2821"/>
                  </a:cubicBezTo>
                  <a:cubicBezTo>
                    <a:pt x="2286" y="2827"/>
                    <a:pt x="2132" y="2827"/>
                    <a:pt x="1973" y="2802"/>
                  </a:cubicBezTo>
                  <a:cubicBezTo>
                    <a:pt x="1813" y="2778"/>
                    <a:pt x="1647" y="2747"/>
                    <a:pt x="1487" y="2685"/>
                  </a:cubicBezTo>
                  <a:cubicBezTo>
                    <a:pt x="1327" y="2624"/>
                    <a:pt x="1168" y="2544"/>
                    <a:pt x="1026" y="2452"/>
                  </a:cubicBezTo>
                  <a:cubicBezTo>
                    <a:pt x="879" y="2354"/>
                    <a:pt x="744" y="2243"/>
                    <a:pt x="621" y="2120"/>
                  </a:cubicBezTo>
                  <a:cubicBezTo>
                    <a:pt x="504" y="1997"/>
                    <a:pt x="400" y="1862"/>
                    <a:pt x="314" y="1727"/>
                  </a:cubicBezTo>
                  <a:cubicBezTo>
                    <a:pt x="234" y="1592"/>
                    <a:pt x="166" y="1451"/>
                    <a:pt x="117" y="1315"/>
                  </a:cubicBezTo>
                  <a:cubicBezTo>
                    <a:pt x="105" y="1279"/>
                    <a:pt x="93" y="1242"/>
                    <a:pt x="86" y="1211"/>
                  </a:cubicBezTo>
                  <a:cubicBezTo>
                    <a:pt x="74" y="1174"/>
                    <a:pt x="62" y="1143"/>
                    <a:pt x="56" y="1113"/>
                  </a:cubicBezTo>
                  <a:cubicBezTo>
                    <a:pt x="50" y="1076"/>
                    <a:pt x="43" y="1045"/>
                    <a:pt x="37" y="1014"/>
                  </a:cubicBezTo>
                  <a:cubicBezTo>
                    <a:pt x="31" y="984"/>
                    <a:pt x="25" y="953"/>
                    <a:pt x="25" y="922"/>
                  </a:cubicBezTo>
                  <a:cubicBezTo>
                    <a:pt x="7" y="799"/>
                    <a:pt x="0" y="683"/>
                    <a:pt x="0" y="584"/>
                  </a:cubicBezTo>
                  <a:cubicBezTo>
                    <a:pt x="7" y="535"/>
                    <a:pt x="7" y="492"/>
                    <a:pt x="13" y="449"/>
                  </a:cubicBezTo>
                  <a:cubicBezTo>
                    <a:pt x="19" y="406"/>
                    <a:pt x="25" y="363"/>
                    <a:pt x="31" y="326"/>
                  </a:cubicBezTo>
                  <a:cubicBezTo>
                    <a:pt x="31" y="308"/>
                    <a:pt x="37" y="296"/>
                    <a:pt x="37" y="277"/>
                  </a:cubicBezTo>
                  <a:cubicBezTo>
                    <a:pt x="43" y="265"/>
                    <a:pt x="43" y="253"/>
                    <a:pt x="50" y="240"/>
                  </a:cubicBezTo>
                  <a:cubicBezTo>
                    <a:pt x="56" y="210"/>
                    <a:pt x="62" y="191"/>
                    <a:pt x="68" y="173"/>
                  </a:cubicBezTo>
                  <a:cubicBezTo>
                    <a:pt x="80" y="142"/>
                    <a:pt x="86" y="117"/>
                    <a:pt x="86" y="117"/>
                  </a:cubicBezTo>
                  <a:cubicBezTo>
                    <a:pt x="117" y="44"/>
                    <a:pt x="203" y="1"/>
                    <a:pt x="283" y="31"/>
                  </a:cubicBezTo>
                  <a:cubicBezTo>
                    <a:pt x="308" y="44"/>
                    <a:pt x="332" y="62"/>
                    <a:pt x="351" y="81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1"/>
            <p:cNvSpPr/>
            <p:nvPr/>
          </p:nvSpPr>
          <p:spPr>
            <a:xfrm>
              <a:off x="4384686" y="3316159"/>
              <a:ext cx="508758" cy="398762"/>
            </a:xfrm>
            <a:custGeom>
              <a:avLst/>
              <a:gdLst/>
              <a:ahLst/>
              <a:cxnLst/>
              <a:rect l="l" t="t" r="r" b="b"/>
              <a:pathLst>
                <a:path w="3607" h="2827" extrusionOk="0">
                  <a:moveTo>
                    <a:pt x="3527" y="2206"/>
                  </a:moveTo>
                  <a:cubicBezTo>
                    <a:pt x="3490" y="2231"/>
                    <a:pt x="3447" y="2249"/>
                    <a:pt x="3404" y="2268"/>
                  </a:cubicBezTo>
                  <a:cubicBezTo>
                    <a:pt x="3361" y="2292"/>
                    <a:pt x="3306" y="2311"/>
                    <a:pt x="3257" y="2329"/>
                  </a:cubicBezTo>
                  <a:cubicBezTo>
                    <a:pt x="3201" y="2348"/>
                    <a:pt x="3146" y="2366"/>
                    <a:pt x="3085" y="2378"/>
                  </a:cubicBezTo>
                  <a:cubicBezTo>
                    <a:pt x="2968" y="2415"/>
                    <a:pt x="2833" y="2434"/>
                    <a:pt x="2691" y="2446"/>
                  </a:cubicBezTo>
                  <a:cubicBezTo>
                    <a:pt x="2544" y="2458"/>
                    <a:pt x="2390" y="2458"/>
                    <a:pt x="2231" y="2434"/>
                  </a:cubicBezTo>
                  <a:cubicBezTo>
                    <a:pt x="2071" y="2409"/>
                    <a:pt x="1911" y="2372"/>
                    <a:pt x="1751" y="2311"/>
                  </a:cubicBezTo>
                  <a:cubicBezTo>
                    <a:pt x="1592" y="2249"/>
                    <a:pt x="1432" y="2176"/>
                    <a:pt x="1284" y="2077"/>
                  </a:cubicBezTo>
                  <a:cubicBezTo>
                    <a:pt x="1137" y="1985"/>
                    <a:pt x="1002" y="1875"/>
                    <a:pt x="885" y="1752"/>
                  </a:cubicBezTo>
                  <a:cubicBezTo>
                    <a:pt x="762" y="1629"/>
                    <a:pt x="664" y="1494"/>
                    <a:pt x="578" y="1358"/>
                  </a:cubicBezTo>
                  <a:cubicBezTo>
                    <a:pt x="492" y="1217"/>
                    <a:pt x="424" y="1076"/>
                    <a:pt x="381" y="941"/>
                  </a:cubicBezTo>
                  <a:cubicBezTo>
                    <a:pt x="363" y="910"/>
                    <a:pt x="357" y="873"/>
                    <a:pt x="345" y="842"/>
                  </a:cubicBezTo>
                  <a:cubicBezTo>
                    <a:pt x="338" y="806"/>
                    <a:pt x="326" y="775"/>
                    <a:pt x="320" y="738"/>
                  </a:cubicBezTo>
                  <a:cubicBezTo>
                    <a:pt x="314" y="707"/>
                    <a:pt x="308" y="677"/>
                    <a:pt x="302" y="646"/>
                  </a:cubicBezTo>
                  <a:cubicBezTo>
                    <a:pt x="289" y="615"/>
                    <a:pt x="289" y="578"/>
                    <a:pt x="283" y="548"/>
                  </a:cubicBezTo>
                  <a:cubicBezTo>
                    <a:pt x="265" y="425"/>
                    <a:pt x="265" y="314"/>
                    <a:pt x="265" y="216"/>
                  </a:cubicBezTo>
                  <a:cubicBezTo>
                    <a:pt x="271" y="167"/>
                    <a:pt x="271" y="117"/>
                    <a:pt x="277" y="74"/>
                  </a:cubicBezTo>
                  <a:cubicBezTo>
                    <a:pt x="277" y="62"/>
                    <a:pt x="277" y="44"/>
                    <a:pt x="283" y="31"/>
                  </a:cubicBezTo>
                  <a:cubicBezTo>
                    <a:pt x="203" y="1"/>
                    <a:pt x="117" y="44"/>
                    <a:pt x="86" y="124"/>
                  </a:cubicBezTo>
                  <a:cubicBezTo>
                    <a:pt x="86" y="124"/>
                    <a:pt x="80" y="142"/>
                    <a:pt x="68" y="173"/>
                  </a:cubicBezTo>
                  <a:cubicBezTo>
                    <a:pt x="62" y="191"/>
                    <a:pt x="56" y="216"/>
                    <a:pt x="50" y="240"/>
                  </a:cubicBezTo>
                  <a:cubicBezTo>
                    <a:pt x="43" y="253"/>
                    <a:pt x="43" y="265"/>
                    <a:pt x="37" y="277"/>
                  </a:cubicBezTo>
                  <a:cubicBezTo>
                    <a:pt x="31" y="296"/>
                    <a:pt x="31" y="314"/>
                    <a:pt x="31" y="332"/>
                  </a:cubicBezTo>
                  <a:cubicBezTo>
                    <a:pt x="25" y="363"/>
                    <a:pt x="19" y="406"/>
                    <a:pt x="13" y="449"/>
                  </a:cubicBezTo>
                  <a:cubicBezTo>
                    <a:pt x="7" y="492"/>
                    <a:pt x="7" y="535"/>
                    <a:pt x="0" y="591"/>
                  </a:cubicBezTo>
                  <a:cubicBezTo>
                    <a:pt x="0" y="689"/>
                    <a:pt x="0" y="799"/>
                    <a:pt x="19" y="922"/>
                  </a:cubicBezTo>
                  <a:cubicBezTo>
                    <a:pt x="25" y="953"/>
                    <a:pt x="31" y="984"/>
                    <a:pt x="37" y="1014"/>
                  </a:cubicBezTo>
                  <a:cubicBezTo>
                    <a:pt x="43" y="1045"/>
                    <a:pt x="50" y="1082"/>
                    <a:pt x="56" y="1113"/>
                  </a:cubicBezTo>
                  <a:cubicBezTo>
                    <a:pt x="62" y="1143"/>
                    <a:pt x="74" y="1180"/>
                    <a:pt x="86" y="1211"/>
                  </a:cubicBezTo>
                  <a:cubicBezTo>
                    <a:pt x="93" y="1248"/>
                    <a:pt x="105" y="1279"/>
                    <a:pt x="117" y="1315"/>
                  </a:cubicBezTo>
                  <a:cubicBezTo>
                    <a:pt x="166" y="1451"/>
                    <a:pt x="234" y="1592"/>
                    <a:pt x="314" y="1727"/>
                  </a:cubicBezTo>
                  <a:cubicBezTo>
                    <a:pt x="400" y="1868"/>
                    <a:pt x="504" y="2004"/>
                    <a:pt x="621" y="2120"/>
                  </a:cubicBezTo>
                  <a:cubicBezTo>
                    <a:pt x="744" y="2243"/>
                    <a:pt x="879" y="2354"/>
                    <a:pt x="1026" y="2452"/>
                  </a:cubicBezTo>
                  <a:cubicBezTo>
                    <a:pt x="1168" y="2550"/>
                    <a:pt x="1327" y="2624"/>
                    <a:pt x="1487" y="2685"/>
                  </a:cubicBezTo>
                  <a:cubicBezTo>
                    <a:pt x="1647" y="2747"/>
                    <a:pt x="1813" y="2784"/>
                    <a:pt x="1973" y="2802"/>
                  </a:cubicBezTo>
                  <a:cubicBezTo>
                    <a:pt x="2132" y="2827"/>
                    <a:pt x="2286" y="2827"/>
                    <a:pt x="2427" y="2821"/>
                  </a:cubicBezTo>
                  <a:cubicBezTo>
                    <a:pt x="2575" y="2808"/>
                    <a:pt x="2704" y="2784"/>
                    <a:pt x="2826" y="2753"/>
                  </a:cubicBezTo>
                  <a:cubicBezTo>
                    <a:pt x="2888" y="2735"/>
                    <a:pt x="2943" y="2722"/>
                    <a:pt x="2992" y="2698"/>
                  </a:cubicBezTo>
                  <a:cubicBezTo>
                    <a:pt x="3048" y="2679"/>
                    <a:pt x="3097" y="2661"/>
                    <a:pt x="3140" y="2642"/>
                  </a:cubicBezTo>
                  <a:cubicBezTo>
                    <a:pt x="3183" y="2618"/>
                    <a:pt x="3226" y="2599"/>
                    <a:pt x="3263" y="2581"/>
                  </a:cubicBezTo>
                  <a:cubicBezTo>
                    <a:pt x="3300" y="2556"/>
                    <a:pt x="3336" y="2538"/>
                    <a:pt x="3367" y="2520"/>
                  </a:cubicBezTo>
                  <a:cubicBezTo>
                    <a:pt x="3398" y="2501"/>
                    <a:pt x="3422" y="2483"/>
                    <a:pt x="3441" y="2464"/>
                  </a:cubicBezTo>
                  <a:cubicBezTo>
                    <a:pt x="3465" y="2452"/>
                    <a:pt x="3484" y="2434"/>
                    <a:pt x="3496" y="2421"/>
                  </a:cubicBezTo>
                  <a:cubicBezTo>
                    <a:pt x="3527" y="2403"/>
                    <a:pt x="3545" y="2384"/>
                    <a:pt x="3545" y="2384"/>
                  </a:cubicBezTo>
                  <a:cubicBezTo>
                    <a:pt x="3570" y="2366"/>
                    <a:pt x="3588" y="2335"/>
                    <a:pt x="3594" y="2298"/>
                  </a:cubicBezTo>
                  <a:cubicBezTo>
                    <a:pt x="3607" y="2255"/>
                    <a:pt x="3601" y="2212"/>
                    <a:pt x="3582" y="2176"/>
                  </a:cubicBezTo>
                  <a:cubicBezTo>
                    <a:pt x="3564" y="2188"/>
                    <a:pt x="3545" y="2194"/>
                    <a:pt x="3527" y="22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1"/>
            <p:cNvSpPr/>
            <p:nvPr/>
          </p:nvSpPr>
          <p:spPr>
            <a:xfrm>
              <a:off x="4376082" y="3281461"/>
              <a:ext cx="65023" cy="78144"/>
            </a:xfrm>
            <a:custGeom>
              <a:avLst/>
              <a:gdLst/>
              <a:ahLst/>
              <a:cxnLst/>
              <a:rect l="l" t="t" r="r" b="b"/>
              <a:pathLst>
                <a:path w="461" h="554" extrusionOk="0">
                  <a:moveTo>
                    <a:pt x="375" y="517"/>
                  </a:moveTo>
                  <a:lnTo>
                    <a:pt x="240" y="542"/>
                  </a:lnTo>
                  <a:cubicBezTo>
                    <a:pt x="184" y="554"/>
                    <a:pt x="135" y="523"/>
                    <a:pt x="117" y="468"/>
                  </a:cubicBezTo>
                  <a:lnTo>
                    <a:pt x="18" y="191"/>
                  </a:lnTo>
                  <a:cubicBezTo>
                    <a:pt x="0" y="136"/>
                    <a:pt x="37" y="69"/>
                    <a:pt x="92" y="56"/>
                  </a:cubicBezTo>
                  <a:lnTo>
                    <a:pt x="307" y="13"/>
                  </a:lnTo>
                  <a:cubicBezTo>
                    <a:pt x="363" y="1"/>
                    <a:pt x="424" y="44"/>
                    <a:pt x="430" y="105"/>
                  </a:cubicBezTo>
                  <a:lnTo>
                    <a:pt x="455" y="400"/>
                  </a:lnTo>
                  <a:cubicBezTo>
                    <a:pt x="461" y="456"/>
                    <a:pt x="424" y="505"/>
                    <a:pt x="375" y="517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1"/>
            <p:cNvSpPr/>
            <p:nvPr/>
          </p:nvSpPr>
          <p:spPr>
            <a:xfrm>
              <a:off x="4376082" y="3289360"/>
              <a:ext cx="65023" cy="70245"/>
            </a:xfrm>
            <a:custGeom>
              <a:avLst/>
              <a:gdLst/>
              <a:ahLst/>
              <a:cxnLst/>
              <a:rect l="l" t="t" r="r" b="b"/>
              <a:pathLst>
                <a:path w="461" h="498" extrusionOk="0">
                  <a:moveTo>
                    <a:pt x="442" y="338"/>
                  </a:moveTo>
                  <a:lnTo>
                    <a:pt x="307" y="369"/>
                  </a:lnTo>
                  <a:cubicBezTo>
                    <a:pt x="258" y="375"/>
                    <a:pt x="203" y="344"/>
                    <a:pt x="184" y="289"/>
                  </a:cubicBezTo>
                  <a:lnTo>
                    <a:pt x="92" y="19"/>
                  </a:lnTo>
                  <a:cubicBezTo>
                    <a:pt x="86" y="13"/>
                    <a:pt x="86" y="6"/>
                    <a:pt x="86" y="0"/>
                  </a:cubicBezTo>
                  <a:cubicBezTo>
                    <a:pt x="31" y="19"/>
                    <a:pt x="0" y="80"/>
                    <a:pt x="18" y="135"/>
                  </a:cubicBezTo>
                  <a:lnTo>
                    <a:pt x="117" y="412"/>
                  </a:lnTo>
                  <a:cubicBezTo>
                    <a:pt x="135" y="467"/>
                    <a:pt x="184" y="498"/>
                    <a:pt x="240" y="486"/>
                  </a:cubicBezTo>
                  <a:lnTo>
                    <a:pt x="375" y="455"/>
                  </a:lnTo>
                  <a:cubicBezTo>
                    <a:pt x="424" y="449"/>
                    <a:pt x="461" y="400"/>
                    <a:pt x="455" y="338"/>
                  </a:cubicBezTo>
                  <a:lnTo>
                    <a:pt x="455" y="332"/>
                  </a:lnTo>
                  <a:cubicBezTo>
                    <a:pt x="449" y="338"/>
                    <a:pt x="449" y="338"/>
                    <a:pt x="442" y="338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1"/>
            <p:cNvSpPr/>
            <p:nvPr/>
          </p:nvSpPr>
          <p:spPr>
            <a:xfrm>
              <a:off x="4299775" y="3320532"/>
              <a:ext cx="388304" cy="520070"/>
            </a:xfrm>
            <a:custGeom>
              <a:avLst/>
              <a:gdLst/>
              <a:ahLst/>
              <a:cxnLst/>
              <a:rect l="l" t="t" r="r" b="b"/>
              <a:pathLst>
                <a:path w="2753" h="3687" extrusionOk="0">
                  <a:moveTo>
                    <a:pt x="787" y="142"/>
                  </a:moveTo>
                  <a:cubicBezTo>
                    <a:pt x="787" y="142"/>
                    <a:pt x="793" y="160"/>
                    <a:pt x="799" y="197"/>
                  </a:cubicBezTo>
                  <a:cubicBezTo>
                    <a:pt x="799" y="215"/>
                    <a:pt x="799" y="240"/>
                    <a:pt x="805" y="265"/>
                  </a:cubicBezTo>
                  <a:cubicBezTo>
                    <a:pt x="805" y="277"/>
                    <a:pt x="805" y="289"/>
                    <a:pt x="805" y="301"/>
                  </a:cubicBezTo>
                  <a:cubicBezTo>
                    <a:pt x="811" y="320"/>
                    <a:pt x="811" y="332"/>
                    <a:pt x="817" y="344"/>
                  </a:cubicBezTo>
                  <a:cubicBezTo>
                    <a:pt x="824" y="406"/>
                    <a:pt x="836" y="473"/>
                    <a:pt x="848" y="560"/>
                  </a:cubicBezTo>
                  <a:cubicBezTo>
                    <a:pt x="861" y="639"/>
                    <a:pt x="879" y="725"/>
                    <a:pt x="897" y="818"/>
                  </a:cubicBezTo>
                  <a:cubicBezTo>
                    <a:pt x="904" y="867"/>
                    <a:pt x="916" y="910"/>
                    <a:pt x="928" y="959"/>
                  </a:cubicBezTo>
                  <a:cubicBezTo>
                    <a:pt x="940" y="1002"/>
                    <a:pt x="953" y="1051"/>
                    <a:pt x="965" y="1100"/>
                  </a:cubicBezTo>
                  <a:cubicBezTo>
                    <a:pt x="990" y="1198"/>
                    <a:pt x="1020" y="1297"/>
                    <a:pt x="1057" y="1395"/>
                  </a:cubicBezTo>
                  <a:cubicBezTo>
                    <a:pt x="1094" y="1493"/>
                    <a:pt x="1137" y="1592"/>
                    <a:pt x="1180" y="1684"/>
                  </a:cubicBezTo>
                  <a:cubicBezTo>
                    <a:pt x="1223" y="1782"/>
                    <a:pt x="1272" y="1874"/>
                    <a:pt x="1327" y="1966"/>
                  </a:cubicBezTo>
                  <a:cubicBezTo>
                    <a:pt x="1383" y="2059"/>
                    <a:pt x="1444" y="2145"/>
                    <a:pt x="1506" y="2231"/>
                  </a:cubicBezTo>
                  <a:cubicBezTo>
                    <a:pt x="1567" y="2317"/>
                    <a:pt x="1635" y="2396"/>
                    <a:pt x="1702" y="2476"/>
                  </a:cubicBezTo>
                  <a:cubicBezTo>
                    <a:pt x="1770" y="2550"/>
                    <a:pt x="1843" y="2624"/>
                    <a:pt x="1911" y="2697"/>
                  </a:cubicBezTo>
                  <a:cubicBezTo>
                    <a:pt x="1985" y="2765"/>
                    <a:pt x="2058" y="2833"/>
                    <a:pt x="2132" y="2894"/>
                  </a:cubicBezTo>
                  <a:cubicBezTo>
                    <a:pt x="2163" y="2925"/>
                    <a:pt x="2200" y="2955"/>
                    <a:pt x="2231" y="2980"/>
                  </a:cubicBezTo>
                  <a:cubicBezTo>
                    <a:pt x="2267" y="3011"/>
                    <a:pt x="2298" y="3035"/>
                    <a:pt x="2329" y="3060"/>
                  </a:cubicBezTo>
                  <a:cubicBezTo>
                    <a:pt x="2366" y="3091"/>
                    <a:pt x="2396" y="3109"/>
                    <a:pt x="2421" y="3134"/>
                  </a:cubicBezTo>
                  <a:cubicBezTo>
                    <a:pt x="2452" y="3158"/>
                    <a:pt x="2476" y="3177"/>
                    <a:pt x="2501" y="3195"/>
                  </a:cubicBezTo>
                  <a:cubicBezTo>
                    <a:pt x="2550" y="3232"/>
                    <a:pt x="2587" y="3263"/>
                    <a:pt x="2618" y="3287"/>
                  </a:cubicBezTo>
                  <a:cubicBezTo>
                    <a:pt x="2642" y="3306"/>
                    <a:pt x="2654" y="3318"/>
                    <a:pt x="2654" y="3318"/>
                  </a:cubicBezTo>
                  <a:lnTo>
                    <a:pt x="2667" y="3330"/>
                  </a:lnTo>
                  <a:cubicBezTo>
                    <a:pt x="2740" y="3392"/>
                    <a:pt x="2753" y="3508"/>
                    <a:pt x="2685" y="3582"/>
                  </a:cubicBezTo>
                  <a:cubicBezTo>
                    <a:pt x="2661" y="3607"/>
                    <a:pt x="2630" y="3625"/>
                    <a:pt x="2599" y="3637"/>
                  </a:cubicBezTo>
                  <a:cubicBezTo>
                    <a:pt x="2599" y="3637"/>
                    <a:pt x="2575" y="3644"/>
                    <a:pt x="2538" y="3650"/>
                  </a:cubicBezTo>
                  <a:cubicBezTo>
                    <a:pt x="2519" y="3656"/>
                    <a:pt x="2495" y="3656"/>
                    <a:pt x="2470" y="3662"/>
                  </a:cubicBezTo>
                  <a:cubicBezTo>
                    <a:pt x="2446" y="3668"/>
                    <a:pt x="2415" y="3674"/>
                    <a:pt x="2378" y="3674"/>
                  </a:cubicBezTo>
                  <a:cubicBezTo>
                    <a:pt x="2341" y="3680"/>
                    <a:pt x="2304" y="3680"/>
                    <a:pt x="2261" y="3680"/>
                  </a:cubicBezTo>
                  <a:cubicBezTo>
                    <a:pt x="2218" y="3687"/>
                    <a:pt x="2175" y="3680"/>
                    <a:pt x="2120" y="3680"/>
                  </a:cubicBezTo>
                  <a:cubicBezTo>
                    <a:pt x="2071" y="3680"/>
                    <a:pt x="2022" y="3674"/>
                    <a:pt x="1966" y="3668"/>
                  </a:cubicBezTo>
                  <a:cubicBezTo>
                    <a:pt x="1911" y="3662"/>
                    <a:pt x="1850" y="3656"/>
                    <a:pt x="1788" y="3644"/>
                  </a:cubicBezTo>
                  <a:cubicBezTo>
                    <a:pt x="1671" y="3619"/>
                    <a:pt x="1542" y="3576"/>
                    <a:pt x="1407" y="3521"/>
                  </a:cubicBezTo>
                  <a:cubicBezTo>
                    <a:pt x="1272" y="3465"/>
                    <a:pt x="1137" y="3392"/>
                    <a:pt x="1002" y="3300"/>
                  </a:cubicBezTo>
                  <a:cubicBezTo>
                    <a:pt x="873" y="3207"/>
                    <a:pt x="744" y="3103"/>
                    <a:pt x="627" y="2974"/>
                  </a:cubicBezTo>
                  <a:cubicBezTo>
                    <a:pt x="510" y="2851"/>
                    <a:pt x="406" y="2710"/>
                    <a:pt x="320" y="2562"/>
                  </a:cubicBezTo>
                  <a:cubicBezTo>
                    <a:pt x="228" y="2409"/>
                    <a:pt x="160" y="2249"/>
                    <a:pt x="105" y="2083"/>
                  </a:cubicBezTo>
                  <a:cubicBezTo>
                    <a:pt x="56" y="1923"/>
                    <a:pt x="25" y="1757"/>
                    <a:pt x="13" y="1592"/>
                  </a:cubicBezTo>
                  <a:cubicBezTo>
                    <a:pt x="0" y="1432"/>
                    <a:pt x="0" y="1278"/>
                    <a:pt x="19" y="1137"/>
                  </a:cubicBezTo>
                  <a:cubicBezTo>
                    <a:pt x="25" y="1100"/>
                    <a:pt x="31" y="1063"/>
                    <a:pt x="37" y="1033"/>
                  </a:cubicBezTo>
                  <a:cubicBezTo>
                    <a:pt x="43" y="996"/>
                    <a:pt x="50" y="959"/>
                    <a:pt x="62" y="928"/>
                  </a:cubicBezTo>
                  <a:cubicBezTo>
                    <a:pt x="68" y="897"/>
                    <a:pt x="74" y="867"/>
                    <a:pt x="86" y="830"/>
                  </a:cubicBezTo>
                  <a:cubicBezTo>
                    <a:pt x="93" y="799"/>
                    <a:pt x="99" y="768"/>
                    <a:pt x="111" y="744"/>
                  </a:cubicBezTo>
                  <a:cubicBezTo>
                    <a:pt x="154" y="627"/>
                    <a:pt x="197" y="523"/>
                    <a:pt x="246" y="437"/>
                  </a:cubicBezTo>
                  <a:cubicBezTo>
                    <a:pt x="271" y="394"/>
                    <a:pt x="295" y="351"/>
                    <a:pt x="320" y="314"/>
                  </a:cubicBezTo>
                  <a:cubicBezTo>
                    <a:pt x="344" y="277"/>
                    <a:pt x="363" y="246"/>
                    <a:pt x="387" y="215"/>
                  </a:cubicBezTo>
                  <a:cubicBezTo>
                    <a:pt x="400" y="203"/>
                    <a:pt x="406" y="185"/>
                    <a:pt x="418" y="172"/>
                  </a:cubicBezTo>
                  <a:cubicBezTo>
                    <a:pt x="424" y="166"/>
                    <a:pt x="437" y="154"/>
                    <a:pt x="443" y="142"/>
                  </a:cubicBezTo>
                  <a:cubicBezTo>
                    <a:pt x="461" y="123"/>
                    <a:pt x="480" y="111"/>
                    <a:pt x="492" y="99"/>
                  </a:cubicBezTo>
                  <a:cubicBezTo>
                    <a:pt x="516" y="68"/>
                    <a:pt x="529" y="56"/>
                    <a:pt x="529" y="56"/>
                  </a:cubicBezTo>
                  <a:cubicBezTo>
                    <a:pt x="590" y="0"/>
                    <a:pt x="688" y="0"/>
                    <a:pt x="750" y="62"/>
                  </a:cubicBezTo>
                  <a:cubicBezTo>
                    <a:pt x="768" y="86"/>
                    <a:pt x="781" y="111"/>
                    <a:pt x="787" y="142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1"/>
            <p:cNvSpPr/>
            <p:nvPr/>
          </p:nvSpPr>
          <p:spPr>
            <a:xfrm>
              <a:off x="4299775" y="3320532"/>
              <a:ext cx="384919" cy="520070"/>
            </a:xfrm>
            <a:custGeom>
              <a:avLst/>
              <a:gdLst/>
              <a:ahLst/>
              <a:cxnLst/>
              <a:rect l="l" t="t" r="r" b="b"/>
              <a:pathLst>
                <a:path w="2729" h="3687" extrusionOk="0">
                  <a:moveTo>
                    <a:pt x="2667" y="3472"/>
                  </a:moveTo>
                  <a:cubicBezTo>
                    <a:pt x="2624" y="3472"/>
                    <a:pt x="2575" y="3472"/>
                    <a:pt x="2525" y="3465"/>
                  </a:cubicBezTo>
                  <a:cubicBezTo>
                    <a:pt x="2476" y="3465"/>
                    <a:pt x="2427" y="3459"/>
                    <a:pt x="2366" y="3453"/>
                  </a:cubicBezTo>
                  <a:cubicBezTo>
                    <a:pt x="2310" y="3453"/>
                    <a:pt x="2255" y="3441"/>
                    <a:pt x="2194" y="3429"/>
                  </a:cubicBezTo>
                  <a:cubicBezTo>
                    <a:pt x="2071" y="3404"/>
                    <a:pt x="1942" y="3361"/>
                    <a:pt x="1813" y="3306"/>
                  </a:cubicBezTo>
                  <a:cubicBezTo>
                    <a:pt x="1678" y="3250"/>
                    <a:pt x="1542" y="3177"/>
                    <a:pt x="1407" y="3085"/>
                  </a:cubicBezTo>
                  <a:cubicBezTo>
                    <a:pt x="1278" y="2992"/>
                    <a:pt x="1143" y="2888"/>
                    <a:pt x="1033" y="2759"/>
                  </a:cubicBezTo>
                  <a:cubicBezTo>
                    <a:pt x="916" y="2636"/>
                    <a:pt x="811" y="2495"/>
                    <a:pt x="719" y="2347"/>
                  </a:cubicBezTo>
                  <a:cubicBezTo>
                    <a:pt x="633" y="2194"/>
                    <a:pt x="559" y="2034"/>
                    <a:pt x="510" y="1868"/>
                  </a:cubicBezTo>
                  <a:cubicBezTo>
                    <a:pt x="461" y="1708"/>
                    <a:pt x="430" y="1542"/>
                    <a:pt x="412" y="1383"/>
                  </a:cubicBezTo>
                  <a:cubicBezTo>
                    <a:pt x="400" y="1217"/>
                    <a:pt x="406" y="1063"/>
                    <a:pt x="424" y="922"/>
                  </a:cubicBezTo>
                  <a:cubicBezTo>
                    <a:pt x="430" y="885"/>
                    <a:pt x="437" y="848"/>
                    <a:pt x="443" y="818"/>
                  </a:cubicBezTo>
                  <a:cubicBezTo>
                    <a:pt x="449" y="781"/>
                    <a:pt x="455" y="750"/>
                    <a:pt x="461" y="713"/>
                  </a:cubicBezTo>
                  <a:cubicBezTo>
                    <a:pt x="473" y="682"/>
                    <a:pt x="480" y="652"/>
                    <a:pt x="486" y="621"/>
                  </a:cubicBezTo>
                  <a:cubicBezTo>
                    <a:pt x="498" y="590"/>
                    <a:pt x="504" y="560"/>
                    <a:pt x="516" y="529"/>
                  </a:cubicBezTo>
                  <a:cubicBezTo>
                    <a:pt x="553" y="412"/>
                    <a:pt x="602" y="308"/>
                    <a:pt x="652" y="222"/>
                  </a:cubicBezTo>
                  <a:cubicBezTo>
                    <a:pt x="676" y="179"/>
                    <a:pt x="695" y="136"/>
                    <a:pt x="719" y="99"/>
                  </a:cubicBezTo>
                  <a:cubicBezTo>
                    <a:pt x="731" y="86"/>
                    <a:pt x="738" y="74"/>
                    <a:pt x="744" y="62"/>
                  </a:cubicBezTo>
                  <a:cubicBezTo>
                    <a:pt x="688" y="0"/>
                    <a:pt x="596" y="0"/>
                    <a:pt x="535" y="56"/>
                  </a:cubicBezTo>
                  <a:cubicBezTo>
                    <a:pt x="535" y="56"/>
                    <a:pt x="516" y="68"/>
                    <a:pt x="492" y="99"/>
                  </a:cubicBezTo>
                  <a:cubicBezTo>
                    <a:pt x="480" y="111"/>
                    <a:pt x="461" y="123"/>
                    <a:pt x="449" y="148"/>
                  </a:cubicBezTo>
                  <a:cubicBezTo>
                    <a:pt x="437" y="154"/>
                    <a:pt x="430" y="166"/>
                    <a:pt x="418" y="179"/>
                  </a:cubicBezTo>
                  <a:cubicBezTo>
                    <a:pt x="406" y="185"/>
                    <a:pt x="400" y="203"/>
                    <a:pt x="387" y="215"/>
                  </a:cubicBezTo>
                  <a:cubicBezTo>
                    <a:pt x="369" y="246"/>
                    <a:pt x="344" y="277"/>
                    <a:pt x="320" y="314"/>
                  </a:cubicBezTo>
                  <a:cubicBezTo>
                    <a:pt x="295" y="351"/>
                    <a:pt x="271" y="394"/>
                    <a:pt x="246" y="437"/>
                  </a:cubicBezTo>
                  <a:cubicBezTo>
                    <a:pt x="203" y="523"/>
                    <a:pt x="154" y="627"/>
                    <a:pt x="117" y="744"/>
                  </a:cubicBezTo>
                  <a:cubicBezTo>
                    <a:pt x="105" y="775"/>
                    <a:pt x="93" y="799"/>
                    <a:pt x="86" y="836"/>
                  </a:cubicBezTo>
                  <a:cubicBezTo>
                    <a:pt x="74" y="867"/>
                    <a:pt x="68" y="897"/>
                    <a:pt x="62" y="928"/>
                  </a:cubicBezTo>
                  <a:cubicBezTo>
                    <a:pt x="50" y="965"/>
                    <a:pt x="50" y="996"/>
                    <a:pt x="37" y="1033"/>
                  </a:cubicBezTo>
                  <a:cubicBezTo>
                    <a:pt x="31" y="1063"/>
                    <a:pt x="25" y="1100"/>
                    <a:pt x="25" y="1137"/>
                  </a:cubicBezTo>
                  <a:cubicBezTo>
                    <a:pt x="7" y="1278"/>
                    <a:pt x="0" y="1432"/>
                    <a:pt x="13" y="1592"/>
                  </a:cubicBezTo>
                  <a:cubicBezTo>
                    <a:pt x="25" y="1757"/>
                    <a:pt x="56" y="1923"/>
                    <a:pt x="111" y="2083"/>
                  </a:cubicBezTo>
                  <a:cubicBezTo>
                    <a:pt x="160" y="2249"/>
                    <a:pt x="234" y="2409"/>
                    <a:pt x="320" y="2562"/>
                  </a:cubicBezTo>
                  <a:cubicBezTo>
                    <a:pt x="406" y="2710"/>
                    <a:pt x="510" y="2851"/>
                    <a:pt x="627" y="2974"/>
                  </a:cubicBezTo>
                  <a:cubicBezTo>
                    <a:pt x="744" y="3103"/>
                    <a:pt x="873" y="3207"/>
                    <a:pt x="1008" y="3300"/>
                  </a:cubicBezTo>
                  <a:cubicBezTo>
                    <a:pt x="1137" y="3392"/>
                    <a:pt x="1278" y="3465"/>
                    <a:pt x="1407" y="3521"/>
                  </a:cubicBezTo>
                  <a:cubicBezTo>
                    <a:pt x="1542" y="3576"/>
                    <a:pt x="1671" y="3619"/>
                    <a:pt x="1794" y="3644"/>
                  </a:cubicBezTo>
                  <a:cubicBezTo>
                    <a:pt x="1856" y="3656"/>
                    <a:pt x="1911" y="3662"/>
                    <a:pt x="1966" y="3668"/>
                  </a:cubicBezTo>
                  <a:cubicBezTo>
                    <a:pt x="2022" y="3674"/>
                    <a:pt x="2071" y="3680"/>
                    <a:pt x="2126" y="3680"/>
                  </a:cubicBezTo>
                  <a:cubicBezTo>
                    <a:pt x="2175" y="3680"/>
                    <a:pt x="2218" y="3687"/>
                    <a:pt x="2261" y="3680"/>
                  </a:cubicBezTo>
                  <a:cubicBezTo>
                    <a:pt x="2304" y="3680"/>
                    <a:pt x="2341" y="3680"/>
                    <a:pt x="2378" y="3674"/>
                  </a:cubicBezTo>
                  <a:cubicBezTo>
                    <a:pt x="2415" y="3674"/>
                    <a:pt x="2446" y="3668"/>
                    <a:pt x="2470" y="3662"/>
                  </a:cubicBezTo>
                  <a:cubicBezTo>
                    <a:pt x="2501" y="3656"/>
                    <a:pt x="2519" y="3656"/>
                    <a:pt x="2538" y="3650"/>
                  </a:cubicBezTo>
                  <a:cubicBezTo>
                    <a:pt x="2581" y="3644"/>
                    <a:pt x="2599" y="3637"/>
                    <a:pt x="2599" y="3637"/>
                  </a:cubicBezTo>
                  <a:cubicBezTo>
                    <a:pt x="2630" y="3625"/>
                    <a:pt x="2661" y="3607"/>
                    <a:pt x="2685" y="3582"/>
                  </a:cubicBezTo>
                  <a:cubicBezTo>
                    <a:pt x="2716" y="3545"/>
                    <a:pt x="2728" y="3508"/>
                    <a:pt x="2728" y="3465"/>
                  </a:cubicBezTo>
                  <a:cubicBezTo>
                    <a:pt x="2710" y="3465"/>
                    <a:pt x="2685" y="3465"/>
                    <a:pt x="2667" y="34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4363952" y="3284141"/>
              <a:ext cx="66857" cy="78991"/>
            </a:xfrm>
            <a:custGeom>
              <a:avLst/>
              <a:gdLst/>
              <a:ahLst/>
              <a:cxnLst/>
              <a:rect l="l" t="t" r="r" b="b"/>
              <a:pathLst>
                <a:path w="474" h="560" extrusionOk="0">
                  <a:moveTo>
                    <a:pt x="215" y="547"/>
                  </a:moveTo>
                  <a:lnTo>
                    <a:pt x="80" y="510"/>
                  </a:lnTo>
                  <a:cubicBezTo>
                    <a:pt x="31" y="498"/>
                    <a:pt x="0" y="449"/>
                    <a:pt x="6" y="394"/>
                  </a:cubicBezTo>
                  <a:lnTo>
                    <a:pt x="43" y="105"/>
                  </a:lnTo>
                  <a:cubicBezTo>
                    <a:pt x="49" y="37"/>
                    <a:pt x="111" y="0"/>
                    <a:pt x="172" y="13"/>
                  </a:cubicBezTo>
                  <a:lnTo>
                    <a:pt x="381" y="68"/>
                  </a:lnTo>
                  <a:cubicBezTo>
                    <a:pt x="442" y="86"/>
                    <a:pt x="473" y="148"/>
                    <a:pt x="449" y="209"/>
                  </a:cubicBezTo>
                  <a:lnTo>
                    <a:pt x="338" y="480"/>
                  </a:lnTo>
                  <a:cubicBezTo>
                    <a:pt x="319" y="535"/>
                    <a:pt x="264" y="559"/>
                    <a:pt x="215" y="547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4363952" y="3284141"/>
              <a:ext cx="48661" cy="78991"/>
            </a:xfrm>
            <a:custGeom>
              <a:avLst/>
              <a:gdLst/>
              <a:ahLst/>
              <a:cxnLst/>
              <a:rect l="l" t="t" r="r" b="b"/>
              <a:pathLst>
                <a:path w="345" h="560" extrusionOk="0">
                  <a:moveTo>
                    <a:pt x="332" y="473"/>
                  </a:moveTo>
                  <a:lnTo>
                    <a:pt x="197" y="437"/>
                  </a:lnTo>
                  <a:cubicBezTo>
                    <a:pt x="147" y="424"/>
                    <a:pt x="117" y="369"/>
                    <a:pt x="123" y="314"/>
                  </a:cubicBezTo>
                  <a:lnTo>
                    <a:pt x="160" y="25"/>
                  </a:lnTo>
                  <a:cubicBezTo>
                    <a:pt x="160" y="19"/>
                    <a:pt x="160" y="19"/>
                    <a:pt x="166" y="13"/>
                  </a:cubicBezTo>
                  <a:cubicBezTo>
                    <a:pt x="104" y="0"/>
                    <a:pt x="49" y="43"/>
                    <a:pt x="43" y="105"/>
                  </a:cubicBezTo>
                  <a:lnTo>
                    <a:pt x="6" y="394"/>
                  </a:lnTo>
                  <a:cubicBezTo>
                    <a:pt x="0" y="449"/>
                    <a:pt x="31" y="498"/>
                    <a:pt x="80" y="510"/>
                  </a:cubicBezTo>
                  <a:lnTo>
                    <a:pt x="215" y="547"/>
                  </a:lnTo>
                  <a:cubicBezTo>
                    <a:pt x="264" y="559"/>
                    <a:pt x="319" y="535"/>
                    <a:pt x="338" y="480"/>
                  </a:cubicBezTo>
                  <a:lnTo>
                    <a:pt x="344" y="473"/>
                  </a:lnTo>
                  <a:cubicBezTo>
                    <a:pt x="338" y="473"/>
                    <a:pt x="338" y="473"/>
                    <a:pt x="332" y="473"/>
                  </a:cubicBezTo>
                  <a:close/>
                </a:path>
              </a:pathLst>
            </a:custGeom>
            <a:solidFill>
              <a:srgbClr val="FFE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4487792" y="3364963"/>
              <a:ext cx="171655" cy="54165"/>
            </a:xfrm>
            <a:custGeom>
              <a:avLst/>
              <a:gdLst/>
              <a:ahLst/>
              <a:cxnLst/>
              <a:rect l="l" t="t" r="r" b="b"/>
              <a:pathLst>
                <a:path w="1217" h="384" extrusionOk="0">
                  <a:moveTo>
                    <a:pt x="62" y="0"/>
                  </a:moveTo>
                  <a:cubicBezTo>
                    <a:pt x="41" y="0"/>
                    <a:pt x="22" y="11"/>
                    <a:pt x="13" y="29"/>
                  </a:cubicBezTo>
                  <a:cubicBezTo>
                    <a:pt x="1" y="60"/>
                    <a:pt x="13" y="91"/>
                    <a:pt x="37" y="103"/>
                  </a:cubicBezTo>
                  <a:cubicBezTo>
                    <a:pt x="66" y="115"/>
                    <a:pt x="642" y="384"/>
                    <a:pt x="1079" y="384"/>
                  </a:cubicBezTo>
                  <a:cubicBezTo>
                    <a:pt x="1109" y="384"/>
                    <a:pt x="1139" y="382"/>
                    <a:pt x="1168" y="380"/>
                  </a:cubicBezTo>
                  <a:cubicBezTo>
                    <a:pt x="1174" y="380"/>
                    <a:pt x="1180" y="380"/>
                    <a:pt x="1186" y="374"/>
                  </a:cubicBezTo>
                  <a:cubicBezTo>
                    <a:pt x="1205" y="367"/>
                    <a:pt x="1217" y="343"/>
                    <a:pt x="1217" y="318"/>
                  </a:cubicBezTo>
                  <a:cubicBezTo>
                    <a:pt x="1211" y="294"/>
                    <a:pt x="1186" y="269"/>
                    <a:pt x="1156" y="269"/>
                  </a:cubicBezTo>
                  <a:cubicBezTo>
                    <a:pt x="1129" y="272"/>
                    <a:pt x="1101" y="273"/>
                    <a:pt x="1072" y="273"/>
                  </a:cubicBezTo>
                  <a:cubicBezTo>
                    <a:pt x="661" y="273"/>
                    <a:pt x="92" y="5"/>
                    <a:pt x="87" y="5"/>
                  </a:cubicBezTo>
                  <a:cubicBezTo>
                    <a:pt x="78" y="2"/>
                    <a:pt x="70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4451402" y="3395007"/>
              <a:ext cx="147395" cy="143876"/>
            </a:xfrm>
            <a:custGeom>
              <a:avLst/>
              <a:gdLst/>
              <a:ahLst/>
              <a:cxnLst/>
              <a:rect l="l" t="t" r="r" b="b"/>
              <a:pathLst>
                <a:path w="1045" h="1020" extrusionOk="0">
                  <a:moveTo>
                    <a:pt x="59" y="1"/>
                  </a:moveTo>
                  <a:cubicBezTo>
                    <a:pt x="49" y="1"/>
                    <a:pt x="39" y="3"/>
                    <a:pt x="31" y="7"/>
                  </a:cubicBezTo>
                  <a:cubicBezTo>
                    <a:pt x="7" y="25"/>
                    <a:pt x="1" y="62"/>
                    <a:pt x="19" y="87"/>
                  </a:cubicBezTo>
                  <a:cubicBezTo>
                    <a:pt x="37" y="111"/>
                    <a:pt x="474" y="781"/>
                    <a:pt x="959" y="1014"/>
                  </a:cubicBezTo>
                  <a:cubicBezTo>
                    <a:pt x="968" y="1018"/>
                    <a:pt x="977" y="1019"/>
                    <a:pt x="986" y="1019"/>
                  </a:cubicBezTo>
                  <a:cubicBezTo>
                    <a:pt x="994" y="1019"/>
                    <a:pt x="1002" y="1018"/>
                    <a:pt x="1008" y="1014"/>
                  </a:cubicBezTo>
                  <a:cubicBezTo>
                    <a:pt x="1020" y="1008"/>
                    <a:pt x="1026" y="996"/>
                    <a:pt x="1033" y="990"/>
                  </a:cubicBezTo>
                  <a:cubicBezTo>
                    <a:pt x="1045" y="959"/>
                    <a:pt x="1033" y="928"/>
                    <a:pt x="1002" y="916"/>
                  </a:cubicBezTo>
                  <a:cubicBezTo>
                    <a:pt x="547" y="695"/>
                    <a:pt x="111" y="32"/>
                    <a:pt x="111" y="25"/>
                  </a:cubicBezTo>
                  <a:cubicBezTo>
                    <a:pt x="99" y="9"/>
                    <a:pt x="78" y="1"/>
                    <a:pt x="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4389905" y="3373426"/>
              <a:ext cx="43443" cy="157558"/>
            </a:xfrm>
            <a:custGeom>
              <a:avLst/>
              <a:gdLst/>
              <a:ahLst/>
              <a:cxnLst/>
              <a:rect l="l" t="t" r="r" b="b"/>
              <a:pathLst>
                <a:path w="308" h="1117" extrusionOk="0">
                  <a:moveTo>
                    <a:pt x="99" y="0"/>
                  </a:moveTo>
                  <a:cubicBezTo>
                    <a:pt x="68" y="0"/>
                    <a:pt x="43" y="25"/>
                    <a:pt x="43" y="55"/>
                  </a:cubicBezTo>
                  <a:cubicBezTo>
                    <a:pt x="37" y="80"/>
                    <a:pt x="0" y="676"/>
                    <a:pt x="191" y="1081"/>
                  </a:cubicBezTo>
                  <a:cubicBezTo>
                    <a:pt x="200" y="1104"/>
                    <a:pt x="223" y="1117"/>
                    <a:pt x="244" y="1117"/>
                  </a:cubicBezTo>
                  <a:cubicBezTo>
                    <a:pt x="251" y="1117"/>
                    <a:pt x="258" y="1115"/>
                    <a:pt x="265" y="1112"/>
                  </a:cubicBezTo>
                  <a:lnTo>
                    <a:pt x="271" y="1112"/>
                  </a:lnTo>
                  <a:cubicBezTo>
                    <a:pt x="295" y="1094"/>
                    <a:pt x="308" y="1063"/>
                    <a:pt x="295" y="1038"/>
                  </a:cubicBezTo>
                  <a:cubicBezTo>
                    <a:pt x="117" y="658"/>
                    <a:pt x="148" y="68"/>
                    <a:pt x="154" y="62"/>
                  </a:cubicBezTo>
                  <a:cubicBezTo>
                    <a:pt x="154" y="31"/>
                    <a:pt x="129" y="6"/>
                    <a:pt x="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" name="Google Shape;1440;p21"/>
          <p:cNvGrpSpPr/>
          <p:nvPr/>
        </p:nvGrpSpPr>
        <p:grpSpPr>
          <a:xfrm>
            <a:off x="2755500" y="4285791"/>
            <a:ext cx="1554349" cy="196212"/>
            <a:chOff x="4144134" y="3959450"/>
            <a:chExt cx="1997878" cy="223425"/>
          </a:xfrm>
        </p:grpSpPr>
        <p:sp>
          <p:nvSpPr>
            <p:cNvPr id="1441" name="Google Shape;1441;p21"/>
            <p:cNvSpPr/>
            <p:nvPr/>
          </p:nvSpPr>
          <p:spPr>
            <a:xfrm flipH="1">
              <a:off x="4144134" y="3959458"/>
              <a:ext cx="1997878" cy="223416"/>
            </a:xfrm>
            <a:custGeom>
              <a:avLst/>
              <a:gdLst/>
              <a:ahLst/>
              <a:cxnLst/>
              <a:rect l="l" t="t" r="r" b="b"/>
              <a:pathLst>
                <a:path w="15059" h="1684" extrusionOk="0">
                  <a:moveTo>
                    <a:pt x="1" y="0"/>
                  </a:moveTo>
                  <a:lnTo>
                    <a:pt x="1" y="1684"/>
                  </a:lnTo>
                  <a:lnTo>
                    <a:pt x="15058" y="1684"/>
                  </a:lnTo>
                  <a:lnTo>
                    <a:pt x="1505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1"/>
            <p:cNvSpPr/>
            <p:nvPr/>
          </p:nvSpPr>
          <p:spPr>
            <a:xfrm flipH="1">
              <a:off x="4144136" y="3959450"/>
              <a:ext cx="1089840" cy="223425"/>
            </a:xfrm>
            <a:custGeom>
              <a:avLst/>
              <a:gdLst/>
              <a:ahLst/>
              <a:cxnLst/>
              <a:rect l="l" t="t" r="r" b="b"/>
              <a:pathLst>
                <a:path w="10562" h="1684" extrusionOk="0">
                  <a:moveTo>
                    <a:pt x="1" y="0"/>
                  </a:moveTo>
                  <a:lnTo>
                    <a:pt x="1" y="1684"/>
                  </a:lnTo>
                  <a:lnTo>
                    <a:pt x="10561" y="1684"/>
                  </a:lnTo>
                  <a:lnTo>
                    <a:pt x="1056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3" name="Google Shape;1443;p21"/>
          <p:cNvSpPr txBox="1"/>
          <p:nvPr/>
        </p:nvSpPr>
        <p:spPr>
          <a:xfrm>
            <a:off x="660778" y="1856925"/>
            <a:ext cx="17055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smallest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4" name="Google Shape;1444;p21"/>
          <p:cNvSpPr txBox="1"/>
          <p:nvPr/>
        </p:nvSpPr>
        <p:spPr>
          <a:xfrm>
            <a:off x="658800" y="2963095"/>
            <a:ext cx="17055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5" name="Google Shape;1445;p21"/>
          <p:cNvSpPr txBox="1"/>
          <p:nvPr/>
        </p:nvSpPr>
        <p:spPr>
          <a:xfrm>
            <a:off x="6781551" y="1867000"/>
            <a:ext cx="17034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composed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6" name="Google Shape;1446;p21"/>
          <p:cNvSpPr txBox="1"/>
          <p:nvPr/>
        </p:nvSpPr>
        <p:spPr>
          <a:xfrm>
            <a:off x="6779575" y="2953876"/>
            <a:ext cx="17034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Neptune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is the farthest from the Sun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7" name="Google Shape;1447;p21"/>
          <p:cNvSpPr txBox="1"/>
          <p:nvPr/>
        </p:nvSpPr>
        <p:spPr>
          <a:xfrm>
            <a:off x="6779575" y="4040775"/>
            <a:ext cx="17034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It’s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8" name="Google Shape;1448;p21"/>
          <p:cNvSpPr txBox="1"/>
          <p:nvPr/>
        </p:nvSpPr>
        <p:spPr>
          <a:xfrm>
            <a:off x="658800" y="4037875"/>
            <a:ext cx="1705500" cy="5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Planet Venus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has a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beautiful name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49" name="Google Shape;1449;p21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Food Infographics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grpSp>
        <p:nvGrpSpPr>
          <p:cNvPr id="1455" name="Google Shape;1455;p22"/>
          <p:cNvGrpSpPr/>
          <p:nvPr/>
        </p:nvGrpSpPr>
        <p:grpSpPr>
          <a:xfrm>
            <a:off x="2067460" y="1394400"/>
            <a:ext cx="810008" cy="772303"/>
            <a:chOff x="2403160" y="1394400"/>
            <a:chExt cx="810008" cy="772303"/>
          </a:xfrm>
        </p:grpSpPr>
        <p:sp>
          <p:nvSpPr>
            <p:cNvPr id="1456" name="Google Shape;1456;p22"/>
            <p:cNvSpPr/>
            <p:nvPr/>
          </p:nvSpPr>
          <p:spPr>
            <a:xfrm>
              <a:off x="2527602" y="1725655"/>
              <a:ext cx="236933" cy="285961"/>
            </a:xfrm>
            <a:custGeom>
              <a:avLst/>
              <a:gdLst/>
              <a:ahLst/>
              <a:cxnLst/>
              <a:rect l="l" t="t" r="r" b="b"/>
              <a:pathLst>
                <a:path w="2281" h="2753" extrusionOk="0">
                  <a:moveTo>
                    <a:pt x="1119" y="0"/>
                  </a:moveTo>
                  <a:lnTo>
                    <a:pt x="922" y="566"/>
                  </a:lnTo>
                  <a:lnTo>
                    <a:pt x="1070" y="80"/>
                  </a:lnTo>
                  <a:lnTo>
                    <a:pt x="873" y="19"/>
                  </a:lnTo>
                  <a:lnTo>
                    <a:pt x="720" y="535"/>
                  </a:lnTo>
                  <a:lnTo>
                    <a:pt x="695" y="602"/>
                  </a:lnTo>
                  <a:lnTo>
                    <a:pt x="683" y="652"/>
                  </a:lnTo>
                  <a:lnTo>
                    <a:pt x="535" y="596"/>
                  </a:lnTo>
                  <a:lnTo>
                    <a:pt x="327" y="1223"/>
                  </a:lnTo>
                  <a:lnTo>
                    <a:pt x="1" y="2181"/>
                  </a:lnTo>
                  <a:lnTo>
                    <a:pt x="1346" y="2753"/>
                  </a:lnTo>
                  <a:lnTo>
                    <a:pt x="2096" y="1254"/>
                  </a:lnTo>
                  <a:cubicBezTo>
                    <a:pt x="2096" y="1254"/>
                    <a:pt x="2047" y="1229"/>
                    <a:pt x="1985" y="1211"/>
                  </a:cubicBezTo>
                  <a:lnTo>
                    <a:pt x="2047" y="1100"/>
                  </a:lnTo>
                  <a:lnTo>
                    <a:pt x="2243" y="738"/>
                  </a:lnTo>
                  <a:lnTo>
                    <a:pt x="2163" y="695"/>
                  </a:lnTo>
                  <a:lnTo>
                    <a:pt x="2280" y="492"/>
                  </a:lnTo>
                  <a:lnTo>
                    <a:pt x="2102" y="387"/>
                  </a:lnTo>
                  <a:lnTo>
                    <a:pt x="2028" y="516"/>
                  </a:lnTo>
                  <a:lnTo>
                    <a:pt x="1832" y="424"/>
                  </a:lnTo>
                  <a:lnTo>
                    <a:pt x="1733" y="639"/>
                  </a:lnTo>
                  <a:lnTo>
                    <a:pt x="1844" y="252"/>
                  </a:lnTo>
                  <a:lnTo>
                    <a:pt x="1647" y="197"/>
                  </a:lnTo>
                  <a:lnTo>
                    <a:pt x="1574" y="455"/>
                  </a:lnTo>
                  <a:lnTo>
                    <a:pt x="1482" y="418"/>
                  </a:lnTo>
                  <a:lnTo>
                    <a:pt x="1432" y="541"/>
                  </a:lnTo>
                  <a:lnTo>
                    <a:pt x="1322" y="486"/>
                  </a:lnTo>
                  <a:lnTo>
                    <a:pt x="1383" y="381"/>
                  </a:lnTo>
                  <a:lnTo>
                    <a:pt x="1236" y="295"/>
                  </a:lnTo>
                  <a:lnTo>
                    <a:pt x="1316" y="6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2"/>
            <p:cNvSpPr/>
            <p:nvPr/>
          </p:nvSpPr>
          <p:spPr>
            <a:xfrm>
              <a:off x="2819905" y="2036447"/>
              <a:ext cx="174298" cy="118103"/>
            </a:xfrm>
            <a:custGeom>
              <a:avLst/>
              <a:gdLst/>
              <a:ahLst/>
              <a:cxnLst/>
              <a:rect l="l" t="t" r="r" b="b"/>
              <a:pathLst>
                <a:path w="1678" h="1137" extrusionOk="0">
                  <a:moveTo>
                    <a:pt x="1113" y="0"/>
                  </a:moveTo>
                  <a:lnTo>
                    <a:pt x="676" y="49"/>
                  </a:lnTo>
                  <a:lnTo>
                    <a:pt x="1" y="111"/>
                  </a:lnTo>
                  <a:lnTo>
                    <a:pt x="19" y="1088"/>
                  </a:lnTo>
                  <a:lnTo>
                    <a:pt x="1137" y="1137"/>
                  </a:lnTo>
                  <a:cubicBezTo>
                    <a:pt x="1137" y="1137"/>
                    <a:pt x="1137" y="1100"/>
                    <a:pt x="1137" y="1057"/>
                  </a:cubicBezTo>
                  <a:lnTo>
                    <a:pt x="1217" y="1063"/>
                  </a:lnTo>
                  <a:lnTo>
                    <a:pt x="1494" y="1081"/>
                  </a:lnTo>
                  <a:lnTo>
                    <a:pt x="1500" y="1020"/>
                  </a:lnTo>
                  <a:lnTo>
                    <a:pt x="1653" y="1038"/>
                  </a:lnTo>
                  <a:lnTo>
                    <a:pt x="1666" y="903"/>
                  </a:lnTo>
                  <a:lnTo>
                    <a:pt x="1567" y="891"/>
                  </a:lnTo>
                  <a:lnTo>
                    <a:pt x="1567" y="744"/>
                  </a:lnTo>
                  <a:lnTo>
                    <a:pt x="1414" y="744"/>
                  </a:lnTo>
                  <a:lnTo>
                    <a:pt x="1678" y="707"/>
                  </a:lnTo>
                  <a:lnTo>
                    <a:pt x="1659" y="572"/>
                  </a:lnTo>
                  <a:lnTo>
                    <a:pt x="1481" y="596"/>
                  </a:lnTo>
                  <a:lnTo>
                    <a:pt x="1475" y="529"/>
                  </a:lnTo>
                  <a:lnTo>
                    <a:pt x="1389" y="535"/>
                  </a:lnTo>
                  <a:lnTo>
                    <a:pt x="1389" y="449"/>
                  </a:lnTo>
                  <a:lnTo>
                    <a:pt x="1475" y="461"/>
                  </a:lnTo>
                  <a:lnTo>
                    <a:pt x="1487" y="350"/>
                  </a:lnTo>
                  <a:lnTo>
                    <a:pt x="1641" y="332"/>
                  </a:lnTo>
                  <a:lnTo>
                    <a:pt x="1635" y="197"/>
                  </a:lnTo>
                  <a:lnTo>
                    <a:pt x="1236" y="234"/>
                  </a:lnTo>
                  <a:lnTo>
                    <a:pt x="1236" y="234"/>
                  </a:lnTo>
                  <a:lnTo>
                    <a:pt x="1573" y="191"/>
                  </a:lnTo>
                  <a:lnTo>
                    <a:pt x="1555" y="49"/>
                  </a:lnTo>
                  <a:lnTo>
                    <a:pt x="1199" y="99"/>
                  </a:lnTo>
                  <a:lnTo>
                    <a:pt x="1150" y="105"/>
                  </a:lnTo>
                  <a:lnTo>
                    <a:pt x="1113" y="105"/>
                  </a:lnTo>
                  <a:lnTo>
                    <a:pt x="1113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2"/>
            <p:cNvSpPr/>
            <p:nvPr/>
          </p:nvSpPr>
          <p:spPr>
            <a:xfrm>
              <a:off x="2935413" y="1867340"/>
              <a:ext cx="277755" cy="290428"/>
            </a:xfrm>
            <a:custGeom>
              <a:avLst/>
              <a:gdLst/>
              <a:ahLst/>
              <a:cxnLst/>
              <a:rect l="l" t="t" r="r" b="b"/>
              <a:pathLst>
                <a:path w="2674" h="2796" extrusionOk="0">
                  <a:moveTo>
                    <a:pt x="1401" y="0"/>
                  </a:moveTo>
                  <a:lnTo>
                    <a:pt x="1" y="1155"/>
                  </a:lnTo>
                  <a:lnTo>
                    <a:pt x="406" y="1530"/>
                  </a:lnTo>
                  <a:lnTo>
                    <a:pt x="1100" y="2187"/>
                  </a:lnTo>
                  <a:lnTo>
                    <a:pt x="1752" y="2796"/>
                  </a:lnTo>
                  <a:lnTo>
                    <a:pt x="2673" y="2040"/>
                  </a:lnTo>
                  <a:lnTo>
                    <a:pt x="2157" y="1217"/>
                  </a:lnTo>
                  <a:lnTo>
                    <a:pt x="1696" y="473"/>
                  </a:lnTo>
                  <a:lnTo>
                    <a:pt x="1401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2"/>
            <p:cNvSpPr/>
            <p:nvPr/>
          </p:nvSpPr>
          <p:spPr>
            <a:xfrm>
              <a:off x="2888878" y="1717345"/>
              <a:ext cx="196631" cy="270380"/>
            </a:xfrm>
            <a:custGeom>
              <a:avLst/>
              <a:gdLst/>
              <a:ahLst/>
              <a:cxnLst/>
              <a:rect l="l" t="t" r="r" b="b"/>
              <a:pathLst>
                <a:path w="1893" h="2603" extrusionOk="0">
                  <a:moveTo>
                    <a:pt x="1069" y="0"/>
                  </a:moveTo>
                  <a:lnTo>
                    <a:pt x="541" y="517"/>
                  </a:lnTo>
                  <a:cubicBezTo>
                    <a:pt x="473" y="584"/>
                    <a:pt x="455" y="682"/>
                    <a:pt x="492" y="768"/>
                  </a:cubicBezTo>
                  <a:lnTo>
                    <a:pt x="645" y="1106"/>
                  </a:lnTo>
                  <a:cubicBezTo>
                    <a:pt x="590" y="1137"/>
                    <a:pt x="529" y="1174"/>
                    <a:pt x="473" y="1217"/>
                  </a:cubicBezTo>
                  <a:cubicBezTo>
                    <a:pt x="92" y="1530"/>
                    <a:pt x="0" y="2046"/>
                    <a:pt x="258" y="2372"/>
                  </a:cubicBezTo>
                  <a:lnTo>
                    <a:pt x="227" y="2390"/>
                  </a:lnTo>
                  <a:cubicBezTo>
                    <a:pt x="178" y="2433"/>
                    <a:pt x="172" y="2507"/>
                    <a:pt x="215" y="2556"/>
                  </a:cubicBezTo>
                  <a:cubicBezTo>
                    <a:pt x="236" y="2587"/>
                    <a:pt x="270" y="2603"/>
                    <a:pt x="305" y="2603"/>
                  </a:cubicBezTo>
                  <a:cubicBezTo>
                    <a:pt x="332" y="2603"/>
                    <a:pt x="360" y="2593"/>
                    <a:pt x="381" y="2575"/>
                  </a:cubicBezTo>
                  <a:lnTo>
                    <a:pt x="1831" y="1383"/>
                  </a:lnTo>
                  <a:cubicBezTo>
                    <a:pt x="1880" y="1340"/>
                    <a:pt x="1892" y="1266"/>
                    <a:pt x="1849" y="1217"/>
                  </a:cubicBezTo>
                  <a:cubicBezTo>
                    <a:pt x="1825" y="1186"/>
                    <a:pt x="1791" y="1170"/>
                    <a:pt x="1757" y="1170"/>
                  </a:cubicBezTo>
                  <a:cubicBezTo>
                    <a:pt x="1731" y="1170"/>
                    <a:pt x="1705" y="1180"/>
                    <a:pt x="1683" y="1198"/>
                  </a:cubicBezTo>
                  <a:lnTo>
                    <a:pt x="1647" y="1229"/>
                  </a:lnTo>
                  <a:cubicBezTo>
                    <a:pt x="1511" y="1066"/>
                    <a:pt x="1312" y="985"/>
                    <a:pt x="1098" y="985"/>
                  </a:cubicBezTo>
                  <a:cubicBezTo>
                    <a:pt x="981" y="985"/>
                    <a:pt x="861" y="1009"/>
                    <a:pt x="744" y="1057"/>
                  </a:cubicBezTo>
                  <a:lnTo>
                    <a:pt x="590" y="725"/>
                  </a:lnTo>
                  <a:cubicBezTo>
                    <a:pt x="572" y="682"/>
                    <a:pt x="578" y="627"/>
                    <a:pt x="615" y="590"/>
                  </a:cubicBezTo>
                  <a:lnTo>
                    <a:pt x="1143" y="74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2"/>
            <p:cNvSpPr/>
            <p:nvPr/>
          </p:nvSpPr>
          <p:spPr>
            <a:xfrm>
              <a:off x="2698683" y="1925405"/>
              <a:ext cx="154562" cy="159652"/>
            </a:xfrm>
            <a:custGeom>
              <a:avLst/>
              <a:gdLst/>
              <a:ahLst/>
              <a:cxnLst/>
              <a:rect l="l" t="t" r="r" b="b"/>
              <a:pathLst>
                <a:path w="1488" h="1537" extrusionOk="0">
                  <a:moveTo>
                    <a:pt x="990" y="0"/>
                  </a:moveTo>
                  <a:lnTo>
                    <a:pt x="621" y="332"/>
                  </a:lnTo>
                  <a:lnTo>
                    <a:pt x="228" y="676"/>
                  </a:lnTo>
                  <a:lnTo>
                    <a:pt x="0" y="879"/>
                  </a:lnTo>
                  <a:lnTo>
                    <a:pt x="750" y="1536"/>
                  </a:lnTo>
                  <a:lnTo>
                    <a:pt x="922" y="1284"/>
                  </a:lnTo>
                  <a:lnTo>
                    <a:pt x="1192" y="879"/>
                  </a:lnTo>
                  <a:lnTo>
                    <a:pt x="1487" y="436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2"/>
            <p:cNvSpPr/>
            <p:nvPr/>
          </p:nvSpPr>
          <p:spPr>
            <a:xfrm>
              <a:off x="2671884" y="2016503"/>
              <a:ext cx="107300" cy="150200"/>
            </a:xfrm>
            <a:custGeom>
              <a:avLst/>
              <a:gdLst/>
              <a:ahLst/>
              <a:cxnLst/>
              <a:rect l="l" t="t" r="r" b="b"/>
              <a:pathLst>
                <a:path w="1033" h="1446" extrusionOk="0">
                  <a:moveTo>
                    <a:pt x="177" y="1"/>
                  </a:moveTo>
                  <a:cubicBezTo>
                    <a:pt x="159" y="1"/>
                    <a:pt x="143" y="7"/>
                    <a:pt x="129" y="20"/>
                  </a:cubicBezTo>
                  <a:cubicBezTo>
                    <a:pt x="105" y="51"/>
                    <a:pt x="105" y="94"/>
                    <a:pt x="136" y="112"/>
                  </a:cubicBezTo>
                  <a:lnTo>
                    <a:pt x="148" y="125"/>
                  </a:lnTo>
                  <a:cubicBezTo>
                    <a:pt x="0" y="303"/>
                    <a:pt x="43" y="585"/>
                    <a:pt x="252" y="764"/>
                  </a:cubicBezTo>
                  <a:cubicBezTo>
                    <a:pt x="277" y="788"/>
                    <a:pt x="314" y="813"/>
                    <a:pt x="344" y="831"/>
                  </a:cubicBezTo>
                  <a:lnTo>
                    <a:pt x="252" y="1009"/>
                  </a:lnTo>
                  <a:cubicBezTo>
                    <a:pt x="228" y="1058"/>
                    <a:pt x="240" y="1114"/>
                    <a:pt x="277" y="1151"/>
                  </a:cubicBezTo>
                  <a:lnTo>
                    <a:pt x="559" y="1446"/>
                  </a:lnTo>
                  <a:lnTo>
                    <a:pt x="602" y="1409"/>
                  </a:lnTo>
                  <a:lnTo>
                    <a:pt x="320" y="1114"/>
                  </a:lnTo>
                  <a:cubicBezTo>
                    <a:pt x="295" y="1089"/>
                    <a:pt x="295" y="1065"/>
                    <a:pt x="308" y="1040"/>
                  </a:cubicBezTo>
                  <a:lnTo>
                    <a:pt x="394" y="856"/>
                  </a:lnTo>
                  <a:cubicBezTo>
                    <a:pt x="461" y="886"/>
                    <a:pt x="532" y="901"/>
                    <a:pt x="601" y="901"/>
                  </a:cubicBezTo>
                  <a:cubicBezTo>
                    <a:pt x="714" y="901"/>
                    <a:pt x="821" y="860"/>
                    <a:pt x="897" y="776"/>
                  </a:cubicBezTo>
                  <a:lnTo>
                    <a:pt x="916" y="794"/>
                  </a:lnTo>
                  <a:cubicBezTo>
                    <a:pt x="927" y="806"/>
                    <a:pt x="943" y="812"/>
                    <a:pt x="959" y="812"/>
                  </a:cubicBezTo>
                  <a:cubicBezTo>
                    <a:pt x="977" y="812"/>
                    <a:pt x="995" y="804"/>
                    <a:pt x="1008" y="788"/>
                  </a:cubicBezTo>
                  <a:cubicBezTo>
                    <a:pt x="1032" y="764"/>
                    <a:pt x="1026" y="721"/>
                    <a:pt x="1002" y="696"/>
                  </a:cubicBezTo>
                  <a:lnTo>
                    <a:pt x="222" y="14"/>
                  </a:lnTo>
                  <a:cubicBezTo>
                    <a:pt x="207" y="6"/>
                    <a:pt x="192" y="1"/>
                    <a:pt x="177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2"/>
            <p:cNvSpPr/>
            <p:nvPr/>
          </p:nvSpPr>
          <p:spPr>
            <a:xfrm>
              <a:off x="2699306" y="1394400"/>
              <a:ext cx="241296" cy="279833"/>
            </a:xfrm>
            <a:custGeom>
              <a:avLst/>
              <a:gdLst/>
              <a:ahLst/>
              <a:cxnLst/>
              <a:rect l="l" t="t" r="r" b="b"/>
              <a:pathLst>
                <a:path w="2323" h="2694" extrusionOk="0">
                  <a:moveTo>
                    <a:pt x="1309" y="806"/>
                  </a:moveTo>
                  <a:cubicBezTo>
                    <a:pt x="1457" y="806"/>
                    <a:pt x="1573" y="922"/>
                    <a:pt x="1573" y="1064"/>
                  </a:cubicBezTo>
                  <a:cubicBezTo>
                    <a:pt x="1573" y="1211"/>
                    <a:pt x="1450" y="1328"/>
                    <a:pt x="1309" y="1328"/>
                  </a:cubicBezTo>
                  <a:cubicBezTo>
                    <a:pt x="1162" y="1328"/>
                    <a:pt x="1045" y="1211"/>
                    <a:pt x="1045" y="1064"/>
                  </a:cubicBezTo>
                  <a:cubicBezTo>
                    <a:pt x="1045" y="922"/>
                    <a:pt x="1162" y="806"/>
                    <a:pt x="1309" y="806"/>
                  </a:cubicBezTo>
                  <a:close/>
                  <a:moveTo>
                    <a:pt x="1088" y="1500"/>
                  </a:moveTo>
                  <a:cubicBezTo>
                    <a:pt x="1192" y="1500"/>
                    <a:pt x="1278" y="1586"/>
                    <a:pt x="1278" y="1690"/>
                  </a:cubicBezTo>
                  <a:cubicBezTo>
                    <a:pt x="1278" y="1795"/>
                    <a:pt x="1192" y="1881"/>
                    <a:pt x="1088" y="1881"/>
                  </a:cubicBezTo>
                  <a:cubicBezTo>
                    <a:pt x="977" y="1881"/>
                    <a:pt x="891" y="1795"/>
                    <a:pt x="891" y="1690"/>
                  </a:cubicBezTo>
                  <a:cubicBezTo>
                    <a:pt x="891" y="1586"/>
                    <a:pt x="977" y="1500"/>
                    <a:pt x="1088" y="1500"/>
                  </a:cubicBezTo>
                  <a:close/>
                  <a:moveTo>
                    <a:pt x="689" y="1850"/>
                  </a:moveTo>
                  <a:cubicBezTo>
                    <a:pt x="879" y="1850"/>
                    <a:pt x="1033" y="2004"/>
                    <a:pt x="1033" y="2194"/>
                  </a:cubicBezTo>
                  <a:cubicBezTo>
                    <a:pt x="1033" y="2385"/>
                    <a:pt x="879" y="2538"/>
                    <a:pt x="689" y="2538"/>
                  </a:cubicBezTo>
                  <a:cubicBezTo>
                    <a:pt x="498" y="2538"/>
                    <a:pt x="345" y="2385"/>
                    <a:pt x="345" y="2194"/>
                  </a:cubicBezTo>
                  <a:cubicBezTo>
                    <a:pt x="345" y="2004"/>
                    <a:pt x="498" y="1850"/>
                    <a:pt x="689" y="1850"/>
                  </a:cubicBezTo>
                  <a:close/>
                  <a:moveTo>
                    <a:pt x="1543" y="2145"/>
                  </a:moveTo>
                  <a:cubicBezTo>
                    <a:pt x="1672" y="2145"/>
                    <a:pt x="1782" y="2256"/>
                    <a:pt x="1782" y="2385"/>
                  </a:cubicBezTo>
                  <a:cubicBezTo>
                    <a:pt x="1782" y="2520"/>
                    <a:pt x="1672" y="2630"/>
                    <a:pt x="1543" y="2630"/>
                  </a:cubicBezTo>
                  <a:cubicBezTo>
                    <a:pt x="1407" y="2630"/>
                    <a:pt x="1297" y="2520"/>
                    <a:pt x="1297" y="2385"/>
                  </a:cubicBezTo>
                  <a:cubicBezTo>
                    <a:pt x="1297" y="2256"/>
                    <a:pt x="1407" y="2145"/>
                    <a:pt x="1543" y="2145"/>
                  </a:cubicBezTo>
                  <a:close/>
                  <a:moveTo>
                    <a:pt x="1156" y="1"/>
                  </a:moveTo>
                  <a:lnTo>
                    <a:pt x="1076" y="161"/>
                  </a:lnTo>
                  <a:cubicBezTo>
                    <a:pt x="1205" y="191"/>
                    <a:pt x="1297" y="302"/>
                    <a:pt x="1297" y="437"/>
                  </a:cubicBezTo>
                  <a:cubicBezTo>
                    <a:pt x="1297" y="591"/>
                    <a:pt x="1174" y="720"/>
                    <a:pt x="1020" y="720"/>
                  </a:cubicBezTo>
                  <a:cubicBezTo>
                    <a:pt x="953" y="720"/>
                    <a:pt x="891" y="695"/>
                    <a:pt x="842" y="652"/>
                  </a:cubicBezTo>
                  <a:lnTo>
                    <a:pt x="474" y="1426"/>
                  </a:lnTo>
                  <a:cubicBezTo>
                    <a:pt x="541" y="1463"/>
                    <a:pt x="584" y="1537"/>
                    <a:pt x="584" y="1617"/>
                  </a:cubicBezTo>
                  <a:cubicBezTo>
                    <a:pt x="584" y="1739"/>
                    <a:pt x="486" y="1838"/>
                    <a:pt x="369" y="1838"/>
                  </a:cubicBezTo>
                  <a:cubicBezTo>
                    <a:pt x="338" y="1838"/>
                    <a:pt x="314" y="1832"/>
                    <a:pt x="289" y="1819"/>
                  </a:cubicBezTo>
                  <a:lnTo>
                    <a:pt x="1" y="2421"/>
                  </a:lnTo>
                  <a:cubicBezTo>
                    <a:pt x="228" y="2524"/>
                    <a:pt x="677" y="2694"/>
                    <a:pt x="1223" y="2694"/>
                  </a:cubicBezTo>
                  <a:cubicBezTo>
                    <a:pt x="1563" y="2694"/>
                    <a:pt x="1939" y="2628"/>
                    <a:pt x="2323" y="2440"/>
                  </a:cubicBezTo>
                  <a:lnTo>
                    <a:pt x="2102" y="1991"/>
                  </a:lnTo>
                  <a:cubicBezTo>
                    <a:pt x="2046" y="2016"/>
                    <a:pt x="1991" y="2028"/>
                    <a:pt x="1923" y="2028"/>
                  </a:cubicBezTo>
                  <a:cubicBezTo>
                    <a:pt x="1696" y="2028"/>
                    <a:pt x="1512" y="1844"/>
                    <a:pt x="1512" y="1617"/>
                  </a:cubicBezTo>
                  <a:cubicBezTo>
                    <a:pt x="1512" y="1457"/>
                    <a:pt x="1610" y="1316"/>
                    <a:pt x="1751" y="1248"/>
                  </a:cubicBezTo>
                  <a:lnTo>
                    <a:pt x="1156" y="1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2"/>
            <p:cNvSpPr/>
            <p:nvPr/>
          </p:nvSpPr>
          <p:spPr>
            <a:xfrm>
              <a:off x="2683310" y="1649723"/>
              <a:ext cx="273289" cy="68348"/>
            </a:xfrm>
            <a:custGeom>
              <a:avLst/>
              <a:gdLst/>
              <a:ahLst/>
              <a:cxnLst/>
              <a:rect l="l" t="t" r="r" b="b"/>
              <a:pathLst>
                <a:path w="2631" h="658" extrusionOk="0">
                  <a:moveTo>
                    <a:pt x="148" y="0"/>
                  </a:moveTo>
                  <a:lnTo>
                    <a:pt x="1" y="314"/>
                  </a:lnTo>
                  <a:cubicBezTo>
                    <a:pt x="1" y="314"/>
                    <a:pt x="517" y="658"/>
                    <a:pt x="1334" y="658"/>
                  </a:cubicBezTo>
                  <a:cubicBezTo>
                    <a:pt x="2157" y="658"/>
                    <a:pt x="2630" y="314"/>
                    <a:pt x="2630" y="314"/>
                  </a:cubicBezTo>
                  <a:lnTo>
                    <a:pt x="2489" y="19"/>
                  </a:lnTo>
                  <a:cubicBezTo>
                    <a:pt x="2103" y="216"/>
                    <a:pt x="1721" y="284"/>
                    <a:pt x="1378" y="284"/>
                  </a:cubicBezTo>
                  <a:cubicBezTo>
                    <a:pt x="812" y="284"/>
                    <a:pt x="351" y="100"/>
                    <a:pt x="148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2"/>
            <p:cNvSpPr/>
            <p:nvPr/>
          </p:nvSpPr>
          <p:spPr>
            <a:xfrm>
              <a:off x="2740129" y="1592280"/>
              <a:ext cx="61389" cy="60662"/>
            </a:xfrm>
            <a:custGeom>
              <a:avLst/>
              <a:gdLst/>
              <a:ahLst/>
              <a:cxnLst/>
              <a:rect l="l" t="t" r="r" b="b"/>
              <a:pathLst>
                <a:path w="591" h="584" extrusionOk="0">
                  <a:moveTo>
                    <a:pt x="296" y="0"/>
                  </a:moveTo>
                  <a:cubicBezTo>
                    <a:pt x="136" y="0"/>
                    <a:pt x="1" y="129"/>
                    <a:pt x="1" y="289"/>
                  </a:cubicBezTo>
                  <a:cubicBezTo>
                    <a:pt x="1" y="449"/>
                    <a:pt x="136" y="584"/>
                    <a:pt x="296" y="584"/>
                  </a:cubicBezTo>
                  <a:cubicBezTo>
                    <a:pt x="455" y="584"/>
                    <a:pt x="591" y="449"/>
                    <a:pt x="591" y="289"/>
                  </a:cubicBezTo>
                  <a:cubicBezTo>
                    <a:pt x="591" y="129"/>
                    <a:pt x="455" y="0"/>
                    <a:pt x="29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2"/>
            <p:cNvSpPr/>
            <p:nvPr/>
          </p:nvSpPr>
          <p:spPr>
            <a:xfrm>
              <a:off x="2839745" y="1622923"/>
              <a:ext cx="38952" cy="38952"/>
            </a:xfrm>
            <a:custGeom>
              <a:avLst/>
              <a:gdLst/>
              <a:ahLst/>
              <a:cxnLst/>
              <a:rect l="l" t="t" r="r" b="b"/>
              <a:pathLst>
                <a:path w="375" h="375" extrusionOk="0">
                  <a:moveTo>
                    <a:pt x="191" y="0"/>
                  </a:moveTo>
                  <a:cubicBezTo>
                    <a:pt x="86" y="0"/>
                    <a:pt x="0" y="80"/>
                    <a:pt x="0" y="185"/>
                  </a:cubicBezTo>
                  <a:cubicBezTo>
                    <a:pt x="0" y="289"/>
                    <a:pt x="86" y="375"/>
                    <a:pt x="191" y="375"/>
                  </a:cubicBezTo>
                  <a:cubicBezTo>
                    <a:pt x="295" y="375"/>
                    <a:pt x="375" y="289"/>
                    <a:pt x="375" y="185"/>
                  </a:cubicBezTo>
                  <a:cubicBezTo>
                    <a:pt x="375" y="80"/>
                    <a:pt x="295" y="0"/>
                    <a:pt x="191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2"/>
            <p:cNvSpPr/>
            <p:nvPr/>
          </p:nvSpPr>
          <p:spPr>
            <a:xfrm>
              <a:off x="2862078" y="1529125"/>
              <a:ext cx="54325" cy="70945"/>
            </a:xfrm>
            <a:custGeom>
              <a:avLst/>
              <a:gdLst/>
              <a:ahLst/>
              <a:cxnLst/>
              <a:rect l="l" t="t" r="r" b="b"/>
              <a:pathLst>
                <a:path w="523" h="683" extrusionOk="0">
                  <a:moveTo>
                    <a:pt x="209" y="0"/>
                  </a:moveTo>
                  <a:cubicBezTo>
                    <a:pt x="86" y="55"/>
                    <a:pt x="0" y="178"/>
                    <a:pt x="0" y="326"/>
                  </a:cubicBezTo>
                  <a:cubicBezTo>
                    <a:pt x="0" y="522"/>
                    <a:pt x="160" y="682"/>
                    <a:pt x="356" y="682"/>
                  </a:cubicBezTo>
                  <a:cubicBezTo>
                    <a:pt x="418" y="682"/>
                    <a:pt x="473" y="670"/>
                    <a:pt x="522" y="645"/>
                  </a:cubicBezTo>
                  <a:cubicBezTo>
                    <a:pt x="473" y="535"/>
                    <a:pt x="277" y="135"/>
                    <a:pt x="209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2"/>
            <p:cNvSpPr/>
            <p:nvPr/>
          </p:nvSpPr>
          <p:spPr>
            <a:xfrm>
              <a:off x="2797572" y="1555301"/>
              <a:ext cx="28877" cy="28773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42" y="0"/>
                  </a:moveTo>
                  <a:cubicBezTo>
                    <a:pt x="62" y="0"/>
                    <a:pt x="1" y="61"/>
                    <a:pt x="1" y="141"/>
                  </a:cubicBezTo>
                  <a:cubicBezTo>
                    <a:pt x="1" y="215"/>
                    <a:pt x="62" y="276"/>
                    <a:pt x="142" y="276"/>
                  </a:cubicBezTo>
                  <a:cubicBezTo>
                    <a:pt x="216" y="276"/>
                    <a:pt x="277" y="215"/>
                    <a:pt x="277" y="141"/>
                  </a:cubicBezTo>
                  <a:cubicBezTo>
                    <a:pt x="277" y="61"/>
                    <a:pt x="216" y="0"/>
                    <a:pt x="142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2"/>
            <p:cNvSpPr/>
            <p:nvPr/>
          </p:nvSpPr>
          <p:spPr>
            <a:xfrm>
              <a:off x="2730573" y="1547615"/>
              <a:ext cx="24410" cy="31993"/>
            </a:xfrm>
            <a:custGeom>
              <a:avLst/>
              <a:gdLst/>
              <a:ahLst/>
              <a:cxnLst/>
              <a:rect l="l" t="t" r="r" b="b"/>
              <a:pathLst>
                <a:path w="235" h="308" extrusionOk="0">
                  <a:moveTo>
                    <a:pt x="154" y="0"/>
                  </a:moveTo>
                  <a:cubicBezTo>
                    <a:pt x="130" y="43"/>
                    <a:pt x="25" y="246"/>
                    <a:pt x="1" y="295"/>
                  </a:cubicBezTo>
                  <a:cubicBezTo>
                    <a:pt x="19" y="301"/>
                    <a:pt x="44" y="307"/>
                    <a:pt x="68" y="307"/>
                  </a:cubicBezTo>
                  <a:cubicBezTo>
                    <a:pt x="160" y="307"/>
                    <a:pt x="234" y="234"/>
                    <a:pt x="234" y="142"/>
                  </a:cubicBezTo>
                  <a:cubicBezTo>
                    <a:pt x="234" y="86"/>
                    <a:pt x="197" y="31"/>
                    <a:pt x="154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2"/>
            <p:cNvSpPr/>
            <p:nvPr/>
          </p:nvSpPr>
          <p:spPr>
            <a:xfrm>
              <a:off x="2782087" y="1416110"/>
              <a:ext cx="39679" cy="47366"/>
            </a:xfrm>
            <a:custGeom>
              <a:avLst/>
              <a:gdLst/>
              <a:ahLst/>
              <a:cxnLst/>
              <a:rect l="l" t="t" r="r" b="b"/>
              <a:pathLst>
                <a:path w="382" h="456" extrusionOk="0">
                  <a:moveTo>
                    <a:pt x="191" y="1"/>
                  </a:moveTo>
                  <a:cubicBezTo>
                    <a:pt x="161" y="62"/>
                    <a:pt x="31" y="326"/>
                    <a:pt x="1" y="394"/>
                  </a:cubicBezTo>
                  <a:cubicBezTo>
                    <a:pt x="38" y="431"/>
                    <a:pt x="93" y="455"/>
                    <a:pt x="154" y="455"/>
                  </a:cubicBezTo>
                  <a:cubicBezTo>
                    <a:pt x="277" y="455"/>
                    <a:pt x="382" y="357"/>
                    <a:pt x="382" y="228"/>
                  </a:cubicBezTo>
                  <a:cubicBezTo>
                    <a:pt x="382" y="117"/>
                    <a:pt x="302" y="19"/>
                    <a:pt x="191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2"/>
            <p:cNvSpPr/>
            <p:nvPr/>
          </p:nvSpPr>
          <p:spPr>
            <a:xfrm>
              <a:off x="2805770" y="1483109"/>
              <a:ext cx="44042" cy="44146"/>
            </a:xfrm>
            <a:custGeom>
              <a:avLst/>
              <a:gdLst/>
              <a:ahLst/>
              <a:cxnLst/>
              <a:rect l="l" t="t" r="r" b="b"/>
              <a:pathLst>
                <a:path w="424" h="425" extrusionOk="0">
                  <a:moveTo>
                    <a:pt x="215" y="1"/>
                  </a:moveTo>
                  <a:cubicBezTo>
                    <a:pt x="98" y="1"/>
                    <a:pt x="0" y="93"/>
                    <a:pt x="0" y="210"/>
                  </a:cubicBezTo>
                  <a:cubicBezTo>
                    <a:pt x="0" y="326"/>
                    <a:pt x="98" y="425"/>
                    <a:pt x="215" y="425"/>
                  </a:cubicBezTo>
                  <a:cubicBezTo>
                    <a:pt x="332" y="425"/>
                    <a:pt x="424" y="326"/>
                    <a:pt x="424" y="210"/>
                  </a:cubicBezTo>
                  <a:cubicBezTo>
                    <a:pt x="424" y="93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2"/>
            <p:cNvSpPr/>
            <p:nvPr/>
          </p:nvSpPr>
          <p:spPr>
            <a:xfrm>
              <a:off x="2757372" y="1745391"/>
              <a:ext cx="157055" cy="165365"/>
            </a:xfrm>
            <a:custGeom>
              <a:avLst/>
              <a:gdLst/>
              <a:ahLst/>
              <a:cxnLst/>
              <a:rect l="l" t="t" r="r" b="b"/>
              <a:pathLst>
                <a:path w="1512" h="1592" extrusionOk="0">
                  <a:moveTo>
                    <a:pt x="798" y="202"/>
                  </a:moveTo>
                  <a:cubicBezTo>
                    <a:pt x="833" y="202"/>
                    <a:pt x="869" y="215"/>
                    <a:pt x="898" y="240"/>
                  </a:cubicBezTo>
                  <a:cubicBezTo>
                    <a:pt x="953" y="296"/>
                    <a:pt x="959" y="388"/>
                    <a:pt x="910" y="449"/>
                  </a:cubicBezTo>
                  <a:cubicBezTo>
                    <a:pt x="880" y="482"/>
                    <a:pt x="839" y="499"/>
                    <a:pt x="799" y="499"/>
                  </a:cubicBezTo>
                  <a:cubicBezTo>
                    <a:pt x="764" y="499"/>
                    <a:pt x="729" y="487"/>
                    <a:pt x="701" y="462"/>
                  </a:cubicBezTo>
                  <a:cubicBezTo>
                    <a:pt x="640" y="406"/>
                    <a:pt x="633" y="314"/>
                    <a:pt x="689" y="253"/>
                  </a:cubicBezTo>
                  <a:cubicBezTo>
                    <a:pt x="715" y="220"/>
                    <a:pt x="756" y="202"/>
                    <a:pt x="798" y="202"/>
                  </a:cubicBezTo>
                  <a:close/>
                  <a:moveTo>
                    <a:pt x="723" y="734"/>
                  </a:moveTo>
                  <a:cubicBezTo>
                    <a:pt x="750" y="734"/>
                    <a:pt x="777" y="743"/>
                    <a:pt x="799" y="763"/>
                  </a:cubicBezTo>
                  <a:cubicBezTo>
                    <a:pt x="842" y="806"/>
                    <a:pt x="848" y="879"/>
                    <a:pt x="805" y="928"/>
                  </a:cubicBezTo>
                  <a:cubicBezTo>
                    <a:pt x="782" y="955"/>
                    <a:pt x="749" y="970"/>
                    <a:pt x="717" y="970"/>
                  </a:cubicBezTo>
                  <a:cubicBezTo>
                    <a:pt x="691" y="970"/>
                    <a:pt x="665" y="960"/>
                    <a:pt x="646" y="941"/>
                  </a:cubicBezTo>
                  <a:cubicBezTo>
                    <a:pt x="597" y="898"/>
                    <a:pt x="590" y="824"/>
                    <a:pt x="633" y="775"/>
                  </a:cubicBezTo>
                  <a:cubicBezTo>
                    <a:pt x="657" y="748"/>
                    <a:pt x="690" y="734"/>
                    <a:pt x="723" y="734"/>
                  </a:cubicBezTo>
                  <a:close/>
                  <a:moveTo>
                    <a:pt x="1107" y="572"/>
                  </a:moveTo>
                  <a:cubicBezTo>
                    <a:pt x="1157" y="572"/>
                    <a:pt x="1208" y="590"/>
                    <a:pt x="1248" y="627"/>
                  </a:cubicBezTo>
                  <a:cubicBezTo>
                    <a:pt x="1334" y="701"/>
                    <a:pt x="1340" y="836"/>
                    <a:pt x="1266" y="922"/>
                  </a:cubicBezTo>
                  <a:cubicBezTo>
                    <a:pt x="1223" y="969"/>
                    <a:pt x="1162" y="994"/>
                    <a:pt x="1103" y="994"/>
                  </a:cubicBezTo>
                  <a:cubicBezTo>
                    <a:pt x="1053" y="994"/>
                    <a:pt x="1004" y="977"/>
                    <a:pt x="965" y="941"/>
                  </a:cubicBezTo>
                  <a:cubicBezTo>
                    <a:pt x="879" y="861"/>
                    <a:pt x="873" y="732"/>
                    <a:pt x="953" y="646"/>
                  </a:cubicBezTo>
                  <a:cubicBezTo>
                    <a:pt x="992" y="596"/>
                    <a:pt x="1049" y="572"/>
                    <a:pt x="1107" y="572"/>
                  </a:cubicBezTo>
                  <a:close/>
                  <a:moveTo>
                    <a:pt x="364" y="886"/>
                  </a:moveTo>
                  <a:cubicBezTo>
                    <a:pt x="403" y="886"/>
                    <a:pt x="442" y="900"/>
                    <a:pt x="474" y="928"/>
                  </a:cubicBezTo>
                  <a:cubicBezTo>
                    <a:pt x="535" y="984"/>
                    <a:pt x="541" y="1088"/>
                    <a:pt x="486" y="1150"/>
                  </a:cubicBezTo>
                  <a:cubicBezTo>
                    <a:pt x="453" y="1186"/>
                    <a:pt x="410" y="1204"/>
                    <a:pt x="366" y="1204"/>
                  </a:cubicBezTo>
                  <a:cubicBezTo>
                    <a:pt x="328" y="1204"/>
                    <a:pt x="290" y="1190"/>
                    <a:pt x="259" y="1162"/>
                  </a:cubicBezTo>
                  <a:cubicBezTo>
                    <a:pt x="191" y="1107"/>
                    <a:pt x="185" y="1002"/>
                    <a:pt x="246" y="941"/>
                  </a:cubicBezTo>
                  <a:cubicBezTo>
                    <a:pt x="276" y="905"/>
                    <a:pt x="320" y="886"/>
                    <a:pt x="364" y="886"/>
                  </a:cubicBezTo>
                  <a:close/>
                  <a:moveTo>
                    <a:pt x="468" y="1"/>
                  </a:moveTo>
                  <a:lnTo>
                    <a:pt x="382" y="296"/>
                  </a:lnTo>
                  <a:cubicBezTo>
                    <a:pt x="412" y="308"/>
                    <a:pt x="449" y="326"/>
                    <a:pt x="480" y="351"/>
                  </a:cubicBezTo>
                  <a:cubicBezTo>
                    <a:pt x="584" y="443"/>
                    <a:pt x="590" y="603"/>
                    <a:pt x="498" y="707"/>
                  </a:cubicBezTo>
                  <a:cubicBezTo>
                    <a:pt x="449" y="765"/>
                    <a:pt x="381" y="794"/>
                    <a:pt x="315" y="794"/>
                  </a:cubicBezTo>
                  <a:cubicBezTo>
                    <a:pt x="289" y="794"/>
                    <a:pt x="264" y="790"/>
                    <a:pt x="240" y="781"/>
                  </a:cubicBezTo>
                  <a:lnTo>
                    <a:pt x="1" y="1592"/>
                  </a:lnTo>
                  <a:lnTo>
                    <a:pt x="105" y="1549"/>
                  </a:lnTo>
                  <a:cubicBezTo>
                    <a:pt x="56" y="1488"/>
                    <a:pt x="56" y="1395"/>
                    <a:pt x="111" y="1334"/>
                  </a:cubicBezTo>
                  <a:cubicBezTo>
                    <a:pt x="147" y="1298"/>
                    <a:pt x="194" y="1279"/>
                    <a:pt x="241" y="1279"/>
                  </a:cubicBezTo>
                  <a:cubicBezTo>
                    <a:pt x="282" y="1279"/>
                    <a:pt x="323" y="1293"/>
                    <a:pt x="357" y="1322"/>
                  </a:cubicBezTo>
                  <a:cubicBezTo>
                    <a:pt x="382" y="1346"/>
                    <a:pt x="406" y="1383"/>
                    <a:pt x="412" y="1420"/>
                  </a:cubicBezTo>
                  <a:lnTo>
                    <a:pt x="891" y="1217"/>
                  </a:lnTo>
                  <a:cubicBezTo>
                    <a:pt x="879" y="1174"/>
                    <a:pt x="885" y="1125"/>
                    <a:pt x="916" y="1088"/>
                  </a:cubicBezTo>
                  <a:cubicBezTo>
                    <a:pt x="943" y="1058"/>
                    <a:pt x="980" y="1043"/>
                    <a:pt x="1018" y="1043"/>
                  </a:cubicBezTo>
                  <a:cubicBezTo>
                    <a:pt x="1050" y="1043"/>
                    <a:pt x="1081" y="1053"/>
                    <a:pt x="1106" y="1076"/>
                  </a:cubicBezTo>
                  <a:cubicBezTo>
                    <a:pt x="1119" y="1088"/>
                    <a:pt x="1131" y="1100"/>
                    <a:pt x="1137" y="1113"/>
                  </a:cubicBezTo>
                  <a:lnTo>
                    <a:pt x="1512" y="959"/>
                  </a:lnTo>
                  <a:cubicBezTo>
                    <a:pt x="1414" y="732"/>
                    <a:pt x="1119" y="185"/>
                    <a:pt x="468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2"/>
            <p:cNvSpPr/>
            <p:nvPr/>
          </p:nvSpPr>
          <p:spPr>
            <a:xfrm>
              <a:off x="2806505" y="1723681"/>
              <a:ext cx="130256" cy="120077"/>
            </a:xfrm>
            <a:custGeom>
              <a:avLst/>
              <a:gdLst/>
              <a:ahLst/>
              <a:cxnLst/>
              <a:rect l="l" t="t" r="r" b="b"/>
              <a:pathLst>
                <a:path w="1254" h="1156" extrusionOk="0">
                  <a:moveTo>
                    <a:pt x="56" y="1"/>
                  </a:moveTo>
                  <a:lnTo>
                    <a:pt x="1" y="191"/>
                  </a:lnTo>
                  <a:cubicBezTo>
                    <a:pt x="676" y="370"/>
                    <a:pt x="971" y="953"/>
                    <a:pt x="1057" y="1156"/>
                  </a:cubicBezTo>
                  <a:lnTo>
                    <a:pt x="1254" y="1076"/>
                  </a:lnTo>
                  <a:cubicBezTo>
                    <a:pt x="1254" y="1076"/>
                    <a:pt x="1162" y="707"/>
                    <a:pt x="787" y="370"/>
                  </a:cubicBezTo>
                  <a:cubicBezTo>
                    <a:pt x="412" y="38"/>
                    <a:pt x="56" y="1"/>
                    <a:pt x="5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2"/>
            <p:cNvSpPr/>
            <p:nvPr/>
          </p:nvSpPr>
          <p:spPr>
            <a:xfrm>
              <a:off x="2851794" y="1808131"/>
              <a:ext cx="41030" cy="37394"/>
            </a:xfrm>
            <a:custGeom>
              <a:avLst/>
              <a:gdLst/>
              <a:ahLst/>
              <a:cxnLst/>
              <a:rect l="l" t="t" r="r" b="b"/>
              <a:pathLst>
                <a:path w="395" h="360" extrusionOk="0">
                  <a:moveTo>
                    <a:pt x="195" y="1"/>
                  </a:moveTo>
                  <a:cubicBezTo>
                    <a:pt x="146" y="1"/>
                    <a:pt x="98" y="21"/>
                    <a:pt x="62" y="60"/>
                  </a:cubicBezTo>
                  <a:cubicBezTo>
                    <a:pt x="1" y="134"/>
                    <a:pt x="7" y="245"/>
                    <a:pt x="81" y="312"/>
                  </a:cubicBezTo>
                  <a:cubicBezTo>
                    <a:pt x="112" y="344"/>
                    <a:pt x="155" y="359"/>
                    <a:pt x="198" y="359"/>
                  </a:cubicBezTo>
                  <a:cubicBezTo>
                    <a:pt x="247" y="359"/>
                    <a:pt x="297" y="339"/>
                    <a:pt x="333" y="300"/>
                  </a:cubicBezTo>
                  <a:cubicBezTo>
                    <a:pt x="394" y="226"/>
                    <a:pt x="394" y="109"/>
                    <a:pt x="314" y="48"/>
                  </a:cubicBezTo>
                  <a:cubicBezTo>
                    <a:pt x="280" y="16"/>
                    <a:pt x="237" y="1"/>
                    <a:pt x="195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2"/>
            <p:cNvSpPr/>
            <p:nvPr/>
          </p:nvSpPr>
          <p:spPr>
            <a:xfrm>
              <a:off x="2826968" y="1769802"/>
              <a:ext cx="26280" cy="23995"/>
            </a:xfrm>
            <a:custGeom>
              <a:avLst/>
              <a:gdLst/>
              <a:ahLst/>
              <a:cxnLst/>
              <a:rect l="l" t="t" r="r" b="b"/>
              <a:pathLst>
                <a:path w="253" h="231" extrusionOk="0">
                  <a:moveTo>
                    <a:pt x="129" y="1"/>
                  </a:moveTo>
                  <a:cubicBezTo>
                    <a:pt x="98" y="1"/>
                    <a:pt x="66" y="13"/>
                    <a:pt x="43" y="36"/>
                  </a:cubicBezTo>
                  <a:cubicBezTo>
                    <a:pt x="0" y="85"/>
                    <a:pt x="0" y="159"/>
                    <a:pt x="49" y="202"/>
                  </a:cubicBezTo>
                  <a:cubicBezTo>
                    <a:pt x="72" y="221"/>
                    <a:pt x="99" y="231"/>
                    <a:pt x="126" y="231"/>
                  </a:cubicBezTo>
                  <a:cubicBezTo>
                    <a:pt x="159" y="231"/>
                    <a:pt x="192" y="217"/>
                    <a:pt x="215" y="190"/>
                  </a:cubicBezTo>
                  <a:cubicBezTo>
                    <a:pt x="252" y="147"/>
                    <a:pt x="252" y="73"/>
                    <a:pt x="203" y="30"/>
                  </a:cubicBezTo>
                  <a:cubicBezTo>
                    <a:pt x="183" y="10"/>
                    <a:pt x="156" y="1"/>
                    <a:pt x="129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2"/>
            <p:cNvSpPr/>
            <p:nvPr/>
          </p:nvSpPr>
          <p:spPr>
            <a:xfrm>
              <a:off x="2782926" y="1779254"/>
              <a:ext cx="31993" cy="45185"/>
            </a:xfrm>
            <a:custGeom>
              <a:avLst/>
              <a:gdLst/>
              <a:ahLst/>
              <a:cxnLst/>
              <a:rect l="l" t="t" r="r" b="b"/>
              <a:pathLst>
                <a:path w="308" h="435" extrusionOk="0">
                  <a:moveTo>
                    <a:pt x="117" y="0"/>
                  </a:moveTo>
                  <a:cubicBezTo>
                    <a:pt x="99" y="74"/>
                    <a:pt x="25" y="332"/>
                    <a:pt x="0" y="424"/>
                  </a:cubicBezTo>
                  <a:cubicBezTo>
                    <a:pt x="23" y="431"/>
                    <a:pt x="46" y="435"/>
                    <a:pt x="69" y="435"/>
                  </a:cubicBezTo>
                  <a:cubicBezTo>
                    <a:pt x="129" y="435"/>
                    <a:pt x="188" y="412"/>
                    <a:pt x="228" y="363"/>
                  </a:cubicBezTo>
                  <a:cubicBezTo>
                    <a:pt x="308" y="271"/>
                    <a:pt x="301" y="136"/>
                    <a:pt x="209" y="50"/>
                  </a:cubicBezTo>
                  <a:cubicBezTo>
                    <a:pt x="185" y="31"/>
                    <a:pt x="154" y="13"/>
                    <a:pt x="117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2"/>
            <p:cNvSpPr/>
            <p:nvPr/>
          </p:nvSpPr>
          <p:spPr>
            <a:xfrm>
              <a:off x="2822502" y="1824959"/>
              <a:ext cx="19840" cy="17970"/>
            </a:xfrm>
            <a:custGeom>
              <a:avLst/>
              <a:gdLst/>
              <a:ahLst/>
              <a:cxnLst/>
              <a:rect l="l" t="t" r="r" b="b"/>
              <a:pathLst>
                <a:path w="191" h="173" extrusionOk="0">
                  <a:moveTo>
                    <a:pt x="96" y="1"/>
                  </a:moveTo>
                  <a:cubicBezTo>
                    <a:pt x="72" y="1"/>
                    <a:pt x="48" y="10"/>
                    <a:pt x="31" y="27"/>
                  </a:cubicBezTo>
                  <a:cubicBezTo>
                    <a:pt x="0" y="64"/>
                    <a:pt x="0" y="119"/>
                    <a:pt x="37" y="150"/>
                  </a:cubicBezTo>
                  <a:cubicBezTo>
                    <a:pt x="55" y="165"/>
                    <a:pt x="75" y="172"/>
                    <a:pt x="96" y="172"/>
                  </a:cubicBezTo>
                  <a:cubicBezTo>
                    <a:pt x="118" y="172"/>
                    <a:pt x="141" y="163"/>
                    <a:pt x="160" y="144"/>
                  </a:cubicBezTo>
                  <a:cubicBezTo>
                    <a:pt x="191" y="107"/>
                    <a:pt x="185" y="52"/>
                    <a:pt x="148" y="21"/>
                  </a:cubicBezTo>
                  <a:cubicBezTo>
                    <a:pt x="134" y="7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2"/>
            <p:cNvSpPr/>
            <p:nvPr/>
          </p:nvSpPr>
          <p:spPr>
            <a:xfrm>
              <a:off x="2852418" y="1857056"/>
              <a:ext cx="20567" cy="13503"/>
            </a:xfrm>
            <a:custGeom>
              <a:avLst/>
              <a:gdLst/>
              <a:ahLst/>
              <a:cxnLst/>
              <a:rect l="l" t="t" r="r" b="b"/>
              <a:pathLst>
                <a:path w="198" h="130" extrusionOk="0">
                  <a:moveTo>
                    <a:pt x="104" y="1"/>
                  </a:moveTo>
                  <a:cubicBezTo>
                    <a:pt x="74" y="1"/>
                    <a:pt x="46" y="12"/>
                    <a:pt x="26" y="32"/>
                  </a:cubicBezTo>
                  <a:cubicBezTo>
                    <a:pt x="1" y="62"/>
                    <a:pt x="1" y="99"/>
                    <a:pt x="7" y="130"/>
                  </a:cubicBezTo>
                  <a:cubicBezTo>
                    <a:pt x="32" y="124"/>
                    <a:pt x="161" y="68"/>
                    <a:pt x="198" y="56"/>
                  </a:cubicBezTo>
                  <a:cubicBezTo>
                    <a:pt x="191" y="44"/>
                    <a:pt x="179" y="38"/>
                    <a:pt x="173" y="25"/>
                  </a:cubicBezTo>
                  <a:cubicBezTo>
                    <a:pt x="153" y="9"/>
                    <a:pt x="128" y="1"/>
                    <a:pt x="104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2"/>
            <p:cNvSpPr/>
            <p:nvPr/>
          </p:nvSpPr>
          <p:spPr>
            <a:xfrm>
              <a:off x="2766929" y="1881466"/>
              <a:ext cx="30123" cy="23579"/>
            </a:xfrm>
            <a:custGeom>
              <a:avLst/>
              <a:gdLst/>
              <a:ahLst/>
              <a:cxnLst/>
              <a:rect l="l" t="t" r="r" b="b"/>
              <a:pathLst>
                <a:path w="290" h="227" extrusionOk="0">
                  <a:moveTo>
                    <a:pt x="146" y="1"/>
                  </a:moveTo>
                  <a:cubicBezTo>
                    <a:pt x="108" y="1"/>
                    <a:pt x="70" y="16"/>
                    <a:pt x="44" y="49"/>
                  </a:cubicBezTo>
                  <a:cubicBezTo>
                    <a:pt x="1" y="98"/>
                    <a:pt x="1" y="171"/>
                    <a:pt x="38" y="227"/>
                  </a:cubicBezTo>
                  <a:cubicBezTo>
                    <a:pt x="74" y="214"/>
                    <a:pt x="240" y="147"/>
                    <a:pt x="290" y="128"/>
                  </a:cubicBezTo>
                  <a:cubicBezTo>
                    <a:pt x="283" y="92"/>
                    <a:pt x="271" y="61"/>
                    <a:pt x="240" y="36"/>
                  </a:cubicBezTo>
                  <a:cubicBezTo>
                    <a:pt x="214" y="13"/>
                    <a:pt x="180" y="1"/>
                    <a:pt x="146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2"/>
            <p:cNvSpPr/>
            <p:nvPr/>
          </p:nvSpPr>
          <p:spPr>
            <a:xfrm>
              <a:off x="2780329" y="1840540"/>
              <a:ext cx="30123" cy="26903"/>
            </a:xfrm>
            <a:custGeom>
              <a:avLst/>
              <a:gdLst/>
              <a:ahLst/>
              <a:cxnLst/>
              <a:rect l="l" t="t" r="r" b="b"/>
              <a:pathLst>
                <a:path w="290" h="259" extrusionOk="0">
                  <a:moveTo>
                    <a:pt x="143" y="0"/>
                  </a:moveTo>
                  <a:cubicBezTo>
                    <a:pt x="108" y="0"/>
                    <a:pt x="73" y="14"/>
                    <a:pt x="50" y="43"/>
                  </a:cubicBezTo>
                  <a:cubicBezTo>
                    <a:pt x="1" y="98"/>
                    <a:pt x="7" y="178"/>
                    <a:pt x="56" y="227"/>
                  </a:cubicBezTo>
                  <a:cubicBezTo>
                    <a:pt x="82" y="248"/>
                    <a:pt x="113" y="258"/>
                    <a:pt x="144" y="258"/>
                  </a:cubicBezTo>
                  <a:cubicBezTo>
                    <a:pt x="179" y="258"/>
                    <a:pt x="214" y="245"/>
                    <a:pt x="240" y="215"/>
                  </a:cubicBezTo>
                  <a:cubicBezTo>
                    <a:pt x="290" y="160"/>
                    <a:pt x="283" y="80"/>
                    <a:pt x="228" y="31"/>
                  </a:cubicBezTo>
                  <a:cubicBezTo>
                    <a:pt x="205" y="11"/>
                    <a:pt x="174" y="0"/>
                    <a:pt x="143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2"/>
            <p:cNvSpPr/>
            <p:nvPr/>
          </p:nvSpPr>
          <p:spPr>
            <a:xfrm>
              <a:off x="2444710" y="1969448"/>
              <a:ext cx="248982" cy="196007"/>
            </a:xfrm>
            <a:custGeom>
              <a:avLst/>
              <a:gdLst/>
              <a:ahLst/>
              <a:cxnLst/>
              <a:rect l="l" t="t" r="r" b="b"/>
              <a:pathLst>
                <a:path w="2397" h="1887" extrusionOk="0">
                  <a:moveTo>
                    <a:pt x="861" y="324"/>
                  </a:moveTo>
                  <a:cubicBezTo>
                    <a:pt x="908" y="324"/>
                    <a:pt x="956" y="335"/>
                    <a:pt x="1002" y="356"/>
                  </a:cubicBezTo>
                  <a:cubicBezTo>
                    <a:pt x="1149" y="436"/>
                    <a:pt x="1211" y="621"/>
                    <a:pt x="1131" y="768"/>
                  </a:cubicBezTo>
                  <a:cubicBezTo>
                    <a:pt x="1074" y="876"/>
                    <a:pt x="967" y="936"/>
                    <a:pt x="856" y="936"/>
                  </a:cubicBezTo>
                  <a:cubicBezTo>
                    <a:pt x="810" y="936"/>
                    <a:pt x="763" y="925"/>
                    <a:pt x="719" y="903"/>
                  </a:cubicBezTo>
                  <a:cubicBezTo>
                    <a:pt x="572" y="823"/>
                    <a:pt x="510" y="639"/>
                    <a:pt x="584" y="492"/>
                  </a:cubicBezTo>
                  <a:cubicBezTo>
                    <a:pt x="640" y="384"/>
                    <a:pt x="748" y="324"/>
                    <a:pt x="861" y="324"/>
                  </a:cubicBezTo>
                  <a:close/>
                  <a:moveTo>
                    <a:pt x="1101" y="977"/>
                  </a:moveTo>
                  <a:cubicBezTo>
                    <a:pt x="1126" y="977"/>
                    <a:pt x="1151" y="983"/>
                    <a:pt x="1174" y="995"/>
                  </a:cubicBezTo>
                  <a:cubicBezTo>
                    <a:pt x="1260" y="1038"/>
                    <a:pt x="1290" y="1143"/>
                    <a:pt x="1247" y="1223"/>
                  </a:cubicBezTo>
                  <a:cubicBezTo>
                    <a:pt x="1217" y="1283"/>
                    <a:pt x="1158" y="1316"/>
                    <a:pt x="1097" y="1316"/>
                  </a:cubicBezTo>
                  <a:cubicBezTo>
                    <a:pt x="1071" y="1316"/>
                    <a:pt x="1044" y="1309"/>
                    <a:pt x="1020" y="1296"/>
                  </a:cubicBezTo>
                  <a:cubicBezTo>
                    <a:pt x="934" y="1253"/>
                    <a:pt x="903" y="1155"/>
                    <a:pt x="946" y="1069"/>
                  </a:cubicBezTo>
                  <a:cubicBezTo>
                    <a:pt x="977" y="1012"/>
                    <a:pt x="1039" y="977"/>
                    <a:pt x="1101" y="977"/>
                  </a:cubicBezTo>
                  <a:close/>
                  <a:moveTo>
                    <a:pt x="364" y="1008"/>
                  </a:moveTo>
                  <a:cubicBezTo>
                    <a:pt x="397" y="1008"/>
                    <a:pt x="430" y="1016"/>
                    <a:pt x="461" y="1032"/>
                  </a:cubicBezTo>
                  <a:cubicBezTo>
                    <a:pt x="565" y="1088"/>
                    <a:pt x="608" y="1217"/>
                    <a:pt x="553" y="1321"/>
                  </a:cubicBezTo>
                  <a:cubicBezTo>
                    <a:pt x="514" y="1394"/>
                    <a:pt x="439" y="1437"/>
                    <a:pt x="362" y="1437"/>
                  </a:cubicBezTo>
                  <a:cubicBezTo>
                    <a:pt x="329" y="1437"/>
                    <a:pt x="296" y="1430"/>
                    <a:pt x="264" y="1413"/>
                  </a:cubicBezTo>
                  <a:cubicBezTo>
                    <a:pt x="160" y="1358"/>
                    <a:pt x="123" y="1229"/>
                    <a:pt x="172" y="1124"/>
                  </a:cubicBezTo>
                  <a:cubicBezTo>
                    <a:pt x="211" y="1051"/>
                    <a:pt x="286" y="1008"/>
                    <a:pt x="364" y="1008"/>
                  </a:cubicBezTo>
                  <a:close/>
                  <a:moveTo>
                    <a:pt x="1496" y="1343"/>
                  </a:moveTo>
                  <a:cubicBezTo>
                    <a:pt x="1532" y="1343"/>
                    <a:pt x="1569" y="1352"/>
                    <a:pt x="1604" y="1370"/>
                  </a:cubicBezTo>
                  <a:cubicBezTo>
                    <a:pt x="1714" y="1432"/>
                    <a:pt x="1763" y="1567"/>
                    <a:pt x="1702" y="1683"/>
                  </a:cubicBezTo>
                  <a:cubicBezTo>
                    <a:pt x="1663" y="1761"/>
                    <a:pt x="1582" y="1809"/>
                    <a:pt x="1496" y="1809"/>
                  </a:cubicBezTo>
                  <a:cubicBezTo>
                    <a:pt x="1460" y="1809"/>
                    <a:pt x="1423" y="1800"/>
                    <a:pt x="1389" y="1782"/>
                  </a:cubicBezTo>
                  <a:cubicBezTo>
                    <a:pt x="1278" y="1726"/>
                    <a:pt x="1229" y="1585"/>
                    <a:pt x="1290" y="1468"/>
                  </a:cubicBezTo>
                  <a:cubicBezTo>
                    <a:pt x="1329" y="1391"/>
                    <a:pt x="1411" y="1343"/>
                    <a:pt x="1496" y="1343"/>
                  </a:cubicBezTo>
                  <a:close/>
                  <a:moveTo>
                    <a:pt x="959" y="0"/>
                  </a:moveTo>
                  <a:cubicBezTo>
                    <a:pt x="676" y="221"/>
                    <a:pt x="25" y="830"/>
                    <a:pt x="0" y="1813"/>
                  </a:cubicBezTo>
                  <a:lnTo>
                    <a:pt x="449" y="1831"/>
                  </a:lnTo>
                  <a:cubicBezTo>
                    <a:pt x="449" y="1776"/>
                    <a:pt x="461" y="1720"/>
                    <a:pt x="486" y="1671"/>
                  </a:cubicBezTo>
                  <a:cubicBezTo>
                    <a:pt x="551" y="1545"/>
                    <a:pt x="680" y="1472"/>
                    <a:pt x="813" y="1472"/>
                  </a:cubicBezTo>
                  <a:cubicBezTo>
                    <a:pt x="869" y="1472"/>
                    <a:pt x="925" y="1484"/>
                    <a:pt x="977" y="1511"/>
                  </a:cubicBezTo>
                  <a:cubicBezTo>
                    <a:pt x="1106" y="1579"/>
                    <a:pt x="1180" y="1714"/>
                    <a:pt x="1174" y="1849"/>
                  </a:cubicBezTo>
                  <a:lnTo>
                    <a:pt x="2396" y="1886"/>
                  </a:lnTo>
                  <a:lnTo>
                    <a:pt x="2304" y="1763"/>
                  </a:lnTo>
                  <a:cubicBezTo>
                    <a:pt x="2256" y="1820"/>
                    <a:pt x="2183" y="1853"/>
                    <a:pt x="2110" y="1853"/>
                  </a:cubicBezTo>
                  <a:cubicBezTo>
                    <a:pt x="2071" y="1853"/>
                    <a:pt x="2033" y="1844"/>
                    <a:pt x="1997" y="1825"/>
                  </a:cubicBezTo>
                  <a:cubicBezTo>
                    <a:pt x="1874" y="1763"/>
                    <a:pt x="1825" y="1610"/>
                    <a:pt x="1892" y="1493"/>
                  </a:cubicBezTo>
                  <a:cubicBezTo>
                    <a:pt x="1917" y="1438"/>
                    <a:pt x="1960" y="1401"/>
                    <a:pt x="2009" y="1376"/>
                  </a:cubicBezTo>
                  <a:lnTo>
                    <a:pt x="1548" y="774"/>
                  </a:lnTo>
                  <a:cubicBezTo>
                    <a:pt x="1517" y="795"/>
                    <a:pt x="1480" y="806"/>
                    <a:pt x="1442" y="806"/>
                  </a:cubicBezTo>
                  <a:cubicBezTo>
                    <a:pt x="1413" y="806"/>
                    <a:pt x="1385" y="800"/>
                    <a:pt x="1358" y="787"/>
                  </a:cubicBezTo>
                  <a:cubicBezTo>
                    <a:pt x="1260" y="737"/>
                    <a:pt x="1223" y="621"/>
                    <a:pt x="1272" y="522"/>
                  </a:cubicBezTo>
                  <a:cubicBezTo>
                    <a:pt x="1284" y="498"/>
                    <a:pt x="1297" y="479"/>
                    <a:pt x="1315" y="467"/>
                  </a:cubicBezTo>
                  <a:lnTo>
                    <a:pt x="959" y="0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2"/>
            <p:cNvSpPr/>
            <p:nvPr/>
          </p:nvSpPr>
          <p:spPr>
            <a:xfrm>
              <a:off x="2403160" y="1941298"/>
              <a:ext cx="138670" cy="216470"/>
            </a:xfrm>
            <a:custGeom>
              <a:avLst/>
              <a:gdLst/>
              <a:ahLst/>
              <a:cxnLst/>
              <a:rect l="l" t="t" r="r" b="b"/>
              <a:pathLst>
                <a:path w="1335" h="2084" extrusionOk="0">
                  <a:moveTo>
                    <a:pt x="1150" y="1"/>
                  </a:moveTo>
                  <a:cubicBezTo>
                    <a:pt x="1150" y="1"/>
                    <a:pt x="664" y="271"/>
                    <a:pt x="333" y="916"/>
                  </a:cubicBezTo>
                  <a:cubicBezTo>
                    <a:pt x="1" y="1561"/>
                    <a:pt x="81" y="2077"/>
                    <a:pt x="81" y="2077"/>
                  </a:cubicBezTo>
                  <a:lnTo>
                    <a:pt x="370" y="2084"/>
                  </a:lnTo>
                  <a:cubicBezTo>
                    <a:pt x="370" y="1064"/>
                    <a:pt x="1076" y="437"/>
                    <a:pt x="1334" y="24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2"/>
            <p:cNvSpPr/>
            <p:nvPr/>
          </p:nvSpPr>
          <p:spPr>
            <a:xfrm>
              <a:off x="2503399" y="2008193"/>
              <a:ext cx="61389" cy="53806"/>
            </a:xfrm>
            <a:custGeom>
              <a:avLst/>
              <a:gdLst/>
              <a:ahLst/>
              <a:cxnLst/>
              <a:rect l="l" t="t" r="r" b="b"/>
              <a:pathLst>
                <a:path w="591" h="518" extrusionOk="0">
                  <a:moveTo>
                    <a:pt x="296" y="0"/>
                  </a:moveTo>
                  <a:cubicBezTo>
                    <a:pt x="201" y="0"/>
                    <a:pt x="110" y="50"/>
                    <a:pt x="62" y="137"/>
                  </a:cubicBezTo>
                  <a:cubicBezTo>
                    <a:pt x="0" y="266"/>
                    <a:pt x="50" y="420"/>
                    <a:pt x="172" y="487"/>
                  </a:cubicBezTo>
                  <a:cubicBezTo>
                    <a:pt x="212" y="508"/>
                    <a:pt x="254" y="518"/>
                    <a:pt x="295" y="518"/>
                  </a:cubicBezTo>
                  <a:cubicBezTo>
                    <a:pt x="390" y="518"/>
                    <a:pt x="480" y="466"/>
                    <a:pt x="523" y="377"/>
                  </a:cubicBezTo>
                  <a:cubicBezTo>
                    <a:pt x="590" y="248"/>
                    <a:pt x="541" y="94"/>
                    <a:pt x="412" y="26"/>
                  </a:cubicBezTo>
                  <a:cubicBezTo>
                    <a:pt x="374" y="9"/>
                    <a:pt x="335" y="0"/>
                    <a:pt x="296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2"/>
            <p:cNvSpPr/>
            <p:nvPr/>
          </p:nvSpPr>
          <p:spPr>
            <a:xfrm>
              <a:off x="2462576" y="2079035"/>
              <a:ext cx="39679" cy="34797"/>
            </a:xfrm>
            <a:custGeom>
              <a:avLst/>
              <a:gdLst/>
              <a:ahLst/>
              <a:cxnLst/>
              <a:rect l="l" t="t" r="r" b="b"/>
              <a:pathLst>
                <a:path w="382" h="335" extrusionOk="0">
                  <a:moveTo>
                    <a:pt x="190" y="1"/>
                  </a:moveTo>
                  <a:cubicBezTo>
                    <a:pt x="129" y="1"/>
                    <a:pt x="73" y="33"/>
                    <a:pt x="43" y="88"/>
                  </a:cubicBezTo>
                  <a:cubicBezTo>
                    <a:pt x="0" y="174"/>
                    <a:pt x="31" y="272"/>
                    <a:pt x="117" y="315"/>
                  </a:cubicBezTo>
                  <a:cubicBezTo>
                    <a:pt x="141" y="328"/>
                    <a:pt x="167" y="334"/>
                    <a:pt x="193" y="334"/>
                  </a:cubicBezTo>
                  <a:cubicBezTo>
                    <a:pt x="251" y="334"/>
                    <a:pt x="308" y="301"/>
                    <a:pt x="338" y="241"/>
                  </a:cubicBezTo>
                  <a:cubicBezTo>
                    <a:pt x="381" y="162"/>
                    <a:pt x="350" y="63"/>
                    <a:pt x="271" y="20"/>
                  </a:cubicBezTo>
                  <a:cubicBezTo>
                    <a:pt x="244" y="7"/>
                    <a:pt x="217" y="1"/>
                    <a:pt x="190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2"/>
            <p:cNvSpPr/>
            <p:nvPr/>
          </p:nvSpPr>
          <p:spPr>
            <a:xfrm>
              <a:off x="2495712" y="2127233"/>
              <a:ext cx="66478" cy="34382"/>
            </a:xfrm>
            <a:custGeom>
              <a:avLst/>
              <a:gdLst/>
              <a:ahLst/>
              <a:cxnLst/>
              <a:rect l="l" t="t" r="r" b="b"/>
              <a:pathLst>
                <a:path w="640" h="331" extrusionOk="0">
                  <a:moveTo>
                    <a:pt x="320" y="0"/>
                  </a:moveTo>
                  <a:cubicBezTo>
                    <a:pt x="204" y="0"/>
                    <a:pt x="94" y="63"/>
                    <a:pt x="38" y="171"/>
                  </a:cubicBezTo>
                  <a:cubicBezTo>
                    <a:pt x="13" y="220"/>
                    <a:pt x="1" y="269"/>
                    <a:pt x="1" y="318"/>
                  </a:cubicBezTo>
                  <a:cubicBezTo>
                    <a:pt x="105" y="324"/>
                    <a:pt x="498" y="330"/>
                    <a:pt x="640" y="330"/>
                  </a:cubicBezTo>
                  <a:cubicBezTo>
                    <a:pt x="640" y="214"/>
                    <a:pt x="578" y="91"/>
                    <a:pt x="468" y="35"/>
                  </a:cubicBezTo>
                  <a:cubicBezTo>
                    <a:pt x="420" y="12"/>
                    <a:pt x="370" y="0"/>
                    <a:pt x="32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2"/>
            <p:cNvSpPr/>
            <p:nvPr/>
          </p:nvSpPr>
          <p:spPr>
            <a:xfrm>
              <a:off x="2544222" y="2075919"/>
              <a:ext cx="28877" cy="25760"/>
            </a:xfrm>
            <a:custGeom>
              <a:avLst/>
              <a:gdLst/>
              <a:ahLst/>
              <a:cxnLst/>
              <a:rect l="l" t="t" r="r" b="b"/>
              <a:pathLst>
                <a:path w="278" h="248" extrusionOk="0">
                  <a:moveTo>
                    <a:pt x="142" y="0"/>
                  </a:moveTo>
                  <a:cubicBezTo>
                    <a:pt x="96" y="0"/>
                    <a:pt x="53" y="25"/>
                    <a:pt x="31" y="69"/>
                  </a:cubicBezTo>
                  <a:cubicBezTo>
                    <a:pt x="1" y="124"/>
                    <a:pt x="19" y="204"/>
                    <a:pt x="81" y="235"/>
                  </a:cubicBezTo>
                  <a:cubicBezTo>
                    <a:pt x="98" y="244"/>
                    <a:pt x="117" y="248"/>
                    <a:pt x="136" y="248"/>
                  </a:cubicBezTo>
                  <a:cubicBezTo>
                    <a:pt x="181" y="248"/>
                    <a:pt x="225" y="223"/>
                    <a:pt x="246" y="179"/>
                  </a:cubicBezTo>
                  <a:cubicBezTo>
                    <a:pt x="277" y="118"/>
                    <a:pt x="253" y="44"/>
                    <a:pt x="197" y="13"/>
                  </a:cubicBezTo>
                  <a:cubicBezTo>
                    <a:pt x="179" y="4"/>
                    <a:pt x="160" y="0"/>
                    <a:pt x="142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2"/>
            <p:cNvSpPr/>
            <p:nvPr/>
          </p:nvSpPr>
          <p:spPr>
            <a:xfrm>
              <a:off x="2577462" y="2021073"/>
              <a:ext cx="24929" cy="27318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74" y="1"/>
                  </a:moveTo>
                  <a:cubicBezTo>
                    <a:pt x="55" y="13"/>
                    <a:pt x="43" y="25"/>
                    <a:pt x="37" y="44"/>
                  </a:cubicBezTo>
                  <a:cubicBezTo>
                    <a:pt x="0" y="118"/>
                    <a:pt x="25" y="210"/>
                    <a:pt x="98" y="247"/>
                  </a:cubicBezTo>
                  <a:cubicBezTo>
                    <a:pt x="120" y="257"/>
                    <a:pt x="142" y="262"/>
                    <a:pt x="163" y="262"/>
                  </a:cubicBezTo>
                  <a:cubicBezTo>
                    <a:pt x="189" y="262"/>
                    <a:pt x="216" y="254"/>
                    <a:pt x="240" y="240"/>
                  </a:cubicBezTo>
                  <a:cubicBezTo>
                    <a:pt x="215" y="204"/>
                    <a:pt x="98" y="44"/>
                    <a:pt x="74" y="1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2"/>
            <p:cNvSpPr/>
            <p:nvPr/>
          </p:nvSpPr>
          <p:spPr>
            <a:xfrm>
              <a:off x="2639994" y="2116222"/>
              <a:ext cx="40926" cy="40822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160" y="0"/>
                  </a:moveTo>
                  <a:cubicBezTo>
                    <a:pt x="117" y="19"/>
                    <a:pt x="74" y="49"/>
                    <a:pt x="49" y="98"/>
                  </a:cubicBezTo>
                  <a:cubicBezTo>
                    <a:pt x="0" y="197"/>
                    <a:pt x="37" y="320"/>
                    <a:pt x="135" y="369"/>
                  </a:cubicBezTo>
                  <a:cubicBezTo>
                    <a:pt x="166" y="385"/>
                    <a:pt x="198" y="393"/>
                    <a:pt x="230" y="393"/>
                  </a:cubicBezTo>
                  <a:cubicBezTo>
                    <a:pt x="292" y="393"/>
                    <a:pt x="352" y="363"/>
                    <a:pt x="393" y="313"/>
                  </a:cubicBezTo>
                  <a:cubicBezTo>
                    <a:pt x="357" y="264"/>
                    <a:pt x="203" y="62"/>
                    <a:pt x="16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2"/>
            <p:cNvSpPr/>
            <p:nvPr/>
          </p:nvSpPr>
          <p:spPr>
            <a:xfrm>
              <a:off x="2578085" y="2113729"/>
              <a:ext cx="44146" cy="38848"/>
            </a:xfrm>
            <a:custGeom>
              <a:avLst/>
              <a:gdLst/>
              <a:ahLst/>
              <a:cxnLst/>
              <a:rect l="l" t="t" r="r" b="b"/>
              <a:pathLst>
                <a:path w="425" h="374" extrusionOk="0">
                  <a:moveTo>
                    <a:pt x="220" y="0"/>
                  </a:moveTo>
                  <a:cubicBezTo>
                    <a:pt x="149" y="0"/>
                    <a:pt x="79" y="38"/>
                    <a:pt x="43" y="104"/>
                  </a:cubicBezTo>
                  <a:cubicBezTo>
                    <a:pt x="0" y="196"/>
                    <a:pt x="37" y="307"/>
                    <a:pt x="129" y="356"/>
                  </a:cubicBezTo>
                  <a:cubicBezTo>
                    <a:pt x="155" y="368"/>
                    <a:pt x="183" y="374"/>
                    <a:pt x="210" y="374"/>
                  </a:cubicBezTo>
                  <a:cubicBezTo>
                    <a:pt x="279" y="374"/>
                    <a:pt x="346" y="336"/>
                    <a:pt x="381" y="270"/>
                  </a:cubicBezTo>
                  <a:cubicBezTo>
                    <a:pt x="424" y="184"/>
                    <a:pt x="393" y="67"/>
                    <a:pt x="301" y="18"/>
                  </a:cubicBezTo>
                  <a:cubicBezTo>
                    <a:pt x="275" y="6"/>
                    <a:pt x="247" y="0"/>
                    <a:pt x="220" y="0"/>
                  </a:cubicBezTo>
                  <a:close/>
                </a:path>
              </a:pathLst>
            </a:custGeom>
            <a:solidFill>
              <a:srgbClr val="8E7C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9" name="Google Shape;1489;p22"/>
          <p:cNvSpPr txBox="1"/>
          <p:nvPr/>
        </p:nvSpPr>
        <p:spPr>
          <a:xfrm>
            <a:off x="4452385" y="1492263"/>
            <a:ext cx="9699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800" b="1"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rPr>
              <a:t>5%</a:t>
            </a:r>
            <a:endParaRPr sz="2800" b="1">
              <a:solidFill>
                <a:schemeClr val="accent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490" name="Google Shape;1490;p22"/>
          <p:cNvCxnSpPr>
            <a:stCxn id="1489" idx="1"/>
          </p:cNvCxnSpPr>
          <p:nvPr/>
        </p:nvCxnSpPr>
        <p:spPr>
          <a:xfrm rot="10800000">
            <a:off x="2985385" y="1733913"/>
            <a:ext cx="14670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1491" name="Google Shape;1491;p22"/>
          <p:cNvGrpSpPr/>
          <p:nvPr/>
        </p:nvGrpSpPr>
        <p:grpSpPr>
          <a:xfrm>
            <a:off x="1612378" y="2165147"/>
            <a:ext cx="1722554" cy="781235"/>
            <a:chOff x="1948078" y="2165147"/>
            <a:chExt cx="1722554" cy="781235"/>
          </a:xfrm>
        </p:grpSpPr>
        <p:sp>
          <p:nvSpPr>
            <p:cNvPr id="1492" name="Google Shape;1492;p22"/>
            <p:cNvSpPr/>
            <p:nvPr/>
          </p:nvSpPr>
          <p:spPr>
            <a:xfrm>
              <a:off x="1948078" y="2600692"/>
              <a:ext cx="247632" cy="328133"/>
            </a:xfrm>
            <a:custGeom>
              <a:avLst/>
              <a:gdLst/>
              <a:ahLst/>
              <a:cxnLst/>
              <a:rect l="l" t="t" r="r" b="b"/>
              <a:pathLst>
                <a:path w="2384" h="3159" extrusionOk="0">
                  <a:moveTo>
                    <a:pt x="1801" y="0"/>
                  </a:moveTo>
                  <a:cubicBezTo>
                    <a:pt x="1781" y="0"/>
                    <a:pt x="1760" y="2"/>
                    <a:pt x="1739" y="5"/>
                  </a:cubicBezTo>
                  <a:cubicBezTo>
                    <a:pt x="1524" y="42"/>
                    <a:pt x="1376" y="245"/>
                    <a:pt x="1413" y="460"/>
                  </a:cubicBezTo>
                  <a:cubicBezTo>
                    <a:pt x="1438" y="626"/>
                    <a:pt x="1438" y="792"/>
                    <a:pt x="1407" y="951"/>
                  </a:cubicBezTo>
                  <a:lnTo>
                    <a:pt x="1727" y="1056"/>
                  </a:lnTo>
                  <a:lnTo>
                    <a:pt x="1389" y="1062"/>
                  </a:lnTo>
                  <a:cubicBezTo>
                    <a:pt x="1352" y="1197"/>
                    <a:pt x="1303" y="1332"/>
                    <a:pt x="1235" y="1455"/>
                  </a:cubicBezTo>
                  <a:lnTo>
                    <a:pt x="1462" y="1547"/>
                  </a:lnTo>
                  <a:lnTo>
                    <a:pt x="1198" y="1529"/>
                  </a:lnTo>
                  <a:cubicBezTo>
                    <a:pt x="1131" y="1646"/>
                    <a:pt x="1051" y="1756"/>
                    <a:pt x="965" y="1861"/>
                  </a:cubicBezTo>
                  <a:lnTo>
                    <a:pt x="1204" y="2051"/>
                  </a:lnTo>
                  <a:lnTo>
                    <a:pt x="891" y="1940"/>
                  </a:lnTo>
                  <a:cubicBezTo>
                    <a:pt x="817" y="2014"/>
                    <a:pt x="737" y="2088"/>
                    <a:pt x="651" y="2156"/>
                  </a:cubicBezTo>
                  <a:lnTo>
                    <a:pt x="928" y="2426"/>
                  </a:lnTo>
                  <a:lnTo>
                    <a:pt x="578" y="2217"/>
                  </a:lnTo>
                  <a:cubicBezTo>
                    <a:pt x="473" y="2297"/>
                    <a:pt x="369" y="2364"/>
                    <a:pt x="264" y="2420"/>
                  </a:cubicBezTo>
                  <a:cubicBezTo>
                    <a:pt x="74" y="2524"/>
                    <a:pt x="0" y="2764"/>
                    <a:pt x="105" y="2954"/>
                  </a:cubicBezTo>
                  <a:cubicBezTo>
                    <a:pt x="177" y="3086"/>
                    <a:pt x="311" y="3159"/>
                    <a:pt x="449" y="3159"/>
                  </a:cubicBezTo>
                  <a:cubicBezTo>
                    <a:pt x="511" y="3159"/>
                    <a:pt x="574" y="3144"/>
                    <a:pt x="633" y="3114"/>
                  </a:cubicBezTo>
                  <a:cubicBezTo>
                    <a:pt x="1548" y="2616"/>
                    <a:pt x="2384" y="1566"/>
                    <a:pt x="2187" y="331"/>
                  </a:cubicBezTo>
                  <a:cubicBezTo>
                    <a:pt x="2175" y="269"/>
                    <a:pt x="2157" y="214"/>
                    <a:pt x="2120" y="165"/>
                  </a:cubicBezTo>
                  <a:cubicBezTo>
                    <a:pt x="2046" y="64"/>
                    <a:pt x="1930" y="0"/>
                    <a:pt x="1801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2"/>
            <p:cNvSpPr/>
            <p:nvPr/>
          </p:nvSpPr>
          <p:spPr>
            <a:xfrm>
              <a:off x="2560218" y="2619909"/>
              <a:ext cx="149992" cy="323043"/>
            </a:xfrm>
            <a:custGeom>
              <a:avLst/>
              <a:gdLst/>
              <a:ahLst/>
              <a:cxnLst/>
              <a:rect l="l" t="t" r="r" b="b"/>
              <a:pathLst>
                <a:path w="1444" h="3110" extrusionOk="0">
                  <a:moveTo>
                    <a:pt x="515" y="0"/>
                  </a:moveTo>
                  <a:cubicBezTo>
                    <a:pt x="446" y="0"/>
                    <a:pt x="375" y="22"/>
                    <a:pt x="314" y="66"/>
                  </a:cubicBezTo>
                  <a:cubicBezTo>
                    <a:pt x="154" y="183"/>
                    <a:pt x="123" y="398"/>
                    <a:pt x="234" y="551"/>
                  </a:cubicBezTo>
                  <a:cubicBezTo>
                    <a:pt x="320" y="674"/>
                    <a:pt x="387" y="803"/>
                    <a:pt x="430" y="945"/>
                  </a:cubicBezTo>
                  <a:lnTo>
                    <a:pt x="725" y="895"/>
                  </a:lnTo>
                  <a:lnTo>
                    <a:pt x="455" y="1037"/>
                  </a:lnTo>
                  <a:cubicBezTo>
                    <a:pt x="486" y="1160"/>
                    <a:pt x="498" y="1289"/>
                    <a:pt x="492" y="1411"/>
                  </a:cubicBezTo>
                  <a:lnTo>
                    <a:pt x="713" y="1393"/>
                  </a:lnTo>
                  <a:lnTo>
                    <a:pt x="492" y="1485"/>
                  </a:lnTo>
                  <a:cubicBezTo>
                    <a:pt x="486" y="1602"/>
                    <a:pt x="467" y="1725"/>
                    <a:pt x="436" y="1835"/>
                  </a:cubicBezTo>
                  <a:lnTo>
                    <a:pt x="707" y="1891"/>
                  </a:lnTo>
                  <a:lnTo>
                    <a:pt x="412" y="1928"/>
                  </a:lnTo>
                  <a:cubicBezTo>
                    <a:pt x="387" y="2020"/>
                    <a:pt x="357" y="2112"/>
                    <a:pt x="314" y="2198"/>
                  </a:cubicBezTo>
                  <a:lnTo>
                    <a:pt x="639" y="2302"/>
                  </a:lnTo>
                  <a:lnTo>
                    <a:pt x="277" y="2278"/>
                  </a:lnTo>
                  <a:cubicBezTo>
                    <a:pt x="228" y="2376"/>
                    <a:pt x="172" y="2474"/>
                    <a:pt x="111" y="2566"/>
                  </a:cubicBezTo>
                  <a:cubicBezTo>
                    <a:pt x="0" y="2720"/>
                    <a:pt x="43" y="2935"/>
                    <a:pt x="197" y="3046"/>
                  </a:cubicBezTo>
                  <a:cubicBezTo>
                    <a:pt x="259" y="3088"/>
                    <a:pt x="329" y="3109"/>
                    <a:pt x="398" y="3109"/>
                  </a:cubicBezTo>
                  <a:cubicBezTo>
                    <a:pt x="508" y="3109"/>
                    <a:pt x="614" y="3057"/>
                    <a:pt x="682" y="2960"/>
                  </a:cubicBezTo>
                  <a:cubicBezTo>
                    <a:pt x="1204" y="2204"/>
                    <a:pt x="1444" y="1037"/>
                    <a:pt x="799" y="146"/>
                  </a:cubicBezTo>
                  <a:cubicBezTo>
                    <a:pt x="768" y="97"/>
                    <a:pt x="725" y="66"/>
                    <a:pt x="676" y="41"/>
                  </a:cubicBezTo>
                  <a:cubicBezTo>
                    <a:pt x="627" y="14"/>
                    <a:pt x="571" y="0"/>
                    <a:pt x="51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2"/>
            <p:cNvSpPr/>
            <p:nvPr/>
          </p:nvSpPr>
          <p:spPr>
            <a:xfrm>
              <a:off x="3076475" y="2545950"/>
              <a:ext cx="282118" cy="211692"/>
            </a:xfrm>
            <a:custGeom>
              <a:avLst/>
              <a:gdLst/>
              <a:ahLst/>
              <a:cxnLst/>
              <a:rect l="l" t="t" r="r" b="b"/>
              <a:pathLst>
                <a:path w="2716" h="2038" extrusionOk="0">
                  <a:moveTo>
                    <a:pt x="2366" y="1"/>
                  </a:moveTo>
                  <a:cubicBezTo>
                    <a:pt x="2217" y="1"/>
                    <a:pt x="2079" y="94"/>
                    <a:pt x="2034" y="244"/>
                  </a:cubicBezTo>
                  <a:cubicBezTo>
                    <a:pt x="1985" y="391"/>
                    <a:pt x="1917" y="520"/>
                    <a:pt x="1837" y="631"/>
                  </a:cubicBezTo>
                  <a:lnTo>
                    <a:pt x="2046" y="846"/>
                  </a:lnTo>
                  <a:lnTo>
                    <a:pt x="1770" y="710"/>
                  </a:lnTo>
                  <a:cubicBezTo>
                    <a:pt x="1690" y="809"/>
                    <a:pt x="1598" y="895"/>
                    <a:pt x="1499" y="968"/>
                  </a:cubicBezTo>
                  <a:lnTo>
                    <a:pt x="1641" y="1128"/>
                  </a:lnTo>
                  <a:lnTo>
                    <a:pt x="1438" y="1005"/>
                  </a:lnTo>
                  <a:cubicBezTo>
                    <a:pt x="1340" y="1073"/>
                    <a:pt x="1229" y="1128"/>
                    <a:pt x="1118" y="1177"/>
                  </a:cubicBezTo>
                  <a:lnTo>
                    <a:pt x="1241" y="1423"/>
                  </a:lnTo>
                  <a:lnTo>
                    <a:pt x="1032" y="1208"/>
                  </a:lnTo>
                  <a:cubicBezTo>
                    <a:pt x="940" y="1245"/>
                    <a:pt x="848" y="1269"/>
                    <a:pt x="756" y="1294"/>
                  </a:cubicBezTo>
                  <a:lnTo>
                    <a:pt x="867" y="1614"/>
                  </a:lnTo>
                  <a:lnTo>
                    <a:pt x="676" y="1306"/>
                  </a:lnTo>
                  <a:cubicBezTo>
                    <a:pt x="566" y="1331"/>
                    <a:pt x="449" y="1343"/>
                    <a:pt x="344" y="1343"/>
                  </a:cubicBezTo>
                  <a:cubicBezTo>
                    <a:pt x="154" y="1349"/>
                    <a:pt x="0" y="1509"/>
                    <a:pt x="7" y="1706"/>
                  </a:cubicBezTo>
                  <a:cubicBezTo>
                    <a:pt x="13" y="1892"/>
                    <a:pt x="166" y="2038"/>
                    <a:pt x="351" y="2038"/>
                  </a:cubicBezTo>
                  <a:cubicBezTo>
                    <a:pt x="355" y="2038"/>
                    <a:pt x="359" y="2038"/>
                    <a:pt x="363" y="2037"/>
                  </a:cubicBezTo>
                  <a:cubicBezTo>
                    <a:pt x="1284" y="2007"/>
                    <a:pt x="2359" y="1509"/>
                    <a:pt x="2691" y="452"/>
                  </a:cubicBezTo>
                  <a:cubicBezTo>
                    <a:pt x="2710" y="403"/>
                    <a:pt x="2716" y="348"/>
                    <a:pt x="2704" y="293"/>
                  </a:cubicBezTo>
                  <a:cubicBezTo>
                    <a:pt x="2685" y="170"/>
                    <a:pt x="2599" y="59"/>
                    <a:pt x="2470" y="16"/>
                  </a:cubicBezTo>
                  <a:cubicBezTo>
                    <a:pt x="2435" y="6"/>
                    <a:pt x="2400" y="1"/>
                    <a:pt x="236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2"/>
            <p:cNvSpPr/>
            <p:nvPr/>
          </p:nvSpPr>
          <p:spPr>
            <a:xfrm>
              <a:off x="3191360" y="2170652"/>
              <a:ext cx="151342" cy="275574"/>
            </a:xfrm>
            <a:custGeom>
              <a:avLst/>
              <a:gdLst/>
              <a:ahLst/>
              <a:cxnLst/>
              <a:rect l="l" t="t" r="r" b="b"/>
              <a:pathLst>
                <a:path w="1457" h="2653" extrusionOk="0">
                  <a:moveTo>
                    <a:pt x="347" y="1"/>
                  </a:moveTo>
                  <a:cubicBezTo>
                    <a:pt x="251" y="1"/>
                    <a:pt x="157" y="49"/>
                    <a:pt x="98" y="134"/>
                  </a:cubicBezTo>
                  <a:cubicBezTo>
                    <a:pt x="0" y="269"/>
                    <a:pt x="37" y="459"/>
                    <a:pt x="172" y="557"/>
                  </a:cubicBezTo>
                  <a:cubicBezTo>
                    <a:pt x="283" y="631"/>
                    <a:pt x="375" y="723"/>
                    <a:pt x="449" y="828"/>
                  </a:cubicBezTo>
                  <a:lnTo>
                    <a:pt x="676" y="705"/>
                  </a:lnTo>
                  <a:lnTo>
                    <a:pt x="498" y="901"/>
                  </a:lnTo>
                  <a:cubicBezTo>
                    <a:pt x="559" y="994"/>
                    <a:pt x="602" y="1092"/>
                    <a:pt x="639" y="1196"/>
                  </a:cubicBezTo>
                  <a:lnTo>
                    <a:pt x="811" y="1123"/>
                  </a:lnTo>
                  <a:lnTo>
                    <a:pt x="811" y="1123"/>
                  </a:lnTo>
                  <a:lnTo>
                    <a:pt x="658" y="1258"/>
                  </a:lnTo>
                  <a:cubicBezTo>
                    <a:pt x="682" y="1362"/>
                    <a:pt x="701" y="1461"/>
                    <a:pt x="713" y="1565"/>
                  </a:cubicBezTo>
                  <a:lnTo>
                    <a:pt x="952" y="1534"/>
                  </a:lnTo>
                  <a:lnTo>
                    <a:pt x="719" y="1651"/>
                  </a:lnTo>
                  <a:cubicBezTo>
                    <a:pt x="719" y="1737"/>
                    <a:pt x="719" y="1817"/>
                    <a:pt x="713" y="1903"/>
                  </a:cubicBezTo>
                  <a:lnTo>
                    <a:pt x="1008" y="1897"/>
                  </a:lnTo>
                  <a:lnTo>
                    <a:pt x="1008" y="1897"/>
                  </a:lnTo>
                  <a:lnTo>
                    <a:pt x="707" y="1977"/>
                  </a:lnTo>
                  <a:cubicBezTo>
                    <a:pt x="694" y="2075"/>
                    <a:pt x="676" y="2173"/>
                    <a:pt x="645" y="2265"/>
                  </a:cubicBezTo>
                  <a:cubicBezTo>
                    <a:pt x="602" y="2425"/>
                    <a:pt x="694" y="2597"/>
                    <a:pt x="860" y="2640"/>
                  </a:cubicBezTo>
                  <a:cubicBezTo>
                    <a:pt x="888" y="2649"/>
                    <a:pt x="917" y="2653"/>
                    <a:pt x="945" y="2653"/>
                  </a:cubicBezTo>
                  <a:cubicBezTo>
                    <a:pt x="1076" y="2653"/>
                    <a:pt x="1200" y="2563"/>
                    <a:pt x="1235" y="2431"/>
                  </a:cubicBezTo>
                  <a:cubicBezTo>
                    <a:pt x="1456" y="1651"/>
                    <a:pt x="1321" y="619"/>
                    <a:pt x="522" y="60"/>
                  </a:cubicBezTo>
                  <a:cubicBezTo>
                    <a:pt x="486" y="29"/>
                    <a:pt x="443" y="11"/>
                    <a:pt x="393" y="5"/>
                  </a:cubicBezTo>
                  <a:cubicBezTo>
                    <a:pt x="378" y="2"/>
                    <a:pt x="363" y="1"/>
                    <a:pt x="34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2"/>
            <p:cNvSpPr/>
            <p:nvPr/>
          </p:nvSpPr>
          <p:spPr>
            <a:xfrm>
              <a:off x="2170897" y="2474588"/>
              <a:ext cx="393885" cy="461713"/>
            </a:xfrm>
            <a:custGeom>
              <a:avLst/>
              <a:gdLst/>
              <a:ahLst/>
              <a:cxnLst/>
              <a:rect l="l" t="t" r="r" b="b"/>
              <a:pathLst>
                <a:path w="3792" h="4445" extrusionOk="0">
                  <a:moveTo>
                    <a:pt x="668" y="50"/>
                  </a:moveTo>
                  <a:cubicBezTo>
                    <a:pt x="827" y="50"/>
                    <a:pt x="1010" y="93"/>
                    <a:pt x="1217" y="175"/>
                  </a:cubicBezTo>
                  <a:cubicBezTo>
                    <a:pt x="1985" y="482"/>
                    <a:pt x="3048" y="1342"/>
                    <a:pt x="3490" y="2251"/>
                  </a:cubicBezTo>
                  <a:cubicBezTo>
                    <a:pt x="3742" y="2761"/>
                    <a:pt x="3724" y="3283"/>
                    <a:pt x="3441" y="3689"/>
                  </a:cubicBezTo>
                  <a:cubicBezTo>
                    <a:pt x="3115" y="4150"/>
                    <a:pt x="2501" y="4397"/>
                    <a:pt x="1716" y="4397"/>
                  </a:cubicBezTo>
                  <a:cubicBezTo>
                    <a:pt x="1570" y="4397"/>
                    <a:pt x="1417" y="4388"/>
                    <a:pt x="1260" y="4371"/>
                  </a:cubicBezTo>
                  <a:cubicBezTo>
                    <a:pt x="867" y="4328"/>
                    <a:pt x="584" y="4193"/>
                    <a:pt x="418" y="3959"/>
                  </a:cubicBezTo>
                  <a:cubicBezTo>
                    <a:pt x="117" y="3554"/>
                    <a:pt x="240" y="2927"/>
                    <a:pt x="302" y="2626"/>
                  </a:cubicBezTo>
                  <a:cubicBezTo>
                    <a:pt x="400" y="2135"/>
                    <a:pt x="480" y="1551"/>
                    <a:pt x="210" y="814"/>
                  </a:cubicBezTo>
                  <a:cubicBezTo>
                    <a:pt x="74" y="451"/>
                    <a:pt x="111" y="249"/>
                    <a:pt x="332" y="132"/>
                  </a:cubicBezTo>
                  <a:cubicBezTo>
                    <a:pt x="412" y="83"/>
                    <a:pt x="504" y="58"/>
                    <a:pt x="609" y="52"/>
                  </a:cubicBezTo>
                  <a:cubicBezTo>
                    <a:pt x="628" y="51"/>
                    <a:pt x="648" y="50"/>
                    <a:pt x="668" y="50"/>
                  </a:cubicBezTo>
                  <a:close/>
                  <a:moveTo>
                    <a:pt x="672" y="1"/>
                  </a:moveTo>
                  <a:cubicBezTo>
                    <a:pt x="533" y="1"/>
                    <a:pt x="412" y="30"/>
                    <a:pt x="308" y="89"/>
                  </a:cubicBezTo>
                  <a:cubicBezTo>
                    <a:pt x="1" y="255"/>
                    <a:pt x="62" y="556"/>
                    <a:pt x="160" y="832"/>
                  </a:cubicBezTo>
                  <a:cubicBezTo>
                    <a:pt x="431" y="1557"/>
                    <a:pt x="351" y="2135"/>
                    <a:pt x="259" y="2614"/>
                  </a:cubicBezTo>
                  <a:cubicBezTo>
                    <a:pt x="197" y="2927"/>
                    <a:pt x="68" y="3566"/>
                    <a:pt x="382" y="3990"/>
                  </a:cubicBezTo>
                  <a:cubicBezTo>
                    <a:pt x="554" y="4230"/>
                    <a:pt x="849" y="4371"/>
                    <a:pt x="1254" y="4420"/>
                  </a:cubicBezTo>
                  <a:cubicBezTo>
                    <a:pt x="1418" y="4436"/>
                    <a:pt x="1576" y="4445"/>
                    <a:pt x="1729" y="4445"/>
                  </a:cubicBezTo>
                  <a:cubicBezTo>
                    <a:pt x="1806" y="4445"/>
                    <a:pt x="1881" y="4443"/>
                    <a:pt x="1954" y="4438"/>
                  </a:cubicBezTo>
                  <a:cubicBezTo>
                    <a:pt x="2642" y="4389"/>
                    <a:pt x="3183" y="4137"/>
                    <a:pt x="3484" y="3714"/>
                  </a:cubicBezTo>
                  <a:cubicBezTo>
                    <a:pt x="3773" y="3296"/>
                    <a:pt x="3791" y="2755"/>
                    <a:pt x="3533" y="2227"/>
                  </a:cubicBezTo>
                  <a:cubicBezTo>
                    <a:pt x="3085" y="1311"/>
                    <a:pt x="2010" y="439"/>
                    <a:pt x="1236" y="126"/>
                  </a:cubicBezTo>
                  <a:cubicBezTo>
                    <a:pt x="1025" y="42"/>
                    <a:pt x="837" y="1"/>
                    <a:pt x="67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2"/>
            <p:cNvSpPr/>
            <p:nvPr/>
          </p:nvSpPr>
          <p:spPr>
            <a:xfrm>
              <a:off x="2323177" y="2736559"/>
              <a:ext cx="76346" cy="56714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225" y="1"/>
                  </a:moveTo>
                  <a:cubicBezTo>
                    <a:pt x="95" y="1"/>
                    <a:pt x="0" y="97"/>
                    <a:pt x="21" y="227"/>
                  </a:cubicBezTo>
                  <a:cubicBezTo>
                    <a:pt x="52" y="401"/>
                    <a:pt x="374" y="546"/>
                    <a:pt x="544" y="546"/>
                  </a:cubicBezTo>
                  <a:cubicBezTo>
                    <a:pt x="578" y="546"/>
                    <a:pt x="605" y="540"/>
                    <a:pt x="624" y="528"/>
                  </a:cubicBezTo>
                  <a:cubicBezTo>
                    <a:pt x="734" y="460"/>
                    <a:pt x="574" y="172"/>
                    <a:pt x="421" y="67"/>
                  </a:cubicBezTo>
                  <a:cubicBezTo>
                    <a:pt x="353" y="21"/>
                    <a:pt x="285" y="1"/>
                    <a:pt x="22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2"/>
            <p:cNvSpPr/>
            <p:nvPr/>
          </p:nvSpPr>
          <p:spPr>
            <a:xfrm>
              <a:off x="2194580" y="2494636"/>
              <a:ext cx="201097" cy="154562"/>
            </a:xfrm>
            <a:custGeom>
              <a:avLst/>
              <a:gdLst/>
              <a:ahLst/>
              <a:cxnLst/>
              <a:rect l="l" t="t" r="r" b="b"/>
              <a:pathLst>
                <a:path w="1936" h="1488" extrusionOk="0">
                  <a:moveTo>
                    <a:pt x="404" y="1"/>
                  </a:moveTo>
                  <a:cubicBezTo>
                    <a:pt x="310" y="1"/>
                    <a:pt x="224" y="15"/>
                    <a:pt x="160" y="49"/>
                  </a:cubicBezTo>
                  <a:cubicBezTo>
                    <a:pt x="12" y="129"/>
                    <a:pt x="0" y="221"/>
                    <a:pt x="111" y="541"/>
                  </a:cubicBezTo>
                  <a:cubicBezTo>
                    <a:pt x="190" y="762"/>
                    <a:pt x="240" y="971"/>
                    <a:pt x="264" y="1168"/>
                  </a:cubicBezTo>
                  <a:cubicBezTo>
                    <a:pt x="336" y="1283"/>
                    <a:pt x="511" y="1419"/>
                    <a:pt x="804" y="1419"/>
                  </a:cubicBezTo>
                  <a:cubicBezTo>
                    <a:pt x="838" y="1419"/>
                    <a:pt x="873" y="1417"/>
                    <a:pt x="909" y="1413"/>
                  </a:cubicBezTo>
                  <a:cubicBezTo>
                    <a:pt x="971" y="1408"/>
                    <a:pt x="1027" y="1406"/>
                    <a:pt x="1078" y="1406"/>
                  </a:cubicBezTo>
                  <a:cubicBezTo>
                    <a:pt x="1336" y="1406"/>
                    <a:pt x="1471" y="1461"/>
                    <a:pt x="1517" y="1487"/>
                  </a:cubicBezTo>
                  <a:cubicBezTo>
                    <a:pt x="1554" y="1376"/>
                    <a:pt x="1616" y="1278"/>
                    <a:pt x="1708" y="1217"/>
                  </a:cubicBezTo>
                  <a:cubicBezTo>
                    <a:pt x="1831" y="1137"/>
                    <a:pt x="1898" y="1051"/>
                    <a:pt x="1917" y="959"/>
                  </a:cubicBezTo>
                  <a:cubicBezTo>
                    <a:pt x="1935" y="873"/>
                    <a:pt x="1917" y="774"/>
                    <a:pt x="1855" y="664"/>
                  </a:cubicBezTo>
                  <a:cubicBezTo>
                    <a:pt x="1536" y="418"/>
                    <a:pt x="1204" y="221"/>
                    <a:pt x="915" y="105"/>
                  </a:cubicBezTo>
                  <a:cubicBezTo>
                    <a:pt x="776" y="49"/>
                    <a:pt x="577" y="1"/>
                    <a:pt x="404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2"/>
            <p:cNvSpPr/>
            <p:nvPr/>
          </p:nvSpPr>
          <p:spPr>
            <a:xfrm>
              <a:off x="2199047" y="2626037"/>
              <a:ext cx="165365" cy="289181"/>
            </a:xfrm>
            <a:custGeom>
              <a:avLst/>
              <a:gdLst/>
              <a:ahLst/>
              <a:cxnLst/>
              <a:rect l="l" t="t" r="r" b="b"/>
              <a:pathLst>
                <a:path w="1592" h="2784" extrusionOk="0">
                  <a:moveTo>
                    <a:pt x="233" y="1"/>
                  </a:moveTo>
                  <a:lnTo>
                    <a:pt x="233" y="1"/>
                  </a:lnTo>
                  <a:cubicBezTo>
                    <a:pt x="289" y="443"/>
                    <a:pt x="246" y="843"/>
                    <a:pt x="172" y="1211"/>
                  </a:cubicBezTo>
                  <a:cubicBezTo>
                    <a:pt x="117" y="1494"/>
                    <a:pt x="0" y="2077"/>
                    <a:pt x="264" y="2434"/>
                  </a:cubicBezTo>
                  <a:cubicBezTo>
                    <a:pt x="399" y="2624"/>
                    <a:pt x="651" y="2741"/>
                    <a:pt x="995" y="2784"/>
                  </a:cubicBezTo>
                  <a:lnTo>
                    <a:pt x="1014" y="2784"/>
                  </a:lnTo>
                  <a:cubicBezTo>
                    <a:pt x="1008" y="2741"/>
                    <a:pt x="1001" y="2692"/>
                    <a:pt x="1008" y="2630"/>
                  </a:cubicBezTo>
                  <a:cubicBezTo>
                    <a:pt x="1026" y="2507"/>
                    <a:pt x="1106" y="2323"/>
                    <a:pt x="1370" y="2145"/>
                  </a:cubicBezTo>
                  <a:cubicBezTo>
                    <a:pt x="1585" y="2010"/>
                    <a:pt x="1585" y="1869"/>
                    <a:pt x="1591" y="1721"/>
                  </a:cubicBezTo>
                  <a:cubicBezTo>
                    <a:pt x="1591" y="1703"/>
                    <a:pt x="1591" y="1678"/>
                    <a:pt x="1591" y="1660"/>
                  </a:cubicBezTo>
                  <a:cubicBezTo>
                    <a:pt x="1530" y="1635"/>
                    <a:pt x="1462" y="1604"/>
                    <a:pt x="1376" y="1555"/>
                  </a:cubicBezTo>
                  <a:cubicBezTo>
                    <a:pt x="956" y="1312"/>
                    <a:pt x="1115" y="971"/>
                    <a:pt x="1405" y="971"/>
                  </a:cubicBezTo>
                  <a:cubicBezTo>
                    <a:pt x="1408" y="971"/>
                    <a:pt x="1410" y="971"/>
                    <a:pt x="1413" y="972"/>
                  </a:cubicBezTo>
                  <a:cubicBezTo>
                    <a:pt x="1388" y="830"/>
                    <a:pt x="1382" y="523"/>
                    <a:pt x="1456" y="271"/>
                  </a:cubicBezTo>
                  <a:cubicBezTo>
                    <a:pt x="1425" y="255"/>
                    <a:pt x="1295" y="191"/>
                    <a:pt x="1027" y="191"/>
                  </a:cubicBezTo>
                  <a:cubicBezTo>
                    <a:pt x="980" y="191"/>
                    <a:pt x="928" y="193"/>
                    <a:pt x="872" y="197"/>
                  </a:cubicBezTo>
                  <a:cubicBezTo>
                    <a:pt x="834" y="201"/>
                    <a:pt x="797" y="203"/>
                    <a:pt x="762" y="203"/>
                  </a:cubicBezTo>
                  <a:cubicBezTo>
                    <a:pt x="504" y="203"/>
                    <a:pt x="331" y="109"/>
                    <a:pt x="23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2"/>
            <p:cNvSpPr/>
            <p:nvPr/>
          </p:nvSpPr>
          <p:spPr>
            <a:xfrm>
              <a:off x="2306245" y="2569945"/>
              <a:ext cx="238076" cy="347765"/>
            </a:xfrm>
            <a:custGeom>
              <a:avLst/>
              <a:gdLst/>
              <a:ahLst/>
              <a:cxnLst/>
              <a:rect l="l" t="t" r="r" b="b"/>
              <a:pathLst>
                <a:path w="2292" h="3348" extrusionOk="0">
                  <a:moveTo>
                    <a:pt x="860" y="0"/>
                  </a:moveTo>
                  <a:cubicBezTo>
                    <a:pt x="897" y="92"/>
                    <a:pt x="909" y="172"/>
                    <a:pt x="891" y="240"/>
                  </a:cubicBezTo>
                  <a:cubicBezTo>
                    <a:pt x="866" y="350"/>
                    <a:pt x="793" y="449"/>
                    <a:pt x="657" y="535"/>
                  </a:cubicBezTo>
                  <a:cubicBezTo>
                    <a:pt x="387" y="707"/>
                    <a:pt x="399" y="1321"/>
                    <a:pt x="424" y="1518"/>
                  </a:cubicBezTo>
                  <a:cubicBezTo>
                    <a:pt x="547" y="1536"/>
                    <a:pt x="682" y="1610"/>
                    <a:pt x="805" y="1770"/>
                  </a:cubicBezTo>
                  <a:cubicBezTo>
                    <a:pt x="935" y="1937"/>
                    <a:pt x="960" y="2229"/>
                    <a:pt x="720" y="2229"/>
                  </a:cubicBezTo>
                  <a:cubicBezTo>
                    <a:pt x="688" y="2229"/>
                    <a:pt x="651" y="2224"/>
                    <a:pt x="608" y="2212"/>
                  </a:cubicBezTo>
                  <a:cubicBezTo>
                    <a:pt x="608" y="2230"/>
                    <a:pt x="602" y="2243"/>
                    <a:pt x="602" y="2261"/>
                  </a:cubicBezTo>
                  <a:cubicBezTo>
                    <a:pt x="602" y="2409"/>
                    <a:pt x="602" y="2574"/>
                    <a:pt x="363" y="2728"/>
                  </a:cubicBezTo>
                  <a:cubicBezTo>
                    <a:pt x="0" y="2961"/>
                    <a:pt x="6" y="3213"/>
                    <a:pt x="31" y="3330"/>
                  </a:cubicBezTo>
                  <a:cubicBezTo>
                    <a:pt x="159" y="3342"/>
                    <a:pt x="283" y="3348"/>
                    <a:pt x="403" y="3348"/>
                  </a:cubicBezTo>
                  <a:cubicBezTo>
                    <a:pt x="1146" y="3348"/>
                    <a:pt x="1726" y="3121"/>
                    <a:pt x="2027" y="2697"/>
                  </a:cubicBezTo>
                  <a:cubicBezTo>
                    <a:pt x="2279" y="2335"/>
                    <a:pt x="2292" y="1880"/>
                    <a:pt x="2064" y="1407"/>
                  </a:cubicBezTo>
                  <a:cubicBezTo>
                    <a:pt x="1806" y="891"/>
                    <a:pt x="1352" y="393"/>
                    <a:pt x="860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2"/>
            <p:cNvSpPr/>
            <p:nvPr/>
          </p:nvSpPr>
          <p:spPr>
            <a:xfrm>
              <a:off x="2621504" y="2283252"/>
              <a:ext cx="302581" cy="393054"/>
            </a:xfrm>
            <a:custGeom>
              <a:avLst/>
              <a:gdLst/>
              <a:ahLst/>
              <a:cxnLst/>
              <a:rect l="l" t="t" r="r" b="b"/>
              <a:pathLst>
                <a:path w="2913" h="3784" extrusionOk="0">
                  <a:moveTo>
                    <a:pt x="1576" y="38"/>
                  </a:moveTo>
                  <a:cubicBezTo>
                    <a:pt x="1585" y="38"/>
                    <a:pt x="1594" y="38"/>
                    <a:pt x="1603" y="39"/>
                  </a:cubicBezTo>
                  <a:cubicBezTo>
                    <a:pt x="1671" y="45"/>
                    <a:pt x="1745" y="63"/>
                    <a:pt x="1819" y="106"/>
                  </a:cubicBezTo>
                  <a:cubicBezTo>
                    <a:pt x="1935" y="168"/>
                    <a:pt x="2052" y="278"/>
                    <a:pt x="2163" y="438"/>
                  </a:cubicBezTo>
                  <a:cubicBezTo>
                    <a:pt x="2537" y="960"/>
                    <a:pt x="2875" y="1968"/>
                    <a:pt x="2789" y="2748"/>
                  </a:cubicBezTo>
                  <a:cubicBezTo>
                    <a:pt x="2740" y="3184"/>
                    <a:pt x="2513" y="3522"/>
                    <a:pt x="2156" y="3669"/>
                  </a:cubicBezTo>
                  <a:cubicBezTo>
                    <a:pt x="2026" y="3723"/>
                    <a:pt x="1885" y="3749"/>
                    <a:pt x="1737" y="3749"/>
                  </a:cubicBezTo>
                  <a:cubicBezTo>
                    <a:pt x="1338" y="3749"/>
                    <a:pt x="885" y="3561"/>
                    <a:pt x="442" y="3203"/>
                  </a:cubicBezTo>
                  <a:cubicBezTo>
                    <a:pt x="203" y="3012"/>
                    <a:pt x="74" y="2809"/>
                    <a:pt x="61" y="2588"/>
                  </a:cubicBezTo>
                  <a:cubicBezTo>
                    <a:pt x="37" y="2195"/>
                    <a:pt x="375" y="1839"/>
                    <a:pt x="541" y="1667"/>
                  </a:cubicBezTo>
                  <a:cubicBezTo>
                    <a:pt x="811" y="1384"/>
                    <a:pt x="1106" y="1034"/>
                    <a:pt x="1235" y="438"/>
                  </a:cubicBezTo>
                  <a:cubicBezTo>
                    <a:pt x="1293" y="157"/>
                    <a:pt x="1397" y="38"/>
                    <a:pt x="1576" y="38"/>
                  </a:cubicBezTo>
                  <a:close/>
                  <a:moveTo>
                    <a:pt x="1573" y="1"/>
                  </a:moveTo>
                  <a:cubicBezTo>
                    <a:pt x="1327" y="1"/>
                    <a:pt x="1245" y="219"/>
                    <a:pt x="1198" y="426"/>
                  </a:cubicBezTo>
                  <a:cubicBezTo>
                    <a:pt x="1069" y="1015"/>
                    <a:pt x="780" y="1360"/>
                    <a:pt x="516" y="1636"/>
                  </a:cubicBezTo>
                  <a:cubicBezTo>
                    <a:pt x="344" y="1814"/>
                    <a:pt x="0" y="2183"/>
                    <a:pt x="25" y="2588"/>
                  </a:cubicBezTo>
                  <a:cubicBezTo>
                    <a:pt x="37" y="2822"/>
                    <a:pt x="172" y="3037"/>
                    <a:pt x="418" y="3233"/>
                  </a:cubicBezTo>
                  <a:cubicBezTo>
                    <a:pt x="565" y="3356"/>
                    <a:pt x="719" y="3454"/>
                    <a:pt x="866" y="3540"/>
                  </a:cubicBezTo>
                  <a:cubicBezTo>
                    <a:pt x="1167" y="3700"/>
                    <a:pt x="1460" y="3784"/>
                    <a:pt x="1730" y="3784"/>
                  </a:cubicBezTo>
                  <a:cubicBezTo>
                    <a:pt x="1885" y="3784"/>
                    <a:pt x="2032" y="3756"/>
                    <a:pt x="2169" y="3700"/>
                  </a:cubicBezTo>
                  <a:cubicBezTo>
                    <a:pt x="2537" y="3553"/>
                    <a:pt x="2777" y="3203"/>
                    <a:pt x="2826" y="2748"/>
                  </a:cubicBezTo>
                  <a:cubicBezTo>
                    <a:pt x="2912" y="1962"/>
                    <a:pt x="2574" y="942"/>
                    <a:pt x="2193" y="413"/>
                  </a:cubicBezTo>
                  <a:cubicBezTo>
                    <a:pt x="2003" y="155"/>
                    <a:pt x="1806" y="14"/>
                    <a:pt x="1603" y="2"/>
                  </a:cubicBezTo>
                  <a:cubicBezTo>
                    <a:pt x="1593" y="1"/>
                    <a:pt x="1583" y="1"/>
                    <a:pt x="157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2"/>
            <p:cNvSpPr/>
            <p:nvPr/>
          </p:nvSpPr>
          <p:spPr>
            <a:xfrm>
              <a:off x="2746569" y="2506270"/>
              <a:ext cx="46639" cy="56091"/>
            </a:xfrm>
            <a:custGeom>
              <a:avLst/>
              <a:gdLst/>
              <a:ahLst/>
              <a:cxnLst/>
              <a:rect l="l" t="t" r="r" b="b"/>
              <a:pathLst>
                <a:path w="449" h="540" extrusionOk="0">
                  <a:moveTo>
                    <a:pt x="198" y="0"/>
                  </a:moveTo>
                  <a:cubicBezTo>
                    <a:pt x="141" y="0"/>
                    <a:pt x="89" y="31"/>
                    <a:pt x="62" y="91"/>
                  </a:cubicBezTo>
                  <a:cubicBezTo>
                    <a:pt x="0" y="245"/>
                    <a:pt x="227" y="540"/>
                    <a:pt x="332" y="540"/>
                  </a:cubicBezTo>
                  <a:cubicBezTo>
                    <a:pt x="436" y="540"/>
                    <a:pt x="449" y="288"/>
                    <a:pt x="393" y="152"/>
                  </a:cubicBezTo>
                  <a:cubicBezTo>
                    <a:pt x="349" y="50"/>
                    <a:pt x="270" y="0"/>
                    <a:pt x="19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2"/>
            <p:cNvSpPr/>
            <p:nvPr/>
          </p:nvSpPr>
          <p:spPr>
            <a:xfrm>
              <a:off x="2745219" y="2297275"/>
              <a:ext cx="130360" cy="156640"/>
            </a:xfrm>
            <a:custGeom>
              <a:avLst/>
              <a:gdLst/>
              <a:ahLst/>
              <a:cxnLst/>
              <a:rect l="l" t="t" r="r" b="b"/>
              <a:pathLst>
                <a:path w="1255" h="1508" extrusionOk="0">
                  <a:moveTo>
                    <a:pt x="363" y="0"/>
                  </a:moveTo>
                  <a:cubicBezTo>
                    <a:pt x="258" y="0"/>
                    <a:pt x="217" y="67"/>
                    <a:pt x="161" y="303"/>
                  </a:cubicBezTo>
                  <a:cubicBezTo>
                    <a:pt x="118" y="481"/>
                    <a:pt x="62" y="635"/>
                    <a:pt x="1" y="782"/>
                  </a:cubicBezTo>
                  <a:cubicBezTo>
                    <a:pt x="1" y="899"/>
                    <a:pt x="75" y="1083"/>
                    <a:pt x="320" y="1206"/>
                  </a:cubicBezTo>
                  <a:cubicBezTo>
                    <a:pt x="578" y="1341"/>
                    <a:pt x="664" y="1464"/>
                    <a:pt x="689" y="1507"/>
                  </a:cubicBezTo>
                  <a:cubicBezTo>
                    <a:pt x="763" y="1452"/>
                    <a:pt x="843" y="1415"/>
                    <a:pt x="922" y="1415"/>
                  </a:cubicBezTo>
                  <a:cubicBezTo>
                    <a:pt x="1039" y="1409"/>
                    <a:pt x="1119" y="1384"/>
                    <a:pt x="1174" y="1329"/>
                  </a:cubicBezTo>
                  <a:cubicBezTo>
                    <a:pt x="1223" y="1280"/>
                    <a:pt x="1248" y="1212"/>
                    <a:pt x="1254" y="1108"/>
                  </a:cubicBezTo>
                  <a:cubicBezTo>
                    <a:pt x="1144" y="813"/>
                    <a:pt x="1008" y="549"/>
                    <a:pt x="867" y="352"/>
                  </a:cubicBezTo>
                  <a:cubicBezTo>
                    <a:pt x="769" y="205"/>
                    <a:pt x="560" y="14"/>
                    <a:pt x="394" y="2"/>
                  </a:cubicBezTo>
                  <a:cubicBezTo>
                    <a:pt x="383" y="1"/>
                    <a:pt x="373" y="0"/>
                    <a:pt x="36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2"/>
            <p:cNvSpPr/>
            <p:nvPr/>
          </p:nvSpPr>
          <p:spPr>
            <a:xfrm>
              <a:off x="2636151" y="2385464"/>
              <a:ext cx="177518" cy="222807"/>
            </a:xfrm>
            <a:custGeom>
              <a:avLst/>
              <a:gdLst/>
              <a:ahLst/>
              <a:cxnLst/>
              <a:rect l="l" t="t" r="r" b="b"/>
              <a:pathLst>
                <a:path w="1709" h="2145" extrusionOk="0">
                  <a:moveTo>
                    <a:pt x="1020" y="1"/>
                  </a:moveTo>
                  <a:cubicBezTo>
                    <a:pt x="873" y="314"/>
                    <a:pt x="676" y="554"/>
                    <a:pt x="473" y="763"/>
                  </a:cubicBezTo>
                  <a:cubicBezTo>
                    <a:pt x="320" y="928"/>
                    <a:pt x="0" y="1266"/>
                    <a:pt x="25" y="1604"/>
                  </a:cubicBezTo>
                  <a:cubicBezTo>
                    <a:pt x="37" y="1789"/>
                    <a:pt x="148" y="1967"/>
                    <a:pt x="363" y="2139"/>
                  </a:cubicBezTo>
                  <a:cubicBezTo>
                    <a:pt x="363" y="2139"/>
                    <a:pt x="369" y="2145"/>
                    <a:pt x="375" y="2145"/>
                  </a:cubicBezTo>
                  <a:cubicBezTo>
                    <a:pt x="381" y="2114"/>
                    <a:pt x="400" y="2083"/>
                    <a:pt x="430" y="2047"/>
                  </a:cubicBezTo>
                  <a:cubicBezTo>
                    <a:pt x="498" y="1973"/>
                    <a:pt x="627" y="1881"/>
                    <a:pt x="873" y="1875"/>
                  </a:cubicBezTo>
                  <a:cubicBezTo>
                    <a:pt x="1069" y="1875"/>
                    <a:pt x="1131" y="1782"/>
                    <a:pt x="1192" y="1690"/>
                  </a:cubicBezTo>
                  <a:cubicBezTo>
                    <a:pt x="1198" y="1678"/>
                    <a:pt x="1211" y="1660"/>
                    <a:pt x="1217" y="1647"/>
                  </a:cubicBezTo>
                  <a:cubicBezTo>
                    <a:pt x="1186" y="1610"/>
                    <a:pt x="1155" y="1561"/>
                    <a:pt x="1125" y="1494"/>
                  </a:cubicBezTo>
                  <a:cubicBezTo>
                    <a:pt x="989" y="1231"/>
                    <a:pt x="1103" y="1080"/>
                    <a:pt x="1249" y="1080"/>
                  </a:cubicBezTo>
                  <a:cubicBezTo>
                    <a:pt x="1295" y="1080"/>
                    <a:pt x="1344" y="1094"/>
                    <a:pt x="1389" y="1125"/>
                  </a:cubicBezTo>
                  <a:cubicBezTo>
                    <a:pt x="1432" y="1021"/>
                    <a:pt x="1555" y="818"/>
                    <a:pt x="1708" y="683"/>
                  </a:cubicBezTo>
                  <a:cubicBezTo>
                    <a:pt x="1696" y="658"/>
                    <a:pt x="1616" y="529"/>
                    <a:pt x="1352" y="394"/>
                  </a:cubicBezTo>
                  <a:cubicBezTo>
                    <a:pt x="1137" y="283"/>
                    <a:pt x="1045" y="124"/>
                    <a:pt x="1020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2"/>
            <p:cNvSpPr/>
            <p:nvPr/>
          </p:nvSpPr>
          <p:spPr>
            <a:xfrm>
              <a:off x="2677597" y="2420574"/>
              <a:ext cx="226650" cy="241192"/>
            </a:xfrm>
            <a:custGeom>
              <a:avLst/>
              <a:gdLst/>
              <a:ahLst/>
              <a:cxnLst/>
              <a:rect l="l" t="t" r="r" b="b"/>
              <a:pathLst>
                <a:path w="2182" h="2322" extrusionOk="0">
                  <a:moveTo>
                    <a:pt x="1936" y="1"/>
                  </a:moveTo>
                  <a:cubicBezTo>
                    <a:pt x="1917" y="68"/>
                    <a:pt x="1893" y="124"/>
                    <a:pt x="1856" y="167"/>
                  </a:cubicBezTo>
                  <a:cubicBezTo>
                    <a:pt x="1795" y="228"/>
                    <a:pt x="1702" y="259"/>
                    <a:pt x="1580" y="259"/>
                  </a:cubicBezTo>
                  <a:cubicBezTo>
                    <a:pt x="1328" y="265"/>
                    <a:pt x="1082" y="670"/>
                    <a:pt x="1014" y="812"/>
                  </a:cubicBezTo>
                  <a:cubicBezTo>
                    <a:pt x="1088" y="873"/>
                    <a:pt x="1143" y="977"/>
                    <a:pt x="1162" y="1131"/>
                  </a:cubicBezTo>
                  <a:cubicBezTo>
                    <a:pt x="1171" y="1267"/>
                    <a:pt x="1104" y="1426"/>
                    <a:pt x="993" y="1426"/>
                  </a:cubicBezTo>
                  <a:cubicBezTo>
                    <a:pt x="949" y="1426"/>
                    <a:pt x="898" y="1401"/>
                    <a:pt x="842" y="1340"/>
                  </a:cubicBezTo>
                  <a:cubicBezTo>
                    <a:pt x="836" y="1352"/>
                    <a:pt x="830" y="1358"/>
                    <a:pt x="824" y="1371"/>
                  </a:cubicBezTo>
                  <a:cubicBezTo>
                    <a:pt x="762" y="1469"/>
                    <a:pt x="689" y="1573"/>
                    <a:pt x="474" y="1580"/>
                  </a:cubicBezTo>
                  <a:cubicBezTo>
                    <a:pt x="136" y="1580"/>
                    <a:pt x="31" y="1745"/>
                    <a:pt x="1" y="1831"/>
                  </a:cubicBezTo>
                  <a:cubicBezTo>
                    <a:pt x="416" y="2153"/>
                    <a:pt x="831" y="2322"/>
                    <a:pt x="1192" y="2322"/>
                  </a:cubicBezTo>
                  <a:cubicBezTo>
                    <a:pt x="1328" y="2322"/>
                    <a:pt x="1456" y="2298"/>
                    <a:pt x="1573" y="2249"/>
                  </a:cubicBezTo>
                  <a:cubicBezTo>
                    <a:pt x="1893" y="2120"/>
                    <a:pt x="2089" y="1825"/>
                    <a:pt x="2132" y="1420"/>
                  </a:cubicBezTo>
                  <a:cubicBezTo>
                    <a:pt x="2182" y="977"/>
                    <a:pt x="2089" y="455"/>
                    <a:pt x="1936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2"/>
            <p:cNvSpPr/>
            <p:nvPr/>
          </p:nvSpPr>
          <p:spPr>
            <a:xfrm>
              <a:off x="3093095" y="2448412"/>
              <a:ext cx="164742" cy="187698"/>
            </a:xfrm>
            <a:custGeom>
              <a:avLst/>
              <a:gdLst/>
              <a:ahLst/>
              <a:cxnLst/>
              <a:rect l="l" t="t" r="r" b="b"/>
              <a:pathLst>
                <a:path w="1586" h="1807" extrusionOk="0">
                  <a:moveTo>
                    <a:pt x="1301" y="20"/>
                  </a:moveTo>
                  <a:cubicBezTo>
                    <a:pt x="1328" y="20"/>
                    <a:pt x="1355" y="29"/>
                    <a:pt x="1382" y="46"/>
                  </a:cubicBezTo>
                  <a:cubicBezTo>
                    <a:pt x="1413" y="71"/>
                    <a:pt x="1444" y="95"/>
                    <a:pt x="1462" y="132"/>
                  </a:cubicBezTo>
                  <a:cubicBezTo>
                    <a:pt x="1499" y="187"/>
                    <a:pt x="1524" y="267"/>
                    <a:pt x="1530" y="365"/>
                  </a:cubicBezTo>
                  <a:cubicBezTo>
                    <a:pt x="1567" y="685"/>
                    <a:pt x="1462" y="1213"/>
                    <a:pt x="1229" y="1533"/>
                  </a:cubicBezTo>
                  <a:cubicBezTo>
                    <a:pt x="1114" y="1697"/>
                    <a:pt x="949" y="1788"/>
                    <a:pt x="780" y="1788"/>
                  </a:cubicBezTo>
                  <a:cubicBezTo>
                    <a:pt x="759" y="1788"/>
                    <a:pt x="739" y="1787"/>
                    <a:pt x="719" y="1785"/>
                  </a:cubicBezTo>
                  <a:cubicBezTo>
                    <a:pt x="461" y="1748"/>
                    <a:pt x="227" y="1520"/>
                    <a:pt x="80" y="1152"/>
                  </a:cubicBezTo>
                  <a:cubicBezTo>
                    <a:pt x="25" y="1004"/>
                    <a:pt x="25" y="881"/>
                    <a:pt x="68" y="783"/>
                  </a:cubicBezTo>
                  <a:cubicBezTo>
                    <a:pt x="160" y="605"/>
                    <a:pt x="399" y="531"/>
                    <a:pt x="510" y="494"/>
                  </a:cubicBezTo>
                  <a:cubicBezTo>
                    <a:pt x="700" y="439"/>
                    <a:pt x="915" y="359"/>
                    <a:pt x="1124" y="132"/>
                  </a:cubicBezTo>
                  <a:cubicBezTo>
                    <a:pt x="1189" y="55"/>
                    <a:pt x="1246" y="20"/>
                    <a:pt x="1301" y="20"/>
                  </a:cubicBezTo>
                  <a:close/>
                  <a:moveTo>
                    <a:pt x="1299" y="1"/>
                  </a:moveTo>
                  <a:cubicBezTo>
                    <a:pt x="1226" y="1"/>
                    <a:pt x="1164" y="59"/>
                    <a:pt x="1112" y="120"/>
                  </a:cubicBezTo>
                  <a:cubicBezTo>
                    <a:pt x="909" y="347"/>
                    <a:pt x="694" y="421"/>
                    <a:pt x="504" y="482"/>
                  </a:cubicBezTo>
                  <a:cubicBezTo>
                    <a:pt x="387" y="513"/>
                    <a:pt x="141" y="587"/>
                    <a:pt x="55" y="777"/>
                  </a:cubicBezTo>
                  <a:cubicBezTo>
                    <a:pt x="0" y="881"/>
                    <a:pt x="6" y="1011"/>
                    <a:pt x="62" y="1158"/>
                  </a:cubicBezTo>
                  <a:cubicBezTo>
                    <a:pt x="98" y="1250"/>
                    <a:pt x="141" y="1330"/>
                    <a:pt x="184" y="1404"/>
                  </a:cubicBezTo>
                  <a:cubicBezTo>
                    <a:pt x="326" y="1637"/>
                    <a:pt x="516" y="1778"/>
                    <a:pt x="719" y="1803"/>
                  </a:cubicBezTo>
                  <a:cubicBezTo>
                    <a:pt x="740" y="1806"/>
                    <a:pt x="761" y="1807"/>
                    <a:pt x="781" y="1807"/>
                  </a:cubicBezTo>
                  <a:cubicBezTo>
                    <a:pt x="955" y="1807"/>
                    <a:pt x="1120" y="1715"/>
                    <a:pt x="1241" y="1545"/>
                  </a:cubicBezTo>
                  <a:cubicBezTo>
                    <a:pt x="1481" y="1226"/>
                    <a:pt x="1585" y="691"/>
                    <a:pt x="1548" y="359"/>
                  </a:cubicBezTo>
                  <a:cubicBezTo>
                    <a:pt x="1536" y="200"/>
                    <a:pt x="1481" y="89"/>
                    <a:pt x="1395" y="34"/>
                  </a:cubicBezTo>
                  <a:cubicBezTo>
                    <a:pt x="1361" y="10"/>
                    <a:pt x="1329" y="1"/>
                    <a:pt x="129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2"/>
            <p:cNvSpPr/>
            <p:nvPr/>
          </p:nvSpPr>
          <p:spPr>
            <a:xfrm>
              <a:off x="3157497" y="2543457"/>
              <a:ext cx="21502" cy="29708"/>
            </a:xfrm>
            <a:custGeom>
              <a:avLst/>
              <a:gdLst/>
              <a:ahLst/>
              <a:cxnLst/>
              <a:rect l="l" t="t" r="r" b="b"/>
              <a:pathLst>
                <a:path w="207" h="286" extrusionOk="0">
                  <a:moveTo>
                    <a:pt x="115" y="0"/>
                  </a:moveTo>
                  <a:cubicBezTo>
                    <a:pt x="99" y="0"/>
                    <a:pt x="83" y="5"/>
                    <a:pt x="68" y="16"/>
                  </a:cubicBezTo>
                  <a:cubicBezTo>
                    <a:pt x="1" y="71"/>
                    <a:pt x="25" y="255"/>
                    <a:pt x="74" y="280"/>
                  </a:cubicBezTo>
                  <a:cubicBezTo>
                    <a:pt x="79" y="283"/>
                    <a:pt x="85" y="285"/>
                    <a:pt x="90" y="285"/>
                  </a:cubicBezTo>
                  <a:cubicBezTo>
                    <a:pt x="132" y="285"/>
                    <a:pt x="186" y="191"/>
                    <a:pt x="197" y="126"/>
                  </a:cubicBezTo>
                  <a:cubicBezTo>
                    <a:pt x="206" y="47"/>
                    <a:pt x="163" y="0"/>
                    <a:pt x="115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2"/>
            <p:cNvSpPr/>
            <p:nvPr/>
          </p:nvSpPr>
          <p:spPr>
            <a:xfrm>
              <a:off x="3190737" y="2455580"/>
              <a:ext cx="56818" cy="83410"/>
            </a:xfrm>
            <a:custGeom>
              <a:avLst/>
              <a:gdLst/>
              <a:ahLst/>
              <a:cxnLst/>
              <a:rect l="l" t="t" r="r" b="b"/>
              <a:pathLst>
                <a:path w="547" h="803" extrusionOk="0">
                  <a:moveTo>
                    <a:pt x="363" y="1"/>
                  </a:moveTo>
                  <a:cubicBezTo>
                    <a:pt x="330" y="1"/>
                    <a:pt x="297" y="28"/>
                    <a:pt x="240" y="94"/>
                  </a:cubicBezTo>
                  <a:cubicBezTo>
                    <a:pt x="172" y="161"/>
                    <a:pt x="111" y="217"/>
                    <a:pt x="43" y="266"/>
                  </a:cubicBezTo>
                  <a:cubicBezTo>
                    <a:pt x="12" y="315"/>
                    <a:pt x="0" y="413"/>
                    <a:pt x="80" y="530"/>
                  </a:cubicBezTo>
                  <a:cubicBezTo>
                    <a:pt x="160" y="653"/>
                    <a:pt x="166" y="733"/>
                    <a:pt x="166" y="757"/>
                  </a:cubicBezTo>
                  <a:cubicBezTo>
                    <a:pt x="184" y="755"/>
                    <a:pt x="201" y="754"/>
                    <a:pt x="217" y="754"/>
                  </a:cubicBezTo>
                  <a:cubicBezTo>
                    <a:pt x="246" y="754"/>
                    <a:pt x="272" y="758"/>
                    <a:pt x="295" y="769"/>
                  </a:cubicBezTo>
                  <a:cubicBezTo>
                    <a:pt x="333" y="793"/>
                    <a:pt x="367" y="802"/>
                    <a:pt x="398" y="802"/>
                  </a:cubicBezTo>
                  <a:cubicBezTo>
                    <a:pt x="407" y="802"/>
                    <a:pt x="416" y="802"/>
                    <a:pt x="424" y="800"/>
                  </a:cubicBezTo>
                  <a:cubicBezTo>
                    <a:pt x="455" y="788"/>
                    <a:pt x="485" y="763"/>
                    <a:pt x="516" y="720"/>
                  </a:cubicBezTo>
                  <a:cubicBezTo>
                    <a:pt x="541" y="567"/>
                    <a:pt x="547" y="413"/>
                    <a:pt x="535" y="290"/>
                  </a:cubicBezTo>
                  <a:cubicBezTo>
                    <a:pt x="528" y="204"/>
                    <a:pt x="485" y="69"/>
                    <a:pt x="418" y="20"/>
                  </a:cubicBezTo>
                  <a:cubicBezTo>
                    <a:pt x="397" y="8"/>
                    <a:pt x="380" y="1"/>
                    <a:pt x="36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2"/>
            <p:cNvSpPr/>
            <p:nvPr/>
          </p:nvSpPr>
          <p:spPr>
            <a:xfrm>
              <a:off x="3100678" y="2485080"/>
              <a:ext cx="105431" cy="85279"/>
            </a:xfrm>
            <a:custGeom>
              <a:avLst/>
              <a:gdLst/>
              <a:ahLst/>
              <a:cxnLst/>
              <a:rect l="l" t="t" r="r" b="b"/>
              <a:pathLst>
                <a:path w="1015" h="821" extrusionOk="0">
                  <a:moveTo>
                    <a:pt x="879" y="0"/>
                  </a:moveTo>
                  <a:lnTo>
                    <a:pt x="879" y="0"/>
                  </a:lnTo>
                  <a:cubicBezTo>
                    <a:pt x="738" y="105"/>
                    <a:pt x="591" y="160"/>
                    <a:pt x="449" y="203"/>
                  </a:cubicBezTo>
                  <a:cubicBezTo>
                    <a:pt x="345" y="234"/>
                    <a:pt x="118" y="301"/>
                    <a:pt x="44" y="461"/>
                  </a:cubicBezTo>
                  <a:cubicBezTo>
                    <a:pt x="1" y="541"/>
                    <a:pt x="7" y="651"/>
                    <a:pt x="56" y="780"/>
                  </a:cubicBezTo>
                  <a:cubicBezTo>
                    <a:pt x="56" y="780"/>
                    <a:pt x="56" y="780"/>
                    <a:pt x="56" y="787"/>
                  </a:cubicBezTo>
                  <a:cubicBezTo>
                    <a:pt x="68" y="774"/>
                    <a:pt x="87" y="762"/>
                    <a:pt x="111" y="756"/>
                  </a:cubicBezTo>
                  <a:cubicBezTo>
                    <a:pt x="128" y="748"/>
                    <a:pt x="151" y="743"/>
                    <a:pt x="180" y="743"/>
                  </a:cubicBezTo>
                  <a:cubicBezTo>
                    <a:pt x="223" y="743"/>
                    <a:pt x="278" y="756"/>
                    <a:pt x="345" y="793"/>
                  </a:cubicBezTo>
                  <a:cubicBezTo>
                    <a:pt x="380" y="813"/>
                    <a:pt x="409" y="821"/>
                    <a:pt x="435" y="821"/>
                  </a:cubicBezTo>
                  <a:cubicBezTo>
                    <a:pt x="472" y="821"/>
                    <a:pt x="503" y="805"/>
                    <a:pt x="535" y="787"/>
                  </a:cubicBezTo>
                  <a:cubicBezTo>
                    <a:pt x="541" y="787"/>
                    <a:pt x="548" y="780"/>
                    <a:pt x="554" y="780"/>
                  </a:cubicBezTo>
                  <a:cubicBezTo>
                    <a:pt x="554" y="750"/>
                    <a:pt x="548" y="719"/>
                    <a:pt x="554" y="682"/>
                  </a:cubicBezTo>
                  <a:cubicBezTo>
                    <a:pt x="557" y="571"/>
                    <a:pt x="609" y="522"/>
                    <a:pt x="663" y="522"/>
                  </a:cubicBezTo>
                  <a:cubicBezTo>
                    <a:pt x="701" y="522"/>
                    <a:pt x="740" y="547"/>
                    <a:pt x="763" y="590"/>
                  </a:cubicBezTo>
                  <a:cubicBezTo>
                    <a:pt x="806" y="553"/>
                    <a:pt x="910" y="498"/>
                    <a:pt x="1015" y="473"/>
                  </a:cubicBezTo>
                  <a:cubicBezTo>
                    <a:pt x="1015" y="461"/>
                    <a:pt x="1008" y="387"/>
                    <a:pt x="928" y="258"/>
                  </a:cubicBezTo>
                  <a:cubicBezTo>
                    <a:pt x="861" y="154"/>
                    <a:pt x="861" y="62"/>
                    <a:pt x="87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2"/>
            <p:cNvSpPr/>
            <p:nvPr/>
          </p:nvSpPr>
          <p:spPr>
            <a:xfrm>
              <a:off x="3107741" y="2534836"/>
              <a:ext cx="135969" cy="93693"/>
            </a:xfrm>
            <a:custGeom>
              <a:avLst/>
              <a:gdLst/>
              <a:ahLst/>
              <a:cxnLst/>
              <a:rect l="l" t="t" r="r" b="b"/>
              <a:pathLst>
                <a:path w="1309" h="902" extrusionOk="0">
                  <a:moveTo>
                    <a:pt x="1309" y="0"/>
                  </a:moveTo>
                  <a:lnTo>
                    <a:pt x="1309" y="0"/>
                  </a:lnTo>
                  <a:cubicBezTo>
                    <a:pt x="1284" y="25"/>
                    <a:pt x="1254" y="43"/>
                    <a:pt x="1229" y="56"/>
                  </a:cubicBezTo>
                  <a:cubicBezTo>
                    <a:pt x="1218" y="59"/>
                    <a:pt x="1206" y="60"/>
                    <a:pt x="1195" y="60"/>
                  </a:cubicBezTo>
                  <a:cubicBezTo>
                    <a:pt x="1160" y="60"/>
                    <a:pt x="1123" y="48"/>
                    <a:pt x="1082" y="25"/>
                  </a:cubicBezTo>
                  <a:cubicBezTo>
                    <a:pt x="1060" y="13"/>
                    <a:pt x="1033" y="7"/>
                    <a:pt x="1005" y="7"/>
                  </a:cubicBezTo>
                  <a:cubicBezTo>
                    <a:pt x="893" y="7"/>
                    <a:pt x="750" y="90"/>
                    <a:pt x="701" y="129"/>
                  </a:cubicBezTo>
                  <a:cubicBezTo>
                    <a:pt x="713" y="172"/>
                    <a:pt x="713" y="234"/>
                    <a:pt x="682" y="301"/>
                  </a:cubicBezTo>
                  <a:cubicBezTo>
                    <a:pt x="657" y="355"/>
                    <a:pt x="607" y="401"/>
                    <a:pt x="563" y="401"/>
                  </a:cubicBezTo>
                  <a:cubicBezTo>
                    <a:pt x="532" y="401"/>
                    <a:pt x="505" y="378"/>
                    <a:pt x="492" y="320"/>
                  </a:cubicBezTo>
                  <a:cubicBezTo>
                    <a:pt x="486" y="320"/>
                    <a:pt x="480" y="320"/>
                    <a:pt x="473" y="326"/>
                  </a:cubicBezTo>
                  <a:cubicBezTo>
                    <a:pt x="445" y="340"/>
                    <a:pt x="411" y="357"/>
                    <a:pt x="370" y="357"/>
                  </a:cubicBezTo>
                  <a:cubicBezTo>
                    <a:pt x="342" y="357"/>
                    <a:pt x="309" y="349"/>
                    <a:pt x="271" y="326"/>
                  </a:cubicBezTo>
                  <a:cubicBezTo>
                    <a:pt x="208" y="293"/>
                    <a:pt x="156" y="282"/>
                    <a:pt x="115" y="282"/>
                  </a:cubicBezTo>
                  <a:cubicBezTo>
                    <a:pt x="56" y="282"/>
                    <a:pt x="19" y="305"/>
                    <a:pt x="0" y="320"/>
                  </a:cubicBezTo>
                  <a:cubicBezTo>
                    <a:pt x="136" y="658"/>
                    <a:pt x="351" y="873"/>
                    <a:pt x="584" y="897"/>
                  </a:cubicBezTo>
                  <a:cubicBezTo>
                    <a:pt x="604" y="900"/>
                    <a:pt x="625" y="902"/>
                    <a:pt x="645" y="902"/>
                  </a:cubicBezTo>
                  <a:cubicBezTo>
                    <a:pt x="794" y="902"/>
                    <a:pt x="930" y="822"/>
                    <a:pt x="1039" y="676"/>
                  </a:cubicBezTo>
                  <a:cubicBezTo>
                    <a:pt x="1174" y="492"/>
                    <a:pt x="1260" y="240"/>
                    <a:pt x="130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2"/>
            <p:cNvSpPr/>
            <p:nvPr/>
          </p:nvSpPr>
          <p:spPr>
            <a:xfrm>
              <a:off x="3366181" y="2676520"/>
              <a:ext cx="304450" cy="254072"/>
            </a:xfrm>
            <a:custGeom>
              <a:avLst/>
              <a:gdLst/>
              <a:ahLst/>
              <a:cxnLst/>
              <a:rect l="l" t="t" r="r" b="b"/>
              <a:pathLst>
                <a:path w="2931" h="2446" extrusionOk="0">
                  <a:moveTo>
                    <a:pt x="1422" y="29"/>
                  </a:moveTo>
                  <a:cubicBezTo>
                    <a:pt x="1514" y="29"/>
                    <a:pt x="1598" y="48"/>
                    <a:pt x="1672" y="86"/>
                  </a:cubicBezTo>
                  <a:cubicBezTo>
                    <a:pt x="1948" y="234"/>
                    <a:pt x="2059" y="615"/>
                    <a:pt x="2108" y="799"/>
                  </a:cubicBezTo>
                  <a:cubicBezTo>
                    <a:pt x="2188" y="1094"/>
                    <a:pt x="2304" y="1438"/>
                    <a:pt x="2661" y="1776"/>
                  </a:cubicBezTo>
                  <a:cubicBezTo>
                    <a:pt x="2839" y="1935"/>
                    <a:pt x="2876" y="2058"/>
                    <a:pt x="2784" y="2187"/>
                  </a:cubicBezTo>
                  <a:cubicBezTo>
                    <a:pt x="2753" y="2236"/>
                    <a:pt x="2710" y="2273"/>
                    <a:pt x="2648" y="2304"/>
                  </a:cubicBezTo>
                  <a:cubicBezTo>
                    <a:pt x="2556" y="2359"/>
                    <a:pt x="2433" y="2396"/>
                    <a:pt x="2280" y="2408"/>
                  </a:cubicBezTo>
                  <a:cubicBezTo>
                    <a:pt x="2231" y="2413"/>
                    <a:pt x="2180" y="2415"/>
                    <a:pt x="2126" y="2415"/>
                  </a:cubicBezTo>
                  <a:cubicBezTo>
                    <a:pt x="1616" y="2415"/>
                    <a:pt x="899" y="2231"/>
                    <a:pt x="443" y="1886"/>
                  </a:cubicBezTo>
                  <a:cubicBezTo>
                    <a:pt x="166" y="1677"/>
                    <a:pt x="31" y="1383"/>
                    <a:pt x="74" y="1081"/>
                  </a:cubicBezTo>
                  <a:cubicBezTo>
                    <a:pt x="136" y="670"/>
                    <a:pt x="504" y="307"/>
                    <a:pt x="1094" y="92"/>
                  </a:cubicBezTo>
                  <a:cubicBezTo>
                    <a:pt x="1212" y="51"/>
                    <a:pt x="1322" y="29"/>
                    <a:pt x="1422" y="29"/>
                  </a:cubicBezTo>
                  <a:close/>
                  <a:moveTo>
                    <a:pt x="1423" y="0"/>
                  </a:moveTo>
                  <a:cubicBezTo>
                    <a:pt x="1320" y="0"/>
                    <a:pt x="1206" y="23"/>
                    <a:pt x="1082" y="68"/>
                  </a:cubicBezTo>
                  <a:cubicBezTo>
                    <a:pt x="940" y="117"/>
                    <a:pt x="805" y="185"/>
                    <a:pt x="695" y="252"/>
                  </a:cubicBezTo>
                  <a:cubicBezTo>
                    <a:pt x="326" y="467"/>
                    <a:pt x="93" y="756"/>
                    <a:pt x="44" y="1075"/>
                  </a:cubicBezTo>
                  <a:cubicBezTo>
                    <a:pt x="1" y="1389"/>
                    <a:pt x="136" y="1690"/>
                    <a:pt x="431" y="1911"/>
                  </a:cubicBezTo>
                  <a:cubicBezTo>
                    <a:pt x="886" y="2261"/>
                    <a:pt x="1614" y="2445"/>
                    <a:pt x="2131" y="2445"/>
                  </a:cubicBezTo>
                  <a:cubicBezTo>
                    <a:pt x="2185" y="2445"/>
                    <a:pt x="2237" y="2443"/>
                    <a:pt x="2286" y="2439"/>
                  </a:cubicBezTo>
                  <a:cubicBezTo>
                    <a:pt x="2538" y="2415"/>
                    <a:pt x="2716" y="2335"/>
                    <a:pt x="2808" y="2206"/>
                  </a:cubicBezTo>
                  <a:cubicBezTo>
                    <a:pt x="2931" y="2021"/>
                    <a:pt x="2814" y="1874"/>
                    <a:pt x="2685" y="1751"/>
                  </a:cubicBezTo>
                  <a:cubicBezTo>
                    <a:pt x="2335" y="1426"/>
                    <a:pt x="2218" y="1081"/>
                    <a:pt x="2138" y="787"/>
                  </a:cubicBezTo>
                  <a:cubicBezTo>
                    <a:pt x="2083" y="602"/>
                    <a:pt x="1979" y="209"/>
                    <a:pt x="1684" y="62"/>
                  </a:cubicBezTo>
                  <a:cubicBezTo>
                    <a:pt x="1607" y="20"/>
                    <a:pt x="1520" y="0"/>
                    <a:pt x="142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2"/>
            <p:cNvSpPr/>
            <p:nvPr/>
          </p:nvSpPr>
          <p:spPr>
            <a:xfrm>
              <a:off x="3465693" y="2779459"/>
              <a:ext cx="54429" cy="27630"/>
            </a:xfrm>
            <a:custGeom>
              <a:avLst/>
              <a:gdLst/>
              <a:ahLst/>
              <a:cxnLst/>
              <a:rect l="l" t="t" r="r" b="b"/>
              <a:pathLst>
                <a:path w="524" h="266" extrusionOk="0">
                  <a:moveTo>
                    <a:pt x="265" y="1"/>
                  </a:moveTo>
                  <a:cubicBezTo>
                    <a:pt x="165" y="1"/>
                    <a:pt x="64" y="29"/>
                    <a:pt x="44" y="66"/>
                  </a:cubicBezTo>
                  <a:cubicBezTo>
                    <a:pt x="1" y="133"/>
                    <a:pt x="167" y="250"/>
                    <a:pt x="284" y="262"/>
                  </a:cubicBezTo>
                  <a:cubicBezTo>
                    <a:pt x="298" y="265"/>
                    <a:pt x="311" y="266"/>
                    <a:pt x="324" y="266"/>
                  </a:cubicBezTo>
                  <a:cubicBezTo>
                    <a:pt x="457" y="266"/>
                    <a:pt x="523" y="156"/>
                    <a:pt x="462" y="66"/>
                  </a:cubicBezTo>
                  <a:cubicBezTo>
                    <a:pt x="426" y="19"/>
                    <a:pt x="346" y="1"/>
                    <a:pt x="26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2"/>
            <p:cNvSpPr/>
            <p:nvPr/>
          </p:nvSpPr>
          <p:spPr>
            <a:xfrm>
              <a:off x="3520020" y="2833059"/>
              <a:ext cx="135346" cy="84864"/>
            </a:xfrm>
            <a:custGeom>
              <a:avLst/>
              <a:gdLst/>
              <a:ahLst/>
              <a:cxnLst/>
              <a:rect l="l" t="t" r="r" b="b"/>
              <a:pathLst>
                <a:path w="1303" h="817" extrusionOk="0">
                  <a:moveTo>
                    <a:pt x="712" y="0"/>
                  </a:moveTo>
                  <a:cubicBezTo>
                    <a:pt x="636" y="0"/>
                    <a:pt x="546" y="23"/>
                    <a:pt x="449" y="84"/>
                  </a:cubicBezTo>
                  <a:cubicBezTo>
                    <a:pt x="252" y="201"/>
                    <a:pt x="129" y="213"/>
                    <a:pt x="92" y="213"/>
                  </a:cubicBezTo>
                  <a:cubicBezTo>
                    <a:pt x="98" y="287"/>
                    <a:pt x="92" y="355"/>
                    <a:pt x="62" y="416"/>
                  </a:cubicBezTo>
                  <a:cubicBezTo>
                    <a:pt x="12" y="490"/>
                    <a:pt x="0" y="557"/>
                    <a:pt x="12" y="619"/>
                  </a:cubicBezTo>
                  <a:cubicBezTo>
                    <a:pt x="25" y="668"/>
                    <a:pt x="68" y="717"/>
                    <a:pt x="129" y="760"/>
                  </a:cubicBezTo>
                  <a:cubicBezTo>
                    <a:pt x="312" y="797"/>
                    <a:pt x="492" y="816"/>
                    <a:pt x="650" y="816"/>
                  </a:cubicBezTo>
                  <a:cubicBezTo>
                    <a:pt x="704" y="816"/>
                    <a:pt x="756" y="814"/>
                    <a:pt x="805" y="809"/>
                  </a:cubicBezTo>
                  <a:cubicBezTo>
                    <a:pt x="946" y="797"/>
                    <a:pt x="1161" y="742"/>
                    <a:pt x="1241" y="631"/>
                  </a:cubicBezTo>
                  <a:cubicBezTo>
                    <a:pt x="1303" y="545"/>
                    <a:pt x="1278" y="496"/>
                    <a:pt x="1131" y="349"/>
                  </a:cubicBezTo>
                  <a:cubicBezTo>
                    <a:pt x="1026" y="244"/>
                    <a:pt x="940" y="140"/>
                    <a:pt x="872" y="41"/>
                  </a:cubicBezTo>
                  <a:cubicBezTo>
                    <a:pt x="835" y="18"/>
                    <a:pt x="779" y="0"/>
                    <a:pt x="71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2"/>
            <p:cNvSpPr/>
            <p:nvPr/>
          </p:nvSpPr>
          <p:spPr>
            <a:xfrm>
              <a:off x="3471510" y="2688154"/>
              <a:ext cx="135346" cy="163911"/>
            </a:xfrm>
            <a:custGeom>
              <a:avLst/>
              <a:gdLst/>
              <a:ahLst/>
              <a:cxnLst/>
              <a:rect l="l" t="t" r="r" b="b"/>
              <a:pathLst>
                <a:path w="1303" h="1578" extrusionOk="0">
                  <a:moveTo>
                    <a:pt x="407" y="1"/>
                  </a:moveTo>
                  <a:cubicBezTo>
                    <a:pt x="318" y="1"/>
                    <a:pt x="219" y="21"/>
                    <a:pt x="111" y="60"/>
                  </a:cubicBezTo>
                  <a:lnTo>
                    <a:pt x="99" y="60"/>
                  </a:lnTo>
                  <a:cubicBezTo>
                    <a:pt x="117" y="85"/>
                    <a:pt x="135" y="109"/>
                    <a:pt x="148" y="146"/>
                  </a:cubicBezTo>
                  <a:cubicBezTo>
                    <a:pt x="172" y="220"/>
                    <a:pt x="178" y="343"/>
                    <a:pt x="80" y="515"/>
                  </a:cubicBezTo>
                  <a:cubicBezTo>
                    <a:pt x="0" y="650"/>
                    <a:pt x="37" y="730"/>
                    <a:pt x="74" y="810"/>
                  </a:cubicBezTo>
                  <a:cubicBezTo>
                    <a:pt x="80" y="822"/>
                    <a:pt x="86" y="834"/>
                    <a:pt x="92" y="847"/>
                  </a:cubicBezTo>
                  <a:cubicBezTo>
                    <a:pt x="135" y="840"/>
                    <a:pt x="185" y="840"/>
                    <a:pt x="240" y="840"/>
                  </a:cubicBezTo>
                  <a:cubicBezTo>
                    <a:pt x="547" y="859"/>
                    <a:pt x="547" y="1098"/>
                    <a:pt x="381" y="1172"/>
                  </a:cubicBezTo>
                  <a:cubicBezTo>
                    <a:pt x="436" y="1246"/>
                    <a:pt x="529" y="1418"/>
                    <a:pt x="553" y="1578"/>
                  </a:cubicBezTo>
                  <a:cubicBezTo>
                    <a:pt x="578" y="1578"/>
                    <a:pt x="694" y="1578"/>
                    <a:pt x="897" y="1455"/>
                  </a:cubicBezTo>
                  <a:cubicBezTo>
                    <a:pt x="1001" y="1389"/>
                    <a:pt x="1098" y="1365"/>
                    <a:pt x="1178" y="1365"/>
                  </a:cubicBezTo>
                  <a:cubicBezTo>
                    <a:pt x="1226" y="1365"/>
                    <a:pt x="1268" y="1373"/>
                    <a:pt x="1303" y="1387"/>
                  </a:cubicBezTo>
                  <a:cubicBezTo>
                    <a:pt x="1149" y="1154"/>
                    <a:pt x="1063" y="926"/>
                    <a:pt x="1002" y="699"/>
                  </a:cubicBezTo>
                  <a:cubicBezTo>
                    <a:pt x="952" y="527"/>
                    <a:pt x="860" y="171"/>
                    <a:pt x="615" y="48"/>
                  </a:cubicBezTo>
                  <a:cubicBezTo>
                    <a:pt x="554" y="16"/>
                    <a:pt x="485" y="1"/>
                    <a:pt x="407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2"/>
            <p:cNvSpPr/>
            <p:nvPr/>
          </p:nvSpPr>
          <p:spPr>
            <a:xfrm>
              <a:off x="3378335" y="2695633"/>
              <a:ext cx="155809" cy="215847"/>
            </a:xfrm>
            <a:custGeom>
              <a:avLst/>
              <a:gdLst/>
              <a:ahLst/>
              <a:cxnLst/>
              <a:rect l="l" t="t" r="r" b="b"/>
              <a:pathLst>
                <a:path w="1500" h="2078" extrusionOk="0">
                  <a:moveTo>
                    <a:pt x="971" y="1"/>
                  </a:moveTo>
                  <a:lnTo>
                    <a:pt x="971" y="1"/>
                  </a:lnTo>
                  <a:cubicBezTo>
                    <a:pt x="436" y="209"/>
                    <a:pt x="92" y="535"/>
                    <a:pt x="37" y="904"/>
                  </a:cubicBezTo>
                  <a:cubicBezTo>
                    <a:pt x="0" y="1174"/>
                    <a:pt x="117" y="1432"/>
                    <a:pt x="375" y="1629"/>
                  </a:cubicBezTo>
                  <a:cubicBezTo>
                    <a:pt x="658" y="1844"/>
                    <a:pt x="1051" y="1997"/>
                    <a:pt x="1432" y="2077"/>
                  </a:cubicBezTo>
                  <a:cubicBezTo>
                    <a:pt x="1389" y="2034"/>
                    <a:pt x="1358" y="1997"/>
                    <a:pt x="1352" y="1948"/>
                  </a:cubicBezTo>
                  <a:cubicBezTo>
                    <a:pt x="1333" y="1880"/>
                    <a:pt x="1346" y="1807"/>
                    <a:pt x="1395" y="1721"/>
                  </a:cubicBezTo>
                  <a:cubicBezTo>
                    <a:pt x="1499" y="1549"/>
                    <a:pt x="1321" y="1217"/>
                    <a:pt x="1254" y="1112"/>
                  </a:cubicBezTo>
                  <a:cubicBezTo>
                    <a:pt x="1226" y="1122"/>
                    <a:pt x="1196" y="1127"/>
                    <a:pt x="1163" y="1127"/>
                  </a:cubicBezTo>
                  <a:cubicBezTo>
                    <a:pt x="1108" y="1127"/>
                    <a:pt x="1044" y="1113"/>
                    <a:pt x="971" y="1082"/>
                  </a:cubicBezTo>
                  <a:cubicBezTo>
                    <a:pt x="836" y="1014"/>
                    <a:pt x="731" y="824"/>
                    <a:pt x="959" y="781"/>
                  </a:cubicBezTo>
                  <a:cubicBezTo>
                    <a:pt x="959" y="768"/>
                    <a:pt x="953" y="762"/>
                    <a:pt x="946" y="750"/>
                  </a:cubicBezTo>
                  <a:cubicBezTo>
                    <a:pt x="909" y="670"/>
                    <a:pt x="866" y="578"/>
                    <a:pt x="953" y="424"/>
                  </a:cubicBezTo>
                  <a:cubicBezTo>
                    <a:pt x="1088" y="197"/>
                    <a:pt x="1014" y="56"/>
                    <a:pt x="97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2"/>
            <p:cNvSpPr/>
            <p:nvPr/>
          </p:nvSpPr>
          <p:spPr>
            <a:xfrm>
              <a:off x="2198943" y="2304027"/>
              <a:ext cx="413724" cy="284818"/>
            </a:xfrm>
            <a:custGeom>
              <a:avLst/>
              <a:gdLst/>
              <a:ahLst/>
              <a:cxnLst/>
              <a:rect l="l" t="t" r="r" b="b"/>
              <a:pathLst>
                <a:path w="3983" h="2742" extrusionOk="0">
                  <a:moveTo>
                    <a:pt x="1318" y="92"/>
                  </a:moveTo>
                  <a:cubicBezTo>
                    <a:pt x="1332" y="92"/>
                    <a:pt x="1348" y="96"/>
                    <a:pt x="1365" y="103"/>
                  </a:cubicBezTo>
                  <a:cubicBezTo>
                    <a:pt x="1408" y="121"/>
                    <a:pt x="1432" y="152"/>
                    <a:pt x="1420" y="177"/>
                  </a:cubicBezTo>
                  <a:cubicBezTo>
                    <a:pt x="1413" y="191"/>
                    <a:pt x="1396" y="200"/>
                    <a:pt x="1375" y="200"/>
                  </a:cubicBezTo>
                  <a:cubicBezTo>
                    <a:pt x="1361" y="200"/>
                    <a:pt x="1345" y="196"/>
                    <a:pt x="1328" y="189"/>
                  </a:cubicBezTo>
                  <a:cubicBezTo>
                    <a:pt x="1291" y="177"/>
                    <a:pt x="1260" y="140"/>
                    <a:pt x="1273" y="115"/>
                  </a:cubicBezTo>
                  <a:cubicBezTo>
                    <a:pt x="1280" y="100"/>
                    <a:pt x="1297" y="92"/>
                    <a:pt x="1318" y="92"/>
                  </a:cubicBezTo>
                  <a:close/>
                  <a:moveTo>
                    <a:pt x="1539" y="206"/>
                  </a:moveTo>
                  <a:cubicBezTo>
                    <a:pt x="1558" y="206"/>
                    <a:pt x="1578" y="211"/>
                    <a:pt x="1598" y="220"/>
                  </a:cubicBezTo>
                  <a:cubicBezTo>
                    <a:pt x="1660" y="244"/>
                    <a:pt x="1690" y="287"/>
                    <a:pt x="1678" y="324"/>
                  </a:cubicBezTo>
                  <a:cubicBezTo>
                    <a:pt x="1670" y="343"/>
                    <a:pt x="1645" y="355"/>
                    <a:pt x="1613" y="355"/>
                  </a:cubicBezTo>
                  <a:cubicBezTo>
                    <a:pt x="1593" y="355"/>
                    <a:pt x="1572" y="351"/>
                    <a:pt x="1549" y="342"/>
                  </a:cubicBezTo>
                  <a:cubicBezTo>
                    <a:pt x="1494" y="318"/>
                    <a:pt x="1457" y="275"/>
                    <a:pt x="1469" y="238"/>
                  </a:cubicBezTo>
                  <a:cubicBezTo>
                    <a:pt x="1481" y="219"/>
                    <a:pt x="1507" y="206"/>
                    <a:pt x="1539" y="206"/>
                  </a:cubicBezTo>
                  <a:close/>
                  <a:moveTo>
                    <a:pt x="1802" y="332"/>
                  </a:moveTo>
                  <a:cubicBezTo>
                    <a:pt x="1816" y="332"/>
                    <a:pt x="1833" y="335"/>
                    <a:pt x="1850" y="342"/>
                  </a:cubicBezTo>
                  <a:cubicBezTo>
                    <a:pt x="1887" y="355"/>
                    <a:pt x="1912" y="392"/>
                    <a:pt x="1906" y="416"/>
                  </a:cubicBezTo>
                  <a:cubicBezTo>
                    <a:pt x="1898" y="431"/>
                    <a:pt x="1882" y="439"/>
                    <a:pt x="1860" y="439"/>
                  </a:cubicBezTo>
                  <a:cubicBezTo>
                    <a:pt x="1846" y="439"/>
                    <a:pt x="1830" y="436"/>
                    <a:pt x="1813" y="428"/>
                  </a:cubicBezTo>
                  <a:cubicBezTo>
                    <a:pt x="1770" y="410"/>
                    <a:pt x="1746" y="379"/>
                    <a:pt x="1758" y="355"/>
                  </a:cubicBezTo>
                  <a:cubicBezTo>
                    <a:pt x="1762" y="340"/>
                    <a:pt x="1779" y="332"/>
                    <a:pt x="1802" y="332"/>
                  </a:cubicBezTo>
                  <a:close/>
                  <a:moveTo>
                    <a:pt x="1244" y="311"/>
                  </a:moveTo>
                  <a:cubicBezTo>
                    <a:pt x="1250" y="311"/>
                    <a:pt x="1255" y="311"/>
                    <a:pt x="1260" y="312"/>
                  </a:cubicBezTo>
                  <a:cubicBezTo>
                    <a:pt x="1340" y="318"/>
                    <a:pt x="1402" y="361"/>
                    <a:pt x="1402" y="410"/>
                  </a:cubicBezTo>
                  <a:cubicBezTo>
                    <a:pt x="1396" y="450"/>
                    <a:pt x="1338" y="484"/>
                    <a:pt x="1270" y="484"/>
                  </a:cubicBezTo>
                  <a:cubicBezTo>
                    <a:pt x="1265" y="484"/>
                    <a:pt x="1260" y="484"/>
                    <a:pt x="1254" y="484"/>
                  </a:cubicBezTo>
                  <a:cubicBezTo>
                    <a:pt x="1174" y="478"/>
                    <a:pt x="1113" y="435"/>
                    <a:pt x="1113" y="385"/>
                  </a:cubicBezTo>
                  <a:cubicBezTo>
                    <a:pt x="1119" y="346"/>
                    <a:pt x="1177" y="311"/>
                    <a:pt x="1244" y="311"/>
                  </a:cubicBezTo>
                  <a:close/>
                  <a:moveTo>
                    <a:pt x="1580" y="419"/>
                  </a:moveTo>
                  <a:cubicBezTo>
                    <a:pt x="1614" y="419"/>
                    <a:pt x="1653" y="428"/>
                    <a:pt x="1690" y="447"/>
                  </a:cubicBezTo>
                  <a:cubicBezTo>
                    <a:pt x="1783" y="490"/>
                    <a:pt x="1832" y="564"/>
                    <a:pt x="1807" y="619"/>
                  </a:cubicBezTo>
                  <a:cubicBezTo>
                    <a:pt x="1793" y="650"/>
                    <a:pt x="1758" y="666"/>
                    <a:pt x="1715" y="666"/>
                  </a:cubicBezTo>
                  <a:cubicBezTo>
                    <a:pt x="1681" y="666"/>
                    <a:pt x="1642" y="656"/>
                    <a:pt x="1604" y="637"/>
                  </a:cubicBezTo>
                  <a:cubicBezTo>
                    <a:pt x="1512" y="594"/>
                    <a:pt x="1463" y="514"/>
                    <a:pt x="1488" y="465"/>
                  </a:cubicBezTo>
                  <a:cubicBezTo>
                    <a:pt x="1502" y="434"/>
                    <a:pt x="1537" y="419"/>
                    <a:pt x="1580" y="419"/>
                  </a:cubicBezTo>
                  <a:close/>
                  <a:moveTo>
                    <a:pt x="1312" y="0"/>
                  </a:moveTo>
                  <a:cubicBezTo>
                    <a:pt x="1080" y="0"/>
                    <a:pt x="851" y="113"/>
                    <a:pt x="652" y="398"/>
                  </a:cubicBezTo>
                  <a:cubicBezTo>
                    <a:pt x="0" y="1328"/>
                    <a:pt x="1326" y="1928"/>
                    <a:pt x="2037" y="1928"/>
                  </a:cubicBezTo>
                  <a:cubicBezTo>
                    <a:pt x="2096" y="1928"/>
                    <a:pt x="2151" y="1924"/>
                    <a:pt x="2200" y="1915"/>
                  </a:cubicBezTo>
                  <a:cubicBezTo>
                    <a:pt x="2314" y="2329"/>
                    <a:pt x="2474" y="2440"/>
                    <a:pt x="2561" y="2440"/>
                  </a:cubicBezTo>
                  <a:cubicBezTo>
                    <a:pt x="2568" y="2440"/>
                    <a:pt x="2575" y="2439"/>
                    <a:pt x="2581" y="2437"/>
                  </a:cubicBezTo>
                  <a:cubicBezTo>
                    <a:pt x="2716" y="2407"/>
                    <a:pt x="2729" y="2210"/>
                    <a:pt x="2649" y="1970"/>
                  </a:cubicBezTo>
                  <a:lnTo>
                    <a:pt x="2649" y="1970"/>
                  </a:lnTo>
                  <a:cubicBezTo>
                    <a:pt x="2680" y="1983"/>
                    <a:pt x="2710" y="1989"/>
                    <a:pt x="2741" y="1989"/>
                  </a:cubicBezTo>
                  <a:cubicBezTo>
                    <a:pt x="2938" y="2118"/>
                    <a:pt x="3147" y="2253"/>
                    <a:pt x="3183" y="2278"/>
                  </a:cubicBezTo>
                  <a:cubicBezTo>
                    <a:pt x="3251" y="2327"/>
                    <a:pt x="3165" y="2665"/>
                    <a:pt x="3337" y="2732"/>
                  </a:cubicBezTo>
                  <a:cubicBezTo>
                    <a:pt x="3354" y="2738"/>
                    <a:pt x="3371" y="2741"/>
                    <a:pt x="3387" y="2741"/>
                  </a:cubicBezTo>
                  <a:cubicBezTo>
                    <a:pt x="3541" y="2741"/>
                    <a:pt x="3676" y="2502"/>
                    <a:pt x="3626" y="2302"/>
                  </a:cubicBezTo>
                  <a:cubicBezTo>
                    <a:pt x="3810" y="2253"/>
                    <a:pt x="3982" y="1983"/>
                    <a:pt x="3835" y="1829"/>
                  </a:cubicBezTo>
                  <a:cubicBezTo>
                    <a:pt x="3803" y="1797"/>
                    <a:pt x="3769" y="1785"/>
                    <a:pt x="3735" y="1785"/>
                  </a:cubicBezTo>
                  <a:cubicBezTo>
                    <a:pt x="3615" y="1785"/>
                    <a:pt x="3489" y="1940"/>
                    <a:pt x="3411" y="1940"/>
                  </a:cubicBezTo>
                  <a:cubicBezTo>
                    <a:pt x="3409" y="1940"/>
                    <a:pt x="3407" y="1940"/>
                    <a:pt x="3405" y="1940"/>
                  </a:cubicBezTo>
                  <a:cubicBezTo>
                    <a:pt x="3349" y="1934"/>
                    <a:pt x="3128" y="1786"/>
                    <a:pt x="2938" y="1657"/>
                  </a:cubicBezTo>
                  <a:cubicBezTo>
                    <a:pt x="2925" y="1626"/>
                    <a:pt x="2907" y="1602"/>
                    <a:pt x="2882" y="1583"/>
                  </a:cubicBezTo>
                  <a:lnTo>
                    <a:pt x="2882" y="1583"/>
                  </a:lnTo>
                  <a:cubicBezTo>
                    <a:pt x="2891" y="1585"/>
                    <a:pt x="2899" y="1585"/>
                    <a:pt x="2908" y="1585"/>
                  </a:cubicBezTo>
                  <a:cubicBezTo>
                    <a:pt x="3038" y="1585"/>
                    <a:pt x="3224" y="1464"/>
                    <a:pt x="3190" y="1338"/>
                  </a:cubicBezTo>
                  <a:cubicBezTo>
                    <a:pt x="3168" y="1233"/>
                    <a:pt x="3047" y="1184"/>
                    <a:pt x="2883" y="1184"/>
                  </a:cubicBezTo>
                  <a:cubicBezTo>
                    <a:pt x="2815" y="1184"/>
                    <a:pt x="2740" y="1193"/>
                    <a:pt x="2661" y="1209"/>
                  </a:cubicBezTo>
                  <a:cubicBezTo>
                    <a:pt x="2511" y="736"/>
                    <a:pt x="1904" y="0"/>
                    <a:pt x="131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2"/>
            <p:cNvSpPr/>
            <p:nvPr/>
          </p:nvSpPr>
          <p:spPr>
            <a:xfrm>
              <a:off x="3155004" y="2710695"/>
              <a:ext cx="212004" cy="235479"/>
            </a:xfrm>
            <a:custGeom>
              <a:avLst/>
              <a:gdLst/>
              <a:ahLst/>
              <a:cxnLst/>
              <a:rect l="l" t="t" r="r" b="b"/>
              <a:pathLst>
                <a:path w="2041" h="2267" extrusionOk="0">
                  <a:moveTo>
                    <a:pt x="615" y="1378"/>
                  </a:moveTo>
                  <a:cubicBezTo>
                    <a:pt x="617" y="1378"/>
                    <a:pt x="619" y="1378"/>
                    <a:pt x="621" y="1379"/>
                  </a:cubicBezTo>
                  <a:cubicBezTo>
                    <a:pt x="639" y="1385"/>
                    <a:pt x="645" y="1410"/>
                    <a:pt x="639" y="1434"/>
                  </a:cubicBezTo>
                  <a:cubicBezTo>
                    <a:pt x="634" y="1461"/>
                    <a:pt x="614" y="1479"/>
                    <a:pt x="601" y="1479"/>
                  </a:cubicBezTo>
                  <a:cubicBezTo>
                    <a:pt x="599" y="1479"/>
                    <a:pt x="598" y="1478"/>
                    <a:pt x="596" y="1477"/>
                  </a:cubicBezTo>
                  <a:cubicBezTo>
                    <a:pt x="578" y="1471"/>
                    <a:pt x="571" y="1447"/>
                    <a:pt x="578" y="1422"/>
                  </a:cubicBezTo>
                  <a:cubicBezTo>
                    <a:pt x="583" y="1395"/>
                    <a:pt x="602" y="1378"/>
                    <a:pt x="615" y="1378"/>
                  </a:cubicBezTo>
                  <a:close/>
                  <a:moveTo>
                    <a:pt x="747" y="1426"/>
                  </a:moveTo>
                  <a:cubicBezTo>
                    <a:pt x="752" y="1426"/>
                    <a:pt x="757" y="1427"/>
                    <a:pt x="762" y="1428"/>
                  </a:cubicBezTo>
                  <a:cubicBezTo>
                    <a:pt x="799" y="1441"/>
                    <a:pt x="811" y="1502"/>
                    <a:pt x="786" y="1557"/>
                  </a:cubicBezTo>
                  <a:cubicBezTo>
                    <a:pt x="770" y="1611"/>
                    <a:pt x="731" y="1646"/>
                    <a:pt x="697" y="1646"/>
                  </a:cubicBezTo>
                  <a:cubicBezTo>
                    <a:pt x="692" y="1646"/>
                    <a:pt x="687" y="1645"/>
                    <a:pt x="682" y="1643"/>
                  </a:cubicBezTo>
                  <a:cubicBezTo>
                    <a:pt x="645" y="1631"/>
                    <a:pt x="639" y="1570"/>
                    <a:pt x="657" y="1514"/>
                  </a:cubicBezTo>
                  <a:cubicBezTo>
                    <a:pt x="679" y="1461"/>
                    <a:pt x="714" y="1426"/>
                    <a:pt x="747" y="1426"/>
                  </a:cubicBezTo>
                  <a:close/>
                  <a:moveTo>
                    <a:pt x="571" y="1532"/>
                  </a:moveTo>
                  <a:cubicBezTo>
                    <a:pt x="574" y="1532"/>
                    <a:pt x="576" y="1532"/>
                    <a:pt x="578" y="1533"/>
                  </a:cubicBezTo>
                  <a:cubicBezTo>
                    <a:pt x="602" y="1539"/>
                    <a:pt x="614" y="1576"/>
                    <a:pt x="602" y="1613"/>
                  </a:cubicBezTo>
                  <a:cubicBezTo>
                    <a:pt x="591" y="1646"/>
                    <a:pt x="570" y="1669"/>
                    <a:pt x="548" y="1669"/>
                  </a:cubicBezTo>
                  <a:cubicBezTo>
                    <a:pt x="546" y="1669"/>
                    <a:pt x="543" y="1668"/>
                    <a:pt x="541" y="1668"/>
                  </a:cubicBezTo>
                  <a:cubicBezTo>
                    <a:pt x="516" y="1662"/>
                    <a:pt x="510" y="1625"/>
                    <a:pt x="516" y="1588"/>
                  </a:cubicBezTo>
                  <a:cubicBezTo>
                    <a:pt x="527" y="1555"/>
                    <a:pt x="553" y="1532"/>
                    <a:pt x="571" y="1532"/>
                  </a:cubicBezTo>
                  <a:close/>
                  <a:moveTo>
                    <a:pt x="497" y="1704"/>
                  </a:moveTo>
                  <a:cubicBezTo>
                    <a:pt x="499" y="1704"/>
                    <a:pt x="501" y="1704"/>
                    <a:pt x="504" y="1705"/>
                  </a:cubicBezTo>
                  <a:cubicBezTo>
                    <a:pt x="516" y="1711"/>
                    <a:pt x="528" y="1735"/>
                    <a:pt x="516" y="1760"/>
                  </a:cubicBezTo>
                  <a:cubicBezTo>
                    <a:pt x="511" y="1787"/>
                    <a:pt x="496" y="1804"/>
                    <a:pt x="480" y="1804"/>
                  </a:cubicBezTo>
                  <a:cubicBezTo>
                    <a:pt x="478" y="1804"/>
                    <a:pt x="475" y="1804"/>
                    <a:pt x="473" y="1803"/>
                  </a:cubicBezTo>
                  <a:cubicBezTo>
                    <a:pt x="461" y="1797"/>
                    <a:pt x="448" y="1772"/>
                    <a:pt x="461" y="1748"/>
                  </a:cubicBezTo>
                  <a:cubicBezTo>
                    <a:pt x="466" y="1721"/>
                    <a:pt x="481" y="1704"/>
                    <a:pt x="497" y="1704"/>
                  </a:cubicBezTo>
                  <a:close/>
                  <a:moveTo>
                    <a:pt x="651" y="1705"/>
                  </a:moveTo>
                  <a:cubicBezTo>
                    <a:pt x="682" y="1705"/>
                    <a:pt x="707" y="1742"/>
                    <a:pt x="713" y="1797"/>
                  </a:cubicBezTo>
                  <a:cubicBezTo>
                    <a:pt x="713" y="1846"/>
                    <a:pt x="688" y="1889"/>
                    <a:pt x="657" y="1889"/>
                  </a:cubicBezTo>
                  <a:cubicBezTo>
                    <a:pt x="627" y="1889"/>
                    <a:pt x="602" y="1846"/>
                    <a:pt x="602" y="1797"/>
                  </a:cubicBezTo>
                  <a:cubicBezTo>
                    <a:pt x="596" y="1748"/>
                    <a:pt x="621" y="1705"/>
                    <a:pt x="651" y="1705"/>
                  </a:cubicBezTo>
                  <a:close/>
                  <a:moveTo>
                    <a:pt x="1507" y="0"/>
                  </a:moveTo>
                  <a:cubicBezTo>
                    <a:pt x="1469" y="0"/>
                    <a:pt x="1433" y="14"/>
                    <a:pt x="1407" y="46"/>
                  </a:cubicBezTo>
                  <a:cubicBezTo>
                    <a:pt x="1321" y="150"/>
                    <a:pt x="1505" y="255"/>
                    <a:pt x="1505" y="316"/>
                  </a:cubicBezTo>
                  <a:cubicBezTo>
                    <a:pt x="1505" y="353"/>
                    <a:pt x="1425" y="501"/>
                    <a:pt x="1352" y="636"/>
                  </a:cubicBezTo>
                  <a:cubicBezTo>
                    <a:pt x="1339" y="642"/>
                    <a:pt x="1321" y="660"/>
                    <a:pt x="1309" y="673"/>
                  </a:cubicBezTo>
                  <a:cubicBezTo>
                    <a:pt x="1314" y="600"/>
                    <a:pt x="1232" y="485"/>
                    <a:pt x="1152" y="485"/>
                  </a:cubicBezTo>
                  <a:cubicBezTo>
                    <a:pt x="1145" y="485"/>
                    <a:pt x="1138" y="486"/>
                    <a:pt x="1130" y="488"/>
                  </a:cubicBezTo>
                  <a:cubicBezTo>
                    <a:pt x="1038" y="525"/>
                    <a:pt x="1032" y="673"/>
                    <a:pt x="1081" y="845"/>
                  </a:cubicBezTo>
                  <a:cubicBezTo>
                    <a:pt x="676" y="1023"/>
                    <a:pt x="0" y="1797"/>
                    <a:pt x="694" y="2184"/>
                  </a:cubicBezTo>
                  <a:cubicBezTo>
                    <a:pt x="797" y="2241"/>
                    <a:pt x="891" y="2267"/>
                    <a:pt x="977" y="2267"/>
                  </a:cubicBezTo>
                  <a:cubicBezTo>
                    <a:pt x="1465" y="2267"/>
                    <a:pt x="1661" y="1436"/>
                    <a:pt x="1567" y="1090"/>
                  </a:cubicBezTo>
                  <a:cubicBezTo>
                    <a:pt x="1849" y="980"/>
                    <a:pt x="1898" y="863"/>
                    <a:pt x="1880" y="808"/>
                  </a:cubicBezTo>
                  <a:cubicBezTo>
                    <a:pt x="1864" y="767"/>
                    <a:pt x="1823" y="749"/>
                    <a:pt x="1767" y="749"/>
                  </a:cubicBezTo>
                  <a:cubicBezTo>
                    <a:pt x="1713" y="749"/>
                    <a:pt x="1645" y="765"/>
                    <a:pt x="1573" y="795"/>
                  </a:cubicBezTo>
                  <a:cubicBezTo>
                    <a:pt x="1579" y="777"/>
                    <a:pt x="1579" y="759"/>
                    <a:pt x="1579" y="740"/>
                  </a:cubicBezTo>
                  <a:cubicBezTo>
                    <a:pt x="1653" y="605"/>
                    <a:pt x="1720" y="464"/>
                    <a:pt x="1732" y="439"/>
                  </a:cubicBezTo>
                  <a:cubicBezTo>
                    <a:pt x="1763" y="390"/>
                    <a:pt x="1991" y="427"/>
                    <a:pt x="2015" y="310"/>
                  </a:cubicBezTo>
                  <a:cubicBezTo>
                    <a:pt x="2040" y="215"/>
                    <a:pt x="1923" y="137"/>
                    <a:pt x="1803" y="137"/>
                  </a:cubicBezTo>
                  <a:cubicBezTo>
                    <a:pt x="1775" y="137"/>
                    <a:pt x="1747" y="141"/>
                    <a:pt x="1720" y="150"/>
                  </a:cubicBezTo>
                  <a:cubicBezTo>
                    <a:pt x="1690" y="69"/>
                    <a:pt x="1593" y="0"/>
                    <a:pt x="150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2"/>
            <p:cNvSpPr/>
            <p:nvPr/>
          </p:nvSpPr>
          <p:spPr>
            <a:xfrm>
              <a:off x="2854495" y="2567868"/>
              <a:ext cx="285857" cy="228623"/>
            </a:xfrm>
            <a:custGeom>
              <a:avLst/>
              <a:gdLst/>
              <a:ahLst/>
              <a:cxnLst/>
              <a:rect l="l" t="t" r="r" b="b"/>
              <a:pathLst>
                <a:path w="2752" h="2201" extrusionOk="0">
                  <a:moveTo>
                    <a:pt x="2092" y="542"/>
                  </a:moveTo>
                  <a:cubicBezTo>
                    <a:pt x="2095" y="542"/>
                    <a:pt x="2098" y="542"/>
                    <a:pt x="2101" y="542"/>
                  </a:cubicBezTo>
                  <a:cubicBezTo>
                    <a:pt x="2131" y="555"/>
                    <a:pt x="2144" y="610"/>
                    <a:pt x="2125" y="665"/>
                  </a:cubicBezTo>
                  <a:cubicBezTo>
                    <a:pt x="2109" y="708"/>
                    <a:pt x="2079" y="741"/>
                    <a:pt x="2047" y="741"/>
                  </a:cubicBezTo>
                  <a:cubicBezTo>
                    <a:pt x="2043" y="741"/>
                    <a:pt x="2038" y="741"/>
                    <a:pt x="2033" y="739"/>
                  </a:cubicBezTo>
                  <a:cubicBezTo>
                    <a:pt x="2002" y="727"/>
                    <a:pt x="1990" y="678"/>
                    <a:pt x="2008" y="622"/>
                  </a:cubicBezTo>
                  <a:cubicBezTo>
                    <a:pt x="2025" y="572"/>
                    <a:pt x="2063" y="542"/>
                    <a:pt x="2092" y="542"/>
                  </a:cubicBezTo>
                  <a:close/>
                  <a:moveTo>
                    <a:pt x="2244" y="697"/>
                  </a:moveTo>
                  <a:cubicBezTo>
                    <a:pt x="2250" y="697"/>
                    <a:pt x="2255" y="699"/>
                    <a:pt x="2260" y="702"/>
                  </a:cubicBezTo>
                  <a:cubicBezTo>
                    <a:pt x="2273" y="714"/>
                    <a:pt x="2273" y="745"/>
                    <a:pt x="2254" y="770"/>
                  </a:cubicBezTo>
                  <a:cubicBezTo>
                    <a:pt x="2241" y="788"/>
                    <a:pt x="2221" y="799"/>
                    <a:pt x="2206" y="799"/>
                  </a:cubicBezTo>
                  <a:cubicBezTo>
                    <a:pt x="2201" y="799"/>
                    <a:pt x="2196" y="798"/>
                    <a:pt x="2193" y="794"/>
                  </a:cubicBezTo>
                  <a:cubicBezTo>
                    <a:pt x="2174" y="782"/>
                    <a:pt x="2180" y="757"/>
                    <a:pt x="2199" y="727"/>
                  </a:cubicBezTo>
                  <a:cubicBezTo>
                    <a:pt x="2212" y="709"/>
                    <a:pt x="2229" y="697"/>
                    <a:pt x="2244" y="697"/>
                  </a:cubicBezTo>
                  <a:close/>
                  <a:moveTo>
                    <a:pt x="2120" y="814"/>
                  </a:moveTo>
                  <a:cubicBezTo>
                    <a:pt x="2127" y="814"/>
                    <a:pt x="2133" y="816"/>
                    <a:pt x="2137" y="819"/>
                  </a:cubicBezTo>
                  <a:cubicBezTo>
                    <a:pt x="2162" y="837"/>
                    <a:pt x="2156" y="874"/>
                    <a:pt x="2131" y="911"/>
                  </a:cubicBezTo>
                  <a:cubicBezTo>
                    <a:pt x="2113" y="938"/>
                    <a:pt x="2085" y="955"/>
                    <a:pt x="2064" y="955"/>
                  </a:cubicBezTo>
                  <a:cubicBezTo>
                    <a:pt x="2057" y="955"/>
                    <a:pt x="2050" y="953"/>
                    <a:pt x="2045" y="948"/>
                  </a:cubicBezTo>
                  <a:cubicBezTo>
                    <a:pt x="2021" y="936"/>
                    <a:pt x="2027" y="893"/>
                    <a:pt x="2051" y="856"/>
                  </a:cubicBezTo>
                  <a:cubicBezTo>
                    <a:pt x="2074" y="828"/>
                    <a:pt x="2101" y="814"/>
                    <a:pt x="2120" y="814"/>
                  </a:cubicBezTo>
                  <a:close/>
                  <a:moveTo>
                    <a:pt x="1943" y="781"/>
                  </a:moveTo>
                  <a:cubicBezTo>
                    <a:pt x="1956" y="781"/>
                    <a:pt x="1968" y="785"/>
                    <a:pt x="1978" y="794"/>
                  </a:cubicBezTo>
                  <a:cubicBezTo>
                    <a:pt x="2014" y="819"/>
                    <a:pt x="2002" y="886"/>
                    <a:pt x="1953" y="936"/>
                  </a:cubicBezTo>
                  <a:cubicBezTo>
                    <a:pt x="1923" y="974"/>
                    <a:pt x="1884" y="998"/>
                    <a:pt x="1852" y="998"/>
                  </a:cubicBezTo>
                  <a:cubicBezTo>
                    <a:pt x="1839" y="998"/>
                    <a:pt x="1827" y="994"/>
                    <a:pt x="1818" y="985"/>
                  </a:cubicBezTo>
                  <a:cubicBezTo>
                    <a:pt x="1781" y="960"/>
                    <a:pt x="1793" y="893"/>
                    <a:pt x="1842" y="837"/>
                  </a:cubicBezTo>
                  <a:cubicBezTo>
                    <a:pt x="1872" y="803"/>
                    <a:pt x="1911" y="781"/>
                    <a:pt x="1943" y="781"/>
                  </a:cubicBezTo>
                  <a:close/>
                  <a:moveTo>
                    <a:pt x="1995" y="992"/>
                  </a:moveTo>
                  <a:cubicBezTo>
                    <a:pt x="2000" y="992"/>
                    <a:pt x="2005" y="994"/>
                    <a:pt x="2008" y="997"/>
                  </a:cubicBezTo>
                  <a:cubicBezTo>
                    <a:pt x="2027" y="1009"/>
                    <a:pt x="2021" y="1040"/>
                    <a:pt x="2002" y="1065"/>
                  </a:cubicBezTo>
                  <a:cubicBezTo>
                    <a:pt x="1989" y="1083"/>
                    <a:pt x="1972" y="1094"/>
                    <a:pt x="1957" y="1094"/>
                  </a:cubicBezTo>
                  <a:cubicBezTo>
                    <a:pt x="1951" y="1094"/>
                    <a:pt x="1946" y="1093"/>
                    <a:pt x="1941" y="1089"/>
                  </a:cubicBezTo>
                  <a:cubicBezTo>
                    <a:pt x="1928" y="1077"/>
                    <a:pt x="1928" y="1052"/>
                    <a:pt x="1947" y="1022"/>
                  </a:cubicBezTo>
                  <a:cubicBezTo>
                    <a:pt x="1960" y="1004"/>
                    <a:pt x="1980" y="992"/>
                    <a:pt x="1995" y="992"/>
                  </a:cubicBezTo>
                  <a:close/>
                  <a:moveTo>
                    <a:pt x="1753" y="1"/>
                  </a:moveTo>
                  <a:cubicBezTo>
                    <a:pt x="1296" y="1"/>
                    <a:pt x="871" y="676"/>
                    <a:pt x="847" y="1028"/>
                  </a:cubicBezTo>
                  <a:cubicBezTo>
                    <a:pt x="509" y="1034"/>
                    <a:pt x="411" y="1145"/>
                    <a:pt x="411" y="1206"/>
                  </a:cubicBezTo>
                  <a:cubicBezTo>
                    <a:pt x="411" y="1289"/>
                    <a:pt x="520" y="1337"/>
                    <a:pt x="672" y="1337"/>
                  </a:cubicBezTo>
                  <a:cubicBezTo>
                    <a:pt x="689" y="1337"/>
                    <a:pt x="706" y="1336"/>
                    <a:pt x="724" y="1335"/>
                  </a:cubicBezTo>
                  <a:lnTo>
                    <a:pt x="724" y="1335"/>
                  </a:lnTo>
                  <a:cubicBezTo>
                    <a:pt x="712" y="1353"/>
                    <a:pt x="706" y="1372"/>
                    <a:pt x="700" y="1390"/>
                  </a:cubicBezTo>
                  <a:cubicBezTo>
                    <a:pt x="571" y="1507"/>
                    <a:pt x="442" y="1624"/>
                    <a:pt x="417" y="1648"/>
                  </a:cubicBezTo>
                  <a:cubicBezTo>
                    <a:pt x="411" y="1655"/>
                    <a:pt x="400" y="1657"/>
                    <a:pt x="386" y="1657"/>
                  </a:cubicBezTo>
                  <a:cubicBezTo>
                    <a:pt x="337" y="1657"/>
                    <a:pt x="252" y="1627"/>
                    <a:pt x="179" y="1627"/>
                  </a:cubicBezTo>
                  <a:cubicBezTo>
                    <a:pt x="135" y="1627"/>
                    <a:pt x="97" y="1638"/>
                    <a:pt x="73" y="1673"/>
                  </a:cubicBezTo>
                  <a:cubicBezTo>
                    <a:pt x="1" y="1781"/>
                    <a:pt x="154" y="1949"/>
                    <a:pt x="311" y="1949"/>
                  </a:cubicBezTo>
                  <a:cubicBezTo>
                    <a:pt x="313" y="1949"/>
                    <a:pt x="316" y="1949"/>
                    <a:pt x="319" y="1949"/>
                  </a:cubicBezTo>
                  <a:cubicBezTo>
                    <a:pt x="324" y="2067"/>
                    <a:pt x="435" y="2201"/>
                    <a:pt x="546" y="2201"/>
                  </a:cubicBezTo>
                  <a:cubicBezTo>
                    <a:pt x="569" y="2201"/>
                    <a:pt x="592" y="2195"/>
                    <a:pt x="614" y="2183"/>
                  </a:cubicBezTo>
                  <a:cubicBezTo>
                    <a:pt x="743" y="2103"/>
                    <a:pt x="589" y="1931"/>
                    <a:pt x="614" y="1863"/>
                  </a:cubicBezTo>
                  <a:cubicBezTo>
                    <a:pt x="632" y="1826"/>
                    <a:pt x="767" y="1697"/>
                    <a:pt x="896" y="1587"/>
                  </a:cubicBezTo>
                  <a:cubicBezTo>
                    <a:pt x="915" y="1587"/>
                    <a:pt x="933" y="1575"/>
                    <a:pt x="958" y="1562"/>
                  </a:cubicBezTo>
                  <a:lnTo>
                    <a:pt x="958" y="1562"/>
                  </a:lnTo>
                  <a:cubicBezTo>
                    <a:pt x="921" y="1648"/>
                    <a:pt x="970" y="1820"/>
                    <a:pt x="1068" y="1820"/>
                  </a:cubicBezTo>
                  <a:cubicBezTo>
                    <a:pt x="1179" y="1820"/>
                    <a:pt x="1240" y="1673"/>
                    <a:pt x="1253" y="1476"/>
                  </a:cubicBezTo>
                  <a:cubicBezTo>
                    <a:pt x="1750" y="1446"/>
                    <a:pt x="2752" y="893"/>
                    <a:pt x="2174" y="223"/>
                  </a:cubicBezTo>
                  <a:cubicBezTo>
                    <a:pt x="2038" y="65"/>
                    <a:pt x="1894" y="1"/>
                    <a:pt x="1753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2"/>
            <p:cNvSpPr/>
            <p:nvPr/>
          </p:nvSpPr>
          <p:spPr>
            <a:xfrm>
              <a:off x="2761839" y="2165147"/>
              <a:ext cx="288454" cy="140851"/>
            </a:xfrm>
            <a:custGeom>
              <a:avLst/>
              <a:gdLst/>
              <a:ahLst/>
              <a:cxnLst/>
              <a:rect l="l" t="t" r="r" b="b"/>
              <a:pathLst>
                <a:path w="2777" h="1356" extrusionOk="0">
                  <a:moveTo>
                    <a:pt x="2262" y="971"/>
                  </a:moveTo>
                  <a:cubicBezTo>
                    <a:pt x="2297" y="971"/>
                    <a:pt x="2325" y="984"/>
                    <a:pt x="2329" y="1010"/>
                  </a:cubicBezTo>
                  <a:cubicBezTo>
                    <a:pt x="2341" y="1040"/>
                    <a:pt x="2304" y="1077"/>
                    <a:pt x="2249" y="1096"/>
                  </a:cubicBezTo>
                  <a:cubicBezTo>
                    <a:pt x="2232" y="1101"/>
                    <a:pt x="2215" y="1104"/>
                    <a:pt x="2200" y="1104"/>
                  </a:cubicBezTo>
                  <a:cubicBezTo>
                    <a:pt x="2167" y="1104"/>
                    <a:pt x="2141" y="1091"/>
                    <a:pt x="2132" y="1065"/>
                  </a:cubicBezTo>
                  <a:cubicBezTo>
                    <a:pt x="2126" y="1034"/>
                    <a:pt x="2163" y="991"/>
                    <a:pt x="2212" y="979"/>
                  </a:cubicBezTo>
                  <a:cubicBezTo>
                    <a:pt x="2229" y="973"/>
                    <a:pt x="2247" y="971"/>
                    <a:pt x="2262" y="971"/>
                  </a:cubicBezTo>
                  <a:close/>
                  <a:moveTo>
                    <a:pt x="1925" y="966"/>
                  </a:moveTo>
                  <a:cubicBezTo>
                    <a:pt x="1930" y="966"/>
                    <a:pt x="1936" y="966"/>
                    <a:pt x="1942" y="967"/>
                  </a:cubicBezTo>
                  <a:cubicBezTo>
                    <a:pt x="2010" y="973"/>
                    <a:pt x="2065" y="1010"/>
                    <a:pt x="2059" y="1053"/>
                  </a:cubicBezTo>
                  <a:cubicBezTo>
                    <a:pt x="2059" y="1092"/>
                    <a:pt x="2007" y="1121"/>
                    <a:pt x="1947" y="1121"/>
                  </a:cubicBezTo>
                  <a:cubicBezTo>
                    <a:pt x="1941" y="1121"/>
                    <a:pt x="1935" y="1121"/>
                    <a:pt x="1930" y="1120"/>
                  </a:cubicBezTo>
                  <a:cubicBezTo>
                    <a:pt x="1856" y="1108"/>
                    <a:pt x="1807" y="1071"/>
                    <a:pt x="1807" y="1028"/>
                  </a:cubicBezTo>
                  <a:cubicBezTo>
                    <a:pt x="1812" y="995"/>
                    <a:pt x="1864" y="966"/>
                    <a:pt x="1925" y="966"/>
                  </a:cubicBezTo>
                  <a:close/>
                  <a:moveTo>
                    <a:pt x="1842" y="1162"/>
                  </a:moveTo>
                  <a:cubicBezTo>
                    <a:pt x="1846" y="1162"/>
                    <a:pt x="1851" y="1163"/>
                    <a:pt x="1856" y="1163"/>
                  </a:cubicBezTo>
                  <a:cubicBezTo>
                    <a:pt x="1887" y="1163"/>
                    <a:pt x="1911" y="1176"/>
                    <a:pt x="1911" y="1194"/>
                  </a:cubicBezTo>
                  <a:cubicBezTo>
                    <a:pt x="1911" y="1213"/>
                    <a:pt x="1881" y="1231"/>
                    <a:pt x="1850" y="1231"/>
                  </a:cubicBezTo>
                  <a:cubicBezTo>
                    <a:pt x="1819" y="1231"/>
                    <a:pt x="1795" y="1213"/>
                    <a:pt x="1795" y="1194"/>
                  </a:cubicBezTo>
                  <a:cubicBezTo>
                    <a:pt x="1795" y="1178"/>
                    <a:pt x="1813" y="1162"/>
                    <a:pt x="1842" y="1162"/>
                  </a:cubicBezTo>
                  <a:close/>
                  <a:moveTo>
                    <a:pt x="2039" y="1150"/>
                  </a:moveTo>
                  <a:cubicBezTo>
                    <a:pt x="2044" y="1150"/>
                    <a:pt x="2048" y="1150"/>
                    <a:pt x="2053" y="1151"/>
                  </a:cubicBezTo>
                  <a:cubicBezTo>
                    <a:pt x="2096" y="1151"/>
                    <a:pt x="2132" y="1170"/>
                    <a:pt x="2132" y="1200"/>
                  </a:cubicBezTo>
                  <a:cubicBezTo>
                    <a:pt x="2132" y="1225"/>
                    <a:pt x="2096" y="1243"/>
                    <a:pt x="2053" y="1243"/>
                  </a:cubicBezTo>
                  <a:cubicBezTo>
                    <a:pt x="2003" y="1243"/>
                    <a:pt x="1973" y="1219"/>
                    <a:pt x="1973" y="1194"/>
                  </a:cubicBezTo>
                  <a:cubicBezTo>
                    <a:pt x="1973" y="1172"/>
                    <a:pt x="2002" y="1150"/>
                    <a:pt x="2039" y="1150"/>
                  </a:cubicBezTo>
                  <a:close/>
                  <a:moveTo>
                    <a:pt x="2237" y="1194"/>
                  </a:moveTo>
                  <a:cubicBezTo>
                    <a:pt x="2268" y="1194"/>
                    <a:pt x="2292" y="1213"/>
                    <a:pt x="2292" y="1231"/>
                  </a:cubicBezTo>
                  <a:cubicBezTo>
                    <a:pt x="2292" y="1249"/>
                    <a:pt x="2268" y="1262"/>
                    <a:pt x="2237" y="1262"/>
                  </a:cubicBezTo>
                  <a:cubicBezTo>
                    <a:pt x="2206" y="1262"/>
                    <a:pt x="2182" y="1249"/>
                    <a:pt x="2182" y="1225"/>
                  </a:cubicBezTo>
                  <a:cubicBezTo>
                    <a:pt x="2182" y="1206"/>
                    <a:pt x="2206" y="1194"/>
                    <a:pt x="2237" y="1194"/>
                  </a:cubicBezTo>
                  <a:close/>
                  <a:moveTo>
                    <a:pt x="867" y="0"/>
                  </a:moveTo>
                  <a:cubicBezTo>
                    <a:pt x="846" y="0"/>
                    <a:pt x="829" y="6"/>
                    <a:pt x="818" y="15"/>
                  </a:cubicBezTo>
                  <a:cubicBezTo>
                    <a:pt x="738" y="70"/>
                    <a:pt x="781" y="205"/>
                    <a:pt x="891" y="346"/>
                  </a:cubicBezTo>
                  <a:cubicBezTo>
                    <a:pt x="873" y="346"/>
                    <a:pt x="848" y="346"/>
                    <a:pt x="830" y="352"/>
                  </a:cubicBezTo>
                  <a:cubicBezTo>
                    <a:pt x="664" y="316"/>
                    <a:pt x="492" y="279"/>
                    <a:pt x="461" y="273"/>
                  </a:cubicBezTo>
                  <a:cubicBezTo>
                    <a:pt x="400" y="260"/>
                    <a:pt x="369" y="8"/>
                    <a:pt x="240" y="8"/>
                  </a:cubicBezTo>
                  <a:cubicBezTo>
                    <a:pt x="105" y="15"/>
                    <a:pt x="56" y="242"/>
                    <a:pt x="154" y="371"/>
                  </a:cubicBezTo>
                  <a:cubicBezTo>
                    <a:pt x="44" y="457"/>
                    <a:pt x="1" y="678"/>
                    <a:pt x="136" y="739"/>
                  </a:cubicBezTo>
                  <a:cubicBezTo>
                    <a:pt x="154" y="748"/>
                    <a:pt x="170" y="752"/>
                    <a:pt x="185" y="752"/>
                  </a:cubicBezTo>
                  <a:cubicBezTo>
                    <a:pt x="291" y="752"/>
                    <a:pt x="341" y="571"/>
                    <a:pt x="400" y="555"/>
                  </a:cubicBezTo>
                  <a:cubicBezTo>
                    <a:pt x="402" y="555"/>
                    <a:pt x="405" y="555"/>
                    <a:pt x="409" y="555"/>
                  </a:cubicBezTo>
                  <a:cubicBezTo>
                    <a:pt x="461" y="555"/>
                    <a:pt x="631" y="594"/>
                    <a:pt x="781" y="629"/>
                  </a:cubicBezTo>
                  <a:cubicBezTo>
                    <a:pt x="799" y="641"/>
                    <a:pt x="818" y="653"/>
                    <a:pt x="836" y="666"/>
                  </a:cubicBezTo>
                  <a:cubicBezTo>
                    <a:pt x="750" y="684"/>
                    <a:pt x="640" y="825"/>
                    <a:pt x="695" y="905"/>
                  </a:cubicBezTo>
                  <a:cubicBezTo>
                    <a:pt x="719" y="942"/>
                    <a:pt x="759" y="958"/>
                    <a:pt x="808" y="958"/>
                  </a:cubicBezTo>
                  <a:cubicBezTo>
                    <a:pt x="883" y="958"/>
                    <a:pt x="981" y="919"/>
                    <a:pt x="1082" y="856"/>
                  </a:cubicBezTo>
                  <a:cubicBezTo>
                    <a:pt x="1268" y="1086"/>
                    <a:pt x="1708" y="1355"/>
                    <a:pt x="2078" y="1355"/>
                  </a:cubicBezTo>
                  <a:cubicBezTo>
                    <a:pt x="2331" y="1355"/>
                    <a:pt x="2551" y="1230"/>
                    <a:pt x="2636" y="881"/>
                  </a:cubicBezTo>
                  <a:cubicBezTo>
                    <a:pt x="2777" y="323"/>
                    <a:pt x="2295" y="129"/>
                    <a:pt x="1833" y="129"/>
                  </a:cubicBezTo>
                  <a:cubicBezTo>
                    <a:pt x="1588" y="129"/>
                    <a:pt x="1349" y="183"/>
                    <a:pt x="1211" y="266"/>
                  </a:cubicBezTo>
                  <a:cubicBezTo>
                    <a:pt x="1056" y="60"/>
                    <a:pt x="937" y="0"/>
                    <a:pt x="867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2"/>
            <p:cNvSpPr/>
            <p:nvPr/>
          </p:nvSpPr>
          <p:spPr>
            <a:xfrm>
              <a:off x="2339381" y="2169718"/>
              <a:ext cx="250852" cy="195592"/>
            </a:xfrm>
            <a:custGeom>
              <a:avLst/>
              <a:gdLst/>
              <a:ahLst/>
              <a:cxnLst/>
              <a:rect l="l" t="t" r="r" b="b"/>
              <a:pathLst>
                <a:path w="2415" h="1883" extrusionOk="0">
                  <a:moveTo>
                    <a:pt x="1359" y="246"/>
                  </a:moveTo>
                  <a:cubicBezTo>
                    <a:pt x="1638" y="246"/>
                    <a:pt x="1796" y="590"/>
                    <a:pt x="1407" y="738"/>
                  </a:cubicBezTo>
                  <a:cubicBezTo>
                    <a:pt x="1324" y="769"/>
                    <a:pt x="1255" y="783"/>
                    <a:pt x="1199" y="783"/>
                  </a:cubicBezTo>
                  <a:cubicBezTo>
                    <a:pt x="921" y="783"/>
                    <a:pt x="958" y="457"/>
                    <a:pt x="1106" y="339"/>
                  </a:cubicBezTo>
                  <a:cubicBezTo>
                    <a:pt x="1194" y="273"/>
                    <a:pt x="1281" y="246"/>
                    <a:pt x="1359" y="246"/>
                  </a:cubicBezTo>
                  <a:close/>
                  <a:moveTo>
                    <a:pt x="1249" y="0"/>
                  </a:moveTo>
                  <a:cubicBezTo>
                    <a:pt x="1047" y="0"/>
                    <a:pt x="825" y="26"/>
                    <a:pt x="584" y="69"/>
                  </a:cubicBezTo>
                  <a:cubicBezTo>
                    <a:pt x="130" y="149"/>
                    <a:pt x="1" y="689"/>
                    <a:pt x="443" y="867"/>
                  </a:cubicBezTo>
                  <a:cubicBezTo>
                    <a:pt x="879" y="1046"/>
                    <a:pt x="873" y="1439"/>
                    <a:pt x="1082" y="1728"/>
                  </a:cubicBezTo>
                  <a:cubicBezTo>
                    <a:pt x="1158" y="1831"/>
                    <a:pt x="1283" y="1882"/>
                    <a:pt x="1411" y="1882"/>
                  </a:cubicBezTo>
                  <a:cubicBezTo>
                    <a:pt x="1635" y="1882"/>
                    <a:pt x="1871" y="1726"/>
                    <a:pt x="1887" y="1414"/>
                  </a:cubicBezTo>
                  <a:cubicBezTo>
                    <a:pt x="1905" y="929"/>
                    <a:pt x="1991" y="941"/>
                    <a:pt x="2188" y="794"/>
                  </a:cubicBezTo>
                  <a:cubicBezTo>
                    <a:pt x="2384" y="652"/>
                    <a:pt x="2415" y="480"/>
                    <a:pt x="2083" y="241"/>
                  </a:cubicBezTo>
                  <a:cubicBezTo>
                    <a:pt x="1849" y="67"/>
                    <a:pt x="1573" y="0"/>
                    <a:pt x="124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2"/>
            <p:cNvSpPr/>
            <p:nvPr/>
          </p:nvSpPr>
          <p:spPr>
            <a:xfrm>
              <a:off x="2441698" y="2200257"/>
              <a:ext cx="76035" cy="45808"/>
            </a:xfrm>
            <a:custGeom>
              <a:avLst/>
              <a:gdLst/>
              <a:ahLst/>
              <a:cxnLst/>
              <a:rect l="l" t="t" r="r" b="b"/>
              <a:pathLst>
                <a:path w="732" h="441" extrusionOk="0">
                  <a:moveTo>
                    <a:pt x="366" y="0"/>
                  </a:moveTo>
                  <a:cubicBezTo>
                    <a:pt x="301" y="0"/>
                    <a:pt x="229" y="22"/>
                    <a:pt x="158" y="76"/>
                  </a:cubicBezTo>
                  <a:cubicBezTo>
                    <a:pt x="31" y="172"/>
                    <a:pt x="1" y="441"/>
                    <a:pt x="230" y="441"/>
                  </a:cubicBezTo>
                  <a:cubicBezTo>
                    <a:pt x="278" y="441"/>
                    <a:pt x="338" y="429"/>
                    <a:pt x="410" y="401"/>
                  </a:cubicBezTo>
                  <a:cubicBezTo>
                    <a:pt x="732" y="281"/>
                    <a:pt x="596" y="0"/>
                    <a:pt x="366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2"/>
            <p:cNvSpPr/>
            <p:nvPr/>
          </p:nvSpPr>
          <p:spPr>
            <a:xfrm>
              <a:off x="2877451" y="2322309"/>
              <a:ext cx="254591" cy="245866"/>
            </a:xfrm>
            <a:custGeom>
              <a:avLst/>
              <a:gdLst/>
              <a:ahLst/>
              <a:cxnLst/>
              <a:rect l="l" t="t" r="r" b="b"/>
              <a:pathLst>
                <a:path w="2451" h="2367" extrusionOk="0">
                  <a:moveTo>
                    <a:pt x="1319" y="597"/>
                  </a:moveTo>
                  <a:cubicBezTo>
                    <a:pt x="1778" y="597"/>
                    <a:pt x="1870" y="1170"/>
                    <a:pt x="1414" y="1170"/>
                  </a:cubicBezTo>
                  <a:cubicBezTo>
                    <a:pt x="1383" y="1170"/>
                    <a:pt x="1350" y="1167"/>
                    <a:pt x="1314" y="1162"/>
                  </a:cubicBezTo>
                  <a:cubicBezTo>
                    <a:pt x="712" y="1063"/>
                    <a:pt x="983" y="633"/>
                    <a:pt x="1241" y="603"/>
                  </a:cubicBezTo>
                  <a:cubicBezTo>
                    <a:pt x="1268" y="599"/>
                    <a:pt x="1294" y="597"/>
                    <a:pt x="1319" y="597"/>
                  </a:cubicBezTo>
                  <a:close/>
                  <a:moveTo>
                    <a:pt x="663" y="0"/>
                  </a:moveTo>
                  <a:cubicBezTo>
                    <a:pt x="269" y="0"/>
                    <a:pt x="1" y="383"/>
                    <a:pt x="288" y="744"/>
                  </a:cubicBezTo>
                  <a:cubicBezTo>
                    <a:pt x="620" y="1168"/>
                    <a:pt x="387" y="1549"/>
                    <a:pt x="436" y="1948"/>
                  </a:cubicBezTo>
                  <a:cubicBezTo>
                    <a:pt x="462" y="2191"/>
                    <a:pt x="697" y="2366"/>
                    <a:pt x="946" y="2366"/>
                  </a:cubicBezTo>
                  <a:cubicBezTo>
                    <a:pt x="1111" y="2366"/>
                    <a:pt x="1282" y="2288"/>
                    <a:pt x="1400" y="2102"/>
                  </a:cubicBezTo>
                  <a:cubicBezTo>
                    <a:pt x="1695" y="1629"/>
                    <a:pt x="1775" y="1690"/>
                    <a:pt x="2052" y="1659"/>
                  </a:cubicBezTo>
                  <a:cubicBezTo>
                    <a:pt x="2322" y="1629"/>
                    <a:pt x="2451" y="1475"/>
                    <a:pt x="2260" y="1051"/>
                  </a:cubicBezTo>
                  <a:cubicBezTo>
                    <a:pt x="2039" y="560"/>
                    <a:pt x="1560" y="277"/>
                    <a:pt x="878" y="37"/>
                  </a:cubicBezTo>
                  <a:cubicBezTo>
                    <a:pt x="804" y="12"/>
                    <a:pt x="731" y="0"/>
                    <a:pt x="663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2"/>
            <p:cNvSpPr/>
            <p:nvPr/>
          </p:nvSpPr>
          <p:spPr>
            <a:xfrm>
              <a:off x="2962836" y="2389515"/>
              <a:ext cx="99925" cy="49132"/>
            </a:xfrm>
            <a:custGeom>
              <a:avLst/>
              <a:gdLst/>
              <a:ahLst/>
              <a:cxnLst/>
              <a:rect l="l" t="t" r="r" b="b"/>
              <a:pathLst>
                <a:path w="962" h="473" extrusionOk="0">
                  <a:moveTo>
                    <a:pt x="502" y="0"/>
                  </a:moveTo>
                  <a:cubicBezTo>
                    <a:pt x="481" y="0"/>
                    <a:pt x="459" y="2"/>
                    <a:pt x="437" y="5"/>
                  </a:cubicBezTo>
                  <a:cubicBezTo>
                    <a:pt x="222" y="29"/>
                    <a:pt x="1" y="386"/>
                    <a:pt x="498" y="466"/>
                  </a:cubicBezTo>
                  <a:cubicBezTo>
                    <a:pt x="529" y="471"/>
                    <a:pt x="558" y="473"/>
                    <a:pt x="585" y="473"/>
                  </a:cubicBezTo>
                  <a:cubicBezTo>
                    <a:pt x="962" y="473"/>
                    <a:pt x="879" y="0"/>
                    <a:pt x="502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2"/>
            <p:cNvSpPr/>
            <p:nvPr/>
          </p:nvSpPr>
          <p:spPr>
            <a:xfrm>
              <a:off x="3276434" y="2385984"/>
              <a:ext cx="153004" cy="157159"/>
            </a:xfrm>
            <a:custGeom>
              <a:avLst/>
              <a:gdLst/>
              <a:ahLst/>
              <a:cxnLst/>
              <a:rect l="l" t="t" r="r" b="b"/>
              <a:pathLst>
                <a:path w="1473" h="1513" extrusionOk="0">
                  <a:moveTo>
                    <a:pt x="964" y="580"/>
                  </a:moveTo>
                  <a:cubicBezTo>
                    <a:pt x="1012" y="580"/>
                    <a:pt x="1062" y="595"/>
                    <a:pt x="1098" y="622"/>
                  </a:cubicBezTo>
                  <a:cubicBezTo>
                    <a:pt x="1303" y="779"/>
                    <a:pt x="1217" y="1019"/>
                    <a:pt x="1070" y="1019"/>
                  </a:cubicBezTo>
                  <a:cubicBezTo>
                    <a:pt x="1014" y="1019"/>
                    <a:pt x="950" y="985"/>
                    <a:pt x="889" y="899"/>
                  </a:cubicBezTo>
                  <a:cubicBezTo>
                    <a:pt x="725" y="677"/>
                    <a:pt x="839" y="580"/>
                    <a:pt x="964" y="580"/>
                  </a:cubicBezTo>
                  <a:close/>
                  <a:moveTo>
                    <a:pt x="879" y="0"/>
                  </a:moveTo>
                  <a:cubicBezTo>
                    <a:pt x="750" y="0"/>
                    <a:pt x="632" y="88"/>
                    <a:pt x="613" y="266"/>
                  </a:cubicBezTo>
                  <a:cubicBezTo>
                    <a:pt x="570" y="598"/>
                    <a:pt x="299" y="665"/>
                    <a:pt x="146" y="862"/>
                  </a:cubicBezTo>
                  <a:cubicBezTo>
                    <a:pt x="0" y="1047"/>
                    <a:pt x="140" y="1369"/>
                    <a:pt x="422" y="1369"/>
                  </a:cubicBezTo>
                  <a:cubicBezTo>
                    <a:pt x="449" y="1369"/>
                    <a:pt x="478" y="1366"/>
                    <a:pt x="508" y="1360"/>
                  </a:cubicBezTo>
                  <a:cubicBezTo>
                    <a:pt x="615" y="1334"/>
                    <a:pt x="689" y="1323"/>
                    <a:pt x="745" y="1323"/>
                  </a:cubicBezTo>
                  <a:cubicBezTo>
                    <a:pt x="866" y="1323"/>
                    <a:pt x="901" y="1376"/>
                    <a:pt x="994" y="1452"/>
                  </a:cubicBezTo>
                  <a:cubicBezTo>
                    <a:pt x="1043" y="1490"/>
                    <a:pt x="1091" y="1513"/>
                    <a:pt x="1137" y="1513"/>
                  </a:cubicBezTo>
                  <a:cubicBezTo>
                    <a:pt x="1216" y="1513"/>
                    <a:pt x="1290" y="1445"/>
                    <a:pt x="1356" y="1274"/>
                  </a:cubicBezTo>
                  <a:cubicBezTo>
                    <a:pt x="1473" y="954"/>
                    <a:pt x="1387" y="616"/>
                    <a:pt x="1190" y="211"/>
                  </a:cubicBezTo>
                  <a:cubicBezTo>
                    <a:pt x="1120" y="71"/>
                    <a:pt x="996" y="0"/>
                    <a:pt x="879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2"/>
            <p:cNvSpPr/>
            <p:nvPr/>
          </p:nvSpPr>
          <p:spPr>
            <a:xfrm>
              <a:off x="3356833" y="2449970"/>
              <a:ext cx="50170" cy="38017"/>
            </a:xfrm>
            <a:custGeom>
              <a:avLst/>
              <a:gdLst/>
              <a:ahLst/>
              <a:cxnLst/>
              <a:rect l="l" t="t" r="r" b="b"/>
              <a:pathLst>
                <a:path w="483" h="366" extrusionOk="0">
                  <a:moveTo>
                    <a:pt x="201" y="1"/>
                  </a:moveTo>
                  <a:cubicBezTo>
                    <a:pt x="98" y="1"/>
                    <a:pt x="1" y="84"/>
                    <a:pt x="134" y="271"/>
                  </a:cubicBezTo>
                  <a:cubicBezTo>
                    <a:pt x="185" y="339"/>
                    <a:pt x="239" y="366"/>
                    <a:pt x="285" y="366"/>
                  </a:cubicBezTo>
                  <a:cubicBezTo>
                    <a:pt x="410" y="366"/>
                    <a:pt x="482" y="167"/>
                    <a:pt x="312" y="37"/>
                  </a:cubicBezTo>
                  <a:cubicBezTo>
                    <a:pt x="283" y="13"/>
                    <a:pt x="242" y="1"/>
                    <a:pt x="201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2"/>
            <p:cNvSpPr/>
            <p:nvPr/>
          </p:nvSpPr>
          <p:spPr>
            <a:xfrm>
              <a:off x="2670429" y="2715888"/>
              <a:ext cx="224261" cy="229870"/>
            </a:xfrm>
            <a:custGeom>
              <a:avLst/>
              <a:gdLst/>
              <a:ahLst/>
              <a:cxnLst/>
              <a:rect l="l" t="t" r="r" b="b"/>
              <a:pathLst>
                <a:path w="2159" h="2213" extrusionOk="0">
                  <a:moveTo>
                    <a:pt x="1364" y="841"/>
                  </a:moveTo>
                  <a:cubicBezTo>
                    <a:pt x="1410" y="841"/>
                    <a:pt x="1456" y="850"/>
                    <a:pt x="1495" y="868"/>
                  </a:cubicBezTo>
                  <a:cubicBezTo>
                    <a:pt x="1873" y="1050"/>
                    <a:pt x="1782" y="1481"/>
                    <a:pt x="1520" y="1481"/>
                  </a:cubicBezTo>
                  <a:cubicBezTo>
                    <a:pt x="1445" y="1481"/>
                    <a:pt x="1357" y="1446"/>
                    <a:pt x="1262" y="1360"/>
                  </a:cubicBezTo>
                  <a:cubicBezTo>
                    <a:pt x="907" y="1036"/>
                    <a:pt x="1145" y="841"/>
                    <a:pt x="1364" y="841"/>
                  </a:cubicBezTo>
                  <a:close/>
                  <a:moveTo>
                    <a:pt x="1062" y="1"/>
                  </a:moveTo>
                  <a:cubicBezTo>
                    <a:pt x="828" y="1"/>
                    <a:pt x="623" y="177"/>
                    <a:pt x="653" y="487"/>
                  </a:cubicBezTo>
                  <a:cubicBezTo>
                    <a:pt x="702" y="1004"/>
                    <a:pt x="315" y="1188"/>
                    <a:pt x="143" y="1532"/>
                  </a:cubicBezTo>
                  <a:cubicBezTo>
                    <a:pt x="1" y="1817"/>
                    <a:pt x="243" y="2213"/>
                    <a:pt x="607" y="2213"/>
                  </a:cubicBezTo>
                  <a:cubicBezTo>
                    <a:pt x="681" y="2213"/>
                    <a:pt x="761" y="2196"/>
                    <a:pt x="844" y="2158"/>
                  </a:cubicBezTo>
                  <a:cubicBezTo>
                    <a:pt x="1060" y="2059"/>
                    <a:pt x="1187" y="2021"/>
                    <a:pt x="1281" y="2021"/>
                  </a:cubicBezTo>
                  <a:cubicBezTo>
                    <a:pt x="1396" y="2021"/>
                    <a:pt x="1465" y="2076"/>
                    <a:pt x="1593" y="2140"/>
                  </a:cubicBezTo>
                  <a:cubicBezTo>
                    <a:pt x="1661" y="2176"/>
                    <a:pt x="1724" y="2196"/>
                    <a:pt x="1782" y="2196"/>
                  </a:cubicBezTo>
                  <a:cubicBezTo>
                    <a:pt x="1924" y="2196"/>
                    <a:pt x="2031" y="2075"/>
                    <a:pt x="2079" y="1765"/>
                  </a:cubicBezTo>
                  <a:cubicBezTo>
                    <a:pt x="2158" y="1255"/>
                    <a:pt x="1919" y="776"/>
                    <a:pt x="1495" y="229"/>
                  </a:cubicBezTo>
                  <a:cubicBezTo>
                    <a:pt x="1375" y="73"/>
                    <a:pt x="1213" y="1"/>
                    <a:pt x="1062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2"/>
            <p:cNvSpPr/>
            <p:nvPr/>
          </p:nvSpPr>
          <p:spPr>
            <a:xfrm>
              <a:off x="2774096" y="2808752"/>
              <a:ext cx="83098" cy="55260"/>
            </a:xfrm>
            <a:custGeom>
              <a:avLst/>
              <a:gdLst/>
              <a:ahLst/>
              <a:cxnLst/>
              <a:rect l="l" t="t" r="r" b="b"/>
              <a:pathLst>
                <a:path w="800" h="532" extrusionOk="0">
                  <a:moveTo>
                    <a:pt x="375" y="1"/>
                  </a:moveTo>
                  <a:cubicBezTo>
                    <a:pt x="195" y="1"/>
                    <a:pt x="1" y="161"/>
                    <a:pt x="294" y="429"/>
                  </a:cubicBezTo>
                  <a:cubicBezTo>
                    <a:pt x="374" y="502"/>
                    <a:pt x="448" y="532"/>
                    <a:pt x="510" y="532"/>
                  </a:cubicBezTo>
                  <a:cubicBezTo>
                    <a:pt x="726" y="532"/>
                    <a:pt x="799" y="176"/>
                    <a:pt x="485" y="23"/>
                  </a:cubicBezTo>
                  <a:cubicBezTo>
                    <a:pt x="452" y="8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2"/>
            <p:cNvSpPr/>
            <p:nvPr/>
          </p:nvSpPr>
          <p:spPr>
            <a:xfrm>
              <a:off x="2553155" y="2178131"/>
              <a:ext cx="205564" cy="267472"/>
            </a:xfrm>
            <a:custGeom>
              <a:avLst/>
              <a:gdLst/>
              <a:ahLst/>
              <a:cxnLst/>
              <a:rect l="l" t="t" r="r" b="b"/>
              <a:pathLst>
                <a:path w="1979" h="2575" extrusionOk="0">
                  <a:moveTo>
                    <a:pt x="1120" y="280"/>
                  </a:moveTo>
                  <a:cubicBezTo>
                    <a:pt x="1130" y="280"/>
                    <a:pt x="1140" y="283"/>
                    <a:pt x="1150" y="289"/>
                  </a:cubicBezTo>
                  <a:cubicBezTo>
                    <a:pt x="1180" y="301"/>
                    <a:pt x="1193" y="338"/>
                    <a:pt x="1174" y="369"/>
                  </a:cubicBezTo>
                  <a:cubicBezTo>
                    <a:pt x="1166" y="390"/>
                    <a:pt x="1146" y="402"/>
                    <a:pt x="1125" y="402"/>
                  </a:cubicBezTo>
                  <a:cubicBezTo>
                    <a:pt x="1115" y="402"/>
                    <a:pt x="1104" y="399"/>
                    <a:pt x="1094" y="393"/>
                  </a:cubicBezTo>
                  <a:cubicBezTo>
                    <a:pt x="1070" y="381"/>
                    <a:pt x="1057" y="344"/>
                    <a:pt x="1070" y="313"/>
                  </a:cubicBezTo>
                  <a:cubicBezTo>
                    <a:pt x="1082" y="293"/>
                    <a:pt x="1100" y="280"/>
                    <a:pt x="1120" y="280"/>
                  </a:cubicBezTo>
                  <a:close/>
                  <a:moveTo>
                    <a:pt x="824" y="639"/>
                  </a:moveTo>
                  <a:cubicBezTo>
                    <a:pt x="873" y="688"/>
                    <a:pt x="928" y="731"/>
                    <a:pt x="984" y="768"/>
                  </a:cubicBezTo>
                  <a:cubicBezTo>
                    <a:pt x="1039" y="811"/>
                    <a:pt x="1094" y="848"/>
                    <a:pt x="1150" y="879"/>
                  </a:cubicBezTo>
                  <a:cubicBezTo>
                    <a:pt x="1180" y="897"/>
                    <a:pt x="1211" y="909"/>
                    <a:pt x="1242" y="922"/>
                  </a:cubicBezTo>
                  <a:cubicBezTo>
                    <a:pt x="1272" y="934"/>
                    <a:pt x="1303" y="946"/>
                    <a:pt x="1334" y="958"/>
                  </a:cubicBezTo>
                  <a:cubicBezTo>
                    <a:pt x="1401" y="977"/>
                    <a:pt x="1469" y="989"/>
                    <a:pt x="1537" y="1008"/>
                  </a:cubicBezTo>
                  <a:cubicBezTo>
                    <a:pt x="1493" y="1020"/>
                    <a:pt x="1447" y="1026"/>
                    <a:pt x="1400" y="1026"/>
                  </a:cubicBezTo>
                  <a:cubicBezTo>
                    <a:pt x="1374" y="1026"/>
                    <a:pt x="1348" y="1024"/>
                    <a:pt x="1322" y="1020"/>
                  </a:cubicBezTo>
                  <a:cubicBezTo>
                    <a:pt x="1285" y="1020"/>
                    <a:pt x="1248" y="1008"/>
                    <a:pt x="1217" y="995"/>
                  </a:cubicBezTo>
                  <a:cubicBezTo>
                    <a:pt x="1180" y="983"/>
                    <a:pt x="1143" y="971"/>
                    <a:pt x="1113" y="952"/>
                  </a:cubicBezTo>
                  <a:cubicBezTo>
                    <a:pt x="1045" y="915"/>
                    <a:pt x="990" y="872"/>
                    <a:pt x="941" y="817"/>
                  </a:cubicBezTo>
                  <a:cubicBezTo>
                    <a:pt x="891" y="768"/>
                    <a:pt x="848" y="707"/>
                    <a:pt x="824" y="639"/>
                  </a:cubicBezTo>
                  <a:close/>
                  <a:moveTo>
                    <a:pt x="805" y="848"/>
                  </a:moveTo>
                  <a:lnTo>
                    <a:pt x="805" y="848"/>
                  </a:lnTo>
                  <a:cubicBezTo>
                    <a:pt x="891" y="922"/>
                    <a:pt x="977" y="989"/>
                    <a:pt x="1070" y="1038"/>
                  </a:cubicBezTo>
                  <a:cubicBezTo>
                    <a:pt x="1113" y="1069"/>
                    <a:pt x="1162" y="1088"/>
                    <a:pt x="1217" y="1100"/>
                  </a:cubicBezTo>
                  <a:cubicBezTo>
                    <a:pt x="1266" y="1118"/>
                    <a:pt x="1322" y="1131"/>
                    <a:pt x="1377" y="1143"/>
                  </a:cubicBezTo>
                  <a:cubicBezTo>
                    <a:pt x="1336" y="1152"/>
                    <a:pt x="1293" y="1157"/>
                    <a:pt x="1250" y="1157"/>
                  </a:cubicBezTo>
                  <a:cubicBezTo>
                    <a:pt x="1235" y="1157"/>
                    <a:pt x="1220" y="1157"/>
                    <a:pt x="1205" y="1155"/>
                  </a:cubicBezTo>
                  <a:cubicBezTo>
                    <a:pt x="1174" y="1149"/>
                    <a:pt x="1150" y="1143"/>
                    <a:pt x="1119" y="1131"/>
                  </a:cubicBezTo>
                  <a:cubicBezTo>
                    <a:pt x="1088" y="1124"/>
                    <a:pt x="1064" y="1112"/>
                    <a:pt x="1039" y="1100"/>
                  </a:cubicBezTo>
                  <a:cubicBezTo>
                    <a:pt x="984" y="1069"/>
                    <a:pt x="941" y="1032"/>
                    <a:pt x="898" y="989"/>
                  </a:cubicBezTo>
                  <a:cubicBezTo>
                    <a:pt x="861" y="952"/>
                    <a:pt x="824" y="903"/>
                    <a:pt x="805" y="848"/>
                  </a:cubicBezTo>
                  <a:close/>
                  <a:moveTo>
                    <a:pt x="818" y="1026"/>
                  </a:moveTo>
                  <a:cubicBezTo>
                    <a:pt x="879" y="1081"/>
                    <a:pt x="934" y="1131"/>
                    <a:pt x="1002" y="1167"/>
                  </a:cubicBezTo>
                  <a:cubicBezTo>
                    <a:pt x="1039" y="1186"/>
                    <a:pt x="1070" y="1198"/>
                    <a:pt x="1107" y="1210"/>
                  </a:cubicBezTo>
                  <a:cubicBezTo>
                    <a:pt x="1143" y="1223"/>
                    <a:pt x="1180" y="1229"/>
                    <a:pt x="1223" y="1241"/>
                  </a:cubicBezTo>
                  <a:cubicBezTo>
                    <a:pt x="1202" y="1248"/>
                    <a:pt x="1178" y="1251"/>
                    <a:pt x="1153" y="1251"/>
                  </a:cubicBezTo>
                  <a:cubicBezTo>
                    <a:pt x="1136" y="1251"/>
                    <a:pt x="1118" y="1250"/>
                    <a:pt x="1100" y="1247"/>
                  </a:cubicBezTo>
                  <a:cubicBezTo>
                    <a:pt x="1082" y="1247"/>
                    <a:pt x="1057" y="1241"/>
                    <a:pt x="1039" y="1235"/>
                  </a:cubicBezTo>
                  <a:cubicBezTo>
                    <a:pt x="1021" y="1223"/>
                    <a:pt x="1002" y="1217"/>
                    <a:pt x="984" y="1210"/>
                  </a:cubicBezTo>
                  <a:cubicBezTo>
                    <a:pt x="947" y="1186"/>
                    <a:pt x="910" y="1161"/>
                    <a:pt x="885" y="1131"/>
                  </a:cubicBezTo>
                  <a:cubicBezTo>
                    <a:pt x="855" y="1100"/>
                    <a:pt x="830" y="1069"/>
                    <a:pt x="818" y="1026"/>
                  </a:cubicBezTo>
                  <a:close/>
                  <a:moveTo>
                    <a:pt x="1598" y="0"/>
                  </a:moveTo>
                  <a:cubicBezTo>
                    <a:pt x="1598" y="0"/>
                    <a:pt x="762" y="129"/>
                    <a:pt x="480" y="670"/>
                  </a:cubicBezTo>
                  <a:cubicBezTo>
                    <a:pt x="449" y="731"/>
                    <a:pt x="425" y="799"/>
                    <a:pt x="412" y="866"/>
                  </a:cubicBezTo>
                  <a:cubicBezTo>
                    <a:pt x="363" y="891"/>
                    <a:pt x="105" y="1045"/>
                    <a:pt x="7" y="1315"/>
                  </a:cubicBezTo>
                  <a:cubicBezTo>
                    <a:pt x="222" y="1217"/>
                    <a:pt x="332" y="1198"/>
                    <a:pt x="382" y="1192"/>
                  </a:cubicBezTo>
                  <a:cubicBezTo>
                    <a:pt x="394" y="1518"/>
                    <a:pt x="517" y="1819"/>
                    <a:pt x="566" y="1923"/>
                  </a:cubicBezTo>
                  <a:cubicBezTo>
                    <a:pt x="518" y="1912"/>
                    <a:pt x="468" y="1905"/>
                    <a:pt x="419" y="1905"/>
                  </a:cubicBezTo>
                  <a:cubicBezTo>
                    <a:pt x="272" y="1905"/>
                    <a:pt x="125" y="1969"/>
                    <a:pt x="1" y="2193"/>
                  </a:cubicBezTo>
                  <a:cubicBezTo>
                    <a:pt x="58" y="2224"/>
                    <a:pt x="118" y="2239"/>
                    <a:pt x="177" y="2239"/>
                  </a:cubicBezTo>
                  <a:cubicBezTo>
                    <a:pt x="330" y="2239"/>
                    <a:pt x="483" y="2141"/>
                    <a:pt x="584" y="1960"/>
                  </a:cubicBezTo>
                  <a:cubicBezTo>
                    <a:pt x="584" y="1966"/>
                    <a:pt x="584" y="1966"/>
                    <a:pt x="584" y="1966"/>
                  </a:cubicBezTo>
                  <a:cubicBezTo>
                    <a:pt x="468" y="2224"/>
                    <a:pt x="529" y="2476"/>
                    <a:pt x="738" y="2574"/>
                  </a:cubicBezTo>
                  <a:cubicBezTo>
                    <a:pt x="885" y="2261"/>
                    <a:pt x="775" y="2083"/>
                    <a:pt x="627" y="1954"/>
                  </a:cubicBezTo>
                  <a:cubicBezTo>
                    <a:pt x="744" y="1935"/>
                    <a:pt x="1051" y="1862"/>
                    <a:pt x="1328" y="1683"/>
                  </a:cubicBezTo>
                  <a:cubicBezTo>
                    <a:pt x="1352" y="1733"/>
                    <a:pt x="1401" y="1831"/>
                    <a:pt x="1438" y="2052"/>
                  </a:cubicBezTo>
                  <a:cubicBezTo>
                    <a:pt x="1592" y="1831"/>
                    <a:pt x="1580" y="1554"/>
                    <a:pt x="1573" y="1475"/>
                  </a:cubicBezTo>
                  <a:cubicBezTo>
                    <a:pt x="1623" y="1419"/>
                    <a:pt x="1666" y="1364"/>
                    <a:pt x="1696" y="1296"/>
                  </a:cubicBezTo>
                  <a:cubicBezTo>
                    <a:pt x="1979" y="750"/>
                    <a:pt x="1598" y="0"/>
                    <a:pt x="1598" y="0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2"/>
            <p:cNvSpPr/>
            <p:nvPr/>
          </p:nvSpPr>
          <p:spPr>
            <a:xfrm>
              <a:off x="3341251" y="2557065"/>
              <a:ext cx="153939" cy="161002"/>
            </a:xfrm>
            <a:custGeom>
              <a:avLst/>
              <a:gdLst/>
              <a:ahLst/>
              <a:cxnLst/>
              <a:rect l="l" t="t" r="r" b="b"/>
              <a:pathLst>
                <a:path w="1482" h="1550" extrusionOk="0">
                  <a:moveTo>
                    <a:pt x="988" y="119"/>
                  </a:moveTo>
                  <a:cubicBezTo>
                    <a:pt x="997" y="119"/>
                    <a:pt x="1006" y="122"/>
                    <a:pt x="1015" y="130"/>
                  </a:cubicBezTo>
                  <a:cubicBezTo>
                    <a:pt x="1027" y="143"/>
                    <a:pt x="1033" y="167"/>
                    <a:pt x="1021" y="186"/>
                  </a:cubicBezTo>
                  <a:cubicBezTo>
                    <a:pt x="1011" y="192"/>
                    <a:pt x="999" y="197"/>
                    <a:pt x="988" y="197"/>
                  </a:cubicBezTo>
                  <a:cubicBezTo>
                    <a:pt x="979" y="197"/>
                    <a:pt x="971" y="194"/>
                    <a:pt x="965" y="186"/>
                  </a:cubicBezTo>
                  <a:cubicBezTo>
                    <a:pt x="947" y="173"/>
                    <a:pt x="947" y="149"/>
                    <a:pt x="959" y="130"/>
                  </a:cubicBezTo>
                  <a:cubicBezTo>
                    <a:pt x="966" y="124"/>
                    <a:pt x="976" y="119"/>
                    <a:pt x="988" y="119"/>
                  </a:cubicBezTo>
                  <a:close/>
                  <a:moveTo>
                    <a:pt x="750" y="309"/>
                  </a:moveTo>
                  <a:lnTo>
                    <a:pt x="750" y="309"/>
                  </a:lnTo>
                  <a:cubicBezTo>
                    <a:pt x="781" y="345"/>
                    <a:pt x="806" y="382"/>
                    <a:pt x="836" y="419"/>
                  </a:cubicBezTo>
                  <a:cubicBezTo>
                    <a:pt x="867" y="450"/>
                    <a:pt x="898" y="481"/>
                    <a:pt x="935" y="511"/>
                  </a:cubicBezTo>
                  <a:cubicBezTo>
                    <a:pt x="947" y="524"/>
                    <a:pt x="965" y="536"/>
                    <a:pt x="984" y="554"/>
                  </a:cubicBezTo>
                  <a:cubicBezTo>
                    <a:pt x="1002" y="567"/>
                    <a:pt x="1021" y="579"/>
                    <a:pt x="1039" y="585"/>
                  </a:cubicBezTo>
                  <a:cubicBezTo>
                    <a:pt x="1076" y="610"/>
                    <a:pt x="1119" y="628"/>
                    <a:pt x="1162" y="646"/>
                  </a:cubicBezTo>
                  <a:cubicBezTo>
                    <a:pt x="1151" y="648"/>
                    <a:pt x="1140" y="649"/>
                    <a:pt x="1128" y="649"/>
                  </a:cubicBezTo>
                  <a:cubicBezTo>
                    <a:pt x="1092" y="649"/>
                    <a:pt x="1053" y="642"/>
                    <a:pt x="1021" y="628"/>
                  </a:cubicBezTo>
                  <a:cubicBezTo>
                    <a:pt x="996" y="622"/>
                    <a:pt x="978" y="603"/>
                    <a:pt x="953" y="597"/>
                  </a:cubicBezTo>
                  <a:cubicBezTo>
                    <a:pt x="935" y="585"/>
                    <a:pt x="916" y="567"/>
                    <a:pt x="898" y="554"/>
                  </a:cubicBezTo>
                  <a:cubicBezTo>
                    <a:pt x="861" y="524"/>
                    <a:pt x="824" y="481"/>
                    <a:pt x="800" y="444"/>
                  </a:cubicBezTo>
                  <a:cubicBezTo>
                    <a:pt x="775" y="401"/>
                    <a:pt x="757" y="352"/>
                    <a:pt x="750" y="309"/>
                  </a:cubicBezTo>
                  <a:close/>
                  <a:moveTo>
                    <a:pt x="707" y="444"/>
                  </a:moveTo>
                  <a:lnTo>
                    <a:pt x="707" y="444"/>
                  </a:lnTo>
                  <a:cubicBezTo>
                    <a:pt x="757" y="505"/>
                    <a:pt x="800" y="560"/>
                    <a:pt x="855" y="603"/>
                  </a:cubicBezTo>
                  <a:cubicBezTo>
                    <a:pt x="879" y="628"/>
                    <a:pt x="910" y="646"/>
                    <a:pt x="941" y="665"/>
                  </a:cubicBezTo>
                  <a:cubicBezTo>
                    <a:pt x="972" y="683"/>
                    <a:pt x="1002" y="696"/>
                    <a:pt x="1039" y="714"/>
                  </a:cubicBezTo>
                  <a:cubicBezTo>
                    <a:pt x="1002" y="714"/>
                    <a:pt x="965" y="708"/>
                    <a:pt x="929" y="696"/>
                  </a:cubicBezTo>
                  <a:cubicBezTo>
                    <a:pt x="910" y="689"/>
                    <a:pt x="892" y="677"/>
                    <a:pt x="873" y="671"/>
                  </a:cubicBezTo>
                  <a:cubicBezTo>
                    <a:pt x="861" y="659"/>
                    <a:pt x="843" y="653"/>
                    <a:pt x="824" y="640"/>
                  </a:cubicBezTo>
                  <a:cubicBezTo>
                    <a:pt x="800" y="610"/>
                    <a:pt x="769" y="585"/>
                    <a:pt x="750" y="548"/>
                  </a:cubicBezTo>
                  <a:cubicBezTo>
                    <a:pt x="732" y="517"/>
                    <a:pt x="714" y="481"/>
                    <a:pt x="707" y="444"/>
                  </a:cubicBezTo>
                  <a:close/>
                  <a:moveTo>
                    <a:pt x="689" y="560"/>
                  </a:moveTo>
                  <a:lnTo>
                    <a:pt x="689" y="560"/>
                  </a:lnTo>
                  <a:cubicBezTo>
                    <a:pt x="726" y="603"/>
                    <a:pt x="757" y="646"/>
                    <a:pt x="793" y="677"/>
                  </a:cubicBezTo>
                  <a:cubicBezTo>
                    <a:pt x="812" y="696"/>
                    <a:pt x="836" y="708"/>
                    <a:pt x="855" y="720"/>
                  </a:cubicBezTo>
                  <a:cubicBezTo>
                    <a:pt x="879" y="732"/>
                    <a:pt x="904" y="745"/>
                    <a:pt x="929" y="757"/>
                  </a:cubicBezTo>
                  <a:cubicBezTo>
                    <a:pt x="898" y="757"/>
                    <a:pt x="873" y="757"/>
                    <a:pt x="849" y="745"/>
                  </a:cubicBezTo>
                  <a:cubicBezTo>
                    <a:pt x="830" y="739"/>
                    <a:pt x="818" y="732"/>
                    <a:pt x="806" y="726"/>
                  </a:cubicBezTo>
                  <a:cubicBezTo>
                    <a:pt x="800" y="720"/>
                    <a:pt x="787" y="708"/>
                    <a:pt x="775" y="702"/>
                  </a:cubicBezTo>
                  <a:cubicBezTo>
                    <a:pt x="757" y="683"/>
                    <a:pt x="738" y="665"/>
                    <a:pt x="720" y="640"/>
                  </a:cubicBezTo>
                  <a:cubicBezTo>
                    <a:pt x="707" y="616"/>
                    <a:pt x="695" y="591"/>
                    <a:pt x="689" y="560"/>
                  </a:cubicBezTo>
                  <a:close/>
                  <a:moveTo>
                    <a:pt x="1299" y="1"/>
                  </a:moveTo>
                  <a:cubicBezTo>
                    <a:pt x="1165" y="1"/>
                    <a:pt x="740" y="22"/>
                    <a:pt x="529" y="284"/>
                  </a:cubicBezTo>
                  <a:cubicBezTo>
                    <a:pt x="499" y="321"/>
                    <a:pt x="474" y="358"/>
                    <a:pt x="456" y="401"/>
                  </a:cubicBezTo>
                  <a:cubicBezTo>
                    <a:pt x="419" y="407"/>
                    <a:pt x="228" y="474"/>
                    <a:pt x="130" y="634"/>
                  </a:cubicBezTo>
                  <a:cubicBezTo>
                    <a:pt x="222" y="611"/>
                    <a:pt x="287" y="605"/>
                    <a:pt x="331" y="605"/>
                  </a:cubicBezTo>
                  <a:cubicBezTo>
                    <a:pt x="358" y="605"/>
                    <a:pt x="376" y="607"/>
                    <a:pt x="388" y="610"/>
                  </a:cubicBezTo>
                  <a:cubicBezTo>
                    <a:pt x="351" y="818"/>
                    <a:pt x="388" y="1027"/>
                    <a:pt x="406" y="1107"/>
                  </a:cubicBezTo>
                  <a:cubicBezTo>
                    <a:pt x="358" y="1084"/>
                    <a:pt x="305" y="1067"/>
                    <a:pt x="249" y="1067"/>
                  </a:cubicBezTo>
                  <a:cubicBezTo>
                    <a:pt x="171" y="1067"/>
                    <a:pt x="87" y="1101"/>
                    <a:pt x="1" y="1205"/>
                  </a:cubicBezTo>
                  <a:cubicBezTo>
                    <a:pt x="44" y="1244"/>
                    <a:pt x="97" y="1263"/>
                    <a:pt x="153" y="1263"/>
                  </a:cubicBezTo>
                  <a:cubicBezTo>
                    <a:pt x="240" y="1263"/>
                    <a:pt x="334" y="1218"/>
                    <a:pt x="413" y="1132"/>
                  </a:cubicBezTo>
                  <a:lnTo>
                    <a:pt x="413" y="1138"/>
                  </a:lnTo>
                  <a:cubicBezTo>
                    <a:pt x="296" y="1285"/>
                    <a:pt x="302" y="1457"/>
                    <a:pt x="425" y="1550"/>
                  </a:cubicBezTo>
                  <a:cubicBezTo>
                    <a:pt x="566" y="1371"/>
                    <a:pt x="517" y="1242"/>
                    <a:pt x="443" y="1138"/>
                  </a:cubicBezTo>
                  <a:cubicBezTo>
                    <a:pt x="517" y="1138"/>
                    <a:pt x="732" y="1132"/>
                    <a:pt x="929" y="1058"/>
                  </a:cubicBezTo>
                  <a:cubicBezTo>
                    <a:pt x="941" y="1089"/>
                    <a:pt x="959" y="1162"/>
                    <a:pt x="953" y="1310"/>
                  </a:cubicBezTo>
                  <a:cubicBezTo>
                    <a:pt x="1082" y="1187"/>
                    <a:pt x="1113" y="1009"/>
                    <a:pt x="1119" y="954"/>
                  </a:cubicBezTo>
                  <a:cubicBezTo>
                    <a:pt x="1162" y="929"/>
                    <a:pt x="1193" y="892"/>
                    <a:pt x="1230" y="855"/>
                  </a:cubicBezTo>
                  <a:cubicBezTo>
                    <a:pt x="1482" y="542"/>
                    <a:pt x="1340" y="1"/>
                    <a:pt x="1340" y="1"/>
                  </a:cubicBezTo>
                  <a:cubicBezTo>
                    <a:pt x="1340" y="1"/>
                    <a:pt x="1325" y="1"/>
                    <a:pt x="1299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2"/>
            <p:cNvSpPr/>
            <p:nvPr/>
          </p:nvSpPr>
          <p:spPr>
            <a:xfrm>
              <a:off x="2915054" y="2763878"/>
              <a:ext cx="273185" cy="182504"/>
            </a:xfrm>
            <a:custGeom>
              <a:avLst/>
              <a:gdLst/>
              <a:ahLst/>
              <a:cxnLst/>
              <a:rect l="l" t="t" r="r" b="b"/>
              <a:pathLst>
                <a:path w="2630" h="1757" extrusionOk="0">
                  <a:moveTo>
                    <a:pt x="370" y="980"/>
                  </a:moveTo>
                  <a:cubicBezTo>
                    <a:pt x="396" y="980"/>
                    <a:pt x="420" y="997"/>
                    <a:pt x="430" y="1021"/>
                  </a:cubicBezTo>
                  <a:cubicBezTo>
                    <a:pt x="442" y="1045"/>
                    <a:pt x="430" y="1082"/>
                    <a:pt x="399" y="1094"/>
                  </a:cubicBezTo>
                  <a:cubicBezTo>
                    <a:pt x="391" y="1098"/>
                    <a:pt x="383" y="1099"/>
                    <a:pt x="375" y="1099"/>
                  </a:cubicBezTo>
                  <a:cubicBezTo>
                    <a:pt x="351" y="1099"/>
                    <a:pt x="329" y="1086"/>
                    <a:pt x="320" y="1064"/>
                  </a:cubicBezTo>
                  <a:cubicBezTo>
                    <a:pt x="307" y="1033"/>
                    <a:pt x="320" y="1002"/>
                    <a:pt x="350" y="984"/>
                  </a:cubicBezTo>
                  <a:cubicBezTo>
                    <a:pt x="357" y="981"/>
                    <a:pt x="364" y="980"/>
                    <a:pt x="370" y="980"/>
                  </a:cubicBezTo>
                  <a:close/>
                  <a:moveTo>
                    <a:pt x="1081" y="781"/>
                  </a:moveTo>
                  <a:lnTo>
                    <a:pt x="1081" y="781"/>
                  </a:lnTo>
                  <a:cubicBezTo>
                    <a:pt x="1118" y="800"/>
                    <a:pt x="1155" y="824"/>
                    <a:pt x="1180" y="855"/>
                  </a:cubicBezTo>
                  <a:cubicBezTo>
                    <a:pt x="1210" y="886"/>
                    <a:pt x="1235" y="922"/>
                    <a:pt x="1247" y="959"/>
                  </a:cubicBezTo>
                  <a:cubicBezTo>
                    <a:pt x="1259" y="978"/>
                    <a:pt x="1266" y="1002"/>
                    <a:pt x="1272" y="1021"/>
                  </a:cubicBezTo>
                  <a:cubicBezTo>
                    <a:pt x="1272" y="1039"/>
                    <a:pt x="1278" y="1058"/>
                    <a:pt x="1278" y="1082"/>
                  </a:cubicBezTo>
                  <a:cubicBezTo>
                    <a:pt x="1284" y="1125"/>
                    <a:pt x="1278" y="1162"/>
                    <a:pt x="1266" y="1205"/>
                  </a:cubicBezTo>
                  <a:cubicBezTo>
                    <a:pt x="1259" y="1162"/>
                    <a:pt x="1253" y="1125"/>
                    <a:pt x="1241" y="1088"/>
                  </a:cubicBezTo>
                  <a:cubicBezTo>
                    <a:pt x="1235" y="1051"/>
                    <a:pt x="1223" y="1015"/>
                    <a:pt x="1204" y="978"/>
                  </a:cubicBezTo>
                  <a:cubicBezTo>
                    <a:pt x="1173" y="910"/>
                    <a:pt x="1130" y="849"/>
                    <a:pt x="1081" y="781"/>
                  </a:cubicBezTo>
                  <a:close/>
                  <a:moveTo>
                    <a:pt x="903" y="763"/>
                  </a:moveTo>
                  <a:lnTo>
                    <a:pt x="903" y="763"/>
                  </a:lnTo>
                  <a:cubicBezTo>
                    <a:pt x="952" y="781"/>
                    <a:pt x="1001" y="824"/>
                    <a:pt x="1038" y="861"/>
                  </a:cubicBezTo>
                  <a:cubicBezTo>
                    <a:pt x="1081" y="904"/>
                    <a:pt x="1112" y="953"/>
                    <a:pt x="1137" y="1008"/>
                  </a:cubicBezTo>
                  <a:cubicBezTo>
                    <a:pt x="1149" y="1039"/>
                    <a:pt x="1155" y="1064"/>
                    <a:pt x="1167" y="1094"/>
                  </a:cubicBezTo>
                  <a:cubicBezTo>
                    <a:pt x="1167" y="1119"/>
                    <a:pt x="1180" y="1150"/>
                    <a:pt x="1180" y="1180"/>
                  </a:cubicBezTo>
                  <a:cubicBezTo>
                    <a:pt x="1186" y="1236"/>
                    <a:pt x="1173" y="1297"/>
                    <a:pt x="1155" y="1352"/>
                  </a:cubicBezTo>
                  <a:cubicBezTo>
                    <a:pt x="1143" y="1291"/>
                    <a:pt x="1143" y="1236"/>
                    <a:pt x="1124" y="1187"/>
                  </a:cubicBezTo>
                  <a:cubicBezTo>
                    <a:pt x="1112" y="1137"/>
                    <a:pt x="1100" y="1082"/>
                    <a:pt x="1075" y="1039"/>
                  </a:cubicBezTo>
                  <a:cubicBezTo>
                    <a:pt x="1032" y="941"/>
                    <a:pt x="971" y="849"/>
                    <a:pt x="903" y="763"/>
                  </a:cubicBezTo>
                  <a:close/>
                  <a:moveTo>
                    <a:pt x="694" y="763"/>
                  </a:moveTo>
                  <a:lnTo>
                    <a:pt x="694" y="763"/>
                  </a:lnTo>
                  <a:cubicBezTo>
                    <a:pt x="756" y="793"/>
                    <a:pt x="817" y="836"/>
                    <a:pt x="866" y="892"/>
                  </a:cubicBezTo>
                  <a:cubicBezTo>
                    <a:pt x="915" y="947"/>
                    <a:pt x="952" y="1008"/>
                    <a:pt x="983" y="1076"/>
                  </a:cubicBezTo>
                  <a:cubicBezTo>
                    <a:pt x="1001" y="1107"/>
                    <a:pt x="1014" y="1144"/>
                    <a:pt x="1020" y="1180"/>
                  </a:cubicBezTo>
                  <a:cubicBezTo>
                    <a:pt x="1026" y="1217"/>
                    <a:pt x="1038" y="1248"/>
                    <a:pt x="1038" y="1285"/>
                  </a:cubicBezTo>
                  <a:cubicBezTo>
                    <a:pt x="1044" y="1359"/>
                    <a:pt x="1032" y="1432"/>
                    <a:pt x="1008" y="1500"/>
                  </a:cubicBezTo>
                  <a:cubicBezTo>
                    <a:pt x="995" y="1432"/>
                    <a:pt x="989" y="1365"/>
                    <a:pt x="977" y="1297"/>
                  </a:cubicBezTo>
                  <a:cubicBezTo>
                    <a:pt x="965" y="1266"/>
                    <a:pt x="958" y="1236"/>
                    <a:pt x="946" y="1199"/>
                  </a:cubicBezTo>
                  <a:cubicBezTo>
                    <a:pt x="934" y="1168"/>
                    <a:pt x="922" y="1137"/>
                    <a:pt x="909" y="1107"/>
                  </a:cubicBezTo>
                  <a:cubicBezTo>
                    <a:pt x="885" y="1045"/>
                    <a:pt x="848" y="990"/>
                    <a:pt x="811" y="929"/>
                  </a:cubicBezTo>
                  <a:cubicBezTo>
                    <a:pt x="774" y="873"/>
                    <a:pt x="737" y="818"/>
                    <a:pt x="694" y="763"/>
                  </a:cubicBezTo>
                  <a:close/>
                  <a:moveTo>
                    <a:pt x="1425" y="1"/>
                  </a:moveTo>
                  <a:lnTo>
                    <a:pt x="1425" y="1"/>
                  </a:lnTo>
                  <a:cubicBezTo>
                    <a:pt x="1149" y="75"/>
                    <a:pt x="977" y="320"/>
                    <a:pt x="946" y="369"/>
                  </a:cubicBezTo>
                  <a:cubicBezTo>
                    <a:pt x="879" y="382"/>
                    <a:pt x="811" y="400"/>
                    <a:pt x="750" y="425"/>
                  </a:cubicBezTo>
                  <a:cubicBezTo>
                    <a:pt x="184" y="664"/>
                    <a:pt x="0" y="1488"/>
                    <a:pt x="0" y="1488"/>
                  </a:cubicBezTo>
                  <a:cubicBezTo>
                    <a:pt x="0" y="1488"/>
                    <a:pt x="446" y="1756"/>
                    <a:pt x="908" y="1756"/>
                  </a:cubicBezTo>
                  <a:cubicBezTo>
                    <a:pt x="1035" y="1756"/>
                    <a:pt x="1164" y="1736"/>
                    <a:pt x="1284" y="1684"/>
                  </a:cubicBezTo>
                  <a:cubicBezTo>
                    <a:pt x="1352" y="1653"/>
                    <a:pt x="1419" y="1610"/>
                    <a:pt x="1475" y="1567"/>
                  </a:cubicBezTo>
                  <a:cubicBezTo>
                    <a:pt x="1505" y="1572"/>
                    <a:pt x="1562" y="1579"/>
                    <a:pt x="1634" y="1579"/>
                  </a:cubicBezTo>
                  <a:cubicBezTo>
                    <a:pt x="1753" y="1579"/>
                    <a:pt x="1913" y="1560"/>
                    <a:pt x="2058" y="1475"/>
                  </a:cubicBezTo>
                  <a:cubicBezTo>
                    <a:pt x="1843" y="1420"/>
                    <a:pt x="1745" y="1371"/>
                    <a:pt x="1702" y="1340"/>
                  </a:cubicBezTo>
                  <a:cubicBezTo>
                    <a:pt x="1892" y="1082"/>
                    <a:pt x="1991" y="775"/>
                    <a:pt x="2021" y="664"/>
                  </a:cubicBezTo>
                  <a:cubicBezTo>
                    <a:pt x="2104" y="773"/>
                    <a:pt x="2214" y="866"/>
                    <a:pt x="2384" y="866"/>
                  </a:cubicBezTo>
                  <a:cubicBezTo>
                    <a:pt x="2454" y="866"/>
                    <a:pt x="2536" y="850"/>
                    <a:pt x="2629" y="812"/>
                  </a:cubicBezTo>
                  <a:cubicBezTo>
                    <a:pt x="2573" y="660"/>
                    <a:pt x="2431" y="578"/>
                    <a:pt x="2259" y="578"/>
                  </a:cubicBezTo>
                  <a:cubicBezTo>
                    <a:pt x="2188" y="578"/>
                    <a:pt x="2111" y="593"/>
                    <a:pt x="2034" y="621"/>
                  </a:cubicBezTo>
                  <a:cubicBezTo>
                    <a:pt x="2034" y="621"/>
                    <a:pt x="2034" y="615"/>
                    <a:pt x="2034" y="615"/>
                  </a:cubicBezTo>
                  <a:cubicBezTo>
                    <a:pt x="2285" y="492"/>
                    <a:pt x="2402" y="259"/>
                    <a:pt x="2304" y="50"/>
                  </a:cubicBezTo>
                  <a:lnTo>
                    <a:pt x="2304" y="50"/>
                  </a:lnTo>
                  <a:cubicBezTo>
                    <a:pt x="1991" y="197"/>
                    <a:pt x="1960" y="400"/>
                    <a:pt x="1991" y="597"/>
                  </a:cubicBezTo>
                  <a:cubicBezTo>
                    <a:pt x="1892" y="542"/>
                    <a:pt x="1604" y="400"/>
                    <a:pt x="1278" y="363"/>
                  </a:cubicBezTo>
                  <a:cubicBezTo>
                    <a:pt x="1284" y="314"/>
                    <a:pt x="1309" y="204"/>
                    <a:pt x="1425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2"/>
            <p:cNvSpPr/>
            <p:nvPr/>
          </p:nvSpPr>
          <p:spPr>
            <a:xfrm>
              <a:off x="3045832" y="2166601"/>
              <a:ext cx="193411" cy="258539"/>
            </a:xfrm>
            <a:custGeom>
              <a:avLst/>
              <a:gdLst/>
              <a:ahLst/>
              <a:cxnLst/>
              <a:rect l="l" t="t" r="r" b="b"/>
              <a:pathLst>
                <a:path w="1862" h="2489" extrusionOk="0">
                  <a:moveTo>
                    <a:pt x="1072" y="1276"/>
                  </a:moveTo>
                  <a:cubicBezTo>
                    <a:pt x="1102" y="1276"/>
                    <a:pt x="1130" y="1282"/>
                    <a:pt x="1162" y="1291"/>
                  </a:cubicBezTo>
                  <a:cubicBezTo>
                    <a:pt x="1119" y="1297"/>
                    <a:pt x="1082" y="1303"/>
                    <a:pt x="1051" y="1315"/>
                  </a:cubicBezTo>
                  <a:cubicBezTo>
                    <a:pt x="1014" y="1328"/>
                    <a:pt x="977" y="1340"/>
                    <a:pt x="947" y="1352"/>
                  </a:cubicBezTo>
                  <a:cubicBezTo>
                    <a:pt x="879" y="1389"/>
                    <a:pt x="824" y="1432"/>
                    <a:pt x="762" y="1481"/>
                  </a:cubicBezTo>
                  <a:cubicBezTo>
                    <a:pt x="775" y="1444"/>
                    <a:pt x="799" y="1407"/>
                    <a:pt x="830" y="1383"/>
                  </a:cubicBezTo>
                  <a:cubicBezTo>
                    <a:pt x="854" y="1352"/>
                    <a:pt x="891" y="1334"/>
                    <a:pt x="928" y="1315"/>
                  </a:cubicBezTo>
                  <a:cubicBezTo>
                    <a:pt x="947" y="1303"/>
                    <a:pt x="965" y="1297"/>
                    <a:pt x="983" y="1291"/>
                  </a:cubicBezTo>
                  <a:cubicBezTo>
                    <a:pt x="1002" y="1291"/>
                    <a:pt x="1020" y="1278"/>
                    <a:pt x="1039" y="1278"/>
                  </a:cubicBezTo>
                  <a:cubicBezTo>
                    <a:pt x="1050" y="1277"/>
                    <a:pt x="1061" y="1276"/>
                    <a:pt x="1072" y="1276"/>
                  </a:cubicBezTo>
                  <a:close/>
                  <a:moveTo>
                    <a:pt x="1181" y="1374"/>
                  </a:moveTo>
                  <a:cubicBezTo>
                    <a:pt x="1222" y="1374"/>
                    <a:pt x="1262" y="1380"/>
                    <a:pt x="1303" y="1389"/>
                  </a:cubicBezTo>
                  <a:cubicBezTo>
                    <a:pt x="1248" y="1401"/>
                    <a:pt x="1198" y="1407"/>
                    <a:pt x="1143" y="1426"/>
                  </a:cubicBezTo>
                  <a:cubicBezTo>
                    <a:pt x="1094" y="1438"/>
                    <a:pt x="1051" y="1457"/>
                    <a:pt x="1002" y="1481"/>
                  </a:cubicBezTo>
                  <a:cubicBezTo>
                    <a:pt x="910" y="1524"/>
                    <a:pt x="830" y="1579"/>
                    <a:pt x="744" y="1653"/>
                  </a:cubicBezTo>
                  <a:cubicBezTo>
                    <a:pt x="768" y="1604"/>
                    <a:pt x="799" y="1555"/>
                    <a:pt x="842" y="1518"/>
                  </a:cubicBezTo>
                  <a:cubicBezTo>
                    <a:pt x="879" y="1481"/>
                    <a:pt x="928" y="1444"/>
                    <a:pt x="977" y="1420"/>
                  </a:cubicBezTo>
                  <a:cubicBezTo>
                    <a:pt x="1002" y="1407"/>
                    <a:pt x="1026" y="1401"/>
                    <a:pt x="1057" y="1389"/>
                  </a:cubicBezTo>
                  <a:cubicBezTo>
                    <a:pt x="1082" y="1383"/>
                    <a:pt x="1106" y="1377"/>
                    <a:pt x="1137" y="1377"/>
                  </a:cubicBezTo>
                  <a:cubicBezTo>
                    <a:pt x="1152" y="1375"/>
                    <a:pt x="1167" y="1374"/>
                    <a:pt x="1181" y="1374"/>
                  </a:cubicBezTo>
                  <a:close/>
                  <a:moveTo>
                    <a:pt x="1305" y="1501"/>
                  </a:moveTo>
                  <a:cubicBezTo>
                    <a:pt x="1355" y="1501"/>
                    <a:pt x="1406" y="1511"/>
                    <a:pt x="1450" y="1524"/>
                  </a:cubicBezTo>
                  <a:cubicBezTo>
                    <a:pt x="1383" y="1536"/>
                    <a:pt x="1321" y="1549"/>
                    <a:pt x="1254" y="1567"/>
                  </a:cubicBezTo>
                  <a:cubicBezTo>
                    <a:pt x="1223" y="1573"/>
                    <a:pt x="1192" y="1586"/>
                    <a:pt x="1168" y="1598"/>
                  </a:cubicBezTo>
                  <a:cubicBezTo>
                    <a:pt x="1137" y="1610"/>
                    <a:pt x="1106" y="1622"/>
                    <a:pt x="1082" y="1635"/>
                  </a:cubicBezTo>
                  <a:cubicBezTo>
                    <a:pt x="1020" y="1665"/>
                    <a:pt x="965" y="1696"/>
                    <a:pt x="916" y="1733"/>
                  </a:cubicBezTo>
                  <a:cubicBezTo>
                    <a:pt x="861" y="1770"/>
                    <a:pt x="805" y="1807"/>
                    <a:pt x="756" y="1856"/>
                  </a:cubicBezTo>
                  <a:cubicBezTo>
                    <a:pt x="781" y="1788"/>
                    <a:pt x="824" y="1733"/>
                    <a:pt x="873" y="1684"/>
                  </a:cubicBezTo>
                  <a:cubicBezTo>
                    <a:pt x="922" y="1635"/>
                    <a:pt x="983" y="1592"/>
                    <a:pt x="1045" y="1561"/>
                  </a:cubicBezTo>
                  <a:cubicBezTo>
                    <a:pt x="1076" y="1549"/>
                    <a:pt x="1106" y="1536"/>
                    <a:pt x="1143" y="1524"/>
                  </a:cubicBezTo>
                  <a:cubicBezTo>
                    <a:pt x="1174" y="1518"/>
                    <a:pt x="1211" y="1506"/>
                    <a:pt x="1248" y="1506"/>
                  </a:cubicBezTo>
                  <a:cubicBezTo>
                    <a:pt x="1266" y="1502"/>
                    <a:pt x="1286" y="1501"/>
                    <a:pt x="1305" y="1501"/>
                  </a:cubicBezTo>
                  <a:close/>
                  <a:moveTo>
                    <a:pt x="1032" y="2091"/>
                  </a:moveTo>
                  <a:cubicBezTo>
                    <a:pt x="1053" y="2091"/>
                    <a:pt x="1073" y="2103"/>
                    <a:pt x="1082" y="2126"/>
                  </a:cubicBezTo>
                  <a:cubicBezTo>
                    <a:pt x="1094" y="2151"/>
                    <a:pt x="1088" y="2188"/>
                    <a:pt x="1057" y="2200"/>
                  </a:cubicBezTo>
                  <a:cubicBezTo>
                    <a:pt x="1049" y="2203"/>
                    <a:pt x="1041" y="2205"/>
                    <a:pt x="1034" y="2205"/>
                  </a:cubicBezTo>
                  <a:cubicBezTo>
                    <a:pt x="1012" y="2205"/>
                    <a:pt x="993" y="2192"/>
                    <a:pt x="983" y="2169"/>
                  </a:cubicBezTo>
                  <a:cubicBezTo>
                    <a:pt x="971" y="2145"/>
                    <a:pt x="983" y="2108"/>
                    <a:pt x="1008" y="2095"/>
                  </a:cubicBezTo>
                  <a:cubicBezTo>
                    <a:pt x="1016" y="2092"/>
                    <a:pt x="1024" y="2091"/>
                    <a:pt x="1032" y="2091"/>
                  </a:cubicBezTo>
                  <a:close/>
                  <a:moveTo>
                    <a:pt x="738" y="1"/>
                  </a:moveTo>
                  <a:lnTo>
                    <a:pt x="738" y="1"/>
                  </a:lnTo>
                  <a:cubicBezTo>
                    <a:pt x="535" y="93"/>
                    <a:pt x="467" y="326"/>
                    <a:pt x="572" y="578"/>
                  </a:cubicBezTo>
                  <a:cubicBezTo>
                    <a:pt x="476" y="401"/>
                    <a:pt x="327" y="301"/>
                    <a:pt x="176" y="301"/>
                  </a:cubicBezTo>
                  <a:cubicBezTo>
                    <a:pt x="123" y="301"/>
                    <a:pt x="70" y="313"/>
                    <a:pt x="19" y="338"/>
                  </a:cubicBezTo>
                  <a:cubicBezTo>
                    <a:pt x="137" y="566"/>
                    <a:pt x="281" y="629"/>
                    <a:pt x="426" y="629"/>
                  </a:cubicBezTo>
                  <a:cubicBezTo>
                    <a:pt x="468" y="629"/>
                    <a:pt x="511" y="623"/>
                    <a:pt x="553" y="615"/>
                  </a:cubicBezTo>
                  <a:lnTo>
                    <a:pt x="553" y="615"/>
                  </a:lnTo>
                  <a:cubicBezTo>
                    <a:pt x="504" y="719"/>
                    <a:pt x="375" y="1002"/>
                    <a:pt x="351" y="1309"/>
                  </a:cubicBezTo>
                  <a:cubicBezTo>
                    <a:pt x="308" y="1303"/>
                    <a:pt x="197" y="1285"/>
                    <a:pt x="0" y="1180"/>
                  </a:cubicBezTo>
                  <a:lnTo>
                    <a:pt x="0" y="1180"/>
                  </a:lnTo>
                  <a:cubicBezTo>
                    <a:pt x="86" y="1438"/>
                    <a:pt x="326" y="1598"/>
                    <a:pt x="369" y="1622"/>
                  </a:cubicBezTo>
                  <a:cubicBezTo>
                    <a:pt x="381" y="1690"/>
                    <a:pt x="406" y="1751"/>
                    <a:pt x="431" y="1813"/>
                  </a:cubicBezTo>
                  <a:cubicBezTo>
                    <a:pt x="682" y="2341"/>
                    <a:pt x="1475" y="2489"/>
                    <a:pt x="1475" y="2489"/>
                  </a:cubicBezTo>
                  <a:cubicBezTo>
                    <a:pt x="1475" y="2489"/>
                    <a:pt x="1862" y="1782"/>
                    <a:pt x="1616" y="1254"/>
                  </a:cubicBezTo>
                  <a:cubicBezTo>
                    <a:pt x="1586" y="1192"/>
                    <a:pt x="1543" y="1131"/>
                    <a:pt x="1499" y="1076"/>
                  </a:cubicBezTo>
                  <a:cubicBezTo>
                    <a:pt x="1512" y="1002"/>
                    <a:pt x="1530" y="738"/>
                    <a:pt x="1389" y="529"/>
                  </a:cubicBezTo>
                  <a:cubicBezTo>
                    <a:pt x="1346" y="732"/>
                    <a:pt x="1297" y="830"/>
                    <a:pt x="1272" y="873"/>
                  </a:cubicBezTo>
                  <a:cubicBezTo>
                    <a:pt x="1020" y="695"/>
                    <a:pt x="725" y="615"/>
                    <a:pt x="615" y="590"/>
                  </a:cubicBezTo>
                  <a:cubicBezTo>
                    <a:pt x="756" y="467"/>
                    <a:pt x="873" y="308"/>
                    <a:pt x="738" y="1"/>
                  </a:cubicBezTo>
                  <a:close/>
                </a:path>
              </a:pathLst>
            </a:custGeom>
            <a:solidFill>
              <a:srgbClr val="E0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22"/>
          <p:cNvSpPr txBox="1"/>
          <p:nvPr/>
        </p:nvSpPr>
        <p:spPr>
          <a:xfrm>
            <a:off x="4452385" y="2291317"/>
            <a:ext cx="9699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800" b="1">
                <a:solidFill>
                  <a:schemeClr val="accent1"/>
                </a:solidFill>
                <a:latin typeface="Roboto"/>
                <a:ea typeface="Roboto"/>
                <a:cs typeface="Roboto"/>
                <a:sym typeface="Roboto"/>
              </a:rPr>
              <a:t>15%</a:t>
            </a:r>
            <a:endParaRPr sz="2800" b="1">
              <a:solidFill>
                <a:schemeClr val="accen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33" name="Google Shape;1533;p22"/>
          <p:cNvCxnSpPr>
            <a:stCxn id="1532" idx="1"/>
          </p:cNvCxnSpPr>
          <p:nvPr/>
        </p:nvCxnSpPr>
        <p:spPr>
          <a:xfrm rot="10800000">
            <a:off x="3327985" y="2532967"/>
            <a:ext cx="1124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1534" name="Google Shape;1534;p22"/>
          <p:cNvGrpSpPr/>
          <p:nvPr/>
        </p:nvGrpSpPr>
        <p:grpSpPr>
          <a:xfrm>
            <a:off x="1217343" y="2938491"/>
            <a:ext cx="2476890" cy="779570"/>
            <a:chOff x="1553043" y="2938491"/>
            <a:chExt cx="2476890" cy="779570"/>
          </a:xfrm>
        </p:grpSpPr>
        <p:sp>
          <p:nvSpPr>
            <p:cNvPr id="1535" name="Google Shape;1535;p22"/>
            <p:cNvSpPr/>
            <p:nvPr/>
          </p:nvSpPr>
          <p:spPr>
            <a:xfrm>
              <a:off x="2729949" y="3289586"/>
              <a:ext cx="299361" cy="424631"/>
            </a:xfrm>
            <a:custGeom>
              <a:avLst/>
              <a:gdLst/>
              <a:ahLst/>
              <a:cxnLst/>
              <a:rect l="l" t="t" r="r" b="b"/>
              <a:pathLst>
                <a:path w="2882" h="4088" extrusionOk="0">
                  <a:moveTo>
                    <a:pt x="2079" y="1"/>
                  </a:moveTo>
                  <a:cubicBezTo>
                    <a:pt x="1986" y="1"/>
                    <a:pt x="1894" y="150"/>
                    <a:pt x="1813" y="377"/>
                  </a:cubicBezTo>
                  <a:cubicBezTo>
                    <a:pt x="1733" y="592"/>
                    <a:pt x="1536" y="1323"/>
                    <a:pt x="1567" y="1790"/>
                  </a:cubicBezTo>
                  <a:cubicBezTo>
                    <a:pt x="1558" y="1742"/>
                    <a:pt x="1546" y="1717"/>
                    <a:pt x="1532" y="1717"/>
                  </a:cubicBezTo>
                  <a:cubicBezTo>
                    <a:pt x="1517" y="1717"/>
                    <a:pt x="1500" y="1743"/>
                    <a:pt x="1481" y="1796"/>
                  </a:cubicBezTo>
                  <a:cubicBezTo>
                    <a:pt x="1548" y="1404"/>
                    <a:pt x="1375" y="776"/>
                    <a:pt x="1232" y="776"/>
                  </a:cubicBezTo>
                  <a:cubicBezTo>
                    <a:pt x="1219" y="776"/>
                    <a:pt x="1205" y="782"/>
                    <a:pt x="1192" y="795"/>
                  </a:cubicBezTo>
                  <a:cubicBezTo>
                    <a:pt x="1045" y="930"/>
                    <a:pt x="1469" y="1360"/>
                    <a:pt x="1456" y="1845"/>
                  </a:cubicBezTo>
                  <a:cubicBezTo>
                    <a:pt x="1438" y="1808"/>
                    <a:pt x="1426" y="1771"/>
                    <a:pt x="1407" y="1753"/>
                  </a:cubicBezTo>
                  <a:cubicBezTo>
                    <a:pt x="1395" y="1735"/>
                    <a:pt x="1383" y="1716"/>
                    <a:pt x="1370" y="1710"/>
                  </a:cubicBezTo>
                  <a:cubicBezTo>
                    <a:pt x="1364" y="1704"/>
                    <a:pt x="1358" y="1698"/>
                    <a:pt x="1352" y="1698"/>
                  </a:cubicBezTo>
                  <a:cubicBezTo>
                    <a:pt x="1339" y="1689"/>
                    <a:pt x="1322" y="1683"/>
                    <a:pt x="1309" y="1683"/>
                  </a:cubicBezTo>
                  <a:cubicBezTo>
                    <a:pt x="1304" y="1683"/>
                    <a:pt x="1300" y="1684"/>
                    <a:pt x="1297" y="1685"/>
                  </a:cubicBezTo>
                  <a:cubicBezTo>
                    <a:pt x="1284" y="1685"/>
                    <a:pt x="1272" y="1692"/>
                    <a:pt x="1260" y="1698"/>
                  </a:cubicBezTo>
                  <a:cubicBezTo>
                    <a:pt x="1260" y="1698"/>
                    <a:pt x="1260" y="1704"/>
                    <a:pt x="1254" y="1704"/>
                  </a:cubicBezTo>
                  <a:cubicBezTo>
                    <a:pt x="1254" y="1704"/>
                    <a:pt x="1254" y="1710"/>
                    <a:pt x="1254" y="1710"/>
                  </a:cubicBezTo>
                  <a:cubicBezTo>
                    <a:pt x="1254" y="1710"/>
                    <a:pt x="1284" y="1710"/>
                    <a:pt x="1315" y="1728"/>
                  </a:cubicBezTo>
                  <a:cubicBezTo>
                    <a:pt x="1334" y="1735"/>
                    <a:pt x="1346" y="1753"/>
                    <a:pt x="1358" y="1771"/>
                  </a:cubicBezTo>
                  <a:cubicBezTo>
                    <a:pt x="1364" y="1784"/>
                    <a:pt x="1370" y="1796"/>
                    <a:pt x="1377" y="1814"/>
                  </a:cubicBezTo>
                  <a:cubicBezTo>
                    <a:pt x="1383" y="1821"/>
                    <a:pt x="1383" y="1833"/>
                    <a:pt x="1383" y="1845"/>
                  </a:cubicBezTo>
                  <a:cubicBezTo>
                    <a:pt x="1389" y="1876"/>
                    <a:pt x="1389" y="1913"/>
                    <a:pt x="1383" y="1962"/>
                  </a:cubicBezTo>
                  <a:cubicBezTo>
                    <a:pt x="1377" y="2017"/>
                    <a:pt x="1327" y="2073"/>
                    <a:pt x="1254" y="2116"/>
                  </a:cubicBezTo>
                  <a:cubicBezTo>
                    <a:pt x="1217" y="2140"/>
                    <a:pt x="1180" y="2159"/>
                    <a:pt x="1143" y="2177"/>
                  </a:cubicBezTo>
                  <a:cubicBezTo>
                    <a:pt x="1057" y="2220"/>
                    <a:pt x="965" y="2257"/>
                    <a:pt x="867" y="2294"/>
                  </a:cubicBezTo>
                  <a:lnTo>
                    <a:pt x="768" y="2337"/>
                  </a:lnTo>
                  <a:cubicBezTo>
                    <a:pt x="682" y="2367"/>
                    <a:pt x="602" y="2398"/>
                    <a:pt x="523" y="2435"/>
                  </a:cubicBezTo>
                  <a:cubicBezTo>
                    <a:pt x="510" y="2441"/>
                    <a:pt x="492" y="2447"/>
                    <a:pt x="480" y="2453"/>
                  </a:cubicBezTo>
                  <a:cubicBezTo>
                    <a:pt x="357" y="2515"/>
                    <a:pt x="258" y="2576"/>
                    <a:pt x="197" y="2644"/>
                  </a:cubicBezTo>
                  <a:cubicBezTo>
                    <a:pt x="179" y="2668"/>
                    <a:pt x="160" y="2699"/>
                    <a:pt x="142" y="2724"/>
                  </a:cubicBezTo>
                  <a:cubicBezTo>
                    <a:pt x="111" y="2779"/>
                    <a:pt x="86" y="2840"/>
                    <a:pt x="68" y="2896"/>
                  </a:cubicBezTo>
                  <a:cubicBezTo>
                    <a:pt x="0" y="3117"/>
                    <a:pt x="31" y="3363"/>
                    <a:pt x="166" y="3572"/>
                  </a:cubicBezTo>
                  <a:cubicBezTo>
                    <a:pt x="191" y="3615"/>
                    <a:pt x="222" y="3651"/>
                    <a:pt x="252" y="3694"/>
                  </a:cubicBezTo>
                  <a:cubicBezTo>
                    <a:pt x="308" y="3750"/>
                    <a:pt x="363" y="3805"/>
                    <a:pt x="430" y="3860"/>
                  </a:cubicBezTo>
                  <a:cubicBezTo>
                    <a:pt x="492" y="3903"/>
                    <a:pt x="559" y="3940"/>
                    <a:pt x="639" y="3977"/>
                  </a:cubicBezTo>
                  <a:cubicBezTo>
                    <a:pt x="658" y="3989"/>
                    <a:pt x="682" y="4002"/>
                    <a:pt x="713" y="4008"/>
                  </a:cubicBezTo>
                  <a:cubicBezTo>
                    <a:pt x="719" y="4014"/>
                    <a:pt x="725" y="4014"/>
                    <a:pt x="738" y="4020"/>
                  </a:cubicBezTo>
                  <a:cubicBezTo>
                    <a:pt x="750" y="4026"/>
                    <a:pt x="768" y="4032"/>
                    <a:pt x="787" y="4038"/>
                  </a:cubicBezTo>
                  <a:lnTo>
                    <a:pt x="799" y="4038"/>
                  </a:lnTo>
                  <a:cubicBezTo>
                    <a:pt x="805" y="4038"/>
                    <a:pt x="811" y="4045"/>
                    <a:pt x="818" y="4045"/>
                  </a:cubicBezTo>
                  <a:cubicBezTo>
                    <a:pt x="836" y="4051"/>
                    <a:pt x="848" y="4051"/>
                    <a:pt x="861" y="4057"/>
                  </a:cubicBezTo>
                  <a:cubicBezTo>
                    <a:pt x="873" y="4057"/>
                    <a:pt x="885" y="4063"/>
                    <a:pt x="897" y="4063"/>
                  </a:cubicBezTo>
                  <a:cubicBezTo>
                    <a:pt x="916" y="4069"/>
                    <a:pt x="928" y="4069"/>
                    <a:pt x="940" y="4069"/>
                  </a:cubicBezTo>
                  <a:cubicBezTo>
                    <a:pt x="953" y="4075"/>
                    <a:pt x="965" y="4075"/>
                    <a:pt x="983" y="4075"/>
                  </a:cubicBezTo>
                  <a:cubicBezTo>
                    <a:pt x="996" y="4075"/>
                    <a:pt x="1008" y="4081"/>
                    <a:pt x="1020" y="4081"/>
                  </a:cubicBezTo>
                  <a:lnTo>
                    <a:pt x="1063" y="4081"/>
                  </a:lnTo>
                  <a:cubicBezTo>
                    <a:pt x="1076" y="4088"/>
                    <a:pt x="1088" y="4088"/>
                    <a:pt x="1094" y="4088"/>
                  </a:cubicBezTo>
                  <a:lnTo>
                    <a:pt x="1174" y="4088"/>
                  </a:lnTo>
                  <a:cubicBezTo>
                    <a:pt x="1192" y="4088"/>
                    <a:pt x="1205" y="4081"/>
                    <a:pt x="1223" y="4081"/>
                  </a:cubicBezTo>
                  <a:lnTo>
                    <a:pt x="1248" y="4081"/>
                  </a:lnTo>
                  <a:cubicBezTo>
                    <a:pt x="1266" y="4081"/>
                    <a:pt x="1284" y="4075"/>
                    <a:pt x="1303" y="4075"/>
                  </a:cubicBezTo>
                  <a:cubicBezTo>
                    <a:pt x="1309" y="4075"/>
                    <a:pt x="1315" y="4075"/>
                    <a:pt x="1321" y="4069"/>
                  </a:cubicBezTo>
                  <a:cubicBezTo>
                    <a:pt x="1340" y="4069"/>
                    <a:pt x="1358" y="4063"/>
                    <a:pt x="1377" y="4063"/>
                  </a:cubicBezTo>
                  <a:cubicBezTo>
                    <a:pt x="1383" y="4057"/>
                    <a:pt x="1389" y="4057"/>
                    <a:pt x="1389" y="4057"/>
                  </a:cubicBezTo>
                  <a:cubicBezTo>
                    <a:pt x="1567" y="4020"/>
                    <a:pt x="1727" y="3934"/>
                    <a:pt x="1856" y="3811"/>
                  </a:cubicBezTo>
                  <a:cubicBezTo>
                    <a:pt x="2132" y="3547"/>
                    <a:pt x="2083" y="3234"/>
                    <a:pt x="1874" y="2865"/>
                  </a:cubicBezTo>
                  <a:cubicBezTo>
                    <a:pt x="1671" y="2490"/>
                    <a:pt x="1622" y="2251"/>
                    <a:pt x="1696" y="2091"/>
                  </a:cubicBezTo>
                  <a:cubicBezTo>
                    <a:pt x="1764" y="1949"/>
                    <a:pt x="1901" y="1943"/>
                    <a:pt x="1921" y="1943"/>
                  </a:cubicBezTo>
                  <a:cubicBezTo>
                    <a:pt x="1923" y="1943"/>
                    <a:pt x="1923" y="1944"/>
                    <a:pt x="1923" y="1944"/>
                  </a:cubicBezTo>
                  <a:cubicBezTo>
                    <a:pt x="1923" y="1944"/>
                    <a:pt x="1898" y="1918"/>
                    <a:pt x="1843" y="1918"/>
                  </a:cubicBezTo>
                  <a:cubicBezTo>
                    <a:pt x="1803" y="1918"/>
                    <a:pt x="1749" y="1931"/>
                    <a:pt x="1678" y="1974"/>
                  </a:cubicBezTo>
                  <a:cubicBezTo>
                    <a:pt x="1702" y="1913"/>
                    <a:pt x="1714" y="1851"/>
                    <a:pt x="1714" y="1814"/>
                  </a:cubicBezTo>
                  <a:cubicBezTo>
                    <a:pt x="1917" y="1575"/>
                    <a:pt x="2249" y="1335"/>
                    <a:pt x="2409" y="1249"/>
                  </a:cubicBezTo>
                  <a:cubicBezTo>
                    <a:pt x="2630" y="1133"/>
                    <a:pt x="2882" y="1004"/>
                    <a:pt x="2783" y="856"/>
                  </a:cubicBezTo>
                  <a:cubicBezTo>
                    <a:pt x="2755" y="817"/>
                    <a:pt x="2713" y="800"/>
                    <a:pt x="2663" y="800"/>
                  </a:cubicBezTo>
                  <a:cubicBezTo>
                    <a:pt x="2595" y="800"/>
                    <a:pt x="2512" y="831"/>
                    <a:pt x="2427" y="881"/>
                  </a:cubicBezTo>
                  <a:cubicBezTo>
                    <a:pt x="2618" y="715"/>
                    <a:pt x="2777" y="660"/>
                    <a:pt x="2734" y="549"/>
                  </a:cubicBezTo>
                  <a:cubicBezTo>
                    <a:pt x="2712" y="479"/>
                    <a:pt x="2661" y="448"/>
                    <a:pt x="2598" y="448"/>
                  </a:cubicBezTo>
                  <a:cubicBezTo>
                    <a:pt x="2540" y="448"/>
                    <a:pt x="2470" y="474"/>
                    <a:pt x="2403" y="518"/>
                  </a:cubicBezTo>
                  <a:cubicBezTo>
                    <a:pt x="2556" y="328"/>
                    <a:pt x="2654" y="248"/>
                    <a:pt x="2611" y="174"/>
                  </a:cubicBezTo>
                  <a:cubicBezTo>
                    <a:pt x="2589" y="136"/>
                    <a:pt x="2558" y="118"/>
                    <a:pt x="2521" y="118"/>
                  </a:cubicBezTo>
                  <a:cubicBezTo>
                    <a:pt x="2426" y="118"/>
                    <a:pt x="2290" y="242"/>
                    <a:pt x="2157" y="481"/>
                  </a:cubicBezTo>
                  <a:cubicBezTo>
                    <a:pt x="2034" y="703"/>
                    <a:pt x="1727" y="1354"/>
                    <a:pt x="1598" y="1876"/>
                  </a:cubicBezTo>
                  <a:cubicBezTo>
                    <a:pt x="1665" y="1384"/>
                    <a:pt x="2028" y="469"/>
                    <a:pt x="2120" y="309"/>
                  </a:cubicBezTo>
                  <a:cubicBezTo>
                    <a:pt x="2218" y="137"/>
                    <a:pt x="2212" y="27"/>
                    <a:pt x="2095" y="2"/>
                  </a:cubicBezTo>
                  <a:cubicBezTo>
                    <a:pt x="2090" y="1"/>
                    <a:pt x="2085" y="1"/>
                    <a:pt x="2079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2"/>
            <p:cNvSpPr/>
            <p:nvPr/>
          </p:nvSpPr>
          <p:spPr>
            <a:xfrm>
              <a:off x="2030347" y="2950852"/>
              <a:ext cx="190294" cy="306424"/>
            </a:xfrm>
            <a:custGeom>
              <a:avLst/>
              <a:gdLst/>
              <a:ahLst/>
              <a:cxnLst/>
              <a:rect l="l" t="t" r="r" b="b"/>
              <a:pathLst>
                <a:path w="1832" h="2950" extrusionOk="0">
                  <a:moveTo>
                    <a:pt x="978" y="1"/>
                  </a:moveTo>
                  <a:cubicBezTo>
                    <a:pt x="947" y="7"/>
                    <a:pt x="916" y="7"/>
                    <a:pt x="885" y="19"/>
                  </a:cubicBezTo>
                  <a:lnTo>
                    <a:pt x="873" y="19"/>
                  </a:lnTo>
                  <a:cubicBezTo>
                    <a:pt x="842" y="26"/>
                    <a:pt x="812" y="38"/>
                    <a:pt x="781" y="44"/>
                  </a:cubicBezTo>
                  <a:cubicBezTo>
                    <a:pt x="781" y="44"/>
                    <a:pt x="775" y="44"/>
                    <a:pt x="775" y="50"/>
                  </a:cubicBezTo>
                  <a:cubicBezTo>
                    <a:pt x="658" y="93"/>
                    <a:pt x="547" y="161"/>
                    <a:pt x="468" y="259"/>
                  </a:cubicBezTo>
                  <a:cubicBezTo>
                    <a:pt x="302" y="474"/>
                    <a:pt x="363" y="683"/>
                    <a:pt x="541" y="929"/>
                  </a:cubicBezTo>
                  <a:cubicBezTo>
                    <a:pt x="713" y="1168"/>
                    <a:pt x="769" y="1334"/>
                    <a:pt x="732" y="1451"/>
                  </a:cubicBezTo>
                  <a:cubicBezTo>
                    <a:pt x="695" y="1568"/>
                    <a:pt x="590" y="1574"/>
                    <a:pt x="590" y="1574"/>
                  </a:cubicBezTo>
                  <a:cubicBezTo>
                    <a:pt x="590" y="1574"/>
                    <a:pt x="605" y="1587"/>
                    <a:pt x="635" y="1587"/>
                  </a:cubicBezTo>
                  <a:cubicBezTo>
                    <a:pt x="662" y="1587"/>
                    <a:pt x="703" y="1575"/>
                    <a:pt x="756" y="1531"/>
                  </a:cubicBezTo>
                  <a:lnTo>
                    <a:pt x="756" y="1531"/>
                  </a:lnTo>
                  <a:cubicBezTo>
                    <a:pt x="744" y="1574"/>
                    <a:pt x="738" y="1623"/>
                    <a:pt x="744" y="1647"/>
                  </a:cubicBezTo>
                  <a:cubicBezTo>
                    <a:pt x="627" y="1832"/>
                    <a:pt x="412" y="2028"/>
                    <a:pt x="308" y="2102"/>
                  </a:cubicBezTo>
                  <a:cubicBezTo>
                    <a:pt x="167" y="2206"/>
                    <a:pt x="1" y="2317"/>
                    <a:pt x="87" y="2409"/>
                  </a:cubicBezTo>
                  <a:cubicBezTo>
                    <a:pt x="104" y="2431"/>
                    <a:pt x="127" y="2440"/>
                    <a:pt x="154" y="2440"/>
                  </a:cubicBezTo>
                  <a:cubicBezTo>
                    <a:pt x="204" y="2440"/>
                    <a:pt x="267" y="2408"/>
                    <a:pt x="326" y="2360"/>
                  </a:cubicBezTo>
                  <a:lnTo>
                    <a:pt x="326" y="2360"/>
                  </a:lnTo>
                  <a:cubicBezTo>
                    <a:pt x="210" y="2495"/>
                    <a:pt x="105" y="2544"/>
                    <a:pt x="142" y="2624"/>
                  </a:cubicBezTo>
                  <a:cubicBezTo>
                    <a:pt x="161" y="2665"/>
                    <a:pt x="192" y="2683"/>
                    <a:pt x="228" y="2683"/>
                  </a:cubicBezTo>
                  <a:cubicBezTo>
                    <a:pt x="273" y="2683"/>
                    <a:pt x="327" y="2656"/>
                    <a:pt x="382" y="2612"/>
                  </a:cubicBezTo>
                  <a:lnTo>
                    <a:pt x="382" y="2612"/>
                  </a:lnTo>
                  <a:cubicBezTo>
                    <a:pt x="289" y="2759"/>
                    <a:pt x="222" y="2821"/>
                    <a:pt x="265" y="2870"/>
                  </a:cubicBezTo>
                  <a:cubicBezTo>
                    <a:pt x="282" y="2893"/>
                    <a:pt x="302" y="2904"/>
                    <a:pt x="324" y="2904"/>
                  </a:cubicBezTo>
                  <a:cubicBezTo>
                    <a:pt x="390" y="2904"/>
                    <a:pt x="475" y="2803"/>
                    <a:pt x="554" y="2618"/>
                  </a:cubicBezTo>
                  <a:cubicBezTo>
                    <a:pt x="621" y="2452"/>
                    <a:pt x="775" y="1973"/>
                    <a:pt x="818" y="1598"/>
                  </a:cubicBezTo>
                  <a:lnTo>
                    <a:pt x="818" y="1598"/>
                  </a:lnTo>
                  <a:cubicBezTo>
                    <a:pt x="818" y="1948"/>
                    <a:pt x="646" y="2612"/>
                    <a:pt x="597" y="2735"/>
                  </a:cubicBezTo>
                  <a:cubicBezTo>
                    <a:pt x="541" y="2864"/>
                    <a:pt x="554" y="2938"/>
                    <a:pt x="640" y="2950"/>
                  </a:cubicBezTo>
                  <a:cubicBezTo>
                    <a:pt x="707" y="2950"/>
                    <a:pt x="763" y="2833"/>
                    <a:pt x="799" y="2661"/>
                  </a:cubicBezTo>
                  <a:cubicBezTo>
                    <a:pt x="836" y="2501"/>
                    <a:pt x="910" y="1973"/>
                    <a:pt x="849" y="1654"/>
                  </a:cubicBezTo>
                  <a:lnTo>
                    <a:pt x="849" y="1654"/>
                  </a:lnTo>
                  <a:cubicBezTo>
                    <a:pt x="857" y="1685"/>
                    <a:pt x="867" y="1701"/>
                    <a:pt x="877" y="1701"/>
                  </a:cubicBezTo>
                  <a:cubicBezTo>
                    <a:pt x="887" y="1701"/>
                    <a:pt x="897" y="1681"/>
                    <a:pt x="904" y="1641"/>
                  </a:cubicBezTo>
                  <a:lnTo>
                    <a:pt x="904" y="1641"/>
                  </a:lnTo>
                  <a:cubicBezTo>
                    <a:pt x="893" y="1916"/>
                    <a:pt x="1064" y="2329"/>
                    <a:pt x="1166" y="2329"/>
                  </a:cubicBezTo>
                  <a:cubicBezTo>
                    <a:pt x="1178" y="2329"/>
                    <a:pt x="1189" y="2323"/>
                    <a:pt x="1199" y="2311"/>
                  </a:cubicBezTo>
                  <a:cubicBezTo>
                    <a:pt x="1285" y="2206"/>
                    <a:pt x="953" y="1942"/>
                    <a:pt x="922" y="1598"/>
                  </a:cubicBezTo>
                  <a:lnTo>
                    <a:pt x="922" y="1598"/>
                  </a:lnTo>
                  <a:cubicBezTo>
                    <a:pt x="935" y="1629"/>
                    <a:pt x="947" y="1647"/>
                    <a:pt x="965" y="1666"/>
                  </a:cubicBezTo>
                  <a:cubicBezTo>
                    <a:pt x="978" y="1684"/>
                    <a:pt x="990" y="1690"/>
                    <a:pt x="1008" y="1697"/>
                  </a:cubicBezTo>
                  <a:cubicBezTo>
                    <a:pt x="1021" y="1703"/>
                    <a:pt x="1033" y="1703"/>
                    <a:pt x="1039" y="1703"/>
                  </a:cubicBezTo>
                  <a:cubicBezTo>
                    <a:pt x="1057" y="1697"/>
                    <a:pt x="1070" y="1690"/>
                    <a:pt x="1076" y="1684"/>
                  </a:cubicBezTo>
                  <a:cubicBezTo>
                    <a:pt x="1076" y="1684"/>
                    <a:pt x="1076" y="1678"/>
                    <a:pt x="1076" y="1678"/>
                  </a:cubicBezTo>
                  <a:cubicBezTo>
                    <a:pt x="1076" y="1678"/>
                    <a:pt x="1070" y="1680"/>
                    <a:pt x="1060" y="1680"/>
                  </a:cubicBezTo>
                  <a:cubicBezTo>
                    <a:pt x="1051" y="1680"/>
                    <a:pt x="1039" y="1678"/>
                    <a:pt x="1027" y="1672"/>
                  </a:cubicBezTo>
                  <a:cubicBezTo>
                    <a:pt x="1021" y="1666"/>
                    <a:pt x="1008" y="1660"/>
                    <a:pt x="996" y="1647"/>
                  </a:cubicBezTo>
                  <a:cubicBezTo>
                    <a:pt x="990" y="1641"/>
                    <a:pt x="984" y="1629"/>
                    <a:pt x="978" y="1617"/>
                  </a:cubicBezTo>
                  <a:cubicBezTo>
                    <a:pt x="965" y="1592"/>
                    <a:pt x="959" y="1561"/>
                    <a:pt x="959" y="1512"/>
                  </a:cubicBezTo>
                  <a:cubicBezTo>
                    <a:pt x="959" y="1469"/>
                    <a:pt x="1002" y="1420"/>
                    <a:pt x="1064" y="1377"/>
                  </a:cubicBezTo>
                  <a:cubicBezTo>
                    <a:pt x="1156" y="1303"/>
                    <a:pt x="1297" y="1236"/>
                    <a:pt x="1426" y="1162"/>
                  </a:cubicBezTo>
                  <a:cubicBezTo>
                    <a:pt x="1469" y="1137"/>
                    <a:pt x="1512" y="1113"/>
                    <a:pt x="1549" y="1088"/>
                  </a:cubicBezTo>
                  <a:cubicBezTo>
                    <a:pt x="1629" y="1039"/>
                    <a:pt x="1696" y="984"/>
                    <a:pt x="1727" y="929"/>
                  </a:cubicBezTo>
                  <a:cubicBezTo>
                    <a:pt x="1819" y="781"/>
                    <a:pt x="1831" y="603"/>
                    <a:pt x="1764" y="443"/>
                  </a:cubicBezTo>
                  <a:cubicBezTo>
                    <a:pt x="1721" y="333"/>
                    <a:pt x="1641" y="228"/>
                    <a:pt x="1524" y="148"/>
                  </a:cubicBezTo>
                  <a:cubicBezTo>
                    <a:pt x="1463" y="99"/>
                    <a:pt x="1389" y="62"/>
                    <a:pt x="1303" y="38"/>
                  </a:cubicBezTo>
                  <a:cubicBezTo>
                    <a:pt x="1272" y="26"/>
                    <a:pt x="1242" y="19"/>
                    <a:pt x="1205" y="13"/>
                  </a:cubicBezTo>
                  <a:lnTo>
                    <a:pt x="1193" y="13"/>
                  </a:lnTo>
                  <a:lnTo>
                    <a:pt x="1193" y="7"/>
                  </a:lnTo>
                  <a:lnTo>
                    <a:pt x="1186" y="7"/>
                  </a:lnTo>
                  <a:cubicBezTo>
                    <a:pt x="1156" y="7"/>
                    <a:pt x="1131" y="1"/>
                    <a:pt x="110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2"/>
            <p:cNvSpPr/>
            <p:nvPr/>
          </p:nvSpPr>
          <p:spPr>
            <a:xfrm>
              <a:off x="3211097" y="3067191"/>
              <a:ext cx="651073" cy="385055"/>
            </a:xfrm>
            <a:custGeom>
              <a:avLst/>
              <a:gdLst/>
              <a:ahLst/>
              <a:cxnLst/>
              <a:rect l="l" t="t" r="r" b="b"/>
              <a:pathLst>
                <a:path w="6268" h="3707" extrusionOk="0">
                  <a:moveTo>
                    <a:pt x="3384" y="1"/>
                  </a:moveTo>
                  <a:cubicBezTo>
                    <a:pt x="3302" y="1"/>
                    <a:pt x="3221" y="4"/>
                    <a:pt x="3140" y="11"/>
                  </a:cubicBezTo>
                  <a:cubicBezTo>
                    <a:pt x="3017" y="24"/>
                    <a:pt x="2900" y="42"/>
                    <a:pt x="2784" y="67"/>
                  </a:cubicBezTo>
                  <a:cubicBezTo>
                    <a:pt x="2470" y="128"/>
                    <a:pt x="2175" y="245"/>
                    <a:pt x="1911" y="386"/>
                  </a:cubicBezTo>
                  <a:cubicBezTo>
                    <a:pt x="1844" y="423"/>
                    <a:pt x="1782" y="460"/>
                    <a:pt x="1721" y="503"/>
                  </a:cubicBezTo>
                  <a:cubicBezTo>
                    <a:pt x="1684" y="521"/>
                    <a:pt x="1659" y="540"/>
                    <a:pt x="1629" y="564"/>
                  </a:cubicBezTo>
                  <a:cubicBezTo>
                    <a:pt x="1383" y="730"/>
                    <a:pt x="1180" y="927"/>
                    <a:pt x="1027" y="1136"/>
                  </a:cubicBezTo>
                  <a:cubicBezTo>
                    <a:pt x="996" y="1179"/>
                    <a:pt x="965" y="1215"/>
                    <a:pt x="941" y="1258"/>
                  </a:cubicBezTo>
                  <a:cubicBezTo>
                    <a:pt x="916" y="1295"/>
                    <a:pt x="891" y="1338"/>
                    <a:pt x="867" y="1381"/>
                  </a:cubicBezTo>
                  <a:cubicBezTo>
                    <a:pt x="775" y="1529"/>
                    <a:pt x="707" y="1682"/>
                    <a:pt x="658" y="1830"/>
                  </a:cubicBezTo>
                  <a:cubicBezTo>
                    <a:pt x="652" y="1854"/>
                    <a:pt x="640" y="1873"/>
                    <a:pt x="633" y="1891"/>
                  </a:cubicBezTo>
                  <a:cubicBezTo>
                    <a:pt x="603" y="1996"/>
                    <a:pt x="578" y="2088"/>
                    <a:pt x="560" y="2180"/>
                  </a:cubicBezTo>
                  <a:cubicBezTo>
                    <a:pt x="529" y="2321"/>
                    <a:pt x="511" y="2444"/>
                    <a:pt x="511" y="2542"/>
                  </a:cubicBezTo>
                  <a:cubicBezTo>
                    <a:pt x="504" y="2542"/>
                    <a:pt x="498" y="2549"/>
                    <a:pt x="498" y="2549"/>
                  </a:cubicBezTo>
                  <a:lnTo>
                    <a:pt x="492" y="2549"/>
                  </a:lnTo>
                  <a:cubicBezTo>
                    <a:pt x="492" y="2549"/>
                    <a:pt x="480" y="2807"/>
                    <a:pt x="400" y="3071"/>
                  </a:cubicBezTo>
                  <a:cubicBezTo>
                    <a:pt x="394" y="3089"/>
                    <a:pt x="382" y="3108"/>
                    <a:pt x="375" y="3126"/>
                  </a:cubicBezTo>
                  <a:cubicBezTo>
                    <a:pt x="369" y="3157"/>
                    <a:pt x="357" y="3181"/>
                    <a:pt x="345" y="3200"/>
                  </a:cubicBezTo>
                  <a:cubicBezTo>
                    <a:pt x="332" y="3224"/>
                    <a:pt x="320" y="3249"/>
                    <a:pt x="308" y="3267"/>
                  </a:cubicBezTo>
                  <a:cubicBezTo>
                    <a:pt x="240" y="3372"/>
                    <a:pt x="160" y="3439"/>
                    <a:pt x="87" y="3482"/>
                  </a:cubicBezTo>
                  <a:cubicBezTo>
                    <a:pt x="74" y="3489"/>
                    <a:pt x="56" y="3495"/>
                    <a:pt x="44" y="3501"/>
                  </a:cubicBezTo>
                  <a:cubicBezTo>
                    <a:pt x="31" y="3507"/>
                    <a:pt x="25" y="3513"/>
                    <a:pt x="19" y="3519"/>
                  </a:cubicBezTo>
                  <a:cubicBezTo>
                    <a:pt x="13" y="3525"/>
                    <a:pt x="7" y="3538"/>
                    <a:pt x="7" y="3544"/>
                  </a:cubicBezTo>
                  <a:cubicBezTo>
                    <a:pt x="7" y="3556"/>
                    <a:pt x="1" y="3568"/>
                    <a:pt x="7" y="3575"/>
                  </a:cubicBezTo>
                  <a:lnTo>
                    <a:pt x="7" y="3581"/>
                  </a:lnTo>
                  <a:cubicBezTo>
                    <a:pt x="12" y="3641"/>
                    <a:pt x="62" y="3706"/>
                    <a:pt x="112" y="3706"/>
                  </a:cubicBezTo>
                  <a:cubicBezTo>
                    <a:pt x="118" y="3706"/>
                    <a:pt x="124" y="3706"/>
                    <a:pt x="130" y="3704"/>
                  </a:cubicBezTo>
                  <a:cubicBezTo>
                    <a:pt x="369" y="3618"/>
                    <a:pt x="879" y="3028"/>
                    <a:pt x="1125" y="2721"/>
                  </a:cubicBezTo>
                  <a:cubicBezTo>
                    <a:pt x="1125" y="2714"/>
                    <a:pt x="1119" y="2714"/>
                    <a:pt x="1119" y="2714"/>
                  </a:cubicBezTo>
                  <a:cubicBezTo>
                    <a:pt x="1395" y="2493"/>
                    <a:pt x="1979" y="2125"/>
                    <a:pt x="2950" y="1928"/>
                  </a:cubicBezTo>
                  <a:cubicBezTo>
                    <a:pt x="3231" y="1871"/>
                    <a:pt x="3497" y="1846"/>
                    <a:pt x="3744" y="1846"/>
                  </a:cubicBezTo>
                  <a:cubicBezTo>
                    <a:pt x="4938" y="1846"/>
                    <a:pt x="5726" y="2420"/>
                    <a:pt x="6021" y="2721"/>
                  </a:cubicBezTo>
                  <a:cubicBezTo>
                    <a:pt x="6087" y="2810"/>
                    <a:pt x="6100" y="2905"/>
                    <a:pt x="6168" y="2905"/>
                  </a:cubicBezTo>
                  <a:cubicBezTo>
                    <a:pt x="6171" y="2905"/>
                    <a:pt x="6173" y="2905"/>
                    <a:pt x="6175" y="2905"/>
                  </a:cubicBezTo>
                  <a:cubicBezTo>
                    <a:pt x="6187" y="2905"/>
                    <a:pt x="6199" y="2905"/>
                    <a:pt x="6212" y="2899"/>
                  </a:cubicBezTo>
                  <a:cubicBezTo>
                    <a:pt x="6230" y="2893"/>
                    <a:pt x="6242" y="2874"/>
                    <a:pt x="6255" y="2856"/>
                  </a:cubicBezTo>
                  <a:cubicBezTo>
                    <a:pt x="6261" y="2844"/>
                    <a:pt x="6261" y="2819"/>
                    <a:pt x="6261" y="2801"/>
                  </a:cubicBezTo>
                  <a:cubicBezTo>
                    <a:pt x="6267" y="2727"/>
                    <a:pt x="6236" y="2641"/>
                    <a:pt x="6236" y="2641"/>
                  </a:cubicBezTo>
                  <a:cubicBezTo>
                    <a:pt x="6206" y="2327"/>
                    <a:pt x="6150" y="2045"/>
                    <a:pt x="6070" y="1793"/>
                  </a:cubicBezTo>
                  <a:cubicBezTo>
                    <a:pt x="5978" y="1529"/>
                    <a:pt x="5862" y="1295"/>
                    <a:pt x="5708" y="1093"/>
                  </a:cubicBezTo>
                  <a:cubicBezTo>
                    <a:pt x="5401" y="687"/>
                    <a:pt x="4958" y="392"/>
                    <a:pt x="4369" y="171"/>
                  </a:cubicBezTo>
                  <a:cubicBezTo>
                    <a:pt x="4246" y="128"/>
                    <a:pt x="4123" y="91"/>
                    <a:pt x="4000" y="67"/>
                  </a:cubicBezTo>
                  <a:cubicBezTo>
                    <a:pt x="3794" y="23"/>
                    <a:pt x="3588" y="1"/>
                    <a:pt x="3384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2"/>
            <p:cNvSpPr/>
            <p:nvPr/>
          </p:nvSpPr>
          <p:spPr>
            <a:xfrm>
              <a:off x="2475353" y="3285950"/>
              <a:ext cx="262382" cy="420891"/>
            </a:xfrm>
            <a:custGeom>
              <a:avLst/>
              <a:gdLst/>
              <a:ahLst/>
              <a:cxnLst/>
              <a:rect l="l" t="t" r="r" b="b"/>
              <a:pathLst>
                <a:path w="2526" h="4052" extrusionOk="0">
                  <a:moveTo>
                    <a:pt x="1640" y="0"/>
                  </a:moveTo>
                  <a:cubicBezTo>
                    <a:pt x="1634" y="6"/>
                    <a:pt x="1634" y="6"/>
                    <a:pt x="1628" y="6"/>
                  </a:cubicBezTo>
                  <a:cubicBezTo>
                    <a:pt x="1628" y="6"/>
                    <a:pt x="1622" y="6"/>
                    <a:pt x="1622" y="13"/>
                  </a:cubicBezTo>
                  <a:cubicBezTo>
                    <a:pt x="1616" y="13"/>
                    <a:pt x="1610" y="19"/>
                    <a:pt x="1610" y="19"/>
                  </a:cubicBezTo>
                  <a:cubicBezTo>
                    <a:pt x="1610" y="19"/>
                    <a:pt x="1604" y="19"/>
                    <a:pt x="1604" y="25"/>
                  </a:cubicBezTo>
                  <a:cubicBezTo>
                    <a:pt x="1597" y="31"/>
                    <a:pt x="1597" y="37"/>
                    <a:pt x="1597" y="43"/>
                  </a:cubicBezTo>
                  <a:cubicBezTo>
                    <a:pt x="1597" y="74"/>
                    <a:pt x="1591" y="111"/>
                    <a:pt x="1573" y="148"/>
                  </a:cubicBezTo>
                  <a:cubicBezTo>
                    <a:pt x="1567" y="166"/>
                    <a:pt x="1561" y="185"/>
                    <a:pt x="1548" y="203"/>
                  </a:cubicBezTo>
                  <a:cubicBezTo>
                    <a:pt x="1524" y="240"/>
                    <a:pt x="1499" y="271"/>
                    <a:pt x="1462" y="307"/>
                  </a:cubicBezTo>
                  <a:cubicBezTo>
                    <a:pt x="1444" y="326"/>
                    <a:pt x="1432" y="338"/>
                    <a:pt x="1413" y="350"/>
                  </a:cubicBezTo>
                  <a:cubicBezTo>
                    <a:pt x="1266" y="455"/>
                    <a:pt x="1118" y="516"/>
                    <a:pt x="1118" y="516"/>
                  </a:cubicBezTo>
                  <a:lnTo>
                    <a:pt x="1118" y="522"/>
                  </a:lnTo>
                  <a:lnTo>
                    <a:pt x="1118" y="529"/>
                  </a:lnTo>
                  <a:cubicBezTo>
                    <a:pt x="1106" y="535"/>
                    <a:pt x="1094" y="535"/>
                    <a:pt x="1081" y="541"/>
                  </a:cubicBezTo>
                  <a:cubicBezTo>
                    <a:pt x="1063" y="547"/>
                    <a:pt x="1045" y="553"/>
                    <a:pt x="1032" y="565"/>
                  </a:cubicBezTo>
                  <a:cubicBezTo>
                    <a:pt x="909" y="621"/>
                    <a:pt x="756" y="719"/>
                    <a:pt x="608" y="860"/>
                  </a:cubicBezTo>
                  <a:cubicBezTo>
                    <a:pt x="565" y="897"/>
                    <a:pt x="522" y="940"/>
                    <a:pt x="486" y="983"/>
                  </a:cubicBezTo>
                  <a:cubicBezTo>
                    <a:pt x="449" y="1032"/>
                    <a:pt x="406" y="1082"/>
                    <a:pt x="375" y="1131"/>
                  </a:cubicBezTo>
                  <a:cubicBezTo>
                    <a:pt x="277" y="1272"/>
                    <a:pt x="203" y="1438"/>
                    <a:pt x="148" y="1616"/>
                  </a:cubicBezTo>
                  <a:cubicBezTo>
                    <a:pt x="0" y="2157"/>
                    <a:pt x="68" y="2839"/>
                    <a:pt x="492" y="3361"/>
                  </a:cubicBezTo>
                  <a:cubicBezTo>
                    <a:pt x="869" y="3825"/>
                    <a:pt x="1280" y="4052"/>
                    <a:pt x="1805" y="4052"/>
                  </a:cubicBezTo>
                  <a:cubicBezTo>
                    <a:pt x="1982" y="4052"/>
                    <a:pt x="2172" y="4026"/>
                    <a:pt x="2378" y="3975"/>
                  </a:cubicBezTo>
                  <a:lnTo>
                    <a:pt x="2421" y="3975"/>
                  </a:lnTo>
                  <a:cubicBezTo>
                    <a:pt x="2433" y="3969"/>
                    <a:pt x="2439" y="3969"/>
                    <a:pt x="2451" y="3969"/>
                  </a:cubicBezTo>
                  <a:cubicBezTo>
                    <a:pt x="2488" y="3957"/>
                    <a:pt x="2525" y="3944"/>
                    <a:pt x="2525" y="3908"/>
                  </a:cubicBezTo>
                  <a:cubicBezTo>
                    <a:pt x="2525" y="3901"/>
                    <a:pt x="2525" y="3889"/>
                    <a:pt x="2519" y="3883"/>
                  </a:cubicBezTo>
                  <a:cubicBezTo>
                    <a:pt x="2507" y="3834"/>
                    <a:pt x="2445" y="3846"/>
                    <a:pt x="2378" y="3828"/>
                  </a:cubicBezTo>
                  <a:cubicBezTo>
                    <a:pt x="2083" y="3693"/>
                    <a:pt x="1395" y="3201"/>
                    <a:pt x="1253" y="2132"/>
                  </a:cubicBezTo>
                  <a:cubicBezTo>
                    <a:pt x="1167" y="1499"/>
                    <a:pt x="1272" y="1075"/>
                    <a:pt x="1346" y="860"/>
                  </a:cubicBezTo>
                  <a:lnTo>
                    <a:pt x="1352" y="860"/>
                  </a:lnTo>
                  <a:cubicBezTo>
                    <a:pt x="1481" y="652"/>
                    <a:pt x="1739" y="215"/>
                    <a:pt x="1739" y="56"/>
                  </a:cubicBezTo>
                  <a:cubicBezTo>
                    <a:pt x="1739" y="19"/>
                    <a:pt x="1696" y="0"/>
                    <a:pt x="165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2"/>
            <p:cNvSpPr/>
            <p:nvPr/>
          </p:nvSpPr>
          <p:spPr>
            <a:xfrm>
              <a:off x="1812106" y="3282938"/>
              <a:ext cx="379862" cy="434187"/>
            </a:xfrm>
            <a:custGeom>
              <a:avLst/>
              <a:gdLst/>
              <a:ahLst/>
              <a:cxnLst/>
              <a:rect l="l" t="t" r="r" b="b"/>
              <a:pathLst>
                <a:path w="3657" h="4180" extrusionOk="0">
                  <a:moveTo>
                    <a:pt x="1546" y="1"/>
                  </a:moveTo>
                  <a:cubicBezTo>
                    <a:pt x="1442" y="1"/>
                    <a:pt x="1367" y="16"/>
                    <a:pt x="1334" y="35"/>
                  </a:cubicBezTo>
                  <a:cubicBezTo>
                    <a:pt x="1266" y="85"/>
                    <a:pt x="1235" y="146"/>
                    <a:pt x="1217" y="201"/>
                  </a:cubicBezTo>
                  <a:cubicBezTo>
                    <a:pt x="1192" y="257"/>
                    <a:pt x="1174" y="306"/>
                    <a:pt x="1125" y="336"/>
                  </a:cubicBezTo>
                  <a:cubicBezTo>
                    <a:pt x="1095" y="359"/>
                    <a:pt x="1070" y="363"/>
                    <a:pt x="1043" y="363"/>
                  </a:cubicBezTo>
                  <a:cubicBezTo>
                    <a:pt x="1025" y="363"/>
                    <a:pt x="1006" y="361"/>
                    <a:pt x="984" y="361"/>
                  </a:cubicBezTo>
                  <a:lnTo>
                    <a:pt x="965" y="361"/>
                  </a:lnTo>
                  <a:cubicBezTo>
                    <a:pt x="947" y="361"/>
                    <a:pt x="934" y="361"/>
                    <a:pt x="916" y="367"/>
                  </a:cubicBezTo>
                  <a:cubicBezTo>
                    <a:pt x="873" y="379"/>
                    <a:pt x="818" y="398"/>
                    <a:pt x="750" y="453"/>
                  </a:cubicBezTo>
                  <a:lnTo>
                    <a:pt x="744" y="453"/>
                  </a:lnTo>
                  <a:cubicBezTo>
                    <a:pt x="732" y="465"/>
                    <a:pt x="719" y="478"/>
                    <a:pt x="707" y="490"/>
                  </a:cubicBezTo>
                  <a:cubicBezTo>
                    <a:pt x="707" y="496"/>
                    <a:pt x="701" y="502"/>
                    <a:pt x="701" y="502"/>
                  </a:cubicBezTo>
                  <a:cubicBezTo>
                    <a:pt x="689" y="515"/>
                    <a:pt x="683" y="527"/>
                    <a:pt x="670" y="539"/>
                  </a:cubicBezTo>
                  <a:cubicBezTo>
                    <a:pt x="670" y="545"/>
                    <a:pt x="670" y="545"/>
                    <a:pt x="664" y="551"/>
                  </a:cubicBezTo>
                  <a:cubicBezTo>
                    <a:pt x="658" y="564"/>
                    <a:pt x="652" y="582"/>
                    <a:pt x="640" y="594"/>
                  </a:cubicBezTo>
                  <a:cubicBezTo>
                    <a:pt x="640" y="601"/>
                    <a:pt x="640" y="607"/>
                    <a:pt x="640" y="607"/>
                  </a:cubicBezTo>
                  <a:cubicBezTo>
                    <a:pt x="627" y="625"/>
                    <a:pt x="621" y="644"/>
                    <a:pt x="615" y="662"/>
                  </a:cubicBezTo>
                  <a:cubicBezTo>
                    <a:pt x="615" y="662"/>
                    <a:pt x="615" y="668"/>
                    <a:pt x="615" y="668"/>
                  </a:cubicBezTo>
                  <a:cubicBezTo>
                    <a:pt x="609" y="693"/>
                    <a:pt x="603" y="711"/>
                    <a:pt x="597" y="736"/>
                  </a:cubicBezTo>
                  <a:cubicBezTo>
                    <a:pt x="597" y="736"/>
                    <a:pt x="597" y="736"/>
                    <a:pt x="597" y="742"/>
                  </a:cubicBezTo>
                  <a:cubicBezTo>
                    <a:pt x="590" y="767"/>
                    <a:pt x="584" y="791"/>
                    <a:pt x="578" y="816"/>
                  </a:cubicBezTo>
                  <a:cubicBezTo>
                    <a:pt x="535" y="1080"/>
                    <a:pt x="566" y="1430"/>
                    <a:pt x="640" y="1762"/>
                  </a:cubicBezTo>
                  <a:cubicBezTo>
                    <a:pt x="756" y="2309"/>
                    <a:pt x="1180" y="2782"/>
                    <a:pt x="1592" y="2812"/>
                  </a:cubicBezTo>
                  <a:cubicBezTo>
                    <a:pt x="1608" y="2814"/>
                    <a:pt x="1624" y="2814"/>
                    <a:pt x="1640" y="2814"/>
                  </a:cubicBezTo>
                  <a:cubicBezTo>
                    <a:pt x="2006" y="2814"/>
                    <a:pt x="2314" y="2482"/>
                    <a:pt x="2390" y="2235"/>
                  </a:cubicBezTo>
                  <a:cubicBezTo>
                    <a:pt x="2440" y="2554"/>
                    <a:pt x="2691" y="2868"/>
                    <a:pt x="2827" y="2935"/>
                  </a:cubicBezTo>
                  <a:cubicBezTo>
                    <a:pt x="2598" y="3034"/>
                    <a:pt x="2321" y="3102"/>
                    <a:pt x="1988" y="3102"/>
                  </a:cubicBezTo>
                  <a:cubicBezTo>
                    <a:pt x="1927" y="3102"/>
                    <a:pt x="1865" y="3100"/>
                    <a:pt x="1801" y="3095"/>
                  </a:cubicBezTo>
                  <a:cubicBezTo>
                    <a:pt x="1229" y="3046"/>
                    <a:pt x="873" y="2874"/>
                    <a:pt x="695" y="2769"/>
                  </a:cubicBezTo>
                  <a:cubicBezTo>
                    <a:pt x="701" y="2763"/>
                    <a:pt x="701" y="2763"/>
                    <a:pt x="701" y="2763"/>
                  </a:cubicBezTo>
                  <a:cubicBezTo>
                    <a:pt x="541" y="2603"/>
                    <a:pt x="209" y="2302"/>
                    <a:pt x="62" y="2266"/>
                  </a:cubicBezTo>
                  <a:cubicBezTo>
                    <a:pt x="60" y="2265"/>
                    <a:pt x="58" y="2265"/>
                    <a:pt x="57" y="2265"/>
                  </a:cubicBezTo>
                  <a:cubicBezTo>
                    <a:pt x="34" y="2265"/>
                    <a:pt x="12" y="2299"/>
                    <a:pt x="1" y="2327"/>
                  </a:cubicBezTo>
                  <a:cubicBezTo>
                    <a:pt x="1" y="2333"/>
                    <a:pt x="1" y="2333"/>
                    <a:pt x="1" y="2333"/>
                  </a:cubicBezTo>
                  <a:cubicBezTo>
                    <a:pt x="1" y="2339"/>
                    <a:pt x="1" y="2339"/>
                    <a:pt x="1" y="2345"/>
                  </a:cubicBezTo>
                  <a:cubicBezTo>
                    <a:pt x="1" y="2345"/>
                    <a:pt x="1" y="2352"/>
                    <a:pt x="1" y="2358"/>
                  </a:cubicBezTo>
                  <a:cubicBezTo>
                    <a:pt x="1" y="2358"/>
                    <a:pt x="1" y="2364"/>
                    <a:pt x="1" y="2364"/>
                  </a:cubicBezTo>
                  <a:cubicBezTo>
                    <a:pt x="7" y="2370"/>
                    <a:pt x="7" y="2370"/>
                    <a:pt x="7" y="2376"/>
                  </a:cubicBezTo>
                  <a:cubicBezTo>
                    <a:pt x="7" y="2376"/>
                    <a:pt x="7" y="2376"/>
                    <a:pt x="13" y="2382"/>
                  </a:cubicBezTo>
                  <a:cubicBezTo>
                    <a:pt x="13" y="2382"/>
                    <a:pt x="19" y="2388"/>
                    <a:pt x="25" y="2388"/>
                  </a:cubicBezTo>
                  <a:cubicBezTo>
                    <a:pt x="99" y="2407"/>
                    <a:pt x="197" y="2468"/>
                    <a:pt x="259" y="2616"/>
                  </a:cubicBezTo>
                  <a:cubicBezTo>
                    <a:pt x="277" y="2653"/>
                    <a:pt x="296" y="2696"/>
                    <a:pt x="308" y="2732"/>
                  </a:cubicBezTo>
                  <a:cubicBezTo>
                    <a:pt x="320" y="2775"/>
                    <a:pt x="326" y="2812"/>
                    <a:pt x="339" y="2843"/>
                  </a:cubicBezTo>
                  <a:cubicBezTo>
                    <a:pt x="345" y="2880"/>
                    <a:pt x="351" y="2904"/>
                    <a:pt x="351" y="2904"/>
                  </a:cubicBezTo>
                  <a:lnTo>
                    <a:pt x="363" y="2904"/>
                  </a:lnTo>
                  <a:cubicBezTo>
                    <a:pt x="375" y="3003"/>
                    <a:pt x="412" y="3138"/>
                    <a:pt x="486" y="3285"/>
                  </a:cubicBezTo>
                  <a:cubicBezTo>
                    <a:pt x="504" y="3328"/>
                    <a:pt x="529" y="3371"/>
                    <a:pt x="554" y="3421"/>
                  </a:cubicBezTo>
                  <a:cubicBezTo>
                    <a:pt x="609" y="3507"/>
                    <a:pt x="676" y="3593"/>
                    <a:pt x="750" y="3679"/>
                  </a:cubicBezTo>
                  <a:cubicBezTo>
                    <a:pt x="1027" y="3972"/>
                    <a:pt x="1494" y="4179"/>
                    <a:pt x="1987" y="4179"/>
                  </a:cubicBezTo>
                  <a:cubicBezTo>
                    <a:pt x="2237" y="4179"/>
                    <a:pt x="2493" y="4126"/>
                    <a:pt x="2734" y="4004"/>
                  </a:cubicBezTo>
                  <a:cubicBezTo>
                    <a:pt x="3380" y="3672"/>
                    <a:pt x="3656" y="3218"/>
                    <a:pt x="3638" y="2462"/>
                  </a:cubicBezTo>
                  <a:cubicBezTo>
                    <a:pt x="3638" y="2462"/>
                    <a:pt x="3644" y="2444"/>
                    <a:pt x="3644" y="2419"/>
                  </a:cubicBezTo>
                  <a:cubicBezTo>
                    <a:pt x="3644" y="2395"/>
                    <a:pt x="3644" y="2364"/>
                    <a:pt x="3638" y="2345"/>
                  </a:cubicBezTo>
                  <a:cubicBezTo>
                    <a:pt x="3631" y="2327"/>
                    <a:pt x="3625" y="2321"/>
                    <a:pt x="3613" y="2315"/>
                  </a:cubicBezTo>
                  <a:cubicBezTo>
                    <a:pt x="3601" y="2315"/>
                    <a:pt x="3595" y="2309"/>
                    <a:pt x="3588" y="2309"/>
                  </a:cubicBezTo>
                  <a:cubicBezTo>
                    <a:pt x="3545" y="2315"/>
                    <a:pt x="3539" y="2370"/>
                    <a:pt x="3509" y="2425"/>
                  </a:cubicBezTo>
                  <a:cubicBezTo>
                    <a:pt x="3423" y="2548"/>
                    <a:pt x="3226" y="2739"/>
                    <a:pt x="2925" y="2886"/>
                  </a:cubicBezTo>
                  <a:cubicBezTo>
                    <a:pt x="2943" y="2868"/>
                    <a:pt x="2962" y="2837"/>
                    <a:pt x="2980" y="2806"/>
                  </a:cubicBezTo>
                  <a:cubicBezTo>
                    <a:pt x="2796" y="2708"/>
                    <a:pt x="2673" y="2579"/>
                    <a:pt x="2593" y="2462"/>
                  </a:cubicBezTo>
                  <a:lnTo>
                    <a:pt x="2593" y="2462"/>
                  </a:lnTo>
                  <a:cubicBezTo>
                    <a:pt x="2688" y="2577"/>
                    <a:pt x="2807" y="2625"/>
                    <a:pt x="2923" y="2625"/>
                  </a:cubicBezTo>
                  <a:cubicBezTo>
                    <a:pt x="3055" y="2625"/>
                    <a:pt x="3184" y="2563"/>
                    <a:pt x="3269" y="2468"/>
                  </a:cubicBezTo>
                  <a:cubicBezTo>
                    <a:pt x="3145" y="2301"/>
                    <a:pt x="3015" y="2248"/>
                    <a:pt x="2900" y="2248"/>
                  </a:cubicBezTo>
                  <a:cubicBezTo>
                    <a:pt x="2721" y="2248"/>
                    <a:pt x="2579" y="2378"/>
                    <a:pt x="2556" y="2401"/>
                  </a:cubicBezTo>
                  <a:cubicBezTo>
                    <a:pt x="2507" y="2315"/>
                    <a:pt x="2476" y="2235"/>
                    <a:pt x="2464" y="2180"/>
                  </a:cubicBezTo>
                  <a:lnTo>
                    <a:pt x="2464" y="2180"/>
                  </a:lnTo>
                  <a:cubicBezTo>
                    <a:pt x="2481" y="2182"/>
                    <a:pt x="2501" y="2183"/>
                    <a:pt x="2524" y="2183"/>
                  </a:cubicBezTo>
                  <a:cubicBezTo>
                    <a:pt x="2634" y="2183"/>
                    <a:pt x="2812" y="2150"/>
                    <a:pt x="3011" y="2008"/>
                  </a:cubicBezTo>
                  <a:cubicBezTo>
                    <a:pt x="3195" y="1878"/>
                    <a:pt x="3312" y="1620"/>
                    <a:pt x="3287" y="1319"/>
                  </a:cubicBezTo>
                  <a:lnTo>
                    <a:pt x="3287" y="1319"/>
                  </a:lnTo>
                  <a:lnTo>
                    <a:pt x="3287" y="1326"/>
                  </a:lnTo>
                  <a:cubicBezTo>
                    <a:pt x="3287" y="1319"/>
                    <a:pt x="3281" y="1319"/>
                    <a:pt x="3281" y="1319"/>
                  </a:cubicBezTo>
                  <a:cubicBezTo>
                    <a:pt x="3281" y="1301"/>
                    <a:pt x="3281" y="1289"/>
                    <a:pt x="3275" y="1270"/>
                  </a:cubicBezTo>
                  <a:cubicBezTo>
                    <a:pt x="3275" y="1252"/>
                    <a:pt x="3275" y="1240"/>
                    <a:pt x="3269" y="1221"/>
                  </a:cubicBezTo>
                  <a:cubicBezTo>
                    <a:pt x="3269" y="1203"/>
                    <a:pt x="3263" y="1190"/>
                    <a:pt x="3257" y="1172"/>
                  </a:cubicBezTo>
                  <a:cubicBezTo>
                    <a:pt x="3257" y="1154"/>
                    <a:pt x="3251" y="1141"/>
                    <a:pt x="3244" y="1123"/>
                  </a:cubicBezTo>
                  <a:cubicBezTo>
                    <a:pt x="3238" y="1104"/>
                    <a:pt x="3232" y="1086"/>
                    <a:pt x="3226" y="1074"/>
                  </a:cubicBezTo>
                  <a:cubicBezTo>
                    <a:pt x="3220" y="1055"/>
                    <a:pt x="3214" y="1037"/>
                    <a:pt x="3208" y="1018"/>
                  </a:cubicBezTo>
                  <a:cubicBezTo>
                    <a:pt x="3201" y="1006"/>
                    <a:pt x="3195" y="988"/>
                    <a:pt x="3189" y="969"/>
                  </a:cubicBezTo>
                  <a:cubicBezTo>
                    <a:pt x="3177" y="951"/>
                    <a:pt x="3171" y="932"/>
                    <a:pt x="3158" y="914"/>
                  </a:cubicBezTo>
                  <a:cubicBezTo>
                    <a:pt x="3152" y="902"/>
                    <a:pt x="3140" y="883"/>
                    <a:pt x="3134" y="871"/>
                  </a:cubicBezTo>
                  <a:cubicBezTo>
                    <a:pt x="3122" y="853"/>
                    <a:pt x="3109" y="828"/>
                    <a:pt x="3097" y="810"/>
                  </a:cubicBezTo>
                  <a:cubicBezTo>
                    <a:pt x="3085" y="797"/>
                    <a:pt x="3079" y="779"/>
                    <a:pt x="3066" y="767"/>
                  </a:cubicBezTo>
                  <a:cubicBezTo>
                    <a:pt x="3054" y="742"/>
                    <a:pt x="3036" y="724"/>
                    <a:pt x="3017" y="699"/>
                  </a:cubicBezTo>
                  <a:cubicBezTo>
                    <a:pt x="3011" y="687"/>
                    <a:pt x="2999" y="674"/>
                    <a:pt x="2993" y="662"/>
                  </a:cubicBezTo>
                  <a:cubicBezTo>
                    <a:pt x="2962" y="631"/>
                    <a:pt x="2931" y="594"/>
                    <a:pt x="2900" y="564"/>
                  </a:cubicBezTo>
                  <a:cubicBezTo>
                    <a:pt x="2796" y="459"/>
                    <a:pt x="2679" y="367"/>
                    <a:pt x="2556" y="300"/>
                  </a:cubicBezTo>
                  <a:cubicBezTo>
                    <a:pt x="2538" y="287"/>
                    <a:pt x="2519" y="275"/>
                    <a:pt x="2501" y="263"/>
                  </a:cubicBezTo>
                  <a:cubicBezTo>
                    <a:pt x="2440" y="226"/>
                    <a:pt x="2378" y="195"/>
                    <a:pt x="2317" y="171"/>
                  </a:cubicBezTo>
                  <a:cubicBezTo>
                    <a:pt x="2298" y="164"/>
                    <a:pt x="2274" y="152"/>
                    <a:pt x="2255" y="146"/>
                  </a:cubicBezTo>
                  <a:cubicBezTo>
                    <a:pt x="2212" y="128"/>
                    <a:pt x="2175" y="115"/>
                    <a:pt x="2132" y="103"/>
                  </a:cubicBezTo>
                  <a:cubicBezTo>
                    <a:pt x="2102" y="91"/>
                    <a:pt x="2065" y="78"/>
                    <a:pt x="2028" y="72"/>
                  </a:cubicBezTo>
                  <a:cubicBezTo>
                    <a:pt x="2022" y="66"/>
                    <a:pt x="2010" y="66"/>
                    <a:pt x="2003" y="66"/>
                  </a:cubicBezTo>
                  <a:cubicBezTo>
                    <a:pt x="1874" y="29"/>
                    <a:pt x="1752" y="11"/>
                    <a:pt x="1647" y="5"/>
                  </a:cubicBezTo>
                  <a:lnTo>
                    <a:pt x="1641" y="5"/>
                  </a:lnTo>
                  <a:cubicBezTo>
                    <a:pt x="1607" y="2"/>
                    <a:pt x="1576" y="1"/>
                    <a:pt x="154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2"/>
            <p:cNvSpPr/>
            <p:nvPr/>
          </p:nvSpPr>
          <p:spPr>
            <a:xfrm>
              <a:off x="2926480" y="2938491"/>
              <a:ext cx="410608" cy="357633"/>
            </a:xfrm>
            <a:custGeom>
              <a:avLst/>
              <a:gdLst/>
              <a:ahLst/>
              <a:cxnLst/>
              <a:rect l="l" t="t" r="r" b="b"/>
              <a:pathLst>
                <a:path w="3953" h="3443" extrusionOk="0">
                  <a:moveTo>
                    <a:pt x="1676" y="0"/>
                  </a:moveTo>
                  <a:cubicBezTo>
                    <a:pt x="1424" y="0"/>
                    <a:pt x="1126" y="148"/>
                    <a:pt x="701" y="587"/>
                  </a:cubicBezTo>
                  <a:cubicBezTo>
                    <a:pt x="253" y="1048"/>
                    <a:pt x="68" y="1472"/>
                    <a:pt x="19" y="1797"/>
                  </a:cubicBezTo>
                  <a:cubicBezTo>
                    <a:pt x="19" y="1803"/>
                    <a:pt x="19" y="1803"/>
                    <a:pt x="19" y="1803"/>
                  </a:cubicBezTo>
                  <a:cubicBezTo>
                    <a:pt x="13" y="1834"/>
                    <a:pt x="7" y="1865"/>
                    <a:pt x="7" y="1889"/>
                  </a:cubicBezTo>
                  <a:cubicBezTo>
                    <a:pt x="7" y="1895"/>
                    <a:pt x="7" y="1902"/>
                    <a:pt x="7" y="1908"/>
                  </a:cubicBezTo>
                  <a:cubicBezTo>
                    <a:pt x="7" y="1932"/>
                    <a:pt x="1" y="1957"/>
                    <a:pt x="1" y="1975"/>
                  </a:cubicBezTo>
                  <a:lnTo>
                    <a:pt x="1" y="2000"/>
                  </a:lnTo>
                  <a:cubicBezTo>
                    <a:pt x="7" y="2024"/>
                    <a:pt x="7" y="2049"/>
                    <a:pt x="7" y="2074"/>
                  </a:cubicBezTo>
                  <a:cubicBezTo>
                    <a:pt x="37" y="2356"/>
                    <a:pt x="191" y="2473"/>
                    <a:pt x="253" y="2510"/>
                  </a:cubicBezTo>
                  <a:lnTo>
                    <a:pt x="259" y="2510"/>
                  </a:lnTo>
                  <a:cubicBezTo>
                    <a:pt x="253" y="2553"/>
                    <a:pt x="253" y="2596"/>
                    <a:pt x="253" y="2633"/>
                  </a:cubicBezTo>
                  <a:cubicBezTo>
                    <a:pt x="259" y="2713"/>
                    <a:pt x="277" y="2780"/>
                    <a:pt x="308" y="2835"/>
                  </a:cubicBezTo>
                  <a:cubicBezTo>
                    <a:pt x="320" y="2854"/>
                    <a:pt x="332" y="2872"/>
                    <a:pt x="345" y="2891"/>
                  </a:cubicBezTo>
                  <a:cubicBezTo>
                    <a:pt x="351" y="2897"/>
                    <a:pt x="357" y="2903"/>
                    <a:pt x="363" y="2909"/>
                  </a:cubicBezTo>
                  <a:cubicBezTo>
                    <a:pt x="369" y="2921"/>
                    <a:pt x="382" y="2934"/>
                    <a:pt x="394" y="2946"/>
                  </a:cubicBezTo>
                  <a:cubicBezTo>
                    <a:pt x="400" y="2952"/>
                    <a:pt x="400" y="2958"/>
                    <a:pt x="406" y="2964"/>
                  </a:cubicBezTo>
                  <a:cubicBezTo>
                    <a:pt x="418" y="2977"/>
                    <a:pt x="437" y="2989"/>
                    <a:pt x="449" y="2995"/>
                  </a:cubicBezTo>
                  <a:cubicBezTo>
                    <a:pt x="449" y="3001"/>
                    <a:pt x="455" y="3007"/>
                    <a:pt x="461" y="3007"/>
                  </a:cubicBezTo>
                  <a:cubicBezTo>
                    <a:pt x="498" y="3038"/>
                    <a:pt x="541" y="3063"/>
                    <a:pt x="590" y="3087"/>
                  </a:cubicBezTo>
                  <a:lnTo>
                    <a:pt x="603" y="3087"/>
                  </a:lnTo>
                  <a:cubicBezTo>
                    <a:pt x="603" y="3093"/>
                    <a:pt x="609" y="3100"/>
                    <a:pt x="609" y="3112"/>
                  </a:cubicBezTo>
                  <a:cubicBezTo>
                    <a:pt x="615" y="3118"/>
                    <a:pt x="615" y="3124"/>
                    <a:pt x="615" y="3130"/>
                  </a:cubicBezTo>
                  <a:cubicBezTo>
                    <a:pt x="621" y="3136"/>
                    <a:pt x="627" y="3143"/>
                    <a:pt x="633" y="3155"/>
                  </a:cubicBezTo>
                  <a:cubicBezTo>
                    <a:pt x="633" y="3155"/>
                    <a:pt x="640" y="3161"/>
                    <a:pt x="640" y="3167"/>
                  </a:cubicBezTo>
                  <a:cubicBezTo>
                    <a:pt x="646" y="3179"/>
                    <a:pt x="652" y="3186"/>
                    <a:pt x="658" y="3198"/>
                  </a:cubicBezTo>
                  <a:cubicBezTo>
                    <a:pt x="664" y="3198"/>
                    <a:pt x="664" y="3204"/>
                    <a:pt x="670" y="3204"/>
                  </a:cubicBezTo>
                  <a:cubicBezTo>
                    <a:pt x="676" y="3216"/>
                    <a:pt x="683" y="3229"/>
                    <a:pt x="695" y="3235"/>
                  </a:cubicBezTo>
                  <a:cubicBezTo>
                    <a:pt x="695" y="3241"/>
                    <a:pt x="701" y="3241"/>
                    <a:pt x="701" y="3241"/>
                  </a:cubicBezTo>
                  <a:cubicBezTo>
                    <a:pt x="713" y="3253"/>
                    <a:pt x="719" y="3265"/>
                    <a:pt x="732" y="3272"/>
                  </a:cubicBezTo>
                  <a:cubicBezTo>
                    <a:pt x="738" y="3278"/>
                    <a:pt x="738" y="3278"/>
                    <a:pt x="738" y="3278"/>
                  </a:cubicBezTo>
                  <a:cubicBezTo>
                    <a:pt x="850" y="3371"/>
                    <a:pt x="1018" y="3443"/>
                    <a:pt x="1274" y="3443"/>
                  </a:cubicBezTo>
                  <a:cubicBezTo>
                    <a:pt x="1356" y="3443"/>
                    <a:pt x="1448" y="3435"/>
                    <a:pt x="1549" y="3419"/>
                  </a:cubicBezTo>
                  <a:cubicBezTo>
                    <a:pt x="2249" y="3302"/>
                    <a:pt x="2956" y="2934"/>
                    <a:pt x="3251" y="2590"/>
                  </a:cubicBezTo>
                  <a:cubicBezTo>
                    <a:pt x="3324" y="2504"/>
                    <a:pt x="3361" y="2411"/>
                    <a:pt x="3380" y="2325"/>
                  </a:cubicBezTo>
                  <a:cubicBezTo>
                    <a:pt x="3380" y="2307"/>
                    <a:pt x="3386" y="2289"/>
                    <a:pt x="3386" y="2270"/>
                  </a:cubicBezTo>
                  <a:cubicBezTo>
                    <a:pt x="3386" y="2264"/>
                    <a:pt x="3386" y="2258"/>
                    <a:pt x="3386" y="2252"/>
                  </a:cubicBezTo>
                  <a:cubicBezTo>
                    <a:pt x="3386" y="2233"/>
                    <a:pt x="3386" y="2221"/>
                    <a:pt x="3386" y="2209"/>
                  </a:cubicBezTo>
                  <a:cubicBezTo>
                    <a:pt x="3386" y="2203"/>
                    <a:pt x="3386" y="2196"/>
                    <a:pt x="3386" y="2190"/>
                  </a:cubicBezTo>
                  <a:cubicBezTo>
                    <a:pt x="3380" y="2172"/>
                    <a:pt x="3380" y="2160"/>
                    <a:pt x="3380" y="2141"/>
                  </a:cubicBezTo>
                  <a:cubicBezTo>
                    <a:pt x="3380" y="2141"/>
                    <a:pt x="3380" y="2135"/>
                    <a:pt x="3373" y="2135"/>
                  </a:cubicBezTo>
                  <a:cubicBezTo>
                    <a:pt x="3373" y="2117"/>
                    <a:pt x="3367" y="2104"/>
                    <a:pt x="3361" y="2086"/>
                  </a:cubicBezTo>
                  <a:cubicBezTo>
                    <a:pt x="3361" y="2080"/>
                    <a:pt x="3361" y="2074"/>
                    <a:pt x="3355" y="2067"/>
                  </a:cubicBezTo>
                  <a:cubicBezTo>
                    <a:pt x="3355" y="2055"/>
                    <a:pt x="3349" y="2043"/>
                    <a:pt x="3343" y="2031"/>
                  </a:cubicBezTo>
                  <a:cubicBezTo>
                    <a:pt x="3343" y="2024"/>
                    <a:pt x="3343" y="2024"/>
                    <a:pt x="3337" y="2018"/>
                  </a:cubicBezTo>
                  <a:cubicBezTo>
                    <a:pt x="3330" y="2000"/>
                    <a:pt x="3324" y="1988"/>
                    <a:pt x="3318" y="1969"/>
                  </a:cubicBezTo>
                  <a:cubicBezTo>
                    <a:pt x="3306" y="1957"/>
                    <a:pt x="3300" y="1938"/>
                    <a:pt x="3294" y="1926"/>
                  </a:cubicBezTo>
                  <a:cubicBezTo>
                    <a:pt x="3287" y="1920"/>
                    <a:pt x="3287" y="1920"/>
                    <a:pt x="3281" y="1914"/>
                  </a:cubicBezTo>
                  <a:cubicBezTo>
                    <a:pt x="3275" y="1902"/>
                    <a:pt x="3269" y="1895"/>
                    <a:pt x="3263" y="1883"/>
                  </a:cubicBezTo>
                  <a:cubicBezTo>
                    <a:pt x="3257" y="1877"/>
                    <a:pt x="3257" y="1877"/>
                    <a:pt x="3251" y="1871"/>
                  </a:cubicBezTo>
                  <a:cubicBezTo>
                    <a:pt x="3244" y="1859"/>
                    <a:pt x="3232" y="1846"/>
                    <a:pt x="3226" y="1834"/>
                  </a:cubicBezTo>
                  <a:cubicBezTo>
                    <a:pt x="3214" y="1822"/>
                    <a:pt x="3201" y="1816"/>
                    <a:pt x="3195" y="1803"/>
                  </a:cubicBezTo>
                  <a:cubicBezTo>
                    <a:pt x="3189" y="1803"/>
                    <a:pt x="3189" y="1797"/>
                    <a:pt x="3183" y="1797"/>
                  </a:cubicBezTo>
                  <a:cubicBezTo>
                    <a:pt x="3177" y="1791"/>
                    <a:pt x="3171" y="1779"/>
                    <a:pt x="3158" y="1773"/>
                  </a:cubicBezTo>
                  <a:cubicBezTo>
                    <a:pt x="3146" y="1662"/>
                    <a:pt x="3091" y="1570"/>
                    <a:pt x="3011" y="1496"/>
                  </a:cubicBezTo>
                  <a:cubicBezTo>
                    <a:pt x="2913" y="1410"/>
                    <a:pt x="2857" y="1355"/>
                    <a:pt x="2802" y="1275"/>
                  </a:cubicBezTo>
                  <a:cubicBezTo>
                    <a:pt x="2802" y="1263"/>
                    <a:pt x="2808" y="1256"/>
                    <a:pt x="2808" y="1244"/>
                  </a:cubicBezTo>
                  <a:cubicBezTo>
                    <a:pt x="2821" y="1213"/>
                    <a:pt x="2827" y="1183"/>
                    <a:pt x="2839" y="1158"/>
                  </a:cubicBezTo>
                  <a:cubicBezTo>
                    <a:pt x="2845" y="1146"/>
                    <a:pt x="2845" y="1134"/>
                    <a:pt x="2851" y="1121"/>
                  </a:cubicBezTo>
                  <a:cubicBezTo>
                    <a:pt x="2864" y="1091"/>
                    <a:pt x="2876" y="1066"/>
                    <a:pt x="2888" y="1035"/>
                  </a:cubicBezTo>
                  <a:cubicBezTo>
                    <a:pt x="2888" y="1029"/>
                    <a:pt x="2894" y="1017"/>
                    <a:pt x="2894" y="1011"/>
                  </a:cubicBezTo>
                  <a:cubicBezTo>
                    <a:pt x="2913" y="980"/>
                    <a:pt x="2925" y="943"/>
                    <a:pt x="2943" y="912"/>
                  </a:cubicBezTo>
                  <a:cubicBezTo>
                    <a:pt x="3093" y="647"/>
                    <a:pt x="3282" y="521"/>
                    <a:pt x="3430" y="521"/>
                  </a:cubicBezTo>
                  <a:cubicBezTo>
                    <a:pt x="3447" y="521"/>
                    <a:pt x="3463" y="522"/>
                    <a:pt x="3478" y="525"/>
                  </a:cubicBezTo>
                  <a:cubicBezTo>
                    <a:pt x="3656" y="562"/>
                    <a:pt x="3705" y="722"/>
                    <a:pt x="3588" y="937"/>
                  </a:cubicBezTo>
                  <a:cubicBezTo>
                    <a:pt x="3552" y="998"/>
                    <a:pt x="3558" y="1041"/>
                    <a:pt x="3601" y="1072"/>
                  </a:cubicBezTo>
                  <a:cubicBezTo>
                    <a:pt x="3612" y="1081"/>
                    <a:pt x="3636" y="1095"/>
                    <a:pt x="3667" y="1095"/>
                  </a:cubicBezTo>
                  <a:cubicBezTo>
                    <a:pt x="3720" y="1095"/>
                    <a:pt x="3793" y="1054"/>
                    <a:pt x="3859" y="876"/>
                  </a:cubicBezTo>
                  <a:cubicBezTo>
                    <a:pt x="3953" y="599"/>
                    <a:pt x="3771" y="284"/>
                    <a:pt x="3368" y="284"/>
                  </a:cubicBezTo>
                  <a:cubicBezTo>
                    <a:pt x="3350" y="284"/>
                    <a:pt x="3331" y="284"/>
                    <a:pt x="3312" y="286"/>
                  </a:cubicBezTo>
                  <a:cubicBezTo>
                    <a:pt x="3146" y="298"/>
                    <a:pt x="2986" y="353"/>
                    <a:pt x="2851" y="427"/>
                  </a:cubicBezTo>
                  <a:lnTo>
                    <a:pt x="2845" y="427"/>
                  </a:lnTo>
                  <a:cubicBezTo>
                    <a:pt x="2802" y="446"/>
                    <a:pt x="2759" y="470"/>
                    <a:pt x="2722" y="495"/>
                  </a:cubicBezTo>
                  <a:cubicBezTo>
                    <a:pt x="2722" y="495"/>
                    <a:pt x="2716" y="501"/>
                    <a:pt x="2716" y="501"/>
                  </a:cubicBezTo>
                  <a:cubicBezTo>
                    <a:pt x="2704" y="507"/>
                    <a:pt x="2698" y="513"/>
                    <a:pt x="2685" y="519"/>
                  </a:cubicBezTo>
                  <a:cubicBezTo>
                    <a:pt x="2679" y="519"/>
                    <a:pt x="2679" y="525"/>
                    <a:pt x="2673" y="525"/>
                  </a:cubicBezTo>
                  <a:cubicBezTo>
                    <a:pt x="2642" y="550"/>
                    <a:pt x="2618" y="568"/>
                    <a:pt x="2593" y="587"/>
                  </a:cubicBezTo>
                  <a:cubicBezTo>
                    <a:pt x="2587" y="593"/>
                    <a:pt x="2587" y="599"/>
                    <a:pt x="2581" y="599"/>
                  </a:cubicBezTo>
                  <a:cubicBezTo>
                    <a:pt x="2575" y="605"/>
                    <a:pt x="2569" y="611"/>
                    <a:pt x="2562" y="618"/>
                  </a:cubicBezTo>
                  <a:cubicBezTo>
                    <a:pt x="2556" y="618"/>
                    <a:pt x="2550" y="624"/>
                    <a:pt x="2550" y="630"/>
                  </a:cubicBezTo>
                  <a:lnTo>
                    <a:pt x="2538" y="642"/>
                  </a:lnTo>
                  <a:cubicBezTo>
                    <a:pt x="2532" y="648"/>
                    <a:pt x="2526" y="654"/>
                    <a:pt x="2519" y="661"/>
                  </a:cubicBezTo>
                  <a:cubicBezTo>
                    <a:pt x="2519" y="667"/>
                    <a:pt x="2519" y="667"/>
                    <a:pt x="2513" y="667"/>
                  </a:cubicBezTo>
                  <a:cubicBezTo>
                    <a:pt x="2507" y="654"/>
                    <a:pt x="2501" y="648"/>
                    <a:pt x="2489" y="636"/>
                  </a:cubicBezTo>
                  <a:cubicBezTo>
                    <a:pt x="2489" y="630"/>
                    <a:pt x="2483" y="630"/>
                    <a:pt x="2483" y="624"/>
                  </a:cubicBezTo>
                  <a:cubicBezTo>
                    <a:pt x="2470" y="618"/>
                    <a:pt x="2464" y="605"/>
                    <a:pt x="2452" y="593"/>
                  </a:cubicBezTo>
                  <a:cubicBezTo>
                    <a:pt x="2446" y="593"/>
                    <a:pt x="2446" y="587"/>
                    <a:pt x="2440" y="581"/>
                  </a:cubicBezTo>
                  <a:cubicBezTo>
                    <a:pt x="2427" y="575"/>
                    <a:pt x="2421" y="562"/>
                    <a:pt x="2409" y="556"/>
                  </a:cubicBezTo>
                  <a:cubicBezTo>
                    <a:pt x="2403" y="550"/>
                    <a:pt x="2397" y="550"/>
                    <a:pt x="2390" y="544"/>
                  </a:cubicBezTo>
                  <a:cubicBezTo>
                    <a:pt x="2378" y="538"/>
                    <a:pt x="2360" y="525"/>
                    <a:pt x="2341" y="513"/>
                  </a:cubicBezTo>
                  <a:lnTo>
                    <a:pt x="2341" y="507"/>
                  </a:lnTo>
                  <a:lnTo>
                    <a:pt x="2341" y="495"/>
                  </a:lnTo>
                  <a:cubicBezTo>
                    <a:pt x="2341" y="489"/>
                    <a:pt x="2341" y="482"/>
                    <a:pt x="2335" y="470"/>
                  </a:cubicBezTo>
                  <a:cubicBezTo>
                    <a:pt x="2335" y="470"/>
                    <a:pt x="2335" y="464"/>
                    <a:pt x="2335" y="464"/>
                  </a:cubicBezTo>
                  <a:cubicBezTo>
                    <a:pt x="2335" y="452"/>
                    <a:pt x="2335" y="446"/>
                    <a:pt x="2329" y="439"/>
                  </a:cubicBezTo>
                  <a:cubicBezTo>
                    <a:pt x="2329" y="433"/>
                    <a:pt x="2329" y="433"/>
                    <a:pt x="2329" y="433"/>
                  </a:cubicBezTo>
                  <a:cubicBezTo>
                    <a:pt x="2323" y="421"/>
                    <a:pt x="2323" y="409"/>
                    <a:pt x="2317" y="403"/>
                  </a:cubicBezTo>
                  <a:cubicBezTo>
                    <a:pt x="2317" y="396"/>
                    <a:pt x="2317" y="396"/>
                    <a:pt x="2317" y="396"/>
                  </a:cubicBezTo>
                  <a:cubicBezTo>
                    <a:pt x="2317" y="384"/>
                    <a:pt x="2311" y="372"/>
                    <a:pt x="2304" y="366"/>
                  </a:cubicBezTo>
                  <a:lnTo>
                    <a:pt x="2304" y="360"/>
                  </a:lnTo>
                  <a:cubicBezTo>
                    <a:pt x="2255" y="255"/>
                    <a:pt x="2151" y="151"/>
                    <a:pt x="1985" y="71"/>
                  </a:cubicBezTo>
                  <a:cubicBezTo>
                    <a:pt x="1973" y="71"/>
                    <a:pt x="1967" y="65"/>
                    <a:pt x="1954" y="58"/>
                  </a:cubicBezTo>
                  <a:cubicBezTo>
                    <a:pt x="1865" y="23"/>
                    <a:pt x="1774" y="0"/>
                    <a:pt x="167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2"/>
            <p:cNvSpPr/>
            <p:nvPr/>
          </p:nvSpPr>
          <p:spPr>
            <a:xfrm>
              <a:off x="2153030" y="3129308"/>
              <a:ext cx="434083" cy="326887"/>
            </a:xfrm>
            <a:custGeom>
              <a:avLst/>
              <a:gdLst/>
              <a:ahLst/>
              <a:cxnLst/>
              <a:rect l="l" t="t" r="r" b="b"/>
              <a:pathLst>
                <a:path w="4179" h="3147" extrusionOk="0">
                  <a:moveTo>
                    <a:pt x="2086" y="1"/>
                  </a:moveTo>
                  <a:cubicBezTo>
                    <a:pt x="1890" y="1"/>
                    <a:pt x="1639" y="56"/>
                    <a:pt x="1303" y="187"/>
                  </a:cubicBezTo>
                  <a:cubicBezTo>
                    <a:pt x="726" y="409"/>
                    <a:pt x="388" y="710"/>
                    <a:pt x="210" y="974"/>
                  </a:cubicBezTo>
                  <a:cubicBezTo>
                    <a:pt x="210" y="974"/>
                    <a:pt x="210" y="980"/>
                    <a:pt x="210" y="980"/>
                  </a:cubicBezTo>
                  <a:cubicBezTo>
                    <a:pt x="191" y="1005"/>
                    <a:pt x="179" y="1029"/>
                    <a:pt x="167" y="1048"/>
                  </a:cubicBezTo>
                  <a:cubicBezTo>
                    <a:pt x="160" y="1054"/>
                    <a:pt x="160" y="1060"/>
                    <a:pt x="154" y="1066"/>
                  </a:cubicBezTo>
                  <a:cubicBezTo>
                    <a:pt x="148" y="1084"/>
                    <a:pt x="136" y="1109"/>
                    <a:pt x="130" y="1127"/>
                  </a:cubicBezTo>
                  <a:cubicBezTo>
                    <a:pt x="124" y="1134"/>
                    <a:pt x="124" y="1140"/>
                    <a:pt x="117" y="1146"/>
                  </a:cubicBezTo>
                  <a:cubicBezTo>
                    <a:pt x="111" y="1170"/>
                    <a:pt x="99" y="1189"/>
                    <a:pt x="93" y="1213"/>
                  </a:cubicBezTo>
                  <a:cubicBezTo>
                    <a:pt x="1" y="1484"/>
                    <a:pt x="99" y="1650"/>
                    <a:pt x="136" y="1705"/>
                  </a:cubicBezTo>
                  <a:cubicBezTo>
                    <a:pt x="68" y="1815"/>
                    <a:pt x="38" y="1920"/>
                    <a:pt x="44" y="2006"/>
                  </a:cubicBezTo>
                  <a:cubicBezTo>
                    <a:pt x="50" y="2030"/>
                    <a:pt x="50" y="2049"/>
                    <a:pt x="56" y="2073"/>
                  </a:cubicBezTo>
                  <a:cubicBezTo>
                    <a:pt x="56" y="2080"/>
                    <a:pt x="62" y="2086"/>
                    <a:pt x="62" y="2092"/>
                  </a:cubicBezTo>
                  <a:cubicBezTo>
                    <a:pt x="68" y="2110"/>
                    <a:pt x="68" y="2123"/>
                    <a:pt x="74" y="2141"/>
                  </a:cubicBezTo>
                  <a:cubicBezTo>
                    <a:pt x="74" y="2147"/>
                    <a:pt x="81" y="2153"/>
                    <a:pt x="81" y="2160"/>
                  </a:cubicBezTo>
                  <a:cubicBezTo>
                    <a:pt x="87" y="2178"/>
                    <a:pt x="93" y="2190"/>
                    <a:pt x="99" y="2209"/>
                  </a:cubicBezTo>
                  <a:cubicBezTo>
                    <a:pt x="105" y="2215"/>
                    <a:pt x="105" y="2221"/>
                    <a:pt x="111" y="2221"/>
                  </a:cubicBezTo>
                  <a:cubicBezTo>
                    <a:pt x="130" y="2264"/>
                    <a:pt x="160" y="2307"/>
                    <a:pt x="191" y="2344"/>
                  </a:cubicBezTo>
                  <a:cubicBezTo>
                    <a:pt x="191" y="2344"/>
                    <a:pt x="197" y="2344"/>
                    <a:pt x="197" y="2350"/>
                  </a:cubicBezTo>
                  <a:lnTo>
                    <a:pt x="197" y="2368"/>
                  </a:lnTo>
                  <a:lnTo>
                    <a:pt x="197" y="2393"/>
                  </a:lnTo>
                  <a:cubicBezTo>
                    <a:pt x="197" y="2399"/>
                    <a:pt x="203" y="2411"/>
                    <a:pt x="203" y="2418"/>
                  </a:cubicBezTo>
                  <a:cubicBezTo>
                    <a:pt x="203" y="2424"/>
                    <a:pt x="203" y="2430"/>
                    <a:pt x="203" y="2436"/>
                  </a:cubicBezTo>
                  <a:cubicBezTo>
                    <a:pt x="203" y="2448"/>
                    <a:pt x="210" y="2454"/>
                    <a:pt x="210" y="2467"/>
                  </a:cubicBezTo>
                  <a:cubicBezTo>
                    <a:pt x="210" y="2473"/>
                    <a:pt x="210" y="2479"/>
                    <a:pt x="210" y="2479"/>
                  </a:cubicBezTo>
                  <a:cubicBezTo>
                    <a:pt x="216" y="2491"/>
                    <a:pt x="216" y="2504"/>
                    <a:pt x="222" y="2516"/>
                  </a:cubicBezTo>
                  <a:cubicBezTo>
                    <a:pt x="222" y="2522"/>
                    <a:pt x="228" y="2522"/>
                    <a:pt x="228" y="2528"/>
                  </a:cubicBezTo>
                  <a:cubicBezTo>
                    <a:pt x="228" y="2540"/>
                    <a:pt x="234" y="2553"/>
                    <a:pt x="240" y="2565"/>
                  </a:cubicBezTo>
                  <a:cubicBezTo>
                    <a:pt x="240" y="2571"/>
                    <a:pt x="246" y="2571"/>
                    <a:pt x="246" y="2571"/>
                  </a:cubicBezTo>
                  <a:cubicBezTo>
                    <a:pt x="320" y="2737"/>
                    <a:pt x="511" y="2915"/>
                    <a:pt x="904" y="3026"/>
                  </a:cubicBezTo>
                  <a:cubicBezTo>
                    <a:pt x="1201" y="3108"/>
                    <a:pt x="1518" y="3146"/>
                    <a:pt x="1815" y="3146"/>
                  </a:cubicBezTo>
                  <a:cubicBezTo>
                    <a:pt x="2182" y="3146"/>
                    <a:pt x="2517" y="3088"/>
                    <a:pt x="2741" y="2983"/>
                  </a:cubicBezTo>
                  <a:cubicBezTo>
                    <a:pt x="2839" y="2940"/>
                    <a:pt x="2913" y="2878"/>
                    <a:pt x="2962" y="2805"/>
                  </a:cubicBezTo>
                  <a:cubicBezTo>
                    <a:pt x="2974" y="2792"/>
                    <a:pt x="2980" y="2774"/>
                    <a:pt x="2993" y="2762"/>
                  </a:cubicBezTo>
                  <a:cubicBezTo>
                    <a:pt x="2993" y="2755"/>
                    <a:pt x="2993" y="2749"/>
                    <a:pt x="2999" y="2743"/>
                  </a:cubicBezTo>
                  <a:cubicBezTo>
                    <a:pt x="3005" y="2731"/>
                    <a:pt x="3011" y="2719"/>
                    <a:pt x="3011" y="2706"/>
                  </a:cubicBezTo>
                  <a:cubicBezTo>
                    <a:pt x="3017" y="2700"/>
                    <a:pt x="3017" y="2694"/>
                    <a:pt x="3017" y="2694"/>
                  </a:cubicBezTo>
                  <a:cubicBezTo>
                    <a:pt x="3023" y="2676"/>
                    <a:pt x="3029" y="2657"/>
                    <a:pt x="3036" y="2645"/>
                  </a:cubicBezTo>
                  <a:cubicBezTo>
                    <a:pt x="3036" y="2639"/>
                    <a:pt x="3036" y="2639"/>
                    <a:pt x="3036" y="2639"/>
                  </a:cubicBezTo>
                  <a:cubicBezTo>
                    <a:pt x="3042" y="2620"/>
                    <a:pt x="3042" y="2608"/>
                    <a:pt x="3048" y="2590"/>
                  </a:cubicBezTo>
                  <a:lnTo>
                    <a:pt x="3048" y="2571"/>
                  </a:lnTo>
                  <a:cubicBezTo>
                    <a:pt x="3048" y="2559"/>
                    <a:pt x="3048" y="2547"/>
                    <a:pt x="3048" y="2534"/>
                  </a:cubicBezTo>
                  <a:cubicBezTo>
                    <a:pt x="3048" y="2528"/>
                    <a:pt x="3054" y="2522"/>
                    <a:pt x="3054" y="2522"/>
                  </a:cubicBezTo>
                  <a:cubicBezTo>
                    <a:pt x="3054" y="2504"/>
                    <a:pt x="3054" y="2485"/>
                    <a:pt x="3048" y="2473"/>
                  </a:cubicBezTo>
                  <a:lnTo>
                    <a:pt x="3048" y="2467"/>
                  </a:lnTo>
                  <a:cubicBezTo>
                    <a:pt x="3048" y="2454"/>
                    <a:pt x="3048" y="2436"/>
                    <a:pt x="3048" y="2418"/>
                  </a:cubicBezTo>
                  <a:cubicBezTo>
                    <a:pt x="3048" y="2418"/>
                    <a:pt x="3042" y="2411"/>
                    <a:pt x="3042" y="2405"/>
                  </a:cubicBezTo>
                  <a:cubicBezTo>
                    <a:pt x="3042" y="2393"/>
                    <a:pt x="3042" y="2381"/>
                    <a:pt x="3036" y="2368"/>
                  </a:cubicBezTo>
                  <a:cubicBezTo>
                    <a:pt x="3036" y="2368"/>
                    <a:pt x="3036" y="2362"/>
                    <a:pt x="3036" y="2356"/>
                  </a:cubicBezTo>
                  <a:cubicBezTo>
                    <a:pt x="3029" y="2344"/>
                    <a:pt x="3029" y="2325"/>
                    <a:pt x="3023" y="2313"/>
                  </a:cubicBezTo>
                  <a:cubicBezTo>
                    <a:pt x="3017" y="2301"/>
                    <a:pt x="3011" y="2282"/>
                    <a:pt x="3011" y="2270"/>
                  </a:cubicBezTo>
                  <a:lnTo>
                    <a:pt x="3005" y="2264"/>
                  </a:lnTo>
                  <a:cubicBezTo>
                    <a:pt x="2999" y="2252"/>
                    <a:pt x="2999" y="2246"/>
                    <a:pt x="2993" y="2233"/>
                  </a:cubicBezTo>
                  <a:cubicBezTo>
                    <a:pt x="3029" y="2129"/>
                    <a:pt x="3017" y="2024"/>
                    <a:pt x="2974" y="1926"/>
                  </a:cubicBezTo>
                  <a:cubicBezTo>
                    <a:pt x="2919" y="1809"/>
                    <a:pt x="2894" y="1736"/>
                    <a:pt x="2882" y="1643"/>
                  </a:cubicBezTo>
                  <a:cubicBezTo>
                    <a:pt x="2888" y="1637"/>
                    <a:pt x="2894" y="1631"/>
                    <a:pt x="2900" y="1625"/>
                  </a:cubicBezTo>
                  <a:cubicBezTo>
                    <a:pt x="2919" y="1600"/>
                    <a:pt x="2943" y="1576"/>
                    <a:pt x="2962" y="1557"/>
                  </a:cubicBezTo>
                  <a:cubicBezTo>
                    <a:pt x="2968" y="1551"/>
                    <a:pt x="2980" y="1539"/>
                    <a:pt x="2986" y="1533"/>
                  </a:cubicBezTo>
                  <a:cubicBezTo>
                    <a:pt x="3011" y="1508"/>
                    <a:pt x="3029" y="1490"/>
                    <a:pt x="3054" y="1471"/>
                  </a:cubicBezTo>
                  <a:cubicBezTo>
                    <a:pt x="3060" y="1465"/>
                    <a:pt x="3066" y="1459"/>
                    <a:pt x="3072" y="1453"/>
                  </a:cubicBezTo>
                  <a:cubicBezTo>
                    <a:pt x="3097" y="1428"/>
                    <a:pt x="3128" y="1410"/>
                    <a:pt x="3152" y="1385"/>
                  </a:cubicBezTo>
                  <a:cubicBezTo>
                    <a:pt x="3322" y="1262"/>
                    <a:pt x="3476" y="1209"/>
                    <a:pt x="3599" y="1209"/>
                  </a:cubicBezTo>
                  <a:cubicBezTo>
                    <a:pt x="3672" y="1209"/>
                    <a:pt x="3733" y="1228"/>
                    <a:pt x="3779" y="1263"/>
                  </a:cubicBezTo>
                  <a:cubicBezTo>
                    <a:pt x="3926" y="1367"/>
                    <a:pt x="3902" y="1527"/>
                    <a:pt x="3711" y="1668"/>
                  </a:cubicBezTo>
                  <a:cubicBezTo>
                    <a:pt x="3656" y="1711"/>
                    <a:pt x="3644" y="1748"/>
                    <a:pt x="3668" y="1791"/>
                  </a:cubicBezTo>
                  <a:cubicBezTo>
                    <a:pt x="3678" y="1811"/>
                    <a:pt x="3707" y="1850"/>
                    <a:pt x="3764" y="1850"/>
                  </a:cubicBezTo>
                  <a:cubicBezTo>
                    <a:pt x="3812" y="1850"/>
                    <a:pt x="3881" y="1820"/>
                    <a:pt x="3976" y="1723"/>
                  </a:cubicBezTo>
                  <a:cubicBezTo>
                    <a:pt x="4178" y="1514"/>
                    <a:pt x="4141" y="1134"/>
                    <a:pt x="3736" y="986"/>
                  </a:cubicBezTo>
                  <a:cubicBezTo>
                    <a:pt x="3582" y="931"/>
                    <a:pt x="3416" y="912"/>
                    <a:pt x="3269" y="912"/>
                  </a:cubicBezTo>
                  <a:lnTo>
                    <a:pt x="3263" y="912"/>
                  </a:lnTo>
                  <a:cubicBezTo>
                    <a:pt x="3220" y="919"/>
                    <a:pt x="3171" y="919"/>
                    <a:pt x="3128" y="925"/>
                  </a:cubicBezTo>
                  <a:lnTo>
                    <a:pt x="3122" y="925"/>
                  </a:lnTo>
                  <a:cubicBezTo>
                    <a:pt x="3109" y="931"/>
                    <a:pt x="3097" y="931"/>
                    <a:pt x="3085" y="931"/>
                  </a:cubicBezTo>
                  <a:lnTo>
                    <a:pt x="3072" y="931"/>
                  </a:lnTo>
                  <a:cubicBezTo>
                    <a:pt x="3036" y="937"/>
                    <a:pt x="3005" y="949"/>
                    <a:pt x="2980" y="955"/>
                  </a:cubicBezTo>
                  <a:cubicBezTo>
                    <a:pt x="2974" y="955"/>
                    <a:pt x="2968" y="955"/>
                    <a:pt x="2962" y="962"/>
                  </a:cubicBezTo>
                  <a:cubicBezTo>
                    <a:pt x="2956" y="962"/>
                    <a:pt x="2950" y="962"/>
                    <a:pt x="2943" y="968"/>
                  </a:cubicBezTo>
                  <a:cubicBezTo>
                    <a:pt x="2931" y="968"/>
                    <a:pt x="2925" y="974"/>
                    <a:pt x="2919" y="974"/>
                  </a:cubicBezTo>
                  <a:cubicBezTo>
                    <a:pt x="2913" y="974"/>
                    <a:pt x="2913" y="980"/>
                    <a:pt x="2907" y="980"/>
                  </a:cubicBezTo>
                  <a:cubicBezTo>
                    <a:pt x="2900" y="980"/>
                    <a:pt x="2888" y="986"/>
                    <a:pt x="2882" y="992"/>
                  </a:cubicBezTo>
                  <a:lnTo>
                    <a:pt x="2876" y="992"/>
                  </a:lnTo>
                  <a:cubicBezTo>
                    <a:pt x="2876" y="980"/>
                    <a:pt x="2870" y="968"/>
                    <a:pt x="2870" y="955"/>
                  </a:cubicBezTo>
                  <a:cubicBezTo>
                    <a:pt x="2864" y="949"/>
                    <a:pt x="2864" y="943"/>
                    <a:pt x="2864" y="943"/>
                  </a:cubicBezTo>
                  <a:cubicBezTo>
                    <a:pt x="2857" y="931"/>
                    <a:pt x="2857" y="919"/>
                    <a:pt x="2851" y="906"/>
                  </a:cubicBezTo>
                  <a:lnTo>
                    <a:pt x="2845" y="888"/>
                  </a:lnTo>
                  <a:cubicBezTo>
                    <a:pt x="2839" y="876"/>
                    <a:pt x="2833" y="863"/>
                    <a:pt x="2827" y="851"/>
                  </a:cubicBezTo>
                  <a:cubicBezTo>
                    <a:pt x="2821" y="845"/>
                    <a:pt x="2821" y="839"/>
                    <a:pt x="2814" y="839"/>
                  </a:cubicBezTo>
                  <a:cubicBezTo>
                    <a:pt x="2808" y="820"/>
                    <a:pt x="2796" y="802"/>
                    <a:pt x="2784" y="789"/>
                  </a:cubicBezTo>
                  <a:cubicBezTo>
                    <a:pt x="2784" y="783"/>
                    <a:pt x="2784" y="783"/>
                    <a:pt x="2784" y="783"/>
                  </a:cubicBezTo>
                  <a:cubicBezTo>
                    <a:pt x="2790" y="777"/>
                    <a:pt x="2790" y="777"/>
                    <a:pt x="2790" y="771"/>
                  </a:cubicBezTo>
                  <a:cubicBezTo>
                    <a:pt x="2796" y="765"/>
                    <a:pt x="2796" y="759"/>
                    <a:pt x="2796" y="746"/>
                  </a:cubicBezTo>
                  <a:cubicBezTo>
                    <a:pt x="2796" y="746"/>
                    <a:pt x="2802" y="746"/>
                    <a:pt x="2802" y="740"/>
                  </a:cubicBezTo>
                  <a:cubicBezTo>
                    <a:pt x="2802" y="734"/>
                    <a:pt x="2802" y="722"/>
                    <a:pt x="2808" y="716"/>
                  </a:cubicBezTo>
                  <a:cubicBezTo>
                    <a:pt x="2808" y="710"/>
                    <a:pt x="2808" y="710"/>
                    <a:pt x="2808" y="710"/>
                  </a:cubicBezTo>
                  <a:cubicBezTo>
                    <a:pt x="2808" y="697"/>
                    <a:pt x="2808" y="685"/>
                    <a:pt x="2808" y="679"/>
                  </a:cubicBezTo>
                  <a:lnTo>
                    <a:pt x="2808" y="673"/>
                  </a:lnTo>
                  <a:cubicBezTo>
                    <a:pt x="2814" y="660"/>
                    <a:pt x="2814" y="654"/>
                    <a:pt x="2814" y="642"/>
                  </a:cubicBezTo>
                  <a:lnTo>
                    <a:pt x="2814" y="636"/>
                  </a:lnTo>
                  <a:cubicBezTo>
                    <a:pt x="2808" y="525"/>
                    <a:pt x="2765" y="390"/>
                    <a:pt x="2649" y="255"/>
                  </a:cubicBezTo>
                  <a:cubicBezTo>
                    <a:pt x="2642" y="249"/>
                    <a:pt x="2636" y="237"/>
                    <a:pt x="2630" y="230"/>
                  </a:cubicBezTo>
                  <a:cubicBezTo>
                    <a:pt x="2499" y="92"/>
                    <a:pt x="2338" y="1"/>
                    <a:pt x="208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2"/>
            <p:cNvSpPr/>
            <p:nvPr/>
          </p:nvSpPr>
          <p:spPr>
            <a:xfrm>
              <a:off x="3004386" y="3290001"/>
              <a:ext cx="247632" cy="427435"/>
            </a:xfrm>
            <a:custGeom>
              <a:avLst/>
              <a:gdLst/>
              <a:ahLst/>
              <a:cxnLst/>
              <a:rect l="l" t="t" r="r" b="b"/>
              <a:pathLst>
                <a:path w="2384" h="4115" extrusionOk="0">
                  <a:moveTo>
                    <a:pt x="1880" y="1"/>
                  </a:moveTo>
                  <a:cubicBezTo>
                    <a:pt x="1811" y="1"/>
                    <a:pt x="1709" y="39"/>
                    <a:pt x="1561" y="152"/>
                  </a:cubicBezTo>
                  <a:cubicBezTo>
                    <a:pt x="1358" y="305"/>
                    <a:pt x="1315" y="465"/>
                    <a:pt x="1303" y="539"/>
                  </a:cubicBezTo>
                  <a:cubicBezTo>
                    <a:pt x="1236" y="514"/>
                    <a:pt x="1174" y="504"/>
                    <a:pt x="1114" y="504"/>
                  </a:cubicBezTo>
                  <a:cubicBezTo>
                    <a:pt x="1069" y="504"/>
                    <a:pt x="1025" y="510"/>
                    <a:pt x="983" y="520"/>
                  </a:cubicBezTo>
                  <a:cubicBezTo>
                    <a:pt x="916" y="539"/>
                    <a:pt x="854" y="569"/>
                    <a:pt x="793" y="613"/>
                  </a:cubicBezTo>
                  <a:cubicBezTo>
                    <a:pt x="793" y="613"/>
                    <a:pt x="793" y="619"/>
                    <a:pt x="793" y="619"/>
                  </a:cubicBezTo>
                  <a:cubicBezTo>
                    <a:pt x="780" y="625"/>
                    <a:pt x="768" y="637"/>
                    <a:pt x="756" y="649"/>
                  </a:cubicBezTo>
                  <a:cubicBezTo>
                    <a:pt x="756" y="649"/>
                    <a:pt x="750" y="649"/>
                    <a:pt x="750" y="656"/>
                  </a:cubicBezTo>
                  <a:cubicBezTo>
                    <a:pt x="737" y="662"/>
                    <a:pt x="731" y="674"/>
                    <a:pt x="719" y="680"/>
                  </a:cubicBezTo>
                  <a:cubicBezTo>
                    <a:pt x="719" y="686"/>
                    <a:pt x="713" y="686"/>
                    <a:pt x="713" y="692"/>
                  </a:cubicBezTo>
                  <a:cubicBezTo>
                    <a:pt x="701" y="705"/>
                    <a:pt x="694" y="711"/>
                    <a:pt x="688" y="723"/>
                  </a:cubicBezTo>
                  <a:cubicBezTo>
                    <a:pt x="682" y="723"/>
                    <a:pt x="682" y="729"/>
                    <a:pt x="676" y="729"/>
                  </a:cubicBezTo>
                  <a:cubicBezTo>
                    <a:pt x="664" y="748"/>
                    <a:pt x="651" y="760"/>
                    <a:pt x="645" y="772"/>
                  </a:cubicBezTo>
                  <a:cubicBezTo>
                    <a:pt x="645" y="772"/>
                    <a:pt x="651" y="778"/>
                    <a:pt x="651" y="778"/>
                  </a:cubicBezTo>
                  <a:cubicBezTo>
                    <a:pt x="658" y="785"/>
                    <a:pt x="670" y="785"/>
                    <a:pt x="682" y="791"/>
                  </a:cubicBezTo>
                  <a:cubicBezTo>
                    <a:pt x="688" y="791"/>
                    <a:pt x="701" y="791"/>
                    <a:pt x="713" y="797"/>
                  </a:cubicBezTo>
                  <a:lnTo>
                    <a:pt x="768" y="797"/>
                  </a:lnTo>
                  <a:cubicBezTo>
                    <a:pt x="651" y="883"/>
                    <a:pt x="553" y="981"/>
                    <a:pt x="461" y="1098"/>
                  </a:cubicBezTo>
                  <a:cubicBezTo>
                    <a:pt x="449" y="1116"/>
                    <a:pt x="436" y="1135"/>
                    <a:pt x="418" y="1153"/>
                  </a:cubicBezTo>
                  <a:cubicBezTo>
                    <a:pt x="363" y="1227"/>
                    <a:pt x="313" y="1307"/>
                    <a:pt x="270" y="1387"/>
                  </a:cubicBezTo>
                  <a:cubicBezTo>
                    <a:pt x="197" y="1528"/>
                    <a:pt x="135" y="1675"/>
                    <a:pt x="92" y="1829"/>
                  </a:cubicBezTo>
                  <a:cubicBezTo>
                    <a:pt x="68" y="1933"/>
                    <a:pt x="43" y="2038"/>
                    <a:pt x="31" y="2136"/>
                  </a:cubicBezTo>
                  <a:cubicBezTo>
                    <a:pt x="6" y="2296"/>
                    <a:pt x="0" y="2449"/>
                    <a:pt x="12" y="2597"/>
                  </a:cubicBezTo>
                  <a:cubicBezTo>
                    <a:pt x="19" y="2695"/>
                    <a:pt x="31" y="2787"/>
                    <a:pt x="49" y="2879"/>
                  </a:cubicBezTo>
                  <a:cubicBezTo>
                    <a:pt x="203" y="3604"/>
                    <a:pt x="719" y="4022"/>
                    <a:pt x="1131" y="4096"/>
                  </a:cubicBezTo>
                  <a:cubicBezTo>
                    <a:pt x="1161" y="4102"/>
                    <a:pt x="1186" y="4108"/>
                    <a:pt x="1217" y="4108"/>
                  </a:cubicBezTo>
                  <a:lnTo>
                    <a:pt x="1241" y="4108"/>
                  </a:lnTo>
                  <a:cubicBezTo>
                    <a:pt x="1260" y="4114"/>
                    <a:pt x="1278" y="4114"/>
                    <a:pt x="1296" y="4114"/>
                  </a:cubicBezTo>
                  <a:lnTo>
                    <a:pt x="1333" y="4114"/>
                  </a:lnTo>
                  <a:cubicBezTo>
                    <a:pt x="1352" y="4114"/>
                    <a:pt x="1370" y="4114"/>
                    <a:pt x="1382" y="4108"/>
                  </a:cubicBezTo>
                  <a:lnTo>
                    <a:pt x="1425" y="4108"/>
                  </a:lnTo>
                  <a:cubicBezTo>
                    <a:pt x="1438" y="4108"/>
                    <a:pt x="1456" y="4102"/>
                    <a:pt x="1475" y="4102"/>
                  </a:cubicBezTo>
                  <a:cubicBezTo>
                    <a:pt x="1487" y="4102"/>
                    <a:pt x="1499" y="4096"/>
                    <a:pt x="1511" y="4096"/>
                  </a:cubicBezTo>
                  <a:cubicBezTo>
                    <a:pt x="1524" y="4090"/>
                    <a:pt x="1542" y="4090"/>
                    <a:pt x="1561" y="4084"/>
                  </a:cubicBezTo>
                  <a:cubicBezTo>
                    <a:pt x="1573" y="4084"/>
                    <a:pt x="1585" y="4077"/>
                    <a:pt x="1597" y="4077"/>
                  </a:cubicBezTo>
                  <a:cubicBezTo>
                    <a:pt x="1610" y="4071"/>
                    <a:pt x="1628" y="4065"/>
                    <a:pt x="1640" y="4065"/>
                  </a:cubicBezTo>
                  <a:cubicBezTo>
                    <a:pt x="1659" y="4059"/>
                    <a:pt x="1671" y="4053"/>
                    <a:pt x="1683" y="4047"/>
                  </a:cubicBezTo>
                  <a:cubicBezTo>
                    <a:pt x="1696" y="4047"/>
                    <a:pt x="1714" y="4041"/>
                    <a:pt x="1726" y="4034"/>
                  </a:cubicBezTo>
                  <a:cubicBezTo>
                    <a:pt x="1739" y="4028"/>
                    <a:pt x="1751" y="4022"/>
                    <a:pt x="1763" y="4016"/>
                  </a:cubicBezTo>
                  <a:cubicBezTo>
                    <a:pt x="1769" y="4016"/>
                    <a:pt x="1776" y="4010"/>
                    <a:pt x="1788" y="4010"/>
                  </a:cubicBezTo>
                  <a:lnTo>
                    <a:pt x="1782" y="4010"/>
                  </a:lnTo>
                  <a:cubicBezTo>
                    <a:pt x="2021" y="3899"/>
                    <a:pt x="2212" y="3703"/>
                    <a:pt x="2273" y="3420"/>
                  </a:cubicBezTo>
                  <a:cubicBezTo>
                    <a:pt x="2384" y="2886"/>
                    <a:pt x="1898" y="2382"/>
                    <a:pt x="1714" y="2062"/>
                  </a:cubicBezTo>
                  <a:cubicBezTo>
                    <a:pt x="1542" y="1767"/>
                    <a:pt x="1524" y="1460"/>
                    <a:pt x="1524" y="1221"/>
                  </a:cubicBezTo>
                  <a:cubicBezTo>
                    <a:pt x="1530" y="1153"/>
                    <a:pt x="1530" y="1086"/>
                    <a:pt x="1530" y="1030"/>
                  </a:cubicBezTo>
                  <a:cubicBezTo>
                    <a:pt x="1561" y="1055"/>
                    <a:pt x="1604" y="1079"/>
                    <a:pt x="1653" y="1092"/>
                  </a:cubicBezTo>
                  <a:cubicBezTo>
                    <a:pt x="1677" y="963"/>
                    <a:pt x="1647" y="692"/>
                    <a:pt x="1382" y="569"/>
                  </a:cubicBezTo>
                  <a:cubicBezTo>
                    <a:pt x="1469" y="359"/>
                    <a:pt x="1789" y="224"/>
                    <a:pt x="1973" y="224"/>
                  </a:cubicBezTo>
                  <a:cubicBezTo>
                    <a:pt x="1998" y="224"/>
                    <a:pt x="2021" y="226"/>
                    <a:pt x="2040" y="232"/>
                  </a:cubicBezTo>
                  <a:cubicBezTo>
                    <a:pt x="2040" y="232"/>
                    <a:pt x="2058" y="158"/>
                    <a:pt x="1985" y="47"/>
                  </a:cubicBezTo>
                  <a:cubicBezTo>
                    <a:pt x="1964" y="21"/>
                    <a:pt x="1931" y="1"/>
                    <a:pt x="188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2"/>
            <p:cNvSpPr/>
            <p:nvPr/>
          </p:nvSpPr>
          <p:spPr>
            <a:xfrm>
              <a:off x="1714464" y="2959370"/>
              <a:ext cx="345999" cy="353063"/>
            </a:xfrm>
            <a:custGeom>
              <a:avLst/>
              <a:gdLst/>
              <a:ahLst/>
              <a:cxnLst/>
              <a:rect l="l" t="t" r="r" b="b"/>
              <a:pathLst>
                <a:path w="3331" h="3399" extrusionOk="0">
                  <a:moveTo>
                    <a:pt x="2191" y="1"/>
                  </a:moveTo>
                  <a:cubicBezTo>
                    <a:pt x="1982" y="1"/>
                    <a:pt x="1769" y="72"/>
                    <a:pt x="1598" y="238"/>
                  </a:cubicBezTo>
                  <a:cubicBezTo>
                    <a:pt x="1217" y="625"/>
                    <a:pt x="1352" y="1314"/>
                    <a:pt x="1334" y="1682"/>
                  </a:cubicBezTo>
                  <a:cubicBezTo>
                    <a:pt x="1315" y="2020"/>
                    <a:pt x="1168" y="2290"/>
                    <a:pt x="1033" y="2487"/>
                  </a:cubicBezTo>
                  <a:cubicBezTo>
                    <a:pt x="990" y="2548"/>
                    <a:pt x="953" y="2598"/>
                    <a:pt x="922" y="2641"/>
                  </a:cubicBezTo>
                  <a:cubicBezTo>
                    <a:pt x="910" y="2610"/>
                    <a:pt x="891" y="2567"/>
                    <a:pt x="855" y="2530"/>
                  </a:cubicBezTo>
                  <a:cubicBezTo>
                    <a:pt x="769" y="2622"/>
                    <a:pt x="646" y="2868"/>
                    <a:pt x="793" y="3114"/>
                  </a:cubicBezTo>
                  <a:cubicBezTo>
                    <a:pt x="718" y="3166"/>
                    <a:pt x="618" y="3188"/>
                    <a:pt x="514" y="3188"/>
                  </a:cubicBezTo>
                  <a:cubicBezTo>
                    <a:pt x="328" y="3188"/>
                    <a:pt x="133" y="3119"/>
                    <a:pt x="62" y="3040"/>
                  </a:cubicBezTo>
                  <a:cubicBezTo>
                    <a:pt x="62" y="3040"/>
                    <a:pt x="1" y="3089"/>
                    <a:pt x="13" y="3224"/>
                  </a:cubicBezTo>
                  <a:cubicBezTo>
                    <a:pt x="13" y="3295"/>
                    <a:pt x="75" y="3370"/>
                    <a:pt x="313" y="3370"/>
                  </a:cubicBezTo>
                  <a:cubicBezTo>
                    <a:pt x="345" y="3370"/>
                    <a:pt x="380" y="3368"/>
                    <a:pt x="418" y="3365"/>
                  </a:cubicBezTo>
                  <a:cubicBezTo>
                    <a:pt x="670" y="3347"/>
                    <a:pt x="799" y="3236"/>
                    <a:pt x="842" y="3187"/>
                  </a:cubicBezTo>
                  <a:cubicBezTo>
                    <a:pt x="922" y="3279"/>
                    <a:pt x="1014" y="3341"/>
                    <a:pt x="1106" y="3372"/>
                  </a:cubicBezTo>
                  <a:cubicBezTo>
                    <a:pt x="1158" y="3390"/>
                    <a:pt x="1210" y="3398"/>
                    <a:pt x="1264" y="3398"/>
                  </a:cubicBezTo>
                  <a:cubicBezTo>
                    <a:pt x="1281" y="3398"/>
                    <a:pt x="1298" y="3398"/>
                    <a:pt x="1315" y="3396"/>
                  </a:cubicBezTo>
                  <a:lnTo>
                    <a:pt x="1322" y="3396"/>
                  </a:lnTo>
                  <a:cubicBezTo>
                    <a:pt x="1334" y="3396"/>
                    <a:pt x="1346" y="3390"/>
                    <a:pt x="1365" y="3390"/>
                  </a:cubicBezTo>
                  <a:lnTo>
                    <a:pt x="1377" y="3390"/>
                  </a:lnTo>
                  <a:cubicBezTo>
                    <a:pt x="1389" y="3384"/>
                    <a:pt x="1401" y="3384"/>
                    <a:pt x="1414" y="3378"/>
                  </a:cubicBezTo>
                  <a:lnTo>
                    <a:pt x="1426" y="3378"/>
                  </a:lnTo>
                  <a:cubicBezTo>
                    <a:pt x="1438" y="3372"/>
                    <a:pt x="1451" y="3372"/>
                    <a:pt x="1463" y="3365"/>
                  </a:cubicBezTo>
                  <a:lnTo>
                    <a:pt x="1481" y="3365"/>
                  </a:lnTo>
                  <a:cubicBezTo>
                    <a:pt x="1494" y="3359"/>
                    <a:pt x="1512" y="3353"/>
                    <a:pt x="1530" y="3347"/>
                  </a:cubicBezTo>
                  <a:cubicBezTo>
                    <a:pt x="1518" y="3329"/>
                    <a:pt x="1506" y="3310"/>
                    <a:pt x="1487" y="3292"/>
                  </a:cubicBezTo>
                  <a:cubicBezTo>
                    <a:pt x="1481" y="3286"/>
                    <a:pt x="1475" y="3286"/>
                    <a:pt x="1469" y="3279"/>
                  </a:cubicBezTo>
                  <a:cubicBezTo>
                    <a:pt x="1457" y="3273"/>
                    <a:pt x="1444" y="3267"/>
                    <a:pt x="1438" y="3261"/>
                  </a:cubicBezTo>
                  <a:cubicBezTo>
                    <a:pt x="1481" y="3255"/>
                    <a:pt x="1524" y="3255"/>
                    <a:pt x="1561" y="3243"/>
                  </a:cubicBezTo>
                  <a:cubicBezTo>
                    <a:pt x="1616" y="3236"/>
                    <a:pt x="1672" y="3224"/>
                    <a:pt x="1721" y="3212"/>
                  </a:cubicBezTo>
                  <a:cubicBezTo>
                    <a:pt x="1856" y="3181"/>
                    <a:pt x="1979" y="3132"/>
                    <a:pt x="2102" y="3071"/>
                  </a:cubicBezTo>
                  <a:cubicBezTo>
                    <a:pt x="2126" y="3058"/>
                    <a:pt x="2151" y="3046"/>
                    <a:pt x="2169" y="3034"/>
                  </a:cubicBezTo>
                  <a:cubicBezTo>
                    <a:pt x="2218" y="3009"/>
                    <a:pt x="2268" y="2978"/>
                    <a:pt x="2311" y="2954"/>
                  </a:cubicBezTo>
                  <a:cubicBezTo>
                    <a:pt x="2329" y="2935"/>
                    <a:pt x="2354" y="2923"/>
                    <a:pt x="2378" y="2905"/>
                  </a:cubicBezTo>
                  <a:cubicBezTo>
                    <a:pt x="2464" y="2843"/>
                    <a:pt x="2544" y="2776"/>
                    <a:pt x="2624" y="2702"/>
                  </a:cubicBezTo>
                  <a:cubicBezTo>
                    <a:pt x="2642" y="2684"/>
                    <a:pt x="2661" y="2665"/>
                    <a:pt x="2679" y="2647"/>
                  </a:cubicBezTo>
                  <a:cubicBezTo>
                    <a:pt x="2790" y="2536"/>
                    <a:pt x="2888" y="2413"/>
                    <a:pt x="2974" y="2290"/>
                  </a:cubicBezTo>
                  <a:cubicBezTo>
                    <a:pt x="2999" y="2247"/>
                    <a:pt x="3023" y="2204"/>
                    <a:pt x="3048" y="2161"/>
                  </a:cubicBezTo>
                  <a:cubicBezTo>
                    <a:pt x="3072" y="2118"/>
                    <a:pt x="3097" y="2075"/>
                    <a:pt x="3115" y="2032"/>
                  </a:cubicBezTo>
                  <a:cubicBezTo>
                    <a:pt x="3134" y="1989"/>
                    <a:pt x="3158" y="1940"/>
                    <a:pt x="3171" y="1897"/>
                  </a:cubicBezTo>
                  <a:cubicBezTo>
                    <a:pt x="3201" y="1811"/>
                    <a:pt x="3232" y="1725"/>
                    <a:pt x="3251" y="1645"/>
                  </a:cubicBezTo>
                  <a:cubicBezTo>
                    <a:pt x="3330" y="1277"/>
                    <a:pt x="3287" y="939"/>
                    <a:pt x="3183" y="675"/>
                  </a:cubicBezTo>
                  <a:cubicBezTo>
                    <a:pt x="3158" y="619"/>
                    <a:pt x="3134" y="564"/>
                    <a:pt x="3103" y="515"/>
                  </a:cubicBezTo>
                  <a:cubicBezTo>
                    <a:pt x="3054" y="429"/>
                    <a:pt x="2993" y="349"/>
                    <a:pt x="2925" y="288"/>
                  </a:cubicBezTo>
                  <a:cubicBezTo>
                    <a:pt x="2907" y="269"/>
                    <a:pt x="2882" y="251"/>
                    <a:pt x="2864" y="232"/>
                  </a:cubicBezTo>
                  <a:cubicBezTo>
                    <a:pt x="2857" y="232"/>
                    <a:pt x="2845" y="226"/>
                    <a:pt x="2839" y="220"/>
                  </a:cubicBezTo>
                  <a:cubicBezTo>
                    <a:pt x="2827" y="208"/>
                    <a:pt x="2808" y="195"/>
                    <a:pt x="2796" y="183"/>
                  </a:cubicBezTo>
                  <a:cubicBezTo>
                    <a:pt x="2784" y="177"/>
                    <a:pt x="2771" y="171"/>
                    <a:pt x="2765" y="165"/>
                  </a:cubicBezTo>
                  <a:cubicBezTo>
                    <a:pt x="2747" y="159"/>
                    <a:pt x="2735" y="146"/>
                    <a:pt x="2722" y="140"/>
                  </a:cubicBezTo>
                  <a:cubicBezTo>
                    <a:pt x="2710" y="134"/>
                    <a:pt x="2698" y="128"/>
                    <a:pt x="2685" y="122"/>
                  </a:cubicBezTo>
                  <a:cubicBezTo>
                    <a:pt x="2673" y="116"/>
                    <a:pt x="2655" y="109"/>
                    <a:pt x="2642" y="103"/>
                  </a:cubicBezTo>
                  <a:cubicBezTo>
                    <a:pt x="2630" y="97"/>
                    <a:pt x="2618" y="91"/>
                    <a:pt x="2606" y="85"/>
                  </a:cubicBezTo>
                  <a:cubicBezTo>
                    <a:pt x="2593" y="79"/>
                    <a:pt x="2575" y="73"/>
                    <a:pt x="2563" y="66"/>
                  </a:cubicBezTo>
                  <a:cubicBezTo>
                    <a:pt x="2550" y="66"/>
                    <a:pt x="2538" y="60"/>
                    <a:pt x="2526" y="54"/>
                  </a:cubicBezTo>
                  <a:cubicBezTo>
                    <a:pt x="2507" y="48"/>
                    <a:pt x="2495" y="42"/>
                    <a:pt x="2477" y="42"/>
                  </a:cubicBezTo>
                  <a:cubicBezTo>
                    <a:pt x="2464" y="36"/>
                    <a:pt x="2452" y="36"/>
                    <a:pt x="2440" y="30"/>
                  </a:cubicBezTo>
                  <a:cubicBezTo>
                    <a:pt x="2421" y="23"/>
                    <a:pt x="2409" y="23"/>
                    <a:pt x="2390" y="17"/>
                  </a:cubicBezTo>
                  <a:cubicBezTo>
                    <a:pt x="2378" y="17"/>
                    <a:pt x="2366" y="11"/>
                    <a:pt x="2354" y="11"/>
                  </a:cubicBezTo>
                  <a:lnTo>
                    <a:pt x="2329" y="11"/>
                  </a:lnTo>
                  <a:cubicBezTo>
                    <a:pt x="2284" y="4"/>
                    <a:pt x="2238" y="1"/>
                    <a:pt x="2191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2"/>
            <p:cNvSpPr/>
            <p:nvPr/>
          </p:nvSpPr>
          <p:spPr>
            <a:xfrm>
              <a:off x="3694840" y="3372062"/>
              <a:ext cx="335093" cy="345999"/>
            </a:xfrm>
            <a:custGeom>
              <a:avLst/>
              <a:gdLst/>
              <a:ahLst/>
              <a:cxnLst/>
              <a:rect l="l" t="t" r="r" b="b"/>
              <a:pathLst>
                <a:path w="3226" h="3331" extrusionOk="0">
                  <a:moveTo>
                    <a:pt x="492" y="1"/>
                  </a:moveTo>
                  <a:cubicBezTo>
                    <a:pt x="492" y="1"/>
                    <a:pt x="406" y="56"/>
                    <a:pt x="357" y="167"/>
                  </a:cubicBezTo>
                  <a:cubicBezTo>
                    <a:pt x="578" y="271"/>
                    <a:pt x="719" y="412"/>
                    <a:pt x="818" y="547"/>
                  </a:cubicBezTo>
                  <a:cubicBezTo>
                    <a:pt x="710" y="421"/>
                    <a:pt x="578" y="368"/>
                    <a:pt x="449" y="368"/>
                  </a:cubicBezTo>
                  <a:cubicBezTo>
                    <a:pt x="291" y="368"/>
                    <a:pt x="138" y="447"/>
                    <a:pt x="43" y="566"/>
                  </a:cubicBezTo>
                  <a:cubicBezTo>
                    <a:pt x="186" y="745"/>
                    <a:pt x="331" y="803"/>
                    <a:pt x="458" y="803"/>
                  </a:cubicBezTo>
                  <a:cubicBezTo>
                    <a:pt x="670" y="803"/>
                    <a:pt x="834" y="642"/>
                    <a:pt x="861" y="615"/>
                  </a:cubicBezTo>
                  <a:cubicBezTo>
                    <a:pt x="922" y="713"/>
                    <a:pt x="959" y="805"/>
                    <a:pt x="977" y="861"/>
                  </a:cubicBezTo>
                  <a:cubicBezTo>
                    <a:pt x="968" y="860"/>
                    <a:pt x="958" y="860"/>
                    <a:pt x="947" y="860"/>
                  </a:cubicBezTo>
                  <a:cubicBezTo>
                    <a:pt x="826" y="860"/>
                    <a:pt x="599" y="896"/>
                    <a:pt x="357" y="1082"/>
                  </a:cubicBezTo>
                  <a:cubicBezTo>
                    <a:pt x="129" y="1248"/>
                    <a:pt x="0" y="1592"/>
                    <a:pt x="86" y="1979"/>
                  </a:cubicBezTo>
                  <a:cubicBezTo>
                    <a:pt x="86" y="1979"/>
                    <a:pt x="86" y="1985"/>
                    <a:pt x="86" y="1985"/>
                  </a:cubicBezTo>
                  <a:cubicBezTo>
                    <a:pt x="93" y="2016"/>
                    <a:pt x="105" y="2053"/>
                    <a:pt x="117" y="2089"/>
                  </a:cubicBezTo>
                  <a:cubicBezTo>
                    <a:pt x="142" y="2163"/>
                    <a:pt x="166" y="2231"/>
                    <a:pt x="203" y="2304"/>
                  </a:cubicBezTo>
                  <a:lnTo>
                    <a:pt x="209" y="2304"/>
                  </a:lnTo>
                  <a:cubicBezTo>
                    <a:pt x="222" y="2341"/>
                    <a:pt x="246" y="2372"/>
                    <a:pt x="265" y="2403"/>
                  </a:cubicBezTo>
                  <a:cubicBezTo>
                    <a:pt x="271" y="2409"/>
                    <a:pt x="271" y="2415"/>
                    <a:pt x="271" y="2421"/>
                  </a:cubicBezTo>
                  <a:cubicBezTo>
                    <a:pt x="295" y="2452"/>
                    <a:pt x="314" y="2483"/>
                    <a:pt x="338" y="2513"/>
                  </a:cubicBezTo>
                  <a:cubicBezTo>
                    <a:pt x="344" y="2520"/>
                    <a:pt x="351" y="2526"/>
                    <a:pt x="351" y="2532"/>
                  </a:cubicBezTo>
                  <a:cubicBezTo>
                    <a:pt x="375" y="2563"/>
                    <a:pt x="406" y="2593"/>
                    <a:pt x="430" y="2624"/>
                  </a:cubicBezTo>
                  <a:cubicBezTo>
                    <a:pt x="437" y="2630"/>
                    <a:pt x="443" y="2630"/>
                    <a:pt x="443" y="2636"/>
                  </a:cubicBezTo>
                  <a:cubicBezTo>
                    <a:pt x="473" y="2667"/>
                    <a:pt x="504" y="2704"/>
                    <a:pt x="541" y="2735"/>
                  </a:cubicBezTo>
                  <a:cubicBezTo>
                    <a:pt x="584" y="2771"/>
                    <a:pt x="627" y="2808"/>
                    <a:pt x="670" y="2845"/>
                  </a:cubicBezTo>
                  <a:cubicBezTo>
                    <a:pt x="732" y="2894"/>
                    <a:pt x="799" y="2943"/>
                    <a:pt x="873" y="2986"/>
                  </a:cubicBezTo>
                  <a:cubicBezTo>
                    <a:pt x="904" y="3005"/>
                    <a:pt x="940" y="3029"/>
                    <a:pt x="977" y="3048"/>
                  </a:cubicBezTo>
                  <a:cubicBezTo>
                    <a:pt x="1026" y="3072"/>
                    <a:pt x="1076" y="3097"/>
                    <a:pt x="1119" y="3115"/>
                  </a:cubicBezTo>
                  <a:cubicBezTo>
                    <a:pt x="1143" y="3128"/>
                    <a:pt x="1162" y="3134"/>
                    <a:pt x="1180" y="3146"/>
                  </a:cubicBezTo>
                  <a:cubicBezTo>
                    <a:pt x="1211" y="3158"/>
                    <a:pt x="1241" y="3165"/>
                    <a:pt x="1266" y="3177"/>
                  </a:cubicBezTo>
                  <a:cubicBezTo>
                    <a:pt x="1284" y="3183"/>
                    <a:pt x="1297" y="3189"/>
                    <a:pt x="1315" y="3195"/>
                  </a:cubicBezTo>
                  <a:cubicBezTo>
                    <a:pt x="1346" y="3208"/>
                    <a:pt x="1383" y="3220"/>
                    <a:pt x="1420" y="3226"/>
                  </a:cubicBezTo>
                  <a:cubicBezTo>
                    <a:pt x="1450" y="3238"/>
                    <a:pt x="1487" y="3251"/>
                    <a:pt x="1518" y="3257"/>
                  </a:cubicBezTo>
                  <a:cubicBezTo>
                    <a:pt x="1721" y="3309"/>
                    <a:pt x="1908" y="3330"/>
                    <a:pt x="2055" y="3330"/>
                  </a:cubicBezTo>
                  <a:cubicBezTo>
                    <a:pt x="2203" y="3330"/>
                    <a:pt x="2310" y="3309"/>
                    <a:pt x="2353" y="3275"/>
                  </a:cubicBezTo>
                  <a:cubicBezTo>
                    <a:pt x="2415" y="3232"/>
                    <a:pt x="2446" y="3183"/>
                    <a:pt x="2464" y="3134"/>
                  </a:cubicBezTo>
                  <a:cubicBezTo>
                    <a:pt x="2470" y="3128"/>
                    <a:pt x="2470" y="3115"/>
                    <a:pt x="2476" y="3109"/>
                  </a:cubicBezTo>
                  <a:cubicBezTo>
                    <a:pt x="2507" y="3036"/>
                    <a:pt x="2519" y="2968"/>
                    <a:pt x="2581" y="2925"/>
                  </a:cubicBezTo>
                  <a:cubicBezTo>
                    <a:pt x="2614" y="2898"/>
                    <a:pt x="2643" y="2893"/>
                    <a:pt x="2675" y="2893"/>
                  </a:cubicBezTo>
                  <a:cubicBezTo>
                    <a:pt x="2695" y="2893"/>
                    <a:pt x="2715" y="2895"/>
                    <a:pt x="2738" y="2895"/>
                  </a:cubicBezTo>
                  <a:cubicBezTo>
                    <a:pt x="2747" y="2895"/>
                    <a:pt x="2756" y="2895"/>
                    <a:pt x="2765" y="2894"/>
                  </a:cubicBezTo>
                  <a:cubicBezTo>
                    <a:pt x="2790" y="2894"/>
                    <a:pt x="2820" y="2888"/>
                    <a:pt x="2851" y="2876"/>
                  </a:cubicBezTo>
                  <a:cubicBezTo>
                    <a:pt x="2894" y="2857"/>
                    <a:pt x="2949" y="2827"/>
                    <a:pt x="3011" y="2778"/>
                  </a:cubicBezTo>
                  <a:cubicBezTo>
                    <a:pt x="3023" y="2759"/>
                    <a:pt x="3041" y="2747"/>
                    <a:pt x="3054" y="2728"/>
                  </a:cubicBezTo>
                  <a:cubicBezTo>
                    <a:pt x="3054" y="2728"/>
                    <a:pt x="3060" y="2722"/>
                    <a:pt x="3060" y="2716"/>
                  </a:cubicBezTo>
                  <a:cubicBezTo>
                    <a:pt x="3072" y="2704"/>
                    <a:pt x="3084" y="2692"/>
                    <a:pt x="3091" y="2673"/>
                  </a:cubicBezTo>
                  <a:cubicBezTo>
                    <a:pt x="3097" y="2667"/>
                    <a:pt x="3097" y="2661"/>
                    <a:pt x="3097" y="2661"/>
                  </a:cubicBezTo>
                  <a:cubicBezTo>
                    <a:pt x="3109" y="2642"/>
                    <a:pt x="3115" y="2624"/>
                    <a:pt x="3121" y="2606"/>
                  </a:cubicBezTo>
                  <a:cubicBezTo>
                    <a:pt x="3128" y="2606"/>
                    <a:pt x="3128" y="2599"/>
                    <a:pt x="3128" y="2593"/>
                  </a:cubicBezTo>
                  <a:cubicBezTo>
                    <a:pt x="3140" y="2575"/>
                    <a:pt x="3146" y="2550"/>
                    <a:pt x="3152" y="2532"/>
                  </a:cubicBezTo>
                  <a:cubicBezTo>
                    <a:pt x="3152" y="2526"/>
                    <a:pt x="3152" y="2526"/>
                    <a:pt x="3152" y="2520"/>
                  </a:cubicBezTo>
                  <a:cubicBezTo>
                    <a:pt x="3158" y="2495"/>
                    <a:pt x="3164" y="2470"/>
                    <a:pt x="3171" y="2446"/>
                  </a:cubicBezTo>
                  <a:cubicBezTo>
                    <a:pt x="3171" y="2446"/>
                    <a:pt x="3171" y="2440"/>
                    <a:pt x="3171" y="2440"/>
                  </a:cubicBezTo>
                  <a:cubicBezTo>
                    <a:pt x="3177" y="2415"/>
                    <a:pt x="3183" y="2384"/>
                    <a:pt x="3189" y="2354"/>
                  </a:cubicBezTo>
                  <a:cubicBezTo>
                    <a:pt x="3226" y="2053"/>
                    <a:pt x="3183" y="1647"/>
                    <a:pt x="3084" y="1272"/>
                  </a:cubicBezTo>
                  <a:cubicBezTo>
                    <a:pt x="2925" y="646"/>
                    <a:pt x="2427" y="124"/>
                    <a:pt x="1948" y="105"/>
                  </a:cubicBezTo>
                  <a:cubicBezTo>
                    <a:pt x="1938" y="105"/>
                    <a:pt x="1928" y="105"/>
                    <a:pt x="1919" y="105"/>
                  </a:cubicBezTo>
                  <a:cubicBezTo>
                    <a:pt x="1484" y="105"/>
                    <a:pt x="1129" y="505"/>
                    <a:pt x="1051" y="799"/>
                  </a:cubicBezTo>
                  <a:cubicBezTo>
                    <a:pt x="983" y="400"/>
                    <a:pt x="639" y="19"/>
                    <a:pt x="49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2"/>
            <p:cNvSpPr/>
            <p:nvPr/>
          </p:nvSpPr>
          <p:spPr>
            <a:xfrm>
              <a:off x="3329202" y="2947632"/>
              <a:ext cx="250852" cy="140643"/>
            </a:xfrm>
            <a:custGeom>
              <a:avLst/>
              <a:gdLst/>
              <a:ahLst/>
              <a:cxnLst/>
              <a:rect l="l" t="t" r="r" b="b"/>
              <a:pathLst>
                <a:path w="2415" h="1354" extrusionOk="0">
                  <a:moveTo>
                    <a:pt x="1467" y="0"/>
                  </a:moveTo>
                  <a:cubicBezTo>
                    <a:pt x="1461" y="0"/>
                    <a:pt x="1455" y="1"/>
                    <a:pt x="1450" y="1"/>
                  </a:cubicBezTo>
                  <a:lnTo>
                    <a:pt x="1438" y="1"/>
                  </a:lnTo>
                  <a:cubicBezTo>
                    <a:pt x="1426" y="7"/>
                    <a:pt x="1419" y="7"/>
                    <a:pt x="1413" y="13"/>
                  </a:cubicBezTo>
                  <a:cubicBezTo>
                    <a:pt x="1376" y="32"/>
                    <a:pt x="1358" y="69"/>
                    <a:pt x="1358" y="112"/>
                  </a:cubicBezTo>
                  <a:cubicBezTo>
                    <a:pt x="1362" y="185"/>
                    <a:pt x="1347" y="217"/>
                    <a:pt x="1311" y="217"/>
                  </a:cubicBezTo>
                  <a:cubicBezTo>
                    <a:pt x="1292" y="217"/>
                    <a:pt x="1267" y="208"/>
                    <a:pt x="1235" y="192"/>
                  </a:cubicBezTo>
                  <a:cubicBezTo>
                    <a:pt x="1223" y="186"/>
                    <a:pt x="1204" y="179"/>
                    <a:pt x="1192" y="173"/>
                  </a:cubicBezTo>
                  <a:cubicBezTo>
                    <a:pt x="1112" y="124"/>
                    <a:pt x="1026" y="93"/>
                    <a:pt x="952" y="93"/>
                  </a:cubicBezTo>
                  <a:cubicBezTo>
                    <a:pt x="903" y="93"/>
                    <a:pt x="854" y="106"/>
                    <a:pt x="830" y="130"/>
                  </a:cubicBezTo>
                  <a:cubicBezTo>
                    <a:pt x="817" y="136"/>
                    <a:pt x="811" y="149"/>
                    <a:pt x="805" y="161"/>
                  </a:cubicBezTo>
                  <a:cubicBezTo>
                    <a:pt x="805" y="167"/>
                    <a:pt x="799" y="179"/>
                    <a:pt x="799" y="192"/>
                  </a:cubicBezTo>
                  <a:cubicBezTo>
                    <a:pt x="799" y="198"/>
                    <a:pt x="799" y="210"/>
                    <a:pt x="799" y="222"/>
                  </a:cubicBezTo>
                  <a:cubicBezTo>
                    <a:pt x="799" y="253"/>
                    <a:pt x="805" y="284"/>
                    <a:pt x="780" y="302"/>
                  </a:cubicBezTo>
                  <a:cubicBezTo>
                    <a:pt x="780" y="308"/>
                    <a:pt x="768" y="308"/>
                    <a:pt x="762" y="308"/>
                  </a:cubicBezTo>
                  <a:cubicBezTo>
                    <a:pt x="762" y="315"/>
                    <a:pt x="756" y="315"/>
                    <a:pt x="756" y="315"/>
                  </a:cubicBezTo>
                  <a:cubicBezTo>
                    <a:pt x="737" y="315"/>
                    <a:pt x="719" y="315"/>
                    <a:pt x="688" y="308"/>
                  </a:cubicBezTo>
                  <a:cubicBezTo>
                    <a:pt x="630" y="299"/>
                    <a:pt x="575" y="294"/>
                    <a:pt x="525" y="294"/>
                  </a:cubicBezTo>
                  <a:cubicBezTo>
                    <a:pt x="507" y="294"/>
                    <a:pt x="490" y="294"/>
                    <a:pt x="473" y="296"/>
                  </a:cubicBezTo>
                  <a:cubicBezTo>
                    <a:pt x="363" y="302"/>
                    <a:pt x="289" y="327"/>
                    <a:pt x="258" y="388"/>
                  </a:cubicBezTo>
                  <a:cubicBezTo>
                    <a:pt x="215" y="499"/>
                    <a:pt x="369" y="536"/>
                    <a:pt x="357" y="603"/>
                  </a:cubicBezTo>
                  <a:cubicBezTo>
                    <a:pt x="357" y="616"/>
                    <a:pt x="350" y="622"/>
                    <a:pt x="344" y="628"/>
                  </a:cubicBezTo>
                  <a:cubicBezTo>
                    <a:pt x="338" y="628"/>
                    <a:pt x="332" y="634"/>
                    <a:pt x="326" y="640"/>
                  </a:cubicBezTo>
                  <a:cubicBezTo>
                    <a:pt x="307" y="646"/>
                    <a:pt x="289" y="652"/>
                    <a:pt x="264" y="659"/>
                  </a:cubicBezTo>
                  <a:cubicBezTo>
                    <a:pt x="123" y="695"/>
                    <a:pt x="0" y="757"/>
                    <a:pt x="43" y="984"/>
                  </a:cubicBezTo>
                  <a:cubicBezTo>
                    <a:pt x="49" y="1009"/>
                    <a:pt x="55" y="1027"/>
                    <a:pt x="68" y="1052"/>
                  </a:cubicBezTo>
                  <a:cubicBezTo>
                    <a:pt x="117" y="1178"/>
                    <a:pt x="223" y="1232"/>
                    <a:pt x="318" y="1232"/>
                  </a:cubicBezTo>
                  <a:cubicBezTo>
                    <a:pt x="352" y="1232"/>
                    <a:pt x="384" y="1225"/>
                    <a:pt x="412" y="1211"/>
                  </a:cubicBezTo>
                  <a:cubicBezTo>
                    <a:pt x="464" y="1187"/>
                    <a:pt x="498" y="1172"/>
                    <a:pt x="522" y="1172"/>
                  </a:cubicBezTo>
                  <a:cubicBezTo>
                    <a:pt x="552" y="1172"/>
                    <a:pt x="567" y="1194"/>
                    <a:pt x="584" y="1248"/>
                  </a:cubicBezTo>
                  <a:cubicBezTo>
                    <a:pt x="598" y="1306"/>
                    <a:pt x="626" y="1354"/>
                    <a:pt x="690" y="1354"/>
                  </a:cubicBezTo>
                  <a:cubicBezTo>
                    <a:pt x="734" y="1354"/>
                    <a:pt x="797" y="1331"/>
                    <a:pt x="885" y="1273"/>
                  </a:cubicBezTo>
                  <a:cubicBezTo>
                    <a:pt x="956" y="1225"/>
                    <a:pt x="1006" y="1194"/>
                    <a:pt x="1047" y="1194"/>
                  </a:cubicBezTo>
                  <a:cubicBezTo>
                    <a:pt x="1074" y="1194"/>
                    <a:pt x="1097" y="1207"/>
                    <a:pt x="1118" y="1236"/>
                  </a:cubicBezTo>
                  <a:cubicBezTo>
                    <a:pt x="1150" y="1279"/>
                    <a:pt x="1177" y="1310"/>
                    <a:pt x="1216" y="1310"/>
                  </a:cubicBezTo>
                  <a:cubicBezTo>
                    <a:pt x="1260" y="1310"/>
                    <a:pt x="1320" y="1268"/>
                    <a:pt x="1419" y="1156"/>
                  </a:cubicBezTo>
                  <a:cubicBezTo>
                    <a:pt x="1522" y="1043"/>
                    <a:pt x="1616" y="1000"/>
                    <a:pt x="1678" y="1000"/>
                  </a:cubicBezTo>
                  <a:cubicBezTo>
                    <a:pt x="1687" y="1000"/>
                    <a:pt x="1695" y="1001"/>
                    <a:pt x="1702" y="1003"/>
                  </a:cubicBezTo>
                  <a:cubicBezTo>
                    <a:pt x="1782" y="1015"/>
                    <a:pt x="1745" y="1119"/>
                    <a:pt x="1819" y="1138"/>
                  </a:cubicBezTo>
                  <a:cubicBezTo>
                    <a:pt x="1823" y="1138"/>
                    <a:pt x="1827" y="1138"/>
                    <a:pt x="1831" y="1138"/>
                  </a:cubicBezTo>
                  <a:cubicBezTo>
                    <a:pt x="1885" y="1138"/>
                    <a:pt x="1953" y="1098"/>
                    <a:pt x="2021" y="898"/>
                  </a:cubicBezTo>
                  <a:cubicBezTo>
                    <a:pt x="2101" y="659"/>
                    <a:pt x="2286" y="431"/>
                    <a:pt x="2415" y="401"/>
                  </a:cubicBezTo>
                  <a:lnTo>
                    <a:pt x="2408" y="401"/>
                  </a:lnTo>
                  <a:cubicBezTo>
                    <a:pt x="2077" y="364"/>
                    <a:pt x="1905" y="265"/>
                    <a:pt x="1745" y="143"/>
                  </a:cubicBezTo>
                  <a:cubicBezTo>
                    <a:pt x="1720" y="124"/>
                    <a:pt x="1696" y="106"/>
                    <a:pt x="1677" y="87"/>
                  </a:cubicBezTo>
                  <a:cubicBezTo>
                    <a:pt x="1594" y="26"/>
                    <a:pt x="1521" y="0"/>
                    <a:pt x="146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2"/>
            <p:cNvSpPr/>
            <p:nvPr/>
          </p:nvSpPr>
          <p:spPr>
            <a:xfrm>
              <a:off x="2272382" y="2952826"/>
              <a:ext cx="323667" cy="167962"/>
            </a:xfrm>
            <a:custGeom>
              <a:avLst/>
              <a:gdLst/>
              <a:ahLst/>
              <a:cxnLst/>
              <a:rect l="l" t="t" r="r" b="b"/>
              <a:pathLst>
                <a:path w="3116" h="1617" extrusionOk="0">
                  <a:moveTo>
                    <a:pt x="3108" y="915"/>
                  </a:moveTo>
                  <a:lnTo>
                    <a:pt x="3108" y="915"/>
                  </a:lnTo>
                  <a:cubicBezTo>
                    <a:pt x="3109" y="915"/>
                    <a:pt x="3109" y="916"/>
                    <a:pt x="3109" y="916"/>
                  </a:cubicBezTo>
                  <a:lnTo>
                    <a:pt x="3115" y="916"/>
                  </a:lnTo>
                  <a:cubicBezTo>
                    <a:pt x="3113" y="916"/>
                    <a:pt x="3111" y="915"/>
                    <a:pt x="3108" y="915"/>
                  </a:cubicBezTo>
                  <a:close/>
                  <a:moveTo>
                    <a:pt x="1346" y="0"/>
                  </a:moveTo>
                  <a:cubicBezTo>
                    <a:pt x="1297" y="0"/>
                    <a:pt x="1260" y="19"/>
                    <a:pt x="1229" y="50"/>
                  </a:cubicBezTo>
                  <a:cubicBezTo>
                    <a:pt x="1186" y="99"/>
                    <a:pt x="1192" y="179"/>
                    <a:pt x="1162" y="209"/>
                  </a:cubicBezTo>
                  <a:cubicBezTo>
                    <a:pt x="1156" y="215"/>
                    <a:pt x="1143" y="215"/>
                    <a:pt x="1137" y="215"/>
                  </a:cubicBezTo>
                  <a:lnTo>
                    <a:pt x="1131" y="215"/>
                  </a:lnTo>
                  <a:cubicBezTo>
                    <a:pt x="1127" y="217"/>
                    <a:pt x="1122" y="218"/>
                    <a:pt x="1116" y="218"/>
                  </a:cubicBezTo>
                  <a:cubicBezTo>
                    <a:pt x="1097" y="218"/>
                    <a:pt x="1070" y="210"/>
                    <a:pt x="1033" y="191"/>
                  </a:cubicBezTo>
                  <a:cubicBezTo>
                    <a:pt x="873" y="117"/>
                    <a:pt x="732" y="74"/>
                    <a:pt x="621" y="74"/>
                  </a:cubicBezTo>
                  <a:cubicBezTo>
                    <a:pt x="590" y="74"/>
                    <a:pt x="560" y="80"/>
                    <a:pt x="535" y="93"/>
                  </a:cubicBezTo>
                  <a:cubicBezTo>
                    <a:pt x="529" y="99"/>
                    <a:pt x="523" y="99"/>
                    <a:pt x="517" y="99"/>
                  </a:cubicBezTo>
                  <a:cubicBezTo>
                    <a:pt x="504" y="111"/>
                    <a:pt x="492" y="117"/>
                    <a:pt x="480" y="136"/>
                  </a:cubicBezTo>
                  <a:cubicBezTo>
                    <a:pt x="406" y="228"/>
                    <a:pt x="486" y="301"/>
                    <a:pt x="510" y="369"/>
                  </a:cubicBezTo>
                  <a:cubicBezTo>
                    <a:pt x="517" y="381"/>
                    <a:pt x="523" y="394"/>
                    <a:pt x="523" y="406"/>
                  </a:cubicBezTo>
                  <a:cubicBezTo>
                    <a:pt x="523" y="412"/>
                    <a:pt x="523" y="424"/>
                    <a:pt x="517" y="437"/>
                  </a:cubicBezTo>
                  <a:cubicBezTo>
                    <a:pt x="510" y="455"/>
                    <a:pt x="492" y="461"/>
                    <a:pt x="467" y="467"/>
                  </a:cubicBezTo>
                  <a:lnTo>
                    <a:pt x="357" y="467"/>
                  </a:lnTo>
                  <a:cubicBezTo>
                    <a:pt x="308" y="467"/>
                    <a:pt x="265" y="467"/>
                    <a:pt x="222" y="480"/>
                  </a:cubicBezTo>
                  <a:cubicBezTo>
                    <a:pt x="173" y="492"/>
                    <a:pt x="123" y="516"/>
                    <a:pt x="87" y="553"/>
                  </a:cubicBezTo>
                  <a:cubicBezTo>
                    <a:pt x="44" y="602"/>
                    <a:pt x="13" y="676"/>
                    <a:pt x="7" y="787"/>
                  </a:cubicBezTo>
                  <a:lnTo>
                    <a:pt x="7" y="793"/>
                  </a:lnTo>
                  <a:cubicBezTo>
                    <a:pt x="1" y="805"/>
                    <a:pt x="1" y="817"/>
                    <a:pt x="1" y="836"/>
                  </a:cubicBezTo>
                  <a:cubicBezTo>
                    <a:pt x="7" y="848"/>
                    <a:pt x="7" y="860"/>
                    <a:pt x="7" y="879"/>
                  </a:cubicBezTo>
                  <a:cubicBezTo>
                    <a:pt x="29" y="1091"/>
                    <a:pt x="193" y="1202"/>
                    <a:pt x="334" y="1202"/>
                  </a:cubicBezTo>
                  <a:cubicBezTo>
                    <a:pt x="348" y="1202"/>
                    <a:pt x="362" y="1201"/>
                    <a:pt x="375" y="1198"/>
                  </a:cubicBezTo>
                  <a:cubicBezTo>
                    <a:pt x="424" y="1191"/>
                    <a:pt x="460" y="1186"/>
                    <a:pt x="488" y="1186"/>
                  </a:cubicBezTo>
                  <a:cubicBezTo>
                    <a:pt x="551" y="1186"/>
                    <a:pt x="566" y="1213"/>
                    <a:pt x="566" y="1303"/>
                  </a:cubicBezTo>
                  <a:cubicBezTo>
                    <a:pt x="566" y="1399"/>
                    <a:pt x="591" y="1480"/>
                    <a:pt x="720" y="1480"/>
                  </a:cubicBezTo>
                  <a:cubicBezTo>
                    <a:pt x="771" y="1480"/>
                    <a:pt x="839" y="1468"/>
                    <a:pt x="928" y="1438"/>
                  </a:cubicBezTo>
                  <a:cubicBezTo>
                    <a:pt x="1007" y="1412"/>
                    <a:pt x="1070" y="1396"/>
                    <a:pt x="1118" y="1396"/>
                  </a:cubicBezTo>
                  <a:cubicBezTo>
                    <a:pt x="1173" y="1396"/>
                    <a:pt x="1209" y="1418"/>
                    <a:pt x="1229" y="1475"/>
                  </a:cubicBezTo>
                  <a:cubicBezTo>
                    <a:pt x="1260" y="1553"/>
                    <a:pt x="1287" y="1607"/>
                    <a:pt x="1356" y="1607"/>
                  </a:cubicBezTo>
                  <a:cubicBezTo>
                    <a:pt x="1411" y="1607"/>
                    <a:pt x="1494" y="1572"/>
                    <a:pt x="1629" y="1487"/>
                  </a:cubicBezTo>
                  <a:cubicBezTo>
                    <a:pt x="1755" y="1407"/>
                    <a:pt x="1863" y="1379"/>
                    <a:pt x="1939" y="1379"/>
                  </a:cubicBezTo>
                  <a:cubicBezTo>
                    <a:pt x="1974" y="1379"/>
                    <a:pt x="2002" y="1385"/>
                    <a:pt x="2022" y="1395"/>
                  </a:cubicBezTo>
                  <a:cubicBezTo>
                    <a:pt x="2120" y="1444"/>
                    <a:pt x="2040" y="1561"/>
                    <a:pt x="2126" y="1604"/>
                  </a:cubicBezTo>
                  <a:cubicBezTo>
                    <a:pt x="2141" y="1611"/>
                    <a:pt x="2159" y="1617"/>
                    <a:pt x="2179" y="1617"/>
                  </a:cubicBezTo>
                  <a:cubicBezTo>
                    <a:pt x="2241" y="1617"/>
                    <a:pt x="2329" y="1568"/>
                    <a:pt x="2458" y="1383"/>
                  </a:cubicBezTo>
                  <a:cubicBezTo>
                    <a:pt x="2637" y="1126"/>
                    <a:pt x="2933" y="915"/>
                    <a:pt x="3101" y="915"/>
                  </a:cubicBezTo>
                  <a:cubicBezTo>
                    <a:pt x="3104" y="915"/>
                    <a:pt x="3106" y="915"/>
                    <a:pt x="3108" y="915"/>
                  </a:cubicBezTo>
                  <a:lnTo>
                    <a:pt x="3108" y="915"/>
                  </a:lnTo>
                  <a:cubicBezTo>
                    <a:pt x="2716" y="756"/>
                    <a:pt x="2538" y="572"/>
                    <a:pt x="2384" y="363"/>
                  </a:cubicBezTo>
                  <a:cubicBezTo>
                    <a:pt x="2360" y="332"/>
                    <a:pt x="2341" y="301"/>
                    <a:pt x="2317" y="271"/>
                  </a:cubicBezTo>
                  <a:cubicBezTo>
                    <a:pt x="2237" y="160"/>
                    <a:pt x="2157" y="105"/>
                    <a:pt x="2089" y="86"/>
                  </a:cubicBezTo>
                  <a:cubicBezTo>
                    <a:pt x="2077" y="80"/>
                    <a:pt x="2065" y="80"/>
                    <a:pt x="2046" y="80"/>
                  </a:cubicBezTo>
                  <a:cubicBezTo>
                    <a:pt x="1991" y="86"/>
                    <a:pt x="1942" y="123"/>
                    <a:pt x="1930" y="185"/>
                  </a:cubicBezTo>
                  <a:cubicBezTo>
                    <a:pt x="1905" y="265"/>
                    <a:pt x="1880" y="301"/>
                    <a:pt x="1844" y="301"/>
                  </a:cubicBezTo>
                  <a:cubicBezTo>
                    <a:pt x="1807" y="301"/>
                    <a:pt x="1758" y="265"/>
                    <a:pt x="1696" y="197"/>
                  </a:cubicBezTo>
                  <a:cubicBezTo>
                    <a:pt x="1586" y="80"/>
                    <a:pt x="1450" y="7"/>
                    <a:pt x="1346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2"/>
            <p:cNvSpPr/>
            <p:nvPr/>
          </p:nvSpPr>
          <p:spPr>
            <a:xfrm>
              <a:off x="2624621" y="3275667"/>
              <a:ext cx="182608" cy="309644"/>
            </a:xfrm>
            <a:custGeom>
              <a:avLst/>
              <a:gdLst/>
              <a:ahLst/>
              <a:cxnLst/>
              <a:rect l="l" t="t" r="r" b="b"/>
              <a:pathLst>
                <a:path w="1758" h="2981" extrusionOk="0">
                  <a:moveTo>
                    <a:pt x="1052" y="1"/>
                  </a:moveTo>
                  <a:cubicBezTo>
                    <a:pt x="838" y="1"/>
                    <a:pt x="713" y="169"/>
                    <a:pt x="713" y="302"/>
                  </a:cubicBezTo>
                  <a:cubicBezTo>
                    <a:pt x="713" y="435"/>
                    <a:pt x="709" y="479"/>
                    <a:pt x="636" y="479"/>
                  </a:cubicBezTo>
                  <a:cubicBezTo>
                    <a:pt x="622" y="479"/>
                    <a:pt x="605" y="477"/>
                    <a:pt x="584" y="474"/>
                  </a:cubicBezTo>
                  <a:cubicBezTo>
                    <a:pt x="563" y="470"/>
                    <a:pt x="543" y="467"/>
                    <a:pt x="523" y="467"/>
                  </a:cubicBezTo>
                  <a:cubicBezTo>
                    <a:pt x="425" y="467"/>
                    <a:pt x="358" y="533"/>
                    <a:pt x="394" y="800"/>
                  </a:cubicBezTo>
                  <a:cubicBezTo>
                    <a:pt x="425" y="978"/>
                    <a:pt x="419" y="1064"/>
                    <a:pt x="314" y="1082"/>
                  </a:cubicBezTo>
                  <a:cubicBezTo>
                    <a:pt x="167" y="1113"/>
                    <a:pt x="99" y="1144"/>
                    <a:pt x="234" y="1463"/>
                  </a:cubicBezTo>
                  <a:cubicBezTo>
                    <a:pt x="320" y="1660"/>
                    <a:pt x="302" y="1801"/>
                    <a:pt x="265" y="1856"/>
                  </a:cubicBezTo>
                  <a:cubicBezTo>
                    <a:pt x="242" y="1889"/>
                    <a:pt x="213" y="1896"/>
                    <a:pt x="183" y="1896"/>
                  </a:cubicBezTo>
                  <a:cubicBezTo>
                    <a:pt x="158" y="1896"/>
                    <a:pt x="132" y="1891"/>
                    <a:pt x="109" y="1891"/>
                  </a:cubicBezTo>
                  <a:cubicBezTo>
                    <a:pt x="84" y="1891"/>
                    <a:pt x="61" y="1896"/>
                    <a:pt x="44" y="1918"/>
                  </a:cubicBezTo>
                  <a:cubicBezTo>
                    <a:pt x="7" y="1973"/>
                    <a:pt x="1" y="2071"/>
                    <a:pt x="203" y="2274"/>
                  </a:cubicBezTo>
                  <a:cubicBezTo>
                    <a:pt x="431" y="2495"/>
                    <a:pt x="584" y="2821"/>
                    <a:pt x="548" y="2981"/>
                  </a:cubicBezTo>
                  <a:lnTo>
                    <a:pt x="554" y="2981"/>
                  </a:lnTo>
                  <a:cubicBezTo>
                    <a:pt x="769" y="2624"/>
                    <a:pt x="971" y="2483"/>
                    <a:pt x="1199" y="2366"/>
                  </a:cubicBezTo>
                  <a:cubicBezTo>
                    <a:pt x="1229" y="2354"/>
                    <a:pt x="1260" y="2336"/>
                    <a:pt x="1297" y="2323"/>
                  </a:cubicBezTo>
                  <a:cubicBezTo>
                    <a:pt x="1463" y="2243"/>
                    <a:pt x="1524" y="2145"/>
                    <a:pt x="1524" y="2065"/>
                  </a:cubicBezTo>
                  <a:cubicBezTo>
                    <a:pt x="1518" y="2022"/>
                    <a:pt x="1487" y="1979"/>
                    <a:pt x="1438" y="1955"/>
                  </a:cubicBezTo>
                  <a:cubicBezTo>
                    <a:pt x="1352" y="1918"/>
                    <a:pt x="1328" y="1875"/>
                    <a:pt x="1352" y="1832"/>
                  </a:cubicBezTo>
                  <a:cubicBezTo>
                    <a:pt x="1358" y="1819"/>
                    <a:pt x="1371" y="1813"/>
                    <a:pt x="1377" y="1801"/>
                  </a:cubicBezTo>
                  <a:cubicBezTo>
                    <a:pt x="1395" y="1783"/>
                    <a:pt x="1426" y="1758"/>
                    <a:pt x="1463" y="1733"/>
                  </a:cubicBezTo>
                  <a:cubicBezTo>
                    <a:pt x="1555" y="1672"/>
                    <a:pt x="1629" y="1598"/>
                    <a:pt x="1672" y="1525"/>
                  </a:cubicBezTo>
                  <a:cubicBezTo>
                    <a:pt x="1684" y="1506"/>
                    <a:pt x="1690" y="1482"/>
                    <a:pt x="1696" y="1463"/>
                  </a:cubicBezTo>
                  <a:cubicBezTo>
                    <a:pt x="1703" y="1451"/>
                    <a:pt x="1709" y="1439"/>
                    <a:pt x="1709" y="1426"/>
                  </a:cubicBezTo>
                  <a:cubicBezTo>
                    <a:pt x="1715" y="1389"/>
                    <a:pt x="1709" y="1359"/>
                    <a:pt x="1696" y="1328"/>
                  </a:cubicBezTo>
                  <a:cubicBezTo>
                    <a:pt x="1690" y="1322"/>
                    <a:pt x="1690" y="1316"/>
                    <a:pt x="1684" y="1310"/>
                  </a:cubicBezTo>
                  <a:cubicBezTo>
                    <a:pt x="1678" y="1303"/>
                    <a:pt x="1672" y="1297"/>
                    <a:pt x="1666" y="1297"/>
                  </a:cubicBezTo>
                  <a:cubicBezTo>
                    <a:pt x="1647" y="1279"/>
                    <a:pt x="1616" y="1267"/>
                    <a:pt x="1592" y="1254"/>
                  </a:cubicBezTo>
                  <a:cubicBezTo>
                    <a:pt x="1586" y="1254"/>
                    <a:pt x="1586" y="1248"/>
                    <a:pt x="1580" y="1248"/>
                  </a:cubicBezTo>
                  <a:cubicBezTo>
                    <a:pt x="1561" y="1236"/>
                    <a:pt x="1543" y="1230"/>
                    <a:pt x="1537" y="1211"/>
                  </a:cubicBezTo>
                  <a:cubicBezTo>
                    <a:pt x="1537" y="1205"/>
                    <a:pt x="1537" y="1199"/>
                    <a:pt x="1537" y="1193"/>
                  </a:cubicBezTo>
                  <a:cubicBezTo>
                    <a:pt x="1537" y="1168"/>
                    <a:pt x="1549" y="1138"/>
                    <a:pt x="1580" y="1095"/>
                  </a:cubicBezTo>
                  <a:cubicBezTo>
                    <a:pt x="1616" y="1039"/>
                    <a:pt x="1647" y="984"/>
                    <a:pt x="1678" y="935"/>
                  </a:cubicBezTo>
                  <a:cubicBezTo>
                    <a:pt x="1690" y="910"/>
                    <a:pt x="1703" y="886"/>
                    <a:pt x="1709" y="861"/>
                  </a:cubicBezTo>
                  <a:cubicBezTo>
                    <a:pt x="1746" y="787"/>
                    <a:pt x="1758" y="720"/>
                    <a:pt x="1758" y="664"/>
                  </a:cubicBezTo>
                  <a:cubicBezTo>
                    <a:pt x="1752" y="634"/>
                    <a:pt x="1746" y="603"/>
                    <a:pt x="1721" y="578"/>
                  </a:cubicBezTo>
                  <a:cubicBezTo>
                    <a:pt x="1690" y="544"/>
                    <a:pt x="1657" y="533"/>
                    <a:pt x="1624" y="533"/>
                  </a:cubicBezTo>
                  <a:cubicBezTo>
                    <a:pt x="1605" y="533"/>
                    <a:pt x="1586" y="537"/>
                    <a:pt x="1567" y="542"/>
                  </a:cubicBezTo>
                  <a:cubicBezTo>
                    <a:pt x="1549" y="548"/>
                    <a:pt x="1537" y="554"/>
                    <a:pt x="1518" y="560"/>
                  </a:cubicBezTo>
                  <a:cubicBezTo>
                    <a:pt x="1500" y="569"/>
                    <a:pt x="1486" y="575"/>
                    <a:pt x="1472" y="575"/>
                  </a:cubicBezTo>
                  <a:cubicBezTo>
                    <a:pt x="1467" y="575"/>
                    <a:pt x="1462" y="574"/>
                    <a:pt x="1457" y="572"/>
                  </a:cubicBezTo>
                  <a:lnTo>
                    <a:pt x="1438" y="572"/>
                  </a:lnTo>
                  <a:cubicBezTo>
                    <a:pt x="1438" y="572"/>
                    <a:pt x="1432" y="566"/>
                    <a:pt x="1426" y="566"/>
                  </a:cubicBezTo>
                  <a:cubicBezTo>
                    <a:pt x="1401" y="548"/>
                    <a:pt x="1401" y="511"/>
                    <a:pt x="1414" y="462"/>
                  </a:cubicBezTo>
                  <a:cubicBezTo>
                    <a:pt x="1414" y="456"/>
                    <a:pt x="1414" y="449"/>
                    <a:pt x="1414" y="437"/>
                  </a:cubicBezTo>
                  <a:cubicBezTo>
                    <a:pt x="1426" y="406"/>
                    <a:pt x="1426" y="376"/>
                    <a:pt x="1432" y="345"/>
                  </a:cubicBezTo>
                  <a:cubicBezTo>
                    <a:pt x="1432" y="339"/>
                    <a:pt x="1432" y="339"/>
                    <a:pt x="1432" y="339"/>
                  </a:cubicBezTo>
                  <a:cubicBezTo>
                    <a:pt x="1432" y="314"/>
                    <a:pt x="1432" y="296"/>
                    <a:pt x="1432" y="277"/>
                  </a:cubicBezTo>
                  <a:cubicBezTo>
                    <a:pt x="1432" y="265"/>
                    <a:pt x="1426" y="253"/>
                    <a:pt x="1426" y="247"/>
                  </a:cubicBezTo>
                  <a:cubicBezTo>
                    <a:pt x="1408" y="142"/>
                    <a:pt x="1346" y="56"/>
                    <a:pt x="1174" y="13"/>
                  </a:cubicBezTo>
                  <a:lnTo>
                    <a:pt x="1162" y="13"/>
                  </a:lnTo>
                  <a:cubicBezTo>
                    <a:pt x="1150" y="13"/>
                    <a:pt x="1137" y="7"/>
                    <a:pt x="1125" y="7"/>
                  </a:cubicBezTo>
                  <a:cubicBezTo>
                    <a:pt x="1100" y="3"/>
                    <a:pt x="1076" y="1"/>
                    <a:pt x="1052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2"/>
            <p:cNvSpPr/>
            <p:nvPr/>
          </p:nvSpPr>
          <p:spPr>
            <a:xfrm>
              <a:off x="3608001" y="2951579"/>
              <a:ext cx="165469" cy="142305"/>
            </a:xfrm>
            <a:custGeom>
              <a:avLst/>
              <a:gdLst/>
              <a:ahLst/>
              <a:cxnLst/>
              <a:rect l="l" t="t" r="r" b="b"/>
              <a:pathLst>
                <a:path w="1593" h="1370" extrusionOk="0">
                  <a:moveTo>
                    <a:pt x="578" y="0"/>
                  </a:moveTo>
                  <a:cubicBezTo>
                    <a:pt x="505" y="19"/>
                    <a:pt x="517" y="86"/>
                    <a:pt x="511" y="135"/>
                  </a:cubicBezTo>
                  <a:cubicBezTo>
                    <a:pt x="505" y="148"/>
                    <a:pt x="499" y="160"/>
                    <a:pt x="486" y="166"/>
                  </a:cubicBezTo>
                  <a:cubicBezTo>
                    <a:pt x="480" y="169"/>
                    <a:pt x="476" y="171"/>
                    <a:pt x="471" y="171"/>
                  </a:cubicBezTo>
                  <a:cubicBezTo>
                    <a:pt x="466" y="171"/>
                    <a:pt x="462" y="169"/>
                    <a:pt x="456" y="166"/>
                  </a:cubicBezTo>
                  <a:cubicBezTo>
                    <a:pt x="449" y="160"/>
                    <a:pt x="443" y="154"/>
                    <a:pt x="431" y="154"/>
                  </a:cubicBezTo>
                  <a:cubicBezTo>
                    <a:pt x="425" y="148"/>
                    <a:pt x="419" y="141"/>
                    <a:pt x="413" y="135"/>
                  </a:cubicBezTo>
                  <a:cubicBezTo>
                    <a:pt x="400" y="123"/>
                    <a:pt x="394" y="117"/>
                    <a:pt x="382" y="111"/>
                  </a:cubicBezTo>
                  <a:cubicBezTo>
                    <a:pt x="370" y="105"/>
                    <a:pt x="357" y="92"/>
                    <a:pt x="345" y="86"/>
                  </a:cubicBezTo>
                  <a:cubicBezTo>
                    <a:pt x="317" y="72"/>
                    <a:pt x="290" y="65"/>
                    <a:pt x="259" y="65"/>
                  </a:cubicBezTo>
                  <a:cubicBezTo>
                    <a:pt x="249" y="65"/>
                    <a:pt x="239" y="66"/>
                    <a:pt x="228" y="68"/>
                  </a:cubicBezTo>
                  <a:cubicBezTo>
                    <a:pt x="191" y="74"/>
                    <a:pt x="148" y="98"/>
                    <a:pt x="105" y="154"/>
                  </a:cubicBezTo>
                  <a:cubicBezTo>
                    <a:pt x="93" y="166"/>
                    <a:pt x="81" y="184"/>
                    <a:pt x="75" y="197"/>
                  </a:cubicBezTo>
                  <a:cubicBezTo>
                    <a:pt x="1" y="326"/>
                    <a:pt x="56" y="449"/>
                    <a:pt x="136" y="492"/>
                  </a:cubicBezTo>
                  <a:cubicBezTo>
                    <a:pt x="228" y="535"/>
                    <a:pt x="247" y="547"/>
                    <a:pt x="198" y="614"/>
                  </a:cubicBezTo>
                  <a:cubicBezTo>
                    <a:pt x="148" y="676"/>
                    <a:pt x="136" y="743"/>
                    <a:pt x="327" y="811"/>
                  </a:cubicBezTo>
                  <a:cubicBezTo>
                    <a:pt x="431" y="848"/>
                    <a:pt x="480" y="872"/>
                    <a:pt x="462" y="940"/>
                  </a:cubicBezTo>
                  <a:cubicBezTo>
                    <a:pt x="437" y="1026"/>
                    <a:pt x="437" y="1075"/>
                    <a:pt x="652" y="1087"/>
                  </a:cubicBezTo>
                  <a:cubicBezTo>
                    <a:pt x="787" y="1100"/>
                    <a:pt x="861" y="1149"/>
                    <a:pt x="879" y="1186"/>
                  </a:cubicBezTo>
                  <a:cubicBezTo>
                    <a:pt x="910" y="1241"/>
                    <a:pt x="830" y="1272"/>
                    <a:pt x="855" y="1327"/>
                  </a:cubicBezTo>
                  <a:cubicBezTo>
                    <a:pt x="866" y="1349"/>
                    <a:pt x="891" y="1370"/>
                    <a:pt x="947" y="1370"/>
                  </a:cubicBezTo>
                  <a:cubicBezTo>
                    <a:pt x="983" y="1370"/>
                    <a:pt x="1033" y="1361"/>
                    <a:pt x="1101" y="1339"/>
                  </a:cubicBezTo>
                  <a:cubicBezTo>
                    <a:pt x="1189" y="1307"/>
                    <a:pt x="1288" y="1292"/>
                    <a:pt x="1375" y="1292"/>
                  </a:cubicBezTo>
                  <a:cubicBezTo>
                    <a:pt x="1471" y="1292"/>
                    <a:pt x="1554" y="1310"/>
                    <a:pt x="1592" y="1346"/>
                  </a:cubicBezTo>
                  <a:cubicBezTo>
                    <a:pt x="1586" y="1333"/>
                    <a:pt x="1586" y="1327"/>
                    <a:pt x="1580" y="1315"/>
                  </a:cubicBezTo>
                  <a:cubicBezTo>
                    <a:pt x="1561" y="1296"/>
                    <a:pt x="1549" y="1272"/>
                    <a:pt x="1543" y="1253"/>
                  </a:cubicBezTo>
                  <a:cubicBezTo>
                    <a:pt x="1537" y="1247"/>
                    <a:pt x="1537" y="1241"/>
                    <a:pt x="1531" y="1235"/>
                  </a:cubicBezTo>
                  <a:cubicBezTo>
                    <a:pt x="1518" y="1210"/>
                    <a:pt x="1512" y="1186"/>
                    <a:pt x="1500" y="1167"/>
                  </a:cubicBezTo>
                  <a:cubicBezTo>
                    <a:pt x="1500" y="1161"/>
                    <a:pt x="1500" y="1155"/>
                    <a:pt x="1494" y="1155"/>
                  </a:cubicBezTo>
                  <a:cubicBezTo>
                    <a:pt x="1488" y="1130"/>
                    <a:pt x="1482" y="1106"/>
                    <a:pt x="1475" y="1087"/>
                  </a:cubicBezTo>
                  <a:cubicBezTo>
                    <a:pt x="1469" y="1081"/>
                    <a:pt x="1469" y="1081"/>
                    <a:pt x="1469" y="1075"/>
                  </a:cubicBezTo>
                  <a:cubicBezTo>
                    <a:pt x="1463" y="1057"/>
                    <a:pt x="1457" y="1032"/>
                    <a:pt x="1451" y="1014"/>
                  </a:cubicBezTo>
                  <a:cubicBezTo>
                    <a:pt x="1451" y="1014"/>
                    <a:pt x="1451" y="1008"/>
                    <a:pt x="1451" y="1008"/>
                  </a:cubicBezTo>
                  <a:cubicBezTo>
                    <a:pt x="1445" y="989"/>
                    <a:pt x="1445" y="965"/>
                    <a:pt x="1445" y="940"/>
                  </a:cubicBezTo>
                  <a:cubicBezTo>
                    <a:pt x="1439" y="915"/>
                    <a:pt x="1439" y="897"/>
                    <a:pt x="1439" y="872"/>
                  </a:cubicBezTo>
                  <a:lnTo>
                    <a:pt x="1439" y="866"/>
                  </a:lnTo>
                  <a:cubicBezTo>
                    <a:pt x="1432" y="848"/>
                    <a:pt x="1432" y="823"/>
                    <a:pt x="1432" y="805"/>
                  </a:cubicBezTo>
                  <a:cubicBezTo>
                    <a:pt x="1432" y="780"/>
                    <a:pt x="1432" y="762"/>
                    <a:pt x="1439" y="737"/>
                  </a:cubicBezTo>
                  <a:cubicBezTo>
                    <a:pt x="1439" y="633"/>
                    <a:pt x="1408" y="565"/>
                    <a:pt x="1365" y="541"/>
                  </a:cubicBezTo>
                  <a:cubicBezTo>
                    <a:pt x="1352" y="536"/>
                    <a:pt x="1339" y="533"/>
                    <a:pt x="1327" y="533"/>
                  </a:cubicBezTo>
                  <a:cubicBezTo>
                    <a:pt x="1309" y="533"/>
                    <a:pt x="1291" y="539"/>
                    <a:pt x="1273" y="553"/>
                  </a:cubicBezTo>
                  <a:cubicBezTo>
                    <a:pt x="1266" y="559"/>
                    <a:pt x="1254" y="565"/>
                    <a:pt x="1248" y="571"/>
                  </a:cubicBezTo>
                  <a:cubicBezTo>
                    <a:pt x="1236" y="578"/>
                    <a:pt x="1230" y="578"/>
                    <a:pt x="1223" y="584"/>
                  </a:cubicBezTo>
                  <a:cubicBezTo>
                    <a:pt x="1219" y="585"/>
                    <a:pt x="1215" y="586"/>
                    <a:pt x="1211" y="586"/>
                  </a:cubicBezTo>
                  <a:cubicBezTo>
                    <a:pt x="1197" y="586"/>
                    <a:pt x="1184" y="578"/>
                    <a:pt x="1174" y="559"/>
                  </a:cubicBezTo>
                  <a:cubicBezTo>
                    <a:pt x="1168" y="541"/>
                    <a:pt x="1162" y="516"/>
                    <a:pt x="1156" y="479"/>
                  </a:cubicBezTo>
                  <a:cubicBezTo>
                    <a:pt x="1150" y="430"/>
                    <a:pt x="1137" y="387"/>
                    <a:pt x="1119" y="350"/>
                  </a:cubicBezTo>
                  <a:cubicBezTo>
                    <a:pt x="1113" y="326"/>
                    <a:pt x="1101" y="307"/>
                    <a:pt x="1088" y="295"/>
                  </a:cubicBezTo>
                  <a:cubicBezTo>
                    <a:pt x="1076" y="270"/>
                    <a:pt x="1058" y="252"/>
                    <a:pt x="1039" y="240"/>
                  </a:cubicBezTo>
                  <a:cubicBezTo>
                    <a:pt x="1026" y="235"/>
                    <a:pt x="1013" y="231"/>
                    <a:pt x="998" y="231"/>
                  </a:cubicBezTo>
                  <a:cubicBezTo>
                    <a:pt x="992" y="231"/>
                    <a:pt x="985" y="232"/>
                    <a:pt x="978" y="234"/>
                  </a:cubicBezTo>
                  <a:lnTo>
                    <a:pt x="965" y="234"/>
                  </a:lnTo>
                  <a:cubicBezTo>
                    <a:pt x="953" y="240"/>
                    <a:pt x="947" y="246"/>
                    <a:pt x="935" y="252"/>
                  </a:cubicBezTo>
                  <a:lnTo>
                    <a:pt x="929" y="264"/>
                  </a:lnTo>
                  <a:cubicBezTo>
                    <a:pt x="910" y="270"/>
                    <a:pt x="898" y="283"/>
                    <a:pt x="886" y="283"/>
                  </a:cubicBezTo>
                  <a:lnTo>
                    <a:pt x="873" y="283"/>
                  </a:lnTo>
                  <a:cubicBezTo>
                    <a:pt x="867" y="283"/>
                    <a:pt x="867" y="277"/>
                    <a:pt x="861" y="277"/>
                  </a:cubicBezTo>
                  <a:cubicBezTo>
                    <a:pt x="849" y="264"/>
                    <a:pt x="843" y="252"/>
                    <a:pt x="830" y="234"/>
                  </a:cubicBezTo>
                  <a:cubicBezTo>
                    <a:pt x="812" y="203"/>
                    <a:pt x="793" y="172"/>
                    <a:pt x="781" y="148"/>
                  </a:cubicBezTo>
                  <a:cubicBezTo>
                    <a:pt x="769" y="135"/>
                    <a:pt x="763" y="123"/>
                    <a:pt x="750" y="111"/>
                  </a:cubicBezTo>
                  <a:cubicBezTo>
                    <a:pt x="738" y="92"/>
                    <a:pt x="720" y="68"/>
                    <a:pt x="701" y="55"/>
                  </a:cubicBezTo>
                  <a:cubicBezTo>
                    <a:pt x="701" y="49"/>
                    <a:pt x="701" y="49"/>
                    <a:pt x="695" y="49"/>
                  </a:cubicBezTo>
                  <a:cubicBezTo>
                    <a:pt x="677" y="31"/>
                    <a:pt x="652" y="12"/>
                    <a:pt x="628" y="6"/>
                  </a:cubicBezTo>
                  <a:cubicBezTo>
                    <a:pt x="615" y="0"/>
                    <a:pt x="597" y="0"/>
                    <a:pt x="578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2"/>
            <p:cNvSpPr/>
            <p:nvPr/>
          </p:nvSpPr>
          <p:spPr>
            <a:xfrm>
              <a:off x="2543598" y="2950229"/>
              <a:ext cx="394508" cy="375291"/>
            </a:xfrm>
            <a:custGeom>
              <a:avLst/>
              <a:gdLst/>
              <a:ahLst/>
              <a:cxnLst/>
              <a:rect l="l" t="t" r="r" b="b"/>
              <a:pathLst>
                <a:path w="3798" h="3613" extrusionOk="0">
                  <a:moveTo>
                    <a:pt x="2556" y="1"/>
                  </a:moveTo>
                  <a:cubicBezTo>
                    <a:pt x="2532" y="1"/>
                    <a:pt x="2501" y="1"/>
                    <a:pt x="2476" y="7"/>
                  </a:cubicBezTo>
                  <a:cubicBezTo>
                    <a:pt x="2396" y="7"/>
                    <a:pt x="2323" y="13"/>
                    <a:pt x="2243" y="25"/>
                  </a:cubicBezTo>
                  <a:lnTo>
                    <a:pt x="2231" y="25"/>
                  </a:lnTo>
                  <a:cubicBezTo>
                    <a:pt x="1874" y="75"/>
                    <a:pt x="1500" y="222"/>
                    <a:pt x="1149" y="517"/>
                  </a:cubicBezTo>
                  <a:cubicBezTo>
                    <a:pt x="1" y="1481"/>
                    <a:pt x="351" y="2907"/>
                    <a:pt x="824" y="3048"/>
                  </a:cubicBezTo>
                  <a:cubicBezTo>
                    <a:pt x="836" y="3048"/>
                    <a:pt x="848" y="3054"/>
                    <a:pt x="861" y="3054"/>
                  </a:cubicBezTo>
                  <a:lnTo>
                    <a:pt x="947" y="3054"/>
                  </a:lnTo>
                  <a:cubicBezTo>
                    <a:pt x="959" y="3054"/>
                    <a:pt x="977" y="3048"/>
                    <a:pt x="990" y="3042"/>
                  </a:cubicBezTo>
                  <a:cubicBezTo>
                    <a:pt x="1180" y="2974"/>
                    <a:pt x="1420" y="2845"/>
                    <a:pt x="1672" y="2686"/>
                  </a:cubicBezTo>
                  <a:cubicBezTo>
                    <a:pt x="1727" y="2649"/>
                    <a:pt x="1782" y="2606"/>
                    <a:pt x="1844" y="2569"/>
                  </a:cubicBezTo>
                  <a:cubicBezTo>
                    <a:pt x="1948" y="2495"/>
                    <a:pt x="2059" y="2415"/>
                    <a:pt x="2163" y="2335"/>
                  </a:cubicBezTo>
                  <a:cubicBezTo>
                    <a:pt x="2163" y="2335"/>
                    <a:pt x="2163" y="2341"/>
                    <a:pt x="2163" y="2341"/>
                  </a:cubicBezTo>
                  <a:cubicBezTo>
                    <a:pt x="2169" y="2354"/>
                    <a:pt x="2169" y="2360"/>
                    <a:pt x="2175" y="2366"/>
                  </a:cubicBezTo>
                  <a:cubicBezTo>
                    <a:pt x="2181" y="2391"/>
                    <a:pt x="2194" y="2415"/>
                    <a:pt x="2206" y="2440"/>
                  </a:cubicBezTo>
                  <a:cubicBezTo>
                    <a:pt x="2206" y="2446"/>
                    <a:pt x="2206" y="2446"/>
                    <a:pt x="2212" y="2452"/>
                  </a:cubicBezTo>
                  <a:cubicBezTo>
                    <a:pt x="2237" y="2520"/>
                    <a:pt x="2267" y="2587"/>
                    <a:pt x="2298" y="2661"/>
                  </a:cubicBezTo>
                  <a:cubicBezTo>
                    <a:pt x="2421" y="2944"/>
                    <a:pt x="2575" y="3251"/>
                    <a:pt x="2673" y="3453"/>
                  </a:cubicBezTo>
                  <a:cubicBezTo>
                    <a:pt x="2736" y="3577"/>
                    <a:pt x="2785" y="3612"/>
                    <a:pt x="2846" y="3612"/>
                  </a:cubicBezTo>
                  <a:cubicBezTo>
                    <a:pt x="2879" y="3612"/>
                    <a:pt x="2916" y="3602"/>
                    <a:pt x="2962" y="3589"/>
                  </a:cubicBezTo>
                  <a:cubicBezTo>
                    <a:pt x="3201" y="3521"/>
                    <a:pt x="3594" y="3220"/>
                    <a:pt x="3730" y="3017"/>
                  </a:cubicBezTo>
                  <a:cubicBezTo>
                    <a:pt x="3742" y="3005"/>
                    <a:pt x="3748" y="2993"/>
                    <a:pt x="3754" y="2980"/>
                  </a:cubicBezTo>
                  <a:cubicBezTo>
                    <a:pt x="3760" y="2968"/>
                    <a:pt x="3760" y="2962"/>
                    <a:pt x="3767" y="2950"/>
                  </a:cubicBezTo>
                  <a:cubicBezTo>
                    <a:pt x="3767" y="2950"/>
                    <a:pt x="3767" y="2944"/>
                    <a:pt x="3767" y="2944"/>
                  </a:cubicBezTo>
                  <a:cubicBezTo>
                    <a:pt x="3779" y="2919"/>
                    <a:pt x="3785" y="2894"/>
                    <a:pt x="3785" y="2870"/>
                  </a:cubicBezTo>
                  <a:cubicBezTo>
                    <a:pt x="3791" y="2808"/>
                    <a:pt x="3767" y="2747"/>
                    <a:pt x="3699" y="2673"/>
                  </a:cubicBezTo>
                  <a:cubicBezTo>
                    <a:pt x="3687" y="2655"/>
                    <a:pt x="3668" y="2643"/>
                    <a:pt x="3650" y="2624"/>
                  </a:cubicBezTo>
                  <a:cubicBezTo>
                    <a:pt x="3607" y="2587"/>
                    <a:pt x="3502" y="2495"/>
                    <a:pt x="3373" y="2378"/>
                  </a:cubicBezTo>
                  <a:cubicBezTo>
                    <a:pt x="3367" y="2378"/>
                    <a:pt x="3367" y="2372"/>
                    <a:pt x="3361" y="2372"/>
                  </a:cubicBezTo>
                  <a:cubicBezTo>
                    <a:pt x="3269" y="2292"/>
                    <a:pt x="3177" y="2212"/>
                    <a:pt x="3078" y="2133"/>
                  </a:cubicBezTo>
                  <a:cubicBezTo>
                    <a:pt x="2949" y="2022"/>
                    <a:pt x="2827" y="1918"/>
                    <a:pt x="2759" y="1856"/>
                  </a:cubicBezTo>
                  <a:cubicBezTo>
                    <a:pt x="2820" y="1795"/>
                    <a:pt x="2888" y="1739"/>
                    <a:pt x="2956" y="1684"/>
                  </a:cubicBezTo>
                  <a:cubicBezTo>
                    <a:pt x="3029" y="1617"/>
                    <a:pt x="3097" y="1549"/>
                    <a:pt x="3171" y="1481"/>
                  </a:cubicBezTo>
                  <a:cubicBezTo>
                    <a:pt x="3306" y="1346"/>
                    <a:pt x="3429" y="1217"/>
                    <a:pt x="3533" y="1094"/>
                  </a:cubicBezTo>
                  <a:cubicBezTo>
                    <a:pt x="3545" y="1076"/>
                    <a:pt x="3558" y="1057"/>
                    <a:pt x="3576" y="1039"/>
                  </a:cubicBezTo>
                  <a:cubicBezTo>
                    <a:pt x="3594" y="1014"/>
                    <a:pt x="3613" y="990"/>
                    <a:pt x="3625" y="965"/>
                  </a:cubicBezTo>
                  <a:cubicBezTo>
                    <a:pt x="3650" y="941"/>
                    <a:pt x="3662" y="916"/>
                    <a:pt x="3680" y="892"/>
                  </a:cubicBezTo>
                  <a:cubicBezTo>
                    <a:pt x="3699" y="855"/>
                    <a:pt x="3717" y="830"/>
                    <a:pt x="3736" y="799"/>
                  </a:cubicBezTo>
                  <a:cubicBezTo>
                    <a:pt x="3748" y="769"/>
                    <a:pt x="3760" y="738"/>
                    <a:pt x="3773" y="713"/>
                  </a:cubicBezTo>
                  <a:cubicBezTo>
                    <a:pt x="3785" y="670"/>
                    <a:pt x="3797" y="634"/>
                    <a:pt x="3797" y="597"/>
                  </a:cubicBezTo>
                  <a:cubicBezTo>
                    <a:pt x="3797" y="584"/>
                    <a:pt x="3797" y="572"/>
                    <a:pt x="3791" y="566"/>
                  </a:cubicBezTo>
                  <a:lnTo>
                    <a:pt x="3791" y="554"/>
                  </a:lnTo>
                  <a:cubicBezTo>
                    <a:pt x="3791" y="548"/>
                    <a:pt x="3785" y="535"/>
                    <a:pt x="3785" y="529"/>
                  </a:cubicBezTo>
                  <a:cubicBezTo>
                    <a:pt x="3785" y="523"/>
                    <a:pt x="3779" y="523"/>
                    <a:pt x="3779" y="517"/>
                  </a:cubicBezTo>
                  <a:cubicBezTo>
                    <a:pt x="3773" y="511"/>
                    <a:pt x="3767" y="498"/>
                    <a:pt x="3760" y="486"/>
                  </a:cubicBezTo>
                  <a:cubicBezTo>
                    <a:pt x="3760" y="480"/>
                    <a:pt x="3760" y="480"/>
                    <a:pt x="3760" y="480"/>
                  </a:cubicBezTo>
                  <a:cubicBezTo>
                    <a:pt x="3754" y="468"/>
                    <a:pt x="3748" y="462"/>
                    <a:pt x="3742" y="449"/>
                  </a:cubicBezTo>
                  <a:lnTo>
                    <a:pt x="3730" y="437"/>
                  </a:lnTo>
                  <a:cubicBezTo>
                    <a:pt x="3723" y="431"/>
                    <a:pt x="3717" y="419"/>
                    <a:pt x="3705" y="412"/>
                  </a:cubicBezTo>
                  <a:cubicBezTo>
                    <a:pt x="3705" y="406"/>
                    <a:pt x="3699" y="406"/>
                    <a:pt x="3699" y="400"/>
                  </a:cubicBezTo>
                  <a:cubicBezTo>
                    <a:pt x="3687" y="388"/>
                    <a:pt x="3674" y="382"/>
                    <a:pt x="3662" y="369"/>
                  </a:cubicBezTo>
                  <a:cubicBezTo>
                    <a:pt x="3656" y="363"/>
                    <a:pt x="3656" y="357"/>
                    <a:pt x="3650" y="357"/>
                  </a:cubicBezTo>
                  <a:cubicBezTo>
                    <a:pt x="3637" y="345"/>
                    <a:pt x="3631" y="339"/>
                    <a:pt x="3619" y="333"/>
                  </a:cubicBezTo>
                  <a:cubicBezTo>
                    <a:pt x="3613" y="326"/>
                    <a:pt x="3607" y="320"/>
                    <a:pt x="3601" y="320"/>
                  </a:cubicBezTo>
                  <a:cubicBezTo>
                    <a:pt x="3594" y="308"/>
                    <a:pt x="3582" y="302"/>
                    <a:pt x="3570" y="296"/>
                  </a:cubicBezTo>
                  <a:cubicBezTo>
                    <a:pt x="3558" y="290"/>
                    <a:pt x="3545" y="277"/>
                    <a:pt x="3533" y="271"/>
                  </a:cubicBezTo>
                  <a:cubicBezTo>
                    <a:pt x="3527" y="265"/>
                    <a:pt x="3515" y="259"/>
                    <a:pt x="3508" y="253"/>
                  </a:cubicBezTo>
                  <a:cubicBezTo>
                    <a:pt x="3496" y="247"/>
                    <a:pt x="3484" y="240"/>
                    <a:pt x="3478" y="234"/>
                  </a:cubicBezTo>
                  <a:cubicBezTo>
                    <a:pt x="3465" y="234"/>
                    <a:pt x="3459" y="228"/>
                    <a:pt x="3453" y="222"/>
                  </a:cubicBezTo>
                  <a:lnTo>
                    <a:pt x="3416" y="204"/>
                  </a:lnTo>
                  <a:cubicBezTo>
                    <a:pt x="3410" y="204"/>
                    <a:pt x="3410" y="197"/>
                    <a:pt x="3404" y="197"/>
                  </a:cubicBezTo>
                  <a:cubicBezTo>
                    <a:pt x="3379" y="185"/>
                    <a:pt x="3349" y="173"/>
                    <a:pt x="3318" y="161"/>
                  </a:cubicBezTo>
                  <a:cubicBezTo>
                    <a:pt x="3312" y="154"/>
                    <a:pt x="3306" y="154"/>
                    <a:pt x="3300" y="154"/>
                  </a:cubicBezTo>
                  <a:cubicBezTo>
                    <a:pt x="3287" y="148"/>
                    <a:pt x="3269" y="136"/>
                    <a:pt x="3257" y="130"/>
                  </a:cubicBezTo>
                  <a:lnTo>
                    <a:pt x="3238" y="130"/>
                  </a:lnTo>
                  <a:cubicBezTo>
                    <a:pt x="3183" y="105"/>
                    <a:pt x="3128" y="87"/>
                    <a:pt x="3066" y="75"/>
                  </a:cubicBezTo>
                  <a:cubicBezTo>
                    <a:pt x="3066" y="75"/>
                    <a:pt x="3060" y="68"/>
                    <a:pt x="3060" y="68"/>
                  </a:cubicBezTo>
                  <a:cubicBezTo>
                    <a:pt x="2974" y="50"/>
                    <a:pt x="2882" y="32"/>
                    <a:pt x="2784" y="19"/>
                  </a:cubicBezTo>
                  <a:lnTo>
                    <a:pt x="2777" y="19"/>
                  </a:lnTo>
                  <a:cubicBezTo>
                    <a:pt x="2710" y="7"/>
                    <a:pt x="2630" y="7"/>
                    <a:pt x="2556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2"/>
            <p:cNvSpPr/>
            <p:nvPr/>
          </p:nvSpPr>
          <p:spPr>
            <a:xfrm>
              <a:off x="2214316" y="3469704"/>
              <a:ext cx="272042" cy="239426"/>
            </a:xfrm>
            <a:custGeom>
              <a:avLst/>
              <a:gdLst/>
              <a:ahLst/>
              <a:cxnLst/>
              <a:rect l="l" t="t" r="r" b="b"/>
              <a:pathLst>
                <a:path w="2619" h="2305" extrusionOk="0">
                  <a:moveTo>
                    <a:pt x="1787" y="0"/>
                  </a:moveTo>
                  <a:cubicBezTo>
                    <a:pt x="1783" y="0"/>
                    <a:pt x="1780" y="0"/>
                    <a:pt x="1776" y="1"/>
                  </a:cubicBezTo>
                  <a:lnTo>
                    <a:pt x="1751" y="1"/>
                  </a:lnTo>
                  <a:cubicBezTo>
                    <a:pt x="1751" y="7"/>
                    <a:pt x="1745" y="7"/>
                    <a:pt x="1745" y="7"/>
                  </a:cubicBezTo>
                  <a:cubicBezTo>
                    <a:pt x="1739" y="7"/>
                    <a:pt x="1733" y="7"/>
                    <a:pt x="1727" y="13"/>
                  </a:cubicBezTo>
                  <a:lnTo>
                    <a:pt x="1715" y="13"/>
                  </a:lnTo>
                  <a:cubicBezTo>
                    <a:pt x="1708" y="19"/>
                    <a:pt x="1702" y="19"/>
                    <a:pt x="1702" y="19"/>
                  </a:cubicBezTo>
                  <a:cubicBezTo>
                    <a:pt x="1690" y="25"/>
                    <a:pt x="1684" y="31"/>
                    <a:pt x="1678" y="37"/>
                  </a:cubicBezTo>
                  <a:cubicBezTo>
                    <a:pt x="1585" y="111"/>
                    <a:pt x="1481" y="222"/>
                    <a:pt x="1377" y="357"/>
                  </a:cubicBezTo>
                  <a:cubicBezTo>
                    <a:pt x="1352" y="388"/>
                    <a:pt x="1327" y="425"/>
                    <a:pt x="1297" y="455"/>
                  </a:cubicBezTo>
                  <a:cubicBezTo>
                    <a:pt x="1235" y="541"/>
                    <a:pt x="1174" y="633"/>
                    <a:pt x="1112" y="726"/>
                  </a:cubicBezTo>
                  <a:cubicBezTo>
                    <a:pt x="1106" y="719"/>
                    <a:pt x="1100" y="707"/>
                    <a:pt x="1094" y="701"/>
                  </a:cubicBezTo>
                  <a:cubicBezTo>
                    <a:pt x="1088" y="695"/>
                    <a:pt x="1082" y="689"/>
                    <a:pt x="1076" y="683"/>
                  </a:cubicBezTo>
                  <a:cubicBezTo>
                    <a:pt x="1063" y="664"/>
                    <a:pt x="1045" y="646"/>
                    <a:pt x="1026" y="627"/>
                  </a:cubicBezTo>
                  <a:cubicBezTo>
                    <a:pt x="1026" y="621"/>
                    <a:pt x="1020" y="615"/>
                    <a:pt x="1014" y="609"/>
                  </a:cubicBezTo>
                  <a:cubicBezTo>
                    <a:pt x="996" y="590"/>
                    <a:pt x="977" y="572"/>
                    <a:pt x="959" y="554"/>
                  </a:cubicBezTo>
                  <a:cubicBezTo>
                    <a:pt x="824" y="412"/>
                    <a:pt x="664" y="259"/>
                    <a:pt x="560" y="154"/>
                  </a:cubicBezTo>
                  <a:cubicBezTo>
                    <a:pt x="509" y="107"/>
                    <a:pt x="476" y="90"/>
                    <a:pt x="448" y="90"/>
                  </a:cubicBezTo>
                  <a:cubicBezTo>
                    <a:pt x="417" y="90"/>
                    <a:pt x="392" y="110"/>
                    <a:pt x="357" y="136"/>
                  </a:cubicBezTo>
                  <a:cubicBezTo>
                    <a:pt x="222" y="228"/>
                    <a:pt x="50" y="498"/>
                    <a:pt x="13" y="652"/>
                  </a:cubicBezTo>
                  <a:cubicBezTo>
                    <a:pt x="7" y="658"/>
                    <a:pt x="7" y="670"/>
                    <a:pt x="7" y="676"/>
                  </a:cubicBezTo>
                  <a:cubicBezTo>
                    <a:pt x="7" y="689"/>
                    <a:pt x="7" y="695"/>
                    <a:pt x="7" y="701"/>
                  </a:cubicBezTo>
                  <a:cubicBezTo>
                    <a:pt x="7" y="701"/>
                    <a:pt x="0" y="701"/>
                    <a:pt x="0" y="707"/>
                  </a:cubicBezTo>
                  <a:cubicBezTo>
                    <a:pt x="0" y="719"/>
                    <a:pt x="7" y="732"/>
                    <a:pt x="7" y="750"/>
                  </a:cubicBezTo>
                  <a:cubicBezTo>
                    <a:pt x="19" y="787"/>
                    <a:pt x="43" y="818"/>
                    <a:pt x="93" y="848"/>
                  </a:cubicBezTo>
                  <a:cubicBezTo>
                    <a:pt x="105" y="855"/>
                    <a:pt x="123" y="867"/>
                    <a:pt x="142" y="873"/>
                  </a:cubicBezTo>
                  <a:cubicBezTo>
                    <a:pt x="215" y="904"/>
                    <a:pt x="498" y="1008"/>
                    <a:pt x="701" y="1088"/>
                  </a:cubicBezTo>
                  <a:cubicBezTo>
                    <a:pt x="744" y="1100"/>
                    <a:pt x="781" y="1119"/>
                    <a:pt x="811" y="1131"/>
                  </a:cubicBezTo>
                  <a:cubicBezTo>
                    <a:pt x="830" y="1137"/>
                    <a:pt x="848" y="1143"/>
                    <a:pt x="861" y="1149"/>
                  </a:cubicBezTo>
                  <a:cubicBezTo>
                    <a:pt x="836" y="1186"/>
                    <a:pt x="811" y="1229"/>
                    <a:pt x="793" y="1272"/>
                  </a:cubicBezTo>
                  <a:cubicBezTo>
                    <a:pt x="682" y="1469"/>
                    <a:pt x="590" y="1659"/>
                    <a:pt x="541" y="1819"/>
                  </a:cubicBezTo>
                  <a:cubicBezTo>
                    <a:pt x="510" y="1899"/>
                    <a:pt x="498" y="1973"/>
                    <a:pt x="492" y="2034"/>
                  </a:cubicBezTo>
                  <a:cubicBezTo>
                    <a:pt x="486" y="2077"/>
                    <a:pt x="492" y="2108"/>
                    <a:pt x="498" y="2139"/>
                  </a:cubicBezTo>
                  <a:cubicBezTo>
                    <a:pt x="504" y="2151"/>
                    <a:pt x="510" y="2157"/>
                    <a:pt x="517" y="2163"/>
                  </a:cubicBezTo>
                  <a:cubicBezTo>
                    <a:pt x="517" y="2169"/>
                    <a:pt x="517" y="2169"/>
                    <a:pt x="523" y="2175"/>
                  </a:cubicBezTo>
                  <a:cubicBezTo>
                    <a:pt x="529" y="2182"/>
                    <a:pt x="535" y="2188"/>
                    <a:pt x="541" y="2194"/>
                  </a:cubicBezTo>
                  <a:lnTo>
                    <a:pt x="547" y="2200"/>
                  </a:lnTo>
                  <a:cubicBezTo>
                    <a:pt x="553" y="2206"/>
                    <a:pt x="566" y="2212"/>
                    <a:pt x="578" y="2225"/>
                  </a:cubicBezTo>
                  <a:cubicBezTo>
                    <a:pt x="584" y="2225"/>
                    <a:pt x="584" y="2225"/>
                    <a:pt x="590" y="2231"/>
                  </a:cubicBezTo>
                  <a:cubicBezTo>
                    <a:pt x="596" y="2237"/>
                    <a:pt x="609" y="2243"/>
                    <a:pt x="627" y="2249"/>
                  </a:cubicBezTo>
                  <a:lnTo>
                    <a:pt x="633" y="2249"/>
                  </a:lnTo>
                  <a:cubicBezTo>
                    <a:pt x="646" y="2255"/>
                    <a:pt x="664" y="2261"/>
                    <a:pt x="682" y="2268"/>
                  </a:cubicBezTo>
                  <a:lnTo>
                    <a:pt x="689" y="2268"/>
                  </a:lnTo>
                  <a:cubicBezTo>
                    <a:pt x="707" y="2274"/>
                    <a:pt x="725" y="2280"/>
                    <a:pt x="744" y="2286"/>
                  </a:cubicBezTo>
                  <a:lnTo>
                    <a:pt x="750" y="2286"/>
                  </a:lnTo>
                  <a:cubicBezTo>
                    <a:pt x="775" y="2292"/>
                    <a:pt x="793" y="2292"/>
                    <a:pt x="818" y="2298"/>
                  </a:cubicBezTo>
                  <a:cubicBezTo>
                    <a:pt x="842" y="2298"/>
                    <a:pt x="867" y="2298"/>
                    <a:pt x="891" y="2304"/>
                  </a:cubicBezTo>
                  <a:lnTo>
                    <a:pt x="897" y="2304"/>
                  </a:lnTo>
                  <a:cubicBezTo>
                    <a:pt x="947" y="2304"/>
                    <a:pt x="1002" y="2304"/>
                    <a:pt x="1063" y="2298"/>
                  </a:cubicBezTo>
                  <a:cubicBezTo>
                    <a:pt x="1125" y="2292"/>
                    <a:pt x="1180" y="2286"/>
                    <a:pt x="1241" y="2268"/>
                  </a:cubicBezTo>
                  <a:lnTo>
                    <a:pt x="1248" y="2268"/>
                  </a:lnTo>
                  <a:cubicBezTo>
                    <a:pt x="1309" y="2255"/>
                    <a:pt x="1370" y="2237"/>
                    <a:pt x="1432" y="2212"/>
                  </a:cubicBezTo>
                  <a:cubicBezTo>
                    <a:pt x="1499" y="2188"/>
                    <a:pt x="1561" y="2157"/>
                    <a:pt x="1622" y="2120"/>
                  </a:cubicBezTo>
                  <a:cubicBezTo>
                    <a:pt x="1813" y="2010"/>
                    <a:pt x="1991" y="1850"/>
                    <a:pt x="2132" y="1610"/>
                  </a:cubicBezTo>
                  <a:cubicBezTo>
                    <a:pt x="2618" y="784"/>
                    <a:pt x="2107" y="0"/>
                    <a:pt x="1787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2"/>
            <p:cNvSpPr/>
            <p:nvPr/>
          </p:nvSpPr>
          <p:spPr>
            <a:xfrm>
              <a:off x="1631572" y="3331967"/>
              <a:ext cx="202967" cy="206810"/>
            </a:xfrm>
            <a:custGeom>
              <a:avLst/>
              <a:gdLst/>
              <a:ahLst/>
              <a:cxnLst/>
              <a:rect l="l" t="t" r="r" b="b"/>
              <a:pathLst>
                <a:path w="1954" h="1991" extrusionOk="0">
                  <a:moveTo>
                    <a:pt x="910" y="1"/>
                  </a:moveTo>
                  <a:cubicBezTo>
                    <a:pt x="734" y="1"/>
                    <a:pt x="599" y="63"/>
                    <a:pt x="571" y="159"/>
                  </a:cubicBezTo>
                  <a:cubicBezTo>
                    <a:pt x="571" y="165"/>
                    <a:pt x="571" y="165"/>
                    <a:pt x="571" y="165"/>
                  </a:cubicBezTo>
                  <a:cubicBezTo>
                    <a:pt x="565" y="178"/>
                    <a:pt x="565" y="190"/>
                    <a:pt x="565" y="209"/>
                  </a:cubicBezTo>
                  <a:cubicBezTo>
                    <a:pt x="571" y="276"/>
                    <a:pt x="584" y="362"/>
                    <a:pt x="608" y="460"/>
                  </a:cubicBezTo>
                  <a:cubicBezTo>
                    <a:pt x="620" y="491"/>
                    <a:pt x="627" y="522"/>
                    <a:pt x="639" y="553"/>
                  </a:cubicBezTo>
                  <a:cubicBezTo>
                    <a:pt x="657" y="620"/>
                    <a:pt x="676" y="688"/>
                    <a:pt x="700" y="761"/>
                  </a:cubicBezTo>
                  <a:cubicBezTo>
                    <a:pt x="719" y="811"/>
                    <a:pt x="737" y="860"/>
                    <a:pt x="756" y="903"/>
                  </a:cubicBezTo>
                  <a:lnTo>
                    <a:pt x="731" y="909"/>
                  </a:lnTo>
                  <a:lnTo>
                    <a:pt x="713" y="909"/>
                  </a:lnTo>
                  <a:cubicBezTo>
                    <a:pt x="694" y="915"/>
                    <a:pt x="670" y="915"/>
                    <a:pt x="651" y="915"/>
                  </a:cubicBezTo>
                  <a:cubicBezTo>
                    <a:pt x="645" y="915"/>
                    <a:pt x="639" y="921"/>
                    <a:pt x="633" y="921"/>
                  </a:cubicBezTo>
                  <a:cubicBezTo>
                    <a:pt x="614" y="921"/>
                    <a:pt x="590" y="927"/>
                    <a:pt x="571" y="927"/>
                  </a:cubicBezTo>
                  <a:cubicBezTo>
                    <a:pt x="412" y="952"/>
                    <a:pt x="233" y="983"/>
                    <a:pt x="117" y="1007"/>
                  </a:cubicBezTo>
                  <a:cubicBezTo>
                    <a:pt x="0" y="1026"/>
                    <a:pt x="6" y="1062"/>
                    <a:pt x="6" y="1130"/>
                  </a:cubicBezTo>
                  <a:cubicBezTo>
                    <a:pt x="6" y="1265"/>
                    <a:pt x="98" y="1505"/>
                    <a:pt x="184" y="1603"/>
                  </a:cubicBezTo>
                  <a:cubicBezTo>
                    <a:pt x="190" y="1609"/>
                    <a:pt x="197" y="1615"/>
                    <a:pt x="203" y="1622"/>
                  </a:cubicBezTo>
                  <a:cubicBezTo>
                    <a:pt x="203" y="1628"/>
                    <a:pt x="209" y="1628"/>
                    <a:pt x="215" y="1634"/>
                  </a:cubicBezTo>
                  <a:cubicBezTo>
                    <a:pt x="227" y="1640"/>
                    <a:pt x="240" y="1652"/>
                    <a:pt x="252" y="1652"/>
                  </a:cubicBezTo>
                  <a:cubicBezTo>
                    <a:pt x="265" y="1657"/>
                    <a:pt x="278" y="1660"/>
                    <a:pt x="293" y="1660"/>
                  </a:cubicBezTo>
                  <a:cubicBezTo>
                    <a:pt x="314" y="1660"/>
                    <a:pt x="337" y="1654"/>
                    <a:pt x="362" y="1640"/>
                  </a:cubicBezTo>
                  <a:cubicBezTo>
                    <a:pt x="375" y="1634"/>
                    <a:pt x="387" y="1628"/>
                    <a:pt x="393" y="1622"/>
                  </a:cubicBezTo>
                  <a:cubicBezTo>
                    <a:pt x="405" y="1615"/>
                    <a:pt x="412" y="1609"/>
                    <a:pt x="424" y="1603"/>
                  </a:cubicBezTo>
                  <a:cubicBezTo>
                    <a:pt x="436" y="1597"/>
                    <a:pt x="448" y="1585"/>
                    <a:pt x="467" y="1579"/>
                  </a:cubicBezTo>
                  <a:cubicBezTo>
                    <a:pt x="491" y="1560"/>
                    <a:pt x="528" y="1536"/>
                    <a:pt x="565" y="1511"/>
                  </a:cubicBezTo>
                  <a:cubicBezTo>
                    <a:pt x="596" y="1492"/>
                    <a:pt x="627" y="1468"/>
                    <a:pt x="657" y="1449"/>
                  </a:cubicBezTo>
                  <a:cubicBezTo>
                    <a:pt x="694" y="1425"/>
                    <a:pt x="725" y="1406"/>
                    <a:pt x="756" y="1382"/>
                  </a:cubicBezTo>
                  <a:cubicBezTo>
                    <a:pt x="774" y="1376"/>
                    <a:pt x="786" y="1363"/>
                    <a:pt x="805" y="1351"/>
                  </a:cubicBezTo>
                  <a:cubicBezTo>
                    <a:pt x="848" y="1320"/>
                    <a:pt x="891" y="1296"/>
                    <a:pt x="915" y="1277"/>
                  </a:cubicBezTo>
                  <a:cubicBezTo>
                    <a:pt x="934" y="1314"/>
                    <a:pt x="952" y="1345"/>
                    <a:pt x="965" y="1382"/>
                  </a:cubicBezTo>
                  <a:cubicBezTo>
                    <a:pt x="1032" y="1517"/>
                    <a:pt x="1100" y="1646"/>
                    <a:pt x="1173" y="1751"/>
                  </a:cubicBezTo>
                  <a:cubicBezTo>
                    <a:pt x="1210" y="1812"/>
                    <a:pt x="1253" y="1867"/>
                    <a:pt x="1290" y="1904"/>
                  </a:cubicBezTo>
                  <a:cubicBezTo>
                    <a:pt x="1333" y="1947"/>
                    <a:pt x="1370" y="1978"/>
                    <a:pt x="1407" y="1984"/>
                  </a:cubicBezTo>
                  <a:cubicBezTo>
                    <a:pt x="1413" y="1990"/>
                    <a:pt x="1419" y="1990"/>
                    <a:pt x="1431" y="1990"/>
                  </a:cubicBezTo>
                  <a:lnTo>
                    <a:pt x="1438" y="1990"/>
                  </a:lnTo>
                  <a:cubicBezTo>
                    <a:pt x="1444" y="1990"/>
                    <a:pt x="1456" y="1990"/>
                    <a:pt x="1462" y="1984"/>
                  </a:cubicBezTo>
                  <a:lnTo>
                    <a:pt x="1468" y="1984"/>
                  </a:lnTo>
                  <a:cubicBezTo>
                    <a:pt x="1474" y="1984"/>
                    <a:pt x="1487" y="1978"/>
                    <a:pt x="1499" y="1972"/>
                  </a:cubicBezTo>
                  <a:lnTo>
                    <a:pt x="1505" y="1972"/>
                  </a:lnTo>
                  <a:cubicBezTo>
                    <a:pt x="1517" y="1966"/>
                    <a:pt x="1524" y="1959"/>
                    <a:pt x="1536" y="1953"/>
                  </a:cubicBezTo>
                  <a:lnTo>
                    <a:pt x="1542" y="1953"/>
                  </a:lnTo>
                  <a:cubicBezTo>
                    <a:pt x="1554" y="1941"/>
                    <a:pt x="1567" y="1935"/>
                    <a:pt x="1579" y="1923"/>
                  </a:cubicBezTo>
                  <a:cubicBezTo>
                    <a:pt x="1591" y="1910"/>
                    <a:pt x="1603" y="1904"/>
                    <a:pt x="1616" y="1892"/>
                  </a:cubicBezTo>
                  <a:cubicBezTo>
                    <a:pt x="1616" y="1892"/>
                    <a:pt x="1616" y="1886"/>
                    <a:pt x="1622" y="1886"/>
                  </a:cubicBezTo>
                  <a:cubicBezTo>
                    <a:pt x="1634" y="1880"/>
                    <a:pt x="1646" y="1861"/>
                    <a:pt x="1659" y="1849"/>
                  </a:cubicBezTo>
                  <a:cubicBezTo>
                    <a:pt x="1671" y="1837"/>
                    <a:pt x="1683" y="1818"/>
                    <a:pt x="1702" y="1806"/>
                  </a:cubicBezTo>
                  <a:cubicBezTo>
                    <a:pt x="1702" y="1800"/>
                    <a:pt x="1702" y="1800"/>
                    <a:pt x="1702" y="1800"/>
                  </a:cubicBezTo>
                  <a:cubicBezTo>
                    <a:pt x="1726" y="1769"/>
                    <a:pt x="1751" y="1732"/>
                    <a:pt x="1775" y="1689"/>
                  </a:cubicBezTo>
                  <a:lnTo>
                    <a:pt x="1782" y="1689"/>
                  </a:lnTo>
                  <a:cubicBezTo>
                    <a:pt x="1800" y="1646"/>
                    <a:pt x="1825" y="1603"/>
                    <a:pt x="1843" y="1554"/>
                  </a:cubicBezTo>
                  <a:cubicBezTo>
                    <a:pt x="1868" y="1505"/>
                    <a:pt x="1886" y="1456"/>
                    <a:pt x="1898" y="1400"/>
                  </a:cubicBezTo>
                  <a:cubicBezTo>
                    <a:pt x="1954" y="1185"/>
                    <a:pt x="1947" y="927"/>
                    <a:pt x="1825" y="651"/>
                  </a:cubicBezTo>
                  <a:cubicBezTo>
                    <a:pt x="1613" y="174"/>
                    <a:pt x="1205" y="1"/>
                    <a:pt x="910" y="1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2"/>
            <p:cNvSpPr/>
            <p:nvPr/>
          </p:nvSpPr>
          <p:spPr>
            <a:xfrm>
              <a:off x="3264073" y="3312023"/>
              <a:ext cx="425150" cy="392534"/>
            </a:xfrm>
            <a:custGeom>
              <a:avLst/>
              <a:gdLst/>
              <a:ahLst/>
              <a:cxnLst/>
              <a:rect l="l" t="t" r="r" b="b"/>
              <a:pathLst>
                <a:path w="4093" h="3779" extrusionOk="0">
                  <a:moveTo>
                    <a:pt x="2550" y="1918"/>
                  </a:moveTo>
                  <a:lnTo>
                    <a:pt x="2550" y="1918"/>
                  </a:lnTo>
                  <a:cubicBezTo>
                    <a:pt x="2636" y="2022"/>
                    <a:pt x="2771" y="2096"/>
                    <a:pt x="2888" y="2108"/>
                  </a:cubicBezTo>
                  <a:cubicBezTo>
                    <a:pt x="2900" y="2108"/>
                    <a:pt x="2910" y="2111"/>
                    <a:pt x="2919" y="2111"/>
                  </a:cubicBezTo>
                  <a:cubicBezTo>
                    <a:pt x="2923" y="2111"/>
                    <a:pt x="2927" y="2110"/>
                    <a:pt x="2931" y="2108"/>
                  </a:cubicBezTo>
                  <a:cubicBezTo>
                    <a:pt x="2949" y="2108"/>
                    <a:pt x="2968" y="2108"/>
                    <a:pt x="2986" y="2102"/>
                  </a:cubicBezTo>
                  <a:lnTo>
                    <a:pt x="2986" y="2102"/>
                  </a:lnTo>
                  <a:cubicBezTo>
                    <a:pt x="2980" y="2201"/>
                    <a:pt x="2986" y="2323"/>
                    <a:pt x="3017" y="2459"/>
                  </a:cubicBezTo>
                  <a:cubicBezTo>
                    <a:pt x="2888" y="2366"/>
                    <a:pt x="2753" y="2256"/>
                    <a:pt x="2648" y="2164"/>
                  </a:cubicBezTo>
                  <a:cubicBezTo>
                    <a:pt x="2605" y="2127"/>
                    <a:pt x="2569" y="2096"/>
                    <a:pt x="2538" y="2065"/>
                  </a:cubicBezTo>
                  <a:cubicBezTo>
                    <a:pt x="2538" y="2065"/>
                    <a:pt x="2544" y="2059"/>
                    <a:pt x="2544" y="2053"/>
                  </a:cubicBezTo>
                  <a:cubicBezTo>
                    <a:pt x="2550" y="2029"/>
                    <a:pt x="2556" y="1998"/>
                    <a:pt x="2556" y="1973"/>
                  </a:cubicBezTo>
                  <a:cubicBezTo>
                    <a:pt x="2556" y="1955"/>
                    <a:pt x="2550" y="1936"/>
                    <a:pt x="2550" y="1918"/>
                  </a:cubicBezTo>
                  <a:close/>
                  <a:moveTo>
                    <a:pt x="2409" y="2483"/>
                  </a:moveTo>
                  <a:lnTo>
                    <a:pt x="2409" y="2483"/>
                  </a:lnTo>
                  <a:cubicBezTo>
                    <a:pt x="2458" y="2545"/>
                    <a:pt x="2513" y="2612"/>
                    <a:pt x="2550" y="2680"/>
                  </a:cubicBezTo>
                  <a:cubicBezTo>
                    <a:pt x="2556" y="2692"/>
                    <a:pt x="2562" y="2704"/>
                    <a:pt x="2569" y="2723"/>
                  </a:cubicBezTo>
                  <a:cubicBezTo>
                    <a:pt x="2575" y="2735"/>
                    <a:pt x="2581" y="2747"/>
                    <a:pt x="2581" y="2760"/>
                  </a:cubicBezTo>
                  <a:cubicBezTo>
                    <a:pt x="2587" y="2784"/>
                    <a:pt x="2587" y="2809"/>
                    <a:pt x="2575" y="2827"/>
                  </a:cubicBezTo>
                  <a:cubicBezTo>
                    <a:pt x="2556" y="2864"/>
                    <a:pt x="2513" y="2889"/>
                    <a:pt x="2452" y="2901"/>
                  </a:cubicBezTo>
                  <a:cubicBezTo>
                    <a:pt x="2421" y="2907"/>
                    <a:pt x="2390" y="2913"/>
                    <a:pt x="2354" y="2919"/>
                  </a:cubicBezTo>
                  <a:lnTo>
                    <a:pt x="2243" y="2919"/>
                  </a:lnTo>
                  <a:cubicBezTo>
                    <a:pt x="2206" y="2919"/>
                    <a:pt x="2169" y="2913"/>
                    <a:pt x="2139" y="2913"/>
                  </a:cubicBezTo>
                  <a:cubicBezTo>
                    <a:pt x="2114" y="2876"/>
                    <a:pt x="2083" y="2839"/>
                    <a:pt x="2053" y="2809"/>
                  </a:cubicBezTo>
                  <a:cubicBezTo>
                    <a:pt x="2040" y="2796"/>
                    <a:pt x="2028" y="2784"/>
                    <a:pt x="2016" y="2778"/>
                  </a:cubicBezTo>
                  <a:cubicBezTo>
                    <a:pt x="2341" y="2778"/>
                    <a:pt x="2433" y="2624"/>
                    <a:pt x="2409" y="2483"/>
                  </a:cubicBezTo>
                  <a:close/>
                  <a:moveTo>
                    <a:pt x="2059" y="0"/>
                  </a:moveTo>
                  <a:cubicBezTo>
                    <a:pt x="1916" y="0"/>
                    <a:pt x="1826" y="135"/>
                    <a:pt x="1819" y="271"/>
                  </a:cubicBezTo>
                  <a:cubicBezTo>
                    <a:pt x="1769" y="161"/>
                    <a:pt x="1697" y="120"/>
                    <a:pt x="1629" y="120"/>
                  </a:cubicBezTo>
                  <a:cubicBezTo>
                    <a:pt x="1511" y="120"/>
                    <a:pt x="1403" y="242"/>
                    <a:pt x="1438" y="339"/>
                  </a:cubicBezTo>
                  <a:cubicBezTo>
                    <a:pt x="1349" y="295"/>
                    <a:pt x="1267" y="276"/>
                    <a:pt x="1195" y="276"/>
                  </a:cubicBezTo>
                  <a:cubicBezTo>
                    <a:pt x="866" y="276"/>
                    <a:pt x="730" y="669"/>
                    <a:pt x="891" y="855"/>
                  </a:cubicBezTo>
                  <a:cubicBezTo>
                    <a:pt x="861" y="851"/>
                    <a:pt x="831" y="850"/>
                    <a:pt x="803" y="850"/>
                  </a:cubicBezTo>
                  <a:cubicBezTo>
                    <a:pt x="258" y="850"/>
                    <a:pt x="196" y="1499"/>
                    <a:pt x="418" y="1709"/>
                  </a:cubicBezTo>
                  <a:cubicBezTo>
                    <a:pt x="1" y="1844"/>
                    <a:pt x="259" y="2299"/>
                    <a:pt x="486" y="2360"/>
                  </a:cubicBezTo>
                  <a:cubicBezTo>
                    <a:pt x="400" y="2391"/>
                    <a:pt x="345" y="2434"/>
                    <a:pt x="302" y="2471"/>
                  </a:cubicBezTo>
                  <a:lnTo>
                    <a:pt x="302" y="2477"/>
                  </a:lnTo>
                  <a:cubicBezTo>
                    <a:pt x="289" y="2489"/>
                    <a:pt x="277" y="2502"/>
                    <a:pt x="271" y="2514"/>
                  </a:cubicBezTo>
                  <a:cubicBezTo>
                    <a:pt x="246" y="2557"/>
                    <a:pt x="234" y="2606"/>
                    <a:pt x="240" y="2649"/>
                  </a:cubicBezTo>
                  <a:cubicBezTo>
                    <a:pt x="240" y="2661"/>
                    <a:pt x="240" y="2680"/>
                    <a:pt x="246" y="2692"/>
                  </a:cubicBezTo>
                  <a:cubicBezTo>
                    <a:pt x="252" y="2735"/>
                    <a:pt x="277" y="2778"/>
                    <a:pt x="308" y="2815"/>
                  </a:cubicBezTo>
                  <a:cubicBezTo>
                    <a:pt x="308" y="2821"/>
                    <a:pt x="308" y="2821"/>
                    <a:pt x="308" y="2821"/>
                  </a:cubicBezTo>
                  <a:cubicBezTo>
                    <a:pt x="314" y="2833"/>
                    <a:pt x="326" y="2846"/>
                    <a:pt x="338" y="2858"/>
                  </a:cubicBezTo>
                  <a:cubicBezTo>
                    <a:pt x="351" y="2870"/>
                    <a:pt x="363" y="2882"/>
                    <a:pt x="369" y="2889"/>
                  </a:cubicBezTo>
                  <a:lnTo>
                    <a:pt x="375" y="2895"/>
                  </a:lnTo>
                  <a:cubicBezTo>
                    <a:pt x="388" y="2901"/>
                    <a:pt x="394" y="2913"/>
                    <a:pt x="406" y="2919"/>
                  </a:cubicBezTo>
                  <a:lnTo>
                    <a:pt x="412" y="2919"/>
                  </a:lnTo>
                  <a:cubicBezTo>
                    <a:pt x="418" y="2932"/>
                    <a:pt x="431" y="2938"/>
                    <a:pt x="443" y="2944"/>
                  </a:cubicBezTo>
                  <a:cubicBezTo>
                    <a:pt x="449" y="2944"/>
                    <a:pt x="449" y="2944"/>
                    <a:pt x="449" y="2950"/>
                  </a:cubicBezTo>
                  <a:cubicBezTo>
                    <a:pt x="461" y="2956"/>
                    <a:pt x="474" y="2962"/>
                    <a:pt x="486" y="2962"/>
                  </a:cubicBezTo>
                  <a:cubicBezTo>
                    <a:pt x="486" y="2962"/>
                    <a:pt x="486" y="2968"/>
                    <a:pt x="492" y="2968"/>
                  </a:cubicBezTo>
                  <a:cubicBezTo>
                    <a:pt x="504" y="2968"/>
                    <a:pt x="517" y="2975"/>
                    <a:pt x="523" y="2981"/>
                  </a:cubicBezTo>
                  <a:lnTo>
                    <a:pt x="529" y="2981"/>
                  </a:lnTo>
                  <a:cubicBezTo>
                    <a:pt x="541" y="2981"/>
                    <a:pt x="553" y="2987"/>
                    <a:pt x="566" y="2987"/>
                  </a:cubicBezTo>
                  <a:cubicBezTo>
                    <a:pt x="298" y="3350"/>
                    <a:pt x="624" y="3741"/>
                    <a:pt x="952" y="3741"/>
                  </a:cubicBezTo>
                  <a:cubicBezTo>
                    <a:pt x="1067" y="3741"/>
                    <a:pt x="1183" y="3692"/>
                    <a:pt x="1272" y="3577"/>
                  </a:cubicBezTo>
                  <a:cubicBezTo>
                    <a:pt x="1338" y="3717"/>
                    <a:pt x="1464" y="3779"/>
                    <a:pt x="1582" y="3779"/>
                  </a:cubicBezTo>
                  <a:cubicBezTo>
                    <a:pt x="1620" y="3779"/>
                    <a:pt x="1656" y="3773"/>
                    <a:pt x="1690" y="3761"/>
                  </a:cubicBezTo>
                  <a:cubicBezTo>
                    <a:pt x="1721" y="3755"/>
                    <a:pt x="1751" y="3736"/>
                    <a:pt x="1776" y="3718"/>
                  </a:cubicBezTo>
                  <a:cubicBezTo>
                    <a:pt x="1788" y="3712"/>
                    <a:pt x="1801" y="3700"/>
                    <a:pt x="1813" y="3687"/>
                  </a:cubicBezTo>
                  <a:cubicBezTo>
                    <a:pt x="1844" y="3657"/>
                    <a:pt x="1862" y="3614"/>
                    <a:pt x="1868" y="3564"/>
                  </a:cubicBezTo>
                  <a:cubicBezTo>
                    <a:pt x="1868" y="3546"/>
                    <a:pt x="1868" y="3534"/>
                    <a:pt x="1862" y="3515"/>
                  </a:cubicBezTo>
                  <a:lnTo>
                    <a:pt x="1862" y="3515"/>
                  </a:lnTo>
                  <a:cubicBezTo>
                    <a:pt x="1903" y="3543"/>
                    <a:pt x="1942" y="3555"/>
                    <a:pt x="1980" y="3555"/>
                  </a:cubicBezTo>
                  <a:cubicBezTo>
                    <a:pt x="2009" y="3555"/>
                    <a:pt x="2038" y="3547"/>
                    <a:pt x="2065" y="3534"/>
                  </a:cubicBezTo>
                  <a:cubicBezTo>
                    <a:pt x="2077" y="3521"/>
                    <a:pt x="2089" y="3515"/>
                    <a:pt x="2102" y="3497"/>
                  </a:cubicBezTo>
                  <a:cubicBezTo>
                    <a:pt x="2114" y="3485"/>
                    <a:pt x="2126" y="3472"/>
                    <a:pt x="2139" y="3454"/>
                  </a:cubicBezTo>
                  <a:cubicBezTo>
                    <a:pt x="2145" y="3448"/>
                    <a:pt x="2151" y="3442"/>
                    <a:pt x="2157" y="3429"/>
                  </a:cubicBezTo>
                  <a:cubicBezTo>
                    <a:pt x="2163" y="3411"/>
                    <a:pt x="2175" y="3392"/>
                    <a:pt x="2182" y="3374"/>
                  </a:cubicBezTo>
                  <a:cubicBezTo>
                    <a:pt x="2200" y="3325"/>
                    <a:pt x="2212" y="3263"/>
                    <a:pt x="2212" y="3202"/>
                  </a:cubicBezTo>
                  <a:lnTo>
                    <a:pt x="2212" y="3190"/>
                  </a:lnTo>
                  <a:cubicBezTo>
                    <a:pt x="2286" y="3208"/>
                    <a:pt x="2378" y="3233"/>
                    <a:pt x="2483" y="3276"/>
                  </a:cubicBezTo>
                  <a:cubicBezTo>
                    <a:pt x="2685" y="3356"/>
                    <a:pt x="2931" y="3485"/>
                    <a:pt x="3189" y="3706"/>
                  </a:cubicBezTo>
                  <a:cubicBezTo>
                    <a:pt x="3195" y="3706"/>
                    <a:pt x="3195" y="3700"/>
                    <a:pt x="3195" y="3700"/>
                  </a:cubicBezTo>
                  <a:cubicBezTo>
                    <a:pt x="3195" y="3706"/>
                    <a:pt x="3195" y="3712"/>
                    <a:pt x="3201" y="3718"/>
                  </a:cubicBezTo>
                  <a:cubicBezTo>
                    <a:pt x="3213" y="3731"/>
                    <a:pt x="3232" y="3737"/>
                    <a:pt x="3256" y="3737"/>
                  </a:cubicBezTo>
                  <a:cubicBezTo>
                    <a:pt x="3336" y="3737"/>
                    <a:pt x="3474" y="3671"/>
                    <a:pt x="3601" y="3558"/>
                  </a:cubicBezTo>
                  <a:cubicBezTo>
                    <a:pt x="3767" y="3411"/>
                    <a:pt x="3859" y="3239"/>
                    <a:pt x="3810" y="3177"/>
                  </a:cubicBezTo>
                  <a:cubicBezTo>
                    <a:pt x="3810" y="3177"/>
                    <a:pt x="3502" y="2846"/>
                    <a:pt x="3416" y="2366"/>
                  </a:cubicBezTo>
                  <a:cubicBezTo>
                    <a:pt x="3410" y="2342"/>
                    <a:pt x="3404" y="2317"/>
                    <a:pt x="3404" y="2293"/>
                  </a:cubicBezTo>
                  <a:cubicBezTo>
                    <a:pt x="3398" y="2280"/>
                    <a:pt x="3398" y="2262"/>
                    <a:pt x="3398" y="2244"/>
                  </a:cubicBezTo>
                  <a:cubicBezTo>
                    <a:pt x="3398" y="2225"/>
                    <a:pt x="3392" y="2201"/>
                    <a:pt x="3392" y="2176"/>
                  </a:cubicBezTo>
                  <a:cubicBezTo>
                    <a:pt x="3392" y="2158"/>
                    <a:pt x="3392" y="2139"/>
                    <a:pt x="3392" y="2121"/>
                  </a:cubicBezTo>
                  <a:cubicBezTo>
                    <a:pt x="3631" y="2115"/>
                    <a:pt x="3871" y="1924"/>
                    <a:pt x="3668" y="1672"/>
                  </a:cubicBezTo>
                  <a:cubicBezTo>
                    <a:pt x="3693" y="1666"/>
                    <a:pt x="3711" y="1660"/>
                    <a:pt x="3730" y="1654"/>
                  </a:cubicBezTo>
                  <a:cubicBezTo>
                    <a:pt x="3736" y="1654"/>
                    <a:pt x="3742" y="1654"/>
                    <a:pt x="3748" y="1648"/>
                  </a:cubicBezTo>
                  <a:cubicBezTo>
                    <a:pt x="3760" y="1648"/>
                    <a:pt x="3773" y="1641"/>
                    <a:pt x="3785" y="1641"/>
                  </a:cubicBezTo>
                  <a:cubicBezTo>
                    <a:pt x="3791" y="1635"/>
                    <a:pt x="3797" y="1635"/>
                    <a:pt x="3803" y="1629"/>
                  </a:cubicBezTo>
                  <a:cubicBezTo>
                    <a:pt x="3816" y="1629"/>
                    <a:pt x="3828" y="1623"/>
                    <a:pt x="3834" y="1617"/>
                  </a:cubicBezTo>
                  <a:lnTo>
                    <a:pt x="3853" y="1611"/>
                  </a:lnTo>
                  <a:cubicBezTo>
                    <a:pt x="3865" y="1605"/>
                    <a:pt x="3871" y="1598"/>
                    <a:pt x="3883" y="1598"/>
                  </a:cubicBezTo>
                  <a:cubicBezTo>
                    <a:pt x="3889" y="1592"/>
                    <a:pt x="3889" y="1592"/>
                    <a:pt x="3896" y="1586"/>
                  </a:cubicBezTo>
                  <a:cubicBezTo>
                    <a:pt x="3908" y="1580"/>
                    <a:pt x="3914" y="1580"/>
                    <a:pt x="3920" y="1574"/>
                  </a:cubicBezTo>
                  <a:cubicBezTo>
                    <a:pt x="3926" y="1568"/>
                    <a:pt x="3932" y="1568"/>
                    <a:pt x="3939" y="1562"/>
                  </a:cubicBezTo>
                  <a:cubicBezTo>
                    <a:pt x="3945" y="1555"/>
                    <a:pt x="3951" y="1549"/>
                    <a:pt x="3957" y="1549"/>
                  </a:cubicBezTo>
                  <a:lnTo>
                    <a:pt x="3969" y="1537"/>
                  </a:lnTo>
                  <a:cubicBezTo>
                    <a:pt x="3975" y="1531"/>
                    <a:pt x="3982" y="1525"/>
                    <a:pt x="3988" y="1519"/>
                  </a:cubicBezTo>
                  <a:cubicBezTo>
                    <a:pt x="3994" y="1512"/>
                    <a:pt x="3994" y="1512"/>
                    <a:pt x="4000" y="1506"/>
                  </a:cubicBezTo>
                  <a:cubicBezTo>
                    <a:pt x="4006" y="1500"/>
                    <a:pt x="4006" y="1494"/>
                    <a:pt x="4012" y="1488"/>
                  </a:cubicBezTo>
                  <a:cubicBezTo>
                    <a:pt x="4018" y="1488"/>
                    <a:pt x="4025" y="1482"/>
                    <a:pt x="4025" y="1476"/>
                  </a:cubicBezTo>
                  <a:cubicBezTo>
                    <a:pt x="4031" y="1469"/>
                    <a:pt x="4031" y="1463"/>
                    <a:pt x="4037" y="1457"/>
                  </a:cubicBezTo>
                  <a:cubicBezTo>
                    <a:pt x="4037" y="1457"/>
                    <a:pt x="4043" y="1451"/>
                    <a:pt x="4043" y="1445"/>
                  </a:cubicBezTo>
                  <a:cubicBezTo>
                    <a:pt x="4049" y="1439"/>
                    <a:pt x="4055" y="1433"/>
                    <a:pt x="4055" y="1426"/>
                  </a:cubicBezTo>
                  <a:cubicBezTo>
                    <a:pt x="4055" y="1420"/>
                    <a:pt x="4061" y="1420"/>
                    <a:pt x="4061" y="1414"/>
                  </a:cubicBezTo>
                  <a:cubicBezTo>
                    <a:pt x="4068" y="1408"/>
                    <a:pt x="4068" y="1402"/>
                    <a:pt x="4068" y="1396"/>
                  </a:cubicBezTo>
                  <a:cubicBezTo>
                    <a:pt x="4074" y="1390"/>
                    <a:pt x="4074" y="1383"/>
                    <a:pt x="4074" y="1377"/>
                  </a:cubicBezTo>
                  <a:cubicBezTo>
                    <a:pt x="4080" y="1371"/>
                    <a:pt x="4080" y="1365"/>
                    <a:pt x="4080" y="1359"/>
                  </a:cubicBezTo>
                  <a:cubicBezTo>
                    <a:pt x="4086" y="1353"/>
                    <a:pt x="4086" y="1347"/>
                    <a:pt x="4086" y="1347"/>
                  </a:cubicBezTo>
                  <a:cubicBezTo>
                    <a:pt x="4086" y="1340"/>
                    <a:pt x="4086" y="1328"/>
                    <a:pt x="4092" y="1322"/>
                  </a:cubicBezTo>
                  <a:cubicBezTo>
                    <a:pt x="4092" y="1322"/>
                    <a:pt x="4092" y="1316"/>
                    <a:pt x="4092" y="1310"/>
                  </a:cubicBezTo>
                  <a:cubicBezTo>
                    <a:pt x="4092" y="1304"/>
                    <a:pt x="4092" y="1297"/>
                    <a:pt x="4092" y="1291"/>
                  </a:cubicBezTo>
                  <a:cubicBezTo>
                    <a:pt x="4092" y="1285"/>
                    <a:pt x="4092" y="1279"/>
                    <a:pt x="4092" y="1273"/>
                  </a:cubicBezTo>
                  <a:lnTo>
                    <a:pt x="4092" y="1254"/>
                  </a:lnTo>
                  <a:cubicBezTo>
                    <a:pt x="4092" y="1248"/>
                    <a:pt x="4092" y="1242"/>
                    <a:pt x="4092" y="1236"/>
                  </a:cubicBezTo>
                  <a:cubicBezTo>
                    <a:pt x="4092" y="1230"/>
                    <a:pt x="4092" y="1230"/>
                    <a:pt x="4092" y="1224"/>
                  </a:cubicBezTo>
                  <a:cubicBezTo>
                    <a:pt x="4092" y="1218"/>
                    <a:pt x="4092" y="1211"/>
                    <a:pt x="4092" y="1205"/>
                  </a:cubicBezTo>
                  <a:cubicBezTo>
                    <a:pt x="4092" y="1199"/>
                    <a:pt x="4086" y="1193"/>
                    <a:pt x="4086" y="1187"/>
                  </a:cubicBezTo>
                  <a:cubicBezTo>
                    <a:pt x="4086" y="1181"/>
                    <a:pt x="4086" y="1175"/>
                    <a:pt x="4086" y="1168"/>
                  </a:cubicBezTo>
                  <a:cubicBezTo>
                    <a:pt x="4086" y="1162"/>
                    <a:pt x="4080" y="1162"/>
                    <a:pt x="4080" y="1156"/>
                  </a:cubicBezTo>
                  <a:cubicBezTo>
                    <a:pt x="4080" y="1150"/>
                    <a:pt x="4080" y="1144"/>
                    <a:pt x="4074" y="1138"/>
                  </a:cubicBezTo>
                  <a:cubicBezTo>
                    <a:pt x="4074" y="1132"/>
                    <a:pt x="4074" y="1125"/>
                    <a:pt x="4074" y="1119"/>
                  </a:cubicBezTo>
                  <a:cubicBezTo>
                    <a:pt x="4068" y="1113"/>
                    <a:pt x="4068" y="1107"/>
                    <a:pt x="4068" y="1101"/>
                  </a:cubicBezTo>
                  <a:cubicBezTo>
                    <a:pt x="4061" y="1101"/>
                    <a:pt x="4061" y="1095"/>
                    <a:pt x="4061" y="1095"/>
                  </a:cubicBezTo>
                  <a:cubicBezTo>
                    <a:pt x="4061" y="1082"/>
                    <a:pt x="4055" y="1076"/>
                    <a:pt x="4055" y="1070"/>
                  </a:cubicBezTo>
                  <a:cubicBezTo>
                    <a:pt x="4049" y="1070"/>
                    <a:pt x="4049" y="1064"/>
                    <a:pt x="4049" y="1064"/>
                  </a:cubicBezTo>
                  <a:cubicBezTo>
                    <a:pt x="4043" y="1058"/>
                    <a:pt x="4043" y="1046"/>
                    <a:pt x="4037" y="1039"/>
                  </a:cubicBezTo>
                  <a:cubicBezTo>
                    <a:pt x="3988" y="941"/>
                    <a:pt x="3908" y="867"/>
                    <a:pt x="3828" y="849"/>
                  </a:cubicBezTo>
                  <a:cubicBezTo>
                    <a:pt x="3816" y="849"/>
                    <a:pt x="3803" y="849"/>
                    <a:pt x="3797" y="843"/>
                  </a:cubicBezTo>
                  <a:cubicBezTo>
                    <a:pt x="3926" y="492"/>
                    <a:pt x="3699" y="260"/>
                    <a:pt x="3475" y="260"/>
                  </a:cubicBezTo>
                  <a:cubicBezTo>
                    <a:pt x="3378" y="260"/>
                    <a:pt x="3281" y="304"/>
                    <a:pt x="3214" y="401"/>
                  </a:cubicBezTo>
                  <a:cubicBezTo>
                    <a:pt x="3065" y="168"/>
                    <a:pt x="2910" y="69"/>
                    <a:pt x="2779" y="69"/>
                  </a:cubicBezTo>
                  <a:cubicBezTo>
                    <a:pt x="2650" y="69"/>
                    <a:pt x="2544" y="165"/>
                    <a:pt x="2489" y="327"/>
                  </a:cubicBezTo>
                  <a:cubicBezTo>
                    <a:pt x="2322" y="86"/>
                    <a:pt x="2174" y="0"/>
                    <a:pt x="2059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2"/>
            <p:cNvSpPr/>
            <p:nvPr/>
          </p:nvSpPr>
          <p:spPr>
            <a:xfrm>
              <a:off x="1553043" y="3496296"/>
              <a:ext cx="240673" cy="217925"/>
            </a:xfrm>
            <a:custGeom>
              <a:avLst/>
              <a:gdLst/>
              <a:ahLst/>
              <a:cxnLst/>
              <a:rect l="l" t="t" r="r" b="b"/>
              <a:pathLst>
                <a:path w="2317" h="2098" extrusionOk="0">
                  <a:moveTo>
                    <a:pt x="1198" y="562"/>
                  </a:moveTo>
                  <a:lnTo>
                    <a:pt x="1198" y="562"/>
                  </a:lnTo>
                  <a:cubicBezTo>
                    <a:pt x="1192" y="605"/>
                    <a:pt x="1186" y="654"/>
                    <a:pt x="1174" y="697"/>
                  </a:cubicBezTo>
                  <a:cubicBezTo>
                    <a:pt x="1161" y="764"/>
                    <a:pt x="1143" y="826"/>
                    <a:pt x="1131" y="869"/>
                  </a:cubicBezTo>
                  <a:cubicBezTo>
                    <a:pt x="1106" y="875"/>
                    <a:pt x="1082" y="887"/>
                    <a:pt x="1063" y="900"/>
                  </a:cubicBezTo>
                  <a:cubicBezTo>
                    <a:pt x="1094" y="820"/>
                    <a:pt x="1094" y="709"/>
                    <a:pt x="1045" y="654"/>
                  </a:cubicBezTo>
                  <a:cubicBezTo>
                    <a:pt x="1057" y="648"/>
                    <a:pt x="1075" y="642"/>
                    <a:pt x="1094" y="635"/>
                  </a:cubicBezTo>
                  <a:cubicBezTo>
                    <a:pt x="1125" y="617"/>
                    <a:pt x="1161" y="592"/>
                    <a:pt x="1198" y="562"/>
                  </a:cubicBezTo>
                  <a:close/>
                  <a:moveTo>
                    <a:pt x="1475" y="672"/>
                  </a:moveTo>
                  <a:cubicBezTo>
                    <a:pt x="1512" y="672"/>
                    <a:pt x="1555" y="734"/>
                    <a:pt x="1592" y="807"/>
                  </a:cubicBezTo>
                  <a:cubicBezTo>
                    <a:pt x="1604" y="820"/>
                    <a:pt x="1610" y="838"/>
                    <a:pt x="1616" y="857"/>
                  </a:cubicBezTo>
                  <a:cubicBezTo>
                    <a:pt x="1598" y="881"/>
                    <a:pt x="1585" y="906"/>
                    <a:pt x="1579" y="943"/>
                  </a:cubicBezTo>
                  <a:cubicBezTo>
                    <a:pt x="1536" y="850"/>
                    <a:pt x="1481" y="814"/>
                    <a:pt x="1438" y="807"/>
                  </a:cubicBezTo>
                  <a:cubicBezTo>
                    <a:pt x="1431" y="806"/>
                    <a:pt x="1425" y="805"/>
                    <a:pt x="1418" y="805"/>
                  </a:cubicBezTo>
                  <a:cubicBezTo>
                    <a:pt x="1401" y="805"/>
                    <a:pt x="1384" y="811"/>
                    <a:pt x="1370" y="820"/>
                  </a:cubicBezTo>
                  <a:cubicBezTo>
                    <a:pt x="1366" y="824"/>
                    <a:pt x="1362" y="825"/>
                    <a:pt x="1360" y="828"/>
                  </a:cubicBezTo>
                  <a:lnTo>
                    <a:pt x="1360" y="828"/>
                  </a:lnTo>
                  <a:cubicBezTo>
                    <a:pt x="1378" y="780"/>
                    <a:pt x="1396" y="733"/>
                    <a:pt x="1426" y="697"/>
                  </a:cubicBezTo>
                  <a:cubicBezTo>
                    <a:pt x="1438" y="678"/>
                    <a:pt x="1456" y="672"/>
                    <a:pt x="1475" y="672"/>
                  </a:cubicBezTo>
                  <a:close/>
                  <a:moveTo>
                    <a:pt x="1413" y="0"/>
                  </a:moveTo>
                  <a:cubicBezTo>
                    <a:pt x="1376" y="0"/>
                    <a:pt x="1348" y="10"/>
                    <a:pt x="1340" y="27"/>
                  </a:cubicBezTo>
                  <a:cubicBezTo>
                    <a:pt x="1340" y="27"/>
                    <a:pt x="1260" y="248"/>
                    <a:pt x="1063" y="396"/>
                  </a:cubicBezTo>
                  <a:cubicBezTo>
                    <a:pt x="1051" y="408"/>
                    <a:pt x="1045" y="414"/>
                    <a:pt x="1032" y="420"/>
                  </a:cubicBezTo>
                  <a:cubicBezTo>
                    <a:pt x="1026" y="427"/>
                    <a:pt x="1020" y="433"/>
                    <a:pt x="1014" y="433"/>
                  </a:cubicBezTo>
                  <a:cubicBezTo>
                    <a:pt x="1002" y="439"/>
                    <a:pt x="989" y="445"/>
                    <a:pt x="983" y="451"/>
                  </a:cubicBezTo>
                  <a:cubicBezTo>
                    <a:pt x="971" y="457"/>
                    <a:pt x="965" y="463"/>
                    <a:pt x="959" y="463"/>
                  </a:cubicBezTo>
                  <a:cubicBezTo>
                    <a:pt x="928" y="420"/>
                    <a:pt x="885" y="377"/>
                    <a:pt x="842" y="365"/>
                  </a:cubicBezTo>
                  <a:cubicBezTo>
                    <a:pt x="829" y="361"/>
                    <a:pt x="816" y="359"/>
                    <a:pt x="803" y="359"/>
                  </a:cubicBezTo>
                  <a:cubicBezTo>
                    <a:pt x="759" y="359"/>
                    <a:pt x="715" y="384"/>
                    <a:pt x="682" y="445"/>
                  </a:cubicBezTo>
                  <a:cubicBezTo>
                    <a:pt x="670" y="433"/>
                    <a:pt x="658" y="414"/>
                    <a:pt x="645" y="402"/>
                  </a:cubicBezTo>
                  <a:cubicBezTo>
                    <a:pt x="639" y="396"/>
                    <a:pt x="633" y="396"/>
                    <a:pt x="627" y="390"/>
                  </a:cubicBezTo>
                  <a:cubicBezTo>
                    <a:pt x="621" y="384"/>
                    <a:pt x="609" y="371"/>
                    <a:pt x="602" y="365"/>
                  </a:cubicBezTo>
                  <a:cubicBezTo>
                    <a:pt x="596" y="365"/>
                    <a:pt x="590" y="359"/>
                    <a:pt x="584" y="359"/>
                  </a:cubicBezTo>
                  <a:cubicBezTo>
                    <a:pt x="578" y="353"/>
                    <a:pt x="572" y="347"/>
                    <a:pt x="559" y="347"/>
                  </a:cubicBezTo>
                  <a:cubicBezTo>
                    <a:pt x="553" y="341"/>
                    <a:pt x="547" y="341"/>
                    <a:pt x="547" y="341"/>
                  </a:cubicBezTo>
                  <a:cubicBezTo>
                    <a:pt x="535" y="334"/>
                    <a:pt x="529" y="334"/>
                    <a:pt x="523" y="334"/>
                  </a:cubicBezTo>
                  <a:cubicBezTo>
                    <a:pt x="516" y="328"/>
                    <a:pt x="510" y="328"/>
                    <a:pt x="504" y="328"/>
                  </a:cubicBezTo>
                  <a:lnTo>
                    <a:pt x="467" y="328"/>
                  </a:lnTo>
                  <a:cubicBezTo>
                    <a:pt x="461" y="328"/>
                    <a:pt x="455" y="334"/>
                    <a:pt x="449" y="334"/>
                  </a:cubicBezTo>
                  <a:lnTo>
                    <a:pt x="430" y="341"/>
                  </a:lnTo>
                  <a:cubicBezTo>
                    <a:pt x="424" y="341"/>
                    <a:pt x="418" y="341"/>
                    <a:pt x="412" y="347"/>
                  </a:cubicBezTo>
                  <a:cubicBezTo>
                    <a:pt x="406" y="347"/>
                    <a:pt x="400" y="347"/>
                    <a:pt x="400" y="353"/>
                  </a:cubicBezTo>
                  <a:cubicBezTo>
                    <a:pt x="394" y="353"/>
                    <a:pt x="387" y="359"/>
                    <a:pt x="381" y="359"/>
                  </a:cubicBezTo>
                  <a:cubicBezTo>
                    <a:pt x="375" y="365"/>
                    <a:pt x="369" y="365"/>
                    <a:pt x="369" y="371"/>
                  </a:cubicBezTo>
                  <a:cubicBezTo>
                    <a:pt x="363" y="377"/>
                    <a:pt x="357" y="377"/>
                    <a:pt x="351" y="384"/>
                  </a:cubicBezTo>
                  <a:cubicBezTo>
                    <a:pt x="344" y="384"/>
                    <a:pt x="344" y="390"/>
                    <a:pt x="338" y="396"/>
                  </a:cubicBezTo>
                  <a:cubicBezTo>
                    <a:pt x="332" y="396"/>
                    <a:pt x="332" y="402"/>
                    <a:pt x="326" y="408"/>
                  </a:cubicBezTo>
                  <a:cubicBezTo>
                    <a:pt x="320" y="414"/>
                    <a:pt x="320" y="414"/>
                    <a:pt x="314" y="420"/>
                  </a:cubicBezTo>
                  <a:cubicBezTo>
                    <a:pt x="314" y="427"/>
                    <a:pt x="308" y="433"/>
                    <a:pt x="308" y="433"/>
                  </a:cubicBezTo>
                  <a:cubicBezTo>
                    <a:pt x="301" y="439"/>
                    <a:pt x="301" y="445"/>
                    <a:pt x="295" y="451"/>
                  </a:cubicBezTo>
                  <a:cubicBezTo>
                    <a:pt x="295" y="457"/>
                    <a:pt x="289" y="457"/>
                    <a:pt x="289" y="463"/>
                  </a:cubicBezTo>
                  <a:cubicBezTo>
                    <a:pt x="289" y="470"/>
                    <a:pt x="283" y="476"/>
                    <a:pt x="283" y="482"/>
                  </a:cubicBezTo>
                  <a:cubicBezTo>
                    <a:pt x="283" y="488"/>
                    <a:pt x="277" y="488"/>
                    <a:pt x="277" y="494"/>
                  </a:cubicBezTo>
                  <a:cubicBezTo>
                    <a:pt x="277" y="500"/>
                    <a:pt x="277" y="506"/>
                    <a:pt x="271" y="513"/>
                  </a:cubicBezTo>
                  <a:cubicBezTo>
                    <a:pt x="271" y="513"/>
                    <a:pt x="271" y="519"/>
                    <a:pt x="271" y="525"/>
                  </a:cubicBezTo>
                  <a:cubicBezTo>
                    <a:pt x="271" y="531"/>
                    <a:pt x="271" y="531"/>
                    <a:pt x="271" y="537"/>
                  </a:cubicBezTo>
                  <a:cubicBezTo>
                    <a:pt x="271" y="543"/>
                    <a:pt x="271" y="549"/>
                    <a:pt x="271" y="549"/>
                  </a:cubicBezTo>
                  <a:cubicBezTo>
                    <a:pt x="271" y="556"/>
                    <a:pt x="271" y="562"/>
                    <a:pt x="271" y="568"/>
                  </a:cubicBezTo>
                  <a:cubicBezTo>
                    <a:pt x="271" y="568"/>
                    <a:pt x="271" y="568"/>
                    <a:pt x="271" y="574"/>
                  </a:cubicBezTo>
                  <a:lnTo>
                    <a:pt x="277" y="574"/>
                  </a:lnTo>
                  <a:cubicBezTo>
                    <a:pt x="277" y="580"/>
                    <a:pt x="277" y="580"/>
                    <a:pt x="277" y="586"/>
                  </a:cubicBezTo>
                  <a:cubicBezTo>
                    <a:pt x="0" y="617"/>
                    <a:pt x="13" y="930"/>
                    <a:pt x="215" y="961"/>
                  </a:cubicBezTo>
                  <a:cubicBezTo>
                    <a:pt x="87" y="1178"/>
                    <a:pt x="161" y="1309"/>
                    <a:pt x="304" y="1309"/>
                  </a:cubicBezTo>
                  <a:cubicBezTo>
                    <a:pt x="319" y="1309"/>
                    <a:pt x="334" y="1308"/>
                    <a:pt x="351" y="1305"/>
                  </a:cubicBezTo>
                  <a:lnTo>
                    <a:pt x="351" y="1305"/>
                  </a:lnTo>
                  <a:cubicBezTo>
                    <a:pt x="228" y="1546"/>
                    <a:pt x="313" y="1641"/>
                    <a:pt x="412" y="1641"/>
                  </a:cubicBezTo>
                  <a:cubicBezTo>
                    <a:pt x="437" y="1641"/>
                    <a:pt x="462" y="1636"/>
                    <a:pt x="486" y="1625"/>
                  </a:cubicBezTo>
                  <a:lnTo>
                    <a:pt x="486" y="1625"/>
                  </a:lnTo>
                  <a:cubicBezTo>
                    <a:pt x="405" y="1729"/>
                    <a:pt x="486" y="1804"/>
                    <a:pt x="555" y="1804"/>
                  </a:cubicBezTo>
                  <a:cubicBezTo>
                    <a:pt x="576" y="1804"/>
                    <a:pt x="595" y="1798"/>
                    <a:pt x="609" y="1784"/>
                  </a:cubicBezTo>
                  <a:cubicBezTo>
                    <a:pt x="612" y="1946"/>
                    <a:pt x="712" y="2011"/>
                    <a:pt x="807" y="2011"/>
                  </a:cubicBezTo>
                  <a:cubicBezTo>
                    <a:pt x="878" y="2011"/>
                    <a:pt x="947" y="1974"/>
                    <a:pt x="971" y="1913"/>
                  </a:cubicBezTo>
                  <a:cubicBezTo>
                    <a:pt x="1022" y="2048"/>
                    <a:pt x="1116" y="2097"/>
                    <a:pt x="1209" y="2097"/>
                  </a:cubicBezTo>
                  <a:cubicBezTo>
                    <a:pt x="1328" y="2097"/>
                    <a:pt x="1447" y="2015"/>
                    <a:pt x="1475" y="1926"/>
                  </a:cubicBezTo>
                  <a:cubicBezTo>
                    <a:pt x="1514" y="1965"/>
                    <a:pt x="1552" y="1981"/>
                    <a:pt x="1588" y="1981"/>
                  </a:cubicBezTo>
                  <a:cubicBezTo>
                    <a:pt x="1696" y="1981"/>
                    <a:pt x="1776" y="1829"/>
                    <a:pt x="1757" y="1741"/>
                  </a:cubicBezTo>
                  <a:lnTo>
                    <a:pt x="1757" y="1741"/>
                  </a:lnTo>
                  <a:cubicBezTo>
                    <a:pt x="1782" y="1760"/>
                    <a:pt x="1800" y="1778"/>
                    <a:pt x="1825" y="1784"/>
                  </a:cubicBezTo>
                  <a:cubicBezTo>
                    <a:pt x="1825" y="1784"/>
                    <a:pt x="1825" y="1784"/>
                    <a:pt x="1825" y="1790"/>
                  </a:cubicBezTo>
                  <a:cubicBezTo>
                    <a:pt x="1831" y="1790"/>
                    <a:pt x="1831" y="1790"/>
                    <a:pt x="1837" y="1797"/>
                  </a:cubicBezTo>
                  <a:lnTo>
                    <a:pt x="1856" y="1797"/>
                  </a:lnTo>
                  <a:cubicBezTo>
                    <a:pt x="1862" y="1803"/>
                    <a:pt x="1862" y="1803"/>
                    <a:pt x="1868" y="1803"/>
                  </a:cubicBezTo>
                  <a:lnTo>
                    <a:pt x="1911" y="1803"/>
                  </a:lnTo>
                  <a:cubicBezTo>
                    <a:pt x="1911" y="1803"/>
                    <a:pt x="1917" y="1797"/>
                    <a:pt x="1923" y="1797"/>
                  </a:cubicBezTo>
                  <a:cubicBezTo>
                    <a:pt x="1923" y="1797"/>
                    <a:pt x="1929" y="1797"/>
                    <a:pt x="1929" y="1790"/>
                  </a:cubicBezTo>
                  <a:lnTo>
                    <a:pt x="1942" y="1790"/>
                  </a:lnTo>
                  <a:cubicBezTo>
                    <a:pt x="1948" y="1784"/>
                    <a:pt x="1948" y="1784"/>
                    <a:pt x="1954" y="1778"/>
                  </a:cubicBezTo>
                  <a:cubicBezTo>
                    <a:pt x="1960" y="1778"/>
                    <a:pt x="1960" y="1778"/>
                    <a:pt x="1966" y="1772"/>
                  </a:cubicBezTo>
                  <a:lnTo>
                    <a:pt x="1972" y="1766"/>
                  </a:lnTo>
                  <a:cubicBezTo>
                    <a:pt x="1979" y="1760"/>
                    <a:pt x="1979" y="1760"/>
                    <a:pt x="1979" y="1754"/>
                  </a:cubicBezTo>
                  <a:cubicBezTo>
                    <a:pt x="1985" y="1747"/>
                    <a:pt x="1991" y="1741"/>
                    <a:pt x="1997" y="1735"/>
                  </a:cubicBezTo>
                  <a:cubicBezTo>
                    <a:pt x="1997" y="1735"/>
                    <a:pt x="1997" y="1729"/>
                    <a:pt x="2003" y="1723"/>
                  </a:cubicBezTo>
                  <a:cubicBezTo>
                    <a:pt x="2003" y="1723"/>
                    <a:pt x="2009" y="1717"/>
                    <a:pt x="2009" y="1711"/>
                  </a:cubicBezTo>
                  <a:cubicBezTo>
                    <a:pt x="2009" y="1711"/>
                    <a:pt x="2009" y="1704"/>
                    <a:pt x="2015" y="1698"/>
                  </a:cubicBezTo>
                  <a:cubicBezTo>
                    <a:pt x="2015" y="1698"/>
                    <a:pt x="2015" y="1692"/>
                    <a:pt x="2022" y="1686"/>
                  </a:cubicBezTo>
                  <a:cubicBezTo>
                    <a:pt x="2022" y="1686"/>
                    <a:pt x="2022" y="1680"/>
                    <a:pt x="2022" y="1674"/>
                  </a:cubicBezTo>
                  <a:cubicBezTo>
                    <a:pt x="2022" y="1674"/>
                    <a:pt x="2028" y="1668"/>
                    <a:pt x="2028" y="1661"/>
                  </a:cubicBezTo>
                  <a:cubicBezTo>
                    <a:pt x="2028" y="1655"/>
                    <a:pt x="2028" y="1655"/>
                    <a:pt x="2028" y="1649"/>
                  </a:cubicBezTo>
                  <a:cubicBezTo>
                    <a:pt x="2028" y="1643"/>
                    <a:pt x="2028" y="1643"/>
                    <a:pt x="2034" y="1637"/>
                  </a:cubicBezTo>
                  <a:cubicBezTo>
                    <a:pt x="2034" y="1631"/>
                    <a:pt x="2034" y="1631"/>
                    <a:pt x="2034" y="1625"/>
                  </a:cubicBezTo>
                  <a:lnTo>
                    <a:pt x="2034" y="1606"/>
                  </a:lnTo>
                  <a:lnTo>
                    <a:pt x="2034" y="1600"/>
                  </a:lnTo>
                  <a:cubicBezTo>
                    <a:pt x="2034" y="1594"/>
                    <a:pt x="2034" y="1588"/>
                    <a:pt x="2028" y="1582"/>
                  </a:cubicBezTo>
                  <a:cubicBezTo>
                    <a:pt x="2028" y="1582"/>
                    <a:pt x="2028" y="1582"/>
                    <a:pt x="2028" y="1575"/>
                  </a:cubicBezTo>
                  <a:cubicBezTo>
                    <a:pt x="2028" y="1569"/>
                    <a:pt x="2022" y="1563"/>
                    <a:pt x="2022" y="1557"/>
                  </a:cubicBezTo>
                  <a:lnTo>
                    <a:pt x="2022" y="1557"/>
                  </a:lnTo>
                  <a:cubicBezTo>
                    <a:pt x="2036" y="1559"/>
                    <a:pt x="2050" y="1560"/>
                    <a:pt x="2063" y="1560"/>
                  </a:cubicBezTo>
                  <a:cubicBezTo>
                    <a:pt x="2141" y="1560"/>
                    <a:pt x="2201" y="1530"/>
                    <a:pt x="2243" y="1483"/>
                  </a:cubicBezTo>
                  <a:cubicBezTo>
                    <a:pt x="2298" y="1416"/>
                    <a:pt x="2316" y="1317"/>
                    <a:pt x="2286" y="1231"/>
                  </a:cubicBezTo>
                  <a:cubicBezTo>
                    <a:pt x="2267" y="1164"/>
                    <a:pt x="2212" y="1108"/>
                    <a:pt x="2126" y="1090"/>
                  </a:cubicBezTo>
                  <a:cubicBezTo>
                    <a:pt x="2217" y="968"/>
                    <a:pt x="2120" y="817"/>
                    <a:pt x="2017" y="817"/>
                  </a:cubicBezTo>
                  <a:cubicBezTo>
                    <a:pt x="1996" y="817"/>
                    <a:pt x="1974" y="823"/>
                    <a:pt x="1954" y="838"/>
                  </a:cubicBezTo>
                  <a:cubicBezTo>
                    <a:pt x="1966" y="761"/>
                    <a:pt x="1914" y="721"/>
                    <a:pt x="1843" y="721"/>
                  </a:cubicBezTo>
                  <a:cubicBezTo>
                    <a:pt x="1807" y="721"/>
                    <a:pt x="1766" y="731"/>
                    <a:pt x="1727" y="752"/>
                  </a:cubicBezTo>
                  <a:cubicBezTo>
                    <a:pt x="1714" y="715"/>
                    <a:pt x="1702" y="666"/>
                    <a:pt x="1696" y="605"/>
                  </a:cubicBezTo>
                  <a:cubicBezTo>
                    <a:pt x="1684" y="494"/>
                    <a:pt x="1690" y="353"/>
                    <a:pt x="1727" y="181"/>
                  </a:cubicBezTo>
                  <a:cubicBezTo>
                    <a:pt x="1727" y="181"/>
                    <a:pt x="1727" y="181"/>
                    <a:pt x="1727" y="175"/>
                  </a:cubicBezTo>
                  <a:cubicBezTo>
                    <a:pt x="1745" y="138"/>
                    <a:pt x="1671" y="70"/>
                    <a:pt x="1561" y="33"/>
                  </a:cubicBezTo>
                  <a:cubicBezTo>
                    <a:pt x="1507" y="11"/>
                    <a:pt x="1454" y="0"/>
                    <a:pt x="1413" y="0"/>
                  </a:cubicBezTo>
                  <a:close/>
                </a:path>
              </a:pathLst>
            </a:custGeom>
            <a:solidFill>
              <a:srgbClr val="A4E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4" name="Google Shape;1554;p22"/>
          <p:cNvSpPr txBox="1"/>
          <p:nvPr/>
        </p:nvSpPr>
        <p:spPr>
          <a:xfrm>
            <a:off x="4452385" y="3090371"/>
            <a:ext cx="9699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800" b="1">
                <a:solidFill>
                  <a:schemeClr val="accent4"/>
                </a:solidFill>
                <a:latin typeface="Roboto"/>
                <a:ea typeface="Roboto"/>
                <a:cs typeface="Roboto"/>
                <a:sym typeface="Roboto"/>
              </a:rPr>
              <a:t>30%</a:t>
            </a:r>
            <a:endParaRPr sz="2800" b="1">
              <a:solidFill>
                <a:schemeClr val="accent4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55" name="Google Shape;1555;p22"/>
          <p:cNvCxnSpPr>
            <a:stCxn id="1554" idx="1"/>
          </p:cNvCxnSpPr>
          <p:nvPr/>
        </p:nvCxnSpPr>
        <p:spPr>
          <a:xfrm rot="10800000">
            <a:off x="3735085" y="3332021"/>
            <a:ext cx="7173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1556" name="Google Shape;1556;p22"/>
          <p:cNvGrpSpPr/>
          <p:nvPr/>
        </p:nvGrpSpPr>
        <p:grpSpPr>
          <a:xfrm>
            <a:off x="731002" y="3717963"/>
            <a:ext cx="3436173" cy="777807"/>
            <a:chOff x="1066702" y="3717963"/>
            <a:chExt cx="3436173" cy="777807"/>
          </a:xfrm>
        </p:grpSpPr>
        <p:sp>
          <p:nvSpPr>
            <p:cNvPr id="1557" name="Google Shape;1557;p22"/>
            <p:cNvSpPr/>
            <p:nvPr/>
          </p:nvSpPr>
          <p:spPr>
            <a:xfrm>
              <a:off x="1386428" y="3724300"/>
              <a:ext cx="518324" cy="266225"/>
            </a:xfrm>
            <a:custGeom>
              <a:avLst/>
              <a:gdLst/>
              <a:ahLst/>
              <a:cxnLst/>
              <a:rect l="l" t="t" r="r" b="b"/>
              <a:pathLst>
                <a:path w="4990" h="2563" extrusionOk="0">
                  <a:moveTo>
                    <a:pt x="2446" y="1"/>
                  </a:moveTo>
                  <a:cubicBezTo>
                    <a:pt x="2268" y="1"/>
                    <a:pt x="2096" y="19"/>
                    <a:pt x="1930" y="44"/>
                  </a:cubicBezTo>
                  <a:cubicBezTo>
                    <a:pt x="1709" y="351"/>
                    <a:pt x="1512" y="849"/>
                    <a:pt x="1512" y="1266"/>
                  </a:cubicBezTo>
                  <a:cubicBezTo>
                    <a:pt x="1451" y="916"/>
                    <a:pt x="1389" y="443"/>
                    <a:pt x="1500" y="136"/>
                  </a:cubicBezTo>
                  <a:lnTo>
                    <a:pt x="1500" y="136"/>
                  </a:lnTo>
                  <a:cubicBezTo>
                    <a:pt x="615" y="388"/>
                    <a:pt x="1" y="965"/>
                    <a:pt x="1" y="1641"/>
                  </a:cubicBezTo>
                  <a:cubicBezTo>
                    <a:pt x="1" y="2544"/>
                    <a:pt x="1119" y="2563"/>
                    <a:pt x="2495" y="2563"/>
                  </a:cubicBezTo>
                  <a:cubicBezTo>
                    <a:pt x="3871" y="2563"/>
                    <a:pt x="4989" y="2544"/>
                    <a:pt x="4989" y="1641"/>
                  </a:cubicBezTo>
                  <a:cubicBezTo>
                    <a:pt x="4989" y="972"/>
                    <a:pt x="4375" y="394"/>
                    <a:pt x="3503" y="142"/>
                  </a:cubicBezTo>
                  <a:cubicBezTo>
                    <a:pt x="3429" y="290"/>
                    <a:pt x="3269" y="652"/>
                    <a:pt x="3183" y="1242"/>
                  </a:cubicBezTo>
                  <a:cubicBezTo>
                    <a:pt x="3067" y="720"/>
                    <a:pt x="3171" y="259"/>
                    <a:pt x="3226" y="75"/>
                  </a:cubicBezTo>
                  <a:cubicBezTo>
                    <a:pt x="3073" y="38"/>
                    <a:pt x="2913" y="19"/>
                    <a:pt x="2747" y="7"/>
                  </a:cubicBezTo>
                  <a:cubicBezTo>
                    <a:pt x="2679" y="222"/>
                    <a:pt x="2514" y="757"/>
                    <a:pt x="2452" y="1070"/>
                  </a:cubicBezTo>
                  <a:cubicBezTo>
                    <a:pt x="2360" y="529"/>
                    <a:pt x="2415" y="154"/>
                    <a:pt x="2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2"/>
            <p:cNvSpPr/>
            <p:nvPr/>
          </p:nvSpPr>
          <p:spPr>
            <a:xfrm>
              <a:off x="3316425" y="3717963"/>
              <a:ext cx="391288" cy="201097"/>
            </a:xfrm>
            <a:custGeom>
              <a:avLst/>
              <a:gdLst/>
              <a:ahLst/>
              <a:cxnLst/>
              <a:rect l="l" t="t" r="r" b="b"/>
              <a:pathLst>
                <a:path w="3767" h="1936" extrusionOk="0">
                  <a:moveTo>
                    <a:pt x="1880" y="0"/>
                  </a:moveTo>
                  <a:cubicBezTo>
                    <a:pt x="842" y="0"/>
                    <a:pt x="0" y="7"/>
                    <a:pt x="0" y="695"/>
                  </a:cubicBezTo>
                  <a:cubicBezTo>
                    <a:pt x="0" y="1198"/>
                    <a:pt x="461" y="1635"/>
                    <a:pt x="1118" y="1825"/>
                  </a:cubicBezTo>
                  <a:cubicBezTo>
                    <a:pt x="1180" y="1715"/>
                    <a:pt x="1297" y="1438"/>
                    <a:pt x="1364" y="996"/>
                  </a:cubicBezTo>
                  <a:lnTo>
                    <a:pt x="1364" y="996"/>
                  </a:lnTo>
                  <a:cubicBezTo>
                    <a:pt x="1450" y="1389"/>
                    <a:pt x="1370" y="1739"/>
                    <a:pt x="1327" y="1880"/>
                  </a:cubicBezTo>
                  <a:cubicBezTo>
                    <a:pt x="1444" y="1905"/>
                    <a:pt x="1567" y="1917"/>
                    <a:pt x="1690" y="1930"/>
                  </a:cubicBezTo>
                  <a:cubicBezTo>
                    <a:pt x="1739" y="1764"/>
                    <a:pt x="1868" y="1358"/>
                    <a:pt x="1911" y="1125"/>
                  </a:cubicBezTo>
                  <a:cubicBezTo>
                    <a:pt x="1979" y="1536"/>
                    <a:pt x="1942" y="1819"/>
                    <a:pt x="1917" y="1936"/>
                  </a:cubicBezTo>
                  <a:cubicBezTo>
                    <a:pt x="2052" y="1930"/>
                    <a:pt x="2181" y="1923"/>
                    <a:pt x="2310" y="1899"/>
                  </a:cubicBezTo>
                  <a:cubicBezTo>
                    <a:pt x="2476" y="1672"/>
                    <a:pt x="2624" y="1291"/>
                    <a:pt x="2624" y="971"/>
                  </a:cubicBezTo>
                  <a:cubicBezTo>
                    <a:pt x="2673" y="1241"/>
                    <a:pt x="2716" y="1598"/>
                    <a:pt x="2636" y="1831"/>
                  </a:cubicBezTo>
                  <a:cubicBezTo>
                    <a:pt x="3299" y="1641"/>
                    <a:pt x="3766" y="1205"/>
                    <a:pt x="3766" y="695"/>
                  </a:cubicBezTo>
                  <a:cubicBezTo>
                    <a:pt x="3766" y="7"/>
                    <a:pt x="2925" y="0"/>
                    <a:pt x="1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2"/>
            <p:cNvSpPr/>
            <p:nvPr/>
          </p:nvSpPr>
          <p:spPr>
            <a:xfrm>
              <a:off x="2605508" y="4228505"/>
              <a:ext cx="518220" cy="266225"/>
            </a:xfrm>
            <a:custGeom>
              <a:avLst/>
              <a:gdLst/>
              <a:ahLst/>
              <a:cxnLst/>
              <a:rect l="l" t="t" r="r" b="b"/>
              <a:pathLst>
                <a:path w="4989" h="2563" extrusionOk="0">
                  <a:moveTo>
                    <a:pt x="2452" y="0"/>
                  </a:moveTo>
                  <a:cubicBezTo>
                    <a:pt x="2274" y="0"/>
                    <a:pt x="2102" y="19"/>
                    <a:pt x="1930" y="43"/>
                  </a:cubicBezTo>
                  <a:cubicBezTo>
                    <a:pt x="1714" y="350"/>
                    <a:pt x="1512" y="848"/>
                    <a:pt x="1512" y="1272"/>
                  </a:cubicBezTo>
                  <a:cubicBezTo>
                    <a:pt x="1456" y="916"/>
                    <a:pt x="1395" y="443"/>
                    <a:pt x="1499" y="135"/>
                  </a:cubicBezTo>
                  <a:lnTo>
                    <a:pt x="1499" y="135"/>
                  </a:lnTo>
                  <a:cubicBezTo>
                    <a:pt x="621" y="387"/>
                    <a:pt x="0" y="965"/>
                    <a:pt x="0" y="1641"/>
                  </a:cubicBezTo>
                  <a:cubicBezTo>
                    <a:pt x="0" y="2544"/>
                    <a:pt x="1119" y="2562"/>
                    <a:pt x="2495" y="2562"/>
                  </a:cubicBezTo>
                  <a:cubicBezTo>
                    <a:pt x="3877" y="2562"/>
                    <a:pt x="4989" y="2544"/>
                    <a:pt x="4989" y="1641"/>
                  </a:cubicBezTo>
                  <a:cubicBezTo>
                    <a:pt x="4989" y="971"/>
                    <a:pt x="4381" y="393"/>
                    <a:pt x="3508" y="142"/>
                  </a:cubicBezTo>
                  <a:cubicBezTo>
                    <a:pt x="3429" y="289"/>
                    <a:pt x="3275" y="652"/>
                    <a:pt x="3183" y="1241"/>
                  </a:cubicBezTo>
                  <a:cubicBezTo>
                    <a:pt x="3066" y="719"/>
                    <a:pt x="3177" y="258"/>
                    <a:pt x="3232" y="74"/>
                  </a:cubicBezTo>
                  <a:cubicBezTo>
                    <a:pt x="3078" y="37"/>
                    <a:pt x="2919" y="19"/>
                    <a:pt x="2753" y="6"/>
                  </a:cubicBezTo>
                  <a:cubicBezTo>
                    <a:pt x="2685" y="221"/>
                    <a:pt x="2519" y="756"/>
                    <a:pt x="2458" y="1069"/>
                  </a:cubicBezTo>
                  <a:cubicBezTo>
                    <a:pt x="2366" y="529"/>
                    <a:pt x="2421" y="154"/>
                    <a:pt x="24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2"/>
            <p:cNvSpPr/>
            <p:nvPr/>
          </p:nvSpPr>
          <p:spPr>
            <a:xfrm>
              <a:off x="1066702" y="4314825"/>
              <a:ext cx="388172" cy="180946"/>
            </a:xfrm>
            <a:custGeom>
              <a:avLst/>
              <a:gdLst/>
              <a:ahLst/>
              <a:cxnLst/>
              <a:rect l="l" t="t" r="r" b="b"/>
              <a:pathLst>
                <a:path w="3737" h="1742" extrusionOk="0">
                  <a:moveTo>
                    <a:pt x="2277" y="476"/>
                  </a:moveTo>
                  <a:cubicBezTo>
                    <a:pt x="2358" y="476"/>
                    <a:pt x="2519" y="584"/>
                    <a:pt x="2667" y="742"/>
                  </a:cubicBezTo>
                  <a:cubicBezTo>
                    <a:pt x="2845" y="932"/>
                    <a:pt x="2944" y="1135"/>
                    <a:pt x="2882" y="1191"/>
                  </a:cubicBezTo>
                  <a:cubicBezTo>
                    <a:pt x="2873" y="1200"/>
                    <a:pt x="2860" y="1204"/>
                    <a:pt x="2843" y="1204"/>
                  </a:cubicBezTo>
                  <a:cubicBezTo>
                    <a:pt x="2761" y="1204"/>
                    <a:pt x="2600" y="1097"/>
                    <a:pt x="2452" y="939"/>
                  </a:cubicBezTo>
                  <a:cubicBezTo>
                    <a:pt x="2274" y="748"/>
                    <a:pt x="2176" y="545"/>
                    <a:pt x="2237" y="490"/>
                  </a:cubicBezTo>
                  <a:cubicBezTo>
                    <a:pt x="2247" y="481"/>
                    <a:pt x="2260" y="476"/>
                    <a:pt x="2277" y="476"/>
                  </a:cubicBezTo>
                  <a:close/>
                  <a:moveTo>
                    <a:pt x="1584" y="507"/>
                  </a:moveTo>
                  <a:cubicBezTo>
                    <a:pt x="1668" y="507"/>
                    <a:pt x="1825" y="614"/>
                    <a:pt x="1973" y="773"/>
                  </a:cubicBezTo>
                  <a:cubicBezTo>
                    <a:pt x="2151" y="963"/>
                    <a:pt x="2250" y="1166"/>
                    <a:pt x="2188" y="1221"/>
                  </a:cubicBezTo>
                  <a:cubicBezTo>
                    <a:pt x="2179" y="1231"/>
                    <a:pt x="2166" y="1235"/>
                    <a:pt x="2149" y="1235"/>
                  </a:cubicBezTo>
                  <a:cubicBezTo>
                    <a:pt x="2069" y="1235"/>
                    <a:pt x="1912" y="1128"/>
                    <a:pt x="1764" y="969"/>
                  </a:cubicBezTo>
                  <a:cubicBezTo>
                    <a:pt x="1580" y="779"/>
                    <a:pt x="1488" y="576"/>
                    <a:pt x="1543" y="521"/>
                  </a:cubicBezTo>
                  <a:cubicBezTo>
                    <a:pt x="1553" y="512"/>
                    <a:pt x="1567" y="507"/>
                    <a:pt x="1584" y="507"/>
                  </a:cubicBezTo>
                  <a:close/>
                  <a:moveTo>
                    <a:pt x="888" y="540"/>
                  </a:moveTo>
                  <a:cubicBezTo>
                    <a:pt x="971" y="540"/>
                    <a:pt x="1129" y="644"/>
                    <a:pt x="1279" y="803"/>
                  </a:cubicBezTo>
                  <a:cubicBezTo>
                    <a:pt x="1457" y="994"/>
                    <a:pt x="1555" y="1197"/>
                    <a:pt x="1500" y="1252"/>
                  </a:cubicBezTo>
                  <a:cubicBezTo>
                    <a:pt x="1490" y="1261"/>
                    <a:pt x="1476" y="1266"/>
                    <a:pt x="1459" y="1266"/>
                  </a:cubicBezTo>
                  <a:cubicBezTo>
                    <a:pt x="1375" y="1266"/>
                    <a:pt x="1218" y="1158"/>
                    <a:pt x="1070" y="1000"/>
                  </a:cubicBezTo>
                  <a:cubicBezTo>
                    <a:pt x="892" y="810"/>
                    <a:pt x="793" y="607"/>
                    <a:pt x="849" y="552"/>
                  </a:cubicBezTo>
                  <a:cubicBezTo>
                    <a:pt x="859" y="544"/>
                    <a:pt x="872" y="540"/>
                    <a:pt x="888" y="540"/>
                  </a:cubicBezTo>
                  <a:close/>
                  <a:moveTo>
                    <a:pt x="2018" y="0"/>
                  </a:moveTo>
                  <a:cubicBezTo>
                    <a:pt x="1957" y="0"/>
                    <a:pt x="1895" y="2"/>
                    <a:pt x="1832" y="5"/>
                  </a:cubicBezTo>
                  <a:cubicBezTo>
                    <a:pt x="812" y="48"/>
                    <a:pt x="1" y="478"/>
                    <a:pt x="26" y="957"/>
                  </a:cubicBezTo>
                  <a:cubicBezTo>
                    <a:pt x="43" y="1401"/>
                    <a:pt x="784" y="1742"/>
                    <a:pt x="1718" y="1742"/>
                  </a:cubicBezTo>
                  <a:cubicBezTo>
                    <a:pt x="1780" y="1742"/>
                    <a:pt x="1842" y="1740"/>
                    <a:pt x="1905" y="1737"/>
                  </a:cubicBezTo>
                  <a:cubicBezTo>
                    <a:pt x="2925" y="1694"/>
                    <a:pt x="3736" y="1264"/>
                    <a:pt x="3712" y="791"/>
                  </a:cubicBezTo>
                  <a:cubicBezTo>
                    <a:pt x="3694" y="342"/>
                    <a:pt x="2947" y="0"/>
                    <a:pt x="20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2"/>
            <p:cNvSpPr/>
            <p:nvPr/>
          </p:nvSpPr>
          <p:spPr>
            <a:xfrm>
              <a:off x="4024746" y="3745906"/>
              <a:ext cx="300088" cy="411854"/>
            </a:xfrm>
            <a:custGeom>
              <a:avLst/>
              <a:gdLst/>
              <a:ahLst/>
              <a:cxnLst/>
              <a:rect l="l" t="t" r="r" b="b"/>
              <a:pathLst>
                <a:path w="2889" h="3965" extrusionOk="0">
                  <a:moveTo>
                    <a:pt x="1293" y="747"/>
                  </a:moveTo>
                  <a:cubicBezTo>
                    <a:pt x="1301" y="747"/>
                    <a:pt x="1308" y="748"/>
                    <a:pt x="1315" y="751"/>
                  </a:cubicBezTo>
                  <a:cubicBezTo>
                    <a:pt x="1401" y="788"/>
                    <a:pt x="1371" y="1046"/>
                    <a:pt x="1248" y="1323"/>
                  </a:cubicBezTo>
                  <a:cubicBezTo>
                    <a:pt x="1135" y="1582"/>
                    <a:pt x="980" y="1769"/>
                    <a:pt x="889" y="1769"/>
                  </a:cubicBezTo>
                  <a:cubicBezTo>
                    <a:pt x="881" y="1769"/>
                    <a:pt x="874" y="1768"/>
                    <a:pt x="867" y="1765"/>
                  </a:cubicBezTo>
                  <a:cubicBezTo>
                    <a:pt x="787" y="1728"/>
                    <a:pt x="818" y="1470"/>
                    <a:pt x="941" y="1187"/>
                  </a:cubicBezTo>
                  <a:cubicBezTo>
                    <a:pt x="1054" y="933"/>
                    <a:pt x="1203" y="747"/>
                    <a:pt x="1293" y="747"/>
                  </a:cubicBezTo>
                  <a:close/>
                  <a:moveTo>
                    <a:pt x="1643" y="1472"/>
                  </a:moveTo>
                  <a:cubicBezTo>
                    <a:pt x="1651" y="1472"/>
                    <a:pt x="1659" y="1473"/>
                    <a:pt x="1666" y="1476"/>
                  </a:cubicBezTo>
                  <a:cubicBezTo>
                    <a:pt x="1752" y="1513"/>
                    <a:pt x="1721" y="1771"/>
                    <a:pt x="1598" y="2048"/>
                  </a:cubicBezTo>
                  <a:cubicBezTo>
                    <a:pt x="1485" y="2307"/>
                    <a:pt x="1336" y="2494"/>
                    <a:pt x="1246" y="2494"/>
                  </a:cubicBezTo>
                  <a:cubicBezTo>
                    <a:pt x="1238" y="2494"/>
                    <a:pt x="1230" y="2493"/>
                    <a:pt x="1223" y="2490"/>
                  </a:cubicBezTo>
                  <a:cubicBezTo>
                    <a:pt x="1137" y="2453"/>
                    <a:pt x="1168" y="2195"/>
                    <a:pt x="1291" y="1912"/>
                  </a:cubicBezTo>
                  <a:cubicBezTo>
                    <a:pt x="1404" y="1658"/>
                    <a:pt x="1553" y="1472"/>
                    <a:pt x="1643" y="1472"/>
                  </a:cubicBezTo>
                  <a:close/>
                  <a:moveTo>
                    <a:pt x="1999" y="2197"/>
                  </a:moveTo>
                  <a:cubicBezTo>
                    <a:pt x="2007" y="2197"/>
                    <a:pt x="2015" y="2198"/>
                    <a:pt x="2022" y="2201"/>
                  </a:cubicBezTo>
                  <a:cubicBezTo>
                    <a:pt x="2108" y="2238"/>
                    <a:pt x="2077" y="2496"/>
                    <a:pt x="1954" y="2773"/>
                  </a:cubicBezTo>
                  <a:cubicBezTo>
                    <a:pt x="1841" y="3032"/>
                    <a:pt x="1687" y="3219"/>
                    <a:pt x="1596" y="3219"/>
                  </a:cubicBezTo>
                  <a:cubicBezTo>
                    <a:pt x="1588" y="3219"/>
                    <a:pt x="1580" y="3218"/>
                    <a:pt x="1573" y="3215"/>
                  </a:cubicBezTo>
                  <a:cubicBezTo>
                    <a:pt x="1487" y="3178"/>
                    <a:pt x="1518" y="2920"/>
                    <a:pt x="1641" y="2637"/>
                  </a:cubicBezTo>
                  <a:cubicBezTo>
                    <a:pt x="1754" y="2383"/>
                    <a:pt x="1908" y="2197"/>
                    <a:pt x="1999" y="2197"/>
                  </a:cubicBezTo>
                  <a:close/>
                  <a:moveTo>
                    <a:pt x="733" y="0"/>
                  </a:moveTo>
                  <a:cubicBezTo>
                    <a:pt x="652" y="0"/>
                    <a:pt x="575" y="17"/>
                    <a:pt x="504" y="51"/>
                  </a:cubicBezTo>
                  <a:cubicBezTo>
                    <a:pt x="1" y="297"/>
                    <a:pt x="19" y="1359"/>
                    <a:pt x="535" y="2422"/>
                  </a:cubicBezTo>
                  <a:cubicBezTo>
                    <a:pt x="985" y="3344"/>
                    <a:pt x="1659" y="3964"/>
                    <a:pt x="2159" y="3964"/>
                  </a:cubicBezTo>
                  <a:cubicBezTo>
                    <a:pt x="2239" y="3964"/>
                    <a:pt x="2315" y="3948"/>
                    <a:pt x="2384" y="3915"/>
                  </a:cubicBezTo>
                  <a:cubicBezTo>
                    <a:pt x="2888" y="3669"/>
                    <a:pt x="2870" y="2607"/>
                    <a:pt x="2354" y="1538"/>
                  </a:cubicBezTo>
                  <a:cubicBezTo>
                    <a:pt x="1904" y="623"/>
                    <a:pt x="1232" y="0"/>
                    <a:pt x="7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2"/>
            <p:cNvSpPr/>
            <p:nvPr/>
          </p:nvSpPr>
          <p:spPr>
            <a:xfrm>
              <a:off x="2892721" y="3724611"/>
              <a:ext cx="387444" cy="235894"/>
            </a:xfrm>
            <a:custGeom>
              <a:avLst/>
              <a:gdLst/>
              <a:ahLst/>
              <a:cxnLst/>
              <a:rect l="l" t="t" r="r" b="b"/>
              <a:pathLst>
                <a:path w="3730" h="2271" extrusionOk="0">
                  <a:moveTo>
                    <a:pt x="2158" y="594"/>
                  </a:moveTo>
                  <a:cubicBezTo>
                    <a:pt x="2251" y="594"/>
                    <a:pt x="2391" y="628"/>
                    <a:pt x="2537" y="692"/>
                  </a:cubicBezTo>
                  <a:cubicBezTo>
                    <a:pt x="2783" y="797"/>
                    <a:pt x="2949" y="938"/>
                    <a:pt x="2918" y="1012"/>
                  </a:cubicBezTo>
                  <a:cubicBezTo>
                    <a:pt x="2906" y="1040"/>
                    <a:pt x="2865" y="1054"/>
                    <a:pt x="2806" y="1054"/>
                  </a:cubicBezTo>
                  <a:cubicBezTo>
                    <a:pt x="2713" y="1054"/>
                    <a:pt x="2573" y="1020"/>
                    <a:pt x="2427" y="956"/>
                  </a:cubicBezTo>
                  <a:cubicBezTo>
                    <a:pt x="2181" y="858"/>
                    <a:pt x="2015" y="711"/>
                    <a:pt x="2046" y="637"/>
                  </a:cubicBezTo>
                  <a:cubicBezTo>
                    <a:pt x="2058" y="608"/>
                    <a:pt x="2099" y="594"/>
                    <a:pt x="2158" y="594"/>
                  </a:cubicBezTo>
                  <a:close/>
                  <a:moveTo>
                    <a:pt x="1540" y="907"/>
                  </a:moveTo>
                  <a:cubicBezTo>
                    <a:pt x="1633" y="907"/>
                    <a:pt x="1772" y="940"/>
                    <a:pt x="1917" y="999"/>
                  </a:cubicBezTo>
                  <a:cubicBezTo>
                    <a:pt x="2163" y="1104"/>
                    <a:pt x="2335" y="1245"/>
                    <a:pt x="2298" y="1319"/>
                  </a:cubicBezTo>
                  <a:cubicBezTo>
                    <a:pt x="2285" y="1349"/>
                    <a:pt x="2241" y="1363"/>
                    <a:pt x="2178" y="1363"/>
                  </a:cubicBezTo>
                  <a:cubicBezTo>
                    <a:pt x="2085" y="1363"/>
                    <a:pt x="1949" y="1332"/>
                    <a:pt x="1806" y="1270"/>
                  </a:cubicBezTo>
                  <a:cubicBezTo>
                    <a:pt x="1567" y="1165"/>
                    <a:pt x="1395" y="1024"/>
                    <a:pt x="1425" y="950"/>
                  </a:cubicBezTo>
                  <a:cubicBezTo>
                    <a:pt x="1437" y="921"/>
                    <a:pt x="1479" y="907"/>
                    <a:pt x="1540" y="907"/>
                  </a:cubicBezTo>
                  <a:close/>
                  <a:moveTo>
                    <a:pt x="925" y="1219"/>
                  </a:moveTo>
                  <a:cubicBezTo>
                    <a:pt x="1019" y="1219"/>
                    <a:pt x="1156" y="1251"/>
                    <a:pt x="1302" y="1313"/>
                  </a:cubicBezTo>
                  <a:cubicBezTo>
                    <a:pt x="1542" y="1417"/>
                    <a:pt x="1714" y="1558"/>
                    <a:pt x="1683" y="1632"/>
                  </a:cubicBezTo>
                  <a:cubicBezTo>
                    <a:pt x="1669" y="1661"/>
                    <a:pt x="1626" y="1675"/>
                    <a:pt x="1564" y="1675"/>
                  </a:cubicBezTo>
                  <a:cubicBezTo>
                    <a:pt x="1469" y="1675"/>
                    <a:pt x="1331" y="1642"/>
                    <a:pt x="1186" y="1583"/>
                  </a:cubicBezTo>
                  <a:cubicBezTo>
                    <a:pt x="946" y="1478"/>
                    <a:pt x="774" y="1337"/>
                    <a:pt x="805" y="1263"/>
                  </a:cubicBezTo>
                  <a:cubicBezTo>
                    <a:pt x="817" y="1234"/>
                    <a:pt x="861" y="1219"/>
                    <a:pt x="925" y="1219"/>
                  </a:cubicBezTo>
                  <a:close/>
                  <a:moveTo>
                    <a:pt x="2800" y="0"/>
                  </a:moveTo>
                  <a:cubicBezTo>
                    <a:pt x="2423" y="0"/>
                    <a:pt x="1948" y="120"/>
                    <a:pt x="1474" y="360"/>
                  </a:cubicBezTo>
                  <a:cubicBezTo>
                    <a:pt x="559" y="821"/>
                    <a:pt x="0" y="1534"/>
                    <a:pt x="215" y="1964"/>
                  </a:cubicBezTo>
                  <a:cubicBezTo>
                    <a:pt x="318" y="2169"/>
                    <a:pt x="579" y="2271"/>
                    <a:pt x="923" y="2271"/>
                  </a:cubicBezTo>
                  <a:cubicBezTo>
                    <a:pt x="1300" y="2271"/>
                    <a:pt x="1777" y="2149"/>
                    <a:pt x="2255" y="1909"/>
                  </a:cubicBezTo>
                  <a:cubicBezTo>
                    <a:pt x="3164" y="1454"/>
                    <a:pt x="3729" y="735"/>
                    <a:pt x="3514" y="305"/>
                  </a:cubicBezTo>
                  <a:cubicBezTo>
                    <a:pt x="3411" y="102"/>
                    <a:pt x="3147" y="0"/>
                    <a:pt x="28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2"/>
            <p:cNvSpPr/>
            <p:nvPr/>
          </p:nvSpPr>
          <p:spPr>
            <a:xfrm>
              <a:off x="3726107" y="4343494"/>
              <a:ext cx="241296" cy="147499"/>
            </a:xfrm>
            <a:custGeom>
              <a:avLst/>
              <a:gdLst/>
              <a:ahLst/>
              <a:cxnLst/>
              <a:rect l="l" t="t" r="r" b="b"/>
              <a:pathLst>
                <a:path w="2323" h="1420" extrusionOk="0">
                  <a:moveTo>
                    <a:pt x="714" y="226"/>
                  </a:moveTo>
                  <a:cubicBezTo>
                    <a:pt x="762" y="226"/>
                    <a:pt x="825" y="344"/>
                    <a:pt x="861" y="491"/>
                  </a:cubicBezTo>
                  <a:cubicBezTo>
                    <a:pt x="897" y="650"/>
                    <a:pt x="891" y="792"/>
                    <a:pt x="842" y="804"/>
                  </a:cubicBezTo>
                  <a:cubicBezTo>
                    <a:pt x="840" y="805"/>
                    <a:pt x="838" y="805"/>
                    <a:pt x="835" y="805"/>
                  </a:cubicBezTo>
                  <a:cubicBezTo>
                    <a:pt x="787" y="805"/>
                    <a:pt x="724" y="686"/>
                    <a:pt x="689" y="534"/>
                  </a:cubicBezTo>
                  <a:cubicBezTo>
                    <a:pt x="652" y="374"/>
                    <a:pt x="658" y="239"/>
                    <a:pt x="707" y="226"/>
                  </a:cubicBezTo>
                  <a:cubicBezTo>
                    <a:pt x="709" y="226"/>
                    <a:pt x="712" y="226"/>
                    <a:pt x="714" y="226"/>
                  </a:cubicBezTo>
                  <a:close/>
                  <a:moveTo>
                    <a:pt x="1095" y="422"/>
                  </a:moveTo>
                  <a:cubicBezTo>
                    <a:pt x="1144" y="422"/>
                    <a:pt x="1213" y="535"/>
                    <a:pt x="1248" y="687"/>
                  </a:cubicBezTo>
                  <a:cubicBezTo>
                    <a:pt x="1284" y="847"/>
                    <a:pt x="1278" y="988"/>
                    <a:pt x="1229" y="1001"/>
                  </a:cubicBezTo>
                  <a:cubicBezTo>
                    <a:pt x="1228" y="1001"/>
                    <a:pt x="1227" y="1001"/>
                    <a:pt x="1225" y="1001"/>
                  </a:cubicBezTo>
                  <a:cubicBezTo>
                    <a:pt x="1176" y="1001"/>
                    <a:pt x="1105" y="886"/>
                    <a:pt x="1069" y="730"/>
                  </a:cubicBezTo>
                  <a:cubicBezTo>
                    <a:pt x="1033" y="570"/>
                    <a:pt x="1039" y="435"/>
                    <a:pt x="1088" y="423"/>
                  </a:cubicBezTo>
                  <a:cubicBezTo>
                    <a:pt x="1090" y="422"/>
                    <a:pt x="1093" y="422"/>
                    <a:pt x="1095" y="422"/>
                  </a:cubicBezTo>
                  <a:close/>
                  <a:moveTo>
                    <a:pt x="1479" y="613"/>
                  </a:moveTo>
                  <a:cubicBezTo>
                    <a:pt x="1527" y="613"/>
                    <a:pt x="1593" y="728"/>
                    <a:pt x="1635" y="884"/>
                  </a:cubicBezTo>
                  <a:cubicBezTo>
                    <a:pt x="1672" y="1044"/>
                    <a:pt x="1659" y="1179"/>
                    <a:pt x="1610" y="1191"/>
                  </a:cubicBezTo>
                  <a:cubicBezTo>
                    <a:pt x="1608" y="1192"/>
                    <a:pt x="1606" y="1192"/>
                    <a:pt x="1604" y="1192"/>
                  </a:cubicBezTo>
                  <a:cubicBezTo>
                    <a:pt x="1560" y="1192"/>
                    <a:pt x="1492" y="1079"/>
                    <a:pt x="1456" y="927"/>
                  </a:cubicBezTo>
                  <a:cubicBezTo>
                    <a:pt x="1420" y="767"/>
                    <a:pt x="1426" y="626"/>
                    <a:pt x="1475" y="613"/>
                  </a:cubicBezTo>
                  <a:cubicBezTo>
                    <a:pt x="1476" y="613"/>
                    <a:pt x="1477" y="613"/>
                    <a:pt x="1479" y="613"/>
                  </a:cubicBezTo>
                  <a:close/>
                  <a:moveTo>
                    <a:pt x="577" y="0"/>
                  </a:moveTo>
                  <a:cubicBezTo>
                    <a:pt x="363" y="0"/>
                    <a:pt x="200" y="63"/>
                    <a:pt x="136" y="190"/>
                  </a:cubicBezTo>
                  <a:cubicBezTo>
                    <a:pt x="0" y="454"/>
                    <a:pt x="351" y="902"/>
                    <a:pt x="916" y="1191"/>
                  </a:cubicBezTo>
                  <a:cubicBezTo>
                    <a:pt x="1212" y="1342"/>
                    <a:pt x="1511" y="1420"/>
                    <a:pt x="1747" y="1420"/>
                  </a:cubicBezTo>
                  <a:cubicBezTo>
                    <a:pt x="1961" y="1420"/>
                    <a:pt x="2123" y="1356"/>
                    <a:pt x="2188" y="1228"/>
                  </a:cubicBezTo>
                  <a:cubicBezTo>
                    <a:pt x="2323" y="964"/>
                    <a:pt x="1973" y="515"/>
                    <a:pt x="1401" y="226"/>
                  </a:cubicBezTo>
                  <a:cubicBezTo>
                    <a:pt x="1106" y="76"/>
                    <a:pt x="811" y="0"/>
                    <a:pt x="5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2"/>
            <p:cNvSpPr/>
            <p:nvPr/>
          </p:nvSpPr>
          <p:spPr>
            <a:xfrm>
              <a:off x="4079592" y="4161610"/>
              <a:ext cx="139916" cy="133372"/>
            </a:xfrm>
            <a:custGeom>
              <a:avLst/>
              <a:gdLst/>
              <a:ahLst/>
              <a:cxnLst/>
              <a:rect l="l" t="t" r="r" b="b"/>
              <a:pathLst>
                <a:path w="1347" h="1284" extrusionOk="0">
                  <a:moveTo>
                    <a:pt x="867" y="356"/>
                  </a:moveTo>
                  <a:cubicBezTo>
                    <a:pt x="978" y="362"/>
                    <a:pt x="1070" y="386"/>
                    <a:pt x="1070" y="423"/>
                  </a:cubicBezTo>
                  <a:cubicBezTo>
                    <a:pt x="1070" y="454"/>
                    <a:pt x="978" y="485"/>
                    <a:pt x="867" y="485"/>
                  </a:cubicBezTo>
                  <a:cubicBezTo>
                    <a:pt x="757" y="478"/>
                    <a:pt x="664" y="454"/>
                    <a:pt x="664" y="417"/>
                  </a:cubicBezTo>
                  <a:cubicBezTo>
                    <a:pt x="664" y="386"/>
                    <a:pt x="757" y="356"/>
                    <a:pt x="867" y="356"/>
                  </a:cubicBezTo>
                  <a:close/>
                  <a:moveTo>
                    <a:pt x="647" y="582"/>
                  </a:moveTo>
                  <a:cubicBezTo>
                    <a:pt x="657" y="582"/>
                    <a:pt x="667" y="582"/>
                    <a:pt x="677" y="583"/>
                  </a:cubicBezTo>
                  <a:cubicBezTo>
                    <a:pt x="787" y="583"/>
                    <a:pt x="880" y="614"/>
                    <a:pt x="880" y="644"/>
                  </a:cubicBezTo>
                  <a:cubicBezTo>
                    <a:pt x="880" y="681"/>
                    <a:pt x="781" y="706"/>
                    <a:pt x="671" y="706"/>
                  </a:cubicBezTo>
                  <a:cubicBezTo>
                    <a:pt x="560" y="700"/>
                    <a:pt x="474" y="675"/>
                    <a:pt x="474" y="638"/>
                  </a:cubicBezTo>
                  <a:cubicBezTo>
                    <a:pt x="474" y="610"/>
                    <a:pt x="546" y="582"/>
                    <a:pt x="647" y="582"/>
                  </a:cubicBezTo>
                  <a:close/>
                  <a:moveTo>
                    <a:pt x="480" y="804"/>
                  </a:moveTo>
                  <a:cubicBezTo>
                    <a:pt x="591" y="804"/>
                    <a:pt x="683" y="835"/>
                    <a:pt x="683" y="865"/>
                  </a:cubicBezTo>
                  <a:cubicBezTo>
                    <a:pt x="683" y="902"/>
                    <a:pt x="591" y="927"/>
                    <a:pt x="480" y="927"/>
                  </a:cubicBezTo>
                  <a:cubicBezTo>
                    <a:pt x="363" y="927"/>
                    <a:pt x="277" y="896"/>
                    <a:pt x="277" y="859"/>
                  </a:cubicBezTo>
                  <a:cubicBezTo>
                    <a:pt x="277" y="829"/>
                    <a:pt x="370" y="804"/>
                    <a:pt x="480" y="804"/>
                  </a:cubicBezTo>
                  <a:close/>
                  <a:moveTo>
                    <a:pt x="1050" y="0"/>
                  </a:moveTo>
                  <a:cubicBezTo>
                    <a:pt x="871" y="0"/>
                    <a:pt x="613" y="152"/>
                    <a:pt x="394" y="399"/>
                  </a:cubicBezTo>
                  <a:cubicBezTo>
                    <a:pt x="112" y="724"/>
                    <a:pt x="1" y="1099"/>
                    <a:pt x="155" y="1234"/>
                  </a:cubicBezTo>
                  <a:cubicBezTo>
                    <a:pt x="192" y="1267"/>
                    <a:pt x="242" y="1283"/>
                    <a:pt x="300" y="1283"/>
                  </a:cubicBezTo>
                  <a:cubicBezTo>
                    <a:pt x="479" y="1283"/>
                    <a:pt x="735" y="1134"/>
                    <a:pt x="953" y="884"/>
                  </a:cubicBezTo>
                  <a:cubicBezTo>
                    <a:pt x="1236" y="558"/>
                    <a:pt x="1346" y="184"/>
                    <a:pt x="1193" y="48"/>
                  </a:cubicBezTo>
                  <a:cubicBezTo>
                    <a:pt x="1156" y="16"/>
                    <a:pt x="1107" y="0"/>
                    <a:pt x="1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2"/>
            <p:cNvSpPr/>
            <p:nvPr/>
          </p:nvSpPr>
          <p:spPr>
            <a:xfrm>
              <a:off x="1931569" y="3718794"/>
              <a:ext cx="345999" cy="340182"/>
            </a:xfrm>
            <a:custGeom>
              <a:avLst/>
              <a:gdLst/>
              <a:ahLst/>
              <a:cxnLst/>
              <a:rect l="l" t="t" r="r" b="b"/>
              <a:pathLst>
                <a:path w="3331" h="3275" extrusionOk="0">
                  <a:moveTo>
                    <a:pt x="1199" y="91"/>
                  </a:moveTo>
                  <a:cubicBezTo>
                    <a:pt x="1381" y="91"/>
                    <a:pt x="1577" y="104"/>
                    <a:pt x="1776" y="128"/>
                  </a:cubicBezTo>
                  <a:cubicBezTo>
                    <a:pt x="2182" y="183"/>
                    <a:pt x="2563" y="281"/>
                    <a:pt x="2839" y="410"/>
                  </a:cubicBezTo>
                  <a:cubicBezTo>
                    <a:pt x="3091" y="527"/>
                    <a:pt x="3232" y="662"/>
                    <a:pt x="3220" y="767"/>
                  </a:cubicBezTo>
                  <a:cubicBezTo>
                    <a:pt x="3208" y="853"/>
                    <a:pt x="3097" y="932"/>
                    <a:pt x="2894" y="988"/>
                  </a:cubicBezTo>
                  <a:lnTo>
                    <a:pt x="2864" y="994"/>
                  </a:lnTo>
                  <a:lnTo>
                    <a:pt x="2747" y="3052"/>
                  </a:lnTo>
                  <a:cubicBezTo>
                    <a:pt x="2747" y="3089"/>
                    <a:pt x="2729" y="3126"/>
                    <a:pt x="2698" y="3150"/>
                  </a:cubicBezTo>
                  <a:cubicBezTo>
                    <a:pt x="2672" y="3171"/>
                    <a:pt x="2643" y="3183"/>
                    <a:pt x="2612" y="3183"/>
                  </a:cubicBezTo>
                  <a:cubicBezTo>
                    <a:pt x="2606" y="3183"/>
                    <a:pt x="2600" y="3182"/>
                    <a:pt x="2593" y="3181"/>
                  </a:cubicBezTo>
                  <a:lnTo>
                    <a:pt x="222" y="2880"/>
                  </a:lnTo>
                  <a:cubicBezTo>
                    <a:pt x="185" y="2874"/>
                    <a:pt x="148" y="2855"/>
                    <a:pt x="130" y="2825"/>
                  </a:cubicBezTo>
                  <a:cubicBezTo>
                    <a:pt x="105" y="2794"/>
                    <a:pt x="99" y="2751"/>
                    <a:pt x="105" y="2714"/>
                  </a:cubicBezTo>
                  <a:lnTo>
                    <a:pt x="505" y="693"/>
                  </a:lnTo>
                  <a:lnTo>
                    <a:pt x="474" y="681"/>
                  </a:lnTo>
                  <a:cubicBezTo>
                    <a:pt x="296" y="576"/>
                    <a:pt x="204" y="472"/>
                    <a:pt x="216" y="386"/>
                  </a:cubicBezTo>
                  <a:cubicBezTo>
                    <a:pt x="228" y="275"/>
                    <a:pt x="400" y="183"/>
                    <a:pt x="677" y="134"/>
                  </a:cubicBezTo>
                  <a:cubicBezTo>
                    <a:pt x="828" y="105"/>
                    <a:pt x="1006" y="91"/>
                    <a:pt x="1199" y="91"/>
                  </a:cubicBezTo>
                  <a:close/>
                  <a:moveTo>
                    <a:pt x="1182" y="0"/>
                  </a:moveTo>
                  <a:cubicBezTo>
                    <a:pt x="990" y="0"/>
                    <a:pt x="812" y="14"/>
                    <a:pt x="658" y="42"/>
                  </a:cubicBezTo>
                  <a:cubicBezTo>
                    <a:pt x="326" y="103"/>
                    <a:pt x="142" y="220"/>
                    <a:pt x="124" y="373"/>
                  </a:cubicBezTo>
                  <a:cubicBezTo>
                    <a:pt x="111" y="496"/>
                    <a:pt x="204" y="625"/>
                    <a:pt x="400" y="742"/>
                  </a:cubicBezTo>
                  <a:lnTo>
                    <a:pt x="13" y="2696"/>
                  </a:lnTo>
                  <a:cubicBezTo>
                    <a:pt x="1" y="2757"/>
                    <a:pt x="13" y="2825"/>
                    <a:pt x="56" y="2880"/>
                  </a:cubicBezTo>
                  <a:cubicBezTo>
                    <a:pt x="93" y="2929"/>
                    <a:pt x="148" y="2966"/>
                    <a:pt x="210" y="2972"/>
                  </a:cubicBezTo>
                  <a:lnTo>
                    <a:pt x="2581" y="3273"/>
                  </a:lnTo>
                  <a:cubicBezTo>
                    <a:pt x="2589" y="3274"/>
                    <a:pt x="2597" y="3274"/>
                    <a:pt x="2604" y="3274"/>
                  </a:cubicBezTo>
                  <a:cubicBezTo>
                    <a:pt x="2659" y="3274"/>
                    <a:pt x="2716" y="3255"/>
                    <a:pt x="2759" y="3218"/>
                  </a:cubicBezTo>
                  <a:cubicBezTo>
                    <a:pt x="2808" y="3181"/>
                    <a:pt x="2833" y="3120"/>
                    <a:pt x="2839" y="3058"/>
                  </a:cubicBezTo>
                  <a:lnTo>
                    <a:pt x="2950" y="1068"/>
                  </a:lnTo>
                  <a:cubicBezTo>
                    <a:pt x="3171" y="1000"/>
                    <a:pt x="3300" y="902"/>
                    <a:pt x="3312" y="779"/>
                  </a:cubicBezTo>
                  <a:cubicBezTo>
                    <a:pt x="3331" y="625"/>
                    <a:pt x="3183" y="466"/>
                    <a:pt x="2876" y="324"/>
                  </a:cubicBezTo>
                  <a:cubicBezTo>
                    <a:pt x="2593" y="195"/>
                    <a:pt x="2206" y="91"/>
                    <a:pt x="1789" y="42"/>
                  </a:cubicBezTo>
                  <a:cubicBezTo>
                    <a:pt x="1580" y="14"/>
                    <a:pt x="1374" y="0"/>
                    <a:pt x="1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2"/>
            <p:cNvSpPr/>
            <p:nvPr/>
          </p:nvSpPr>
          <p:spPr>
            <a:xfrm>
              <a:off x="1950786" y="3736038"/>
              <a:ext cx="308294" cy="304970"/>
            </a:xfrm>
            <a:custGeom>
              <a:avLst/>
              <a:gdLst/>
              <a:ahLst/>
              <a:cxnLst/>
              <a:rect l="l" t="t" r="r" b="b"/>
              <a:pathLst>
                <a:path w="2968" h="2936" extrusionOk="0">
                  <a:moveTo>
                    <a:pt x="905" y="1"/>
                  </a:moveTo>
                  <a:cubicBezTo>
                    <a:pt x="360" y="1"/>
                    <a:pt x="126" y="117"/>
                    <a:pt x="117" y="214"/>
                  </a:cubicBezTo>
                  <a:cubicBezTo>
                    <a:pt x="98" y="343"/>
                    <a:pt x="424" y="459"/>
                    <a:pt x="424" y="459"/>
                  </a:cubicBezTo>
                  <a:lnTo>
                    <a:pt x="0" y="2591"/>
                  </a:lnTo>
                  <a:cubicBezTo>
                    <a:pt x="0" y="2603"/>
                    <a:pt x="6" y="2609"/>
                    <a:pt x="6" y="2616"/>
                  </a:cubicBezTo>
                  <a:cubicBezTo>
                    <a:pt x="12" y="2622"/>
                    <a:pt x="19" y="2628"/>
                    <a:pt x="31" y="2628"/>
                  </a:cubicBezTo>
                  <a:lnTo>
                    <a:pt x="2439" y="2935"/>
                  </a:lnTo>
                  <a:cubicBezTo>
                    <a:pt x="2451" y="2935"/>
                    <a:pt x="2458" y="2929"/>
                    <a:pt x="2464" y="2923"/>
                  </a:cubicBezTo>
                  <a:cubicBezTo>
                    <a:pt x="2470" y="2923"/>
                    <a:pt x="2476" y="2917"/>
                    <a:pt x="2476" y="2904"/>
                  </a:cubicBezTo>
                  <a:cubicBezTo>
                    <a:pt x="2476" y="2904"/>
                    <a:pt x="2580" y="797"/>
                    <a:pt x="2599" y="736"/>
                  </a:cubicBezTo>
                  <a:cubicBezTo>
                    <a:pt x="2734" y="717"/>
                    <a:pt x="2943" y="680"/>
                    <a:pt x="2955" y="576"/>
                  </a:cubicBezTo>
                  <a:cubicBezTo>
                    <a:pt x="2968" y="465"/>
                    <a:pt x="2611" y="177"/>
                    <a:pt x="1579" y="48"/>
                  </a:cubicBezTo>
                  <a:cubicBezTo>
                    <a:pt x="1315" y="15"/>
                    <a:pt x="1092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2"/>
            <p:cNvSpPr/>
            <p:nvPr/>
          </p:nvSpPr>
          <p:spPr>
            <a:xfrm>
              <a:off x="3124361" y="4169089"/>
              <a:ext cx="334469" cy="323667"/>
            </a:xfrm>
            <a:custGeom>
              <a:avLst/>
              <a:gdLst/>
              <a:ahLst/>
              <a:cxnLst/>
              <a:rect l="l" t="t" r="r" b="b"/>
              <a:pathLst>
                <a:path w="3220" h="3116" extrusionOk="0">
                  <a:moveTo>
                    <a:pt x="1610" y="93"/>
                  </a:moveTo>
                  <a:cubicBezTo>
                    <a:pt x="2021" y="93"/>
                    <a:pt x="2408" y="142"/>
                    <a:pt x="2697" y="234"/>
                  </a:cubicBezTo>
                  <a:cubicBezTo>
                    <a:pt x="2961" y="320"/>
                    <a:pt x="3121" y="431"/>
                    <a:pt x="3127" y="542"/>
                  </a:cubicBezTo>
                  <a:cubicBezTo>
                    <a:pt x="3127" y="628"/>
                    <a:pt x="3023" y="720"/>
                    <a:pt x="2832" y="800"/>
                  </a:cubicBezTo>
                  <a:lnTo>
                    <a:pt x="2802" y="812"/>
                  </a:lnTo>
                  <a:lnTo>
                    <a:pt x="2949" y="2864"/>
                  </a:lnTo>
                  <a:cubicBezTo>
                    <a:pt x="2949" y="2907"/>
                    <a:pt x="2937" y="2944"/>
                    <a:pt x="2912" y="2968"/>
                  </a:cubicBezTo>
                  <a:cubicBezTo>
                    <a:pt x="2888" y="2999"/>
                    <a:pt x="2851" y="3017"/>
                    <a:pt x="2808" y="3017"/>
                  </a:cubicBezTo>
                  <a:lnTo>
                    <a:pt x="424" y="3024"/>
                  </a:lnTo>
                  <a:cubicBezTo>
                    <a:pt x="381" y="3024"/>
                    <a:pt x="344" y="3005"/>
                    <a:pt x="320" y="2974"/>
                  </a:cubicBezTo>
                  <a:cubicBezTo>
                    <a:pt x="295" y="2950"/>
                    <a:pt x="283" y="2913"/>
                    <a:pt x="283" y="2876"/>
                  </a:cubicBezTo>
                  <a:lnTo>
                    <a:pt x="418" y="818"/>
                  </a:lnTo>
                  <a:lnTo>
                    <a:pt x="387" y="806"/>
                  </a:lnTo>
                  <a:cubicBezTo>
                    <a:pt x="197" y="732"/>
                    <a:pt x="92" y="634"/>
                    <a:pt x="92" y="548"/>
                  </a:cubicBezTo>
                  <a:cubicBezTo>
                    <a:pt x="92" y="443"/>
                    <a:pt x="252" y="327"/>
                    <a:pt x="516" y="241"/>
                  </a:cubicBezTo>
                  <a:cubicBezTo>
                    <a:pt x="811" y="148"/>
                    <a:pt x="1198" y="99"/>
                    <a:pt x="1610" y="93"/>
                  </a:cubicBezTo>
                  <a:close/>
                  <a:moveTo>
                    <a:pt x="1610" y="1"/>
                  </a:moveTo>
                  <a:cubicBezTo>
                    <a:pt x="1186" y="7"/>
                    <a:pt x="787" y="56"/>
                    <a:pt x="492" y="155"/>
                  </a:cubicBezTo>
                  <a:cubicBezTo>
                    <a:pt x="172" y="259"/>
                    <a:pt x="0" y="394"/>
                    <a:pt x="0" y="548"/>
                  </a:cubicBezTo>
                  <a:cubicBezTo>
                    <a:pt x="0" y="677"/>
                    <a:pt x="111" y="787"/>
                    <a:pt x="326" y="879"/>
                  </a:cubicBezTo>
                  <a:lnTo>
                    <a:pt x="191" y="2870"/>
                  </a:lnTo>
                  <a:cubicBezTo>
                    <a:pt x="184" y="2931"/>
                    <a:pt x="209" y="2993"/>
                    <a:pt x="252" y="3042"/>
                  </a:cubicBezTo>
                  <a:cubicBezTo>
                    <a:pt x="295" y="3091"/>
                    <a:pt x="356" y="3116"/>
                    <a:pt x="424" y="3116"/>
                  </a:cubicBezTo>
                  <a:lnTo>
                    <a:pt x="2808" y="3110"/>
                  </a:lnTo>
                  <a:cubicBezTo>
                    <a:pt x="2875" y="3110"/>
                    <a:pt x="2937" y="3079"/>
                    <a:pt x="2980" y="3036"/>
                  </a:cubicBezTo>
                  <a:cubicBezTo>
                    <a:pt x="3023" y="2987"/>
                    <a:pt x="3047" y="2925"/>
                    <a:pt x="3041" y="2858"/>
                  </a:cubicBezTo>
                  <a:lnTo>
                    <a:pt x="2900" y="873"/>
                  </a:lnTo>
                  <a:cubicBezTo>
                    <a:pt x="3103" y="781"/>
                    <a:pt x="3219" y="664"/>
                    <a:pt x="3219" y="542"/>
                  </a:cubicBezTo>
                  <a:cubicBezTo>
                    <a:pt x="3213" y="382"/>
                    <a:pt x="3047" y="247"/>
                    <a:pt x="2728" y="148"/>
                  </a:cubicBezTo>
                  <a:cubicBezTo>
                    <a:pt x="2427" y="56"/>
                    <a:pt x="2027" y="1"/>
                    <a:pt x="1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2"/>
            <p:cNvSpPr/>
            <p:nvPr/>
          </p:nvSpPr>
          <p:spPr>
            <a:xfrm>
              <a:off x="3142228" y="4187683"/>
              <a:ext cx="298114" cy="286584"/>
            </a:xfrm>
            <a:custGeom>
              <a:avLst/>
              <a:gdLst/>
              <a:ahLst/>
              <a:cxnLst/>
              <a:rect l="l" t="t" r="r" b="b"/>
              <a:pathLst>
                <a:path w="2870" h="2759" extrusionOk="0">
                  <a:moveTo>
                    <a:pt x="1438" y="0"/>
                  </a:moveTo>
                  <a:cubicBezTo>
                    <a:pt x="393" y="6"/>
                    <a:pt x="0" y="221"/>
                    <a:pt x="6" y="350"/>
                  </a:cubicBezTo>
                  <a:cubicBezTo>
                    <a:pt x="6" y="485"/>
                    <a:pt x="344" y="559"/>
                    <a:pt x="344" y="559"/>
                  </a:cubicBezTo>
                  <a:lnTo>
                    <a:pt x="197" y="2722"/>
                  </a:lnTo>
                  <a:cubicBezTo>
                    <a:pt x="197" y="2734"/>
                    <a:pt x="203" y="2746"/>
                    <a:pt x="209" y="2746"/>
                  </a:cubicBezTo>
                  <a:cubicBezTo>
                    <a:pt x="209" y="2752"/>
                    <a:pt x="221" y="2759"/>
                    <a:pt x="227" y="2759"/>
                  </a:cubicBezTo>
                  <a:lnTo>
                    <a:pt x="2660" y="2752"/>
                  </a:lnTo>
                  <a:cubicBezTo>
                    <a:pt x="2673" y="2752"/>
                    <a:pt x="2679" y="2746"/>
                    <a:pt x="2679" y="2740"/>
                  </a:cubicBezTo>
                  <a:cubicBezTo>
                    <a:pt x="2685" y="2734"/>
                    <a:pt x="2691" y="2728"/>
                    <a:pt x="2691" y="2716"/>
                  </a:cubicBezTo>
                  <a:cubicBezTo>
                    <a:pt x="2691" y="2716"/>
                    <a:pt x="2525" y="614"/>
                    <a:pt x="2531" y="553"/>
                  </a:cubicBezTo>
                  <a:cubicBezTo>
                    <a:pt x="2666" y="516"/>
                    <a:pt x="2869" y="449"/>
                    <a:pt x="2869" y="344"/>
                  </a:cubicBezTo>
                  <a:cubicBezTo>
                    <a:pt x="2869" y="240"/>
                    <a:pt x="2476" y="0"/>
                    <a:pt x="1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2"/>
            <p:cNvSpPr/>
            <p:nvPr/>
          </p:nvSpPr>
          <p:spPr>
            <a:xfrm>
              <a:off x="1527490" y="4000709"/>
              <a:ext cx="641413" cy="337586"/>
            </a:xfrm>
            <a:custGeom>
              <a:avLst/>
              <a:gdLst/>
              <a:ahLst/>
              <a:cxnLst/>
              <a:rect l="l" t="t" r="r" b="b"/>
              <a:pathLst>
                <a:path w="6175" h="3250" extrusionOk="0">
                  <a:moveTo>
                    <a:pt x="3656" y="0"/>
                  </a:moveTo>
                  <a:cubicBezTo>
                    <a:pt x="3564" y="55"/>
                    <a:pt x="3478" y="123"/>
                    <a:pt x="3398" y="184"/>
                  </a:cubicBezTo>
                  <a:cubicBezTo>
                    <a:pt x="3312" y="252"/>
                    <a:pt x="3232" y="326"/>
                    <a:pt x="3152" y="393"/>
                  </a:cubicBezTo>
                  <a:cubicBezTo>
                    <a:pt x="3085" y="461"/>
                    <a:pt x="3017" y="522"/>
                    <a:pt x="2949" y="590"/>
                  </a:cubicBezTo>
                  <a:cubicBezTo>
                    <a:pt x="2827" y="602"/>
                    <a:pt x="2526" y="657"/>
                    <a:pt x="2335" y="872"/>
                  </a:cubicBezTo>
                  <a:cubicBezTo>
                    <a:pt x="2126" y="1106"/>
                    <a:pt x="2120" y="1456"/>
                    <a:pt x="2126" y="1548"/>
                  </a:cubicBezTo>
                  <a:cubicBezTo>
                    <a:pt x="1831" y="1524"/>
                    <a:pt x="1561" y="1493"/>
                    <a:pt x="1309" y="1456"/>
                  </a:cubicBezTo>
                  <a:cubicBezTo>
                    <a:pt x="1457" y="1431"/>
                    <a:pt x="1666" y="1382"/>
                    <a:pt x="1825" y="1235"/>
                  </a:cubicBezTo>
                  <a:cubicBezTo>
                    <a:pt x="2034" y="1038"/>
                    <a:pt x="2077" y="731"/>
                    <a:pt x="2089" y="608"/>
                  </a:cubicBezTo>
                  <a:cubicBezTo>
                    <a:pt x="2157" y="547"/>
                    <a:pt x="2218" y="485"/>
                    <a:pt x="2292" y="424"/>
                  </a:cubicBezTo>
                  <a:cubicBezTo>
                    <a:pt x="2366" y="356"/>
                    <a:pt x="2452" y="283"/>
                    <a:pt x="2532" y="221"/>
                  </a:cubicBezTo>
                  <a:cubicBezTo>
                    <a:pt x="2618" y="154"/>
                    <a:pt x="2704" y="92"/>
                    <a:pt x="2796" y="37"/>
                  </a:cubicBezTo>
                  <a:lnTo>
                    <a:pt x="2796" y="37"/>
                  </a:lnTo>
                  <a:cubicBezTo>
                    <a:pt x="2704" y="86"/>
                    <a:pt x="2612" y="141"/>
                    <a:pt x="2519" y="203"/>
                  </a:cubicBezTo>
                  <a:cubicBezTo>
                    <a:pt x="2433" y="258"/>
                    <a:pt x="2341" y="320"/>
                    <a:pt x="2261" y="387"/>
                  </a:cubicBezTo>
                  <a:cubicBezTo>
                    <a:pt x="2188" y="442"/>
                    <a:pt x="2114" y="504"/>
                    <a:pt x="2040" y="559"/>
                  </a:cubicBezTo>
                  <a:cubicBezTo>
                    <a:pt x="1917" y="565"/>
                    <a:pt x="1610" y="590"/>
                    <a:pt x="1401" y="786"/>
                  </a:cubicBezTo>
                  <a:cubicBezTo>
                    <a:pt x="1186" y="989"/>
                    <a:pt x="1143" y="1309"/>
                    <a:pt x="1137" y="1425"/>
                  </a:cubicBezTo>
                  <a:cubicBezTo>
                    <a:pt x="898" y="1382"/>
                    <a:pt x="689" y="1327"/>
                    <a:pt x="504" y="1272"/>
                  </a:cubicBezTo>
                  <a:cubicBezTo>
                    <a:pt x="633" y="1253"/>
                    <a:pt x="805" y="1204"/>
                    <a:pt x="934" y="1094"/>
                  </a:cubicBezTo>
                  <a:cubicBezTo>
                    <a:pt x="1131" y="922"/>
                    <a:pt x="1180" y="639"/>
                    <a:pt x="1192" y="535"/>
                  </a:cubicBezTo>
                  <a:cubicBezTo>
                    <a:pt x="1254" y="479"/>
                    <a:pt x="1315" y="424"/>
                    <a:pt x="1377" y="375"/>
                  </a:cubicBezTo>
                  <a:cubicBezTo>
                    <a:pt x="1450" y="313"/>
                    <a:pt x="1530" y="252"/>
                    <a:pt x="1604" y="197"/>
                  </a:cubicBezTo>
                  <a:cubicBezTo>
                    <a:pt x="1684" y="141"/>
                    <a:pt x="1764" y="86"/>
                    <a:pt x="1850" y="37"/>
                  </a:cubicBezTo>
                  <a:lnTo>
                    <a:pt x="1850" y="37"/>
                  </a:lnTo>
                  <a:cubicBezTo>
                    <a:pt x="1758" y="80"/>
                    <a:pt x="1678" y="129"/>
                    <a:pt x="1592" y="178"/>
                  </a:cubicBezTo>
                  <a:cubicBezTo>
                    <a:pt x="1512" y="227"/>
                    <a:pt x="1432" y="283"/>
                    <a:pt x="1352" y="338"/>
                  </a:cubicBezTo>
                  <a:cubicBezTo>
                    <a:pt x="1285" y="387"/>
                    <a:pt x="1217" y="436"/>
                    <a:pt x="1149" y="492"/>
                  </a:cubicBezTo>
                  <a:cubicBezTo>
                    <a:pt x="1039" y="492"/>
                    <a:pt x="756" y="504"/>
                    <a:pt x="566" y="676"/>
                  </a:cubicBezTo>
                  <a:cubicBezTo>
                    <a:pt x="388" y="836"/>
                    <a:pt x="326" y="1075"/>
                    <a:pt x="308" y="1198"/>
                  </a:cubicBezTo>
                  <a:cubicBezTo>
                    <a:pt x="216" y="1161"/>
                    <a:pt x="130" y="1124"/>
                    <a:pt x="56" y="1081"/>
                  </a:cubicBezTo>
                  <a:cubicBezTo>
                    <a:pt x="51" y="1080"/>
                    <a:pt x="46" y="1079"/>
                    <a:pt x="41" y="1079"/>
                  </a:cubicBezTo>
                  <a:cubicBezTo>
                    <a:pt x="28" y="1079"/>
                    <a:pt x="16" y="1085"/>
                    <a:pt x="7" y="1094"/>
                  </a:cubicBezTo>
                  <a:cubicBezTo>
                    <a:pt x="7" y="1100"/>
                    <a:pt x="1" y="1106"/>
                    <a:pt x="1" y="1112"/>
                  </a:cubicBezTo>
                  <a:cubicBezTo>
                    <a:pt x="1" y="1124"/>
                    <a:pt x="7" y="1143"/>
                    <a:pt x="19" y="1143"/>
                  </a:cubicBezTo>
                  <a:cubicBezTo>
                    <a:pt x="99" y="1186"/>
                    <a:pt x="179" y="1229"/>
                    <a:pt x="277" y="1266"/>
                  </a:cubicBezTo>
                  <a:cubicBezTo>
                    <a:pt x="240" y="1358"/>
                    <a:pt x="154" y="1640"/>
                    <a:pt x="259" y="1892"/>
                  </a:cubicBezTo>
                  <a:cubicBezTo>
                    <a:pt x="357" y="2132"/>
                    <a:pt x="597" y="2267"/>
                    <a:pt x="701" y="2316"/>
                  </a:cubicBezTo>
                  <a:cubicBezTo>
                    <a:pt x="738" y="2390"/>
                    <a:pt x="775" y="2470"/>
                    <a:pt x="812" y="2543"/>
                  </a:cubicBezTo>
                  <a:cubicBezTo>
                    <a:pt x="861" y="2629"/>
                    <a:pt x="910" y="2709"/>
                    <a:pt x="959" y="2795"/>
                  </a:cubicBezTo>
                  <a:cubicBezTo>
                    <a:pt x="1014" y="2875"/>
                    <a:pt x="1070" y="2955"/>
                    <a:pt x="1125" y="3029"/>
                  </a:cubicBezTo>
                  <a:cubicBezTo>
                    <a:pt x="1076" y="2949"/>
                    <a:pt x="1027" y="2869"/>
                    <a:pt x="977" y="2783"/>
                  </a:cubicBezTo>
                  <a:cubicBezTo>
                    <a:pt x="934" y="2697"/>
                    <a:pt x="891" y="2611"/>
                    <a:pt x="855" y="2525"/>
                  </a:cubicBezTo>
                  <a:cubicBezTo>
                    <a:pt x="818" y="2445"/>
                    <a:pt x="787" y="2371"/>
                    <a:pt x="756" y="2292"/>
                  </a:cubicBezTo>
                  <a:cubicBezTo>
                    <a:pt x="793" y="2193"/>
                    <a:pt x="873" y="1923"/>
                    <a:pt x="769" y="1677"/>
                  </a:cubicBezTo>
                  <a:cubicBezTo>
                    <a:pt x="707" y="1524"/>
                    <a:pt x="578" y="1407"/>
                    <a:pt x="468" y="1333"/>
                  </a:cubicBezTo>
                  <a:lnTo>
                    <a:pt x="468" y="1333"/>
                  </a:lnTo>
                  <a:cubicBezTo>
                    <a:pt x="664" y="1401"/>
                    <a:pt x="879" y="1450"/>
                    <a:pt x="1125" y="1499"/>
                  </a:cubicBezTo>
                  <a:cubicBezTo>
                    <a:pt x="1106" y="1585"/>
                    <a:pt x="1057" y="1929"/>
                    <a:pt x="1229" y="2193"/>
                  </a:cubicBezTo>
                  <a:cubicBezTo>
                    <a:pt x="1389" y="2433"/>
                    <a:pt x="1678" y="2531"/>
                    <a:pt x="1795" y="2562"/>
                  </a:cubicBezTo>
                  <a:cubicBezTo>
                    <a:pt x="1850" y="2642"/>
                    <a:pt x="1911" y="2715"/>
                    <a:pt x="1967" y="2783"/>
                  </a:cubicBezTo>
                  <a:cubicBezTo>
                    <a:pt x="2034" y="2869"/>
                    <a:pt x="2108" y="2949"/>
                    <a:pt x="2175" y="3029"/>
                  </a:cubicBezTo>
                  <a:cubicBezTo>
                    <a:pt x="2249" y="3109"/>
                    <a:pt x="2329" y="3182"/>
                    <a:pt x="2409" y="3250"/>
                  </a:cubicBezTo>
                  <a:cubicBezTo>
                    <a:pt x="2335" y="3176"/>
                    <a:pt x="2261" y="3096"/>
                    <a:pt x="2194" y="3010"/>
                  </a:cubicBezTo>
                  <a:cubicBezTo>
                    <a:pt x="2132" y="2931"/>
                    <a:pt x="2065" y="2845"/>
                    <a:pt x="2003" y="2758"/>
                  </a:cubicBezTo>
                  <a:cubicBezTo>
                    <a:pt x="1954" y="2679"/>
                    <a:pt x="1905" y="2605"/>
                    <a:pt x="1856" y="2531"/>
                  </a:cubicBezTo>
                  <a:cubicBezTo>
                    <a:pt x="1874" y="2408"/>
                    <a:pt x="1899" y="2101"/>
                    <a:pt x="1745" y="1855"/>
                  </a:cubicBezTo>
                  <a:cubicBezTo>
                    <a:pt x="1629" y="1683"/>
                    <a:pt x="1438" y="1585"/>
                    <a:pt x="1303" y="1530"/>
                  </a:cubicBezTo>
                  <a:lnTo>
                    <a:pt x="1303" y="1530"/>
                  </a:lnTo>
                  <a:cubicBezTo>
                    <a:pt x="1549" y="1567"/>
                    <a:pt x="1825" y="1597"/>
                    <a:pt x="2114" y="1622"/>
                  </a:cubicBezTo>
                  <a:cubicBezTo>
                    <a:pt x="2108" y="1733"/>
                    <a:pt x="2102" y="2052"/>
                    <a:pt x="2286" y="2285"/>
                  </a:cubicBezTo>
                  <a:cubicBezTo>
                    <a:pt x="2464" y="2513"/>
                    <a:pt x="2765" y="2586"/>
                    <a:pt x="2882" y="2605"/>
                  </a:cubicBezTo>
                  <a:cubicBezTo>
                    <a:pt x="2943" y="2679"/>
                    <a:pt x="3005" y="2746"/>
                    <a:pt x="3072" y="2814"/>
                  </a:cubicBezTo>
                  <a:cubicBezTo>
                    <a:pt x="3146" y="2888"/>
                    <a:pt x="3226" y="2961"/>
                    <a:pt x="3306" y="3035"/>
                  </a:cubicBezTo>
                  <a:cubicBezTo>
                    <a:pt x="3386" y="3109"/>
                    <a:pt x="3466" y="3176"/>
                    <a:pt x="3552" y="3238"/>
                  </a:cubicBezTo>
                  <a:cubicBezTo>
                    <a:pt x="3472" y="3170"/>
                    <a:pt x="3392" y="3096"/>
                    <a:pt x="3318" y="3017"/>
                  </a:cubicBezTo>
                  <a:cubicBezTo>
                    <a:pt x="3244" y="2943"/>
                    <a:pt x="3177" y="2863"/>
                    <a:pt x="3109" y="2777"/>
                  </a:cubicBezTo>
                  <a:cubicBezTo>
                    <a:pt x="3048" y="2709"/>
                    <a:pt x="2993" y="2636"/>
                    <a:pt x="2937" y="2568"/>
                  </a:cubicBezTo>
                  <a:cubicBezTo>
                    <a:pt x="2943" y="2445"/>
                    <a:pt x="2949" y="2132"/>
                    <a:pt x="2765" y="1905"/>
                  </a:cubicBezTo>
                  <a:cubicBezTo>
                    <a:pt x="2655" y="1763"/>
                    <a:pt x="2495" y="1683"/>
                    <a:pt x="2360" y="1634"/>
                  </a:cubicBezTo>
                  <a:lnTo>
                    <a:pt x="2360" y="1634"/>
                  </a:lnTo>
                  <a:cubicBezTo>
                    <a:pt x="2599" y="1653"/>
                    <a:pt x="2851" y="1659"/>
                    <a:pt x="3109" y="1659"/>
                  </a:cubicBezTo>
                  <a:cubicBezTo>
                    <a:pt x="3091" y="1659"/>
                    <a:pt x="3079" y="1665"/>
                    <a:pt x="3079" y="1665"/>
                  </a:cubicBezTo>
                  <a:cubicBezTo>
                    <a:pt x="3079" y="1665"/>
                    <a:pt x="3146" y="2046"/>
                    <a:pt x="3416" y="2224"/>
                  </a:cubicBezTo>
                  <a:cubicBezTo>
                    <a:pt x="3560" y="2322"/>
                    <a:pt x="3733" y="2347"/>
                    <a:pt x="3864" y="2347"/>
                  </a:cubicBezTo>
                  <a:cubicBezTo>
                    <a:pt x="3929" y="2347"/>
                    <a:pt x="3984" y="2341"/>
                    <a:pt x="4018" y="2335"/>
                  </a:cubicBezTo>
                  <a:cubicBezTo>
                    <a:pt x="4092" y="2378"/>
                    <a:pt x="4166" y="2421"/>
                    <a:pt x="4240" y="2457"/>
                  </a:cubicBezTo>
                  <a:cubicBezTo>
                    <a:pt x="4326" y="2507"/>
                    <a:pt x="4412" y="2550"/>
                    <a:pt x="4504" y="2586"/>
                  </a:cubicBezTo>
                  <a:cubicBezTo>
                    <a:pt x="4590" y="2629"/>
                    <a:pt x="4682" y="2660"/>
                    <a:pt x="4774" y="2691"/>
                  </a:cubicBezTo>
                  <a:cubicBezTo>
                    <a:pt x="4682" y="2654"/>
                    <a:pt x="4596" y="2611"/>
                    <a:pt x="4510" y="2568"/>
                  </a:cubicBezTo>
                  <a:cubicBezTo>
                    <a:pt x="4430" y="2525"/>
                    <a:pt x="4344" y="2476"/>
                    <a:pt x="4264" y="2421"/>
                  </a:cubicBezTo>
                  <a:cubicBezTo>
                    <a:pt x="4197" y="2378"/>
                    <a:pt x="4123" y="2335"/>
                    <a:pt x="4055" y="2285"/>
                  </a:cubicBezTo>
                  <a:cubicBezTo>
                    <a:pt x="4031" y="2181"/>
                    <a:pt x="3945" y="1911"/>
                    <a:pt x="3730" y="1763"/>
                  </a:cubicBezTo>
                  <a:cubicBezTo>
                    <a:pt x="3638" y="1702"/>
                    <a:pt x="3533" y="1671"/>
                    <a:pt x="3435" y="1659"/>
                  </a:cubicBezTo>
                  <a:cubicBezTo>
                    <a:pt x="3625" y="1653"/>
                    <a:pt x="3816" y="1647"/>
                    <a:pt x="4012" y="1640"/>
                  </a:cubicBezTo>
                  <a:cubicBezTo>
                    <a:pt x="4109" y="1719"/>
                    <a:pt x="4348" y="1899"/>
                    <a:pt x="4631" y="1899"/>
                  </a:cubicBezTo>
                  <a:cubicBezTo>
                    <a:pt x="4636" y="1899"/>
                    <a:pt x="4640" y="1899"/>
                    <a:pt x="4645" y="1898"/>
                  </a:cubicBezTo>
                  <a:cubicBezTo>
                    <a:pt x="4934" y="1892"/>
                    <a:pt x="5173" y="1696"/>
                    <a:pt x="5266" y="1610"/>
                  </a:cubicBezTo>
                  <a:cubicBezTo>
                    <a:pt x="5358" y="1604"/>
                    <a:pt x="5450" y="1591"/>
                    <a:pt x="5542" y="1579"/>
                  </a:cubicBezTo>
                  <a:cubicBezTo>
                    <a:pt x="5653" y="1567"/>
                    <a:pt x="5757" y="1548"/>
                    <a:pt x="5862" y="1530"/>
                  </a:cubicBezTo>
                  <a:cubicBezTo>
                    <a:pt x="5966" y="1511"/>
                    <a:pt x="6077" y="1481"/>
                    <a:pt x="6175" y="1450"/>
                  </a:cubicBezTo>
                  <a:lnTo>
                    <a:pt x="6175" y="1450"/>
                  </a:lnTo>
                  <a:cubicBezTo>
                    <a:pt x="6070" y="1474"/>
                    <a:pt x="5966" y="1493"/>
                    <a:pt x="5862" y="1505"/>
                  </a:cubicBezTo>
                  <a:cubicBezTo>
                    <a:pt x="5751" y="1518"/>
                    <a:pt x="5647" y="1530"/>
                    <a:pt x="5536" y="1530"/>
                  </a:cubicBezTo>
                  <a:cubicBezTo>
                    <a:pt x="5450" y="1536"/>
                    <a:pt x="5358" y="1542"/>
                    <a:pt x="5266" y="1542"/>
                  </a:cubicBezTo>
                  <a:cubicBezTo>
                    <a:pt x="5175" y="1463"/>
                    <a:pt x="4930" y="1278"/>
                    <a:pt x="4647" y="1278"/>
                  </a:cubicBezTo>
                  <a:cubicBezTo>
                    <a:pt x="4642" y="1278"/>
                    <a:pt x="4637" y="1278"/>
                    <a:pt x="4633" y="1278"/>
                  </a:cubicBezTo>
                  <a:cubicBezTo>
                    <a:pt x="4344" y="1284"/>
                    <a:pt x="4098" y="1481"/>
                    <a:pt x="4012" y="1567"/>
                  </a:cubicBezTo>
                  <a:cubicBezTo>
                    <a:pt x="3816" y="1573"/>
                    <a:pt x="3625" y="1579"/>
                    <a:pt x="3435" y="1585"/>
                  </a:cubicBezTo>
                  <a:cubicBezTo>
                    <a:pt x="3539" y="1554"/>
                    <a:pt x="3650" y="1505"/>
                    <a:pt x="3742" y="1419"/>
                  </a:cubicBezTo>
                  <a:cubicBezTo>
                    <a:pt x="3932" y="1241"/>
                    <a:pt x="3975" y="965"/>
                    <a:pt x="3988" y="854"/>
                  </a:cubicBezTo>
                  <a:cubicBezTo>
                    <a:pt x="4043" y="799"/>
                    <a:pt x="4104" y="743"/>
                    <a:pt x="4166" y="688"/>
                  </a:cubicBezTo>
                  <a:cubicBezTo>
                    <a:pt x="4240" y="627"/>
                    <a:pt x="4313" y="565"/>
                    <a:pt x="4393" y="504"/>
                  </a:cubicBezTo>
                  <a:cubicBezTo>
                    <a:pt x="4467" y="449"/>
                    <a:pt x="4547" y="393"/>
                    <a:pt x="4627" y="338"/>
                  </a:cubicBezTo>
                  <a:lnTo>
                    <a:pt x="4627" y="338"/>
                  </a:lnTo>
                  <a:cubicBezTo>
                    <a:pt x="4541" y="387"/>
                    <a:pt x="4461" y="436"/>
                    <a:pt x="4381" y="485"/>
                  </a:cubicBezTo>
                  <a:cubicBezTo>
                    <a:pt x="4295" y="541"/>
                    <a:pt x="4215" y="596"/>
                    <a:pt x="4141" y="657"/>
                  </a:cubicBezTo>
                  <a:cubicBezTo>
                    <a:pt x="4074" y="707"/>
                    <a:pt x="4006" y="756"/>
                    <a:pt x="3945" y="811"/>
                  </a:cubicBezTo>
                  <a:cubicBezTo>
                    <a:pt x="3834" y="811"/>
                    <a:pt x="3552" y="836"/>
                    <a:pt x="3361" y="1014"/>
                  </a:cubicBezTo>
                  <a:cubicBezTo>
                    <a:pt x="3171" y="1192"/>
                    <a:pt x="3128" y="1481"/>
                    <a:pt x="3122" y="1585"/>
                  </a:cubicBezTo>
                  <a:cubicBezTo>
                    <a:pt x="2808" y="1585"/>
                    <a:pt x="2513" y="1573"/>
                    <a:pt x="2237" y="1554"/>
                  </a:cubicBezTo>
                  <a:cubicBezTo>
                    <a:pt x="2378" y="1530"/>
                    <a:pt x="2630" y="1462"/>
                    <a:pt x="2790" y="1278"/>
                  </a:cubicBezTo>
                  <a:cubicBezTo>
                    <a:pt x="2986" y="1063"/>
                    <a:pt x="3005" y="750"/>
                    <a:pt x="3005" y="633"/>
                  </a:cubicBezTo>
                  <a:cubicBezTo>
                    <a:pt x="3060" y="565"/>
                    <a:pt x="3122" y="498"/>
                    <a:pt x="3183" y="430"/>
                  </a:cubicBezTo>
                  <a:cubicBezTo>
                    <a:pt x="3257" y="350"/>
                    <a:pt x="3337" y="277"/>
                    <a:pt x="3410" y="203"/>
                  </a:cubicBezTo>
                  <a:cubicBezTo>
                    <a:pt x="3490" y="135"/>
                    <a:pt x="3570" y="61"/>
                    <a:pt x="3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2"/>
            <p:cNvSpPr/>
            <p:nvPr/>
          </p:nvSpPr>
          <p:spPr>
            <a:xfrm>
              <a:off x="3676974" y="3719833"/>
              <a:ext cx="419333" cy="752556"/>
            </a:xfrm>
            <a:custGeom>
              <a:avLst/>
              <a:gdLst/>
              <a:ahLst/>
              <a:cxnLst/>
              <a:rect l="l" t="t" r="r" b="b"/>
              <a:pathLst>
                <a:path w="4037" h="7245" extrusionOk="0">
                  <a:moveTo>
                    <a:pt x="2003" y="1"/>
                  </a:moveTo>
                  <a:cubicBezTo>
                    <a:pt x="1985" y="1"/>
                    <a:pt x="1972" y="13"/>
                    <a:pt x="1972" y="25"/>
                  </a:cubicBezTo>
                  <a:cubicBezTo>
                    <a:pt x="1936" y="124"/>
                    <a:pt x="1905" y="228"/>
                    <a:pt x="1880" y="345"/>
                  </a:cubicBezTo>
                  <a:cubicBezTo>
                    <a:pt x="1836" y="338"/>
                    <a:pt x="1754" y="326"/>
                    <a:pt x="1654" y="326"/>
                  </a:cubicBezTo>
                  <a:cubicBezTo>
                    <a:pt x="1503" y="326"/>
                    <a:pt x="1312" y="352"/>
                    <a:pt x="1149" y="456"/>
                  </a:cubicBezTo>
                  <a:cubicBezTo>
                    <a:pt x="891" y="615"/>
                    <a:pt x="781" y="929"/>
                    <a:pt x="744" y="1051"/>
                  </a:cubicBezTo>
                  <a:cubicBezTo>
                    <a:pt x="664" y="1113"/>
                    <a:pt x="584" y="1168"/>
                    <a:pt x="504" y="1230"/>
                  </a:cubicBezTo>
                  <a:cubicBezTo>
                    <a:pt x="418" y="1303"/>
                    <a:pt x="326" y="1377"/>
                    <a:pt x="246" y="1451"/>
                  </a:cubicBezTo>
                  <a:cubicBezTo>
                    <a:pt x="160" y="1531"/>
                    <a:pt x="80" y="1610"/>
                    <a:pt x="0" y="1690"/>
                  </a:cubicBezTo>
                  <a:cubicBezTo>
                    <a:pt x="86" y="1617"/>
                    <a:pt x="172" y="1543"/>
                    <a:pt x="258" y="1469"/>
                  </a:cubicBezTo>
                  <a:cubicBezTo>
                    <a:pt x="351" y="1402"/>
                    <a:pt x="443" y="1334"/>
                    <a:pt x="535" y="1273"/>
                  </a:cubicBezTo>
                  <a:cubicBezTo>
                    <a:pt x="615" y="1217"/>
                    <a:pt x="701" y="1168"/>
                    <a:pt x="781" y="1113"/>
                  </a:cubicBezTo>
                  <a:cubicBezTo>
                    <a:pt x="830" y="1122"/>
                    <a:pt x="911" y="1133"/>
                    <a:pt x="1005" y="1133"/>
                  </a:cubicBezTo>
                  <a:cubicBezTo>
                    <a:pt x="1155" y="1133"/>
                    <a:pt x="1341" y="1106"/>
                    <a:pt x="1499" y="1008"/>
                  </a:cubicBezTo>
                  <a:cubicBezTo>
                    <a:pt x="1671" y="898"/>
                    <a:pt x="1776" y="726"/>
                    <a:pt x="1837" y="585"/>
                  </a:cubicBezTo>
                  <a:lnTo>
                    <a:pt x="1837" y="585"/>
                  </a:lnTo>
                  <a:cubicBezTo>
                    <a:pt x="1807" y="824"/>
                    <a:pt x="1788" y="1088"/>
                    <a:pt x="1782" y="1377"/>
                  </a:cubicBezTo>
                  <a:cubicBezTo>
                    <a:pt x="1678" y="1377"/>
                    <a:pt x="1266" y="1389"/>
                    <a:pt x="996" y="1641"/>
                  </a:cubicBezTo>
                  <a:cubicBezTo>
                    <a:pt x="750" y="1875"/>
                    <a:pt x="695" y="2231"/>
                    <a:pt x="682" y="2378"/>
                  </a:cubicBezTo>
                  <a:cubicBezTo>
                    <a:pt x="602" y="2458"/>
                    <a:pt x="529" y="2538"/>
                    <a:pt x="455" y="2618"/>
                  </a:cubicBezTo>
                  <a:cubicBezTo>
                    <a:pt x="375" y="2716"/>
                    <a:pt x="295" y="2815"/>
                    <a:pt x="215" y="2913"/>
                  </a:cubicBezTo>
                  <a:cubicBezTo>
                    <a:pt x="142" y="3011"/>
                    <a:pt x="68" y="3116"/>
                    <a:pt x="0" y="3226"/>
                  </a:cubicBezTo>
                  <a:cubicBezTo>
                    <a:pt x="80" y="3122"/>
                    <a:pt x="154" y="3024"/>
                    <a:pt x="240" y="2931"/>
                  </a:cubicBezTo>
                  <a:cubicBezTo>
                    <a:pt x="326" y="2839"/>
                    <a:pt x="412" y="2747"/>
                    <a:pt x="498" y="2655"/>
                  </a:cubicBezTo>
                  <a:cubicBezTo>
                    <a:pt x="578" y="2581"/>
                    <a:pt x="652" y="2507"/>
                    <a:pt x="732" y="2434"/>
                  </a:cubicBezTo>
                  <a:cubicBezTo>
                    <a:pt x="873" y="2434"/>
                    <a:pt x="1241" y="2403"/>
                    <a:pt x="1493" y="2170"/>
                  </a:cubicBezTo>
                  <a:cubicBezTo>
                    <a:pt x="1671" y="2004"/>
                    <a:pt x="1751" y="1764"/>
                    <a:pt x="1782" y="1592"/>
                  </a:cubicBezTo>
                  <a:cubicBezTo>
                    <a:pt x="1788" y="1887"/>
                    <a:pt x="1807" y="2213"/>
                    <a:pt x="1843" y="2557"/>
                  </a:cubicBezTo>
                  <a:cubicBezTo>
                    <a:pt x="1708" y="2569"/>
                    <a:pt x="1334" y="2630"/>
                    <a:pt x="1100" y="2888"/>
                  </a:cubicBezTo>
                  <a:cubicBezTo>
                    <a:pt x="879" y="3140"/>
                    <a:pt x="854" y="3503"/>
                    <a:pt x="854" y="3644"/>
                  </a:cubicBezTo>
                  <a:cubicBezTo>
                    <a:pt x="787" y="3730"/>
                    <a:pt x="719" y="3822"/>
                    <a:pt x="652" y="3908"/>
                  </a:cubicBezTo>
                  <a:cubicBezTo>
                    <a:pt x="578" y="4013"/>
                    <a:pt x="510" y="4117"/>
                    <a:pt x="443" y="4222"/>
                  </a:cubicBezTo>
                  <a:cubicBezTo>
                    <a:pt x="375" y="4326"/>
                    <a:pt x="314" y="4437"/>
                    <a:pt x="252" y="4553"/>
                  </a:cubicBezTo>
                  <a:cubicBezTo>
                    <a:pt x="320" y="4443"/>
                    <a:pt x="387" y="4338"/>
                    <a:pt x="461" y="4240"/>
                  </a:cubicBezTo>
                  <a:cubicBezTo>
                    <a:pt x="541" y="4135"/>
                    <a:pt x="615" y="4037"/>
                    <a:pt x="695" y="3945"/>
                  </a:cubicBezTo>
                  <a:cubicBezTo>
                    <a:pt x="768" y="3865"/>
                    <a:pt x="836" y="3785"/>
                    <a:pt x="910" y="3705"/>
                  </a:cubicBezTo>
                  <a:cubicBezTo>
                    <a:pt x="1051" y="3687"/>
                    <a:pt x="1413" y="3626"/>
                    <a:pt x="1641" y="3374"/>
                  </a:cubicBezTo>
                  <a:cubicBezTo>
                    <a:pt x="1788" y="3214"/>
                    <a:pt x="1850" y="3011"/>
                    <a:pt x="1874" y="2845"/>
                  </a:cubicBezTo>
                  <a:cubicBezTo>
                    <a:pt x="1905" y="3122"/>
                    <a:pt x="1948" y="3417"/>
                    <a:pt x="2003" y="3724"/>
                  </a:cubicBezTo>
                  <a:cubicBezTo>
                    <a:pt x="1991" y="3699"/>
                    <a:pt x="1991" y="3687"/>
                    <a:pt x="1991" y="3687"/>
                  </a:cubicBezTo>
                  <a:cubicBezTo>
                    <a:pt x="1991" y="3687"/>
                    <a:pt x="1561" y="3841"/>
                    <a:pt x="1401" y="4191"/>
                  </a:cubicBezTo>
                  <a:cubicBezTo>
                    <a:pt x="1278" y="4473"/>
                    <a:pt x="1358" y="4793"/>
                    <a:pt x="1395" y="4916"/>
                  </a:cubicBezTo>
                  <a:cubicBezTo>
                    <a:pt x="1364" y="5008"/>
                    <a:pt x="1327" y="5100"/>
                    <a:pt x="1297" y="5198"/>
                  </a:cubicBezTo>
                  <a:cubicBezTo>
                    <a:pt x="1260" y="5309"/>
                    <a:pt x="1229" y="5413"/>
                    <a:pt x="1205" y="5524"/>
                  </a:cubicBezTo>
                  <a:cubicBezTo>
                    <a:pt x="1174" y="5635"/>
                    <a:pt x="1149" y="5751"/>
                    <a:pt x="1131" y="5862"/>
                  </a:cubicBezTo>
                  <a:cubicBezTo>
                    <a:pt x="1162" y="5751"/>
                    <a:pt x="1192" y="5641"/>
                    <a:pt x="1229" y="5536"/>
                  </a:cubicBezTo>
                  <a:cubicBezTo>
                    <a:pt x="1266" y="5426"/>
                    <a:pt x="1303" y="5321"/>
                    <a:pt x="1346" y="5217"/>
                  </a:cubicBezTo>
                  <a:cubicBezTo>
                    <a:pt x="1383" y="5125"/>
                    <a:pt x="1426" y="5039"/>
                    <a:pt x="1463" y="4946"/>
                  </a:cubicBezTo>
                  <a:cubicBezTo>
                    <a:pt x="1579" y="4897"/>
                    <a:pt x="1874" y="4744"/>
                    <a:pt x="2003" y="4461"/>
                  </a:cubicBezTo>
                  <a:cubicBezTo>
                    <a:pt x="2052" y="4338"/>
                    <a:pt x="2071" y="4209"/>
                    <a:pt x="2071" y="4092"/>
                  </a:cubicBezTo>
                  <a:cubicBezTo>
                    <a:pt x="2108" y="4314"/>
                    <a:pt x="2157" y="4535"/>
                    <a:pt x="2206" y="4768"/>
                  </a:cubicBezTo>
                  <a:cubicBezTo>
                    <a:pt x="2132" y="4891"/>
                    <a:pt x="1966" y="5217"/>
                    <a:pt x="2034" y="5549"/>
                  </a:cubicBezTo>
                  <a:cubicBezTo>
                    <a:pt x="2102" y="5886"/>
                    <a:pt x="2378" y="6126"/>
                    <a:pt x="2495" y="6212"/>
                  </a:cubicBezTo>
                  <a:cubicBezTo>
                    <a:pt x="2519" y="6316"/>
                    <a:pt x="2550" y="6427"/>
                    <a:pt x="2581" y="6531"/>
                  </a:cubicBezTo>
                  <a:cubicBezTo>
                    <a:pt x="2618" y="6654"/>
                    <a:pt x="2661" y="6777"/>
                    <a:pt x="2710" y="6894"/>
                  </a:cubicBezTo>
                  <a:cubicBezTo>
                    <a:pt x="2753" y="7011"/>
                    <a:pt x="2802" y="7127"/>
                    <a:pt x="2863" y="7244"/>
                  </a:cubicBezTo>
                  <a:cubicBezTo>
                    <a:pt x="2814" y="7127"/>
                    <a:pt x="2771" y="7005"/>
                    <a:pt x="2734" y="6882"/>
                  </a:cubicBezTo>
                  <a:cubicBezTo>
                    <a:pt x="2697" y="6765"/>
                    <a:pt x="2667" y="6642"/>
                    <a:pt x="2636" y="6519"/>
                  </a:cubicBezTo>
                  <a:cubicBezTo>
                    <a:pt x="2618" y="6409"/>
                    <a:pt x="2593" y="6304"/>
                    <a:pt x="2575" y="6200"/>
                  </a:cubicBezTo>
                  <a:cubicBezTo>
                    <a:pt x="2648" y="6077"/>
                    <a:pt x="2814" y="5745"/>
                    <a:pt x="2747" y="5407"/>
                  </a:cubicBezTo>
                  <a:cubicBezTo>
                    <a:pt x="2685" y="5075"/>
                    <a:pt x="2403" y="4836"/>
                    <a:pt x="2292" y="4750"/>
                  </a:cubicBezTo>
                  <a:cubicBezTo>
                    <a:pt x="2237" y="4523"/>
                    <a:pt x="2194" y="4301"/>
                    <a:pt x="2157" y="4080"/>
                  </a:cubicBezTo>
                  <a:lnTo>
                    <a:pt x="2157" y="4080"/>
                  </a:lnTo>
                  <a:cubicBezTo>
                    <a:pt x="2206" y="4197"/>
                    <a:pt x="2286" y="4320"/>
                    <a:pt x="2403" y="4406"/>
                  </a:cubicBezTo>
                  <a:cubicBezTo>
                    <a:pt x="2604" y="4557"/>
                    <a:pt x="2868" y="4580"/>
                    <a:pt x="3024" y="4580"/>
                  </a:cubicBezTo>
                  <a:cubicBezTo>
                    <a:pt x="3058" y="4580"/>
                    <a:pt x="3087" y="4579"/>
                    <a:pt x="3109" y="4578"/>
                  </a:cubicBezTo>
                  <a:cubicBezTo>
                    <a:pt x="3189" y="4633"/>
                    <a:pt x="3269" y="4695"/>
                    <a:pt x="3343" y="4750"/>
                  </a:cubicBezTo>
                  <a:cubicBezTo>
                    <a:pt x="3429" y="4824"/>
                    <a:pt x="3515" y="4897"/>
                    <a:pt x="3601" y="4977"/>
                  </a:cubicBezTo>
                  <a:cubicBezTo>
                    <a:pt x="3687" y="5051"/>
                    <a:pt x="3766" y="5131"/>
                    <a:pt x="3840" y="5217"/>
                  </a:cubicBezTo>
                  <a:cubicBezTo>
                    <a:pt x="3773" y="5125"/>
                    <a:pt x="3699" y="5039"/>
                    <a:pt x="3619" y="4959"/>
                  </a:cubicBezTo>
                  <a:cubicBezTo>
                    <a:pt x="3539" y="4873"/>
                    <a:pt x="3459" y="4793"/>
                    <a:pt x="3373" y="4713"/>
                  </a:cubicBezTo>
                  <a:cubicBezTo>
                    <a:pt x="3306" y="4645"/>
                    <a:pt x="3226" y="4578"/>
                    <a:pt x="3152" y="4516"/>
                  </a:cubicBezTo>
                  <a:cubicBezTo>
                    <a:pt x="3127" y="4387"/>
                    <a:pt x="3048" y="4068"/>
                    <a:pt x="2802" y="3884"/>
                  </a:cubicBezTo>
                  <a:cubicBezTo>
                    <a:pt x="2601" y="3732"/>
                    <a:pt x="2346" y="3709"/>
                    <a:pt x="2188" y="3709"/>
                  </a:cubicBezTo>
                  <a:cubicBezTo>
                    <a:pt x="2148" y="3709"/>
                    <a:pt x="2114" y="3710"/>
                    <a:pt x="2089" y="3712"/>
                  </a:cubicBezTo>
                  <a:cubicBezTo>
                    <a:pt x="2028" y="3355"/>
                    <a:pt x="1979" y="3011"/>
                    <a:pt x="1948" y="2686"/>
                  </a:cubicBezTo>
                  <a:lnTo>
                    <a:pt x="1948" y="2686"/>
                  </a:lnTo>
                  <a:cubicBezTo>
                    <a:pt x="2003" y="2845"/>
                    <a:pt x="2132" y="3122"/>
                    <a:pt x="2378" y="3275"/>
                  </a:cubicBezTo>
                  <a:cubicBezTo>
                    <a:pt x="2549" y="3381"/>
                    <a:pt x="2747" y="3409"/>
                    <a:pt x="2909" y="3409"/>
                  </a:cubicBezTo>
                  <a:cubicBezTo>
                    <a:pt x="3019" y="3409"/>
                    <a:pt x="3113" y="3396"/>
                    <a:pt x="3170" y="3386"/>
                  </a:cubicBezTo>
                  <a:cubicBezTo>
                    <a:pt x="3263" y="3441"/>
                    <a:pt x="3355" y="3503"/>
                    <a:pt x="3441" y="3558"/>
                  </a:cubicBezTo>
                  <a:cubicBezTo>
                    <a:pt x="3545" y="3626"/>
                    <a:pt x="3650" y="3699"/>
                    <a:pt x="3748" y="3773"/>
                  </a:cubicBezTo>
                  <a:cubicBezTo>
                    <a:pt x="3852" y="3853"/>
                    <a:pt x="3945" y="3933"/>
                    <a:pt x="4037" y="4019"/>
                  </a:cubicBezTo>
                  <a:cubicBezTo>
                    <a:pt x="3951" y="3927"/>
                    <a:pt x="3865" y="3841"/>
                    <a:pt x="3766" y="3755"/>
                  </a:cubicBezTo>
                  <a:cubicBezTo>
                    <a:pt x="3674" y="3669"/>
                    <a:pt x="3576" y="3589"/>
                    <a:pt x="3478" y="3515"/>
                  </a:cubicBezTo>
                  <a:cubicBezTo>
                    <a:pt x="3392" y="3447"/>
                    <a:pt x="3300" y="3380"/>
                    <a:pt x="3213" y="3318"/>
                  </a:cubicBezTo>
                  <a:cubicBezTo>
                    <a:pt x="3170" y="3177"/>
                    <a:pt x="3048" y="2839"/>
                    <a:pt x="2759" y="2661"/>
                  </a:cubicBezTo>
                  <a:cubicBezTo>
                    <a:pt x="2585" y="2552"/>
                    <a:pt x="2381" y="2524"/>
                    <a:pt x="2217" y="2524"/>
                  </a:cubicBezTo>
                  <a:cubicBezTo>
                    <a:pt x="2086" y="2524"/>
                    <a:pt x="1979" y="2542"/>
                    <a:pt x="1936" y="2550"/>
                  </a:cubicBezTo>
                  <a:cubicBezTo>
                    <a:pt x="1899" y="2206"/>
                    <a:pt x="1880" y="1887"/>
                    <a:pt x="1874" y="1586"/>
                  </a:cubicBezTo>
                  <a:lnTo>
                    <a:pt x="1874" y="1586"/>
                  </a:lnTo>
                  <a:cubicBezTo>
                    <a:pt x="1929" y="1752"/>
                    <a:pt x="2034" y="1985"/>
                    <a:pt x="2231" y="2139"/>
                  </a:cubicBezTo>
                  <a:cubicBezTo>
                    <a:pt x="2447" y="2297"/>
                    <a:pt x="2719" y="2328"/>
                    <a:pt x="2893" y="2328"/>
                  </a:cubicBezTo>
                  <a:cubicBezTo>
                    <a:pt x="2941" y="2328"/>
                    <a:pt x="2981" y="2326"/>
                    <a:pt x="3011" y="2323"/>
                  </a:cubicBezTo>
                  <a:cubicBezTo>
                    <a:pt x="3097" y="2385"/>
                    <a:pt x="3183" y="2452"/>
                    <a:pt x="3269" y="2520"/>
                  </a:cubicBezTo>
                  <a:cubicBezTo>
                    <a:pt x="3367" y="2593"/>
                    <a:pt x="3465" y="2679"/>
                    <a:pt x="3558" y="2759"/>
                  </a:cubicBezTo>
                  <a:cubicBezTo>
                    <a:pt x="3650" y="2845"/>
                    <a:pt x="3736" y="2938"/>
                    <a:pt x="3822" y="3030"/>
                  </a:cubicBezTo>
                  <a:cubicBezTo>
                    <a:pt x="3742" y="2931"/>
                    <a:pt x="3662" y="2833"/>
                    <a:pt x="3576" y="2741"/>
                  </a:cubicBezTo>
                  <a:cubicBezTo>
                    <a:pt x="3490" y="2649"/>
                    <a:pt x="3398" y="2563"/>
                    <a:pt x="3306" y="2477"/>
                  </a:cubicBezTo>
                  <a:cubicBezTo>
                    <a:pt x="3226" y="2403"/>
                    <a:pt x="3146" y="2329"/>
                    <a:pt x="3060" y="2256"/>
                  </a:cubicBezTo>
                  <a:cubicBezTo>
                    <a:pt x="3029" y="2114"/>
                    <a:pt x="2937" y="1764"/>
                    <a:pt x="2667" y="1561"/>
                  </a:cubicBezTo>
                  <a:cubicBezTo>
                    <a:pt x="2455" y="1402"/>
                    <a:pt x="2180" y="1371"/>
                    <a:pt x="2004" y="1371"/>
                  </a:cubicBezTo>
                  <a:cubicBezTo>
                    <a:pt x="1949" y="1371"/>
                    <a:pt x="1905" y="1374"/>
                    <a:pt x="1874" y="1377"/>
                  </a:cubicBezTo>
                  <a:cubicBezTo>
                    <a:pt x="1880" y="1094"/>
                    <a:pt x="1893" y="843"/>
                    <a:pt x="1929" y="615"/>
                  </a:cubicBezTo>
                  <a:cubicBezTo>
                    <a:pt x="1972" y="763"/>
                    <a:pt x="2059" y="947"/>
                    <a:pt x="2218" y="1076"/>
                  </a:cubicBezTo>
                  <a:cubicBezTo>
                    <a:pt x="2427" y="1242"/>
                    <a:pt x="2709" y="1268"/>
                    <a:pt x="2860" y="1268"/>
                  </a:cubicBezTo>
                  <a:cubicBezTo>
                    <a:pt x="2883" y="1268"/>
                    <a:pt x="2903" y="1267"/>
                    <a:pt x="2919" y="1266"/>
                  </a:cubicBezTo>
                  <a:cubicBezTo>
                    <a:pt x="2998" y="1322"/>
                    <a:pt x="3072" y="1383"/>
                    <a:pt x="3146" y="1451"/>
                  </a:cubicBezTo>
                  <a:cubicBezTo>
                    <a:pt x="3232" y="1524"/>
                    <a:pt x="3318" y="1598"/>
                    <a:pt x="3398" y="1678"/>
                  </a:cubicBezTo>
                  <a:cubicBezTo>
                    <a:pt x="3478" y="1758"/>
                    <a:pt x="3558" y="1838"/>
                    <a:pt x="3625" y="1924"/>
                  </a:cubicBezTo>
                  <a:cubicBezTo>
                    <a:pt x="3558" y="1832"/>
                    <a:pt x="3490" y="1746"/>
                    <a:pt x="3410" y="1660"/>
                  </a:cubicBezTo>
                  <a:cubicBezTo>
                    <a:pt x="3336" y="1574"/>
                    <a:pt x="3256" y="1488"/>
                    <a:pt x="3177" y="1408"/>
                  </a:cubicBezTo>
                  <a:cubicBezTo>
                    <a:pt x="3109" y="1340"/>
                    <a:pt x="3035" y="1273"/>
                    <a:pt x="2962" y="1205"/>
                  </a:cubicBezTo>
                  <a:cubicBezTo>
                    <a:pt x="2937" y="1076"/>
                    <a:pt x="2863" y="757"/>
                    <a:pt x="2624" y="566"/>
                  </a:cubicBezTo>
                  <a:cubicBezTo>
                    <a:pt x="2430" y="405"/>
                    <a:pt x="2171" y="375"/>
                    <a:pt x="2014" y="375"/>
                  </a:cubicBezTo>
                  <a:cubicBezTo>
                    <a:pt x="1997" y="375"/>
                    <a:pt x="1981" y="375"/>
                    <a:pt x="1966" y="376"/>
                  </a:cubicBezTo>
                  <a:cubicBezTo>
                    <a:pt x="1991" y="259"/>
                    <a:pt x="2016" y="148"/>
                    <a:pt x="2052" y="56"/>
                  </a:cubicBezTo>
                  <a:cubicBezTo>
                    <a:pt x="2059" y="32"/>
                    <a:pt x="2046" y="7"/>
                    <a:pt x="20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2"/>
            <p:cNvSpPr/>
            <p:nvPr/>
          </p:nvSpPr>
          <p:spPr>
            <a:xfrm>
              <a:off x="2470886" y="3987309"/>
              <a:ext cx="354205" cy="305697"/>
            </a:xfrm>
            <a:custGeom>
              <a:avLst/>
              <a:gdLst/>
              <a:ahLst/>
              <a:cxnLst/>
              <a:rect l="l" t="t" r="r" b="b"/>
              <a:pathLst>
                <a:path w="3410" h="2943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2071" y="25"/>
                    <a:pt x="2132" y="43"/>
                    <a:pt x="2187" y="74"/>
                  </a:cubicBezTo>
                  <a:cubicBezTo>
                    <a:pt x="2249" y="98"/>
                    <a:pt x="2304" y="123"/>
                    <a:pt x="2365" y="154"/>
                  </a:cubicBezTo>
                  <a:cubicBezTo>
                    <a:pt x="2415" y="178"/>
                    <a:pt x="2464" y="209"/>
                    <a:pt x="2507" y="233"/>
                  </a:cubicBezTo>
                  <a:cubicBezTo>
                    <a:pt x="2531" y="301"/>
                    <a:pt x="2605" y="479"/>
                    <a:pt x="2759" y="565"/>
                  </a:cubicBezTo>
                  <a:cubicBezTo>
                    <a:pt x="2838" y="610"/>
                    <a:pt x="2929" y="622"/>
                    <a:pt x="3007" y="622"/>
                  </a:cubicBezTo>
                  <a:cubicBezTo>
                    <a:pt x="3025" y="622"/>
                    <a:pt x="3043" y="622"/>
                    <a:pt x="3060" y="621"/>
                  </a:cubicBezTo>
                  <a:lnTo>
                    <a:pt x="3060" y="621"/>
                  </a:lnTo>
                  <a:cubicBezTo>
                    <a:pt x="2937" y="670"/>
                    <a:pt x="2795" y="731"/>
                    <a:pt x="2648" y="811"/>
                  </a:cubicBezTo>
                  <a:cubicBezTo>
                    <a:pt x="2623" y="756"/>
                    <a:pt x="2501" y="553"/>
                    <a:pt x="2304" y="485"/>
                  </a:cubicBezTo>
                  <a:cubicBezTo>
                    <a:pt x="2250" y="468"/>
                    <a:pt x="2196" y="461"/>
                    <a:pt x="2144" y="461"/>
                  </a:cubicBezTo>
                  <a:cubicBezTo>
                    <a:pt x="2016" y="461"/>
                    <a:pt x="1902" y="502"/>
                    <a:pt x="1849" y="528"/>
                  </a:cubicBezTo>
                  <a:cubicBezTo>
                    <a:pt x="1788" y="510"/>
                    <a:pt x="1726" y="498"/>
                    <a:pt x="1665" y="479"/>
                  </a:cubicBezTo>
                  <a:cubicBezTo>
                    <a:pt x="1591" y="467"/>
                    <a:pt x="1524" y="455"/>
                    <a:pt x="1450" y="442"/>
                  </a:cubicBezTo>
                  <a:cubicBezTo>
                    <a:pt x="1382" y="430"/>
                    <a:pt x="1309" y="424"/>
                    <a:pt x="1235" y="418"/>
                  </a:cubicBezTo>
                  <a:lnTo>
                    <a:pt x="1235" y="418"/>
                  </a:lnTo>
                  <a:cubicBezTo>
                    <a:pt x="1309" y="430"/>
                    <a:pt x="1376" y="442"/>
                    <a:pt x="1450" y="455"/>
                  </a:cubicBezTo>
                  <a:cubicBezTo>
                    <a:pt x="1518" y="473"/>
                    <a:pt x="1585" y="492"/>
                    <a:pt x="1659" y="516"/>
                  </a:cubicBezTo>
                  <a:cubicBezTo>
                    <a:pt x="1714" y="528"/>
                    <a:pt x="1776" y="553"/>
                    <a:pt x="1831" y="571"/>
                  </a:cubicBezTo>
                  <a:cubicBezTo>
                    <a:pt x="1868" y="639"/>
                    <a:pt x="1985" y="817"/>
                    <a:pt x="2169" y="879"/>
                  </a:cubicBezTo>
                  <a:cubicBezTo>
                    <a:pt x="2221" y="895"/>
                    <a:pt x="2274" y="902"/>
                    <a:pt x="2325" y="902"/>
                  </a:cubicBezTo>
                  <a:cubicBezTo>
                    <a:pt x="2406" y="902"/>
                    <a:pt x="2481" y="885"/>
                    <a:pt x="2537" y="866"/>
                  </a:cubicBezTo>
                  <a:lnTo>
                    <a:pt x="2537" y="866"/>
                  </a:lnTo>
                  <a:cubicBezTo>
                    <a:pt x="2390" y="952"/>
                    <a:pt x="2236" y="1051"/>
                    <a:pt x="2071" y="1161"/>
                  </a:cubicBezTo>
                  <a:cubicBezTo>
                    <a:pt x="2028" y="1094"/>
                    <a:pt x="1899" y="922"/>
                    <a:pt x="1702" y="879"/>
                  </a:cubicBezTo>
                  <a:cubicBezTo>
                    <a:pt x="1667" y="870"/>
                    <a:pt x="1631" y="867"/>
                    <a:pt x="1596" y="867"/>
                  </a:cubicBezTo>
                  <a:cubicBezTo>
                    <a:pt x="1449" y="867"/>
                    <a:pt x="1313" y="929"/>
                    <a:pt x="1253" y="958"/>
                  </a:cubicBezTo>
                  <a:cubicBezTo>
                    <a:pt x="1192" y="946"/>
                    <a:pt x="1131" y="940"/>
                    <a:pt x="1069" y="928"/>
                  </a:cubicBezTo>
                  <a:cubicBezTo>
                    <a:pt x="995" y="922"/>
                    <a:pt x="928" y="915"/>
                    <a:pt x="854" y="909"/>
                  </a:cubicBezTo>
                  <a:cubicBezTo>
                    <a:pt x="780" y="903"/>
                    <a:pt x="713" y="903"/>
                    <a:pt x="639" y="903"/>
                  </a:cubicBezTo>
                  <a:cubicBezTo>
                    <a:pt x="707" y="909"/>
                    <a:pt x="780" y="915"/>
                    <a:pt x="854" y="922"/>
                  </a:cubicBezTo>
                  <a:cubicBezTo>
                    <a:pt x="922" y="934"/>
                    <a:pt x="995" y="946"/>
                    <a:pt x="1063" y="958"/>
                  </a:cubicBezTo>
                  <a:cubicBezTo>
                    <a:pt x="1124" y="977"/>
                    <a:pt x="1186" y="989"/>
                    <a:pt x="1241" y="1001"/>
                  </a:cubicBezTo>
                  <a:cubicBezTo>
                    <a:pt x="1290" y="1069"/>
                    <a:pt x="1419" y="1235"/>
                    <a:pt x="1610" y="1278"/>
                  </a:cubicBezTo>
                  <a:cubicBezTo>
                    <a:pt x="1648" y="1288"/>
                    <a:pt x="1686" y="1292"/>
                    <a:pt x="1724" y="1292"/>
                  </a:cubicBezTo>
                  <a:cubicBezTo>
                    <a:pt x="1802" y="1292"/>
                    <a:pt x="1877" y="1274"/>
                    <a:pt x="1935" y="1253"/>
                  </a:cubicBezTo>
                  <a:lnTo>
                    <a:pt x="1935" y="1253"/>
                  </a:lnTo>
                  <a:cubicBezTo>
                    <a:pt x="1806" y="1345"/>
                    <a:pt x="1671" y="1444"/>
                    <a:pt x="1530" y="1554"/>
                  </a:cubicBezTo>
                  <a:cubicBezTo>
                    <a:pt x="1542" y="1542"/>
                    <a:pt x="1548" y="1536"/>
                    <a:pt x="1548" y="1536"/>
                  </a:cubicBezTo>
                  <a:cubicBezTo>
                    <a:pt x="1548" y="1536"/>
                    <a:pt x="1371" y="1381"/>
                    <a:pt x="1164" y="1381"/>
                  </a:cubicBezTo>
                  <a:cubicBezTo>
                    <a:pt x="1153" y="1381"/>
                    <a:pt x="1142" y="1381"/>
                    <a:pt x="1131" y="1382"/>
                  </a:cubicBezTo>
                  <a:cubicBezTo>
                    <a:pt x="959" y="1395"/>
                    <a:pt x="817" y="1524"/>
                    <a:pt x="768" y="1579"/>
                  </a:cubicBezTo>
                  <a:cubicBezTo>
                    <a:pt x="713" y="1585"/>
                    <a:pt x="658" y="1597"/>
                    <a:pt x="602" y="1603"/>
                  </a:cubicBezTo>
                  <a:cubicBezTo>
                    <a:pt x="535" y="1616"/>
                    <a:pt x="473" y="1628"/>
                    <a:pt x="412" y="1647"/>
                  </a:cubicBezTo>
                  <a:cubicBezTo>
                    <a:pt x="344" y="1665"/>
                    <a:pt x="283" y="1683"/>
                    <a:pt x="221" y="1702"/>
                  </a:cubicBezTo>
                  <a:cubicBezTo>
                    <a:pt x="283" y="1683"/>
                    <a:pt x="350" y="1671"/>
                    <a:pt x="412" y="1659"/>
                  </a:cubicBezTo>
                  <a:cubicBezTo>
                    <a:pt x="479" y="1647"/>
                    <a:pt x="541" y="1640"/>
                    <a:pt x="602" y="1634"/>
                  </a:cubicBezTo>
                  <a:cubicBezTo>
                    <a:pt x="658" y="1628"/>
                    <a:pt x="719" y="1622"/>
                    <a:pt x="768" y="1622"/>
                  </a:cubicBezTo>
                  <a:cubicBezTo>
                    <a:pt x="826" y="1663"/>
                    <a:pt x="972" y="1758"/>
                    <a:pt x="1133" y="1758"/>
                  </a:cubicBezTo>
                  <a:cubicBezTo>
                    <a:pt x="1142" y="1758"/>
                    <a:pt x="1152" y="1758"/>
                    <a:pt x="1161" y="1757"/>
                  </a:cubicBezTo>
                  <a:cubicBezTo>
                    <a:pt x="1235" y="1751"/>
                    <a:pt x="1303" y="1720"/>
                    <a:pt x="1364" y="1690"/>
                  </a:cubicBezTo>
                  <a:lnTo>
                    <a:pt x="1364" y="1690"/>
                  </a:lnTo>
                  <a:cubicBezTo>
                    <a:pt x="1266" y="1769"/>
                    <a:pt x="1167" y="1855"/>
                    <a:pt x="1063" y="1941"/>
                  </a:cubicBezTo>
                  <a:cubicBezTo>
                    <a:pt x="1051" y="1940"/>
                    <a:pt x="1036" y="1940"/>
                    <a:pt x="1019" y="1940"/>
                  </a:cubicBezTo>
                  <a:cubicBezTo>
                    <a:pt x="922" y="1940"/>
                    <a:pt x="751" y="1961"/>
                    <a:pt x="621" y="2070"/>
                  </a:cubicBezTo>
                  <a:cubicBezTo>
                    <a:pt x="473" y="2193"/>
                    <a:pt x="430" y="2396"/>
                    <a:pt x="418" y="2476"/>
                  </a:cubicBezTo>
                  <a:cubicBezTo>
                    <a:pt x="369" y="2519"/>
                    <a:pt x="326" y="2568"/>
                    <a:pt x="283" y="2611"/>
                  </a:cubicBezTo>
                  <a:cubicBezTo>
                    <a:pt x="227" y="2660"/>
                    <a:pt x="178" y="2715"/>
                    <a:pt x="135" y="2771"/>
                  </a:cubicBezTo>
                  <a:cubicBezTo>
                    <a:pt x="86" y="2826"/>
                    <a:pt x="43" y="2881"/>
                    <a:pt x="0" y="2943"/>
                  </a:cubicBezTo>
                  <a:cubicBezTo>
                    <a:pt x="43" y="2887"/>
                    <a:pt x="92" y="2832"/>
                    <a:pt x="141" y="2783"/>
                  </a:cubicBezTo>
                  <a:cubicBezTo>
                    <a:pt x="197" y="2734"/>
                    <a:pt x="246" y="2685"/>
                    <a:pt x="301" y="2636"/>
                  </a:cubicBezTo>
                  <a:cubicBezTo>
                    <a:pt x="350" y="2593"/>
                    <a:pt x="393" y="2556"/>
                    <a:pt x="442" y="2513"/>
                  </a:cubicBezTo>
                  <a:cubicBezTo>
                    <a:pt x="456" y="2514"/>
                    <a:pt x="471" y="2514"/>
                    <a:pt x="490" y="2514"/>
                  </a:cubicBezTo>
                  <a:cubicBezTo>
                    <a:pt x="591" y="2514"/>
                    <a:pt x="761" y="2494"/>
                    <a:pt x="891" y="2390"/>
                  </a:cubicBezTo>
                  <a:cubicBezTo>
                    <a:pt x="1038" y="2267"/>
                    <a:pt x="1081" y="2058"/>
                    <a:pt x="1094" y="1978"/>
                  </a:cubicBezTo>
                  <a:cubicBezTo>
                    <a:pt x="1192" y="1892"/>
                    <a:pt x="1296" y="1806"/>
                    <a:pt x="1395" y="1726"/>
                  </a:cubicBezTo>
                  <a:lnTo>
                    <a:pt x="1395" y="1726"/>
                  </a:lnTo>
                  <a:cubicBezTo>
                    <a:pt x="1352" y="1788"/>
                    <a:pt x="1315" y="1862"/>
                    <a:pt x="1296" y="1941"/>
                  </a:cubicBezTo>
                  <a:cubicBezTo>
                    <a:pt x="1272" y="2113"/>
                    <a:pt x="1364" y="2279"/>
                    <a:pt x="1407" y="2341"/>
                  </a:cubicBezTo>
                  <a:cubicBezTo>
                    <a:pt x="1395" y="2396"/>
                    <a:pt x="1389" y="2451"/>
                    <a:pt x="1376" y="2507"/>
                  </a:cubicBezTo>
                  <a:cubicBezTo>
                    <a:pt x="1370" y="2568"/>
                    <a:pt x="1352" y="2636"/>
                    <a:pt x="1339" y="2697"/>
                  </a:cubicBezTo>
                  <a:cubicBezTo>
                    <a:pt x="1321" y="2758"/>
                    <a:pt x="1303" y="2820"/>
                    <a:pt x="1284" y="2881"/>
                  </a:cubicBezTo>
                  <a:cubicBezTo>
                    <a:pt x="1309" y="2826"/>
                    <a:pt x="1333" y="2765"/>
                    <a:pt x="1352" y="2703"/>
                  </a:cubicBezTo>
                  <a:cubicBezTo>
                    <a:pt x="1370" y="2642"/>
                    <a:pt x="1389" y="2574"/>
                    <a:pt x="1407" y="2513"/>
                  </a:cubicBezTo>
                  <a:cubicBezTo>
                    <a:pt x="1425" y="2457"/>
                    <a:pt x="1438" y="2402"/>
                    <a:pt x="1450" y="2347"/>
                  </a:cubicBezTo>
                  <a:cubicBezTo>
                    <a:pt x="1505" y="2304"/>
                    <a:pt x="1640" y="2175"/>
                    <a:pt x="1671" y="1997"/>
                  </a:cubicBezTo>
                  <a:cubicBezTo>
                    <a:pt x="1696" y="1825"/>
                    <a:pt x="1597" y="1653"/>
                    <a:pt x="1561" y="1597"/>
                  </a:cubicBezTo>
                  <a:cubicBezTo>
                    <a:pt x="1720" y="1468"/>
                    <a:pt x="1880" y="1352"/>
                    <a:pt x="2040" y="1241"/>
                  </a:cubicBezTo>
                  <a:lnTo>
                    <a:pt x="2040" y="1241"/>
                  </a:lnTo>
                  <a:cubicBezTo>
                    <a:pt x="1972" y="1315"/>
                    <a:pt x="1868" y="1456"/>
                    <a:pt x="1862" y="1622"/>
                  </a:cubicBezTo>
                  <a:cubicBezTo>
                    <a:pt x="1849" y="1812"/>
                    <a:pt x="1966" y="1984"/>
                    <a:pt x="2015" y="2052"/>
                  </a:cubicBezTo>
                  <a:cubicBezTo>
                    <a:pt x="2015" y="2113"/>
                    <a:pt x="2009" y="2169"/>
                    <a:pt x="2009" y="2230"/>
                  </a:cubicBezTo>
                  <a:cubicBezTo>
                    <a:pt x="2003" y="2304"/>
                    <a:pt x="1991" y="2378"/>
                    <a:pt x="1978" y="2445"/>
                  </a:cubicBezTo>
                  <a:cubicBezTo>
                    <a:pt x="1972" y="2519"/>
                    <a:pt x="1954" y="2586"/>
                    <a:pt x="1935" y="2660"/>
                  </a:cubicBezTo>
                  <a:cubicBezTo>
                    <a:pt x="1960" y="2586"/>
                    <a:pt x="1978" y="2519"/>
                    <a:pt x="1997" y="2451"/>
                  </a:cubicBezTo>
                  <a:cubicBezTo>
                    <a:pt x="2015" y="2378"/>
                    <a:pt x="2028" y="2310"/>
                    <a:pt x="2040" y="2236"/>
                  </a:cubicBezTo>
                  <a:cubicBezTo>
                    <a:pt x="2046" y="2175"/>
                    <a:pt x="2058" y="2113"/>
                    <a:pt x="2064" y="2052"/>
                  </a:cubicBezTo>
                  <a:cubicBezTo>
                    <a:pt x="2126" y="1991"/>
                    <a:pt x="2261" y="1837"/>
                    <a:pt x="2273" y="1647"/>
                  </a:cubicBezTo>
                  <a:cubicBezTo>
                    <a:pt x="2286" y="1431"/>
                    <a:pt x="2138" y="1247"/>
                    <a:pt x="2101" y="1198"/>
                  </a:cubicBezTo>
                  <a:cubicBezTo>
                    <a:pt x="2267" y="1087"/>
                    <a:pt x="2421" y="989"/>
                    <a:pt x="2568" y="909"/>
                  </a:cubicBezTo>
                  <a:lnTo>
                    <a:pt x="2568" y="909"/>
                  </a:lnTo>
                  <a:cubicBezTo>
                    <a:pt x="2501" y="983"/>
                    <a:pt x="2408" y="1094"/>
                    <a:pt x="2390" y="1235"/>
                  </a:cubicBezTo>
                  <a:cubicBezTo>
                    <a:pt x="2359" y="1431"/>
                    <a:pt x="2464" y="1610"/>
                    <a:pt x="2513" y="1677"/>
                  </a:cubicBezTo>
                  <a:cubicBezTo>
                    <a:pt x="2501" y="1739"/>
                    <a:pt x="2494" y="1800"/>
                    <a:pt x="2482" y="1862"/>
                  </a:cubicBezTo>
                  <a:cubicBezTo>
                    <a:pt x="2470" y="1929"/>
                    <a:pt x="2451" y="2003"/>
                    <a:pt x="2439" y="2070"/>
                  </a:cubicBezTo>
                  <a:cubicBezTo>
                    <a:pt x="2421" y="2144"/>
                    <a:pt x="2402" y="2212"/>
                    <a:pt x="2378" y="2279"/>
                  </a:cubicBezTo>
                  <a:cubicBezTo>
                    <a:pt x="2408" y="2212"/>
                    <a:pt x="2433" y="2144"/>
                    <a:pt x="2451" y="2077"/>
                  </a:cubicBezTo>
                  <a:cubicBezTo>
                    <a:pt x="2476" y="2009"/>
                    <a:pt x="2494" y="1935"/>
                    <a:pt x="2513" y="1868"/>
                  </a:cubicBezTo>
                  <a:cubicBezTo>
                    <a:pt x="2531" y="1806"/>
                    <a:pt x="2544" y="1745"/>
                    <a:pt x="2556" y="1683"/>
                  </a:cubicBezTo>
                  <a:cubicBezTo>
                    <a:pt x="2617" y="1634"/>
                    <a:pt x="2771" y="1487"/>
                    <a:pt x="2802" y="1296"/>
                  </a:cubicBezTo>
                  <a:cubicBezTo>
                    <a:pt x="2832" y="1100"/>
                    <a:pt x="2716" y="915"/>
                    <a:pt x="2679" y="848"/>
                  </a:cubicBezTo>
                  <a:cubicBezTo>
                    <a:pt x="2820" y="774"/>
                    <a:pt x="2949" y="713"/>
                    <a:pt x="3072" y="670"/>
                  </a:cubicBezTo>
                  <a:lnTo>
                    <a:pt x="3072" y="670"/>
                  </a:lnTo>
                  <a:cubicBezTo>
                    <a:pt x="3010" y="731"/>
                    <a:pt x="2943" y="829"/>
                    <a:pt x="2918" y="940"/>
                  </a:cubicBezTo>
                  <a:cubicBezTo>
                    <a:pt x="2888" y="1112"/>
                    <a:pt x="2980" y="1284"/>
                    <a:pt x="3017" y="1345"/>
                  </a:cubicBezTo>
                  <a:cubicBezTo>
                    <a:pt x="3010" y="1401"/>
                    <a:pt x="2998" y="1456"/>
                    <a:pt x="2986" y="1505"/>
                  </a:cubicBezTo>
                  <a:cubicBezTo>
                    <a:pt x="2974" y="1573"/>
                    <a:pt x="2955" y="1634"/>
                    <a:pt x="2943" y="1696"/>
                  </a:cubicBezTo>
                  <a:cubicBezTo>
                    <a:pt x="2924" y="1757"/>
                    <a:pt x="2900" y="1819"/>
                    <a:pt x="2875" y="1886"/>
                  </a:cubicBezTo>
                  <a:cubicBezTo>
                    <a:pt x="2906" y="1825"/>
                    <a:pt x="2931" y="1763"/>
                    <a:pt x="2955" y="1702"/>
                  </a:cubicBezTo>
                  <a:cubicBezTo>
                    <a:pt x="2974" y="1640"/>
                    <a:pt x="2998" y="1579"/>
                    <a:pt x="3017" y="1517"/>
                  </a:cubicBezTo>
                  <a:cubicBezTo>
                    <a:pt x="3029" y="1462"/>
                    <a:pt x="3041" y="1407"/>
                    <a:pt x="3060" y="1352"/>
                  </a:cubicBezTo>
                  <a:cubicBezTo>
                    <a:pt x="3115" y="1309"/>
                    <a:pt x="3256" y="1180"/>
                    <a:pt x="3287" y="1008"/>
                  </a:cubicBezTo>
                  <a:cubicBezTo>
                    <a:pt x="3318" y="854"/>
                    <a:pt x="3244" y="700"/>
                    <a:pt x="3201" y="627"/>
                  </a:cubicBezTo>
                  <a:cubicBezTo>
                    <a:pt x="3269" y="608"/>
                    <a:pt x="3330" y="590"/>
                    <a:pt x="3385" y="584"/>
                  </a:cubicBezTo>
                  <a:cubicBezTo>
                    <a:pt x="3398" y="584"/>
                    <a:pt x="3410" y="565"/>
                    <a:pt x="3404" y="553"/>
                  </a:cubicBezTo>
                  <a:cubicBezTo>
                    <a:pt x="3404" y="553"/>
                    <a:pt x="3404" y="547"/>
                    <a:pt x="3404" y="541"/>
                  </a:cubicBezTo>
                  <a:cubicBezTo>
                    <a:pt x="3398" y="535"/>
                    <a:pt x="3385" y="535"/>
                    <a:pt x="3379" y="535"/>
                  </a:cubicBezTo>
                  <a:cubicBezTo>
                    <a:pt x="3318" y="547"/>
                    <a:pt x="3256" y="559"/>
                    <a:pt x="3195" y="578"/>
                  </a:cubicBezTo>
                  <a:cubicBezTo>
                    <a:pt x="3176" y="516"/>
                    <a:pt x="3103" y="326"/>
                    <a:pt x="2943" y="240"/>
                  </a:cubicBezTo>
                  <a:cubicBezTo>
                    <a:pt x="2861" y="194"/>
                    <a:pt x="2771" y="181"/>
                    <a:pt x="2693" y="181"/>
                  </a:cubicBezTo>
                  <a:cubicBezTo>
                    <a:pt x="2624" y="181"/>
                    <a:pt x="2566" y="191"/>
                    <a:pt x="2531" y="197"/>
                  </a:cubicBezTo>
                  <a:cubicBezTo>
                    <a:pt x="2482" y="172"/>
                    <a:pt x="2427" y="154"/>
                    <a:pt x="2378" y="129"/>
                  </a:cubicBezTo>
                  <a:cubicBezTo>
                    <a:pt x="2316" y="104"/>
                    <a:pt x="2255" y="80"/>
                    <a:pt x="2193" y="55"/>
                  </a:cubicBezTo>
                  <a:cubicBezTo>
                    <a:pt x="2132" y="37"/>
                    <a:pt x="2071" y="18"/>
                    <a:pt x="2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2"/>
            <p:cNvSpPr/>
            <p:nvPr/>
          </p:nvSpPr>
          <p:spPr>
            <a:xfrm>
              <a:off x="1204544" y="3972871"/>
              <a:ext cx="319823" cy="341637"/>
            </a:xfrm>
            <a:custGeom>
              <a:avLst/>
              <a:gdLst/>
              <a:ahLst/>
              <a:cxnLst/>
              <a:rect l="l" t="t" r="r" b="b"/>
              <a:pathLst>
                <a:path w="3079" h="3289" extrusionOk="0">
                  <a:moveTo>
                    <a:pt x="1616" y="307"/>
                  </a:moveTo>
                  <a:cubicBezTo>
                    <a:pt x="1747" y="307"/>
                    <a:pt x="1888" y="347"/>
                    <a:pt x="2034" y="428"/>
                  </a:cubicBezTo>
                  <a:cubicBezTo>
                    <a:pt x="2262" y="557"/>
                    <a:pt x="2422" y="766"/>
                    <a:pt x="2489" y="1018"/>
                  </a:cubicBezTo>
                  <a:cubicBezTo>
                    <a:pt x="2489" y="1024"/>
                    <a:pt x="2495" y="1030"/>
                    <a:pt x="2495" y="1036"/>
                  </a:cubicBezTo>
                  <a:cubicBezTo>
                    <a:pt x="2219" y="1362"/>
                    <a:pt x="1979" y="1515"/>
                    <a:pt x="1783" y="1577"/>
                  </a:cubicBezTo>
                  <a:cubicBezTo>
                    <a:pt x="1690" y="1423"/>
                    <a:pt x="1561" y="1288"/>
                    <a:pt x="1383" y="1177"/>
                  </a:cubicBezTo>
                  <a:cubicBezTo>
                    <a:pt x="1254" y="1104"/>
                    <a:pt x="1113" y="1067"/>
                    <a:pt x="966" y="1067"/>
                  </a:cubicBezTo>
                  <a:cubicBezTo>
                    <a:pt x="959" y="932"/>
                    <a:pt x="990" y="796"/>
                    <a:pt x="1070" y="655"/>
                  </a:cubicBezTo>
                  <a:cubicBezTo>
                    <a:pt x="1198" y="426"/>
                    <a:pt x="1391" y="307"/>
                    <a:pt x="1616" y="307"/>
                  </a:cubicBezTo>
                  <a:close/>
                  <a:moveTo>
                    <a:pt x="1088" y="1380"/>
                  </a:moveTo>
                  <a:lnTo>
                    <a:pt x="1088" y="1380"/>
                  </a:lnTo>
                  <a:cubicBezTo>
                    <a:pt x="1138" y="1392"/>
                    <a:pt x="1181" y="1411"/>
                    <a:pt x="1224" y="1441"/>
                  </a:cubicBezTo>
                  <a:cubicBezTo>
                    <a:pt x="1297" y="1484"/>
                    <a:pt x="1359" y="1534"/>
                    <a:pt x="1414" y="1595"/>
                  </a:cubicBezTo>
                  <a:cubicBezTo>
                    <a:pt x="1340" y="1577"/>
                    <a:pt x="1291" y="1546"/>
                    <a:pt x="1254" y="1527"/>
                  </a:cubicBezTo>
                  <a:cubicBezTo>
                    <a:pt x="1187" y="1484"/>
                    <a:pt x="1131" y="1435"/>
                    <a:pt x="1088" y="1380"/>
                  </a:cubicBezTo>
                  <a:close/>
                  <a:moveTo>
                    <a:pt x="2508" y="1466"/>
                  </a:moveTo>
                  <a:lnTo>
                    <a:pt x="2508" y="1466"/>
                  </a:lnTo>
                  <a:cubicBezTo>
                    <a:pt x="2477" y="1656"/>
                    <a:pt x="2397" y="1853"/>
                    <a:pt x="2280" y="2044"/>
                  </a:cubicBezTo>
                  <a:cubicBezTo>
                    <a:pt x="2188" y="2197"/>
                    <a:pt x="2090" y="2314"/>
                    <a:pt x="1991" y="2412"/>
                  </a:cubicBezTo>
                  <a:cubicBezTo>
                    <a:pt x="1991" y="2228"/>
                    <a:pt x="1973" y="2037"/>
                    <a:pt x="1912" y="1853"/>
                  </a:cubicBezTo>
                  <a:cubicBezTo>
                    <a:pt x="2090" y="1792"/>
                    <a:pt x="2293" y="1675"/>
                    <a:pt x="2508" y="1466"/>
                  </a:cubicBezTo>
                  <a:close/>
                  <a:moveTo>
                    <a:pt x="750" y="1411"/>
                  </a:moveTo>
                  <a:cubicBezTo>
                    <a:pt x="818" y="1558"/>
                    <a:pt x="935" y="1687"/>
                    <a:pt x="1095" y="1786"/>
                  </a:cubicBezTo>
                  <a:cubicBezTo>
                    <a:pt x="1175" y="1837"/>
                    <a:pt x="1341" y="1916"/>
                    <a:pt x="1563" y="1916"/>
                  </a:cubicBezTo>
                  <a:cubicBezTo>
                    <a:pt x="1579" y="1916"/>
                    <a:pt x="1595" y="1915"/>
                    <a:pt x="1611" y="1915"/>
                  </a:cubicBezTo>
                  <a:cubicBezTo>
                    <a:pt x="1666" y="2056"/>
                    <a:pt x="1690" y="2228"/>
                    <a:pt x="1684" y="2418"/>
                  </a:cubicBezTo>
                  <a:cubicBezTo>
                    <a:pt x="1684" y="2492"/>
                    <a:pt x="1678" y="2566"/>
                    <a:pt x="1666" y="2639"/>
                  </a:cubicBezTo>
                  <a:cubicBezTo>
                    <a:pt x="1506" y="2718"/>
                    <a:pt x="1353" y="2742"/>
                    <a:pt x="1225" y="2742"/>
                  </a:cubicBezTo>
                  <a:cubicBezTo>
                    <a:pt x="1093" y="2742"/>
                    <a:pt x="988" y="2716"/>
                    <a:pt x="929" y="2701"/>
                  </a:cubicBezTo>
                  <a:cubicBezTo>
                    <a:pt x="695" y="2627"/>
                    <a:pt x="492" y="2461"/>
                    <a:pt x="394" y="2265"/>
                  </a:cubicBezTo>
                  <a:cubicBezTo>
                    <a:pt x="320" y="2123"/>
                    <a:pt x="314" y="1976"/>
                    <a:pt x="363" y="1829"/>
                  </a:cubicBezTo>
                  <a:cubicBezTo>
                    <a:pt x="382" y="1779"/>
                    <a:pt x="400" y="1730"/>
                    <a:pt x="431" y="1687"/>
                  </a:cubicBezTo>
                  <a:cubicBezTo>
                    <a:pt x="505" y="1564"/>
                    <a:pt x="615" y="1466"/>
                    <a:pt x="750" y="1411"/>
                  </a:cubicBezTo>
                  <a:close/>
                  <a:moveTo>
                    <a:pt x="1611" y="1"/>
                  </a:moveTo>
                  <a:cubicBezTo>
                    <a:pt x="1282" y="1"/>
                    <a:pt x="992" y="175"/>
                    <a:pt x="806" y="508"/>
                  </a:cubicBezTo>
                  <a:cubicBezTo>
                    <a:pt x="689" y="710"/>
                    <a:pt x="646" y="919"/>
                    <a:pt x="664" y="1122"/>
                  </a:cubicBezTo>
                  <a:cubicBezTo>
                    <a:pt x="388" y="1220"/>
                    <a:pt x="179" y="1441"/>
                    <a:pt x="75" y="1730"/>
                  </a:cubicBezTo>
                  <a:cubicBezTo>
                    <a:pt x="1" y="1958"/>
                    <a:pt x="13" y="2185"/>
                    <a:pt x="124" y="2406"/>
                  </a:cubicBezTo>
                  <a:cubicBezTo>
                    <a:pt x="259" y="2670"/>
                    <a:pt x="523" y="2891"/>
                    <a:pt x="843" y="2990"/>
                  </a:cubicBezTo>
                  <a:cubicBezTo>
                    <a:pt x="975" y="3032"/>
                    <a:pt x="1103" y="3050"/>
                    <a:pt x="1226" y="3050"/>
                  </a:cubicBezTo>
                  <a:cubicBezTo>
                    <a:pt x="1354" y="3050"/>
                    <a:pt x="1476" y="3030"/>
                    <a:pt x="1592" y="2996"/>
                  </a:cubicBezTo>
                  <a:lnTo>
                    <a:pt x="1592" y="2996"/>
                  </a:lnTo>
                  <a:cubicBezTo>
                    <a:pt x="1574" y="3051"/>
                    <a:pt x="1561" y="3082"/>
                    <a:pt x="1561" y="3082"/>
                  </a:cubicBezTo>
                  <a:cubicBezTo>
                    <a:pt x="1531" y="3162"/>
                    <a:pt x="1574" y="3248"/>
                    <a:pt x="1654" y="3278"/>
                  </a:cubicBezTo>
                  <a:cubicBezTo>
                    <a:pt x="1670" y="3285"/>
                    <a:pt x="1687" y="3288"/>
                    <a:pt x="1705" y="3288"/>
                  </a:cubicBezTo>
                  <a:cubicBezTo>
                    <a:pt x="1765" y="3288"/>
                    <a:pt x="1826" y="3250"/>
                    <a:pt x="1850" y="3192"/>
                  </a:cubicBezTo>
                  <a:cubicBezTo>
                    <a:pt x="1887" y="3088"/>
                    <a:pt x="1924" y="2965"/>
                    <a:pt x="1948" y="2824"/>
                  </a:cubicBezTo>
                  <a:cubicBezTo>
                    <a:pt x="2194" y="2664"/>
                    <a:pt x="2397" y="2437"/>
                    <a:pt x="2544" y="2203"/>
                  </a:cubicBezTo>
                  <a:cubicBezTo>
                    <a:pt x="2759" y="1841"/>
                    <a:pt x="2858" y="1466"/>
                    <a:pt x="2815" y="1116"/>
                  </a:cubicBezTo>
                  <a:cubicBezTo>
                    <a:pt x="2888" y="1030"/>
                    <a:pt x="2956" y="925"/>
                    <a:pt x="3030" y="815"/>
                  </a:cubicBezTo>
                  <a:cubicBezTo>
                    <a:pt x="3079" y="747"/>
                    <a:pt x="3054" y="655"/>
                    <a:pt x="2987" y="606"/>
                  </a:cubicBezTo>
                  <a:cubicBezTo>
                    <a:pt x="2960" y="590"/>
                    <a:pt x="2931" y="583"/>
                    <a:pt x="2902" y="583"/>
                  </a:cubicBezTo>
                  <a:cubicBezTo>
                    <a:pt x="2853" y="583"/>
                    <a:pt x="2805" y="606"/>
                    <a:pt x="2778" y="649"/>
                  </a:cubicBezTo>
                  <a:cubicBezTo>
                    <a:pt x="2753" y="686"/>
                    <a:pt x="2735" y="717"/>
                    <a:pt x="2716" y="741"/>
                  </a:cubicBezTo>
                  <a:cubicBezTo>
                    <a:pt x="2606" y="502"/>
                    <a:pt x="2422" y="299"/>
                    <a:pt x="2182" y="164"/>
                  </a:cubicBezTo>
                  <a:cubicBezTo>
                    <a:pt x="1987" y="54"/>
                    <a:pt x="1793" y="1"/>
                    <a:pt x="16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2"/>
            <p:cNvSpPr/>
            <p:nvPr/>
          </p:nvSpPr>
          <p:spPr>
            <a:xfrm>
              <a:off x="4198944" y="4137823"/>
              <a:ext cx="303931" cy="350362"/>
            </a:xfrm>
            <a:custGeom>
              <a:avLst/>
              <a:gdLst/>
              <a:ahLst/>
              <a:cxnLst/>
              <a:rect l="l" t="t" r="r" b="b"/>
              <a:pathLst>
                <a:path w="2926" h="3373" extrusionOk="0">
                  <a:moveTo>
                    <a:pt x="1262" y="544"/>
                  </a:moveTo>
                  <a:cubicBezTo>
                    <a:pt x="1410" y="544"/>
                    <a:pt x="1557" y="580"/>
                    <a:pt x="1690" y="652"/>
                  </a:cubicBezTo>
                  <a:cubicBezTo>
                    <a:pt x="1696" y="652"/>
                    <a:pt x="1703" y="658"/>
                    <a:pt x="1709" y="658"/>
                  </a:cubicBezTo>
                  <a:cubicBezTo>
                    <a:pt x="1770" y="1082"/>
                    <a:pt x="1727" y="1359"/>
                    <a:pt x="1641" y="1549"/>
                  </a:cubicBezTo>
                  <a:cubicBezTo>
                    <a:pt x="1573" y="1537"/>
                    <a:pt x="1505" y="1531"/>
                    <a:pt x="1434" y="1531"/>
                  </a:cubicBezTo>
                  <a:cubicBezTo>
                    <a:pt x="1320" y="1531"/>
                    <a:pt x="1202" y="1548"/>
                    <a:pt x="1076" y="1586"/>
                  </a:cubicBezTo>
                  <a:cubicBezTo>
                    <a:pt x="935" y="1629"/>
                    <a:pt x="812" y="1709"/>
                    <a:pt x="713" y="1819"/>
                  </a:cubicBezTo>
                  <a:cubicBezTo>
                    <a:pt x="609" y="1740"/>
                    <a:pt x="529" y="1617"/>
                    <a:pt x="480" y="1469"/>
                  </a:cubicBezTo>
                  <a:cubicBezTo>
                    <a:pt x="345" y="1070"/>
                    <a:pt x="517" y="744"/>
                    <a:pt x="953" y="597"/>
                  </a:cubicBezTo>
                  <a:cubicBezTo>
                    <a:pt x="1054" y="561"/>
                    <a:pt x="1159" y="544"/>
                    <a:pt x="1262" y="544"/>
                  </a:cubicBezTo>
                  <a:close/>
                  <a:moveTo>
                    <a:pt x="1408" y="1838"/>
                  </a:moveTo>
                  <a:cubicBezTo>
                    <a:pt x="1346" y="1875"/>
                    <a:pt x="1291" y="1899"/>
                    <a:pt x="1254" y="1912"/>
                  </a:cubicBezTo>
                  <a:cubicBezTo>
                    <a:pt x="1174" y="1936"/>
                    <a:pt x="1101" y="1942"/>
                    <a:pt x="1033" y="1942"/>
                  </a:cubicBezTo>
                  <a:cubicBezTo>
                    <a:pt x="1076" y="1912"/>
                    <a:pt x="1119" y="1893"/>
                    <a:pt x="1168" y="1875"/>
                  </a:cubicBezTo>
                  <a:cubicBezTo>
                    <a:pt x="1248" y="1850"/>
                    <a:pt x="1328" y="1838"/>
                    <a:pt x="1408" y="1838"/>
                  </a:cubicBezTo>
                  <a:close/>
                  <a:moveTo>
                    <a:pt x="2040" y="941"/>
                  </a:moveTo>
                  <a:lnTo>
                    <a:pt x="2040" y="941"/>
                  </a:lnTo>
                  <a:cubicBezTo>
                    <a:pt x="2163" y="1088"/>
                    <a:pt x="2256" y="1273"/>
                    <a:pt x="2323" y="1488"/>
                  </a:cubicBezTo>
                  <a:cubicBezTo>
                    <a:pt x="2372" y="1660"/>
                    <a:pt x="2397" y="1813"/>
                    <a:pt x="2403" y="1948"/>
                  </a:cubicBezTo>
                  <a:cubicBezTo>
                    <a:pt x="2268" y="1826"/>
                    <a:pt x="2108" y="1715"/>
                    <a:pt x="1936" y="1641"/>
                  </a:cubicBezTo>
                  <a:cubicBezTo>
                    <a:pt x="2004" y="1463"/>
                    <a:pt x="2053" y="1236"/>
                    <a:pt x="2040" y="941"/>
                  </a:cubicBezTo>
                  <a:close/>
                  <a:moveTo>
                    <a:pt x="1782" y="1899"/>
                  </a:moveTo>
                  <a:cubicBezTo>
                    <a:pt x="1924" y="1961"/>
                    <a:pt x="2065" y="2053"/>
                    <a:pt x="2206" y="2182"/>
                  </a:cubicBezTo>
                  <a:cubicBezTo>
                    <a:pt x="2262" y="2237"/>
                    <a:pt x="2311" y="2286"/>
                    <a:pt x="2360" y="2342"/>
                  </a:cubicBezTo>
                  <a:cubicBezTo>
                    <a:pt x="2256" y="2692"/>
                    <a:pt x="2016" y="2870"/>
                    <a:pt x="1911" y="2931"/>
                  </a:cubicBezTo>
                  <a:cubicBezTo>
                    <a:pt x="1758" y="3023"/>
                    <a:pt x="1583" y="3072"/>
                    <a:pt x="1419" y="3072"/>
                  </a:cubicBezTo>
                  <a:cubicBezTo>
                    <a:pt x="1353" y="3072"/>
                    <a:pt x="1289" y="3064"/>
                    <a:pt x="1230" y="3048"/>
                  </a:cubicBezTo>
                  <a:cubicBezTo>
                    <a:pt x="1076" y="3005"/>
                    <a:pt x="959" y="2913"/>
                    <a:pt x="885" y="2778"/>
                  </a:cubicBezTo>
                  <a:cubicBezTo>
                    <a:pt x="855" y="2729"/>
                    <a:pt x="836" y="2679"/>
                    <a:pt x="824" y="2630"/>
                  </a:cubicBezTo>
                  <a:cubicBezTo>
                    <a:pt x="781" y="2489"/>
                    <a:pt x="781" y="2348"/>
                    <a:pt x="830" y="2213"/>
                  </a:cubicBezTo>
                  <a:cubicBezTo>
                    <a:pt x="905" y="2233"/>
                    <a:pt x="983" y="2243"/>
                    <a:pt x="1062" y="2243"/>
                  </a:cubicBezTo>
                  <a:cubicBezTo>
                    <a:pt x="1153" y="2243"/>
                    <a:pt x="1245" y="2230"/>
                    <a:pt x="1340" y="2200"/>
                  </a:cubicBezTo>
                  <a:cubicBezTo>
                    <a:pt x="1438" y="2176"/>
                    <a:pt x="1623" y="2096"/>
                    <a:pt x="1782" y="1899"/>
                  </a:cubicBezTo>
                  <a:close/>
                  <a:moveTo>
                    <a:pt x="1763" y="1"/>
                  </a:moveTo>
                  <a:cubicBezTo>
                    <a:pt x="1749" y="1"/>
                    <a:pt x="1735" y="3"/>
                    <a:pt x="1721" y="7"/>
                  </a:cubicBezTo>
                  <a:cubicBezTo>
                    <a:pt x="1641" y="32"/>
                    <a:pt x="1592" y="111"/>
                    <a:pt x="1610" y="191"/>
                  </a:cubicBezTo>
                  <a:cubicBezTo>
                    <a:pt x="1623" y="228"/>
                    <a:pt x="1629" y="265"/>
                    <a:pt x="1641" y="302"/>
                  </a:cubicBezTo>
                  <a:cubicBezTo>
                    <a:pt x="1520" y="263"/>
                    <a:pt x="1393" y="243"/>
                    <a:pt x="1265" y="243"/>
                  </a:cubicBezTo>
                  <a:cubicBezTo>
                    <a:pt x="1127" y="243"/>
                    <a:pt x="988" y="267"/>
                    <a:pt x="855" y="314"/>
                  </a:cubicBezTo>
                  <a:cubicBezTo>
                    <a:pt x="259" y="517"/>
                    <a:pt x="1" y="1008"/>
                    <a:pt x="191" y="1568"/>
                  </a:cubicBezTo>
                  <a:cubicBezTo>
                    <a:pt x="265" y="1789"/>
                    <a:pt x="394" y="1961"/>
                    <a:pt x="554" y="2077"/>
                  </a:cubicBezTo>
                  <a:cubicBezTo>
                    <a:pt x="449" y="2348"/>
                    <a:pt x="474" y="2655"/>
                    <a:pt x="621" y="2925"/>
                  </a:cubicBezTo>
                  <a:cubicBezTo>
                    <a:pt x="732" y="3134"/>
                    <a:pt x="922" y="3275"/>
                    <a:pt x="1156" y="3337"/>
                  </a:cubicBezTo>
                  <a:cubicBezTo>
                    <a:pt x="1244" y="3361"/>
                    <a:pt x="1336" y="3373"/>
                    <a:pt x="1430" y="3373"/>
                  </a:cubicBezTo>
                  <a:cubicBezTo>
                    <a:pt x="1645" y="3373"/>
                    <a:pt x="1868" y="3311"/>
                    <a:pt x="2065" y="3196"/>
                  </a:cubicBezTo>
                  <a:cubicBezTo>
                    <a:pt x="2311" y="3048"/>
                    <a:pt x="2471" y="2852"/>
                    <a:pt x="2575" y="2636"/>
                  </a:cubicBezTo>
                  <a:cubicBezTo>
                    <a:pt x="2600" y="2686"/>
                    <a:pt x="2618" y="2716"/>
                    <a:pt x="2618" y="2716"/>
                  </a:cubicBezTo>
                  <a:cubicBezTo>
                    <a:pt x="2644" y="2769"/>
                    <a:pt x="2699" y="2800"/>
                    <a:pt x="2754" y="2800"/>
                  </a:cubicBezTo>
                  <a:cubicBezTo>
                    <a:pt x="2777" y="2800"/>
                    <a:pt x="2799" y="2795"/>
                    <a:pt x="2821" y="2784"/>
                  </a:cubicBezTo>
                  <a:cubicBezTo>
                    <a:pt x="2894" y="2741"/>
                    <a:pt x="2925" y="2655"/>
                    <a:pt x="2888" y="2575"/>
                  </a:cubicBezTo>
                  <a:cubicBezTo>
                    <a:pt x="2839" y="2483"/>
                    <a:pt x="2772" y="2372"/>
                    <a:pt x="2679" y="2256"/>
                  </a:cubicBezTo>
                  <a:cubicBezTo>
                    <a:pt x="2729" y="1967"/>
                    <a:pt x="2692" y="1666"/>
                    <a:pt x="2612" y="1402"/>
                  </a:cubicBezTo>
                  <a:cubicBezTo>
                    <a:pt x="2489" y="996"/>
                    <a:pt x="2274" y="677"/>
                    <a:pt x="1985" y="474"/>
                  </a:cubicBezTo>
                  <a:cubicBezTo>
                    <a:pt x="1967" y="363"/>
                    <a:pt x="1942" y="241"/>
                    <a:pt x="1905" y="111"/>
                  </a:cubicBezTo>
                  <a:cubicBezTo>
                    <a:pt x="1885" y="46"/>
                    <a:pt x="1827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2"/>
            <p:cNvSpPr/>
            <p:nvPr/>
          </p:nvSpPr>
          <p:spPr>
            <a:xfrm>
              <a:off x="2551285" y="3724611"/>
              <a:ext cx="335716" cy="262070"/>
            </a:xfrm>
            <a:custGeom>
              <a:avLst/>
              <a:gdLst/>
              <a:ahLst/>
              <a:cxnLst/>
              <a:rect l="l" t="t" r="r" b="b"/>
              <a:pathLst>
                <a:path w="3232" h="2523" extrusionOk="0">
                  <a:moveTo>
                    <a:pt x="1474" y="305"/>
                  </a:moveTo>
                  <a:cubicBezTo>
                    <a:pt x="1588" y="305"/>
                    <a:pt x="1708" y="318"/>
                    <a:pt x="1831" y="342"/>
                  </a:cubicBezTo>
                  <a:cubicBezTo>
                    <a:pt x="2003" y="379"/>
                    <a:pt x="2150" y="428"/>
                    <a:pt x="2273" y="489"/>
                  </a:cubicBezTo>
                  <a:cubicBezTo>
                    <a:pt x="2101" y="551"/>
                    <a:pt x="1929" y="637"/>
                    <a:pt x="1782" y="754"/>
                  </a:cubicBezTo>
                  <a:cubicBezTo>
                    <a:pt x="1659" y="606"/>
                    <a:pt x="1481" y="459"/>
                    <a:pt x="1211" y="330"/>
                  </a:cubicBezTo>
                  <a:cubicBezTo>
                    <a:pt x="1295" y="313"/>
                    <a:pt x="1383" y="305"/>
                    <a:pt x="1474" y="305"/>
                  </a:cubicBezTo>
                  <a:close/>
                  <a:moveTo>
                    <a:pt x="1708" y="1306"/>
                  </a:moveTo>
                  <a:cubicBezTo>
                    <a:pt x="1714" y="1380"/>
                    <a:pt x="1708" y="1442"/>
                    <a:pt x="1702" y="1485"/>
                  </a:cubicBezTo>
                  <a:cubicBezTo>
                    <a:pt x="1684" y="1558"/>
                    <a:pt x="1659" y="1626"/>
                    <a:pt x="1622" y="1687"/>
                  </a:cubicBezTo>
                  <a:cubicBezTo>
                    <a:pt x="1616" y="1638"/>
                    <a:pt x="1616" y="1589"/>
                    <a:pt x="1628" y="1540"/>
                  </a:cubicBezTo>
                  <a:cubicBezTo>
                    <a:pt x="1641" y="1460"/>
                    <a:pt x="1671" y="1380"/>
                    <a:pt x="1708" y="1306"/>
                  </a:cubicBezTo>
                  <a:close/>
                  <a:moveTo>
                    <a:pt x="811" y="489"/>
                  </a:moveTo>
                  <a:cubicBezTo>
                    <a:pt x="1211" y="631"/>
                    <a:pt x="1438" y="803"/>
                    <a:pt x="1561" y="969"/>
                  </a:cubicBezTo>
                  <a:cubicBezTo>
                    <a:pt x="1450" y="1110"/>
                    <a:pt x="1370" y="1282"/>
                    <a:pt x="1327" y="1485"/>
                  </a:cubicBezTo>
                  <a:cubicBezTo>
                    <a:pt x="1297" y="1626"/>
                    <a:pt x="1309" y="1773"/>
                    <a:pt x="1364" y="1915"/>
                  </a:cubicBezTo>
                  <a:cubicBezTo>
                    <a:pt x="1278" y="1949"/>
                    <a:pt x="1183" y="1969"/>
                    <a:pt x="1080" y="1969"/>
                  </a:cubicBezTo>
                  <a:cubicBezTo>
                    <a:pt x="1037" y="1969"/>
                    <a:pt x="992" y="1965"/>
                    <a:pt x="946" y="1958"/>
                  </a:cubicBezTo>
                  <a:cubicBezTo>
                    <a:pt x="529" y="1884"/>
                    <a:pt x="326" y="1577"/>
                    <a:pt x="400" y="1128"/>
                  </a:cubicBezTo>
                  <a:cubicBezTo>
                    <a:pt x="443" y="870"/>
                    <a:pt x="584" y="649"/>
                    <a:pt x="793" y="502"/>
                  </a:cubicBezTo>
                  <a:cubicBezTo>
                    <a:pt x="799" y="496"/>
                    <a:pt x="805" y="489"/>
                    <a:pt x="811" y="489"/>
                  </a:cubicBezTo>
                  <a:close/>
                  <a:moveTo>
                    <a:pt x="2599" y="711"/>
                  </a:moveTo>
                  <a:cubicBezTo>
                    <a:pt x="2863" y="969"/>
                    <a:pt x="2906" y="1263"/>
                    <a:pt x="2912" y="1386"/>
                  </a:cubicBezTo>
                  <a:cubicBezTo>
                    <a:pt x="2925" y="1632"/>
                    <a:pt x="2839" y="1878"/>
                    <a:pt x="2691" y="2038"/>
                  </a:cubicBezTo>
                  <a:cubicBezTo>
                    <a:pt x="2581" y="2154"/>
                    <a:pt x="2445" y="2216"/>
                    <a:pt x="2286" y="2216"/>
                  </a:cubicBezTo>
                  <a:cubicBezTo>
                    <a:pt x="2236" y="2216"/>
                    <a:pt x="2181" y="2216"/>
                    <a:pt x="2132" y="2203"/>
                  </a:cubicBezTo>
                  <a:cubicBezTo>
                    <a:pt x="1985" y="2173"/>
                    <a:pt x="1862" y="2105"/>
                    <a:pt x="1763" y="2001"/>
                  </a:cubicBezTo>
                  <a:cubicBezTo>
                    <a:pt x="1880" y="1878"/>
                    <a:pt x="1960" y="1724"/>
                    <a:pt x="1997" y="1546"/>
                  </a:cubicBezTo>
                  <a:cubicBezTo>
                    <a:pt x="2015" y="1442"/>
                    <a:pt x="2034" y="1239"/>
                    <a:pt x="1942" y="1012"/>
                  </a:cubicBezTo>
                  <a:cubicBezTo>
                    <a:pt x="2058" y="913"/>
                    <a:pt x="2206" y="833"/>
                    <a:pt x="2384" y="772"/>
                  </a:cubicBezTo>
                  <a:cubicBezTo>
                    <a:pt x="2458" y="747"/>
                    <a:pt x="2531" y="729"/>
                    <a:pt x="2599" y="711"/>
                  </a:cubicBezTo>
                  <a:close/>
                  <a:moveTo>
                    <a:pt x="1484" y="0"/>
                  </a:moveTo>
                  <a:cubicBezTo>
                    <a:pt x="1227" y="0"/>
                    <a:pt x="988" y="52"/>
                    <a:pt x="780" y="158"/>
                  </a:cubicBezTo>
                  <a:cubicBezTo>
                    <a:pt x="670" y="121"/>
                    <a:pt x="553" y="90"/>
                    <a:pt x="424" y="59"/>
                  </a:cubicBezTo>
                  <a:cubicBezTo>
                    <a:pt x="410" y="55"/>
                    <a:pt x="396" y="53"/>
                    <a:pt x="383" y="53"/>
                  </a:cubicBezTo>
                  <a:cubicBezTo>
                    <a:pt x="314" y="53"/>
                    <a:pt x="255" y="103"/>
                    <a:pt x="240" y="170"/>
                  </a:cubicBezTo>
                  <a:cubicBezTo>
                    <a:pt x="221" y="256"/>
                    <a:pt x="271" y="336"/>
                    <a:pt x="357" y="354"/>
                  </a:cubicBezTo>
                  <a:cubicBezTo>
                    <a:pt x="393" y="360"/>
                    <a:pt x="424" y="373"/>
                    <a:pt x="461" y="379"/>
                  </a:cubicBezTo>
                  <a:cubicBezTo>
                    <a:pt x="271" y="563"/>
                    <a:pt x="142" y="809"/>
                    <a:pt x="99" y="1079"/>
                  </a:cubicBezTo>
                  <a:cubicBezTo>
                    <a:pt x="0" y="1700"/>
                    <a:pt x="314" y="2160"/>
                    <a:pt x="897" y="2253"/>
                  </a:cubicBezTo>
                  <a:cubicBezTo>
                    <a:pt x="966" y="2266"/>
                    <a:pt x="1034" y="2272"/>
                    <a:pt x="1100" y="2272"/>
                  </a:cubicBezTo>
                  <a:cubicBezTo>
                    <a:pt x="1251" y="2272"/>
                    <a:pt x="1394" y="2239"/>
                    <a:pt x="1518" y="2179"/>
                  </a:cubicBezTo>
                  <a:cubicBezTo>
                    <a:pt x="1708" y="2400"/>
                    <a:pt x="1991" y="2523"/>
                    <a:pt x="2292" y="2523"/>
                  </a:cubicBezTo>
                  <a:cubicBezTo>
                    <a:pt x="2531" y="2517"/>
                    <a:pt x="2746" y="2418"/>
                    <a:pt x="2912" y="2246"/>
                  </a:cubicBezTo>
                  <a:cubicBezTo>
                    <a:pt x="3115" y="2025"/>
                    <a:pt x="3232" y="1700"/>
                    <a:pt x="3213" y="1368"/>
                  </a:cubicBezTo>
                  <a:cubicBezTo>
                    <a:pt x="3201" y="1085"/>
                    <a:pt x="3103" y="852"/>
                    <a:pt x="2961" y="661"/>
                  </a:cubicBezTo>
                  <a:lnTo>
                    <a:pt x="3054" y="661"/>
                  </a:lnTo>
                  <a:cubicBezTo>
                    <a:pt x="3140" y="661"/>
                    <a:pt x="3207" y="594"/>
                    <a:pt x="3207" y="508"/>
                  </a:cubicBezTo>
                  <a:cubicBezTo>
                    <a:pt x="3207" y="428"/>
                    <a:pt x="3140" y="354"/>
                    <a:pt x="3060" y="354"/>
                  </a:cubicBezTo>
                  <a:cubicBezTo>
                    <a:pt x="2949" y="354"/>
                    <a:pt x="2820" y="360"/>
                    <a:pt x="2679" y="385"/>
                  </a:cubicBezTo>
                  <a:cubicBezTo>
                    <a:pt x="2445" y="207"/>
                    <a:pt x="2163" y="96"/>
                    <a:pt x="1892" y="41"/>
                  </a:cubicBezTo>
                  <a:cubicBezTo>
                    <a:pt x="1753" y="14"/>
                    <a:pt x="1616" y="0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2"/>
            <p:cNvSpPr/>
            <p:nvPr/>
          </p:nvSpPr>
          <p:spPr>
            <a:xfrm>
              <a:off x="3460603" y="4301633"/>
              <a:ext cx="141163" cy="187282"/>
            </a:xfrm>
            <a:custGeom>
              <a:avLst/>
              <a:gdLst/>
              <a:ahLst/>
              <a:cxnLst/>
              <a:rect l="l" t="t" r="r" b="b"/>
              <a:pathLst>
                <a:path w="1359" h="1803" extrusionOk="0">
                  <a:moveTo>
                    <a:pt x="755" y="170"/>
                  </a:moveTo>
                  <a:cubicBezTo>
                    <a:pt x="841" y="170"/>
                    <a:pt x="924" y="191"/>
                    <a:pt x="990" y="230"/>
                  </a:cubicBezTo>
                  <a:cubicBezTo>
                    <a:pt x="1064" y="273"/>
                    <a:pt x="1113" y="341"/>
                    <a:pt x="1137" y="421"/>
                  </a:cubicBezTo>
                  <a:cubicBezTo>
                    <a:pt x="1143" y="451"/>
                    <a:pt x="1150" y="482"/>
                    <a:pt x="1150" y="513"/>
                  </a:cubicBezTo>
                  <a:cubicBezTo>
                    <a:pt x="1150" y="593"/>
                    <a:pt x="1131" y="672"/>
                    <a:pt x="1088" y="734"/>
                  </a:cubicBezTo>
                  <a:cubicBezTo>
                    <a:pt x="1008" y="691"/>
                    <a:pt x="910" y="666"/>
                    <a:pt x="806" y="666"/>
                  </a:cubicBezTo>
                  <a:cubicBezTo>
                    <a:pt x="750" y="672"/>
                    <a:pt x="640" y="685"/>
                    <a:pt x="529" y="771"/>
                  </a:cubicBezTo>
                  <a:cubicBezTo>
                    <a:pt x="455" y="715"/>
                    <a:pt x="394" y="648"/>
                    <a:pt x="339" y="556"/>
                  </a:cubicBezTo>
                  <a:cubicBezTo>
                    <a:pt x="314" y="519"/>
                    <a:pt x="296" y="482"/>
                    <a:pt x="277" y="445"/>
                  </a:cubicBezTo>
                  <a:cubicBezTo>
                    <a:pt x="382" y="273"/>
                    <a:pt x="535" y="212"/>
                    <a:pt x="603" y="193"/>
                  </a:cubicBezTo>
                  <a:cubicBezTo>
                    <a:pt x="653" y="177"/>
                    <a:pt x="705" y="170"/>
                    <a:pt x="755" y="170"/>
                  </a:cubicBezTo>
                  <a:close/>
                  <a:moveTo>
                    <a:pt x="812" y="838"/>
                  </a:moveTo>
                  <a:cubicBezTo>
                    <a:pt x="855" y="838"/>
                    <a:pt x="898" y="844"/>
                    <a:pt x="935" y="857"/>
                  </a:cubicBezTo>
                  <a:cubicBezTo>
                    <a:pt x="910" y="863"/>
                    <a:pt x="885" y="869"/>
                    <a:pt x="855" y="869"/>
                  </a:cubicBezTo>
                  <a:cubicBezTo>
                    <a:pt x="842" y="871"/>
                    <a:pt x="829" y="871"/>
                    <a:pt x="816" y="871"/>
                  </a:cubicBezTo>
                  <a:cubicBezTo>
                    <a:pt x="783" y="871"/>
                    <a:pt x="751" y="866"/>
                    <a:pt x="720" y="857"/>
                  </a:cubicBezTo>
                  <a:cubicBezTo>
                    <a:pt x="756" y="844"/>
                    <a:pt x="787" y="838"/>
                    <a:pt x="812" y="838"/>
                  </a:cubicBezTo>
                  <a:close/>
                  <a:moveTo>
                    <a:pt x="197" y="654"/>
                  </a:moveTo>
                  <a:cubicBezTo>
                    <a:pt x="253" y="740"/>
                    <a:pt x="320" y="820"/>
                    <a:pt x="406" y="887"/>
                  </a:cubicBezTo>
                  <a:cubicBezTo>
                    <a:pt x="339" y="973"/>
                    <a:pt x="283" y="1090"/>
                    <a:pt x="247" y="1250"/>
                  </a:cubicBezTo>
                  <a:cubicBezTo>
                    <a:pt x="204" y="1158"/>
                    <a:pt x="179" y="1041"/>
                    <a:pt x="173" y="918"/>
                  </a:cubicBezTo>
                  <a:cubicBezTo>
                    <a:pt x="173" y="814"/>
                    <a:pt x="179" y="728"/>
                    <a:pt x="197" y="654"/>
                  </a:cubicBezTo>
                  <a:close/>
                  <a:moveTo>
                    <a:pt x="1088" y="967"/>
                  </a:moveTo>
                  <a:cubicBezTo>
                    <a:pt x="1137" y="1023"/>
                    <a:pt x="1162" y="1102"/>
                    <a:pt x="1168" y="1189"/>
                  </a:cubicBezTo>
                  <a:cubicBezTo>
                    <a:pt x="1186" y="1422"/>
                    <a:pt x="1045" y="1576"/>
                    <a:pt x="787" y="1594"/>
                  </a:cubicBezTo>
                  <a:cubicBezTo>
                    <a:pt x="772" y="1595"/>
                    <a:pt x="757" y="1596"/>
                    <a:pt x="743" y="1596"/>
                  </a:cubicBezTo>
                  <a:cubicBezTo>
                    <a:pt x="613" y="1596"/>
                    <a:pt x="493" y="1547"/>
                    <a:pt x="394" y="1459"/>
                  </a:cubicBezTo>
                  <a:cubicBezTo>
                    <a:pt x="394" y="1459"/>
                    <a:pt x="388" y="1453"/>
                    <a:pt x="388" y="1453"/>
                  </a:cubicBezTo>
                  <a:cubicBezTo>
                    <a:pt x="412" y="1213"/>
                    <a:pt x="480" y="1072"/>
                    <a:pt x="554" y="980"/>
                  </a:cubicBezTo>
                  <a:cubicBezTo>
                    <a:pt x="631" y="1018"/>
                    <a:pt x="723" y="1042"/>
                    <a:pt x="826" y="1042"/>
                  </a:cubicBezTo>
                  <a:cubicBezTo>
                    <a:pt x="837" y="1042"/>
                    <a:pt x="849" y="1042"/>
                    <a:pt x="861" y="1041"/>
                  </a:cubicBezTo>
                  <a:cubicBezTo>
                    <a:pt x="941" y="1041"/>
                    <a:pt x="1021" y="1010"/>
                    <a:pt x="1088" y="967"/>
                  </a:cubicBezTo>
                  <a:close/>
                  <a:moveTo>
                    <a:pt x="752" y="1"/>
                  </a:moveTo>
                  <a:cubicBezTo>
                    <a:pt x="686" y="1"/>
                    <a:pt x="618" y="10"/>
                    <a:pt x="554" y="27"/>
                  </a:cubicBezTo>
                  <a:cubicBezTo>
                    <a:pt x="406" y="70"/>
                    <a:pt x="290" y="156"/>
                    <a:pt x="204" y="255"/>
                  </a:cubicBezTo>
                  <a:cubicBezTo>
                    <a:pt x="191" y="224"/>
                    <a:pt x="191" y="206"/>
                    <a:pt x="191" y="206"/>
                  </a:cubicBezTo>
                  <a:cubicBezTo>
                    <a:pt x="181" y="169"/>
                    <a:pt x="148" y="141"/>
                    <a:pt x="109" y="141"/>
                  </a:cubicBezTo>
                  <a:cubicBezTo>
                    <a:pt x="101" y="141"/>
                    <a:pt x="94" y="142"/>
                    <a:pt x="87" y="144"/>
                  </a:cubicBezTo>
                  <a:cubicBezTo>
                    <a:pt x="44" y="150"/>
                    <a:pt x="13" y="199"/>
                    <a:pt x="25" y="242"/>
                  </a:cubicBezTo>
                  <a:cubicBezTo>
                    <a:pt x="38" y="304"/>
                    <a:pt x="56" y="371"/>
                    <a:pt x="87" y="445"/>
                  </a:cubicBezTo>
                  <a:cubicBezTo>
                    <a:pt x="25" y="599"/>
                    <a:pt x="1" y="765"/>
                    <a:pt x="7" y="924"/>
                  </a:cubicBezTo>
                  <a:cubicBezTo>
                    <a:pt x="13" y="1158"/>
                    <a:pt x="87" y="1361"/>
                    <a:pt x="210" y="1508"/>
                  </a:cubicBezTo>
                  <a:cubicBezTo>
                    <a:pt x="204" y="1576"/>
                    <a:pt x="204" y="1643"/>
                    <a:pt x="204" y="1717"/>
                  </a:cubicBezTo>
                  <a:cubicBezTo>
                    <a:pt x="204" y="1766"/>
                    <a:pt x="240" y="1803"/>
                    <a:pt x="290" y="1803"/>
                  </a:cubicBezTo>
                  <a:cubicBezTo>
                    <a:pt x="333" y="1803"/>
                    <a:pt x="369" y="1766"/>
                    <a:pt x="369" y="1717"/>
                  </a:cubicBezTo>
                  <a:cubicBezTo>
                    <a:pt x="369" y="1698"/>
                    <a:pt x="369" y="1674"/>
                    <a:pt x="369" y="1655"/>
                  </a:cubicBezTo>
                  <a:cubicBezTo>
                    <a:pt x="482" y="1725"/>
                    <a:pt x="609" y="1762"/>
                    <a:pt x="742" y="1762"/>
                  </a:cubicBezTo>
                  <a:cubicBezTo>
                    <a:pt x="761" y="1762"/>
                    <a:pt x="780" y="1761"/>
                    <a:pt x="799" y="1760"/>
                  </a:cubicBezTo>
                  <a:cubicBezTo>
                    <a:pt x="1150" y="1735"/>
                    <a:pt x="1358" y="1508"/>
                    <a:pt x="1340" y="1176"/>
                  </a:cubicBezTo>
                  <a:cubicBezTo>
                    <a:pt x="1328" y="1047"/>
                    <a:pt x="1285" y="930"/>
                    <a:pt x="1217" y="851"/>
                  </a:cubicBezTo>
                  <a:cubicBezTo>
                    <a:pt x="1309" y="715"/>
                    <a:pt x="1340" y="550"/>
                    <a:pt x="1303" y="384"/>
                  </a:cubicBezTo>
                  <a:cubicBezTo>
                    <a:pt x="1266" y="255"/>
                    <a:pt x="1193" y="150"/>
                    <a:pt x="1070" y="83"/>
                  </a:cubicBezTo>
                  <a:cubicBezTo>
                    <a:pt x="980" y="28"/>
                    <a:pt x="868" y="1"/>
                    <a:pt x="7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2"/>
            <p:cNvSpPr/>
            <p:nvPr/>
          </p:nvSpPr>
          <p:spPr>
            <a:xfrm>
              <a:off x="2327228" y="3901717"/>
              <a:ext cx="231740" cy="221456"/>
            </a:xfrm>
            <a:custGeom>
              <a:avLst/>
              <a:gdLst/>
              <a:ahLst/>
              <a:cxnLst/>
              <a:rect l="l" t="t" r="r" b="b"/>
              <a:pathLst>
                <a:path w="2231" h="2132" extrusionOk="0">
                  <a:moveTo>
                    <a:pt x="382" y="1"/>
                  </a:moveTo>
                  <a:cubicBezTo>
                    <a:pt x="333" y="1"/>
                    <a:pt x="290" y="38"/>
                    <a:pt x="290" y="87"/>
                  </a:cubicBezTo>
                  <a:cubicBezTo>
                    <a:pt x="302" y="566"/>
                    <a:pt x="216" y="1027"/>
                    <a:pt x="19" y="1469"/>
                  </a:cubicBezTo>
                  <a:cubicBezTo>
                    <a:pt x="1" y="1512"/>
                    <a:pt x="25" y="1561"/>
                    <a:pt x="75" y="1580"/>
                  </a:cubicBezTo>
                  <a:lnTo>
                    <a:pt x="1703" y="2126"/>
                  </a:lnTo>
                  <a:cubicBezTo>
                    <a:pt x="1712" y="2130"/>
                    <a:pt x="1722" y="2131"/>
                    <a:pt x="1732" y="2131"/>
                  </a:cubicBezTo>
                  <a:cubicBezTo>
                    <a:pt x="1762" y="2131"/>
                    <a:pt x="1793" y="2117"/>
                    <a:pt x="1807" y="2090"/>
                  </a:cubicBezTo>
                  <a:cubicBezTo>
                    <a:pt x="2102" y="1500"/>
                    <a:pt x="2231" y="861"/>
                    <a:pt x="2176" y="185"/>
                  </a:cubicBezTo>
                  <a:cubicBezTo>
                    <a:pt x="2170" y="142"/>
                    <a:pt x="2139" y="111"/>
                    <a:pt x="2096" y="105"/>
                  </a:cubicBezTo>
                  <a:lnTo>
                    <a:pt x="3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2"/>
            <p:cNvSpPr/>
            <p:nvPr/>
          </p:nvSpPr>
          <p:spPr>
            <a:xfrm>
              <a:off x="2284535" y="4074148"/>
              <a:ext cx="204940" cy="162353"/>
            </a:xfrm>
            <a:custGeom>
              <a:avLst/>
              <a:gdLst/>
              <a:ahLst/>
              <a:cxnLst/>
              <a:rect l="l" t="t" r="r" b="b"/>
              <a:pathLst>
                <a:path w="1973" h="1563" extrusionOk="0">
                  <a:moveTo>
                    <a:pt x="451" y="1"/>
                  </a:moveTo>
                  <a:cubicBezTo>
                    <a:pt x="425" y="1"/>
                    <a:pt x="401" y="14"/>
                    <a:pt x="387" y="36"/>
                  </a:cubicBezTo>
                  <a:cubicBezTo>
                    <a:pt x="326" y="147"/>
                    <a:pt x="185" y="387"/>
                    <a:pt x="25" y="577"/>
                  </a:cubicBezTo>
                  <a:cubicBezTo>
                    <a:pt x="0" y="602"/>
                    <a:pt x="0" y="638"/>
                    <a:pt x="13" y="669"/>
                  </a:cubicBezTo>
                  <a:cubicBezTo>
                    <a:pt x="203" y="1001"/>
                    <a:pt x="406" y="1284"/>
                    <a:pt x="694" y="1542"/>
                  </a:cubicBezTo>
                  <a:cubicBezTo>
                    <a:pt x="708" y="1555"/>
                    <a:pt x="729" y="1562"/>
                    <a:pt x="749" y="1562"/>
                  </a:cubicBezTo>
                  <a:cubicBezTo>
                    <a:pt x="756" y="1562"/>
                    <a:pt x="762" y="1562"/>
                    <a:pt x="768" y="1560"/>
                  </a:cubicBezTo>
                  <a:cubicBezTo>
                    <a:pt x="1174" y="1437"/>
                    <a:pt x="1745" y="976"/>
                    <a:pt x="1948" y="626"/>
                  </a:cubicBezTo>
                  <a:cubicBezTo>
                    <a:pt x="1972" y="583"/>
                    <a:pt x="1954" y="528"/>
                    <a:pt x="1905" y="516"/>
                  </a:cubicBezTo>
                  <a:lnTo>
                    <a:pt x="479" y="6"/>
                  </a:lnTo>
                  <a:cubicBezTo>
                    <a:pt x="470" y="3"/>
                    <a:pt x="460" y="1"/>
                    <a:pt x="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2"/>
            <p:cNvSpPr/>
            <p:nvPr/>
          </p:nvSpPr>
          <p:spPr>
            <a:xfrm>
              <a:off x="2173493" y="4146549"/>
              <a:ext cx="155809" cy="84241"/>
            </a:xfrm>
            <a:custGeom>
              <a:avLst/>
              <a:gdLst/>
              <a:ahLst/>
              <a:cxnLst/>
              <a:rect l="l" t="t" r="r" b="b"/>
              <a:pathLst>
                <a:path w="1500" h="811" extrusionOk="0">
                  <a:moveTo>
                    <a:pt x="975" y="1"/>
                  </a:moveTo>
                  <a:cubicBezTo>
                    <a:pt x="971" y="1"/>
                    <a:pt x="968" y="1"/>
                    <a:pt x="965" y="3"/>
                  </a:cubicBezTo>
                  <a:cubicBezTo>
                    <a:pt x="873" y="43"/>
                    <a:pt x="553" y="152"/>
                    <a:pt x="296" y="152"/>
                  </a:cubicBezTo>
                  <a:cubicBezTo>
                    <a:pt x="277" y="152"/>
                    <a:pt x="258" y="152"/>
                    <a:pt x="240" y="150"/>
                  </a:cubicBezTo>
                  <a:cubicBezTo>
                    <a:pt x="232" y="150"/>
                    <a:pt x="224" y="150"/>
                    <a:pt x="217" y="150"/>
                  </a:cubicBezTo>
                  <a:cubicBezTo>
                    <a:pt x="117" y="150"/>
                    <a:pt x="42" y="188"/>
                    <a:pt x="25" y="273"/>
                  </a:cubicBezTo>
                  <a:cubicBezTo>
                    <a:pt x="0" y="390"/>
                    <a:pt x="68" y="445"/>
                    <a:pt x="215" y="519"/>
                  </a:cubicBezTo>
                  <a:cubicBezTo>
                    <a:pt x="508" y="660"/>
                    <a:pt x="956" y="810"/>
                    <a:pt x="1299" y="810"/>
                  </a:cubicBezTo>
                  <a:cubicBezTo>
                    <a:pt x="1359" y="810"/>
                    <a:pt x="1416" y="806"/>
                    <a:pt x="1469" y="795"/>
                  </a:cubicBezTo>
                  <a:cubicBezTo>
                    <a:pt x="1487" y="789"/>
                    <a:pt x="1499" y="759"/>
                    <a:pt x="1481" y="740"/>
                  </a:cubicBezTo>
                  <a:cubicBezTo>
                    <a:pt x="1223" y="433"/>
                    <a:pt x="1051" y="114"/>
                    <a:pt x="1002" y="21"/>
                  </a:cubicBezTo>
                  <a:cubicBezTo>
                    <a:pt x="997" y="8"/>
                    <a:pt x="986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2"/>
            <p:cNvSpPr/>
            <p:nvPr/>
          </p:nvSpPr>
          <p:spPr>
            <a:xfrm>
              <a:off x="2347068" y="3753488"/>
              <a:ext cx="188944" cy="147083"/>
            </a:xfrm>
            <a:custGeom>
              <a:avLst/>
              <a:gdLst/>
              <a:ahLst/>
              <a:cxnLst/>
              <a:rect l="l" t="t" r="r" b="b"/>
              <a:pathLst>
                <a:path w="1819" h="1416" extrusionOk="0">
                  <a:moveTo>
                    <a:pt x="1015" y="0"/>
                  </a:moveTo>
                  <a:cubicBezTo>
                    <a:pt x="1008" y="0"/>
                    <a:pt x="1002" y="1"/>
                    <a:pt x="996" y="2"/>
                  </a:cubicBezTo>
                  <a:cubicBezTo>
                    <a:pt x="633" y="138"/>
                    <a:pt x="338" y="322"/>
                    <a:pt x="37" y="562"/>
                  </a:cubicBezTo>
                  <a:cubicBezTo>
                    <a:pt x="13" y="580"/>
                    <a:pt x="0" y="611"/>
                    <a:pt x="13" y="641"/>
                  </a:cubicBezTo>
                  <a:cubicBezTo>
                    <a:pt x="92" y="881"/>
                    <a:pt x="129" y="1157"/>
                    <a:pt x="148" y="1280"/>
                  </a:cubicBezTo>
                  <a:cubicBezTo>
                    <a:pt x="148" y="1317"/>
                    <a:pt x="178" y="1348"/>
                    <a:pt x="221" y="1348"/>
                  </a:cubicBezTo>
                  <a:lnTo>
                    <a:pt x="1733" y="1416"/>
                  </a:lnTo>
                  <a:cubicBezTo>
                    <a:pt x="1782" y="1416"/>
                    <a:pt x="1819" y="1373"/>
                    <a:pt x="1813" y="1330"/>
                  </a:cubicBezTo>
                  <a:cubicBezTo>
                    <a:pt x="1757" y="924"/>
                    <a:pt x="1401" y="279"/>
                    <a:pt x="1075" y="21"/>
                  </a:cubicBezTo>
                  <a:cubicBezTo>
                    <a:pt x="1057" y="7"/>
                    <a:pt x="1035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2"/>
            <p:cNvSpPr/>
            <p:nvPr/>
          </p:nvSpPr>
          <p:spPr>
            <a:xfrm>
              <a:off x="2258982" y="3724092"/>
              <a:ext cx="163495" cy="80397"/>
            </a:xfrm>
            <a:custGeom>
              <a:avLst/>
              <a:gdLst/>
              <a:ahLst/>
              <a:cxnLst/>
              <a:rect l="l" t="t" r="r" b="b"/>
              <a:pathLst>
                <a:path w="1574" h="774" extrusionOk="0">
                  <a:moveTo>
                    <a:pt x="508" y="1"/>
                  </a:moveTo>
                  <a:cubicBezTo>
                    <a:pt x="430" y="1"/>
                    <a:pt x="356" y="4"/>
                    <a:pt x="289" y="9"/>
                  </a:cubicBezTo>
                  <a:cubicBezTo>
                    <a:pt x="123" y="21"/>
                    <a:pt x="37" y="46"/>
                    <a:pt x="19" y="163"/>
                  </a:cubicBezTo>
                  <a:cubicBezTo>
                    <a:pt x="1" y="255"/>
                    <a:pt x="62" y="322"/>
                    <a:pt x="173" y="359"/>
                  </a:cubicBezTo>
                  <a:cubicBezTo>
                    <a:pt x="424" y="439"/>
                    <a:pt x="707" y="691"/>
                    <a:pt x="787" y="765"/>
                  </a:cubicBezTo>
                  <a:cubicBezTo>
                    <a:pt x="793" y="771"/>
                    <a:pt x="801" y="774"/>
                    <a:pt x="808" y="774"/>
                  </a:cubicBezTo>
                  <a:cubicBezTo>
                    <a:pt x="816" y="774"/>
                    <a:pt x="824" y="771"/>
                    <a:pt x="830" y="765"/>
                  </a:cubicBezTo>
                  <a:cubicBezTo>
                    <a:pt x="910" y="697"/>
                    <a:pt x="1186" y="470"/>
                    <a:pt x="1549" y="279"/>
                  </a:cubicBezTo>
                  <a:cubicBezTo>
                    <a:pt x="1567" y="267"/>
                    <a:pt x="1573" y="236"/>
                    <a:pt x="1549" y="224"/>
                  </a:cubicBezTo>
                  <a:cubicBezTo>
                    <a:pt x="1307" y="63"/>
                    <a:pt x="865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2"/>
            <p:cNvSpPr/>
            <p:nvPr/>
          </p:nvSpPr>
          <p:spPr>
            <a:xfrm>
              <a:off x="3225743" y="3916156"/>
              <a:ext cx="222183" cy="225403"/>
            </a:xfrm>
            <a:custGeom>
              <a:avLst/>
              <a:gdLst/>
              <a:ahLst/>
              <a:cxnLst/>
              <a:rect l="l" t="t" r="r" b="b"/>
              <a:pathLst>
                <a:path w="2139" h="2170" extrusionOk="0">
                  <a:moveTo>
                    <a:pt x="506" y="0"/>
                  </a:moveTo>
                  <a:cubicBezTo>
                    <a:pt x="398" y="0"/>
                    <a:pt x="289" y="5"/>
                    <a:pt x="179" y="15"/>
                  </a:cubicBezTo>
                  <a:cubicBezTo>
                    <a:pt x="136" y="15"/>
                    <a:pt x="105" y="52"/>
                    <a:pt x="99" y="95"/>
                  </a:cubicBezTo>
                  <a:lnTo>
                    <a:pt x="7" y="1809"/>
                  </a:lnTo>
                  <a:cubicBezTo>
                    <a:pt x="1" y="1858"/>
                    <a:pt x="44" y="1901"/>
                    <a:pt x="93" y="1901"/>
                  </a:cubicBezTo>
                  <a:cubicBezTo>
                    <a:pt x="133" y="1900"/>
                    <a:pt x="173" y="1899"/>
                    <a:pt x="213" y="1899"/>
                  </a:cubicBezTo>
                  <a:cubicBezTo>
                    <a:pt x="650" y="1899"/>
                    <a:pt x="1070" y="1991"/>
                    <a:pt x="1475" y="2159"/>
                  </a:cubicBezTo>
                  <a:cubicBezTo>
                    <a:pt x="1487" y="2166"/>
                    <a:pt x="1499" y="2169"/>
                    <a:pt x="1511" y="2169"/>
                  </a:cubicBezTo>
                  <a:cubicBezTo>
                    <a:pt x="1543" y="2169"/>
                    <a:pt x="1572" y="2146"/>
                    <a:pt x="1586" y="2110"/>
                  </a:cubicBezTo>
                  <a:lnTo>
                    <a:pt x="2127" y="476"/>
                  </a:lnTo>
                  <a:cubicBezTo>
                    <a:pt x="2139" y="439"/>
                    <a:pt x="2120" y="396"/>
                    <a:pt x="2084" y="378"/>
                  </a:cubicBezTo>
                  <a:cubicBezTo>
                    <a:pt x="1585" y="131"/>
                    <a:pt x="1060" y="0"/>
                    <a:pt x="5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2"/>
            <p:cNvSpPr/>
            <p:nvPr/>
          </p:nvSpPr>
          <p:spPr>
            <a:xfrm>
              <a:off x="3398071" y="3981700"/>
              <a:ext cx="163495" cy="203071"/>
            </a:xfrm>
            <a:custGeom>
              <a:avLst/>
              <a:gdLst/>
              <a:ahLst/>
              <a:cxnLst/>
              <a:rect l="l" t="t" r="r" b="b"/>
              <a:pathLst>
                <a:path w="1574" h="1955" extrusionOk="0">
                  <a:moveTo>
                    <a:pt x="585" y="0"/>
                  </a:moveTo>
                  <a:cubicBezTo>
                    <a:pt x="555" y="0"/>
                    <a:pt x="524" y="20"/>
                    <a:pt x="511" y="54"/>
                  </a:cubicBezTo>
                  <a:lnTo>
                    <a:pt x="13" y="1485"/>
                  </a:lnTo>
                  <a:cubicBezTo>
                    <a:pt x="1" y="1516"/>
                    <a:pt x="13" y="1559"/>
                    <a:pt x="50" y="1578"/>
                  </a:cubicBezTo>
                  <a:cubicBezTo>
                    <a:pt x="154" y="1633"/>
                    <a:pt x="394" y="1774"/>
                    <a:pt x="590" y="1934"/>
                  </a:cubicBezTo>
                  <a:cubicBezTo>
                    <a:pt x="605" y="1948"/>
                    <a:pt x="623" y="1954"/>
                    <a:pt x="641" y="1954"/>
                  </a:cubicBezTo>
                  <a:cubicBezTo>
                    <a:pt x="654" y="1954"/>
                    <a:pt x="666" y="1951"/>
                    <a:pt x="676" y="1946"/>
                  </a:cubicBezTo>
                  <a:cubicBezTo>
                    <a:pt x="1014" y="1756"/>
                    <a:pt x="1291" y="1547"/>
                    <a:pt x="1549" y="1258"/>
                  </a:cubicBezTo>
                  <a:cubicBezTo>
                    <a:pt x="1567" y="1240"/>
                    <a:pt x="1573" y="1209"/>
                    <a:pt x="1561" y="1184"/>
                  </a:cubicBezTo>
                  <a:cubicBezTo>
                    <a:pt x="1438" y="785"/>
                    <a:pt x="978" y="208"/>
                    <a:pt x="621" y="11"/>
                  </a:cubicBezTo>
                  <a:cubicBezTo>
                    <a:pt x="610" y="4"/>
                    <a:pt x="598" y="0"/>
                    <a:pt x="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2"/>
            <p:cNvSpPr/>
            <p:nvPr/>
          </p:nvSpPr>
          <p:spPr>
            <a:xfrm>
              <a:off x="3471510" y="4140732"/>
              <a:ext cx="89434" cy="153420"/>
            </a:xfrm>
            <a:custGeom>
              <a:avLst/>
              <a:gdLst/>
              <a:ahLst/>
              <a:cxnLst/>
              <a:rect l="l" t="t" r="r" b="b"/>
              <a:pathLst>
                <a:path w="861" h="1477" extrusionOk="0">
                  <a:moveTo>
                    <a:pt x="759" y="1"/>
                  </a:moveTo>
                  <a:cubicBezTo>
                    <a:pt x="751" y="1"/>
                    <a:pt x="744" y="4"/>
                    <a:pt x="737" y="10"/>
                  </a:cubicBezTo>
                  <a:cubicBezTo>
                    <a:pt x="430" y="268"/>
                    <a:pt x="111" y="446"/>
                    <a:pt x="19" y="489"/>
                  </a:cubicBezTo>
                  <a:cubicBezTo>
                    <a:pt x="6" y="501"/>
                    <a:pt x="0" y="520"/>
                    <a:pt x="6" y="532"/>
                  </a:cubicBezTo>
                  <a:cubicBezTo>
                    <a:pt x="43" y="630"/>
                    <a:pt x="172" y="993"/>
                    <a:pt x="154" y="1257"/>
                  </a:cubicBezTo>
                  <a:cubicBezTo>
                    <a:pt x="148" y="1367"/>
                    <a:pt x="185" y="1454"/>
                    <a:pt x="283" y="1472"/>
                  </a:cubicBezTo>
                  <a:cubicBezTo>
                    <a:pt x="297" y="1475"/>
                    <a:pt x="310" y="1477"/>
                    <a:pt x="322" y="1477"/>
                  </a:cubicBezTo>
                  <a:cubicBezTo>
                    <a:pt x="408" y="1477"/>
                    <a:pt x="458" y="1404"/>
                    <a:pt x="522" y="1275"/>
                  </a:cubicBezTo>
                  <a:cubicBezTo>
                    <a:pt x="688" y="937"/>
                    <a:pt x="860" y="372"/>
                    <a:pt x="793" y="28"/>
                  </a:cubicBezTo>
                  <a:cubicBezTo>
                    <a:pt x="789" y="12"/>
                    <a:pt x="774" y="1"/>
                    <a:pt x="7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2"/>
            <p:cNvSpPr/>
            <p:nvPr/>
          </p:nvSpPr>
          <p:spPr>
            <a:xfrm>
              <a:off x="3077098" y="3935476"/>
              <a:ext cx="146876" cy="188321"/>
            </a:xfrm>
            <a:custGeom>
              <a:avLst/>
              <a:gdLst/>
              <a:ahLst/>
              <a:cxnLst/>
              <a:rect l="l" t="t" r="r" b="b"/>
              <a:pathLst>
                <a:path w="1414" h="1813" extrusionOk="0">
                  <a:moveTo>
                    <a:pt x="1337" y="1"/>
                  </a:moveTo>
                  <a:cubicBezTo>
                    <a:pt x="1334" y="1"/>
                    <a:pt x="1331" y="1"/>
                    <a:pt x="1328" y="1"/>
                  </a:cubicBezTo>
                  <a:cubicBezTo>
                    <a:pt x="922" y="57"/>
                    <a:pt x="283" y="419"/>
                    <a:pt x="19" y="751"/>
                  </a:cubicBezTo>
                  <a:cubicBezTo>
                    <a:pt x="7" y="769"/>
                    <a:pt x="1" y="800"/>
                    <a:pt x="7" y="825"/>
                  </a:cubicBezTo>
                  <a:cubicBezTo>
                    <a:pt x="142" y="1187"/>
                    <a:pt x="326" y="1482"/>
                    <a:pt x="566" y="1783"/>
                  </a:cubicBezTo>
                  <a:cubicBezTo>
                    <a:pt x="584" y="1801"/>
                    <a:pt x="605" y="1812"/>
                    <a:pt x="627" y="1812"/>
                  </a:cubicBezTo>
                  <a:cubicBezTo>
                    <a:pt x="635" y="1812"/>
                    <a:pt x="643" y="1811"/>
                    <a:pt x="652" y="1808"/>
                  </a:cubicBezTo>
                  <a:cubicBezTo>
                    <a:pt x="891" y="1728"/>
                    <a:pt x="1168" y="1685"/>
                    <a:pt x="1291" y="1672"/>
                  </a:cubicBezTo>
                  <a:cubicBezTo>
                    <a:pt x="1328" y="1666"/>
                    <a:pt x="1358" y="1636"/>
                    <a:pt x="1358" y="1599"/>
                  </a:cubicBezTo>
                  <a:lnTo>
                    <a:pt x="1414" y="81"/>
                  </a:lnTo>
                  <a:cubicBezTo>
                    <a:pt x="1414" y="36"/>
                    <a:pt x="1377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2"/>
            <p:cNvSpPr/>
            <p:nvPr/>
          </p:nvSpPr>
          <p:spPr>
            <a:xfrm>
              <a:off x="3046455" y="4050673"/>
              <a:ext cx="83098" cy="160795"/>
            </a:xfrm>
            <a:custGeom>
              <a:avLst/>
              <a:gdLst/>
              <a:ahLst/>
              <a:cxnLst/>
              <a:rect l="l" t="t" r="r" b="b"/>
              <a:pathLst>
                <a:path w="800" h="1548" extrusionOk="0">
                  <a:moveTo>
                    <a:pt x="266" y="0"/>
                  </a:moveTo>
                  <a:cubicBezTo>
                    <a:pt x="256" y="0"/>
                    <a:pt x="246" y="5"/>
                    <a:pt x="240" y="17"/>
                  </a:cubicBezTo>
                  <a:cubicBezTo>
                    <a:pt x="50" y="312"/>
                    <a:pt x="1" y="895"/>
                    <a:pt x="31" y="1276"/>
                  </a:cubicBezTo>
                  <a:cubicBezTo>
                    <a:pt x="50" y="1442"/>
                    <a:pt x="68" y="1528"/>
                    <a:pt x="185" y="1546"/>
                  </a:cubicBezTo>
                  <a:cubicBezTo>
                    <a:pt x="193" y="1547"/>
                    <a:pt x="201" y="1548"/>
                    <a:pt x="209" y="1548"/>
                  </a:cubicBezTo>
                  <a:cubicBezTo>
                    <a:pt x="294" y="1548"/>
                    <a:pt x="353" y="1488"/>
                    <a:pt x="382" y="1393"/>
                  </a:cubicBezTo>
                  <a:cubicBezTo>
                    <a:pt x="461" y="1135"/>
                    <a:pt x="713" y="852"/>
                    <a:pt x="787" y="772"/>
                  </a:cubicBezTo>
                  <a:cubicBezTo>
                    <a:pt x="799" y="760"/>
                    <a:pt x="799" y="742"/>
                    <a:pt x="787" y="729"/>
                  </a:cubicBezTo>
                  <a:cubicBezTo>
                    <a:pt x="719" y="649"/>
                    <a:pt x="486" y="373"/>
                    <a:pt x="296" y="17"/>
                  </a:cubicBezTo>
                  <a:cubicBezTo>
                    <a:pt x="289" y="7"/>
                    <a:pt x="277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2"/>
            <p:cNvSpPr/>
            <p:nvPr/>
          </p:nvSpPr>
          <p:spPr>
            <a:xfrm>
              <a:off x="1481577" y="4317214"/>
              <a:ext cx="211900" cy="176168"/>
            </a:xfrm>
            <a:custGeom>
              <a:avLst/>
              <a:gdLst/>
              <a:ahLst/>
              <a:cxnLst/>
              <a:rect l="l" t="t" r="r" b="b"/>
              <a:pathLst>
                <a:path w="2040" h="1696" extrusionOk="0">
                  <a:moveTo>
                    <a:pt x="338" y="197"/>
                  </a:moveTo>
                  <a:cubicBezTo>
                    <a:pt x="387" y="197"/>
                    <a:pt x="430" y="240"/>
                    <a:pt x="430" y="295"/>
                  </a:cubicBezTo>
                  <a:cubicBezTo>
                    <a:pt x="430" y="344"/>
                    <a:pt x="387" y="387"/>
                    <a:pt x="338" y="387"/>
                  </a:cubicBezTo>
                  <a:cubicBezTo>
                    <a:pt x="283" y="387"/>
                    <a:pt x="240" y="344"/>
                    <a:pt x="240" y="295"/>
                  </a:cubicBezTo>
                  <a:cubicBezTo>
                    <a:pt x="240" y="240"/>
                    <a:pt x="283" y="197"/>
                    <a:pt x="338" y="197"/>
                  </a:cubicBezTo>
                  <a:close/>
                  <a:moveTo>
                    <a:pt x="762" y="197"/>
                  </a:moveTo>
                  <a:cubicBezTo>
                    <a:pt x="817" y="197"/>
                    <a:pt x="860" y="240"/>
                    <a:pt x="860" y="295"/>
                  </a:cubicBezTo>
                  <a:cubicBezTo>
                    <a:pt x="860" y="350"/>
                    <a:pt x="817" y="393"/>
                    <a:pt x="762" y="393"/>
                  </a:cubicBezTo>
                  <a:cubicBezTo>
                    <a:pt x="707" y="393"/>
                    <a:pt x="670" y="350"/>
                    <a:pt x="670" y="295"/>
                  </a:cubicBezTo>
                  <a:cubicBezTo>
                    <a:pt x="670" y="240"/>
                    <a:pt x="713" y="197"/>
                    <a:pt x="762" y="197"/>
                  </a:cubicBezTo>
                  <a:close/>
                  <a:moveTo>
                    <a:pt x="1192" y="203"/>
                  </a:moveTo>
                  <a:cubicBezTo>
                    <a:pt x="1241" y="203"/>
                    <a:pt x="1284" y="246"/>
                    <a:pt x="1284" y="295"/>
                  </a:cubicBezTo>
                  <a:cubicBezTo>
                    <a:pt x="1284" y="350"/>
                    <a:pt x="1241" y="393"/>
                    <a:pt x="1186" y="393"/>
                  </a:cubicBezTo>
                  <a:cubicBezTo>
                    <a:pt x="1137" y="393"/>
                    <a:pt x="1094" y="350"/>
                    <a:pt x="1094" y="295"/>
                  </a:cubicBezTo>
                  <a:cubicBezTo>
                    <a:pt x="1094" y="240"/>
                    <a:pt x="1137" y="203"/>
                    <a:pt x="1192" y="203"/>
                  </a:cubicBezTo>
                  <a:close/>
                  <a:moveTo>
                    <a:pt x="1616" y="203"/>
                  </a:moveTo>
                  <a:cubicBezTo>
                    <a:pt x="1671" y="203"/>
                    <a:pt x="1714" y="246"/>
                    <a:pt x="1714" y="295"/>
                  </a:cubicBezTo>
                  <a:cubicBezTo>
                    <a:pt x="1714" y="350"/>
                    <a:pt x="1671" y="393"/>
                    <a:pt x="1616" y="393"/>
                  </a:cubicBezTo>
                  <a:cubicBezTo>
                    <a:pt x="1561" y="393"/>
                    <a:pt x="1518" y="350"/>
                    <a:pt x="1518" y="295"/>
                  </a:cubicBezTo>
                  <a:cubicBezTo>
                    <a:pt x="1518" y="246"/>
                    <a:pt x="1561" y="203"/>
                    <a:pt x="1616" y="203"/>
                  </a:cubicBezTo>
                  <a:close/>
                  <a:moveTo>
                    <a:pt x="338" y="744"/>
                  </a:moveTo>
                  <a:cubicBezTo>
                    <a:pt x="387" y="744"/>
                    <a:pt x="430" y="787"/>
                    <a:pt x="430" y="842"/>
                  </a:cubicBezTo>
                  <a:cubicBezTo>
                    <a:pt x="430" y="897"/>
                    <a:pt x="387" y="940"/>
                    <a:pt x="332" y="940"/>
                  </a:cubicBezTo>
                  <a:cubicBezTo>
                    <a:pt x="283" y="940"/>
                    <a:pt x="240" y="897"/>
                    <a:pt x="240" y="842"/>
                  </a:cubicBezTo>
                  <a:cubicBezTo>
                    <a:pt x="240" y="787"/>
                    <a:pt x="283" y="744"/>
                    <a:pt x="338" y="744"/>
                  </a:cubicBezTo>
                  <a:close/>
                  <a:moveTo>
                    <a:pt x="762" y="750"/>
                  </a:moveTo>
                  <a:cubicBezTo>
                    <a:pt x="817" y="750"/>
                    <a:pt x="860" y="793"/>
                    <a:pt x="860" y="842"/>
                  </a:cubicBezTo>
                  <a:cubicBezTo>
                    <a:pt x="860" y="897"/>
                    <a:pt x="817" y="940"/>
                    <a:pt x="762" y="940"/>
                  </a:cubicBezTo>
                  <a:cubicBezTo>
                    <a:pt x="707" y="940"/>
                    <a:pt x="664" y="897"/>
                    <a:pt x="664" y="842"/>
                  </a:cubicBezTo>
                  <a:cubicBezTo>
                    <a:pt x="664" y="787"/>
                    <a:pt x="707" y="750"/>
                    <a:pt x="762" y="750"/>
                  </a:cubicBezTo>
                  <a:close/>
                  <a:moveTo>
                    <a:pt x="1186" y="750"/>
                  </a:moveTo>
                  <a:cubicBezTo>
                    <a:pt x="1241" y="750"/>
                    <a:pt x="1284" y="793"/>
                    <a:pt x="1284" y="842"/>
                  </a:cubicBezTo>
                  <a:cubicBezTo>
                    <a:pt x="1284" y="897"/>
                    <a:pt x="1241" y="940"/>
                    <a:pt x="1186" y="940"/>
                  </a:cubicBezTo>
                  <a:cubicBezTo>
                    <a:pt x="1137" y="940"/>
                    <a:pt x="1094" y="897"/>
                    <a:pt x="1094" y="842"/>
                  </a:cubicBezTo>
                  <a:cubicBezTo>
                    <a:pt x="1094" y="793"/>
                    <a:pt x="1137" y="750"/>
                    <a:pt x="1186" y="750"/>
                  </a:cubicBezTo>
                  <a:close/>
                  <a:moveTo>
                    <a:pt x="1616" y="750"/>
                  </a:moveTo>
                  <a:cubicBezTo>
                    <a:pt x="1665" y="750"/>
                    <a:pt x="1708" y="793"/>
                    <a:pt x="1708" y="848"/>
                  </a:cubicBezTo>
                  <a:cubicBezTo>
                    <a:pt x="1708" y="897"/>
                    <a:pt x="1665" y="940"/>
                    <a:pt x="1616" y="940"/>
                  </a:cubicBezTo>
                  <a:cubicBezTo>
                    <a:pt x="1561" y="940"/>
                    <a:pt x="1518" y="897"/>
                    <a:pt x="1518" y="842"/>
                  </a:cubicBezTo>
                  <a:cubicBezTo>
                    <a:pt x="1518" y="793"/>
                    <a:pt x="1561" y="750"/>
                    <a:pt x="1616" y="750"/>
                  </a:cubicBezTo>
                  <a:close/>
                  <a:moveTo>
                    <a:pt x="332" y="1297"/>
                  </a:moveTo>
                  <a:cubicBezTo>
                    <a:pt x="387" y="1297"/>
                    <a:pt x="430" y="1340"/>
                    <a:pt x="430" y="1389"/>
                  </a:cubicBezTo>
                  <a:cubicBezTo>
                    <a:pt x="430" y="1444"/>
                    <a:pt x="387" y="1487"/>
                    <a:pt x="332" y="1487"/>
                  </a:cubicBezTo>
                  <a:cubicBezTo>
                    <a:pt x="283" y="1487"/>
                    <a:pt x="240" y="1444"/>
                    <a:pt x="240" y="1389"/>
                  </a:cubicBezTo>
                  <a:cubicBezTo>
                    <a:pt x="240" y="1340"/>
                    <a:pt x="283" y="1297"/>
                    <a:pt x="332" y="1297"/>
                  </a:cubicBezTo>
                  <a:close/>
                  <a:moveTo>
                    <a:pt x="762" y="1297"/>
                  </a:moveTo>
                  <a:cubicBezTo>
                    <a:pt x="811" y="1297"/>
                    <a:pt x="854" y="1340"/>
                    <a:pt x="854" y="1389"/>
                  </a:cubicBezTo>
                  <a:cubicBezTo>
                    <a:pt x="854" y="1444"/>
                    <a:pt x="811" y="1487"/>
                    <a:pt x="762" y="1487"/>
                  </a:cubicBezTo>
                  <a:cubicBezTo>
                    <a:pt x="707" y="1487"/>
                    <a:pt x="664" y="1444"/>
                    <a:pt x="664" y="1389"/>
                  </a:cubicBezTo>
                  <a:cubicBezTo>
                    <a:pt x="664" y="1340"/>
                    <a:pt x="707" y="1297"/>
                    <a:pt x="762" y="1297"/>
                  </a:cubicBezTo>
                  <a:close/>
                  <a:moveTo>
                    <a:pt x="1186" y="1297"/>
                  </a:moveTo>
                  <a:cubicBezTo>
                    <a:pt x="1241" y="1297"/>
                    <a:pt x="1284" y="1340"/>
                    <a:pt x="1284" y="1395"/>
                  </a:cubicBezTo>
                  <a:cubicBezTo>
                    <a:pt x="1284" y="1444"/>
                    <a:pt x="1241" y="1487"/>
                    <a:pt x="1186" y="1487"/>
                  </a:cubicBezTo>
                  <a:cubicBezTo>
                    <a:pt x="1137" y="1487"/>
                    <a:pt x="1094" y="1444"/>
                    <a:pt x="1094" y="1389"/>
                  </a:cubicBezTo>
                  <a:cubicBezTo>
                    <a:pt x="1094" y="1340"/>
                    <a:pt x="1137" y="1297"/>
                    <a:pt x="1186" y="1297"/>
                  </a:cubicBezTo>
                  <a:close/>
                  <a:moveTo>
                    <a:pt x="1616" y="1297"/>
                  </a:moveTo>
                  <a:cubicBezTo>
                    <a:pt x="1665" y="1297"/>
                    <a:pt x="1708" y="1340"/>
                    <a:pt x="1708" y="1395"/>
                  </a:cubicBezTo>
                  <a:cubicBezTo>
                    <a:pt x="1708" y="1444"/>
                    <a:pt x="1665" y="1487"/>
                    <a:pt x="1610" y="1487"/>
                  </a:cubicBezTo>
                  <a:cubicBezTo>
                    <a:pt x="1561" y="1487"/>
                    <a:pt x="1518" y="1444"/>
                    <a:pt x="1518" y="1395"/>
                  </a:cubicBezTo>
                  <a:cubicBezTo>
                    <a:pt x="1518" y="1340"/>
                    <a:pt x="1561" y="1297"/>
                    <a:pt x="1616" y="1297"/>
                  </a:cubicBezTo>
                  <a:close/>
                  <a:moveTo>
                    <a:pt x="142" y="0"/>
                  </a:moveTo>
                  <a:cubicBezTo>
                    <a:pt x="62" y="6"/>
                    <a:pt x="0" y="80"/>
                    <a:pt x="0" y="160"/>
                  </a:cubicBezTo>
                  <a:lnTo>
                    <a:pt x="0" y="166"/>
                  </a:lnTo>
                  <a:lnTo>
                    <a:pt x="37" y="166"/>
                  </a:lnTo>
                  <a:lnTo>
                    <a:pt x="37" y="264"/>
                  </a:lnTo>
                  <a:lnTo>
                    <a:pt x="0" y="264"/>
                  </a:lnTo>
                  <a:lnTo>
                    <a:pt x="0" y="381"/>
                  </a:lnTo>
                  <a:lnTo>
                    <a:pt x="37" y="381"/>
                  </a:lnTo>
                  <a:lnTo>
                    <a:pt x="37" y="473"/>
                  </a:lnTo>
                  <a:lnTo>
                    <a:pt x="0" y="473"/>
                  </a:lnTo>
                  <a:lnTo>
                    <a:pt x="0" y="590"/>
                  </a:lnTo>
                  <a:lnTo>
                    <a:pt x="37" y="590"/>
                  </a:lnTo>
                  <a:lnTo>
                    <a:pt x="37" y="682"/>
                  </a:lnTo>
                  <a:lnTo>
                    <a:pt x="0" y="682"/>
                  </a:lnTo>
                  <a:lnTo>
                    <a:pt x="0" y="799"/>
                  </a:lnTo>
                  <a:lnTo>
                    <a:pt x="37" y="799"/>
                  </a:lnTo>
                  <a:lnTo>
                    <a:pt x="37" y="891"/>
                  </a:lnTo>
                  <a:lnTo>
                    <a:pt x="0" y="891"/>
                  </a:lnTo>
                  <a:lnTo>
                    <a:pt x="0" y="1008"/>
                  </a:lnTo>
                  <a:lnTo>
                    <a:pt x="37" y="1008"/>
                  </a:lnTo>
                  <a:lnTo>
                    <a:pt x="37" y="1106"/>
                  </a:lnTo>
                  <a:lnTo>
                    <a:pt x="0" y="1106"/>
                  </a:lnTo>
                  <a:lnTo>
                    <a:pt x="0" y="1223"/>
                  </a:lnTo>
                  <a:lnTo>
                    <a:pt x="37" y="1223"/>
                  </a:lnTo>
                  <a:lnTo>
                    <a:pt x="37" y="1315"/>
                  </a:lnTo>
                  <a:lnTo>
                    <a:pt x="0" y="1315"/>
                  </a:lnTo>
                  <a:lnTo>
                    <a:pt x="0" y="1432"/>
                  </a:lnTo>
                  <a:lnTo>
                    <a:pt x="37" y="1432"/>
                  </a:lnTo>
                  <a:lnTo>
                    <a:pt x="37" y="1524"/>
                  </a:lnTo>
                  <a:lnTo>
                    <a:pt x="0" y="1524"/>
                  </a:lnTo>
                  <a:lnTo>
                    <a:pt x="0" y="1530"/>
                  </a:lnTo>
                  <a:cubicBezTo>
                    <a:pt x="0" y="1616"/>
                    <a:pt x="62" y="1684"/>
                    <a:pt x="142" y="1690"/>
                  </a:cubicBezTo>
                  <a:lnTo>
                    <a:pt x="142" y="1665"/>
                  </a:lnTo>
                  <a:lnTo>
                    <a:pt x="234" y="1665"/>
                  </a:lnTo>
                  <a:lnTo>
                    <a:pt x="234" y="1696"/>
                  </a:lnTo>
                  <a:lnTo>
                    <a:pt x="350" y="1696"/>
                  </a:lnTo>
                  <a:lnTo>
                    <a:pt x="350" y="1665"/>
                  </a:lnTo>
                  <a:lnTo>
                    <a:pt x="449" y="1665"/>
                  </a:lnTo>
                  <a:lnTo>
                    <a:pt x="449" y="1696"/>
                  </a:lnTo>
                  <a:lnTo>
                    <a:pt x="565" y="1696"/>
                  </a:lnTo>
                  <a:lnTo>
                    <a:pt x="565" y="1665"/>
                  </a:lnTo>
                  <a:lnTo>
                    <a:pt x="658" y="1665"/>
                  </a:lnTo>
                  <a:lnTo>
                    <a:pt x="658" y="1696"/>
                  </a:lnTo>
                  <a:lnTo>
                    <a:pt x="774" y="1696"/>
                  </a:lnTo>
                  <a:lnTo>
                    <a:pt x="774" y="1665"/>
                  </a:lnTo>
                  <a:lnTo>
                    <a:pt x="867" y="1665"/>
                  </a:lnTo>
                  <a:lnTo>
                    <a:pt x="867" y="1696"/>
                  </a:lnTo>
                  <a:lnTo>
                    <a:pt x="983" y="1696"/>
                  </a:lnTo>
                  <a:lnTo>
                    <a:pt x="983" y="1665"/>
                  </a:lnTo>
                  <a:lnTo>
                    <a:pt x="1075" y="1665"/>
                  </a:lnTo>
                  <a:lnTo>
                    <a:pt x="1075" y="1696"/>
                  </a:lnTo>
                  <a:lnTo>
                    <a:pt x="1192" y="1696"/>
                  </a:lnTo>
                  <a:lnTo>
                    <a:pt x="1192" y="1665"/>
                  </a:lnTo>
                  <a:lnTo>
                    <a:pt x="1290" y="1665"/>
                  </a:lnTo>
                  <a:lnTo>
                    <a:pt x="1290" y="1696"/>
                  </a:lnTo>
                  <a:lnTo>
                    <a:pt x="1407" y="1696"/>
                  </a:lnTo>
                  <a:lnTo>
                    <a:pt x="1407" y="1665"/>
                  </a:lnTo>
                  <a:lnTo>
                    <a:pt x="1499" y="1665"/>
                  </a:lnTo>
                  <a:lnTo>
                    <a:pt x="1499" y="1696"/>
                  </a:lnTo>
                  <a:lnTo>
                    <a:pt x="1616" y="1696"/>
                  </a:lnTo>
                  <a:lnTo>
                    <a:pt x="1616" y="1665"/>
                  </a:lnTo>
                  <a:lnTo>
                    <a:pt x="1714" y="1665"/>
                  </a:lnTo>
                  <a:lnTo>
                    <a:pt x="1714" y="1696"/>
                  </a:lnTo>
                  <a:lnTo>
                    <a:pt x="1831" y="1696"/>
                  </a:lnTo>
                  <a:lnTo>
                    <a:pt x="1831" y="1665"/>
                  </a:lnTo>
                  <a:lnTo>
                    <a:pt x="1923" y="1665"/>
                  </a:lnTo>
                  <a:lnTo>
                    <a:pt x="1923" y="1690"/>
                  </a:lnTo>
                  <a:cubicBezTo>
                    <a:pt x="1991" y="1665"/>
                    <a:pt x="2040" y="1604"/>
                    <a:pt x="2040" y="1530"/>
                  </a:cubicBezTo>
                  <a:lnTo>
                    <a:pt x="2040" y="1524"/>
                  </a:lnTo>
                  <a:lnTo>
                    <a:pt x="2003" y="1524"/>
                  </a:lnTo>
                  <a:lnTo>
                    <a:pt x="2003" y="1432"/>
                  </a:lnTo>
                  <a:lnTo>
                    <a:pt x="2040" y="1432"/>
                  </a:lnTo>
                  <a:lnTo>
                    <a:pt x="2040" y="1315"/>
                  </a:lnTo>
                  <a:lnTo>
                    <a:pt x="2003" y="1315"/>
                  </a:lnTo>
                  <a:lnTo>
                    <a:pt x="2003" y="1223"/>
                  </a:lnTo>
                  <a:lnTo>
                    <a:pt x="2040" y="1223"/>
                  </a:lnTo>
                  <a:lnTo>
                    <a:pt x="2040" y="1106"/>
                  </a:lnTo>
                  <a:lnTo>
                    <a:pt x="2003" y="1106"/>
                  </a:lnTo>
                  <a:lnTo>
                    <a:pt x="2003" y="1008"/>
                  </a:lnTo>
                  <a:lnTo>
                    <a:pt x="2040" y="1008"/>
                  </a:lnTo>
                  <a:lnTo>
                    <a:pt x="2040" y="891"/>
                  </a:lnTo>
                  <a:lnTo>
                    <a:pt x="2003" y="891"/>
                  </a:lnTo>
                  <a:lnTo>
                    <a:pt x="2003" y="799"/>
                  </a:lnTo>
                  <a:lnTo>
                    <a:pt x="2040" y="799"/>
                  </a:lnTo>
                  <a:lnTo>
                    <a:pt x="2040" y="682"/>
                  </a:lnTo>
                  <a:lnTo>
                    <a:pt x="2003" y="682"/>
                  </a:lnTo>
                  <a:lnTo>
                    <a:pt x="2003" y="590"/>
                  </a:lnTo>
                  <a:lnTo>
                    <a:pt x="2040" y="590"/>
                  </a:lnTo>
                  <a:lnTo>
                    <a:pt x="2040" y="473"/>
                  </a:lnTo>
                  <a:lnTo>
                    <a:pt x="2003" y="473"/>
                  </a:lnTo>
                  <a:lnTo>
                    <a:pt x="2003" y="381"/>
                  </a:lnTo>
                  <a:lnTo>
                    <a:pt x="2040" y="381"/>
                  </a:lnTo>
                  <a:lnTo>
                    <a:pt x="2040" y="264"/>
                  </a:lnTo>
                  <a:lnTo>
                    <a:pt x="2003" y="264"/>
                  </a:lnTo>
                  <a:lnTo>
                    <a:pt x="2003" y="166"/>
                  </a:lnTo>
                  <a:lnTo>
                    <a:pt x="2040" y="166"/>
                  </a:lnTo>
                  <a:lnTo>
                    <a:pt x="2040" y="160"/>
                  </a:lnTo>
                  <a:cubicBezTo>
                    <a:pt x="2040" y="86"/>
                    <a:pt x="1991" y="25"/>
                    <a:pt x="1923" y="6"/>
                  </a:cubicBezTo>
                  <a:lnTo>
                    <a:pt x="1923" y="31"/>
                  </a:lnTo>
                  <a:lnTo>
                    <a:pt x="1831" y="31"/>
                  </a:lnTo>
                  <a:lnTo>
                    <a:pt x="1831" y="0"/>
                  </a:lnTo>
                  <a:lnTo>
                    <a:pt x="1714" y="0"/>
                  </a:lnTo>
                  <a:lnTo>
                    <a:pt x="1714" y="31"/>
                  </a:lnTo>
                  <a:lnTo>
                    <a:pt x="1622" y="31"/>
                  </a:lnTo>
                  <a:lnTo>
                    <a:pt x="1622" y="0"/>
                  </a:lnTo>
                  <a:lnTo>
                    <a:pt x="1499" y="0"/>
                  </a:lnTo>
                  <a:lnTo>
                    <a:pt x="1499" y="31"/>
                  </a:lnTo>
                  <a:lnTo>
                    <a:pt x="1407" y="31"/>
                  </a:lnTo>
                  <a:lnTo>
                    <a:pt x="1407" y="0"/>
                  </a:lnTo>
                  <a:lnTo>
                    <a:pt x="1290" y="0"/>
                  </a:lnTo>
                  <a:lnTo>
                    <a:pt x="1290" y="31"/>
                  </a:lnTo>
                  <a:lnTo>
                    <a:pt x="1198" y="31"/>
                  </a:lnTo>
                  <a:lnTo>
                    <a:pt x="1198" y="0"/>
                  </a:lnTo>
                  <a:lnTo>
                    <a:pt x="1075" y="0"/>
                  </a:lnTo>
                  <a:lnTo>
                    <a:pt x="1075" y="31"/>
                  </a:lnTo>
                  <a:lnTo>
                    <a:pt x="983" y="31"/>
                  </a:lnTo>
                  <a:lnTo>
                    <a:pt x="983" y="0"/>
                  </a:lnTo>
                  <a:lnTo>
                    <a:pt x="867" y="0"/>
                  </a:lnTo>
                  <a:lnTo>
                    <a:pt x="867" y="31"/>
                  </a:lnTo>
                  <a:lnTo>
                    <a:pt x="774" y="31"/>
                  </a:lnTo>
                  <a:lnTo>
                    <a:pt x="774" y="0"/>
                  </a:lnTo>
                  <a:lnTo>
                    <a:pt x="658" y="0"/>
                  </a:lnTo>
                  <a:lnTo>
                    <a:pt x="658" y="31"/>
                  </a:lnTo>
                  <a:lnTo>
                    <a:pt x="565" y="31"/>
                  </a:lnTo>
                  <a:lnTo>
                    <a:pt x="565" y="0"/>
                  </a:lnTo>
                  <a:lnTo>
                    <a:pt x="449" y="0"/>
                  </a:lnTo>
                  <a:lnTo>
                    <a:pt x="449" y="31"/>
                  </a:lnTo>
                  <a:lnTo>
                    <a:pt x="357" y="31"/>
                  </a:lnTo>
                  <a:lnTo>
                    <a:pt x="357" y="0"/>
                  </a:lnTo>
                  <a:lnTo>
                    <a:pt x="234" y="0"/>
                  </a:lnTo>
                  <a:lnTo>
                    <a:pt x="234" y="31"/>
                  </a:lnTo>
                  <a:lnTo>
                    <a:pt x="142" y="3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2"/>
            <p:cNvSpPr/>
            <p:nvPr/>
          </p:nvSpPr>
          <p:spPr>
            <a:xfrm>
              <a:off x="2842861" y="3974429"/>
              <a:ext cx="193514" cy="225611"/>
            </a:xfrm>
            <a:custGeom>
              <a:avLst/>
              <a:gdLst/>
              <a:ahLst/>
              <a:cxnLst/>
              <a:rect l="l" t="t" r="r" b="b"/>
              <a:pathLst>
                <a:path w="1863" h="2172" extrusionOk="0">
                  <a:moveTo>
                    <a:pt x="443" y="345"/>
                  </a:moveTo>
                  <a:cubicBezTo>
                    <a:pt x="447" y="345"/>
                    <a:pt x="451" y="345"/>
                    <a:pt x="455" y="345"/>
                  </a:cubicBezTo>
                  <a:cubicBezTo>
                    <a:pt x="505" y="345"/>
                    <a:pt x="541" y="394"/>
                    <a:pt x="541" y="450"/>
                  </a:cubicBezTo>
                  <a:cubicBezTo>
                    <a:pt x="536" y="495"/>
                    <a:pt x="493" y="530"/>
                    <a:pt x="443" y="530"/>
                  </a:cubicBezTo>
                  <a:cubicBezTo>
                    <a:pt x="439" y="530"/>
                    <a:pt x="435" y="530"/>
                    <a:pt x="431" y="530"/>
                  </a:cubicBezTo>
                  <a:cubicBezTo>
                    <a:pt x="382" y="530"/>
                    <a:pt x="345" y="480"/>
                    <a:pt x="351" y="425"/>
                  </a:cubicBezTo>
                  <a:cubicBezTo>
                    <a:pt x="351" y="380"/>
                    <a:pt x="393" y="345"/>
                    <a:pt x="443" y="345"/>
                  </a:cubicBezTo>
                  <a:close/>
                  <a:moveTo>
                    <a:pt x="985" y="400"/>
                  </a:moveTo>
                  <a:cubicBezTo>
                    <a:pt x="989" y="400"/>
                    <a:pt x="993" y="400"/>
                    <a:pt x="996" y="400"/>
                  </a:cubicBezTo>
                  <a:cubicBezTo>
                    <a:pt x="1051" y="407"/>
                    <a:pt x="1088" y="450"/>
                    <a:pt x="1082" y="505"/>
                  </a:cubicBezTo>
                  <a:cubicBezTo>
                    <a:pt x="1076" y="551"/>
                    <a:pt x="1038" y="592"/>
                    <a:pt x="988" y="592"/>
                  </a:cubicBezTo>
                  <a:cubicBezTo>
                    <a:pt x="985" y="592"/>
                    <a:pt x="981" y="591"/>
                    <a:pt x="978" y="591"/>
                  </a:cubicBezTo>
                  <a:cubicBezTo>
                    <a:pt x="922" y="585"/>
                    <a:pt x="886" y="536"/>
                    <a:pt x="892" y="487"/>
                  </a:cubicBezTo>
                  <a:cubicBezTo>
                    <a:pt x="897" y="435"/>
                    <a:pt x="940" y="400"/>
                    <a:pt x="985" y="400"/>
                  </a:cubicBezTo>
                  <a:close/>
                  <a:moveTo>
                    <a:pt x="1532" y="455"/>
                  </a:moveTo>
                  <a:cubicBezTo>
                    <a:pt x="1536" y="455"/>
                    <a:pt x="1539" y="455"/>
                    <a:pt x="1543" y="456"/>
                  </a:cubicBezTo>
                  <a:cubicBezTo>
                    <a:pt x="1592" y="462"/>
                    <a:pt x="1635" y="505"/>
                    <a:pt x="1629" y="560"/>
                  </a:cubicBezTo>
                  <a:cubicBezTo>
                    <a:pt x="1623" y="611"/>
                    <a:pt x="1581" y="647"/>
                    <a:pt x="1535" y="647"/>
                  </a:cubicBezTo>
                  <a:cubicBezTo>
                    <a:pt x="1532" y="647"/>
                    <a:pt x="1528" y="647"/>
                    <a:pt x="1524" y="646"/>
                  </a:cubicBezTo>
                  <a:cubicBezTo>
                    <a:pt x="1469" y="640"/>
                    <a:pt x="1432" y="591"/>
                    <a:pt x="1438" y="542"/>
                  </a:cubicBezTo>
                  <a:cubicBezTo>
                    <a:pt x="1444" y="491"/>
                    <a:pt x="1487" y="455"/>
                    <a:pt x="1532" y="455"/>
                  </a:cubicBezTo>
                  <a:close/>
                  <a:moveTo>
                    <a:pt x="400" y="768"/>
                  </a:moveTo>
                  <a:cubicBezTo>
                    <a:pt x="404" y="768"/>
                    <a:pt x="408" y="769"/>
                    <a:pt x="412" y="769"/>
                  </a:cubicBezTo>
                  <a:cubicBezTo>
                    <a:pt x="462" y="775"/>
                    <a:pt x="498" y="818"/>
                    <a:pt x="492" y="874"/>
                  </a:cubicBezTo>
                  <a:cubicBezTo>
                    <a:pt x="492" y="920"/>
                    <a:pt x="449" y="960"/>
                    <a:pt x="398" y="960"/>
                  </a:cubicBezTo>
                  <a:cubicBezTo>
                    <a:pt x="395" y="960"/>
                    <a:pt x="391" y="960"/>
                    <a:pt x="388" y="960"/>
                  </a:cubicBezTo>
                  <a:cubicBezTo>
                    <a:pt x="339" y="953"/>
                    <a:pt x="302" y="904"/>
                    <a:pt x="302" y="855"/>
                  </a:cubicBezTo>
                  <a:cubicBezTo>
                    <a:pt x="308" y="804"/>
                    <a:pt x="350" y="768"/>
                    <a:pt x="400" y="768"/>
                  </a:cubicBezTo>
                  <a:close/>
                  <a:moveTo>
                    <a:pt x="942" y="824"/>
                  </a:moveTo>
                  <a:cubicBezTo>
                    <a:pt x="946" y="824"/>
                    <a:pt x="949" y="824"/>
                    <a:pt x="953" y="824"/>
                  </a:cubicBezTo>
                  <a:cubicBezTo>
                    <a:pt x="1008" y="831"/>
                    <a:pt x="1045" y="874"/>
                    <a:pt x="1039" y="929"/>
                  </a:cubicBezTo>
                  <a:cubicBezTo>
                    <a:pt x="1033" y="975"/>
                    <a:pt x="995" y="1015"/>
                    <a:pt x="945" y="1015"/>
                  </a:cubicBezTo>
                  <a:cubicBezTo>
                    <a:pt x="942" y="1015"/>
                    <a:pt x="938" y="1015"/>
                    <a:pt x="935" y="1015"/>
                  </a:cubicBezTo>
                  <a:cubicBezTo>
                    <a:pt x="879" y="1009"/>
                    <a:pt x="842" y="960"/>
                    <a:pt x="849" y="910"/>
                  </a:cubicBezTo>
                  <a:cubicBezTo>
                    <a:pt x="854" y="859"/>
                    <a:pt x="897" y="824"/>
                    <a:pt x="942" y="824"/>
                  </a:cubicBezTo>
                  <a:close/>
                  <a:moveTo>
                    <a:pt x="1488" y="879"/>
                  </a:moveTo>
                  <a:cubicBezTo>
                    <a:pt x="1492" y="879"/>
                    <a:pt x="1496" y="879"/>
                    <a:pt x="1500" y="880"/>
                  </a:cubicBezTo>
                  <a:cubicBezTo>
                    <a:pt x="1549" y="886"/>
                    <a:pt x="1592" y="929"/>
                    <a:pt x="1586" y="984"/>
                  </a:cubicBezTo>
                  <a:cubicBezTo>
                    <a:pt x="1580" y="1035"/>
                    <a:pt x="1538" y="1071"/>
                    <a:pt x="1492" y="1071"/>
                  </a:cubicBezTo>
                  <a:cubicBezTo>
                    <a:pt x="1489" y="1071"/>
                    <a:pt x="1485" y="1071"/>
                    <a:pt x="1481" y="1070"/>
                  </a:cubicBezTo>
                  <a:cubicBezTo>
                    <a:pt x="1426" y="1064"/>
                    <a:pt x="1389" y="1015"/>
                    <a:pt x="1395" y="966"/>
                  </a:cubicBezTo>
                  <a:cubicBezTo>
                    <a:pt x="1401" y="914"/>
                    <a:pt x="1438" y="879"/>
                    <a:pt x="1488" y="879"/>
                  </a:cubicBezTo>
                  <a:close/>
                  <a:moveTo>
                    <a:pt x="353" y="1192"/>
                  </a:moveTo>
                  <a:cubicBezTo>
                    <a:pt x="356" y="1192"/>
                    <a:pt x="360" y="1193"/>
                    <a:pt x="363" y="1193"/>
                  </a:cubicBezTo>
                  <a:cubicBezTo>
                    <a:pt x="419" y="1199"/>
                    <a:pt x="455" y="1242"/>
                    <a:pt x="449" y="1297"/>
                  </a:cubicBezTo>
                  <a:cubicBezTo>
                    <a:pt x="444" y="1343"/>
                    <a:pt x="406" y="1384"/>
                    <a:pt x="355" y="1384"/>
                  </a:cubicBezTo>
                  <a:cubicBezTo>
                    <a:pt x="352" y="1384"/>
                    <a:pt x="348" y="1384"/>
                    <a:pt x="345" y="1383"/>
                  </a:cubicBezTo>
                  <a:cubicBezTo>
                    <a:pt x="296" y="1377"/>
                    <a:pt x="253" y="1328"/>
                    <a:pt x="259" y="1279"/>
                  </a:cubicBezTo>
                  <a:cubicBezTo>
                    <a:pt x="265" y="1228"/>
                    <a:pt x="307" y="1192"/>
                    <a:pt x="353" y="1192"/>
                  </a:cubicBezTo>
                  <a:close/>
                  <a:moveTo>
                    <a:pt x="899" y="1248"/>
                  </a:moveTo>
                  <a:cubicBezTo>
                    <a:pt x="903" y="1248"/>
                    <a:pt x="906" y="1248"/>
                    <a:pt x="910" y="1248"/>
                  </a:cubicBezTo>
                  <a:cubicBezTo>
                    <a:pt x="965" y="1254"/>
                    <a:pt x="1002" y="1297"/>
                    <a:pt x="996" y="1353"/>
                  </a:cubicBezTo>
                  <a:cubicBezTo>
                    <a:pt x="990" y="1399"/>
                    <a:pt x="952" y="1439"/>
                    <a:pt x="902" y="1439"/>
                  </a:cubicBezTo>
                  <a:cubicBezTo>
                    <a:pt x="899" y="1439"/>
                    <a:pt x="895" y="1439"/>
                    <a:pt x="892" y="1439"/>
                  </a:cubicBezTo>
                  <a:cubicBezTo>
                    <a:pt x="836" y="1433"/>
                    <a:pt x="799" y="1383"/>
                    <a:pt x="806" y="1334"/>
                  </a:cubicBezTo>
                  <a:cubicBezTo>
                    <a:pt x="811" y="1283"/>
                    <a:pt x="854" y="1248"/>
                    <a:pt x="899" y="1248"/>
                  </a:cubicBezTo>
                  <a:close/>
                  <a:moveTo>
                    <a:pt x="1445" y="1303"/>
                  </a:moveTo>
                  <a:cubicBezTo>
                    <a:pt x="1449" y="1303"/>
                    <a:pt x="1453" y="1303"/>
                    <a:pt x="1457" y="1304"/>
                  </a:cubicBezTo>
                  <a:cubicBezTo>
                    <a:pt x="1506" y="1310"/>
                    <a:pt x="1549" y="1359"/>
                    <a:pt x="1543" y="1408"/>
                  </a:cubicBezTo>
                  <a:cubicBezTo>
                    <a:pt x="1537" y="1459"/>
                    <a:pt x="1495" y="1495"/>
                    <a:pt x="1449" y="1495"/>
                  </a:cubicBezTo>
                  <a:cubicBezTo>
                    <a:pt x="1446" y="1495"/>
                    <a:pt x="1442" y="1494"/>
                    <a:pt x="1438" y="1494"/>
                  </a:cubicBezTo>
                  <a:cubicBezTo>
                    <a:pt x="1383" y="1488"/>
                    <a:pt x="1346" y="1439"/>
                    <a:pt x="1352" y="1390"/>
                  </a:cubicBezTo>
                  <a:cubicBezTo>
                    <a:pt x="1358" y="1338"/>
                    <a:pt x="1395" y="1303"/>
                    <a:pt x="1445" y="1303"/>
                  </a:cubicBezTo>
                  <a:close/>
                  <a:moveTo>
                    <a:pt x="310" y="1616"/>
                  </a:moveTo>
                  <a:cubicBezTo>
                    <a:pt x="313" y="1616"/>
                    <a:pt x="317" y="1616"/>
                    <a:pt x="320" y="1617"/>
                  </a:cubicBezTo>
                  <a:cubicBezTo>
                    <a:pt x="376" y="1623"/>
                    <a:pt x="412" y="1666"/>
                    <a:pt x="406" y="1721"/>
                  </a:cubicBezTo>
                  <a:cubicBezTo>
                    <a:pt x="401" y="1767"/>
                    <a:pt x="363" y="1808"/>
                    <a:pt x="312" y="1808"/>
                  </a:cubicBezTo>
                  <a:cubicBezTo>
                    <a:pt x="309" y="1808"/>
                    <a:pt x="305" y="1808"/>
                    <a:pt x="302" y="1807"/>
                  </a:cubicBezTo>
                  <a:cubicBezTo>
                    <a:pt x="253" y="1801"/>
                    <a:pt x="210" y="1752"/>
                    <a:pt x="216" y="1703"/>
                  </a:cubicBezTo>
                  <a:cubicBezTo>
                    <a:pt x="222" y="1652"/>
                    <a:pt x="264" y="1616"/>
                    <a:pt x="310" y="1616"/>
                  </a:cubicBezTo>
                  <a:close/>
                  <a:moveTo>
                    <a:pt x="855" y="1672"/>
                  </a:moveTo>
                  <a:cubicBezTo>
                    <a:pt x="859" y="1672"/>
                    <a:pt x="863" y="1672"/>
                    <a:pt x="867" y="1672"/>
                  </a:cubicBezTo>
                  <a:cubicBezTo>
                    <a:pt x="916" y="1678"/>
                    <a:pt x="959" y="1721"/>
                    <a:pt x="953" y="1777"/>
                  </a:cubicBezTo>
                  <a:cubicBezTo>
                    <a:pt x="947" y="1828"/>
                    <a:pt x="905" y="1863"/>
                    <a:pt x="859" y="1863"/>
                  </a:cubicBezTo>
                  <a:cubicBezTo>
                    <a:pt x="856" y="1863"/>
                    <a:pt x="852" y="1863"/>
                    <a:pt x="849" y="1863"/>
                  </a:cubicBezTo>
                  <a:cubicBezTo>
                    <a:pt x="793" y="1857"/>
                    <a:pt x="756" y="1807"/>
                    <a:pt x="763" y="1758"/>
                  </a:cubicBezTo>
                  <a:cubicBezTo>
                    <a:pt x="768" y="1707"/>
                    <a:pt x="806" y="1672"/>
                    <a:pt x="855" y="1672"/>
                  </a:cubicBezTo>
                  <a:close/>
                  <a:moveTo>
                    <a:pt x="1402" y="1727"/>
                  </a:moveTo>
                  <a:cubicBezTo>
                    <a:pt x="1406" y="1727"/>
                    <a:pt x="1410" y="1727"/>
                    <a:pt x="1414" y="1727"/>
                  </a:cubicBezTo>
                  <a:cubicBezTo>
                    <a:pt x="1463" y="1734"/>
                    <a:pt x="1500" y="1783"/>
                    <a:pt x="1500" y="1832"/>
                  </a:cubicBezTo>
                  <a:cubicBezTo>
                    <a:pt x="1494" y="1883"/>
                    <a:pt x="1452" y="1919"/>
                    <a:pt x="1401" y="1919"/>
                  </a:cubicBezTo>
                  <a:cubicBezTo>
                    <a:pt x="1397" y="1919"/>
                    <a:pt x="1393" y="1918"/>
                    <a:pt x="1389" y="1918"/>
                  </a:cubicBezTo>
                  <a:cubicBezTo>
                    <a:pt x="1340" y="1912"/>
                    <a:pt x="1303" y="1863"/>
                    <a:pt x="1309" y="1814"/>
                  </a:cubicBezTo>
                  <a:cubicBezTo>
                    <a:pt x="1309" y="1762"/>
                    <a:pt x="1352" y="1727"/>
                    <a:pt x="1402" y="1727"/>
                  </a:cubicBezTo>
                  <a:close/>
                  <a:moveTo>
                    <a:pt x="337" y="1"/>
                  </a:moveTo>
                  <a:cubicBezTo>
                    <a:pt x="269" y="1"/>
                    <a:pt x="208" y="42"/>
                    <a:pt x="185" y="106"/>
                  </a:cubicBezTo>
                  <a:lnTo>
                    <a:pt x="210" y="106"/>
                  </a:lnTo>
                  <a:lnTo>
                    <a:pt x="197" y="198"/>
                  </a:lnTo>
                  <a:lnTo>
                    <a:pt x="167" y="198"/>
                  </a:lnTo>
                  <a:lnTo>
                    <a:pt x="154" y="314"/>
                  </a:lnTo>
                  <a:lnTo>
                    <a:pt x="185" y="314"/>
                  </a:lnTo>
                  <a:lnTo>
                    <a:pt x="179" y="407"/>
                  </a:lnTo>
                  <a:lnTo>
                    <a:pt x="148" y="407"/>
                  </a:lnTo>
                  <a:lnTo>
                    <a:pt x="136" y="523"/>
                  </a:lnTo>
                  <a:lnTo>
                    <a:pt x="167" y="530"/>
                  </a:lnTo>
                  <a:lnTo>
                    <a:pt x="154" y="622"/>
                  </a:lnTo>
                  <a:lnTo>
                    <a:pt x="124" y="616"/>
                  </a:lnTo>
                  <a:lnTo>
                    <a:pt x="111" y="732"/>
                  </a:lnTo>
                  <a:lnTo>
                    <a:pt x="142" y="738"/>
                  </a:lnTo>
                  <a:lnTo>
                    <a:pt x="136" y="831"/>
                  </a:lnTo>
                  <a:lnTo>
                    <a:pt x="105" y="824"/>
                  </a:lnTo>
                  <a:lnTo>
                    <a:pt x="93" y="941"/>
                  </a:lnTo>
                  <a:lnTo>
                    <a:pt x="124" y="947"/>
                  </a:lnTo>
                  <a:lnTo>
                    <a:pt x="111" y="1039"/>
                  </a:lnTo>
                  <a:lnTo>
                    <a:pt x="81" y="1039"/>
                  </a:lnTo>
                  <a:lnTo>
                    <a:pt x="68" y="1156"/>
                  </a:lnTo>
                  <a:lnTo>
                    <a:pt x="99" y="1156"/>
                  </a:lnTo>
                  <a:lnTo>
                    <a:pt x="93" y="1248"/>
                  </a:lnTo>
                  <a:lnTo>
                    <a:pt x="62" y="1248"/>
                  </a:lnTo>
                  <a:lnTo>
                    <a:pt x="50" y="1365"/>
                  </a:lnTo>
                  <a:lnTo>
                    <a:pt x="81" y="1365"/>
                  </a:lnTo>
                  <a:lnTo>
                    <a:pt x="68" y="1457"/>
                  </a:lnTo>
                  <a:lnTo>
                    <a:pt x="38" y="1457"/>
                  </a:lnTo>
                  <a:lnTo>
                    <a:pt x="25" y="1574"/>
                  </a:lnTo>
                  <a:lnTo>
                    <a:pt x="56" y="1574"/>
                  </a:lnTo>
                  <a:lnTo>
                    <a:pt x="50" y="1666"/>
                  </a:lnTo>
                  <a:lnTo>
                    <a:pt x="19" y="1666"/>
                  </a:lnTo>
                  <a:lnTo>
                    <a:pt x="7" y="1783"/>
                  </a:lnTo>
                  <a:lnTo>
                    <a:pt x="38" y="1783"/>
                  </a:lnTo>
                  <a:lnTo>
                    <a:pt x="25" y="1881"/>
                  </a:lnTo>
                  <a:lnTo>
                    <a:pt x="1" y="1875"/>
                  </a:lnTo>
                  <a:lnTo>
                    <a:pt x="1" y="1875"/>
                  </a:lnTo>
                  <a:cubicBezTo>
                    <a:pt x="1" y="1955"/>
                    <a:pt x="62" y="2022"/>
                    <a:pt x="142" y="2035"/>
                  </a:cubicBezTo>
                  <a:lnTo>
                    <a:pt x="154" y="2035"/>
                  </a:lnTo>
                  <a:lnTo>
                    <a:pt x="154" y="1998"/>
                  </a:lnTo>
                  <a:lnTo>
                    <a:pt x="247" y="2004"/>
                  </a:lnTo>
                  <a:lnTo>
                    <a:pt x="247" y="2041"/>
                  </a:lnTo>
                  <a:lnTo>
                    <a:pt x="363" y="2053"/>
                  </a:lnTo>
                  <a:lnTo>
                    <a:pt x="363" y="2016"/>
                  </a:lnTo>
                  <a:lnTo>
                    <a:pt x="455" y="2029"/>
                  </a:lnTo>
                  <a:lnTo>
                    <a:pt x="455" y="2065"/>
                  </a:lnTo>
                  <a:lnTo>
                    <a:pt x="572" y="2078"/>
                  </a:lnTo>
                  <a:lnTo>
                    <a:pt x="572" y="2041"/>
                  </a:lnTo>
                  <a:lnTo>
                    <a:pt x="670" y="2047"/>
                  </a:lnTo>
                  <a:lnTo>
                    <a:pt x="664" y="2084"/>
                  </a:lnTo>
                  <a:lnTo>
                    <a:pt x="781" y="2096"/>
                  </a:lnTo>
                  <a:lnTo>
                    <a:pt x="787" y="2059"/>
                  </a:lnTo>
                  <a:lnTo>
                    <a:pt x="879" y="2072"/>
                  </a:lnTo>
                  <a:lnTo>
                    <a:pt x="873" y="2108"/>
                  </a:lnTo>
                  <a:lnTo>
                    <a:pt x="990" y="2121"/>
                  </a:lnTo>
                  <a:lnTo>
                    <a:pt x="996" y="2084"/>
                  </a:lnTo>
                  <a:lnTo>
                    <a:pt x="1088" y="2090"/>
                  </a:lnTo>
                  <a:lnTo>
                    <a:pt x="1082" y="2127"/>
                  </a:lnTo>
                  <a:lnTo>
                    <a:pt x="1199" y="2139"/>
                  </a:lnTo>
                  <a:lnTo>
                    <a:pt x="1205" y="2102"/>
                  </a:lnTo>
                  <a:lnTo>
                    <a:pt x="1297" y="2115"/>
                  </a:lnTo>
                  <a:lnTo>
                    <a:pt x="1291" y="2151"/>
                  </a:lnTo>
                  <a:lnTo>
                    <a:pt x="1408" y="2164"/>
                  </a:lnTo>
                  <a:lnTo>
                    <a:pt x="1414" y="2127"/>
                  </a:lnTo>
                  <a:lnTo>
                    <a:pt x="1506" y="2133"/>
                  </a:lnTo>
                  <a:lnTo>
                    <a:pt x="1500" y="2170"/>
                  </a:lnTo>
                  <a:lnTo>
                    <a:pt x="1512" y="2170"/>
                  </a:lnTo>
                  <a:cubicBezTo>
                    <a:pt x="1520" y="2171"/>
                    <a:pt x="1527" y="2172"/>
                    <a:pt x="1534" y="2172"/>
                  </a:cubicBezTo>
                  <a:cubicBezTo>
                    <a:pt x="1605" y="2172"/>
                    <a:pt x="1667" y="2119"/>
                    <a:pt x="1684" y="2047"/>
                  </a:cubicBezTo>
                  <a:lnTo>
                    <a:pt x="1653" y="2041"/>
                  </a:lnTo>
                  <a:lnTo>
                    <a:pt x="1666" y="1949"/>
                  </a:lnTo>
                  <a:lnTo>
                    <a:pt x="1696" y="1955"/>
                  </a:lnTo>
                  <a:lnTo>
                    <a:pt x="1709" y="1838"/>
                  </a:lnTo>
                  <a:lnTo>
                    <a:pt x="1678" y="1832"/>
                  </a:lnTo>
                  <a:lnTo>
                    <a:pt x="1684" y="1740"/>
                  </a:lnTo>
                  <a:lnTo>
                    <a:pt x="1715" y="1746"/>
                  </a:lnTo>
                  <a:lnTo>
                    <a:pt x="1727" y="1629"/>
                  </a:lnTo>
                  <a:lnTo>
                    <a:pt x="1696" y="1623"/>
                  </a:lnTo>
                  <a:lnTo>
                    <a:pt x="1709" y="1531"/>
                  </a:lnTo>
                  <a:lnTo>
                    <a:pt x="1739" y="1537"/>
                  </a:lnTo>
                  <a:lnTo>
                    <a:pt x="1752" y="1420"/>
                  </a:lnTo>
                  <a:lnTo>
                    <a:pt x="1721" y="1414"/>
                  </a:lnTo>
                  <a:lnTo>
                    <a:pt x="1727" y="1322"/>
                  </a:lnTo>
                  <a:lnTo>
                    <a:pt x="1758" y="1322"/>
                  </a:lnTo>
                  <a:lnTo>
                    <a:pt x="1770" y="1205"/>
                  </a:lnTo>
                  <a:lnTo>
                    <a:pt x="1739" y="1205"/>
                  </a:lnTo>
                  <a:lnTo>
                    <a:pt x="1752" y="1113"/>
                  </a:lnTo>
                  <a:lnTo>
                    <a:pt x="1782" y="1113"/>
                  </a:lnTo>
                  <a:lnTo>
                    <a:pt x="1795" y="996"/>
                  </a:lnTo>
                  <a:lnTo>
                    <a:pt x="1764" y="996"/>
                  </a:lnTo>
                  <a:lnTo>
                    <a:pt x="1770" y="904"/>
                  </a:lnTo>
                  <a:lnTo>
                    <a:pt x="1801" y="904"/>
                  </a:lnTo>
                  <a:lnTo>
                    <a:pt x="1813" y="788"/>
                  </a:lnTo>
                  <a:lnTo>
                    <a:pt x="1782" y="788"/>
                  </a:lnTo>
                  <a:lnTo>
                    <a:pt x="1795" y="695"/>
                  </a:lnTo>
                  <a:lnTo>
                    <a:pt x="1825" y="695"/>
                  </a:lnTo>
                  <a:lnTo>
                    <a:pt x="1838" y="579"/>
                  </a:lnTo>
                  <a:lnTo>
                    <a:pt x="1807" y="573"/>
                  </a:lnTo>
                  <a:lnTo>
                    <a:pt x="1813" y="480"/>
                  </a:lnTo>
                  <a:lnTo>
                    <a:pt x="1844" y="480"/>
                  </a:lnTo>
                  <a:lnTo>
                    <a:pt x="1856" y="364"/>
                  </a:lnTo>
                  <a:lnTo>
                    <a:pt x="1825" y="364"/>
                  </a:lnTo>
                  <a:lnTo>
                    <a:pt x="1838" y="271"/>
                  </a:lnTo>
                  <a:lnTo>
                    <a:pt x="1862" y="271"/>
                  </a:lnTo>
                  <a:cubicBezTo>
                    <a:pt x="1850" y="204"/>
                    <a:pt x="1795" y="149"/>
                    <a:pt x="1721" y="142"/>
                  </a:cubicBezTo>
                  <a:lnTo>
                    <a:pt x="1709" y="136"/>
                  </a:lnTo>
                  <a:lnTo>
                    <a:pt x="1709" y="173"/>
                  </a:lnTo>
                  <a:lnTo>
                    <a:pt x="1617" y="161"/>
                  </a:lnTo>
                  <a:lnTo>
                    <a:pt x="1617" y="130"/>
                  </a:lnTo>
                  <a:lnTo>
                    <a:pt x="1500" y="118"/>
                  </a:lnTo>
                  <a:lnTo>
                    <a:pt x="1500" y="149"/>
                  </a:lnTo>
                  <a:lnTo>
                    <a:pt x="1402" y="142"/>
                  </a:lnTo>
                  <a:lnTo>
                    <a:pt x="1408" y="106"/>
                  </a:lnTo>
                  <a:lnTo>
                    <a:pt x="1291" y="93"/>
                  </a:lnTo>
                  <a:lnTo>
                    <a:pt x="1285" y="130"/>
                  </a:lnTo>
                  <a:lnTo>
                    <a:pt x="1193" y="118"/>
                  </a:lnTo>
                  <a:lnTo>
                    <a:pt x="1199" y="87"/>
                  </a:lnTo>
                  <a:lnTo>
                    <a:pt x="1082" y="75"/>
                  </a:lnTo>
                  <a:lnTo>
                    <a:pt x="1076" y="106"/>
                  </a:lnTo>
                  <a:lnTo>
                    <a:pt x="984" y="99"/>
                  </a:lnTo>
                  <a:lnTo>
                    <a:pt x="990" y="63"/>
                  </a:lnTo>
                  <a:lnTo>
                    <a:pt x="873" y="50"/>
                  </a:lnTo>
                  <a:lnTo>
                    <a:pt x="867" y="87"/>
                  </a:lnTo>
                  <a:lnTo>
                    <a:pt x="775" y="75"/>
                  </a:lnTo>
                  <a:lnTo>
                    <a:pt x="781" y="44"/>
                  </a:lnTo>
                  <a:lnTo>
                    <a:pt x="664" y="32"/>
                  </a:lnTo>
                  <a:lnTo>
                    <a:pt x="658" y="63"/>
                  </a:lnTo>
                  <a:lnTo>
                    <a:pt x="566" y="56"/>
                  </a:lnTo>
                  <a:lnTo>
                    <a:pt x="566" y="20"/>
                  </a:lnTo>
                  <a:lnTo>
                    <a:pt x="449" y="7"/>
                  </a:lnTo>
                  <a:lnTo>
                    <a:pt x="449" y="44"/>
                  </a:lnTo>
                  <a:lnTo>
                    <a:pt x="357" y="32"/>
                  </a:lnTo>
                  <a:lnTo>
                    <a:pt x="357" y="1"/>
                  </a:lnTo>
                  <a:lnTo>
                    <a:pt x="351" y="1"/>
                  </a:lnTo>
                  <a:cubicBezTo>
                    <a:pt x="346" y="1"/>
                    <a:pt x="342" y="1"/>
                    <a:pt x="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2"/>
            <p:cNvSpPr/>
            <p:nvPr/>
          </p:nvSpPr>
          <p:spPr>
            <a:xfrm>
              <a:off x="4003036" y="4307658"/>
              <a:ext cx="206291" cy="172324"/>
            </a:xfrm>
            <a:custGeom>
              <a:avLst/>
              <a:gdLst/>
              <a:ahLst/>
              <a:cxnLst/>
              <a:rect l="l" t="t" r="r" b="b"/>
              <a:pathLst>
                <a:path w="1986" h="1659" extrusionOk="0">
                  <a:moveTo>
                    <a:pt x="443" y="203"/>
                  </a:moveTo>
                  <a:cubicBezTo>
                    <a:pt x="492" y="203"/>
                    <a:pt x="529" y="246"/>
                    <a:pt x="529" y="295"/>
                  </a:cubicBezTo>
                  <a:cubicBezTo>
                    <a:pt x="529" y="344"/>
                    <a:pt x="486" y="387"/>
                    <a:pt x="437" y="387"/>
                  </a:cubicBezTo>
                  <a:cubicBezTo>
                    <a:pt x="388" y="381"/>
                    <a:pt x="351" y="338"/>
                    <a:pt x="351" y="289"/>
                  </a:cubicBezTo>
                  <a:cubicBezTo>
                    <a:pt x="351" y="240"/>
                    <a:pt x="394" y="203"/>
                    <a:pt x="443" y="203"/>
                  </a:cubicBezTo>
                  <a:close/>
                  <a:moveTo>
                    <a:pt x="849" y="215"/>
                  </a:moveTo>
                  <a:cubicBezTo>
                    <a:pt x="898" y="215"/>
                    <a:pt x="935" y="258"/>
                    <a:pt x="935" y="307"/>
                  </a:cubicBezTo>
                  <a:cubicBezTo>
                    <a:pt x="935" y="356"/>
                    <a:pt x="892" y="399"/>
                    <a:pt x="842" y="399"/>
                  </a:cubicBezTo>
                  <a:cubicBezTo>
                    <a:pt x="793" y="393"/>
                    <a:pt x="750" y="350"/>
                    <a:pt x="756" y="301"/>
                  </a:cubicBezTo>
                  <a:cubicBezTo>
                    <a:pt x="756" y="252"/>
                    <a:pt x="799" y="215"/>
                    <a:pt x="849" y="215"/>
                  </a:cubicBezTo>
                  <a:close/>
                  <a:moveTo>
                    <a:pt x="1254" y="227"/>
                  </a:moveTo>
                  <a:cubicBezTo>
                    <a:pt x="1303" y="227"/>
                    <a:pt x="1340" y="270"/>
                    <a:pt x="1340" y="320"/>
                  </a:cubicBezTo>
                  <a:cubicBezTo>
                    <a:pt x="1340" y="369"/>
                    <a:pt x="1297" y="412"/>
                    <a:pt x="1248" y="412"/>
                  </a:cubicBezTo>
                  <a:cubicBezTo>
                    <a:pt x="1199" y="406"/>
                    <a:pt x="1156" y="369"/>
                    <a:pt x="1156" y="313"/>
                  </a:cubicBezTo>
                  <a:cubicBezTo>
                    <a:pt x="1162" y="264"/>
                    <a:pt x="1205" y="227"/>
                    <a:pt x="1254" y="227"/>
                  </a:cubicBezTo>
                  <a:close/>
                  <a:moveTo>
                    <a:pt x="1653" y="240"/>
                  </a:moveTo>
                  <a:cubicBezTo>
                    <a:pt x="1709" y="240"/>
                    <a:pt x="1746" y="283"/>
                    <a:pt x="1746" y="332"/>
                  </a:cubicBezTo>
                  <a:cubicBezTo>
                    <a:pt x="1739" y="387"/>
                    <a:pt x="1703" y="424"/>
                    <a:pt x="1647" y="424"/>
                  </a:cubicBezTo>
                  <a:cubicBezTo>
                    <a:pt x="1598" y="418"/>
                    <a:pt x="1561" y="381"/>
                    <a:pt x="1561" y="326"/>
                  </a:cubicBezTo>
                  <a:cubicBezTo>
                    <a:pt x="1561" y="277"/>
                    <a:pt x="1604" y="240"/>
                    <a:pt x="1653" y="240"/>
                  </a:cubicBezTo>
                  <a:close/>
                  <a:moveTo>
                    <a:pt x="425" y="719"/>
                  </a:moveTo>
                  <a:cubicBezTo>
                    <a:pt x="480" y="725"/>
                    <a:pt x="517" y="768"/>
                    <a:pt x="517" y="817"/>
                  </a:cubicBezTo>
                  <a:cubicBezTo>
                    <a:pt x="511" y="866"/>
                    <a:pt x="468" y="903"/>
                    <a:pt x="419" y="903"/>
                  </a:cubicBezTo>
                  <a:cubicBezTo>
                    <a:pt x="369" y="903"/>
                    <a:pt x="333" y="860"/>
                    <a:pt x="333" y="811"/>
                  </a:cubicBezTo>
                  <a:cubicBezTo>
                    <a:pt x="333" y="762"/>
                    <a:pt x="376" y="719"/>
                    <a:pt x="425" y="719"/>
                  </a:cubicBezTo>
                  <a:close/>
                  <a:moveTo>
                    <a:pt x="821" y="737"/>
                  </a:moveTo>
                  <a:cubicBezTo>
                    <a:pt x="824" y="737"/>
                    <a:pt x="827" y="737"/>
                    <a:pt x="830" y="737"/>
                  </a:cubicBezTo>
                  <a:cubicBezTo>
                    <a:pt x="879" y="737"/>
                    <a:pt x="922" y="780"/>
                    <a:pt x="916" y="829"/>
                  </a:cubicBezTo>
                  <a:cubicBezTo>
                    <a:pt x="916" y="879"/>
                    <a:pt x="873" y="915"/>
                    <a:pt x="824" y="915"/>
                  </a:cubicBezTo>
                  <a:cubicBezTo>
                    <a:pt x="775" y="915"/>
                    <a:pt x="738" y="872"/>
                    <a:pt x="738" y="823"/>
                  </a:cubicBezTo>
                  <a:cubicBezTo>
                    <a:pt x="738" y="777"/>
                    <a:pt x="776" y="737"/>
                    <a:pt x="821" y="737"/>
                  </a:cubicBezTo>
                  <a:close/>
                  <a:moveTo>
                    <a:pt x="1226" y="749"/>
                  </a:moveTo>
                  <a:cubicBezTo>
                    <a:pt x="1229" y="749"/>
                    <a:pt x="1232" y="749"/>
                    <a:pt x="1236" y="750"/>
                  </a:cubicBezTo>
                  <a:cubicBezTo>
                    <a:pt x="1285" y="750"/>
                    <a:pt x="1328" y="793"/>
                    <a:pt x="1322" y="842"/>
                  </a:cubicBezTo>
                  <a:cubicBezTo>
                    <a:pt x="1322" y="891"/>
                    <a:pt x="1279" y="928"/>
                    <a:pt x="1229" y="928"/>
                  </a:cubicBezTo>
                  <a:cubicBezTo>
                    <a:pt x="1180" y="928"/>
                    <a:pt x="1137" y="885"/>
                    <a:pt x="1143" y="836"/>
                  </a:cubicBezTo>
                  <a:cubicBezTo>
                    <a:pt x="1143" y="790"/>
                    <a:pt x="1181" y="749"/>
                    <a:pt x="1226" y="749"/>
                  </a:cubicBezTo>
                  <a:close/>
                  <a:moveTo>
                    <a:pt x="1632" y="761"/>
                  </a:moveTo>
                  <a:cubicBezTo>
                    <a:pt x="1635" y="761"/>
                    <a:pt x="1638" y="761"/>
                    <a:pt x="1641" y="762"/>
                  </a:cubicBezTo>
                  <a:cubicBezTo>
                    <a:pt x="1690" y="762"/>
                    <a:pt x="1727" y="805"/>
                    <a:pt x="1727" y="854"/>
                  </a:cubicBezTo>
                  <a:cubicBezTo>
                    <a:pt x="1727" y="903"/>
                    <a:pt x="1684" y="940"/>
                    <a:pt x="1635" y="940"/>
                  </a:cubicBezTo>
                  <a:cubicBezTo>
                    <a:pt x="1586" y="940"/>
                    <a:pt x="1543" y="897"/>
                    <a:pt x="1549" y="848"/>
                  </a:cubicBezTo>
                  <a:cubicBezTo>
                    <a:pt x="1549" y="802"/>
                    <a:pt x="1587" y="761"/>
                    <a:pt x="1632" y="761"/>
                  </a:cubicBezTo>
                  <a:close/>
                  <a:moveTo>
                    <a:pt x="412" y="1241"/>
                  </a:moveTo>
                  <a:cubicBezTo>
                    <a:pt x="462" y="1241"/>
                    <a:pt x="498" y="1284"/>
                    <a:pt x="498" y="1333"/>
                  </a:cubicBezTo>
                  <a:cubicBezTo>
                    <a:pt x="498" y="1382"/>
                    <a:pt x="455" y="1425"/>
                    <a:pt x="406" y="1425"/>
                  </a:cubicBezTo>
                  <a:cubicBezTo>
                    <a:pt x="357" y="1419"/>
                    <a:pt x="314" y="1382"/>
                    <a:pt x="320" y="1327"/>
                  </a:cubicBezTo>
                  <a:cubicBezTo>
                    <a:pt x="320" y="1278"/>
                    <a:pt x="363" y="1241"/>
                    <a:pt x="412" y="1241"/>
                  </a:cubicBezTo>
                  <a:close/>
                  <a:moveTo>
                    <a:pt x="818" y="1253"/>
                  </a:moveTo>
                  <a:cubicBezTo>
                    <a:pt x="867" y="1253"/>
                    <a:pt x="904" y="1296"/>
                    <a:pt x="904" y="1346"/>
                  </a:cubicBezTo>
                  <a:cubicBezTo>
                    <a:pt x="904" y="1401"/>
                    <a:pt x="861" y="1438"/>
                    <a:pt x="812" y="1438"/>
                  </a:cubicBezTo>
                  <a:cubicBezTo>
                    <a:pt x="763" y="1432"/>
                    <a:pt x="720" y="1395"/>
                    <a:pt x="720" y="1339"/>
                  </a:cubicBezTo>
                  <a:cubicBezTo>
                    <a:pt x="726" y="1290"/>
                    <a:pt x="769" y="1253"/>
                    <a:pt x="818" y="1253"/>
                  </a:cubicBezTo>
                  <a:close/>
                  <a:moveTo>
                    <a:pt x="1217" y="1266"/>
                  </a:moveTo>
                  <a:cubicBezTo>
                    <a:pt x="1272" y="1266"/>
                    <a:pt x="1309" y="1309"/>
                    <a:pt x="1309" y="1358"/>
                  </a:cubicBezTo>
                  <a:cubicBezTo>
                    <a:pt x="1303" y="1413"/>
                    <a:pt x="1260" y="1450"/>
                    <a:pt x="1211" y="1450"/>
                  </a:cubicBezTo>
                  <a:cubicBezTo>
                    <a:pt x="1162" y="1444"/>
                    <a:pt x="1125" y="1407"/>
                    <a:pt x="1125" y="1352"/>
                  </a:cubicBezTo>
                  <a:cubicBezTo>
                    <a:pt x="1125" y="1303"/>
                    <a:pt x="1168" y="1266"/>
                    <a:pt x="1217" y="1266"/>
                  </a:cubicBezTo>
                  <a:close/>
                  <a:moveTo>
                    <a:pt x="1623" y="1278"/>
                  </a:moveTo>
                  <a:cubicBezTo>
                    <a:pt x="1672" y="1278"/>
                    <a:pt x="1715" y="1321"/>
                    <a:pt x="1709" y="1376"/>
                  </a:cubicBezTo>
                  <a:cubicBezTo>
                    <a:pt x="1709" y="1425"/>
                    <a:pt x="1666" y="1462"/>
                    <a:pt x="1617" y="1462"/>
                  </a:cubicBezTo>
                  <a:cubicBezTo>
                    <a:pt x="1567" y="1456"/>
                    <a:pt x="1531" y="1419"/>
                    <a:pt x="1531" y="1370"/>
                  </a:cubicBezTo>
                  <a:cubicBezTo>
                    <a:pt x="1531" y="1315"/>
                    <a:pt x="1574" y="1278"/>
                    <a:pt x="1623" y="1278"/>
                  </a:cubicBezTo>
                  <a:close/>
                  <a:moveTo>
                    <a:pt x="161" y="0"/>
                  </a:moveTo>
                  <a:cubicBezTo>
                    <a:pt x="99" y="19"/>
                    <a:pt x="50" y="74"/>
                    <a:pt x="44" y="148"/>
                  </a:cubicBezTo>
                  <a:lnTo>
                    <a:pt x="44" y="154"/>
                  </a:lnTo>
                  <a:lnTo>
                    <a:pt x="81" y="154"/>
                  </a:lnTo>
                  <a:lnTo>
                    <a:pt x="74" y="240"/>
                  </a:lnTo>
                  <a:lnTo>
                    <a:pt x="44" y="240"/>
                  </a:lnTo>
                  <a:lnTo>
                    <a:pt x="38" y="350"/>
                  </a:lnTo>
                  <a:lnTo>
                    <a:pt x="68" y="356"/>
                  </a:lnTo>
                  <a:lnTo>
                    <a:pt x="68" y="442"/>
                  </a:lnTo>
                  <a:lnTo>
                    <a:pt x="38" y="442"/>
                  </a:lnTo>
                  <a:lnTo>
                    <a:pt x="31" y="553"/>
                  </a:lnTo>
                  <a:lnTo>
                    <a:pt x="62" y="553"/>
                  </a:lnTo>
                  <a:lnTo>
                    <a:pt x="62" y="639"/>
                  </a:lnTo>
                  <a:lnTo>
                    <a:pt x="31" y="639"/>
                  </a:lnTo>
                  <a:lnTo>
                    <a:pt x="25" y="750"/>
                  </a:lnTo>
                  <a:lnTo>
                    <a:pt x="56" y="756"/>
                  </a:lnTo>
                  <a:lnTo>
                    <a:pt x="56" y="842"/>
                  </a:lnTo>
                  <a:lnTo>
                    <a:pt x="25" y="842"/>
                  </a:lnTo>
                  <a:lnTo>
                    <a:pt x="19" y="952"/>
                  </a:lnTo>
                  <a:lnTo>
                    <a:pt x="50" y="952"/>
                  </a:lnTo>
                  <a:lnTo>
                    <a:pt x="50" y="1038"/>
                  </a:lnTo>
                  <a:lnTo>
                    <a:pt x="13" y="1038"/>
                  </a:lnTo>
                  <a:lnTo>
                    <a:pt x="13" y="1149"/>
                  </a:lnTo>
                  <a:lnTo>
                    <a:pt x="44" y="1155"/>
                  </a:lnTo>
                  <a:lnTo>
                    <a:pt x="38" y="1241"/>
                  </a:lnTo>
                  <a:lnTo>
                    <a:pt x="7" y="1241"/>
                  </a:lnTo>
                  <a:lnTo>
                    <a:pt x="7" y="1352"/>
                  </a:lnTo>
                  <a:lnTo>
                    <a:pt x="38" y="1352"/>
                  </a:lnTo>
                  <a:lnTo>
                    <a:pt x="31" y="1438"/>
                  </a:lnTo>
                  <a:lnTo>
                    <a:pt x="1" y="1438"/>
                  </a:lnTo>
                  <a:lnTo>
                    <a:pt x="1" y="1450"/>
                  </a:lnTo>
                  <a:cubicBezTo>
                    <a:pt x="1" y="1518"/>
                    <a:pt x="44" y="1579"/>
                    <a:pt x="111" y="1597"/>
                  </a:cubicBezTo>
                  <a:lnTo>
                    <a:pt x="111" y="1579"/>
                  </a:lnTo>
                  <a:lnTo>
                    <a:pt x="197" y="1579"/>
                  </a:lnTo>
                  <a:lnTo>
                    <a:pt x="197" y="1610"/>
                  </a:lnTo>
                  <a:lnTo>
                    <a:pt x="308" y="1610"/>
                  </a:lnTo>
                  <a:lnTo>
                    <a:pt x="308" y="1585"/>
                  </a:lnTo>
                  <a:lnTo>
                    <a:pt x="400" y="1585"/>
                  </a:lnTo>
                  <a:lnTo>
                    <a:pt x="400" y="1616"/>
                  </a:lnTo>
                  <a:lnTo>
                    <a:pt x="511" y="1622"/>
                  </a:lnTo>
                  <a:lnTo>
                    <a:pt x="511" y="1591"/>
                  </a:lnTo>
                  <a:lnTo>
                    <a:pt x="603" y="1591"/>
                  </a:lnTo>
                  <a:lnTo>
                    <a:pt x="597" y="1622"/>
                  </a:lnTo>
                  <a:lnTo>
                    <a:pt x="713" y="1628"/>
                  </a:lnTo>
                  <a:lnTo>
                    <a:pt x="713" y="1597"/>
                  </a:lnTo>
                  <a:lnTo>
                    <a:pt x="799" y="1597"/>
                  </a:lnTo>
                  <a:lnTo>
                    <a:pt x="799" y="1628"/>
                  </a:lnTo>
                  <a:lnTo>
                    <a:pt x="910" y="1634"/>
                  </a:lnTo>
                  <a:lnTo>
                    <a:pt x="910" y="1604"/>
                  </a:lnTo>
                  <a:lnTo>
                    <a:pt x="1002" y="1604"/>
                  </a:lnTo>
                  <a:lnTo>
                    <a:pt x="996" y="1634"/>
                  </a:lnTo>
                  <a:lnTo>
                    <a:pt x="1107" y="1640"/>
                  </a:lnTo>
                  <a:lnTo>
                    <a:pt x="1113" y="1610"/>
                  </a:lnTo>
                  <a:lnTo>
                    <a:pt x="1199" y="1616"/>
                  </a:lnTo>
                  <a:lnTo>
                    <a:pt x="1199" y="1640"/>
                  </a:lnTo>
                  <a:lnTo>
                    <a:pt x="1309" y="1647"/>
                  </a:lnTo>
                  <a:lnTo>
                    <a:pt x="1309" y="1616"/>
                  </a:lnTo>
                  <a:lnTo>
                    <a:pt x="1401" y="1622"/>
                  </a:lnTo>
                  <a:lnTo>
                    <a:pt x="1395" y="1647"/>
                  </a:lnTo>
                  <a:lnTo>
                    <a:pt x="1506" y="1653"/>
                  </a:lnTo>
                  <a:lnTo>
                    <a:pt x="1512" y="1622"/>
                  </a:lnTo>
                  <a:lnTo>
                    <a:pt x="1598" y="1628"/>
                  </a:lnTo>
                  <a:lnTo>
                    <a:pt x="1598" y="1659"/>
                  </a:lnTo>
                  <a:lnTo>
                    <a:pt x="1709" y="1659"/>
                  </a:lnTo>
                  <a:lnTo>
                    <a:pt x="1709" y="1628"/>
                  </a:lnTo>
                  <a:lnTo>
                    <a:pt x="1795" y="1634"/>
                  </a:lnTo>
                  <a:lnTo>
                    <a:pt x="1795" y="1659"/>
                  </a:lnTo>
                  <a:cubicBezTo>
                    <a:pt x="1875" y="1653"/>
                    <a:pt x="1936" y="1591"/>
                    <a:pt x="1936" y="1511"/>
                  </a:cubicBezTo>
                  <a:lnTo>
                    <a:pt x="1936" y="1505"/>
                  </a:lnTo>
                  <a:lnTo>
                    <a:pt x="1899" y="1505"/>
                  </a:lnTo>
                  <a:lnTo>
                    <a:pt x="1905" y="1419"/>
                  </a:lnTo>
                  <a:lnTo>
                    <a:pt x="1942" y="1419"/>
                  </a:lnTo>
                  <a:lnTo>
                    <a:pt x="1942" y="1309"/>
                  </a:lnTo>
                  <a:lnTo>
                    <a:pt x="1905" y="1309"/>
                  </a:lnTo>
                  <a:lnTo>
                    <a:pt x="1911" y="1217"/>
                  </a:lnTo>
                  <a:lnTo>
                    <a:pt x="1948" y="1217"/>
                  </a:lnTo>
                  <a:lnTo>
                    <a:pt x="1948" y="1106"/>
                  </a:lnTo>
                  <a:lnTo>
                    <a:pt x="1918" y="1106"/>
                  </a:lnTo>
                  <a:lnTo>
                    <a:pt x="1918" y="1020"/>
                  </a:lnTo>
                  <a:lnTo>
                    <a:pt x="1954" y="1020"/>
                  </a:lnTo>
                  <a:lnTo>
                    <a:pt x="1954" y="909"/>
                  </a:lnTo>
                  <a:lnTo>
                    <a:pt x="1924" y="909"/>
                  </a:lnTo>
                  <a:lnTo>
                    <a:pt x="1924" y="817"/>
                  </a:lnTo>
                  <a:lnTo>
                    <a:pt x="1961" y="817"/>
                  </a:lnTo>
                  <a:lnTo>
                    <a:pt x="1967" y="707"/>
                  </a:lnTo>
                  <a:lnTo>
                    <a:pt x="1930" y="707"/>
                  </a:lnTo>
                  <a:lnTo>
                    <a:pt x="1930" y="621"/>
                  </a:lnTo>
                  <a:lnTo>
                    <a:pt x="1967" y="621"/>
                  </a:lnTo>
                  <a:lnTo>
                    <a:pt x="1973" y="510"/>
                  </a:lnTo>
                  <a:lnTo>
                    <a:pt x="1936" y="510"/>
                  </a:lnTo>
                  <a:lnTo>
                    <a:pt x="1936" y="418"/>
                  </a:lnTo>
                  <a:lnTo>
                    <a:pt x="1973" y="418"/>
                  </a:lnTo>
                  <a:lnTo>
                    <a:pt x="1979" y="307"/>
                  </a:lnTo>
                  <a:lnTo>
                    <a:pt x="1942" y="307"/>
                  </a:lnTo>
                  <a:lnTo>
                    <a:pt x="1948" y="221"/>
                  </a:lnTo>
                  <a:lnTo>
                    <a:pt x="1979" y="221"/>
                  </a:lnTo>
                  <a:lnTo>
                    <a:pt x="1979" y="215"/>
                  </a:lnTo>
                  <a:cubicBezTo>
                    <a:pt x="1985" y="135"/>
                    <a:pt x="1924" y="68"/>
                    <a:pt x="1850" y="55"/>
                  </a:cubicBezTo>
                  <a:lnTo>
                    <a:pt x="1850" y="86"/>
                  </a:lnTo>
                  <a:lnTo>
                    <a:pt x="1764" y="80"/>
                  </a:lnTo>
                  <a:lnTo>
                    <a:pt x="1764" y="55"/>
                  </a:lnTo>
                  <a:lnTo>
                    <a:pt x="1653" y="49"/>
                  </a:lnTo>
                  <a:lnTo>
                    <a:pt x="1647" y="80"/>
                  </a:lnTo>
                  <a:lnTo>
                    <a:pt x="1561" y="74"/>
                  </a:lnTo>
                  <a:lnTo>
                    <a:pt x="1561" y="43"/>
                  </a:lnTo>
                  <a:lnTo>
                    <a:pt x="1451" y="43"/>
                  </a:lnTo>
                  <a:lnTo>
                    <a:pt x="1451" y="74"/>
                  </a:lnTo>
                  <a:lnTo>
                    <a:pt x="1365" y="68"/>
                  </a:lnTo>
                  <a:lnTo>
                    <a:pt x="1365" y="37"/>
                  </a:lnTo>
                  <a:lnTo>
                    <a:pt x="1254" y="37"/>
                  </a:lnTo>
                  <a:lnTo>
                    <a:pt x="1248" y="62"/>
                  </a:lnTo>
                  <a:lnTo>
                    <a:pt x="1162" y="62"/>
                  </a:lnTo>
                  <a:lnTo>
                    <a:pt x="1162" y="31"/>
                  </a:lnTo>
                  <a:lnTo>
                    <a:pt x="1051" y="31"/>
                  </a:lnTo>
                  <a:lnTo>
                    <a:pt x="1051" y="55"/>
                  </a:lnTo>
                  <a:lnTo>
                    <a:pt x="965" y="55"/>
                  </a:lnTo>
                  <a:lnTo>
                    <a:pt x="965" y="25"/>
                  </a:lnTo>
                  <a:lnTo>
                    <a:pt x="855" y="19"/>
                  </a:lnTo>
                  <a:lnTo>
                    <a:pt x="849" y="49"/>
                  </a:lnTo>
                  <a:lnTo>
                    <a:pt x="763" y="49"/>
                  </a:lnTo>
                  <a:lnTo>
                    <a:pt x="763" y="19"/>
                  </a:lnTo>
                  <a:lnTo>
                    <a:pt x="652" y="12"/>
                  </a:lnTo>
                  <a:lnTo>
                    <a:pt x="652" y="43"/>
                  </a:lnTo>
                  <a:lnTo>
                    <a:pt x="566" y="43"/>
                  </a:lnTo>
                  <a:lnTo>
                    <a:pt x="566" y="12"/>
                  </a:lnTo>
                  <a:lnTo>
                    <a:pt x="449" y="6"/>
                  </a:lnTo>
                  <a:lnTo>
                    <a:pt x="449" y="37"/>
                  </a:lnTo>
                  <a:lnTo>
                    <a:pt x="363" y="31"/>
                  </a:lnTo>
                  <a:lnTo>
                    <a:pt x="363" y="6"/>
                  </a:lnTo>
                  <a:lnTo>
                    <a:pt x="253" y="0"/>
                  </a:lnTo>
                  <a:lnTo>
                    <a:pt x="253" y="31"/>
                  </a:lnTo>
                  <a:lnTo>
                    <a:pt x="161" y="25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2"/>
            <p:cNvSpPr/>
            <p:nvPr/>
          </p:nvSpPr>
          <p:spPr>
            <a:xfrm>
              <a:off x="1793728" y="4277638"/>
              <a:ext cx="791405" cy="213977"/>
            </a:xfrm>
            <a:custGeom>
              <a:avLst/>
              <a:gdLst/>
              <a:ahLst/>
              <a:cxnLst/>
              <a:rect l="l" t="t" r="r" b="b"/>
              <a:pathLst>
                <a:path w="7619" h="2060" extrusionOk="0">
                  <a:moveTo>
                    <a:pt x="3687" y="0"/>
                  </a:moveTo>
                  <a:cubicBezTo>
                    <a:pt x="3484" y="0"/>
                    <a:pt x="3288" y="13"/>
                    <a:pt x="3097" y="31"/>
                  </a:cubicBezTo>
                  <a:cubicBezTo>
                    <a:pt x="3048" y="283"/>
                    <a:pt x="2987" y="584"/>
                    <a:pt x="2925" y="860"/>
                  </a:cubicBezTo>
                  <a:cubicBezTo>
                    <a:pt x="2796" y="578"/>
                    <a:pt x="2815" y="295"/>
                    <a:pt x="2882" y="56"/>
                  </a:cubicBezTo>
                  <a:lnTo>
                    <a:pt x="2882" y="56"/>
                  </a:lnTo>
                  <a:cubicBezTo>
                    <a:pt x="2667" y="80"/>
                    <a:pt x="2458" y="117"/>
                    <a:pt x="2262" y="160"/>
                  </a:cubicBezTo>
                  <a:cubicBezTo>
                    <a:pt x="2213" y="332"/>
                    <a:pt x="2157" y="523"/>
                    <a:pt x="2102" y="701"/>
                  </a:cubicBezTo>
                  <a:cubicBezTo>
                    <a:pt x="2041" y="529"/>
                    <a:pt x="2041" y="357"/>
                    <a:pt x="2065" y="209"/>
                  </a:cubicBezTo>
                  <a:lnTo>
                    <a:pt x="2065" y="209"/>
                  </a:lnTo>
                  <a:cubicBezTo>
                    <a:pt x="836" y="516"/>
                    <a:pt x="1" y="1106"/>
                    <a:pt x="1" y="1641"/>
                  </a:cubicBezTo>
                  <a:cubicBezTo>
                    <a:pt x="1" y="2029"/>
                    <a:pt x="284" y="2059"/>
                    <a:pt x="2414" y="2059"/>
                  </a:cubicBezTo>
                  <a:cubicBezTo>
                    <a:pt x="2812" y="2059"/>
                    <a:pt x="3274" y="2058"/>
                    <a:pt x="3810" y="2058"/>
                  </a:cubicBezTo>
                  <a:cubicBezTo>
                    <a:pt x="7213" y="2058"/>
                    <a:pt x="7619" y="2003"/>
                    <a:pt x="7619" y="1641"/>
                  </a:cubicBezTo>
                  <a:cubicBezTo>
                    <a:pt x="7619" y="1039"/>
                    <a:pt x="6832" y="498"/>
                    <a:pt x="5671" y="209"/>
                  </a:cubicBezTo>
                  <a:lnTo>
                    <a:pt x="5671" y="209"/>
                  </a:lnTo>
                  <a:cubicBezTo>
                    <a:pt x="5702" y="363"/>
                    <a:pt x="5696" y="529"/>
                    <a:pt x="5634" y="701"/>
                  </a:cubicBezTo>
                  <a:cubicBezTo>
                    <a:pt x="5585" y="523"/>
                    <a:pt x="5530" y="338"/>
                    <a:pt x="5475" y="166"/>
                  </a:cubicBezTo>
                  <a:cubicBezTo>
                    <a:pt x="5278" y="123"/>
                    <a:pt x="5075" y="86"/>
                    <a:pt x="4860" y="62"/>
                  </a:cubicBezTo>
                  <a:lnTo>
                    <a:pt x="4860" y="62"/>
                  </a:lnTo>
                  <a:cubicBezTo>
                    <a:pt x="4928" y="301"/>
                    <a:pt x="4940" y="578"/>
                    <a:pt x="4811" y="860"/>
                  </a:cubicBezTo>
                  <a:cubicBezTo>
                    <a:pt x="4750" y="584"/>
                    <a:pt x="4695" y="289"/>
                    <a:pt x="4639" y="37"/>
                  </a:cubicBezTo>
                  <a:cubicBezTo>
                    <a:pt x="4400" y="13"/>
                    <a:pt x="4148" y="0"/>
                    <a:pt x="3896" y="0"/>
                  </a:cubicBezTo>
                  <a:cubicBezTo>
                    <a:pt x="3933" y="314"/>
                    <a:pt x="3933" y="701"/>
                    <a:pt x="3810" y="1026"/>
                  </a:cubicBezTo>
                  <a:cubicBezTo>
                    <a:pt x="3669" y="719"/>
                    <a:pt x="3662" y="320"/>
                    <a:pt x="3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2"/>
            <p:cNvSpPr/>
            <p:nvPr/>
          </p:nvSpPr>
          <p:spPr>
            <a:xfrm>
              <a:off x="3560842" y="3954485"/>
              <a:ext cx="176168" cy="509183"/>
            </a:xfrm>
            <a:custGeom>
              <a:avLst/>
              <a:gdLst/>
              <a:ahLst/>
              <a:cxnLst/>
              <a:rect l="l" t="t" r="r" b="b"/>
              <a:pathLst>
                <a:path w="1696" h="4902" extrusionOk="0">
                  <a:moveTo>
                    <a:pt x="337" y="0"/>
                  </a:moveTo>
                  <a:cubicBezTo>
                    <a:pt x="323" y="0"/>
                    <a:pt x="309" y="1"/>
                    <a:pt x="295" y="3"/>
                  </a:cubicBezTo>
                  <a:cubicBezTo>
                    <a:pt x="0" y="40"/>
                    <a:pt x="56" y="291"/>
                    <a:pt x="332" y="2485"/>
                  </a:cubicBezTo>
                  <a:cubicBezTo>
                    <a:pt x="590" y="4569"/>
                    <a:pt x="663" y="4901"/>
                    <a:pt x="872" y="4901"/>
                  </a:cubicBezTo>
                  <a:cubicBezTo>
                    <a:pt x="882" y="4901"/>
                    <a:pt x="892" y="4901"/>
                    <a:pt x="903" y="4899"/>
                  </a:cubicBezTo>
                  <a:cubicBezTo>
                    <a:pt x="1290" y="4856"/>
                    <a:pt x="1573" y="4303"/>
                    <a:pt x="1665" y="3535"/>
                  </a:cubicBezTo>
                  <a:lnTo>
                    <a:pt x="1665" y="3535"/>
                  </a:lnTo>
                  <a:cubicBezTo>
                    <a:pt x="1607" y="3555"/>
                    <a:pt x="1541" y="3567"/>
                    <a:pt x="1473" y="3567"/>
                  </a:cubicBezTo>
                  <a:cubicBezTo>
                    <a:pt x="1433" y="3567"/>
                    <a:pt x="1392" y="3563"/>
                    <a:pt x="1352" y="3554"/>
                  </a:cubicBezTo>
                  <a:cubicBezTo>
                    <a:pt x="1456" y="3505"/>
                    <a:pt x="1573" y="3449"/>
                    <a:pt x="1677" y="3406"/>
                  </a:cubicBezTo>
                  <a:cubicBezTo>
                    <a:pt x="1690" y="3277"/>
                    <a:pt x="1696" y="3142"/>
                    <a:pt x="1696" y="3001"/>
                  </a:cubicBezTo>
                  <a:lnTo>
                    <a:pt x="1696" y="3001"/>
                  </a:lnTo>
                  <a:cubicBezTo>
                    <a:pt x="1605" y="3039"/>
                    <a:pt x="1502" y="3065"/>
                    <a:pt x="1392" y="3065"/>
                  </a:cubicBezTo>
                  <a:cubicBezTo>
                    <a:pt x="1324" y="3065"/>
                    <a:pt x="1253" y="3055"/>
                    <a:pt x="1180" y="3031"/>
                  </a:cubicBezTo>
                  <a:cubicBezTo>
                    <a:pt x="1352" y="2976"/>
                    <a:pt x="1536" y="2909"/>
                    <a:pt x="1696" y="2859"/>
                  </a:cubicBezTo>
                  <a:cubicBezTo>
                    <a:pt x="1690" y="2700"/>
                    <a:pt x="1677" y="2540"/>
                    <a:pt x="1659" y="2374"/>
                  </a:cubicBezTo>
                  <a:cubicBezTo>
                    <a:pt x="1537" y="2405"/>
                    <a:pt x="1395" y="2428"/>
                    <a:pt x="1251" y="2428"/>
                  </a:cubicBezTo>
                  <a:cubicBezTo>
                    <a:pt x="1164" y="2428"/>
                    <a:pt x="1075" y="2420"/>
                    <a:pt x="989" y="2399"/>
                  </a:cubicBezTo>
                  <a:cubicBezTo>
                    <a:pt x="1180" y="2288"/>
                    <a:pt x="1438" y="2251"/>
                    <a:pt x="1647" y="2239"/>
                  </a:cubicBezTo>
                  <a:cubicBezTo>
                    <a:pt x="1628" y="2110"/>
                    <a:pt x="1604" y="1987"/>
                    <a:pt x="1579" y="1864"/>
                  </a:cubicBezTo>
                  <a:cubicBezTo>
                    <a:pt x="1407" y="1852"/>
                    <a:pt x="1211" y="1833"/>
                    <a:pt x="1026" y="1821"/>
                  </a:cubicBezTo>
                  <a:cubicBezTo>
                    <a:pt x="1151" y="1746"/>
                    <a:pt x="1282" y="1718"/>
                    <a:pt x="1405" y="1718"/>
                  </a:cubicBezTo>
                  <a:cubicBezTo>
                    <a:pt x="1452" y="1718"/>
                    <a:pt x="1498" y="1722"/>
                    <a:pt x="1542" y="1729"/>
                  </a:cubicBezTo>
                  <a:cubicBezTo>
                    <a:pt x="1512" y="1594"/>
                    <a:pt x="1469" y="1459"/>
                    <a:pt x="1426" y="1336"/>
                  </a:cubicBezTo>
                  <a:cubicBezTo>
                    <a:pt x="1309" y="1317"/>
                    <a:pt x="1186" y="1299"/>
                    <a:pt x="1069" y="1274"/>
                  </a:cubicBezTo>
                  <a:cubicBezTo>
                    <a:pt x="1161" y="1231"/>
                    <a:pt x="1252" y="1212"/>
                    <a:pt x="1344" y="1212"/>
                  </a:cubicBezTo>
                  <a:cubicBezTo>
                    <a:pt x="1357" y="1212"/>
                    <a:pt x="1370" y="1212"/>
                    <a:pt x="1383" y="1213"/>
                  </a:cubicBezTo>
                  <a:cubicBezTo>
                    <a:pt x="1100" y="482"/>
                    <a:pt x="670" y="0"/>
                    <a:pt x="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1" name="Google Shape;1591;p22"/>
          <p:cNvSpPr txBox="1"/>
          <p:nvPr/>
        </p:nvSpPr>
        <p:spPr>
          <a:xfrm>
            <a:off x="4452385" y="3889426"/>
            <a:ext cx="9699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800" b="1">
                <a:solidFill>
                  <a:schemeClr val="accent2"/>
                </a:solidFill>
                <a:latin typeface="Roboto"/>
                <a:ea typeface="Roboto"/>
                <a:cs typeface="Roboto"/>
                <a:sym typeface="Roboto"/>
              </a:rPr>
              <a:t>50%</a:t>
            </a:r>
            <a:endParaRPr sz="2800" b="1">
              <a:solidFill>
                <a:schemeClr val="accen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92" name="Google Shape;1592;p22"/>
          <p:cNvCxnSpPr>
            <a:stCxn id="1591" idx="1"/>
          </p:cNvCxnSpPr>
          <p:nvPr/>
        </p:nvCxnSpPr>
        <p:spPr>
          <a:xfrm rot="10800000">
            <a:off x="4200085" y="4131076"/>
            <a:ext cx="2523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1593" name="Google Shape;1593;p22"/>
          <p:cNvSpPr txBox="1"/>
          <p:nvPr/>
        </p:nvSpPr>
        <p:spPr>
          <a:xfrm>
            <a:off x="5324500" y="1453275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the smallest one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94" name="Google Shape;1594;p22"/>
          <p:cNvSpPr txBox="1"/>
          <p:nvPr/>
        </p:nvSpPr>
        <p:spPr>
          <a:xfrm>
            <a:off x="5324500" y="2252321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Jupiter is a gas giant and actually also the biggest planet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95" name="Google Shape;1595;p22"/>
          <p:cNvSpPr txBox="1"/>
          <p:nvPr/>
        </p:nvSpPr>
        <p:spPr>
          <a:xfrm>
            <a:off x="5324500" y="3051367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Saturn is a gas giant in the Solar System, composed mostly of hydrogen and helium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96" name="Google Shape;1596;p22"/>
          <p:cNvSpPr txBox="1"/>
          <p:nvPr/>
        </p:nvSpPr>
        <p:spPr>
          <a:xfrm>
            <a:off x="5324500" y="3850413"/>
            <a:ext cx="3088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It has a beautiful name and is the second planet from the Sun in the Solar System</a:t>
            </a:r>
            <a:endParaRPr sz="12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p2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1602" name="Google Shape;1602;p23"/>
          <p:cNvSpPr txBox="1">
            <a:spLocks noGrp="1"/>
          </p:cNvSpPr>
          <p:nvPr>
            <p:ph type="subTitle" idx="4294967295"/>
          </p:nvPr>
        </p:nvSpPr>
        <p:spPr>
          <a:xfrm>
            <a:off x="0" y="2376488"/>
            <a:ext cx="1789113" cy="917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500" b="1">
                <a:solidFill>
                  <a:schemeClr val="dk1"/>
                </a:solidFill>
              </a:rPr>
              <a:t>20%</a:t>
            </a:r>
            <a:endParaRPr sz="4500" b="1"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4500">
              <a:solidFill>
                <a:schemeClr val="dk1"/>
              </a:solidFill>
            </a:endParaRPr>
          </a:p>
        </p:txBody>
      </p:sp>
      <p:sp>
        <p:nvSpPr>
          <p:cNvPr id="1603" name="Google Shape;1603;p23"/>
          <p:cNvSpPr txBox="1">
            <a:spLocks noGrp="1"/>
          </p:cNvSpPr>
          <p:nvPr>
            <p:ph type="subTitle" idx="4294967295"/>
          </p:nvPr>
        </p:nvSpPr>
        <p:spPr>
          <a:xfrm>
            <a:off x="3764062" y="1082203"/>
            <a:ext cx="1789113" cy="917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500" b="1" dirty="0">
                <a:solidFill>
                  <a:schemeClr val="dk1"/>
                </a:solidFill>
              </a:rPr>
              <a:t>50%</a:t>
            </a:r>
            <a:endParaRPr sz="4500" dirty="0">
              <a:solidFill>
                <a:schemeClr val="dk1"/>
              </a:solidFill>
            </a:endParaRPr>
          </a:p>
        </p:txBody>
      </p:sp>
      <p:sp>
        <p:nvSpPr>
          <p:cNvPr id="1604" name="Google Shape;1604;p23"/>
          <p:cNvSpPr txBox="1">
            <a:spLocks noGrp="1"/>
          </p:cNvSpPr>
          <p:nvPr>
            <p:ph type="subTitle" idx="4294967295"/>
          </p:nvPr>
        </p:nvSpPr>
        <p:spPr>
          <a:xfrm>
            <a:off x="7354888" y="1843088"/>
            <a:ext cx="1789112" cy="917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500" b="1">
                <a:solidFill>
                  <a:schemeClr val="dk1"/>
                </a:solidFill>
              </a:rPr>
              <a:t>30%</a:t>
            </a:r>
            <a:endParaRPr sz="4500">
              <a:solidFill>
                <a:schemeClr val="dk1"/>
              </a:solidFill>
            </a:endParaRPr>
          </a:p>
        </p:txBody>
      </p:sp>
      <p:grpSp>
        <p:nvGrpSpPr>
          <p:cNvPr id="1605" name="Google Shape;1605;p23"/>
          <p:cNvGrpSpPr/>
          <p:nvPr/>
        </p:nvGrpSpPr>
        <p:grpSpPr>
          <a:xfrm>
            <a:off x="3899744" y="2814303"/>
            <a:ext cx="1347574" cy="3760607"/>
            <a:chOff x="3899744" y="2738103"/>
            <a:chExt cx="1347574" cy="3760607"/>
          </a:xfrm>
        </p:grpSpPr>
        <p:grpSp>
          <p:nvGrpSpPr>
            <p:cNvPr id="1606" name="Google Shape;1606;p23"/>
            <p:cNvGrpSpPr/>
            <p:nvPr/>
          </p:nvGrpSpPr>
          <p:grpSpPr>
            <a:xfrm>
              <a:off x="4145711" y="2738103"/>
              <a:ext cx="855641" cy="910955"/>
              <a:chOff x="1009075" y="2871550"/>
              <a:chExt cx="44875" cy="47775"/>
            </a:xfrm>
          </p:grpSpPr>
          <p:sp>
            <p:nvSpPr>
              <p:cNvPr id="1607" name="Google Shape;1607;p23"/>
              <p:cNvSpPr/>
              <p:nvPr/>
            </p:nvSpPr>
            <p:spPr>
              <a:xfrm>
                <a:off x="1026425" y="2871550"/>
                <a:ext cx="95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1395" extrusionOk="0">
                    <a:moveTo>
                      <a:pt x="382" y="0"/>
                    </a:moveTo>
                    <a:lnTo>
                      <a:pt x="1" y="6"/>
                    </a:lnTo>
                    <a:lnTo>
                      <a:pt x="93" y="1395"/>
                    </a:lnTo>
                    <a:lnTo>
                      <a:pt x="369" y="1389"/>
                    </a:lnTo>
                    <a:lnTo>
                      <a:pt x="382" y="0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3"/>
              <p:cNvSpPr/>
              <p:nvPr/>
            </p:nvSpPr>
            <p:spPr>
              <a:xfrm>
                <a:off x="1030425" y="2874150"/>
                <a:ext cx="23525" cy="44875"/>
              </a:xfrm>
              <a:custGeom>
                <a:avLst/>
                <a:gdLst/>
                <a:ahLst/>
                <a:cxnLst/>
                <a:rect l="l" t="t" r="r" b="b"/>
                <a:pathLst>
                  <a:path w="941" h="1795" extrusionOk="0">
                    <a:moveTo>
                      <a:pt x="553" y="1"/>
                    </a:moveTo>
                    <a:cubicBezTo>
                      <a:pt x="234" y="572"/>
                      <a:pt x="1" y="1751"/>
                      <a:pt x="1" y="1751"/>
                    </a:cubicBezTo>
                    <a:lnTo>
                      <a:pt x="203" y="1794"/>
                    </a:lnTo>
                    <a:cubicBezTo>
                      <a:pt x="394" y="990"/>
                      <a:pt x="940" y="246"/>
                      <a:pt x="940" y="246"/>
                    </a:cubicBezTo>
                    <a:lnTo>
                      <a:pt x="553" y="1"/>
                    </a:ln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3"/>
              <p:cNvSpPr/>
              <p:nvPr/>
            </p:nvSpPr>
            <p:spPr>
              <a:xfrm>
                <a:off x="1009075" y="2874925"/>
                <a:ext cx="25525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1776" extrusionOk="0">
                    <a:moveTo>
                      <a:pt x="375" y="0"/>
                    </a:moveTo>
                    <a:lnTo>
                      <a:pt x="1" y="271"/>
                    </a:lnTo>
                    <a:cubicBezTo>
                      <a:pt x="1" y="271"/>
                      <a:pt x="584" y="977"/>
                      <a:pt x="818" y="1776"/>
                    </a:cubicBezTo>
                    <a:lnTo>
                      <a:pt x="1020" y="1714"/>
                    </a:lnTo>
                    <a:cubicBezTo>
                      <a:pt x="1020" y="1714"/>
                      <a:pt x="719" y="553"/>
                      <a:pt x="375" y="0"/>
                    </a:cubicBezTo>
                    <a:close/>
                  </a:path>
                </a:pathLst>
              </a:custGeom>
              <a:solidFill>
                <a:srgbClr val="A4E2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23"/>
            <p:cNvGrpSpPr/>
            <p:nvPr/>
          </p:nvGrpSpPr>
          <p:grpSpPr>
            <a:xfrm>
              <a:off x="3899744" y="3300121"/>
              <a:ext cx="1347574" cy="3198590"/>
              <a:chOff x="996175" y="2901025"/>
              <a:chExt cx="70675" cy="167750"/>
            </a:xfrm>
          </p:grpSpPr>
          <p:sp>
            <p:nvSpPr>
              <p:cNvPr id="1611" name="Google Shape;1611;p23"/>
              <p:cNvSpPr/>
              <p:nvPr/>
            </p:nvSpPr>
            <p:spPr>
              <a:xfrm>
                <a:off x="996175" y="2901025"/>
                <a:ext cx="70675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6710" extrusionOk="0">
                    <a:moveTo>
                      <a:pt x="1387" y="0"/>
                    </a:moveTo>
                    <a:cubicBezTo>
                      <a:pt x="1376" y="0"/>
                      <a:pt x="1364" y="0"/>
                      <a:pt x="1352" y="1"/>
                    </a:cubicBezTo>
                    <a:cubicBezTo>
                      <a:pt x="676" y="19"/>
                      <a:pt x="185" y="560"/>
                      <a:pt x="123" y="1168"/>
                    </a:cubicBezTo>
                    <a:cubicBezTo>
                      <a:pt x="1" y="2425"/>
                      <a:pt x="918" y="6710"/>
                      <a:pt x="1526" y="6710"/>
                    </a:cubicBezTo>
                    <a:cubicBezTo>
                      <a:pt x="1528" y="6710"/>
                      <a:pt x="1529" y="6709"/>
                      <a:pt x="1530" y="6709"/>
                    </a:cubicBezTo>
                    <a:cubicBezTo>
                      <a:pt x="2132" y="6691"/>
                      <a:pt x="2827" y="2341"/>
                      <a:pt x="2636" y="1094"/>
                    </a:cubicBezTo>
                    <a:cubicBezTo>
                      <a:pt x="2546" y="503"/>
                      <a:pt x="2040" y="0"/>
                      <a:pt x="1387" y="0"/>
                    </a:cubicBezTo>
                    <a:close/>
                  </a:path>
                </a:pathLst>
              </a:custGeom>
              <a:solidFill>
                <a:srgbClr val="F9CB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3"/>
              <p:cNvSpPr/>
              <p:nvPr/>
            </p:nvSpPr>
            <p:spPr>
              <a:xfrm>
                <a:off x="1022600" y="2901025"/>
                <a:ext cx="44250" cy="167750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6710" extrusionOk="0">
                    <a:moveTo>
                      <a:pt x="330" y="0"/>
                    </a:moveTo>
                    <a:cubicBezTo>
                      <a:pt x="319" y="0"/>
                      <a:pt x="307" y="0"/>
                      <a:pt x="295" y="1"/>
                    </a:cubicBezTo>
                    <a:cubicBezTo>
                      <a:pt x="191" y="1"/>
                      <a:pt x="92" y="19"/>
                      <a:pt x="0" y="44"/>
                    </a:cubicBezTo>
                    <a:cubicBezTo>
                      <a:pt x="584" y="105"/>
                      <a:pt x="1026" y="578"/>
                      <a:pt x="1112" y="1131"/>
                    </a:cubicBezTo>
                    <a:cubicBezTo>
                      <a:pt x="1278" y="2219"/>
                      <a:pt x="774" y="5659"/>
                      <a:pt x="240" y="6537"/>
                    </a:cubicBezTo>
                    <a:cubicBezTo>
                      <a:pt x="320" y="6648"/>
                      <a:pt x="400" y="6709"/>
                      <a:pt x="473" y="6709"/>
                    </a:cubicBezTo>
                    <a:cubicBezTo>
                      <a:pt x="1075" y="6691"/>
                      <a:pt x="1770" y="2341"/>
                      <a:pt x="1579" y="1094"/>
                    </a:cubicBezTo>
                    <a:cubicBezTo>
                      <a:pt x="1489" y="503"/>
                      <a:pt x="983" y="0"/>
                      <a:pt x="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3"/>
              <p:cNvSpPr/>
              <p:nvPr/>
            </p:nvSpPr>
            <p:spPr>
              <a:xfrm>
                <a:off x="999550" y="2924075"/>
                <a:ext cx="298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73" extrusionOk="0">
                    <a:moveTo>
                      <a:pt x="38" y="0"/>
                    </a:moveTo>
                    <a:cubicBezTo>
                      <a:pt x="19" y="56"/>
                      <a:pt x="7" y="117"/>
                      <a:pt x="1" y="172"/>
                    </a:cubicBezTo>
                    <a:lnTo>
                      <a:pt x="474" y="172"/>
                    </a:lnTo>
                    <a:cubicBezTo>
                      <a:pt x="566" y="166"/>
                      <a:pt x="652" y="166"/>
                      <a:pt x="738" y="166"/>
                    </a:cubicBezTo>
                    <a:cubicBezTo>
                      <a:pt x="824" y="166"/>
                      <a:pt x="904" y="160"/>
                      <a:pt x="971" y="154"/>
                    </a:cubicBezTo>
                    <a:cubicBezTo>
                      <a:pt x="1107" y="148"/>
                      <a:pt x="1193" y="142"/>
                      <a:pt x="1193" y="142"/>
                    </a:cubicBezTo>
                    <a:cubicBezTo>
                      <a:pt x="1193" y="142"/>
                      <a:pt x="1107" y="135"/>
                      <a:pt x="971" y="123"/>
                    </a:cubicBezTo>
                    <a:cubicBezTo>
                      <a:pt x="904" y="117"/>
                      <a:pt x="824" y="111"/>
                      <a:pt x="738" y="99"/>
                    </a:cubicBezTo>
                    <a:cubicBezTo>
                      <a:pt x="658" y="86"/>
                      <a:pt x="566" y="74"/>
                      <a:pt x="480" y="62"/>
                    </a:cubicBezTo>
                    <a:cubicBezTo>
                      <a:pt x="320" y="43"/>
                      <a:pt x="167" y="19"/>
                      <a:pt x="38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3"/>
              <p:cNvSpPr/>
              <p:nvPr/>
            </p:nvSpPr>
            <p:spPr>
              <a:xfrm>
                <a:off x="1032275" y="2935125"/>
                <a:ext cx="3057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225" extrusionOk="0">
                    <a:moveTo>
                      <a:pt x="1217" y="1"/>
                    </a:moveTo>
                    <a:cubicBezTo>
                      <a:pt x="1211" y="1"/>
                      <a:pt x="1204" y="7"/>
                      <a:pt x="1198" y="7"/>
                    </a:cubicBezTo>
                    <a:cubicBezTo>
                      <a:pt x="1063" y="31"/>
                      <a:pt x="891" y="74"/>
                      <a:pt x="713" y="105"/>
                    </a:cubicBezTo>
                    <a:cubicBezTo>
                      <a:pt x="621" y="123"/>
                      <a:pt x="535" y="136"/>
                      <a:pt x="449" y="154"/>
                    </a:cubicBezTo>
                    <a:cubicBezTo>
                      <a:pt x="369" y="173"/>
                      <a:pt x="289" y="179"/>
                      <a:pt x="221" y="191"/>
                    </a:cubicBezTo>
                    <a:cubicBezTo>
                      <a:pt x="92" y="209"/>
                      <a:pt x="0" y="222"/>
                      <a:pt x="0" y="222"/>
                    </a:cubicBezTo>
                    <a:lnTo>
                      <a:pt x="228" y="222"/>
                    </a:lnTo>
                    <a:cubicBezTo>
                      <a:pt x="273" y="222"/>
                      <a:pt x="323" y="224"/>
                      <a:pt x="375" y="224"/>
                    </a:cubicBezTo>
                    <a:cubicBezTo>
                      <a:pt x="402" y="224"/>
                      <a:pt x="428" y="224"/>
                      <a:pt x="455" y="222"/>
                    </a:cubicBezTo>
                    <a:cubicBezTo>
                      <a:pt x="541" y="216"/>
                      <a:pt x="633" y="216"/>
                      <a:pt x="725" y="209"/>
                    </a:cubicBezTo>
                    <a:cubicBezTo>
                      <a:pt x="903" y="203"/>
                      <a:pt x="1082" y="191"/>
                      <a:pt x="1217" y="185"/>
                    </a:cubicBezTo>
                    <a:lnTo>
                      <a:pt x="1223" y="185"/>
                    </a:lnTo>
                    <a:cubicBezTo>
                      <a:pt x="1223" y="117"/>
                      <a:pt x="1223" y="56"/>
                      <a:pt x="1217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3"/>
              <p:cNvSpPr/>
              <p:nvPr/>
            </p:nvSpPr>
            <p:spPr>
              <a:xfrm>
                <a:off x="1047775" y="2961400"/>
                <a:ext cx="14325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95" extrusionOk="0">
                    <a:moveTo>
                      <a:pt x="572" y="0"/>
                    </a:moveTo>
                    <a:lnTo>
                      <a:pt x="572" y="0"/>
                    </a:lnTo>
                    <a:cubicBezTo>
                      <a:pt x="529" y="6"/>
                      <a:pt x="492" y="19"/>
                      <a:pt x="455" y="25"/>
                    </a:cubicBezTo>
                    <a:cubicBezTo>
                      <a:pt x="369" y="43"/>
                      <a:pt x="296" y="49"/>
                      <a:pt x="228" y="62"/>
                    </a:cubicBezTo>
                    <a:cubicBezTo>
                      <a:pt x="93" y="80"/>
                      <a:pt x="1" y="92"/>
                      <a:pt x="1" y="92"/>
                    </a:cubicBezTo>
                    <a:lnTo>
                      <a:pt x="228" y="92"/>
                    </a:lnTo>
                    <a:cubicBezTo>
                      <a:pt x="273" y="92"/>
                      <a:pt x="324" y="95"/>
                      <a:pt x="378" y="95"/>
                    </a:cubicBezTo>
                    <a:cubicBezTo>
                      <a:pt x="405" y="95"/>
                      <a:pt x="433" y="94"/>
                      <a:pt x="462" y="92"/>
                    </a:cubicBezTo>
                    <a:cubicBezTo>
                      <a:pt x="492" y="92"/>
                      <a:pt x="529" y="86"/>
                      <a:pt x="566" y="86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3"/>
              <p:cNvSpPr/>
              <p:nvPr/>
            </p:nvSpPr>
            <p:spPr>
              <a:xfrm>
                <a:off x="1033350" y="2977525"/>
                <a:ext cx="27200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173" extrusionOk="0">
                    <a:moveTo>
                      <a:pt x="1088" y="0"/>
                    </a:moveTo>
                    <a:cubicBezTo>
                      <a:pt x="971" y="19"/>
                      <a:pt x="842" y="43"/>
                      <a:pt x="713" y="62"/>
                    </a:cubicBezTo>
                    <a:cubicBezTo>
                      <a:pt x="627" y="74"/>
                      <a:pt x="535" y="92"/>
                      <a:pt x="449" y="105"/>
                    </a:cubicBezTo>
                    <a:cubicBezTo>
                      <a:pt x="369" y="117"/>
                      <a:pt x="289" y="123"/>
                      <a:pt x="221" y="135"/>
                    </a:cubicBezTo>
                    <a:cubicBezTo>
                      <a:pt x="86" y="148"/>
                      <a:pt x="0" y="160"/>
                      <a:pt x="0" y="160"/>
                    </a:cubicBezTo>
                    <a:cubicBezTo>
                      <a:pt x="0" y="160"/>
                      <a:pt x="86" y="160"/>
                      <a:pt x="221" y="166"/>
                    </a:cubicBezTo>
                    <a:cubicBezTo>
                      <a:pt x="289" y="166"/>
                      <a:pt x="369" y="172"/>
                      <a:pt x="455" y="172"/>
                    </a:cubicBezTo>
                    <a:cubicBezTo>
                      <a:pt x="541" y="172"/>
                      <a:pt x="633" y="166"/>
                      <a:pt x="719" y="166"/>
                    </a:cubicBezTo>
                    <a:cubicBezTo>
                      <a:pt x="842" y="166"/>
                      <a:pt x="959" y="166"/>
                      <a:pt x="1069" y="160"/>
                    </a:cubicBezTo>
                    <a:cubicBezTo>
                      <a:pt x="1075" y="111"/>
                      <a:pt x="1082" y="55"/>
                      <a:pt x="1088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3"/>
              <p:cNvSpPr/>
              <p:nvPr/>
            </p:nvSpPr>
            <p:spPr>
              <a:xfrm>
                <a:off x="1045325" y="3022050"/>
                <a:ext cx="80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44" extrusionOk="0">
                    <a:moveTo>
                      <a:pt x="320" y="1"/>
                    </a:moveTo>
                    <a:cubicBezTo>
                      <a:pt x="289" y="1"/>
                      <a:pt x="258" y="7"/>
                      <a:pt x="228" y="7"/>
                    </a:cubicBezTo>
                    <a:cubicBezTo>
                      <a:pt x="93" y="25"/>
                      <a:pt x="0" y="38"/>
                      <a:pt x="0" y="38"/>
                    </a:cubicBezTo>
                    <a:cubicBezTo>
                      <a:pt x="0" y="38"/>
                      <a:pt x="93" y="38"/>
                      <a:pt x="228" y="44"/>
                    </a:cubicBezTo>
                    <a:lnTo>
                      <a:pt x="314" y="44"/>
                    </a:lnTo>
                    <a:cubicBezTo>
                      <a:pt x="314" y="32"/>
                      <a:pt x="320" y="13"/>
                      <a:pt x="320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3"/>
              <p:cNvSpPr/>
              <p:nvPr/>
            </p:nvSpPr>
            <p:spPr>
              <a:xfrm>
                <a:off x="1000025" y="2953700"/>
                <a:ext cx="2890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70" extrusionOk="0">
                    <a:moveTo>
                      <a:pt x="0" y="1"/>
                    </a:moveTo>
                    <a:cubicBezTo>
                      <a:pt x="6" y="56"/>
                      <a:pt x="12" y="112"/>
                      <a:pt x="19" y="167"/>
                    </a:cubicBezTo>
                    <a:cubicBezTo>
                      <a:pt x="100" y="167"/>
                      <a:pt x="191" y="170"/>
                      <a:pt x="285" y="170"/>
                    </a:cubicBezTo>
                    <a:cubicBezTo>
                      <a:pt x="333" y="170"/>
                      <a:pt x="381" y="169"/>
                      <a:pt x="430" y="167"/>
                    </a:cubicBezTo>
                    <a:cubicBezTo>
                      <a:pt x="522" y="167"/>
                      <a:pt x="614" y="167"/>
                      <a:pt x="694" y="161"/>
                    </a:cubicBezTo>
                    <a:cubicBezTo>
                      <a:pt x="780" y="161"/>
                      <a:pt x="860" y="155"/>
                      <a:pt x="928" y="155"/>
                    </a:cubicBezTo>
                    <a:cubicBezTo>
                      <a:pt x="1063" y="142"/>
                      <a:pt x="1155" y="136"/>
                      <a:pt x="1155" y="136"/>
                    </a:cubicBezTo>
                    <a:cubicBezTo>
                      <a:pt x="1155" y="136"/>
                      <a:pt x="1063" y="130"/>
                      <a:pt x="928" y="118"/>
                    </a:cubicBezTo>
                    <a:cubicBezTo>
                      <a:pt x="860" y="112"/>
                      <a:pt x="786" y="105"/>
                      <a:pt x="700" y="93"/>
                    </a:cubicBezTo>
                    <a:cubicBezTo>
                      <a:pt x="614" y="87"/>
                      <a:pt x="528" y="75"/>
                      <a:pt x="436" y="62"/>
                    </a:cubicBezTo>
                    <a:cubicBezTo>
                      <a:pt x="283" y="44"/>
                      <a:pt x="123" y="19"/>
                      <a:pt x="0" y="1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3"/>
              <p:cNvSpPr/>
              <p:nvPr/>
            </p:nvSpPr>
            <p:spPr>
              <a:xfrm>
                <a:off x="1006475" y="2994875"/>
                <a:ext cx="19825" cy="2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118" extrusionOk="0">
                    <a:moveTo>
                      <a:pt x="0" y="0"/>
                    </a:moveTo>
                    <a:cubicBezTo>
                      <a:pt x="6" y="43"/>
                      <a:pt x="12" y="80"/>
                      <a:pt x="19" y="117"/>
                    </a:cubicBezTo>
                    <a:lnTo>
                      <a:pt x="338" y="117"/>
                    </a:lnTo>
                    <a:cubicBezTo>
                      <a:pt x="418" y="117"/>
                      <a:pt x="498" y="105"/>
                      <a:pt x="565" y="105"/>
                    </a:cubicBezTo>
                    <a:cubicBezTo>
                      <a:pt x="700" y="99"/>
                      <a:pt x="793" y="93"/>
                      <a:pt x="793" y="93"/>
                    </a:cubicBezTo>
                    <a:cubicBezTo>
                      <a:pt x="793" y="93"/>
                      <a:pt x="700" y="80"/>
                      <a:pt x="565" y="68"/>
                    </a:cubicBezTo>
                    <a:cubicBezTo>
                      <a:pt x="498" y="62"/>
                      <a:pt x="424" y="62"/>
                      <a:pt x="338" y="50"/>
                    </a:cubicBezTo>
                    <a:cubicBezTo>
                      <a:pt x="252" y="37"/>
                      <a:pt x="166" y="25"/>
                      <a:pt x="74" y="13"/>
                    </a:cubicBezTo>
                    <a:cubicBezTo>
                      <a:pt x="49" y="13"/>
                      <a:pt x="25" y="7"/>
                      <a:pt x="0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3"/>
              <p:cNvSpPr/>
              <p:nvPr/>
            </p:nvSpPr>
            <p:spPr>
              <a:xfrm>
                <a:off x="1015525" y="3032350"/>
                <a:ext cx="18000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" y="31"/>
                      <a:pt x="19" y="68"/>
                      <a:pt x="31" y="105"/>
                    </a:cubicBezTo>
                    <a:cubicBezTo>
                      <a:pt x="111" y="105"/>
                      <a:pt x="185" y="99"/>
                      <a:pt x="259" y="99"/>
                    </a:cubicBezTo>
                    <a:cubicBezTo>
                      <a:pt x="345" y="99"/>
                      <a:pt x="425" y="93"/>
                      <a:pt x="492" y="86"/>
                    </a:cubicBezTo>
                    <a:cubicBezTo>
                      <a:pt x="627" y="80"/>
                      <a:pt x="719" y="74"/>
                      <a:pt x="719" y="74"/>
                    </a:cubicBezTo>
                    <a:cubicBezTo>
                      <a:pt x="719" y="74"/>
                      <a:pt x="627" y="68"/>
                      <a:pt x="492" y="56"/>
                    </a:cubicBezTo>
                    <a:cubicBezTo>
                      <a:pt x="425" y="50"/>
                      <a:pt x="351" y="43"/>
                      <a:pt x="265" y="31"/>
                    </a:cubicBezTo>
                    <a:cubicBezTo>
                      <a:pt x="179" y="19"/>
                      <a:pt x="93" y="13"/>
                      <a:pt x="1" y="0"/>
                    </a:cubicBezTo>
                    <a:close/>
                  </a:path>
                </a:pathLst>
              </a:custGeom>
              <a:solidFill>
                <a:srgbClr val="F6B2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21" name="Google Shape;1621;p23"/>
          <p:cNvSpPr txBox="1"/>
          <p:nvPr/>
        </p:nvSpPr>
        <p:spPr>
          <a:xfrm>
            <a:off x="634750" y="3135926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Despite being red, 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22" name="Google Shape;1622;p23"/>
          <p:cNvSpPr txBox="1"/>
          <p:nvPr/>
        </p:nvSpPr>
        <p:spPr>
          <a:xfrm>
            <a:off x="3226268" y="2069965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latin typeface="Roboto"/>
                <a:ea typeface="Roboto"/>
                <a:cs typeface="Roboto"/>
                <a:sym typeface="Roboto"/>
              </a:rPr>
              <a:t>It’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 a gas giant and the biggest planet in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the </a:t>
            </a: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23" name="Google Shape;1623;p23"/>
          <p:cNvSpPr txBox="1"/>
          <p:nvPr/>
        </p:nvSpPr>
        <p:spPr>
          <a:xfrm>
            <a:off x="5817774" y="2609522"/>
            <a:ext cx="26934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a gas giant,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24" name="Google Shape;1624;p23"/>
          <p:cNvGrpSpPr/>
          <p:nvPr/>
        </p:nvGrpSpPr>
        <p:grpSpPr>
          <a:xfrm>
            <a:off x="5984338" y="3180660"/>
            <a:ext cx="2244311" cy="2650959"/>
            <a:chOff x="6120892" y="3341998"/>
            <a:chExt cx="1970942" cy="2328058"/>
          </a:xfrm>
        </p:grpSpPr>
        <p:sp>
          <p:nvSpPr>
            <p:cNvPr id="1625" name="Google Shape;1625;p23"/>
            <p:cNvSpPr/>
            <p:nvPr/>
          </p:nvSpPr>
          <p:spPr>
            <a:xfrm rot="7944938">
              <a:off x="6481720" y="4060657"/>
              <a:ext cx="1335124" cy="1333596"/>
            </a:xfrm>
            <a:custGeom>
              <a:avLst/>
              <a:gdLst/>
              <a:ahLst/>
              <a:cxnLst/>
              <a:rect l="l" t="t" r="r" b="b"/>
              <a:pathLst>
                <a:path w="34089" h="34050" extrusionOk="0">
                  <a:moveTo>
                    <a:pt x="19389" y="0"/>
                  </a:moveTo>
                  <a:cubicBezTo>
                    <a:pt x="15797" y="0"/>
                    <a:pt x="12223" y="1453"/>
                    <a:pt x="9627" y="4328"/>
                  </a:cubicBezTo>
                  <a:cubicBezTo>
                    <a:pt x="7628" y="6485"/>
                    <a:pt x="6524" y="9115"/>
                    <a:pt x="6261" y="11851"/>
                  </a:cubicBezTo>
                  <a:cubicBezTo>
                    <a:pt x="4262" y="26001"/>
                    <a:pt x="1" y="29999"/>
                    <a:pt x="1" y="29999"/>
                  </a:cubicBezTo>
                  <a:lnTo>
                    <a:pt x="2263" y="29736"/>
                  </a:lnTo>
                  <a:lnTo>
                    <a:pt x="2315" y="31157"/>
                  </a:lnTo>
                  <a:lnTo>
                    <a:pt x="3367" y="30736"/>
                  </a:lnTo>
                  <a:lnTo>
                    <a:pt x="3052" y="31841"/>
                  </a:lnTo>
                  <a:lnTo>
                    <a:pt x="4525" y="31788"/>
                  </a:lnTo>
                  <a:lnTo>
                    <a:pt x="4525" y="31788"/>
                  </a:lnTo>
                  <a:lnTo>
                    <a:pt x="4472" y="34050"/>
                  </a:lnTo>
                  <a:cubicBezTo>
                    <a:pt x="4472" y="34050"/>
                    <a:pt x="8049" y="29421"/>
                    <a:pt x="21990" y="26159"/>
                  </a:cubicBezTo>
                  <a:cubicBezTo>
                    <a:pt x="24672" y="25633"/>
                    <a:pt x="27198" y="24265"/>
                    <a:pt x="29144" y="22109"/>
                  </a:cubicBezTo>
                  <a:cubicBezTo>
                    <a:pt x="34089" y="16743"/>
                    <a:pt x="33721" y="8379"/>
                    <a:pt x="28302" y="3434"/>
                  </a:cubicBezTo>
                  <a:cubicBezTo>
                    <a:pt x="25759" y="1137"/>
                    <a:pt x="22566" y="0"/>
                    <a:pt x="19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3"/>
            <p:cNvSpPr/>
            <p:nvPr/>
          </p:nvSpPr>
          <p:spPr>
            <a:xfrm rot="8262206">
              <a:off x="6754443" y="3482745"/>
              <a:ext cx="698487" cy="724337"/>
            </a:xfrm>
            <a:custGeom>
              <a:avLst/>
              <a:gdLst/>
              <a:ahLst/>
              <a:cxnLst/>
              <a:rect l="l" t="t" r="r" b="b"/>
              <a:pathLst>
                <a:path w="17834" h="18494" extrusionOk="0">
                  <a:moveTo>
                    <a:pt x="14573" y="1"/>
                  </a:moveTo>
                  <a:lnTo>
                    <a:pt x="3946" y="11626"/>
                  </a:lnTo>
                  <a:cubicBezTo>
                    <a:pt x="3526" y="11230"/>
                    <a:pt x="2988" y="11032"/>
                    <a:pt x="2449" y="11032"/>
                  </a:cubicBezTo>
                  <a:cubicBezTo>
                    <a:pt x="1843" y="11032"/>
                    <a:pt x="1236" y="11283"/>
                    <a:pt x="790" y="11784"/>
                  </a:cubicBezTo>
                  <a:cubicBezTo>
                    <a:pt x="1" y="12678"/>
                    <a:pt x="54" y="14099"/>
                    <a:pt x="948" y="14888"/>
                  </a:cubicBezTo>
                  <a:cubicBezTo>
                    <a:pt x="1400" y="15290"/>
                    <a:pt x="1948" y="15488"/>
                    <a:pt x="2488" y="15488"/>
                  </a:cubicBezTo>
                  <a:cubicBezTo>
                    <a:pt x="3080" y="15488"/>
                    <a:pt x="3664" y="15250"/>
                    <a:pt x="4104" y="14783"/>
                  </a:cubicBezTo>
                  <a:lnTo>
                    <a:pt x="4104" y="14783"/>
                  </a:lnTo>
                  <a:cubicBezTo>
                    <a:pt x="3263" y="15677"/>
                    <a:pt x="3368" y="17097"/>
                    <a:pt x="4262" y="17939"/>
                  </a:cubicBezTo>
                  <a:cubicBezTo>
                    <a:pt x="4681" y="18309"/>
                    <a:pt x="5216" y="18494"/>
                    <a:pt x="5753" y="18494"/>
                  </a:cubicBezTo>
                  <a:cubicBezTo>
                    <a:pt x="6361" y="18494"/>
                    <a:pt x="6971" y="18256"/>
                    <a:pt x="7418" y="17781"/>
                  </a:cubicBezTo>
                  <a:cubicBezTo>
                    <a:pt x="8207" y="16887"/>
                    <a:pt x="8155" y="15466"/>
                    <a:pt x="7260" y="14625"/>
                  </a:cubicBezTo>
                  <a:lnTo>
                    <a:pt x="17834" y="2999"/>
                  </a:lnTo>
                  <a:lnTo>
                    <a:pt x="1457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3"/>
            <p:cNvSpPr/>
            <p:nvPr/>
          </p:nvSpPr>
          <p:spPr>
            <a:xfrm rot="8262206">
              <a:off x="6395842" y="4060623"/>
              <a:ext cx="1335131" cy="1333604"/>
            </a:xfrm>
            <a:custGeom>
              <a:avLst/>
              <a:gdLst/>
              <a:ahLst/>
              <a:cxnLst/>
              <a:rect l="l" t="t" r="r" b="b"/>
              <a:pathLst>
                <a:path w="34089" h="34050" extrusionOk="0">
                  <a:moveTo>
                    <a:pt x="19389" y="0"/>
                  </a:moveTo>
                  <a:cubicBezTo>
                    <a:pt x="15797" y="0"/>
                    <a:pt x="12223" y="1453"/>
                    <a:pt x="9627" y="4328"/>
                  </a:cubicBezTo>
                  <a:cubicBezTo>
                    <a:pt x="7628" y="6485"/>
                    <a:pt x="6524" y="9115"/>
                    <a:pt x="6261" y="11851"/>
                  </a:cubicBezTo>
                  <a:cubicBezTo>
                    <a:pt x="4262" y="26001"/>
                    <a:pt x="1" y="29999"/>
                    <a:pt x="1" y="29999"/>
                  </a:cubicBezTo>
                  <a:lnTo>
                    <a:pt x="2263" y="29736"/>
                  </a:lnTo>
                  <a:lnTo>
                    <a:pt x="2315" y="31157"/>
                  </a:lnTo>
                  <a:lnTo>
                    <a:pt x="3367" y="30736"/>
                  </a:lnTo>
                  <a:lnTo>
                    <a:pt x="3052" y="31841"/>
                  </a:lnTo>
                  <a:lnTo>
                    <a:pt x="4525" y="31788"/>
                  </a:lnTo>
                  <a:lnTo>
                    <a:pt x="4525" y="31788"/>
                  </a:lnTo>
                  <a:lnTo>
                    <a:pt x="4472" y="34050"/>
                  </a:lnTo>
                  <a:cubicBezTo>
                    <a:pt x="4472" y="34050"/>
                    <a:pt x="8049" y="29421"/>
                    <a:pt x="21990" y="26159"/>
                  </a:cubicBezTo>
                  <a:cubicBezTo>
                    <a:pt x="24672" y="25633"/>
                    <a:pt x="27198" y="24265"/>
                    <a:pt x="29144" y="22109"/>
                  </a:cubicBezTo>
                  <a:cubicBezTo>
                    <a:pt x="34089" y="16743"/>
                    <a:pt x="33721" y="8379"/>
                    <a:pt x="28302" y="3434"/>
                  </a:cubicBezTo>
                  <a:cubicBezTo>
                    <a:pt x="25759" y="1137"/>
                    <a:pt x="22566" y="0"/>
                    <a:pt x="19389" y="0"/>
                  </a:cubicBezTo>
                  <a:close/>
                </a:path>
              </a:pathLst>
            </a:custGeom>
            <a:solidFill>
              <a:srgbClr val="E99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3"/>
            <p:cNvSpPr/>
            <p:nvPr/>
          </p:nvSpPr>
          <p:spPr>
            <a:xfrm rot="1558622">
              <a:off x="7156665" y="4669068"/>
              <a:ext cx="300678" cy="53815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" name="Google Shape;1629;p23"/>
          <p:cNvGrpSpPr/>
          <p:nvPr/>
        </p:nvGrpSpPr>
        <p:grpSpPr>
          <a:xfrm>
            <a:off x="1369750" y="3903175"/>
            <a:ext cx="1223393" cy="1651036"/>
            <a:chOff x="1369750" y="3903175"/>
            <a:chExt cx="1223393" cy="1651036"/>
          </a:xfrm>
        </p:grpSpPr>
        <p:grpSp>
          <p:nvGrpSpPr>
            <p:cNvPr id="1630" name="Google Shape;1630;p23"/>
            <p:cNvGrpSpPr/>
            <p:nvPr/>
          </p:nvGrpSpPr>
          <p:grpSpPr>
            <a:xfrm>
              <a:off x="1369750" y="3903175"/>
              <a:ext cx="1223393" cy="1651036"/>
              <a:chOff x="1412675" y="3903175"/>
              <a:chExt cx="1223393" cy="1651036"/>
            </a:xfrm>
          </p:grpSpPr>
          <p:sp>
            <p:nvSpPr>
              <p:cNvPr id="1631" name="Google Shape;1631;p23"/>
              <p:cNvSpPr/>
              <p:nvPr/>
            </p:nvSpPr>
            <p:spPr>
              <a:xfrm>
                <a:off x="1498525" y="3903175"/>
                <a:ext cx="1137543" cy="1651036"/>
              </a:xfrm>
              <a:custGeom>
                <a:avLst/>
                <a:gdLst/>
                <a:ahLst/>
                <a:cxnLst/>
                <a:rect l="l" t="t" r="r" b="b"/>
                <a:pathLst>
                  <a:path w="14099" h="20464" extrusionOk="0">
                    <a:moveTo>
                      <a:pt x="7050" y="0"/>
                    </a:moveTo>
                    <a:cubicBezTo>
                      <a:pt x="3157" y="0"/>
                      <a:pt x="1" y="7470"/>
                      <a:pt x="1" y="12099"/>
                    </a:cubicBezTo>
                    <a:cubicBezTo>
                      <a:pt x="1" y="16729"/>
                      <a:pt x="3157" y="20463"/>
                      <a:pt x="7050" y="20463"/>
                    </a:cubicBezTo>
                    <a:cubicBezTo>
                      <a:pt x="10943" y="20463"/>
                      <a:pt x="14099" y="16729"/>
                      <a:pt x="14099" y="12099"/>
                    </a:cubicBezTo>
                    <a:cubicBezTo>
                      <a:pt x="14099" y="7470"/>
                      <a:pt x="10943" y="0"/>
                      <a:pt x="70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3"/>
              <p:cNvSpPr/>
              <p:nvPr/>
            </p:nvSpPr>
            <p:spPr>
              <a:xfrm>
                <a:off x="1412675" y="3903175"/>
                <a:ext cx="1137543" cy="1651036"/>
              </a:xfrm>
              <a:custGeom>
                <a:avLst/>
                <a:gdLst/>
                <a:ahLst/>
                <a:cxnLst/>
                <a:rect l="l" t="t" r="r" b="b"/>
                <a:pathLst>
                  <a:path w="14099" h="20464" extrusionOk="0">
                    <a:moveTo>
                      <a:pt x="7050" y="0"/>
                    </a:moveTo>
                    <a:cubicBezTo>
                      <a:pt x="3157" y="0"/>
                      <a:pt x="1" y="7470"/>
                      <a:pt x="1" y="12099"/>
                    </a:cubicBezTo>
                    <a:cubicBezTo>
                      <a:pt x="1" y="16729"/>
                      <a:pt x="3157" y="20463"/>
                      <a:pt x="7050" y="20463"/>
                    </a:cubicBezTo>
                    <a:cubicBezTo>
                      <a:pt x="10943" y="20463"/>
                      <a:pt x="14099" y="16729"/>
                      <a:pt x="14099" y="12099"/>
                    </a:cubicBezTo>
                    <a:cubicBezTo>
                      <a:pt x="14099" y="7470"/>
                      <a:pt x="10943" y="0"/>
                      <a:pt x="7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3"/>
              <p:cNvSpPr/>
              <p:nvPr/>
            </p:nvSpPr>
            <p:spPr>
              <a:xfrm>
                <a:off x="1612200" y="4501584"/>
                <a:ext cx="738568" cy="738545"/>
              </a:xfrm>
              <a:custGeom>
                <a:avLst/>
                <a:gdLst/>
                <a:ahLst/>
                <a:cxnLst/>
                <a:rect l="l" t="t" r="r" b="b"/>
                <a:pathLst>
                  <a:path w="9154" h="9154" extrusionOk="0">
                    <a:moveTo>
                      <a:pt x="4577" y="0"/>
                    </a:moveTo>
                    <a:cubicBezTo>
                      <a:pt x="2052" y="0"/>
                      <a:pt x="0" y="2052"/>
                      <a:pt x="0" y="4577"/>
                    </a:cubicBezTo>
                    <a:cubicBezTo>
                      <a:pt x="0" y="7102"/>
                      <a:pt x="2052" y="9154"/>
                      <a:pt x="4577" y="9154"/>
                    </a:cubicBezTo>
                    <a:cubicBezTo>
                      <a:pt x="7102" y="9154"/>
                      <a:pt x="9153" y="7102"/>
                      <a:pt x="9153" y="4577"/>
                    </a:cubicBezTo>
                    <a:cubicBezTo>
                      <a:pt x="9153" y="2052"/>
                      <a:pt x="7102" y="0"/>
                      <a:pt x="45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34" name="Google Shape;1634;p23"/>
            <p:cNvSpPr/>
            <p:nvPr/>
          </p:nvSpPr>
          <p:spPr>
            <a:xfrm rot="1556265">
              <a:off x="1968601" y="4747903"/>
              <a:ext cx="183816" cy="328851"/>
            </a:xfrm>
            <a:prstGeom prst="ellipse">
              <a:avLst/>
            </a:prstGeom>
            <a:solidFill>
              <a:srgbClr val="FFE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" name="Google Shape;1639;p24"/>
          <p:cNvSpPr/>
          <p:nvPr/>
        </p:nvSpPr>
        <p:spPr>
          <a:xfrm>
            <a:off x="-8418" y="1053400"/>
            <a:ext cx="1916293" cy="3740545"/>
          </a:xfrm>
          <a:custGeom>
            <a:avLst/>
            <a:gdLst/>
            <a:ahLst/>
            <a:cxnLst/>
            <a:rect l="l" t="t" r="r" b="b"/>
            <a:pathLst>
              <a:path w="17135" h="33447" extrusionOk="0">
                <a:moveTo>
                  <a:pt x="116" y="0"/>
                </a:moveTo>
                <a:cubicBezTo>
                  <a:pt x="78" y="0"/>
                  <a:pt x="39" y="0"/>
                  <a:pt x="0" y="0"/>
                </a:cubicBezTo>
                <a:lnTo>
                  <a:pt x="0" y="16735"/>
                </a:lnTo>
                <a:lnTo>
                  <a:pt x="0" y="33446"/>
                </a:lnTo>
                <a:cubicBezTo>
                  <a:pt x="29" y="33446"/>
                  <a:pt x="58" y="33446"/>
                  <a:pt x="86" y="33446"/>
                </a:cubicBezTo>
                <a:cubicBezTo>
                  <a:pt x="3631" y="33446"/>
                  <a:pt x="7045" y="32317"/>
                  <a:pt x="9860" y="30294"/>
                </a:cubicBezTo>
                <a:cubicBezTo>
                  <a:pt x="12643" y="28298"/>
                  <a:pt x="14837" y="25429"/>
                  <a:pt x="15986" y="21927"/>
                </a:cubicBezTo>
                <a:cubicBezTo>
                  <a:pt x="15992" y="21914"/>
                  <a:pt x="15998" y="21902"/>
                  <a:pt x="15998" y="21884"/>
                </a:cubicBezTo>
                <a:cubicBezTo>
                  <a:pt x="17134" y="18388"/>
                  <a:pt x="17055" y="14788"/>
                  <a:pt x="15992" y="11538"/>
                </a:cubicBezTo>
                <a:cubicBezTo>
                  <a:pt x="14904" y="8202"/>
                  <a:pt x="12779" y="5241"/>
                  <a:pt x="9867" y="3152"/>
                </a:cubicBezTo>
                <a:cubicBezTo>
                  <a:pt x="8497" y="2163"/>
                  <a:pt x="6955" y="1370"/>
                  <a:pt x="5265" y="818"/>
                </a:cubicBezTo>
                <a:cubicBezTo>
                  <a:pt x="3553" y="265"/>
                  <a:pt x="1823" y="0"/>
                  <a:pt x="116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0" name="Google Shape;1640;p24"/>
          <p:cNvSpPr/>
          <p:nvPr/>
        </p:nvSpPr>
        <p:spPr>
          <a:xfrm>
            <a:off x="-9089" y="2371197"/>
            <a:ext cx="1820786" cy="1104259"/>
          </a:xfrm>
          <a:custGeom>
            <a:avLst/>
            <a:gdLst/>
            <a:ahLst/>
            <a:cxnLst/>
            <a:rect l="l" t="t" r="r" b="b"/>
            <a:pathLst>
              <a:path w="16281" h="9874" extrusionOk="0">
                <a:moveTo>
                  <a:pt x="15193" y="1"/>
                </a:moveTo>
                <a:lnTo>
                  <a:pt x="0" y="4940"/>
                </a:lnTo>
                <a:lnTo>
                  <a:pt x="15187" y="9873"/>
                </a:lnTo>
                <a:cubicBezTo>
                  <a:pt x="15193" y="9861"/>
                  <a:pt x="15199" y="9849"/>
                  <a:pt x="15199" y="9837"/>
                </a:cubicBezTo>
                <a:cubicBezTo>
                  <a:pt x="16280" y="6513"/>
                  <a:pt x="16207" y="3091"/>
                  <a:pt x="1519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1" name="Google Shape;1641;p24"/>
          <p:cNvSpPr/>
          <p:nvPr/>
        </p:nvSpPr>
        <p:spPr>
          <a:xfrm>
            <a:off x="-9089" y="1145443"/>
            <a:ext cx="1048565" cy="1778288"/>
          </a:xfrm>
          <a:custGeom>
            <a:avLst/>
            <a:gdLst/>
            <a:ahLst/>
            <a:cxnLst/>
            <a:rect l="l" t="t" r="r" b="b"/>
            <a:pathLst>
              <a:path w="9376" h="15901" extrusionOk="0">
                <a:moveTo>
                  <a:pt x="115" y="0"/>
                </a:moveTo>
                <a:cubicBezTo>
                  <a:pt x="77" y="0"/>
                  <a:pt x="38" y="0"/>
                  <a:pt x="0" y="1"/>
                </a:cubicBezTo>
                <a:lnTo>
                  <a:pt x="0" y="15900"/>
                </a:lnTo>
                <a:lnTo>
                  <a:pt x="9375" y="2993"/>
                </a:lnTo>
                <a:cubicBezTo>
                  <a:pt x="8073" y="2059"/>
                  <a:pt x="6604" y="1303"/>
                  <a:pt x="5001" y="781"/>
                </a:cubicBezTo>
                <a:cubicBezTo>
                  <a:pt x="3375" y="253"/>
                  <a:pt x="1731" y="0"/>
                  <a:pt x="1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2" name="Google Shape;1642;p24"/>
          <p:cNvSpPr/>
          <p:nvPr/>
        </p:nvSpPr>
        <p:spPr>
          <a:xfrm>
            <a:off x="-9089" y="2923680"/>
            <a:ext cx="1698438" cy="1441553"/>
          </a:xfrm>
          <a:custGeom>
            <a:avLst/>
            <a:gdLst/>
            <a:ahLst/>
            <a:cxnLst/>
            <a:rect l="l" t="t" r="r" b="b"/>
            <a:pathLst>
              <a:path w="15187" h="12890" extrusionOk="0">
                <a:moveTo>
                  <a:pt x="0" y="0"/>
                </a:moveTo>
                <a:lnTo>
                  <a:pt x="9363" y="12889"/>
                </a:lnTo>
                <a:cubicBezTo>
                  <a:pt x="12011" y="10991"/>
                  <a:pt x="14099" y="8263"/>
                  <a:pt x="15187" y="493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3" name="Google Shape;1643;p24"/>
          <p:cNvSpPr/>
          <p:nvPr/>
        </p:nvSpPr>
        <p:spPr>
          <a:xfrm>
            <a:off x="-8418" y="2921555"/>
            <a:ext cx="1047894" cy="1776275"/>
          </a:xfrm>
          <a:custGeom>
            <a:avLst/>
            <a:gdLst/>
            <a:ahLst/>
            <a:cxnLst/>
            <a:rect l="l" t="t" r="r" b="b"/>
            <a:pathLst>
              <a:path w="9370" h="15883" extrusionOk="0">
                <a:moveTo>
                  <a:pt x="0" y="1"/>
                </a:moveTo>
                <a:lnTo>
                  <a:pt x="0" y="15882"/>
                </a:lnTo>
                <a:cubicBezTo>
                  <a:pt x="38" y="15882"/>
                  <a:pt x="76" y="15882"/>
                  <a:pt x="114" y="15882"/>
                </a:cubicBezTo>
                <a:cubicBezTo>
                  <a:pt x="3471" y="15882"/>
                  <a:pt x="6702" y="14809"/>
                  <a:pt x="9369" y="1289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24"/>
          <p:cNvSpPr/>
          <p:nvPr/>
        </p:nvSpPr>
        <p:spPr>
          <a:xfrm>
            <a:off x="-9089" y="1480065"/>
            <a:ext cx="1699109" cy="1443678"/>
          </a:xfrm>
          <a:custGeom>
            <a:avLst/>
            <a:gdLst/>
            <a:ahLst/>
            <a:cxnLst/>
            <a:rect l="l" t="t" r="r" b="b"/>
            <a:pathLst>
              <a:path w="15193" h="12909" extrusionOk="0">
                <a:moveTo>
                  <a:pt x="9375" y="1"/>
                </a:moveTo>
                <a:lnTo>
                  <a:pt x="0" y="12908"/>
                </a:lnTo>
                <a:lnTo>
                  <a:pt x="15193" y="7969"/>
                </a:lnTo>
                <a:cubicBezTo>
                  <a:pt x="14161" y="4805"/>
                  <a:pt x="12140" y="1991"/>
                  <a:pt x="93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24"/>
          <p:cNvSpPr txBox="1">
            <a:spLocks noGrp="1"/>
          </p:cNvSpPr>
          <p:nvPr>
            <p:ph type="title"/>
          </p:nvPr>
        </p:nvSpPr>
        <p:spPr>
          <a:xfrm>
            <a:off x="2857489" y="536650"/>
            <a:ext cx="3429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Food Infographics</a:t>
            </a:r>
            <a:endParaRPr/>
          </a:p>
        </p:txBody>
      </p:sp>
      <p:sp>
        <p:nvSpPr>
          <p:cNvPr id="1646" name="Google Shape;1646;p24"/>
          <p:cNvSpPr/>
          <p:nvPr/>
        </p:nvSpPr>
        <p:spPr>
          <a:xfrm>
            <a:off x="-8418" y="1662139"/>
            <a:ext cx="1318535" cy="2516847"/>
          </a:xfrm>
          <a:custGeom>
            <a:avLst/>
            <a:gdLst/>
            <a:ahLst/>
            <a:cxnLst/>
            <a:rect l="l" t="t" r="r" b="b"/>
            <a:pathLst>
              <a:path w="11790" h="22505" extrusionOk="0">
                <a:moveTo>
                  <a:pt x="535" y="1"/>
                </a:moveTo>
                <a:cubicBezTo>
                  <a:pt x="357" y="1"/>
                  <a:pt x="178" y="7"/>
                  <a:pt x="0" y="13"/>
                </a:cubicBezTo>
                <a:lnTo>
                  <a:pt x="0" y="22486"/>
                </a:lnTo>
                <a:cubicBezTo>
                  <a:pt x="178" y="22498"/>
                  <a:pt x="357" y="22504"/>
                  <a:pt x="535" y="22504"/>
                </a:cubicBezTo>
                <a:cubicBezTo>
                  <a:pt x="6752" y="22504"/>
                  <a:pt x="11790" y="17467"/>
                  <a:pt x="11790" y="11249"/>
                </a:cubicBezTo>
                <a:cubicBezTo>
                  <a:pt x="11783" y="5038"/>
                  <a:pt x="6752" y="1"/>
                  <a:pt x="535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24"/>
          <p:cNvSpPr/>
          <p:nvPr/>
        </p:nvSpPr>
        <p:spPr>
          <a:xfrm>
            <a:off x="2236776" y="3357274"/>
            <a:ext cx="356834" cy="356834"/>
          </a:xfrm>
          <a:custGeom>
            <a:avLst/>
            <a:gdLst/>
            <a:ahLst/>
            <a:cxnLst/>
            <a:rect l="l" t="t" r="r" b="b"/>
            <a:pathLst>
              <a:path w="3761" h="3761" extrusionOk="0">
                <a:moveTo>
                  <a:pt x="1880" y="1"/>
                </a:moveTo>
                <a:cubicBezTo>
                  <a:pt x="842" y="1"/>
                  <a:pt x="0" y="843"/>
                  <a:pt x="0" y="1881"/>
                </a:cubicBezTo>
                <a:cubicBezTo>
                  <a:pt x="0" y="2919"/>
                  <a:pt x="842" y="3761"/>
                  <a:pt x="1880" y="3761"/>
                </a:cubicBezTo>
                <a:cubicBezTo>
                  <a:pt x="2919" y="3761"/>
                  <a:pt x="3760" y="2919"/>
                  <a:pt x="3760" y="1881"/>
                </a:cubicBezTo>
                <a:cubicBezTo>
                  <a:pt x="3760" y="843"/>
                  <a:pt x="2919" y="1"/>
                  <a:pt x="1880" y="1"/>
                </a:cubicBez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1648;p24"/>
          <p:cNvSpPr/>
          <p:nvPr/>
        </p:nvSpPr>
        <p:spPr>
          <a:xfrm>
            <a:off x="1861689" y="3988638"/>
            <a:ext cx="405127" cy="356929"/>
          </a:xfrm>
          <a:custGeom>
            <a:avLst/>
            <a:gdLst/>
            <a:ahLst/>
            <a:cxnLst/>
            <a:rect l="l" t="t" r="r" b="b"/>
            <a:pathLst>
              <a:path w="4270" h="3762" extrusionOk="0">
                <a:moveTo>
                  <a:pt x="2137" y="1"/>
                </a:moveTo>
                <a:cubicBezTo>
                  <a:pt x="1900" y="1"/>
                  <a:pt x="1659" y="46"/>
                  <a:pt x="1425" y="141"/>
                </a:cubicBezTo>
                <a:cubicBezTo>
                  <a:pt x="461" y="528"/>
                  <a:pt x="0" y="1628"/>
                  <a:pt x="393" y="2592"/>
                </a:cubicBezTo>
                <a:cubicBezTo>
                  <a:pt x="692" y="3321"/>
                  <a:pt x="1395" y="3761"/>
                  <a:pt x="2139" y="3761"/>
                </a:cubicBezTo>
                <a:cubicBezTo>
                  <a:pt x="2374" y="3761"/>
                  <a:pt x="2613" y="3717"/>
                  <a:pt x="2844" y="3624"/>
                </a:cubicBezTo>
                <a:cubicBezTo>
                  <a:pt x="3803" y="3231"/>
                  <a:pt x="4270" y="2132"/>
                  <a:pt x="3877" y="1173"/>
                </a:cubicBezTo>
                <a:cubicBezTo>
                  <a:pt x="3579" y="442"/>
                  <a:pt x="2879" y="1"/>
                  <a:pt x="2137" y="1"/>
                </a:cubicBez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1649;p24"/>
          <p:cNvSpPr/>
          <p:nvPr/>
        </p:nvSpPr>
        <p:spPr>
          <a:xfrm>
            <a:off x="1861204" y="1543009"/>
            <a:ext cx="405127" cy="357024"/>
          </a:xfrm>
          <a:custGeom>
            <a:avLst/>
            <a:gdLst/>
            <a:ahLst/>
            <a:cxnLst/>
            <a:rect l="l" t="t" r="r" b="b"/>
            <a:pathLst>
              <a:path w="4270" h="3763" extrusionOk="0">
                <a:moveTo>
                  <a:pt x="2136" y="1"/>
                </a:moveTo>
                <a:cubicBezTo>
                  <a:pt x="1399" y="1"/>
                  <a:pt x="701" y="437"/>
                  <a:pt x="400" y="1159"/>
                </a:cubicBezTo>
                <a:cubicBezTo>
                  <a:pt x="0" y="2118"/>
                  <a:pt x="449" y="3217"/>
                  <a:pt x="1407" y="3617"/>
                </a:cubicBezTo>
                <a:cubicBezTo>
                  <a:pt x="1644" y="3716"/>
                  <a:pt x="1891" y="3762"/>
                  <a:pt x="2134" y="3762"/>
                </a:cubicBezTo>
                <a:cubicBezTo>
                  <a:pt x="2870" y="3762"/>
                  <a:pt x="3570" y="3330"/>
                  <a:pt x="3871" y="2609"/>
                </a:cubicBezTo>
                <a:cubicBezTo>
                  <a:pt x="4270" y="1651"/>
                  <a:pt x="3815" y="551"/>
                  <a:pt x="2857" y="146"/>
                </a:cubicBezTo>
                <a:cubicBezTo>
                  <a:pt x="2621" y="47"/>
                  <a:pt x="2376" y="1"/>
                  <a:pt x="2136" y="1"/>
                </a:cubicBez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1650;p24"/>
          <p:cNvSpPr/>
          <p:nvPr/>
        </p:nvSpPr>
        <p:spPr>
          <a:xfrm>
            <a:off x="2223059" y="2156579"/>
            <a:ext cx="384254" cy="357404"/>
          </a:xfrm>
          <a:custGeom>
            <a:avLst/>
            <a:gdLst/>
            <a:ahLst/>
            <a:cxnLst/>
            <a:rect l="l" t="t" r="r" b="b"/>
            <a:pathLst>
              <a:path w="4050" h="3767" extrusionOk="0">
                <a:moveTo>
                  <a:pt x="2026" y="0"/>
                </a:moveTo>
                <a:cubicBezTo>
                  <a:pt x="1119" y="0"/>
                  <a:pt x="322" y="655"/>
                  <a:pt x="173" y="1579"/>
                </a:cubicBezTo>
                <a:cubicBezTo>
                  <a:pt x="1" y="2605"/>
                  <a:pt x="701" y="3570"/>
                  <a:pt x="1721" y="3742"/>
                </a:cubicBezTo>
                <a:cubicBezTo>
                  <a:pt x="1823" y="3758"/>
                  <a:pt x="1925" y="3766"/>
                  <a:pt x="2025" y="3766"/>
                </a:cubicBezTo>
                <a:cubicBezTo>
                  <a:pt x="2932" y="3766"/>
                  <a:pt x="3734" y="3111"/>
                  <a:pt x="3884" y="2187"/>
                </a:cubicBezTo>
                <a:cubicBezTo>
                  <a:pt x="4049" y="1161"/>
                  <a:pt x="3355" y="197"/>
                  <a:pt x="2329" y="25"/>
                </a:cubicBezTo>
                <a:cubicBezTo>
                  <a:pt x="2227" y="8"/>
                  <a:pt x="2126" y="0"/>
                  <a:pt x="2026" y="0"/>
                </a:cubicBez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1651;p24"/>
          <p:cNvSpPr/>
          <p:nvPr/>
        </p:nvSpPr>
        <p:spPr>
          <a:xfrm>
            <a:off x="2730698" y="2770921"/>
            <a:ext cx="356834" cy="356834"/>
          </a:xfrm>
          <a:custGeom>
            <a:avLst/>
            <a:gdLst/>
            <a:ahLst/>
            <a:cxnLst/>
            <a:rect l="l" t="t" r="r" b="b"/>
            <a:pathLst>
              <a:path w="3761" h="3761" extrusionOk="0">
                <a:moveTo>
                  <a:pt x="1881" y="1"/>
                </a:moveTo>
                <a:cubicBezTo>
                  <a:pt x="843" y="1"/>
                  <a:pt x="1" y="842"/>
                  <a:pt x="1" y="1880"/>
                </a:cubicBezTo>
                <a:cubicBezTo>
                  <a:pt x="1" y="2919"/>
                  <a:pt x="843" y="3760"/>
                  <a:pt x="1881" y="3760"/>
                </a:cubicBezTo>
                <a:cubicBezTo>
                  <a:pt x="2919" y="3760"/>
                  <a:pt x="3761" y="2919"/>
                  <a:pt x="3761" y="1880"/>
                </a:cubicBezTo>
                <a:cubicBezTo>
                  <a:pt x="3761" y="842"/>
                  <a:pt x="2919" y="1"/>
                  <a:pt x="1881" y="1"/>
                </a:cubicBezTo>
                <a:close/>
              </a:path>
            </a:pathLst>
          </a:cu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2" name="Google Shape;1652;p24"/>
          <p:cNvGrpSpPr/>
          <p:nvPr/>
        </p:nvGrpSpPr>
        <p:grpSpPr>
          <a:xfrm>
            <a:off x="1981622" y="1628266"/>
            <a:ext cx="164303" cy="186492"/>
            <a:chOff x="-17149475" y="3309200"/>
            <a:chExt cx="268600" cy="304825"/>
          </a:xfrm>
        </p:grpSpPr>
        <p:sp>
          <p:nvSpPr>
            <p:cNvPr id="1653" name="Google Shape;1653;p24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4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" name="Google Shape;1655;p24"/>
          <p:cNvGrpSpPr/>
          <p:nvPr/>
        </p:nvGrpSpPr>
        <p:grpSpPr>
          <a:xfrm>
            <a:off x="2333288" y="2242265"/>
            <a:ext cx="163813" cy="186002"/>
            <a:chOff x="-16775350" y="3309200"/>
            <a:chExt cx="267800" cy="304025"/>
          </a:xfrm>
        </p:grpSpPr>
        <p:sp>
          <p:nvSpPr>
            <p:cNvPr id="1656" name="Google Shape;1656;p24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4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4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" name="Google Shape;1659;p24"/>
          <p:cNvGrpSpPr/>
          <p:nvPr/>
        </p:nvGrpSpPr>
        <p:grpSpPr>
          <a:xfrm>
            <a:off x="1970063" y="4074073"/>
            <a:ext cx="187425" cy="186079"/>
            <a:chOff x="-21322300" y="3693325"/>
            <a:chExt cx="306400" cy="304150"/>
          </a:xfrm>
        </p:grpSpPr>
        <p:sp>
          <p:nvSpPr>
            <p:cNvPr id="1660" name="Google Shape;1660;p24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4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4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4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" name="Google Shape;1664;p24"/>
          <p:cNvGrpSpPr/>
          <p:nvPr/>
        </p:nvGrpSpPr>
        <p:grpSpPr>
          <a:xfrm>
            <a:off x="2321727" y="3443034"/>
            <a:ext cx="186951" cy="185299"/>
            <a:chOff x="-20572500" y="3319025"/>
            <a:chExt cx="305625" cy="302875"/>
          </a:xfrm>
        </p:grpSpPr>
        <p:sp>
          <p:nvSpPr>
            <p:cNvPr id="1665" name="Google Shape;1665;p24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4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7" name="Google Shape;1667;p24"/>
          <p:cNvSpPr/>
          <p:nvPr/>
        </p:nvSpPr>
        <p:spPr>
          <a:xfrm>
            <a:off x="2816124" y="2856569"/>
            <a:ext cx="185972" cy="185528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8" name="Google Shape;1668;p24"/>
          <p:cNvSpPr txBox="1"/>
          <p:nvPr/>
        </p:nvSpPr>
        <p:spPr>
          <a:xfrm>
            <a:off x="3341750" y="1417775"/>
            <a:ext cx="51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</a:t>
            </a:r>
            <a:r>
              <a:rPr lang="en" sz="1200">
                <a:latin typeface="Roboto"/>
                <a:ea typeface="Roboto"/>
                <a:cs typeface="Roboto"/>
                <a:sym typeface="Roboto"/>
              </a:rPr>
              <a:t>and also the smallest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69" name="Google Shape;1669;p24"/>
          <p:cNvSpPr txBox="1"/>
          <p:nvPr/>
        </p:nvSpPr>
        <p:spPr>
          <a:xfrm>
            <a:off x="3341750" y="3919625"/>
            <a:ext cx="51432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 has a beautiful name and a very poisonous atmosphere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0" name="Google Shape;1670;p24"/>
          <p:cNvSpPr txBox="1"/>
          <p:nvPr/>
        </p:nvSpPr>
        <p:spPr>
          <a:xfrm>
            <a:off x="3677459" y="2043250"/>
            <a:ext cx="4807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 is actually the biggest planet in the Solar System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1" name="Google Shape;1671;p24"/>
          <p:cNvSpPr txBox="1"/>
          <p:nvPr/>
        </p:nvSpPr>
        <p:spPr>
          <a:xfrm>
            <a:off x="4081359" y="2668700"/>
            <a:ext cx="44037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 is composed mostly of hydrogen and helium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2" name="Google Shape;1672;p24"/>
          <p:cNvSpPr txBox="1"/>
          <p:nvPr/>
        </p:nvSpPr>
        <p:spPr>
          <a:xfrm>
            <a:off x="3677459" y="3294175"/>
            <a:ext cx="4807500" cy="56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 is actually a cold place. It’s full of iron oxide dust</a:t>
            </a:r>
            <a:endParaRPr sz="120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3" name="Google Shape;1673;p24"/>
          <p:cNvSpPr txBox="1"/>
          <p:nvPr/>
        </p:nvSpPr>
        <p:spPr>
          <a:xfrm>
            <a:off x="2321736" y="3988900"/>
            <a:ext cx="1115700" cy="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4" name="Google Shape;1674;p24"/>
          <p:cNvSpPr txBox="1"/>
          <p:nvPr/>
        </p:nvSpPr>
        <p:spPr>
          <a:xfrm>
            <a:off x="2668936" y="3363059"/>
            <a:ext cx="1115700" cy="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5" name="Google Shape;1675;p24"/>
          <p:cNvSpPr txBox="1"/>
          <p:nvPr/>
        </p:nvSpPr>
        <p:spPr>
          <a:xfrm>
            <a:off x="3162861" y="2737206"/>
            <a:ext cx="1115700" cy="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Saturn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6" name="Google Shape;1676;p24"/>
          <p:cNvSpPr txBox="1"/>
          <p:nvPr/>
        </p:nvSpPr>
        <p:spPr>
          <a:xfrm>
            <a:off x="2668936" y="2111353"/>
            <a:ext cx="1115700" cy="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77" name="Google Shape;1677;p24"/>
          <p:cNvSpPr txBox="1"/>
          <p:nvPr/>
        </p:nvSpPr>
        <p:spPr>
          <a:xfrm>
            <a:off x="2321736" y="1483925"/>
            <a:ext cx="1115700" cy="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Mercury</a:t>
            </a:r>
            <a:endParaRPr sz="1600" b="1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78" name="Google Shape;1678;p24"/>
          <p:cNvCxnSpPr>
            <a:stCxn id="1677" idx="3"/>
          </p:cNvCxnSpPr>
          <p:nvPr/>
        </p:nvCxnSpPr>
        <p:spPr>
          <a:xfrm>
            <a:off x="3437436" y="1698425"/>
            <a:ext cx="2475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79" name="Google Shape;1679;p24"/>
          <p:cNvCxnSpPr>
            <a:stCxn id="1676" idx="3"/>
          </p:cNvCxnSpPr>
          <p:nvPr/>
        </p:nvCxnSpPr>
        <p:spPr>
          <a:xfrm>
            <a:off x="3784636" y="2325853"/>
            <a:ext cx="2628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80" name="Google Shape;1680;p24"/>
          <p:cNvCxnSpPr>
            <a:stCxn id="1675" idx="3"/>
          </p:cNvCxnSpPr>
          <p:nvPr/>
        </p:nvCxnSpPr>
        <p:spPr>
          <a:xfrm>
            <a:off x="4278561" y="2951706"/>
            <a:ext cx="2748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81" name="Google Shape;1681;p24"/>
          <p:cNvCxnSpPr>
            <a:stCxn id="1674" idx="3"/>
          </p:cNvCxnSpPr>
          <p:nvPr/>
        </p:nvCxnSpPr>
        <p:spPr>
          <a:xfrm>
            <a:off x="3784636" y="3577559"/>
            <a:ext cx="296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82" name="Google Shape;1682;p24"/>
          <p:cNvCxnSpPr>
            <a:stCxn id="1673" idx="3"/>
          </p:cNvCxnSpPr>
          <p:nvPr/>
        </p:nvCxnSpPr>
        <p:spPr>
          <a:xfrm>
            <a:off x="3437436" y="4203400"/>
            <a:ext cx="2895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name="Food Infographic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06666"/>
      </a:accent1>
      <a:accent2>
        <a:srgbClr val="F6B26B"/>
      </a:accent2>
      <a:accent3>
        <a:srgbClr val="FFD966"/>
      </a:accent3>
      <a:accent4>
        <a:srgbClr val="A4E289"/>
      </a:accent4>
      <a:accent5>
        <a:srgbClr val="8E7CC3"/>
      </a:accent5>
      <a:accent6>
        <a:srgbClr val="96D2F3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244</TotalTime>
  <Words>2408</Words>
  <Application>Microsoft Office PowerPoint</Application>
  <PresentationFormat>Presentación en pantalla (16:9)</PresentationFormat>
  <Paragraphs>405</Paragraphs>
  <Slides>42</Slides>
  <Notes>42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42</vt:i4>
      </vt:variant>
    </vt:vector>
  </HeadingPairs>
  <TitlesOfParts>
    <vt:vector size="49" baseType="lpstr">
      <vt:lpstr>Fira Sans Extra Condensed Medium</vt:lpstr>
      <vt:lpstr>Roboto</vt:lpstr>
      <vt:lpstr>Proxima Nova</vt:lpstr>
      <vt:lpstr>Arial</vt:lpstr>
      <vt:lpstr>Proxima Nova Semibold</vt:lpstr>
      <vt:lpstr>Food Infographics by Slidesgo</vt:lpstr>
      <vt:lpstr>Slidesgo Final Pages</vt:lpstr>
      <vt:lpstr>FREE TEMPLATES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Food Infographics</vt:lpstr>
      <vt:lpstr>Thanks You</vt:lpstr>
      <vt:lpstr>Presentación de PowerPoint</vt:lpstr>
      <vt:lpstr>Presentación de PowerPoint</vt:lpstr>
      <vt:lpstr>Presentación de PowerPoint</vt:lpstr>
      <vt:lpstr>Instructions for use (free users)</vt:lpstr>
      <vt:lpstr>Instructions for use (premium users)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FREE TEMPLATES</dc:title>
  <dc:creator>Sr GRYM</dc:creator>
  <cp:lastModifiedBy>ADMIN</cp:lastModifiedBy>
  <cp:revision>13</cp:revision>
  <dcterms:modified xsi:type="dcterms:W3CDTF">2021-10-12T13:51:39Z</dcterms:modified>
</cp:coreProperties>
</file>